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tiff" ContentType="image/tiff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theme/theme2.xml" ContentType="application/vnd.openxmlformats-officedocument.theme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3.xml" ContentType="application/vnd.openxmlformats-officedocument.theme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theme/theme4.xml" ContentType="application/vnd.openxmlformats-officedocument.theme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theme/theme5.xml" ContentType="application/vnd.openxmlformats-officedocument.theme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theme/theme6.xml" ContentType="application/vnd.openxmlformats-officedocument.theme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theme/theme7.xml" ContentType="application/vnd.openxmlformats-officedocument.theme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theme/theme8.xml" ContentType="application/vnd.openxmlformats-officedocument.theme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theme/theme9.xml" ContentType="application/vnd.openxmlformats-officedocument.theme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theme/theme10.xml" ContentType="application/vnd.openxmlformats-officedocument.theme+xml"/>
  <Override PartName="/ppt/slideLayouts/slideLayout248.xml" ContentType="application/vnd.openxmlformats-officedocument.presentationml.slideLayout+xml"/>
  <Override PartName="/ppt/theme/theme11.xml" ContentType="application/vnd.openxmlformats-officedocument.theme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theme/theme12.xml" ContentType="application/vnd.openxmlformats-officedocument.theme+xml"/>
  <Override PartName="/ppt/theme/theme13.xml" ContentType="application/vnd.openxmlformats-officedocument.theme+xml"/>
  <Override PartName="/ppt/theme/theme14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theme/themeOverride1.xml" ContentType="application/vnd.openxmlformats-officedocument.themeOverr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tags/tag1.xml" ContentType="application/vnd.openxmlformats-officedocument.presentationml.tags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theme/themeOverride2.xml" ContentType="application/vnd.openxmlformats-officedocument.themeOverride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drawings/drawing1.xml" ContentType="application/vnd.openxmlformats-officedocument.drawingml.chartshapes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diagrams/data8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  <p:sldMasterId id="2147483665" r:id="rId2"/>
    <p:sldMasterId id="2147483714" r:id="rId3"/>
    <p:sldMasterId id="2147483730" r:id="rId4"/>
    <p:sldMasterId id="2147483877" r:id="rId5"/>
    <p:sldMasterId id="2147483936" r:id="rId6"/>
    <p:sldMasterId id="2147483949" r:id="rId7"/>
    <p:sldMasterId id="2147483986" r:id="rId8"/>
    <p:sldMasterId id="2147484039" r:id="rId9"/>
    <p:sldMasterId id="2147484057" r:id="rId10"/>
    <p:sldMasterId id="2147484080" r:id="rId11"/>
    <p:sldMasterId id="2147484082" r:id="rId12"/>
  </p:sldMasterIdLst>
  <p:notesMasterIdLst>
    <p:notesMasterId r:id="rId44"/>
  </p:notesMasterIdLst>
  <p:handoutMasterIdLst>
    <p:handoutMasterId r:id="rId45"/>
  </p:handoutMasterIdLst>
  <p:sldIdLst>
    <p:sldId id="463" r:id="rId13"/>
    <p:sldId id="953" r:id="rId14"/>
    <p:sldId id="930" r:id="rId15"/>
    <p:sldId id="936" r:id="rId16"/>
    <p:sldId id="948" r:id="rId17"/>
    <p:sldId id="956" r:id="rId18"/>
    <p:sldId id="954" r:id="rId19"/>
    <p:sldId id="955" r:id="rId20"/>
    <p:sldId id="957" r:id="rId21"/>
    <p:sldId id="933" r:id="rId22"/>
    <p:sldId id="934" r:id="rId23"/>
    <p:sldId id="940" r:id="rId24"/>
    <p:sldId id="938" r:id="rId25"/>
    <p:sldId id="293" r:id="rId26"/>
    <p:sldId id="939" r:id="rId27"/>
    <p:sldId id="937" r:id="rId28"/>
    <p:sldId id="320" r:id="rId29"/>
    <p:sldId id="941" r:id="rId30"/>
    <p:sldId id="950" r:id="rId31"/>
    <p:sldId id="958" r:id="rId32"/>
    <p:sldId id="959" r:id="rId33"/>
    <p:sldId id="960" r:id="rId34"/>
    <p:sldId id="961" r:id="rId35"/>
    <p:sldId id="962" r:id="rId36"/>
    <p:sldId id="964" r:id="rId37"/>
    <p:sldId id="963" r:id="rId38"/>
    <p:sldId id="967" r:id="rId39"/>
    <p:sldId id="965" r:id="rId40"/>
    <p:sldId id="966" r:id="rId41"/>
    <p:sldId id="952" r:id="rId42"/>
    <p:sldId id="504" r:id="rId43"/>
  </p:sldIdLst>
  <p:sldSz cx="18286413" cy="10287000"/>
  <p:notesSz cx="6858000" cy="9144000"/>
  <p:defaultTextStyle>
    <a:defPPr>
      <a:defRPr lang="en-US"/>
    </a:defPPr>
    <a:lvl1pPr marL="0" algn="l" defTabSz="1632595" rtl="0" eaLnBrk="1" latinLnBrk="0" hangingPunct="1">
      <a:defRPr sz="3150" kern="1200">
        <a:solidFill>
          <a:schemeClr val="tx1"/>
        </a:solidFill>
        <a:latin typeface="+mn-lt"/>
        <a:ea typeface="+mn-ea"/>
        <a:cs typeface="+mn-cs"/>
      </a:defRPr>
    </a:lvl1pPr>
    <a:lvl2pPr marL="816298" algn="l" defTabSz="1632595" rtl="0" eaLnBrk="1" latinLnBrk="0" hangingPunct="1">
      <a:defRPr sz="3150" kern="1200">
        <a:solidFill>
          <a:schemeClr val="tx1"/>
        </a:solidFill>
        <a:latin typeface="+mn-lt"/>
        <a:ea typeface="+mn-ea"/>
        <a:cs typeface="+mn-cs"/>
      </a:defRPr>
    </a:lvl2pPr>
    <a:lvl3pPr marL="1632595" algn="l" defTabSz="1632595" rtl="0" eaLnBrk="1" latinLnBrk="0" hangingPunct="1">
      <a:defRPr sz="3150" kern="1200">
        <a:solidFill>
          <a:schemeClr val="tx1"/>
        </a:solidFill>
        <a:latin typeface="+mn-lt"/>
        <a:ea typeface="+mn-ea"/>
        <a:cs typeface="+mn-cs"/>
      </a:defRPr>
    </a:lvl3pPr>
    <a:lvl4pPr marL="2448891" algn="l" defTabSz="1632595" rtl="0" eaLnBrk="1" latinLnBrk="0" hangingPunct="1">
      <a:defRPr sz="3150" kern="1200">
        <a:solidFill>
          <a:schemeClr val="tx1"/>
        </a:solidFill>
        <a:latin typeface="+mn-lt"/>
        <a:ea typeface="+mn-ea"/>
        <a:cs typeface="+mn-cs"/>
      </a:defRPr>
    </a:lvl4pPr>
    <a:lvl5pPr marL="3265188" algn="l" defTabSz="1632595" rtl="0" eaLnBrk="1" latinLnBrk="0" hangingPunct="1">
      <a:defRPr sz="3150" kern="1200">
        <a:solidFill>
          <a:schemeClr val="tx1"/>
        </a:solidFill>
        <a:latin typeface="+mn-lt"/>
        <a:ea typeface="+mn-ea"/>
        <a:cs typeface="+mn-cs"/>
      </a:defRPr>
    </a:lvl5pPr>
    <a:lvl6pPr marL="4081484" algn="l" defTabSz="1632595" rtl="0" eaLnBrk="1" latinLnBrk="0" hangingPunct="1">
      <a:defRPr sz="3150" kern="1200">
        <a:solidFill>
          <a:schemeClr val="tx1"/>
        </a:solidFill>
        <a:latin typeface="+mn-lt"/>
        <a:ea typeface="+mn-ea"/>
        <a:cs typeface="+mn-cs"/>
      </a:defRPr>
    </a:lvl6pPr>
    <a:lvl7pPr marL="4897781" algn="l" defTabSz="1632595" rtl="0" eaLnBrk="1" latinLnBrk="0" hangingPunct="1">
      <a:defRPr sz="3150" kern="1200">
        <a:solidFill>
          <a:schemeClr val="tx1"/>
        </a:solidFill>
        <a:latin typeface="+mn-lt"/>
        <a:ea typeface="+mn-ea"/>
        <a:cs typeface="+mn-cs"/>
      </a:defRPr>
    </a:lvl7pPr>
    <a:lvl8pPr marL="5714076" algn="l" defTabSz="1632595" rtl="0" eaLnBrk="1" latinLnBrk="0" hangingPunct="1">
      <a:defRPr sz="3150" kern="1200">
        <a:solidFill>
          <a:schemeClr val="tx1"/>
        </a:solidFill>
        <a:latin typeface="+mn-lt"/>
        <a:ea typeface="+mn-ea"/>
        <a:cs typeface="+mn-cs"/>
      </a:defRPr>
    </a:lvl8pPr>
    <a:lvl9pPr marL="6530376" algn="l" defTabSz="1632595" rtl="0" eaLnBrk="1" latinLnBrk="0" hangingPunct="1">
      <a:defRPr sz="315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241" userDrawn="1">
          <p15:clr>
            <a:srgbClr val="A4A3A4"/>
          </p15:clr>
        </p15:guide>
        <p15:guide id="2" pos="576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user" initials="u" lastIdx="15" clrIdx="0">
    <p:extLst>
      <p:ext uri="{19B8F6BF-5375-455C-9EA6-DF929625EA0E}">
        <p15:presenceInfo xmlns:p15="http://schemas.microsoft.com/office/powerpoint/2012/main" userId="user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BEE5CA"/>
    <a:srgbClr val="87C32F"/>
    <a:srgbClr val="9DD8AF"/>
    <a:srgbClr val="82C650"/>
    <a:srgbClr val="FB3817"/>
    <a:srgbClr val="FFA513"/>
    <a:srgbClr val="93FE01"/>
    <a:srgbClr val="8F1EB7"/>
    <a:srgbClr val="1EE67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D7B26C5-4107-4FEC-AEDC-1716B250A1EF}" styleName="Light Style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336" autoAdjust="0"/>
    <p:restoredTop sz="93842" autoAdjust="0"/>
  </p:normalViewPr>
  <p:slideViewPr>
    <p:cSldViewPr>
      <p:cViewPr varScale="1">
        <p:scale>
          <a:sx n="43" d="100"/>
          <a:sy n="43" d="100"/>
        </p:scale>
        <p:origin x="84" y="150"/>
      </p:cViewPr>
      <p:guideLst>
        <p:guide orient="horz" pos="3241"/>
        <p:guide pos="5760"/>
      </p:guideLst>
    </p:cSldViewPr>
  </p:slideViewPr>
  <p:outlineViewPr>
    <p:cViewPr>
      <p:scale>
        <a:sx n="33" d="100"/>
        <a:sy n="33" d="100"/>
      </p:scale>
      <p:origin x="0" y="1944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-4614"/>
    </p:cViewPr>
  </p:sorterViewPr>
  <p:notesViewPr>
    <p:cSldViewPr>
      <p:cViewPr varScale="1">
        <p:scale>
          <a:sx n="55" d="100"/>
          <a:sy n="55" d="100"/>
        </p:scale>
        <p:origin x="2880" y="9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.xml"/><Relationship Id="rId18" Type="http://schemas.openxmlformats.org/officeDocument/2006/relationships/slide" Target="slides/slide6.xml"/><Relationship Id="rId26" Type="http://schemas.openxmlformats.org/officeDocument/2006/relationships/slide" Target="slides/slide14.xml"/><Relationship Id="rId39" Type="http://schemas.openxmlformats.org/officeDocument/2006/relationships/slide" Target="slides/slide27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9.xml"/><Relationship Id="rId34" Type="http://schemas.openxmlformats.org/officeDocument/2006/relationships/slide" Target="slides/slide22.xml"/><Relationship Id="rId42" Type="http://schemas.openxmlformats.org/officeDocument/2006/relationships/slide" Target="slides/slide30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5.xml"/><Relationship Id="rId25" Type="http://schemas.openxmlformats.org/officeDocument/2006/relationships/slide" Target="slides/slide13.xml"/><Relationship Id="rId33" Type="http://schemas.openxmlformats.org/officeDocument/2006/relationships/slide" Target="slides/slide21.xml"/><Relationship Id="rId38" Type="http://schemas.openxmlformats.org/officeDocument/2006/relationships/slide" Target="slides/slide26.xml"/><Relationship Id="rId46" Type="http://schemas.openxmlformats.org/officeDocument/2006/relationships/commentAuthors" Target="commentAuthor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4.xml"/><Relationship Id="rId20" Type="http://schemas.openxmlformats.org/officeDocument/2006/relationships/slide" Target="slides/slide8.xml"/><Relationship Id="rId29" Type="http://schemas.openxmlformats.org/officeDocument/2006/relationships/slide" Target="slides/slide17.xml"/><Relationship Id="rId41" Type="http://schemas.openxmlformats.org/officeDocument/2006/relationships/slide" Target="slides/slide29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2.xml"/><Relationship Id="rId32" Type="http://schemas.openxmlformats.org/officeDocument/2006/relationships/slide" Target="slides/slide20.xml"/><Relationship Id="rId37" Type="http://schemas.openxmlformats.org/officeDocument/2006/relationships/slide" Target="slides/slide25.xml"/><Relationship Id="rId40" Type="http://schemas.openxmlformats.org/officeDocument/2006/relationships/slide" Target="slides/slide28.xml"/><Relationship Id="rId45" Type="http://schemas.openxmlformats.org/officeDocument/2006/relationships/handoutMaster" Target="handoutMasters/handout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3.xml"/><Relationship Id="rId23" Type="http://schemas.openxmlformats.org/officeDocument/2006/relationships/slide" Target="slides/slide11.xml"/><Relationship Id="rId28" Type="http://schemas.openxmlformats.org/officeDocument/2006/relationships/slide" Target="slides/slide16.xml"/><Relationship Id="rId36" Type="http://schemas.openxmlformats.org/officeDocument/2006/relationships/slide" Target="slides/slide24.xml"/><Relationship Id="rId49" Type="http://schemas.openxmlformats.org/officeDocument/2006/relationships/theme" Target="theme/theme1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7.xml"/><Relationship Id="rId31" Type="http://schemas.openxmlformats.org/officeDocument/2006/relationships/slide" Target="slides/slide19.xml"/><Relationship Id="rId44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2.xml"/><Relationship Id="rId22" Type="http://schemas.openxmlformats.org/officeDocument/2006/relationships/slide" Target="slides/slide10.xml"/><Relationship Id="rId27" Type="http://schemas.openxmlformats.org/officeDocument/2006/relationships/slide" Target="slides/slide15.xml"/><Relationship Id="rId30" Type="http://schemas.openxmlformats.org/officeDocument/2006/relationships/slide" Target="slides/slide18.xml"/><Relationship Id="rId35" Type="http://schemas.openxmlformats.org/officeDocument/2006/relationships/slide" Target="slides/slide23.xml"/><Relationship Id="rId43" Type="http://schemas.openxmlformats.org/officeDocument/2006/relationships/slide" Target="slides/slide31.xml"/><Relationship Id="rId48" Type="http://schemas.openxmlformats.org/officeDocument/2006/relationships/viewProps" Target="viewProps.xml"/><Relationship Id="rId8" Type="http://schemas.openxmlformats.org/officeDocument/2006/relationships/slideMaster" Target="slideMasters/slideMaster8.xml"/><Relationship Id="rId51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KS D" userId="54fed7622d909512" providerId="LiveId" clId="{BD4E9568-C6C7-48E2-B69B-25D27CE2ACC9}"/>
    <pc:docChg chg="undo redo custSel addSld delSld modSld sldOrd modMainMaster">
      <pc:chgData name="KS D" userId="54fed7622d909512" providerId="LiveId" clId="{BD4E9568-C6C7-48E2-B69B-25D27CE2ACC9}" dt="2021-06-03T21:21:34.880" v="4904" actId="313"/>
      <pc:docMkLst>
        <pc:docMk/>
      </pc:docMkLst>
      <pc:sldChg chg="delSp modSp mod modTransition modAnim">
        <pc:chgData name="KS D" userId="54fed7622d909512" providerId="LiveId" clId="{BD4E9568-C6C7-48E2-B69B-25D27CE2ACC9}" dt="2021-05-22T15:30:39.862" v="4759" actId="21"/>
        <pc:sldMkLst>
          <pc:docMk/>
          <pc:sldMk cId="3831676341" sldId="293"/>
        </pc:sldMkLst>
        <pc:spChg chg="mod">
          <ac:chgData name="KS D" userId="54fed7622d909512" providerId="LiveId" clId="{BD4E9568-C6C7-48E2-B69B-25D27CE2ACC9}" dt="2021-05-22T11:11:48.778" v="2762" actId="2711"/>
          <ac:spMkLst>
            <pc:docMk/>
            <pc:sldMk cId="3831676341" sldId="293"/>
            <ac:spMk id="6" creationId="{00000000-0000-0000-0000-000000000000}"/>
          </ac:spMkLst>
        </pc:spChg>
        <pc:spChg chg="mod">
          <ac:chgData name="KS D" userId="54fed7622d909512" providerId="LiveId" clId="{BD4E9568-C6C7-48E2-B69B-25D27CE2ACC9}" dt="2021-05-22T11:11:48.778" v="2762" actId="2711"/>
          <ac:spMkLst>
            <pc:docMk/>
            <pc:sldMk cId="3831676341" sldId="293"/>
            <ac:spMk id="10" creationId="{00000000-0000-0000-0000-000000000000}"/>
          </ac:spMkLst>
        </pc:spChg>
        <pc:spChg chg="mod">
          <ac:chgData name="KS D" userId="54fed7622d909512" providerId="LiveId" clId="{BD4E9568-C6C7-48E2-B69B-25D27CE2ACC9}" dt="2021-05-22T11:11:48.778" v="2762" actId="2711"/>
          <ac:spMkLst>
            <pc:docMk/>
            <pc:sldMk cId="3831676341" sldId="293"/>
            <ac:spMk id="12" creationId="{00000000-0000-0000-0000-000000000000}"/>
          </ac:spMkLst>
        </pc:spChg>
        <pc:spChg chg="mod">
          <ac:chgData name="KS D" userId="54fed7622d909512" providerId="LiveId" clId="{BD4E9568-C6C7-48E2-B69B-25D27CE2ACC9}" dt="2021-05-22T11:11:48.778" v="2762" actId="2711"/>
          <ac:spMkLst>
            <pc:docMk/>
            <pc:sldMk cId="3831676341" sldId="293"/>
            <ac:spMk id="13" creationId="{00000000-0000-0000-0000-000000000000}"/>
          </ac:spMkLst>
        </pc:spChg>
        <pc:spChg chg="del mod">
          <ac:chgData name="KS D" userId="54fed7622d909512" providerId="LiveId" clId="{BD4E9568-C6C7-48E2-B69B-25D27CE2ACC9}" dt="2021-05-22T15:30:39.862" v="4759" actId="21"/>
          <ac:spMkLst>
            <pc:docMk/>
            <pc:sldMk cId="3831676341" sldId="293"/>
            <ac:spMk id="27" creationId="{32197FB3-164B-476E-AEC9-8F58B800A34D}"/>
          </ac:spMkLst>
        </pc:spChg>
        <pc:spChg chg="mod">
          <ac:chgData name="KS D" userId="54fed7622d909512" providerId="LiveId" clId="{BD4E9568-C6C7-48E2-B69B-25D27CE2ACC9}" dt="2021-05-22T11:11:48.778" v="2762" actId="2711"/>
          <ac:spMkLst>
            <pc:docMk/>
            <pc:sldMk cId="3831676341" sldId="293"/>
            <ac:spMk id="50" creationId="{C3F63365-32E8-4145-A924-9641220D644F}"/>
          </ac:spMkLst>
        </pc:spChg>
        <pc:spChg chg="mod">
          <ac:chgData name="KS D" userId="54fed7622d909512" providerId="LiveId" clId="{BD4E9568-C6C7-48E2-B69B-25D27CE2ACC9}" dt="2021-05-22T11:11:48.778" v="2762" actId="2711"/>
          <ac:spMkLst>
            <pc:docMk/>
            <pc:sldMk cId="3831676341" sldId="293"/>
            <ac:spMk id="51" creationId="{5B75DE65-A75B-435F-9CC9-6705BC2771BB}"/>
          </ac:spMkLst>
        </pc:spChg>
        <pc:grpChg chg="mod modVis">
          <ac:chgData name="KS D" userId="54fed7622d909512" providerId="LiveId" clId="{BD4E9568-C6C7-48E2-B69B-25D27CE2ACC9}" dt="2021-05-22T11:11:48.778" v="2762" actId="2711"/>
          <ac:grpSpMkLst>
            <pc:docMk/>
            <pc:sldMk cId="3831676341" sldId="293"/>
            <ac:grpSpMk id="9" creationId="{00000000-0000-0000-0000-000000000000}"/>
          </ac:grpSpMkLst>
        </pc:grpChg>
        <pc:grpChg chg="mod">
          <ac:chgData name="KS D" userId="54fed7622d909512" providerId="LiveId" clId="{BD4E9568-C6C7-48E2-B69B-25D27CE2ACC9}" dt="2021-05-22T11:11:48.778" v="2762" actId="2711"/>
          <ac:grpSpMkLst>
            <pc:docMk/>
            <pc:sldMk cId="3831676341" sldId="293"/>
            <ac:grpSpMk id="32" creationId="{95154E40-7D8B-420D-8BED-0759F6CDDEC1}"/>
          </ac:grpSpMkLst>
        </pc:grpChg>
        <pc:grpChg chg="mod">
          <ac:chgData name="KS D" userId="54fed7622d909512" providerId="LiveId" clId="{BD4E9568-C6C7-48E2-B69B-25D27CE2ACC9}" dt="2021-05-22T11:11:48.778" v="2762" actId="2711"/>
          <ac:grpSpMkLst>
            <pc:docMk/>
            <pc:sldMk cId="3831676341" sldId="293"/>
            <ac:grpSpMk id="43" creationId="{F2B6CAB4-BE6A-4576-94E8-5E26E8BD8264}"/>
          </ac:grpSpMkLst>
        </pc:grpChg>
        <pc:graphicFrameChg chg="mod modGraphic">
          <ac:chgData name="KS D" userId="54fed7622d909512" providerId="LiveId" clId="{BD4E9568-C6C7-48E2-B69B-25D27CE2ACC9}" dt="2021-05-22T11:11:48.778" v="2762" actId="2711"/>
          <ac:graphicFrameMkLst>
            <pc:docMk/>
            <pc:sldMk cId="3831676341" sldId="293"/>
            <ac:graphicFrameMk id="4" creationId="{B069A6A1-6F51-44F2-A57A-82776FD08365}"/>
          </ac:graphicFrameMkLst>
        </pc:graphicFrameChg>
        <pc:picChg chg="mod">
          <ac:chgData name="KS D" userId="54fed7622d909512" providerId="LiveId" clId="{BD4E9568-C6C7-48E2-B69B-25D27CE2ACC9}" dt="2021-05-22T11:11:48.778" v="2762" actId="2711"/>
          <ac:picMkLst>
            <pc:docMk/>
            <pc:sldMk cId="3831676341" sldId="293"/>
            <ac:picMk id="11" creationId="{00000000-0000-0000-0000-000000000000}"/>
          </ac:picMkLst>
        </pc:picChg>
        <pc:picChg chg="mod">
          <ac:chgData name="KS D" userId="54fed7622d909512" providerId="LiveId" clId="{BD4E9568-C6C7-48E2-B69B-25D27CE2ACC9}" dt="2021-05-22T11:11:48.778" v="2762" actId="2711"/>
          <ac:picMkLst>
            <pc:docMk/>
            <pc:sldMk cId="3831676341" sldId="293"/>
            <ac:picMk id="19" creationId="{56153A56-386A-4B85-87E4-C242BF87C1C6}"/>
          </ac:picMkLst>
        </pc:picChg>
        <pc:picChg chg="mod">
          <ac:chgData name="KS D" userId="54fed7622d909512" providerId="LiveId" clId="{BD4E9568-C6C7-48E2-B69B-25D27CE2ACC9}" dt="2021-05-22T11:11:48.778" v="2762" actId="2711"/>
          <ac:picMkLst>
            <pc:docMk/>
            <pc:sldMk cId="3831676341" sldId="293"/>
            <ac:picMk id="52" creationId="{0F0604A3-94DF-4FC3-8D8D-2AEAED1E7979}"/>
          </ac:picMkLst>
        </pc:picChg>
        <pc:picChg chg="mod">
          <ac:chgData name="KS D" userId="54fed7622d909512" providerId="LiveId" clId="{BD4E9568-C6C7-48E2-B69B-25D27CE2ACC9}" dt="2021-05-22T11:11:48.778" v="2762" actId="2711"/>
          <ac:picMkLst>
            <pc:docMk/>
            <pc:sldMk cId="3831676341" sldId="293"/>
            <ac:picMk id="54" creationId="{ACA7DA95-B9F3-47AE-88EE-C1FCBBA6D041}"/>
          </ac:picMkLst>
        </pc:picChg>
        <pc:cxnChg chg="mod">
          <ac:chgData name="KS D" userId="54fed7622d909512" providerId="LiveId" clId="{BD4E9568-C6C7-48E2-B69B-25D27CE2ACC9}" dt="2021-05-22T11:11:48.778" v="2762" actId="2711"/>
          <ac:cxnSpMkLst>
            <pc:docMk/>
            <pc:sldMk cId="3831676341" sldId="293"/>
            <ac:cxnSpMk id="8" creationId="{00000000-0000-0000-0000-000000000000}"/>
          </ac:cxnSpMkLst>
        </pc:cxnChg>
      </pc:sldChg>
      <pc:sldChg chg="delSp del mod modTransition">
        <pc:chgData name="KS D" userId="54fed7622d909512" providerId="LiveId" clId="{BD4E9568-C6C7-48E2-B69B-25D27CE2ACC9}" dt="2021-05-22T09:51:37.292" v="2727" actId="47"/>
        <pc:sldMkLst>
          <pc:docMk/>
          <pc:sldMk cId="122922033" sldId="294"/>
        </pc:sldMkLst>
        <pc:graphicFrameChg chg="del">
          <ac:chgData name="KS D" userId="54fed7622d909512" providerId="LiveId" clId="{BD4E9568-C6C7-48E2-B69B-25D27CE2ACC9}" dt="2021-05-22T09:32:05.269" v="2532" actId="478"/>
          <ac:graphicFrameMkLst>
            <pc:docMk/>
            <pc:sldMk cId="122922033" sldId="294"/>
            <ac:graphicFrameMk id="17" creationId="{9A371016-8AC0-488A-8C47-12ABDC9CDA24}"/>
          </ac:graphicFrameMkLst>
        </pc:graphicFrameChg>
        <pc:picChg chg="del">
          <ac:chgData name="KS D" userId="54fed7622d909512" providerId="LiveId" clId="{BD4E9568-C6C7-48E2-B69B-25D27CE2ACC9}" dt="2021-05-22T09:32:00.519" v="2531" actId="478"/>
          <ac:picMkLst>
            <pc:docMk/>
            <pc:sldMk cId="122922033" sldId="294"/>
            <ac:picMk id="12" creationId="{42FFD552-5CC5-43F0-9F80-0081DD973746}"/>
          </ac:picMkLst>
        </pc:picChg>
        <pc:picChg chg="del">
          <ac:chgData name="KS D" userId="54fed7622d909512" providerId="LiveId" clId="{BD4E9568-C6C7-48E2-B69B-25D27CE2ACC9}" dt="2021-05-22T09:32:00.519" v="2531" actId="478"/>
          <ac:picMkLst>
            <pc:docMk/>
            <pc:sldMk cId="122922033" sldId="294"/>
            <ac:picMk id="13" creationId="{FFAAFF4C-A1CD-4157-B2DF-A02160382624}"/>
          </ac:picMkLst>
        </pc:picChg>
        <pc:picChg chg="del">
          <ac:chgData name="KS D" userId="54fed7622d909512" providerId="LiveId" clId="{BD4E9568-C6C7-48E2-B69B-25D27CE2ACC9}" dt="2021-05-22T09:32:00.519" v="2531" actId="478"/>
          <ac:picMkLst>
            <pc:docMk/>
            <pc:sldMk cId="122922033" sldId="294"/>
            <ac:picMk id="14" creationId="{C7332197-8B4E-4B39-9555-C27EC4720F2C}"/>
          </ac:picMkLst>
        </pc:picChg>
      </pc:sldChg>
      <pc:sldChg chg="addSp delSp modSp mod modTransition delAnim modAnim">
        <pc:chgData name="KS D" userId="54fed7622d909512" providerId="LiveId" clId="{BD4E9568-C6C7-48E2-B69B-25D27CE2ACC9}" dt="2021-05-22T13:43:30.528" v="3692" actId="113"/>
        <pc:sldMkLst>
          <pc:docMk/>
          <pc:sldMk cId="2891470404" sldId="320"/>
        </pc:sldMkLst>
        <pc:spChg chg="mod">
          <ac:chgData name="KS D" userId="54fed7622d909512" providerId="LiveId" clId="{BD4E9568-C6C7-48E2-B69B-25D27CE2ACC9}" dt="2021-05-22T11:23:20.088" v="2810" actId="2711"/>
          <ac:spMkLst>
            <pc:docMk/>
            <pc:sldMk cId="2891470404" sldId="320"/>
            <ac:spMk id="3" creationId="{337AF5B1-94AB-43F5-A93C-37C6DB8B8336}"/>
          </ac:spMkLst>
        </pc:spChg>
        <pc:spChg chg="mod">
          <ac:chgData name="KS D" userId="54fed7622d909512" providerId="LiveId" clId="{BD4E9568-C6C7-48E2-B69B-25D27CE2ACC9}" dt="2021-05-22T11:23:20.088" v="2810" actId="2711"/>
          <ac:spMkLst>
            <pc:docMk/>
            <pc:sldMk cId="2891470404" sldId="320"/>
            <ac:spMk id="5" creationId="{00000000-0000-0000-0000-000000000000}"/>
          </ac:spMkLst>
        </pc:spChg>
        <pc:spChg chg="mod">
          <ac:chgData name="KS D" userId="54fed7622d909512" providerId="LiveId" clId="{BD4E9568-C6C7-48E2-B69B-25D27CE2ACC9}" dt="2021-05-22T11:23:40.431" v="2822" actId="14100"/>
          <ac:spMkLst>
            <pc:docMk/>
            <pc:sldMk cId="2891470404" sldId="320"/>
            <ac:spMk id="6" creationId="{00000000-0000-0000-0000-000000000000}"/>
          </ac:spMkLst>
        </pc:spChg>
        <pc:spChg chg="mod">
          <ac:chgData name="KS D" userId="54fed7622d909512" providerId="LiveId" clId="{BD4E9568-C6C7-48E2-B69B-25D27CE2ACC9}" dt="2021-05-22T11:23:20.088" v="2810" actId="2711"/>
          <ac:spMkLst>
            <pc:docMk/>
            <pc:sldMk cId="2891470404" sldId="320"/>
            <ac:spMk id="7" creationId="{00000000-0000-0000-0000-000000000000}"/>
          </ac:spMkLst>
        </pc:spChg>
        <pc:spChg chg="mod">
          <ac:chgData name="KS D" userId="54fed7622d909512" providerId="LiveId" clId="{BD4E9568-C6C7-48E2-B69B-25D27CE2ACC9}" dt="2021-05-22T11:23:20.088" v="2810" actId="2711"/>
          <ac:spMkLst>
            <pc:docMk/>
            <pc:sldMk cId="2891470404" sldId="320"/>
            <ac:spMk id="8" creationId="{00000000-0000-0000-0000-000000000000}"/>
          </ac:spMkLst>
        </pc:spChg>
        <pc:spChg chg="mod">
          <ac:chgData name="KS D" userId="54fed7622d909512" providerId="LiveId" clId="{BD4E9568-C6C7-48E2-B69B-25D27CE2ACC9}" dt="2021-05-22T11:28:15.781" v="2867" actId="1076"/>
          <ac:spMkLst>
            <pc:docMk/>
            <pc:sldMk cId="2891470404" sldId="320"/>
            <ac:spMk id="10" creationId="{2880AD7E-7E2A-4490-BB18-2E3A7EB5B5BE}"/>
          </ac:spMkLst>
        </pc:spChg>
        <pc:spChg chg="mod">
          <ac:chgData name="KS D" userId="54fed7622d909512" providerId="LiveId" clId="{BD4E9568-C6C7-48E2-B69B-25D27CE2ACC9}" dt="2021-05-22T11:28:50.232" v="2878" actId="1076"/>
          <ac:spMkLst>
            <pc:docMk/>
            <pc:sldMk cId="2891470404" sldId="320"/>
            <ac:spMk id="12" creationId="{24D34FAB-A409-46C2-A6F0-184A073091E1}"/>
          </ac:spMkLst>
        </pc:spChg>
        <pc:spChg chg="mod">
          <ac:chgData name="KS D" userId="54fed7622d909512" providerId="LiveId" clId="{BD4E9568-C6C7-48E2-B69B-25D27CE2ACC9}" dt="2021-05-22T11:23:20.088" v="2810" actId="2711"/>
          <ac:spMkLst>
            <pc:docMk/>
            <pc:sldMk cId="2891470404" sldId="320"/>
            <ac:spMk id="13" creationId="{2F11A734-F8F9-4607-A439-449B2A28BAB8}"/>
          </ac:spMkLst>
        </pc:spChg>
        <pc:spChg chg="mod">
          <ac:chgData name="KS D" userId="54fed7622d909512" providerId="LiveId" clId="{BD4E9568-C6C7-48E2-B69B-25D27CE2ACC9}" dt="2021-05-22T11:23:20.088" v="2810" actId="2711"/>
          <ac:spMkLst>
            <pc:docMk/>
            <pc:sldMk cId="2891470404" sldId="320"/>
            <ac:spMk id="18" creationId="{2A2112E5-388F-4F98-9DD1-62A4A00F725C}"/>
          </ac:spMkLst>
        </pc:spChg>
        <pc:spChg chg="mod">
          <ac:chgData name="KS D" userId="54fed7622d909512" providerId="LiveId" clId="{BD4E9568-C6C7-48E2-B69B-25D27CE2ACC9}" dt="2021-05-22T11:28:00.719" v="2863" actId="1076"/>
          <ac:spMkLst>
            <pc:docMk/>
            <pc:sldMk cId="2891470404" sldId="320"/>
            <ac:spMk id="19" creationId="{CE171289-6AB4-4B84-8F7F-1483DF1F11F6}"/>
          </ac:spMkLst>
        </pc:spChg>
        <pc:spChg chg="del mod">
          <ac:chgData name="KS D" userId="54fed7622d909512" providerId="LiveId" clId="{BD4E9568-C6C7-48E2-B69B-25D27CE2ACC9}" dt="2021-05-22T11:25:14.728" v="2838" actId="478"/>
          <ac:spMkLst>
            <pc:docMk/>
            <pc:sldMk cId="2891470404" sldId="320"/>
            <ac:spMk id="23" creationId="{D7144DB3-3E81-4311-9E67-15D960758216}"/>
          </ac:spMkLst>
        </pc:spChg>
        <pc:spChg chg="del">
          <ac:chgData name="KS D" userId="54fed7622d909512" providerId="LiveId" clId="{BD4E9568-C6C7-48E2-B69B-25D27CE2ACC9}" dt="2021-05-22T11:03:07.504" v="2741" actId="478"/>
          <ac:spMkLst>
            <pc:docMk/>
            <pc:sldMk cId="2891470404" sldId="320"/>
            <ac:spMk id="24" creationId="{32197FB3-164B-476E-AEC9-8F58B800A34D}"/>
          </ac:spMkLst>
        </pc:spChg>
        <pc:spChg chg="add mod">
          <ac:chgData name="KS D" userId="54fed7622d909512" providerId="LiveId" clId="{BD4E9568-C6C7-48E2-B69B-25D27CE2ACC9}" dt="2021-05-22T13:43:30.528" v="3692" actId="113"/>
          <ac:spMkLst>
            <pc:docMk/>
            <pc:sldMk cId="2891470404" sldId="320"/>
            <ac:spMk id="25" creationId="{988282A1-2504-4945-A604-D50BA4EF6CDB}"/>
          </ac:spMkLst>
        </pc:spChg>
        <pc:spChg chg="del">
          <ac:chgData name="KS D" userId="54fed7622d909512" providerId="LiveId" clId="{BD4E9568-C6C7-48E2-B69B-25D27CE2ACC9}" dt="2021-05-22T11:02:48.693" v="2738" actId="478"/>
          <ac:spMkLst>
            <pc:docMk/>
            <pc:sldMk cId="2891470404" sldId="320"/>
            <ac:spMk id="28" creationId="{78D7F5A8-7917-452C-AF91-5733B11BFC8D}"/>
          </ac:spMkLst>
        </pc:spChg>
        <pc:spChg chg="del">
          <ac:chgData name="KS D" userId="54fed7622d909512" providerId="LiveId" clId="{BD4E9568-C6C7-48E2-B69B-25D27CE2ACC9}" dt="2021-05-22T11:02:54.566" v="2739" actId="478"/>
          <ac:spMkLst>
            <pc:docMk/>
            <pc:sldMk cId="2891470404" sldId="320"/>
            <ac:spMk id="29" creationId="{6DA4BC51-3C2F-4977-8B1F-E96A8448D05D}"/>
          </ac:spMkLst>
        </pc:spChg>
        <pc:spChg chg="del">
          <ac:chgData name="KS D" userId="54fed7622d909512" providerId="LiveId" clId="{BD4E9568-C6C7-48E2-B69B-25D27CE2ACC9}" dt="2021-05-22T11:03:03.756" v="2740" actId="478"/>
          <ac:spMkLst>
            <pc:docMk/>
            <pc:sldMk cId="2891470404" sldId="320"/>
            <ac:spMk id="31" creationId="{ACC89BD9-D94B-45A7-AC25-D1A0E8C6D815}"/>
          </ac:spMkLst>
        </pc:spChg>
        <pc:spChg chg="mod">
          <ac:chgData name="KS D" userId="54fed7622d909512" providerId="LiveId" clId="{BD4E9568-C6C7-48E2-B69B-25D27CE2ACC9}" dt="2021-05-22T11:25:09.411" v="2837" actId="403"/>
          <ac:spMkLst>
            <pc:docMk/>
            <pc:sldMk cId="2891470404" sldId="320"/>
            <ac:spMk id="32" creationId="{80D9FF90-1038-4310-BEEF-5CCF8EF491A9}"/>
          </ac:spMkLst>
        </pc:spChg>
        <pc:picChg chg="mod">
          <ac:chgData name="KS D" userId="54fed7622d909512" providerId="LiveId" clId="{BD4E9568-C6C7-48E2-B69B-25D27CE2ACC9}" dt="2021-05-22T11:27:10.527" v="2855" actId="14100"/>
          <ac:picMkLst>
            <pc:docMk/>
            <pc:sldMk cId="2891470404" sldId="320"/>
            <ac:picMk id="9" creationId="{C3186B66-4F48-4B4C-BE3A-375A7F5020DE}"/>
          </ac:picMkLst>
        </pc:picChg>
        <pc:picChg chg="mod modCrop">
          <ac:chgData name="KS D" userId="54fed7622d909512" providerId="LiveId" clId="{BD4E9568-C6C7-48E2-B69B-25D27CE2ACC9}" dt="2021-05-22T11:27:50.240" v="2860" actId="14100"/>
          <ac:picMkLst>
            <pc:docMk/>
            <pc:sldMk cId="2891470404" sldId="320"/>
            <ac:picMk id="11" creationId="{94580F12-1757-45C3-B931-26328490FEA4}"/>
          </ac:picMkLst>
        </pc:picChg>
        <pc:picChg chg="add mod modCrop">
          <ac:chgData name="KS D" userId="54fed7622d909512" providerId="LiveId" clId="{BD4E9568-C6C7-48E2-B69B-25D27CE2ACC9}" dt="2021-05-22T11:29:00.198" v="2879" actId="554"/>
          <ac:picMkLst>
            <pc:docMk/>
            <pc:sldMk cId="2891470404" sldId="320"/>
            <ac:picMk id="14" creationId="{BB9E6DF8-3526-4371-9044-64325CF94004}"/>
          </ac:picMkLst>
        </pc:picChg>
        <pc:picChg chg="mod modCrop">
          <ac:chgData name="KS D" userId="54fed7622d909512" providerId="LiveId" clId="{BD4E9568-C6C7-48E2-B69B-25D27CE2ACC9}" dt="2021-05-22T11:29:00.198" v="2879" actId="554"/>
          <ac:picMkLst>
            <pc:docMk/>
            <pc:sldMk cId="2891470404" sldId="320"/>
            <ac:picMk id="15" creationId="{BE15B2F1-AA6D-42EB-A413-52158BCF9250}"/>
          </ac:picMkLst>
        </pc:picChg>
        <pc:picChg chg="del">
          <ac:chgData name="KS D" userId="54fed7622d909512" providerId="LiveId" clId="{BD4E9568-C6C7-48E2-B69B-25D27CE2ACC9}" dt="2021-05-22T11:03:03.756" v="2740" actId="478"/>
          <ac:picMkLst>
            <pc:docMk/>
            <pc:sldMk cId="2891470404" sldId="320"/>
            <ac:picMk id="30" creationId="{81650AC9-1FF2-4D9A-8014-839C72065960}"/>
          </ac:picMkLst>
        </pc:picChg>
        <pc:cxnChg chg="mod">
          <ac:chgData name="KS D" userId="54fed7622d909512" providerId="LiveId" clId="{BD4E9568-C6C7-48E2-B69B-25D27CE2ACC9}" dt="2021-05-22T11:23:20.088" v="2810" actId="2711"/>
          <ac:cxnSpMkLst>
            <pc:docMk/>
            <pc:sldMk cId="2891470404" sldId="320"/>
            <ac:cxnSpMk id="4" creationId="{00000000-0000-0000-0000-000000000000}"/>
          </ac:cxnSpMkLst>
        </pc:cxnChg>
      </pc:sldChg>
      <pc:sldChg chg="del">
        <pc:chgData name="KS D" userId="54fed7622d909512" providerId="LiveId" clId="{BD4E9568-C6C7-48E2-B69B-25D27CE2ACC9}" dt="2021-05-21T17:18:51.732" v="0" actId="47"/>
        <pc:sldMkLst>
          <pc:docMk/>
          <pc:sldMk cId="214405664" sldId="462"/>
        </pc:sldMkLst>
      </pc:sldChg>
      <pc:sldChg chg="addSp delSp modSp mod modTransition">
        <pc:chgData name="KS D" userId="54fed7622d909512" providerId="LiveId" clId="{BD4E9568-C6C7-48E2-B69B-25D27CE2ACC9}" dt="2021-05-21T19:07:00.825" v="425"/>
        <pc:sldMkLst>
          <pc:docMk/>
          <pc:sldMk cId="2116302824" sldId="463"/>
        </pc:sldMkLst>
        <pc:spChg chg="mod">
          <ac:chgData name="KS D" userId="54fed7622d909512" providerId="LiveId" clId="{BD4E9568-C6C7-48E2-B69B-25D27CE2ACC9}" dt="2021-05-21T19:00:49.973" v="391" actId="208"/>
          <ac:spMkLst>
            <pc:docMk/>
            <pc:sldMk cId="2116302824" sldId="463"/>
            <ac:spMk id="99" creationId="{A5185807-BFFE-41DD-9E11-896DB79CD116}"/>
          </ac:spMkLst>
        </pc:spChg>
        <pc:spChg chg="mod">
          <ac:chgData name="KS D" userId="54fed7622d909512" providerId="LiveId" clId="{BD4E9568-C6C7-48E2-B69B-25D27CE2ACC9}" dt="2021-05-21T17:48:40.689" v="15" actId="113"/>
          <ac:spMkLst>
            <pc:docMk/>
            <pc:sldMk cId="2116302824" sldId="463"/>
            <ac:spMk id="100" creationId="{7F2CFAEB-7DBC-4C48-A698-FE974A481D1A}"/>
          </ac:spMkLst>
        </pc:spChg>
        <pc:spChg chg="mod">
          <ac:chgData name="KS D" userId="54fed7622d909512" providerId="LiveId" clId="{BD4E9568-C6C7-48E2-B69B-25D27CE2ACC9}" dt="2021-05-21T19:01:05.047" v="392" actId="207"/>
          <ac:spMkLst>
            <pc:docMk/>
            <pc:sldMk cId="2116302824" sldId="463"/>
            <ac:spMk id="101" creationId="{F8AFA9A0-B94F-4AFB-902E-688D37A82A6F}"/>
          </ac:spMkLst>
        </pc:spChg>
        <pc:spChg chg="mod">
          <ac:chgData name="KS D" userId="54fed7622d909512" providerId="LiveId" clId="{BD4E9568-C6C7-48E2-B69B-25D27CE2ACC9}" dt="2021-05-21T17:50:57.898" v="43" actId="14100"/>
          <ac:spMkLst>
            <pc:docMk/>
            <pc:sldMk cId="2116302824" sldId="463"/>
            <ac:spMk id="117" creationId="{25486F56-8214-4D30-95B5-F6089000B9CB}"/>
          </ac:spMkLst>
        </pc:spChg>
        <pc:spChg chg="mod">
          <ac:chgData name="KS D" userId="54fed7622d909512" providerId="LiveId" clId="{BD4E9568-C6C7-48E2-B69B-25D27CE2ACC9}" dt="2021-05-21T19:01:05.047" v="392" actId="207"/>
          <ac:spMkLst>
            <pc:docMk/>
            <pc:sldMk cId="2116302824" sldId="463"/>
            <ac:spMk id="136" creationId="{D13C81F8-CD62-4DE8-B5DD-7AAB12621E99}"/>
          </ac:spMkLst>
        </pc:spChg>
        <pc:spChg chg="del">
          <ac:chgData name="KS D" userId="54fed7622d909512" providerId="LiveId" clId="{BD4E9568-C6C7-48E2-B69B-25D27CE2ACC9}" dt="2021-05-21T17:47:44.897" v="6" actId="478"/>
          <ac:spMkLst>
            <pc:docMk/>
            <pc:sldMk cId="2116302824" sldId="463"/>
            <ac:spMk id="212" creationId="{6D9F7DA0-C551-446D-94C3-D85473FF4DD4}"/>
          </ac:spMkLst>
        </pc:spChg>
        <pc:spChg chg="mod">
          <ac:chgData name="KS D" userId="54fed7622d909512" providerId="LiveId" clId="{BD4E9568-C6C7-48E2-B69B-25D27CE2ACC9}" dt="2021-05-21T19:01:35.036" v="393" actId="1076"/>
          <ac:spMkLst>
            <pc:docMk/>
            <pc:sldMk cId="2116302824" sldId="463"/>
            <ac:spMk id="227" creationId="{3352E820-BF58-44BC-9B54-4E608A882A00}"/>
          </ac:spMkLst>
        </pc:spChg>
        <pc:spChg chg="add mod">
          <ac:chgData name="KS D" userId="54fed7622d909512" providerId="LiveId" clId="{BD4E9568-C6C7-48E2-B69B-25D27CE2ACC9}" dt="2021-05-21T17:52:10.365" v="72" actId="1038"/>
          <ac:spMkLst>
            <pc:docMk/>
            <pc:sldMk cId="2116302824" sldId="463"/>
            <ac:spMk id="231" creationId="{10A27F35-5BF6-4CBA-BE05-F2EFF52312DE}"/>
          </ac:spMkLst>
        </pc:spChg>
        <pc:spChg chg="add mod">
          <ac:chgData name="KS D" userId="54fed7622d909512" providerId="LiveId" clId="{BD4E9568-C6C7-48E2-B69B-25D27CE2ACC9}" dt="2021-05-21T19:01:41.571" v="395" actId="1076"/>
          <ac:spMkLst>
            <pc:docMk/>
            <pc:sldMk cId="2116302824" sldId="463"/>
            <ac:spMk id="246" creationId="{0D3491F4-0A8F-4A25-B6F1-F6C5978AD7D9}"/>
          </ac:spMkLst>
        </pc:spChg>
        <pc:spChg chg="add mod">
          <ac:chgData name="KS D" userId="54fed7622d909512" providerId="LiveId" clId="{BD4E9568-C6C7-48E2-B69B-25D27CE2ACC9}" dt="2021-05-21T19:01:48.616" v="397" actId="1076"/>
          <ac:spMkLst>
            <pc:docMk/>
            <pc:sldMk cId="2116302824" sldId="463"/>
            <ac:spMk id="247" creationId="{09E5FA5B-2346-4547-A73B-2830C9FA3F84}"/>
          </ac:spMkLst>
        </pc:spChg>
        <pc:spChg chg="add mod">
          <ac:chgData name="KS D" userId="54fed7622d909512" providerId="LiveId" clId="{BD4E9568-C6C7-48E2-B69B-25D27CE2ACC9}" dt="2021-05-21T19:01:52.036" v="399" actId="1076"/>
          <ac:spMkLst>
            <pc:docMk/>
            <pc:sldMk cId="2116302824" sldId="463"/>
            <ac:spMk id="248" creationId="{589F8EBE-E28C-4ACA-B3C5-99DF12C9A5F8}"/>
          </ac:spMkLst>
        </pc:spChg>
        <pc:grpChg chg="mod">
          <ac:chgData name="KS D" userId="54fed7622d909512" providerId="LiveId" clId="{BD4E9568-C6C7-48E2-B69B-25D27CE2ACC9}" dt="2021-05-21T17:48:18.349" v="9" actId="14100"/>
          <ac:grpSpMkLst>
            <pc:docMk/>
            <pc:sldMk cId="2116302824" sldId="463"/>
            <ac:grpSpMk id="2" creationId="{A5A2245E-D65D-4E72-9270-065B6538264E}"/>
          </ac:grpSpMkLst>
        </pc:grpChg>
        <pc:grpChg chg="mod">
          <ac:chgData name="KS D" userId="54fed7622d909512" providerId="LiveId" clId="{BD4E9568-C6C7-48E2-B69B-25D27CE2ACC9}" dt="2021-05-21T17:47:58.420" v="7" actId="1076"/>
          <ac:grpSpMkLst>
            <pc:docMk/>
            <pc:sldMk cId="2116302824" sldId="463"/>
            <ac:grpSpMk id="3" creationId="{DCC25ADD-4A69-4511-8889-085F9D49CE63}"/>
          </ac:grpSpMkLst>
        </pc:grpChg>
        <pc:grpChg chg="mod">
          <ac:chgData name="KS D" userId="54fed7622d909512" providerId="LiveId" clId="{BD4E9568-C6C7-48E2-B69B-25D27CE2ACC9}" dt="2021-05-21T17:47:58.420" v="7" actId="1076"/>
          <ac:grpSpMkLst>
            <pc:docMk/>
            <pc:sldMk cId="2116302824" sldId="463"/>
            <ac:grpSpMk id="4" creationId="{3BBFB3E6-898A-41B7-BFD3-D63E70DBE654}"/>
          </ac:grpSpMkLst>
        </pc:grpChg>
        <pc:grpChg chg="del">
          <ac:chgData name="KS D" userId="54fed7622d909512" providerId="LiveId" clId="{BD4E9568-C6C7-48E2-B69B-25D27CE2ACC9}" dt="2021-05-21T17:47:36.466" v="2" actId="478"/>
          <ac:grpSpMkLst>
            <pc:docMk/>
            <pc:sldMk cId="2116302824" sldId="463"/>
            <ac:grpSpMk id="5" creationId="{13B41294-5C02-4A37-885D-0AD435A594F2}"/>
          </ac:grpSpMkLst>
        </pc:grpChg>
        <pc:grpChg chg="del">
          <ac:chgData name="KS D" userId="54fed7622d909512" providerId="LiveId" clId="{BD4E9568-C6C7-48E2-B69B-25D27CE2ACC9}" dt="2021-05-21T17:47:38.727" v="3" actId="478"/>
          <ac:grpSpMkLst>
            <pc:docMk/>
            <pc:sldMk cId="2116302824" sldId="463"/>
            <ac:grpSpMk id="6" creationId="{ECE682B8-5BD4-4732-9491-F4A67F6D0095}"/>
          </ac:grpSpMkLst>
        </pc:grpChg>
        <pc:grpChg chg="del">
          <ac:chgData name="KS D" userId="54fed7622d909512" providerId="LiveId" clId="{BD4E9568-C6C7-48E2-B69B-25D27CE2ACC9}" dt="2021-05-21T17:47:42.886" v="5" actId="478"/>
          <ac:grpSpMkLst>
            <pc:docMk/>
            <pc:sldMk cId="2116302824" sldId="463"/>
            <ac:grpSpMk id="9" creationId="{13822EB5-523E-4C82-A4CD-F151154C2A33}"/>
          </ac:grpSpMkLst>
        </pc:grpChg>
        <pc:grpChg chg="del">
          <ac:chgData name="KS D" userId="54fed7622d909512" providerId="LiveId" clId="{BD4E9568-C6C7-48E2-B69B-25D27CE2ACC9}" dt="2021-05-21T17:47:40.807" v="4" actId="478"/>
          <ac:grpSpMkLst>
            <pc:docMk/>
            <pc:sldMk cId="2116302824" sldId="463"/>
            <ac:grpSpMk id="10" creationId="{A0AED753-A5F1-4786-A3CB-CAECBB79D969}"/>
          </ac:grpSpMkLst>
        </pc:grpChg>
        <pc:grpChg chg="mod">
          <ac:chgData name="KS D" userId="54fed7622d909512" providerId="LiveId" clId="{BD4E9568-C6C7-48E2-B69B-25D27CE2ACC9}" dt="2021-05-21T17:48:01.861" v="8" actId="1076"/>
          <ac:grpSpMkLst>
            <pc:docMk/>
            <pc:sldMk cId="2116302824" sldId="463"/>
            <ac:grpSpMk id="19" creationId="{501E6DC6-2B4D-422C-919E-F4FFBF13FA30}"/>
          </ac:grpSpMkLst>
        </pc:grpChg>
        <pc:grpChg chg="del">
          <ac:chgData name="KS D" userId="54fed7622d909512" providerId="LiveId" clId="{BD4E9568-C6C7-48E2-B69B-25D27CE2ACC9}" dt="2021-05-21T17:52:42.211" v="74" actId="478"/>
          <ac:grpSpMkLst>
            <pc:docMk/>
            <pc:sldMk cId="2116302824" sldId="463"/>
            <ac:grpSpMk id="151" creationId="{E511D8E6-5D0D-4BD5-9C3A-BCEC4348BB85}"/>
          </ac:grpSpMkLst>
        </pc:grpChg>
        <pc:grpChg chg="del">
          <ac:chgData name="KS D" userId="54fed7622d909512" providerId="LiveId" clId="{BD4E9568-C6C7-48E2-B69B-25D27CE2ACC9}" dt="2021-05-21T17:52:40.180" v="73" actId="478"/>
          <ac:grpSpMkLst>
            <pc:docMk/>
            <pc:sldMk cId="2116302824" sldId="463"/>
            <ac:grpSpMk id="237" creationId="{61E98127-4D28-419E-B7E1-17A3F443BB11}"/>
          </ac:grpSpMkLst>
        </pc:grpChg>
        <pc:picChg chg="add del mod">
          <ac:chgData name="KS D" userId="54fed7622d909512" providerId="LiveId" clId="{BD4E9568-C6C7-48E2-B69B-25D27CE2ACC9}" dt="2021-05-21T17:50:29.861" v="41" actId="14100"/>
          <ac:picMkLst>
            <pc:docMk/>
            <pc:sldMk cId="2116302824" sldId="463"/>
            <ac:picMk id="22" creationId="{339D7166-B7C5-41F6-939F-56077C59700C}"/>
          </ac:picMkLst>
        </pc:picChg>
        <pc:picChg chg="add mod">
          <ac:chgData name="KS D" userId="54fed7622d909512" providerId="LiveId" clId="{BD4E9568-C6C7-48E2-B69B-25D27CE2ACC9}" dt="2021-05-21T17:50:25.671" v="39"/>
          <ac:picMkLst>
            <pc:docMk/>
            <pc:sldMk cId="2116302824" sldId="463"/>
            <ac:picMk id="230" creationId="{414F29D1-5E47-4298-90AB-18F835638373}"/>
          </ac:picMkLst>
        </pc:picChg>
      </pc:sldChg>
      <pc:sldChg chg="delSp mod modTransition">
        <pc:chgData name="KS D" userId="54fed7622d909512" providerId="LiveId" clId="{BD4E9568-C6C7-48E2-B69B-25D27CE2ACC9}" dt="2021-05-22T14:37:34.467" v="4229" actId="478"/>
        <pc:sldMkLst>
          <pc:docMk/>
          <pc:sldMk cId="2959984585" sldId="504"/>
        </pc:sldMkLst>
        <pc:grpChg chg="del">
          <ac:chgData name="KS D" userId="54fed7622d909512" providerId="LiveId" clId="{BD4E9568-C6C7-48E2-B69B-25D27CE2ACC9}" dt="2021-05-22T14:37:34.467" v="4229" actId="478"/>
          <ac:grpSpMkLst>
            <pc:docMk/>
            <pc:sldMk cId="2959984585" sldId="504"/>
            <ac:grpSpMk id="2" creationId="{BEDB01E6-578A-462F-BF32-C2C3AA7DEEA1}"/>
          </ac:grpSpMkLst>
        </pc:grpChg>
        <pc:grpChg chg="del">
          <ac:chgData name="KS D" userId="54fed7622d909512" providerId="LiveId" clId="{BD4E9568-C6C7-48E2-B69B-25D27CE2ACC9}" dt="2021-05-22T14:37:34.467" v="4229" actId="478"/>
          <ac:grpSpMkLst>
            <pc:docMk/>
            <pc:sldMk cId="2959984585" sldId="504"/>
            <ac:grpSpMk id="3" creationId="{DCBF4C2A-841A-41B9-98BA-B1B6BCBD9E47}"/>
          </ac:grpSpMkLst>
        </pc:grpChg>
        <pc:grpChg chg="del">
          <ac:chgData name="KS D" userId="54fed7622d909512" providerId="LiveId" clId="{BD4E9568-C6C7-48E2-B69B-25D27CE2ACC9}" dt="2021-05-22T14:37:34.467" v="4229" actId="478"/>
          <ac:grpSpMkLst>
            <pc:docMk/>
            <pc:sldMk cId="2959984585" sldId="504"/>
            <ac:grpSpMk id="5" creationId="{3FBB36C2-2713-4D8A-BA46-DEEB982E310F}"/>
          </ac:grpSpMkLst>
        </pc:grpChg>
      </pc:sldChg>
      <pc:sldChg chg="delSp del mod">
        <pc:chgData name="KS D" userId="54fed7622d909512" providerId="LiveId" clId="{BD4E9568-C6C7-48E2-B69B-25D27CE2ACC9}" dt="2021-05-21T19:00:11.644" v="389" actId="47"/>
        <pc:sldMkLst>
          <pc:docMk/>
          <pc:sldMk cId="352650422" sldId="929"/>
        </pc:sldMkLst>
        <pc:spChg chg="del">
          <ac:chgData name="KS D" userId="54fed7622d909512" providerId="LiveId" clId="{BD4E9568-C6C7-48E2-B69B-25D27CE2ACC9}" dt="2021-05-21T17:52:54.822" v="75" actId="478"/>
          <ac:spMkLst>
            <pc:docMk/>
            <pc:sldMk cId="352650422" sldId="929"/>
            <ac:spMk id="66" creationId="{6872E01F-4044-48F0-BCEA-651F6B2216A2}"/>
          </ac:spMkLst>
        </pc:spChg>
        <pc:spChg chg="del">
          <ac:chgData name="KS D" userId="54fed7622d909512" providerId="LiveId" clId="{BD4E9568-C6C7-48E2-B69B-25D27CE2ACC9}" dt="2021-05-21T17:53:02.084" v="77" actId="478"/>
          <ac:spMkLst>
            <pc:docMk/>
            <pc:sldMk cId="352650422" sldId="929"/>
            <ac:spMk id="67" creationId="{445DB0FB-C74A-4134-8EC6-B078572D49FA}"/>
          </ac:spMkLst>
        </pc:spChg>
        <pc:spChg chg="del">
          <ac:chgData name="KS D" userId="54fed7622d909512" providerId="LiveId" clId="{BD4E9568-C6C7-48E2-B69B-25D27CE2ACC9}" dt="2021-05-21T17:53:02.084" v="77" actId="478"/>
          <ac:spMkLst>
            <pc:docMk/>
            <pc:sldMk cId="352650422" sldId="929"/>
            <ac:spMk id="69" creationId="{B45CFB32-A9FF-464C-B893-F2EC62D9A3A1}"/>
          </ac:spMkLst>
        </pc:spChg>
        <pc:picChg chg="del">
          <ac:chgData name="KS D" userId="54fed7622d909512" providerId="LiveId" clId="{BD4E9568-C6C7-48E2-B69B-25D27CE2ACC9}" dt="2021-05-21T17:52:56.647" v="76" actId="478"/>
          <ac:picMkLst>
            <pc:docMk/>
            <pc:sldMk cId="352650422" sldId="929"/>
            <ac:picMk id="68" creationId="{6F6969C5-6BA4-495F-8800-DEB593D1D89D}"/>
          </ac:picMkLst>
        </pc:picChg>
      </pc:sldChg>
      <pc:sldChg chg="addSp delSp modSp mod modTransition delAnim modAnim">
        <pc:chgData name="KS D" userId="54fed7622d909512" providerId="LiveId" clId="{BD4E9568-C6C7-48E2-B69B-25D27CE2ACC9}" dt="2021-05-21T21:30:14.393" v="1537" actId="13822"/>
        <pc:sldMkLst>
          <pc:docMk/>
          <pc:sldMk cId="2682705504" sldId="930"/>
        </pc:sldMkLst>
        <pc:spChg chg="mod">
          <ac:chgData name="KS D" userId="54fed7622d909512" providerId="LiveId" clId="{BD4E9568-C6C7-48E2-B69B-25D27CE2ACC9}" dt="2021-05-21T21:30:14.393" v="1537" actId="13822"/>
          <ac:spMkLst>
            <pc:docMk/>
            <pc:sldMk cId="2682705504" sldId="930"/>
            <ac:spMk id="2" creationId="{29CB3EC4-2F17-4275-93CC-D75024223728}"/>
          </ac:spMkLst>
        </pc:spChg>
        <pc:spChg chg="mod">
          <ac:chgData name="KS D" userId="54fed7622d909512" providerId="LiveId" clId="{BD4E9568-C6C7-48E2-B69B-25D27CE2ACC9}" dt="2021-05-21T21:07:55.720" v="1220" actId="404"/>
          <ac:spMkLst>
            <pc:docMk/>
            <pc:sldMk cId="2682705504" sldId="930"/>
            <ac:spMk id="3" creationId="{4F02091A-49AA-46D5-95D6-9909BC653A17}"/>
          </ac:spMkLst>
        </pc:spChg>
        <pc:spChg chg="del mod topLvl">
          <ac:chgData name="KS D" userId="54fed7622d909512" providerId="LiveId" clId="{BD4E9568-C6C7-48E2-B69B-25D27CE2ACC9}" dt="2021-05-21T21:03:36.060" v="1109" actId="478"/>
          <ac:spMkLst>
            <pc:docMk/>
            <pc:sldMk cId="2682705504" sldId="930"/>
            <ac:spMk id="6" creationId="{CC455B00-3567-4FFF-B1D0-E16F858F07D0}"/>
          </ac:spMkLst>
        </pc:spChg>
        <pc:spChg chg="mod topLvl">
          <ac:chgData name="KS D" userId="54fed7622d909512" providerId="LiveId" clId="{BD4E9568-C6C7-48E2-B69B-25D27CE2ACC9}" dt="2021-05-21T21:10:23.731" v="1298" actId="1038"/>
          <ac:spMkLst>
            <pc:docMk/>
            <pc:sldMk cId="2682705504" sldId="930"/>
            <ac:spMk id="7" creationId="{6DD0AC7C-A296-4758-ABBD-1BBB40D28715}"/>
          </ac:spMkLst>
        </pc:spChg>
        <pc:spChg chg="del">
          <ac:chgData name="KS D" userId="54fed7622d909512" providerId="LiveId" clId="{BD4E9568-C6C7-48E2-B69B-25D27CE2ACC9}" dt="2021-05-21T21:01:52.387" v="1095" actId="478"/>
          <ac:spMkLst>
            <pc:docMk/>
            <pc:sldMk cId="2682705504" sldId="930"/>
            <ac:spMk id="8" creationId="{C55579F9-D967-4D1D-9292-48DF75E088CA}"/>
          </ac:spMkLst>
        </pc:spChg>
        <pc:spChg chg="del mod">
          <ac:chgData name="KS D" userId="54fed7622d909512" providerId="LiveId" clId="{BD4E9568-C6C7-48E2-B69B-25D27CE2ACC9}" dt="2021-05-21T21:01:57.076" v="1097" actId="478"/>
          <ac:spMkLst>
            <pc:docMk/>
            <pc:sldMk cId="2682705504" sldId="930"/>
            <ac:spMk id="9" creationId="{F91639D0-39AF-4317-81BB-EB5384D960C2}"/>
          </ac:spMkLst>
        </pc:spChg>
        <pc:spChg chg="del mod">
          <ac:chgData name="KS D" userId="54fed7622d909512" providerId="LiveId" clId="{BD4E9568-C6C7-48E2-B69B-25D27CE2ACC9}" dt="2021-05-21T21:07:39.818" v="1212" actId="478"/>
          <ac:spMkLst>
            <pc:docMk/>
            <pc:sldMk cId="2682705504" sldId="930"/>
            <ac:spMk id="10" creationId="{141EC3B6-2A88-4EDE-A3B3-2AE0D5646101}"/>
          </ac:spMkLst>
        </pc:spChg>
        <pc:spChg chg="mod topLvl">
          <ac:chgData name="KS D" userId="54fed7622d909512" providerId="LiveId" clId="{BD4E9568-C6C7-48E2-B69B-25D27CE2ACC9}" dt="2021-05-21T21:10:23.731" v="1298" actId="1038"/>
          <ac:spMkLst>
            <pc:docMk/>
            <pc:sldMk cId="2682705504" sldId="930"/>
            <ac:spMk id="11" creationId="{0BE281F0-AD45-4EE5-85F7-66C447F87797}"/>
          </ac:spMkLst>
        </pc:spChg>
        <pc:spChg chg="mod topLvl">
          <ac:chgData name="KS D" userId="54fed7622d909512" providerId="LiveId" clId="{BD4E9568-C6C7-48E2-B69B-25D27CE2ACC9}" dt="2021-05-21T21:03:32.436" v="1108" actId="165"/>
          <ac:spMkLst>
            <pc:docMk/>
            <pc:sldMk cId="2682705504" sldId="930"/>
            <ac:spMk id="12" creationId="{562BA313-3684-45DF-991E-F4DC085D6FA2}"/>
          </ac:spMkLst>
        </pc:spChg>
        <pc:spChg chg="del mod topLvl">
          <ac:chgData name="KS D" userId="54fed7622d909512" providerId="LiveId" clId="{BD4E9568-C6C7-48E2-B69B-25D27CE2ACC9}" dt="2021-05-21T21:03:48.927" v="1110" actId="478"/>
          <ac:spMkLst>
            <pc:docMk/>
            <pc:sldMk cId="2682705504" sldId="930"/>
            <ac:spMk id="13" creationId="{DBCE6A0A-8B04-4B6A-AFDB-D4A134DD2B6B}"/>
          </ac:spMkLst>
        </pc:spChg>
        <pc:spChg chg="mod topLvl">
          <ac:chgData name="KS D" userId="54fed7622d909512" providerId="LiveId" clId="{BD4E9568-C6C7-48E2-B69B-25D27CE2ACC9}" dt="2021-05-21T21:03:32.436" v="1108" actId="165"/>
          <ac:spMkLst>
            <pc:docMk/>
            <pc:sldMk cId="2682705504" sldId="930"/>
            <ac:spMk id="14" creationId="{9E0AFBA9-49A5-4836-B468-B159CDBBBC69}"/>
          </ac:spMkLst>
        </pc:spChg>
        <pc:spChg chg="del mod topLvl">
          <ac:chgData name="KS D" userId="54fed7622d909512" providerId="LiveId" clId="{BD4E9568-C6C7-48E2-B69B-25D27CE2ACC9}" dt="2021-05-21T21:07:20.944" v="1204" actId="478"/>
          <ac:spMkLst>
            <pc:docMk/>
            <pc:sldMk cId="2682705504" sldId="930"/>
            <ac:spMk id="15" creationId="{9772FCD9-A9C0-47B3-A4B5-FA16CD52C9EF}"/>
          </ac:spMkLst>
        </pc:spChg>
        <pc:spChg chg="mod topLvl">
          <ac:chgData name="KS D" userId="54fed7622d909512" providerId="LiveId" clId="{BD4E9568-C6C7-48E2-B69B-25D27CE2ACC9}" dt="2021-05-21T21:03:32.436" v="1108" actId="165"/>
          <ac:spMkLst>
            <pc:docMk/>
            <pc:sldMk cId="2682705504" sldId="930"/>
            <ac:spMk id="16" creationId="{FA25F87E-40BD-4E35-A71A-6017202B68AE}"/>
          </ac:spMkLst>
        </pc:spChg>
        <pc:spChg chg="add mod">
          <ac:chgData name="KS D" userId="54fed7622d909512" providerId="LiveId" clId="{BD4E9568-C6C7-48E2-B69B-25D27CE2ACC9}" dt="2021-05-21T21:13:04.201" v="1371" actId="123"/>
          <ac:spMkLst>
            <pc:docMk/>
            <pc:sldMk cId="2682705504" sldId="930"/>
            <ac:spMk id="18" creationId="{504ABFF0-9083-430A-95A7-1960B001F676}"/>
          </ac:spMkLst>
        </pc:spChg>
        <pc:spChg chg="add del mod">
          <ac:chgData name="KS D" userId="54fed7622d909512" providerId="LiveId" clId="{BD4E9568-C6C7-48E2-B69B-25D27CE2ACC9}" dt="2021-05-21T21:15:22.682" v="1378" actId="478"/>
          <ac:spMkLst>
            <pc:docMk/>
            <pc:sldMk cId="2682705504" sldId="930"/>
            <ac:spMk id="19" creationId="{6904175E-A4BF-42AC-A68A-532A6163BFD8}"/>
          </ac:spMkLst>
        </pc:spChg>
        <pc:spChg chg="add del mod topLvl">
          <ac:chgData name="KS D" userId="54fed7622d909512" providerId="LiveId" clId="{BD4E9568-C6C7-48E2-B69B-25D27CE2ACC9}" dt="2021-05-21T21:15:22.682" v="1378" actId="478"/>
          <ac:spMkLst>
            <pc:docMk/>
            <pc:sldMk cId="2682705504" sldId="930"/>
            <ac:spMk id="20" creationId="{6B186A74-FC73-456E-AF24-8354C1911A5F}"/>
          </ac:spMkLst>
        </pc:spChg>
        <pc:grpChg chg="del mod">
          <ac:chgData name="KS D" userId="54fed7622d909512" providerId="LiveId" clId="{BD4E9568-C6C7-48E2-B69B-25D27CE2ACC9}" dt="2021-05-21T21:03:32.436" v="1108" actId="165"/>
          <ac:grpSpMkLst>
            <pc:docMk/>
            <pc:sldMk cId="2682705504" sldId="930"/>
            <ac:grpSpMk id="5" creationId="{7598BD7E-29F4-48BE-9EAA-1053C9B6C2D6}"/>
          </ac:grpSpMkLst>
        </pc:grpChg>
        <pc:grpChg chg="add del mod">
          <ac:chgData name="KS D" userId="54fed7622d909512" providerId="LiveId" clId="{BD4E9568-C6C7-48E2-B69B-25D27CE2ACC9}" dt="2021-05-21T21:08:36.462" v="1222" actId="165"/>
          <ac:grpSpMkLst>
            <pc:docMk/>
            <pc:sldMk cId="2682705504" sldId="930"/>
            <ac:grpSpMk id="17" creationId="{C6EA53EB-0F82-49DB-9436-24E9F4054E20}"/>
          </ac:grpSpMkLst>
        </pc:grpChg>
        <pc:graphicFrameChg chg="add del modGraphic">
          <ac:chgData name="KS D" userId="54fed7622d909512" providerId="LiveId" clId="{BD4E9568-C6C7-48E2-B69B-25D27CE2ACC9}" dt="2021-05-21T21:03:25.742" v="1107" actId="18245"/>
          <ac:graphicFrameMkLst>
            <pc:docMk/>
            <pc:sldMk cId="2682705504" sldId="930"/>
            <ac:graphicFrameMk id="4" creationId="{A04EBC2A-AF55-498F-BC9A-4640506FAD1A}"/>
          </ac:graphicFrameMkLst>
        </pc:graphicFrameChg>
      </pc:sldChg>
      <pc:sldChg chg="del modTransition">
        <pc:chgData name="KS D" userId="54fed7622d909512" providerId="LiveId" clId="{BD4E9568-C6C7-48E2-B69B-25D27CE2ACC9}" dt="2021-05-21T19:18:59.460" v="427" actId="47"/>
        <pc:sldMkLst>
          <pc:docMk/>
          <pc:sldMk cId="1344982546" sldId="931"/>
        </pc:sldMkLst>
      </pc:sldChg>
      <pc:sldChg chg="del modTransition">
        <pc:chgData name="KS D" userId="54fed7622d909512" providerId="LiveId" clId="{BD4E9568-C6C7-48E2-B69B-25D27CE2ACC9}" dt="2021-05-21T19:18:53.829" v="426" actId="47"/>
        <pc:sldMkLst>
          <pc:docMk/>
          <pc:sldMk cId="3059724224" sldId="932"/>
        </pc:sldMkLst>
      </pc:sldChg>
      <pc:sldChg chg="addSp delSp modSp mod modTransition modAnim delCm">
        <pc:chgData name="KS D" userId="54fed7622d909512" providerId="LiveId" clId="{BD4E9568-C6C7-48E2-B69B-25D27CE2ACC9}" dt="2021-05-22T09:04:09.222" v="2366"/>
        <pc:sldMkLst>
          <pc:docMk/>
          <pc:sldMk cId="4190305183" sldId="933"/>
        </pc:sldMkLst>
        <pc:spChg chg="mod">
          <ac:chgData name="KS D" userId="54fed7622d909512" providerId="LiveId" clId="{BD4E9568-C6C7-48E2-B69B-25D27CE2ACC9}" dt="2021-05-22T07:16:11.325" v="2024" actId="13822"/>
          <ac:spMkLst>
            <pc:docMk/>
            <pc:sldMk cId="4190305183" sldId="933"/>
            <ac:spMk id="2" creationId="{29CB3EC4-2F17-4275-93CC-D75024223728}"/>
          </ac:spMkLst>
        </pc:spChg>
        <pc:spChg chg="mod">
          <ac:chgData name="KS D" userId="54fed7622d909512" providerId="LiveId" clId="{BD4E9568-C6C7-48E2-B69B-25D27CE2ACC9}" dt="2021-05-22T07:16:22.994" v="2027" actId="207"/>
          <ac:spMkLst>
            <pc:docMk/>
            <pc:sldMk cId="4190305183" sldId="933"/>
            <ac:spMk id="3" creationId="{4F02091A-49AA-46D5-95D6-9909BC653A17}"/>
          </ac:spMkLst>
        </pc:spChg>
        <pc:spChg chg="del">
          <ac:chgData name="KS D" userId="54fed7622d909512" providerId="LiveId" clId="{BD4E9568-C6C7-48E2-B69B-25D27CE2ACC9}" dt="2021-05-22T07:15:28.908" v="2018" actId="478"/>
          <ac:spMkLst>
            <pc:docMk/>
            <pc:sldMk cId="4190305183" sldId="933"/>
            <ac:spMk id="6" creationId="{F9D42304-A1B0-485C-B286-3F40119A4419}"/>
          </ac:spMkLst>
        </pc:spChg>
        <pc:spChg chg="del">
          <ac:chgData name="KS D" userId="54fed7622d909512" providerId="LiveId" clId="{BD4E9568-C6C7-48E2-B69B-25D27CE2ACC9}" dt="2021-05-22T07:15:28.908" v="2018" actId="478"/>
          <ac:spMkLst>
            <pc:docMk/>
            <pc:sldMk cId="4190305183" sldId="933"/>
            <ac:spMk id="7" creationId="{D15934E2-2FE2-4CF1-9EFB-97F5109EDD7F}"/>
          </ac:spMkLst>
        </pc:spChg>
        <pc:spChg chg="del">
          <ac:chgData name="KS D" userId="54fed7622d909512" providerId="LiveId" clId="{BD4E9568-C6C7-48E2-B69B-25D27CE2ACC9}" dt="2021-05-22T07:15:26.330" v="2017" actId="478"/>
          <ac:spMkLst>
            <pc:docMk/>
            <pc:sldMk cId="4190305183" sldId="933"/>
            <ac:spMk id="10" creationId="{9845D199-93A3-4049-ACB3-2DE664D1033F}"/>
          </ac:spMkLst>
        </pc:spChg>
        <pc:spChg chg="del">
          <ac:chgData name="KS D" userId="54fed7622d909512" providerId="LiveId" clId="{BD4E9568-C6C7-48E2-B69B-25D27CE2ACC9}" dt="2021-05-22T07:15:26.330" v="2017" actId="478"/>
          <ac:spMkLst>
            <pc:docMk/>
            <pc:sldMk cId="4190305183" sldId="933"/>
            <ac:spMk id="11" creationId="{D835C2C9-0E34-4F8C-B283-359210B65DBC}"/>
          </ac:spMkLst>
        </pc:spChg>
        <pc:spChg chg="del">
          <ac:chgData name="KS D" userId="54fed7622d909512" providerId="LiveId" clId="{BD4E9568-C6C7-48E2-B69B-25D27CE2ACC9}" dt="2021-05-22T07:15:33.266" v="2019" actId="478"/>
          <ac:spMkLst>
            <pc:docMk/>
            <pc:sldMk cId="4190305183" sldId="933"/>
            <ac:spMk id="12" creationId="{FC0061B3-7BC8-4B20-8150-FB1FB69C8C2C}"/>
          </ac:spMkLst>
        </pc:spChg>
        <pc:spChg chg="del">
          <ac:chgData name="KS D" userId="54fed7622d909512" providerId="LiveId" clId="{BD4E9568-C6C7-48E2-B69B-25D27CE2ACC9}" dt="2021-05-22T07:15:23.649" v="2016" actId="478"/>
          <ac:spMkLst>
            <pc:docMk/>
            <pc:sldMk cId="4190305183" sldId="933"/>
            <ac:spMk id="78" creationId="{2288116F-3677-4CA4-836D-5D4A0E5D59FE}"/>
          </ac:spMkLst>
        </pc:spChg>
        <pc:spChg chg="mod">
          <ac:chgData name="KS D" userId="54fed7622d909512" providerId="LiveId" clId="{BD4E9568-C6C7-48E2-B69B-25D27CE2ACC9}" dt="2021-05-22T09:04:01.754" v="2365" actId="1076"/>
          <ac:spMkLst>
            <pc:docMk/>
            <pc:sldMk cId="4190305183" sldId="933"/>
            <ac:spMk id="81" creationId="{CE8CEFC4-E543-44A9-8448-EA166E7F0C00}"/>
          </ac:spMkLst>
        </pc:spChg>
        <pc:grpChg chg="del">
          <ac:chgData name="KS D" userId="54fed7622d909512" providerId="LiveId" clId="{BD4E9568-C6C7-48E2-B69B-25D27CE2ACC9}" dt="2021-05-22T07:15:28.908" v="2018" actId="478"/>
          <ac:grpSpMkLst>
            <pc:docMk/>
            <pc:sldMk cId="4190305183" sldId="933"/>
            <ac:grpSpMk id="13" creationId="{AFBBC94E-2B99-4F2E-A477-9D94953B3D84}"/>
          </ac:grpSpMkLst>
        </pc:grpChg>
        <pc:grpChg chg="add mod">
          <ac:chgData name="KS D" userId="54fed7622d909512" providerId="LiveId" clId="{BD4E9568-C6C7-48E2-B69B-25D27CE2ACC9}" dt="2021-05-22T09:04:01.754" v="2365" actId="1076"/>
          <ac:grpSpMkLst>
            <pc:docMk/>
            <pc:sldMk cId="4190305183" sldId="933"/>
            <ac:grpSpMk id="79" creationId="{B35260EA-275E-499B-82E7-A9EDB6B36571}"/>
          </ac:grpSpMkLst>
        </pc:grpChg>
        <pc:graphicFrameChg chg="del">
          <ac:chgData name="KS D" userId="54fed7622d909512" providerId="LiveId" clId="{BD4E9568-C6C7-48E2-B69B-25D27CE2ACC9}" dt="2021-05-22T07:15:23.649" v="2016" actId="478"/>
          <ac:graphicFrameMkLst>
            <pc:docMk/>
            <pc:sldMk cId="4190305183" sldId="933"/>
            <ac:graphicFrameMk id="77" creationId="{9EBC0EE6-D5AC-4876-A661-7C52D840411D}"/>
          </ac:graphicFrameMkLst>
        </pc:graphicFrameChg>
        <pc:picChg chg="del">
          <ac:chgData name="KS D" userId="54fed7622d909512" providerId="LiveId" clId="{BD4E9568-C6C7-48E2-B69B-25D27CE2ACC9}" dt="2021-05-22T07:15:33.266" v="2019" actId="478"/>
          <ac:picMkLst>
            <pc:docMk/>
            <pc:sldMk cId="4190305183" sldId="933"/>
            <ac:picMk id="8" creationId="{C09CB90A-A055-4D2A-BE88-22B644B4572E}"/>
          </ac:picMkLst>
        </pc:picChg>
        <pc:picChg chg="del">
          <ac:chgData name="KS D" userId="54fed7622d909512" providerId="LiveId" clId="{BD4E9568-C6C7-48E2-B69B-25D27CE2ACC9}" dt="2021-05-22T07:15:33.266" v="2019" actId="478"/>
          <ac:picMkLst>
            <pc:docMk/>
            <pc:sldMk cId="4190305183" sldId="933"/>
            <ac:picMk id="9" creationId="{B5635AB7-77AD-470F-ABC0-A8E516EF73ED}"/>
          </ac:picMkLst>
        </pc:picChg>
        <pc:picChg chg="mod">
          <ac:chgData name="KS D" userId="54fed7622d909512" providerId="LiveId" clId="{BD4E9568-C6C7-48E2-B69B-25D27CE2ACC9}" dt="2021-05-22T09:04:01.754" v="2365" actId="1076"/>
          <ac:picMkLst>
            <pc:docMk/>
            <pc:sldMk cId="4190305183" sldId="933"/>
            <ac:picMk id="80" creationId="{26C89F9F-DB84-4265-B96A-5FE34D09514C}"/>
          </ac:picMkLst>
        </pc:picChg>
      </pc:sldChg>
      <pc:sldChg chg="addSp delSp modSp mod modTransition delAnim modAnim delCm">
        <pc:chgData name="KS D" userId="54fed7622d909512" providerId="LiveId" clId="{BD4E9568-C6C7-48E2-B69B-25D27CE2ACC9}" dt="2021-05-22T09:30:35.354" v="2530"/>
        <pc:sldMkLst>
          <pc:docMk/>
          <pc:sldMk cId="3576286574" sldId="934"/>
        </pc:sldMkLst>
        <pc:spChg chg="mod">
          <ac:chgData name="KS D" userId="54fed7622d909512" providerId="LiveId" clId="{BD4E9568-C6C7-48E2-B69B-25D27CE2ACC9}" dt="2021-05-22T09:28:45.247" v="2520" actId="1076"/>
          <ac:spMkLst>
            <pc:docMk/>
            <pc:sldMk cId="3576286574" sldId="934"/>
            <ac:spMk id="3" creationId="{234DB29B-748E-4AB5-B48D-62E43389ECEF}"/>
          </ac:spMkLst>
        </pc:spChg>
        <pc:spChg chg="del">
          <ac:chgData name="KS D" userId="54fed7622d909512" providerId="LiveId" clId="{BD4E9568-C6C7-48E2-B69B-25D27CE2ACC9}" dt="2021-05-22T07:58:22.059" v="2057" actId="478"/>
          <ac:spMkLst>
            <pc:docMk/>
            <pc:sldMk cId="3576286574" sldId="934"/>
            <ac:spMk id="6" creationId="{36C79F35-5E02-4CBE-943C-4BD7ECB79DF7}"/>
          </ac:spMkLst>
        </pc:spChg>
        <pc:spChg chg="del mod topLvl">
          <ac:chgData name="KS D" userId="54fed7622d909512" providerId="LiveId" clId="{BD4E9568-C6C7-48E2-B69B-25D27CE2ACC9}" dt="2021-05-22T08:50:55.850" v="2217" actId="478"/>
          <ac:spMkLst>
            <pc:docMk/>
            <pc:sldMk cId="3576286574" sldId="934"/>
            <ac:spMk id="8" creationId="{4310AADE-8F55-4883-8E5E-E41F31C6DC0F}"/>
          </ac:spMkLst>
        </pc:spChg>
        <pc:spChg chg="del mod topLvl">
          <ac:chgData name="KS D" userId="54fed7622d909512" providerId="LiveId" clId="{BD4E9568-C6C7-48E2-B69B-25D27CE2ACC9}" dt="2021-05-22T08:50:51.256" v="2216" actId="478"/>
          <ac:spMkLst>
            <pc:docMk/>
            <pc:sldMk cId="3576286574" sldId="934"/>
            <ac:spMk id="9" creationId="{03357F67-6654-4E31-9FA1-A0607B6AF1BE}"/>
          </ac:spMkLst>
        </pc:spChg>
        <pc:spChg chg="del mod topLvl">
          <ac:chgData name="KS D" userId="54fed7622d909512" providerId="LiveId" clId="{BD4E9568-C6C7-48E2-B69B-25D27CE2ACC9}" dt="2021-05-22T08:50:51.256" v="2216" actId="478"/>
          <ac:spMkLst>
            <pc:docMk/>
            <pc:sldMk cId="3576286574" sldId="934"/>
            <ac:spMk id="10" creationId="{3535E886-B364-426F-9A12-4D40B6BEB7A5}"/>
          </ac:spMkLst>
        </pc:spChg>
        <pc:spChg chg="del">
          <ac:chgData name="KS D" userId="54fed7622d909512" providerId="LiveId" clId="{BD4E9568-C6C7-48E2-B69B-25D27CE2ACC9}" dt="2021-05-22T07:23:32.382" v="2029" actId="478"/>
          <ac:spMkLst>
            <pc:docMk/>
            <pc:sldMk cId="3576286574" sldId="934"/>
            <ac:spMk id="18" creationId="{5DB6460D-84C8-40C4-AA4A-963ABA154E26}"/>
          </ac:spMkLst>
        </pc:spChg>
        <pc:spChg chg="del">
          <ac:chgData name="KS D" userId="54fed7622d909512" providerId="LiveId" clId="{BD4E9568-C6C7-48E2-B69B-25D27CE2ACC9}" dt="2021-05-22T07:23:32.382" v="2029" actId="478"/>
          <ac:spMkLst>
            <pc:docMk/>
            <pc:sldMk cId="3576286574" sldId="934"/>
            <ac:spMk id="19" creationId="{9AFAFD73-A508-40A8-904A-8C5BC7040C64}"/>
          </ac:spMkLst>
        </pc:spChg>
        <pc:spChg chg="del">
          <ac:chgData name="KS D" userId="54fed7622d909512" providerId="LiveId" clId="{BD4E9568-C6C7-48E2-B69B-25D27CE2ACC9}" dt="2021-05-22T07:23:28.720" v="2028" actId="478"/>
          <ac:spMkLst>
            <pc:docMk/>
            <pc:sldMk cId="3576286574" sldId="934"/>
            <ac:spMk id="21" creationId="{F451EAE5-F6CE-4FDB-8CC6-305C79A6203A}"/>
          </ac:spMkLst>
        </pc:spChg>
        <pc:spChg chg="mod">
          <ac:chgData name="KS D" userId="54fed7622d909512" providerId="LiveId" clId="{BD4E9568-C6C7-48E2-B69B-25D27CE2ACC9}" dt="2021-05-22T08:53:38.050" v="2252" actId="14100"/>
          <ac:spMkLst>
            <pc:docMk/>
            <pc:sldMk cId="3576286574" sldId="934"/>
            <ac:spMk id="22" creationId="{32197FB3-164B-476E-AEC9-8F58B800A34D}"/>
          </ac:spMkLst>
        </pc:spChg>
        <pc:spChg chg="add del mod">
          <ac:chgData name="KS D" userId="54fed7622d909512" providerId="LiveId" clId="{BD4E9568-C6C7-48E2-B69B-25D27CE2ACC9}" dt="2021-05-22T08:13:19.401" v="2191" actId="478"/>
          <ac:spMkLst>
            <pc:docMk/>
            <pc:sldMk cId="3576286574" sldId="934"/>
            <ac:spMk id="24" creationId="{1BE99B34-3BBD-4676-8104-89A7A91990AB}"/>
          </ac:spMkLst>
        </pc:spChg>
        <pc:spChg chg="add del mod">
          <ac:chgData name="KS D" userId="54fed7622d909512" providerId="LiveId" clId="{BD4E9568-C6C7-48E2-B69B-25D27CE2ACC9}" dt="2021-05-22T08:13:19.401" v="2191" actId="478"/>
          <ac:spMkLst>
            <pc:docMk/>
            <pc:sldMk cId="3576286574" sldId="934"/>
            <ac:spMk id="25" creationId="{36E62429-2313-4E26-BCEB-2175551C1C3C}"/>
          </ac:spMkLst>
        </pc:spChg>
        <pc:spChg chg="add del mod">
          <ac:chgData name="KS D" userId="54fed7622d909512" providerId="LiveId" clId="{BD4E9568-C6C7-48E2-B69B-25D27CE2ACC9}" dt="2021-05-22T08:13:19.401" v="2191" actId="478"/>
          <ac:spMkLst>
            <pc:docMk/>
            <pc:sldMk cId="3576286574" sldId="934"/>
            <ac:spMk id="26" creationId="{D4E2B218-C8FE-48C6-944B-D687B39815F8}"/>
          </ac:spMkLst>
        </pc:spChg>
        <pc:spChg chg="add del mod">
          <ac:chgData name="KS D" userId="54fed7622d909512" providerId="LiveId" clId="{BD4E9568-C6C7-48E2-B69B-25D27CE2ACC9}" dt="2021-05-22T08:15:12.858" v="2192" actId="478"/>
          <ac:spMkLst>
            <pc:docMk/>
            <pc:sldMk cId="3576286574" sldId="934"/>
            <ac:spMk id="27" creationId="{6F3D1E7A-E5BB-497B-9C38-1DB165BA5E5C}"/>
          </ac:spMkLst>
        </pc:spChg>
        <pc:spChg chg="add del mod">
          <ac:chgData name="KS D" userId="54fed7622d909512" providerId="LiveId" clId="{BD4E9568-C6C7-48E2-B69B-25D27CE2ACC9}" dt="2021-05-22T08:13:19.401" v="2191" actId="478"/>
          <ac:spMkLst>
            <pc:docMk/>
            <pc:sldMk cId="3576286574" sldId="934"/>
            <ac:spMk id="28" creationId="{F641889E-0156-4B69-B176-B807F452C704}"/>
          </ac:spMkLst>
        </pc:spChg>
        <pc:spChg chg="add del mod">
          <ac:chgData name="KS D" userId="54fed7622d909512" providerId="LiveId" clId="{BD4E9568-C6C7-48E2-B69B-25D27CE2ACC9}" dt="2021-05-22T08:13:19.401" v="2191" actId="478"/>
          <ac:spMkLst>
            <pc:docMk/>
            <pc:sldMk cId="3576286574" sldId="934"/>
            <ac:spMk id="29" creationId="{1018CED0-35D5-41FD-B3AE-80AA17731305}"/>
          </ac:spMkLst>
        </pc:spChg>
        <pc:spChg chg="add del mod">
          <ac:chgData name="KS D" userId="54fed7622d909512" providerId="LiveId" clId="{BD4E9568-C6C7-48E2-B69B-25D27CE2ACC9}" dt="2021-05-22T08:13:19.401" v="2191" actId="478"/>
          <ac:spMkLst>
            <pc:docMk/>
            <pc:sldMk cId="3576286574" sldId="934"/>
            <ac:spMk id="30" creationId="{1EC253D2-4434-466F-9A9E-3B673070C078}"/>
          </ac:spMkLst>
        </pc:spChg>
        <pc:spChg chg="add del mod">
          <ac:chgData name="KS D" userId="54fed7622d909512" providerId="LiveId" clId="{BD4E9568-C6C7-48E2-B69B-25D27CE2ACC9}" dt="2021-05-22T08:13:19.401" v="2191" actId="478"/>
          <ac:spMkLst>
            <pc:docMk/>
            <pc:sldMk cId="3576286574" sldId="934"/>
            <ac:spMk id="31" creationId="{899100D8-9C7A-4EDD-B977-4A4EC3A82EBE}"/>
          </ac:spMkLst>
        </pc:spChg>
        <pc:spChg chg="add del mod">
          <ac:chgData name="KS D" userId="54fed7622d909512" providerId="LiveId" clId="{BD4E9568-C6C7-48E2-B69B-25D27CE2ACC9}" dt="2021-05-22T08:13:19.401" v="2191" actId="478"/>
          <ac:spMkLst>
            <pc:docMk/>
            <pc:sldMk cId="3576286574" sldId="934"/>
            <ac:spMk id="32" creationId="{124C0BAF-B7DD-4F04-A3A7-44122C186229}"/>
          </ac:spMkLst>
        </pc:spChg>
        <pc:spChg chg="del mod topLvl">
          <ac:chgData name="KS D" userId="54fed7622d909512" providerId="LiveId" clId="{BD4E9568-C6C7-48E2-B69B-25D27CE2ACC9}" dt="2021-05-22T08:50:51.256" v="2216" actId="478"/>
          <ac:spMkLst>
            <pc:docMk/>
            <pc:sldMk cId="3576286574" sldId="934"/>
            <ac:spMk id="33" creationId="{DB35C3CE-32BA-4AE3-B7A0-6A2E5980CCA4}"/>
          </ac:spMkLst>
        </pc:spChg>
        <pc:spChg chg="del mod topLvl">
          <ac:chgData name="KS D" userId="54fed7622d909512" providerId="LiveId" clId="{BD4E9568-C6C7-48E2-B69B-25D27CE2ACC9}" dt="2021-05-22T08:50:51.256" v="2216" actId="478"/>
          <ac:spMkLst>
            <pc:docMk/>
            <pc:sldMk cId="3576286574" sldId="934"/>
            <ac:spMk id="34" creationId="{C0BB38C3-8626-4373-9C77-F8FD06C0F239}"/>
          </ac:spMkLst>
        </pc:spChg>
        <pc:spChg chg="mod topLvl">
          <ac:chgData name="KS D" userId="54fed7622d909512" providerId="LiveId" clId="{BD4E9568-C6C7-48E2-B69B-25D27CE2ACC9}" dt="2021-05-22T09:05:55.072" v="2368" actId="164"/>
          <ac:spMkLst>
            <pc:docMk/>
            <pc:sldMk cId="3576286574" sldId="934"/>
            <ac:spMk id="38" creationId="{21C11D67-11B2-47EF-8B59-68944ACC94EC}"/>
          </ac:spMkLst>
        </pc:spChg>
        <pc:spChg chg="mod topLvl">
          <ac:chgData name="KS D" userId="54fed7622d909512" providerId="LiveId" clId="{BD4E9568-C6C7-48E2-B69B-25D27CE2ACC9}" dt="2021-05-22T09:05:55.072" v="2368" actId="164"/>
          <ac:spMkLst>
            <pc:docMk/>
            <pc:sldMk cId="3576286574" sldId="934"/>
            <ac:spMk id="39" creationId="{D6383B8D-8C11-41D4-821A-F465D63666AB}"/>
          </ac:spMkLst>
        </pc:spChg>
        <pc:spChg chg="mod topLvl">
          <ac:chgData name="KS D" userId="54fed7622d909512" providerId="LiveId" clId="{BD4E9568-C6C7-48E2-B69B-25D27CE2ACC9}" dt="2021-05-22T09:05:55.072" v="2368" actId="164"/>
          <ac:spMkLst>
            <pc:docMk/>
            <pc:sldMk cId="3576286574" sldId="934"/>
            <ac:spMk id="40" creationId="{68AE139B-085C-4676-A7DD-5E2575F75588}"/>
          </ac:spMkLst>
        </pc:spChg>
        <pc:spChg chg="mod topLvl">
          <ac:chgData name="KS D" userId="54fed7622d909512" providerId="LiveId" clId="{BD4E9568-C6C7-48E2-B69B-25D27CE2ACC9}" dt="2021-05-22T09:05:58.447" v="2369" actId="164"/>
          <ac:spMkLst>
            <pc:docMk/>
            <pc:sldMk cId="3576286574" sldId="934"/>
            <ac:spMk id="41" creationId="{B45CD99A-AA7D-4105-AE1A-AD04DC490C67}"/>
          </ac:spMkLst>
        </pc:spChg>
        <pc:spChg chg="mod topLvl">
          <ac:chgData name="KS D" userId="54fed7622d909512" providerId="LiveId" clId="{BD4E9568-C6C7-48E2-B69B-25D27CE2ACC9}" dt="2021-05-22T09:05:58.447" v="2369" actId="164"/>
          <ac:spMkLst>
            <pc:docMk/>
            <pc:sldMk cId="3576286574" sldId="934"/>
            <ac:spMk id="42" creationId="{F0A24AB0-7600-4698-AA1F-57AD86A16365}"/>
          </ac:spMkLst>
        </pc:spChg>
        <pc:spChg chg="mod topLvl">
          <ac:chgData name="KS D" userId="54fed7622d909512" providerId="LiveId" clId="{BD4E9568-C6C7-48E2-B69B-25D27CE2ACC9}" dt="2021-05-22T09:06:03.383" v="2370" actId="164"/>
          <ac:spMkLst>
            <pc:docMk/>
            <pc:sldMk cId="3576286574" sldId="934"/>
            <ac:spMk id="43" creationId="{05DD81C5-DBC4-470A-A63C-2B9A073C8EE6}"/>
          </ac:spMkLst>
        </pc:spChg>
        <pc:spChg chg="add del mod topLvl">
          <ac:chgData name="KS D" userId="54fed7622d909512" providerId="LiveId" clId="{BD4E9568-C6C7-48E2-B69B-25D27CE2ACC9}" dt="2021-05-22T09:06:03.383" v="2370" actId="164"/>
          <ac:spMkLst>
            <pc:docMk/>
            <pc:sldMk cId="3576286574" sldId="934"/>
            <ac:spMk id="44" creationId="{81DE67A2-2F40-4372-B309-F730F6134BCB}"/>
          </ac:spMkLst>
        </pc:spChg>
        <pc:spChg chg="add mod">
          <ac:chgData name="KS D" userId="54fed7622d909512" providerId="LiveId" clId="{BD4E9568-C6C7-48E2-B69B-25D27CE2ACC9}" dt="2021-05-22T09:11:59.695" v="2411" actId="1076"/>
          <ac:spMkLst>
            <pc:docMk/>
            <pc:sldMk cId="3576286574" sldId="934"/>
            <ac:spMk id="50" creationId="{6519BAB3-0A14-4638-A382-23676AB1ABC7}"/>
          </ac:spMkLst>
        </pc:spChg>
        <pc:spChg chg="mod">
          <ac:chgData name="KS D" userId="54fed7622d909512" providerId="LiveId" clId="{BD4E9568-C6C7-48E2-B69B-25D27CE2ACC9}" dt="2021-05-22T09:09:53.079" v="2385"/>
          <ac:spMkLst>
            <pc:docMk/>
            <pc:sldMk cId="3576286574" sldId="934"/>
            <ac:spMk id="52" creationId="{6AED4E3E-F067-45C1-9F2B-7231896209C9}"/>
          </ac:spMkLst>
        </pc:spChg>
        <pc:spChg chg="mod">
          <ac:chgData name="KS D" userId="54fed7622d909512" providerId="LiveId" clId="{BD4E9568-C6C7-48E2-B69B-25D27CE2ACC9}" dt="2021-05-22T09:09:53.079" v="2385"/>
          <ac:spMkLst>
            <pc:docMk/>
            <pc:sldMk cId="3576286574" sldId="934"/>
            <ac:spMk id="53" creationId="{A6E12500-E4F5-4703-8C4E-43F009837C8E}"/>
          </ac:spMkLst>
        </pc:spChg>
        <pc:grpChg chg="add mod">
          <ac:chgData name="KS D" userId="54fed7622d909512" providerId="LiveId" clId="{BD4E9568-C6C7-48E2-B69B-25D27CE2ACC9}" dt="2021-05-22T09:28:45.247" v="2520" actId="1076"/>
          <ac:grpSpMkLst>
            <pc:docMk/>
            <pc:sldMk cId="3576286574" sldId="934"/>
            <ac:grpSpMk id="2" creationId="{09A8E0F0-1550-4021-BB56-EA9CB12441DA}"/>
          </ac:grpSpMkLst>
        </pc:grpChg>
        <pc:grpChg chg="del mod">
          <ac:chgData name="KS D" userId="54fed7622d909512" providerId="LiveId" clId="{BD4E9568-C6C7-48E2-B69B-25D27CE2ACC9}" dt="2021-05-22T08:48:49.986" v="2202" actId="165"/>
          <ac:grpSpMkLst>
            <pc:docMk/>
            <pc:sldMk cId="3576286574" sldId="934"/>
            <ac:grpSpMk id="7" creationId="{0AE0E7DE-D24B-4F90-9AB8-B478FDE4F7CD}"/>
          </ac:grpSpMkLst>
        </pc:grpChg>
        <pc:grpChg chg="del mod">
          <ac:chgData name="KS D" userId="54fed7622d909512" providerId="LiveId" clId="{BD4E9568-C6C7-48E2-B69B-25D27CE2ACC9}" dt="2021-05-22T09:05:47.250" v="2367" actId="165"/>
          <ac:grpSpMkLst>
            <pc:docMk/>
            <pc:sldMk cId="3576286574" sldId="934"/>
            <ac:grpSpMk id="37" creationId="{35B88B3B-A4C9-4F2E-BB36-FF555DB8ABB5}"/>
          </ac:grpSpMkLst>
        </pc:grpChg>
        <pc:grpChg chg="add del mod">
          <ac:chgData name="KS D" userId="54fed7622d909512" providerId="LiveId" clId="{BD4E9568-C6C7-48E2-B69B-25D27CE2ACC9}" dt="2021-05-22T09:28:27.068" v="2517" actId="478"/>
          <ac:grpSpMkLst>
            <pc:docMk/>
            <pc:sldMk cId="3576286574" sldId="934"/>
            <ac:grpSpMk id="45" creationId="{A82A796C-F793-4CB2-B0AF-56C82CA5565F}"/>
          </ac:grpSpMkLst>
        </pc:grpChg>
        <pc:grpChg chg="add mod">
          <ac:chgData name="KS D" userId="54fed7622d909512" providerId="LiveId" clId="{BD4E9568-C6C7-48E2-B69B-25D27CE2ACC9}" dt="2021-05-22T09:05:55.072" v="2368" actId="164"/>
          <ac:grpSpMkLst>
            <pc:docMk/>
            <pc:sldMk cId="3576286574" sldId="934"/>
            <ac:grpSpMk id="46" creationId="{2234F135-9207-4C13-AD5B-D95D4CD830CC}"/>
          </ac:grpSpMkLst>
        </pc:grpChg>
        <pc:grpChg chg="add mod">
          <ac:chgData name="KS D" userId="54fed7622d909512" providerId="LiveId" clId="{BD4E9568-C6C7-48E2-B69B-25D27CE2ACC9}" dt="2021-05-22T09:05:58.447" v="2369" actId="164"/>
          <ac:grpSpMkLst>
            <pc:docMk/>
            <pc:sldMk cId="3576286574" sldId="934"/>
            <ac:grpSpMk id="47" creationId="{B4E42A7C-134F-4127-B2B8-102AAFD87BBA}"/>
          </ac:grpSpMkLst>
        </pc:grpChg>
        <pc:grpChg chg="add mod">
          <ac:chgData name="KS D" userId="54fed7622d909512" providerId="LiveId" clId="{BD4E9568-C6C7-48E2-B69B-25D27CE2ACC9}" dt="2021-05-22T09:06:03.383" v="2370" actId="164"/>
          <ac:grpSpMkLst>
            <pc:docMk/>
            <pc:sldMk cId="3576286574" sldId="934"/>
            <ac:grpSpMk id="48" creationId="{FA8D0802-502B-482B-9FDE-E32F17EF2FB3}"/>
          </ac:grpSpMkLst>
        </pc:grpChg>
        <pc:grpChg chg="add del mod">
          <ac:chgData name="KS D" userId="54fed7622d909512" providerId="LiveId" clId="{BD4E9568-C6C7-48E2-B69B-25D27CE2ACC9}" dt="2021-05-22T09:09:56.294" v="2386" actId="478"/>
          <ac:grpSpMkLst>
            <pc:docMk/>
            <pc:sldMk cId="3576286574" sldId="934"/>
            <ac:grpSpMk id="51" creationId="{2412FE57-82C8-4F18-BEB5-72FB4A85B226}"/>
          </ac:grpSpMkLst>
        </pc:grpChg>
        <pc:graphicFrameChg chg="add del modGraphic">
          <ac:chgData name="KS D" userId="54fed7622d909512" providerId="LiveId" clId="{BD4E9568-C6C7-48E2-B69B-25D27CE2ACC9}" dt="2021-05-22T08:48:43.006" v="2201" actId="18245"/>
          <ac:graphicFrameMkLst>
            <pc:docMk/>
            <pc:sldMk cId="3576286574" sldId="934"/>
            <ac:graphicFrameMk id="5" creationId="{9F1A76AA-F677-467D-AF34-49A548A4AD1F}"/>
          </ac:graphicFrameMkLst>
        </pc:graphicFrameChg>
        <pc:graphicFrameChg chg="add del modGraphic">
          <ac:chgData name="KS D" userId="54fed7622d909512" providerId="LiveId" clId="{BD4E9568-C6C7-48E2-B69B-25D27CE2ACC9}" dt="2021-05-22T08:51:17.933" v="2219" actId="1032"/>
          <ac:graphicFrameMkLst>
            <pc:docMk/>
            <pc:sldMk cId="3576286574" sldId="934"/>
            <ac:graphicFrameMk id="35" creationId="{78689442-96EB-4711-B143-A36E88BA7D2F}"/>
          </ac:graphicFrameMkLst>
        </pc:graphicFrameChg>
        <pc:graphicFrameChg chg="add del modGraphic">
          <ac:chgData name="KS D" userId="54fed7622d909512" providerId="LiveId" clId="{BD4E9568-C6C7-48E2-B69B-25D27CE2ACC9}" dt="2021-05-22T08:54:36.470" v="2254" actId="18245"/>
          <ac:graphicFrameMkLst>
            <pc:docMk/>
            <pc:sldMk cId="3576286574" sldId="934"/>
            <ac:graphicFrameMk id="36" creationId="{BD0419C5-820E-4B7A-991A-527EE158222F}"/>
          </ac:graphicFrameMkLst>
        </pc:graphicFrameChg>
        <pc:graphicFrameChg chg="add mod modGraphic">
          <ac:chgData name="KS D" userId="54fed7622d909512" providerId="LiveId" clId="{BD4E9568-C6C7-48E2-B69B-25D27CE2ACC9}" dt="2021-05-22T09:28:40.431" v="2519" actId="1076"/>
          <ac:graphicFrameMkLst>
            <pc:docMk/>
            <pc:sldMk cId="3576286574" sldId="934"/>
            <ac:graphicFrameMk id="49" creationId="{4958AA53-EEEB-4873-B609-5087682067DA}"/>
          </ac:graphicFrameMkLst>
        </pc:graphicFrameChg>
        <pc:picChg chg="del">
          <ac:chgData name="KS D" userId="54fed7622d909512" providerId="LiveId" clId="{BD4E9568-C6C7-48E2-B69B-25D27CE2ACC9}" dt="2021-05-22T07:58:18.035" v="2056" actId="478"/>
          <ac:picMkLst>
            <pc:docMk/>
            <pc:sldMk cId="3576286574" sldId="934"/>
            <ac:picMk id="4" creationId="{99E89FE6-5D3C-4DDA-BC04-9AD59C357783}"/>
          </ac:picMkLst>
        </pc:picChg>
        <pc:picChg chg="add mod modCrop">
          <ac:chgData name="KS D" userId="54fed7622d909512" providerId="LiveId" clId="{BD4E9568-C6C7-48E2-B69B-25D27CE2ACC9}" dt="2021-05-22T09:01:25.225" v="2338" actId="1038"/>
          <ac:picMkLst>
            <pc:docMk/>
            <pc:sldMk cId="3576286574" sldId="934"/>
            <ac:picMk id="11" creationId="{9130CE2F-E8FC-4E31-8886-9F2EE761A620}"/>
          </ac:picMkLst>
        </pc:picChg>
        <pc:picChg chg="add mod modCrop">
          <ac:chgData name="KS D" userId="54fed7622d909512" providerId="LiveId" clId="{BD4E9568-C6C7-48E2-B69B-25D27CE2ACC9}" dt="2021-05-22T09:02:22.605" v="2351" actId="1076"/>
          <ac:picMkLst>
            <pc:docMk/>
            <pc:sldMk cId="3576286574" sldId="934"/>
            <ac:picMk id="12" creationId="{FA5D13EC-0A0F-496A-92C4-8F8B4B544B87}"/>
          </ac:picMkLst>
        </pc:picChg>
        <pc:picChg chg="add mod modCrop">
          <ac:chgData name="KS D" userId="54fed7622d909512" providerId="LiveId" clId="{BD4E9568-C6C7-48E2-B69B-25D27CE2ACC9}" dt="2021-05-22T09:02:16.967" v="2350" actId="1076"/>
          <ac:picMkLst>
            <pc:docMk/>
            <pc:sldMk cId="3576286574" sldId="934"/>
            <ac:picMk id="13" creationId="{792864FD-67BB-4445-B76F-E6CF4CB41026}"/>
          </ac:picMkLst>
        </pc:picChg>
        <pc:picChg chg="add mod modCrop">
          <ac:chgData name="KS D" userId="54fed7622d909512" providerId="LiveId" clId="{BD4E9568-C6C7-48E2-B69B-25D27CE2ACC9}" dt="2021-05-22T09:02:59.658" v="2357" actId="1076"/>
          <ac:picMkLst>
            <pc:docMk/>
            <pc:sldMk cId="3576286574" sldId="934"/>
            <ac:picMk id="14" creationId="{C4B51566-70C1-4195-A226-E455D161E477}"/>
          </ac:picMkLst>
        </pc:picChg>
        <pc:picChg chg="add mod modCrop">
          <ac:chgData name="KS D" userId="54fed7622d909512" providerId="LiveId" clId="{BD4E9568-C6C7-48E2-B69B-25D27CE2ACC9}" dt="2021-05-22T09:01:45.383" v="2345" actId="1076"/>
          <ac:picMkLst>
            <pc:docMk/>
            <pc:sldMk cId="3576286574" sldId="934"/>
            <ac:picMk id="15" creationId="{7A7FEC0F-1E35-4D1B-A1A5-B44872033368}"/>
          </ac:picMkLst>
        </pc:picChg>
        <pc:picChg chg="add mod modCrop">
          <ac:chgData name="KS D" userId="54fed7622d909512" providerId="LiveId" clId="{BD4E9568-C6C7-48E2-B69B-25D27CE2ACC9}" dt="2021-05-22T09:01:48.492" v="2346" actId="1076"/>
          <ac:picMkLst>
            <pc:docMk/>
            <pc:sldMk cId="3576286574" sldId="934"/>
            <ac:picMk id="16" creationId="{35C83F68-E5B7-45A3-A43F-1A206BD4A453}"/>
          </ac:picMkLst>
        </pc:picChg>
        <pc:picChg chg="add mod modCrop">
          <ac:chgData name="KS D" userId="54fed7622d909512" providerId="LiveId" clId="{BD4E9568-C6C7-48E2-B69B-25D27CE2ACC9}" dt="2021-05-22T09:03:05.936" v="2358" actId="1076"/>
          <ac:picMkLst>
            <pc:docMk/>
            <pc:sldMk cId="3576286574" sldId="934"/>
            <ac:picMk id="17" creationId="{A3AB1D59-D88D-4220-A2D6-BDAF0AF97EBB}"/>
          </ac:picMkLst>
        </pc:picChg>
        <pc:picChg chg="del">
          <ac:chgData name="KS D" userId="54fed7622d909512" providerId="LiveId" clId="{BD4E9568-C6C7-48E2-B69B-25D27CE2ACC9}" dt="2021-05-22T07:23:28.720" v="2028" actId="478"/>
          <ac:picMkLst>
            <pc:docMk/>
            <pc:sldMk cId="3576286574" sldId="934"/>
            <ac:picMk id="20" creationId="{339A8ED9-4D8D-402D-BD1F-29661E777C9E}"/>
          </ac:picMkLst>
        </pc:picChg>
        <pc:picChg chg="add mod modCrop">
          <ac:chgData name="KS D" userId="54fed7622d909512" providerId="LiveId" clId="{BD4E9568-C6C7-48E2-B69B-25D27CE2ACC9}" dt="2021-05-22T09:02:44.242" v="2353" actId="1076"/>
          <ac:picMkLst>
            <pc:docMk/>
            <pc:sldMk cId="3576286574" sldId="934"/>
            <ac:picMk id="23" creationId="{3E2DB059-D019-4E72-868C-FF5CD2744AF9}"/>
          </ac:picMkLst>
        </pc:picChg>
        <pc:picChg chg="mod">
          <ac:chgData name="KS D" userId="54fed7622d909512" providerId="LiveId" clId="{BD4E9568-C6C7-48E2-B69B-25D27CE2ACC9}" dt="2021-05-22T09:28:45.247" v="2520" actId="1076"/>
          <ac:picMkLst>
            <pc:docMk/>
            <pc:sldMk cId="3576286574" sldId="934"/>
            <ac:picMk id="1026" creationId="{06C49A2C-C86A-4219-8498-68FD37B08E6E}"/>
          </ac:picMkLst>
        </pc:picChg>
      </pc:sldChg>
      <pc:sldChg chg="del modTransition">
        <pc:chgData name="KS D" userId="54fed7622d909512" providerId="LiveId" clId="{BD4E9568-C6C7-48E2-B69B-25D27CE2ACC9}" dt="2021-05-21T21:13:58.401" v="1377" actId="47"/>
        <pc:sldMkLst>
          <pc:docMk/>
          <pc:sldMk cId="797655415" sldId="935"/>
        </pc:sldMkLst>
      </pc:sldChg>
      <pc:sldChg chg="modSp mod ord modTransition delCm">
        <pc:chgData name="KS D" userId="54fed7622d909512" providerId="LiveId" clId="{BD4E9568-C6C7-48E2-B69B-25D27CE2ACC9}" dt="2021-05-22T07:15:53.873" v="2020" actId="1592"/>
        <pc:sldMkLst>
          <pc:docMk/>
          <pc:sldMk cId="698527153" sldId="936"/>
        </pc:sldMkLst>
        <pc:spChg chg="mod">
          <ac:chgData name="KS D" userId="54fed7622d909512" providerId="LiveId" clId="{BD4E9568-C6C7-48E2-B69B-25D27CE2ACC9}" dt="2021-05-21T21:16:08.746" v="1419" actId="313"/>
          <ac:spMkLst>
            <pc:docMk/>
            <pc:sldMk cId="698527153" sldId="936"/>
            <ac:spMk id="2" creationId="{740917B3-CE8C-4025-9363-D89F49EE290B}"/>
          </ac:spMkLst>
        </pc:spChg>
        <pc:spChg chg="mod">
          <ac:chgData name="KS D" userId="54fed7622d909512" providerId="LiveId" clId="{BD4E9568-C6C7-48E2-B69B-25D27CE2ACC9}" dt="2021-05-21T21:31:07.426" v="1551" actId="403"/>
          <ac:spMkLst>
            <pc:docMk/>
            <pc:sldMk cId="698527153" sldId="936"/>
            <ac:spMk id="76" creationId="{7CFF1977-3377-4CD5-B755-7092F47068B4}"/>
          </ac:spMkLst>
        </pc:spChg>
        <pc:graphicFrameChg chg="mod modGraphic">
          <ac:chgData name="KS D" userId="54fed7622d909512" providerId="LiveId" clId="{BD4E9568-C6C7-48E2-B69B-25D27CE2ACC9}" dt="2021-05-21T21:30:40.496" v="1541" actId="403"/>
          <ac:graphicFrameMkLst>
            <pc:docMk/>
            <pc:sldMk cId="698527153" sldId="936"/>
            <ac:graphicFrameMk id="74" creationId="{C42AE2F6-3C0D-40EE-A861-F0A70B0C30D8}"/>
          </ac:graphicFrameMkLst>
        </pc:graphicFrameChg>
      </pc:sldChg>
      <pc:sldChg chg="modSp mod modTransition delCm">
        <pc:chgData name="KS D" userId="54fed7622d909512" providerId="LiveId" clId="{BD4E9568-C6C7-48E2-B69B-25D27CE2ACC9}" dt="2021-05-22T15:54:16.466" v="4823" actId="122"/>
        <pc:sldMkLst>
          <pc:docMk/>
          <pc:sldMk cId="3639347010" sldId="937"/>
        </pc:sldMkLst>
        <pc:spChg chg="mod">
          <ac:chgData name="KS D" userId="54fed7622d909512" providerId="LiveId" clId="{BD4E9568-C6C7-48E2-B69B-25D27CE2ACC9}" dt="2021-05-22T11:22:40.068" v="2809" actId="403"/>
          <ac:spMkLst>
            <pc:docMk/>
            <pc:sldMk cId="3639347010" sldId="937"/>
            <ac:spMk id="2" creationId="{44A89EAC-7669-4258-9491-B87334B5F8B8}"/>
          </ac:spMkLst>
        </pc:spChg>
        <pc:spChg chg="mod">
          <ac:chgData name="KS D" userId="54fed7622d909512" providerId="LiveId" clId="{BD4E9568-C6C7-48E2-B69B-25D27CE2ACC9}" dt="2021-05-22T11:21:06.460" v="2790" actId="122"/>
          <ac:spMkLst>
            <pc:docMk/>
            <pc:sldMk cId="3639347010" sldId="937"/>
            <ac:spMk id="17" creationId="{00000000-0000-0000-0000-000000000000}"/>
          </ac:spMkLst>
        </pc:spChg>
        <pc:spChg chg="mod">
          <ac:chgData name="KS D" userId="54fed7622d909512" providerId="LiveId" clId="{BD4E9568-C6C7-48E2-B69B-25D27CE2ACC9}" dt="2021-05-22T15:54:16.466" v="4823" actId="122"/>
          <ac:spMkLst>
            <pc:docMk/>
            <pc:sldMk cId="3639347010" sldId="937"/>
            <ac:spMk id="23" creationId="{B0925C48-E770-4391-9BDE-C9E418F43E45}"/>
          </ac:spMkLst>
        </pc:spChg>
        <pc:graphicFrameChg chg="mod modGraphic">
          <ac:chgData name="KS D" userId="54fed7622d909512" providerId="LiveId" clId="{BD4E9568-C6C7-48E2-B69B-25D27CE2ACC9}" dt="2021-05-22T11:22:04.428" v="2799" actId="13822"/>
          <ac:graphicFrameMkLst>
            <pc:docMk/>
            <pc:sldMk cId="3639347010" sldId="937"/>
            <ac:graphicFrameMk id="15" creationId="{82AB2E8C-8E6F-4CD7-AE1C-2F1BA05EB25A}"/>
          </ac:graphicFrameMkLst>
        </pc:graphicFrameChg>
      </pc:sldChg>
      <pc:sldChg chg="delSp modSp mod modTransition">
        <pc:chgData name="KS D" userId="54fed7622d909512" providerId="LiveId" clId="{BD4E9568-C6C7-48E2-B69B-25D27CE2ACC9}" dt="2021-05-22T09:54:06.554" v="2735" actId="1076"/>
        <pc:sldMkLst>
          <pc:docMk/>
          <pc:sldMk cId="1273802885" sldId="938"/>
        </pc:sldMkLst>
        <pc:graphicFrameChg chg="mod modGraphic">
          <ac:chgData name="KS D" userId="54fed7622d909512" providerId="LiveId" clId="{BD4E9568-C6C7-48E2-B69B-25D27CE2ACC9}" dt="2021-05-22T09:41:39.321" v="2605" actId="13822"/>
          <ac:graphicFrameMkLst>
            <pc:docMk/>
            <pc:sldMk cId="1273802885" sldId="938"/>
            <ac:graphicFrameMk id="2" creationId="{0C52B7B7-09E0-4F8A-8A58-BA302B3CB9DD}"/>
          </ac:graphicFrameMkLst>
        </pc:graphicFrameChg>
        <pc:picChg chg="mod modCrop">
          <ac:chgData name="KS D" userId="54fed7622d909512" providerId="LiveId" clId="{BD4E9568-C6C7-48E2-B69B-25D27CE2ACC9}" dt="2021-05-22T09:54:06.554" v="2735" actId="1076"/>
          <ac:picMkLst>
            <pc:docMk/>
            <pc:sldMk cId="1273802885" sldId="938"/>
            <ac:picMk id="4" creationId="{B6C15909-A403-49FA-A7C8-2B2ADB0100D1}"/>
          </ac:picMkLst>
        </pc:picChg>
        <pc:cxnChg chg="mod">
          <ac:chgData name="KS D" userId="54fed7622d909512" providerId="LiveId" clId="{BD4E9568-C6C7-48E2-B69B-25D27CE2ACC9}" dt="2021-05-22T09:33:52.994" v="2579" actId="1038"/>
          <ac:cxnSpMkLst>
            <pc:docMk/>
            <pc:sldMk cId="1273802885" sldId="938"/>
            <ac:cxnSpMk id="11" creationId="{305AE427-8FF8-4B9F-93CD-900346EE0E1C}"/>
          </ac:cxnSpMkLst>
        </pc:cxnChg>
        <pc:cxnChg chg="del mod">
          <ac:chgData name="KS D" userId="54fed7622d909512" providerId="LiveId" clId="{BD4E9568-C6C7-48E2-B69B-25D27CE2ACC9}" dt="2021-05-22T09:34:00.696" v="2601" actId="478"/>
          <ac:cxnSpMkLst>
            <pc:docMk/>
            <pc:sldMk cId="1273802885" sldId="938"/>
            <ac:cxnSpMk id="12" creationId="{5A8C3E5A-EA44-4D35-BA49-81CA1AD21326}"/>
          </ac:cxnSpMkLst>
        </pc:cxnChg>
      </pc:sldChg>
      <pc:sldChg chg="modSp mod modTransition">
        <pc:chgData name="KS D" userId="54fed7622d909512" providerId="LiveId" clId="{BD4E9568-C6C7-48E2-B69B-25D27CE2ACC9}" dt="2021-05-22T11:30:21.672" v="2896" actId="14100"/>
        <pc:sldMkLst>
          <pc:docMk/>
          <pc:sldMk cId="93954122" sldId="939"/>
        </pc:sldMkLst>
        <pc:spChg chg="mod">
          <ac:chgData name="KS D" userId="54fed7622d909512" providerId="LiveId" clId="{BD4E9568-C6C7-48E2-B69B-25D27CE2ACC9}" dt="2021-05-22T11:30:21.672" v="2896" actId="14100"/>
          <ac:spMkLst>
            <pc:docMk/>
            <pc:sldMk cId="93954122" sldId="939"/>
            <ac:spMk id="28" creationId="{9A08D509-4381-43CC-97A9-38345F934CF2}"/>
          </ac:spMkLst>
        </pc:spChg>
        <pc:spChg chg="mod">
          <ac:chgData name="KS D" userId="54fed7622d909512" providerId="LiveId" clId="{BD4E9568-C6C7-48E2-B69B-25D27CE2ACC9}" dt="2021-05-22T11:18:45.605" v="2777" actId="113"/>
          <ac:spMkLst>
            <pc:docMk/>
            <pc:sldMk cId="93954122" sldId="939"/>
            <ac:spMk id="35" creationId="{70B24A36-CD80-450E-8FA9-22EAA95DAF8C}"/>
          </ac:spMkLst>
        </pc:spChg>
        <pc:spChg chg="mod">
          <ac:chgData name="KS D" userId="54fed7622d909512" providerId="LiveId" clId="{BD4E9568-C6C7-48E2-B69B-25D27CE2ACC9}" dt="2021-05-22T11:18:50.033" v="2778" actId="113"/>
          <ac:spMkLst>
            <pc:docMk/>
            <pc:sldMk cId="93954122" sldId="939"/>
            <ac:spMk id="36" creationId="{9A1C29A9-8729-4104-85B2-6A167E695557}"/>
          </ac:spMkLst>
        </pc:spChg>
        <pc:spChg chg="mod">
          <ac:chgData name="KS D" userId="54fed7622d909512" providerId="LiveId" clId="{BD4E9568-C6C7-48E2-B69B-25D27CE2ACC9}" dt="2021-05-22T11:18:50.033" v="2778" actId="113"/>
          <ac:spMkLst>
            <pc:docMk/>
            <pc:sldMk cId="93954122" sldId="939"/>
            <ac:spMk id="37" creationId="{5D6EC9A2-6B14-497A-964A-9D560CB72447}"/>
          </ac:spMkLst>
        </pc:spChg>
        <pc:spChg chg="mod">
          <ac:chgData name="KS D" userId="54fed7622d909512" providerId="LiveId" clId="{BD4E9568-C6C7-48E2-B69B-25D27CE2ACC9}" dt="2021-05-22T11:18:56.254" v="2779" actId="1076"/>
          <ac:spMkLst>
            <pc:docMk/>
            <pc:sldMk cId="93954122" sldId="939"/>
            <ac:spMk id="48" creationId="{35186B70-BDD6-4B7B-8588-D4CE1988344D}"/>
          </ac:spMkLst>
        </pc:spChg>
        <pc:spChg chg="mod">
          <ac:chgData name="KS D" userId="54fed7622d909512" providerId="LiveId" clId="{BD4E9568-C6C7-48E2-B69B-25D27CE2ACC9}" dt="2021-05-22T11:19:00.589" v="2780" actId="1076"/>
          <ac:spMkLst>
            <pc:docMk/>
            <pc:sldMk cId="93954122" sldId="939"/>
            <ac:spMk id="49" creationId="{959E32DF-68B8-4611-B6F7-90F46EB7E872}"/>
          </ac:spMkLst>
        </pc:spChg>
        <pc:cxnChg chg="mod">
          <ac:chgData name="KS D" userId="54fed7622d909512" providerId="LiveId" clId="{BD4E9568-C6C7-48E2-B69B-25D27CE2ACC9}" dt="2021-05-22T11:19:29.429" v="2781" actId="1582"/>
          <ac:cxnSpMkLst>
            <pc:docMk/>
            <pc:sldMk cId="93954122" sldId="939"/>
            <ac:cxnSpMk id="27" creationId="{BA628FBB-B25D-48FF-9210-DED124C4D602}"/>
          </ac:cxnSpMkLst>
        </pc:cxnChg>
        <pc:cxnChg chg="mod">
          <ac:chgData name="KS D" userId="54fed7622d909512" providerId="LiveId" clId="{BD4E9568-C6C7-48E2-B69B-25D27CE2ACC9}" dt="2021-05-22T11:19:29.429" v="2781" actId="1582"/>
          <ac:cxnSpMkLst>
            <pc:docMk/>
            <pc:sldMk cId="93954122" sldId="939"/>
            <ac:cxnSpMk id="38" creationId="{833F1560-F8FA-4530-873C-399A3E82D3F1}"/>
          </ac:cxnSpMkLst>
        </pc:cxnChg>
        <pc:cxnChg chg="mod">
          <ac:chgData name="KS D" userId="54fed7622d909512" providerId="LiveId" clId="{BD4E9568-C6C7-48E2-B69B-25D27CE2ACC9}" dt="2021-05-22T11:19:29.429" v="2781" actId="1582"/>
          <ac:cxnSpMkLst>
            <pc:docMk/>
            <pc:sldMk cId="93954122" sldId="939"/>
            <ac:cxnSpMk id="40" creationId="{D1C65300-18C1-454D-8C6B-2D20974B992A}"/>
          </ac:cxnSpMkLst>
        </pc:cxnChg>
        <pc:cxnChg chg="mod">
          <ac:chgData name="KS D" userId="54fed7622d909512" providerId="LiveId" clId="{BD4E9568-C6C7-48E2-B69B-25D27CE2ACC9}" dt="2021-05-22T11:19:29.429" v="2781" actId="1582"/>
          <ac:cxnSpMkLst>
            <pc:docMk/>
            <pc:sldMk cId="93954122" sldId="939"/>
            <ac:cxnSpMk id="42" creationId="{2F69FB43-E75E-4869-9E18-B3830EADFD8A}"/>
          </ac:cxnSpMkLst>
        </pc:cxnChg>
        <pc:cxnChg chg="mod">
          <ac:chgData name="KS D" userId="54fed7622d909512" providerId="LiveId" clId="{BD4E9568-C6C7-48E2-B69B-25D27CE2ACC9}" dt="2021-05-22T11:19:29.429" v="2781" actId="1582"/>
          <ac:cxnSpMkLst>
            <pc:docMk/>
            <pc:sldMk cId="93954122" sldId="939"/>
            <ac:cxnSpMk id="43" creationId="{5C291712-9B47-4CF7-AB99-32ACFE644F5E}"/>
          </ac:cxnSpMkLst>
        </pc:cxnChg>
        <pc:cxnChg chg="mod">
          <ac:chgData name="KS D" userId="54fed7622d909512" providerId="LiveId" clId="{BD4E9568-C6C7-48E2-B69B-25D27CE2ACC9}" dt="2021-05-22T11:19:29.429" v="2781" actId="1582"/>
          <ac:cxnSpMkLst>
            <pc:docMk/>
            <pc:sldMk cId="93954122" sldId="939"/>
            <ac:cxnSpMk id="44" creationId="{D66D8BE2-D6EC-43C7-A602-4128E0A94412}"/>
          </ac:cxnSpMkLst>
        </pc:cxnChg>
        <pc:cxnChg chg="mod">
          <ac:chgData name="KS D" userId="54fed7622d909512" providerId="LiveId" clId="{BD4E9568-C6C7-48E2-B69B-25D27CE2ACC9}" dt="2021-05-22T11:19:29.429" v="2781" actId="1582"/>
          <ac:cxnSpMkLst>
            <pc:docMk/>
            <pc:sldMk cId="93954122" sldId="939"/>
            <ac:cxnSpMk id="45" creationId="{B73B25EF-A1A3-4501-A62E-ACCF66BF53CC}"/>
          </ac:cxnSpMkLst>
        </pc:cxnChg>
      </pc:sldChg>
      <pc:sldChg chg="addSp delSp modSp mod modTransition modAnim">
        <pc:chgData name="KS D" userId="54fed7622d909512" providerId="LiveId" clId="{BD4E9568-C6C7-48E2-B69B-25D27CE2ACC9}" dt="2021-05-22T09:51:48.668" v="2728"/>
        <pc:sldMkLst>
          <pc:docMk/>
          <pc:sldMk cId="1378256741" sldId="940"/>
        </pc:sldMkLst>
        <pc:spChg chg="mod">
          <ac:chgData name="KS D" userId="54fed7622d909512" providerId="LiveId" clId="{BD4E9568-C6C7-48E2-B69B-25D27CE2ACC9}" dt="2021-05-22T08:45:00.363" v="2193" actId="13822"/>
          <ac:spMkLst>
            <pc:docMk/>
            <pc:sldMk cId="1378256741" sldId="940"/>
            <ac:spMk id="2" creationId="{29CB3EC4-2F17-4275-93CC-D75024223728}"/>
          </ac:spMkLst>
        </pc:spChg>
        <pc:spChg chg="mod">
          <ac:chgData name="KS D" userId="54fed7622d909512" providerId="LiveId" clId="{BD4E9568-C6C7-48E2-B69B-25D27CE2ACC9}" dt="2021-05-22T08:45:16.161" v="2196" actId="207"/>
          <ac:spMkLst>
            <pc:docMk/>
            <pc:sldMk cId="1378256741" sldId="940"/>
            <ac:spMk id="3" creationId="{4F02091A-49AA-46D5-95D6-9909BC653A17}"/>
          </ac:spMkLst>
        </pc:spChg>
        <pc:spChg chg="add del mod">
          <ac:chgData name="KS D" userId="54fed7622d909512" providerId="LiveId" clId="{BD4E9568-C6C7-48E2-B69B-25D27CE2ACC9}" dt="2021-05-22T09:50:24.135" v="2725" actId="478"/>
          <ac:spMkLst>
            <pc:docMk/>
            <pc:sldMk cId="1378256741" sldId="940"/>
            <ac:spMk id="4" creationId="{14908DF0-1E89-413B-B576-CA78A62650BF}"/>
          </ac:spMkLst>
        </pc:spChg>
        <pc:spChg chg="del">
          <ac:chgData name="KS D" userId="54fed7622d909512" providerId="LiveId" clId="{BD4E9568-C6C7-48E2-B69B-25D27CE2ACC9}" dt="2021-05-22T08:45:57.805" v="2199" actId="478"/>
          <ac:spMkLst>
            <pc:docMk/>
            <pc:sldMk cId="1378256741" sldId="940"/>
            <ac:spMk id="9" creationId="{F91639D0-39AF-4317-81BB-EB5384D960C2}"/>
          </ac:spMkLst>
        </pc:spChg>
        <pc:spChg chg="add mod">
          <ac:chgData name="KS D" userId="54fed7622d909512" providerId="LiveId" clId="{BD4E9568-C6C7-48E2-B69B-25D27CE2ACC9}" dt="2021-05-22T09:42:00.555" v="2662" actId="1038"/>
          <ac:spMkLst>
            <pc:docMk/>
            <pc:sldMk cId="1378256741" sldId="940"/>
            <ac:spMk id="10" creationId="{EA5CBB1C-5E48-4328-8F8D-32D3A1076335}"/>
          </ac:spMkLst>
        </pc:spChg>
        <pc:spChg chg="del">
          <ac:chgData name="KS D" userId="54fed7622d909512" providerId="LiveId" clId="{BD4E9568-C6C7-48E2-B69B-25D27CE2ACC9}" dt="2021-05-22T08:45:54.405" v="2198" actId="478"/>
          <ac:spMkLst>
            <pc:docMk/>
            <pc:sldMk cId="1378256741" sldId="940"/>
            <ac:spMk id="13" creationId="{F21AA93F-5A76-4991-94B5-FCE2CA563D05}"/>
          </ac:spMkLst>
        </pc:spChg>
        <pc:spChg chg="del">
          <ac:chgData name="KS D" userId="54fed7622d909512" providerId="LiveId" clId="{BD4E9568-C6C7-48E2-B69B-25D27CE2ACC9}" dt="2021-05-22T08:45:54.405" v="2198" actId="478"/>
          <ac:spMkLst>
            <pc:docMk/>
            <pc:sldMk cId="1378256741" sldId="940"/>
            <ac:spMk id="14" creationId="{9F82D60A-5952-41AE-840D-86A4D7BC4125}"/>
          </ac:spMkLst>
        </pc:spChg>
        <pc:spChg chg="add mod">
          <ac:chgData name="KS D" userId="54fed7622d909512" providerId="LiveId" clId="{BD4E9568-C6C7-48E2-B69B-25D27CE2ACC9}" dt="2021-05-22T09:42:15.825" v="2689" actId="1038"/>
          <ac:spMkLst>
            <pc:docMk/>
            <pc:sldMk cId="1378256741" sldId="940"/>
            <ac:spMk id="15" creationId="{9D4FDEB3-89C9-40A6-AA48-7F8ADE4B0C03}"/>
          </ac:spMkLst>
        </pc:spChg>
        <pc:picChg chg="del">
          <ac:chgData name="KS D" userId="54fed7622d909512" providerId="LiveId" clId="{BD4E9568-C6C7-48E2-B69B-25D27CE2ACC9}" dt="2021-05-22T08:45:45.435" v="2197" actId="478"/>
          <ac:picMkLst>
            <pc:docMk/>
            <pc:sldMk cId="1378256741" sldId="940"/>
            <ac:picMk id="11" creationId="{6582E511-8E43-43A5-837D-9B9DFB76C32A}"/>
          </ac:picMkLst>
        </pc:picChg>
        <pc:picChg chg="del">
          <ac:chgData name="KS D" userId="54fed7622d909512" providerId="LiveId" clId="{BD4E9568-C6C7-48E2-B69B-25D27CE2ACC9}" dt="2021-05-22T08:45:45.435" v="2197" actId="478"/>
          <ac:picMkLst>
            <pc:docMk/>
            <pc:sldMk cId="1378256741" sldId="940"/>
            <ac:picMk id="12" creationId="{4BF8414A-DA8B-4698-A3EA-D0510774B3FB}"/>
          </ac:picMkLst>
        </pc:picChg>
        <pc:cxnChg chg="add mod">
          <ac:chgData name="KS D" userId="54fed7622d909512" providerId="LiveId" clId="{BD4E9568-C6C7-48E2-B69B-25D27CE2ACC9}" dt="2021-05-22T09:42:15.825" v="2689" actId="1038"/>
          <ac:cxnSpMkLst>
            <pc:docMk/>
            <pc:sldMk cId="1378256741" sldId="940"/>
            <ac:cxnSpMk id="16" creationId="{DD0AEA1D-69AD-47EF-9955-D1B045BCE52F}"/>
          </ac:cxnSpMkLst>
        </pc:cxnChg>
        <pc:cxnChg chg="add mod">
          <ac:chgData name="KS D" userId="54fed7622d909512" providerId="LiveId" clId="{BD4E9568-C6C7-48E2-B69B-25D27CE2ACC9}" dt="2021-05-22T09:43:34.543" v="2697" actId="1038"/>
          <ac:cxnSpMkLst>
            <pc:docMk/>
            <pc:sldMk cId="1378256741" sldId="940"/>
            <ac:cxnSpMk id="17" creationId="{E9FED588-C51D-4C5E-A5D2-5635D9C293D0}"/>
          </ac:cxnSpMkLst>
        </pc:cxnChg>
      </pc:sldChg>
      <pc:sldChg chg="addSp delSp modSp mod modTransition modAnim">
        <pc:chgData name="KS D" userId="54fed7622d909512" providerId="LiveId" clId="{BD4E9568-C6C7-48E2-B69B-25D27CE2ACC9}" dt="2021-05-22T11:38:25.785" v="2946" actId="20577"/>
        <pc:sldMkLst>
          <pc:docMk/>
          <pc:sldMk cId="522255188" sldId="941"/>
        </pc:sldMkLst>
        <pc:spChg chg="mod">
          <ac:chgData name="KS D" userId="54fed7622d909512" providerId="LiveId" clId="{BD4E9568-C6C7-48E2-B69B-25D27CE2ACC9}" dt="2021-05-22T11:31:13.247" v="2901" actId="13822"/>
          <ac:spMkLst>
            <pc:docMk/>
            <pc:sldMk cId="522255188" sldId="941"/>
            <ac:spMk id="2" creationId="{29CB3EC4-2F17-4275-93CC-D75024223728}"/>
          </ac:spMkLst>
        </pc:spChg>
        <pc:spChg chg="mod">
          <ac:chgData name="KS D" userId="54fed7622d909512" providerId="LiveId" clId="{BD4E9568-C6C7-48E2-B69B-25D27CE2ACC9}" dt="2021-05-22T11:31:28.546" v="2908" actId="1076"/>
          <ac:spMkLst>
            <pc:docMk/>
            <pc:sldMk cId="522255188" sldId="941"/>
            <ac:spMk id="3" creationId="{4F02091A-49AA-46D5-95D6-9909BC653A17}"/>
          </ac:spMkLst>
        </pc:spChg>
        <pc:spChg chg="add mod">
          <ac:chgData name="KS D" userId="54fed7622d909512" providerId="LiveId" clId="{BD4E9568-C6C7-48E2-B69B-25D27CE2ACC9}" dt="2021-05-22T11:35:41.716" v="2918" actId="404"/>
          <ac:spMkLst>
            <pc:docMk/>
            <pc:sldMk cId="522255188" sldId="941"/>
            <ac:spMk id="23" creationId="{6FD62D2F-CB74-4C82-B1D0-BE547213857F}"/>
          </ac:spMkLst>
        </pc:spChg>
        <pc:spChg chg="del">
          <ac:chgData name="KS D" userId="54fed7622d909512" providerId="LiveId" clId="{BD4E9568-C6C7-48E2-B69B-25D27CE2ACC9}" dt="2021-05-22T11:30:50.483" v="2897" actId="478"/>
          <ac:spMkLst>
            <pc:docMk/>
            <pc:sldMk cId="522255188" sldId="941"/>
            <ac:spMk id="47" creationId="{F2FDBAA4-8647-46B0-8E78-4D273956EE41}"/>
          </ac:spMkLst>
        </pc:spChg>
        <pc:spChg chg="del">
          <ac:chgData name="KS D" userId="54fed7622d909512" providerId="LiveId" clId="{BD4E9568-C6C7-48E2-B69B-25D27CE2ACC9}" dt="2021-05-22T11:30:50.483" v="2897" actId="478"/>
          <ac:spMkLst>
            <pc:docMk/>
            <pc:sldMk cId="522255188" sldId="941"/>
            <ac:spMk id="48" creationId="{46FA4EC6-8C9C-4BF8-8788-6D5808B4202A}"/>
          </ac:spMkLst>
        </pc:spChg>
        <pc:spChg chg="del">
          <ac:chgData name="KS D" userId="54fed7622d909512" providerId="LiveId" clId="{BD4E9568-C6C7-48E2-B69B-25D27CE2ACC9}" dt="2021-05-22T11:30:50.483" v="2897" actId="478"/>
          <ac:spMkLst>
            <pc:docMk/>
            <pc:sldMk cId="522255188" sldId="941"/>
            <ac:spMk id="49" creationId="{EF45E5F7-1599-4C3B-ADE1-497BE32FF320}"/>
          </ac:spMkLst>
        </pc:spChg>
        <pc:spChg chg="del">
          <ac:chgData name="KS D" userId="54fed7622d909512" providerId="LiveId" clId="{BD4E9568-C6C7-48E2-B69B-25D27CE2ACC9}" dt="2021-05-22T11:30:50.483" v="2897" actId="478"/>
          <ac:spMkLst>
            <pc:docMk/>
            <pc:sldMk cId="522255188" sldId="941"/>
            <ac:spMk id="50" creationId="{D29B8F41-4179-462F-9696-FCF972272698}"/>
          </ac:spMkLst>
        </pc:spChg>
        <pc:spChg chg="del">
          <ac:chgData name="KS D" userId="54fed7622d909512" providerId="LiveId" clId="{BD4E9568-C6C7-48E2-B69B-25D27CE2ACC9}" dt="2021-05-22T11:31:02.103" v="2900" actId="478"/>
          <ac:spMkLst>
            <pc:docMk/>
            <pc:sldMk cId="522255188" sldId="941"/>
            <ac:spMk id="52" creationId="{C287FB84-ADF1-4D62-891F-8F6F934C81B6}"/>
          </ac:spMkLst>
        </pc:spChg>
        <pc:spChg chg="del">
          <ac:chgData name="KS D" userId="54fed7622d909512" providerId="LiveId" clId="{BD4E9568-C6C7-48E2-B69B-25D27CE2ACC9}" dt="2021-05-22T11:31:02.103" v="2900" actId="478"/>
          <ac:spMkLst>
            <pc:docMk/>
            <pc:sldMk cId="522255188" sldId="941"/>
            <ac:spMk id="54" creationId="{C9AAD9DC-48D8-4072-8D6F-F28A5AB21008}"/>
          </ac:spMkLst>
        </pc:spChg>
        <pc:spChg chg="del">
          <ac:chgData name="KS D" userId="54fed7622d909512" providerId="LiveId" clId="{BD4E9568-C6C7-48E2-B69B-25D27CE2ACC9}" dt="2021-05-22T11:31:02.103" v="2900" actId="478"/>
          <ac:spMkLst>
            <pc:docMk/>
            <pc:sldMk cId="522255188" sldId="941"/>
            <ac:spMk id="55" creationId="{0CCD554B-AAEF-4AE1-9A33-1A61B4F64E4E}"/>
          </ac:spMkLst>
        </pc:spChg>
        <pc:spChg chg="del">
          <ac:chgData name="KS D" userId="54fed7622d909512" providerId="LiveId" clId="{BD4E9568-C6C7-48E2-B69B-25D27CE2ACC9}" dt="2021-05-22T11:31:02.103" v="2900" actId="478"/>
          <ac:spMkLst>
            <pc:docMk/>
            <pc:sldMk cId="522255188" sldId="941"/>
            <ac:spMk id="56" creationId="{4A39DECF-D6DD-41B3-B1CC-528E3C63C287}"/>
          </ac:spMkLst>
        </pc:spChg>
        <pc:spChg chg="del">
          <ac:chgData name="KS D" userId="54fed7622d909512" providerId="LiveId" clId="{BD4E9568-C6C7-48E2-B69B-25D27CE2ACC9}" dt="2021-05-22T11:30:54.480" v="2898" actId="478"/>
          <ac:spMkLst>
            <pc:docMk/>
            <pc:sldMk cId="522255188" sldId="941"/>
            <ac:spMk id="58" creationId="{982300B2-49C3-4EBB-B96F-B63628DDC645}"/>
          </ac:spMkLst>
        </pc:spChg>
        <pc:spChg chg="del">
          <ac:chgData name="KS D" userId="54fed7622d909512" providerId="LiveId" clId="{BD4E9568-C6C7-48E2-B69B-25D27CE2ACC9}" dt="2021-05-22T11:30:57.869" v="2899" actId="478"/>
          <ac:spMkLst>
            <pc:docMk/>
            <pc:sldMk cId="522255188" sldId="941"/>
            <ac:spMk id="59" creationId="{5DE1F7F8-D911-4A32-8AB0-F822BB8D1616}"/>
          </ac:spMkLst>
        </pc:spChg>
        <pc:spChg chg="del">
          <ac:chgData name="KS D" userId="54fed7622d909512" providerId="LiveId" clId="{BD4E9568-C6C7-48E2-B69B-25D27CE2ACC9}" dt="2021-05-22T11:30:54.480" v="2898" actId="478"/>
          <ac:spMkLst>
            <pc:docMk/>
            <pc:sldMk cId="522255188" sldId="941"/>
            <ac:spMk id="60" creationId="{DB7D0E21-7BDC-4668-8525-4313D3D0E0B0}"/>
          </ac:spMkLst>
        </pc:spChg>
        <pc:spChg chg="del">
          <ac:chgData name="KS D" userId="54fed7622d909512" providerId="LiveId" clId="{BD4E9568-C6C7-48E2-B69B-25D27CE2ACC9}" dt="2021-05-22T11:30:57.869" v="2899" actId="478"/>
          <ac:spMkLst>
            <pc:docMk/>
            <pc:sldMk cId="522255188" sldId="941"/>
            <ac:spMk id="62" creationId="{3A96A7D8-8DC9-4584-9371-1A12DF763C06}"/>
          </ac:spMkLst>
        </pc:spChg>
        <pc:spChg chg="del">
          <ac:chgData name="KS D" userId="54fed7622d909512" providerId="LiveId" clId="{BD4E9568-C6C7-48E2-B69B-25D27CE2ACC9}" dt="2021-05-22T11:30:54.480" v="2898" actId="478"/>
          <ac:spMkLst>
            <pc:docMk/>
            <pc:sldMk cId="522255188" sldId="941"/>
            <ac:spMk id="63" creationId="{55B24EFD-B0D7-47A7-89EC-B75F6A9394DB}"/>
          </ac:spMkLst>
        </pc:spChg>
        <pc:graphicFrameChg chg="add mod modGraphic">
          <ac:chgData name="KS D" userId="54fed7622d909512" providerId="LiveId" clId="{BD4E9568-C6C7-48E2-B69B-25D27CE2ACC9}" dt="2021-05-22T11:38:25.785" v="2946" actId="20577"/>
          <ac:graphicFrameMkLst>
            <pc:docMk/>
            <pc:sldMk cId="522255188" sldId="941"/>
            <ac:graphicFrameMk id="22" creationId="{30FA2BD2-FE27-41C7-BE71-AA9B0872D1C7}"/>
          </ac:graphicFrameMkLst>
        </pc:graphicFrameChg>
        <pc:picChg chg="del">
          <ac:chgData name="KS D" userId="54fed7622d909512" providerId="LiveId" clId="{BD4E9568-C6C7-48E2-B69B-25D27CE2ACC9}" dt="2021-05-22T11:31:02.103" v="2900" actId="478"/>
          <ac:picMkLst>
            <pc:docMk/>
            <pc:sldMk cId="522255188" sldId="941"/>
            <ac:picMk id="51" creationId="{34CAE2BA-DD10-4539-AF16-2B9326004B1A}"/>
          </ac:picMkLst>
        </pc:picChg>
        <pc:picChg chg="del">
          <ac:chgData name="KS D" userId="54fed7622d909512" providerId="LiveId" clId="{BD4E9568-C6C7-48E2-B69B-25D27CE2ACC9}" dt="2021-05-22T11:31:02.103" v="2900" actId="478"/>
          <ac:picMkLst>
            <pc:docMk/>
            <pc:sldMk cId="522255188" sldId="941"/>
            <ac:picMk id="53" creationId="{D616D6CD-FC10-4E74-87DE-1A1A4EF72263}"/>
          </ac:picMkLst>
        </pc:picChg>
        <pc:picChg chg="del">
          <ac:chgData name="KS D" userId="54fed7622d909512" providerId="LiveId" clId="{BD4E9568-C6C7-48E2-B69B-25D27CE2ACC9}" dt="2021-05-22T11:30:57.869" v="2899" actId="478"/>
          <ac:picMkLst>
            <pc:docMk/>
            <pc:sldMk cId="522255188" sldId="941"/>
            <ac:picMk id="57" creationId="{D7A89463-952A-4533-B1D1-5B909BEEDD26}"/>
          </ac:picMkLst>
        </pc:picChg>
        <pc:picChg chg="del">
          <ac:chgData name="KS D" userId="54fed7622d909512" providerId="LiveId" clId="{BD4E9568-C6C7-48E2-B69B-25D27CE2ACC9}" dt="2021-05-22T11:30:57.869" v="2899" actId="478"/>
          <ac:picMkLst>
            <pc:docMk/>
            <pc:sldMk cId="522255188" sldId="941"/>
            <ac:picMk id="61" creationId="{3FD7DB8D-E8B3-4E3F-90E2-37E8A5CFB04F}"/>
          </ac:picMkLst>
        </pc:picChg>
        <pc:cxnChg chg="del">
          <ac:chgData name="KS D" userId="54fed7622d909512" providerId="LiveId" clId="{BD4E9568-C6C7-48E2-B69B-25D27CE2ACC9}" dt="2021-05-22T11:30:50.483" v="2897" actId="478"/>
          <ac:cxnSpMkLst>
            <pc:docMk/>
            <pc:sldMk cId="522255188" sldId="941"/>
            <ac:cxnSpMk id="46" creationId="{40D8D2B6-75AE-4D2D-BFF8-5FFF89E76E28}"/>
          </ac:cxnSpMkLst>
        </pc:cxnChg>
      </pc:sldChg>
      <pc:sldChg chg="addSp delSp modSp mod ord modTransition delAnim modAnim">
        <pc:chgData name="KS D" userId="54fed7622d909512" providerId="LiveId" clId="{BD4E9568-C6C7-48E2-B69B-25D27CE2ACC9}" dt="2021-05-21T21:32:43.537" v="1555" actId="2711"/>
        <pc:sldMkLst>
          <pc:docMk/>
          <pc:sldMk cId="775989490" sldId="948"/>
        </pc:sldMkLst>
        <pc:spChg chg="mod">
          <ac:chgData name="KS D" userId="54fed7622d909512" providerId="LiveId" clId="{BD4E9568-C6C7-48E2-B69B-25D27CE2ACC9}" dt="2021-05-21T21:32:12.992" v="1553" actId="2711"/>
          <ac:spMkLst>
            <pc:docMk/>
            <pc:sldMk cId="775989490" sldId="948"/>
            <ac:spMk id="7" creationId="{7CFF1977-3377-4CD5-B755-7092F47068B4}"/>
          </ac:spMkLst>
        </pc:spChg>
        <pc:spChg chg="mod">
          <ac:chgData name="KS D" userId="54fed7622d909512" providerId="LiveId" clId="{BD4E9568-C6C7-48E2-B69B-25D27CE2ACC9}" dt="2021-05-21T21:32:12.992" v="1553" actId="2711"/>
          <ac:spMkLst>
            <pc:docMk/>
            <pc:sldMk cId="775989490" sldId="948"/>
            <ac:spMk id="8" creationId="{32197FB3-164B-476E-AEC9-8F58B800A34D}"/>
          </ac:spMkLst>
        </pc:spChg>
        <pc:spChg chg="mod">
          <ac:chgData name="KS D" userId="54fed7622d909512" providerId="LiveId" clId="{BD4E9568-C6C7-48E2-B69B-25D27CE2ACC9}" dt="2021-05-21T21:32:12.992" v="1553" actId="2711"/>
          <ac:spMkLst>
            <pc:docMk/>
            <pc:sldMk cId="775989490" sldId="948"/>
            <ac:spMk id="10" creationId="{7CFF1977-3377-4CD5-B755-7092F47068B4}"/>
          </ac:spMkLst>
        </pc:spChg>
        <pc:spChg chg="mod">
          <ac:chgData name="KS D" userId="54fed7622d909512" providerId="LiveId" clId="{BD4E9568-C6C7-48E2-B69B-25D27CE2ACC9}" dt="2021-05-21T21:32:12.992" v="1553" actId="2711"/>
          <ac:spMkLst>
            <pc:docMk/>
            <pc:sldMk cId="775989490" sldId="948"/>
            <ac:spMk id="11" creationId="{00000000-0000-0000-0000-000000000000}"/>
          </ac:spMkLst>
        </pc:spChg>
        <pc:spChg chg="mod">
          <ac:chgData name="KS D" userId="54fed7622d909512" providerId="LiveId" clId="{BD4E9568-C6C7-48E2-B69B-25D27CE2ACC9}" dt="2021-05-21T21:32:12.992" v="1553" actId="2711"/>
          <ac:spMkLst>
            <pc:docMk/>
            <pc:sldMk cId="775989490" sldId="948"/>
            <ac:spMk id="12" creationId="{32197FB3-164B-476E-AEC9-8F58B800A34D}"/>
          </ac:spMkLst>
        </pc:spChg>
        <pc:spChg chg="mod">
          <ac:chgData name="KS D" userId="54fed7622d909512" providerId="LiveId" clId="{BD4E9568-C6C7-48E2-B69B-25D27CE2ACC9}" dt="2021-05-21T21:32:12.992" v="1553" actId="2711"/>
          <ac:spMkLst>
            <pc:docMk/>
            <pc:sldMk cId="775989490" sldId="948"/>
            <ac:spMk id="13" creationId="{32197FB3-164B-476E-AEC9-8F58B800A34D}"/>
          </ac:spMkLst>
        </pc:spChg>
        <pc:spChg chg="add del mod">
          <ac:chgData name="KS D" userId="54fed7622d909512" providerId="LiveId" clId="{BD4E9568-C6C7-48E2-B69B-25D27CE2ACC9}" dt="2021-05-21T21:26:38.890" v="1505" actId="478"/>
          <ac:spMkLst>
            <pc:docMk/>
            <pc:sldMk cId="775989490" sldId="948"/>
            <ac:spMk id="14" creationId="{3A8ED16D-A297-40CB-B93D-18C2AA569720}"/>
          </ac:spMkLst>
        </pc:spChg>
        <pc:graphicFrameChg chg="mod">
          <ac:chgData name="KS D" userId="54fed7622d909512" providerId="LiveId" clId="{BD4E9568-C6C7-48E2-B69B-25D27CE2ACC9}" dt="2021-05-21T21:32:43.537" v="1555" actId="2711"/>
          <ac:graphicFrameMkLst>
            <pc:docMk/>
            <pc:sldMk cId="775989490" sldId="948"/>
            <ac:graphicFrameMk id="4" creationId="{00000000-0000-0000-0000-000000000000}"/>
          </ac:graphicFrameMkLst>
        </pc:graphicFrameChg>
        <pc:picChg chg="mod">
          <ac:chgData name="KS D" userId="54fed7622d909512" providerId="LiveId" clId="{BD4E9568-C6C7-48E2-B69B-25D27CE2ACC9}" dt="2021-05-21T21:32:12.992" v="1553" actId="2711"/>
          <ac:picMkLst>
            <pc:docMk/>
            <pc:sldMk cId="775989490" sldId="948"/>
            <ac:picMk id="5" creationId="{00000000-0000-0000-0000-000000000000}"/>
          </ac:picMkLst>
        </pc:picChg>
        <pc:picChg chg="mod">
          <ac:chgData name="KS D" userId="54fed7622d909512" providerId="LiveId" clId="{BD4E9568-C6C7-48E2-B69B-25D27CE2ACC9}" dt="2021-05-21T21:32:12.992" v="1553" actId="2711"/>
          <ac:picMkLst>
            <pc:docMk/>
            <pc:sldMk cId="775989490" sldId="948"/>
            <ac:picMk id="9" creationId="{00000000-0000-0000-0000-000000000000}"/>
          </ac:picMkLst>
        </pc:picChg>
      </pc:sldChg>
      <pc:sldChg chg="del modTransition">
        <pc:chgData name="KS D" userId="54fed7622d909512" providerId="LiveId" clId="{BD4E9568-C6C7-48E2-B69B-25D27CE2ACC9}" dt="2021-05-22T11:31:34.738" v="2909" actId="47"/>
        <pc:sldMkLst>
          <pc:docMk/>
          <pc:sldMk cId="2687804969" sldId="949"/>
        </pc:sldMkLst>
      </pc:sldChg>
      <pc:sldChg chg="addSp delSp modSp mod modTransition delAnim modAnim">
        <pc:chgData name="KS D" userId="54fed7622d909512" providerId="LiveId" clId="{BD4E9568-C6C7-48E2-B69B-25D27CE2ACC9}" dt="2021-06-03T21:21:34.880" v="4904" actId="313"/>
        <pc:sldMkLst>
          <pc:docMk/>
          <pc:sldMk cId="4090511006" sldId="950"/>
        </pc:sldMkLst>
        <pc:spChg chg="del">
          <ac:chgData name="KS D" userId="54fed7622d909512" providerId="LiveId" clId="{BD4E9568-C6C7-48E2-B69B-25D27CE2ACC9}" dt="2021-05-22T11:38:45.316" v="2947" actId="478"/>
          <ac:spMkLst>
            <pc:docMk/>
            <pc:sldMk cId="4090511006" sldId="950"/>
            <ac:spMk id="3" creationId="{F0B4CDD8-8ACA-47BF-9740-E6F18668A4FF}"/>
          </ac:spMkLst>
        </pc:spChg>
        <pc:spChg chg="add mod">
          <ac:chgData name="KS D" userId="54fed7622d909512" providerId="LiveId" clId="{BD4E9568-C6C7-48E2-B69B-25D27CE2ACC9}" dt="2021-05-22T11:39:55.356" v="2960" actId="122"/>
          <ac:spMkLst>
            <pc:docMk/>
            <pc:sldMk cId="4090511006" sldId="950"/>
            <ac:spMk id="4" creationId="{DD964429-6566-4E8A-A700-73D2F73467E4}"/>
          </ac:spMkLst>
        </pc:spChg>
        <pc:spChg chg="add mod">
          <ac:chgData name="KS D" userId="54fed7622d909512" providerId="LiveId" clId="{BD4E9568-C6C7-48E2-B69B-25D27CE2ACC9}" dt="2021-06-03T21:21:34.880" v="4904" actId="313"/>
          <ac:spMkLst>
            <pc:docMk/>
            <pc:sldMk cId="4090511006" sldId="950"/>
            <ac:spMk id="8" creationId="{9A9C09B0-89F6-456A-BE38-CEBABE8C0CD5}"/>
          </ac:spMkLst>
        </pc:spChg>
        <pc:spChg chg="add mod">
          <ac:chgData name="KS D" userId="54fed7622d909512" providerId="LiveId" clId="{BD4E9568-C6C7-48E2-B69B-25D27CE2ACC9}" dt="2021-06-03T21:21:29.773" v="4903" actId="20577"/>
          <ac:spMkLst>
            <pc:docMk/>
            <pc:sldMk cId="4090511006" sldId="950"/>
            <ac:spMk id="9" creationId="{CE4AB995-8BC5-47BE-9934-AC303F4E828B}"/>
          </ac:spMkLst>
        </pc:spChg>
        <pc:graphicFrameChg chg="del">
          <ac:chgData name="KS D" userId="54fed7622d909512" providerId="LiveId" clId="{BD4E9568-C6C7-48E2-B69B-25D27CE2ACC9}" dt="2021-05-22T11:38:45.316" v="2947" actId="478"/>
          <ac:graphicFrameMkLst>
            <pc:docMk/>
            <pc:sldMk cId="4090511006" sldId="950"/>
            <ac:graphicFrameMk id="2" creationId="{00000000-0000-0000-0000-000000000000}"/>
          </ac:graphicFrameMkLst>
        </pc:graphicFrameChg>
        <pc:graphicFrameChg chg="add mod">
          <ac:chgData name="KS D" userId="54fed7622d909512" providerId="LiveId" clId="{BD4E9568-C6C7-48E2-B69B-25D27CE2ACC9}" dt="2021-05-22T12:03:33.910" v="3116" actId="14100"/>
          <ac:graphicFrameMkLst>
            <pc:docMk/>
            <pc:sldMk cId="4090511006" sldId="950"/>
            <ac:graphicFrameMk id="5" creationId="{E9CD86FC-17EF-43B2-A56F-99E93264A33C}"/>
          </ac:graphicFrameMkLst>
        </pc:graphicFrameChg>
        <pc:graphicFrameChg chg="add del mod">
          <ac:chgData name="KS D" userId="54fed7622d909512" providerId="LiveId" clId="{BD4E9568-C6C7-48E2-B69B-25D27CE2ACC9}" dt="2021-05-22T11:42:18.309" v="2969" actId="478"/>
          <ac:graphicFrameMkLst>
            <pc:docMk/>
            <pc:sldMk cId="4090511006" sldId="950"/>
            <ac:graphicFrameMk id="6" creationId="{ACDEB428-1A86-40AF-8FED-8F4680DD344E}"/>
          </ac:graphicFrameMkLst>
        </pc:graphicFrameChg>
        <pc:graphicFrameChg chg="add mod">
          <ac:chgData name="KS D" userId="54fed7622d909512" providerId="LiveId" clId="{BD4E9568-C6C7-48E2-B69B-25D27CE2ACC9}" dt="2021-05-22T11:55:28.802" v="3106" actId="208"/>
          <ac:graphicFrameMkLst>
            <pc:docMk/>
            <pc:sldMk cId="4090511006" sldId="950"/>
            <ac:graphicFrameMk id="7" creationId="{F31220AA-9ABE-45D3-9218-76A0937EBAF9}"/>
          </ac:graphicFrameMkLst>
        </pc:graphicFrameChg>
      </pc:sldChg>
      <pc:sldChg chg="del modTransition">
        <pc:chgData name="KS D" userId="54fed7622d909512" providerId="LiveId" clId="{BD4E9568-C6C7-48E2-B69B-25D27CE2ACC9}" dt="2021-05-22T14:30:23.844" v="4185" actId="47"/>
        <pc:sldMkLst>
          <pc:docMk/>
          <pc:sldMk cId="2850868014" sldId="951"/>
        </pc:sldMkLst>
      </pc:sldChg>
      <pc:sldChg chg="addSp delSp modSp mod modTransition">
        <pc:chgData name="KS D" userId="54fed7622d909512" providerId="LiveId" clId="{BD4E9568-C6C7-48E2-B69B-25D27CE2ACC9}" dt="2021-05-22T15:36:24.036" v="4821" actId="20577"/>
        <pc:sldMkLst>
          <pc:docMk/>
          <pc:sldMk cId="2374570184" sldId="952"/>
        </pc:sldMkLst>
        <pc:spChg chg="del">
          <ac:chgData name="KS D" userId="54fed7622d909512" providerId="LiveId" clId="{BD4E9568-C6C7-48E2-B69B-25D27CE2ACC9}" dt="2021-05-22T15:36:09.133" v="4802" actId="478"/>
          <ac:spMkLst>
            <pc:docMk/>
            <pc:sldMk cId="2374570184" sldId="952"/>
            <ac:spMk id="2" creationId="{F0B4CDD8-8ACA-47BF-9740-E6F18668A4FF}"/>
          </ac:spMkLst>
        </pc:spChg>
        <pc:spChg chg="add mod">
          <ac:chgData name="KS D" userId="54fed7622d909512" providerId="LiveId" clId="{BD4E9568-C6C7-48E2-B69B-25D27CE2ACC9}" dt="2021-05-22T15:36:24.036" v="4821" actId="20577"/>
          <ac:spMkLst>
            <pc:docMk/>
            <pc:sldMk cId="2374570184" sldId="952"/>
            <ac:spMk id="4" creationId="{92C73440-72B6-4286-9193-9F14575DA513}"/>
          </ac:spMkLst>
        </pc:spChg>
      </pc:sldChg>
      <pc:sldChg chg="addSp delSp modSp new mod modTransition modAnim">
        <pc:chgData name="KS D" userId="54fed7622d909512" providerId="LiveId" clId="{BD4E9568-C6C7-48E2-B69B-25D27CE2ACC9}" dt="2021-05-21T19:07:00.825" v="425"/>
        <pc:sldMkLst>
          <pc:docMk/>
          <pc:sldMk cId="2071276723" sldId="953"/>
        </pc:sldMkLst>
        <pc:spChg chg="mod">
          <ac:chgData name="KS D" userId="54fed7622d909512" providerId="LiveId" clId="{BD4E9568-C6C7-48E2-B69B-25D27CE2ACC9}" dt="2021-05-21T18:18:14.855" v="79"/>
          <ac:spMkLst>
            <pc:docMk/>
            <pc:sldMk cId="2071276723" sldId="953"/>
            <ac:spMk id="3" creationId="{2D269012-AFF2-425E-9907-33372592BB11}"/>
          </ac:spMkLst>
        </pc:spChg>
        <pc:spChg chg="mod">
          <ac:chgData name="KS D" userId="54fed7622d909512" providerId="LiveId" clId="{BD4E9568-C6C7-48E2-B69B-25D27CE2ACC9}" dt="2021-05-21T18:18:14.855" v="79"/>
          <ac:spMkLst>
            <pc:docMk/>
            <pc:sldMk cId="2071276723" sldId="953"/>
            <ac:spMk id="4" creationId="{760D4D22-68B4-4FC4-9A11-8FAD6F74D876}"/>
          </ac:spMkLst>
        </pc:spChg>
        <pc:spChg chg="mod">
          <ac:chgData name="KS D" userId="54fed7622d909512" providerId="LiveId" clId="{BD4E9568-C6C7-48E2-B69B-25D27CE2ACC9}" dt="2021-05-21T18:18:22.977" v="81"/>
          <ac:spMkLst>
            <pc:docMk/>
            <pc:sldMk cId="2071276723" sldId="953"/>
            <ac:spMk id="6" creationId="{1ABCD3AC-0BAB-4C60-849B-2F611FCAF925}"/>
          </ac:spMkLst>
        </pc:spChg>
        <pc:spChg chg="mod">
          <ac:chgData name="KS D" userId="54fed7622d909512" providerId="LiveId" clId="{BD4E9568-C6C7-48E2-B69B-25D27CE2ACC9}" dt="2021-05-21T18:18:22.977" v="81"/>
          <ac:spMkLst>
            <pc:docMk/>
            <pc:sldMk cId="2071276723" sldId="953"/>
            <ac:spMk id="7" creationId="{89D201CA-DB1A-4CF3-9F16-B98B46897823}"/>
          </ac:spMkLst>
        </pc:spChg>
        <pc:spChg chg="add del mod">
          <ac:chgData name="KS D" userId="54fed7622d909512" providerId="LiveId" clId="{BD4E9568-C6C7-48E2-B69B-25D27CE2ACC9}" dt="2021-05-21T18:25:58.440" v="86"/>
          <ac:spMkLst>
            <pc:docMk/>
            <pc:sldMk cId="2071276723" sldId="953"/>
            <ac:spMk id="8" creationId="{F65774BD-C95B-440B-A284-0C5E85E51B53}"/>
          </ac:spMkLst>
        </pc:spChg>
        <pc:spChg chg="add del mod">
          <ac:chgData name="KS D" userId="54fed7622d909512" providerId="LiveId" clId="{BD4E9568-C6C7-48E2-B69B-25D27CE2ACC9}" dt="2021-05-21T18:25:58.440" v="86"/>
          <ac:spMkLst>
            <pc:docMk/>
            <pc:sldMk cId="2071276723" sldId="953"/>
            <ac:spMk id="9" creationId="{8E85B015-DEA5-49E8-9E29-111CC9E51AAF}"/>
          </ac:spMkLst>
        </pc:spChg>
        <pc:spChg chg="mod">
          <ac:chgData name="KS D" userId="54fed7622d909512" providerId="LiveId" clId="{BD4E9568-C6C7-48E2-B69B-25D27CE2ACC9}" dt="2021-05-21T18:25:54.437" v="85"/>
          <ac:spMkLst>
            <pc:docMk/>
            <pc:sldMk cId="2071276723" sldId="953"/>
            <ac:spMk id="11" creationId="{96E0BA12-4616-46A1-ADA9-1E7FC4FE8618}"/>
          </ac:spMkLst>
        </pc:spChg>
        <pc:spChg chg="mod">
          <ac:chgData name="KS D" userId="54fed7622d909512" providerId="LiveId" clId="{BD4E9568-C6C7-48E2-B69B-25D27CE2ACC9}" dt="2021-05-21T18:25:54.437" v="85"/>
          <ac:spMkLst>
            <pc:docMk/>
            <pc:sldMk cId="2071276723" sldId="953"/>
            <ac:spMk id="12" creationId="{867201E6-1C7F-432D-956B-73443DDB6CB4}"/>
          </ac:spMkLst>
        </pc:spChg>
        <pc:spChg chg="add del mod">
          <ac:chgData name="KS D" userId="54fed7622d909512" providerId="LiveId" clId="{BD4E9568-C6C7-48E2-B69B-25D27CE2ACC9}" dt="2021-05-21T18:25:58.440" v="86"/>
          <ac:spMkLst>
            <pc:docMk/>
            <pc:sldMk cId="2071276723" sldId="953"/>
            <ac:spMk id="13" creationId="{1B079F25-42FC-4C69-BFAA-B9CE09092E6B}"/>
          </ac:spMkLst>
        </pc:spChg>
        <pc:spChg chg="add del mod">
          <ac:chgData name="KS D" userId="54fed7622d909512" providerId="LiveId" clId="{BD4E9568-C6C7-48E2-B69B-25D27CE2ACC9}" dt="2021-05-21T18:25:58.440" v="86"/>
          <ac:spMkLst>
            <pc:docMk/>
            <pc:sldMk cId="2071276723" sldId="953"/>
            <ac:spMk id="14" creationId="{0E36B924-C9CF-481B-A178-F6771FCF8B5E}"/>
          </ac:spMkLst>
        </pc:spChg>
        <pc:spChg chg="add del mod">
          <ac:chgData name="KS D" userId="54fed7622d909512" providerId="LiveId" clId="{BD4E9568-C6C7-48E2-B69B-25D27CE2ACC9}" dt="2021-05-21T18:25:58.440" v="86"/>
          <ac:spMkLst>
            <pc:docMk/>
            <pc:sldMk cId="2071276723" sldId="953"/>
            <ac:spMk id="15" creationId="{639BB6C7-7897-42CA-9A61-B762B9998A45}"/>
          </ac:spMkLst>
        </pc:spChg>
        <pc:spChg chg="add del mod">
          <ac:chgData name="KS D" userId="54fed7622d909512" providerId="LiveId" clId="{BD4E9568-C6C7-48E2-B69B-25D27CE2ACC9}" dt="2021-05-21T18:25:58.440" v="86"/>
          <ac:spMkLst>
            <pc:docMk/>
            <pc:sldMk cId="2071276723" sldId="953"/>
            <ac:spMk id="16" creationId="{DE96CCD4-15B6-408F-823E-3A744E9F7B1D}"/>
          </ac:spMkLst>
        </pc:spChg>
        <pc:spChg chg="add del mod">
          <ac:chgData name="KS D" userId="54fed7622d909512" providerId="LiveId" clId="{BD4E9568-C6C7-48E2-B69B-25D27CE2ACC9}" dt="2021-05-21T18:25:58.440" v="86"/>
          <ac:spMkLst>
            <pc:docMk/>
            <pc:sldMk cId="2071276723" sldId="953"/>
            <ac:spMk id="17" creationId="{181689CD-95CC-435C-8D62-0D51945EDB95}"/>
          </ac:spMkLst>
        </pc:spChg>
        <pc:spChg chg="mod">
          <ac:chgData name="KS D" userId="54fed7622d909512" providerId="LiveId" clId="{BD4E9568-C6C7-48E2-B69B-25D27CE2ACC9}" dt="2021-05-21T18:25:54.437" v="85"/>
          <ac:spMkLst>
            <pc:docMk/>
            <pc:sldMk cId="2071276723" sldId="953"/>
            <ac:spMk id="19" creationId="{DDAAE3E1-CFDC-421C-A63C-9524AD85FE27}"/>
          </ac:spMkLst>
        </pc:spChg>
        <pc:spChg chg="mod">
          <ac:chgData name="KS D" userId="54fed7622d909512" providerId="LiveId" clId="{BD4E9568-C6C7-48E2-B69B-25D27CE2ACC9}" dt="2021-05-21T18:25:54.437" v="85"/>
          <ac:spMkLst>
            <pc:docMk/>
            <pc:sldMk cId="2071276723" sldId="953"/>
            <ac:spMk id="20" creationId="{65534ADA-446C-42C3-94CE-DDCAD107D7E1}"/>
          </ac:spMkLst>
        </pc:spChg>
        <pc:spChg chg="add del mod">
          <ac:chgData name="KS D" userId="54fed7622d909512" providerId="LiveId" clId="{BD4E9568-C6C7-48E2-B69B-25D27CE2ACC9}" dt="2021-05-21T18:25:58.440" v="86"/>
          <ac:spMkLst>
            <pc:docMk/>
            <pc:sldMk cId="2071276723" sldId="953"/>
            <ac:spMk id="21" creationId="{593E0CCB-409F-4ABA-B4D2-1CB2FF79A3A9}"/>
          </ac:spMkLst>
        </pc:spChg>
        <pc:spChg chg="add del mod">
          <ac:chgData name="KS D" userId="54fed7622d909512" providerId="LiveId" clId="{BD4E9568-C6C7-48E2-B69B-25D27CE2ACC9}" dt="2021-05-21T18:25:58.440" v="86"/>
          <ac:spMkLst>
            <pc:docMk/>
            <pc:sldMk cId="2071276723" sldId="953"/>
            <ac:spMk id="22" creationId="{277EF1E5-BD45-4317-963F-5839CE174C79}"/>
          </ac:spMkLst>
        </pc:spChg>
        <pc:spChg chg="add del mod">
          <ac:chgData name="KS D" userId="54fed7622d909512" providerId="LiveId" clId="{BD4E9568-C6C7-48E2-B69B-25D27CE2ACC9}" dt="2021-05-21T18:25:58.440" v="86"/>
          <ac:spMkLst>
            <pc:docMk/>
            <pc:sldMk cId="2071276723" sldId="953"/>
            <ac:spMk id="23" creationId="{72BDB1E9-BB45-496D-B520-816142A26FAB}"/>
          </ac:spMkLst>
        </pc:spChg>
        <pc:spChg chg="add del mod">
          <ac:chgData name="KS D" userId="54fed7622d909512" providerId="LiveId" clId="{BD4E9568-C6C7-48E2-B69B-25D27CE2ACC9}" dt="2021-05-21T18:25:58.440" v="86"/>
          <ac:spMkLst>
            <pc:docMk/>
            <pc:sldMk cId="2071276723" sldId="953"/>
            <ac:spMk id="24" creationId="{88007F7C-EE95-43AD-B6E6-048D9DE07F1B}"/>
          </ac:spMkLst>
        </pc:spChg>
        <pc:spChg chg="add del mod">
          <ac:chgData name="KS D" userId="54fed7622d909512" providerId="LiveId" clId="{BD4E9568-C6C7-48E2-B69B-25D27CE2ACC9}" dt="2021-05-21T18:25:58.440" v="86"/>
          <ac:spMkLst>
            <pc:docMk/>
            <pc:sldMk cId="2071276723" sldId="953"/>
            <ac:spMk id="25" creationId="{E4925E38-6106-4F65-9B7E-459B3358C3A2}"/>
          </ac:spMkLst>
        </pc:spChg>
        <pc:spChg chg="mod">
          <ac:chgData name="KS D" userId="54fed7622d909512" providerId="LiveId" clId="{BD4E9568-C6C7-48E2-B69B-25D27CE2ACC9}" dt="2021-05-21T18:25:54.437" v="85"/>
          <ac:spMkLst>
            <pc:docMk/>
            <pc:sldMk cId="2071276723" sldId="953"/>
            <ac:spMk id="27" creationId="{59E09282-0C78-436D-9E73-396AD776A899}"/>
          </ac:spMkLst>
        </pc:spChg>
        <pc:spChg chg="mod">
          <ac:chgData name="KS D" userId="54fed7622d909512" providerId="LiveId" clId="{BD4E9568-C6C7-48E2-B69B-25D27CE2ACC9}" dt="2021-05-21T18:25:54.437" v="85"/>
          <ac:spMkLst>
            <pc:docMk/>
            <pc:sldMk cId="2071276723" sldId="953"/>
            <ac:spMk id="28" creationId="{DF14A11E-685E-4097-86D4-B579B23FB95B}"/>
          </ac:spMkLst>
        </pc:spChg>
        <pc:spChg chg="add del mod">
          <ac:chgData name="KS D" userId="54fed7622d909512" providerId="LiveId" clId="{BD4E9568-C6C7-48E2-B69B-25D27CE2ACC9}" dt="2021-05-21T18:25:58.440" v="86"/>
          <ac:spMkLst>
            <pc:docMk/>
            <pc:sldMk cId="2071276723" sldId="953"/>
            <ac:spMk id="29" creationId="{63123CD4-28F1-45BC-AA5A-AD808BC4DDFC}"/>
          </ac:spMkLst>
        </pc:spChg>
        <pc:spChg chg="add del mod">
          <ac:chgData name="KS D" userId="54fed7622d909512" providerId="LiveId" clId="{BD4E9568-C6C7-48E2-B69B-25D27CE2ACC9}" dt="2021-05-21T18:25:58.440" v="86"/>
          <ac:spMkLst>
            <pc:docMk/>
            <pc:sldMk cId="2071276723" sldId="953"/>
            <ac:spMk id="30" creationId="{C06ECA37-5C8F-4FEC-8536-ED821F41D57D}"/>
          </ac:spMkLst>
        </pc:spChg>
        <pc:spChg chg="add del mod">
          <ac:chgData name="KS D" userId="54fed7622d909512" providerId="LiveId" clId="{BD4E9568-C6C7-48E2-B69B-25D27CE2ACC9}" dt="2021-05-21T18:25:58.440" v="86"/>
          <ac:spMkLst>
            <pc:docMk/>
            <pc:sldMk cId="2071276723" sldId="953"/>
            <ac:spMk id="31" creationId="{4BCFDCBE-455B-4783-ACC6-F0EA12DFEE6A}"/>
          </ac:spMkLst>
        </pc:spChg>
        <pc:spChg chg="add del mod">
          <ac:chgData name="KS D" userId="54fed7622d909512" providerId="LiveId" clId="{BD4E9568-C6C7-48E2-B69B-25D27CE2ACC9}" dt="2021-05-21T18:25:58.440" v="86"/>
          <ac:spMkLst>
            <pc:docMk/>
            <pc:sldMk cId="2071276723" sldId="953"/>
            <ac:spMk id="32" creationId="{1962B4C9-4C65-4B6F-9864-75C139CE47F9}"/>
          </ac:spMkLst>
        </pc:spChg>
        <pc:spChg chg="add del mod">
          <ac:chgData name="KS D" userId="54fed7622d909512" providerId="LiveId" clId="{BD4E9568-C6C7-48E2-B69B-25D27CE2ACC9}" dt="2021-05-21T18:25:58.440" v="86"/>
          <ac:spMkLst>
            <pc:docMk/>
            <pc:sldMk cId="2071276723" sldId="953"/>
            <ac:spMk id="33" creationId="{AEAF5658-038E-413B-B5BF-7BF3E8119041}"/>
          </ac:spMkLst>
        </pc:spChg>
        <pc:spChg chg="mod">
          <ac:chgData name="KS D" userId="54fed7622d909512" providerId="LiveId" clId="{BD4E9568-C6C7-48E2-B69B-25D27CE2ACC9}" dt="2021-05-21T18:25:54.437" v="85"/>
          <ac:spMkLst>
            <pc:docMk/>
            <pc:sldMk cId="2071276723" sldId="953"/>
            <ac:spMk id="35" creationId="{62DE9C54-2414-492C-8D5F-83C7F7034225}"/>
          </ac:spMkLst>
        </pc:spChg>
        <pc:spChg chg="mod">
          <ac:chgData name="KS D" userId="54fed7622d909512" providerId="LiveId" clId="{BD4E9568-C6C7-48E2-B69B-25D27CE2ACC9}" dt="2021-05-21T18:25:54.437" v="85"/>
          <ac:spMkLst>
            <pc:docMk/>
            <pc:sldMk cId="2071276723" sldId="953"/>
            <ac:spMk id="36" creationId="{EE0818FA-1AC8-46A9-AEB7-95ED58759469}"/>
          </ac:spMkLst>
        </pc:spChg>
        <pc:spChg chg="add del mod">
          <ac:chgData name="KS D" userId="54fed7622d909512" providerId="LiveId" clId="{BD4E9568-C6C7-48E2-B69B-25D27CE2ACC9}" dt="2021-05-21T18:25:58.440" v="86"/>
          <ac:spMkLst>
            <pc:docMk/>
            <pc:sldMk cId="2071276723" sldId="953"/>
            <ac:spMk id="37" creationId="{57F444E0-0A68-469D-9A78-6A44FEDAA412}"/>
          </ac:spMkLst>
        </pc:spChg>
        <pc:spChg chg="add del mod">
          <ac:chgData name="KS D" userId="54fed7622d909512" providerId="LiveId" clId="{BD4E9568-C6C7-48E2-B69B-25D27CE2ACC9}" dt="2021-05-21T18:25:58.440" v="86"/>
          <ac:spMkLst>
            <pc:docMk/>
            <pc:sldMk cId="2071276723" sldId="953"/>
            <ac:spMk id="38" creationId="{08B0B584-A089-4F6D-8CA4-1983C1A039AE}"/>
          </ac:spMkLst>
        </pc:spChg>
        <pc:spChg chg="add del mod">
          <ac:chgData name="KS D" userId="54fed7622d909512" providerId="LiveId" clId="{BD4E9568-C6C7-48E2-B69B-25D27CE2ACC9}" dt="2021-05-21T18:25:58.440" v="86"/>
          <ac:spMkLst>
            <pc:docMk/>
            <pc:sldMk cId="2071276723" sldId="953"/>
            <ac:spMk id="39" creationId="{968218A6-3F87-466B-80AE-7667F9CC09F9}"/>
          </ac:spMkLst>
        </pc:spChg>
        <pc:spChg chg="add mod">
          <ac:chgData name="KS D" userId="54fed7622d909512" providerId="LiveId" clId="{BD4E9568-C6C7-48E2-B69B-25D27CE2ACC9}" dt="2021-05-21T18:30:07.870" v="156" actId="208"/>
          <ac:spMkLst>
            <pc:docMk/>
            <pc:sldMk cId="2071276723" sldId="953"/>
            <ac:spMk id="40" creationId="{5F675FBC-D21A-459C-92BA-94C5364F5E9C}"/>
          </ac:spMkLst>
        </pc:spChg>
        <pc:spChg chg="add mod">
          <ac:chgData name="KS D" userId="54fed7622d909512" providerId="LiveId" clId="{BD4E9568-C6C7-48E2-B69B-25D27CE2ACC9}" dt="2021-05-21T18:49:40.938" v="379" actId="207"/>
          <ac:spMkLst>
            <pc:docMk/>
            <pc:sldMk cId="2071276723" sldId="953"/>
            <ac:spMk id="41" creationId="{03175094-F531-48BC-9406-89B34FFCE79C}"/>
          </ac:spMkLst>
        </pc:spChg>
        <pc:spChg chg="mod">
          <ac:chgData name="KS D" userId="54fed7622d909512" providerId="LiveId" clId="{BD4E9568-C6C7-48E2-B69B-25D27CE2ACC9}" dt="2021-05-21T18:32:07.394" v="228" actId="1076"/>
          <ac:spMkLst>
            <pc:docMk/>
            <pc:sldMk cId="2071276723" sldId="953"/>
            <ac:spMk id="43" creationId="{9695141D-EB77-411C-8751-3E3DC606797B}"/>
          </ac:spMkLst>
        </pc:spChg>
        <pc:spChg chg="mod">
          <ac:chgData name="KS D" userId="54fed7622d909512" providerId="LiveId" clId="{BD4E9568-C6C7-48E2-B69B-25D27CE2ACC9}" dt="2021-05-21T18:32:10.917" v="229" actId="403"/>
          <ac:spMkLst>
            <pc:docMk/>
            <pc:sldMk cId="2071276723" sldId="953"/>
            <ac:spMk id="44" creationId="{21EDF43A-F610-4E8C-A236-BACD9CE55441}"/>
          </ac:spMkLst>
        </pc:spChg>
        <pc:spChg chg="add mod">
          <ac:chgData name="KS D" userId="54fed7622d909512" providerId="LiveId" clId="{BD4E9568-C6C7-48E2-B69B-25D27CE2ACC9}" dt="2021-05-21T18:49:54.488" v="381" actId="208"/>
          <ac:spMkLst>
            <pc:docMk/>
            <pc:sldMk cId="2071276723" sldId="953"/>
            <ac:spMk id="45" creationId="{4F5A3C65-F309-4120-A73D-4C28DB93B5FD}"/>
          </ac:spMkLst>
        </pc:spChg>
        <pc:spChg chg="add mod">
          <ac:chgData name="KS D" userId="54fed7622d909512" providerId="LiveId" clId="{BD4E9568-C6C7-48E2-B69B-25D27CE2ACC9}" dt="2021-05-21T18:27:31.914" v="91" actId="164"/>
          <ac:spMkLst>
            <pc:docMk/>
            <pc:sldMk cId="2071276723" sldId="953"/>
            <ac:spMk id="46" creationId="{42681F8E-2C14-40B0-8C42-7F9B1E6E4CB5}"/>
          </ac:spMkLst>
        </pc:spChg>
        <pc:spChg chg="add mod">
          <ac:chgData name="KS D" userId="54fed7622d909512" providerId="LiveId" clId="{BD4E9568-C6C7-48E2-B69B-25D27CE2ACC9}" dt="2021-05-21T18:49:59.159" v="382" actId="207"/>
          <ac:spMkLst>
            <pc:docMk/>
            <pc:sldMk cId="2071276723" sldId="953"/>
            <ac:spMk id="47" creationId="{00763908-5575-429E-B095-3C1E0CB22BB1}"/>
          </ac:spMkLst>
        </pc:spChg>
        <pc:spChg chg="add del mod">
          <ac:chgData name="KS D" userId="54fed7622d909512" providerId="LiveId" clId="{BD4E9568-C6C7-48E2-B69B-25D27CE2ACC9}" dt="2021-05-21T18:30:34.107" v="160" actId="478"/>
          <ac:spMkLst>
            <pc:docMk/>
            <pc:sldMk cId="2071276723" sldId="953"/>
            <ac:spMk id="48" creationId="{82A93FE2-2E20-43FA-A656-4B2EBED72F12}"/>
          </ac:spMkLst>
        </pc:spChg>
        <pc:spChg chg="add del mod">
          <ac:chgData name="KS D" userId="54fed7622d909512" providerId="LiveId" clId="{BD4E9568-C6C7-48E2-B69B-25D27CE2ACC9}" dt="2021-05-21T18:30:34.107" v="160" actId="478"/>
          <ac:spMkLst>
            <pc:docMk/>
            <pc:sldMk cId="2071276723" sldId="953"/>
            <ac:spMk id="49" creationId="{17A041E1-1188-4E1F-B235-EC3758E1E2A0}"/>
          </ac:spMkLst>
        </pc:spChg>
        <pc:spChg chg="mod">
          <ac:chgData name="KS D" userId="54fed7622d909512" providerId="LiveId" clId="{BD4E9568-C6C7-48E2-B69B-25D27CE2ACC9}" dt="2021-05-21T18:26:37.834" v="90" actId="207"/>
          <ac:spMkLst>
            <pc:docMk/>
            <pc:sldMk cId="2071276723" sldId="953"/>
            <ac:spMk id="51" creationId="{759B0A61-A8CE-4BF6-837E-67D65FAF74D7}"/>
          </ac:spMkLst>
        </pc:spChg>
        <pc:spChg chg="mod">
          <ac:chgData name="KS D" userId="54fed7622d909512" providerId="LiveId" clId="{BD4E9568-C6C7-48E2-B69B-25D27CE2ACC9}" dt="2021-05-21T18:26:37.834" v="90" actId="207"/>
          <ac:spMkLst>
            <pc:docMk/>
            <pc:sldMk cId="2071276723" sldId="953"/>
            <ac:spMk id="52" creationId="{8509F589-60FF-4D9B-A648-CC7F199EC6AA}"/>
          </ac:spMkLst>
        </pc:spChg>
        <pc:spChg chg="add del mod">
          <ac:chgData name="KS D" userId="54fed7622d909512" providerId="LiveId" clId="{BD4E9568-C6C7-48E2-B69B-25D27CE2ACC9}" dt="2021-05-21T18:30:34.107" v="160" actId="478"/>
          <ac:spMkLst>
            <pc:docMk/>
            <pc:sldMk cId="2071276723" sldId="953"/>
            <ac:spMk id="53" creationId="{4A58E08C-05FF-462C-B0D5-0E49B0F10780}"/>
          </ac:spMkLst>
        </pc:spChg>
        <pc:spChg chg="add del mod">
          <ac:chgData name="KS D" userId="54fed7622d909512" providerId="LiveId" clId="{BD4E9568-C6C7-48E2-B69B-25D27CE2ACC9}" dt="2021-05-21T18:30:34.107" v="160" actId="478"/>
          <ac:spMkLst>
            <pc:docMk/>
            <pc:sldMk cId="2071276723" sldId="953"/>
            <ac:spMk id="54" creationId="{63E20AE3-8E4E-48B1-82B5-FD9F866CF6A2}"/>
          </ac:spMkLst>
        </pc:spChg>
        <pc:spChg chg="add del mod">
          <ac:chgData name="KS D" userId="54fed7622d909512" providerId="LiveId" clId="{BD4E9568-C6C7-48E2-B69B-25D27CE2ACC9}" dt="2021-05-21T18:30:34.107" v="160" actId="478"/>
          <ac:spMkLst>
            <pc:docMk/>
            <pc:sldMk cId="2071276723" sldId="953"/>
            <ac:spMk id="55" creationId="{A7577448-EF9B-4547-9A50-C5DCBED36AD0}"/>
          </ac:spMkLst>
        </pc:spChg>
        <pc:spChg chg="add del mod">
          <ac:chgData name="KS D" userId="54fed7622d909512" providerId="LiveId" clId="{BD4E9568-C6C7-48E2-B69B-25D27CE2ACC9}" dt="2021-05-21T18:30:30.103" v="159" actId="478"/>
          <ac:spMkLst>
            <pc:docMk/>
            <pc:sldMk cId="2071276723" sldId="953"/>
            <ac:spMk id="56" creationId="{8141B296-AA26-4EA3-A6A7-3A241610012C}"/>
          </ac:spMkLst>
        </pc:spChg>
        <pc:spChg chg="add del mod">
          <ac:chgData name="KS D" userId="54fed7622d909512" providerId="LiveId" clId="{BD4E9568-C6C7-48E2-B69B-25D27CE2ACC9}" dt="2021-05-21T18:30:30.103" v="159" actId="478"/>
          <ac:spMkLst>
            <pc:docMk/>
            <pc:sldMk cId="2071276723" sldId="953"/>
            <ac:spMk id="57" creationId="{3DC251C2-F18E-4945-8E51-D796483E898D}"/>
          </ac:spMkLst>
        </pc:spChg>
        <pc:spChg chg="mod">
          <ac:chgData name="KS D" userId="54fed7622d909512" providerId="LiveId" clId="{BD4E9568-C6C7-48E2-B69B-25D27CE2ACC9}" dt="2021-05-21T18:26:37.834" v="90" actId="207"/>
          <ac:spMkLst>
            <pc:docMk/>
            <pc:sldMk cId="2071276723" sldId="953"/>
            <ac:spMk id="59" creationId="{C6FE7761-42E8-4737-88E1-0BF94AA99DED}"/>
          </ac:spMkLst>
        </pc:spChg>
        <pc:spChg chg="mod">
          <ac:chgData name="KS D" userId="54fed7622d909512" providerId="LiveId" clId="{BD4E9568-C6C7-48E2-B69B-25D27CE2ACC9}" dt="2021-05-21T18:26:37.834" v="90" actId="207"/>
          <ac:spMkLst>
            <pc:docMk/>
            <pc:sldMk cId="2071276723" sldId="953"/>
            <ac:spMk id="60" creationId="{293A6F4A-D41D-4B1B-9A87-450D8B9B6E12}"/>
          </ac:spMkLst>
        </pc:spChg>
        <pc:spChg chg="add del mod">
          <ac:chgData name="KS D" userId="54fed7622d909512" providerId="LiveId" clId="{BD4E9568-C6C7-48E2-B69B-25D27CE2ACC9}" dt="2021-05-21T18:30:30.103" v="159" actId="478"/>
          <ac:spMkLst>
            <pc:docMk/>
            <pc:sldMk cId="2071276723" sldId="953"/>
            <ac:spMk id="61" creationId="{5C367323-EA65-4086-97A2-55DAF79591D9}"/>
          </ac:spMkLst>
        </pc:spChg>
        <pc:spChg chg="add del mod">
          <ac:chgData name="KS D" userId="54fed7622d909512" providerId="LiveId" clId="{BD4E9568-C6C7-48E2-B69B-25D27CE2ACC9}" dt="2021-05-21T18:30:30.103" v="159" actId="478"/>
          <ac:spMkLst>
            <pc:docMk/>
            <pc:sldMk cId="2071276723" sldId="953"/>
            <ac:spMk id="62" creationId="{90A65AEC-5B1D-4D75-9B62-B9BB9C111F9F}"/>
          </ac:spMkLst>
        </pc:spChg>
        <pc:spChg chg="add del mod">
          <ac:chgData name="KS D" userId="54fed7622d909512" providerId="LiveId" clId="{BD4E9568-C6C7-48E2-B69B-25D27CE2ACC9}" dt="2021-05-21T18:30:30.103" v="159" actId="478"/>
          <ac:spMkLst>
            <pc:docMk/>
            <pc:sldMk cId="2071276723" sldId="953"/>
            <ac:spMk id="63" creationId="{6F132D75-D3F3-44A8-9832-A84E98DF570C}"/>
          </ac:spMkLst>
        </pc:spChg>
        <pc:spChg chg="add del mod">
          <ac:chgData name="KS D" userId="54fed7622d909512" providerId="LiveId" clId="{BD4E9568-C6C7-48E2-B69B-25D27CE2ACC9}" dt="2021-05-21T18:30:30.103" v="159" actId="478"/>
          <ac:spMkLst>
            <pc:docMk/>
            <pc:sldMk cId="2071276723" sldId="953"/>
            <ac:spMk id="64" creationId="{5EA48173-AB14-4803-A8CF-27CDEF83A3C0}"/>
          </ac:spMkLst>
        </pc:spChg>
        <pc:spChg chg="add del mod">
          <ac:chgData name="KS D" userId="54fed7622d909512" providerId="LiveId" clId="{BD4E9568-C6C7-48E2-B69B-25D27CE2ACC9}" dt="2021-05-21T18:30:30.103" v="159" actId="478"/>
          <ac:spMkLst>
            <pc:docMk/>
            <pc:sldMk cId="2071276723" sldId="953"/>
            <ac:spMk id="65" creationId="{0FD53539-7319-46F0-98AA-EA5C6C7354E7}"/>
          </ac:spMkLst>
        </pc:spChg>
        <pc:spChg chg="mod">
          <ac:chgData name="KS D" userId="54fed7622d909512" providerId="LiveId" clId="{BD4E9568-C6C7-48E2-B69B-25D27CE2ACC9}" dt="2021-05-21T18:26:37.834" v="90" actId="207"/>
          <ac:spMkLst>
            <pc:docMk/>
            <pc:sldMk cId="2071276723" sldId="953"/>
            <ac:spMk id="67" creationId="{653492AF-0174-48FF-BCE1-94B7E286B4FF}"/>
          </ac:spMkLst>
        </pc:spChg>
        <pc:spChg chg="mod">
          <ac:chgData name="KS D" userId="54fed7622d909512" providerId="LiveId" clId="{BD4E9568-C6C7-48E2-B69B-25D27CE2ACC9}" dt="2021-05-21T18:26:37.834" v="90" actId="207"/>
          <ac:spMkLst>
            <pc:docMk/>
            <pc:sldMk cId="2071276723" sldId="953"/>
            <ac:spMk id="68" creationId="{6F6BCD2F-33E5-488D-B970-0A57BB7B75E0}"/>
          </ac:spMkLst>
        </pc:spChg>
        <pc:spChg chg="add del mod">
          <ac:chgData name="KS D" userId="54fed7622d909512" providerId="LiveId" clId="{BD4E9568-C6C7-48E2-B69B-25D27CE2ACC9}" dt="2021-05-21T18:30:30.103" v="159" actId="478"/>
          <ac:spMkLst>
            <pc:docMk/>
            <pc:sldMk cId="2071276723" sldId="953"/>
            <ac:spMk id="69" creationId="{C1AF137F-CBEE-4121-8AEC-0F312033F0DD}"/>
          </ac:spMkLst>
        </pc:spChg>
        <pc:spChg chg="add del mod">
          <ac:chgData name="KS D" userId="54fed7622d909512" providerId="LiveId" clId="{BD4E9568-C6C7-48E2-B69B-25D27CE2ACC9}" dt="2021-05-21T18:30:30.103" v="159" actId="478"/>
          <ac:spMkLst>
            <pc:docMk/>
            <pc:sldMk cId="2071276723" sldId="953"/>
            <ac:spMk id="70" creationId="{71F70C61-396F-4944-9E0E-9C336ADF1634}"/>
          </ac:spMkLst>
        </pc:spChg>
        <pc:spChg chg="add del mod">
          <ac:chgData name="KS D" userId="54fed7622d909512" providerId="LiveId" clId="{BD4E9568-C6C7-48E2-B69B-25D27CE2ACC9}" dt="2021-05-21T18:30:30.103" v="159" actId="478"/>
          <ac:spMkLst>
            <pc:docMk/>
            <pc:sldMk cId="2071276723" sldId="953"/>
            <ac:spMk id="71" creationId="{0B50E83D-EA0E-4809-964D-09F8B1F8AE93}"/>
          </ac:spMkLst>
        </pc:spChg>
        <pc:spChg chg="mod">
          <ac:chgData name="KS D" userId="54fed7622d909512" providerId="LiveId" clId="{BD4E9568-C6C7-48E2-B69B-25D27CE2ACC9}" dt="2021-05-21T18:46:01.825" v="230"/>
          <ac:spMkLst>
            <pc:docMk/>
            <pc:sldMk cId="2071276723" sldId="953"/>
            <ac:spMk id="74" creationId="{C449C3A4-203E-471E-8CD8-236CB3CFEE39}"/>
          </ac:spMkLst>
        </pc:spChg>
        <pc:spChg chg="mod">
          <ac:chgData name="KS D" userId="54fed7622d909512" providerId="LiveId" clId="{BD4E9568-C6C7-48E2-B69B-25D27CE2ACC9}" dt="2021-05-21T18:46:01.825" v="230"/>
          <ac:spMkLst>
            <pc:docMk/>
            <pc:sldMk cId="2071276723" sldId="953"/>
            <ac:spMk id="75" creationId="{8F1805C2-B20E-4942-8ED7-C3117D48E022}"/>
          </ac:spMkLst>
        </pc:spChg>
        <pc:spChg chg="mod">
          <ac:chgData name="KS D" userId="54fed7622d909512" providerId="LiveId" clId="{BD4E9568-C6C7-48E2-B69B-25D27CE2ACC9}" dt="2021-05-21T18:50:06.754" v="384" actId="208"/>
          <ac:spMkLst>
            <pc:docMk/>
            <pc:sldMk cId="2071276723" sldId="953"/>
            <ac:spMk id="77" creationId="{F8443092-ACEC-437B-98B5-9BE75218E488}"/>
          </ac:spMkLst>
        </pc:spChg>
        <pc:spChg chg="mod">
          <ac:chgData name="KS D" userId="54fed7622d909512" providerId="LiveId" clId="{BD4E9568-C6C7-48E2-B69B-25D27CE2ACC9}" dt="2021-05-21T18:46:01.825" v="230"/>
          <ac:spMkLst>
            <pc:docMk/>
            <pc:sldMk cId="2071276723" sldId="953"/>
            <ac:spMk id="78" creationId="{6AC94F42-4E66-4A0B-B0E7-C06C24596FB0}"/>
          </ac:spMkLst>
        </pc:spChg>
        <pc:spChg chg="mod">
          <ac:chgData name="KS D" userId="54fed7622d909512" providerId="LiveId" clId="{BD4E9568-C6C7-48E2-B69B-25D27CE2ACC9}" dt="2021-05-21T18:50:10.025" v="385" actId="207"/>
          <ac:spMkLst>
            <pc:docMk/>
            <pc:sldMk cId="2071276723" sldId="953"/>
            <ac:spMk id="79" creationId="{2D9FBB5F-1A88-4341-B391-24E06B5F2486}"/>
          </ac:spMkLst>
        </pc:spChg>
        <pc:spChg chg="mod">
          <ac:chgData name="KS D" userId="54fed7622d909512" providerId="LiveId" clId="{BD4E9568-C6C7-48E2-B69B-25D27CE2ACC9}" dt="2021-05-21T18:47:21.198" v="318" actId="20577"/>
          <ac:spMkLst>
            <pc:docMk/>
            <pc:sldMk cId="2071276723" sldId="953"/>
            <ac:spMk id="80" creationId="{8E4B1EDD-A150-4513-8B10-58B57D07EFB3}"/>
          </ac:spMkLst>
        </pc:spChg>
        <pc:spChg chg="mod">
          <ac:chgData name="KS D" userId="54fed7622d909512" providerId="LiveId" clId="{BD4E9568-C6C7-48E2-B69B-25D27CE2ACC9}" dt="2021-05-21T18:46:10.964" v="237" actId="20577"/>
          <ac:spMkLst>
            <pc:docMk/>
            <pc:sldMk cId="2071276723" sldId="953"/>
            <ac:spMk id="81" creationId="{F6BCF38D-5481-4606-8764-B55150620770}"/>
          </ac:spMkLst>
        </pc:spChg>
        <pc:spChg chg="mod">
          <ac:chgData name="KS D" userId="54fed7622d909512" providerId="LiveId" clId="{BD4E9568-C6C7-48E2-B69B-25D27CE2ACC9}" dt="2021-05-21T18:47:25.313" v="319"/>
          <ac:spMkLst>
            <pc:docMk/>
            <pc:sldMk cId="2071276723" sldId="953"/>
            <ac:spMk id="83" creationId="{AA31CF08-BC4B-45DD-AB4B-5C06F83C3B13}"/>
          </ac:spMkLst>
        </pc:spChg>
        <pc:spChg chg="mod">
          <ac:chgData name="KS D" userId="54fed7622d909512" providerId="LiveId" clId="{BD4E9568-C6C7-48E2-B69B-25D27CE2ACC9}" dt="2021-05-21T18:47:25.313" v="319"/>
          <ac:spMkLst>
            <pc:docMk/>
            <pc:sldMk cId="2071276723" sldId="953"/>
            <ac:spMk id="84" creationId="{2B9E4DBA-EEC9-41ED-AB34-B2C6F8972572}"/>
          </ac:spMkLst>
        </pc:spChg>
        <pc:spChg chg="mod">
          <ac:chgData name="KS D" userId="54fed7622d909512" providerId="LiveId" clId="{BD4E9568-C6C7-48E2-B69B-25D27CE2ACC9}" dt="2021-05-21T18:50:14.321" v="387" actId="208"/>
          <ac:spMkLst>
            <pc:docMk/>
            <pc:sldMk cId="2071276723" sldId="953"/>
            <ac:spMk id="86" creationId="{6B4188CB-8EE6-46A4-B0BA-BA8E2B47399B}"/>
          </ac:spMkLst>
        </pc:spChg>
        <pc:spChg chg="mod">
          <ac:chgData name="KS D" userId="54fed7622d909512" providerId="LiveId" clId="{BD4E9568-C6C7-48E2-B69B-25D27CE2ACC9}" dt="2021-05-21T18:47:25.313" v="319"/>
          <ac:spMkLst>
            <pc:docMk/>
            <pc:sldMk cId="2071276723" sldId="953"/>
            <ac:spMk id="87" creationId="{6FD3CC56-2797-4A66-9DEB-26DADA44AC28}"/>
          </ac:spMkLst>
        </pc:spChg>
        <pc:spChg chg="mod">
          <ac:chgData name="KS D" userId="54fed7622d909512" providerId="LiveId" clId="{BD4E9568-C6C7-48E2-B69B-25D27CE2ACC9}" dt="2021-05-21T18:50:17.351" v="388" actId="207"/>
          <ac:spMkLst>
            <pc:docMk/>
            <pc:sldMk cId="2071276723" sldId="953"/>
            <ac:spMk id="88" creationId="{0E8F7FFD-6BA1-4508-BA2F-611E429A5F4E}"/>
          </ac:spMkLst>
        </pc:spChg>
        <pc:spChg chg="mod">
          <ac:chgData name="KS D" userId="54fed7622d909512" providerId="LiveId" clId="{BD4E9568-C6C7-48E2-B69B-25D27CE2ACC9}" dt="2021-05-21T18:48:03.757" v="371" actId="20577"/>
          <ac:spMkLst>
            <pc:docMk/>
            <pc:sldMk cId="2071276723" sldId="953"/>
            <ac:spMk id="89" creationId="{1DFD3FA1-DEE6-4ADE-8CEA-78E9036D8C74}"/>
          </ac:spMkLst>
        </pc:spChg>
        <pc:spChg chg="mod">
          <ac:chgData name="KS D" userId="54fed7622d909512" providerId="LiveId" clId="{BD4E9568-C6C7-48E2-B69B-25D27CE2ACC9}" dt="2021-05-21T18:47:45.175" v="340" actId="20577"/>
          <ac:spMkLst>
            <pc:docMk/>
            <pc:sldMk cId="2071276723" sldId="953"/>
            <ac:spMk id="90" creationId="{0B05C551-1F71-4BAA-B38C-706837C5E37C}"/>
          </ac:spMkLst>
        </pc:spChg>
        <pc:spChg chg="add mod">
          <ac:chgData name="KS D" userId="54fed7622d909512" providerId="LiveId" clId="{BD4E9568-C6C7-48E2-B69B-25D27CE2ACC9}" dt="2021-05-21T19:03:41.102" v="422" actId="1076"/>
          <ac:spMkLst>
            <pc:docMk/>
            <pc:sldMk cId="2071276723" sldId="953"/>
            <ac:spMk id="91" creationId="{107C74D6-3133-4FDC-B792-21A0778E8EBB}"/>
          </ac:spMkLst>
        </pc:spChg>
        <pc:grpChg chg="add del mod">
          <ac:chgData name="KS D" userId="54fed7622d909512" providerId="LiveId" clId="{BD4E9568-C6C7-48E2-B69B-25D27CE2ACC9}" dt="2021-05-21T18:18:18.463" v="80"/>
          <ac:grpSpMkLst>
            <pc:docMk/>
            <pc:sldMk cId="2071276723" sldId="953"/>
            <ac:grpSpMk id="2" creationId="{46702C0D-09C1-48B4-8245-BD0A68D8B0EB}"/>
          </ac:grpSpMkLst>
        </pc:grpChg>
        <pc:grpChg chg="add mod">
          <ac:chgData name="KS D" userId="54fed7622d909512" providerId="LiveId" clId="{BD4E9568-C6C7-48E2-B69B-25D27CE2ACC9}" dt="2021-05-21T18:18:32.666" v="84" actId="1076"/>
          <ac:grpSpMkLst>
            <pc:docMk/>
            <pc:sldMk cId="2071276723" sldId="953"/>
            <ac:grpSpMk id="5" creationId="{B870EDDF-60B4-4AC7-835A-20C554B7E07B}"/>
          </ac:grpSpMkLst>
        </pc:grpChg>
        <pc:grpChg chg="add del mod">
          <ac:chgData name="KS D" userId="54fed7622d909512" providerId="LiveId" clId="{BD4E9568-C6C7-48E2-B69B-25D27CE2ACC9}" dt="2021-05-21T18:25:58.440" v="86"/>
          <ac:grpSpMkLst>
            <pc:docMk/>
            <pc:sldMk cId="2071276723" sldId="953"/>
            <ac:grpSpMk id="10" creationId="{05A94E28-54F3-4059-9210-930B0B4244B7}"/>
          </ac:grpSpMkLst>
        </pc:grpChg>
        <pc:grpChg chg="add del mod">
          <ac:chgData name="KS D" userId="54fed7622d909512" providerId="LiveId" clId="{BD4E9568-C6C7-48E2-B69B-25D27CE2ACC9}" dt="2021-05-21T18:25:58.440" v="86"/>
          <ac:grpSpMkLst>
            <pc:docMk/>
            <pc:sldMk cId="2071276723" sldId="953"/>
            <ac:grpSpMk id="18" creationId="{C0E2CB6F-7E8D-4AA5-9092-F10A96AEC644}"/>
          </ac:grpSpMkLst>
        </pc:grpChg>
        <pc:grpChg chg="add del mod">
          <ac:chgData name="KS D" userId="54fed7622d909512" providerId="LiveId" clId="{BD4E9568-C6C7-48E2-B69B-25D27CE2ACC9}" dt="2021-05-21T18:25:58.440" v="86"/>
          <ac:grpSpMkLst>
            <pc:docMk/>
            <pc:sldMk cId="2071276723" sldId="953"/>
            <ac:grpSpMk id="26" creationId="{EFB8953F-680E-421A-8A1C-69787DCCD99D}"/>
          </ac:grpSpMkLst>
        </pc:grpChg>
        <pc:grpChg chg="add del mod">
          <ac:chgData name="KS D" userId="54fed7622d909512" providerId="LiveId" clId="{BD4E9568-C6C7-48E2-B69B-25D27CE2ACC9}" dt="2021-05-21T18:25:58.440" v="86"/>
          <ac:grpSpMkLst>
            <pc:docMk/>
            <pc:sldMk cId="2071276723" sldId="953"/>
            <ac:grpSpMk id="34" creationId="{08684444-77D2-4517-9869-D0F50C27121C}"/>
          </ac:grpSpMkLst>
        </pc:grpChg>
        <pc:grpChg chg="add mod">
          <ac:chgData name="KS D" userId="54fed7622d909512" providerId="LiveId" clId="{BD4E9568-C6C7-48E2-B69B-25D27CE2ACC9}" dt="2021-05-21T18:27:31.914" v="91" actId="164"/>
          <ac:grpSpMkLst>
            <pc:docMk/>
            <pc:sldMk cId="2071276723" sldId="953"/>
            <ac:grpSpMk id="42" creationId="{B84A5290-32BD-4C36-A436-467E3E1D0E03}"/>
          </ac:grpSpMkLst>
        </pc:grpChg>
        <pc:grpChg chg="add del mod">
          <ac:chgData name="KS D" userId="54fed7622d909512" providerId="LiveId" clId="{BD4E9568-C6C7-48E2-B69B-25D27CE2ACC9}" dt="2021-05-21T18:30:34.107" v="160" actId="478"/>
          <ac:grpSpMkLst>
            <pc:docMk/>
            <pc:sldMk cId="2071276723" sldId="953"/>
            <ac:grpSpMk id="50" creationId="{DB3C78A1-D5D8-48F7-AAFF-F93778CA66C1}"/>
          </ac:grpSpMkLst>
        </pc:grpChg>
        <pc:grpChg chg="add del mod">
          <ac:chgData name="KS D" userId="54fed7622d909512" providerId="LiveId" clId="{BD4E9568-C6C7-48E2-B69B-25D27CE2ACC9}" dt="2021-05-21T18:30:30.103" v="159" actId="478"/>
          <ac:grpSpMkLst>
            <pc:docMk/>
            <pc:sldMk cId="2071276723" sldId="953"/>
            <ac:grpSpMk id="58" creationId="{4956E089-A9AF-4AA3-B0B1-6CCD74FB59BC}"/>
          </ac:grpSpMkLst>
        </pc:grpChg>
        <pc:grpChg chg="add del mod">
          <ac:chgData name="KS D" userId="54fed7622d909512" providerId="LiveId" clId="{BD4E9568-C6C7-48E2-B69B-25D27CE2ACC9}" dt="2021-05-21T18:30:30.103" v="159" actId="478"/>
          <ac:grpSpMkLst>
            <pc:docMk/>
            <pc:sldMk cId="2071276723" sldId="953"/>
            <ac:grpSpMk id="66" creationId="{401E42CE-A797-4823-A575-16052D1FF5CB}"/>
          </ac:grpSpMkLst>
        </pc:grpChg>
        <pc:grpChg chg="add mod">
          <ac:chgData name="KS D" userId="54fed7622d909512" providerId="LiveId" clId="{BD4E9568-C6C7-48E2-B69B-25D27CE2ACC9}" dt="2021-05-21T18:48:56.858" v="372" actId="12788"/>
          <ac:grpSpMkLst>
            <pc:docMk/>
            <pc:sldMk cId="2071276723" sldId="953"/>
            <ac:grpSpMk id="72" creationId="{6F147EFD-B1BE-432D-9784-91D0CE32D026}"/>
          </ac:grpSpMkLst>
        </pc:grpChg>
        <pc:grpChg chg="add mod">
          <ac:chgData name="KS D" userId="54fed7622d909512" providerId="LiveId" clId="{BD4E9568-C6C7-48E2-B69B-25D27CE2ACC9}" dt="2021-05-21T18:48:59.653" v="373" actId="465"/>
          <ac:grpSpMkLst>
            <pc:docMk/>
            <pc:sldMk cId="2071276723" sldId="953"/>
            <ac:grpSpMk id="73" creationId="{59B98EE1-8BF2-4951-B557-521BB95B16F1}"/>
          </ac:grpSpMkLst>
        </pc:grpChg>
        <pc:grpChg chg="mod">
          <ac:chgData name="KS D" userId="54fed7622d909512" providerId="LiveId" clId="{BD4E9568-C6C7-48E2-B69B-25D27CE2ACC9}" dt="2021-05-21T18:46:01.825" v="230"/>
          <ac:grpSpMkLst>
            <pc:docMk/>
            <pc:sldMk cId="2071276723" sldId="953"/>
            <ac:grpSpMk id="76" creationId="{069464C8-90B9-4949-9036-27CFC6840CCF}"/>
          </ac:grpSpMkLst>
        </pc:grpChg>
        <pc:grpChg chg="add mod">
          <ac:chgData name="KS D" userId="54fed7622d909512" providerId="LiveId" clId="{BD4E9568-C6C7-48E2-B69B-25D27CE2ACC9}" dt="2021-05-21T18:48:56.858" v="372" actId="12788"/>
          <ac:grpSpMkLst>
            <pc:docMk/>
            <pc:sldMk cId="2071276723" sldId="953"/>
            <ac:grpSpMk id="82" creationId="{0752D194-CB48-4F89-85C2-CE05ED7D4C32}"/>
          </ac:grpSpMkLst>
        </pc:grpChg>
        <pc:grpChg chg="mod">
          <ac:chgData name="KS D" userId="54fed7622d909512" providerId="LiveId" clId="{BD4E9568-C6C7-48E2-B69B-25D27CE2ACC9}" dt="2021-05-21T18:47:25.313" v="319"/>
          <ac:grpSpMkLst>
            <pc:docMk/>
            <pc:sldMk cId="2071276723" sldId="953"/>
            <ac:grpSpMk id="85" creationId="{23DC0D1A-FE29-4F7B-A699-3E5D5AAAEFB5}"/>
          </ac:grpSpMkLst>
        </pc:grpChg>
      </pc:sldChg>
      <pc:sldChg chg="addSp delSp modSp new mod">
        <pc:chgData name="KS D" userId="54fed7622d909512" providerId="LiveId" clId="{BD4E9568-C6C7-48E2-B69B-25D27CE2ACC9}" dt="2021-05-21T21:00:39.549" v="1094" actId="1038"/>
        <pc:sldMkLst>
          <pc:docMk/>
          <pc:sldMk cId="3394792082" sldId="954"/>
        </pc:sldMkLst>
        <pc:spChg chg="add del mod">
          <ac:chgData name="KS D" userId="54fed7622d909512" providerId="LiveId" clId="{BD4E9568-C6C7-48E2-B69B-25D27CE2ACC9}" dt="2021-05-21T20:18:37.954" v="445"/>
          <ac:spMkLst>
            <pc:docMk/>
            <pc:sldMk cId="3394792082" sldId="954"/>
            <ac:spMk id="8" creationId="{BFC845AB-B161-4C38-ACA9-931EC8470230}"/>
          </ac:spMkLst>
        </pc:spChg>
        <pc:spChg chg="add mod">
          <ac:chgData name="KS D" userId="54fed7622d909512" providerId="LiveId" clId="{BD4E9568-C6C7-48E2-B69B-25D27CE2ACC9}" dt="2021-05-21T20:21:38.046" v="563" actId="20577"/>
          <ac:spMkLst>
            <pc:docMk/>
            <pc:sldMk cId="3394792082" sldId="954"/>
            <ac:spMk id="9" creationId="{F56A80F0-F505-494F-AFF8-BDE39F2A261D}"/>
          </ac:spMkLst>
        </pc:spChg>
        <pc:spChg chg="add mod">
          <ac:chgData name="KS D" userId="54fed7622d909512" providerId="LiveId" clId="{BD4E9568-C6C7-48E2-B69B-25D27CE2ACC9}" dt="2021-05-21T20:33:14.652" v="583" actId="12788"/>
          <ac:spMkLst>
            <pc:docMk/>
            <pc:sldMk cId="3394792082" sldId="954"/>
            <ac:spMk id="10" creationId="{731A2F41-182B-42AC-9779-7F3E062B21DD}"/>
          </ac:spMkLst>
        </pc:spChg>
        <pc:picChg chg="add mod">
          <ac:chgData name="KS D" userId="54fed7622d909512" providerId="LiveId" clId="{BD4E9568-C6C7-48E2-B69B-25D27CE2ACC9}" dt="2021-05-21T20:19:44.581" v="520" actId="1076"/>
          <ac:picMkLst>
            <pc:docMk/>
            <pc:sldMk cId="3394792082" sldId="954"/>
            <ac:picMk id="3" creationId="{F21BB699-404A-49D3-BD01-F7DF1C0F5767}"/>
          </ac:picMkLst>
        </pc:picChg>
        <pc:picChg chg="add del mod">
          <ac:chgData name="KS D" userId="54fed7622d909512" providerId="LiveId" clId="{BD4E9568-C6C7-48E2-B69B-25D27CE2ACC9}" dt="2021-05-21T20:30:16.253" v="571" actId="478"/>
          <ac:picMkLst>
            <pc:docMk/>
            <pc:sldMk cId="3394792082" sldId="954"/>
            <ac:picMk id="5" creationId="{637356D7-70BE-4A4A-8340-A3E166354130}"/>
          </ac:picMkLst>
        </pc:picChg>
        <pc:picChg chg="add mod">
          <ac:chgData name="KS D" userId="54fed7622d909512" providerId="LiveId" clId="{BD4E9568-C6C7-48E2-B69B-25D27CE2ACC9}" dt="2021-05-21T21:00:39.549" v="1094" actId="1038"/>
          <ac:picMkLst>
            <pc:docMk/>
            <pc:sldMk cId="3394792082" sldId="954"/>
            <ac:picMk id="7" creationId="{12CB99FC-A6D2-4B30-9EE0-AD109EAF4A24}"/>
          </ac:picMkLst>
        </pc:picChg>
        <pc:picChg chg="add mod">
          <ac:chgData name="KS D" userId="54fed7622d909512" providerId="LiveId" clId="{BD4E9568-C6C7-48E2-B69B-25D27CE2ACC9}" dt="2021-05-21T20:30:41.060" v="576" actId="1076"/>
          <ac:picMkLst>
            <pc:docMk/>
            <pc:sldMk cId="3394792082" sldId="954"/>
            <ac:picMk id="12" creationId="{3E1A61E2-5538-4882-BD02-445CC54349DB}"/>
          </ac:picMkLst>
        </pc:picChg>
      </pc:sldChg>
      <pc:sldChg chg="addSp delSp modSp new mod modAnim">
        <pc:chgData name="KS D" userId="54fed7622d909512" providerId="LiveId" clId="{BD4E9568-C6C7-48E2-B69B-25D27CE2ACC9}" dt="2021-05-21T22:36:02.642" v="2015" actId="1076"/>
        <pc:sldMkLst>
          <pc:docMk/>
          <pc:sldMk cId="4256376051" sldId="955"/>
        </pc:sldMkLst>
        <pc:spChg chg="mod topLvl">
          <ac:chgData name="KS D" userId="54fed7622d909512" providerId="LiveId" clId="{BD4E9568-C6C7-48E2-B69B-25D27CE2ACC9}" dt="2021-05-21T22:06:25.445" v="1695" actId="1076"/>
          <ac:spMkLst>
            <pc:docMk/>
            <pc:sldMk cId="4256376051" sldId="955"/>
            <ac:spMk id="4" creationId="{7C6D268C-446C-4F6C-B813-A59BC875D37D}"/>
          </ac:spMkLst>
        </pc:spChg>
        <pc:spChg chg="mod topLvl">
          <ac:chgData name="KS D" userId="54fed7622d909512" providerId="LiveId" clId="{BD4E9568-C6C7-48E2-B69B-25D27CE2ACC9}" dt="2021-05-21T22:06:25.445" v="1695" actId="1076"/>
          <ac:spMkLst>
            <pc:docMk/>
            <pc:sldMk cId="4256376051" sldId="955"/>
            <ac:spMk id="5" creationId="{B49040CD-3935-4C1D-979A-128B72997C21}"/>
          </ac:spMkLst>
        </pc:spChg>
        <pc:spChg chg="mod topLvl">
          <ac:chgData name="KS D" userId="54fed7622d909512" providerId="LiveId" clId="{BD4E9568-C6C7-48E2-B69B-25D27CE2ACC9}" dt="2021-05-21T22:06:25.445" v="1695" actId="1076"/>
          <ac:spMkLst>
            <pc:docMk/>
            <pc:sldMk cId="4256376051" sldId="955"/>
            <ac:spMk id="6" creationId="{4BD43C42-7F2A-4D73-8B14-D1058827F6BB}"/>
          </ac:spMkLst>
        </pc:spChg>
        <pc:spChg chg="mod topLvl">
          <ac:chgData name="KS D" userId="54fed7622d909512" providerId="LiveId" clId="{BD4E9568-C6C7-48E2-B69B-25D27CE2ACC9}" dt="2021-05-21T22:06:25.445" v="1695" actId="1076"/>
          <ac:spMkLst>
            <pc:docMk/>
            <pc:sldMk cId="4256376051" sldId="955"/>
            <ac:spMk id="7" creationId="{4B78019F-D89A-4FAB-8466-F2520EB43DC7}"/>
          </ac:spMkLst>
        </pc:spChg>
        <pc:spChg chg="mod topLvl">
          <ac:chgData name="KS D" userId="54fed7622d909512" providerId="LiveId" clId="{BD4E9568-C6C7-48E2-B69B-25D27CE2ACC9}" dt="2021-05-21T22:06:25.445" v="1695" actId="1076"/>
          <ac:spMkLst>
            <pc:docMk/>
            <pc:sldMk cId="4256376051" sldId="955"/>
            <ac:spMk id="8" creationId="{B44E5526-5D1B-4DD6-91B0-CA93D64A5510}"/>
          </ac:spMkLst>
        </pc:spChg>
        <pc:spChg chg="mod topLvl">
          <ac:chgData name="KS D" userId="54fed7622d909512" providerId="LiveId" clId="{BD4E9568-C6C7-48E2-B69B-25D27CE2ACC9}" dt="2021-05-21T22:06:25.445" v="1695" actId="1076"/>
          <ac:spMkLst>
            <pc:docMk/>
            <pc:sldMk cId="4256376051" sldId="955"/>
            <ac:spMk id="9" creationId="{836DC280-6DA1-4C72-8651-57FA600881C4}"/>
          </ac:spMkLst>
        </pc:spChg>
        <pc:spChg chg="add mod">
          <ac:chgData name="KS D" userId="54fed7622d909512" providerId="LiveId" clId="{BD4E9568-C6C7-48E2-B69B-25D27CE2ACC9}" dt="2021-05-21T21:24:19.042" v="1470" actId="403"/>
          <ac:spMkLst>
            <pc:docMk/>
            <pc:sldMk cId="4256376051" sldId="955"/>
            <ac:spMk id="10" creationId="{F07F1B2A-C83A-4084-9401-E430847AC4F3}"/>
          </ac:spMkLst>
        </pc:spChg>
        <pc:spChg chg="add mod">
          <ac:chgData name="KS D" userId="54fed7622d909512" providerId="LiveId" clId="{BD4E9568-C6C7-48E2-B69B-25D27CE2ACC9}" dt="2021-05-21T21:28:59.594" v="1532" actId="1076"/>
          <ac:spMkLst>
            <pc:docMk/>
            <pc:sldMk cId="4256376051" sldId="955"/>
            <ac:spMk id="11" creationId="{6D48EE4A-E109-49D0-A9C8-A75976849849}"/>
          </ac:spMkLst>
        </pc:spChg>
        <pc:spChg chg="add mod">
          <ac:chgData name="KS D" userId="54fed7622d909512" providerId="LiveId" clId="{BD4E9568-C6C7-48E2-B69B-25D27CE2ACC9}" dt="2021-05-21T22:11:22.147" v="1868" actId="1076"/>
          <ac:spMkLst>
            <pc:docMk/>
            <pc:sldMk cId="4256376051" sldId="955"/>
            <ac:spMk id="12" creationId="{2A136268-A8DB-40AB-885D-8A2D7769C064}"/>
          </ac:spMkLst>
        </pc:spChg>
        <pc:spChg chg="add mod">
          <ac:chgData name="KS D" userId="54fed7622d909512" providerId="LiveId" clId="{BD4E9568-C6C7-48E2-B69B-25D27CE2ACC9}" dt="2021-05-21T22:08:28.699" v="1802" actId="1076"/>
          <ac:spMkLst>
            <pc:docMk/>
            <pc:sldMk cId="4256376051" sldId="955"/>
            <ac:spMk id="13" creationId="{3D3D6461-B02C-4A02-B014-388A72912CDC}"/>
          </ac:spMkLst>
        </pc:spChg>
        <pc:spChg chg="add mod">
          <ac:chgData name="KS D" userId="54fed7622d909512" providerId="LiveId" clId="{BD4E9568-C6C7-48E2-B69B-25D27CE2ACC9}" dt="2021-05-21T22:08:15.034" v="1799" actId="1076"/>
          <ac:spMkLst>
            <pc:docMk/>
            <pc:sldMk cId="4256376051" sldId="955"/>
            <ac:spMk id="14" creationId="{55205A35-67EB-47E4-8610-12DF62676557}"/>
          </ac:spMkLst>
        </pc:spChg>
        <pc:spChg chg="add mod">
          <ac:chgData name="KS D" userId="54fed7622d909512" providerId="LiveId" clId="{BD4E9568-C6C7-48E2-B69B-25D27CE2ACC9}" dt="2021-05-21T22:35:00.191" v="2004" actId="1076"/>
          <ac:spMkLst>
            <pc:docMk/>
            <pc:sldMk cId="4256376051" sldId="955"/>
            <ac:spMk id="15" creationId="{BB7387AE-DEEF-45AE-A8E1-786A22BFC265}"/>
          </ac:spMkLst>
        </pc:spChg>
        <pc:spChg chg="add mod">
          <ac:chgData name="KS D" userId="54fed7622d909512" providerId="LiveId" clId="{BD4E9568-C6C7-48E2-B69B-25D27CE2ACC9}" dt="2021-05-21T22:34:42.345" v="2000" actId="1076"/>
          <ac:spMkLst>
            <pc:docMk/>
            <pc:sldMk cId="4256376051" sldId="955"/>
            <ac:spMk id="16" creationId="{A756AEEC-6AF0-45BC-A8A4-AF0F59AEDEBC}"/>
          </ac:spMkLst>
        </pc:spChg>
        <pc:spChg chg="add mod">
          <ac:chgData name="KS D" userId="54fed7622d909512" providerId="LiveId" clId="{BD4E9568-C6C7-48E2-B69B-25D27CE2ACC9}" dt="2021-05-21T22:34:40.340" v="1999" actId="1076"/>
          <ac:spMkLst>
            <pc:docMk/>
            <pc:sldMk cId="4256376051" sldId="955"/>
            <ac:spMk id="17" creationId="{E68BFC69-AAFA-4022-B2D3-54B0D7FDAE60}"/>
          </ac:spMkLst>
        </pc:spChg>
        <pc:spChg chg="add mod">
          <ac:chgData name="KS D" userId="54fed7622d909512" providerId="LiveId" clId="{BD4E9568-C6C7-48E2-B69B-25D27CE2ACC9}" dt="2021-05-21T22:36:02.642" v="2015" actId="1076"/>
          <ac:spMkLst>
            <pc:docMk/>
            <pc:sldMk cId="4256376051" sldId="955"/>
            <ac:spMk id="18" creationId="{E3BDB445-C05A-45F1-ABA4-D7FC6D153392}"/>
          </ac:spMkLst>
        </pc:spChg>
        <pc:grpChg chg="del mod">
          <ac:chgData name="KS D" userId="54fed7622d909512" providerId="LiveId" clId="{BD4E9568-C6C7-48E2-B69B-25D27CE2ACC9}" dt="2021-05-21T20:56:45.463" v="1060" actId="165"/>
          <ac:grpSpMkLst>
            <pc:docMk/>
            <pc:sldMk cId="4256376051" sldId="955"/>
            <ac:grpSpMk id="3" creationId="{E7BA13AB-44B3-48D4-BB58-4DB714ED8780}"/>
          </ac:grpSpMkLst>
        </pc:grpChg>
        <pc:graphicFrameChg chg="add del mod modGraphic">
          <ac:chgData name="KS D" userId="54fed7622d909512" providerId="LiveId" clId="{BD4E9568-C6C7-48E2-B69B-25D27CE2ACC9}" dt="2021-05-21T20:56:36.216" v="1059" actId="18245"/>
          <ac:graphicFrameMkLst>
            <pc:docMk/>
            <pc:sldMk cId="4256376051" sldId="955"/>
            <ac:graphicFrameMk id="2" creationId="{21C6B9B9-514B-48CA-83C8-EDF333C8DA85}"/>
          </ac:graphicFrameMkLst>
        </pc:graphicFrameChg>
      </pc:sldChg>
      <pc:sldChg chg="modSp add del mod modAnim">
        <pc:chgData name="KS D" userId="54fed7622d909512" providerId="LiveId" clId="{BD4E9568-C6C7-48E2-B69B-25D27CE2ACC9}" dt="2021-05-22T07:34:11.112" v="2030"/>
        <pc:sldMkLst>
          <pc:docMk/>
          <pc:sldMk cId="2598740718" sldId="956"/>
        </pc:sldMkLst>
        <pc:spChg chg="mod">
          <ac:chgData name="KS D" userId="54fed7622d909512" providerId="LiveId" clId="{BD4E9568-C6C7-48E2-B69B-25D27CE2ACC9}" dt="2021-05-21T21:29:58.345" v="1536" actId="13822"/>
          <ac:spMkLst>
            <pc:docMk/>
            <pc:sldMk cId="2598740718" sldId="956"/>
            <ac:spMk id="2" creationId="{29CB3EC4-2F17-4275-93CC-D75024223728}"/>
          </ac:spMkLst>
        </pc:spChg>
      </pc:sldChg>
      <pc:sldChg chg="addSp delSp modSp add mod ord delAnim modAnim">
        <pc:chgData name="KS D" userId="54fed7622d909512" providerId="LiveId" clId="{BD4E9568-C6C7-48E2-B69B-25D27CE2ACC9}" dt="2021-05-21T22:13:44.742" v="1910"/>
        <pc:sldMkLst>
          <pc:docMk/>
          <pc:sldMk cId="391752093" sldId="957"/>
        </pc:sldMkLst>
        <pc:spChg chg="del">
          <ac:chgData name="KS D" userId="54fed7622d909512" providerId="LiveId" clId="{BD4E9568-C6C7-48E2-B69B-25D27CE2ACC9}" dt="2021-05-21T21:48:51.941" v="1591" actId="478"/>
          <ac:spMkLst>
            <pc:docMk/>
            <pc:sldMk cId="391752093" sldId="957"/>
            <ac:spMk id="2" creationId="{29CB3EC4-2F17-4275-93CC-D75024223728}"/>
          </ac:spMkLst>
        </pc:spChg>
        <pc:spChg chg="del">
          <ac:chgData name="KS D" userId="54fed7622d909512" providerId="LiveId" clId="{BD4E9568-C6C7-48E2-B69B-25D27CE2ACC9}" dt="2021-05-21T21:48:54.598" v="1592" actId="478"/>
          <ac:spMkLst>
            <pc:docMk/>
            <pc:sldMk cId="391752093" sldId="957"/>
            <ac:spMk id="3" creationId="{4F02091A-49AA-46D5-95D6-9909BC653A17}"/>
          </ac:spMkLst>
        </pc:spChg>
        <pc:spChg chg="add del mod">
          <ac:chgData name="KS D" userId="54fed7622d909512" providerId="LiveId" clId="{BD4E9568-C6C7-48E2-B69B-25D27CE2ACC9}" dt="2021-05-21T21:54:53.794" v="1673" actId="478"/>
          <ac:spMkLst>
            <pc:docMk/>
            <pc:sldMk cId="391752093" sldId="957"/>
            <ac:spMk id="6" creationId="{0921846E-5A2F-404D-8CDA-121509EFC766}"/>
          </ac:spMkLst>
        </pc:spChg>
        <pc:spChg chg="del">
          <ac:chgData name="KS D" userId="54fed7622d909512" providerId="LiveId" clId="{BD4E9568-C6C7-48E2-B69B-25D27CE2ACC9}" dt="2021-05-21T21:53:07.424" v="1644" actId="478"/>
          <ac:spMkLst>
            <pc:docMk/>
            <pc:sldMk cId="391752093" sldId="957"/>
            <ac:spMk id="7" creationId="{6DD0AC7C-A296-4758-ABBD-1BBB40D28715}"/>
          </ac:spMkLst>
        </pc:spChg>
        <pc:spChg chg="mod">
          <ac:chgData name="KS D" userId="54fed7622d909512" providerId="LiveId" clId="{BD4E9568-C6C7-48E2-B69B-25D27CE2ACC9}" dt="2021-05-21T22:13:44.742" v="1910"/>
          <ac:spMkLst>
            <pc:docMk/>
            <pc:sldMk cId="391752093" sldId="957"/>
            <ac:spMk id="11" creationId="{0BE281F0-AD45-4EE5-85F7-66C447F87797}"/>
          </ac:spMkLst>
        </pc:spChg>
        <pc:spChg chg="add mod">
          <ac:chgData name="KS D" userId="54fed7622d909512" providerId="LiveId" clId="{BD4E9568-C6C7-48E2-B69B-25D27CE2ACC9}" dt="2021-05-21T22:12:24.097" v="1875" actId="20577"/>
          <ac:spMkLst>
            <pc:docMk/>
            <pc:sldMk cId="391752093" sldId="957"/>
            <ac:spMk id="17" creationId="{5C61AB66-E773-4512-92D9-6CF2C1046584}"/>
          </ac:spMkLst>
        </pc:spChg>
        <pc:spChg chg="mod ord">
          <ac:chgData name="KS D" userId="54fed7622d909512" providerId="LiveId" clId="{BD4E9568-C6C7-48E2-B69B-25D27CE2ACC9}" dt="2021-05-21T21:54:30.961" v="1654" actId="1076"/>
          <ac:spMkLst>
            <pc:docMk/>
            <pc:sldMk cId="391752093" sldId="957"/>
            <ac:spMk id="18" creationId="{504ABFF0-9083-430A-95A7-1960B001F676}"/>
          </ac:spMkLst>
        </pc:spChg>
        <pc:spChg chg="del mod">
          <ac:chgData name="KS D" userId="54fed7622d909512" providerId="LiveId" clId="{BD4E9568-C6C7-48E2-B69B-25D27CE2ACC9}" dt="2021-05-21T21:52:55.864" v="1640" actId="478"/>
          <ac:spMkLst>
            <pc:docMk/>
            <pc:sldMk cId="391752093" sldId="957"/>
            <ac:spMk id="19" creationId="{6904175E-A4BF-42AC-A68A-532A6163BFD8}"/>
          </ac:spMkLst>
        </pc:spChg>
        <pc:spChg chg="mod">
          <ac:chgData name="KS D" userId="54fed7622d909512" providerId="LiveId" clId="{BD4E9568-C6C7-48E2-B69B-25D27CE2ACC9}" dt="2021-05-21T22:13:30.181" v="1905"/>
          <ac:spMkLst>
            <pc:docMk/>
            <pc:sldMk cId="391752093" sldId="957"/>
            <ac:spMk id="20" creationId="{6B186A74-FC73-456E-AF24-8354C1911A5F}"/>
          </ac:spMkLst>
        </pc:spChg>
        <pc:spChg chg="add mod">
          <ac:chgData name="KS D" userId="54fed7622d909512" providerId="LiveId" clId="{BD4E9568-C6C7-48E2-B69B-25D27CE2ACC9}" dt="2021-05-21T22:13:04.328" v="1900" actId="20577"/>
          <ac:spMkLst>
            <pc:docMk/>
            <pc:sldMk cId="391752093" sldId="957"/>
            <ac:spMk id="21" creationId="{DAEC4962-F611-454B-8063-A8F5A8660FD8}"/>
          </ac:spMkLst>
        </pc:spChg>
        <pc:picChg chg="add del mod">
          <ac:chgData name="KS D" userId="54fed7622d909512" providerId="LiveId" clId="{BD4E9568-C6C7-48E2-B69B-25D27CE2ACC9}" dt="2021-05-21T21:52:57.876" v="1641" actId="478"/>
          <ac:picMkLst>
            <pc:docMk/>
            <pc:sldMk cId="391752093" sldId="957"/>
            <ac:picMk id="5" creationId="{AF20C219-C418-4050-8739-CD3BBAC39CB7}"/>
          </ac:picMkLst>
        </pc:picChg>
        <pc:picChg chg="add mod ord">
          <ac:chgData name="KS D" userId="54fed7622d909512" providerId="LiveId" clId="{BD4E9568-C6C7-48E2-B69B-25D27CE2ACC9}" dt="2021-05-21T21:54:26.346" v="1653" actId="167"/>
          <ac:picMkLst>
            <pc:docMk/>
            <pc:sldMk cId="391752093" sldId="957"/>
            <ac:picMk id="9" creationId="{B6D71BEE-05AB-44A5-B384-2A08F635267C}"/>
          </ac:picMkLst>
        </pc:picChg>
      </pc:sldChg>
      <pc:sldChg chg="addSp delSp modSp new mod modAnim">
        <pc:chgData name="KS D" userId="54fed7622d909512" providerId="LiveId" clId="{BD4E9568-C6C7-48E2-B69B-25D27CE2ACC9}" dt="2021-05-22T12:28:02.795" v="3335"/>
        <pc:sldMkLst>
          <pc:docMk/>
          <pc:sldMk cId="2077040086" sldId="958"/>
        </pc:sldMkLst>
        <pc:spChg chg="add mod">
          <ac:chgData name="KS D" userId="54fed7622d909512" providerId="LiveId" clId="{BD4E9568-C6C7-48E2-B69B-25D27CE2ACC9}" dt="2021-05-22T12:12:11.491" v="3184" actId="20577"/>
          <ac:spMkLst>
            <pc:docMk/>
            <pc:sldMk cId="2077040086" sldId="958"/>
            <ac:spMk id="2" creationId="{7A3EA009-83C9-460C-ADEE-BC0FE32B56B4}"/>
          </ac:spMkLst>
        </pc:spChg>
        <pc:spChg chg="add mod">
          <ac:chgData name="KS D" userId="54fed7622d909512" providerId="LiveId" clId="{BD4E9568-C6C7-48E2-B69B-25D27CE2ACC9}" dt="2021-05-22T12:11:06.956" v="3178" actId="693"/>
          <ac:spMkLst>
            <pc:docMk/>
            <pc:sldMk cId="2077040086" sldId="958"/>
            <ac:spMk id="6" creationId="{845857FD-B48A-43BC-9A42-9CAE487DBDF6}"/>
          </ac:spMkLst>
        </pc:spChg>
        <pc:spChg chg="add mod">
          <ac:chgData name="KS D" userId="54fed7622d909512" providerId="LiveId" clId="{BD4E9568-C6C7-48E2-B69B-25D27CE2ACC9}" dt="2021-05-22T12:11:06.956" v="3178" actId="693"/>
          <ac:spMkLst>
            <pc:docMk/>
            <pc:sldMk cId="2077040086" sldId="958"/>
            <ac:spMk id="7" creationId="{90BF9E2F-CCE6-4BBA-80EA-FEAF5065CCA5}"/>
          </ac:spMkLst>
        </pc:spChg>
        <pc:spChg chg="add mod">
          <ac:chgData name="KS D" userId="54fed7622d909512" providerId="LiveId" clId="{BD4E9568-C6C7-48E2-B69B-25D27CE2ACC9}" dt="2021-05-22T12:11:36.280" v="3182" actId="1076"/>
          <ac:spMkLst>
            <pc:docMk/>
            <pc:sldMk cId="2077040086" sldId="958"/>
            <ac:spMk id="8" creationId="{35D873A8-401D-4C57-B6F1-62DC74D3FE8E}"/>
          </ac:spMkLst>
        </pc:spChg>
        <pc:spChg chg="add del mod">
          <ac:chgData name="KS D" userId="54fed7622d909512" providerId="LiveId" clId="{BD4E9568-C6C7-48E2-B69B-25D27CE2ACC9}" dt="2021-05-22T12:12:18.958" v="3188" actId="478"/>
          <ac:spMkLst>
            <pc:docMk/>
            <pc:sldMk cId="2077040086" sldId="958"/>
            <ac:spMk id="9" creationId="{A56BD047-4EBF-4AC7-ADF4-001191B08DB3}"/>
          </ac:spMkLst>
        </pc:spChg>
        <pc:spChg chg="add mod">
          <ac:chgData name="KS D" userId="54fed7622d909512" providerId="LiveId" clId="{BD4E9568-C6C7-48E2-B69B-25D27CE2ACC9}" dt="2021-05-22T12:17:20.321" v="3225" actId="403"/>
          <ac:spMkLst>
            <pc:docMk/>
            <pc:sldMk cId="2077040086" sldId="958"/>
            <ac:spMk id="10" creationId="{5147B18A-4A9C-4166-B866-67E4C7413B5F}"/>
          </ac:spMkLst>
        </pc:spChg>
        <pc:spChg chg="add mod">
          <ac:chgData name="KS D" userId="54fed7622d909512" providerId="LiveId" clId="{BD4E9568-C6C7-48E2-B69B-25D27CE2ACC9}" dt="2021-05-22T12:18:36" v="3242" actId="1076"/>
          <ac:spMkLst>
            <pc:docMk/>
            <pc:sldMk cId="2077040086" sldId="958"/>
            <ac:spMk id="17" creationId="{75A2DD1F-9F95-45C6-8DF2-EFAA76D6F0EA}"/>
          </ac:spMkLst>
        </pc:spChg>
        <pc:spChg chg="add mod">
          <ac:chgData name="KS D" userId="54fed7622d909512" providerId="LiveId" clId="{BD4E9568-C6C7-48E2-B69B-25D27CE2ACC9}" dt="2021-05-22T12:18:25.831" v="3241" actId="1076"/>
          <ac:spMkLst>
            <pc:docMk/>
            <pc:sldMk cId="2077040086" sldId="958"/>
            <ac:spMk id="18" creationId="{7F87F831-C6A0-47C7-9DBE-10674F1E5F3F}"/>
          </ac:spMkLst>
        </pc:spChg>
        <pc:spChg chg="add mod">
          <ac:chgData name="KS D" userId="54fed7622d909512" providerId="LiveId" clId="{BD4E9568-C6C7-48E2-B69B-25D27CE2ACC9}" dt="2021-05-22T12:18:20.410" v="3240" actId="1076"/>
          <ac:spMkLst>
            <pc:docMk/>
            <pc:sldMk cId="2077040086" sldId="958"/>
            <ac:spMk id="19" creationId="{A0762CF7-F1DD-4941-A5FF-10F5A13F71D0}"/>
          </ac:spMkLst>
        </pc:spChg>
        <pc:spChg chg="add mod">
          <ac:chgData name="KS D" userId="54fed7622d909512" providerId="LiveId" clId="{BD4E9568-C6C7-48E2-B69B-25D27CE2ACC9}" dt="2021-05-22T12:25:15.191" v="3305" actId="14100"/>
          <ac:spMkLst>
            <pc:docMk/>
            <pc:sldMk cId="2077040086" sldId="958"/>
            <ac:spMk id="20" creationId="{8B7DE350-E985-4EF4-A84E-77EAE061B4A9}"/>
          </ac:spMkLst>
        </pc:spChg>
        <pc:spChg chg="add mod">
          <ac:chgData name="KS D" userId="54fed7622d909512" providerId="LiveId" clId="{BD4E9568-C6C7-48E2-B69B-25D27CE2ACC9}" dt="2021-05-22T12:23:01.577" v="3302" actId="554"/>
          <ac:spMkLst>
            <pc:docMk/>
            <pc:sldMk cId="2077040086" sldId="958"/>
            <ac:spMk id="21" creationId="{E9530CC1-ECFB-4192-9325-9C7C8CD19CCE}"/>
          </ac:spMkLst>
        </pc:spChg>
        <pc:spChg chg="add mod">
          <ac:chgData name="KS D" userId="54fed7622d909512" providerId="LiveId" clId="{BD4E9568-C6C7-48E2-B69B-25D27CE2ACC9}" dt="2021-05-22T12:21:24.966" v="3286" actId="1076"/>
          <ac:spMkLst>
            <pc:docMk/>
            <pc:sldMk cId="2077040086" sldId="958"/>
            <ac:spMk id="22" creationId="{63340694-5995-4EEA-8F2A-CCE0E1059B03}"/>
          </ac:spMkLst>
        </pc:spChg>
        <pc:spChg chg="add mod">
          <ac:chgData name="KS D" userId="54fed7622d909512" providerId="LiveId" clId="{BD4E9568-C6C7-48E2-B69B-25D27CE2ACC9}" dt="2021-05-22T12:21:45.710" v="3295" actId="1076"/>
          <ac:spMkLst>
            <pc:docMk/>
            <pc:sldMk cId="2077040086" sldId="958"/>
            <ac:spMk id="23" creationId="{DDABD6A8-A166-4CA0-9DBB-FB11AD6DFD12}"/>
          </ac:spMkLst>
        </pc:spChg>
        <pc:spChg chg="add mod">
          <ac:chgData name="KS D" userId="54fed7622d909512" providerId="LiveId" clId="{BD4E9568-C6C7-48E2-B69B-25D27CE2ACC9}" dt="2021-05-22T12:26:26.508" v="3307" actId="1076"/>
          <ac:spMkLst>
            <pc:docMk/>
            <pc:sldMk cId="2077040086" sldId="958"/>
            <ac:spMk id="24" creationId="{7C2E1A40-44D9-4EEE-A74D-4AD017AE50EE}"/>
          </ac:spMkLst>
        </pc:spChg>
        <pc:spChg chg="add mod">
          <ac:chgData name="KS D" userId="54fed7622d909512" providerId="LiveId" clId="{BD4E9568-C6C7-48E2-B69B-25D27CE2ACC9}" dt="2021-05-22T12:26:44.500" v="3327" actId="20577"/>
          <ac:spMkLst>
            <pc:docMk/>
            <pc:sldMk cId="2077040086" sldId="958"/>
            <ac:spMk id="25" creationId="{2F9C3993-773C-4D47-A157-F31457E3C536}"/>
          </ac:spMkLst>
        </pc:spChg>
        <pc:picChg chg="add mod">
          <ac:chgData name="KS D" userId="54fed7622d909512" providerId="LiveId" clId="{BD4E9568-C6C7-48E2-B69B-25D27CE2ACC9}" dt="2021-05-22T12:06:33.877" v="3139" actId="408"/>
          <ac:picMkLst>
            <pc:docMk/>
            <pc:sldMk cId="2077040086" sldId="958"/>
            <ac:picMk id="3" creationId="{FA7E3BAE-45ED-45B3-BB4B-DF70EAF34656}"/>
          </ac:picMkLst>
        </pc:picChg>
        <pc:picChg chg="add mod">
          <ac:chgData name="KS D" userId="54fed7622d909512" providerId="LiveId" clId="{BD4E9568-C6C7-48E2-B69B-25D27CE2ACC9}" dt="2021-05-22T12:06:31.942" v="3138" actId="12789"/>
          <ac:picMkLst>
            <pc:docMk/>
            <pc:sldMk cId="2077040086" sldId="958"/>
            <ac:picMk id="4" creationId="{6CDBC0D5-372B-42B2-8AD5-FEFB420E93B1}"/>
          </ac:picMkLst>
        </pc:picChg>
        <pc:picChg chg="add mod">
          <ac:chgData name="KS D" userId="54fed7622d909512" providerId="LiveId" clId="{BD4E9568-C6C7-48E2-B69B-25D27CE2ACC9}" dt="2021-05-22T12:06:31.942" v="3138" actId="12789"/>
          <ac:picMkLst>
            <pc:docMk/>
            <pc:sldMk cId="2077040086" sldId="958"/>
            <ac:picMk id="5" creationId="{EF8ABE82-ED0B-4C4A-B9F0-5AF36E959744}"/>
          </ac:picMkLst>
        </pc:picChg>
        <pc:cxnChg chg="add mod">
          <ac:chgData name="KS D" userId="54fed7622d909512" providerId="LiveId" clId="{BD4E9568-C6C7-48E2-B69B-25D27CE2ACC9}" dt="2021-05-22T12:13:19.815" v="3202" actId="1582"/>
          <ac:cxnSpMkLst>
            <pc:docMk/>
            <pc:sldMk cId="2077040086" sldId="958"/>
            <ac:cxnSpMk id="12" creationId="{7FBF03DA-F4A0-497D-BEBF-38BDB69ED44A}"/>
          </ac:cxnSpMkLst>
        </pc:cxnChg>
        <pc:cxnChg chg="add mod">
          <ac:chgData name="KS D" userId="54fed7622d909512" providerId="LiveId" clId="{BD4E9568-C6C7-48E2-B69B-25D27CE2ACC9}" dt="2021-05-22T12:13:19.815" v="3202" actId="1582"/>
          <ac:cxnSpMkLst>
            <pc:docMk/>
            <pc:sldMk cId="2077040086" sldId="958"/>
            <ac:cxnSpMk id="14" creationId="{6E7ED072-10FC-4D8B-BBCA-FDF107CC1E7F}"/>
          </ac:cxnSpMkLst>
        </pc:cxnChg>
        <pc:cxnChg chg="add mod">
          <ac:chgData name="KS D" userId="54fed7622d909512" providerId="LiveId" clId="{BD4E9568-C6C7-48E2-B69B-25D27CE2ACC9}" dt="2021-05-22T12:13:19.815" v="3202" actId="1582"/>
          <ac:cxnSpMkLst>
            <pc:docMk/>
            <pc:sldMk cId="2077040086" sldId="958"/>
            <ac:cxnSpMk id="16" creationId="{DE81BDC1-DEE7-46BD-996A-96D923CB5871}"/>
          </ac:cxnSpMkLst>
        </pc:cxnChg>
      </pc:sldChg>
      <pc:sldChg chg="addSp delSp modSp new mod modAnim">
        <pc:chgData name="KS D" userId="54fed7622d909512" providerId="LiveId" clId="{BD4E9568-C6C7-48E2-B69B-25D27CE2ACC9}" dt="2021-05-22T12:44:43.342" v="3448" actId="1076"/>
        <pc:sldMkLst>
          <pc:docMk/>
          <pc:sldMk cId="4175351158" sldId="959"/>
        </pc:sldMkLst>
        <pc:spChg chg="add mod">
          <ac:chgData name="KS D" userId="54fed7622d909512" providerId="LiveId" clId="{BD4E9568-C6C7-48E2-B69B-25D27CE2ACC9}" dt="2021-05-22T12:31:51.027" v="3365" actId="1076"/>
          <ac:spMkLst>
            <pc:docMk/>
            <pc:sldMk cId="4175351158" sldId="959"/>
            <ac:spMk id="2" creationId="{81ADEA6D-1A86-4B7B-BDB2-8AADE6881462}"/>
          </ac:spMkLst>
        </pc:spChg>
        <pc:spChg chg="add del mod">
          <ac:chgData name="KS D" userId="54fed7622d909512" providerId="LiveId" clId="{BD4E9568-C6C7-48E2-B69B-25D27CE2ACC9}" dt="2021-05-22T12:31:43.338" v="3364" actId="478"/>
          <ac:spMkLst>
            <pc:docMk/>
            <pc:sldMk cId="4175351158" sldId="959"/>
            <ac:spMk id="4" creationId="{799EF21C-6BE7-4DC8-9DC1-2F42851BE3A4}"/>
          </ac:spMkLst>
        </pc:spChg>
        <pc:spChg chg="add mod">
          <ac:chgData name="KS D" userId="54fed7622d909512" providerId="LiveId" clId="{BD4E9568-C6C7-48E2-B69B-25D27CE2ACC9}" dt="2021-05-22T12:32:37.123" v="3392" actId="1035"/>
          <ac:spMkLst>
            <pc:docMk/>
            <pc:sldMk cId="4175351158" sldId="959"/>
            <ac:spMk id="5" creationId="{867C97BD-1698-4379-9FB0-776A05ED408E}"/>
          </ac:spMkLst>
        </pc:spChg>
        <pc:spChg chg="add del mod">
          <ac:chgData name="KS D" userId="54fed7622d909512" providerId="LiveId" clId="{BD4E9568-C6C7-48E2-B69B-25D27CE2ACC9}" dt="2021-05-22T12:33:28.976" v="3394" actId="478"/>
          <ac:spMkLst>
            <pc:docMk/>
            <pc:sldMk cId="4175351158" sldId="959"/>
            <ac:spMk id="7" creationId="{A0CB209E-2573-4A4D-9871-F365643415ED}"/>
          </ac:spMkLst>
        </pc:spChg>
        <pc:spChg chg="add del mod">
          <ac:chgData name="KS D" userId="54fed7622d909512" providerId="LiveId" clId="{BD4E9568-C6C7-48E2-B69B-25D27CE2ACC9}" dt="2021-05-22T12:33:28.976" v="3394" actId="478"/>
          <ac:spMkLst>
            <pc:docMk/>
            <pc:sldMk cId="4175351158" sldId="959"/>
            <ac:spMk id="8" creationId="{1E16E7E9-13B1-45C5-97C0-83517C2704E8}"/>
          </ac:spMkLst>
        </pc:spChg>
        <pc:spChg chg="add del mod">
          <ac:chgData name="KS D" userId="54fed7622d909512" providerId="LiveId" clId="{BD4E9568-C6C7-48E2-B69B-25D27CE2ACC9}" dt="2021-05-22T12:33:28.976" v="3394" actId="478"/>
          <ac:spMkLst>
            <pc:docMk/>
            <pc:sldMk cId="4175351158" sldId="959"/>
            <ac:spMk id="9" creationId="{E6DDCF2C-F00F-4373-962B-01A07D89D123}"/>
          </ac:spMkLst>
        </pc:spChg>
        <pc:spChg chg="add del mod">
          <ac:chgData name="KS D" userId="54fed7622d909512" providerId="LiveId" clId="{BD4E9568-C6C7-48E2-B69B-25D27CE2ACC9}" dt="2021-05-22T12:33:28.976" v="3394" actId="478"/>
          <ac:spMkLst>
            <pc:docMk/>
            <pc:sldMk cId="4175351158" sldId="959"/>
            <ac:spMk id="10" creationId="{968AD822-06B8-416B-8081-76FA96294AB4}"/>
          </ac:spMkLst>
        </pc:spChg>
        <pc:spChg chg="add del mod">
          <ac:chgData name="KS D" userId="54fed7622d909512" providerId="LiveId" clId="{BD4E9568-C6C7-48E2-B69B-25D27CE2ACC9}" dt="2021-05-22T12:33:28.976" v="3394" actId="478"/>
          <ac:spMkLst>
            <pc:docMk/>
            <pc:sldMk cId="4175351158" sldId="959"/>
            <ac:spMk id="11" creationId="{BBDFA51D-BF59-4E40-BDB0-03EEA3E38D4E}"/>
          </ac:spMkLst>
        </pc:spChg>
        <pc:spChg chg="add del mod">
          <ac:chgData name="KS D" userId="54fed7622d909512" providerId="LiveId" clId="{BD4E9568-C6C7-48E2-B69B-25D27CE2ACC9}" dt="2021-05-22T12:33:28.976" v="3394" actId="478"/>
          <ac:spMkLst>
            <pc:docMk/>
            <pc:sldMk cId="4175351158" sldId="959"/>
            <ac:spMk id="12" creationId="{DFC7373B-837C-46B8-BF8C-52214766C10D}"/>
          </ac:spMkLst>
        </pc:spChg>
        <pc:spChg chg="add del mod">
          <ac:chgData name="KS D" userId="54fed7622d909512" providerId="LiveId" clId="{BD4E9568-C6C7-48E2-B69B-25D27CE2ACC9}" dt="2021-05-22T12:33:28.976" v="3394" actId="478"/>
          <ac:spMkLst>
            <pc:docMk/>
            <pc:sldMk cId="4175351158" sldId="959"/>
            <ac:spMk id="13" creationId="{3C6BD3BF-A301-46F5-B99B-702FBD8152E0}"/>
          </ac:spMkLst>
        </pc:spChg>
        <pc:spChg chg="add del mod">
          <ac:chgData name="KS D" userId="54fed7622d909512" providerId="LiveId" clId="{BD4E9568-C6C7-48E2-B69B-25D27CE2ACC9}" dt="2021-05-22T12:33:28.976" v="3394" actId="478"/>
          <ac:spMkLst>
            <pc:docMk/>
            <pc:sldMk cId="4175351158" sldId="959"/>
            <ac:spMk id="14" creationId="{D15A3688-3165-4C93-A2DB-8430D12DFCE2}"/>
          </ac:spMkLst>
        </pc:spChg>
        <pc:spChg chg="add del mod">
          <ac:chgData name="KS D" userId="54fed7622d909512" providerId="LiveId" clId="{BD4E9568-C6C7-48E2-B69B-25D27CE2ACC9}" dt="2021-05-22T12:33:28.976" v="3394" actId="478"/>
          <ac:spMkLst>
            <pc:docMk/>
            <pc:sldMk cId="4175351158" sldId="959"/>
            <ac:spMk id="15" creationId="{7CEDBA4A-56BA-4B93-A46B-B0448CF93867}"/>
          </ac:spMkLst>
        </pc:spChg>
        <pc:spChg chg="add del mod">
          <ac:chgData name="KS D" userId="54fed7622d909512" providerId="LiveId" clId="{BD4E9568-C6C7-48E2-B69B-25D27CE2ACC9}" dt="2021-05-22T12:33:28.976" v="3394" actId="478"/>
          <ac:spMkLst>
            <pc:docMk/>
            <pc:sldMk cId="4175351158" sldId="959"/>
            <ac:spMk id="16" creationId="{CC1B1443-1FD5-442C-AA8F-F50AC6D47E6C}"/>
          </ac:spMkLst>
        </pc:spChg>
        <pc:spChg chg="add mod">
          <ac:chgData name="KS D" userId="54fed7622d909512" providerId="LiveId" clId="{BD4E9568-C6C7-48E2-B69B-25D27CE2ACC9}" dt="2021-05-22T12:35:08.515" v="3405" actId="1035"/>
          <ac:spMkLst>
            <pc:docMk/>
            <pc:sldMk cId="4175351158" sldId="959"/>
            <ac:spMk id="18" creationId="{1B0C9F4D-B98E-456E-9A72-144832D4D042}"/>
          </ac:spMkLst>
        </pc:spChg>
        <pc:spChg chg="add mod">
          <ac:chgData name="KS D" userId="54fed7622d909512" providerId="LiveId" clId="{BD4E9568-C6C7-48E2-B69B-25D27CE2ACC9}" dt="2021-05-22T12:44:43.342" v="3448" actId="1076"/>
          <ac:spMkLst>
            <pc:docMk/>
            <pc:sldMk cId="4175351158" sldId="959"/>
            <ac:spMk id="19" creationId="{A356D113-4B72-40FB-A1CD-EE5895AC35C4}"/>
          </ac:spMkLst>
        </pc:spChg>
        <pc:picChg chg="add mod">
          <ac:chgData name="KS D" userId="54fed7622d909512" providerId="LiveId" clId="{BD4E9568-C6C7-48E2-B69B-25D27CE2ACC9}" dt="2021-05-22T12:32:04.567" v="3370" actId="1076"/>
          <ac:picMkLst>
            <pc:docMk/>
            <pc:sldMk cId="4175351158" sldId="959"/>
            <ac:picMk id="3" creationId="{E03212E2-E7B5-4D69-860C-C3F4D53A8CA3}"/>
          </ac:picMkLst>
        </pc:picChg>
        <pc:picChg chg="add del mod">
          <ac:chgData name="KS D" userId="54fed7622d909512" providerId="LiveId" clId="{BD4E9568-C6C7-48E2-B69B-25D27CE2ACC9}" dt="2021-05-22T12:33:28.976" v="3394" actId="478"/>
          <ac:picMkLst>
            <pc:docMk/>
            <pc:sldMk cId="4175351158" sldId="959"/>
            <ac:picMk id="6" creationId="{FE198485-7283-43B3-BCA3-BBAB1ED281F2}"/>
          </ac:picMkLst>
        </pc:picChg>
        <pc:picChg chg="add mod">
          <ac:chgData name="KS D" userId="54fed7622d909512" providerId="LiveId" clId="{BD4E9568-C6C7-48E2-B69B-25D27CE2ACC9}" dt="2021-05-22T12:33:45.187" v="3398" actId="1076"/>
          <ac:picMkLst>
            <pc:docMk/>
            <pc:sldMk cId="4175351158" sldId="959"/>
            <ac:picMk id="17" creationId="{4D49A84D-DA50-44F5-8487-8E282F2AA2CD}"/>
          </ac:picMkLst>
        </pc:picChg>
        <pc:cxnChg chg="add mod">
          <ac:chgData name="KS D" userId="54fed7622d909512" providerId="LiveId" clId="{BD4E9568-C6C7-48E2-B69B-25D27CE2ACC9}" dt="2021-05-22T12:44:43.342" v="3448" actId="1076"/>
          <ac:cxnSpMkLst>
            <pc:docMk/>
            <pc:sldMk cId="4175351158" sldId="959"/>
            <ac:cxnSpMk id="20" creationId="{5280F086-D61E-4CD7-A800-EEF969B67B27}"/>
          </ac:cxnSpMkLst>
        </pc:cxnChg>
      </pc:sldChg>
      <pc:sldChg chg="addSp delSp modSp new mod delAnim modAnim">
        <pc:chgData name="KS D" userId="54fed7622d909512" providerId="LiveId" clId="{BD4E9568-C6C7-48E2-B69B-25D27CE2ACC9}" dt="2021-05-22T13:43:53.603" v="3695" actId="1036"/>
        <pc:sldMkLst>
          <pc:docMk/>
          <pc:sldMk cId="3860158704" sldId="960"/>
        </pc:sldMkLst>
        <pc:spChg chg="add mod topLvl">
          <ac:chgData name="KS D" userId="54fed7622d909512" providerId="LiveId" clId="{BD4E9568-C6C7-48E2-B69B-25D27CE2ACC9}" dt="2021-05-22T13:21:37.757" v="3645" actId="1076"/>
          <ac:spMkLst>
            <pc:docMk/>
            <pc:sldMk cId="3860158704" sldId="960"/>
            <ac:spMk id="4" creationId="{A5382BA3-EA5C-45B4-B44B-38A707F23A74}"/>
          </ac:spMkLst>
        </pc:spChg>
        <pc:spChg chg="add mod topLvl">
          <ac:chgData name="KS D" userId="54fed7622d909512" providerId="LiveId" clId="{BD4E9568-C6C7-48E2-B69B-25D27CE2ACC9}" dt="2021-05-22T13:21:37.757" v="3645" actId="1076"/>
          <ac:spMkLst>
            <pc:docMk/>
            <pc:sldMk cId="3860158704" sldId="960"/>
            <ac:spMk id="5" creationId="{4F77D621-815F-410E-8726-87D4F8B9F731}"/>
          </ac:spMkLst>
        </pc:spChg>
        <pc:spChg chg="add mod topLvl">
          <ac:chgData name="KS D" userId="54fed7622d909512" providerId="LiveId" clId="{BD4E9568-C6C7-48E2-B69B-25D27CE2ACC9}" dt="2021-05-22T13:21:37.757" v="3645" actId="1076"/>
          <ac:spMkLst>
            <pc:docMk/>
            <pc:sldMk cId="3860158704" sldId="960"/>
            <ac:spMk id="6" creationId="{11CC8A2F-4F0C-47DD-BBC2-63913B7BDFC9}"/>
          </ac:spMkLst>
        </pc:spChg>
        <pc:spChg chg="add mod topLvl">
          <ac:chgData name="KS D" userId="54fed7622d909512" providerId="LiveId" clId="{BD4E9568-C6C7-48E2-B69B-25D27CE2ACC9}" dt="2021-05-22T13:21:37.757" v="3645" actId="1076"/>
          <ac:spMkLst>
            <pc:docMk/>
            <pc:sldMk cId="3860158704" sldId="960"/>
            <ac:spMk id="7" creationId="{CF9C6107-9A0B-4BE6-A719-DA3BBE0D1C3C}"/>
          </ac:spMkLst>
        </pc:spChg>
        <pc:spChg chg="add mod topLvl">
          <ac:chgData name="KS D" userId="54fed7622d909512" providerId="LiveId" clId="{BD4E9568-C6C7-48E2-B69B-25D27CE2ACC9}" dt="2021-05-22T13:21:37.757" v="3645" actId="1076"/>
          <ac:spMkLst>
            <pc:docMk/>
            <pc:sldMk cId="3860158704" sldId="960"/>
            <ac:spMk id="8" creationId="{41320922-A9AD-40F1-BC11-60C8B39D00FD}"/>
          </ac:spMkLst>
        </pc:spChg>
        <pc:spChg chg="add mod">
          <ac:chgData name="KS D" userId="54fed7622d909512" providerId="LiveId" clId="{BD4E9568-C6C7-48E2-B69B-25D27CE2ACC9}" dt="2021-05-22T13:15:58.163" v="3633" actId="165"/>
          <ac:spMkLst>
            <pc:docMk/>
            <pc:sldMk cId="3860158704" sldId="960"/>
            <ac:spMk id="10" creationId="{CFDF2E8B-3CCE-479D-BECF-86A6B9AB4599}"/>
          </ac:spMkLst>
        </pc:spChg>
        <pc:spChg chg="add mod">
          <ac:chgData name="KS D" userId="54fed7622d909512" providerId="LiveId" clId="{BD4E9568-C6C7-48E2-B69B-25D27CE2ACC9}" dt="2021-05-22T13:15:58.163" v="3633" actId="165"/>
          <ac:spMkLst>
            <pc:docMk/>
            <pc:sldMk cId="3860158704" sldId="960"/>
            <ac:spMk id="11" creationId="{0F27D18F-35B4-45FC-B741-D527B0E05BCB}"/>
          </ac:spMkLst>
        </pc:spChg>
        <pc:spChg chg="add mod">
          <ac:chgData name="KS D" userId="54fed7622d909512" providerId="LiveId" clId="{BD4E9568-C6C7-48E2-B69B-25D27CE2ACC9}" dt="2021-05-22T13:15:58.163" v="3633" actId="165"/>
          <ac:spMkLst>
            <pc:docMk/>
            <pc:sldMk cId="3860158704" sldId="960"/>
            <ac:spMk id="12" creationId="{A4BA571D-23DF-4C89-BEF1-0E54F08595C4}"/>
          </ac:spMkLst>
        </pc:spChg>
        <pc:spChg chg="add mod">
          <ac:chgData name="KS D" userId="54fed7622d909512" providerId="LiveId" clId="{BD4E9568-C6C7-48E2-B69B-25D27CE2ACC9}" dt="2021-05-22T13:15:58.163" v="3633" actId="165"/>
          <ac:spMkLst>
            <pc:docMk/>
            <pc:sldMk cId="3860158704" sldId="960"/>
            <ac:spMk id="13" creationId="{CA79E46C-20B2-41E0-AE15-D32190E2ED58}"/>
          </ac:spMkLst>
        </pc:spChg>
        <pc:spChg chg="add mod">
          <ac:chgData name="KS D" userId="54fed7622d909512" providerId="LiveId" clId="{BD4E9568-C6C7-48E2-B69B-25D27CE2ACC9}" dt="2021-05-22T13:15:58.163" v="3633" actId="165"/>
          <ac:spMkLst>
            <pc:docMk/>
            <pc:sldMk cId="3860158704" sldId="960"/>
            <ac:spMk id="14" creationId="{490C5C52-4D86-4801-8356-A86E69B4DB54}"/>
          </ac:spMkLst>
        </pc:spChg>
        <pc:spChg chg="add mod">
          <ac:chgData name="KS D" userId="54fed7622d909512" providerId="LiveId" clId="{BD4E9568-C6C7-48E2-B69B-25D27CE2ACC9}" dt="2021-05-22T13:15:58.163" v="3633" actId="165"/>
          <ac:spMkLst>
            <pc:docMk/>
            <pc:sldMk cId="3860158704" sldId="960"/>
            <ac:spMk id="15" creationId="{39C4EE1B-60FF-4E48-9505-51EE17721E53}"/>
          </ac:spMkLst>
        </pc:spChg>
        <pc:spChg chg="add mod">
          <ac:chgData name="KS D" userId="54fed7622d909512" providerId="LiveId" clId="{BD4E9568-C6C7-48E2-B69B-25D27CE2ACC9}" dt="2021-05-22T13:15:58.163" v="3633" actId="165"/>
          <ac:spMkLst>
            <pc:docMk/>
            <pc:sldMk cId="3860158704" sldId="960"/>
            <ac:spMk id="16" creationId="{BC0179CA-3C4C-4CAD-8E57-A10109EDDB12}"/>
          </ac:spMkLst>
        </pc:spChg>
        <pc:spChg chg="add mod topLvl">
          <ac:chgData name="KS D" userId="54fed7622d909512" providerId="LiveId" clId="{BD4E9568-C6C7-48E2-B69B-25D27CE2ACC9}" dt="2021-05-22T13:21:37.757" v="3645" actId="1076"/>
          <ac:spMkLst>
            <pc:docMk/>
            <pc:sldMk cId="3860158704" sldId="960"/>
            <ac:spMk id="17" creationId="{3218FA38-2A71-4EC3-833E-EF3EE25F345D}"/>
          </ac:spMkLst>
        </pc:spChg>
        <pc:spChg chg="add mod topLvl">
          <ac:chgData name="KS D" userId="54fed7622d909512" providerId="LiveId" clId="{BD4E9568-C6C7-48E2-B69B-25D27CE2ACC9}" dt="2021-05-22T13:21:37.757" v="3645" actId="1076"/>
          <ac:spMkLst>
            <pc:docMk/>
            <pc:sldMk cId="3860158704" sldId="960"/>
            <ac:spMk id="18" creationId="{3DEA8EC2-E504-420B-8D52-584BA85859C8}"/>
          </ac:spMkLst>
        </pc:spChg>
        <pc:spChg chg="add mod topLvl">
          <ac:chgData name="KS D" userId="54fed7622d909512" providerId="LiveId" clId="{BD4E9568-C6C7-48E2-B69B-25D27CE2ACC9}" dt="2021-05-22T13:21:37.757" v="3645" actId="1076"/>
          <ac:spMkLst>
            <pc:docMk/>
            <pc:sldMk cId="3860158704" sldId="960"/>
            <ac:spMk id="19" creationId="{362531A1-FDDC-4955-8A18-21FF53A788B4}"/>
          </ac:spMkLst>
        </pc:spChg>
        <pc:spChg chg="add mod topLvl">
          <ac:chgData name="KS D" userId="54fed7622d909512" providerId="LiveId" clId="{BD4E9568-C6C7-48E2-B69B-25D27CE2ACC9}" dt="2021-05-22T13:21:37.757" v="3645" actId="1076"/>
          <ac:spMkLst>
            <pc:docMk/>
            <pc:sldMk cId="3860158704" sldId="960"/>
            <ac:spMk id="20" creationId="{4A25A120-E375-4A5D-9913-8B986A6D815B}"/>
          </ac:spMkLst>
        </pc:spChg>
        <pc:spChg chg="add mod topLvl">
          <ac:chgData name="KS D" userId="54fed7622d909512" providerId="LiveId" clId="{BD4E9568-C6C7-48E2-B69B-25D27CE2ACC9}" dt="2021-05-22T13:21:37.757" v="3645" actId="1076"/>
          <ac:spMkLst>
            <pc:docMk/>
            <pc:sldMk cId="3860158704" sldId="960"/>
            <ac:spMk id="21" creationId="{982C0224-9960-48F2-9E4C-2A988885D89C}"/>
          </ac:spMkLst>
        </pc:spChg>
        <pc:spChg chg="add mod">
          <ac:chgData name="KS D" userId="54fed7622d909512" providerId="LiveId" clId="{BD4E9568-C6C7-48E2-B69B-25D27CE2ACC9}" dt="2021-05-22T13:09:53.784" v="3565" actId="12788"/>
          <ac:spMkLst>
            <pc:docMk/>
            <pc:sldMk cId="3860158704" sldId="960"/>
            <ac:spMk id="22" creationId="{2E89DF7C-1E4E-4D21-8BCB-6CA1DD598FEA}"/>
          </ac:spMkLst>
        </pc:spChg>
        <pc:spChg chg="add mod">
          <ac:chgData name="KS D" userId="54fed7622d909512" providerId="LiveId" clId="{BD4E9568-C6C7-48E2-B69B-25D27CE2ACC9}" dt="2021-05-22T13:12:13.874" v="3596" actId="1076"/>
          <ac:spMkLst>
            <pc:docMk/>
            <pc:sldMk cId="3860158704" sldId="960"/>
            <ac:spMk id="23" creationId="{13CFDABE-3EFD-4C1C-B81C-554AA48DEC78}"/>
          </ac:spMkLst>
        </pc:spChg>
        <pc:spChg chg="add del mod">
          <ac:chgData name="KS D" userId="54fed7622d909512" providerId="LiveId" clId="{BD4E9568-C6C7-48E2-B69B-25D27CE2ACC9}" dt="2021-05-22T13:11:23.990" v="3570" actId="478"/>
          <ac:spMkLst>
            <pc:docMk/>
            <pc:sldMk cId="3860158704" sldId="960"/>
            <ac:spMk id="24" creationId="{3829C4BD-D814-467A-9E96-D24CF819E824}"/>
          </ac:spMkLst>
        </pc:spChg>
        <pc:grpChg chg="add del mod">
          <ac:chgData name="KS D" userId="54fed7622d909512" providerId="LiveId" clId="{BD4E9568-C6C7-48E2-B69B-25D27CE2ACC9}" dt="2021-05-22T13:15:58.163" v="3633" actId="165"/>
          <ac:grpSpMkLst>
            <pc:docMk/>
            <pc:sldMk cId="3860158704" sldId="960"/>
            <ac:grpSpMk id="2" creationId="{D2FB303B-5BFE-4726-8D2F-27FB2DF9E045}"/>
          </ac:grpSpMkLst>
        </pc:grpChg>
        <pc:grpChg chg="add mod topLvl">
          <ac:chgData name="KS D" userId="54fed7622d909512" providerId="LiveId" clId="{BD4E9568-C6C7-48E2-B69B-25D27CE2ACC9}" dt="2021-05-22T13:21:37.757" v="3645" actId="1076"/>
          <ac:grpSpMkLst>
            <pc:docMk/>
            <pc:sldMk cId="3860158704" sldId="960"/>
            <ac:grpSpMk id="3" creationId="{DD3ED9A6-406A-4D5E-BA11-468F5313543A}"/>
          </ac:grpSpMkLst>
        </pc:grpChg>
        <pc:graphicFrameChg chg="add mod">
          <ac:chgData name="KS D" userId="54fed7622d909512" providerId="LiveId" clId="{BD4E9568-C6C7-48E2-B69B-25D27CE2ACC9}" dt="2021-05-22T13:15:58.163" v="3633" actId="165"/>
          <ac:graphicFrameMkLst>
            <pc:docMk/>
            <pc:sldMk cId="3860158704" sldId="960"/>
            <ac:graphicFrameMk id="9" creationId="{08E65F2E-2183-4DCA-B37F-6F3DEC8B98DB}"/>
          </ac:graphicFrameMkLst>
        </pc:graphicFrameChg>
        <pc:graphicFrameChg chg="add mod modGraphic">
          <ac:chgData name="KS D" userId="54fed7622d909512" providerId="LiveId" clId="{BD4E9568-C6C7-48E2-B69B-25D27CE2ACC9}" dt="2021-05-22T13:43:53.603" v="3695" actId="1036"/>
          <ac:graphicFrameMkLst>
            <pc:docMk/>
            <pc:sldMk cId="3860158704" sldId="960"/>
            <ac:graphicFrameMk id="25" creationId="{3DF86A3B-C234-4C70-BE85-5AEAA9F74A61}"/>
          </ac:graphicFrameMkLst>
        </pc:graphicFrameChg>
      </pc:sldChg>
      <pc:sldChg chg="addSp delSp modSp new mod">
        <pc:chgData name="KS D" userId="54fed7622d909512" providerId="LiveId" clId="{BD4E9568-C6C7-48E2-B69B-25D27CE2ACC9}" dt="2021-05-22T21:13:55.543" v="4879" actId="1076"/>
        <pc:sldMkLst>
          <pc:docMk/>
          <pc:sldMk cId="2106537706" sldId="961"/>
        </pc:sldMkLst>
        <pc:spChg chg="add mod">
          <ac:chgData name="KS D" userId="54fed7622d909512" providerId="LiveId" clId="{BD4E9568-C6C7-48E2-B69B-25D27CE2ACC9}" dt="2021-05-22T13:14:29.140" v="3625" actId="12788"/>
          <ac:spMkLst>
            <pc:docMk/>
            <pc:sldMk cId="2106537706" sldId="961"/>
            <ac:spMk id="2" creationId="{CA6E87A3-EB0F-4E6F-8385-837D4B11A671}"/>
          </ac:spMkLst>
        </pc:spChg>
        <pc:spChg chg="add del mod">
          <ac:chgData name="KS D" userId="54fed7622d909512" providerId="LiveId" clId="{BD4E9568-C6C7-48E2-B69B-25D27CE2ACC9}" dt="2021-05-22T21:13:39.856" v="4876" actId="21"/>
          <ac:spMkLst>
            <pc:docMk/>
            <pc:sldMk cId="2106537706" sldId="961"/>
            <ac:spMk id="4" creationId="{00A39104-51F8-478F-B97B-9B84F197C98A}"/>
          </ac:spMkLst>
        </pc:spChg>
        <pc:spChg chg="add del mod">
          <ac:chgData name="KS D" userId="54fed7622d909512" providerId="LiveId" clId="{BD4E9568-C6C7-48E2-B69B-25D27CE2ACC9}" dt="2021-05-22T21:13:39.856" v="4876" actId="21"/>
          <ac:spMkLst>
            <pc:docMk/>
            <pc:sldMk cId="2106537706" sldId="961"/>
            <ac:spMk id="6" creationId="{D7290463-603C-4A4B-ADF6-1B3057DCACFE}"/>
          </ac:spMkLst>
        </pc:spChg>
        <pc:spChg chg="add del mod">
          <ac:chgData name="KS D" userId="54fed7622d909512" providerId="LiveId" clId="{BD4E9568-C6C7-48E2-B69B-25D27CE2ACC9}" dt="2021-05-22T21:13:39.856" v="4876" actId="21"/>
          <ac:spMkLst>
            <pc:docMk/>
            <pc:sldMk cId="2106537706" sldId="961"/>
            <ac:spMk id="7" creationId="{70CB9C86-6A31-4808-ADE3-FC7B5C8C7638}"/>
          </ac:spMkLst>
        </pc:spChg>
        <pc:spChg chg="add del mod">
          <ac:chgData name="KS D" userId="54fed7622d909512" providerId="LiveId" clId="{BD4E9568-C6C7-48E2-B69B-25D27CE2ACC9}" dt="2021-05-22T21:13:39.856" v="4876" actId="21"/>
          <ac:spMkLst>
            <pc:docMk/>
            <pc:sldMk cId="2106537706" sldId="961"/>
            <ac:spMk id="8" creationId="{72B63F95-9661-47A4-A8BD-99D224CCE39D}"/>
          </ac:spMkLst>
        </pc:spChg>
        <pc:spChg chg="add del mod">
          <ac:chgData name="KS D" userId="54fed7622d909512" providerId="LiveId" clId="{BD4E9568-C6C7-48E2-B69B-25D27CE2ACC9}" dt="2021-05-22T21:13:39.856" v="4876" actId="21"/>
          <ac:spMkLst>
            <pc:docMk/>
            <pc:sldMk cId="2106537706" sldId="961"/>
            <ac:spMk id="9" creationId="{83F4FFE6-5230-4F0D-817C-ABED1CEE34A9}"/>
          </ac:spMkLst>
        </pc:spChg>
        <pc:spChg chg="add del mod">
          <ac:chgData name="KS D" userId="54fed7622d909512" providerId="LiveId" clId="{BD4E9568-C6C7-48E2-B69B-25D27CE2ACC9}" dt="2021-05-22T21:13:39.856" v="4876" actId="21"/>
          <ac:spMkLst>
            <pc:docMk/>
            <pc:sldMk cId="2106537706" sldId="961"/>
            <ac:spMk id="10" creationId="{A8080549-51D1-429F-8F62-82A74126A5C4}"/>
          </ac:spMkLst>
        </pc:spChg>
        <pc:spChg chg="add del mod">
          <ac:chgData name="KS D" userId="54fed7622d909512" providerId="LiveId" clId="{BD4E9568-C6C7-48E2-B69B-25D27CE2ACC9}" dt="2021-05-22T21:13:39.856" v="4876" actId="21"/>
          <ac:spMkLst>
            <pc:docMk/>
            <pc:sldMk cId="2106537706" sldId="961"/>
            <ac:spMk id="11" creationId="{B268199A-9221-4A7A-96C9-BCABA26A066D}"/>
          </ac:spMkLst>
        </pc:spChg>
        <pc:graphicFrameChg chg="add del mod">
          <ac:chgData name="KS D" userId="54fed7622d909512" providerId="LiveId" clId="{BD4E9568-C6C7-48E2-B69B-25D27CE2ACC9}" dt="2021-05-22T21:13:39.856" v="4876" actId="21"/>
          <ac:graphicFrameMkLst>
            <pc:docMk/>
            <pc:sldMk cId="2106537706" sldId="961"/>
            <ac:graphicFrameMk id="3" creationId="{4D8F12FA-6628-41A1-90F7-60BB7800D6D6}"/>
          </ac:graphicFrameMkLst>
        </pc:graphicFrameChg>
        <pc:picChg chg="add mod">
          <ac:chgData name="KS D" userId="54fed7622d909512" providerId="LiveId" clId="{BD4E9568-C6C7-48E2-B69B-25D27CE2ACC9}" dt="2021-05-22T21:13:55.543" v="4879" actId="1076"/>
          <ac:picMkLst>
            <pc:docMk/>
            <pc:sldMk cId="2106537706" sldId="961"/>
            <ac:picMk id="18" creationId="{BC508D05-CECA-4332-B5BA-C1C690A76D5B}"/>
          </ac:picMkLst>
        </pc:picChg>
        <pc:cxnChg chg="add del mod">
          <ac:chgData name="KS D" userId="54fed7622d909512" providerId="LiveId" clId="{BD4E9568-C6C7-48E2-B69B-25D27CE2ACC9}" dt="2021-05-22T21:13:39.856" v="4876" actId="21"/>
          <ac:cxnSpMkLst>
            <pc:docMk/>
            <pc:sldMk cId="2106537706" sldId="961"/>
            <ac:cxnSpMk id="5" creationId="{03563CA9-CF90-488C-B2C1-5A8DAC44955E}"/>
          </ac:cxnSpMkLst>
        </pc:cxnChg>
        <pc:cxnChg chg="add del mod">
          <ac:chgData name="KS D" userId="54fed7622d909512" providerId="LiveId" clId="{BD4E9568-C6C7-48E2-B69B-25D27CE2ACC9}" dt="2021-05-22T21:13:39.856" v="4876" actId="21"/>
          <ac:cxnSpMkLst>
            <pc:docMk/>
            <pc:sldMk cId="2106537706" sldId="961"/>
            <ac:cxnSpMk id="12" creationId="{BFCDC11E-00FC-4D8F-967F-EAC34CB72811}"/>
          </ac:cxnSpMkLst>
        </pc:cxnChg>
        <pc:cxnChg chg="add del mod">
          <ac:chgData name="KS D" userId="54fed7622d909512" providerId="LiveId" clId="{BD4E9568-C6C7-48E2-B69B-25D27CE2ACC9}" dt="2021-05-22T21:13:39.856" v="4876" actId="21"/>
          <ac:cxnSpMkLst>
            <pc:docMk/>
            <pc:sldMk cId="2106537706" sldId="961"/>
            <ac:cxnSpMk id="13" creationId="{B9A00B3E-23E9-43C5-95E9-48C1D4BBCC32}"/>
          </ac:cxnSpMkLst>
        </pc:cxnChg>
        <pc:cxnChg chg="add del mod">
          <ac:chgData name="KS D" userId="54fed7622d909512" providerId="LiveId" clId="{BD4E9568-C6C7-48E2-B69B-25D27CE2ACC9}" dt="2021-05-22T21:13:39.856" v="4876" actId="21"/>
          <ac:cxnSpMkLst>
            <pc:docMk/>
            <pc:sldMk cId="2106537706" sldId="961"/>
            <ac:cxnSpMk id="14" creationId="{980401D5-AF5E-42E3-BD21-9543AF7933AC}"/>
          </ac:cxnSpMkLst>
        </pc:cxnChg>
        <pc:cxnChg chg="add del mod">
          <ac:chgData name="KS D" userId="54fed7622d909512" providerId="LiveId" clId="{BD4E9568-C6C7-48E2-B69B-25D27CE2ACC9}" dt="2021-05-22T21:13:39.856" v="4876" actId="21"/>
          <ac:cxnSpMkLst>
            <pc:docMk/>
            <pc:sldMk cId="2106537706" sldId="961"/>
            <ac:cxnSpMk id="15" creationId="{4F82CB73-D133-483C-A287-C070D2B488A3}"/>
          </ac:cxnSpMkLst>
        </pc:cxnChg>
        <pc:cxnChg chg="add del mod">
          <ac:chgData name="KS D" userId="54fed7622d909512" providerId="LiveId" clId="{BD4E9568-C6C7-48E2-B69B-25D27CE2ACC9}" dt="2021-05-22T21:13:39.856" v="4876" actId="21"/>
          <ac:cxnSpMkLst>
            <pc:docMk/>
            <pc:sldMk cId="2106537706" sldId="961"/>
            <ac:cxnSpMk id="16" creationId="{6D09219A-06F1-401A-9162-8742E21B3309}"/>
          </ac:cxnSpMkLst>
        </pc:cxnChg>
        <pc:cxnChg chg="add del mod">
          <ac:chgData name="KS D" userId="54fed7622d909512" providerId="LiveId" clId="{BD4E9568-C6C7-48E2-B69B-25D27CE2ACC9}" dt="2021-05-22T21:13:39.856" v="4876" actId="21"/>
          <ac:cxnSpMkLst>
            <pc:docMk/>
            <pc:sldMk cId="2106537706" sldId="961"/>
            <ac:cxnSpMk id="17" creationId="{86F12192-9E2C-44B0-B951-CF28E8624A28}"/>
          </ac:cxnSpMkLst>
        </pc:cxnChg>
      </pc:sldChg>
      <pc:sldChg chg="addSp modSp new mod modAnim">
        <pc:chgData name="KS D" userId="54fed7622d909512" providerId="LiveId" clId="{BD4E9568-C6C7-48E2-B69B-25D27CE2ACC9}" dt="2021-05-22T13:46:47.266" v="3721" actId="12789"/>
        <pc:sldMkLst>
          <pc:docMk/>
          <pc:sldMk cId="1551328712" sldId="962"/>
        </pc:sldMkLst>
        <pc:spChg chg="add mod">
          <ac:chgData name="KS D" userId="54fed7622d909512" providerId="LiveId" clId="{BD4E9568-C6C7-48E2-B69B-25D27CE2ACC9}" dt="2021-05-22T13:32:25.273" v="3664" actId="12788"/>
          <ac:spMkLst>
            <pc:docMk/>
            <pc:sldMk cId="1551328712" sldId="962"/>
            <ac:spMk id="2" creationId="{1DE54A4E-B283-409D-A366-0E94D10B4376}"/>
          </ac:spMkLst>
        </pc:spChg>
        <pc:spChg chg="add mod">
          <ac:chgData name="KS D" userId="54fed7622d909512" providerId="LiveId" clId="{BD4E9568-C6C7-48E2-B69B-25D27CE2ACC9}" dt="2021-05-22T13:44:53.565" v="3702" actId="1076"/>
          <ac:spMkLst>
            <pc:docMk/>
            <pc:sldMk cId="1551328712" sldId="962"/>
            <ac:spMk id="5" creationId="{AECF65A5-708A-49EC-A9F7-053D46B86932}"/>
          </ac:spMkLst>
        </pc:spChg>
        <pc:spChg chg="add mod">
          <ac:chgData name="KS D" userId="54fed7622d909512" providerId="LiveId" clId="{BD4E9568-C6C7-48E2-B69B-25D27CE2ACC9}" dt="2021-05-22T13:45:26.667" v="3710" actId="1076"/>
          <ac:spMkLst>
            <pc:docMk/>
            <pc:sldMk cId="1551328712" sldId="962"/>
            <ac:spMk id="6" creationId="{B072BDDA-56E4-457A-BF5C-50109A2A1AEF}"/>
          </ac:spMkLst>
        </pc:spChg>
        <pc:graphicFrameChg chg="add mod">
          <ac:chgData name="KS D" userId="54fed7622d909512" providerId="LiveId" clId="{BD4E9568-C6C7-48E2-B69B-25D27CE2ACC9}" dt="2021-05-22T13:46:47.266" v="3721" actId="12789"/>
          <ac:graphicFrameMkLst>
            <pc:docMk/>
            <pc:sldMk cId="1551328712" sldId="962"/>
            <ac:graphicFrameMk id="3" creationId="{39B64165-4323-4F93-BB57-621C1B8459C1}"/>
          </ac:graphicFrameMkLst>
        </pc:graphicFrameChg>
        <pc:picChg chg="add mod">
          <ac:chgData name="KS D" userId="54fed7622d909512" providerId="LiveId" clId="{BD4E9568-C6C7-48E2-B69B-25D27CE2ACC9}" dt="2021-05-22T13:46:47.266" v="3721" actId="12789"/>
          <ac:picMkLst>
            <pc:docMk/>
            <pc:sldMk cId="1551328712" sldId="962"/>
            <ac:picMk id="4" creationId="{238FCE5F-AAE7-4CBE-BE74-9B6DC86D4C4B}"/>
          </ac:picMkLst>
        </pc:picChg>
      </pc:sldChg>
      <pc:sldChg chg="addSp delSp modSp new mod modAnim">
        <pc:chgData name="KS D" userId="54fed7622d909512" providerId="LiveId" clId="{BD4E9568-C6C7-48E2-B69B-25D27CE2ACC9}" dt="2021-05-22T14:30:03.979" v="4184" actId="554"/>
        <pc:sldMkLst>
          <pc:docMk/>
          <pc:sldMk cId="3851599244" sldId="963"/>
        </pc:sldMkLst>
        <pc:spChg chg="add mod">
          <ac:chgData name="KS D" userId="54fed7622d909512" providerId="LiveId" clId="{BD4E9568-C6C7-48E2-B69B-25D27CE2ACC9}" dt="2021-05-22T13:47:32.535" v="3726" actId="12788"/>
          <ac:spMkLst>
            <pc:docMk/>
            <pc:sldMk cId="3851599244" sldId="963"/>
            <ac:spMk id="2" creationId="{C33149D1-F8B9-41DC-A70E-1C41E112D9FF}"/>
          </ac:spMkLst>
        </pc:spChg>
        <pc:spChg chg="add mod">
          <ac:chgData name="KS D" userId="54fed7622d909512" providerId="LiveId" clId="{BD4E9568-C6C7-48E2-B69B-25D27CE2ACC9}" dt="2021-05-22T14:17:19.804" v="4021" actId="164"/>
          <ac:spMkLst>
            <pc:docMk/>
            <pc:sldMk cId="3851599244" sldId="963"/>
            <ac:spMk id="4" creationId="{6C530B02-D7A5-40C4-9448-1323473123B2}"/>
          </ac:spMkLst>
        </pc:spChg>
        <pc:spChg chg="add mod">
          <ac:chgData name="KS D" userId="54fed7622d909512" providerId="LiveId" clId="{BD4E9568-C6C7-48E2-B69B-25D27CE2ACC9}" dt="2021-05-22T14:22:13.132" v="4140" actId="164"/>
          <ac:spMkLst>
            <pc:docMk/>
            <pc:sldMk cId="3851599244" sldId="963"/>
            <ac:spMk id="7" creationId="{A0F026FE-8B7C-4870-9318-085F1C79F250}"/>
          </ac:spMkLst>
        </pc:spChg>
        <pc:spChg chg="add mod">
          <ac:chgData name="KS D" userId="54fed7622d909512" providerId="LiveId" clId="{BD4E9568-C6C7-48E2-B69B-25D27CE2ACC9}" dt="2021-05-22T14:22:16.093" v="4141" actId="164"/>
          <ac:spMkLst>
            <pc:docMk/>
            <pc:sldMk cId="3851599244" sldId="963"/>
            <ac:spMk id="9" creationId="{A92569AC-3613-43C2-A084-988F0FC9D039}"/>
          </ac:spMkLst>
        </pc:spChg>
        <pc:spChg chg="add mod">
          <ac:chgData name="KS D" userId="54fed7622d909512" providerId="LiveId" clId="{BD4E9568-C6C7-48E2-B69B-25D27CE2ACC9}" dt="2021-05-22T14:17:36.664" v="4022" actId="164"/>
          <ac:spMkLst>
            <pc:docMk/>
            <pc:sldMk cId="3851599244" sldId="963"/>
            <ac:spMk id="10" creationId="{16DA853C-7814-4918-B992-ED5BB0AB1468}"/>
          </ac:spMkLst>
        </pc:spChg>
        <pc:spChg chg="add mod">
          <ac:chgData name="KS D" userId="54fed7622d909512" providerId="LiveId" clId="{BD4E9568-C6C7-48E2-B69B-25D27CE2ACC9}" dt="2021-05-22T14:17:19.804" v="4021" actId="164"/>
          <ac:spMkLst>
            <pc:docMk/>
            <pc:sldMk cId="3851599244" sldId="963"/>
            <ac:spMk id="11" creationId="{7DBC18C5-1F48-4509-89C2-94C111A03B60}"/>
          </ac:spMkLst>
        </pc:spChg>
        <pc:spChg chg="add mod">
          <ac:chgData name="KS D" userId="54fed7622d909512" providerId="LiveId" clId="{BD4E9568-C6C7-48E2-B69B-25D27CE2ACC9}" dt="2021-05-22T14:17:19.804" v="4021" actId="164"/>
          <ac:spMkLst>
            <pc:docMk/>
            <pc:sldMk cId="3851599244" sldId="963"/>
            <ac:spMk id="17" creationId="{FD5C1587-AD88-458C-8839-FC07A9355E31}"/>
          </ac:spMkLst>
        </pc:spChg>
        <pc:spChg chg="add mod">
          <ac:chgData name="KS D" userId="54fed7622d909512" providerId="LiveId" clId="{BD4E9568-C6C7-48E2-B69B-25D27CE2ACC9}" dt="2021-05-22T14:17:19.804" v="4021" actId="164"/>
          <ac:spMkLst>
            <pc:docMk/>
            <pc:sldMk cId="3851599244" sldId="963"/>
            <ac:spMk id="18" creationId="{283DFA8F-4291-4124-8843-B0DBC34F324C}"/>
          </ac:spMkLst>
        </pc:spChg>
        <pc:spChg chg="add mod">
          <ac:chgData name="KS D" userId="54fed7622d909512" providerId="LiveId" clId="{BD4E9568-C6C7-48E2-B69B-25D27CE2ACC9}" dt="2021-05-22T14:17:19.804" v="4021" actId="164"/>
          <ac:spMkLst>
            <pc:docMk/>
            <pc:sldMk cId="3851599244" sldId="963"/>
            <ac:spMk id="19" creationId="{E5FD048B-2E4C-43CE-8ED6-A9033CB5E60E}"/>
          </ac:spMkLst>
        </pc:spChg>
        <pc:spChg chg="add mod">
          <ac:chgData name="KS D" userId="54fed7622d909512" providerId="LiveId" clId="{BD4E9568-C6C7-48E2-B69B-25D27CE2ACC9}" dt="2021-05-22T14:17:19.804" v="4021" actId="164"/>
          <ac:spMkLst>
            <pc:docMk/>
            <pc:sldMk cId="3851599244" sldId="963"/>
            <ac:spMk id="20" creationId="{13F24804-2716-4C7D-8D5F-E3495776013F}"/>
          </ac:spMkLst>
        </pc:spChg>
        <pc:spChg chg="add mod">
          <ac:chgData name="KS D" userId="54fed7622d909512" providerId="LiveId" clId="{BD4E9568-C6C7-48E2-B69B-25D27CE2ACC9}" dt="2021-05-22T14:17:19.804" v="4021" actId="164"/>
          <ac:spMkLst>
            <pc:docMk/>
            <pc:sldMk cId="3851599244" sldId="963"/>
            <ac:spMk id="21" creationId="{7E8BAD83-1521-4C2C-8C18-11D9A10866C6}"/>
          </ac:spMkLst>
        </pc:spChg>
        <pc:spChg chg="add mod">
          <ac:chgData name="KS D" userId="54fed7622d909512" providerId="LiveId" clId="{BD4E9568-C6C7-48E2-B69B-25D27CE2ACC9}" dt="2021-05-22T14:17:19.804" v="4021" actId="164"/>
          <ac:spMkLst>
            <pc:docMk/>
            <pc:sldMk cId="3851599244" sldId="963"/>
            <ac:spMk id="22" creationId="{C7F46383-6B57-4DB2-BEB6-2879A7768424}"/>
          </ac:spMkLst>
        </pc:spChg>
        <pc:spChg chg="add mod">
          <ac:chgData name="KS D" userId="54fed7622d909512" providerId="LiveId" clId="{BD4E9568-C6C7-48E2-B69B-25D27CE2ACC9}" dt="2021-05-22T14:22:38.098" v="4144" actId="1076"/>
          <ac:spMkLst>
            <pc:docMk/>
            <pc:sldMk cId="3851599244" sldId="963"/>
            <ac:spMk id="27" creationId="{168C28D5-5CF3-4EF0-8E16-CE5FF5112465}"/>
          </ac:spMkLst>
        </pc:spChg>
        <pc:spChg chg="add mod">
          <ac:chgData name="KS D" userId="54fed7622d909512" providerId="LiveId" clId="{BD4E9568-C6C7-48E2-B69B-25D27CE2ACC9}" dt="2021-05-22T14:05:49.819" v="3879" actId="164"/>
          <ac:spMkLst>
            <pc:docMk/>
            <pc:sldMk cId="3851599244" sldId="963"/>
            <ac:spMk id="28" creationId="{9EA039C9-5BB7-407B-92C1-6F93D8CDD52E}"/>
          </ac:spMkLst>
        </pc:spChg>
        <pc:spChg chg="add mod">
          <ac:chgData name="KS D" userId="54fed7622d909512" providerId="LiveId" clId="{BD4E9568-C6C7-48E2-B69B-25D27CE2ACC9}" dt="2021-05-22T14:18:20.039" v="4025" actId="1076"/>
          <ac:spMkLst>
            <pc:docMk/>
            <pc:sldMk cId="3851599244" sldId="963"/>
            <ac:spMk id="31" creationId="{00F4EDB8-901F-48F4-A272-C6CD3C0A2F3E}"/>
          </ac:spMkLst>
        </pc:spChg>
        <pc:spChg chg="add mod">
          <ac:chgData name="KS D" userId="54fed7622d909512" providerId="LiveId" clId="{BD4E9568-C6C7-48E2-B69B-25D27CE2ACC9}" dt="2021-05-22T14:28:26.308" v="4170" actId="12789"/>
          <ac:spMkLst>
            <pc:docMk/>
            <pc:sldMk cId="3851599244" sldId="963"/>
            <ac:spMk id="32" creationId="{30AFB7E8-5045-4603-BA39-E2E2A28998EB}"/>
          </ac:spMkLst>
        </pc:spChg>
        <pc:spChg chg="add mod">
          <ac:chgData name="KS D" userId="54fed7622d909512" providerId="LiveId" clId="{BD4E9568-C6C7-48E2-B69B-25D27CE2ACC9}" dt="2021-05-22T14:28:28.351" v="4171" actId="408"/>
          <ac:spMkLst>
            <pc:docMk/>
            <pc:sldMk cId="3851599244" sldId="963"/>
            <ac:spMk id="33" creationId="{832EA52E-FDAA-4AAF-9B0A-41EAD23DF0B6}"/>
          </ac:spMkLst>
        </pc:spChg>
        <pc:spChg chg="add mod">
          <ac:chgData name="KS D" userId="54fed7622d909512" providerId="LiveId" clId="{BD4E9568-C6C7-48E2-B69B-25D27CE2ACC9}" dt="2021-05-22T14:11:47.369" v="3941"/>
          <ac:spMkLst>
            <pc:docMk/>
            <pc:sldMk cId="3851599244" sldId="963"/>
            <ac:spMk id="34" creationId="{BB0A0067-45F5-4F87-89C2-964981D3C239}"/>
          </ac:spMkLst>
        </pc:spChg>
        <pc:spChg chg="add mod">
          <ac:chgData name="KS D" userId="54fed7622d909512" providerId="LiveId" clId="{BD4E9568-C6C7-48E2-B69B-25D27CE2ACC9}" dt="2021-05-22T14:14:52.522" v="3973" actId="164"/>
          <ac:spMkLst>
            <pc:docMk/>
            <pc:sldMk cId="3851599244" sldId="963"/>
            <ac:spMk id="35" creationId="{2882C585-E4AF-43C3-80BF-3F0BB97E8A64}"/>
          </ac:spMkLst>
        </pc:spChg>
        <pc:spChg chg="add mod">
          <ac:chgData name="KS D" userId="54fed7622d909512" providerId="LiveId" clId="{BD4E9568-C6C7-48E2-B69B-25D27CE2ACC9}" dt="2021-05-22T14:14:52.522" v="3973" actId="164"/>
          <ac:spMkLst>
            <pc:docMk/>
            <pc:sldMk cId="3851599244" sldId="963"/>
            <ac:spMk id="36" creationId="{3DCCD110-A26C-40CA-90C2-9C9FFB12C3EF}"/>
          </ac:spMkLst>
        </pc:spChg>
        <pc:spChg chg="add del mod">
          <ac:chgData name="KS D" userId="54fed7622d909512" providerId="LiveId" clId="{BD4E9568-C6C7-48E2-B69B-25D27CE2ACC9}" dt="2021-05-22T14:10:25.976" v="3922" actId="478"/>
          <ac:spMkLst>
            <pc:docMk/>
            <pc:sldMk cId="3851599244" sldId="963"/>
            <ac:spMk id="37" creationId="{B35664AF-3A48-4052-B89E-5D96A2614115}"/>
          </ac:spMkLst>
        </pc:spChg>
        <pc:spChg chg="add mod">
          <ac:chgData name="KS D" userId="54fed7622d909512" providerId="LiveId" clId="{BD4E9568-C6C7-48E2-B69B-25D27CE2ACC9}" dt="2021-05-22T14:14:52.522" v="3973" actId="164"/>
          <ac:spMkLst>
            <pc:docMk/>
            <pc:sldMk cId="3851599244" sldId="963"/>
            <ac:spMk id="38" creationId="{CC224988-DC3F-4FFE-A5CC-CB4BCDD6B8BD}"/>
          </ac:spMkLst>
        </pc:spChg>
        <pc:spChg chg="add mod">
          <ac:chgData name="KS D" userId="54fed7622d909512" providerId="LiveId" clId="{BD4E9568-C6C7-48E2-B69B-25D27CE2ACC9}" dt="2021-05-22T14:28:28.351" v="4171" actId="408"/>
          <ac:spMkLst>
            <pc:docMk/>
            <pc:sldMk cId="3851599244" sldId="963"/>
            <ac:spMk id="39" creationId="{7E1B9DD7-CEE0-4C00-9303-F0A9A3B3AA96}"/>
          </ac:spMkLst>
        </pc:spChg>
        <pc:spChg chg="add mod">
          <ac:chgData name="KS D" userId="54fed7622d909512" providerId="LiveId" clId="{BD4E9568-C6C7-48E2-B69B-25D27CE2ACC9}" dt="2021-05-22T14:11:47.369" v="3941"/>
          <ac:spMkLst>
            <pc:docMk/>
            <pc:sldMk cId="3851599244" sldId="963"/>
            <ac:spMk id="40" creationId="{5FE6DF7A-7E30-4EBF-8F38-D81A59BACA3D}"/>
          </ac:spMkLst>
        </pc:spChg>
        <pc:spChg chg="add mod">
          <ac:chgData name="KS D" userId="54fed7622d909512" providerId="LiveId" clId="{BD4E9568-C6C7-48E2-B69B-25D27CE2ACC9}" dt="2021-05-22T14:11:47.369" v="3941"/>
          <ac:spMkLst>
            <pc:docMk/>
            <pc:sldMk cId="3851599244" sldId="963"/>
            <ac:spMk id="41" creationId="{7957F299-2284-45B1-B82E-DDD9C06373C1}"/>
          </ac:spMkLst>
        </pc:spChg>
        <pc:spChg chg="add mod">
          <ac:chgData name="KS D" userId="54fed7622d909512" providerId="LiveId" clId="{BD4E9568-C6C7-48E2-B69B-25D27CE2ACC9}" dt="2021-05-22T14:11:47.369" v="3941"/>
          <ac:spMkLst>
            <pc:docMk/>
            <pc:sldMk cId="3851599244" sldId="963"/>
            <ac:spMk id="42" creationId="{482A8C5E-FB86-4C03-B141-99B5356A23A6}"/>
          </ac:spMkLst>
        </pc:spChg>
        <pc:spChg chg="add mod">
          <ac:chgData name="KS D" userId="54fed7622d909512" providerId="LiveId" clId="{BD4E9568-C6C7-48E2-B69B-25D27CE2ACC9}" dt="2021-05-22T14:11:45.604" v="3939"/>
          <ac:spMkLst>
            <pc:docMk/>
            <pc:sldMk cId="3851599244" sldId="963"/>
            <ac:spMk id="44" creationId="{F71413CC-25A0-4284-AF4D-330336B40D3B}"/>
          </ac:spMkLst>
        </pc:spChg>
        <pc:spChg chg="add mod">
          <ac:chgData name="KS D" userId="54fed7622d909512" providerId="LiveId" clId="{BD4E9568-C6C7-48E2-B69B-25D27CE2ACC9}" dt="2021-05-22T14:11:47.369" v="3941"/>
          <ac:spMkLst>
            <pc:docMk/>
            <pc:sldMk cId="3851599244" sldId="963"/>
            <ac:spMk id="45" creationId="{8A6B9C74-2B1B-44FD-B586-66DF79447220}"/>
          </ac:spMkLst>
        </pc:spChg>
        <pc:spChg chg="add mod">
          <ac:chgData name="KS D" userId="54fed7622d909512" providerId="LiveId" clId="{BD4E9568-C6C7-48E2-B69B-25D27CE2ACC9}" dt="2021-05-22T14:12:47.211" v="3958" actId="164"/>
          <ac:spMkLst>
            <pc:docMk/>
            <pc:sldMk cId="3851599244" sldId="963"/>
            <ac:spMk id="46" creationId="{6658A1B6-663F-42A9-BE60-36C7C9FF3CC1}"/>
          </ac:spMkLst>
        </pc:spChg>
        <pc:spChg chg="add mod">
          <ac:chgData name="KS D" userId="54fed7622d909512" providerId="LiveId" clId="{BD4E9568-C6C7-48E2-B69B-25D27CE2ACC9}" dt="2021-05-22T14:12:47.211" v="3958" actId="164"/>
          <ac:spMkLst>
            <pc:docMk/>
            <pc:sldMk cId="3851599244" sldId="963"/>
            <ac:spMk id="47" creationId="{9E26E468-0869-4A17-9CB0-60BA9EF259F0}"/>
          </ac:spMkLst>
        </pc:spChg>
        <pc:spChg chg="add mod">
          <ac:chgData name="KS D" userId="54fed7622d909512" providerId="LiveId" clId="{BD4E9568-C6C7-48E2-B69B-25D27CE2ACC9}" dt="2021-05-22T14:12:47.211" v="3958" actId="164"/>
          <ac:spMkLst>
            <pc:docMk/>
            <pc:sldMk cId="3851599244" sldId="963"/>
            <ac:spMk id="48" creationId="{260DCAC1-7FB3-4DA3-B1E7-3375CE2A0246}"/>
          </ac:spMkLst>
        </pc:spChg>
        <pc:spChg chg="add mod">
          <ac:chgData name="KS D" userId="54fed7622d909512" providerId="LiveId" clId="{BD4E9568-C6C7-48E2-B69B-25D27CE2ACC9}" dt="2021-05-22T14:12:47.211" v="3958" actId="164"/>
          <ac:spMkLst>
            <pc:docMk/>
            <pc:sldMk cId="3851599244" sldId="963"/>
            <ac:spMk id="49" creationId="{938217DE-9139-4E4C-9782-F9F3A0E21117}"/>
          </ac:spMkLst>
        </pc:spChg>
        <pc:spChg chg="add mod">
          <ac:chgData name="KS D" userId="54fed7622d909512" providerId="LiveId" clId="{BD4E9568-C6C7-48E2-B69B-25D27CE2ACC9}" dt="2021-05-22T14:12:47.211" v="3958" actId="164"/>
          <ac:spMkLst>
            <pc:docMk/>
            <pc:sldMk cId="3851599244" sldId="963"/>
            <ac:spMk id="50" creationId="{65638482-5A28-4C33-8E60-7B76C0A1301F}"/>
          </ac:spMkLst>
        </pc:spChg>
        <pc:spChg chg="add mod">
          <ac:chgData name="KS D" userId="54fed7622d909512" providerId="LiveId" clId="{BD4E9568-C6C7-48E2-B69B-25D27CE2ACC9}" dt="2021-05-22T14:28:28.351" v="4171" actId="408"/>
          <ac:spMkLst>
            <pc:docMk/>
            <pc:sldMk cId="3851599244" sldId="963"/>
            <ac:spMk id="52" creationId="{D827BEC6-2507-4BCC-A1C5-221726158211}"/>
          </ac:spMkLst>
        </pc:spChg>
        <pc:spChg chg="mod">
          <ac:chgData name="KS D" userId="54fed7622d909512" providerId="LiveId" clId="{BD4E9568-C6C7-48E2-B69B-25D27CE2ACC9}" dt="2021-05-22T14:15:25.226" v="3978" actId="14100"/>
          <ac:spMkLst>
            <pc:docMk/>
            <pc:sldMk cId="3851599244" sldId="963"/>
            <ac:spMk id="54" creationId="{F9641118-EE72-4089-9F2F-F5012F4BAFF9}"/>
          </ac:spMkLst>
        </pc:spChg>
        <pc:spChg chg="mod">
          <ac:chgData name="KS D" userId="54fed7622d909512" providerId="LiveId" clId="{BD4E9568-C6C7-48E2-B69B-25D27CE2ACC9}" dt="2021-05-22T14:15:25.226" v="3978" actId="14100"/>
          <ac:spMkLst>
            <pc:docMk/>
            <pc:sldMk cId="3851599244" sldId="963"/>
            <ac:spMk id="55" creationId="{B1D172C5-A7DF-4339-AE77-7F1F147BFD62}"/>
          </ac:spMkLst>
        </pc:spChg>
        <pc:spChg chg="mod">
          <ac:chgData name="KS D" userId="54fed7622d909512" providerId="LiveId" clId="{BD4E9568-C6C7-48E2-B69B-25D27CE2ACC9}" dt="2021-05-22T14:15:25.226" v="3978" actId="14100"/>
          <ac:spMkLst>
            <pc:docMk/>
            <pc:sldMk cId="3851599244" sldId="963"/>
            <ac:spMk id="56" creationId="{FD4926B7-CA81-470C-99CF-D1D0C8FF80C3}"/>
          </ac:spMkLst>
        </pc:spChg>
        <pc:spChg chg="mod">
          <ac:chgData name="KS D" userId="54fed7622d909512" providerId="LiveId" clId="{BD4E9568-C6C7-48E2-B69B-25D27CE2ACC9}" dt="2021-05-22T14:15:25.226" v="3978" actId="14100"/>
          <ac:spMkLst>
            <pc:docMk/>
            <pc:sldMk cId="3851599244" sldId="963"/>
            <ac:spMk id="57" creationId="{C74F08AD-594F-49E6-A1A8-CFA8741A51D3}"/>
          </ac:spMkLst>
        </pc:spChg>
        <pc:spChg chg="mod">
          <ac:chgData name="KS D" userId="54fed7622d909512" providerId="LiveId" clId="{BD4E9568-C6C7-48E2-B69B-25D27CE2ACC9}" dt="2021-05-22T14:15:25.226" v="3978" actId="14100"/>
          <ac:spMkLst>
            <pc:docMk/>
            <pc:sldMk cId="3851599244" sldId="963"/>
            <ac:spMk id="58" creationId="{E4DD704F-7B91-4E6F-B13B-6E71528B713D}"/>
          </ac:spMkLst>
        </pc:spChg>
        <pc:spChg chg="add mod">
          <ac:chgData name="KS D" userId="54fed7622d909512" providerId="LiveId" clId="{BD4E9568-C6C7-48E2-B69B-25D27CE2ACC9}" dt="2021-05-22T14:29:05.416" v="4179" actId="1037"/>
          <ac:spMkLst>
            <pc:docMk/>
            <pc:sldMk cId="3851599244" sldId="963"/>
            <ac:spMk id="59" creationId="{B4FF7DF3-6910-4AA6-BC15-11E70F03BD6D}"/>
          </ac:spMkLst>
        </pc:spChg>
        <pc:spChg chg="add mod">
          <ac:chgData name="KS D" userId="54fed7622d909512" providerId="LiveId" clId="{BD4E9568-C6C7-48E2-B69B-25D27CE2ACC9}" dt="2021-05-22T14:14:47.680" v="3972" actId="164"/>
          <ac:spMkLst>
            <pc:docMk/>
            <pc:sldMk cId="3851599244" sldId="963"/>
            <ac:spMk id="60" creationId="{9C6DF782-A058-4B10-BBB9-C5D07E0F2A1F}"/>
          </ac:spMkLst>
        </pc:spChg>
        <pc:spChg chg="add mod">
          <ac:chgData name="KS D" userId="54fed7622d909512" providerId="LiveId" clId="{BD4E9568-C6C7-48E2-B69B-25D27CE2ACC9}" dt="2021-05-22T14:14:47.680" v="3972" actId="164"/>
          <ac:spMkLst>
            <pc:docMk/>
            <pc:sldMk cId="3851599244" sldId="963"/>
            <ac:spMk id="61" creationId="{AE4EC5E2-D9AD-476A-85BC-A2676764B3C3}"/>
          </ac:spMkLst>
        </pc:spChg>
        <pc:spChg chg="add mod">
          <ac:chgData name="KS D" userId="54fed7622d909512" providerId="LiveId" clId="{BD4E9568-C6C7-48E2-B69B-25D27CE2ACC9}" dt="2021-05-22T14:14:47.680" v="3972" actId="164"/>
          <ac:spMkLst>
            <pc:docMk/>
            <pc:sldMk cId="3851599244" sldId="963"/>
            <ac:spMk id="62" creationId="{72C0FF20-0519-4644-A143-4A51A402A41D}"/>
          </ac:spMkLst>
        </pc:spChg>
        <pc:spChg chg="mod">
          <ac:chgData name="KS D" userId="54fed7622d909512" providerId="LiveId" clId="{BD4E9568-C6C7-48E2-B69B-25D27CE2ACC9}" dt="2021-05-22T14:14:59.914" v="3975"/>
          <ac:spMkLst>
            <pc:docMk/>
            <pc:sldMk cId="3851599244" sldId="963"/>
            <ac:spMk id="66" creationId="{AE51AD9A-3181-4283-8BCA-F5DA03164867}"/>
          </ac:spMkLst>
        </pc:spChg>
        <pc:spChg chg="mod">
          <ac:chgData name="KS D" userId="54fed7622d909512" providerId="LiveId" clId="{BD4E9568-C6C7-48E2-B69B-25D27CE2ACC9}" dt="2021-05-22T14:14:59.914" v="3975"/>
          <ac:spMkLst>
            <pc:docMk/>
            <pc:sldMk cId="3851599244" sldId="963"/>
            <ac:spMk id="67" creationId="{DE658A3E-204D-4265-B3D7-FAF6CED03DFF}"/>
          </ac:spMkLst>
        </pc:spChg>
        <pc:spChg chg="mod">
          <ac:chgData name="KS D" userId="54fed7622d909512" providerId="LiveId" clId="{BD4E9568-C6C7-48E2-B69B-25D27CE2ACC9}" dt="2021-05-22T14:14:59.914" v="3975"/>
          <ac:spMkLst>
            <pc:docMk/>
            <pc:sldMk cId="3851599244" sldId="963"/>
            <ac:spMk id="68" creationId="{88F710F3-1EC6-436D-A1C3-1F7A259FAE31}"/>
          </ac:spMkLst>
        </pc:spChg>
        <pc:spChg chg="mod">
          <ac:chgData name="KS D" userId="54fed7622d909512" providerId="LiveId" clId="{BD4E9568-C6C7-48E2-B69B-25D27CE2ACC9}" dt="2021-05-22T14:14:59.914" v="3975"/>
          <ac:spMkLst>
            <pc:docMk/>
            <pc:sldMk cId="3851599244" sldId="963"/>
            <ac:spMk id="69" creationId="{A67616D0-52E3-4761-8322-F36DC884B1AF}"/>
          </ac:spMkLst>
        </pc:spChg>
        <pc:spChg chg="mod">
          <ac:chgData name="KS D" userId="54fed7622d909512" providerId="LiveId" clId="{BD4E9568-C6C7-48E2-B69B-25D27CE2ACC9}" dt="2021-05-22T14:14:59.914" v="3975"/>
          <ac:spMkLst>
            <pc:docMk/>
            <pc:sldMk cId="3851599244" sldId="963"/>
            <ac:spMk id="70" creationId="{7CB8BA74-C827-46A0-AD02-C6CC02CB06AF}"/>
          </ac:spMkLst>
        </pc:spChg>
        <pc:spChg chg="add mod">
          <ac:chgData name="KS D" userId="54fed7622d909512" providerId="LiveId" clId="{BD4E9568-C6C7-48E2-B69B-25D27CE2ACC9}" dt="2021-05-22T14:17:07.202" v="4020" actId="164"/>
          <ac:spMkLst>
            <pc:docMk/>
            <pc:sldMk cId="3851599244" sldId="963"/>
            <ac:spMk id="71" creationId="{89D2C940-065D-465A-886C-3FA53B1B1B7A}"/>
          </ac:spMkLst>
        </pc:spChg>
        <pc:spChg chg="add mod">
          <ac:chgData name="KS D" userId="54fed7622d909512" providerId="LiveId" clId="{BD4E9568-C6C7-48E2-B69B-25D27CE2ACC9}" dt="2021-05-22T14:17:07.202" v="4020" actId="164"/>
          <ac:spMkLst>
            <pc:docMk/>
            <pc:sldMk cId="3851599244" sldId="963"/>
            <ac:spMk id="72" creationId="{0BAC2FC8-DB8D-4D22-9B88-4B14C5D5676A}"/>
          </ac:spMkLst>
        </pc:spChg>
        <pc:spChg chg="add mod">
          <ac:chgData name="KS D" userId="54fed7622d909512" providerId="LiveId" clId="{BD4E9568-C6C7-48E2-B69B-25D27CE2ACC9}" dt="2021-05-22T14:17:07.202" v="4020" actId="164"/>
          <ac:spMkLst>
            <pc:docMk/>
            <pc:sldMk cId="3851599244" sldId="963"/>
            <ac:spMk id="73" creationId="{39156DB7-6DB5-46D3-AE68-DA06B856CF00}"/>
          </ac:spMkLst>
        </pc:spChg>
        <pc:spChg chg="add mod">
          <ac:chgData name="KS D" userId="54fed7622d909512" providerId="LiveId" clId="{BD4E9568-C6C7-48E2-B69B-25D27CE2ACC9}" dt="2021-05-22T14:17:07.202" v="4020" actId="164"/>
          <ac:spMkLst>
            <pc:docMk/>
            <pc:sldMk cId="3851599244" sldId="963"/>
            <ac:spMk id="74" creationId="{16042C79-D69A-48F5-B67A-06D0518D5647}"/>
          </ac:spMkLst>
        </pc:spChg>
        <pc:spChg chg="add mod">
          <ac:chgData name="KS D" userId="54fed7622d909512" providerId="LiveId" clId="{BD4E9568-C6C7-48E2-B69B-25D27CE2ACC9}" dt="2021-05-22T14:17:07.202" v="4020" actId="164"/>
          <ac:spMkLst>
            <pc:docMk/>
            <pc:sldMk cId="3851599244" sldId="963"/>
            <ac:spMk id="75" creationId="{89C58443-3E83-4F13-AEF5-A6D2AC75F52C}"/>
          </ac:spMkLst>
        </pc:spChg>
        <pc:spChg chg="add mod">
          <ac:chgData name="KS D" userId="54fed7622d909512" providerId="LiveId" clId="{BD4E9568-C6C7-48E2-B69B-25D27CE2ACC9}" dt="2021-05-22T14:17:07.202" v="4020" actId="164"/>
          <ac:spMkLst>
            <pc:docMk/>
            <pc:sldMk cId="3851599244" sldId="963"/>
            <ac:spMk id="76" creationId="{790A621D-16FE-4D0E-A39D-FF564DDFD964}"/>
          </ac:spMkLst>
        </pc:spChg>
        <pc:spChg chg="add mod">
          <ac:chgData name="KS D" userId="54fed7622d909512" providerId="LiveId" clId="{BD4E9568-C6C7-48E2-B69B-25D27CE2ACC9}" dt="2021-05-22T14:17:07.202" v="4020" actId="164"/>
          <ac:spMkLst>
            <pc:docMk/>
            <pc:sldMk cId="3851599244" sldId="963"/>
            <ac:spMk id="77" creationId="{680C119B-337A-4287-9B3A-71F467127582}"/>
          </ac:spMkLst>
        </pc:spChg>
        <pc:spChg chg="add mod">
          <ac:chgData name="KS D" userId="54fed7622d909512" providerId="LiveId" clId="{BD4E9568-C6C7-48E2-B69B-25D27CE2ACC9}" dt="2021-05-22T14:17:07.202" v="4020" actId="164"/>
          <ac:spMkLst>
            <pc:docMk/>
            <pc:sldMk cId="3851599244" sldId="963"/>
            <ac:spMk id="78" creationId="{7630E0D7-B201-4C92-8B3D-23983D17C60A}"/>
          </ac:spMkLst>
        </pc:spChg>
        <pc:spChg chg="add mod">
          <ac:chgData name="KS D" userId="54fed7622d909512" providerId="LiveId" clId="{BD4E9568-C6C7-48E2-B69B-25D27CE2ACC9}" dt="2021-05-22T14:17:07.202" v="4020" actId="164"/>
          <ac:spMkLst>
            <pc:docMk/>
            <pc:sldMk cId="3851599244" sldId="963"/>
            <ac:spMk id="79" creationId="{9889F2FA-9213-44DB-8E62-8E670CF61648}"/>
          </ac:spMkLst>
        </pc:spChg>
        <pc:spChg chg="add mod">
          <ac:chgData name="KS D" userId="54fed7622d909512" providerId="LiveId" clId="{BD4E9568-C6C7-48E2-B69B-25D27CE2ACC9}" dt="2021-05-22T14:17:07.202" v="4020" actId="164"/>
          <ac:spMkLst>
            <pc:docMk/>
            <pc:sldMk cId="3851599244" sldId="963"/>
            <ac:spMk id="80" creationId="{3B6ED7C9-C769-489B-AF04-D0953BFC0112}"/>
          </ac:spMkLst>
        </pc:spChg>
        <pc:spChg chg="add mod">
          <ac:chgData name="KS D" userId="54fed7622d909512" providerId="LiveId" clId="{BD4E9568-C6C7-48E2-B69B-25D27CE2ACC9}" dt="2021-05-22T14:17:07.202" v="4020" actId="164"/>
          <ac:spMkLst>
            <pc:docMk/>
            <pc:sldMk cId="3851599244" sldId="963"/>
            <ac:spMk id="81" creationId="{52C4771F-BB3A-418A-A6DF-A5F41A83B2D4}"/>
          </ac:spMkLst>
        </pc:spChg>
        <pc:spChg chg="add mod">
          <ac:chgData name="KS D" userId="54fed7622d909512" providerId="LiveId" clId="{BD4E9568-C6C7-48E2-B69B-25D27CE2ACC9}" dt="2021-05-22T14:17:07.202" v="4020" actId="164"/>
          <ac:spMkLst>
            <pc:docMk/>
            <pc:sldMk cId="3851599244" sldId="963"/>
            <ac:spMk id="82" creationId="{BFF78D91-F930-48F9-9DE0-BCB57217650F}"/>
          </ac:spMkLst>
        </pc:spChg>
        <pc:spChg chg="add mod">
          <ac:chgData name="KS D" userId="54fed7622d909512" providerId="LiveId" clId="{BD4E9568-C6C7-48E2-B69B-25D27CE2ACC9}" dt="2021-05-22T14:17:07.202" v="4020" actId="164"/>
          <ac:spMkLst>
            <pc:docMk/>
            <pc:sldMk cId="3851599244" sldId="963"/>
            <ac:spMk id="83" creationId="{E38F9245-0F34-4151-97D1-8183C85E187B}"/>
          </ac:spMkLst>
        </pc:spChg>
        <pc:spChg chg="add mod">
          <ac:chgData name="KS D" userId="54fed7622d909512" providerId="LiveId" clId="{BD4E9568-C6C7-48E2-B69B-25D27CE2ACC9}" dt="2021-05-22T14:17:07.202" v="4020" actId="164"/>
          <ac:spMkLst>
            <pc:docMk/>
            <pc:sldMk cId="3851599244" sldId="963"/>
            <ac:spMk id="84" creationId="{A4B3E131-8BAF-4A9C-8C07-E72191868820}"/>
          </ac:spMkLst>
        </pc:spChg>
        <pc:spChg chg="add mod">
          <ac:chgData name="KS D" userId="54fed7622d909512" providerId="LiveId" clId="{BD4E9568-C6C7-48E2-B69B-25D27CE2ACC9}" dt="2021-05-22T14:17:07.202" v="4020" actId="164"/>
          <ac:spMkLst>
            <pc:docMk/>
            <pc:sldMk cId="3851599244" sldId="963"/>
            <ac:spMk id="85" creationId="{682EDF57-7C69-4020-AB35-74A283B8867C}"/>
          </ac:spMkLst>
        </pc:spChg>
        <pc:spChg chg="add mod">
          <ac:chgData name="KS D" userId="54fed7622d909512" providerId="LiveId" clId="{BD4E9568-C6C7-48E2-B69B-25D27CE2ACC9}" dt="2021-05-22T14:17:07.202" v="4020" actId="164"/>
          <ac:spMkLst>
            <pc:docMk/>
            <pc:sldMk cId="3851599244" sldId="963"/>
            <ac:spMk id="86" creationId="{B89C063A-C0F1-4757-ABE6-E9390FA5646E}"/>
          </ac:spMkLst>
        </pc:spChg>
        <pc:spChg chg="add mod">
          <ac:chgData name="KS D" userId="54fed7622d909512" providerId="LiveId" clId="{BD4E9568-C6C7-48E2-B69B-25D27CE2ACC9}" dt="2021-05-22T14:21:42.981" v="4133" actId="164"/>
          <ac:spMkLst>
            <pc:docMk/>
            <pc:sldMk cId="3851599244" sldId="963"/>
            <ac:spMk id="90" creationId="{70C2E366-E0E6-4C6F-AF47-868402A7CA97}"/>
          </ac:spMkLst>
        </pc:spChg>
        <pc:spChg chg="add mod">
          <ac:chgData name="KS D" userId="54fed7622d909512" providerId="LiveId" clId="{BD4E9568-C6C7-48E2-B69B-25D27CE2ACC9}" dt="2021-05-22T14:21:55.630" v="4139" actId="1036"/>
          <ac:spMkLst>
            <pc:docMk/>
            <pc:sldMk cId="3851599244" sldId="963"/>
            <ac:spMk id="91" creationId="{BF337B29-9527-4747-8360-B50059100A17}"/>
          </ac:spMkLst>
        </pc:spChg>
        <pc:spChg chg="add mod">
          <ac:chgData name="KS D" userId="54fed7622d909512" providerId="LiveId" clId="{BD4E9568-C6C7-48E2-B69B-25D27CE2ACC9}" dt="2021-05-22T14:21:35.286" v="4130" actId="164"/>
          <ac:spMkLst>
            <pc:docMk/>
            <pc:sldMk cId="3851599244" sldId="963"/>
            <ac:spMk id="92" creationId="{844CDB05-9599-4370-94DE-107E37B258AC}"/>
          </ac:spMkLst>
        </pc:spChg>
        <pc:spChg chg="add mod">
          <ac:chgData name="KS D" userId="54fed7622d909512" providerId="LiveId" clId="{BD4E9568-C6C7-48E2-B69B-25D27CE2ACC9}" dt="2021-05-22T14:21:31.918" v="4129" actId="164"/>
          <ac:spMkLst>
            <pc:docMk/>
            <pc:sldMk cId="3851599244" sldId="963"/>
            <ac:spMk id="93" creationId="{63E404A2-3456-4D9D-8BB9-994FA0C667F9}"/>
          </ac:spMkLst>
        </pc:spChg>
        <pc:spChg chg="add mod">
          <ac:chgData name="KS D" userId="54fed7622d909512" providerId="LiveId" clId="{BD4E9568-C6C7-48E2-B69B-25D27CE2ACC9}" dt="2021-05-22T14:21:42.981" v="4133" actId="164"/>
          <ac:spMkLst>
            <pc:docMk/>
            <pc:sldMk cId="3851599244" sldId="963"/>
            <ac:spMk id="94" creationId="{99043738-FF54-4926-8E62-B4510541C3A2}"/>
          </ac:spMkLst>
        </pc:spChg>
        <pc:spChg chg="add mod">
          <ac:chgData name="KS D" userId="54fed7622d909512" providerId="LiveId" clId="{BD4E9568-C6C7-48E2-B69B-25D27CE2ACC9}" dt="2021-05-22T14:21:37.724" v="4132" actId="164"/>
          <ac:spMkLst>
            <pc:docMk/>
            <pc:sldMk cId="3851599244" sldId="963"/>
            <ac:spMk id="95" creationId="{340019A2-9FB3-4928-B175-B93EE0FA5D39}"/>
          </ac:spMkLst>
        </pc:spChg>
        <pc:spChg chg="add mod">
          <ac:chgData name="KS D" userId="54fed7622d909512" providerId="LiveId" clId="{BD4E9568-C6C7-48E2-B69B-25D27CE2ACC9}" dt="2021-05-22T14:21:35.286" v="4130" actId="164"/>
          <ac:spMkLst>
            <pc:docMk/>
            <pc:sldMk cId="3851599244" sldId="963"/>
            <ac:spMk id="96" creationId="{023C26ED-CBC1-4A59-A8BA-814BE2E1F548}"/>
          </ac:spMkLst>
        </pc:spChg>
        <pc:spChg chg="add mod">
          <ac:chgData name="KS D" userId="54fed7622d909512" providerId="LiveId" clId="{BD4E9568-C6C7-48E2-B69B-25D27CE2ACC9}" dt="2021-05-22T14:21:31.918" v="4129" actId="164"/>
          <ac:spMkLst>
            <pc:docMk/>
            <pc:sldMk cId="3851599244" sldId="963"/>
            <ac:spMk id="97" creationId="{A20D88E3-09FC-4CDA-A8DB-E4A2CBDBADA2}"/>
          </ac:spMkLst>
        </pc:spChg>
        <pc:spChg chg="add mod">
          <ac:chgData name="KS D" userId="54fed7622d909512" providerId="LiveId" clId="{BD4E9568-C6C7-48E2-B69B-25D27CE2ACC9}" dt="2021-05-22T14:28:28.351" v="4171" actId="408"/>
          <ac:spMkLst>
            <pc:docMk/>
            <pc:sldMk cId="3851599244" sldId="963"/>
            <ac:spMk id="105" creationId="{71739EDE-48E3-431F-8342-1FA5594E937C}"/>
          </ac:spMkLst>
        </pc:spChg>
        <pc:grpChg chg="add mod">
          <ac:chgData name="KS D" userId="54fed7622d909512" providerId="LiveId" clId="{BD4E9568-C6C7-48E2-B69B-25D27CE2ACC9}" dt="2021-05-22T14:18:20.039" v="4025" actId="1076"/>
          <ac:grpSpMkLst>
            <pc:docMk/>
            <pc:sldMk cId="3851599244" sldId="963"/>
            <ac:grpSpMk id="29" creationId="{280231D0-3633-47CE-99DF-C284580F8800}"/>
          </ac:grpSpMkLst>
        </pc:grpChg>
        <pc:grpChg chg="add mod">
          <ac:chgData name="KS D" userId="54fed7622d909512" providerId="LiveId" clId="{BD4E9568-C6C7-48E2-B69B-25D27CE2ACC9}" dt="2021-05-22T14:18:20.039" v="4025" actId="1076"/>
          <ac:grpSpMkLst>
            <pc:docMk/>
            <pc:sldMk cId="3851599244" sldId="963"/>
            <ac:grpSpMk id="30" creationId="{118C399C-EA0B-4F51-9C73-DBA0C800948F}"/>
          </ac:grpSpMkLst>
        </pc:grpChg>
        <pc:grpChg chg="add mod">
          <ac:chgData name="KS D" userId="54fed7622d909512" providerId="LiveId" clId="{BD4E9568-C6C7-48E2-B69B-25D27CE2ACC9}" dt="2021-05-22T14:28:28.351" v="4171" actId="408"/>
          <ac:grpSpMkLst>
            <pc:docMk/>
            <pc:sldMk cId="3851599244" sldId="963"/>
            <ac:grpSpMk id="43" creationId="{AFA956EA-8FA1-4A66-B8DB-55F10AA223BD}"/>
          </ac:grpSpMkLst>
        </pc:grpChg>
        <pc:grpChg chg="add mod">
          <ac:chgData name="KS D" userId="54fed7622d909512" providerId="LiveId" clId="{BD4E9568-C6C7-48E2-B69B-25D27CE2ACC9}" dt="2021-05-22T14:28:28.351" v="4171" actId="408"/>
          <ac:grpSpMkLst>
            <pc:docMk/>
            <pc:sldMk cId="3851599244" sldId="963"/>
            <ac:grpSpMk id="51" creationId="{35B9F272-F5C4-444F-8DE0-EB111080A3C8}"/>
          </ac:grpSpMkLst>
        </pc:grpChg>
        <pc:grpChg chg="add mod">
          <ac:chgData name="KS D" userId="54fed7622d909512" providerId="LiveId" clId="{BD4E9568-C6C7-48E2-B69B-25D27CE2ACC9}" dt="2021-05-22T14:28:28.351" v="4171" actId="408"/>
          <ac:grpSpMkLst>
            <pc:docMk/>
            <pc:sldMk cId="3851599244" sldId="963"/>
            <ac:grpSpMk id="53" creationId="{0D9B1848-3FF7-42EA-B519-05788BBAD3C5}"/>
          </ac:grpSpMkLst>
        </pc:grpChg>
        <pc:grpChg chg="add mod">
          <ac:chgData name="KS D" userId="54fed7622d909512" providerId="LiveId" clId="{BD4E9568-C6C7-48E2-B69B-25D27CE2ACC9}" dt="2021-05-22T14:28:36.980" v="4172" actId="1076"/>
          <ac:grpSpMkLst>
            <pc:docMk/>
            <pc:sldMk cId="3851599244" sldId="963"/>
            <ac:grpSpMk id="63" creationId="{8BD61B86-EF92-44EB-972A-2A0FAB5DC9D9}"/>
          </ac:grpSpMkLst>
        </pc:grpChg>
        <pc:grpChg chg="add mod">
          <ac:chgData name="KS D" userId="54fed7622d909512" providerId="LiveId" clId="{BD4E9568-C6C7-48E2-B69B-25D27CE2ACC9}" dt="2021-05-22T14:18:32.702" v="4026" actId="1076"/>
          <ac:grpSpMkLst>
            <pc:docMk/>
            <pc:sldMk cId="3851599244" sldId="963"/>
            <ac:grpSpMk id="64" creationId="{50D1832C-65AA-4F67-85E0-1BA1B78FB9A7}"/>
          </ac:grpSpMkLst>
        </pc:grpChg>
        <pc:grpChg chg="add del mod">
          <ac:chgData name="KS D" userId="54fed7622d909512" providerId="LiveId" clId="{BD4E9568-C6C7-48E2-B69B-25D27CE2ACC9}" dt="2021-05-22T14:15:32.708" v="3979" actId="478"/>
          <ac:grpSpMkLst>
            <pc:docMk/>
            <pc:sldMk cId="3851599244" sldId="963"/>
            <ac:grpSpMk id="65" creationId="{6EEB08C8-AE17-47FB-A6A2-37151D361ADE}"/>
          </ac:grpSpMkLst>
        </pc:grpChg>
        <pc:grpChg chg="add mod">
          <ac:chgData name="KS D" userId="54fed7622d909512" providerId="LiveId" clId="{BD4E9568-C6C7-48E2-B69B-25D27CE2ACC9}" dt="2021-05-22T14:29:09.151" v="4181" actId="1037"/>
          <ac:grpSpMkLst>
            <pc:docMk/>
            <pc:sldMk cId="3851599244" sldId="963"/>
            <ac:grpSpMk id="87" creationId="{77975806-0254-48C6-98E9-8B57E39E0E18}"/>
          </ac:grpSpMkLst>
        </pc:grpChg>
        <pc:grpChg chg="add mod">
          <ac:chgData name="KS D" userId="54fed7622d909512" providerId="LiveId" clId="{BD4E9568-C6C7-48E2-B69B-25D27CE2ACC9}" dt="2021-05-22T14:17:36.664" v="4022" actId="164"/>
          <ac:grpSpMkLst>
            <pc:docMk/>
            <pc:sldMk cId="3851599244" sldId="963"/>
            <ac:grpSpMk id="88" creationId="{3A6F0C73-EE61-4448-846D-246C63D58001}"/>
          </ac:grpSpMkLst>
        </pc:grpChg>
        <pc:grpChg chg="add mod">
          <ac:chgData name="KS D" userId="54fed7622d909512" providerId="LiveId" clId="{BD4E9568-C6C7-48E2-B69B-25D27CE2ACC9}" dt="2021-05-22T14:18:20.039" v="4025" actId="1076"/>
          <ac:grpSpMkLst>
            <pc:docMk/>
            <pc:sldMk cId="3851599244" sldId="963"/>
            <ac:grpSpMk id="89" creationId="{7C53D535-2826-4966-85E4-CADF98E5864C}"/>
          </ac:grpSpMkLst>
        </pc:grpChg>
        <pc:grpChg chg="add mod">
          <ac:chgData name="KS D" userId="54fed7622d909512" providerId="LiveId" clId="{BD4E9568-C6C7-48E2-B69B-25D27CE2ACC9}" dt="2021-05-22T14:30:03.979" v="4184" actId="554"/>
          <ac:grpSpMkLst>
            <pc:docMk/>
            <pc:sldMk cId="3851599244" sldId="963"/>
            <ac:grpSpMk id="98" creationId="{1E771612-2032-4C37-BFDC-4B9FCD3E0375}"/>
          </ac:grpSpMkLst>
        </pc:grpChg>
        <pc:grpChg chg="add mod">
          <ac:chgData name="KS D" userId="54fed7622d909512" providerId="LiveId" clId="{BD4E9568-C6C7-48E2-B69B-25D27CE2ACC9}" dt="2021-05-22T14:30:03.979" v="4184" actId="554"/>
          <ac:grpSpMkLst>
            <pc:docMk/>
            <pc:sldMk cId="3851599244" sldId="963"/>
            <ac:grpSpMk id="99" creationId="{10D2FD3F-21A9-46CB-9102-3B7704777986}"/>
          </ac:grpSpMkLst>
        </pc:grpChg>
        <pc:grpChg chg="add mod">
          <ac:chgData name="KS D" userId="54fed7622d909512" providerId="LiveId" clId="{BD4E9568-C6C7-48E2-B69B-25D27CE2ACC9}" dt="2021-05-22T14:30:03.979" v="4184" actId="554"/>
          <ac:grpSpMkLst>
            <pc:docMk/>
            <pc:sldMk cId="3851599244" sldId="963"/>
            <ac:grpSpMk id="100" creationId="{50F28415-E8E0-47B2-BE67-7E097C8A01A7}"/>
          </ac:grpSpMkLst>
        </pc:grpChg>
        <pc:grpChg chg="add mod">
          <ac:chgData name="KS D" userId="54fed7622d909512" providerId="LiveId" clId="{BD4E9568-C6C7-48E2-B69B-25D27CE2ACC9}" dt="2021-05-22T14:30:03.979" v="4184" actId="554"/>
          <ac:grpSpMkLst>
            <pc:docMk/>
            <pc:sldMk cId="3851599244" sldId="963"/>
            <ac:grpSpMk id="101" creationId="{4CC249B7-4B7B-4B51-B327-617C3CCF57B0}"/>
          </ac:grpSpMkLst>
        </pc:grpChg>
        <pc:grpChg chg="add mod">
          <ac:chgData name="KS D" userId="54fed7622d909512" providerId="LiveId" clId="{BD4E9568-C6C7-48E2-B69B-25D27CE2ACC9}" dt="2021-05-22T14:22:13.132" v="4140" actId="164"/>
          <ac:grpSpMkLst>
            <pc:docMk/>
            <pc:sldMk cId="3851599244" sldId="963"/>
            <ac:grpSpMk id="102" creationId="{B4318BD4-C906-44A2-A020-E5FFCF400EA3}"/>
          </ac:grpSpMkLst>
        </pc:grpChg>
        <pc:grpChg chg="add mod">
          <ac:chgData name="KS D" userId="54fed7622d909512" providerId="LiveId" clId="{BD4E9568-C6C7-48E2-B69B-25D27CE2ACC9}" dt="2021-05-22T14:22:16.093" v="4141" actId="164"/>
          <ac:grpSpMkLst>
            <pc:docMk/>
            <pc:sldMk cId="3851599244" sldId="963"/>
            <ac:grpSpMk id="103" creationId="{51BA1F2B-5379-43D4-9C09-DD2C9C9CED0C}"/>
          </ac:grpSpMkLst>
        </pc:grpChg>
        <pc:picChg chg="add del mod">
          <ac:chgData name="KS D" userId="54fed7622d909512" providerId="LiveId" clId="{BD4E9568-C6C7-48E2-B69B-25D27CE2ACC9}" dt="2021-05-22T13:48:19.078" v="3732" actId="478"/>
          <ac:picMkLst>
            <pc:docMk/>
            <pc:sldMk cId="3851599244" sldId="963"/>
            <ac:picMk id="3" creationId="{816E506A-4D5D-434E-B926-CCA23DC051CE}"/>
          </ac:picMkLst>
        </pc:picChg>
        <pc:picChg chg="add mod">
          <ac:chgData name="KS D" userId="54fed7622d909512" providerId="LiveId" clId="{BD4E9568-C6C7-48E2-B69B-25D27CE2ACC9}" dt="2021-05-22T14:22:13.132" v="4140" actId="164"/>
          <ac:picMkLst>
            <pc:docMk/>
            <pc:sldMk cId="3851599244" sldId="963"/>
            <ac:picMk id="6" creationId="{39D94BAD-858B-4978-B445-38DEC6782288}"/>
          </ac:picMkLst>
        </pc:picChg>
        <pc:picChg chg="add mod">
          <ac:chgData name="KS D" userId="54fed7622d909512" providerId="LiveId" clId="{BD4E9568-C6C7-48E2-B69B-25D27CE2ACC9}" dt="2021-05-22T14:22:16.093" v="4141" actId="164"/>
          <ac:picMkLst>
            <pc:docMk/>
            <pc:sldMk cId="3851599244" sldId="963"/>
            <ac:picMk id="8" creationId="{22437D8B-789B-45DE-A915-65AE5702F11A}"/>
          </ac:picMkLst>
        </pc:picChg>
        <pc:picChg chg="add mod">
          <ac:chgData name="KS D" userId="54fed7622d909512" providerId="LiveId" clId="{BD4E9568-C6C7-48E2-B69B-25D27CE2ACC9}" dt="2021-05-22T14:29:03.104" v="4178" actId="1076"/>
          <ac:picMkLst>
            <pc:docMk/>
            <pc:sldMk cId="3851599244" sldId="963"/>
            <ac:picMk id="106" creationId="{2F9B2A5C-2C28-4D83-B0AB-83504FC9F4E5}"/>
          </ac:picMkLst>
        </pc:picChg>
        <pc:cxnChg chg="add mod">
          <ac:chgData name="KS D" userId="54fed7622d909512" providerId="LiveId" clId="{BD4E9568-C6C7-48E2-B69B-25D27CE2ACC9}" dt="2021-05-22T14:17:36.664" v="4022" actId="164"/>
          <ac:cxnSpMkLst>
            <pc:docMk/>
            <pc:sldMk cId="3851599244" sldId="963"/>
            <ac:cxnSpMk id="13" creationId="{5F55D803-BD09-47E4-BB00-FBB75DA82307}"/>
          </ac:cxnSpMkLst>
        </pc:cxnChg>
        <pc:cxnChg chg="add mod">
          <ac:chgData name="KS D" userId="54fed7622d909512" providerId="LiveId" clId="{BD4E9568-C6C7-48E2-B69B-25D27CE2ACC9}" dt="2021-05-22T14:17:36.664" v="4022" actId="164"/>
          <ac:cxnSpMkLst>
            <pc:docMk/>
            <pc:sldMk cId="3851599244" sldId="963"/>
            <ac:cxnSpMk id="15" creationId="{0A61BA00-3D37-4F3A-A92B-EDEDE7F678B3}"/>
          </ac:cxnSpMkLst>
        </pc:cxnChg>
        <pc:cxnChg chg="add mod">
          <ac:chgData name="KS D" userId="54fed7622d909512" providerId="LiveId" clId="{BD4E9568-C6C7-48E2-B69B-25D27CE2ACC9}" dt="2021-05-22T14:22:42.056" v="4145" actId="14100"/>
          <ac:cxnSpMkLst>
            <pc:docMk/>
            <pc:sldMk cId="3851599244" sldId="963"/>
            <ac:cxnSpMk id="24" creationId="{B2856E95-BB3A-4149-B078-5CE5136A74E5}"/>
          </ac:cxnSpMkLst>
        </pc:cxnChg>
        <pc:cxnChg chg="add mod">
          <ac:chgData name="KS D" userId="54fed7622d909512" providerId="LiveId" clId="{BD4E9568-C6C7-48E2-B69B-25D27CE2ACC9}" dt="2021-05-22T14:05:49.819" v="3879" actId="164"/>
          <ac:cxnSpMkLst>
            <pc:docMk/>
            <pc:sldMk cId="3851599244" sldId="963"/>
            <ac:cxnSpMk id="25" creationId="{F86AE9A3-51A8-405F-8E7F-A2F8D5E8A96B}"/>
          </ac:cxnSpMkLst>
        </pc:cxnChg>
      </pc:sldChg>
      <pc:sldChg chg="addSp modSp new mod ord">
        <pc:chgData name="KS D" userId="54fed7622d909512" providerId="LiveId" clId="{BD4E9568-C6C7-48E2-B69B-25D27CE2ACC9}" dt="2021-05-22T14:34:56.103" v="4228" actId="1076"/>
        <pc:sldMkLst>
          <pc:docMk/>
          <pc:sldMk cId="2216299522" sldId="964"/>
        </pc:sldMkLst>
        <pc:spChg chg="add mod">
          <ac:chgData name="KS D" userId="54fed7622d909512" providerId="LiveId" clId="{BD4E9568-C6C7-48E2-B69B-25D27CE2ACC9}" dt="2021-05-22T14:31:03.795" v="4190" actId="12788"/>
          <ac:spMkLst>
            <pc:docMk/>
            <pc:sldMk cId="2216299522" sldId="964"/>
            <ac:spMk id="2" creationId="{4081113B-1C24-4B1A-8F1A-1CB0C47B75AC}"/>
          </ac:spMkLst>
        </pc:spChg>
        <pc:spChg chg="add mod">
          <ac:chgData name="KS D" userId="54fed7622d909512" providerId="LiveId" clId="{BD4E9568-C6C7-48E2-B69B-25D27CE2ACC9}" dt="2021-05-22T14:34:10.645" v="4217" actId="403"/>
          <ac:spMkLst>
            <pc:docMk/>
            <pc:sldMk cId="2216299522" sldId="964"/>
            <ac:spMk id="7" creationId="{8B1218B3-2D93-4186-90D9-AF0B87383541}"/>
          </ac:spMkLst>
        </pc:spChg>
        <pc:spChg chg="add mod">
          <ac:chgData name="KS D" userId="54fed7622d909512" providerId="LiveId" clId="{BD4E9568-C6C7-48E2-B69B-25D27CE2ACC9}" dt="2021-05-22T14:34:10.645" v="4217" actId="403"/>
          <ac:spMkLst>
            <pc:docMk/>
            <pc:sldMk cId="2216299522" sldId="964"/>
            <ac:spMk id="8" creationId="{D3FBEE3D-8282-4F6E-9BB4-A974D9884E89}"/>
          </ac:spMkLst>
        </pc:spChg>
        <pc:spChg chg="add mod">
          <ac:chgData name="KS D" userId="54fed7622d909512" providerId="LiveId" clId="{BD4E9568-C6C7-48E2-B69B-25D27CE2ACC9}" dt="2021-05-22T14:34:56.103" v="4228" actId="1076"/>
          <ac:spMkLst>
            <pc:docMk/>
            <pc:sldMk cId="2216299522" sldId="964"/>
            <ac:spMk id="9" creationId="{171505B0-8D2E-4F0D-982B-98E144C32696}"/>
          </ac:spMkLst>
        </pc:spChg>
        <pc:spChg chg="add mod">
          <ac:chgData name="KS D" userId="54fed7622d909512" providerId="LiveId" clId="{BD4E9568-C6C7-48E2-B69B-25D27CE2ACC9}" dt="2021-05-22T14:34:56.103" v="4228" actId="1076"/>
          <ac:spMkLst>
            <pc:docMk/>
            <pc:sldMk cId="2216299522" sldId="964"/>
            <ac:spMk id="10" creationId="{3FE80EE5-445C-4C32-9181-364575788FDF}"/>
          </ac:spMkLst>
        </pc:spChg>
        <pc:spChg chg="add mod">
          <ac:chgData name="KS D" userId="54fed7622d909512" providerId="LiveId" clId="{BD4E9568-C6C7-48E2-B69B-25D27CE2ACC9}" dt="2021-05-22T14:34:56.103" v="4228" actId="1076"/>
          <ac:spMkLst>
            <pc:docMk/>
            <pc:sldMk cId="2216299522" sldId="964"/>
            <ac:spMk id="11" creationId="{799D530B-7E17-4D43-87F9-8C5CFADEE4B3}"/>
          </ac:spMkLst>
        </pc:spChg>
        <pc:spChg chg="add mod">
          <ac:chgData name="KS D" userId="54fed7622d909512" providerId="LiveId" clId="{BD4E9568-C6C7-48E2-B69B-25D27CE2ACC9}" dt="2021-05-22T14:34:56.103" v="4228" actId="1076"/>
          <ac:spMkLst>
            <pc:docMk/>
            <pc:sldMk cId="2216299522" sldId="964"/>
            <ac:spMk id="12" creationId="{D25ED77F-34AA-45C6-9014-69DAD602691B}"/>
          </ac:spMkLst>
        </pc:spChg>
        <pc:spChg chg="add mod">
          <ac:chgData name="KS D" userId="54fed7622d909512" providerId="LiveId" clId="{BD4E9568-C6C7-48E2-B69B-25D27CE2ACC9}" dt="2021-05-22T14:34:56.103" v="4228" actId="1076"/>
          <ac:spMkLst>
            <pc:docMk/>
            <pc:sldMk cId="2216299522" sldId="964"/>
            <ac:spMk id="13" creationId="{804768FC-4606-4DC3-857C-850FBAA01F40}"/>
          </ac:spMkLst>
        </pc:spChg>
        <pc:spChg chg="add mod">
          <ac:chgData name="KS D" userId="54fed7622d909512" providerId="LiveId" clId="{BD4E9568-C6C7-48E2-B69B-25D27CE2ACC9}" dt="2021-05-22T14:34:56.103" v="4228" actId="1076"/>
          <ac:spMkLst>
            <pc:docMk/>
            <pc:sldMk cId="2216299522" sldId="964"/>
            <ac:spMk id="14" creationId="{90456B8D-59D4-48C8-9A53-849DB41EF5B4}"/>
          </ac:spMkLst>
        </pc:spChg>
        <pc:spChg chg="add mod">
          <ac:chgData name="KS D" userId="54fed7622d909512" providerId="LiveId" clId="{BD4E9568-C6C7-48E2-B69B-25D27CE2ACC9}" dt="2021-05-22T14:34:56.103" v="4228" actId="1076"/>
          <ac:spMkLst>
            <pc:docMk/>
            <pc:sldMk cId="2216299522" sldId="964"/>
            <ac:spMk id="15" creationId="{7917E66A-8736-4879-866A-6D1951DA114B}"/>
          </ac:spMkLst>
        </pc:spChg>
        <pc:spChg chg="add mod">
          <ac:chgData name="KS D" userId="54fed7622d909512" providerId="LiveId" clId="{BD4E9568-C6C7-48E2-B69B-25D27CE2ACC9}" dt="2021-05-22T14:34:56.103" v="4228" actId="1076"/>
          <ac:spMkLst>
            <pc:docMk/>
            <pc:sldMk cId="2216299522" sldId="964"/>
            <ac:spMk id="16" creationId="{E01CD43C-FA71-4C2D-9CEC-BEC3DFA0A54C}"/>
          </ac:spMkLst>
        </pc:spChg>
        <pc:grpChg chg="add mod">
          <ac:chgData name="KS D" userId="54fed7622d909512" providerId="LiveId" clId="{BD4E9568-C6C7-48E2-B69B-25D27CE2ACC9}" dt="2021-05-22T14:33:59.173" v="4212" actId="1076"/>
          <ac:grpSpMkLst>
            <pc:docMk/>
            <pc:sldMk cId="2216299522" sldId="964"/>
            <ac:grpSpMk id="4" creationId="{74C33FD1-B2B7-4897-8B1A-355907A1A64B}"/>
          </ac:grpSpMkLst>
        </pc:grpChg>
        <pc:graphicFrameChg chg="add mod">
          <ac:chgData name="KS D" userId="54fed7622d909512" providerId="LiveId" clId="{BD4E9568-C6C7-48E2-B69B-25D27CE2ACC9}" dt="2021-05-22T14:32:29.226" v="4205"/>
          <ac:graphicFrameMkLst>
            <pc:docMk/>
            <pc:sldMk cId="2216299522" sldId="964"/>
            <ac:graphicFrameMk id="3" creationId="{1780A699-BBBF-41EF-802B-6585981B4C92}"/>
          </ac:graphicFrameMkLst>
        </pc:graphicFrameChg>
        <pc:picChg chg="add mod">
          <ac:chgData name="KS D" userId="54fed7622d909512" providerId="LiveId" clId="{BD4E9568-C6C7-48E2-B69B-25D27CE2ACC9}" dt="2021-05-22T14:33:36.427" v="4208" actId="1076"/>
          <ac:picMkLst>
            <pc:docMk/>
            <pc:sldMk cId="2216299522" sldId="964"/>
            <ac:picMk id="5" creationId="{995EFA52-5668-4611-A41A-DE9C83977B29}"/>
          </ac:picMkLst>
        </pc:picChg>
        <pc:picChg chg="add mod">
          <ac:chgData name="KS D" userId="54fed7622d909512" providerId="LiveId" clId="{BD4E9568-C6C7-48E2-B69B-25D27CE2ACC9}" dt="2021-05-22T14:33:18.907" v="4206"/>
          <ac:picMkLst>
            <pc:docMk/>
            <pc:sldMk cId="2216299522" sldId="964"/>
            <ac:picMk id="6" creationId="{8401E539-DE45-43E1-90E4-D12D9C0318F7}"/>
          </ac:picMkLst>
        </pc:picChg>
      </pc:sldChg>
      <pc:sldChg chg="addSp delSp modSp new mod delAnim modAnim">
        <pc:chgData name="KS D" userId="54fed7622d909512" providerId="LiveId" clId="{BD4E9568-C6C7-48E2-B69B-25D27CE2ACC9}" dt="2021-05-22T15:10:49.148" v="4477" actId="20577"/>
        <pc:sldMkLst>
          <pc:docMk/>
          <pc:sldMk cId="3247689096" sldId="965"/>
        </pc:sldMkLst>
        <pc:spChg chg="add del mod">
          <ac:chgData name="KS D" userId="54fed7622d909512" providerId="LiveId" clId="{BD4E9568-C6C7-48E2-B69B-25D27CE2ACC9}" dt="2021-05-22T14:45:15.841" v="4232" actId="478"/>
          <ac:spMkLst>
            <pc:docMk/>
            <pc:sldMk cId="3247689096" sldId="965"/>
            <ac:spMk id="2" creationId="{657A27C4-5832-4DDA-A532-600C63C929E6}"/>
          </ac:spMkLst>
        </pc:spChg>
        <pc:spChg chg="add del mod">
          <ac:chgData name="KS D" userId="54fed7622d909512" providerId="LiveId" clId="{BD4E9568-C6C7-48E2-B69B-25D27CE2ACC9}" dt="2021-05-22T14:45:15.841" v="4232" actId="478"/>
          <ac:spMkLst>
            <pc:docMk/>
            <pc:sldMk cId="3247689096" sldId="965"/>
            <ac:spMk id="3" creationId="{198BCDAC-38AA-446F-88CF-A7F0AD4BB117}"/>
          </ac:spMkLst>
        </pc:spChg>
        <pc:spChg chg="add del mod">
          <ac:chgData name="KS D" userId="54fed7622d909512" providerId="LiveId" clId="{BD4E9568-C6C7-48E2-B69B-25D27CE2ACC9}" dt="2021-05-22T14:45:15.841" v="4232" actId="478"/>
          <ac:spMkLst>
            <pc:docMk/>
            <pc:sldMk cId="3247689096" sldId="965"/>
            <ac:spMk id="4" creationId="{78CFC0B0-85F1-4269-8414-F50BB55636E8}"/>
          </ac:spMkLst>
        </pc:spChg>
        <pc:spChg chg="add del mod">
          <ac:chgData name="KS D" userId="54fed7622d909512" providerId="LiveId" clId="{BD4E9568-C6C7-48E2-B69B-25D27CE2ACC9}" dt="2021-05-22T14:45:15.841" v="4232" actId="478"/>
          <ac:spMkLst>
            <pc:docMk/>
            <pc:sldMk cId="3247689096" sldId="965"/>
            <ac:spMk id="5" creationId="{30138D44-3123-4E90-AB0E-707B4A3D4BA6}"/>
          </ac:spMkLst>
        </pc:spChg>
        <pc:spChg chg="add del mod">
          <ac:chgData name="KS D" userId="54fed7622d909512" providerId="LiveId" clId="{BD4E9568-C6C7-48E2-B69B-25D27CE2ACC9}" dt="2021-05-22T14:45:15.841" v="4232" actId="478"/>
          <ac:spMkLst>
            <pc:docMk/>
            <pc:sldMk cId="3247689096" sldId="965"/>
            <ac:spMk id="6" creationId="{58747840-03CA-47DB-91CB-3940137C84BB}"/>
          </ac:spMkLst>
        </pc:spChg>
        <pc:spChg chg="add del mod">
          <ac:chgData name="KS D" userId="54fed7622d909512" providerId="LiveId" clId="{BD4E9568-C6C7-48E2-B69B-25D27CE2ACC9}" dt="2021-05-22T14:45:15.841" v="4232" actId="478"/>
          <ac:spMkLst>
            <pc:docMk/>
            <pc:sldMk cId="3247689096" sldId="965"/>
            <ac:spMk id="7" creationId="{C1253E4B-296F-4B5B-91BA-16B9D4A000BE}"/>
          </ac:spMkLst>
        </pc:spChg>
        <pc:spChg chg="add del mod">
          <ac:chgData name="KS D" userId="54fed7622d909512" providerId="LiveId" clId="{BD4E9568-C6C7-48E2-B69B-25D27CE2ACC9}" dt="2021-05-22T14:45:15.841" v="4232" actId="478"/>
          <ac:spMkLst>
            <pc:docMk/>
            <pc:sldMk cId="3247689096" sldId="965"/>
            <ac:spMk id="8" creationId="{1E2B6F8A-EBEB-4A4C-A0C5-D84D77A42CAB}"/>
          </ac:spMkLst>
        </pc:spChg>
        <pc:spChg chg="add del mod">
          <ac:chgData name="KS D" userId="54fed7622d909512" providerId="LiveId" clId="{BD4E9568-C6C7-48E2-B69B-25D27CE2ACC9}" dt="2021-05-22T14:45:15.841" v="4232" actId="478"/>
          <ac:spMkLst>
            <pc:docMk/>
            <pc:sldMk cId="3247689096" sldId="965"/>
            <ac:spMk id="9" creationId="{2CABCD6A-FAD4-4006-8498-0F333CE43777}"/>
          </ac:spMkLst>
        </pc:spChg>
        <pc:spChg chg="add del mod">
          <ac:chgData name="KS D" userId="54fed7622d909512" providerId="LiveId" clId="{BD4E9568-C6C7-48E2-B69B-25D27CE2ACC9}" dt="2021-05-22T14:45:15.841" v="4232" actId="478"/>
          <ac:spMkLst>
            <pc:docMk/>
            <pc:sldMk cId="3247689096" sldId="965"/>
            <ac:spMk id="10" creationId="{4AB6E77B-6D64-42C6-9A5E-DC348784300B}"/>
          </ac:spMkLst>
        </pc:spChg>
        <pc:spChg chg="add del mod">
          <ac:chgData name="KS D" userId="54fed7622d909512" providerId="LiveId" clId="{BD4E9568-C6C7-48E2-B69B-25D27CE2ACC9}" dt="2021-05-22T14:45:15.841" v="4232" actId="478"/>
          <ac:spMkLst>
            <pc:docMk/>
            <pc:sldMk cId="3247689096" sldId="965"/>
            <ac:spMk id="11" creationId="{118FB46C-A0FA-4407-8F11-11DBD1CF9E5E}"/>
          </ac:spMkLst>
        </pc:spChg>
        <pc:spChg chg="add del mod">
          <ac:chgData name="KS D" userId="54fed7622d909512" providerId="LiveId" clId="{BD4E9568-C6C7-48E2-B69B-25D27CE2ACC9}" dt="2021-05-22T14:45:15.841" v="4232" actId="478"/>
          <ac:spMkLst>
            <pc:docMk/>
            <pc:sldMk cId="3247689096" sldId="965"/>
            <ac:spMk id="12" creationId="{24A1AF53-FD82-4A7E-9A57-66582BE919E1}"/>
          </ac:spMkLst>
        </pc:spChg>
        <pc:spChg chg="add del mod">
          <ac:chgData name="KS D" userId="54fed7622d909512" providerId="LiveId" clId="{BD4E9568-C6C7-48E2-B69B-25D27CE2ACC9}" dt="2021-05-22T14:45:15.841" v="4232" actId="478"/>
          <ac:spMkLst>
            <pc:docMk/>
            <pc:sldMk cId="3247689096" sldId="965"/>
            <ac:spMk id="13" creationId="{095C5680-C939-43DF-BFBA-B66AF809E25B}"/>
          </ac:spMkLst>
        </pc:spChg>
        <pc:spChg chg="add del mod">
          <ac:chgData name="KS D" userId="54fed7622d909512" providerId="LiveId" clId="{BD4E9568-C6C7-48E2-B69B-25D27CE2ACC9}" dt="2021-05-22T14:45:15.841" v="4232" actId="478"/>
          <ac:spMkLst>
            <pc:docMk/>
            <pc:sldMk cId="3247689096" sldId="965"/>
            <ac:spMk id="14" creationId="{62A25536-26BF-40B6-AC35-B627E32FE631}"/>
          </ac:spMkLst>
        </pc:spChg>
        <pc:spChg chg="add del mod">
          <ac:chgData name="KS D" userId="54fed7622d909512" providerId="LiveId" clId="{BD4E9568-C6C7-48E2-B69B-25D27CE2ACC9}" dt="2021-05-22T14:45:15.841" v="4232" actId="478"/>
          <ac:spMkLst>
            <pc:docMk/>
            <pc:sldMk cId="3247689096" sldId="965"/>
            <ac:spMk id="15" creationId="{03C3684A-44CB-402C-B137-52790DACC892}"/>
          </ac:spMkLst>
        </pc:spChg>
        <pc:spChg chg="add del mod">
          <ac:chgData name="KS D" userId="54fed7622d909512" providerId="LiveId" clId="{BD4E9568-C6C7-48E2-B69B-25D27CE2ACC9}" dt="2021-05-22T14:45:15.841" v="4232" actId="478"/>
          <ac:spMkLst>
            <pc:docMk/>
            <pc:sldMk cId="3247689096" sldId="965"/>
            <ac:spMk id="16" creationId="{2D74521C-2673-4EA5-BCE3-3BD44B07D24A}"/>
          </ac:spMkLst>
        </pc:spChg>
        <pc:spChg chg="add del mod">
          <ac:chgData name="KS D" userId="54fed7622d909512" providerId="LiveId" clId="{BD4E9568-C6C7-48E2-B69B-25D27CE2ACC9}" dt="2021-05-22T14:45:15.841" v="4232" actId="478"/>
          <ac:spMkLst>
            <pc:docMk/>
            <pc:sldMk cId="3247689096" sldId="965"/>
            <ac:spMk id="17" creationId="{E7931070-47E7-46FE-A00A-788E60BE77D6}"/>
          </ac:spMkLst>
        </pc:spChg>
        <pc:spChg chg="add del mod">
          <ac:chgData name="KS D" userId="54fed7622d909512" providerId="LiveId" clId="{BD4E9568-C6C7-48E2-B69B-25D27CE2ACC9}" dt="2021-05-22T14:45:15.841" v="4232" actId="478"/>
          <ac:spMkLst>
            <pc:docMk/>
            <pc:sldMk cId="3247689096" sldId="965"/>
            <ac:spMk id="18" creationId="{C7EC6F2E-4C0F-4E68-9A6E-9DBA5FA2A8C0}"/>
          </ac:spMkLst>
        </pc:spChg>
        <pc:spChg chg="add del mod">
          <ac:chgData name="KS D" userId="54fed7622d909512" providerId="LiveId" clId="{BD4E9568-C6C7-48E2-B69B-25D27CE2ACC9}" dt="2021-05-22T14:45:15.841" v="4232" actId="478"/>
          <ac:spMkLst>
            <pc:docMk/>
            <pc:sldMk cId="3247689096" sldId="965"/>
            <ac:spMk id="19" creationId="{4D7C0F45-6DEE-4AA8-9EC7-9AC53C432E1E}"/>
          </ac:spMkLst>
        </pc:spChg>
        <pc:spChg chg="add del mod">
          <ac:chgData name="KS D" userId="54fed7622d909512" providerId="LiveId" clId="{BD4E9568-C6C7-48E2-B69B-25D27CE2ACC9}" dt="2021-05-22T14:45:15.841" v="4232" actId="478"/>
          <ac:spMkLst>
            <pc:docMk/>
            <pc:sldMk cId="3247689096" sldId="965"/>
            <ac:spMk id="20" creationId="{547DFCCF-5506-499E-A204-BF48EB248EFC}"/>
          </ac:spMkLst>
        </pc:spChg>
        <pc:spChg chg="add del mod">
          <ac:chgData name="KS D" userId="54fed7622d909512" providerId="LiveId" clId="{BD4E9568-C6C7-48E2-B69B-25D27CE2ACC9}" dt="2021-05-22T14:45:15.841" v="4232" actId="478"/>
          <ac:spMkLst>
            <pc:docMk/>
            <pc:sldMk cId="3247689096" sldId="965"/>
            <ac:spMk id="21" creationId="{B55B1A55-2DE7-46A0-8239-E49ABDE51FD0}"/>
          </ac:spMkLst>
        </pc:spChg>
        <pc:spChg chg="add mod">
          <ac:chgData name="KS D" userId="54fed7622d909512" providerId="LiveId" clId="{BD4E9568-C6C7-48E2-B69B-25D27CE2ACC9}" dt="2021-05-22T14:45:32.754" v="4236" actId="2711"/>
          <ac:spMkLst>
            <pc:docMk/>
            <pc:sldMk cId="3247689096" sldId="965"/>
            <ac:spMk id="22" creationId="{A3177CBF-CC0D-48C9-8F60-599780D4C1F1}"/>
          </ac:spMkLst>
        </pc:spChg>
        <pc:spChg chg="add mod">
          <ac:chgData name="KS D" userId="54fed7622d909512" providerId="LiveId" clId="{BD4E9568-C6C7-48E2-B69B-25D27CE2ACC9}" dt="2021-05-22T14:45:36.771" v="4238" actId="20577"/>
          <ac:spMkLst>
            <pc:docMk/>
            <pc:sldMk cId="3247689096" sldId="965"/>
            <ac:spMk id="23" creationId="{CAB9B863-2FC3-4903-80B7-63EE82D977BB}"/>
          </ac:spMkLst>
        </pc:spChg>
        <pc:spChg chg="add mod">
          <ac:chgData name="KS D" userId="54fed7622d909512" providerId="LiveId" clId="{BD4E9568-C6C7-48E2-B69B-25D27CE2ACC9}" dt="2021-05-22T15:08:34.254" v="4466" actId="120"/>
          <ac:spMkLst>
            <pc:docMk/>
            <pc:sldMk cId="3247689096" sldId="965"/>
            <ac:spMk id="24" creationId="{D7945536-7138-4C20-807A-EE7AB23B7202}"/>
          </ac:spMkLst>
        </pc:spChg>
        <pc:spChg chg="add mod">
          <ac:chgData name="KS D" userId="54fed7622d909512" providerId="LiveId" clId="{BD4E9568-C6C7-48E2-B69B-25D27CE2ACC9}" dt="2021-05-22T14:46:26.902" v="4280" actId="403"/>
          <ac:spMkLst>
            <pc:docMk/>
            <pc:sldMk cId="3247689096" sldId="965"/>
            <ac:spMk id="25" creationId="{070C6B59-6024-4F65-9AC7-3A8002043E2D}"/>
          </ac:spMkLst>
        </pc:spChg>
        <pc:spChg chg="add mod">
          <ac:chgData name="KS D" userId="54fed7622d909512" providerId="LiveId" clId="{BD4E9568-C6C7-48E2-B69B-25D27CE2ACC9}" dt="2021-05-22T14:45:32.754" v="4236" actId="2711"/>
          <ac:spMkLst>
            <pc:docMk/>
            <pc:sldMk cId="3247689096" sldId="965"/>
            <ac:spMk id="26" creationId="{7DC8F6F2-6315-49ED-9F50-53933FCB2522}"/>
          </ac:spMkLst>
        </pc:spChg>
        <pc:spChg chg="add mod">
          <ac:chgData name="KS D" userId="54fed7622d909512" providerId="LiveId" clId="{BD4E9568-C6C7-48E2-B69B-25D27CE2ACC9}" dt="2021-05-22T14:48:55.645" v="4397" actId="20577"/>
          <ac:spMkLst>
            <pc:docMk/>
            <pc:sldMk cId="3247689096" sldId="965"/>
            <ac:spMk id="27" creationId="{D051258F-C33C-4F30-A1F0-4E3167429BA4}"/>
          </ac:spMkLst>
        </pc:spChg>
        <pc:spChg chg="add mod">
          <ac:chgData name="KS D" userId="54fed7622d909512" providerId="LiveId" clId="{BD4E9568-C6C7-48E2-B69B-25D27CE2ACC9}" dt="2021-05-22T14:46:26.902" v="4280" actId="403"/>
          <ac:spMkLst>
            <pc:docMk/>
            <pc:sldMk cId="3247689096" sldId="965"/>
            <ac:spMk id="28" creationId="{E5762F19-7FCC-4BDA-8007-B2902B522CE5}"/>
          </ac:spMkLst>
        </pc:spChg>
        <pc:spChg chg="add mod">
          <ac:chgData name="KS D" userId="54fed7622d909512" providerId="LiveId" clId="{BD4E9568-C6C7-48E2-B69B-25D27CE2ACC9}" dt="2021-05-22T14:45:32.754" v="4236" actId="2711"/>
          <ac:spMkLst>
            <pc:docMk/>
            <pc:sldMk cId="3247689096" sldId="965"/>
            <ac:spMk id="29" creationId="{9D50B15C-AA1F-4A79-BC93-42D94AA84E7F}"/>
          </ac:spMkLst>
        </pc:spChg>
        <pc:spChg chg="add mod">
          <ac:chgData name="KS D" userId="54fed7622d909512" providerId="LiveId" clId="{BD4E9568-C6C7-48E2-B69B-25D27CE2ACC9}" dt="2021-05-22T15:08:41.582" v="4468" actId="120"/>
          <ac:spMkLst>
            <pc:docMk/>
            <pc:sldMk cId="3247689096" sldId="965"/>
            <ac:spMk id="30" creationId="{90B80A65-D787-46D3-865C-598324DE75CC}"/>
          </ac:spMkLst>
        </pc:spChg>
        <pc:spChg chg="add mod">
          <ac:chgData name="KS D" userId="54fed7622d909512" providerId="LiveId" clId="{BD4E9568-C6C7-48E2-B69B-25D27CE2ACC9}" dt="2021-05-22T14:46:26.902" v="4280" actId="403"/>
          <ac:spMkLst>
            <pc:docMk/>
            <pc:sldMk cId="3247689096" sldId="965"/>
            <ac:spMk id="31" creationId="{5981BE0D-5F60-49AF-8596-4365E3CA0B3B}"/>
          </ac:spMkLst>
        </pc:spChg>
        <pc:spChg chg="add mod">
          <ac:chgData name="KS D" userId="54fed7622d909512" providerId="LiveId" clId="{BD4E9568-C6C7-48E2-B69B-25D27CE2ACC9}" dt="2021-05-22T14:45:32.754" v="4236" actId="2711"/>
          <ac:spMkLst>
            <pc:docMk/>
            <pc:sldMk cId="3247689096" sldId="965"/>
            <ac:spMk id="32" creationId="{8927EB3C-A491-44E5-9C66-A4A24E56753B}"/>
          </ac:spMkLst>
        </pc:spChg>
        <pc:spChg chg="add mod">
          <ac:chgData name="KS D" userId="54fed7622d909512" providerId="LiveId" clId="{BD4E9568-C6C7-48E2-B69B-25D27CE2ACC9}" dt="2021-05-22T15:10:49.148" v="4477" actId="20577"/>
          <ac:spMkLst>
            <pc:docMk/>
            <pc:sldMk cId="3247689096" sldId="965"/>
            <ac:spMk id="33" creationId="{3D9D1DBF-2CA5-4A9E-8E17-5FEFD0286E40}"/>
          </ac:spMkLst>
        </pc:spChg>
        <pc:spChg chg="add mod">
          <ac:chgData name="KS D" userId="54fed7622d909512" providerId="LiveId" clId="{BD4E9568-C6C7-48E2-B69B-25D27CE2ACC9}" dt="2021-05-22T14:46:26.902" v="4280" actId="403"/>
          <ac:spMkLst>
            <pc:docMk/>
            <pc:sldMk cId="3247689096" sldId="965"/>
            <ac:spMk id="34" creationId="{43A17AA5-09D7-40EC-8A11-FBCE496B163F}"/>
          </ac:spMkLst>
        </pc:spChg>
        <pc:spChg chg="add mod">
          <ac:chgData name="KS D" userId="54fed7622d909512" providerId="LiveId" clId="{BD4E9568-C6C7-48E2-B69B-25D27CE2ACC9}" dt="2021-05-22T14:45:32.754" v="4236" actId="2711"/>
          <ac:spMkLst>
            <pc:docMk/>
            <pc:sldMk cId="3247689096" sldId="965"/>
            <ac:spMk id="35" creationId="{8BD8B6EC-7CB0-4D0C-9E8B-956476A336E4}"/>
          </ac:spMkLst>
        </pc:spChg>
        <pc:spChg chg="add mod">
          <ac:chgData name="KS D" userId="54fed7622d909512" providerId="LiveId" clId="{BD4E9568-C6C7-48E2-B69B-25D27CE2ACC9}" dt="2021-05-22T14:45:32.754" v="4236" actId="2711"/>
          <ac:spMkLst>
            <pc:docMk/>
            <pc:sldMk cId="3247689096" sldId="965"/>
            <ac:spMk id="36" creationId="{B5CEA543-03A2-44AB-A551-D7F36C06AABA}"/>
          </ac:spMkLst>
        </pc:spChg>
        <pc:spChg chg="add mod">
          <ac:chgData name="KS D" userId="54fed7622d909512" providerId="LiveId" clId="{BD4E9568-C6C7-48E2-B69B-25D27CE2ACC9}" dt="2021-05-22T14:45:39.561" v="4240" actId="20577"/>
          <ac:spMkLst>
            <pc:docMk/>
            <pc:sldMk cId="3247689096" sldId="965"/>
            <ac:spMk id="37" creationId="{ED151643-9759-457F-B4CA-650AE86B8B1E}"/>
          </ac:spMkLst>
        </pc:spChg>
        <pc:spChg chg="add mod">
          <ac:chgData name="KS D" userId="54fed7622d909512" providerId="LiveId" clId="{BD4E9568-C6C7-48E2-B69B-25D27CE2ACC9}" dt="2021-05-22T14:45:32.754" v="4236" actId="2711"/>
          <ac:spMkLst>
            <pc:docMk/>
            <pc:sldMk cId="3247689096" sldId="965"/>
            <ac:spMk id="38" creationId="{16CB437D-F8C3-4C66-BE76-219446EFEC26}"/>
          </ac:spMkLst>
        </pc:spChg>
        <pc:spChg chg="add mod">
          <ac:chgData name="KS D" userId="54fed7622d909512" providerId="LiveId" clId="{BD4E9568-C6C7-48E2-B69B-25D27CE2ACC9}" dt="2021-05-22T14:45:42.645" v="4242" actId="20577"/>
          <ac:spMkLst>
            <pc:docMk/>
            <pc:sldMk cId="3247689096" sldId="965"/>
            <ac:spMk id="39" creationId="{CFE73169-58A8-41B9-A5B0-A785F16355AA}"/>
          </ac:spMkLst>
        </pc:spChg>
        <pc:spChg chg="add mod">
          <ac:chgData name="KS D" userId="54fed7622d909512" providerId="LiveId" clId="{BD4E9568-C6C7-48E2-B69B-25D27CE2ACC9}" dt="2021-05-22T14:45:32.754" v="4236" actId="2711"/>
          <ac:spMkLst>
            <pc:docMk/>
            <pc:sldMk cId="3247689096" sldId="965"/>
            <ac:spMk id="40" creationId="{7132DF8C-D1AF-4FD0-8934-D1634713B32F}"/>
          </ac:spMkLst>
        </pc:spChg>
        <pc:spChg chg="add mod">
          <ac:chgData name="KS D" userId="54fed7622d909512" providerId="LiveId" clId="{BD4E9568-C6C7-48E2-B69B-25D27CE2ACC9}" dt="2021-05-22T14:45:45.511" v="4244" actId="20577"/>
          <ac:spMkLst>
            <pc:docMk/>
            <pc:sldMk cId="3247689096" sldId="965"/>
            <ac:spMk id="41" creationId="{8E000040-E0B6-4B3E-9B9A-C72DA0A3D81C}"/>
          </ac:spMkLst>
        </pc:spChg>
        <pc:spChg chg="add mod">
          <ac:chgData name="KS D" userId="54fed7622d909512" providerId="LiveId" clId="{BD4E9568-C6C7-48E2-B69B-25D27CE2ACC9}" dt="2021-05-22T15:06:52.181" v="4462" actId="20577"/>
          <ac:spMkLst>
            <pc:docMk/>
            <pc:sldMk cId="3247689096" sldId="965"/>
            <ac:spMk id="42" creationId="{F91284D9-F71E-4B5A-980B-82DBBE553721}"/>
          </ac:spMkLst>
        </pc:spChg>
      </pc:sldChg>
      <pc:sldChg chg="addSp delSp modSp new mod modAnim">
        <pc:chgData name="KS D" userId="54fed7622d909512" providerId="LiveId" clId="{BD4E9568-C6C7-48E2-B69B-25D27CE2ACC9}" dt="2021-06-03T21:19:55.148" v="4897"/>
        <pc:sldMkLst>
          <pc:docMk/>
          <pc:sldMk cId="4168794671" sldId="966"/>
        </pc:sldMkLst>
        <pc:spChg chg="mod">
          <ac:chgData name="KS D" userId="54fed7622d909512" providerId="LiveId" clId="{BD4E9568-C6C7-48E2-B69B-25D27CE2ACC9}" dt="2021-05-22T15:22:20.156" v="4618" actId="18245"/>
          <ac:spMkLst>
            <pc:docMk/>
            <pc:sldMk cId="4168794671" sldId="966"/>
            <ac:spMk id="6" creationId="{971F1633-2803-4C19-9891-6B4FC9BB8243}"/>
          </ac:spMkLst>
        </pc:spChg>
        <pc:spChg chg="mod">
          <ac:chgData name="KS D" userId="54fed7622d909512" providerId="LiveId" clId="{BD4E9568-C6C7-48E2-B69B-25D27CE2ACC9}" dt="2021-05-22T15:22:20.156" v="4618" actId="18245"/>
          <ac:spMkLst>
            <pc:docMk/>
            <pc:sldMk cId="4168794671" sldId="966"/>
            <ac:spMk id="7" creationId="{FAFC21FC-1ABA-469B-93E5-F4DD6658A3AB}"/>
          </ac:spMkLst>
        </pc:spChg>
        <pc:spChg chg="mod">
          <ac:chgData name="KS D" userId="54fed7622d909512" providerId="LiveId" clId="{BD4E9568-C6C7-48E2-B69B-25D27CE2ACC9}" dt="2021-05-22T15:22:20.156" v="4618" actId="18245"/>
          <ac:spMkLst>
            <pc:docMk/>
            <pc:sldMk cId="4168794671" sldId="966"/>
            <ac:spMk id="8" creationId="{62D610A1-8926-4525-B64F-D35E904661B2}"/>
          </ac:spMkLst>
        </pc:spChg>
        <pc:spChg chg="mod">
          <ac:chgData name="KS D" userId="54fed7622d909512" providerId="LiveId" clId="{BD4E9568-C6C7-48E2-B69B-25D27CE2ACC9}" dt="2021-05-22T15:22:20.156" v="4618" actId="18245"/>
          <ac:spMkLst>
            <pc:docMk/>
            <pc:sldMk cId="4168794671" sldId="966"/>
            <ac:spMk id="9" creationId="{C942B2B9-9AD2-4D45-A1E2-50B87D6A549A}"/>
          </ac:spMkLst>
        </pc:spChg>
        <pc:spChg chg="mod">
          <ac:chgData name="KS D" userId="54fed7622d909512" providerId="LiveId" clId="{BD4E9568-C6C7-48E2-B69B-25D27CE2ACC9}" dt="2021-05-22T15:22:20.156" v="4618" actId="18245"/>
          <ac:spMkLst>
            <pc:docMk/>
            <pc:sldMk cId="4168794671" sldId="966"/>
            <ac:spMk id="10" creationId="{2B6F38CF-230F-4244-8BD2-F07F26C62334}"/>
          </ac:spMkLst>
        </pc:spChg>
        <pc:spChg chg="mod">
          <ac:chgData name="KS D" userId="54fed7622d909512" providerId="LiveId" clId="{BD4E9568-C6C7-48E2-B69B-25D27CE2ACC9}" dt="2021-05-22T15:22:20.156" v="4618" actId="18245"/>
          <ac:spMkLst>
            <pc:docMk/>
            <pc:sldMk cId="4168794671" sldId="966"/>
            <ac:spMk id="11" creationId="{EB1DE9B6-481C-4DD4-A7C5-4FECCF8FB96F}"/>
          </ac:spMkLst>
        </pc:spChg>
        <pc:spChg chg="mod">
          <ac:chgData name="KS D" userId="54fed7622d909512" providerId="LiveId" clId="{BD4E9568-C6C7-48E2-B69B-25D27CE2ACC9}" dt="2021-05-22T15:22:20.156" v="4618" actId="18245"/>
          <ac:spMkLst>
            <pc:docMk/>
            <pc:sldMk cId="4168794671" sldId="966"/>
            <ac:spMk id="12" creationId="{5AC6561F-8E5B-4626-9798-F5E1CB66E94C}"/>
          </ac:spMkLst>
        </pc:spChg>
        <pc:spChg chg="mod">
          <ac:chgData name="KS D" userId="54fed7622d909512" providerId="LiveId" clId="{BD4E9568-C6C7-48E2-B69B-25D27CE2ACC9}" dt="2021-05-22T15:22:20.156" v="4618" actId="18245"/>
          <ac:spMkLst>
            <pc:docMk/>
            <pc:sldMk cId="4168794671" sldId="966"/>
            <ac:spMk id="13" creationId="{7B25CDD8-BEC8-4F79-B95C-A0939090D386}"/>
          </ac:spMkLst>
        </pc:spChg>
        <pc:spChg chg="mod">
          <ac:chgData name="KS D" userId="54fed7622d909512" providerId="LiveId" clId="{BD4E9568-C6C7-48E2-B69B-25D27CE2ACC9}" dt="2021-05-22T15:22:20.156" v="4618" actId="18245"/>
          <ac:spMkLst>
            <pc:docMk/>
            <pc:sldMk cId="4168794671" sldId="966"/>
            <ac:spMk id="14" creationId="{333D440B-FF2A-48C6-960A-FDCDBEEB0001}"/>
          </ac:spMkLst>
        </pc:spChg>
        <pc:spChg chg="mod">
          <ac:chgData name="KS D" userId="54fed7622d909512" providerId="LiveId" clId="{BD4E9568-C6C7-48E2-B69B-25D27CE2ACC9}" dt="2021-05-22T15:22:20.156" v="4618" actId="18245"/>
          <ac:spMkLst>
            <pc:docMk/>
            <pc:sldMk cId="4168794671" sldId="966"/>
            <ac:spMk id="15" creationId="{9D80753B-D60C-4734-9D43-1A126FB1BAFC}"/>
          </ac:spMkLst>
        </pc:spChg>
        <pc:spChg chg="mod">
          <ac:chgData name="KS D" userId="54fed7622d909512" providerId="LiveId" clId="{BD4E9568-C6C7-48E2-B69B-25D27CE2ACC9}" dt="2021-05-22T15:22:20.156" v="4618" actId="18245"/>
          <ac:spMkLst>
            <pc:docMk/>
            <pc:sldMk cId="4168794671" sldId="966"/>
            <ac:spMk id="16" creationId="{2A2EF8D4-BB80-41DB-8144-247B9284B031}"/>
          </ac:spMkLst>
        </pc:spChg>
        <pc:spChg chg="mod">
          <ac:chgData name="KS D" userId="54fed7622d909512" providerId="LiveId" clId="{BD4E9568-C6C7-48E2-B69B-25D27CE2ACC9}" dt="2021-05-22T15:22:13.080" v="4617" actId="18245"/>
          <ac:spMkLst>
            <pc:docMk/>
            <pc:sldMk cId="4168794671" sldId="966"/>
            <ac:spMk id="17" creationId="{FE4D8C6F-CE10-48C4-A3BC-10B1EC9691AC}"/>
          </ac:spMkLst>
        </pc:spChg>
        <pc:spChg chg="add del mod">
          <ac:chgData name="KS D" userId="54fed7622d909512" providerId="LiveId" clId="{BD4E9568-C6C7-48E2-B69B-25D27CE2ACC9}" dt="2021-05-22T15:24:03.270" v="4638" actId="478"/>
          <ac:spMkLst>
            <pc:docMk/>
            <pc:sldMk cId="4168794671" sldId="966"/>
            <ac:spMk id="19" creationId="{A154556B-EB89-4631-B67D-142B3FF27015}"/>
          </ac:spMkLst>
        </pc:spChg>
        <pc:spChg chg="del mod">
          <ac:chgData name="KS D" userId="54fed7622d909512" providerId="LiveId" clId="{BD4E9568-C6C7-48E2-B69B-25D27CE2ACC9}" dt="2021-05-22T15:23:45.513" v="4633" actId="478"/>
          <ac:spMkLst>
            <pc:docMk/>
            <pc:sldMk cId="4168794671" sldId="966"/>
            <ac:spMk id="20" creationId="{08709716-0C88-48DB-88CA-19AE769023B3}"/>
          </ac:spMkLst>
        </pc:spChg>
        <pc:spChg chg="mod topLvl">
          <ac:chgData name="KS D" userId="54fed7622d909512" providerId="LiveId" clId="{BD4E9568-C6C7-48E2-B69B-25D27CE2ACC9}" dt="2021-05-22T15:25:07.156" v="4646" actId="165"/>
          <ac:spMkLst>
            <pc:docMk/>
            <pc:sldMk cId="4168794671" sldId="966"/>
            <ac:spMk id="21" creationId="{9779ACFB-F8FD-4094-BD30-3766AB627644}"/>
          </ac:spMkLst>
        </pc:spChg>
        <pc:spChg chg="del mod">
          <ac:chgData name="KS D" userId="54fed7622d909512" providerId="LiveId" clId="{BD4E9568-C6C7-48E2-B69B-25D27CE2ACC9}" dt="2021-05-22T15:23:45.513" v="4633" actId="478"/>
          <ac:spMkLst>
            <pc:docMk/>
            <pc:sldMk cId="4168794671" sldId="966"/>
            <ac:spMk id="22" creationId="{E8303807-51CF-464C-B614-06C4AFA0E93A}"/>
          </ac:spMkLst>
        </pc:spChg>
        <pc:spChg chg="mod topLvl">
          <ac:chgData name="KS D" userId="54fed7622d909512" providerId="LiveId" clId="{BD4E9568-C6C7-48E2-B69B-25D27CE2ACC9}" dt="2021-05-22T15:25:07.156" v="4646" actId="165"/>
          <ac:spMkLst>
            <pc:docMk/>
            <pc:sldMk cId="4168794671" sldId="966"/>
            <ac:spMk id="23" creationId="{C9AB8DC9-1065-4838-80FB-2DCF198D3747}"/>
          </ac:spMkLst>
        </pc:spChg>
        <pc:spChg chg="del mod">
          <ac:chgData name="KS D" userId="54fed7622d909512" providerId="LiveId" clId="{BD4E9568-C6C7-48E2-B69B-25D27CE2ACC9}" dt="2021-05-22T15:23:45.513" v="4633" actId="478"/>
          <ac:spMkLst>
            <pc:docMk/>
            <pc:sldMk cId="4168794671" sldId="966"/>
            <ac:spMk id="24" creationId="{A5E116CD-B2F4-4855-AA6F-6E2FCB414327}"/>
          </ac:spMkLst>
        </pc:spChg>
        <pc:spChg chg="mod topLvl">
          <ac:chgData name="KS D" userId="54fed7622d909512" providerId="LiveId" clId="{BD4E9568-C6C7-48E2-B69B-25D27CE2ACC9}" dt="2021-05-22T15:25:07.156" v="4646" actId="165"/>
          <ac:spMkLst>
            <pc:docMk/>
            <pc:sldMk cId="4168794671" sldId="966"/>
            <ac:spMk id="25" creationId="{C7B95DC6-E52E-4DFC-AA06-16FCF3D37929}"/>
          </ac:spMkLst>
        </pc:spChg>
        <pc:spChg chg="del mod">
          <ac:chgData name="KS D" userId="54fed7622d909512" providerId="LiveId" clId="{BD4E9568-C6C7-48E2-B69B-25D27CE2ACC9}" dt="2021-05-22T15:23:45.513" v="4633" actId="478"/>
          <ac:spMkLst>
            <pc:docMk/>
            <pc:sldMk cId="4168794671" sldId="966"/>
            <ac:spMk id="26" creationId="{43734497-658F-4575-B998-15A09BD545C2}"/>
          </ac:spMkLst>
        </pc:spChg>
        <pc:spChg chg="mod topLvl">
          <ac:chgData name="KS D" userId="54fed7622d909512" providerId="LiveId" clId="{BD4E9568-C6C7-48E2-B69B-25D27CE2ACC9}" dt="2021-05-22T15:25:07.156" v="4646" actId="165"/>
          <ac:spMkLst>
            <pc:docMk/>
            <pc:sldMk cId="4168794671" sldId="966"/>
            <ac:spMk id="27" creationId="{E069917A-2B8C-4770-B5B2-A6F35E209A9E}"/>
          </ac:spMkLst>
        </pc:spChg>
        <pc:spChg chg="del mod">
          <ac:chgData name="KS D" userId="54fed7622d909512" providerId="LiveId" clId="{BD4E9568-C6C7-48E2-B69B-25D27CE2ACC9}" dt="2021-05-22T15:23:45.513" v="4633" actId="478"/>
          <ac:spMkLst>
            <pc:docMk/>
            <pc:sldMk cId="4168794671" sldId="966"/>
            <ac:spMk id="28" creationId="{CC499CEE-0001-487D-9057-B6491353BEF7}"/>
          </ac:spMkLst>
        </pc:spChg>
        <pc:spChg chg="mod topLvl">
          <ac:chgData name="KS D" userId="54fed7622d909512" providerId="LiveId" clId="{BD4E9568-C6C7-48E2-B69B-25D27CE2ACC9}" dt="2021-05-22T15:25:07.156" v="4646" actId="165"/>
          <ac:spMkLst>
            <pc:docMk/>
            <pc:sldMk cId="4168794671" sldId="966"/>
            <ac:spMk id="29" creationId="{EBDCAF9F-7E85-4373-8546-9CA0D37726BF}"/>
          </ac:spMkLst>
        </pc:spChg>
        <pc:spChg chg="mod topLvl">
          <ac:chgData name="KS D" userId="54fed7622d909512" providerId="LiveId" clId="{BD4E9568-C6C7-48E2-B69B-25D27CE2ACC9}" dt="2021-05-22T15:25:07.156" v="4646" actId="165"/>
          <ac:spMkLst>
            <pc:docMk/>
            <pc:sldMk cId="4168794671" sldId="966"/>
            <ac:spMk id="30" creationId="{FB4856BE-79D3-45A6-B9A3-010ACA889833}"/>
          </ac:spMkLst>
        </pc:spChg>
        <pc:spChg chg="add mod">
          <ac:chgData name="KS D" userId="54fed7622d909512" providerId="LiveId" clId="{BD4E9568-C6C7-48E2-B69B-25D27CE2ACC9}" dt="2021-05-22T15:26:01.871" v="4692" actId="1076"/>
          <ac:spMkLst>
            <pc:docMk/>
            <pc:sldMk cId="4168794671" sldId="966"/>
            <ac:spMk id="31" creationId="{41845D41-321B-4559-ACD5-60526DEF49AD}"/>
          </ac:spMkLst>
        </pc:spChg>
        <pc:grpChg chg="mod">
          <ac:chgData name="KS D" userId="54fed7622d909512" providerId="LiveId" clId="{BD4E9568-C6C7-48E2-B69B-25D27CE2ACC9}" dt="2021-05-22T15:22:20.156" v="4618" actId="18245"/>
          <ac:grpSpMkLst>
            <pc:docMk/>
            <pc:sldMk cId="4168794671" sldId="966"/>
            <ac:grpSpMk id="5" creationId="{5C1C40AA-D6B7-41DE-A6F7-A1333539D034}"/>
          </ac:grpSpMkLst>
        </pc:grpChg>
        <pc:grpChg chg="del mod">
          <ac:chgData name="KS D" userId="54fed7622d909512" providerId="LiveId" clId="{BD4E9568-C6C7-48E2-B69B-25D27CE2ACC9}" dt="2021-05-22T15:25:07.156" v="4646" actId="165"/>
          <ac:grpSpMkLst>
            <pc:docMk/>
            <pc:sldMk cId="4168794671" sldId="966"/>
            <ac:grpSpMk id="18" creationId="{02C077E6-0E91-41CC-87E7-7DF18A64519B}"/>
          </ac:grpSpMkLst>
        </pc:grpChg>
        <pc:graphicFrameChg chg="add del mod modGraphic">
          <ac:chgData name="KS D" userId="54fed7622d909512" providerId="LiveId" clId="{BD4E9568-C6C7-48E2-B69B-25D27CE2ACC9}" dt="2021-05-22T15:23:36.687" v="4632" actId="18245"/>
          <ac:graphicFrameMkLst>
            <pc:docMk/>
            <pc:sldMk cId="4168794671" sldId="966"/>
            <ac:graphicFrameMk id="4" creationId="{108C56F0-7307-4B30-9A07-D1C036499F92}"/>
          </ac:graphicFrameMkLst>
        </pc:graphicFrameChg>
        <pc:picChg chg="add mod modCrop">
          <ac:chgData name="KS D" userId="54fed7622d909512" providerId="LiveId" clId="{BD4E9568-C6C7-48E2-B69B-25D27CE2ACC9}" dt="2021-05-22T15:24:49.218" v="4645" actId="1582"/>
          <ac:picMkLst>
            <pc:docMk/>
            <pc:sldMk cId="4168794671" sldId="966"/>
            <ac:picMk id="3" creationId="{431E863C-73FF-41BA-B7A3-ACC4E46741AC}"/>
          </ac:picMkLst>
        </pc:picChg>
      </pc:sldChg>
      <pc:sldChg chg="addSp modSp new mod">
        <pc:chgData name="KS D" userId="54fed7622d909512" providerId="LiveId" clId="{BD4E9568-C6C7-48E2-B69B-25D27CE2ACC9}" dt="2021-05-22T15:35:19.579" v="4801" actId="1076"/>
        <pc:sldMkLst>
          <pc:docMk/>
          <pc:sldMk cId="2266155391" sldId="967"/>
        </pc:sldMkLst>
        <pc:spChg chg="add mod">
          <ac:chgData name="KS D" userId="54fed7622d909512" providerId="LiveId" clId="{BD4E9568-C6C7-48E2-B69B-25D27CE2ACC9}" dt="2021-05-22T15:27:23.291" v="4713" actId="20577"/>
          <ac:spMkLst>
            <pc:docMk/>
            <pc:sldMk cId="2266155391" sldId="967"/>
            <ac:spMk id="2" creationId="{CEF70846-098F-4E5A-8F49-6F01788092AF}"/>
          </ac:spMkLst>
        </pc:spChg>
        <pc:spChg chg="add mod">
          <ac:chgData name="KS D" userId="54fed7622d909512" providerId="LiveId" clId="{BD4E9568-C6C7-48E2-B69B-25D27CE2ACC9}" dt="2021-05-22T15:35:19.579" v="4801" actId="1076"/>
          <ac:spMkLst>
            <pc:docMk/>
            <pc:sldMk cId="2266155391" sldId="967"/>
            <ac:spMk id="5" creationId="{2AF59E0A-8028-4F2E-B3B2-0020B12928CA}"/>
          </ac:spMkLst>
        </pc:spChg>
        <pc:graphicFrameChg chg="add mod">
          <ac:chgData name="KS D" userId="54fed7622d909512" providerId="LiveId" clId="{BD4E9568-C6C7-48E2-B69B-25D27CE2ACC9}" dt="2021-05-22T15:29:55.733" v="4751" actId="1037"/>
          <ac:graphicFrameMkLst>
            <pc:docMk/>
            <pc:sldMk cId="2266155391" sldId="967"/>
            <ac:graphicFrameMk id="3" creationId="{0B341A8C-651A-4D73-9D58-52A5BFFAA9D2}"/>
          </ac:graphicFrameMkLst>
        </pc:graphicFrameChg>
        <pc:graphicFrameChg chg="add mod modGraphic">
          <ac:chgData name="KS D" userId="54fed7622d909512" providerId="LiveId" clId="{BD4E9568-C6C7-48E2-B69B-25D27CE2ACC9}" dt="2021-05-22T15:30:06.114" v="4758" actId="1036"/>
          <ac:graphicFrameMkLst>
            <pc:docMk/>
            <pc:sldMk cId="2266155391" sldId="967"/>
            <ac:graphicFrameMk id="4" creationId="{A141E6FC-3F0A-43D2-BDC4-2B485D5998A0}"/>
          </ac:graphicFrameMkLst>
        </pc:graphicFrameChg>
      </pc:sldChg>
      <pc:sldChg chg="addSp delSp modSp add del mod ord modAnim">
        <pc:chgData name="KS D" userId="54fed7622d909512" providerId="LiveId" clId="{BD4E9568-C6C7-48E2-B69B-25D27CE2ACC9}" dt="2021-06-03T21:18:19.318" v="4893" actId="47"/>
        <pc:sldMkLst>
          <pc:docMk/>
          <pc:sldMk cId="2297010149" sldId="968"/>
        </pc:sldMkLst>
        <pc:spChg chg="del">
          <ac:chgData name="KS D" userId="54fed7622d909512" providerId="LiveId" clId="{BD4E9568-C6C7-48E2-B69B-25D27CE2ACC9}" dt="2021-06-03T21:16:40.420" v="4883" actId="478"/>
          <ac:spMkLst>
            <pc:docMk/>
            <pc:sldMk cId="2297010149" sldId="968"/>
            <ac:spMk id="2" creationId="{29CB3EC4-2F17-4275-93CC-D75024223728}"/>
          </ac:spMkLst>
        </pc:spChg>
        <pc:spChg chg="del">
          <ac:chgData name="KS D" userId="54fed7622d909512" providerId="LiveId" clId="{BD4E9568-C6C7-48E2-B69B-25D27CE2ACC9}" dt="2021-06-03T21:16:40.420" v="4883" actId="478"/>
          <ac:spMkLst>
            <pc:docMk/>
            <pc:sldMk cId="2297010149" sldId="968"/>
            <ac:spMk id="3" creationId="{4F02091A-49AA-46D5-95D6-9909BC653A17}"/>
          </ac:spMkLst>
        </pc:spChg>
        <pc:spChg chg="add mod">
          <ac:chgData name="KS D" userId="54fed7622d909512" providerId="LiveId" clId="{BD4E9568-C6C7-48E2-B69B-25D27CE2ACC9}" dt="2021-06-03T21:17:51.780" v="4892" actId="1076"/>
          <ac:spMkLst>
            <pc:docMk/>
            <pc:sldMk cId="2297010149" sldId="968"/>
            <ac:spMk id="7" creationId="{393E93F4-9E67-4426-B3E7-C5798EAD21E9}"/>
          </ac:spMkLst>
        </pc:spChg>
        <pc:spChg chg="del mod">
          <ac:chgData name="KS D" userId="54fed7622d909512" providerId="LiveId" clId="{BD4E9568-C6C7-48E2-B69B-25D27CE2ACC9}" dt="2021-06-03T21:17:21.041" v="4890" actId="478"/>
          <ac:spMkLst>
            <pc:docMk/>
            <pc:sldMk cId="2297010149" sldId="968"/>
            <ac:spMk id="23" creationId="{6FD62D2F-CB74-4C82-B1D0-BE547213857F}"/>
          </ac:spMkLst>
        </pc:spChg>
        <pc:graphicFrameChg chg="add mod">
          <ac:chgData name="KS D" userId="54fed7622d909512" providerId="LiveId" clId="{BD4E9568-C6C7-48E2-B69B-25D27CE2ACC9}" dt="2021-06-03T21:17:51.780" v="4892" actId="1076"/>
          <ac:graphicFrameMkLst>
            <pc:docMk/>
            <pc:sldMk cId="2297010149" sldId="968"/>
            <ac:graphicFrameMk id="6" creationId="{687AA938-47A5-4DA7-856B-6A35FAC7B882}"/>
          </ac:graphicFrameMkLst>
        </pc:graphicFrameChg>
        <pc:graphicFrameChg chg="mod">
          <ac:chgData name="KS D" userId="54fed7622d909512" providerId="LiveId" clId="{BD4E9568-C6C7-48E2-B69B-25D27CE2ACC9}" dt="2021-06-03T21:17:17.983" v="4889" actId="1076"/>
          <ac:graphicFrameMkLst>
            <pc:docMk/>
            <pc:sldMk cId="2297010149" sldId="968"/>
            <ac:graphicFrameMk id="22" creationId="{30FA2BD2-FE27-41C7-BE71-AA9B0872D1C7}"/>
          </ac:graphicFrameMkLst>
        </pc:graphicFrameChg>
      </pc:sldChg>
      <pc:sldMasterChg chg="modTransition modSldLayout">
        <pc:chgData name="KS D" userId="54fed7622d909512" providerId="LiveId" clId="{BD4E9568-C6C7-48E2-B69B-25D27CE2ACC9}" dt="2021-05-21T19:07:00.825" v="425"/>
        <pc:sldMasterMkLst>
          <pc:docMk/>
          <pc:sldMasterMk cId="442351621" sldId="2147483660"/>
        </pc:sldMasterMkLst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442351621" sldId="2147483660"/>
            <pc:sldLayoutMk cId="4195050086" sldId="2147483661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442351621" sldId="2147483660"/>
            <pc:sldLayoutMk cId="1772687121" sldId="2147483662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442351621" sldId="2147483660"/>
            <pc:sldLayoutMk cId="3619234920" sldId="2147483663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442351621" sldId="2147483660"/>
            <pc:sldLayoutMk cId="1604157316" sldId="2147483664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442351621" sldId="2147483660"/>
            <pc:sldLayoutMk cId="1381130663" sldId="2147483876"/>
          </pc:sldLayoutMkLst>
        </pc:sldLayoutChg>
      </pc:sldMasterChg>
      <pc:sldMasterChg chg="modTransition modSldLayout">
        <pc:chgData name="KS D" userId="54fed7622d909512" providerId="LiveId" clId="{BD4E9568-C6C7-48E2-B69B-25D27CE2ACC9}" dt="2021-05-21T19:07:00.825" v="425"/>
        <pc:sldMasterMkLst>
          <pc:docMk/>
          <pc:sldMasterMk cId="2064219688" sldId="2147483665"/>
        </pc:sldMasterMkLst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4075696985" sldId="2147483666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1814360237" sldId="2147483667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342432283" sldId="2147483668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1333135187" sldId="2147483669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547467719" sldId="2147483670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393820974" sldId="2147483671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1104445141" sldId="2147483672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3401807575" sldId="2147483673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312306373" sldId="2147483674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447980224" sldId="2147483675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3516487840" sldId="2147483676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3796505748" sldId="2147483677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790721188" sldId="2147483678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1958784027" sldId="2147483679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825255324" sldId="2147483680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3357102610" sldId="2147483681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930327132" sldId="2147483682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3274935756" sldId="2147483683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3084111154" sldId="2147483684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1200118462" sldId="2147483685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1937320204" sldId="2147483686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3347795491" sldId="2147483687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3370262548" sldId="2147483688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4199351779" sldId="2147483689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3016693135" sldId="2147483690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654493898" sldId="2147483691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359656866" sldId="2147483692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2968429549" sldId="2147483693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2940824049" sldId="2147483694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3239104689" sldId="2147483695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36681704" sldId="2147483696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308076221" sldId="2147483697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3087194364" sldId="2147483698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2769704630" sldId="2147483699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235974371" sldId="2147483700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499890058" sldId="2147483701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1331264436" sldId="2147483702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1453322171" sldId="2147483703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1498573359" sldId="2147483704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1303057841" sldId="2147483705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683277711" sldId="2147483706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2518517540" sldId="2147483707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3102530987" sldId="2147483708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2829934542" sldId="2147483709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569034149" sldId="2147483710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3688269532" sldId="2147483711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475921780" sldId="2147483712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665"/>
            <pc:sldLayoutMk cId="0" sldId="2147483785"/>
          </pc:sldLayoutMkLst>
        </pc:sldLayoutChg>
      </pc:sldMasterChg>
      <pc:sldMasterChg chg="modTransition modSldLayout">
        <pc:chgData name="KS D" userId="54fed7622d909512" providerId="LiveId" clId="{BD4E9568-C6C7-48E2-B69B-25D27CE2ACC9}" dt="2021-05-21T19:07:00.825" v="425"/>
        <pc:sldMasterMkLst>
          <pc:docMk/>
          <pc:sldMasterMk cId="4251313203" sldId="2147483714"/>
        </pc:sldMasterMkLst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4251313203" sldId="2147483714"/>
            <pc:sldLayoutMk cId="1764766382" sldId="2147483715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4251313203" sldId="2147483714"/>
            <pc:sldLayoutMk cId="3835674146" sldId="2147483716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4251313203" sldId="2147483714"/>
            <pc:sldLayoutMk cId="3617667414" sldId="2147483717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4251313203" sldId="2147483714"/>
            <pc:sldLayoutMk cId="4139825342" sldId="2147483718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4251313203" sldId="2147483714"/>
            <pc:sldLayoutMk cId="3057955396" sldId="2147483719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4251313203" sldId="2147483714"/>
            <pc:sldLayoutMk cId="627300310" sldId="2147483720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4251313203" sldId="2147483714"/>
            <pc:sldLayoutMk cId="1381130663" sldId="2147483721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4251313203" sldId="2147483714"/>
            <pc:sldLayoutMk cId="476314458" sldId="2147483722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4251313203" sldId="2147483714"/>
            <pc:sldLayoutMk cId="1708639897" sldId="2147483723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4251313203" sldId="2147483714"/>
            <pc:sldLayoutMk cId="2502533815" sldId="2147483724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4251313203" sldId="2147483714"/>
            <pc:sldLayoutMk cId="857027191" sldId="2147483725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4251313203" sldId="2147483714"/>
            <pc:sldLayoutMk cId="2531624264" sldId="2147483726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4251313203" sldId="2147483714"/>
            <pc:sldLayoutMk cId="3902035883" sldId="2147483727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4251313203" sldId="2147483714"/>
            <pc:sldLayoutMk cId="1421552649" sldId="2147483728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4251313203" sldId="2147483714"/>
            <pc:sldLayoutMk cId="3794338911" sldId="2147483729"/>
          </pc:sldLayoutMkLst>
        </pc:sldLayoutChg>
      </pc:sldMasterChg>
      <pc:sldMasterChg chg="modTransition modSldLayout">
        <pc:chgData name="KS D" userId="54fed7622d909512" providerId="LiveId" clId="{BD4E9568-C6C7-48E2-B69B-25D27CE2ACC9}" dt="2021-05-21T19:07:00.825" v="425"/>
        <pc:sldMasterMkLst>
          <pc:docMk/>
          <pc:sldMasterMk cId="3271811135" sldId="2147483730"/>
        </pc:sldMasterMkLst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1431741011" sldId="2147483731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225227739" sldId="2147483732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1969267839" sldId="2147483733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1105163399" sldId="2147483734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2849987390" sldId="2147483735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3222406105" sldId="2147483736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1350530105" sldId="2147483737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1097881271" sldId="2147483738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3186167625" sldId="2147483739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2924938754" sldId="2147483740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425777335" sldId="2147483741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1152132350" sldId="2147483742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991272960" sldId="2147483743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3267149365" sldId="2147483744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2835588503" sldId="2147483745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2606951653" sldId="2147483746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1035062460" sldId="2147483747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1052258897" sldId="2147483748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2752161697" sldId="2147483749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4040815669" sldId="2147483750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3865070552" sldId="2147483751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2811362079" sldId="2147483752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2888723135" sldId="2147483753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1929579615" sldId="2147483754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1959575881" sldId="2147483755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2381228775" sldId="2147483756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580124811" sldId="2147483757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1005903197" sldId="2147483758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870579227" sldId="2147483759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1498541681" sldId="2147483760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203446172" sldId="2147483761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1158962174" sldId="2147483762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1788055842" sldId="2147483763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1876652021" sldId="2147483764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785339811" sldId="2147483765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832461072" sldId="2147483766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408754842" sldId="2147483767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3792428206" sldId="2147483768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2755635639" sldId="2147483769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1129938773" sldId="2147483770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1693330523" sldId="2147483771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316233300" sldId="2147483772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3387539616" sldId="2147483773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2353086680" sldId="2147483774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2263491755" sldId="2147483775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3710806059" sldId="2147483776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3863529698" sldId="2147483777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3125477476" sldId="2147483778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71811135" sldId="2147483730"/>
            <pc:sldLayoutMk cId="3841333451" sldId="2147483779"/>
          </pc:sldLayoutMkLst>
        </pc:sldLayoutChg>
      </pc:sldMasterChg>
      <pc:sldMasterChg chg="modTransition modSldLayout">
        <pc:chgData name="KS D" userId="54fed7622d909512" providerId="LiveId" clId="{BD4E9568-C6C7-48E2-B69B-25D27CE2ACC9}" dt="2021-05-21T19:07:00.825" v="425"/>
        <pc:sldMasterMkLst>
          <pc:docMk/>
          <pc:sldMasterMk cId="2064219688" sldId="2147483877"/>
        </pc:sldMasterMkLst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4075696985" sldId="2147483878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1814360237" sldId="2147483879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342432283" sldId="2147483880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1333135187" sldId="2147483881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547467719" sldId="2147483882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393820974" sldId="2147483883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1104445141" sldId="2147483884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3401807575" sldId="2147483885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312306373" sldId="2147483886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447980224" sldId="2147483887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3516487840" sldId="2147483888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3796505748" sldId="2147483889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790721188" sldId="2147483890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1958784027" sldId="2147483891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825255324" sldId="2147483892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3357102610" sldId="2147483893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930327132" sldId="2147483894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3274935756" sldId="2147483895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3084111154" sldId="2147483896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1200118462" sldId="2147483897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1937320204" sldId="2147483898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3347795491" sldId="2147483899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3370262548" sldId="2147483900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4199351779" sldId="2147483901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3016693135" sldId="2147483902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654493898" sldId="2147483903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359656866" sldId="2147483904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2968429549" sldId="2147483905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2940824049" sldId="2147483906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3239104689" sldId="2147483907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36681704" sldId="2147483908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308076221" sldId="2147483909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3087194364" sldId="2147483910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2769704630" sldId="2147483911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235974371" sldId="2147483912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499890058" sldId="2147483913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1331264436" sldId="2147483914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1453322171" sldId="2147483915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1498573359" sldId="2147483916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1303057841" sldId="2147483917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683277711" sldId="2147483918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2518517540" sldId="2147483919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3102530987" sldId="2147483920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2829934542" sldId="2147483921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569034149" sldId="2147483922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3688269532" sldId="2147483923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475921780" sldId="2147483924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2618188120" sldId="2147483925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1254549844" sldId="2147483926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3841333451" sldId="2147483927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1254549844" sldId="2147483928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2924938754" sldId="2147483929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0" sldId="2147483930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064219688" sldId="2147483877"/>
            <pc:sldLayoutMk cId="3794338911" sldId="2147483931"/>
          </pc:sldLayoutMkLst>
        </pc:sldLayoutChg>
      </pc:sldMasterChg>
      <pc:sldMasterChg chg="modTransition modSldLayout">
        <pc:chgData name="KS D" userId="54fed7622d909512" providerId="LiveId" clId="{BD4E9568-C6C7-48E2-B69B-25D27CE2ACC9}" dt="2021-05-21T19:07:00.825" v="425"/>
        <pc:sldMasterMkLst>
          <pc:docMk/>
          <pc:sldMasterMk cId="3264346780" sldId="2147483936"/>
        </pc:sldMasterMkLst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64346780" sldId="2147483936"/>
            <pc:sldLayoutMk cId="3683288767" sldId="2147483937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64346780" sldId="2147483936"/>
            <pc:sldLayoutMk cId="34227529" sldId="2147483938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64346780" sldId="2147483936"/>
            <pc:sldLayoutMk cId="315847666" sldId="2147483939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64346780" sldId="2147483936"/>
            <pc:sldLayoutMk cId="1013194784" sldId="2147483940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64346780" sldId="2147483936"/>
            <pc:sldLayoutMk cId="2452519196" sldId="2147483941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64346780" sldId="2147483936"/>
            <pc:sldLayoutMk cId="2027189552" sldId="2147483942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64346780" sldId="2147483936"/>
            <pc:sldLayoutMk cId="2484225638" sldId="2147483943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64346780" sldId="2147483936"/>
            <pc:sldLayoutMk cId="2154847954" sldId="2147483944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64346780" sldId="2147483936"/>
            <pc:sldLayoutMk cId="1830840090" sldId="2147483945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64346780" sldId="2147483936"/>
            <pc:sldLayoutMk cId="1966977386" sldId="2147483946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64346780" sldId="2147483936"/>
            <pc:sldLayoutMk cId="2040148821" sldId="2147483947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3264346780" sldId="2147483936"/>
            <pc:sldLayoutMk cId="1679059340" sldId="2147483948"/>
          </pc:sldLayoutMkLst>
        </pc:sldLayoutChg>
      </pc:sldMasterChg>
      <pc:sldMasterChg chg="modTransition modSldLayout">
        <pc:chgData name="KS D" userId="54fed7622d909512" providerId="LiveId" clId="{BD4E9568-C6C7-48E2-B69B-25D27CE2ACC9}" dt="2021-05-21T19:07:00.825" v="425"/>
        <pc:sldMasterMkLst>
          <pc:docMk/>
          <pc:sldMasterMk cId="691698797" sldId="2147483949"/>
        </pc:sldMasterMkLst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691698797" sldId="2147483949"/>
            <pc:sldLayoutMk cId="1054863222" sldId="2147483950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691698797" sldId="2147483949"/>
            <pc:sldLayoutMk cId="370659794" sldId="2147483951"/>
          </pc:sldLayoutMkLst>
        </pc:sldLayoutChg>
      </pc:sldMasterChg>
      <pc:sldMasterChg chg="modTransition modSldLayout">
        <pc:chgData name="KS D" userId="54fed7622d909512" providerId="LiveId" clId="{BD4E9568-C6C7-48E2-B69B-25D27CE2ACC9}" dt="2021-05-21T19:07:00.825" v="425"/>
        <pc:sldMasterMkLst>
          <pc:docMk/>
          <pc:sldMasterMk cId="2142059941" sldId="2147483986"/>
        </pc:sldMasterMkLst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142059941" sldId="2147483986"/>
            <pc:sldLayoutMk cId="3840663748" sldId="2147483987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142059941" sldId="2147483986"/>
            <pc:sldLayoutMk cId="2313180785" sldId="2147483988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142059941" sldId="2147483986"/>
            <pc:sldLayoutMk cId="1442918272" sldId="2147483989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142059941" sldId="2147483986"/>
            <pc:sldLayoutMk cId="4072937364" sldId="2147483990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142059941" sldId="2147483986"/>
            <pc:sldLayoutMk cId="482114896" sldId="2147483991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142059941" sldId="2147483986"/>
            <pc:sldLayoutMk cId="2038034326" sldId="2147483992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142059941" sldId="2147483986"/>
            <pc:sldLayoutMk cId="4126177860" sldId="2147483993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142059941" sldId="2147483986"/>
            <pc:sldLayoutMk cId="3198578390" sldId="2147483994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142059941" sldId="2147483986"/>
            <pc:sldLayoutMk cId="1929354614" sldId="2147483995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142059941" sldId="2147483986"/>
            <pc:sldLayoutMk cId="224714840" sldId="2147483996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142059941" sldId="2147483986"/>
            <pc:sldLayoutMk cId="2117893767" sldId="2147483997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142059941" sldId="2147483986"/>
            <pc:sldLayoutMk cId="1577869096" sldId="2147483998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142059941" sldId="2147483986"/>
            <pc:sldLayoutMk cId="155577628" sldId="2147483999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142059941" sldId="2147483986"/>
            <pc:sldLayoutMk cId="2568486699" sldId="2147484000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142059941" sldId="2147483986"/>
            <pc:sldLayoutMk cId="1871175360" sldId="2147484001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142059941" sldId="2147483986"/>
            <pc:sldLayoutMk cId="1231046541" sldId="2147484002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142059941" sldId="2147483986"/>
            <pc:sldLayoutMk cId="3130326334" sldId="2147484003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142059941" sldId="2147483986"/>
            <pc:sldLayoutMk cId="2990486885" sldId="2147484004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142059941" sldId="2147483986"/>
            <pc:sldLayoutMk cId="2225659370" sldId="2147484005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142059941" sldId="2147483986"/>
            <pc:sldLayoutMk cId="896326163" sldId="2147484006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142059941" sldId="2147483986"/>
            <pc:sldLayoutMk cId="1937563676" sldId="2147484007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142059941" sldId="2147483986"/>
            <pc:sldLayoutMk cId="2486144063" sldId="2147484008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142059941" sldId="2147483986"/>
            <pc:sldLayoutMk cId="398163238" sldId="2147484009"/>
          </pc:sldLayoutMkLst>
        </pc:sldLayoutChg>
      </pc:sldMasterChg>
      <pc:sldMasterChg chg="modTransition modSldLayout">
        <pc:chgData name="KS D" userId="54fed7622d909512" providerId="LiveId" clId="{BD4E9568-C6C7-48E2-B69B-25D27CE2ACC9}" dt="2021-05-21T19:07:00.825" v="425"/>
        <pc:sldMasterMkLst>
          <pc:docMk/>
          <pc:sldMasterMk cId="1651865444" sldId="2147484039"/>
        </pc:sldMasterMkLst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651865444" sldId="2147484039"/>
            <pc:sldLayoutMk cId="430416552" sldId="2147484040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651865444" sldId="2147484039"/>
            <pc:sldLayoutMk cId="3029944813" sldId="2147484041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651865444" sldId="2147484039"/>
            <pc:sldLayoutMk cId="4174576016" sldId="2147484042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651865444" sldId="2147484039"/>
            <pc:sldLayoutMk cId="2278050271" sldId="2147484043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651865444" sldId="2147484039"/>
            <pc:sldLayoutMk cId="4215589935" sldId="2147484044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651865444" sldId="2147484039"/>
            <pc:sldLayoutMk cId="3101790732" sldId="2147484045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651865444" sldId="2147484039"/>
            <pc:sldLayoutMk cId="3918577247" sldId="2147484046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651865444" sldId="2147484039"/>
            <pc:sldLayoutMk cId="2821602447" sldId="2147484047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651865444" sldId="2147484039"/>
            <pc:sldLayoutMk cId="2087032259" sldId="2147484048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651865444" sldId="2147484039"/>
            <pc:sldLayoutMk cId="533551959" sldId="2147484049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651865444" sldId="2147484039"/>
            <pc:sldLayoutMk cId="3986320498" sldId="2147484050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651865444" sldId="2147484039"/>
            <pc:sldLayoutMk cId="4165503907" sldId="2147484051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651865444" sldId="2147484039"/>
            <pc:sldLayoutMk cId="1801744315" sldId="2147484052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651865444" sldId="2147484039"/>
            <pc:sldLayoutMk cId="3617493247" sldId="2147484053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651865444" sldId="2147484039"/>
            <pc:sldLayoutMk cId="684431443" sldId="2147484054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651865444" sldId="2147484039"/>
            <pc:sldLayoutMk cId="699324706" sldId="2147484055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651865444" sldId="2147484039"/>
            <pc:sldLayoutMk cId="673362928" sldId="2147484056"/>
          </pc:sldLayoutMkLst>
        </pc:sldLayoutChg>
      </pc:sldMasterChg>
      <pc:sldMasterChg chg="modTransition modSldLayout">
        <pc:chgData name="KS D" userId="54fed7622d909512" providerId="LiveId" clId="{BD4E9568-C6C7-48E2-B69B-25D27CE2ACC9}" dt="2021-05-21T19:07:00.825" v="425"/>
        <pc:sldMasterMkLst>
          <pc:docMk/>
          <pc:sldMasterMk cId="1272853699" sldId="2147484057"/>
        </pc:sldMasterMkLst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272853699" sldId="2147484057"/>
            <pc:sldLayoutMk cId="3914050563" sldId="2147484058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272853699" sldId="2147484057"/>
            <pc:sldLayoutMk cId="1072563408" sldId="2147484059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272853699" sldId="2147484057"/>
            <pc:sldLayoutMk cId="276391205" sldId="2147484060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272853699" sldId="2147484057"/>
            <pc:sldLayoutMk cId="1260995065" sldId="2147484061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272853699" sldId="2147484057"/>
            <pc:sldLayoutMk cId="2115863596" sldId="2147484062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272853699" sldId="2147484057"/>
            <pc:sldLayoutMk cId="1001945181" sldId="2147484063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272853699" sldId="2147484057"/>
            <pc:sldLayoutMk cId="2297633803" sldId="2147484064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272853699" sldId="2147484057"/>
            <pc:sldLayoutMk cId="1118742502" sldId="2147484065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272853699" sldId="2147484057"/>
            <pc:sldLayoutMk cId="2457793320" sldId="2147484066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272853699" sldId="2147484057"/>
            <pc:sldLayoutMk cId="764515760" sldId="2147484067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272853699" sldId="2147484057"/>
            <pc:sldLayoutMk cId="1330007748" sldId="2147484068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272853699" sldId="2147484057"/>
            <pc:sldLayoutMk cId="104246808" sldId="2147484069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272853699" sldId="2147484057"/>
            <pc:sldLayoutMk cId="1064692644" sldId="2147484070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272853699" sldId="2147484057"/>
            <pc:sldLayoutMk cId="4191104632" sldId="2147484071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272853699" sldId="2147484057"/>
            <pc:sldLayoutMk cId="3097776369" sldId="2147484072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272853699" sldId="2147484057"/>
            <pc:sldLayoutMk cId="1019059857" sldId="2147484073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272853699" sldId="2147484057"/>
            <pc:sldLayoutMk cId="4273264515" sldId="2147484074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272853699" sldId="2147484057"/>
            <pc:sldLayoutMk cId="3208384651" sldId="2147484075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272853699" sldId="2147484057"/>
            <pc:sldLayoutMk cId="2341556273" sldId="2147484076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272853699" sldId="2147484057"/>
            <pc:sldLayoutMk cId="683506075" sldId="2147484077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272853699" sldId="2147484057"/>
            <pc:sldLayoutMk cId="373156259" sldId="2147484078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1272853699" sldId="2147484057"/>
            <pc:sldLayoutMk cId="2924997545" sldId="2147484079"/>
          </pc:sldLayoutMkLst>
        </pc:sldLayoutChg>
      </pc:sldMasterChg>
      <pc:sldMasterChg chg="modTransition modSldLayout">
        <pc:chgData name="KS D" userId="54fed7622d909512" providerId="LiveId" clId="{BD4E9568-C6C7-48E2-B69B-25D27CE2ACC9}" dt="2021-05-21T19:07:00.825" v="425"/>
        <pc:sldMasterMkLst>
          <pc:docMk/>
          <pc:sldMasterMk cId="2943274868" sldId="2147484080"/>
        </pc:sldMasterMkLst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943274868" sldId="2147484080"/>
            <pc:sldLayoutMk cId="178630246" sldId="2147484081"/>
          </pc:sldLayoutMkLst>
        </pc:sldLayoutChg>
      </pc:sldMasterChg>
      <pc:sldMasterChg chg="modTransition modSldLayout">
        <pc:chgData name="KS D" userId="54fed7622d909512" providerId="LiveId" clId="{BD4E9568-C6C7-48E2-B69B-25D27CE2ACC9}" dt="2021-05-21T19:07:00.825" v="425"/>
        <pc:sldMasterMkLst>
          <pc:docMk/>
          <pc:sldMasterMk cId="246071082" sldId="2147484082"/>
        </pc:sldMasterMkLst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46071082" sldId="2147484082"/>
            <pc:sldLayoutMk cId="4219804321" sldId="2147484083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46071082" sldId="2147484082"/>
            <pc:sldLayoutMk cId="3657747763" sldId="2147484084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46071082" sldId="2147484082"/>
            <pc:sldLayoutMk cId="1174137049" sldId="2147484085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46071082" sldId="2147484082"/>
            <pc:sldLayoutMk cId="2775637307" sldId="2147484086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46071082" sldId="2147484082"/>
            <pc:sldLayoutMk cId="3176767477" sldId="2147484087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46071082" sldId="2147484082"/>
            <pc:sldLayoutMk cId="3887802074" sldId="2147484088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46071082" sldId="2147484082"/>
            <pc:sldLayoutMk cId="3014691881" sldId="2147484089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46071082" sldId="2147484082"/>
            <pc:sldLayoutMk cId="3725458431" sldId="2147484090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46071082" sldId="2147484082"/>
            <pc:sldLayoutMk cId="3476348584" sldId="2147484091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46071082" sldId="2147484082"/>
            <pc:sldLayoutMk cId="4179330859" sldId="2147484092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46071082" sldId="2147484082"/>
            <pc:sldLayoutMk cId="670161300" sldId="2147484093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46071082" sldId="2147484082"/>
            <pc:sldLayoutMk cId="199452014" sldId="2147484094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46071082" sldId="2147484082"/>
            <pc:sldLayoutMk cId="1199183526" sldId="2147484095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46071082" sldId="2147484082"/>
            <pc:sldLayoutMk cId="3585596617" sldId="2147484096"/>
          </pc:sldLayoutMkLst>
        </pc:sldLayoutChg>
        <pc:sldLayoutChg chg="modTransition">
          <pc:chgData name="KS D" userId="54fed7622d909512" providerId="LiveId" clId="{BD4E9568-C6C7-48E2-B69B-25D27CE2ACC9}" dt="2021-05-21T19:07:00.825" v="425"/>
          <pc:sldLayoutMkLst>
            <pc:docMk/>
            <pc:sldMasterMk cId="246071082" sldId="2147484082"/>
            <pc:sldLayoutMk cId="3766981787" sldId="2147484097"/>
          </pc:sldLayoutMkLst>
        </pc:sldLayoutChg>
      </pc:sldMaster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https://d.docs.live.net/54fed7622d909512/Projects/Project_MTech/MTech%20Thesis%20Project/Characterization/UV/06-04-21/UV%20Analysis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https://d.docs.live.net/54fed7622d909512/Projects/Project_MTech/MTech%20Thesis%20Project/Characterization/UV/06-04-21/UV%20Analysis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https://d.docs.live.net/54fed7622d909512/Projects/Project_MTech/MTech%20Thesis%20Project/Characterization/XRD/XRD_1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https://d.docs.live.net/54fed7622d909512/Projects/Project_MTech/MTech%20Thesis%20Project/Characterization/DLS/2%20SIZE%20REPEAT.xlsx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5.xml"/><Relationship Id="rId1" Type="http://schemas.microsoft.com/office/2011/relationships/chartStyle" Target="style5.xml"/><Relationship Id="rId4" Type="http://schemas.openxmlformats.org/officeDocument/2006/relationships/chartUserShapes" Target="../drawings/drawing1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https://d.docs.live.net/54fed7622d909512/Projects/Project_MTech/MTech%20Thesis%20Project/Characterization/Cost/Cost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413731365560511"/>
          <c:y val="3.8831499474088017E-2"/>
          <c:w val="0.84204134330768243"/>
          <c:h val="0.77484498960636594"/>
        </c:manualLayout>
      </c:layout>
      <c:lineChart>
        <c:grouping val="standard"/>
        <c:varyColors val="0"/>
        <c:ser>
          <c:idx val="0"/>
          <c:order val="0"/>
          <c:tx>
            <c:strRef>
              <c:f>'[UV Analysis.xlsx]Sheet1'!$B$1</c:f>
              <c:strCache>
                <c:ptCount val="1"/>
                <c:pt idx="0">
                  <c:v>30 Mins</c:v>
                </c:pt>
              </c:strCache>
            </c:strRef>
          </c:tx>
          <c:spPr>
            <a:ln w="5080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'[UV Analysis.xlsx]Sheet1'!$A$2:$A$12</c:f>
              <c:numCache>
                <c:formatCode>General</c:formatCode>
                <c:ptCount val="11"/>
                <c:pt idx="0">
                  <c:v>300</c:v>
                </c:pt>
                <c:pt idx="1">
                  <c:v>350</c:v>
                </c:pt>
                <c:pt idx="2">
                  <c:v>400</c:v>
                </c:pt>
                <c:pt idx="3">
                  <c:v>450</c:v>
                </c:pt>
                <c:pt idx="4">
                  <c:v>500</c:v>
                </c:pt>
                <c:pt idx="5">
                  <c:v>550</c:v>
                </c:pt>
                <c:pt idx="6">
                  <c:v>600</c:v>
                </c:pt>
                <c:pt idx="7">
                  <c:v>650</c:v>
                </c:pt>
                <c:pt idx="8">
                  <c:v>700</c:v>
                </c:pt>
                <c:pt idx="9">
                  <c:v>750</c:v>
                </c:pt>
                <c:pt idx="10">
                  <c:v>800</c:v>
                </c:pt>
              </c:numCache>
            </c:numRef>
          </c:cat>
          <c:val>
            <c:numRef>
              <c:f>'[UV Analysis.xlsx]Sheet1'!$B$2:$B$12</c:f>
              <c:numCache>
                <c:formatCode>General</c:formatCode>
                <c:ptCount val="11"/>
                <c:pt idx="0">
                  <c:v>0.218</c:v>
                </c:pt>
                <c:pt idx="1">
                  <c:v>0.152</c:v>
                </c:pt>
                <c:pt idx="2">
                  <c:v>0.156</c:v>
                </c:pt>
                <c:pt idx="3">
                  <c:v>0.13200000000000001</c:v>
                </c:pt>
                <c:pt idx="4">
                  <c:v>7.9000000000000001E-2</c:v>
                </c:pt>
                <c:pt idx="5">
                  <c:v>4.5999999999999999E-2</c:v>
                </c:pt>
                <c:pt idx="6">
                  <c:v>3.3000000000000002E-2</c:v>
                </c:pt>
                <c:pt idx="7">
                  <c:v>2.5999999999999999E-2</c:v>
                </c:pt>
                <c:pt idx="8">
                  <c:v>2.1999999999999999E-2</c:v>
                </c:pt>
                <c:pt idx="9">
                  <c:v>1.9E-2</c:v>
                </c:pt>
                <c:pt idx="10">
                  <c:v>1.6E-2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501-46A6-A634-FD3058BE4DF6}"/>
            </c:ext>
          </c:extLst>
        </c:ser>
        <c:ser>
          <c:idx val="1"/>
          <c:order val="1"/>
          <c:tx>
            <c:strRef>
              <c:f>'[UV Analysis.xlsx]Sheet1'!$C$1</c:f>
              <c:strCache>
                <c:ptCount val="1"/>
                <c:pt idx="0">
                  <c:v> 2 Hours</c:v>
                </c:pt>
              </c:strCache>
            </c:strRef>
          </c:tx>
          <c:spPr>
            <a:ln w="5080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'[UV Analysis.xlsx]Sheet1'!$A$2:$A$12</c:f>
              <c:numCache>
                <c:formatCode>General</c:formatCode>
                <c:ptCount val="11"/>
                <c:pt idx="0">
                  <c:v>300</c:v>
                </c:pt>
                <c:pt idx="1">
                  <c:v>350</c:v>
                </c:pt>
                <c:pt idx="2">
                  <c:v>400</c:v>
                </c:pt>
                <c:pt idx="3">
                  <c:v>450</c:v>
                </c:pt>
                <c:pt idx="4">
                  <c:v>500</c:v>
                </c:pt>
                <c:pt idx="5">
                  <c:v>550</c:v>
                </c:pt>
                <c:pt idx="6">
                  <c:v>600</c:v>
                </c:pt>
                <c:pt idx="7">
                  <c:v>650</c:v>
                </c:pt>
                <c:pt idx="8">
                  <c:v>700</c:v>
                </c:pt>
                <c:pt idx="9">
                  <c:v>750</c:v>
                </c:pt>
                <c:pt idx="10">
                  <c:v>800</c:v>
                </c:pt>
              </c:numCache>
            </c:numRef>
          </c:cat>
          <c:val>
            <c:numRef>
              <c:f>'[UV Analysis.xlsx]Sheet1'!$C$2:$C$12</c:f>
              <c:numCache>
                <c:formatCode>General</c:formatCode>
                <c:ptCount val="11"/>
                <c:pt idx="0">
                  <c:v>0.19500000000000001</c:v>
                </c:pt>
                <c:pt idx="1">
                  <c:v>0.157</c:v>
                </c:pt>
                <c:pt idx="2">
                  <c:v>0.217</c:v>
                </c:pt>
                <c:pt idx="3">
                  <c:v>0.19400000000000001</c:v>
                </c:pt>
                <c:pt idx="4">
                  <c:v>9.1999999999999998E-2</c:v>
                </c:pt>
                <c:pt idx="5">
                  <c:v>4.4999999999999998E-2</c:v>
                </c:pt>
                <c:pt idx="6">
                  <c:v>2.7E-2</c:v>
                </c:pt>
                <c:pt idx="7">
                  <c:v>1.7999999999999999E-2</c:v>
                </c:pt>
                <c:pt idx="8">
                  <c:v>1.4E-2</c:v>
                </c:pt>
                <c:pt idx="9">
                  <c:v>0.01</c:v>
                </c:pt>
                <c:pt idx="10">
                  <c:v>8.9999999999999993E-3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4501-46A6-A634-FD3058BE4DF6}"/>
            </c:ext>
          </c:extLst>
        </c:ser>
        <c:ser>
          <c:idx val="2"/>
          <c:order val="2"/>
          <c:tx>
            <c:strRef>
              <c:f>'[UV Analysis.xlsx]Sheet1'!$D$1</c:f>
              <c:strCache>
                <c:ptCount val="1"/>
                <c:pt idx="0">
                  <c:v>1 Day</c:v>
                </c:pt>
              </c:strCache>
            </c:strRef>
          </c:tx>
          <c:spPr>
            <a:ln w="50800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numRef>
              <c:f>'[UV Analysis.xlsx]Sheet1'!$A$2:$A$12</c:f>
              <c:numCache>
                <c:formatCode>General</c:formatCode>
                <c:ptCount val="11"/>
                <c:pt idx="0">
                  <c:v>300</c:v>
                </c:pt>
                <c:pt idx="1">
                  <c:v>350</c:v>
                </c:pt>
                <c:pt idx="2">
                  <c:v>400</c:v>
                </c:pt>
                <c:pt idx="3">
                  <c:v>450</c:v>
                </c:pt>
                <c:pt idx="4">
                  <c:v>500</c:v>
                </c:pt>
                <c:pt idx="5">
                  <c:v>550</c:v>
                </c:pt>
                <c:pt idx="6">
                  <c:v>600</c:v>
                </c:pt>
                <c:pt idx="7">
                  <c:v>650</c:v>
                </c:pt>
                <c:pt idx="8">
                  <c:v>700</c:v>
                </c:pt>
                <c:pt idx="9">
                  <c:v>750</c:v>
                </c:pt>
                <c:pt idx="10">
                  <c:v>800</c:v>
                </c:pt>
              </c:numCache>
            </c:numRef>
          </c:cat>
          <c:val>
            <c:numRef>
              <c:f>'[UV Analysis.xlsx]Sheet1'!$D$2:$D$12</c:f>
              <c:numCache>
                <c:formatCode>General</c:formatCode>
                <c:ptCount val="11"/>
                <c:pt idx="0">
                  <c:v>0.19900000000000001</c:v>
                </c:pt>
                <c:pt idx="1">
                  <c:v>0.17</c:v>
                </c:pt>
                <c:pt idx="2">
                  <c:v>0.25</c:v>
                </c:pt>
                <c:pt idx="3">
                  <c:v>0.22</c:v>
                </c:pt>
                <c:pt idx="4">
                  <c:v>9.9000000000000005E-2</c:v>
                </c:pt>
                <c:pt idx="5">
                  <c:v>0.06</c:v>
                </c:pt>
                <c:pt idx="6">
                  <c:v>3.5000000000000003E-2</c:v>
                </c:pt>
                <c:pt idx="7">
                  <c:v>0.02</c:v>
                </c:pt>
                <c:pt idx="8">
                  <c:v>1.6E-2</c:v>
                </c:pt>
                <c:pt idx="9">
                  <c:v>1.2E-2</c:v>
                </c:pt>
                <c:pt idx="10">
                  <c:v>9.7999999999999997E-3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4501-46A6-A634-FD3058BE4DF6}"/>
            </c:ext>
          </c:extLst>
        </c:ser>
        <c:ser>
          <c:idx val="3"/>
          <c:order val="3"/>
          <c:tx>
            <c:strRef>
              <c:f>'[UV Analysis.xlsx]Sheet1'!$E$1</c:f>
              <c:strCache>
                <c:ptCount val="1"/>
                <c:pt idx="0">
                  <c:v>3 Days</c:v>
                </c:pt>
              </c:strCache>
            </c:strRef>
          </c:tx>
          <c:spPr>
            <a:ln w="5080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cat>
            <c:numRef>
              <c:f>'[UV Analysis.xlsx]Sheet1'!$A$2:$A$12</c:f>
              <c:numCache>
                <c:formatCode>General</c:formatCode>
                <c:ptCount val="11"/>
                <c:pt idx="0">
                  <c:v>300</c:v>
                </c:pt>
                <c:pt idx="1">
                  <c:v>350</c:v>
                </c:pt>
                <c:pt idx="2">
                  <c:v>400</c:v>
                </c:pt>
                <c:pt idx="3">
                  <c:v>450</c:v>
                </c:pt>
                <c:pt idx="4">
                  <c:v>500</c:v>
                </c:pt>
                <c:pt idx="5">
                  <c:v>550</c:v>
                </c:pt>
                <c:pt idx="6">
                  <c:v>600</c:v>
                </c:pt>
                <c:pt idx="7">
                  <c:v>650</c:v>
                </c:pt>
                <c:pt idx="8">
                  <c:v>700</c:v>
                </c:pt>
                <c:pt idx="9">
                  <c:v>750</c:v>
                </c:pt>
                <c:pt idx="10">
                  <c:v>800</c:v>
                </c:pt>
              </c:numCache>
            </c:numRef>
          </c:cat>
          <c:val>
            <c:numRef>
              <c:f>'[UV Analysis.xlsx]Sheet1'!$E$2:$E$12</c:f>
              <c:numCache>
                <c:formatCode>General</c:formatCode>
                <c:ptCount val="11"/>
                <c:pt idx="0">
                  <c:v>0.20699999999999999</c:v>
                </c:pt>
                <c:pt idx="1">
                  <c:v>0.187</c:v>
                </c:pt>
                <c:pt idx="2">
                  <c:v>0.316</c:v>
                </c:pt>
                <c:pt idx="3">
                  <c:v>0.26700000000000002</c:v>
                </c:pt>
                <c:pt idx="4">
                  <c:v>0.14000000000000001</c:v>
                </c:pt>
                <c:pt idx="5">
                  <c:v>7.5999999999999998E-2</c:v>
                </c:pt>
                <c:pt idx="6">
                  <c:v>4.2000000000000003E-2</c:v>
                </c:pt>
                <c:pt idx="7">
                  <c:v>2.5999999999999999E-2</c:v>
                </c:pt>
                <c:pt idx="8">
                  <c:v>1.7999999999999999E-2</c:v>
                </c:pt>
                <c:pt idx="9">
                  <c:v>1.2999999999999999E-2</c:v>
                </c:pt>
                <c:pt idx="10">
                  <c:v>0.01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4501-46A6-A634-FD3058BE4DF6}"/>
            </c:ext>
          </c:extLst>
        </c:ser>
        <c:ser>
          <c:idx val="4"/>
          <c:order val="4"/>
          <c:tx>
            <c:strRef>
              <c:f>'[UV Analysis.xlsx]Sheet1'!$F$1</c:f>
              <c:strCache>
                <c:ptCount val="1"/>
                <c:pt idx="0">
                  <c:v>5 Days</c:v>
                </c:pt>
              </c:strCache>
            </c:strRef>
          </c:tx>
          <c:spPr>
            <a:ln w="50800" cap="rnd">
              <a:solidFill>
                <a:schemeClr val="accent5"/>
              </a:solidFill>
              <a:round/>
            </a:ln>
            <a:effectLst/>
          </c:spPr>
          <c:marker>
            <c:symbol val="none"/>
          </c:marker>
          <c:cat>
            <c:numRef>
              <c:f>'[UV Analysis.xlsx]Sheet1'!$A$2:$A$12</c:f>
              <c:numCache>
                <c:formatCode>General</c:formatCode>
                <c:ptCount val="11"/>
                <c:pt idx="0">
                  <c:v>300</c:v>
                </c:pt>
                <c:pt idx="1">
                  <c:v>350</c:v>
                </c:pt>
                <c:pt idx="2">
                  <c:v>400</c:v>
                </c:pt>
                <c:pt idx="3">
                  <c:v>450</c:v>
                </c:pt>
                <c:pt idx="4">
                  <c:v>500</c:v>
                </c:pt>
                <c:pt idx="5">
                  <c:v>550</c:v>
                </c:pt>
                <c:pt idx="6">
                  <c:v>600</c:v>
                </c:pt>
                <c:pt idx="7">
                  <c:v>650</c:v>
                </c:pt>
                <c:pt idx="8">
                  <c:v>700</c:v>
                </c:pt>
                <c:pt idx="9">
                  <c:v>750</c:v>
                </c:pt>
                <c:pt idx="10">
                  <c:v>800</c:v>
                </c:pt>
              </c:numCache>
            </c:numRef>
          </c:cat>
          <c:val>
            <c:numRef>
              <c:f>'[UV Analysis.xlsx]Sheet1'!$F$2:$F$12</c:f>
              <c:numCache>
                <c:formatCode>General</c:formatCode>
                <c:ptCount val="11"/>
                <c:pt idx="0">
                  <c:v>0.23799999999999999</c:v>
                </c:pt>
                <c:pt idx="1">
                  <c:v>0.24299999999999999</c:v>
                </c:pt>
                <c:pt idx="2">
                  <c:v>0.44500000000000001</c:v>
                </c:pt>
                <c:pt idx="3">
                  <c:v>0.36399999999999999</c:v>
                </c:pt>
                <c:pt idx="4">
                  <c:v>0.215</c:v>
                </c:pt>
                <c:pt idx="5">
                  <c:v>0.113</c:v>
                </c:pt>
                <c:pt idx="6">
                  <c:v>8.5999999999999993E-2</c:v>
                </c:pt>
                <c:pt idx="7">
                  <c:v>5.6000000000000001E-2</c:v>
                </c:pt>
                <c:pt idx="8">
                  <c:v>3.9E-2</c:v>
                </c:pt>
                <c:pt idx="9">
                  <c:v>2.8000000000000001E-2</c:v>
                </c:pt>
                <c:pt idx="10">
                  <c:v>0.02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4501-46A6-A634-FD3058BE4DF6}"/>
            </c:ext>
          </c:extLst>
        </c:ser>
        <c:ser>
          <c:idx val="5"/>
          <c:order val="5"/>
          <c:tx>
            <c:strRef>
              <c:f>'[UV Analysis.xlsx]Sheet1'!$G$1</c:f>
              <c:strCache>
                <c:ptCount val="1"/>
                <c:pt idx="0">
                  <c:v>Plant</c:v>
                </c:pt>
              </c:strCache>
            </c:strRef>
          </c:tx>
          <c:spPr>
            <a:ln w="5080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'[UV Analysis.xlsx]Sheet1'!$A$2:$A$12</c:f>
              <c:numCache>
                <c:formatCode>General</c:formatCode>
                <c:ptCount val="11"/>
                <c:pt idx="0">
                  <c:v>300</c:v>
                </c:pt>
                <c:pt idx="1">
                  <c:v>350</c:v>
                </c:pt>
                <c:pt idx="2">
                  <c:v>400</c:v>
                </c:pt>
                <c:pt idx="3">
                  <c:v>450</c:v>
                </c:pt>
                <c:pt idx="4">
                  <c:v>500</c:v>
                </c:pt>
                <c:pt idx="5">
                  <c:v>550</c:v>
                </c:pt>
                <c:pt idx="6">
                  <c:v>600</c:v>
                </c:pt>
                <c:pt idx="7">
                  <c:v>650</c:v>
                </c:pt>
                <c:pt idx="8">
                  <c:v>700</c:v>
                </c:pt>
                <c:pt idx="9">
                  <c:v>750</c:v>
                </c:pt>
                <c:pt idx="10">
                  <c:v>800</c:v>
                </c:pt>
              </c:numCache>
            </c:numRef>
          </c:cat>
          <c:val>
            <c:numRef>
              <c:f>'[UV Analysis.xlsx]Sheet1'!$G$2:$G$12</c:f>
              <c:numCache>
                <c:formatCode>General</c:formatCode>
                <c:ptCount val="11"/>
                <c:pt idx="0">
                  <c:v>0.23200000000000001</c:v>
                </c:pt>
                <c:pt idx="1">
                  <c:v>0.15</c:v>
                </c:pt>
                <c:pt idx="2">
                  <c:v>9.5000000000000001E-2</c:v>
                </c:pt>
                <c:pt idx="3">
                  <c:v>8.8999999999999996E-2</c:v>
                </c:pt>
                <c:pt idx="4">
                  <c:v>7.4999999999999997E-2</c:v>
                </c:pt>
                <c:pt idx="5">
                  <c:v>7.0000000000000007E-2</c:v>
                </c:pt>
                <c:pt idx="6">
                  <c:v>0.06</c:v>
                </c:pt>
                <c:pt idx="7">
                  <c:v>0.03</c:v>
                </c:pt>
                <c:pt idx="8">
                  <c:v>2.1999999999999999E-2</c:v>
                </c:pt>
                <c:pt idx="9">
                  <c:v>2.1000000000000001E-2</c:v>
                </c:pt>
                <c:pt idx="10">
                  <c:v>1.9E-2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4501-46A6-A634-FD3058BE4DF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50725816"/>
        <c:axId val="550725488"/>
      </c:lineChart>
      <c:catAx>
        <c:axId val="550725816"/>
        <c:scaling>
          <c:orientation val="minMax"/>
        </c:scaling>
        <c:delete val="0"/>
        <c:axPos val="b"/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24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r>
                  <a:rPr lang="en-IN" sz="2400" b="1"/>
                  <a:t>Wavelength (nm)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24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550725488"/>
        <c:crosses val="autoZero"/>
        <c:auto val="1"/>
        <c:lblAlgn val="ctr"/>
        <c:lblOffset val="100"/>
        <c:noMultiLvlLbl val="0"/>
      </c:catAx>
      <c:valAx>
        <c:axId val="550725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4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r>
                  <a:rPr lang="en-IN" sz="2400" b="1"/>
                  <a:t>Absorbance (a.u)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24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5507258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80693366951340295"/>
          <c:y val="3.9095168857792219E-2"/>
          <c:w val="0.16767958236911443"/>
          <c:h val="0.40478158529980407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solidFill>
        <a:schemeClr val="accent1"/>
      </a:solidFill>
    </a:ln>
    <a:effectLst/>
  </c:spPr>
  <c:txPr>
    <a:bodyPr/>
    <a:lstStyle/>
    <a:p>
      <a:pPr>
        <a:defRPr sz="2000">
          <a:latin typeface="Times New Roman" panose="02020603050405020304" pitchFamily="18" charset="0"/>
          <a:cs typeface="Times New Roman" panose="02020603050405020304" pitchFamily="18" charset="0"/>
        </a:defRPr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084224703630379"/>
          <c:y val="2.8718418541730656E-2"/>
          <c:w val="0.86885610972145977"/>
          <c:h val="0.77832120219541845"/>
        </c:manualLayout>
      </c:layout>
      <c:lineChart>
        <c:grouping val="standard"/>
        <c:varyColors val="0"/>
        <c:ser>
          <c:idx val="0"/>
          <c:order val="0"/>
          <c:tx>
            <c:strRef>
              <c:f>'[UV Analysis.xlsx]Sheet2'!$B$1</c:f>
              <c:strCache>
                <c:ptCount val="1"/>
                <c:pt idx="0">
                  <c:v>1P:9</c:v>
                </c:pt>
              </c:strCache>
            </c:strRef>
          </c:tx>
          <c:spPr>
            <a:ln w="5080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numRef>
              <c:f>'[UV Analysis.xlsx]Sheet2'!$A$2:$A$12</c:f>
              <c:numCache>
                <c:formatCode>General</c:formatCode>
                <c:ptCount val="11"/>
                <c:pt idx="0">
                  <c:v>300</c:v>
                </c:pt>
                <c:pt idx="1">
                  <c:v>350</c:v>
                </c:pt>
                <c:pt idx="2">
                  <c:v>400</c:v>
                </c:pt>
                <c:pt idx="3">
                  <c:v>450</c:v>
                </c:pt>
                <c:pt idx="4">
                  <c:v>500</c:v>
                </c:pt>
                <c:pt idx="5">
                  <c:v>550</c:v>
                </c:pt>
                <c:pt idx="6">
                  <c:v>600</c:v>
                </c:pt>
                <c:pt idx="7">
                  <c:v>650</c:v>
                </c:pt>
                <c:pt idx="8">
                  <c:v>700</c:v>
                </c:pt>
                <c:pt idx="9">
                  <c:v>750</c:v>
                </c:pt>
                <c:pt idx="10">
                  <c:v>800</c:v>
                </c:pt>
              </c:numCache>
            </c:numRef>
          </c:cat>
          <c:val>
            <c:numRef>
              <c:f>'[UV Analysis.xlsx]Sheet2'!$B$2:$B$12</c:f>
              <c:numCache>
                <c:formatCode>General</c:formatCode>
                <c:ptCount val="11"/>
                <c:pt idx="0">
                  <c:v>0.2</c:v>
                </c:pt>
                <c:pt idx="1">
                  <c:v>0.13</c:v>
                </c:pt>
                <c:pt idx="2">
                  <c:v>0.13800000000000001</c:v>
                </c:pt>
                <c:pt idx="3">
                  <c:v>0.16</c:v>
                </c:pt>
                <c:pt idx="4">
                  <c:v>8.5000000000000006E-2</c:v>
                </c:pt>
                <c:pt idx="5">
                  <c:v>3.5000000000000003E-2</c:v>
                </c:pt>
                <c:pt idx="6">
                  <c:v>2.5000000000000001E-2</c:v>
                </c:pt>
                <c:pt idx="7">
                  <c:v>2.3E-2</c:v>
                </c:pt>
                <c:pt idx="8">
                  <c:v>1.7999999999999999E-2</c:v>
                </c:pt>
                <c:pt idx="9">
                  <c:v>1.4999999999999999E-2</c:v>
                </c:pt>
                <c:pt idx="10">
                  <c:v>1.0999999999999999E-2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486-42EF-A61C-383A2E50DF1E}"/>
            </c:ext>
          </c:extLst>
        </c:ser>
        <c:ser>
          <c:idx val="1"/>
          <c:order val="1"/>
          <c:tx>
            <c:strRef>
              <c:f>'[UV Analysis.xlsx]Sheet2'!$C$1</c:f>
              <c:strCache>
                <c:ptCount val="1"/>
                <c:pt idx="0">
                  <c:v>2P:8</c:v>
                </c:pt>
              </c:strCache>
            </c:strRef>
          </c:tx>
          <c:spPr>
            <a:ln w="5080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numRef>
              <c:f>'[UV Analysis.xlsx]Sheet2'!$A$2:$A$12</c:f>
              <c:numCache>
                <c:formatCode>General</c:formatCode>
                <c:ptCount val="11"/>
                <c:pt idx="0">
                  <c:v>300</c:v>
                </c:pt>
                <c:pt idx="1">
                  <c:v>350</c:v>
                </c:pt>
                <c:pt idx="2">
                  <c:v>400</c:v>
                </c:pt>
                <c:pt idx="3">
                  <c:v>450</c:v>
                </c:pt>
                <c:pt idx="4">
                  <c:v>500</c:v>
                </c:pt>
                <c:pt idx="5">
                  <c:v>550</c:v>
                </c:pt>
                <c:pt idx="6">
                  <c:v>600</c:v>
                </c:pt>
                <c:pt idx="7">
                  <c:v>650</c:v>
                </c:pt>
                <c:pt idx="8">
                  <c:v>700</c:v>
                </c:pt>
                <c:pt idx="9">
                  <c:v>750</c:v>
                </c:pt>
                <c:pt idx="10">
                  <c:v>800</c:v>
                </c:pt>
              </c:numCache>
            </c:numRef>
          </c:cat>
          <c:val>
            <c:numRef>
              <c:f>'[UV Analysis.xlsx]Sheet2'!$C$2:$C$12</c:f>
              <c:numCache>
                <c:formatCode>General</c:formatCode>
                <c:ptCount val="11"/>
                <c:pt idx="0">
                  <c:v>0.218</c:v>
                </c:pt>
                <c:pt idx="1">
                  <c:v>0.12</c:v>
                </c:pt>
                <c:pt idx="2">
                  <c:v>0.156</c:v>
                </c:pt>
                <c:pt idx="3">
                  <c:v>0.13200000000000001</c:v>
                </c:pt>
                <c:pt idx="4">
                  <c:v>7.9000000000000001E-2</c:v>
                </c:pt>
                <c:pt idx="5">
                  <c:v>4.5999999999999999E-2</c:v>
                </c:pt>
                <c:pt idx="6">
                  <c:v>3.3000000000000002E-2</c:v>
                </c:pt>
                <c:pt idx="7">
                  <c:v>2.5999999999999999E-2</c:v>
                </c:pt>
                <c:pt idx="8">
                  <c:v>2.1999999999999999E-2</c:v>
                </c:pt>
                <c:pt idx="9">
                  <c:v>1.9E-2</c:v>
                </c:pt>
                <c:pt idx="10">
                  <c:v>1.6E-2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486-42EF-A61C-383A2E50DF1E}"/>
            </c:ext>
          </c:extLst>
        </c:ser>
        <c:ser>
          <c:idx val="2"/>
          <c:order val="2"/>
          <c:tx>
            <c:strRef>
              <c:f>'[UV Analysis.xlsx]Sheet2'!$D$1</c:f>
              <c:strCache>
                <c:ptCount val="1"/>
                <c:pt idx="0">
                  <c:v>3P:7</c:v>
                </c:pt>
              </c:strCache>
            </c:strRef>
          </c:tx>
          <c:spPr>
            <a:ln w="50800" cap="rnd">
              <a:solidFill>
                <a:schemeClr val="accent3"/>
              </a:solidFill>
              <a:prstDash val="sysDot"/>
              <a:round/>
            </a:ln>
            <a:effectLst/>
          </c:spPr>
          <c:marker>
            <c:symbol val="none"/>
          </c:marker>
          <c:cat>
            <c:numRef>
              <c:f>'[UV Analysis.xlsx]Sheet2'!$A$2:$A$12</c:f>
              <c:numCache>
                <c:formatCode>General</c:formatCode>
                <c:ptCount val="11"/>
                <c:pt idx="0">
                  <c:v>300</c:v>
                </c:pt>
                <c:pt idx="1">
                  <c:v>350</c:v>
                </c:pt>
                <c:pt idx="2">
                  <c:v>400</c:v>
                </c:pt>
                <c:pt idx="3">
                  <c:v>450</c:v>
                </c:pt>
                <c:pt idx="4">
                  <c:v>500</c:v>
                </c:pt>
                <c:pt idx="5">
                  <c:v>550</c:v>
                </c:pt>
                <c:pt idx="6">
                  <c:v>600</c:v>
                </c:pt>
                <c:pt idx="7">
                  <c:v>650</c:v>
                </c:pt>
                <c:pt idx="8">
                  <c:v>700</c:v>
                </c:pt>
                <c:pt idx="9">
                  <c:v>750</c:v>
                </c:pt>
                <c:pt idx="10">
                  <c:v>800</c:v>
                </c:pt>
              </c:numCache>
            </c:numRef>
          </c:cat>
          <c:val>
            <c:numRef>
              <c:f>'[UV Analysis.xlsx]Sheet2'!$D$2:$D$12</c:f>
              <c:numCache>
                <c:formatCode>General</c:formatCode>
                <c:ptCount val="11"/>
                <c:pt idx="0">
                  <c:v>0.25</c:v>
                </c:pt>
                <c:pt idx="1">
                  <c:v>0.18</c:v>
                </c:pt>
                <c:pt idx="2">
                  <c:v>0.12</c:v>
                </c:pt>
                <c:pt idx="3">
                  <c:v>7.8E-2</c:v>
                </c:pt>
                <c:pt idx="4">
                  <c:v>7.0000000000000007E-2</c:v>
                </c:pt>
                <c:pt idx="5">
                  <c:v>0.05</c:v>
                </c:pt>
                <c:pt idx="6">
                  <c:v>3.7999999999999999E-2</c:v>
                </c:pt>
                <c:pt idx="7">
                  <c:v>0.03</c:v>
                </c:pt>
                <c:pt idx="8">
                  <c:v>0.02</c:v>
                </c:pt>
                <c:pt idx="9">
                  <c:v>1.7999999999999999E-2</c:v>
                </c:pt>
                <c:pt idx="10">
                  <c:v>1.6E-2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486-42EF-A61C-383A2E50DF1E}"/>
            </c:ext>
          </c:extLst>
        </c:ser>
        <c:ser>
          <c:idx val="3"/>
          <c:order val="3"/>
          <c:tx>
            <c:strRef>
              <c:f>'[UV Analysis.xlsx]Sheet2'!$E$1</c:f>
              <c:strCache>
                <c:ptCount val="1"/>
                <c:pt idx="0">
                  <c:v>4P:6</c:v>
                </c:pt>
              </c:strCache>
            </c:strRef>
          </c:tx>
          <c:spPr>
            <a:ln w="50800" cap="rnd">
              <a:solidFill>
                <a:schemeClr val="accent4"/>
              </a:solidFill>
              <a:prstDash val="sysDot"/>
              <a:round/>
            </a:ln>
            <a:effectLst/>
          </c:spPr>
          <c:marker>
            <c:symbol val="none"/>
          </c:marker>
          <c:cat>
            <c:numRef>
              <c:f>'[UV Analysis.xlsx]Sheet2'!$A$2:$A$12</c:f>
              <c:numCache>
                <c:formatCode>General</c:formatCode>
                <c:ptCount val="11"/>
                <c:pt idx="0">
                  <c:v>300</c:v>
                </c:pt>
                <c:pt idx="1">
                  <c:v>350</c:v>
                </c:pt>
                <c:pt idx="2">
                  <c:v>400</c:v>
                </c:pt>
                <c:pt idx="3">
                  <c:v>450</c:v>
                </c:pt>
                <c:pt idx="4">
                  <c:v>500</c:v>
                </c:pt>
                <c:pt idx="5">
                  <c:v>550</c:v>
                </c:pt>
                <c:pt idx="6">
                  <c:v>600</c:v>
                </c:pt>
                <c:pt idx="7">
                  <c:v>650</c:v>
                </c:pt>
                <c:pt idx="8">
                  <c:v>700</c:v>
                </c:pt>
                <c:pt idx="9">
                  <c:v>750</c:v>
                </c:pt>
                <c:pt idx="10">
                  <c:v>800</c:v>
                </c:pt>
              </c:numCache>
            </c:numRef>
          </c:cat>
          <c:val>
            <c:numRef>
              <c:f>'[UV Analysis.xlsx]Sheet2'!$E$2:$E$12</c:f>
              <c:numCache>
                <c:formatCode>General</c:formatCode>
                <c:ptCount val="11"/>
                <c:pt idx="0">
                  <c:v>0.3</c:v>
                </c:pt>
                <c:pt idx="1">
                  <c:v>0.19</c:v>
                </c:pt>
                <c:pt idx="2">
                  <c:v>0.13</c:v>
                </c:pt>
                <c:pt idx="3">
                  <c:v>8.2000000000000003E-2</c:v>
                </c:pt>
                <c:pt idx="4">
                  <c:v>7.4999999999999997E-2</c:v>
                </c:pt>
                <c:pt idx="5">
                  <c:v>5.5E-2</c:v>
                </c:pt>
                <c:pt idx="6">
                  <c:v>0.05</c:v>
                </c:pt>
                <c:pt idx="7">
                  <c:v>3.5000000000000003E-2</c:v>
                </c:pt>
                <c:pt idx="8">
                  <c:v>0.03</c:v>
                </c:pt>
                <c:pt idx="9">
                  <c:v>2.9000000000000001E-2</c:v>
                </c:pt>
                <c:pt idx="10">
                  <c:v>2.8000000000000001E-2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A486-42EF-A61C-383A2E50DF1E}"/>
            </c:ext>
          </c:extLst>
        </c:ser>
        <c:ser>
          <c:idx val="4"/>
          <c:order val="4"/>
          <c:tx>
            <c:strRef>
              <c:f>'[UV Analysis.xlsx]Sheet2'!$F$1</c:f>
              <c:strCache>
                <c:ptCount val="1"/>
                <c:pt idx="0">
                  <c:v>5P:5</c:v>
                </c:pt>
              </c:strCache>
            </c:strRef>
          </c:tx>
          <c:spPr>
            <a:ln w="50800" cap="rnd">
              <a:solidFill>
                <a:schemeClr val="accent5"/>
              </a:solidFill>
              <a:prstDash val="sysDot"/>
              <a:round/>
            </a:ln>
            <a:effectLst/>
          </c:spPr>
          <c:marker>
            <c:symbol val="none"/>
          </c:marker>
          <c:cat>
            <c:numRef>
              <c:f>'[UV Analysis.xlsx]Sheet2'!$A$2:$A$12</c:f>
              <c:numCache>
                <c:formatCode>General</c:formatCode>
                <c:ptCount val="11"/>
                <c:pt idx="0">
                  <c:v>300</c:v>
                </c:pt>
                <c:pt idx="1">
                  <c:v>350</c:v>
                </c:pt>
                <c:pt idx="2">
                  <c:v>400</c:v>
                </c:pt>
                <c:pt idx="3">
                  <c:v>450</c:v>
                </c:pt>
                <c:pt idx="4">
                  <c:v>500</c:v>
                </c:pt>
                <c:pt idx="5">
                  <c:v>550</c:v>
                </c:pt>
                <c:pt idx="6">
                  <c:v>600</c:v>
                </c:pt>
                <c:pt idx="7">
                  <c:v>650</c:v>
                </c:pt>
                <c:pt idx="8">
                  <c:v>700</c:v>
                </c:pt>
                <c:pt idx="9">
                  <c:v>750</c:v>
                </c:pt>
                <c:pt idx="10">
                  <c:v>800</c:v>
                </c:pt>
              </c:numCache>
            </c:numRef>
          </c:cat>
          <c:val>
            <c:numRef>
              <c:f>'[UV Analysis.xlsx]Sheet2'!$F$2:$F$12</c:f>
              <c:numCache>
                <c:formatCode>General</c:formatCode>
                <c:ptCount val="11"/>
                <c:pt idx="0">
                  <c:v>0.4</c:v>
                </c:pt>
                <c:pt idx="1">
                  <c:v>0.2</c:v>
                </c:pt>
                <c:pt idx="2">
                  <c:v>0.13500000000000001</c:v>
                </c:pt>
                <c:pt idx="3">
                  <c:v>0.09</c:v>
                </c:pt>
                <c:pt idx="4">
                  <c:v>0.08</c:v>
                </c:pt>
                <c:pt idx="5">
                  <c:v>5.8000000000000003E-2</c:v>
                </c:pt>
                <c:pt idx="6">
                  <c:v>5.5E-2</c:v>
                </c:pt>
                <c:pt idx="7">
                  <c:v>3.7999999999999999E-2</c:v>
                </c:pt>
                <c:pt idx="8">
                  <c:v>0.04</c:v>
                </c:pt>
                <c:pt idx="9">
                  <c:v>3.4000000000000002E-2</c:v>
                </c:pt>
                <c:pt idx="10">
                  <c:v>3.2000000000000001E-2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A486-42EF-A61C-383A2E50DF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50714488"/>
        <c:axId val="550710880"/>
      </c:lineChart>
      <c:catAx>
        <c:axId val="550714488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24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r>
                  <a:rPr lang="en-IN" sz="2400" b="1"/>
                  <a:t>Wavelength (nm)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24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550710880"/>
        <c:crosses val="autoZero"/>
        <c:auto val="1"/>
        <c:lblAlgn val="ctr"/>
        <c:lblOffset val="100"/>
        <c:noMultiLvlLbl val="0"/>
      </c:catAx>
      <c:valAx>
        <c:axId val="5507108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4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r>
                  <a:rPr lang="en-IN" sz="2400" b="1"/>
                  <a:t>Absorbance (a.u)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24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5507144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8522286304277582"/>
          <c:y val="2.6814757799886353E-2"/>
          <c:w val="0.14627097444546233"/>
          <c:h val="0.3621207120777429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solidFill>
        <a:schemeClr val="accent1"/>
      </a:solidFill>
    </a:ln>
    <a:effectLst/>
  </c:spPr>
  <c:txPr>
    <a:bodyPr/>
    <a:lstStyle/>
    <a:p>
      <a:pPr>
        <a:defRPr sz="2000">
          <a:latin typeface="Times New Roman" panose="02020603050405020304" pitchFamily="18" charset="0"/>
          <a:cs typeface="Times New Roman" panose="02020603050405020304" pitchFamily="18" charset="0"/>
        </a:defRPr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spPr>
            <a:ln w="1270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cat>
            <c:numRef>
              <c:f>[XRD_1.xlsx]Sheet2!$A$2:$A$3912</c:f>
              <c:numCache>
                <c:formatCode>General</c:formatCode>
                <c:ptCount val="3911"/>
                <c:pt idx="0">
                  <c:v>20</c:v>
                </c:pt>
                <c:pt idx="1">
                  <c:v>20.020458999999999</c:v>
                </c:pt>
                <c:pt idx="2">
                  <c:v>20.040918999999999</c:v>
                </c:pt>
                <c:pt idx="3">
                  <c:v>20.061378000000001</c:v>
                </c:pt>
                <c:pt idx="4">
                  <c:v>20.081837</c:v>
                </c:pt>
                <c:pt idx="5">
                  <c:v>20.102297</c:v>
                </c:pt>
                <c:pt idx="6">
                  <c:v>20.122755999999999</c:v>
                </c:pt>
                <c:pt idx="7">
                  <c:v>20.143215000000001</c:v>
                </c:pt>
                <c:pt idx="8">
                  <c:v>20.163675000000001</c:v>
                </c:pt>
                <c:pt idx="9">
                  <c:v>20.184134</c:v>
                </c:pt>
                <c:pt idx="10">
                  <c:v>20.204592999999999</c:v>
                </c:pt>
                <c:pt idx="11">
                  <c:v>20.225052999999999</c:v>
                </c:pt>
                <c:pt idx="12">
                  <c:v>20.245512000000002</c:v>
                </c:pt>
                <c:pt idx="13">
                  <c:v>20.265971</c:v>
                </c:pt>
                <c:pt idx="14">
                  <c:v>20.286431</c:v>
                </c:pt>
                <c:pt idx="15">
                  <c:v>20.306889999999999</c:v>
                </c:pt>
                <c:pt idx="16">
                  <c:v>20.327349000000002</c:v>
                </c:pt>
                <c:pt idx="17">
                  <c:v>20.347809000000002</c:v>
                </c:pt>
                <c:pt idx="18">
                  <c:v>20.368268</c:v>
                </c:pt>
                <c:pt idx="19">
                  <c:v>20.388726999999999</c:v>
                </c:pt>
                <c:pt idx="20">
                  <c:v>20.409186999999999</c:v>
                </c:pt>
                <c:pt idx="21">
                  <c:v>20.429646000000002</c:v>
                </c:pt>
                <c:pt idx="22">
                  <c:v>20.450105000000001</c:v>
                </c:pt>
                <c:pt idx="23">
                  <c:v>20.470565000000001</c:v>
                </c:pt>
                <c:pt idx="24">
                  <c:v>20.491023999999999</c:v>
                </c:pt>
                <c:pt idx="25">
                  <c:v>20.511482999999998</c:v>
                </c:pt>
                <c:pt idx="26">
                  <c:v>20.531942999999998</c:v>
                </c:pt>
                <c:pt idx="27">
                  <c:v>20.552402000000001</c:v>
                </c:pt>
                <c:pt idx="28">
                  <c:v>20.572861</c:v>
                </c:pt>
                <c:pt idx="29">
                  <c:v>20.593321</c:v>
                </c:pt>
                <c:pt idx="30">
                  <c:v>20.613779999999998</c:v>
                </c:pt>
                <c:pt idx="31">
                  <c:v>20.634239000000001</c:v>
                </c:pt>
                <c:pt idx="32">
                  <c:v>20.654699000000001</c:v>
                </c:pt>
                <c:pt idx="33">
                  <c:v>20.675158</c:v>
                </c:pt>
                <c:pt idx="34">
                  <c:v>20.695616999999999</c:v>
                </c:pt>
                <c:pt idx="35">
                  <c:v>20.716076999999999</c:v>
                </c:pt>
                <c:pt idx="36">
                  <c:v>20.736536000000001</c:v>
                </c:pt>
                <c:pt idx="37">
                  <c:v>20.756995</c:v>
                </c:pt>
                <c:pt idx="38">
                  <c:v>20.777455</c:v>
                </c:pt>
                <c:pt idx="39">
                  <c:v>20.797913999999999</c:v>
                </c:pt>
                <c:pt idx="40">
                  <c:v>20.818373000000001</c:v>
                </c:pt>
                <c:pt idx="41">
                  <c:v>20.838833000000001</c:v>
                </c:pt>
                <c:pt idx="42">
                  <c:v>20.859292</c:v>
                </c:pt>
                <c:pt idx="43">
                  <c:v>20.879750999999999</c:v>
                </c:pt>
                <c:pt idx="44">
                  <c:v>20.900210999999999</c:v>
                </c:pt>
                <c:pt idx="45">
                  <c:v>20.920670000000001</c:v>
                </c:pt>
                <c:pt idx="46">
                  <c:v>20.941129</c:v>
                </c:pt>
                <c:pt idx="47">
                  <c:v>20.961589</c:v>
                </c:pt>
                <c:pt idx="48">
                  <c:v>20.982047999999999</c:v>
                </c:pt>
                <c:pt idx="49">
                  <c:v>21.002507000000001</c:v>
                </c:pt>
                <c:pt idx="50">
                  <c:v>21.022967000000001</c:v>
                </c:pt>
                <c:pt idx="51">
                  <c:v>21.043426</c:v>
                </c:pt>
                <c:pt idx="52">
                  <c:v>21.063884999999999</c:v>
                </c:pt>
                <c:pt idx="53">
                  <c:v>21.084344999999999</c:v>
                </c:pt>
                <c:pt idx="54">
                  <c:v>21.104804000000001</c:v>
                </c:pt>
                <c:pt idx="55">
                  <c:v>21.125263</c:v>
                </c:pt>
                <c:pt idx="56">
                  <c:v>21.145723</c:v>
                </c:pt>
                <c:pt idx="57">
                  <c:v>21.166181999999999</c:v>
                </c:pt>
                <c:pt idx="58">
                  <c:v>21.186641000000002</c:v>
                </c:pt>
                <c:pt idx="59">
                  <c:v>21.207101000000002</c:v>
                </c:pt>
                <c:pt idx="60">
                  <c:v>21.22756</c:v>
                </c:pt>
                <c:pt idx="61">
                  <c:v>21.248018999999999</c:v>
                </c:pt>
                <c:pt idx="62">
                  <c:v>21.268478999999999</c:v>
                </c:pt>
                <c:pt idx="63">
                  <c:v>21.288938000000002</c:v>
                </c:pt>
                <c:pt idx="64">
                  <c:v>21.309397000000001</c:v>
                </c:pt>
                <c:pt idx="65">
                  <c:v>21.329857000000001</c:v>
                </c:pt>
                <c:pt idx="66">
                  <c:v>21.350315999999999</c:v>
                </c:pt>
                <c:pt idx="67">
                  <c:v>21.370774999999998</c:v>
                </c:pt>
                <c:pt idx="68">
                  <c:v>21.391235000000002</c:v>
                </c:pt>
                <c:pt idx="69">
                  <c:v>21.411694000000001</c:v>
                </c:pt>
                <c:pt idx="70">
                  <c:v>21.432153</c:v>
                </c:pt>
                <c:pt idx="71">
                  <c:v>21.452612999999999</c:v>
                </c:pt>
                <c:pt idx="72">
                  <c:v>21.473071999999998</c:v>
                </c:pt>
                <c:pt idx="73">
                  <c:v>21.493531000000001</c:v>
                </c:pt>
                <c:pt idx="74">
                  <c:v>21.513991000000001</c:v>
                </c:pt>
                <c:pt idx="75">
                  <c:v>21.53445</c:v>
                </c:pt>
                <c:pt idx="76">
                  <c:v>21.554908999999999</c:v>
                </c:pt>
                <c:pt idx="77">
                  <c:v>21.575368999999998</c:v>
                </c:pt>
                <c:pt idx="78">
                  <c:v>21.595828000000001</c:v>
                </c:pt>
                <c:pt idx="79">
                  <c:v>21.616287</c:v>
                </c:pt>
                <c:pt idx="80">
                  <c:v>21.636747</c:v>
                </c:pt>
                <c:pt idx="81">
                  <c:v>21.657205999999999</c:v>
                </c:pt>
                <c:pt idx="82">
                  <c:v>21.677665000000001</c:v>
                </c:pt>
                <c:pt idx="83">
                  <c:v>21.698125000000001</c:v>
                </c:pt>
                <c:pt idx="84">
                  <c:v>21.718584</c:v>
                </c:pt>
                <c:pt idx="85">
                  <c:v>21.739042999999999</c:v>
                </c:pt>
                <c:pt idx="86">
                  <c:v>21.759502999999999</c:v>
                </c:pt>
                <c:pt idx="87">
                  <c:v>21.779962000000001</c:v>
                </c:pt>
                <c:pt idx="88">
                  <c:v>21.800421</c:v>
                </c:pt>
                <c:pt idx="89">
                  <c:v>21.820881</c:v>
                </c:pt>
                <c:pt idx="90">
                  <c:v>21.841339999999999</c:v>
                </c:pt>
                <c:pt idx="91">
                  <c:v>21.861799000000001</c:v>
                </c:pt>
                <c:pt idx="92">
                  <c:v>21.882259000000001</c:v>
                </c:pt>
                <c:pt idx="93">
                  <c:v>21.902718</c:v>
                </c:pt>
                <c:pt idx="94">
                  <c:v>21.923176999999999</c:v>
                </c:pt>
                <c:pt idx="95">
                  <c:v>21.943636999999999</c:v>
                </c:pt>
                <c:pt idx="96">
                  <c:v>21.964096000000001</c:v>
                </c:pt>
                <c:pt idx="97">
                  <c:v>21.984555</c:v>
                </c:pt>
                <c:pt idx="98">
                  <c:v>22.005015</c:v>
                </c:pt>
                <c:pt idx="99">
                  <c:v>22.025473999999999</c:v>
                </c:pt>
                <c:pt idx="100">
                  <c:v>22.045933000000002</c:v>
                </c:pt>
                <c:pt idx="101">
                  <c:v>22.066393000000001</c:v>
                </c:pt>
                <c:pt idx="102">
                  <c:v>22.086852</c:v>
                </c:pt>
                <c:pt idx="103">
                  <c:v>22.107310999999999</c:v>
                </c:pt>
                <c:pt idx="104">
                  <c:v>22.127770999999999</c:v>
                </c:pt>
                <c:pt idx="105">
                  <c:v>22.148230000000002</c:v>
                </c:pt>
                <c:pt idx="106">
                  <c:v>22.168689000000001</c:v>
                </c:pt>
                <c:pt idx="107">
                  <c:v>22.189149</c:v>
                </c:pt>
                <c:pt idx="108">
                  <c:v>22.209607999999999</c:v>
                </c:pt>
                <c:pt idx="109">
                  <c:v>22.230066999999998</c:v>
                </c:pt>
                <c:pt idx="110">
                  <c:v>22.250527000000002</c:v>
                </c:pt>
                <c:pt idx="111">
                  <c:v>22.270986000000001</c:v>
                </c:pt>
                <c:pt idx="112">
                  <c:v>22.291445</c:v>
                </c:pt>
                <c:pt idx="113">
                  <c:v>22.311904999999999</c:v>
                </c:pt>
                <c:pt idx="114">
                  <c:v>22.332363999999998</c:v>
                </c:pt>
                <c:pt idx="115">
                  <c:v>22.352823000000001</c:v>
                </c:pt>
                <c:pt idx="116">
                  <c:v>22.373283000000001</c:v>
                </c:pt>
                <c:pt idx="117">
                  <c:v>22.393742</c:v>
                </c:pt>
                <c:pt idx="118">
                  <c:v>22.414200999999998</c:v>
                </c:pt>
                <c:pt idx="119">
                  <c:v>22.434660000000001</c:v>
                </c:pt>
                <c:pt idx="120">
                  <c:v>22.455120000000001</c:v>
                </c:pt>
                <c:pt idx="121">
                  <c:v>22.475579</c:v>
                </c:pt>
                <c:pt idx="122">
                  <c:v>22.496037999999999</c:v>
                </c:pt>
                <c:pt idx="123">
                  <c:v>22.516497999999999</c:v>
                </c:pt>
                <c:pt idx="124">
                  <c:v>22.536957000000001</c:v>
                </c:pt>
                <c:pt idx="125">
                  <c:v>22.557416</c:v>
                </c:pt>
                <c:pt idx="126">
                  <c:v>22.577876</c:v>
                </c:pt>
                <c:pt idx="127">
                  <c:v>22.598334999999999</c:v>
                </c:pt>
                <c:pt idx="128">
                  <c:v>22.618794000000001</c:v>
                </c:pt>
                <c:pt idx="129">
                  <c:v>22.639254000000001</c:v>
                </c:pt>
                <c:pt idx="130">
                  <c:v>22.659713</c:v>
                </c:pt>
                <c:pt idx="131">
                  <c:v>22.680171999999999</c:v>
                </c:pt>
                <c:pt idx="132">
                  <c:v>22.700631999999999</c:v>
                </c:pt>
                <c:pt idx="133">
                  <c:v>22.721091000000001</c:v>
                </c:pt>
                <c:pt idx="134">
                  <c:v>22.74155</c:v>
                </c:pt>
                <c:pt idx="135">
                  <c:v>22.76201</c:v>
                </c:pt>
                <c:pt idx="136">
                  <c:v>22.782468999999999</c:v>
                </c:pt>
                <c:pt idx="137">
                  <c:v>22.802928000000001</c:v>
                </c:pt>
                <c:pt idx="138">
                  <c:v>22.823388000000001</c:v>
                </c:pt>
                <c:pt idx="139">
                  <c:v>22.843847</c:v>
                </c:pt>
                <c:pt idx="140">
                  <c:v>22.864305999999999</c:v>
                </c:pt>
                <c:pt idx="141">
                  <c:v>22.884765999999999</c:v>
                </c:pt>
                <c:pt idx="142">
                  <c:v>22.905225000000002</c:v>
                </c:pt>
                <c:pt idx="143">
                  <c:v>22.925684</c:v>
                </c:pt>
                <c:pt idx="144">
                  <c:v>22.946144</c:v>
                </c:pt>
                <c:pt idx="145">
                  <c:v>22.966602999999999</c:v>
                </c:pt>
                <c:pt idx="146">
                  <c:v>22.987062000000002</c:v>
                </c:pt>
                <c:pt idx="147">
                  <c:v>23.007522000000002</c:v>
                </c:pt>
                <c:pt idx="148">
                  <c:v>23.027981</c:v>
                </c:pt>
                <c:pt idx="149">
                  <c:v>23.048439999999999</c:v>
                </c:pt>
                <c:pt idx="150">
                  <c:v>23.068899999999999</c:v>
                </c:pt>
                <c:pt idx="151">
                  <c:v>23.089359000000002</c:v>
                </c:pt>
                <c:pt idx="152">
                  <c:v>23.109818000000001</c:v>
                </c:pt>
                <c:pt idx="153">
                  <c:v>23.130278000000001</c:v>
                </c:pt>
                <c:pt idx="154">
                  <c:v>23.150736999999999</c:v>
                </c:pt>
                <c:pt idx="155">
                  <c:v>23.171195999999998</c:v>
                </c:pt>
                <c:pt idx="156">
                  <c:v>23.191655999999998</c:v>
                </c:pt>
                <c:pt idx="157">
                  <c:v>23.212115000000001</c:v>
                </c:pt>
                <c:pt idx="158">
                  <c:v>23.232574</c:v>
                </c:pt>
                <c:pt idx="159">
                  <c:v>23.253034</c:v>
                </c:pt>
                <c:pt idx="160">
                  <c:v>23.273492999999998</c:v>
                </c:pt>
                <c:pt idx="161">
                  <c:v>23.293952000000001</c:v>
                </c:pt>
                <c:pt idx="162">
                  <c:v>23.314412000000001</c:v>
                </c:pt>
                <c:pt idx="163">
                  <c:v>23.334871</c:v>
                </c:pt>
                <c:pt idx="164">
                  <c:v>23.355329999999999</c:v>
                </c:pt>
                <c:pt idx="165">
                  <c:v>23.375789999999999</c:v>
                </c:pt>
                <c:pt idx="166">
                  <c:v>23.396249000000001</c:v>
                </c:pt>
                <c:pt idx="167">
                  <c:v>23.416708</c:v>
                </c:pt>
                <c:pt idx="168">
                  <c:v>23.437168</c:v>
                </c:pt>
                <c:pt idx="169">
                  <c:v>23.457626999999999</c:v>
                </c:pt>
                <c:pt idx="170">
                  <c:v>23.478086000000001</c:v>
                </c:pt>
                <c:pt idx="171">
                  <c:v>23.498546000000001</c:v>
                </c:pt>
                <c:pt idx="172">
                  <c:v>23.519005</c:v>
                </c:pt>
                <c:pt idx="173">
                  <c:v>23.539463999999999</c:v>
                </c:pt>
                <c:pt idx="174">
                  <c:v>23.559923999999999</c:v>
                </c:pt>
                <c:pt idx="175">
                  <c:v>23.580383000000001</c:v>
                </c:pt>
                <c:pt idx="176">
                  <c:v>23.600842</c:v>
                </c:pt>
                <c:pt idx="177">
                  <c:v>23.621302</c:v>
                </c:pt>
                <c:pt idx="178">
                  <c:v>23.641760999999999</c:v>
                </c:pt>
                <c:pt idx="179">
                  <c:v>23.662220000000001</c:v>
                </c:pt>
                <c:pt idx="180">
                  <c:v>23.682680000000001</c:v>
                </c:pt>
                <c:pt idx="181">
                  <c:v>23.703139</c:v>
                </c:pt>
                <c:pt idx="182">
                  <c:v>23.723597999999999</c:v>
                </c:pt>
                <c:pt idx="183">
                  <c:v>23.744057999999999</c:v>
                </c:pt>
                <c:pt idx="184">
                  <c:v>23.764517000000001</c:v>
                </c:pt>
                <c:pt idx="185">
                  <c:v>23.784976</c:v>
                </c:pt>
                <c:pt idx="186">
                  <c:v>23.805436</c:v>
                </c:pt>
                <c:pt idx="187">
                  <c:v>23.825894999999999</c:v>
                </c:pt>
                <c:pt idx="188">
                  <c:v>23.846354000000002</c:v>
                </c:pt>
                <c:pt idx="189">
                  <c:v>23.866814000000002</c:v>
                </c:pt>
                <c:pt idx="190">
                  <c:v>23.887273</c:v>
                </c:pt>
                <c:pt idx="191">
                  <c:v>23.907731999999999</c:v>
                </c:pt>
                <c:pt idx="192">
                  <c:v>23.928191999999999</c:v>
                </c:pt>
                <c:pt idx="193">
                  <c:v>23.948651000000002</c:v>
                </c:pt>
                <c:pt idx="194">
                  <c:v>23.969110000000001</c:v>
                </c:pt>
                <c:pt idx="195">
                  <c:v>23.989570000000001</c:v>
                </c:pt>
                <c:pt idx="196">
                  <c:v>24.010028999999999</c:v>
                </c:pt>
                <c:pt idx="197">
                  <c:v>24.030487999999998</c:v>
                </c:pt>
                <c:pt idx="198">
                  <c:v>24.050948000000002</c:v>
                </c:pt>
                <c:pt idx="199">
                  <c:v>24.071407000000001</c:v>
                </c:pt>
                <c:pt idx="200">
                  <c:v>24.091866</c:v>
                </c:pt>
                <c:pt idx="201">
                  <c:v>24.112325999999999</c:v>
                </c:pt>
                <c:pt idx="202">
                  <c:v>24.132784999999998</c:v>
                </c:pt>
                <c:pt idx="203">
                  <c:v>24.153244000000001</c:v>
                </c:pt>
                <c:pt idx="204">
                  <c:v>24.173704000000001</c:v>
                </c:pt>
                <c:pt idx="205">
                  <c:v>24.194163</c:v>
                </c:pt>
                <c:pt idx="206">
                  <c:v>24.214621999999999</c:v>
                </c:pt>
                <c:pt idx="207">
                  <c:v>24.235081999999998</c:v>
                </c:pt>
                <c:pt idx="208">
                  <c:v>24.255541000000001</c:v>
                </c:pt>
                <c:pt idx="209">
                  <c:v>24.276</c:v>
                </c:pt>
                <c:pt idx="210">
                  <c:v>24.29646</c:v>
                </c:pt>
                <c:pt idx="211">
                  <c:v>24.316918999999999</c:v>
                </c:pt>
                <c:pt idx="212">
                  <c:v>24.337378000000001</c:v>
                </c:pt>
                <c:pt idx="213">
                  <c:v>24.357838000000001</c:v>
                </c:pt>
                <c:pt idx="214">
                  <c:v>24.378297</c:v>
                </c:pt>
                <c:pt idx="215">
                  <c:v>24.398755999999999</c:v>
                </c:pt>
                <c:pt idx="216">
                  <c:v>24.419215999999999</c:v>
                </c:pt>
                <c:pt idx="217">
                  <c:v>24.439675000000001</c:v>
                </c:pt>
                <c:pt idx="218">
                  <c:v>24.460134</c:v>
                </c:pt>
                <c:pt idx="219">
                  <c:v>24.480594</c:v>
                </c:pt>
                <c:pt idx="220">
                  <c:v>24.501052999999999</c:v>
                </c:pt>
                <c:pt idx="221">
                  <c:v>24.521512000000001</c:v>
                </c:pt>
                <c:pt idx="222">
                  <c:v>24.541972000000001</c:v>
                </c:pt>
                <c:pt idx="223">
                  <c:v>24.562431</c:v>
                </c:pt>
                <c:pt idx="224">
                  <c:v>24.582889999999999</c:v>
                </c:pt>
                <c:pt idx="225">
                  <c:v>24.603349999999999</c:v>
                </c:pt>
                <c:pt idx="226">
                  <c:v>24.623809000000001</c:v>
                </c:pt>
                <c:pt idx="227">
                  <c:v>24.644268</c:v>
                </c:pt>
                <c:pt idx="228">
                  <c:v>24.664728</c:v>
                </c:pt>
                <c:pt idx="229">
                  <c:v>24.685186999999999</c:v>
                </c:pt>
                <c:pt idx="230">
                  <c:v>24.705646000000002</c:v>
                </c:pt>
                <c:pt idx="231">
                  <c:v>24.726106000000001</c:v>
                </c:pt>
                <c:pt idx="232">
                  <c:v>24.746565</c:v>
                </c:pt>
                <c:pt idx="233">
                  <c:v>24.767023999999999</c:v>
                </c:pt>
                <c:pt idx="234">
                  <c:v>24.787483999999999</c:v>
                </c:pt>
                <c:pt idx="235">
                  <c:v>24.807943000000002</c:v>
                </c:pt>
                <c:pt idx="236">
                  <c:v>24.828402000000001</c:v>
                </c:pt>
                <c:pt idx="237">
                  <c:v>24.848862</c:v>
                </c:pt>
                <c:pt idx="238">
                  <c:v>24.869320999999999</c:v>
                </c:pt>
                <c:pt idx="239">
                  <c:v>24.889779999999998</c:v>
                </c:pt>
                <c:pt idx="240">
                  <c:v>24.910240000000002</c:v>
                </c:pt>
                <c:pt idx="241">
                  <c:v>24.930699000000001</c:v>
                </c:pt>
                <c:pt idx="242">
                  <c:v>24.951158</c:v>
                </c:pt>
                <c:pt idx="243">
                  <c:v>24.971617999999999</c:v>
                </c:pt>
                <c:pt idx="244">
                  <c:v>24.992076999999998</c:v>
                </c:pt>
                <c:pt idx="245">
                  <c:v>25.012536000000001</c:v>
                </c:pt>
                <c:pt idx="246">
                  <c:v>25.032996000000001</c:v>
                </c:pt>
                <c:pt idx="247">
                  <c:v>25.053455</c:v>
                </c:pt>
                <c:pt idx="248">
                  <c:v>25.073913999999998</c:v>
                </c:pt>
                <c:pt idx="249">
                  <c:v>25.094373999999998</c:v>
                </c:pt>
                <c:pt idx="250">
                  <c:v>25.114833000000001</c:v>
                </c:pt>
                <c:pt idx="251">
                  <c:v>25.135292</c:v>
                </c:pt>
                <c:pt idx="252">
                  <c:v>25.155752</c:v>
                </c:pt>
                <c:pt idx="253">
                  <c:v>25.176210999999999</c:v>
                </c:pt>
                <c:pt idx="254">
                  <c:v>25.196670000000001</c:v>
                </c:pt>
                <c:pt idx="255">
                  <c:v>25.217130000000001</c:v>
                </c:pt>
                <c:pt idx="256">
                  <c:v>25.237589</c:v>
                </c:pt>
                <c:pt idx="257">
                  <c:v>25.258047999999999</c:v>
                </c:pt>
                <c:pt idx="258">
                  <c:v>25.278507999999999</c:v>
                </c:pt>
                <c:pt idx="259">
                  <c:v>25.298967000000001</c:v>
                </c:pt>
                <c:pt idx="260">
                  <c:v>25.319426</c:v>
                </c:pt>
                <c:pt idx="261">
                  <c:v>25.339886</c:v>
                </c:pt>
                <c:pt idx="262">
                  <c:v>25.360344999999999</c:v>
                </c:pt>
                <c:pt idx="263">
                  <c:v>25.380804000000001</c:v>
                </c:pt>
                <c:pt idx="264">
                  <c:v>25.401264000000001</c:v>
                </c:pt>
                <c:pt idx="265">
                  <c:v>25.421723</c:v>
                </c:pt>
                <c:pt idx="266">
                  <c:v>25.442181999999999</c:v>
                </c:pt>
                <c:pt idx="267">
                  <c:v>25.462641999999999</c:v>
                </c:pt>
                <c:pt idx="268">
                  <c:v>25.483101000000001</c:v>
                </c:pt>
                <c:pt idx="269">
                  <c:v>25.50356</c:v>
                </c:pt>
                <c:pt idx="270">
                  <c:v>25.52402</c:v>
                </c:pt>
                <c:pt idx="271">
                  <c:v>25.544478999999999</c:v>
                </c:pt>
                <c:pt idx="272">
                  <c:v>25.564938000000001</c:v>
                </c:pt>
                <c:pt idx="273">
                  <c:v>25.585398000000001</c:v>
                </c:pt>
                <c:pt idx="274">
                  <c:v>25.605857</c:v>
                </c:pt>
                <c:pt idx="275">
                  <c:v>25.626315999999999</c:v>
                </c:pt>
                <c:pt idx="276">
                  <c:v>25.646775999999999</c:v>
                </c:pt>
                <c:pt idx="277">
                  <c:v>25.667235000000002</c:v>
                </c:pt>
                <c:pt idx="278">
                  <c:v>25.687694</c:v>
                </c:pt>
                <c:pt idx="279">
                  <c:v>25.708154</c:v>
                </c:pt>
                <c:pt idx="280">
                  <c:v>25.728612999999999</c:v>
                </c:pt>
                <c:pt idx="281">
                  <c:v>25.749072000000002</c:v>
                </c:pt>
                <c:pt idx="282">
                  <c:v>25.769532000000002</c:v>
                </c:pt>
                <c:pt idx="283">
                  <c:v>25.789991000000001</c:v>
                </c:pt>
                <c:pt idx="284">
                  <c:v>25.810449999999999</c:v>
                </c:pt>
                <c:pt idx="285">
                  <c:v>25.830909999999999</c:v>
                </c:pt>
                <c:pt idx="286">
                  <c:v>25.851368999999998</c:v>
                </c:pt>
                <c:pt idx="287">
                  <c:v>25.871828000000001</c:v>
                </c:pt>
                <c:pt idx="288">
                  <c:v>25.892288000000001</c:v>
                </c:pt>
                <c:pt idx="289">
                  <c:v>25.912747</c:v>
                </c:pt>
                <c:pt idx="290">
                  <c:v>25.933205999999998</c:v>
                </c:pt>
                <c:pt idx="291">
                  <c:v>25.953665999999998</c:v>
                </c:pt>
                <c:pt idx="292">
                  <c:v>25.974125000000001</c:v>
                </c:pt>
                <c:pt idx="293">
                  <c:v>25.994584</c:v>
                </c:pt>
                <c:pt idx="294">
                  <c:v>26.015044</c:v>
                </c:pt>
                <c:pt idx="295">
                  <c:v>26.035502999999999</c:v>
                </c:pt>
                <c:pt idx="296">
                  <c:v>26.055962000000001</c:v>
                </c:pt>
                <c:pt idx="297">
                  <c:v>26.076422000000001</c:v>
                </c:pt>
                <c:pt idx="298">
                  <c:v>26.096881</c:v>
                </c:pt>
                <c:pt idx="299">
                  <c:v>26.117339999999999</c:v>
                </c:pt>
                <c:pt idx="300">
                  <c:v>26.137799999999999</c:v>
                </c:pt>
                <c:pt idx="301">
                  <c:v>26.158259000000001</c:v>
                </c:pt>
                <c:pt idx="302">
                  <c:v>26.178718</c:v>
                </c:pt>
                <c:pt idx="303">
                  <c:v>26.199178</c:v>
                </c:pt>
                <c:pt idx="304">
                  <c:v>26.219636999999999</c:v>
                </c:pt>
                <c:pt idx="305">
                  <c:v>26.240096000000001</c:v>
                </c:pt>
                <c:pt idx="306">
                  <c:v>26.260556000000001</c:v>
                </c:pt>
                <c:pt idx="307">
                  <c:v>26.281015</c:v>
                </c:pt>
                <c:pt idx="308">
                  <c:v>26.301473999999999</c:v>
                </c:pt>
                <c:pt idx="309">
                  <c:v>26.321933999999999</c:v>
                </c:pt>
                <c:pt idx="310">
                  <c:v>26.342393000000001</c:v>
                </c:pt>
                <c:pt idx="311">
                  <c:v>26.362852</c:v>
                </c:pt>
                <c:pt idx="312">
                  <c:v>26.383312</c:v>
                </c:pt>
                <c:pt idx="313">
                  <c:v>26.403770999999999</c:v>
                </c:pt>
                <c:pt idx="314">
                  <c:v>26.424230000000001</c:v>
                </c:pt>
                <c:pt idx="315">
                  <c:v>26.444690000000001</c:v>
                </c:pt>
                <c:pt idx="316">
                  <c:v>26.465149</c:v>
                </c:pt>
                <c:pt idx="317">
                  <c:v>26.485607999999999</c:v>
                </c:pt>
                <c:pt idx="318">
                  <c:v>26.506067999999999</c:v>
                </c:pt>
                <c:pt idx="319">
                  <c:v>26.526527000000002</c:v>
                </c:pt>
                <c:pt idx="320">
                  <c:v>26.546986</c:v>
                </c:pt>
                <c:pt idx="321">
                  <c:v>26.567446</c:v>
                </c:pt>
                <c:pt idx="322">
                  <c:v>26.587904999999999</c:v>
                </c:pt>
                <c:pt idx="323">
                  <c:v>26.608364000000002</c:v>
                </c:pt>
                <c:pt idx="324">
                  <c:v>26.628824000000002</c:v>
                </c:pt>
                <c:pt idx="325">
                  <c:v>26.649283</c:v>
                </c:pt>
                <c:pt idx="326">
                  <c:v>26.669741999999999</c:v>
                </c:pt>
                <c:pt idx="327">
                  <c:v>26.690201999999999</c:v>
                </c:pt>
                <c:pt idx="328">
                  <c:v>26.710661000000002</c:v>
                </c:pt>
                <c:pt idx="329">
                  <c:v>26.731120000000001</c:v>
                </c:pt>
                <c:pt idx="330">
                  <c:v>26.751580000000001</c:v>
                </c:pt>
                <c:pt idx="331">
                  <c:v>26.772038999999999</c:v>
                </c:pt>
                <c:pt idx="332">
                  <c:v>26.792497999999998</c:v>
                </c:pt>
                <c:pt idx="333">
                  <c:v>26.812957999999998</c:v>
                </c:pt>
                <c:pt idx="334">
                  <c:v>26.833417000000001</c:v>
                </c:pt>
                <c:pt idx="335">
                  <c:v>26.853876</c:v>
                </c:pt>
                <c:pt idx="336">
                  <c:v>26.874336</c:v>
                </c:pt>
                <c:pt idx="337">
                  <c:v>26.894794999999998</c:v>
                </c:pt>
                <c:pt idx="338">
                  <c:v>26.915254000000001</c:v>
                </c:pt>
                <c:pt idx="339">
                  <c:v>26.935714000000001</c:v>
                </c:pt>
                <c:pt idx="340">
                  <c:v>26.956173</c:v>
                </c:pt>
                <c:pt idx="341">
                  <c:v>26.976631999999999</c:v>
                </c:pt>
                <c:pt idx="342">
                  <c:v>26.997091999999999</c:v>
                </c:pt>
                <c:pt idx="343">
                  <c:v>27.017551000000001</c:v>
                </c:pt>
                <c:pt idx="344">
                  <c:v>27.03801</c:v>
                </c:pt>
                <c:pt idx="345">
                  <c:v>27.05847</c:v>
                </c:pt>
                <c:pt idx="346">
                  <c:v>27.078928999999999</c:v>
                </c:pt>
                <c:pt idx="347">
                  <c:v>27.099388000000001</c:v>
                </c:pt>
                <c:pt idx="348">
                  <c:v>27.119848000000001</c:v>
                </c:pt>
                <c:pt idx="349">
                  <c:v>27.140307</c:v>
                </c:pt>
                <c:pt idx="350">
                  <c:v>27.160765999999999</c:v>
                </c:pt>
                <c:pt idx="351">
                  <c:v>27.181225000000001</c:v>
                </c:pt>
                <c:pt idx="352">
                  <c:v>27.201685000000001</c:v>
                </c:pt>
                <c:pt idx="353">
                  <c:v>27.222144</c:v>
                </c:pt>
                <c:pt idx="354">
                  <c:v>27.242602999999999</c:v>
                </c:pt>
                <c:pt idx="355">
                  <c:v>27.263062999999999</c:v>
                </c:pt>
                <c:pt idx="356">
                  <c:v>27.283522000000001</c:v>
                </c:pt>
                <c:pt idx="357">
                  <c:v>27.303981</c:v>
                </c:pt>
                <c:pt idx="358">
                  <c:v>27.324441</c:v>
                </c:pt>
                <c:pt idx="359">
                  <c:v>27.344899999999999</c:v>
                </c:pt>
                <c:pt idx="360">
                  <c:v>27.365359000000002</c:v>
                </c:pt>
                <c:pt idx="361">
                  <c:v>27.385819000000001</c:v>
                </c:pt>
                <c:pt idx="362">
                  <c:v>27.406278</c:v>
                </c:pt>
                <c:pt idx="363">
                  <c:v>27.426736999999999</c:v>
                </c:pt>
                <c:pt idx="364">
                  <c:v>27.447196999999999</c:v>
                </c:pt>
                <c:pt idx="365">
                  <c:v>27.467656000000002</c:v>
                </c:pt>
                <c:pt idx="366">
                  <c:v>27.488115000000001</c:v>
                </c:pt>
                <c:pt idx="367">
                  <c:v>27.508575</c:v>
                </c:pt>
                <c:pt idx="368">
                  <c:v>27.529033999999999</c:v>
                </c:pt>
                <c:pt idx="369">
                  <c:v>27.549492999999998</c:v>
                </c:pt>
                <c:pt idx="370">
                  <c:v>27.569953000000002</c:v>
                </c:pt>
                <c:pt idx="371">
                  <c:v>27.590412000000001</c:v>
                </c:pt>
                <c:pt idx="372">
                  <c:v>27.610870999999999</c:v>
                </c:pt>
                <c:pt idx="373">
                  <c:v>27.631330999999999</c:v>
                </c:pt>
                <c:pt idx="374">
                  <c:v>27.651789999999998</c:v>
                </c:pt>
                <c:pt idx="375">
                  <c:v>27.672249000000001</c:v>
                </c:pt>
                <c:pt idx="376">
                  <c:v>27.692709000000001</c:v>
                </c:pt>
                <c:pt idx="377">
                  <c:v>27.713168</c:v>
                </c:pt>
                <c:pt idx="378">
                  <c:v>27.733626999999998</c:v>
                </c:pt>
                <c:pt idx="379">
                  <c:v>27.754086999999998</c:v>
                </c:pt>
                <c:pt idx="380">
                  <c:v>27.774546000000001</c:v>
                </c:pt>
                <c:pt idx="381">
                  <c:v>27.795005</c:v>
                </c:pt>
                <c:pt idx="382">
                  <c:v>27.815465</c:v>
                </c:pt>
                <c:pt idx="383">
                  <c:v>27.835923999999999</c:v>
                </c:pt>
                <c:pt idx="384">
                  <c:v>27.856383000000001</c:v>
                </c:pt>
                <c:pt idx="385">
                  <c:v>27.876843000000001</c:v>
                </c:pt>
                <c:pt idx="386">
                  <c:v>27.897302</c:v>
                </c:pt>
                <c:pt idx="387">
                  <c:v>27.917760999999999</c:v>
                </c:pt>
                <c:pt idx="388">
                  <c:v>27.938220999999999</c:v>
                </c:pt>
                <c:pt idx="389">
                  <c:v>27.958680000000001</c:v>
                </c:pt>
                <c:pt idx="390">
                  <c:v>27.979139</c:v>
                </c:pt>
                <c:pt idx="391">
                  <c:v>27.999599</c:v>
                </c:pt>
                <c:pt idx="392">
                  <c:v>28.020057999999999</c:v>
                </c:pt>
                <c:pt idx="393">
                  <c:v>28.040517000000001</c:v>
                </c:pt>
                <c:pt idx="394">
                  <c:v>28.060977000000001</c:v>
                </c:pt>
                <c:pt idx="395">
                  <c:v>28.081436</c:v>
                </c:pt>
                <c:pt idx="396">
                  <c:v>28.101894999999999</c:v>
                </c:pt>
                <c:pt idx="397">
                  <c:v>28.122354999999999</c:v>
                </c:pt>
                <c:pt idx="398">
                  <c:v>28.142814000000001</c:v>
                </c:pt>
                <c:pt idx="399">
                  <c:v>28.163273</c:v>
                </c:pt>
                <c:pt idx="400">
                  <c:v>28.183733</c:v>
                </c:pt>
                <c:pt idx="401">
                  <c:v>28.204191999999999</c:v>
                </c:pt>
                <c:pt idx="402">
                  <c:v>28.224651000000001</c:v>
                </c:pt>
                <c:pt idx="403">
                  <c:v>28.245111000000001</c:v>
                </c:pt>
                <c:pt idx="404">
                  <c:v>28.26557</c:v>
                </c:pt>
                <c:pt idx="405">
                  <c:v>28.286028999999999</c:v>
                </c:pt>
                <c:pt idx="406">
                  <c:v>28.306488999999999</c:v>
                </c:pt>
                <c:pt idx="407">
                  <c:v>28.326948000000002</c:v>
                </c:pt>
                <c:pt idx="408">
                  <c:v>28.347407</c:v>
                </c:pt>
                <c:pt idx="409">
                  <c:v>28.367867</c:v>
                </c:pt>
                <c:pt idx="410">
                  <c:v>28.388325999999999</c:v>
                </c:pt>
                <c:pt idx="411">
                  <c:v>28.408785000000002</c:v>
                </c:pt>
                <c:pt idx="412">
                  <c:v>28.429245000000002</c:v>
                </c:pt>
                <c:pt idx="413">
                  <c:v>28.449704000000001</c:v>
                </c:pt>
                <c:pt idx="414">
                  <c:v>28.470162999999999</c:v>
                </c:pt>
                <c:pt idx="415">
                  <c:v>28.490622999999999</c:v>
                </c:pt>
                <c:pt idx="416">
                  <c:v>28.511081999999998</c:v>
                </c:pt>
                <c:pt idx="417">
                  <c:v>28.531541000000001</c:v>
                </c:pt>
                <c:pt idx="418">
                  <c:v>28.552001000000001</c:v>
                </c:pt>
                <c:pt idx="419">
                  <c:v>28.57246</c:v>
                </c:pt>
                <c:pt idx="420">
                  <c:v>28.592918999999998</c:v>
                </c:pt>
                <c:pt idx="421">
                  <c:v>28.613378999999998</c:v>
                </c:pt>
                <c:pt idx="422">
                  <c:v>28.633838000000001</c:v>
                </c:pt>
                <c:pt idx="423">
                  <c:v>28.654297</c:v>
                </c:pt>
                <c:pt idx="424">
                  <c:v>28.674757</c:v>
                </c:pt>
                <c:pt idx="425">
                  <c:v>28.695215999999999</c:v>
                </c:pt>
                <c:pt idx="426">
                  <c:v>28.715675000000001</c:v>
                </c:pt>
                <c:pt idx="427">
                  <c:v>28.736135000000001</c:v>
                </c:pt>
                <c:pt idx="428">
                  <c:v>28.756594</c:v>
                </c:pt>
                <c:pt idx="429">
                  <c:v>28.777052999999999</c:v>
                </c:pt>
                <c:pt idx="430">
                  <c:v>28.797512999999999</c:v>
                </c:pt>
                <c:pt idx="431">
                  <c:v>28.817972000000001</c:v>
                </c:pt>
                <c:pt idx="432">
                  <c:v>28.838431</c:v>
                </c:pt>
                <c:pt idx="433">
                  <c:v>28.858891</c:v>
                </c:pt>
                <c:pt idx="434">
                  <c:v>28.879349999999999</c:v>
                </c:pt>
                <c:pt idx="435">
                  <c:v>28.899809000000001</c:v>
                </c:pt>
                <c:pt idx="436">
                  <c:v>28.920269000000001</c:v>
                </c:pt>
                <c:pt idx="437">
                  <c:v>28.940728</c:v>
                </c:pt>
                <c:pt idx="438">
                  <c:v>28.961186999999999</c:v>
                </c:pt>
                <c:pt idx="439">
                  <c:v>28.981646999999999</c:v>
                </c:pt>
                <c:pt idx="440">
                  <c:v>29.002106000000001</c:v>
                </c:pt>
                <c:pt idx="441">
                  <c:v>29.022565</c:v>
                </c:pt>
                <c:pt idx="442">
                  <c:v>29.043025</c:v>
                </c:pt>
                <c:pt idx="443">
                  <c:v>29.063483999999999</c:v>
                </c:pt>
                <c:pt idx="444">
                  <c:v>29.083943000000001</c:v>
                </c:pt>
                <c:pt idx="445">
                  <c:v>29.104403000000001</c:v>
                </c:pt>
                <c:pt idx="446">
                  <c:v>29.124862</c:v>
                </c:pt>
                <c:pt idx="447">
                  <c:v>29.145320999999999</c:v>
                </c:pt>
                <c:pt idx="448">
                  <c:v>29.165780999999999</c:v>
                </c:pt>
                <c:pt idx="449">
                  <c:v>29.186240000000002</c:v>
                </c:pt>
                <c:pt idx="450">
                  <c:v>29.206699</c:v>
                </c:pt>
                <c:pt idx="451">
                  <c:v>29.227159</c:v>
                </c:pt>
                <c:pt idx="452">
                  <c:v>29.247617999999999</c:v>
                </c:pt>
                <c:pt idx="453">
                  <c:v>29.268077000000002</c:v>
                </c:pt>
                <c:pt idx="454">
                  <c:v>29.288537000000002</c:v>
                </c:pt>
                <c:pt idx="455">
                  <c:v>29.308996</c:v>
                </c:pt>
                <c:pt idx="456">
                  <c:v>29.329454999999999</c:v>
                </c:pt>
                <c:pt idx="457">
                  <c:v>29.349914999999999</c:v>
                </c:pt>
                <c:pt idx="458">
                  <c:v>29.370374000000002</c:v>
                </c:pt>
                <c:pt idx="459">
                  <c:v>29.390833000000001</c:v>
                </c:pt>
                <c:pt idx="460">
                  <c:v>29.411293000000001</c:v>
                </c:pt>
                <c:pt idx="461">
                  <c:v>29.431751999999999</c:v>
                </c:pt>
                <c:pt idx="462">
                  <c:v>29.452210999999998</c:v>
                </c:pt>
                <c:pt idx="463">
                  <c:v>29.472670999999998</c:v>
                </c:pt>
                <c:pt idx="464">
                  <c:v>29.493130000000001</c:v>
                </c:pt>
                <c:pt idx="465">
                  <c:v>29.513589</c:v>
                </c:pt>
                <c:pt idx="466">
                  <c:v>29.534049</c:v>
                </c:pt>
                <c:pt idx="467">
                  <c:v>29.554507999999998</c:v>
                </c:pt>
                <c:pt idx="468">
                  <c:v>29.574967000000001</c:v>
                </c:pt>
                <c:pt idx="469">
                  <c:v>29.595427000000001</c:v>
                </c:pt>
                <c:pt idx="470">
                  <c:v>29.615886</c:v>
                </c:pt>
                <c:pt idx="471">
                  <c:v>29.636344999999999</c:v>
                </c:pt>
                <c:pt idx="472">
                  <c:v>29.656804999999999</c:v>
                </c:pt>
                <c:pt idx="473">
                  <c:v>29.677264000000001</c:v>
                </c:pt>
                <c:pt idx="474">
                  <c:v>29.697723</c:v>
                </c:pt>
                <c:pt idx="475">
                  <c:v>29.718183</c:v>
                </c:pt>
                <c:pt idx="476">
                  <c:v>29.738641999999999</c:v>
                </c:pt>
                <c:pt idx="477">
                  <c:v>29.759101000000001</c:v>
                </c:pt>
                <c:pt idx="478">
                  <c:v>29.779561000000001</c:v>
                </c:pt>
                <c:pt idx="479">
                  <c:v>29.80002</c:v>
                </c:pt>
                <c:pt idx="480">
                  <c:v>29.820478999999999</c:v>
                </c:pt>
                <c:pt idx="481">
                  <c:v>29.840938999999999</c:v>
                </c:pt>
                <c:pt idx="482">
                  <c:v>29.861398000000001</c:v>
                </c:pt>
                <c:pt idx="483">
                  <c:v>29.881857</c:v>
                </c:pt>
                <c:pt idx="484">
                  <c:v>29.902317</c:v>
                </c:pt>
                <c:pt idx="485">
                  <c:v>29.922775999999999</c:v>
                </c:pt>
                <c:pt idx="486">
                  <c:v>29.943235000000001</c:v>
                </c:pt>
                <c:pt idx="487">
                  <c:v>29.963695000000001</c:v>
                </c:pt>
                <c:pt idx="488">
                  <c:v>29.984154</c:v>
                </c:pt>
                <c:pt idx="489">
                  <c:v>30.004612999999999</c:v>
                </c:pt>
                <c:pt idx="490">
                  <c:v>30.025072999999999</c:v>
                </c:pt>
                <c:pt idx="491">
                  <c:v>30.045532000000001</c:v>
                </c:pt>
                <c:pt idx="492">
                  <c:v>30.065991</c:v>
                </c:pt>
                <c:pt idx="493">
                  <c:v>30.086451</c:v>
                </c:pt>
                <c:pt idx="494">
                  <c:v>30.106909999999999</c:v>
                </c:pt>
                <c:pt idx="495">
                  <c:v>30.127369000000002</c:v>
                </c:pt>
                <c:pt idx="496">
                  <c:v>30.147829000000002</c:v>
                </c:pt>
                <c:pt idx="497">
                  <c:v>30.168288</c:v>
                </c:pt>
                <c:pt idx="498">
                  <c:v>30.188746999999999</c:v>
                </c:pt>
                <c:pt idx="499">
                  <c:v>30.209206999999999</c:v>
                </c:pt>
                <c:pt idx="500">
                  <c:v>30.229666000000002</c:v>
                </c:pt>
                <c:pt idx="501">
                  <c:v>30.250125000000001</c:v>
                </c:pt>
                <c:pt idx="502">
                  <c:v>30.270585000000001</c:v>
                </c:pt>
                <c:pt idx="503">
                  <c:v>30.291043999999999</c:v>
                </c:pt>
                <c:pt idx="504">
                  <c:v>30.311502999999998</c:v>
                </c:pt>
                <c:pt idx="505">
                  <c:v>30.331962999999998</c:v>
                </c:pt>
                <c:pt idx="506">
                  <c:v>30.352422000000001</c:v>
                </c:pt>
                <c:pt idx="507">
                  <c:v>30.372881</c:v>
                </c:pt>
                <c:pt idx="508">
                  <c:v>30.393340999999999</c:v>
                </c:pt>
                <c:pt idx="509">
                  <c:v>30.413799999999998</c:v>
                </c:pt>
                <c:pt idx="510">
                  <c:v>30.434259000000001</c:v>
                </c:pt>
                <c:pt idx="511">
                  <c:v>30.454719000000001</c:v>
                </c:pt>
                <c:pt idx="512">
                  <c:v>30.475178</c:v>
                </c:pt>
                <c:pt idx="513">
                  <c:v>30.495636999999999</c:v>
                </c:pt>
                <c:pt idx="514">
                  <c:v>30.516096999999998</c:v>
                </c:pt>
                <c:pt idx="515">
                  <c:v>30.536556000000001</c:v>
                </c:pt>
                <c:pt idx="516">
                  <c:v>30.557015</c:v>
                </c:pt>
                <c:pt idx="517">
                  <c:v>30.577475</c:v>
                </c:pt>
                <c:pt idx="518">
                  <c:v>30.597933999999999</c:v>
                </c:pt>
                <c:pt idx="519">
                  <c:v>30.618393000000001</c:v>
                </c:pt>
                <c:pt idx="520">
                  <c:v>30.638853000000001</c:v>
                </c:pt>
                <c:pt idx="521">
                  <c:v>30.659312</c:v>
                </c:pt>
                <c:pt idx="522">
                  <c:v>30.679770999999999</c:v>
                </c:pt>
                <c:pt idx="523">
                  <c:v>30.700230999999999</c:v>
                </c:pt>
                <c:pt idx="524">
                  <c:v>30.720690000000001</c:v>
                </c:pt>
                <c:pt idx="525">
                  <c:v>30.741149</c:v>
                </c:pt>
                <c:pt idx="526">
                  <c:v>30.761609</c:v>
                </c:pt>
                <c:pt idx="527">
                  <c:v>30.782067999999999</c:v>
                </c:pt>
                <c:pt idx="528">
                  <c:v>30.802527000000001</c:v>
                </c:pt>
                <c:pt idx="529">
                  <c:v>30.822987000000001</c:v>
                </c:pt>
                <c:pt idx="530">
                  <c:v>30.843446</c:v>
                </c:pt>
                <c:pt idx="531">
                  <c:v>30.863904999999999</c:v>
                </c:pt>
                <c:pt idx="532">
                  <c:v>30.884364999999999</c:v>
                </c:pt>
                <c:pt idx="533">
                  <c:v>30.904824000000001</c:v>
                </c:pt>
                <c:pt idx="534">
                  <c:v>30.925283</c:v>
                </c:pt>
                <c:pt idx="535">
                  <c:v>30.945743</c:v>
                </c:pt>
                <c:pt idx="536">
                  <c:v>30.966201999999999</c:v>
                </c:pt>
                <c:pt idx="537">
                  <c:v>30.986661000000002</c:v>
                </c:pt>
                <c:pt idx="538">
                  <c:v>31.007121000000001</c:v>
                </c:pt>
                <c:pt idx="539">
                  <c:v>31.02758</c:v>
                </c:pt>
                <c:pt idx="540">
                  <c:v>31.048038999999999</c:v>
                </c:pt>
                <c:pt idx="541">
                  <c:v>31.068498999999999</c:v>
                </c:pt>
                <c:pt idx="542">
                  <c:v>31.088958000000002</c:v>
                </c:pt>
                <c:pt idx="543">
                  <c:v>31.109417000000001</c:v>
                </c:pt>
                <c:pt idx="544">
                  <c:v>31.129877</c:v>
                </c:pt>
                <c:pt idx="545">
                  <c:v>31.150335999999999</c:v>
                </c:pt>
                <c:pt idx="546">
                  <c:v>31.170794999999998</c:v>
                </c:pt>
                <c:pt idx="547">
                  <c:v>31.191255000000002</c:v>
                </c:pt>
                <c:pt idx="548">
                  <c:v>31.211714000000001</c:v>
                </c:pt>
                <c:pt idx="549">
                  <c:v>31.232173</c:v>
                </c:pt>
                <c:pt idx="550">
                  <c:v>31.252632999999999</c:v>
                </c:pt>
                <c:pt idx="551">
                  <c:v>31.273091999999998</c:v>
                </c:pt>
                <c:pt idx="552">
                  <c:v>31.293551000000001</c:v>
                </c:pt>
                <c:pt idx="553">
                  <c:v>31.314011000000001</c:v>
                </c:pt>
                <c:pt idx="554">
                  <c:v>31.33447</c:v>
                </c:pt>
                <c:pt idx="555">
                  <c:v>31.354928999999998</c:v>
                </c:pt>
                <c:pt idx="556">
                  <c:v>31.375388999999998</c:v>
                </c:pt>
                <c:pt idx="557">
                  <c:v>31.395848000000001</c:v>
                </c:pt>
                <c:pt idx="558">
                  <c:v>31.416307</c:v>
                </c:pt>
                <c:pt idx="559">
                  <c:v>31.436767</c:v>
                </c:pt>
                <c:pt idx="560">
                  <c:v>31.457225999999999</c:v>
                </c:pt>
                <c:pt idx="561">
                  <c:v>31.477685000000001</c:v>
                </c:pt>
                <c:pt idx="562">
                  <c:v>31.498145000000001</c:v>
                </c:pt>
                <c:pt idx="563">
                  <c:v>31.518604</c:v>
                </c:pt>
                <c:pt idx="564">
                  <c:v>31.539062999999999</c:v>
                </c:pt>
                <c:pt idx="565">
                  <c:v>31.559522999999999</c:v>
                </c:pt>
                <c:pt idx="566">
                  <c:v>31.579982000000001</c:v>
                </c:pt>
                <c:pt idx="567">
                  <c:v>31.600441</c:v>
                </c:pt>
                <c:pt idx="568">
                  <c:v>31.620901</c:v>
                </c:pt>
                <c:pt idx="569">
                  <c:v>31.641359999999999</c:v>
                </c:pt>
                <c:pt idx="570">
                  <c:v>31.661819000000001</c:v>
                </c:pt>
                <c:pt idx="571">
                  <c:v>31.682279000000001</c:v>
                </c:pt>
                <c:pt idx="572">
                  <c:v>31.702738</c:v>
                </c:pt>
                <c:pt idx="573">
                  <c:v>31.723196999999999</c:v>
                </c:pt>
                <c:pt idx="574">
                  <c:v>31.743656999999999</c:v>
                </c:pt>
                <c:pt idx="575">
                  <c:v>31.764116000000001</c:v>
                </c:pt>
                <c:pt idx="576">
                  <c:v>31.784575</c:v>
                </c:pt>
                <c:pt idx="577">
                  <c:v>31.805035</c:v>
                </c:pt>
                <c:pt idx="578">
                  <c:v>31.825493999999999</c:v>
                </c:pt>
                <c:pt idx="579">
                  <c:v>31.845953000000002</c:v>
                </c:pt>
                <c:pt idx="580">
                  <c:v>31.866413000000001</c:v>
                </c:pt>
                <c:pt idx="581">
                  <c:v>31.886872</c:v>
                </c:pt>
                <c:pt idx="582">
                  <c:v>31.907330999999999</c:v>
                </c:pt>
                <c:pt idx="583">
                  <c:v>31.927790000000002</c:v>
                </c:pt>
                <c:pt idx="584">
                  <c:v>31.948250000000002</c:v>
                </c:pt>
                <c:pt idx="585">
                  <c:v>31.968709</c:v>
                </c:pt>
                <c:pt idx="586">
                  <c:v>31.989167999999999</c:v>
                </c:pt>
                <c:pt idx="587">
                  <c:v>32.009627999999999</c:v>
                </c:pt>
                <c:pt idx="588">
                  <c:v>32.030087000000002</c:v>
                </c:pt>
                <c:pt idx="589">
                  <c:v>32.050545999999997</c:v>
                </c:pt>
                <c:pt idx="590">
                  <c:v>32.071005999999997</c:v>
                </c:pt>
                <c:pt idx="591">
                  <c:v>32.091464999999999</c:v>
                </c:pt>
                <c:pt idx="592">
                  <c:v>32.111924000000002</c:v>
                </c:pt>
                <c:pt idx="593">
                  <c:v>32.132384000000002</c:v>
                </c:pt>
                <c:pt idx="594">
                  <c:v>32.152842999999997</c:v>
                </c:pt>
                <c:pt idx="595">
                  <c:v>32.173302</c:v>
                </c:pt>
                <c:pt idx="596">
                  <c:v>32.193762</c:v>
                </c:pt>
                <c:pt idx="597">
                  <c:v>32.214221000000002</c:v>
                </c:pt>
                <c:pt idx="598">
                  <c:v>32.234679999999997</c:v>
                </c:pt>
                <c:pt idx="599">
                  <c:v>32.255139999999997</c:v>
                </c:pt>
                <c:pt idx="600">
                  <c:v>32.275599</c:v>
                </c:pt>
                <c:pt idx="601">
                  <c:v>32.296058000000002</c:v>
                </c:pt>
                <c:pt idx="602">
                  <c:v>32.316518000000002</c:v>
                </c:pt>
                <c:pt idx="603">
                  <c:v>32.336976999999997</c:v>
                </c:pt>
                <c:pt idx="604">
                  <c:v>32.357436</c:v>
                </c:pt>
                <c:pt idx="605">
                  <c:v>32.377896</c:v>
                </c:pt>
                <c:pt idx="606">
                  <c:v>32.398355000000002</c:v>
                </c:pt>
                <c:pt idx="607">
                  <c:v>32.418813999999998</c:v>
                </c:pt>
                <c:pt idx="608">
                  <c:v>32.439273999999997</c:v>
                </c:pt>
                <c:pt idx="609">
                  <c:v>32.459733</c:v>
                </c:pt>
                <c:pt idx="610">
                  <c:v>32.480192000000002</c:v>
                </c:pt>
                <c:pt idx="611">
                  <c:v>32.500652000000002</c:v>
                </c:pt>
                <c:pt idx="612">
                  <c:v>32.521110999999998</c:v>
                </c:pt>
                <c:pt idx="613">
                  <c:v>32.54157</c:v>
                </c:pt>
                <c:pt idx="614">
                  <c:v>32.56203</c:v>
                </c:pt>
                <c:pt idx="615">
                  <c:v>32.582489000000002</c:v>
                </c:pt>
                <c:pt idx="616">
                  <c:v>32.602947999999998</c:v>
                </c:pt>
                <c:pt idx="617">
                  <c:v>32.623407999999998</c:v>
                </c:pt>
                <c:pt idx="618">
                  <c:v>32.643867</c:v>
                </c:pt>
                <c:pt idx="619">
                  <c:v>32.664326000000003</c:v>
                </c:pt>
                <c:pt idx="620">
                  <c:v>32.684786000000003</c:v>
                </c:pt>
                <c:pt idx="621">
                  <c:v>32.705244999999998</c:v>
                </c:pt>
                <c:pt idx="622">
                  <c:v>32.725704</c:v>
                </c:pt>
                <c:pt idx="623">
                  <c:v>32.746164</c:v>
                </c:pt>
                <c:pt idx="624">
                  <c:v>32.766623000000003</c:v>
                </c:pt>
                <c:pt idx="625">
                  <c:v>32.787081999999998</c:v>
                </c:pt>
                <c:pt idx="626">
                  <c:v>32.807541999999998</c:v>
                </c:pt>
                <c:pt idx="627">
                  <c:v>32.828001</c:v>
                </c:pt>
                <c:pt idx="628">
                  <c:v>32.848460000000003</c:v>
                </c:pt>
                <c:pt idx="629">
                  <c:v>32.868920000000003</c:v>
                </c:pt>
                <c:pt idx="630">
                  <c:v>32.889378999999998</c:v>
                </c:pt>
                <c:pt idx="631">
                  <c:v>32.909838000000001</c:v>
                </c:pt>
                <c:pt idx="632">
                  <c:v>32.930298000000001</c:v>
                </c:pt>
                <c:pt idx="633">
                  <c:v>32.950757000000003</c:v>
                </c:pt>
                <c:pt idx="634">
                  <c:v>32.971215999999998</c:v>
                </c:pt>
                <c:pt idx="635">
                  <c:v>32.991675999999998</c:v>
                </c:pt>
                <c:pt idx="636">
                  <c:v>33.012135000000001</c:v>
                </c:pt>
                <c:pt idx="637">
                  <c:v>33.032594000000003</c:v>
                </c:pt>
                <c:pt idx="638">
                  <c:v>33.053054000000003</c:v>
                </c:pt>
                <c:pt idx="639">
                  <c:v>33.073512999999998</c:v>
                </c:pt>
                <c:pt idx="640">
                  <c:v>33.093972000000001</c:v>
                </c:pt>
                <c:pt idx="641">
                  <c:v>33.114432000000001</c:v>
                </c:pt>
                <c:pt idx="642">
                  <c:v>33.134891000000003</c:v>
                </c:pt>
                <c:pt idx="643">
                  <c:v>33.155349999999999</c:v>
                </c:pt>
                <c:pt idx="644">
                  <c:v>33.175809999999998</c:v>
                </c:pt>
                <c:pt idx="645">
                  <c:v>33.196269000000001</c:v>
                </c:pt>
                <c:pt idx="646">
                  <c:v>33.216728000000003</c:v>
                </c:pt>
                <c:pt idx="647">
                  <c:v>33.237188000000003</c:v>
                </c:pt>
                <c:pt idx="648">
                  <c:v>33.257646999999999</c:v>
                </c:pt>
                <c:pt idx="649">
                  <c:v>33.278106000000001</c:v>
                </c:pt>
                <c:pt idx="650">
                  <c:v>33.298566000000001</c:v>
                </c:pt>
                <c:pt idx="651">
                  <c:v>33.319025000000003</c:v>
                </c:pt>
                <c:pt idx="652">
                  <c:v>33.339483999999999</c:v>
                </c:pt>
                <c:pt idx="653">
                  <c:v>33.359943999999999</c:v>
                </c:pt>
                <c:pt idx="654">
                  <c:v>33.380403000000001</c:v>
                </c:pt>
                <c:pt idx="655">
                  <c:v>33.400861999999996</c:v>
                </c:pt>
                <c:pt idx="656">
                  <c:v>33.421322000000004</c:v>
                </c:pt>
                <c:pt idx="657">
                  <c:v>33.441780999999999</c:v>
                </c:pt>
                <c:pt idx="658">
                  <c:v>33.462240000000001</c:v>
                </c:pt>
                <c:pt idx="659">
                  <c:v>33.482700000000001</c:v>
                </c:pt>
                <c:pt idx="660">
                  <c:v>33.503158999999997</c:v>
                </c:pt>
                <c:pt idx="661">
                  <c:v>33.523617999999999</c:v>
                </c:pt>
                <c:pt idx="662">
                  <c:v>33.544077999999999</c:v>
                </c:pt>
                <c:pt idx="663">
                  <c:v>33.564537000000001</c:v>
                </c:pt>
                <c:pt idx="664">
                  <c:v>33.584995999999997</c:v>
                </c:pt>
                <c:pt idx="665">
                  <c:v>33.605455999999997</c:v>
                </c:pt>
                <c:pt idx="666">
                  <c:v>33.625914999999999</c:v>
                </c:pt>
                <c:pt idx="667">
                  <c:v>33.646374000000002</c:v>
                </c:pt>
                <c:pt idx="668">
                  <c:v>33.666834000000001</c:v>
                </c:pt>
                <c:pt idx="669">
                  <c:v>33.687292999999997</c:v>
                </c:pt>
                <c:pt idx="670">
                  <c:v>33.707751999999999</c:v>
                </c:pt>
                <c:pt idx="671">
                  <c:v>33.728211999999999</c:v>
                </c:pt>
                <c:pt idx="672">
                  <c:v>33.748671000000002</c:v>
                </c:pt>
                <c:pt idx="673">
                  <c:v>33.769129999999997</c:v>
                </c:pt>
                <c:pt idx="674">
                  <c:v>33.789589999999997</c:v>
                </c:pt>
                <c:pt idx="675">
                  <c:v>33.810048999999999</c:v>
                </c:pt>
                <c:pt idx="676">
                  <c:v>33.830508000000002</c:v>
                </c:pt>
                <c:pt idx="677">
                  <c:v>33.850968000000002</c:v>
                </c:pt>
                <c:pt idx="678">
                  <c:v>33.871426999999997</c:v>
                </c:pt>
                <c:pt idx="679">
                  <c:v>33.891886</c:v>
                </c:pt>
                <c:pt idx="680">
                  <c:v>33.912345999999999</c:v>
                </c:pt>
                <c:pt idx="681">
                  <c:v>33.932805000000002</c:v>
                </c:pt>
                <c:pt idx="682">
                  <c:v>33.953263999999997</c:v>
                </c:pt>
                <c:pt idx="683">
                  <c:v>33.973723999999997</c:v>
                </c:pt>
                <c:pt idx="684">
                  <c:v>33.994183</c:v>
                </c:pt>
                <c:pt idx="685">
                  <c:v>34.014642000000002</c:v>
                </c:pt>
                <c:pt idx="686">
                  <c:v>34.035102000000002</c:v>
                </c:pt>
                <c:pt idx="687">
                  <c:v>34.055560999999997</c:v>
                </c:pt>
                <c:pt idx="688">
                  <c:v>34.07602</c:v>
                </c:pt>
                <c:pt idx="689">
                  <c:v>34.09648</c:v>
                </c:pt>
                <c:pt idx="690">
                  <c:v>34.116939000000002</c:v>
                </c:pt>
                <c:pt idx="691">
                  <c:v>34.137397999999997</c:v>
                </c:pt>
                <c:pt idx="692">
                  <c:v>34.157857999999997</c:v>
                </c:pt>
                <c:pt idx="693">
                  <c:v>34.178317</c:v>
                </c:pt>
                <c:pt idx="694">
                  <c:v>34.198776000000002</c:v>
                </c:pt>
                <c:pt idx="695">
                  <c:v>34.219236000000002</c:v>
                </c:pt>
                <c:pt idx="696">
                  <c:v>34.239694999999998</c:v>
                </c:pt>
                <c:pt idx="697">
                  <c:v>34.260154</c:v>
                </c:pt>
                <c:pt idx="698">
                  <c:v>34.280614</c:v>
                </c:pt>
                <c:pt idx="699">
                  <c:v>34.301073000000002</c:v>
                </c:pt>
                <c:pt idx="700">
                  <c:v>34.321531999999998</c:v>
                </c:pt>
                <c:pt idx="701">
                  <c:v>34.341991999999998</c:v>
                </c:pt>
                <c:pt idx="702">
                  <c:v>34.362451</c:v>
                </c:pt>
                <c:pt idx="703">
                  <c:v>34.382910000000003</c:v>
                </c:pt>
                <c:pt idx="704">
                  <c:v>34.403370000000002</c:v>
                </c:pt>
                <c:pt idx="705">
                  <c:v>34.423828999999998</c:v>
                </c:pt>
                <c:pt idx="706">
                  <c:v>34.444288</c:v>
                </c:pt>
                <c:pt idx="707">
                  <c:v>34.464748</c:v>
                </c:pt>
                <c:pt idx="708">
                  <c:v>34.485207000000003</c:v>
                </c:pt>
                <c:pt idx="709">
                  <c:v>34.505665999999998</c:v>
                </c:pt>
                <c:pt idx="710">
                  <c:v>34.526125999999998</c:v>
                </c:pt>
                <c:pt idx="711">
                  <c:v>34.546585</c:v>
                </c:pt>
                <c:pt idx="712">
                  <c:v>34.567044000000003</c:v>
                </c:pt>
                <c:pt idx="713">
                  <c:v>34.587504000000003</c:v>
                </c:pt>
                <c:pt idx="714">
                  <c:v>34.607962999999998</c:v>
                </c:pt>
                <c:pt idx="715">
                  <c:v>34.628422</c:v>
                </c:pt>
                <c:pt idx="716">
                  <c:v>34.648882</c:v>
                </c:pt>
                <c:pt idx="717">
                  <c:v>34.669341000000003</c:v>
                </c:pt>
                <c:pt idx="718">
                  <c:v>34.689799999999998</c:v>
                </c:pt>
                <c:pt idx="719">
                  <c:v>34.710259999999998</c:v>
                </c:pt>
                <c:pt idx="720">
                  <c:v>34.730719000000001</c:v>
                </c:pt>
                <c:pt idx="721">
                  <c:v>34.751178000000003</c:v>
                </c:pt>
                <c:pt idx="722">
                  <c:v>34.771638000000003</c:v>
                </c:pt>
                <c:pt idx="723">
                  <c:v>34.792096999999998</c:v>
                </c:pt>
                <c:pt idx="724">
                  <c:v>34.812556000000001</c:v>
                </c:pt>
                <c:pt idx="725">
                  <c:v>34.833016000000001</c:v>
                </c:pt>
                <c:pt idx="726">
                  <c:v>34.853475000000003</c:v>
                </c:pt>
                <c:pt idx="727">
                  <c:v>34.873933999999998</c:v>
                </c:pt>
                <c:pt idx="728">
                  <c:v>34.894393999999998</c:v>
                </c:pt>
                <c:pt idx="729">
                  <c:v>34.914853000000001</c:v>
                </c:pt>
                <c:pt idx="730">
                  <c:v>34.935312000000003</c:v>
                </c:pt>
                <c:pt idx="731">
                  <c:v>34.955772000000003</c:v>
                </c:pt>
                <c:pt idx="732">
                  <c:v>34.976230999999999</c:v>
                </c:pt>
                <c:pt idx="733">
                  <c:v>34.996690000000001</c:v>
                </c:pt>
                <c:pt idx="734">
                  <c:v>35.017150000000001</c:v>
                </c:pt>
                <c:pt idx="735">
                  <c:v>35.037609000000003</c:v>
                </c:pt>
                <c:pt idx="736">
                  <c:v>35.058067999999999</c:v>
                </c:pt>
                <c:pt idx="737">
                  <c:v>35.078527999999999</c:v>
                </c:pt>
                <c:pt idx="738">
                  <c:v>35.098987000000001</c:v>
                </c:pt>
                <c:pt idx="739">
                  <c:v>35.119446000000003</c:v>
                </c:pt>
                <c:pt idx="740">
                  <c:v>35.139906000000003</c:v>
                </c:pt>
                <c:pt idx="741">
                  <c:v>35.160364999999999</c:v>
                </c:pt>
                <c:pt idx="742">
                  <c:v>35.180824000000001</c:v>
                </c:pt>
                <c:pt idx="743">
                  <c:v>35.201284000000001</c:v>
                </c:pt>
                <c:pt idx="744">
                  <c:v>35.221742999999996</c:v>
                </c:pt>
                <c:pt idx="745">
                  <c:v>35.242201999999999</c:v>
                </c:pt>
                <c:pt idx="746">
                  <c:v>35.262661999999999</c:v>
                </c:pt>
                <c:pt idx="747">
                  <c:v>35.283121000000001</c:v>
                </c:pt>
                <c:pt idx="748">
                  <c:v>35.303579999999997</c:v>
                </c:pt>
                <c:pt idx="749">
                  <c:v>35.324039999999997</c:v>
                </c:pt>
                <c:pt idx="750">
                  <c:v>35.344498999999999</c:v>
                </c:pt>
                <c:pt idx="751">
                  <c:v>35.364958000000001</c:v>
                </c:pt>
                <c:pt idx="752">
                  <c:v>35.385418000000001</c:v>
                </c:pt>
                <c:pt idx="753">
                  <c:v>35.405876999999997</c:v>
                </c:pt>
                <c:pt idx="754">
                  <c:v>35.426335999999999</c:v>
                </c:pt>
                <c:pt idx="755">
                  <c:v>35.446795999999999</c:v>
                </c:pt>
                <c:pt idx="756">
                  <c:v>35.467255000000002</c:v>
                </c:pt>
                <c:pt idx="757">
                  <c:v>35.487713999999997</c:v>
                </c:pt>
                <c:pt idx="758">
                  <c:v>35.508173999999997</c:v>
                </c:pt>
                <c:pt idx="759">
                  <c:v>35.528632999999999</c:v>
                </c:pt>
                <c:pt idx="760">
                  <c:v>35.549092000000002</c:v>
                </c:pt>
                <c:pt idx="761">
                  <c:v>35.569552000000002</c:v>
                </c:pt>
                <c:pt idx="762">
                  <c:v>35.590010999999997</c:v>
                </c:pt>
                <c:pt idx="763">
                  <c:v>35.610469999999999</c:v>
                </c:pt>
                <c:pt idx="764">
                  <c:v>35.630929999999999</c:v>
                </c:pt>
                <c:pt idx="765">
                  <c:v>35.651389000000002</c:v>
                </c:pt>
                <c:pt idx="766">
                  <c:v>35.671847999999997</c:v>
                </c:pt>
                <c:pt idx="767">
                  <c:v>35.692307999999997</c:v>
                </c:pt>
                <c:pt idx="768">
                  <c:v>35.712766999999999</c:v>
                </c:pt>
                <c:pt idx="769">
                  <c:v>35.733226000000002</c:v>
                </c:pt>
                <c:pt idx="770">
                  <c:v>35.753686000000002</c:v>
                </c:pt>
                <c:pt idx="771">
                  <c:v>35.774144999999997</c:v>
                </c:pt>
                <c:pt idx="772">
                  <c:v>35.794604</c:v>
                </c:pt>
                <c:pt idx="773">
                  <c:v>35.815064</c:v>
                </c:pt>
                <c:pt idx="774">
                  <c:v>35.835523000000002</c:v>
                </c:pt>
                <c:pt idx="775">
                  <c:v>35.855981999999997</c:v>
                </c:pt>
                <c:pt idx="776">
                  <c:v>35.876441999999997</c:v>
                </c:pt>
                <c:pt idx="777">
                  <c:v>35.896901</c:v>
                </c:pt>
                <c:pt idx="778">
                  <c:v>35.917360000000002</c:v>
                </c:pt>
                <c:pt idx="779">
                  <c:v>35.937820000000002</c:v>
                </c:pt>
                <c:pt idx="780">
                  <c:v>35.958278999999997</c:v>
                </c:pt>
                <c:pt idx="781">
                  <c:v>35.978738</c:v>
                </c:pt>
                <c:pt idx="782">
                  <c:v>35.999198</c:v>
                </c:pt>
                <c:pt idx="783">
                  <c:v>36.019657000000002</c:v>
                </c:pt>
                <c:pt idx="784">
                  <c:v>36.040115999999998</c:v>
                </c:pt>
                <c:pt idx="785">
                  <c:v>36.060575999999998</c:v>
                </c:pt>
                <c:pt idx="786">
                  <c:v>36.081035</c:v>
                </c:pt>
                <c:pt idx="787">
                  <c:v>36.101494000000002</c:v>
                </c:pt>
                <c:pt idx="788">
                  <c:v>36.121954000000002</c:v>
                </c:pt>
                <c:pt idx="789">
                  <c:v>36.142412999999998</c:v>
                </c:pt>
                <c:pt idx="790">
                  <c:v>36.162872</c:v>
                </c:pt>
                <c:pt idx="791">
                  <c:v>36.183332</c:v>
                </c:pt>
                <c:pt idx="792">
                  <c:v>36.203791000000002</c:v>
                </c:pt>
                <c:pt idx="793">
                  <c:v>36.224249999999998</c:v>
                </c:pt>
                <c:pt idx="794">
                  <c:v>36.244709999999998</c:v>
                </c:pt>
                <c:pt idx="795">
                  <c:v>36.265169</c:v>
                </c:pt>
                <c:pt idx="796">
                  <c:v>36.285628000000003</c:v>
                </c:pt>
                <c:pt idx="797">
                  <c:v>36.306088000000003</c:v>
                </c:pt>
                <c:pt idx="798">
                  <c:v>36.326546999999998</c:v>
                </c:pt>
                <c:pt idx="799">
                  <c:v>36.347006</c:v>
                </c:pt>
                <c:pt idx="800">
                  <c:v>36.367466</c:v>
                </c:pt>
                <c:pt idx="801">
                  <c:v>36.387925000000003</c:v>
                </c:pt>
                <c:pt idx="802">
                  <c:v>36.408383999999998</c:v>
                </c:pt>
                <c:pt idx="803">
                  <c:v>36.428843999999998</c:v>
                </c:pt>
                <c:pt idx="804">
                  <c:v>36.449303</c:v>
                </c:pt>
                <c:pt idx="805">
                  <c:v>36.469762000000003</c:v>
                </c:pt>
                <c:pt idx="806">
                  <c:v>36.490222000000003</c:v>
                </c:pt>
                <c:pt idx="807">
                  <c:v>36.510680999999998</c:v>
                </c:pt>
                <c:pt idx="808">
                  <c:v>36.531140000000001</c:v>
                </c:pt>
                <c:pt idx="809">
                  <c:v>36.551600000000001</c:v>
                </c:pt>
                <c:pt idx="810">
                  <c:v>36.572059000000003</c:v>
                </c:pt>
                <c:pt idx="811">
                  <c:v>36.592517999999998</c:v>
                </c:pt>
                <c:pt idx="812">
                  <c:v>36.612977999999998</c:v>
                </c:pt>
                <c:pt idx="813">
                  <c:v>36.633437000000001</c:v>
                </c:pt>
                <c:pt idx="814">
                  <c:v>36.653896000000003</c:v>
                </c:pt>
                <c:pt idx="815">
                  <c:v>36.674354999999998</c:v>
                </c:pt>
                <c:pt idx="816">
                  <c:v>36.694814999999998</c:v>
                </c:pt>
                <c:pt idx="817">
                  <c:v>36.715274000000001</c:v>
                </c:pt>
                <c:pt idx="818">
                  <c:v>36.735733000000003</c:v>
                </c:pt>
                <c:pt idx="819">
                  <c:v>36.756193000000003</c:v>
                </c:pt>
                <c:pt idx="820">
                  <c:v>36.776651999999999</c:v>
                </c:pt>
                <c:pt idx="821">
                  <c:v>36.797111000000001</c:v>
                </c:pt>
                <c:pt idx="822">
                  <c:v>36.817571000000001</c:v>
                </c:pt>
                <c:pt idx="823">
                  <c:v>36.838030000000003</c:v>
                </c:pt>
                <c:pt idx="824">
                  <c:v>36.858488999999999</c:v>
                </c:pt>
                <c:pt idx="825">
                  <c:v>36.878948999999999</c:v>
                </c:pt>
                <c:pt idx="826">
                  <c:v>36.899408000000001</c:v>
                </c:pt>
                <c:pt idx="827">
                  <c:v>36.919867000000004</c:v>
                </c:pt>
                <c:pt idx="828">
                  <c:v>36.940327000000003</c:v>
                </c:pt>
                <c:pt idx="829">
                  <c:v>36.960785999999999</c:v>
                </c:pt>
                <c:pt idx="830">
                  <c:v>36.981245000000001</c:v>
                </c:pt>
                <c:pt idx="831">
                  <c:v>37.001705000000001</c:v>
                </c:pt>
                <c:pt idx="832">
                  <c:v>37.022163999999997</c:v>
                </c:pt>
                <c:pt idx="833">
                  <c:v>37.042622999999999</c:v>
                </c:pt>
                <c:pt idx="834">
                  <c:v>37.063082999999999</c:v>
                </c:pt>
                <c:pt idx="835">
                  <c:v>37.083542000000001</c:v>
                </c:pt>
                <c:pt idx="836">
                  <c:v>37.104000999999997</c:v>
                </c:pt>
                <c:pt idx="837">
                  <c:v>37.124460999999997</c:v>
                </c:pt>
                <c:pt idx="838">
                  <c:v>37.144919999999999</c:v>
                </c:pt>
                <c:pt idx="839">
                  <c:v>37.165379000000001</c:v>
                </c:pt>
                <c:pt idx="840">
                  <c:v>37.185839000000001</c:v>
                </c:pt>
                <c:pt idx="841">
                  <c:v>37.206297999999997</c:v>
                </c:pt>
                <c:pt idx="842">
                  <c:v>37.226756999999999</c:v>
                </c:pt>
                <c:pt idx="843">
                  <c:v>37.247216999999999</c:v>
                </c:pt>
                <c:pt idx="844">
                  <c:v>37.267676000000002</c:v>
                </c:pt>
                <c:pt idx="845">
                  <c:v>37.288134999999997</c:v>
                </c:pt>
                <c:pt idx="846">
                  <c:v>37.308594999999997</c:v>
                </c:pt>
                <c:pt idx="847">
                  <c:v>37.329053999999999</c:v>
                </c:pt>
                <c:pt idx="848">
                  <c:v>37.349513000000002</c:v>
                </c:pt>
                <c:pt idx="849">
                  <c:v>37.369973000000002</c:v>
                </c:pt>
                <c:pt idx="850">
                  <c:v>37.390431999999997</c:v>
                </c:pt>
                <c:pt idx="851">
                  <c:v>37.410890999999999</c:v>
                </c:pt>
                <c:pt idx="852">
                  <c:v>37.431350999999999</c:v>
                </c:pt>
                <c:pt idx="853">
                  <c:v>37.451810000000002</c:v>
                </c:pt>
                <c:pt idx="854">
                  <c:v>37.472268999999997</c:v>
                </c:pt>
                <c:pt idx="855">
                  <c:v>37.492728999999997</c:v>
                </c:pt>
                <c:pt idx="856">
                  <c:v>37.513188</c:v>
                </c:pt>
                <c:pt idx="857">
                  <c:v>37.533647000000002</c:v>
                </c:pt>
                <c:pt idx="858">
                  <c:v>37.554107000000002</c:v>
                </c:pt>
                <c:pt idx="859">
                  <c:v>37.574565999999997</c:v>
                </c:pt>
                <c:pt idx="860">
                  <c:v>37.595025</c:v>
                </c:pt>
                <c:pt idx="861">
                  <c:v>37.615485</c:v>
                </c:pt>
                <c:pt idx="862">
                  <c:v>37.635944000000002</c:v>
                </c:pt>
                <c:pt idx="863">
                  <c:v>37.656402999999997</c:v>
                </c:pt>
                <c:pt idx="864">
                  <c:v>37.676862999999997</c:v>
                </c:pt>
                <c:pt idx="865">
                  <c:v>37.697322</c:v>
                </c:pt>
                <c:pt idx="866">
                  <c:v>37.717781000000002</c:v>
                </c:pt>
                <c:pt idx="867">
                  <c:v>37.738241000000002</c:v>
                </c:pt>
                <c:pt idx="868">
                  <c:v>37.758699999999997</c:v>
                </c:pt>
                <c:pt idx="869">
                  <c:v>37.779159</c:v>
                </c:pt>
                <c:pt idx="870">
                  <c:v>37.799619</c:v>
                </c:pt>
                <c:pt idx="871">
                  <c:v>37.820078000000002</c:v>
                </c:pt>
                <c:pt idx="872">
                  <c:v>37.840536999999998</c:v>
                </c:pt>
                <c:pt idx="873">
                  <c:v>37.860996999999998</c:v>
                </c:pt>
                <c:pt idx="874">
                  <c:v>37.881456</c:v>
                </c:pt>
                <c:pt idx="875">
                  <c:v>37.901915000000002</c:v>
                </c:pt>
                <c:pt idx="876">
                  <c:v>37.922375000000002</c:v>
                </c:pt>
                <c:pt idx="877">
                  <c:v>37.942833999999998</c:v>
                </c:pt>
                <c:pt idx="878">
                  <c:v>37.963293</c:v>
                </c:pt>
                <c:pt idx="879">
                  <c:v>37.983753</c:v>
                </c:pt>
                <c:pt idx="880">
                  <c:v>38.004212000000003</c:v>
                </c:pt>
                <c:pt idx="881">
                  <c:v>38.024670999999998</c:v>
                </c:pt>
                <c:pt idx="882">
                  <c:v>38.045130999999998</c:v>
                </c:pt>
                <c:pt idx="883">
                  <c:v>38.06559</c:v>
                </c:pt>
                <c:pt idx="884">
                  <c:v>38.086049000000003</c:v>
                </c:pt>
                <c:pt idx="885">
                  <c:v>38.106509000000003</c:v>
                </c:pt>
                <c:pt idx="886">
                  <c:v>38.126967999999998</c:v>
                </c:pt>
                <c:pt idx="887">
                  <c:v>38.147427</c:v>
                </c:pt>
                <c:pt idx="888">
                  <c:v>38.167887</c:v>
                </c:pt>
                <c:pt idx="889">
                  <c:v>38.188346000000003</c:v>
                </c:pt>
                <c:pt idx="890">
                  <c:v>38.208804999999998</c:v>
                </c:pt>
                <c:pt idx="891">
                  <c:v>38.229264999999998</c:v>
                </c:pt>
                <c:pt idx="892">
                  <c:v>38.249724000000001</c:v>
                </c:pt>
                <c:pt idx="893">
                  <c:v>38.270183000000003</c:v>
                </c:pt>
                <c:pt idx="894">
                  <c:v>38.290643000000003</c:v>
                </c:pt>
                <c:pt idx="895">
                  <c:v>38.311101999999998</c:v>
                </c:pt>
                <c:pt idx="896">
                  <c:v>38.331561000000001</c:v>
                </c:pt>
                <c:pt idx="897">
                  <c:v>38.352021000000001</c:v>
                </c:pt>
                <c:pt idx="898">
                  <c:v>38.372480000000003</c:v>
                </c:pt>
                <c:pt idx="899">
                  <c:v>38.392938999999998</c:v>
                </c:pt>
                <c:pt idx="900">
                  <c:v>38.413398999999998</c:v>
                </c:pt>
                <c:pt idx="901">
                  <c:v>38.433858000000001</c:v>
                </c:pt>
                <c:pt idx="902">
                  <c:v>38.454317000000003</c:v>
                </c:pt>
                <c:pt idx="903">
                  <c:v>38.474777000000003</c:v>
                </c:pt>
                <c:pt idx="904">
                  <c:v>38.495235999999998</c:v>
                </c:pt>
                <c:pt idx="905">
                  <c:v>38.515695000000001</c:v>
                </c:pt>
                <c:pt idx="906">
                  <c:v>38.536155000000001</c:v>
                </c:pt>
                <c:pt idx="907">
                  <c:v>38.556614000000003</c:v>
                </c:pt>
                <c:pt idx="908">
                  <c:v>38.577072999999999</c:v>
                </c:pt>
                <c:pt idx="909">
                  <c:v>38.597532999999999</c:v>
                </c:pt>
                <c:pt idx="910">
                  <c:v>38.617992000000001</c:v>
                </c:pt>
                <c:pt idx="911">
                  <c:v>38.638451000000003</c:v>
                </c:pt>
                <c:pt idx="912">
                  <c:v>38.658911000000003</c:v>
                </c:pt>
                <c:pt idx="913">
                  <c:v>38.679369999999999</c:v>
                </c:pt>
                <c:pt idx="914">
                  <c:v>38.699829000000001</c:v>
                </c:pt>
                <c:pt idx="915">
                  <c:v>38.720289000000001</c:v>
                </c:pt>
                <c:pt idx="916">
                  <c:v>38.740748000000004</c:v>
                </c:pt>
                <c:pt idx="917">
                  <c:v>38.761206999999999</c:v>
                </c:pt>
                <c:pt idx="918">
                  <c:v>38.781666999999999</c:v>
                </c:pt>
                <c:pt idx="919">
                  <c:v>38.802126000000001</c:v>
                </c:pt>
                <c:pt idx="920">
                  <c:v>38.822584999999997</c:v>
                </c:pt>
                <c:pt idx="921">
                  <c:v>38.843044999999996</c:v>
                </c:pt>
                <c:pt idx="922">
                  <c:v>38.863503999999999</c:v>
                </c:pt>
                <c:pt idx="923">
                  <c:v>38.883963000000001</c:v>
                </c:pt>
                <c:pt idx="924">
                  <c:v>38.904423000000001</c:v>
                </c:pt>
                <c:pt idx="925">
                  <c:v>38.924881999999997</c:v>
                </c:pt>
                <c:pt idx="926">
                  <c:v>38.945340999999999</c:v>
                </c:pt>
                <c:pt idx="927">
                  <c:v>38.965800999999999</c:v>
                </c:pt>
                <c:pt idx="928">
                  <c:v>38.986260000000001</c:v>
                </c:pt>
                <c:pt idx="929">
                  <c:v>39.006718999999997</c:v>
                </c:pt>
                <c:pt idx="930">
                  <c:v>39.027178999999997</c:v>
                </c:pt>
                <c:pt idx="931">
                  <c:v>39.047637999999999</c:v>
                </c:pt>
                <c:pt idx="932">
                  <c:v>39.068097000000002</c:v>
                </c:pt>
                <c:pt idx="933">
                  <c:v>39.088557000000002</c:v>
                </c:pt>
                <c:pt idx="934">
                  <c:v>39.109015999999997</c:v>
                </c:pt>
                <c:pt idx="935">
                  <c:v>39.129474999999999</c:v>
                </c:pt>
                <c:pt idx="936">
                  <c:v>39.149934999999999</c:v>
                </c:pt>
                <c:pt idx="937">
                  <c:v>39.170394000000002</c:v>
                </c:pt>
                <c:pt idx="938">
                  <c:v>39.190852999999997</c:v>
                </c:pt>
                <c:pt idx="939">
                  <c:v>39.211312999999997</c:v>
                </c:pt>
                <c:pt idx="940">
                  <c:v>39.231771999999999</c:v>
                </c:pt>
                <c:pt idx="941">
                  <c:v>39.252231000000002</c:v>
                </c:pt>
                <c:pt idx="942">
                  <c:v>39.272691000000002</c:v>
                </c:pt>
                <c:pt idx="943">
                  <c:v>39.293149999999997</c:v>
                </c:pt>
                <c:pt idx="944">
                  <c:v>39.313609</c:v>
                </c:pt>
                <c:pt idx="945">
                  <c:v>39.334069</c:v>
                </c:pt>
                <c:pt idx="946">
                  <c:v>39.354528000000002</c:v>
                </c:pt>
                <c:pt idx="947">
                  <c:v>39.374986999999997</c:v>
                </c:pt>
                <c:pt idx="948">
                  <c:v>39.395446999999997</c:v>
                </c:pt>
                <c:pt idx="949">
                  <c:v>39.415906</c:v>
                </c:pt>
                <c:pt idx="950">
                  <c:v>39.436365000000002</c:v>
                </c:pt>
                <c:pt idx="951">
                  <c:v>39.456825000000002</c:v>
                </c:pt>
                <c:pt idx="952">
                  <c:v>39.477283999999997</c:v>
                </c:pt>
                <c:pt idx="953">
                  <c:v>39.497743</c:v>
                </c:pt>
                <c:pt idx="954">
                  <c:v>39.518203</c:v>
                </c:pt>
                <c:pt idx="955">
                  <c:v>39.538662000000002</c:v>
                </c:pt>
                <c:pt idx="956">
                  <c:v>39.559120999999998</c:v>
                </c:pt>
                <c:pt idx="957">
                  <c:v>39.579580999999997</c:v>
                </c:pt>
                <c:pt idx="958">
                  <c:v>39.60004</c:v>
                </c:pt>
                <c:pt idx="959">
                  <c:v>39.620499000000002</c:v>
                </c:pt>
                <c:pt idx="960">
                  <c:v>39.640959000000002</c:v>
                </c:pt>
                <c:pt idx="961">
                  <c:v>39.661417999999998</c:v>
                </c:pt>
                <c:pt idx="962">
                  <c:v>39.681877</c:v>
                </c:pt>
                <c:pt idx="963">
                  <c:v>39.702337</c:v>
                </c:pt>
                <c:pt idx="964">
                  <c:v>39.722796000000002</c:v>
                </c:pt>
                <c:pt idx="965">
                  <c:v>39.743254999999998</c:v>
                </c:pt>
                <c:pt idx="966">
                  <c:v>39.763714999999998</c:v>
                </c:pt>
                <c:pt idx="967">
                  <c:v>39.784174</c:v>
                </c:pt>
                <c:pt idx="968">
                  <c:v>39.804633000000003</c:v>
                </c:pt>
                <c:pt idx="969">
                  <c:v>39.825093000000003</c:v>
                </c:pt>
                <c:pt idx="970">
                  <c:v>39.845551999999998</c:v>
                </c:pt>
                <c:pt idx="971">
                  <c:v>39.866011</c:v>
                </c:pt>
                <c:pt idx="972">
                  <c:v>39.886471</c:v>
                </c:pt>
                <c:pt idx="973">
                  <c:v>39.906930000000003</c:v>
                </c:pt>
                <c:pt idx="974">
                  <c:v>39.927388999999998</c:v>
                </c:pt>
                <c:pt idx="975">
                  <c:v>39.947848999999998</c:v>
                </c:pt>
                <c:pt idx="976">
                  <c:v>39.968308</c:v>
                </c:pt>
                <c:pt idx="977">
                  <c:v>39.988767000000003</c:v>
                </c:pt>
                <c:pt idx="978">
                  <c:v>40.009227000000003</c:v>
                </c:pt>
                <c:pt idx="979">
                  <c:v>40.029685999999998</c:v>
                </c:pt>
                <c:pt idx="980">
                  <c:v>40.050145000000001</c:v>
                </c:pt>
                <c:pt idx="981">
                  <c:v>40.070605</c:v>
                </c:pt>
                <c:pt idx="982">
                  <c:v>40.091064000000003</c:v>
                </c:pt>
                <c:pt idx="983">
                  <c:v>40.111522999999998</c:v>
                </c:pt>
                <c:pt idx="984">
                  <c:v>40.131982999999998</c:v>
                </c:pt>
                <c:pt idx="985">
                  <c:v>40.152442000000001</c:v>
                </c:pt>
                <c:pt idx="986">
                  <c:v>40.172901000000003</c:v>
                </c:pt>
                <c:pt idx="987">
                  <c:v>40.193361000000003</c:v>
                </c:pt>
                <c:pt idx="988">
                  <c:v>40.213819999999998</c:v>
                </c:pt>
                <c:pt idx="989">
                  <c:v>40.234279000000001</c:v>
                </c:pt>
                <c:pt idx="990">
                  <c:v>40.254739000000001</c:v>
                </c:pt>
                <c:pt idx="991">
                  <c:v>40.275198000000003</c:v>
                </c:pt>
                <c:pt idx="992">
                  <c:v>40.295656999999999</c:v>
                </c:pt>
                <c:pt idx="993">
                  <c:v>40.316116999999998</c:v>
                </c:pt>
                <c:pt idx="994">
                  <c:v>40.336576000000001</c:v>
                </c:pt>
                <c:pt idx="995">
                  <c:v>40.357035000000003</c:v>
                </c:pt>
                <c:pt idx="996">
                  <c:v>40.377495000000003</c:v>
                </c:pt>
                <c:pt idx="997">
                  <c:v>40.397953999999999</c:v>
                </c:pt>
                <c:pt idx="998">
                  <c:v>40.418413000000001</c:v>
                </c:pt>
                <c:pt idx="999">
                  <c:v>40.438873000000001</c:v>
                </c:pt>
                <c:pt idx="1000">
                  <c:v>40.459332000000003</c:v>
                </c:pt>
                <c:pt idx="1001">
                  <c:v>40.479790999999999</c:v>
                </c:pt>
                <c:pt idx="1002">
                  <c:v>40.500250999999999</c:v>
                </c:pt>
                <c:pt idx="1003">
                  <c:v>40.520710000000001</c:v>
                </c:pt>
                <c:pt idx="1004">
                  <c:v>40.541168999999996</c:v>
                </c:pt>
                <c:pt idx="1005">
                  <c:v>40.561629000000003</c:v>
                </c:pt>
                <c:pt idx="1006">
                  <c:v>40.582087999999999</c:v>
                </c:pt>
                <c:pt idx="1007">
                  <c:v>40.602547000000001</c:v>
                </c:pt>
                <c:pt idx="1008">
                  <c:v>40.623007000000001</c:v>
                </c:pt>
                <c:pt idx="1009">
                  <c:v>40.643465999999997</c:v>
                </c:pt>
                <c:pt idx="1010">
                  <c:v>40.663924999999999</c:v>
                </c:pt>
                <c:pt idx="1011">
                  <c:v>40.684384999999999</c:v>
                </c:pt>
                <c:pt idx="1012">
                  <c:v>40.704844000000001</c:v>
                </c:pt>
                <c:pt idx="1013">
                  <c:v>40.725302999999997</c:v>
                </c:pt>
                <c:pt idx="1014">
                  <c:v>40.745762999999997</c:v>
                </c:pt>
                <c:pt idx="1015">
                  <c:v>40.766221999999999</c:v>
                </c:pt>
                <c:pt idx="1016">
                  <c:v>40.786681000000002</c:v>
                </c:pt>
                <c:pt idx="1017">
                  <c:v>40.807141000000001</c:v>
                </c:pt>
                <c:pt idx="1018">
                  <c:v>40.827599999999997</c:v>
                </c:pt>
                <c:pt idx="1019">
                  <c:v>40.848058999999999</c:v>
                </c:pt>
                <c:pt idx="1020">
                  <c:v>40.868518999999999</c:v>
                </c:pt>
                <c:pt idx="1021">
                  <c:v>40.888978000000002</c:v>
                </c:pt>
                <c:pt idx="1022">
                  <c:v>40.909436999999997</c:v>
                </c:pt>
                <c:pt idx="1023">
                  <c:v>40.929896999999997</c:v>
                </c:pt>
                <c:pt idx="1024">
                  <c:v>40.950355999999999</c:v>
                </c:pt>
                <c:pt idx="1025">
                  <c:v>40.970815000000002</c:v>
                </c:pt>
                <c:pt idx="1026">
                  <c:v>40.991275000000002</c:v>
                </c:pt>
                <c:pt idx="1027">
                  <c:v>41.011733999999997</c:v>
                </c:pt>
                <c:pt idx="1028">
                  <c:v>41.032192999999999</c:v>
                </c:pt>
                <c:pt idx="1029">
                  <c:v>41.052652999999999</c:v>
                </c:pt>
                <c:pt idx="1030">
                  <c:v>41.073112000000002</c:v>
                </c:pt>
                <c:pt idx="1031">
                  <c:v>41.093570999999997</c:v>
                </c:pt>
                <c:pt idx="1032">
                  <c:v>41.114030999999997</c:v>
                </c:pt>
                <c:pt idx="1033">
                  <c:v>41.13449</c:v>
                </c:pt>
                <c:pt idx="1034">
                  <c:v>41.154949000000002</c:v>
                </c:pt>
                <c:pt idx="1035">
                  <c:v>41.175409000000002</c:v>
                </c:pt>
                <c:pt idx="1036">
                  <c:v>41.195867999999997</c:v>
                </c:pt>
                <c:pt idx="1037">
                  <c:v>41.216327</c:v>
                </c:pt>
                <c:pt idx="1038">
                  <c:v>41.236787</c:v>
                </c:pt>
                <c:pt idx="1039">
                  <c:v>41.257246000000002</c:v>
                </c:pt>
                <c:pt idx="1040">
                  <c:v>41.277704999999997</c:v>
                </c:pt>
                <c:pt idx="1041">
                  <c:v>41.298164999999997</c:v>
                </c:pt>
                <c:pt idx="1042">
                  <c:v>41.318624</c:v>
                </c:pt>
                <c:pt idx="1043">
                  <c:v>41.339083000000002</c:v>
                </c:pt>
                <c:pt idx="1044">
                  <c:v>41.359543000000002</c:v>
                </c:pt>
                <c:pt idx="1045">
                  <c:v>41.380001999999998</c:v>
                </c:pt>
                <c:pt idx="1046">
                  <c:v>41.400461</c:v>
                </c:pt>
                <c:pt idx="1047">
                  <c:v>41.420920000000002</c:v>
                </c:pt>
                <c:pt idx="1048">
                  <c:v>41.441380000000002</c:v>
                </c:pt>
                <c:pt idx="1049">
                  <c:v>41.461838999999998</c:v>
                </c:pt>
                <c:pt idx="1050">
                  <c:v>41.482298</c:v>
                </c:pt>
                <c:pt idx="1051">
                  <c:v>41.502758</c:v>
                </c:pt>
                <c:pt idx="1052">
                  <c:v>41.523217000000002</c:v>
                </c:pt>
                <c:pt idx="1053">
                  <c:v>41.543675999999998</c:v>
                </c:pt>
                <c:pt idx="1054">
                  <c:v>41.564135999999998</c:v>
                </c:pt>
                <c:pt idx="1055">
                  <c:v>41.584595</c:v>
                </c:pt>
                <c:pt idx="1056">
                  <c:v>41.605054000000003</c:v>
                </c:pt>
                <c:pt idx="1057">
                  <c:v>41.625514000000003</c:v>
                </c:pt>
                <c:pt idx="1058">
                  <c:v>41.645972999999998</c:v>
                </c:pt>
                <c:pt idx="1059">
                  <c:v>41.666432</c:v>
                </c:pt>
                <c:pt idx="1060">
                  <c:v>41.686892</c:v>
                </c:pt>
                <c:pt idx="1061">
                  <c:v>41.707351000000003</c:v>
                </c:pt>
                <c:pt idx="1062">
                  <c:v>41.727809999999998</c:v>
                </c:pt>
                <c:pt idx="1063">
                  <c:v>41.748269999999998</c:v>
                </c:pt>
                <c:pt idx="1064">
                  <c:v>41.768729</c:v>
                </c:pt>
                <c:pt idx="1065">
                  <c:v>41.789188000000003</c:v>
                </c:pt>
                <c:pt idx="1066">
                  <c:v>41.809648000000003</c:v>
                </c:pt>
                <c:pt idx="1067">
                  <c:v>41.830106999999998</c:v>
                </c:pt>
                <c:pt idx="1068">
                  <c:v>41.850566000000001</c:v>
                </c:pt>
                <c:pt idx="1069">
                  <c:v>41.871026000000001</c:v>
                </c:pt>
                <c:pt idx="1070">
                  <c:v>41.891485000000003</c:v>
                </c:pt>
                <c:pt idx="1071">
                  <c:v>41.911943999999998</c:v>
                </c:pt>
                <c:pt idx="1072">
                  <c:v>41.932403999999998</c:v>
                </c:pt>
                <c:pt idx="1073">
                  <c:v>41.952863000000001</c:v>
                </c:pt>
                <c:pt idx="1074">
                  <c:v>41.973322000000003</c:v>
                </c:pt>
                <c:pt idx="1075">
                  <c:v>41.993782000000003</c:v>
                </c:pt>
                <c:pt idx="1076">
                  <c:v>42.014240999999998</c:v>
                </c:pt>
                <c:pt idx="1077">
                  <c:v>42.034700000000001</c:v>
                </c:pt>
                <c:pt idx="1078">
                  <c:v>42.055160000000001</c:v>
                </c:pt>
                <c:pt idx="1079">
                  <c:v>42.075619000000003</c:v>
                </c:pt>
                <c:pt idx="1080">
                  <c:v>42.096077999999999</c:v>
                </c:pt>
                <c:pt idx="1081">
                  <c:v>42.116537999999998</c:v>
                </c:pt>
                <c:pt idx="1082">
                  <c:v>42.136997000000001</c:v>
                </c:pt>
                <c:pt idx="1083">
                  <c:v>42.157456000000003</c:v>
                </c:pt>
                <c:pt idx="1084">
                  <c:v>42.177916000000003</c:v>
                </c:pt>
                <c:pt idx="1085">
                  <c:v>42.198374999999999</c:v>
                </c:pt>
                <c:pt idx="1086">
                  <c:v>42.218834000000001</c:v>
                </c:pt>
                <c:pt idx="1087">
                  <c:v>42.239294000000001</c:v>
                </c:pt>
                <c:pt idx="1088">
                  <c:v>42.259753000000003</c:v>
                </c:pt>
                <c:pt idx="1089">
                  <c:v>42.280211999999999</c:v>
                </c:pt>
                <c:pt idx="1090">
                  <c:v>42.300671999999999</c:v>
                </c:pt>
                <c:pt idx="1091">
                  <c:v>42.321131000000001</c:v>
                </c:pt>
                <c:pt idx="1092">
                  <c:v>42.341589999999997</c:v>
                </c:pt>
                <c:pt idx="1093">
                  <c:v>42.362050000000004</c:v>
                </c:pt>
                <c:pt idx="1094">
                  <c:v>42.382508999999999</c:v>
                </c:pt>
                <c:pt idx="1095">
                  <c:v>42.402968000000001</c:v>
                </c:pt>
                <c:pt idx="1096">
                  <c:v>42.423428000000001</c:v>
                </c:pt>
                <c:pt idx="1097">
                  <c:v>42.443886999999997</c:v>
                </c:pt>
                <c:pt idx="1098">
                  <c:v>42.464345999999999</c:v>
                </c:pt>
                <c:pt idx="1099">
                  <c:v>42.484805999999999</c:v>
                </c:pt>
                <c:pt idx="1100">
                  <c:v>42.505265000000001</c:v>
                </c:pt>
                <c:pt idx="1101">
                  <c:v>42.525723999999997</c:v>
                </c:pt>
                <c:pt idx="1102">
                  <c:v>42.546183999999997</c:v>
                </c:pt>
                <c:pt idx="1103">
                  <c:v>42.566642999999999</c:v>
                </c:pt>
                <c:pt idx="1104">
                  <c:v>42.587102000000002</c:v>
                </c:pt>
                <c:pt idx="1105">
                  <c:v>42.607562000000001</c:v>
                </c:pt>
                <c:pt idx="1106">
                  <c:v>42.628020999999997</c:v>
                </c:pt>
                <c:pt idx="1107">
                  <c:v>42.648479999999999</c:v>
                </c:pt>
                <c:pt idx="1108">
                  <c:v>42.668939999999999</c:v>
                </c:pt>
                <c:pt idx="1109">
                  <c:v>42.689399000000002</c:v>
                </c:pt>
                <c:pt idx="1110">
                  <c:v>42.709857999999997</c:v>
                </c:pt>
                <c:pt idx="1111">
                  <c:v>42.730317999999997</c:v>
                </c:pt>
                <c:pt idx="1112">
                  <c:v>42.750776999999999</c:v>
                </c:pt>
                <c:pt idx="1113">
                  <c:v>42.771236000000002</c:v>
                </c:pt>
                <c:pt idx="1114">
                  <c:v>42.791696000000002</c:v>
                </c:pt>
                <c:pt idx="1115">
                  <c:v>42.812154999999997</c:v>
                </c:pt>
                <c:pt idx="1116">
                  <c:v>42.832614</c:v>
                </c:pt>
                <c:pt idx="1117">
                  <c:v>42.853073999999999</c:v>
                </c:pt>
                <c:pt idx="1118">
                  <c:v>42.873533000000002</c:v>
                </c:pt>
                <c:pt idx="1119">
                  <c:v>42.893991999999997</c:v>
                </c:pt>
                <c:pt idx="1120">
                  <c:v>42.914451999999997</c:v>
                </c:pt>
                <c:pt idx="1121">
                  <c:v>42.934911</c:v>
                </c:pt>
                <c:pt idx="1122">
                  <c:v>42.955370000000002</c:v>
                </c:pt>
                <c:pt idx="1123">
                  <c:v>42.975830000000002</c:v>
                </c:pt>
                <c:pt idx="1124">
                  <c:v>42.996288999999997</c:v>
                </c:pt>
                <c:pt idx="1125">
                  <c:v>43.016748</c:v>
                </c:pt>
                <c:pt idx="1126">
                  <c:v>43.037208</c:v>
                </c:pt>
                <c:pt idx="1127">
                  <c:v>43.057667000000002</c:v>
                </c:pt>
                <c:pt idx="1128">
                  <c:v>43.078125999999997</c:v>
                </c:pt>
                <c:pt idx="1129">
                  <c:v>43.098585999999997</c:v>
                </c:pt>
                <c:pt idx="1130">
                  <c:v>43.119045</c:v>
                </c:pt>
                <c:pt idx="1131">
                  <c:v>43.139504000000002</c:v>
                </c:pt>
                <c:pt idx="1132">
                  <c:v>43.159964000000002</c:v>
                </c:pt>
                <c:pt idx="1133">
                  <c:v>43.180422999999998</c:v>
                </c:pt>
                <c:pt idx="1134">
                  <c:v>43.200882</c:v>
                </c:pt>
                <c:pt idx="1135">
                  <c:v>43.221342</c:v>
                </c:pt>
                <c:pt idx="1136">
                  <c:v>43.241801000000002</c:v>
                </c:pt>
                <c:pt idx="1137">
                  <c:v>43.262259999999998</c:v>
                </c:pt>
                <c:pt idx="1138">
                  <c:v>43.282719999999998</c:v>
                </c:pt>
                <c:pt idx="1139">
                  <c:v>43.303179</c:v>
                </c:pt>
                <c:pt idx="1140">
                  <c:v>43.323638000000003</c:v>
                </c:pt>
                <c:pt idx="1141">
                  <c:v>43.344098000000002</c:v>
                </c:pt>
                <c:pt idx="1142">
                  <c:v>43.364556999999998</c:v>
                </c:pt>
                <c:pt idx="1143">
                  <c:v>43.385016</c:v>
                </c:pt>
                <c:pt idx="1144">
                  <c:v>43.405476</c:v>
                </c:pt>
                <c:pt idx="1145">
                  <c:v>43.425935000000003</c:v>
                </c:pt>
                <c:pt idx="1146">
                  <c:v>43.446393999999998</c:v>
                </c:pt>
                <c:pt idx="1147">
                  <c:v>43.466853999999998</c:v>
                </c:pt>
                <c:pt idx="1148">
                  <c:v>43.487313</c:v>
                </c:pt>
                <c:pt idx="1149">
                  <c:v>43.507772000000003</c:v>
                </c:pt>
                <c:pt idx="1150">
                  <c:v>43.528232000000003</c:v>
                </c:pt>
                <c:pt idx="1151">
                  <c:v>43.548690999999998</c:v>
                </c:pt>
                <c:pt idx="1152">
                  <c:v>43.56915</c:v>
                </c:pt>
                <c:pt idx="1153">
                  <c:v>43.58961</c:v>
                </c:pt>
                <c:pt idx="1154">
                  <c:v>43.610069000000003</c:v>
                </c:pt>
                <c:pt idx="1155">
                  <c:v>43.630527999999998</c:v>
                </c:pt>
                <c:pt idx="1156">
                  <c:v>43.650987999999998</c:v>
                </c:pt>
                <c:pt idx="1157">
                  <c:v>43.671447000000001</c:v>
                </c:pt>
                <c:pt idx="1158">
                  <c:v>43.691906000000003</c:v>
                </c:pt>
                <c:pt idx="1159">
                  <c:v>43.712366000000003</c:v>
                </c:pt>
                <c:pt idx="1160">
                  <c:v>43.732824999999998</c:v>
                </c:pt>
                <c:pt idx="1161">
                  <c:v>43.753284000000001</c:v>
                </c:pt>
                <c:pt idx="1162">
                  <c:v>43.773744000000001</c:v>
                </c:pt>
                <c:pt idx="1163">
                  <c:v>43.794203000000003</c:v>
                </c:pt>
                <c:pt idx="1164">
                  <c:v>43.814661999999998</c:v>
                </c:pt>
                <c:pt idx="1165">
                  <c:v>43.835121999999998</c:v>
                </c:pt>
                <c:pt idx="1166">
                  <c:v>43.855581000000001</c:v>
                </c:pt>
                <c:pt idx="1167">
                  <c:v>43.876040000000003</c:v>
                </c:pt>
                <c:pt idx="1168">
                  <c:v>43.896500000000003</c:v>
                </c:pt>
                <c:pt idx="1169">
                  <c:v>43.916958999999999</c:v>
                </c:pt>
                <c:pt idx="1170">
                  <c:v>43.937418000000001</c:v>
                </c:pt>
                <c:pt idx="1171">
                  <c:v>43.957878000000001</c:v>
                </c:pt>
                <c:pt idx="1172">
                  <c:v>43.978337000000003</c:v>
                </c:pt>
                <c:pt idx="1173">
                  <c:v>43.998795999999999</c:v>
                </c:pt>
                <c:pt idx="1174">
                  <c:v>44.019255999999999</c:v>
                </c:pt>
                <c:pt idx="1175">
                  <c:v>44.039715000000001</c:v>
                </c:pt>
                <c:pt idx="1176">
                  <c:v>44.060174000000004</c:v>
                </c:pt>
                <c:pt idx="1177">
                  <c:v>44.080634000000003</c:v>
                </c:pt>
                <c:pt idx="1178">
                  <c:v>44.101092999999999</c:v>
                </c:pt>
                <c:pt idx="1179">
                  <c:v>44.121552000000001</c:v>
                </c:pt>
                <c:pt idx="1180">
                  <c:v>44.142012000000001</c:v>
                </c:pt>
                <c:pt idx="1181">
                  <c:v>44.162470999999996</c:v>
                </c:pt>
                <c:pt idx="1182">
                  <c:v>44.182929999999999</c:v>
                </c:pt>
                <c:pt idx="1183">
                  <c:v>44.203389999999999</c:v>
                </c:pt>
                <c:pt idx="1184">
                  <c:v>44.223849000000001</c:v>
                </c:pt>
                <c:pt idx="1185">
                  <c:v>44.244307999999997</c:v>
                </c:pt>
                <c:pt idx="1186">
                  <c:v>44.264767999999997</c:v>
                </c:pt>
                <c:pt idx="1187">
                  <c:v>44.285226999999999</c:v>
                </c:pt>
                <c:pt idx="1188">
                  <c:v>44.305686000000001</c:v>
                </c:pt>
                <c:pt idx="1189">
                  <c:v>44.326146000000001</c:v>
                </c:pt>
                <c:pt idx="1190">
                  <c:v>44.346604999999997</c:v>
                </c:pt>
                <c:pt idx="1191">
                  <c:v>44.367063999999999</c:v>
                </c:pt>
                <c:pt idx="1192">
                  <c:v>44.387523999999999</c:v>
                </c:pt>
                <c:pt idx="1193">
                  <c:v>44.407983000000002</c:v>
                </c:pt>
                <c:pt idx="1194">
                  <c:v>44.428441999999997</c:v>
                </c:pt>
                <c:pt idx="1195">
                  <c:v>44.448901999999997</c:v>
                </c:pt>
                <c:pt idx="1196">
                  <c:v>44.469360999999999</c:v>
                </c:pt>
                <c:pt idx="1197">
                  <c:v>44.489820000000002</c:v>
                </c:pt>
                <c:pt idx="1198">
                  <c:v>44.510280000000002</c:v>
                </c:pt>
                <c:pt idx="1199">
                  <c:v>44.530738999999997</c:v>
                </c:pt>
                <c:pt idx="1200">
                  <c:v>44.551197999999999</c:v>
                </c:pt>
                <c:pt idx="1201">
                  <c:v>44.571657999999999</c:v>
                </c:pt>
                <c:pt idx="1202">
                  <c:v>44.592117000000002</c:v>
                </c:pt>
                <c:pt idx="1203">
                  <c:v>44.612575999999997</c:v>
                </c:pt>
                <c:pt idx="1204">
                  <c:v>44.633035999999997</c:v>
                </c:pt>
                <c:pt idx="1205">
                  <c:v>44.653494999999999</c:v>
                </c:pt>
                <c:pt idx="1206">
                  <c:v>44.673954000000002</c:v>
                </c:pt>
                <c:pt idx="1207">
                  <c:v>44.694414000000002</c:v>
                </c:pt>
                <c:pt idx="1208">
                  <c:v>44.714872999999997</c:v>
                </c:pt>
                <c:pt idx="1209">
                  <c:v>44.735332</c:v>
                </c:pt>
                <c:pt idx="1210">
                  <c:v>44.755792</c:v>
                </c:pt>
                <c:pt idx="1211">
                  <c:v>44.776251000000002</c:v>
                </c:pt>
                <c:pt idx="1212">
                  <c:v>44.796709999999997</c:v>
                </c:pt>
                <c:pt idx="1213">
                  <c:v>44.817169999999997</c:v>
                </c:pt>
                <c:pt idx="1214">
                  <c:v>44.837629</c:v>
                </c:pt>
                <c:pt idx="1215">
                  <c:v>44.858088000000002</c:v>
                </c:pt>
                <c:pt idx="1216">
                  <c:v>44.878548000000002</c:v>
                </c:pt>
                <c:pt idx="1217">
                  <c:v>44.899006999999997</c:v>
                </c:pt>
                <c:pt idx="1218">
                  <c:v>44.919466</c:v>
                </c:pt>
                <c:pt idx="1219">
                  <c:v>44.939926</c:v>
                </c:pt>
                <c:pt idx="1220">
                  <c:v>44.960385000000002</c:v>
                </c:pt>
                <c:pt idx="1221">
                  <c:v>44.980843999999998</c:v>
                </c:pt>
                <c:pt idx="1222">
                  <c:v>45.001303999999998</c:v>
                </c:pt>
                <c:pt idx="1223">
                  <c:v>45.021763</c:v>
                </c:pt>
                <c:pt idx="1224">
                  <c:v>45.042222000000002</c:v>
                </c:pt>
                <c:pt idx="1225">
                  <c:v>45.062682000000002</c:v>
                </c:pt>
                <c:pt idx="1226">
                  <c:v>45.083140999999998</c:v>
                </c:pt>
                <c:pt idx="1227">
                  <c:v>45.1036</c:v>
                </c:pt>
                <c:pt idx="1228">
                  <c:v>45.12406</c:v>
                </c:pt>
                <c:pt idx="1229">
                  <c:v>45.144519000000003</c:v>
                </c:pt>
                <c:pt idx="1230">
                  <c:v>45.164977999999998</c:v>
                </c:pt>
                <c:pt idx="1231">
                  <c:v>45.185437999999998</c:v>
                </c:pt>
                <c:pt idx="1232">
                  <c:v>45.205897</c:v>
                </c:pt>
                <c:pt idx="1233">
                  <c:v>45.226356000000003</c:v>
                </c:pt>
                <c:pt idx="1234">
                  <c:v>45.246816000000003</c:v>
                </c:pt>
                <c:pt idx="1235">
                  <c:v>45.267274999999998</c:v>
                </c:pt>
                <c:pt idx="1236">
                  <c:v>45.287734</c:v>
                </c:pt>
                <c:pt idx="1237">
                  <c:v>45.308194</c:v>
                </c:pt>
                <c:pt idx="1238">
                  <c:v>45.328653000000003</c:v>
                </c:pt>
                <c:pt idx="1239">
                  <c:v>45.349111999999998</c:v>
                </c:pt>
                <c:pt idx="1240">
                  <c:v>45.369571999999998</c:v>
                </c:pt>
                <c:pt idx="1241">
                  <c:v>45.390031</c:v>
                </c:pt>
                <c:pt idx="1242">
                  <c:v>45.410490000000003</c:v>
                </c:pt>
                <c:pt idx="1243">
                  <c:v>45.430950000000003</c:v>
                </c:pt>
                <c:pt idx="1244">
                  <c:v>45.451408999999998</c:v>
                </c:pt>
                <c:pt idx="1245">
                  <c:v>45.471868000000001</c:v>
                </c:pt>
                <c:pt idx="1246">
                  <c:v>45.492328000000001</c:v>
                </c:pt>
                <c:pt idx="1247">
                  <c:v>45.512787000000003</c:v>
                </c:pt>
                <c:pt idx="1248">
                  <c:v>45.533245999999998</c:v>
                </c:pt>
                <c:pt idx="1249">
                  <c:v>45.553705999999998</c:v>
                </c:pt>
                <c:pt idx="1250">
                  <c:v>45.574165000000001</c:v>
                </c:pt>
                <c:pt idx="1251">
                  <c:v>45.594624000000003</c:v>
                </c:pt>
                <c:pt idx="1252">
                  <c:v>45.615084000000003</c:v>
                </c:pt>
                <c:pt idx="1253">
                  <c:v>45.635542999999998</c:v>
                </c:pt>
                <c:pt idx="1254">
                  <c:v>45.656002000000001</c:v>
                </c:pt>
                <c:pt idx="1255">
                  <c:v>45.676462000000001</c:v>
                </c:pt>
                <c:pt idx="1256">
                  <c:v>45.696921000000003</c:v>
                </c:pt>
                <c:pt idx="1257">
                  <c:v>45.717379999999999</c:v>
                </c:pt>
                <c:pt idx="1258">
                  <c:v>45.737839999999998</c:v>
                </c:pt>
                <c:pt idx="1259">
                  <c:v>45.758299000000001</c:v>
                </c:pt>
                <c:pt idx="1260">
                  <c:v>45.778758000000003</c:v>
                </c:pt>
                <c:pt idx="1261">
                  <c:v>45.799218000000003</c:v>
                </c:pt>
                <c:pt idx="1262">
                  <c:v>45.819676999999999</c:v>
                </c:pt>
                <c:pt idx="1263">
                  <c:v>45.840136000000001</c:v>
                </c:pt>
                <c:pt idx="1264">
                  <c:v>45.860596000000001</c:v>
                </c:pt>
                <c:pt idx="1265">
                  <c:v>45.881055000000003</c:v>
                </c:pt>
                <c:pt idx="1266">
                  <c:v>45.901513999999999</c:v>
                </c:pt>
                <c:pt idx="1267">
                  <c:v>45.921973999999999</c:v>
                </c:pt>
                <c:pt idx="1268">
                  <c:v>45.942433000000001</c:v>
                </c:pt>
                <c:pt idx="1269">
                  <c:v>45.962891999999997</c:v>
                </c:pt>
                <c:pt idx="1270">
                  <c:v>45.983351999999996</c:v>
                </c:pt>
                <c:pt idx="1271">
                  <c:v>46.003810999999999</c:v>
                </c:pt>
                <c:pt idx="1272">
                  <c:v>46.024270000000001</c:v>
                </c:pt>
                <c:pt idx="1273">
                  <c:v>46.044730000000001</c:v>
                </c:pt>
                <c:pt idx="1274">
                  <c:v>46.065188999999997</c:v>
                </c:pt>
                <c:pt idx="1275">
                  <c:v>46.085647999999999</c:v>
                </c:pt>
                <c:pt idx="1276">
                  <c:v>46.106107999999999</c:v>
                </c:pt>
                <c:pt idx="1277">
                  <c:v>46.126567000000001</c:v>
                </c:pt>
                <c:pt idx="1278">
                  <c:v>46.147025999999997</c:v>
                </c:pt>
                <c:pt idx="1279">
                  <c:v>46.167485999999997</c:v>
                </c:pt>
                <c:pt idx="1280">
                  <c:v>46.187944999999999</c:v>
                </c:pt>
                <c:pt idx="1281">
                  <c:v>46.208404000000002</c:v>
                </c:pt>
                <c:pt idx="1282">
                  <c:v>46.228862999999997</c:v>
                </c:pt>
                <c:pt idx="1283">
                  <c:v>46.249322999999997</c:v>
                </c:pt>
                <c:pt idx="1284">
                  <c:v>46.269781999999999</c:v>
                </c:pt>
                <c:pt idx="1285">
                  <c:v>46.290241000000002</c:v>
                </c:pt>
                <c:pt idx="1286">
                  <c:v>46.310701000000002</c:v>
                </c:pt>
                <c:pt idx="1287">
                  <c:v>46.331159999999997</c:v>
                </c:pt>
                <c:pt idx="1288">
                  <c:v>46.351618999999999</c:v>
                </c:pt>
                <c:pt idx="1289">
                  <c:v>46.372078999999999</c:v>
                </c:pt>
                <c:pt idx="1290">
                  <c:v>46.392538000000002</c:v>
                </c:pt>
                <c:pt idx="1291">
                  <c:v>46.412996999999997</c:v>
                </c:pt>
                <c:pt idx="1292">
                  <c:v>46.433456999999997</c:v>
                </c:pt>
                <c:pt idx="1293">
                  <c:v>46.453916</c:v>
                </c:pt>
                <c:pt idx="1294">
                  <c:v>46.474375000000002</c:v>
                </c:pt>
                <c:pt idx="1295">
                  <c:v>46.494835000000002</c:v>
                </c:pt>
                <c:pt idx="1296">
                  <c:v>46.515293999999997</c:v>
                </c:pt>
                <c:pt idx="1297">
                  <c:v>46.535753</c:v>
                </c:pt>
                <c:pt idx="1298">
                  <c:v>46.556213</c:v>
                </c:pt>
                <c:pt idx="1299">
                  <c:v>46.576672000000002</c:v>
                </c:pt>
                <c:pt idx="1300">
                  <c:v>46.597130999999997</c:v>
                </c:pt>
                <c:pt idx="1301">
                  <c:v>46.617590999999997</c:v>
                </c:pt>
                <c:pt idx="1302">
                  <c:v>46.63805</c:v>
                </c:pt>
                <c:pt idx="1303">
                  <c:v>46.658509000000002</c:v>
                </c:pt>
                <c:pt idx="1304">
                  <c:v>46.678969000000002</c:v>
                </c:pt>
                <c:pt idx="1305">
                  <c:v>46.699427999999997</c:v>
                </c:pt>
                <c:pt idx="1306">
                  <c:v>46.719887</c:v>
                </c:pt>
                <c:pt idx="1307">
                  <c:v>46.740347</c:v>
                </c:pt>
                <c:pt idx="1308">
                  <c:v>46.760806000000002</c:v>
                </c:pt>
                <c:pt idx="1309">
                  <c:v>46.781264999999998</c:v>
                </c:pt>
                <c:pt idx="1310">
                  <c:v>46.801724999999998</c:v>
                </c:pt>
                <c:pt idx="1311">
                  <c:v>46.822184</c:v>
                </c:pt>
                <c:pt idx="1312">
                  <c:v>46.842643000000002</c:v>
                </c:pt>
                <c:pt idx="1313">
                  <c:v>46.863103000000002</c:v>
                </c:pt>
                <c:pt idx="1314">
                  <c:v>46.883561999999998</c:v>
                </c:pt>
                <c:pt idx="1315">
                  <c:v>46.904021</c:v>
                </c:pt>
                <c:pt idx="1316">
                  <c:v>46.924481</c:v>
                </c:pt>
                <c:pt idx="1317">
                  <c:v>46.944940000000003</c:v>
                </c:pt>
                <c:pt idx="1318">
                  <c:v>46.965398999999998</c:v>
                </c:pt>
                <c:pt idx="1319">
                  <c:v>46.985858999999998</c:v>
                </c:pt>
                <c:pt idx="1320">
                  <c:v>47.006318</c:v>
                </c:pt>
                <c:pt idx="1321">
                  <c:v>47.026777000000003</c:v>
                </c:pt>
                <c:pt idx="1322">
                  <c:v>47.047237000000003</c:v>
                </c:pt>
                <c:pt idx="1323">
                  <c:v>47.067695999999998</c:v>
                </c:pt>
                <c:pt idx="1324">
                  <c:v>47.088155</c:v>
                </c:pt>
                <c:pt idx="1325">
                  <c:v>47.108615</c:v>
                </c:pt>
                <c:pt idx="1326">
                  <c:v>47.129074000000003</c:v>
                </c:pt>
                <c:pt idx="1327">
                  <c:v>47.149532999999998</c:v>
                </c:pt>
                <c:pt idx="1328">
                  <c:v>47.169992999999998</c:v>
                </c:pt>
                <c:pt idx="1329">
                  <c:v>47.190452000000001</c:v>
                </c:pt>
                <c:pt idx="1330">
                  <c:v>47.210911000000003</c:v>
                </c:pt>
                <c:pt idx="1331">
                  <c:v>47.231371000000003</c:v>
                </c:pt>
                <c:pt idx="1332">
                  <c:v>47.251829999999998</c:v>
                </c:pt>
                <c:pt idx="1333">
                  <c:v>47.272289000000001</c:v>
                </c:pt>
                <c:pt idx="1334">
                  <c:v>47.292749000000001</c:v>
                </c:pt>
                <c:pt idx="1335">
                  <c:v>47.313208000000003</c:v>
                </c:pt>
                <c:pt idx="1336">
                  <c:v>47.333666999999998</c:v>
                </c:pt>
                <c:pt idx="1337">
                  <c:v>47.354126999999998</c:v>
                </c:pt>
                <c:pt idx="1338">
                  <c:v>47.374586000000001</c:v>
                </c:pt>
                <c:pt idx="1339">
                  <c:v>47.395045000000003</c:v>
                </c:pt>
                <c:pt idx="1340">
                  <c:v>47.415505000000003</c:v>
                </c:pt>
                <c:pt idx="1341">
                  <c:v>47.435963999999998</c:v>
                </c:pt>
                <c:pt idx="1342">
                  <c:v>47.456423000000001</c:v>
                </c:pt>
                <c:pt idx="1343">
                  <c:v>47.476883000000001</c:v>
                </c:pt>
                <c:pt idx="1344">
                  <c:v>47.497342000000003</c:v>
                </c:pt>
                <c:pt idx="1345">
                  <c:v>47.517800999999999</c:v>
                </c:pt>
                <c:pt idx="1346">
                  <c:v>47.538260999999999</c:v>
                </c:pt>
                <c:pt idx="1347">
                  <c:v>47.558720000000001</c:v>
                </c:pt>
                <c:pt idx="1348">
                  <c:v>47.579179000000003</c:v>
                </c:pt>
                <c:pt idx="1349">
                  <c:v>47.599639000000003</c:v>
                </c:pt>
                <c:pt idx="1350">
                  <c:v>47.620097999999999</c:v>
                </c:pt>
                <c:pt idx="1351">
                  <c:v>47.640557000000001</c:v>
                </c:pt>
                <c:pt idx="1352">
                  <c:v>47.661017000000001</c:v>
                </c:pt>
                <c:pt idx="1353">
                  <c:v>47.681476000000004</c:v>
                </c:pt>
                <c:pt idx="1354">
                  <c:v>47.701934999999999</c:v>
                </c:pt>
                <c:pt idx="1355">
                  <c:v>47.722394999999999</c:v>
                </c:pt>
                <c:pt idx="1356">
                  <c:v>47.742854000000001</c:v>
                </c:pt>
                <c:pt idx="1357">
                  <c:v>47.763312999999997</c:v>
                </c:pt>
                <c:pt idx="1358">
                  <c:v>47.783772999999997</c:v>
                </c:pt>
                <c:pt idx="1359">
                  <c:v>47.804231999999999</c:v>
                </c:pt>
                <c:pt idx="1360">
                  <c:v>47.824691000000001</c:v>
                </c:pt>
                <c:pt idx="1361">
                  <c:v>47.845151000000001</c:v>
                </c:pt>
                <c:pt idx="1362">
                  <c:v>47.865609999999997</c:v>
                </c:pt>
                <c:pt idx="1363">
                  <c:v>47.886068999999999</c:v>
                </c:pt>
                <c:pt idx="1364">
                  <c:v>47.906528999999999</c:v>
                </c:pt>
                <c:pt idx="1365">
                  <c:v>47.926988000000001</c:v>
                </c:pt>
                <c:pt idx="1366">
                  <c:v>47.947446999999997</c:v>
                </c:pt>
                <c:pt idx="1367">
                  <c:v>47.967906999999997</c:v>
                </c:pt>
                <c:pt idx="1368">
                  <c:v>47.988365999999999</c:v>
                </c:pt>
                <c:pt idx="1369">
                  <c:v>48.008825000000002</c:v>
                </c:pt>
                <c:pt idx="1370">
                  <c:v>48.029285000000002</c:v>
                </c:pt>
                <c:pt idx="1371">
                  <c:v>48.049743999999997</c:v>
                </c:pt>
                <c:pt idx="1372">
                  <c:v>48.070202999999999</c:v>
                </c:pt>
                <c:pt idx="1373">
                  <c:v>48.090662999999999</c:v>
                </c:pt>
                <c:pt idx="1374">
                  <c:v>48.111122000000002</c:v>
                </c:pt>
                <c:pt idx="1375">
                  <c:v>48.131580999999997</c:v>
                </c:pt>
                <c:pt idx="1376">
                  <c:v>48.152040999999997</c:v>
                </c:pt>
                <c:pt idx="1377">
                  <c:v>48.172499999999999</c:v>
                </c:pt>
                <c:pt idx="1378">
                  <c:v>48.192959000000002</c:v>
                </c:pt>
                <c:pt idx="1379">
                  <c:v>48.213419000000002</c:v>
                </c:pt>
                <c:pt idx="1380">
                  <c:v>48.233877999999997</c:v>
                </c:pt>
                <c:pt idx="1381">
                  <c:v>48.254337</c:v>
                </c:pt>
                <c:pt idx="1382">
                  <c:v>48.274797</c:v>
                </c:pt>
                <c:pt idx="1383">
                  <c:v>48.295256000000002</c:v>
                </c:pt>
                <c:pt idx="1384">
                  <c:v>48.315714999999997</c:v>
                </c:pt>
                <c:pt idx="1385">
                  <c:v>48.336174999999997</c:v>
                </c:pt>
                <c:pt idx="1386">
                  <c:v>48.356634</c:v>
                </c:pt>
                <c:pt idx="1387">
                  <c:v>48.377093000000002</c:v>
                </c:pt>
                <c:pt idx="1388">
                  <c:v>48.397553000000002</c:v>
                </c:pt>
                <c:pt idx="1389">
                  <c:v>48.418011999999997</c:v>
                </c:pt>
                <c:pt idx="1390">
                  <c:v>48.438471</c:v>
                </c:pt>
                <c:pt idx="1391">
                  <c:v>48.458931</c:v>
                </c:pt>
                <c:pt idx="1392">
                  <c:v>48.479390000000002</c:v>
                </c:pt>
                <c:pt idx="1393">
                  <c:v>48.499848999999998</c:v>
                </c:pt>
                <c:pt idx="1394">
                  <c:v>48.520308999999997</c:v>
                </c:pt>
                <c:pt idx="1395">
                  <c:v>48.540768</c:v>
                </c:pt>
                <c:pt idx="1396">
                  <c:v>48.561227000000002</c:v>
                </c:pt>
                <c:pt idx="1397">
                  <c:v>48.581687000000002</c:v>
                </c:pt>
                <c:pt idx="1398">
                  <c:v>48.602145999999998</c:v>
                </c:pt>
                <c:pt idx="1399">
                  <c:v>48.622605</c:v>
                </c:pt>
                <c:pt idx="1400">
                  <c:v>48.643065</c:v>
                </c:pt>
                <c:pt idx="1401">
                  <c:v>48.663524000000002</c:v>
                </c:pt>
                <c:pt idx="1402">
                  <c:v>48.683982999999998</c:v>
                </c:pt>
                <c:pt idx="1403">
                  <c:v>48.704442999999998</c:v>
                </c:pt>
                <c:pt idx="1404">
                  <c:v>48.724902</c:v>
                </c:pt>
                <c:pt idx="1405">
                  <c:v>48.745361000000003</c:v>
                </c:pt>
                <c:pt idx="1406">
                  <c:v>48.765821000000003</c:v>
                </c:pt>
                <c:pt idx="1407">
                  <c:v>48.786279999999998</c:v>
                </c:pt>
                <c:pt idx="1408">
                  <c:v>48.806739</c:v>
                </c:pt>
                <c:pt idx="1409">
                  <c:v>48.827199</c:v>
                </c:pt>
                <c:pt idx="1410">
                  <c:v>48.847658000000003</c:v>
                </c:pt>
                <c:pt idx="1411">
                  <c:v>48.868116999999998</c:v>
                </c:pt>
                <c:pt idx="1412">
                  <c:v>48.888576999999998</c:v>
                </c:pt>
                <c:pt idx="1413">
                  <c:v>48.909036</c:v>
                </c:pt>
                <c:pt idx="1414">
                  <c:v>48.929495000000003</c:v>
                </c:pt>
                <c:pt idx="1415">
                  <c:v>48.949955000000003</c:v>
                </c:pt>
                <c:pt idx="1416">
                  <c:v>48.970413999999998</c:v>
                </c:pt>
                <c:pt idx="1417">
                  <c:v>48.990873000000001</c:v>
                </c:pt>
                <c:pt idx="1418">
                  <c:v>49.011333</c:v>
                </c:pt>
                <c:pt idx="1419">
                  <c:v>49.031792000000003</c:v>
                </c:pt>
                <c:pt idx="1420">
                  <c:v>49.052250999999998</c:v>
                </c:pt>
                <c:pt idx="1421">
                  <c:v>49.072710999999998</c:v>
                </c:pt>
                <c:pt idx="1422">
                  <c:v>49.093170000000001</c:v>
                </c:pt>
                <c:pt idx="1423">
                  <c:v>49.113629000000003</c:v>
                </c:pt>
                <c:pt idx="1424">
                  <c:v>49.134089000000003</c:v>
                </c:pt>
                <c:pt idx="1425">
                  <c:v>49.154547999999998</c:v>
                </c:pt>
                <c:pt idx="1426">
                  <c:v>49.175007000000001</c:v>
                </c:pt>
                <c:pt idx="1427">
                  <c:v>49.195467000000001</c:v>
                </c:pt>
                <c:pt idx="1428">
                  <c:v>49.215926000000003</c:v>
                </c:pt>
                <c:pt idx="1429">
                  <c:v>49.236384999999999</c:v>
                </c:pt>
                <c:pt idx="1430">
                  <c:v>49.256844999999998</c:v>
                </c:pt>
                <c:pt idx="1431">
                  <c:v>49.277304000000001</c:v>
                </c:pt>
                <c:pt idx="1432">
                  <c:v>49.297763000000003</c:v>
                </c:pt>
                <c:pt idx="1433">
                  <c:v>49.318223000000003</c:v>
                </c:pt>
                <c:pt idx="1434">
                  <c:v>49.338681999999999</c:v>
                </c:pt>
                <c:pt idx="1435">
                  <c:v>49.359141000000001</c:v>
                </c:pt>
                <c:pt idx="1436">
                  <c:v>49.379601000000001</c:v>
                </c:pt>
                <c:pt idx="1437">
                  <c:v>49.400060000000003</c:v>
                </c:pt>
                <c:pt idx="1438">
                  <c:v>49.420518999999999</c:v>
                </c:pt>
                <c:pt idx="1439">
                  <c:v>49.440978999999999</c:v>
                </c:pt>
                <c:pt idx="1440">
                  <c:v>49.461438000000001</c:v>
                </c:pt>
                <c:pt idx="1441">
                  <c:v>49.481896999999996</c:v>
                </c:pt>
                <c:pt idx="1442">
                  <c:v>49.502357000000003</c:v>
                </c:pt>
                <c:pt idx="1443">
                  <c:v>49.522815999999999</c:v>
                </c:pt>
                <c:pt idx="1444">
                  <c:v>49.543275000000001</c:v>
                </c:pt>
                <c:pt idx="1445">
                  <c:v>49.563735000000001</c:v>
                </c:pt>
                <c:pt idx="1446">
                  <c:v>49.584193999999997</c:v>
                </c:pt>
                <c:pt idx="1447">
                  <c:v>49.604652999999999</c:v>
                </c:pt>
                <c:pt idx="1448">
                  <c:v>49.625112999999999</c:v>
                </c:pt>
                <c:pt idx="1449">
                  <c:v>49.645572000000001</c:v>
                </c:pt>
                <c:pt idx="1450">
                  <c:v>49.666030999999997</c:v>
                </c:pt>
                <c:pt idx="1451">
                  <c:v>49.686490999999997</c:v>
                </c:pt>
                <c:pt idx="1452">
                  <c:v>49.706949999999999</c:v>
                </c:pt>
                <c:pt idx="1453">
                  <c:v>49.727409000000002</c:v>
                </c:pt>
                <c:pt idx="1454">
                  <c:v>49.747869000000001</c:v>
                </c:pt>
                <c:pt idx="1455">
                  <c:v>49.768327999999997</c:v>
                </c:pt>
                <c:pt idx="1456">
                  <c:v>49.788786999999999</c:v>
                </c:pt>
                <c:pt idx="1457">
                  <c:v>49.809246999999999</c:v>
                </c:pt>
                <c:pt idx="1458">
                  <c:v>49.829706000000002</c:v>
                </c:pt>
                <c:pt idx="1459">
                  <c:v>49.850164999999997</c:v>
                </c:pt>
                <c:pt idx="1460">
                  <c:v>49.870624999999997</c:v>
                </c:pt>
                <c:pt idx="1461">
                  <c:v>49.891083999999999</c:v>
                </c:pt>
                <c:pt idx="1462">
                  <c:v>49.911543000000002</c:v>
                </c:pt>
                <c:pt idx="1463">
                  <c:v>49.932003000000002</c:v>
                </c:pt>
                <c:pt idx="1464">
                  <c:v>49.952461999999997</c:v>
                </c:pt>
                <c:pt idx="1465">
                  <c:v>49.972920999999999</c:v>
                </c:pt>
                <c:pt idx="1466">
                  <c:v>49.993380999999999</c:v>
                </c:pt>
                <c:pt idx="1467">
                  <c:v>50.013840000000002</c:v>
                </c:pt>
                <c:pt idx="1468">
                  <c:v>50.034298999999997</c:v>
                </c:pt>
                <c:pt idx="1469">
                  <c:v>50.054758999999997</c:v>
                </c:pt>
                <c:pt idx="1470">
                  <c:v>50.075218</c:v>
                </c:pt>
                <c:pt idx="1471">
                  <c:v>50.095677000000002</c:v>
                </c:pt>
                <c:pt idx="1472">
                  <c:v>50.116137000000002</c:v>
                </c:pt>
                <c:pt idx="1473">
                  <c:v>50.136595999999997</c:v>
                </c:pt>
                <c:pt idx="1474">
                  <c:v>50.157055</c:v>
                </c:pt>
                <c:pt idx="1475">
                  <c:v>50.177515</c:v>
                </c:pt>
                <c:pt idx="1476">
                  <c:v>50.197974000000002</c:v>
                </c:pt>
                <c:pt idx="1477">
                  <c:v>50.218432999999997</c:v>
                </c:pt>
                <c:pt idx="1478">
                  <c:v>50.238892999999997</c:v>
                </c:pt>
                <c:pt idx="1479">
                  <c:v>50.259352</c:v>
                </c:pt>
                <c:pt idx="1480">
                  <c:v>50.279811000000002</c:v>
                </c:pt>
                <c:pt idx="1481">
                  <c:v>50.300271000000002</c:v>
                </c:pt>
                <c:pt idx="1482">
                  <c:v>50.320729999999998</c:v>
                </c:pt>
                <c:pt idx="1483">
                  <c:v>50.341189</c:v>
                </c:pt>
                <c:pt idx="1484">
                  <c:v>50.361649</c:v>
                </c:pt>
                <c:pt idx="1485">
                  <c:v>50.382108000000002</c:v>
                </c:pt>
                <c:pt idx="1486">
                  <c:v>50.402566999999998</c:v>
                </c:pt>
                <c:pt idx="1487">
                  <c:v>50.423026999999998</c:v>
                </c:pt>
                <c:pt idx="1488">
                  <c:v>50.443486</c:v>
                </c:pt>
                <c:pt idx="1489">
                  <c:v>50.463945000000002</c:v>
                </c:pt>
                <c:pt idx="1490">
                  <c:v>50.484405000000002</c:v>
                </c:pt>
                <c:pt idx="1491">
                  <c:v>50.504863999999998</c:v>
                </c:pt>
                <c:pt idx="1492">
                  <c:v>50.525323</c:v>
                </c:pt>
                <c:pt idx="1493">
                  <c:v>50.545783</c:v>
                </c:pt>
                <c:pt idx="1494">
                  <c:v>50.566242000000003</c:v>
                </c:pt>
                <c:pt idx="1495">
                  <c:v>50.586700999999998</c:v>
                </c:pt>
                <c:pt idx="1496">
                  <c:v>50.607160999999998</c:v>
                </c:pt>
                <c:pt idx="1497">
                  <c:v>50.62762</c:v>
                </c:pt>
                <c:pt idx="1498">
                  <c:v>50.648079000000003</c:v>
                </c:pt>
                <c:pt idx="1499">
                  <c:v>50.668539000000003</c:v>
                </c:pt>
                <c:pt idx="1500">
                  <c:v>50.688997999999998</c:v>
                </c:pt>
                <c:pt idx="1501">
                  <c:v>50.709457</c:v>
                </c:pt>
                <c:pt idx="1502">
                  <c:v>50.729917</c:v>
                </c:pt>
                <c:pt idx="1503">
                  <c:v>50.750376000000003</c:v>
                </c:pt>
                <c:pt idx="1504">
                  <c:v>50.770834999999998</c:v>
                </c:pt>
                <c:pt idx="1505">
                  <c:v>50.791294999999998</c:v>
                </c:pt>
                <c:pt idx="1506">
                  <c:v>50.811754000000001</c:v>
                </c:pt>
                <c:pt idx="1507">
                  <c:v>50.832213000000003</c:v>
                </c:pt>
                <c:pt idx="1508">
                  <c:v>50.852673000000003</c:v>
                </c:pt>
                <c:pt idx="1509">
                  <c:v>50.873131999999998</c:v>
                </c:pt>
                <c:pt idx="1510">
                  <c:v>50.893591000000001</c:v>
                </c:pt>
                <c:pt idx="1511">
                  <c:v>50.914051000000001</c:v>
                </c:pt>
                <c:pt idx="1512">
                  <c:v>50.934510000000003</c:v>
                </c:pt>
                <c:pt idx="1513">
                  <c:v>50.954968999999998</c:v>
                </c:pt>
                <c:pt idx="1514">
                  <c:v>50.975428000000001</c:v>
                </c:pt>
                <c:pt idx="1515">
                  <c:v>50.995888000000001</c:v>
                </c:pt>
                <c:pt idx="1516">
                  <c:v>51.016347000000003</c:v>
                </c:pt>
                <c:pt idx="1517">
                  <c:v>51.036805999999999</c:v>
                </c:pt>
                <c:pt idx="1518">
                  <c:v>51.057265999999998</c:v>
                </c:pt>
                <c:pt idx="1519">
                  <c:v>51.077725000000001</c:v>
                </c:pt>
                <c:pt idx="1520">
                  <c:v>51.098184000000003</c:v>
                </c:pt>
                <c:pt idx="1521">
                  <c:v>51.118644000000003</c:v>
                </c:pt>
                <c:pt idx="1522">
                  <c:v>51.139102999999999</c:v>
                </c:pt>
                <c:pt idx="1523">
                  <c:v>51.159562000000001</c:v>
                </c:pt>
                <c:pt idx="1524">
                  <c:v>51.180022000000001</c:v>
                </c:pt>
                <c:pt idx="1525">
                  <c:v>51.200481000000003</c:v>
                </c:pt>
                <c:pt idx="1526">
                  <c:v>51.220939999999999</c:v>
                </c:pt>
                <c:pt idx="1527">
                  <c:v>51.241399999999999</c:v>
                </c:pt>
                <c:pt idx="1528">
                  <c:v>51.261859000000001</c:v>
                </c:pt>
                <c:pt idx="1529">
                  <c:v>51.282317999999997</c:v>
                </c:pt>
                <c:pt idx="1530">
                  <c:v>51.302778000000004</c:v>
                </c:pt>
                <c:pt idx="1531">
                  <c:v>51.323236999999999</c:v>
                </c:pt>
                <c:pt idx="1532">
                  <c:v>51.343696000000001</c:v>
                </c:pt>
                <c:pt idx="1533">
                  <c:v>51.364156000000001</c:v>
                </c:pt>
                <c:pt idx="1534">
                  <c:v>51.384614999999997</c:v>
                </c:pt>
                <c:pt idx="1535">
                  <c:v>51.405073999999999</c:v>
                </c:pt>
                <c:pt idx="1536">
                  <c:v>51.425533999999999</c:v>
                </c:pt>
                <c:pt idx="1537">
                  <c:v>51.445993000000001</c:v>
                </c:pt>
                <c:pt idx="1538">
                  <c:v>51.466451999999997</c:v>
                </c:pt>
                <c:pt idx="1539">
                  <c:v>51.486911999999997</c:v>
                </c:pt>
                <c:pt idx="1540">
                  <c:v>51.507370999999999</c:v>
                </c:pt>
                <c:pt idx="1541">
                  <c:v>51.527830000000002</c:v>
                </c:pt>
                <c:pt idx="1542">
                  <c:v>51.548290000000001</c:v>
                </c:pt>
                <c:pt idx="1543">
                  <c:v>51.568748999999997</c:v>
                </c:pt>
                <c:pt idx="1544">
                  <c:v>51.589207999999999</c:v>
                </c:pt>
                <c:pt idx="1545">
                  <c:v>51.609667999999999</c:v>
                </c:pt>
                <c:pt idx="1546">
                  <c:v>51.630127000000002</c:v>
                </c:pt>
                <c:pt idx="1547">
                  <c:v>51.650585999999997</c:v>
                </c:pt>
                <c:pt idx="1548">
                  <c:v>51.671045999999997</c:v>
                </c:pt>
                <c:pt idx="1549">
                  <c:v>51.691504999999999</c:v>
                </c:pt>
                <c:pt idx="1550">
                  <c:v>51.711964000000002</c:v>
                </c:pt>
                <c:pt idx="1551">
                  <c:v>51.732424000000002</c:v>
                </c:pt>
                <c:pt idx="1552">
                  <c:v>51.752882999999997</c:v>
                </c:pt>
                <c:pt idx="1553">
                  <c:v>51.773342</c:v>
                </c:pt>
                <c:pt idx="1554">
                  <c:v>51.793801999999999</c:v>
                </c:pt>
                <c:pt idx="1555">
                  <c:v>51.814261000000002</c:v>
                </c:pt>
                <c:pt idx="1556">
                  <c:v>51.834719999999997</c:v>
                </c:pt>
                <c:pt idx="1557">
                  <c:v>51.855179999999997</c:v>
                </c:pt>
                <c:pt idx="1558">
                  <c:v>51.875639</c:v>
                </c:pt>
                <c:pt idx="1559">
                  <c:v>51.896098000000002</c:v>
                </c:pt>
                <c:pt idx="1560">
                  <c:v>51.916558000000002</c:v>
                </c:pt>
                <c:pt idx="1561">
                  <c:v>51.937016999999997</c:v>
                </c:pt>
                <c:pt idx="1562">
                  <c:v>51.957476</c:v>
                </c:pt>
                <c:pt idx="1563">
                  <c:v>51.977936</c:v>
                </c:pt>
                <c:pt idx="1564">
                  <c:v>51.998395000000002</c:v>
                </c:pt>
                <c:pt idx="1565">
                  <c:v>52.018853999999997</c:v>
                </c:pt>
                <c:pt idx="1566">
                  <c:v>52.039313999999997</c:v>
                </c:pt>
                <c:pt idx="1567">
                  <c:v>52.059773</c:v>
                </c:pt>
                <c:pt idx="1568">
                  <c:v>52.080232000000002</c:v>
                </c:pt>
                <c:pt idx="1569">
                  <c:v>52.100692000000002</c:v>
                </c:pt>
                <c:pt idx="1570">
                  <c:v>52.121150999999998</c:v>
                </c:pt>
                <c:pt idx="1571">
                  <c:v>52.14161</c:v>
                </c:pt>
                <c:pt idx="1572">
                  <c:v>52.16207</c:v>
                </c:pt>
                <c:pt idx="1573">
                  <c:v>52.182529000000002</c:v>
                </c:pt>
                <c:pt idx="1574">
                  <c:v>52.202987999999998</c:v>
                </c:pt>
                <c:pt idx="1575">
                  <c:v>52.223447999999998</c:v>
                </c:pt>
                <c:pt idx="1576">
                  <c:v>52.243907</c:v>
                </c:pt>
                <c:pt idx="1577">
                  <c:v>52.264366000000003</c:v>
                </c:pt>
                <c:pt idx="1578">
                  <c:v>52.284826000000002</c:v>
                </c:pt>
                <c:pt idx="1579">
                  <c:v>52.305284999999998</c:v>
                </c:pt>
                <c:pt idx="1580">
                  <c:v>52.325744</c:v>
                </c:pt>
                <c:pt idx="1581">
                  <c:v>52.346204</c:v>
                </c:pt>
                <c:pt idx="1582">
                  <c:v>52.366663000000003</c:v>
                </c:pt>
                <c:pt idx="1583">
                  <c:v>52.387121999999998</c:v>
                </c:pt>
                <c:pt idx="1584">
                  <c:v>52.407581999999998</c:v>
                </c:pt>
                <c:pt idx="1585">
                  <c:v>52.428041</c:v>
                </c:pt>
                <c:pt idx="1586">
                  <c:v>52.448500000000003</c:v>
                </c:pt>
                <c:pt idx="1587">
                  <c:v>52.468960000000003</c:v>
                </c:pt>
                <c:pt idx="1588">
                  <c:v>52.489418999999998</c:v>
                </c:pt>
                <c:pt idx="1589">
                  <c:v>52.509878</c:v>
                </c:pt>
                <c:pt idx="1590">
                  <c:v>52.530338</c:v>
                </c:pt>
                <c:pt idx="1591">
                  <c:v>52.550797000000003</c:v>
                </c:pt>
                <c:pt idx="1592">
                  <c:v>52.571255999999998</c:v>
                </c:pt>
                <c:pt idx="1593">
                  <c:v>52.591715999999998</c:v>
                </c:pt>
                <c:pt idx="1594">
                  <c:v>52.612175000000001</c:v>
                </c:pt>
                <c:pt idx="1595">
                  <c:v>52.632634000000003</c:v>
                </c:pt>
                <c:pt idx="1596">
                  <c:v>52.653094000000003</c:v>
                </c:pt>
                <c:pt idx="1597">
                  <c:v>52.673552999999998</c:v>
                </c:pt>
                <c:pt idx="1598">
                  <c:v>52.694012000000001</c:v>
                </c:pt>
                <c:pt idx="1599">
                  <c:v>52.714472000000001</c:v>
                </c:pt>
                <c:pt idx="1600">
                  <c:v>52.734931000000003</c:v>
                </c:pt>
                <c:pt idx="1601">
                  <c:v>52.755389999999998</c:v>
                </c:pt>
                <c:pt idx="1602">
                  <c:v>52.775849999999998</c:v>
                </c:pt>
                <c:pt idx="1603">
                  <c:v>52.796309000000001</c:v>
                </c:pt>
                <c:pt idx="1604">
                  <c:v>52.816768000000003</c:v>
                </c:pt>
                <c:pt idx="1605">
                  <c:v>52.837228000000003</c:v>
                </c:pt>
                <c:pt idx="1606">
                  <c:v>52.857686999999999</c:v>
                </c:pt>
                <c:pt idx="1607">
                  <c:v>52.878146000000001</c:v>
                </c:pt>
                <c:pt idx="1608">
                  <c:v>52.898606000000001</c:v>
                </c:pt>
                <c:pt idx="1609">
                  <c:v>52.919065000000003</c:v>
                </c:pt>
                <c:pt idx="1610">
                  <c:v>52.939523999999999</c:v>
                </c:pt>
                <c:pt idx="1611">
                  <c:v>52.959983999999999</c:v>
                </c:pt>
                <c:pt idx="1612">
                  <c:v>52.980443000000001</c:v>
                </c:pt>
                <c:pt idx="1613">
                  <c:v>53.000902000000004</c:v>
                </c:pt>
                <c:pt idx="1614">
                  <c:v>53.021362000000003</c:v>
                </c:pt>
                <c:pt idx="1615">
                  <c:v>53.041820999999999</c:v>
                </c:pt>
                <c:pt idx="1616">
                  <c:v>53.062280000000001</c:v>
                </c:pt>
                <c:pt idx="1617">
                  <c:v>53.082740000000001</c:v>
                </c:pt>
                <c:pt idx="1618">
                  <c:v>53.103198999999996</c:v>
                </c:pt>
                <c:pt idx="1619">
                  <c:v>53.123657999999999</c:v>
                </c:pt>
                <c:pt idx="1620">
                  <c:v>53.144117999999999</c:v>
                </c:pt>
                <c:pt idx="1621">
                  <c:v>53.164577000000001</c:v>
                </c:pt>
                <c:pt idx="1622">
                  <c:v>53.185035999999997</c:v>
                </c:pt>
                <c:pt idx="1623">
                  <c:v>53.205495999999997</c:v>
                </c:pt>
                <c:pt idx="1624">
                  <c:v>53.225954999999999</c:v>
                </c:pt>
                <c:pt idx="1625">
                  <c:v>53.246414000000001</c:v>
                </c:pt>
                <c:pt idx="1626">
                  <c:v>53.266874000000001</c:v>
                </c:pt>
                <c:pt idx="1627">
                  <c:v>53.287332999999997</c:v>
                </c:pt>
                <c:pt idx="1628">
                  <c:v>53.307791999999999</c:v>
                </c:pt>
                <c:pt idx="1629">
                  <c:v>53.328251999999999</c:v>
                </c:pt>
                <c:pt idx="1630">
                  <c:v>53.348711000000002</c:v>
                </c:pt>
                <c:pt idx="1631">
                  <c:v>53.369169999999997</c:v>
                </c:pt>
                <c:pt idx="1632">
                  <c:v>53.389629999999997</c:v>
                </c:pt>
                <c:pt idx="1633">
                  <c:v>53.410088999999999</c:v>
                </c:pt>
                <c:pt idx="1634">
                  <c:v>53.430548000000002</c:v>
                </c:pt>
                <c:pt idx="1635">
                  <c:v>53.451008000000002</c:v>
                </c:pt>
                <c:pt idx="1636">
                  <c:v>53.471466999999997</c:v>
                </c:pt>
                <c:pt idx="1637">
                  <c:v>53.491925999999999</c:v>
                </c:pt>
                <c:pt idx="1638">
                  <c:v>53.512385999999999</c:v>
                </c:pt>
                <c:pt idx="1639">
                  <c:v>53.532845000000002</c:v>
                </c:pt>
                <c:pt idx="1640">
                  <c:v>53.553303999999997</c:v>
                </c:pt>
                <c:pt idx="1641">
                  <c:v>53.573763999999997</c:v>
                </c:pt>
                <c:pt idx="1642">
                  <c:v>53.594223</c:v>
                </c:pt>
                <c:pt idx="1643">
                  <c:v>53.614682000000002</c:v>
                </c:pt>
                <c:pt idx="1644">
                  <c:v>53.635142000000002</c:v>
                </c:pt>
                <c:pt idx="1645">
                  <c:v>53.655600999999997</c:v>
                </c:pt>
                <c:pt idx="1646">
                  <c:v>53.67606</c:v>
                </c:pt>
                <c:pt idx="1647">
                  <c:v>53.69652</c:v>
                </c:pt>
                <c:pt idx="1648">
                  <c:v>53.716979000000002</c:v>
                </c:pt>
                <c:pt idx="1649">
                  <c:v>53.737437999999997</c:v>
                </c:pt>
                <c:pt idx="1650">
                  <c:v>53.757897999999997</c:v>
                </c:pt>
                <c:pt idx="1651">
                  <c:v>53.778357</c:v>
                </c:pt>
                <c:pt idx="1652">
                  <c:v>53.798816000000002</c:v>
                </c:pt>
                <c:pt idx="1653">
                  <c:v>53.819276000000002</c:v>
                </c:pt>
                <c:pt idx="1654">
                  <c:v>53.839734999999997</c:v>
                </c:pt>
                <c:pt idx="1655">
                  <c:v>53.860194</c:v>
                </c:pt>
                <c:pt idx="1656">
                  <c:v>53.880654</c:v>
                </c:pt>
                <c:pt idx="1657">
                  <c:v>53.901113000000002</c:v>
                </c:pt>
                <c:pt idx="1658">
                  <c:v>53.921571999999998</c:v>
                </c:pt>
                <c:pt idx="1659">
                  <c:v>53.942031999999998</c:v>
                </c:pt>
                <c:pt idx="1660">
                  <c:v>53.962491</c:v>
                </c:pt>
                <c:pt idx="1661">
                  <c:v>53.982950000000002</c:v>
                </c:pt>
                <c:pt idx="1662">
                  <c:v>54.003410000000002</c:v>
                </c:pt>
                <c:pt idx="1663">
                  <c:v>54.023868999999998</c:v>
                </c:pt>
                <c:pt idx="1664">
                  <c:v>54.044328</c:v>
                </c:pt>
                <c:pt idx="1665">
                  <c:v>54.064788</c:v>
                </c:pt>
                <c:pt idx="1666">
                  <c:v>54.085247000000003</c:v>
                </c:pt>
                <c:pt idx="1667">
                  <c:v>54.105705999999998</c:v>
                </c:pt>
                <c:pt idx="1668">
                  <c:v>54.126165999999998</c:v>
                </c:pt>
                <c:pt idx="1669">
                  <c:v>54.146625</c:v>
                </c:pt>
                <c:pt idx="1670">
                  <c:v>54.167084000000003</c:v>
                </c:pt>
                <c:pt idx="1671">
                  <c:v>54.187544000000003</c:v>
                </c:pt>
                <c:pt idx="1672">
                  <c:v>54.208002999999998</c:v>
                </c:pt>
                <c:pt idx="1673">
                  <c:v>54.228462</c:v>
                </c:pt>
                <c:pt idx="1674">
                  <c:v>54.248922</c:v>
                </c:pt>
                <c:pt idx="1675">
                  <c:v>54.269381000000003</c:v>
                </c:pt>
                <c:pt idx="1676">
                  <c:v>54.289839999999998</c:v>
                </c:pt>
                <c:pt idx="1677">
                  <c:v>54.310299999999998</c:v>
                </c:pt>
                <c:pt idx="1678">
                  <c:v>54.330759</c:v>
                </c:pt>
                <c:pt idx="1679">
                  <c:v>54.351218000000003</c:v>
                </c:pt>
                <c:pt idx="1680">
                  <c:v>54.371678000000003</c:v>
                </c:pt>
                <c:pt idx="1681">
                  <c:v>54.392136999999998</c:v>
                </c:pt>
                <c:pt idx="1682">
                  <c:v>54.412596000000001</c:v>
                </c:pt>
                <c:pt idx="1683">
                  <c:v>54.433056000000001</c:v>
                </c:pt>
                <c:pt idx="1684">
                  <c:v>54.453515000000003</c:v>
                </c:pt>
                <c:pt idx="1685">
                  <c:v>54.473973999999998</c:v>
                </c:pt>
                <c:pt idx="1686">
                  <c:v>54.494433999999998</c:v>
                </c:pt>
                <c:pt idx="1687">
                  <c:v>54.514893000000001</c:v>
                </c:pt>
                <c:pt idx="1688">
                  <c:v>54.535352000000003</c:v>
                </c:pt>
                <c:pt idx="1689">
                  <c:v>54.555812000000003</c:v>
                </c:pt>
                <c:pt idx="1690">
                  <c:v>54.576270999999998</c:v>
                </c:pt>
                <c:pt idx="1691">
                  <c:v>54.596730000000001</c:v>
                </c:pt>
                <c:pt idx="1692">
                  <c:v>54.617190000000001</c:v>
                </c:pt>
                <c:pt idx="1693">
                  <c:v>54.637649000000003</c:v>
                </c:pt>
                <c:pt idx="1694">
                  <c:v>54.658107999999999</c:v>
                </c:pt>
                <c:pt idx="1695">
                  <c:v>54.678567999999999</c:v>
                </c:pt>
                <c:pt idx="1696">
                  <c:v>54.699027000000001</c:v>
                </c:pt>
                <c:pt idx="1697">
                  <c:v>54.719486000000003</c:v>
                </c:pt>
                <c:pt idx="1698">
                  <c:v>54.739946000000003</c:v>
                </c:pt>
                <c:pt idx="1699">
                  <c:v>54.760404999999999</c:v>
                </c:pt>
                <c:pt idx="1700">
                  <c:v>54.780864000000001</c:v>
                </c:pt>
                <c:pt idx="1701">
                  <c:v>54.801324000000001</c:v>
                </c:pt>
                <c:pt idx="1702">
                  <c:v>54.821783000000003</c:v>
                </c:pt>
                <c:pt idx="1703">
                  <c:v>54.842241999999999</c:v>
                </c:pt>
                <c:pt idx="1704">
                  <c:v>54.862701999999999</c:v>
                </c:pt>
                <c:pt idx="1705">
                  <c:v>54.883161000000001</c:v>
                </c:pt>
                <c:pt idx="1706">
                  <c:v>54.903619999999997</c:v>
                </c:pt>
                <c:pt idx="1707">
                  <c:v>54.924079999999996</c:v>
                </c:pt>
                <c:pt idx="1708">
                  <c:v>54.944538999999999</c:v>
                </c:pt>
                <c:pt idx="1709">
                  <c:v>54.964998000000001</c:v>
                </c:pt>
                <c:pt idx="1710">
                  <c:v>54.985458000000001</c:v>
                </c:pt>
                <c:pt idx="1711">
                  <c:v>55.005916999999997</c:v>
                </c:pt>
                <c:pt idx="1712">
                  <c:v>55.026375999999999</c:v>
                </c:pt>
                <c:pt idx="1713">
                  <c:v>55.046835999999999</c:v>
                </c:pt>
                <c:pt idx="1714">
                  <c:v>55.067295000000001</c:v>
                </c:pt>
                <c:pt idx="1715">
                  <c:v>55.087753999999997</c:v>
                </c:pt>
                <c:pt idx="1716">
                  <c:v>55.108213999999997</c:v>
                </c:pt>
                <c:pt idx="1717">
                  <c:v>55.128672999999999</c:v>
                </c:pt>
                <c:pt idx="1718">
                  <c:v>55.149132000000002</c:v>
                </c:pt>
                <c:pt idx="1719">
                  <c:v>55.169592000000002</c:v>
                </c:pt>
                <c:pt idx="1720">
                  <c:v>55.190050999999997</c:v>
                </c:pt>
                <c:pt idx="1721">
                  <c:v>55.210509999999999</c:v>
                </c:pt>
                <c:pt idx="1722">
                  <c:v>55.230969999999999</c:v>
                </c:pt>
                <c:pt idx="1723">
                  <c:v>55.251429000000002</c:v>
                </c:pt>
                <c:pt idx="1724">
                  <c:v>55.271887999999997</c:v>
                </c:pt>
                <c:pt idx="1725">
                  <c:v>55.292347999999997</c:v>
                </c:pt>
                <c:pt idx="1726">
                  <c:v>55.312806999999999</c:v>
                </c:pt>
                <c:pt idx="1727">
                  <c:v>55.333266000000002</c:v>
                </c:pt>
                <c:pt idx="1728">
                  <c:v>55.353726000000002</c:v>
                </c:pt>
                <c:pt idx="1729">
                  <c:v>55.374184999999997</c:v>
                </c:pt>
                <c:pt idx="1730">
                  <c:v>55.394644</c:v>
                </c:pt>
                <c:pt idx="1731">
                  <c:v>55.415103999999999</c:v>
                </c:pt>
                <c:pt idx="1732">
                  <c:v>55.435563000000002</c:v>
                </c:pt>
                <c:pt idx="1733">
                  <c:v>55.456021999999997</c:v>
                </c:pt>
                <c:pt idx="1734">
                  <c:v>55.476481999999997</c:v>
                </c:pt>
                <c:pt idx="1735">
                  <c:v>55.496941</c:v>
                </c:pt>
                <c:pt idx="1736">
                  <c:v>55.517400000000002</c:v>
                </c:pt>
                <c:pt idx="1737">
                  <c:v>55.537860000000002</c:v>
                </c:pt>
                <c:pt idx="1738">
                  <c:v>55.558318999999997</c:v>
                </c:pt>
                <c:pt idx="1739">
                  <c:v>55.578778</c:v>
                </c:pt>
                <c:pt idx="1740">
                  <c:v>55.599238</c:v>
                </c:pt>
                <c:pt idx="1741">
                  <c:v>55.619697000000002</c:v>
                </c:pt>
                <c:pt idx="1742">
                  <c:v>55.640155999999998</c:v>
                </c:pt>
                <c:pt idx="1743">
                  <c:v>55.660615999999997</c:v>
                </c:pt>
                <c:pt idx="1744">
                  <c:v>55.681075</c:v>
                </c:pt>
                <c:pt idx="1745">
                  <c:v>55.701534000000002</c:v>
                </c:pt>
                <c:pt idx="1746">
                  <c:v>55.721992999999998</c:v>
                </c:pt>
                <c:pt idx="1747">
                  <c:v>55.742452999999998</c:v>
                </c:pt>
                <c:pt idx="1748">
                  <c:v>55.762912</c:v>
                </c:pt>
                <c:pt idx="1749">
                  <c:v>55.783371000000002</c:v>
                </c:pt>
                <c:pt idx="1750">
                  <c:v>55.803831000000002</c:v>
                </c:pt>
                <c:pt idx="1751">
                  <c:v>55.824289999999998</c:v>
                </c:pt>
                <c:pt idx="1752">
                  <c:v>55.844749</c:v>
                </c:pt>
                <c:pt idx="1753">
                  <c:v>55.865209</c:v>
                </c:pt>
                <c:pt idx="1754">
                  <c:v>55.885668000000003</c:v>
                </c:pt>
                <c:pt idx="1755">
                  <c:v>55.906126999999998</c:v>
                </c:pt>
                <c:pt idx="1756">
                  <c:v>55.926586999999998</c:v>
                </c:pt>
                <c:pt idx="1757">
                  <c:v>55.947046</c:v>
                </c:pt>
                <c:pt idx="1758">
                  <c:v>55.967505000000003</c:v>
                </c:pt>
                <c:pt idx="1759">
                  <c:v>55.987965000000003</c:v>
                </c:pt>
                <c:pt idx="1760">
                  <c:v>56.008423999999998</c:v>
                </c:pt>
                <c:pt idx="1761">
                  <c:v>56.028883</c:v>
                </c:pt>
                <c:pt idx="1762">
                  <c:v>56.049343</c:v>
                </c:pt>
                <c:pt idx="1763">
                  <c:v>56.069802000000003</c:v>
                </c:pt>
                <c:pt idx="1764">
                  <c:v>56.090260999999998</c:v>
                </c:pt>
                <c:pt idx="1765">
                  <c:v>56.110720999999998</c:v>
                </c:pt>
                <c:pt idx="1766">
                  <c:v>56.131180000000001</c:v>
                </c:pt>
                <c:pt idx="1767">
                  <c:v>56.151639000000003</c:v>
                </c:pt>
                <c:pt idx="1768">
                  <c:v>56.172099000000003</c:v>
                </c:pt>
                <c:pt idx="1769">
                  <c:v>56.192557999999998</c:v>
                </c:pt>
                <c:pt idx="1770">
                  <c:v>56.213017000000001</c:v>
                </c:pt>
                <c:pt idx="1771">
                  <c:v>56.233477000000001</c:v>
                </c:pt>
                <c:pt idx="1772">
                  <c:v>56.253936000000003</c:v>
                </c:pt>
                <c:pt idx="1773">
                  <c:v>56.274394999999998</c:v>
                </c:pt>
                <c:pt idx="1774">
                  <c:v>56.294854999999998</c:v>
                </c:pt>
                <c:pt idx="1775">
                  <c:v>56.315314000000001</c:v>
                </c:pt>
                <c:pt idx="1776">
                  <c:v>56.335773000000003</c:v>
                </c:pt>
                <c:pt idx="1777">
                  <c:v>56.356233000000003</c:v>
                </c:pt>
                <c:pt idx="1778">
                  <c:v>56.376691999999998</c:v>
                </c:pt>
                <c:pt idx="1779">
                  <c:v>56.397151000000001</c:v>
                </c:pt>
                <c:pt idx="1780">
                  <c:v>56.417611000000001</c:v>
                </c:pt>
                <c:pt idx="1781">
                  <c:v>56.438070000000003</c:v>
                </c:pt>
                <c:pt idx="1782">
                  <c:v>56.458528999999999</c:v>
                </c:pt>
                <c:pt idx="1783">
                  <c:v>56.478988999999999</c:v>
                </c:pt>
                <c:pt idx="1784">
                  <c:v>56.499448000000001</c:v>
                </c:pt>
                <c:pt idx="1785">
                  <c:v>56.519907000000003</c:v>
                </c:pt>
                <c:pt idx="1786">
                  <c:v>56.540367000000003</c:v>
                </c:pt>
                <c:pt idx="1787">
                  <c:v>56.560825999999999</c:v>
                </c:pt>
                <c:pt idx="1788">
                  <c:v>56.581285000000001</c:v>
                </c:pt>
                <c:pt idx="1789">
                  <c:v>56.601745000000001</c:v>
                </c:pt>
                <c:pt idx="1790">
                  <c:v>56.622204000000004</c:v>
                </c:pt>
                <c:pt idx="1791">
                  <c:v>56.642662999999999</c:v>
                </c:pt>
                <c:pt idx="1792">
                  <c:v>56.663122999999999</c:v>
                </c:pt>
                <c:pt idx="1793">
                  <c:v>56.683582000000001</c:v>
                </c:pt>
                <c:pt idx="1794">
                  <c:v>56.704040999999997</c:v>
                </c:pt>
                <c:pt idx="1795">
                  <c:v>56.724500999999997</c:v>
                </c:pt>
                <c:pt idx="1796">
                  <c:v>56.744959999999999</c:v>
                </c:pt>
                <c:pt idx="1797">
                  <c:v>56.765419000000001</c:v>
                </c:pt>
                <c:pt idx="1798">
                  <c:v>56.785879000000001</c:v>
                </c:pt>
                <c:pt idx="1799">
                  <c:v>56.806337999999997</c:v>
                </c:pt>
                <c:pt idx="1800">
                  <c:v>56.826796999999999</c:v>
                </c:pt>
                <c:pt idx="1801">
                  <c:v>56.847256999999999</c:v>
                </c:pt>
                <c:pt idx="1802">
                  <c:v>56.867716000000001</c:v>
                </c:pt>
                <c:pt idx="1803">
                  <c:v>56.888174999999997</c:v>
                </c:pt>
                <c:pt idx="1804">
                  <c:v>56.908634999999997</c:v>
                </c:pt>
                <c:pt idx="1805">
                  <c:v>56.929093999999999</c:v>
                </c:pt>
                <c:pt idx="1806">
                  <c:v>56.949553000000002</c:v>
                </c:pt>
                <c:pt idx="1807">
                  <c:v>56.970013000000002</c:v>
                </c:pt>
                <c:pt idx="1808">
                  <c:v>56.990471999999997</c:v>
                </c:pt>
                <c:pt idx="1809">
                  <c:v>57.010930999999999</c:v>
                </c:pt>
                <c:pt idx="1810">
                  <c:v>57.031390999999999</c:v>
                </c:pt>
                <c:pt idx="1811">
                  <c:v>57.051850000000002</c:v>
                </c:pt>
                <c:pt idx="1812">
                  <c:v>57.072308999999997</c:v>
                </c:pt>
                <c:pt idx="1813">
                  <c:v>57.092768999999997</c:v>
                </c:pt>
                <c:pt idx="1814">
                  <c:v>57.113227999999999</c:v>
                </c:pt>
                <c:pt idx="1815">
                  <c:v>57.133687000000002</c:v>
                </c:pt>
                <c:pt idx="1816">
                  <c:v>57.154147000000002</c:v>
                </c:pt>
                <c:pt idx="1817">
                  <c:v>57.174605999999997</c:v>
                </c:pt>
                <c:pt idx="1818">
                  <c:v>57.195065</c:v>
                </c:pt>
                <c:pt idx="1819">
                  <c:v>57.215525</c:v>
                </c:pt>
                <c:pt idx="1820">
                  <c:v>57.235984000000002</c:v>
                </c:pt>
                <c:pt idx="1821">
                  <c:v>57.256442999999997</c:v>
                </c:pt>
                <c:pt idx="1822">
                  <c:v>57.276902999999997</c:v>
                </c:pt>
                <c:pt idx="1823">
                  <c:v>57.297362</c:v>
                </c:pt>
                <c:pt idx="1824">
                  <c:v>57.317821000000002</c:v>
                </c:pt>
                <c:pt idx="1825">
                  <c:v>57.338281000000002</c:v>
                </c:pt>
                <c:pt idx="1826">
                  <c:v>57.358739999999997</c:v>
                </c:pt>
                <c:pt idx="1827">
                  <c:v>57.379199</c:v>
                </c:pt>
                <c:pt idx="1828">
                  <c:v>57.399659</c:v>
                </c:pt>
                <c:pt idx="1829">
                  <c:v>57.420118000000002</c:v>
                </c:pt>
                <c:pt idx="1830">
                  <c:v>57.440576999999998</c:v>
                </c:pt>
                <c:pt idx="1831">
                  <c:v>57.461036999999997</c:v>
                </c:pt>
                <c:pt idx="1832">
                  <c:v>57.481496</c:v>
                </c:pt>
                <c:pt idx="1833">
                  <c:v>57.501955000000002</c:v>
                </c:pt>
                <c:pt idx="1834">
                  <c:v>57.522415000000002</c:v>
                </c:pt>
                <c:pt idx="1835">
                  <c:v>57.542873999999998</c:v>
                </c:pt>
                <c:pt idx="1836">
                  <c:v>57.563333</c:v>
                </c:pt>
                <c:pt idx="1837">
                  <c:v>57.583793</c:v>
                </c:pt>
                <c:pt idx="1838">
                  <c:v>57.604252000000002</c:v>
                </c:pt>
                <c:pt idx="1839">
                  <c:v>57.624710999999998</c:v>
                </c:pt>
                <c:pt idx="1840">
                  <c:v>57.645170999999998</c:v>
                </c:pt>
                <c:pt idx="1841">
                  <c:v>57.66563</c:v>
                </c:pt>
                <c:pt idx="1842">
                  <c:v>57.686089000000003</c:v>
                </c:pt>
                <c:pt idx="1843">
                  <c:v>57.706549000000003</c:v>
                </c:pt>
                <c:pt idx="1844">
                  <c:v>57.727007999999998</c:v>
                </c:pt>
                <c:pt idx="1845">
                  <c:v>57.747467</c:v>
                </c:pt>
                <c:pt idx="1846">
                  <c:v>57.767927</c:v>
                </c:pt>
                <c:pt idx="1847">
                  <c:v>57.788386000000003</c:v>
                </c:pt>
                <c:pt idx="1848">
                  <c:v>57.808844999999998</c:v>
                </c:pt>
                <c:pt idx="1849">
                  <c:v>57.829304999999998</c:v>
                </c:pt>
                <c:pt idx="1850">
                  <c:v>57.849764</c:v>
                </c:pt>
                <c:pt idx="1851">
                  <c:v>57.870223000000003</c:v>
                </c:pt>
                <c:pt idx="1852">
                  <c:v>57.890683000000003</c:v>
                </c:pt>
                <c:pt idx="1853">
                  <c:v>57.911141999999998</c:v>
                </c:pt>
                <c:pt idx="1854">
                  <c:v>57.931601000000001</c:v>
                </c:pt>
                <c:pt idx="1855">
                  <c:v>57.952061</c:v>
                </c:pt>
                <c:pt idx="1856">
                  <c:v>57.972520000000003</c:v>
                </c:pt>
                <c:pt idx="1857">
                  <c:v>57.992978999999998</c:v>
                </c:pt>
                <c:pt idx="1858">
                  <c:v>58.013438999999998</c:v>
                </c:pt>
                <c:pt idx="1859">
                  <c:v>58.033898000000001</c:v>
                </c:pt>
                <c:pt idx="1860">
                  <c:v>58.054357000000003</c:v>
                </c:pt>
                <c:pt idx="1861">
                  <c:v>58.074817000000003</c:v>
                </c:pt>
                <c:pt idx="1862">
                  <c:v>58.095275999999998</c:v>
                </c:pt>
                <c:pt idx="1863">
                  <c:v>58.115735000000001</c:v>
                </c:pt>
                <c:pt idx="1864">
                  <c:v>58.136195000000001</c:v>
                </c:pt>
                <c:pt idx="1865">
                  <c:v>58.156654000000003</c:v>
                </c:pt>
                <c:pt idx="1866">
                  <c:v>58.177112999999999</c:v>
                </c:pt>
                <c:pt idx="1867">
                  <c:v>58.197572999999998</c:v>
                </c:pt>
                <c:pt idx="1868">
                  <c:v>58.218032000000001</c:v>
                </c:pt>
                <c:pt idx="1869">
                  <c:v>58.238491000000003</c:v>
                </c:pt>
                <c:pt idx="1870">
                  <c:v>58.258951000000003</c:v>
                </c:pt>
                <c:pt idx="1871">
                  <c:v>58.279409999999999</c:v>
                </c:pt>
                <c:pt idx="1872">
                  <c:v>58.299869000000001</c:v>
                </c:pt>
                <c:pt idx="1873">
                  <c:v>58.320329000000001</c:v>
                </c:pt>
                <c:pt idx="1874">
                  <c:v>58.340788000000003</c:v>
                </c:pt>
                <c:pt idx="1875">
                  <c:v>58.361246999999999</c:v>
                </c:pt>
                <c:pt idx="1876">
                  <c:v>58.381706999999999</c:v>
                </c:pt>
                <c:pt idx="1877">
                  <c:v>58.402166000000001</c:v>
                </c:pt>
                <c:pt idx="1878">
                  <c:v>58.422624999999996</c:v>
                </c:pt>
                <c:pt idx="1879">
                  <c:v>58.443085000000004</c:v>
                </c:pt>
                <c:pt idx="1880">
                  <c:v>58.463543999999999</c:v>
                </c:pt>
                <c:pt idx="1881">
                  <c:v>58.484003000000001</c:v>
                </c:pt>
                <c:pt idx="1882">
                  <c:v>58.504463000000001</c:v>
                </c:pt>
                <c:pt idx="1883">
                  <c:v>58.524921999999997</c:v>
                </c:pt>
                <c:pt idx="1884">
                  <c:v>58.545380999999999</c:v>
                </c:pt>
                <c:pt idx="1885">
                  <c:v>58.565840999999999</c:v>
                </c:pt>
                <c:pt idx="1886">
                  <c:v>58.586300000000001</c:v>
                </c:pt>
                <c:pt idx="1887">
                  <c:v>58.606758999999997</c:v>
                </c:pt>
                <c:pt idx="1888">
                  <c:v>58.627218999999997</c:v>
                </c:pt>
                <c:pt idx="1889">
                  <c:v>58.647677999999999</c:v>
                </c:pt>
                <c:pt idx="1890">
                  <c:v>58.668137000000002</c:v>
                </c:pt>
                <c:pt idx="1891">
                  <c:v>58.688597000000001</c:v>
                </c:pt>
                <c:pt idx="1892">
                  <c:v>58.709055999999997</c:v>
                </c:pt>
                <c:pt idx="1893">
                  <c:v>58.729514999999999</c:v>
                </c:pt>
                <c:pt idx="1894">
                  <c:v>58.749974999999999</c:v>
                </c:pt>
                <c:pt idx="1895">
                  <c:v>58.770434000000002</c:v>
                </c:pt>
                <c:pt idx="1896">
                  <c:v>58.790892999999997</c:v>
                </c:pt>
                <c:pt idx="1897">
                  <c:v>58.811352999999997</c:v>
                </c:pt>
                <c:pt idx="1898">
                  <c:v>58.831811999999999</c:v>
                </c:pt>
                <c:pt idx="1899">
                  <c:v>58.852271000000002</c:v>
                </c:pt>
                <c:pt idx="1900">
                  <c:v>58.872731000000002</c:v>
                </c:pt>
                <c:pt idx="1901">
                  <c:v>58.893189999999997</c:v>
                </c:pt>
                <c:pt idx="1902">
                  <c:v>58.913648999999999</c:v>
                </c:pt>
                <c:pt idx="1903">
                  <c:v>58.934108999999999</c:v>
                </c:pt>
                <c:pt idx="1904">
                  <c:v>58.954568000000002</c:v>
                </c:pt>
                <c:pt idx="1905">
                  <c:v>58.975026999999997</c:v>
                </c:pt>
                <c:pt idx="1906">
                  <c:v>58.995486999999997</c:v>
                </c:pt>
                <c:pt idx="1907">
                  <c:v>59.015946</c:v>
                </c:pt>
                <c:pt idx="1908">
                  <c:v>59.036405000000002</c:v>
                </c:pt>
                <c:pt idx="1909">
                  <c:v>59.056865000000002</c:v>
                </c:pt>
                <c:pt idx="1910">
                  <c:v>59.077323999999997</c:v>
                </c:pt>
                <c:pt idx="1911">
                  <c:v>59.097783</c:v>
                </c:pt>
                <c:pt idx="1912">
                  <c:v>59.118243</c:v>
                </c:pt>
                <c:pt idx="1913">
                  <c:v>59.138702000000002</c:v>
                </c:pt>
                <c:pt idx="1914">
                  <c:v>59.159160999999997</c:v>
                </c:pt>
                <c:pt idx="1915">
                  <c:v>59.179620999999997</c:v>
                </c:pt>
                <c:pt idx="1916">
                  <c:v>59.20008</c:v>
                </c:pt>
                <c:pt idx="1917">
                  <c:v>59.220539000000002</c:v>
                </c:pt>
                <c:pt idx="1918">
                  <c:v>59.240999000000002</c:v>
                </c:pt>
                <c:pt idx="1919">
                  <c:v>59.261457999999998</c:v>
                </c:pt>
                <c:pt idx="1920">
                  <c:v>59.281917</c:v>
                </c:pt>
                <c:pt idx="1921">
                  <c:v>59.302377</c:v>
                </c:pt>
                <c:pt idx="1922">
                  <c:v>59.322836000000002</c:v>
                </c:pt>
                <c:pt idx="1923">
                  <c:v>59.343294999999998</c:v>
                </c:pt>
                <c:pt idx="1924">
                  <c:v>59.363754999999998</c:v>
                </c:pt>
                <c:pt idx="1925">
                  <c:v>59.384214</c:v>
                </c:pt>
                <c:pt idx="1926">
                  <c:v>59.404673000000003</c:v>
                </c:pt>
                <c:pt idx="1927">
                  <c:v>59.425133000000002</c:v>
                </c:pt>
                <c:pt idx="1928">
                  <c:v>59.445591999999998</c:v>
                </c:pt>
                <c:pt idx="1929">
                  <c:v>59.466051</c:v>
                </c:pt>
                <c:pt idx="1930">
                  <c:v>59.486511</c:v>
                </c:pt>
                <c:pt idx="1931">
                  <c:v>59.506970000000003</c:v>
                </c:pt>
                <c:pt idx="1932">
                  <c:v>59.527428999999998</c:v>
                </c:pt>
                <c:pt idx="1933">
                  <c:v>59.547888999999998</c:v>
                </c:pt>
                <c:pt idx="1934">
                  <c:v>59.568348</c:v>
                </c:pt>
                <c:pt idx="1935">
                  <c:v>59.588807000000003</c:v>
                </c:pt>
                <c:pt idx="1936">
                  <c:v>59.609267000000003</c:v>
                </c:pt>
                <c:pt idx="1937">
                  <c:v>59.629725999999998</c:v>
                </c:pt>
                <c:pt idx="1938">
                  <c:v>59.650185</c:v>
                </c:pt>
                <c:pt idx="1939">
                  <c:v>59.670645</c:v>
                </c:pt>
                <c:pt idx="1940">
                  <c:v>59.691104000000003</c:v>
                </c:pt>
                <c:pt idx="1941">
                  <c:v>59.711562999999998</c:v>
                </c:pt>
                <c:pt idx="1942">
                  <c:v>59.732022999999998</c:v>
                </c:pt>
                <c:pt idx="1943">
                  <c:v>59.752482000000001</c:v>
                </c:pt>
                <c:pt idx="1944">
                  <c:v>59.772941000000003</c:v>
                </c:pt>
                <c:pt idx="1945">
                  <c:v>59.793401000000003</c:v>
                </c:pt>
                <c:pt idx="1946">
                  <c:v>59.813859999999998</c:v>
                </c:pt>
                <c:pt idx="1947">
                  <c:v>59.834319000000001</c:v>
                </c:pt>
                <c:pt idx="1948">
                  <c:v>59.854779000000001</c:v>
                </c:pt>
                <c:pt idx="1949">
                  <c:v>59.875238000000003</c:v>
                </c:pt>
                <c:pt idx="1950">
                  <c:v>59.895696999999998</c:v>
                </c:pt>
                <c:pt idx="1951">
                  <c:v>59.916156999999998</c:v>
                </c:pt>
                <c:pt idx="1952">
                  <c:v>59.936616000000001</c:v>
                </c:pt>
                <c:pt idx="1953">
                  <c:v>59.957075000000003</c:v>
                </c:pt>
                <c:pt idx="1954">
                  <c:v>59.977535000000003</c:v>
                </c:pt>
                <c:pt idx="1955">
                  <c:v>59.997993999999998</c:v>
                </c:pt>
                <c:pt idx="1956">
                  <c:v>60.018453000000001</c:v>
                </c:pt>
                <c:pt idx="1957">
                  <c:v>60.038913000000001</c:v>
                </c:pt>
                <c:pt idx="1958">
                  <c:v>60.059372000000003</c:v>
                </c:pt>
                <c:pt idx="1959">
                  <c:v>60.079830999999999</c:v>
                </c:pt>
                <c:pt idx="1960">
                  <c:v>60.100290999999999</c:v>
                </c:pt>
                <c:pt idx="1961">
                  <c:v>60.120750000000001</c:v>
                </c:pt>
                <c:pt idx="1962">
                  <c:v>60.141209000000003</c:v>
                </c:pt>
                <c:pt idx="1963">
                  <c:v>60.161669000000003</c:v>
                </c:pt>
                <c:pt idx="1964">
                  <c:v>60.182127999999999</c:v>
                </c:pt>
                <c:pt idx="1965">
                  <c:v>60.202587000000001</c:v>
                </c:pt>
                <c:pt idx="1966">
                  <c:v>60.223047000000001</c:v>
                </c:pt>
                <c:pt idx="1967">
                  <c:v>60.243506000000004</c:v>
                </c:pt>
                <c:pt idx="1968">
                  <c:v>60.263964999999999</c:v>
                </c:pt>
                <c:pt idx="1969">
                  <c:v>60.284424999999999</c:v>
                </c:pt>
                <c:pt idx="1970">
                  <c:v>60.304884000000001</c:v>
                </c:pt>
                <c:pt idx="1971">
                  <c:v>60.325342999999997</c:v>
                </c:pt>
                <c:pt idx="1972">
                  <c:v>60.345802999999997</c:v>
                </c:pt>
                <c:pt idx="1973">
                  <c:v>60.366261999999999</c:v>
                </c:pt>
                <c:pt idx="1974">
                  <c:v>60.386721000000001</c:v>
                </c:pt>
                <c:pt idx="1975">
                  <c:v>60.407181000000001</c:v>
                </c:pt>
                <c:pt idx="1976">
                  <c:v>60.427639999999997</c:v>
                </c:pt>
                <c:pt idx="1977">
                  <c:v>60.448098999999999</c:v>
                </c:pt>
                <c:pt idx="1978">
                  <c:v>60.468558000000002</c:v>
                </c:pt>
                <c:pt idx="1979">
                  <c:v>60.489018000000002</c:v>
                </c:pt>
                <c:pt idx="1980">
                  <c:v>60.509476999999997</c:v>
                </c:pt>
                <c:pt idx="1981">
                  <c:v>60.529935999999999</c:v>
                </c:pt>
                <c:pt idx="1982">
                  <c:v>60.550395999999999</c:v>
                </c:pt>
                <c:pt idx="1983">
                  <c:v>60.570855000000002</c:v>
                </c:pt>
                <c:pt idx="1984">
                  <c:v>60.591313999999997</c:v>
                </c:pt>
                <c:pt idx="1985">
                  <c:v>60.611773999999997</c:v>
                </c:pt>
                <c:pt idx="1986">
                  <c:v>60.632232999999999</c:v>
                </c:pt>
                <c:pt idx="1987">
                  <c:v>60.652692000000002</c:v>
                </c:pt>
                <c:pt idx="1988">
                  <c:v>60.673152000000002</c:v>
                </c:pt>
                <c:pt idx="1989">
                  <c:v>60.693610999999997</c:v>
                </c:pt>
                <c:pt idx="1990">
                  <c:v>60.71407</c:v>
                </c:pt>
                <c:pt idx="1991">
                  <c:v>60.734529999999999</c:v>
                </c:pt>
                <c:pt idx="1992">
                  <c:v>60.754989000000002</c:v>
                </c:pt>
                <c:pt idx="1993">
                  <c:v>60.775447999999997</c:v>
                </c:pt>
                <c:pt idx="1994">
                  <c:v>60.795907999999997</c:v>
                </c:pt>
                <c:pt idx="1995">
                  <c:v>60.816367</c:v>
                </c:pt>
                <c:pt idx="1996">
                  <c:v>60.836826000000002</c:v>
                </c:pt>
                <c:pt idx="1997">
                  <c:v>60.857286000000002</c:v>
                </c:pt>
                <c:pt idx="1998">
                  <c:v>60.877744999999997</c:v>
                </c:pt>
                <c:pt idx="1999">
                  <c:v>60.898204</c:v>
                </c:pt>
                <c:pt idx="2000">
                  <c:v>60.918664</c:v>
                </c:pt>
                <c:pt idx="2001">
                  <c:v>60.939123000000002</c:v>
                </c:pt>
                <c:pt idx="2002">
                  <c:v>60.959581999999997</c:v>
                </c:pt>
                <c:pt idx="2003">
                  <c:v>60.980041999999997</c:v>
                </c:pt>
                <c:pt idx="2004">
                  <c:v>61.000501</c:v>
                </c:pt>
                <c:pt idx="2005">
                  <c:v>61.020960000000002</c:v>
                </c:pt>
                <c:pt idx="2006">
                  <c:v>61.041420000000002</c:v>
                </c:pt>
                <c:pt idx="2007">
                  <c:v>61.061878999999998</c:v>
                </c:pt>
                <c:pt idx="2008">
                  <c:v>61.082338</c:v>
                </c:pt>
                <c:pt idx="2009">
                  <c:v>61.102798</c:v>
                </c:pt>
                <c:pt idx="2010">
                  <c:v>61.123257000000002</c:v>
                </c:pt>
                <c:pt idx="2011">
                  <c:v>61.143715999999998</c:v>
                </c:pt>
                <c:pt idx="2012">
                  <c:v>61.164175999999998</c:v>
                </c:pt>
                <c:pt idx="2013">
                  <c:v>61.184635</c:v>
                </c:pt>
                <c:pt idx="2014">
                  <c:v>61.205094000000003</c:v>
                </c:pt>
                <c:pt idx="2015">
                  <c:v>61.225554000000002</c:v>
                </c:pt>
                <c:pt idx="2016">
                  <c:v>61.246012999999998</c:v>
                </c:pt>
                <c:pt idx="2017">
                  <c:v>61.266472</c:v>
                </c:pt>
                <c:pt idx="2018">
                  <c:v>61.286932</c:v>
                </c:pt>
                <c:pt idx="2019">
                  <c:v>61.307391000000003</c:v>
                </c:pt>
                <c:pt idx="2020">
                  <c:v>61.327849999999998</c:v>
                </c:pt>
                <c:pt idx="2021">
                  <c:v>61.348309999999998</c:v>
                </c:pt>
                <c:pt idx="2022">
                  <c:v>61.368769</c:v>
                </c:pt>
                <c:pt idx="2023">
                  <c:v>61.389228000000003</c:v>
                </c:pt>
                <c:pt idx="2024">
                  <c:v>61.409688000000003</c:v>
                </c:pt>
                <c:pt idx="2025">
                  <c:v>61.430146999999998</c:v>
                </c:pt>
                <c:pt idx="2026">
                  <c:v>61.450606000000001</c:v>
                </c:pt>
                <c:pt idx="2027">
                  <c:v>61.471066</c:v>
                </c:pt>
                <c:pt idx="2028">
                  <c:v>61.491525000000003</c:v>
                </c:pt>
                <c:pt idx="2029">
                  <c:v>61.511983999999998</c:v>
                </c:pt>
                <c:pt idx="2030">
                  <c:v>61.532443999999998</c:v>
                </c:pt>
                <c:pt idx="2031">
                  <c:v>61.552903000000001</c:v>
                </c:pt>
                <c:pt idx="2032">
                  <c:v>61.573362000000003</c:v>
                </c:pt>
                <c:pt idx="2033">
                  <c:v>61.593822000000003</c:v>
                </c:pt>
                <c:pt idx="2034">
                  <c:v>61.614280999999998</c:v>
                </c:pt>
                <c:pt idx="2035">
                  <c:v>61.634740000000001</c:v>
                </c:pt>
                <c:pt idx="2036">
                  <c:v>61.655200000000001</c:v>
                </c:pt>
                <c:pt idx="2037">
                  <c:v>61.675659000000003</c:v>
                </c:pt>
                <c:pt idx="2038">
                  <c:v>61.696117999999998</c:v>
                </c:pt>
                <c:pt idx="2039">
                  <c:v>61.716577999999998</c:v>
                </c:pt>
                <c:pt idx="2040">
                  <c:v>61.737037000000001</c:v>
                </c:pt>
                <c:pt idx="2041">
                  <c:v>61.757496000000003</c:v>
                </c:pt>
                <c:pt idx="2042">
                  <c:v>61.777956000000003</c:v>
                </c:pt>
                <c:pt idx="2043">
                  <c:v>61.798414999999999</c:v>
                </c:pt>
                <c:pt idx="2044">
                  <c:v>61.818874000000001</c:v>
                </c:pt>
                <c:pt idx="2045">
                  <c:v>61.839334000000001</c:v>
                </c:pt>
                <c:pt idx="2046">
                  <c:v>61.859793000000003</c:v>
                </c:pt>
                <c:pt idx="2047">
                  <c:v>61.880251999999999</c:v>
                </c:pt>
                <c:pt idx="2048">
                  <c:v>61.900711999999999</c:v>
                </c:pt>
                <c:pt idx="2049">
                  <c:v>61.921171000000001</c:v>
                </c:pt>
                <c:pt idx="2050">
                  <c:v>61.941630000000004</c:v>
                </c:pt>
                <c:pt idx="2051">
                  <c:v>61.962090000000003</c:v>
                </c:pt>
                <c:pt idx="2052">
                  <c:v>61.982548999999999</c:v>
                </c:pt>
                <c:pt idx="2053">
                  <c:v>62.003008000000001</c:v>
                </c:pt>
                <c:pt idx="2054">
                  <c:v>62.023468000000001</c:v>
                </c:pt>
                <c:pt idx="2055">
                  <c:v>62.043926999999996</c:v>
                </c:pt>
                <c:pt idx="2056">
                  <c:v>62.064385999999999</c:v>
                </c:pt>
                <c:pt idx="2057">
                  <c:v>62.084845999999999</c:v>
                </c:pt>
                <c:pt idx="2058">
                  <c:v>62.105305000000001</c:v>
                </c:pt>
                <c:pt idx="2059">
                  <c:v>62.125763999999997</c:v>
                </c:pt>
                <c:pt idx="2060">
                  <c:v>62.146223999999997</c:v>
                </c:pt>
                <c:pt idx="2061">
                  <c:v>62.166682999999999</c:v>
                </c:pt>
                <c:pt idx="2062">
                  <c:v>62.187142000000001</c:v>
                </c:pt>
                <c:pt idx="2063">
                  <c:v>62.207602000000001</c:v>
                </c:pt>
                <c:pt idx="2064">
                  <c:v>62.228060999999997</c:v>
                </c:pt>
                <c:pt idx="2065">
                  <c:v>62.248519999999999</c:v>
                </c:pt>
                <c:pt idx="2066">
                  <c:v>62.268979999999999</c:v>
                </c:pt>
                <c:pt idx="2067">
                  <c:v>62.289439000000002</c:v>
                </c:pt>
                <c:pt idx="2068">
                  <c:v>62.309897999999997</c:v>
                </c:pt>
                <c:pt idx="2069">
                  <c:v>62.330357999999997</c:v>
                </c:pt>
                <c:pt idx="2070">
                  <c:v>62.350816999999999</c:v>
                </c:pt>
                <c:pt idx="2071">
                  <c:v>62.371276000000002</c:v>
                </c:pt>
                <c:pt idx="2072">
                  <c:v>62.391736000000002</c:v>
                </c:pt>
                <c:pt idx="2073">
                  <c:v>62.412194999999997</c:v>
                </c:pt>
                <c:pt idx="2074">
                  <c:v>62.432653999999999</c:v>
                </c:pt>
                <c:pt idx="2075">
                  <c:v>62.453113999999999</c:v>
                </c:pt>
                <c:pt idx="2076">
                  <c:v>62.473573000000002</c:v>
                </c:pt>
                <c:pt idx="2077">
                  <c:v>62.494031999999997</c:v>
                </c:pt>
                <c:pt idx="2078">
                  <c:v>62.514491999999997</c:v>
                </c:pt>
                <c:pt idx="2079">
                  <c:v>62.534951</c:v>
                </c:pt>
                <c:pt idx="2080">
                  <c:v>62.555410000000002</c:v>
                </c:pt>
                <c:pt idx="2081">
                  <c:v>62.575870000000002</c:v>
                </c:pt>
                <c:pt idx="2082">
                  <c:v>62.596328999999997</c:v>
                </c:pt>
                <c:pt idx="2083">
                  <c:v>62.616788</c:v>
                </c:pt>
                <c:pt idx="2084">
                  <c:v>62.637248</c:v>
                </c:pt>
                <c:pt idx="2085">
                  <c:v>62.657707000000002</c:v>
                </c:pt>
                <c:pt idx="2086">
                  <c:v>62.678165999999997</c:v>
                </c:pt>
                <c:pt idx="2087">
                  <c:v>62.698625999999997</c:v>
                </c:pt>
                <c:pt idx="2088">
                  <c:v>62.719085</c:v>
                </c:pt>
                <c:pt idx="2089">
                  <c:v>62.739544000000002</c:v>
                </c:pt>
                <c:pt idx="2090">
                  <c:v>62.760004000000002</c:v>
                </c:pt>
                <c:pt idx="2091">
                  <c:v>62.780462999999997</c:v>
                </c:pt>
                <c:pt idx="2092">
                  <c:v>62.800922</c:v>
                </c:pt>
                <c:pt idx="2093">
                  <c:v>62.821382</c:v>
                </c:pt>
                <c:pt idx="2094">
                  <c:v>62.841841000000002</c:v>
                </c:pt>
                <c:pt idx="2095">
                  <c:v>62.862299999999998</c:v>
                </c:pt>
                <c:pt idx="2096">
                  <c:v>62.882759999999998</c:v>
                </c:pt>
                <c:pt idx="2097">
                  <c:v>62.903219</c:v>
                </c:pt>
                <c:pt idx="2098">
                  <c:v>62.923678000000002</c:v>
                </c:pt>
                <c:pt idx="2099">
                  <c:v>62.944138000000002</c:v>
                </c:pt>
                <c:pt idx="2100">
                  <c:v>62.964596999999998</c:v>
                </c:pt>
                <c:pt idx="2101">
                  <c:v>62.985056</c:v>
                </c:pt>
                <c:pt idx="2102">
                  <c:v>63.005516</c:v>
                </c:pt>
                <c:pt idx="2103">
                  <c:v>63.025975000000003</c:v>
                </c:pt>
                <c:pt idx="2104">
                  <c:v>63.046433999999998</c:v>
                </c:pt>
                <c:pt idx="2105">
                  <c:v>63.066893999999998</c:v>
                </c:pt>
                <c:pt idx="2106">
                  <c:v>63.087353</c:v>
                </c:pt>
                <c:pt idx="2107">
                  <c:v>63.107812000000003</c:v>
                </c:pt>
                <c:pt idx="2108">
                  <c:v>63.128272000000003</c:v>
                </c:pt>
                <c:pt idx="2109">
                  <c:v>63.148730999999998</c:v>
                </c:pt>
                <c:pt idx="2110">
                  <c:v>63.16919</c:v>
                </c:pt>
                <c:pt idx="2111">
                  <c:v>63.18965</c:v>
                </c:pt>
                <c:pt idx="2112">
                  <c:v>63.210109000000003</c:v>
                </c:pt>
                <c:pt idx="2113">
                  <c:v>63.230567999999998</c:v>
                </c:pt>
                <c:pt idx="2114">
                  <c:v>63.251027999999998</c:v>
                </c:pt>
                <c:pt idx="2115">
                  <c:v>63.271487</c:v>
                </c:pt>
                <c:pt idx="2116">
                  <c:v>63.291946000000003</c:v>
                </c:pt>
                <c:pt idx="2117">
                  <c:v>63.312406000000003</c:v>
                </c:pt>
                <c:pt idx="2118">
                  <c:v>63.332864999999998</c:v>
                </c:pt>
                <c:pt idx="2119">
                  <c:v>63.353324000000001</c:v>
                </c:pt>
                <c:pt idx="2120">
                  <c:v>63.373784000000001</c:v>
                </c:pt>
                <c:pt idx="2121">
                  <c:v>63.394243000000003</c:v>
                </c:pt>
                <c:pt idx="2122">
                  <c:v>63.414701999999998</c:v>
                </c:pt>
                <c:pt idx="2123">
                  <c:v>63.435161999999998</c:v>
                </c:pt>
                <c:pt idx="2124">
                  <c:v>63.455621000000001</c:v>
                </c:pt>
                <c:pt idx="2125">
                  <c:v>63.476080000000003</c:v>
                </c:pt>
                <c:pt idx="2126">
                  <c:v>63.496540000000003</c:v>
                </c:pt>
                <c:pt idx="2127">
                  <c:v>63.516998999999998</c:v>
                </c:pt>
                <c:pt idx="2128">
                  <c:v>63.537458000000001</c:v>
                </c:pt>
                <c:pt idx="2129">
                  <c:v>63.557918000000001</c:v>
                </c:pt>
                <c:pt idx="2130">
                  <c:v>63.578377000000003</c:v>
                </c:pt>
                <c:pt idx="2131">
                  <c:v>63.598835999999999</c:v>
                </c:pt>
                <c:pt idx="2132">
                  <c:v>63.619295999999999</c:v>
                </c:pt>
                <c:pt idx="2133">
                  <c:v>63.639755000000001</c:v>
                </c:pt>
                <c:pt idx="2134">
                  <c:v>63.660214000000003</c:v>
                </c:pt>
                <c:pt idx="2135">
                  <c:v>63.680674000000003</c:v>
                </c:pt>
                <c:pt idx="2136">
                  <c:v>63.701132999999999</c:v>
                </c:pt>
                <c:pt idx="2137">
                  <c:v>63.721592000000001</c:v>
                </c:pt>
                <c:pt idx="2138">
                  <c:v>63.742052000000001</c:v>
                </c:pt>
                <c:pt idx="2139">
                  <c:v>63.762511000000003</c:v>
                </c:pt>
                <c:pt idx="2140">
                  <c:v>63.782969999999999</c:v>
                </c:pt>
                <c:pt idx="2141">
                  <c:v>63.803429999999999</c:v>
                </c:pt>
                <c:pt idx="2142">
                  <c:v>63.823889000000001</c:v>
                </c:pt>
                <c:pt idx="2143">
                  <c:v>63.844347999999997</c:v>
                </c:pt>
                <c:pt idx="2144">
                  <c:v>63.864807999999996</c:v>
                </c:pt>
                <c:pt idx="2145">
                  <c:v>63.885266999999999</c:v>
                </c:pt>
                <c:pt idx="2146">
                  <c:v>63.905726000000001</c:v>
                </c:pt>
                <c:pt idx="2147">
                  <c:v>63.926186000000001</c:v>
                </c:pt>
                <c:pt idx="2148">
                  <c:v>63.946644999999997</c:v>
                </c:pt>
                <c:pt idx="2149">
                  <c:v>63.967103999999999</c:v>
                </c:pt>
                <c:pt idx="2150">
                  <c:v>63.987563999999999</c:v>
                </c:pt>
                <c:pt idx="2151">
                  <c:v>64.008022999999994</c:v>
                </c:pt>
                <c:pt idx="2152">
                  <c:v>64.028481999999997</c:v>
                </c:pt>
                <c:pt idx="2153">
                  <c:v>64.048941999999997</c:v>
                </c:pt>
                <c:pt idx="2154">
                  <c:v>64.069400999999999</c:v>
                </c:pt>
                <c:pt idx="2155">
                  <c:v>64.089860000000002</c:v>
                </c:pt>
                <c:pt idx="2156">
                  <c:v>64.110320000000002</c:v>
                </c:pt>
                <c:pt idx="2157">
                  <c:v>64.130779000000004</c:v>
                </c:pt>
                <c:pt idx="2158">
                  <c:v>64.151238000000006</c:v>
                </c:pt>
                <c:pt idx="2159">
                  <c:v>64.171698000000006</c:v>
                </c:pt>
                <c:pt idx="2160">
                  <c:v>64.192156999999995</c:v>
                </c:pt>
                <c:pt idx="2161">
                  <c:v>64.212615999999997</c:v>
                </c:pt>
                <c:pt idx="2162">
                  <c:v>64.233075999999997</c:v>
                </c:pt>
                <c:pt idx="2163">
                  <c:v>64.253534999999999</c:v>
                </c:pt>
                <c:pt idx="2164">
                  <c:v>64.273994000000002</c:v>
                </c:pt>
                <c:pt idx="2165">
                  <c:v>64.294454000000002</c:v>
                </c:pt>
                <c:pt idx="2166">
                  <c:v>64.314913000000004</c:v>
                </c:pt>
                <c:pt idx="2167">
                  <c:v>64.335372000000007</c:v>
                </c:pt>
                <c:pt idx="2168">
                  <c:v>64.355832000000007</c:v>
                </c:pt>
                <c:pt idx="2169">
                  <c:v>64.376290999999995</c:v>
                </c:pt>
                <c:pt idx="2170">
                  <c:v>64.396749999999997</c:v>
                </c:pt>
                <c:pt idx="2171">
                  <c:v>64.417209999999997</c:v>
                </c:pt>
                <c:pt idx="2172">
                  <c:v>64.437669</c:v>
                </c:pt>
                <c:pt idx="2173">
                  <c:v>64.458128000000002</c:v>
                </c:pt>
                <c:pt idx="2174">
                  <c:v>64.478588000000002</c:v>
                </c:pt>
                <c:pt idx="2175">
                  <c:v>64.499047000000004</c:v>
                </c:pt>
                <c:pt idx="2176">
                  <c:v>64.519506000000007</c:v>
                </c:pt>
                <c:pt idx="2177">
                  <c:v>64.539966000000007</c:v>
                </c:pt>
                <c:pt idx="2178">
                  <c:v>64.560424999999995</c:v>
                </c:pt>
                <c:pt idx="2179">
                  <c:v>64.580883999999998</c:v>
                </c:pt>
                <c:pt idx="2180">
                  <c:v>64.601343999999997</c:v>
                </c:pt>
                <c:pt idx="2181">
                  <c:v>64.621803</c:v>
                </c:pt>
                <c:pt idx="2182">
                  <c:v>64.642262000000002</c:v>
                </c:pt>
                <c:pt idx="2183">
                  <c:v>64.662722000000002</c:v>
                </c:pt>
                <c:pt idx="2184">
                  <c:v>64.683181000000005</c:v>
                </c:pt>
                <c:pt idx="2185">
                  <c:v>64.703639999999993</c:v>
                </c:pt>
                <c:pt idx="2186">
                  <c:v>64.724100000000007</c:v>
                </c:pt>
                <c:pt idx="2187">
                  <c:v>64.744558999999995</c:v>
                </c:pt>
                <c:pt idx="2188">
                  <c:v>64.765017999999998</c:v>
                </c:pt>
                <c:pt idx="2189">
                  <c:v>64.785477999999998</c:v>
                </c:pt>
                <c:pt idx="2190">
                  <c:v>64.805937</c:v>
                </c:pt>
                <c:pt idx="2191">
                  <c:v>64.826396000000003</c:v>
                </c:pt>
                <c:pt idx="2192">
                  <c:v>64.846856000000002</c:v>
                </c:pt>
                <c:pt idx="2193">
                  <c:v>64.867315000000005</c:v>
                </c:pt>
                <c:pt idx="2194">
                  <c:v>64.887773999999993</c:v>
                </c:pt>
                <c:pt idx="2195">
                  <c:v>64.908233999999993</c:v>
                </c:pt>
                <c:pt idx="2196">
                  <c:v>64.928692999999996</c:v>
                </c:pt>
                <c:pt idx="2197">
                  <c:v>64.949151999999998</c:v>
                </c:pt>
                <c:pt idx="2198">
                  <c:v>64.969611999999998</c:v>
                </c:pt>
                <c:pt idx="2199">
                  <c:v>64.990071</c:v>
                </c:pt>
                <c:pt idx="2200">
                  <c:v>65.010530000000003</c:v>
                </c:pt>
                <c:pt idx="2201">
                  <c:v>65.030990000000003</c:v>
                </c:pt>
                <c:pt idx="2202">
                  <c:v>65.051449000000005</c:v>
                </c:pt>
                <c:pt idx="2203">
                  <c:v>65.071907999999993</c:v>
                </c:pt>
                <c:pt idx="2204">
                  <c:v>65.092367999999993</c:v>
                </c:pt>
                <c:pt idx="2205">
                  <c:v>65.112826999999996</c:v>
                </c:pt>
                <c:pt idx="2206">
                  <c:v>65.133285999999998</c:v>
                </c:pt>
                <c:pt idx="2207">
                  <c:v>65.153745999999998</c:v>
                </c:pt>
                <c:pt idx="2208">
                  <c:v>65.174205000000001</c:v>
                </c:pt>
                <c:pt idx="2209">
                  <c:v>65.194664000000003</c:v>
                </c:pt>
                <c:pt idx="2210">
                  <c:v>65.215123000000006</c:v>
                </c:pt>
                <c:pt idx="2211">
                  <c:v>65.235583000000005</c:v>
                </c:pt>
                <c:pt idx="2212">
                  <c:v>65.256041999999994</c:v>
                </c:pt>
                <c:pt idx="2213">
                  <c:v>65.276500999999996</c:v>
                </c:pt>
                <c:pt idx="2214">
                  <c:v>65.296960999999996</c:v>
                </c:pt>
                <c:pt idx="2215">
                  <c:v>65.317419999999998</c:v>
                </c:pt>
                <c:pt idx="2216">
                  <c:v>65.337879000000001</c:v>
                </c:pt>
                <c:pt idx="2217">
                  <c:v>65.358339000000001</c:v>
                </c:pt>
                <c:pt idx="2218">
                  <c:v>65.378798000000003</c:v>
                </c:pt>
                <c:pt idx="2219">
                  <c:v>65.399257000000006</c:v>
                </c:pt>
                <c:pt idx="2220">
                  <c:v>65.419717000000006</c:v>
                </c:pt>
                <c:pt idx="2221">
                  <c:v>65.440175999999994</c:v>
                </c:pt>
                <c:pt idx="2222">
                  <c:v>65.460634999999996</c:v>
                </c:pt>
                <c:pt idx="2223">
                  <c:v>65.481094999999996</c:v>
                </c:pt>
                <c:pt idx="2224">
                  <c:v>65.501553999999999</c:v>
                </c:pt>
                <c:pt idx="2225">
                  <c:v>65.522013000000001</c:v>
                </c:pt>
                <c:pt idx="2226">
                  <c:v>65.542473000000001</c:v>
                </c:pt>
                <c:pt idx="2227">
                  <c:v>65.562932000000004</c:v>
                </c:pt>
                <c:pt idx="2228">
                  <c:v>65.583391000000006</c:v>
                </c:pt>
                <c:pt idx="2229">
                  <c:v>65.603851000000006</c:v>
                </c:pt>
                <c:pt idx="2230">
                  <c:v>65.624309999999994</c:v>
                </c:pt>
                <c:pt idx="2231">
                  <c:v>65.644768999999997</c:v>
                </c:pt>
                <c:pt idx="2232">
                  <c:v>65.665228999999997</c:v>
                </c:pt>
                <c:pt idx="2233">
                  <c:v>65.685687999999999</c:v>
                </c:pt>
                <c:pt idx="2234">
                  <c:v>65.706147000000001</c:v>
                </c:pt>
                <c:pt idx="2235">
                  <c:v>65.726607000000001</c:v>
                </c:pt>
                <c:pt idx="2236">
                  <c:v>65.747066000000004</c:v>
                </c:pt>
                <c:pt idx="2237">
                  <c:v>65.767525000000006</c:v>
                </c:pt>
                <c:pt idx="2238">
                  <c:v>65.787985000000006</c:v>
                </c:pt>
                <c:pt idx="2239">
                  <c:v>65.808443999999994</c:v>
                </c:pt>
                <c:pt idx="2240">
                  <c:v>65.828902999999997</c:v>
                </c:pt>
                <c:pt idx="2241">
                  <c:v>65.849362999999997</c:v>
                </c:pt>
                <c:pt idx="2242">
                  <c:v>65.869821999999999</c:v>
                </c:pt>
                <c:pt idx="2243">
                  <c:v>65.890281000000002</c:v>
                </c:pt>
                <c:pt idx="2244">
                  <c:v>65.910741000000002</c:v>
                </c:pt>
                <c:pt idx="2245">
                  <c:v>65.931200000000004</c:v>
                </c:pt>
                <c:pt idx="2246">
                  <c:v>65.951659000000006</c:v>
                </c:pt>
                <c:pt idx="2247">
                  <c:v>65.972119000000006</c:v>
                </c:pt>
                <c:pt idx="2248">
                  <c:v>65.992577999999995</c:v>
                </c:pt>
                <c:pt idx="2249">
                  <c:v>66.013036999999997</c:v>
                </c:pt>
                <c:pt idx="2250">
                  <c:v>66.033496999999997</c:v>
                </c:pt>
                <c:pt idx="2251">
                  <c:v>66.053955999999999</c:v>
                </c:pt>
                <c:pt idx="2252">
                  <c:v>66.074415000000002</c:v>
                </c:pt>
                <c:pt idx="2253">
                  <c:v>66.094875000000002</c:v>
                </c:pt>
                <c:pt idx="2254">
                  <c:v>66.115334000000004</c:v>
                </c:pt>
                <c:pt idx="2255">
                  <c:v>66.135793000000007</c:v>
                </c:pt>
                <c:pt idx="2256">
                  <c:v>66.156253000000007</c:v>
                </c:pt>
                <c:pt idx="2257">
                  <c:v>66.176711999999995</c:v>
                </c:pt>
                <c:pt idx="2258">
                  <c:v>66.197170999999997</c:v>
                </c:pt>
                <c:pt idx="2259">
                  <c:v>66.217630999999997</c:v>
                </c:pt>
                <c:pt idx="2260">
                  <c:v>66.23809</c:v>
                </c:pt>
                <c:pt idx="2261">
                  <c:v>66.258549000000002</c:v>
                </c:pt>
                <c:pt idx="2262">
                  <c:v>66.279009000000002</c:v>
                </c:pt>
                <c:pt idx="2263">
                  <c:v>66.299468000000005</c:v>
                </c:pt>
                <c:pt idx="2264">
                  <c:v>66.319927000000007</c:v>
                </c:pt>
                <c:pt idx="2265">
                  <c:v>66.340387000000007</c:v>
                </c:pt>
                <c:pt idx="2266">
                  <c:v>66.360845999999995</c:v>
                </c:pt>
                <c:pt idx="2267">
                  <c:v>66.381304999999998</c:v>
                </c:pt>
                <c:pt idx="2268">
                  <c:v>66.401764999999997</c:v>
                </c:pt>
                <c:pt idx="2269">
                  <c:v>66.422224</c:v>
                </c:pt>
                <c:pt idx="2270">
                  <c:v>66.442683000000002</c:v>
                </c:pt>
                <c:pt idx="2271">
                  <c:v>66.463143000000002</c:v>
                </c:pt>
                <c:pt idx="2272">
                  <c:v>66.483602000000005</c:v>
                </c:pt>
                <c:pt idx="2273">
                  <c:v>66.504060999999993</c:v>
                </c:pt>
                <c:pt idx="2274">
                  <c:v>66.524520999999993</c:v>
                </c:pt>
                <c:pt idx="2275">
                  <c:v>66.544979999999995</c:v>
                </c:pt>
                <c:pt idx="2276">
                  <c:v>66.565438999999998</c:v>
                </c:pt>
                <c:pt idx="2277">
                  <c:v>66.585898999999998</c:v>
                </c:pt>
                <c:pt idx="2278">
                  <c:v>66.606358</c:v>
                </c:pt>
                <c:pt idx="2279">
                  <c:v>66.626817000000003</c:v>
                </c:pt>
                <c:pt idx="2280">
                  <c:v>66.647277000000003</c:v>
                </c:pt>
                <c:pt idx="2281">
                  <c:v>66.667736000000005</c:v>
                </c:pt>
                <c:pt idx="2282">
                  <c:v>66.688194999999993</c:v>
                </c:pt>
                <c:pt idx="2283">
                  <c:v>66.708654999999993</c:v>
                </c:pt>
                <c:pt idx="2284">
                  <c:v>66.729113999999996</c:v>
                </c:pt>
                <c:pt idx="2285">
                  <c:v>66.749572999999998</c:v>
                </c:pt>
                <c:pt idx="2286">
                  <c:v>66.770032999999998</c:v>
                </c:pt>
                <c:pt idx="2287">
                  <c:v>66.790492</c:v>
                </c:pt>
                <c:pt idx="2288">
                  <c:v>66.810951000000003</c:v>
                </c:pt>
                <c:pt idx="2289">
                  <c:v>66.831411000000003</c:v>
                </c:pt>
                <c:pt idx="2290">
                  <c:v>66.851870000000005</c:v>
                </c:pt>
                <c:pt idx="2291">
                  <c:v>66.872328999999993</c:v>
                </c:pt>
                <c:pt idx="2292">
                  <c:v>66.892788999999993</c:v>
                </c:pt>
                <c:pt idx="2293">
                  <c:v>66.913247999999996</c:v>
                </c:pt>
                <c:pt idx="2294">
                  <c:v>66.933706999999998</c:v>
                </c:pt>
                <c:pt idx="2295">
                  <c:v>66.954166999999998</c:v>
                </c:pt>
                <c:pt idx="2296">
                  <c:v>66.974626000000001</c:v>
                </c:pt>
                <c:pt idx="2297">
                  <c:v>66.995085000000003</c:v>
                </c:pt>
                <c:pt idx="2298">
                  <c:v>67.015545000000003</c:v>
                </c:pt>
                <c:pt idx="2299">
                  <c:v>67.036004000000005</c:v>
                </c:pt>
                <c:pt idx="2300">
                  <c:v>67.056462999999994</c:v>
                </c:pt>
                <c:pt idx="2301">
                  <c:v>67.076922999999994</c:v>
                </c:pt>
                <c:pt idx="2302">
                  <c:v>67.097381999999996</c:v>
                </c:pt>
                <c:pt idx="2303">
                  <c:v>67.117840999999999</c:v>
                </c:pt>
                <c:pt idx="2304">
                  <c:v>67.138300999999998</c:v>
                </c:pt>
                <c:pt idx="2305">
                  <c:v>67.158760000000001</c:v>
                </c:pt>
                <c:pt idx="2306">
                  <c:v>67.179219000000003</c:v>
                </c:pt>
                <c:pt idx="2307">
                  <c:v>67.199679000000003</c:v>
                </c:pt>
                <c:pt idx="2308">
                  <c:v>67.220138000000006</c:v>
                </c:pt>
                <c:pt idx="2309">
                  <c:v>67.240596999999994</c:v>
                </c:pt>
                <c:pt idx="2310">
                  <c:v>67.261056999999994</c:v>
                </c:pt>
                <c:pt idx="2311">
                  <c:v>67.281515999999996</c:v>
                </c:pt>
                <c:pt idx="2312">
                  <c:v>67.301974999999999</c:v>
                </c:pt>
                <c:pt idx="2313">
                  <c:v>67.322434999999999</c:v>
                </c:pt>
                <c:pt idx="2314">
                  <c:v>67.342894000000001</c:v>
                </c:pt>
                <c:pt idx="2315">
                  <c:v>67.363353000000004</c:v>
                </c:pt>
                <c:pt idx="2316">
                  <c:v>67.383813000000004</c:v>
                </c:pt>
                <c:pt idx="2317">
                  <c:v>67.404272000000006</c:v>
                </c:pt>
                <c:pt idx="2318">
                  <c:v>67.424730999999994</c:v>
                </c:pt>
                <c:pt idx="2319">
                  <c:v>67.445190999999994</c:v>
                </c:pt>
                <c:pt idx="2320">
                  <c:v>67.465649999999997</c:v>
                </c:pt>
                <c:pt idx="2321">
                  <c:v>67.486108999999999</c:v>
                </c:pt>
                <c:pt idx="2322">
                  <c:v>67.506568999999999</c:v>
                </c:pt>
                <c:pt idx="2323">
                  <c:v>67.527028000000001</c:v>
                </c:pt>
                <c:pt idx="2324">
                  <c:v>67.547487000000004</c:v>
                </c:pt>
                <c:pt idx="2325">
                  <c:v>67.567947000000004</c:v>
                </c:pt>
                <c:pt idx="2326">
                  <c:v>67.588406000000006</c:v>
                </c:pt>
                <c:pt idx="2327">
                  <c:v>67.608864999999994</c:v>
                </c:pt>
                <c:pt idx="2328">
                  <c:v>67.629324999999994</c:v>
                </c:pt>
                <c:pt idx="2329">
                  <c:v>67.649783999999997</c:v>
                </c:pt>
                <c:pt idx="2330">
                  <c:v>67.670242999999999</c:v>
                </c:pt>
                <c:pt idx="2331">
                  <c:v>67.690702999999999</c:v>
                </c:pt>
                <c:pt idx="2332">
                  <c:v>67.711162000000002</c:v>
                </c:pt>
                <c:pt idx="2333">
                  <c:v>67.731621000000004</c:v>
                </c:pt>
                <c:pt idx="2334">
                  <c:v>67.752081000000004</c:v>
                </c:pt>
                <c:pt idx="2335">
                  <c:v>67.772540000000006</c:v>
                </c:pt>
                <c:pt idx="2336">
                  <c:v>67.792998999999995</c:v>
                </c:pt>
                <c:pt idx="2337">
                  <c:v>67.813458999999995</c:v>
                </c:pt>
                <c:pt idx="2338">
                  <c:v>67.833917999999997</c:v>
                </c:pt>
                <c:pt idx="2339">
                  <c:v>67.854376999999999</c:v>
                </c:pt>
                <c:pt idx="2340">
                  <c:v>67.874836999999999</c:v>
                </c:pt>
                <c:pt idx="2341">
                  <c:v>67.895296000000002</c:v>
                </c:pt>
                <c:pt idx="2342">
                  <c:v>67.915755000000004</c:v>
                </c:pt>
                <c:pt idx="2343">
                  <c:v>67.936215000000004</c:v>
                </c:pt>
                <c:pt idx="2344">
                  <c:v>67.956674000000007</c:v>
                </c:pt>
                <c:pt idx="2345">
                  <c:v>67.977132999999995</c:v>
                </c:pt>
                <c:pt idx="2346">
                  <c:v>67.997592999999995</c:v>
                </c:pt>
                <c:pt idx="2347">
                  <c:v>68.018051999999997</c:v>
                </c:pt>
                <c:pt idx="2348">
                  <c:v>68.038511</c:v>
                </c:pt>
                <c:pt idx="2349">
                  <c:v>68.058971</c:v>
                </c:pt>
                <c:pt idx="2350">
                  <c:v>68.079430000000002</c:v>
                </c:pt>
                <c:pt idx="2351">
                  <c:v>68.099889000000005</c:v>
                </c:pt>
                <c:pt idx="2352">
                  <c:v>68.120349000000004</c:v>
                </c:pt>
                <c:pt idx="2353">
                  <c:v>68.140808000000007</c:v>
                </c:pt>
                <c:pt idx="2354">
                  <c:v>68.161266999999995</c:v>
                </c:pt>
                <c:pt idx="2355">
                  <c:v>68.181726999999995</c:v>
                </c:pt>
                <c:pt idx="2356">
                  <c:v>68.202185999999998</c:v>
                </c:pt>
                <c:pt idx="2357">
                  <c:v>68.222645</c:v>
                </c:pt>
                <c:pt idx="2358">
                  <c:v>68.243105</c:v>
                </c:pt>
                <c:pt idx="2359">
                  <c:v>68.263564000000002</c:v>
                </c:pt>
                <c:pt idx="2360">
                  <c:v>68.284023000000005</c:v>
                </c:pt>
                <c:pt idx="2361">
                  <c:v>68.304483000000005</c:v>
                </c:pt>
                <c:pt idx="2362">
                  <c:v>68.324941999999993</c:v>
                </c:pt>
                <c:pt idx="2363">
                  <c:v>68.345400999999995</c:v>
                </c:pt>
                <c:pt idx="2364">
                  <c:v>68.365860999999995</c:v>
                </c:pt>
                <c:pt idx="2365">
                  <c:v>68.386319999999998</c:v>
                </c:pt>
                <c:pt idx="2366">
                  <c:v>68.406779</c:v>
                </c:pt>
                <c:pt idx="2367">
                  <c:v>68.427239</c:v>
                </c:pt>
                <c:pt idx="2368">
                  <c:v>68.447698000000003</c:v>
                </c:pt>
                <c:pt idx="2369">
                  <c:v>68.468157000000005</c:v>
                </c:pt>
                <c:pt idx="2370">
                  <c:v>68.488617000000005</c:v>
                </c:pt>
                <c:pt idx="2371">
                  <c:v>68.509075999999993</c:v>
                </c:pt>
                <c:pt idx="2372">
                  <c:v>68.529534999999996</c:v>
                </c:pt>
                <c:pt idx="2373">
                  <c:v>68.549994999999996</c:v>
                </c:pt>
                <c:pt idx="2374">
                  <c:v>68.570453999999998</c:v>
                </c:pt>
                <c:pt idx="2375">
                  <c:v>68.590913</c:v>
                </c:pt>
                <c:pt idx="2376">
                  <c:v>68.611373</c:v>
                </c:pt>
                <c:pt idx="2377">
                  <c:v>68.631832000000003</c:v>
                </c:pt>
                <c:pt idx="2378">
                  <c:v>68.652291000000005</c:v>
                </c:pt>
                <c:pt idx="2379">
                  <c:v>68.672751000000005</c:v>
                </c:pt>
                <c:pt idx="2380">
                  <c:v>68.693209999999993</c:v>
                </c:pt>
                <c:pt idx="2381">
                  <c:v>68.713668999999996</c:v>
                </c:pt>
                <c:pt idx="2382">
                  <c:v>68.734128999999996</c:v>
                </c:pt>
                <c:pt idx="2383">
                  <c:v>68.754587999999998</c:v>
                </c:pt>
                <c:pt idx="2384">
                  <c:v>68.775047000000001</c:v>
                </c:pt>
                <c:pt idx="2385">
                  <c:v>68.795507000000001</c:v>
                </c:pt>
                <c:pt idx="2386">
                  <c:v>68.815966000000003</c:v>
                </c:pt>
                <c:pt idx="2387">
                  <c:v>68.836425000000006</c:v>
                </c:pt>
                <c:pt idx="2388">
                  <c:v>68.856885000000005</c:v>
                </c:pt>
                <c:pt idx="2389">
                  <c:v>68.877343999999994</c:v>
                </c:pt>
                <c:pt idx="2390">
                  <c:v>68.897802999999996</c:v>
                </c:pt>
                <c:pt idx="2391">
                  <c:v>68.918262999999996</c:v>
                </c:pt>
                <c:pt idx="2392">
                  <c:v>68.938721999999999</c:v>
                </c:pt>
                <c:pt idx="2393">
                  <c:v>68.959181000000001</c:v>
                </c:pt>
                <c:pt idx="2394">
                  <c:v>68.979641000000001</c:v>
                </c:pt>
                <c:pt idx="2395">
                  <c:v>69.000100000000003</c:v>
                </c:pt>
                <c:pt idx="2396">
                  <c:v>69.020559000000006</c:v>
                </c:pt>
                <c:pt idx="2397">
                  <c:v>69.041019000000006</c:v>
                </c:pt>
                <c:pt idx="2398">
                  <c:v>69.061477999999994</c:v>
                </c:pt>
                <c:pt idx="2399">
                  <c:v>69.081936999999996</c:v>
                </c:pt>
                <c:pt idx="2400">
                  <c:v>69.102396999999996</c:v>
                </c:pt>
                <c:pt idx="2401">
                  <c:v>69.122855999999999</c:v>
                </c:pt>
                <c:pt idx="2402">
                  <c:v>69.143315000000001</c:v>
                </c:pt>
                <c:pt idx="2403">
                  <c:v>69.163775000000001</c:v>
                </c:pt>
                <c:pt idx="2404">
                  <c:v>69.184234000000004</c:v>
                </c:pt>
                <c:pt idx="2405">
                  <c:v>69.204693000000006</c:v>
                </c:pt>
                <c:pt idx="2406">
                  <c:v>69.225153000000006</c:v>
                </c:pt>
                <c:pt idx="2407">
                  <c:v>69.245611999999994</c:v>
                </c:pt>
                <c:pt idx="2408">
                  <c:v>69.266070999999997</c:v>
                </c:pt>
                <c:pt idx="2409">
                  <c:v>69.286530999999997</c:v>
                </c:pt>
                <c:pt idx="2410">
                  <c:v>69.306989999999999</c:v>
                </c:pt>
                <c:pt idx="2411">
                  <c:v>69.327449000000001</c:v>
                </c:pt>
                <c:pt idx="2412">
                  <c:v>69.347909000000001</c:v>
                </c:pt>
                <c:pt idx="2413">
                  <c:v>69.368368000000004</c:v>
                </c:pt>
                <c:pt idx="2414">
                  <c:v>69.388827000000006</c:v>
                </c:pt>
                <c:pt idx="2415">
                  <c:v>69.409287000000006</c:v>
                </c:pt>
                <c:pt idx="2416">
                  <c:v>69.429745999999994</c:v>
                </c:pt>
                <c:pt idx="2417">
                  <c:v>69.450204999999997</c:v>
                </c:pt>
                <c:pt idx="2418">
                  <c:v>69.470664999999997</c:v>
                </c:pt>
                <c:pt idx="2419">
                  <c:v>69.491123999999999</c:v>
                </c:pt>
                <c:pt idx="2420">
                  <c:v>69.511583000000002</c:v>
                </c:pt>
                <c:pt idx="2421">
                  <c:v>69.532043000000002</c:v>
                </c:pt>
                <c:pt idx="2422">
                  <c:v>69.552502000000004</c:v>
                </c:pt>
                <c:pt idx="2423">
                  <c:v>69.572961000000006</c:v>
                </c:pt>
                <c:pt idx="2424">
                  <c:v>69.593421000000006</c:v>
                </c:pt>
                <c:pt idx="2425">
                  <c:v>69.613879999999995</c:v>
                </c:pt>
                <c:pt idx="2426">
                  <c:v>69.634338999999997</c:v>
                </c:pt>
                <c:pt idx="2427">
                  <c:v>69.654798999999997</c:v>
                </c:pt>
                <c:pt idx="2428">
                  <c:v>69.675257999999999</c:v>
                </c:pt>
                <c:pt idx="2429">
                  <c:v>69.695717000000002</c:v>
                </c:pt>
                <c:pt idx="2430">
                  <c:v>69.716177000000002</c:v>
                </c:pt>
                <c:pt idx="2431">
                  <c:v>69.736636000000004</c:v>
                </c:pt>
                <c:pt idx="2432">
                  <c:v>69.757095000000007</c:v>
                </c:pt>
                <c:pt idx="2433">
                  <c:v>69.777555000000007</c:v>
                </c:pt>
                <c:pt idx="2434">
                  <c:v>69.798013999999995</c:v>
                </c:pt>
                <c:pt idx="2435">
                  <c:v>69.818472999999997</c:v>
                </c:pt>
                <c:pt idx="2436">
                  <c:v>69.838932999999997</c:v>
                </c:pt>
                <c:pt idx="2437">
                  <c:v>69.859392</c:v>
                </c:pt>
                <c:pt idx="2438">
                  <c:v>69.879851000000002</c:v>
                </c:pt>
                <c:pt idx="2439">
                  <c:v>69.900311000000002</c:v>
                </c:pt>
                <c:pt idx="2440">
                  <c:v>69.920770000000005</c:v>
                </c:pt>
                <c:pt idx="2441">
                  <c:v>69.941229000000007</c:v>
                </c:pt>
                <c:pt idx="2442">
                  <c:v>69.961687999999995</c:v>
                </c:pt>
                <c:pt idx="2443">
                  <c:v>69.982147999999995</c:v>
                </c:pt>
                <c:pt idx="2444">
                  <c:v>70.002606999999998</c:v>
                </c:pt>
                <c:pt idx="2445">
                  <c:v>70.023066</c:v>
                </c:pt>
                <c:pt idx="2446">
                  <c:v>70.043526</c:v>
                </c:pt>
                <c:pt idx="2447">
                  <c:v>70.063985000000002</c:v>
                </c:pt>
                <c:pt idx="2448">
                  <c:v>70.084444000000005</c:v>
                </c:pt>
                <c:pt idx="2449">
                  <c:v>70.104904000000005</c:v>
                </c:pt>
                <c:pt idx="2450">
                  <c:v>70.125362999999993</c:v>
                </c:pt>
                <c:pt idx="2451">
                  <c:v>70.145821999999995</c:v>
                </c:pt>
                <c:pt idx="2452">
                  <c:v>70.166281999999995</c:v>
                </c:pt>
                <c:pt idx="2453">
                  <c:v>70.186740999999998</c:v>
                </c:pt>
                <c:pt idx="2454">
                  <c:v>70.2072</c:v>
                </c:pt>
                <c:pt idx="2455">
                  <c:v>70.22766</c:v>
                </c:pt>
                <c:pt idx="2456">
                  <c:v>70.248119000000003</c:v>
                </c:pt>
                <c:pt idx="2457">
                  <c:v>70.268578000000005</c:v>
                </c:pt>
                <c:pt idx="2458">
                  <c:v>70.289038000000005</c:v>
                </c:pt>
                <c:pt idx="2459">
                  <c:v>70.309496999999993</c:v>
                </c:pt>
                <c:pt idx="2460">
                  <c:v>70.329955999999996</c:v>
                </c:pt>
                <c:pt idx="2461">
                  <c:v>70.350415999999996</c:v>
                </c:pt>
                <c:pt idx="2462">
                  <c:v>70.370874999999998</c:v>
                </c:pt>
                <c:pt idx="2463">
                  <c:v>70.391334000000001</c:v>
                </c:pt>
                <c:pt idx="2464">
                  <c:v>70.411794</c:v>
                </c:pt>
                <c:pt idx="2465">
                  <c:v>70.432253000000003</c:v>
                </c:pt>
                <c:pt idx="2466">
                  <c:v>70.452712000000005</c:v>
                </c:pt>
                <c:pt idx="2467">
                  <c:v>70.473172000000005</c:v>
                </c:pt>
                <c:pt idx="2468">
                  <c:v>70.493630999999993</c:v>
                </c:pt>
                <c:pt idx="2469">
                  <c:v>70.514089999999996</c:v>
                </c:pt>
                <c:pt idx="2470">
                  <c:v>70.534549999999996</c:v>
                </c:pt>
                <c:pt idx="2471">
                  <c:v>70.555008999999998</c:v>
                </c:pt>
                <c:pt idx="2472">
                  <c:v>70.575468000000001</c:v>
                </c:pt>
                <c:pt idx="2473">
                  <c:v>70.595928000000001</c:v>
                </c:pt>
                <c:pt idx="2474">
                  <c:v>70.616387000000003</c:v>
                </c:pt>
                <c:pt idx="2475">
                  <c:v>70.636846000000006</c:v>
                </c:pt>
                <c:pt idx="2476">
                  <c:v>70.657306000000005</c:v>
                </c:pt>
                <c:pt idx="2477">
                  <c:v>70.677764999999994</c:v>
                </c:pt>
                <c:pt idx="2478">
                  <c:v>70.698223999999996</c:v>
                </c:pt>
                <c:pt idx="2479">
                  <c:v>70.718683999999996</c:v>
                </c:pt>
                <c:pt idx="2480">
                  <c:v>70.739142999999999</c:v>
                </c:pt>
                <c:pt idx="2481">
                  <c:v>70.759602000000001</c:v>
                </c:pt>
                <c:pt idx="2482">
                  <c:v>70.780062000000001</c:v>
                </c:pt>
                <c:pt idx="2483">
                  <c:v>70.800521000000003</c:v>
                </c:pt>
                <c:pt idx="2484">
                  <c:v>70.820980000000006</c:v>
                </c:pt>
                <c:pt idx="2485">
                  <c:v>70.841440000000006</c:v>
                </c:pt>
                <c:pt idx="2486">
                  <c:v>70.861898999999994</c:v>
                </c:pt>
                <c:pt idx="2487">
                  <c:v>70.882357999999996</c:v>
                </c:pt>
                <c:pt idx="2488">
                  <c:v>70.902817999999996</c:v>
                </c:pt>
                <c:pt idx="2489">
                  <c:v>70.923276999999999</c:v>
                </c:pt>
                <c:pt idx="2490">
                  <c:v>70.943736000000001</c:v>
                </c:pt>
                <c:pt idx="2491">
                  <c:v>70.964196000000001</c:v>
                </c:pt>
                <c:pt idx="2492">
                  <c:v>70.984655000000004</c:v>
                </c:pt>
                <c:pt idx="2493">
                  <c:v>71.005114000000006</c:v>
                </c:pt>
                <c:pt idx="2494">
                  <c:v>71.025574000000006</c:v>
                </c:pt>
                <c:pt idx="2495">
                  <c:v>71.046032999999994</c:v>
                </c:pt>
                <c:pt idx="2496">
                  <c:v>71.066491999999997</c:v>
                </c:pt>
                <c:pt idx="2497">
                  <c:v>71.086951999999997</c:v>
                </c:pt>
                <c:pt idx="2498">
                  <c:v>71.107410999999999</c:v>
                </c:pt>
                <c:pt idx="2499">
                  <c:v>71.127870000000001</c:v>
                </c:pt>
                <c:pt idx="2500">
                  <c:v>71.148330000000001</c:v>
                </c:pt>
                <c:pt idx="2501">
                  <c:v>71.168789000000004</c:v>
                </c:pt>
                <c:pt idx="2502">
                  <c:v>71.189248000000006</c:v>
                </c:pt>
                <c:pt idx="2503">
                  <c:v>71.209708000000006</c:v>
                </c:pt>
                <c:pt idx="2504">
                  <c:v>71.230166999999994</c:v>
                </c:pt>
                <c:pt idx="2505">
                  <c:v>71.250625999999997</c:v>
                </c:pt>
                <c:pt idx="2506">
                  <c:v>71.271085999999997</c:v>
                </c:pt>
                <c:pt idx="2507">
                  <c:v>71.291544999999999</c:v>
                </c:pt>
                <c:pt idx="2508">
                  <c:v>71.312004000000002</c:v>
                </c:pt>
                <c:pt idx="2509">
                  <c:v>71.332464000000002</c:v>
                </c:pt>
                <c:pt idx="2510">
                  <c:v>71.352923000000004</c:v>
                </c:pt>
                <c:pt idx="2511">
                  <c:v>71.373382000000007</c:v>
                </c:pt>
                <c:pt idx="2512">
                  <c:v>71.393842000000006</c:v>
                </c:pt>
                <c:pt idx="2513">
                  <c:v>71.414300999999995</c:v>
                </c:pt>
                <c:pt idx="2514">
                  <c:v>71.434759999999997</c:v>
                </c:pt>
                <c:pt idx="2515">
                  <c:v>71.455219999999997</c:v>
                </c:pt>
                <c:pt idx="2516">
                  <c:v>71.475679</c:v>
                </c:pt>
                <c:pt idx="2517">
                  <c:v>71.496138000000002</c:v>
                </c:pt>
                <c:pt idx="2518">
                  <c:v>71.516598000000002</c:v>
                </c:pt>
                <c:pt idx="2519">
                  <c:v>71.537057000000004</c:v>
                </c:pt>
                <c:pt idx="2520">
                  <c:v>71.557516000000007</c:v>
                </c:pt>
                <c:pt idx="2521">
                  <c:v>71.577976000000007</c:v>
                </c:pt>
                <c:pt idx="2522">
                  <c:v>71.598434999999995</c:v>
                </c:pt>
                <c:pt idx="2523">
                  <c:v>71.618893999999997</c:v>
                </c:pt>
                <c:pt idx="2524">
                  <c:v>71.639353999999997</c:v>
                </c:pt>
                <c:pt idx="2525">
                  <c:v>71.659813</c:v>
                </c:pt>
                <c:pt idx="2526">
                  <c:v>71.680272000000002</c:v>
                </c:pt>
                <c:pt idx="2527">
                  <c:v>71.700732000000002</c:v>
                </c:pt>
                <c:pt idx="2528">
                  <c:v>71.721191000000005</c:v>
                </c:pt>
                <c:pt idx="2529">
                  <c:v>71.741650000000007</c:v>
                </c:pt>
                <c:pt idx="2530">
                  <c:v>71.762110000000007</c:v>
                </c:pt>
                <c:pt idx="2531">
                  <c:v>71.782568999999995</c:v>
                </c:pt>
                <c:pt idx="2532">
                  <c:v>71.803027999999998</c:v>
                </c:pt>
                <c:pt idx="2533">
                  <c:v>71.823487999999998</c:v>
                </c:pt>
                <c:pt idx="2534">
                  <c:v>71.843947</c:v>
                </c:pt>
                <c:pt idx="2535">
                  <c:v>71.864406000000002</c:v>
                </c:pt>
                <c:pt idx="2536">
                  <c:v>71.884866000000002</c:v>
                </c:pt>
                <c:pt idx="2537">
                  <c:v>71.905325000000005</c:v>
                </c:pt>
                <c:pt idx="2538">
                  <c:v>71.925783999999993</c:v>
                </c:pt>
                <c:pt idx="2539">
                  <c:v>71.946243999999993</c:v>
                </c:pt>
                <c:pt idx="2540">
                  <c:v>71.966702999999995</c:v>
                </c:pt>
                <c:pt idx="2541">
                  <c:v>71.987161999999998</c:v>
                </c:pt>
                <c:pt idx="2542">
                  <c:v>72.007621999999998</c:v>
                </c:pt>
                <c:pt idx="2543">
                  <c:v>72.028081</c:v>
                </c:pt>
                <c:pt idx="2544">
                  <c:v>72.048540000000003</c:v>
                </c:pt>
                <c:pt idx="2545">
                  <c:v>72.069000000000003</c:v>
                </c:pt>
                <c:pt idx="2546">
                  <c:v>72.089459000000005</c:v>
                </c:pt>
                <c:pt idx="2547">
                  <c:v>72.109917999999993</c:v>
                </c:pt>
                <c:pt idx="2548">
                  <c:v>72.130377999999993</c:v>
                </c:pt>
                <c:pt idx="2549">
                  <c:v>72.150836999999996</c:v>
                </c:pt>
                <c:pt idx="2550">
                  <c:v>72.171295999999998</c:v>
                </c:pt>
                <c:pt idx="2551">
                  <c:v>72.191755999999998</c:v>
                </c:pt>
                <c:pt idx="2552">
                  <c:v>72.212215</c:v>
                </c:pt>
                <c:pt idx="2553">
                  <c:v>72.232674000000003</c:v>
                </c:pt>
                <c:pt idx="2554">
                  <c:v>72.253134000000003</c:v>
                </c:pt>
                <c:pt idx="2555">
                  <c:v>72.273593000000005</c:v>
                </c:pt>
                <c:pt idx="2556">
                  <c:v>72.294051999999994</c:v>
                </c:pt>
                <c:pt idx="2557">
                  <c:v>72.314511999999993</c:v>
                </c:pt>
                <c:pt idx="2558">
                  <c:v>72.334970999999996</c:v>
                </c:pt>
                <c:pt idx="2559">
                  <c:v>72.355429999999998</c:v>
                </c:pt>
                <c:pt idx="2560">
                  <c:v>72.375889999999998</c:v>
                </c:pt>
                <c:pt idx="2561">
                  <c:v>72.396349000000001</c:v>
                </c:pt>
                <c:pt idx="2562">
                  <c:v>72.416808000000003</c:v>
                </c:pt>
                <c:pt idx="2563">
                  <c:v>72.437268000000003</c:v>
                </c:pt>
                <c:pt idx="2564">
                  <c:v>72.457727000000006</c:v>
                </c:pt>
                <c:pt idx="2565">
                  <c:v>72.478185999999994</c:v>
                </c:pt>
                <c:pt idx="2566">
                  <c:v>72.498645999999994</c:v>
                </c:pt>
                <c:pt idx="2567">
                  <c:v>72.519104999999996</c:v>
                </c:pt>
                <c:pt idx="2568">
                  <c:v>72.539563999999999</c:v>
                </c:pt>
                <c:pt idx="2569">
                  <c:v>72.560023999999999</c:v>
                </c:pt>
                <c:pt idx="2570">
                  <c:v>72.580483000000001</c:v>
                </c:pt>
                <c:pt idx="2571">
                  <c:v>72.600942000000003</c:v>
                </c:pt>
                <c:pt idx="2572">
                  <c:v>72.621402000000003</c:v>
                </c:pt>
                <c:pt idx="2573">
                  <c:v>72.641861000000006</c:v>
                </c:pt>
                <c:pt idx="2574">
                  <c:v>72.662319999999994</c:v>
                </c:pt>
                <c:pt idx="2575">
                  <c:v>72.682779999999994</c:v>
                </c:pt>
                <c:pt idx="2576">
                  <c:v>72.703238999999996</c:v>
                </c:pt>
                <c:pt idx="2577">
                  <c:v>72.723697999999999</c:v>
                </c:pt>
                <c:pt idx="2578">
                  <c:v>72.744157999999999</c:v>
                </c:pt>
                <c:pt idx="2579">
                  <c:v>72.764617000000001</c:v>
                </c:pt>
                <c:pt idx="2580">
                  <c:v>72.785076000000004</c:v>
                </c:pt>
                <c:pt idx="2581">
                  <c:v>72.805536000000004</c:v>
                </c:pt>
                <c:pt idx="2582">
                  <c:v>72.825995000000006</c:v>
                </c:pt>
                <c:pt idx="2583">
                  <c:v>72.846453999999994</c:v>
                </c:pt>
                <c:pt idx="2584">
                  <c:v>72.866913999999994</c:v>
                </c:pt>
                <c:pt idx="2585">
                  <c:v>72.887372999999997</c:v>
                </c:pt>
                <c:pt idx="2586">
                  <c:v>72.907831999999999</c:v>
                </c:pt>
                <c:pt idx="2587">
                  <c:v>72.928291999999999</c:v>
                </c:pt>
                <c:pt idx="2588">
                  <c:v>72.948751000000001</c:v>
                </c:pt>
                <c:pt idx="2589">
                  <c:v>72.969210000000004</c:v>
                </c:pt>
                <c:pt idx="2590">
                  <c:v>72.989670000000004</c:v>
                </c:pt>
                <c:pt idx="2591">
                  <c:v>73.010129000000006</c:v>
                </c:pt>
                <c:pt idx="2592">
                  <c:v>73.030587999999995</c:v>
                </c:pt>
                <c:pt idx="2593">
                  <c:v>73.051047999999994</c:v>
                </c:pt>
                <c:pt idx="2594">
                  <c:v>73.071506999999997</c:v>
                </c:pt>
                <c:pt idx="2595">
                  <c:v>73.091965999999999</c:v>
                </c:pt>
                <c:pt idx="2596">
                  <c:v>73.112425999999999</c:v>
                </c:pt>
                <c:pt idx="2597">
                  <c:v>73.132885000000002</c:v>
                </c:pt>
                <c:pt idx="2598">
                  <c:v>73.153344000000004</c:v>
                </c:pt>
                <c:pt idx="2599">
                  <c:v>73.173804000000004</c:v>
                </c:pt>
                <c:pt idx="2600">
                  <c:v>73.194263000000007</c:v>
                </c:pt>
                <c:pt idx="2601">
                  <c:v>73.214721999999995</c:v>
                </c:pt>
                <c:pt idx="2602">
                  <c:v>73.235181999999995</c:v>
                </c:pt>
                <c:pt idx="2603">
                  <c:v>73.255640999999997</c:v>
                </c:pt>
                <c:pt idx="2604">
                  <c:v>73.2761</c:v>
                </c:pt>
                <c:pt idx="2605">
                  <c:v>73.296559999999999</c:v>
                </c:pt>
                <c:pt idx="2606">
                  <c:v>73.317019000000002</c:v>
                </c:pt>
                <c:pt idx="2607">
                  <c:v>73.337478000000004</c:v>
                </c:pt>
                <c:pt idx="2608">
                  <c:v>73.357938000000004</c:v>
                </c:pt>
                <c:pt idx="2609">
                  <c:v>73.378397000000007</c:v>
                </c:pt>
                <c:pt idx="2610">
                  <c:v>73.398855999999995</c:v>
                </c:pt>
                <c:pt idx="2611">
                  <c:v>73.419315999999995</c:v>
                </c:pt>
                <c:pt idx="2612">
                  <c:v>73.439774999999997</c:v>
                </c:pt>
                <c:pt idx="2613">
                  <c:v>73.460234</c:v>
                </c:pt>
                <c:pt idx="2614">
                  <c:v>73.480694</c:v>
                </c:pt>
                <c:pt idx="2615">
                  <c:v>73.501153000000002</c:v>
                </c:pt>
                <c:pt idx="2616">
                  <c:v>73.521612000000005</c:v>
                </c:pt>
                <c:pt idx="2617">
                  <c:v>73.542072000000005</c:v>
                </c:pt>
                <c:pt idx="2618">
                  <c:v>73.562531000000007</c:v>
                </c:pt>
                <c:pt idx="2619">
                  <c:v>73.582989999999995</c:v>
                </c:pt>
                <c:pt idx="2620">
                  <c:v>73.603449999999995</c:v>
                </c:pt>
                <c:pt idx="2621">
                  <c:v>73.623908999999998</c:v>
                </c:pt>
                <c:pt idx="2622">
                  <c:v>73.644368</c:v>
                </c:pt>
                <c:pt idx="2623">
                  <c:v>73.664828</c:v>
                </c:pt>
                <c:pt idx="2624">
                  <c:v>73.685287000000002</c:v>
                </c:pt>
                <c:pt idx="2625">
                  <c:v>73.705746000000005</c:v>
                </c:pt>
                <c:pt idx="2626">
                  <c:v>73.726206000000005</c:v>
                </c:pt>
                <c:pt idx="2627">
                  <c:v>73.746664999999993</c:v>
                </c:pt>
                <c:pt idx="2628">
                  <c:v>73.767123999999995</c:v>
                </c:pt>
                <c:pt idx="2629">
                  <c:v>73.787583999999995</c:v>
                </c:pt>
                <c:pt idx="2630">
                  <c:v>73.808042999999998</c:v>
                </c:pt>
                <c:pt idx="2631">
                  <c:v>73.828502</c:v>
                </c:pt>
                <c:pt idx="2632">
                  <c:v>73.848962</c:v>
                </c:pt>
                <c:pt idx="2633">
                  <c:v>73.869421000000003</c:v>
                </c:pt>
                <c:pt idx="2634">
                  <c:v>73.889880000000005</c:v>
                </c:pt>
                <c:pt idx="2635">
                  <c:v>73.910340000000005</c:v>
                </c:pt>
                <c:pt idx="2636">
                  <c:v>73.930798999999993</c:v>
                </c:pt>
                <c:pt idx="2637">
                  <c:v>73.951257999999996</c:v>
                </c:pt>
                <c:pt idx="2638">
                  <c:v>73.971717999999996</c:v>
                </c:pt>
                <c:pt idx="2639">
                  <c:v>73.992176999999998</c:v>
                </c:pt>
                <c:pt idx="2640">
                  <c:v>74.012636000000001</c:v>
                </c:pt>
                <c:pt idx="2641">
                  <c:v>74.033096</c:v>
                </c:pt>
                <c:pt idx="2642">
                  <c:v>74.053555000000003</c:v>
                </c:pt>
                <c:pt idx="2643">
                  <c:v>74.074014000000005</c:v>
                </c:pt>
                <c:pt idx="2644">
                  <c:v>74.094474000000005</c:v>
                </c:pt>
                <c:pt idx="2645">
                  <c:v>74.114932999999994</c:v>
                </c:pt>
                <c:pt idx="2646">
                  <c:v>74.135391999999996</c:v>
                </c:pt>
                <c:pt idx="2647">
                  <c:v>74.155851999999996</c:v>
                </c:pt>
                <c:pt idx="2648">
                  <c:v>74.176310999999998</c:v>
                </c:pt>
                <c:pt idx="2649">
                  <c:v>74.196770000000001</c:v>
                </c:pt>
                <c:pt idx="2650">
                  <c:v>74.217230000000001</c:v>
                </c:pt>
                <c:pt idx="2651">
                  <c:v>74.237689000000003</c:v>
                </c:pt>
                <c:pt idx="2652">
                  <c:v>74.258148000000006</c:v>
                </c:pt>
                <c:pt idx="2653">
                  <c:v>74.278608000000006</c:v>
                </c:pt>
                <c:pt idx="2654">
                  <c:v>74.299066999999994</c:v>
                </c:pt>
                <c:pt idx="2655">
                  <c:v>74.319525999999996</c:v>
                </c:pt>
                <c:pt idx="2656">
                  <c:v>74.339985999999996</c:v>
                </c:pt>
                <c:pt idx="2657">
                  <c:v>74.360444999999999</c:v>
                </c:pt>
                <c:pt idx="2658">
                  <c:v>74.380904000000001</c:v>
                </c:pt>
                <c:pt idx="2659">
                  <c:v>74.401364000000001</c:v>
                </c:pt>
                <c:pt idx="2660">
                  <c:v>74.421823000000003</c:v>
                </c:pt>
                <c:pt idx="2661">
                  <c:v>74.442282000000006</c:v>
                </c:pt>
                <c:pt idx="2662">
                  <c:v>74.462742000000006</c:v>
                </c:pt>
                <c:pt idx="2663">
                  <c:v>74.483200999999994</c:v>
                </c:pt>
                <c:pt idx="2664">
                  <c:v>74.503659999999996</c:v>
                </c:pt>
                <c:pt idx="2665">
                  <c:v>74.524119999999996</c:v>
                </c:pt>
                <c:pt idx="2666">
                  <c:v>74.544578999999999</c:v>
                </c:pt>
                <c:pt idx="2667">
                  <c:v>74.565038000000001</c:v>
                </c:pt>
                <c:pt idx="2668">
                  <c:v>74.585498000000001</c:v>
                </c:pt>
                <c:pt idx="2669">
                  <c:v>74.605957000000004</c:v>
                </c:pt>
                <c:pt idx="2670">
                  <c:v>74.626416000000006</c:v>
                </c:pt>
                <c:pt idx="2671">
                  <c:v>74.646876000000006</c:v>
                </c:pt>
                <c:pt idx="2672">
                  <c:v>74.667334999999994</c:v>
                </c:pt>
                <c:pt idx="2673">
                  <c:v>74.687793999999997</c:v>
                </c:pt>
                <c:pt idx="2674">
                  <c:v>74.708253999999997</c:v>
                </c:pt>
                <c:pt idx="2675">
                  <c:v>74.728712999999999</c:v>
                </c:pt>
                <c:pt idx="2676">
                  <c:v>74.749172000000002</c:v>
                </c:pt>
                <c:pt idx="2677">
                  <c:v>74.769631000000004</c:v>
                </c:pt>
                <c:pt idx="2678">
                  <c:v>74.790091000000004</c:v>
                </c:pt>
                <c:pt idx="2679">
                  <c:v>74.810550000000006</c:v>
                </c:pt>
                <c:pt idx="2680">
                  <c:v>74.831008999999995</c:v>
                </c:pt>
                <c:pt idx="2681">
                  <c:v>74.851468999999994</c:v>
                </c:pt>
                <c:pt idx="2682">
                  <c:v>74.871927999999997</c:v>
                </c:pt>
                <c:pt idx="2683">
                  <c:v>74.892386999999999</c:v>
                </c:pt>
                <c:pt idx="2684">
                  <c:v>74.912846999999999</c:v>
                </c:pt>
                <c:pt idx="2685">
                  <c:v>74.933306000000002</c:v>
                </c:pt>
                <c:pt idx="2686">
                  <c:v>74.953765000000004</c:v>
                </c:pt>
                <c:pt idx="2687">
                  <c:v>74.974225000000004</c:v>
                </c:pt>
                <c:pt idx="2688">
                  <c:v>74.994684000000007</c:v>
                </c:pt>
                <c:pt idx="2689">
                  <c:v>75.015142999999995</c:v>
                </c:pt>
                <c:pt idx="2690">
                  <c:v>75.035602999999995</c:v>
                </c:pt>
                <c:pt idx="2691">
                  <c:v>75.056061999999997</c:v>
                </c:pt>
                <c:pt idx="2692">
                  <c:v>75.076521</c:v>
                </c:pt>
                <c:pt idx="2693">
                  <c:v>75.096981</c:v>
                </c:pt>
                <c:pt idx="2694">
                  <c:v>75.117440000000002</c:v>
                </c:pt>
                <c:pt idx="2695">
                  <c:v>75.137899000000004</c:v>
                </c:pt>
                <c:pt idx="2696">
                  <c:v>75.158359000000004</c:v>
                </c:pt>
                <c:pt idx="2697">
                  <c:v>75.178818000000007</c:v>
                </c:pt>
                <c:pt idx="2698">
                  <c:v>75.199276999999995</c:v>
                </c:pt>
                <c:pt idx="2699">
                  <c:v>75.219736999999995</c:v>
                </c:pt>
                <c:pt idx="2700">
                  <c:v>75.240195999999997</c:v>
                </c:pt>
                <c:pt idx="2701">
                  <c:v>75.260655</c:v>
                </c:pt>
                <c:pt idx="2702">
                  <c:v>75.281115</c:v>
                </c:pt>
                <c:pt idx="2703">
                  <c:v>75.301574000000002</c:v>
                </c:pt>
                <c:pt idx="2704">
                  <c:v>75.322033000000005</c:v>
                </c:pt>
                <c:pt idx="2705">
                  <c:v>75.342493000000005</c:v>
                </c:pt>
                <c:pt idx="2706">
                  <c:v>75.362952000000007</c:v>
                </c:pt>
                <c:pt idx="2707">
                  <c:v>75.383410999999995</c:v>
                </c:pt>
                <c:pt idx="2708">
                  <c:v>75.403870999999995</c:v>
                </c:pt>
                <c:pt idx="2709">
                  <c:v>75.424329999999998</c:v>
                </c:pt>
                <c:pt idx="2710">
                  <c:v>75.444789</c:v>
                </c:pt>
                <c:pt idx="2711">
                  <c:v>75.465249</c:v>
                </c:pt>
                <c:pt idx="2712">
                  <c:v>75.485708000000002</c:v>
                </c:pt>
                <c:pt idx="2713">
                  <c:v>75.506167000000005</c:v>
                </c:pt>
                <c:pt idx="2714">
                  <c:v>75.526627000000005</c:v>
                </c:pt>
                <c:pt idx="2715">
                  <c:v>75.547085999999993</c:v>
                </c:pt>
                <c:pt idx="2716">
                  <c:v>75.567544999999996</c:v>
                </c:pt>
                <c:pt idx="2717">
                  <c:v>75.588004999999995</c:v>
                </c:pt>
                <c:pt idx="2718">
                  <c:v>75.608463999999998</c:v>
                </c:pt>
                <c:pt idx="2719">
                  <c:v>75.628923</c:v>
                </c:pt>
                <c:pt idx="2720">
                  <c:v>75.649383</c:v>
                </c:pt>
                <c:pt idx="2721">
                  <c:v>75.669842000000003</c:v>
                </c:pt>
                <c:pt idx="2722">
                  <c:v>75.690301000000005</c:v>
                </c:pt>
                <c:pt idx="2723">
                  <c:v>75.710761000000005</c:v>
                </c:pt>
                <c:pt idx="2724">
                  <c:v>75.731219999999993</c:v>
                </c:pt>
                <c:pt idx="2725">
                  <c:v>75.751678999999996</c:v>
                </c:pt>
                <c:pt idx="2726">
                  <c:v>75.772138999999996</c:v>
                </c:pt>
                <c:pt idx="2727">
                  <c:v>75.792597999999998</c:v>
                </c:pt>
                <c:pt idx="2728">
                  <c:v>75.813057000000001</c:v>
                </c:pt>
                <c:pt idx="2729">
                  <c:v>75.833517000000001</c:v>
                </c:pt>
                <c:pt idx="2730">
                  <c:v>75.853976000000003</c:v>
                </c:pt>
                <c:pt idx="2731">
                  <c:v>75.874435000000005</c:v>
                </c:pt>
                <c:pt idx="2732">
                  <c:v>75.894895000000005</c:v>
                </c:pt>
                <c:pt idx="2733">
                  <c:v>75.915353999999994</c:v>
                </c:pt>
                <c:pt idx="2734">
                  <c:v>75.935812999999996</c:v>
                </c:pt>
                <c:pt idx="2735">
                  <c:v>75.956272999999996</c:v>
                </c:pt>
                <c:pt idx="2736">
                  <c:v>75.976731999999998</c:v>
                </c:pt>
                <c:pt idx="2737">
                  <c:v>75.997191000000001</c:v>
                </c:pt>
                <c:pt idx="2738">
                  <c:v>76.017651000000001</c:v>
                </c:pt>
                <c:pt idx="2739">
                  <c:v>76.038110000000003</c:v>
                </c:pt>
                <c:pt idx="2740">
                  <c:v>76.058569000000006</c:v>
                </c:pt>
                <c:pt idx="2741">
                  <c:v>76.079029000000006</c:v>
                </c:pt>
                <c:pt idx="2742">
                  <c:v>76.099487999999994</c:v>
                </c:pt>
                <c:pt idx="2743">
                  <c:v>76.119946999999996</c:v>
                </c:pt>
                <c:pt idx="2744">
                  <c:v>76.140406999999996</c:v>
                </c:pt>
                <c:pt idx="2745">
                  <c:v>76.160865999999999</c:v>
                </c:pt>
                <c:pt idx="2746">
                  <c:v>76.181325000000001</c:v>
                </c:pt>
                <c:pt idx="2747">
                  <c:v>76.201785000000001</c:v>
                </c:pt>
                <c:pt idx="2748">
                  <c:v>76.222244000000003</c:v>
                </c:pt>
                <c:pt idx="2749">
                  <c:v>76.242703000000006</c:v>
                </c:pt>
                <c:pt idx="2750">
                  <c:v>76.263163000000006</c:v>
                </c:pt>
                <c:pt idx="2751">
                  <c:v>76.283621999999994</c:v>
                </c:pt>
                <c:pt idx="2752">
                  <c:v>76.304080999999996</c:v>
                </c:pt>
                <c:pt idx="2753">
                  <c:v>76.324540999999996</c:v>
                </c:pt>
                <c:pt idx="2754">
                  <c:v>76.344999999999999</c:v>
                </c:pt>
                <c:pt idx="2755">
                  <c:v>76.365459000000001</c:v>
                </c:pt>
                <c:pt idx="2756">
                  <c:v>76.385919000000001</c:v>
                </c:pt>
                <c:pt idx="2757">
                  <c:v>76.406378000000004</c:v>
                </c:pt>
                <c:pt idx="2758">
                  <c:v>76.426837000000006</c:v>
                </c:pt>
                <c:pt idx="2759">
                  <c:v>76.447297000000006</c:v>
                </c:pt>
                <c:pt idx="2760">
                  <c:v>76.467755999999994</c:v>
                </c:pt>
                <c:pt idx="2761">
                  <c:v>76.488214999999997</c:v>
                </c:pt>
                <c:pt idx="2762">
                  <c:v>76.508674999999997</c:v>
                </c:pt>
                <c:pt idx="2763">
                  <c:v>76.529133999999999</c:v>
                </c:pt>
                <c:pt idx="2764">
                  <c:v>76.549593000000002</c:v>
                </c:pt>
                <c:pt idx="2765">
                  <c:v>76.570053000000001</c:v>
                </c:pt>
                <c:pt idx="2766">
                  <c:v>76.590512000000004</c:v>
                </c:pt>
                <c:pt idx="2767">
                  <c:v>76.610971000000006</c:v>
                </c:pt>
                <c:pt idx="2768">
                  <c:v>76.631431000000006</c:v>
                </c:pt>
                <c:pt idx="2769">
                  <c:v>76.651889999999995</c:v>
                </c:pt>
                <c:pt idx="2770">
                  <c:v>76.672348999999997</c:v>
                </c:pt>
                <c:pt idx="2771">
                  <c:v>76.692808999999997</c:v>
                </c:pt>
                <c:pt idx="2772">
                  <c:v>76.713267999999999</c:v>
                </c:pt>
                <c:pt idx="2773">
                  <c:v>76.733727000000002</c:v>
                </c:pt>
                <c:pt idx="2774">
                  <c:v>76.754187000000002</c:v>
                </c:pt>
                <c:pt idx="2775">
                  <c:v>76.774646000000004</c:v>
                </c:pt>
                <c:pt idx="2776">
                  <c:v>76.795105000000007</c:v>
                </c:pt>
                <c:pt idx="2777">
                  <c:v>76.815565000000007</c:v>
                </c:pt>
                <c:pt idx="2778">
                  <c:v>76.836023999999995</c:v>
                </c:pt>
                <c:pt idx="2779">
                  <c:v>76.856482999999997</c:v>
                </c:pt>
                <c:pt idx="2780">
                  <c:v>76.876942999999997</c:v>
                </c:pt>
                <c:pt idx="2781">
                  <c:v>76.897402</c:v>
                </c:pt>
                <c:pt idx="2782">
                  <c:v>76.917861000000002</c:v>
                </c:pt>
                <c:pt idx="2783">
                  <c:v>76.938321000000002</c:v>
                </c:pt>
                <c:pt idx="2784">
                  <c:v>76.958780000000004</c:v>
                </c:pt>
                <c:pt idx="2785">
                  <c:v>76.979239000000007</c:v>
                </c:pt>
                <c:pt idx="2786">
                  <c:v>76.999699000000007</c:v>
                </c:pt>
                <c:pt idx="2787">
                  <c:v>77.020157999999995</c:v>
                </c:pt>
                <c:pt idx="2788">
                  <c:v>77.040616999999997</c:v>
                </c:pt>
                <c:pt idx="2789">
                  <c:v>77.061076999999997</c:v>
                </c:pt>
                <c:pt idx="2790">
                  <c:v>77.081536</c:v>
                </c:pt>
                <c:pt idx="2791">
                  <c:v>77.101995000000002</c:v>
                </c:pt>
                <c:pt idx="2792">
                  <c:v>77.122455000000002</c:v>
                </c:pt>
                <c:pt idx="2793">
                  <c:v>77.142914000000005</c:v>
                </c:pt>
                <c:pt idx="2794">
                  <c:v>77.163373000000007</c:v>
                </c:pt>
                <c:pt idx="2795">
                  <c:v>77.183833000000007</c:v>
                </c:pt>
                <c:pt idx="2796">
                  <c:v>77.204291999999995</c:v>
                </c:pt>
                <c:pt idx="2797">
                  <c:v>77.224750999999998</c:v>
                </c:pt>
                <c:pt idx="2798">
                  <c:v>77.245210999999998</c:v>
                </c:pt>
                <c:pt idx="2799">
                  <c:v>77.26567</c:v>
                </c:pt>
                <c:pt idx="2800">
                  <c:v>77.286129000000003</c:v>
                </c:pt>
                <c:pt idx="2801">
                  <c:v>77.306589000000002</c:v>
                </c:pt>
                <c:pt idx="2802">
                  <c:v>77.327048000000005</c:v>
                </c:pt>
                <c:pt idx="2803">
                  <c:v>77.347506999999993</c:v>
                </c:pt>
                <c:pt idx="2804">
                  <c:v>77.367966999999993</c:v>
                </c:pt>
                <c:pt idx="2805">
                  <c:v>77.388425999999995</c:v>
                </c:pt>
                <c:pt idx="2806">
                  <c:v>77.408884999999998</c:v>
                </c:pt>
                <c:pt idx="2807">
                  <c:v>77.429344999999998</c:v>
                </c:pt>
                <c:pt idx="2808">
                  <c:v>77.449804</c:v>
                </c:pt>
                <c:pt idx="2809">
                  <c:v>77.470263000000003</c:v>
                </c:pt>
                <c:pt idx="2810">
                  <c:v>77.490723000000003</c:v>
                </c:pt>
                <c:pt idx="2811">
                  <c:v>77.511182000000005</c:v>
                </c:pt>
                <c:pt idx="2812">
                  <c:v>77.531640999999993</c:v>
                </c:pt>
                <c:pt idx="2813">
                  <c:v>77.552100999999993</c:v>
                </c:pt>
                <c:pt idx="2814">
                  <c:v>77.572559999999996</c:v>
                </c:pt>
                <c:pt idx="2815">
                  <c:v>77.593018999999998</c:v>
                </c:pt>
                <c:pt idx="2816">
                  <c:v>77.613478999999998</c:v>
                </c:pt>
                <c:pt idx="2817">
                  <c:v>77.633938000000001</c:v>
                </c:pt>
                <c:pt idx="2818">
                  <c:v>77.654397000000003</c:v>
                </c:pt>
                <c:pt idx="2819">
                  <c:v>77.674857000000003</c:v>
                </c:pt>
                <c:pt idx="2820">
                  <c:v>77.695316000000005</c:v>
                </c:pt>
                <c:pt idx="2821">
                  <c:v>77.715774999999994</c:v>
                </c:pt>
                <c:pt idx="2822">
                  <c:v>77.736234999999994</c:v>
                </c:pt>
                <c:pt idx="2823">
                  <c:v>77.756693999999996</c:v>
                </c:pt>
                <c:pt idx="2824">
                  <c:v>77.777152999999998</c:v>
                </c:pt>
                <c:pt idx="2825">
                  <c:v>77.797612999999998</c:v>
                </c:pt>
                <c:pt idx="2826">
                  <c:v>77.818072000000001</c:v>
                </c:pt>
                <c:pt idx="2827">
                  <c:v>77.838531000000003</c:v>
                </c:pt>
                <c:pt idx="2828">
                  <c:v>77.858991000000003</c:v>
                </c:pt>
                <c:pt idx="2829">
                  <c:v>77.879450000000006</c:v>
                </c:pt>
                <c:pt idx="2830">
                  <c:v>77.899908999999994</c:v>
                </c:pt>
                <c:pt idx="2831">
                  <c:v>77.920368999999994</c:v>
                </c:pt>
                <c:pt idx="2832">
                  <c:v>77.940827999999996</c:v>
                </c:pt>
                <c:pt idx="2833">
                  <c:v>77.961286999999999</c:v>
                </c:pt>
                <c:pt idx="2834">
                  <c:v>77.981746999999999</c:v>
                </c:pt>
                <c:pt idx="2835">
                  <c:v>78.002206000000001</c:v>
                </c:pt>
                <c:pt idx="2836">
                  <c:v>78.022665000000003</c:v>
                </c:pt>
                <c:pt idx="2837">
                  <c:v>78.043125000000003</c:v>
                </c:pt>
                <c:pt idx="2838">
                  <c:v>78.063584000000006</c:v>
                </c:pt>
                <c:pt idx="2839">
                  <c:v>78.084042999999994</c:v>
                </c:pt>
                <c:pt idx="2840">
                  <c:v>78.104502999999994</c:v>
                </c:pt>
                <c:pt idx="2841">
                  <c:v>78.124961999999996</c:v>
                </c:pt>
                <c:pt idx="2842">
                  <c:v>78.145420999999999</c:v>
                </c:pt>
                <c:pt idx="2843">
                  <c:v>78.165880999999999</c:v>
                </c:pt>
                <c:pt idx="2844">
                  <c:v>78.186340000000001</c:v>
                </c:pt>
                <c:pt idx="2845">
                  <c:v>78.206799000000004</c:v>
                </c:pt>
                <c:pt idx="2846">
                  <c:v>78.227259000000004</c:v>
                </c:pt>
                <c:pt idx="2847">
                  <c:v>78.247718000000006</c:v>
                </c:pt>
                <c:pt idx="2848">
                  <c:v>78.268176999999994</c:v>
                </c:pt>
                <c:pt idx="2849">
                  <c:v>78.288636999999994</c:v>
                </c:pt>
                <c:pt idx="2850">
                  <c:v>78.309095999999997</c:v>
                </c:pt>
                <c:pt idx="2851">
                  <c:v>78.329554999999999</c:v>
                </c:pt>
                <c:pt idx="2852">
                  <c:v>78.350014999999999</c:v>
                </c:pt>
                <c:pt idx="2853">
                  <c:v>78.370474000000002</c:v>
                </c:pt>
                <c:pt idx="2854">
                  <c:v>78.390933000000004</c:v>
                </c:pt>
                <c:pt idx="2855">
                  <c:v>78.411393000000004</c:v>
                </c:pt>
                <c:pt idx="2856">
                  <c:v>78.431852000000006</c:v>
                </c:pt>
                <c:pt idx="2857">
                  <c:v>78.452310999999995</c:v>
                </c:pt>
                <c:pt idx="2858">
                  <c:v>78.472770999999995</c:v>
                </c:pt>
                <c:pt idx="2859">
                  <c:v>78.493229999999997</c:v>
                </c:pt>
                <c:pt idx="2860">
                  <c:v>78.513688999999999</c:v>
                </c:pt>
                <c:pt idx="2861">
                  <c:v>78.534148999999999</c:v>
                </c:pt>
                <c:pt idx="2862">
                  <c:v>78.554608000000002</c:v>
                </c:pt>
                <c:pt idx="2863">
                  <c:v>78.575067000000004</c:v>
                </c:pt>
                <c:pt idx="2864">
                  <c:v>78.595527000000004</c:v>
                </c:pt>
                <c:pt idx="2865">
                  <c:v>78.615986000000007</c:v>
                </c:pt>
                <c:pt idx="2866">
                  <c:v>78.636444999999995</c:v>
                </c:pt>
                <c:pt idx="2867">
                  <c:v>78.656904999999995</c:v>
                </c:pt>
                <c:pt idx="2868">
                  <c:v>78.677363999999997</c:v>
                </c:pt>
                <c:pt idx="2869">
                  <c:v>78.697823</c:v>
                </c:pt>
                <c:pt idx="2870">
                  <c:v>78.718283</c:v>
                </c:pt>
                <c:pt idx="2871">
                  <c:v>78.738742000000002</c:v>
                </c:pt>
                <c:pt idx="2872">
                  <c:v>78.759201000000004</c:v>
                </c:pt>
                <c:pt idx="2873">
                  <c:v>78.779661000000004</c:v>
                </c:pt>
                <c:pt idx="2874">
                  <c:v>78.800120000000007</c:v>
                </c:pt>
                <c:pt idx="2875">
                  <c:v>78.820578999999995</c:v>
                </c:pt>
                <c:pt idx="2876">
                  <c:v>78.841038999999995</c:v>
                </c:pt>
                <c:pt idx="2877">
                  <c:v>78.861497999999997</c:v>
                </c:pt>
                <c:pt idx="2878">
                  <c:v>78.881957</c:v>
                </c:pt>
                <c:pt idx="2879">
                  <c:v>78.902417</c:v>
                </c:pt>
                <c:pt idx="2880">
                  <c:v>78.922876000000002</c:v>
                </c:pt>
                <c:pt idx="2881">
                  <c:v>78.943335000000005</c:v>
                </c:pt>
                <c:pt idx="2882">
                  <c:v>78.963795000000005</c:v>
                </c:pt>
                <c:pt idx="2883">
                  <c:v>78.984254000000007</c:v>
                </c:pt>
                <c:pt idx="2884">
                  <c:v>79.004712999999995</c:v>
                </c:pt>
                <c:pt idx="2885">
                  <c:v>79.025172999999995</c:v>
                </c:pt>
                <c:pt idx="2886">
                  <c:v>79.045631999999998</c:v>
                </c:pt>
                <c:pt idx="2887">
                  <c:v>79.066091</c:v>
                </c:pt>
                <c:pt idx="2888">
                  <c:v>79.086551</c:v>
                </c:pt>
                <c:pt idx="2889">
                  <c:v>79.107010000000002</c:v>
                </c:pt>
                <c:pt idx="2890">
                  <c:v>79.127469000000005</c:v>
                </c:pt>
                <c:pt idx="2891">
                  <c:v>79.147929000000005</c:v>
                </c:pt>
                <c:pt idx="2892">
                  <c:v>79.168387999999993</c:v>
                </c:pt>
                <c:pt idx="2893">
                  <c:v>79.188846999999996</c:v>
                </c:pt>
                <c:pt idx="2894">
                  <c:v>79.209306999999995</c:v>
                </c:pt>
                <c:pt idx="2895">
                  <c:v>79.229765999999998</c:v>
                </c:pt>
                <c:pt idx="2896">
                  <c:v>79.250225</c:v>
                </c:pt>
                <c:pt idx="2897">
                  <c:v>79.270685</c:v>
                </c:pt>
                <c:pt idx="2898">
                  <c:v>79.291144000000003</c:v>
                </c:pt>
                <c:pt idx="2899">
                  <c:v>79.311603000000005</c:v>
                </c:pt>
                <c:pt idx="2900">
                  <c:v>79.332063000000005</c:v>
                </c:pt>
                <c:pt idx="2901">
                  <c:v>79.352521999999993</c:v>
                </c:pt>
                <c:pt idx="2902">
                  <c:v>79.372980999999996</c:v>
                </c:pt>
                <c:pt idx="2903">
                  <c:v>79.393440999999996</c:v>
                </c:pt>
                <c:pt idx="2904">
                  <c:v>79.413899999999998</c:v>
                </c:pt>
                <c:pt idx="2905">
                  <c:v>79.434359000000001</c:v>
                </c:pt>
                <c:pt idx="2906">
                  <c:v>79.454819000000001</c:v>
                </c:pt>
                <c:pt idx="2907">
                  <c:v>79.475278000000003</c:v>
                </c:pt>
                <c:pt idx="2908">
                  <c:v>79.495737000000005</c:v>
                </c:pt>
                <c:pt idx="2909">
                  <c:v>79.516195999999994</c:v>
                </c:pt>
                <c:pt idx="2910">
                  <c:v>79.536655999999994</c:v>
                </c:pt>
                <c:pt idx="2911">
                  <c:v>79.557114999999996</c:v>
                </c:pt>
                <c:pt idx="2912">
                  <c:v>79.577573999999998</c:v>
                </c:pt>
                <c:pt idx="2913">
                  <c:v>79.598033999999998</c:v>
                </c:pt>
                <c:pt idx="2914">
                  <c:v>79.618493000000001</c:v>
                </c:pt>
                <c:pt idx="2915">
                  <c:v>79.638952000000003</c:v>
                </c:pt>
                <c:pt idx="2916">
                  <c:v>79.659412000000003</c:v>
                </c:pt>
                <c:pt idx="2917">
                  <c:v>79.679871000000006</c:v>
                </c:pt>
                <c:pt idx="2918">
                  <c:v>79.700329999999994</c:v>
                </c:pt>
                <c:pt idx="2919">
                  <c:v>79.720789999999994</c:v>
                </c:pt>
                <c:pt idx="2920">
                  <c:v>79.741248999999996</c:v>
                </c:pt>
                <c:pt idx="2921">
                  <c:v>79.761707999999999</c:v>
                </c:pt>
                <c:pt idx="2922">
                  <c:v>79.782167999999999</c:v>
                </c:pt>
                <c:pt idx="2923">
                  <c:v>79.802627000000001</c:v>
                </c:pt>
                <c:pt idx="2924">
                  <c:v>79.823086000000004</c:v>
                </c:pt>
                <c:pt idx="2925">
                  <c:v>79.843546000000003</c:v>
                </c:pt>
                <c:pt idx="2926">
                  <c:v>79.864005000000006</c:v>
                </c:pt>
                <c:pt idx="2927">
                  <c:v>79.884463999999994</c:v>
                </c:pt>
                <c:pt idx="2928">
                  <c:v>79.904923999999994</c:v>
                </c:pt>
                <c:pt idx="2929">
                  <c:v>79.925382999999997</c:v>
                </c:pt>
                <c:pt idx="2930">
                  <c:v>79.945841999999999</c:v>
                </c:pt>
                <c:pt idx="2931">
                  <c:v>79.966301999999999</c:v>
                </c:pt>
                <c:pt idx="2932">
                  <c:v>79.986761000000001</c:v>
                </c:pt>
                <c:pt idx="2933">
                  <c:v>80.007220000000004</c:v>
                </c:pt>
                <c:pt idx="2934">
                  <c:v>80.027681999999999</c:v>
                </c:pt>
                <c:pt idx="2935">
                  <c:v>80.048141999999999</c:v>
                </c:pt>
                <c:pt idx="2936">
                  <c:v>80.068601999999998</c:v>
                </c:pt>
                <c:pt idx="2937">
                  <c:v>80.089061999999998</c:v>
                </c:pt>
                <c:pt idx="2938">
                  <c:v>80.109521999999998</c:v>
                </c:pt>
                <c:pt idx="2939">
                  <c:v>80.129981999999998</c:v>
                </c:pt>
                <c:pt idx="2940">
                  <c:v>80.150441999999998</c:v>
                </c:pt>
                <c:pt idx="2941">
                  <c:v>80.170901999999998</c:v>
                </c:pt>
                <c:pt idx="2942">
                  <c:v>80.191361999999998</c:v>
                </c:pt>
                <c:pt idx="2943">
                  <c:v>80.211821999999998</c:v>
                </c:pt>
                <c:pt idx="2944">
                  <c:v>80.232281999999998</c:v>
                </c:pt>
                <c:pt idx="2945">
                  <c:v>80.252741999999998</c:v>
                </c:pt>
                <c:pt idx="2946">
                  <c:v>80.273201999999998</c:v>
                </c:pt>
                <c:pt idx="2947">
                  <c:v>80.293661999999998</c:v>
                </c:pt>
                <c:pt idx="2948">
                  <c:v>80.314121999999998</c:v>
                </c:pt>
                <c:pt idx="2949">
                  <c:v>80.334581999999997</c:v>
                </c:pt>
                <c:pt idx="2950">
                  <c:v>80.355041999999997</c:v>
                </c:pt>
                <c:pt idx="2951">
                  <c:v>80.375501999999997</c:v>
                </c:pt>
                <c:pt idx="2952">
                  <c:v>80.395961999999997</c:v>
                </c:pt>
                <c:pt idx="2953">
                  <c:v>80.416421999999997</c:v>
                </c:pt>
                <c:pt idx="2954">
                  <c:v>80.436881999999997</c:v>
                </c:pt>
                <c:pt idx="2955">
                  <c:v>80.457341999999997</c:v>
                </c:pt>
                <c:pt idx="2956">
                  <c:v>80.477801999999997</c:v>
                </c:pt>
                <c:pt idx="2957">
                  <c:v>80.498261999999997</c:v>
                </c:pt>
                <c:pt idx="2958">
                  <c:v>80.518721999999997</c:v>
                </c:pt>
                <c:pt idx="2959">
                  <c:v>80.539181999999997</c:v>
                </c:pt>
                <c:pt idx="2960">
                  <c:v>80.559641999999997</c:v>
                </c:pt>
                <c:pt idx="2961">
                  <c:v>80.580101999999997</c:v>
                </c:pt>
                <c:pt idx="2962">
                  <c:v>80.600561999999996</c:v>
                </c:pt>
                <c:pt idx="2963">
                  <c:v>80.621021999999996</c:v>
                </c:pt>
                <c:pt idx="2964">
                  <c:v>80.641481999999996</c:v>
                </c:pt>
                <c:pt idx="2965">
                  <c:v>80.661941999999996</c:v>
                </c:pt>
                <c:pt idx="2966">
                  <c:v>80.682401999999996</c:v>
                </c:pt>
                <c:pt idx="2967">
                  <c:v>80.702861999999996</c:v>
                </c:pt>
                <c:pt idx="2968">
                  <c:v>80.723321999999996</c:v>
                </c:pt>
                <c:pt idx="2969">
                  <c:v>80.743781999999996</c:v>
                </c:pt>
                <c:pt idx="2970">
                  <c:v>80.764241999999996</c:v>
                </c:pt>
                <c:pt idx="2971">
                  <c:v>80.784701999999996</c:v>
                </c:pt>
                <c:pt idx="2972">
                  <c:v>80.805161999999996</c:v>
                </c:pt>
                <c:pt idx="2973">
                  <c:v>80.825621999999996</c:v>
                </c:pt>
                <c:pt idx="2974">
                  <c:v>80.846081999999996</c:v>
                </c:pt>
                <c:pt idx="2975">
                  <c:v>80.866541999999995</c:v>
                </c:pt>
                <c:pt idx="2976">
                  <c:v>80.887001999999995</c:v>
                </c:pt>
                <c:pt idx="2977">
                  <c:v>80.907461999999995</c:v>
                </c:pt>
                <c:pt idx="2978">
                  <c:v>80.927921999999995</c:v>
                </c:pt>
                <c:pt idx="2979">
                  <c:v>80.948381999999995</c:v>
                </c:pt>
                <c:pt idx="2980">
                  <c:v>80.968841999999995</c:v>
                </c:pt>
                <c:pt idx="2981">
                  <c:v>80.989301999999995</c:v>
                </c:pt>
                <c:pt idx="2982">
                  <c:v>81.009761999999995</c:v>
                </c:pt>
                <c:pt idx="2983">
                  <c:v>81.030221999999995</c:v>
                </c:pt>
                <c:pt idx="2984">
                  <c:v>81.050681999999995</c:v>
                </c:pt>
                <c:pt idx="2985">
                  <c:v>81.071141999999995</c:v>
                </c:pt>
                <c:pt idx="2986">
                  <c:v>81.091601999999995</c:v>
                </c:pt>
                <c:pt idx="2987">
                  <c:v>81.112061999999995</c:v>
                </c:pt>
                <c:pt idx="2988">
                  <c:v>81.132521999999994</c:v>
                </c:pt>
                <c:pt idx="2989">
                  <c:v>81.152981999999994</c:v>
                </c:pt>
                <c:pt idx="2990">
                  <c:v>81.173441999999994</c:v>
                </c:pt>
                <c:pt idx="2991">
                  <c:v>81.193901999999994</c:v>
                </c:pt>
                <c:pt idx="2992">
                  <c:v>81.214361999999994</c:v>
                </c:pt>
                <c:pt idx="2993">
                  <c:v>81.234821999999994</c:v>
                </c:pt>
                <c:pt idx="2994">
                  <c:v>81.255281999999994</c:v>
                </c:pt>
                <c:pt idx="2995">
                  <c:v>81.275741999999994</c:v>
                </c:pt>
                <c:pt idx="2996">
                  <c:v>81.296201999999994</c:v>
                </c:pt>
                <c:pt idx="2997">
                  <c:v>81.316661999999994</c:v>
                </c:pt>
                <c:pt idx="2998">
                  <c:v>81.337121999999994</c:v>
                </c:pt>
                <c:pt idx="2999">
                  <c:v>81.357581999999994</c:v>
                </c:pt>
                <c:pt idx="3000">
                  <c:v>81.378041999999994</c:v>
                </c:pt>
                <c:pt idx="3001">
                  <c:v>81.398501999999993</c:v>
                </c:pt>
                <c:pt idx="3002">
                  <c:v>81.418961999999993</c:v>
                </c:pt>
                <c:pt idx="3003">
                  <c:v>81.439421999999993</c:v>
                </c:pt>
                <c:pt idx="3004">
                  <c:v>81.459881999999993</c:v>
                </c:pt>
                <c:pt idx="3005">
                  <c:v>81.480341999999993</c:v>
                </c:pt>
                <c:pt idx="3006">
                  <c:v>81.500801999999993</c:v>
                </c:pt>
                <c:pt idx="3007">
                  <c:v>81.521261999999993</c:v>
                </c:pt>
                <c:pt idx="3008">
                  <c:v>81.541721999999993</c:v>
                </c:pt>
                <c:pt idx="3009">
                  <c:v>81.562182000000007</c:v>
                </c:pt>
                <c:pt idx="3010">
                  <c:v>81.582642000000007</c:v>
                </c:pt>
                <c:pt idx="3011">
                  <c:v>81.603102000000007</c:v>
                </c:pt>
                <c:pt idx="3012">
                  <c:v>81.623562000000007</c:v>
                </c:pt>
                <c:pt idx="3013">
                  <c:v>81.644022000000007</c:v>
                </c:pt>
                <c:pt idx="3014">
                  <c:v>81.664482000000007</c:v>
                </c:pt>
                <c:pt idx="3015">
                  <c:v>81.684942000000007</c:v>
                </c:pt>
                <c:pt idx="3016">
                  <c:v>81.705402000000007</c:v>
                </c:pt>
                <c:pt idx="3017">
                  <c:v>81.725862000000006</c:v>
                </c:pt>
                <c:pt idx="3018">
                  <c:v>81.746322000000006</c:v>
                </c:pt>
                <c:pt idx="3019">
                  <c:v>81.766782000000006</c:v>
                </c:pt>
                <c:pt idx="3020">
                  <c:v>81.787242000000006</c:v>
                </c:pt>
                <c:pt idx="3021">
                  <c:v>81.807702000000006</c:v>
                </c:pt>
                <c:pt idx="3022">
                  <c:v>81.828162000000006</c:v>
                </c:pt>
                <c:pt idx="3023">
                  <c:v>81.848622000000006</c:v>
                </c:pt>
                <c:pt idx="3024">
                  <c:v>81.869082000000006</c:v>
                </c:pt>
                <c:pt idx="3025">
                  <c:v>81.889542000000006</c:v>
                </c:pt>
                <c:pt idx="3026">
                  <c:v>81.910002000000006</c:v>
                </c:pt>
                <c:pt idx="3027">
                  <c:v>81.930462000000006</c:v>
                </c:pt>
                <c:pt idx="3028">
                  <c:v>81.950922000000006</c:v>
                </c:pt>
                <c:pt idx="3029">
                  <c:v>81.971382000000006</c:v>
                </c:pt>
                <c:pt idx="3030">
                  <c:v>81.991842000000005</c:v>
                </c:pt>
                <c:pt idx="3031">
                  <c:v>82.012302000000005</c:v>
                </c:pt>
                <c:pt idx="3032">
                  <c:v>82.032762000000005</c:v>
                </c:pt>
                <c:pt idx="3033">
                  <c:v>82.053222000000005</c:v>
                </c:pt>
                <c:pt idx="3034">
                  <c:v>82.073682000000005</c:v>
                </c:pt>
                <c:pt idx="3035">
                  <c:v>82.094142000000005</c:v>
                </c:pt>
                <c:pt idx="3036">
                  <c:v>82.114602000000005</c:v>
                </c:pt>
                <c:pt idx="3037">
                  <c:v>82.135062000000005</c:v>
                </c:pt>
                <c:pt idx="3038">
                  <c:v>82.155522000000005</c:v>
                </c:pt>
                <c:pt idx="3039">
                  <c:v>82.175982000000005</c:v>
                </c:pt>
                <c:pt idx="3040">
                  <c:v>82.196442000000005</c:v>
                </c:pt>
                <c:pt idx="3041">
                  <c:v>82.216902000000005</c:v>
                </c:pt>
                <c:pt idx="3042">
                  <c:v>82.237362000000005</c:v>
                </c:pt>
                <c:pt idx="3043">
                  <c:v>82.257822000000004</c:v>
                </c:pt>
                <c:pt idx="3044">
                  <c:v>82.278282000000004</c:v>
                </c:pt>
                <c:pt idx="3045">
                  <c:v>82.298742000000004</c:v>
                </c:pt>
                <c:pt idx="3046">
                  <c:v>82.319202000000004</c:v>
                </c:pt>
                <c:pt idx="3047">
                  <c:v>82.339662000000004</c:v>
                </c:pt>
                <c:pt idx="3048">
                  <c:v>82.360122000000004</c:v>
                </c:pt>
                <c:pt idx="3049">
                  <c:v>82.380582000000004</c:v>
                </c:pt>
                <c:pt idx="3050">
                  <c:v>82.401042000000004</c:v>
                </c:pt>
                <c:pt idx="3051">
                  <c:v>82.421502000000004</c:v>
                </c:pt>
                <c:pt idx="3052">
                  <c:v>82.441962000000004</c:v>
                </c:pt>
                <c:pt idx="3053">
                  <c:v>82.462422000000004</c:v>
                </c:pt>
                <c:pt idx="3054">
                  <c:v>82.482882000000004</c:v>
                </c:pt>
                <c:pt idx="3055">
                  <c:v>82.503342000000004</c:v>
                </c:pt>
                <c:pt idx="3056">
                  <c:v>82.523802000000003</c:v>
                </c:pt>
                <c:pt idx="3057">
                  <c:v>82.544262000000003</c:v>
                </c:pt>
                <c:pt idx="3058">
                  <c:v>82.564722000000003</c:v>
                </c:pt>
                <c:pt idx="3059">
                  <c:v>82.585182000000003</c:v>
                </c:pt>
                <c:pt idx="3060">
                  <c:v>82.605642000000003</c:v>
                </c:pt>
                <c:pt idx="3061">
                  <c:v>82.626102000000003</c:v>
                </c:pt>
                <c:pt idx="3062">
                  <c:v>82.646562000000003</c:v>
                </c:pt>
                <c:pt idx="3063">
                  <c:v>82.667022000000003</c:v>
                </c:pt>
                <c:pt idx="3064">
                  <c:v>82.687482000000003</c:v>
                </c:pt>
                <c:pt idx="3065">
                  <c:v>82.707942000000003</c:v>
                </c:pt>
                <c:pt idx="3066">
                  <c:v>82.728402000000003</c:v>
                </c:pt>
                <c:pt idx="3067">
                  <c:v>82.748862000000003</c:v>
                </c:pt>
                <c:pt idx="3068">
                  <c:v>82.769322000000003</c:v>
                </c:pt>
                <c:pt idx="3069">
                  <c:v>82.789782000000002</c:v>
                </c:pt>
                <c:pt idx="3070">
                  <c:v>82.810242000000002</c:v>
                </c:pt>
                <c:pt idx="3071">
                  <c:v>82.830702000000002</c:v>
                </c:pt>
                <c:pt idx="3072">
                  <c:v>82.851162000000002</c:v>
                </c:pt>
                <c:pt idx="3073">
                  <c:v>82.871622000000002</c:v>
                </c:pt>
                <c:pt idx="3074">
                  <c:v>82.892082000000002</c:v>
                </c:pt>
                <c:pt idx="3075">
                  <c:v>82.912542000000002</c:v>
                </c:pt>
                <c:pt idx="3076">
                  <c:v>82.933002000000002</c:v>
                </c:pt>
                <c:pt idx="3077">
                  <c:v>82.953462000000002</c:v>
                </c:pt>
                <c:pt idx="3078">
                  <c:v>82.973922000000002</c:v>
                </c:pt>
                <c:pt idx="3079">
                  <c:v>82.994382000000002</c:v>
                </c:pt>
                <c:pt idx="3080">
                  <c:v>83.014842000000002</c:v>
                </c:pt>
                <c:pt idx="3081">
                  <c:v>83.035302000000001</c:v>
                </c:pt>
                <c:pt idx="3082">
                  <c:v>83.055762000000001</c:v>
                </c:pt>
                <c:pt idx="3083">
                  <c:v>83.076222000000001</c:v>
                </c:pt>
                <c:pt idx="3084">
                  <c:v>83.096682000000001</c:v>
                </c:pt>
                <c:pt idx="3085">
                  <c:v>83.117142000000001</c:v>
                </c:pt>
                <c:pt idx="3086">
                  <c:v>83.137602000000001</c:v>
                </c:pt>
                <c:pt idx="3087">
                  <c:v>83.158062000000001</c:v>
                </c:pt>
                <c:pt idx="3088">
                  <c:v>83.178522000000001</c:v>
                </c:pt>
                <c:pt idx="3089">
                  <c:v>83.198982000000001</c:v>
                </c:pt>
                <c:pt idx="3090">
                  <c:v>83.219442000000001</c:v>
                </c:pt>
                <c:pt idx="3091">
                  <c:v>83.239902000000001</c:v>
                </c:pt>
                <c:pt idx="3092">
                  <c:v>83.260362000000001</c:v>
                </c:pt>
                <c:pt idx="3093">
                  <c:v>83.280822000000001</c:v>
                </c:pt>
                <c:pt idx="3094">
                  <c:v>83.301282</c:v>
                </c:pt>
                <c:pt idx="3095">
                  <c:v>83.321742</c:v>
                </c:pt>
                <c:pt idx="3096">
                  <c:v>83.342202</c:v>
                </c:pt>
                <c:pt idx="3097">
                  <c:v>83.362662</c:v>
                </c:pt>
                <c:pt idx="3098">
                  <c:v>83.383122</c:v>
                </c:pt>
                <c:pt idx="3099">
                  <c:v>83.403582</c:v>
                </c:pt>
                <c:pt idx="3100">
                  <c:v>83.424042</c:v>
                </c:pt>
                <c:pt idx="3101">
                  <c:v>83.444502</c:v>
                </c:pt>
                <c:pt idx="3102">
                  <c:v>83.464962</c:v>
                </c:pt>
                <c:pt idx="3103">
                  <c:v>83.485422</c:v>
                </c:pt>
                <c:pt idx="3104">
                  <c:v>83.505882</c:v>
                </c:pt>
                <c:pt idx="3105">
                  <c:v>83.526342</c:v>
                </c:pt>
                <c:pt idx="3106">
                  <c:v>83.546802</c:v>
                </c:pt>
                <c:pt idx="3107">
                  <c:v>83.567261999999999</c:v>
                </c:pt>
                <c:pt idx="3108">
                  <c:v>83.587721999999999</c:v>
                </c:pt>
                <c:pt idx="3109">
                  <c:v>83.608181999999999</c:v>
                </c:pt>
                <c:pt idx="3110">
                  <c:v>83.628641999999999</c:v>
                </c:pt>
                <c:pt idx="3111">
                  <c:v>83.649101999999999</c:v>
                </c:pt>
                <c:pt idx="3112">
                  <c:v>83.669561999999999</c:v>
                </c:pt>
                <c:pt idx="3113">
                  <c:v>83.690021999999999</c:v>
                </c:pt>
                <c:pt idx="3114">
                  <c:v>83.710481999999999</c:v>
                </c:pt>
                <c:pt idx="3115">
                  <c:v>83.730941999999999</c:v>
                </c:pt>
                <c:pt idx="3116">
                  <c:v>83.751401999999999</c:v>
                </c:pt>
                <c:pt idx="3117">
                  <c:v>83.771861999999999</c:v>
                </c:pt>
                <c:pt idx="3118">
                  <c:v>83.792321999999999</c:v>
                </c:pt>
                <c:pt idx="3119">
                  <c:v>83.812781999999999</c:v>
                </c:pt>
                <c:pt idx="3120">
                  <c:v>83.833241999999998</c:v>
                </c:pt>
                <c:pt idx="3121">
                  <c:v>83.853701999999998</c:v>
                </c:pt>
                <c:pt idx="3122">
                  <c:v>83.874161999999998</c:v>
                </c:pt>
                <c:pt idx="3123">
                  <c:v>83.894621999999998</c:v>
                </c:pt>
                <c:pt idx="3124">
                  <c:v>83.915081999999998</c:v>
                </c:pt>
                <c:pt idx="3125">
                  <c:v>83.935541999999998</c:v>
                </c:pt>
                <c:pt idx="3126">
                  <c:v>83.956001999999998</c:v>
                </c:pt>
                <c:pt idx="3127">
                  <c:v>83.976461999999998</c:v>
                </c:pt>
                <c:pt idx="3128">
                  <c:v>83.996921999999998</c:v>
                </c:pt>
                <c:pt idx="3129">
                  <c:v>84.017381999999998</c:v>
                </c:pt>
                <c:pt idx="3130">
                  <c:v>84.037841999999998</c:v>
                </c:pt>
                <c:pt idx="3131">
                  <c:v>84.058301999999998</c:v>
                </c:pt>
                <c:pt idx="3132">
                  <c:v>84.078761999999998</c:v>
                </c:pt>
                <c:pt idx="3133">
                  <c:v>84.099221999999997</c:v>
                </c:pt>
                <c:pt idx="3134">
                  <c:v>84.119681999999997</c:v>
                </c:pt>
                <c:pt idx="3135">
                  <c:v>84.140141999999997</c:v>
                </c:pt>
                <c:pt idx="3136">
                  <c:v>84.160601999999997</c:v>
                </c:pt>
                <c:pt idx="3137">
                  <c:v>84.181061999999997</c:v>
                </c:pt>
                <c:pt idx="3138">
                  <c:v>84.201521999999997</c:v>
                </c:pt>
                <c:pt idx="3139">
                  <c:v>84.221981999999997</c:v>
                </c:pt>
                <c:pt idx="3140">
                  <c:v>84.242441999999997</c:v>
                </c:pt>
                <c:pt idx="3141">
                  <c:v>84.262901999999997</c:v>
                </c:pt>
                <c:pt idx="3142">
                  <c:v>84.283361999999997</c:v>
                </c:pt>
                <c:pt idx="3143">
                  <c:v>84.303821999999997</c:v>
                </c:pt>
                <c:pt idx="3144">
                  <c:v>84.324281999999997</c:v>
                </c:pt>
                <c:pt idx="3145">
                  <c:v>84.344741999999997</c:v>
                </c:pt>
                <c:pt idx="3146">
                  <c:v>84.365201999999996</c:v>
                </c:pt>
                <c:pt idx="3147">
                  <c:v>84.385661999999996</c:v>
                </c:pt>
                <c:pt idx="3148">
                  <c:v>84.406121999999996</c:v>
                </c:pt>
                <c:pt idx="3149">
                  <c:v>84.426581999999996</c:v>
                </c:pt>
                <c:pt idx="3150">
                  <c:v>84.447041999999996</c:v>
                </c:pt>
                <c:pt idx="3151">
                  <c:v>84.467501999999996</c:v>
                </c:pt>
                <c:pt idx="3152">
                  <c:v>84.487961999999996</c:v>
                </c:pt>
                <c:pt idx="3153">
                  <c:v>84.508421999999996</c:v>
                </c:pt>
                <c:pt idx="3154">
                  <c:v>84.528881999999996</c:v>
                </c:pt>
                <c:pt idx="3155">
                  <c:v>84.549341999999996</c:v>
                </c:pt>
                <c:pt idx="3156">
                  <c:v>84.569801999999996</c:v>
                </c:pt>
                <c:pt idx="3157">
                  <c:v>84.590261999999996</c:v>
                </c:pt>
                <c:pt idx="3158">
                  <c:v>84.610721999999996</c:v>
                </c:pt>
                <c:pt idx="3159">
                  <c:v>84.631181999999995</c:v>
                </c:pt>
                <c:pt idx="3160">
                  <c:v>84.651641999999995</c:v>
                </c:pt>
                <c:pt idx="3161">
                  <c:v>84.672101999999995</c:v>
                </c:pt>
                <c:pt idx="3162">
                  <c:v>84.692561999999995</c:v>
                </c:pt>
                <c:pt idx="3163">
                  <c:v>84.713021999999995</c:v>
                </c:pt>
                <c:pt idx="3164">
                  <c:v>84.733481999999995</c:v>
                </c:pt>
                <c:pt idx="3165">
                  <c:v>84.753941999999995</c:v>
                </c:pt>
                <c:pt idx="3166">
                  <c:v>84.774401999999995</c:v>
                </c:pt>
                <c:pt idx="3167">
                  <c:v>84.794861999999995</c:v>
                </c:pt>
                <c:pt idx="3168">
                  <c:v>84.815321999999995</c:v>
                </c:pt>
                <c:pt idx="3169">
                  <c:v>84.835781999999995</c:v>
                </c:pt>
                <c:pt idx="3170">
                  <c:v>84.856241999999995</c:v>
                </c:pt>
                <c:pt idx="3171">
                  <c:v>84.876701999999995</c:v>
                </c:pt>
                <c:pt idx="3172">
                  <c:v>84.897161999999994</c:v>
                </c:pt>
                <c:pt idx="3173">
                  <c:v>84.917621999999994</c:v>
                </c:pt>
                <c:pt idx="3174">
                  <c:v>84.938081999999994</c:v>
                </c:pt>
                <c:pt idx="3175">
                  <c:v>84.958541999999994</c:v>
                </c:pt>
                <c:pt idx="3176">
                  <c:v>84.979001999999994</c:v>
                </c:pt>
                <c:pt idx="3177">
                  <c:v>84.999461999999994</c:v>
                </c:pt>
                <c:pt idx="3178">
                  <c:v>85.019921999999994</c:v>
                </c:pt>
                <c:pt idx="3179">
                  <c:v>85.040381999999994</c:v>
                </c:pt>
                <c:pt idx="3180">
                  <c:v>85.060841999999994</c:v>
                </c:pt>
                <c:pt idx="3181">
                  <c:v>85.081301999999994</c:v>
                </c:pt>
                <c:pt idx="3182">
                  <c:v>85.101761999999994</c:v>
                </c:pt>
                <c:pt idx="3183">
                  <c:v>85.122221999999994</c:v>
                </c:pt>
                <c:pt idx="3184">
                  <c:v>85.142681999999994</c:v>
                </c:pt>
                <c:pt idx="3185">
                  <c:v>85.163141999999993</c:v>
                </c:pt>
                <c:pt idx="3186">
                  <c:v>85.183601999999993</c:v>
                </c:pt>
                <c:pt idx="3187">
                  <c:v>85.204061999999993</c:v>
                </c:pt>
                <c:pt idx="3188">
                  <c:v>85.224521999999993</c:v>
                </c:pt>
                <c:pt idx="3189">
                  <c:v>85.244981999999993</c:v>
                </c:pt>
                <c:pt idx="3190">
                  <c:v>85.265441999999993</c:v>
                </c:pt>
                <c:pt idx="3191">
                  <c:v>85.285901999999993</c:v>
                </c:pt>
                <c:pt idx="3192">
                  <c:v>85.306361999999993</c:v>
                </c:pt>
                <c:pt idx="3193">
                  <c:v>85.326822000000007</c:v>
                </c:pt>
                <c:pt idx="3194">
                  <c:v>85.347282000000007</c:v>
                </c:pt>
                <c:pt idx="3195">
                  <c:v>85.367742000000007</c:v>
                </c:pt>
                <c:pt idx="3196">
                  <c:v>85.388202000000007</c:v>
                </c:pt>
                <c:pt idx="3197">
                  <c:v>85.408662000000007</c:v>
                </c:pt>
                <c:pt idx="3198">
                  <c:v>85.429122000000007</c:v>
                </c:pt>
                <c:pt idx="3199">
                  <c:v>85.449582000000007</c:v>
                </c:pt>
                <c:pt idx="3200">
                  <c:v>85.470042000000007</c:v>
                </c:pt>
                <c:pt idx="3201">
                  <c:v>85.490502000000006</c:v>
                </c:pt>
                <c:pt idx="3202">
                  <c:v>85.510962000000006</c:v>
                </c:pt>
                <c:pt idx="3203">
                  <c:v>85.531422000000006</c:v>
                </c:pt>
                <c:pt idx="3204">
                  <c:v>85.551882000000006</c:v>
                </c:pt>
                <c:pt idx="3205">
                  <c:v>85.572342000000006</c:v>
                </c:pt>
                <c:pt idx="3206">
                  <c:v>85.592802000000006</c:v>
                </c:pt>
                <c:pt idx="3207">
                  <c:v>85.613262000000006</c:v>
                </c:pt>
                <c:pt idx="3208">
                  <c:v>85.633722000000006</c:v>
                </c:pt>
                <c:pt idx="3209">
                  <c:v>85.654182000000006</c:v>
                </c:pt>
                <c:pt idx="3210">
                  <c:v>85.674642000000006</c:v>
                </c:pt>
                <c:pt idx="3211">
                  <c:v>85.695102000000006</c:v>
                </c:pt>
                <c:pt idx="3212">
                  <c:v>85.715562000000006</c:v>
                </c:pt>
                <c:pt idx="3213">
                  <c:v>85.736022000000006</c:v>
                </c:pt>
                <c:pt idx="3214">
                  <c:v>85.756482000000005</c:v>
                </c:pt>
                <c:pt idx="3215">
                  <c:v>85.776942000000005</c:v>
                </c:pt>
                <c:pt idx="3216">
                  <c:v>85.797402000000005</c:v>
                </c:pt>
                <c:pt idx="3217">
                  <c:v>85.817862000000005</c:v>
                </c:pt>
                <c:pt idx="3218">
                  <c:v>85.838322000000005</c:v>
                </c:pt>
                <c:pt idx="3219">
                  <c:v>85.858782000000005</c:v>
                </c:pt>
                <c:pt idx="3220">
                  <c:v>85.879242000000005</c:v>
                </c:pt>
                <c:pt idx="3221">
                  <c:v>85.899702000000005</c:v>
                </c:pt>
                <c:pt idx="3222">
                  <c:v>85.920162000000005</c:v>
                </c:pt>
                <c:pt idx="3223">
                  <c:v>85.940622000000005</c:v>
                </c:pt>
                <c:pt idx="3224">
                  <c:v>85.961082000000005</c:v>
                </c:pt>
                <c:pt idx="3225">
                  <c:v>85.981542000000005</c:v>
                </c:pt>
                <c:pt idx="3226">
                  <c:v>86.002002000000005</c:v>
                </c:pt>
                <c:pt idx="3227">
                  <c:v>86.022462000000004</c:v>
                </c:pt>
                <c:pt idx="3228">
                  <c:v>86.042922000000004</c:v>
                </c:pt>
                <c:pt idx="3229">
                  <c:v>86.063382000000004</c:v>
                </c:pt>
                <c:pt idx="3230">
                  <c:v>86.083842000000004</c:v>
                </c:pt>
                <c:pt idx="3231">
                  <c:v>86.104302000000004</c:v>
                </c:pt>
                <c:pt idx="3232">
                  <c:v>86.124762000000004</c:v>
                </c:pt>
                <c:pt idx="3233">
                  <c:v>86.145222000000004</c:v>
                </c:pt>
                <c:pt idx="3234">
                  <c:v>86.165682000000004</c:v>
                </c:pt>
                <c:pt idx="3235">
                  <c:v>86.186142000000004</c:v>
                </c:pt>
                <c:pt idx="3236">
                  <c:v>86.206602000000004</c:v>
                </c:pt>
                <c:pt idx="3237">
                  <c:v>86.227062000000004</c:v>
                </c:pt>
                <c:pt idx="3238">
                  <c:v>86.247522000000004</c:v>
                </c:pt>
                <c:pt idx="3239">
                  <c:v>86.267982000000003</c:v>
                </c:pt>
                <c:pt idx="3240">
                  <c:v>86.288442000000003</c:v>
                </c:pt>
                <c:pt idx="3241">
                  <c:v>86.308902000000003</c:v>
                </c:pt>
                <c:pt idx="3242">
                  <c:v>86.329362000000003</c:v>
                </c:pt>
                <c:pt idx="3243">
                  <c:v>86.349822000000003</c:v>
                </c:pt>
                <c:pt idx="3244">
                  <c:v>86.370282000000003</c:v>
                </c:pt>
                <c:pt idx="3245">
                  <c:v>86.390742000000003</c:v>
                </c:pt>
                <c:pt idx="3246">
                  <c:v>86.411202000000003</c:v>
                </c:pt>
                <c:pt idx="3247">
                  <c:v>86.431662000000003</c:v>
                </c:pt>
                <c:pt idx="3248">
                  <c:v>86.452122000000003</c:v>
                </c:pt>
                <c:pt idx="3249">
                  <c:v>86.472582000000003</c:v>
                </c:pt>
                <c:pt idx="3250">
                  <c:v>86.493042000000003</c:v>
                </c:pt>
                <c:pt idx="3251">
                  <c:v>86.513502000000003</c:v>
                </c:pt>
                <c:pt idx="3252">
                  <c:v>86.533962000000002</c:v>
                </c:pt>
                <c:pt idx="3253">
                  <c:v>86.554422000000002</c:v>
                </c:pt>
                <c:pt idx="3254">
                  <c:v>86.574882000000002</c:v>
                </c:pt>
                <c:pt idx="3255">
                  <c:v>86.595342000000002</c:v>
                </c:pt>
                <c:pt idx="3256">
                  <c:v>86.615802000000002</c:v>
                </c:pt>
                <c:pt idx="3257">
                  <c:v>86.636262000000002</c:v>
                </c:pt>
                <c:pt idx="3258">
                  <c:v>86.656722000000002</c:v>
                </c:pt>
                <c:pt idx="3259">
                  <c:v>86.677182000000002</c:v>
                </c:pt>
                <c:pt idx="3260">
                  <c:v>86.697642000000002</c:v>
                </c:pt>
                <c:pt idx="3261">
                  <c:v>86.718102000000002</c:v>
                </c:pt>
                <c:pt idx="3262">
                  <c:v>86.738562000000002</c:v>
                </c:pt>
                <c:pt idx="3263">
                  <c:v>86.759022000000002</c:v>
                </c:pt>
                <c:pt idx="3264">
                  <c:v>86.779482000000002</c:v>
                </c:pt>
                <c:pt idx="3265">
                  <c:v>86.799942000000001</c:v>
                </c:pt>
                <c:pt idx="3266">
                  <c:v>86.820402000000001</c:v>
                </c:pt>
                <c:pt idx="3267">
                  <c:v>86.840862000000001</c:v>
                </c:pt>
                <c:pt idx="3268">
                  <c:v>86.861322000000001</c:v>
                </c:pt>
                <c:pt idx="3269">
                  <c:v>86.881782000000001</c:v>
                </c:pt>
                <c:pt idx="3270">
                  <c:v>86.902242000000001</c:v>
                </c:pt>
                <c:pt idx="3271">
                  <c:v>86.922702000000001</c:v>
                </c:pt>
                <c:pt idx="3272">
                  <c:v>86.943162000000001</c:v>
                </c:pt>
                <c:pt idx="3273">
                  <c:v>86.963622000000001</c:v>
                </c:pt>
                <c:pt idx="3274">
                  <c:v>86.984082000000001</c:v>
                </c:pt>
                <c:pt idx="3275">
                  <c:v>87.004542000000001</c:v>
                </c:pt>
                <c:pt idx="3276">
                  <c:v>87.025002000000001</c:v>
                </c:pt>
                <c:pt idx="3277">
                  <c:v>87.045462000000001</c:v>
                </c:pt>
                <c:pt idx="3278">
                  <c:v>87.065922</c:v>
                </c:pt>
                <c:pt idx="3279">
                  <c:v>87.086382</c:v>
                </c:pt>
                <c:pt idx="3280">
                  <c:v>87.106842</c:v>
                </c:pt>
                <c:pt idx="3281">
                  <c:v>87.127302</c:v>
                </c:pt>
                <c:pt idx="3282">
                  <c:v>87.147762</c:v>
                </c:pt>
                <c:pt idx="3283">
                  <c:v>87.168222</c:v>
                </c:pt>
                <c:pt idx="3284">
                  <c:v>87.188682</c:v>
                </c:pt>
                <c:pt idx="3285">
                  <c:v>87.209142</c:v>
                </c:pt>
                <c:pt idx="3286">
                  <c:v>87.229602</c:v>
                </c:pt>
                <c:pt idx="3287">
                  <c:v>87.250062</c:v>
                </c:pt>
                <c:pt idx="3288">
                  <c:v>87.270522</c:v>
                </c:pt>
                <c:pt idx="3289">
                  <c:v>87.290982</c:v>
                </c:pt>
                <c:pt idx="3290">
                  <c:v>87.311442</c:v>
                </c:pt>
                <c:pt idx="3291">
                  <c:v>87.331901999999999</c:v>
                </c:pt>
                <c:pt idx="3292">
                  <c:v>87.352361999999999</c:v>
                </c:pt>
                <c:pt idx="3293">
                  <c:v>87.372821999999999</c:v>
                </c:pt>
                <c:pt idx="3294">
                  <c:v>87.393281999999999</c:v>
                </c:pt>
                <c:pt idx="3295">
                  <c:v>87.413741999999999</c:v>
                </c:pt>
                <c:pt idx="3296">
                  <c:v>87.434201999999999</c:v>
                </c:pt>
                <c:pt idx="3297">
                  <c:v>87.454661999999999</c:v>
                </c:pt>
                <c:pt idx="3298">
                  <c:v>87.475121999999999</c:v>
                </c:pt>
                <c:pt idx="3299">
                  <c:v>87.495581999999999</c:v>
                </c:pt>
                <c:pt idx="3300">
                  <c:v>87.516041999999999</c:v>
                </c:pt>
                <c:pt idx="3301">
                  <c:v>87.536501999999999</c:v>
                </c:pt>
                <c:pt idx="3302">
                  <c:v>87.556961999999999</c:v>
                </c:pt>
                <c:pt idx="3303">
                  <c:v>87.577421999999999</c:v>
                </c:pt>
                <c:pt idx="3304">
                  <c:v>87.597881999999998</c:v>
                </c:pt>
                <c:pt idx="3305">
                  <c:v>87.618341999999998</c:v>
                </c:pt>
                <c:pt idx="3306">
                  <c:v>87.638801999999998</c:v>
                </c:pt>
                <c:pt idx="3307">
                  <c:v>87.659261999999998</c:v>
                </c:pt>
                <c:pt idx="3308">
                  <c:v>87.679721999999998</c:v>
                </c:pt>
                <c:pt idx="3309">
                  <c:v>87.700181999999998</c:v>
                </c:pt>
                <c:pt idx="3310">
                  <c:v>87.720641999999998</c:v>
                </c:pt>
                <c:pt idx="3311">
                  <c:v>87.741101999999998</c:v>
                </c:pt>
                <c:pt idx="3312">
                  <c:v>87.761561999999998</c:v>
                </c:pt>
                <c:pt idx="3313">
                  <c:v>87.782021999999998</c:v>
                </c:pt>
                <c:pt idx="3314">
                  <c:v>87.802481999999998</c:v>
                </c:pt>
                <c:pt idx="3315">
                  <c:v>87.822941999999998</c:v>
                </c:pt>
                <c:pt idx="3316">
                  <c:v>87.843401999999998</c:v>
                </c:pt>
                <c:pt idx="3317">
                  <c:v>87.863861999999997</c:v>
                </c:pt>
                <c:pt idx="3318">
                  <c:v>87.884321999999997</c:v>
                </c:pt>
                <c:pt idx="3319">
                  <c:v>87.904781999999997</c:v>
                </c:pt>
                <c:pt idx="3320">
                  <c:v>87.925241999999997</c:v>
                </c:pt>
                <c:pt idx="3321">
                  <c:v>87.945701999999997</c:v>
                </c:pt>
                <c:pt idx="3322">
                  <c:v>87.966161999999997</c:v>
                </c:pt>
                <c:pt idx="3323">
                  <c:v>87.986621999999997</c:v>
                </c:pt>
                <c:pt idx="3324">
                  <c:v>88.007081999999997</c:v>
                </c:pt>
                <c:pt idx="3325">
                  <c:v>88.027541999999997</c:v>
                </c:pt>
                <c:pt idx="3326">
                  <c:v>88.048001999999997</c:v>
                </c:pt>
                <c:pt idx="3327">
                  <c:v>88.068461999999997</c:v>
                </c:pt>
                <c:pt idx="3328">
                  <c:v>88.088921999999997</c:v>
                </c:pt>
                <c:pt idx="3329">
                  <c:v>88.109381999999997</c:v>
                </c:pt>
                <c:pt idx="3330">
                  <c:v>88.129841999999996</c:v>
                </c:pt>
                <c:pt idx="3331">
                  <c:v>88.150301999999996</c:v>
                </c:pt>
                <c:pt idx="3332">
                  <c:v>88.170761999999996</c:v>
                </c:pt>
                <c:pt idx="3333">
                  <c:v>88.191221999999996</c:v>
                </c:pt>
                <c:pt idx="3334">
                  <c:v>88.211681999999996</c:v>
                </c:pt>
                <c:pt idx="3335">
                  <c:v>88.232141999999996</c:v>
                </c:pt>
                <c:pt idx="3336">
                  <c:v>88.252601999999996</c:v>
                </c:pt>
                <c:pt idx="3337">
                  <c:v>88.273061999999996</c:v>
                </c:pt>
                <c:pt idx="3338">
                  <c:v>88.293521999999996</c:v>
                </c:pt>
                <c:pt idx="3339">
                  <c:v>88.313981999999996</c:v>
                </c:pt>
                <c:pt idx="3340">
                  <c:v>88.334441999999996</c:v>
                </c:pt>
                <c:pt idx="3341">
                  <c:v>88.354901999999996</c:v>
                </c:pt>
                <c:pt idx="3342">
                  <c:v>88.375361999999996</c:v>
                </c:pt>
                <c:pt idx="3343">
                  <c:v>88.395821999999995</c:v>
                </c:pt>
                <c:pt idx="3344">
                  <c:v>88.416281999999995</c:v>
                </c:pt>
                <c:pt idx="3345">
                  <c:v>88.436741999999995</c:v>
                </c:pt>
                <c:pt idx="3346">
                  <c:v>88.457201999999995</c:v>
                </c:pt>
                <c:pt idx="3347">
                  <c:v>88.477661999999995</c:v>
                </c:pt>
                <c:pt idx="3348">
                  <c:v>88.498121999999995</c:v>
                </c:pt>
                <c:pt idx="3349">
                  <c:v>88.518581999999995</c:v>
                </c:pt>
                <c:pt idx="3350">
                  <c:v>88.539041999999995</c:v>
                </c:pt>
                <c:pt idx="3351">
                  <c:v>88.559501999999995</c:v>
                </c:pt>
                <c:pt idx="3352">
                  <c:v>88.579961999999995</c:v>
                </c:pt>
                <c:pt idx="3353">
                  <c:v>88.600421999999995</c:v>
                </c:pt>
                <c:pt idx="3354">
                  <c:v>88.620881999999995</c:v>
                </c:pt>
                <c:pt idx="3355">
                  <c:v>88.641341999999995</c:v>
                </c:pt>
                <c:pt idx="3356">
                  <c:v>88.661801999999994</c:v>
                </c:pt>
                <c:pt idx="3357">
                  <c:v>88.682261999999994</c:v>
                </c:pt>
                <c:pt idx="3358">
                  <c:v>88.702721999999994</c:v>
                </c:pt>
                <c:pt idx="3359">
                  <c:v>88.723181999999994</c:v>
                </c:pt>
                <c:pt idx="3360">
                  <c:v>88.743641999999994</c:v>
                </c:pt>
                <c:pt idx="3361">
                  <c:v>88.764101999999994</c:v>
                </c:pt>
                <c:pt idx="3362">
                  <c:v>88.784561999999994</c:v>
                </c:pt>
                <c:pt idx="3363">
                  <c:v>88.805021999999994</c:v>
                </c:pt>
                <c:pt idx="3364">
                  <c:v>88.825481999999994</c:v>
                </c:pt>
                <c:pt idx="3365">
                  <c:v>88.845941999999994</c:v>
                </c:pt>
                <c:pt idx="3366">
                  <c:v>88.866401999999994</c:v>
                </c:pt>
                <c:pt idx="3367">
                  <c:v>88.886861999999994</c:v>
                </c:pt>
                <c:pt idx="3368">
                  <c:v>88.907321999999994</c:v>
                </c:pt>
                <c:pt idx="3369">
                  <c:v>88.927781999999993</c:v>
                </c:pt>
                <c:pt idx="3370">
                  <c:v>88.948241999999993</c:v>
                </c:pt>
                <c:pt idx="3371">
                  <c:v>88.968701999999993</c:v>
                </c:pt>
                <c:pt idx="3372">
                  <c:v>88.989161999999993</c:v>
                </c:pt>
                <c:pt idx="3373">
                  <c:v>89.009621999999993</c:v>
                </c:pt>
                <c:pt idx="3374">
                  <c:v>89.030081999999993</c:v>
                </c:pt>
                <c:pt idx="3375">
                  <c:v>89.050541999999993</c:v>
                </c:pt>
                <c:pt idx="3376">
                  <c:v>89.071001999999993</c:v>
                </c:pt>
                <c:pt idx="3377">
                  <c:v>89.091462000000007</c:v>
                </c:pt>
                <c:pt idx="3378">
                  <c:v>89.111922000000007</c:v>
                </c:pt>
                <c:pt idx="3379">
                  <c:v>89.132382000000007</c:v>
                </c:pt>
                <c:pt idx="3380">
                  <c:v>89.152842000000007</c:v>
                </c:pt>
                <c:pt idx="3381">
                  <c:v>89.173302000000007</c:v>
                </c:pt>
                <c:pt idx="3382">
                  <c:v>89.193762000000007</c:v>
                </c:pt>
                <c:pt idx="3383">
                  <c:v>89.214222000000007</c:v>
                </c:pt>
                <c:pt idx="3384">
                  <c:v>89.234682000000006</c:v>
                </c:pt>
                <c:pt idx="3385">
                  <c:v>89.255142000000006</c:v>
                </c:pt>
                <c:pt idx="3386">
                  <c:v>89.275602000000006</c:v>
                </c:pt>
                <c:pt idx="3387">
                  <c:v>89.296062000000006</c:v>
                </c:pt>
                <c:pt idx="3388">
                  <c:v>89.316522000000006</c:v>
                </c:pt>
                <c:pt idx="3389">
                  <c:v>89.336982000000006</c:v>
                </c:pt>
                <c:pt idx="3390">
                  <c:v>89.357442000000006</c:v>
                </c:pt>
                <c:pt idx="3391">
                  <c:v>89.377902000000006</c:v>
                </c:pt>
                <c:pt idx="3392">
                  <c:v>89.398362000000006</c:v>
                </c:pt>
                <c:pt idx="3393">
                  <c:v>89.418822000000006</c:v>
                </c:pt>
                <c:pt idx="3394">
                  <c:v>89.439282000000006</c:v>
                </c:pt>
                <c:pt idx="3395">
                  <c:v>89.459742000000006</c:v>
                </c:pt>
                <c:pt idx="3396">
                  <c:v>89.480202000000006</c:v>
                </c:pt>
                <c:pt idx="3397">
                  <c:v>89.500662000000005</c:v>
                </c:pt>
                <c:pt idx="3398">
                  <c:v>89.521122000000005</c:v>
                </c:pt>
                <c:pt idx="3399">
                  <c:v>89.541582000000005</c:v>
                </c:pt>
                <c:pt idx="3400">
                  <c:v>89.562042000000005</c:v>
                </c:pt>
                <c:pt idx="3401">
                  <c:v>89.582502000000005</c:v>
                </c:pt>
                <c:pt idx="3402">
                  <c:v>89.602962000000005</c:v>
                </c:pt>
                <c:pt idx="3403">
                  <c:v>89.623422000000005</c:v>
                </c:pt>
                <c:pt idx="3404">
                  <c:v>89.643882000000005</c:v>
                </c:pt>
                <c:pt idx="3405">
                  <c:v>89.664342000000005</c:v>
                </c:pt>
                <c:pt idx="3406">
                  <c:v>89.684802000000005</c:v>
                </c:pt>
                <c:pt idx="3407">
                  <c:v>89.705262000000005</c:v>
                </c:pt>
                <c:pt idx="3408">
                  <c:v>89.725722000000005</c:v>
                </c:pt>
                <c:pt idx="3409">
                  <c:v>89.746182000000005</c:v>
                </c:pt>
                <c:pt idx="3410">
                  <c:v>89.766642000000004</c:v>
                </c:pt>
                <c:pt idx="3411">
                  <c:v>89.787102000000004</c:v>
                </c:pt>
                <c:pt idx="3412">
                  <c:v>89.807562000000004</c:v>
                </c:pt>
                <c:pt idx="3413">
                  <c:v>89.828022000000004</c:v>
                </c:pt>
                <c:pt idx="3414">
                  <c:v>89.848482000000004</c:v>
                </c:pt>
                <c:pt idx="3415">
                  <c:v>89.868942000000004</c:v>
                </c:pt>
                <c:pt idx="3416">
                  <c:v>89.889402000000004</c:v>
                </c:pt>
                <c:pt idx="3417">
                  <c:v>89.909862000000004</c:v>
                </c:pt>
                <c:pt idx="3418">
                  <c:v>89.930322000000004</c:v>
                </c:pt>
                <c:pt idx="3419">
                  <c:v>89.950782000000004</c:v>
                </c:pt>
                <c:pt idx="3420">
                  <c:v>89.971242000000004</c:v>
                </c:pt>
                <c:pt idx="3421">
                  <c:v>89.991702000000004</c:v>
                </c:pt>
                <c:pt idx="3422">
                  <c:v>90.012162000000004</c:v>
                </c:pt>
                <c:pt idx="3423">
                  <c:v>90.032622000000003</c:v>
                </c:pt>
                <c:pt idx="3424">
                  <c:v>90.053082000000003</c:v>
                </c:pt>
                <c:pt idx="3425">
                  <c:v>90.073542000000003</c:v>
                </c:pt>
                <c:pt idx="3426">
                  <c:v>90.094002000000003</c:v>
                </c:pt>
                <c:pt idx="3427">
                  <c:v>90.114462000000003</c:v>
                </c:pt>
                <c:pt idx="3428">
                  <c:v>90.134922000000003</c:v>
                </c:pt>
                <c:pt idx="3429">
                  <c:v>90.155382000000003</c:v>
                </c:pt>
                <c:pt idx="3430">
                  <c:v>90.175842000000003</c:v>
                </c:pt>
                <c:pt idx="3431">
                  <c:v>90.196302000000003</c:v>
                </c:pt>
                <c:pt idx="3432">
                  <c:v>90.216762000000003</c:v>
                </c:pt>
                <c:pt idx="3433">
                  <c:v>90.237222000000003</c:v>
                </c:pt>
                <c:pt idx="3434">
                  <c:v>90.257682000000003</c:v>
                </c:pt>
                <c:pt idx="3435">
                  <c:v>90.278142000000003</c:v>
                </c:pt>
                <c:pt idx="3436">
                  <c:v>90.298602000000002</c:v>
                </c:pt>
                <c:pt idx="3437">
                  <c:v>90.319062000000002</c:v>
                </c:pt>
                <c:pt idx="3438">
                  <c:v>90.339522000000002</c:v>
                </c:pt>
                <c:pt idx="3439">
                  <c:v>90.359982000000002</c:v>
                </c:pt>
                <c:pt idx="3440">
                  <c:v>90.380442000000002</c:v>
                </c:pt>
                <c:pt idx="3441">
                  <c:v>90.400902000000002</c:v>
                </c:pt>
                <c:pt idx="3442">
                  <c:v>90.421362000000002</c:v>
                </c:pt>
                <c:pt idx="3443">
                  <c:v>90.441822000000002</c:v>
                </c:pt>
                <c:pt idx="3444">
                  <c:v>90.462282000000002</c:v>
                </c:pt>
                <c:pt idx="3445">
                  <c:v>90.482742000000002</c:v>
                </c:pt>
                <c:pt idx="3446">
                  <c:v>90.503202000000002</c:v>
                </c:pt>
                <c:pt idx="3447">
                  <c:v>90.523662000000002</c:v>
                </c:pt>
                <c:pt idx="3448">
                  <c:v>90.544122000000002</c:v>
                </c:pt>
                <c:pt idx="3449">
                  <c:v>90.564582000000001</c:v>
                </c:pt>
                <c:pt idx="3450">
                  <c:v>90.585042000000001</c:v>
                </c:pt>
                <c:pt idx="3451">
                  <c:v>90.605502000000001</c:v>
                </c:pt>
                <c:pt idx="3452">
                  <c:v>90.625962000000001</c:v>
                </c:pt>
                <c:pt idx="3453">
                  <c:v>90.646422000000001</c:v>
                </c:pt>
                <c:pt idx="3454">
                  <c:v>90.666882000000001</c:v>
                </c:pt>
                <c:pt idx="3455">
                  <c:v>90.687342000000001</c:v>
                </c:pt>
                <c:pt idx="3456">
                  <c:v>90.707802000000001</c:v>
                </c:pt>
                <c:pt idx="3457">
                  <c:v>90.728262000000001</c:v>
                </c:pt>
                <c:pt idx="3458">
                  <c:v>90.748722000000001</c:v>
                </c:pt>
                <c:pt idx="3459">
                  <c:v>90.769182000000001</c:v>
                </c:pt>
                <c:pt idx="3460">
                  <c:v>90.789642000000001</c:v>
                </c:pt>
                <c:pt idx="3461">
                  <c:v>90.810102000000001</c:v>
                </c:pt>
                <c:pt idx="3462">
                  <c:v>90.830562</c:v>
                </c:pt>
                <c:pt idx="3463">
                  <c:v>90.851022</c:v>
                </c:pt>
                <c:pt idx="3464">
                  <c:v>90.871482</c:v>
                </c:pt>
                <c:pt idx="3465">
                  <c:v>90.891942</c:v>
                </c:pt>
                <c:pt idx="3466">
                  <c:v>90.912402</c:v>
                </c:pt>
                <c:pt idx="3467">
                  <c:v>90.932862</c:v>
                </c:pt>
                <c:pt idx="3468">
                  <c:v>90.953322</c:v>
                </c:pt>
                <c:pt idx="3469">
                  <c:v>90.973782</c:v>
                </c:pt>
                <c:pt idx="3470">
                  <c:v>90.994242</c:v>
                </c:pt>
                <c:pt idx="3471">
                  <c:v>91.014702</c:v>
                </c:pt>
                <c:pt idx="3472">
                  <c:v>91.035162</c:v>
                </c:pt>
                <c:pt idx="3473">
                  <c:v>91.055622</c:v>
                </c:pt>
                <c:pt idx="3474">
                  <c:v>91.076082</c:v>
                </c:pt>
                <c:pt idx="3475">
                  <c:v>91.096541999999999</c:v>
                </c:pt>
                <c:pt idx="3476">
                  <c:v>91.117001999999999</c:v>
                </c:pt>
                <c:pt idx="3477">
                  <c:v>91.137461999999999</c:v>
                </c:pt>
                <c:pt idx="3478">
                  <c:v>91.157921999999999</c:v>
                </c:pt>
                <c:pt idx="3479">
                  <c:v>91.178381999999999</c:v>
                </c:pt>
                <c:pt idx="3480">
                  <c:v>91.198841999999999</c:v>
                </c:pt>
                <c:pt idx="3481">
                  <c:v>91.219301999999999</c:v>
                </c:pt>
                <c:pt idx="3482">
                  <c:v>91.239761999999999</c:v>
                </c:pt>
                <c:pt idx="3483">
                  <c:v>91.260221999999999</c:v>
                </c:pt>
                <c:pt idx="3484">
                  <c:v>91.280681999999999</c:v>
                </c:pt>
                <c:pt idx="3485">
                  <c:v>91.301141999999999</c:v>
                </c:pt>
                <c:pt idx="3486">
                  <c:v>91.321601999999999</c:v>
                </c:pt>
                <c:pt idx="3487">
                  <c:v>91.342061999999999</c:v>
                </c:pt>
                <c:pt idx="3488">
                  <c:v>91.362521999999998</c:v>
                </c:pt>
                <c:pt idx="3489">
                  <c:v>91.382981999999998</c:v>
                </c:pt>
                <c:pt idx="3490">
                  <c:v>91.403441999999998</c:v>
                </c:pt>
                <c:pt idx="3491">
                  <c:v>91.423901999999998</c:v>
                </c:pt>
                <c:pt idx="3492">
                  <c:v>91.444361999999998</c:v>
                </c:pt>
                <c:pt idx="3493">
                  <c:v>91.464821999999998</c:v>
                </c:pt>
                <c:pt idx="3494">
                  <c:v>91.485281999999998</c:v>
                </c:pt>
                <c:pt idx="3495">
                  <c:v>91.505741999999998</c:v>
                </c:pt>
                <c:pt idx="3496">
                  <c:v>91.526201999999998</c:v>
                </c:pt>
                <c:pt idx="3497">
                  <c:v>91.546661999999998</c:v>
                </c:pt>
                <c:pt idx="3498">
                  <c:v>91.567121999999998</c:v>
                </c:pt>
                <c:pt idx="3499">
                  <c:v>91.587581999999998</c:v>
                </c:pt>
                <c:pt idx="3500">
                  <c:v>91.608041999999998</c:v>
                </c:pt>
                <c:pt idx="3501">
                  <c:v>91.628501999999997</c:v>
                </c:pt>
                <c:pt idx="3502">
                  <c:v>91.648961999999997</c:v>
                </c:pt>
                <c:pt idx="3503">
                  <c:v>91.669421999999997</c:v>
                </c:pt>
                <c:pt idx="3504">
                  <c:v>91.689881999999997</c:v>
                </c:pt>
                <c:pt idx="3505">
                  <c:v>91.710341999999997</c:v>
                </c:pt>
                <c:pt idx="3506">
                  <c:v>91.730801999999997</c:v>
                </c:pt>
                <c:pt idx="3507">
                  <c:v>91.751261999999997</c:v>
                </c:pt>
                <c:pt idx="3508">
                  <c:v>91.771721999999997</c:v>
                </c:pt>
                <c:pt idx="3509">
                  <c:v>91.792181999999997</c:v>
                </c:pt>
                <c:pt idx="3510">
                  <c:v>91.812641999999997</c:v>
                </c:pt>
                <c:pt idx="3511">
                  <c:v>91.833101999999997</c:v>
                </c:pt>
                <c:pt idx="3512">
                  <c:v>91.853561999999997</c:v>
                </c:pt>
                <c:pt idx="3513">
                  <c:v>91.874021999999997</c:v>
                </c:pt>
                <c:pt idx="3514">
                  <c:v>91.894481999999996</c:v>
                </c:pt>
                <c:pt idx="3515">
                  <c:v>91.914941999999996</c:v>
                </c:pt>
                <c:pt idx="3516">
                  <c:v>91.935401999999996</c:v>
                </c:pt>
                <c:pt idx="3517">
                  <c:v>91.955861999999996</c:v>
                </c:pt>
                <c:pt idx="3518">
                  <c:v>91.976321999999996</c:v>
                </c:pt>
                <c:pt idx="3519">
                  <c:v>91.996781999999996</c:v>
                </c:pt>
                <c:pt idx="3520">
                  <c:v>92.017241999999996</c:v>
                </c:pt>
                <c:pt idx="3521">
                  <c:v>92.037701999999996</c:v>
                </c:pt>
                <c:pt idx="3522">
                  <c:v>92.058161999999996</c:v>
                </c:pt>
                <c:pt idx="3523">
                  <c:v>92.078621999999996</c:v>
                </c:pt>
                <c:pt idx="3524">
                  <c:v>92.099081999999996</c:v>
                </c:pt>
                <c:pt idx="3525">
                  <c:v>92.119541999999996</c:v>
                </c:pt>
                <c:pt idx="3526">
                  <c:v>92.140001999999996</c:v>
                </c:pt>
                <c:pt idx="3527">
                  <c:v>92.160461999999995</c:v>
                </c:pt>
                <c:pt idx="3528">
                  <c:v>92.180921999999995</c:v>
                </c:pt>
                <c:pt idx="3529">
                  <c:v>92.201381999999995</c:v>
                </c:pt>
                <c:pt idx="3530">
                  <c:v>92.221841999999995</c:v>
                </c:pt>
                <c:pt idx="3531">
                  <c:v>92.242301999999995</c:v>
                </c:pt>
                <c:pt idx="3532">
                  <c:v>92.262761999999995</c:v>
                </c:pt>
                <c:pt idx="3533">
                  <c:v>92.283221999999995</c:v>
                </c:pt>
                <c:pt idx="3534">
                  <c:v>92.303681999999995</c:v>
                </c:pt>
                <c:pt idx="3535">
                  <c:v>92.324141999999995</c:v>
                </c:pt>
                <c:pt idx="3536">
                  <c:v>92.344601999999995</c:v>
                </c:pt>
                <c:pt idx="3537">
                  <c:v>92.365061999999995</c:v>
                </c:pt>
                <c:pt idx="3538">
                  <c:v>92.385521999999995</c:v>
                </c:pt>
                <c:pt idx="3539">
                  <c:v>92.405981999999995</c:v>
                </c:pt>
                <c:pt idx="3540">
                  <c:v>92.426441999999994</c:v>
                </c:pt>
                <c:pt idx="3541">
                  <c:v>92.446901999999994</c:v>
                </c:pt>
                <c:pt idx="3542">
                  <c:v>92.467361999999994</c:v>
                </c:pt>
                <c:pt idx="3543">
                  <c:v>92.487821999999994</c:v>
                </c:pt>
                <c:pt idx="3544">
                  <c:v>92.508281999999994</c:v>
                </c:pt>
                <c:pt idx="3545">
                  <c:v>92.528741999999994</c:v>
                </c:pt>
                <c:pt idx="3546">
                  <c:v>92.549201999999994</c:v>
                </c:pt>
                <c:pt idx="3547">
                  <c:v>92.569661999999994</c:v>
                </c:pt>
                <c:pt idx="3548">
                  <c:v>92.590121999999994</c:v>
                </c:pt>
                <c:pt idx="3549">
                  <c:v>92.610581999999994</c:v>
                </c:pt>
                <c:pt idx="3550">
                  <c:v>92.631041999999994</c:v>
                </c:pt>
                <c:pt idx="3551">
                  <c:v>92.651501999999994</c:v>
                </c:pt>
                <c:pt idx="3552">
                  <c:v>92.671961999999994</c:v>
                </c:pt>
                <c:pt idx="3553">
                  <c:v>92.692421999999993</c:v>
                </c:pt>
                <c:pt idx="3554">
                  <c:v>92.712881999999993</c:v>
                </c:pt>
                <c:pt idx="3555">
                  <c:v>92.733341999999993</c:v>
                </c:pt>
                <c:pt idx="3556">
                  <c:v>92.753801999999993</c:v>
                </c:pt>
                <c:pt idx="3557">
                  <c:v>92.774261999999993</c:v>
                </c:pt>
                <c:pt idx="3558">
                  <c:v>92.794721999999993</c:v>
                </c:pt>
                <c:pt idx="3559">
                  <c:v>92.815181999999993</c:v>
                </c:pt>
                <c:pt idx="3560">
                  <c:v>92.835642000000007</c:v>
                </c:pt>
                <c:pt idx="3561">
                  <c:v>92.856102000000007</c:v>
                </c:pt>
                <c:pt idx="3562">
                  <c:v>92.876562000000007</c:v>
                </c:pt>
                <c:pt idx="3563">
                  <c:v>92.897022000000007</c:v>
                </c:pt>
                <c:pt idx="3564">
                  <c:v>92.917482000000007</c:v>
                </c:pt>
                <c:pt idx="3565">
                  <c:v>92.937942000000007</c:v>
                </c:pt>
                <c:pt idx="3566">
                  <c:v>92.958402000000007</c:v>
                </c:pt>
                <c:pt idx="3567">
                  <c:v>92.978862000000007</c:v>
                </c:pt>
                <c:pt idx="3568">
                  <c:v>92.999322000000006</c:v>
                </c:pt>
                <c:pt idx="3569">
                  <c:v>93.019782000000006</c:v>
                </c:pt>
                <c:pt idx="3570">
                  <c:v>93.040242000000006</c:v>
                </c:pt>
                <c:pt idx="3571">
                  <c:v>93.060702000000006</c:v>
                </c:pt>
                <c:pt idx="3572">
                  <c:v>93.081162000000006</c:v>
                </c:pt>
                <c:pt idx="3573">
                  <c:v>93.101622000000006</c:v>
                </c:pt>
                <c:pt idx="3574">
                  <c:v>93.122082000000006</c:v>
                </c:pt>
                <c:pt idx="3575">
                  <c:v>93.142542000000006</c:v>
                </c:pt>
                <c:pt idx="3576">
                  <c:v>93.163002000000006</c:v>
                </c:pt>
                <c:pt idx="3577">
                  <c:v>93.183461999999906</c:v>
                </c:pt>
                <c:pt idx="3578">
                  <c:v>93.203921999999906</c:v>
                </c:pt>
                <c:pt idx="3579">
                  <c:v>93.224381999999906</c:v>
                </c:pt>
                <c:pt idx="3580">
                  <c:v>93.244841999999906</c:v>
                </c:pt>
                <c:pt idx="3581">
                  <c:v>93.265301999999906</c:v>
                </c:pt>
                <c:pt idx="3582">
                  <c:v>93.285761999999906</c:v>
                </c:pt>
                <c:pt idx="3583">
                  <c:v>93.306221999999906</c:v>
                </c:pt>
                <c:pt idx="3584">
                  <c:v>93.326681999999906</c:v>
                </c:pt>
                <c:pt idx="3585">
                  <c:v>93.347141999999906</c:v>
                </c:pt>
                <c:pt idx="3586">
                  <c:v>93.367601999999906</c:v>
                </c:pt>
                <c:pt idx="3587">
                  <c:v>93.388061999999906</c:v>
                </c:pt>
                <c:pt idx="3588">
                  <c:v>93.408521999999905</c:v>
                </c:pt>
                <c:pt idx="3589">
                  <c:v>93.428981999999905</c:v>
                </c:pt>
                <c:pt idx="3590">
                  <c:v>93.449441999999905</c:v>
                </c:pt>
                <c:pt idx="3591">
                  <c:v>93.469901999999905</c:v>
                </c:pt>
                <c:pt idx="3592">
                  <c:v>93.490361999999905</c:v>
                </c:pt>
                <c:pt idx="3593">
                  <c:v>93.510821999999905</c:v>
                </c:pt>
                <c:pt idx="3594">
                  <c:v>93.531281999999905</c:v>
                </c:pt>
                <c:pt idx="3595">
                  <c:v>93.551741999999905</c:v>
                </c:pt>
                <c:pt idx="3596">
                  <c:v>93.572201999999905</c:v>
                </c:pt>
                <c:pt idx="3597">
                  <c:v>93.592661999999905</c:v>
                </c:pt>
                <c:pt idx="3598">
                  <c:v>93.613121999999905</c:v>
                </c:pt>
                <c:pt idx="3599">
                  <c:v>93.633581999999905</c:v>
                </c:pt>
                <c:pt idx="3600">
                  <c:v>93.654041999999905</c:v>
                </c:pt>
                <c:pt idx="3601">
                  <c:v>93.674501999999904</c:v>
                </c:pt>
                <c:pt idx="3602">
                  <c:v>93.694961999999904</c:v>
                </c:pt>
                <c:pt idx="3603">
                  <c:v>93.715421999999904</c:v>
                </c:pt>
                <c:pt idx="3604">
                  <c:v>93.735881999999904</c:v>
                </c:pt>
                <c:pt idx="3605">
                  <c:v>93.756341999999904</c:v>
                </c:pt>
                <c:pt idx="3606">
                  <c:v>93.776801999999904</c:v>
                </c:pt>
                <c:pt idx="3607">
                  <c:v>93.797261999999904</c:v>
                </c:pt>
                <c:pt idx="3608">
                  <c:v>93.817721999999904</c:v>
                </c:pt>
                <c:pt idx="3609">
                  <c:v>93.838181999999904</c:v>
                </c:pt>
                <c:pt idx="3610">
                  <c:v>93.858641999999904</c:v>
                </c:pt>
                <c:pt idx="3611">
                  <c:v>93.879101999999904</c:v>
                </c:pt>
                <c:pt idx="3612">
                  <c:v>93.899561999999904</c:v>
                </c:pt>
                <c:pt idx="3613">
                  <c:v>93.920021999999904</c:v>
                </c:pt>
                <c:pt idx="3614">
                  <c:v>93.940481999999903</c:v>
                </c:pt>
                <c:pt idx="3615">
                  <c:v>93.960941999999903</c:v>
                </c:pt>
                <c:pt idx="3616">
                  <c:v>93.981401999999903</c:v>
                </c:pt>
                <c:pt idx="3617">
                  <c:v>94.001861999999903</c:v>
                </c:pt>
                <c:pt idx="3618">
                  <c:v>94.022321999999903</c:v>
                </c:pt>
                <c:pt idx="3619">
                  <c:v>94.042781999999903</c:v>
                </c:pt>
                <c:pt idx="3620">
                  <c:v>94.063241999999903</c:v>
                </c:pt>
                <c:pt idx="3621">
                  <c:v>94.083701999999903</c:v>
                </c:pt>
                <c:pt idx="3622">
                  <c:v>94.104161999999903</c:v>
                </c:pt>
                <c:pt idx="3623">
                  <c:v>94.124621999999903</c:v>
                </c:pt>
                <c:pt idx="3624">
                  <c:v>94.145081999999903</c:v>
                </c:pt>
                <c:pt idx="3625">
                  <c:v>94.165541999999903</c:v>
                </c:pt>
                <c:pt idx="3626">
                  <c:v>94.186001999999903</c:v>
                </c:pt>
                <c:pt idx="3627">
                  <c:v>94.206461999999902</c:v>
                </c:pt>
                <c:pt idx="3628">
                  <c:v>94.226921999999902</c:v>
                </c:pt>
                <c:pt idx="3629">
                  <c:v>94.247381999999902</c:v>
                </c:pt>
                <c:pt idx="3630">
                  <c:v>94.267841999999902</c:v>
                </c:pt>
                <c:pt idx="3631">
                  <c:v>94.288301999999902</c:v>
                </c:pt>
                <c:pt idx="3632">
                  <c:v>94.308761999999902</c:v>
                </c:pt>
                <c:pt idx="3633">
                  <c:v>94.329221999999902</c:v>
                </c:pt>
                <c:pt idx="3634">
                  <c:v>94.349681999999902</c:v>
                </c:pt>
                <c:pt idx="3635">
                  <c:v>94.370141999999902</c:v>
                </c:pt>
                <c:pt idx="3636">
                  <c:v>94.390601999999902</c:v>
                </c:pt>
                <c:pt idx="3637">
                  <c:v>94.411061999999902</c:v>
                </c:pt>
                <c:pt idx="3638">
                  <c:v>94.431521999999902</c:v>
                </c:pt>
                <c:pt idx="3639">
                  <c:v>94.451981999999902</c:v>
                </c:pt>
                <c:pt idx="3640">
                  <c:v>94.472441999999901</c:v>
                </c:pt>
                <c:pt idx="3641">
                  <c:v>94.492901999999901</c:v>
                </c:pt>
                <c:pt idx="3642">
                  <c:v>94.513361999999901</c:v>
                </c:pt>
                <c:pt idx="3643">
                  <c:v>94.533821999999901</c:v>
                </c:pt>
                <c:pt idx="3644">
                  <c:v>94.554281999999901</c:v>
                </c:pt>
                <c:pt idx="3645">
                  <c:v>94.574741999999901</c:v>
                </c:pt>
                <c:pt idx="3646">
                  <c:v>94.595201999999901</c:v>
                </c:pt>
                <c:pt idx="3647">
                  <c:v>94.615661999999901</c:v>
                </c:pt>
                <c:pt idx="3648">
                  <c:v>94.636121999999901</c:v>
                </c:pt>
                <c:pt idx="3649">
                  <c:v>94.656581999999901</c:v>
                </c:pt>
                <c:pt idx="3650">
                  <c:v>94.677041999999901</c:v>
                </c:pt>
                <c:pt idx="3651">
                  <c:v>94.697501999999901</c:v>
                </c:pt>
                <c:pt idx="3652">
                  <c:v>94.717961999999901</c:v>
                </c:pt>
                <c:pt idx="3653">
                  <c:v>94.7384219999999</c:v>
                </c:pt>
                <c:pt idx="3654">
                  <c:v>94.7588819999999</c:v>
                </c:pt>
                <c:pt idx="3655">
                  <c:v>94.7793419999999</c:v>
                </c:pt>
                <c:pt idx="3656">
                  <c:v>94.7998019999999</c:v>
                </c:pt>
                <c:pt idx="3657">
                  <c:v>94.8202619999999</c:v>
                </c:pt>
                <c:pt idx="3658">
                  <c:v>94.8407219999999</c:v>
                </c:pt>
                <c:pt idx="3659">
                  <c:v>94.8611819999999</c:v>
                </c:pt>
                <c:pt idx="3660">
                  <c:v>94.8816419999999</c:v>
                </c:pt>
                <c:pt idx="3661">
                  <c:v>94.9021019999999</c:v>
                </c:pt>
                <c:pt idx="3662">
                  <c:v>94.9225619999999</c:v>
                </c:pt>
                <c:pt idx="3663">
                  <c:v>94.9430219999999</c:v>
                </c:pt>
                <c:pt idx="3664">
                  <c:v>94.9634819999999</c:v>
                </c:pt>
                <c:pt idx="3665">
                  <c:v>94.9839419999999</c:v>
                </c:pt>
                <c:pt idx="3666">
                  <c:v>95.004401999999899</c:v>
                </c:pt>
                <c:pt idx="3667">
                  <c:v>95.024861999999899</c:v>
                </c:pt>
                <c:pt idx="3668">
                  <c:v>95.045321999999899</c:v>
                </c:pt>
                <c:pt idx="3669">
                  <c:v>95.065781999999899</c:v>
                </c:pt>
                <c:pt idx="3670">
                  <c:v>95.086241999999899</c:v>
                </c:pt>
                <c:pt idx="3671">
                  <c:v>95.106701999999899</c:v>
                </c:pt>
                <c:pt idx="3672">
                  <c:v>95.127161999999899</c:v>
                </c:pt>
                <c:pt idx="3673">
                  <c:v>95.147621999999899</c:v>
                </c:pt>
                <c:pt idx="3674">
                  <c:v>95.168081999999899</c:v>
                </c:pt>
                <c:pt idx="3675">
                  <c:v>95.188541999999899</c:v>
                </c:pt>
                <c:pt idx="3676">
                  <c:v>95.209001999999899</c:v>
                </c:pt>
                <c:pt idx="3677">
                  <c:v>95.229461999999899</c:v>
                </c:pt>
                <c:pt idx="3678">
                  <c:v>95.249921999999899</c:v>
                </c:pt>
                <c:pt idx="3679">
                  <c:v>95.270381999999898</c:v>
                </c:pt>
                <c:pt idx="3680">
                  <c:v>95.290841999999898</c:v>
                </c:pt>
                <c:pt idx="3681">
                  <c:v>95.311301999999898</c:v>
                </c:pt>
                <c:pt idx="3682">
                  <c:v>95.331761999999898</c:v>
                </c:pt>
                <c:pt idx="3683">
                  <c:v>95.352221999999898</c:v>
                </c:pt>
                <c:pt idx="3684">
                  <c:v>95.372681999999898</c:v>
                </c:pt>
                <c:pt idx="3685">
                  <c:v>95.393141999999898</c:v>
                </c:pt>
                <c:pt idx="3686">
                  <c:v>95.413601999999898</c:v>
                </c:pt>
                <c:pt idx="3687">
                  <c:v>95.434061999999898</c:v>
                </c:pt>
                <c:pt idx="3688">
                  <c:v>95.454521999999898</c:v>
                </c:pt>
                <c:pt idx="3689">
                  <c:v>95.474981999999898</c:v>
                </c:pt>
                <c:pt idx="3690">
                  <c:v>95.495441999999898</c:v>
                </c:pt>
                <c:pt idx="3691">
                  <c:v>95.515901999999897</c:v>
                </c:pt>
                <c:pt idx="3692">
                  <c:v>95.536361999999897</c:v>
                </c:pt>
                <c:pt idx="3693">
                  <c:v>95.556821999999897</c:v>
                </c:pt>
                <c:pt idx="3694">
                  <c:v>95.577281999999897</c:v>
                </c:pt>
                <c:pt idx="3695">
                  <c:v>95.597741999999897</c:v>
                </c:pt>
                <c:pt idx="3696">
                  <c:v>95.618201999999897</c:v>
                </c:pt>
                <c:pt idx="3697">
                  <c:v>95.638661999999897</c:v>
                </c:pt>
                <c:pt idx="3698">
                  <c:v>95.659121999999897</c:v>
                </c:pt>
                <c:pt idx="3699">
                  <c:v>95.679581999999897</c:v>
                </c:pt>
                <c:pt idx="3700">
                  <c:v>95.700041999999897</c:v>
                </c:pt>
                <c:pt idx="3701">
                  <c:v>95.720501999999897</c:v>
                </c:pt>
                <c:pt idx="3702">
                  <c:v>95.740961999999897</c:v>
                </c:pt>
                <c:pt idx="3703">
                  <c:v>95.761421999999897</c:v>
                </c:pt>
                <c:pt idx="3704">
                  <c:v>95.781881999999896</c:v>
                </c:pt>
                <c:pt idx="3705">
                  <c:v>95.802341999999896</c:v>
                </c:pt>
                <c:pt idx="3706">
                  <c:v>95.822801999999896</c:v>
                </c:pt>
                <c:pt idx="3707">
                  <c:v>95.843261999999896</c:v>
                </c:pt>
                <c:pt idx="3708">
                  <c:v>95.863721999999896</c:v>
                </c:pt>
                <c:pt idx="3709">
                  <c:v>95.884181999999896</c:v>
                </c:pt>
                <c:pt idx="3710">
                  <c:v>95.904641999999896</c:v>
                </c:pt>
                <c:pt idx="3711">
                  <c:v>95.925101999999896</c:v>
                </c:pt>
                <c:pt idx="3712">
                  <c:v>95.945561999999896</c:v>
                </c:pt>
                <c:pt idx="3713">
                  <c:v>95.966021999999896</c:v>
                </c:pt>
                <c:pt idx="3714">
                  <c:v>95.986481999999896</c:v>
                </c:pt>
                <c:pt idx="3715">
                  <c:v>96.006941999999896</c:v>
                </c:pt>
                <c:pt idx="3716">
                  <c:v>96.027401999999896</c:v>
                </c:pt>
                <c:pt idx="3717">
                  <c:v>96.047861999999895</c:v>
                </c:pt>
                <c:pt idx="3718">
                  <c:v>96.068321999999895</c:v>
                </c:pt>
                <c:pt idx="3719">
                  <c:v>96.088781999999895</c:v>
                </c:pt>
                <c:pt idx="3720">
                  <c:v>96.109241999999895</c:v>
                </c:pt>
                <c:pt idx="3721">
                  <c:v>96.129701999999895</c:v>
                </c:pt>
                <c:pt idx="3722">
                  <c:v>96.150161999999895</c:v>
                </c:pt>
                <c:pt idx="3723">
                  <c:v>96.170621999999895</c:v>
                </c:pt>
                <c:pt idx="3724">
                  <c:v>96.191081999999895</c:v>
                </c:pt>
                <c:pt idx="3725">
                  <c:v>96.211541999999895</c:v>
                </c:pt>
                <c:pt idx="3726">
                  <c:v>96.232001999999895</c:v>
                </c:pt>
                <c:pt idx="3727">
                  <c:v>96.252461999999895</c:v>
                </c:pt>
                <c:pt idx="3728">
                  <c:v>96.272921999999895</c:v>
                </c:pt>
                <c:pt idx="3729">
                  <c:v>96.293381999999895</c:v>
                </c:pt>
                <c:pt idx="3730">
                  <c:v>96.313841999999894</c:v>
                </c:pt>
                <c:pt idx="3731">
                  <c:v>96.334301999999894</c:v>
                </c:pt>
                <c:pt idx="3732">
                  <c:v>96.354761999999894</c:v>
                </c:pt>
                <c:pt idx="3733">
                  <c:v>96.375221999999894</c:v>
                </c:pt>
                <c:pt idx="3734">
                  <c:v>96.395681999999894</c:v>
                </c:pt>
                <c:pt idx="3735">
                  <c:v>96.416141999999894</c:v>
                </c:pt>
                <c:pt idx="3736">
                  <c:v>96.436601999999894</c:v>
                </c:pt>
                <c:pt idx="3737">
                  <c:v>96.457061999999894</c:v>
                </c:pt>
                <c:pt idx="3738">
                  <c:v>96.477521999999894</c:v>
                </c:pt>
                <c:pt idx="3739">
                  <c:v>96.497981999999894</c:v>
                </c:pt>
                <c:pt idx="3740">
                  <c:v>96.518441999999894</c:v>
                </c:pt>
                <c:pt idx="3741">
                  <c:v>96.538901999999894</c:v>
                </c:pt>
                <c:pt idx="3742">
                  <c:v>96.559361999999894</c:v>
                </c:pt>
                <c:pt idx="3743">
                  <c:v>96.579821999999893</c:v>
                </c:pt>
                <c:pt idx="3744">
                  <c:v>96.600281999999893</c:v>
                </c:pt>
                <c:pt idx="3745">
                  <c:v>96.620741999999893</c:v>
                </c:pt>
                <c:pt idx="3746">
                  <c:v>96.641201999999893</c:v>
                </c:pt>
                <c:pt idx="3747">
                  <c:v>96.661661999999893</c:v>
                </c:pt>
                <c:pt idx="3748">
                  <c:v>96.682121999999893</c:v>
                </c:pt>
                <c:pt idx="3749">
                  <c:v>96.702581999999893</c:v>
                </c:pt>
                <c:pt idx="3750">
                  <c:v>96.723041999999893</c:v>
                </c:pt>
                <c:pt idx="3751">
                  <c:v>96.743501999999907</c:v>
                </c:pt>
                <c:pt idx="3752">
                  <c:v>96.763961999999907</c:v>
                </c:pt>
                <c:pt idx="3753">
                  <c:v>96.784421999999907</c:v>
                </c:pt>
                <c:pt idx="3754">
                  <c:v>96.804881999999907</c:v>
                </c:pt>
                <c:pt idx="3755">
                  <c:v>96.825341999999907</c:v>
                </c:pt>
                <c:pt idx="3756">
                  <c:v>96.845801999999907</c:v>
                </c:pt>
                <c:pt idx="3757">
                  <c:v>96.866261999999907</c:v>
                </c:pt>
                <c:pt idx="3758">
                  <c:v>96.886721999999907</c:v>
                </c:pt>
                <c:pt idx="3759">
                  <c:v>96.907181999999906</c:v>
                </c:pt>
                <c:pt idx="3760">
                  <c:v>96.927641999999906</c:v>
                </c:pt>
                <c:pt idx="3761">
                  <c:v>96.948101999999906</c:v>
                </c:pt>
                <c:pt idx="3762">
                  <c:v>96.968561999999906</c:v>
                </c:pt>
                <c:pt idx="3763">
                  <c:v>96.989021999999906</c:v>
                </c:pt>
                <c:pt idx="3764">
                  <c:v>97.009481999999906</c:v>
                </c:pt>
                <c:pt idx="3765">
                  <c:v>97.029941999999906</c:v>
                </c:pt>
                <c:pt idx="3766">
                  <c:v>97.050401999999906</c:v>
                </c:pt>
                <c:pt idx="3767">
                  <c:v>97.070861999999906</c:v>
                </c:pt>
                <c:pt idx="3768">
                  <c:v>97.091321999999906</c:v>
                </c:pt>
                <c:pt idx="3769">
                  <c:v>97.111781999999906</c:v>
                </c:pt>
                <c:pt idx="3770">
                  <c:v>97.132241999999906</c:v>
                </c:pt>
                <c:pt idx="3771">
                  <c:v>97.152701999999906</c:v>
                </c:pt>
                <c:pt idx="3772">
                  <c:v>97.173161999999905</c:v>
                </c:pt>
                <c:pt idx="3773">
                  <c:v>97.193621999999905</c:v>
                </c:pt>
                <c:pt idx="3774">
                  <c:v>97.214081999999905</c:v>
                </c:pt>
                <c:pt idx="3775">
                  <c:v>97.234541999999905</c:v>
                </c:pt>
                <c:pt idx="3776">
                  <c:v>97.255001999999905</c:v>
                </c:pt>
                <c:pt idx="3777">
                  <c:v>97.275461999999905</c:v>
                </c:pt>
                <c:pt idx="3778">
                  <c:v>97.295921999999905</c:v>
                </c:pt>
                <c:pt idx="3779">
                  <c:v>97.316381999999905</c:v>
                </c:pt>
                <c:pt idx="3780">
                  <c:v>97.336841999999905</c:v>
                </c:pt>
                <c:pt idx="3781">
                  <c:v>97.357301999999905</c:v>
                </c:pt>
                <c:pt idx="3782">
                  <c:v>97.377761999999905</c:v>
                </c:pt>
                <c:pt idx="3783">
                  <c:v>97.398221999999905</c:v>
                </c:pt>
                <c:pt idx="3784">
                  <c:v>97.418681999999905</c:v>
                </c:pt>
                <c:pt idx="3785">
                  <c:v>97.439141999999904</c:v>
                </c:pt>
                <c:pt idx="3786">
                  <c:v>97.459601999999904</c:v>
                </c:pt>
                <c:pt idx="3787">
                  <c:v>97.480061999999904</c:v>
                </c:pt>
                <c:pt idx="3788">
                  <c:v>97.500521999999904</c:v>
                </c:pt>
                <c:pt idx="3789">
                  <c:v>97.520981999999904</c:v>
                </c:pt>
                <c:pt idx="3790">
                  <c:v>97.541441999999904</c:v>
                </c:pt>
                <c:pt idx="3791">
                  <c:v>97.561901999999904</c:v>
                </c:pt>
                <c:pt idx="3792">
                  <c:v>97.582361999999904</c:v>
                </c:pt>
                <c:pt idx="3793">
                  <c:v>97.602821999999904</c:v>
                </c:pt>
                <c:pt idx="3794">
                  <c:v>97.623281999999904</c:v>
                </c:pt>
                <c:pt idx="3795">
                  <c:v>97.643741999999904</c:v>
                </c:pt>
                <c:pt idx="3796">
                  <c:v>97.664201999999904</c:v>
                </c:pt>
                <c:pt idx="3797">
                  <c:v>97.684661999999904</c:v>
                </c:pt>
                <c:pt idx="3798">
                  <c:v>97.705121999999903</c:v>
                </c:pt>
                <c:pt idx="3799">
                  <c:v>97.725581999999903</c:v>
                </c:pt>
                <c:pt idx="3800">
                  <c:v>97.746041999999903</c:v>
                </c:pt>
                <c:pt idx="3801">
                  <c:v>97.766501999999903</c:v>
                </c:pt>
                <c:pt idx="3802">
                  <c:v>97.786961999999903</c:v>
                </c:pt>
                <c:pt idx="3803">
                  <c:v>97.807421999999903</c:v>
                </c:pt>
                <c:pt idx="3804">
                  <c:v>97.827881999999903</c:v>
                </c:pt>
                <c:pt idx="3805">
                  <c:v>97.848341999999903</c:v>
                </c:pt>
                <c:pt idx="3806">
                  <c:v>97.868801999999903</c:v>
                </c:pt>
                <c:pt idx="3807">
                  <c:v>97.889261999999903</c:v>
                </c:pt>
                <c:pt idx="3808">
                  <c:v>97.909721999999903</c:v>
                </c:pt>
                <c:pt idx="3809">
                  <c:v>97.930181999999903</c:v>
                </c:pt>
                <c:pt idx="3810">
                  <c:v>97.950641999999903</c:v>
                </c:pt>
                <c:pt idx="3811">
                  <c:v>97.971101999999902</c:v>
                </c:pt>
                <c:pt idx="3812">
                  <c:v>97.991561999999902</c:v>
                </c:pt>
                <c:pt idx="3813">
                  <c:v>98.012021999999902</c:v>
                </c:pt>
                <c:pt idx="3814">
                  <c:v>98.032481999999902</c:v>
                </c:pt>
                <c:pt idx="3815">
                  <c:v>98.052941999999902</c:v>
                </c:pt>
                <c:pt idx="3816">
                  <c:v>98.073401999999902</c:v>
                </c:pt>
                <c:pt idx="3817">
                  <c:v>98.093861999999902</c:v>
                </c:pt>
                <c:pt idx="3818">
                  <c:v>98.114321999999902</c:v>
                </c:pt>
                <c:pt idx="3819">
                  <c:v>98.134781999999902</c:v>
                </c:pt>
                <c:pt idx="3820">
                  <c:v>98.155241999999902</c:v>
                </c:pt>
                <c:pt idx="3821">
                  <c:v>98.175701999999902</c:v>
                </c:pt>
                <c:pt idx="3822">
                  <c:v>98.196161999999902</c:v>
                </c:pt>
                <c:pt idx="3823">
                  <c:v>98.216621999999902</c:v>
                </c:pt>
                <c:pt idx="3824">
                  <c:v>98.237081999999901</c:v>
                </c:pt>
                <c:pt idx="3825">
                  <c:v>98.257541999999901</c:v>
                </c:pt>
                <c:pt idx="3826">
                  <c:v>98.278001999999901</c:v>
                </c:pt>
                <c:pt idx="3827">
                  <c:v>98.298461999999901</c:v>
                </c:pt>
                <c:pt idx="3828">
                  <c:v>98.318921999999901</c:v>
                </c:pt>
                <c:pt idx="3829">
                  <c:v>98.339381999999901</c:v>
                </c:pt>
                <c:pt idx="3830">
                  <c:v>98.359841999999901</c:v>
                </c:pt>
                <c:pt idx="3831">
                  <c:v>98.380301999999901</c:v>
                </c:pt>
                <c:pt idx="3832">
                  <c:v>98.400761999999901</c:v>
                </c:pt>
                <c:pt idx="3833">
                  <c:v>98.421221999999901</c:v>
                </c:pt>
                <c:pt idx="3834">
                  <c:v>98.441681999999901</c:v>
                </c:pt>
                <c:pt idx="3835">
                  <c:v>98.462141999999901</c:v>
                </c:pt>
                <c:pt idx="3836">
                  <c:v>98.4826019999999</c:v>
                </c:pt>
                <c:pt idx="3837">
                  <c:v>98.5030619999999</c:v>
                </c:pt>
                <c:pt idx="3838">
                  <c:v>98.5235219999999</c:v>
                </c:pt>
                <c:pt idx="3839">
                  <c:v>98.5439819999999</c:v>
                </c:pt>
                <c:pt idx="3840">
                  <c:v>98.5644419999999</c:v>
                </c:pt>
                <c:pt idx="3841">
                  <c:v>98.5849019999999</c:v>
                </c:pt>
                <c:pt idx="3842">
                  <c:v>98.6053619999999</c:v>
                </c:pt>
                <c:pt idx="3843">
                  <c:v>98.6258219999999</c:v>
                </c:pt>
                <c:pt idx="3844">
                  <c:v>98.6462819999999</c:v>
                </c:pt>
                <c:pt idx="3845">
                  <c:v>98.6667419999999</c:v>
                </c:pt>
                <c:pt idx="3846">
                  <c:v>98.6872019999999</c:v>
                </c:pt>
                <c:pt idx="3847">
                  <c:v>98.7076619999999</c:v>
                </c:pt>
                <c:pt idx="3848">
                  <c:v>98.7281219999999</c:v>
                </c:pt>
                <c:pt idx="3849">
                  <c:v>98.748581999999899</c:v>
                </c:pt>
                <c:pt idx="3850">
                  <c:v>98.769041999999899</c:v>
                </c:pt>
                <c:pt idx="3851">
                  <c:v>98.789501999999899</c:v>
                </c:pt>
                <c:pt idx="3852">
                  <c:v>98.809961999999899</c:v>
                </c:pt>
                <c:pt idx="3853">
                  <c:v>98.830421999999899</c:v>
                </c:pt>
                <c:pt idx="3854">
                  <c:v>98.850881999999899</c:v>
                </c:pt>
                <c:pt idx="3855">
                  <c:v>98.871341999999899</c:v>
                </c:pt>
                <c:pt idx="3856">
                  <c:v>98.891801999999899</c:v>
                </c:pt>
                <c:pt idx="3857">
                  <c:v>98.912261999999899</c:v>
                </c:pt>
                <c:pt idx="3858">
                  <c:v>98.932721999999899</c:v>
                </c:pt>
                <c:pt idx="3859">
                  <c:v>98.953181999999899</c:v>
                </c:pt>
                <c:pt idx="3860">
                  <c:v>98.973641999999899</c:v>
                </c:pt>
                <c:pt idx="3861">
                  <c:v>98.994101999999899</c:v>
                </c:pt>
                <c:pt idx="3862">
                  <c:v>99.014561999999898</c:v>
                </c:pt>
                <c:pt idx="3863">
                  <c:v>99.035021999999898</c:v>
                </c:pt>
                <c:pt idx="3864">
                  <c:v>99.055481999999898</c:v>
                </c:pt>
                <c:pt idx="3865">
                  <c:v>99.075941999999898</c:v>
                </c:pt>
                <c:pt idx="3866">
                  <c:v>99.096401999999898</c:v>
                </c:pt>
                <c:pt idx="3867">
                  <c:v>99.116861999999898</c:v>
                </c:pt>
                <c:pt idx="3868">
                  <c:v>99.137321999999898</c:v>
                </c:pt>
                <c:pt idx="3869">
                  <c:v>99.157781999999898</c:v>
                </c:pt>
                <c:pt idx="3870">
                  <c:v>99.178241999999898</c:v>
                </c:pt>
                <c:pt idx="3871">
                  <c:v>99.198701999999898</c:v>
                </c:pt>
                <c:pt idx="3872">
                  <c:v>99.219161999999898</c:v>
                </c:pt>
                <c:pt idx="3873">
                  <c:v>99.239621999999898</c:v>
                </c:pt>
                <c:pt idx="3874">
                  <c:v>99.260081999999898</c:v>
                </c:pt>
                <c:pt idx="3875">
                  <c:v>99.280541999999897</c:v>
                </c:pt>
                <c:pt idx="3876">
                  <c:v>99.301001999999897</c:v>
                </c:pt>
                <c:pt idx="3877">
                  <c:v>99.321461999999897</c:v>
                </c:pt>
                <c:pt idx="3878">
                  <c:v>99.341921999999897</c:v>
                </c:pt>
                <c:pt idx="3879">
                  <c:v>99.362381999999897</c:v>
                </c:pt>
                <c:pt idx="3880">
                  <c:v>99.382841999999897</c:v>
                </c:pt>
                <c:pt idx="3881">
                  <c:v>99.403301999999897</c:v>
                </c:pt>
                <c:pt idx="3882">
                  <c:v>99.423761999999897</c:v>
                </c:pt>
                <c:pt idx="3883">
                  <c:v>99.444221999999897</c:v>
                </c:pt>
                <c:pt idx="3884">
                  <c:v>99.464681999999897</c:v>
                </c:pt>
                <c:pt idx="3885">
                  <c:v>99.485141999999897</c:v>
                </c:pt>
                <c:pt idx="3886">
                  <c:v>99.505601999999897</c:v>
                </c:pt>
                <c:pt idx="3887">
                  <c:v>99.526061999999897</c:v>
                </c:pt>
                <c:pt idx="3888">
                  <c:v>99.546521999999896</c:v>
                </c:pt>
                <c:pt idx="3889">
                  <c:v>99.566981999999896</c:v>
                </c:pt>
                <c:pt idx="3890">
                  <c:v>99.587441999999896</c:v>
                </c:pt>
                <c:pt idx="3891">
                  <c:v>99.607901999999896</c:v>
                </c:pt>
                <c:pt idx="3892">
                  <c:v>99.628361999999896</c:v>
                </c:pt>
                <c:pt idx="3893">
                  <c:v>99.648821999999896</c:v>
                </c:pt>
                <c:pt idx="3894">
                  <c:v>99.669281999999896</c:v>
                </c:pt>
                <c:pt idx="3895">
                  <c:v>99.689741999999896</c:v>
                </c:pt>
                <c:pt idx="3896">
                  <c:v>99.710201999999896</c:v>
                </c:pt>
                <c:pt idx="3897">
                  <c:v>99.730661999999896</c:v>
                </c:pt>
                <c:pt idx="3898">
                  <c:v>99.751121999999896</c:v>
                </c:pt>
                <c:pt idx="3899">
                  <c:v>99.771581999999896</c:v>
                </c:pt>
                <c:pt idx="3900">
                  <c:v>99.792041999999896</c:v>
                </c:pt>
                <c:pt idx="3901">
                  <c:v>99.812501999999895</c:v>
                </c:pt>
                <c:pt idx="3902">
                  <c:v>99.832961999999895</c:v>
                </c:pt>
                <c:pt idx="3903">
                  <c:v>99.853421999999895</c:v>
                </c:pt>
                <c:pt idx="3904">
                  <c:v>99.873881999999895</c:v>
                </c:pt>
                <c:pt idx="3905">
                  <c:v>99.894341999999895</c:v>
                </c:pt>
                <c:pt idx="3906">
                  <c:v>99.914801999999895</c:v>
                </c:pt>
                <c:pt idx="3907">
                  <c:v>99.935261999999895</c:v>
                </c:pt>
                <c:pt idx="3908">
                  <c:v>99.955721999999895</c:v>
                </c:pt>
                <c:pt idx="3909">
                  <c:v>99.976181999999895</c:v>
                </c:pt>
                <c:pt idx="3910">
                  <c:v>99.996641999999895</c:v>
                </c:pt>
              </c:numCache>
            </c:numRef>
          </c:cat>
          <c:val>
            <c:numRef>
              <c:f>[XRD_1.xlsx]Sheet2!$B$2:$B$3912</c:f>
              <c:numCache>
                <c:formatCode>General</c:formatCode>
                <c:ptCount val="3911"/>
                <c:pt idx="0">
                  <c:v>318</c:v>
                </c:pt>
                <c:pt idx="1">
                  <c:v>327</c:v>
                </c:pt>
                <c:pt idx="2">
                  <c:v>270</c:v>
                </c:pt>
                <c:pt idx="3">
                  <c:v>315</c:v>
                </c:pt>
                <c:pt idx="4">
                  <c:v>337</c:v>
                </c:pt>
                <c:pt idx="5">
                  <c:v>282</c:v>
                </c:pt>
                <c:pt idx="6">
                  <c:v>303</c:v>
                </c:pt>
                <c:pt idx="7">
                  <c:v>302</c:v>
                </c:pt>
                <c:pt idx="8">
                  <c:v>309</c:v>
                </c:pt>
                <c:pt idx="9">
                  <c:v>327</c:v>
                </c:pt>
                <c:pt idx="10">
                  <c:v>333</c:v>
                </c:pt>
                <c:pt idx="11">
                  <c:v>307</c:v>
                </c:pt>
                <c:pt idx="12">
                  <c:v>316</c:v>
                </c:pt>
                <c:pt idx="13">
                  <c:v>327</c:v>
                </c:pt>
                <c:pt idx="14">
                  <c:v>330</c:v>
                </c:pt>
                <c:pt idx="15">
                  <c:v>331</c:v>
                </c:pt>
                <c:pt idx="16">
                  <c:v>283</c:v>
                </c:pt>
                <c:pt idx="17">
                  <c:v>333</c:v>
                </c:pt>
                <c:pt idx="18">
                  <c:v>302</c:v>
                </c:pt>
                <c:pt idx="19">
                  <c:v>300</c:v>
                </c:pt>
                <c:pt idx="20">
                  <c:v>309</c:v>
                </c:pt>
                <c:pt idx="21">
                  <c:v>269</c:v>
                </c:pt>
                <c:pt idx="22">
                  <c:v>340</c:v>
                </c:pt>
                <c:pt idx="23">
                  <c:v>285</c:v>
                </c:pt>
                <c:pt idx="24">
                  <c:v>282</c:v>
                </c:pt>
                <c:pt idx="25">
                  <c:v>311</c:v>
                </c:pt>
                <c:pt idx="26">
                  <c:v>291</c:v>
                </c:pt>
                <c:pt idx="27">
                  <c:v>295</c:v>
                </c:pt>
                <c:pt idx="28">
                  <c:v>298</c:v>
                </c:pt>
                <c:pt idx="29">
                  <c:v>350</c:v>
                </c:pt>
                <c:pt idx="30">
                  <c:v>309</c:v>
                </c:pt>
                <c:pt idx="31">
                  <c:v>316</c:v>
                </c:pt>
                <c:pt idx="32">
                  <c:v>302</c:v>
                </c:pt>
                <c:pt idx="33">
                  <c:v>308</c:v>
                </c:pt>
                <c:pt idx="34">
                  <c:v>295</c:v>
                </c:pt>
                <c:pt idx="35">
                  <c:v>315</c:v>
                </c:pt>
                <c:pt idx="36">
                  <c:v>322</c:v>
                </c:pt>
                <c:pt idx="37">
                  <c:v>330</c:v>
                </c:pt>
                <c:pt idx="38">
                  <c:v>315</c:v>
                </c:pt>
                <c:pt idx="39">
                  <c:v>308</c:v>
                </c:pt>
                <c:pt idx="40">
                  <c:v>288</c:v>
                </c:pt>
                <c:pt idx="41">
                  <c:v>303</c:v>
                </c:pt>
                <c:pt idx="42">
                  <c:v>355</c:v>
                </c:pt>
                <c:pt idx="43">
                  <c:v>314</c:v>
                </c:pt>
                <c:pt idx="44">
                  <c:v>310</c:v>
                </c:pt>
                <c:pt idx="45">
                  <c:v>334</c:v>
                </c:pt>
                <c:pt idx="46">
                  <c:v>298</c:v>
                </c:pt>
                <c:pt idx="47">
                  <c:v>279</c:v>
                </c:pt>
                <c:pt idx="48">
                  <c:v>316</c:v>
                </c:pt>
                <c:pt idx="49">
                  <c:v>332</c:v>
                </c:pt>
                <c:pt idx="50">
                  <c:v>341</c:v>
                </c:pt>
                <c:pt idx="51">
                  <c:v>306</c:v>
                </c:pt>
                <c:pt idx="52">
                  <c:v>326</c:v>
                </c:pt>
                <c:pt idx="53">
                  <c:v>305</c:v>
                </c:pt>
                <c:pt idx="54">
                  <c:v>299</c:v>
                </c:pt>
                <c:pt idx="55">
                  <c:v>309</c:v>
                </c:pt>
                <c:pt idx="56">
                  <c:v>253</c:v>
                </c:pt>
                <c:pt idx="57">
                  <c:v>303</c:v>
                </c:pt>
                <c:pt idx="58">
                  <c:v>320</c:v>
                </c:pt>
                <c:pt idx="59">
                  <c:v>297</c:v>
                </c:pt>
                <c:pt idx="60">
                  <c:v>285</c:v>
                </c:pt>
                <c:pt idx="61">
                  <c:v>291</c:v>
                </c:pt>
                <c:pt idx="62">
                  <c:v>290</c:v>
                </c:pt>
                <c:pt idx="63">
                  <c:v>250</c:v>
                </c:pt>
                <c:pt idx="64">
                  <c:v>304</c:v>
                </c:pt>
                <c:pt idx="65">
                  <c:v>292</c:v>
                </c:pt>
                <c:pt idx="66">
                  <c:v>301</c:v>
                </c:pt>
                <c:pt idx="67">
                  <c:v>311</c:v>
                </c:pt>
                <c:pt idx="68">
                  <c:v>328</c:v>
                </c:pt>
                <c:pt idx="69">
                  <c:v>316</c:v>
                </c:pt>
                <c:pt idx="70">
                  <c:v>302</c:v>
                </c:pt>
                <c:pt idx="71">
                  <c:v>299</c:v>
                </c:pt>
                <c:pt idx="72">
                  <c:v>286</c:v>
                </c:pt>
                <c:pt idx="73">
                  <c:v>306</c:v>
                </c:pt>
                <c:pt idx="74">
                  <c:v>294</c:v>
                </c:pt>
                <c:pt idx="75">
                  <c:v>288</c:v>
                </c:pt>
                <c:pt idx="76">
                  <c:v>316</c:v>
                </c:pt>
                <c:pt idx="77">
                  <c:v>321</c:v>
                </c:pt>
                <c:pt idx="78">
                  <c:v>312</c:v>
                </c:pt>
                <c:pt idx="79">
                  <c:v>319</c:v>
                </c:pt>
                <c:pt idx="80">
                  <c:v>305</c:v>
                </c:pt>
                <c:pt idx="81">
                  <c:v>305</c:v>
                </c:pt>
                <c:pt idx="82">
                  <c:v>276</c:v>
                </c:pt>
                <c:pt idx="83">
                  <c:v>293</c:v>
                </c:pt>
                <c:pt idx="84">
                  <c:v>291</c:v>
                </c:pt>
                <c:pt idx="85">
                  <c:v>318</c:v>
                </c:pt>
                <c:pt idx="86">
                  <c:v>310</c:v>
                </c:pt>
                <c:pt idx="87">
                  <c:v>316</c:v>
                </c:pt>
                <c:pt idx="88">
                  <c:v>276</c:v>
                </c:pt>
                <c:pt idx="89">
                  <c:v>322</c:v>
                </c:pt>
                <c:pt idx="90">
                  <c:v>297</c:v>
                </c:pt>
                <c:pt idx="91">
                  <c:v>288</c:v>
                </c:pt>
                <c:pt idx="92">
                  <c:v>309</c:v>
                </c:pt>
                <c:pt idx="93">
                  <c:v>319</c:v>
                </c:pt>
                <c:pt idx="94">
                  <c:v>300</c:v>
                </c:pt>
                <c:pt idx="95">
                  <c:v>286</c:v>
                </c:pt>
                <c:pt idx="96">
                  <c:v>312</c:v>
                </c:pt>
                <c:pt idx="97">
                  <c:v>311</c:v>
                </c:pt>
                <c:pt idx="98">
                  <c:v>303</c:v>
                </c:pt>
                <c:pt idx="99">
                  <c:v>336</c:v>
                </c:pt>
                <c:pt idx="100">
                  <c:v>285</c:v>
                </c:pt>
                <c:pt idx="101">
                  <c:v>300</c:v>
                </c:pt>
                <c:pt idx="102">
                  <c:v>309</c:v>
                </c:pt>
                <c:pt idx="103">
                  <c:v>288</c:v>
                </c:pt>
                <c:pt idx="104">
                  <c:v>257</c:v>
                </c:pt>
                <c:pt idx="105">
                  <c:v>273</c:v>
                </c:pt>
                <c:pt idx="106">
                  <c:v>276</c:v>
                </c:pt>
                <c:pt idx="107">
                  <c:v>298</c:v>
                </c:pt>
                <c:pt idx="108">
                  <c:v>266</c:v>
                </c:pt>
                <c:pt idx="109">
                  <c:v>287</c:v>
                </c:pt>
                <c:pt idx="110">
                  <c:v>307</c:v>
                </c:pt>
                <c:pt idx="111">
                  <c:v>306</c:v>
                </c:pt>
                <c:pt idx="112">
                  <c:v>276</c:v>
                </c:pt>
                <c:pt idx="113">
                  <c:v>271</c:v>
                </c:pt>
                <c:pt idx="114">
                  <c:v>332</c:v>
                </c:pt>
                <c:pt idx="115">
                  <c:v>322</c:v>
                </c:pt>
                <c:pt idx="116">
                  <c:v>311</c:v>
                </c:pt>
                <c:pt idx="117">
                  <c:v>289</c:v>
                </c:pt>
                <c:pt idx="118">
                  <c:v>277</c:v>
                </c:pt>
                <c:pt idx="119">
                  <c:v>275</c:v>
                </c:pt>
                <c:pt idx="120">
                  <c:v>314</c:v>
                </c:pt>
                <c:pt idx="121">
                  <c:v>280</c:v>
                </c:pt>
                <c:pt idx="122">
                  <c:v>281</c:v>
                </c:pt>
                <c:pt idx="123">
                  <c:v>279</c:v>
                </c:pt>
                <c:pt idx="124">
                  <c:v>312</c:v>
                </c:pt>
                <c:pt idx="125">
                  <c:v>268</c:v>
                </c:pt>
                <c:pt idx="126">
                  <c:v>280</c:v>
                </c:pt>
                <c:pt idx="127">
                  <c:v>303</c:v>
                </c:pt>
                <c:pt idx="128">
                  <c:v>281</c:v>
                </c:pt>
                <c:pt idx="129">
                  <c:v>280</c:v>
                </c:pt>
                <c:pt idx="130">
                  <c:v>294</c:v>
                </c:pt>
                <c:pt idx="131">
                  <c:v>297</c:v>
                </c:pt>
                <c:pt idx="132">
                  <c:v>268</c:v>
                </c:pt>
                <c:pt idx="133">
                  <c:v>291</c:v>
                </c:pt>
                <c:pt idx="134">
                  <c:v>277</c:v>
                </c:pt>
                <c:pt idx="135">
                  <c:v>307</c:v>
                </c:pt>
                <c:pt idx="136">
                  <c:v>271</c:v>
                </c:pt>
                <c:pt idx="137">
                  <c:v>275</c:v>
                </c:pt>
                <c:pt idx="138">
                  <c:v>273</c:v>
                </c:pt>
                <c:pt idx="139">
                  <c:v>284</c:v>
                </c:pt>
                <c:pt idx="140">
                  <c:v>280</c:v>
                </c:pt>
                <c:pt idx="141">
                  <c:v>276</c:v>
                </c:pt>
                <c:pt idx="142">
                  <c:v>316</c:v>
                </c:pt>
                <c:pt idx="143">
                  <c:v>286</c:v>
                </c:pt>
                <c:pt idx="144">
                  <c:v>287</c:v>
                </c:pt>
                <c:pt idx="145">
                  <c:v>290</c:v>
                </c:pt>
                <c:pt idx="146">
                  <c:v>247</c:v>
                </c:pt>
                <c:pt idx="147">
                  <c:v>253</c:v>
                </c:pt>
                <c:pt idx="148">
                  <c:v>272</c:v>
                </c:pt>
                <c:pt idx="149">
                  <c:v>283</c:v>
                </c:pt>
                <c:pt idx="150">
                  <c:v>310</c:v>
                </c:pt>
                <c:pt idx="151">
                  <c:v>309</c:v>
                </c:pt>
                <c:pt idx="152">
                  <c:v>298</c:v>
                </c:pt>
                <c:pt idx="153">
                  <c:v>291</c:v>
                </c:pt>
                <c:pt idx="154">
                  <c:v>268</c:v>
                </c:pt>
                <c:pt idx="155">
                  <c:v>261</c:v>
                </c:pt>
                <c:pt idx="156">
                  <c:v>306</c:v>
                </c:pt>
                <c:pt idx="157">
                  <c:v>271</c:v>
                </c:pt>
                <c:pt idx="158">
                  <c:v>273</c:v>
                </c:pt>
                <c:pt idx="159">
                  <c:v>298</c:v>
                </c:pt>
                <c:pt idx="160">
                  <c:v>286</c:v>
                </c:pt>
                <c:pt idx="161">
                  <c:v>300</c:v>
                </c:pt>
                <c:pt idx="162">
                  <c:v>328</c:v>
                </c:pt>
                <c:pt idx="163">
                  <c:v>251</c:v>
                </c:pt>
                <c:pt idx="164">
                  <c:v>249</c:v>
                </c:pt>
                <c:pt idx="165">
                  <c:v>297</c:v>
                </c:pt>
                <c:pt idx="166">
                  <c:v>307</c:v>
                </c:pt>
                <c:pt idx="167">
                  <c:v>294</c:v>
                </c:pt>
                <c:pt idx="168">
                  <c:v>307</c:v>
                </c:pt>
                <c:pt idx="169">
                  <c:v>286</c:v>
                </c:pt>
                <c:pt idx="170">
                  <c:v>270</c:v>
                </c:pt>
                <c:pt idx="171">
                  <c:v>282</c:v>
                </c:pt>
                <c:pt idx="172">
                  <c:v>295</c:v>
                </c:pt>
                <c:pt idx="173">
                  <c:v>308</c:v>
                </c:pt>
                <c:pt idx="174">
                  <c:v>267</c:v>
                </c:pt>
                <c:pt idx="175">
                  <c:v>361</c:v>
                </c:pt>
                <c:pt idx="176">
                  <c:v>279</c:v>
                </c:pt>
                <c:pt idx="177">
                  <c:v>335</c:v>
                </c:pt>
                <c:pt idx="178">
                  <c:v>326</c:v>
                </c:pt>
                <c:pt idx="179">
                  <c:v>352</c:v>
                </c:pt>
                <c:pt idx="180">
                  <c:v>336</c:v>
                </c:pt>
                <c:pt idx="181">
                  <c:v>377</c:v>
                </c:pt>
                <c:pt idx="182">
                  <c:v>414</c:v>
                </c:pt>
                <c:pt idx="183">
                  <c:v>395</c:v>
                </c:pt>
                <c:pt idx="184">
                  <c:v>447</c:v>
                </c:pt>
                <c:pt idx="185">
                  <c:v>437</c:v>
                </c:pt>
                <c:pt idx="186">
                  <c:v>454</c:v>
                </c:pt>
                <c:pt idx="187">
                  <c:v>432</c:v>
                </c:pt>
                <c:pt idx="188">
                  <c:v>481</c:v>
                </c:pt>
                <c:pt idx="189">
                  <c:v>471</c:v>
                </c:pt>
                <c:pt idx="190">
                  <c:v>450</c:v>
                </c:pt>
                <c:pt idx="191">
                  <c:v>429</c:v>
                </c:pt>
                <c:pt idx="192">
                  <c:v>403</c:v>
                </c:pt>
                <c:pt idx="193">
                  <c:v>403</c:v>
                </c:pt>
                <c:pt idx="194">
                  <c:v>356</c:v>
                </c:pt>
                <c:pt idx="195">
                  <c:v>361</c:v>
                </c:pt>
                <c:pt idx="196">
                  <c:v>403</c:v>
                </c:pt>
                <c:pt idx="197">
                  <c:v>356</c:v>
                </c:pt>
                <c:pt idx="198">
                  <c:v>383</c:v>
                </c:pt>
                <c:pt idx="199">
                  <c:v>348</c:v>
                </c:pt>
                <c:pt idx="200">
                  <c:v>348</c:v>
                </c:pt>
                <c:pt idx="201">
                  <c:v>371</c:v>
                </c:pt>
                <c:pt idx="202">
                  <c:v>386</c:v>
                </c:pt>
                <c:pt idx="203">
                  <c:v>339</c:v>
                </c:pt>
                <c:pt idx="204">
                  <c:v>318</c:v>
                </c:pt>
                <c:pt idx="205">
                  <c:v>324</c:v>
                </c:pt>
                <c:pt idx="206">
                  <c:v>281</c:v>
                </c:pt>
                <c:pt idx="207">
                  <c:v>278</c:v>
                </c:pt>
                <c:pt idx="208">
                  <c:v>267</c:v>
                </c:pt>
                <c:pt idx="209">
                  <c:v>284</c:v>
                </c:pt>
                <c:pt idx="210">
                  <c:v>296</c:v>
                </c:pt>
                <c:pt idx="211">
                  <c:v>263</c:v>
                </c:pt>
                <c:pt idx="212">
                  <c:v>274</c:v>
                </c:pt>
                <c:pt idx="213">
                  <c:v>287</c:v>
                </c:pt>
                <c:pt idx="214">
                  <c:v>287</c:v>
                </c:pt>
                <c:pt idx="215">
                  <c:v>236</c:v>
                </c:pt>
                <c:pt idx="216">
                  <c:v>256</c:v>
                </c:pt>
                <c:pt idx="217">
                  <c:v>258</c:v>
                </c:pt>
                <c:pt idx="218">
                  <c:v>238</c:v>
                </c:pt>
                <c:pt idx="219">
                  <c:v>260</c:v>
                </c:pt>
                <c:pt idx="220">
                  <c:v>256</c:v>
                </c:pt>
                <c:pt idx="221">
                  <c:v>300</c:v>
                </c:pt>
                <c:pt idx="222">
                  <c:v>280</c:v>
                </c:pt>
                <c:pt idx="223">
                  <c:v>243</c:v>
                </c:pt>
                <c:pt idx="224">
                  <c:v>248</c:v>
                </c:pt>
                <c:pt idx="225">
                  <c:v>252</c:v>
                </c:pt>
                <c:pt idx="226">
                  <c:v>278</c:v>
                </c:pt>
                <c:pt idx="227">
                  <c:v>257</c:v>
                </c:pt>
                <c:pt idx="228">
                  <c:v>248</c:v>
                </c:pt>
                <c:pt idx="229">
                  <c:v>270</c:v>
                </c:pt>
                <c:pt idx="230">
                  <c:v>248</c:v>
                </c:pt>
                <c:pt idx="231">
                  <c:v>261</c:v>
                </c:pt>
                <c:pt idx="232">
                  <c:v>261</c:v>
                </c:pt>
                <c:pt idx="233">
                  <c:v>283</c:v>
                </c:pt>
                <c:pt idx="234">
                  <c:v>267</c:v>
                </c:pt>
                <c:pt idx="235">
                  <c:v>291</c:v>
                </c:pt>
                <c:pt idx="236">
                  <c:v>247</c:v>
                </c:pt>
                <c:pt idx="237">
                  <c:v>243</c:v>
                </c:pt>
                <c:pt idx="238">
                  <c:v>236</c:v>
                </c:pt>
                <c:pt idx="239">
                  <c:v>260</c:v>
                </c:pt>
                <c:pt idx="240">
                  <c:v>246</c:v>
                </c:pt>
                <c:pt idx="241">
                  <c:v>271</c:v>
                </c:pt>
                <c:pt idx="242">
                  <c:v>260</c:v>
                </c:pt>
                <c:pt idx="243">
                  <c:v>313</c:v>
                </c:pt>
                <c:pt idx="244">
                  <c:v>262</c:v>
                </c:pt>
                <c:pt idx="245">
                  <c:v>265</c:v>
                </c:pt>
                <c:pt idx="246">
                  <c:v>262</c:v>
                </c:pt>
                <c:pt idx="247">
                  <c:v>271</c:v>
                </c:pt>
                <c:pt idx="248">
                  <c:v>258</c:v>
                </c:pt>
                <c:pt idx="249">
                  <c:v>272</c:v>
                </c:pt>
                <c:pt idx="250">
                  <c:v>268</c:v>
                </c:pt>
                <c:pt idx="251">
                  <c:v>293</c:v>
                </c:pt>
                <c:pt idx="252">
                  <c:v>253</c:v>
                </c:pt>
                <c:pt idx="253">
                  <c:v>283</c:v>
                </c:pt>
                <c:pt idx="254">
                  <c:v>269</c:v>
                </c:pt>
                <c:pt idx="255">
                  <c:v>278</c:v>
                </c:pt>
                <c:pt idx="256">
                  <c:v>296</c:v>
                </c:pt>
                <c:pt idx="257">
                  <c:v>280</c:v>
                </c:pt>
                <c:pt idx="258">
                  <c:v>253</c:v>
                </c:pt>
                <c:pt idx="259">
                  <c:v>297</c:v>
                </c:pt>
                <c:pt idx="260">
                  <c:v>264</c:v>
                </c:pt>
                <c:pt idx="261">
                  <c:v>260</c:v>
                </c:pt>
                <c:pt idx="262">
                  <c:v>274</c:v>
                </c:pt>
                <c:pt idx="263">
                  <c:v>262</c:v>
                </c:pt>
                <c:pt idx="264">
                  <c:v>288</c:v>
                </c:pt>
                <c:pt idx="265">
                  <c:v>246</c:v>
                </c:pt>
                <c:pt idx="266">
                  <c:v>284</c:v>
                </c:pt>
                <c:pt idx="267">
                  <c:v>289</c:v>
                </c:pt>
                <c:pt idx="268">
                  <c:v>241</c:v>
                </c:pt>
                <c:pt idx="269">
                  <c:v>271</c:v>
                </c:pt>
                <c:pt idx="270">
                  <c:v>265</c:v>
                </c:pt>
                <c:pt idx="271">
                  <c:v>241</c:v>
                </c:pt>
                <c:pt idx="272">
                  <c:v>245</c:v>
                </c:pt>
                <c:pt idx="273">
                  <c:v>273</c:v>
                </c:pt>
                <c:pt idx="274">
                  <c:v>260</c:v>
                </c:pt>
                <c:pt idx="275">
                  <c:v>275</c:v>
                </c:pt>
                <c:pt idx="276">
                  <c:v>257</c:v>
                </c:pt>
                <c:pt idx="277">
                  <c:v>249</c:v>
                </c:pt>
                <c:pt idx="278">
                  <c:v>244</c:v>
                </c:pt>
                <c:pt idx="279">
                  <c:v>264</c:v>
                </c:pt>
                <c:pt idx="280">
                  <c:v>275</c:v>
                </c:pt>
                <c:pt idx="281">
                  <c:v>286</c:v>
                </c:pt>
                <c:pt idx="282">
                  <c:v>272</c:v>
                </c:pt>
                <c:pt idx="283">
                  <c:v>264</c:v>
                </c:pt>
                <c:pt idx="284">
                  <c:v>226</c:v>
                </c:pt>
                <c:pt idx="285">
                  <c:v>248</c:v>
                </c:pt>
                <c:pt idx="286">
                  <c:v>229</c:v>
                </c:pt>
                <c:pt idx="287">
                  <c:v>274</c:v>
                </c:pt>
                <c:pt idx="288">
                  <c:v>265</c:v>
                </c:pt>
                <c:pt idx="289">
                  <c:v>275</c:v>
                </c:pt>
                <c:pt idx="290">
                  <c:v>259</c:v>
                </c:pt>
                <c:pt idx="291">
                  <c:v>226</c:v>
                </c:pt>
                <c:pt idx="292">
                  <c:v>267</c:v>
                </c:pt>
                <c:pt idx="293">
                  <c:v>244</c:v>
                </c:pt>
                <c:pt idx="294">
                  <c:v>237</c:v>
                </c:pt>
                <c:pt idx="295">
                  <c:v>275</c:v>
                </c:pt>
                <c:pt idx="296">
                  <c:v>228</c:v>
                </c:pt>
                <c:pt idx="297">
                  <c:v>233</c:v>
                </c:pt>
                <c:pt idx="298">
                  <c:v>262</c:v>
                </c:pt>
                <c:pt idx="299">
                  <c:v>269</c:v>
                </c:pt>
                <c:pt idx="300">
                  <c:v>248</c:v>
                </c:pt>
                <c:pt idx="301">
                  <c:v>253</c:v>
                </c:pt>
                <c:pt idx="302">
                  <c:v>258</c:v>
                </c:pt>
                <c:pt idx="303">
                  <c:v>251</c:v>
                </c:pt>
                <c:pt idx="304">
                  <c:v>279</c:v>
                </c:pt>
                <c:pt idx="305">
                  <c:v>268</c:v>
                </c:pt>
                <c:pt idx="306">
                  <c:v>263</c:v>
                </c:pt>
                <c:pt idx="307">
                  <c:v>274</c:v>
                </c:pt>
                <c:pt idx="308">
                  <c:v>241</c:v>
                </c:pt>
                <c:pt idx="309">
                  <c:v>264</c:v>
                </c:pt>
                <c:pt idx="310">
                  <c:v>250</c:v>
                </c:pt>
                <c:pt idx="311">
                  <c:v>235</c:v>
                </c:pt>
                <c:pt idx="312">
                  <c:v>245</c:v>
                </c:pt>
                <c:pt idx="313">
                  <c:v>241</c:v>
                </c:pt>
                <c:pt idx="314">
                  <c:v>253</c:v>
                </c:pt>
                <c:pt idx="315">
                  <c:v>241</c:v>
                </c:pt>
                <c:pt idx="316">
                  <c:v>252</c:v>
                </c:pt>
                <c:pt idx="317">
                  <c:v>246</c:v>
                </c:pt>
                <c:pt idx="318">
                  <c:v>218</c:v>
                </c:pt>
                <c:pt idx="319">
                  <c:v>249</c:v>
                </c:pt>
                <c:pt idx="320">
                  <c:v>270</c:v>
                </c:pt>
                <c:pt idx="321">
                  <c:v>272</c:v>
                </c:pt>
                <c:pt idx="322">
                  <c:v>257</c:v>
                </c:pt>
                <c:pt idx="323">
                  <c:v>257</c:v>
                </c:pt>
                <c:pt idx="324">
                  <c:v>255</c:v>
                </c:pt>
                <c:pt idx="325">
                  <c:v>262</c:v>
                </c:pt>
                <c:pt idx="326">
                  <c:v>268</c:v>
                </c:pt>
                <c:pt idx="327">
                  <c:v>235</c:v>
                </c:pt>
                <c:pt idx="328">
                  <c:v>272</c:v>
                </c:pt>
                <c:pt idx="329">
                  <c:v>239</c:v>
                </c:pt>
                <c:pt idx="330">
                  <c:v>277</c:v>
                </c:pt>
                <c:pt idx="331">
                  <c:v>280</c:v>
                </c:pt>
                <c:pt idx="332">
                  <c:v>236</c:v>
                </c:pt>
                <c:pt idx="333">
                  <c:v>269</c:v>
                </c:pt>
                <c:pt idx="334">
                  <c:v>273</c:v>
                </c:pt>
                <c:pt idx="335">
                  <c:v>276</c:v>
                </c:pt>
                <c:pt idx="336">
                  <c:v>234</c:v>
                </c:pt>
                <c:pt idx="337">
                  <c:v>222</c:v>
                </c:pt>
                <c:pt idx="338">
                  <c:v>249</c:v>
                </c:pt>
                <c:pt idx="339">
                  <c:v>250</c:v>
                </c:pt>
                <c:pt idx="340">
                  <c:v>277</c:v>
                </c:pt>
                <c:pt idx="341">
                  <c:v>253</c:v>
                </c:pt>
                <c:pt idx="342">
                  <c:v>243</c:v>
                </c:pt>
                <c:pt idx="343">
                  <c:v>271</c:v>
                </c:pt>
                <c:pt idx="344">
                  <c:v>278</c:v>
                </c:pt>
                <c:pt idx="345">
                  <c:v>276</c:v>
                </c:pt>
                <c:pt idx="346">
                  <c:v>260</c:v>
                </c:pt>
                <c:pt idx="347">
                  <c:v>246</c:v>
                </c:pt>
                <c:pt idx="348">
                  <c:v>255</c:v>
                </c:pt>
                <c:pt idx="349">
                  <c:v>271</c:v>
                </c:pt>
                <c:pt idx="350">
                  <c:v>264</c:v>
                </c:pt>
                <c:pt idx="351">
                  <c:v>267</c:v>
                </c:pt>
                <c:pt idx="352">
                  <c:v>254</c:v>
                </c:pt>
                <c:pt idx="353">
                  <c:v>272</c:v>
                </c:pt>
                <c:pt idx="354">
                  <c:v>274</c:v>
                </c:pt>
                <c:pt idx="355">
                  <c:v>247</c:v>
                </c:pt>
                <c:pt idx="356">
                  <c:v>268</c:v>
                </c:pt>
                <c:pt idx="357">
                  <c:v>303</c:v>
                </c:pt>
                <c:pt idx="358">
                  <c:v>288</c:v>
                </c:pt>
                <c:pt idx="359">
                  <c:v>298</c:v>
                </c:pt>
                <c:pt idx="360">
                  <c:v>321</c:v>
                </c:pt>
                <c:pt idx="361">
                  <c:v>321</c:v>
                </c:pt>
                <c:pt idx="362">
                  <c:v>369</c:v>
                </c:pt>
                <c:pt idx="363">
                  <c:v>336</c:v>
                </c:pt>
                <c:pt idx="364">
                  <c:v>363</c:v>
                </c:pt>
                <c:pt idx="365">
                  <c:v>376</c:v>
                </c:pt>
                <c:pt idx="366">
                  <c:v>388</c:v>
                </c:pt>
                <c:pt idx="367">
                  <c:v>397</c:v>
                </c:pt>
                <c:pt idx="368">
                  <c:v>410</c:v>
                </c:pt>
                <c:pt idx="369">
                  <c:v>431</c:v>
                </c:pt>
                <c:pt idx="370">
                  <c:v>511</c:v>
                </c:pt>
                <c:pt idx="371">
                  <c:v>515</c:v>
                </c:pt>
                <c:pt idx="372">
                  <c:v>525</c:v>
                </c:pt>
                <c:pt idx="373">
                  <c:v>508</c:v>
                </c:pt>
                <c:pt idx="374">
                  <c:v>508</c:v>
                </c:pt>
                <c:pt idx="375">
                  <c:v>468</c:v>
                </c:pt>
                <c:pt idx="376">
                  <c:v>472</c:v>
                </c:pt>
                <c:pt idx="377">
                  <c:v>458</c:v>
                </c:pt>
                <c:pt idx="378">
                  <c:v>447</c:v>
                </c:pt>
                <c:pt idx="379">
                  <c:v>429</c:v>
                </c:pt>
                <c:pt idx="380">
                  <c:v>467</c:v>
                </c:pt>
                <c:pt idx="381">
                  <c:v>436</c:v>
                </c:pt>
                <c:pt idx="382">
                  <c:v>431</c:v>
                </c:pt>
                <c:pt idx="383">
                  <c:v>492</c:v>
                </c:pt>
                <c:pt idx="384">
                  <c:v>466</c:v>
                </c:pt>
                <c:pt idx="385">
                  <c:v>504</c:v>
                </c:pt>
                <c:pt idx="386">
                  <c:v>505</c:v>
                </c:pt>
                <c:pt idx="387">
                  <c:v>491</c:v>
                </c:pt>
                <c:pt idx="388">
                  <c:v>557</c:v>
                </c:pt>
                <c:pt idx="389">
                  <c:v>527</c:v>
                </c:pt>
                <c:pt idx="390">
                  <c:v>535</c:v>
                </c:pt>
                <c:pt idx="391">
                  <c:v>593</c:v>
                </c:pt>
                <c:pt idx="392">
                  <c:v>612</c:v>
                </c:pt>
                <c:pt idx="393">
                  <c:v>569</c:v>
                </c:pt>
                <c:pt idx="394">
                  <c:v>608</c:v>
                </c:pt>
                <c:pt idx="395">
                  <c:v>588</c:v>
                </c:pt>
                <c:pt idx="396">
                  <c:v>577</c:v>
                </c:pt>
                <c:pt idx="397">
                  <c:v>573</c:v>
                </c:pt>
                <c:pt idx="398">
                  <c:v>552</c:v>
                </c:pt>
                <c:pt idx="399">
                  <c:v>530</c:v>
                </c:pt>
                <c:pt idx="400">
                  <c:v>537</c:v>
                </c:pt>
                <c:pt idx="401">
                  <c:v>520</c:v>
                </c:pt>
                <c:pt idx="402">
                  <c:v>491</c:v>
                </c:pt>
                <c:pt idx="403">
                  <c:v>457</c:v>
                </c:pt>
                <c:pt idx="404">
                  <c:v>413</c:v>
                </c:pt>
                <c:pt idx="405">
                  <c:v>419</c:v>
                </c:pt>
                <c:pt idx="406">
                  <c:v>390</c:v>
                </c:pt>
                <c:pt idx="407">
                  <c:v>389</c:v>
                </c:pt>
                <c:pt idx="408">
                  <c:v>353</c:v>
                </c:pt>
                <c:pt idx="409">
                  <c:v>331</c:v>
                </c:pt>
                <c:pt idx="410">
                  <c:v>311</c:v>
                </c:pt>
                <c:pt idx="411">
                  <c:v>358</c:v>
                </c:pt>
                <c:pt idx="412">
                  <c:v>319</c:v>
                </c:pt>
                <c:pt idx="413">
                  <c:v>357</c:v>
                </c:pt>
                <c:pt idx="414">
                  <c:v>300</c:v>
                </c:pt>
                <c:pt idx="415">
                  <c:v>312</c:v>
                </c:pt>
                <c:pt idx="416">
                  <c:v>288</c:v>
                </c:pt>
                <c:pt idx="417">
                  <c:v>270</c:v>
                </c:pt>
                <c:pt idx="418">
                  <c:v>281</c:v>
                </c:pt>
                <c:pt idx="419">
                  <c:v>326</c:v>
                </c:pt>
                <c:pt idx="420">
                  <c:v>273</c:v>
                </c:pt>
                <c:pt idx="421">
                  <c:v>265</c:v>
                </c:pt>
                <c:pt idx="422">
                  <c:v>241</c:v>
                </c:pt>
                <c:pt idx="423">
                  <c:v>254</c:v>
                </c:pt>
                <c:pt idx="424">
                  <c:v>248</c:v>
                </c:pt>
                <c:pt idx="425">
                  <c:v>273</c:v>
                </c:pt>
                <c:pt idx="426">
                  <c:v>240</c:v>
                </c:pt>
                <c:pt idx="427">
                  <c:v>248</c:v>
                </c:pt>
                <c:pt idx="428">
                  <c:v>251</c:v>
                </c:pt>
                <c:pt idx="429">
                  <c:v>252</c:v>
                </c:pt>
                <c:pt idx="430">
                  <c:v>243</c:v>
                </c:pt>
                <c:pt idx="431">
                  <c:v>281</c:v>
                </c:pt>
                <c:pt idx="432">
                  <c:v>256</c:v>
                </c:pt>
                <c:pt idx="433">
                  <c:v>229</c:v>
                </c:pt>
                <c:pt idx="434">
                  <c:v>244</c:v>
                </c:pt>
                <c:pt idx="435">
                  <c:v>275</c:v>
                </c:pt>
                <c:pt idx="436">
                  <c:v>249</c:v>
                </c:pt>
                <c:pt idx="437">
                  <c:v>272</c:v>
                </c:pt>
                <c:pt idx="438">
                  <c:v>232</c:v>
                </c:pt>
                <c:pt idx="439">
                  <c:v>268</c:v>
                </c:pt>
                <c:pt idx="440">
                  <c:v>265</c:v>
                </c:pt>
                <c:pt idx="441">
                  <c:v>249</c:v>
                </c:pt>
                <c:pt idx="442">
                  <c:v>238</c:v>
                </c:pt>
                <c:pt idx="443">
                  <c:v>269</c:v>
                </c:pt>
                <c:pt idx="444">
                  <c:v>239</c:v>
                </c:pt>
                <c:pt idx="445">
                  <c:v>224</c:v>
                </c:pt>
                <c:pt idx="446">
                  <c:v>232</c:v>
                </c:pt>
                <c:pt idx="447">
                  <c:v>235</c:v>
                </c:pt>
                <c:pt idx="448">
                  <c:v>239</c:v>
                </c:pt>
                <c:pt idx="449">
                  <c:v>249</c:v>
                </c:pt>
                <c:pt idx="450">
                  <c:v>264</c:v>
                </c:pt>
                <c:pt idx="451">
                  <c:v>269</c:v>
                </c:pt>
                <c:pt idx="452">
                  <c:v>240</c:v>
                </c:pt>
                <c:pt idx="453">
                  <c:v>268</c:v>
                </c:pt>
                <c:pt idx="454">
                  <c:v>247</c:v>
                </c:pt>
                <c:pt idx="455">
                  <c:v>251</c:v>
                </c:pt>
                <c:pt idx="456">
                  <c:v>240</c:v>
                </c:pt>
                <c:pt idx="457">
                  <c:v>233</c:v>
                </c:pt>
                <c:pt idx="458">
                  <c:v>250</c:v>
                </c:pt>
                <c:pt idx="459">
                  <c:v>293</c:v>
                </c:pt>
                <c:pt idx="460">
                  <c:v>261</c:v>
                </c:pt>
                <c:pt idx="461">
                  <c:v>247</c:v>
                </c:pt>
                <c:pt idx="462">
                  <c:v>248</c:v>
                </c:pt>
                <c:pt idx="463">
                  <c:v>299</c:v>
                </c:pt>
                <c:pt idx="464">
                  <c:v>276</c:v>
                </c:pt>
                <c:pt idx="465">
                  <c:v>288</c:v>
                </c:pt>
                <c:pt idx="466">
                  <c:v>285</c:v>
                </c:pt>
                <c:pt idx="467">
                  <c:v>315</c:v>
                </c:pt>
                <c:pt idx="468">
                  <c:v>340</c:v>
                </c:pt>
                <c:pt idx="469">
                  <c:v>342</c:v>
                </c:pt>
                <c:pt idx="470">
                  <c:v>341</c:v>
                </c:pt>
                <c:pt idx="471">
                  <c:v>347</c:v>
                </c:pt>
                <c:pt idx="472">
                  <c:v>363</c:v>
                </c:pt>
                <c:pt idx="473">
                  <c:v>393</c:v>
                </c:pt>
                <c:pt idx="474">
                  <c:v>366</c:v>
                </c:pt>
                <c:pt idx="475">
                  <c:v>334</c:v>
                </c:pt>
                <c:pt idx="476">
                  <c:v>331</c:v>
                </c:pt>
                <c:pt idx="477">
                  <c:v>318</c:v>
                </c:pt>
                <c:pt idx="478">
                  <c:v>340</c:v>
                </c:pt>
                <c:pt idx="479">
                  <c:v>296</c:v>
                </c:pt>
                <c:pt idx="480">
                  <c:v>332</c:v>
                </c:pt>
                <c:pt idx="481">
                  <c:v>294</c:v>
                </c:pt>
                <c:pt idx="482">
                  <c:v>317</c:v>
                </c:pt>
                <c:pt idx="483">
                  <c:v>290</c:v>
                </c:pt>
                <c:pt idx="484">
                  <c:v>287</c:v>
                </c:pt>
                <c:pt idx="485">
                  <c:v>246</c:v>
                </c:pt>
                <c:pt idx="486">
                  <c:v>266</c:v>
                </c:pt>
                <c:pt idx="487">
                  <c:v>283</c:v>
                </c:pt>
                <c:pt idx="488">
                  <c:v>264</c:v>
                </c:pt>
                <c:pt idx="489">
                  <c:v>256</c:v>
                </c:pt>
                <c:pt idx="490">
                  <c:v>296</c:v>
                </c:pt>
                <c:pt idx="491">
                  <c:v>299</c:v>
                </c:pt>
                <c:pt idx="492">
                  <c:v>279</c:v>
                </c:pt>
                <c:pt idx="493">
                  <c:v>278</c:v>
                </c:pt>
                <c:pt idx="494">
                  <c:v>297</c:v>
                </c:pt>
                <c:pt idx="495">
                  <c:v>267</c:v>
                </c:pt>
                <c:pt idx="496">
                  <c:v>275</c:v>
                </c:pt>
                <c:pt idx="497">
                  <c:v>282</c:v>
                </c:pt>
                <c:pt idx="498">
                  <c:v>262</c:v>
                </c:pt>
                <c:pt idx="499">
                  <c:v>260</c:v>
                </c:pt>
                <c:pt idx="500">
                  <c:v>253</c:v>
                </c:pt>
                <c:pt idx="501">
                  <c:v>250</c:v>
                </c:pt>
                <c:pt idx="502">
                  <c:v>249</c:v>
                </c:pt>
                <c:pt idx="503">
                  <c:v>246</c:v>
                </c:pt>
                <c:pt idx="504">
                  <c:v>258</c:v>
                </c:pt>
                <c:pt idx="505">
                  <c:v>252</c:v>
                </c:pt>
                <c:pt idx="506">
                  <c:v>220</c:v>
                </c:pt>
                <c:pt idx="507">
                  <c:v>223</c:v>
                </c:pt>
                <c:pt idx="508">
                  <c:v>213</c:v>
                </c:pt>
                <c:pt idx="509">
                  <c:v>230</c:v>
                </c:pt>
                <c:pt idx="510">
                  <c:v>234</c:v>
                </c:pt>
                <c:pt idx="511">
                  <c:v>233</c:v>
                </c:pt>
                <c:pt idx="512">
                  <c:v>217</c:v>
                </c:pt>
                <c:pt idx="513">
                  <c:v>249</c:v>
                </c:pt>
                <c:pt idx="514">
                  <c:v>260</c:v>
                </c:pt>
                <c:pt idx="515">
                  <c:v>222</c:v>
                </c:pt>
                <c:pt idx="516">
                  <c:v>208</c:v>
                </c:pt>
                <c:pt idx="517">
                  <c:v>219</c:v>
                </c:pt>
                <c:pt idx="518">
                  <c:v>239</c:v>
                </c:pt>
                <c:pt idx="519">
                  <c:v>251</c:v>
                </c:pt>
                <c:pt idx="520">
                  <c:v>248</c:v>
                </c:pt>
                <c:pt idx="521">
                  <c:v>235</c:v>
                </c:pt>
                <c:pt idx="522">
                  <c:v>252</c:v>
                </c:pt>
                <c:pt idx="523">
                  <c:v>238</c:v>
                </c:pt>
                <c:pt idx="524">
                  <c:v>236</c:v>
                </c:pt>
                <c:pt idx="525">
                  <c:v>228</c:v>
                </c:pt>
                <c:pt idx="526">
                  <c:v>240</c:v>
                </c:pt>
                <c:pt idx="527">
                  <c:v>241</c:v>
                </c:pt>
                <c:pt idx="528">
                  <c:v>293</c:v>
                </c:pt>
                <c:pt idx="529">
                  <c:v>231</c:v>
                </c:pt>
                <c:pt idx="530">
                  <c:v>232</c:v>
                </c:pt>
                <c:pt idx="531">
                  <c:v>240</c:v>
                </c:pt>
                <c:pt idx="532">
                  <c:v>244</c:v>
                </c:pt>
                <c:pt idx="533">
                  <c:v>238</c:v>
                </c:pt>
                <c:pt idx="534">
                  <c:v>233</c:v>
                </c:pt>
                <c:pt idx="535">
                  <c:v>260</c:v>
                </c:pt>
                <c:pt idx="536">
                  <c:v>222</c:v>
                </c:pt>
                <c:pt idx="537">
                  <c:v>206</c:v>
                </c:pt>
                <c:pt idx="538">
                  <c:v>235</c:v>
                </c:pt>
                <c:pt idx="539">
                  <c:v>263</c:v>
                </c:pt>
                <c:pt idx="540">
                  <c:v>310</c:v>
                </c:pt>
                <c:pt idx="541">
                  <c:v>265</c:v>
                </c:pt>
                <c:pt idx="542">
                  <c:v>229</c:v>
                </c:pt>
                <c:pt idx="543">
                  <c:v>241</c:v>
                </c:pt>
                <c:pt idx="544">
                  <c:v>225</c:v>
                </c:pt>
                <c:pt idx="545">
                  <c:v>247</c:v>
                </c:pt>
                <c:pt idx="546">
                  <c:v>227</c:v>
                </c:pt>
                <c:pt idx="547">
                  <c:v>254</c:v>
                </c:pt>
                <c:pt idx="548">
                  <c:v>227</c:v>
                </c:pt>
                <c:pt idx="549">
                  <c:v>248</c:v>
                </c:pt>
                <c:pt idx="550">
                  <c:v>235</c:v>
                </c:pt>
                <c:pt idx="551">
                  <c:v>255</c:v>
                </c:pt>
                <c:pt idx="552">
                  <c:v>235</c:v>
                </c:pt>
                <c:pt idx="553">
                  <c:v>243</c:v>
                </c:pt>
                <c:pt idx="554">
                  <c:v>254</c:v>
                </c:pt>
                <c:pt idx="555">
                  <c:v>263</c:v>
                </c:pt>
                <c:pt idx="556">
                  <c:v>266</c:v>
                </c:pt>
                <c:pt idx="557">
                  <c:v>273</c:v>
                </c:pt>
                <c:pt idx="558">
                  <c:v>241</c:v>
                </c:pt>
                <c:pt idx="559">
                  <c:v>257</c:v>
                </c:pt>
                <c:pt idx="560">
                  <c:v>247</c:v>
                </c:pt>
                <c:pt idx="561">
                  <c:v>259</c:v>
                </c:pt>
                <c:pt idx="562">
                  <c:v>237</c:v>
                </c:pt>
                <c:pt idx="563">
                  <c:v>284</c:v>
                </c:pt>
                <c:pt idx="564">
                  <c:v>251</c:v>
                </c:pt>
                <c:pt idx="565">
                  <c:v>243</c:v>
                </c:pt>
                <c:pt idx="566">
                  <c:v>288</c:v>
                </c:pt>
                <c:pt idx="567">
                  <c:v>314</c:v>
                </c:pt>
                <c:pt idx="568">
                  <c:v>268</c:v>
                </c:pt>
                <c:pt idx="569">
                  <c:v>274</c:v>
                </c:pt>
                <c:pt idx="570">
                  <c:v>320</c:v>
                </c:pt>
                <c:pt idx="571">
                  <c:v>286</c:v>
                </c:pt>
                <c:pt idx="572">
                  <c:v>308</c:v>
                </c:pt>
                <c:pt idx="573">
                  <c:v>300</c:v>
                </c:pt>
                <c:pt idx="574">
                  <c:v>280</c:v>
                </c:pt>
                <c:pt idx="575">
                  <c:v>295</c:v>
                </c:pt>
                <c:pt idx="576">
                  <c:v>270</c:v>
                </c:pt>
                <c:pt idx="577">
                  <c:v>300</c:v>
                </c:pt>
                <c:pt idx="578">
                  <c:v>287</c:v>
                </c:pt>
                <c:pt idx="579">
                  <c:v>320</c:v>
                </c:pt>
                <c:pt idx="580">
                  <c:v>344</c:v>
                </c:pt>
                <c:pt idx="581">
                  <c:v>326</c:v>
                </c:pt>
                <c:pt idx="582">
                  <c:v>298</c:v>
                </c:pt>
                <c:pt idx="583">
                  <c:v>341</c:v>
                </c:pt>
                <c:pt idx="584">
                  <c:v>326</c:v>
                </c:pt>
                <c:pt idx="585">
                  <c:v>306</c:v>
                </c:pt>
                <c:pt idx="586">
                  <c:v>345</c:v>
                </c:pt>
                <c:pt idx="587">
                  <c:v>357</c:v>
                </c:pt>
                <c:pt idx="588">
                  <c:v>374</c:v>
                </c:pt>
                <c:pt idx="589">
                  <c:v>342</c:v>
                </c:pt>
                <c:pt idx="590">
                  <c:v>407</c:v>
                </c:pt>
                <c:pt idx="591">
                  <c:v>408</c:v>
                </c:pt>
                <c:pt idx="592">
                  <c:v>440</c:v>
                </c:pt>
                <c:pt idx="593">
                  <c:v>434</c:v>
                </c:pt>
                <c:pt idx="594">
                  <c:v>477</c:v>
                </c:pt>
                <c:pt idx="595">
                  <c:v>553</c:v>
                </c:pt>
                <c:pt idx="596">
                  <c:v>571</c:v>
                </c:pt>
                <c:pt idx="597">
                  <c:v>603</c:v>
                </c:pt>
                <c:pt idx="598">
                  <c:v>653</c:v>
                </c:pt>
                <c:pt idx="599">
                  <c:v>647</c:v>
                </c:pt>
                <c:pt idx="600">
                  <c:v>721</c:v>
                </c:pt>
                <c:pt idx="601">
                  <c:v>775</c:v>
                </c:pt>
                <c:pt idx="602">
                  <c:v>819</c:v>
                </c:pt>
                <c:pt idx="603">
                  <c:v>919</c:v>
                </c:pt>
                <c:pt idx="604">
                  <c:v>920</c:v>
                </c:pt>
                <c:pt idx="605">
                  <c:v>974</c:v>
                </c:pt>
                <c:pt idx="606">
                  <c:v>1017</c:v>
                </c:pt>
                <c:pt idx="607">
                  <c:v>1025</c:v>
                </c:pt>
                <c:pt idx="608">
                  <c:v>1045</c:v>
                </c:pt>
                <c:pt idx="609">
                  <c:v>1034</c:v>
                </c:pt>
                <c:pt idx="610">
                  <c:v>1115</c:v>
                </c:pt>
                <c:pt idx="611">
                  <c:v>1086</c:v>
                </c:pt>
                <c:pt idx="612">
                  <c:v>1062</c:v>
                </c:pt>
                <c:pt idx="613">
                  <c:v>1020</c:v>
                </c:pt>
                <c:pt idx="614">
                  <c:v>983</c:v>
                </c:pt>
                <c:pt idx="615">
                  <c:v>1004</c:v>
                </c:pt>
                <c:pt idx="616">
                  <c:v>870</c:v>
                </c:pt>
                <c:pt idx="617">
                  <c:v>850</c:v>
                </c:pt>
                <c:pt idx="618">
                  <c:v>767</c:v>
                </c:pt>
                <c:pt idx="619">
                  <c:v>764</c:v>
                </c:pt>
                <c:pt idx="620">
                  <c:v>734</c:v>
                </c:pt>
                <c:pt idx="621">
                  <c:v>679</c:v>
                </c:pt>
                <c:pt idx="622">
                  <c:v>592</c:v>
                </c:pt>
                <c:pt idx="623">
                  <c:v>594</c:v>
                </c:pt>
                <c:pt idx="624">
                  <c:v>549</c:v>
                </c:pt>
                <c:pt idx="625">
                  <c:v>513</c:v>
                </c:pt>
                <c:pt idx="626">
                  <c:v>475</c:v>
                </c:pt>
                <c:pt idx="627">
                  <c:v>429</c:v>
                </c:pt>
                <c:pt idx="628">
                  <c:v>440</c:v>
                </c:pt>
                <c:pt idx="629">
                  <c:v>387</c:v>
                </c:pt>
                <c:pt idx="630">
                  <c:v>412</c:v>
                </c:pt>
                <c:pt idx="631">
                  <c:v>412</c:v>
                </c:pt>
                <c:pt idx="632">
                  <c:v>396</c:v>
                </c:pt>
                <c:pt idx="633">
                  <c:v>364</c:v>
                </c:pt>
                <c:pt idx="634">
                  <c:v>364</c:v>
                </c:pt>
                <c:pt idx="635">
                  <c:v>401</c:v>
                </c:pt>
                <c:pt idx="636">
                  <c:v>398</c:v>
                </c:pt>
                <c:pt idx="637">
                  <c:v>370</c:v>
                </c:pt>
                <c:pt idx="638">
                  <c:v>327</c:v>
                </c:pt>
                <c:pt idx="639">
                  <c:v>334</c:v>
                </c:pt>
                <c:pt idx="640">
                  <c:v>342</c:v>
                </c:pt>
                <c:pt idx="641">
                  <c:v>350</c:v>
                </c:pt>
                <c:pt idx="642">
                  <c:v>351</c:v>
                </c:pt>
                <c:pt idx="643">
                  <c:v>286</c:v>
                </c:pt>
                <c:pt idx="644">
                  <c:v>291</c:v>
                </c:pt>
                <c:pt idx="645">
                  <c:v>296</c:v>
                </c:pt>
                <c:pt idx="646">
                  <c:v>247</c:v>
                </c:pt>
                <c:pt idx="647">
                  <c:v>286</c:v>
                </c:pt>
                <c:pt idx="648">
                  <c:v>298</c:v>
                </c:pt>
                <c:pt idx="649">
                  <c:v>329</c:v>
                </c:pt>
                <c:pt idx="650">
                  <c:v>297</c:v>
                </c:pt>
                <c:pt idx="651">
                  <c:v>310</c:v>
                </c:pt>
                <c:pt idx="652">
                  <c:v>301</c:v>
                </c:pt>
                <c:pt idx="653">
                  <c:v>286</c:v>
                </c:pt>
                <c:pt idx="654">
                  <c:v>285</c:v>
                </c:pt>
                <c:pt idx="655">
                  <c:v>293</c:v>
                </c:pt>
                <c:pt idx="656">
                  <c:v>260</c:v>
                </c:pt>
                <c:pt idx="657">
                  <c:v>257</c:v>
                </c:pt>
                <c:pt idx="658">
                  <c:v>285</c:v>
                </c:pt>
                <c:pt idx="659">
                  <c:v>302</c:v>
                </c:pt>
                <c:pt idx="660">
                  <c:v>305</c:v>
                </c:pt>
                <c:pt idx="661">
                  <c:v>285</c:v>
                </c:pt>
                <c:pt idx="662">
                  <c:v>227</c:v>
                </c:pt>
                <c:pt idx="663">
                  <c:v>241</c:v>
                </c:pt>
                <c:pt idx="664">
                  <c:v>264</c:v>
                </c:pt>
                <c:pt idx="665">
                  <c:v>281</c:v>
                </c:pt>
                <c:pt idx="666">
                  <c:v>233</c:v>
                </c:pt>
                <c:pt idx="667">
                  <c:v>271</c:v>
                </c:pt>
                <c:pt idx="668">
                  <c:v>273</c:v>
                </c:pt>
                <c:pt idx="669">
                  <c:v>259</c:v>
                </c:pt>
                <c:pt idx="670">
                  <c:v>280</c:v>
                </c:pt>
                <c:pt idx="671">
                  <c:v>254</c:v>
                </c:pt>
                <c:pt idx="672">
                  <c:v>280</c:v>
                </c:pt>
                <c:pt idx="673">
                  <c:v>278</c:v>
                </c:pt>
                <c:pt idx="674">
                  <c:v>296</c:v>
                </c:pt>
                <c:pt idx="675">
                  <c:v>280</c:v>
                </c:pt>
                <c:pt idx="676">
                  <c:v>274</c:v>
                </c:pt>
                <c:pt idx="677">
                  <c:v>338</c:v>
                </c:pt>
                <c:pt idx="678">
                  <c:v>321</c:v>
                </c:pt>
                <c:pt idx="679">
                  <c:v>329</c:v>
                </c:pt>
                <c:pt idx="680">
                  <c:v>330</c:v>
                </c:pt>
                <c:pt idx="681">
                  <c:v>336</c:v>
                </c:pt>
                <c:pt idx="682">
                  <c:v>336</c:v>
                </c:pt>
                <c:pt idx="683">
                  <c:v>346</c:v>
                </c:pt>
                <c:pt idx="684">
                  <c:v>369</c:v>
                </c:pt>
                <c:pt idx="685">
                  <c:v>398</c:v>
                </c:pt>
                <c:pt idx="686">
                  <c:v>375</c:v>
                </c:pt>
                <c:pt idx="687">
                  <c:v>367</c:v>
                </c:pt>
                <c:pt idx="688">
                  <c:v>378</c:v>
                </c:pt>
                <c:pt idx="689">
                  <c:v>366</c:v>
                </c:pt>
                <c:pt idx="690">
                  <c:v>350</c:v>
                </c:pt>
                <c:pt idx="691">
                  <c:v>393</c:v>
                </c:pt>
                <c:pt idx="692">
                  <c:v>378</c:v>
                </c:pt>
                <c:pt idx="693">
                  <c:v>365</c:v>
                </c:pt>
                <c:pt idx="694">
                  <c:v>342</c:v>
                </c:pt>
                <c:pt idx="695">
                  <c:v>332</c:v>
                </c:pt>
                <c:pt idx="696">
                  <c:v>305</c:v>
                </c:pt>
                <c:pt idx="697">
                  <c:v>332</c:v>
                </c:pt>
                <c:pt idx="698">
                  <c:v>375</c:v>
                </c:pt>
                <c:pt idx="699">
                  <c:v>296</c:v>
                </c:pt>
                <c:pt idx="700">
                  <c:v>271</c:v>
                </c:pt>
                <c:pt idx="701">
                  <c:v>261</c:v>
                </c:pt>
                <c:pt idx="702">
                  <c:v>271</c:v>
                </c:pt>
                <c:pt idx="703">
                  <c:v>238</c:v>
                </c:pt>
                <c:pt idx="704">
                  <c:v>257</c:v>
                </c:pt>
                <c:pt idx="705">
                  <c:v>245</c:v>
                </c:pt>
                <c:pt idx="706">
                  <c:v>255</c:v>
                </c:pt>
                <c:pt idx="707">
                  <c:v>247</c:v>
                </c:pt>
                <c:pt idx="708">
                  <c:v>246</c:v>
                </c:pt>
                <c:pt idx="709">
                  <c:v>227</c:v>
                </c:pt>
                <c:pt idx="710">
                  <c:v>217</c:v>
                </c:pt>
                <c:pt idx="711">
                  <c:v>230</c:v>
                </c:pt>
                <c:pt idx="712">
                  <c:v>224</c:v>
                </c:pt>
                <c:pt idx="713">
                  <c:v>237</c:v>
                </c:pt>
                <c:pt idx="714">
                  <c:v>224</c:v>
                </c:pt>
                <c:pt idx="715">
                  <c:v>208</c:v>
                </c:pt>
                <c:pt idx="716">
                  <c:v>226</c:v>
                </c:pt>
                <c:pt idx="717">
                  <c:v>213</c:v>
                </c:pt>
                <c:pt idx="718">
                  <c:v>228</c:v>
                </c:pt>
                <c:pt idx="719">
                  <c:v>234</c:v>
                </c:pt>
                <c:pt idx="720">
                  <c:v>219</c:v>
                </c:pt>
                <c:pt idx="721">
                  <c:v>234</c:v>
                </c:pt>
                <c:pt idx="722">
                  <c:v>207</c:v>
                </c:pt>
                <c:pt idx="723">
                  <c:v>279</c:v>
                </c:pt>
                <c:pt idx="724">
                  <c:v>232</c:v>
                </c:pt>
                <c:pt idx="725">
                  <c:v>199</c:v>
                </c:pt>
                <c:pt idx="726">
                  <c:v>213</c:v>
                </c:pt>
                <c:pt idx="727">
                  <c:v>215</c:v>
                </c:pt>
                <c:pt idx="728">
                  <c:v>205</c:v>
                </c:pt>
                <c:pt idx="729">
                  <c:v>232</c:v>
                </c:pt>
                <c:pt idx="730">
                  <c:v>206</c:v>
                </c:pt>
                <c:pt idx="731">
                  <c:v>237</c:v>
                </c:pt>
                <c:pt idx="732">
                  <c:v>227</c:v>
                </c:pt>
                <c:pt idx="733">
                  <c:v>230</c:v>
                </c:pt>
                <c:pt idx="734">
                  <c:v>219</c:v>
                </c:pt>
                <c:pt idx="735">
                  <c:v>246</c:v>
                </c:pt>
                <c:pt idx="736">
                  <c:v>231</c:v>
                </c:pt>
                <c:pt idx="737">
                  <c:v>233</c:v>
                </c:pt>
                <c:pt idx="738">
                  <c:v>218</c:v>
                </c:pt>
                <c:pt idx="739">
                  <c:v>242</c:v>
                </c:pt>
                <c:pt idx="740">
                  <c:v>204</c:v>
                </c:pt>
                <c:pt idx="741">
                  <c:v>231</c:v>
                </c:pt>
                <c:pt idx="742">
                  <c:v>211</c:v>
                </c:pt>
                <c:pt idx="743">
                  <c:v>218</c:v>
                </c:pt>
                <c:pt idx="744">
                  <c:v>242</c:v>
                </c:pt>
                <c:pt idx="745">
                  <c:v>225</c:v>
                </c:pt>
                <c:pt idx="746">
                  <c:v>220</c:v>
                </c:pt>
                <c:pt idx="747">
                  <c:v>222</c:v>
                </c:pt>
                <c:pt idx="748">
                  <c:v>246</c:v>
                </c:pt>
                <c:pt idx="749">
                  <c:v>256</c:v>
                </c:pt>
                <c:pt idx="750">
                  <c:v>245</c:v>
                </c:pt>
                <c:pt idx="751">
                  <c:v>202</c:v>
                </c:pt>
                <c:pt idx="752">
                  <c:v>205</c:v>
                </c:pt>
                <c:pt idx="753">
                  <c:v>208</c:v>
                </c:pt>
                <c:pt idx="754">
                  <c:v>240</c:v>
                </c:pt>
                <c:pt idx="755">
                  <c:v>232</c:v>
                </c:pt>
                <c:pt idx="756">
                  <c:v>235</c:v>
                </c:pt>
                <c:pt idx="757">
                  <c:v>220</c:v>
                </c:pt>
                <c:pt idx="758">
                  <c:v>222</c:v>
                </c:pt>
                <c:pt idx="759">
                  <c:v>251</c:v>
                </c:pt>
                <c:pt idx="760">
                  <c:v>231</c:v>
                </c:pt>
                <c:pt idx="761">
                  <c:v>235</c:v>
                </c:pt>
                <c:pt idx="762">
                  <c:v>242</c:v>
                </c:pt>
                <c:pt idx="763">
                  <c:v>214</c:v>
                </c:pt>
                <c:pt idx="764">
                  <c:v>223</c:v>
                </c:pt>
                <c:pt idx="765">
                  <c:v>202</c:v>
                </c:pt>
                <c:pt idx="766">
                  <c:v>233</c:v>
                </c:pt>
                <c:pt idx="767">
                  <c:v>213</c:v>
                </c:pt>
                <c:pt idx="768">
                  <c:v>241</c:v>
                </c:pt>
                <c:pt idx="769">
                  <c:v>220</c:v>
                </c:pt>
                <c:pt idx="770">
                  <c:v>209</c:v>
                </c:pt>
                <c:pt idx="771">
                  <c:v>225</c:v>
                </c:pt>
                <c:pt idx="772">
                  <c:v>225</c:v>
                </c:pt>
                <c:pt idx="773">
                  <c:v>253</c:v>
                </c:pt>
                <c:pt idx="774">
                  <c:v>224</c:v>
                </c:pt>
                <c:pt idx="775">
                  <c:v>237</c:v>
                </c:pt>
                <c:pt idx="776">
                  <c:v>236</c:v>
                </c:pt>
                <c:pt idx="777">
                  <c:v>244</c:v>
                </c:pt>
                <c:pt idx="778">
                  <c:v>258</c:v>
                </c:pt>
                <c:pt idx="779">
                  <c:v>244</c:v>
                </c:pt>
                <c:pt idx="780">
                  <c:v>222</c:v>
                </c:pt>
                <c:pt idx="781">
                  <c:v>228</c:v>
                </c:pt>
                <c:pt idx="782">
                  <c:v>246</c:v>
                </c:pt>
                <c:pt idx="783">
                  <c:v>230</c:v>
                </c:pt>
                <c:pt idx="784">
                  <c:v>215</c:v>
                </c:pt>
                <c:pt idx="785">
                  <c:v>238</c:v>
                </c:pt>
                <c:pt idx="786">
                  <c:v>211</c:v>
                </c:pt>
                <c:pt idx="787">
                  <c:v>226</c:v>
                </c:pt>
                <c:pt idx="788">
                  <c:v>249</c:v>
                </c:pt>
                <c:pt idx="789">
                  <c:v>221</c:v>
                </c:pt>
                <c:pt idx="790">
                  <c:v>236</c:v>
                </c:pt>
                <c:pt idx="791">
                  <c:v>258</c:v>
                </c:pt>
                <c:pt idx="792">
                  <c:v>231</c:v>
                </c:pt>
                <c:pt idx="793">
                  <c:v>223</c:v>
                </c:pt>
                <c:pt idx="794">
                  <c:v>205</c:v>
                </c:pt>
                <c:pt idx="795">
                  <c:v>234</c:v>
                </c:pt>
                <c:pt idx="796">
                  <c:v>241</c:v>
                </c:pt>
                <c:pt idx="797">
                  <c:v>234</c:v>
                </c:pt>
                <c:pt idx="798">
                  <c:v>251</c:v>
                </c:pt>
                <c:pt idx="799">
                  <c:v>224</c:v>
                </c:pt>
                <c:pt idx="800">
                  <c:v>218</c:v>
                </c:pt>
                <c:pt idx="801">
                  <c:v>221</c:v>
                </c:pt>
                <c:pt idx="802">
                  <c:v>261</c:v>
                </c:pt>
                <c:pt idx="803">
                  <c:v>232</c:v>
                </c:pt>
                <c:pt idx="804">
                  <c:v>263</c:v>
                </c:pt>
                <c:pt idx="805">
                  <c:v>225</c:v>
                </c:pt>
                <c:pt idx="806">
                  <c:v>225</c:v>
                </c:pt>
                <c:pt idx="807">
                  <c:v>225</c:v>
                </c:pt>
                <c:pt idx="808">
                  <c:v>266</c:v>
                </c:pt>
                <c:pt idx="809">
                  <c:v>235</c:v>
                </c:pt>
                <c:pt idx="810">
                  <c:v>244</c:v>
                </c:pt>
                <c:pt idx="811">
                  <c:v>251</c:v>
                </c:pt>
                <c:pt idx="812">
                  <c:v>264</c:v>
                </c:pt>
                <c:pt idx="813">
                  <c:v>249</c:v>
                </c:pt>
                <c:pt idx="814">
                  <c:v>264</c:v>
                </c:pt>
                <c:pt idx="815">
                  <c:v>268</c:v>
                </c:pt>
                <c:pt idx="816">
                  <c:v>218</c:v>
                </c:pt>
                <c:pt idx="817">
                  <c:v>257</c:v>
                </c:pt>
                <c:pt idx="818">
                  <c:v>249</c:v>
                </c:pt>
                <c:pt idx="819">
                  <c:v>245</c:v>
                </c:pt>
                <c:pt idx="820">
                  <c:v>257</c:v>
                </c:pt>
                <c:pt idx="821">
                  <c:v>247</c:v>
                </c:pt>
                <c:pt idx="822">
                  <c:v>273</c:v>
                </c:pt>
                <c:pt idx="823">
                  <c:v>272</c:v>
                </c:pt>
                <c:pt idx="824">
                  <c:v>240</c:v>
                </c:pt>
                <c:pt idx="825">
                  <c:v>244</c:v>
                </c:pt>
                <c:pt idx="826">
                  <c:v>248</c:v>
                </c:pt>
                <c:pt idx="827">
                  <c:v>292</c:v>
                </c:pt>
                <c:pt idx="828">
                  <c:v>250</c:v>
                </c:pt>
                <c:pt idx="829">
                  <c:v>235</c:v>
                </c:pt>
                <c:pt idx="830">
                  <c:v>229</c:v>
                </c:pt>
                <c:pt idx="831">
                  <c:v>269</c:v>
                </c:pt>
                <c:pt idx="832">
                  <c:v>253</c:v>
                </c:pt>
                <c:pt idx="833">
                  <c:v>255</c:v>
                </c:pt>
                <c:pt idx="834">
                  <c:v>248</c:v>
                </c:pt>
                <c:pt idx="835">
                  <c:v>274</c:v>
                </c:pt>
                <c:pt idx="836">
                  <c:v>292</c:v>
                </c:pt>
                <c:pt idx="837">
                  <c:v>275</c:v>
                </c:pt>
                <c:pt idx="838">
                  <c:v>275</c:v>
                </c:pt>
                <c:pt idx="839">
                  <c:v>282</c:v>
                </c:pt>
                <c:pt idx="840">
                  <c:v>300</c:v>
                </c:pt>
                <c:pt idx="841">
                  <c:v>287</c:v>
                </c:pt>
                <c:pt idx="842">
                  <c:v>279</c:v>
                </c:pt>
                <c:pt idx="843">
                  <c:v>267</c:v>
                </c:pt>
                <c:pt idx="844">
                  <c:v>280</c:v>
                </c:pt>
                <c:pt idx="845">
                  <c:v>277</c:v>
                </c:pt>
                <c:pt idx="846">
                  <c:v>297</c:v>
                </c:pt>
                <c:pt idx="847">
                  <c:v>315</c:v>
                </c:pt>
                <c:pt idx="848">
                  <c:v>296</c:v>
                </c:pt>
                <c:pt idx="849">
                  <c:v>291</c:v>
                </c:pt>
                <c:pt idx="850">
                  <c:v>274</c:v>
                </c:pt>
                <c:pt idx="851">
                  <c:v>326</c:v>
                </c:pt>
                <c:pt idx="852">
                  <c:v>335</c:v>
                </c:pt>
                <c:pt idx="853">
                  <c:v>334</c:v>
                </c:pt>
                <c:pt idx="854">
                  <c:v>309</c:v>
                </c:pt>
                <c:pt idx="855">
                  <c:v>279</c:v>
                </c:pt>
                <c:pt idx="856">
                  <c:v>293</c:v>
                </c:pt>
                <c:pt idx="857">
                  <c:v>334</c:v>
                </c:pt>
                <c:pt idx="858">
                  <c:v>322</c:v>
                </c:pt>
                <c:pt idx="859">
                  <c:v>326</c:v>
                </c:pt>
                <c:pt idx="860">
                  <c:v>316</c:v>
                </c:pt>
                <c:pt idx="861">
                  <c:v>345</c:v>
                </c:pt>
                <c:pt idx="862">
                  <c:v>309</c:v>
                </c:pt>
                <c:pt idx="863">
                  <c:v>372</c:v>
                </c:pt>
                <c:pt idx="864">
                  <c:v>354</c:v>
                </c:pt>
                <c:pt idx="865">
                  <c:v>300</c:v>
                </c:pt>
                <c:pt idx="866">
                  <c:v>371</c:v>
                </c:pt>
                <c:pt idx="867">
                  <c:v>378</c:v>
                </c:pt>
                <c:pt idx="868">
                  <c:v>357</c:v>
                </c:pt>
                <c:pt idx="869">
                  <c:v>377</c:v>
                </c:pt>
                <c:pt idx="870">
                  <c:v>346</c:v>
                </c:pt>
                <c:pt idx="871">
                  <c:v>393</c:v>
                </c:pt>
                <c:pt idx="872">
                  <c:v>369</c:v>
                </c:pt>
                <c:pt idx="873">
                  <c:v>355</c:v>
                </c:pt>
                <c:pt idx="874">
                  <c:v>355</c:v>
                </c:pt>
                <c:pt idx="875">
                  <c:v>385</c:v>
                </c:pt>
                <c:pt idx="876">
                  <c:v>370</c:v>
                </c:pt>
                <c:pt idx="877">
                  <c:v>395</c:v>
                </c:pt>
                <c:pt idx="878">
                  <c:v>392</c:v>
                </c:pt>
                <c:pt idx="879">
                  <c:v>388</c:v>
                </c:pt>
                <c:pt idx="880">
                  <c:v>435</c:v>
                </c:pt>
                <c:pt idx="881">
                  <c:v>445</c:v>
                </c:pt>
                <c:pt idx="882">
                  <c:v>395</c:v>
                </c:pt>
                <c:pt idx="883">
                  <c:v>457</c:v>
                </c:pt>
                <c:pt idx="884">
                  <c:v>452</c:v>
                </c:pt>
                <c:pt idx="885">
                  <c:v>439</c:v>
                </c:pt>
                <c:pt idx="886">
                  <c:v>475</c:v>
                </c:pt>
                <c:pt idx="887">
                  <c:v>453</c:v>
                </c:pt>
                <c:pt idx="888">
                  <c:v>495</c:v>
                </c:pt>
                <c:pt idx="889">
                  <c:v>482</c:v>
                </c:pt>
                <c:pt idx="890">
                  <c:v>472</c:v>
                </c:pt>
                <c:pt idx="891">
                  <c:v>447</c:v>
                </c:pt>
                <c:pt idx="892">
                  <c:v>487</c:v>
                </c:pt>
                <c:pt idx="893">
                  <c:v>653</c:v>
                </c:pt>
                <c:pt idx="894">
                  <c:v>647</c:v>
                </c:pt>
                <c:pt idx="895">
                  <c:v>821</c:v>
                </c:pt>
                <c:pt idx="896">
                  <c:v>975</c:v>
                </c:pt>
                <c:pt idx="897">
                  <c:v>1011</c:v>
                </c:pt>
                <c:pt idx="898">
                  <c:v>1019</c:v>
                </c:pt>
                <c:pt idx="899">
                  <c:v>1023</c:v>
                </c:pt>
                <c:pt idx="900">
                  <c:v>1388</c:v>
                </c:pt>
                <c:pt idx="901">
                  <c:v>1092</c:v>
                </c:pt>
                <c:pt idx="902">
                  <c:v>1100</c:v>
                </c:pt>
                <c:pt idx="903">
                  <c:v>1123</c:v>
                </c:pt>
                <c:pt idx="904">
                  <c:v>1135</c:v>
                </c:pt>
                <c:pt idx="905">
                  <c:v>1186</c:v>
                </c:pt>
                <c:pt idx="906">
                  <c:v>1086</c:v>
                </c:pt>
                <c:pt idx="907">
                  <c:v>1062</c:v>
                </c:pt>
                <c:pt idx="908">
                  <c:v>1020</c:v>
                </c:pt>
                <c:pt idx="909">
                  <c:v>983</c:v>
                </c:pt>
                <c:pt idx="910">
                  <c:v>1004</c:v>
                </c:pt>
                <c:pt idx="911">
                  <c:v>870</c:v>
                </c:pt>
                <c:pt idx="912">
                  <c:v>850</c:v>
                </c:pt>
                <c:pt idx="913">
                  <c:v>767</c:v>
                </c:pt>
                <c:pt idx="914">
                  <c:v>764</c:v>
                </c:pt>
                <c:pt idx="915">
                  <c:v>734</c:v>
                </c:pt>
                <c:pt idx="916">
                  <c:v>679</c:v>
                </c:pt>
                <c:pt idx="917">
                  <c:v>592</c:v>
                </c:pt>
                <c:pt idx="918">
                  <c:v>594</c:v>
                </c:pt>
                <c:pt idx="919">
                  <c:v>549</c:v>
                </c:pt>
                <c:pt idx="920">
                  <c:v>413</c:v>
                </c:pt>
                <c:pt idx="921">
                  <c:v>430</c:v>
                </c:pt>
                <c:pt idx="922">
                  <c:v>421</c:v>
                </c:pt>
                <c:pt idx="923">
                  <c:v>412</c:v>
                </c:pt>
                <c:pt idx="924">
                  <c:v>423</c:v>
                </c:pt>
                <c:pt idx="925">
                  <c:v>384</c:v>
                </c:pt>
                <c:pt idx="926">
                  <c:v>360</c:v>
                </c:pt>
                <c:pt idx="927">
                  <c:v>374</c:v>
                </c:pt>
                <c:pt idx="928">
                  <c:v>403</c:v>
                </c:pt>
                <c:pt idx="929">
                  <c:v>353</c:v>
                </c:pt>
                <c:pt idx="930">
                  <c:v>367</c:v>
                </c:pt>
                <c:pt idx="931">
                  <c:v>389</c:v>
                </c:pt>
                <c:pt idx="932">
                  <c:v>417</c:v>
                </c:pt>
                <c:pt idx="933">
                  <c:v>346</c:v>
                </c:pt>
                <c:pt idx="934">
                  <c:v>349</c:v>
                </c:pt>
                <c:pt idx="935">
                  <c:v>378</c:v>
                </c:pt>
                <c:pt idx="936">
                  <c:v>353</c:v>
                </c:pt>
                <c:pt idx="937">
                  <c:v>332</c:v>
                </c:pt>
                <c:pt idx="938">
                  <c:v>342</c:v>
                </c:pt>
                <c:pt idx="939">
                  <c:v>325</c:v>
                </c:pt>
                <c:pt idx="940">
                  <c:v>296</c:v>
                </c:pt>
                <c:pt idx="941">
                  <c:v>376</c:v>
                </c:pt>
                <c:pt idx="942">
                  <c:v>327</c:v>
                </c:pt>
                <c:pt idx="943">
                  <c:v>323</c:v>
                </c:pt>
                <c:pt idx="944">
                  <c:v>323</c:v>
                </c:pt>
                <c:pt idx="945">
                  <c:v>350</c:v>
                </c:pt>
                <c:pt idx="946">
                  <c:v>354</c:v>
                </c:pt>
                <c:pt idx="947">
                  <c:v>316</c:v>
                </c:pt>
                <c:pt idx="948">
                  <c:v>323</c:v>
                </c:pt>
                <c:pt idx="949">
                  <c:v>338</c:v>
                </c:pt>
                <c:pt idx="950">
                  <c:v>324</c:v>
                </c:pt>
                <c:pt idx="951">
                  <c:v>356</c:v>
                </c:pt>
                <c:pt idx="952">
                  <c:v>331</c:v>
                </c:pt>
                <c:pt idx="953">
                  <c:v>408</c:v>
                </c:pt>
                <c:pt idx="954">
                  <c:v>333</c:v>
                </c:pt>
                <c:pt idx="955">
                  <c:v>366</c:v>
                </c:pt>
                <c:pt idx="956">
                  <c:v>371</c:v>
                </c:pt>
                <c:pt idx="957">
                  <c:v>391</c:v>
                </c:pt>
                <c:pt idx="958">
                  <c:v>343</c:v>
                </c:pt>
                <c:pt idx="959">
                  <c:v>363</c:v>
                </c:pt>
                <c:pt idx="960">
                  <c:v>314</c:v>
                </c:pt>
                <c:pt idx="961">
                  <c:v>373</c:v>
                </c:pt>
                <c:pt idx="962">
                  <c:v>325</c:v>
                </c:pt>
                <c:pt idx="963">
                  <c:v>310</c:v>
                </c:pt>
                <c:pt idx="964">
                  <c:v>300</c:v>
                </c:pt>
                <c:pt idx="965">
                  <c:v>290</c:v>
                </c:pt>
                <c:pt idx="966">
                  <c:v>271</c:v>
                </c:pt>
                <c:pt idx="967">
                  <c:v>303</c:v>
                </c:pt>
                <c:pt idx="968">
                  <c:v>293</c:v>
                </c:pt>
                <c:pt idx="969">
                  <c:v>295</c:v>
                </c:pt>
                <c:pt idx="970">
                  <c:v>277</c:v>
                </c:pt>
                <c:pt idx="971">
                  <c:v>292</c:v>
                </c:pt>
                <c:pt idx="972">
                  <c:v>240</c:v>
                </c:pt>
                <c:pt idx="973">
                  <c:v>256</c:v>
                </c:pt>
                <c:pt idx="974">
                  <c:v>256</c:v>
                </c:pt>
                <c:pt idx="975">
                  <c:v>275</c:v>
                </c:pt>
                <c:pt idx="976">
                  <c:v>255</c:v>
                </c:pt>
                <c:pt idx="977">
                  <c:v>241</c:v>
                </c:pt>
                <c:pt idx="978">
                  <c:v>257</c:v>
                </c:pt>
                <c:pt idx="979">
                  <c:v>287</c:v>
                </c:pt>
                <c:pt idx="980">
                  <c:v>260</c:v>
                </c:pt>
                <c:pt idx="981">
                  <c:v>253</c:v>
                </c:pt>
                <c:pt idx="982">
                  <c:v>292</c:v>
                </c:pt>
                <c:pt idx="983">
                  <c:v>244</c:v>
                </c:pt>
                <c:pt idx="984">
                  <c:v>220</c:v>
                </c:pt>
                <c:pt idx="985">
                  <c:v>267</c:v>
                </c:pt>
                <c:pt idx="986">
                  <c:v>260</c:v>
                </c:pt>
                <c:pt idx="987">
                  <c:v>254</c:v>
                </c:pt>
                <c:pt idx="988">
                  <c:v>245</c:v>
                </c:pt>
                <c:pt idx="989">
                  <c:v>242</c:v>
                </c:pt>
                <c:pt idx="990">
                  <c:v>268</c:v>
                </c:pt>
                <c:pt idx="991">
                  <c:v>258</c:v>
                </c:pt>
                <c:pt idx="992">
                  <c:v>229</c:v>
                </c:pt>
                <c:pt idx="993">
                  <c:v>239</c:v>
                </c:pt>
                <c:pt idx="994">
                  <c:v>253</c:v>
                </c:pt>
                <c:pt idx="995">
                  <c:v>257</c:v>
                </c:pt>
                <c:pt idx="996">
                  <c:v>255</c:v>
                </c:pt>
                <c:pt idx="997">
                  <c:v>259</c:v>
                </c:pt>
                <c:pt idx="998">
                  <c:v>250</c:v>
                </c:pt>
                <c:pt idx="999">
                  <c:v>249</c:v>
                </c:pt>
                <c:pt idx="1000">
                  <c:v>241</c:v>
                </c:pt>
                <c:pt idx="1001">
                  <c:v>249</c:v>
                </c:pt>
                <c:pt idx="1002">
                  <c:v>239</c:v>
                </c:pt>
                <c:pt idx="1003">
                  <c:v>227</c:v>
                </c:pt>
                <c:pt idx="1004">
                  <c:v>235</c:v>
                </c:pt>
                <c:pt idx="1005">
                  <c:v>255</c:v>
                </c:pt>
                <c:pt idx="1006">
                  <c:v>244</c:v>
                </c:pt>
                <c:pt idx="1007">
                  <c:v>257</c:v>
                </c:pt>
                <c:pt idx="1008">
                  <c:v>253</c:v>
                </c:pt>
                <c:pt idx="1009">
                  <c:v>229</c:v>
                </c:pt>
                <c:pt idx="1010">
                  <c:v>234</c:v>
                </c:pt>
                <c:pt idx="1011">
                  <c:v>251</c:v>
                </c:pt>
                <c:pt idx="1012">
                  <c:v>233</c:v>
                </c:pt>
                <c:pt idx="1013">
                  <c:v>270</c:v>
                </c:pt>
                <c:pt idx="1014">
                  <c:v>229</c:v>
                </c:pt>
                <c:pt idx="1015">
                  <c:v>257</c:v>
                </c:pt>
                <c:pt idx="1016">
                  <c:v>220</c:v>
                </c:pt>
                <c:pt idx="1017">
                  <c:v>254</c:v>
                </c:pt>
                <c:pt idx="1018">
                  <c:v>243</c:v>
                </c:pt>
                <c:pt idx="1019">
                  <c:v>237</c:v>
                </c:pt>
                <c:pt idx="1020">
                  <c:v>258</c:v>
                </c:pt>
                <c:pt idx="1021">
                  <c:v>228</c:v>
                </c:pt>
                <c:pt idx="1022">
                  <c:v>248</c:v>
                </c:pt>
                <c:pt idx="1023">
                  <c:v>270</c:v>
                </c:pt>
                <c:pt idx="1024">
                  <c:v>244</c:v>
                </c:pt>
                <c:pt idx="1025">
                  <c:v>253</c:v>
                </c:pt>
                <c:pt idx="1026">
                  <c:v>230</c:v>
                </c:pt>
                <c:pt idx="1027">
                  <c:v>261</c:v>
                </c:pt>
                <c:pt idx="1028">
                  <c:v>239</c:v>
                </c:pt>
                <c:pt idx="1029">
                  <c:v>261</c:v>
                </c:pt>
                <c:pt idx="1030">
                  <c:v>235</c:v>
                </c:pt>
                <c:pt idx="1031">
                  <c:v>259</c:v>
                </c:pt>
                <c:pt idx="1032">
                  <c:v>258</c:v>
                </c:pt>
                <c:pt idx="1033">
                  <c:v>264</c:v>
                </c:pt>
                <c:pt idx="1034">
                  <c:v>278</c:v>
                </c:pt>
                <c:pt idx="1035">
                  <c:v>272</c:v>
                </c:pt>
                <c:pt idx="1036">
                  <c:v>248</c:v>
                </c:pt>
                <c:pt idx="1037">
                  <c:v>262</c:v>
                </c:pt>
                <c:pt idx="1038">
                  <c:v>260</c:v>
                </c:pt>
                <c:pt idx="1039">
                  <c:v>292</c:v>
                </c:pt>
                <c:pt idx="1040">
                  <c:v>285</c:v>
                </c:pt>
                <c:pt idx="1041">
                  <c:v>288</c:v>
                </c:pt>
                <c:pt idx="1042">
                  <c:v>317</c:v>
                </c:pt>
                <c:pt idx="1043">
                  <c:v>332</c:v>
                </c:pt>
                <c:pt idx="1044">
                  <c:v>342</c:v>
                </c:pt>
                <c:pt idx="1045">
                  <c:v>336</c:v>
                </c:pt>
                <c:pt idx="1046">
                  <c:v>331</c:v>
                </c:pt>
                <c:pt idx="1047">
                  <c:v>366</c:v>
                </c:pt>
                <c:pt idx="1048">
                  <c:v>354</c:v>
                </c:pt>
                <c:pt idx="1049">
                  <c:v>346</c:v>
                </c:pt>
                <c:pt idx="1050">
                  <c:v>373</c:v>
                </c:pt>
                <c:pt idx="1051">
                  <c:v>358</c:v>
                </c:pt>
                <c:pt idx="1052">
                  <c:v>328</c:v>
                </c:pt>
                <c:pt idx="1053">
                  <c:v>357</c:v>
                </c:pt>
                <c:pt idx="1054">
                  <c:v>289</c:v>
                </c:pt>
                <c:pt idx="1055">
                  <c:v>299</c:v>
                </c:pt>
                <c:pt idx="1056">
                  <c:v>272</c:v>
                </c:pt>
                <c:pt idx="1057">
                  <c:v>256</c:v>
                </c:pt>
                <c:pt idx="1058">
                  <c:v>271</c:v>
                </c:pt>
                <c:pt idx="1059">
                  <c:v>271</c:v>
                </c:pt>
                <c:pt idx="1060">
                  <c:v>267</c:v>
                </c:pt>
                <c:pt idx="1061">
                  <c:v>294</c:v>
                </c:pt>
                <c:pt idx="1062">
                  <c:v>277</c:v>
                </c:pt>
                <c:pt idx="1063">
                  <c:v>275</c:v>
                </c:pt>
                <c:pt idx="1064">
                  <c:v>251</c:v>
                </c:pt>
                <c:pt idx="1065">
                  <c:v>277</c:v>
                </c:pt>
                <c:pt idx="1066">
                  <c:v>280</c:v>
                </c:pt>
                <c:pt idx="1067">
                  <c:v>262</c:v>
                </c:pt>
                <c:pt idx="1068">
                  <c:v>258</c:v>
                </c:pt>
                <c:pt idx="1069">
                  <c:v>261</c:v>
                </c:pt>
                <c:pt idx="1070">
                  <c:v>264</c:v>
                </c:pt>
                <c:pt idx="1071">
                  <c:v>304</c:v>
                </c:pt>
                <c:pt idx="1072">
                  <c:v>286</c:v>
                </c:pt>
                <c:pt idx="1073">
                  <c:v>259</c:v>
                </c:pt>
                <c:pt idx="1074">
                  <c:v>271</c:v>
                </c:pt>
                <c:pt idx="1075">
                  <c:v>278</c:v>
                </c:pt>
                <c:pt idx="1076">
                  <c:v>277</c:v>
                </c:pt>
                <c:pt idx="1077">
                  <c:v>274</c:v>
                </c:pt>
                <c:pt idx="1078">
                  <c:v>284</c:v>
                </c:pt>
                <c:pt idx="1079">
                  <c:v>252</c:v>
                </c:pt>
                <c:pt idx="1080">
                  <c:v>302</c:v>
                </c:pt>
                <c:pt idx="1081">
                  <c:v>286</c:v>
                </c:pt>
                <c:pt idx="1082">
                  <c:v>297</c:v>
                </c:pt>
                <c:pt idx="1083">
                  <c:v>301</c:v>
                </c:pt>
                <c:pt idx="1084">
                  <c:v>264</c:v>
                </c:pt>
                <c:pt idx="1085">
                  <c:v>269</c:v>
                </c:pt>
                <c:pt idx="1086">
                  <c:v>287</c:v>
                </c:pt>
                <c:pt idx="1087">
                  <c:v>282</c:v>
                </c:pt>
                <c:pt idx="1088">
                  <c:v>260</c:v>
                </c:pt>
                <c:pt idx="1089">
                  <c:v>275</c:v>
                </c:pt>
                <c:pt idx="1090">
                  <c:v>255</c:v>
                </c:pt>
                <c:pt idx="1091">
                  <c:v>260</c:v>
                </c:pt>
                <c:pt idx="1092">
                  <c:v>249</c:v>
                </c:pt>
                <c:pt idx="1093">
                  <c:v>231</c:v>
                </c:pt>
                <c:pt idx="1094">
                  <c:v>255</c:v>
                </c:pt>
                <c:pt idx="1095">
                  <c:v>237</c:v>
                </c:pt>
                <c:pt idx="1096">
                  <c:v>250</c:v>
                </c:pt>
                <c:pt idx="1097">
                  <c:v>223</c:v>
                </c:pt>
                <c:pt idx="1098">
                  <c:v>237</c:v>
                </c:pt>
                <c:pt idx="1099">
                  <c:v>230</c:v>
                </c:pt>
                <c:pt idx="1100">
                  <c:v>256</c:v>
                </c:pt>
                <c:pt idx="1101">
                  <c:v>256</c:v>
                </c:pt>
                <c:pt idx="1102">
                  <c:v>248</c:v>
                </c:pt>
                <c:pt idx="1103">
                  <c:v>229</c:v>
                </c:pt>
                <c:pt idx="1104">
                  <c:v>243</c:v>
                </c:pt>
                <c:pt idx="1105">
                  <c:v>246</c:v>
                </c:pt>
                <c:pt idx="1106">
                  <c:v>282</c:v>
                </c:pt>
                <c:pt idx="1107">
                  <c:v>231</c:v>
                </c:pt>
                <c:pt idx="1108">
                  <c:v>256</c:v>
                </c:pt>
                <c:pt idx="1109">
                  <c:v>245</c:v>
                </c:pt>
                <c:pt idx="1110">
                  <c:v>255</c:v>
                </c:pt>
                <c:pt idx="1111">
                  <c:v>275</c:v>
                </c:pt>
                <c:pt idx="1112">
                  <c:v>265</c:v>
                </c:pt>
                <c:pt idx="1113">
                  <c:v>258</c:v>
                </c:pt>
                <c:pt idx="1114">
                  <c:v>257</c:v>
                </c:pt>
                <c:pt idx="1115">
                  <c:v>249</c:v>
                </c:pt>
                <c:pt idx="1116">
                  <c:v>250</c:v>
                </c:pt>
                <c:pt idx="1117">
                  <c:v>254</c:v>
                </c:pt>
                <c:pt idx="1118">
                  <c:v>253</c:v>
                </c:pt>
                <c:pt idx="1119">
                  <c:v>252</c:v>
                </c:pt>
                <c:pt idx="1120">
                  <c:v>255</c:v>
                </c:pt>
                <c:pt idx="1121">
                  <c:v>236</c:v>
                </c:pt>
                <c:pt idx="1122">
                  <c:v>261</c:v>
                </c:pt>
                <c:pt idx="1123">
                  <c:v>237</c:v>
                </c:pt>
                <c:pt idx="1124">
                  <c:v>229</c:v>
                </c:pt>
                <c:pt idx="1125">
                  <c:v>230</c:v>
                </c:pt>
                <c:pt idx="1126">
                  <c:v>272</c:v>
                </c:pt>
                <c:pt idx="1127">
                  <c:v>241</c:v>
                </c:pt>
                <c:pt idx="1128">
                  <c:v>242</c:v>
                </c:pt>
                <c:pt idx="1129">
                  <c:v>246</c:v>
                </c:pt>
                <c:pt idx="1130">
                  <c:v>258</c:v>
                </c:pt>
                <c:pt idx="1131">
                  <c:v>307</c:v>
                </c:pt>
                <c:pt idx="1132">
                  <c:v>246</c:v>
                </c:pt>
                <c:pt idx="1133">
                  <c:v>283</c:v>
                </c:pt>
                <c:pt idx="1134">
                  <c:v>278</c:v>
                </c:pt>
                <c:pt idx="1135">
                  <c:v>267</c:v>
                </c:pt>
                <c:pt idx="1136">
                  <c:v>308</c:v>
                </c:pt>
                <c:pt idx="1137">
                  <c:v>274</c:v>
                </c:pt>
                <c:pt idx="1138">
                  <c:v>280</c:v>
                </c:pt>
                <c:pt idx="1139">
                  <c:v>291</c:v>
                </c:pt>
                <c:pt idx="1140">
                  <c:v>303</c:v>
                </c:pt>
                <c:pt idx="1141">
                  <c:v>316</c:v>
                </c:pt>
                <c:pt idx="1142">
                  <c:v>291</c:v>
                </c:pt>
                <c:pt idx="1143">
                  <c:v>289</c:v>
                </c:pt>
                <c:pt idx="1144">
                  <c:v>294</c:v>
                </c:pt>
                <c:pt idx="1145">
                  <c:v>316</c:v>
                </c:pt>
                <c:pt idx="1146">
                  <c:v>295</c:v>
                </c:pt>
                <c:pt idx="1147">
                  <c:v>299</c:v>
                </c:pt>
                <c:pt idx="1148">
                  <c:v>286</c:v>
                </c:pt>
                <c:pt idx="1149">
                  <c:v>309</c:v>
                </c:pt>
                <c:pt idx="1150">
                  <c:v>292</c:v>
                </c:pt>
                <c:pt idx="1151">
                  <c:v>271</c:v>
                </c:pt>
                <c:pt idx="1152">
                  <c:v>239</c:v>
                </c:pt>
                <c:pt idx="1153">
                  <c:v>302</c:v>
                </c:pt>
                <c:pt idx="1154">
                  <c:v>280</c:v>
                </c:pt>
                <c:pt idx="1155">
                  <c:v>281</c:v>
                </c:pt>
                <c:pt idx="1156">
                  <c:v>286</c:v>
                </c:pt>
                <c:pt idx="1157">
                  <c:v>252</c:v>
                </c:pt>
                <c:pt idx="1158">
                  <c:v>288</c:v>
                </c:pt>
                <c:pt idx="1159">
                  <c:v>304</c:v>
                </c:pt>
                <c:pt idx="1160">
                  <c:v>282</c:v>
                </c:pt>
                <c:pt idx="1161">
                  <c:v>304</c:v>
                </c:pt>
                <c:pt idx="1162">
                  <c:v>272</c:v>
                </c:pt>
                <c:pt idx="1163">
                  <c:v>275</c:v>
                </c:pt>
                <c:pt idx="1164">
                  <c:v>266</c:v>
                </c:pt>
                <c:pt idx="1165">
                  <c:v>296</c:v>
                </c:pt>
                <c:pt idx="1166">
                  <c:v>286</c:v>
                </c:pt>
                <c:pt idx="1167">
                  <c:v>317</c:v>
                </c:pt>
                <c:pt idx="1168">
                  <c:v>305</c:v>
                </c:pt>
                <c:pt idx="1169">
                  <c:v>292</c:v>
                </c:pt>
                <c:pt idx="1170">
                  <c:v>282</c:v>
                </c:pt>
                <c:pt idx="1171">
                  <c:v>280</c:v>
                </c:pt>
                <c:pt idx="1172">
                  <c:v>266</c:v>
                </c:pt>
                <c:pt idx="1173">
                  <c:v>447</c:v>
                </c:pt>
                <c:pt idx="1174">
                  <c:v>429</c:v>
                </c:pt>
                <c:pt idx="1175">
                  <c:v>467</c:v>
                </c:pt>
                <c:pt idx="1176">
                  <c:v>436</c:v>
                </c:pt>
                <c:pt idx="1177">
                  <c:v>431</c:v>
                </c:pt>
                <c:pt idx="1178">
                  <c:v>492</c:v>
                </c:pt>
                <c:pt idx="1179">
                  <c:v>466</c:v>
                </c:pt>
                <c:pt idx="1180">
                  <c:v>504</c:v>
                </c:pt>
                <c:pt idx="1181">
                  <c:v>505</c:v>
                </c:pt>
                <c:pt idx="1182">
                  <c:v>491</c:v>
                </c:pt>
                <c:pt idx="1183">
                  <c:v>557</c:v>
                </c:pt>
                <c:pt idx="1184">
                  <c:v>527</c:v>
                </c:pt>
                <c:pt idx="1185">
                  <c:v>535</c:v>
                </c:pt>
                <c:pt idx="1186">
                  <c:v>593</c:v>
                </c:pt>
                <c:pt idx="1187">
                  <c:v>700</c:v>
                </c:pt>
                <c:pt idx="1188">
                  <c:v>569</c:v>
                </c:pt>
                <c:pt idx="1189">
                  <c:v>608</c:v>
                </c:pt>
                <c:pt idx="1190">
                  <c:v>588</c:v>
                </c:pt>
                <c:pt idx="1191">
                  <c:v>577</c:v>
                </c:pt>
                <c:pt idx="1192">
                  <c:v>573</c:v>
                </c:pt>
                <c:pt idx="1193">
                  <c:v>552</c:v>
                </c:pt>
                <c:pt idx="1194">
                  <c:v>530</c:v>
                </c:pt>
                <c:pt idx="1195">
                  <c:v>537</c:v>
                </c:pt>
                <c:pt idx="1196">
                  <c:v>520</c:v>
                </c:pt>
                <c:pt idx="1197">
                  <c:v>491</c:v>
                </c:pt>
                <c:pt idx="1198">
                  <c:v>457</c:v>
                </c:pt>
                <c:pt idx="1199">
                  <c:v>413</c:v>
                </c:pt>
                <c:pt idx="1200">
                  <c:v>419</c:v>
                </c:pt>
                <c:pt idx="1201">
                  <c:v>390</c:v>
                </c:pt>
                <c:pt idx="1202">
                  <c:v>389</c:v>
                </c:pt>
                <c:pt idx="1203">
                  <c:v>353</c:v>
                </c:pt>
                <c:pt idx="1204">
                  <c:v>331</c:v>
                </c:pt>
                <c:pt idx="1205">
                  <c:v>311</c:v>
                </c:pt>
                <c:pt idx="1206">
                  <c:v>358</c:v>
                </c:pt>
                <c:pt idx="1207">
                  <c:v>319</c:v>
                </c:pt>
                <c:pt idx="1208">
                  <c:v>357</c:v>
                </c:pt>
                <c:pt idx="1209">
                  <c:v>300</c:v>
                </c:pt>
                <c:pt idx="1210">
                  <c:v>312</c:v>
                </c:pt>
                <c:pt idx="1211">
                  <c:v>288</c:v>
                </c:pt>
                <c:pt idx="1212">
                  <c:v>270</c:v>
                </c:pt>
                <c:pt idx="1213">
                  <c:v>281</c:v>
                </c:pt>
                <c:pt idx="1214">
                  <c:v>326</c:v>
                </c:pt>
                <c:pt idx="1215">
                  <c:v>328</c:v>
                </c:pt>
                <c:pt idx="1216">
                  <c:v>294</c:v>
                </c:pt>
                <c:pt idx="1217">
                  <c:v>312</c:v>
                </c:pt>
                <c:pt idx="1218">
                  <c:v>314</c:v>
                </c:pt>
                <c:pt idx="1219">
                  <c:v>311</c:v>
                </c:pt>
                <c:pt idx="1220">
                  <c:v>318</c:v>
                </c:pt>
                <c:pt idx="1221">
                  <c:v>307</c:v>
                </c:pt>
                <c:pt idx="1222">
                  <c:v>366</c:v>
                </c:pt>
                <c:pt idx="1223">
                  <c:v>295</c:v>
                </c:pt>
                <c:pt idx="1224">
                  <c:v>292</c:v>
                </c:pt>
                <c:pt idx="1225">
                  <c:v>300</c:v>
                </c:pt>
                <c:pt idx="1226">
                  <c:v>309</c:v>
                </c:pt>
                <c:pt idx="1227">
                  <c:v>326</c:v>
                </c:pt>
                <c:pt idx="1228">
                  <c:v>305</c:v>
                </c:pt>
                <c:pt idx="1229">
                  <c:v>282</c:v>
                </c:pt>
                <c:pt idx="1230">
                  <c:v>314</c:v>
                </c:pt>
                <c:pt idx="1231">
                  <c:v>295</c:v>
                </c:pt>
                <c:pt idx="1232">
                  <c:v>299</c:v>
                </c:pt>
                <c:pt idx="1233">
                  <c:v>295</c:v>
                </c:pt>
                <c:pt idx="1234">
                  <c:v>279</c:v>
                </c:pt>
                <c:pt idx="1235">
                  <c:v>301</c:v>
                </c:pt>
                <c:pt idx="1236">
                  <c:v>291</c:v>
                </c:pt>
                <c:pt idx="1237">
                  <c:v>275</c:v>
                </c:pt>
                <c:pt idx="1238">
                  <c:v>271</c:v>
                </c:pt>
                <c:pt idx="1239">
                  <c:v>289</c:v>
                </c:pt>
                <c:pt idx="1240">
                  <c:v>291</c:v>
                </c:pt>
                <c:pt idx="1241">
                  <c:v>246</c:v>
                </c:pt>
                <c:pt idx="1242">
                  <c:v>268</c:v>
                </c:pt>
                <c:pt idx="1243">
                  <c:v>273</c:v>
                </c:pt>
                <c:pt idx="1244">
                  <c:v>281</c:v>
                </c:pt>
                <c:pt idx="1245">
                  <c:v>294</c:v>
                </c:pt>
                <c:pt idx="1246">
                  <c:v>290</c:v>
                </c:pt>
                <c:pt idx="1247">
                  <c:v>265</c:v>
                </c:pt>
                <c:pt idx="1248">
                  <c:v>273</c:v>
                </c:pt>
                <c:pt idx="1249">
                  <c:v>272</c:v>
                </c:pt>
                <c:pt idx="1250">
                  <c:v>298</c:v>
                </c:pt>
                <c:pt idx="1251">
                  <c:v>311</c:v>
                </c:pt>
                <c:pt idx="1252">
                  <c:v>269</c:v>
                </c:pt>
                <c:pt idx="1253">
                  <c:v>287</c:v>
                </c:pt>
                <c:pt idx="1254">
                  <c:v>283</c:v>
                </c:pt>
                <c:pt idx="1255">
                  <c:v>289</c:v>
                </c:pt>
                <c:pt idx="1256">
                  <c:v>283</c:v>
                </c:pt>
                <c:pt idx="1257">
                  <c:v>277</c:v>
                </c:pt>
                <c:pt idx="1258">
                  <c:v>265</c:v>
                </c:pt>
                <c:pt idx="1259">
                  <c:v>282</c:v>
                </c:pt>
                <c:pt idx="1260">
                  <c:v>310</c:v>
                </c:pt>
                <c:pt idx="1261">
                  <c:v>296</c:v>
                </c:pt>
                <c:pt idx="1262">
                  <c:v>296</c:v>
                </c:pt>
                <c:pt idx="1263">
                  <c:v>298</c:v>
                </c:pt>
                <c:pt idx="1264">
                  <c:v>291</c:v>
                </c:pt>
                <c:pt idx="1265">
                  <c:v>310</c:v>
                </c:pt>
                <c:pt idx="1266">
                  <c:v>300</c:v>
                </c:pt>
                <c:pt idx="1267">
                  <c:v>275</c:v>
                </c:pt>
                <c:pt idx="1268">
                  <c:v>304</c:v>
                </c:pt>
                <c:pt idx="1269">
                  <c:v>312</c:v>
                </c:pt>
                <c:pt idx="1270">
                  <c:v>310</c:v>
                </c:pt>
                <c:pt idx="1271">
                  <c:v>337</c:v>
                </c:pt>
                <c:pt idx="1272">
                  <c:v>345</c:v>
                </c:pt>
                <c:pt idx="1273">
                  <c:v>337</c:v>
                </c:pt>
                <c:pt idx="1274">
                  <c:v>344</c:v>
                </c:pt>
                <c:pt idx="1275">
                  <c:v>375</c:v>
                </c:pt>
                <c:pt idx="1276">
                  <c:v>384</c:v>
                </c:pt>
                <c:pt idx="1277">
                  <c:v>422</c:v>
                </c:pt>
                <c:pt idx="1278">
                  <c:v>375</c:v>
                </c:pt>
                <c:pt idx="1279">
                  <c:v>446</c:v>
                </c:pt>
                <c:pt idx="1280">
                  <c:v>445</c:v>
                </c:pt>
                <c:pt idx="1281">
                  <c:v>483</c:v>
                </c:pt>
                <c:pt idx="1282">
                  <c:v>527</c:v>
                </c:pt>
                <c:pt idx="1283">
                  <c:v>541</c:v>
                </c:pt>
                <c:pt idx="1284">
                  <c:v>547</c:v>
                </c:pt>
                <c:pt idx="1285">
                  <c:v>559</c:v>
                </c:pt>
                <c:pt idx="1286">
                  <c:v>559</c:v>
                </c:pt>
                <c:pt idx="1287">
                  <c:v>594</c:v>
                </c:pt>
                <c:pt idx="1288">
                  <c:v>651</c:v>
                </c:pt>
                <c:pt idx="1289">
                  <c:v>671</c:v>
                </c:pt>
                <c:pt idx="1290">
                  <c:v>674</c:v>
                </c:pt>
                <c:pt idx="1291">
                  <c:v>663</c:v>
                </c:pt>
                <c:pt idx="1292">
                  <c:v>706</c:v>
                </c:pt>
                <c:pt idx="1293">
                  <c:v>699</c:v>
                </c:pt>
                <c:pt idx="1294">
                  <c:v>686</c:v>
                </c:pt>
                <c:pt idx="1295">
                  <c:v>687</c:v>
                </c:pt>
                <c:pt idx="1296">
                  <c:v>716</c:v>
                </c:pt>
                <c:pt idx="1297">
                  <c:v>654</c:v>
                </c:pt>
                <c:pt idx="1298">
                  <c:v>662</c:v>
                </c:pt>
                <c:pt idx="1299">
                  <c:v>610</c:v>
                </c:pt>
                <c:pt idx="1300">
                  <c:v>628</c:v>
                </c:pt>
                <c:pt idx="1301">
                  <c:v>609</c:v>
                </c:pt>
                <c:pt idx="1302">
                  <c:v>569</c:v>
                </c:pt>
                <c:pt idx="1303">
                  <c:v>527</c:v>
                </c:pt>
                <c:pt idx="1304">
                  <c:v>500</c:v>
                </c:pt>
                <c:pt idx="1305">
                  <c:v>493</c:v>
                </c:pt>
                <c:pt idx="1306">
                  <c:v>458</c:v>
                </c:pt>
                <c:pt idx="1307">
                  <c:v>446</c:v>
                </c:pt>
                <c:pt idx="1308">
                  <c:v>453</c:v>
                </c:pt>
                <c:pt idx="1309">
                  <c:v>429</c:v>
                </c:pt>
                <c:pt idx="1310">
                  <c:v>439</c:v>
                </c:pt>
                <c:pt idx="1311">
                  <c:v>443</c:v>
                </c:pt>
                <c:pt idx="1312">
                  <c:v>378</c:v>
                </c:pt>
                <c:pt idx="1313">
                  <c:v>419</c:v>
                </c:pt>
                <c:pt idx="1314">
                  <c:v>398</c:v>
                </c:pt>
                <c:pt idx="1315">
                  <c:v>417</c:v>
                </c:pt>
                <c:pt idx="1316">
                  <c:v>354</c:v>
                </c:pt>
                <c:pt idx="1317">
                  <c:v>369</c:v>
                </c:pt>
                <c:pt idx="1318">
                  <c:v>347</c:v>
                </c:pt>
                <c:pt idx="1319">
                  <c:v>374</c:v>
                </c:pt>
                <c:pt idx="1320">
                  <c:v>347</c:v>
                </c:pt>
                <c:pt idx="1321">
                  <c:v>330</c:v>
                </c:pt>
                <c:pt idx="1322">
                  <c:v>339</c:v>
                </c:pt>
                <c:pt idx="1323">
                  <c:v>287</c:v>
                </c:pt>
                <c:pt idx="1324">
                  <c:v>282</c:v>
                </c:pt>
                <c:pt idx="1325">
                  <c:v>300</c:v>
                </c:pt>
                <c:pt idx="1326">
                  <c:v>281</c:v>
                </c:pt>
                <c:pt idx="1327">
                  <c:v>273</c:v>
                </c:pt>
                <c:pt idx="1328">
                  <c:v>256</c:v>
                </c:pt>
                <c:pt idx="1329">
                  <c:v>286</c:v>
                </c:pt>
                <c:pt idx="1330">
                  <c:v>262</c:v>
                </c:pt>
                <c:pt idx="1331">
                  <c:v>314</c:v>
                </c:pt>
                <c:pt idx="1332">
                  <c:v>271</c:v>
                </c:pt>
                <c:pt idx="1333">
                  <c:v>243</c:v>
                </c:pt>
                <c:pt idx="1334">
                  <c:v>276</c:v>
                </c:pt>
                <c:pt idx="1335">
                  <c:v>231</c:v>
                </c:pt>
                <c:pt idx="1336">
                  <c:v>265</c:v>
                </c:pt>
                <c:pt idx="1337">
                  <c:v>244</c:v>
                </c:pt>
                <c:pt idx="1338">
                  <c:v>252</c:v>
                </c:pt>
                <c:pt idx="1339">
                  <c:v>278</c:v>
                </c:pt>
                <c:pt idx="1340">
                  <c:v>268</c:v>
                </c:pt>
                <c:pt idx="1341">
                  <c:v>251</c:v>
                </c:pt>
                <c:pt idx="1342">
                  <c:v>266</c:v>
                </c:pt>
                <c:pt idx="1343">
                  <c:v>251</c:v>
                </c:pt>
                <c:pt idx="1344">
                  <c:v>243</c:v>
                </c:pt>
                <c:pt idx="1345">
                  <c:v>222</c:v>
                </c:pt>
                <c:pt idx="1346">
                  <c:v>251</c:v>
                </c:pt>
                <c:pt idx="1347">
                  <c:v>228</c:v>
                </c:pt>
                <c:pt idx="1348">
                  <c:v>237</c:v>
                </c:pt>
                <c:pt idx="1349">
                  <c:v>226</c:v>
                </c:pt>
                <c:pt idx="1350">
                  <c:v>240</c:v>
                </c:pt>
                <c:pt idx="1351">
                  <c:v>221</c:v>
                </c:pt>
                <c:pt idx="1352">
                  <c:v>219</c:v>
                </c:pt>
                <c:pt idx="1353">
                  <c:v>211</c:v>
                </c:pt>
                <c:pt idx="1354">
                  <c:v>209</c:v>
                </c:pt>
                <c:pt idx="1355">
                  <c:v>210</c:v>
                </c:pt>
                <c:pt idx="1356">
                  <c:v>239</c:v>
                </c:pt>
                <c:pt idx="1357">
                  <c:v>237</c:v>
                </c:pt>
                <c:pt idx="1358">
                  <c:v>226</c:v>
                </c:pt>
                <c:pt idx="1359">
                  <c:v>183</c:v>
                </c:pt>
                <c:pt idx="1360">
                  <c:v>241</c:v>
                </c:pt>
                <c:pt idx="1361">
                  <c:v>217</c:v>
                </c:pt>
                <c:pt idx="1362">
                  <c:v>225</c:v>
                </c:pt>
                <c:pt idx="1363">
                  <c:v>201</c:v>
                </c:pt>
                <c:pt idx="1364">
                  <c:v>235</c:v>
                </c:pt>
                <c:pt idx="1365">
                  <c:v>256</c:v>
                </c:pt>
                <c:pt idx="1366">
                  <c:v>232</c:v>
                </c:pt>
                <c:pt idx="1367">
                  <c:v>238</c:v>
                </c:pt>
                <c:pt idx="1368">
                  <c:v>237</c:v>
                </c:pt>
                <c:pt idx="1369">
                  <c:v>245</c:v>
                </c:pt>
                <c:pt idx="1370">
                  <c:v>235</c:v>
                </c:pt>
                <c:pt idx="1371">
                  <c:v>247</c:v>
                </c:pt>
                <c:pt idx="1372">
                  <c:v>201</c:v>
                </c:pt>
                <c:pt idx="1373">
                  <c:v>235</c:v>
                </c:pt>
                <c:pt idx="1374">
                  <c:v>259</c:v>
                </c:pt>
                <c:pt idx="1375">
                  <c:v>232</c:v>
                </c:pt>
                <c:pt idx="1376">
                  <c:v>245</c:v>
                </c:pt>
                <c:pt idx="1377">
                  <c:v>232</c:v>
                </c:pt>
                <c:pt idx="1378">
                  <c:v>228</c:v>
                </c:pt>
                <c:pt idx="1379">
                  <c:v>240</c:v>
                </c:pt>
                <c:pt idx="1380">
                  <c:v>237</c:v>
                </c:pt>
                <c:pt idx="1381">
                  <c:v>263</c:v>
                </c:pt>
                <c:pt idx="1382">
                  <c:v>230</c:v>
                </c:pt>
                <c:pt idx="1383">
                  <c:v>240</c:v>
                </c:pt>
                <c:pt idx="1384">
                  <c:v>256</c:v>
                </c:pt>
                <c:pt idx="1385">
                  <c:v>216</c:v>
                </c:pt>
                <c:pt idx="1386">
                  <c:v>206</c:v>
                </c:pt>
                <c:pt idx="1387">
                  <c:v>234</c:v>
                </c:pt>
                <c:pt idx="1388">
                  <c:v>232</c:v>
                </c:pt>
                <c:pt idx="1389">
                  <c:v>244</c:v>
                </c:pt>
                <c:pt idx="1390">
                  <c:v>216</c:v>
                </c:pt>
                <c:pt idx="1391">
                  <c:v>248</c:v>
                </c:pt>
                <c:pt idx="1392">
                  <c:v>241</c:v>
                </c:pt>
                <c:pt idx="1393">
                  <c:v>230</c:v>
                </c:pt>
                <c:pt idx="1394">
                  <c:v>263</c:v>
                </c:pt>
                <c:pt idx="1395">
                  <c:v>224</c:v>
                </c:pt>
                <c:pt idx="1396">
                  <c:v>204</c:v>
                </c:pt>
                <c:pt idx="1397">
                  <c:v>241</c:v>
                </c:pt>
                <c:pt idx="1398">
                  <c:v>216</c:v>
                </c:pt>
                <c:pt idx="1399">
                  <c:v>248</c:v>
                </c:pt>
                <c:pt idx="1400">
                  <c:v>218</c:v>
                </c:pt>
                <c:pt idx="1401">
                  <c:v>230</c:v>
                </c:pt>
                <c:pt idx="1402">
                  <c:v>230</c:v>
                </c:pt>
                <c:pt idx="1403">
                  <c:v>225</c:v>
                </c:pt>
                <c:pt idx="1404">
                  <c:v>220</c:v>
                </c:pt>
                <c:pt idx="1405">
                  <c:v>220</c:v>
                </c:pt>
                <c:pt idx="1406">
                  <c:v>209</c:v>
                </c:pt>
                <c:pt idx="1407">
                  <c:v>228</c:v>
                </c:pt>
                <c:pt idx="1408">
                  <c:v>222</c:v>
                </c:pt>
                <c:pt idx="1409">
                  <c:v>207</c:v>
                </c:pt>
                <c:pt idx="1410">
                  <c:v>238</c:v>
                </c:pt>
                <c:pt idx="1411">
                  <c:v>226</c:v>
                </c:pt>
                <c:pt idx="1412">
                  <c:v>240</c:v>
                </c:pt>
                <c:pt idx="1413">
                  <c:v>243</c:v>
                </c:pt>
                <c:pt idx="1414">
                  <c:v>239</c:v>
                </c:pt>
                <c:pt idx="1415">
                  <c:v>261</c:v>
                </c:pt>
                <c:pt idx="1416">
                  <c:v>259</c:v>
                </c:pt>
                <c:pt idx="1417">
                  <c:v>215</c:v>
                </c:pt>
                <c:pt idx="1418">
                  <c:v>240</c:v>
                </c:pt>
                <c:pt idx="1419">
                  <c:v>250</c:v>
                </c:pt>
                <c:pt idx="1420">
                  <c:v>255</c:v>
                </c:pt>
                <c:pt idx="1421">
                  <c:v>233</c:v>
                </c:pt>
                <c:pt idx="1422">
                  <c:v>229</c:v>
                </c:pt>
                <c:pt idx="1423">
                  <c:v>238</c:v>
                </c:pt>
                <c:pt idx="1424">
                  <c:v>244</c:v>
                </c:pt>
                <c:pt idx="1425">
                  <c:v>237</c:v>
                </c:pt>
                <c:pt idx="1426">
                  <c:v>234</c:v>
                </c:pt>
                <c:pt idx="1427">
                  <c:v>246</c:v>
                </c:pt>
                <c:pt idx="1428">
                  <c:v>227</c:v>
                </c:pt>
                <c:pt idx="1429">
                  <c:v>243</c:v>
                </c:pt>
                <c:pt idx="1430">
                  <c:v>235</c:v>
                </c:pt>
                <c:pt idx="1431">
                  <c:v>259</c:v>
                </c:pt>
                <c:pt idx="1432">
                  <c:v>224</c:v>
                </c:pt>
                <c:pt idx="1433">
                  <c:v>253</c:v>
                </c:pt>
                <c:pt idx="1434">
                  <c:v>220</c:v>
                </c:pt>
                <c:pt idx="1435">
                  <c:v>228</c:v>
                </c:pt>
                <c:pt idx="1436">
                  <c:v>204</c:v>
                </c:pt>
                <c:pt idx="1437">
                  <c:v>244</c:v>
                </c:pt>
                <c:pt idx="1438">
                  <c:v>227</c:v>
                </c:pt>
                <c:pt idx="1439">
                  <c:v>222</c:v>
                </c:pt>
                <c:pt idx="1440">
                  <c:v>223</c:v>
                </c:pt>
                <c:pt idx="1441">
                  <c:v>216</c:v>
                </c:pt>
                <c:pt idx="1442">
                  <c:v>229</c:v>
                </c:pt>
                <c:pt idx="1443">
                  <c:v>232</c:v>
                </c:pt>
                <c:pt idx="1444">
                  <c:v>202</c:v>
                </c:pt>
                <c:pt idx="1445">
                  <c:v>206</c:v>
                </c:pt>
                <c:pt idx="1446">
                  <c:v>220</c:v>
                </c:pt>
                <c:pt idx="1447">
                  <c:v>240</c:v>
                </c:pt>
                <c:pt idx="1448">
                  <c:v>209</c:v>
                </c:pt>
                <c:pt idx="1449">
                  <c:v>237</c:v>
                </c:pt>
                <c:pt idx="1450">
                  <c:v>251</c:v>
                </c:pt>
                <c:pt idx="1451">
                  <c:v>228</c:v>
                </c:pt>
                <c:pt idx="1452">
                  <c:v>230</c:v>
                </c:pt>
                <c:pt idx="1453">
                  <c:v>232</c:v>
                </c:pt>
                <c:pt idx="1454">
                  <c:v>225</c:v>
                </c:pt>
                <c:pt idx="1455">
                  <c:v>235</c:v>
                </c:pt>
                <c:pt idx="1456">
                  <c:v>239</c:v>
                </c:pt>
                <c:pt idx="1457">
                  <c:v>218</c:v>
                </c:pt>
                <c:pt idx="1458">
                  <c:v>231</c:v>
                </c:pt>
                <c:pt idx="1459">
                  <c:v>204</c:v>
                </c:pt>
                <c:pt idx="1460">
                  <c:v>222</c:v>
                </c:pt>
                <c:pt idx="1461">
                  <c:v>223</c:v>
                </c:pt>
                <c:pt idx="1462">
                  <c:v>216</c:v>
                </c:pt>
                <c:pt idx="1463">
                  <c:v>218</c:v>
                </c:pt>
                <c:pt idx="1464">
                  <c:v>213</c:v>
                </c:pt>
                <c:pt idx="1465">
                  <c:v>226</c:v>
                </c:pt>
                <c:pt idx="1466">
                  <c:v>216</c:v>
                </c:pt>
                <c:pt idx="1467">
                  <c:v>249</c:v>
                </c:pt>
                <c:pt idx="1468">
                  <c:v>226</c:v>
                </c:pt>
                <c:pt idx="1469">
                  <c:v>236</c:v>
                </c:pt>
                <c:pt idx="1470">
                  <c:v>247</c:v>
                </c:pt>
                <c:pt idx="1471">
                  <c:v>254</c:v>
                </c:pt>
                <c:pt idx="1472">
                  <c:v>225</c:v>
                </c:pt>
                <c:pt idx="1473">
                  <c:v>171</c:v>
                </c:pt>
                <c:pt idx="1474">
                  <c:v>210</c:v>
                </c:pt>
                <c:pt idx="1475">
                  <c:v>237</c:v>
                </c:pt>
                <c:pt idx="1476">
                  <c:v>241</c:v>
                </c:pt>
                <c:pt idx="1477">
                  <c:v>224</c:v>
                </c:pt>
                <c:pt idx="1478">
                  <c:v>210</c:v>
                </c:pt>
                <c:pt idx="1479">
                  <c:v>204</c:v>
                </c:pt>
                <c:pt idx="1480">
                  <c:v>223</c:v>
                </c:pt>
                <c:pt idx="1481">
                  <c:v>244</c:v>
                </c:pt>
                <c:pt idx="1482">
                  <c:v>235</c:v>
                </c:pt>
                <c:pt idx="1483">
                  <c:v>222</c:v>
                </c:pt>
                <c:pt idx="1484">
                  <c:v>225</c:v>
                </c:pt>
                <c:pt idx="1485">
                  <c:v>248</c:v>
                </c:pt>
                <c:pt idx="1486">
                  <c:v>233</c:v>
                </c:pt>
                <c:pt idx="1487">
                  <c:v>235</c:v>
                </c:pt>
                <c:pt idx="1488">
                  <c:v>210</c:v>
                </c:pt>
                <c:pt idx="1489">
                  <c:v>244</c:v>
                </c:pt>
                <c:pt idx="1490">
                  <c:v>204</c:v>
                </c:pt>
                <c:pt idx="1491">
                  <c:v>204</c:v>
                </c:pt>
                <c:pt idx="1492">
                  <c:v>253</c:v>
                </c:pt>
                <c:pt idx="1493">
                  <c:v>227</c:v>
                </c:pt>
                <c:pt idx="1494">
                  <c:v>230</c:v>
                </c:pt>
                <c:pt idx="1495">
                  <c:v>246</c:v>
                </c:pt>
                <c:pt idx="1496">
                  <c:v>208</c:v>
                </c:pt>
                <c:pt idx="1497">
                  <c:v>194</c:v>
                </c:pt>
                <c:pt idx="1498">
                  <c:v>234</c:v>
                </c:pt>
                <c:pt idx="1499">
                  <c:v>220</c:v>
                </c:pt>
                <c:pt idx="1500">
                  <c:v>203</c:v>
                </c:pt>
                <c:pt idx="1501">
                  <c:v>242</c:v>
                </c:pt>
                <c:pt idx="1502">
                  <c:v>242</c:v>
                </c:pt>
                <c:pt idx="1503">
                  <c:v>230</c:v>
                </c:pt>
                <c:pt idx="1504">
                  <c:v>225</c:v>
                </c:pt>
                <c:pt idx="1505">
                  <c:v>219</c:v>
                </c:pt>
                <c:pt idx="1506">
                  <c:v>220</c:v>
                </c:pt>
                <c:pt idx="1507">
                  <c:v>208</c:v>
                </c:pt>
                <c:pt idx="1508">
                  <c:v>234</c:v>
                </c:pt>
                <c:pt idx="1509">
                  <c:v>214</c:v>
                </c:pt>
                <c:pt idx="1510">
                  <c:v>199</c:v>
                </c:pt>
                <c:pt idx="1511">
                  <c:v>229</c:v>
                </c:pt>
                <c:pt idx="1512">
                  <c:v>227</c:v>
                </c:pt>
                <c:pt idx="1513">
                  <c:v>221</c:v>
                </c:pt>
                <c:pt idx="1514">
                  <c:v>238</c:v>
                </c:pt>
                <c:pt idx="1515">
                  <c:v>246</c:v>
                </c:pt>
                <c:pt idx="1516">
                  <c:v>239</c:v>
                </c:pt>
                <c:pt idx="1517">
                  <c:v>223</c:v>
                </c:pt>
                <c:pt idx="1518">
                  <c:v>225</c:v>
                </c:pt>
                <c:pt idx="1519">
                  <c:v>219</c:v>
                </c:pt>
                <c:pt idx="1520">
                  <c:v>239</c:v>
                </c:pt>
                <c:pt idx="1521">
                  <c:v>238</c:v>
                </c:pt>
                <c:pt idx="1522">
                  <c:v>230</c:v>
                </c:pt>
                <c:pt idx="1523">
                  <c:v>209</c:v>
                </c:pt>
                <c:pt idx="1524">
                  <c:v>249</c:v>
                </c:pt>
                <c:pt idx="1525">
                  <c:v>229</c:v>
                </c:pt>
                <c:pt idx="1526">
                  <c:v>231</c:v>
                </c:pt>
                <c:pt idx="1527">
                  <c:v>198</c:v>
                </c:pt>
                <c:pt idx="1528">
                  <c:v>199</c:v>
                </c:pt>
                <c:pt idx="1529">
                  <c:v>222</c:v>
                </c:pt>
                <c:pt idx="1530">
                  <c:v>225</c:v>
                </c:pt>
                <c:pt idx="1531">
                  <c:v>234</c:v>
                </c:pt>
                <c:pt idx="1532">
                  <c:v>229</c:v>
                </c:pt>
                <c:pt idx="1533">
                  <c:v>241</c:v>
                </c:pt>
                <c:pt idx="1534">
                  <c:v>223</c:v>
                </c:pt>
                <c:pt idx="1535">
                  <c:v>216</c:v>
                </c:pt>
                <c:pt idx="1536">
                  <c:v>212</c:v>
                </c:pt>
                <c:pt idx="1537">
                  <c:v>215</c:v>
                </c:pt>
                <c:pt idx="1538">
                  <c:v>233</c:v>
                </c:pt>
                <c:pt idx="1539">
                  <c:v>251</c:v>
                </c:pt>
                <c:pt idx="1540">
                  <c:v>256</c:v>
                </c:pt>
                <c:pt idx="1541">
                  <c:v>227</c:v>
                </c:pt>
                <c:pt idx="1542">
                  <c:v>228</c:v>
                </c:pt>
                <c:pt idx="1543">
                  <c:v>255</c:v>
                </c:pt>
                <c:pt idx="1544">
                  <c:v>216</c:v>
                </c:pt>
                <c:pt idx="1545">
                  <c:v>235</c:v>
                </c:pt>
                <c:pt idx="1546">
                  <c:v>230</c:v>
                </c:pt>
                <c:pt idx="1547">
                  <c:v>208</c:v>
                </c:pt>
                <c:pt idx="1548">
                  <c:v>233</c:v>
                </c:pt>
                <c:pt idx="1549">
                  <c:v>252</c:v>
                </c:pt>
                <c:pt idx="1550">
                  <c:v>226</c:v>
                </c:pt>
                <c:pt idx="1551">
                  <c:v>213</c:v>
                </c:pt>
                <c:pt idx="1552">
                  <c:v>193</c:v>
                </c:pt>
                <c:pt idx="1553">
                  <c:v>222</c:v>
                </c:pt>
                <c:pt idx="1554">
                  <c:v>238</c:v>
                </c:pt>
                <c:pt idx="1555">
                  <c:v>232</c:v>
                </c:pt>
                <c:pt idx="1556">
                  <c:v>210</c:v>
                </c:pt>
                <c:pt idx="1557">
                  <c:v>239</c:v>
                </c:pt>
                <c:pt idx="1558">
                  <c:v>252</c:v>
                </c:pt>
                <c:pt idx="1559">
                  <c:v>254</c:v>
                </c:pt>
                <c:pt idx="1560">
                  <c:v>236</c:v>
                </c:pt>
                <c:pt idx="1561">
                  <c:v>241</c:v>
                </c:pt>
                <c:pt idx="1562">
                  <c:v>274</c:v>
                </c:pt>
                <c:pt idx="1563">
                  <c:v>268</c:v>
                </c:pt>
                <c:pt idx="1564">
                  <c:v>227</c:v>
                </c:pt>
                <c:pt idx="1565">
                  <c:v>233</c:v>
                </c:pt>
                <c:pt idx="1566">
                  <c:v>210</c:v>
                </c:pt>
                <c:pt idx="1567">
                  <c:v>243</c:v>
                </c:pt>
                <c:pt idx="1568">
                  <c:v>264</c:v>
                </c:pt>
                <c:pt idx="1569">
                  <c:v>228</c:v>
                </c:pt>
                <c:pt idx="1570">
                  <c:v>254</c:v>
                </c:pt>
                <c:pt idx="1571">
                  <c:v>251</c:v>
                </c:pt>
                <c:pt idx="1572">
                  <c:v>237</c:v>
                </c:pt>
                <c:pt idx="1573">
                  <c:v>249</c:v>
                </c:pt>
                <c:pt idx="1574">
                  <c:v>272</c:v>
                </c:pt>
                <c:pt idx="1575">
                  <c:v>253</c:v>
                </c:pt>
                <c:pt idx="1576">
                  <c:v>223</c:v>
                </c:pt>
                <c:pt idx="1577">
                  <c:v>236</c:v>
                </c:pt>
                <c:pt idx="1578">
                  <c:v>235</c:v>
                </c:pt>
                <c:pt idx="1579">
                  <c:v>276</c:v>
                </c:pt>
                <c:pt idx="1580">
                  <c:v>237</c:v>
                </c:pt>
                <c:pt idx="1581">
                  <c:v>261</c:v>
                </c:pt>
                <c:pt idx="1582">
                  <c:v>236</c:v>
                </c:pt>
                <c:pt idx="1583">
                  <c:v>235</c:v>
                </c:pt>
                <c:pt idx="1584">
                  <c:v>248</c:v>
                </c:pt>
                <c:pt idx="1585">
                  <c:v>263</c:v>
                </c:pt>
                <c:pt idx="1586">
                  <c:v>247</c:v>
                </c:pt>
                <c:pt idx="1587">
                  <c:v>222</c:v>
                </c:pt>
                <c:pt idx="1588">
                  <c:v>245</c:v>
                </c:pt>
                <c:pt idx="1589">
                  <c:v>254</c:v>
                </c:pt>
                <c:pt idx="1590">
                  <c:v>272</c:v>
                </c:pt>
                <c:pt idx="1591">
                  <c:v>225</c:v>
                </c:pt>
                <c:pt idx="1592">
                  <c:v>222</c:v>
                </c:pt>
                <c:pt idx="1593">
                  <c:v>239</c:v>
                </c:pt>
                <c:pt idx="1594">
                  <c:v>234</c:v>
                </c:pt>
                <c:pt idx="1595">
                  <c:v>244</c:v>
                </c:pt>
                <c:pt idx="1596">
                  <c:v>229</c:v>
                </c:pt>
                <c:pt idx="1597">
                  <c:v>242</c:v>
                </c:pt>
                <c:pt idx="1598">
                  <c:v>217</c:v>
                </c:pt>
                <c:pt idx="1599">
                  <c:v>246</c:v>
                </c:pt>
                <c:pt idx="1600">
                  <c:v>210</c:v>
                </c:pt>
                <c:pt idx="1601">
                  <c:v>257</c:v>
                </c:pt>
                <c:pt idx="1602">
                  <c:v>226</c:v>
                </c:pt>
                <c:pt idx="1603">
                  <c:v>236</c:v>
                </c:pt>
                <c:pt idx="1604">
                  <c:v>261</c:v>
                </c:pt>
                <c:pt idx="1605">
                  <c:v>233</c:v>
                </c:pt>
                <c:pt idx="1606">
                  <c:v>246</c:v>
                </c:pt>
                <c:pt idx="1607">
                  <c:v>265</c:v>
                </c:pt>
                <c:pt idx="1608">
                  <c:v>252</c:v>
                </c:pt>
                <c:pt idx="1609">
                  <c:v>234</c:v>
                </c:pt>
                <c:pt idx="1610">
                  <c:v>245</c:v>
                </c:pt>
                <c:pt idx="1611">
                  <c:v>249</c:v>
                </c:pt>
                <c:pt idx="1612">
                  <c:v>220</c:v>
                </c:pt>
                <c:pt idx="1613">
                  <c:v>230</c:v>
                </c:pt>
                <c:pt idx="1614">
                  <c:v>232</c:v>
                </c:pt>
                <c:pt idx="1615">
                  <c:v>248</c:v>
                </c:pt>
                <c:pt idx="1616">
                  <c:v>239</c:v>
                </c:pt>
                <c:pt idx="1617">
                  <c:v>250</c:v>
                </c:pt>
                <c:pt idx="1618">
                  <c:v>249</c:v>
                </c:pt>
                <c:pt idx="1619">
                  <c:v>220</c:v>
                </c:pt>
                <c:pt idx="1620">
                  <c:v>209</c:v>
                </c:pt>
                <c:pt idx="1621">
                  <c:v>251</c:v>
                </c:pt>
                <c:pt idx="1622">
                  <c:v>243</c:v>
                </c:pt>
                <c:pt idx="1623">
                  <c:v>229</c:v>
                </c:pt>
                <c:pt idx="1624">
                  <c:v>258</c:v>
                </c:pt>
                <c:pt idx="1625">
                  <c:v>277</c:v>
                </c:pt>
                <c:pt idx="1626">
                  <c:v>237</c:v>
                </c:pt>
                <c:pt idx="1627">
                  <c:v>232</c:v>
                </c:pt>
                <c:pt idx="1628">
                  <c:v>245</c:v>
                </c:pt>
                <c:pt idx="1629">
                  <c:v>214</c:v>
                </c:pt>
                <c:pt idx="1630">
                  <c:v>228</c:v>
                </c:pt>
                <c:pt idx="1631">
                  <c:v>248</c:v>
                </c:pt>
                <c:pt idx="1632">
                  <c:v>231</c:v>
                </c:pt>
                <c:pt idx="1633">
                  <c:v>248</c:v>
                </c:pt>
                <c:pt idx="1634">
                  <c:v>273</c:v>
                </c:pt>
                <c:pt idx="1635">
                  <c:v>246</c:v>
                </c:pt>
                <c:pt idx="1636">
                  <c:v>216</c:v>
                </c:pt>
                <c:pt idx="1637">
                  <c:v>245</c:v>
                </c:pt>
                <c:pt idx="1638">
                  <c:v>283</c:v>
                </c:pt>
                <c:pt idx="1639">
                  <c:v>274</c:v>
                </c:pt>
                <c:pt idx="1640">
                  <c:v>260</c:v>
                </c:pt>
                <c:pt idx="1641">
                  <c:v>226</c:v>
                </c:pt>
                <c:pt idx="1642">
                  <c:v>250</c:v>
                </c:pt>
                <c:pt idx="1643">
                  <c:v>253</c:v>
                </c:pt>
                <c:pt idx="1644">
                  <c:v>262</c:v>
                </c:pt>
                <c:pt idx="1645">
                  <c:v>238</c:v>
                </c:pt>
                <c:pt idx="1646">
                  <c:v>276</c:v>
                </c:pt>
                <c:pt idx="1647">
                  <c:v>264</c:v>
                </c:pt>
                <c:pt idx="1648">
                  <c:v>238</c:v>
                </c:pt>
                <c:pt idx="1649">
                  <c:v>229</c:v>
                </c:pt>
                <c:pt idx="1650">
                  <c:v>242</c:v>
                </c:pt>
                <c:pt idx="1651">
                  <c:v>247</c:v>
                </c:pt>
                <c:pt idx="1652">
                  <c:v>245</c:v>
                </c:pt>
                <c:pt idx="1653">
                  <c:v>258</c:v>
                </c:pt>
                <c:pt idx="1654">
                  <c:v>258</c:v>
                </c:pt>
                <c:pt idx="1655">
                  <c:v>242</c:v>
                </c:pt>
                <c:pt idx="1656">
                  <c:v>239</c:v>
                </c:pt>
                <c:pt idx="1657">
                  <c:v>259</c:v>
                </c:pt>
                <c:pt idx="1658">
                  <c:v>225</c:v>
                </c:pt>
                <c:pt idx="1659">
                  <c:v>273</c:v>
                </c:pt>
                <c:pt idx="1660">
                  <c:v>256</c:v>
                </c:pt>
                <c:pt idx="1661">
                  <c:v>260</c:v>
                </c:pt>
                <c:pt idx="1662">
                  <c:v>237</c:v>
                </c:pt>
                <c:pt idx="1663">
                  <c:v>272</c:v>
                </c:pt>
                <c:pt idx="1664">
                  <c:v>248</c:v>
                </c:pt>
                <c:pt idx="1665">
                  <c:v>250</c:v>
                </c:pt>
                <c:pt idx="1666">
                  <c:v>279</c:v>
                </c:pt>
                <c:pt idx="1667">
                  <c:v>230</c:v>
                </c:pt>
                <c:pt idx="1668">
                  <c:v>251</c:v>
                </c:pt>
                <c:pt idx="1669">
                  <c:v>265</c:v>
                </c:pt>
                <c:pt idx="1670">
                  <c:v>259</c:v>
                </c:pt>
                <c:pt idx="1671">
                  <c:v>222</c:v>
                </c:pt>
                <c:pt idx="1672">
                  <c:v>239</c:v>
                </c:pt>
                <c:pt idx="1673">
                  <c:v>266</c:v>
                </c:pt>
                <c:pt idx="1674">
                  <c:v>228</c:v>
                </c:pt>
                <c:pt idx="1675">
                  <c:v>245</c:v>
                </c:pt>
                <c:pt idx="1676">
                  <c:v>224</c:v>
                </c:pt>
                <c:pt idx="1677">
                  <c:v>265</c:v>
                </c:pt>
                <c:pt idx="1678">
                  <c:v>273</c:v>
                </c:pt>
                <c:pt idx="1679">
                  <c:v>246</c:v>
                </c:pt>
                <c:pt idx="1680">
                  <c:v>273</c:v>
                </c:pt>
                <c:pt idx="1681">
                  <c:v>276</c:v>
                </c:pt>
                <c:pt idx="1682">
                  <c:v>246</c:v>
                </c:pt>
                <c:pt idx="1683">
                  <c:v>264</c:v>
                </c:pt>
                <c:pt idx="1684">
                  <c:v>229</c:v>
                </c:pt>
                <c:pt idx="1685">
                  <c:v>239</c:v>
                </c:pt>
                <c:pt idx="1686">
                  <c:v>256</c:v>
                </c:pt>
                <c:pt idx="1687">
                  <c:v>276</c:v>
                </c:pt>
                <c:pt idx="1688">
                  <c:v>295</c:v>
                </c:pt>
                <c:pt idx="1689">
                  <c:v>278</c:v>
                </c:pt>
                <c:pt idx="1690">
                  <c:v>271</c:v>
                </c:pt>
                <c:pt idx="1691">
                  <c:v>277</c:v>
                </c:pt>
                <c:pt idx="1692">
                  <c:v>273</c:v>
                </c:pt>
                <c:pt idx="1693">
                  <c:v>305</c:v>
                </c:pt>
                <c:pt idx="1694">
                  <c:v>283</c:v>
                </c:pt>
                <c:pt idx="1695">
                  <c:v>301</c:v>
                </c:pt>
                <c:pt idx="1696">
                  <c:v>300</c:v>
                </c:pt>
                <c:pt idx="1697">
                  <c:v>301</c:v>
                </c:pt>
                <c:pt idx="1698">
                  <c:v>308</c:v>
                </c:pt>
                <c:pt idx="1699">
                  <c:v>346</c:v>
                </c:pt>
                <c:pt idx="1700">
                  <c:v>360</c:v>
                </c:pt>
                <c:pt idx="1701">
                  <c:v>329</c:v>
                </c:pt>
                <c:pt idx="1702">
                  <c:v>314</c:v>
                </c:pt>
                <c:pt idx="1703">
                  <c:v>358</c:v>
                </c:pt>
                <c:pt idx="1704">
                  <c:v>378</c:v>
                </c:pt>
                <c:pt idx="1705">
                  <c:v>357</c:v>
                </c:pt>
                <c:pt idx="1706">
                  <c:v>355</c:v>
                </c:pt>
                <c:pt idx="1707">
                  <c:v>369</c:v>
                </c:pt>
                <c:pt idx="1708">
                  <c:v>363</c:v>
                </c:pt>
                <c:pt idx="1709">
                  <c:v>364</c:v>
                </c:pt>
                <c:pt idx="1710">
                  <c:v>373</c:v>
                </c:pt>
                <c:pt idx="1711">
                  <c:v>389</c:v>
                </c:pt>
                <c:pt idx="1712">
                  <c:v>371</c:v>
                </c:pt>
                <c:pt idx="1713">
                  <c:v>361</c:v>
                </c:pt>
                <c:pt idx="1714">
                  <c:v>398</c:v>
                </c:pt>
                <c:pt idx="1715">
                  <c:v>373</c:v>
                </c:pt>
                <c:pt idx="1716">
                  <c:v>389</c:v>
                </c:pt>
                <c:pt idx="1717">
                  <c:v>378</c:v>
                </c:pt>
                <c:pt idx="1718">
                  <c:v>328</c:v>
                </c:pt>
                <c:pt idx="1719">
                  <c:v>359</c:v>
                </c:pt>
                <c:pt idx="1720">
                  <c:v>330</c:v>
                </c:pt>
                <c:pt idx="1721">
                  <c:v>335</c:v>
                </c:pt>
                <c:pt idx="1722">
                  <c:v>334</c:v>
                </c:pt>
                <c:pt idx="1723">
                  <c:v>328</c:v>
                </c:pt>
                <c:pt idx="1724">
                  <c:v>349</c:v>
                </c:pt>
                <c:pt idx="1725">
                  <c:v>333</c:v>
                </c:pt>
                <c:pt idx="1726">
                  <c:v>299</c:v>
                </c:pt>
                <c:pt idx="1727">
                  <c:v>323</c:v>
                </c:pt>
                <c:pt idx="1728">
                  <c:v>277</c:v>
                </c:pt>
                <c:pt idx="1729">
                  <c:v>288</c:v>
                </c:pt>
                <c:pt idx="1730">
                  <c:v>256</c:v>
                </c:pt>
                <c:pt idx="1731">
                  <c:v>277</c:v>
                </c:pt>
                <c:pt idx="1732">
                  <c:v>272</c:v>
                </c:pt>
                <c:pt idx="1733">
                  <c:v>259</c:v>
                </c:pt>
                <c:pt idx="1734">
                  <c:v>289</c:v>
                </c:pt>
                <c:pt idx="1735">
                  <c:v>281</c:v>
                </c:pt>
                <c:pt idx="1736">
                  <c:v>275</c:v>
                </c:pt>
                <c:pt idx="1737">
                  <c:v>287</c:v>
                </c:pt>
                <c:pt idx="1738">
                  <c:v>232</c:v>
                </c:pt>
                <c:pt idx="1739">
                  <c:v>272</c:v>
                </c:pt>
                <c:pt idx="1740">
                  <c:v>265</c:v>
                </c:pt>
                <c:pt idx="1741">
                  <c:v>232</c:v>
                </c:pt>
                <c:pt idx="1742">
                  <c:v>271</c:v>
                </c:pt>
                <c:pt idx="1743">
                  <c:v>249</c:v>
                </c:pt>
                <c:pt idx="1744">
                  <c:v>275</c:v>
                </c:pt>
                <c:pt idx="1745">
                  <c:v>277</c:v>
                </c:pt>
                <c:pt idx="1746">
                  <c:v>244</c:v>
                </c:pt>
                <c:pt idx="1747">
                  <c:v>266</c:v>
                </c:pt>
                <c:pt idx="1748">
                  <c:v>241</c:v>
                </c:pt>
                <c:pt idx="1749">
                  <c:v>277</c:v>
                </c:pt>
                <c:pt idx="1750">
                  <c:v>251</c:v>
                </c:pt>
                <c:pt idx="1751">
                  <c:v>283</c:v>
                </c:pt>
                <c:pt idx="1752">
                  <c:v>270</c:v>
                </c:pt>
                <c:pt idx="1753">
                  <c:v>261</c:v>
                </c:pt>
                <c:pt idx="1754">
                  <c:v>256</c:v>
                </c:pt>
                <c:pt idx="1755">
                  <c:v>244</c:v>
                </c:pt>
                <c:pt idx="1756">
                  <c:v>242</c:v>
                </c:pt>
                <c:pt idx="1757">
                  <c:v>264</c:v>
                </c:pt>
                <c:pt idx="1758">
                  <c:v>255</c:v>
                </c:pt>
                <c:pt idx="1759">
                  <c:v>246</c:v>
                </c:pt>
                <c:pt idx="1760">
                  <c:v>265</c:v>
                </c:pt>
                <c:pt idx="1761">
                  <c:v>220</c:v>
                </c:pt>
                <c:pt idx="1762">
                  <c:v>256</c:v>
                </c:pt>
                <c:pt idx="1763">
                  <c:v>243</c:v>
                </c:pt>
                <c:pt idx="1764">
                  <c:v>260</c:v>
                </c:pt>
                <c:pt idx="1765">
                  <c:v>257</c:v>
                </c:pt>
                <c:pt idx="1766">
                  <c:v>261</c:v>
                </c:pt>
                <c:pt idx="1767">
                  <c:v>255</c:v>
                </c:pt>
                <c:pt idx="1768">
                  <c:v>279</c:v>
                </c:pt>
                <c:pt idx="1769">
                  <c:v>279</c:v>
                </c:pt>
                <c:pt idx="1770">
                  <c:v>267</c:v>
                </c:pt>
                <c:pt idx="1771">
                  <c:v>255</c:v>
                </c:pt>
                <c:pt idx="1772">
                  <c:v>279</c:v>
                </c:pt>
                <c:pt idx="1773">
                  <c:v>274</c:v>
                </c:pt>
                <c:pt idx="1774">
                  <c:v>254</c:v>
                </c:pt>
                <c:pt idx="1775">
                  <c:v>265</c:v>
                </c:pt>
                <c:pt idx="1776">
                  <c:v>234</c:v>
                </c:pt>
                <c:pt idx="1777">
                  <c:v>240</c:v>
                </c:pt>
                <c:pt idx="1778">
                  <c:v>258</c:v>
                </c:pt>
                <c:pt idx="1779">
                  <c:v>252</c:v>
                </c:pt>
                <c:pt idx="1780">
                  <c:v>266</c:v>
                </c:pt>
                <c:pt idx="1781">
                  <c:v>245</c:v>
                </c:pt>
                <c:pt idx="1782">
                  <c:v>270</c:v>
                </c:pt>
                <c:pt idx="1783">
                  <c:v>249</c:v>
                </c:pt>
                <c:pt idx="1784">
                  <c:v>212</c:v>
                </c:pt>
                <c:pt idx="1785">
                  <c:v>266</c:v>
                </c:pt>
                <c:pt idx="1786">
                  <c:v>288</c:v>
                </c:pt>
                <c:pt idx="1787">
                  <c:v>262</c:v>
                </c:pt>
                <c:pt idx="1788">
                  <c:v>273</c:v>
                </c:pt>
                <c:pt idx="1789">
                  <c:v>263</c:v>
                </c:pt>
                <c:pt idx="1790">
                  <c:v>250</c:v>
                </c:pt>
                <c:pt idx="1791">
                  <c:v>247</c:v>
                </c:pt>
                <c:pt idx="1792">
                  <c:v>249</c:v>
                </c:pt>
                <c:pt idx="1793">
                  <c:v>267</c:v>
                </c:pt>
                <c:pt idx="1794">
                  <c:v>269</c:v>
                </c:pt>
                <c:pt idx="1795">
                  <c:v>264</c:v>
                </c:pt>
                <c:pt idx="1796">
                  <c:v>251</c:v>
                </c:pt>
                <c:pt idx="1797">
                  <c:v>239</c:v>
                </c:pt>
                <c:pt idx="1798">
                  <c:v>242</c:v>
                </c:pt>
                <c:pt idx="1799">
                  <c:v>274</c:v>
                </c:pt>
                <c:pt idx="1800">
                  <c:v>287</c:v>
                </c:pt>
                <c:pt idx="1801">
                  <c:v>256</c:v>
                </c:pt>
                <c:pt idx="1802">
                  <c:v>276</c:v>
                </c:pt>
                <c:pt idx="1803">
                  <c:v>243</c:v>
                </c:pt>
                <c:pt idx="1804">
                  <c:v>252</c:v>
                </c:pt>
                <c:pt idx="1805">
                  <c:v>242</c:v>
                </c:pt>
                <c:pt idx="1806">
                  <c:v>260</c:v>
                </c:pt>
                <c:pt idx="1807">
                  <c:v>280</c:v>
                </c:pt>
                <c:pt idx="1808">
                  <c:v>288</c:v>
                </c:pt>
                <c:pt idx="1809">
                  <c:v>264</c:v>
                </c:pt>
                <c:pt idx="1810">
                  <c:v>225</c:v>
                </c:pt>
                <c:pt idx="1811">
                  <c:v>263</c:v>
                </c:pt>
                <c:pt idx="1812">
                  <c:v>259</c:v>
                </c:pt>
                <c:pt idx="1813">
                  <c:v>277</c:v>
                </c:pt>
                <c:pt idx="1814">
                  <c:v>273</c:v>
                </c:pt>
                <c:pt idx="1815">
                  <c:v>242</c:v>
                </c:pt>
                <c:pt idx="1816">
                  <c:v>276</c:v>
                </c:pt>
                <c:pt idx="1817">
                  <c:v>263</c:v>
                </c:pt>
                <c:pt idx="1818">
                  <c:v>287</c:v>
                </c:pt>
                <c:pt idx="1819">
                  <c:v>274</c:v>
                </c:pt>
                <c:pt idx="1820">
                  <c:v>261</c:v>
                </c:pt>
                <c:pt idx="1821">
                  <c:v>284</c:v>
                </c:pt>
                <c:pt idx="1822">
                  <c:v>278</c:v>
                </c:pt>
                <c:pt idx="1823">
                  <c:v>316</c:v>
                </c:pt>
                <c:pt idx="1824">
                  <c:v>294</c:v>
                </c:pt>
                <c:pt idx="1825">
                  <c:v>327</c:v>
                </c:pt>
                <c:pt idx="1826">
                  <c:v>311</c:v>
                </c:pt>
                <c:pt idx="1827">
                  <c:v>319</c:v>
                </c:pt>
                <c:pt idx="1828">
                  <c:v>344</c:v>
                </c:pt>
                <c:pt idx="1829">
                  <c:v>333</c:v>
                </c:pt>
                <c:pt idx="1830">
                  <c:v>326</c:v>
                </c:pt>
                <c:pt idx="1831">
                  <c:v>316</c:v>
                </c:pt>
                <c:pt idx="1832">
                  <c:v>302</c:v>
                </c:pt>
                <c:pt idx="1833">
                  <c:v>345</c:v>
                </c:pt>
                <c:pt idx="1834">
                  <c:v>354</c:v>
                </c:pt>
                <c:pt idx="1835">
                  <c:v>369</c:v>
                </c:pt>
                <c:pt idx="1836">
                  <c:v>394</c:v>
                </c:pt>
                <c:pt idx="1837">
                  <c:v>369</c:v>
                </c:pt>
                <c:pt idx="1838">
                  <c:v>332</c:v>
                </c:pt>
                <c:pt idx="1839">
                  <c:v>390</c:v>
                </c:pt>
                <c:pt idx="1840">
                  <c:v>376</c:v>
                </c:pt>
                <c:pt idx="1841">
                  <c:v>396</c:v>
                </c:pt>
                <c:pt idx="1842">
                  <c:v>350</c:v>
                </c:pt>
                <c:pt idx="1843">
                  <c:v>404</c:v>
                </c:pt>
                <c:pt idx="1844">
                  <c:v>350</c:v>
                </c:pt>
                <c:pt idx="1845">
                  <c:v>380</c:v>
                </c:pt>
                <c:pt idx="1846">
                  <c:v>346</c:v>
                </c:pt>
                <c:pt idx="1847">
                  <c:v>380</c:v>
                </c:pt>
                <c:pt idx="1848">
                  <c:v>370</c:v>
                </c:pt>
                <c:pt idx="1849">
                  <c:v>350</c:v>
                </c:pt>
                <c:pt idx="1850">
                  <c:v>349</c:v>
                </c:pt>
                <c:pt idx="1851">
                  <c:v>362</c:v>
                </c:pt>
                <c:pt idx="1852">
                  <c:v>337</c:v>
                </c:pt>
                <c:pt idx="1853">
                  <c:v>324</c:v>
                </c:pt>
                <c:pt idx="1854">
                  <c:v>326</c:v>
                </c:pt>
                <c:pt idx="1855">
                  <c:v>325</c:v>
                </c:pt>
                <c:pt idx="1856">
                  <c:v>330</c:v>
                </c:pt>
                <c:pt idx="1857">
                  <c:v>344</c:v>
                </c:pt>
                <c:pt idx="1858">
                  <c:v>319</c:v>
                </c:pt>
                <c:pt idx="1859">
                  <c:v>285</c:v>
                </c:pt>
                <c:pt idx="1860">
                  <c:v>284</c:v>
                </c:pt>
                <c:pt idx="1861">
                  <c:v>324</c:v>
                </c:pt>
                <c:pt idx="1862">
                  <c:v>318</c:v>
                </c:pt>
                <c:pt idx="1863">
                  <c:v>287</c:v>
                </c:pt>
                <c:pt idx="1864">
                  <c:v>280</c:v>
                </c:pt>
                <c:pt idx="1865">
                  <c:v>290</c:v>
                </c:pt>
                <c:pt idx="1866">
                  <c:v>243</c:v>
                </c:pt>
                <c:pt idx="1867">
                  <c:v>263</c:v>
                </c:pt>
                <c:pt idx="1868">
                  <c:v>316</c:v>
                </c:pt>
                <c:pt idx="1869">
                  <c:v>287</c:v>
                </c:pt>
                <c:pt idx="1870">
                  <c:v>297</c:v>
                </c:pt>
                <c:pt idx="1871">
                  <c:v>262</c:v>
                </c:pt>
                <c:pt idx="1872">
                  <c:v>288</c:v>
                </c:pt>
                <c:pt idx="1873">
                  <c:v>278</c:v>
                </c:pt>
                <c:pt idx="1874">
                  <c:v>317</c:v>
                </c:pt>
                <c:pt idx="1875">
                  <c:v>299</c:v>
                </c:pt>
                <c:pt idx="1876">
                  <c:v>297</c:v>
                </c:pt>
                <c:pt idx="1877">
                  <c:v>304</c:v>
                </c:pt>
                <c:pt idx="1878">
                  <c:v>292</c:v>
                </c:pt>
                <c:pt idx="1879">
                  <c:v>302</c:v>
                </c:pt>
                <c:pt idx="1880">
                  <c:v>288</c:v>
                </c:pt>
                <c:pt idx="1881">
                  <c:v>270</c:v>
                </c:pt>
                <c:pt idx="1882">
                  <c:v>298</c:v>
                </c:pt>
                <c:pt idx="1883">
                  <c:v>327</c:v>
                </c:pt>
                <c:pt idx="1884">
                  <c:v>287</c:v>
                </c:pt>
                <c:pt idx="1885">
                  <c:v>293</c:v>
                </c:pt>
                <c:pt idx="1886">
                  <c:v>287</c:v>
                </c:pt>
                <c:pt idx="1887">
                  <c:v>298</c:v>
                </c:pt>
                <c:pt idx="1888">
                  <c:v>276</c:v>
                </c:pt>
                <c:pt idx="1889">
                  <c:v>274</c:v>
                </c:pt>
                <c:pt idx="1890">
                  <c:v>316</c:v>
                </c:pt>
                <c:pt idx="1891">
                  <c:v>288</c:v>
                </c:pt>
                <c:pt idx="1892">
                  <c:v>290</c:v>
                </c:pt>
                <c:pt idx="1893">
                  <c:v>267</c:v>
                </c:pt>
                <c:pt idx="1894">
                  <c:v>285</c:v>
                </c:pt>
                <c:pt idx="1895">
                  <c:v>308</c:v>
                </c:pt>
                <c:pt idx="1896">
                  <c:v>250</c:v>
                </c:pt>
                <c:pt idx="1897">
                  <c:v>277</c:v>
                </c:pt>
                <c:pt idx="1898">
                  <c:v>283</c:v>
                </c:pt>
                <c:pt idx="1899">
                  <c:v>272</c:v>
                </c:pt>
                <c:pt idx="1900">
                  <c:v>267</c:v>
                </c:pt>
                <c:pt idx="1901">
                  <c:v>284</c:v>
                </c:pt>
                <c:pt idx="1902">
                  <c:v>269</c:v>
                </c:pt>
                <c:pt idx="1903">
                  <c:v>248</c:v>
                </c:pt>
                <c:pt idx="1904">
                  <c:v>277</c:v>
                </c:pt>
                <c:pt idx="1905">
                  <c:v>280</c:v>
                </c:pt>
                <c:pt idx="1906">
                  <c:v>282</c:v>
                </c:pt>
                <c:pt idx="1907">
                  <c:v>286</c:v>
                </c:pt>
                <c:pt idx="1908">
                  <c:v>260</c:v>
                </c:pt>
                <c:pt idx="1909">
                  <c:v>275</c:v>
                </c:pt>
                <c:pt idx="1910">
                  <c:v>280</c:v>
                </c:pt>
                <c:pt idx="1911">
                  <c:v>296</c:v>
                </c:pt>
                <c:pt idx="1912">
                  <c:v>297</c:v>
                </c:pt>
                <c:pt idx="1913">
                  <c:v>278</c:v>
                </c:pt>
                <c:pt idx="1914">
                  <c:v>272</c:v>
                </c:pt>
                <c:pt idx="1915">
                  <c:v>312</c:v>
                </c:pt>
                <c:pt idx="1916">
                  <c:v>273</c:v>
                </c:pt>
                <c:pt idx="1917">
                  <c:v>258</c:v>
                </c:pt>
                <c:pt idx="1918">
                  <c:v>315</c:v>
                </c:pt>
                <c:pt idx="1919">
                  <c:v>290</c:v>
                </c:pt>
                <c:pt idx="1920">
                  <c:v>288</c:v>
                </c:pt>
                <c:pt idx="1921">
                  <c:v>293</c:v>
                </c:pt>
                <c:pt idx="1922">
                  <c:v>295</c:v>
                </c:pt>
                <c:pt idx="1923">
                  <c:v>268</c:v>
                </c:pt>
                <c:pt idx="1924">
                  <c:v>278</c:v>
                </c:pt>
                <c:pt idx="1925">
                  <c:v>291</c:v>
                </c:pt>
                <c:pt idx="1926">
                  <c:v>310</c:v>
                </c:pt>
                <c:pt idx="1927">
                  <c:v>286</c:v>
                </c:pt>
                <c:pt idx="1928">
                  <c:v>284</c:v>
                </c:pt>
                <c:pt idx="1929">
                  <c:v>283</c:v>
                </c:pt>
                <c:pt idx="1930">
                  <c:v>294</c:v>
                </c:pt>
                <c:pt idx="1931">
                  <c:v>281</c:v>
                </c:pt>
                <c:pt idx="1932">
                  <c:v>254</c:v>
                </c:pt>
                <c:pt idx="1933">
                  <c:v>297</c:v>
                </c:pt>
                <c:pt idx="1934">
                  <c:v>317</c:v>
                </c:pt>
                <c:pt idx="1935">
                  <c:v>308</c:v>
                </c:pt>
                <c:pt idx="1936">
                  <c:v>303</c:v>
                </c:pt>
                <c:pt idx="1937">
                  <c:v>284</c:v>
                </c:pt>
                <c:pt idx="1938">
                  <c:v>317</c:v>
                </c:pt>
                <c:pt idx="1939">
                  <c:v>337</c:v>
                </c:pt>
                <c:pt idx="1940">
                  <c:v>354</c:v>
                </c:pt>
                <c:pt idx="1941">
                  <c:v>266</c:v>
                </c:pt>
                <c:pt idx="1942">
                  <c:v>307</c:v>
                </c:pt>
                <c:pt idx="1943">
                  <c:v>307</c:v>
                </c:pt>
                <c:pt idx="1944">
                  <c:v>307</c:v>
                </c:pt>
                <c:pt idx="1945">
                  <c:v>327</c:v>
                </c:pt>
                <c:pt idx="1946">
                  <c:v>260</c:v>
                </c:pt>
                <c:pt idx="1947">
                  <c:v>302</c:v>
                </c:pt>
                <c:pt idx="1948">
                  <c:v>290</c:v>
                </c:pt>
                <c:pt idx="1949">
                  <c:v>293</c:v>
                </c:pt>
                <c:pt idx="1950">
                  <c:v>299</c:v>
                </c:pt>
                <c:pt idx="1951">
                  <c:v>313</c:v>
                </c:pt>
                <c:pt idx="1952">
                  <c:v>304</c:v>
                </c:pt>
                <c:pt idx="1953">
                  <c:v>287</c:v>
                </c:pt>
                <c:pt idx="1954">
                  <c:v>292</c:v>
                </c:pt>
                <c:pt idx="1955">
                  <c:v>307</c:v>
                </c:pt>
                <c:pt idx="1956">
                  <c:v>292</c:v>
                </c:pt>
                <c:pt idx="1957">
                  <c:v>268</c:v>
                </c:pt>
                <c:pt idx="1958">
                  <c:v>291</c:v>
                </c:pt>
                <c:pt idx="1959">
                  <c:v>331</c:v>
                </c:pt>
                <c:pt idx="1960">
                  <c:v>281</c:v>
                </c:pt>
                <c:pt idx="1961">
                  <c:v>292</c:v>
                </c:pt>
                <c:pt idx="1962">
                  <c:v>275</c:v>
                </c:pt>
                <c:pt idx="1963">
                  <c:v>276</c:v>
                </c:pt>
                <c:pt idx="1964">
                  <c:v>282</c:v>
                </c:pt>
                <c:pt idx="1965">
                  <c:v>302</c:v>
                </c:pt>
                <c:pt idx="1966">
                  <c:v>304</c:v>
                </c:pt>
                <c:pt idx="1967">
                  <c:v>310</c:v>
                </c:pt>
                <c:pt idx="1968">
                  <c:v>294</c:v>
                </c:pt>
                <c:pt idx="1969">
                  <c:v>302</c:v>
                </c:pt>
                <c:pt idx="1970">
                  <c:v>330</c:v>
                </c:pt>
                <c:pt idx="1971">
                  <c:v>347</c:v>
                </c:pt>
                <c:pt idx="1972">
                  <c:v>317</c:v>
                </c:pt>
                <c:pt idx="1973">
                  <c:v>293</c:v>
                </c:pt>
                <c:pt idx="1974">
                  <c:v>297</c:v>
                </c:pt>
                <c:pt idx="1975">
                  <c:v>289</c:v>
                </c:pt>
                <c:pt idx="1976">
                  <c:v>326</c:v>
                </c:pt>
                <c:pt idx="1977">
                  <c:v>303</c:v>
                </c:pt>
                <c:pt idx="1978">
                  <c:v>323</c:v>
                </c:pt>
                <c:pt idx="1979">
                  <c:v>340</c:v>
                </c:pt>
                <c:pt idx="1980">
                  <c:v>331</c:v>
                </c:pt>
                <c:pt idx="1981">
                  <c:v>335</c:v>
                </c:pt>
                <c:pt idx="1982">
                  <c:v>319</c:v>
                </c:pt>
                <c:pt idx="1983">
                  <c:v>276</c:v>
                </c:pt>
                <c:pt idx="1984">
                  <c:v>312</c:v>
                </c:pt>
                <c:pt idx="1985">
                  <c:v>308</c:v>
                </c:pt>
                <c:pt idx="1986">
                  <c:v>285</c:v>
                </c:pt>
                <c:pt idx="1987">
                  <c:v>296</c:v>
                </c:pt>
                <c:pt idx="1988">
                  <c:v>271</c:v>
                </c:pt>
                <c:pt idx="1989">
                  <c:v>285</c:v>
                </c:pt>
                <c:pt idx="1990">
                  <c:v>298</c:v>
                </c:pt>
                <c:pt idx="1991">
                  <c:v>300</c:v>
                </c:pt>
                <c:pt idx="1992">
                  <c:v>317</c:v>
                </c:pt>
                <c:pt idx="1993">
                  <c:v>301</c:v>
                </c:pt>
                <c:pt idx="1994">
                  <c:v>314</c:v>
                </c:pt>
                <c:pt idx="1995">
                  <c:v>330</c:v>
                </c:pt>
                <c:pt idx="1996">
                  <c:v>295</c:v>
                </c:pt>
                <c:pt idx="1997">
                  <c:v>306</c:v>
                </c:pt>
                <c:pt idx="1998">
                  <c:v>316</c:v>
                </c:pt>
                <c:pt idx="1999">
                  <c:v>330</c:v>
                </c:pt>
                <c:pt idx="2000">
                  <c:v>315</c:v>
                </c:pt>
                <c:pt idx="2001">
                  <c:v>319</c:v>
                </c:pt>
                <c:pt idx="2002">
                  <c:v>304</c:v>
                </c:pt>
                <c:pt idx="2003">
                  <c:v>323</c:v>
                </c:pt>
                <c:pt idx="2004">
                  <c:v>352</c:v>
                </c:pt>
                <c:pt idx="2005">
                  <c:v>341</c:v>
                </c:pt>
                <c:pt idx="2006">
                  <c:v>309</c:v>
                </c:pt>
                <c:pt idx="2007">
                  <c:v>339</c:v>
                </c:pt>
                <c:pt idx="2008">
                  <c:v>291</c:v>
                </c:pt>
                <c:pt idx="2009">
                  <c:v>312</c:v>
                </c:pt>
                <c:pt idx="2010">
                  <c:v>338</c:v>
                </c:pt>
                <c:pt idx="2011">
                  <c:v>295</c:v>
                </c:pt>
                <c:pt idx="2012">
                  <c:v>302</c:v>
                </c:pt>
                <c:pt idx="2013">
                  <c:v>348</c:v>
                </c:pt>
                <c:pt idx="2014">
                  <c:v>357</c:v>
                </c:pt>
                <c:pt idx="2015">
                  <c:v>322</c:v>
                </c:pt>
                <c:pt idx="2016">
                  <c:v>332</c:v>
                </c:pt>
                <c:pt idx="2017">
                  <c:v>337</c:v>
                </c:pt>
                <c:pt idx="2018">
                  <c:v>303</c:v>
                </c:pt>
                <c:pt idx="2019">
                  <c:v>338</c:v>
                </c:pt>
                <c:pt idx="2020">
                  <c:v>321</c:v>
                </c:pt>
                <c:pt idx="2021">
                  <c:v>297</c:v>
                </c:pt>
                <c:pt idx="2022">
                  <c:v>282</c:v>
                </c:pt>
                <c:pt idx="2023">
                  <c:v>335</c:v>
                </c:pt>
                <c:pt idx="2024">
                  <c:v>331</c:v>
                </c:pt>
                <c:pt idx="2025">
                  <c:v>330</c:v>
                </c:pt>
                <c:pt idx="2026">
                  <c:v>312</c:v>
                </c:pt>
                <c:pt idx="2027">
                  <c:v>343</c:v>
                </c:pt>
                <c:pt idx="2028">
                  <c:v>335</c:v>
                </c:pt>
                <c:pt idx="2029">
                  <c:v>308</c:v>
                </c:pt>
                <c:pt idx="2030">
                  <c:v>327</c:v>
                </c:pt>
                <c:pt idx="2031">
                  <c:v>298</c:v>
                </c:pt>
                <c:pt idx="2032">
                  <c:v>335</c:v>
                </c:pt>
                <c:pt idx="2033">
                  <c:v>322</c:v>
                </c:pt>
                <c:pt idx="2034">
                  <c:v>292</c:v>
                </c:pt>
                <c:pt idx="2035">
                  <c:v>310</c:v>
                </c:pt>
                <c:pt idx="2036">
                  <c:v>354</c:v>
                </c:pt>
                <c:pt idx="2037">
                  <c:v>315</c:v>
                </c:pt>
                <c:pt idx="2038">
                  <c:v>300</c:v>
                </c:pt>
                <c:pt idx="2039">
                  <c:v>345</c:v>
                </c:pt>
                <c:pt idx="2040">
                  <c:v>330</c:v>
                </c:pt>
                <c:pt idx="2041">
                  <c:v>331</c:v>
                </c:pt>
                <c:pt idx="2042">
                  <c:v>307</c:v>
                </c:pt>
                <c:pt idx="2043">
                  <c:v>336</c:v>
                </c:pt>
                <c:pt idx="2044">
                  <c:v>328</c:v>
                </c:pt>
                <c:pt idx="2045">
                  <c:v>340</c:v>
                </c:pt>
                <c:pt idx="2046">
                  <c:v>331</c:v>
                </c:pt>
                <c:pt idx="2047">
                  <c:v>344</c:v>
                </c:pt>
                <c:pt idx="2048">
                  <c:v>305</c:v>
                </c:pt>
                <c:pt idx="2049">
                  <c:v>357</c:v>
                </c:pt>
                <c:pt idx="2050">
                  <c:v>302</c:v>
                </c:pt>
                <c:pt idx="2051">
                  <c:v>333</c:v>
                </c:pt>
                <c:pt idx="2052">
                  <c:v>287</c:v>
                </c:pt>
                <c:pt idx="2053">
                  <c:v>303</c:v>
                </c:pt>
                <c:pt idx="2054">
                  <c:v>301</c:v>
                </c:pt>
                <c:pt idx="2055">
                  <c:v>324</c:v>
                </c:pt>
                <c:pt idx="2056">
                  <c:v>336</c:v>
                </c:pt>
                <c:pt idx="2057">
                  <c:v>344</c:v>
                </c:pt>
                <c:pt idx="2058">
                  <c:v>319</c:v>
                </c:pt>
                <c:pt idx="2059">
                  <c:v>301</c:v>
                </c:pt>
                <c:pt idx="2060">
                  <c:v>311</c:v>
                </c:pt>
                <c:pt idx="2061">
                  <c:v>317</c:v>
                </c:pt>
                <c:pt idx="2062">
                  <c:v>301</c:v>
                </c:pt>
                <c:pt idx="2063">
                  <c:v>291</c:v>
                </c:pt>
                <c:pt idx="2064">
                  <c:v>312</c:v>
                </c:pt>
                <c:pt idx="2065">
                  <c:v>308</c:v>
                </c:pt>
                <c:pt idx="2066">
                  <c:v>354</c:v>
                </c:pt>
                <c:pt idx="2067">
                  <c:v>351</c:v>
                </c:pt>
                <c:pt idx="2068">
                  <c:v>345</c:v>
                </c:pt>
                <c:pt idx="2069">
                  <c:v>305</c:v>
                </c:pt>
                <c:pt idx="2070">
                  <c:v>301</c:v>
                </c:pt>
                <c:pt idx="2071">
                  <c:v>322</c:v>
                </c:pt>
                <c:pt idx="2072">
                  <c:v>291</c:v>
                </c:pt>
                <c:pt idx="2073">
                  <c:v>280</c:v>
                </c:pt>
                <c:pt idx="2074">
                  <c:v>331</c:v>
                </c:pt>
                <c:pt idx="2075">
                  <c:v>308</c:v>
                </c:pt>
                <c:pt idx="2076">
                  <c:v>314</c:v>
                </c:pt>
                <c:pt idx="2077">
                  <c:v>315</c:v>
                </c:pt>
                <c:pt idx="2078">
                  <c:v>336</c:v>
                </c:pt>
                <c:pt idx="2079">
                  <c:v>324</c:v>
                </c:pt>
                <c:pt idx="2080">
                  <c:v>310</c:v>
                </c:pt>
                <c:pt idx="2081">
                  <c:v>310</c:v>
                </c:pt>
                <c:pt idx="2082">
                  <c:v>347</c:v>
                </c:pt>
                <c:pt idx="2083">
                  <c:v>328</c:v>
                </c:pt>
                <c:pt idx="2084">
                  <c:v>318</c:v>
                </c:pt>
                <c:pt idx="2085">
                  <c:v>325</c:v>
                </c:pt>
                <c:pt idx="2086">
                  <c:v>294</c:v>
                </c:pt>
                <c:pt idx="2087">
                  <c:v>343</c:v>
                </c:pt>
                <c:pt idx="2088">
                  <c:v>327</c:v>
                </c:pt>
                <c:pt idx="2089">
                  <c:v>347</c:v>
                </c:pt>
                <c:pt idx="2090">
                  <c:v>324</c:v>
                </c:pt>
                <c:pt idx="2091">
                  <c:v>329</c:v>
                </c:pt>
                <c:pt idx="2092">
                  <c:v>347</c:v>
                </c:pt>
                <c:pt idx="2093">
                  <c:v>326</c:v>
                </c:pt>
                <c:pt idx="2094">
                  <c:v>326</c:v>
                </c:pt>
                <c:pt idx="2095">
                  <c:v>329</c:v>
                </c:pt>
                <c:pt idx="2096">
                  <c:v>318</c:v>
                </c:pt>
                <c:pt idx="2097">
                  <c:v>326</c:v>
                </c:pt>
                <c:pt idx="2098">
                  <c:v>338</c:v>
                </c:pt>
                <c:pt idx="2099">
                  <c:v>357</c:v>
                </c:pt>
                <c:pt idx="2100">
                  <c:v>351</c:v>
                </c:pt>
                <c:pt idx="2101">
                  <c:v>343</c:v>
                </c:pt>
                <c:pt idx="2102">
                  <c:v>366</c:v>
                </c:pt>
                <c:pt idx="2103">
                  <c:v>305</c:v>
                </c:pt>
                <c:pt idx="2104">
                  <c:v>315</c:v>
                </c:pt>
                <c:pt idx="2105">
                  <c:v>332</c:v>
                </c:pt>
                <c:pt idx="2106">
                  <c:v>330</c:v>
                </c:pt>
                <c:pt idx="2107">
                  <c:v>352</c:v>
                </c:pt>
                <c:pt idx="2108">
                  <c:v>354</c:v>
                </c:pt>
                <c:pt idx="2109">
                  <c:v>334</c:v>
                </c:pt>
                <c:pt idx="2110">
                  <c:v>298</c:v>
                </c:pt>
                <c:pt idx="2111">
                  <c:v>316</c:v>
                </c:pt>
                <c:pt idx="2112">
                  <c:v>344</c:v>
                </c:pt>
                <c:pt idx="2113">
                  <c:v>310</c:v>
                </c:pt>
                <c:pt idx="2114">
                  <c:v>348</c:v>
                </c:pt>
                <c:pt idx="2115">
                  <c:v>338</c:v>
                </c:pt>
                <c:pt idx="2116">
                  <c:v>347</c:v>
                </c:pt>
                <c:pt idx="2117">
                  <c:v>305</c:v>
                </c:pt>
                <c:pt idx="2118">
                  <c:v>319</c:v>
                </c:pt>
                <c:pt idx="2119">
                  <c:v>312</c:v>
                </c:pt>
                <c:pt idx="2120">
                  <c:v>364</c:v>
                </c:pt>
                <c:pt idx="2121">
                  <c:v>327</c:v>
                </c:pt>
                <c:pt idx="2122">
                  <c:v>349</c:v>
                </c:pt>
                <c:pt idx="2123">
                  <c:v>352</c:v>
                </c:pt>
                <c:pt idx="2124">
                  <c:v>347</c:v>
                </c:pt>
                <c:pt idx="2125">
                  <c:v>323</c:v>
                </c:pt>
                <c:pt idx="2126">
                  <c:v>367</c:v>
                </c:pt>
                <c:pt idx="2127">
                  <c:v>340</c:v>
                </c:pt>
                <c:pt idx="2128">
                  <c:v>332</c:v>
                </c:pt>
                <c:pt idx="2129">
                  <c:v>330</c:v>
                </c:pt>
                <c:pt idx="2130">
                  <c:v>330</c:v>
                </c:pt>
                <c:pt idx="2131">
                  <c:v>348</c:v>
                </c:pt>
                <c:pt idx="2132">
                  <c:v>342</c:v>
                </c:pt>
                <c:pt idx="2133">
                  <c:v>331</c:v>
                </c:pt>
                <c:pt idx="2134">
                  <c:v>346</c:v>
                </c:pt>
                <c:pt idx="2135">
                  <c:v>358</c:v>
                </c:pt>
                <c:pt idx="2136">
                  <c:v>342</c:v>
                </c:pt>
                <c:pt idx="2137">
                  <c:v>343</c:v>
                </c:pt>
                <c:pt idx="2138">
                  <c:v>359</c:v>
                </c:pt>
                <c:pt idx="2139">
                  <c:v>346</c:v>
                </c:pt>
                <c:pt idx="2140">
                  <c:v>354</c:v>
                </c:pt>
                <c:pt idx="2141">
                  <c:v>366</c:v>
                </c:pt>
                <c:pt idx="2142">
                  <c:v>386</c:v>
                </c:pt>
                <c:pt idx="2143">
                  <c:v>359</c:v>
                </c:pt>
                <c:pt idx="2144">
                  <c:v>372</c:v>
                </c:pt>
                <c:pt idx="2145">
                  <c:v>333</c:v>
                </c:pt>
                <c:pt idx="2146">
                  <c:v>331</c:v>
                </c:pt>
                <c:pt idx="2147">
                  <c:v>330</c:v>
                </c:pt>
                <c:pt idx="2148">
                  <c:v>382</c:v>
                </c:pt>
                <c:pt idx="2149">
                  <c:v>356</c:v>
                </c:pt>
                <c:pt idx="2150">
                  <c:v>347</c:v>
                </c:pt>
                <c:pt idx="2151">
                  <c:v>325</c:v>
                </c:pt>
                <c:pt idx="2152">
                  <c:v>379</c:v>
                </c:pt>
                <c:pt idx="2153">
                  <c:v>328</c:v>
                </c:pt>
                <c:pt idx="2154">
                  <c:v>373</c:v>
                </c:pt>
                <c:pt idx="2155">
                  <c:v>344</c:v>
                </c:pt>
                <c:pt idx="2156">
                  <c:v>371</c:v>
                </c:pt>
                <c:pt idx="2157">
                  <c:v>365</c:v>
                </c:pt>
                <c:pt idx="2158">
                  <c:v>341</c:v>
                </c:pt>
                <c:pt idx="2159">
                  <c:v>397</c:v>
                </c:pt>
                <c:pt idx="2160">
                  <c:v>353</c:v>
                </c:pt>
                <c:pt idx="2161">
                  <c:v>358</c:v>
                </c:pt>
                <c:pt idx="2162">
                  <c:v>361</c:v>
                </c:pt>
                <c:pt idx="2163">
                  <c:v>385</c:v>
                </c:pt>
                <c:pt idx="2164">
                  <c:v>383</c:v>
                </c:pt>
                <c:pt idx="2165">
                  <c:v>379</c:v>
                </c:pt>
                <c:pt idx="2166">
                  <c:v>384</c:v>
                </c:pt>
                <c:pt idx="2167">
                  <c:v>371</c:v>
                </c:pt>
                <c:pt idx="2168">
                  <c:v>348</c:v>
                </c:pt>
                <c:pt idx="2169">
                  <c:v>384</c:v>
                </c:pt>
                <c:pt idx="2170">
                  <c:v>388</c:v>
                </c:pt>
                <c:pt idx="2171">
                  <c:v>360</c:v>
                </c:pt>
                <c:pt idx="2172">
                  <c:v>377</c:v>
                </c:pt>
                <c:pt idx="2173">
                  <c:v>382</c:v>
                </c:pt>
                <c:pt idx="2174">
                  <c:v>371</c:v>
                </c:pt>
                <c:pt idx="2175">
                  <c:v>387</c:v>
                </c:pt>
                <c:pt idx="2176">
                  <c:v>364</c:v>
                </c:pt>
                <c:pt idx="2177">
                  <c:v>482</c:v>
                </c:pt>
                <c:pt idx="2178">
                  <c:v>500</c:v>
                </c:pt>
                <c:pt idx="2179">
                  <c:v>756</c:v>
                </c:pt>
                <c:pt idx="2180">
                  <c:v>764</c:v>
                </c:pt>
                <c:pt idx="2181">
                  <c:v>801</c:v>
                </c:pt>
                <c:pt idx="2182">
                  <c:v>812</c:v>
                </c:pt>
                <c:pt idx="2183">
                  <c:v>832</c:v>
                </c:pt>
                <c:pt idx="2184">
                  <c:v>763</c:v>
                </c:pt>
                <c:pt idx="2185">
                  <c:v>786</c:v>
                </c:pt>
                <c:pt idx="2186">
                  <c:v>779</c:v>
                </c:pt>
                <c:pt idx="2187">
                  <c:v>684</c:v>
                </c:pt>
                <c:pt idx="2188">
                  <c:v>683</c:v>
                </c:pt>
                <c:pt idx="2189">
                  <c:v>583</c:v>
                </c:pt>
                <c:pt idx="2190">
                  <c:v>573</c:v>
                </c:pt>
                <c:pt idx="2191">
                  <c:v>532</c:v>
                </c:pt>
                <c:pt idx="2192">
                  <c:v>409</c:v>
                </c:pt>
                <c:pt idx="2193">
                  <c:v>409</c:v>
                </c:pt>
                <c:pt idx="2194">
                  <c:v>410</c:v>
                </c:pt>
                <c:pt idx="2195">
                  <c:v>378</c:v>
                </c:pt>
                <c:pt idx="2196">
                  <c:v>405</c:v>
                </c:pt>
                <c:pt idx="2197">
                  <c:v>372</c:v>
                </c:pt>
                <c:pt idx="2198">
                  <c:v>334</c:v>
                </c:pt>
                <c:pt idx="2199">
                  <c:v>363</c:v>
                </c:pt>
                <c:pt idx="2200">
                  <c:v>382</c:v>
                </c:pt>
                <c:pt idx="2201">
                  <c:v>374</c:v>
                </c:pt>
                <c:pt idx="2202">
                  <c:v>371</c:v>
                </c:pt>
                <c:pt idx="2203">
                  <c:v>350</c:v>
                </c:pt>
                <c:pt idx="2204">
                  <c:v>352</c:v>
                </c:pt>
                <c:pt idx="2205">
                  <c:v>336</c:v>
                </c:pt>
                <c:pt idx="2206">
                  <c:v>365</c:v>
                </c:pt>
                <c:pt idx="2207">
                  <c:v>360</c:v>
                </c:pt>
                <c:pt idx="2208">
                  <c:v>363</c:v>
                </c:pt>
                <c:pt idx="2209">
                  <c:v>348</c:v>
                </c:pt>
                <c:pt idx="2210">
                  <c:v>392</c:v>
                </c:pt>
                <c:pt idx="2211">
                  <c:v>377</c:v>
                </c:pt>
                <c:pt idx="2212">
                  <c:v>361</c:v>
                </c:pt>
                <c:pt idx="2213">
                  <c:v>386</c:v>
                </c:pt>
                <c:pt idx="2214">
                  <c:v>377</c:v>
                </c:pt>
                <c:pt idx="2215">
                  <c:v>385</c:v>
                </c:pt>
                <c:pt idx="2216">
                  <c:v>364</c:v>
                </c:pt>
                <c:pt idx="2217">
                  <c:v>392</c:v>
                </c:pt>
                <c:pt idx="2218">
                  <c:v>358</c:v>
                </c:pt>
                <c:pt idx="2219">
                  <c:v>354</c:v>
                </c:pt>
                <c:pt idx="2220">
                  <c:v>355</c:v>
                </c:pt>
                <c:pt idx="2221">
                  <c:v>365</c:v>
                </c:pt>
                <c:pt idx="2222">
                  <c:v>350</c:v>
                </c:pt>
                <c:pt idx="2223">
                  <c:v>338</c:v>
                </c:pt>
                <c:pt idx="2224">
                  <c:v>350</c:v>
                </c:pt>
                <c:pt idx="2225">
                  <c:v>369</c:v>
                </c:pt>
                <c:pt idx="2226">
                  <c:v>360</c:v>
                </c:pt>
                <c:pt idx="2227">
                  <c:v>360</c:v>
                </c:pt>
                <c:pt idx="2228">
                  <c:v>353</c:v>
                </c:pt>
                <c:pt idx="2229">
                  <c:v>327</c:v>
                </c:pt>
                <c:pt idx="2230">
                  <c:v>359</c:v>
                </c:pt>
                <c:pt idx="2231">
                  <c:v>361</c:v>
                </c:pt>
                <c:pt idx="2232">
                  <c:v>375</c:v>
                </c:pt>
                <c:pt idx="2233">
                  <c:v>345</c:v>
                </c:pt>
                <c:pt idx="2234">
                  <c:v>341</c:v>
                </c:pt>
                <c:pt idx="2235">
                  <c:v>354</c:v>
                </c:pt>
                <c:pt idx="2236">
                  <c:v>338</c:v>
                </c:pt>
                <c:pt idx="2237">
                  <c:v>329</c:v>
                </c:pt>
                <c:pt idx="2238">
                  <c:v>351</c:v>
                </c:pt>
                <c:pt idx="2239">
                  <c:v>357</c:v>
                </c:pt>
                <c:pt idx="2240">
                  <c:v>328</c:v>
                </c:pt>
                <c:pt idx="2241">
                  <c:v>351</c:v>
                </c:pt>
                <c:pt idx="2242">
                  <c:v>346</c:v>
                </c:pt>
                <c:pt idx="2243">
                  <c:v>344</c:v>
                </c:pt>
                <c:pt idx="2244">
                  <c:v>334</c:v>
                </c:pt>
                <c:pt idx="2245">
                  <c:v>330</c:v>
                </c:pt>
                <c:pt idx="2246">
                  <c:v>347</c:v>
                </c:pt>
                <c:pt idx="2247">
                  <c:v>389</c:v>
                </c:pt>
                <c:pt idx="2248">
                  <c:v>372</c:v>
                </c:pt>
                <c:pt idx="2249">
                  <c:v>330</c:v>
                </c:pt>
                <c:pt idx="2250">
                  <c:v>365</c:v>
                </c:pt>
                <c:pt idx="2251">
                  <c:v>374</c:v>
                </c:pt>
                <c:pt idx="2252">
                  <c:v>378</c:v>
                </c:pt>
                <c:pt idx="2253">
                  <c:v>345</c:v>
                </c:pt>
                <c:pt idx="2254">
                  <c:v>324</c:v>
                </c:pt>
                <c:pt idx="2255">
                  <c:v>341</c:v>
                </c:pt>
                <c:pt idx="2256">
                  <c:v>322</c:v>
                </c:pt>
                <c:pt idx="2257">
                  <c:v>348</c:v>
                </c:pt>
                <c:pt idx="2258">
                  <c:v>341</c:v>
                </c:pt>
                <c:pt idx="2259">
                  <c:v>317</c:v>
                </c:pt>
                <c:pt idx="2260">
                  <c:v>343</c:v>
                </c:pt>
                <c:pt idx="2261">
                  <c:v>321</c:v>
                </c:pt>
                <c:pt idx="2262">
                  <c:v>322</c:v>
                </c:pt>
                <c:pt idx="2263">
                  <c:v>345</c:v>
                </c:pt>
                <c:pt idx="2264">
                  <c:v>354</c:v>
                </c:pt>
                <c:pt idx="2265">
                  <c:v>315</c:v>
                </c:pt>
                <c:pt idx="2266">
                  <c:v>306</c:v>
                </c:pt>
                <c:pt idx="2267">
                  <c:v>358</c:v>
                </c:pt>
                <c:pt idx="2268">
                  <c:v>322</c:v>
                </c:pt>
                <c:pt idx="2269">
                  <c:v>337</c:v>
                </c:pt>
                <c:pt idx="2270">
                  <c:v>343</c:v>
                </c:pt>
                <c:pt idx="2271">
                  <c:v>351</c:v>
                </c:pt>
                <c:pt idx="2272">
                  <c:v>331</c:v>
                </c:pt>
                <c:pt idx="2273">
                  <c:v>336</c:v>
                </c:pt>
                <c:pt idx="2274">
                  <c:v>354</c:v>
                </c:pt>
                <c:pt idx="2275">
                  <c:v>340</c:v>
                </c:pt>
                <c:pt idx="2276">
                  <c:v>326</c:v>
                </c:pt>
                <c:pt idx="2277">
                  <c:v>334</c:v>
                </c:pt>
                <c:pt idx="2278">
                  <c:v>337</c:v>
                </c:pt>
                <c:pt idx="2279">
                  <c:v>364</c:v>
                </c:pt>
                <c:pt idx="2280">
                  <c:v>341</c:v>
                </c:pt>
                <c:pt idx="2281">
                  <c:v>325</c:v>
                </c:pt>
                <c:pt idx="2282">
                  <c:v>361</c:v>
                </c:pt>
                <c:pt idx="2283">
                  <c:v>381</c:v>
                </c:pt>
                <c:pt idx="2284">
                  <c:v>343</c:v>
                </c:pt>
                <c:pt idx="2285">
                  <c:v>358</c:v>
                </c:pt>
                <c:pt idx="2286">
                  <c:v>279</c:v>
                </c:pt>
                <c:pt idx="2287">
                  <c:v>361</c:v>
                </c:pt>
                <c:pt idx="2288">
                  <c:v>377</c:v>
                </c:pt>
                <c:pt idx="2289">
                  <c:v>364</c:v>
                </c:pt>
                <c:pt idx="2290">
                  <c:v>352</c:v>
                </c:pt>
                <c:pt idx="2291">
                  <c:v>343</c:v>
                </c:pt>
                <c:pt idx="2292">
                  <c:v>360</c:v>
                </c:pt>
                <c:pt idx="2293">
                  <c:v>343</c:v>
                </c:pt>
                <c:pt idx="2294">
                  <c:v>331</c:v>
                </c:pt>
                <c:pt idx="2295">
                  <c:v>357</c:v>
                </c:pt>
                <c:pt idx="2296">
                  <c:v>366</c:v>
                </c:pt>
                <c:pt idx="2297">
                  <c:v>366</c:v>
                </c:pt>
                <c:pt idx="2298">
                  <c:v>355</c:v>
                </c:pt>
                <c:pt idx="2299">
                  <c:v>384</c:v>
                </c:pt>
                <c:pt idx="2300">
                  <c:v>354</c:v>
                </c:pt>
                <c:pt idx="2301">
                  <c:v>314</c:v>
                </c:pt>
                <c:pt idx="2302">
                  <c:v>369</c:v>
                </c:pt>
                <c:pt idx="2303">
                  <c:v>406</c:v>
                </c:pt>
                <c:pt idx="2304">
                  <c:v>402</c:v>
                </c:pt>
                <c:pt idx="2305">
                  <c:v>354</c:v>
                </c:pt>
                <c:pt idx="2306">
                  <c:v>346</c:v>
                </c:pt>
                <c:pt idx="2307">
                  <c:v>362</c:v>
                </c:pt>
                <c:pt idx="2308">
                  <c:v>380</c:v>
                </c:pt>
                <c:pt idx="2309">
                  <c:v>345</c:v>
                </c:pt>
                <c:pt idx="2310">
                  <c:v>417</c:v>
                </c:pt>
                <c:pt idx="2311">
                  <c:v>361</c:v>
                </c:pt>
                <c:pt idx="2312">
                  <c:v>370</c:v>
                </c:pt>
                <c:pt idx="2313">
                  <c:v>322</c:v>
                </c:pt>
                <c:pt idx="2314">
                  <c:v>361</c:v>
                </c:pt>
                <c:pt idx="2315">
                  <c:v>325</c:v>
                </c:pt>
                <c:pt idx="2316">
                  <c:v>369</c:v>
                </c:pt>
                <c:pt idx="2317">
                  <c:v>374</c:v>
                </c:pt>
                <c:pt idx="2318">
                  <c:v>383</c:v>
                </c:pt>
                <c:pt idx="2319">
                  <c:v>375</c:v>
                </c:pt>
                <c:pt idx="2320">
                  <c:v>356</c:v>
                </c:pt>
                <c:pt idx="2321">
                  <c:v>349</c:v>
                </c:pt>
                <c:pt idx="2322">
                  <c:v>359</c:v>
                </c:pt>
                <c:pt idx="2323">
                  <c:v>381</c:v>
                </c:pt>
                <c:pt idx="2324">
                  <c:v>387</c:v>
                </c:pt>
                <c:pt idx="2325">
                  <c:v>378</c:v>
                </c:pt>
                <c:pt idx="2326">
                  <c:v>365</c:v>
                </c:pt>
                <c:pt idx="2327">
                  <c:v>342</c:v>
                </c:pt>
                <c:pt idx="2328">
                  <c:v>369</c:v>
                </c:pt>
                <c:pt idx="2329">
                  <c:v>370</c:v>
                </c:pt>
                <c:pt idx="2330">
                  <c:v>337</c:v>
                </c:pt>
                <c:pt idx="2331">
                  <c:v>372</c:v>
                </c:pt>
                <c:pt idx="2332">
                  <c:v>384</c:v>
                </c:pt>
                <c:pt idx="2333">
                  <c:v>344</c:v>
                </c:pt>
                <c:pt idx="2334">
                  <c:v>378</c:v>
                </c:pt>
                <c:pt idx="2335">
                  <c:v>414</c:v>
                </c:pt>
                <c:pt idx="2336">
                  <c:v>365</c:v>
                </c:pt>
                <c:pt idx="2337">
                  <c:v>328</c:v>
                </c:pt>
                <c:pt idx="2338">
                  <c:v>360</c:v>
                </c:pt>
                <c:pt idx="2339">
                  <c:v>331</c:v>
                </c:pt>
                <c:pt idx="2340">
                  <c:v>346</c:v>
                </c:pt>
                <c:pt idx="2341">
                  <c:v>382</c:v>
                </c:pt>
                <c:pt idx="2342">
                  <c:v>343</c:v>
                </c:pt>
                <c:pt idx="2343">
                  <c:v>359</c:v>
                </c:pt>
                <c:pt idx="2344">
                  <c:v>349</c:v>
                </c:pt>
                <c:pt idx="2345">
                  <c:v>341</c:v>
                </c:pt>
                <c:pt idx="2346">
                  <c:v>314</c:v>
                </c:pt>
                <c:pt idx="2347">
                  <c:v>325</c:v>
                </c:pt>
                <c:pt idx="2348">
                  <c:v>353</c:v>
                </c:pt>
                <c:pt idx="2349">
                  <c:v>350</c:v>
                </c:pt>
                <c:pt idx="2350">
                  <c:v>324</c:v>
                </c:pt>
                <c:pt idx="2351">
                  <c:v>334</c:v>
                </c:pt>
                <c:pt idx="2352">
                  <c:v>320</c:v>
                </c:pt>
                <c:pt idx="2353">
                  <c:v>340</c:v>
                </c:pt>
                <c:pt idx="2354">
                  <c:v>356</c:v>
                </c:pt>
                <c:pt idx="2355">
                  <c:v>354</c:v>
                </c:pt>
                <c:pt idx="2356">
                  <c:v>314</c:v>
                </c:pt>
                <c:pt idx="2357">
                  <c:v>346</c:v>
                </c:pt>
                <c:pt idx="2358">
                  <c:v>326</c:v>
                </c:pt>
                <c:pt idx="2359">
                  <c:v>331</c:v>
                </c:pt>
                <c:pt idx="2360">
                  <c:v>339</c:v>
                </c:pt>
                <c:pt idx="2361">
                  <c:v>330</c:v>
                </c:pt>
                <c:pt idx="2362">
                  <c:v>327</c:v>
                </c:pt>
                <c:pt idx="2363">
                  <c:v>315</c:v>
                </c:pt>
                <c:pt idx="2364">
                  <c:v>320</c:v>
                </c:pt>
                <c:pt idx="2365">
                  <c:v>341</c:v>
                </c:pt>
                <c:pt idx="2366">
                  <c:v>318</c:v>
                </c:pt>
                <c:pt idx="2367">
                  <c:v>311</c:v>
                </c:pt>
                <c:pt idx="2368">
                  <c:v>299</c:v>
                </c:pt>
                <c:pt idx="2369">
                  <c:v>311</c:v>
                </c:pt>
                <c:pt idx="2370">
                  <c:v>298</c:v>
                </c:pt>
                <c:pt idx="2371">
                  <c:v>311</c:v>
                </c:pt>
                <c:pt idx="2372">
                  <c:v>346</c:v>
                </c:pt>
                <c:pt idx="2373">
                  <c:v>308</c:v>
                </c:pt>
                <c:pt idx="2374">
                  <c:v>330</c:v>
                </c:pt>
                <c:pt idx="2375">
                  <c:v>328</c:v>
                </c:pt>
                <c:pt idx="2376">
                  <c:v>327</c:v>
                </c:pt>
                <c:pt idx="2377">
                  <c:v>332</c:v>
                </c:pt>
                <c:pt idx="2378">
                  <c:v>361</c:v>
                </c:pt>
                <c:pt idx="2379">
                  <c:v>285</c:v>
                </c:pt>
                <c:pt idx="2380">
                  <c:v>304</c:v>
                </c:pt>
                <c:pt idx="2381">
                  <c:v>310</c:v>
                </c:pt>
                <c:pt idx="2382">
                  <c:v>321</c:v>
                </c:pt>
                <c:pt idx="2383">
                  <c:v>338</c:v>
                </c:pt>
                <c:pt idx="2384">
                  <c:v>323</c:v>
                </c:pt>
                <c:pt idx="2385">
                  <c:v>325</c:v>
                </c:pt>
                <c:pt idx="2386">
                  <c:v>333</c:v>
                </c:pt>
                <c:pt idx="2387">
                  <c:v>314</c:v>
                </c:pt>
                <c:pt idx="2388">
                  <c:v>308</c:v>
                </c:pt>
                <c:pt idx="2389">
                  <c:v>319</c:v>
                </c:pt>
                <c:pt idx="2390">
                  <c:v>347</c:v>
                </c:pt>
                <c:pt idx="2391">
                  <c:v>346</c:v>
                </c:pt>
                <c:pt idx="2392">
                  <c:v>310</c:v>
                </c:pt>
                <c:pt idx="2393">
                  <c:v>299</c:v>
                </c:pt>
                <c:pt idx="2394">
                  <c:v>309</c:v>
                </c:pt>
                <c:pt idx="2395">
                  <c:v>328</c:v>
                </c:pt>
                <c:pt idx="2396">
                  <c:v>279</c:v>
                </c:pt>
                <c:pt idx="2397">
                  <c:v>297</c:v>
                </c:pt>
                <c:pt idx="2398">
                  <c:v>320</c:v>
                </c:pt>
                <c:pt idx="2399">
                  <c:v>314</c:v>
                </c:pt>
                <c:pt idx="2400">
                  <c:v>322</c:v>
                </c:pt>
                <c:pt idx="2401">
                  <c:v>336</c:v>
                </c:pt>
                <c:pt idx="2402">
                  <c:v>317</c:v>
                </c:pt>
                <c:pt idx="2403">
                  <c:v>281</c:v>
                </c:pt>
                <c:pt idx="2404">
                  <c:v>306</c:v>
                </c:pt>
                <c:pt idx="2405">
                  <c:v>298</c:v>
                </c:pt>
                <c:pt idx="2406">
                  <c:v>311</c:v>
                </c:pt>
                <c:pt idx="2407">
                  <c:v>314</c:v>
                </c:pt>
                <c:pt idx="2408">
                  <c:v>345</c:v>
                </c:pt>
                <c:pt idx="2409">
                  <c:v>325</c:v>
                </c:pt>
                <c:pt idx="2410">
                  <c:v>314</c:v>
                </c:pt>
                <c:pt idx="2411">
                  <c:v>330</c:v>
                </c:pt>
                <c:pt idx="2412">
                  <c:v>332</c:v>
                </c:pt>
                <c:pt idx="2413">
                  <c:v>290</c:v>
                </c:pt>
                <c:pt idx="2414">
                  <c:v>285</c:v>
                </c:pt>
                <c:pt idx="2415">
                  <c:v>295</c:v>
                </c:pt>
                <c:pt idx="2416">
                  <c:v>332</c:v>
                </c:pt>
                <c:pt idx="2417">
                  <c:v>330</c:v>
                </c:pt>
                <c:pt idx="2418">
                  <c:v>327</c:v>
                </c:pt>
                <c:pt idx="2419">
                  <c:v>295</c:v>
                </c:pt>
                <c:pt idx="2420">
                  <c:v>371</c:v>
                </c:pt>
                <c:pt idx="2421">
                  <c:v>357</c:v>
                </c:pt>
                <c:pt idx="2422">
                  <c:v>346</c:v>
                </c:pt>
                <c:pt idx="2423">
                  <c:v>298</c:v>
                </c:pt>
                <c:pt idx="2424">
                  <c:v>310</c:v>
                </c:pt>
                <c:pt idx="2425">
                  <c:v>360</c:v>
                </c:pt>
                <c:pt idx="2426">
                  <c:v>348</c:v>
                </c:pt>
                <c:pt idx="2427">
                  <c:v>333</c:v>
                </c:pt>
                <c:pt idx="2428">
                  <c:v>333</c:v>
                </c:pt>
                <c:pt idx="2429">
                  <c:v>291</c:v>
                </c:pt>
                <c:pt idx="2430">
                  <c:v>291</c:v>
                </c:pt>
                <c:pt idx="2431">
                  <c:v>350</c:v>
                </c:pt>
                <c:pt idx="2432">
                  <c:v>342</c:v>
                </c:pt>
                <c:pt idx="2433">
                  <c:v>332</c:v>
                </c:pt>
                <c:pt idx="2434">
                  <c:v>312</c:v>
                </c:pt>
                <c:pt idx="2435">
                  <c:v>330</c:v>
                </c:pt>
                <c:pt idx="2436">
                  <c:v>323</c:v>
                </c:pt>
                <c:pt idx="2437">
                  <c:v>364</c:v>
                </c:pt>
                <c:pt idx="2438">
                  <c:v>353</c:v>
                </c:pt>
                <c:pt idx="2439">
                  <c:v>331</c:v>
                </c:pt>
                <c:pt idx="2440">
                  <c:v>329</c:v>
                </c:pt>
                <c:pt idx="2441">
                  <c:v>290</c:v>
                </c:pt>
                <c:pt idx="2442">
                  <c:v>291</c:v>
                </c:pt>
                <c:pt idx="2443">
                  <c:v>288</c:v>
                </c:pt>
                <c:pt idx="2444">
                  <c:v>295</c:v>
                </c:pt>
                <c:pt idx="2445">
                  <c:v>331</c:v>
                </c:pt>
                <c:pt idx="2446">
                  <c:v>317</c:v>
                </c:pt>
                <c:pt idx="2447">
                  <c:v>319</c:v>
                </c:pt>
                <c:pt idx="2448">
                  <c:v>334</c:v>
                </c:pt>
                <c:pt idx="2449">
                  <c:v>324</c:v>
                </c:pt>
                <c:pt idx="2450">
                  <c:v>323</c:v>
                </c:pt>
                <c:pt idx="2451">
                  <c:v>316</c:v>
                </c:pt>
                <c:pt idx="2452">
                  <c:v>304</c:v>
                </c:pt>
                <c:pt idx="2453">
                  <c:v>288</c:v>
                </c:pt>
                <c:pt idx="2454">
                  <c:v>305</c:v>
                </c:pt>
                <c:pt idx="2455">
                  <c:v>315</c:v>
                </c:pt>
                <c:pt idx="2456">
                  <c:v>278</c:v>
                </c:pt>
                <c:pt idx="2457">
                  <c:v>313</c:v>
                </c:pt>
                <c:pt idx="2458">
                  <c:v>335</c:v>
                </c:pt>
                <c:pt idx="2459">
                  <c:v>328</c:v>
                </c:pt>
                <c:pt idx="2460">
                  <c:v>294</c:v>
                </c:pt>
                <c:pt idx="2461">
                  <c:v>305</c:v>
                </c:pt>
                <c:pt idx="2462">
                  <c:v>280</c:v>
                </c:pt>
                <c:pt idx="2463">
                  <c:v>283</c:v>
                </c:pt>
                <c:pt idx="2464">
                  <c:v>294</c:v>
                </c:pt>
                <c:pt idx="2465">
                  <c:v>314</c:v>
                </c:pt>
                <c:pt idx="2466">
                  <c:v>305</c:v>
                </c:pt>
                <c:pt idx="2467">
                  <c:v>299</c:v>
                </c:pt>
                <c:pt idx="2468">
                  <c:v>290</c:v>
                </c:pt>
                <c:pt idx="2469">
                  <c:v>294</c:v>
                </c:pt>
                <c:pt idx="2470">
                  <c:v>288</c:v>
                </c:pt>
                <c:pt idx="2471">
                  <c:v>296</c:v>
                </c:pt>
                <c:pt idx="2472">
                  <c:v>306</c:v>
                </c:pt>
                <c:pt idx="2473">
                  <c:v>313</c:v>
                </c:pt>
                <c:pt idx="2474">
                  <c:v>339</c:v>
                </c:pt>
                <c:pt idx="2475">
                  <c:v>304</c:v>
                </c:pt>
                <c:pt idx="2476">
                  <c:v>286</c:v>
                </c:pt>
                <c:pt idx="2477">
                  <c:v>295</c:v>
                </c:pt>
                <c:pt idx="2478">
                  <c:v>318</c:v>
                </c:pt>
                <c:pt idx="2479">
                  <c:v>299</c:v>
                </c:pt>
                <c:pt idx="2480">
                  <c:v>308</c:v>
                </c:pt>
                <c:pt idx="2481">
                  <c:v>295</c:v>
                </c:pt>
                <c:pt idx="2482">
                  <c:v>276</c:v>
                </c:pt>
                <c:pt idx="2483">
                  <c:v>313</c:v>
                </c:pt>
                <c:pt idx="2484">
                  <c:v>297</c:v>
                </c:pt>
                <c:pt idx="2485">
                  <c:v>299</c:v>
                </c:pt>
                <c:pt idx="2486">
                  <c:v>294</c:v>
                </c:pt>
                <c:pt idx="2487">
                  <c:v>324</c:v>
                </c:pt>
                <c:pt idx="2488">
                  <c:v>356</c:v>
                </c:pt>
                <c:pt idx="2489">
                  <c:v>322</c:v>
                </c:pt>
                <c:pt idx="2490">
                  <c:v>317</c:v>
                </c:pt>
                <c:pt idx="2491">
                  <c:v>323</c:v>
                </c:pt>
                <c:pt idx="2492">
                  <c:v>322</c:v>
                </c:pt>
                <c:pt idx="2493">
                  <c:v>329</c:v>
                </c:pt>
                <c:pt idx="2494">
                  <c:v>312</c:v>
                </c:pt>
                <c:pt idx="2495">
                  <c:v>331</c:v>
                </c:pt>
                <c:pt idx="2496">
                  <c:v>287</c:v>
                </c:pt>
                <c:pt idx="2497">
                  <c:v>301</c:v>
                </c:pt>
                <c:pt idx="2498">
                  <c:v>311</c:v>
                </c:pt>
                <c:pt idx="2499">
                  <c:v>331</c:v>
                </c:pt>
                <c:pt idx="2500">
                  <c:v>296</c:v>
                </c:pt>
                <c:pt idx="2501">
                  <c:v>321</c:v>
                </c:pt>
                <c:pt idx="2502">
                  <c:v>284</c:v>
                </c:pt>
                <c:pt idx="2503">
                  <c:v>304</c:v>
                </c:pt>
                <c:pt idx="2504">
                  <c:v>268</c:v>
                </c:pt>
                <c:pt idx="2505">
                  <c:v>264</c:v>
                </c:pt>
                <c:pt idx="2506">
                  <c:v>297</c:v>
                </c:pt>
                <c:pt idx="2507">
                  <c:v>300</c:v>
                </c:pt>
                <c:pt idx="2508">
                  <c:v>315</c:v>
                </c:pt>
                <c:pt idx="2509">
                  <c:v>305</c:v>
                </c:pt>
                <c:pt idx="2510">
                  <c:v>270</c:v>
                </c:pt>
                <c:pt idx="2511">
                  <c:v>289</c:v>
                </c:pt>
                <c:pt idx="2512">
                  <c:v>273</c:v>
                </c:pt>
                <c:pt idx="2513">
                  <c:v>288</c:v>
                </c:pt>
                <c:pt idx="2514">
                  <c:v>298</c:v>
                </c:pt>
                <c:pt idx="2515">
                  <c:v>326</c:v>
                </c:pt>
                <c:pt idx="2516">
                  <c:v>292</c:v>
                </c:pt>
                <c:pt idx="2517">
                  <c:v>269</c:v>
                </c:pt>
                <c:pt idx="2518">
                  <c:v>308</c:v>
                </c:pt>
                <c:pt idx="2519">
                  <c:v>298</c:v>
                </c:pt>
                <c:pt idx="2520">
                  <c:v>261</c:v>
                </c:pt>
                <c:pt idx="2521">
                  <c:v>286</c:v>
                </c:pt>
                <c:pt idx="2522">
                  <c:v>285</c:v>
                </c:pt>
                <c:pt idx="2523">
                  <c:v>286</c:v>
                </c:pt>
                <c:pt idx="2524">
                  <c:v>314</c:v>
                </c:pt>
                <c:pt idx="2525">
                  <c:v>283</c:v>
                </c:pt>
                <c:pt idx="2526">
                  <c:v>297</c:v>
                </c:pt>
                <c:pt idx="2527">
                  <c:v>302</c:v>
                </c:pt>
                <c:pt idx="2528">
                  <c:v>283</c:v>
                </c:pt>
                <c:pt idx="2529">
                  <c:v>301</c:v>
                </c:pt>
                <c:pt idx="2530">
                  <c:v>305</c:v>
                </c:pt>
                <c:pt idx="2531">
                  <c:v>296</c:v>
                </c:pt>
                <c:pt idx="2532">
                  <c:v>283</c:v>
                </c:pt>
                <c:pt idx="2533">
                  <c:v>300</c:v>
                </c:pt>
                <c:pt idx="2534">
                  <c:v>273</c:v>
                </c:pt>
                <c:pt idx="2535">
                  <c:v>312</c:v>
                </c:pt>
                <c:pt idx="2536">
                  <c:v>283</c:v>
                </c:pt>
                <c:pt idx="2537">
                  <c:v>295</c:v>
                </c:pt>
                <c:pt idx="2538">
                  <c:v>285</c:v>
                </c:pt>
                <c:pt idx="2539">
                  <c:v>311</c:v>
                </c:pt>
                <c:pt idx="2540">
                  <c:v>325</c:v>
                </c:pt>
                <c:pt idx="2541">
                  <c:v>292</c:v>
                </c:pt>
                <c:pt idx="2542">
                  <c:v>292</c:v>
                </c:pt>
                <c:pt idx="2543">
                  <c:v>310</c:v>
                </c:pt>
                <c:pt idx="2544">
                  <c:v>312</c:v>
                </c:pt>
                <c:pt idx="2545">
                  <c:v>341</c:v>
                </c:pt>
                <c:pt idx="2546">
                  <c:v>360</c:v>
                </c:pt>
                <c:pt idx="2547">
                  <c:v>288</c:v>
                </c:pt>
                <c:pt idx="2548">
                  <c:v>339</c:v>
                </c:pt>
                <c:pt idx="2549">
                  <c:v>298</c:v>
                </c:pt>
                <c:pt idx="2550">
                  <c:v>330</c:v>
                </c:pt>
                <c:pt idx="2551">
                  <c:v>287</c:v>
                </c:pt>
                <c:pt idx="2552">
                  <c:v>343</c:v>
                </c:pt>
                <c:pt idx="2553">
                  <c:v>292</c:v>
                </c:pt>
                <c:pt idx="2554">
                  <c:v>288</c:v>
                </c:pt>
                <c:pt idx="2555">
                  <c:v>268</c:v>
                </c:pt>
                <c:pt idx="2556">
                  <c:v>317</c:v>
                </c:pt>
                <c:pt idx="2557">
                  <c:v>266</c:v>
                </c:pt>
                <c:pt idx="2558">
                  <c:v>303</c:v>
                </c:pt>
                <c:pt idx="2559">
                  <c:v>262</c:v>
                </c:pt>
                <c:pt idx="2560">
                  <c:v>310</c:v>
                </c:pt>
                <c:pt idx="2561">
                  <c:v>313</c:v>
                </c:pt>
                <c:pt idx="2562">
                  <c:v>295</c:v>
                </c:pt>
                <c:pt idx="2563">
                  <c:v>287</c:v>
                </c:pt>
                <c:pt idx="2564">
                  <c:v>276</c:v>
                </c:pt>
                <c:pt idx="2565">
                  <c:v>305</c:v>
                </c:pt>
                <c:pt idx="2566">
                  <c:v>318</c:v>
                </c:pt>
                <c:pt idx="2567">
                  <c:v>294</c:v>
                </c:pt>
                <c:pt idx="2568">
                  <c:v>316</c:v>
                </c:pt>
                <c:pt idx="2569">
                  <c:v>316</c:v>
                </c:pt>
                <c:pt idx="2570">
                  <c:v>281</c:v>
                </c:pt>
                <c:pt idx="2571">
                  <c:v>318</c:v>
                </c:pt>
                <c:pt idx="2572">
                  <c:v>310</c:v>
                </c:pt>
                <c:pt idx="2573">
                  <c:v>286</c:v>
                </c:pt>
                <c:pt idx="2574">
                  <c:v>292</c:v>
                </c:pt>
                <c:pt idx="2575">
                  <c:v>325</c:v>
                </c:pt>
                <c:pt idx="2576">
                  <c:v>309</c:v>
                </c:pt>
                <c:pt idx="2577">
                  <c:v>305</c:v>
                </c:pt>
                <c:pt idx="2578">
                  <c:v>302</c:v>
                </c:pt>
                <c:pt idx="2579">
                  <c:v>320</c:v>
                </c:pt>
                <c:pt idx="2580">
                  <c:v>305</c:v>
                </c:pt>
                <c:pt idx="2581">
                  <c:v>289</c:v>
                </c:pt>
                <c:pt idx="2582">
                  <c:v>311</c:v>
                </c:pt>
                <c:pt idx="2583">
                  <c:v>315</c:v>
                </c:pt>
                <c:pt idx="2584">
                  <c:v>328</c:v>
                </c:pt>
                <c:pt idx="2585">
                  <c:v>305</c:v>
                </c:pt>
                <c:pt idx="2586">
                  <c:v>287</c:v>
                </c:pt>
                <c:pt idx="2587">
                  <c:v>292</c:v>
                </c:pt>
                <c:pt idx="2588">
                  <c:v>304</c:v>
                </c:pt>
                <c:pt idx="2589">
                  <c:v>296</c:v>
                </c:pt>
                <c:pt idx="2590">
                  <c:v>276</c:v>
                </c:pt>
                <c:pt idx="2591">
                  <c:v>279</c:v>
                </c:pt>
                <c:pt idx="2592">
                  <c:v>310</c:v>
                </c:pt>
                <c:pt idx="2593">
                  <c:v>314</c:v>
                </c:pt>
                <c:pt idx="2594">
                  <c:v>308</c:v>
                </c:pt>
                <c:pt idx="2595">
                  <c:v>288</c:v>
                </c:pt>
                <c:pt idx="2596">
                  <c:v>322</c:v>
                </c:pt>
                <c:pt idx="2597">
                  <c:v>278</c:v>
                </c:pt>
                <c:pt idx="2598">
                  <c:v>273</c:v>
                </c:pt>
                <c:pt idx="2599">
                  <c:v>310</c:v>
                </c:pt>
                <c:pt idx="2600">
                  <c:v>303</c:v>
                </c:pt>
                <c:pt idx="2601">
                  <c:v>276</c:v>
                </c:pt>
                <c:pt idx="2602">
                  <c:v>266</c:v>
                </c:pt>
                <c:pt idx="2603">
                  <c:v>314</c:v>
                </c:pt>
                <c:pt idx="2604">
                  <c:v>305</c:v>
                </c:pt>
                <c:pt idx="2605">
                  <c:v>291</c:v>
                </c:pt>
                <c:pt idx="2606">
                  <c:v>292</c:v>
                </c:pt>
                <c:pt idx="2607">
                  <c:v>277</c:v>
                </c:pt>
                <c:pt idx="2608">
                  <c:v>300</c:v>
                </c:pt>
                <c:pt idx="2609">
                  <c:v>311</c:v>
                </c:pt>
                <c:pt idx="2610">
                  <c:v>288</c:v>
                </c:pt>
                <c:pt idx="2611">
                  <c:v>289</c:v>
                </c:pt>
                <c:pt idx="2612">
                  <c:v>342</c:v>
                </c:pt>
                <c:pt idx="2613">
                  <c:v>288</c:v>
                </c:pt>
                <c:pt idx="2614">
                  <c:v>306</c:v>
                </c:pt>
                <c:pt idx="2615">
                  <c:v>293</c:v>
                </c:pt>
                <c:pt idx="2616">
                  <c:v>270</c:v>
                </c:pt>
                <c:pt idx="2617">
                  <c:v>296</c:v>
                </c:pt>
                <c:pt idx="2618">
                  <c:v>282</c:v>
                </c:pt>
                <c:pt idx="2619">
                  <c:v>302</c:v>
                </c:pt>
                <c:pt idx="2620">
                  <c:v>246</c:v>
                </c:pt>
                <c:pt idx="2621">
                  <c:v>290</c:v>
                </c:pt>
                <c:pt idx="2622">
                  <c:v>293</c:v>
                </c:pt>
                <c:pt idx="2623">
                  <c:v>306</c:v>
                </c:pt>
                <c:pt idx="2624">
                  <c:v>322</c:v>
                </c:pt>
                <c:pt idx="2625">
                  <c:v>315</c:v>
                </c:pt>
                <c:pt idx="2626">
                  <c:v>298</c:v>
                </c:pt>
                <c:pt idx="2627">
                  <c:v>300</c:v>
                </c:pt>
                <c:pt idx="2628">
                  <c:v>290</c:v>
                </c:pt>
                <c:pt idx="2629">
                  <c:v>299</c:v>
                </c:pt>
                <c:pt idx="2630">
                  <c:v>277</c:v>
                </c:pt>
                <c:pt idx="2631">
                  <c:v>302</c:v>
                </c:pt>
                <c:pt idx="2632">
                  <c:v>302</c:v>
                </c:pt>
                <c:pt idx="2633">
                  <c:v>323</c:v>
                </c:pt>
                <c:pt idx="2634">
                  <c:v>301</c:v>
                </c:pt>
                <c:pt idx="2635">
                  <c:v>298</c:v>
                </c:pt>
                <c:pt idx="2636">
                  <c:v>284</c:v>
                </c:pt>
                <c:pt idx="2637">
                  <c:v>319</c:v>
                </c:pt>
                <c:pt idx="2638">
                  <c:v>315</c:v>
                </c:pt>
                <c:pt idx="2639">
                  <c:v>279</c:v>
                </c:pt>
                <c:pt idx="2640">
                  <c:v>272</c:v>
                </c:pt>
                <c:pt idx="2641">
                  <c:v>301</c:v>
                </c:pt>
                <c:pt idx="2642">
                  <c:v>324</c:v>
                </c:pt>
                <c:pt idx="2643">
                  <c:v>285</c:v>
                </c:pt>
                <c:pt idx="2644">
                  <c:v>302</c:v>
                </c:pt>
                <c:pt idx="2645">
                  <c:v>280</c:v>
                </c:pt>
                <c:pt idx="2646">
                  <c:v>273</c:v>
                </c:pt>
                <c:pt idx="2647">
                  <c:v>316</c:v>
                </c:pt>
                <c:pt idx="2648">
                  <c:v>265</c:v>
                </c:pt>
                <c:pt idx="2649">
                  <c:v>317</c:v>
                </c:pt>
                <c:pt idx="2650">
                  <c:v>304</c:v>
                </c:pt>
                <c:pt idx="2651">
                  <c:v>307</c:v>
                </c:pt>
                <c:pt idx="2652">
                  <c:v>316</c:v>
                </c:pt>
                <c:pt idx="2653">
                  <c:v>303</c:v>
                </c:pt>
                <c:pt idx="2654">
                  <c:v>245</c:v>
                </c:pt>
                <c:pt idx="2655">
                  <c:v>314</c:v>
                </c:pt>
                <c:pt idx="2656">
                  <c:v>333</c:v>
                </c:pt>
                <c:pt idx="2657">
                  <c:v>338</c:v>
                </c:pt>
                <c:pt idx="2658">
                  <c:v>278</c:v>
                </c:pt>
                <c:pt idx="2659">
                  <c:v>306</c:v>
                </c:pt>
                <c:pt idx="2660">
                  <c:v>322</c:v>
                </c:pt>
                <c:pt idx="2661">
                  <c:v>306</c:v>
                </c:pt>
                <c:pt idx="2662">
                  <c:v>310</c:v>
                </c:pt>
                <c:pt idx="2663">
                  <c:v>261</c:v>
                </c:pt>
                <c:pt idx="2664">
                  <c:v>330</c:v>
                </c:pt>
                <c:pt idx="2665">
                  <c:v>321</c:v>
                </c:pt>
                <c:pt idx="2666">
                  <c:v>340</c:v>
                </c:pt>
                <c:pt idx="2667">
                  <c:v>316</c:v>
                </c:pt>
                <c:pt idx="2668">
                  <c:v>309</c:v>
                </c:pt>
                <c:pt idx="2669">
                  <c:v>313</c:v>
                </c:pt>
                <c:pt idx="2670">
                  <c:v>297</c:v>
                </c:pt>
                <c:pt idx="2671">
                  <c:v>303</c:v>
                </c:pt>
                <c:pt idx="2672">
                  <c:v>332</c:v>
                </c:pt>
                <c:pt idx="2673">
                  <c:v>318</c:v>
                </c:pt>
                <c:pt idx="2674">
                  <c:v>298</c:v>
                </c:pt>
                <c:pt idx="2675">
                  <c:v>344</c:v>
                </c:pt>
                <c:pt idx="2676">
                  <c:v>338</c:v>
                </c:pt>
                <c:pt idx="2677">
                  <c:v>299</c:v>
                </c:pt>
                <c:pt idx="2678">
                  <c:v>288</c:v>
                </c:pt>
                <c:pt idx="2679">
                  <c:v>334</c:v>
                </c:pt>
                <c:pt idx="2680">
                  <c:v>323</c:v>
                </c:pt>
                <c:pt idx="2681">
                  <c:v>342</c:v>
                </c:pt>
                <c:pt idx="2682">
                  <c:v>308</c:v>
                </c:pt>
                <c:pt idx="2683">
                  <c:v>366</c:v>
                </c:pt>
                <c:pt idx="2684">
                  <c:v>322</c:v>
                </c:pt>
                <c:pt idx="2685">
                  <c:v>307</c:v>
                </c:pt>
                <c:pt idx="2686">
                  <c:v>313</c:v>
                </c:pt>
                <c:pt idx="2687">
                  <c:v>332</c:v>
                </c:pt>
                <c:pt idx="2688">
                  <c:v>331</c:v>
                </c:pt>
                <c:pt idx="2689">
                  <c:v>323</c:v>
                </c:pt>
                <c:pt idx="2690">
                  <c:v>346</c:v>
                </c:pt>
                <c:pt idx="2691">
                  <c:v>322</c:v>
                </c:pt>
                <c:pt idx="2692">
                  <c:v>308</c:v>
                </c:pt>
                <c:pt idx="2693">
                  <c:v>317</c:v>
                </c:pt>
                <c:pt idx="2694">
                  <c:v>321</c:v>
                </c:pt>
                <c:pt idx="2695">
                  <c:v>286</c:v>
                </c:pt>
                <c:pt idx="2696">
                  <c:v>304</c:v>
                </c:pt>
                <c:pt idx="2697">
                  <c:v>302</c:v>
                </c:pt>
                <c:pt idx="2698">
                  <c:v>325</c:v>
                </c:pt>
                <c:pt idx="2699">
                  <c:v>334</c:v>
                </c:pt>
                <c:pt idx="2700">
                  <c:v>334</c:v>
                </c:pt>
                <c:pt idx="2701">
                  <c:v>313</c:v>
                </c:pt>
                <c:pt idx="2702">
                  <c:v>297</c:v>
                </c:pt>
                <c:pt idx="2703">
                  <c:v>308</c:v>
                </c:pt>
                <c:pt idx="2704">
                  <c:v>307</c:v>
                </c:pt>
                <c:pt idx="2705">
                  <c:v>315</c:v>
                </c:pt>
                <c:pt idx="2706">
                  <c:v>318</c:v>
                </c:pt>
                <c:pt idx="2707">
                  <c:v>282</c:v>
                </c:pt>
                <c:pt idx="2708">
                  <c:v>297</c:v>
                </c:pt>
                <c:pt idx="2709">
                  <c:v>332</c:v>
                </c:pt>
                <c:pt idx="2710">
                  <c:v>304</c:v>
                </c:pt>
                <c:pt idx="2711">
                  <c:v>284</c:v>
                </c:pt>
                <c:pt idx="2712">
                  <c:v>314</c:v>
                </c:pt>
                <c:pt idx="2713">
                  <c:v>308</c:v>
                </c:pt>
                <c:pt idx="2714">
                  <c:v>318</c:v>
                </c:pt>
                <c:pt idx="2715">
                  <c:v>320</c:v>
                </c:pt>
                <c:pt idx="2716">
                  <c:v>278</c:v>
                </c:pt>
                <c:pt idx="2717">
                  <c:v>319</c:v>
                </c:pt>
                <c:pt idx="2718">
                  <c:v>307</c:v>
                </c:pt>
                <c:pt idx="2719">
                  <c:v>270</c:v>
                </c:pt>
                <c:pt idx="2720">
                  <c:v>302</c:v>
                </c:pt>
                <c:pt idx="2721">
                  <c:v>301</c:v>
                </c:pt>
                <c:pt idx="2722">
                  <c:v>319</c:v>
                </c:pt>
                <c:pt idx="2723">
                  <c:v>326</c:v>
                </c:pt>
                <c:pt idx="2724">
                  <c:v>320</c:v>
                </c:pt>
                <c:pt idx="2725">
                  <c:v>307</c:v>
                </c:pt>
                <c:pt idx="2726">
                  <c:v>335</c:v>
                </c:pt>
                <c:pt idx="2727">
                  <c:v>331</c:v>
                </c:pt>
                <c:pt idx="2728">
                  <c:v>339</c:v>
                </c:pt>
                <c:pt idx="2729">
                  <c:v>299</c:v>
                </c:pt>
                <c:pt idx="2730">
                  <c:v>288</c:v>
                </c:pt>
                <c:pt idx="2731">
                  <c:v>307</c:v>
                </c:pt>
                <c:pt idx="2732">
                  <c:v>310</c:v>
                </c:pt>
                <c:pt idx="2733">
                  <c:v>322</c:v>
                </c:pt>
                <c:pt idx="2734">
                  <c:v>306</c:v>
                </c:pt>
                <c:pt idx="2735">
                  <c:v>321</c:v>
                </c:pt>
                <c:pt idx="2736">
                  <c:v>284</c:v>
                </c:pt>
                <c:pt idx="2737">
                  <c:v>314</c:v>
                </c:pt>
                <c:pt idx="2738">
                  <c:v>335</c:v>
                </c:pt>
                <c:pt idx="2739">
                  <c:v>308</c:v>
                </c:pt>
                <c:pt idx="2740">
                  <c:v>300</c:v>
                </c:pt>
                <c:pt idx="2741">
                  <c:v>309</c:v>
                </c:pt>
                <c:pt idx="2742">
                  <c:v>299</c:v>
                </c:pt>
                <c:pt idx="2743">
                  <c:v>312</c:v>
                </c:pt>
                <c:pt idx="2744">
                  <c:v>333</c:v>
                </c:pt>
                <c:pt idx="2745">
                  <c:v>310</c:v>
                </c:pt>
                <c:pt idx="2746">
                  <c:v>319</c:v>
                </c:pt>
                <c:pt idx="2747">
                  <c:v>323</c:v>
                </c:pt>
                <c:pt idx="2748">
                  <c:v>356</c:v>
                </c:pt>
                <c:pt idx="2749">
                  <c:v>335</c:v>
                </c:pt>
                <c:pt idx="2750">
                  <c:v>340</c:v>
                </c:pt>
                <c:pt idx="2751">
                  <c:v>354</c:v>
                </c:pt>
                <c:pt idx="2752">
                  <c:v>314</c:v>
                </c:pt>
                <c:pt idx="2753">
                  <c:v>313</c:v>
                </c:pt>
                <c:pt idx="2754">
                  <c:v>324</c:v>
                </c:pt>
                <c:pt idx="2755">
                  <c:v>324</c:v>
                </c:pt>
                <c:pt idx="2756">
                  <c:v>324</c:v>
                </c:pt>
                <c:pt idx="2757">
                  <c:v>351</c:v>
                </c:pt>
                <c:pt idx="2758">
                  <c:v>329</c:v>
                </c:pt>
                <c:pt idx="2759">
                  <c:v>305</c:v>
                </c:pt>
                <c:pt idx="2760">
                  <c:v>359</c:v>
                </c:pt>
                <c:pt idx="2761">
                  <c:v>321</c:v>
                </c:pt>
                <c:pt idx="2762">
                  <c:v>342</c:v>
                </c:pt>
                <c:pt idx="2763">
                  <c:v>346</c:v>
                </c:pt>
                <c:pt idx="2764">
                  <c:v>342</c:v>
                </c:pt>
                <c:pt idx="2765">
                  <c:v>366</c:v>
                </c:pt>
                <c:pt idx="2766">
                  <c:v>313</c:v>
                </c:pt>
                <c:pt idx="2767">
                  <c:v>369</c:v>
                </c:pt>
                <c:pt idx="2768">
                  <c:v>377</c:v>
                </c:pt>
                <c:pt idx="2769">
                  <c:v>371</c:v>
                </c:pt>
                <c:pt idx="2770">
                  <c:v>372</c:v>
                </c:pt>
                <c:pt idx="2771">
                  <c:v>382</c:v>
                </c:pt>
                <c:pt idx="2772">
                  <c:v>396</c:v>
                </c:pt>
                <c:pt idx="2773">
                  <c:v>409</c:v>
                </c:pt>
                <c:pt idx="2774">
                  <c:v>365</c:v>
                </c:pt>
                <c:pt idx="2775">
                  <c:v>398</c:v>
                </c:pt>
                <c:pt idx="2776">
                  <c:v>419</c:v>
                </c:pt>
                <c:pt idx="2777">
                  <c:v>400</c:v>
                </c:pt>
                <c:pt idx="2778">
                  <c:v>420</c:v>
                </c:pt>
                <c:pt idx="2779">
                  <c:v>465</c:v>
                </c:pt>
                <c:pt idx="2780">
                  <c:v>404</c:v>
                </c:pt>
                <c:pt idx="2781">
                  <c:v>448</c:v>
                </c:pt>
                <c:pt idx="2782">
                  <c:v>439</c:v>
                </c:pt>
                <c:pt idx="2783">
                  <c:v>458</c:v>
                </c:pt>
                <c:pt idx="2784">
                  <c:v>373</c:v>
                </c:pt>
                <c:pt idx="2785">
                  <c:v>430</c:v>
                </c:pt>
                <c:pt idx="2786">
                  <c:v>421</c:v>
                </c:pt>
                <c:pt idx="2787">
                  <c:v>453</c:v>
                </c:pt>
                <c:pt idx="2788">
                  <c:v>398</c:v>
                </c:pt>
                <c:pt idx="2789">
                  <c:v>427</c:v>
                </c:pt>
                <c:pt idx="2790">
                  <c:v>400</c:v>
                </c:pt>
                <c:pt idx="2791">
                  <c:v>396</c:v>
                </c:pt>
                <c:pt idx="2792">
                  <c:v>404</c:v>
                </c:pt>
                <c:pt idx="2793">
                  <c:v>395</c:v>
                </c:pt>
                <c:pt idx="2794">
                  <c:v>423</c:v>
                </c:pt>
                <c:pt idx="2795">
                  <c:v>365</c:v>
                </c:pt>
                <c:pt idx="2796">
                  <c:v>390</c:v>
                </c:pt>
                <c:pt idx="2797">
                  <c:v>412</c:v>
                </c:pt>
                <c:pt idx="2798">
                  <c:v>425</c:v>
                </c:pt>
                <c:pt idx="2799">
                  <c:v>406</c:v>
                </c:pt>
                <c:pt idx="2800">
                  <c:v>435</c:v>
                </c:pt>
                <c:pt idx="2801">
                  <c:v>382</c:v>
                </c:pt>
                <c:pt idx="2802">
                  <c:v>428</c:v>
                </c:pt>
                <c:pt idx="2803">
                  <c:v>393</c:v>
                </c:pt>
                <c:pt idx="2804">
                  <c:v>356</c:v>
                </c:pt>
                <c:pt idx="2805">
                  <c:v>377</c:v>
                </c:pt>
                <c:pt idx="2806">
                  <c:v>388</c:v>
                </c:pt>
                <c:pt idx="2807">
                  <c:v>585</c:v>
                </c:pt>
                <c:pt idx="2808">
                  <c:v>621</c:v>
                </c:pt>
                <c:pt idx="2809">
                  <c:v>650</c:v>
                </c:pt>
                <c:pt idx="2810">
                  <c:v>698</c:v>
                </c:pt>
                <c:pt idx="2811">
                  <c:v>723</c:v>
                </c:pt>
                <c:pt idx="2812">
                  <c:v>765</c:v>
                </c:pt>
                <c:pt idx="2813">
                  <c:v>784</c:v>
                </c:pt>
                <c:pt idx="2814">
                  <c:v>798</c:v>
                </c:pt>
                <c:pt idx="2815">
                  <c:v>801</c:v>
                </c:pt>
                <c:pt idx="2816">
                  <c:v>823</c:v>
                </c:pt>
                <c:pt idx="2817">
                  <c:v>849</c:v>
                </c:pt>
                <c:pt idx="2818">
                  <c:v>853</c:v>
                </c:pt>
                <c:pt idx="2819">
                  <c:v>869</c:v>
                </c:pt>
                <c:pt idx="2820">
                  <c:v>889</c:v>
                </c:pt>
                <c:pt idx="2821">
                  <c:v>923</c:v>
                </c:pt>
                <c:pt idx="2822">
                  <c:v>912</c:v>
                </c:pt>
                <c:pt idx="2823">
                  <c:v>901</c:v>
                </c:pt>
                <c:pt idx="2824">
                  <c:v>898</c:v>
                </c:pt>
                <c:pt idx="2825">
                  <c:v>865</c:v>
                </c:pt>
                <c:pt idx="2826">
                  <c:v>823</c:v>
                </c:pt>
                <c:pt idx="2827">
                  <c:v>798</c:v>
                </c:pt>
                <c:pt idx="2828">
                  <c:v>756</c:v>
                </c:pt>
                <c:pt idx="2829">
                  <c:v>732</c:v>
                </c:pt>
                <c:pt idx="2830">
                  <c:v>721</c:v>
                </c:pt>
                <c:pt idx="2831">
                  <c:v>689</c:v>
                </c:pt>
                <c:pt idx="2832">
                  <c:v>659</c:v>
                </c:pt>
                <c:pt idx="2833">
                  <c:v>612</c:v>
                </c:pt>
                <c:pt idx="2834">
                  <c:v>598</c:v>
                </c:pt>
                <c:pt idx="2835">
                  <c:v>563</c:v>
                </c:pt>
                <c:pt idx="2836">
                  <c:v>532</c:v>
                </c:pt>
                <c:pt idx="2837">
                  <c:v>496</c:v>
                </c:pt>
                <c:pt idx="2838">
                  <c:v>365</c:v>
                </c:pt>
                <c:pt idx="2839">
                  <c:v>329</c:v>
                </c:pt>
                <c:pt idx="2840">
                  <c:v>365</c:v>
                </c:pt>
                <c:pt idx="2841">
                  <c:v>346</c:v>
                </c:pt>
                <c:pt idx="2842">
                  <c:v>329</c:v>
                </c:pt>
                <c:pt idx="2843">
                  <c:v>329</c:v>
                </c:pt>
                <c:pt idx="2844">
                  <c:v>295</c:v>
                </c:pt>
                <c:pt idx="2845">
                  <c:v>291</c:v>
                </c:pt>
                <c:pt idx="2846">
                  <c:v>306</c:v>
                </c:pt>
                <c:pt idx="2847">
                  <c:v>327</c:v>
                </c:pt>
                <c:pt idx="2848">
                  <c:v>341</c:v>
                </c:pt>
                <c:pt idx="2849">
                  <c:v>336</c:v>
                </c:pt>
                <c:pt idx="2850">
                  <c:v>339</c:v>
                </c:pt>
                <c:pt idx="2851">
                  <c:v>303</c:v>
                </c:pt>
                <c:pt idx="2852">
                  <c:v>322</c:v>
                </c:pt>
                <c:pt idx="2853">
                  <c:v>325</c:v>
                </c:pt>
                <c:pt idx="2854">
                  <c:v>323</c:v>
                </c:pt>
                <c:pt idx="2855">
                  <c:v>299</c:v>
                </c:pt>
                <c:pt idx="2856">
                  <c:v>306</c:v>
                </c:pt>
                <c:pt idx="2857">
                  <c:v>324</c:v>
                </c:pt>
                <c:pt idx="2858">
                  <c:v>340</c:v>
                </c:pt>
                <c:pt idx="2859">
                  <c:v>339</c:v>
                </c:pt>
                <c:pt idx="2860">
                  <c:v>307</c:v>
                </c:pt>
                <c:pt idx="2861">
                  <c:v>337</c:v>
                </c:pt>
                <c:pt idx="2862">
                  <c:v>331</c:v>
                </c:pt>
                <c:pt idx="2863">
                  <c:v>320</c:v>
                </c:pt>
                <c:pt idx="2864">
                  <c:v>340</c:v>
                </c:pt>
                <c:pt idx="2865">
                  <c:v>330</c:v>
                </c:pt>
                <c:pt idx="2866">
                  <c:v>293</c:v>
                </c:pt>
                <c:pt idx="2867">
                  <c:v>298</c:v>
                </c:pt>
                <c:pt idx="2868">
                  <c:v>295</c:v>
                </c:pt>
                <c:pt idx="2869">
                  <c:v>292</c:v>
                </c:pt>
                <c:pt idx="2870">
                  <c:v>305</c:v>
                </c:pt>
                <c:pt idx="2871">
                  <c:v>304</c:v>
                </c:pt>
                <c:pt idx="2872">
                  <c:v>310</c:v>
                </c:pt>
                <c:pt idx="2873">
                  <c:v>306</c:v>
                </c:pt>
                <c:pt idx="2874">
                  <c:v>309</c:v>
                </c:pt>
                <c:pt idx="2875">
                  <c:v>305</c:v>
                </c:pt>
                <c:pt idx="2876">
                  <c:v>327</c:v>
                </c:pt>
                <c:pt idx="2877">
                  <c:v>308</c:v>
                </c:pt>
                <c:pt idx="2878">
                  <c:v>291</c:v>
                </c:pt>
                <c:pt idx="2879">
                  <c:v>334</c:v>
                </c:pt>
                <c:pt idx="2880">
                  <c:v>316</c:v>
                </c:pt>
                <c:pt idx="2881">
                  <c:v>302</c:v>
                </c:pt>
                <c:pt idx="2882">
                  <c:v>295</c:v>
                </c:pt>
                <c:pt idx="2883">
                  <c:v>279</c:v>
                </c:pt>
                <c:pt idx="2884">
                  <c:v>319</c:v>
                </c:pt>
                <c:pt idx="2885">
                  <c:v>303</c:v>
                </c:pt>
                <c:pt idx="2886">
                  <c:v>284</c:v>
                </c:pt>
                <c:pt idx="2887">
                  <c:v>284</c:v>
                </c:pt>
                <c:pt idx="2888">
                  <c:v>306</c:v>
                </c:pt>
                <c:pt idx="2889">
                  <c:v>287</c:v>
                </c:pt>
                <c:pt idx="2890">
                  <c:v>325</c:v>
                </c:pt>
                <c:pt idx="2891">
                  <c:v>290</c:v>
                </c:pt>
                <c:pt idx="2892">
                  <c:v>316</c:v>
                </c:pt>
                <c:pt idx="2893">
                  <c:v>293</c:v>
                </c:pt>
                <c:pt idx="2894">
                  <c:v>269</c:v>
                </c:pt>
                <c:pt idx="2895">
                  <c:v>309</c:v>
                </c:pt>
                <c:pt idx="2896">
                  <c:v>291</c:v>
                </c:pt>
                <c:pt idx="2897">
                  <c:v>272</c:v>
                </c:pt>
                <c:pt idx="2898">
                  <c:v>304</c:v>
                </c:pt>
                <c:pt idx="2899">
                  <c:v>304</c:v>
                </c:pt>
                <c:pt idx="2900">
                  <c:v>286</c:v>
                </c:pt>
                <c:pt idx="2901">
                  <c:v>278</c:v>
                </c:pt>
                <c:pt idx="2902">
                  <c:v>277</c:v>
                </c:pt>
                <c:pt idx="2903">
                  <c:v>300</c:v>
                </c:pt>
                <c:pt idx="2904">
                  <c:v>317</c:v>
                </c:pt>
                <c:pt idx="2905">
                  <c:v>306</c:v>
                </c:pt>
                <c:pt idx="2906">
                  <c:v>303</c:v>
                </c:pt>
                <c:pt idx="2907">
                  <c:v>294</c:v>
                </c:pt>
                <c:pt idx="2908">
                  <c:v>260</c:v>
                </c:pt>
                <c:pt idx="2909">
                  <c:v>310</c:v>
                </c:pt>
                <c:pt idx="2910">
                  <c:v>316</c:v>
                </c:pt>
                <c:pt idx="2911">
                  <c:v>300</c:v>
                </c:pt>
                <c:pt idx="2912">
                  <c:v>296</c:v>
                </c:pt>
                <c:pt idx="2913">
                  <c:v>303</c:v>
                </c:pt>
                <c:pt idx="2914">
                  <c:v>267</c:v>
                </c:pt>
                <c:pt idx="2915">
                  <c:v>318</c:v>
                </c:pt>
                <c:pt idx="2916">
                  <c:v>272</c:v>
                </c:pt>
                <c:pt idx="2917">
                  <c:v>301</c:v>
                </c:pt>
                <c:pt idx="2918">
                  <c:v>274</c:v>
                </c:pt>
                <c:pt idx="2919">
                  <c:v>295</c:v>
                </c:pt>
                <c:pt idx="2920">
                  <c:v>297</c:v>
                </c:pt>
                <c:pt idx="2921">
                  <c:v>276</c:v>
                </c:pt>
                <c:pt idx="2922">
                  <c:v>305</c:v>
                </c:pt>
                <c:pt idx="2923">
                  <c:v>280</c:v>
                </c:pt>
                <c:pt idx="2924">
                  <c:v>329</c:v>
                </c:pt>
                <c:pt idx="2925">
                  <c:v>327</c:v>
                </c:pt>
                <c:pt idx="2926">
                  <c:v>288</c:v>
                </c:pt>
                <c:pt idx="2927">
                  <c:v>292</c:v>
                </c:pt>
                <c:pt idx="2928">
                  <c:v>292</c:v>
                </c:pt>
                <c:pt idx="2929">
                  <c:v>279</c:v>
                </c:pt>
                <c:pt idx="2930">
                  <c:v>287</c:v>
                </c:pt>
                <c:pt idx="2931">
                  <c:v>302</c:v>
                </c:pt>
                <c:pt idx="2932">
                  <c:v>296</c:v>
                </c:pt>
                <c:pt idx="2933">
                  <c:v>280</c:v>
                </c:pt>
                <c:pt idx="2934">
                  <c:v>250</c:v>
                </c:pt>
                <c:pt idx="2935">
                  <c:v>249</c:v>
                </c:pt>
                <c:pt idx="2936">
                  <c:v>241</c:v>
                </c:pt>
                <c:pt idx="2937">
                  <c:v>249</c:v>
                </c:pt>
                <c:pt idx="2938">
                  <c:v>239</c:v>
                </c:pt>
                <c:pt idx="2939">
                  <c:v>227</c:v>
                </c:pt>
                <c:pt idx="2940">
                  <c:v>235</c:v>
                </c:pt>
                <c:pt idx="2941">
                  <c:v>255</c:v>
                </c:pt>
                <c:pt idx="2942">
                  <c:v>244</c:v>
                </c:pt>
                <c:pt idx="2943">
                  <c:v>257</c:v>
                </c:pt>
                <c:pt idx="2944">
                  <c:v>253</c:v>
                </c:pt>
                <c:pt idx="2945">
                  <c:v>229</c:v>
                </c:pt>
                <c:pt idx="2946">
                  <c:v>234</c:v>
                </c:pt>
                <c:pt idx="2947">
                  <c:v>251</c:v>
                </c:pt>
                <c:pt idx="2948">
                  <c:v>233</c:v>
                </c:pt>
                <c:pt idx="2949">
                  <c:v>270</c:v>
                </c:pt>
                <c:pt idx="2950">
                  <c:v>229</c:v>
                </c:pt>
                <c:pt idx="2951">
                  <c:v>257</c:v>
                </c:pt>
                <c:pt idx="2952">
                  <c:v>220</c:v>
                </c:pt>
                <c:pt idx="2953">
                  <c:v>254</c:v>
                </c:pt>
                <c:pt idx="2954">
                  <c:v>243</c:v>
                </c:pt>
                <c:pt idx="2955">
                  <c:v>237</c:v>
                </c:pt>
                <c:pt idx="2956">
                  <c:v>258</c:v>
                </c:pt>
                <c:pt idx="2957">
                  <c:v>228</c:v>
                </c:pt>
                <c:pt idx="2958">
                  <c:v>248</c:v>
                </c:pt>
                <c:pt idx="2959">
                  <c:v>270</c:v>
                </c:pt>
                <c:pt idx="2960">
                  <c:v>244</c:v>
                </c:pt>
                <c:pt idx="2961">
                  <c:v>253</c:v>
                </c:pt>
                <c:pt idx="2962">
                  <c:v>230</c:v>
                </c:pt>
                <c:pt idx="2963">
                  <c:v>261</c:v>
                </c:pt>
                <c:pt idx="2964">
                  <c:v>239</c:v>
                </c:pt>
                <c:pt idx="2965">
                  <c:v>261</c:v>
                </c:pt>
                <c:pt idx="2966">
                  <c:v>235</c:v>
                </c:pt>
                <c:pt idx="2967">
                  <c:v>259</c:v>
                </c:pt>
                <c:pt idx="2968">
                  <c:v>258</c:v>
                </c:pt>
                <c:pt idx="2969">
                  <c:v>264</c:v>
                </c:pt>
                <c:pt idx="2970">
                  <c:v>278</c:v>
                </c:pt>
                <c:pt idx="2971">
                  <c:v>272</c:v>
                </c:pt>
                <c:pt idx="2972">
                  <c:v>248</c:v>
                </c:pt>
                <c:pt idx="2973">
                  <c:v>262</c:v>
                </c:pt>
                <c:pt idx="2974">
                  <c:v>260</c:v>
                </c:pt>
                <c:pt idx="2975">
                  <c:v>292</c:v>
                </c:pt>
                <c:pt idx="2976">
                  <c:v>285</c:v>
                </c:pt>
                <c:pt idx="2977">
                  <c:v>288</c:v>
                </c:pt>
                <c:pt idx="2978">
                  <c:v>317</c:v>
                </c:pt>
                <c:pt idx="2979">
                  <c:v>332</c:v>
                </c:pt>
                <c:pt idx="2980">
                  <c:v>342</c:v>
                </c:pt>
                <c:pt idx="2981">
                  <c:v>336</c:v>
                </c:pt>
                <c:pt idx="2982">
                  <c:v>331</c:v>
                </c:pt>
                <c:pt idx="2983">
                  <c:v>366</c:v>
                </c:pt>
                <c:pt idx="2984">
                  <c:v>354</c:v>
                </c:pt>
                <c:pt idx="2985">
                  <c:v>346</c:v>
                </c:pt>
                <c:pt idx="2986">
                  <c:v>373</c:v>
                </c:pt>
                <c:pt idx="2987">
                  <c:v>358</c:v>
                </c:pt>
                <c:pt idx="2988">
                  <c:v>328</c:v>
                </c:pt>
                <c:pt idx="2989">
                  <c:v>357</c:v>
                </c:pt>
                <c:pt idx="2990">
                  <c:v>289</c:v>
                </c:pt>
                <c:pt idx="2991">
                  <c:v>299</c:v>
                </c:pt>
                <c:pt idx="2992">
                  <c:v>272</c:v>
                </c:pt>
                <c:pt idx="2993">
                  <c:v>256</c:v>
                </c:pt>
                <c:pt idx="2994">
                  <c:v>271</c:v>
                </c:pt>
                <c:pt idx="2995">
                  <c:v>271</c:v>
                </c:pt>
                <c:pt idx="2996">
                  <c:v>267</c:v>
                </c:pt>
                <c:pt idx="2997">
                  <c:v>294</c:v>
                </c:pt>
                <c:pt idx="2998">
                  <c:v>277</c:v>
                </c:pt>
                <c:pt idx="2999">
                  <c:v>275</c:v>
                </c:pt>
                <c:pt idx="3000">
                  <c:v>251</c:v>
                </c:pt>
                <c:pt idx="3001">
                  <c:v>277</c:v>
                </c:pt>
                <c:pt idx="3002">
                  <c:v>280</c:v>
                </c:pt>
                <c:pt idx="3003">
                  <c:v>262</c:v>
                </c:pt>
                <c:pt idx="3004">
                  <c:v>258</c:v>
                </c:pt>
                <c:pt idx="3005">
                  <c:v>261</c:v>
                </c:pt>
                <c:pt idx="3006">
                  <c:v>264</c:v>
                </c:pt>
                <c:pt idx="3007">
                  <c:v>304</c:v>
                </c:pt>
                <c:pt idx="3008">
                  <c:v>286</c:v>
                </c:pt>
                <c:pt idx="3009">
                  <c:v>259</c:v>
                </c:pt>
                <c:pt idx="3010">
                  <c:v>271</c:v>
                </c:pt>
                <c:pt idx="3011">
                  <c:v>278</c:v>
                </c:pt>
                <c:pt idx="3012">
                  <c:v>277</c:v>
                </c:pt>
                <c:pt idx="3013">
                  <c:v>274</c:v>
                </c:pt>
                <c:pt idx="3014">
                  <c:v>284</c:v>
                </c:pt>
                <c:pt idx="3015">
                  <c:v>252</c:v>
                </c:pt>
                <c:pt idx="3016">
                  <c:v>302</c:v>
                </c:pt>
                <c:pt idx="3017">
                  <c:v>286</c:v>
                </c:pt>
                <c:pt idx="3018">
                  <c:v>297</c:v>
                </c:pt>
                <c:pt idx="3019">
                  <c:v>301</c:v>
                </c:pt>
                <c:pt idx="3020">
                  <c:v>264</c:v>
                </c:pt>
                <c:pt idx="3021">
                  <c:v>269</c:v>
                </c:pt>
                <c:pt idx="3022">
                  <c:v>287</c:v>
                </c:pt>
                <c:pt idx="3023">
                  <c:v>282</c:v>
                </c:pt>
                <c:pt idx="3024">
                  <c:v>260</c:v>
                </c:pt>
                <c:pt idx="3025">
                  <c:v>577</c:v>
                </c:pt>
                <c:pt idx="3026">
                  <c:v>573</c:v>
                </c:pt>
                <c:pt idx="3027">
                  <c:v>552</c:v>
                </c:pt>
                <c:pt idx="3028">
                  <c:v>530</c:v>
                </c:pt>
                <c:pt idx="3029">
                  <c:v>537</c:v>
                </c:pt>
                <c:pt idx="3030">
                  <c:v>520</c:v>
                </c:pt>
                <c:pt idx="3031">
                  <c:v>491</c:v>
                </c:pt>
                <c:pt idx="3032">
                  <c:v>457</c:v>
                </c:pt>
                <c:pt idx="3033">
                  <c:v>413</c:v>
                </c:pt>
                <c:pt idx="3034">
                  <c:v>419</c:v>
                </c:pt>
                <c:pt idx="3035">
                  <c:v>390</c:v>
                </c:pt>
                <c:pt idx="3036">
                  <c:v>389</c:v>
                </c:pt>
                <c:pt idx="3037">
                  <c:v>353</c:v>
                </c:pt>
                <c:pt idx="3038">
                  <c:v>331</c:v>
                </c:pt>
                <c:pt idx="3039">
                  <c:v>311</c:v>
                </c:pt>
                <c:pt idx="3040">
                  <c:v>358</c:v>
                </c:pt>
                <c:pt idx="3041">
                  <c:v>319</c:v>
                </c:pt>
                <c:pt idx="3042">
                  <c:v>357</c:v>
                </c:pt>
                <c:pt idx="3043">
                  <c:v>300</c:v>
                </c:pt>
                <c:pt idx="3044">
                  <c:v>312</c:v>
                </c:pt>
                <c:pt idx="3045">
                  <c:v>288</c:v>
                </c:pt>
                <c:pt idx="3046">
                  <c:v>270</c:v>
                </c:pt>
                <c:pt idx="3047">
                  <c:v>281</c:v>
                </c:pt>
                <c:pt idx="3048">
                  <c:v>265</c:v>
                </c:pt>
                <c:pt idx="3049">
                  <c:v>258</c:v>
                </c:pt>
                <c:pt idx="3050">
                  <c:v>257</c:v>
                </c:pt>
                <c:pt idx="3051">
                  <c:v>249</c:v>
                </c:pt>
                <c:pt idx="3052">
                  <c:v>250</c:v>
                </c:pt>
                <c:pt idx="3053">
                  <c:v>254</c:v>
                </c:pt>
                <c:pt idx="3054">
                  <c:v>253</c:v>
                </c:pt>
                <c:pt idx="3055">
                  <c:v>252</c:v>
                </c:pt>
                <c:pt idx="3056">
                  <c:v>255</c:v>
                </c:pt>
                <c:pt idx="3057">
                  <c:v>236</c:v>
                </c:pt>
                <c:pt idx="3058">
                  <c:v>261</c:v>
                </c:pt>
                <c:pt idx="3059">
                  <c:v>237</c:v>
                </c:pt>
                <c:pt idx="3060">
                  <c:v>229</c:v>
                </c:pt>
                <c:pt idx="3061">
                  <c:v>230</c:v>
                </c:pt>
                <c:pt idx="3062">
                  <c:v>272</c:v>
                </c:pt>
                <c:pt idx="3063">
                  <c:v>241</c:v>
                </c:pt>
                <c:pt idx="3064">
                  <c:v>242</c:v>
                </c:pt>
                <c:pt idx="3065">
                  <c:v>246</c:v>
                </c:pt>
                <c:pt idx="3066">
                  <c:v>258</c:v>
                </c:pt>
                <c:pt idx="3067">
                  <c:v>307</c:v>
                </c:pt>
                <c:pt idx="3068">
                  <c:v>246</c:v>
                </c:pt>
                <c:pt idx="3069">
                  <c:v>283</c:v>
                </c:pt>
                <c:pt idx="3070">
                  <c:v>278</c:v>
                </c:pt>
                <c:pt idx="3071">
                  <c:v>267</c:v>
                </c:pt>
                <c:pt idx="3072">
                  <c:v>308</c:v>
                </c:pt>
                <c:pt idx="3073">
                  <c:v>274</c:v>
                </c:pt>
                <c:pt idx="3074">
                  <c:v>280</c:v>
                </c:pt>
                <c:pt idx="3075">
                  <c:v>291</c:v>
                </c:pt>
                <c:pt idx="3076">
                  <c:v>303</c:v>
                </c:pt>
                <c:pt idx="3077">
                  <c:v>316</c:v>
                </c:pt>
                <c:pt idx="3078">
                  <c:v>291</c:v>
                </c:pt>
                <c:pt idx="3079">
                  <c:v>289</c:v>
                </c:pt>
                <c:pt idx="3080">
                  <c:v>294</c:v>
                </c:pt>
                <c:pt idx="3081">
                  <c:v>316</c:v>
                </c:pt>
                <c:pt idx="3082">
                  <c:v>295</c:v>
                </c:pt>
                <c:pt idx="3083">
                  <c:v>299</c:v>
                </c:pt>
                <c:pt idx="3084">
                  <c:v>286</c:v>
                </c:pt>
                <c:pt idx="3085">
                  <c:v>309</c:v>
                </c:pt>
                <c:pt idx="3086">
                  <c:v>292</c:v>
                </c:pt>
                <c:pt idx="3087">
                  <c:v>271</c:v>
                </c:pt>
                <c:pt idx="3088">
                  <c:v>239</c:v>
                </c:pt>
                <c:pt idx="3089">
                  <c:v>302</c:v>
                </c:pt>
                <c:pt idx="3090">
                  <c:v>280</c:v>
                </c:pt>
                <c:pt idx="3091">
                  <c:v>281</c:v>
                </c:pt>
                <c:pt idx="3092">
                  <c:v>286</c:v>
                </c:pt>
                <c:pt idx="3093">
                  <c:v>252</c:v>
                </c:pt>
                <c:pt idx="3094">
                  <c:v>288</c:v>
                </c:pt>
                <c:pt idx="3095">
                  <c:v>304</c:v>
                </c:pt>
                <c:pt idx="3096">
                  <c:v>282</c:v>
                </c:pt>
                <c:pt idx="3097">
                  <c:v>304</c:v>
                </c:pt>
                <c:pt idx="3098">
                  <c:v>272</c:v>
                </c:pt>
                <c:pt idx="3099">
                  <c:v>275</c:v>
                </c:pt>
                <c:pt idx="3100">
                  <c:v>266</c:v>
                </c:pt>
                <c:pt idx="3101">
                  <c:v>296</c:v>
                </c:pt>
                <c:pt idx="3102">
                  <c:v>286</c:v>
                </c:pt>
                <c:pt idx="3103">
                  <c:v>317</c:v>
                </c:pt>
                <c:pt idx="3104">
                  <c:v>305</c:v>
                </c:pt>
                <c:pt idx="3105">
                  <c:v>292</c:v>
                </c:pt>
                <c:pt idx="3106">
                  <c:v>282</c:v>
                </c:pt>
                <c:pt idx="3107">
                  <c:v>280</c:v>
                </c:pt>
                <c:pt idx="3108">
                  <c:v>266</c:v>
                </c:pt>
                <c:pt idx="3109">
                  <c:v>268</c:v>
                </c:pt>
                <c:pt idx="3110">
                  <c:v>279</c:v>
                </c:pt>
                <c:pt idx="3111">
                  <c:v>282</c:v>
                </c:pt>
                <c:pt idx="3112">
                  <c:v>283</c:v>
                </c:pt>
                <c:pt idx="3113">
                  <c:v>294</c:v>
                </c:pt>
                <c:pt idx="3114">
                  <c:v>295</c:v>
                </c:pt>
                <c:pt idx="3115">
                  <c:v>296</c:v>
                </c:pt>
                <c:pt idx="3116">
                  <c:v>297</c:v>
                </c:pt>
                <c:pt idx="3117">
                  <c:v>297</c:v>
                </c:pt>
                <c:pt idx="3118">
                  <c:v>298</c:v>
                </c:pt>
                <c:pt idx="3119">
                  <c:v>310</c:v>
                </c:pt>
                <c:pt idx="3120">
                  <c:v>327</c:v>
                </c:pt>
                <c:pt idx="3121">
                  <c:v>335</c:v>
                </c:pt>
                <c:pt idx="3122">
                  <c:v>365</c:v>
                </c:pt>
                <c:pt idx="3123">
                  <c:v>382</c:v>
                </c:pt>
                <c:pt idx="3124">
                  <c:v>390</c:v>
                </c:pt>
                <c:pt idx="3125">
                  <c:v>385</c:v>
                </c:pt>
                <c:pt idx="3126">
                  <c:v>384</c:v>
                </c:pt>
                <c:pt idx="3127">
                  <c:v>383</c:v>
                </c:pt>
                <c:pt idx="3128">
                  <c:v>382</c:v>
                </c:pt>
                <c:pt idx="3129">
                  <c:v>381</c:v>
                </c:pt>
                <c:pt idx="3130">
                  <c:v>380</c:v>
                </c:pt>
                <c:pt idx="3131">
                  <c:v>379</c:v>
                </c:pt>
                <c:pt idx="3132">
                  <c:v>378</c:v>
                </c:pt>
                <c:pt idx="3133">
                  <c:v>375</c:v>
                </c:pt>
                <c:pt idx="3134">
                  <c:v>374</c:v>
                </c:pt>
                <c:pt idx="3135">
                  <c:v>373</c:v>
                </c:pt>
                <c:pt idx="3136">
                  <c:v>372</c:v>
                </c:pt>
                <c:pt idx="3137">
                  <c:v>361</c:v>
                </c:pt>
                <c:pt idx="3138">
                  <c:v>354</c:v>
                </c:pt>
                <c:pt idx="3139">
                  <c:v>353</c:v>
                </c:pt>
                <c:pt idx="3140">
                  <c:v>331</c:v>
                </c:pt>
                <c:pt idx="3141">
                  <c:v>311</c:v>
                </c:pt>
                <c:pt idx="3142">
                  <c:v>358</c:v>
                </c:pt>
                <c:pt idx="3143">
                  <c:v>319</c:v>
                </c:pt>
                <c:pt idx="3144">
                  <c:v>357</c:v>
                </c:pt>
                <c:pt idx="3145">
                  <c:v>300</c:v>
                </c:pt>
                <c:pt idx="3146">
                  <c:v>312</c:v>
                </c:pt>
                <c:pt idx="3147">
                  <c:v>288</c:v>
                </c:pt>
                <c:pt idx="3148">
                  <c:v>270</c:v>
                </c:pt>
                <c:pt idx="3149">
                  <c:v>281</c:v>
                </c:pt>
                <c:pt idx="3150">
                  <c:v>326</c:v>
                </c:pt>
                <c:pt idx="3151">
                  <c:v>328</c:v>
                </c:pt>
                <c:pt idx="3152">
                  <c:v>294</c:v>
                </c:pt>
                <c:pt idx="3153">
                  <c:v>312</c:v>
                </c:pt>
                <c:pt idx="3154">
                  <c:v>314</c:v>
                </c:pt>
                <c:pt idx="3155">
                  <c:v>311</c:v>
                </c:pt>
                <c:pt idx="3156">
                  <c:v>318</c:v>
                </c:pt>
                <c:pt idx="3157">
                  <c:v>307</c:v>
                </c:pt>
                <c:pt idx="3158">
                  <c:v>366</c:v>
                </c:pt>
                <c:pt idx="3159">
                  <c:v>295</c:v>
                </c:pt>
                <c:pt idx="3160">
                  <c:v>292</c:v>
                </c:pt>
                <c:pt idx="3161">
                  <c:v>300</c:v>
                </c:pt>
                <c:pt idx="3162">
                  <c:v>309</c:v>
                </c:pt>
                <c:pt idx="3163">
                  <c:v>326</c:v>
                </c:pt>
                <c:pt idx="3164">
                  <c:v>305</c:v>
                </c:pt>
                <c:pt idx="3165">
                  <c:v>282</c:v>
                </c:pt>
                <c:pt idx="3166">
                  <c:v>314</c:v>
                </c:pt>
                <c:pt idx="3167">
                  <c:v>295</c:v>
                </c:pt>
                <c:pt idx="3168">
                  <c:v>299</c:v>
                </c:pt>
                <c:pt idx="3169">
                  <c:v>295</c:v>
                </c:pt>
                <c:pt idx="3170">
                  <c:v>279</c:v>
                </c:pt>
                <c:pt idx="3171">
                  <c:v>301</c:v>
                </c:pt>
                <c:pt idx="3172">
                  <c:v>291</c:v>
                </c:pt>
                <c:pt idx="3173">
                  <c:v>275</c:v>
                </c:pt>
                <c:pt idx="3174">
                  <c:v>271</c:v>
                </c:pt>
                <c:pt idx="3175">
                  <c:v>289</c:v>
                </c:pt>
                <c:pt idx="3176">
                  <c:v>291</c:v>
                </c:pt>
                <c:pt idx="3177">
                  <c:v>246</c:v>
                </c:pt>
                <c:pt idx="3178">
                  <c:v>268</c:v>
                </c:pt>
                <c:pt idx="3179">
                  <c:v>273</c:v>
                </c:pt>
                <c:pt idx="3180">
                  <c:v>281</c:v>
                </c:pt>
                <c:pt idx="3181">
                  <c:v>294</c:v>
                </c:pt>
                <c:pt idx="3182">
                  <c:v>290</c:v>
                </c:pt>
                <c:pt idx="3183">
                  <c:v>265</c:v>
                </c:pt>
                <c:pt idx="3184">
                  <c:v>273</c:v>
                </c:pt>
                <c:pt idx="3185">
                  <c:v>272</c:v>
                </c:pt>
                <c:pt idx="3186">
                  <c:v>298</c:v>
                </c:pt>
                <c:pt idx="3187">
                  <c:v>311</c:v>
                </c:pt>
                <c:pt idx="3188">
                  <c:v>269</c:v>
                </c:pt>
                <c:pt idx="3189">
                  <c:v>287</c:v>
                </c:pt>
                <c:pt idx="3190">
                  <c:v>283</c:v>
                </c:pt>
                <c:pt idx="3191">
                  <c:v>289</c:v>
                </c:pt>
                <c:pt idx="3192">
                  <c:v>283</c:v>
                </c:pt>
                <c:pt idx="3193">
                  <c:v>277</c:v>
                </c:pt>
                <c:pt idx="3194">
                  <c:v>265</c:v>
                </c:pt>
                <c:pt idx="3195">
                  <c:v>282</c:v>
                </c:pt>
                <c:pt idx="3196">
                  <c:v>310</c:v>
                </c:pt>
                <c:pt idx="3197">
                  <c:v>296</c:v>
                </c:pt>
                <c:pt idx="3198">
                  <c:v>296</c:v>
                </c:pt>
                <c:pt idx="3199">
                  <c:v>298</c:v>
                </c:pt>
                <c:pt idx="3200">
                  <c:v>291</c:v>
                </c:pt>
                <c:pt idx="3201">
                  <c:v>310</c:v>
                </c:pt>
                <c:pt idx="3202">
                  <c:v>300</c:v>
                </c:pt>
                <c:pt idx="3203">
                  <c:v>275</c:v>
                </c:pt>
                <c:pt idx="3204">
                  <c:v>304</c:v>
                </c:pt>
                <c:pt idx="3205">
                  <c:v>312</c:v>
                </c:pt>
                <c:pt idx="3206">
                  <c:v>310</c:v>
                </c:pt>
                <c:pt idx="3207">
                  <c:v>311</c:v>
                </c:pt>
                <c:pt idx="3208">
                  <c:v>311</c:v>
                </c:pt>
                <c:pt idx="3209">
                  <c:v>312</c:v>
                </c:pt>
                <c:pt idx="3210">
                  <c:v>313</c:v>
                </c:pt>
                <c:pt idx="3211">
                  <c:v>314</c:v>
                </c:pt>
                <c:pt idx="3212">
                  <c:v>315</c:v>
                </c:pt>
                <c:pt idx="3213">
                  <c:v>316</c:v>
                </c:pt>
                <c:pt idx="3214">
                  <c:v>346</c:v>
                </c:pt>
                <c:pt idx="3215">
                  <c:v>333</c:v>
                </c:pt>
                <c:pt idx="3216">
                  <c:v>324</c:v>
                </c:pt>
                <c:pt idx="3217">
                  <c:v>318</c:v>
                </c:pt>
                <c:pt idx="3218">
                  <c:v>312</c:v>
                </c:pt>
                <c:pt idx="3219">
                  <c:v>310</c:v>
                </c:pt>
                <c:pt idx="3220">
                  <c:v>327</c:v>
                </c:pt>
                <c:pt idx="3221">
                  <c:v>335</c:v>
                </c:pt>
                <c:pt idx="3222">
                  <c:v>365</c:v>
                </c:pt>
                <c:pt idx="3223">
                  <c:v>382</c:v>
                </c:pt>
                <c:pt idx="3224">
                  <c:v>390</c:v>
                </c:pt>
                <c:pt idx="3225">
                  <c:v>385</c:v>
                </c:pt>
                <c:pt idx="3226">
                  <c:v>384</c:v>
                </c:pt>
                <c:pt idx="3227">
                  <c:v>383</c:v>
                </c:pt>
                <c:pt idx="3228">
                  <c:v>382</c:v>
                </c:pt>
                <c:pt idx="3229">
                  <c:v>381</c:v>
                </c:pt>
                <c:pt idx="3230">
                  <c:v>380</c:v>
                </c:pt>
                <c:pt idx="3231">
                  <c:v>379</c:v>
                </c:pt>
                <c:pt idx="3232">
                  <c:v>378</c:v>
                </c:pt>
                <c:pt idx="3233">
                  <c:v>375</c:v>
                </c:pt>
                <c:pt idx="3234">
                  <c:v>374</c:v>
                </c:pt>
                <c:pt idx="3235">
                  <c:v>373</c:v>
                </c:pt>
                <c:pt idx="3236">
                  <c:v>372</c:v>
                </c:pt>
                <c:pt idx="3237">
                  <c:v>361</c:v>
                </c:pt>
                <c:pt idx="3238">
                  <c:v>354</c:v>
                </c:pt>
                <c:pt idx="3239">
                  <c:v>353</c:v>
                </c:pt>
                <c:pt idx="3240">
                  <c:v>331</c:v>
                </c:pt>
                <c:pt idx="3241">
                  <c:v>311</c:v>
                </c:pt>
                <c:pt idx="3242">
                  <c:v>358</c:v>
                </c:pt>
                <c:pt idx="3243">
                  <c:v>319</c:v>
                </c:pt>
                <c:pt idx="3244">
                  <c:v>357</c:v>
                </c:pt>
                <c:pt idx="3245">
                  <c:v>300</c:v>
                </c:pt>
                <c:pt idx="3246">
                  <c:v>312</c:v>
                </c:pt>
                <c:pt idx="3247">
                  <c:v>288</c:v>
                </c:pt>
                <c:pt idx="3248">
                  <c:v>270</c:v>
                </c:pt>
                <c:pt idx="3249">
                  <c:v>419</c:v>
                </c:pt>
                <c:pt idx="3250">
                  <c:v>398</c:v>
                </c:pt>
                <c:pt idx="3251">
                  <c:v>417</c:v>
                </c:pt>
                <c:pt idx="3252">
                  <c:v>354</c:v>
                </c:pt>
                <c:pt idx="3253">
                  <c:v>369</c:v>
                </c:pt>
                <c:pt idx="3254">
                  <c:v>347</c:v>
                </c:pt>
                <c:pt idx="3255">
                  <c:v>374</c:v>
                </c:pt>
                <c:pt idx="3256">
                  <c:v>347</c:v>
                </c:pt>
                <c:pt idx="3257">
                  <c:v>330</c:v>
                </c:pt>
                <c:pt idx="3258">
                  <c:v>339</c:v>
                </c:pt>
                <c:pt idx="3259">
                  <c:v>287</c:v>
                </c:pt>
                <c:pt idx="3260">
                  <c:v>282</c:v>
                </c:pt>
                <c:pt idx="3261">
                  <c:v>300</c:v>
                </c:pt>
                <c:pt idx="3262">
                  <c:v>281</c:v>
                </c:pt>
                <c:pt idx="3263">
                  <c:v>273</c:v>
                </c:pt>
                <c:pt idx="3264">
                  <c:v>256</c:v>
                </c:pt>
                <c:pt idx="3265">
                  <c:v>286</c:v>
                </c:pt>
                <c:pt idx="3266">
                  <c:v>262</c:v>
                </c:pt>
                <c:pt idx="3267">
                  <c:v>314</c:v>
                </c:pt>
                <c:pt idx="3268">
                  <c:v>271</c:v>
                </c:pt>
                <c:pt idx="3269">
                  <c:v>243</c:v>
                </c:pt>
                <c:pt idx="3270">
                  <c:v>276</c:v>
                </c:pt>
                <c:pt idx="3271">
                  <c:v>231</c:v>
                </c:pt>
                <c:pt idx="3272">
                  <c:v>265</c:v>
                </c:pt>
                <c:pt idx="3273">
                  <c:v>244</c:v>
                </c:pt>
                <c:pt idx="3274">
                  <c:v>252</c:v>
                </c:pt>
                <c:pt idx="3275">
                  <c:v>278</c:v>
                </c:pt>
                <c:pt idx="3276">
                  <c:v>268</c:v>
                </c:pt>
                <c:pt idx="3277">
                  <c:v>251</c:v>
                </c:pt>
                <c:pt idx="3278">
                  <c:v>266</c:v>
                </c:pt>
                <c:pt idx="3279">
                  <c:v>251</c:v>
                </c:pt>
                <c:pt idx="3280">
                  <c:v>243</c:v>
                </c:pt>
                <c:pt idx="3281">
                  <c:v>222</c:v>
                </c:pt>
                <c:pt idx="3282">
                  <c:v>251</c:v>
                </c:pt>
                <c:pt idx="3283">
                  <c:v>228</c:v>
                </c:pt>
                <c:pt idx="3284">
                  <c:v>237</c:v>
                </c:pt>
                <c:pt idx="3285">
                  <c:v>226</c:v>
                </c:pt>
                <c:pt idx="3286">
                  <c:v>240</c:v>
                </c:pt>
                <c:pt idx="3287">
                  <c:v>221</c:v>
                </c:pt>
                <c:pt idx="3288">
                  <c:v>219</c:v>
                </c:pt>
                <c:pt idx="3289">
                  <c:v>211</c:v>
                </c:pt>
                <c:pt idx="3290">
                  <c:v>209</c:v>
                </c:pt>
                <c:pt idx="3291">
                  <c:v>210</c:v>
                </c:pt>
                <c:pt idx="3292">
                  <c:v>239</c:v>
                </c:pt>
                <c:pt idx="3293">
                  <c:v>237</c:v>
                </c:pt>
                <c:pt idx="3294">
                  <c:v>226</c:v>
                </c:pt>
                <c:pt idx="3295">
                  <c:v>183</c:v>
                </c:pt>
                <c:pt idx="3296">
                  <c:v>241</c:v>
                </c:pt>
                <c:pt idx="3297">
                  <c:v>217</c:v>
                </c:pt>
                <c:pt idx="3298">
                  <c:v>225</c:v>
                </c:pt>
                <c:pt idx="3299">
                  <c:v>201</c:v>
                </c:pt>
                <c:pt idx="3300">
                  <c:v>235</c:v>
                </c:pt>
                <c:pt idx="3301">
                  <c:v>256</c:v>
                </c:pt>
                <c:pt idx="3302">
                  <c:v>232</c:v>
                </c:pt>
                <c:pt idx="3303">
                  <c:v>238</c:v>
                </c:pt>
                <c:pt idx="3304">
                  <c:v>237</c:v>
                </c:pt>
                <c:pt idx="3305">
                  <c:v>245</c:v>
                </c:pt>
                <c:pt idx="3306">
                  <c:v>235</c:v>
                </c:pt>
                <c:pt idx="3307">
                  <c:v>247</c:v>
                </c:pt>
                <c:pt idx="3308">
                  <c:v>201</c:v>
                </c:pt>
                <c:pt idx="3309">
                  <c:v>235</c:v>
                </c:pt>
                <c:pt idx="3310">
                  <c:v>259</c:v>
                </c:pt>
                <c:pt idx="3311">
                  <c:v>232</c:v>
                </c:pt>
                <c:pt idx="3312">
                  <c:v>245</c:v>
                </c:pt>
                <c:pt idx="3313">
                  <c:v>232</c:v>
                </c:pt>
                <c:pt idx="3314">
                  <c:v>228</c:v>
                </c:pt>
                <c:pt idx="3315">
                  <c:v>240</c:v>
                </c:pt>
                <c:pt idx="3316">
                  <c:v>237</c:v>
                </c:pt>
                <c:pt idx="3317">
                  <c:v>263</c:v>
                </c:pt>
                <c:pt idx="3318">
                  <c:v>230</c:v>
                </c:pt>
                <c:pt idx="3319">
                  <c:v>240</c:v>
                </c:pt>
                <c:pt idx="3320">
                  <c:v>256</c:v>
                </c:pt>
                <c:pt idx="3321">
                  <c:v>216</c:v>
                </c:pt>
                <c:pt idx="3322">
                  <c:v>206</c:v>
                </c:pt>
                <c:pt idx="3323">
                  <c:v>234</c:v>
                </c:pt>
                <c:pt idx="3324">
                  <c:v>232</c:v>
                </c:pt>
                <c:pt idx="3325">
                  <c:v>244</c:v>
                </c:pt>
                <c:pt idx="3326">
                  <c:v>216</c:v>
                </c:pt>
                <c:pt idx="3327">
                  <c:v>248</c:v>
                </c:pt>
                <c:pt idx="3328">
                  <c:v>241</c:v>
                </c:pt>
                <c:pt idx="3329">
                  <c:v>230</c:v>
                </c:pt>
                <c:pt idx="3330">
                  <c:v>263</c:v>
                </c:pt>
                <c:pt idx="3331">
                  <c:v>224</c:v>
                </c:pt>
                <c:pt idx="3332">
                  <c:v>204</c:v>
                </c:pt>
                <c:pt idx="3333">
                  <c:v>241</c:v>
                </c:pt>
                <c:pt idx="3334">
                  <c:v>216</c:v>
                </c:pt>
                <c:pt idx="3335">
                  <c:v>248</c:v>
                </c:pt>
                <c:pt idx="3336">
                  <c:v>218</c:v>
                </c:pt>
                <c:pt idx="3337">
                  <c:v>230</c:v>
                </c:pt>
                <c:pt idx="3338">
                  <c:v>230</c:v>
                </c:pt>
                <c:pt idx="3339">
                  <c:v>225</c:v>
                </c:pt>
                <c:pt idx="3340">
                  <c:v>220</c:v>
                </c:pt>
                <c:pt idx="3341">
                  <c:v>220</c:v>
                </c:pt>
                <c:pt idx="3342">
                  <c:v>209</c:v>
                </c:pt>
                <c:pt idx="3343">
                  <c:v>228</c:v>
                </c:pt>
                <c:pt idx="3344">
                  <c:v>222</c:v>
                </c:pt>
                <c:pt idx="3345">
                  <c:v>207</c:v>
                </c:pt>
                <c:pt idx="3346">
                  <c:v>238</c:v>
                </c:pt>
                <c:pt idx="3347">
                  <c:v>226</c:v>
                </c:pt>
                <c:pt idx="3348">
                  <c:v>240</c:v>
                </c:pt>
                <c:pt idx="3349">
                  <c:v>243</c:v>
                </c:pt>
                <c:pt idx="3350">
                  <c:v>239</c:v>
                </c:pt>
                <c:pt idx="3351">
                  <c:v>261</c:v>
                </c:pt>
                <c:pt idx="3352">
                  <c:v>259</c:v>
                </c:pt>
                <c:pt idx="3353">
                  <c:v>215</c:v>
                </c:pt>
                <c:pt idx="3354">
                  <c:v>240</c:v>
                </c:pt>
                <c:pt idx="3355">
                  <c:v>250</c:v>
                </c:pt>
                <c:pt idx="3356">
                  <c:v>255</c:v>
                </c:pt>
                <c:pt idx="3357">
                  <c:v>233</c:v>
                </c:pt>
                <c:pt idx="3358">
                  <c:v>229</c:v>
                </c:pt>
                <c:pt idx="3359">
                  <c:v>238</c:v>
                </c:pt>
                <c:pt idx="3360">
                  <c:v>244</c:v>
                </c:pt>
                <c:pt idx="3361">
                  <c:v>237</c:v>
                </c:pt>
                <c:pt idx="3362">
                  <c:v>234</c:v>
                </c:pt>
                <c:pt idx="3363">
                  <c:v>246</c:v>
                </c:pt>
                <c:pt idx="3364">
                  <c:v>227</c:v>
                </c:pt>
                <c:pt idx="3365">
                  <c:v>243</c:v>
                </c:pt>
                <c:pt idx="3366">
                  <c:v>235</c:v>
                </c:pt>
                <c:pt idx="3367">
                  <c:v>259</c:v>
                </c:pt>
                <c:pt idx="3368">
                  <c:v>224</c:v>
                </c:pt>
                <c:pt idx="3369">
                  <c:v>253</c:v>
                </c:pt>
                <c:pt idx="3370">
                  <c:v>220</c:v>
                </c:pt>
                <c:pt idx="3371">
                  <c:v>228</c:v>
                </c:pt>
                <c:pt idx="3372">
                  <c:v>204</c:v>
                </c:pt>
                <c:pt idx="3373">
                  <c:v>244</c:v>
                </c:pt>
                <c:pt idx="3374">
                  <c:v>227</c:v>
                </c:pt>
                <c:pt idx="3375">
                  <c:v>222</c:v>
                </c:pt>
                <c:pt idx="3376">
                  <c:v>223</c:v>
                </c:pt>
                <c:pt idx="3377">
                  <c:v>216</c:v>
                </c:pt>
                <c:pt idx="3378">
                  <c:v>229</c:v>
                </c:pt>
                <c:pt idx="3379">
                  <c:v>232</c:v>
                </c:pt>
                <c:pt idx="3380">
                  <c:v>202</c:v>
                </c:pt>
                <c:pt idx="3381">
                  <c:v>206</c:v>
                </c:pt>
                <c:pt idx="3382">
                  <c:v>220</c:v>
                </c:pt>
                <c:pt idx="3383">
                  <c:v>240</c:v>
                </c:pt>
                <c:pt idx="3384">
                  <c:v>209</c:v>
                </c:pt>
                <c:pt idx="3385">
                  <c:v>237</c:v>
                </c:pt>
                <c:pt idx="3386">
                  <c:v>251</c:v>
                </c:pt>
                <c:pt idx="3387">
                  <c:v>228</c:v>
                </c:pt>
                <c:pt idx="3388">
                  <c:v>230</c:v>
                </c:pt>
                <c:pt idx="3389">
                  <c:v>232</c:v>
                </c:pt>
                <c:pt idx="3390">
                  <c:v>225</c:v>
                </c:pt>
                <c:pt idx="3391">
                  <c:v>235</c:v>
                </c:pt>
                <c:pt idx="3392">
                  <c:v>239</c:v>
                </c:pt>
                <c:pt idx="3393">
                  <c:v>218</c:v>
                </c:pt>
                <c:pt idx="3394">
                  <c:v>231</c:v>
                </c:pt>
                <c:pt idx="3395">
                  <c:v>204</c:v>
                </c:pt>
                <c:pt idx="3396">
                  <c:v>222</c:v>
                </c:pt>
                <c:pt idx="3397">
                  <c:v>223</c:v>
                </c:pt>
                <c:pt idx="3398">
                  <c:v>216</c:v>
                </c:pt>
                <c:pt idx="3399">
                  <c:v>218</c:v>
                </c:pt>
                <c:pt idx="3400">
                  <c:v>213</c:v>
                </c:pt>
                <c:pt idx="3401">
                  <c:v>226</c:v>
                </c:pt>
                <c:pt idx="3402">
                  <c:v>216</c:v>
                </c:pt>
                <c:pt idx="3403">
                  <c:v>249</c:v>
                </c:pt>
                <c:pt idx="3404">
                  <c:v>226</c:v>
                </c:pt>
                <c:pt idx="3405">
                  <c:v>236</c:v>
                </c:pt>
                <c:pt idx="3406">
                  <c:v>247</c:v>
                </c:pt>
                <c:pt idx="3407">
                  <c:v>254</c:v>
                </c:pt>
                <c:pt idx="3408">
                  <c:v>225</c:v>
                </c:pt>
                <c:pt idx="3409">
                  <c:v>171</c:v>
                </c:pt>
                <c:pt idx="3410">
                  <c:v>210</c:v>
                </c:pt>
                <c:pt idx="3411">
                  <c:v>237</c:v>
                </c:pt>
                <c:pt idx="3412">
                  <c:v>241</c:v>
                </c:pt>
                <c:pt idx="3413">
                  <c:v>224</c:v>
                </c:pt>
                <c:pt idx="3414">
                  <c:v>210</c:v>
                </c:pt>
                <c:pt idx="3415">
                  <c:v>204</c:v>
                </c:pt>
                <c:pt idx="3416">
                  <c:v>223</c:v>
                </c:pt>
                <c:pt idx="3417">
                  <c:v>244</c:v>
                </c:pt>
                <c:pt idx="3418">
                  <c:v>235</c:v>
                </c:pt>
                <c:pt idx="3419">
                  <c:v>222</c:v>
                </c:pt>
                <c:pt idx="3420">
                  <c:v>225</c:v>
                </c:pt>
                <c:pt idx="3421">
                  <c:v>248</c:v>
                </c:pt>
                <c:pt idx="3422">
                  <c:v>233</c:v>
                </c:pt>
                <c:pt idx="3423">
                  <c:v>235</c:v>
                </c:pt>
                <c:pt idx="3424">
                  <c:v>210</c:v>
                </c:pt>
                <c:pt idx="3425">
                  <c:v>244</c:v>
                </c:pt>
                <c:pt idx="3426">
                  <c:v>204</c:v>
                </c:pt>
                <c:pt idx="3427">
                  <c:v>204</c:v>
                </c:pt>
                <c:pt idx="3428">
                  <c:v>253</c:v>
                </c:pt>
                <c:pt idx="3429">
                  <c:v>227</c:v>
                </c:pt>
                <c:pt idx="3430">
                  <c:v>230</c:v>
                </c:pt>
                <c:pt idx="3431">
                  <c:v>246</c:v>
                </c:pt>
                <c:pt idx="3432">
                  <c:v>208</c:v>
                </c:pt>
                <c:pt idx="3433">
                  <c:v>194</c:v>
                </c:pt>
                <c:pt idx="3434">
                  <c:v>234</c:v>
                </c:pt>
                <c:pt idx="3435">
                  <c:v>220</c:v>
                </c:pt>
                <c:pt idx="3436">
                  <c:v>203</c:v>
                </c:pt>
                <c:pt idx="3437">
                  <c:v>242</c:v>
                </c:pt>
                <c:pt idx="3438">
                  <c:v>242</c:v>
                </c:pt>
                <c:pt idx="3439">
                  <c:v>230</c:v>
                </c:pt>
                <c:pt idx="3440">
                  <c:v>225</c:v>
                </c:pt>
                <c:pt idx="3441">
                  <c:v>219</c:v>
                </c:pt>
                <c:pt idx="3442">
                  <c:v>220</c:v>
                </c:pt>
                <c:pt idx="3443">
                  <c:v>208</c:v>
                </c:pt>
                <c:pt idx="3444">
                  <c:v>234</c:v>
                </c:pt>
                <c:pt idx="3445">
                  <c:v>214</c:v>
                </c:pt>
                <c:pt idx="3446">
                  <c:v>199</c:v>
                </c:pt>
                <c:pt idx="3447">
                  <c:v>229</c:v>
                </c:pt>
                <c:pt idx="3448">
                  <c:v>227</c:v>
                </c:pt>
                <c:pt idx="3449">
                  <c:v>221</c:v>
                </c:pt>
                <c:pt idx="3450">
                  <c:v>238</c:v>
                </c:pt>
                <c:pt idx="3451">
                  <c:v>246</c:v>
                </c:pt>
                <c:pt idx="3452">
                  <c:v>239</c:v>
                </c:pt>
                <c:pt idx="3453">
                  <c:v>223</c:v>
                </c:pt>
                <c:pt idx="3454">
                  <c:v>225</c:v>
                </c:pt>
                <c:pt idx="3455">
                  <c:v>219</c:v>
                </c:pt>
                <c:pt idx="3456">
                  <c:v>239</c:v>
                </c:pt>
                <c:pt idx="3457">
                  <c:v>238</c:v>
                </c:pt>
                <c:pt idx="3458">
                  <c:v>230</c:v>
                </c:pt>
                <c:pt idx="3459">
                  <c:v>209</c:v>
                </c:pt>
                <c:pt idx="3460">
                  <c:v>249</c:v>
                </c:pt>
                <c:pt idx="3461">
                  <c:v>229</c:v>
                </c:pt>
                <c:pt idx="3462">
                  <c:v>231</c:v>
                </c:pt>
                <c:pt idx="3463">
                  <c:v>198</c:v>
                </c:pt>
                <c:pt idx="3464">
                  <c:v>199</c:v>
                </c:pt>
                <c:pt idx="3465">
                  <c:v>222</c:v>
                </c:pt>
                <c:pt idx="3466">
                  <c:v>225</c:v>
                </c:pt>
                <c:pt idx="3467">
                  <c:v>234</c:v>
                </c:pt>
                <c:pt idx="3468">
                  <c:v>229</c:v>
                </c:pt>
                <c:pt idx="3469">
                  <c:v>241</c:v>
                </c:pt>
                <c:pt idx="3470">
                  <c:v>223</c:v>
                </c:pt>
                <c:pt idx="3471">
                  <c:v>216</c:v>
                </c:pt>
                <c:pt idx="3472">
                  <c:v>212</c:v>
                </c:pt>
                <c:pt idx="3473">
                  <c:v>215</c:v>
                </c:pt>
                <c:pt idx="3474">
                  <c:v>233</c:v>
                </c:pt>
                <c:pt idx="3475">
                  <c:v>251</c:v>
                </c:pt>
                <c:pt idx="3476">
                  <c:v>256</c:v>
                </c:pt>
                <c:pt idx="3477">
                  <c:v>227</c:v>
                </c:pt>
                <c:pt idx="3478">
                  <c:v>228</c:v>
                </c:pt>
                <c:pt idx="3479">
                  <c:v>255</c:v>
                </c:pt>
                <c:pt idx="3480">
                  <c:v>216</c:v>
                </c:pt>
                <c:pt idx="3481">
                  <c:v>235</c:v>
                </c:pt>
                <c:pt idx="3482">
                  <c:v>230</c:v>
                </c:pt>
                <c:pt idx="3483">
                  <c:v>208</c:v>
                </c:pt>
                <c:pt idx="3484">
                  <c:v>233</c:v>
                </c:pt>
                <c:pt idx="3485">
                  <c:v>252</c:v>
                </c:pt>
                <c:pt idx="3486">
                  <c:v>226</c:v>
                </c:pt>
                <c:pt idx="3487">
                  <c:v>213</c:v>
                </c:pt>
                <c:pt idx="3488">
                  <c:v>193</c:v>
                </c:pt>
                <c:pt idx="3489">
                  <c:v>222</c:v>
                </c:pt>
                <c:pt idx="3490">
                  <c:v>238</c:v>
                </c:pt>
                <c:pt idx="3491">
                  <c:v>232</c:v>
                </c:pt>
                <c:pt idx="3492">
                  <c:v>210</c:v>
                </c:pt>
                <c:pt idx="3493">
                  <c:v>239</c:v>
                </c:pt>
                <c:pt idx="3494">
                  <c:v>252</c:v>
                </c:pt>
                <c:pt idx="3495">
                  <c:v>254</c:v>
                </c:pt>
                <c:pt idx="3496">
                  <c:v>236</c:v>
                </c:pt>
                <c:pt idx="3497">
                  <c:v>241</c:v>
                </c:pt>
                <c:pt idx="3498">
                  <c:v>274</c:v>
                </c:pt>
                <c:pt idx="3499">
                  <c:v>268</c:v>
                </c:pt>
                <c:pt idx="3500">
                  <c:v>227</c:v>
                </c:pt>
                <c:pt idx="3501">
                  <c:v>233</c:v>
                </c:pt>
                <c:pt idx="3502">
                  <c:v>210</c:v>
                </c:pt>
                <c:pt idx="3503">
                  <c:v>243</c:v>
                </c:pt>
                <c:pt idx="3504">
                  <c:v>264</c:v>
                </c:pt>
                <c:pt idx="3505">
                  <c:v>228</c:v>
                </c:pt>
                <c:pt idx="3506">
                  <c:v>254</c:v>
                </c:pt>
                <c:pt idx="3507">
                  <c:v>251</c:v>
                </c:pt>
                <c:pt idx="3508">
                  <c:v>237</c:v>
                </c:pt>
                <c:pt idx="3509">
                  <c:v>249</c:v>
                </c:pt>
                <c:pt idx="3510">
                  <c:v>272</c:v>
                </c:pt>
                <c:pt idx="3511">
                  <c:v>253</c:v>
                </c:pt>
                <c:pt idx="3512">
                  <c:v>223</c:v>
                </c:pt>
                <c:pt idx="3513">
                  <c:v>236</c:v>
                </c:pt>
                <c:pt idx="3514">
                  <c:v>235</c:v>
                </c:pt>
                <c:pt idx="3515">
                  <c:v>276</c:v>
                </c:pt>
                <c:pt idx="3516">
                  <c:v>237</c:v>
                </c:pt>
                <c:pt idx="3517">
                  <c:v>261</c:v>
                </c:pt>
                <c:pt idx="3518">
                  <c:v>236</c:v>
                </c:pt>
                <c:pt idx="3519">
                  <c:v>235</c:v>
                </c:pt>
                <c:pt idx="3520">
                  <c:v>248</c:v>
                </c:pt>
                <c:pt idx="3521">
                  <c:v>263</c:v>
                </c:pt>
                <c:pt idx="3522">
                  <c:v>247</c:v>
                </c:pt>
                <c:pt idx="3523">
                  <c:v>222</c:v>
                </c:pt>
                <c:pt idx="3524">
                  <c:v>245</c:v>
                </c:pt>
                <c:pt idx="3525">
                  <c:v>254</c:v>
                </c:pt>
                <c:pt idx="3526">
                  <c:v>272</c:v>
                </c:pt>
                <c:pt idx="3527">
                  <c:v>225</c:v>
                </c:pt>
                <c:pt idx="3528">
                  <c:v>222</c:v>
                </c:pt>
                <c:pt idx="3529">
                  <c:v>239</c:v>
                </c:pt>
                <c:pt idx="3530">
                  <c:v>234</c:v>
                </c:pt>
                <c:pt idx="3531">
                  <c:v>244</c:v>
                </c:pt>
                <c:pt idx="3532">
                  <c:v>229</c:v>
                </c:pt>
                <c:pt idx="3533">
                  <c:v>242</c:v>
                </c:pt>
                <c:pt idx="3534">
                  <c:v>217</c:v>
                </c:pt>
                <c:pt idx="3535">
                  <c:v>246</c:v>
                </c:pt>
                <c:pt idx="3536">
                  <c:v>210</c:v>
                </c:pt>
                <c:pt idx="3537">
                  <c:v>257</c:v>
                </c:pt>
                <c:pt idx="3538">
                  <c:v>226</c:v>
                </c:pt>
                <c:pt idx="3539">
                  <c:v>236</c:v>
                </c:pt>
                <c:pt idx="3540">
                  <c:v>261</c:v>
                </c:pt>
                <c:pt idx="3541">
                  <c:v>233</c:v>
                </c:pt>
                <c:pt idx="3542">
                  <c:v>246</c:v>
                </c:pt>
                <c:pt idx="3543">
                  <c:v>265</c:v>
                </c:pt>
                <c:pt idx="3544">
                  <c:v>252</c:v>
                </c:pt>
                <c:pt idx="3545">
                  <c:v>234</c:v>
                </c:pt>
                <c:pt idx="3546">
                  <c:v>245</c:v>
                </c:pt>
                <c:pt idx="3547">
                  <c:v>249</c:v>
                </c:pt>
                <c:pt idx="3548">
                  <c:v>220</c:v>
                </c:pt>
                <c:pt idx="3549">
                  <c:v>230</c:v>
                </c:pt>
                <c:pt idx="3550">
                  <c:v>232</c:v>
                </c:pt>
                <c:pt idx="3551">
                  <c:v>248</c:v>
                </c:pt>
                <c:pt idx="3552">
                  <c:v>239</c:v>
                </c:pt>
                <c:pt idx="3553">
                  <c:v>250</c:v>
                </c:pt>
                <c:pt idx="3554">
                  <c:v>249</c:v>
                </c:pt>
                <c:pt idx="3555">
                  <c:v>220</c:v>
                </c:pt>
                <c:pt idx="3556">
                  <c:v>209</c:v>
                </c:pt>
                <c:pt idx="3557">
                  <c:v>251</c:v>
                </c:pt>
                <c:pt idx="3558">
                  <c:v>243</c:v>
                </c:pt>
                <c:pt idx="3559">
                  <c:v>229</c:v>
                </c:pt>
                <c:pt idx="3560">
                  <c:v>258</c:v>
                </c:pt>
                <c:pt idx="3561">
                  <c:v>277</c:v>
                </c:pt>
                <c:pt idx="3562">
                  <c:v>237</c:v>
                </c:pt>
                <c:pt idx="3563">
                  <c:v>232</c:v>
                </c:pt>
                <c:pt idx="3564">
                  <c:v>245</c:v>
                </c:pt>
                <c:pt idx="3565">
                  <c:v>214</c:v>
                </c:pt>
                <c:pt idx="3566">
                  <c:v>228</c:v>
                </c:pt>
                <c:pt idx="3567">
                  <c:v>248</c:v>
                </c:pt>
                <c:pt idx="3568">
                  <c:v>231</c:v>
                </c:pt>
                <c:pt idx="3569">
                  <c:v>248</c:v>
                </c:pt>
                <c:pt idx="3570">
                  <c:v>273</c:v>
                </c:pt>
                <c:pt idx="3571">
                  <c:v>246</c:v>
                </c:pt>
                <c:pt idx="3572">
                  <c:v>216</c:v>
                </c:pt>
                <c:pt idx="3573">
                  <c:v>245</c:v>
                </c:pt>
                <c:pt idx="3574">
                  <c:v>283</c:v>
                </c:pt>
                <c:pt idx="3575">
                  <c:v>274</c:v>
                </c:pt>
                <c:pt idx="3576">
                  <c:v>260</c:v>
                </c:pt>
                <c:pt idx="3577">
                  <c:v>226</c:v>
                </c:pt>
                <c:pt idx="3578">
                  <c:v>250</c:v>
                </c:pt>
                <c:pt idx="3579">
                  <c:v>253</c:v>
                </c:pt>
                <c:pt idx="3580">
                  <c:v>262</c:v>
                </c:pt>
                <c:pt idx="3581">
                  <c:v>238</c:v>
                </c:pt>
                <c:pt idx="3582">
                  <c:v>276</c:v>
                </c:pt>
                <c:pt idx="3583">
                  <c:v>264</c:v>
                </c:pt>
                <c:pt idx="3584">
                  <c:v>238</c:v>
                </c:pt>
                <c:pt idx="3585">
                  <c:v>229</c:v>
                </c:pt>
                <c:pt idx="3586">
                  <c:v>242</c:v>
                </c:pt>
                <c:pt idx="3587">
                  <c:v>247</c:v>
                </c:pt>
                <c:pt idx="3588">
                  <c:v>245</c:v>
                </c:pt>
                <c:pt idx="3589">
                  <c:v>258</c:v>
                </c:pt>
                <c:pt idx="3590">
                  <c:v>258</c:v>
                </c:pt>
                <c:pt idx="3591">
                  <c:v>242</c:v>
                </c:pt>
                <c:pt idx="3592">
                  <c:v>239</c:v>
                </c:pt>
                <c:pt idx="3593">
                  <c:v>259</c:v>
                </c:pt>
                <c:pt idx="3594">
                  <c:v>225</c:v>
                </c:pt>
                <c:pt idx="3595">
                  <c:v>273</c:v>
                </c:pt>
                <c:pt idx="3596">
                  <c:v>256</c:v>
                </c:pt>
                <c:pt idx="3597">
                  <c:v>260</c:v>
                </c:pt>
                <c:pt idx="3598">
                  <c:v>259</c:v>
                </c:pt>
                <c:pt idx="3599">
                  <c:v>272</c:v>
                </c:pt>
                <c:pt idx="3600">
                  <c:v>248</c:v>
                </c:pt>
                <c:pt idx="3601">
                  <c:v>250</c:v>
                </c:pt>
                <c:pt idx="3602">
                  <c:v>279</c:v>
                </c:pt>
                <c:pt idx="3603">
                  <c:v>230</c:v>
                </c:pt>
                <c:pt idx="3604">
                  <c:v>251</c:v>
                </c:pt>
                <c:pt idx="3605">
                  <c:v>265</c:v>
                </c:pt>
                <c:pt idx="3606">
                  <c:v>259</c:v>
                </c:pt>
                <c:pt idx="3607">
                  <c:v>222</c:v>
                </c:pt>
                <c:pt idx="3608">
                  <c:v>239</c:v>
                </c:pt>
                <c:pt idx="3609">
                  <c:v>266</c:v>
                </c:pt>
                <c:pt idx="3610">
                  <c:v>228</c:v>
                </c:pt>
                <c:pt idx="3611">
                  <c:v>245</c:v>
                </c:pt>
                <c:pt idx="3612">
                  <c:v>224</c:v>
                </c:pt>
                <c:pt idx="3613">
                  <c:v>265</c:v>
                </c:pt>
                <c:pt idx="3614">
                  <c:v>273</c:v>
                </c:pt>
                <c:pt idx="3615">
                  <c:v>246</c:v>
                </c:pt>
                <c:pt idx="3616">
                  <c:v>273</c:v>
                </c:pt>
                <c:pt idx="3617">
                  <c:v>276</c:v>
                </c:pt>
                <c:pt idx="3618">
                  <c:v>246</c:v>
                </c:pt>
                <c:pt idx="3619">
                  <c:v>264</c:v>
                </c:pt>
                <c:pt idx="3620">
                  <c:v>229</c:v>
                </c:pt>
                <c:pt idx="3621">
                  <c:v>239</c:v>
                </c:pt>
                <c:pt idx="3622">
                  <c:v>256</c:v>
                </c:pt>
                <c:pt idx="3623">
                  <c:v>276</c:v>
                </c:pt>
                <c:pt idx="3624">
                  <c:v>295</c:v>
                </c:pt>
                <c:pt idx="3625">
                  <c:v>278</c:v>
                </c:pt>
                <c:pt idx="3626">
                  <c:v>271</c:v>
                </c:pt>
                <c:pt idx="3627">
                  <c:v>277</c:v>
                </c:pt>
                <c:pt idx="3628">
                  <c:v>273</c:v>
                </c:pt>
                <c:pt idx="3629">
                  <c:v>305</c:v>
                </c:pt>
                <c:pt idx="3630">
                  <c:v>283</c:v>
                </c:pt>
                <c:pt idx="3631">
                  <c:v>256</c:v>
                </c:pt>
                <c:pt idx="3632">
                  <c:v>243</c:v>
                </c:pt>
                <c:pt idx="3633">
                  <c:v>242</c:v>
                </c:pt>
                <c:pt idx="3634">
                  <c:v>308</c:v>
                </c:pt>
                <c:pt idx="3635">
                  <c:v>246</c:v>
                </c:pt>
                <c:pt idx="3636">
                  <c:v>302</c:v>
                </c:pt>
                <c:pt idx="3637">
                  <c:v>300</c:v>
                </c:pt>
                <c:pt idx="3638">
                  <c:v>297</c:v>
                </c:pt>
                <c:pt idx="3639">
                  <c:v>268</c:v>
                </c:pt>
                <c:pt idx="3640">
                  <c:v>278</c:v>
                </c:pt>
                <c:pt idx="3641">
                  <c:v>264</c:v>
                </c:pt>
                <c:pt idx="3642">
                  <c:v>255</c:v>
                </c:pt>
                <c:pt idx="3643">
                  <c:v>265</c:v>
                </c:pt>
                <c:pt idx="3644">
                  <c:v>245</c:v>
                </c:pt>
                <c:pt idx="3645">
                  <c:v>264</c:v>
                </c:pt>
                <c:pt idx="3646">
                  <c:v>273</c:v>
                </c:pt>
                <c:pt idx="3647">
                  <c:v>256</c:v>
                </c:pt>
                <c:pt idx="3648">
                  <c:v>256</c:v>
                </c:pt>
                <c:pt idx="3649">
                  <c:v>245</c:v>
                </c:pt>
                <c:pt idx="3650">
                  <c:v>298</c:v>
                </c:pt>
                <c:pt idx="3651">
                  <c:v>373</c:v>
                </c:pt>
                <c:pt idx="3652">
                  <c:v>234</c:v>
                </c:pt>
                <c:pt idx="3653">
                  <c:v>323</c:v>
                </c:pt>
                <c:pt idx="3654">
                  <c:v>328</c:v>
                </c:pt>
                <c:pt idx="3655">
                  <c:v>359</c:v>
                </c:pt>
                <c:pt idx="3656">
                  <c:v>330</c:v>
                </c:pt>
                <c:pt idx="3657">
                  <c:v>335</c:v>
                </c:pt>
                <c:pt idx="3658">
                  <c:v>334</c:v>
                </c:pt>
                <c:pt idx="3659">
                  <c:v>328</c:v>
                </c:pt>
                <c:pt idx="3660">
                  <c:v>259</c:v>
                </c:pt>
                <c:pt idx="3661">
                  <c:v>333</c:v>
                </c:pt>
                <c:pt idx="3662">
                  <c:v>299</c:v>
                </c:pt>
                <c:pt idx="3663">
                  <c:v>323</c:v>
                </c:pt>
                <c:pt idx="3664">
                  <c:v>277</c:v>
                </c:pt>
                <c:pt idx="3665">
                  <c:v>288</c:v>
                </c:pt>
                <c:pt idx="3666">
                  <c:v>256</c:v>
                </c:pt>
                <c:pt idx="3667">
                  <c:v>277</c:v>
                </c:pt>
                <c:pt idx="3668">
                  <c:v>272</c:v>
                </c:pt>
                <c:pt idx="3669">
                  <c:v>259</c:v>
                </c:pt>
                <c:pt idx="3670">
                  <c:v>289</c:v>
                </c:pt>
                <c:pt idx="3671">
                  <c:v>281</c:v>
                </c:pt>
                <c:pt idx="3672">
                  <c:v>275</c:v>
                </c:pt>
                <c:pt idx="3673">
                  <c:v>287</c:v>
                </c:pt>
                <c:pt idx="3674">
                  <c:v>232</c:v>
                </c:pt>
                <c:pt idx="3675">
                  <c:v>272</c:v>
                </c:pt>
                <c:pt idx="3676">
                  <c:v>265</c:v>
                </c:pt>
                <c:pt idx="3677">
                  <c:v>232</c:v>
                </c:pt>
                <c:pt idx="3678">
                  <c:v>271</c:v>
                </c:pt>
                <c:pt idx="3679">
                  <c:v>249</c:v>
                </c:pt>
                <c:pt idx="3680">
                  <c:v>275</c:v>
                </c:pt>
                <c:pt idx="3681">
                  <c:v>277</c:v>
                </c:pt>
                <c:pt idx="3682">
                  <c:v>244</c:v>
                </c:pt>
                <c:pt idx="3683">
                  <c:v>266</c:v>
                </c:pt>
                <c:pt idx="3684">
                  <c:v>241</c:v>
                </c:pt>
                <c:pt idx="3685">
                  <c:v>277</c:v>
                </c:pt>
                <c:pt idx="3686">
                  <c:v>251</c:v>
                </c:pt>
                <c:pt idx="3687">
                  <c:v>283</c:v>
                </c:pt>
                <c:pt idx="3688">
                  <c:v>270</c:v>
                </c:pt>
                <c:pt idx="3689">
                  <c:v>261</c:v>
                </c:pt>
                <c:pt idx="3690">
                  <c:v>256</c:v>
                </c:pt>
                <c:pt idx="3691">
                  <c:v>244</c:v>
                </c:pt>
                <c:pt idx="3692">
                  <c:v>242</c:v>
                </c:pt>
                <c:pt idx="3693">
                  <c:v>264</c:v>
                </c:pt>
                <c:pt idx="3694">
                  <c:v>255</c:v>
                </c:pt>
                <c:pt idx="3695">
                  <c:v>246</c:v>
                </c:pt>
                <c:pt idx="3696">
                  <c:v>265</c:v>
                </c:pt>
                <c:pt idx="3697">
                  <c:v>220</c:v>
                </c:pt>
                <c:pt idx="3698">
                  <c:v>256</c:v>
                </c:pt>
                <c:pt idx="3699">
                  <c:v>243</c:v>
                </c:pt>
                <c:pt idx="3700">
                  <c:v>260</c:v>
                </c:pt>
                <c:pt idx="3701">
                  <c:v>257</c:v>
                </c:pt>
                <c:pt idx="3702">
                  <c:v>261</c:v>
                </c:pt>
                <c:pt idx="3703">
                  <c:v>255</c:v>
                </c:pt>
                <c:pt idx="3704">
                  <c:v>279</c:v>
                </c:pt>
                <c:pt idx="3705">
                  <c:v>279</c:v>
                </c:pt>
                <c:pt idx="3706">
                  <c:v>267</c:v>
                </c:pt>
                <c:pt idx="3707">
                  <c:v>255</c:v>
                </c:pt>
                <c:pt idx="3708">
                  <c:v>279</c:v>
                </c:pt>
                <c:pt idx="3709">
                  <c:v>274</c:v>
                </c:pt>
                <c:pt idx="3710">
                  <c:v>254</c:v>
                </c:pt>
                <c:pt idx="3711">
                  <c:v>265</c:v>
                </c:pt>
                <c:pt idx="3712">
                  <c:v>234</c:v>
                </c:pt>
                <c:pt idx="3713">
                  <c:v>240</c:v>
                </c:pt>
                <c:pt idx="3714">
                  <c:v>258</c:v>
                </c:pt>
                <c:pt idx="3715">
                  <c:v>252</c:v>
                </c:pt>
                <c:pt idx="3716">
                  <c:v>266</c:v>
                </c:pt>
                <c:pt idx="3717">
                  <c:v>245</c:v>
                </c:pt>
                <c:pt idx="3718">
                  <c:v>270</c:v>
                </c:pt>
                <c:pt idx="3719">
                  <c:v>249</c:v>
                </c:pt>
                <c:pt idx="3720">
                  <c:v>212</c:v>
                </c:pt>
                <c:pt idx="3721">
                  <c:v>266</c:v>
                </c:pt>
                <c:pt idx="3722">
                  <c:v>288</c:v>
                </c:pt>
                <c:pt idx="3723">
                  <c:v>262</c:v>
                </c:pt>
                <c:pt idx="3724">
                  <c:v>273</c:v>
                </c:pt>
                <c:pt idx="3725">
                  <c:v>263</c:v>
                </c:pt>
                <c:pt idx="3726">
                  <c:v>250</c:v>
                </c:pt>
                <c:pt idx="3727">
                  <c:v>247</c:v>
                </c:pt>
                <c:pt idx="3728">
                  <c:v>249</c:v>
                </c:pt>
                <c:pt idx="3729">
                  <c:v>267</c:v>
                </c:pt>
                <c:pt idx="3730">
                  <c:v>269</c:v>
                </c:pt>
                <c:pt idx="3731">
                  <c:v>264</c:v>
                </c:pt>
                <c:pt idx="3732">
                  <c:v>251</c:v>
                </c:pt>
                <c:pt idx="3733">
                  <c:v>239</c:v>
                </c:pt>
                <c:pt idx="3734">
                  <c:v>242</c:v>
                </c:pt>
                <c:pt idx="3735">
                  <c:v>274</c:v>
                </c:pt>
                <c:pt idx="3736">
                  <c:v>287</c:v>
                </c:pt>
                <c:pt idx="3737">
                  <c:v>256</c:v>
                </c:pt>
                <c:pt idx="3738">
                  <c:v>276</c:v>
                </c:pt>
                <c:pt idx="3739">
                  <c:v>243</c:v>
                </c:pt>
                <c:pt idx="3740">
                  <c:v>252</c:v>
                </c:pt>
                <c:pt idx="3741">
                  <c:v>242</c:v>
                </c:pt>
                <c:pt idx="3742">
                  <c:v>260</c:v>
                </c:pt>
                <c:pt idx="3743">
                  <c:v>280</c:v>
                </c:pt>
                <c:pt idx="3744">
                  <c:v>288</c:v>
                </c:pt>
                <c:pt idx="3745">
                  <c:v>264</c:v>
                </c:pt>
                <c:pt idx="3746">
                  <c:v>225</c:v>
                </c:pt>
                <c:pt idx="3747">
                  <c:v>263</c:v>
                </c:pt>
                <c:pt idx="3748">
                  <c:v>259</c:v>
                </c:pt>
                <c:pt idx="3749">
                  <c:v>277</c:v>
                </c:pt>
                <c:pt idx="3750">
                  <c:v>273</c:v>
                </c:pt>
                <c:pt idx="3751">
                  <c:v>242</c:v>
                </c:pt>
                <c:pt idx="3752">
                  <c:v>276</c:v>
                </c:pt>
                <c:pt idx="3753">
                  <c:v>263</c:v>
                </c:pt>
                <c:pt idx="3754">
                  <c:v>287</c:v>
                </c:pt>
                <c:pt idx="3755">
                  <c:v>274</c:v>
                </c:pt>
                <c:pt idx="3756">
                  <c:v>261</c:v>
                </c:pt>
                <c:pt idx="3757">
                  <c:v>284</c:v>
                </c:pt>
                <c:pt idx="3758">
                  <c:v>278</c:v>
                </c:pt>
                <c:pt idx="3759">
                  <c:v>316</c:v>
                </c:pt>
                <c:pt idx="3760">
                  <c:v>294</c:v>
                </c:pt>
                <c:pt idx="3761">
                  <c:v>327</c:v>
                </c:pt>
                <c:pt idx="3762">
                  <c:v>311</c:v>
                </c:pt>
                <c:pt idx="3763">
                  <c:v>319</c:v>
                </c:pt>
                <c:pt idx="3764">
                  <c:v>344</c:v>
                </c:pt>
                <c:pt idx="3765">
                  <c:v>333</c:v>
                </c:pt>
                <c:pt idx="3766">
                  <c:v>326</c:v>
                </c:pt>
                <c:pt idx="3767">
                  <c:v>316</c:v>
                </c:pt>
                <c:pt idx="3768">
                  <c:v>302</c:v>
                </c:pt>
                <c:pt idx="3769">
                  <c:v>345</c:v>
                </c:pt>
                <c:pt idx="3770">
                  <c:v>354</c:v>
                </c:pt>
                <c:pt idx="3771">
                  <c:v>369</c:v>
                </c:pt>
                <c:pt idx="3772">
                  <c:v>394</c:v>
                </c:pt>
                <c:pt idx="3773">
                  <c:v>369</c:v>
                </c:pt>
                <c:pt idx="3774">
                  <c:v>332</c:v>
                </c:pt>
                <c:pt idx="3775">
                  <c:v>390</c:v>
                </c:pt>
                <c:pt idx="3776">
                  <c:v>376</c:v>
                </c:pt>
                <c:pt idx="3777">
                  <c:v>396</c:v>
                </c:pt>
                <c:pt idx="3778">
                  <c:v>350</c:v>
                </c:pt>
                <c:pt idx="3779">
                  <c:v>404</c:v>
                </c:pt>
                <c:pt idx="3780">
                  <c:v>350</c:v>
                </c:pt>
                <c:pt idx="3781">
                  <c:v>380</c:v>
                </c:pt>
                <c:pt idx="3782">
                  <c:v>346</c:v>
                </c:pt>
                <c:pt idx="3783">
                  <c:v>380</c:v>
                </c:pt>
                <c:pt idx="3784">
                  <c:v>370</c:v>
                </c:pt>
                <c:pt idx="3785">
                  <c:v>350</c:v>
                </c:pt>
                <c:pt idx="3786">
                  <c:v>349</c:v>
                </c:pt>
                <c:pt idx="3787">
                  <c:v>362</c:v>
                </c:pt>
                <c:pt idx="3788">
                  <c:v>337</c:v>
                </c:pt>
                <c:pt idx="3789">
                  <c:v>324</c:v>
                </c:pt>
                <c:pt idx="3790">
                  <c:v>326</c:v>
                </c:pt>
                <c:pt idx="3791">
                  <c:v>325</c:v>
                </c:pt>
                <c:pt idx="3792">
                  <c:v>330</c:v>
                </c:pt>
                <c:pt idx="3793">
                  <c:v>344</c:v>
                </c:pt>
                <c:pt idx="3794">
                  <c:v>319</c:v>
                </c:pt>
                <c:pt idx="3795">
                  <c:v>285</c:v>
                </c:pt>
                <c:pt idx="3796">
                  <c:v>284</c:v>
                </c:pt>
                <c:pt idx="3797">
                  <c:v>324</c:v>
                </c:pt>
                <c:pt idx="3798">
                  <c:v>318</c:v>
                </c:pt>
                <c:pt idx="3799">
                  <c:v>287</c:v>
                </c:pt>
                <c:pt idx="3800">
                  <c:v>280</c:v>
                </c:pt>
                <c:pt idx="3801">
                  <c:v>290</c:v>
                </c:pt>
                <c:pt idx="3802">
                  <c:v>243</c:v>
                </c:pt>
                <c:pt idx="3803">
                  <c:v>263</c:v>
                </c:pt>
                <c:pt idx="3804">
                  <c:v>316</c:v>
                </c:pt>
                <c:pt idx="3805">
                  <c:v>287</c:v>
                </c:pt>
                <c:pt idx="3806">
                  <c:v>297</c:v>
                </c:pt>
                <c:pt idx="3807">
                  <c:v>262</c:v>
                </c:pt>
                <c:pt idx="3808">
                  <c:v>288</c:v>
                </c:pt>
                <c:pt idx="3809">
                  <c:v>278</c:v>
                </c:pt>
                <c:pt idx="3810">
                  <c:v>317</c:v>
                </c:pt>
                <c:pt idx="3811">
                  <c:v>299</c:v>
                </c:pt>
                <c:pt idx="3812">
                  <c:v>297</c:v>
                </c:pt>
                <c:pt idx="3813">
                  <c:v>304</c:v>
                </c:pt>
                <c:pt idx="3814">
                  <c:v>292</c:v>
                </c:pt>
                <c:pt idx="3815">
                  <c:v>302</c:v>
                </c:pt>
                <c:pt idx="3816">
                  <c:v>288</c:v>
                </c:pt>
                <c:pt idx="3817">
                  <c:v>270</c:v>
                </c:pt>
                <c:pt idx="3818">
                  <c:v>298</c:v>
                </c:pt>
                <c:pt idx="3819">
                  <c:v>327</c:v>
                </c:pt>
                <c:pt idx="3820">
                  <c:v>287</c:v>
                </c:pt>
                <c:pt idx="3821">
                  <c:v>293</c:v>
                </c:pt>
                <c:pt idx="3822">
                  <c:v>287</c:v>
                </c:pt>
                <c:pt idx="3823">
                  <c:v>298</c:v>
                </c:pt>
                <c:pt idx="3824">
                  <c:v>276</c:v>
                </c:pt>
                <c:pt idx="3825">
                  <c:v>274</c:v>
                </c:pt>
                <c:pt idx="3826">
                  <c:v>316</c:v>
                </c:pt>
                <c:pt idx="3827">
                  <c:v>288</c:v>
                </c:pt>
                <c:pt idx="3828">
                  <c:v>290</c:v>
                </c:pt>
                <c:pt idx="3829">
                  <c:v>267</c:v>
                </c:pt>
                <c:pt idx="3830">
                  <c:v>285</c:v>
                </c:pt>
                <c:pt idx="3831">
                  <c:v>308</c:v>
                </c:pt>
                <c:pt idx="3832">
                  <c:v>250</c:v>
                </c:pt>
                <c:pt idx="3833">
                  <c:v>277</c:v>
                </c:pt>
                <c:pt idx="3834">
                  <c:v>283</c:v>
                </c:pt>
                <c:pt idx="3835">
                  <c:v>272</c:v>
                </c:pt>
                <c:pt idx="3836">
                  <c:v>267</c:v>
                </c:pt>
                <c:pt idx="3837">
                  <c:v>284</c:v>
                </c:pt>
                <c:pt idx="3838">
                  <c:v>269</c:v>
                </c:pt>
                <c:pt idx="3839">
                  <c:v>248</c:v>
                </c:pt>
                <c:pt idx="3840">
                  <c:v>277</c:v>
                </c:pt>
                <c:pt idx="3841">
                  <c:v>280</c:v>
                </c:pt>
                <c:pt idx="3842">
                  <c:v>282</c:v>
                </c:pt>
                <c:pt idx="3843">
                  <c:v>286</c:v>
                </c:pt>
                <c:pt idx="3844">
                  <c:v>260</c:v>
                </c:pt>
                <c:pt idx="3845">
                  <c:v>275</c:v>
                </c:pt>
                <c:pt idx="3846">
                  <c:v>280</c:v>
                </c:pt>
                <c:pt idx="3847">
                  <c:v>296</c:v>
                </c:pt>
                <c:pt idx="3848">
                  <c:v>297</c:v>
                </c:pt>
                <c:pt idx="3849">
                  <c:v>278</c:v>
                </c:pt>
                <c:pt idx="3850">
                  <c:v>272</c:v>
                </c:pt>
                <c:pt idx="3851">
                  <c:v>312</c:v>
                </c:pt>
                <c:pt idx="3852">
                  <c:v>273</c:v>
                </c:pt>
                <c:pt idx="3853">
                  <c:v>258</c:v>
                </c:pt>
                <c:pt idx="3854">
                  <c:v>315</c:v>
                </c:pt>
                <c:pt idx="3855">
                  <c:v>290</c:v>
                </c:pt>
                <c:pt idx="3856">
                  <c:v>288</c:v>
                </c:pt>
                <c:pt idx="3857">
                  <c:v>293</c:v>
                </c:pt>
                <c:pt idx="3858">
                  <c:v>295</c:v>
                </c:pt>
                <c:pt idx="3859">
                  <c:v>268</c:v>
                </c:pt>
                <c:pt idx="3860">
                  <c:v>278</c:v>
                </c:pt>
                <c:pt idx="3861">
                  <c:v>291</c:v>
                </c:pt>
                <c:pt idx="3862">
                  <c:v>310</c:v>
                </c:pt>
                <c:pt idx="3863">
                  <c:v>286</c:v>
                </c:pt>
                <c:pt idx="3864">
                  <c:v>284</c:v>
                </c:pt>
                <c:pt idx="3865">
                  <c:v>283</c:v>
                </c:pt>
                <c:pt idx="3866">
                  <c:v>294</c:v>
                </c:pt>
                <c:pt idx="3867">
                  <c:v>281</c:v>
                </c:pt>
                <c:pt idx="3868">
                  <c:v>254</c:v>
                </c:pt>
                <c:pt idx="3869">
                  <c:v>263</c:v>
                </c:pt>
                <c:pt idx="3870">
                  <c:v>262</c:v>
                </c:pt>
                <c:pt idx="3871">
                  <c:v>251</c:v>
                </c:pt>
                <c:pt idx="3872">
                  <c:v>230</c:v>
                </c:pt>
                <c:pt idx="3873">
                  <c:v>222</c:v>
                </c:pt>
                <c:pt idx="3874">
                  <c:v>212</c:v>
                </c:pt>
                <c:pt idx="3875">
                  <c:v>237</c:v>
                </c:pt>
                <c:pt idx="3876">
                  <c:v>254</c:v>
                </c:pt>
                <c:pt idx="3877">
                  <c:v>243</c:v>
                </c:pt>
                <c:pt idx="3878">
                  <c:v>242</c:v>
                </c:pt>
                <c:pt idx="3879">
                  <c:v>241</c:v>
                </c:pt>
                <c:pt idx="3880">
                  <c:v>307</c:v>
                </c:pt>
                <c:pt idx="3881">
                  <c:v>256</c:v>
                </c:pt>
                <c:pt idx="3882">
                  <c:v>243</c:v>
                </c:pt>
                <c:pt idx="3883">
                  <c:v>302</c:v>
                </c:pt>
                <c:pt idx="3884">
                  <c:v>290</c:v>
                </c:pt>
                <c:pt idx="3885">
                  <c:v>293</c:v>
                </c:pt>
                <c:pt idx="3886">
                  <c:v>299</c:v>
                </c:pt>
                <c:pt idx="3887">
                  <c:v>286</c:v>
                </c:pt>
                <c:pt idx="3888">
                  <c:v>304</c:v>
                </c:pt>
                <c:pt idx="3889">
                  <c:v>287</c:v>
                </c:pt>
                <c:pt idx="3890">
                  <c:v>292</c:v>
                </c:pt>
                <c:pt idx="3891">
                  <c:v>307</c:v>
                </c:pt>
                <c:pt idx="3892">
                  <c:v>292</c:v>
                </c:pt>
                <c:pt idx="3893">
                  <c:v>268</c:v>
                </c:pt>
                <c:pt idx="3894">
                  <c:v>291</c:v>
                </c:pt>
                <c:pt idx="3895">
                  <c:v>292</c:v>
                </c:pt>
                <c:pt idx="3896">
                  <c:v>281</c:v>
                </c:pt>
                <c:pt idx="3897">
                  <c:v>292</c:v>
                </c:pt>
                <c:pt idx="3898">
                  <c:v>275</c:v>
                </c:pt>
                <c:pt idx="3899">
                  <c:v>276</c:v>
                </c:pt>
                <c:pt idx="3900">
                  <c:v>282</c:v>
                </c:pt>
                <c:pt idx="3901">
                  <c:v>298</c:v>
                </c:pt>
                <c:pt idx="3902">
                  <c:v>296</c:v>
                </c:pt>
                <c:pt idx="3903">
                  <c:v>295</c:v>
                </c:pt>
                <c:pt idx="3904">
                  <c:v>294</c:v>
                </c:pt>
                <c:pt idx="3905">
                  <c:v>289</c:v>
                </c:pt>
                <c:pt idx="3906">
                  <c:v>286</c:v>
                </c:pt>
                <c:pt idx="3907">
                  <c:v>256</c:v>
                </c:pt>
                <c:pt idx="3908">
                  <c:v>249</c:v>
                </c:pt>
                <c:pt idx="3909">
                  <c:v>221</c:v>
                </c:pt>
                <c:pt idx="3910">
                  <c:v>202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C8E-4161-8EB9-691119792E8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547541224"/>
        <c:axId val="547548440"/>
      </c:lineChart>
      <c:catAx>
        <c:axId val="547541224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24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r>
                  <a:rPr lang="en-IN" sz="2400" b="1"/>
                  <a:t>2</a:t>
                </a:r>
                <a:r>
                  <a:rPr lang="el-GR" sz="2400" b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θ</a:t>
                </a:r>
                <a:r>
                  <a:rPr lang="en-IN" sz="2400" b="1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(degree)</a:t>
                </a:r>
                <a:endParaRPr lang="en-IN" sz="2400" b="1"/>
              </a:p>
            </c:rich>
          </c:tx>
          <c:layout>
            <c:manualLayout>
              <c:xMode val="edge"/>
              <c:yMode val="edge"/>
              <c:x val="0.48361027518681504"/>
              <c:y val="0.9106492797096619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24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defRPr>
              </a:pPr>
              <a:endParaRPr lang="en-US"/>
            </a:p>
          </c:txPr>
        </c:title>
        <c:numFmt formatCode="#,##0" sourceLinked="0"/>
        <c:majorTickMark val="in"/>
        <c:minorTickMark val="in"/>
        <c:tickLblPos val="nextTo"/>
        <c:spPr>
          <a:noFill/>
          <a:ln w="12700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/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547548440"/>
        <c:crosses val="autoZero"/>
        <c:auto val="1"/>
        <c:lblAlgn val="ctr"/>
        <c:lblOffset val="100"/>
        <c:tickLblSkip val="1000"/>
        <c:tickMarkSkip val="500"/>
        <c:noMultiLvlLbl val="0"/>
      </c:catAx>
      <c:valAx>
        <c:axId val="5475484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4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r>
                  <a:rPr lang="en-IN" sz="2400" b="1"/>
                  <a:t>Intensity (a.u)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24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54754122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latin typeface="Times New Roman" panose="02020603050405020304" pitchFamily="18" charset="0"/>
          <a:cs typeface="Times New Roman" panose="02020603050405020304" pitchFamily="18" charset="0"/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FF0000"/>
            </a:solidFill>
            <a:ln>
              <a:noFill/>
            </a:ln>
            <a:effectLst/>
          </c:spPr>
          <c:invertIfNegative val="0"/>
          <c:trendline>
            <c:spPr>
              <a:ln w="19050" cap="rnd" cmpd="sng">
                <a:solidFill>
                  <a:schemeClr val="tx1"/>
                </a:solidFill>
                <a:prstDash val="solid"/>
              </a:ln>
              <a:effectLst/>
            </c:spPr>
            <c:trendlineType val="movingAvg"/>
            <c:period val="2"/>
            <c:dispRSqr val="0"/>
            <c:dispEq val="0"/>
          </c:trendline>
          <c:cat>
            <c:numRef>
              <c:f>'[2 SIZE REPEAT.xlsx]Sheet2'!$A$8:$A$44</c:f>
              <c:numCache>
                <c:formatCode>General</c:formatCode>
                <c:ptCount val="37"/>
                <c:pt idx="0">
                  <c:v>1.117</c:v>
                </c:pt>
                <c:pt idx="1">
                  <c:v>1.294</c:v>
                </c:pt>
                <c:pt idx="2">
                  <c:v>1.4990000000000001</c:v>
                </c:pt>
                <c:pt idx="3">
                  <c:v>1.736</c:v>
                </c:pt>
                <c:pt idx="4">
                  <c:v>2.0099999999999998</c:v>
                </c:pt>
                <c:pt idx="5">
                  <c:v>2.3279999999999998</c:v>
                </c:pt>
                <c:pt idx="6">
                  <c:v>2.6960000000000002</c:v>
                </c:pt>
                <c:pt idx="7">
                  <c:v>3.1219999999999999</c:v>
                </c:pt>
                <c:pt idx="8">
                  <c:v>3.6150000000000002</c:v>
                </c:pt>
                <c:pt idx="9">
                  <c:v>4.1870000000000003</c:v>
                </c:pt>
                <c:pt idx="10">
                  <c:v>4.8490000000000002</c:v>
                </c:pt>
                <c:pt idx="11">
                  <c:v>5.6150000000000002</c:v>
                </c:pt>
                <c:pt idx="12">
                  <c:v>6.5030000000000001</c:v>
                </c:pt>
                <c:pt idx="13">
                  <c:v>7.5309999999999997</c:v>
                </c:pt>
                <c:pt idx="14">
                  <c:v>8.7210000000000001</c:v>
                </c:pt>
                <c:pt idx="15">
                  <c:v>10.1</c:v>
                </c:pt>
                <c:pt idx="16">
                  <c:v>11.7</c:v>
                </c:pt>
                <c:pt idx="17">
                  <c:v>13.54</c:v>
                </c:pt>
                <c:pt idx="18">
                  <c:v>15.69</c:v>
                </c:pt>
                <c:pt idx="19">
                  <c:v>18.170000000000002</c:v>
                </c:pt>
                <c:pt idx="20">
                  <c:v>21.04</c:v>
                </c:pt>
                <c:pt idx="21">
                  <c:v>24.36</c:v>
                </c:pt>
                <c:pt idx="22">
                  <c:v>28.21</c:v>
                </c:pt>
                <c:pt idx="23">
                  <c:v>32.67</c:v>
                </c:pt>
                <c:pt idx="24">
                  <c:v>37.840000000000003</c:v>
                </c:pt>
                <c:pt idx="25">
                  <c:v>43.82</c:v>
                </c:pt>
                <c:pt idx="26">
                  <c:v>50.75</c:v>
                </c:pt>
                <c:pt idx="27">
                  <c:v>58.77</c:v>
                </c:pt>
                <c:pt idx="28">
                  <c:v>68.06</c:v>
                </c:pt>
                <c:pt idx="29">
                  <c:v>78.819999999999993</c:v>
                </c:pt>
                <c:pt idx="30">
                  <c:v>91.28</c:v>
                </c:pt>
                <c:pt idx="31">
                  <c:v>105.7</c:v>
                </c:pt>
                <c:pt idx="32">
                  <c:v>122.4</c:v>
                </c:pt>
                <c:pt idx="33">
                  <c:v>141.80000000000001</c:v>
                </c:pt>
                <c:pt idx="34">
                  <c:v>164.2</c:v>
                </c:pt>
                <c:pt idx="35">
                  <c:v>190.1</c:v>
                </c:pt>
                <c:pt idx="36">
                  <c:v>220.2</c:v>
                </c:pt>
              </c:numCache>
            </c:numRef>
          </c:cat>
          <c:val>
            <c:numRef>
              <c:f>'[2 SIZE REPEAT.xlsx]Sheet2'!$B$8:$B$44</c:f>
              <c:numCache>
                <c:formatCode>General</c:formatCode>
                <c:ptCount val="37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0.2</c:v>
                </c:pt>
                <c:pt idx="20">
                  <c:v>1.5</c:v>
                </c:pt>
                <c:pt idx="21">
                  <c:v>4.0999999999999996</c:v>
                </c:pt>
                <c:pt idx="22">
                  <c:v>7.2</c:v>
                </c:pt>
                <c:pt idx="23">
                  <c:v>9.6999999999999993</c:v>
                </c:pt>
                <c:pt idx="24">
                  <c:v>11</c:v>
                </c:pt>
                <c:pt idx="25">
                  <c:v>10.7</c:v>
                </c:pt>
                <c:pt idx="26">
                  <c:v>9</c:v>
                </c:pt>
                <c:pt idx="27">
                  <c:v>6.6</c:v>
                </c:pt>
                <c:pt idx="28">
                  <c:v>4</c:v>
                </c:pt>
                <c:pt idx="29">
                  <c:v>1.8</c:v>
                </c:pt>
                <c:pt idx="30">
                  <c:v>0.6</c:v>
                </c:pt>
                <c:pt idx="31">
                  <c:v>0.4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960-4CEB-B64F-F343CF8641F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5"/>
        <c:overlap val="-2"/>
        <c:axId val="544978472"/>
        <c:axId val="544980440"/>
      </c:barChart>
      <c:catAx>
        <c:axId val="54497847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24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r>
                  <a:rPr lang="en-IN" b="1"/>
                  <a:t>Size (nm)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24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defRPr>
              </a:pPr>
              <a:endParaRPr lang="en-US"/>
            </a:p>
          </c:txPr>
        </c:title>
        <c:numFmt formatCode="#,##0" sourceLinked="0"/>
        <c:majorTickMark val="in"/>
        <c:minorTickMark val="in"/>
        <c:tickLblPos val="nextTo"/>
        <c:spPr>
          <a:noFill/>
          <a:ln w="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544980440"/>
        <c:crosses val="autoZero"/>
        <c:auto val="1"/>
        <c:lblAlgn val="ctr"/>
        <c:lblOffset val="100"/>
        <c:tickLblSkip val="10"/>
        <c:tickMarkSkip val="20"/>
        <c:noMultiLvlLbl val="0"/>
      </c:catAx>
      <c:valAx>
        <c:axId val="544980440"/>
        <c:scaling>
          <c:orientation val="minMax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4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r>
                  <a:rPr lang="en-IN" b="1"/>
                  <a:t>% Intensity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24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5449784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solidFill>
        <a:schemeClr val="accent1"/>
      </a:solidFill>
    </a:ln>
    <a:effectLst/>
  </c:spPr>
  <c:txPr>
    <a:bodyPr/>
    <a:lstStyle/>
    <a:p>
      <a:pPr>
        <a:defRPr sz="2400">
          <a:latin typeface="Times New Roman" panose="02020603050405020304" pitchFamily="18" charset="0"/>
          <a:cs typeface="Times New Roman" panose="02020603050405020304" pitchFamily="18" charset="0"/>
        </a:defRPr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E. coli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AgNPs</c:v>
                </c:pt>
                <c:pt idx="1">
                  <c:v>AgNO3</c:v>
                </c:pt>
                <c:pt idx="2">
                  <c:v>Plant extract</c:v>
                </c:pt>
                <c:pt idx="3">
                  <c:v>Streptomycin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12.3</c:v>
                </c:pt>
                <c:pt idx="1">
                  <c:v>10.9</c:v>
                </c:pt>
                <c:pt idx="2">
                  <c:v>8.4</c:v>
                </c:pt>
                <c:pt idx="3">
                  <c:v>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B9-490D-B39C-92826AA079B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S. aureus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AgNPs</c:v>
                </c:pt>
                <c:pt idx="1">
                  <c:v>AgNO3</c:v>
                </c:pt>
                <c:pt idx="2">
                  <c:v>Plant extract</c:v>
                </c:pt>
                <c:pt idx="3">
                  <c:v>Streptomycin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14.1</c:v>
                </c:pt>
                <c:pt idx="1">
                  <c:v>9.1999999999999993</c:v>
                </c:pt>
                <c:pt idx="2">
                  <c:v>7.5</c:v>
                </c:pt>
                <c:pt idx="3">
                  <c:v>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FB9-490D-B39C-92826AA079B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C. tetani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Sheet1!$A$2:$A$5</c:f>
              <c:strCache>
                <c:ptCount val="4"/>
                <c:pt idx="0">
                  <c:v>AgNPs</c:v>
                </c:pt>
                <c:pt idx="1">
                  <c:v>AgNO3</c:v>
                </c:pt>
                <c:pt idx="2">
                  <c:v>Plant extract</c:v>
                </c:pt>
                <c:pt idx="3">
                  <c:v>Streptomycin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11.8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FB9-490D-B39C-92826AA079B7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742462816"/>
        <c:axId val="742463472"/>
      </c:barChart>
      <c:catAx>
        <c:axId val="742462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742463472"/>
        <c:crosses val="autoZero"/>
        <c:auto val="1"/>
        <c:lblAlgn val="ctr"/>
        <c:lblOffset val="100"/>
        <c:noMultiLvlLbl val="0"/>
      </c:catAx>
      <c:valAx>
        <c:axId val="7424634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4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r>
                  <a:rPr lang="en-IN" sz="2400" b="1"/>
                  <a:t>Inhibition zone (mm)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24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7424628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2000">
          <a:latin typeface="Times New Roman" panose="02020603050405020304" pitchFamily="18" charset="0"/>
          <a:cs typeface="Times New Roman" panose="02020603050405020304" pitchFamily="18" charset="0"/>
        </a:defRPr>
      </a:pPr>
      <a:endParaRPr lang="en-US"/>
    </a:p>
  </c:txPr>
  <c:externalData r:id="rId3">
    <c:autoUpdate val="0"/>
  </c:externalData>
  <c:userShapes r:id="rId4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[Cost.xlsx]Sheet1!$B$1</c:f>
              <c:strCache>
                <c:ptCount val="1"/>
                <c:pt idx="0">
                  <c:v>Cost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2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[Cost.xlsx]Sheet1!$A$2:$A$4</c:f>
              <c:strCache>
                <c:ptCount val="3"/>
                <c:pt idx="0">
                  <c:v>Sigma-Aldrich, Inc.</c:v>
                </c:pt>
                <c:pt idx="1">
                  <c:v>SRL Pvt. Ltd.</c:v>
                </c:pt>
                <c:pt idx="2">
                  <c:v>Synthesized NPs</c:v>
                </c:pt>
              </c:strCache>
            </c:strRef>
          </c:cat>
          <c:val>
            <c:numRef>
              <c:f>[Cost.xlsx]Sheet1!$B$2:$B$4</c:f>
              <c:numCache>
                <c:formatCode>General</c:formatCode>
                <c:ptCount val="3"/>
                <c:pt idx="0">
                  <c:v>383.27</c:v>
                </c:pt>
                <c:pt idx="1">
                  <c:v>313.89999999999998</c:v>
                </c:pt>
                <c:pt idx="2">
                  <c:v>115.72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B1-4415-97D2-39060945E20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82"/>
        <c:axId val="417822320"/>
        <c:axId val="417822648"/>
      </c:barChart>
      <c:catAx>
        <c:axId val="417822320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24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r>
                  <a:rPr lang="en-IN" sz="2400" b="1"/>
                  <a:t>Service providers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24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417822648"/>
        <c:crosses val="autoZero"/>
        <c:auto val="1"/>
        <c:lblAlgn val="ctr"/>
        <c:lblOffset val="100"/>
        <c:noMultiLvlLbl val="0"/>
      </c:catAx>
      <c:valAx>
        <c:axId val="41782264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2400" b="1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defRPr>
                </a:pPr>
                <a:r>
                  <a:rPr lang="en-IN" sz="2400" b="1"/>
                  <a:t>Cost  per 1gm AgNPs (USD)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2400" b="1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defRPr>
            </a:pPr>
            <a:endParaRPr lang="en-US"/>
          </a:p>
        </c:txPr>
        <c:crossAx val="4178223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000">
          <a:latin typeface="Times New Roman" panose="02020603050405020304" pitchFamily="18" charset="0"/>
          <a:cs typeface="Times New Roman" panose="02020603050405020304" pitchFamily="18" charset="0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0_3">
  <dgm:title val=""/>
  <dgm:desc val=""/>
  <dgm:catLst>
    <dgm:cat type="mainScheme" pri="10300"/>
  </dgm:catLst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0_3">
  <dgm:title val=""/>
  <dgm:desc val=""/>
  <dgm:catLst>
    <dgm:cat type="mainScheme" pri="10300"/>
  </dgm:catLst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accent1_1">
  <dgm:title val=""/>
  <dgm:desc val=""/>
  <dgm:catLst>
    <dgm:cat type="accent1" pri="11100"/>
  </dgm:catLst>
  <dgm:styleLbl name="node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1">
        <a:alpha val="4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accent1_1">
  <dgm:title val=""/>
  <dgm:desc val=""/>
  <dgm:catLst>
    <dgm:cat type="accent1" pri="11100"/>
  </dgm:catLst>
  <dgm:styleLbl name="node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1">
        <a:alpha val="4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7643DB64-C0A8-454C-8BA6-9275C2FC2DCB}" type="doc">
      <dgm:prSet loTypeId="urn:microsoft.com/office/officeart/2005/8/layout/hProcess9" loCatId="process" qsTypeId="urn:microsoft.com/office/officeart/2005/8/quickstyle/simple2" qsCatId="simple" csTypeId="urn:microsoft.com/office/officeart/2005/8/colors/accent1_2" csCatId="accent1" phldr="1"/>
      <dgm:spPr/>
    </dgm:pt>
    <dgm:pt modelId="{16993B45-56C7-4469-B912-180F9FEACC1E}">
      <dgm:prSet phldrT="[Text]" custT="1"/>
      <dgm:spPr/>
      <dgm:t>
        <a:bodyPr/>
        <a:lstStyle/>
        <a:p>
          <a:r>
            <a:rPr lang="en-IN" sz="4000" dirty="0">
              <a:latin typeface="Times New Roman" panose="02020603050405020304" pitchFamily="18" charset="0"/>
              <a:cs typeface="Times New Roman" panose="02020603050405020304" pitchFamily="18" charset="0"/>
            </a:rPr>
            <a:t>AgNO</a:t>
          </a:r>
          <a:r>
            <a:rPr lang="en-IN" sz="4000" baseline="-25000" dirty="0">
              <a:latin typeface="Times New Roman" panose="02020603050405020304" pitchFamily="18" charset="0"/>
              <a:cs typeface="Times New Roman" panose="02020603050405020304" pitchFamily="18" charset="0"/>
            </a:rPr>
            <a:t>3</a:t>
          </a:r>
        </a:p>
      </dgm:t>
    </dgm:pt>
    <dgm:pt modelId="{0551AB1E-8F72-4E08-A3AD-011857A13DF1}" type="parTrans" cxnId="{E16AA265-4B2C-479D-BAC4-E704CB1939C1}">
      <dgm:prSet/>
      <dgm:spPr/>
      <dgm:t>
        <a:bodyPr/>
        <a:lstStyle/>
        <a:p>
          <a:endParaRPr lang="en-IN" sz="4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D255B4E6-D219-4EAA-9B17-6DC641C2D8A8}" type="sibTrans" cxnId="{E16AA265-4B2C-479D-BAC4-E704CB1939C1}">
      <dgm:prSet/>
      <dgm:spPr/>
      <dgm:t>
        <a:bodyPr/>
        <a:lstStyle/>
        <a:p>
          <a:endParaRPr lang="en-IN" sz="4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56708B2D-BB23-43E2-9887-E942876751C5}">
      <dgm:prSet phldrT="[Text]" custT="1"/>
      <dgm:spPr/>
      <dgm:t>
        <a:bodyPr/>
        <a:lstStyle/>
        <a:p>
          <a:r>
            <a:rPr lang="en-IN" sz="4000" dirty="0">
              <a:latin typeface="Times New Roman" panose="02020603050405020304" pitchFamily="18" charset="0"/>
              <a:cs typeface="Times New Roman" panose="02020603050405020304" pitchFamily="18" charset="0"/>
            </a:rPr>
            <a:t>Nano Silver</a:t>
          </a:r>
        </a:p>
      </dgm:t>
    </dgm:pt>
    <dgm:pt modelId="{FB62A344-469B-4ED5-9875-81CBAFA35FAC}" type="parTrans" cxnId="{95800650-C5E1-47EC-B9FE-3E3D2D4B8137}">
      <dgm:prSet/>
      <dgm:spPr/>
      <dgm:t>
        <a:bodyPr/>
        <a:lstStyle/>
        <a:p>
          <a:endParaRPr lang="en-IN" sz="4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EB51951-FA5A-44A1-921F-2365734F53D7}" type="sibTrans" cxnId="{95800650-C5E1-47EC-B9FE-3E3D2D4B8137}">
      <dgm:prSet/>
      <dgm:spPr/>
      <dgm:t>
        <a:bodyPr/>
        <a:lstStyle/>
        <a:p>
          <a:endParaRPr lang="en-IN" sz="40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6BA9CE1E-211C-49E2-851B-23D73EF85DC5}" type="pres">
      <dgm:prSet presAssocID="{7643DB64-C0A8-454C-8BA6-9275C2FC2DCB}" presName="CompostProcess" presStyleCnt="0">
        <dgm:presLayoutVars>
          <dgm:dir/>
          <dgm:resizeHandles val="exact"/>
        </dgm:presLayoutVars>
      </dgm:prSet>
      <dgm:spPr/>
    </dgm:pt>
    <dgm:pt modelId="{46E99BBE-D84E-41DB-8EE0-18A7B25AF79B}" type="pres">
      <dgm:prSet presAssocID="{7643DB64-C0A8-454C-8BA6-9275C2FC2DCB}" presName="arrow" presStyleLbl="bgShp" presStyleIdx="0" presStyleCnt="1"/>
      <dgm:spPr/>
    </dgm:pt>
    <dgm:pt modelId="{D08BCD6E-ED67-4381-B674-F62D0BA5B939}" type="pres">
      <dgm:prSet presAssocID="{7643DB64-C0A8-454C-8BA6-9275C2FC2DCB}" presName="linearProcess" presStyleCnt="0"/>
      <dgm:spPr/>
    </dgm:pt>
    <dgm:pt modelId="{0A46F2A1-1512-4354-BCCD-FD2BE4D11892}" type="pres">
      <dgm:prSet presAssocID="{16993B45-56C7-4469-B912-180F9FEACC1E}" presName="textNode" presStyleLbl="node1" presStyleIdx="0" presStyleCnt="2" custLinFactX="-41999" custLinFactNeighborX="-100000" custLinFactNeighborY="1924">
        <dgm:presLayoutVars>
          <dgm:bulletEnabled val="1"/>
        </dgm:presLayoutVars>
      </dgm:prSet>
      <dgm:spPr/>
    </dgm:pt>
    <dgm:pt modelId="{EB7D271B-9CF3-4C16-A759-696114316AF8}" type="pres">
      <dgm:prSet presAssocID="{D255B4E6-D219-4EAA-9B17-6DC641C2D8A8}" presName="sibTrans" presStyleCnt="0"/>
      <dgm:spPr/>
    </dgm:pt>
    <dgm:pt modelId="{8137C78A-76E8-4601-A89D-24D64015DF56}" type="pres">
      <dgm:prSet presAssocID="{56708B2D-BB23-43E2-9887-E942876751C5}" presName="textNode" presStyleLbl="node1" presStyleIdx="1" presStyleCnt="2" custLinFactX="62597" custLinFactNeighborX="100000" custLinFactNeighborY="3859">
        <dgm:presLayoutVars>
          <dgm:bulletEnabled val="1"/>
        </dgm:presLayoutVars>
      </dgm:prSet>
      <dgm:spPr/>
    </dgm:pt>
  </dgm:ptLst>
  <dgm:cxnLst>
    <dgm:cxn modelId="{9D6DCA0C-2F53-4924-9E68-3F504FF0D96E}" type="presOf" srcId="{56708B2D-BB23-43E2-9887-E942876751C5}" destId="{8137C78A-76E8-4601-A89D-24D64015DF56}" srcOrd="0" destOrd="0" presId="urn:microsoft.com/office/officeart/2005/8/layout/hProcess9"/>
    <dgm:cxn modelId="{B3F79326-A3BA-41C7-BD0D-8FF052778E08}" type="presOf" srcId="{7643DB64-C0A8-454C-8BA6-9275C2FC2DCB}" destId="{6BA9CE1E-211C-49E2-851B-23D73EF85DC5}" srcOrd="0" destOrd="0" presId="urn:microsoft.com/office/officeart/2005/8/layout/hProcess9"/>
    <dgm:cxn modelId="{E16AA265-4B2C-479D-BAC4-E704CB1939C1}" srcId="{7643DB64-C0A8-454C-8BA6-9275C2FC2DCB}" destId="{16993B45-56C7-4469-B912-180F9FEACC1E}" srcOrd="0" destOrd="0" parTransId="{0551AB1E-8F72-4E08-A3AD-011857A13DF1}" sibTransId="{D255B4E6-D219-4EAA-9B17-6DC641C2D8A8}"/>
    <dgm:cxn modelId="{95800650-C5E1-47EC-B9FE-3E3D2D4B8137}" srcId="{7643DB64-C0A8-454C-8BA6-9275C2FC2DCB}" destId="{56708B2D-BB23-43E2-9887-E942876751C5}" srcOrd="1" destOrd="0" parTransId="{FB62A344-469B-4ED5-9875-81CBAFA35FAC}" sibTransId="{4EB51951-FA5A-44A1-921F-2365734F53D7}"/>
    <dgm:cxn modelId="{D85D9952-E529-4D36-B959-2917062B3FE7}" type="presOf" srcId="{16993B45-56C7-4469-B912-180F9FEACC1E}" destId="{0A46F2A1-1512-4354-BCCD-FD2BE4D11892}" srcOrd="0" destOrd="0" presId="urn:microsoft.com/office/officeart/2005/8/layout/hProcess9"/>
    <dgm:cxn modelId="{6528A1D4-C7F2-4A79-A8E5-BBBE4FBCF272}" type="presParOf" srcId="{6BA9CE1E-211C-49E2-851B-23D73EF85DC5}" destId="{46E99BBE-D84E-41DB-8EE0-18A7B25AF79B}" srcOrd="0" destOrd="0" presId="urn:microsoft.com/office/officeart/2005/8/layout/hProcess9"/>
    <dgm:cxn modelId="{B74746E2-2460-42E1-AF23-A6B6033F3C04}" type="presParOf" srcId="{6BA9CE1E-211C-49E2-851B-23D73EF85DC5}" destId="{D08BCD6E-ED67-4381-B674-F62D0BA5B939}" srcOrd="1" destOrd="0" presId="urn:microsoft.com/office/officeart/2005/8/layout/hProcess9"/>
    <dgm:cxn modelId="{04EC61C7-D7DA-4E62-BE77-8FA3CA3CFBE2}" type="presParOf" srcId="{D08BCD6E-ED67-4381-B674-F62D0BA5B939}" destId="{0A46F2A1-1512-4354-BCCD-FD2BE4D11892}" srcOrd="0" destOrd="0" presId="urn:microsoft.com/office/officeart/2005/8/layout/hProcess9"/>
    <dgm:cxn modelId="{9B95B843-4110-4B04-A583-03697CBDE99B}" type="presParOf" srcId="{D08BCD6E-ED67-4381-B674-F62D0BA5B939}" destId="{EB7D271B-9CF3-4C16-A759-696114316AF8}" srcOrd="1" destOrd="0" presId="urn:microsoft.com/office/officeart/2005/8/layout/hProcess9"/>
    <dgm:cxn modelId="{A4F43A58-BE43-4A60-8483-DFF6EB32FF60}" type="presParOf" srcId="{D08BCD6E-ED67-4381-B674-F62D0BA5B939}" destId="{8137C78A-76E8-4601-A89D-24D64015DF56}" srcOrd="2" destOrd="0" presId="urn:microsoft.com/office/officeart/2005/8/layout/hProcess9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70ED2B62-C15A-49D4-83F0-16CCE2A09026}" type="doc">
      <dgm:prSet loTypeId="urn:microsoft.com/office/officeart/2005/8/layout/hierarchy3" loCatId="hierarchy" qsTypeId="urn:microsoft.com/office/officeart/2005/8/quickstyle/simple1" qsCatId="simple" csTypeId="urn:microsoft.com/office/officeart/2005/8/colors/colorful4" csCatId="colorful" phldr="1"/>
      <dgm:spPr/>
      <dgm:t>
        <a:bodyPr/>
        <a:lstStyle/>
        <a:p>
          <a:endParaRPr lang="en-IN"/>
        </a:p>
      </dgm:t>
    </dgm:pt>
    <dgm:pt modelId="{E21AADC3-15B4-4985-B558-0DE3C65DC84B}">
      <dgm:prSet phldrT="[Text]" custT="1"/>
      <dgm:spPr>
        <a:solidFill>
          <a:schemeClr val="bg2">
            <a:lumMod val="75000"/>
          </a:schemeClr>
        </a:solidFill>
      </dgm:spPr>
      <dgm:t>
        <a:bodyPr/>
        <a:lstStyle/>
        <a:p>
          <a:r>
            <a:rPr lang="en-US" sz="40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Physical Methods</a:t>
          </a:r>
          <a:endParaRPr lang="en-IN" sz="40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35F4DA0-FB58-4526-8FD6-701016938112}" type="parTrans" cxnId="{65655D40-FCB4-4E6C-AB70-D716EA0F7115}">
      <dgm:prSet/>
      <dgm:spPr/>
      <dgm:t>
        <a:bodyPr/>
        <a:lstStyle/>
        <a:p>
          <a:endParaRPr lang="en-IN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F506FF3-5A3D-44F7-8A95-17030F3F2DA5}" type="sibTrans" cxnId="{65655D40-FCB4-4E6C-AB70-D716EA0F7115}">
      <dgm:prSet/>
      <dgm:spPr/>
      <dgm:t>
        <a:bodyPr/>
        <a:lstStyle/>
        <a:p>
          <a:endParaRPr lang="en-IN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9DBEA1D-9B72-4840-A12B-426ED4260EA4}">
      <dgm:prSet phldrT="[Text]"/>
      <dgm:spPr>
        <a:ln>
          <a:solidFill>
            <a:schemeClr val="tx1"/>
          </a:solidFill>
        </a:ln>
      </dgm:spPr>
      <dgm:t>
        <a:bodyPr/>
        <a:lstStyle/>
        <a:p>
          <a:r>
            <a:rPr lang="en-IN" b="0" i="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Radiolytic</a:t>
          </a:r>
          <a:r>
            <a:rPr lang="en-IN" b="0" i="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Synthesis </a:t>
          </a:r>
        </a:p>
      </dgm:t>
    </dgm:pt>
    <dgm:pt modelId="{D9772F7C-62C3-4BAB-B2CD-CB4348055B08}" type="parTrans" cxnId="{A3851CD3-3FEA-4A83-80C6-A7A379CB43DB}">
      <dgm:prSet/>
      <dgm:spPr>
        <a:ln>
          <a:solidFill>
            <a:schemeClr val="tx1"/>
          </a:solidFill>
        </a:ln>
      </dgm:spPr>
      <dgm:t>
        <a:bodyPr/>
        <a:lstStyle/>
        <a:p>
          <a:endParaRPr lang="en-IN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9693D67-885C-4CEB-8CDA-81F615FF8A44}" type="sibTrans" cxnId="{A3851CD3-3FEA-4A83-80C6-A7A379CB43DB}">
      <dgm:prSet/>
      <dgm:spPr/>
      <dgm:t>
        <a:bodyPr/>
        <a:lstStyle/>
        <a:p>
          <a:endParaRPr lang="en-IN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6FC7CB3E-F2F1-44A4-BD3F-FC58A2839A4F}">
      <dgm:prSet phldrT="[Text]"/>
      <dgm:spPr>
        <a:ln>
          <a:solidFill>
            <a:schemeClr val="tx1"/>
          </a:solidFill>
        </a:ln>
      </dgm:spPr>
      <dgm:t>
        <a:bodyPr/>
        <a:lstStyle/>
        <a:p>
          <a:r>
            <a:rPr lang="en-IN" b="0" i="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Photochemical Process</a:t>
          </a:r>
        </a:p>
      </dgm:t>
    </dgm:pt>
    <dgm:pt modelId="{23E2DDFB-2B1B-45BB-98C9-C13B653AE4E3}" type="parTrans" cxnId="{B4DBEB2D-3020-452E-A19A-CD3A019E0B78}">
      <dgm:prSet/>
      <dgm:spPr>
        <a:ln>
          <a:solidFill>
            <a:schemeClr val="tx1"/>
          </a:solidFill>
        </a:ln>
      </dgm:spPr>
      <dgm:t>
        <a:bodyPr/>
        <a:lstStyle/>
        <a:p>
          <a:endParaRPr lang="en-IN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264BEB75-996F-49AE-9F50-A467E84748C3}" type="sibTrans" cxnId="{B4DBEB2D-3020-452E-A19A-CD3A019E0B78}">
      <dgm:prSet/>
      <dgm:spPr/>
      <dgm:t>
        <a:bodyPr/>
        <a:lstStyle/>
        <a:p>
          <a:endParaRPr lang="en-IN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88F1B13-9003-4563-9BB7-26E345B4DA93}">
      <dgm:prSet phldrT="[Text]" custT="1"/>
      <dgm:spPr>
        <a:solidFill>
          <a:schemeClr val="accent5">
            <a:lumMod val="40000"/>
            <a:lumOff val="60000"/>
          </a:schemeClr>
        </a:solidFill>
      </dgm:spPr>
      <dgm:t>
        <a:bodyPr/>
        <a:lstStyle/>
        <a:p>
          <a:r>
            <a:rPr lang="en-US" sz="40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Chemical Methods</a:t>
          </a:r>
          <a:endParaRPr lang="en-IN" sz="40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D7C51B71-0D79-47ED-A886-5B5829B75185}" type="parTrans" cxnId="{F5EAD0A6-9790-44A4-AC0E-0AFD63152E55}">
      <dgm:prSet/>
      <dgm:spPr/>
      <dgm:t>
        <a:bodyPr/>
        <a:lstStyle/>
        <a:p>
          <a:endParaRPr lang="en-IN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043E4A47-9840-415E-AC79-EB2FD9A23283}" type="sibTrans" cxnId="{F5EAD0A6-9790-44A4-AC0E-0AFD63152E55}">
      <dgm:prSet/>
      <dgm:spPr/>
      <dgm:t>
        <a:bodyPr/>
        <a:lstStyle/>
        <a:p>
          <a:endParaRPr lang="en-IN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81826BB-2203-4867-B905-EF4E18676477}">
      <dgm:prSet phldrT="[Text]"/>
      <dgm:spPr>
        <a:ln>
          <a:solidFill>
            <a:schemeClr val="accent5"/>
          </a:solidFill>
        </a:ln>
      </dgm:spPr>
      <dgm:t>
        <a:bodyPr/>
        <a:lstStyle/>
        <a:p>
          <a:r>
            <a:rPr lang="en-IN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Turkevich</a:t>
          </a:r>
          <a:r>
            <a:rPr lang="en-IN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method</a:t>
          </a:r>
        </a:p>
      </dgm:t>
    </dgm:pt>
    <dgm:pt modelId="{96847DE5-25DD-4946-B663-3C94BF92DAA3}" type="parTrans" cxnId="{2913C20F-9FCC-4310-88AF-5A9472E952BE}">
      <dgm:prSet/>
      <dgm:spPr/>
      <dgm:t>
        <a:bodyPr/>
        <a:lstStyle/>
        <a:p>
          <a:endParaRPr lang="en-IN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FD4F98B0-D003-4978-AC24-785C74761E0B}" type="sibTrans" cxnId="{2913C20F-9FCC-4310-88AF-5A9472E952BE}">
      <dgm:prSet/>
      <dgm:spPr/>
      <dgm:t>
        <a:bodyPr/>
        <a:lstStyle/>
        <a:p>
          <a:endParaRPr lang="en-IN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DC31B53A-0E04-4A6D-BC44-10DFDCD68825}">
      <dgm:prSet phldrT="[Text]" custT="1"/>
      <dgm:spPr>
        <a:solidFill>
          <a:schemeClr val="accent6">
            <a:lumMod val="40000"/>
            <a:lumOff val="60000"/>
          </a:schemeClr>
        </a:solidFill>
      </dgm:spPr>
      <dgm:t>
        <a:bodyPr/>
        <a:lstStyle/>
        <a:p>
          <a:r>
            <a:rPr lang="en-US" sz="40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Green Methods</a:t>
          </a:r>
          <a:endParaRPr lang="en-IN" sz="40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0FCC6121-4BBD-49EC-8C31-A625393EEDF4}" type="parTrans" cxnId="{21DA5C36-3D07-436F-B883-A41FAFDBC105}">
      <dgm:prSet/>
      <dgm:spPr/>
      <dgm:t>
        <a:bodyPr/>
        <a:lstStyle/>
        <a:p>
          <a:endParaRPr lang="en-IN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17AA14C-3746-42C7-9374-B5FB4ADF3822}" type="sibTrans" cxnId="{21DA5C36-3D07-436F-B883-A41FAFDBC105}">
      <dgm:prSet/>
      <dgm:spPr/>
      <dgm:t>
        <a:bodyPr/>
        <a:lstStyle/>
        <a:p>
          <a:endParaRPr lang="en-IN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CC7F5E0-9D4A-469B-921B-CE81A8DA28CE}">
      <dgm:prSet phldrT="[Text]"/>
      <dgm:spPr>
        <a:ln>
          <a:solidFill>
            <a:schemeClr val="tx1"/>
          </a:solidFill>
        </a:ln>
      </dgm:spPr>
      <dgm:t>
        <a:bodyPr/>
        <a:lstStyle/>
        <a:p>
          <a:r>
            <a:rPr lang="en-IN" b="0" i="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Laser ablation</a:t>
          </a:r>
        </a:p>
      </dgm:t>
    </dgm:pt>
    <dgm:pt modelId="{DA564BD6-2721-4311-988D-D8B0A5342CC1}" type="parTrans" cxnId="{0BDF6365-CF28-446A-882E-676AABCB1E9C}">
      <dgm:prSet/>
      <dgm:spPr>
        <a:ln>
          <a:solidFill>
            <a:schemeClr val="tx1"/>
          </a:solidFill>
        </a:ln>
      </dgm:spPr>
      <dgm:t>
        <a:bodyPr/>
        <a:lstStyle/>
        <a:p>
          <a:endParaRPr lang="en-IN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F2E1C1C-63A8-4EE8-8976-DD1C97FF3AB5}" type="sibTrans" cxnId="{0BDF6365-CF28-446A-882E-676AABCB1E9C}">
      <dgm:prSet/>
      <dgm:spPr/>
      <dgm:t>
        <a:bodyPr/>
        <a:lstStyle/>
        <a:p>
          <a:endParaRPr lang="en-IN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A35A649-B6A3-4EDE-A824-2A06F80DC979}">
      <dgm:prSet phldrT="[Text]"/>
      <dgm:spPr>
        <a:ln>
          <a:solidFill>
            <a:schemeClr val="accent5"/>
          </a:solidFill>
        </a:ln>
      </dgm:spPr>
      <dgm:t>
        <a:bodyPr/>
        <a:lstStyle/>
        <a:p>
          <a:r>
            <a:rPr lang="en-IN" b="0" i="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Brust</a:t>
          </a:r>
          <a:r>
            <a:rPr lang="en-IN" b="0" i="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method</a:t>
          </a:r>
        </a:p>
      </dgm:t>
    </dgm:pt>
    <dgm:pt modelId="{74247C20-E12A-40C7-B890-283C3AE23C92}" type="parTrans" cxnId="{1B252352-8BB8-45CB-9B0F-3DAEF87FC5CC}">
      <dgm:prSet/>
      <dgm:spPr/>
      <dgm:t>
        <a:bodyPr/>
        <a:lstStyle/>
        <a:p>
          <a:endParaRPr lang="en-IN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76A63E3-21A6-449B-94AD-71745DAB2D0C}" type="sibTrans" cxnId="{1B252352-8BB8-45CB-9B0F-3DAEF87FC5CC}">
      <dgm:prSet/>
      <dgm:spPr/>
      <dgm:t>
        <a:bodyPr/>
        <a:lstStyle/>
        <a:p>
          <a:endParaRPr lang="en-IN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E4C61BC1-C1DD-4978-A3EA-5E3CC0729436}">
      <dgm:prSet phldrT="[Text]"/>
      <dgm:spPr>
        <a:ln>
          <a:solidFill>
            <a:schemeClr val="accent5"/>
          </a:solidFill>
        </a:ln>
      </dgm:spPr>
      <dgm:t>
        <a:bodyPr/>
        <a:lstStyle/>
        <a:p>
          <a:r>
            <a:rPr lang="en-IN" b="0" i="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Seeded growth method</a:t>
          </a:r>
        </a:p>
      </dgm:t>
    </dgm:pt>
    <dgm:pt modelId="{04D1C686-686B-4104-BB5F-0F9FA290F9C8}" type="parTrans" cxnId="{38AC090E-28DA-497D-A6D9-614245039D1F}">
      <dgm:prSet/>
      <dgm:spPr/>
      <dgm:t>
        <a:bodyPr/>
        <a:lstStyle/>
        <a:p>
          <a:endParaRPr lang="en-IN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E8650A88-7C84-4FAC-AF5C-2229395D3390}" type="sibTrans" cxnId="{38AC090E-28DA-497D-A6D9-614245039D1F}">
      <dgm:prSet/>
      <dgm:spPr/>
      <dgm:t>
        <a:bodyPr/>
        <a:lstStyle/>
        <a:p>
          <a:endParaRPr lang="en-IN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61DC94D7-4283-4413-A591-9A387399D15B}">
      <dgm:prSet phldrT="[Text]"/>
      <dgm:spPr>
        <a:ln>
          <a:solidFill>
            <a:schemeClr val="accent6"/>
          </a:solidFill>
        </a:ln>
      </dgm:spPr>
      <dgm:t>
        <a:bodyPr/>
        <a:lstStyle/>
        <a:p>
          <a:r>
            <a:rPr lang="en-IN" b="0" i="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Utilization of microorganisms</a:t>
          </a:r>
          <a:endParaRPr lang="en-IN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61D954B-D84F-4193-BA09-6D33C8DB2E08}" type="parTrans" cxnId="{5A567D55-46E1-4E98-B2DB-E94EAC047B4D}">
      <dgm:prSet/>
      <dgm:spPr>
        <a:ln>
          <a:solidFill>
            <a:schemeClr val="accent6"/>
          </a:solidFill>
        </a:ln>
      </dgm:spPr>
      <dgm:t>
        <a:bodyPr/>
        <a:lstStyle/>
        <a:p>
          <a:endParaRPr lang="en-IN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9ADADCD-CE29-43E6-9CFB-BCB0A3823BCA}" type="sibTrans" cxnId="{5A567D55-46E1-4E98-B2DB-E94EAC047B4D}">
      <dgm:prSet/>
      <dgm:spPr/>
      <dgm:t>
        <a:bodyPr/>
        <a:lstStyle/>
        <a:p>
          <a:endParaRPr lang="en-IN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566BE92F-8C18-4E0F-8D6F-F071883E798E}">
      <dgm:prSet phldrT="[Text]"/>
      <dgm:spPr>
        <a:ln>
          <a:solidFill>
            <a:schemeClr val="accent6"/>
          </a:solidFill>
        </a:ln>
      </dgm:spPr>
      <dgm:t>
        <a:bodyPr/>
        <a:lstStyle/>
        <a:p>
          <a:r>
            <a:rPr lang="en-US" b="0" i="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Use of plants and plant extracts</a:t>
          </a:r>
          <a:endParaRPr lang="en-IN" b="0" i="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BA202AF-A7B9-4CBB-A37A-88F977C1DF2A}" type="parTrans" cxnId="{26C1E4D3-0AB9-4477-A34E-A4BB14356583}">
      <dgm:prSet/>
      <dgm:spPr>
        <a:ln>
          <a:solidFill>
            <a:schemeClr val="accent6"/>
          </a:solidFill>
        </a:ln>
      </dgm:spPr>
      <dgm:t>
        <a:bodyPr/>
        <a:lstStyle/>
        <a:p>
          <a:endParaRPr lang="en-IN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EFB25FEA-EA2A-4BFE-834C-B46AF2D0BD8E}" type="sibTrans" cxnId="{26C1E4D3-0AB9-4477-A34E-A4BB14356583}">
      <dgm:prSet/>
      <dgm:spPr/>
      <dgm:t>
        <a:bodyPr/>
        <a:lstStyle/>
        <a:p>
          <a:endParaRPr lang="en-IN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52D54D9F-968B-4968-8527-7F1AE27E0357}">
      <dgm:prSet phldrT="[Text]"/>
      <dgm:spPr>
        <a:ln>
          <a:solidFill>
            <a:schemeClr val="accent6"/>
          </a:solidFill>
        </a:ln>
      </dgm:spPr>
      <dgm:t>
        <a:bodyPr/>
        <a:lstStyle/>
        <a:p>
          <a:r>
            <a:rPr lang="en-US" b="0" i="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Use of templates like membranes and viruses DNA</a:t>
          </a:r>
          <a:endParaRPr lang="en-IN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1B66E9A-2599-459F-9B53-7AD705B0ECB5}" type="parTrans" cxnId="{EE28DFFB-AD9C-4CE5-A91B-0A4A743A117B}">
      <dgm:prSet/>
      <dgm:spPr>
        <a:ln>
          <a:solidFill>
            <a:schemeClr val="accent6"/>
          </a:solidFill>
        </a:ln>
      </dgm:spPr>
      <dgm:t>
        <a:bodyPr/>
        <a:lstStyle/>
        <a:p>
          <a:endParaRPr lang="en-IN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07E7945-7CE6-4374-8EC7-B92B9390E101}" type="sibTrans" cxnId="{EE28DFFB-AD9C-4CE5-A91B-0A4A743A117B}">
      <dgm:prSet/>
      <dgm:spPr/>
      <dgm:t>
        <a:bodyPr/>
        <a:lstStyle/>
        <a:p>
          <a:endParaRPr lang="en-IN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019D6B5-7083-47EC-8C51-083CD6907E8A}" type="pres">
      <dgm:prSet presAssocID="{70ED2B62-C15A-49D4-83F0-16CCE2A09026}" presName="diagram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733910B6-DE36-42BD-83FA-979258B1E9FD}" type="pres">
      <dgm:prSet presAssocID="{E21AADC3-15B4-4985-B558-0DE3C65DC84B}" presName="root" presStyleCnt="0"/>
      <dgm:spPr/>
    </dgm:pt>
    <dgm:pt modelId="{CEEF82F5-9DEA-4F7C-B679-5709E5349F0E}" type="pres">
      <dgm:prSet presAssocID="{E21AADC3-15B4-4985-B558-0DE3C65DC84B}" presName="rootComposite" presStyleCnt="0"/>
      <dgm:spPr/>
    </dgm:pt>
    <dgm:pt modelId="{2C53C355-D4BA-4CC4-8BC4-284539D2E5BA}" type="pres">
      <dgm:prSet presAssocID="{E21AADC3-15B4-4985-B558-0DE3C65DC84B}" presName="rootText" presStyleLbl="node1" presStyleIdx="0" presStyleCnt="3"/>
      <dgm:spPr/>
    </dgm:pt>
    <dgm:pt modelId="{C0261227-E496-469D-A9D2-DF1CDB6789BC}" type="pres">
      <dgm:prSet presAssocID="{E21AADC3-15B4-4985-B558-0DE3C65DC84B}" presName="rootConnector" presStyleLbl="node1" presStyleIdx="0" presStyleCnt="3"/>
      <dgm:spPr/>
    </dgm:pt>
    <dgm:pt modelId="{D3CD242B-96B0-4097-AB38-423CAF47B67C}" type="pres">
      <dgm:prSet presAssocID="{E21AADC3-15B4-4985-B558-0DE3C65DC84B}" presName="childShape" presStyleCnt="0"/>
      <dgm:spPr/>
    </dgm:pt>
    <dgm:pt modelId="{F0415478-2204-4B3F-8E4A-0B18E12A5BCC}" type="pres">
      <dgm:prSet presAssocID="{D9772F7C-62C3-4BAB-B2CD-CB4348055B08}" presName="Name13" presStyleLbl="parChTrans1D2" presStyleIdx="0" presStyleCnt="9"/>
      <dgm:spPr/>
    </dgm:pt>
    <dgm:pt modelId="{8A7608E7-B55A-4574-A1B3-DD896CBBEE3A}" type="pres">
      <dgm:prSet presAssocID="{A9DBEA1D-9B72-4840-A12B-426ED4260EA4}" presName="childText" presStyleLbl="bgAcc1" presStyleIdx="0" presStyleCnt="9">
        <dgm:presLayoutVars>
          <dgm:bulletEnabled val="1"/>
        </dgm:presLayoutVars>
      </dgm:prSet>
      <dgm:spPr/>
    </dgm:pt>
    <dgm:pt modelId="{837B51A5-9880-47E0-9A68-793198FC5E69}" type="pres">
      <dgm:prSet presAssocID="{23E2DDFB-2B1B-45BB-98C9-C13B653AE4E3}" presName="Name13" presStyleLbl="parChTrans1D2" presStyleIdx="1" presStyleCnt="9"/>
      <dgm:spPr/>
    </dgm:pt>
    <dgm:pt modelId="{F3308D56-14F1-482B-A7F2-1382AE55F5AE}" type="pres">
      <dgm:prSet presAssocID="{6FC7CB3E-F2F1-44A4-BD3F-FC58A2839A4F}" presName="childText" presStyleLbl="bgAcc1" presStyleIdx="1" presStyleCnt="9">
        <dgm:presLayoutVars>
          <dgm:bulletEnabled val="1"/>
        </dgm:presLayoutVars>
      </dgm:prSet>
      <dgm:spPr/>
    </dgm:pt>
    <dgm:pt modelId="{1926C4A4-FBD3-4944-97DA-F86CE3B22135}" type="pres">
      <dgm:prSet presAssocID="{DA564BD6-2721-4311-988D-D8B0A5342CC1}" presName="Name13" presStyleLbl="parChTrans1D2" presStyleIdx="2" presStyleCnt="9"/>
      <dgm:spPr/>
    </dgm:pt>
    <dgm:pt modelId="{47533FB8-22CF-4EF8-BEA7-AC4644E46F3E}" type="pres">
      <dgm:prSet presAssocID="{4CC7F5E0-9D4A-469B-921B-CE81A8DA28CE}" presName="childText" presStyleLbl="bgAcc1" presStyleIdx="2" presStyleCnt="9">
        <dgm:presLayoutVars>
          <dgm:bulletEnabled val="1"/>
        </dgm:presLayoutVars>
      </dgm:prSet>
      <dgm:spPr/>
    </dgm:pt>
    <dgm:pt modelId="{C2528CF3-94BB-4174-8635-E357BAC298A0}" type="pres">
      <dgm:prSet presAssocID="{888F1B13-9003-4563-9BB7-26E345B4DA93}" presName="root" presStyleCnt="0"/>
      <dgm:spPr/>
    </dgm:pt>
    <dgm:pt modelId="{C78D4C55-EAB3-4586-9574-AD693BAE92E5}" type="pres">
      <dgm:prSet presAssocID="{888F1B13-9003-4563-9BB7-26E345B4DA93}" presName="rootComposite" presStyleCnt="0"/>
      <dgm:spPr/>
    </dgm:pt>
    <dgm:pt modelId="{6DAE1B86-0D2B-40F4-BEF3-8796A477C577}" type="pres">
      <dgm:prSet presAssocID="{888F1B13-9003-4563-9BB7-26E345B4DA93}" presName="rootText" presStyleLbl="node1" presStyleIdx="1" presStyleCnt="3"/>
      <dgm:spPr/>
    </dgm:pt>
    <dgm:pt modelId="{8DBB52B5-1086-48BA-B65B-18F0DE53EA51}" type="pres">
      <dgm:prSet presAssocID="{888F1B13-9003-4563-9BB7-26E345B4DA93}" presName="rootConnector" presStyleLbl="node1" presStyleIdx="1" presStyleCnt="3"/>
      <dgm:spPr/>
    </dgm:pt>
    <dgm:pt modelId="{C1932B9A-1E82-49BA-997D-BB942DF34450}" type="pres">
      <dgm:prSet presAssocID="{888F1B13-9003-4563-9BB7-26E345B4DA93}" presName="childShape" presStyleCnt="0"/>
      <dgm:spPr/>
    </dgm:pt>
    <dgm:pt modelId="{E4B4C62D-54E0-496F-ABDC-22D25079413A}" type="pres">
      <dgm:prSet presAssocID="{96847DE5-25DD-4946-B663-3C94BF92DAA3}" presName="Name13" presStyleLbl="parChTrans1D2" presStyleIdx="3" presStyleCnt="9"/>
      <dgm:spPr/>
    </dgm:pt>
    <dgm:pt modelId="{CCBDDA84-60CB-45B7-9EFE-066973ED65B3}" type="pres">
      <dgm:prSet presAssocID="{481826BB-2203-4867-B905-EF4E18676477}" presName="childText" presStyleLbl="bgAcc1" presStyleIdx="3" presStyleCnt="9">
        <dgm:presLayoutVars>
          <dgm:bulletEnabled val="1"/>
        </dgm:presLayoutVars>
      </dgm:prSet>
      <dgm:spPr/>
    </dgm:pt>
    <dgm:pt modelId="{A3331B2D-372B-4935-A627-A918A9546919}" type="pres">
      <dgm:prSet presAssocID="{74247C20-E12A-40C7-B890-283C3AE23C92}" presName="Name13" presStyleLbl="parChTrans1D2" presStyleIdx="4" presStyleCnt="9"/>
      <dgm:spPr/>
    </dgm:pt>
    <dgm:pt modelId="{07F2926A-24EE-4EFF-8BFE-72E4EB69859A}" type="pres">
      <dgm:prSet presAssocID="{7A35A649-B6A3-4EDE-A824-2A06F80DC979}" presName="childText" presStyleLbl="bgAcc1" presStyleIdx="4" presStyleCnt="9">
        <dgm:presLayoutVars>
          <dgm:bulletEnabled val="1"/>
        </dgm:presLayoutVars>
      </dgm:prSet>
      <dgm:spPr/>
    </dgm:pt>
    <dgm:pt modelId="{2B287CF6-6F4A-4CDE-A6F2-9A418019D7B1}" type="pres">
      <dgm:prSet presAssocID="{04D1C686-686B-4104-BB5F-0F9FA290F9C8}" presName="Name13" presStyleLbl="parChTrans1D2" presStyleIdx="5" presStyleCnt="9"/>
      <dgm:spPr/>
    </dgm:pt>
    <dgm:pt modelId="{43CA88C3-8568-4359-9D23-DED13DE4D65E}" type="pres">
      <dgm:prSet presAssocID="{E4C61BC1-C1DD-4978-A3EA-5E3CC0729436}" presName="childText" presStyleLbl="bgAcc1" presStyleIdx="5" presStyleCnt="9">
        <dgm:presLayoutVars>
          <dgm:bulletEnabled val="1"/>
        </dgm:presLayoutVars>
      </dgm:prSet>
      <dgm:spPr/>
    </dgm:pt>
    <dgm:pt modelId="{11806E24-625D-4ABC-BB66-FF4C0CD020DA}" type="pres">
      <dgm:prSet presAssocID="{DC31B53A-0E04-4A6D-BC44-10DFDCD68825}" presName="root" presStyleCnt="0"/>
      <dgm:spPr/>
    </dgm:pt>
    <dgm:pt modelId="{0264E434-7F73-4B35-AD38-DD3B7EADE42E}" type="pres">
      <dgm:prSet presAssocID="{DC31B53A-0E04-4A6D-BC44-10DFDCD68825}" presName="rootComposite" presStyleCnt="0"/>
      <dgm:spPr/>
    </dgm:pt>
    <dgm:pt modelId="{73709483-337D-43C8-B077-563A1659632B}" type="pres">
      <dgm:prSet presAssocID="{DC31B53A-0E04-4A6D-BC44-10DFDCD68825}" presName="rootText" presStyleLbl="node1" presStyleIdx="2" presStyleCnt="3"/>
      <dgm:spPr/>
    </dgm:pt>
    <dgm:pt modelId="{9DAF1A6D-A982-4C21-B5E1-DE9B43805144}" type="pres">
      <dgm:prSet presAssocID="{DC31B53A-0E04-4A6D-BC44-10DFDCD68825}" presName="rootConnector" presStyleLbl="node1" presStyleIdx="2" presStyleCnt="3"/>
      <dgm:spPr/>
    </dgm:pt>
    <dgm:pt modelId="{9AFB798F-D52E-46B5-B894-6C81653FCDE0}" type="pres">
      <dgm:prSet presAssocID="{DC31B53A-0E04-4A6D-BC44-10DFDCD68825}" presName="childShape" presStyleCnt="0"/>
      <dgm:spPr/>
    </dgm:pt>
    <dgm:pt modelId="{E54AFB62-784A-4463-9208-F4D4377E3BDB}" type="pres">
      <dgm:prSet presAssocID="{B61D954B-D84F-4193-BA09-6D33C8DB2E08}" presName="Name13" presStyleLbl="parChTrans1D2" presStyleIdx="6" presStyleCnt="9"/>
      <dgm:spPr/>
    </dgm:pt>
    <dgm:pt modelId="{8414C9CC-E2BE-4713-9EB0-BB8E73F29881}" type="pres">
      <dgm:prSet presAssocID="{61DC94D7-4283-4413-A591-9A387399D15B}" presName="childText" presStyleLbl="bgAcc1" presStyleIdx="6" presStyleCnt="9">
        <dgm:presLayoutVars>
          <dgm:bulletEnabled val="1"/>
        </dgm:presLayoutVars>
      </dgm:prSet>
      <dgm:spPr/>
    </dgm:pt>
    <dgm:pt modelId="{929AB584-C23B-4421-8CF1-BA6AC9B161ED}" type="pres">
      <dgm:prSet presAssocID="{8BA202AF-A7B9-4CBB-A37A-88F977C1DF2A}" presName="Name13" presStyleLbl="parChTrans1D2" presStyleIdx="7" presStyleCnt="9"/>
      <dgm:spPr/>
    </dgm:pt>
    <dgm:pt modelId="{55D1062A-3ADC-43D7-B3DF-154695E417F8}" type="pres">
      <dgm:prSet presAssocID="{566BE92F-8C18-4E0F-8D6F-F071883E798E}" presName="childText" presStyleLbl="bgAcc1" presStyleIdx="7" presStyleCnt="9">
        <dgm:presLayoutVars>
          <dgm:bulletEnabled val="1"/>
        </dgm:presLayoutVars>
      </dgm:prSet>
      <dgm:spPr/>
    </dgm:pt>
    <dgm:pt modelId="{50750538-7A3A-4839-99EC-3639F7A2EEDE}" type="pres">
      <dgm:prSet presAssocID="{31B66E9A-2599-459F-9B53-7AD705B0ECB5}" presName="Name13" presStyleLbl="parChTrans1D2" presStyleIdx="8" presStyleCnt="9"/>
      <dgm:spPr/>
    </dgm:pt>
    <dgm:pt modelId="{B74CAA38-857F-4E95-96CF-B5E4A2D624BE}" type="pres">
      <dgm:prSet presAssocID="{52D54D9F-968B-4968-8527-7F1AE27E0357}" presName="childText" presStyleLbl="bgAcc1" presStyleIdx="8" presStyleCnt="9">
        <dgm:presLayoutVars>
          <dgm:bulletEnabled val="1"/>
        </dgm:presLayoutVars>
      </dgm:prSet>
      <dgm:spPr/>
    </dgm:pt>
  </dgm:ptLst>
  <dgm:cxnLst>
    <dgm:cxn modelId="{310A4D01-8C6A-4EB7-9783-DD315ACFE602}" type="presOf" srcId="{888F1B13-9003-4563-9BB7-26E345B4DA93}" destId="{8DBB52B5-1086-48BA-B65B-18F0DE53EA51}" srcOrd="1" destOrd="0" presId="urn:microsoft.com/office/officeart/2005/8/layout/hierarchy3"/>
    <dgm:cxn modelId="{DDD09504-4AA9-4831-A8C1-21E3A0312BD5}" type="presOf" srcId="{31B66E9A-2599-459F-9B53-7AD705B0ECB5}" destId="{50750538-7A3A-4839-99EC-3639F7A2EEDE}" srcOrd="0" destOrd="0" presId="urn:microsoft.com/office/officeart/2005/8/layout/hierarchy3"/>
    <dgm:cxn modelId="{58A6D904-AACA-426E-B36C-09FD9DDA3383}" type="presOf" srcId="{E21AADC3-15B4-4985-B558-0DE3C65DC84B}" destId="{2C53C355-D4BA-4CC4-8BC4-284539D2E5BA}" srcOrd="0" destOrd="0" presId="urn:microsoft.com/office/officeart/2005/8/layout/hierarchy3"/>
    <dgm:cxn modelId="{53F03E0C-CDFC-4CE7-A7A0-E938CF710283}" type="presOf" srcId="{E4C61BC1-C1DD-4978-A3EA-5E3CC0729436}" destId="{43CA88C3-8568-4359-9D23-DED13DE4D65E}" srcOrd="0" destOrd="0" presId="urn:microsoft.com/office/officeart/2005/8/layout/hierarchy3"/>
    <dgm:cxn modelId="{38AC090E-28DA-497D-A6D9-614245039D1F}" srcId="{888F1B13-9003-4563-9BB7-26E345B4DA93}" destId="{E4C61BC1-C1DD-4978-A3EA-5E3CC0729436}" srcOrd="2" destOrd="0" parTransId="{04D1C686-686B-4104-BB5F-0F9FA290F9C8}" sibTransId="{E8650A88-7C84-4FAC-AF5C-2229395D3390}"/>
    <dgm:cxn modelId="{2913C20F-9FCC-4310-88AF-5A9472E952BE}" srcId="{888F1B13-9003-4563-9BB7-26E345B4DA93}" destId="{481826BB-2203-4867-B905-EF4E18676477}" srcOrd="0" destOrd="0" parTransId="{96847DE5-25DD-4946-B663-3C94BF92DAA3}" sibTransId="{FD4F98B0-D003-4978-AC24-785C74761E0B}"/>
    <dgm:cxn modelId="{7A0BB91E-6688-4A63-B5ED-1D00F7990578}" type="presOf" srcId="{61DC94D7-4283-4413-A591-9A387399D15B}" destId="{8414C9CC-E2BE-4713-9EB0-BB8E73F29881}" srcOrd="0" destOrd="0" presId="urn:microsoft.com/office/officeart/2005/8/layout/hierarchy3"/>
    <dgm:cxn modelId="{83B5E31F-E98A-4136-A098-9D6F50410FCA}" type="presOf" srcId="{04D1C686-686B-4104-BB5F-0F9FA290F9C8}" destId="{2B287CF6-6F4A-4CDE-A6F2-9A418019D7B1}" srcOrd="0" destOrd="0" presId="urn:microsoft.com/office/officeart/2005/8/layout/hierarchy3"/>
    <dgm:cxn modelId="{B4DBEB2D-3020-452E-A19A-CD3A019E0B78}" srcId="{E21AADC3-15B4-4985-B558-0DE3C65DC84B}" destId="{6FC7CB3E-F2F1-44A4-BD3F-FC58A2839A4F}" srcOrd="1" destOrd="0" parTransId="{23E2DDFB-2B1B-45BB-98C9-C13B653AE4E3}" sibTransId="{264BEB75-996F-49AE-9F50-A467E84748C3}"/>
    <dgm:cxn modelId="{67B3C933-8A65-4DBE-B335-3317A523B7F0}" type="presOf" srcId="{6FC7CB3E-F2F1-44A4-BD3F-FC58A2839A4F}" destId="{F3308D56-14F1-482B-A7F2-1382AE55F5AE}" srcOrd="0" destOrd="0" presId="urn:microsoft.com/office/officeart/2005/8/layout/hierarchy3"/>
    <dgm:cxn modelId="{21DA5C36-3D07-436F-B883-A41FAFDBC105}" srcId="{70ED2B62-C15A-49D4-83F0-16CCE2A09026}" destId="{DC31B53A-0E04-4A6D-BC44-10DFDCD68825}" srcOrd="2" destOrd="0" parTransId="{0FCC6121-4BBD-49EC-8C31-A625393EEDF4}" sibTransId="{A17AA14C-3746-42C7-9374-B5FB4ADF3822}"/>
    <dgm:cxn modelId="{65655D40-FCB4-4E6C-AB70-D716EA0F7115}" srcId="{70ED2B62-C15A-49D4-83F0-16CCE2A09026}" destId="{E21AADC3-15B4-4985-B558-0DE3C65DC84B}" srcOrd="0" destOrd="0" parTransId="{435F4DA0-FB58-4526-8FD6-701016938112}" sibTransId="{AF506FF3-5A3D-44F7-8A95-17030F3F2DA5}"/>
    <dgm:cxn modelId="{0BDF6365-CF28-446A-882E-676AABCB1E9C}" srcId="{E21AADC3-15B4-4985-B558-0DE3C65DC84B}" destId="{4CC7F5E0-9D4A-469B-921B-CE81A8DA28CE}" srcOrd="2" destOrd="0" parTransId="{DA564BD6-2721-4311-988D-D8B0A5342CC1}" sibTransId="{AF2E1C1C-63A8-4EE8-8976-DD1C97FF3AB5}"/>
    <dgm:cxn modelId="{1D416B4B-E115-454B-A201-D0E58EA5B9B4}" type="presOf" srcId="{E21AADC3-15B4-4985-B558-0DE3C65DC84B}" destId="{C0261227-E496-469D-A9D2-DF1CDB6789BC}" srcOrd="1" destOrd="0" presId="urn:microsoft.com/office/officeart/2005/8/layout/hierarchy3"/>
    <dgm:cxn modelId="{DE698D4D-2A59-41E9-8B31-A454D9F8D6FB}" type="presOf" srcId="{DC31B53A-0E04-4A6D-BC44-10DFDCD68825}" destId="{73709483-337D-43C8-B077-563A1659632B}" srcOrd="0" destOrd="0" presId="urn:microsoft.com/office/officeart/2005/8/layout/hierarchy3"/>
    <dgm:cxn modelId="{F33D656F-937C-4515-B244-0EA0D48234E2}" type="presOf" srcId="{566BE92F-8C18-4E0F-8D6F-F071883E798E}" destId="{55D1062A-3ADC-43D7-B3DF-154695E417F8}" srcOrd="0" destOrd="0" presId="urn:microsoft.com/office/officeart/2005/8/layout/hierarchy3"/>
    <dgm:cxn modelId="{F7EF3C70-1BBC-4C10-B58C-4A22258012DB}" type="presOf" srcId="{74247C20-E12A-40C7-B890-283C3AE23C92}" destId="{A3331B2D-372B-4935-A627-A918A9546919}" srcOrd="0" destOrd="0" presId="urn:microsoft.com/office/officeart/2005/8/layout/hierarchy3"/>
    <dgm:cxn modelId="{470C4C51-F02B-4691-A854-FF39CED6B6EE}" type="presOf" srcId="{481826BB-2203-4867-B905-EF4E18676477}" destId="{CCBDDA84-60CB-45B7-9EFE-066973ED65B3}" srcOrd="0" destOrd="0" presId="urn:microsoft.com/office/officeart/2005/8/layout/hierarchy3"/>
    <dgm:cxn modelId="{4866CA71-C83E-4AEB-AD5E-793D22A66873}" type="presOf" srcId="{96847DE5-25DD-4946-B663-3C94BF92DAA3}" destId="{E4B4C62D-54E0-496F-ABDC-22D25079413A}" srcOrd="0" destOrd="0" presId="urn:microsoft.com/office/officeart/2005/8/layout/hierarchy3"/>
    <dgm:cxn modelId="{1B252352-8BB8-45CB-9B0F-3DAEF87FC5CC}" srcId="{888F1B13-9003-4563-9BB7-26E345B4DA93}" destId="{7A35A649-B6A3-4EDE-A824-2A06F80DC979}" srcOrd="1" destOrd="0" parTransId="{74247C20-E12A-40C7-B890-283C3AE23C92}" sibTransId="{C76A63E3-21A6-449B-94AD-71745DAB2D0C}"/>
    <dgm:cxn modelId="{C4C53E73-0E13-4D67-BECF-EDAF63C9972B}" type="presOf" srcId="{888F1B13-9003-4563-9BB7-26E345B4DA93}" destId="{6DAE1B86-0D2B-40F4-BEF3-8796A477C577}" srcOrd="0" destOrd="0" presId="urn:microsoft.com/office/officeart/2005/8/layout/hierarchy3"/>
    <dgm:cxn modelId="{5A567D55-46E1-4E98-B2DB-E94EAC047B4D}" srcId="{DC31B53A-0E04-4A6D-BC44-10DFDCD68825}" destId="{61DC94D7-4283-4413-A591-9A387399D15B}" srcOrd="0" destOrd="0" parTransId="{B61D954B-D84F-4193-BA09-6D33C8DB2E08}" sibTransId="{19ADADCD-CE29-43E6-9CFB-BCB0A3823BCA}"/>
    <dgm:cxn modelId="{169B938C-841B-418A-BFDC-5C0209AE2BE0}" type="presOf" srcId="{4CC7F5E0-9D4A-469B-921B-CE81A8DA28CE}" destId="{47533FB8-22CF-4EF8-BEA7-AC4644E46F3E}" srcOrd="0" destOrd="0" presId="urn:microsoft.com/office/officeart/2005/8/layout/hierarchy3"/>
    <dgm:cxn modelId="{7D075A91-4BDB-4125-AA2E-DC9D4AD6A136}" type="presOf" srcId="{7A35A649-B6A3-4EDE-A824-2A06F80DC979}" destId="{07F2926A-24EE-4EFF-8BFE-72E4EB69859A}" srcOrd="0" destOrd="0" presId="urn:microsoft.com/office/officeart/2005/8/layout/hierarchy3"/>
    <dgm:cxn modelId="{2A9E859C-7AF8-40BE-AB57-CB0B3FFD3968}" type="presOf" srcId="{D9772F7C-62C3-4BAB-B2CD-CB4348055B08}" destId="{F0415478-2204-4B3F-8E4A-0B18E12A5BCC}" srcOrd="0" destOrd="0" presId="urn:microsoft.com/office/officeart/2005/8/layout/hierarchy3"/>
    <dgm:cxn modelId="{43F3729D-61BC-472A-8A34-EDD4F29DC5CD}" type="presOf" srcId="{52D54D9F-968B-4968-8527-7F1AE27E0357}" destId="{B74CAA38-857F-4E95-96CF-B5E4A2D624BE}" srcOrd="0" destOrd="0" presId="urn:microsoft.com/office/officeart/2005/8/layout/hierarchy3"/>
    <dgm:cxn modelId="{F5EAD0A6-9790-44A4-AC0E-0AFD63152E55}" srcId="{70ED2B62-C15A-49D4-83F0-16CCE2A09026}" destId="{888F1B13-9003-4563-9BB7-26E345B4DA93}" srcOrd="1" destOrd="0" parTransId="{D7C51B71-0D79-47ED-A886-5B5829B75185}" sibTransId="{043E4A47-9840-415E-AC79-EB2FD9A23283}"/>
    <dgm:cxn modelId="{2312C0A8-27FF-41B6-AE66-AAA0CACC8CC9}" type="presOf" srcId="{DC31B53A-0E04-4A6D-BC44-10DFDCD68825}" destId="{9DAF1A6D-A982-4C21-B5E1-DE9B43805144}" srcOrd="1" destOrd="0" presId="urn:microsoft.com/office/officeart/2005/8/layout/hierarchy3"/>
    <dgm:cxn modelId="{252C8DB1-3BFE-4EB5-9418-6D39C0DDBA26}" type="presOf" srcId="{8BA202AF-A7B9-4CBB-A37A-88F977C1DF2A}" destId="{929AB584-C23B-4421-8CF1-BA6AC9B161ED}" srcOrd="0" destOrd="0" presId="urn:microsoft.com/office/officeart/2005/8/layout/hierarchy3"/>
    <dgm:cxn modelId="{4BEFDDB5-44A2-482C-9241-ECC7EB28C09C}" type="presOf" srcId="{23E2DDFB-2B1B-45BB-98C9-C13B653AE4E3}" destId="{837B51A5-9880-47E0-9A68-793198FC5E69}" srcOrd="0" destOrd="0" presId="urn:microsoft.com/office/officeart/2005/8/layout/hierarchy3"/>
    <dgm:cxn modelId="{DE4C93BF-3F06-4356-927D-FB9FD289BE4F}" type="presOf" srcId="{70ED2B62-C15A-49D4-83F0-16CCE2A09026}" destId="{7019D6B5-7083-47EC-8C51-083CD6907E8A}" srcOrd="0" destOrd="0" presId="urn:microsoft.com/office/officeart/2005/8/layout/hierarchy3"/>
    <dgm:cxn modelId="{C96A2FC8-8235-4F75-8311-5AF2B4176CB7}" type="presOf" srcId="{B61D954B-D84F-4193-BA09-6D33C8DB2E08}" destId="{E54AFB62-784A-4463-9208-F4D4377E3BDB}" srcOrd="0" destOrd="0" presId="urn:microsoft.com/office/officeart/2005/8/layout/hierarchy3"/>
    <dgm:cxn modelId="{BEF7C3D1-9321-4BBA-89BB-CEF7C99A66DC}" type="presOf" srcId="{DA564BD6-2721-4311-988D-D8B0A5342CC1}" destId="{1926C4A4-FBD3-4944-97DA-F86CE3B22135}" srcOrd="0" destOrd="0" presId="urn:microsoft.com/office/officeart/2005/8/layout/hierarchy3"/>
    <dgm:cxn modelId="{A3851CD3-3FEA-4A83-80C6-A7A379CB43DB}" srcId="{E21AADC3-15B4-4985-B558-0DE3C65DC84B}" destId="{A9DBEA1D-9B72-4840-A12B-426ED4260EA4}" srcOrd="0" destOrd="0" parTransId="{D9772F7C-62C3-4BAB-B2CD-CB4348055B08}" sibTransId="{B9693D67-885C-4CEB-8CDA-81F615FF8A44}"/>
    <dgm:cxn modelId="{26C1E4D3-0AB9-4477-A34E-A4BB14356583}" srcId="{DC31B53A-0E04-4A6D-BC44-10DFDCD68825}" destId="{566BE92F-8C18-4E0F-8D6F-F071883E798E}" srcOrd="1" destOrd="0" parTransId="{8BA202AF-A7B9-4CBB-A37A-88F977C1DF2A}" sibTransId="{EFB25FEA-EA2A-4BFE-834C-B46AF2D0BD8E}"/>
    <dgm:cxn modelId="{D2906FE1-8AF1-4ECD-93E4-D2B53A31D257}" type="presOf" srcId="{A9DBEA1D-9B72-4840-A12B-426ED4260EA4}" destId="{8A7608E7-B55A-4574-A1B3-DD896CBBEE3A}" srcOrd="0" destOrd="0" presId="urn:microsoft.com/office/officeart/2005/8/layout/hierarchy3"/>
    <dgm:cxn modelId="{EE28DFFB-AD9C-4CE5-A91B-0A4A743A117B}" srcId="{DC31B53A-0E04-4A6D-BC44-10DFDCD68825}" destId="{52D54D9F-968B-4968-8527-7F1AE27E0357}" srcOrd="2" destOrd="0" parTransId="{31B66E9A-2599-459F-9B53-7AD705B0ECB5}" sibTransId="{907E7945-7CE6-4374-8EC7-B92B9390E101}"/>
    <dgm:cxn modelId="{638A30F3-4FDF-4AA0-9DE9-9A2B997F4765}" type="presParOf" srcId="{7019D6B5-7083-47EC-8C51-083CD6907E8A}" destId="{733910B6-DE36-42BD-83FA-979258B1E9FD}" srcOrd="0" destOrd="0" presId="urn:microsoft.com/office/officeart/2005/8/layout/hierarchy3"/>
    <dgm:cxn modelId="{1376F2A2-687A-46DA-9D0C-5CF41E8BA6F8}" type="presParOf" srcId="{733910B6-DE36-42BD-83FA-979258B1E9FD}" destId="{CEEF82F5-9DEA-4F7C-B679-5709E5349F0E}" srcOrd="0" destOrd="0" presId="urn:microsoft.com/office/officeart/2005/8/layout/hierarchy3"/>
    <dgm:cxn modelId="{394420AF-352A-4AC7-BAC3-E88C3A7A1025}" type="presParOf" srcId="{CEEF82F5-9DEA-4F7C-B679-5709E5349F0E}" destId="{2C53C355-D4BA-4CC4-8BC4-284539D2E5BA}" srcOrd="0" destOrd="0" presId="urn:microsoft.com/office/officeart/2005/8/layout/hierarchy3"/>
    <dgm:cxn modelId="{90A0928A-E69B-46FC-B427-6685E39B85EE}" type="presParOf" srcId="{CEEF82F5-9DEA-4F7C-B679-5709E5349F0E}" destId="{C0261227-E496-469D-A9D2-DF1CDB6789BC}" srcOrd="1" destOrd="0" presId="urn:microsoft.com/office/officeart/2005/8/layout/hierarchy3"/>
    <dgm:cxn modelId="{81CB50AE-B658-46D5-BD99-5177F05B9087}" type="presParOf" srcId="{733910B6-DE36-42BD-83FA-979258B1E9FD}" destId="{D3CD242B-96B0-4097-AB38-423CAF47B67C}" srcOrd="1" destOrd="0" presId="urn:microsoft.com/office/officeart/2005/8/layout/hierarchy3"/>
    <dgm:cxn modelId="{AC7C3645-9AB5-4BB4-AD5F-79922EADD62C}" type="presParOf" srcId="{D3CD242B-96B0-4097-AB38-423CAF47B67C}" destId="{F0415478-2204-4B3F-8E4A-0B18E12A5BCC}" srcOrd="0" destOrd="0" presId="urn:microsoft.com/office/officeart/2005/8/layout/hierarchy3"/>
    <dgm:cxn modelId="{CAFE94F7-9C0A-4473-834F-47648860BE56}" type="presParOf" srcId="{D3CD242B-96B0-4097-AB38-423CAF47B67C}" destId="{8A7608E7-B55A-4574-A1B3-DD896CBBEE3A}" srcOrd="1" destOrd="0" presId="urn:microsoft.com/office/officeart/2005/8/layout/hierarchy3"/>
    <dgm:cxn modelId="{6D7DDD7A-EEF8-47D0-A8F8-62DE89ABDC49}" type="presParOf" srcId="{D3CD242B-96B0-4097-AB38-423CAF47B67C}" destId="{837B51A5-9880-47E0-9A68-793198FC5E69}" srcOrd="2" destOrd="0" presId="urn:microsoft.com/office/officeart/2005/8/layout/hierarchy3"/>
    <dgm:cxn modelId="{709620E0-B3F1-46B8-BBD9-3FD78C037EE8}" type="presParOf" srcId="{D3CD242B-96B0-4097-AB38-423CAF47B67C}" destId="{F3308D56-14F1-482B-A7F2-1382AE55F5AE}" srcOrd="3" destOrd="0" presId="urn:microsoft.com/office/officeart/2005/8/layout/hierarchy3"/>
    <dgm:cxn modelId="{D43048D0-493E-435B-A200-899CDCE38B87}" type="presParOf" srcId="{D3CD242B-96B0-4097-AB38-423CAF47B67C}" destId="{1926C4A4-FBD3-4944-97DA-F86CE3B22135}" srcOrd="4" destOrd="0" presId="urn:microsoft.com/office/officeart/2005/8/layout/hierarchy3"/>
    <dgm:cxn modelId="{2928F295-E33C-4312-BFE2-45A89AD424B4}" type="presParOf" srcId="{D3CD242B-96B0-4097-AB38-423CAF47B67C}" destId="{47533FB8-22CF-4EF8-BEA7-AC4644E46F3E}" srcOrd="5" destOrd="0" presId="urn:microsoft.com/office/officeart/2005/8/layout/hierarchy3"/>
    <dgm:cxn modelId="{4F7BDFCF-6153-4AAD-9E71-03B07851EDDC}" type="presParOf" srcId="{7019D6B5-7083-47EC-8C51-083CD6907E8A}" destId="{C2528CF3-94BB-4174-8635-E357BAC298A0}" srcOrd="1" destOrd="0" presId="urn:microsoft.com/office/officeart/2005/8/layout/hierarchy3"/>
    <dgm:cxn modelId="{6045CB6D-B4BD-4E1B-A077-B233471DAE65}" type="presParOf" srcId="{C2528CF3-94BB-4174-8635-E357BAC298A0}" destId="{C78D4C55-EAB3-4586-9574-AD693BAE92E5}" srcOrd="0" destOrd="0" presId="urn:microsoft.com/office/officeart/2005/8/layout/hierarchy3"/>
    <dgm:cxn modelId="{A41FFA69-BE3E-4DA8-901E-A28BB4073584}" type="presParOf" srcId="{C78D4C55-EAB3-4586-9574-AD693BAE92E5}" destId="{6DAE1B86-0D2B-40F4-BEF3-8796A477C577}" srcOrd="0" destOrd="0" presId="urn:microsoft.com/office/officeart/2005/8/layout/hierarchy3"/>
    <dgm:cxn modelId="{B70B6CC6-4B94-42FE-9004-664AA6CD1719}" type="presParOf" srcId="{C78D4C55-EAB3-4586-9574-AD693BAE92E5}" destId="{8DBB52B5-1086-48BA-B65B-18F0DE53EA51}" srcOrd="1" destOrd="0" presId="urn:microsoft.com/office/officeart/2005/8/layout/hierarchy3"/>
    <dgm:cxn modelId="{3D038588-7017-4C2A-BC1F-2FC533238109}" type="presParOf" srcId="{C2528CF3-94BB-4174-8635-E357BAC298A0}" destId="{C1932B9A-1E82-49BA-997D-BB942DF34450}" srcOrd="1" destOrd="0" presId="urn:microsoft.com/office/officeart/2005/8/layout/hierarchy3"/>
    <dgm:cxn modelId="{8281E91C-C4A1-4244-81C4-5E277D1F26F1}" type="presParOf" srcId="{C1932B9A-1E82-49BA-997D-BB942DF34450}" destId="{E4B4C62D-54E0-496F-ABDC-22D25079413A}" srcOrd="0" destOrd="0" presId="urn:microsoft.com/office/officeart/2005/8/layout/hierarchy3"/>
    <dgm:cxn modelId="{BEA1B838-DD8F-4B5B-A729-73E915C96326}" type="presParOf" srcId="{C1932B9A-1E82-49BA-997D-BB942DF34450}" destId="{CCBDDA84-60CB-45B7-9EFE-066973ED65B3}" srcOrd="1" destOrd="0" presId="urn:microsoft.com/office/officeart/2005/8/layout/hierarchy3"/>
    <dgm:cxn modelId="{62B3A223-29FA-4EAA-B968-5C40D84DBAB8}" type="presParOf" srcId="{C1932B9A-1E82-49BA-997D-BB942DF34450}" destId="{A3331B2D-372B-4935-A627-A918A9546919}" srcOrd="2" destOrd="0" presId="urn:microsoft.com/office/officeart/2005/8/layout/hierarchy3"/>
    <dgm:cxn modelId="{8015999F-F7F2-49D0-96A9-68549D15AA59}" type="presParOf" srcId="{C1932B9A-1E82-49BA-997D-BB942DF34450}" destId="{07F2926A-24EE-4EFF-8BFE-72E4EB69859A}" srcOrd="3" destOrd="0" presId="urn:microsoft.com/office/officeart/2005/8/layout/hierarchy3"/>
    <dgm:cxn modelId="{D797094C-2742-408B-BAF7-4FFA5BAF9F5B}" type="presParOf" srcId="{C1932B9A-1E82-49BA-997D-BB942DF34450}" destId="{2B287CF6-6F4A-4CDE-A6F2-9A418019D7B1}" srcOrd="4" destOrd="0" presId="urn:microsoft.com/office/officeart/2005/8/layout/hierarchy3"/>
    <dgm:cxn modelId="{FDEEB128-5312-4168-AA53-11346BC57090}" type="presParOf" srcId="{C1932B9A-1E82-49BA-997D-BB942DF34450}" destId="{43CA88C3-8568-4359-9D23-DED13DE4D65E}" srcOrd="5" destOrd="0" presId="urn:microsoft.com/office/officeart/2005/8/layout/hierarchy3"/>
    <dgm:cxn modelId="{98EC5D85-2741-4B8D-97BA-4CE0FA0EFEC5}" type="presParOf" srcId="{7019D6B5-7083-47EC-8C51-083CD6907E8A}" destId="{11806E24-625D-4ABC-BB66-FF4C0CD020DA}" srcOrd="2" destOrd="0" presId="urn:microsoft.com/office/officeart/2005/8/layout/hierarchy3"/>
    <dgm:cxn modelId="{B23ACAB3-F391-4416-A6C8-930E4D34FB7B}" type="presParOf" srcId="{11806E24-625D-4ABC-BB66-FF4C0CD020DA}" destId="{0264E434-7F73-4B35-AD38-DD3B7EADE42E}" srcOrd="0" destOrd="0" presId="urn:microsoft.com/office/officeart/2005/8/layout/hierarchy3"/>
    <dgm:cxn modelId="{D54CB2DA-541A-41BA-B953-004B21D9051E}" type="presParOf" srcId="{0264E434-7F73-4B35-AD38-DD3B7EADE42E}" destId="{73709483-337D-43C8-B077-563A1659632B}" srcOrd="0" destOrd="0" presId="urn:microsoft.com/office/officeart/2005/8/layout/hierarchy3"/>
    <dgm:cxn modelId="{5A4BB59E-8369-4B3C-B4FA-622A0D0ED35F}" type="presParOf" srcId="{0264E434-7F73-4B35-AD38-DD3B7EADE42E}" destId="{9DAF1A6D-A982-4C21-B5E1-DE9B43805144}" srcOrd="1" destOrd="0" presId="urn:microsoft.com/office/officeart/2005/8/layout/hierarchy3"/>
    <dgm:cxn modelId="{DC19506F-1789-40E4-AF84-97F298B6839E}" type="presParOf" srcId="{11806E24-625D-4ABC-BB66-FF4C0CD020DA}" destId="{9AFB798F-D52E-46B5-B894-6C81653FCDE0}" srcOrd="1" destOrd="0" presId="urn:microsoft.com/office/officeart/2005/8/layout/hierarchy3"/>
    <dgm:cxn modelId="{7509979F-3E9D-4154-B6CA-503ACF9DA18C}" type="presParOf" srcId="{9AFB798F-D52E-46B5-B894-6C81653FCDE0}" destId="{E54AFB62-784A-4463-9208-F4D4377E3BDB}" srcOrd="0" destOrd="0" presId="urn:microsoft.com/office/officeart/2005/8/layout/hierarchy3"/>
    <dgm:cxn modelId="{E0DAB998-69A5-4AD7-BCC4-8D79FE2CD3FC}" type="presParOf" srcId="{9AFB798F-D52E-46B5-B894-6C81653FCDE0}" destId="{8414C9CC-E2BE-4713-9EB0-BB8E73F29881}" srcOrd="1" destOrd="0" presId="urn:microsoft.com/office/officeart/2005/8/layout/hierarchy3"/>
    <dgm:cxn modelId="{805AC807-8BB6-42E0-B334-D5621A458390}" type="presParOf" srcId="{9AFB798F-D52E-46B5-B894-6C81653FCDE0}" destId="{929AB584-C23B-4421-8CF1-BA6AC9B161ED}" srcOrd="2" destOrd="0" presId="urn:microsoft.com/office/officeart/2005/8/layout/hierarchy3"/>
    <dgm:cxn modelId="{D0C0BF61-A10A-4BBF-904F-F2C991A8FB70}" type="presParOf" srcId="{9AFB798F-D52E-46B5-B894-6C81653FCDE0}" destId="{55D1062A-3ADC-43D7-B3DF-154695E417F8}" srcOrd="3" destOrd="0" presId="urn:microsoft.com/office/officeart/2005/8/layout/hierarchy3"/>
    <dgm:cxn modelId="{62FE6E16-6178-4D76-B666-FEE74DB5141C}" type="presParOf" srcId="{9AFB798F-D52E-46B5-B894-6C81653FCDE0}" destId="{50750538-7A3A-4839-99EC-3639F7A2EEDE}" srcOrd="4" destOrd="0" presId="urn:microsoft.com/office/officeart/2005/8/layout/hierarchy3"/>
    <dgm:cxn modelId="{B3E77EA1-BD70-4F54-9CB6-7A8211593810}" type="presParOf" srcId="{9AFB798F-D52E-46B5-B894-6C81653FCDE0}" destId="{B74CAA38-857F-4E95-96CF-B5E4A2D624BE}" srcOrd="5" destOrd="0" presId="urn:microsoft.com/office/officeart/2005/8/layout/hierarchy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  <a:ext uri="{C62137D5-CB1D-491B-B009-E17868A290BF}">
      <dgm14:recolorImg xmlns:dgm14="http://schemas.microsoft.com/office/drawing/2010/diagram" val="1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C45004AF-A3FD-44D8-8A99-CAC4A512A8E2}" type="doc">
      <dgm:prSet loTypeId="urn:microsoft.com/office/officeart/2008/layout/VerticalCurvedLis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IN"/>
        </a:p>
      </dgm:t>
    </dgm:pt>
    <dgm:pt modelId="{9DCEC26A-4A47-4731-8396-AAA27BC936AA}">
      <dgm:prSet phldrT="[Text]" custT="1"/>
      <dgm:spPr>
        <a:noFill/>
        <a:ln>
          <a:solidFill>
            <a:schemeClr val="accent1"/>
          </a:solidFill>
        </a:ln>
      </dgm:spPr>
      <dgm:t>
        <a:bodyPr/>
        <a:lstStyle/>
        <a:p>
          <a:r>
            <a:rPr lang="en-IN" sz="4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Flavonoids</a:t>
          </a:r>
        </a:p>
      </dgm:t>
    </dgm:pt>
    <dgm:pt modelId="{8E1ACFD1-EF7F-4936-B824-C1F9991C1A1D}" type="parTrans" cxnId="{809E54C4-3EBA-4362-A68B-56263223F1ED}">
      <dgm:prSet/>
      <dgm:spPr/>
      <dgm:t>
        <a:bodyPr/>
        <a:lstStyle/>
        <a:p>
          <a:endParaRPr lang="en-IN" sz="44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50676BF6-C97E-4FEA-A092-56465CABBF36}" type="sibTrans" cxnId="{809E54C4-3EBA-4362-A68B-56263223F1ED}">
      <dgm:prSet/>
      <dgm:spPr/>
      <dgm:t>
        <a:bodyPr/>
        <a:lstStyle/>
        <a:p>
          <a:endParaRPr lang="en-IN" sz="44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686C057-EBD5-4017-BE04-71909424AA3B}">
      <dgm:prSet phldrT="[Text]" custT="1"/>
      <dgm:spPr>
        <a:noFill/>
        <a:ln>
          <a:solidFill>
            <a:schemeClr val="accent1"/>
          </a:solidFill>
        </a:ln>
      </dgm:spPr>
      <dgm:t>
        <a:bodyPr/>
        <a:lstStyle/>
        <a:p>
          <a:r>
            <a:rPr lang="en-IN" sz="4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Alkaloids</a:t>
          </a:r>
        </a:p>
      </dgm:t>
    </dgm:pt>
    <dgm:pt modelId="{972AD46F-64ED-47E7-89EE-FC428DE010F0}" type="parTrans" cxnId="{B75BC213-3D9F-4E72-A071-DCCA2ACAB2DD}">
      <dgm:prSet/>
      <dgm:spPr/>
      <dgm:t>
        <a:bodyPr/>
        <a:lstStyle/>
        <a:p>
          <a:endParaRPr lang="en-IN" sz="44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5863BF41-C156-485B-8101-81F91F1321E8}" type="sibTrans" cxnId="{B75BC213-3D9F-4E72-A071-DCCA2ACAB2DD}">
      <dgm:prSet/>
      <dgm:spPr/>
      <dgm:t>
        <a:bodyPr/>
        <a:lstStyle/>
        <a:p>
          <a:endParaRPr lang="en-IN" sz="44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D004DD82-7078-4922-9741-89A545514885}">
      <dgm:prSet phldrT="[Text]" custT="1"/>
      <dgm:spPr>
        <a:noFill/>
        <a:ln>
          <a:solidFill>
            <a:schemeClr val="accent1"/>
          </a:solidFill>
        </a:ln>
      </dgm:spPr>
      <dgm:t>
        <a:bodyPr/>
        <a:lstStyle/>
        <a:p>
          <a:r>
            <a:rPr lang="en-IN" sz="4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Phytosterols</a:t>
          </a:r>
        </a:p>
      </dgm:t>
    </dgm:pt>
    <dgm:pt modelId="{67446E0B-157C-4E1B-B27E-270E6EEA958D}" type="parTrans" cxnId="{989A3D6A-F2A0-4742-B2B5-94863F352A72}">
      <dgm:prSet/>
      <dgm:spPr/>
      <dgm:t>
        <a:bodyPr/>
        <a:lstStyle/>
        <a:p>
          <a:endParaRPr lang="en-IN" sz="44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2DE227E-903E-438A-BA9F-757CFD416FC6}" type="sibTrans" cxnId="{989A3D6A-F2A0-4742-B2B5-94863F352A72}">
      <dgm:prSet/>
      <dgm:spPr/>
      <dgm:t>
        <a:bodyPr/>
        <a:lstStyle/>
        <a:p>
          <a:endParaRPr lang="en-IN" sz="44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D855876-8934-471E-A631-22AB453C9F01}">
      <dgm:prSet phldrT="[Text]" custT="1"/>
      <dgm:spPr>
        <a:noFill/>
        <a:ln>
          <a:solidFill>
            <a:schemeClr val="accent1"/>
          </a:solidFill>
        </a:ln>
      </dgm:spPr>
      <dgm:t>
        <a:bodyPr/>
        <a:lstStyle/>
        <a:p>
          <a:r>
            <a:rPr lang="en-IN" sz="4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Phenolic compounds</a:t>
          </a:r>
        </a:p>
      </dgm:t>
    </dgm:pt>
    <dgm:pt modelId="{EEE94674-1398-4232-9A6F-733FFAC26623}" type="parTrans" cxnId="{1C88D44B-123A-4E0E-B891-FA8FCDAF6D06}">
      <dgm:prSet/>
      <dgm:spPr/>
      <dgm:t>
        <a:bodyPr/>
        <a:lstStyle/>
        <a:p>
          <a:endParaRPr lang="en-IN" sz="44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0170A56-CABF-4CFD-A4AF-335FB0CB2368}" type="sibTrans" cxnId="{1C88D44B-123A-4E0E-B891-FA8FCDAF6D06}">
      <dgm:prSet/>
      <dgm:spPr/>
      <dgm:t>
        <a:bodyPr/>
        <a:lstStyle/>
        <a:p>
          <a:endParaRPr lang="en-IN" sz="44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5CCCFD3D-A377-4775-AE54-0F8230C20573}">
      <dgm:prSet phldrT="[Text]" custT="1"/>
      <dgm:spPr>
        <a:noFill/>
        <a:ln>
          <a:solidFill>
            <a:schemeClr val="accent1"/>
          </a:solidFill>
        </a:ln>
      </dgm:spPr>
      <dgm:t>
        <a:bodyPr/>
        <a:lstStyle/>
        <a:p>
          <a:r>
            <a:rPr lang="en-IN" sz="4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Steroids</a:t>
          </a:r>
        </a:p>
      </dgm:t>
    </dgm:pt>
    <dgm:pt modelId="{D8AD7680-84BC-4413-AEE4-F70392B989D5}" type="parTrans" cxnId="{6D687D76-E111-415F-9A73-B417C118C5DB}">
      <dgm:prSet/>
      <dgm:spPr/>
      <dgm:t>
        <a:bodyPr/>
        <a:lstStyle/>
        <a:p>
          <a:endParaRPr lang="en-IN" sz="44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28461E8A-DC8E-4D43-8707-DE9F3145B9E6}" type="sibTrans" cxnId="{6D687D76-E111-415F-9A73-B417C118C5DB}">
      <dgm:prSet/>
      <dgm:spPr/>
      <dgm:t>
        <a:bodyPr/>
        <a:lstStyle/>
        <a:p>
          <a:endParaRPr lang="en-IN" sz="44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6A929EA0-CD0D-4CAE-AFBE-D6EBDE0AAB64}">
      <dgm:prSet phldrT="[Text]" custT="1"/>
      <dgm:spPr>
        <a:noFill/>
        <a:ln>
          <a:solidFill>
            <a:schemeClr val="accent1"/>
          </a:solidFill>
        </a:ln>
      </dgm:spPr>
      <dgm:t>
        <a:bodyPr/>
        <a:lstStyle/>
        <a:p>
          <a:r>
            <a:rPr lang="en-IN" sz="4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Terpenoids</a:t>
          </a:r>
        </a:p>
      </dgm:t>
    </dgm:pt>
    <dgm:pt modelId="{F3EB2D0B-B834-446D-AF36-3F9C25196720}" type="parTrans" cxnId="{241FF051-BF04-4AB8-A563-CA28032A9D61}">
      <dgm:prSet/>
      <dgm:spPr/>
      <dgm:t>
        <a:bodyPr/>
        <a:lstStyle/>
        <a:p>
          <a:endParaRPr lang="en-IN" sz="44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A0EFB8A-C334-444D-9132-FD8686403036}" type="sibTrans" cxnId="{241FF051-BF04-4AB8-A563-CA28032A9D61}">
      <dgm:prSet/>
      <dgm:spPr/>
      <dgm:t>
        <a:bodyPr/>
        <a:lstStyle/>
        <a:p>
          <a:endParaRPr lang="en-IN" sz="44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E50893CD-12BC-4DED-AFF2-A879A8D36969}" type="pres">
      <dgm:prSet presAssocID="{C45004AF-A3FD-44D8-8A99-CAC4A512A8E2}" presName="Name0" presStyleCnt="0">
        <dgm:presLayoutVars>
          <dgm:chMax val="7"/>
          <dgm:chPref val="7"/>
          <dgm:dir/>
        </dgm:presLayoutVars>
      </dgm:prSet>
      <dgm:spPr/>
    </dgm:pt>
    <dgm:pt modelId="{3974E28B-1C35-4233-8B4F-8DAE70B0DDF5}" type="pres">
      <dgm:prSet presAssocID="{C45004AF-A3FD-44D8-8A99-CAC4A512A8E2}" presName="Name1" presStyleCnt="0"/>
      <dgm:spPr/>
    </dgm:pt>
    <dgm:pt modelId="{849230F3-0D04-4110-8F67-2FDF477E67FA}" type="pres">
      <dgm:prSet presAssocID="{C45004AF-A3FD-44D8-8A99-CAC4A512A8E2}" presName="cycle" presStyleCnt="0"/>
      <dgm:spPr/>
    </dgm:pt>
    <dgm:pt modelId="{9C4D4E4A-8DA5-4552-B999-439630F44E77}" type="pres">
      <dgm:prSet presAssocID="{C45004AF-A3FD-44D8-8A99-CAC4A512A8E2}" presName="srcNode" presStyleLbl="node1" presStyleIdx="0" presStyleCnt="6"/>
      <dgm:spPr/>
    </dgm:pt>
    <dgm:pt modelId="{62E10F86-7392-411B-83B3-1DB7CBB1627D}" type="pres">
      <dgm:prSet presAssocID="{C45004AF-A3FD-44D8-8A99-CAC4A512A8E2}" presName="conn" presStyleLbl="parChTrans1D2" presStyleIdx="0" presStyleCnt="1"/>
      <dgm:spPr/>
    </dgm:pt>
    <dgm:pt modelId="{5E2B13F7-4E6A-4F7A-9948-D35A4B68E50F}" type="pres">
      <dgm:prSet presAssocID="{C45004AF-A3FD-44D8-8A99-CAC4A512A8E2}" presName="extraNode" presStyleLbl="node1" presStyleIdx="0" presStyleCnt="6"/>
      <dgm:spPr/>
    </dgm:pt>
    <dgm:pt modelId="{A78E08F6-798D-4A55-80BD-0F3BE6287A82}" type="pres">
      <dgm:prSet presAssocID="{C45004AF-A3FD-44D8-8A99-CAC4A512A8E2}" presName="dstNode" presStyleLbl="node1" presStyleIdx="0" presStyleCnt="6"/>
      <dgm:spPr/>
    </dgm:pt>
    <dgm:pt modelId="{D05AE9A9-8F88-4FD5-A30B-D0DBC0F1646B}" type="pres">
      <dgm:prSet presAssocID="{9DCEC26A-4A47-4731-8396-AAA27BC936AA}" presName="text_1" presStyleLbl="node1" presStyleIdx="0" presStyleCnt="6">
        <dgm:presLayoutVars>
          <dgm:bulletEnabled val="1"/>
        </dgm:presLayoutVars>
      </dgm:prSet>
      <dgm:spPr/>
    </dgm:pt>
    <dgm:pt modelId="{0E9407F2-A00A-4864-B21E-3620E3506460}" type="pres">
      <dgm:prSet presAssocID="{9DCEC26A-4A47-4731-8396-AAA27BC936AA}" presName="accent_1" presStyleCnt="0"/>
      <dgm:spPr/>
    </dgm:pt>
    <dgm:pt modelId="{C879B2AA-8EA1-4CD5-A8EA-AF761237744B}" type="pres">
      <dgm:prSet presAssocID="{9DCEC26A-4A47-4731-8396-AAA27BC936AA}" presName="accentRepeatNode" presStyleLbl="solidFgAcc1" presStyleIdx="0" presStyleCnt="6"/>
      <dgm:spPr/>
    </dgm:pt>
    <dgm:pt modelId="{76D468CF-3D52-42FF-AB24-7794D5642863}" type="pres">
      <dgm:prSet presAssocID="{3686C057-EBD5-4017-BE04-71909424AA3B}" presName="text_2" presStyleLbl="node1" presStyleIdx="1" presStyleCnt="6">
        <dgm:presLayoutVars>
          <dgm:bulletEnabled val="1"/>
        </dgm:presLayoutVars>
      </dgm:prSet>
      <dgm:spPr/>
    </dgm:pt>
    <dgm:pt modelId="{9A10FEF7-7A10-4201-A891-495113B1217E}" type="pres">
      <dgm:prSet presAssocID="{3686C057-EBD5-4017-BE04-71909424AA3B}" presName="accent_2" presStyleCnt="0"/>
      <dgm:spPr/>
    </dgm:pt>
    <dgm:pt modelId="{346B4147-356D-49DA-A5A3-42EFFAF738CB}" type="pres">
      <dgm:prSet presAssocID="{3686C057-EBD5-4017-BE04-71909424AA3B}" presName="accentRepeatNode" presStyleLbl="solidFgAcc1" presStyleIdx="1" presStyleCnt="6"/>
      <dgm:spPr/>
    </dgm:pt>
    <dgm:pt modelId="{BF6D5A70-679C-4D13-A0D8-C6587E8B1625}" type="pres">
      <dgm:prSet presAssocID="{8D855876-8934-471E-A631-22AB453C9F01}" presName="text_3" presStyleLbl="node1" presStyleIdx="2" presStyleCnt="6">
        <dgm:presLayoutVars>
          <dgm:bulletEnabled val="1"/>
        </dgm:presLayoutVars>
      </dgm:prSet>
      <dgm:spPr/>
    </dgm:pt>
    <dgm:pt modelId="{801D6C31-49D5-499D-A8B2-7E42997EC379}" type="pres">
      <dgm:prSet presAssocID="{8D855876-8934-471E-A631-22AB453C9F01}" presName="accent_3" presStyleCnt="0"/>
      <dgm:spPr/>
    </dgm:pt>
    <dgm:pt modelId="{9DE785D9-67AF-4358-9ED6-573531F54533}" type="pres">
      <dgm:prSet presAssocID="{8D855876-8934-471E-A631-22AB453C9F01}" presName="accentRepeatNode" presStyleLbl="solidFgAcc1" presStyleIdx="2" presStyleCnt="6"/>
      <dgm:spPr/>
    </dgm:pt>
    <dgm:pt modelId="{2B314050-E588-476A-B2F9-9A8F4AF6106B}" type="pres">
      <dgm:prSet presAssocID="{D004DD82-7078-4922-9741-89A545514885}" presName="text_4" presStyleLbl="node1" presStyleIdx="3" presStyleCnt="6">
        <dgm:presLayoutVars>
          <dgm:bulletEnabled val="1"/>
        </dgm:presLayoutVars>
      </dgm:prSet>
      <dgm:spPr/>
    </dgm:pt>
    <dgm:pt modelId="{84FC7D43-108B-4653-8076-EA76C4D46B45}" type="pres">
      <dgm:prSet presAssocID="{D004DD82-7078-4922-9741-89A545514885}" presName="accent_4" presStyleCnt="0"/>
      <dgm:spPr/>
    </dgm:pt>
    <dgm:pt modelId="{ADEF539D-0E7C-4E4D-A835-FD325DB1F379}" type="pres">
      <dgm:prSet presAssocID="{D004DD82-7078-4922-9741-89A545514885}" presName="accentRepeatNode" presStyleLbl="solidFgAcc1" presStyleIdx="3" presStyleCnt="6"/>
      <dgm:spPr/>
    </dgm:pt>
    <dgm:pt modelId="{A01972EB-D32A-4231-A3A4-BF85A5245AB2}" type="pres">
      <dgm:prSet presAssocID="{5CCCFD3D-A377-4775-AE54-0F8230C20573}" presName="text_5" presStyleLbl="node1" presStyleIdx="4" presStyleCnt="6">
        <dgm:presLayoutVars>
          <dgm:bulletEnabled val="1"/>
        </dgm:presLayoutVars>
      </dgm:prSet>
      <dgm:spPr/>
    </dgm:pt>
    <dgm:pt modelId="{3A738C97-BC35-480E-A8F5-9ABB8F880331}" type="pres">
      <dgm:prSet presAssocID="{5CCCFD3D-A377-4775-AE54-0F8230C20573}" presName="accent_5" presStyleCnt="0"/>
      <dgm:spPr/>
    </dgm:pt>
    <dgm:pt modelId="{A08789A7-9D1A-450C-9357-48CCFFC38313}" type="pres">
      <dgm:prSet presAssocID="{5CCCFD3D-A377-4775-AE54-0F8230C20573}" presName="accentRepeatNode" presStyleLbl="solidFgAcc1" presStyleIdx="4" presStyleCnt="6"/>
      <dgm:spPr/>
    </dgm:pt>
    <dgm:pt modelId="{8126166E-C74B-4C80-BE28-7A78560D2555}" type="pres">
      <dgm:prSet presAssocID="{6A929EA0-CD0D-4CAE-AFBE-D6EBDE0AAB64}" presName="text_6" presStyleLbl="node1" presStyleIdx="5" presStyleCnt="6">
        <dgm:presLayoutVars>
          <dgm:bulletEnabled val="1"/>
        </dgm:presLayoutVars>
      </dgm:prSet>
      <dgm:spPr/>
    </dgm:pt>
    <dgm:pt modelId="{E6D7F872-2120-42D2-8E33-8D20DD5E1870}" type="pres">
      <dgm:prSet presAssocID="{6A929EA0-CD0D-4CAE-AFBE-D6EBDE0AAB64}" presName="accent_6" presStyleCnt="0"/>
      <dgm:spPr/>
    </dgm:pt>
    <dgm:pt modelId="{929138ED-5C32-44E8-9935-10A5DF1D0FB7}" type="pres">
      <dgm:prSet presAssocID="{6A929EA0-CD0D-4CAE-AFBE-D6EBDE0AAB64}" presName="accentRepeatNode" presStyleLbl="solidFgAcc1" presStyleIdx="5" presStyleCnt="6"/>
      <dgm:spPr/>
    </dgm:pt>
  </dgm:ptLst>
  <dgm:cxnLst>
    <dgm:cxn modelId="{C78AAC06-3CD4-48F5-8581-BBBE6B6A6314}" type="presOf" srcId="{50676BF6-C97E-4FEA-A092-56465CABBF36}" destId="{62E10F86-7392-411B-83B3-1DB7CBB1627D}" srcOrd="0" destOrd="0" presId="urn:microsoft.com/office/officeart/2008/layout/VerticalCurvedList"/>
    <dgm:cxn modelId="{B75BC213-3D9F-4E72-A071-DCCA2ACAB2DD}" srcId="{C45004AF-A3FD-44D8-8A99-CAC4A512A8E2}" destId="{3686C057-EBD5-4017-BE04-71909424AA3B}" srcOrd="1" destOrd="0" parTransId="{972AD46F-64ED-47E7-89EE-FC428DE010F0}" sibTransId="{5863BF41-C156-485B-8101-81F91F1321E8}"/>
    <dgm:cxn modelId="{73201126-B049-42FF-9A19-F2D02B419F00}" type="presOf" srcId="{D004DD82-7078-4922-9741-89A545514885}" destId="{2B314050-E588-476A-B2F9-9A8F4AF6106B}" srcOrd="0" destOrd="0" presId="urn:microsoft.com/office/officeart/2008/layout/VerticalCurvedList"/>
    <dgm:cxn modelId="{AA828C38-9B05-426E-B8F0-F246A62A3AEC}" type="presOf" srcId="{5CCCFD3D-A377-4775-AE54-0F8230C20573}" destId="{A01972EB-D32A-4231-A3A4-BF85A5245AB2}" srcOrd="0" destOrd="0" presId="urn:microsoft.com/office/officeart/2008/layout/VerticalCurvedList"/>
    <dgm:cxn modelId="{989A3D6A-F2A0-4742-B2B5-94863F352A72}" srcId="{C45004AF-A3FD-44D8-8A99-CAC4A512A8E2}" destId="{D004DD82-7078-4922-9741-89A545514885}" srcOrd="3" destOrd="0" parTransId="{67446E0B-157C-4E1B-B27E-270E6EEA958D}" sibTransId="{C2DE227E-903E-438A-BA9F-757CFD416FC6}"/>
    <dgm:cxn modelId="{1C88D44B-123A-4E0E-B891-FA8FCDAF6D06}" srcId="{C45004AF-A3FD-44D8-8A99-CAC4A512A8E2}" destId="{8D855876-8934-471E-A631-22AB453C9F01}" srcOrd="2" destOrd="0" parTransId="{EEE94674-1398-4232-9A6F-733FFAC26623}" sibTransId="{C0170A56-CABF-4CFD-A4AF-335FB0CB2368}"/>
    <dgm:cxn modelId="{AC8E3D6F-359B-499C-BEF1-1B739F41EFF5}" type="presOf" srcId="{C45004AF-A3FD-44D8-8A99-CAC4A512A8E2}" destId="{E50893CD-12BC-4DED-AFF2-A879A8D36969}" srcOrd="0" destOrd="0" presId="urn:microsoft.com/office/officeart/2008/layout/VerticalCurvedList"/>
    <dgm:cxn modelId="{241FF051-BF04-4AB8-A563-CA28032A9D61}" srcId="{C45004AF-A3FD-44D8-8A99-CAC4A512A8E2}" destId="{6A929EA0-CD0D-4CAE-AFBE-D6EBDE0AAB64}" srcOrd="5" destOrd="0" parTransId="{F3EB2D0B-B834-446D-AF36-3F9C25196720}" sibTransId="{7A0EFB8A-C334-444D-9132-FD8686403036}"/>
    <dgm:cxn modelId="{6D687D76-E111-415F-9A73-B417C118C5DB}" srcId="{C45004AF-A3FD-44D8-8A99-CAC4A512A8E2}" destId="{5CCCFD3D-A377-4775-AE54-0F8230C20573}" srcOrd="4" destOrd="0" parTransId="{D8AD7680-84BC-4413-AEE4-F70392B989D5}" sibTransId="{28461E8A-DC8E-4D43-8707-DE9F3145B9E6}"/>
    <dgm:cxn modelId="{16838C59-A166-4E3A-813B-7C4DE9F78533}" type="presOf" srcId="{8D855876-8934-471E-A631-22AB453C9F01}" destId="{BF6D5A70-679C-4D13-A0D8-C6587E8B1625}" srcOrd="0" destOrd="0" presId="urn:microsoft.com/office/officeart/2008/layout/VerticalCurvedList"/>
    <dgm:cxn modelId="{E89EEE98-3386-4230-93B6-22923467FAD0}" type="presOf" srcId="{3686C057-EBD5-4017-BE04-71909424AA3B}" destId="{76D468CF-3D52-42FF-AB24-7794D5642863}" srcOrd="0" destOrd="0" presId="urn:microsoft.com/office/officeart/2008/layout/VerticalCurvedList"/>
    <dgm:cxn modelId="{809E54C4-3EBA-4362-A68B-56263223F1ED}" srcId="{C45004AF-A3FD-44D8-8A99-CAC4A512A8E2}" destId="{9DCEC26A-4A47-4731-8396-AAA27BC936AA}" srcOrd="0" destOrd="0" parTransId="{8E1ACFD1-EF7F-4936-B824-C1F9991C1A1D}" sibTransId="{50676BF6-C97E-4FEA-A092-56465CABBF36}"/>
    <dgm:cxn modelId="{9C53B1CF-3BEF-4B8A-B1BB-F06A99442AD4}" type="presOf" srcId="{6A929EA0-CD0D-4CAE-AFBE-D6EBDE0AAB64}" destId="{8126166E-C74B-4C80-BE28-7A78560D2555}" srcOrd="0" destOrd="0" presId="urn:microsoft.com/office/officeart/2008/layout/VerticalCurvedList"/>
    <dgm:cxn modelId="{289782F5-BFB6-402F-BC5A-32FFD06134DF}" type="presOf" srcId="{9DCEC26A-4A47-4731-8396-AAA27BC936AA}" destId="{D05AE9A9-8F88-4FD5-A30B-D0DBC0F1646B}" srcOrd="0" destOrd="0" presId="urn:microsoft.com/office/officeart/2008/layout/VerticalCurvedList"/>
    <dgm:cxn modelId="{5C978947-63DB-47FD-98F5-0D4ED80AB06E}" type="presParOf" srcId="{E50893CD-12BC-4DED-AFF2-A879A8D36969}" destId="{3974E28B-1C35-4233-8B4F-8DAE70B0DDF5}" srcOrd="0" destOrd="0" presId="urn:microsoft.com/office/officeart/2008/layout/VerticalCurvedList"/>
    <dgm:cxn modelId="{B0208478-8932-4266-913A-62B12E03CC40}" type="presParOf" srcId="{3974E28B-1C35-4233-8B4F-8DAE70B0DDF5}" destId="{849230F3-0D04-4110-8F67-2FDF477E67FA}" srcOrd="0" destOrd="0" presId="urn:microsoft.com/office/officeart/2008/layout/VerticalCurvedList"/>
    <dgm:cxn modelId="{71BAB829-05AD-4C5D-AB28-77B3754E0C4A}" type="presParOf" srcId="{849230F3-0D04-4110-8F67-2FDF477E67FA}" destId="{9C4D4E4A-8DA5-4552-B999-439630F44E77}" srcOrd="0" destOrd="0" presId="urn:microsoft.com/office/officeart/2008/layout/VerticalCurvedList"/>
    <dgm:cxn modelId="{72D63016-2A11-4C53-AB61-AB085983DC9F}" type="presParOf" srcId="{849230F3-0D04-4110-8F67-2FDF477E67FA}" destId="{62E10F86-7392-411B-83B3-1DB7CBB1627D}" srcOrd="1" destOrd="0" presId="urn:microsoft.com/office/officeart/2008/layout/VerticalCurvedList"/>
    <dgm:cxn modelId="{00474AB0-E146-4F4C-9CD9-42F07FDC041E}" type="presParOf" srcId="{849230F3-0D04-4110-8F67-2FDF477E67FA}" destId="{5E2B13F7-4E6A-4F7A-9948-D35A4B68E50F}" srcOrd="2" destOrd="0" presId="urn:microsoft.com/office/officeart/2008/layout/VerticalCurvedList"/>
    <dgm:cxn modelId="{1EA33AFC-6D56-4F41-9938-0CDF0BFB1278}" type="presParOf" srcId="{849230F3-0D04-4110-8F67-2FDF477E67FA}" destId="{A78E08F6-798D-4A55-80BD-0F3BE6287A82}" srcOrd="3" destOrd="0" presId="urn:microsoft.com/office/officeart/2008/layout/VerticalCurvedList"/>
    <dgm:cxn modelId="{64AB7000-2E11-4C01-BB34-A6077BE72617}" type="presParOf" srcId="{3974E28B-1C35-4233-8B4F-8DAE70B0DDF5}" destId="{D05AE9A9-8F88-4FD5-A30B-D0DBC0F1646B}" srcOrd="1" destOrd="0" presId="urn:microsoft.com/office/officeart/2008/layout/VerticalCurvedList"/>
    <dgm:cxn modelId="{32309F16-BBB9-40D3-867E-F24F02F0075E}" type="presParOf" srcId="{3974E28B-1C35-4233-8B4F-8DAE70B0DDF5}" destId="{0E9407F2-A00A-4864-B21E-3620E3506460}" srcOrd="2" destOrd="0" presId="urn:microsoft.com/office/officeart/2008/layout/VerticalCurvedList"/>
    <dgm:cxn modelId="{A13F2803-4755-4D1E-BC21-CEF8085959A0}" type="presParOf" srcId="{0E9407F2-A00A-4864-B21E-3620E3506460}" destId="{C879B2AA-8EA1-4CD5-A8EA-AF761237744B}" srcOrd="0" destOrd="0" presId="urn:microsoft.com/office/officeart/2008/layout/VerticalCurvedList"/>
    <dgm:cxn modelId="{597325B0-06DB-482A-AAFB-9B386DCAF2D0}" type="presParOf" srcId="{3974E28B-1C35-4233-8B4F-8DAE70B0DDF5}" destId="{76D468CF-3D52-42FF-AB24-7794D5642863}" srcOrd="3" destOrd="0" presId="urn:microsoft.com/office/officeart/2008/layout/VerticalCurvedList"/>
    <dgm:cxn modelId="{0A201474-18D2-4BEE-8869-3D84CC33A452}" type="presParOf" srcId="{3974E28B-1C35-4233-8B4F-8DAE70B0DDF5}" destId="{9A10FEF7-7A10-4201-A891-495113B1217E}" srcOrd="4" destOrd="0" presId="urn:microsoft.com/office/officeart/2008/layout/VerticalCurvedList"/>
    <dgm:cxn modelId="{DE97F968-F7D5-4ADB-9604-6546BD8F2CBA}" type="presParOf" srcId="{9A10FEF7-7A10-4201-A891-495113B1217E}" destId="{346B4147-356D-49DA-A5A3-42EFFAF738CB}" srcOrd="0" destOrd="0" presId="urn:microsoft.com/office/officeart/2008/layout/VerticalCurvedList"/>
    <dgm:cxn modelId="{31EDA87E-EECC-4458-9BCF-2A26F1824A0E}" type="presParOf" srcId="{3974E28B-1C35-4233-8B4F-8DAE70B0DDF5}" destId="{BF6D5A70-679C-4D13-A0D8-C6587E8B1625}" srcOrd="5" destOrd="0" presId="urn:microsoft.com/office/officeart/2008/layout/VerticalCurvedList"/>
    <dgm:cxn modelId="{312CCD3E-00D6-48B2-9464-73F2F9F19F0C}" type="presParOf" srcId="{3974E28B-1C35-4233-8B4F-8DAE70B0DDF5}" destId="{801D6C31-49D5-499D-A8B2-7E42997EC379}" srcOrd="6" destOrd="0" presId="urn:microsoft.com/office/officeart/2008/layout/VerticalCurvedList"/>
    <dgm:cxn modelId="{94A7778F-8446-4FB9-B7AC-330F8AC36AF9}" type="presParOf" srcId="{801D6C31-49D5-499D-A8B2-7E42997EC379}" destId="{9DE785D9-67AF-4358-9ED6-573531F54533}" srcOrd="0" destOrd="0" presId="urn:microsoft.com/office/officeart/2008/layout/VerticalCurvedList"/>
    <dgm:cxn modelId="{9F138CAC-E721-480A-8C5A-B4C1CB9337AF}" type="presParOf" srcId="{3974E28B-1C35-4233-8B4F-8DAE70B0DDF5}" destId="{2B314050-E588-476A-B2F9-9A8F4AF6106B}" srcOrd="7" destOrd="0" presId="urn:microsoft.com/office/officeart/2008/layout/VerticalCurvedList"/>
    <dgm:cxn modelId="{E7E313BD-B74F-4862-95A9-DF2067CFC9B5}" type="presParOf" srcId="{3974E28B-1C35-4233-8B4F-8DAE70B0DDF5}" destId="{84FC7D43-108B-4653-8076-EA76C4D46B45}" srcOrd="8" destOrd="0" presId="urn:microsoft.com/office/officeart/2008/layout/VerticalCurvedList"/>
    <dgm:cxn modelId="{5BC22237-E6E4-43BB-90AF-D0CE46E70865}" type="presParOf" srcId="{84FC7D43-108B-4653-8076-EA76C4D46B45}" destId="{ADEF539D-0E7C-4E4D-A835-FD325DB1F379}" srcOrd="0" destOrd="0" presId="urn:microsoft.com/office/officeart/2008/layout/VerticalCurvedList"/>
    <dgm:cxn modelId="{AE30035B-1763-4183-82B5-96691DDA6F39}" type="presParOf" srcId="{3974E28B-1C35-4233-8B4F-8DAE70B0DDF5}" destId="{A01972EB-D32A-4231-A3A4-BF85A5245AB2}" srcOrd="9" destOrd="0" presId="urn:microsoft.com/office/officeart/2008/layout/VerticalCurvedList"/>
    <dgm:cxn modelId="{CC5F21CF-9C71-47C5-BDAD-A8B6AB16FFBB}" type="presParOf" srcId="{3974E28B-1C35-4233-8B4F-8DAE70B0DDF5}" destId="{3A738C97-BC35-480E-A8F5-9ABB8F880331}" srcOrd="10" destOrd="0" presId="urn:microsoft.com/office/officeart/2008/layout/VerticalCurvedList"/>
    <dgm:cxn modelId="{183C0A03-0B4D-4FBE-AE87-BD23F8F95291}" type="presParOf" srcId="{3A738C97-BC35-480E-A8F5-9ABB8F880331}" destId="{A08789A7-9D1A-450C-9357-48CCFFC38313}" srcOrd="0" destOrd="0" presId="urn:microsoft.com/office/officeart/2008/layout/VerticalCurvedList"/>
    <dgm:cxn modelId="{0F83D0F2-002C-4CC9-A2E6-4734AF7DDFF6}" type="presParOf" srcId="{3974E28B-1C35-4233-8B4F-8DAE70B0DDF5}" destId="{8126166E-C74B-4C80-BE28-7A78560D2555}" srcOrd="11" destOrd="0" presId="urn:microsoft.com/office/officeart/2008/layout/VerticalCurvedList"/>
    <dgm:cxn modelId="{C27A1DB6-FAF2-430D-B51D-2ABFEC5C8035}" type="presParOf" srcId="{3974E28B-1C35-4233-8B4F-8DAE70B0DDF5}" destId="{E6D7F872-2120-42D2-8E33-8D20DD5E1870}" srcOrd="12" destOrd="0" presId="urn:microsoft.com/office/officeart/2008/layout/VerticalCurvedList"/>
    <dgm:cxn modelId="{CCE6E276-FFAB-413E-826F-960DC7496802}" type="presParOf" srcId="{E6D7F872-2120-42D2-8E33-8D20DD5E1870}" destId="{929138ED-5C32-44E8-9935-10A5DF1D0FB7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068E38D4-5088-47C9-BF33-900C093307A2}" type="doc">
      <dgm:prSet loTypeId="urn:microsoft.com/office/officeart/2005/8/layout/hProcess4" loCatId="process" qsTypeId="urn:microsoft.com/office/officeart/2005/8/quickstyle/simple4" qsCatId="simple" csTypeId="urn:microsoft.com/office/officeart/2005/8/colors/accent1_2" csCatId="accent1" phldr="1"/>
      <dgm:spPr/>
      <dgm:t>
        <a:bodyPr/>
        <a:lstStyle/>
        <a:p>
          <a:endParaRPr lang="en-IN"/>
        </a:p>
      </dgm:t>
    </dgm:pt>
    <dgm:pt modelId="{CAF2891E-D73F-44C0-A7AA-15C3BD61C549}">
      <dgm:prSet phldrT="[Text]" custT="1">
        <dgm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dgm:style>
      </dgm:prSet>
      <dgm:spPr>
        <a:ln/>
      </dgm:spPr>
      <dgm:t>
        <a:bodyPr/>
        <a:lstStyle/>
        <a:p>
          <a:r>
            <a:rPr lang="en-IN" sz="4400" u="none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Preparation of plant extract</a:t>
          </a:r>
        </a:p>
      </dgm:t>
    </dgm:pt>
    <dgm:pt modelId="{CB5497DD-CCB5-4627-A3E5-C3BC096F4765}" type="parTrans" cxnId="{D5E35BF5-9FB8-4286-9AC3-6E214768F371}">
      <dgm:prSet/>
      <dgm:spPr/>
      <dgm:t>
        <a:bodyPr/>
        <a:lstStyle/>
        <a:p>
          <a:endParaRPr lang="en-IN" sz="4400" u="none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D2E0AD7-4B39-4597-8A2E-B90FEF0BA7F3}" type="sibTrans" cxnId="{D5E35BF5-9FB8-4286-9AC3-6E214768F371}">
      <dgm:prSet/>
      <dgm:spPr/>
      <dgm:t>
        <a:bodyPr/>
        <a:lstStyle/>
        <a:p>
          <a:endParaRPr lang="en-IN" sz="4400" u="none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CC0C9D2-936A-479C-A994-1D6523F93D3B}">
      <dgm:prSet phldrT="[Text]" custT="1">
        <dgm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dgm:style>
      </dgm:prSet>
      <dgm:spPr>
        <a:ln/>
      </dgm:spPr>
      <dgm:t>
        <a:bodyPr/>
        <a:lstStyle/>
        <a:p>
          <a:r>
            <a:rPr lang="en-US" sz="4400" u="none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Preparation of Silver Nitrate solution </a:t>
          </a:r>
          <a:endParaRPr lang="en-IN" sz="4400" u="none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0EE3993-68FF-43F3-9D00-1C2C286D3663}" type="parTrans" cxnId="{25459F01-1046-4AD2-AA12-57696623A103}">
      <dgm:prSet/>
      <dgm:spPr/>
      <dgm:t>
        <a:bodyPr/>
        <a:lstStyle/>
        <a:p>
          <a:endParaRPr lang="en-IN" sz="4400" u="none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6F2918A-EC86-4D6B-A132-509ABACF3C4D}" type="sibTrans" cxnId="{25459F01-1046-4AD2-AA12-57696623A103}">
      <dgm:prSet/>
      <dgm:spPr/>
      <dgm:t>
        <a:bodyPr/>
        <a:lstStyle/>
        <a:p>
          <a:endParaRPr lang="en-IN" sz="4400" u="none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67688004-ED5B-4E61-B76D-64E46348E2A1}">
      <dgm:prSet phldrT="[Text]" custT="1">
        <dgm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dgm:style>
      </dgm:prSet>
      <dgm:spPr>
        <a:ln/>
      </dgm:spPr>
      <dgm:t>
        <a:bodyPr/>
        <a:lstStyle/>
        <a:p>
          <a:r>
            <a:rPr lang="en-US" sz="4400" u="none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Synthesis of Silver Nanoparticles</a:t>
          </a:r>
          <a:endParaRPr lang="en-IN" sz="4400" u="none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30A6ABF-26F8-4C86-B8CD-372F358DD4DA}" type="parTrans" cxnId="{E9F22A44-828D-4DB8-9231-8A4543686168}">
      <dgm:prSet/>
      <dgm:spPr/>
      <dgm:t>
        <a:bodyPr/>
        <a:lstStyle/>
        <a:p>
          <a:endParaRPr lang="en-IN" sz="4400" u="none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2E254E5-1361-47C9-9F32-03A6982EA345}" type="sibTrans" cxnId="{E9F22A44-828D-4DB8-9231-8A4543686168}">
      <dgm:prSet/>
      <dgm:spPr/>
      <dgm:t>
        <a:bodyPr/>
        <a:lstStyle/>
        <a:p>
          <a:endParaRPr lang="en-IN" sz="4400" u="none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FD9AFC4-722E-4FF7-971B-8ED57882B9CF}" type="pres">
      <dgm:prSet presAssocID="{068E38D4-5088-47C9-BF33-900C093307A2}" presName="Name0" presStyleCnt="0">
        <dgm:presLayoutVars>
          <dgm:dir/>
          <dgm:animLvl val="lvl"/>
          <dgm:resizeHandles val="exact"/>
        </dgm:presLayoutVars>
      </dgm:prSet>
      <dgm:spPr/>
    </dgm:pt>
    <dgm:pt modelId="{C72C9D4D-6368-4489-BC4E-B0EF16D56586}" type="pres">
      <dgm:prSet presAssocID="{068E38D4-5088-47C9-BF33-900C093307A2}" presName="tSp" presStyleCnt="0"/>
      <dgm:spPr/>
    </dgm:pt>
    <dgm:pt modelId="{260BA09B-8348-4D76-9568-73DBADCF821D}" type="pres">
      <dgm:prSet presAssocID="{068E38D4-5088-47C9-BF33-900C093307A2}" presName="bSp" presStyleCnt="0"/>
      <dgm:spPr/>
    </dgm:pt>
    <dgm:pt modelId="{6C56075E-415D-477C-B640-DF951E91E0CA}" type="pres">
      <dgm:prSet presAssocID="{068E38D4-5088-47C9-BF33-900C093307A2}" presName="process" presStyleCnt="0"/>
      <dgm:spPr/>
    </dgm:pt>
    <dgm:pt modelId="{8F980C23-197D-44DD-987E-C52ABDB462AF}" type="pres">
      <dgm:prSet presAssocID="{CAF2891E-D73F-44C0-A7AA-15C3BD61C549}" presName="composite1" presStyleCnt="0"/>
      <dgm:spPr/>
    </dgm:pt>
    <dgm:pt modelId="{FF86C02D-1041-4E1B-969B-33390D7E620F}" type="pres">
      <dgm:prSet presAssocID="{CAF2891E-D73F-44C0-A7AA-15C3BD61C549}" presName="dummyNode1" presStyleLbl="node1" presStyleIdx="0" presStyleCnt="3"/>
      <dgm:spPr/>
    </dgm:pt>
    <dgm:pt modelId="{70D8D2FA-5ECF-4D7F-B9BC-B4349458ACBA}" type="pres">
      <dgm:prSet presAssocID="{CAF2891E-D73F-44C0-A7AA-15C3BD61C549}" presName="childNode1" presStyleLbl="bgAcc1" presStyleIdx="0" presStyleCnt="3">
        <dgm:presLayoutVars>
          <dgm:bulletEnabled val="1"/>
        </dgm:presLayoutVars>
      </dgm:prSet>
      <dgm:spPr/>
    </dgm:pt>
    <dgm:pt modelId="{2263FCB1-28C1-4496-B80D-BC64AFDFF8A5}" type="pres">
      <dgm:prSet presAssocID="{CAF2891E-D73F-44C0-A7AA-15C3BD61C549}" presName="childNode1tx" presStyleLbl="bgAcc1" presStyleIdx="0" presStyleCnt="3">
        <dgm:presLayoutVars>
          <dgm:bulletEnabled val="1"/>
        </dgm:presLayoutVars>
      </dgm:prSet>
      <dgm:spPr/>
    </dgm:pt>
    <dgm:pt modelId="{81EE32E7-9734-4E03-85E0-675E7E7CAED7}" type="pres">
      <dgm:prSet presAssocID="{CAF2891E-D73F-44C0-A7AA-15C3BD61C549}" presName="parentNode1" presStyleLbl="node1" presStyleIdx="0" presStyleCnt="3" custLinFactY="-3012" custLinFactNeighborX="-7234" custLinFactNeighborY="-100000">
        <dgm:presLayoutVars>
          <dgm:chMax val="1"/>
          <dgm:bulletEnabled val="1"/>
        </dgm:presLayoutVars>
      </dgm:prSet>
      <dgm:spPr/>
    </dgm:pt>
    <dgm:pt modelId="{B776E8BB-F509-4FB4-BF7A-19E9E06EC6A3}" type="pres">
      <dgm:prSet presAssocID="{CAF2891E-D73F-44C0-A7AA-15C3BD61C549}" presName="connSite1" presStyleCnt="0"/>
      <dgm:spPr/>
    </dgm:pt>
    <dgm:pt modelId="{C4A4DF91-FEF2-4357-A638-B913ADBF53D5}" type="pres">
      <dgm:prSet presAssocID="{CD2E0AD7-4B39-4597-8A2E-B90FEF0BA7F3}" presName="Name9" presStyleLbl="sibTrans2D1" presStyleIdx="0" presStyleCnt="2" custAng="20250224" custScaleX="101622"/>
      <dgm:spPr/>
    </dgm:pt>
    <dgm:pt modelId="{B1269D49-9806-4871-BCDF-FD30309FB654}" type="pres">
      <dgm:prSet presAssocID="{BCC0C9D2-936A-479C-A994-1D6523F93D3B}" presName="composite2" presStyleCnt="0"/>
      <dgm:spPr/>
    </dgm:pt>
    <dgm:pt modelId="{DDC386F1-CC28-4E7A-91E2-0958DC1193E7}" type="pres">
      <dgm:prSet presAssocID="{BCC0C9D2-936A-479C-A994-1D6523F93D3B}" presName="dummyNode2" presStyleLbl="node1" presStyleIdx="0" presStyleCnt="3"/>
      <dgm:spPr/>
    </dgm:pt>
    <dgm:pt modelId="{67DFBBE3-5224-49D6-BC5B-BE043566DFA7}" type="pres">
      <dgm:prSet presAssocID="{BCC0C9D2-936A-479C-A994-1D6523F93D3B}" presName="childNode2" presStyleLbl="bgAcc1" presStyleIdx="1" presStyleCnt="3">
        <dgm:presLayoutVars>
          <dgm:bulletEnabled val="1"/>
        </dgm:presLayoutVars>
      </dgm:prSet>
      <dgm:spPr/>
    </dgm:pt>
    <dgm:pt modelId="{BB3C39BD-7EE6-4E6F-AF0E-DF9C939894FE}" type="pres">
      <dgm:prSet presAssocID="{BCC0C9D2-936A-479C-A994-1D6523F93D3B}" presName="childNode2tx" presStyleLbl="bgAcc1" presStyleIdx="1" presStyleCnt="3">
        <dgm:presLayoutVars>
          <dgm:bulletEnabled val="1"/>
        </dgm:presLayoutVars>
      </dgm:prSet>
      <dgm:spPr/>
    </dgm:pt>
    <dgm:pt modelId="{9B668284-91F4-47E7-AC91-19DF97069E9F}" type="pres">
      <dgm:prSet presAssocID="{BCC0C9D2-936A-479C-A994-1D6523F93D3B}" presName="parentNode2" presStyleLbl="node1" presStyleIdx="1" presStyleCnt="3" custLinFactY="30321" custLinFactNeighborX="-4475" custLinFactNeighborY="100000">
        <dgm:presLayoutVars>
          <dgm:chMax val="0"/>
          <dgm:bulletEnabled val="1"/>
        </dgm:presLayoutVars>
      </dgm:prSet>
      <dgm:spPr/>
    </dgm:pt>
    <dgm:pt modelId="{4DB912F9-5B34-45EC-B6D8-045959846C83}" type="pres">
      <dgm:prSet presAssocID="{BCC0C9D2-936A-479C-A994-1D6523F93D3B}" presName="connSite2" presStyleCnt="0"/>
      <dgm:spPr/>
    </dgm:pt>
    <dgm:pt modelId="{328ABCB3-655E-4F16-B100-EB7CBCA1511C}" type="pres">
      <dgm:prSet presAssocID="{B6F2918A-EC86-4D6B-A132-509ABACF3C4D}" presName="Name18" presStyleLbl="sibTrans2D1" presStyleIdx="1" presStyleCnt="2" custAng="1280183" custLinFactNeighborX="-1954" custLinFactNeighborY="-3688"/>
      <dgm:spPr/>
    </dgm:pt>
    <dgm:pt modelId="{E4ACD89A-F184-4DDA-B976-C5B7995367CD}" type="pres">
      <dgm:prSet presAssocID="{67688004-ED5B-4E61-B76D-64E46348E2A1}" presName="composite1" presStyleCnt="0"/>
      <dgm:spPr/>
    </dgm:pt>
    <dgm:pt modelId="{458BF0EC-C4D0-41DC-A373-27F0CE83D2BE}" type="pres">
      <dgm:prSet presAssocID="{67688004-ED5B-4E61-B76D-64E46348E2A1}" presName="dummyNode1" presStyleLbl="node1" presStyleIdx="1" presStyleCnt="3"/>
      <dgm:spPr/>
    </dgm:pt>
    <dgm:pt modelId="{C3E7E2C9-F728-4E58-BFB0-8B2DD254682C}" type="pres">
      <dgm:prSet presAssocID="{67688004-ED5B-4E61-B76D-64E46348E2A1}" presName="childNode1" presStyleLbl="bgAcc1" presStyleIdx="2" presStyleCnt="3">
        <dgm:presLayoutVars>
          <dgm:bulletEnabled val="1"/>
        </dgm:presLayoutVars>
      </dgm:prSet>
      <dgm:spPr/>
    </dgm:pt>
    <dgm:pt modelId="{8945B567-5F06-4E1E-9041-8630D1F154E0}" type="pres">
      <dgm:prSet presAssocID="{67688004-ED5B-4E61-B76D-64E46348E2A1}" presName="childNode1tx" presStyleLbl="bgAcc1" presStyleIdx="2" presStyleCnt="3">
        <dgm:presLayoutVars>
          <dgm:bulletEnabled val="1"/>
        </dgm:presLayoutVars>
      </dgm:prSet>
      <dgm:spPr/>
    </dgm:pt>
    <dgm:pt modelId="{3BA23D91-8FA9-46EE-BEEE-6A4B9A2E42C4}" type="pres">
      <dgm:prSet presAssocID="{67688004-ED5B-4E61-B76D-64E46348E2A1}" presName="parentNode1" presStyleLbl="node1" presStyleIdx="2" presStyleCnt="3" custLinFactY="-3012" custLinFactNeighborX="282" custLinFactNeighborY="-100000">
        <dgm:presLayoutVars>
          <dgm:chMax val="1"/>
          <dgm:bulletEnabled val="1"/>
        </dgm:presLayoutVars>
      </dgm:prSet>
      <dgm:spPr/>
    </dgm:pt>
    <dgm:pt modelId="{1EE85A6A-4D24-4E8C-AF2F-F6CDD41E503E}" type="pres">
      <dgm:prSet presAssocID="{67688004-ED5B-4E61-B76D-64E46348E2A1}" presName="connSite1" presStyleCnt="0"/>
      <dgm:spPr/>
    </dgm:pt>
  </dgm:ptLst>
  <dgm:cxnLst>
    <dgm:cxn modelId="{25459F01-1046-4AD2-AA12-57696623A103}" srcId="{068E38D4-5088-47C9-BF33-900C093307A2}" destId="{BCC0C9D2-936A-479C-A994-1D6523F93D3B}" srcOrd="1" destOrd="0" parTransId="{C0EE3993-68FF-43F3-9D00-1C2C286D3663}" sibTransId="{B6F2918A-EC86-4D6B-A132-509ABACF3C4D}"/>
    <dgm:cxn modelId="{4A914135-8CEB-4E3E-B18C-788FC9444529}" type="presOf" srcId="{67688004-ED5B-4E61-B76D-64E46348E2A1}" destId="{3BA23D91-8FA9-46EE-BEEE-6A4B9A2E42C4}" srcOrd="0" destOrd="0" presId="urn:microsoft.com/office/officeart/2005/8/layout/hProcess4"/>
    <dgm:cxn modelId="{81FF8142-54F9-4D25-B52B-4FD869D36FAD}" type="presOf" srcId="{068E38D4-5088-47C9-BF33-900C093307A2}" destId="{AFD9AFC4-722E-4FF7-971B-8ED57882B9CF}" srcOrd="0" destOrd="0" presId="urn:microsoft.com/office/officeart/2005/8/layout/hProcess4"/>
    <dgm:cxn modelId="{E9F22A44-828D-4DB8-9231-8A4543686168}" srcId="{068E38D4-5088-47C9-BF33-900C093307A2}" destId="{67688004-ED5B-4E61-B76D-64E46348E2A1}" srcOrd="2" destOrd="0" parTransId="{730A6ABF-26F8-4C86-B8CD-372F358DD4DA}" sibTransId="{42E254E5-1361-47C9-9F32-03A6982EA345}"/>
    <dgm:cxn modelId="{BEAEA271-389E-4233-84AB-7D3E6D5AA624}" type="presOf" srcId="{BCC0C9D2-936A-479C-A994-1D6523F93D3B}" destId="{9B668284-91F4-47E7-AC91-19DF97069E9F}" srcOrd="0" destOrd="0" presId="urn:microsoft.com/office/officeart/2005/8/layout/hProcess4"/>
    <dgm:cxn modelId="{25019358-27E0-4288-9F02-C5E14D3E5E26}" type="presOf" srcId="{B6F2918A-EC86-4D6B-A132-509ABACF3C4D}" destId="{328ABCB3-655E-4F16-B100-EB7CBCA1511C}" srcOrd="0" destOrd="0" presId="urn:microsoft.com/office/officeart/2005/8/layout/hProcess4"/>
    <dgm:cxn modelId="{32C82ED0-BF42-4FC4-96AF-357A7D62DB24}" type="presOf" srcId="{CD2E0AD7-4B39-4597-8A2E-B90FEF0BA7F3}" destId="{C4A4DF91-FEF2-4357-A638-B913ADBF53D5}" srcOrd="0" destOrd="0" presId="urn:microsoft.com/office/officeart/2005/8/layout/hProcess4"/>
    <dgm:cxn modelId="{554212E9-B171-46FD-8FCE-FA24FE2F90B8}" type="presOf" srcId="{CAF2891E-D73F-44C0-A7AA-15C3BD61C549}" destId="{81EE32E7-9734-4E03-85E0-675E7E7CAED7}" srcOrd="0" destOrd="0" presId="urn:microsoft.com/office/officeart/2005/8/layout/hProcess4"/>
    <dgm:cxn modelId="{D5E35BF5-9FB8-4286-9AC3-6E214768F371}" srcId="{068E38D4-5088-47C9-BF33-900C093307A2}" destId="{CAF2891E-D73F-44C0-A7AA-15C3BD61C549}" srcOrd="0" destOrd="0" parTransId="{CB5497DD-CCB5-4627-A3E5-C3BC096F4765}" sibTransId="{CD2E0AD7-4B39-4597-8A2E-B90FEF0BA7F3}"/>
    <dgm:cxn modelId="{47ECA16E-20F8-4C6E-92C9-74142DFA1BBE}" type="presParOf" srcId="{AFD9AFC4-722E-4FF7-971B-8ED57882B9CF}" destId="{C72C9D4D-6368-4489-BC4E-B0EF16D56586}" srcOrd="0" destOrd="0" presId="urn:microsoft.com/office/officeart/2005/8/layout/hProcess4"/>
    <dgm:cxn modelId="{BD5184EF-6CE1-4539-B96F-FEACE446FA4F}" type="presParOf" srcId="{AFD9AFC4-722E-4FF7-971B-8ED57882B9CF}" destId="{260BA09B-8348-4D76-9568-73DBADCF821D}" srcOrd="1" destOrd="0" presId="urn:microsoft.com/office/officeart/2005/8/layout/hProcess4"/>
    <dgm:cxn modelId="{17078B67-C3D6-4741-A089-95A857DB5AC6}" type="presParOf" srcId="{AFD9AFC4-722E-4FF7-971B-8ED57882B9CF}" destId="{6C56075E-415D-477C-B640-DF951E91E0CA}" srcOrd="2" destOrd="0" presId="urn:microsoft.com/office/officeart/2005/8/layout/hProcess4"/>
    <dgm:cxn modelId="{CE48DD70-9C19-472D-9268-7C53759B4486}" type="presParOf" srcId="{6C56075E-415D-477C-B640-DF951E91E0CA}" destId="{8F980C23-197D-44DD-987E-C52ABDB462AF}" srcOrd="0" destOrd="0" presId="urn:microsoft.com/office/officeart/2005/8/layout/hProcess4"/>
    <dgm:cxn modelId="{B7656DFA-EFA7-402C-AE27-72C46DAC8E05}" type="presParOf" srcId="{8F980C23-197D-44DD-987E-C52ABDB462AF}" destId="{FF86C02D-1041-4E1B-969B-33390D7E620F}" srcOrd="0" destOrd="0" presId="urn:microsoft.com/office/officeart/2005/8/layout/hProcess4"/>
    <dgm:cxn modelId="{72227E33-0191-4576-AE5A-F811FECB9E3A}" type="presParOf" srcId="{8F980C23-197D-44DD-987E-C52ABDB462AF}" destId="{70D8D2FA-5ECF-4D7F-B9BC-B4349458ACBA}" srcOrd="1" destOrd="0" presId="urn:microsoft.com/office/officeart/2005/8/layout/hProcess4"/>
    <dgm:cxn modelId="{5BB8D807-4D21-48B7-B91A-7E3E6F212DAF}" type="presParOf" srcId="{8F980C23-197D-44DD-987E-C52ABDB462AF}" destId="{2263FCB1-28C1-4496-B80D-BC64AFDFF8A5}" srcOrd="2" destOrd="0" presId="urn:microsoft.com/office/officeart/2005/8/layout/hProcess4"/>
    <dgm:cxn modelId="{DB205D51-AA60-4392-B512-AC060302C1D0}" type="presParOf" srcId="{8F980C23-197D-44DD-987E-C52ABDB462AF}" destId="{81EE32E7-9734-4E03-85E0-675E7E7CAED7}" srcOrd="3" destOrd="0" presId="urn:microsoft.com/office/officeart/2005/8/layout/hProcess4"/>
    <dgm:cxn modelId="{2DCD1216-5F0E-4D60-9AB5-78DA49EA61EE}" type="presParOf" srcId="{8F980C23-197D-44DD-987E-C52ABDB462AF}" destId="{B776E8BB-F509-4FB4-BF7A-19E9E06EC6A3}" srcOrd="4" destOrd="0" presId="urn:microsoft.com/office/officeart/2005/8/layout/hProcess4"/>
    <dgm:cxn modelId="{9CD6A5F5-38CE-4DF5-9EA5-CA82D42A0F75}" type="presParOf" srcId="{6C56075E-415D-477C-B640-DF951E91E0CA}" destId="{C4A4DF91-FEF2-4357-A638-B913ADBF53D5}" srcOrd="1" destOrd="0" presId="urn:microsoft.com/office/officeart/2005/8/layout/hProcess4"/>
    <dgm:cxn modelId="{0165AB42-0C61-4F82-BF46-4C5590B3997E}" type="presParOf" srcId="{6C56075E-415D-477C-B640-DF951E91E0CA}" destId="{B1269D49-9806-4871-BCDF-FD30309FB654}" srcOrd="2" destOrd="0" presId="urn:microsoft.com/office/officeart/2005/8/layout/hProcess4"/>
    <dgm:cxn modelId="{EA9475DA-DF27-4DDC-9BCF-1335D6546140}" type="presParOf" srcId="{B1269D49-9806-4871-BCDF-FD30309FB654}" destId="{DDC386F1-CC28-4E7A-91E2-0958DC1193E7}" srcOrd="0" destOrd="0" presId="urn:microsoft.com/office/officeart/2005/8/layout/hProcess4"/>
    <dgm:cxn modelId="{24CE1692-B468-4C24-B947-6B50E2B05668}" type="presParOf" srcId="{B1269D49-9806-4871-BCDF-FD30309FB654}" destId="{67DFBBE3-5224-49D6-BC5B-BE043566DFA7}" srcOrd="1" destOrd="0" presId="urn:microsoft.com/office/officeart/2005/8/layout/hProcess4"/>
    <dgm:cxn modelId="{819EBE06-89C9-49FE-B3E9-276D81805A4E}" type="presParOf" srcId="{B1269D49-9806-4871-BCDF-FD30309FB654}" destId="{BB3C39BD-7EE6-4E6F-AF0E-DF9C939894FE}" srcOrd="2" destOrd="0" presId="urn:microsoft.com/office/officeart/2005/8/layout/hProcess4"/>
    <dgm:cxn modelId="{B08B69C0-463C-4365-AAF8-971FB3F50AA4}" type="presParOf" srcId="{B1269D49-9806-4871-BCDF-FD30309FB654}" destId="{9B668284-91F4-47E7-AC91-19DF97069E9F}" srcOrd="3" destOrd="0" presId="urn:microsoft.com/office/officeart/2005/8/layout/hProcess4"/>
    <dgm:cxn modelId="{C6BE0AEB-B2C6-4CCB-940E-F6714CE28BBA}" type="presParOf" srcId="{B1269D49-9806-4871-BCDF-FD30309FB654}" destId="{4DB912F9-5B34-45EC-B6D8-045959846C83}" srcOrd="4" destOrd="0" presId="urn:microsoft.com/office/officeart/2005/8/layout/hProcess4"/>
    <dgm:cxn modelId="{A319B8B1-7ACC-4D21-A4D1-4CDC1D34EA16}" type="presParOf" srcId="{6C56075E-415D-477C-B640-DF951E91E0CA}" destId="{328ABCB3-655E-4F16-B100-EB7CBCA1511C}" srcOrd="3" destOrd="0" presId="urn:microsoft.com/office/officeart/2005/8/layout/hProcess4"/>
    <dgm:cxn modelId="{C63DC13B-7BEB-4FF1-A7A5-8580DA39DE28}" type="presParOf" srcId="{6C56075E-415D-477C-B640-DF951E91E0CA}" destId="{E4ACD89A-F184-4DDA-B976-C5B7995367CD}" srcOrd="4" destOrd="0" presId="urn:microsoft.com/office/officeart/2005/8/layout/hProcess4"/>
    <dgm:cxn modelId="{367FF464-68BB-49A8-9B11-1F01554F89AD}" type="presParOf" srcId="{E4ACD89A-F184-4DDA-B976-C5B7995367CD}" destId="{458BF0EC-C4D0-41DC-A373-27F0CE83D2BE}" srcOrd="0" destOrd="0" presId="urn:microsoft.com/office/officeart/2005/8/layout/hProcess4"/>
    <dgm:cxn modelId="{FDD4BEF5-9CFA-4A43-A6FF-6FB413668B57}" type="presParOf" srcId="{E4ACD89A-F184-4DDA-B976-C5B7995367CD}" destId="{C3E7E2C9-F728-4E58-BFB0-8B2DD254682C}" srcOrd="1" destOrd="0" presId="urn:microsoft.com/office/officeart/2005/8/layout/hProcess4"/>
    <dgm:cxn modelId="{4B83DF13-4426-4CCE-8676-4C0F4463DF00}" type="presParOf" srcId="{E4ACD89A-F184-4DDA-B976-C5B7995367CD}" destId="{8945B567-5F06-4E1E-9041-8630D1F154E0}" srcOrd="2" destOrd="0" presId="urn:microsoft.com/office/officeart/2005/8/layout/hProcess4"/>
    <dgm:cxn modelId="{ABE13812-480C-425D-9BB1-09260B0211F0}" type="presParOf" srcId="{E4ACD89A-F184-4DDA-B976-C5B7995367CD}" destId="{3BA23D91-8FA9-46EE-BEEE-6A4B9A2E42C4}" srcOrd="3" destOrd="0" presId="urn:microsoft.com/office/officeart/2005/8/layout/hProcess4"/>
    <dgm:cxn modelId="{5062C922-D78F-4DC7-B2C5-0DFE46A1A6E1}" type="presParOf" srcId="{E4ACD89A-F184-4DDA-B976-C5B7995367CD}" destId="{1EE85A6A-4D24-4E8C-AF2F-F6CDD41E503E}" srcOrd="4" destOrd="0" presId="urn:microsoft.com/office/officeart/2005/8/layout/hProcess4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74603ACB-C30A-430D-BDBE-F14B3A378AA3}" type="doc">
      <dgm:prSet loTypeId="urn:microsoft.com/office/officeart/2005/8/layout/bProcess3" loCatId="process" qsTypeId="urn:microsoft.com/office/officeart/2005/8/quickstyle/simple4" qsCatId="simple" csTypeId="urn:microsoft.com/office/officeart/2005/8/colors/accent0_3" csCatId="mainScheme" phldr="1"/>
      <dgm:spPr/>
    </dgm:pt>
    <dgm:pt modelId="{F31E6F4F-135E-4C19-84AB-6E5A25612AA9}">
      <dgm:prSet phldrT="[Text]" custT="1"/>
      <dgm:spPr/>
      <dgm:t>
        <a:bodyPr/>
        <a:lstStyle/>
        <a:p>
          <a:pPr algn="ctr"/>
          <a:r>
            <a:rPr lang="en-IN" sz="3600">
              <a:latin typeface="Times New Roman" panose="02020603050405020304" pitchFamily="18" charset="0"/>
              <a:cs typeface="Times New Roman" panose="02020603050405020304" pitchFamily="18" charset="0"/>
            </a:rPr>
            <a:t>Plant</a:t>
          </a:r>
          <a:endParaRPr lang="en-IN" sz="36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289AECCB-FAB2-42FE-901A-2FFF6C2CD715}" type="parTrans" cxnId="{70E3BBF4-826A-4A9C-A40A-AE6D727E603B}">
      <dgm:prSet/>
      <dgm:spPr/>
      <dgm:t>
        <a:bodyPr/>
        <a:lstStyle/>
        <a:p>
          <a:pPr algn="ctr"/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79FA6D1-83AB-4F9C-88B1-CA00F245845A}" type="sibTrans" cxnId="{70E3BBF4-826A-4A9C-A40A-AE6D727E603B}">
      <dgm:prSet custT="1"/>
      <dgm:spPr/>
      <dgm:t>
        <a:bodyPr/>
        <a:lstStyle/>
        <a:p>
          <a:pPr algn="ctr"/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B359B5D-35FF-42D9-8F1F-315F172FA26C}">
      <dgm:prSet phldrT="[Text]" custT="1"/>
      <dgm:spPr/>
      <dgm:t>
        <a:bodyPr/>
        <a:lstStyle/>
        <a:p>
          <a:pPr algn="ctr"/>
          <a:r>
            <a:rPr lang="en-IN" sz="3600">
              <a:latin typeface="Times New Roman" panose="02020603050405020304" pitchFamily="18" charset="0"/>
              <a:cs typeface="Times New Roman" panose="02020603050405020304" pitchFamily="18" charset="0"/>
            </a:rPr>
            <a:t>Roots removed</a:t>
          </a:r>
          <a:endParaRPr lang="en-IN" sz="36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E69B0CB-F75E-43F2-88EC-905EDD22E002}" type="parTrans" cxnId="{EC478963-099D-49A9-ABE2-73289A81191E}">
      <dgm:prSet/>
      <dgm:spPr/>
      <dgm:t>
        <a:bodyPr/>
        <a:lstStyle/>
        <a:p>
          <a:pPr algn="ctr"/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EA4933F6-D523-4C3E-A8DA-ADD9CE593FBA}" type="sibTrans" cxnId="{EC478963-099D-49A9-ABE2-73289A81191E}">
      <dgm:prSet custT="1"/>
      <dgm:spPr/>
      <dgm:t>
        <a:bodyPr/>
        <a:lstStyle/>
        <a:p>
          <a:pPr algn="ctr"/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CF3E45A-6640-483E-96A4-8FF57B393BCF}">
      <dgm:prSet phldrT="[Text]" custT="1"/>
      <dgm:spPr/>
      <dgm:t>
        <a:bodyPr/>
        <a:lstStyle/>
        <a:p>
          <a:pPr algn="ctr"/>
          <a:r>
            <a:rPr lang="en-IN" sz="3600">
              <a:latin typeface="Times New Roman" panose="02020603050405020304" pitchFamily="18" charset="0"/>
              <a:cs typeface="Times New Roman" panose="02020603050405020304" pitchFamily="18" charset="0"/>
            </a:rPr>
            <a:t>Washed</a:t>
          </a:r>
          <a:endParaRPr lang="en-IN" sz="36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057E12A-8B08-4991-9196-F7D111216CD2}" type="parTrans" cxnId="{96B8AD7E-5C6B-4BA8-9438-FAFDE9825673}">
      <dgm:prSet/>
      <dgm:spPr/>
      <dgm:t>
        <a:bodyPr/>
        <a:lstStyle/>
        <a:p>
          <a:pPr algn="ctr"/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45E5554-E734-47BE-8749-834E36792AA1}" type="sibTrans" cxnId="{96B8AD7E-5C6B-4BA8-9438-FAFDE9825673}">
      <dgm:prSet custT="1"/>
      <dgm:spPr/>
      <dgm:t>
        <a:bodyPr/>
        <a:lstStyle/>
        <a:p>
          <a:pPr algn="ctr"/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0E86A3E2-ECE1-4339-AFC1-9BB0846678A5}">
      <dgm:prSet phldrT="[Text]" custT="1"/>
      <dgm:spPr/>
      <dgm:t>
        <a:bodyPr/>
        <a:lstStyle/>
        <a:p>
          <a:pPr algn="ctr"/>
          <a:r>
            <a:rPr lang="en-IN" sz="3200" dirty="0">
              <a:latin typeface="Times New Roman" panose="02020603050405020304" pitchFamily="18" charset="0"/>
              <a:cs typeface="Times New Roman" panose="02020603050405020304" pitchFamily="18" charset="0"/>
            </a:rPr>
            <a:t>Underwent Reflux Process</a:t>
          </a:r>
        </a:p>
      </dgm:t>
    </dgm:pt>
    <dgm:pt modelId="{009CA2BE-BE5F-4E9C-AF8B-4DF35DF12A4F}" type="parTrans" cxnId="{10D6CF24-33AF-40F0-91AF-08C021D0AEFB}">
      <dgm:prSet/>
      <dgm:spPr/>
      <dgm:t>
        <a:bodyPr/>
        <a:lstStyle/>
        <a:p>
          <a:pPr algn="ctr"/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D47C8AC-5620-4961-8289-E24D11B4D0B0}" type="sibTrans" cxnId="{10D6CF24-33AF-40F0-91AF-08C021D0AEFB}">
      <dgm:prSet custT="1"/>
      <dgm:spPr/>
      <dgm:t>
        <a:bodyPr/>
        <a:lstStyle/>
        <a:p>
          <a:pPr algn="ctr"/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AAC321A-9C98-4578-8014-8FE73348572C}">
      <dgm:prSet phldrT="[Text]" custT="1"/>
      <dgm:spPr/>
      <dgm:t>
        <a:bodyPr/>
        <a:lstStyle/>
        <a:p>
          <a:pPr algn="ctr"/>
          <a:r>
            <a:rPr lang="en-IN" sz="3600" dirty="0">
              <a:latin typeface="Times New Roman" panose="02020603050405020304" pitchFamily="18" charset="0"/>
              <a:cs typeface="Times New Roman" panose="02020603050405020304" pitchFamily="18" charset="0"/>
            </a:rPr>
            <a:t>Dried for 2 days</a:t>
          </a:r>
        </a:p>
      </dgm:t>
    </dgm:pt>
    <dgm:pt modelId="{522879C2-E434-45CD-81C7-06F51E8EC389}" type="parTrans" cxnId="{4DED9FC6-E332-4913-9DC9-8A5E5820CE38}">
      <dgm:prSet/>
      <dgm:spPr/>
      <dgm:t>
        <a:bodyPr/>
        <a:lstStyle/>
        <a:p>
          <a:pPr algn="ctr"/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2282475-B53E-4AD6-B06F-AC581DB78FC9}" type="sibTrans" cxnId="{4DED9FC6-E332-4913-9DC9-8A5E5820CE38}">
      <dgm:prSet custT="1"/>
      <dgm:spPr/>
      <dgm:t>
        <a:bodyPr/>
        <a:lstStyle/>
        <a:p>
          <a:pPr algn="ctr"/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F392362-0B11-4924-88E6-D1245D4B7D27}">
      <dgm:prSet phldrT="[Text]" custT="1"/>
      <dgm:spPr/>
      <dgm:t>
        <a:bodyPr/>
        <a:lstStyle/>
        <a:p>
          <a:pPr algn="ctr"/>
          <a:r>
            <a:rPr lang="en-IN" sz="3600" dirty="0">
              <a:latin typeface="Times New Roman" panose="02020603050405020304" pitchFamily="18" charset="0"/>
              <a:cs typeface="Times New Roman" panose="02020603050405020304" pitchFamily="18" charset="0"/>
            </a:rPr>
            <a:t>Powdered</a:t>
          </a:r>
        </a:p>
      </dgm:t>
    </dgm:pt>
    <dgm:pt modelId="{5681B54F-CD30-4EDC-8159-56D276540B25}" type="parTrans" cxnId="{876F0072-E5DE-4033-9DFD-523F59142448}">
      <dgm:prSet/>
      <dgm:spPr/>
      <dgm:t>
        <a:bodyPr/>
        <a:lstStyle/>
        <a:p>
          <a:pPr algn="ctr"/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602A2FA3-413E-4633-81BE-A21860863491}" type="sibTrans" cxnId="{876F0072-E5DE-4033-9DFD-523F59142448}">
      <dgm:prSet custT="1"/>
      <dgm:spPr/>
      <dgm:t>
        <a:bodyPr/>
        <a:lstStyle/>
        <a:p>
          <a:pPr algn="ctr"/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E6649FE6-F67E-4ED5-9456-2B71289504A2}">
      <dgm:prSet phldrT="[Text]" custT="1"/>
      <dgm:spPr/>
      <dgm:t>
        <a:bodyPr/>
        <a:lstStyle/>
        <a:p>
          <a:pPr algn="ctr"/>
          <a:r>
            <a:rPr lang="en-IN" sz="3600" dirty="0">
              <a:latin typeface="Times New Roman" panose="02020603050405020304" pitchFamily="18" charset="0"/>
              <a:cs typeface="Times New Roman" panose="02020603050405020304" pitchFamily="18" charset="0"/>
            </a:rPr>
            <a:t>Mixed with distilled water</a:t>
          </a:r>
        </a:p>
      </dgm:t>
    </dgm:pt>
    <dgm:pt modelId="{8B243CDC-692B-4D7B-B91E-B0D2C43C2F6B}" type="parTrans" cxnId="{A987944B-3F78-47A1-95E3-12D6C478F698}">
      <dgm:prSet/>
      <dgm:spPr/>
      <dgm:t>
        <a:bodyPr/>
        <a:lstStyle/>
        <a:p>
          <a:pPr algn="ctr"/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8EF009C-E675-4EB8-9E3F-C61AC644D52E}" type="sibTrans" cxnId="{A987944B-3F78-47A1-95E3-12D6C478F698}">
      <dgm:prSet custT="1"/>
      <dgm:spPr/>
      <dgm:t>
        <a:bodyPr/>
        <a:lstStyle/>
        <a:p>
          <a:pPr algn="ctr"/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187C513-377B-4473-AB2F-323870B8C6BE}">
      <dgm:prSet phldrT="[Text]" custT="1"/>
      <dgm:spPr/>
      <dgm:t>
        <a:bodyPr/>
        <a:lstStyle/>
        <a:p>
          <a:pPr algn="ctr"/>
          <a:r>
            <a:rPr lang="en-IN" sz="3200" dirty="0">
              <a:latin typeface="Times New Roman" panose="02020603050405020304" pitchFamily="18" charset="0"/>
              <a:cs typeface="Times New Roman" panose="02020603050405020304" pitchFamily="18" charset="0"/>
            </a:rPr>
            <a:t>Placed on Hot plate Magnetic Stirrer</a:t>
          </a:r>
        </a:p>
      </dgm:t>
    </dgm:pt>
    <dgm:pt modelId="{9DB150E0-B6C8-4FBE-8A30-85677E0D5304}" type="parTrans" cxnId="{A492D8C6-F7F7-4B41-BAC6-A0E6C52442E8}">
      <dgm:prSet/>
      <dgm:spPr/>
      <dgm:t>
        <a:bodyPr/>
        <a:lstStyle/>
        <a:p>
          <a:pPr algn="ctr"/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0102EC0-B63A-4418-9008-6C7B399D61A3}" type="sibTrans" cxnId="{A492D8C6-F7F7-4B41-BAC6-A0E6C52442E8}">
      <dgm:prSet custT="1"/>
      <dgm:spPr/>
      <dgm:t>
        <a:bodyPr/>
        <a:lstStyle/>
        <a:p>
          <a:pPr algn="ctr"/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2EECA138-AD8D-45DD-AB09-B4519087707D}">
      <dgm:prSet phldrT="[Text]" custT="1"/>
      <dgm:spPr/>
      <dgm:t>
        <a:bodyPr/>
        <a:lstStyle/>
        <a:p>
          <a:pPr algn="ctr"/>
          <a:r>
            <a:rPr lang="en-IN" sz="3600">
              <a:latin typeface="Times New Roman" panose="02020603050405020304" pitchFamily="18" charset="0"/>
              <a:cs typeface="Times New Roman" panose="02020603050405020304" pitchFamily="18" charset="0"/>
            </a:rPr>
            <a:t>Boiled for 2 hrs</a:t>
          </a:r>
          <a:endParaRPr lang="en-IN" sz="36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FDDA80AF-2FE7-4CB1-B005-0B916DDD9FE6}" type="parTrans" cxnId="{EF2D7A7B-1469-4910-9E6B-0E1971BB5682}">
      <dgm:prSet/>
      <dgm:spPr/>
      <dgm:t>
        <a:bodyPr/>
        <a:lstStyle/>
        <a:p>
          <a:pPr algn="ctr"/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D555CDD-4827-4074-B07D-070EA07DF262}" type="sibTrans" cxnId="{EF2D7A7B-1469-4910-9E6B-0E1971BB5682}">
      <dgm:prSet custT="1"/>
      <dgm:spPr/>
      <dgm:t>
        <a:bodyPr/>
        <a:lstStyle/>
        <a:p>
          <a:pPr algn="ctr"/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D92B1550-F7ED-4228-8AB4-821126778E06}">
      <dgm:prSet phldrT="[Text]" custT="1"/>
      <dgm:spPr/>
      <dgm:t>
        <a:bodyPr/>
        <a:lstStyle/>
        <a:p>
          <a:pPr algn="ctr"/>
          <a:r>
            <a:rPr lang="en-IN" sz="3600" dirty="0">
              <a:latin typeface="Times New Roman" panose="02020603050405020304" pitchFamily="18" charset="0"/>
              <a:cs typeface="Times New Roman" panose="02020603050405020304" pitchFamily="18" charset="0"/>
            </a:rPr>
            <a:t>Filtered</a:t>
          </a:r>
        </a:p>
      </dgm:t>
    </dgm:pt>
    <dgm:pt modelId="{7C2F8AA4-AF35-4BFE-81EB-DEA72FDBF83B}" type="parTrans" cxnId="{048CB445-3F92-4712-9D58-DBCC71BD5995}">
      <dgm:prSet/>
      <dgm:spPr/>
      <dgm:t>
        <a:bodyPr/>
        <a:lstStyle/>
        <a:p>
          <a:pPr algn="ctr"/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F264E31C-2C1F-459A-B779-663F051994F1}" type="sibTrans" cxnId="{048CB445-3F92-4712-9D58-DBCC71BD5995}">
      <dgm:prSet/>
      <dgm:spPr/>
      <dgm:t>
        <a:bodyPr/>
        <a:lstStyle/>
        <a:p>
          <a:pPr algn="ctr"/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D0852FF-6E8E-4735-A63A-011A7B5D5725}" type="pres">
      <dgm:prSet presAssocID="{74603ACB-C30A-430D-BDBE-F14B3A378AA3}" presName="Name0" presStyleCnt="0">
        <dgm:presLayoutVars>
          <dgm:dir/>
          <dgm:resizeHandles val="exact"/>
        </dgm:presLayoutVars>
      </dgm:prSet>
      <dgm:spPr/>
    </dgm:pt>
    <dgm:pt modelId="{843643C7-22FF-4C1D-A07C-9469FF88675D}" type="pres">
      <dgm:prSet presAssocID="{F31E6F4F-135E-4C19-84AB-6E5A25612AA9}" presName="node" presStyleLbl="node1" presStyleIdx="0" presStyleCnt="10" custScaleX="58361" custScaleY="71230">
        <dgm:presLayoutVars>
          <dgm:bulletEnabled val="1"/>
        </dgm:presLayoutVars>
      </dgm:prSet>
      <dgm:spPr/>
    </dgm:pt>
    <dgm:pt modelId="{01801A88-50B0-47B7-B29A-6832C2B7DBCF}" type="pres">
      <dgm:prSet presAssocID="{479FA6D1-83AB-4F9C-88B1-CA00F245845A}" presName="sibTrans" presStyleLbl="sibTrans1D1" presStyleIdx="0" presStyleCnt="9"/>
      <dgm:spPr/>
    </dgm:pt>
    <dgm:pt modelId="{F89663A3-C6EA-4379-947A-2D09FCB8C349}" type="pres">
      <dgm:prSet presAssocID="{479FA6D1-83AB-4F9C-88B1-CA00F245845A}" presName="connectorText" presStyleLbl="sibTrans1D1" presStyleIdx="0" presStyleCnt="9"/>
      <dgm:spPr/>
    </dgm:pt>
    <dgm:pt modelId="{DCA8BBB7-2FE2-4486-B407-EE4A1A92AD5A}" type="pres">
      <dgm:prSet presAssocID="{BB359B5D-35FF-42D9-8F1F-315F172FA26C}" presName="node" presStyleLbl="node1" presStyleIdx="1" presStyleCnt="10" custScaleX="58361" custScaleY="71230">
        <dgm:presLayoutVars>
          <dgm:bulletEnabled val="1"/>
        </dgm:presLayoutVars>
      </dgm:prSet>
      <dgm:spPr/>
    </dgm:pt>
    <dgm:pt modelId="{0F52D89D-5C37-49FE-9DC6-C229CE7DC1BF}" type="pres">
      <dgm:prSet presAssocID="{EA4933F6-D523-4C3E-A8DA-ADD9CE593FBA}" presName="sibTrans" presStyleLbl="sibTrans1D1" presStyleIdx="1" presStyleCnt="9"/>
      <dgm:spPr/>
    </dgm:pt>
    <dgm:pt modelId="{F40E0C68-3AEC-47F1-9CDE-0229DDB09DC4}" type="pres">
      <dgm:prSet presAssocID="{EA4933F6-D523-4C3E-A8DA-ADD9CE593FBA}" presName="connectorText" presStyleLbl="sibTrans1D1" presStyleIdx="1" presStyleCnt="9"/>
      <dgm:spPr/>
    </dgm:pt>
    <dgm:pt modelId="{AC4B48A5-0E5A-46D0-8440-CA4F0C760495}" type="pres">
      <dgm:prSet presAssocID="{1CF3E45A-6640-483E-96A4-8FF57B393BCF}" presName="node" presStyleLbl="node1" presStyleIdx="2" presStyleCnt="10" custScaleX="58361" custScaleY="71230">
        <dgm:presLayoutVars>
          <dgm:bulletEnabled val="1"/>
        </dgm:presLayoutVars>
      </dgm:prSet>
      <dgm:spPr/>
    </dgm:pt>
    <dgm:pt modelId="{8E9C44A9-A2CC-459F-835F-85E217F1F6B2}" type="pres">
      <dgm:prSet presAssocID="{A45E5554-E734-47BE-8749-834E36792AA1}" presName="sibTrans" presStyleLbl="sibTrans1D1" presStyleIdx="2" presStyleCnt="9"/>
      <dgm:spPr/>
    </dgm:pt>
    <dgm:pt modelId="{F47DE6AF-4202-45FE-B927-AD3D7BEC55FF}" type="pres">
      <dgm:prSet presAssocID="{A45E5554-E734-47BE-8749-834E36792AA1}" presName="connectorText" presStyleLbl="sibTrans1D1" presStyleIdx="2" presStyleCnt="9"/>
      <dgm:spPr/>
    </dgm:pt>
    <dgm:pt modelId="{D8FDCBFA-06CB-40DC-9E86-459623A922B8}" type="pres">
      <dgm:prSet presAssocID="{3AAC321A-9C98-4578-8014-8FE73348572C}" presName="node" presStyleLbl="node1" presStyleIdx="3" presStyleCnt="10" custScaleX="58361" custScaleY="71230">
        <dgm:presLayoutVars>
          <dgm:bulletEnabled val="1"/>
        </dgm:presLayoutVars>
      </dgm:prSet>
      <dgm:spPr/>
    </dgm:pt>
    <dgm:pt modelId="{6665DDC4-1B4F-437B-92CC-52A933F0A3E3}" type="pres">
      <dgm:prSet presAssocID="{92282475-B53E-4AD6-B06F-AC581DB78FC9}" presName="sibTrans" presStyleLbl="sibTrans1D1" presStyleIdx="3" presStyleCnt="9"/>
      <dgm:spPr/>
    </dgm:pt>
    <dgm:pt modelId="{AF8F929B-54B6-46F4-92BC-2FD5272CA771}" type="pres">
      <dgm:prSet presAssocID="{92282475-B53E-4AD6-B06F-AC581DB78FC9}" presName="connectorText" presStyleLbl="sibTrans1D1" presStyleIdx="3" presStyleCnt="9"/>
      <dgm:spPr/>
    </dgm:pt>
    <dgm:pt modelId="{E10A4A30-8D58-41B7-8D83-EA1A2B6AD99A}" type="pres">
      <dgm:prSet presAssocID="{AF392362-0B11-4924-88E6-D1245D4B7D27}" presName="node" presStyleLbl="node1" presStyleIdx="4" presStyleCnt="10" custScaleX="58361" custScaleY="71230">
        <dgm:presLayoutVars>
          <dgm:bulletEnabled val="1"/>
        </dgm:presLayoutVars>
      </dgm:prSet>
      <dgm:spPr/>
    </dgm:pt>
    <dgm:pt modelId="{31BCE308-30DA-4A2F-BAB6-F86092376D59}" type="pres">
      <dgm:prSet presAssocID="{602A2FA3-413E-4633-81BE-A21860863491}" presName="sibTrans" presStyleLbl="sibTrans1D1" presStyleIdx="4" presStyleCnt="9"/>
      <dgm:spPr/>
    </dgm:pt>
    <dgm:pt modelId="{580F0919-7FF6-4EF1-80D5-D4ABD52D80B9}" type="pres">
      <dgm:prSet presAssocID="{602A2FA3-413E-4633-81BE-A21860863491}" presName="connectorText" presStyleLbl="sibTrans1D1" presStyleIdx="4" presStyleCnt="9"/>
      <dgm:spPr/>
    </dgm:pt>
    <dgm:pt modelId="{0B61FF3B-462F-4783-A4C2-1D0EA2F0D807}" type="pres">
      <dgm:prSet presAssocID="{E6649FE6-F67E-4ED5-9456-2B71289504A2}" presName="node" presStyleLbl="node1" presStyleIdx="5" presStyleCnt="10" custScaleX="58361" custScaleY="71230">
        <dgm:presLayoutVars>
          <dgm:bulletEnabled val="1"/>
        </dgm:presLayoutVars>
      </dgm:prSet>
      <dgm:spPr/>
    </dgm:pt>
    <dgm:pt modelId="{0A4073FE-0EB5-4D8D-AA46-1B0D2E930EE2}" type="pres">
      <dgm:prSet presAssocID="{98EF009C-E675-4EB8-9E3F-C61AC644D52E}" presName="sibTrans" presStyleLbl="sibTrans1D1" presStyleIdx="5" presStyleCnt="9"/>
      <dgm:spPr/>
    </dgm:pt>
    <dgm:pt modelId="{B67B71F1-8B00-4FA3-8502-A8DCD4CF36E8}" type="pres">
      <dgm:prSet presAssocID="{98EF009C-E675-4EB8-9E3F-C61AC644D52E}" presName="connectorText" presStyleLbl="sibTrans1D1" presStyleIdx="5" presStyleCnt="9"/>
      <dgm:spPr/>
    </dgm:pt>
    <dgm:pt modelId="{F6BA6053-B6A2-4E84-AC5F-2E3F1A50DC72}" type="pres">
      <dgm:prSet presAssocID="{8187C513-377B-4473-AB2F-323870B8C6BE}" presName="node" presStyleLbl="node1" presStyleIdx="6" presStyleCnt="10" custScaleX="58361" custScaleY="71230">
        <dgm:presLayoutVars>
          <dgm:bulletEnabled val="1"/>
        </dgm:presLayoutVars>
      </dgm:prSet>
      <dgm:spPr/>
    </dgm:pt>
    <dgm:pt modelId="{E1A3F53A-54C1-406D-A2F0-01A1CE89A9CF}" type="pres">
      <dgm:prSet presAssocID="{40102EC0-B63A-4418-9008-6C7B399D61A3}" presName="sibTrans" presStyleLbl="sibTrans1D1" presStyleIdx="6" presStyleCnt="9"/>
      <dgm:spPr/>
    </dgm:pt>
    <dgm:pt modelId="{6113746E-B2C5-4963-8DDF-B51230644CBD}" type="pres">
      <dgm:prSet presAssocID="{40102EC0-B63A-4418-9008-6C7B399D61A3}" presName="connectorText" presStyleLbl="sibTrans1D1" presStyleIdx="6" presStyleCnt="9"/>
      <dgm:spPr/>
    </dgm:pt>
    <dgm:pt modelId="{91DB1B1F-A4D5-4252-8E47-4A85ED512A14}" type="pres">
      <dgm:prSet presAssocID="{0E86A3E2-ECE1-4339-AFC1-9BB0846678A5}" presName="node" presStyleLbl="node1" presStyleIdx="7" presStyleCnt="10" custScaleX="58361" custScaleY="71230">
        <dgm:presLayoutVars>
          <dgm:bulletEnabled val="1"/>
        </dgm:presLayoutVars>
      </dgm:prSet>
      <dgm:spPr/>
    </dgm:pt>
    <dgm:pt modelId="{0EDA7ACC-5691-496B-98EC-7F2A777A3DAF}" type="pres">
      <dgm:prSet presAssocID="{1D47C8AC-5620-4961-8289-E24D11B4D0B0}" presName="sibTrans" presStyleLbl="sibTrans1D1" presStyleIdx="7" presStyleCnt="9"/>
      <dgm:spPr/>
    </dgm:pt>
    <dgm:pt modelId="{176EF51D-5F60-4E5D-AF8D-1F428965ECBB}" type="pres">
      <dgm:prSet presAssocID="{1D47C8AC-5620-4961-8289-E24D11B4D0B0}" presName="connectorText" presStyleLbl="sibTrans1D1" presStyleIdx="7" presStyleCnt="9"/>
      <dgm:spPr/>
    </dgm:pt>
    <dgm:pt modelId="{AA2DDDCD-8929-44D8-A562-A73F6BAEA662}" type="pres">
      <dgm:prSet presAssocID="{2EECA138-AD8D-45DD-AB09-B4519087707D}" presName="node" presStyleLbl="node1" presStyleIdx="8" presStyleCnt="10" custScaleX="58361" custScaleY="71230">
        <dgm:presLayoutVars>
          <dgm:bulletEnabled val="1"/>
        </dgm:presLayoutVars>
      </dgm:prSet>
      <dgm:spPr/>
    </dgm:pt>
    <dgm:pt modelId="{99167E41-A554-4059-8D4D-442DB1EC3877}" type="pres">
      <dgm:prSet presAssocID="{7D555CDD-4827-4074-B07D-070EA07DF262}" presName="sibTrans" presStyleLbl="sibTrans1D1" presStyleIdx="8" presStyleCnt="9"/>
      <dgm:spPr/>
    </dgm:pt>
    <dgm:pt modelId="{40AD9A24-7CBF-4D71-A3F6-C4F1801713F5}" type="pres">
      <dgm:prSet presAssocID="{7D555CDD-4827-4074-B07D-070EA07DF262}" presName="connectorText" presStyleLbl="sibTrans1D1" presStyleIdx="8" presStyleCnt="9"/>
      <dgm:spPr/>
    </dgm:pt>
    <dgm:pt modelId="{AACF5979-5355-4DCC-8241-C9864DD01B18}" type="pres">
      <dgm:prSet presAssocID="{D92B1550-F7ED-4228-8AB4-821126778E06}" presName="node" presStyleLbl="node1" presStyleIdx="9" presStyleCnt="10" custScaleX="58361" custScaleY="71230">
        <dgm:presLayoutVars>
          <dgm:bulletEnabled val="1"/>
        </dgm:presLayoutVars>
      </dgm:prSet>
      <dgm:spPr/>
    </dgm:pt>
  </dgm:ptLst>
  <dgm:cxnLst>
    <dgm:cxn modelId="{5410C208-9FAD-424B-BA95-675F7DD0E9BC}" type="presOf" srcId="{40102EC0-B63A-4418-9008-6C7B399D61A3}" destId="{6113746E-B2C5-4963-8DDF-B51230644CBD}" srcOrd="1" destOrd="0" presId="urn:microsoft.com/office/officeart/2005/8/layout/bProcess3"/>
    <dgm:cxn modelId="{C0041F0A-05B7-49C4-806C-8B69543B860F}" type="presOf" srcId="{602A2FA3-413E-4633-81BE-A21860863491}" destId="{580F0919-7FF6-4EF1-80D5-D4ABD52D80B9}" srcOrd="1" destOrd="0" presId="urn:microsoft.com/office/officeart/2005/8/layout/bProcess3"/>
    <dgm:cxn modelId="{902C2B16-E6B2-4154-9E64-8E9D90E32724}" type="presOf" srcId="{602A2FA3-413E-4633-81BE-A21860863491}" destId="{31BCE308-30DA-4A2F-BAB6-F86092376D59}" srcOrd="0" destOrd="0" presId="urn:microsoft.com/office/officeart/2005/8/layout/bProcess3"/>
    <dgm:cxn modelId="{E594FB1B-2B4B-4600-94A7-765D8323EB69}" type="presOf" srcId="{1CF3E45A-6640-483E-96A4-8FF57B393BCF}" destId="{AC4B48A5-0E5A-46D0-8440-CA4F0C760495}" srcOrd="0" destOrd="0" presId="urn:microsoft.com/office/officeart/2005/8/layout/bProcess3"/>
    <dgm:cxn modelId="{B5F2E91D-D8CE-47C8-BB53-2EA189FDFDFE}" type="presOf" srcId="{40102EC0-B63A-4418-9008-6C7B399D61A3}" destId="{E1A3F53A-54C1-406D-A2F0-01A1CE89A9CF}" srcOrd="0" destOrd="0" presId="urn:microsoft.com/office/officeart/2005/8/layout/bProcess3"/>
    <dgm:cxn modelId="{EE598621-5174-4C85-A2E2-204943DF8DB4}" type="presOf" srcId="{AF392362-0B11-4924-88E6-D1245D4B7D27}" destId="{E10A4A30-8D58-41B7-8D83-EA1A2B6AD99A}" srcOrd="0" destOrd="0" presId="urn:microsoft.com/office/officeart/2005/8/layout/bProcess3"/>
    <dgm:cxn modelId="{10D6CF24-33AF-40F0-91AF-08C021D0AEFB}" srcId="{74603ACB-C30A-430D-BDBE-F14B3A378AA3}" destId="{0E86A3E2-ECE1-4339-AFC1-9BB0846678A5}" srcOrd="7" destOrd="0" parTransId="{009CA2BE-BE5F-4E9C-AF8B-4DF35DF12A4F}" sibTransId="{1D47C8AC-5620-4961-8289-E24D11B4D0B0}"/>
    <dgm:cxn modelId="{702E782F-72E6-4E69-ABEF-3A122AE1B4E4}" type="presOf" srcId="{74603ACB-C30A-430D-BDBE-F14B3A378AA3}" destId="{1D0852FF-6E8E-4735-A63A-011A7B5D5725}" srcOrd="0" destOrd="0" presId="urn:microsoft.com/office/officeart/2005/8/layout/bProcess3"/>
    <dgm:cxn modelId="{5817C931-7D3D-4695-B286-B529B005EBF4}" type="presOf" srcId="{E6649FE6-F67E-4ED5-9456-2B71289504A2}" destId="{0B61FF3B-462F-4783-A4C2-1D0EA2F0D807}" srcOrd="0" destOrd="0" presId="urn:microsoft.com/office/officeart/2005/8/layout/bProcess3"/>
    <dgm:cxn modelId="{0A03813D-1369-4494-961B-92CC94B52463}" type="presOf" srcId="{EA4933F6-D523-4C3E-A8DA-ADD9CE593FBA}" destId="{0F52D89D-5C37-49FE-9DC6-C229CE7DC1BF}" srcOrd="0" destOrd="0" presId="urn:microsoft.com/office/officeart/2005/8/layout/bProcess3"/>
    <dgm:cxn modelId="{1B22DB40-FB19-46DB-A5F9-14572FD4768A}" type="presOf" srcId="{D92B1550-F7ED-4228-8AB4-821126778E06}" destId="{AACF5979-5355-4DCC-8241-C9864DD01B18}" srcOrd="0" destOrd="0" presId="urn:microsoft.com/office/officeart/2005/8/layout/bProcess3"/>
    <dgm:cxn modelId="{4B463062-0CEA-4445-811D-BB213F3BDC26}" type="presOf" srcId="{EA4933F6-D523-4C3E-A8DA-ADD9CE593FBA}" destId="{F40E0C68-3AEC-47F1-9CDE-0229DDB09DC4}" srcOrd="1" destOrd="0" presId="urn:microsoft.com/office/officeart/2005/8/layout/bProcess3"/>
    <dgm:cxn modelId="{205A8562-539B-4BD6-96FF-A96DCCAFA179}" type="presOf" srcId="{BB359B5D-35FF-42D9-8F1F-315F172FA26C}" destId="{DCA8BBB7-2FE2-4486-B407-EE4A1A92AD5A}" srcOrd="0" destOrd="0" presId="urn:microsoft.com/office/officeart/2005/8/layout/bProcess3"/>
    <dgm:cxn modelId="{57C24563-FFA7-42BD-913A-2B4DC194E851}" type="presOf" srcId="{8187C513-377B-4473-AB2F-323870B8C6BE}" destId="{F6BA6053-B6A2-4E84-AC5F-2E3F1A50DC72}" srcOrd="0" destOrd="0" presId="urn:microsoft.com/office/officeart/2005/8/layout/bProcess3"/>
    <dgm:cxn modelId="{EC478963-099D-49A9-ABE2-73289A81191E}" srcId="{74603ACB-C30A-430D-BDBE-F14B3A378AA3}" destId="{BB359B5D-35FF-42D9-8F1F-315F172FA26C}" srcOrd="1" destOrd="0" parTransId="{AE69B0CB-F75E-43F2-88EC-905EDD22E002}" sibTransId="{EA4933F6-D523-4C3E-A8DA-ADD9CE593FBA}"/>
    <dgm:cxn modelId="{048CB445-3F92-4712-9D58-DBCC71BD5995}" srcId="{74603ACB-C30A-430D-BDBE-F14B3A378AA3}" destId="{D92B1550-F7ED-4228-8AB4-821126778E06}" srcOrd="9" destOrd="0" parTransId="{7C2F8AA4-AF35-4BFE-81EB-DEA72FDBF83B}" sibTransId="{F264E31C-2C1F-459A-B779-663F051994F1}"/>
    <dgm:cxn modelId="{A987944B-3F78-47A1-95E3-12D6C478F698}" srcId="{74603ACB-C30A-430D-BDBE-F14B3A378AA3}" destId="{E6649FE6-F67E-4ED5-9456-2B71289504A2}" srcOrd="5" destOrd="0" parTransId="{8B243CDC-692B-4D7B-B91E-B0D2C43C2F6B}" sibTransId="{98EF009C-E675-4EB8-9E3F-C61AC644D52E}"/>
    <dgm:cxn modelId="{876F0072-E5DE-4033-9DFD-523F59142448}" srcId="{74603ACB-C30A-430D-BDBE-F14B3A378AA3}" destId="{AF392362-0B11-4924-88E6-D1245D4B7D27}" srcOrd="4" destOrd="0" parTransId="{5681B54F-CD30-4EDC-8159-56D276540B25}" sibTransId="{602A2FA3-413E-4633-81BE-A21860863491}"/>
    <dgm:cxn modelId="{8EE2B055-0898-431B-A469-188297A468EF}" type="presOf" srcId="{98EF009C-E675-4EB8-9E3F-C61AC644D52E}" destId="{B67B71F1-8B00-4FA3-8502-A8DCD4CF36E8}" srcOrd="1" destOrd="0" presId="urn:microsoft.com/office/officeart/2005/8/layout/bProcess3"/>
    <dgm:cxn modelId="{EF2D7A7B-1469-4910-9E6B-0E1971BB5682}" srcId="{74603ACB-C30A-430D-BDBE-F14B3A378AA3}" destId="{2EECA138-AD8D-45DD-AB09-B4519087707D}" srcOrd="8" destOrd="0" parTransId="{FDDA80AF-2FE7-4CB1-B005-0B916DDD9FE6}" sibTransId="{7D555CDD-4827-4074-B07D-070EA07DF262}"/>
    <dgm:cxn modelId="{96B8AD7E-5C6B-4BA8-9438-FAFDE9825673}" srcId="{74603ACB-C30A-430D-BDBE-F14B3A378AA3}" destId="{1CF3E45A-6640-483E-96A4-8FF57B393BCF}" srcOrd="2" destOrd="0" parTransId="{A057E12A-8B08-4991-9196-F7D111216CD2}" sibTransId="{A45E5554-E734-47BE-8749-834E36792AA1}"/>
    <dgm:cxn modelId="{F0777983-6108-4188-BDAB-27655F45F758}" type="presOf" srcId="{3AAC321A-9C98-4578-8014-8FE73348572C}" destId="{D8FDCBFA-06CB-40DC-9E86-459623A922B8}" srcOrd="0" destOrd="0" presId="urn:microsoft.com/office/officeart/2005/8/layout/bProcess3"/>
    <dgm:cxn modelId="{006DF28E-90A6-4634-8D59-D0D7EF63AB11}" type="presOf" srcId="{0E86A3E2-ECE1-4339-AFC1-9BB0846678A5}" destId="{91DB1B1F-A4D5-4252-8E47-4A85ED512A14}" srcOrd="0" destOrd="0" presId="urn:microsoft.com/office/officeart/2005/8/layout/bProcess3"/>
    <dgm:cxn modelId="{187C0492-210A-49B3-9FD0-DBEC064DC4F4}" type="presOf" srcId="{F31E6F4F-135E-4C19-84AB-6E5A25612AA9}" destId="{843643C7-22FF-4C1D-A07C-9469FF88675D}" srcOrd="0" destOrd="0" presId="urn:microsoft.com/office/officeart/2005/8/layout/bProcess3"/>
    <dgm:cxn modelId="{6E582395-ADAC-4440-AD12-501745838987}" type="presOf" srcId="{A45E5554-E734-47BE-8749-834E36792AA1}" destId="{8E9C44A9-A2CC-459F-835F-85E217F1F6B2}" srcOrd="0" destOrd="0" presId="urn:microsoft.com/office/officeart/2005/8/layout/bProcess3"/>
    <dgm:cxn modelId="{6DFB699C-5DFD-4529-92CD-03AB48D58340}" type="presOf" srcId="{7D555CDD-4827-4074-B07D-070EA07DF262}" destId="{99167E41-A554-4059-8D4D-442DB1EC3877}" srcOrd="0" destOrd="0" presId="urn:microsoft.com/office/officeart/2005/8/layout/bProcess3"/>
    <dgm:cxn modelId="{CFC6EA9E-9356-4B94-AD8C-79B595CF76CA}" type="presOf" srcId="{2EECA138-AD8D-45DD-AB09-B4519087707D}" destId="{AA2DDDCD-8929-44D8-A562-A73F6BAEA662}" srcOrd="0" destOrd="0" presId="urn:microsoft.com/office/officeart/2005/8/layout/bProcess3"/>
    <dgm:cxn modelId="{279AE1A2-5424-4548-8C5D-B747177ED79D}" type="presOf" srcId="{1D47C8AC-5620-4961-8289-E24D11B4D0B0}" destId="{176EF51D-5F60-4E5D-AF8D-1F428965ECBB}" srcOrd="1" destOrd="0" presId="urn:microsoft.com/office/officeart/2005/8/layout/bProcess3"/>
    <dgm:cxn modelId="{E91C30C1-F3D5-4277-92A7-F49E9C937972}" type="presOf" srcId="{98EF009C-E675-4EB8-9E3F-C61AC644D52E}" destId="{0A4073FE-0EB5-4D8D-AA46-1B0D2E930EE2}" srcOrd="0" destOrd="0" presId="urn:microsoft.com/office/officeart/2005/8/layout/bProcess3"/>
    <dgm:cxn modelId="{4DED9FC6-E332-4913-9DC9-8A5E5820CE38}" srcId="{74603ACB-C30A-430D-BDBE-F14B3A378AA3}" destId="{3AAC321A-9C98-4578-8014-8FE73348572C}" srcOrd="3" destOrd="0" parTransId="{522879C2-E434-45CD-81C7-06F51E8EC389}" sibTransId="{92282475-B53E-4AD6-B06F-AC581DB78FC9}"/>
    <dgm:cxn modelId="{A492D8C6-F7F7-4B41-BAC6-A0E6C52442E8}" srcId="{74603ACB-C30A-430D-BDBE-F14B3A378AA3}" destId="{8187C513-377B-4473-AB2F-323870B8C6BE}" srcOrd="6" destOrd="0" parTransId="{9DB150E0-B6C8-4FBE-8A30-85677E0D5304}" sibTransId="{40102EC0-B63A-4418-9008-6C7B399D61A3}"/>
    <dgm:cxn modelId="{A78997D6-AFB8-455F-9692-AF8437046044}" type="presOf" srcId="{7D555CDD-4827-4074-B07D-070EA07DF262}" destId="{40AD9A24-7CBF-4D71-A3F6-C4F1801713F5}" srcOrd="1" destOrd="0" presId="urn:microsoft.com/office/officeart/2005/8/layout/bProcess3"/>
    <dgm:cxn modelId="{A8047EE1-3E1F-4328-AAC6-3D1488353B05}" type="presOf" srcId="{479FA6D1-83AB-4F9C-88B1-CA00F245845A}" destId="{01801A88-50B0-47B7-B29A-6832C2B7DBCF}" srcOrd="0" destOrd="0" presId="urn:microsoft.com/office/officeart/2005/8/layout/bProcess3"/>
    <dgm:cxn modelId="{0CE4F5EE-E6AB-4136-9EEE-69B41EF14F15}" type="presOf" srcId="{1D47C8AC-5620-4961-8289-E24D11B4D0B0}" destId="{0EDA7ACC-5691-496B-98EC-7F2A777A3DAF}" srcOrd="0" destOrd="0" presId="urn:microsoft.com/office/officeart/2005/8/layout/bProcess3"/>
    <dgm:cxn modelId="{70E3BBF4-826A-4A9C-A40A-AE6D727E603B}" srcId="{74603ACB-C30A-430D-BDBE-F14B3A378AA3}" destId="{F31E6F4F-135E-4C19-84AB-6E5A25612AA9}" srcOrd="0" destOrd="0" parTransId="{289AECCB-FAB2-42FE-901A-2FFF6C2CD715}" sibTransId="{479FA6D1-83AB-4F9C-88B1-CA00F245845A}"/>
    <dgm:cxn modelId="{DFF37DF8-3045-4A62-A3D5-AC1A2EF8A3CC}" type="presOf" srcId="{479FA6D1-83AB-4F9C-88B1-CA00F245845A}" destId="{F89663A3-C6EA-4379-947A-2D09FCB8C349}" srcOrd="1" destOrd="0" presId="urn:microsoft.com/office/officeart/2005/8/layout/bProcess3"/>
    <dgm:cxn modelId="{AF2734FA-1BBB-428F-A409-DAF2D3A0335B}" type="presOf" srcId="{92282475-B53E-4AD6-B06F-AC581DB78FC9}" destId="{AF8F929B-54B6-46F4-92BC-2FD5272CA771}" srcOrd="1" destOrd="0" presId="urn:microsoft.com/office/officeart/2005/8/layout/bProcess3"/>
    <dgm:cxn modelId="{9D161AFC-5AEE-4EB3-9933-075859ABA34A}" type="presOf" srcId="{A45E5554-E734-47BE-8749-834E36792AA1}" destId="{F47DE6AF-4202-45FE-B927-AD3D7BEC55FF}" srcOrd="1" destOrd="0" presId="urn:microsoft.com/office/officeart/2005/8/layout/bProcess3"/>
    <dgm:cxn modelId="{EF9C6CFC-A2FF-4B32-826C-3AC54BD0B6D5}" type="presOf" srcId="{92282475-B53E-4AD6-B06F-AC581DB78FC9}" destId="{6665DDC4-1B4F-437B-92CC-52A933F0A3E3}" srcOrd="0" destOrd="0" presId="urn:microsoft.com/office/officeart/2005/8/layout/bProcess3"/>
    <dgm:cxn modelId="{F48A0A40-11A4-485C-9491-1E2CD76E9CA2}" type="presParOf" srcId="{1D0852FF-6E8E-4735-A63A-011A7B5D5725}" destId="{843643C7-22FF-4C1D-A07C-9469FF88675D}" srcOrd="0" destOrd="0" presId="urn:microsoft.com/office/officeart/2005/8/layout/bProcess3"/>
    <dgm:cxn modelId="{7CB6FDCC-835B-4AA5-A765-2186F4411728}" type="presParOf" srcId="{1D0852FF-6E8E-4735-A63A-011A7B5D5725}" destId="{01801A88-50B0-47B7-B29A-6832C2B7DBCF}" srcOrd="1" destOrd="0" presId="urn:microsoft.com/office/officeart/2005/8/layout/bProcess3"/>
    <dgm:cxn modelId="{747D1536-61F2-4AD2-87BF-147B8D1892BF}" type="presParOf" srcId="{01801A88-50B0-47B7-B29A-6832C2B7DBCF}" destId="{F89663A3-C6EA-4379-947A-2D09FCB8C349}" srcOrd="0" destOrd="0" presId="urn:microsoft.com/office/officeart/2005/8/layout/bProcess3"/>
    <dgm:cxn modelId="{AA4AADCE-0EA3-4528-8047-44A568DE6AAC}" type="presParOf" srcId="{1D0852FF-6E8E-4735-A63A-011A7B5D5725}" destId="{DCA8BBB7-2FE2-4486-B407-EE4A1A92AD5A}" srcOrd="2" destOrd="0" presId="urn:microsoft.com/office/officeart/2005/8/layout/bProcess3"/>
    <dgm:cxn modelId="{F1727557-E05F-41A2-A386-BFDA718EF6FC}" type="presParOf" srcId="{1D0852FF-6E8E-4735-A63A-011A7B5D5725}" destId="{0F52D89D-5C37-49FE-9DC6-C229CE7DC1BF}" srcOrd="3" destOrd="0" presId="urn:microsoft.com/office/officeart/2005/8/layout/bProcess3"/>
    <dgm:cxn modelId="{570D02BA-D555-4D56-AB27-0645B2CE50D9}" type="presParOf" srcId="{0F52D89D-5C37-49FE-9DC6-C229CE7DC1BF}" destId="{F40E0C68-3AEC-47F1-9CDE-0229DDB09DC4}" srcOrd="0" destOrd="0" presId="urn:microsoft.com/office/officeart/2005/8/layout/bProcess3"/>
    <dgm:cxn modelId="{A4682C3E-F3E2-491E-9FA0-7E24CEA0FDF8}" type="presParOf" srcId="{1D0852FF-6E8E-4735-A63A-011A7B5D5725}" destId="{AC4B48A5-0E5A-46D0-8440-CA4F0C760495}" srcOrd="4" destOrd="0" presId="urn:microsoft.com/office/officeart/2005/8/layout/bProcess3"/>
    <dgm:cxn modelId="{A9B8E6FB-5DDC-42EF-9E2D-408022BF5826}" type="presParOf" srcId="{1D0852FF-6E8E-4735-A63A-011A7B5D5725}" destId="{8E9C44A9-A2CC-459F-835F-85E217F1F6B2}" srcOrd="5" destOrd="0" presId="urn:microsoft.com/office/officeart/2005/8/layout/bProcess3"/>
    <dgm:cxn modelId="{34A16BF5-B483-4F7E-A178-37A057008C18}" type="presParOf" srcId="{8E9C44A9-A2CC-459F-835F-85E217F1F6B2}" destId="{F47DE6AF-4202-45FE-B927-AD3D7BEC55FF}" srcOrd="0" destOrd="0" presId="urn:microsoft.com/office/officeart/2005/8/layout/bProcess3"/>
    <dgm:cxn modelId="{BDAF287D-6897-4D54-A4B0-D2BB0D4BEA25}" type="presParOf" srcId="{1D0852FF-6E8E-4735-A63A-011A7B5D5725}" destId="{D8FDCBFA-06CB-40DC-9E86-459623A922B8}" srcOrd="6" destOrd="0" presId="urn:microsoft.com/office/officeart/2005/8/layout/bProcess3"/>
    <dgm:cxn modelId="{6883D8CE-C455-4B7C-AD52-3234875A8667}" type="presParOf" srcId="{1D0852FF-6E8E-4735-A63A-011A7B5D5725}" destId="{6665DDC4-1B4F-437B-92CC-52A933F0A3E3}" srcOrd="7" destOrd="0" presId="urn:microsoft.com/office/officeart/2005/8/layout/bProcess3"/>
    <dgm:cxn modelId="{7C8575A7-AA4B-4CBC-AF7D-3E63574C95AC}" type="presParOf" srcId="{6665DDC4-1B4F-437B-92CC-52A933F0A3E3}" destId="{AF8F929B-54B6-46F4-92BC-2FD5272CA771}" srcOrd="0" destOrd="0" presId="urn:microsoft.com/office/officeart/2005/8/layout/bProcess3"/>
    <dgm:cxn modelId="{A691CDB8-8B22-4657-A8AF-65531CC9A13A}" type="presParOf" srcId="{1D0852FF-6E8E-4735-A63A-011A7B5D5725}" destId="{E10A4A30-8D58-41B7-8D83-EA1A2B6AD99A}" srcOrd="8" destOrd="0" presId="urn:microsoft.com/office/officeart/2005/8/layout/bProcess3"/>
    <dgm:cxn modelId="{588C6C1D-CD39-4518-84AE-F2F5CBD0E4BD}" type="presParOf" srcId="{1D0852FF-6E8E-4735-A63A-011A7B5D5725}" destId="{31BCE308-30DA-4A2F-BAB6-F86092376D59}" srcOrd="9" destOrd="0" presId="urn:microsoft.com/office/officeart/2005/8/layout/bProcess3"/>
    <dgm:cxn modelId="{6BDA9EC1-BD05-4460-BF50-6B27AD557B1A}" type="presParOf" srcId="{31BCE308-30DA-4A2F-BAB6-F86092376D59}" destId="{580F0919-7FF6-4EF1-80D5-D4ABD52D80B9}" srcOrd="0" destOrd="0" presId="urn:microsoft.com/office/officeart/2005/8/layout/bProcess3"/>
    <dgm:cxn modelId="{4DE42651-D387-4333-9A27-2AF06C31C2A6}" type="presParOf" srcId="{1D0852FF-6E8E-4735-A63A-011A7B5D5725}" destId="{0B61FF3B-462F-4783-A4C2-1D0EA2F0D807}" srcOrd="10" destOrd="0" presId="urn:microsoft.com/office/officeart/2005/8/layout/bProcess3"/>
    <dgm:cxn modelId="{06C7A64A-6287-4DDE-BE88-1D066ACE5775}" type="presParOf" srcId="{1D0852FF-6E8E-4735-A63A-011A7B5D5725}" destId="{0A4073FE-0EB5-4D8D-AA46-1B0D2E930EE2}" srcOrd="11" destOrd="0" presId="urn:microsoft.com/office/officeart/2005/8/layout/bProcess3"/>
    <dgm:cxn modelId="{2309A29D-7D24-4EEA-8075-30E26EB95079}" type="presParOf" srcId="{0A4073FE-0EB5-4D8D-AA46-1B0D2E930EE2}" destId="{B67B71F1-8B00-4FA3-8502-A8DCD4CF36E8}" srcOrd="0" destOrd="0" presId="urn:microsoft.com/office/officeart/2005/8/layout/bProcess3"/>
    <dgm:cxn modelId="{B420513D-E14E-44E3-BCD6-985F2713E112}" type="presParOf" srcId="{1D0852FF-6E8E-4735-A63A-011A7B5D5725}" destId="{F6BA6053-B6A2-4E84-AC5F-2E3F1A50DC72}" srcOrd="12" destOrd="0" presId="urn:microsoft.com/office/officeart/2005/8/layout/bProcess3"/>
    <dgm:cxn modelId="{8C0E0448-FD0D-4A67-B339-E81ECD518484}" type="presParOf" srcId="{1D0852FF-6E8E-4735-A63A-011A7B5D5725}" destId="{E1A3F53A-54C1-406D-A2F0-01A1CE89A9CF}" srcOrd="13" destOrd="0" presId="urn:microsoft.com/office/officeart/2005/8/layout/bProcess3"/>
    <dgm:cxn modelId="{6D301775-B8B3-4C0E-AFAA-C81DA62A94AA}" type="presParOf" srcId="{E1A3F53A-54C1-406D-A2F0-01A1CE89A9CF}" destId="{6113746E-B2C5-4963-8DDF-B51230644CBD}" srcOrd="0" destOrd="0" presId="urn:microsoft.com/office/officeart/2005/8/layout/bProcess3"/>
    <dgm:cxn modelId="{5D53DAE9-01CD-4A3E-8D93-E51F558B02FD}" type="presParOf" srcId="{1D0852FF-6E8E-4735-A63A-011A7B5D5725}" destId="{91DB1B1F-A4D5-4252-8E47-4A85ED512A14}" srcOrd="14" destOrd="0" presId="urn:microsoft.com/office/officeart/2005/8/layout/bProcess3"/>
    <dgm:cxn modelId="{0E23A940-8270-40AA-9A4E-2335D68C2CCE}" type="presParOf" srcId="{1D0852FF-6E8E-4735-A63A-011A7B5D5725}" destId="{0EDA7ACC-5691-496B-98EC-7F2A777A3DAF}" srcOrd="15" destOrd="0" presId="urn:microsoft.com/office/officeart/2005/8/layout/bProcess3"/>
    <dgm:cxn modelId="{65AAD9EA-33F5-4AB5-B0CE-1EEC8647C901}" type="presParOf" srcId="{0EDA7ACC-5691-496B-98EC-7F2A777A3DAF}" destId="{176EF51D-5F60-4E5D-AF8D-1F428965ECBB}" srcOrd="0" destOrd="0" presId="urn:microsoft.com/office/officeart/2005/8/layout/bProcess3"/>
    <dgm:cxn modelId="{791CDD41-5FCE-4435-BD3C-0CBD27E1DBD0}" type="presParOf" srcId="{1D0852FF-6E8E-4735-A63A-011A7B5D5725}" destId="{AA2DDDCD-8929-44D8-A562-A73F6BAEA662}" srcOrd="16" destOrd="0" presId="urn:microsoft.com/office/officeart/2005/8/layout/bProcess3"/>
    <dgm:cxn modelId="{482B449F-4595-4369-8CA0-D601A570F0D4}" type="presParOf" srcId="{1D0852FF-6E8E-4735-A63A-011A7B5D5725}" destId="{99167E41-A554-4059-8D4D-442DB1EC3877}" srcOrd="17" destOrd="0" presId="urn:microsoft.com/office/officeart/2005/8/layout/bProcess3"/>
    <dgm:cxn modelId="{7265E504-C6E0-40F8-8A0E-60D0034DF887}" type="presParOf" srcId="{99167E41-A554-4059-8D4D-442DB1EC3877}" destId="{40AD9A24-7CBF-4D71-A3F6-C4F1801713F5}" srcOrd="0" destOrd="0" presId="urn:microsoft.com/office/officeart/2005/8/layout/bProcess3"/>
    <dgm:cxn modelId="{E286FC9B-9A67-47EB-8EA3-D269A490B2B0}" type="presParOf" srcId="{1D0852FF-6E8E-4735-A63A-011A7B5D5725}" destId="{AACF5979-5355-4DCC-8241-C9864DD01B18}" srcOrd="18" destOrd="0" presId="urn:microsoft.com/office/officeart/2005/8/layout/bProcess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74603ACB-C30A-430D-BDBE-F14B3A378AA3}" type="doc">
      <dgm:prSet loTypeId="urn:microsoft.com/office/officeart/2005/8/layout/equation1" loCatId="process" qsTypeId="urn:microsoft.com/office/officeart/2005/8/quickstyle/simple4" qsCatId="simple" csTypeId="urn:microsoft.com/office/officeart/2005/8/colors/accent0_3" csCatId="mainScheme" phldr="1"/>
      <dgm:spPr/>
    </dgm:pt>
    <dgm:pt modelId="{F31E6F4F-135E-4C19-84AB-6E5A25612AA9}">
      <dgm:prSet phldrT="[Text]" custT="1">
        <dgm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dgm:style>
      </dgm:prSet>
      <dgm:spPr/>
      <dgm:t>
        <a:bodyPr/>
        <a:lstStyle/>
        <a:p>
          <a:pPr algn="ctr"/>
          <a:r>
            <a:rPr lang="en-IN" sz="3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Deionized and Distilled water</a:t>
          </a:r>
        </a:p>
      </dgm:t>
    </dgm:pt>
    <dgm:pt modelId="{289AECCB-FAB2-42FE-901A-2FFF6C2CD715}" type="parTrans" cxnId="{70E3BBF4-826A-4A9C-A40A-AE6D727E603B}">
      <dgm:prSet/>
      <dgm:spPr/>
      <dgm:t>
        <a:bodyPr/>
        <a:lstStyle/>
        <a:p>
          <a:pPr algn="ctr"/>
          <a:endParaRPr lang="en-IN" sz="32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79FA6D1-83AB-4F9C-88B1-CA00F245845A}" type="sibTrans" cxnId="{70E3BBF4-826A-4A9C-A40A-AE6D727E603B}">
      <dgm:prSet custT="1"/>
      <dgm:spPr/>
      <dgm:t>
        <a:bodyPr/>
        <a:lstStyle/>
        <a:p>
          <a:pPr algn="ctr"/>
          <a:endParaRPr lang="en-IN" sz="32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B359B5D-35FF-42D9-8F1F-315F172FA26C}">
      <dgm:prSet phldrT="[Text]" custT="1">
        <dgm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dgm:style>
      </dgm:prSet>
      <dgm:spPr/>
      <dgm:t>
        <a:bodyPr/>
        <a:lstStyle/>
        <a:p>
          <a:pPr algn="ctr"/>
          <a:r>
            <a:rPr lang="en-IN" sz="3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N/10 Silver Nitrate Solution</a:t>
          </a:r>
        </a:p>
      </dgm:t>
    </dgm:pt>
    <dgm:pt modelId="{AE69B0CB-F75E-43F2-88EC-905EDD22E002}" type="parTrans" cxnId="{EC478963-099D-49A9-ABE2-73289A81191E}">
      <dgm:prSet/>
      <dgm:spPr/>
      <dgm:t>
        <a:bodyPr/>
        <a:lstStyle/>
        <a:p>
          <a:pPr algn="ctr"/>
          <a:endParaRPr lang="en-IN" sz="32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EA4933F6-D523-4C3E-A8DA-ADD9CE593FBA}" type="sibTrans" cxnId="{EC478963-099D-49A9-ABE2-73289A81191E}">
      <dgm:prSet custT="1"/>
      <dgm:spPr/>
      <dgm:t>
        <a:bodyPr/>
        <a:lstStyle/>
        <a:p>
          <a:pPr algn="ctr"/>
          <a:endParaRPr lang="en-IN" sz="32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D92B1550-F7ED-4228-8AB4-821126778E06}">
      <dgm:prSet phldrT="[Text]" custT="1">
        <dgm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dgm:style>
      </dgm:prSet>
      <dgm:spPr/>
      <dgm:t>
        <a:bodyPr/>
        <a:lstStyle/>
        <a:p>
          <a:pPr algn="ctr"/>
          <a:r>
            <a:rPr lang="en-IN" sz="3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1mM Silver Nitrate Solution</a:t>
          </a:r>
        </a:p>
      </dgm:t>
    </dgm:pt>
    <dgm:pt modelId="{7C2F8AA4-AF35-4BFE-81EB-DEA72FDBF83B}" type="parTrans" cxnId="{048CB445-3F92-4712-9D58-DBCC71BD5995}">
      <dgm:prSet/>
      <dgm:spPr/>
      <dgm:t>
        <a:bodyPr/>
        <a:lstStyle/>
        <a:p>
          <a:pPr algn="ctr"/>
          <a:endParaRPr lang="en-IN" sz="32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F264E31C-2C1F-459A-B779-663F051994F1}" type="sibTrans" cxnId="{048CB445-3F92-4712-9D58-DBCC71BD5995}">
      <dgm:prSet/>
      <dgm:spPr/>
      <dgm:t>
        <a:bodyPr/>
        <a:lstStyle/>
        <a:p>
          <a:pPr algn="ctr"/>
          <a:endParaRPr lang="en-IN" sz="32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7DCDC98-F0AE-46EC-A05D-CBB2BC167872}" type="pres">
      <dgm:prSet presAssocID="{74603ACB-C30A-430D-BDBE-F14B3A378AA3}" presName="linearFlow" presStyleCnt="0">
        <dgm:presLayoutVars>
          <dgm:dir/>
          <dgm:resizeHandles val="exact"/>
        </dgm:presLayoutVars>
      </dgm:prSet>
      <dgm:spPr/>
    </dgm:pt>
    <dgm:pt modelId="{A79518D2-FB2C-4077-9D43-EBB2CD212549}" type="pres">
      <dgm:prSet presAssocID="{F31E6F4F-135E-4C19-84AB-6E5A25612AA9}" presName="node" presStyleLbl="node1" presStyleIdx="0" presStyleCnt="3" custScaleX="133100" custScaleY="133100">
        <dgm:presLayoutVars>
          <dgm:bulletEnabled val="1"/>
        </dgm:presLayoutVars>
      </dgm:prSet>
      <dgm:spPr/>
    </dgm:pt>
    <dgm:pt modelId="{FA1CC25F-7929-47E5-A3AA-7A6F352D4B7C}" type="pres">
      <dgm:prSet presAssocID="{479FA6D1-83AB-4F9C-88B1-CA00F245845A}" presName="spacerL" presStyleCnt="0"/>
      <dgm:spPr/>
    </dgm:pt>
    <dgm:pt modelId="{72EBC263-CF34-451C-87AC-E341A1B3EB17}" type="pres">
      <dgm:prSet presAssocID="{479FA6D1-83AB-4F9C-88B1-CA00F245845A}" presName="sibTrans" presStyleLbl="sibTrans2D1" presStyleIdx="0" presStyleCnt="2"/>
      <dgm:spPr/>
    </dgm:pt>
    <dgm:pt modelId="{BE52C508-8C21-46F8-9D5F-907205421A51}" type="pres">
      <dgm:prSet presAssocID="{479FA6D1-83AB-4F9C-88B1-CA00F245845A}" presName="spacerR" presStyleCnt="0"/>
      <dgm:spPr/>
    </dgm:pt>
    <dgm:pt modelId="{B388BAD8-36E9-472C-9E3C-728D4A4B7D97}" type="pres">
      <dgm:prSet presAssocID="{BB359B5D-35FF-42D9-8F1F-315F172FA26C}" presName="node" presStyleLbl="node1" presStyleIdx="1" presStyleCnt="3" custScaleX="133100" custScaleY="133100">
        <dgm:presLayoutVars>
          <dgm:bulletEnabled val="1"/>
        </dgm:presLayoutVars>
      </dgm:prSet>
      <dgm:spPr/>
    </dgm:pt>
    <dgm:pt modelId="{7F88662B-D0F4-4411-81A5-99D272C412B9}" type="pres">
      <dgm:prSet presAssocID="{EA4933F6-D523-4C3E-A8DA-ADD9CE593FBA}" presName="spacerL" presStyleCnt="0"/>
      <dgm:spPr/>
    </dgm:pt>
    <dgm:pt modelId="{7EB1AA65-E06B-48B3-B766-48D15F6250E6}" type="pres">
      <dgm:prSet presAssocID="{EA4933F6-D523-4C3E-A8DA-ADD9CE593FBA}" presName="sibTrans" presStyleLbl="sibTrans2D1" presStyleIdx="1" presStyleCnt="2"/>
      <dgm:spPr/>
    </dgm:pt>
    <dgm:pt modelId="{BB5E4A61-1F0B-418C-88D6-BDD1E5FBD0D9}" type="pres">
      <dgm:prSet presAssocID="{EA4933F6-D523-4C3E-A8DA-ADD9CE593FBA}" presName="spacerR" presStyleCnt="0"/>
      <dgm:spPr/>
    </dgm:pt>
    <dgm:pt modelId="{65A672FD-1DCA-45E0-9CB0-1B9954437090}" type="pres">
      <dgm:prSet presAssocID="{D92B1550-F7ED-4228-8AB4-821126778E06}" presName="node" presStyleLbl="node1" presStyleIdx="2" presStyleCnt="3" custScaleX="133100" custScaleY="133100">
        <dgm:presLayoutVars>
          <dgm:bulletEnabled val="1"/>
        </dgm:presLayoutVars>
      </dgm:prSet>
      <dgm:spPr/>
    </dgm:pt>
  </dgm:ptLst>
  <dgm:cxnLst>
    <dgm:cxn modelId="{17517823-6444-42A9-B212-5D6B8450AA2F}" type="presOf" srcId="{74603ACB-C30A-430D-BDBE-F14B3A378AA3}" destId="{A7DCDC98-F0AE-46EC-A05D-CBB2BC167872}" srcOrd="0" destOrd="0" presId="urn:microsoft.com/office/officeart/2005/8/layout/equation1"/>
    <dgm:cxn modelId="{26746332-EDF2-4207-AC8E-08DE22FF03F7}" type="presOf" srcId="{479FA6D1-83AB-4F9C-88B1-CA00F245845A}" destId="{72EBC263-CF34-451C-87AC-E341A1B3EB17}" srcOrd="0" destOrd="0" presId="urn:microsoft.com/office/officeart/2005/8/layout/equation1"/>
    <dgm:cxn modelId="{EC478963-099D-49A9-ABE2-73289A81191E}" srcId="{74603ACB-C30A-430D-BDBE-F14B3A378AA3}" destId="{BB359B5D-35FF-42D9-8F1F-315F172FA26C}" srcOrd="1" destOrd="0" parTransId="{AE69B0CB-F75E-43F2-88EC-905EDD22E002}" sibTransId="{EA4933F6-D523-4C3E-A8DA-ADD9CE593FBA}"/>
    <dgm:cxn modelId="{048CB445-3F92-4712-9D58-DBCC71BD5995}" srcId="{74603ACB-C30A-430D-BDBE-F14B3A378AA3}" destId="{D92B1550-F7ED-4228-8AB4-821126778E06}" srcOrd="2" destOrd="0" parTransId="{7C2F8AA4-AF35-4BFE-81EB-DEA72FDBF83B}" sibTransId="{F264E31C-2C1F-459A-B779-663F051994F1}"/>
    <dgm:cxn modelId="{8845FC5A-495C-4087-8DC7-82E087BE7B12}" type="presOf" srcId="{BB359B5D-35FF-42D9-8F1F-315F172FA26C}" destId="{B388BAD8-36E9-472C-9E3C-728D4A4B7D97}" srcOrd="0" destOrd="0" presId="urn:microsoft.com/office/officeart/2005/8/layout/equation1"/>
    <dgm:cxn modelId="{F2B55282-2AEF-4A19-8D1F-26797082247D}" type="presOf" srcId="{EA4933F6-D523-4C3E-A8DA-ADD9CE593FBA}" destId="{7EB1AA65-E06B-48B3-B766-48D15F6250E6}" srcOrd="0" destOrd="0" presId="urn:microsoft.com/office/officeart/2005/8/layout/equation1"/>
    <dgm:cxn modelId="{A5BAE592-B50E-4106-8F87-825708525728}" type="presOf" srcId="{D92B1550-F7ED-4228-8AB4-821126778E06}" destId="{65A672FD-1DCA-45E0-9CB0-1B9954437090}" srcOrd="0" destOrd="0" presId="urn:microsoft.com/office/officeart/2005/8/layout/equation1"/>
    <dgm:cxn modelId="{D3CAB494-1877-4058-B3A9-F1B9CF6CD960}" type="presOf" srcId="{F31E6F4F-135E-4C19-84AB-6E5A25612AA9}" destId="{A79518D2-FB2C-4077-9D43-EBB2CD212549}" srcOrd="0" destOrd="0" presId="urn:microsoft.com/office/officeart/2005/8/layout/equation1"/>
    <dgm:cxn modelId="{70E3BBF4-826A-4A9C-A40A-AE6D727E603B}" srcId="{74603ACB-C30A-430D-BDBE-F14B3A378AA3}" destId="{F31E6F4F-135E-4C19-84AB-6E5A25612AA9}" srcOrd="0" destOrd="0" parTransId="{289AECCB-FAB2-42FE-901A-2FFF6C2CD715}" sibTransId="{479FA6D1-83AB-4F9C-88B1-CA00F245845A}"/>
    <dgm:cxn modelId="{7FBA3AF4-0520-4AB7-8698-5289AFBEFA6E}" type="presParOf" srcId="{A7DCDC98-F0AE-46EC-A05D-CBB2BC167872}" destId="{A79518D2-FB2C-4077-9D43-EBB2CD212549}" srcOrd="0" destOrd="0" presId="urn:microsoft.com/office/officeart/2005/8/layout/equation1"/>
    <dgm:cxn modelId="{1513F71A-4737-4854-976D-0007F67F6F59}" type="presParOf" srcId="{A7DCDC98-F0AE-46EC-A05D-CBB2BC167872}" destId="{FA1CC25F-7929-47E5-A3AA-7A6F352D4B7C}" srcOrd="1" destOrd="0" presId="urn:microsoft.com/office/officeart/2005/8/layout/equation1"/>
    <dgm:cxn modelId="{0F4E5329-68F6-4CDD-B436-D77D34E5DB1D}" type="presParOf" srcId="{A7DCDC98-F0AE-46EC-A05D-CBB2BC167872}" destId="{72EBC263-CF34-451C-87AC-E341A1B3EB17}" srcOrd="2" destOrd="0" presId="urn:microsoft.com/office/officeart/2005/8/layout/equation1"/>
    <dgm:cxn modelId="{72866644-A0EA-4236-A2DE-610AD72C209E}" type="presParOf" srcId="{A7DCDC98-F0AE-46EC-A05D-CBB2BC167872}" destId="{BE52C508-8C21-46F8-9D5F-907205421A51}" srcOrd="3" destOrd="0" presId="urn:microsoft.com/office/officeart/2005/8/layout/equation1"/>
    <dgm:cxn modelId="{4D6B52D4-81EF-40DA-9C40-57DBEB175711}" type="presParOf" srcId="{A7DCDC98-F0AE-46EC-A05D-CBB2BC167872}" destId="{B388BAD8-36E9-472C-9E3C-728D4A4B7D97}" srcOrd="4" destOrd="0" presId="urn:microsoft.com/office/officeart/2005/8/layout/equation1"/>
    <dgm:cxn modelId="{252F0F38-E72F-4C4C-8F6A-9232FEF026DA}" type="presParOf" srcId="{A7DCDC98-F0AE-46EC-A05D-CBB2BC167872}" destId="{7F88662B-D0F4-4411-81A5-99D272C412B9}" srcOrd="5" destOrd="0" presId="urn:microsoft.com/office/officeart/2005/8/layout/equation1"/>
    <dgm:cxn modelId="{184E0765-69CA-4BF3-A8E2-87EA332CAD3F}" type="presParOf" srcId="{A7DCDC98-F0AE-46EC-A05D-CBB2BC167872}" destId="{7EB1AA65-E06B-48B3-B766-48D15F6250E6}" srcOrd="6" destOrd="0" presId="urn:microsoft.com/office/officeart/2005/8/layout/equation1"/>
    <dgm:cxn modelId="{5A4FCF15-7D68-42A2-B29C-29763B8CDB44}" type="presParOf" srcId="{A7DCDC98-F0AE-46EC-A05D-CBB2BC167872}" destId="{BB5E4A61-1F0B-418C-88D6-BDD1E5FBD0D9}" srcOrd="7" destOrd="0" presId="urn:microsoft.com/office/officeart/2005/8/layout/equation1"/>
    <dgm:cxn modelId="{AD88CE08-A3F9-4902-8AEB-799AB7571E32}" type="presParOf" srcId="{A7DCDC98-F0AE-46EC-A05D-CBB2BC167872}" destId="{65A672FD-1DCA-45E0-9CB0-1B9954437090}" srcOrd="8" destOrd="0" presId="urn:microsoft.com/office/officeart/2005/8/layout/equation1"/>
  </dgm:cxnLst>
  <dgm:bg>
    <a:noFill/>
  </dgm:bg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CC5376EE-FFF1-41ED-8396-BED5DDB34FF7}" type="doc">
      <dgm:prSet loTypeId="urn:microsoft.com/office/officeart/2005/8/layout/cycle6" loCatId="cycle" qsTypeId="urn:microsoft.com/office/officeart/2005/8/quickstyle/simple1" qsCatId="simple" csTypeId="urn:microsoft.com/office/officeart/2005/8/colors/accent1_1" csCatId="accent1" phldr="1"/>
      <dgm:spPr/>
      <dgm:t>
        <a:bodyPr/>
        <a:lstStyle/>
        <a:p>
          <a:endParaRPr lang="en-IN"/>
        </a:p>
      </dgm:t>
    </dgm:pt>
    <dgm:pt modelId="{79FA3E89-CF0C-4025-8C0A-94508AAD7897}">
      <dgm:prSet phldrT="[Text]" custT="1"/>
      <dgm:spPr/>
      <dgm:t>
        <a:bodyPr/>
        <a:lstStyle/>
        <a:p>
          <a:r>
            <a:rPr lang="en-IN" sz="3200" b="0" dirty="0">
              <a:latin typeface="Times New Roman" panose="02020603050405020304" pitchFamily="18" charset="0"/>
              <a:cs typeface="Times New Roman" panose="02020603050405020304" pitchFamily="18" charset="0"/>
            </a:rPr>
            <a:t>UV- Visible Spectroscopy</a:t>
          </a:r>
        </a:p>
      </dgm:t>
    </dgm:pt>
    <dgm:pt modelId="{E3ED9894-9BF4-4E72-BA83-F57478801B24}" type="parTrans" cxnId="{4B44A51B-EE53-47B2-A9C6-114E1D1E0A52}">
      <dgm:prSet/>
      <dgm:spPr/>
      <dgm:t>
        <a:bodyPr/>
        <a:lstStyle/>
        <a:p>
          <a:endParaRPr lang="en-IN" sz="3200" b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784F181-FB52-4A0C-B38D-269D67AB7E6B}" type="sibTrans" cxnId="{4B44A51B-EE53-47B2-A9C6-114E1D1E0A52}">
      <dgm:prSet/>
      <dgm:spPr/>
      <dgm:t>
        <a:bodyPr/>
        <a:lstStyle/>
        <a:p>
          <a:endParaRPr lang="en-IN" sz="3200" b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FA8E0DB0-2346-4535-9928-6C7580ADD43A}">
      <dgm:prSet phldrT="[Text]" custT="1"/>
      <dgm:spPr/>
      <dgm:t>
        <a:bodyPr/>
        <a:lstStyle/>
        <a:p>
          <a:r>
            <a:rPr lang="en-IN" sz="3200" b="0">
              <a:latin typeface="Times New Roman" panose="02020603050405020304" pitchFamily="18" charset="0"/>
              <a:cs typeface="Times New Roman" panose="02020603050405020304" pitchFamily="18" charset="0"/>
            </a:rPr>
            <a:t>Scanning Electron Microscopy Analysis</a:t>
          </a:r>
          <a:endParaRPr lang="en-IN" sz="32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DB8C97B-6082-4CCA-8996-33A4187C2049}" type="parTrans" cxnId="{F75638EB-D4CA-4972-AA14-710DE615BEC5}">
      <dgm:prSet/>
      <dgm:spPr/>
      <dgm:t>
        <a:bodyPr/>
        <a:lstStyle/>
        <a:p>
          <a:endParaRPr lang="en-IN" sz="3200" b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1E898D8-5EB1-4028-AE3A-98B96E2B6FC1}" type="sibTrans" cxnId="{F75638EB-D4CA-4972-AA14-710DE615BEC5}">
      <dgm:prSet/>
      <dgm:spPr/>
      <dgm:t>
        <a:bodyPr/>
        <a:lstStyle/>
        <a:p>
          <a:endParaRPr lang="en-IN" sz="3200" b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60C3A69F-A25F-40F8-B604-E06D893FF2D5}">
      <dgm:prSet phldrT="[Text]" custT="1"/>
      <dgm:spPr/>
      <dgm:t>
        <a:bodyPr/>
        <a:lstStyle/>
        <a:p>
          <a:r>
            <a:rPr lang="en-IN" sz="3200" b="0" dirty="0">
              <a:latin typeface="Times New Roman" panose="02020603050405020304" pitchFamily="18" charset="0"/>
              <a:cs typeface="Times New Roman" panose="02020603050405020304" pitchFamily="18" charset="0"/>
            </a:rPr>
            <a:t>Dynamic Light Scattering study</a:t>
          </a:r>
        </a:p>
      </dgm:t>
    </dgm:pt>
    <dgm:pt modelId="{D7DB0E17-B50E-4ABC-B90C-8BA77D726730}" type="parTrans" cxnId="{6E837293-BC50-42EF-9FA1-C5F61BA54B08}">
      <dgm:prSet/>
      <dgm:spPr/>
      <dgm:t>
        <a:bodyPr/>
        <a:lstStyle/>
        <a:p>
          <a:endParaRPr lang="en-IN" sz="3200" b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F15E824-572E-4277-823B-D375A954C609}" type="sibTrans" cxnId="{6E837293-BC50-42EF-9FA1-C5F61BA54B08}">
      <dgm:prSet/>
      <dgm:spPr/>
      <dgm:t>
        <a:bodyPr/>
        <a:lstStyle/>
        <a:p>
          <a:endParaRPr lang="en-IN" sz="3200" b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F5A3724-DBBA-4519-991E-BDCBD9BC5996}">
      <dgm:prSet phldrT="[Text]" custT="1"/>
      <dgm:spPr/>
      <dgm:t>
        <a:bodyPr/>
        <a:lstStyle/>
        <a:p>
          <a:r>
            <a:rPr lang="en-IN" sz="3200" b="0">
              <a:latin typeface="Times New Roman" panose="02020603050405020304" pitchFamily="18" charset="0"/>
              <a:cs typeface="Times New Roman" panose="02020603050405020304" pitchFamily="18" charset="0"/>
            </a:rPr>
            <a:t>Energy-dispersive X-ray spectroscopy Analysis</a:t>
          </a:r>
          <a:endParaRPr lang="en-IN" sz="3200" b="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BEFD2A9-A7AC-4273-9F0A-018A08A0BA19}" type="parTrans" cxnId="{8005681E-1842-4109-8DB9-68A6BC9E9BF7}">
      <dgm:prSet/>
      <dgm:spPr/>
      <dgm:t>
        <a:bodyPr/>
        <a:lstStyle/>
        <a:p>
          <a:endParaRPr lang="en-IN" sz="3200" b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018AA1F-85B2-4BB4-BD33-BBF10CA34B11}" type="sibTrans" cxnId="{8005681E-1842-4109-8DB9-68A6BC9E9BF7}">
      <dgm:prSet/>
      <dgm:spPr/>
      <dgm:t>
        <a:bodyPr/>
        <a:lstStyle/>
        <a:p>
          <a:endParaRPr lang="en-IN" sz="3200" b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29B676C7-B349-45F8-943E-0E444CEB6F21}">
      <dgm:prSet phldrT="[Text]" custT="1"/>
      <dgm:spPr/>
      <dgm:t>
        <a:bodyPr/>
        <a:lstStyle/>
        <a:p>
          <a:r>
            <a:rPr lang="en-IN" sz="3200" b="0" dirty="0">
              <a:latin typeface="Times New Roman" panose="02020603050405020304" pitchFamily="18" charset="0"/>
              <a:cs typeface="Times New Roman" panose="02020603050405020304" pitchFamily="18" charset="0"/>
            </a:rPr>
            <a:t>Fourier-transform infrared spectroscopy</a:t>
          </a:r>
        </a:p>
      </dgm:t>
    </dgm:pt>
    <dgm:pt modelId="{52E2797B-C44A-4C5D-ACA2-369A26C256D8}" type="parTrans" cxnId="{808BF905-D29E-49FD-A12A-264EBC9298D6}">
      <dgm:prSet/>
      <dgm:spPr/>
      <dgm:t>
        <a:bodyPr/>
        <a:lstStyle/>
        <a:p>
          <a:endParaRPr lang="en-IN" sz="3200" b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62B917D-9A6E-4B1E-BFAF-BFF5186C9624}" type="sibTrans" cxnId="{808BF905-D29E-49FD-A12A-264EBC9298D6}">
      <dgm:prSet/>
      <dgm:spPr/>
      <dgm:t>
        <a:bodyPr/>
        <a:lstStyle/>
        <a:p>
          <a:endParaRPr lang="en-IN" sz="3200" b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697CB93F-A434-4593-BA59-21D7B0A5EB70}">
      <dgm:prSet phldrT="[Text]" custT="1"/>
      <dgm:spPr/>
      <dgm:t>
        <a:bodyPr/>
        <a:lstStyle/>
        <a:p>
          <a:r>
            <a:rPr lang="en-IN" sz="3200" b="0" dirty="0">
              <a:latin typeface="Times New Roman" panose="02020603050405020304" pitchFamily="18" charset="0"/>
              <a:cs typeface="Times New Roman" panose="02020603050405020304" pitchFamily="18" charset="0"/>
            </a:rPr>
            <a:t>X-ray diffraction Analysis</a:t>
          </a:r>
        </a:p>
      </dgm:t>
    </dgm:pt>
    <dgm:pt modelId="{F033BCD6-763F-4919-ACD9-EB21E4FD37F2}" type="parTrans" cxnId="{59024018-20C5-4BF2-AFC8-1FA577FE92B3}">
      <dgm:prSet/>
      <dgm:spPr/>
      <dgm:t>
        <a:bodyPr/>
        <a:lstStyle/>
        <a:p>
          <a:endParaRPr lang="en-IN" sz="3200" b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D79F9B7-F440-48D5-8268-632475481A78}" type="sibTrans" cxnId="{59024018-20C5-4BF2-AFC8-1FA577FE92B3}">
      <dgm:prSet/>
      <dgm:spPr/>
      <dgm:t>
        <a:bodyPr/>
        <a:lstStyle/>
        <a:p>
          <a:endParaRPr lang="en-IN" sz="3200" b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00092441-7D13-404C-8C54-A9164E78C887}" type="pres">
      <dgm:prSet presAssocID="{CC5376EE-FFF1-41ED-8396-BED5DDB34FF7}" presName="cycle" presStyleCnt="0">
        <dgm:presLayoutVars>
          <dgm:dir/>
          <dgm:resizeHandles val="exact"/>
        </dgm:presLayoutVars>
      </dgm:prSet>
      <dgm:spPr/>
    </dgm:pt>
    <dgm:pt modelId="{31040E17-590D-4D4D-944D-047F283FE52B}" type="pres">
      <dgm:prSet presAssocID="{79FA3E89-CF0C-4025-8C0A-94508AAD7897}" presName="node" presStyleLbl="node1" presStyleIdx="0" presStyleCnt="6" custScaleX="121000" custScaleY="121000">
        <dgm:presLayoutVars>
          <dgm:bulletEnabled val="1"/>
        </dgm:presLayoutVars>
      </dgm:prSet>
      <dgm:spPr/>
    </dgm:pt>
    <dgm:pt modelId="{CD27B8F5-DE3C-4419-BE2B-A5704CA7671C}" type="pres">
      <dgm:prSet presAssocID="{79FA3E89-CF0C-4025-8C0A-94508AAD7897}" presName="spNode" presStyleCnt="0"/>
      <dgm:spPr/>
    </dgm:pt>
    <dgm:pt modelId="{68477B93-8E26-4E6B-85E7-432760395789}" type="pres">
      <dgm:prSet presAssocID="{B784F181-FB52-4A0C-B38D-269D67AB7E6B}" presName="sibTrans" presStyleLbl="sibTrans1D1" presStyleIdx="0" presStyleCnt="6"/>
      <dgm:spPr/>
    </dgm:pt>
    <dgm:pt modelId="{655B0570-AE39-4B1D-8ED2-454DC2888ACE}" type="pres">
      <dgm:prSet presAssocID="{FA8E0DB0-2346-4535-9928-6C7580ADD43A}" presName="node" presStyleLbl="node1" presStyleIdx="1" presStyleCnt="6" custScaleX="121000" custScaleY="121000">
        <dgm:presLayoutVars>
          <dgm:bulletEnabled val="1"/>
        </dgm:presLayoutVars>
      </dgm:prSet>
      <dgm:spPr/>
    </dgm:pt>
    <dgm:pt modelId="{6DF92A96-460D-4BC3-A80F-0049BF42D898}" type="pres">
      <dgm:prSet presAssocID="{FA8E0DB0-2346-4535-9928-6C7580ADD43A}" presName="spNode" presStyleCnt="0"/>
      <dgm:spPr/>
    </dgm:pt>
    <dgm:pt modelId="{D5AA08EF-9B24-4975-BBD1-C45368D91119}" type="pres">
      <dgm:prSet presAssocID="{41E898D8-5EB1-4028-AE3A-98B96E2B6FC1}" presName="sibTrans" presStyleLbl="sibTrans1D1" presStyleIdx="1" presStyleCnt="6"/>
      <dgm:spPr/>
    </dgm:pt>
    <dgm:pt modelId="{70A070B2-C77D-4468-BD25-4357F8B6149C}" type="pres">
      <dgm:prSet presAssocID="{60C3A69F-A25F-40F8-B604-E06D893FF2D5}" presName="node" presStyleLbl="node1" presStyleIdx="2" presStyleCnt="6" custScaleX="121000" custScaleY="121000">
        <dgm:presLayoutVars>
          <dgm:bulletEnabled val="1"/>
        </dgm:presLayoutVars>
      </dgm:prSet>
      <dgm:spPr/>
    </dgm:pt>
    <dgm:pt modelId="{C86C9561-CC77-4360-B81F-E0F79F43B7DA}" type="pres">
      <dgm:prSet presAssocID="{60C3A69F-A25F-40F8-B604-E06D893FF2D5}" presName="spNode" presStyleCnt="0"/>
      <dgm:spPr/>
    </dgm:pt>
    <dgm:pt modelId="{B73D6697-3DBD-4F71-AB8B-C9C5122214F4}" type="pres">
      <dgm:prSet presAssocID="{CF15E824-572E-4277-823B-D375A954C609}" presName="sibTrans" presStyleLbl="sibTrans1D1" presStyleIdx="2" presStyleCnt="6"/>
      <dgm:spPr/>
    </dgm:pt>
    <dgm:pt modelId="{2FE51CA5-EC31-451A-A64B-785E21924EEE}" type="pres">
      <dgm:prSet presAssocID="{BF5A3724-DBBA-4519-991E-BDCBD9BC5996}" presName="node" presStyleLbl="node1" presStyleIdx="3" presStyleCnt="6" custScaleX="121000" custScaleY="121000">
        <dgm:presLayoutVars>
          <dgm:bulletEnabled val="1"/>
        </dgm:presLayoutVars>
      </dgm:prSet>
      <dgm:spPr/>
    </dgm:pt>
    <dgm:pt modelId="{4818AD51-3CAA-4601-BA21-7C4B010FD6F7}" type="pres">
      <dgm:prSet presAssocID="{BF5A3724-DBBA-4519-991E-BDCBD9BC5996}" presName="spNode" presStyleCnt="0"/>
      <dgm:spPr/>
    </dgm:pt>
    <dgm:pt modelId="{291CFB8D-6CEA-415B-A852-B03DDE6195FE}" type="pres">
      <dgm:prSet presAssocID="{4018AA1F-85B2-4BB4-BD33-BBF10CA34B11}" presName="sibTrans" presStyleLbl="sibTrans1D1" presStyleIdx="3" presStyleCnt="6"/>
      <dgm:spPr/>
    </dgm:pt>
    <dgm:pt modelId="{C22F7116-AA94-4A3A-8D8C-14794C670D48}" type="pres">
      <dgm:prSet presAssocID="{29B676C7-B349-45F8-943E-0E444CEB6F21}" presName="node" presStyleLbl="node1" presStyleIdx="4" presStyleCnt="6" custScaleX="121000" custScaleY="121000">
        <dgm:presLayoutVars>
          <dgm:bulletEnabled val="1"/>
        </dgm:presLayoutVars>
      </dgm:prSet>
      <dgm:spPr/>
    </dgm:pt>
    <dgm:pt modelId="{31FF870D-6EF5-4D56-9203-2B1B6AE68979}" type="pres">
      <dgm:prSet presAssocID="{29B676C7-B349-45F8-943E-0E444CEB6F21}" presName="spNode" presStyleCnt="0"/>
      <dgm:spPr/>
    </dgm:pt>
    <dgm:pt modelId="{F6F8CAE9-F1B4-4627-BBFC-5F80A046B170}" type="pres">
      <dgm:prSet presAssocID="{362B917D-9A6E-4B1E-BFAF-BFF5186C9624}" presName="sibTrans" presStyleLbl="sibTrans1D1" presStyleIdx="4" presStyleCnt="6"/>
      <dgm:spPr/>
    </dgm:pt>
    <dgm:pt modelId="{69ABAF7B-985D-4924-A13C-531C555FC588}" type="pres">
      <dgm:prSet presAssocID="{697CB93F-A434-4593-BA59-21D7B0A5EB70}" presName="node" presStyleLbl="node1" presStyleIdx="5" presStyleCnt="6" custScaleX="121000" custScaleY="121000">
        <dgm:presLayoutVars>
          <dgm:bulletEnabled val="1"/>
        </dgm:presLayoutVars>
      </dgm:prSet>
      <dgm:spPr/>
    </dgm:pt>
    <dgm:pt modelId="{DE24AF86-8DE6-4A20-B92B-B2D3ECC46600}" type="pres">
      <dgm:prSet presAssocID="{697CB93F-A434-4593-BA59-21D7B0A5EB70}" presName="spNode" presStyleCnt="0"/>
      <dgm:spPr/>
    </dgm:pt>
    <dgm:pt modelId="{40C8D6BE-D82A-41DA-84D0-674F284A7878}" type="pres">
      <dgm:prSet presAssocID="{7D79F9B7-F440-48D5-8268-632475481A78}" presName="sibTrans" presStyleLbl="sibTrans1D1" presStyleIdx="5" presStyleCnt="6"/>
      <dgm:spPr/>
    </dgm:pt>
  </dgm:ptLst>
  <dgm:cxnLst>
    <dgm:cxn modelId="{808BF905-D29E-49FD-A12A-264EBC9298D6}" srcId="{CC5376EE-FFF1-41ED-8396-BED5DDB34FF7}" destId="{29B676C7-B349-45F8-943E-0E444CEB6F21}" srcOrd="4" destOrd="0" parTransId="{52E2797B-C44A-4C5D-ACA2-369A26C256D8}" sibTransId="{362B917D-9A6E-4B1E-BFAF-BFF5186C9624}"/>
    <dgm:cxn modelId="{C0F1890B-801D-4D8A-818B-0E84E0C08C2E}" type="presOf" srcId="{4018AA1F-85B2-4BB4-BD33-BBF10CA34B11}" destId="{291CFB8D-6CEA-415B-A852-B03DDE6195FE}" srcOrd="0" destOrd="0" presId="urn:microsoft.com/office/officeart/2005/8/layout/cycle6"/>
    <dgm:cxn modelId="{64C30812-8574-4ACB-A4F8-D7DC446A704A}" type="presOf" srcId="{697CB93F-A434-4593-BA59-21D7B0A5EB70}" destId="{69ABAF7B-985D-4924-A13C-531C555FC588}" srcOrd="0" destOrd="0" presId="urn:microsoft.com/office/officeart/2005/8/layout/cycle6"/>
    <dgm:cxn modelId="{6DF17314-1321-480D-AB86-5F3C812F04B5}" type="presOf" srcId="{CF15E824-572E-4277-823B-D375A954C609}" destId="{B73D6697-3DBD-4F71-AB8B-C9C5122214F4}" srcOrd="0" destOrd="0" presId="urn:microsoft.com/office/officeart/2005/8/layout/cycle6"/>
    <dgm:cxn modelId="{59024018-20C5-4BF2-AFC8-1FA577FE92B3}" srcId="{CC5376EE-FFF1-41ED-8396-BED5DDB34FF7}" destId="{697CB93F-A434-4593-BA59-21D7B0A5EB70}" srcOrd="5" destOrd="0" parTransId="{F033BCD6-763F-4919-ACD9-EB21E4FD37F2}" sibTransId="{7D79F9B7-F440-48D5-8268-632475481A78}"/>
    <dgm:cxn modelId="{4B44A51B-EE53-47B2-A9C6-114E1D1E0A52}" srcId="{CC5376EE-FFF1-41ED-8396-BED5DDB34FF7}" destId="{79FA3E89-CF0C-4025-8C0A-94508AAD7897}" srcOrd="0" destOrd="0" parTransId="{E3ED9894-9BF4-4E72-BA83-F57478801B24}" sibTransId="{B784F181-FB52-4A0C-B38D-269D67AB7E6B}"/>
    <dgm:cxn modelId="{8005681E-1842-4109-8DB9-68A6BC9E9BF7}" srcId="{CC5376EE-FFF1-41ED-8396-BED5DDB34FF7}" destId="{BF5A3724-DBBA-4519-991E-BDCBD9BC5996}" srcOrd="3" destOrd="0" parTransId="{BBEFD2A9-A7AC-4273-9F0A-018A08A0BA19}" sibTransId="{4018AA1F-85B2-4BB4-BD33-BBF10CA34B11}"/>
    <dgm:cxn modelId="{F90A0821-712D-4D50-B8F0-F30046E10EFA}" type="presOf" srcId="{7D79F9B7-F440-48D5-8268-632475481A78}" destId="{40C8D6BE-D82A-41DA-84D0-674F284A7878}" srcOrd="0" destOrd="0" presId="urn:microsoft.com/office/officeart/2005/8/layout/cycle6"/>
    <dgm:cxn modelId="{03FD4432-A7AD-43C5-8D9E-6F30B2E5E8A2}" type="presOf" srcId="{BF5A3724-DBBA-4519-991E-BDCBD9BC5996}" destId="{2FE51CA5-EC31-451A-A64B-785E21924EEE}" srcOrd="0" destOrd="0" presId="urn:microsoft.com/office/officeart/2005/8/layout/cycle6"/>
    <dgm:cxn modelId="{A40A473B-B31A-48C0-B733-3A58B06F8321}" type="presOf" srcId="{362B917D-9A6E-4B1E-BFAF-BFF5186C9624}" destId="{F6F8CAE9-F1B4-4627-BBFC-5F80A046B170}" srcOrd="0" destOrd="0" presId="urn:microsoft.com/office/officeart/2005/8/layout/cycle6"/>
    <dgm:cxn modelId="{41CFA377-8A03-450D-B7ED-3D1E64F68D26}" type="presOf" srcId="{FA8E0DB0-2346-4535-9928-6C7580ADD43A}" destId="{655B0570-AE39-4B1D-8ED2-454DC2888ACE}" srcOrd="0" destOrd="0" presId="urn:microsoft.com/office/officeart/2005/8/layout/cycle6"/>
    <dgm:cxn modelId="{0D9D9759-1497-41AE-AC9F-EC344EFD6A0F}" type="presOf" srcId="{CC5376EE-FFF1-41ED-8396-BED5DDB34FF7}" destId="{00092441-7D13-404C-8C54-A9164E78C887}" srcOrd="0" destOrd="0" presId="urn:microsoft.com/office/officeart/2005/8/layout/cycle6"/>
    <dgm:cxn modelId="{90A7D490-6626-4E55-82C7-00170119C330}" type="presOf" srcId="{60C3A69F-A25F-40F8-B604-E06D893FF2D5}" destId="{70A070B2-C77D-4468-BD25-4357F8B6149C}" srcOrd="0" destOrd="0" presId="urn:microsoft.com/office/officeart/2005/8/layout/cycle6"/>
    <dgm:cxn modelId="{6E837293-BC50-42EF-9FA1-C5F61BA54B08}" srcId="{CC5376EE-FFF1-41ED-8396-BED5DDB34FF7}" destId="{60C3A69F-A25F-40F8-B604-E06D893FF2D5}" srcOrd="2" destOrd="0" parTransId="{D7DB0E17-B50E-4ABC-B90C-8BA77D726730}" sibTransId="{CF15E824-572E-4277-823B-D375A954C609}"/>
    <dgm:cxn modelId="{96AB50B2-721E-4EF3-A6F1-663CEA234EF8}" type="presOf" srcId="{41E898D8-5EB1-4028-AE3A-98B96E2B6FC1}" destId="{D5AA08EF-9B24-4975-BBD1-C45368D91119}" srcOrd="0" destOrd="0" presId="urn:microsoft.com/office/officeart/2005/8/layout/cycle6"/>
    <dgm:cxn modelId="{37BEF4B5-8556-492E-9DAE-B6AAE926F232}" type="presOf" srcId="{B784F181-FB52-4A0C-B38D-269D67AB7E6B}" destId="{68477B93-8E26-4E6B-85E7-432760395789}" srcOrd="0" destOrd="0" presId="urn:microsoft.com/office/officeart/2005/8/layout/cycle6"/>
    <dgm:cxn modelId="{58E0ABBA-2092-456F-9025-A396780B2E97}" type="presOf" srcId="{29B676C7-B349-45F8-943E-0E444CEB6F21}" destId="{C22F7116-AA94-4A3A-8D8C-14794C670D48}" srcOrd="0" destOrd="0" presId="urn:microsoft.com/office/officeart/2005/8/layout/cycle6"/>
    <dgm:cxn modelId="{D42D87D0-0438-4D10-9833-ADF34B252B30}" type="presOf" srcId="{79FA3E89-CF0C-4025-8C0A-94508AAD7897}" destId="{31040E17-590D-4D4D-944D-047F283FE52B}" srcOrd="0" destOrd="0" presId="urn:microsoft.com/office/officeart/2005/8/layout/cycle6"/>
    <dgm:cxn modelId="{F75638EB-D4CA-4972-AA14-710DE615BEC5}" srcId="{CC5376EE-FFF1-41ED-8396-BED5DDB34FF7}" destId="{FA8E0DB0-2346-4535-9928-6C7580ADD43A}" srcOrd="1" destOrd="0" parTransId="{4DB8C97B-6082-4CCA-8996-33A4187C2049}" sibTransId="{41E898D8-5EB1-4028-AE3A-98B96E2B6FC1}"/>
    <dgm:cxn modelId="{0B6872D2-542F-4243-A117-4D2E5370E4B2}" type="presParOf" srcId="{00092441-7D13-404C-8C54-A9164E78C887}" destId="{31040E17-590D-4D4D-944D-047F283FE52B}" srcOrd="0" destOrd="0" presId="urn:microsoft.com/office/officeart/2005/8/layout/cycle6"/>
    <dgm:cxn modelId="{D1913864-DC23-4371-BD81-CE55139356B9}" type="presParOf" srcId="{00092441-7D13-404C-8C54-A9164E78C887}" destId="{CD27B8F5-DE3C-4419-BE2B-A5704CA7671C}" srcOrd="1" destOrd="0" presId="urn:microsoft.com/office/officeart/2005/8/layout/cycle6"/>
    <dgm:cxn modelId="{63497069-A984-475F-9597-A891A4B54B32}" type="presParOf" srcId="{00092441-7D13-404C-8C54-A9164E78C887}" destId="{68477B93-8E26-4E6B-85E7-432760395789}" srcOrd="2" destOrd="0" presId="urn:microsoft.com/office/officeart/2005/8/layout/cycle6"/>
    <dgm:cxn modelId="{82B5462A-5E4C-4EF3-942F-57C828160481}" type="presParOf" srcId="{00092441-7D13-404C-8C54-A9164E78C887}" destId="{655B0570-AE39-4B1D-8ED2-454DC2888ACE}" srcOrd="3" destOrd="0" presId="urn:microsoft.com/office/officeart/2005/8/layout/cycle6"/>
    <dgm:cxn modelId="{793D2E82-331F-4D9D-9C9E-6472F538B842}" type="presParOf" srcId="{00092441-7D13-404C-8C54-A9164E78C887}" destId="{6DF92A96-460D-4BC3-A80F-0049BF42D898}" srcOrd="4" destOrd="0" presId="urn:microsoft.com/office/officeart/2005/8/layout/cycle6"/>
    <dgm:cxn modelId="{FE967BF2-5D3C-4E01-B316-11E924AD0855}" type="presParOf" srcId="{00092441-7D13-404C-8C54-A9164E78C887}" destId="{D5AA08EF-9B24-4975-BBD1-C45368D91119}" srcOrd="5" destOrd="0" presId="urn:microsoft.com/office/officeart/2005/8/layout/cycle6"/>
    <dgm:cxn modelId="{F0CDB61C-1528-4D02-9619-99C1C7B7CA67}" type="presParOf" srcId="{00092441-7D13-404C-8C54-A9164E78C887}" destId="{70A070B2-C77D-4468-BD25-4357F8B6149C}" srcOrd="6" destOrd="0" presId="urn:microsoft.com/office/officeart/2005/8/layout/cycle6"/>
    <dgm:cxn modelId="{549AFBE8-E9FA-4439-9022-B84734A46DB2}" type="presParOf" srcId="{00092441-7D13-404C-8C54-A9164E78C887}" destId="{C86C9561-CC77-4360-B81F-E0F79F43B7DA}" srcOrd="7" destOrd="0" presId="urn:microsoft.com/office/officeart/2005/8/layout/cycle6"/>
    <dgm:cxn modelId="{11F3E003-BB44-41EB-99E4-09943B0D1F39}" type="presParOf" srcId="{00092441-7D13-404C-8C54-A9164E78C887}" destId="{B73D6697-3DBD-4F71-AB8B-C9C5122214F4}" srcOrd="8" destOrd="0" presId="urn:microsoft.com/office/officeart/2005/8/layout/cycle6"/>
    <dgm:cxn modelId="{3A3F277F-BAEA-427B-827C-EA9223363650}" type="presParOf" srcId="{00092441-7D13-404C-8C54-A9164E78C887}" destId="{2FE51CA5-EC31-451A-A64B-785E21924EEE}" srcOrd="9" destOrd="0" presId="urn:microsoft.com/office/officeart/2005/8/layout/cycle6"/>
    <dgm:cxn modelId="{6B6A437E-3DBF-4EAB-B560-4B8569A1D2A5}" type="presParOf" srcId="{00092441-7D13-404C-8C54-A9164E78C887}" destId="{4818AD51-3CAA-4601-BA21-7C4B010FD6F7}" srcOrd="10" destOrd="0" presId="urn:microsoft.com/office/officeart/2005/8/layout/cycle6"/>
    <dgm:cxn modelId="{36EECBB0-0FC3-46EA-975E-BBFDE4356119}" type="presParOf" srcId="{00092441-7D13-404C-8C54-A9164E78C887}" destId="{291CFB8D-6CEA-415B-A852-B03DDE6195FE}" srcOrd="11" destOrd="0" presId="urn:microsoft.com/office/officeart/2005/8/layout/cycle6"/>
    <dgm:cxn modelId="{74927BEE-3C1B-4A98-839C-D590F2B65499}" type="presParOf" srcId="{00092441-7D13-404C-8C54-A9164E78C887}" destId="{C22F7116-AA94-4A3A-8D8C-14794C670D48}" srcOrd="12" destOrd="0" presId="urn:microsoft.com/office/officeart/2005/8/layout/cycle6"/>
    <dgm:cxn modelId="{B78BDA99-7BFE-4BFB-8BB8-7D2664F77411}" type="presParOf" srcId="{00092441-7D13-404C-8C54-A9164E78C887}" destId="{31FF870D-6EF5-4D56-9203-2B1B6AE68979}" srcOrd="13" destOrd="0" presId="urn:microsoft.com/office/officeart/2005/8/layout/cycle6"/>
    <dgm:cxn modelId="{FED634DE-521E-442D-AC14-86A13055E61A}" type="presParOf" srcId="{00092441-7D13-404C-8C54-A9164E78C887}" destId="{F6F8CAE9-F1B4-4627-BBFC-5F80A046B170}" srcOrd="14" destOrd="0" presId="urn:microsoft.com/office/officeart/2005/8/layout/cycle6"/>
    <dgm:cxn modelId="{11FDFFFA-44E3-46BF-94D7-28A43886B3ED}" type="presParOf" srcId="{00092441-7D13-404C-8C54-A9164E78C887}" destId="{69ABAF7B-985D-4924-A13C-531C555FC588}" srcOrd="15" destOrd="0" presId="urn:microsoft.com/office/officeart/2005/8/layout/cycle6"/>
    <dgm:cxn modelId="{D637CA94-DD67-4401-A420-480317EF3C78}" type="presParOf" srcId="{00092441-7D13-404C-8C54-A9164E78C887}" destId="{DE24AF86-8DE6-4A20-B92B-B2D3ECC46600}" srcOrd="16" destOrd="0" presId="urn:microsoft.com/office/officeart/2005/8/layout/cycle6"/>
    <dgm:cxn modelId="{7DBC9AB9-F283-47FE-814A-24B123C01910}" type="presParOf" srcId="{00092441-7D13-404C-8C54-A9164E78C887}" destId="{40C8D6BE-D82A-41DA-84D0-674F284A7878}" srcOrd="17" destOrd="0" presId="urn:microsoft.com/office/officeart/2005/8/layout/cycle6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06952244-42E7-4425-9648-506E1BEA73F3}" type="doc">
      <dgm:prSet loTypeId="urn:microsoft.com/office/officeart/2005/8/layout/equation2" loCatId="process" qsTypeId="urn:microsoft.com/office/officeart/2005/8/quickstyle/simple1" qsCatId="simple" csTypeId="urn:microsoft.com/office/officeart/2005/8/colors/accent1_1" csCatId="accent1" phldr="1"/>
      <dgm:spPr/>
      <dgm:t>
        <a:bodyPr/>
        <a:lstStyle/>
        <a:p>
          <a:endParaRPr lang="en-IN"/>
        </a:p>
      </dgm:t>
    </dgm:pt>
    <dgm:pt modelId="{35AC550A-CF90-4B1E-8E83-BB32054B2808}">
      <dgm:prSet phldrT="[Text]" custT="1"/>
      <dgm:spPr/>
      <dgm:t>
        <a:bodyPr/>
        <a:lstStyle/>
        <a:p>
          <a:r>
            <a:rPr lang="en-IN" sz="360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Raw material cost</a:t>
          </a:r>
        </a:p>
      </dgm:t>
    </dgm:pt>
    <dgm:pt modelId="{B420356E-7847-4B4A-859A-EF8BBA8DB459}" type="parTrans" cxnId="{13C6F7A1-513B-43F6-AA05-3C4BD931D0A1}">
      <dgm:prSet/>
      <dgm:spPr/>
      <dgm:t>
        <a:bodyPr/>
        <a:lstStyle/>
        <a:p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FE838F45-C583-41C3-833B-1307A5B09BFF}" type="sibTrans" cxnId="{13C6F7A1-513B-43F6-AA05-3C4BD931D0A1}">
      <dgm:prSet custT="1"/>
      <dgm:spPr>
        <a:solidFill>
          <a:schemeClr val="accent5">
            <a:lumMod val="75000"/>
          </a:schemeClr>
        </a:solidFill>
      </dgm:spPr>
      <dgm:t>
        <a:bodyPr/>
        <a:lstStyle/>
        <a:p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C90CC935-C044-4D9A-9BF4-5503AC540EA6}">
      <dgm:prSet phldrT="[Text]" custT="1"/>
      <dgm:spPr/>
      <dgm:t>
        <a:bodyPr/>
        <a:lstStyle/>
        <a:p>
          <a:r>
            <a:rPr lang="en-IN" sz="36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Raw material processing cost</a:t>
          </a:r>
        </a:p>
      </dgm:t>
    </dgm:pt>
    <dgm:pt modelId="{DC7A7449-A691-45D5-8D3A-486D59904406}" type="parTrans" cxnId="{18112DB8-FEE2-44A8-ADB1-8A89D04A0B1E}">
      <dgm:prSet/>
      <dgm:spPr/>
      <dgm:t>
        <a:bodyPr/>
        <a:lstStyle/>
        <a:p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2ED8DE80-0A34-4F62-8C39-127682C3339B}" type="sibTrans" cxnId="{18112DB8-FEE2-44A8-ADB1-8A89D04A0B1E}">
      <dgm:prSet custT="1"/>
      <dgm:spPr>
        <a:solidFill>
          <a:schemeClr val="accent5">
            <a:lumMod val="75000"/>
          </a:schemeClr>
        </a:solidFill>
      </dgm:spPr>
      <dgm:t>
        <a:bodyPr/>
        <a:lstStyle/>
        <a:p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B2AA225-84F1-48F9-80BB-450150AEC01F}">
      <dgm:prSet phldrT="[Text]" custT="1"/>
      <dgm:spPr/>
      <dgm:t>
        <a:bodyPr/>
        <a:lstStyle/>
        <a:p>
          <a:r>
            <a:rPr lang="en-IN" sz="360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Cost of reaction</a:t>
          </a:r>
        </a:p>
      </dgm:t>
    </dgm:pt>
    <dgm:pt modelId="{3895CF42-B6F4-4E98-BB50-47AECBC05F15}" type="parTrans" cxnId="{4C653C7F-D996-4D51-81FC-B10FEE4443A1}">
      <dgm:prSet/>
      <dgm:spPr/>
      <dgm:t>
        <a:bodyPr/>
        <a:lstStyle/>
        <a:p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DCEF35E1-12EF-4FD2-ACC1-46199BC704A8}" type="sibTrans" cxnId="{4C653C7F-D996-4D51-81FC-B10FEE4443A1}">
      <dgm:prSet custT="1"/>
      <dgm:spPr>
        <a:solidFill>
          <a:schemeClr val="accent5">
            <a:lumMod val="75000"/>
          </a:schemeClr>
        </a:solidFill>
      </dgm:spPr>
      <dgm:t>
        <a:bodyPr/>
        <a:lstStyle/>
        <a:p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FDC01C3-CDF4-44DF-936A-C636FB1FD87A}">
      <dgm:prSet phldrT="[Text]" custT="1"/>
      <dgm:spPr/>
      <dgm:t>
        <a:bodyPr/>
        <a:lstStyle/>
        <a:p>
          <a:r>
            <a:rPr lang="en-IN" sz="360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Product processing cost</a:t>
          </a:r>
        </a:p>
      </dgm:t>
    </dgm:pt>
    <dgm:pt modelId="{9A05CA3A-3AB3-4A6D-8644-41246E76A215}" type="parTrans" cxnId="{C1695B19-EF51-491C-87B2-9CB0429EB93E}">
      <dgm:prSet/>
      <dgm:spPr/>
      <dgm:t>
        <a:bodyPr/>
        <a:lstStyle/>
        <a:p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B28B248-2593-4F89-A64D-D1783D907D4D}" type="sibTrans" cxnId="{C1695B19-EF51-491C-87B2-9CB0429EB93E}">
      <dgm:prSet custT="1"/>
      <dgm:spPr>
        <a:solidFill>
          <a:schemeClr val="accent5">
            <a:lumMod val="75000"/>
          </a:schemeClr>
        </a:solidFill>
      </dgm:spPr>
      <dgm:t>
        <a:bodyPr/>
        <a:lstStyle/>
        <a:p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F23A2E7-44F7-4055-9625-678679EBFDF1}">
      <dgm:prSet phldrT="[Text]" custT="1">
        <dgm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dgm:style>
      </dgm:prSet>
      <dgm:spPr/>
      <dgm:t>
        <a:bodyPr/>
        <a:lstStyle/>
        <a:p>
          <a:r>
            <a:rPr lang="en-IN" sz="360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Total cost of AgNPs</a:t>
          </a:r>
        </a:p>
      </dgm:t>
    </dgm:pt>
    <dgm:pt modelId="{654BB2C8-6A68-4A7A-95FD-4A351D738D0F}" type="parTrans" cxnId="{4F2C5097-01B6-4090-8793-9E063F5F219B}">
      <dgm:prSet/>
      <dgm:spPr/>
      <dgm:t>
        <a:bodyPr/>
        <a:lstStyle/>
        <a:p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FADB5836-86D3-4A97-B57A-E98CDC03EA9E}" type="sibTrans" cxnId="{4F2C5097-01B6-4090-8793-9E063F5F219B}">
      <dgm:prSet/>
      <dgm:spPr/>
      <dgm:t>
        <a:bodyPr/>
        <a:lstStyle/>
        <a:p>
          <a:endParaRPr lang="en-IN" sz="36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24584D70-9958-4119-9024-DBC2DA85FC45}" type="pres">
      <dgm:prSet presAssocID="{06952244-42E7-4425-9648-506E1BEA73F3}" presName="Name0" presStyleCnt="0">
        <dgm:presLayoutVars>
          <dgm:dir/>
          <dgm:resizeHandles val="exact"/>
        </dgm:presLayoutVars>
      </dgm:prSet>
      <dgm:spPr/>
    </dgm:pt>
    <dgm:pt modelId="{5E8E9E39-F2A2-429E-A997-4624E88A398D}" type="pres">
      <dgm:prSet presAssocID="{06952244-42E7-4425-9648-506E1BEA73F3}" presName="vNodes" presStyleCnt="0"/>
      <dgm:spPr/>
    </dgm:pt>
    <dgm:pt modelId="{98506D6B-B7C5-4077-8060-DF4F4C5DE8EC}" type="pres">
      <dgm:prSet presAssocID="{35AC550A-CF90-4B1E-8E83-BB32054B2808}" presName="node" presStyleLbl="node1" presStyleIdx="0" presStyleCnt="5" custScaleX="215498">
        <dgm:presLayoutVars>
          <dgm:bulletEnabled val="1"/>
        </dgm:presLayoutVars>
      </dgm:prSet>
      <dgm:spPr>
        <a:prstGeom prst="roundRect">
          <a:avLst/>
        </a:prstGeom>
      </dgm:spPr>
    </dgm:pt>
    <dgm:pt modelId="{243A6639-4BB3-46C1-BC20-7290C7855EB4}" type="pres">
      <dgm:prSet presAssocID="{FE838F45-C583-41C3-833B-1307A5B09BFF}" presName="spacerT" presStyleCnt="0"/>
      <dgm:spPr/>
    </dgm:pt>
    <dgm:pt modelId="{FCD23FB8-B365-4C7F-93EB-7D9BA242A4E2}" type="pres">
      <dgm:prSet presAssocID="{FE838F45-C583-41C3-833B-1307A5B09BFF}" presName="sibTrans" presStyleLbl="sibTrans2D1" presStyleIdx="0" presStyleCnt="4"/>
      <dgm:spPr/>
    </dgm:pt>
    <dgm:pt modelId="{278FB5AC-B4A7-4B3A-8EF0-676E45DC5DFF}" type="pres">
      <dgm:prSet presAssocID="{FE838F45-C583-41C3-833B-1307A5B09BFF}" presName="spacerB" presStyleCnt="0"/>
      <dgm:spPr/>
    </dgm:pt>
    <dgm:pt modelId="{2A90CE44-60B0-4087-B145-CC8C1FA6681B}" type="pres">
      <dgm:prSet presAssocID="{C90CC935-C044-4D9A-9BF4-5503AC540EA6}" presName="node" presStyleLbl="node1" presStyleIdx="1" presStyleCnt="5" custScaleX="215498">
        <dgm:presLayoutVars>
          <dgm:bulletEnabled val="1"/>
        </dgm:presLayoutVars>
      </dgm:prSet>
      <dgm:spPr>
        <a:prstGeom prst="roundRect">
          <a:avLst/>
        </a:prstGeom>
      </dgm:spPr>
    </dgm:pt>
    <dgm:pt modelId="{A8804F16-F87E-44DF-9652-D12F11D484AD}" type="pres">
      <dgm:prSet presAssocID="{2ED8DE80-0A34-4F62-8C39-127682C3339B}" presName="spacerT" presStyleCnt="0"/>
      <dgm:spPr/>
    </dgm:pt>
    <dgm:pt modelId="{2BBDCD9E-1678-449B-A9B2-D8889EF8ED9D}" type="pres">
      <dgm:prSet presAssocID="{2ED8DE80-0A34-4F62-8C39-127682C3339B}" presName="sibTrans" presStyleLbl="sibTrans2D1" presStyleIdx="1" presStyleCnt="4"/>
      <dgm:spPr/>
    </dgm:pt>
    <dgm:pt modelId="{7CC25E6D-C0E5-4CBA-A2DA-E3B7AE6BC37F}" type="pres">
      <dgm:prSet presAssocID="{2ED8DE80-0A34-4F62-8C39-127682C3339B}" presName="spacerB" presStyleCnt="0"/>
      <dgm:spPr/>
    </dgm:pt>
    <dgm:pt modelId="{68E7679C-FBC1-48FD-9B7E-54637B15F9CF}" type="pres">
      <dgm:prSet presAssocID="{AB2AA225-84F1-48F9-80BB-450150AEC01F}" presName="node" presStyleLbl="node1" presStyleIdx="2" presStyleCnt="5" custScaleX="215498">
        <dgm:presLayoutVars>
          <dgm:bulletEnabled val="1"/>
        </dgm:presLayoutVars>
      </dgm:prSet>
      <dgm:spPr>
        <a:prstGeom prst="roundRect">
          <a:avLst/>
        </a:prstGeom>
      </dgm:spPr>
    </dgm:pt>
    <dgm:pt modelId="{133841BC-AD7A-4B89-A78F-DBAA7C522A20}" type="pres">
      <dgm:prSet presAssocID="{DCEF35E1-12EF-4FD2-ACC1-46199BC704A8}" presName="spacerT" presStyleCnt="0"/>
      <dgm:spPr/>
    </dgm:pt>
    <dgm:pt modelId="{8DB9524F-CA47-4321-9A7A-7DDDB17B6732}" type="pres">
      <dgm:prSet presAssocID="{DCEF35E1-12EF-4FD2-ACC1-46199BC704A8}" presName="sibTrans" presStyleLbl="sibTrans2D1" presStyleIdx="2" presStyleCnt="4"/>
      <dgm:spPr/>
    </dgm:pt>
    <dgm:pt modelId="{B426F29A-CA45-4D36-B9EC-080BA9C0146E}" type="pres">
      <dgm:prSet presAssocID="{DCEF35E1-12EF-4FD2-ACC1-46199BC704A8}" presName="spacerB" presStyleCnt="0"/>
      <dgm:spPr/>
    </dgm:pt>
    <dgm:pt modelId="{F362A5AA-AB95-4DAD-A44E-49F257DFD5BA}" type="pres">
      <dgm:prSet presAssocID="{8FDC01C3-CDF4-44DF-936A-C636FB1FD87A}" presName="node" presStyleLbl="node1" presStyleIdx="3" presStyleCnt="5" custScaleX="215498">
        <dgm:presLayoutVars>
          <dgm:bulletEnabled val="1"/>
        </dgm:presLayoutVars>
      </dgm:prSet>
      <dgm:spPr>
        <a:prstGeom prst="roundRect">
          <a:avLst/>
        </a:prstGeom>
      </dgm:spPr>
    </dgm:pt>
    <dgm:pt modelId="{BBE810F3-E4B1-49E1-92E7-77AD9B141E62}" type="pres">
      <dgm:prSet presAssocID="{06952244-42E7-4425-9648-506E1BEA73F3}" presName="sibTransLast" presStyleLbl="sibTrans2D1" presStyleIdx="3" presStyleCnt="4"/>
      <dgm:spPr/>
    </dgm:pt>
    <dgm:pt modelId="{B4865536-6BD3-462B-B8BC-04A18FFE4AB7}" type="pres">
      <dgm:prSet presAssocID="{06952244-42E7-4425-9648-506E1BEA73F3}" presName="connectorText" presStyleLbl="sibTrans2D1" presStyleIdx="3" presStyleCnt="4"/>
      <dgm:spPr/>
    </dgm:pt>
    <dgm:pt modelId="{820F28B5-C951-46C7-BE94-54F8E627F509}" type="pres">
      <dgm:prSet presAssocID="{06952244-42E7-4425-9648-506E1BEA73F3}" presName="lastNode" presStyleLbl="node1" presStyleIdx="4" presStyleCnt="5">
        <dgm:presLayoutVars>
          <dgm:bulletEnabled val="1"/>
        </dgm:presLayoutVars>
      </dgm:prSet>
      <dgm:spPr/>
    </dgm:pt>
  </dgm:ptLst>
  <dgm:cxnLst>
    <dgm:cxn modelId="{06F95806-CD99-4789-8306-29E42D9AFCEB}" type="presOf" srcId="{AB2AA225-84F1-48F9-80BB-450150AEC01F}" destId="{68E7679C-FBC1-48FD-9B7E-54637B15F9CF}" srcOrd="0" destOrd="0" presId="urn:microsoft.com/office/officeart/2005/8/layout/equation2"/>
    <dgm:cxn modelId="{53380A12-6D97-414D-A2EF-03BFD0F80081}" type="presOf" srcId="{35AC550A-CF90-4B1E-8E83-BB32054B2808}" destId="{98506D6B-B7C5-4077-8060-DF4F4C5DE8EC}" srcOrd="0" destOrd="0" presId="urn:microsoft.com/office/officeart/2005/8/layout/equation2"/>
    <dgm:cxn modelId="{C1695B19-EF51-491C-87B2-9CB0429EB93E}" srcId="{06952244-42E7-4425-9648-506E1BEA73F3}" destId="{8FDC01C3-CDF4-44DF-936A-C636FB1FD87A}" srcOrd="3" destOrd="0" parTransId="{9A05CA3A-3AB3-4A6D-8644-41246E76A215}" sibTransId="{BB28B248-2593-4F89-A64D-D1783D907D4D}"/>
    <dgm:cxn modelId="{03081E1C-4086-45F8-B0A5-44A68D304B6D}" type="presOf" srcId="{9F23A2E7-44F7-4055-9625-678679EBFDF1}" destId="{820F28B5-C951-46C7-BE94-54F8E627F509}" srcOrd="0" destOrd="0" presId="urn:microsoft.com/office/officeart/2005/8/layout/equation2"/>
    <dgm:cxn modelId="{390E1621-460F-4304-9AFA-BA4D2DFCBAEA}" type="presOf" srcId="{2ED8DE80-0A34-4F62-8C39-127682C3339B}" destId="{2BBDCD9E-1678-449B-A9B2-D8889EF8ED9D}" srcOrd="0" destOrd="0" presId="urn:microsoft.com/office/officeart/2005/8/layout/equation2"/>
    <dgm:cxn modelId="{EEC93235-115C-4CA6-9F3B-2729BC75E2F5}" type="presOf" srcId="{8FDC01C3-CDF4-44DF-936A-C636FB1FD87A}" destId="{F362A5AA-AB95-4DAD-A44E-49F257DFD5BA}" srcOrd="0" destOrd="0" presId="urn:microsoft.com/office/officeart/2005/8/layout/equation2"/>
    <dgm:cxn modelId="{6A2D2641-F4E0-4259-AF9E-B68080F94A66}" type="presOf" srcId="{06952244-42E7-4425-9648-506E1BEA73F3}" destId="{24584D70-9958-4119-9024-DBC2DA85FC45}" srcOrd="0" destOrd="0" presId="urn:microsoft.com/office/officeart/2005/8/layout/equation2"/>
    <dgm:cxn modelId="{CB0DED42-32FD-4DCC-85F8-ACF7347501D9}" type="presOf" srcId="{DCEF35E1-12EF-4FD2-ACC1-46199BC704A8}" destId="{8DB9524F-CA47-4321-9A7A-7DDDB17B6732}" srcOrd="0" destOrd="0" presId="urn:microsoft.com/office/officeart/2005/8/layout/equation2"/>
    <dgm:cxn modelId="{8EDF1C68-8CCC-4A3A-A0CC-21B132F7DE55}" type="presOf" srcId="{C90CC935-C044-4D9A-9BF4-5503AC540EA6}" destId="{2A90CE44-60B0-4087-B145-CC8C1FA6681B}" srcOrd="0" destOrd="0" presId="urn:microsoft.com/office/officeart/2005/8/layout/equation2"/>
    <dgm:cxn modelId="{F9836751-D081-46E1-B394-E0FFC9ED3656}" type="presOf" srcId="{BB28B248-2593-4F89-A64D-D1783D907D4D}" destId="{B4865536-6BD3-462B-B8BC-04A18FFE4AB7}" srcOrd="1" destOrd="0" presId="urn:microsoft.com/office/officeart/2005/8/layout/equation2"/>
    <dgm:cxn modelId="{59286752-B4F3-4DB0-9D89-70CD96278912}" type="presOf" srcId="{BB28B248-2593-4F89-A64D-D1783D907D4D}" destId="{BBE810F3-E4B1-49E1-92E7-77AD9B141E62}" srcOrd="0" destOrd="0" presId="urn:microsoft.com/office/officeart/2005/8/layout/equation2"/>
    <dgm:cxn modelId="{4C653C7F-D996-4D51-81FC-B10FEE4443A1}" srcId="{06952244-42E7-4425-9648-506E1BEA73F3}" destId="{AB2AA225-84F1-48F9-80BB-450150AEC01F}" srcOrd="2" destOrd="0" parTransId="{3895CF42-B6F4-4E98-BB50-47AECBC05F15}" sibTransId="{DCEF35E1-12EF-4FD2-ACC1-46199BC704A8}"/>
    <dgm:cxn modelId="{4F2C5097-01B6-4090-8793-9E063F5F219B}" srcId="{06952244-42E7-4425-9648-506E1BEA73F3}" destId="{9F23A2E7-44F7-4055-9625-678679EBFDF1}" srcOrd="4" destOrd="0" parTransId="{654BB2C8-6A68-4A7A-95FD-4A351D738D0F}" sibTransId="{FADB5836-86D3-4A97-B57A-E98CDC03EA9E}"/>
    <dgm:cxn modelId="{13C6F7A1-513B-43F6-AA05-3C4BD931D0A1}" srcId="{06952244-42E7-4425-9648-506E1BEA73F3}" destId="{35AC550A-CF90-4B1E-8E83-BB32054B2808}" srcOrd="0" destOrd="0" parTransId="{B420356E-7847-4B4A-859A-EF8BBA8DB459}" sibTransId="{FE838F45-C583-41C3-833B-1307A5B09BFF}"/>
    <dgm:cxn modelId="{18112DB8-FEE2-44A8-ADB1-8A89D04A0B1E}" srcId="{06952244-42E7-4425-9648-506E1BEA73F3}" destId="{C90CC935-C044-4D9A-9BF4-5503AC540EA6}" srcOrd="1" destOrd="0" parTransId="{DC7A7449-A691-45D5-8D3A-486D59904406}" sibTransId="{2ED8DE80-0A34-4F62-8C39-127682C3339B}"/>
    <dgm:cxn modelId="{D2EC33DC-A5C2-46E8-BA65-F4B1F3CA81A4}" type="presOf" srcId="{FE838F45-C583-41C3-833B-1307A5B09BFF}" destId="{FCD23FB8-B365-4C7F-93EB-7D9BA242A4E2}" srcOrd="0" destOrd="0" presId="urn:microsoft.com/office/officeart/2005/8/layout/equation2"/>
    <dgm:cxn modelId="{32E78623-8F75-48D1-BBBF-6CF5DEDF60CB}" type="presParOf" srcId="{24584D70-9958-4119-9024-DBC2DA85FC45}" destId="{5E8E9E39-F2A2-429E-A997-4624E88A398D}" srcOrd="0" destOrd="0" presId="urn:microsoft.com/office/officeart/2005/8/layout/equation2"/>
    <dgm:cxn modelId="{F4105062-79FD-4114-8909-048E8DC91C01}" type="presParOf" srcId="{5E8E9E39-F2A2-429E-A997-4624E88A398D}" destId="{98506D6B-B7C5-4077-8060-DF4F4C5DE8EC}" srcOrd="0" destOrd="0" presId="urn:microsoft.com/office/officeart/2005/8/layout/equation2"/>
    <dgm:cxn modelId="{FDB4746A-D023-4F35-8726-2C80C26B4C26}" type="presParOf" srcId="{5E8E9E39-F2A2-429E-A997-4624E88A398D}" destId="{243A6639-4BB3-46C1-BC20-7290C7855EB4}" srcOrd="1" destOrd="0" presId="urn:microsoft.com/office/officeart/2005/8/layout/equation2"/>
    <dgm:cxn modelId="{4D80F07C-DE88-41D8-8168-000F53C7A706}" type="presParOf" srcId="{5E8E9E39-F2A2-429E-A997-4624E88A398D}" destId="{FCD23FB8-B365-4C7F-93EB-7D9BA242A4E2}" srcOrd="2" destOrd="0" presId="urn:microsoft.com/office/officeart/2005/8/layout/equation2"/>
    <dgm:cxn modelId="{8FDF471C-58FC-4A4A-9C2A-4F0233C293F0}" type="presParOf" srcId="{5E8E9E39-F2A2-429E-A997-4624E88A398D}" destId="{278FB5AC-B4A7-4B3A-8EF0-676E45DC5DFF}" srcOrd="3" destOrd="0" presId="urn:microsoft.com/office/officeart/2005/8/layout/equation2"/>
    <dgm:cxn modelId="{0352774D-6995-4926-9E1C-900F2A0CDD74}" type="presParOf" srcId="{5E8E9E39-F2A2-429E-A997-4624E88A398D}" destId="{2A90CE44-60B0-4087-B145-CC8C1FA6681B}" srcOrd="4" destOrd="0" presId="urn:microsoft.com/office/officeart/2005/8/layout/equation2"/>
    <dgm:cxn modelId="{07BF29A9-6C99-48C7-9C29-199766CE8810}" type="presParOf" srcId="{5E8E9E39-F2A2-429E-A997-4624E88A398D}" destId="{A8804F16-F87E-44DF-9652-D12F11D484AD}" srcOrd="5" destOrd="0" presId="urn:microsoft.com/office/officeart/2005/8/layout/equation2"/>
    <dgm:cxn modelId="{8AF4BCDC-5562-4C94-A5AC-E3AC18C74201}" type="presParOf" srcId="{5E8E9E39-F2A2-429E-A997-4624E88A398D}" destId="{2BBDCD9E-1678-449B-A9B2-D8889EF8ED9D}" srcOrd="6" destOrd="0" presId="urn:microsoft.com/office/officeart/2005/8/layout/equation2"/>
    <dgm:cxn modelId="{D4F446E0-3C04-4313-AFB0-7485EE19ECD0}" type="presParOf" srcId="{5E8E9E39-F2A2-429E-A997-4624E88A398D}" destId="{7CC25E6D-C0E5-4CBA-A2DA-E3B7AE6BC37F}" srcOrd="7" destOrd="0" presId="urn:microsoft.com/office/officeart/2005/8/layout/equation2"/>
    <dgm:cxn modelId="{BD4AC400-D21F-4A2C-AAEA-1FACDB20938A}" type="presParOf" srcId="{5E8E9E39-F2A2-429E-A997-4624E88A398D}" destId="{68E7679C-FBC1-48FD-9B7E-54637B15F9CF}" srcOrd="8" destOrd="0" presId="urn:microsoft.com/office/officeart/2005/8/layout/equation2"/>
    <dgm:cxn modelId="{4120CBE3-B8C3-4798-911D-71CA3BFBC7CF}" type="presParOf" srcId="{5E8E9E39-F2A2-429E-A997-4624E88A398D}" destId="{133841BC-AD7A-4B89-A78F-DBAA7C522A20}" srcOrd="9" destOrd="0" presId="urn:microsoft.com/office/officeart/2005/8/layout/equation2"/>
    <dgm:cxn modelId="{B273F321-EA29-4261-8D8E-7CB5DCE019C8}" type="presParOf" srcId="{5E8E9E39-F2A2-429E-A997-4624E88A398D}" destId="{8DB9524F-CA47-4321-9A7A-7DDDB17B6732}" srcOrd="10" destOrd="0" presId="urn:microsoft.com/office/officeart/2005/8/layout/equation2"/>
    <dgm:cxn modelId="{F253B620-5B28-4771-8B99-D1487A1A226B}" type="presParOf" srcId="{5E8E9E39-F2A2-429E-A997-4624E88A398D}" destId="{B426F29A-CA45-4D36-B9EC-080BA9C0146E}" srcOrd="11" destOrd="0" presId="urn:microsoft.com/office/officeart/2005/8/layout/equation2"/>
    <dgm:cxn modelId="{887280F8-C7F2-4608-A864-2EEC71C7AD05}" type="presParOf" srcId="{5E8E9E39-F2A2-429E-A997-4624E88A398D}" destId="{F362A5AA-AB95-4DAD-A44E-49F257DFD5BA}" srcOrd="12" destOrd="0" presId="urn:microsoft.com/office/officeart/2005/8/layout/equation2"/>
    <dgm:cxn modelId="{211D0731-248C-41D7-BAC3-202D60C15144}" type="presParOf" srcId="{24584D70-9958-4119-9024-DBC2DA85FC45}" destId="{BBE810F3-E4B1-49E1-92E7-77AD9B141E62}" srcOrd="1" destOrd="0" presId="urn:microsoft.com/office/officeart/2005/8/layout/equation2"/>
    <dgm:cxn modelId="{8183DCF4-EF13-472F-A5A1-C6164099702D}" type="presParOf" srcId="{BBE810F3-E4B1-49E1-92E7-77AD9B141E62}" destId="{B4865536-6BD3-462B-B8BC-04A18FFE4AB7}" srcOrd="0" destOrd="0" presId="urn:microsoft.com/office/officeart/2005/8/layout/equation2"/>
    <dgm:cxn modelId="{B5E07045-253D-4BCE-A666-5F1A27F5688D}" type="presParOf" srcId="{24584D70-9958-4119-9024-DBC2DA85FC45}" destId="{820F28B5-C951-46C7-BE94-54F8E627F509}" srcOrd="2" destOrd="0" presId="urn:microsoft.com/office/officeart/2005/8/layout/equation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6E99BBE-D84E-41DB-8EE0-18A7B25AF79B}">
      <dsp:nvSpPr>
        <dsp:cNvPr id="0" name=""/>
        <dsp:cNvSpPr/>
      </dsp:nvSpPr>
      <dsp:spPr>
        <a:xfrm>
          <a:off x="914320" y="0"/>
          <a:ext cx="10362300" cy="8127295"/>
        </a:xfrm>
        <a:prstGeom prst="rightArrow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A46F2A1-1512-4354-BCCD-FD2BE4D11892}">
      <dsp:nvSpPr>
        <dsp:cNvPr id="0" name=""/>
        <dsp:cNvSpPr/>
      </dsp:nvSpPr>
      <dsp:spPr>
        <a:xfrm>
          <a:off x="0" y="2500736"/>
          <a:ext cx="3657282" cy="325091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4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AgNO</a:t>
          </a:r>
          <a:r>
            <a:rPr lang="en-IN" sz="4000" kern="1200" baseline="-25000" dirty="0">
              <a:latin typeface="Times New Roman" panose="02020603050405020304" pitchFamily="18" charset="0"/>
              <a:cs typeface="Times New Roman" panose="02020603050405020304" pitchFamily="18" charset="0"/>
            </a:rPr>
            <a:t>3</a:t>
          </a:r>
        </a:p>
      </dsp:txBody>
      <dsp:txXfrm>
        <a:off x="158697" y="2659433"/>
        <a:ext cx="3339888" cy="2933524"/>
      </dsp:txXfrm>
    </dsp:sp>
    <dsp:sp modelId="{8137C78A-76E8-4601-A89D-24D64015DF56}">
      <dsp:nvSpPr>
        <dsp:cNvPr id="0" name=""/>
        <dsp:cNvSpPr/>
      </dsp:nvSpPr>
      <dsp:spPr>
        <a:xfrm>
          <a:off x="8533659" y="2563641"/>
          <a:ext cx="3657282" cy="3250918"/>
        </a:xfrm>
        <a:prstGeom prst="round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381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0000" dir="5400000" rotWithShape="0">
            <a:srgbClr val="000000">
              <a:alpha val="38000"/>
            </a:srgbClr>
          </a:outerShdw>
        </a:effectLst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152400" tIns="152400" rIns="152400" bIns="152400" numCol="1" spcCol="1270" anchor="ctr" anchorCtr="0">
          <a:noAutofit/>
        </a:bodyPr>
        <a:lstStyle/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40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Nano Silver</a:t>
          </a:r>
        </a:p>
      </dsp:txBody>
      <dsp:txXfrm>
        <a:off x="8692356" y="2722338"/>
        <a:ext cx="3339888" cy="2933524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C53C355-D4BA-4CC4-8BC4-284539D2E5BA}">
      <dsp:nvSpPr>
        <dsp:cNvPr id="0" name=""/>
        <dsp:cNvSpPr/>
      </dsp:nvSpPr>
      <dsp:spPr>
        <a:xfrm>
          <a:off x="116075" y="6200"/>
          <a:ext cx="3416797" cy="1708398"/>
        </a:xfrm>
        <a:prstGeom prst="roundRect">
          <a:avLst>
            <a:gd name="adj" fmla="val 10000"/>
          </a:avLst>
        </a:prstGeom>
        <a:solidFill>
          <a:schemeClr val="bg2">
            <a:lumMod val="75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50800" rIns="76200" bIns="50800" numCol="1" spcCol="1270" anchor="ctr" anchorCtr="0">
          <a:noAutofit/>
        </a:bodyPr>
        <a:lstStyle/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Physical Methods</a:t>
          </a:r>
          <a:endParaRPr lang="en-IN" sz="40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166112" y="56237"/>
        <a:ext cx="3316723" cy="1608324"/>
      </dsp:txXfrm>
    </dsp:sp>
    <dsp:sp modelId="{F0415478-2204-4B3F-8E4A-0B18E12A5BCC}">
      <dsp:nvSpPr>
        <dsp:cNvPr id="0" name=""/>
        <dsp:cNvSpPr/>
      </dsp:nvSpPr>
      <dsp:spPr>
        <a:xfrm>
          <a:off x="457755" y="1714599"/>
          <a:ext cx="341679" cy="1281298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281298"/>
              </a:lnTo>
              <a:lnTo>
                <a:pt x="341679" y="1281298"/>
              </a:lnTo>
            </a:path>
          </a:pathLst>
        </a:custGeom>
        <a:noFill/>
        <a:ln w="2540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8A7608E7-B55A-4574-A1B3-DD896CBBEE3A}">
      <dsp:nvSpPr>
        <dsp:cNvPr id="0" name=""/>
        <dsp:cNvSpPr/>
      </dsp:nvSpPr>
      <dsp:spPr>
        <a:xfrm>
          <a:off x="799435" y="2141699"/>
          <a:ext cx="2733437" cy="170839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5245" tIns="36830" rIns="55245" bIns="36830" numCol="1" spcCol="1270" anchor="ctr" anchorCtr="0">
          <a:noAutofit/>
        </a:bodyPr>
        <a:lstStyle/>
        <a:p>
          <a:pPr marL="0" lvl="0" indent="0" algn="ctr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2900" b="0" i="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Radiolytic</a:t>
          </a:r>
          <a:r>
            <a:rPr lang="en-IN" sz="2900" b="0" i="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Synthesis </a:t>
          </a:r>
        </a:p>
      </dsp:txBody>
      <dsp:txXfrm>
        <a:off x="849472" y="2191736"/>
        <a:ext cx="2633363" cy="1608324"/>
      </dsp:txXfrm>
    </dsp:sp>
    <dsp:sp modelId="{837B51A5-9880-47E0-9A68-793198FC5E69}">
      <dsp:nvSpPr>
        <dsp:cNvPr id="0" name=""/>
        <dsp:cNvSpPr/>
      </dsp:nvSpPr>
      <dsp:spPr>
        <a:xfrm>
          <a:off x="457755" y="1714599"/>
          <a:ext cx="341679" cy="341679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3416797"/>
              </a:lnTo>
              <a:lnTo>
                <a:pt x="341679" y="3416797"/>
              </a:lnTo>
            </a:path>
          </a:pathLst>
        </a:custGeom>
        <a:noFill/>
        <a:ln w="2540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3308D56-14F1-482B-A7F2-1382AE55F5AE}">
      <dsp:nvSpPr>
        <dsp:cNvPr id="0" name=""/>
        <dsp:cNvSpPr/>
      </dsp:nvSpPr>
      <dsp:spPr>
        <a:xfrm>
          <a:off x="799435" y="4277197"/>
          <a:ext cx="2733437" cy="170839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5245" tIns="36830" rIns="55245" bIns="36830" numCol="1" spcCol="1270" anchor="ctr" anchorCtr="0">
          <a:noAutofit/>
        </a:bodyPr>
        <a:lstStyle/>
        <a:p>
          <a:pPr marL="0" lvl="0" indent="0" algn="ctr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2900" b="0" i="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Photochemical Process</a:t>
          </a:r>
        </a:p>
      </dsp:txBody>
      <dsp:txXfrm>
        <a:off x="849472" y="4327234"/>
        <a:ext cx="2633363" cy="1608324"/>
      </dsp:txXfrm>
    </dsp:sp>
    <dsp:sp modelId="{1926C4A4-FBD3-4944-97DA-F86CE3B22135}">
      <dsp:nvSpPr>
        <dsp:cNvPr id="0" name=""/>
        <dsp:cNvSpPr/>
      </dsp:nvSpPr>
      <dsp:spPr>
        <a:xfrm>
          <a:off x="457755" y="1714599"/>
          <a:ext cx="341679" cy="5552295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5552295"/>
              </a:lnTo>
              <a:lnTo>
                <a:pt x="341679" y="5552295"/>
              </a:lnTo>
            </a:path>
          </a:pathLst>
        </a:custGeom>
        <a:noFill/>
        <a:ln w="2540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47533FB8-22CF-4EF8-BEA7-AC4644E46F3E}">
      <dsp:nvSpPr>
        <dsp:cNvPr id="0" name=""/>
        <dsp:cNvSpPr/>
      </dsp:nvSpPr>
      <dsp:spPr>
        <a:xfrm>
          <a:off x="799435" y="6412695"/>
          <a:ext cx="2733437" cy="170839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tx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5245" tIns="36830" rIns="55245" bIns="36830" numCol="1" spcCol="1270" anchor="ctr" anchorCtr="0">
          <a:noAutofit/>
        </a:bodyPr>
        <a:lstStyle/>
        <a:p>
          <a:pPr marL="0" lvl="0" indent="0" algn="ctr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2900" b="0" i="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Laser ablation</a:t>
          </a:r>
        </a:p>
      </dsp:txBody>
      <dsp:txXfrm>
        <a:off x="849472" y="6462732"/>
        <a:ext cx="2633363" cy="1608324"/>
      </dsp:txXfrm>
    </dsp:sp>
    <dsp:sp modelId="{6DAE1B86-0D2B-40F4-BEF3-8796A477C577}">
      <dsp:nvSpPr>
        <dsp:cNvPr id="0" name=""/>
        <dsp:cNvSpPr/>
      </dsp:nvSpPr>
      <dsp:spPr>
        <a:xfrm>
          <a:off x="4387072" y="6200"/>
          <a:ext cx="3416797" cy="1708398"/>
        </a:xfrm>
        <a:prstGeom prst="roundRect">
          <a:avLst>
            <a:gd name="adj" fmla="val 10000"/>
          </a:avLst>
        </a:prstGeom>
        <a:solidFill>
          <a:schemeClr val="accent5">
            <a:lumMod val="40000"/>
            <a:lumOff val="6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50800" rIns="76200" bIns="50800" numCol="1" spcCol="1270" anchor="ctr" anchorCtr="0">
          <a:noAutofit/>
        </a:bodyPr>
        <a:lstStyle/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Chemical Methods</a:t>
          </a:r>
          <a:endParaRPr lang="en-IN" sz="40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4437109" y="56237"/>
        <a:ext cx="3316723" cy="1608324"/>
      </dsp:txXfrm>
    </dsp:sp>
    <dsp:sp modelId="{E4B4C62D-54E0-496F-ABDC-22D25079413A}">
      <dsp:nvSpPr>
        <dsp:cNvPr id="0" name=""/>
        <dsp:cNvSpPr/>
      </dsp:nvSpPr>
      <dsp:spPr>
        <a:xfrm>
          <a:off x="4728752" y="1714599"/>
          <a:ext cx="341679" cy="1281298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281298"/>
              </a:lnTo>
              <a:lnTo>
                <a:pt x="341679" y="1281298"/>
              </a:lnTo>
            </a:path>
          </a:pathLst>
        </a:custGeom>
        <a:noFill/>
        <a:ln w="254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CBDDA84-60CB-45B7-9EFE-066973ED65B3}">
      <dsp:nvSpPr>
        <dsp:cNvPr id="0" name=""/>
        <dsp:cNvSpPr/>
      </dsp:nvSpPr>
      <dsp:spPr>
        <a:xfrm>
          <a:off x="5070431" y="2141699"/>
          <a:ext cx="2733437" cy="170839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5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5245" tIns="36830" rIns="55245" bIns="36830" numCol="1" spcCol="1270" anchor="ctr" anchorCtr="0">
          <a:noAutofit/>
        </a:bodyPr>
        <a:lstStyle/>
        <a:p>
          <a:pPr marL="0" lvl="0" indent="0" algn="ctr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29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Turkevich</a:t>
          </a:r>
          <a:r>
            <a:rPr lang="en-IN" sz="29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method</a:t>
          </a:r>
        </a:p>
      </dsp:txBody>
      <dsp:txXfrm>
        <a:off x="5120468" y="2191736"/>
        <a:ext cx="2633363" cy="1608324"/>
      </dsp:txXfrm>
    </dsp:sp>
    <dsp:sp modelId="{A3331B2D-372B-4935-A627-A918A9546919}">
      <dsp:nvSpPr>
        <dsp:cNvPr id="0" name=""/>
        <dsp:cNvSpPr/>
      </dsp:nvSpPr>
      <dsp:spPr>
        <a:xfrm>
          <a:off x="4728752" y="1714599"/>
          <a:ext cx="341679" cy="341679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3416797"/>
              </a:lnTo>
              <a:lnTo>
                <a:pt x="341679" y="3416797"/>
              </a:lnTo>
            </a:path>
          </a:pathLst>
        </a:custGeom>
        <a:noFill/>
        <a:ln w="254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7F2926A-24EE-4EFF-8BFE-72E4EB69859A}">
      <dsp:nvSpPr>
        <dsp:cNvPr id="0" name=""/>
        <dsp:cNvSpPr/>
      </dsp:nvSpPr>
      <dsp:spPr>
        <a:xfrm>
          <a:off x="5070431" y="4277197"/>
          <a:ext cx="2733437" cy="170839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5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5245" tIns="36830" rIns="55245" bIns="36830" numCol="1" spcCol="1270" anchor="ctr" anchorCtr="0">
          <a:noAutofit/>
        </a:bodyPr>
        <a:lstStyle/>
        <a:p>
          <a:pPr marL="0" lvl="0" indent="0" algn="ctr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2900" b="0" i="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Brust</a:t>
          </a:r>
          <a:r>
            <a:rPr lang="en-IN" sz="2900" b="0" i="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method</a:t>
          </a:r>
        </a:p>
      </dsp:txBody>
      <dsp:txXfrm>
        <a:off x="5120468" y="4327234"/>
        <a:ext cx="2633363" cy="1608324"/>
      </dsp:txXfrm>
    </dsp:sp>
    <dsp:sp modelId="{2B287CF6-6F4A-4CDE-A6F2-9A418019D7B1}">
      <dsp:nvSpPr>
        <dsp:cNvPr id="0" name=""/>
        <dsp:cNvSpPr/>
      </dsp:nvSpPr>
      <dsp:spPr>
        <a:xfrm>
          <a:off x="4728752" y="1714599"/>
          <a:ext cx="341679" cy="5552295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5552295"/>
              </a:lnTo>
              <a:lnTo>
                <a:pt x="341679" y="5552295"/>
              </a:lnTo>
            </a:path>
          </a:pathLst>
        </a:custGeom>
        <a:noFill/>
        <a:ln w="254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43CA88C3-8568-4359-9D23-DED13DE4D65E}">
      <dsp:nvSpPr>
        <dsp:cNvPr id="0" name=""/>
        <dsp:cNvSpPr/>
      </dsp:nvSpPr>
      <dsp:spPr>
        <a:xfrm>
          <a:off x="5070431" y="6412695"/>
          <a:ext cx="2733437" cy="170839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5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5245" tIns="36830" rIns="55245" bIns="36830" numCol="1" spcCol="1270" anchor="ctr" anchorCtr="0">
          <a:noAutofit/>
        </a:bodyPr>
        <a:lstStyle/>
        <a:p>
          <a:pPr marL="0" lvl="0" indent="0" algn="ctr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2900" b="0" i="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Seeded growth method</a:t>
          </a:r>
        </a:p>
      </dsp:txBody>
      <dsp:txXfrm>
        <a:off x="5120468" y="6462732"/>
        <a:ext cx="2633363" cy="1608324"/>
      </dsp:txXfrm>
    </dsp:sp>
    <dsp:sp modelId="{73709483-337D-43C8-B077-563A1659632B}">
      <dsp:nvSpPr>
        <dsp:cNvPr id="0" name=""/>
        <dsp:cNvSpPr/>
      </dsp:nvSpPr>
      <dsp:spPr>
        <a:xfrm>
          <a:off x="8658068" y="6200"/>
          <a:ext cx="3416797" cy="1708398"/>
        </a:xfrm>
        <a:prstGeom prst="roundRect">
          <a:avLst>
            <a:gd name="adj" fmla="val 10000"/>
          </a:avLst>
        </a:prstGeom>
        <a:solidFill>
          <a:schemeClr val="accent6">
            <a:lumMod val="40000"/>
            <a:lumOff val="6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76200" tIns="50800" rIns="76200" bIns="50800" numCol="1" spcCol="1270" anchor="ctr" anchorCtr="0">
          <a:noAutofit/>
        </a:bodyPr>
        <a:lstStyle/>
        <a:p>
          <a:pPr marL="0" lvl="0" indent="0" algn="ctr" defTabSz="1778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0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Green Methods</a:t>
          </a:r>
          <a:endParaRPr lang="en-IN" sz="40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8708105" y="56237"/>
        <a:ext cx="3316723" cy="1608324"/>
      </dsp:txXfrm>
    </dsp:sp>
    <dsp:sp modelId="{E54AFB62-784A-4463-9208-F4D4377E3BDB}">
      <dsp:nvSpPr>
        <dsp:cNvPr id="0" name=""/>
        <dsp:cNvSpPr/>
      </dsp:nvSpPr>
      <dsp:spPr>
        <a:xfrm>
          <a:off x="8999748" y="1714599"/>
          <a:ext cx="341679" cy="1281298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281298"/>
              </a:lnTo>
              <a:lnTo>
                <a:pt x="341679" y="1281298"/>
              </a:lnTo>
            </a:path>
          </a:pathLst>
        </a:custGeom>
        <a:noFill/>
        <a:ln w="25400" cap="flat" cmpd="sng" algn="ctr">
          <a:solidFill>
            <a:schemeClr val="accent6"/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8414C9CC-E2BE-4713-9EB0-BB8E73F29881}">
      <dsp:nvSpPr>
        <dsp:cNvPr id="0" name=""/>
        <dsp:cNvSpPr/>
      </dsp:nvSpPr>
      <dsp:spPr>
        <a:xfrm>
          <a:off x="9341428" y="2141699"/>
          <a:ext cx="2733437" cy="170839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6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5245" tIns="36830" rIns="55245" bIns="36830" numCol="1" spcCol="1270" anchor="ctr" anchorCtr="0">
          <a:noAutofit/>
        </a:bodyPr>
        <a:lstStyle/>
        <a:p>
          <a:pPr marL="0" lvl="0" indent="0" algn="ctr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2900" b="0" i="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Utilization of microorganisms</a:t>
          </a:r>
          <a:endParaRPr lang="en-IN" sz="29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9391465" y="2191736"/>
        <a:ext cx="2633363" cy="1608324"/>
      </dsp:txXfrm>
    </dsp:sp>
    <dsp:sp modelId="{929AB584-C23B-4421-8CF1-BA6AC9B161ED}">
      <dsp:nvSpPr>
        <dsp:cNvPr id="0" name=""/>
        <dsp:cNvSpPr/>
      </dsp:nvSpPr>
      <dsp:spPr>
        <a:xfrm>
          <a:off x="8999748" y="1714599"/>
          <a:ext cx="341679" cy="3416797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3416797"/>
              </a:lnTo>
              <a:lnTo>
                <a:pt x="341679" y="3416797"/>
              </a:lnTo>
            </a:path>
          </a:pathLst>
        </a:custGeom>
        <a:noFill/>
        <a:ln w="25400" cap="flat" cmpd="sng" algn="ctr">
          <a:solidFill>
            <a:schemeClr val="accent6"/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55D1062A-3ADC-43D7-B3DF-154695E417F8}">
      <dsp:nvSpPr>
        <dsp:cNvPr id="0" name=""/>
        <dsp:cNvSpPr/>
      </dsp:nvSpPr>
      <dsp:spPr>
        <a:xfrm>
          <a:off x="9341428" y="4277197"/>
          <a:ext cx="2733437" cy="170839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6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5245" tIns="36830" rIns="55245" bIns="36830" numCol="1" spcCol="1270" anchor="ctr" anchorCtr="0">
          <a:noAutofit/>
        </a:bodyPr>
        <a:lstStyle/>
        <a:p>
          <a:pPr marL="0" lvl="0" indent="0" algn="ctr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900" b="0" i="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Use of plants and plant extracts</a:t>
          </a:r>
          <a:endParaRPr lang="en-IN" sz="2900" b="0" i="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9391465" y="4327234"/>
        <a:ext cx="2633363" cy="1608324"/>
      </dsp:txXfrm>
    </dsp:sp>
    <dsp:sp modelId="{50750538-7A3A-4839-99EC-3639F7A2EEDE}">
      <dsp:nvSpPr>
        <dsp:cNvPr id="0" name=""/>
        <dsp:cNvSpPr/>
      </dsp:nvSpPr>
      <dsp:spPr>
        <a:xfrm>
          <a:off x="8999748" y="1714599"/>
          <a:ext cx="341679" cy="5552295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5552295"/>
              </a:lnTo>
              <a:lnTo>
                <a:pt x="341679" y="5552295"/>
              </a:lnTo>
            </a:path>
          </a:pathLst>
        </a:custGeom>
        <a:noFill/>
        <a:ln w="25400" cap="flat" cmpd="sng" algn="ctr">
          <a:solidFill>
            <a:schemeClr val="accent6"/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74CAA38-857F-4E95-96CF-B5E4A2D624BE}">
      <dsp:nvSpPr>
        <dsp:cNvPr id="0" name=""/>
        <dsp:cNvSpPr/>
      </dsp:nvSpPr>
      <dsp:spPr>
        <a:xfrm>
          <a:off x="9341428" y="6412695"/>
          <a:ext cx="2733437" cy="170839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6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5245" tIns="36830" rIns="55245" bIns="36830" numCol="1" spcCol="1270" anchor="ctr" anchorCtr="0">
          <a:noAutofit/>
        </a:bodyPr>
        <a:lstStyle/>
        <a:p>
          <a:pPr marL="0" lvl="0" indent="0" algn="ctr" defTabSz="1289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900" b="0" i="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Use of templates like membranes and viruses DNA</a:t>
          </a:r>
          <a:endParaRPr lang="en-IN" sz="29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9391465" y="6462732"/>
        <a:ext cx="2633363" cy="1608324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2E10F86-7392-411B-83B3-1DB7CBB1627D}">
      <dsp:nvSpPr>
        <dsp:cNvPr id="0" name=""/>
        <dsp:cNvSpPr/>
      </dsp:nvSpPr>
      <dsp:spPr>
        <a:xfrm>
          <a:off x="-9187925" y="-1403294"/>
          <a:ext cx="10933884" cy="10933884"/>
        </a:xfrm>
        <a:prstGeom prst="blockArc">
          <a:avLst>
            <a:gd name="adj1" fmla="val 18900000"/>
            <a:gd name="adj2" fmla="val 2700000"/>
            <a:gd name="adj3" fmla="val 198"/>
          </a:avLst>
        </a:pr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05AE9A9-8F88-4FD5-A30B-D0DBC0F1646B}">
      <dsp:nvSpPr>
        <dsp:cNvPr id="0" name=""/>
        <dsp:cNvSpPr/>
      </dsp:nvSpPr>
      <dsp:spPr>
        <a:xfrm>
          <a:off x="650589" y="427983"/>
          <a:ext cx="11424538" cy="855641"/>
        </a:xfrm>
        <a:prstGeom prst="rect">
          <a:avLst/>
        </a:prstGeom>
        <a:noFill/>
        <a:ln w="25400" cap="flat" cmpd="sng" algn="ctr">
          <a:solidFill>
            <a:schemeClr val="accent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79166" tIns="111760" rIns="111760" bIns="111760" numCol="1" spcCol="1270" anchor="ctr" anchorCtr="0">
          <a:noAutofit/>
        </a:bodyPr>
        <a:lstStyle/>
        <a:p>
          <a:pPr marL="0" lvl="0" indent="0" algn="l" defTabSz="1955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4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Flavonoids</a:t>
          </a:r>
        </a:p>
      </dsp:txBody>
      <dsp:txXfrm>
        <a:off x="650589" y="427983"/>
        <a:ext cx="11424538" cy="855641"/>
      </dsp:txXfrm>
    </dsp:sp>
    <dsp:sp modelId="{C879B2AA-8EA1-4CD5-A8EA-AF761237744B}">
      <dsp:nvSpPr>
        <dsp:cNvPr id="0" name=""/>
        <dsp:cNvSpPr/>
      </dsp:nvSpPr>
      <dsp:spPr>
        <a:xfrm>
          <a:off x="115813" y="321028"/>
          <a:ext cx="1069552" cy="1069552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6D468CF-3D52-42FF-AB24-7794D5642863}">
      <dsp:nvSpPr>
        <dsp:cNvPr id="0" name=""/>
        <dsp:cNvSpPr/>
      </dsp:nvSpPr>
      <dsp:spPr>
        <a:xfrm>
          <a:off x="1354413" y="1711283"/>
          <a:ext cx="10720714" cy="855641"/>
        </a:xfrm>
        <a:prstGeom prst="rect">
          <a:avLst/>
        </a:prstGeom>
        <a:noFill/>
        <a:ln w="25400" cap="flat" cmpd="sng" algn="ctr">
          <a:solidFill>
            <a:schemeClr val="accent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79166" tIns="111760" rIns="111760" bIns="111760" numCol="1" spcCol="1270" anchor="ctr" anchorCtr="0">
          <a:noAutofit/>
        </a:bodyPr>
        <a:lstStyle/>
        <a:p>
          <a:pPr marL="0" lvl="0" indent="0" algn="l" defTabSz="1955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4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Alkaloids</a:t>
          </a:r>
        </a:p>
      </dsp:txBody>
      <dsp:txXfrm>
        <a:off x="1354413" y="1711283"/>
        <a:ext cx="10720714" cy="855641"/>
      </dsp:txXfrm>
    </dsp:sp>
    <dsp:sp modelId="{346B4147-356D-49DA-A5A3-42EFFAF738CB}">
      <dsp:nvSpPr>
        <dsp:cNvPr id="0" name=""/>
        <dsp:cNvSpPr/>
      </dsp:nvSpPr>
      <dsp:spPr>
        <a:xfrm>
          <a:off x="819637" y="1604328"/>
          <a:ext cx="1069552" cy="1069552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F6D5A70-679C-4D13-A0D8-C6587E8B1625}">
      <dsp:nvSpPr>
        <dsp:cNvPr id="0" name=""/>
        <dsp:cNvSpPr/>
      </dsp:nvSpPr>
      <dsp:spPr>
        <a:xfrm>
          <a:off x="1676254" y="2994583"/>
          <a:ext cx="10398873" cy="855641"/>
        </a:xfrm>
        <a:prstGeom prst="rect">
          <a:avLst/>
        </a:prstGeom>
        <a:noFill/>
        <a:ln w="25400" cap="flat" cmpd="sng" algn="ctr">
          <a:solidFill>
            <a:schemeClr val="accent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79166" tIns="111760" rIns="111760" bIns="111760" numCol="1" spcCol="1270" anchor="ctr" anchorCtr="0">
          <a:noAutofit/>
        </a:bodyPr>
        <a:lstStyle/>
        <a:p>
          <a:pPr marL="0" lvl="0" indent="0" algn="l" defTabSz="1955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4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Phenolic compounds</a:t>
          </a:r>
        </a:p>
      </dsp:txBody>
      <dsp:txXfrm>
        <a:off x="1676254" y="2994583"/>
        <a:ext cx="10398873" cy="855641"/>
      </dsp:txXfrm>
    </dsp:sp>
    <dsp:sp modelId="{9DE785D9-67AF-4358-9ED6-573531F54533}">
      <dsp:nvSpPr>
        <dsp:cNvPr id="0" name=""/>
        <dsp:cNvSpPr/>
      </dsp:nvSpPr>
      <dsp:spPr>
        <a:xfrm>
          <a:off x="1141478" y="2887627"/>
          <a:ext cx="1069552" cy="1069552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2B314050-E588-476A-B2F9-9A8F4AF6106B}">
      <dsp:nvSpPr>
        <dsp:cNvPr id="0" name=""/>
        <dsp:cNvSpPr/>
      </dsp:nvSpPr>
      <dsp:spPr>
        <a:xfrm>
          <a:off x="1676254" y="4277070"/>
          <a:ext cx="10398873" cy="855641"/>
        </a:xfrm>
        <a:prstGeom prst="rect">
          <a:avLst/>
        </a:prstGeom>
        <a:noFill/>
        <a:ln w="25400" cap="flat" cmpd="sng" algn="ctr">
          <a:solidFill>
            <a:schemeClr val="accent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79166" tIns="111760" rIns="111760" bIns="111760" numCol="1" spcCol="1270" anchor="ctr" anchorCtr="0">
          <a:noAutofit/>
        </a:bodyPr>
        <a:lstStyle/>
        <a:p>
          <a:pPr marL="0" lvl="0" indent="0" algn="l" defTabSz="1955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4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Phytosterols</a:t>
          </a:r>
        </a:p>
      </dsp:txBody>
      <dsp:txXfrm>
        <a:off x="1676254" y="4277070"/>
        <a:ext cx="10398873" cy="855641"/>
      </dsp:txXfrm>
    </dsp:sp>
    <dsp:sp modelId="{ADEF539D-0E7C-4E4D-A835-FD325DB1F379}">
      <dsp:nvSpPr>
        <dsp:cNvPr id="0" name=""/>
        <dsp:cNvSpPr/>
      </dsp:nvSpPr>
      <dsp:spPr>
        <a:xfrm>
          <a:off x="1141478" y="4170115"/>
          <a:ext cx="1069552" cy="1069552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01972EB-D32A-4231-A3A4-BF85A5245AB2}">
      <dsp:nvSpPr>
        <dsp:cNvPr id="0" name=""/>
        <dsp:cNvSpPr/>
      </dsp:nvSpPr>
      <dsp:spPr>
        <a:xfrm>
          <a:off x="1354413" y="5560370"/>
          <a:ext cx="10720714" cy="855641"/>
        </a:xfrm>
        <a:prstGeom prst="rect">
          <a:avLst/>
        </a:prstGeom>
        <a:noFill/>
        <a:ln w="25400" cap="flat" cmpd="sng" algn="ctr">
          <a:solidFill>
            <a:schemeClr val="accent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79166" tIns="111760" rIns="111760" bIns="111760" numCol="1" spcCol="1270" anchor="ctr" anchorCtr="0">
          <a:noAutofit/>
        </a:bodyPr>
        <a:lstStyle/>
        <a:p>
          <a:pPr marL="0" lvl="0" indent="0" algn="l" defTabSz="1955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4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Steroids</a:t>
          </a:r>
        </a:p>
      </dsp:txBody>
      <dsp:txXfrm>
        <a:off x="1354413" y="5560370"/>
        <a:ext cx="10720714" cy="855641"/>
      </dsp:txXfrm>
    </dsp:sp>
    <dsp:sp modelId="{A08789A7-9D1A-450C-9357-48CCFFC38313}">
      <dsp:nvSpPr>
        <dsp:cNvPr id="0" name=""/>
        <dsp:cNvSpPr/>
      </dsp:nvSpPr>
      <dsp:spPr>
        <a:xfrm>
          <a:off x="819637" y="5453414"/>
          <a:ext cx="1069552" cy="1069552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8126166E-C74B-4C80-BE28-7A78560D2555}">
      <dsp:nvSpPr>
        <dsp:cNvPr id="0" name=""/>
        <dsp:cNvSpPr/>
      </dsp:nvSpPr>
      <dsp:spPr>
        <a:xfrm>
          <a:off x="650589" y="6843670"/>
          <a:ext cx="11424538" cy="855641"/>
        </a:xfrm>
        <a:prstGeom prst="rect">
          <a:avLst/>
        </a:prstGeom>
        <a:noFill/>
        <a:ln w="25400" cap="flat" cmpd="sng" algn="ctr">
          <a:solidFill>
            <a:schemeClr val="accent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79166" tIns="111760" rIns="111760" bIns="111760" numCol="1" spcCol="1270" anchor="ctr" anchorCtr="0">
          <a:noAutofit/>
        </a:bodyPr>
        <a:lstStyle/>
        <a:p>
          <a:pPr marL="0" lvl="0" indent="0" algn="l" defTabSz="1955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4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Terpenoids</a:t>
          </a:r>
        </a:p>
      </dsp:txBody>
      <dsp:txXfrm>
        <a:off x="650589" y="6843670"/>
        <a:ext cx="11424538" cy="855641"/>
      </dsp:txXfrm>
    </dsp:sp>
    <dsp:sp modelId="{929138ED-5C32-44E8-9935-10A5DF1D0FB7}">
      <dsp:nvSpPr>
        <dsp:cNvPr id="0" name=""/>
        <dsp:cNvSpPr/>
      </dsp:nvSpPr>
      <dsp:spPr>
        <a:xfrm>
          <a:off x="115813" y="6736714"/>
          <a:ext cx="1069552" cy="1069552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0D8D2FA-5ECF-4D7F-B9BC-B4349458ACBA}">
      <dsp:nvSpPr>
        <dsp:cNvPr id="0" name=""/>
        <dsp:cNvSpPr/>
      </dsp:nvSpPr>
      <dsp:spPr>
        <a:xfrm>
          <a:off x="3528" y="2279797"/>
          <a:ext cx="4825658" cy="3980159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4A4DF91-FEF2-4357-A638-B913ADBF53D5}">
      <dsp:nvSpPr>
        <dsp:cNvPr id="0" name=""/>
        <dsp:cNvSpPr/>
      </dsp:nvSpPr>
      <dsp:spPr>
        <a:xfrm rot="20250224">
          <a:off x="2633243" y="1848345"/>
          <a:ext cx="6220154" cy="6120873"/>
        </a:xfrm>
        <a:prstGeom prst="leftCircularArrow">
          <a:avLst>
            <a:gd name="adj1" fmla="val 2902"/>
            <a:gd name="adj2" fmla="val 354989"/>
            <a:gd name="adj3" fmla="val 3368138"/>
            <a:gd name="adj4" fmla="val 10262127"/>
            <a:gd name="adj5" fmla="val 3385"/>
          </a:avLst>
        </a:prstGeom>
        <a:gradFill rotWithShape="0">
          <a:gsLst>
            <a:gs pos="0">
              <a:schemeClr val="accent1">
                <a:tint val="6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tint val="6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tint val="6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81EE32E7-9734-4E03-85E0-675E7E7CAED7}">
      <dsp:nvSpPr>
        <dsp:cNvPr id="0" name=""/>
        <dsp:cNvSpPr/>
      </dsp:nvSpPr>
      <dsp:spPr>
        <a:xfrm>
          <a:off x="765596" y="3649904"/>
          <a:ext cx="4289474" cy="1705782"/>
        </a:xfrm>
        <a:prstGeom prst="roundRect">
          <a:avLst>
            <a:gd name="adj" fmla="val 10000"/>
          </a:avLst>
        </a:prstGeom>
        <a:solidFill>
          <a:schemeClr val="lt1"/>
        </a:solidFill>
        <a:ln w="25400" cap="flat" cmpd="sng" algn="ctr">
          <a:solidFill>
            <a:schemeClr val="accent1"/>
          </a:solidFill>
          <a:prstDash val="solid"/>
        </a:ln>
        <a:effectLst/>
      </dsp:spPr>
      <dsp:style>
        <a:lnRef idx="2">
          <a:schemeClr val="accent1"/>
        </a:lnRef>
        <a:fillRef idx="1">
          <a:schemeClr val="lt1"/>
        </a:fillRef>
        <a:effectRef idx="0">
          <a:schemeClr val="accent1"/>
        </a:effectRef>
        <a:fontRef idx="minor">
          <a:schemeClr val="dk1"/>
        </a:fontRef>
      </dsp:style>
      <dsp:txBody>
        <a:bodyPr spcFirstLastPara="0" vert="horz" wrap="square" lIns="83820" tIns="55880" rIns="83820" bIns="55880" numCol="1" spcCol="1270" anchor="ctr" anchorCtr="0">
          <a:noAutofit/>
        </a:bodyPr>
        <a:lstStyle/>
        <a:p>
          <a:pPr marL="0" lvl="0" indent="0" algn="ctr" defTabSz="1955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4400" u="none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Preparation of plant extract</a:t>
          </a:r>
        </a:p>
      </dsp:txBody>
      <dsp:txXfrm>
        <a:off x="815557" y="3699865"/>
        <a:ext cx="4189552" cy="1605860"/>
      </dsp:txXfrm>
    </dsp:sp>
    <dsp:sp modelId="{67DFBBE3-5224-49D6-BC5B-BE043566DFA7}">
      <dsp:nvSpPr>
        <dsp:cNvPr id="0" name=""/>
        <dsp:cNvSpPr/>
      </dsp:nvSpPr>
      <dsp:spPr>
        <a:xfrm>
          <a:off x="6211161" y="2279797"/>
          <a:ext cx="4825658" cy="3980159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328ABCB3-655E-4F16-B100-EB7CBCA1511C}">
      <dsp:nvSpPr>
        <dsp:cNvPr id="0" name=""/>
        <dsp:cNvSpPr/>
      </dsp:nvSpPr>
      <dsp:spPr>
        <a:xfrm rot="1280183">
          <a:off x="8894269" y="348953"/>
          <a:ext cx="6767949" cy="6767949"/>
        </a:xfrm>
        <a:prstGeom prst="circularArrow">
          <a:avLst>
            <a:gd name="adj1" fmla="val 2624"/>
            <a:gd name="adj2" fmla="val 318976"/>
            <a:gd name="adj3" fmla="val 18088945"/>
            <a:gd name="adj4" fmla="val 11158942"/>
            <a:gd name="adj5" fmla="val 3062"/>
          </a:avLst>
        </a:prstGeom>
        <a:gradFill rotWithShape="0">
          <a:gsLst>
            <a:gs pos="0">
              <a:schemeClr val="accent1">
                <a:tint val="6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tint val="6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tint val="6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</dsp:sp>
    <dsp:sp modelId="{9B668284-91F4-47E7-AC91-19DF97069E9F}">
      <dsp:nvSpPr>
        <dsp:cNvPr id="0" name=""/>
        <dsp:cNvSpPr/>
      </dsp:nvSpPr>
      <dsp:spPr>
        <a:xfrm>
          <a:off x="7091576" y="3649898"/>
          <a:ext cx="4289474" cy="1705782"/>
        </a:xfrm>
        <a:prstGeom prst="roundRect">
          <a:avLst>
            <a:gd name="adj" fmla="val 10000"/>
          </a:avLst>
        </a:prstGeom>
        <a:solidFill>
          <a:schemeClr val="lt1"/>
        </a:solidFill>
        <a:ln w="25400" cap="flat" cmpd="sng" algn="ctr">
          <a:solidFill>
            <a:schemeClr val="accent1"/>
          </a:solidFill>
          <a:prstDash val="solid"/>
        </a:ln>
        <a:effectLst/>
      </dsp:spPr>
      <dsp:style>
        <a:lnRef idx="2">
          <a:schemeClr val="accent1"/>
        </a:lnRef>
        <a:fillRef idx="1">
          <a:schemeClr val="lt1"/>
        </a:fillRef>
        <a:effectRef idx="0">
          <a:schemeClr val="accent1"/>
        </a:effectRef>
        <a:fontRef idx="minor">
          <a:schemeClr val="dk1"/>
        </a:fontRef>
      </dsp:style>
      <dsp:txBody>
        <a:bodyPr spcFirstLastPara="0" vert="horz" wrap="square" lIns="83820" tIns="55880" rIns="83820" bIns="55880" numCol="1" spcCol="1270" anchor="ctr" anchorCtr="0">
          <a:noAutofit/>
        </a:bodyPr>
        <a:lstStyle/>
        <a:p>
          <a:pPr marL="0" lvl="0" indent="0" algn="ctr" defTabSz="1955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400" u="none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Preparation of Silver Nitrate solution </a:t>
          </a:r>
          <a:endParaRPr lang="en-IN" sz="4400" u="none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7141537" y="3699859"/>
        <a:ext cx="4189552" cy="1605860"/>
      </dsp:txXfrm>
    </dsp:sp>
    <dsp:sp modelId="{C3E7E2C9-F728-4E58-BFB0-8B2DD254682C}">
      <dsp:nvSpPr>
        <dsp:cNvPr id="0" name=""/>
        <dsp:cNvSpPr/>
      </dsp:nvSpPr>
      <dsp:spPr>
        <a:xfrm>
          <a:off x="12418794" y="2279797"/>
          <a:ext cx="4825658" cy="3980159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3BA23D91-8FA9-46EE-BEEE-6A4B9A2E42C4}">
      <dsp:nvSpPr>
        <dsp:cNvPr id="0" name=""/>
        <dsp:cNvSpPr/>
      </dsp:nvSpPr>
      <dsp:spPr>
        <a:xfrm>
          <a:off x="13494691" y="3649904"/>
          <a:ext cx="4289474" cy="1705782"/>
        </a:xfrm>
        <a:prstGeom prst="roundRect">
          <a:avLst>
            <a:gd name="adj" fmla="val 10000"/>
          </a:avLst>
        </a:prstGeom>
        <a:solidFill>
          <a:schemeClr val="lt1"/>
        </a:solidFill>
        <a:ln w="25400" cap="flat" cmpd="sng" algn="ctr">
          <a:solidFill>
            <a:schemeClr val="accent1"/>
          </a:solidFill>
          <a:prstDash val="solid"/>
        </a:ln>
        <a:effectLst/>
      </dsp:spPr>
      <dsp:style>
        <a:lnRef idx="2">
          <a:schemeClr val="accent1"/>
        </a:lnRef>
        <a:fillRef idx="1">
          <a:schemeClr val="lt1"/>
        </a:fillRef>
        <a:effectRef idx="0">
          <a:schemeClr val="accent1"/>
        </a:effectRef>
        <a:fontRef idx="minor">
          <a:schemeClr val="dk1"/>
        </a:fontRef>
      </dsp:style>
      <dsp:txBody>
        <a:bodyPr spcFirstLastPara="0" vert="horz" wrap="square" lIns="83820" tIns="55880" rIns="83820" bIns="55880" numCol="1" spcCol="1270" anchor="ctr" anchorCtr="0">
          <a:noAutofit/>
        </a:bodyPr>
        <a:lstStyle/>
        <a:p>
          <a:pPr marL="0" lvl="0" indent="0" algn="ctr" defTabSz="1955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4400" u="none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Synthesis of Silver Nanoparticles</a:t>
          </a:r>
          <a:endParaRPr lang="en-IN" sz="4400" u="none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13544652" y="3699865"/>
        <a:ext cx="4189552" cy="1605860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1801A88-50B0-47B7-B29A-6832C2B7DBCF}">
      <dsp:nvSpPr>
        <dsp:cNvPr id="0" name=""/>
        <dsp:cNvSpPr/>
      </dsp:nvSpPr>
      <dsp:spPr>
        <a:xfrm>
          <a:off x="3839690" y="863316"/>
          <a:ext cx="936319" cy="91440"/>
        </a:xfrm>
        <a:custGeom>
          <a:avLst/>
          <a:gdLst/>
          <a:ahLst/>
          <a:cxnLst/>
          <a:rect l="0" t="0" r="0" b="0"/>
          <a:pathLst>
            <a:path>
              <a:moveTo>
                <a:pt x="0" y="45720"/>
              </a:moveTo>
              <a:lnTo>
                <a:pt x="936319" y="45720"/>
              </a:lnTo>
            </a:path>
          </a:pathLst>
        </a:custGeom>
        <a:noFill/>
        <a:ln w="9525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IN" sz="3600" kern="12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4283677" y="904197"/>
        <a:ext cx="48345" cy="9678"/>
      </dsp:txXfrm>
    </dsp:sp>
    <dsp:sp modelId="{843643C7-22FF-4C1D-A07C-9469FF88675D}">
      <dsp:nvSpPr>
        <dsp:cNvPr id="0" name=""/>
        <dsp:cNvSpPr/>
      </dsp:nvSpPr>
      <dsp:spPr>
        <a:xfrm>
          <a:off x="1387994" y="10684"/>
          <a:ext cx="2453495" cy="1796704"/>
        </a:xfrm>
        <a:prstGeom prst="rect">
          <a:avLst/>
        </a:prstGeom>
        <a:gradFill rotWithShape="0">
          <a:gsLst>
            <a:gs pos="0">
              <a:schemeClr val="dk2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dk2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dk2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56032" tIns="256032" rIns="256032" bIns="256032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3600" kern="1200">
              <a:latin typeface="Times New Roman" panose="02020603050405020304" pitchFamily="18" charset="0"/>
              <a:cs typeface="Times New Roman" panose="02020603050405020304" pitchFamily="18" charset="0"/>
            </a:rPr>
            <a:t>Plant</a:t>
          </a:r>
          <a:endParaRPr lang="en-IN" sz="36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1387994" y="10684"/>
        <a:ext cx="2453495" cy="1796704"/>
      </dsp:txXfrm>
    </dsp:sp>
    <dsp:sp modelId="{0F52D89D-5C37-49FE-9DC6-C229CE7DC1BF}">
      <dsp:nvSpPr>
        <dsp:cNvPr id="0" name=""/>
        <dsp:cNvSpPr/>
      </dsp:nvSpPr>
      <dsp:spPr>
        <a:xfrm>
          <a:off x="7260105" y="863316"/>
          <a:ext cx="936319" cy="91440"/>
        </a:xfrm>
        <a:custGeom>
          <a:avLst/>
          <a:gdLst/>
          <a:ahLst/>
          <a:cxnLst/>
          <a:rect l="0" t="0" r="0" b="0"/>
          <a:pathLst>
            <a:path>
              <a:moveTo>
                <a:pt x="0" y="45720"/>
              </a:moveTo>
              <a:lnTo>
                <a:pt x="936319" y="45720"/>
              </a:lnTo>
            </a:path>
          </a:pathLst>
        </a:custGeom>
        <a:noFill/>
        <a:ln w="9525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IN" sz="3600" kern="12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7704092" y="904197"/>
        <a:ext cx="48345" cy="9678"/>
      </dsp:txXfrm>
    </dsp:sp>
    <dsp:sp modelId="{DCA8BBB7-2FE2-4486-B407-EE4A1A92AD5A}">
      <dsp:nvSpPr>
        <dsp:cNvPr id="0" name=""/>
        <dsp:cNvSpPr/>
      </dsp:nvSpPr>
      <dsp:spPr>
        <a:xfrm>
          <a:off x="4808410" y="10684"/>
          <a:ext cx="2453495" cy="1796704"/>
        </a:xfrm>
        <a:prstGeom prst="rect">
          <a:avLst/>
        </a:prstGeom>
        <a:gradFill rotWithShape="0">
          <a:gsLst>
            <a:gs pos="0">
              <a:schemeClr val="dk2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dk2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dk2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56032" tIns="256032" rIns="256032" bIns="256032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3600" kern="1200">
              <a:latin typeface="Times New Roman" panose="02020603050405020304" pitchFamily="18" charset="0"/>
              <a:cs typeface="Times New Roman" panose="02020603050405020304" pitchFamily="18" charset="0"/>
            </a:rPr>
            <a:t>Roots removed</a:t>
          </a:r>
          <a:endParaRPr lang="en-IN" sz="36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4808410" y="10684"/>
        <a:ext cx="2453495" cy="1796704"/>
      </dsp:txXfrm>
    </dsp:sp>
    <dsp:sp modelId="{8E9C44A9-A2CC-459F-835F-85E217F1F6B2}">
      <dsp:nvSpPr>
        <dsp:cNvPr id="0" name=""/>
        <dsp:cNvSpPr/>
      </dsp:nvSpPr>
      <dsp:spPr>
        <a:xfrm>
          <a:off x="2614742" y="1805589"/>
          <a:ext cx="6840830" cy="936319"/>
        </a:xfrm>
        <a:custGeom>
          <a:avLst/>
          <a:gdLst/>
          <a:ahLst/>
          <a:cxnLst/>
          <a:rect l="0" t="0" r="0" b="0"/>
          <a:pathLst>
            <a:path>
              <a:moveTo>
                <a:pt x="6840830" y="0"/>
              </a:moveTo>
              <a:lnTo>
                <a:pt x="6840830" y="485259"/>
              </a:lnTo>
              <a:lnTo>
                <a:pt x="0" y="485259"/>
              </a:lnTo>
              <a:lnTo>
                <a:pt x="0" y="936319"/>
              </a:lnTo>
            </a:path>
          </a:pathLst>
        </a:custGeom>
        <a:noFill/>
        <a:ln w="9525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IN" sz="3600" kern="12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862437" y="2268909"/>
        <a:ext cx="345441" cy="9678"/>
      </dsp:txXfrm>
    </dsp:sp>
    <dsp:sp modelId="{AC4B48A5-0E5A-46D0-8440-CA4F0C760495}">
      <dsp:nvSpPr>
        <dsp:cNvPr id="0" name=""/>
        <dsp:cNvSpPr/>
      </dsp:nvSpPr>
      <dsp:spPr>
        <a:xfrm>
          <a:off x="8228825" y="10684"/>
          <a:ext cx="2453495" cy="1796704"/>
        </a:xfrm>
        <a:prstGeom prst="rect">
          <a:avLst/>
        </a:prstGeom>
        <a:gradFill rotWithShape="0">
          <a:gsLst>
            <a:gs pos="0">
              <a:schemeClr val="dk2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dk2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dk2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56032" tIns="256032" rIns="256032" bIns="256032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3600" kern="1200">
              <a:latin typeface="Times New Roman" panose="02020603050405020304" pitchFamily="18" charset="0"/>
              <a:cs typeface="Times New Roman" panose="02020603050405020304" pitchFamily="18" charset="0"/>
            </a:rPr>
            <a:t>Washed</a:t>
          </a:r>
          <a:endParaRPr lang="en-IN" sz="36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8228825" y="10684"/>
        <a:ext cx="2453495" cy="1796704"/>
      </dsp:txXfrm>
    </dsp:sp>
    <dsp:sp modelId="{6665DDC4-1B4F-437B-92CC-52A933F0A3E3}">
      <dsp:nvSpPr>
        <dsp:cNvPr id="0" name=""/>
        <dsp:cNvSpPr/>
      </dsp:nvSpPr>
      <dsp:spPr>
        <a:xfrm>
          <a:off x="3839690" y="3626941"/>
          <a:ext cx="936319" cy="91440"/>
        </a:xfrm>
        <a:custGeom>
          <a:avLst/>
          <a:gdLst/>
          <a:ahLst/>
          <a:cxnLst/>
          <a:rect l="0" t="0" r="0" b="0"/>
          <a:pathLst>
            <a:path>
              <a:moveTo>
                <a:pt x="0" y="45720"/>
              </a:moveTo>
              <a:lnTo>
                <a:pt x="936319" y="45720"/>
              </a:lnTo>
            </a:path>
          </a:pathLst>
        </a:custGeom>
        <a:noFill/>
        <a:ln w="9525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IN" sz="3600" kern="12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4283677" y="3667822"/>
        <a:ext cx="48345" cy="9678"/>
      </dsp:txXfrm>
    </dsp:sp>
    <dsp:sp modelId="{D8FDCBFA-06CB-40DC-9E86-459623A922B8}">
      <dsp:nvSpPr>
        <dsp:cNvPr id="0" name=""/>
        <dsp:cNvSpPr/>
      </dsp:nvSpPr>
      <dsp:spPr>
        <a:xfrm>
          <a:off x="1387994" y="2774309"/>
          <a:ext cx="2453495" cy="1796704"/>
        </a:xfrm>
        <a:prstGeom prst="rect">
          <a:avLst/>
        </a:prstGeom>
        <a:gradFill rotWithShape="0">
          <a:gsLst>
            <a:gs pos="0">
              <a:schemeClr val="dk2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dk2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dk2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56032" tIns="256032" rIns="256032" bIns="256032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36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Dried for 2 days</a:t>
          </a:r>
        </a:p>
      </dsp:txBody>
      <dsp:txXfrm>
        <a:off x="1387994" y="2774309"/>
        <a:ext cx="2453495" cy="1796704"/>
      </dsp:txXfrm>
    </dsp:sp>
    <dsp:sp modelId="{31BCE308-30DA-4A2F-BAB6-F86092376D59}">
      <dsp:nvSpPr>
        <dsp:cNvPr id="0" name=""/>
        <dsp:cNvSpPr/>
      </dsp:nvSpPr>
      <dsp:spPr>
        <a:xfrm>
          <a:off x="7260105" y="3626941"/>
          <a:ext cx="936319" cy="91440"/>
        </a:xfrm>
        <a:custGeom>
          <a:avLst/>
          <a:gdLst/>
          <a:ahLst/>
          <a:cxnLst/>
          <a:rect l="0" t="0" r="0" b="0"/>
          <a:pathLst>
            <a:path>
              <a:moveTo>
                <a:pt x="0" y="45720"/>
              </a:moveTo>
              <a:lnTo>
                <a:pt x="936319" y="45720"/>
              </a:lnTo>
            </a:path>
          </a:pathLst>
        </a:custGeom>
        <a:noFill/>
        <a:ln w="9525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IN" sz="3600" kern="12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7704092" y="3667822"/>
        <a:ext cx="48345" cy="9678"/>
      </dsp:txXfrm>
    </dsp:sp>
    <dsp:sp modelId="{E10A4A30-8D58-41B7-8D83-EA1A2B6AD99A}">
      <dsp:nvSpPr>
        <dsp:cNvPr id="0" name=""/>
        <dsp:cNvSpPr/>
      </dsp:nvSpPr>
      <dsp:spPr>
        <a:xfrm>
          <a:off x="4808410" y="2774309"/>
          <a:ext cx="2453495" cy="1796704"/>
        </a:xfrm>
        <a:prstGeom prst="rect">
          <a:avLst/>
        </a:prstGeom>
        <a:gradFill rotWithShape="0">
          <a:gsLst>
            <a:gs pos="0">
              <a:schemeClr val="dk2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dk2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dk2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56032" tIns="256032" rIns="256032" bIns="256032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36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Powdered</a:t>
          </a:r>
        </a:p>
      </dsp:txBody>
      <dsp:txXfrm>
        <a:off x="4808410" y="2774309"/>
        <a:ext cx="2453495" cy="1796704"/>
      </dsp:txXfrm>
    </dsp:sp>
    <dsp:sp modelId="{0A4073FE-0EB5-4D8D-AA46-1B0D2E930EE2}">
      <dsp:nvSpPr>
        <dsp:cNvPr id="0" name=""/>
        <dsp:cNvSpPr/>
      </dsp:nvSpPr>
      <dsp:spPr>
        <a:xfrm>
          <a:off x="2614742" y="4569214"/>
          <a:ext cx="6840830" cy="936319"/>
        </a:xfrm>
        <a:custGeom>
          <a:avLst/>
          <a:gdLst/>
          <a:ahLst/>
          <a:cxnLst/>
          <a:rect l="0" t="0" r="0" b="0"/>
          <a:pathLst>
            <a:path>
              <a:moveTo>
                <a:pt x="6840830" y="0"/>
              </a:moveTo>
              <a:lnTo>
                <a:pt x="6840830" y="485259"/>
              </a:lnTo>
              <a:lnTo>
                <a:pt x="0" y="485259"/>
              </a:lnTo>
              <a:lnTo>
                <a:pt x="0" y="936319"/>
              </a:lnTo>
            </a:path>
          </a:pathLst>
        </a:custGeom>
        <a:noFill/>
        <a:ln w="9525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IN" sz="3600" kern="12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862437" y="5032534"/>
        <a:ext cx="345441" cy="9678"/>
      </dsp:txXfrm>
    </dsp:sp>
    <dsp:sp modelId="{0B61FF3B-462F-4783-A4C2-1D0EA2F0D807}">
      <dsp:nvSpPr>
        <dsp:cNvPr id="0" name=""/>
        <dsp:cNvSpPr/>
      </dsp:nvSpPr>
      <dsp:spPr>
        <a:xfrm>
          <a:off x="8228825" y="2774309"/>
          <a:ext cx="2453495" cy="1796704"/>
        </a:xfrm>
        <a:prstGeom prst="rect">
          <a:avLst/>
        </a:prstGeom>
        <a:gradFill rotWithShape="0">
          <a:gsLst>
            <a:gs pos="0">
              <a:schemeClr val="dk2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dk2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dk2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56032" tIns="256032" rIns="256032" bIns="256032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36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Mixed with distilled water</a:t>
          </a:r>
        </a:p>
      </dsp:txBody>
      <dsp:txXfrm>
        <a:off x="8228825" y="2774309"/>
        <a:ext cx="2453495" cy="1796704"/>
      </dsp:txXfrm>
    </dsp:sp>
    <dsp:sp modelId="{E1A3F53A-54C1-406D-A2F0-01A1CE89A9CF}">
      <dsp:nvSpPr>
        <dsp:cNvPr id="0" name=""/>
        <dsp:cNvSpPr/>
      </dsp:nvSpPr>
      <dsp:spPr>
        <a:xfrm>
          <a:off x="3839690" y="6390566"/>
          <a:ext cx="936319" cy="91440"/>
        </a:xfrm>
        <a:custGeom>
          <a:avLst/>
          <a:gdLst/>
          <a:ahLst/>
          <a:cxnLst/>
          <a:rect l="0" t="0" r="0" b="0"/>
          <a:pathLst>
            <a:path>
              <a:moveTo>
                <a:pt x="0" y="45720"/>
              </a:moveTo>
              <a:lnTo>
                <a:pt x="936319" y="45720"/>
              </a:lnTo>
            </a:path>
          </a:pathLst>
        </a:custGeom>
        <a:noFill/>
        <a:ln w="9525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IN" sz="3600" kern="12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4283677" y="6431447"/>
        <a:ext cx="48345" cy="9678"/>
      </dsp:txXfrm>
    </dsp:sp>
    <dsp:sp modelId="{F6BA6053-B6A2-4E84-AC5F-2E3F1A50DC72}">
      <dsp:nvSpPr>
        <dsp:cNvPr id="0" name=""/>
        <dsp:cNvSpPr/>
      </dsp:nvSpPr>
      <dsp:spPr>
        <a:xfrm>
          <a:off x="1387994" y="5537933"/>
          <a:ext cx="2453495" cy="1796704"/>
        </a:xfrm>
        <a:prstGeom prst="rect">
          <a:avLst/>
        </a:prstGeom>
        <a:gradFill rotWithShape="0">
          <a:gsLst>
            <a:gs pos="0">
              <a:schemeClr val="dk2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dk2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dk2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27584" tIns="227584" rIns="227584" bIns="227584" numCol="1" spcCol="1270" anchor="ctr" anchorCtr="0">
          <a:noAutofit/>
        </a:bodyPr>
        <a:lstStyle/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3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Placed on Hot plate Magnetic Stirrer</a:t>
          </a:r>
        </a:p>
      </dsp:txBody>
      <dsp:txXfrm>
        <a:off x="1387994" y="5537933"/>
        <a:ext cx="2453495" cy="1796704"/>
      </dsp:txXfrm>
    </dsp:sp>
    <dsp:sp modelId="{0EDA7ACC-5691-496B-98EC-7F2A777A3DAF}">
      <dsp:nvSpPr>
        <dsp:cNvPr id="0" name=""/>
        <dsp:cNvSpPr/>
      </dsp:nvSpPr>
      <dsp:spPr>
        <a:xfrm>
          <a:off x="7260105" y="6390566"/>
          <a:ext cx="936319" cy="91440"/>
        </a:xfrm>
        <a:custGeom>
          <a:avLst/>
          <a:gdLst/>
          <a:ahLst/>
          <a:cxnLst/>
          <a:rect l="0" t="0" r="0" b="0"/>
          <a:pathLst>
            <a:path>
              <a:moveTo>
                <a:pt x="0" y="45720"/>
              </a:moveTo>
              <a:lnTo>
                <a:pt x="936319" y="45720"/>
              </a:lnTo>
            </a:path>
          </a:pathLst>
        </a:custGeom>
        <a:noFill/>
        <a:ln w="9525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IN" sz="3600" kern="12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7704092" y="6431447"/>
        <a:ext cx="48345" cy="9678"/>
      </dsp:txXfrm>
    </dsp:sp>
    <dsp:sp modelId="{91DB1B1F-A4D5-4252-8E47-4A85ED512A14}">
      <dsp:nvSpPr>
        <dsp:cNvPr id="0" name=""/>
        <dsp:cNvSpPr/>
      </dsp:nvSpPr>
      <dsp:spPr>
        <a:xfrm>
          <a:off x="4808410" y="5537933"/>
          <a:ext cx="2453495" cy="1796704"/>
        </a:xfrm>
        <a:prstGeom prst="rect">
          <a:avLst/>
        </a:prstGeom>
        <a:gradFill rotWithShape="0">
          <a:gsLst>
            <a:gs pos="0">
              <a:schemeClr val="dk2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dk2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dk2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27584" tIns="227584" rIns="227584" bIns="227584" numCol="1" spcCol="1270" anchor="ctr" anchorCtr="0">
          <a:noAutofit/>
        </a:bodyPr>
        <a:lstStyle/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3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Underwent Reflux Process</a:t>
          </a:r>
        </a:p>
      </dsp:txBody>
      <dsp:txXfrm>
        <a:off x="4808410" y="5537933"/>
        <a:ext cx="2453495" cy="1796704"/>
      </dsp:txXfrm>
    </dsp:sp>
    <dsp:sp modelId="{99167E41-A554-4059-8D4D-442DB1EC3877}">
      <dsp:nvSpPr>
        <dsp:cNvPr id="0" name=""/>
        <dsp:cNvSpPr/>
      </dsp:nvSpPr>
      <dsp:spPr>
        <a:xfrm>
          <a:off x="2614742" y="7332838"/>
          <a:ext cx="6840830" cy="936319"/>
        </a:xfrm>
        <a:custGeom>
          <a:avLst/>
          <a:gdLst/>
          <a:ahLst/>
          <a:cxnLst/>
          <a:rect l="0" t="0" r="0" b="0"/>
          <a:pathLst>
            <a:path>
              <a:moveTo>
                <a:pt x="6840830" y="0"/>
              </a:moveTo>
              <a:lnTo>
                <a:pt x="6840830" y="485259"/>
              </a:lnTo>
              <a:lnTo>
                <a:pt x="0" y="485259"/>
              </a:lnTo>
              <a:lnTo>
                <a:pt x="0" y="936319"/>
              </a:lnTo>
            </a:path>
          </a:pathLst>
        </a:custGeom>
        <a:noFill/>
        <a:ln w="9525" cap="flat" cmpd="sng" algn="ctr">
          <a:solidFill>
            <a:schemeClr val="dk2">
              <a:hueOff val="0"/>
              <a:satOff val="0"/>
              <a:lumOff val="0"/>
              <a:alphaOff val="0"/>
            </a:schemeClr>
          </a:solidFill>
          <a:prstDash val="solid"/>
          <a:tailEnd type="arrow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IN" sz="3600" kern="12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862437" y="7796159"/>
        <a:ext cx="345441" cy="9678"/>
      </dsp:txXfrm>
    </dsp:sp>
    <dsp:sp modelId="{AA2DDDCD-8929-44D8-A562-A73F6BAEA662}">
      <dsp:nvSpPr>
        <dsp:cNvPr id="0" name=""/>
        <dsp:cNvSpPr/>
      </dsp:nvSpPr>
      <dsp:spPr>
        <a:xfrm>
          <a:off x="8228825" y="5537933"/>
          <a:ext cx="2453495" cy="1796704"/>
        </a:xfrm>
        <a:prstGeom prst="rect">
          <a:avLst/>
        </a:prstGeom>
        <a:gradFill rotWithShape="0">
          <a:gsLst>
            <a:gs pos="0">
              <a:schemeClr val="dk2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dk2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dk2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56032" tIns="256032" rIns="256032" bIns="256032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3600" kern="1200">
              <a:latin typeface="Times New Roman" panose="02020603050405020304" pitchFamily="18" charset="0"/>
              <a:cs typeface="Times New Roman" panose="02020603050405020304" pitchFamily="18" charset="0"/>
            </a:rPr>
            <a:t>Boiled for 2 hrs</a:t>
          </a:r>
          <a:endParaRPr lang="en-IN" sz="36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8228825" y="5537933"/>
        <a:ext cx="2453495" cy="1796704"/>
      </dsp:txXfrm>
    </dsp:sp>
    <dsp:sp modelId="{AACF5979-5355-4DCC-8241-C9864DD01B18}">
      <dsp:nvSpPr>
        <dsp:cNvPr id="0" name=""/>
        <dsp:cNvSpPr/>
      </dsp:nvSpPr>
      <dsp:spPr>
        <a:xfrm>
          <a:off x="1387994" y="8301558"/>
          <a:ext cx="2453495" cy="1796704"/>
        </a:xfrm>
        <a:prstGeom prst="rect">
          <a:avLst/>
        </a:prstGeom>
        <a:gradFill rotWithShape="0">
          <a:gsLst>
            <a:gs pos="0">
              <a:schemeClr val="dk2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dk2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dk2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56032" tIns="256032" rIns="256032" bIns="256032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36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Filtered</a:t>
          </a:r>
        </a:p>
      </dsp:txBody>
      <dsp:txXfrm>
        <a:off x="1387994" y="8301558"/>
        <a:ext cx="2453495" cy="1796704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79518D2-FB2C-4077-9D43-EBB2CD212549}">
      <dsp:nvSpPr>
        <dsp:cNvPr id="0" name=""/>
        <dsp:cNvSpPr/>
      </dsp:nvSpPr>
      <dsp:spPr>
        <a:xfrm>
          <a:off x="5441" y="3177122"/>
          <a:ext cx="2649769" cy="2649769"/>
        </a:xfrm>
        <a:prstGeom prst="ellipse">
          <a:avLst/>
        </a:prstGeom>
        <a:solidFill>
          <a:schemeClr val="lt1"/>
        </a:solidFill>
        <a:ln w="25400" cap="flat" cmpd="sng" algn="ctr">
          <a:solidFill>
            <a:schemeClr val="accent6"/>
          </a:solidFill>
          <a:prstDash val="solid"/>
        </a:ln>
        <a:effectLst/>
      </dsp:spPr>
      <dsp:style>
        <a:lnRef idx="2">
          <a:schemeClr val="accent6"/>
        </a:lnRef>
        <a:fillRef idx="1">
          <a:schemeClr val="lt1"/>
        </a:fillRef>
        <a:effectRef idx="0">
          <a:schemeClr val="accent6"/>
        </a:effectRef>
        <a:fontRef idx="minor">
          <a:schemeClr val="dk1"/>
        </a:fontRef>
      </dsp:style>
      <dsp:txBody>
        <a:bodyPr spcFirstLastPara="0" vert="horz" wrap="square" lIns="40640" tIns="40640" rIns="40640" bIns="40640" numCol="1" spcCol="1270" anchor="ctr" anchorCtr="0">
          <a:noAutofit/>
        </a:bodyPr>
        <a:lstStyle/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3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Deionized and Distilled water</a:t>
          </a:r>
        </a:p>
      </dsp:txBody>
      <dsp:txXfrm>
        <a:off x="393491" y="3565172"/>
        <a:ext cx="1873669" cy="1873669"/>
      </dsp:txXfrm>
    </dsp:sp>
    <dsp:sp modelId="{72EBC263-CF34-451C-87AC-E341A1B3EB17}">
      <dsp:nvSpPr>
        <dsp:cNvPr id="0" name=""/>
        <dsp:cNvSpPr/>
      </dsp:nvSpPr>
      <dsp:spPr>
        <a:xfrm>
          <a:off x="2816864" y="3924672"/>
          <a:ext cx="1154670" cy="1154670"/>
        </a:xfrm>
        <a:prstGeom prst="mathPlus">
          <a:avLst/>
        </a:prstGeom>
        <a:gradFill rotWithShape="0">
          <a:gsLst>
            <a:gs pos="0">
              <a:schemeClr val="dk2">
                <a:tint val="6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dk2">
                <a:tint val="6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dk2">
                <a:tint val="6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IN" sz="3200" kern="12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2969916" y="4366218"/>
        <a:ext cx="848566" cy="271578"/>
      </dsp:txXfrm>
    </dsp:sp>
    <dsp:sp modelId="{B388BAD8-36E9-472C-9E3C-728D4A4B7D97}">
      <dsp:nvSpPr>
        <dsp:cNvPr id="0" name=""/>
        <dsp:cNvSpPr/>
      </dsp:nvSpPr>
      <dsp:spPr>
        <a:xfrm>
          <a:off x="4133188" y="3177122"/>
          <a:ext cx="2649769" cy="2649769"/>
        </a:xfrm>
        <a:prstGeom prst="ellipse">
          <a:avLst/>
        </a:prstGeom>
        <a:solidFill>
          <a:schemeClr val="lt1"/>
        </a:solidFill>
        <a:ln w="25400" cap="flat" cmpd="sng" algn="ctr">
          <a:solidFill>
            <a:schemeClr val="accent6"/>
          </a:solidFill>
          <a:prstDash val="solid"/>
        </a:ln>
        <a:effectLst/>
      </dsp:spPr>
      <dsp:style>
        <a:lnRef idx="2">
          <a:schemeClr val="accent6"/>
        </a:lnRef>
        <a:fillRef idx="1">
          <a:schemeClr val="lt1"/>
        </a:fillRef>
        <a:effectRef idx="0">
          <a:schemeClr val="accent6"/>
        </a:effectRef>
        <a:fontRef idx="minor">
          <a:schemeClr val="dk1"/>
        </a:fontRef>
      </dsp:style>
      <dsp:txBody>
        <a:bodyPr spcFirstLastPara="0" vert="horz" wrap="square" lIns="40640" tIns="40640" rIns="40640" bIns="40640" numCol="1" spcCol="1270" anchor="ctr" anchorCtr="0">
          <a:noAutofit/>
        </a:bodyPr>
        <a:lstStyle/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3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N/10 Silver Nitrate Solution</a:t>
          </a:r>
        </a:p>
      </dsp:txBody>
      <dsp:txXfrm>
        <a:off x="4521238" y="3565172"/>
        <a:ext cx="1873669" cy="1873669"/>
      </dsp:txXfrm>
    </dsp:sp>
    <dsp:sp modelId="{7EB1AA65-E06B-48B3-B766-48D15F6250E6}">
      <dsp:nvSpPr>
        <dsp:cNvPr id="0" name=""/>
        <dsp:cNvSpPr/>
      </dsp:nvSpPr>
      <dsp:spPr>
        <a:xfrm>
          <a:off x="6944611" y="3924672"/>
          <a:ext cx="1154670" cy="1154670"/>
        </a:xfrm>
        <a:prstGeom prst="mathEqual">
          <a:avLst/>
        </a:prstGeom>
        <a:gradFill rotWithShape="0">
          <a:gsLst>
            <a:gs pos="0">
              <a:schemeClr val="dk2">
                <a:tint val="60000"/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dk2">
                <a:tint val="60000"/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dk2">
                <a:tint val="60000"/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IN" sz="3200" kern="12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7097663" y="4162534"/>
        <a:ext cx="848566" cy="678946"/>
      </dsp:txXfrm>
    </dsp:sp>
    <dsp:sp modelId="{65A672FD-1DCA-45E0-9CB0-1B9954437090}">
      <dsp:nvSpPr>
        <dsp:cNvPr id="0" name=""/>
        <dsp:cNvSpPr/>
      </dsp:nvSpPr>
      <dsp:spPr>
        <a:xfrm>
          <a:off x="8260935" y="3177122"/>
          <a:ext cx="2649769" cy="2649769"/>
        </a:xfrm>
        <a:prstGeom prst="ellipse">
          <a:avLst/>
        </a:prstGeom>
        <a:solidFill>
          <a:schemeClr val="lt1"/>
        </a:solidFill>
        <a:ln w="25400" cap="flat" cmpd="sng" algn="ctr">
          <a:solidFill>
            <a:schemeClr val="accent6"/>
          </a:solidFill>
          <a:prstDash val="solid"/>
        </a:ln>
        <a:effectLst/>
      </dsp:spPr>
      <dsp:style>
        <a:lnRef idx="2">
          <a:schemeClr val="accent6"/>
        </a:lnRef>
        <a:fillRef idx="1">
          <a:schemeClr val="lt1"/>
        </a:fillRef>
        <a:effectRef idx="0">
          <a:schemeClr val="accent6"/>
        </a:effectRef>
        <a:fontRef idx="minor">
          <a:schemeClr val="dk1"/>
        </a:fontRef>
      </dsp:style>
      <dsp:txBody>
        <a:bodyPr spcFirstLastPara="0" vert="horz" wrap="square" lIns="40640" tIns="40640" rIns="40640" bIns="40640" numCol="1" spcCol="1270" anchor="ctr" anchorCtr="0">
          <a:noAutofit/>
        </a:bodyPr>
        <a:lstStyle/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3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1mM Silver Nitrate Solution</a:t>
          </a:r>
        </a:p>
      </dsp:txBody>
      <dsp:txXfrm>
        <a:off x="8648985" y="3565172"/>
        <a:ext cx="1873669" cy="1873669"/>
      </dsp:txXfrm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1040E17-590D-4D4D-944D-047F283FE52B}">
      <dsp:nvSpPr>
        <dsp:cNvPr id="0" name=""/>
        <dsp:cNvSpPr/>
      </dsp:nvSpPr>
      <dsp:spPr>
        <a:xfrm>
          <a:off x="6291653" y="-176949"/>
          <a:ext cx="3186444" cy="2071189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32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UV- Visible Spectroscopy</a:t>
          </a:r>
        </a:p>
      </dsp:txBody>
      <dsp:txXfrm>
        <a:off x="6392760" y="-75842"/>
        <a:ext cx="2984230" cy="1868975"/>
      </dsp:txXfrm>
    </dsp:sp>
    <dsp:sp modelId="{68477B93-8E26-4E6B-85E7-432760395789}">
      <dsp:nvSpPr>
        <dsp:cNvPr id="0" name=""/>
        <dsp:cNvSpPr/>
      </dsp:nvSpPr>
      <dsp:spPr>
        <a:xfrm>
          <a:off x="3846977" y="858645"/>
          <a:ext cx="8075797" cy="8075797"/>
        </a:xfrm>
        <a:custGeom>
          <a:avLst/>
          <a:gdLst/>
          <a:ahLst/>
          <a:cxnLst/>
          <a:rect l="0" t="0" r="0" b="0"/>
          <a:pathLst>
            <a:path>
              <a:moveTo>
                <a:pt x="5642470" y="332500"/>
              </a:moveTo>
              <a:arcTo wR="4037898" hR="4037898" stAng="17604862" swAng="1035384"/>
            </a:path>
          </a:pathLst>
        </a:custGeom>
        <a:noFill/>
        <a:ln w="952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55B0570-AE39-4B1D-8ED2-454DC2888ACE}">
      <dsp:nvSpPr>
        <dsp:cNvPr id="0" name=""/>
        <dsp:cNvSpPr/>
      </dsp:nvSpPr>
      <dsp:spPr>
        <a:xfrm>
          <a:off x="9788576" y="1841999"/>
          <a:ext cx="3186444" cy="2071189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3200" b="0" kern="1200">
              <a:latin typeface="Times New Roman" panose="02020603050405020304" pitchFamily="18" charset="0"/>
              <a:cs typeface="Times New Roman" panose="02020603050405020304" pitchFamily="18" charset="0"/>
            </a:rPr>
            <a:t>Scanning Electron Microscopy Analysis</a:t>
          </a:r>
          <a:endParaRPr lang="en-IN" sz="32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9889683" y="1943106"/>
        <a:ext cx="2984230" cy="1868975"/>
      </dsp:txXfrm>
    </dsp:sp>
    <dsp:sp modelId="{D5AA08EF-9B24-4975-BBD1-C45368D91119}">
      <dsp:nvSpPr>
        <dsp:cNvPr id="0" name=""/>
        <dsp:cNvSpPr/>
      </dsp:nvSpPr>
      <dsp:spPr>
        <a:xfrm>
          <a:off x="3846977" y="858645"/>
          <a:ext cx="8075797" cy="8075797"/>
        </a:xfrm>
        <a:custGeom>
          <a:avLst/>
          <a:gdLst/>
          <a:ahLst/>
          <a:cxnLst/>
          <a:rect l="0" t="0" r="0" b="0"/>
          <a:pathLst>
            <a:path>
              <a:moveTo>
                <a:pt x="7958972" y="3073630"/>
              </a:moveTo>
              <a:arcTo wR="4037898" hR="4037898" stAng="20771041" swAng="1657919"/>
            </a:path>
          </a:pathLst>
        </a:custGeom>
        <a:noFill/>
        <a:ln w="952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70A070B2-C77D-4468-BD25-4357F8B6149C}">
      <dsp:nvSpPr>
        <dsp:cNvPr id="0" name=""/>
        <dsp:cNvSpPr/>
      </dsp:nvSpPr>
      <dsp:spPr>
        <a:xfrm>
          <a:off x="9788576" y="5879898"/>
          <a:ext cx="3186444" cy="2071189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32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Dynamic Light Scattering study</a:t>
          </a:r>
        </a:p>
      </dsp:txBody>
      <dsp:txXfrm>
        <a:off x="9889683" y="5981005"/>
        <a:ext cx="2984230" cy="1868975"/>
      </dsp:txXfrm>
    </dsp:sp>
    <dsp:sp modelId="{B73D6697-3DBD-4F71-AB8B-C9C5122214F4}">
      <dsp:nvSpPr>
        <dsp:cNvPr id="0" name=""/>
        <dsp:cNvSpPr/>
      </dsp:nvSpPr>
      <dsp:spPr>
        <a:xfrm>
          <a:off x="3846977" y="858645"/>
          <a:ext cx="8075797" cy="8075797"/>
        </a:xfrm>
        <a:custGeom>
          <a:avLst/>
          <a:gdLst/>
          <a:ahLst/>
          <a:cxnLst/>
          <a:rect l="0" t="0" r="0" b="0"/>
          <a:pathLst>
            <a:path>
              <a:moveTo>
                <a:pt x="6669443" y="7100512"/>
              </a:moveTo>
              <a:arcTo wR="4037898" hR="4037898" stAng="2959755" swAng="1035384"/>
            </a:path>
          </a:pathLst>
        </a:custGeom>
        <a:noFill/>
        <a:ln w="952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2FE51CA5-EC31-451A-A64B-785E21924EEE}">
      <dsp:nvSpPr>
        <dsp:cNvPr id="0" name=""/>
        <dsp:cNvSpPr/>
      </dsp:nvSpPr>
      <dsp:spPr>
        <a:xfrm>
          <a:off x="6291653" y="7898848"/>
          <a:ext cx="3186444" cy="2071189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3200" b="0" kern="1200">
              <a:latin typeface="Times New Roman" panose="02020603050405020304" pitchFamily="18" charset="0"/>
              <a:cs typeface="Times New Roman" panose="02020603050405020304" pitchFamily="18" charset="0"/>
            </a:rPr>
            <a:t>Energy-dispersive X-ray spectroscopy Analysis</a:t>
          </a:r>
          <a:endParaRPr lang="en-IN" sz="3200" b="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6392760" y="7999955"/>
        <a:ext cx="2984230" cy="1868975"/>
      </dsp:txXfrm>
    </dsp:sp>
    <dsp:sp modelId="{291CFB8D-6CEA-415B-A852-B03DDE6195FE}">
      <dsp:nvSpPr>
        <dsp:cNvPr id="0" name=""/>
        <dsp:cNvSpPr/>
      </dsp:nvSpPr>
      <dsp:spPr>
        <a:xfrm>
          <a:off x="3846977" y="858645"/>
          <a:ext cx="8075797" cy="8075797"/>
        </a:xfrm>
        <a:custGeom>
          <a:avLst/>
          <a:gdLst/>
          <a:ahLst/>
          <a:cxnLst/>
          <a:rect l="0" t="0" r="0" b="0"/>
          <a:pathLst>
            <a:path>
              <a:moveTo>
                <a:pt x="2433327" y="7743297"/>
              </a:moveTo>
              <a:arcTo wR="4037898" hR="4037898" stAng="6804862" swAng="1035384"/>
            </a:path>
          </a:pathLst>
        </a:custGeom>
        <a:noFill/>
        <a:ln w="952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22F7116-AA94-4A3A-8D8C-14794C670D48}">
      <dsp:nvSpPr>
        <dsp:cNvPr id="0" name=""/>
        <dsp:cNvSpPr/>
      </dsp:nvSpPr>
      <dsp:spPr>
        <a:xfrm>
          <a:off x="2794730" y="5879898"/>
          <a:ext cx="3186444" cy="2071189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32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Fourier-transform infrared spectroscopy</a:t>
          </a:r>
        </a:p>
      </dsp:txBody>
      <dsp:txXfrm>
        <a:off x="2895837" y="5981005"/>
        <a:ext cx="2984230" cy="1868975"/>
      </dsp:txXfrm>
    </dsp:sp>
    <dsp:sp modelId="{F6F8CAE9-F1B4-4627-BBFC-5F80A046B170}">
      <dsp:nvSpPr>
        <dsp:cNvPr id="0" name=""/>
        <dsp:cNvSpPr/>
      </dsp:nvSpPr>
      <dsp:spPr>
        <a:xfrm>
          <a:off x="3846977" y="858645"/>
          <a:ext cx="8075797" cy="8075797"/>
        </a:xfrm>
        <a:custGeom>
          <a:avLst/>
          <a:gdLst/>
          <a:ahLst/>
          <a:cxnLst/>
          <a:rect l="0" t="0" r="0" b="0"/>
          <a:pathLst>
            <a:path>
              <a:moveTo>
                <a:pt x="116825" y="5002167"/>
              </a:moveTo>
              <a:arcTo wR="4037898" hR="4037898" stAng="9971041" swAng="1657919"/>
            </a:path>
          </a:pathLst>
        </a:custGeom>
        <a:noFill/>
        <a:ln w="952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9ABAF7B-985D-4924-A13C-531C555FC588}">
      <dsp:nvSpPr>
        <dsp:cNvPr id="0" name=""/>
        <dsp:cNvSpPr/>
      </dsp:nvSpPr>
      <dsp:spPr>
        <a:xfrm>
          <a:off x="2794730" y="1841999"/>
          <a:ext cx="3186444" cy="2071189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marL="0" lvl="0" indent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3200" b="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X-ray diffraction Analysis</a:t>
          </a:r>
        </a:p>
      </dsp:txBody>
      <dsp:txXfrm>
        <a:off x="2895837" y="1943106"/>
        <a:ext cx="2984230" cy="1868975"/>
      </dsp:txXfrm>
    </dsp:sp>
    <dsp:sp modelId="{40C8D6BE-D82A-41DA-84D0-674F284A7878}">
      <dsp:nvSpPr>
        <dsp:cNvPr id="0" name=""/>
        <dsp:cNvSpPr/>
      </dsp:nvSpPr>
      <dsp:spPr>
        <a:xfrm>
          <a:off x="3846977" y="858645"/>
          <a:ext cx="8075797" cy="8075797"/>
        </a:xfrm>
        <a:custGeom>
          <a:avLst/>
          <a:gdLst/>
          <a:ahLst/>
          <a:cxnLst/>
          <a:rect l="0" t="0" r="0" b="0"/>
          <a:pathLst>
            <a:path>
              <a:moveTo>
                <a:pt x="1406354" y="975285"/>
              </a:moveTo>
              <a:arcTo wR="4037898" hR="4037898" stAng="13759755" swAng="1035384"/>
            </a:path>
          </a:pathLst>
        </a:custGeom>
        <a:noFill/>
        <a:ln w="952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1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8506D6B-B7C5-4077-8060-DF4F4C5DE8EC}">
      <dsp:nvSpPr>
        <dsp:cNvPr id="0" name=""/>
        <dsp:cNvSpPr/>
      </dsp:nvSpPr>
      <dsp:spPr>
        <a:xfrm>
          <a:off x="2453905" y="3635"/>
          <a:ext cx="3062524" cy="1421138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3600" kern="120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Raw material cost</a:t>
          </a:r>
        </a:p>
      </dsp:txBody>
      <dsp:txXfrm>
        <a:off x="2523279" y="73009"/>
        <a:ext cx="2923776" cy="1282390"/>
      </dsp:txXfrm>
    </dsp:sp>
    <dsp:sp modelId="{FCD23FB8-B365-4C7F-93EB-7D9BA242A4E2}">
      <dsp:nvSpPr>
        <dsp:cNvPr id="0" name=""/>
        <dsp:cNvSpPr/>
      </dsp:nvSpPr>
      <dsp:spPr>
        <a:xfrm>
          <a:off x="3573037" y="1540170"/>
          <a:ext cx="824260" cy="824260"/>
        </a:xfrm>
        <a:prstGeom prst="mathPlus">
          <a:avLst/>
        </a:prstGeom>
        <a:solidFill>
          <a:schemeClr val="accent5">
            <a:lumMod val="7500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IN" sz="3600" kern="12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682293" y="1855367"/>
        <a:ext cx="605748" cy="193866"/>
      </dsp:txXfrm>
    </dsp:sp>
    <dsp:sp modelId="{2A90CE44-60B0-4087-B145-CC8C1FA6681B}">
      <dsp:nvSpPr>
        <dsp:cNvPr id="0" name=""/>
        <dsp:cNvSpPr/>
      </dsp:nvSpPr>
      <dsp:spPr>
        <a:xfrm>
          <a:off x="2453905" y="2479827"/>
          <a:ext cx="3062524" cy="1421138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36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Raw material processing cost</a:t>
          </a:r>
        </a:p>
      </dsp:txBody>
      <dsp:txXfrm>
        <a:off x="2523279" y="2549201"/>
        <a:ext cx="2923776" cy="1282390"/>
      </dsp:txXfrm>
    </dsp:sp>
    <dsp:sp modelId="{2BBDCD9E-1678-449B-A9B2-D8889EF8ED9D}">
      <dsp:nvSpPr>
        <dsp:cNvPr id="0" name=""/>
        <dsp:cNvSpPr/>
      </dsp:nvSpPr>
      <dsp:spPr>
        <a:xfrm>
          <a:off x="3573037" y="4016361"/>
          <a:ext cx="824260" cy="824260"/>
        </a:xfrm>
        <a:prstGeom prst="mathPlus">
          <a:avLst/>
        </a:prstGeom>
        <a:solidFill>
          <a:schemeClr val="accent5">
            <a:lumMod val="7500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IN" sz="3600" kern="12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682293" y="4331558"/>
        <a:ext cx="605748" cy="193866"/>
      </dsp:txXfrm>
    </dsp:sp>
    <dsp:sp modelId="{68E7679C-FBC1-48FD-9B7E-54637B15F9CF}">
      <dsp:nvSpPr>
        <dsp:cNvPr id="0" name=""/>
        <dsp:cNvSpPr/>
      </dsp:nvSpPr>
      <dsp:spPr>
        <a:xfrm>
          <a:off x="2453905" y="4956018"/>
          <a:ext cx="3062524" cy="1421138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3600" kern="120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Cost of reaction</a:t>
          </a:r>
        </a:p>
      </dsp:txBody>
      <dsp:txXfrm>
        <a:off x="2523279" y="5025392"/>
        <a:ext cx="2923776" cy="1282390"/>
      </dsp:txXfrm>
    </dsp:sp>
    <dsp:sp modelId="{8DB9524F-CA47-4321-9A7A-7DDDB17B6732}">
      <dsp:nvSpPr>
        <dsp:cNvPr id="0" name=""/>
        <dsp:cNvSpPr/>
      </dsp:nvSpPr>
      <dsp:spPr>
        <a:xfrm>
          <a:off x="3573037" y="6492553"/>
          <a:ext cx="824260" cy="824260"/>
        </a:xfrm>
        <a:prstGeom prst="mathPlus">
          <a:avLst/>
        </a:prstGeom>
        <a:solidFill>
          <a:schemeClr val="accent5">
            <a:lumMod val="7500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IN" sz="3600" kern="12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3682293" y="6807750"/>
        <a:ext cx="605748" cy="193866"/>
      </dsp:txXfrm>
    </dsp:sp>
    <dsp:sp modelId="{F362A5AA-AB95-4DAD-A44E-49F257DFD5BA}">
      <dsp:nvSpPr>
        <dsp:cNvPr id="0" name=""/>
        <dsp:cNvSpPr/>
      </dsp:nvSpPr>
      <dsp:spPr>
        <a:xfrm>
          <a:off x="2453905" y="7432209"/>
          <a:ext cx="3062524" cy="1421138"/>
        </a:xfrm>
        <a:prstGeom prst="round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3600" kern="120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Product processing cost</a:t>
          </a:r>
        </a:p>
      </dsp:txBody>
      <dsp:txXfrm>
        <a:off x="2523279" y="7501583"/>
        <a:ext cx="2923776" cy="1282390"/>
      </dsp:txXfrm>
    </dsp:sp>
    <dsp:sp modelId="{BBE810F3-E4B1-49E1-92E7-77AD9B141E62}">
      <dsp:nvSpPr>
        <dsp:cNvPr id="0" name=""/>
        <dsp:cNvSpPr/>
      </dsp:nvSpPr>
      <dsp:spPr>
        <a:xfrm>
          <a:off x="5729600" y="4164160"/>
          <a:ext cx="451921" cy="528663"/>
        </a:xfrm>
        <a:prstGeom prst="rightArrow">
          <a:avLst>
            <a:gd name="adj1" fmla="val 60000"/>
            <a:gd name="adj2" fmla="val 50000"/>
          </a:avLst>
        </a:prstGeom>
        <a:solidFill>
          <a:schemeClr val="accent5">
            <a:lumMod val="7500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IN" sz="3600" kern="120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5729600" y="4269893"/>
        <a:ext cx="316345" cy="317197"/>
      </dsp:txXfrm>
    </dsp:sp>
    <dsp:sp modelId="{820F28B5-C951-46C7-BE94-54F8E627F509}">
      <dsp:nvSpPr>
        <dsp:cNvPr id="0" name=""/>
        <dsp:cNvSpPr/>
      </dsp:nvSpPr>
      <dsp:spPr>
        <a:xfrm>
          <a:off x="6369112" y="3007353"/>
          <a:ext cx="2842276" cy="2842276"/>
        </a:xfrm>
        <a:prstGeom prst="ellipse">
          <a:avLst/>
        </a:prstGeom>
        <a:solidFill>
          <a:schemeClr val="lt1"/>
        </a:solidFill>
        <a:ln w="25400" cap="flat" cmpd="sng" algn="ctr">
          <a:solidFill>
            <a:schemeClr val="accent2"/>
          </a:solidFill>
          <a:prstDash val="solid"/>
        </a:ln>
        <a:effectLst/>
      </dsp:spPr>
      <dsp:style>
        <a:lnRef idx="2">
          <a:schemeClr val="accent2"/>
        </a:lnRef>
        <a:fillRef idx="1">
          <a:schemeClr val="lt1"/>
        </a:fillRef>
        <a:effectRef idx="0">
          <a:schemeClr val="accent2"/>
        </a:effectRef>
        <a:fontRef idx="minor">
          <a:schemeClr val="dk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IN" sz="3600" kern="120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Total cost of AgNPs</a:t>
          </a:r>
        </a:p>
      </dsp:txBody>
      <dsp:txXfrm>
        <a:off x="6785354" y="3423595"/>
        <a:ext cx="2009792" cy="200979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Process9">
  <dgm:title val=""/>
  <dgm:desc val=""/>
  <dgm:catLst>
    <dgm:cat type="process" pri="5000"/>
    <dgm:cat type="convert" pri="13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CompostProcess">
    <dgm:varLst>
      <dgm:dir/>
      <dgm:resizeHandles val="exact"/>
    </dgm:varLst>
    <dgm:alg type="composite">
      <dgm:param type="horzAlign" val="ctr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arrow" refType="w" fact="0.85"/>
      <dgm:constr type="h" for="ch" forName="arrow" refType="h"/>
      <dgm:constr type="ctrX" for="ch" forName="arrow" refType="w" fact="0.5"/>
      <dgm:constr type="ctrY" for="ch" forName="arrow" refType="h" fact="0.5"/>
      <dgm:constr type="w" for="ch" forName="linearProcess" refType="w"/>
      <dgm:constr type="h" for="ch" forName="linearProcess" refType="h" fact="0.4"/>
      <dgm:constr type="ctrX" for="ch" forName="linearProcess" refType="w" fact="0.5"/>
      <dgm:constr type="ctrY" for="ch" forName="linearProcess" refType="h" fact="0.5"/>
    </dgm:constrLst>
    <dgm:ruleLst/>
    <dgm:layoutNode name="arrow" styleLbl="bgShp">
      <dgm:alg type="sp"/>
      <dgm:choose name="Name0">
        <dgm:if name="Name1" func="var" arg="dir" op="equ" val="norm">
          <dgm:shape xmlns:r="http://schemas.openxmlformats.org/officeDocument/2006/relationships" type="rightArrow" r:blip="">
            <dgm:adjLst/>
          </dgm:shape>
        </dgm:if>
        <dgm:else name="Name2">
          <dgm:shape xmlns:r="http://schemas.openxmlformats.org/officeDocument/2006/relationships" type="leftArrow" r:blip="">
            <dgm:adjLst/>
          </dgm:shape>
        </dgm:else>
      </dgm:choose>
      <dgm:presOf/>
      <dgm:constrLst/>
      <dgm:ruleLst/>
    </dgm:layoutNode>
    <dgm:layoutNode name="linearProcess">
      <dgm:choose name="Name3">
        <dgm:if name="Name4" func="var" arg="dir" op="equ" val="norm">
          <dgm:alg type="lin"/>
        </dgm:if>
        <dgm:else name="Name5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userA" for="ch" ptType="node" refType="w"/>
        <dgm:constr type="h" for="ch" ptType="node" refType="h"/>
        <dgm:constr type="w" for="ch" ptType="node" op="equ"/>
        <dgm:constr type="w" for="ch" forName="sibTrans" refType="w" fact="0.05"/>
        <dgm:constr type="primFontSz" for="ch" ptType="node" op="equ" val="65"/>
      </dgm:constrLst>
      <dgm:ruleLst/>
      <dgm:forEach name="Name6" axis="ch" ptType="node">
        <dgm:layoutNode name="textNode" styleLbl="node1">
          <dgm:varLst>
            <dgm:bulletEnabled val="1"/>
          </dgm:varLst>
          <dgm:alg type="tx"/>
          <dgm:shape xmlns:r="http://schemas.openxmlformats.org/officeDocument/2006/relationships" type="roundRect" r:blip="">
            <dgm:adjLst/>
          </dgm:shape>
          <dgm:presOf axis="desOrSelf" ptType="node"/>
          <dgm:constrLst>
            <dgm:constr type="userA"/>
            <dgm:constr type="w" refType="userA" fact="0.3"/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w" val="NaN" fact="1" max="NaN"/>
            <dgm:rule type="primFontSz" val="5" fact="NaN" max="NaN"/>
          </dgm:ruleLst>
        </dgm:layoutNode>
        <dgm:forEach name="Name7" axis="followSib" ptType="sibTrans" cnt="1">
          <dgm:layoutNode name="sib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ierarchy3">
  <dgm:title val=""/>
  <dgm:desc val=""/>
  <dgm:catLst>
    <dgm:cat type="hierarchy" pri="7000"/>
    <dgm:cat type="list" pri="23000"/>
    <dgm:cat type="relationship" pri="15000"/>
    <dgm:cat type="convert" pri="7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</dgm:ptLst>
      <dgm:cxnLst>
        <dgm:cxn modelId="4" srcId="0" destId="1" srcOrd="0" destOrd="0"/>
        <dgm:cxn modelId="5" srcId="1" destId="11" srcOrd="0" destOrd="0"/>
        <dgm:cxn modelId="6" srcId="1" destId="12" srcOrd="1" destOrd="0"/>
        <dgm:cxn modelId="7" srcId="0" destId="2" srcOrd="1" destOrd="0"/>
        <dgm:cxn modelId="8" srcId="2" destId="21" srcOrd="0" destOrd="0"/>
        <dgm:cxn modelId="9" srcId="2" destId="2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forName="rootText" op="equ" val="65"/>
      <dgm:constr type="primFontSz" for="des" forName="childText" op="equ" val="65"/>
      <dgm:constr type="w" for="des" forName="rootComposite" refType="w"/>
      <dgm:constr type="h" for="des" forName="rootComposite" refType="w" fact="0.5"/>
      <dgm:constr type="w" for="des" forName="childText" refType="w" refFor="des" refForName="rootComposite" fact="0.8"/>
      <dgm:constr type="h" for="des" forName="childText" refType="h" refFor="des" refForName="rootComposite"/>
      <dgm:constr type="sibSp" refType="w" refFor="des" refForName="rootComposite" fact="0.25"/>
      <dgm:constr type="sibSp" for="des" forName="childShape" refType="h" refFor="des" refForName="childText" fact="0.25"/>
      <dgm:constr type="sp" for="des" forName="root" refType="h" refFor="des" refForName="childText" fact="0.25"/>
    </dgm:constrLst>
    <dgm:ruleLst/>
    <dgm:forEach name="Name3" axis="ch">
      <dgm:forEach name="Name4" axis="self" ptType="node" cnt="1">
        <dgm:layoutNode name="root">
          <dgm:choose name="Name5">
            <dgm:if name="Name6" func="var" arg="dir" op="equ" val="norm">
              <dgm:alg type="hierRoot">
                <dgm:param type="hierAlign" val="tL"/>
              </dgm:alg>
            </dgm:if>
            <dgm:else name="Name7">
              <dgm:alg type="hierRoot">
                <dgm:param type="hierAlign" val="tR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>
            <dgm:constr type="alignOff" val="0.2"/>
          </dgm:constrLst>
          <dgm:ruleLst/>
          <dgm:layoutNode name="rootComposite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8">
              <dgm:if name="Name9" func="var" arg="dir" op="equ" val="norm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l" for="ch" forName="rootConnector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if>
              <dgm:else name="Name10">
                <dgm:constrLst>
                  <dgm:constr type="l" for="ch" forName="rootText"/>
                  <dgm:constr type="t" for="ch" forName="rootText"/>
                  <dgm:constr type="w" for="ch" forName="rootText" refType="w"/>
                  <dgm:constr type="h" for="ch" forName="rootText" refType="h"/>
                  <dgm:constr type="r" for="ch" forName="rootConnector" refType="w"/>
                  <dgm:constr type="t" for="ch" forName="rootConnector"/>
                  <dgm:constr type="w" for="ch" forName="rootConnector" refType="w" refFor="ch" refForName="rootText" fact="0.2"/>
                  <dgm:constr type="h" for="ch" forName="rootConnector" refType="h" refFor="ch" refForName="rootText"/>
                </dgm:constrLst>
              </dgm:else>
            </dgm:choose>
            <dgm:ruleLst/>
            <dgm:layoutNode name="rootText" styleLbl="node1"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 ptType="node" cnt="1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rootConnector" moveWith="rootText">
              <dgm:alg type="sp"/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self" ptType="node" cnt="1"/>
              <dgm:constrLst/>
              <dgm:ruleLst/>
            </dgm:layoutNode>
          </dgm:layoutNode>
          <dgm:layoutNode name="childShape">
            <dgm:alg type="hierChild">
              <dgm:param type="chAlign" val="l"/>
              <dgm:param type="linDir" val="fromT"/>
            </dgm:alg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11" axis="ch">
              <dgm:forEach name="Name12" axis="self" ptType="parTrans" cnt="1">
                <dgm:layoutNode name="Name13">
                  <dgm:choose name="Name14">
                    <dgm:if name="Name15" func="var" arg="dir" op="equ" val="norm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L"/>
                      </dgm:alg>
                    </dgm:if>
                    <dgm:else name="Name16">
                      <dgm:alg type="conn">
                        <dgm:param type="dim" val="1D"/>
                        <dgm:param type="endSty" val="noArr"/>
                        <dgm:param type="connRout" val="bend"/>
                        <dgm:param type="srcNode" val="rootConnector"/>
                        <dgm:param type="begPts" val="bCtr"/>
                        <dgm:param type="endPts" val="mid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7" axis="self" ptType="node">
                <dgm:layoutNode name="childText" styleLbl="bgAcc1">
                  <dgm:varLst>
                    <dgm:bulletEnabled val="1"/>
                  </dgm:varLst>
                  <dgm:alg type="tx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self desOrSelf" ptType="node node" st="1 1" cnt="1 0"/>
                  <dgm:constrLst>
                    <dgm:constr type="tMarg" refType="primFontSz" fact="0.1"/>
                    <dgm:constr type="bMarg" refType="primFontSz" fact="0.1"/>
                    <dgm:constr type="lMarg" refType="primFontSz" fact="0.15"/>
                    <dgm:constr type="rMarg" refType="primFontSz" fact="0.15"/>
                  </dgm:constrLst>
                  <dgm:ruleLst>
                    <dgm:rule type="primFontSz" val="5" fact="NaN" max="NaN"/>
                  </dgm:ruleLst>
                </dgm:layoutNode>
              </dgm:forEach>
            </dgm:forEach>
          </dgm:layoutNode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hProcess4">
  <dgm:title val=""/>
  <dgm:desc val=""/>
  <dgm:catLst>
    <dgm:cat type="process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tSp" refType="w"/>
      <dgm:constr type="h" for="ch" forName="tSp" refType="h" fact="0.15"/>
      <dgm:constr type="l" for="ch" forName="tSp"/>
      <dgm:constr type="t" for="ch" forName="tSp"/>
      <dgm:constr type="w" for="ch" forName="bSp" refType="w"/>
      <dgm:constr type="h" for="ch" forName="bSp" refType="h" fact="0.15"/>
      <dgm:constr type="l" for="ch" forName="bSp"/>
      <dgm:constr type="t" for="ch" forName="bSp" refType="h" fact="0.85"/>
      <dgm:constr type="w" for="ch" forName="process" refType="w"/>
      <dgm:constr type="h" for="ch" forName="process" refType="h" fact="0.7"/>
      <dgm:constr type="l" for="ch" forName="process"/>
      <dgm:constr type="t" for="ch" forName="process" refType="h" fact="0.15"/>
    </dgm:constrLst>
    <dgm:ruleLst/>
    <dgm:layoutNode name="t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b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process">
      <dgm:choose name="Name1">
        <dgm:if name="Name2" func="var" arg="dir" op="equ" val="norm">
          <dgm:alg type="lin">
            <dgm:param type="linDir" val="fromL"/>
          </dgm:alg>
        </dgm:if>
        <dgm:else name="Name3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w" for="ch" forName="composite1" refType="w"/>
        <dgm:constr type="w" for="ch" forName="composite2" refType="w" refFor="ch" refForName="composite1" op="equ"/>
        <dgm:constr type="h" for="ch" forName="composite1" refType="h"/>
        <dgm:constr type="h" for="ch" forName="composite2" refType="h" refFor="ch" refForName="composite1" op="equ"/>
        <dgm:constr type="primFontSz" for="des" forName="parentNode1" val="65"/>
        <dgm:constr type="primFontSz" for="des" forName="parentNode2" refType="primFontSz" refFor="des" refForName="parentNode1" op="equ"/>
        <dgm:constr type="secFontSz" for="des" forName="childNode1tx" val="65"/>
        <dgm:constr type="secFontSz" for="des" forName="childNode2tx" refType="secFontSz" refFor="des" refForName="childNode1tx" op="equ"/>
        <dgm:constr type="w" for="des" ptType="sibTrans" refType="w" refFor="ch" refForName="composite1" op="equ" fact="0.05"/>
      </dgm:constrLst>
      <dgm:ruleLst/>
      <dgm:forEach name="Name4" axis="ch" ptType="node" step="2">
        <dgm:layoutNode name="composite1">
          <dgm:alg type="composite">
            <dgm:param type="ar" val="0.943"/>
          </dgm:alg>
          <dgm:shape xmlns:r="http://schemas.openxmlformats.org/officeDocument/2006/relationships" r:blip="">
            <dgm:adjLst/>
          </dgm:shape>
          <dgm:presOf/>
          <dgm:choose name="Name5">
            <dgm:if name="Name6" func="var" arg="dir" op="equ" val="norm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 refType="w" fact="0.2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35"/>
              </dgm:constrLst>
            </dgm:if>
            <dgm:else name="Name7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 refType="w" fact="0.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 refType="w" fact="0.1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65"/>
              </dgm:constrLst>
            </dgm:else>
          </dgm:choose>
          <dgm:ruleLst/>
          <dgm:layoutNode name="dummyNode1">
            <dgm:alg type="sp"/>
            <dgm:shape xmlns:r="http://schemas.openxmlformats.org/officeDocument/2006/relationships" type="rect" r:blip="" hideGeom="1">
              <dgm:adjLst/>
            </dgm:shape>
            <dgm:presOf/>
            <dgm:constrLst/>
            <dgm:ruleLst/>
          </dgm:layoutNode>
          <dgm:layoutNode name="childNode1" styleLbl="bgAcc1">
            <dgm:varLst>
              <dgm:bulletEnabled val="1"/>
            </dgm:varLst>
            <dgm:alg type="sp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/>
            <dgm:ruleLst/>
          </dgm:layoutNode>
          <dgm:layoutNode name="childNode1tx" styleLbl="bgAcc1">
            <dgm:varLst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 hideGeom="1">
              <dgm:adjLst>
                <dgm:adj idx="1" val="0.1"/>
              </dgm:adjLst>
            </dgm:shape>
            <dgm:presOf axis="des" ptType="node"/>
            <dgm:constrLst>
              <dgm:constr type="secFontSz" val="65"/>
              <dgm:constr type="primFontSz" refType="secFontSz"/>
              <dgm:constr type="tMarg" refType="secFontSz" fact="0.15"/>
              <dgm:constr type="bMarg" refType="secFontSz" fact="0.15"/>
              <dgm:constr type="lMarg" refType="secFontSz" fact="0.15"/>
              <dgm:constr type="rMarg" refType="secFontSz" fact="0.15"/>
            </dgm:constrLst>
            <dgm:ruleLst>
              <dgm:rule type="secFontSz" val="5" fact="NaN" max="NaN"/>
            </dgm:ruleLst>
          </dgm:layoutNode>
          <dgm:layoutNode name="parentNode1" styleLbl="node1">
            <dgm:varLst>
              <dgm:chMax val="1"/>
              <dgm:bulletEnabled val="1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1"/>
              <dgm:constr type="bMarg" refType="primFontSz" fact="0.1"/>
              <dgm:constr type="lMarg" refType="primFontSz" fact="0.15"/>
              <dgm:constr type="rMarg" refType="primFontSz" fact="0.15"/>
            </dgm:constrLst>
            <dgm:ruleLst>
              <dgm:rule type="primFontSz" val="5" fact="NaN" max="NaN"/>
            </dgm:ruleLst>
          </dgm:layoutNode>
          <dgm:layoutNode name="connSite1" moveWith="childNode1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forEach name="Name8" axis="followSib" ptType="sibTrans" cnt="1">
          <dgm:layoutNode name="Name9">
            <dgm:alg type="conn">
              <dgm:param type="connRout" val="curve"/>
              <dgm:param type="srcNode" val="parentNode1"/>
              <dgm:param type="dstNode" val="connSite2"/>
              <dgm:param type="begPts" val="bCtr"/>
              <dgm:param type="endPts" val="bCtr"/>
            </dgm:alg>
            <dgm:shape xmlns:r="http://schemas.openxmlformats.org/officeDocument/2006/relationships" type="conn" r:blip="" zOrderOff="-2">
              <dgm:adjLst/>
            </dgm:shape>
            <dgm:presOf axis="self"/>
            <dgm:choose name="Name10">
              <dgm:if name="Name11" func="var" arg="dir" op="equ" val="norm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-1.15"/>
                  <dgm:constr type="begPad"/>
                  <dgm:constr type="endPad"/>
                </dgm:constrLst>
              </dgm:if>
              <dgm:else name="Name12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1.15"/>
                  <dgm:constr type="begPad"/>
                  <dgm:constr type="endPad"/>
                </dgm:constrLst>
              </dgm:else>
            </dgm:choose>
            <dgm:ruleLst/>
          </dgm:layoutNode>
        </dgm:forEach>
        <dgm:forEach name="Name13" axis="followSib" ptType="node" cnt="1">
          <dgm:layoutNode name="composite2">
            <dgm:alg type="composite">
              <dgm:param type="ar" val="0.943"/>
            </dgm:alg>
            <dgm:shape xmlns:r="http://schemas.openxmlformats.org/officeDocument/2006/relationships" r:blip="">
              <dgm:adjLst/>
            </dgm:shape>
            <dgm:presOf/>
            <dgm:choose name="Name14">
              <dgm:if name="Name15" func="var" arg="dir" op="equ" val="norm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 refType="w" fact="0.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25"/>
                </dgm:constrLst>
              </dgm:if>
              <dgm:else name="Name16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 refType="w" fact="0.1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 refType="w" fact="0.1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85"/>
                </dgm:constrLst>
              </dgm:else>
            </dgm:choose>
            <dgm:ruleLst/>
            <dgm:layoutNode name="dummyNode2">
              <dgm:alg type="sp"/>
              <dgm:shape xmlns:r="http://schemas.openxmlformats.org/officeDocument/2006/relationships" type="rect" r:blip="" hideGeom="1">
                <dgm:adjLst/>
              </dgm:shape>
              <dgm:presOf/>
              <dgm:constrLst/>
              <dgm:ruleLst/>
            </dgm:layoutNode>
            <dgm:layoutNode name="childNode2" styleLbl="bgAcc1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des" ptType="node"/>
              <dgm:constrLst/>
              <dgm:ruleLst/>
            </dgm:layoutNode>
            <dgm:layoutNode name="childNode2tx" styleLbl="bgAcc1">
              <dgm:varLst>
                <dgm:bulletEnabled val="1"/>
              </dgm:varLst>
              <dgm:alg type="tx">
                <dgm:param type="stBulletLvl" val="1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15"/>
                <dgm:constr type="bMarg" refType="secFontSz" fact="0.15"/>
                <dgm:constr type="lMarg" refType="secFontSz" fact="0.15"/>
                <dgm:constr type="rMarg" refType="secFontSz" fact="0.15"/>
              </dgm:constrLst>
              <dgm:ruleLst>
                <dgm:rule type="secFontSz" val="5" fact="NaN" max="NaN"/>
              </dgm:ruleLst>
            </dgm:layoutNode>
            <dgm:layoutNode name="parentNode2" styleLbl="node1">
              <dgm:varLst>
                <dgm:chMax val="0"/>
                <dgm:bulletEnabled val="1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connSite2" moveWith="childNode2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layoutNode>
          <dgm:forEach name="Name17" axis="followSib" ptType="sibTrans" cnt="1">
            <dgm:layoutNode name="Name18">
              <dgm:alg type="conn">
                <dgm:param type="connRout" val="curve"/>
                <dgm:param type="srcNode" val="parentNode2"/>
                <dgm:param type="dstNode" val="connSite1"/>
                <dgm:param type="begPts" val="tCtr"/>
                <dgm:param type="endPts" val="tCtr"/>
              </dgm:alg>
              <dgm:shape xmlns:r="http://schemas.openxmlformats.org/officeDocument/2006/relationships" type="conn" r:blip="" zOrderOff="-2">
                <dgm:adjLst/>
              </dgm:shape>
              <dgm:presOf axis="self"/>
              <dgm:choose name="Name19">
                <dgm:if name="Name20" func="var" arg="dir" op="equ" val="norm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1.15"/>
                    <dgm:constr type="begPad"/>
                    <dgm:constr type="endPad"/>
                  </dgm:constrLst>
                </dgm:if>
                <dgm:else name="Name21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-1.15"/>
                    <dgm:constr type="begPad"/>
                    <dgm:constr type="endPad"/>
                  </dgm:constrLst>
                </dgm:else>
              </dgm:choose>
              <dgm:ruleLst/>
            </dgm:layoutNode>
          </dgm:forEach>
        </dgm:forEach>
      </dgm:forEach>
    </dgm:layoutNode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bProcess3">
  <dgm:title val=""/>
  <dgm:desc val=""/>
  <dgm:catLst>
    <dgm:cat type="process" pri="18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axis="self" func="var" arg="dir" op="equ" val="norm">
        <dgm:alg type="snake">
          <dgm:param type="grDir" val="tL"/>
          <dgm:param type="flowDir" val="row"/>
          <dgm:param type="contDir" val="sameDir"/>
          <dgm:param type="bkpt" val="endCnv"/>
        </dgm:alg>
      </dgm:if>
      <dgm:else name="Name3">
        <dgm:alg type="snake">
          <dgm:param type="grDir" val="tR"/>
          <dgm:param type="flowDir" val="row"/>
          <dgm:param type="contDir" val="sameDir"/>
          <dgm:param type="bkpt" val="endCnv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w" for="ch" forName="sibTrans" refType="w" refFor="ch" refPtType="node" op="equ" fact="0.23"/>
      <dgm:constr type="sp" refType="w" refFor="ch" refForName="sibTrans" op="equ"/>
      <dgm:constr type="userB" for="des" forName="connectorText" refType="sp"/>
      <dgm:constr type="primFontSz" for="ch" ptType="node" op="equ" val="65"/>
      <dgm:constr type="h" for="ch" ptType="sibTrans" op="equ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alg type="tx"/>
        <dgm:shape xmlns:r="http://schemas.openxmlformats.org/officeDocument/2006/relationships" type="rect" r:blip="">
          <dgm:adjLst/>
        </dgm:shape>
        <dgm:presOf axis="desOrSelf" ptType="node"/>
        <dgm:constrLst>
          <dgm:constr type="h" refType="w" fact="0.6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ibTrans">
          <dgm:choose name="Name4">
            <dgm:if name="Name5" axis="self" func="var" arg="dir" op="equ" val="norm">
              <dgm:alg type="conn">
                <dgm:param type="connRout" val="bend"/>
                <dgm:param type="dim" val="1D"/>
                <dgm:param type="begPts" val="midR bCtr"/>
                <dgm:param type="endPts" val="midL tCtr"/>
              </dgm:alg>
            </dgm:if>
            <dgm:else name="Name6">
              <dgm:alg type="conn">
                <dgm:param type="connRout" val="bend"/>
                <dgm:param type="dim" val="1D"/>
                <dgm:param type="begPts" val="midL bCtr"/>
                <dgm:param type="endPts" val="midR tCtr"/>
              </dgm:alg>
            </dgm:else>
          </dgm:choose>
          <dgm:shape xmlns:r="http://schemas.openxmlformats.org/officeDocument/2006/relationships" type="conn" r:blip="" zOrderOff="-2">
            <dgm:adjLst/>
          </dgm:shape>
          <dgm:presOf axis="self"/>
          <dgm:constrLst>
            <dgm:constr type="begPad" val="-0.05"/>
            <dgm:constr type="endPad" val="0.9"/>
            <dgm:constr type="userA" for="ch" refType="connDist"/>
          </dgm:constrLst>
          <dgm:ruleLst/>
          <dgm:layoutNode name="connectorText">
            <dgm:alg type="tx">
              <dgm:param type="autoTxRot" val="upr"/>
            </dgm:alg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userA"/>
              <dgm:constr type="userB"/>
              <dgm:constr type="w" refType="userA" fact="0.05"/>
              <dgm:constr type="h" refType="userB" fact="0.01"/>
              <dgm:constr type="lMarg" val="1"/>
              <dgm:constr type="rMarg" val="1"/>
              <dgm:constr type="tMarg"/>
              <dgm:constr type="bMarg"/>
            </dgm:constrLst>
            <dgm:ruleLst>
              <dgm:rule type="w" val="NaN" fact="0.6" max="NaN"/>
              <dgm:rule type="h" val="NaN" fact="0.6" max="NaN"/>
              <dgm:rule type="primFontSz" val="5" fact="NaN" max="NaN"/>
            </dgm:ruleLst>
          </dgm:layoutNode>
        </dgm:layoutNode>
      </dgm:forEach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equation1">
  <dgm:title val=""/>
  <dgm:desc val=""/>
  <dgm:catLst>
    <dgm:cat type="relationship" pri="17000"/>
    <dgm:cat type="process" pri="25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dir/>
      <dgm:resizeHandles val="exact"/>
    </dgm:varLst>
    <dgm:choose name="Name0">
      <dgm:if name="Name1" func="var" arg="dir" op="equ" val="norm">
        <dgm:alg type="lin">
          <dgm:param type="fallback" val="2D"/>
        </dgm:alg>
      </dgm:if>
      <dgm:else name="Name2">
        <dgm:alg type="lin">
          <dgm:param type="linDir" val="fromR"/>
          <dgm:param type="fallback" val="2D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w" for="ch" ptType="sibTrans" refType="w" refFor="ch" refPtType="node" fact="0.58"/>
      <dgm:constr type="primFontSz" for="ch" ptType="node" op="equ" val="65"/>
      <dgm:constr type="primFontSz" for="ch" ptType="sibTrans" op="equ" val="55"/>
      <dgm:constr type="primFontSz" for="ch" ptType="sibTrans" refType="primFontSz" refFor="ch" refPtType="node" op="lte" fact="0.8"/>
      <dgm:constr type="w" for="ch" forName="spacerL" refType="w" refFor="ch" refPtType="sibTrans" fact="0.14"/>
      <dgm:constr type="w" for="ch" forName="spacerR" refType="w" refFor="ch" refPtType="sibTrans" fact="0.14"/>
    </dgm:constrLst>
    <dgm:ruleLst/>
    <dgm:forEach name="nodesForEach" axis="ch" ptType="node">
      <dgm:layoutNode name="node">
        <dgm:varLst>
          <dgm:bulletEnabled val="1"/>
        </dgm:varLst>
        <dgm:alg type="tx">
          <dgm:param type="txAnchorVertCh" val="mid"/>
        </dgm:alg>
        <dgm:shape xmlns:r="http://schemas.openxmlformats.org/officeDocument/2006/relationships" type="ellipse" r:blip="">
          <dgm:adjLst/>
        </dgm:shape>
        <dgm:presOf axis="desOrSelf" ptType="node"/>
        <dgm:constrLst>
          <dgm:constr type="h" refType="w"/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pacerL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sibTrans">
          <dgm:alg type="tx"/>
          <dgm:choose name="Name3">
            <dgm:if name="Name4" axis="followSib" ptType="sibTrans" func="cnt" op="equ" val="0">
              <dgm:shape xmlns:r="http://schemas.openxmlformats.org/officeDocument/2006/relationships" type="mathEqual" r:blip="">
                <dgm:adjLst/>
              </dgm:shape>
            </dgm:if>
            <dgm:else name="Name5">
              <dgm:shape xmlns:r="http://schemas.openxmlformats.org/officeDocument/2006/relationships" type="mathPlus" r:blip="">
                <dgm:adjLst/>
              </dgm:shape>
            </dgm:else>
          </dgm:choose>
          <dgm:presOf axis="self"/>
          <dgm:constrLst>
            <dgm:constr type="h" refType="w"/>
            <dgm:constr type="lMarg"/>
            <dgm:constr type="rMarg"/>
            <dgm:constr type="tMarg"/>
            <dgm:constr type="bMarg"/>
          </dgm:constrLst>
          <dgm:ruleLst>
            <dgm:rule type="primFontSz" val="5" fact="NaN" max="NaN"/>
          </dgm:ruleLst>
        </dgm:layoutNode>
        <dgm:layoutNode name="spacerR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cycle6">
  <dgm:title val=""/>
  <dgm:desc val=""/>
  <dgm:catLst>
    <dgm:cat type="cycle" pri="4000"/>
    <dgm:cat type="relationship" pri="2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ycle">
    <dgm:varLst>
      <dgm:dir/>
      <dgm:resizeHandles val="exact"/>
    </dgm:varLst>
    <dgm:choose name="Name0">
      <dgm:if name="Name1" func="var" arg="dir" op="equ" val="norm">
        <dgm:choose name="Name2">
          <dgm:if name="Name3" axis="ch" ptType="node" func="cnt" op="gt" val="2">
            <dgm:alg type="cycle">
              <dgm:param type="stAng" val="0"/>
              <dgm:param type="spanAng" val="360"/>
            </dgm:alg>
          </dgm:if>
          <dgm:else name="Name4">
            <dgm:alg type="cycle">
              <dgm:param type="stAng" val="-90"/>
              <dgm:param type="spanAng" val="360"/>
            </dgm:alg>
          </dgm:else>
        </dgm:choose>
      </dgm:if>
      <dgm:else name="Name5">
        <dgm:choose name="Name6">
          <dgm:if name="Name7" axis="ch" ptType="node" func="cnt" op="gt" val="2">
            <dgm:alg type="cycle">
              <dgm:param type="stAng" val="0"/>
              <dgm:param type="spanAng" val="-360"/>
            </dgm:alg>
          </dgm:if>
          <dgm:else name="Name8">
            <dgm:alg type="cycle">
              <dgm:param type="stAng" val="90"/>
              <dgm:param type="spanAng" val="-360"/>
            </dgm:alg>
          </dgm:else>
        </dgm:choose>
      </dgm:else>
    </dgm:choose>
    <dgm:shape xmlns:r="http://schemas.openxmlformats.org/officeDocument/2006/relationships" r:blip="">
      <dgm:adjLst/>
    </dgm:shape>
    <dgm:presOf/>
    <dgm:choose name="Name9">
      <dgm:if name="Name10" func="var" arg="dir" op="equ" val="norm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if>
      <dgm:else name="Name11">
        <dgm:constrLst>
          <dgm:constr type="w" for="ch" forName="node" refType="w"/>
          <dgm:constr type="w" for="ch" ptType="sibTrans" refType="w" refFor="ch" refForName="node" op="equ" fact="0.3"/>
          <dgm:constr type="diam" for="ch" ptType="sibTrans" refType="diam" op="equ" fact="-1"/>
          <dgm:constr type="sibSp" refType="w" refFor="ch" refForName="node" op="equ" fact="0.15"/>
          <dgm:constr type="w" for="ch" forName="spNode" refType="sibSp" fact="1.6"/>
          <dgm:constr type="primFontSz" for="ch" forName="node" op="equ" val="65"/>
        </dgm:constrLst>
      </dgm:else>
    </dgm:choose>
    <dgm:ruleLst/>
    <dgm:forEach name="Name12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/>
        </dgm:shape>
        <dgm:presOf axis="desOrSelf" ptType="node"/>
        <dgm:constrLst>
          <dgm:constr type="h" refType="w" fact="0.65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5" fact="NaN" max="NaN"/>
        </dgm:ruleLst>
      </dgm:layoutNode>
      <dgm:choose name="Name13">
        <dgm:if name="Name14" axis="par ch" ptType="doc node" func="cnt" op="gt" val="1">
          <dgm:layoutNode name="spNode">
            <dgm:alg type="sp"/>
            <dgm:shape xmlns:r="http://schemas.openxmlformats.org/officeDocument/2006/relationships" r:blip="">
              <dgm:adjLst/>
            </dgm:shape>
            <dgm:presOf/>
            <dgm:constrLst>
              <dgm:constr type="h" refType="w"/>
            </dgm:constrLst>
            <dgm:ruleLst/>
          </dgm:layoutNode>
          <dgm:forEach name="Name15" axis="followSib" ptType="sibTrans" hideLastTrans="0" cnt="1">
            <dgm:layoutNode name="sibTrans">
              <dgm:alg type="conn">
                <dgm:param type="dim" val="1D"/>
                <dgm:param type="connRout" val="curve"/>
                <dgm:param type="begPts" val="radial"/>
                <dgm:param type="endPts" val="radial"/>
                <dgm:param type="endSty" val="noArr"/>
              </dgm:alg>
              <dgm:shape xmlns:r="http://schemas.openxmlformats.org/officeDocument/2006/relationships" type="conn" r:blip="">
                <dgm:adjLst/>
              </dgm:shape>
              <dgm:presOf axis="self"/>
              <dgm:constrLst>
                <dgm:constr type="h" refType="w" fact="0.65"/>
                <dgm:constr type="connDist"/>
                <dgm:constr type="begPad" refType="connDist" fact="0.01"/>
                <dgm:constr type="endPad" refType="connDist" fact="0.01"/>
              </dgm:constrLst>
              <dgm:ruleLst/>
            </dgm:layoutNode>
          </dgm:forEach>
        </dgm:if>
        <dgm:else name="Name16"/>
      </dgm:choose>
    </dgm:forEach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5/8/layout/equation2">
  <dgm:title val=""/>
  <dgm:desc val=""/>
  <dgm:catLst>
    <dgm:cat type="relationship" pri="18000"/>
    <dgm:cat type="process" pri="26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>
          <dgm:param type="linDir" val="fromL"/>
          <dgm:param type="fallback" val="2D"/>
        </dgm:alg>
      </dgm:if>
      <dgm:else name="Name3">
        <dgm:alg type="lin">
          <dgm:param type="linDir" val="fromR"/>
          <dgm:param type="fallback" val="2D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ch" ptType="node" func="cnt" op="gte" val="3">
        <dgm:constrLst>
          <dgm:constr type="h" for="des" forName="node" refType="w" fact="0.5"/>
          <dgm:constr type="w" for="ch" forName="lastNode" refType="w"/>
          <dgm:constr type="w" for="des" forName="node" refType="h" refFor="des" refForName="node"/>
          <dgm:constr type="w" for="ch" forName="sibTransLast" refType="h" refFor="des" refForName="node" fact="0.6"/>
          <dgm:constr type="h" for="des" forName="sibTrans" refType="h" refFor="des" refForName="node" op="equ" fact="0.58"/>
          <dgm:constr type="w" for="des" forName="sibTrans" refType="h" refFor="des" refForName="sibTrans" op="equ"/>
          <dgm:constr type="primFontSz" for="ch" forName="lastNode" op="equ" val="65"/>
          <dgm:constr type="primFontSz" for="des" forName="node" op="equ" val="65"/>
          <dgm:constr type="primFontSz" for="des" forName="sibTrans" val="55"/>
          <dgm:constr type="primFontSz" for="des" forName="sibTrans" refType="primFontSz" refFor="des" refForName="node" op="lte" fact="0.8"/>
          <dgm:constr type="primFontSz" for="des" forName="connectorText" refType="primFontSz" refFor="des" refForName="node" op="lte" fact="0.8"/>
          <dgm:constr type="primFontSz" for="des" forName="connectorText" refType="primFontSz" refFor="des" refForName="sibTrans" op="equ"/>
          <dgm:constr type="h" for="des" forName="spacerT" refType="h" refFor="des" refForName="sibTrans" fact="0.14"/>
          <dgm:constr type="h" for="des" forName="spacerB" refType="h" refFor="des" refForName="sibTrans" fact="0.14"/>
        </dgm:constrLst>
      </dgm:if>
      <dgm:else name="Name6">
        <dgm:constrLst>
          <dgm:constr type="h" for="des" forName="node" refType="w"/>
          <dgm:constr type="w" for="ch" forName="lastNode" refType="w"/>
          <dgm:constr type="w" for="des" forName="node" refType="h" refFor="des" refForName="node"/>
          <dgm:constr type="w" for="ch" forName="sibTransLast" refType="h" refFor="des" refForName="node" fact="0.6"/>
          <dgm:constr type="h" for="des" forName="sibTrans" refType="h" refFor="des" refForName="node" op="equ" fact="0.58"/>
          <dgm:constr type="w" for="des" forName="sibTrans" refType="h" refFor="des" refForName="sibTrans" op="equ"/>
          <dgm:constr type="primFontSz" for="des" forName="node" val="65"/>
          <dgm:constr type="primFontSz" for="ch" forName="lastNode" refType="primFontSz" refFor="des" refForName="node" op="equ"/>
          <dgm:constr type="primFontSz" for="des" forName="sibTrans" val="55"/>
          <dgm:constr type="primFontSz" for="des" forName="connectorText" refType="primFontSz" refFor="des" refForName="node" op="lte" fact="0.8"/>
          <dgm:constr type="primFontSz" for="des" forName="connectorText" refType="primFontSz" refFor="des" refForName="sibTrans" op="equ"/>
          <dgm:constr type="h" for="des" forName="spacerT" refType="h" refFor="des" refForName="sibTrans" fact="0.14"/>
          <dgm:constr type="h" for="des" forName="spacerB" refType="h" refFor="des" refForName="sibTrans" fact="0.14"/>
        </dgm:constrLst>
      </dgm:else>
    </dgm:choose>
    <dgm:ruleLst/>
    <dgm:choose name="Name7">
      <dgm:if name="Name8" axis="ch" ptType="node" func="cnt" op="gte" val="1">
        <dgm:layoutNode name="vNodes">
          <dgm:alg type="lin">
            <dgm:param type="linDir" val="fromT"/>
            <dgm:param type="fallback" val="2D"/>
          </dgm:alg>
          <dgm:shape xmlns:r="http://schemas.openxmlformats.org/officeDocument/2006/relationships" r:blip="">
            <dgm:adjLst/>
          </dgm:shape>
          <dgm:presOf/>
          <dgm:constrLst/>
          <dgm:ruleLst/>
          <dgm:forEach name="Name9" axis="ch" ptType="node">
            <dgm:choose name="Name10">
              <dgm:if name="Name11" axis="self" func="revPos" op="neq" val="1">
                <dgm:layoutNode name="node">
                  <dgm:varLst>
                    <dgm:bulletEnabled val="1"/>
                  </dgm:varLst>
                  <dgm:alg type="tx">
                    <dgm:param type="txAnchorVertCh" val="mid"/>
                  </dgm:alg>
                  <dgm:shape xmlns:r="http://schemas.openxmlformats.org/officeDocument/2006/relationships" type="ellipse" r:blip="">
                    <dgm:adjLst/>
                  </dgm:shape>
                  <dgm:presOf axis="desOrSelf" ptType="node"/>
                  <dgm:constrLst>
                    <dgm:constr type="tMarg" refType="primFontSz" fact="0.1"/>
                    <dgm:constr type="bMarg" refType="primFontSz" fact="0.1"/>
                    <dgm:constr type="lMarg" refType="primFontSz" fact="0.1"/>
                    <dgm:constr type="rMarg" refType="primFontSz" fact="0.1"/>
                  </dgm:constrLst>
                  <dgm:ruleLst>
                    <dgm:rule type="primFontSz" val="5" fact="NaN" max="NaN"/>
                  </dgm:ruleLst>
                </dgm:layoutNode>
                <dgm:choose name="Name12">
                  <dgm:if name="Name13" axis="self" ptType="node" func="revPos" op="gt" val="2">
                    <dgm:forEach name="sibTransForEach" axis="followSib" ptType="sibTrans" cnt="1">
                      <dgm:layoutNode name="spacerT">
                        <dgm:alg type="sp"/>
                        <dgm:shape xmlns:r="http://schemas.openxmlformats.org/officeDocument/2006/relationships" r:blip="">
                          <dgm:adjLst/>
                        </dgm:shape>
                        <dgm:presOf axis="self"/>
                        <dgm:constrLst/>
                        <dgm:ruleLst/>
                      </dgm:layoutNode>
                      <dgm:layoutNode name="sibTrans">
                        <dgm:alg type="tx"/>
                        <dgm:shape xmlns:r="http://schemas.openxmlformats.org/officeDocument/2006/relationships" type="mathPlus" r:blip="">
                          <dgm:adjLst/>
                        </dgm:shape>
                        <dgm:presOf axis="self"/>
                        <dgm:constrLst>
                          <dgm:constr type="h" refType="w"/>
                          <dgm:constr type="lMarg"/>
                          <dgm:constr type="rMarg"/>
                          <dgm:constr type="tMarg"/>
                          <dgm:constr type="bMarg"/>
                        </dgm:constrLst>
                        <dgm:ruleLst>
                          <dgm:rule type="primFontSz" val="5" fact="NaN" max="NaN"/>
                        </dgm:ruleLst>
                      </dgm:layoutNode>
                      <dgm:layoutNode name="spacerB">
                        <dgm:alg type="sp"/>
                        <dgm:shape xmlns:r="http://schemas.openxmlformats.org/officeDocument/2006/relationships" r:blip="">
                          <dgm:adjLst/>
                        </dgm:shape>
                        <dgm:presOf axis="self"/>
                        <dgm:constrLst/>
                        <dgm:ruleLst/>
                      </dgm:layoutNode>
                    </dgm:forEach>
                  </dgm:if>
                  <dgm:else name="Name14"/>
                </dgm:choose>
              </dgm:if>
              <dgm:else name="Name15"/>
            </dgm:choose>
          </dgm:forEach>
        </dgm:layoutNode>
        <dgm:choose name="Name16">
          <dgm:if name="Name17" axis="ch" ptType="node" func="cnt" op="gt" val="1">
            <dgm:layoutNode name="sibTransLast">
              <dgm:alg type="conn">
                <dgm:param type="begPts" val="auto"/>
                <dgm:param type="endPts" val="auto"/>
                <dgm:param type="srcNode" val="vNodes"/>
                <dgm:param type="dstNode" val="lastNode"/>
              </dgm:alg>
              <dgm:shape xmlns:r="http://schemas.openxmlformats.org/officeDocument/2006/relationships" type="conn" r:blip="">
                <dgm:adjLst/>
              </dgm:shape>
              <dgm:presOf axis="ch" ptType="sibTrans" st="-1" cnt="1"/>
              <dgm:constrLst>
                <dgm:constr type="h" refType="w" fact="0.62"/>
                <dgm:constr type="connDist"/>
                <dgm:constr type="begPad" refType="connDist" fact="0.25"/>
                <dgm:constr type="endPad" refType="connDist" fact="0.22"/>
              </dgm:constrLst>
              <dgm:ruleLst/>
              <dgm:layoutNode name="connectorText">
                <dgm:alg type="tx">
                  <dgm:param type="autoTxRot" val="grav"/>
                </dgm:alg>
                <dgm:shape xmlns:r="http://schemas.openxmlformats.org/officeDocument/2006/relationships" type="conn" r:blip="" hideGeom="1">
                  <dgm:adjLst/>
                </dgm:shape>
                <dgm:presOf axis="ch desOrSelf" ptType="sibTrans sibTrans" st="-1 1" cnt="1 0"/>
                <dgm:constrLst>
                  <dgm:constr type="lMarg"/>
                  <dgm:constr type="rMarg"/>
                  <dgm:constr type="tMarg"/>
                  <dgm:constr type="bMarg"/>
                </dgm:constrLst>
                <dgm:ruleLst>
                  <dgm:rule type="primFontSz" val="5" fact="NaN" max="NaN"/>
                </dgm:ruleLst>
              </dgm:layoutNode>
            </dgm:layoutNode>
          </dgm:if>
          <dgm:else name="Name18"/>
        </dgm:choose>
        <dgm:layoutNode name="lastNode">
          <dgm:varLst>
            <dgm:bulletEnabled val="1"/>
          </dgm:varLst>
          <dgm:alg type="tx">
            <dgm:param type="txAnchorVertCh" val="mid"/>
          </dgm:alg>
          <dgm:shape xmlns:r="http://schemas.openxmlformats.org/officeDocument/2006/relationships" type="ellipse" r:blip="">
            <dgm:adjLst/>
          </dgm:shape>
          <dgm:presOf axis="ch desOrSelf" ptType="node node" st="-1 1" cnt="1 0"/>
          <dgm:constrLst>
            <dgm:constr type="h" refType="w"/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</dgm:constrLst>
          <dgm:ruleLst>
            <dgm:rule type="primFontSz" val="5" fact="NaN" max="NaN"/>
          </dgm:ruleLst>
        </dgm:layoutNode>
      </dgm:if>
      <dgm:else name="Name19"/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0.21307</cdr:x>
      <cdr:y>0.37988</cdr:y>
    </cdr:from>
    <cdr:to>
      <cdr:x>0.2651</cdr:x>
      <cdr:y>0.44806</cdr:y>
    </cdr:to>
    <cdr:sp macro="" textlink="">
      <cdr:nvSpPr>
        <cdr:cNvPr id="2" name="Text Box 1"/>
        <cdr:cNvSpPr txBox="1"/>
      </cdr:nvSpPr>
      <cdr:spPr>
        <a:xfrm xmlns:a="http://schemas.openxmlformats.org/drawingml/2006/main">
          <a:off x="3022526" y="2407196"/>
          <a:ext cx="738082" cy="432048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IN" sz="2000" dirty="0">
              <a:solidFill>
                <a:schemeClr val="tx1">
                  <a:lumMod val="75000"/>
                  <a:lumOff val="2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11.8</a:t>
          </a: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43769857-0723-4D69-8E61-65502207E04D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464E8AC-8501-4AE0-B5AE-963F49A1FA27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7FC351D-BDC7-4F08-88C4-6E0A20FFD750}" type="datetimeFigureOut">
              <a:rPr lang="en-IN" smtClean="0"/>
              <a:t>04-06-2021</a:t>
            </a:fld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FE6C3C4-3F37-4BC8-91D1-C07CFC89F11C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714A457-11E0-4D6D-988C-4AFD68A23E24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C2A12BE-0723-438A-99F5-87D0D4D71EB5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85517541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169906E-D10E-45A0-9959-0C10B4C6E5C1}" type="datetimeFigureOut">
              <a:rPr lang="en-US" smtClean="0"/>
              <a:pPr/>
              <a:t>6/4/2021</a:t>
            </a:fld>
            <a:endParaRPr lang="en-I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2588" y="685800"/>
            <a:ext cx="6092825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E131F9C-C507-4006-A962-B4F364D4CF1B}" type="slidenum">
              <a:rPr lang="en-IN" smtClean="0"/>
              <a:pPr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7436317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1632595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1pPr>
    <a:lvl2pPr marL="816298" algn="l" defTabSz="1632595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2pPr>
    <a:lvl3pPr marL="1632595" algn="l" defTabSz="1632595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3pPr>
    <a:lvl4pPr marL="2448891" algn="l" defTabSz="1632595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4pPr>
    <a:lvl5pPr marL="3265188" algn="l" defTabSz="1632595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5pPr>
    <a:lvl6pPr marL="4081484" algn="l" defTabSz="1632595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6pPr>
    <a:lvl7pPr marL="4897781" algn="l" defTabSz="1632595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7pPr>
    <a:lvl8pPr marL="5714076" algn="l" defTabSz="1632595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8pPr>
    <a:lvl9pPr marL="6530376" algn="l" defTabSz="1632595" rtl="0" eaLnBrk="1" latinLnBrk="0" hangingPunct="1">
      <a:defRPr sz="2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/Relationships>
</file>

<file path=ppt/slideLayouts/_rels/slideLayout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/Relationships>
</file>

<file path=ppt/slideLayouts/_rels/slideLayout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7.png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5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7" Type="http://schemas.openxmlformats.org/officeDocument/2006/relationships/image" Target="../media/image32.pn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31.png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Layouts/_rels/slideLayout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Master" Target="../slideMasters/slideMaster8.xml"/></Relationships>
</file>

<file path=ppt/slideLayouts/_rels/slideLayout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37.png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eg"/><Relationship Id="rId1" Type="http://schemas.openxmlformats.org/officeDocument/2006/relationships/slideMaster" Target="../slideMasters/slideMaster9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Master" Target="../slideMasters/slideMaster10.xml"/></Relationships>
</file>

<file path=ppt/slideLayouts/_rels/slideLayout2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Master" Target="../slideMasters/slideMaster10.xml"/></Relationships>
</file>

<file path=ppt/slideLayouts/_rels/slideLayout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Master" Target="../slideMasters/slideMaster10.xml"/></Relationships>
</file>

<file path=ppt/slideLayouts/_rels/slideLayout2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Master" Target="../slideMasters/slideMaster10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10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eg"/><Relationship Id="rId1" Type="http://schemas.openxmlformats.org/officeDocument/2006/relationships/slideMaster" Target="../slideMasters/slideMaster10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12.xml"/></Relationships>
</file>

<file path=ppt/slideLayouts/_rels/slideLayout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2.xml"/><Relationship Id="rId4" Type="http://schemas.openxmlformats.org/officeDocument/2006/relationships/image" Target="../media/image46.png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Master" Target="../slideMasters/slideMaster1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7.png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0.jpeg"/><Relationship Id="rId7" Type="http://schemas.openxmlformats.org/officeDocument/2006/relationships/image" Target="../media/image1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0.jpeg"/><Relationship Id="rId7" Type="http://schemas.openxmlformats.org/officeDocument/2006/relationships/image" Target="../media/image1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- 4 Soci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図プレースホルダー 7"/>
          <p:cNvSpPr>
            <a:spLocks noGrp="1"/>
          </p:cNvSpPr>
          <p:nvPr>
            <p:ph type="pic" sz="quarter" idx="10" hasCustomPrompt="1"/>
          </p:nvPr>
        </p:nvSpPr>
        <p:spPr>
          <a:xfrm>
            <a:off x="3967662" y="8707870"/>
            <a:ext cx="765023" cy="765019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842510" y="9472953"/>
            <a:ext cx="3015333" cy="49505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4" name="図プレースホルダー 7"/>
          <p:cNvSpPr>
            <a:spLocks noGrp="1"/>
          </p:cNvSpPr>
          <p:nvPr>
            <p:ph type="pic" sz="quarter" idx="16" hasCustomPrompt="1"/>
          </p:nvPr>
        </p:nvSpPr>
        <p:spPr>
          <a:xfrm>
            <a:off x="7148016" y="8707870"/>
            <a:ext cx="765023" cy="765019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022861" y="9472953"/>
            <a:ext cx="3015333" cy="49505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6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10328370" y="8707870"/>
            <a:ext cx="765023" cy="765019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203215" y="9472953"/>
            <a:ext cx="3015333" cy="49505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1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13508724" y="8707870"/>
            <a:ext cx="765023" cy="765019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2383569" y="9472953"/>
            <a:ext cx="3015333" cy="49505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8" name="タイトル 1"/>
          <p:cNvSpPr>
            <a:spLocks noGrp="1"/>
          </p:cNvSpPr>
          <p:nvPr>
            <p:ph type="ctrTitle" hasCustomPrompt="1"/>
          </p:nvPr>
        </p:nvSpPr>
        <p:spPr>
          <a:xfrm>
            <a:off x="2266446" y="4288412"/>
            <a:ext cx="13753525" cy="1189757"/>
          </a:xfrm>
          <a:prstGeom prst="rect">
            <a:avLst/>
          </a:prstGeom>
        </p:spPr>
        <p:txBody>
          <a:bodyPr lIns="60953" tIns="30478" rIns="60953" bIns="30478" anchor="ctr"/>
          <a:lstStyle>
            <a:lvl1pPr algn="ctr">
              <a:lnSpc>
                <a:spcPct val="100000"/>
              </a:lnSpc>
              <a:defRPr sz="7049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r>
              <a:rPr lang="en-US" altLang="ja-JP" dirty="0"/>
              <a:t>TITLE HERE</a:t>
            </a:r>
            <a:endParaRPr lang="en-US" dirty="0"/>
          </a:p>
        </p:txBody>
      </p:sp>
      <p:sp>
        <p:nvSpPr>
          <p:cNvPr id="19" name="サブタイトル 2"/>
          <p:cNvSpPr>
            <a:spLocks noGrp="1"/>
          </p:cNvSpPr>
          <p:nvPr>
            <p:ph type="subTitle" idx="1" hasCustomPrompt="1"/>
          </p:nvPr>
        </p:nvSpPr>
        <p:spPr>
          <a:xfrm>
            <a:off x="2266446" y="5368531"/>
            <a:ext cx="13753525" cy="785313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spcBef>
                <a:spcPts val="0"/>
              </a:spcBef>
              <a:buNone/>
              <a:defRPr sz="3149" spc="600" baseline="0">
                <a:solidFill>
                  <a:schemeClr val="bg2">
                    <a:lumMod val="50000"/>
                  </a:schemeClr>
                </a:solidFill>
                <a:latin typeface="+mj-lt"/>
              </a:defRPr>
            </a:lvl1pPr>
            <a:lvl2pPr marL="8161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6322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4483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32644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40806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48967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571285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65289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altLang="ja-JP" dirty="0"/>
              <a:t>SUB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9505008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3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8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/>
      <p:bldP spid="1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/>
      <p:bldP spid="19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id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862293" y="5593553"/>
            <a:ext cx="16606846" cy="1011105"/>
          </a:xfrm>
          <a:prstGeom prst="rect">
            <a:avLst/>
          </a:prstGeom>
        </p:spPr>
        <p:txBody>
          <a:bodyPr lIns="60949" tIns="30476" rIns="60949" bIns="30476" anchor="b"/>
          <a:lstStyle>
            <a:lvl1pPr algn="ctr">
              <a:defRPr sz="5399" spc="1500" baseline="0"/>
            </a:lvl1pPr>
          </a:lstStyle>
          <a:p>
            <a:r>
              <a:rPr lang="en-US" altLang="ja-JP" dirty="0"/>
              <a:t>NAME HERE</a:t>
            </a:r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623108" y="7573773"/>
            <a:ext cx="13040198" cy="1530168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" name="円/楕円 8"/>
          <p:cNvSpPr/>
          <p:nvPr userDrawn="1"/>
        </p:nvSpPr>
        <p:spPr>
          <a:xfrm>
            <a:off x="6802955" y="777996"/>
            <a:ext cx="4631884" cy="4632286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2250" dirty="0">
              <a:solidFill>
                <a:srgbClr val="595959"/>
              </a:solidFill>
              <a:latin typeface="Roboto Condensed Light"/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7005049" y="980112"/>
            <a:ext cx="4227684" cy="4228052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594589" y="6493656"/>
            <a:ext cx="13097248" cy="773204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149" spc="3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12" name="直線コネクタ 11"/>
          <p:cNvCxnSpPr/>
          <p:nvPr userDrawn="1"/>
        </p:nvCxnSpPr>
        <p:spPr>
          <a:xfrm>
            <a:off x="2623108" y="7393751"/>
            <a:ext cx="13040198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4746771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9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6" presetClass="entr" presetSubtype="37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" presetClass="entr" presetSubtype="4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/>
      <p:bldP spid="11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図プレースホルダー 46"/>
          <p:cNvSpPr>
            <a:spLocks noGrp="1"/>
          </p:cNvSpPr>
          <p:nvPr>
            <p:ph type="pic" sz="quarter" idx="42" hasCustomPrompt="1"/>
          </p:nvPr>
        </p:nvSpPr>
        <p:spPr>
          <a:xfrm>
            <a:off x="6857768" y="5484221"/>
            <a:ext cx="2245747" cy="2253696"/>
          </a:xfrm>
          <a:custGeom>
            <a:avLst/>
            <a:gdLst/>
            <a:ahLst/>
            <a:cxnLst/>
            <a:rect l="l" t="t" r="r" b="b"/>
            <a:pathLst>
              <a:path w="2153093" h="2160713">
                <a:moveTo>
                  <a:pt x="2151584" y="0"/>
                </a:moveTo>
                <a:lnTo>
                  <a:pt x="2153093" y="0"/>
                </a:lnTo>
                <a:lnTo>
                  <a:pt x="2153093" y="2160637"/>
                </a:lnTo>
                <a:cubicBezTo>
                  <a:pt x="2152590" y="2160713"/>
                  <a:pt x="2152087" y="2160713"/>
                  <a:pt x="2151584" y="2160713"/>
                </a:cubicBezTo>
                <a:cubicBezTo>
                  <a:pt x="963297" y="2160713"/>
                  <a:pt x="0" y="1197416"/>
                  <a:pt x="0" y="9129"/>
                </a:cubicBezTo>
                <a:lnTo>
                  <a:pt x="2151584" y="9129"/>
                </a:ln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45" name="図プレースホルダー 44"/>
          <p:cNvSpPr>
            <a:spLocks noGrp="1"/>
          </p:cNvSpPr>
          <p:nvPr>
            <p:ph type="pic" sz="quarter" idx="41" hasCustomPrompt="1"/>
          </p:nvPr>
        </p:nvSpPr>
        <p:spPr>
          <a:xfrm>
            <a:off x="9161999" y="5484557"/>
            <a:ext cx="2253693" cy="2245748"/>
          </a:xfrm>
          <a:custGeom>
            <a:avLst/>
            <a:gdLst/>
            <a:ahLst/>
            <a:cxnLst/>
            <a:rect l="l" t="t" r="r" b="b"/>
            <a:pathLst>
              <a:path w="2160713" h="2153093">
                <a:moveTo>
                  <a:pt x="0" y="0"/>
                </a:moveTo>
                <a:lnTo>
                  <a:pt x="2160637" y="0"/>
                </a:lnTo>
                <a:cubicBezTo>
                  <a:pt x="2160713" y="503"/>
                  <a:pt x="2160713" y="1006"/>
                  <a:pt x="2160713" y="1509"/>
                </a:cubicBezTo>
                <a:cubicBezTo>
                  <a:pt x="2160713" y="1189796"/>
                  <a:pt x="1197416" y="2153093"/>
                  <a:pt x="9129" y="2153093"/>
                </a:cubicBezTo>
                <a:lnTo>
                  <a:pt x="9129" y="1509"/>
                </a:lnTo>
                <a:lnTo>
                  <a:pt x="0" y="1509"/>
                </a:ln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43" name="図プレースホルダー 42"/>
          <p:cNvSpPr>
            <a:spLocks noGrp="1"/>
          </p:cNvSpPr>
          <p:nvPr>
            <p:ph type="pic" sz="quarter" idx="40" hasCustomPrompt="1"/>
          </p:nvPr>
        </p:nvSpPr>
        <p:spPr>
          <a:xfrm>
            <a:off x="9162332" y="3181183"/>
            <a:ext cx="2245747" cy="2253696"/>
          </a:xfrm>
          <a:custGeom>
            <a:avLst/>
            <a:gdLst/>
            <a:ahLst/>
            <a:cxnLst/>
            <a:rect l="l" t="t" r="r" b="b"/>
            <a:pathLst>
              <a:path w="2153093" h="2160713">
                <a:moveTo>
                  <a:pt x="1509" y="0"/>
                </a:moveTo>
                <a:cubicBezTo>
                  <a:pt x="1189796" y="0"/>
                  <a:pt x="2153093" y="963297"/>
                  <a:pt x="2153093" y="2151584"/>
                </a:cubicBezTo>
                <a:lnTo>
                  <a:pt x="1509" y="2151584"/>
                </a:lnTo>
                <a:lnTo>
                  <a:pt x="1509" y="2160713"/>
                </a:lnTo>
                <a:lnTo>
                  <a:pt x="0" y="2160713"/>
                </a:lnTo>
                <a:lnTo>
                  <a:pt x="0" y="76"/>
                </a:lnTo>
                <a:cubicBezTo>
                  <a:pt x="503" y="0"/>
                  <a:pt x="1006" y="0"/>
                  <a:pt x="1509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41" name="図プレースホルダー 40"/>
          <p:cNvSpPr>
            <a:spLocks noGrp="1"/>
          </p:cNvSpPr>
          <p:nvPr>
            <p:ph type="pic" sz="quarter" idx="39" hasCustomPrompt="1"/>
          </p:nvPr>
        </p:nvSpPr>
        <p:spPr>
          <a:xfrm>
            <a:off x="6858007" y="3189141"/>
            <a:ext cx="2253693" cy="2245748"/>
          </a:xfrm>
          <a:custGeom>
            <a:avLst/>
            <a:gdLst/>
            <a:ahLst/>
            <a:cxnLst/>
            <a:rect l="l" t="t" r="r" b="b"/>
            <a:pathLst>
              <a:path w="2160713" h="2153093">
                <a:moveTo>
                  <a:pt x="2151584" y="0"/>
                </a:moveTo>
                <a:lnTo>
                  <a:pt x="2151584" y="2151584"/>
                </a:lnTo>
                <a:lnTo>
                  <a:pt x="2160713" y="2151584"/>
                </a:lnTo>
                <a:lnTo>
                  <a:pt x="2160713" y="2153093"/>
                </a:lnTo>
                <a:lnTo>
                  <a:pt x="76" y="2153093"/>
                </a:lnTo>
                <a:cubicBezTo>
                  <a:pt x="0" y="2152590"/>
                  <a:pt x="0" y="2152087"/>
                  <a:pt x="0" y="2151584"/>
                </a:cubicBezTo>
                <a:cubicBezTo>
                  <a:pt x="0" y="963297"/>
                  <a:pt x="963297" y="0"/>
                  <a:pt x="2151584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ドーナツ 4"/>
          <p:cNvSpPr/>
          <p:nvPr userDrawn="1"/>
        </p:nvSpPr>
        <p:spPr>
          <a:xfrm>
            <a:off x="6263529" y="2579010"/>
            <a:ext cx="5759999" cy="5760000"/>
          </a:xfrm>
          <a:prstGeom prst="donut">
            <a:avLst>
              <a:gd name="adj" fmla="val 8728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6" name="アーチ 6"/>
          <p:cNvSpPr/>
          <p:nvPr userDrawn="1"/>
        </p:nvSpPr>
        <p:spPr>
          <a:xfrm>
            <a:off x="9178788" y="2579020"/>
            <a:ext cx="2844750" cy="3158993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7" name="アーチ 6"/>
          <p:cNvSpPr/>
          <p:nvPr userDrawn="1"/>
        </p:nvSpPr>
        <p:spPr>
          <a:xfrm rot="5400000">
            <a:off x="9021657" y="5346431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8" name="アーチ 6"/>
          <p:cNvSpPr/>
          <p:nvPr userDrawn="1"/>
        </p:nvSpPr>
        <p:spPr>
          <a:xfrm rot="10800000">
            <a:off x="6254255" y="5189306"/>
            <a:ext cx="2844750" cy="3158993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9" name="アーチ 6"/>
          <p:cNvSpPr/>
          <p:nvPr userDrawn="1"/>
        </p:nvSpPr>
        <p:spPr>
          <a:xfrm rot="16200000">
            <a:off x="6411365" y="2421099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2158555" y="3397753"/>
            <a:ext cx="5490609" cy="192577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2158555" y="2384854"/>
            <a:ext cx="5490609" cy="1111018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2158555" y="6683116"/>
            <a:ext cx="5490609" cy="192577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2158555" y="5670218"/>
            <a:ext cx="5490609" cy="1111018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637275" y="3411802"/>
            <a:ext cx="5490609" cy="1925778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637275" y="2398904"/>
            <a:ext cx="5490609" cy="1111018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637275" y="6697169"/>
            <a:ext cx="5490609" cy="1925778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637275" y="5684272"/>
            <a:ext cx="5490609" cy="1111018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5896217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5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25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45" grpId="0"/>
      <p:bldP spid="43" grpId="0"/>
      <p:bldP spid="41" grpId="0"/>
      <p:bldP spid="5" grpId="0" animBg="1"/>
      <p:bldP spid="6" grpId="0" animBg="1"/>
      <p:bldP spid="7" grpId="0" animBg="1"/>
      <p:bldP spid="8" grpId="0" animBg="1"/>
      <p:bldP spid="9" grpId="0" animBg="1"/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山形 4"/>
          <p:cNvSpPr/>
          <p:nvPr userDrawn="1"/>
        </p:nvSpPr>
        <p:spPr>
          <a:xfrm>
            <a:off x="660401" y="4386541"/>
            <a:ext cx="3530603" cy="469901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6" name="山形 5"/>
          <p:cNvSpPr/>
          <p:nvPr userDrawn="1"/>
        </p:nvSpPr>
        <p:spPr>
          <a:xfrm>
            <a:off x="4035428" y="4386541"/>
            <a:ext cx="3530603" cy="469901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7" name="山形 6"/>
          <p:cNvSpPr/>
          <p:nvPr userDrawn="1"/>
        </p:nvSpPr>
        <p:spPr>
          <a:xfrm>
            <a:off x="7410453" y="4386541"/>
            <a:ext cx="3530603" cy="469901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8" name="山形 7"/>
          <p:cNvSpPr/>
          <p:nvPr userDrawn="1"/>
        </p:nvSpPr>
        <p:spPr>
          <a:xfrm>
            <a:off x="10785476" y="4386541"/>
            <a:ext cx="3530603" cy="469901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9" name="山形 8"/>
          <p:cNvSpPr/>
          <p:nvPr userDrawn="1"/>
        </p:nvSpPr>
        <p:spPr>
          <a:xfrm>
            <a:off x="14160501" y="4386541"/>
            <a:ext cx="3530603" cy="469901"/>
          </a:xfrm>
          <a:prstGeom prst="chevron">
            <a:avLst/>
          </a:pr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10" name="円/楕円 9"/>
          <p:cNvSpPr/>
          <p:nvPr userDrawn="1"/>
        </p:nvSpPr>
        <p:spPr>
          <a:xfrm>
            <a:off x="1750624" y="3946410"/>
            <a:ext cx="1350152" cy="1350149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1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2099656" y="4262092"/>
            <a:ext cx="684366" cy="684365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2" name="円/楕円 11"/>
          <p:cNvSpPr/>
          <p:nvPr userDrawn="1"/>
        </p:nvSpPr>
        <p:spPr>
          <a:xfrm>
            <a:off x="5092754" y="3946410"/>
            <a:ext cx="1350152" cy="1350149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3" name="図プレースホルダー 7"/>
          <p:cNvSpPr>
            <a:spLocks noGrp="1"/>
          </p:cNvSpPr>
          <p:nvPr>
            <p:ph type="pic" sz="quarter" idx="43" hasCustomPrompt="1"/>
          </p:nvPr>
        </p:nvSpPr>
        <p:spPr>
          <a:xfrm>
            <a:off x="5441787" y="4262092"/>
            <a:ext cx="684366" cy="684365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4" name="円/楕円 13"/>
          <p:cNvSpPr/>
          <p:nvPr userDrawn="1"/>
        </p:nvSpPr>
        <p:spPr>
          <a:xfrm>
            <a:off x="8467338" y="3946410"/>
            <a:ext cx="1350152" cy="1350149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5" name="図プレースホルダー 7"/>
          <p:cNvSpPr>
            <a:spLocks noGrp="1"/>
          </p:cNvSpPr>
          <p:nvPr>
            <p:ph type="pic" sz="quarter" idx="44" hasCustomPrompt="1"/>
          </p:nvPr>
        </p:nvSpPr>
        <p:spPr>
          <a:xfrm>
            <a:off x="8816368" y="4262092"/>
            <a:ext cx="684366" cy="684365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6" name="円/楕円 15"/>
          <p:cNvSpPr/>
          <p:nvPr userDrawn="1"/>
        </p:nvSpPr>
        <p:spPr>
          <a:xfrm>
            <a:off x="11875699" y="3946410"/>
            <a:ext cx="1350152" cy="1350149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7" name="図プレースホルダー 7"/>
          <p:cNvSpPr>
            <a:spLocks noGrp="1"/>
          </p:cNvSpPr>
          <p:nvPr>
            <p:ph type="pic" sz="quarter" idx="45" hasCustomPrompt="1"/>
          </p:nvPr>
        </p:nvSpPr>
        <p:spPr>
          <a:xfrm>
            <a:off x="12224731" y="4262092"/>
            <a:ext cx="684366" cy="684365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8" name="円/楕円 17"/>
          <p:cNvSpPr/>
          <p:nvPr userDrawn="1"/>
        </p:nvSpPr>
        <p:spPr>
          <a:xfrm>
            <a:off x="15250724" y="3946410"/>
            <a:ext cx="1350152" cy="1350149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9" name="図プレースホルダー 7"/>
          <p:cNvSpPr>
            <a:spLocks noGrp="1"/>
          </p:cNvSpPr>
          <p:nvPr>
            <p:ph type="pic" sz="quarter" idx="46" hasCustomPrompt="1"/>
          </p:nvPr>
        </p:nvSpPr>
        <p:spPr>
          <a:xfrm>
            <a:off x="15599756" y="4262092"/>
            <a:ext cx="684366" cy="684365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817283" y="2360143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147651" y="2360143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7523027" y="2360143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10853398" y="2360143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14305623" y="2360143"/>
            <a:ext cx="3240360" cy="1531337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817284" y="5386081"/>
            <a:ext cx="3218145" cy="290777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4192659" y="5386081"/>
            <a:ext cx="3218145" cy="290777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7568033" y="5386081"/>
            <a:ext cx="3218145" cy="290777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10943409" y="5386081"/>
            <a:ext cx="3218145" cy="290777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14318784" y="5386081"/>
            <a:ext cx="3218145" cy="290777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805584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7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25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5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25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4750"/>
                            </p:stCondLst>
                            <p:childTnLst>
                              <p:par>
                                <p:cTn id="81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5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/>
      <p:bldP spid="12" grpId="0" animBg="1"/>
      <p:bldP spid="13" grpId="0"/>
      <p:bldP spid="14" grpId="0" animBg="1"/>
      <p:bldP spid="15" grpId="0"/>
      <p:bldP spid="16" grpId="0" animBg="1"/>
      <p:bldP spid="17" grpId="0"/>
      <p:bldP spid="18" grpId="0" animBg="1"/>
      <p:bldP spid="19" grpId="0"/>
      <p:bldP spid="20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-790" y="1903150"/>
            <a:ext cx="18286413" cy="4545506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0" name="テキスト プレースホルダー 9"/>
          <p:cNvSpPr>
            <a:spLocks noGrp="1"/>
          </p:cNvSpPr>
          <p:nvPr>
            <p:ph type="body" sz="quarter" idx="13" hasCustomPrompt="1"/>
          </p:nvPr>
        </p:nvSpPr>
        <p:spPr>
          <a:xfrm>
            <a:off x="9142427" y="1903413"/>
            <a:ext cx="9143999" cy="4545013"/>
          </a:xfrm>
          <a:solidFill>
            <a:schemeClr val="tx2">
              <a:alpha val="80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3157542" y="7568144"/>
            <a:ext cx="11926325" cy="1625816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3157542" y="6898705"/>
            <a:ext cx="11926325" cy="773204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323238" y="2083160"/>
            <a:ext cx="900101" cy="1102623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99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0</a:t>
            </a:r>
            <a:endParaRPr lang="en-US" dirty="0"/>
          </a:p>
        </p:txBody>
      </p:sp>
      <p:sp>
        <p:nvSpPr>
          <p:cNvPr id="14" name="テキスト プレースホルダー 9"/>
          <p:cNvSpPr>
            <a:spLocks noGrp="1"/>
          </p:cNvSpPr>
          <p:nvPr>
            <p:ph type="body" sz="quarter" idx="19" hasCustomPrompt="1"/>
          </p:nvPr>
        </p:nvSpPr>
        <p:spPr>
          <a:xfrm>
            <a:off x="10268340" y="2199740"/>
            <a:ext cx="90010" cy="900101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0403357" y="2173171"/>
            <a:ext cx="7290808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9323238" y="3091718"/>
            <a:ext cx="900101" cy="1102623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99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0</a:t>
            </a:r>
            <a:endParaRPr lang="en-US" dirty="0"/>
          </a:p>
        </p:txBody>
      </p:sp>
      <p:sp>
        <p:nvSpPr>
          <p:cNvPr id="17" name="テキスト プレースホルダー 9"/>
          <p:cNvSpPr>
            <a:spLocks noGrp="1"/>
          </p:cNvSpPr>
          <p:nvPr>
            <p:ph type="body" sz="quarter" idx="22" hasCustomPrompt="1"/>
          </p:nvPr>
        </p:nvSpPr>
        <p:spPr>
          <a:xfrm>
            <a:off x="10268340" y="3208294"/>
            <a:ext cx="90010" cy="900101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0403357" y="3181725"/>
            <a:ext cx="7290808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323238" y="4108393"/>
            <a:ext cx="900101" cy="1102623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99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0</a:t>
            </a:r>
            <a:endParaRPr lang="en-US" dirty="0"/>
          </a:p>
        </p:txBody>
      </p:sp>
      <p:sp>
        <p:nvSpPr>
          <p:cNvPr id="20" name="テキスト プレースホルダー 9"/>
          <p:cNvSpPr>
            <a:spLocks noGrp="1"/>
          </p:cNvSpPr>
          <p:nvPr>
            <p:ph type="body" sz="quarter" idx="25" hasCustomPrompt="1"/>
          </p:nvPr>
        </p:nvSpPr>
        <p:spPr>
          <a:xfrm>
            <a:off x="10268340" y="4224965"/>
            <a:ext cx="90010" cy="900101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403357" y="4198395"/>
            <a:ext cx="7290808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9323238" y="5098503"/>
            <a:ext cx="900101" cy="1102623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4499" spc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0</a:t>
            </a:r>
            <a:endParaRPr lang="en-US" dirty="0"/>
          </a:p>
        </p:txBody>
      </p:sp>
      <p:sp>
        <p:nvSpPr>
          <p:cNvPr id="23" name="テキスト プレースホルダー 9"/>
          <p:cNvSpPr>
            <a:spLocks noGrp="1"/>
          </p:cNvSpPr>
          <p:nvPr>
            <p:ph type="body" sz="quarter" idx="28" hasCustomPrompt="1"/>
          </p:nvPr>
        </p:nvSpPr>
        <p:spPr>
          <a:xfrm>
            <a:off x="10268340" y="5215075"/>
            <a:ext cx="90010" cy="900101"/>
          </a:xfr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403357" y="5188506"/>
            <a:ext cx="7290808" cy="94510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665202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7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25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0" grpId="0" animBg="1">
        <p:tmplLst>
          <p:tmpl>
            <p:tnLst>
              <p:par>
                <p:cTn presetID="22" presetClass="entr" presetSubtype="2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/>
      <p:bldP spid="16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/>
      <p:bldP spid="19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/>
    </p:bld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grpSp>
        <p:nvGrpSpPr>
          <p:cNvPr id="7" name="グループ化 25"/>
          <p:cNvGrpSpPr/>
          <p:nvPr userDrawn="1"/>
        </p:nvGrpSpPr>
        <p:grpSpPr>
          <a:xfrm>
            <a:off x="7952771" y="2287314"/>
            <a:ext cx="3234707" cy="3259869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5" name="ドーナツ 4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595959"/>
                </a:solidFill>
              </a:endParaRPr>
            </a:p>
          </p:txBody>
        </p:sp>
        <p:sp>
          <p:nvSpPr>
            <p:cNvPr id="6" name="台形 5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10" name="台形 9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grpSp>
          <p:nvGrpSpPr>
            <p:cNvPr id="8" name="グループ化 12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11" name="台形 1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  <p:sp>
            <p:nvSpPr>
              <p:cNvPr id="12" name="台形 1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9" name="グループ化 15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17" name="台形 1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  <p:sp>
            <p:nvSpPr>
              <p:cNvPr id="18" name="台形 1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3" name="グループ化 18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20" name="台形 19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  <p:sp>
            <p:nvSpPr>
              <p:cNvPr id="21" name="台形 20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4" name="グループ化 21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23" name="台形 2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  <p:sp>
            <p:nvSpPr>
              <p:cNvPr id="24" name="台形 2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</p:grpSp>
      </p:grpSp>
      <p:grpSp>
        <p:nvGrpSpPr>
          <p:cNvPr id="15" name="グループ化 26"/>
          <p:cNvGrpSpPr/>
          <p:nvPr userDrawn="1"/>
        </p:nvGrpSpPr>
        <p:grpSpPr>
          <a:xfrm>
            <a:off x="10821442" y="4862080"/>
            <a:ext cx="1954025" cy="1969226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28" name="ドーナツ 27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595959"/>
                </a:solidFill>
              </a:endParaRPr>
            </a:p>
          </p:txBody>
        </p:sp>
        <p:sp>
          <p:nvSpPr>
            <p:cNvPr id="29" name="台形 28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30" name="台形 29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grpSp>
          <p:nvGrpSpPr>
            <p:cNvPr id="16" name="グループ化 30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41" name="台形 4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  <p:sp>
            <p:nvSpPr>
              <p:cNvPr id="42" name="台形 4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19" name="グループ化 31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39" name="台形 38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  <p:sp>
            <p:nvSpPr>
              <p:cNvPr id="40" name="台形 39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22" name="グループ化 32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37" name="台形 3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  <p:sp>
            <p:nvSpPr>
              <p:cNvPr id="38" name="台形 3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25" name="グループ化 33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35" name="台形 34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  <p:sp>
            <p:nvSpPr>
              <p:cNvPr id="36" name="台形 35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</p:grpSp>
      </p:grpSp>
      <p:grpSp>
        <p:nvGrpSpPr>
          <p:cNvPr id="26" name="グループ化 42"/>
          <p:cNvGrpSpPr/>
          <p:nvPr userDrawn="1"/>
        </p:nvGrpSpPr>
        <p:grpSpPr>
          <a:xfrm>
            <a:off x="6720665" y="5228499"/>
            <a:ext cx="2475236" cy="2494489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44" name="ドーナツ 43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595959"/>
                </a:solidFill>
              </a:endParaRPr>
            </a:p>
          </p:txBody>
        </p:sp>
        <p:sp>
          <p:nvSpPr>
            <p:cNvPr id="45" name="台形 44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46" name="台形 45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grpSp>
          <p:nvGrpSpPr>
            <p:cNvPr id="27" name="グループ化 46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7" name="台形 5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  <p:sp>
            <p:nvSpPr>
              <p:cNvPr id="58" name="台形 5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31" name="グループ化 47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5" name="台形 54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  <p:sp>
            <p:nvSpPr>
              <p:cNvPr id="56" name="台形 55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32" name="グループ化 48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3" name="台形 5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  <p:sp>
            <p:nvSpPr>
              <p:cNvPr id="54" name="台形 5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33" name="グループ化 49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51" name="台形 5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  <p:sp>
            <p:nvSpPr>
              <p:cNvPr id="52" name="台形 5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</p:grpSp>
      </p:grpSp>
      <p:grpSp>
        <p:nvGrpSpPr>
          <p:cNvPr id="34" name="グループ化 58"/>
          <p:cNvGrpSpPr/>
          <p:nvPr userDrawn="1"/>
        </p:nvGrpSpPr>
        <p:grpSpPr>
          <a:xfrm>
            <a:off x="4850095" y="3546331"/>
            <a:ext cx="2368322" cy="2386745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60" name="ドーナツ 59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595959"/>
                </a:solidFill>
              </a:endParaRPr>
            </a:p>
          </p:txBody>
        </p:sp>
        <p:sp>
          <p:nvSpPr>
            <p:cNvPr id="61" name="台形 60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62" name="台形 61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grpSp>
          <p:nvGrpSpPr>
            <p:cNvPr id="43" name="グループ化 62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73" name="台形 7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  <p:sp>
            <p:nvSpPr>
              <p:cNvPr id="74" name="台形 7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47" name="グループ化 63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71" name="台形 70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  <p:sp>
            <p:nvSpPr>
              <p:cNvPr id="72" name="台形 71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48" name="グループ化 64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69" name="台形 68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  <p:sp>
            <p:nvSpPr>
              <p:cNvPr id="70" name="台形 69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49" name="グループ化 65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67" name="台形 6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  <p:sp>
            <p:nvSpPr>
              <p:cNvPr id="68" name="台形 6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</p:grpSp>
      </p:grpSp>
      <p:grpSp>
        <p:nvGrpSpPr>
          <p:cNvPr id="50" name="グループ化 74"/>
          <p:cNvGrpSpPr/>
          <p:nvPr userDrawn="1"/>
        </p:nvGrpSpPr>
        <p:grpSpPr>
          <a:xfrm>
            <a:off x="3068719" y="4765321"/>
            <a:ext cx="2077974" cy="2094138"/>
            <a:chOff x="3775000" y="2576471"/>
            <a:chExt cx="5088444" cy="5128022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76" name="ドーナツ 75"/>
            <p:cNvSpPr/>
            <p:nvPr userDrawn="1"/>
          </p:nvSpPr>
          <p:spPr>
            <a:xfrm>
              <a:off x="4282666" y="3118275"/>
              <a:ext cx="4050450" cy="4050450"/>
            </a:xfrm>
            <a:prstGeom prst="donut">
              <a:avLst>
                <a:gd name="adj" fmla="val 10789"/>
              </a:avLst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595959"/>
                </a:solidFill>
              </a:endParaRPr>
            </a:p>
          </p:txBody>
        </p:sp>
        <p:sp>
          <p:nvSpPr>
            <p:cNvPr id="77" name="台形 76"/>
            <p:cNvSpPr/>
            <p:nvPr userDrawn="1"/>
          </p:nvSpPr>
          <p:spPr>
            <a:xfrm>
              <a:off x="5919624" y="2576471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78" name="台形 77"/>
            <p:cNvSpPr/>
            <p:nvPr userDrawn="1"/>
          </p:nvSpPr>
          <p:spPr>
            <a:xfrm rot="10800000">
              <a:off x="5919624" y="6764875"/>
              <a:ext cx="776534" cy="898904"/>
            </a:xfrm>
            <a:prstGeom prst="trapezoid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grpSp>
          <p:nvGrpSpPr>
            <p:cNvPr id="59" name="グループ化 78"/>
            <p:cNvGrpSpPr/>
            <p:nvPr userDrawn="1"/>
          </p:nvGrpSpPr>
          <p:grpSpPr>
            <a:xfrm rot="8683707">
              <a:off x="5919624" y="2599846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9" name="台形 88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  <p:sp>
            <p:nvSpPr>
              <p:cNvPr id="90" name="台形 89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63" name="グループ化 79"/>
            <p:cNvGrpSpPr/>
            <p:nvPr userDrawn="1"/>
          </p:nvGrpSpPr>
          <p:grpSpPr>
            <a:xfrm rot="6486146">
              <a:off x="5930387" y="259811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7" name="台形 86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  <p:sp>
            <p:nvSpPr>
              <p:cNvPr id="88" name="台形 87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64" name="グループ化 80"/>
            <p:cNvGrpSpPr/>
            <p:nvPr userDrawn="1"/>
          </p:nvGrpSpPr>
          <p:grpSpPr>
            <a:xfrm rot="4265237">
              <a:off x="5931523" y="25764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5" name="台形 84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  <p:sp>
            <p:nvSpPr>
              <p:cNvPr id="86" name="台形 85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65" name="グループ化 81"/>
            <p:cNvGrpSpPr/>
            <p:nvPr userDrawn="1"/>
          </p:nvGrpSpPr>
          <p:grpSpPr>
            <a:xfrm rot="2213029">
              <a:off x="5911663" y="2617185"/>
              <a:ext cx="776534" cy="5087308"/>
              <a:chOff x="9953296" y="2728871"/>
              <a:chExt cx="776534" cy="5087308"/>
            </a:xfrm>
            <a:grpFill/>
          </p:grpSpPr>
          <p:sp>
            <p:nvSpPr>
              <p:cNvPr id="83" name="台形 82"/>
              <p:cNvSpPr/>
              <p:nvPr userDrawn="1"/>
            </p:nvSpPr>
            <p:spPr>
              <a:xfrm>
                <a:off x="9953296" y="2728871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  <p:sp>
            <p:nvSpPr>
              <p:cNvPr id="84" name="台形 83"/>
              <p:cNvSpPr/>
              <p:nvPr userDrawn="1"/>
            </p:nvSpPr>
            <p:spPr>
              <a:xfrm rot="10800000">
                <a:off x="9953296" y="6917275"/>
                <a:ext cx="776534" cy="898904"/>
              </a:xfrm>
              <a:prstGeom prst="trapezoid">
                <a:avLst/>
              </a:prstGeom>
              <a:grpFill/>
              <a:ln w="98425" cmpd="thinThick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631932"/>
                <a:endParaRPr lang="ja-JP" altLang="en-US" sz="3149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9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057975" y="7777601"/>
            <a:ext cx="4294890" cy="16258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2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1057975" y="7236344"/>
            <a:ext cx="4294890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25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3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805022" y="2473401"/>
            <a:ext cx="4312026" cy="16258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4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05022" y="1932153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25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3103659" y="5342456"/>
            <a:ext cx="4905544" cy="16258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3103659" y="4801202"/>
            <a:ext cx="4905544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25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7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1667153" y="2506066"/>
            <a:ext cx="4905544" cy="16258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1667153" y="1964808"/>
            <a:ext cx="4905544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25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341332" y="7815218"/>
            <a:ext cx="4905544" cy="16258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00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41332" y="7273963"/>
            <a:ext cx="4905544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25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grpSp>
        <p:nvGrpSpPr>
          <p:cNvPr id="66" name="グループ化 7"/>
          <p:cNvGrpSpPr/>
          <p:nvPr userDrawn="1"/>
        </p:nvGrpSpPr>
        <p:grpSpPr>
          <a:xfrm>
            <a:off x="5214564" y="2965625"/>
            <a:ext cx="894444" cy="1824663"/>
            <a:chOff x="5214551" y="2965622"/>
            <a:chExt cx="894445" cy="1824663"/>
          </a:xfrm>
        </p:grpSpPr>
        <p:sp>
          <p:nvSpPr>
            <p:cNvPr id="108" name="円/楕円 107"/>
            <p:cNvSpPr/>
            <p:nvPr userDrawn="1"/>
          </p:nvSpPr>
          <p:spPr>
            <a:xfrm>
              <a:off x="5948968" y="4630257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117" name="フリーフォーム 116"/>
            <p:cNvSpPr/>
            <p:nvPr userDrawn="1"/>
          </p:nvSpPr>
          <p:spPr>
            <a:xfrm>
              <a:off x="5214551" y="2965622"/>
              <a:ext cx="853068" cy="1729946"/>
            </a:xfrm>
            <a:custGeom>
              <a:avLst/>
              <a:gdLst>
                <a:gd name="connsiteX0" fmla="*/ 803190 w 853068"/>
                <a:gd name="connsiteY0" fmla="*/ 2384854 h 2384854"/>
                <a:gd name="connsiteX1" fmla="*/ 766119 w 853068"/>
                <a:gd name="connsiteY1" fmla="*/ 877329 h 2384854"/>
                <a:gd name="connsiteX2" fmla="*/ 0 w 853068"/>
                <a:gd name="connsiteY2" fmla="*/ 0 h 2384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3068" h="2384854">
                  <a:moveTo>
                    <a:pt x="803190" y="2384854"/>
                  </a:moveTo>
                  <a:cubicBezTo>
                    <a:pt x="851587" y="1829829"/>
                    <a:pt x="899984" y="1274805"/>
                    <a:pt x="766119" y="877329"/>
                  </a:cubicBezTo>
                  <a:cubicBezTo>
                    <a:pt x="632254" y="479853"/>
                    <a:pt x="316127" y="239926"/>
                    <a:pt x="0" y="0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grpSp>
        <p:nvGrpSpPr>
          <p:cNvPr id="75" name="グループ化 13"/>
          <p:cNvGrpSpPr/>
          <p:nvPr userDrawn="1"/>
        </p:nvGrpSpPr>
        <p:grpSpPr>
          <a:xfrm>
            <a:off x="9482908" y="2323071"/>
            <a:ext cx="2033592" cy="1655488"/>
            <a:chOff x="9482906" y="2323070"/>
            <a:chExt cx="2033591" cy="1655487"/>
          </a:xfrm>
        </p:grpSpPr>
        <p:sp>
          <p:nvSpPr>
            <p:cNvPr id="106" name="円/楕円 105"/>
            <p:cNvSpPr/>
            <p:nvPr userDrawn="1"/>
          </p:nvSpPr>
          <p:spPr>
            <a:xfrm>
              <a:off x="9482906" y="3818529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121" name="フリーフォーム 120"/>
            <p:cNvSpPr/>
            <p:nvPr userDrawn="1"/>
          </p:nvSpPr>
          <p:spPr>
            <a:xfrm>
              <a:off x="9564130" y="2323070"/>
              <a:ext cx="1952367" cy="1544595"/>
            </a:xfrm>
            <a:custGeom>
              <a:avLst/>
              <a:gdLst>
                <a:gd name="connsiteX0" fmla="*/ 0 w 1952367"/>
                <a:gd name="connsiteY0" fmla="*/ 1544595 h 1544595"/>
                <a:gd name="connsiteX1" fmla="*/ 642551 w 1952367"/>
                <a:gd name="connsiteY1" fmla="*/ 308919 h 1544595"/>
                <a:gd name="connsiteX2" fmla="*/ 1952367 w 1952367"/>
                <a:gd name="connsiteY2" fmla="*/ 0 h 154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2367" h="1544595">
                  <a:moveTo>
                    <a:pt x="0" y="1544595"/>
                  </a:moveTo>
                  <a:cubicBezTo>
                    <a:pt x="158578" y="1055473"/>
                    <a:pt x="317157" y="566351"/>
                    <a:pt x="642551" y="308919"/>
                  </a:cubicBezTo>
                  <a:cubicBezTo>
                    <a:pt x="967945" y="51487"/>
                    <a:pt x="1460156" y="25743"/>
                    <a:pt x="1952367" y="0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grpSp>
        <p:nvGrpSpPr>
          <p:cNvPr id="79" name="グループ化 6"/>
          <p:cNvGrpSpPr/>
          <p:nvPr userDrawn="1"/>
        </p:nvGrpSpPr>
        <p:grpSpPr>
          <a:xfrm>
            <a:off x="1977084" y="5726084"/>
            <a:ext cx="2206002" cy="1440839"/>
            <a:chOff x="1977081" y="5726081"/>
            <a:chExt cx="2206001" cy="1440838"/>
          </a:xfrm>
        </p:grpSpPr>
        <p:sp>
          <p:nvSpPr>
            <p:cNvPr id="103" name="円/楕円 102"/>
            <p:cNvSpPr/>
            <p:nvPr userDrawn="1"/>
          </p:nvSpPr>
          <p:spPr>
            <a:xfrm>
              <a:off x="4023054" y="5726081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122" name="フリーフォーム 121"/>
            <p:cNvSpPr/>
            <p:nvPr userDrawn="1"/>
          </p:nvSpPr>
          <p:spPr>
            <a:xfrm>
              <a:off x="1977081" y="5807676"/>
              <a:ext cx="2075935" cy="1359243"/>
            </a:xfrm>
            <a:custGeom>
              <a:avLst/>
              <a:gdLst>
                <a:gd name="connsiteX0" fmla="*/ 2075935 w 2075935"/>
                <a:gd name="connsiteY0" fmla="*/ 0 h 1359243"/>
                <a:gd name="connsiteX1" fmla="*/ 778476 w 2075935"/>
                <a:gd name="connsiteY1" fmla="*/ 358346 h 1359243"/>
                <a:gd name="connsiteX2" fmla="*/ 0 w 2075935"/>
                <a:gd name="connsiteY2" fmla="*/ 1359243 h 135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75935" h="1359243">
                  <a:moveTo>
                    <a:pt x="2075935" y="0"/>
                  </a:moveTo>
                  <a:cubicBezTo>
                    <a:pt x="1600200" y="65903"/>
                    <a:pt x="1124465" y="131806"/>
                    <a:pt x="778476" y="358346"/>
                  </a:cubicBezTo>
                  <a:cubicBezTo>
                    <a:pt x="432487" y="584886"/>
                    <a:pt x="216243" y="972064"/>
                    <a:pt x="0" y="1359243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grpSp>
        <p:nvGrpSpPr>
          <p:cNvPr id="80" name="グループ化 8"/>
          <p:cNvGrpSpPr/>
          <p:nvPr userDrawn="1"/>
        </p:nvGrpSpPr>
        <p:grpSpPr>
          <a:xfrm>
            <a:off x="7872756" y="6385198"/>
            <a:ext cx="1431884" cy="1214219"/>
            <a:chOff x="7872755" y="6385186"/>
            <a:chExt cx="1431883" cy="1214219"/>
          </a:xfrm>
        </p:grpSpPr>
        <p:sp>
          <p:nvSpPr>
            <p:cNvPr id="105" name="円/楕円 104"/>
            <p:cNvSpPr/>
            <p:nvPr userDrawn="1"/>
          </p:nvSpPr>
          <p:spPr>
            <a:xfrm>
              <a:off x="7872755" y="6385186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124" name="フリーフォーム 123"/>
            <p:cNvSpPr/>
            <p:nvPr userDrawn="1"/>
          </p:nvSpPr>
          <p:spPr>
            <a:xfrm>
              <a:off x="7970108" y="6524368"/>
              <a:ext cx="1334530" cy="1075037"/>
            </a:xfrm>
            <a:custGeom>
              <a:avLst/>
              <a:gdLst>
                <a:gd name="connsiteX0" fmla="*/ 0 w 1334530"/>
                <a:gd name="connsiteY0" fmla="*/ 0 h 1075037"/>
                <a:gd name="connsiteX1" fmla="*/ 494270 w 1334530"/>
                <a:gd name="connsiteY1" fmla="*/ 790832 h 1075037"/>
                <a:gd name="connsiteX2" fmla="*/ 1334530 w 1334530"/>
                <a:gd name="connsiteY2" fmla="*/ 1075037 h 107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4530" h="1075037">
                  <a:moveTo>
                    <a:pt x="0" y="0"/>
                  </a:moveTo>
                  <a:cubicBezTo>
                    <a:pt x="135924" y="305829"/>
                    <a:pt x="271848" y="611659"/>
                    <a:pt x="494270" y="790832"/>
                  </a:cubicBezTo>
                  <a:cubicBezTo>
                    <a:pt x="716692" y="970005"/>
                    <a:pt x="1025611" y="1022521"/>
                    <a:pt x="1334530" y="1075037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grpSp>
        <p:nvGrpSpPr>
          <p:cNvPr id="81" name="グループ化 14"/>
          <p:cNvGrpSpPr/>
          <p:nvPr userDrawn="1"/>
        </p:nvGrpSpPr>
        <p:grpSpPr>
          <a:xfrm>
            <a:off x="11714086" y="5075280"/>
            <a:ext cx="1322292" cy="852587"/>
            <a:chOff x="11714086" y="5075269"/>
            <a:chExt cx="1322292" cy="852587"/>
          </a:xfrm>
        </p:grpSpPr>
        <p:sp>
          <p:nvSpPr>
            <p:cNvPr id="107" name="円/楕円 106"/>
            <p:cNvSpPr/>
            <p:nvPr userDrawn="1"/>
          </p:nvSpPr>
          <p:spPr>
            <a:xfrm>
              <a:off x="11714086" y="5767828"/>
              <a:ext cx="160028" cy="160028"/>
            </a:xfrm>
            <a:prstGeom prst="ellipse">
              <a:avLst/>
            </a:prstGeom>
            <a:solidFill>
              <a:schemeClr val="accent1"/>
            </a:solidFill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125" name="フリーフォーム 124"/>
            <p:cNvSpPr/>
            <p:nvPr userDrawn="1"/>
          </p:nvSpPr>
          <p:spPr>
            <a:xfrm>
              <a:off x="11813059" y="5075269"/>
              <a:ext cx="1223319" cy="757120"/>
            </a:xfrm>
            <a:custGeom>
              <a:avLst/>
              <a:gdLst>
                <a:gd name="connsiteX0" fmla="*/ 0 w 1223319"/>
                <a:gd name="connsiteY0" fmla="*/ 757120 h 757120"/>
                <a:gd name="connsiteX1" fmla="*/ 593125 w 1223319"/>
                <a:gd name="connsiteY1" fmla="*/ 114569 h 757120"/>
                <a:gd name="connsiteX2" fmla="*/ 1223319 w 1223319"/>
                <a:gd name="connsiteY2" fmla="*/ 3358 h 757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3319" h="757120">
                  <a:moveTo>
                    <a:pt x="0" y="757120"/>
                  </a:moveTo>
                  <a:cubicBezTo>
                    <a:pt x="194619" y="498658"/>
                    <a:pt x="389239" y="240196"/>
                    <a:pt x="593125" y="114569"/>
                  </a:cubicBezTo>
                  <a:cubicBezTo>
                    <a:pt x="797011" y="-11058"/>
                    <a:pt x="1010165" y="-3850"/>
                    <a:pt x="1223319" y="3358"/>
                  </a:cubicBezTo>
                </a:path>
              </a:pathLst>
            </a:custGeom>
            <a:noFill/>
            <a:ln w="12700" cmpd="thinThick">
              <a:solidFill>
                <a:schemeClr val="accent1"/>
              </a:solidFill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8533981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75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250"/>
                            </p:stCondLst>
                            <p:childTnLst>
                              <p:par>
                                <p:cTn id="39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500"/>
                            </p:stCondLst>
                            <p:childTnLst>
                              <p:par>
                                <p:cTn id="56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25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750"/>
                            </p:stCondLst>
                            <p:childTnLst>
                              <p:par>
                                <p:cTn id="73" presetID="49" presetClass="entr" presetSubtype="0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5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4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6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8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0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lan Tab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grpSp>
        <p:nvGrpSpPr>
          <p:cNvPr id="8" name="グループ化 12"/>
          <p:cNvGrpSpPr/>
          <p:nvPr userDrawn="1"/>
        </p:nvGrpSpPr>
        <p:grpSpPr>
          <a:xfrm>
            <a:off x="1582363" y="1826294"/>
            <a:ext cx="4545506" cy="5621309"/>
            <a:chOff x="1582365" y="2308464"/>
            <a:chExt cx="4545506" cy="5621309"/>
          </a:xfrm>
        </p:grpSpPr>
        <p:sp>
          <p:nvSpPr>
            <p:cNvPr id="5" name="角丸四角形 4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6" name="正方形/長方形 5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7" name="正方形/長方形 6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1582363" y="1817895"/>
            <a:ext cx="4545506" cy="773204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4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1582363" y="6907535"/>
            <a:ext cx="4545506" cy="540059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582363" y="2591095"/>
            <a:ext cx="4545506" cy="144016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59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WORD</a:t>
            </a:r>
            <a:endParaRPr lang="en-US" dirty="0"/>
          </a:p>
        </p:txBody>
      </p:sp>
      <p:sp>
        <p:nvSpPr>
          <p:cNvPr id="17" name="ホームベース 16"/>
          <p:cNvSpPr/>
          <p:nvPr userDrawn="1"/>
        </p:nvSpPr>
        <p:spPr>
          <a:xfrm>
            <a:off x="1798876" y="427878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158918" y="4166267"/>
            <a:ext cx="3780421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9" name="ホームベース 18"/>
          <p:cNvSpPr/>
          <p:nvPr userDrawn="1"/>
        </p:nvSpPr>
        <p:spPr>
          <a:xfrm>
            <a:off x="1798876" y="4973249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2158918" y="4860728"/>
            <a:ext cx="3780421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1" name="ホームベース 20"/>
          <p:cNvSpPr/>
          <p:nvPr userDrawn="1"/>
        </p:nvSpPr>
        <p:spPr>
          <a:xfrm>
            <a:off x="1798876" y="564907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2158918" y="5536551"/>
            <a:ext cx="3780421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3" name="ホームベース 22"/>
          <p:cNvSpPr/>
          <p:nvPr userDrawn="1"/>
        </p:nvSpPr>
        <p:spPr>
          <a:xfrm>
            <a:off x="1798876" y="632651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2158918" y="6213992"/>
            <a:ext cx="3780421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grpSp>
        <p:nvGrpSpPr>
          <p:cNvPr id="9" name="グループ化 24"/>
          <p:cNvGrpSpPr/>
          <p:nvPr userDrawn="1"/>
        </p:nvGrpSpPr>
        <p:grpSpPr>
          <a:xfrm>
            <a:off x="6869661" y="1830325"/>
            <a:ext cx="4545506" cy="5621309"/>
            <a:chOff x="1582365" y="2308464"/>
            <a:chExt cx="4545506" cy="5621309"/>
          </a:xfrm>
        </p:grpSpPr>
        <p:sp>
          <p:nvSpPr>
            <p:cNvPr id="26" name="角丸四角形 25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>
                <a:lumMod val="75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27" name="正方形/長方形 26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28" name="正方形/長方形 27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6869661" y="1821932"/>
            <a:ext cx="4545506" cy="773204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4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6869661" y="6911571"/>
            <a:ext cx="4545506" cy="540059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6869662" y="2595132"/>
            <a:ext cx="4545506" cy="144016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59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WORD</a:t>
            </a:r>
            <a:endParaRPr lang="en-US" dirty="0"/>
          </a:p>
        </p:txBody>
      </p:sp>
      <p:sp>
        <p:nvSpPr>
          <p:cNvPr id="32" name="ホームベース 31"/>
          <p:cNvSpPr/>
          <p:nvPr userDrawn="1"/>
        </p:nvSpPr>
        <p:spPr>
          <a:xfrm>
            <a:off x="7086169" y="4282822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7446211" y="4170303"/>
            <a:ext cx="3780421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4" name="ホームベース 33"/>
          <p:cNvSpPr/>
          <p:nvPr userDrawn="1"/>
        </p:nvSpPr>
        <p:spPr>
          <a:xfrm>
            <a:off x="7086169" y="4977286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7446211" y="4864765"/>
            <a:ext cx="3780421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6" name="ホームベース 35"/>
          <p:cNvSpPr/>
          <p:nvPr userDrawn="1"/>
        </p:nvSpPr>
        <p:spPr>
          <a:xfrm>
            <a:off x="7086169" y="565310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7446211" y="5540588"/>
            <a:ext cx="3780421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8" name="ホームベース 37"/>
          <p:cNvSpPr/>
          <p:nvPr userDrawn="1"/>
        </p:nvSpPr>
        <p:spPr>
          <a:xfrm>
            <a:off x="7086169" y="633055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7446211" y="6218029"/>
            <a:ext cx="3780421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grpSp>
        <p:nvGrpSpPr>
          <p:cNvPr id="10" name="グループ化 39"/>
          <p:cNvGrpSpPr/>
          <p:nvPr userDrawn="1"/>
        </p:nvGrpSpPr>
        <p:grpSpPr>
          <a:xfrm>
            <a:off x="12158544" y="1812187"/>
            <a:ext cx="4545506" cy="5621309"/>
            <a:chOff x="1582365" y="2308464"/>
            <a:chExt cx="4545506" cy="5621309"/>
          </a:xfrm>
        </p:grpSpPr>
        <p:sp>
          <p:nvSpPr>
            <p:cNvPr id="41" name="角丸四角形 40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42" name="正方形/長方形 41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43" name="正方形/長方形 42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44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12158544" y="1803795"/>
            <a:ext cx="4545506" cy="773204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4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12158544" y="6893432"/>
            <a:ext cx="4545506" cy="540059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12158544" y="2576990"/>
            <a:ext cx="4545506" cy="144016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59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WORD</a:t>
            </a:r>
            <a:endParaRPr lang="en-US" dirty="0"/>
          </a:p>
        </p:txBody>
      </p:sp>
      <p:sp>
        <p:nvSpPr>
          <p:cNvPr id="47" name="ホームベース 46"/>
          <p:cNvSpPr/>
          <p:nvPr userDrawn="1"/>
        </p:nvSpPr>
        <p:spPr>
          <a:xfrm>
            <a:off x="12375052" y="4264684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12735094" y="4152165"/>
            <a:ext cx="3780421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9" name="ホームベース 48"/>
          <p:cNvSpPr/>
          <p:nvPr userDrawn="1"/>
        </p:nvSpPr>
        <p:spPr>
          <a:xfrm>
            <a:off x="12375052" y="4959146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12735094" y="4846628"/>
            <a:ext cx="3780421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1" name="ホームベース 50"/>
          <p:cNvSpPr/>
          <p:nvPr userDrawn="1"/>
        </p:nvSpPr>
        <p:spPr>
          <a:xfrm>
            <a:off x="12375052" y="563496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52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12735094" y="5522450"/>
            <a:ext cx="3780421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3" name="ホームベース 52"/>
          <p:cNvSpPr/>
          <p:nvPr userDrawn="1"/>
        </p:nvSpPr>
        <p:spPr>
          <a:xfrm>
            <a:off x="12375052" y="6312412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12735094" y="6199892"/>
            <a:ext cx="3780421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55" name="直線コネクタ 54"/>
          <p:cNvCxnSpPr/>
          <p:nvPr userDrawn="1"/>
        </p:nvCxnSpPr>
        <p:spPr>
          <a:xfrm flipH="1" flipV="1">
            <a:off x="3332957" y="7753794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2097258" y="7975603"/>
            <a:ext cx="14102428" cy="153911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3246107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53" presetClass="entr" presetSubtype="16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500"/>
                            </p:stCondLst>
                            <p:childTnLst>
                              <p:par>
                                <p:cTn id="97" presetID="53" presetClass="entr" presetSubtype="16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3500"/>
                            </p:stCondLst>
                            <p:childTnLst>
                              <p:par>
                                <p:cTn id="1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4000"/>
                            </p:stCondLst>
                            <p:childTnLst>
                              <p:par>
                                <p:cTn id="143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/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2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53" presetClass="entr" presetSubtype="16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 animBg="1"/>
      <p:bldP spid="4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animBg="1"/>
      <p:bldP spid="5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 animBg="1"/>
      <p:bldP spid="5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>
        <p:tmplLst>
          <p:tmpl>
            <p:tnLst>
              <p:par>
                <p:cTn presetID="2" presetClass="entr" presetSubtype="4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lan Tab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grpSp>
        <p:nvGrpSpPr>
          <p:cNvPr id="8" name="グループ化 12"/>
          <p:cNvGrpSpPr/>
          <p:nvPr userDrawn="1"/>
        </p:nvGrpSpPr>
        <p:grpSpPr>
          <a:xfrm>
            <a:off x="817285" y="1826294"/>
            <a:ext cx="3780421" cy="5621309"/>
            <a:chOff x="1582365" y="2308464"/>
            <a:chExt cx="4545506" cy="5621309"/>
          </a:xfrm>
        </p:grpSpPr>
        <p:sp>
          <p:nvSpPr>
            <p:cNvPr id="5" name="角丸四角形 4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6" name="正方形/長方形 5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7" name="正方形/長方形 6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817282" y="1817895"/>
            <a:ext cx="3780421" cy="773204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4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817282" y="6907535"/>
            <a:ext cx="3780421" cy="540059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817285" y="2591095"/>
            <a:ext cx="3780421" cy="144016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59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WORD</a:t>
            </a:r>
            <a:endParaRPr lang="en-US" dirty="0"/>
          </a:p>
        </p:txBody>
      </p:sp>
      <p:sp>
        <p:nvSpPr>
          <p:cNvPr id="17" name="ホームベース 16"/>
          <p:cNvSpPr/>
          <p:nvPr userDrawn="1"/>
        </p:nvSpPr>
        <p:spPr>
          <a:xfrm>
            <a:off x="1042308" y="427878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357345" y="4166267"/>
            <a:ext cx="3051822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9" name="ホームベース 18"/>
          <p:cNvSpPr/>
          <p:nvPr userDrawn="1"/>
        </p:nvSpPr>
        <p:spPr>
          <a:xfrm>
            <a:off x="1033789" y="4973249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357345" y="4860728"/>
            <a:ext cx="3051822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1" name="ホームベース 20"/>
          <p:cNvSpPr/>
          <p:nvPr userDrawn="1"/>
        </p:nvSpPr>
        <p:spPr>
          <a:xfrm>
            <a:off x="1042308" y="564907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357345" y="5536551"/>
            <a:ext cx="3051822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3" name="ホームベース 22"/>
          <p:cNvSpPr/>
          <p:nvPr userDrawn="1"/>
        </p:nvSpPr>
        <p:spPr>
          <a:xfrm>
            <a:off x="1042308" y="632651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357345" y="6213992"/>
            <a:ext cx="3051822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grpSp>
        <p:nvGrpSpPr>
          <p:cNvPr id="9" name="グループ化 24"/>
          <p:cNvGrpSpPr/>
          <p:nvPr userDrawn="1"/>
        </p:nvGrpSpPr>
        <p:grpSpPr>
          <a:xfrm>
            <a:off x="5101279" y="1830325"/>
            <a:ext cx="3780421" cy="5621309"/>
            <a:chOff x="1582365" y="2308464"/>
            <a:chExt cx="4545506" cy="5621309"/>
          </a:xfrm>
        </p:grpSpPr>
        <p:sp>
          <p:nvSpPr>
            <p:cNvPr id="26" name="角丸四角形 25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>
                <a:lumMod val="75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27" name="正方形/長方形 26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28" name="正方形/長方形 27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5101276" y="1821932"/>
            <a:ext cx="3780421" cy="773204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4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5101276" y="6911571"/>
            <a:ext cx="3780421" cy="540059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5101279" y="2595132"/>
            <a:ext cx="3780421" cy="144016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59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WORD</a:t>
            </a:r>
            <a:endParaRPr lang="en-US" dirty="0"/>
          </a:p>
        </p:txBody>
      </p:sp>
      <p:sp>
        <p:nvSpPr>
          <p:cNvPr id="32" name="ホームベース 31"/>
          <p:cNvSpPr/>
          <p:nvPr userDrawn="1"/>
        </p:nvSpPr>
        <p:spPr>
          <a:xfrm>
            <a:off x="5317783" y="4282822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5641339" y="4170303"/>
            <a:ext cx="3051822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4" name="ホームベース 33"/>
          <p:cNvSpPr/>
          <p:nvPr userDrawn="1"/>
        </p:nvSpPr>
        <p:spPr>
          <a:xfrm>
            <a:off x="5317783" y="4977286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5641339" y="4864765"/>
            <a:ext cx="3051822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6" name="ホームベース 35"/>
          <p:cNvSpPr/>
          <p:nvPr userDrawn="1"/>
        </p:nvSpPr>
        <p:spPr>
          <a:xfrm>
            <a:off x="5317783" y="5653103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5641339" y="5540588"/>
            <a:ext cx="3051822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8" name="ホームベース 37"/>
          <p:cNvSpPr/>
          <p:nvPr userDrawn="1"/>
        </p:nvSpPr>
        <p:spPr>
          <a:xfrm>
            <a:off x="5317783" y="633055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5641339" y="6218029"/>
            <a:ext cx="3051822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55" name="直線コネクタ 54"/>
          <p:cNvCxnSpPr/>
          <p:nvPr userDrawn="1"/>
        </p:nvCxnSpPr>
        <p:spPr>
          <a:xfrm flipH="1" flipV="1">
            <a:off x="3476489" y="7753794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2097258" y="7975603"/>
            <a:ext cx="14102428" cy="153911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grpSp>
        <p:nvGrpSpPr>
          <p:cNvPr id="10" name="グループ化 71"/>
          <p:cNvGrpSpPr/>
          <p:nvPr userDrawn="1"/>
        </p:nvGrpSpPr>
        <p:grpSpPr>
          <a:xfrm>
            <a:off x="9368234" y="1832555"/>
            <a:ext cx="3780421" cy="5621309"/>
            <a:chOff x="1582365" y="2308464"/>
            <a:chExt cx="4545506" cy="5621309"/>
          </a:xfrm>
        </p:grpSpPr>
        <p:sp>
          <p:nvSpPr>
            <p:cNvPr id="73" name="角丸四角形 72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74" name="正方形/長方形 73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75" name="正方形/長方形 74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76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9368234" y="1824156"/>
            <a:ext cx="3780421" cy="773204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4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77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9368234" y="6913796"/>
            <a:ext cx="3780421" cy="540059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78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9368234" y="2597359"/>
            <a:ext cx="3780421" cy="144016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59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WORD</a:t>
            </a:r>
            <a:endParaRPr lang="en-US" dirty="0"/>
          </a:p>
        </p:txBody>
      </p:sp>
      <p:sp>
        <p:nvSpPr>
          <p:cNvPr id="79" name="ホームベース 78"/>
          <p:cNvSpPr/>
          <p:nvPr userDrawn="1"/>
        </p:nvSpPr>
        <p:spPr>
          <a:xfrm>
            <a:off x="9584739" y="4285048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0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9908295" y="4172528"/>
            <a:ext cx="3051822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81" name="ホームベース 80"/>
          <p:cNvSpPr/>
          <p:nvPr userDrawn="1"/>
        </p:nvSpPr>
        <p:spPr>
          <a:xfrm>
            <a:off x="9584739" y="497951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2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9908295" y="4866989"/>
            <a:ext cx="3051822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83" name="ホームベース 82"/>
          <p:cNvSpPr/>
          <p:nvPr userDrawn="1"/>
        </p:nvSpPr>
        <p:spPr>
          <a:xfrm>
            <a:off x="9584739" y="565533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4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9908295" y="5542814"/>
            <a:ext cx="3051822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85" name="ホームベース 84"/>
          <p:cNvSpPr/>
          <p:nvPr userDrawn="1"/>
        </p:nvSpPr>
        <p:spPr>
          <a:xfrm>
            <a:off x="9584739" y="6332774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6" name="テキスト プレースホルダー 11"/>
          <p:cNvSpPr>
            <a:spLocks noGrp="1"/>
          </p:cNvSpPr>
          <p:nvPr>
            <p:ph type="body" sz="quarter" idx="64" hasCustomPrompt="1"/>
          </p:nvPr>
        </p:nvSpPr>
        <p:spPr>
          <a:xfrm>
            <a:off x="9908295" y="6220256"/>
            <a:ext cx="3051822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grpSp>
        <p:nvGrpSpPr>
          <p:cNvPr id="11" name="グループ化 86"/>
          <p:cNvGrpSpPr/>
          <p:nvPr userDrawn="1"/>
        </p:nvGrpSpPr>
        <p:grpSpPr>
          <a:xfrm>
            <a:off x="13652229" y="1836592"/>
            <a:ext cx="3780421" cy="5621309"/>
            <a:chOff x="1582365" y="2308464"/>
            <a:chExt cx="4545506" cy="5621309"/>
          </a:xfrm>
        </p:grpSpPr>
        <p:sp>
          <p:nvSpPr>
            <p:cNvPr id="88" name="角丸四角形 87"/>
            <p:cNvSpPr/>
            <p:nvPr userDrawn="1"/>
          </p:nvSpPr>
          <p:spPr>
            <a:xfrm>
              <a:off x="1582366" y="2308464"/>
              <a:ext cx="4545505" cy="5621309"/>
            </a:xfrm>
            <a:prstGeom prst="roundRect">
              <a:avLst>
                <a:gd name="adj" fmla="val 2803"/>
              </a:avLst>
            </a:prstGeom>
            <a:solidFill>
              <a:schemeClr val="accent1">
                <a:lumMod val="75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89" name="正方形/長方形 88"/>
            <p:cNvSpPr/>
            <p:nvPr userDrawn="1"/>
          </p:nvSpPr>
          <p:spPr>
            <a:xfrm>
              <a:off x="1582366" y="3073270"/>
              <a:ext cx="4545505" cy="1440160"/>
            </a:xfrm>
            <a:prstGeom prst="rect">
              <a:avLst/>
            </a:prstGeom>
            <a:solidFill>
              <a:schemeClr val="accent1"/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90" name="正方形/長方形 89"/>
            <p:cNvSpPr/>
            <p:nvPr userDrawn="1"/>
          </p:nvSpPr>
          <p:spPr>
            <a:xfrm>
              <a:off x="1582365" y="4513430"/>
              <a:ext cx="4545505" cy="2876283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" cmpd="thinThick">
              <a:noFill/>
              <a:tailEnd type="triangle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91" name="テキスト プレースホルダー 11"/>
          <p:cNvSpPr>
            <a:spLocks noGrp="1"/>
          </p:cNvSpPr>
          <p:nvPr>
            <p:ph type="body" sz="quarter" idx="65" hasCustomPrompt="1"/>
          </p:nvPr>
        </p:nvSpPr>
        <p:spPr>
          <a:xfrm>
            <a:off x="13652226" y="1828193"/>
            <a:ext cx="3780421" cy="773204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4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2" name="テキスト プレースホルダー 11"/>
          <p:cNvSpPr>
            <a:spLocks noGrp="1"/>
          </p:cNvSpPr>
          <p:nvPr>
            <p:ph type="body" sz="quarter" idx="66" hasCustomPrompt="1"/>
          </p:nvPr>
        </p:nvSpPr>
        <p:spPr>
          <a:xfrm>
            <a:off x="13652226" y="6917833"/>
            <a:ext cx="3780421" cy="540059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3" name="テキスト プレースホルダー 11"/>
          <p:cNvSpPr>
            <a:spLocks noGrp="1"/>
          </p:cNvSpPr>
          <p:nvPr>
            <p:ph type="body" sz="quarter" idx="67" hasCustomPrompt="1"/>
          </p:nvPr>
        </p:nvSpPr>
        <p:spPr>
          <a:xfrm>
            <a:off x="13652229" y="2601395"/>
            <a:ext cx="3780421" cy="144016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659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WORD</a:t>
            </a:r>
            <a:endParaRPr lang="en-US" dirty="0"/>
          </a:p>
        </p:txBody>
      </p:sp>
      <p:sp>
        <p:nvSpPr>
          <p:cNvPr id="94" name="ホームベース 93"/>
          <p:cNvSpPr/>
          <p:nvPr userDrawn="1"/>
        </p:nvSpPr>
        <p:spPr>
          <a:xfrm>
            <a:off x="13868733" y="4289085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95" name="テキスト プレースホルダー 11"/>
          <p:cNvSpPr>
            <a:spLocks noGrp="1"/>
          </p:cNvSpPr>
          <p:nvPr>
            <p:ph type="body" sz="quarter" idx="68" hasCustomPrompt="1"/>
          </p:nvPr>
        </p:nvSpPr>
        <p:spPr>
          <a:xfrm>
            <a:off x="14192289" y="4176565"/>
            <a:ext cx="3051822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6" name="ホームベース 95"/>
          <p:cNvSpPr/>
          <p:nvPr userDrawn="1"/>
        </p:nvSpPr>
        <p:spPr>
          <a:xfrm>
            <a:off x="13868733" y="4983547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97" name="テキスト プレースホルダー 11"/>
          <p:cNvSpPr>
            <a:spLocks noGrp="1"/>
          </p:cNvSpPr>
          <p:nvPr>
            <p:ph type="body" sz="quarter" idx="69" hasCustomPrompt="1"/>
          </p:nvPr>
        </p:nvSpPr>
        <p:spPr>
          <a:xfrm>
            <a:off x="14192289" y="4871026"/>
            <a:ext cx="3051822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8" name="ホームベース 97"/>
          <p:cNvSpPr/>
          <p:nvPr userDrawn="1"/>
        </p:nvSpPr>
        <p:spPr>
          <a:xfrm>
            <a:off x="13868733" y="5659370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99" name="テキスト プレースホルダー 11"/>
          <p:cNvSpPr>
            <a:spLocks noGrp="1"/>
          </p:cNvSpPr>
          <p:nvPr>
            <p:ph type="body" sz="quarter" idx="70" hasCustomPrompt="1"/>
          </p:nvPr>
        </p:nvSpPr>
        <p:spPr>
          <a:xfrm>
            <a:off x="14192289" y="5546849"/>
            <a:ext cx="3051822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00" name="ホームベース 99"/>
          <p:cNvSpPr/>
          <p:nvPr userDrawn="1"/>
        </p:nvSpPr>
        <p:spPr>
          <a:xfrm>
            <a:off x="13868733" y="6336811"/>
            <a:ext cx="405045" cy="315035"/>
          </a:xfrm>
          <a:prstGeom prst="homePlat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01" name="テキスト プレースホルダー 11"/>
          <p:cNvSpPr>
            <a:spLocks noGrp="1"/>
          </p:cNvSpPr>
          <p:nvPr>
            <p:ph type="body" sz="quarter" idx="71" hasCustomPrompt="1"/>
          </p:nvPr>
        </p:nvSpPr>
        <p:spPr>
          <a:xfrm>
            <a:off x="14192289" y="6224292"/>
            <a:ext cx="3051822" cy="54005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875484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250"/>
                            </p:stCondLst>
                            <p:childTnLst>
                              <p:par>
                                <p:cTn id="79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16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9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500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2750"/>
                            </p:stCondLst>
                            <p:childTnLst>
                              <p:par>
                                <p:cTn id="153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/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/>
      <p:bldP spid="7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animBg="1"/>
      <p:bldP spid="8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1" grpId="0" animBg="1"/>
      <p:bldP spid="8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3" grpId="0" animBg="1"/>
      <p:bldP spid="8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5" grpId="0" animBg="1"/>
      <p:bldP spid="8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4" grpId="0" animBg="1"/>
      <p:bldP spid="9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6" grpId="0" animBg="1"/>
      <p:bldP spid="9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8" grpId="0" animBg="1"/>
      <p:bldP spid="9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0" grpId="0" animBg="1"/>
      <p:bldP spid="10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mal Tab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9" y="2668237"/>
            <a:ext cx="3780421" cy="1048493"/>
          </a:xfrm>
          <a:prstGeom prst="round1Rect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>
            <a:off x="4878881" y="2668237"/>
            <a:ext cx="4042078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8989730" y="2668237"/>
            <a:ext cx="4042078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" name="1 つの角を丸めた四角形 7"/>
          <p:cNvSpPr/>
          <p:nvPr userDrawn="1"/>
        </p:nvSpPr>
        <p:spPr>
          <a:xfrm>
            <a:off x="13100582" y="2668237"/>
            <a:ext cx="4042078" cy="1048493"/>
          </a:xfrm>
          <a:prstGeom prst="round1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9" name="正方形/長方形 8"/>
          <p:cNvSpPr/>
          <p:nvPr userDrawn="1"/>
        </p:nvSpPr>
        <p:spPr>
          <a:xfrm>
            <a:off x="1037963" y="3787318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0" name="正方形/長方形 9"/>
          <p:cNvSpPr/>
          <p:nvPr userDrawn="1"/>
        </p:nvSpPr>
        <p:spPr>
          <a:xfrm>
            <a:off x="1037963" y="4534013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3" y="5280708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3" y="6011168"/>
            <a:ext cx="3777078" cy="660290"/>
          </a:xfrm>
          <a:prstGeom prst="round1Rect">
            <a:avLst>
              <a:gd name="adj" fmla="val 31639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7" name="正方形/長方形 16"/>
          <p:cNvSpPr/>
          <p:nvPr userDrawn="1"/>
        </p:nvSpPr>
        <p:spPr>
          <a:xfrm>
            <a:off x="4878881" y="3787318"/>
            <a:ext cx="4042078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878881" y="4534013"/>
            <a:ext cx="4042078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878881" y="5280708"/>
            <a:ext cx="4042078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878881" y="6011168"/>
            <a:ext cx="4042078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8989730" y="3787318"/>
            <a:ext cx="4042078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4" name="正方形/長方形 23"/>
          <p:cNvSpPr/>
          <p:nvPr userDrawn="1"/>
        </p:nvSpPr>
        <p:spPr>
          <a:xfrm>
            <a:off x="8989730" y="4534013"/>
            <a:ext cx="4042078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989730" y="5280708"/>
            <a:ext cx="4042078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989730" y="6011168"/>
            <a:ext cx="4042078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9" name="正方形/長方形 28"/>
          <p:cNvSpPr/>
          <p:nvPr userDrawn="1"/>
        </p:nvSpPr>
        <p:spPr>
          <a:xfrm>
            <a:off x="13100582" y="3787318"/>
            <a:ext cx="4042078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0" name="正方形/長方形 29"/>
          <p:cNvSpPr/>
          <p:nvPr userDrawn="1"/>
        </p:nvSpPr>
        <p:spPr>
          <a:xfrm>
            <a:off x="13100582" y="4534013"/>
            <a:ext cx="4042078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3100582" y="5280708"/>
            <a:ext cx="4042078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3100582" y="6011168"/>
            <a:ext cx="4042078" cy="660290"/>
          </a:xfrm>
          <a:prstGeom prst="round1Rect">
            <a:avLst>
              <a:gd name="adj" fmla="val 33510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4878881" y="2805878"/>
            <a:ext cx="4042078" cy="773204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9000499" y="2805878"/>
            <a:ext cx="4042078" cy="773204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3086639" y="2805878"/>
            <a:ext cx="4042078" cy="773204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037963" y="3805048"/>
            <a:ext cx="3777078" cy="624866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037963" y="4534005"/>
            <a:ext cx="3777078" cy="624866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3" y="5280700"/>
            <a:ext cx="3777078" cy="624866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3" y="6023517"/>
            <a:ext cx="3777078" cy="624866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6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4878881" y="3822733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7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875539" y="4551691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539" y="5298384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871462" y="6041203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2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9007918" y="3822733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3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9004577" y="4551691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9004577" y="5298384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9000499" y="6041203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8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13100582" y="3822733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9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13097240" y="4551691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3097240" y="5298384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3093164" y="6041203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7" y="7753794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8" y="7975603"/>
            <a:ext cx="14102428" cy="153911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242820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5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000"/>
                            </p:stCondLst>
                            <p:childTnLst>
                              <p:par>
                                <p:cTn id="10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2500"/>
                            </p:stCondLst>
                            <p:childTnLst>
                              <p:par>
                                <p:cTn id="127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4" grpId="0" animBg="1"/>
      <p:bldP spid="17" grpId="0" animBg="1"/>
      <p:bldP spid="18" grpId="0" animBg="1"/>
      <p:bldP spid="19" grpId="0" animBg="1"/>
      <p:bldP spid="22" grpId="0" animBg="1"/>
      <p:bldP spid="23" grpId="0" animBg="1"/>
      <p:bldP spid="24" grpId="0" animBg="1"/>
      <p:bldP spid="25" grpId="0" animBg="1"/>
      <p:bldP spid="28" grpId="0" animBg="1"/>
      <p:bldP spid="29" grpId="0" animBg="1"/>
      <p:bldP spid="30" grpId="0" animBg="1"/>
      <p:bldP spid="31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mal Tab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9" y="1890589"/>
            <a:ext cx="3780421" cy="1048493"/>
          </a:xfrm>
          <a:prstGeom prst="round1Rect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>
            <a:off x="4878881" y="1890589"/>
            <a:ext cx="4042078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8989730" y="1890589"/>
            <a:ext cx="4042078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" name="1 つの角を丸めた四角形 7"/>
          <p:cNvSpPr/>
          <p:nvPr userDrawn="1"/>
        </p:nvSpPr>
        <p:spPr>
          <a:xfrm>
            <a:off x="13100582" y="1890589"/>
            <a:ext cx="4042078" cy="1048493"/>
          </a:xfrm>
          <a:prstGeom prst="round1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9" name="正方形/長方形 8"/>
          <p:cNvSpPr/>
          <p:nvPr userDrawn="1"/>
        </p:nvSpPr>
        <p:spPr>
          <a:xfrm>
            <a:off x="1037963" y="3009667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0" name="正方形/長方形 9"/>
          <p:cNvSpPr/>
          <p:nvPr userDrawn="1"/>
        </p:nvSpPr>
        <p:spPr>
          <a:xfrm>
            <a:off x="1037963" y="3756362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3" y="4503060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2" name="正方形/長方形 11"/>
          <p:cNvSpPr/>
          <p:nvPr userDrawn="1"/>
        </p:nvSpPr>
        <p:spPr>
          <a:xfrm>
            <a:off x="1037963" y="5249746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3" name="正方形/長方形 12"/>
          <p:cNvSpPr/>
          <p:nvPr userDrawn="1"/>
        </p:nvSpPr>
        <p:spPr>
          <a:xfrm>
            <a:off x="1037963" y="5996440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3" y="6743135"/>
            <a:ext cx="3777078" cy="660290"/>
          </a:xfrm>
          <a:prstGeom prst="round1Rect">
            <a:avLst>
              <a:gd name="adj" fmla="val 31639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7" name="正方形/長方形 16"/>
          <p:cNvSpPr/>
          <p:nvPr userDrawn="1"/>
        </p:nvSpPr>
        <p:spPr>
          <a:xfrm>
            <a:off x="4878881" y="3009667"/>
            <a:ext cx="4042078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878881" y="3756362"/>
            <a:ext cx="4042078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878881" y="4503060"/>
            <a:ext cx="4042078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0" name="正方形/長方形 19"/>
          <p:cNvSpPr/>
          <p:nvPr userDrawn="1"/>
        </p:nvSpPr>
        <p:spPr>
          <a:xfrm>
            <a:off x="4878881" y="5249746"/>
            <a:ext cx="4042078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1" name="正方形/長方形 20"/>
          <p:cNvSpPr/>
          <p:nvPr userDrawn="1"/>
        </p:nvSpPr>
        <p:spPr>
          <a:xfrm>
            <a:off x="4878881" y="5996440"/>
            <a:ext cx="4042078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878881" y="6743135"/>
            <a:ext cx="4042078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8989730" y="3009667"/>
            <a:ext cx="4042078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4" name="正方形/長方形 23"/>
          <p:cNvSpPr/>
          <p:nvPr userDrawn="1"/>
        </p:nvSpPr>
        <p:spPr>
          <a:xfrm>
            <a:off x="8989730" y="3756362"/>
            <a:ext cx="4042078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989730" y="4503060"/>
            <a:ext cx="4042078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6" name="正方形/長方形 25"/>
          <p:cNvSpPr/>
          <p:nvPr userDrawn="1"/>
        </p:nvSpPr>
        <p:spPr>
          <a:xfrm>
            <a:off x="8989730" y="5249746"/>
            <a:ext cx="4042078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7" name="正方形/長方形 26"/>
          <p:cNvSpPr/>
          <p:nvPr userDrawn="1"/>
        </p:nvSpPr>
        <p:spPr>
          <a:xfrm>
            <a:off x="8989730" y="5996440"/>
            <a:ext cx="4042078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989730" y="6743135"/>
            <a:ext cx="4042078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9" name="正方形/長方形 28"/>
          <p:cNvSpPr/>
          <p:nvPr userDrawn="1"/>
        </p:nvSpPr>
        <p:spPr>
          <a:xfrm>
            <a:off x="13100582" y="3009667"/>
            <a:ext cx="4042078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0" name="正方形/長方形 29"/>
          <p:cNvSpPr/>
          <p:nvPr userDrawn="1"/>
        </p:nvSpPr>
        <p:spPr>
          <a:xfrm>
            <a:off x="13100582" y="3756362"/>
            <a:ext cx="4042078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3100582" y="4503060"/>
            <a:ext cx="4042078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2" name="正方形/長方形 31"/>
          <p:cNvSpPr/>
          <p:nvPr userDrawn="1"/>
        </p:nvSpPr>
        <p:spPr>
          <a:xfrm>
            <a:off x="13100582" y="5249746"/>
            <a:ext cx="4042078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3" name="正方形/長方形 32"/>
          <p:cNvSpPr/>
          <p:nvPr userDrawn="1"/>
        </p:nvSpPr>
        <p:spPr>
          <a:xfrm>
            <a:off x="13100582" y="5996440"/>
            <a:ext cx="4042078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3100582" y="6743135"/>
            <a:ext cx="4042078" cy="660290"/>
          </a:xfrm>
          <a:prstGeom prst="round1Rect">
            <a:avLst>
              <a:gd name="adj" fmla="val 33510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4878881" y="2028230"/>
            <a:ext cx="4042078" cy="773204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9000499" y="2028230"/>
            <a:ext cx="4042078" cy="773204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3086639" y="2028230"/>
            <a:ext cx="4042078" cy="773204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037963" y="3027400"/>
            <a:ext cx="3777078" cy="624866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037963" y="3756357"/>
            <a:ext cx="3777078" cy="624866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3" y="4503052"/>
            <a:ext cx="3777078" cy="624866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037963" y="5249746"/>
            <a:ext cx="3777078" cy="624866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037963" y="6014149"/>
            <a:ext cx="3777078" cy="624866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3" y="6755490"/>
            <a:ext cx="3777078" cy="624866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6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4878881" y="3045086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7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875539" y="3774043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539" y="4520736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4878881" y="5267431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4883818" y="6031837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871462" y="6773179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2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9007918" y="3045086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3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9004577" y="3774043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9004577" y="4520736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5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9007918" y="5267431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6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9012856" y="6031837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9000499" y="6773179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8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13100582" y="3045086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9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13097240" y="3774043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3097240" y="4520736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71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13100582" y="5267431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72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13105518" y="6031837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3093164" y="6773179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7" y="7753794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8" y="7975603"/>
            <a:ext cx="14102428" cy="153911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5563563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5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2000"/>
                            </p:stCondLst>
                            <p:childTnLst>
                              <p:par>
                                <p:cTn id="10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2500"/>
                            </p:stCondLst>
                            <p:childTnLst>
                              <p:par>
                                <p:cTn id="1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3000"/>
                            </p:stCondLst>
                            <p:childTnLst>
                              <p:par>
                                <p:cTn id="1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5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3500"/>
                            </p:stCondLst>
                            <p:childTnLst>
                              <p:par>
                                <p:cTn id="177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</p:bld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rmal Tabl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9" y="1890589"/>
            <a:ext cx="3780421" cy="1048493"/>
          </a:xfrm>
          <a:prstGeom prst="round1Rect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>
            <a:off x="4912748" y="1890589"/>
            <a:ext cx="3029414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8018093" y="1890589"/>
            <a:ext cx="3029414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" name="1 つの角を丸めた四角形 7"/>
          <p:cNvSpPr/>
          <p:nvPr userDrawn="1"/>
        </p:nvSpPr>
        <p:spPr>
          <a:xfrm>
            <a:off x="14259562" y="1890589"/>
            <a:ext cx="2883091" cy="1048493"/>
          </a:xfrm>
          <a:prstGeom prst="round1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9" name="正方形/長方形 8"/>
          <p:cNvSpPr/>
          <p:nvPr userDrawn="1"/>
        </p:nvSpPr>
        <p:spPr>
          <a:xfrm>
            <a:off x="1037963" y="3009667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0" name="正方形/長方形 9"/>
          <p:cNvSpPr/>
          <p:nvPr userDrawn="1"/>
        </p:nvSpPr>
        <p:spPr>
          <a:xfrm>
            <a:off x="1037963" y="3756362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3" y="4503060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2" name="正方形/長方形 11"/>
          <p:cNvSpPr/>
          <p:nvPr userDrawn="1"/>
        </p:nvSpPr>
        <p:spPr>
          <a:xfrm>
            <a:off x="1037963" y="5249746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3" name="正方形/長方形 12"/>
          <p:cNvSpPr/>
          <p:nvPr userDrawn="1"/>
        </p:nvSpPr>
        <p:spPr>
          <a:xfrm>
            <a:off x="1037963" y="5996440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3" y="6743135"/>
            <a:ext cx="3777078" cy="660290"/>
          </a:xfrm>
          <a:prstGeom prst="round1Rect">
            <a:avLst>
              <a:gd name="adj" fmla="val 31639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7" name="正方形/長方形 16"/>
          <p:cNvSpPr/>
          <p:nvPr userDrawn="1"/>
        </p:nvSpPr>
        <p:spPr>
          <a:xfrm>
            <a:off x="4912748" y="3009667"/>
            <a:ext cx="3029414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912748" y="3756362"/>
            <a:ext cx="3029414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912748" y="4503060"/>
            <a:ext cx="3029414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0" name="正方形/長方形 19"/>
          <p:cNvSpPr/>
          <p:nvPr userDrawn="1"/>
        </p:nvSpPr>
        <p:spPr>
          <a:xfrm>
            <a:off x="4912748" y="5249746"/>
            <a:ext cx="3029414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1" name="正方形/長方形 20"/>
          <p:cNvSpPr/>
          <p:nvPr userDrawn="1"/>
        </p:nvSpPr>
        <p:spPr>
          <a:xfrm>
            <a:off x="4912748" y="5996440"/>
            <a:ext cx="3029414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912748" y="6743135"/>
            <a:ext cx="3029414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8018093" y="3009667"/>
            <a:ext cx="3029414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4" name="正方形/長方形 23"/>
          <p:cNvSpPr/>
          <p:nvPr userDrawn="1"/>
        </p:nvSpPr>
        <p:spPr>
          <a:xfrm>
            <a:off x="8018093" y="3756362"/>
            <a:ext cx="3029414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018093" y="4503060"/>
            <a:ext cx="3029414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6" name="正方形/長方形 25"/>
          <p:cNvSpPr/>
          <p:nvPr userDrawn="1"/>
        </p:nvSpPr>
        <p:spPr>
          <a:xfrm>
            <a:off x="8018093" y="5249746"/>
            <a:ext cx="3029414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7" name="正方形/長方形 26"/>
          <p:cNvSpPr/>
          <p:nvPr userDrawn="1"/>
        </p:nvSpPr>
        <p:spPr>
          <a:xfrm>
            <a:off x="8018093" y="5996440"/>
            <a:ext cx="3029414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018093" y="6743135"/>
            <a:ext cx="3029414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9" name="正方形/長方形 28"/>
          <p:cNvSpPr/>
          <p:nvPr userDrawn="1"/>
        </p:nvSpPr>
        <p:spPr>
          <a:xfrm>
            <a:off x="14259562" y="3009667"/>
            <a:ext cx="2883091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0" name="正方形/長方形 29"/>
          <p:cNvSpPr/>
          <p:nvPr userDrawn="1"/>
        </p:nvSpPr>
        <p:spPr>
          <a:xfrm>
            <a:off x="14259562" y="3756362"/>
            <a:ext cx="2883091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4259562" y="4503060"/>
            <a:ext cx="2883091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2" name="正方形/長方形 31"/>
          <p:cNvSpPr/>
          <p:nvPr userDrawn="1"/>
        </p:nvSpPr>
        <p:spPr>
          <a:xfrm>
            <a:off x="14259562" y="5249746"/>
            <a:ext cx="2883091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3" name="正方形/長方形 32"/>
          <p:cNvSpPr/>
          <p:nvPr userDrawn="1"/>
        </p:nvSpPr>
        <p:spPr>
          <a:xfrm>
            <a:off x="14259562" y="5996440"/>
            <a:ext cx="2883091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4259562" y="6743135"/>
            <a:ext cx="2883091" cy="660290"/>
          </a:xfrm>
          <a:prstGeom prst="round1Rect">
            <a:avLst>
              <a:gd name="adj" fmla="val 33510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4912748" y="2028230"/>
            <a:ext cx="3029414" cy="773204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8028862" y="2028230"/>
            <a:ext cx="3029414" cy="773204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14245619" y="2028230"/>
            <a:ext cx="2883091" cy="773204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1037963" y="3027400"/>
            <a:ext cx="3777078" cy="624866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1037963" y="3756357"/>
            <a:ext cx="3777078" cy="624866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3" y="4503052"/>
            <a:ext cx="3777078" cy="624866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037963" y="5249746"/>
            <a:ext cx="3777078" cy="624866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037963" y="6014149"/>
            <a:ext cx="3777078" cy="624866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3" y="6755490"/>
            <a:ext cx="3777078" cy="624866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6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4912748" y="3045086"/>
            <a:ext cx="3029414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7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909404" y="3774043"/>
            <a:ext cx="3029414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909404" y="4520736"/>
            <a:ext cx="3029414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4912748" y="5267431"/>
            <a:ext cx="3029414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4917685" y="6031837"/>
            <a:ext cx="3029414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905329" y="6773179"/>
            <a:ext cx="3029414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2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8036281" y="3045086"/>
            <a:ext cx="3029414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3" name="テキスト プレースホルダー 11"/>
          <p:cNvSpPr>
            <a:spLocks noGrp="1"/>
          </p:cNvSpPr>
          <p:nvPr>
            <p:ph type="body" sz="quarter" idx="52" hasCustomPrompt="1"/>
          </p:nvPr>
        </p:nvSpPr>
        <p:spPr>
          <a:xfrm>
            <a:off x="8032937" y="3774043"/>
            <a:ext cx="3029414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8032937" y="4520736"/>
            <a:ext cx="3029414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5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8036281" y="5267431"/>
            <a:ext cx="3029414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6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8041218" y="6031837"/>
            <a:ext cx="3029414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8028862" y="6773179"/>
            <a:ext cx="3029414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8" name="テキスト プレースホルダー 11"/>
          <p:cNvSpPr>
            <a:spLocks noGrp="1"/>
          </p:cNvSpPr>
          <p:nvPr>
            <p:ph type="body" sz="quarter" idx="57" hasCustomPrompt="1"/>
          </p:nvPr>
        </p:nvSpPr>
        <p:spPr>
          <a:xfrm>
            <a:off x="14259562" y="3045086"/>
            <a:ext cx="2883091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9" name="テキスト プレースホルダー 11"/>
          <p:cNvSpPr>
            <a:spLocks noGrp="1"/>
          </p:cNvSpPr>
          <p:nvPr>
            <p:ph type="body" sz="quarter" idx="58" hasCustomPrompt="1"/>
          </p:nvPr>
        </p:nvSpPr>
        <p:spPr>
          <a:xfrm>
            <a:off x="14256220" y="3774043"/>
            <a:ext cx="2883091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4256220" y="4520736"/>
            <a:ext cx="2883091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71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14259562" y="5267431"/>
            <a:ext cx="2883091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72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14264502" y="6031837"/>
            <a:ext cx="2883091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4252144" y="6773179"/>
            <a:ext cx="2883091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7" y="7753794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8" y="7975603"/>
            <a:ext cx="14102428" cy="153911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76" name="正方形/長方形 75"/>
          <p:cNvSpPr/>
          <p:nvPr userDrawn="1"/>
        </p:nvSpPr>
        <p:spPr>
          <a:xfrm>
            <a:off x="11131235" y="1890589"/>
            <a:ext cx="3029414" cy="1048493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7" name="正方形/長方形 76"/>
          <p:cNvSpPr/>
          <p:nvPr userDrawn="1"/>
        </p:nvSpPr>
        <p:spPr>
          <a:xfrm>
            <a:off x="11131235" y="3009667"/>
            <a:ext cx="3029414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8" name="正方形/長方形 77"/>
          <p:cNvSpPr/>
          <p:nvPr userDrawn="1"/>
        </p:nvSpPr>
        <p:spPr>
          <a:xfrm>
            <a:off x="11131235" y="3756362"/>
            <a:ext cx="3029414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9" name="正方形/長方形 78"/>
          <p:cNvSpPr/>
          <p:nvPr userDrawn="1"/>
        </p:nvSpPr>
        <p:spPr>
          <a:xfrm>
            <a:off x="11131235" y="4503060"/>
            <a:ext cx="3029414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0" name="正方形/長方形 79"/>
          <p:cNvSpPr/>
          <p:nvPr userDrawn="1"/>
        </p:nvSpPr>
        <p:spPr>
          <a:xfrm>
            <a:off x="11131235" y="5249746"/>
            <a:ext cx="3029414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1" name="正方形/長方形 80"/>
          <p:cNvSpPr/>
          <p:nvPr userDrawn="1"/>
        </p:nvSpPr>
        <p:spPr>
          <a:xfrm>
            <a:off x="11131235" y="5996440"/>
            <a:ext cx="3029414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2" name="正方形/長方形 81"/>
          <p:cNvSpPr/>
          <p:nvPr userDrawn="1"/>
        </p:nvSpPr>
        <p:spPr>
          <a:xfrm>
            <a:off x="11131235" y="6743135"/>
            <a:ext cx="3029414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3" name="テキスト プレースホルダー 11"/>
          <p:cNvSpPr>
            <a:spLocks noGrp="1"/>
          </p:cNvSpPr>
          <p:nvPr>
            <p:ph type="body" sz="quarter" idx="64" hasCustomPrompt="1"/>
          </p:nvPr>
        </p:nvSpPr>
        <p:spPr>
          <a:xfrm>
            <a:off x="11142005" y="2028230"/>
            <a:ext cx="3029414" cy="773204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84" name="テキスト プレースホルダー 11"/>
          <p:cNvSpPr>
            <a:spLocks noGrp="1"/>
          </p:cNvSpPr>
          <p:nvPr>
            <p:ph type="body" sz="quarter" idx="65" hasCustomPrompt="1"/>
          </p:nvPr>
        </p:nvSpPr>
        <p:spPr>
          <a:xfrm>
            <a:off x="11149422" y="3045086"/>
            <a:ext cx="3029414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85" name="テキスト プレースホルダー 11"/>
          <p:cNvSpPr>
            <a:spLocks noGrp="1"/>
          </p:cNvSpPr>
          <p:nvPr>
            <p:ph type="body" sz="quarter" idx="66" hasCustomPrompt="1"/>
          </p:nvPr>
        </p:nvSpPr>
        <p:spPr>
          <a:xfrm>
            <a:off x="11146081" y="3774043"/>
            <a:ext cx="3029414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86" name="テキスト プレースホルダー 11"/>
          <p:cNvSpPr>
            <a:spLocks noGrp="1"/>
          </p:cNvSpPr>
          <p:nvPr>
            <p:ph type="body" sz="quarter" idx="67" hasCustomPrompt="1"/>
          </p:nvPr>
        </p:nvSpPr>
        <p:spPr>
          <a:xfrm>
            <a:off x="11146081" y="4520736"/>
            <a:ext cx="3029414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87" name="テキスト プレースホルダー 11"/>
          <p:cNvSpPr>
            <a:spLocks noGrp="1"/>
          </p:cNvSpPr>
          <p:nvPr>
            <p:ph type="body" sz="quarter" idx="68" hasCustomPrompt="1"/>
          </p:nvPr>
        </p:nvSpPr>
        <p:spPr>
          <a:xfrm>
            <a:off x="11149422" y="5267431"/>
            <a:ext cx="3029414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88" name="テキスト プレースホルダー 11"/>
          <p:cNvSpPr>
            <a:spLocks noGrp="1"/>
          </p:cNvSpPr>
          <p:nvPr>
            <p:ph type="body" sz="quarter" idx="69" hasCustomPrompt="1"/>
          </p:nvPr>
        </p:nvSpPr>
        <p:spPr>
          <a:xfrm>
            <a:off x="11154363" y="6031837"/>
            <a:ext cx="3029414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89" name="テキスト プレースホルダー 11"/>
          <p:cNvSpPr>
            <a:spLocks noGrp="1"/>
          </p:cNvSpPr>
          <p:nvPr>
            <p:ph type="body" sz="quarter" idx="70" hasCustomPrompt="1"/>
          </p:nvPr>
        </p:nvSpPr>
        <p:spPr>
          <a:xfrm>
            <a:off x="11142005" y="6773179"/>
            <a:ext cx="3029414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993877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0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5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8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2000"/>
                            </p:stCondLst>
                            <p:childTnLst>
                              <p:par>
                                <p:cTn id="1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500"/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2500"/>
                            </p:stCondLst>
                            <p:childTnLst>
                              <p:par>
                                <p:cTn id="1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4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3000"/>
                            </p:stCondLst>
                            <p:childTnLst>
                              <p:par>
                                <p:cTn id="1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2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5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4" dur="500"/>
                                        <p:tgtEl>
                                          <p:spTgt spid="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3500"/>
                            </p:stCondLst>
                            <p:childTnLst>
                              <p:par>
                                <p:cTn id="216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1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1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2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1 つの角を丸めた四角形 4"/>
          <p:cNvSpPr/>
          <p:nvPr userDrawn="1"/>
        </p:nvSpPr>
        <p:spPr>
          <a:xfrm flipH="1">
            <a:off x="1034619" y="1890578"/>
            <a:ext cx="3780421" cy="2520000"/>
          </a:xfrm>
          <a:prstGeom prst="round1Rect">
            <a:avLst>
              <a:gd name="adj" fmla="val 6860"/>
            </a:avLst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37963" y="4503060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2" name="正方形/長方形 11"/>
          <p:cNvSpPr/>
          <p:nvPr userDrawn="1"/>
        </p:nvSpPr>
        <p:spPr>
          <a:xfrm>
            <a:off x="1037963" y="5249746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3" name="正方形/長方形 12"/>
          <p:cNvSpPr/>
          <p:nvPr userDrawn="1"/>
        </p:nvSpPr>
        <p:spPr>
          <a:xfrm>
            <a:off x="1037963" y="5996440"/>
            <a:ext cx="3777078" cy="660290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4" name="1 つの角を丸めた四角形 13"/>
          <p:cNvSpPr/>
          <p:nvPr userDrawn="1"/>
        </p:nvSpPr>
        <p:spPr>
          <a:xfrm flipH="1" flipV="1">
            <a:off x="1037963" y="6743135"/>
            <a:ext cx="3777078" cy="660290"/>
          </a:xfrm>
          <a:prstGeom prst="round1Rect">
            <a:avLst>
              <a:gd name="adj" fmla="val 29767"/>
            </a:avLst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9" name="正方形/長方形 18"/>
          <p:cNvSpPr/>
          <p:nvPr userDrawn="1"/>
        </p:nvSpPr>
        <p:spPr>
          <a:xfrm>
            <a:off x="4878881" y="4503060"/>
            <a:ext cx="4042078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 dirty="0">
              <a:solidFill>
                <a:srgbClr val="FFFFFF"/>
              </a:solidFill>
            </a:endParaRPr>
          </a:p>
        </p:txBody>
      </p:sp>
      <p:sp>
        <p:nvSpPr>
          <p:cNvPr id="20" name="正方形/長方形 19"/>
          <p:cNvSpPr/>
          <p:nvPr userDrawn="1"/>
        </p:nvSpPr>
        <p:spPr>
          <a:xfrm>
            <a:off x="4878881" y="5249746"/>
            <a:ext cx="4042078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1" name="正方形/長方形 20"/>
          <p:cNvSpPr/>
          <p:nvPr userDrawn="1"/>
        </p:nvSpPr>
        <p:spPr>
          <a:xfrm>
            <a:off x="4878881" y="5996440"/>
            <a:ext cx="4042078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4878881" y="6743135"/>
            <a:ext cx="4042078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5" name="正方形/長方形 24"/>
          <p:cNvSpPr/>
          <p:nvPr userDrawn="1"/>
        </p:nvSpPr>
        <p:spPr>
          <a:xfrm>
            <a:off x="8989730" y="4503060"/>
            <a:ext cx="4042078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6" name="正方形/長方形 25"/>
          <p:cNvSpPr/>
          <p:nvPr userDrawn="1"/>
        </p:nvSpPr>
        <p:spPr>
          <a:xfrm>
            <a:off x="8989730" y="5249746"/>
            <a:ext cx="4042078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7" name="正方形/長方形 26"/>
          <p:cNvSpPr/>
          <p:nvPr userDrawn="1"/>
        </p:nvSpPr>
        <p:spPr>
          <a:xfrm>
            <a:off x="8989730" y="5996440"/>
            <a:ext cx="4042078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8" name="正方形/長方形 27"/>
          <p:cNvSpPr/>
          <p:nvPr userDrawn="1"/>
        </p:nvSpPr>
        <p:spPr>
          <a:xfrm>
            <a:off x="8989730" y="6743135"/>
            <a:ext cx="4042078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3100582" y="4503060"/>
            <a:ext cx="4042078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2" name="正方形/長方形 31"/>
          <p:cNvSpPr/>
          <p:nvPr userDrawn="1"/>
        </p:nvSpPr>
        <p:spPr>
          <a:xfrm>
            <a:off x="13100582" y="5249746"/>
            <a:ext cx="4042078" cy="66029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3" name="正方形/長方形 32"/>
          <p:cNvSpPr/>
          <p:nvPr userDrawn="1"/>
        </p:nvSpPr>
        <p:spPr>
          <a:xfrm>
            <a:off x="13100582" y="5996440"/>
            <a:ext cx="4042078" cy="66029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4" name="1 つの角を丸めた四角形 33"/>
          <p:cNvSpPr/>
          <p:nvPr userDrawn="1"/>
        </p:nvSpPr>
        <p:spPr>
          <a:xfrm flipV="1">
            <a:off x="13100582" y="6743135"/>
            <a:ext cx="4042078" cy="660290"/>
          </a:xfrm>
          <a:prstGeom prst="round1Rect">
            <a:avLst>
              <a:gd name="adj" fmla="val 27896"/>
            </a:avLst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1037963" y="4503052"/>
            <a:ext cx="3777078" cy="624866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037963" y="5249746"/>
            <a:ext cx="3777078" cy="624866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037963" y="6014149"/>
            <a:ext cx="3777078" cy="624866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037963" y="6755490"/>
            <a:ext cx="3777078" cy="624866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539" y="4520736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4878881" y="5267431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4883818" y="6031837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1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4871462" y="6773179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4" name="テキスト プレースホルダー 11"/>
          <p:cNvSpPr>
            <a:spLocks noGrp="1"/>
          </p:cNvSpPr>
          <p:nvPr>
            <p:ph type="body" sz="quarter" idx="53" hasCustomPrompt="1"/>
          </p:nvPr>
        </p:nvSpPr>
        <p:spPr>
          <a:xfrm>
            <a:off x="9004577" y="4520736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5" name="テキスト プレースホルダー 11"/>
          <p:cNvSpPr>
            <a:spLocks noGrp="1"/>
          </p:cNvSpPr>
          <p:nvPr>
            <p:ph type="body" sz="quarter" idx="54" hasCustomPrompt="1"/>
          </p:nvPr>
        </p:nvSpPr>
        <p:spPr>
          <a:xfrm>
            <a:off x="9007918" y="5267431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6" name="テキスト プレースホルダー 11"/>
          <p:cNvSpPr>
            <a:spLocks noGrp="1"/>
          </p:cNvSpPr>
          <p:nvPr>
            <p:ph type="body" sz="quarter" idx="55" hasCustomPrompt="1"/>
          </p:nvPr>
        </p:nvSpPr>
        <p:spPr>
          <a:xfrm>
            <a:off x="9012856" y="6031837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7" name="テキスト プレースホルダー 11"/>
          <p:cNvSpPr>
            <a:spLocks noGrp="1"/>
          </p:cNvSpPr>
          <p:nvPr>
            <p:ph type="body" sz="quarter" idx="56" hasCustomPrompt="1"/>
          </p:nvPr>
        </p:nvSpPr>
        <p:spPr>
          <a:xfrm>
            <a:off x="9000499" y="6773179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70" name="テキスト プレースホルダー 11"/>
          <p:cNvSpPr>
            <a:spLocks noGrp="1"/>
          </p:cNvSpPr>
          <p:nvPr>
            <p:ph type="body" sz="quarter" idx="59" hasCustomPrompt="1"/>
          </p:nvPr>
        </p:nvSpPr>
        <p:spPr>
          <a:xfrm>
            <a:off x="13097240" y="4520736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71" name="テキスト プレースホルダー 11"/>
          <p:cNvSpPr>
            <a:spLocks noGrp="1"/>
          </p:cNvSpPr>
          <p:nvPr>
            <p:ph type="body" sz="quarter" idx="60" hasCustomPrompt="1"/>
          </p:nvPr>
        </p:nvSpPr>
        <p:spPr>
          <a:xfrm>
            <a:off x="13100582" y="5267431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72" name="テキスト プレースホルダー 11"/>
          <p:cNvSpPr>
            <a:spLocks noGrp="1"/>
          </p:cNvSpPr>
          <p:nvPr>
            <p:ph type="body" sz="quarter" idx="61" hasCustomPrompt="1"/>
          </p:nvPr>
        </p:nvSpPr>
        <p:spPr>
          <a:xfrm>
            <a:off x="13105518" y="6031837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73" name="テキスト プレースホルダー 11"/>
          <p:cNvSpPr>
            <a:spLocks noGrp="1"/>
          </p:cNvSpPr>
          <p:nvPr>
            <p:ph type="body" sz="quarter" idx="62" hasCustomPrompt="1"/>
          </p:nvPr>
        </p:nvSpPr>
        <p:spPr>
          <a:xfrm>
            <a:off x="13093164" y="6773179"/>
            <a:ext cx="4042078" cy="6248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74" name="直線コネクタ 73"/>
          <p:cNvCxnSpPr/>
          <p:nvPr userDrawn="1"/>
        </p:nvCxnSpPr>
        <p:spPr>
          <a:xfrm flipH="1" flipV="1">
            <a:off x="3332957" y="7753794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テキスト プレースホルダー 11"/>
          <p:cNvSpPr>
            <a:spLocks noGrp="1"/>
          </p:cNvSpPr>
          <p:nvPr>
            <p:ph type="body" sz="quarter" idx="63" hasCustomPrompt="1"/>
          </p:nvPr>
        </p:nvSpPr>
        <p:spPr>
          <a:xfrm>
            <a:off x="2097258" y="7975603"/>
            <a:ext cx="14102428" cy="153911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6" name="図プレースホルダー 15"/>
          <p:cNvSpPr>
            <a:spLocks noGrp="1"/>
          </p:cNvSpPr>
          <p:nvPr>
            <p:ph type="pic" sz="quarter" idx="64" hasCustomPrompt="1"/>
          </p:nvPr>
        </p:nvSpPr>
        <p:spPr>
          <a:xfrm>
            <a:off x="4878881" y="1890720"/>
            <a:ext cx="4042078" cy="2519363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76" name="図プレースホルダー 15"/>
          <p:cNvSpPr>
            <a:spLocks noGrp="1"/>
          </p:cNvSpPr>
          <p:nvPr>
            <p:ph type="pic" sz="quarter" idx="65" hasCustomPrompt="1"/>
          </p:nvPr>
        </p:nvSpPr>
        <p:spPr>
          <a:xfrm>
            <a:off x="8989730" y="1890585"/>
            <a:ext cx="4042078" cy="2519363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77" name="図プレースホルダー 15"/>
          <p:cNvSpPr>
            <a:spLocks noGrp="1"/>
          </p:cNvSpPr>
          <p:nvPr>
            <p:ph type="pic" sz="quarter" idx="66" hasCustomPrompt="1"/>
          </p:nvPr>
        </p:nvSpPr>
        <p:spPr>
          <a:xfrm>
            <a:off x="13100582" y="1891224"/>
            <a:ext cx="4042078" cy="2519363"/>
          </a:xfrm>
          <a:prstGeom prst="round1Rect">
            <a:avLst>
              <a:gd name="adj" fmla="val 9800"/>
            </a:avLst>
          </a:pr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78" name="テキスト プレースホルダー 11"/>
          <p:cNvSpPr>
            <a:spLocks noGrp="1"/>
          </p:cNvSpPr>
          <p:nvPr>
            <p:ph type="body" sz="quarter" idx="67" hasCustomPrompt="1"/>
          </p:nvPr>
        </p:nvSpPr>
        <p:spPr>
          <a:xfrm>
            <a:off x="4878881" y="3785713"/>
            <a:ext cx="4042078" cy="624866"/>
          </a:xfrm>
          <a:solidFill>
            <a:schemeClr val="accent1">
              <a:alpha val="69000"/>
            </a:schemeClr>
          </a:solidFill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79" name="テキスト プレースホルダー 11"/>
          <p:cNvSpPr>
            <a:spLocks noGrp="1"/>
          </p:cNvSpPr>
          <p:nvPr>
            <p:ph type="body" sz="quarter" idx="68" hasCustomPrompt="1"/>
          </p:nvPr>
        </p:nvSpPr>
        <p:spPr>
          <a:xfrm>
            <a:off x="8989730" y="3785713"/>
            <a:ext cx="4042078" cy="624866"/>
          </a:xfrm>
          <a:solidFill>
            <a:schemeClr val="accent1">
              <a:alpha val="69000"/>
            </a:schemeClr>
          </a:solidFill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80" name="テキスト プレースホルダー 11"/>
          <p:cNvSpPr>
            <a:spLocks noGrp="1"/>
          </p:cNvSpPr>
          <p:nvPr>
            <p:ph type="body" sz="quarter" idx="69" hasCustomPrompt="1"/>
          </p:nvPr>
        </p:nvSpPr>
        <p:spPr>
          <a:xfrm>
            <a:off x="13100582" y="3785713"/>
            <a:ext cx="4042078" cy="624866"/>
          </a:xfrm>
          <a:solidFill>
            <a:schemeClr val="accent1">
              <a:alpha val="69000"/>
            </a:schemeClr>
          </a:solidFill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250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83" name="テキスト プレースホルダー 11"/>
          <p:cNvSpPr>
            <a:spLocks noGrp="1"/>
          </p:cNvSpPr>
          <p:nvPr>
            <p:ph type="body" sz="quarter" idx="70" hasCustomPrompt="1"/>
          </p:nvPr>
        </p:nvSpPr>
        <p:spPr>
          <a:xfrm>
            <a:off x="1556945" y="3474660"/>
            <a:ext cx="2783591" cy="56762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84" name="テキスト プレースホルダー 11"/>
          <p:cNvSpPr>
            <a:spLocks noGrp="1"/>
          </p:cNvSpPr>
          <p:nvPr>
            <p:ph type="body" sz="quarter" idx="71" hasCustomPrompt="1"/>
          </p:nvPr>
        </p:nvSpPr>
        <p:spPr>
          <a:xfrm>
            <a:off x="1696015" y="2718151"/>
            <a:ext cx="2711629" cy="534662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195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pic>
        <p:nvPicPr>
          <p:cNvPr id="44" name="図 4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2894" y="2705101"/>
            <a:ext cx="585177" cy="585176"/>
          </a:xfrm>
          <a:prstGeom prst="rect">
            <a:avLst/>
          </a:prstGeom>
        </p:spPr>
      </p:pic>
      <p:pic>
        <p:nvPicPr>
          <p:cNvPr id="85" name="図 84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72013" y="3848436"/>
            <a:ext cx="585176" cy="5851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333052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7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25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375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425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4750"/>
                            </p:stCondLst>
                            <p:childTnLst>
                              <p:par>
                                <p:cTn id="140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2" grpId="0" animBg="1"/>
      <p:bldP spid="13" grpId="0" animBg="1"/>
      <p:bldP spid="14" grpId="0" animBg="1"/>
      <p:bldP spid="19" grpId="0" animBg="1"/>
      <p:bldP spid="20" grpId="0" animBg="1"/>
      <p:bldP spid="21" grpId="0" animBg="1"/>
      <p:bldP spid="22" grpId="0" animBg="1"/>
      <p:bldP spid="25" grpId="0" animBg="1"/>
      <p:bldP spid="26" grpId="0" animBg="1"/>
      <p:bldP spid="27" grpId="0" animBg="1"/>
      <p:bldP spid="28" grpId="0" animBg="1"/>
      <p:bldP spid="31" grpId="0" animBg="1"/>
      <p:bldP spid="32" grpId="0" animBg="1"/>
      <p:bldP spid="33" grpId="0" animBg="1"/>
      <p:bldP spid="34" grpId="0" animBg="1"/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/>
      <p:bldP spid="76" grpId="0"/>
      <p:bldP spid="77" grpId="0"/>
      <p:bldP spid="78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9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1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タイトル 1"/>
          <p:cNvSpPr>
            <a:spLocks noGrp="1"/>
          </p:cNvSpPr>
          <p:nvPr>
            <p:ph type="title" hasCustomPrompt="1"/>
          </p:nvPr>
        </p:nvSpPr>
        <p:spPr>
          <a:xfrm>
            <a:off x="547251" y="3343306"/>
            <a:ext cx="7470833" cy="3555395"/>
          </a:xfrm>
          <a:prstGeom prst="rect">
            <a:avLst/>
          </a:prstGeom>
        </p:spPr>
        <p:txBody>
          <a:bodyPr lIns="60949" tIns="30476" rIns="60949" bIns="30476" anchor="ctr"/>
          <a:lstStyle>
            <a:lvl1pPr algn="r">
              <a:lnSpc>
                <a:spcPts val="8997"/>
              </a:lnSpc>
              <a:defRPr sz="9598" spc="6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6" name="正方形/長方形 5"/>
          <p:cNvSpPr/>
          <p:nvPr userDrawn="1"/>
        </p:nvSpPr>
        <p:spPr>
          <a:xfrm>
            <a:off x="8245172" y="3163286"/>
            <a:ext cx="90010" cy="3555395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513138" y="3320798"/>
            <a:ext cx="8505947" cy="32403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382097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7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b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円/楕円 26"/>
          <p:cNvSpPr/>
          <p:nvPr userDrawn="1"/>
        </p:nvSpPr>
        <p:spPr>
          <a:xfrm>
            <a:off x="14198291" y="6213608"/>
            <a:ext cx="1188928" cy="118892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6" name="円/楕円 25"/>
          <p:cNvSpPr/>
          <p:nvPr userDrawn="1"/>
        </p:nvSpPr>
        <p:spPr>
          <a:xfrm>
            <a:off x="13530117" y="1966371"/>
            <a:ext cx="1037297" cy="103729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8" name="円/楕円 27"/>
          <p:cNvSpPr/>
          <p:nvPr userDrawn="1"/>
        </p:nvSpPr>
        <p:spPr>
          <a:xfrm>
            <a:off x="3060880" y="1810213"/>
            <a:ext cx="902282" cy="90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5" name="円/楕円 24"/>
          <p:cNvSpPr/>
          <p:nvPr userDrawn="1"/>
        </p:nvSpPr>
        <p:spPr>
          <a:xfrm>
            <a:off x="5109199" y="5722654"/>
            <a:ext cx="1025291" cy="102529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9" name="円/楕円 28"/>
          <p:cNvSpPr/>
          <p:nvPr userDrawn="1"/>
        </p:nvSpPr>
        <p:spPr>
          <a:xfrm>
            <a:off x="495079" y="6032126"/>
            <a:ext cx="1482478" cy="1482480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1" name="円/楕円 10"/>
          <p:cNvSpPr/>
          <p:nvPr userDrawn="1"/>
        </p:nvSpPr>
        <p:spPr>
          <a:xfrm>
            <a:off x="14712153" y="2938265"/>
            <a:ext cx="3297043" cy="329704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0" name="円/楕円 9"/>
          <p:cNvSpPr/>
          <p:nvPr userDrawn="1"/>
        </p:nvSpPr>
        <p:spPr>
          <a:xfrm>
            <a:off x="10808395" y="1666044"/>
            <a:ext cx="3375374" cy="3375375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9" name="円/楕円 8"/>
          <p:cNvSpPr/>
          <p:nvPr userDrawn="1"/>
        </p:nvSpPr>
        <p:spPr>
          <a:xfrm>
            <a:off x="11123427" y="3929159"/>
            <a:ext cx="4004652" cy="40046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" name="円/楕円 7"/>
          <p:cNvSpPr/>
          <p:nvPr userDrawn="1"/>
        </p:nvSpPr>
        <p:spPr>
          <a:xfrm>
            <a:off x="161916" y="2038158"/>
            <a:ext cx="3130640" cy="3130641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" name="円/楕円 6"/>
          <p:cNvSpPr/>
          <p:nvPr userDrawn="1"/>
        </p:nvSpPr>
        <p:spPr>
          <a:xfrm>
            <a:off x="1222330" y="4018375"/>
            <a:ext cx="3533741" cy="3533743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71" y="192958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8" y="9591376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42" y="9591376"/>
            <a:ext cx="907290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3293348" y="1588107"/>
            <a:ext cx="4004652" cy="40046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" name="円/楕円 5"/>
          <p:cNvSpPr/>
          <p:nvPr userDrawn="1"/>
        </p:nvSpPr>
        <p:spPr>
          <a:xfrm>
            <a:off x="6662189" y="2803249"/>
            <a:ext cx="4904749" cy="4904752"/>
          </a:xfrm>
          <a:prstGeom prst="ellips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493659" y="7843810"/>
            <a:ext cx="13298280" cy="171019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7280297" y="4308275"/>
            <a:ext cx="3724233" cy="773204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14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7117980" y="5098497"/>
            <a:ext cx="4005444" cy="1350149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1600781" y="4918484"/>
            <a:ext cx="3180241" cy="773204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149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1438463" y="5708703"/>
            <a:ext cx="3420379" cy="1350149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3747815" y="2530383"/>
            <a:ext cx="3180241" cy="773204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149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3585487" y="3320611"/>
            <a:ext cx="3420379" cy="1350149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99089" y="5326829"/>
            <a:ext cx="3180241" cy="773204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149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12318" y="3085977"/>
            <a:ext cx="3180241" cy="773204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149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0905969" y="2930727"/>
            <a:ext cx="3180241" cy="773204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149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4770554" y="4200183"/>
            <a:ext cx="3180241" cy="773204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149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4" name="円/楕円 23"/>
          <p:cNvSpPr/>
          <p:nvPr userDrawn="1"/>
        </p:nvSpPr>
        <p:spPr>
          <a:xfrm>
            <a:off x="7343008" y="1750509"/>
            <a:ext cx="902282" cy="902283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0" name="円/楕円 29"/>
          <p:cNvSpPr/>
          <p:nvPr userDrawn="1"/>
        </p:nvSpPr>
        <p:spPr>
          <a:xfrm>
            <a:off x="17066372" y="6007599"/>
            <a:ext cx="1188928" cy="1188926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23330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5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0"/>
                            </p:stCondLst>
                            <p:childTnLst>
                              <p:par>
                                <p:cTn id="85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6" grpId="0" animBg="1"/>
      <p:bldP spid="28" grpId="0" animBg="1"/>
      <p:bldP spid="25" grpId="0" animBg="1"/>
      <p:bldP spid="29" grpId="0" animBg="1"/>
      <p:bldP spid="11" grpId="0" animBg="1"/>
      <p:bldP spid="10" grpId="0" animBg="1"/>
      <p:bldP spid="9" grpId="0" animBg="1"/>
      <p:bldP spid="8" grpId="0" animBg="1"/>
      <p:bldP spid="7" grpId="0" animBg="1"/>
      <p:bldP spid="5" grpId="0" animBg="1"/>
      <p:bldP spid="6" grpId="0" animBg="1"/>
      <p:bldP spid="12" grpId="0"/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30" grpId="0" animBg="1"/>
    </p:bld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l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83271" y="2537886"/>
            <a:ext cx="1770717" cy="511969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7932" y="2440537"/>
            <a:ext cx="1462281" cy="5217047"/>
          </a:xfrm>
          <a:prstGeom prst="rect">
            <a:avLst/>
          </a:prstGeom>
          <a:effectLst>
            <a:outerShdw blurRad="76200" dist="88900" dir="13500000" sy="23000" kx="1200000" algn="br" rotWithShape="0">
              <a:prstClr val="black">
                <a:alpha val="20000"/>
              </a:prstClr>
            </a:outerShdw>
          </a:effectLst>
        </p:spPr>
      </p:pic>
      <p:grpSp>
        <p:nvGrpSpPr>
          <p:cNvPr id="2" name="グループ化 6"/>
          <p:cNvGrpSpPr/>
          <p:nvPr userDrawn="1"/>
        </p:nvGrpSpPr>
        <p:grpSpPr>
          <a:xfrm>
            <a:off x="1267331" y="1869014"/>
            <a:ext cx="4793032" cy="1935215"/>
            <a:chOff x="792895" y="1183060"/>
            <a:chExt cx="4793032" cy="193521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8" name="正方形/長方形 7"/>
            <p:cNvSpPr/>
            <p:nvPr userDrawn="1"/>
          </p:nvSpPr>
          <p:spPr>
            <a:xfrm>
              <a:off x="792895" y="118306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9" name="二等辺三角形 8"/>
            <p:cNvSpPr/>
            <p:nvPr userDrawn="1"/>
          </p:nvSpPr>
          <p:spPr>
            <a:xfrm rot="5400000">
              <a:off x="5124176" y="2488148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grpSp>
        <p:nvGrpSpPr>
          <p:cNvPr id="7" name="グループ化 9"/>
          <p:cNvGrpSpPr/>
          <p:nvPr userDrawn="1"/>
        </p:nvGrpSpPr>
        <p:grpSpPr>
          <a:xfrm>
            <a:off x="1267331" y="4929360"/>
            <a:ext cx="4793032" cy="1935215"/>
            <a:chOff x="792895" y="4243400"/>
            <a:chExt cx="4793032" cy="193521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1" name="正方形/長方形 10"/>
            <p:cNvSpPr/>
            <p:nvPr userDrawn="1"/>
          </p:nvSpPr>
          <p:spPr>
            <a:xfrm>
              <a:off x="792895" y="424340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12" name="二等辺三角形 11"/>
            <p:cNvSpPr/>
            <p:nvPr userDrawn="1"/>
          </p:nvSpPr>
          <p:spPr>
            <a:xfrm rot="5400000">
              <a:off x="5124176" y="4459564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grpSp>
        <p:nvGrpSpPr>
          <p:cNvPr id="10" name="グループ化 12"/>
          <p:cNvGrpSpPr/>
          <p:nvPr userDrawn="1"/>
        </p:nvGrpSpPr>
        <p:grpSpPr>
          <a:xfrm rot="10800000">
            <a:off x="11978519" y="4929360"/>
            <a:ext cx="4793032" cy="1935215"/>
            <a:chOff x="792895" y="1183060"/>
            <a:chExt cx="4793032" cy="193521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4" name="正方形/長方形 13"/>
            <p:cNvSpPr/>
            <p:nvPr userDrawn="1"/>
          </p:nvSpPr>
          <p:spPr>
            <a:xfrm>
              <a:off x="792895" y="118306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15" name="二等辺三角形 14"/>
            <p:cNvSpPr/>
            <p:nvPr userDrawn="1"/>
          </p:nvSpPr>
          <p:spPr>
            <a:xfrm rot="5400000">
              <a:off x="5124176" y="2488148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grpSp>
        <p:nvGrpSpPr>
          <p:cNvPr id="13" name="グループ化 15"/>
          <p:cNvGrpSpPr/>
          <p:nvPr userDrawn="1"/>
        </p:nvGrpSpPr>
        <p:grpSpPr>
          <a:xfrm rot="10800000">
            <a:off x="11980312" y="1868660"/>
            <a:ext cx="4793032" cy="1935215"/>
            <a:chOff x="792895" y="4243400"/>
            <a:chExt cx="4793032" cy="1935215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7" name="正方形/長方形 16"/>
            <p:cNvSpPr/>
            <p:nvPr userDrawn="1"/>
          </p:nvSpPr>
          <p:spPr>
            <a:xfrm>
              <a:off x="792895" y="4243400"/>
              <a:ext cx="4500500" cy="1935215"/>
            </a:xfrm>
            <a:prstGeom prst="rect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18" name="二等辺三角形 17"/>
            <p:cNvSpPr/>
            <p:nvPr userDrawn="1"/>
          </p:nvSpPr>
          <p:spPr>
            <a:xfrm rot="5400000">
              <a:off x="5124176" y="4459564"/>
              <a:ext cx="495955" cy="427547"/>
            </a:xfrm>
            <a:prstGeom prst="triangle">
              <a:avLst/>
            </a:prstGeom>
            <a:grpFill/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1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361572" y="1996098"/>
            <a:ext cx="4312026" cy="162581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361572" y="5084051"/>
            <a:ext cx="4312026" cy="162581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2338562" y="2003669"/>
            <a:ext cx="4312026" cy="162581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2392020" y="5084051"/>
            <a:ext cx="4312026" cy="162581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3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71" y="192958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493659" y="7843800"/>
            <a:ext cx="13298280" cy="1350149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753961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decel="10000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" presetClass="entr" presetSubtype="2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2" decel="10000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Diagr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円/楕円 4"/>
          <p:cNvSpPr/>
          <p:nvPr userDrawn="1"/>
        </p:nvSpPr>
        <p:spPr>
          <a:xfrm>
            <a:off x="5992867" y="2443206"/>
            <a:ext cx="6300699" cy="6300701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1" name="円/楕円 10"/>
          <p:cNvSpPr>
            <a:spLocks noChangeAspect="1"/>
          </p:cNvSpPr>
          <p:nvPr userDrawn="1"/>
        </p:nvSpPr>
        <p:spPr>
          <a:xfrm>
            <a:off x="5992867" y="2443206"/>
            <a:ext cx="6300699" cy="6300701"/>
          </a:xfrm>
          <a:prstGeom prst="ellipse">
            <a:avLst/>
          </a:prstGeom>
          <a:solidFill>
            <a:schemeClr val="accent1">
              <a:lumMod val="5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71" y="192958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8" y="9591376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42" y="9591376"/>
            <a:ext cx="907290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10" name="円/楕円 9"/>
          <p:cNvSpPr>
            <a:spLocks noChangeAspect="1"/>
          </p:cNvSpPr>
          <p:nvPr userDrawn="1"/>
        </p:nvSpPr>
        <p:spPr>
          <a:xfrm>
            <a:off x="6399354" y="3256201"/>
            <a:ext cx="5487706" cy="5487706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9" name="円/楕円 8"/>
          <p:cNvSpPr>
            <a:spLocks noChangeAspect="1"/>
          </p:cNvSpPr>
          <p:nvPr userDrawn="1"/>
        </p:nvSpPr>
        <p:spPr>
          <a:xfrm>
            <a:off x="6805855" y="4069196"/>
            <a:ext cx="4674711" cy="4674713"/>
          </a:xfrm>
          <a:prstGeom prst="ellipse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" name="円/楕円 7"/>
          <p:cNvSpPr>
            <a:spLocks noChangeAspect="1"/>
          </p:cNvSpPr>
          <p:nvPr userDrawn="1"/>
        </p:nvSpPr>
        <p:spPr>
          <a:xfrm>
            <a:off x="7212356" y="4882189"/>
            <a:ext cx="3861720" cy="3861718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" name="円/楕円 6"/>
          <p:cNvSpPr/>
          <p:nvPr userDrawn="1"/>
        </p:nvSpPr>
        <p:spPr>
          <a:xfrm>
            <a:off x="7618857" y="5695176"/>
            <a:ext cx="3048725" cy="3048727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" name="円/楕円 5"/>
          <p:cNvSpPr/>
          <p:nvPr userDrawn="1"/>
        </p:nvSpPr>
        <p:spPr>
          <a:xfrm>
            <a:off x="8025344" y="6508171"/>
            <a:ext cx="2235732" cy="2235732"/>
          </a:xfrm>
          <a:prstGeom prst="ellipse">
            <a:avLst/>
          </a:prstGeom>
          <a:solidFill>
            <a:schemeClr val="accent1">
              <a:lumMod val="20000"/>
              <a:lumOff val="8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8013780" y="7337139"/>
            <a:ext cx="2258860" cy="5850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013780" y="5821487"/>
            <a:ext cx="2258860" cy="5850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8013780" y="5008495"/>
            <a:ext cx="2258860" cy="5850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8013780" y="4141786"/>
            <a:ext cx="2258860" cy="5850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8013780" y="3331696"/>
            <a:ext cx="2258860" cy="5850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8013780" y="2521601"/>
            <a:ext cx="2258860" cy="58506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19" name="直線コネクタ 18"/>
          <p:cNvCxnSpPr/>
          <p:nvPr userDrawn="1"/>
        </p:nvCxnSpPr>
        <p:spPr>
          <a:xfrm flipH="1">
            <a:off x="10268341" y="2836631"/>
            <a:ext cx="2617548" cy="0"/>
          </a:xfrm>
          <a:prstGeom prst="line">
            <a:avLst/>
          </a:prstGeom>
          <a:ln w="12700">
            <a:solidFill>
              <a:schemeClr val="accent1">
                <a:lumMod val="5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線コネクタ 21"/>
          <p:cNvCxnSpPr/>
          <p:nvPr userDrawn="1"/>
        </p:nvCxnSpPr>
        <p:spPr>
          <a:xfrm flipH="1">
            <a:off x="5490554" y="3691727"/>
            <a:ext cx="2527539" cy="0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線コネクタ 23"/>
          <p:cNvCxnSpPr/>
          <p:nvPr userDrawn="1"/>
        </p:nvCxnSpPr>
        <p:spPr>
          <a:xfrm flipH="1">
            <a:off x="10358352" y="4501817"/>
            <a:ext cx="2527539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/>
          <p:cNvCxnSpPr/>
          <p:nvPr userDrawn="1"/>
        </p:nvCxnSpPr>
        <p:spPr>
          <a:xfrm flipH="1">
            <a:off x="5497813" y="5356911"/>
            <a:ext cx="2527539" cy="0"/>
          </a:xfrm>
          <a:prstGeom prst="line">
            <a:avLst/>
          </a:prstGeom>
          <a:ln w="12700">
            <a:solidFill>
              <a:schemeClr val="accent1">
                <a:lumMod val="60000"/>
                <a:lumOff val="4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線コネクタ 25"/>
          <p:cNvCxnSpPr/>
          <p:nvPr userDrawn="1"/>
        </p:nvCxnSpPr>
        <p:spPr>
          <a:xfrm flipH="1">
            <a:off x="10216079" y="6167001"/>
            <a:ext cx="2669810" cy="0"/>
          </a:xfrm>
          <a:prstGeom prst="line">
            <a:avLst/>
          </a:prstGeom>
          <a:ln w="12700">
            <a:solidFill>
              <a:schemeClr val="accent1">
                <a:lumMod val="40000"/>
                <a:lumOff val="6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線コネクタ 27"/>
          <p:cNvCxnSpPr/>
          <p:nvPr userDrawn="1"/>
        </p:nvCxnSpPr>
        <p:spPr>
          <a:xfrm flipH="1">
            <a:off x="5497815" y="6977091"/>
            <a:ext cx="2925323" cy="0"/>
          </a:xfrm>
          <a:prstGeom prst="line">
            <a:avLst/>
          </a:prstGeom>
          <a:ln w="12700">
            <a:solidFill>
              <a:schemeClr val="accent1">
                <a:lumMod val="20000"/>
                <a:lumOff val="80000"/>
              </a:schemeClr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3013649" y="3017862"/>
            <a:ext cx="4860539" cy="89890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3013649" y="2476602"/>
            <a:ext cx="4860539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25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3013649" y="4683048"/>
            <a:ext cx="4860539" cy="89890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3013649" y="4141788"/>
            <a:ext cx="4860539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25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3013649" y="6348229"/>
            <a:ext cx="4860539" cy="89890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3013649" y="5806971"/>
            <a:ext cx="4860539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25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637275" y="3885423"/>
            <a:ext cx="4860539" cy="898901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637275" y="3344163"/>
            <a:ext cx="4860539" cy="645023"/>
          </a:xfrm>
        </p:spPr>
        <p:txBody>
          <a:bodyPr anchor="b">
            <a:noAutofit/>
          </a:bodyPr>
          <a:lstStyle>
            <a:lvl1pPr algn="r">
              <a:lnSpc>
                <a:spcPct val="120000"/>
              </a:lnSpc>
              <a:defRPr sz="225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637275" y="5550606"/>
            <a:ext cx="4860539" cy="898901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637275" y="5009348"/>
            <a:ext cx="4860539" cy="645023"/>
          </a:xfrm>
        </p:spPr>
        <p:txBody>
          <a:bodyPr anchor="b">
            <a:noAutofit/>
          </a:bodyPr>
          <a:lstStyle>
            <a:lvl1pPr algn="r">
              <a:lnSpc>
                <a:spcPct val="120000"/>
              </a:lnSpc>
              <a:defRPr sz="225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637275" y="7215792"/>
            <a:ext cx="4860539" cy="898901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637275" y="6674532"/>
            <a:ext cx="4860539" cy="645023"/>
          </a:xfrm>
        </p:spPr>
        <p:txBody>
          <a:bodyPr anchor="b">
            <a:noAutofit/>
          </a:bodyPr>
          <a:lstStyle>
            <a:lvl1pPr algn="r">
              <a:lnSpc>
                <a:spcPct val="120000"/>
              </a:lnSpc>
              <a:defRPr sz="225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308668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0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5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7000"/>
                            </p:stCondLst>
                            <p:childTnLst>
                              <p:par>
                                <p:cTn id="8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8000"/>
                            </p:stCondLst>
                            <p:childTnLst>
                              <p:par>
                                <p:cTn id="9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500"/>
                            </p:stCondLst>
                            <p:childTnLst>
                              <p:par>
                                <p:cTn id="10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00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0" grpId="0" animBg="1"/>
      <p:bldP spid="9" grpId="0" animBg="1"/>
      <p:bldP spid="8" grpId="0" animBg="1"/>
      <p:bldP spid="7" grpId="0" animBg="1"/>
      <p:bldP spid="6" grpId="0" animBg="1"/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/>
      <p:bldP spid="33" grpId="0"/>
      <p:bldP spid="34" grpId="0"/>
      <p:bldP spid="35" grpId="0"/>
      <p:bldP spid="36" grpId="0"/>
      <p:bldP spid="37" grpId="0"/>
      <p:bldP spid="3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71" y="192958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8" y="9591376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42" y="9591376"/>
            <a:ext cx="907290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07292" y="1966599"/>
            <a:ext cx="3600401" cy="77320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" name="正方形/長方形 5"/>
          <p:cNvSpPr/>
          <p:nvPr userDrawn="1"/>
        </p:nvSpPr>
        <p:spPr>
          <a:xfrm>
            <a:off x="4642717" y="1678116"/>
            <a:ext cx="72000" cy="1350149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4822738" y="1678116"/>
            <a:ext cx="11611290" cy="135014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907292" y="3530522"/>
            <a:ext cx="3600401" cy="77320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" name="正方形/長方形 8"/>
          <p:cNvSpPr/>
          <p:nvPr userDrawn="1"/>
        </p:nvSpPr>
        <p:spPr>
          <a:xfrm>
            <a:off x="4642717" y="3242039"/>
            <a:ext cx="72000" cy="1350149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4822738" y="3242039"/>
            <a:ext cx="11611290" cy="135014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907292" y="5094447"/>
            <a:ext cx="3600401" cy="77320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2" name="正方形/長方形 11"/>
          <p:cNvSpPr/>
          <p:nvPr userDrawn="1"/>
        </p:nvSpPr>
        <p:spPr>
          <a:xfrm>
            <a:off x="4642717" y="4805963"/>
            <a:ext cx="72000" cy="1350149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4822738" y="4805963"/>
            <a:ext cx="11611290" cy="135014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907292" y="6658369"/>
            <a:ext cx="3600401" cy="77320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5" name="正方形/長方形 14"/>
          <p:cNvSpPr/>
          <p:nvPr userDrawn="1"/>
        </p:nvSpPr>
        <p:spPr>
          <a:xfrm>
            <a:off x="4642717" y="6369889"/>
            <a:ext cx="72000" cy="1350149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4822738" y="6369889"/>
            <a:ext cx="11611290" cy="135014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907292" y="8222294"/>
            <a:ext cx="3600401" cy="77320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8" name="正方形/長方形 17"/>
          <p:cNvSpPr/>
          <p:nvPr userDrawn="1"/>
        </p:nvSpPr>
        <p:spPr>
          <a:xfrm>
            <a:off x="4642717" y="7933811"/>
            <a:ext cx="72000" cy="1350149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4822738" y="7933811"/>
            <a:ext cx="11611290" cy="135014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349175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50"/>
                            </p:stCondLst>
                            <p:childTnLst>
                              <p:par>
                                <p:cTn id="31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750"/>
                            </p:stCondLst>
                            <p:childTnLst>
                              <p:par>
                                <p:cTn id="57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 animBg="1"/>
      <p:bldP spid="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animBg="1"/>
      <p:bldP spid="1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 animBg="1"/>
      <p:bldP spid="1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animBg="1"/>
      <p:bldP spid="1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 -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71" y="192958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8" y="9591376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42" y="9591376"/>
            <a:ext cx="907290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493659" y="7843800"/>
            <a:ext cx="13298280" cy="1350149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2493659" y="7167114"/>
            <a:ext cx="13298280" cy="773204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10806059"/>
      </p:ext>
    </p:extLst>
  </p:cSld>
  <p:clrMapOvr>
    <a:masterClrMapping/>
  </p:clrMapOvr>
  <p:transition spd="slow">
    <p:push dir="u"/>
  </p:transition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 - 2 Colum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71" y="192958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8" y="9591376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42" y="9591376"/>
            <a:ext cx="907290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98501" y="7798796"/>
            <a:ext cx="7762451" cy="135014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98501" y="7167114"/>
            <a:ext cx="7762451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491703" y="7790558"/>
            <a:ext cx="7762451" cy="135014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491703" y="7158875"/>
            <a:ext cx="7762451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3529698"/>
      </p:ext>
    </p:extLst>
  </p:cSld>
  <p:clrMapOvr>
    <a:masterClrMapping/>
  </p:clrMapOvr>
  <p:transition spd="slow">
    <p:push dir="u"/>
  </p:transition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 - 2 Columns -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71" y="192958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8" y="9591376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42" y="9591376"/>
            <a:ext cx="907290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491703" y="6540283"/>
            <a:ext cx="7762451" cy="206861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491703" y="5908592"/>
            <a:ext cx="7762451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491703" y="3209916"/>
            <a:ext cx="7762451" cy="206861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491703" y="2578217"/>
            <a:ext cx="7762451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5477476"/>
      </p:ext>
    </p:extLst>
  </p:cSld>
  <p:clrMapOvr>
    <a:masterClrMapping/>
  </p:clrMapOvr>
  <p:transition spd="slow">
    <p:push dir="u"/>
  </p:transition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71" y="192958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8" y="9591376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42" y="9591376"/>
            <a:ext cx="907290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1333451"/>
      </p:ext>
    </p:extLst>
  </p:cSld>
  <p:clrMapOvr>
    <a:masterClrMapping/>
  </p:clrMapOvr>
  <p:transition spd="slow">
    <p:push dir="u"/>
  </p:transition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elco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862293" y="2758239"/>
            <a:ext cx="16741860" cy="1664619"/>
          </a:xfrm>
          <a:prstGeom prst="rect">
            <a:avLst/>
          </a:prstGeom>
        </p:spPr>
        <p:txBody>
          <a:bodyPr lIns="60949" tIns="30476" rIns="60949" bIns="30476" anchor="b"/>
          <a:lstStyle>
            <a:lvl1pPr algn="ctr">
              <a:defRPr sz="9598"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3" y="9591373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114318" y="4288411"/>
            <a:ext cx="16057781" cy="900101"/>
          </a:xfrm>
        </p:spPr>
        <p:txBody>
          <a:bodyPr anchor="t">
            <a:noAutofit/>
          </a:bodyPr>
          <a:lstStyle>
            <a:lvl1pPr algn="ctr">
              <a:defRPr sz="3899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104429" y="6133618"/>
            <a:ext cx="14077563" cy="2475274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10" name="直線コネクタ 9"/>
          <p:cNvCxnSpPr/>
          <p:nvPr userDrawn="1"/>
        </p:nvCxnSpPr>
        <p:spPr>
          <a:xfrm>
            <a:off x="2623108" y="5638556"/>
            <a:ext cx="13040198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7569698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80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5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72285" y="2173178"/>
            <a:ext cx="5809079" cy="5809583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2250" dirty="0">
              <a:solidFill>
                <a:srgbClr val="595959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963208" y="2364120"/>
            <a:ext cx="5427218" cy="542768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7117983" y="1768135"/>
            <a:ext cx="10351153" cy="1191125"/>
          </a:xfrm>
          <a:prstGeom prst="rect">
            <a:avLst/>
          </a:prstGeom>
        </p:spPr>
        <p:txBody>
          <a:bodyPr lIns="60949" tIns="30476" rIns="60949" bIns="30476" anchor="b"/>
          <a:lstStyle>
            <a:lvl1pPr algn="l">
              <a:defRPr sz="5399" spc="1500" baseline="0"/>
            </a:lvl1pPr>
          </a:lstStyle>
          <a:p>
            <a:r>
              <a:rPr lang="en-US" altLang="ja-JP" dirty="0"/>
              <a:t>NAME HERE</a:t>
            </a:r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072977" y="2983269"/>
            <a:ext cx="10351153" cy="256528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436023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/>
      <p:bldP spid="8" grpId="0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Colum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3" y="9591373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6" y="2443204"/>
            <a:ext cx="16057781" cy="1763775"/>
          </a:xfrm>
        </p:spPr>
        <p:txBody>
          <a:bodyPr anchor="b">
            <a:noAutofit/>
          </a:bodyPr>
          <a:lstStyle>
            <a:lvl1pPr algn="ctr">
              <a:defRPr sz="5399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6" y="4423421"/>
            <a:ext cx="16057781" cy="324036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444514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50"/>
                            </p:stCondLst>
                            <p:childTnLst>
                              <p:par>
                                <p:cTn id="1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9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ent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正方形/長方形 13"/>
          <p:cNvSpPr/>
          <p:nvPr userDrawn="1"/>
        </p:nvSpPr>
        <p:spPr>
          <a:xfrm>
            <a:off x="7" y="0"/>
            <a:ext cx="3676816" cy="102870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72285" y="2173178"/>
            <a:ext cx="5809079" cy="5809583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2250" dirty="0">
              <a:solidFill>
                <a:srgbClr val="595959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963208" y="2364120"/>
            <a:ext cx="5427218" cy="542768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7117983" y="1543105"/>
            <a:ext cx="10351153" cy="1169564"/>
          </a:xfrm>
          <a:prstGeom prst="rect">
            <a:avLst/>
          </a:prstGeom>
        </p:spPr>
        <p:txBody>
          <a:bodyPr lIns="60949" tIns="30476" rIns="60949" bIns="30476" anchor="b"/>
          <a:lstStyle>
            <a:lvl1pPr algn="l">
              <a:defRPr sz="5399" spc="1500" baseline="0"/>
            </a:lvl1pPr>
          </a:lstStyle>
          <a:p>
            <a:r>
              <a:rPr lang="en-US" altLang="ja-JP" dirty="0"/>
              <a:t>NAME HERE</a:t>
            </a:r>
            <a:endParaRPr kumimoji="1" lang="ja-JP" altLang="en-US" dirty="0"/>
          </a:p>
        </p:txBody>
      </p:sp>
      <p:sp>
        <p:nvSpPr>
          <p:cNvPr id="2" name="ホームベース 1"/>
          <p:cNvSpPr/>
          <p:nvPr userDrawn="1"/>
        </p:nvSpPr>
        <p:spPr>
          <a:xfrm>
            <a:off x="7133340" y="3089341"/>
            <a:ext cx="479694" cy="359474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613039" y="3472685"/>
            <a:ext cx="9541061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7613039" y="2893257"/>
            <a:ext cx="9541061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1" name="ホームベース 10"/>
          <p:cNvSpPr/>
          <p:nvPr userDrawn="1"/>
        </p:nvSpPr>
        <p:spPr>
          <a:xfrm>
            <a:off x="7133340" y="4799533"/>
            <a:ext cx="479694" cy="359474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7613039" y="5182877"/>
            <a:ext cx="9541061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7613039" y="4603446"/>
            <a:ext cx="9541061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34243228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2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800"/>
                            </p:stCondLst>
                            <p:childTnLst>
                              <p:par>
                                <p:cTn id="27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800"/>
                            </p:stCondLst>
                            <p:childTnLst>
                              <p:par>
                                <p:cTn id="40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5" grpId="0" animBg="1"/>
      <p:bldP spid="6" grpId="0"/>
      <p:bldP spid="7" grpId="0"/>
      <p:bldP spid="2" grpId="0" animBg="1"/>
      <p:bldP spid="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animBg="1"/>
      <p:bldP spid="1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ent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正方形/長方形 2"/>
          <p:cNvSpPr/>
          <p:nvPr userDrawn="1"/>
        </p:nvSpPr>
        <p:spPr>
          <a:xfrm>
            <a:off x="17065168" y="9251892"/>
            <a:ext cx="405045" cy="1035116"/>
          </a:xfrm>
          <a:prstGeom prst="rect">
            <a:avLst/>
          </a:prstGeom>
          <a:solidFill>
            <a:schemeClr val="bg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en-US" sz="3149" dirty="0">
              <a:solidFill>
                <a:srgbClr val="FFFFFF"/>
              </a:solidFill>
            </a:endParaRPr>
          </a:p>
        </p:txBody>
      </p:sp>
      <p:sp>
        <p:nvSpPr>
          <p:cNvPr id="17" name="正方形/長方形 16"/>
          <p:cNvSpPr/>
          <p:nvPr userDrawn="1"/>
        </p:nvSpPr>
        <p:spPr>
          <a:xfrm>
            <a:off x="2" y="8204138"/>
            <a:ext cx="18286413" cy="2095499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72285" y="1271029"/>
            <a:ext cx="5809079" cy="5809583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2250" dirty="0">
              <a:solidFill>
                <a:srgbClr val="595959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963208" y="1461974"/>
            <a:ext cx="5427218" cy="542768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7117983" y="901254"/>
            <a:ext cx="10351153" cy="1814061"/>
          </a:xfrm>
          <a:prstGeom prst="rect">
            <a:avLst/>
          </a:prstGeom>
        </p:spPr>
        <p:txBody>
          <a:bodyPr lIns="60949" tIns="30476" rIns="60949" bIns="30476" anchor="b"/>
          <a:lstStyle>
            <a:lvl1pPr algn="l">
              <a:defRPr sz="9598" spc="600" baseline="0"/>
            </a:lvl1pPr>
          </a:lstStyle>
          <a:p>
            <a:r>
              <a:rPr lang="en-US" altLang="ja-JP" dirty="0"/>
              <a:t>NAME HERE</a:t>
            </a:r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123780" y="2387213"/>
            <a:ext cx="10345353" cy="990542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4499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7085684" y="5714557"/>
            <a:ext cx="10351153" cy="176574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dirty="0"/>
          </a:p>
          <a:p>
            <a:pPr lvl="0"/>
            <a:endParaRPr lang="en-US" dirty="0"/>
          </a:p>
        </p:txBody>
      </p:sp>
      <p:sp>
        <p:nvSpPr>
          <p:cNvPr id="2" name="円/楕円 1"/>
          <p:cNvSpPr/>
          <p:nvPr userDrawn="1"/>
        </p:nvSpPr>
        <p:spPr>
          <a:xfrm>
            <a:off x="7150101" y="3515422"/>
            <a:ext cx="1966912" cy="1966913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2" name="円/楕円 11"/>
          <p:cNvSpPr/>
          <p:nvPr userDrawn="1"/>
        </p:nvSpPr>
        <p:spPr>
          <a:xfrm>
            <a:off x="9639301" y="3515419"/>
            <a:ext cx="1966912" cy="19669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3" name="円/楕円 12"/>
          <p:cNvSpPr/>
          <p:nvPr userDrawn="1"/>
        </p:nvSpPr>
        <p:spPr>
          <a:xfrm>
            <a:off x="12128500" y="3515419"/>
            <a:ext cx="1966912" cy="1966913"/>
          </a:xfrm>
          <a:prstGeom prst="ellipse">
            <a:avLst/>
          </a:prstGeom>
          <a:solidFill>
            <a:schemeClr val="accent1">
              <a:lumMod val="5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7276179" y="3996487"/>
            <a:ext cx="1726537" cy="99054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2248688" y="4003603"/>
            <a:ext cx="1726537" cy="99054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759487" y="3998019"/>
            <a:ext cx="1726537" cy="99054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8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3286155" y="8711112"/>
            <a:ext cx="836736" cy="836739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4120254" y="8622211"/>
            <a:ext cx="3169455" cy="105410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0" name="図プレースホルダー 7"/>
          <p:cNvSpPr>
            <a:spLocks noGrp="1"/>
          </p:cNvSpPr>
          <p:nvPr>
            <p:ph type="pic" sz="quarter" idx="29" hasCustomPrompt="1"/>
          </p:nvPr>
        </p:nvSpPr>
        <p:spPr>
          <a:xfrm>
            <a:off x="7656626" y="8711112"/>
            <a:ext cx="836736" cy="836739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8490722" y="8634911"/>
            <a:ext cx="3169455" cy="105410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2" name="図プレースホルダー 7"/>
          <p:cNvSpPr>
            <a:spLocks noGrp="1"/>
          </p:cNvSpPr>
          <p:nvPr>
            <p:ph type="pic" sz="quarter" idx="31" hasCustomPrompt="1"/>
          </p:nvPr>
        </p:nvSpPr>
        <p:spPr>
          <a:xfrm>
            <a:off x="12025425" y="8711112"/>
            <a:ext cx="836736" cy="836739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2859521" y="8622211"/>
            <a:ext cx="3169455" cy="105410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313518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8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5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55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5" grpId="0" animBg="1"/>
      <p:bldP spid="6" grpId="0"/>
      <p:bldP spid="7" grpId="0"/>
      <p:bldP spid="8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 animBg="1"/>
      <p:bldP spid="12" grpId="0" animBg="1"/>
      <p:bldP spid="13" grpId="0" animBg="1"/>
      <p:bldP spid="1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/>
      <p:bldP spid="1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/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2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id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862293" y="5593553"/>
            <a:ext cx="16606846" cy="1011105"/>
          </a:xfrm>
          <a:prstGeom prst="rect">
            <a:avLst/>
          </a:prstGeom>
        </p:spPr>
        <p:txBody>
          <a:bodyPr lIns="60949" tIns="30476" rIns="60949" bIns="30476" anchor="b"/>
          <a:lstStyle>
            <a:lvl1pPr algn="ctr">
              <a:defRPr sz="5399" spc="1500" baseline="0"/>
            </a:lvl1pPr>
          </a:lstStyle>
          <a:p>
            <a:r>
              <a:rPr lang="en-US" altLang="ja-JP" dirty="0"/>
              <a:t>NAME HERE</a:t>
            </a:r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623108" y="7573773"/>
            <a:ext cx="13040198" cy="1530168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" name="円/楕円 8"/>
          <p:cNvSpPr/>
          <p:nvPr userDrawn="1"/>
        </p:nvSpPr>
        <p:spPr>
          <a:xfrm>
            <a:off x="6802955" y="777996"/>
            <a:ext cx="4631884" cy="4632286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2250" dirty="0">
              <a:solidFill>
                <a:srgbClr val="595959"/>
              </a:solidFill>
              <a:latin typeface="Roboto Condensed Light"/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7005049" y="980112"/>
            <a:ext cx="4227684" cy="4228052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594589" y="6493656"/>
            <a:ext cx="13097248" cy="773204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149" spc="3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12" name="直線コネクタ 11"/>
          <p:cNvCxnSpPr/>
          <p:nvPr userDrawn="1"/>
        </p:nvCxnSpPr>
        <p:spPr>
          <a:xfrm>
            <a:off x="2623108" y="7393751"/>
            <a:ext cx="13040198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4746771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9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6" presetClass="entr" presetSubtype="37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" presetClass="entr" presetSubtype="4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1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/>
      <p:bldP spid="11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タイトル 1"/>
          <p:cNvSpPr>
            <a:spLocks noGrp="1"/>
          </p:cNvSpPr>
          <p:nvPr>
            <p:ph type="title" hasCustomPrompt="1"/>
          </p:nvPr>
        </p:nvSpPr>
        <p:spPr>
          <a:xfrm>
            <a:off x="547251" y="3343306"/>
            <a:ext cx="7470833" cy="3555395"/>
          </a:xfrm>
          <a:prstGeom prst="rect">
            <a:avLst/>
          </a:prstGeom>
        </p:spPr>
        <p:txBody>
          <a:bodyPr lIns="60949" tIns="30476" rIns="60949" bIns="30476" anchor="ctr"/>
          <a:lstStyle>
            <a:lvl1pPr algn="r">
              <a:lnSpc>
                <a:spcPts val="8997"/>
              </a:lnSpc>
              <a:defRPr sz="9598" spc="6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6" name="正方形/長方形 5"/>
          <p:cNvSpPr/>
          <p:nvPr userDrawn="1"/>
        </p:nvSpPr>
        <p:spPr>
          <a:xfrm>
            <a:off x="8245172" y="3163286"/>
            <a:ext cx="90010" cy="3555395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513138" y="3320798"/>
            <a:ext cx="8505947" cy="324036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382097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7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Colum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3" y="9591373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6" y="2443204"/>
            <a:ext cx="16057781" cy="1763775"/>
          </a:xfrm>
        </p:spPr>
        <p:txBody>
          <a:bodyPr anchor="b">
            <a:noAutofit/>
          </a:bodyPr>
          <a:lstStyle>
            <a:lvl1pPr algn="ctr">
              <a:defRPr sz="5399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6" y="4423421"/>
            <a:ext cx="16057781" cy="324036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444514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50"/>
                            </p:stCondLst>
                            <p:childTnLst>
                              <p:par>
                                <p:cTn id="1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9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Word -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円/楕円 16"/>
          <p:cNvSpPr/>
          <p:nvPr userDrawn="1"/>
        </p:nvSpPr>
        <p:spPr>
          <a:xfrm>
            <a:off x="939800" y="1788637"/>
            <a:ext cx="6572726" cy="6572726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1939282" y="2788113"/>
            <a:ext cx="4573781" cy="4573780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8108095" y="2983270"/>
            <a:ext cx="9451051" cy="436548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" name="タイトル 1"/>
          <p:cNvSpPr>
            <a:spLocks noGrp="1"/>
          </p:cNvSpPr>
          <p:nvPr userDrawn="1">
            <p:ph type="title" hasCustomPrompt="1"/>
          </p:nvPr>
        </p:nvSpPr>
        <p:spPr>
          <a:xfrm>
            <a:off x="1132325" y="3838363"/>
            <a:ext cx="6480721" cy="2655296"/>
          </a:xfrm>
          <a:prstGeom prst="rect">
            <a:avLst/>
          </a:prstGeom>
        </p:spPr>
        <p:txBody>
          <a:bodyPr lIns="60949" tIns="30476" rIns="60949" bIns="30476" anchor="ctr"/>
          <a:lstStyle>
            <a:lvl1pPr algn="ctr">
              <a:defRPr sz="6599" spc="1500" baseline="0"/>
            </a:lvl1pPr>
          </a:lstStyle>
          <a:p>
            <a:r>
              <a:rPr lang="en-US" altLang="ja-JP" dirty="0"/>
              <a:t>WORD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4018075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/>
    </p:bld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ss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cxnSp>
        <p:nvCxnSpPr>
          <p:cNvPr id="10" name="直線コネクタ 9"/>
          <p:cNvCxnSpPr/>
          <p:nvPr userDrawn="1"/>
        </p:nvCxnSpPr>
        <p:spPr>
          <a:xfrm flipV="1">
            <a:off x="2393174" y="1835924"/>
            <a:ext cx="12735700" cy="7216897"/>
          </a:xfrm>
          <a:prstGeom prst="line">
            <a:avLst/>
          </a:prstGeom>
          <a:ln w="127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図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01904">
            <a:off x="-1694616" y="10183703"/>
            <a:ext cx="1434755" cy="1434755"/>
          </a:xfrm>
          <a:prstGeom prst="rect">
            <a:avLst/>
          </a:prstGeom>
        </p:spPr>
      </p:pic>
      <p:sp>
        <p:nvSpPr>
          <p:cNvPr id="13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8648153" y="5638563"/>
            <a:ext cx="8682530" cy="1808781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5399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648153" y="7483768"/>
            <a:ext cx="8682530" cy="157517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grpSp>
        <p:nvGrpSpPr>
          <p:cNvPr id="2" name="グループ化 19"/>
          <p:cNvGrpSpPr/>
          <p:nvPr userDrawn="1"/>
        </p:nvGrpSpPr>
        <p:grpSpPr>
          <a:xfrm>
            <a:off x="2483254" y="6718681"/>
            <a:ext cx="3914654" cy="585066"/>
            <a:chOff x="4732716" y="5998594"/>
            <a:chExt cx="2970330" cy="443931"/>
          </a:xfrm>
        </p:grpSpPr>
        <p:sp>
          <p:nvSpPr>
            <p:cNvPr id="18" name="直角三角形 17"/>
            <p:cNvSpPr/>
            <p:nvPr userDrawn="1"/>
          </p:nvSpPr>
          <p:spPr>
            <a:xfrm rot="5400000">
              <a:off x="7098539" y="5838017"/>
              <a:ext cx="443930" cy="765085"/>
            </a:xfrm>
            <a:prstGeom prst="rtTriangle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19" name="正方形/長方形 18"/>
            <p:cNvSpPr/>
            <p:nvPr userDrawn="1"/>
          </p:nvSpPr>
          <p:spPr>
            <a:xfrm>
              <a:off x="4732716" y="5998594"/>
              <a:ext cx="2205245" cy="443931"/>
            </a:xfrm>
            <a:prstGeom prst="rect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2572483" y="6690248"/>
            <a:ext cx="2817106" cy="58506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 spc="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grpSp>
        <p:nvGrpSpPr>
          <p:cNvPr id="5" name="グループ化 21"/>
          <p:cNvGrpSpPr/>
          <p:nvPr userDrawn="1"/>
        </p:nvGrpSpPr>
        <p:grpSpPr>
          <a:xfrm>
            <a:off x="6173657" y="4631881"/>
            <a:ext cx="3914654" cy="585066"/>
            <a:chOff x="4732716" y="5998594"/>
            <a:chExt cx="2970330" cy="443931"/>
          </a:xfrm>
        </p:grpSpPr>
        <p:sp>
          <p:nvSpPr>
            <p:cNvPr id="23" name="直角三角形 22"/>
            <p:cNvSpPr/>
            <p:nvPr userDrawn="1"/>
          </p:nvSpPr>
          <p:spPr>
            <a:xfrm rot="5400000">
              <a:off x="7098539" y="5838017"/>
              <a:ext cx="443930" cy="765085"/>
            </a:xfrm>
            <a:prstGeom prst="rtTriangle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24" name="正方形/長方形 23"/>
            <p:cNvSpPr/>
            <p:nvPr userDrawn="1"/>
          </p:nvSpPr>
          <p:spPr>
            <a:xfrm>
              <a:off x="4732716" y="5998594"/>
              <a:ext cx="2205245" cy="443931"/>
            </a:xfrm>
            <a:prstGeom prst="rect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25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6262889" y="4603446"/>
            <a:ext cx="2817106" cy="58506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 spc="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grpSp>
        <p:nvGrpSpPr>
          <p:cNvPr id="6" name="グループ化 25"/>
          <p:cNvGrpSpPr/>
          <p:nvPr userDrawn="1"/>
        </p:nvGrpSpPr>
        <p:grpSpPr>
          <a:xfrm>
            <a:off x="9999083" y="2471640"/>
            <a:ext cx="3914654" cy="585066"/>
            <a:chOff x="4732716" y="5998594"/>
            <a:chExt cx="2970330" cy="443931"/>
          </a:xfrm>
        </p:grpSpPr>
        <p:sp>
          <p:nvSpPr>
            <p:cNvPr id="27" name="直角三角形 26"/>
            <p:cNvSpPr/>
            <p:nvPr userDrawn="1"/>
          </p:nvSpPr>
          <p:spPr>
            <a:xfrm rot="5400000">
              <a:off x="7098539" y="5838017"/>
              <a:ext cx="443930" cy="765085"/>
            </a:xfrm>
            <a:prstGeom prst="rtTriangle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28" name="正方形/長方形 27"/>
            <p:cNvSpPr/>
            <p:nvPr userDrawn="1"/>
          </p:nvSpPr>
          <p:spPr>
            <a:xfrm>
              <a:off x="4732716" y="5998594"/>
              <a:ext cx="2205245" cy="443931"/>
            </a:xfrm>
            <a:prstGeom prst="rect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0088313" y="2443206"/>
            <a:ext cx="2817106" cy="58506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 spc="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402347" y="5503958"/>
            <a:ext cx="5138396" cy="848974"/>
          </a:xfrm>
        </p:spPr>
        <p:txBody>
          <a:bodyPr anchor="b">
            <a:noAutofit/>
          </a:bodyPr>
          <a:lstStyle>
            <a:lvl1pPr algn="r">
              <a:spcBef>
                <a:spcPts val="0"/>
              </a:spcBef>
              <a:defRPr sz="359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5174948" y="3436964"/>
            <a:ext cx="5138396" cy="848974"/>
          </a:xfrm>
        </p:spPr>
        <p:txBody>
          <a:bodyPr anchor="b">
            <a:noAutofit/>
          </a:bodyPr>
          <a:lstStyle>
            <a:lvl1pPr algn="r">
              <a:spcBef>
                <a:spcPts val="0"/>
              </a:spcBef>
              <a:defRPr sz="359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9000372" y="1273076"/>
            <a:ext cx="5138396" cy="848974"/>
          </a:xfrm>
        </p:spPr>
        <p:txBody>
          <a:bodyPr anchor="b">
            <a:noAutofit/>
          </a:bodyPr>
          <a:lstStyle>
            <a:lvl1pPr algn="r">
              <a:spcBef>
                <a:spcPts val="0"/>
              </a:spcBef>
              <a:defRPr sz="359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367237" y="6133615"/>
            <a:ext cx="6120680" cy="585066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4147657" y="4063387"/>
            <a:ext cx="6120680" cy="585066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7973083" y="1903145"/>
            <a:ext cx="6120680" cy="585066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30" name="直線コネクタ 29"/>
          <p:cNvCxnSpPr/>
          <p:nvPr userDrawn="1"/>
        </p:nvCxnSpPr>
        <p:spPr>
          <a:xfrm>
            <a:off x="8603146" y="7393751"/>
            <a:ext cx="968326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230637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92231 -0.927 L 0.09315 -0.0872 " pathEditMode="fixed" rAng="0" ptsTypes="AA">
                                      <p:cBhvr>
                                        <p:cTn id="6" dur="1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458" y="4199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8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0"/>
                            </p:stCondLst>
                            <p:childTnLst>
                              <p:par>
                                <p:cTn id="7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Word - 4 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円/楕円 25"/>
          <p:cNvSpPr/>
          <p:nvPr userDrawn="1"/>
        </p:nvSpPr>
        <p:spPr>
          <a:xfrm>
            <a:off x="939800" y="1788637"/>
            <a:ext cx="6572726" cy="6572726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27" name="円/楕円 26"/>
          <p:cNvSpPr/>
          <p:nvPr userDrawn="1"/>
        </p:nvSpPr>
        <p:spPr>
          <a:xfrm>
            <a:off x="1939282" y="2788113"/>
            <a:ext cx="4573781" cy="4573780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10088312" y="1543107"/>
            <a:ext cx="7470833" cy="1484883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10" name="直線コネクタ 9"/>
          <p:cNvCxnSpPr/>
          <p:nvPr userDrawn="1"/>
        </p:nvCxnSpPr>
        <p:spPr>
          <a:xfrm>
            <a:off x="9953293" y="1453097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テキスト プレースホルダー 11"/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7748059" y="1858143"/>
            <a:ext cx="2070229" cy="900101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10088312" y="3478322"/>
            <a:ext cx="7470833" cy="1484883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13" name="直線コネクタ 12"/>
          <p:cNvCxnSpPr/>
          <p:nvPr userDrawn="1"/>
        </p:nvCxnSpPr>
        <p:spPr>
          <a:xfrm>
            <a:off x="9953293" y="3388313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テキスト プレースホルダー 11"/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7748059" y="3793355"/>
            <a:ext cx="2070229" cy="900101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10088312" y="5413537"/>
            <a:ext cx="7470833" cy="1484883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16" name="直線コネクタ 15"/>
          <p:cNvCxnSpPr/>
          <p:nvPr userDrawn="1"/>
        </p:nvCxnSpPr>
        <p:spPr>
          <a:xfrm>
            <a:off x="9953293" y="5323528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テキスト プレースホルダー 11"/>
          <p:cNvSpPr>
            <a:spLocks noGrp="1"/>
          </p:cNvSpPr>
          <p:nvPr userDrawn="1">
            <p:ph type="body" sz="quarter" idx="20" hasCustomPrompt="1"/>
          </p:nvPr>
        </p:nvSpPr>
        <p:spPr>
          <a:xfrm>
            <a:off x="7748059" y="5728570"/>
            <a:ext cx="2070229" cy="900101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10088312" y="7393473"/>
            <a:ext cx="7470833" cy="1484883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19" name="直線コネクタ 18"/>
          <p:cNvCxnSpPr/>
          <p:nvPr userDrawn="1"/>
        </p:nvCxnSpPr>
        <p:spPr>
          <a:xfrm>
            <a:off x="9953293" y="7303464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テキスト プレースホルダー 11"/>
          <p:cNvSpPr>
            <a:spLocks noGrp="1"/>
          </p:cNvSpPr>
          <p:nvPr userDrawn="1">
            <p:ph type="body" sz="quarter" idx="22" hasCustomPrompt="1"/>
          </p:nvPr>
        </p:nvSpPr>
        <p:spPr>
          <a:xfrm>
            <a:off x="7748059" y="7708507"/>
            <a:ext cx="2070229" cy="900101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1" name="タイトル 1"/>
          <p:cNvSpPr>
            <a:spLocks noGrp="1"/>
          </p:cNvSpPr>
          <p:nvPr userDrawn="1">
            <p:ph type="title" hasCustomPrompt="1"/>
          </p:nvPr>
        </p:nvSpPr>
        <p:spPr>
          <a:xfrm>
            <a:off x="1132325" y="3838363"/>
            <a:ext cx="6480721" cy="2655296"/>
          </a:xfrm>
          <a:prstGeom prst="rect">
            <a:avLst/>
          </a:prstGeom>
        </p:spPr>
        <p:txBody>
          <a:bodyPr lIns="60949" tIns="30476" rIns="60949" bIns="30476" anchor="ctr"/>
          <a:lstStyle>
            <a:lvl1pPr algn="ctr">
              <a:defRPr sz="6599" spc="1500" baseline="0"/>
            </a:lvl1pPr>
          </a:lstStyle>
          <a:p>
            <a:r>
              <a:rPr lang="en-US" altLang="ja-JP" dirty="0"/>
              <a:t>WORD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44798022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7" grpId="0" animBg="1"/>
      <p:bldP spid="7" grpId="0"/>
      <p:bldP spid="11" grpId="0"/>
      <p:bldP spid="12" grpId="0"/>
      <p:bldP spid="14" grpId="0"/>
      <p:bldP spid="15" grpId="0"/>
      <p:bldP spid="17" grpId="0"/>
      <p:bldP spid="18" grpId="0"/>
      <p:bldP spid="20" grpId="0"/>
      <p:bldP spid="21" grpId="0"/>
    </p:bld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8" y="0"/>
            <a:ext cx="10500547" cy="10287000"/>
          </a:xfrm>
          <a:custGeom>
            <a:avLst/>
            <a:gdLst/>
            <a:ahLst/>
            <a:cxnLst/>
            <a:rect l="l" t="t" r="r" b="b"/>
            <a:pathLst>
              <a:path w="10500547" h="10287000">
                <a:moveTo>
                  <a:pt x="0" y="0"/>
                </a:moveTo>
                <a:lnTo>
                  <a:pt x="7928797" y="0"/>
                </a:lnTo>
                <a:lnTo>
                  <a:pt x="10500547" y="10287000"/>
                </a:lnTo>
                <a:lnTo>
                  <a:pt x="0" y="10287000"/>
                </a:lnTo>
                <a:close/>
              </a:path>
            </a:pathLst>
          </a:cu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5" name="図プレースホルダー 14"/>
          <p:cNvSpPr>
            <a:spLocks noGrp="1"/>
          </p:cNvSpPr>
          <p:nvPr>
            <p:ph type="pic" sz="quarter" idx="13" hasCustomPrompt="1"/>
          </p:nvPr>
        </p:nvSpPr>
        <p:spPr>
          <a:xfrm>
            <a:off x="8063089" y="3208291"/>
            <a:ext cx="1596468" cy="560003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288116" y="3208289"/>
            <a:ext cx="1080117" cy="540059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49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9683271" y="3163287"/>
            <a:ext cx="6885764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863286" y="3658340"/>
            <a:ext cx="6885764" cy="58506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9" name="図プレースホルダー 14"/>
          <p:cNvSpPr>
            <a:spLocks noGrp="1"/>
          </p:cNvSpPr>
          <p:nvPr>
            <p:ph type="pic" sz="quarter" idx="18" hasCustomPrompt="1"/>
          </p:nvPr>
        </p:nvSpPr>
        <p:spPr>
          <a:xfrm>
            <a:off x="8423128" y="4648450"/>
            <a:ext cx="1596468" cy="560003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648157" y="4648448"/>
            <a:ext cx="1080117" cy="540059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49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0043312" y="4603447"/>
            <a:ext cx="6885764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0223332" y="5098500"/>
            <a:ext cx="6885764" cy="58506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4" name="図プレースホルダー 14"/>
          <p:cNvSpPr>
            <a:spLocks noGrp="1"/>
          </p:cNvSpPr>
          <p:nvPr>
            <p:ph type="pic" sz="quarter" idx="23" hasCustomPrompt="1"/>
          </p:nvPr>
        </p:nvSpPr>
        <p:spPr>
          <a:xfrm>
            <a:off x="8783169" y="6088613"/>
            <a:ext cx="1596468" cy="560003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008195" y="6088609"/>
            <a:ext cx="1080117" cy="540059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49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0403346" y="6043604"/>
            <a:ext cx="6885764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583373" y="6538661"/>
            <a:ext cx="6885764" cy="58506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8" name="図プレースホルダー 14"/>
          <p:cNvSpPr>
            <a:spLocks noGrp="1"/>
          </p:cNvSpPr>
          <p:nvPr>
            <p:ph type="pic" sz="quarter" idx="27" hasCustomPrompt="1"/>
          </p:nvPr>
        </p:nvSpPr>
        <p:spPr>
          <a:xfrm>
            <a:off x="9143207" y="7528771"/>
            <a:ext cx="1596468" cy="560003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9368236" y="7528769"/>
            <a:ext cx="1080117" cy="540059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49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763387" y="7483767"/>
            <a:ext cx="6885764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0943407" y="7978820"/>
            <a:ext cx="6885764" cy="58506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8783166" y="507988"/>
            <a:ext cx="8865988" cy="1178709"/>
          </a:xfrm>
        </p:spPr>
        <p:txBody>
          <a:bodyPr anchor="b">
            <a:noAutofit/>
          </a:bodyPr>
          <a:lstStyle>
            <a:lvl1pPr algn="l">
              <a:defRPr sz="5399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8783166" y="1633120"/>
            <a:ext cx="8865988" cy="112512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1648784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0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5" grpId="0" animBg="1"/>
      <p:bldP spid="1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/>
      <p:bldP spid="18" grpId="0"/>
      <p:bldP spid="19" grpId="0" animBg="1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/>
      <p:bldP spid="24" grpId="0" animBg="1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/>
      <p:bldP spid="27" grpId="0"/>
      <p:bldP spid="28" grpId="0" animBg="1"/>
      <p:bldP spid="2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/>
      <p:bldP spid="31" grpId="0"/>
      <p:bldP spid="33" grpId="0"/>
      <p:bldP spid="34" grpId="0"/>
    </p:bld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- St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cxnSp>
        <p:nvCxnSpPr>
          <p:cNvPr id="8" name="直線コネクタ 7"/>
          <p:cNvCxnSpPr/>
          <p:nvPr userDrawn="1"/>
        </p:nvCxnSpPr>
        <p:spPr>
          <a:xfrm>
            <a:off x="9142420" y="0"/>
            <a:ext cx="2" cy="10287000"/>
          </a:xfrm>
          <a:prstGeom prst="line">
            <a:avLst/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円/楕円 9"/>
          <p:cNvSpPr/>
          <p:nvPr userDrawn="1"/>
        </p:nvSpPr>
        <p:spPr>
          <a:xfrm>
            <a:off x="8973511" y="2803242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grpSp>
        <p:nvGrpSpPr>
          <p:cNvPr id="2" name="グループ化 16"/>
          <p:cNvGrpSpPr/>
          <p:nvPr userDrawn="1"/>
        </p:nvGrpSpPr>
        <p:grpSpPr>
          <a:xfrm>
            <a:off x="9458239" y="2353197"/>
            <a:ext cx="6930772" cy="630072"/>
            <a:chOff x="9458241" y="1768125"/>
            <a:chExt cx="6930769" cy="630070"/>
          </a:xfrm>
        </p:grpSpPr>
        <p:sp>
          <p:nvSpPr>
            <p:cNvPr id="13" name="平行四辺形 12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12" name="平行四辺形 11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763388" y="2249701"/>
            <a:ext cx="5175576" cy="84897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718384" y="2983269"/>
            <a:ext cx="5120525" cy="13951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  <a:p>
            <a:pPr lvl="0"/>
            <a:endParaRPr lang="en-US" altLang="ja-JP" dirty="0"/>
          </a:p>
        </p:txBody>
      </p:sp>
      <p:sp>
        <p:nvSpPr>
          <p:cNvPr id="16" name="円/楕円 15"/>
          <p:cNvSpPr/>
          <p:nvPr userDrawn="1"/>
        </p:nvSpPr>
        <p:spPr>
          <a:xfrm>
            <a:off x="8973511" y="5008493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grpSp>
        <p:nvGrpSpPr>
          <p:cNvPr id="7" name="グループ化 17"/>
          <p:cNvGrpSpPr/>
          <p:nvPr userDrawn="1"/>
        </p:nvGrpSpPr>
        <p:grpSpPr>
          <a:xfrm rot="10800000" flipV="1">
            <a:off x="1852397" y="4603447"/>
            <a:ext cx="6930772" cy="630072"/>
            <a:chOff x="9458241" y="1768125"/>
            <a:chExt cx="6930769" cy="630070"/>
          </a:xfrm>
        </p:grpSpPr>
        <p:sp>
          <p:nvSpPr>
            <p:cNvPr id="19" name="平行四辺形 18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20" name="平行四辺形 19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257445" y="4513438"/>
            <a:ext cx="5175576" cy="848974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2302451" y="5247004"/>
            <a:ext cx="5085566" cy="13951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  <a:p>
            <a:pPr lvl="0"/>
            <a:endParaRPr lang="en-US" altLang="ja-JP" dirty="0"/>
          </a:p>
        </p:txBody>
      </p:sp>
      <p:sp>
        <p:nvSpPr>
          <p:cNvPr id="23" name="円/楕円 22"/>
          <p:cNvSpPr/>
          <p:nvPr userDrawn="1"/>
        </p:nvSpPr>
        <p:spPr>
          <a:xfrm>
            <a:off x="8973511" y="7123729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grpSp>
        <p:nvGrpSpPr>
          <p:cNvPr id="9" name="グループ化 23"/>
          <p:cNvGrpSpPr/>
          <p:nvPr userDrawn="1"/>
        </p:nvGrpSpPr>
        <p:grpSpPr>
          <a:xfrm>
            <a:off x="9458239" y="6673677"/>
            <a:ext cx="6930772" cy="630072"/>
            <a:chOff x="9458241" y="1768125"/>
            <a:chExt cx="6930769" cy="630070"/>
          </a:xfrm>
        </p:grpSpPr>
        <p:sp>
          <p:nvSpPr>
            <p:cNvPr id="25" name="平行四辺形 24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26" name="平行四辺形 25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27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0763388" y="6570181"/>
            <a:ext cx="5175576" cy="84897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718384" y="7303749"/>
            <a:ext cx="5120525" cy="13951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  <a:p>
            <a:pPr lvl="0"/>
            <a:endParaRPr lang="en-US" altLang="ja-JP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637267" y="372979"/>
            <a:ext cx="7045908" cy="1358729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5399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37267" y="1768132"/>
            <a:ext cx="7045908" cy="225025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31" name="直線コネクタ 30"/>
          <p:cNvCxnSpPr/>
          <p:nvPr userDrawn="1"/>
        </p:nvCxnSpPr>
        <p:spPr>
          <a:xfrm>
            <a:off x="7" y="1678114"/>
            <a:ext cx="779305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円/楕円 32"/>
          <p:cNvSpPr/>
          <p:nvPr userDrawn="1"/>
        </p:nvSpPr>
        <p:spPr>
          <a:xfrm>
            <a:off x="8714873" y="8833918"/>
            <a:ext cx="855096" cy="855094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558147" y="8949486"/>
            <a:ext cx="1170127" cy="623952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25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0000</a:t>
            </a:r>
            <a:endParaRPr lang="en-US" dirty="0"/>
          </a:p>
        </p:txBody>
      </p:sp>
      <p:sp>
        <p:nvSpPr>
          <p:cNvPr id="5" name="円/楕円 4"/>
          <p:cNvSpPr/>
          <p:nvPr userDrawn="1"/>
        </p:nvSpPr>
        <p:spPr>
          <a:xfrm>
            <a:off x="8714873" y="507993"/>
            <a:ext cx="855096" cy="855094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8558147" y="623563"/>
            <a:ext cx="1170127" cy="623952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25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0000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650574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8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300"/>
                            </p:stCondLst>
                            <p:childTnLst>
                              <p:par>
                                <p:cTn id="2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800"/>
                            </p:stCondLst>
                            <p:childTnLst>
                              <p:par>
                                <p:cTn id="46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800"/>
                            </p:stCondLst>
                            <p:childTnLst>
                              <p:par>
                                <p:cTn id="63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800"/>
                            </p:stCondLst>
                            <p:childTnLst>
                              <p:par>
                                <p:cTn id="80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4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27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animBg="1"/>
      <p:bldP spid="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Word -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円/楕円 16"/>
          <p:cNvSpPr/>
          <p:nvPr userDrawn="1"/>
        </p:nvSpPr>
        <p:spPr>
          <a:xfrm>
            <a:off x="939800" y="1788637"/>
            <a:ext cx="6572726" cy="6572726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1939282" y="2788113"/>
            <a:ext cx="4573781" cy="4573780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8108095" y="2983270"/>
            <a:ext cx="9451051" cy="436548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" name="タイトル 1"/>
          <p:cNvSpPr>
            <a:spLocks noGrp="1"/>
          </p:cNvSpPr>
          <p:nvPr userDrawn="1">
            <p:ph type="title" hasCustomPrompt="1"/>
          </p:nvPr>
        </p:nvSpPr>
        <p:spPr>
          <a:xfrm>
            <a:off x="1132325" y="3838363"/>
            <a:ext cx="6480721" cy="2655296"/>
          </a:xfrm>
          <a:prstGeom prst="rect">
            <a:avLst/>
          </a:prstGeom>
        </p:spPr>
        <p:txBody>
          <a:bodyPr lIns="60949" tIns="30476" rIns="60949" bIns="30476" anchor="ctr"/>
          <a:lstStyle>
            <a:lvl1pPr algn="ctr">
              <a:defRPr sz="6599" spc="1500" baseline="0"/>
            </a:lvl1pPr>
          </a:lstStyle>
          <a:p>
            <a:r>
              <a:rPr lang="en-US" altLang="ja-JP" dirty="0"/>
              <a:t>WORD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4018075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/>
    </p:bld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- Midd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8714873" y="507993"/>
            <a:ext cx="855096" cy="855094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8558147" y="623563"/>
            <a:ext cx="1170127" cy="623952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25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0000</a:t>
            </a:r>
            <a:endParaRPr lang="en-US" dirty="0"/>
          </a:p>
        </p:txBody>
      </p:sp>
      <p:cxnSp>
        <p:nvCxnSpPr>
          <p:cNvPr id="8" name="直線コネクタ 7"/>
          <p:cNvCxnSpPr/>
          <p:nvPr userDrawn="1"/>
        </p:nvCxnSpPr>
        <p:spPr>
          <a:xfrm>
            <a:off x="9142420" y="0"/>
            <a:ext cx="2" cy="10287000"/>
          </a:xfrm>
          <a:prstGeom prst="line">
            <a:avLst/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円/楕円 9"/>
          <p:cNvSpPr/>
          <p:nvPr userDrawn="1"/>
        </p:nvSpPr>
        <p:spPr>
          <a:xfrm>
            <a:off x="8973511" y="2803242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grpSp>
        <p:nvGrpSpPr>
          <p:cNvPr id="2" name="グループ化 16"/>
          <p:cNvGrpSpPr/>
          <p:nvPr userDrawn="1"/>
        </p:nvGrpSpPr>
        <p:grpSpPr>
          <a:xfrm>
            <a:off x="9458239" y="4558441"/>
            <a:ext cx="6930772" cy="630072"/>
            <a:chOff x="9458241" y="1768125"/>
            <a:chExt cx="6930769" cy="630070"/>
          </a:xfrm>
        </p:grpSpPr>
        <p:sp>
          <p:nvSpPr>
            <p:cNvPr id="13" name="平行四辺形 12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12" name="平行四辺形 11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763388" y="4454948"/>
            <a:ext cx="5175576" cy="84897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718384" y="5188513"/>
            <a:ext cx="5120525" cy="13951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  <a:p>
            <a:pPr lvl="0"/>
            <a:endParaRPr lang="en-US" altLang="ja-JP" dirty="0"/>
          </a:p>
        </p:txBody>
      </p:sp>
      <p:sp>
        <p:nvSpPr>
          <p:cNvPr id="16" name="円/楕円 15"/>
          <p:cNvSpPr/>
          <p:nvPr userDrawn="1"/>
        </p:nvSpPr>
        <p:spPr>
          <a:xfrm>
            <a:off x="8973511" y="5008493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grpSp>
        <p:nvGrpSpPr>
          <p:cNvPr id="7" name="グループ化 17"/>
          <p:cNvGrpSpPr/>
          <p:nvPr userDrawn="1"/>
        </p:nvGrpSpPr>
        <p:grpSpPr>
          <a:xfrm rot="10800000" flipV="1">
            <a:off x="1852397" y="6700855"/>
            <a:ext cx="6930772" cy="630072"/>
            <a:chOff x="9458241" y="1768125"/>
            <a:chExt cx="6930769" cy="630070"/>
          </a:xfrm>
        </p:grpSpPr>
        <p:sp>
          <p:nvSpPr>
            <p:cNvPr id="19" name="平行四辺形 18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20" name="平行四辺形 19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257445" y="6597363"/>
            <a:ext cx="5175576" cy="848974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2302451" y="7330929"/>
            <a:ext cx="5085566" cy="13951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  <a:p>
            <a:pPr lvl="0"/>
            <a:endParaRPr lang="en-US" altLang="ja-JP" dirty="0"/>
          </a:p>
        </p:txBody>
      </p:sp>
      <p:sp>
        <p:nvSpPr>
          <p:cNvPr id="23" name="円/楕円 22"/>
          <p:cNvSpPr/>
          <p:nvPr userDrawn="1"/>
        </p:nvSpPr>
        <p:spPr>
          <a:xfrm>
            <a:off x="8973511" y="7123729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3" name="円/楕円 32"/>
          <p:cNvSpPr/>
          <p:nvPr userDrawn="1"/>
        </p:nvSpPr>
        <p:spPr>
          <a:xfrm>
            <a:off x="8714873" y="8833918"/>
            <a:ext cx="855096" cy="855094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558147" y="8949486"/>
            <a:ext cx="1170127" cy="623952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25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0000</a:t>
            </a:r>
            <a:endParaRPr lang="en-US" dirty="0"/>
          </a:p>
        </p:txBody>
      </p:sp>
      <p:grpSp>
        <p:nvGrpSpPr>
          <p:cNvPr id="9" name="グループ化 34"/>
          <p:cNvGrpSpPr/>
          <p:nvPr userDrawn="1"/>
        </p:nvGrpSpPr>
        <p:grpSpPr>
          <a:xfrm rot="10800000" flipV="1">
            <a:off x="1852397" y="2366682"/>
            <a:ext cx="6930772" cy="630072"/>
            <a:chOff x="9458241" y="1768125"/>
            <a:chExt cx="6930769" cy="630070"/>
          </a:xfrm>
        </p:grpSpPr>
        <p:sp>
          <p:nvSpPr>
            <p:cNvPr id="36" name="平行四辺形 35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37" name="平行四辺形 36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38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2257445" y="2263188"/>
            <a:ext cx="5175576" cy="848974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2302451" y="2996753"/>
            <a:ext cx="5085566" cy="13951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  <a:p>
            <a:pPr lvl="0"/>
            <a:endParaRPr lang="en-US" altLang="ja-JP" dirty="0"/>
          </a:p>
        </p:txBody>
      </p:sp>
    </p:spTree>
    <p:extLst>
      <p:ext uri="{BB962C8B-B14F-4D97-AF65-F5344CB8AC3E}">
        <p14:creationId xmlns:p14="http://schemas.microsoft.com/office/powerpoint/2010/main" val="79072118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250"/>
                            </p:stCondLst>
                            <p:childTnLst>
                              <p:par>
                                <p:cTn id="52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250"/>
                            </p:stCondLst>
                            <p:childTnLst>
                              <p:par>
                                <p:cTn id="69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  <p:bldP spid="14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33" grpId="0" animBg="1"/>
      <p:bldP spid="3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-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8714873" y="507993"/>
            <a:ext cx="855096" cy="855094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8558147" y="623563"/>
            <a:ext cx="1170127" cy="623952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25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0000</a:t>
            </a:r>
            <a:endParaRPr lang="en-US" dirty="0"/>
          </a:p>
        </p:txBody>
      </p:sp>
      <p:cxnSp>
        <p:nvCxnSpPr>
          <p:cNvPr id="8" name="直線コネクタ 7"/>
          <p:cNvCxnSpPr>
            <a:endCxn id="33" idx="4"/>
          </p:cNvCxnSpPr>
          <p:nvPr userDrawn="1"/>
        </p:nvCxnSpPr>
        <p:spPr>
          <a:xfrm>
            <a:off x="9142420" y="5"/>
            <a:ext cx="2" cy="9689006"/>
          </a:xfrm>
          <a:prstGeom prst="line">
            <a:avLst/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円/楕円 9"/>
          <p:cNvSpPr/>
          <p:nvPr userDrawn="1"/>
        </p:nvSpPr>
        <p:spPr>
          <a:xfrm>
            <a:off x="8973511" y="2803242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grpSp>
        <p:nvGrpSpPr>
          <p:cNvPr id="2" name="グループ化 16"/>
          <p:cNvGrpSpPr/>
          <p:nvPr userDrawn="1"/>
        </p:nvGrpSpPr>
        <p:grpSpPr>
          <a:xfrm>
            <a:off x="9458239" y="2353197"/>
            <a:ext cx="6930772" cy="630072"/>
            <a:chOff x="9458241" y="1768125"/>
            <a:chExt cx="6930769" cy="630070"/>
          </a:xfrm>
        </p:grpSpPr>
        <p:sp>
          <p:nvSpPr>
            <p:cNvPr id="13" name="平行四辺形 12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12" name="平行四辺形 11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763388" y="2249701"/>
            <a:ext cx="5175576" cy="84897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718384" y="2983269"/>
            <a:ext cx="5120525" cy="13951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  <a:p>
            <a:pPr lvl="0"/>
            <a:endParaRPr lang="en-US" altLang="ja-JP" dirty="0"/>
          </a:p>
        </p:txBody>
      </p:sp>
      <p:sp>
        <p:nvSpPr>
          <p:cNvPr id="16" name="円/楕円 15"/>
          <p:cNvSpPr/>
          <p:nvPr userDrawn="1"/>
        </p:nvSpPr>
        <p:spPr>
          <a:xfrm>
            <a:off x="8973511" y="5008493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grpSp>
        <p:nvGrpSpPr>
          <p:cNvPr id="7" name="グループ化 17"/>
          <p:cNvGrpSpPr/>
          <p:nvPr userDrawn="1"/>
        </p:nvGrpSpPr>
        <p:grpSpPr>
          <a:xfrm rot="10800000" flipV="1">
            <a:off x="1852397" y="4571927"/>
            <a:ext cx="6930772" cy="630072"/>
            <a:chOff x="9458241" y="1768125"/>
            <a:chExt cx="6930769" cy="630070"/>
          </a:xfrm>
        </p:grpSpPr>
        <p:sp>
          <p:nvSpPr>
            <p:cNvPr id="19" name="平行四辺形 18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20" name="平行四辺形 19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257445" y="4468433"/>
            <a:ext cx="5175576" cy="848974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2302451" y="5201999"/>
            <a:ext cx="5085566" cy="13951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  <a:p>
            <a:pPr lvl="0"/>
            <a:endParaRPr lang="en-US" altLang="ja-JP" dirty="0"/>
          </a:p>
        </p:txBody>
      </p:sp>
      <p:sp>
        <p:nvSpPr>
          <p:cNvPr id="23" name="円/楕円 22"/>
          <p:cNvSpPr/>
          <p:nvPr userDrawn="1"/>
        </p:nvSpPr>
        <p:spPr>
          <a:xfrm>
            <a:off x="8973511" y="7123729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grpSp>
        <p:nvGrpSpPr>
          <p:cNvPr id="9" name="グループ化 23"/>
          <p:cNvGrpSpPr/>
          <p:nvPr userDrawn="1"/>
        </p:nvGrpSpPr>
        <p:grpSpPr>
          <a:xfrm>
            <a:off x="9458239" y="6673677"/>
            <a:ext cx="6930772" cy="630072"/>
            <a:chOff x="9458241" y="1768125"/>
            <a:chExt cx="6930769" cy="630070"/>
          </a:xfrm>
        </p:grpSpPr>
        <p:sp>
          <p:nvSpPr>
            <p:cNvPr id="25" name="平行四辺形 24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26" name="平行四辺形 25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27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0763388" y="6570181"/>
            <a:ext cx="5175576" cy="84897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718384" y="7303749"/>
            <a:ext cx="5120525" cy="13951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  <a:p>
            <a:pPr lvl="0"/>
            <a:endParaRPr lang="en-US" altLang="ja-JP" dirty="0"/>
          </a:p>
        </p:txBody>
      </p:sp>
      <p:sp>
        <p:nvSpPr>
          <p:cNvPr id="33" name="円/楕円 32"/>
          <p:cNvSpPr/>
          <p:nvPr userDrawn="1"/>
        </p:nvSpPr>
        <p:spPr>
          <a:xfrm>
            <a:off x="8714873" y="8833918"/>
            <a:ext cx="855096" cy="855094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558147" y="8949486"/>
            <a:ext cx="1170127" cy="623952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25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0000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878402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250"/>
                            </p:stCondLst>
                            <p:childTnLst>
                              <p:par>
                                <p:cTn id="52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250"/>
                            </p:stCondLst>
                            <p:childTnLst>
                              <p:par>
                                <p:cTn id="69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  <p:bldP spid="14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27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円/楕円 42"/>
          <p:cNvSpPr/>
          <p:nvPr userDrawn="1"/>
        </p:nvSpPr>
        <p:spPr>
          <a:xfrm>
            <a:off x="939800" y="1788637"/>
            <a:ext cx="6572726" cy="6572726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44" name="円/楕円 43"/>
          <p:cNvSpPr/>
          <p:nvPr userDrawn="1"/>
        </p:nvSpPr>
        <p:spPr>
          <a:xfrm>
            <a:off x="1939282" y="2788113"/>
            <a:ext cx="4573781" cy="4573780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55" name="アーチ 54"/>
          <p:cNvSpPr/>
          <p:nvPr userDrawn="1"/>
        </p:nvSpPr>
        <p:spPr>
          <a:xfrm rot="5400000">
            <a:off x="1095952" y="1904836"/>
            <a:ext cx="6532601" cy="6376708"/>
          </a:xfrm>
          <a:prstGeom prst="blockArc">
            <a:avLst>
              <a:gd name="adj1" fmla="val 10783665"/>
              <a:gd name="adj2" fmla="val 12320"/>
              <a:gd name="adj3" fmla="val 887"/>
            </a:avLst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 dirty="0">
              <a:solidFill>
                <a:srgbClr val="595959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9" name="タイトル 1"/>
          <p:cNvSpPr>
            <a:spLocks noGrp="1"/>
          </p:cNvSpPr>
          <p:nvPr userDrawn="1">
            <p:ph type="title" hasCustomPrompt="1"/>
          </p:nvPr>
        </p:nvSpPr>
        <p:spPr>
          <a:xfrm>
            <a:off x="1132325" y="2353197"/>
            <a:ext cx="6480721" cy="2655296"/>
          </a:xfrm>
          <a:prstGeom prst="rect">
            <a:avLst/>
          </a:prstGeom>
        </p:spPr>
        <p:txBody>
          <a:bodyPr lIns="60949" tIns="30476" rIns="60949" bIns="30476" anchor="b"/>
          <a:lstStyle>
            <a:lvl1pPr algn="ctr">
              <a:defRPr sz="5399" spc="1500" baseline="0"/>
            </a:lvl1pPr>
          </a:lstStyle>
          <a:p>
            <a:r>
              <a:rPr lang="en-US" altLang="ja-JP" dirty="0"/>
              <a:t>WORD</a:t>
            </a:r>
            <a:endParaRPr kumimoji="1" lang="ja-JP" altLang="en-US" dirty="0"/>
          </a:p>
        </p:txBody>
      </p:sp>
      <p:sp>
        <p:nvSpPr>
          <p:cNvPr id="10" name="円/楕円 9"/>
          <p:cNvSpPr/>
          <p:nvPr userDrawn="1"/>
        </p:nvSpPr>
        <p:spPr>
          <a:xfrm>
            <a:off x="7343012" y="4963488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1" name="円/楕円 10"/>
          <p:cNvSpPr/>
          <p:nvPr userDrawn="1"/>
        </p:nvSpPr>
        <p:spPr>
          <a:xfrm>
            <a:off x="6731573" y="2983268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2" name="円/楕円 11"/>
          <p:cNvSpPr/>
          <p:nvPr userDrawn="1"/>
        </p:nvSpPr>
        <p:spPr>
          <a:xfrm>
            <a:off x="5137769" y="1835640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3" name="円/楕円 12"/>
          <p:cNvSpPr/>
          <p:nvPr userDrawn="1"/>
        </p:nvSpPr>
        <p:spPr>
          <a:xfrm>
            <a:off x="6731573" y="6830105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4" name="円/楕円 13"/>
          <p:cNvSpPr/>
          <p:nvPr userDrawn="1"/>
        </p:nvSpPr>
        <p:spPr>
          <a:xfrm>
            <a:off x="5137769" y="8001325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cxnSp>
        <p:nvCxnSpPr>
          <p:cNvPr id="6" name="直線コネクタ 5"/>
          <p:cNvCxnSpPr>
            <a:stCxn id="12" idx="6"/>
          </p:cNvCxnSpPr>
          <p:nvPr userDrawn="1"/>
        </p:nvCxnSpPr>
        <p:spPr>
          <a:xfrm>
            <a:off x="5497810" y="2015652"/>
            <a:ext cx="387043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線コネクタ 20"/>
          <p:cNvCxnSpPr>
            <a:stCxn id="11" idx="6"/>
          </p:cNvCxnSpPr>
          <p:nvPr userDrawn="1"/>
        </p:nvCxnSpPr>
        <p:spPr>
          <a:xfrm>
            <a:off x="7091613" y="3163281"/>
            <a:ext cx="250165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線コネクタ 23"/>
          <p:cNvCxnSpPr>
            <a:stCxn id="10" idx="6"/>
          </p:cNvCxnSpPr>
          <p:nvPr userDrawn="1"/>
        </p:nvCxnSpPr>
        <p:spPr>
          <a:xfrm>
            <a:off x="7703053" y="5143500"/>
            <a:ext cx="1810225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線コネクタ 26"/>
          <p:cNvCxnSpPr>
            <a:stCxn id="13" idx="6"/>
          </p:cNvCxnSpPr>
          <p:nvPr userDrawn="1"/>
        </p:nvCxnSpPr>
        <p:spPr>
          <a:xfrm>
            <a:off x="7091609" y="7010116"/>
            <a:ext cx="2421665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線コネクタ 29"/>
          <p:cNvCxnSpPr/>
          <p:nvPr userDrawn="1"/>
        </p:nvCxnSpPr>
        <p:spPr>
          <a:xfrm>
            <a:off x="5317780" y="8181338"/>
            <a:ext cx="419549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円/楕円 1"/>
          <p:cNvSpPr/>
          <p:nvPr userDrawn="1"/>
        </p:nvSpPr>
        <p:spPr>
          <a:xfrm>
            <a:off x="9142417" y="4513436"/>
            <a:ext cx="1260142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5" name="円/楕円 14"/>
          <p:cNvSpPr/>
          <p:nvPr userDrawn="1"/>
        </p:nvSpPr>
        <p:spPr>
          <a:xfrm>
            <a:off x="9142417" y="1183066"/>
            <a:ext cx="1260142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6" name="円/楕円 15"/>
          <p:cNvSpPr/>
          <p:nvPr userDrawn="1"/>
        </p:nvSpPr>
        <p:spPr>
          <a:xfrm>
            <a:off x="9142417" y="2848249"/>
            <a:ext cx="1260142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7" name="円/楕円 16"/>
          <p:cNvSpPr/>
          <p:nvPr userDrawn="1"/>
        </p:nvSpPr>
        <p:spPr>
          <a:xfrm>
            <a:off x="9142417" y="7843805"/>
            <a:ext cx="1260142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9142417" y="6178620"/>
            <a:ext cx="1260142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3" name="図プレースホルダー 7"/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9464427" y="1505079"/>
            <a:ext cx="616116" cy="616114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34" name="図プレースホルダー 7"/>
          <p:cNvSpPr>
            <a:spLocks noGrp="1"/>
          </p:cNvSpPr>
          <p:nvPr userDrawn="1">
            <p:ph type="pic" sz="quarter" idx="17" hasCustomPrompt="1"/>
          </p:nvPr>
        </p:nvSpPr>
        <p:spPr>
          <a:xfrm>
            <a:off x="9464427" y="3163287"/>
            <a:ext cx="616116" cy="616114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35" name="図プレースホルダー 7"/>
          <p:cNvSpPr>
            <a:spLocks noGrp="1"/>
          </p:cNvSpPr>
          <p:nvPr userDrawn="1">
            <p:ph type="pic" sz="quarter" idx="18" hasCustomPrompt="1"/>
          </p:nvPr>
        </p:nvSpPr>
        <p:spPr>
          <a:xfrm>
            <a:off x="9464427" y="4790444"/>
            <a:ext cx="616116" cy="616114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36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9464427" y="6500633"/>
            <a:ext cx="616116" cy="616114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37" name="図プレースホルダー 7"/>
          <p:cNvSpPr>
            <a:spLocks noGrp="1"/>
          </p:cNvSpPr>
          <p:nvPr userDrawn="1">
            <p:ph type="pic" sz="quarter" idx="20" hasCustomPrompt="1"/>
          </p:nvPr>
        </p:nvSpPr>
        <p:spPr>
          <a:xfrm>
            <a:off x="9464427" y="8165819"/>
            <a:ext cx="616116" cy="616114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10538368" y="1065490"/>
            <a:ext cx="6120680" cy="848974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10538367" y="1785570"/>
            <a:ext cx="7020782" cy="58506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10538368" y="2730677"/>
            <a:ext cx="6120680" cy="848974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10538367" y="3450756"/>
            <a:ext cx="7020782" cy="58506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10538368" y="4395030"/>
            <a:ext cx="6120680" cy="848974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7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10538367" y="5115105"/>
            <a:ext cx="7020782" cy="58506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0538368" y="6072567"/>
            <a:ext cx="6120680" cy="848974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0538367" y="6792647"/>
            <a:ext cx="7020782" cy="58506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2" name="テキスト プレースホルダー 11"/>
          <p:cNvSpPr>
            <a:spLocks noGrp="1"/>
          </p:cNvSpPr>
          <p:nvPr userDrawn="1">
            <p:ph type="body" sz="quarter" idx="35" hasCustomPrompt="1"/>
          </p:nvPr>
        </p:nvSpPr>
        <p:spPr>
          <a:xfrm>
            <a:off x="10538368" y="7717464"/>
            <a:ext cx="6120680" cy="848974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3" name="テキスト プレースホルダー 11"/>
          <p:cNvSpPr>
            <a:spLocks noGrp="1"/>
          </p:cNvSpPr>
          <p:nvPr userDrawn="1">
            <p:ph type="body" sz="quarter" idx="36" hasCustomPrompt="1"/>
          </p:nvPr>
        </p:nvSpPr>
        <p:spPr>
          <a:xfrm>
            <a:off x="10538367" y="8437541"/>
            <a:ext cx="7020782" cy="58506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4" name="テキスト プレースホルダー 11"/>
          <p:cNvSpPr>
            <a:spLocks noGrp="1"/>
          </p:cNvSpPr>
          <p:nvPr userDrawn="1">
            <p:ph type="body" sz="quarter" idx="37" hasCustomPrompt="1"/>
          </p:nvPr>
        </p:nvSpPr>
        <p:spPr>
          <a:xfrm>
            <a:off x="1357345" y="5166761"/>
            <a:ext cx="5734261" cy="168693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  <a:p>
            <a:pPr lvl="0"/>
            <a:endParaRPr lang="en-US" altLang="ja-JP" dirty="0"/>
          </a:p>
        </p:txBody>
      </p:sp>
    </p:spTree>
    <p:extLst>
      <p:ext uri="{BB962C8B-B14F-4D97-AF65-F5344CB8AC3E}">
        <p14:creationId xmlns:p14="http://schemas.microsoft.com/office/powerpoint/2010/main" val="82525532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8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8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8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3800"/>
                            </p:stCondLst>
                            <p:childTnLst>
                              <p:par>
                                <p:cTn id="84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4800"/>
                            </p:stCondLst>
                            <p:childTnLst>
                              <p:par>
                                <p:cTn id="105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44" grpId="0" animBg="1"/>
      <p:bldP spid="55" grpId="0" animBg="1"/>
      <p:bldP spid="9" grpId="0"/>
      <p:bldP spid="10" grpId="0" animBg="1"/>
      <p:bldP spid="11" grpId="0" animBg="1"/>
      <p:bldP spid="12" grpId="0" animBg="1"/>
      <p:bldP spid="13" grpId="0" animBg="1"/>
      <p:bldP spid="14" grpId="0" animBg="1"/>
      <p:bldP spid="2" grpId="0" animBg="1"/>
      <p:bldP spid="15" grpId="0" animBg="1"/>
      <p:bldP spid="16" grpId="0" animBg="1"/>
      <p:bldP spid="17" grpId="0" animBg="1"/>
      <p:bldP spid="18" grpId="0" animBg="1"/>
      <p:bldP spid="33" grpId="0"/>
      <p:bldP spid="34" grpId="0"/>
      <p:bldP spid="35" grpId="0"/>
      <p:bldP spid="36" grpId="0"/>
      <p:bldP spid="37" grpId="0"/>
      <p:bldP spid="3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>
        <p:tmplLst>
          <p:tmpl>
            <p:tnLst>
              <p:par>
                <p:cTn presetID="2" presetClass="entr" presetSubtype="2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>
        <p:tmplLst>
          <p:tmpl>
            <p:tnLst>
              <p:par>
                <p:cTn presetID="2" presetClass="entr" presetSubtype="2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>
        <p:tmplLst>
          <p:tmpl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rr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正方形/長方形 13"/>
          <p:cNvSpPr/>
          <p:nvPr userDrawn="1"/>
        </p:nvSpPr>
        <p:spPr>
          <a:xfrm rot="151728">
            <a:off x="10521333" y="3403667"/>
            <a:ext cx="807523" cy="2889715"/>
          </a:xfrm>
          <a:custGeom>
            <a:avLst/>
            <a:gdLst/>
            <a:ahLst/>
            <a:cxnLst/>
            <a:rect l="l" t="t" r="r" b="b"/>
            <a:pathLst>
              <a:path w="807522" h="2889715">
                <a:moveTo>
                  <a:pt x="0" y="0"/>
                </a:moveTo>
                <a:lnTo>
                  <a:pt x="716529" y="829386"/>
                </a:lnTo>
                <a:lnTo>
                  <a:pt x="807522" y="2889715"/>
                </a:lnTo>
                <a:lnTo>
                  <a:pt x="0" y="1956432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" name="正方形/長方形 7"/>
          <p:cNvSpPr/>
          <p:nvPr userDrawn="1"/>
        </p:nvSpPr>
        <p:spPr>
          <a:xfrm rot="257370">
            <a:off x="5185262" y="5869926"/>
            <a:ext cx="735603" cy="2693453"/>
          </a:xfrm>
          <a:custGeom>
            <a:avLst/>
            <a:gdLst/>
            <a:ahLst/>
            <a:cxnLst/>
            <a:rect l="l" t="t" r="r" b="b"/>
            <a:pathLst>
              <a:path w="735604" h="2693452">
                <a:moveTo>
                  <a:pt x="1" y="0"/>
                </a:moveTo>
                <a:lnTo>
                  <a:pt x="581518" y="639162"/>
                </a:lnTo>
                <a:lnTo>
                  <a:pt x="735604" y="2693452"/>
                </a:lnTo>
                <a:lnTo>
                  <a:pt x="0" y="1884931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上矢印 4"/>
          <p:cNvSpPr/>
          <p:nvPr userDrawn="1"/>
        </p:nvSpPr>
        <p:spPr>
          <a:xfrm rot="3102645">
            <a:off x="12136694" y="687142"/>
            <a:ext cx="2477968" cy="6357055"/>
          </a:xfrm>
          <a:prstGeom prst="upArrow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" name="二等辺三角形 5"/>
          <p:cNvSpPr/>
          <p:nvPr userDrawn="1"/>
        </p:nvSpPr>
        <p:spPr>
          <a:xfrm rot="13925698">
            <a:off x="3105367" y="5193540"/>
            <a:ext cx="874064" cy="5122275"/>
          </a:xfrm>
          <a:prstGeom prst="triangle">
            <a:avLst/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 rot="19289162">
            <a:off x="4713652" y="5437255"/>
            <a:ext cx="6968744" cy="1093043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4257664" y="6155109"/>
            <a:ext cx="827902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r>
              <a:rPr lang="en-US" altLang="ja-JP" sz="3149" dirty="0">
                <a:solidFill>
                  <a:srgbClr val="FFFFFF"/>
                </a:solidFill>
              </a:rPr>
              <a:t>1</a:t>
            </a:r>
            <a:endParaRPr lang="ja-JP" altLang="en-US" sz="3149" dirty="0">
              <a:solidFill>
                <a:srgbClr val="FFFFFF"/>
              </a:solidFill>
            </a:endParaRPr>
          </a:p>
        </p:txBody>
      </p:sp>
      <p:sp>
        <p:nvSpPr>
          <p:cNvPr id="19" name="円/楕円 18"/>
          <p:cNvSpPr/>
          <p:nvPr userDrawn="1"/>
        </p:nvSpPr>
        <p:spPr>
          <a:xfrm>
            <a:off x="7370119" y="6322213"/>
            <a:ext cx="827902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r>
              <a:rPr lang="en-US" altLang="ja-JP" sz="3149" dirty="0">
                <a:solidFill>
                  <a:srgbClr val="FFFFFF"/>
                </a:solidFill>
              </a:rPr>
              <a:t>2</a:t>
            </a:r>
            <a:endParaRPr lang="ja-JP" altLang="en-US" sz="3149" dirty="0">
              <a:solidFill>
                <a:srgbClr val="FFFFFF"/>
              </a:solidFill>
            </a:endParaRPr>
          </a:p>
        </p:txBody>
      </p:sp>
      <p:sp>
        <p:nvSpPr>
          <p:cNvPr id="20" name="円/楕円 19"/>
          <p:cNvSpPr/>
          <p:nvPr userDrawn="1"/>
        </p:nvSpPr>
        <p:spPr>
          <a:xfrm>
            <a:off x="9555840" y="3685468"/>
            <a:ext cx="827902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r>
              <a:rPr lang="en-US" altLang="ja-JP" sz="3149" dirty="0">
                <a:solidFill>
                  <a:srgbClr val="FFFFFF"/>
                </a:solidFill>
              </a:rPr>
              <a:t>3</a:t>
            </a:r>
            <a:endParaRPr lang="ja-JP" altLang="en-US" sz="3149" dirty="0">
              <a:solidFill>
                <a:srgbClr val="FFFFFF"/>
              </a:solidFill>
            </a:endParaRPr>
          </a:p>
        </p:txBody>
      </p:sp>
      <p:sp>
        <p:nvSpPr>
          <p:cNvPr id="21" name="円/楕円 20"/>
          <p:cNvSpPr/>
          <p:nvPr userDrawn="1"/>
        </p:nvSpPr>
        <p:spPr>
          <a:xfrm>
            <a:off x="13375679" y="3608282"/>
            <a:ext cx="827902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r>
              <a:rPr lang="en-US" altLang="ja-JP" sz="3149" dirty="0">
                <a:solidFill>
                  <a:srgbClr val="FFFFFF"/>
                </a:solidFill>
              </a:rPr>
              <a:t>4</a:t>
            </a:r>
            <a:endParaRPr lang="ja-JP" altLang="en-US" sz="3149" dirty="0">
              <a:solidFill>
                <a:srgbClr val="FFFFFF"/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465697" y="4552805"/>
            <a:ext cx="4312026" cy="16258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465697" y="4011549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25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8333117" y="7110317"/>
            <a:ext cx="4312026" cy="16258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8333117" y="6569060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25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8648153" y="1634315"/>
            <a:ext cx="4312026" cy="16258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8648153" y="1093060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25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3517147" y="5144705"/>
            <a:ext cx="4312026" cy="16258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3517147" y="4603450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25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35" name="直線コネクタ 34"/>
          <p:cNvCxnSpPr/>
          <p:nvPr userDrawn="1"/>
        </p:nvCxnSpPr>
        <p:spPr>
          <a:xfrm flipH="1">
            <a:off x="3" y="1500163"/>
            <a:ext cx="801234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571395" y="2"/>
            <a:ext cx="6030671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710261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5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5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5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5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5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8" grpId="0" animBg="1"/>
      <p:bldP spid="5" grpId="0" animBg="1"/>
      <p:bldP spid="6" grpId="0" animBg="1"/>
      <p:bldP spid="7" grpId="0" animBg="1"/>
      <p:bldP spid="18" grpId="0" animBg="1"/>
      <p:bldP spid="19" grpId="0" animBg="1"/>
      <p:bldP spid="20" grpId="0" animBg="1"/>
      <p:bldP spid="21" grpId="0" animBg="1"/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Step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3" y="9591373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20" name="フローチャート: データ 19"/>
          <p:cNvSpPr/>
          <p:nvPr userDrawn="1"/>
        </p:nvSpPr>
        <p:spPr>
          <a:xfrm>
            <a:off x="3424081" y="2668224"/>
            <a:ext cx="5482937" cy="542301"/>
          </a:xfrm>
          <a:prstGeom prst="flowChartInputOutput">
            <a:avLst/>
          </a:prstGeom>
          <a:solidFill>
            <a:schemeClr val="bg2">
              <a:lumMod val="9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" name="平行四辺形 6"/>
          <p:cNvSpPr/>
          <p:nvPr userDrawn="1"/>
        </p:nvSpPr>
        <p:spPr>
          <a:xfrm flipH="1">
            <a:off x="405334" y="1093055"/>
            <a:ext cx="8487929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6" name="平行四辺形 25"/>
          <p:cNvSpPr/>
          <p:nvPr userDrawn="1"/>
        </p:nvSpPr>
        <p:spPr>
          <a:xfrm flipH="1">
            <a:off x="3438683" y="3210527"/>
            <a:ext cx="8487929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7" name="フローチャート: データ 26"/>
          <p:cNvSpPr/>
          <p:nvPr userDrawn="1"/>
        </p:nvSpPr>
        <p:spPr>
          <a:xfrm>
            <a:off x="6443679" y="4785704"/>
            <a:ext cx="5482937" cy="542301"/>
          </a:xfrm>
          <a:prstGeom prst="flowChartInputOutput">
            <a:avLst/>
          </a:prstGeom>
          <a:solidFill>
            <a:schemeClr val="bg2">
              <a:lumMod val="9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8" name="平行四辺形 27"/>
          <p:cNvSpPr/>
          <p:nvPr userDrawn="1"/>
        </p:nvSpPr>
        <p:spPr>
          <a:xfrm flipH="1">
            <a:off x="6465951" y="5328007"/>
            <a:ext cx="8487929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9" name="フローチャート: データ 28"/>
          <p:cNvSpPr/>
          <p:nvPr userDrawn="1"/>
        </p:nvSpPr>
        <p:spPr>
          <a:xfrm>
            <a:off x="9470938" y="6903178"/>
            <a:ext cx="5482937" cy="542301"/>
          </a:xfrm>
          <a:prstGeom prst="flowChartInputOutput">
            <a:avLst/>
          </a:prstGeom>
          <a:solidFill>
            <a:schemeClr val="bg2">
              <a:lumMod val="9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0" name="平行四辺形 29"/>
          <p:cNvSpPr/>
          <p:nvPr userDrawn="1"/>
        </p:nvSpPr>
        <p:spPr>
          <a:xfrm flipH="1">
            <a:off x="9476261" y="7445479"/>
            <a:ext cx="8487929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1" name="平行四辺形 30"/>
          <p:cNvSpPr/>
          <p:nvPr userDrawn="1"/>
        </p:nvSpPr>
        <p:spPr>
          <a:xfrm flipH="1">
            <a:off x="405333" y="1093055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2" name="平行四辺形 31"/>
          <p:cNvSpPr/>
          <p:nvPr userDrawn="1"/>
        </p:nvSpPr>
        <p:spPr>
          <a:xfrm flipH="1">
            <a:off x="3438683" y="3210527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3" name="平行四辺形 32"/>
          <p:cNvSpPr/>
          <p:nvPr userDrawn="1"/>
        </p:nvSpPr>
        <p:spPr>
          <a:xfrm flipH="1">
            <a:off x="6465948" y="5328005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4" name="平行四辺形 33"/>
          <p:cNvSpPr/>
          <p:nvPr userDrawn="1"/>
        </p:nvSpPr>
        <p:spPr>
          <a:xfrm flipH="1">
            <a:off x="9470935" y="7445479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60207" y="1269411"/>
            <a:ext cx="885284" cy="1215136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799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4008654" y="3383822"/>
            <a:ext cx="885284" cy="1215136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799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7035919" y="5501300"/>
            <a:ext cx="885284" cy="1215136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799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040911" y="7618776"/>
            <a:ext cx="885284" cy="1215136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799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2167439" y="1002446"/>
            <a:ext cx="6120680" cy="848974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59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438452" y="1723127"/>
            <a:ext cx="5972973" cy="945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5219880" y="3119921"/>
            <a:ext cx="6120680" cy="848974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59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5490896" y="3840602"/>
            <a:ext cx="5972973" cy="945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8206881" y="5237396"/>
            <a:ext cx="6120680" cy="848974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59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477897" y="5958080"/>
            <a:ext cx="5972973" cy="945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1225147" y="7354872"/>
            <a:ext cx="6120680" cy="848974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59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11496163" y="8075554"/>
            <a:ext cx="5972973" cy="945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630071" y="5671755"/>
            <a:ext cx="6088232" cy="2090619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5399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30077" y="7798799"/>
            <a:ext cx="7658041" cy="157517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49" name="直線コネクタ 48"/>
          <p:cNvCxnSpPr/>
          <p:nvPr userDrawn="1"/>
        </p:nvCxnSpPr>
        <p:spPr>
          <a:xfrm>
            <a:off x="7" y="7708785"/>
            <a:ext cx="828811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3032713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50"/>
                            </p:stCondLst>
                            <p:childTnLst>
                              <p:par>
                                <p:cTn id="3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5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50"/>
                            </p:stCondLst>
                            <p:childTnLst>
                              <p:par>
                                <p:cTn id="5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55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050"/>
                            </p:stCondLst>
                            <p:childTnLst>
                              <p:par>
                                <p:cTn id="7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4550"/>
                            </p:stCondLst>
                            <p:childTnLst>
                              <p:par>
                                <p:cTn id="7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7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6" name="平行四辺形 5"/>
          <p:cNvSpPr/>
          <p:nvPr userDrawn="1"/>
        </p:nvSpPr>
        <p:spPr>
          <a:xfrm>
            <a:off x="852622" y="2488892"/>
            <a:ext cx="16852859" cy="2436784"/>
          </a:xfrm>
          <a:custGeom>
            <a:avLst/>
            <a:gdLst/>
            <a:ahLst/>
            <a:cxnLst/>
            <a:rect l="l" t="t" r="r" b="b"/>
            <a:pathLst>
              <a:path w="16852860" h="2436785">
                <a:moveTo>
                  <a:pt x="9379959" y="0"/>
                </a:moveTo>
                <a:lnTo>
                  <a:pt x="16852860" y="0"/>
                </a:lnTo>
                <a:lnTo>
                  <a:pt x="16852860" y="1305145"/>
                </a:lnTo>
                <a:lnTo>
                  <a:pt x="9387867" y="1305145"/>
                </a:lnTo>
                <a:lnTo>
                  <a:pt x="7129947" y="2436785"/>
                </a:lnTo>
                <a:lnTo>
                  <a:pt x="7029666" y="2436784"/>
                </a:lnTo>
                <a:lnTo>
                  <a:pt x="7029665" y="2436783"/>
                </a:lnTo>
                <a:lnTo>
                  <a:pt x="0" y="2436783"/>
                </a:lnTo>
                <a:lnTo>
                  <a:pt x="182937" y="2257589"/>
                </a:lnTo>
                <a:lnTo>
                  <a:pt x="7113947" y="2257589"/>
                </a:lnTo>
                <a:lnTo>
                  <a:pt x="9379959" y="8624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" name="平行四辺形 6"/>
          <p:cNvSpPr/>
          <p:nvPr userDrawn="1"/>
        </p:nvSpPr>
        <p:spPr>
          <a:xfrm>
            <a:off x="617838" y="3856122"/>
            <a:ext cx="17087637" cy="1307555"/>
          </a:xfrm>
          <a:custGeom>
            <a:avLst/>
            <a:gdLst/>
            <a:ahLst/>
            <a:cxnLst/>
            <a:rect l="l" t="t" r="r" b="b"/>
            <a:pathLst>
              <a:path w="17087638" h="1307555">
                <a:moveTo>
                  <a:pt x="9617912" y="0"/>
                </a:moveTo>
                <a:lnTo>
                  <a:pt x="9617912" y="2410"/>
                </a:lnTo>
                <a:lnTo>
                  <a:pt x="17087638" y="2410"/>
                </a:lnTo>
                <a:lnTo>
                  <a:pt x="17087638" y="1307555"/>
                </a:lnTo>
                <a:lnTo>
                  <a:pt x="10542728" y="1307555"/>
                </a:lnTo>
                <a:lnTo>
                  <a:pt x="9614737" y="1307555"/>
                </a:lnTo>
                <a:lnTo>
                  <a:pt x="0" y="1307555"/>
                </a:lnTo>
                <a:lnTo>
                  <a:pt x="182937" y="1128361"/>
                </a:lnTo>
                <a:lnTo>
                  <a:pt x="7376830" y="1128361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0" name="平行四辺形 6"/>
          <p:cNvSpPr/>
          <p:nvPr userDrawn="1"/>
        </p:nvSpPr>
        <p:spPr>
          <a:xfrm flipV="1">
            <a:off x="617838" y="5219040"/>
            <a:ext cx="17087637" cy="1307555"/>
          </a:xfrm>
          <a:custGeom>
            <a:avLst/>
            <a:gdLst/>
            <a:ahLst/>
            <a:cxnLst/>
            <a:rect l="l" t="t" r="r" b="b"/>
            <a:pathLst>
              <a:path w="17087638" h="1307555">
                <a:moveTo>
                  <a:pt x="9617912" y="0"/>
                </a:moveTo>
                <a:lnTo>
                  <a:pt x="9617912" y="2410"/>
                </a:lnTo>
                <a:lnTo>
                  <a:pt x="17087638" y="2410"/>
                </a:lnTo>
                <a:lnTo>
                  <a:pt x="17087638" y="1307555"/>
                </a:lnTo>
                <a:lnTo>
                  <a:pt x="10542728" y="1307555"/>
                </a:lnTo>
                <a:lnTo>
                  <a:pt x="9614737" y="1307555"/>
                </a:lnTo>
                <a:lnTo>
                  <a:pt x="0" y="1307555"/>
                </a:lnTo>
                <a:lnTo>
                  <a:pt x="182937" y="1128361"/>
                </a:lnTo>
                <a:lnTo>
                  <a:pt x="7376830" y="1128361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2" name="平行四辺形 5"/>
          <p:cNvSpPr/>
          <p:nvPr userDrawn="1"/>
        </p:nvSpPr>
        <p:spPr>
          <a:xfrm flipV="1">
            <a:off x="852622" y="5458633"/>
            <a:ext cx="16852859" cy="2436784"/>
          </a:xfrm>
          <a:custGeom>
            <a:avLst/>
            <a:gdLst/>
            <a:ahLst/>
            <a:cxnLst/>
            <a:rect l="l" t="t" r="r" b="b"/>
            <a:pathLst>
              <a:path w="16852860" h="2436785">
                <a:moveTo>
                  <a:pt x="9379959" y="0"/>
                </a:moveTo>
                <a:lnTo>
                  <a:pt x="16852860" y="0"/>
                </a:lnTo>
                <a:lnTo>
                  <a:pt x="16852860" y="1305145"/>
                </a:lnTo>
                <a:lnTo>
                  <a:pt x="9387867" y="1305145"/>
                </a:lnTo>
                <a:lnTo>
                  <a:pt x="7129947" y="2436785"/>
                </a:lnTo>
                <a:lnTo>
                  <a:pt x="7029666" y="2436784"/>
                </a:lnTo>
                <a:lnTo>
                  <a:pt x="7029665" y="2436783"/>
                </a:lnTo>
                <a:lnTo>
                  <a:pt x="0" y="2436783"/>
                </a:lnTo>
                <a:lnTo>
                  <a:pt x="182937" y="2257589"/>
                </a:lnTo>
                <a:lnTo>
                  <a:pt x="7113947" y="2257589"/>
                </a:lnTo>
                <a:lnTo>
                  <a:pt x="9379959" y="8624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6" name="図プレースホルダー 7"/>
          <p:cNvSpPr>
            <a:spLocks noGrp="1"/>
          </p:cNvSpPr>
          <p:nvPr>
            <p:ph type="pic" sz="quarter" idx="16" hasCustomPrompt="1"/>
          </p:nvPr>
        </p:nvSpPr>
        <p:spPr>
          <a:xfrm>
            <a:off x="10448353" y="2753106"/>
            <a:ext cx="793282" cy="793283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7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0448353" y="4104965"/>
            <a:ext cx="793282" cy="793283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8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10448353" y="5456827"/>
            <a:ext cx="793282" cy="793283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9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10448353" y="6808686"/>
            <a:ext cx="793282" cy="793283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1316148" y="2566152"/>
            <a:ext cx="5972973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1316148" y="3935266"/>
            <a:ext cx="5972973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316148" y="5298185"/>
            <a:ext cx="5972973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1316148" y="6661609"/>
            <a:ext cx="5972973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42311" y="2488893"/>
            <a:ext cx="6840757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42311" y="5784011"/>
            <a:ext cx="6840757" cy="25548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493575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2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75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50"/>
                            </p:stCondLst>
                            <p:childTnLst>
                              <p:par>
                                <p:cTn id="54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10" grpId="0" animBg="1"/>
      <p:bldP spid="12" grpId="0" animBg="1"/>
      <p:bldP spid="16" grpId="0"/>
      <p:bldP spid="17" grpId="0"/>
      <p:bldP spid="18" grpId="0"/>
      <p:bldP spid="19" grpId="0"/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e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3" name="直線コネクタ 32"/>
          <p:cNvCxnSpPr/>
          <p:nvPr userDrawn="1"/>
        </p:nvCxnSpPr>
        <p:spPr>
          <a:xfrm rot="10800000" flipV="1">
            <a:off x="571390" y="7608112"/>
            <a:ext cx="5857408" cy="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正方形/長方形 5"/>
          <p:cNvSpPr/>
          <p:nvPr userDrawn="1"/>
        </p:nvSpPr>
        <p:spPr>
          <a:xfrm rot="17984442">
            <a:off x="7641779" y="8605402"/>
            <a:ext cx="2942562" cy="1447590"/>
          </a:xfrm>
          <a:custGeom>
            <a:avLst/>
            <a:gdLst/>
            <a:ahLst/>
            <a:cxnLst/>
            <a:rect l="l" t="t" r="r" b="b"/>
            <a:pathLst>
              <a:path w="2942561" h="1447590">
                <a:moveTo>
                  <a:pt x="2942561" y="0"/>
                </a:moveTo>
                <a:lnTo>
                  <a:pt x="2942561" y="1447590"/>
                </a:lnTo>
                <a:lnTo>
                  <a:pt x="2024614" y="1447590"/>
                </a:lnTo>
                <a:cubicBezTo>
                  <a:pt x="1725966" y="1164530"/>
                  <a:pt x="1322349" y="991867"/>
                  <a:pt x="878406" y="991867"/>
                </a:cubicBezTo>
                <a:cubicBezTo>
                  <a:pt x="741840" y="991867"/>
                  <a:pt x="609089" y="1008206"/>
                  <a:pt x="482485" y="1040920"/>
                </a:cubicBezTo>
                <a:lnTo>
                  <a:pt x="0" y="205230"/>
                </a:lnTo>
                <a:cubicBezTo>
                  <a:pt x="254597" y="364578"/>
                  <a:pt x="555858" y="455722"/>
                  <a:pt x="878406" y="455722"/>
                </a:cubicBezTo>
                <a:cubicBezTo>
                  <a:pt x="1322350" y="455722"/>
                  <a:pt x="1725965" y="283060"/>
                  <a:pt x="2024613" y="0"/>
                </a:cubicBezTo>
                <a:close/>
              </a:path>
            </a:pathLst>
          </a:cu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0" name="正方形/長方形 5"/>
          <p:cNvSpPr/>
          <p:nvPr userDrawn="1"/>
        </p:nvSpPr>
        <p:spPr>
          <a:xfrm rot="8100000">
            <a:off x="7041562" y="3905437"/>
            <a:ext cx="2869913" cy="1006334"/>
          </a:xfrm>
          <a:custGeom>
            <a:avLst/>
            <a:gdLst/>
            <a:ahLst/>
            <a:cxnLst/>
            <a:rect l="l" t="t" r="r" b="b"/>
            <a:pathLst>
              <a:path w="3465385" h="1215135">
                <a:moveTo>
                  <a:pt x="0" y="0"/>
                </a:moveTo>
                <a:lnTo>
                  <a:pt x="770545" y="0"/>
                </a:lnTo>
                <a:cubicBezTo>
                  <a:pt x="1021235" y="237606"/>
                  <a:pt x="1360038" y="382542"/>
                  <a:pt x="1732693" y="382542"/>
                </a:cubicBezTo>
                <a:cubicBezTo>
                  <a:pt x="2105348" y="382542"/>
                  <a:pt x="2444151" y="237606"/>
                  <a:pt x="2694841" y="0"/>
                </a:cubicBezTo>
                <a:lnTo>
                  <a:pt x="3465385" y="0"/>
                </a:lnTo>
                <a:lnTo>
                  <a:pt x="3465385" y="1215135"/>
                </a:lnTo>
                <a:lnTo>
                  <a:pt x="2694842" y="1215135"/>
                </a:lnTo>
                <a:cubicBezTo>
                  <a:pt x="2444152" y="977529"/>
                  <a:pt x="2105348" y="832592"/>
                  <a:pt x="1732693" y="832592"/>
                </a:cubicBezTo>
                <a:cubicBezTo>
                  <a:pt x="1360038" y="832592"/>
                  <a:pt x="1021234" y="977529"/>
                  <a:pt x="770544" y="1215135"/>
                </a:cubicBezTo>
                <a:lnTo>
                  <a:pt x="0" y="1215135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9" name="正方形/長方形 5"/>
          <p:cNvSpPr/>
          <p:nvPr userDrawn="1"/>
        </p:nvSpPr>
        <p:spPr>
          <a:xfrm rot="2864116">
            <a:off x="7402107" y="2013756"/>
            <a:ext cx="2402012" cy="842266"/>
          </a:xfrm>
          <a:custGeom>
            <a:avLst/>
            <a:gdLst/>
            <a:ahLst/>
            <a:cxnLst/>
            <a:rect l="l" t="t" r="r" b="b"/>
            <a:pathLst>
              <a:path w="3465385" h="1215135">
                <a:moveTo>
                  <a:pt x="0" y="0"/>
                </a:moveTo>
                <a:lnTo>
                  <a:pt x="770545" y="0"/>
                </a:lnTo>
                <a:cubicBezTo>
                  <a:pt x="1021235" y="237606"/>
                  <a:pt x="1360038" y="382542"/>
                  <a:pt x="1732693" y="382542"/>
                </a:cubicBezTo>
                <a:cubicBezTo>
                  <a:pt x="2105348" y="382542"/>
                  <a:pt x="2444151" y="237606"/>
                  <a:pt x="2694841" y="0"/>
                </a:cubicBezTo>
                <a:lnTo>
                  <a:pt x="3465385" y="0"/>
                </a:lnTo>
                <a:lnTo>
                  <a:pt x="3465385" y="1215135"/>
                </a:lnTo>
                <a:lnTo>
                  <a:pt x="2694842" y="1215135"/>
                </a:lnTo>
                <a:cubicBezTo>
                  <a:pt x="2444152" y="977529"/>
                  <a:pt x="2105348" y="832592"/>
                  <a:pt x="1732693" y="832592"/>
                </a:cubicBezTo>
                <a:cubicBezTo>
                  <a:pt x="1360038" y="832592"/>
                  <a:pt x="1021234" y="977529"/>
                  <a:pt x="770544" y="1215135"/>
                </a:cubicBezTo>
                <a:lnTo>
                  <a:pt x="0" y="1215135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" name="円/楕円 1"/>
          <p:cNvSpPr/>
          <p:nvPr userDrawn="1"/>
        </p:nvSpPr>
        <p:spPr>
          <a:xfrm>
            <a:off x="8642659" y="2531946"/>
            <a:ext cx="1726122" cy="1726121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002120" y="824546"/>
            <a:ext cx="1474394" cy="1474396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 rot="2700000">
            <a:off x="6865978" y="6128848"/>
            <a:ext cx="3248069" cy="1138933"/>
          </a:xfrm>
          <a:custGeom>
            <a:avLst/>
            <a:gdLst/>
            <a:ahLst/>
            <a:cxnLst/>
            <a:rect l="l" t="t" r="r" b="b"/>
            <a:pathLst>
              <a:path w="3465385" h="1215135">
                <a:moveTo>
                  <a:pt x="0" y="0"/>
                </a:moveTo>
                <a:lnTo>
                  <a:pt x="770545" y="0"/>
                </a:lnTo>
                <a:cubicBezTo>
                  <a:pt x="1021235" y="237606"/>
                  <a:pt x="1360038" y="382542"/>
                  <a:pt x="1732693" y="382542"/>
                </a:cubicBezTo>
                <a:cubicBezTo>
                  <a:pt x="2105348" y="382542"/>
                  <a:pt x="2444151" y="237606"/>
                  <a:pt x="2694841" y="0"/>
                </a:cubicBezTo>
                <a:lnTo>
                  <a:pt x="3465385" y="0"/>
                </a:lnTo>
                <a:lnTo>
                  <a:pt x="3465385" y="1215135"/>
                </a:lnTo>
                <a:lnTo>
                  <a:pt x="2694842" y="1215135"/>
                </a:lnTo>
                <a:cubicBezTo>
                  <a:pt x="2444152" y="977529"/>
                  <a:pt x="2105348" y="832592"/>
                  <a:pt x="1732693" y="832592"/>
                </a:cubicBezTo>
                <a:cubicBezTo>
                  <a:pt x="1360038" y="832592"/>
                  <a:pt x="1021234" y="977529"/>
                  <a:pt x="770544" y="1215135"/>
                </a:cubicBezTo>
                <a:lnTo>
                  <a:pt x="0" y="1215135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1" name="円/楕円 10"/>
          <p:cNvSpPr/>
          <p:nvPr userDrawn="1"/>
        </p:nvSpPr>
        <p:spPr>
          <a:xfrm>
            <a:off x="6307816" y="4514533"/>
            <a:ext cx="1978400" cy="19784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2" name="円/楕円 11"/>
          <p:cNvSpPr/>
          <p:nvPr userDrawn="1"/>
        </p:nvSpPr>
        <p:spPr>
          <a:xfrm>
            <a:off x="8661659" y="6876772"/>
            <a:ext cx="2330114" cy="2330114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17" name="円弧 16"/>
          <p:cNvSpPr/>
          <p:nvPr userDrawn="1"/>
        </p:nvSpPr>
        <p:spPr>
          <a:xfrm rot="2700000">
            <a:off x="8595704" y="2404902"/>
            <a:ext cx="1980219" cy="1980219"/>
          </a:xfrm>
          <a:prstGeom prst="arc">
            <a:avLst>
              <a:gd name="adj1" fmla="val 16200000"/>
              <a:gd name="adj2" fmla="val 20392033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18" name="円弧 17"/>
          <p:cNvSpPr/>
          <p:nvPr userDrawn="1"/>
        </p:nvSpPr>
        <p:spPr>
          <a:xfrm rot="2700000">
            <a:off x="6822804" y="627946"/>
            <a:ext cx="1883036" cy="1883038"/>
          </a:xfrm>
          <a:prstGeom prst="arc">
            <a:avLst>
              <a:gd name="adj1" fmla="val 16200000"/>
              <a:gd name="adj2" fmla="val 1958322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19" name="円弧 18"/>
          <p:cNvSpPr/>
          <p:nvPr userDrawn="1"/>
        </p:nvSpPr>
        <p:spPr>
          <a:xfrm rot="2700000">
            <a:off x="8457171" y="6669879"/>
            <a:ext cx="2766089" cy="2766089"/>
          </a:xfrm>
          <a:prstGeom prst="arc">
            <a:avLst>
              <a:gd name="adj1" fmla="val 16200000"/>
              <a:gd name="adj2" fmla="val 1958322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20" name="円弧 19"/>
          <p:cNvSpPr/>
          <p:nvPr userDrawn="1"/>
        </p:nvSpPr>
        <p:spPr>
          <a:xfrm rot="2700000">
            <a:off x="6126781" y="4311201"/>
            <a:ext cx="2385072" cy="2385070"/>
          </a:xfrm>
          <a:prstGeom prst="arc">
            <a:avLst>
              <a:gd name="adj1" fmla="val 16200000"/>
              <a:gd name="adj2" fmla="val 1958322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cxnSp>
        <p:nvCxnSpPr>
          <p:cNvPr id="22" name="直線コネクタ 21"/>
          <p:cNvCxnSpPr/>
          <p:nvPr userDrawn="1"/>
        </p:nvCxnSpPr>
        <p:spPr>
          <a:xfrm>
            <a:off x="8420755" y="869553"/>
            <a:ext cx="57595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線コネクタ 22"/>
          <p:cNvCxnSpPr/>
          <p:nvPr userDrawn="1"/>
        </p:nvCxnSpPr>
        <p:spPr>
          <a:xfrm>
            <a:off x="10297479" y="2669751"/>
            <a:ext cx="840525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線コネクタ 23"/>
          <p:cNvCxnSpPr/>
          <p:nvPr userDrawn="1"/>
        </p:nvCxnSpPr>
        <p:spPr>
          <a:xfrm>
            <a:off x="8185589" y="4649972"/>
            <a:ext cx="1943831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/>
          <p:cNvCxnSpPr/>
          <p:nvPr userDrawn="1"/>
        </p:nvCxnSpPr>
        <p:spPr>
          <a:xfrm>
            <a:off x="10851027" y="7035235"/>
            <a:ext cx="472554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テキスト プレースホルダー 11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10088319" y="327971"/>
            <a:ext cx="6120680" cy="848974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10088314" y="1048052"/>
            <a:ext cx="6165685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540995" y="5394970"/>
            <a:ext cx="6030671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620587" y="7676466"/>
            <a:ext cx="7397497" cy="19675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11168437" y="2128172"/>
            <a:ext cx="6120680" cy="848974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11168437" y="2848252"/>
            <a:ext cx="6120680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10763393" y="4108392"/>
            <a:ext cx="6120680" cy="848974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10763393" y="4828473"/>
            <a:ext cx="6120680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11438469" y="6493659"/>
            <a:ext cx="6120680" cy="848974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 userDrawn="1">
            <p:ph type="body" sz="quarter" idx="34" hasCustomPrompt="1"/>
          </p:nvPr>
        </p:nvSpPr>
        <p:spPr>
          <a:xfrm>
            <a:off x="11438469" y="7213738"/>
            <a:ext cx="6120680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6" name="図プレースホルダー 7"/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7395181" y="1183061"/>
            <a:ext cx="712913" cy="712914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48" name="図プレースホルダー 7"/>
          <p:cNvSpPr>
            <a:spLocks noGrp="1"/>
          </p:cNvSpPr>
          <p:nvPr userDrawn="1">
            <p:ph type="pic" sz="quarter" idx="35" hasCustomPrompt="1"/>
          </p:nvPr>
        </p:nvSpPr>
        <p:spPr>
          <a:xfrm>
            <a:off x="9089201" y="2978489"/>
            <a:ext cx="833045" cy="833045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49" name="図プレースホルダー 7"/>
          <p:cNvSpPr>
            <a:spLocks noGrp="1"/>
          </p:cNvSpPr>
          <p:nvPr userDrawn="1">
            <p:ph type="pic" sz="quarter" idx="36" hasCustomPrompt="1"/>
          </p:nvPr>
        </p:nvSpPr>
        <p:spPr>
          <a:xfrm>
            <a:off x="6783271" y="4988814"/>
            <a:ext cx="1009788" cy="1009790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50" name="図プレースホルダー 7"/>
          <p:cNvSpPr>
            <a:spLocks noGrp="1"/>
          </p:cNvSpPr>
          <p:nvPr userDrawn="1">
            <p:ph type="pic" sz="quarter" idx="37" hasCustomPrompt="1"/>
          </p:nvPr>
        </p:nvSpPr>
        <p:spPr>
          <a:xfrm>
            <a:off x="9188218" y="7438760"/>
            <a:ext cx="1222868" cy="1222868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08411115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5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5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3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800"/>
                            </p:stCondLst>
                            <p:childTnLst>
                              <p:par>
                                <p:cTn id="5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300"/>
                            </p:stCondLst>
                            <p:childTnLst>
                              <p:par>
                                <p:cTn id="5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8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550"/>
                            </p:stCondLst>
                            <p:childTnLst>
                              <p:par>
                                <p:cTn id="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6050"/>
                            </p:stCondLst>
                            <p:childTnLst>
                              <p:par>
                                <p:cTn id="7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550"/>
                            </p:stCondLst>
                            <p:childTnLst>
                              <p:par>
                                <p:cTn id="8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05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7800"/>
                            </p:stCondLst>
                            <p:childTnLst>
                              <p:par>
                                <p:cTn id="10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300"/>
                            </p:stCondLst>
                            <p:childTnLst>
                              <p:par>
                                <p:cTn id="10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8800"/>
                            </p:stCondLst>
                            <p:childTnLst>
                              <p:par>
                                <p:cTn id="1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9300"/>
                            </p:stCondLst>
                            <p:childTnLst>
                              <p:par>
                                <p:cTn id="1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0" grpId="0" animBg="1"/>
      <p:bldP spid="9" grpId="0" animBg="1"/>
      <p:bldP spid="2" grpId="0" animBg="1"/>
      <p:bldP spid="5" grpId="0" animBg="1"/>
      <p:bldP spid="6" grpId="0" animBg="1"/>
      <p:bldP spid="11" grpId="0" animBg="1"/>
      <p:bldP spid="12" grpId="0" animBg="1"/>
      <p:bldP spid="17" grpId="0" animBg="1"/>
      <p:bldP spid="18" grpId="0" animBg="1"/>
      <p:bldP spid="19" grpId="0" animBg="1"/>
      <p:bldP spid="20" grpId="0" animBg="1"/>
      <p:bldP spid="3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/>
      <p:bldP spid="48" grpId="0"/>
      <p:bldP spid="49" grpId="0"/>
      <p:bldP spid="50" grpId="0"/>
    </p:bld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Ste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8" name="直線コネクタ 67"/>
          <p:cNvCxnSpPr/>
          <p:nvPr userDrawn="1"/>
        </p:nvCxnSpPr>
        <p:spPr>
          <a:xfrm>
            <a:off x="-135011" y="1003047"/>
            <a:ext cx="18594253" cy="7661477"/>
          </a:xfrm>
          <a:prstGeom prst="line">
            <a:avLst/>
          </a:prstGeom>
          <a:ln w="76200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円/楕円 6"/>
          <p:cNvSpPr/>
          <p:nvPr userDrawn="1"/>
        </p:nvSpPr>
        <p:spPr>
          <a:xfrm>
            <a:off x="3876504" y="1825624"/>
            <a:ext cx="3002848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64" name="円/楕円 63"/>
          <p:cNvSpPr/>
          <p:nvPr userDrawn="1"/>
        </p:nvSpPr>
        <p:spPr>
          <a:xfrm>
            <a:off x="443638" y="417984"/>
            <a:ext cx="3002848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3" name="円/楕円 62"/>
          <p:cNvSpPr/>
          <p:nvPr userDrawn="1"/>
        </p:nvSpPr>
        <p:spPr>
          <a:xfrm>
            <a:off x="3041432" y="749276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9" name="円/楕円 68"/>
          <p:cNvSpPr/>
          <p:nvPr userDrawn="1"/>
        </p:nvSpPr>
        <p:spPr>
          <a:xfrm>
            <a:off x="7341889" y="3253300"/>
            <a:ext cx="3002848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0" name="円/楕円 69"/>
          <p:cNvSpPr/>
          <p:nvPr userDrawn="1"/>
        </p:nvSpPr>
        <p:spPr>
          <a:xfrm>
            <a:off x="10839792" y="4705944"/>
            <a:ext cx="3002848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1" name="円/楕円 70"/>
          <p:cNvSpPr/>
          <p:nvPr userDrawn="1"/>
        </p:nvSpPr>
        <p:spPr>
          <a:xfrm>
            <a:off x="14376279" y="6088615"/>
            <a:ext cx="3002848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2" name="円/楕円 71"/>
          <p:cNvSpPr/>
          <p:nvPr userDrawn="1"/>
        </p:nvSpPr>
        <p:spPr>
          <a:xfrm>
            <a:off x="6487913" y="2173177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3" name="円/楕円 72"/>
          <p:cNvSpPr/>
          <p:nvPr userDrawn="1"/>
        </p:nvSpPr>
        <p:spPr>
          <a:xfrm>
            <a:off x="9953297" y="3613337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4" name="円/楕円 73"/>
          <p:cNvSpPr/>
          <p:nvPr userDrawn="1"/>
        </p:nvSpPr>
        <p:spPr>
          <a:xfrm>
            <a:off x="13463688" y="5098501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5" name="円/楕円 74"/>
          <p:cNvSpPr/>
          <p:nvPr userDrawn="1"/>
        </p:nvSpPr>
        <p:spPr>
          <a:xfrm>
            <a:off x="16974079" y="6493654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586571" y="5418567"/>
            <a:ext cx="6757663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7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20584" y="7676466"/>
            <a:ext cx="8792653" cy="169750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79" name="直線コネクタ 78"/>
          <p:cNvCxnSpPr/>
          <p:nvPr userDrawn="1"/>
        </p:nvCxnSpPr>
        <p:spPr>
          <a:xfrm flipH="1">
            <a:off x="7193" y="7631704"/>
            <a:ext cx="9406044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直角三角形 81"/>
          <p:cNvSpPr/>
          <p:nvPr userDrawn="1"/>
        </p:nvSpPr>
        <p:spPr>
          <a:xfrm rot="14829042">
            <a:off x="-60388" y="-726064"/>
            <a:ext cx="401178" cy="401177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3" name="直角三角形 82"/>
          <p:cNvSpPr/>
          <p:nvPr userDrawn="1"/>
        </p:nvSpPr>
        <p:spPr>
          <a:xfrm rot="14829042">
            <a:off x="801899" y="-726064"/>
            <a:ext cx="401178" cy="401177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4" name="直角三角形 83"/>
          <p:cNvSpPr/>
          <p:nvPr userDrawn="1"/>
        </p:nvSpPr>
        <p:spPr>
          <a:xfrm rot="14829042">
            <a:off x="1596010" y="-726064"/>
            <a:ext cx="401178" cy="401177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5" name="直角三角形 84"/>
          <p:cNvSpPr/>
          <p:nvPr userDrawn="1"/>
        </p:nvSpPr>
        <p:spPr>
          <a:xfrm rot="14829042">
            <a:off x="2364596" y="-726067"/>
            <a:ext cx="401178" cy="401177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6" name="テキスト ボックス 85"/>
          <p:cNvSpPr txBox="1"/>
          <p:nvPr userDrawn="1"/>
        </p:nvSpPr>
        <p:spPr>
          <a:xfrm>
            <a:off x="3337563" y="951943"/>
            <a:ext cx="409010" cy="576918"/>
          </a:xfrm>
          <a:prstGeom prst="rect">
            <a:avLst/>
          </a:prstGeom>
          <a:noFill/>
        </p:spPr>
        <p:txBody>
          <a:bodyPr wrap="none" lIns="91402" tIns="45703" rIns="91402" bIns="45703" rtlCol="0">
            <a:spAutoFit/>
          </a:bodyPr>
          <a:lstStyle/>
          <a:p>
            <a:pPr defTabSz="1632142"/>
            <a:r>
              <a:rPr lang="en-US" altLang="ja-JP" sz="3149" dirty="0">
                <a:solidFill>
                  <a:srgbClr val="FFFFFF"/>
                </a:solidFill>
              </a:rPr>
              <a:t>1</a:t>
            </a:r>
            <a:endParaRPr lang="ja-JP" altLang="en-US" sz="3149" dirty="0">
              <a:solidFill>
                <a:srgbClr val="FFFFFF"/>
              </a:solidFill>
            </a:endParaRPr>
          </a:p>
        </p:txBody>
      </p:sp>
      <p:sp>
        <p:nvSpPr>
          <p:cNvPr id="87" name="テキスト ボックス 86"/>
          <p:cNvSpPr txBox="1"/>
          <p:nvPr userDrawn="1"/>
        </p:nvSpPr>
        <p:spPr>
          <a:xfrm>
            <a:off x="6776821" y="2375845"/>
            <a:ext cx="409010" cy="576918"/>
          </a:xfrm>
          <a:prstGeom prst="rect">
            <a:avLst/>
          </a:prstGeom>
          <a:noFill/>
        </p:spPr>
        <p:txBody>
          <a:bodyPr wrap="none" lIns="91402" tIns="45703" rIns="91402" bIns="45703" rtlCol="0">
            <a:spAutoFit/>
          </a:bodyPr>
          <a:lstStyle/>
          <a:p>
            <a:pPr defTabSz="1632142"/>
            <a:r>
              <a:rPr lang="en-US" altLang="ja-JP" sz="3149" dirty="0">
                <a:solidFill>
                  <a:srgbClr val="FFFFFF"/>
                </a:solidFill>
              </a:rPr>
              <a:t>2</a:t>
            </a:r>
            <a:endParaRPr lang="ja-JP" altLang="en-US" sz="3149" dirty="0">
              <a:solidFill>
                <a:srgbClr val="FFFFFF"/>
              </a:solidFill>
            </a:endParaRPr>
          </a:p>
        </p:txBody>
      </p:sp>
      <p:sp>
        <p:nvSpPr>
          <p:cNvPr id="88" name="テキスト ボックス 87"/>
          <p:cNvSpPr txBox="1"/>
          <p:nvPr userDrawn="1"/>
        </p:nvSpPr>
        <p:spPr>
          <a:xfrm>
            <a:off x="10242205" y="3816005"/>
            <a:ext cx="409010" cy="576918"/>
          </a:xfrm>
          <a:prstGeom prst="rect">
            <a:avLst/>
          </a:prstGeom>
          <a:noFill/>
        </p:spPr>
        <p:txBody>
          <a:bodyPr wrap="none" lIns="91402" tIns="45703" rIns="91402" bIns="45703" rtlCol="0">
            <a:spAutoFit/>
          </a:bodyPr>
          <a:lstStyle/>
          <a:p>
            <a:pPr defTabSz="1632142"/>
            <a:r>
              <a:rPr lang="en-US" altLang="ja-JP" sz="3149" dirty="0">
                <a:solidFill>
                  <a:srgbClr val="FFFFFF"/>
                </a:solidFill>
              </a:rPr>
              <a:t>3</a:t>
            </a:r>
            <a:endParaRPr lang="ja-JP" altLang="en-US" sz="3149" dirty="0">
              <a:solidFill>
                <a:srgbClr val="FFFFFF"/>
              </a:solidFill>
            </a:endParaRPr>
          </a:p>
        </p:txBody>
      </p:sp>
      <p:sp>
        <p:nvSpPr>
          <p:cNvPr id="89" name="テキスト ボックス 88"/>
          <p:cNvSpPr txBox="1"/>
          <p:nvPr userDrawn="1"/>
        </p:nvSpPr>
        <p:spPr>
          <a:xfrm>
            <a:off x="13752595" y="5301168"/>
            <a:ext cx="409010" cy="576918"/>
          </a:xfrm>
          <a:prstGeom prst="rect">
            <a:avLst/>
          </a:prstGeom>
          <a:noFill/>
        </p:spPr>
        <p:txBody>
          <a:bodyPr wrap="none" lIns="91402" tIns="45703" rIns="91402" bIns="45703" rtlCol="0">
            <a:spAutoFit/>
          </a:bodyPr>
          <a:lstStyle/>
          <a:p>
            <a:pPr defTabSz="1632142"/>
            <a:r>
              <a:rPr lang="en-US" altLang="ja-JP" sz="3149" dirty="0">
                <a:solidFill>
                  <a:srgbClr val="FFFFFF"/>
                </a:solidFill>
              </a:rPr>
              <a:t>4</a:t>
            </a:r>
            <a:endParaRPr lang="ja-JP" altLang="en-US" sz="3149" dirty="0">
              <a:solidFill>
                <a:srgbClr val="FFFFFF"/>
              </a:solidFill>
            </a:endParaRPr>
          </a:p>
        </p:txBody>
      </p:sp>
      <p:sp>
        <p:nvSpPr>
          <p:cNvPr id="90" name="テキスト ボックス 89"/>
          <p:cNvSpPr txBox="1"/>
          <p:nvPr userDrawn="1"/>
        </p:nvSpPr>
        <p:spPr>
          <a:xfrm>
            <a:off x="17262985" y="6696325"/>
            <a:ext cx="409010" cy="576918"/>
          </a:xfrm>
          <a:prstGeom prst="rect">
            <a:avLst/>
          </a:prstGeom>
          <a:noFill/>
        </p:spPr>
        <p:txBody>
          <a:bodyPr wrap="none" lIns="91402" tIns="45703" rIns="91402" bIns="45703" rtlCol="0">
            <a:spAutoFit/>
          </a:bodyPr>
          <a:lstStyle/>
          <a:p>
            <a:pPr defTabSz="1632142"/>
            <a:r>
              <a:rPr lang="en-US" altLang="ja-JP" sz="3149" dirty="0">
                <a:solidFill>
                  <a:srgbClr val="FFFFFF"/>
                </a:solidFill>
              </a:rPr>
              <a:t>5</a:t>
            </a:r>
            <a:endParaRPr lang="ja-JP" altLang="en-US" sz="3149" dirty="0">
              <a:solidFill>
                <a:srgbClr val="FFFFFF"/>
              </a:solidFill>
            </a:endParaRPr>
          </a:p>
        </p:txBody>
      </p:sp>
      <p:sp>
        <p:nvSpPr>
          <p:cNvPr id="99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816163" y="823024"/>
            <a:ext cx="2225278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00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4265286" y="2254216"/>
            <a:ext cx="2225278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0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7728025" y="3698764"/>
            <a:ext cx="2225278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02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228577" y="5134535"/>
            <a:ext cx="2225278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03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4748805" y="6517206"/>
            <a:ext cx="2225278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01184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0077 0.08735 L 0.18751 0.2966 " pathEditMode="fixed" rAng="0" ptsTypes="AA">
                                      <p:cBhvr>
                                        <p:cTn id="4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410" y="1046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250"/>
                            </p:stCondLst>
                            <p:childTnLst>
                              <p:par>
                                <p:cTn id="63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578 0.10478 L 0.32908 0.43364 " pathEditMode="fixed" rAng="0" ptsTypes="AA">
                                      <p:cBhvr>
                                        <p:cTn id="6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743" y="164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375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500"/>
                            </p:stCondLst>
                            <p:childTnLst>
                              <p:par>
                                <p:cTn id="85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4948 0.1179 L 0.47517 0.57361 " pathEditMode="fixed" rAng="0" ptsTypes="AA">
                                      <p:cBhvr>
                                        <p:cTn id="8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33" y="2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5750"/>
                            </p:stCondLst>
                            <p:childTnLst>
                              <p:par>
                                <p:cTn id="107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6945 0.13549 L 0.625 0.71358 " pathEditMode="fixed" rAng="0" ptsTypes="AA">
                                      <p:cBhvr>
                                        <p:cTn id="10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722" y="289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625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4" grpId="0" animBg="1"/>
      <p:bldP spid="63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7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2" grpId="0" animBg="1"/>
      <p:bldP spid="83" grpId="0" animBg="1"/>
      <p:bldP spid="84" grpId="0" animBg="1"/>
      <p:bldP spid="85" grpId="0" animBg="1"/>
      <p:bldP spid="86" grpId="0"/>
      <p:bldP spid="87" grpId="0"/>
      <p:bldP spid="88" grpId="0"/>
      <p:bldP spid="89" grpId="0"/>
      <p:bldP spid="90" grpId="0"/>
      <p:bldP spid="9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平行四辺形 40"/>
          <p:cNvSpPr/>
          <p:nvPr userDrawn="1"/>
        </p:nvSpPr>
        <p:spPr>
          <a:xfrm flipH="1">
            <a:off x="5569516" y="4810221"/>
            <a:ext cx="10992881" cy="1528804"/>
          </a:xfrm>
          <a:prstGeom prst="parallelogram">
            <a:avLst>
              <a:gd name="adj" fmla="val 51895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40" name="平行四辺形 39"/>
          <p:cNvSpPr/>
          <p:nvPr userDrawn="1"/>
        </p:nvSpPr>
        <p:spPr>
          <a:xfrm flipH="1">
            <a:off x="4527423" y="2791943"/>
            <a:ext cx="10992881" cy="1545283"/>
          </a:xfrm>
          <a:prstGeom prst="parallelogram">
            <a:avLst>
              <a:gd name="adj" fmla="val 51895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9" name="平行四辺形 38"/>
          <p:cNvSpPr/>
          <p:nvPr userDrawn="1"/>
        </p:nvSpPr>
        <p:spPr>
          <a:xfrm flipH="1">
            <a:off x="3460628" y="786033"/>
            <a:ext cx="10992881" cy="1549401"/>
          </a:xfrm>
          <a:prstGeom prst="parallelogram">
            <a:avLst>
              <a:gd name="adj" fmla="val 51895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4" name="平行四辺形 33"/>
          <p:cNvSpPr/>
          <p:nvPr userDrawn="1"/>
        </p:nvSpPr>
        <p:spPr>
          <a:xfrm flipH="1">
            <a:off x="2806700" y="4"/>
            <a:ext cx="4330700" cy="7645401"/>
          </a:xfrm>
          <a:prstGeom prst="parallelogram">
            <a:avLst>
              <a:gd name="adj" fmla="val 92507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2" name="図プレースホルダー 21"/>
          <p:cNvSpPr>
            <a:spLocks noGrp="1"/>
          </p:cNvSpPr>
          <p:nvPr>
            <p:ph type="pic" sz="quarter" idx="12" hasCustomPrompt="1"/>
          </p:nvPr>
        </p:nvSpPr>
        <p:spPr>
          <a:xfrm>
            <a:off x="791265" y="659448"/>
            <a:ext cx="3489313" cy="1530171"/>
          </a:xfrm>
          <a:custGeom>
            <a:avLst/>
            <a:gdLst/>
            <a:ahLst/>
            <a:cxnLst/>
            <a:rect l="l" t="t" r="r" b="b"/>
            <a:pathLst>
              <a:path w="3489313" h="1530170">
                <a:moveTo>
                  <a:pt x="0" y="0"/>
                </a:moveTo>
                <a:lnTo>
                  <a:pt x="2685530" y="0"/>
                </a:lnTo>
                <a:lnTo>
                  <a:pt x="3489313" y="1530170"/>
                </a:lnTo>
                <a:lnTo>
                  <a:pt x="803783" y="153017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cxnSp>
        <p:nvCxnSpPr>
          <p:cNvPr id="9" name="直線コネクタ 8"/>
          <p:cNvCxnSpPr/>
          <p:nvPr userDrawn="1"/>
        </p:nvCxnSpPr>
        <p:spPr>
          <a:xfrm flipH="1">
            <a:off x="7129654" y="7631704"/>
            <a:ext cx="1115676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図プレースホルダー 21"/>
          <p:cNvSpPr>
            <a:spLocks noGrp="1"/>
          </p:cNvSpPr>
          <p:nvPr>
            <p:ph type="pic" sz="quarter" idx="13" hasCustomPrompt="1"/>
          </p:nvPr>
        </p:nvSpPr>
        <p:spPr>
          <a:xfrm>
            <a:off x="1827504" y="2662167"/>
            <a:ext cx="3489313" cy="1530171"/>
          </a:xfrm>
          <a:custGeom>
            <a:avLst/>
            <a:gdLst/>
            <a:ahLst/>
            <a:cxnLst/>
            <a:rect l="l" t="t" r="r" b="b"/>
            <a:pathLst>
              <a:path w="3489313" h="1530170">
                <a:moveTo>
                  <a:pt x="0" y="0"/>
                </a:moveTo>
                <a:lnTo>
                  <a:pt x="2685530" y="0"/>
                </a:lnTo>
                <a:lnTo>
                  <a:pt x="3489313" y="1530170"/>
                </a:lnTo>
                <a:lnTo>
                  <a:pt x="803783" y="153017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24" name="図プレースホルダー 21"/>
          <p:cNvSpPr>
            <a:spLocks noGrp="1"/>
          </p:cNvSpPr>
          <p:nvPr>
            <p:ph type="pic" sz="quarter" idx="14" hasCustomPrompt="1"/>
          </p:nvPr>
        </p:nvSpPr>
        <p:spPr>
          <a:xfrm>
            <a:off x="2883836" y="4664890"/>
            <a:ext cx="3489313" cy="1530171"/>
          </a:xfrm>
          <a:custGeom>
            <a:avLst/>
            <a:gdLst/>
            <a:ahLst/>
            <a:cxnLst/>
            <a:rect l="l" t="t" r="r" b="b"/>
            <a:pathLst>
              <a:path w="3489313" h="1530170">
                <a:moveTo>
                  <a:pt x="0" y="0"/>
                </a:moveTo>
                <a:lnTo>
                  <a:pt x="2685530" y="0"/>
                </a:lnTo>
                <a:lnTo>
                  <a:pt x="3489313" y="1530170"/>
                </a:lnTo>
                <a:lnTo>
                  <a:pt x="803783" y="153017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253002" y="6535716"/>
            <a:ext cx="10081118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7253002" y="7761290"/>
            <a:ext cx="10081118" cy="15197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4233243" y="872455"/>
            <a:ext cx="9254340" cy="13951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5285050" y="2852676"/>
            <a:ext cx="9254340" cy="13951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6348478" y="4877902"/>
            <a:ext cx="9254340" cy="13951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19373202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25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" presetClass="entr" presetSubtype="2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0" grpId="0" animBg="1"/>
      <p:bldP spid="39" grpId="0" animBg="1"/>
      <p:bldP spid="34" grpId="0" animBg="1"/>
      <p:bldP spid="22" grpId="0"/>
      <p:bldP spid="23" grpId="0"/>
      <p:bldP spid="24" grpId="0"/>
      <p:bldP spid="2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25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直線コネクタ 24"/>
          <p:cNvCxnSpPr/>
          <p:nvPr userDrawn="1"/>
        </p:nvCxnSpPr>
        <p:spPr>
          <a:xfrm flipH="1">
            <a:off x="2" y="2414065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1350" y="951475"/>
            <a:ext cx="3894305" cy="7956933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2280578" y="1976446"/>
            <a:ext cx="3335849" cy="5956301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42795" y="1318078"/>
            <a:ext cx="10081118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787591" y="3273388"/>
            <a:ext cx="9541061" cy="135014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787591" y="2693965"/>
            <a:ext cx="9541061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6787591" y="5266998"/>
            <a:ext cx="9541061" cy="135014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787591" y="4687572"/>
            <a:ext cx="9541061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787591" y="7303741"/>
            <a:ext cx="9541061" cy="135014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6787591" y="6724316"/>
            <a:ext cx="9541061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8" name="ホームベース 27"/>
          <p:cNvSpPr/>
          <p:nvPr userDrawn="1"/>
        </p:nvSpPr>
        <p:spPr>
          <a:xfrm>
            <a:off x="6307894" y="2890049"/>
            <a:ext cx="479694" cy="359474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1" name="ホームベース 30"/>
          <p:cNvSpPr/>
          <p:nvPr userDrawn="1"/>
        </p:nvSpPr>
        <p:spPr>
          <a:xfrm>
            <a:off x="6307894" y="4883659"/>
            <a:ext cx="479694" cy="359474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4" name="ホームベース 33"/>
          <p:cNvSpPr/>
          <p:nvPr userDrawn="1"/>
        </p:nvSpPr>
        <p:spPr>
          <a:xfrm>
            <a:off x="6307894" y="6920403"/>
            <a:ext cx="479694" cy="359474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779549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0"/>
                            </p:stCondLst>
                            <p:childTnLst>
                              <p:par>
                                <p:cTn id="21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300"/>
                            </p:stCondLst>
                            <p:childTnLst>
                              <p:par>
                                <p:cTn id="34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300"/>
                            </p:stCondLst>
                            <p:childTnLst>
                              <p:par>
                                <p:cTn id="4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6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animBg="1"/>
      <p:bldP spid="34" grpId="0" animBg="1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ss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cxnSp>
        <p:nvCxnSpPr>
          <p:cNvPr id="10" name="直線コネクタ 9"/>
          <p:cNvCxnSpPr/>
          <p:nvPr userDrawn="1"/>
        </p:nvCxnSpPr>
        <p:spPr>
          <a:xfrm flipV="1">
            <a:off x="2393174" y="1835924"/>
            <a:ext cx="12735700" cy="7216897"/>
          </a:xfrm>
          <a:prstGeom prst="line">
            <a:avLst/>
          </a:prstGeom>
          <a:ln w="127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図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01904">
            <a:off x="-1694616" y="10183703"/>
            <a:ext cx="1434755" cy="1434755"/>
          </a:xfrm>
          <a:prstGeom prst="rect">
            <a:avLst/>
          </a:prstGeom>
        </p:spPr>
      </p:pic>
      <p:sp>
        <p:nvSpPr>
          <p:cNvPr id="13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8648153" y="5638563"/>
            <a:ext cx="8682530" cy="1808781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5399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648153" y="7483768"/>
            <a:ext cx="8682530" cy="157517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grpSp>
        <p:nvGrpSpPr>
          <p:cNvPr id="2" name="グループ化 19"/>
          <p:cNvGrpSpPr/>
          <p:nvPr userDrawn="1"/>
        </p:nvGrpSpPr>
        <p:grpSpPr>
          <a:xfrm>
            <a:off x="2483254" y="6718681"/>
            <a:ext cx="3914654" cy="585066"/>
            <a:chOff x="4732716" y="5998594"/>
            <a:chExt cx="2970330" cy="443931"/>
          </a:xfrm>
        </p:grpSpPr>
        <p:sp>
          <p:nvSpPr>
            <p:cNvPr id="18" name="直角三角形 17"/>
            <p:cNvSpPr/>
            <p:nvPr userDrawn="1"/>
          </p:nvSpPr>
          <p:spPr>
            <a:xfrm rot="5400000">
              <a:off x="7098539" y="5838017"/>
              <a:ext cx="443930" cy="765085"/>
            </a:xfrm>
            <a:prstGeom prst="rtTriangle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19" name="正方形/長方形 18"/>
            <p:cNvSpPr/>
            <p:nvPr userDrawn="1"/>
          </p:nvSpPr>
          <p:spPr>
            <a:xfrm>
              <a:off x="4732716" y="5998594"/>
              <a:ext cx="2205245" cy="443931"/>
            </a:xfrm>
            <a:prstGeom prst="rect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2572483" y="6690248"/>
            <a:ext cx="2817106" cy="58506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 spc="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grpSp>
        <p:nvGrpSpPr>
          <p:cNvPr id="5" name="グループ化 21"/>
          <p:cNvGrpSpPr/>
          <p:nvPr userDrawn="1"/>
        </p:nvGrpSpPr>
        <p:grpSpPr>
          <a:xfrm>
            <a:off x="6173657" y="4631881"/>
            <a:ext cx="3914654" cy="585066"/>
            <a:chOff x="4732716" y="5998594"/>
            <a:chExt cx="2970330" cy="443931"/>
          </a:xfrm>
        </p:grpSpPr>
        <p:sp>
          <p:nvSpPr>
            <p:cNvPr id="23" name="直角三角形 22"/>
            <p:cNvSpPr/>
            <p:nvPr userDrawn="1"/>
          </p:nvSpPr>
          <p:spPr>
            <a:xfrm rot="5400000">
              <a:off x="7098539" y="5838017"/>
              <a:ext cx="443930" cy="765085"/>
            </a:xfrm>
            <a:prstGeom prst="rtTriangle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24" name="正方形/長方形 23"/>
            <p:cNvSpPr/>
            <p:nvPr userDrawn="1"/>
          </p:nvSpPr>
          <p:spPr>
            <a:xfrm>
              <a:off x="4732716" y="5998594"/>
              <a:ext cx="2205245" cy="443931"/>
            </a:xfrm>
            <a:prstGeom prst="rect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25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6262889" y="4603446"/>
            <a:ext cx="2817106" cy="58506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 spc="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grpSp>
        <p:nvGrpSpPr>
          <p:cNvPr id="6" name="グループ化 25"/>
          <p:cNvGrpSpPr/>
          <p:nvPr userDrawn="1"/>
        </p:nvGrpSpPr>
        <p:grpSpPr>
          <a:xfrm>
            <a:off x="9999083" y="2471640"/>
            <a:ext cx="3914654" cy="585066"/>
            <a:chOff x="4732716" y="5998594"/>
            <a:chExt cx="2970330" cy="443931"/>
          </a:xfrm>
        </p:grpSpPr>
        <p:sp>
          <p:nvSpPr>
            <p:cNvPr id="27" name="直角三角形 26"/>
            <p:cNvSpPr/>
            <p:nvPr userDrawn="1"/>
          </p:nvSpPr>
          <p:spPr>
            <a:xfrm rot="5400000">
              <a:off x="7098539" y="5838017"/>
              <a:ext cx="443930" cy="765085"/>
            </a:xfrm>
            <a:prstGeom prst="rtTriangle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28" name="正方形/長方形 27"/>
            <p:cNvSpPr/>
            <p:nvPr userDrawn="1"/>
          </p:nvSpPr>
          <p:spPr>
            <a:xfrm>
              <a:off x="4732716" y="5998594"/>
              <a:ext cx="2205245" cy="443931"/>
            </a:xfrm>
            <a:prstGeom prst="rect">
              <a:avLst/>
            </a:prstGeom>
            <a:solidFill>
              <a:schemeClr val="accent1"/>
            </a:solidFill>
            <a:ln w="127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0088313" y="2443206"/>
            <a:ext cx="2817106" cy="58506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 spc="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402347" y="5503958"/>
            <a:ext cx="5138396" cy="848974"/>
          </a:xfrm>
        </p:spPr>
        <p:txBody>
          <a:bodyPr anchor="b">
            <a:noAutofit/>
          </a:bodyPr>
          <a:lstStyle>
            <a:lvl1pPr algn="r">
              <a:spcBef>
                <a:spcPts val="0"/>
              </a:spcBef>
              <a:defRPr sz="359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5174948" y="3436964"/>
            <a:ext cx="5138396" cy="848974"/>
          </a:xfrm>
        </p:spPr>
        <p:txBody>
          <a:bodyPr anchor="b">
            <a:noAutofit/>
          </a:bodyPr>
          <a:lstStyle>
            <a:lvl1pPr algn="r">
              <a:spcBef>
                <a:spcPts val="0"/>
              </a:spcBef>
              <a:defRPr sz="359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9000372" y="1273076"/>
            <a:ext cx="5138396" cy="848974"/>
          </a:xfrm>
        </p:spPr>
        <p:txBody>
          <a:bodyPr anchor="b">
            <a:noAutofit/>
          </a:bodyPr>
          <a:lstStyle>
            <a:lvl1pPr algn="r">
              <a:spcBef>
                <a:spcPts val="0"/>
              </a:spcBef>
              <a:defRPr sz="359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367237" y="6133615"/>
            <a:ext cx="6120680" cy="585066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4147657" y="4063387"/>
            <a:ext cx="6120680" cy="585066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7973083" y="1903145"/>
            <a:ext cx="6120680" cy="585066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30" name="直線コネクタ 29"/>
          <p:cNvCxnSpPr/>
          <p:nvPr userDrawn="1"/>
        </p:nvCxnSpPr>
        <p:spPr>
          <a:xfrm>
            <a:off x="8603146" y="7393751"/>
            <a:ext cx="9683268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230637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92231 -0.927 L 0.09315 -0.0872 " pathEditMode="fixed" rAng="0" ptsTypes="AA">
                                      <p:cBhvr>
                                        <p:cTn id="6" dur="1000" spd="-100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458" y="4199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8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00"/>
                            </p:stCondLst>
                            <p:childTnLst>
                              <p:par>
                                <p:cTn id="5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0"/>
                            </p:stCondLst>
                            <p:childTnLst>
                              <p:par>
                                <p:cTn id="7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正方形/長方形 1"/>
          <p:cNvSpPr/>
          <p:nvPr userDrawn="1"/>
        </p:nvSpPr>
        <p:spPr>
          <a:xfrm>
            <a:off x="2" y="5323520"/>
            <a:ext cx="18286413" cy="135014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1350" y="951475"/>
            <a:ext cx="3894305" cy="7956933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2280578" y="1976446"/>
            <a:ext cx="3335849" cy="5956301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42795" y="5413532"/>
            <a:ext cx="10081118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172877" y="6763680"/>
            <a:ext cx="10891211" cy="202522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7026254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4" grpId="0"/>
      <p:bldP spid="26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平行四辺形 10"/>
          <p:cNvSpPr/>
          <p:nvPr userDrawn="1"/>
        </p:nvSpPr>
        <p:spPr>
          <a:xfrm>
            <a:off x="511102" y="6268630"/>
            <a:ext cx="8685963" cy="1710190"/>
          </a:xfrm>
          <a:prstGeom prst="parallelogram">
            <a:avLst>
              <a:gd name="adj" fmla="val 336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1" name="平行四辺形 30"/>
          <p:cNvSpPr/>
          <p:nvPr userDrawn="1"/>
        </p:nvSpPr>
        <p:spPr>
          <a:xfrm>
            <a:off x="293207" y="6268626"/>
            <a:ext cx="859606" cy="1710189"/>
          </a:xfrm>
          <a:prstGeom prst="parallelogram">
            <a:avLst>
              <a:gd name="adj" fmla="val 67641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5" name="平行四辺形 4"/>
          <p:cNvSpPr/>
          <p:nvPr userDrawn="1"/>
        </p:nvSpPr>
        <p:spPr>
          <a:xfrm>
            <a:off x="1906256" y="2083167"/>
            <a:ext cx="6660741" cy="1710190"/>
          </a:xfrm>
          <a:prstGeom prst="parallelogram">
            <a:avLst>
              <a:gd name="adj" fmla="val 336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0" name="平行四辺形 29"/>
          <p:cNvSpPr/>
          <p:nvPr userDrawn="1"/>
        </p:nvSpPr>
        <p:spPr>
          <a:xfrm>
            <a:off x="1696185" y="2083163"/>
            <a:ext cx="859606" cy="1710189"/>
          </a:xfrm>
          <a:prstGeom prst="parallelogram">
            <a:avLst>
              <a:gd name="adj" fmla="val 67641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0" name="平行四辺形 9"/>
          <p:cNvSpPr/>
          <p:nvPr userDrawn="1"/>
        </p:nvSpPr>
        <p:spPr>
          <a:xfrm>
            <a:off x="1186171" y="4175901"/>
            <a:ext cx="7650849" cy="1710190"/>
          </a:xfrm>
          <a:prstGeom prst="parallelogram">
            <a:avLst>
              <a:gd name="adj" fmla="val 336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" name="平行四辺形 7"/>
          <p:cNvSpPr/>
          <p:nvPr userDrawn="1"/>
        </p:nvSpPr>
        <p:spPr>
          <a:xfrm>
            <a:off x="976105" y="4175894"/>
            <a:ext cx="859606" cy="1710189"/>
          </a:xfrm>
          <a:prstGeom prst="parallelogram">
            <a:avLst>
              <a:gd name="adj" fmla="val 67641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cxnSp>
        <p:nvCxnSpPr>
          <p:cNvPr id="12" name="直線コネクタ 11"/>
          <p:cNvCxnSpPr/>
          <p:nvPr userDrawn="1"/>
        </p:nvCxnSpPr>
        <p:spPr>
          <a:xfrm flipH="1">
            <a:off x="9007003" y="4773425"/>
            <a:ext cx="9279418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84120" y="951475"/>
            <a:ext cx="3894305" cy="7956933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7463345" y="1976446"/>
            <a:ext cx="3335849" cy="5956301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1258444" y="2038156"/>
            <a:ext cx="6750750" cy="272730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1258442" y="4929944"/>
            <a:ext cx="6480722" cy="349892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2543102" y="2263186"/>
            <a:ext cx="4583729" cy="137713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906254" y="4342429"/>
            <a:ext cx="5239691" cy="137713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276177" y="6435160"/>
            <a:ext cx="5869764" cy="137713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</p:txBody>
      </p:sp>
      <p:sp>
        <p:nvSpPr>
          <p:cNvPr id="20" name="涙形 19"/>
          <p:cNvSpPr/>
          <p:nvPr userDrawn="1"/>
        </p:nvSpPr>
        <p:spPr>
          <a:xfrm rot="5400000">
            <a:off x="1752353" y="1322663"/>
            <a:ext cx="848875" cy="848873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1" name="テキスト ボックス 20"/>
          <p:cNvSpPr txBox="1"/>
          <p:nvPr userDrawn="1"/>
        </p:nvSpPr>
        <p:spPr>
          <a:xfrm>
            <a:off x="1970642" y="1466973"/>
            <a:ext cx="409010" cy="576918"/>
          </a:xfrm>
          <a:prstGeom prst="rect">
            <a:avLst/>
          </a:prstGeom>
          <a:noFill/>
        </p:spPr>
        <p:txBody>
          <a:bodyPr wrap="none" lIns="91402" tIns="45703" rIns="91402" bIns="45703" rtlCol="0">
            <a:spAutoFit/>
          </a:bodyPr>
          <a:lstStyle/>
          <a:p>
            <a:pPr defTabSz="1632142"/>
            <a:r>
              <a:rPr lang="en-US" altLang="ja-JP" sz="3149" dirty="0">
                <a:solidFill>
                  <a:srgbClr val="0098BF"/>
                </a:solidFill>
              </a:rPr>
              <a:t>1</a:t>
            </a:r>
            <a:endParaRPr lang="ja-JP" altLang="en-US" sz="3149" dirty="0">
              <a:solidFill>
                <a:srgbClr val="0098BF"/>
              </a:solidFill>
            </a:endParaRPr>
          </a:p>
        </p:txBody>
      </p:sp>
      <p:sp>
        <p:nvSpPr>
          <p:cNvPr id="23" name="涙形 22"/>
          <p:cNvSpPr/>
          <p:nvPr userDrawn="1"/>
        </p:nvSpPr>
        <p:spPr>
          <a:xfrm rot="5400000">
            <a:off x="1057373" y="3368917"/>
            <a:ext cx="848875" cy="848873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5" name="テキスト ボックス 24"/>
          <p:cNvSpPr txBox="1"/>
          <p:nvPr userDrawn="1"/>
        </p:nvSpPr>
        <p:spPr>
          <a:xfrm>
            <a:off x="1275664" y="3513225"/>
            <a:ext cx="409010" cy="576918"/>
          </a:xfrm>
          <a:prstGeom prst="rect">
            <a:avLst/>
          </a:prstGeom>
          <a:noFill/>
        </p:spPr>
        <p:txBody>
          <a:bodyPr wrap="none" lIns="91402" tIns="45703" rIns="91402" bIns="45703" rtlCol="0">
            <a:spAutoFit/>
          </a:bodyPr>
          <a:lstStyle/>
          <a:p>
            <a:pPr defTabSz="1632142"/>
            <a:r>
              <a:rPr lang="en-US" altLang="ja-JP" sz="3149" dirty="0">
                <a:solidFill>
                  <a:srgbClr val="0098BF"/>
                </a:solidFill>
              </a:rPr>
              <a:t>2</a:t>
            </a:r>
            <a:endParaRPr lang="ja-JP" altLang="en-US" sz="3149" dirty="0">
              <a:solidFill>
                <a:srgbClr val="0098BF"/>
              </a:solidFill>
            </a:endParaRPr>
          </a:p>
        </p:txBody>
      </p:sp>
      <p:sp>
        <p:nvSpPr>
          <p:cNvPr id="27" name="涙形 26"/>
          <p:cNvSpPr/>
          <p:nvPr userDrawn="1"/>
        </p:nvSpPr>
        <p:spPr>
          <a:xfrm rot="5400000">
            <a:off x="382305" y="5461648"/>
            <a:ext cx="848875" cy="848873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8" name="テキスト ボックス 27"/>
          <p:cNvSpPr txBox="1"/>
          <p:nvPr userDrawn="1"/>
        </p:nvSpPr>
        <p:spPr>
          <a:xfrm>
            <a:off x="600591" y="5605959"/>
            <a:ext cx="409010" cy="576918"/>
          </a:xfrm>
          <a:prstGeom prst="rect">
            <a:avLst/>
          </a:prstGeom>
          <a:noFill/>
        </p:spPr>
        <p:txBody>
          <a:bodyPr wrap="none" lIns="91402" tIns="45703" rIns="91402" bIns="45703" rtlCol="0">
            <a:spAutoFit/>
          </a:bodyPr>
          <a:lstStyle/>
          <a:p>
            <a:pPr defTabSz="1632142"/>
            <a:r>
              <a:rPr lang="en-US" altLang="ja-JP" sz="3149" dirty="0">
                <a:solidFill>
                  <a:srgbClr val="0098BF"/>
                </a:solidFill>
              </a:rPr>
              <a:t>3</a:t>
            </a:r>
            <a:endParaRPr lang="ja-JP" altLang="en-US" sz="3149" dirty="0">
              <a:solidFill>
                <a:srgbClr val="0098B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93517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50"/>
                            </p:stCondLst>
                            <p:childTnLst>
                              <p:par>
                                <p:cTn id="20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3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3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31" grpId="0" animBg="1"/>
      <p:bldP spid="5" grpId="0" animBg="1"/>
      <p:bldP spid="30" grpId="0" animBg="1"/>
      <p:bldP spid="10" grpId="0" animBg="1"/>
      <p:bldP spid="8" grpId="0" animBg="1"/>
      <p:bldP spid="24" grpId="0"/>
      <p:bldP spid="13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/>
      <p:bldP spid="16" grpId="0">
        <p:tmplLst>
          <p:tmpl>
            <p:tnLst>
              <p:par>
                <p:cTn presetID="22" presetClass="entr" presetSubtype="8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/>
      <p:bldP spid="21" grpId="0"/>
      <p:bldP spid="23" grpId="0" animBg="1"/>
      <p:bldP spid="25" grpId="0"/>
      <p:bldP spid="27" grpId="0" animBg="1"/>
      <p:bldP spid="28" grpId="0"/>
    </p:bld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正方形/長方形 14"/>
          <p:cNvSpPr/>
          <p:nvPr userDrawn="1"/>
        </p:nvSpPr>
        <p:spPr>
          <a:xfrm>
            <a:off x="2" y="5323520"/>
            <a:ext cx="18286413" cy="135014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pic>
        <p:nvPicPr>
          <p:cNvPr id="9" name="図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31294" y="510940"/>
            <a:ext cx="3820505" cy="9260435"/>
          </a:xfrm>
          <a:prstGeom prst="rect">
            <a:avLst/>
          </a:prstGeom>
        </p:spPr>
      </p:pic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9049" y="1453093"/>
            <a:ext cx="3894305" cy="7956933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9728274" y="2478060"/>
            <a:ext cx="3335849" cy="5956301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547260" y="5413532"/>
            <a:ext cx="8595957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547257" y="6763680"/>
            <a:ext cx="8595957" cy="202522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1669313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50"/>
                            </p:stCondLst>
                            <p:childTnLst>
                              <p:par>
                                <p:cTn id="2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4" grpId="0"/>
      <p:bldP spid="1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Device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" name="直線コネクタ 16"/>
          <p:cNvCxnSpPr/>
          <p:nvPr userDrawn="1"/>
        </p:nvCxnSpPr>
        <p:spPr>
          <a:xfrm flipH="1">
            <a:off x="2" y="3253290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7533" y="868031"/>
            <a:ext cx="5715637" cy="8126678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285" y="3834098"/>
            <a:ext cx="2533388" cy="5160607"/>
          </a:xfrm>
          <a:prstGeom prst="rect">
            <a:avLst/>
          </a:prstGeom>
        </p:spPr>
      </p:pic>
      <p:sp>
        <p:nvSpPr>
          <p:cNvPr id="8" name="図プレースホルダー 7"/>
          <p:cNvSpPr>
            <a:spLocks noGrp="1"/>
          </p:cNvSpPr>
          <p:nvPr>
            <p:ph type="pic" sz="quarter" idx="12" hasCustomPrompt="1"/>
          </p:nvPr>
        </p:nvSpPr>
        <p:spPr>
          <a:xfrm>
            <a:off x="1048690" y="4501470"/>
            <a:ext cx="2160587" cy="3825875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2" name="図プレースホルダー 11"/>
          <p:cNvSpPr>
            <a:spLocks noGrp="1"/>
          </p:cNvSpPr>
          <p:nvPr>
            <p:ph type="pic" sz="quarter" idx="13" hasCustomPrompt="1"/>
          </p:nvPr>
        </p:nvSpPr>
        <p:spPr>
          <a:xfrm>
            <a:off x="3456436" y="1646035"/>
            <a:ext cx="4937841" cy="6570663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098204" y="1273076"/>
            <a:ext cx="8730970" cy="198812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0" name="ホームベース 19"/>
          <p:cNvSpPr/>
          <p:nvPr userDrawn="1"/>
        </p:nvSpPr>
        <p:spPr>
          <a:xfrm>
            <a:off x="9158565" y="3719411"/>
            <a:ext cx="479694" cy="359474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638268" y="4102754"/>
            <a:ext cx="8190910" cy="189584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638268" y="3523327"/>
            <a:ext cx="8190910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5" name="ホームベース 24"/>
          <p:cNvSpPr/>
          <p:nvPr userDrawn="1"/>
        </p:nvSpPr>
        <p:spPr>
          <a:xfrm>
            <a:off x="9158565" y="6361325"/>
            <a:ext cx="479694" cy="359474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638268" y="6744670"/>
            <a:ext cx="8190910" cy="189584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638268" y="6165241"/>
            <a:ext cx="8190910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449389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50"/>
                            </p:stCondLst>
                            <p:childTnLst>
                              <p:par>
                                <p:cTn id="2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50"/>
                            </p:stCondLst>
                            <p:childTnLst>
                              <p:par>
                                <p:cTn id="41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2" grpId="0"/>
      <p:bldP spid="19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animBg="1"/>
      <p:bldP spid="2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animBg="1"/>
      <p:bldP spid="2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Devic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正方形/長方形 15"/>
          <p:cNvSpPr/>
          <p:nvPr userDrawn="1"/>
        </p:nvSpPr>
        <p:spPr>
          <a:xfrm>
            <a:off x="2" y="5323520"/>
            <a:ext cx="18286413" cy="135014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7533" y="868031"/>
            <a:ext cx="5715637" cy="8126678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285" y="3834098"/>
            <a:ext cx="2533388" cy="5160607"/>
          </a:xfrm>
          <a:prstGeom prst="rect">
            <a:avLst/>
          </a:prstGeom>
        </p:spPr>
      </p:pic>
      <p:sp>
        <p:nvSpPr>
          <p:cNvPr id="8" name="図プレースホルダー 7"/>
          <p:cNvSpPr>
            <a:spLocks noGrp="1"/>
          </p:cNvSpPr>
          <p:nvPr>
            <p:ph type="pic" sz="quarter" idx="12" hasCustomPrompt="1"/>
          </p:nvPr>
        </p:nvSpPr>
        <p:spPr>
          <a:xfrm>
            <a:off x="1048690" y="4501470"/>
            <a:ext cx="2160587" cy="3825875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2" name="図プレースホルダー 11"/>
          <p:cNvSpPr>
            <a:spLocks noGrp="1"/>
          </p:cNvSpPr>
          <p:nvPr>
            <p:ph type="pic" sz="quarter" idx="13" hasCustomPrompt="1"/>
          </p:nvPr>
        </p:nvSpPr>
        <p:spPr>
          <a:xfrm>
            <a:off x="3456436" y="1646035"/>
            <a:ext cx="4937841" cy="6570663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008191" y="5413532"/>
            <a:ext cx="8505947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038286" y="6763680"/>
            <a:ext cx="8520863" cy="202522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65686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50"/>
                            </p:stCondLst>
                            <p:childTnLst>
                              <p:par>
                                <p:cTn id="2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/>
      <p:bldP spid="12" grpId="0"/>
      <p:bldP spid="18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C and iPh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" name="直線コネクタ 16"/>
          <p:cNvCxnSpPr/>
          <p:nvPr userDrawn="1"/>
        </p:nvCxnSpPr>
        <p:spPr>
          <a:xfrm flipH="1">
            <a:off x="2" y="4775562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88417" y="1993157"/>
            <a:ext cx="6840757" cy="2790311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pic>
        <p:nvPicPr>
          <p:cNvPr id="11" name="図 1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6766" y="1700469"/>
            <a:ext cx="7911616" cy="6409097"/>
          </a:xfrm>
          <a:prstGeom prst="rect">
            <a:avLst/>
          </a:prstGeom>
        </p:spPr>
      </p:pic>
      <p:sp>
        <p:nvSpPr>
          <p:cNvPr id="13" name="図プレースホルダー 8"/>
          <p:cNvSpPr>
            <a:spLocks noGrp="1"/>
          </p:cNvSpPr>
          <p:nvPr>
            <p:ph type="pic" sz="quarter" idx="13" hasCustomPrompt="1"/>
          </p:nvPr>
        </p:nvSpPr>
        <p:spPr>
          <a:xfrm>
            <a:off x="3097431" y="1970493"/>
            <a:ext cx="7335815" cy="405623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pic>
        <p:nvPicPr>
          <p:cNvPr id="14" name="図 1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9413" y="4128189"/>
            <a:ext cx="2044964" cy="4165663"/>
          </a:xfrm>
          <a:prstGeom prst="rect">
            <a:avLst/>
          </a:prstGeom>
        </p:spPr>
      </p:pic>
      <p:sp>
        <p:nvSpPr>
          <p:cNvPr id="15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1097032" y="4658447"/>
            <a:ext cx="1709738" cy="3105149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0988416" y="4905018"/>
            <a:ext cx="6840757" cy="352385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842954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50"/>
                            </p:stCondLst>
                            <p:childTnLst>
                              <p:par>
                                <p:cTn id="2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/>
      <p:bldP spid="15" grpId="0"/>
      <p:bldP spid="20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l Devi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正方形/長方形 15"/>
          <p:cNvSpPr/>
          <p:nvPr userDrawn="1"/>
        </p:nvSpPr>
        <p:spPr>
          <a:xfrm>
            <a:off x="2" y="6043607"/>
            <a:ext cx="18286413" cy="207023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7078" y="462986"/>
            <a:ext cx="7911616" cy="6409097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68237" y="1425366"/>
            <a:ext cx="3830770" cy="5446715"/>
          </a:xfrm>
          <a:prstGeom prst="rect">
            <a:avLst/>
          </a:prstGeom>
        </p:spPr>
      </p:pic>
      <p:pic>
        <p:nvPicPr>
          <p:cNvPr id="7" name="図 6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5224" y="2706419"/>
            <a:ext cx="2044964" cy="4165663"/>
          </a:xfrm>
          <a:prstGeom prst="rect">
            <a:avLst/>
          </a:prstGeom>
        </p:spPr>
      </p:pic>
      <p:sp>
        <p:nvSpPr>
          <p:cNvPr id="9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2862840" y="3236672"/>
            <a:ext cx="1709738" cy="3105149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0" name="図プレースホルダー 8"/>
          <p:cNvSpPr>
            <a:spLocks noGrp="1"/>
          </p:cNvSpPr>
          <p:nvPr>
            <p:ph type="pic" sz="quarter" idx="13" hasCustomPrompt="1"/>
          </p:nvPr>
        </p:nvSpPr>
        <p:spPr>
          <a:xfrm>
            <a:off x="4957744" y="733011"/>
            <a:ext cx="7335815" cy="405623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1" name="図プレースホルダー 8"/>
          <p:cNvSpPr>
            <a:spLocks noGrp="1"/>
          </p:cNvSpPr>
          <p:nvPr>
            <p:ph type="pic" sz="quarter" idx="14" hasCustomPrompt="1"/>
          </p:nvPr>
        </p:nvSpPr>
        <p:spPr>
          <a:xfrm>
            <a:off x="12743611" y="1948151"/>
            <a:ext cx="3285365" cy="4410491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048737" y="6980810"/>
            <a:ext cx="14188955" cy="108801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514862" y="8248850"/>
            <a:ext cx="15256696" cy="1170131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4082404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50"/>
                            </p:stCondLst>
                            <p:childTnLst>
                              <p:par>
                                <p:cTn id="3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9" grpId="0"/>
      <p:bldP spid="10" grpId="0"/>
      <p:bldP spid="11" grpId="0"/>
      <p:bldP spid="13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ile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9" name="図プレースホルダー 4"/>
          <p:cNvSpPr>
            <a:spLocks noGrp="1"/>
          </p:cNvSpPr>
          <p:nvPr>
            <p:ph type="pic" sz="quarter" idx="16" hasCustomPrompt="1"/>
          </p:nvPr>
        </p:nvSpPr>
        <p:spPr>
          <a:xfrm>
            <a:off x="2932156" y="3883724"/>
            <a:ext cx="2474912" cy="2474913"/>
          </a:xfrm>
          <a:solidFill>
            <a:schemeClr val="accent1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0" name="図プレースホルダー 4"/>
          <p:cNvSpPr>
            <a:spLocks noGrp="1"/>
          </p:cNvSpPr>
          <p:nvPr>
            <p:ph type="pic" sz="quarter" idx="17" hasCustomPrompt="1"/>
          </p:nvPr>
        </p:nvSpPr>
        <p:spPr>
          <a:xfrm>
            <a:off x="5407432" y="3883724"/>
            <a:ext cx="2474912" cy="2474913"/>
          </a:xfrm>
          <a:solidFill>
            <a:schemeClr val="accent1"/>
          </a:solidFill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5" name="図プレースホルダー 4"/>
          <p:cNvSpPr>
            <a:spLocks noGrp="1"/>
          </p:cNvSpPr>
          <p:nvPr>
            <p:ph type="pic" sz="quarter" idx="22" hasCustomPrompt="1"/>
          </p:nvPr>
        </p:nvSpPr>
        <p:spPr>
          <a:xfrm>
            <a:off x="7882707" y="6358637"/>
            <a:ext cx="2474912" cy="2474913"/>
          </a:xfrm>
          <a:solidFill>
            <a:schemeClr val="accent1"/>
          </a:solidFill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9" name="図プレースホルダー 4"/>
          <p:cNvSpPr>
            <a:spLocks noGrp="1"/>
          </p:cNvSpPr>
          <p:nvPr>
            <p:ph type="pic" sz="quarter" idx="26" hasCustomPrompt="1"/>
          </p:nvPr>
        </p:nvSpPr>
        <p:spPr>
          <a:xfrm>
            <a:off x="457243" y="3883363"/>
            <a:ext cx="2474912" cy="2474913"/>
          </a:xfrm>
          <a:solidFill>
            <a:schemeClr val="accent1"/>
          </a:solidFill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20" name="図プレースホルダー 4"/>
          <p:cNvSpPr>
            <a:spLocks noGrp="1"/>
          </p:cNvSpPr>
          <p:nvPr>
            <p:ph type="pic" sz="quarter" idx="27" hasCustomPrompt="1"/>
          </p:nvPr>
        </p:nvSpPr>
        <p:spPr>
          <a:xfrm>
            <a:off x="2932519" y="1408087"/>
            <a:ext cx="2474912" cy="2474913"/>
          </a:xfrm>
          <a:solidFill>
            <a:schemeClr val="accent1">
              <a:lumMod val="40000"/>
              <a:lumOff val="60000"/>
            </a:schemeClr>
          </a:solidFill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</a:p>
          <a:p>
            <a:r>
              <a:rPr kumimoji="1" lang="en-US" altLang="ja-JP" dirty="0"/>
              <a:t>(or blank)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21" name="図プレースホルダー 4"/>
          <p:cNvSpPr>
            <a:spLocks noGrp="1"/>
          </p:cNvSpPr>
          <p:nvPr>
            <p:ph type="pic" sz="quarter" idx="28" hasCustomPrompt="1"/>
          </p:nvPr>
        </p:nvSpPr>
        <p:spPr>
          <a:xfrm>
            <a:off x="5407793" y="1408087"/>
            <a:ext cx="2474912" cy="2474913"/>
          </a:xfrm>
          <a:solidFill>
            <a:schemeClr val="accent1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22" name="図プレースホルダー 4"/>
          <p:cNvSpPr>
            <a:spLocks noGrp="1"/>
          </p:cNvSpPr>
          <p:nvPr>
            <p:ph type="pic" sz="quarter" idx="29" hasCustomPrompt="1"/>
          </p:nvPr>
        </p:nvSpPr>
        <p:spPr>
          <a:xfrm>
            <a:off x="7883069" y="1408087"/>
            <a:ext cx="2474912" cy="2474913"/>
          </a:xfrm>
          <a:solidFill>
            <a:schemeClr val="accent1">
              <a:lumMod val="75000"/>
            </a:schemeClr>
          </a:solidFill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23" name="図プレースホルダー 4"/>
          <p:cNvSpPr>
            <a:spLocks noGrp="1"/>
          </p:cNvSpPr>
          <p:nvPr>
            <p:ph type="pic" sz="quarter" idx="30" hasCustomPrompt="1"/>
          </p:nvPr>
        </p:nvSpPr>
        <p:spPr>
          <a:xfrm>
            <a:off x="10358344" y="1408450"/>
            <a:ext cx="2474912" cy="2474913"/>
          </a:xfrm>
          <a:solidFill>
            <a:schemeClr val="accent1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8152737" y="4032089"/>
            <a:ext cx="9451051" cy="1106573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153097" y="5008487"/>
            <a:ext cx="9496056" cy="10801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0" name="図プレースホルダー 4"/>
          <p:cNvSpPr>
            <a:spLocks noGrp="1"/>
          </p:cNvSpPr>
          <p:nvPr>
            <p:ph type="pic" sz="quarter" idx="33" hasCustomPrompt="1"/>
          </p:nvPr>
        </p:nvSpPr>
        <p:spPr>
          <a:xfrm>
            <a:off x="2932156" y="6358637"/>
            <a:ext cx="2474912" cy="2474913"/>
          </a:xfrm>
          <a:solidFill>
            <a:schemeClr val="accent1">
              <a:lumMod val="75000"/>
            </a:schemeClr>
          </a:solidFill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31" name="図プレースホルダー 4"/>
          <p:cNvSpPr>
            <a:spLocks noGrp="1"/>
          </p:cNvSpPr>
          <p:nvPr>
            <p:ph type="pic" sz="quarter" idx="34" hasCustomPrompt="1"/>
          </p:nvPr>
        </p:nvSpPr>
        <p:spPr>
          <a:xfrm>
            <a:off x="5407432" y="6358637"/>
            <a:ext cx="2474912" cy="2474913"/>
          </a:xfrm>
          <a:solidFill>
            <a:schemeClr val="accent1">
              <a:lumMod val="40000"/>
              <a:lumOff val="60000"/>
            </a:schemeClr>
          </a:solidFill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32" name="図プレースホルダー 4"/>
          <p:cNvSpPr>
            <a:spLocks noGrp="1"/>
          </p:cNvSpPr>
          <p:nvPr>
            <p:ph type="pic" sz="quarter" idx="35" hasCustomPrompt="1"/>
          </p:nvPr>
        </p:nvSpPr>
        <p:spPr>
          <a:xfrm>
            <a:off x="15308893" y="6358637"/>
            <a:ext cx="2474912" cy="2474913"/>
          </a:xfrm>
          <a:solidFill>
            <a:schemeClr val="accent1"/>
          </a:solidFill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33" name="図プレースホルダー 4"/>
          <p:cNvSpPr>
            <a:spLocks noGrp="1"/>
          </p:cNvSpPr>
          <p:nvPr>
            <p:ph type="pic" sz="quarter" idx="36" hasCustomPrompt="1"/>
          </p:nvPr>
        </p:nvSpPr>
        <p:spPr>
          <a:xfrm>
            <a:off x="10358344" y="6358637"/>
            <a:ext cx="2474912" cy="2474913"/>
          </a:xfrm>
          <a:solidFill>
            <a:schemeClr val="accent1">
              <a:lumMod val="20000"/>
              <a:lumOff val="80000"/>
            </a:schemeClr>
          </a:solidFill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34" name="図プレースホルダー 4"/>
          <p:cNvSpPr>
            <a:spLocks noGrp="1"/>
          </p:cNvSpPr>
          <p:nvPr>
            <p:ph type="pic" sz="quarter" idx="37" hasCustomPrompt="1"/>
          </p:nvPr>
        </p:nvSpPr>
        <p:spPr>
          <a:xfrm>
            <a:off x="12833620" y="6358637"/>
            <a:ext cx="2474912" cy="2474913"/>
          </a:xfrm>
          <a:solidFill>
            <a:schemeClr val="accent1">
              <a:lumMod val="40000"/>
              <a:lumOff val="60000"/>
            </a:schemeClr>
          </a:solidFill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23910468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700"/>
                            </p:stCondLst>
                            <p:childTnLst>
                              <p:par>
                                <p:cTn id="45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5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 animBg="1"/>
      <p:bldP spid="33" grpId="0" animBg="1"/>
      <p:bldP spid="34" grpId="0" animBg="1"/>
    </p:bldLst>
  </p:timing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正方形/長方形 13"/>
          <p:cNvSpPr/>
          <p:nvPr userDrawn="1"/>
        </p:nvSpPr>
        <p:spPr>
          <a:xfrm>
            <a:off x="3" y="0"/>
            <a:ext cx="502246" cy="102870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cxnSp>
        <p:nvCxnSpPr>
          <p:cNvPr id="10" name="直線コネクタ 9"/>
          <p:cNvCxnSpPr/>
          <p:nvPr userDrawn="1"/>
        </p:nvCxnSpPr>
        <p:spPr>
          <a:xfrm flipH="1">
            <a:off x="2" y="4775562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430101" y="1993157"/>
            <a:ext cx="8399077" cy="2790311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430096" y="4905018"/>
            <a:ext cx="8399074" cy="352385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7" name="図プレースホルダー 6"/>
          <p:cNvSpPr>
            <a:spLocks noGrp="1"/>
          </p:cNvSpPr>
          <p:nvPr>
            <p:ph type="pic" sz="quarter" idx="12" hasCustomPrompt="1"/>
          </p:nvPr>
        </p:nvSpPr>
        <p:spPr>
          <a:xfrm>
            <a:off x="412236" y="0"/>
            <a:ext cx="8730970" cy="10287000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66817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1" grpId="0"/>
      <p:bldP spid="1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/>
    </p:bldLst>
  </p:timing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mages and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38181" y="43546"/>
            <a:ext cx="3600000" cy="461554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7" name="図プレースホルダー 5"/>
          <p:cNvSpPr>
            <a:spLocks noGrp="1"/>
          </p:cNvSpPr>
          <p:nvPr>
            <p:ph type="pic" sz="quarter" idx="13" hasCustomPrompt="1"/>
          </p:nvPr>
        </p:nvSpPr>
        <p:spPr>
          <a:xfrm>
            <a:off x="3687754" y="4706605"/>
            <a:ext cx="3600000" cy="4615544"/>
          </a:xfrm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8" name="図プレースホルダー 5"/>
          <p:cNvSpPr>
            <a:spLocks noGrp="1"/>
          </p:cNvSpPr>
          <p:nvPr>
            <p:ph type="pic" sz="quarter" idx="14" hasCustomPrompt="1"/>
          </p:nvPr>
        </p:nvSpPr>
        <p:spPr>
          <a:xfrm>
            <a:off x="7337322" y="43546"/>
            <a:ext cx="3600000" cy="4615544"/>
          </a:xfrm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9" name="図プレースホルダー 5"/>
          <p:cNvSpPr>
            <a:spLocks noGrp="1"/>
          </p:cNvSpPr>
          <p:nvPr>
            <p:ph type="pic" sz="quarter" idx="15" hasCustomPrompt="1"/>
          </p:nvPr>
        </p:nvSpPr>
        <p:spPr>
          <a:xfrm>
            <a:off x="10988185" y="4706948"/>
            <a:ext cx="3600000" cy="4615544"/>
          </a:xfrm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0" name="図プレースホルダー 5"/>
          <p:cNvSpPr>
            <a:spLocks noGrp="1"/>
          </p:cNvSpPr>
          <p:nvPr>
            <p:ph type="pic" sz="quarter" idx="16" hasCustomPrompt="1"/>
          </p:nvPr>
        </p:nvSpPr>
        <p:spPr>
          <a:xfrm>
            <a:off x="14636468" y="43546"/>
            <a:ext cx="3600000" cy="4615544"/>
          </a:xfrm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12" name="正方形/長方形 11"/>
          <p:cNvSpPr/>
          <p:nvPr userDrawn="1"/>
        </p:nvSpPr>
        <p:spPr>
          <a:xfrm>
            <a:off x="38181" y="4706944"/>
            <a:ext cx="3600000" cy="4615199"/>
          </a:xfrm>
          <a:prstGeom prst="rect">
            <a:avLst/>
          </a:prstGeom>
          <a:solidFill>
            <a:schemeClr val="accent1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3" name="正方形/長方形 12"/>
          <p:cNvSpPr/>
          <p:nvPr userDrawn="1"/>
        </p:nvSpPr>
        <p:spPr>
          <a:xfrm>
            <a:off x="3687754" y="43886"/>
            <a:ext cx="3600000" cy="4615199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4" name="正方形/長方形 13"/>
          <p:cNvSpPr/>
          <p:nvPr userDrawn="1"/>
        </p:nvSpPr>
        <p:spPr>
          <a:xfrm>
            <a:off x="7337322" y="4706944"/>
            <a:ext cx="3600000" cy="461519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5" name="正方形/長方形 14"/>
          <p:cNvSpPr/>
          <p:nvPr userDrawn="1"/>
        </p:nvSpPr>
        <p:spPr>
          <a:xfrm>
            <a:off x="10988185" y="43886"/>
            <a:ext cx="3600000" cy="4615199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6" name="正方形/長方形 15"/>
          <p:cNvSpPr/>
          <p:nvPr userDrawn="1"/>
        </p:nvSpPr>
        <p:spPr>
          <a:xfrm>
            <a:off x="14636468" y="4707287"/>
            <a:ext cx="3600000" cy="4615199"/>
          </a:xfrm>
          <a:prstGeom prst="rect">
            <a:avLst/>
          </a:prstGeom>
          <a:solidFill>
            <a:schemeClr val="accent1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7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367028" y="4977647"/>
            <a:ext cx="942315" cy="942317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8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5016604" y="365046"/>
            <a:ext cx="942315" cy="942317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9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8666169" y="4977647"/>
            <a:ext cx="942315" cy="942317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0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15965318" y="4977647"/>
            <a:ext cx="942315" cy="942317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1" name="図プレースホルダー 7"/>
          <p:cNvSpPr>
            <a:spLocks noGrp="1"/>
          </p:cNvSpPr>
          <p:nvPr>
            <p:ph type="pic" sz="quarter" idx="21" hasCustomPrompt="1"/>
          </p:nvPr>
        </p:nvSpPr>
        <p:spPr>
          <a:xfrm>
            <a:off x="12317031" y="365046"/>
            <a:ext cx="942315" cy="942317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41592" y="6038953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213785" y="6535743"/>
            <a:ext cx="3182561" cy="243839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3734704" y="1411835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3906899" y="1908629"/>
            <a:ext cx="3182561" cy="243839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1035137" y="1411838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1207329" y="1908629"/>
            <a:ext cx="3182561" cy="243839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7367935" y="6038953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7540130" y="6535743"/>
            <a:ext cx="3182561" cy="243839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4668367" y="6038953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4840562" y="6535745"/>
            <a:ext cx="3182561" cy="243839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8" name="図プレースホルダー 37"/>
          <p:cNvSpPr>
            <a:spLocks noGrp="1"/>
          </p:cNvSpPr>
          <p:nvPr>
            <p:ph type="pic" sz="quarter" idx="32" hasCustomPrompt="1"/>
          </p:nvPr>
        </p:nvSpPr>
        <p:spPr>
          <a:xfrm>
            <a:off x="1574660" y="4443769"/>
            <a:ext cx="527049" cy="527051"/>
          </a:xfrm>
          <a:prstGeom prst="triangle">
            <a:avLst/>
          </a:prstGeom>
          <a:solidFill>
            <a:schemeClr val="accent1">
              <a:lumMod val="75000"/>
            </a:schemeClr>
          </a:solidFill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39" name="図プレースホルダー 37"/>
          <p:cNvSpPr>
            <a:spLocks noGrp="1"/>
          </p:cNvSpPr>
          <p:nvPr>
            <p:ph type="pic" sz="quarter" idx="33" hasCustomPrompt="1"/>
          </p:nvPr>
        </p:nvSpPr>
        <p:spPr>
          <a:xfrm>
            <a:off x="8878891" y="4443769"/>
            <a:ext cx="527049" cy="527051"/>
          </a:xfrm>
          <a:prstGeom prst="triangle">
            <a:avLst/>
          </a:prstGeom>
          <a:solidFill>
            <a:schemeClr val="accent1">
              <a:lumMod val="50000"/>
            </a:schemeClr>
          </a:solidFill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40" name="図プレースホルダー 37"/>
          <p:cNvSpPr>
            <a:spLocks noGrp="1"/>
          </p:cNvSpPr>
          <p:nvPr>
            <p:ph type="pic" sz="quarter" idx="34" hasCustomPrompt="1"/>
          </p:nvPr>
        </p:nvSpPr>
        <p:spPr>
          <a:xfrm>
            <a:off x="16172945" y="4443769"/>
            <a:ext cx="527049" cy="527051"/>
          </a:xfrm>
          <a:prstGeom prst="triangle">
            <a:avLst/>
          </a:prstGeom>
          <a:solidFill>
            <a:schemeClr val="accent1">
              <a:lumMod val="75000"/>
            </a:schemeClr>
          </a:solidFill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41" name="図プレースホルダー 37"/>
          <p:cNvSpPr>
            <a:spLocks noGrp="1"/>
          </p:cNvSpPr>
          <p:nvPr>
            <p:ph type="pic" sz="quarter" idx="35" hasCustomPrompt="1"/>
          </p:nvPr>
        </p:nvSpPr>
        <p:spPr>
          <a:xfrm rot="10800000">
            <a:off x="5224231" y="4378423"/>
            <a:ext cx="527049" cy="527051"/>
          </a:xfrm>
          <a:prstGeom prst="triangle">
            <a:avLst/>
          </a:pr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42" name="図プレースホルダー 37"/>
          <p:cNvSpPr>
            <a:spLocks noGrp="1"/>
          </p:cNvSpPr>
          <p:nvPr>
            <p:ph type="pic" sz="quarter" idx="36" hasCustomPrompt="1"/>
          </p:nvPr>
        </p:nvSpPr>
        <p:spPr>
          <a:xfrm rot="10800000">
            <a:off x="12524664" y="4436437"/>
            <a:ext cx="527049" cy="527051"/>
          </a:xfrm>
          <a:prstGeom prst="triangle">
            <a:avLst/>
          </a:pr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0807622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1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25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1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250"/>
                            </p:stCondLst>
                            <p:childTnLst>
                              <p:par>
                                <p:cTn id="46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1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750"/>
                            </p:stCondLst>
                            <p:childTnLst>
                              <p:par>
                                <p:cTn id="7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6250"/>
                            </p:stCondLst>
                            <p:childTnLst>
                              <p:par>
                                <p:cTn id="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1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6750"/>
                            </p:stCondLst>
                            <p:childTnLst>
                              <p:par>
                                <p:cTn id="88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0"/>
                            </p:stCondLst>
                            <p:childTnLst>
                              <p:par>
                                <p:cTn id="9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8000"/>
                            </p:stCondLst>
                            <p:childTnLst>
                              <p:par>
                                <p:cTn id="9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" dur="1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2" grpId="0" animBg="1"/>
      <p:bldP spid="13" grpId="0" animBg="1"/>
      <p:bldP spid="14" grpId="0" animBg="1"/>
      <p:bldP spid="15" grpId="0" animBg="1"/>
      <p:bldP spid="16" grpId="0" animBg="1"/>
      <p:bldP spid="17" grpId="0"/>
      <p:bldP spid="18" grpId="0"/>
      <p:bldP spid="19" grpId="0"/>
      <p:bldP spid="20" grpId="0"/>
      <p:bldP spid="21" grpId="0"/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animBg="1"/>
      <p:bldP spid="40" grpId="0" animBg="1"/>
      <p:bldP spid="41" grpId="0" animBg="1"/>
      <p:bldP spid="42" grpId="0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Word - 4 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円/楕円 25"/>
          <p:cNvSpPr/>
          <p:nvPr userDrawn="1"/>
        </p:nvSpPr>
        <p:spPr>
          <a:xfrm>
            <a:off x="939800" y="1788637"/>
            <a:ext cx="6572726" cy="6572726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27" name="円/楕円 26"/>
          <p:cNvSpPr/>
          <p:nvPr userDrawn="1"/>
        </p:nvSpPr>
        <p:spPr>
          <a:xfrm>
            <a:off x="1939282" y="2788113"/>
            <a:ext cx="4573781" cy="4573780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7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10088312" y="1543107"/>
            <a:ext cx="7470833" cy="1484883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10" name="直線コネクタ 9"/>
          <p:cNvCxnSpPr/>
          <p:nvPr userDrawn="1"/>
        </p:nvCxnSpPr>
        <p:spPr>
          <a:xfrm>
            <a:off x="9953293" y="1453097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テキスト プレースホルダー 11"/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7748059" y="1858143"/>
            <a:ext cx="2070229" cy="900101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10088312" y="3478322"/>
            <a:ext cx="7470833" cy="1484883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13" name="直線コネクタ 12"/>
          <p:cNvCxnSpPr/>
          <p:nvPr userDrawn="1"/>
        </p:nvCxnSpPr>
        <p:spPr>
          <a:xfrm>
            <a:off x="9953293" y="3388313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テキスト プレースホルダー 11"/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7748059" y="3793355"/>
            <a:ext cx="2070229" cy="900101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10088312" y="5413537"/>
            <a:ext cx="7470833" cy="1484883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16" name="直線コネクタ 15"/>
          <p:cNvCxnSpPr/>
          <p:nvPr userDrawn="1"/>
        </p:nvCxnSpPr>
        <p:spPr>
          <a:xfrm>
            <a:off x="9953293" y="5323528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テキスト プレースホルダー 11"/>
          <p:cNvSpPr>
            <a:spLocks noGrp="1"/>
          </p:cNvSpPr>
          <p:nvPr userDrawn="1">
            <p:ph type="body" sz="quarter" idx="20" hasCustomPrompt="1"/>
          </p:nvPr>
        </p:nvSpPr>
        <p:spPr>
          <a:xfrm>
            <a:off x="7748059" y="5728570"/>
            <a:ext cx="2070229" cy="900101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10088312" y="7393473"/>
            <a:ext cx="7470833" cy="1484883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19" name="直線コネクタ 18"/>
          <p:cNvCxnSpPr/>
          <p:nvPr userDrawn="1"/>
        </p:nvCxnSpPr>
        <p:spPr>
          <a:xfrm>
            <a:off x="9953293" y="7303464"/>
            <a:ext cx="0" cy="171019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テキスト プレースホルダー 11"/>
          <p:cNvSpPr>
            <a:spLocks noGrp="1"/>
          </p:cNvSpPr>
          <p:nvPr userDrawn="1">
            <p:ph type="body" sz="quarter" idx="22" hasCustomPrompt="1"/>
          </p:nvPr>
        </p:nvSpPr>
        <p:spPr>
          <a:xfrm>
            <a:off x="7748059" y="7708507"/>
            <a:ext cx="2070229" cy="900101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225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1" name="タイトル 1"/>
          <p:cNvSpPr>
            <a:spLocks noGrp="1"/>
          </p:cNvSpPr>
          <p:nvPr userDrawn="1">
            <p:ph type="title" hasCustomPrompt="1"/>
          </p:nvPr>
        </p:nvSpPr>
        <p:spPr>
          <a:xfrm>
            <a:off x="1132325" y="3838363"/>
            <a:ext cx="6480721" cy="2655296"/>
          </a:xfrm>
          <a:prstGeom prst="rect">
            <a:avLst/>
          </a:prstGeom>
        </p:spPr>
        <p:txBody>
          <a:bodyPr lIns="60949" tIns="30476" rIns="60949" bIns="30476" anchor="ctr"/>
          <a:lstStyle>
            <a:lvl1pPr algn="ctr">
              <a:defRPr sz="6599" spc="1500" baseline="0"/>
            </a:lvl1pPr>
          </a:lstStyle>
          <a:p>
            <a:r>
              <a:rPr lang="en-US" altLang="ja-JP" dirty="0"/>
              <a:t>WORD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44798022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7" grpId="0" animBg="1"/>
      <p:bldP spid="7" grpId="0"/>
      <p:bldP spid="11" grpId="0"/>
      <p:bldP spid="12" grpId="0"/>
      <p:bldP spid="14" grpId="0"/>
      <p:bldP spid="15" grpId="0"/>
      <p:bldP spid="17" grpId="0"/>
      <p:bldP spid="18" grpId="0"/>
      <p:bldP spid="20" grpId="0"/>
      <p:bldP spid="21" grpId="0"/>
    </p:bldLst>
  </p:timing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y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32" name="六角形 31"/>
          <p:cNvSpPr/>
          <p:nvPr userDrawn="1"/>
        </p:nvSpPr>
        <p:spPr>
          <a:xfrm rot="5400000">
            <a:off x="5939384" y="2737536"/>
            <a:ext cx="6406062" cy="5522467"/>
          </a:xfrm>
          <a:prstGeom prst="hexagon">
            <a:avLst>
              <a:gd name="adj" fmla="val 28637"/>
              <a:gd name="vf" fmla="val 1154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7" name="円/楕円 36"/>
          <p:cNvSpPr/>
          <p:nvPr userDrawn="1"/>
        </p:nvSpPr>
        <p:spPr>
          <a:xfrm>
            <a:off x="8120714" y="1395631"/>
            <a:ext cx="2025224" cy="2025226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8" name="円/楕円 37"/>
          <p:cNvSpPr/>
          <p:nvPr userDrawn="1"/>
        </p:nvSpPr>
        <p:spPr>
          <a:xfrm>
            <a:off x="10853399" y="2880797"/>
            <a:ext cx="2025224" cy="2025226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9" name="円/楕円 38"/>
          <p:cNvSpPr/>
          <p:nvPr userDrawn="1"/>
        </p:nvSpPr>
        <p:spPr>
          <a:xfrm>
            <a:off x="10853399" y="6031146"/>
            <a:ext cx="2025224" cy="2025226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40" name="円/楕円 39"/>
          <p:cNvSpPr/>
          <p:nvPr userDrawn="1"/>
        </p:nvSpPr>
        <p:spPr>
          <a:xfrm>
            <a:off x="8120714" y="7561317"/>
            <a:ext cx="2025224" cy="2025226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41" name="円/楕円 40"/>
          <p:cNvSpPr/>
          <p:nvPr userDrawn="1"/>
        </p:nvSpPr>
        <p:spPr>
          <a:xfrm>
            <a:off x="5368567" y="6031146"/>
            <a:ext cx="2025224" cy="2025226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42" name="円/楕円 41"/>
          <p:cNvSpPr/>
          <p:nvPr userDrawn="1"/>
        </p:nvSpPr>
        <p:spPr>
          <a:xfrm>
            <a:off x="5368567" y="2872465"/>
            <a:ext cx="2025224" cy="2025226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6982973" y="4950499"/>
            <a:ext cx="4275475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3599" spc="3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5485107" y="3405441"/>
            <a:ext cx="1800203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8216919" y="1882356"/>
            <a:ext cx="1800203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0953210" y="3405441"/>
            <a:ext cx="1800203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5468380" y="6548705"/>
            <a:ext cx="1800203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936492" y="6548705"/>
            <a:ext cx="1800203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1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8216919" y="8078873"/>
            <a:ext cx="1800203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2" name="円弧 51"/>
          <p:cNvSpPr/>
          <p:nvPr userDrawn="1"/>
        </p:nvSpPr>
        <p:spPr>
          <a:xfrm rot="2700000">
            <a:off x="7976007" y="1249739"/>
            <a:ext cx="2320590" cy="2320589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cxnSp>
        <p:nvCxnSpPr>
          <p:cNvPr id="54" name="直線コネクタ 53"/>
          <p:cNvCxnSpPr>
            <a:stCxn id="52" idx="0"/>
          </p:cNvCxnSpPr>
          <p:nvPr userDrawn="1"/>
        </p:nvCxnSpPr>
        <p:spPr>
          <a:xfrm>
            <a:off x="9956753" y="1589579"/>
            <a:ext cx="5651557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円弧 59"/>
          <p:cNvSpPr/>
          <p:nvPr userDrawn="1"/>
        </p:nvSpPr>
        <p:spPr>
          <a:xfrm rot="2700000">
            <a:off x="10706505" y="2712085"/>
            <a:ext cx="2320590" cy="2320589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cxnSp>
        <p:nvCxnSpPr>
          <p:cNvPr id="61" name="直線コネクタ 60"/>
          <p:cNvCxnSpPr>
            <a:stCxn id="60" idx="0"/>
          </p:cNvCxnSpPr>
          <p:nvPr userDrawn="1"/>
        </p:nvCxnSpPr>
        <p:spPr>
          <a:xfrm>
            <a:off x="12687248" y="3051922"/>
            <a:ext cx="500385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円弧 62"/>
          <p:cNvSpPr/>
          <p:nvPr userDrawn="1"/>
        </p:nvSpPr>
        <p:spPr>
          <a:xfrm rot="2700000">
            <a:off x="10706505" y="5870769"/>
            <a:ext cx="2320590" cy="2320589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cxnSp>
        <p:nvCxnSpPr>
          <p:cNvPr id="64" name="直線コネクタ 63"/>
          <p:cNvCxnSpPr/>
          <p:nvPr userDrawn="1"/>
        </p:nvCxnSpPr>
        <p:spPr>
          <a:xfrm>
            <a:off x="12687248" y="6210605"/>
            <a:ext cx="500385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円弧 69"/>
          <p:cNvSpPr/>
          <p:nvPr userDrawn="1"/>
        </p:nvSpPr>
        <p:spPr>
          <a:xfrm rot="18900000" flipH="1">
            <a:off x="5212909" y="2712084"/>
            <a:ext cx="2320589" cy="2320590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cxnSp>
        <p:nvCxnSpPr>
          <p:cNvPr id="71" name="直線コネクタ 70"/>
          <p:cNvCxnSpPr>
            <a:stCxn id="70" idx="0"/>
          </p:cNvCxnSpPr>
          <p:nvPr userDrawn="1"/>
        </p:nvCxnSpPr>
        <p:spPr>
          <a:xfrm flipH="1">
            <a:off x="520701" y="3051922"/>
            <a:ext cx="5032043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円弧 76"/>
          <p:cNvSpPr/>
          <p:nvPr userDrawn="1"/>
        </p:nvSpPr>
        <p:spPr>
          <a:xfrm rot="18900000" flipH="1">
            <a:off x="5212909" y="5870768"/>
            <a:ext cx="2320589" cy="2320590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cxnSp>
        <p:nvCxnSpPr>
          <p:cNvPr id="78" name="直線コネクタ 77"/>
          <p:cNvCxnSpPr>
            <a:stCxn id="77" idx="0"/>
          </p:cNvCxnSpPr>
          <p:nvPr userDrawn="1"/>
        </p:nvCxnSpPr>
        <p:spPr>
          <a:xfrm flipH="1">
            <a:off x="520701" y="6210605"/>
            <a:ext cx="5032043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円弧 79"/>
          <p:cNvSpPr/>
          <p:nvPr userDrawn="1"/>
        </p:nvSpPr>
        <p:spPr>
          <a:xfrm rot="2700000" flipH="1" flipV="1">
            <a:off x="7943407" y="7426339"/>
            <a:ext cx="2320590" cy="2320589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cxnSp>
        <p:nvCxnSpPr>
          <p:cNvPr id="81" name="直線コネクタ 80"/>
          <p:cNvCxnSpPr>
            <a:stCxn id="80" idx="0"/>
          </p:cNvCxnSpPr>
          <p:nvPr userDrawn="1"/>
        </p:nvCxnSpPr>
        <p:spPr>
          <a:xfrm flipH="1">
            <a:off x="2476503" y="9407079"/>
            <a:ext cx="580674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テキスト プレースホルダー 11"/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10405075" y="1702396"/>
            <a:ext cx="5203229" cy="84733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0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13095887" y="3203599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1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13108587" y="6340505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2" name="テキスト プレースホルダー 11"/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496393" y="3202858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5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520703" y="6353207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6" name="テキスト プレースホルダー 1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2619980" y="8433394"/>
            <a:ext cx="5203229" cy="847338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8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457200" y="353675"/>
            <a:ext cx="6769101" cy="1983133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47" name="直線コネクタ 46"/>
          <p:cNvCxnSpPr/>
          <p:nvPr userDrawn="1"/>
        </p:nvCxnSpPr>
        <p:spPr>
          <a:xfrm flipH="1">
            <a:off x="-790" y="2372535"/>
            <a:ext cx="7463584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8719436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5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5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5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5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5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5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50"/>
                            </p:stCondLst>
                            <p:childTnLst>
                              <p:par>
                                <p:cTn id="6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550"/>
                            </p:stCondLst>
                            <p:childTnLst>
                              <p:par>
                                <p:cTn id="6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05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550"/>
                            </p:stCondLst>
                            <p:childTnLst>
                              <p:par>
                                <p:cTn id="8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7050"/>
                            </p:stCondLst>
                            <p:childTnLst>
                              <p:par>
                                <p:cTn id="8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5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8050"/>
                            </p:stCondLst>
                            <p:childTnLst>
                              <p:par>
                                <p:cTn id="9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8550"/>
                            </p:stCondLst>
                            <p:childTnLst>
                              <p:par>
                                <p:cTn id="10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05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9550"/>
                            </p:stCondLst>
                            <p:childTnLst>
                              <p:par>
                                <p:cTn id="1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50"/>
                            </p:stCondLst>
                            <p:childTnLst>
                              <p:par>
                                <p:cTn id="1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60" grpId="0" animBg="1"/>
      <p:bldP spid="63" grpId="0" animBg="1"/>
      <p:bldP spid="70" grpId="0" animBg="1"/>
      <p:bldP spid="77" grpId="0" animBg="1"/>
      <p:bldP spid="80" grpId="0" animBg="1"/>
      <p:bldP spid="82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8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0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1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2" grpId="0">
        <p:tmplLst>
          <p:tmpl>
            <p:tnLst>
              <p:par>
                <p:cTn presetID="2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9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5" grpId="0">
        <p:tmplLst>
          <p:tmpl>
            <p:tnLst>
              <p:par>
                <p:cTn presetID="2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6" grpId="0">
        <p:tmplLst>
          <p:tmpl>
            <p:tnLst>
              <p:par>
                <p:cTn presetID="2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9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8" y="5"/>
            <a:ext cx="4572000" cy="3299256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6" name="図プレースホルダー 5"/>
          <p:cNvSpPr>
            <a:spLocks noGrp="1"/>
          </p:cNvSpPr>
          <p:nvPr>
            <p:ph type="pic" sz="quarter" idx="13" hasCustomPrompt="1"/>
          </p:nvPr>
        </p:nvSpPr>
        <p:spPr>
          <a:xfrm>
            <a:off x="4570420" y="5"/>
            <a:ext cx="4572000" cy="3299256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7" name="図プレースホルダー 5"/>
          <p:cNvSpPr>
            <a:spLocks noGrp="1"/>
          </p:cNvSpPr>
          <p:nvPr>
            <p:ph type="pic" sz="quarter" idx="14" hasCustomPrompt="1"/>
          </p:nvPr>
        </p:nvSpPr>
        <p:spPr>
          <a:xfrm>
            <a:off x="9144007" y="5"/>
            <a:ext cx="4572000" cy="3299256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8" name="図プレースホルダー 5"/>
          <p:cNvSpPr>
            <a:spLocks noGrp="1"/>
          </p:cNvSpPr>
          <p:nvPr>
            <p:ph type="pic" sz="quarter" idx="15" hasCustomPrompt="1"/>
          </p:nvPr>
        </p:nvSpPr>
        <p:spPr>
          <a:xfrm>
            <a:off x="13714420" y="5"/>
            <a:ext cx="4572000" cy="3299256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3" name="図プレースホルダー 5"/>
          <p:cNvSpPr>
            <a:spLocks noGrp="1"/>
          </p:cNvSpPr>
          <p:nvPr>
            <p:ph type="pic" sz="quarter" idx="16" hasCustomPrompt="1"/>
          </p:nvPr>
        </p:nvSpPr>
        <p:spPr>
          <a:xfrm>
            <a:off x="8" y="3284411"/>
            <a:ext cx="4572000" cy="3299256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4" name="図プレースホルダー 5"/>
          <p:cNvSpPr>
            <a:spLocks noGrp="1"/>
          </p:cNvSpPr>
          <p:nvPr>
            <p:ph type="pic" sz="quarter" idx="17" hasCustomPrompt="1"/>
          </p:nvPr>
        </p:nvSpPr>
        <p:spPr>
          <a:xfrm>
            <a:off x="4570420" y="3284411"/>
            <a:ext cx="4572000" cy="3299256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5" name="図プレースホルダー 5"/>
          <p:cNvSpPr>
            <a:spLocks noGrp="1"/>
          </p:cNvSpPr>
          <p:nvPr>
            <p:ph type="pic" sz="quarter" idx="18" hasCustomPrompt="1"/>
          </p:nvPr>
        </p:nvSpPr>
        <p:spPr>
          <a:xfrm>
            <a:off x="9144007" y="3284411"/>
            <a:ext cx="4572000" cy="3299256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6" name="図プレースホルダー 5"/>
          <p:cNvSpPr>
            <a:spLocks noGrp="1"/>
          </p:cNvSpPr>
          <p:nvPr>
            <p:ph type="pic" sz="quarter" idx="19" hasCustomPrompt="1"/>
          </p:nvPr>
        </p:nvSpPr>
        <p:spPr>
          <a:xfrm>
            <a:off x="13714420" y="3284411"/>
            <a:ext cx="4572000" cy="3299256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8" name="テキスト プレースホルダー 17"/>
          <p:cNvSpPr>
            <a:spLocks noGrp="1"/>
          </p:cNvSpPr>
          <p:nvPr>
            <p:ph type="body" sz="quarter" idx="20" hasCustomPrompt="1"/>
          </p:nvPr>
        </p:nvSpPr>
        <p:spPr>
          <a:xfrm>
            <a:off x="8" y="2714367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sp>
        <p:nvSpPr>
          <p:cNvPr id="19" name="テキスト プレースホルダー 17"/>
          <p:cNvSpPr>
            <a:spLocks noGrp="1"/>
          </p:cNvSpPr>
          <p:nvPr>
            <p:ph type="body" sz="quarter" idx="21" hasCustomPrompt="1"/>
          </p:nvPr>
        </p:nvSpPr>
        <p:spPr>
          <a:xfrm>
            <a:off x="4570420" y="2714367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sp>
        <p:nvSpPr>
          <p:cNvPr id="20" name="テキスト プレースホルダー 17"/>
          <p:cNvSpPr>
            <a:spLocks noGrp="1"/>
          </p:cNvSpPr>
          <p:nvPr>
            <p:ph type="body" sz="quarter" idx="22" hasCustomPrompt="1"/>
          </p:nvPr>
        </p:nvSpPr>
        <p:spPr>
          <a:xfrm>
            <a:off x="9142421" y="2714367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sp>
        <p:nvSpPr>
          <p:cNvPr id="21" name="テキスト プレースホルダー 17"/>
          <p:cNvSpPr>
            <a:spLocks noGrp="1"/>
          </p:cNvSpPr>
          <p:nvPr>
            <p:ph type="body" sz="quarter" idx="23" hasCustomPrompt="1"/>
          </p:nvPr>
        </p:nvSpPr>
        <p:spPr>
          <a:xfrm>
            <a:off x="13712832" y="2714367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sp>
        <p:nvSpPr>
          <p:cNvPr id="22" name="テキスト プレースホルダー 17"/>
          <p:cNvSpPr>
            <a:spLocks noGrp="1"/>
          </p:cNvSpPr>
          <p:nvPr>
            <p:ph type="body" sz="quarter" idx="24" hasCustomPrompt="1"/>
          </p:nvPr>
        </p:nvSpPr>
        <p:spPr>
          <a:xfrm>
            <a:off x="1593" y="5998773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sp>
        <p:nvSpPr>
          <p:cNvPr id="23" name="テキスト プレースホルダー 17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7" y="5998773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sp>
        <p:nvSpPr>
          <p:cNvPr id="24" name="テキスト プレースホルダー 17"/>
          <p:cNvSpPr>
            <a:spLocks noGrp="1"/>
          </p:cNvSpPr>
          <p:nvPr>
            <p:ph type="body" sz="quarter" idx="26" hasCustomPrompt="1"/>
          </p:nvPr>
        </p:nvSpPr>
        <p:spPr>
          <a:xfrm>
            <a:off x="9144007" y="5998773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sp>
        <p:nvSpPr>
          <p:cNvPr id="25" name="テキスト プレースホルダー 17"/>
          <p:cNvSpPr>
            <a:spLocks noGrp="1"/>
          </p:cNvSpPr>
          <p:nvPr>
            <p:ph type="body" sz="quarter" idx="27" hasCustomPrompt="1"/>
          </p:nvPr>
        </p:nvSpPr>
        <p:spPr>
          <a:xfrm>
            <a:off x="13714420" y="5998773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51" y="6619892"/>
            <a:ext cx="12612640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27" name="直線コネクタ 26"/>
          <p:cNvCxnSpPr/>
          <p:nvPr userDrawn="1"/>
        </p:nvCxnSpPr>
        <p:spPr>
          <a:xfrm flipH="1" flipV="1">
            <a:off x="3332957" y="7853153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8" y="7975600"/>
            <a:ext cx="14102428" cy="153911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970463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250"/>
                            </p:stCondLst>
                            <p:childTnLst>
                              <p:par>
                                <p:cTn id="12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9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750"/>
                            </p:stCondLst>
                            <p:childTnLst>
                              <p:par>
                                <p:cTn id="26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0"/>
                            </p:stCondLst>
                            <p:childTnLst>
                              <p:par>
                                <p:cTn id="33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6250"/>
                            </p:stCondLst>
                            <p:childTnLst>
                              <p:par>
                                <p:cTn id="40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500"/>
                            </p:stCondLst>
                            <p:childTnLst>
                              <p:par>
                                <p:cTn id="47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8750"/>
                            </p:stCondLst>
                            <p:childTnLst>
                              <p:par>
                                <p:cTn id="54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0"/>
                            </p:stCondLst>
                            <p:childTnLst>
                              <p:par>
                                <p:cTn id="61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1050"/>
                            </p:stCondLst>
                            <p:childTnLst>
                              <p:par>
                                <p:cTn id="6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13" grpId="0"/>
      <p:bldP spid="14" grpId="0"/>
      <p:bldP spid="15" grpId="0"/>
      <p:bldP spid="16" grpId="0"/>
      <p:bldP spid="18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フリーフォーム 75"/>
          <p:cNvSpPr/>
          <p:nvPr userDrawn="1"/>
        </p:nvSpPr>
        <p:spPr>
          <a:xfrm>
            <a:off x="3" y="2628905"/>
            <a:ext cx="18351499" cy="2959100"/>
          </a:xfrm>
          <a:custGeom>
            <a:avLst/>
            <a:gdLst>
              <a:gd name="connsiteX0" fmla="*/ 0 w 18351500"/>
              <a:gd name="connsiteY0" fmla="*/ 2959100 h 2959100"/>
              <a:gd name="connsiteX1" fmla="*/ 3606800 w 18351500"/>
              <a:gd name="connsiteY1" fmla="*/ 2959100 h 2959100"/>
              <a:gd name="connsiteX2" fmla="*/ 3606800 w 18351500"/>
              <a:gd name="connsiteY2" fmla="*/ 0 h 2959100"/>
              <a:gd name="connsiteX3" fmla="*/ 7289800 w 18351500"/>
              <a:gd name="connsiteY3" fmla="*/ 0 h 2959100"/>
              <a:gd name="connsiteX4" fmla="*/ 7289800 w 18351500"/>
              <a:gd name="connsiteY4" fmla="*/ 2159000 h 2959100"/>
              <a:gd name="connsiteX5" fmla="*/ 10998200 w 18351500"/>
              <a:gd name="connsiteY5" fmla="*/ 2159000 h 2959100"/>
              <a:gd name="connsiteX6" fmla="*/ 10998200 w 18351500"/>
              <a:gd name="connsiteY6" fmla="*/ 850900 h 2959100"/>
              <a:gd name="connsiteX7" fmla="*/ 14668500 w 18351500"/>
              <a:gd name="connsiteY7" fmla="*/ 850900 h 2959100"/>
              <a:gd name="connsiteX8" fmla="*/ 14668500 w 18351500"/>
              <a:gd name="connsiteY8" fmla="*/ 2806700 h 2959100"/>
              <a:gd name="connsiteX9" fmla="*/ 18351500 w 18351500"/>
              <a:gd name="connsiteY9" fmla="*/ 2806700 h 295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351500" h="2959100">
                <a:moveTo>
                  <a:pt x="0" y="2959100"/>
                </a:moveTo>
                <a:lnTo>
                  <a:pt x="3606800" y="2959100"/>
                </a:lnTo>
                <a:lnTo>
                  <a:pt x="3606800" y="0"/>
                </a:lnTo>
                <a:lnTo>
                  <a:pt x="7289800" y="0"/>
                </a:lnTo>
                <a:lnTo>
                  <a:pt x="7289800" y="2159000"/>
                </a:lnTo>
                <a:lnTo>
                  <a:pt x="10998200" y="2159000"/>
                </a:lnTo>
                <a:lnTo>
                  <a:pt x="10998200" y="850900"/>
                </a:lnTo>
                <a:lnTo>
                  <a:pt x="14668500" y="850900"/>
                </a:lnTo>
                <a:lnTo>
                  <a:pt x="14668500" y="2806700"/>
                </a:lnTo>
                <a:lnTo>
                  <a:pt x="18351500" y="2806700"/>
                </a:lnTo>
              </a:path>
            </a:pathLst>
          </a:custGeom>
          <a:noFill/>
          <a:ln w="76200" cmpd="sng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grpSp>
        <p:nvGrpSpPr>
          <p:cNvPr id="2" name="グループ化 31"/>
          <p:cNvGrpSpPr/>
          <p:nvPr userDrawn="1"/>
        </p:nvGrpSpPr>
        <p:grpSpPr>
          <a:xfrm>
            <a:off x="874988" y="5956564"/>
            <a:ext cx="3420379" cy="1717950"/>
            <a:chOff x="187211" y="5765810"/>
            <a:chExt cx="3420380" cy="1717950"/>
          </a:xfrm>
        </p:grpSpPr>
        <p:sp>
          <p:nvSpPr>
            <p:cNvPr id="30" name="正方形/長方形 29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31" name="二等辺三角形 30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67" name="円/楕円 66"/>
          <p:cNvSpPr/>
          <p:nvPr userDrawn="1"/>
        </p:nvSpPr>
        <p:spPr>
          <a:xfrm>
            <a:off x="295891" y="5742036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4" name="図プレースホルダー 33"/>
          <p:cNvSpPr>
            <a:spLocks noGrp="1"/>
          </p:cNvSpPr>
          <p:nvPr>
            <p:ph type="pic" sz="quarter" idx="25" hasCustomPrompt="1"/>
          </p:nvPr>
        </p:nvSpPr>
        <p:spPr>
          <a:xfrm>
            <a:off x="519129" y="5981972"/>
            <a:ext cx="446290" cy="446291"/>
          </a:xfrm>
        </p:spPr>
        <p:txBody>
          <a:bodyPr>
            <a:normAutofit/>
          </a:bodyPr>
          <a:lstStyle>
            <a:lvl1pPr>
              <a:defRPr sz="10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43413" y="4537977"/>
            <a:ext cx="3538537" cy="990111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799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223783" y="6279186"/>
            <a:ext cx="2846563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3750680" y="2692773"/>
            <a:ext cx="3538537" cy="990111"/>
          </a:xfrm>
        </p:spPr>
        <p:txBody>
          <a:bodyPr anchor="t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799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1069637" y="3543986"/>
            <a:ext cx="3538537" cy="990111"/>
          </a:xfrm>
        </p:spPr>
        <p:txBody>
          <a:bodyPr anchor="t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799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7408029" y="3731564"/>
            <a:ext cx="3538537" cy="990111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799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4715041" y="4402962"/>
            <a:ext cx="3538537" cy="990111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799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grpSp>
        <p:nvGrpSpPr>
          <p:cNvPr id="5" name="グループ化 34"/>
          <p:cNvGrpSpPr/>
          <p:nvPr userDrawn="1"/>
        </p:nvGrpSpPr>
        <p:grpSpPr>
          <a:xfrm rot="10800000">
            <a:off x="3759993" y="757556"/>
            <a:ext cx="3420379" cy="1717950"/>
            <a:chOff x="187211" y="5765810"/>
            <a:chExt cx="3420380" cy="1717950"/>
          </a:xfrm>
        </p:grpSpPr>
        <p:sp>
          <p:nvSpPr>
            <p:cNvPr id="36" name="正方形/長方形 35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37" name="二等辺三角形 36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38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4197185" y="810146"/>
            <a:ext cx="2758167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grpSp>
        <p:nvGrpSpPr>
          <p:cNvPr id="6" name="グループ化 39"/>
          <p:cNvGrpSpPr/>
          <p:nvPr userDrawn="1"/>
        </p:nvGrpSpPr>
        <p:grpSpPr>
          <a:xfrm rot="10800000">
            <a:off x="11078423" y="1612652"/>
            <a:ext cx="3420379" cy="1717950"/>
            <a:chOff x="187211" y="5765810"/>
            <a:chExt cx="3420380" cy="1717950"/>
          </a:xfrm>
        </p:grpSpPr>
        <p:sp>
          <p:nvSpPr>
            <p:cNvPr id="41" name="正方形/長方形 40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42" name="二等辺三角形 41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43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542366" y="1665239"/>
            <a:ext cx="2731412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grpSp>
        <p:nvGrpSpPr>
          <p:cNvPr id="7" name="グループ化 44"/>
          <p:cNvGrpSpPr/>
          <p:nvPr userDrawn="1"/>
        </p:nvGrpSpPr>
        <p:grpSpPr>
          <a:xfrm>
            <a:off x="7432224" y="5200547"/>
            <a:ext cx="3420379" cy="1717950"/>
            <a:chOff x="187211" y="5765810"/>
            <a:chExt cx="3420380" cy="1717950"/>
          </a:xfrm>
        </p:grpSpPr>
        <p:sp>
          <p:nvSpPr>
            <p:cNvPr id="46" name="正方形/長方形 45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47" name="二等辺三角形 46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48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7904055" y="5523168"/>
            <a:ext cx="2723535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grpSp>
        <p:nvGrpSpPr>
          <p:cNvPr id="8" name="グループ化 58"/>
          <p:cNvGrpSpPr/>
          <p:nvPr userDrawn="1"/>
        </p:nvGrpSpPr>
        <p:grpSpPr>
          <a:xfrm>
            <a:off x="14678824" y="5830920"/>
            <a:ext cx="3420379" cy="1717950"/>
            <a:chOff x="187211" y="5765810"/>
            <a:chExt cx="3420380" cy="1717950"/>
          </a:xfrm>
        </p:grpSpPr>
        <p:sp>
          <p:nvSpPr>
            <p:cNvPr id="60" name="正方形/長方形 59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61" name="二等辺三角形 60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62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5142765" y="6102740"/>
            <a:ext cx="2731412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4" name="直角三角形 63"/>
          <p:cNvSpPr/>
          <p:nvPr userDrawn="1"/>
        </p:nvSpPr>
        <p:spPr>
          <a:xfrm rot="8100000">
            <a:off x="3408296" y="4036797"/>
            <a:ext cx="405045" cy="405046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5" name="直角三角形 64"/>
          <p:cNvSpPr/>
          <p:nvPr userDrawn="1"/>
        </p:nvSpPr>
        <p:spPr>
          <a:xfrm rot="18900000">
            <a:off x="14476298" y="4100471"/>
            <a:ext cx="405045" cy="405046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8" name="円/楕円 67"/>
          <p:cNvSpPr/>
          <p:nvPr userDrawn="1"/>
        </p:nvSpPr>
        <p:spPr>
          <a:xfrm>
            <a:off x="3295858" y="293613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9" name="図プレースホルダー 33"/>
          <p:cNvSpPr>
            <a:spLocks noGrp="1"/>
          </p:cNvSpPr>
          <p:nvPr>
            <p:ph type="pic" sz="quarter" idx="34" hasCustomPrompt="1"/>
          </p:nvPr>
        </p:nvSpPr>
        <p:spPr>
          <a:xfrm>
            <a:off x="3519094" y="533542"/>
            <a:ext cx="446290" cy="446291"/>
          </a:xfrm>
        </p:spPr>
        <p:txBody>
          <a:bodyPr>
            <a:normAutofit/>
          </a:bodyPr>
          <a:lstStyle>
            <a:lvl1pPr>
              <a:defRPr sz="10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70" name="円/楕円 69"/>
          <p:cNvSpPr/>
          <p:nvPr userDrawn="1"/>
        </p:nvSpPr>
        <p:spPr>
          <a:xfrm>
            <a:off x="6968280" y="4939209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1" name="図プレースホルダー 33"/>
          <p:cNvSpPr>
            <a:spLocks noGrp="1"/>
          </p:cNvSpPr>
          <p:nvPr>
            <p:ph type="pic" sz="quarter" idx="35" hasCustomPrompt="1"/>
          </p:nvPr>
        </p:nvSpPr>
        <p:spPr>
          <a:xfrm>
            <a:off x="7191518" y="5179145"/>
            <a:ext cx="446290" cy="446291"/>
          </a:xfrm>
        </p:spPr>
        <p:txBody>
          <a:bodyPr>
            <a:normAutofit/>
          </a:bodyPr>
          <a:lstStyle>
            <a:lvl1pPr>
              <a:defRPr sz="10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72" name="円/楕円 71"/>
          <p:cNvSpPr/>
          <p:nvPr userDrawn="1"/>
        </p:nvSpPr>
        <p:spPr>
          <a:xfrm>
            <a:off x="10614479" y="1144710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3" name="図プレースホルダー 33"/>
          <p:cNvSpPr>
            <a:spLocks noGrp="1"/>
          </p:cNvSpPr>
          <p:nvPr>
            <p:ph type="pic" sz="quarter" idx="36" hasCustomPrompt="1"/>
          </p:nvPr>
        </p:nvSpPr>
        <p:spPr>
          <a:xfrm>
            <a:off x="10837718" y="1384644"/>
            <a:ext cx="446290" cy="446291"/>
          </a:xfrm>
        </p:spPr>
        <p:txBody>
          <a:bodyPr>
            <a:normAutofit/>
          </a:bodyPr>
          <a:lstStyle>
            <a:lvl1pPr>
              <a:defRPr sz="10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74" name="円/楕円 73"/>
          <p:cNvSpPr/>
          <p:nvPr userDrawn="1"/>
        </p:nvSpPr>
        <p:spPr>
          <a:xfrm>
            <a:off x="14214880" y="5595764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5" name="図プレースホルダー 33"/>
          <p:cNvSpPr>
            <a:spLocks noGrp="1"/>
          </p:cNvSpPr>
          <p:nvPr>
            <p:ph type="pic" sz="quarter" idx="37" hasCustomPrompt="1"/>
          </p:nvPr>
        </p:nvSpPr>
        <p:spPr>
          <a:xfrm>
            <a:off x="14438118" y="5835693"/>
            <a:ext cx="446290" cy="446291"/>
          </a:xfrm>
        </p:spPr>
        <p:txBody>
          <a:bodyPr>
            <a:normAutofit/>
          </a:bodyPr>
          <a:lstStyle>
            <a:lvl1pPr>
              <a:defRPr sz="10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7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4921600" y="7077102"/>
            <a:ext cx="8399077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78" name="直線コネクタ 77"/>
          <p:cNvCxnSpPr/>
          <p:nvPr userDrawn="1"/>
        </p:nvCxnSpPr>
        <p:spPr>
          <a:xfrm flipH="1" flipV="1">
            <a:off x="3332957" y="8335066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3332961" y="8432805"/>
            <a:ext cx="11632274" cy="109220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97437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7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750"/>
                            </p:stCondLst>
                            <p:childTnLst>
                              <p:par>
                                <p:cTn id="3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250"/>
                            </p:stCondLst>
                            <p:childTnLst>
                              <p:par>
                                <p:cTn id="39" presetID="2" presetClass="entr" presetSubtype="1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7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250"/>
                            </p:stCondLst>
                            <p:childTnLst>
                              <p:par>
                                <p:cTn id="5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750"/>
                            </p:stCondLst>
                            <p:childTnLst>
                              <p:par>
                                <p:cTn id="60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25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750"/>
                            </p:stCondLst>
                            <p:childTnLst>
                              <p:par>
                                <p:cTn id="76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250"/>
                            </p:stCondLst>
                            <p:childTnLst>
                              <p:par>
                                <p:cTn id="81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675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7250"/>
                            </p:stCondLst>
                            <p:childTnLst>
                              <p:par>
                                <p:cTn id="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7750"/>
                            </p:stCondLst>
                            <p:childTnLst>
                              <p:par>
                                <p:cTn id="101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250"/>
                            </p:stCondLst>
                            <p:childTnLst>
                              <p:par>
                                <p:cTn id="106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875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9250"/>
                            </p:stCondLst>
                            <p:childTnLst>
                              <p:par>
                                <p:cTn id="12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9800"/>
                            </p:stCondLst>
                            <p:childTnLst>
                              <p:par>
                                <p:cTn id="127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0300"/>
                            </p:stCondLst>
                            <p:childTnLst>
                              <p:par>
                                <p:cTn id="131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 animBg="1"/>
      <p:bldP spid="67" grpId="0" animBg="1"/>
      <p:bldP spid="34" grpId="0"/>
      <p:bldP spid="22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2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4" grpId="0" animBg="1"/>
      <p:bldP spid="65" grpId="0" animBg="1"/>
      <p:bldP spid="68" grpId="0" animBg="1"/>
      <p:bldP spid="69" grpId="0"/>
      <p:bldP spid="70" grpId="0" animBg="1"/>
      <p:bldP spid="71" grpId="0"/>
      <p:bldP spid="72" grpId="0" animBg="1"/>
      <p:bldP spid="73" grpId="0"/>
      <p:bldP spid="74" grpId="0" animBg="1"/>
      <p:bldP spid="75" grpId="0"/>
      <p:bldP spid="7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2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oints and Tex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6" name="直線コネクタ 35"/>
          <p:cNvCxnSpPr/>
          <p:nvPr userDrawn="1"/>
        </p:nvCxnSpPr>
        <p:spPr>
          <a:xfrm flipH="1">
            <a:off x="-790" y="4079091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六角形 13"/>
          <p:cNvSpPr/>
          <p:nvPr userDrawn="1"/>
        </p:nvSpPr>
        <p:spPr>
          <a:xfrm rot="5400000">
            <a:off x="2000981" y="2470019"/>
            <a:ext cx="6406062" cy="5522467"/>
          </a:xfrm>
          <a:prstGeom prst="hexagon">
            <a:avLst>
              <a:gd name="adj" fmla="val 28637"/>
              <a:gd name="vf" fmla="val 1154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涙形 4"/>
          <p:cNvSpPr/>
          <p:nvPr userDrawn="1"/>
        </p:nvSpPr>
        <p:spPr>
          <a:xfrm rot="8100000">
            <a:off x="3826257" y="803290"/>
            <a:ext cx="2713763" cy="2713766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" name="涙形 5"/>
          <p:cNvSpPr/>
          <p:nvPr userDrawn="1"/>
        </p:nvSpPr>
        <p:spPr>
          <a:xfrm rot="4500000">
            <a:off x="1288951" y="2233598"/>
            <a:ext cx="2713766" cy="2713763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" name="涙形 6"/>
          <p:cNvSpPr/>
          <p:nvPr userDrawn="1"/>
        </p:nvSpPr>
        <p:spPr>
          <a:xfrm rot="900000">
            <a:off x="1288953" y="5115950"/>
            <a:ext cx="2713763" cy="2713766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" name="涙形 7"/>
          <p:cNvSpPr/>
          <p:nvPr userDrawn="1"/>
        </p:nvSpPr>
        <p:spPr>
          <a:xfrm rot="18900000">
            <a:off x="3847132" y="6525196"/>
            <a:ext cx="2713763" cy="2713766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9" name="涙形 8"/>
          <p:cNvSpPr/>
          <p:nvPr userDrawn="1"/>
        </p:nvSpPr>
        <p:spPr>
          <a:xfrm rot="15300000">
            <a:off x="6384435" y="5094890"/>
            <a:ext cx="2713766" cy="2713763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0" name="涙形 9"/>
          <p:cNvSpPr/>
          <p:nvPr userDrawn="1"/>
        </p:nvSpPr>
        <p:spPr>
          <a:xfrm rot="11700000">
            <a:off x="6384438" y="2212536"/>
            <a:ext cx="2713763" cy="2713766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5" name="テキスト プレースホルダー 11"/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3922631" y="1633117"/>
            <a:ext cx="2475275" cy="585066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6" name="図プレースホルダー 7"/>
          <p:cNvSpPr>
            <a:spLocks noGrp="1"/>
          </p:cNvSpPr>
          <p:nvPr userDrawn="1">
            <p:ph type="pic" sz="quarter" idx="18" hasCustomPrompt="1"/>
          </p:nvPr>
        </p:nvSpPr>
        <p:spPr>
          <a:xfrm>
            <a:off x="4801902" y="937217"/>
            <a:ext cx="785910" cy="785910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4048574" y="2083162"/>
            <a:ext cx="2241181" cy="1035116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35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6469092" y="3094100"/>
            <a:ext cx="2475275" cy="585066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9" name="図プレースホルダー 7"/>
          <p:cNvSpPr>
            <a:spLocks noGrp="1"/>
          </p:cNvSpPr>
          <p:nvPr userDrawn="1">
            <p:ph type="pic" sz="quarter" idx="31" hasCustomPrompt="1"/>
          </p:nvPr>
        </p:nvSpPr>
        <p:spPr>
          <a:xfrm>
            <a:off x="7348363" y="2398200"/>
            <a:ext cx="785910" cy="785910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6595035" y="3544152"/>
            <a:ext cx="2241181" cy="1035116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35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1373607" y="3049097"/>
            <a:ext cx="2475275" cy="585066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5" name="図プレースホルダー 7"/>
          <p:cNvSpPr>
            <a:spLocks noGrp="1"/>
          </p:cNvSpPr>
          <p:nvPr userDrawn="1">
            <p:ph type="pic" sz="quarter" idx="34" hasCustomPrompt="1"/>
          </p:nvPr>
        </p:nvSpPr>
        <p:spPr>
          <a:xfrm>
            <a:off x="2252879" y="2353197"/>
            <a:ext cx="785910" cy="785910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 userDrawn="1">
            <p:ph type="body" sz="quarter" idx="35" hasCustomPrompt="1"/>
          </p:nvPr>
        </p:nvSpPr>
        <p:spPr>
          <a:xfrm>
            <a:off x="1499549" y="3499146"/>
            <a:ext cx="2241181" cy="1035116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35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 userDrawn="1">
            <p:ph type="body" sz="quarter" idx="36" hasCustomPrompt="1"/>
          </p:nvPr>
        </p:nvSpPr>
        <p:spPr>
          <a:xfrm>
            <a:off x="1373607" y="5927151"/>
            <a:ext cx="2475275" cy="585066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8" name="図プレースホルダー 7"/>
          <p:cNvSpPr>
            <a:spLocks noGrp="1"/>
          </p:cNvSpPr>
          <p:nvPr userDrawn="1">
            <p:ph type="pic" sz="quarter" idx="37" hasCustomPrompt="1"/>
          </p:nvPr>
        </p:nvSpPr>
        <p:spPr>
          <a:xfrm>
            <a:off x="2252879" y="5231257"/>
            <a:ext cx="785910" cy="785910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 userDrawn="1">
            <p:ph type="body" sz="quarter" idx="38" hasCustomPrompt="1"/>
          </p:nvPr>
        </p:nvSpPr>
        <p:spPr>
          <a:xfrm>
            <a:off x="1499549" y="6377206"/>
            <a:ext cx="2241181" cy="1035116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35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 userDrawn="1">
            <p:ph type="body" sz="quarter" idx="39" hasCustomPrompt="1"/>
          </p:nvPr>
        </p:nvSpPr>
        <p:spPr>
          <a:xfrm>
            <a:off x="6469092" y="5908591"/>
            <a:ext cx="2475275" cy="585066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1" name="図プレースホルダー 7"/>
          <p:cNvSpPr>
            <a:spLocks noGrp="1"/>
          </p:cNvSpPr>
          <p:nvPr userDrawn="1">
            <p:ph type="pic" sz="quarter" idx="40" hasCustomPrompt="1"/>
          </p:nvPr>
        </p:nvSpPr>
        <p:spPr>
          <a:xfrm>
            <a:off x="7348363" y="5212694"/>
            <a:ext cx="785910" cy="785910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 userDrawn="1">
            <p:ph type="body" sz="quarter" idx="41" hasCustomPrompt="1"/>
          </p:nvPr>
        </p:nvSpPr>
        <p:spPr>
          <a:xfrm>
            <a:off x="6595035" y="6358642"/>
            <a:ext cx="2241181" cy="1035116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35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 userDrawn="1">
            <p:ph type="body" sz="quarter" idx="42" hasCustomPrompt="1"/>
          </p:nvPr>
        </p:nvSpPr>
        <p:spPr>
          <a:xfrm>
            <a:off x="3922631" y="7324571"/>
            <a:ext cx="2475275" cy="585066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4" name="図プレースホルダー 7"/>
          <p:cNvSpPr>
            <a:spLocks noGrp="1"/>
          </p:cNvSpPr>
          <p:nvPr userDrawn="1">
            <p:ph type="pic" sz="quarter" idx="43" hasCustomPrompt="1"/>
          </p:nvPr>
        </p:nvSpPr>
        <p:spPr>
          <a:xfrm>
            <a:off x="4801902" y="6583668"/>
            <a:ext cx="785910" cy="785910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 userDrawn="1">
            <p:ph type="body" sz="quarter" idx="44" hasCustomPrompt="1"/>
          </p:nvPr>
        </p:nvSpPr>
        <p:spPr>
          <a:xfrm>
            <a:off x="4048574" y="7729617"/>
            <a:ext cx="2241181" cy="1035116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35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9548257" y="1217292"/>
            <a:ext cx="7914915" cy="2790311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1" name="ホームベース 40"/>
          <p:cNvSpPr/>
          <p:nvPr userDrawn="1"/>
        </p:nvSpPr>
        <p:spPr>
          <a:xfrm>
            <a:off x="9615809" y="4406594"/>
            <a:ext cx="479694" cy="359474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42" name="テキスト プレースホルダー 11"/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10095506" y="4779152"/>
            <a:ext cx="7328624" cy="162708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10095506" y="4199726"/>
            <a:ext cx="7328624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4" name="ホームベース 43"/>
          <p:cNvSpPr/>
          <p:nvPr userDrawn="1"/>
        </p:nvSpPr>
        <p:spPr>
          <a:xfrm>
            <a:off x="9615809" y="6824757"/>
            <a:ext cx="479694" cy="359474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45" name="テキスト プレースホルダー 11"/>
          <p:cNvSpPr>
            <a:spLocks noGrp="1"/>
          </p:cNvSpPr>
          <p:nvPr userDrawn="1">
            <p:ph type="body" sz="quarter" idx="45" hasCustomPrompt="1"/>
          </p:nvPr>
        </p:nvSpPr>
        <p:spPr>
          <a:xfrm>
            <a:off x="10095506" y="7208097"/>
            <a:ext cx="7328624" cy="162708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10095506" y="6617892"/>
            <a:ext cx="7328624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989005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0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3500"/>
                            </p:stCondLst>
                            <p:childTnLst>
                              <p:par>
                                <p:cTn id="8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4000"/>
                            </p:stCondLst>
                            <p:childTnLst>
                              <p:par>
                                <p:cTn id="91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4500"/>
                            </p:stCondLst>
                            <p:childTnLst>
                              <p:par>
                                <p:cTn id="96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250"/>
                            </p:stCondLst>
                            <p:childTnLst>
                              <p:par>
                                <p:cTn id="109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5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/>
      <p:bldP spid="1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/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/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/>
      <p:bldP spid="3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  <p:bldP spid="3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1" grpId="0" animBg="1"/>
      <p:bldP spid="4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animBg="1"/>
      <p:bldP spid="4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ni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/>
          <p:cNvSpPr/>
          <p:nvPr userDrawn="1"/>
        </p:nvSpPr>
        <p:spPr>
          <a:xfrm>
            <a:off x="2" y="4"/>
            <a:ext cx="18286413" cy="658366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9" name="テキスト プレースホルダー 7"/>
          <p:cNvSpPr>
            <a:spLocks noGrp="1"/>
          </p:cNvSpPr>
          <p:nvPr>
            <p:ph type="body" sz="quarter" idx="15" hasCustomPrompt="1"/>
          </p:nvPr>
        </p:nvSpPr>
        <p:spPr>
          <a:xfrm>
            <a:off x="412241" y="1208111"/>
            <a:ext cx="6221086" cy="5033902"/>
          </a:xfrm>
          <a:blipFill dpi="0" rotWithShape="1">
            <a:blip r:embed="rId2" cstate="print"/>
            <a:srcRect/>
            <a:stretch>
              <a:fillRect/>
            </a:stretch>
          </a:blipFill>
        </p:spPr>
        <p:txBody>
          <a:bodyPr/>
          <a:lstStyle/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10" name="図プレースホルダー 8"/>
          <p:cNvSpPr>
            <a:spLocks noGrp="1"/>
          </p:cNvSpPr>
          <p:nvPr>
            <p:ph type="pic" sz="quarter" idx="16" hasCustomPrompt="1"/>
          </p:nvPr>
        </p:nvSpPr>
        <p:spPr>
          <a:xfrm>
            <a:off x="667031" y="1433131"/>
            <a:ext cx="5733348" cy="3150351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1" name="テキスト プレースホルダー 7"/>
          <p:cNvSpPr>
            <a:spLocks noGrp="1"/>
          </p:cNvSpPr>
          <p:nvPr>
            <p:ph type="body" sz="quarter" idx="17" hasCustomPrompt="1"/>
          </p:nvPr>
        </p:nvSpPr>
        <p:spPr>
          <a:xfrm>
            <a:off x="11588713" y="1201454"/>
            <a:ext cx="6221086" cy="5033902"/>
          </a:xfrm>
          <a:blipFill dpi="0" rotWithShape="1">
            <a:blip r:embed="rId2" cstate="print"/>
            <a:srcRect/>
            <a:stretch>
              <a:fillRect/>
            </a:stretch>
          </a:blipFill>
        </p:spPr>
        <p:txBody>
          <a:bodyPr/>
          <a:lstStyle/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12" name="図プレースホルダー 8"/>
          <p:cNvSpPr>
            <a:spLocks noGrp="1"/>
          </p:cNvSpPr>
          <p:nvPr>
            <p:ph type="pic" sz="quarter" idx="18" hasCustomPrompt="1"/>
          </p:nvPr>
        </p:nvSpPr>
        <p:spPr>
          <a:xfrm>
            <a:off x="11843507" y="1426474"/>
            <a:ext cx="5733348" cy="3150351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8" name="テキスト プレースホルダー 7"/>
          <p:cNvSpPr>
            <a:spLocks noGrp="1"/>
          </p:cNvSpPr>
          <p:nvPr>
            <p:ph type="body" sz="quarter" idx="14" hasCustomPrompt="1"/>
          </p:nvPr>
        </p:nvSpPr>
        <p:spPr>
          <a:xfrm>
            <a:off x="5546056" y="958041"/>
            <a:ext cx="7197557" cy="5824030"/>
          </a:xfrm>
          <a:blipFill dpi="0" rotWithShape="1">
            <a:blip r:embed="rId3" cstate="print"/>
            <a:srcRect/>
            <a:stretch>
              <a:fillRect/>
            </a:stretch>
          </a:blipFill>
        </p:spPr>
        <p:txBody>
          <a:bodyPr/>
          <a:lstStyle/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7" name="図プレースホルダー 8"/>
          <p:cNvSpPr>
            <a:spLocks noGrp="1"/>
          </p:cNvSpPr>
          <p:nvPr>
            <p:ph type="pic" sz="quarter" idx="13" hasCustomPrompt="1"/>
          </p:nvPr>
        </p:nvSpPr>
        <p:spPr>
          <a:xfrm>
            <a:off x="5814682" y="1201449"/>
            <a:ext cx="6660741" cy="3645405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51" y="6619892"/>
            <a:ext cx="12612640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14" name="直線コネクタ 13"/>
          <p:cNvCxnSpPr/>
          <p:nvPr userDrawn="1"/>
        </p:nvCxnSpPr>
        <p:spPr>
          <a:xfrm flipH="1" flipV="1">
            <a:off x="3332957" y="7853153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8" y="7975600"/>
            <a:ext cx="14102428" cy="153911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126443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50"/>
                            </p:stCondLst>
                            <p:childTnLst>
                              <p:par>
                                <p:cTn id="3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50"/>
                            </p:stCondLst>
                            <p:childTnLst>
                              <p:par>
                                <p:cTn id="3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/>
      <p:bldP spid="11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  <p:bldP spid="8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and Big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32" name="正方形/長方形 31"/>
          <p:cNvSpPr/>
          <p:nvPr userDrawn="1"/>
        </p:nvSpPr>
        <p:spPr>
          <a:xfrm>
            <a:off x="2" y="0"/>
            <a:ext cx="18286413" cy="51435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27272" y="1228064"/>
            <a:ext cx="16831870" cy="24592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4997" spc="6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727274" y="3405441"/>
            <a:ext cx="16831870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3599" spc="15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5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3202554" y="5638562"/>
            <a:ext cx="1530168" cy="1530171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627379" y="7838173"/>
            <a:ext cx="4725525" cy="1580809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1627379" y="7258740"/>
            <a:ext cx="4725525" cy="773204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8" name="図プレースホルダー 7"/>
          <p:cNvSpPr>
            <a:spLocks noGrp="1"/>
          </p:cNvSpPr>
          <p:nvPr>
            <p:ph type="pic" sz="quarter" idx="23" hasCustomPrompt="1"/>
          </p:nvPr>
        </p:nvSpPr>
        <p:spPr>
          <a:xfrm>
            <a:off x="8378129" y="5638562"/>
            <a:ext cx="1530168" cy="1530171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6802955" y="7838173"/>
            <a:ext cx="4725525" cy="1580809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6802955" y="7258740"/>
            <a:ext cx="4725525" cy="773204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1" name="図プレースホルダー 7"/>
          <p:cNvSpPr>
            <a:spLocks noGrp="1"/>
          </p:cNvSpPr>
          <p:nvPr>
            <p:ph type="pic" sz="quarter" idx="26" hasCustomPrompt="1"/>
          </p:nvPr>
        </p:nvSpPr>
        <p:spPr>
          <a:xfrm>
            <a:off x="13553703" y="5638562"/>
            <a:ext cx="1530168" cy="1530171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1978524" y="7838173"/>
            <a:ext cx="4725525" cy="1580809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978524" y="7258740"/>
            <a:ext cx="4725525" cy="773204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332217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9" decel="100000" fill="hold" grpId="0" nodeType="after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850"/>
                            </p:stCondLst>
                            <p:childTnLst>
                              <p:par>
                                <p:cTn id="14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4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1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15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>
        <p:tmplLst>
          <p:tmpl>
            <p:tnLst>
              <p:par>
                <p:cTn presetID="2" presetClass="entr" presetSubtype="9" decel="100000" fill="hold" nodeType="afterEffect">
                  <p:stCondLst>
                    <p:cond delay="50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/>
      <p:bldP spid="35" grpId="0"/>
      <p:bldP spid="36" grpId="0"/>
      <p:bldP spid="37" grpId="0"/>
      <p:bldP spid="38" grpId="0"/>
      <p:bldP spid="39" grpId="0"/>
      <p:bldP spid="40" grpId="0"/>
      <p:bldP spid="41" grpId="0"/>
      <p:bldP spid="42" grpId="0"/>
      <p:bldP spid="43" grpId="0"/>
    </p:bldLst>
  </p:timing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ne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9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2" y="4"/>
            <a:ext cx="18286413" cy="6583662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2"/>
          <p:cNvSpPr>
            <a:spLocks noGrp="1"/>
          </p:cNvSpPr>
          <p:nvPr>
            <p:ph type="body" sz="quarter" idx="14" hasCustomPrompt="1"/>
          </p:nvPr>
        </p:nvSpPr>
        <p:spPr>
          <a:xfrm>
            <a:off x="2" y="4063298"/>
            <a:ext cx="18286413" cy="765175"/>
          </a:xfrm>
          <a:solidFill>
            <a:schemeClr val="accent1">
              <a:alpha val="69000"/>
            </a:schemeClr>
          </a:solidFill>
        </p:spPr>
        <p:txBody>
          <a:bodyPr/>
          <a:lstStyle/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14" name="テキスト プレースホルダー 12"/>
          <p:cNvSpPr>
            <a:spLocks noGrp="1"/>
          </p:cNvSpPr>
          <p:nvPr>
            <p:ph type="body" sz="quarter" idx="15" hasCustomPrompt="1"/>
          </p:nvPr>
        </p:nvSpPr>
        <p:spPr>
          <a:xfrm>
            <a:off x="2" y="4828956"/>
            <a:ext cx="18286413" cy="1754709"/>
          </a:xfrm>
          <a:solidFill>
            <a:schemeClr val="tx2">
              <a:alpha val="69000"/>
            </a:schemeClr>
          </a:solidFill>
        </p:spPr>
        <p:txBody>
          <a:bodyPr/>
          <a:lstStyle/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11" name="テキスト プレースホルダー 10"/>
          <p:cNvSpPr>
            <a:spLocks noGrp="1"/>
          </p:cNvSpPr>
          <p:nvPr>
            <p:ph type="body" sz="quarter" idx="13" hasCustomPrompt="1"/>
          </p:nvPr>
        </p:nvSpPr>
        <p:spPr>
          <a:xfrm>
            <a:off x="1311697" y="823022"/>
            <a:ext cx="3691059" cy="5757015"/>
          </a:xfrm>
          <a:blipFill dpi="0" rotWithShape="1">
            <a:blip r:embed="rId2" cstate="print"/>
            <a:srcRect/>
            <a:stretch>
              <a:fillRect b="-27424"/>
            </a:stretch>
          </a:blipFill>
        </p:spPr>
        <p:txBody>
          <a:bodyPr/>
          <a:lstStyle/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5137764" y="4052652"/>
            <a:ext cx="12421380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5137764" y="4880368"/>
            <a:ext cx="12421380" cy="1658297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2" name="図プレースホルダー 21"/>
          <p:cNvSpPr>
            <a:spLocks noGrp="1"/>
          </p:cNvSpPr>
          <p:nvPr>
            <p:ph type="pic" sz="quarter" idx="40" hasCustomPrompt="1"/>
          </p:nvPr>
        </p:nvSpPr>
        <p:spPr>
          <a:xfrm>
            <a:off x="1582424" y="1767775"/>
            <a:ext cx="3149601" cy="4816475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51" y="6619892"/>
            <a:ext cx="12612640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25" name="直線コネクタ 24"/>
          <p:cNvCxnSpPr/>
          <p:nvPr userDrawn="1"/>
        </p:nvCxnSpPr>
        <p:spPr>
          <a:xfrm flipH="1" flipV="1">
            <a:off x="3332957" y="7853153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8" y="7975600"/>
            <a:ext cx="14102428" cy="153911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9857335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800"/>
                            </p:stCondLst>
                            <p:childTnLst>
                              <p:par>
                                <p:cTn id="3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300"/>
                            </p:stCondLst>
                            <p:childTnLst>
                              <p:par>
                                <p:cTn id="3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正方形/長方形 8"/>
          <p:cNvSpPr/>
          <p:nvPr userDrawn="1"/>
        </p:nvSpPr>
        <p:spPr>
          <a:xfrm>
            <a:off x="-14754" y="3291839"/>
            <a:ext cx="18286413" cy="329182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-7188" y="3722611"/>
            <a:ext cx="18286413" cy="243027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5" name="正方形/長方形 4"/>
          <p:cNvSpPr/>
          <p:nvPr userDrawn="1"/>
        </p:nvSpPr>
        <p:spPr>
          <a:xfrm>
            <a:off x="2" y="5"/>
            <a:ext cx="18286413" cy="329182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1" y="417976"/>
            <a:ext cx="18271654" cy="243027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4" name="図プレースホルダー 13"/>
          <p:cNvSpPr>
            <a:spLocks noGrp="1"/>
          </p:cNvSpPr>
          <p:nvPr>
            <p:ph type="pic" sz="quarter" idx="13" hasCustomPrompt="1"/>
          </p:nvPr>
        </p:nvSpPr>
        <p:spPr>
          <a:xfrm>
            <a:off x="9143209" y="3291839"/>
            <a:ext cx="9139924" cy="3291829"/>
          </a:xfrm>
          <a:custGeom>
            <a:avLst/>
            <a:gdLst/>
            <a:ahLst/>
            <a:cxnLst/>
            <a:rect l="l" t="t" r="r" b="b"/>
            <a:pathLst>
              <a:path w="9139924" h="3291830">
                <a:moveTo>
                  <a:pt x="0" y="0"/>
                </a:moveTo>
                <a:lnTo>
                  <a:pt x="1305146" y="0"/>
                </a:lnTo>
                <a:lnTo>
                  <a:pt x="9139924" y="0"/>
                </a:lnTo>
                <a:lnTo>
                  <a:pt x="9139924" y="3291830"/>
                </a:lnTo>
                <a:lnTo>
                  <a:pt x="1305146" y="329183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 Add an image</a:t>
            </a:r>
            <a:endParaRPr kumimoji="1" lang="ja-JP" altLang="en-US" dirty="0"/>
          </a:p>
        </p:txBody>
      </p:sp>
      <p:sp>
        <p:nvSpPr>
          <p:cNvPr id="11" name="図プレースホルダー 10"/>
          <p:cNvSpPr>
            <a:spLocks noGrp="1"/>
          </p:cNvSpPr>
          <p:nvPr>
            <p:ph type="pic" sz="quarter" idx="12" hasCustomPrompt="1"/>
          </p:nvPr>
        </p:nvSpPr>
        <p:spPr>
          <a:xfrm>
            <a:off x="1" y="5"/>
            <a:ext cx="9139924" cy="3291829"/>
          </a:xfrm>
          <a:custGeom>
            <a:avLst/>
            <a:gdLst/>
            <a:ahLst/>
            <a:cxnLst/>
            <a:rect l="l" t="t" r="r" b="b"/>
            <a:pathLst>
              <a:path w="9139924" h="3291830">
                <a:moveTo>
                  <a:pt x="0" y="0"/>
                </a:moveTo>
                <a:lnTo>
                  <a:pt x="7834778" y="0"/>
                </a:lnTo>
                <a:lnTo>
                  <a:pt x="9139924" y="3291830"/>
                </a:lnTo>
                <a:lnTo>
                  <a:pt x="7834778" y="3291830"/>
                </a:lnTo>
                <a:lnTo>
                  <a:pt x="0" y="3291830"/>
                </a:lnTo>
                <a:close/>
              </a:path>
            </a:pathLst>
          </a:custGeom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 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51" y="6619892"/>
            <a:ext cx="12612640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16" name="直線コネクタ 15"/>
          <p:cNvCxnSpPr/>
          <p:nvPr userDrawn="1"/>
        </p:nvCxnSpPr>
        <p:spPr>
          <a:xfrm flipH="1" flipV="1">
            <a:off x="3332957" y="7853153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8" y="7975600"/>
            <a:ext cx="14102428" cy="153911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150230" y="1177427"/>
            <a:ext cx="8498923" cy="144579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150230" y="598001"/>
            <a:ext cx="8498923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599280" y="4513432"/>
            <a:ext cx="8498923" cy="13951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599280" y="3934007"/>
            <a:ext cx="8498923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305784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750"/>
                            </p:stCondLst>
                            <p:childTnLst>
                              <p:par>
                                <p:cTn id="20" presetID="22" presetClass="entr" presetSubtype="2" fill="hold" grpId="0" nodeType="after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500"/>
                            </p:stCondLst>
                            <p:childTnLst>
                              <p:par>
                                <p:cTn id="28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250"/>
                            </p:stCondLst>
                            <p:childTnLst>
                              <p:par>
                                <p:cTn id="35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300"/>
                            </p:stCondLst>
                            <p:childTnLst>
                              <p:par>
                                <p:cTn id="40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800"/>
                            </p:stCondLst>
                            <p:childTnLst>
                              <p:par>
                                <p:cTn id="4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2" grpId="0" animBg="1"/>
      <p:bldP spid="14" grpId="0"/>
      <p:bldP spid="11" grpId="0"/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2" presetClass="entr" presetSubtype="8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2" presetClass="entr" presetSubtype="8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2" presetClass="entr" presetSubtype="2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2" presetClass="entr" presetSubtype="2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Big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図プレースホルダー 7"/>
          <p:cNvSpPr>
            <a:spLocks noGrp="1"/>
          </p:cNvSpPr>
          <p:nvPr>
            <p:ph type="pic" sz="quarter" idx="12" hasCustomPrompt="1"/>
          </p:nvPr>
        </p:nvSpPr>
        <p:spPr>
          <a:xfrm>
            <a:off x="2" y="4"/>
            <a:ext cx="10425055" cy="6583662"/>
          </a:xfrm>
          <a:custGeom>
            <a:avLst/>
            <a:gdLst/>
            <a:ahLst/>
            <a:cxnLst/>
            <a:rect l="l" t="t" r="r" b="b"/>
            <a:pathLst>
              <a:path w="10425055" h="6583660">
                <a:moveTo>
                  <a:pt x="0" y="0"/>
                </a:moveTo>
                <a:lnTo>
                  <a:pt x="7859770" y="0"/>
                </a:lnTo>
                <a:lnTo>
                  <a:pt x="10425055" y="6583660"/>
                </a:lnTo>
                <a:lnTo>
                  <a:pt x="7859770" y="6583660"/>
                </a:lnTo>
                <a:lnTo>
                  <a:pt x="0" y="6583660"/>
                </a:lnTo>
                <a:close/>
              </a:path>
            </a:pathLst>
          </a:cu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22" name="図プレースホルダー 21"/>
          <p:cNvSpPr>
            <a:spLocks noGrp="1"/>
          </p:cNvSpPr>
          <p:nvPr>
            <p:ph type="pic" sz="quarter" idx="40" hasCustomPrompt="1"/>
          </p:nvPr>
        </p:nvSpPr>
        <p:spPr>
          <a:xfrm>
            <a:off x="5461002" y="3221883"/>
            <a:ext cx="3951609" cy="788150"/>
          </a:xfrm>
          <a:custGeom>
            <a:avLst/>
            <a:gdLst/>
            <a:ahLst/>
            <a:cxnLst/>
            <a:rect l="l" t="t" r="r" b="b"/>
            <a:pathLst>
              <a:path w="3951609" h="788150">
                <a:moveTo>
                  <a:pt x="0" y="0"/>
                </a:moveTo>
                <a:lnTo>
                  <a:pt x="3644829" y="0"/>
                </a:lnTo>
                <a:lnTo>
                  <a:pt x="3951609" y="788150"/>
                </a:lnTo>
                <a:lnTo>
                  <a:pt x="3644829" y="788150"/>
                </a:lnTo>
                <a:lnTo>
                  <a:pt x="306780" y="788150"/>
                </a:lnTo>
                <a:close/>
              </a:path>
            </a:pathLst>
          </a:custGeom>
          <a:solidFill>
            <a:schemeClr val="accent1">
              <a:alpha val="69000"/>
            </a:schemeClr>
          </a:solidFill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12" name="図プレースホルダー 11"/>
          <p:cNvSpPr>
            <a:spLocks noGrp="1"/>
          </p:cNvSpPr>
          <p:nvPr>
            <p:ph type="pic" sz="quarter" idx="13" hasCustomPrompt="1"/>
          </p:nvPr>
        </p:nvSpPr>
        <p:spPr>
          <a:xfrm>
            <a:off x="7838062" y="-3"/>
            <a:ext cx="10448349" cy="6583662"/>
          </a:xfrm>
          <a:custGeom>
            <a:avLst/>
            <a:gdLst/>
            <a:ahLst/>
            <a:cxnLst/>
            <a:rect l="l" t="t" r="r" b="b"/>
            <a:pathLst>
              <a:path w="10448350" h="6583660">
                <a:moveTo>
                  <a:pt x="0" y="0"/>
                </a:moveTo>
                <a:lnTo>
                  <a:pt x="2565285" y="0"/>
                </a:lnTo>
                <a:lnTo>
                  <a:pt x="10425054" y="0"/>
                </a:lnTo>
                <a:lnTo>
                  <a:pt x="10425054" y="1"/>
                </a:lnTo>
                <a:lnTo>
                  <a:pt x="10448350" y="1"/>
                </a:lnTo>
                <a:lnTo>
                  <a:pt x="10448350" y="6583660"/>
                </a:lnTo>
                <a:lnTo>
                  <a:pt x="10425054" y="6583660"/>
                </a:lnTo>
                <a:lnTo>
                  <a:pt x="9000998" y="6583660"/>
                </a:lnTo>
                <a:lnTo>
                  <a:pt x="2565285" y="6583660"/>
                </a:lnTo>
                <a:close/>
              </a:path>
            </a:pathLst>
          </a:custGeom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 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51" y="6619892"/>
            <a:ext cx="12612640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14" name="直線コネクタ 13"/>
          <p:cNvCxnSpPr/>
          <p:nvPr userDrawn="1"/>
        </p:nvCxnSpPr>
        <p:spPr>
          <a:xfrm flipH="1" flipV="1">
            <a:off x="3332957" y="7853153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8" y="7975600"/>
            <a:ext cx="14102428" cy="153911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5746754" y="3228978"/>
            <a:ext cx="3381378" cy="7715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4" name="図プレースホルダー 21"/>
          <p:cNvSpPr>
            <a:spLocks noGrp="1"/>
          </p:cNvSpPr>
          <p:nvPr>
            <p:ph type="pic" sz="quarter" idx="42" hasCustomPrompt="1"/>
          </p:nvPr>
        </p:nvSpPr>
        <p:spPr>
          <a:xfrm>
            <a:off x="8777289" y="2424954"/>
            <a:ext cx="3951609" cy="788150"/>
          </a:xfrm>
          <a:custGeom>
            <a:avLst/>
            <a:gdLst/>
            <a:ahLst/>
            <a:cxnLst/>
            <a:rect l="l" t="t" r="r" b="b"/>
            <a:pathLst>
              <a:path w="3951609" h="788150">
                <a:moveTo>
                  <a:pt x="0" y="0"/>
                </a:moveTo>
                <a:lnTo>
                  <a:pt x="3644829" y="0"/>
                </a:lnTo>
                <a:lnTo>
                  <a:pt x="3951609" y="788150"/>
                </a:lnTo>
                <a:lnTo>
                  <a:pt x="3644829" y="788150"/>
                </a:lnTo>
                <a:lnTo>
                  <a:pt x="306780" y="788150"/>
                </a:lnTo>
                <a:close/>
              </a:path>
            </a:pathLst>
          </a:custGeom>
          <a:solidFill>
            <a:schemeClr val="accent1">
              <a:alpha val="69000"/>
            </a:schemeClr>
          </a:solidFill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9063042" y="2432055"/>
            <a:ext cx="3381378" cy="7715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327771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50"/>
                            </p:stCondLst>
                            <p:childTnLst>
                              <p:par>
                                <p:cTn id="32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50"/>
                            </p:stCondLst>
                            <p:childTnLst>
                              <p:par>
                                <p:cTn id="36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2" grpId="0" animBg="1"/>
      <p:bldP spid="12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orld Map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pic>
        <p:nvPicPr>
          <p:cNvPr id="2" name="図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6962" y="1016935"/>
            <a:ext cx="13127628" cy="6236486"/>
          </a:xfrm>
          <a:prstGeom prst="rect">
            <a:avLst/>
          </a:prstGeom>
        </p:spPr>
      </p:pic>
      <p:sp>
        <p:nvSpPr>
          <p:cNvPr id="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51" y="6619892"/>
            <a:ext cx="12612640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 flipV="1">
            <a:off x="3332957" y="7853153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8" y="7975600"/>
            <a:ext cx="14102428" cy="153911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8" name="涙形 7"/>
          <p:cNvSpPr/>
          <p:nvPr userDrawn="1"/>
        </p:nvSpPr>
        <p:spPr>
          <a:xfrm rot="8100000">
            <a:off x="3189657" y="1155773"/>
            <a:ext cx="1396315" cy="1396315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9" name="涙形 8"/>
          <p:cNvSpPr/>
          <p:nvPr userDrawn="1"/>
        </p:nvSpPr>
        <p:spPr>
          <a:xfrm rot="8100000">
            <a:off x="4761886" y="3760571"/>
            <a:ext cx="1396315" cy="1396315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0" name="涙形 9"/>
          <p:cNvSpPr/>
          <p:nvPr userDrawn="1"/>
        </p:nvSpPr>
        <p:spPr>
          <a:xfrm rot="8100000">
            <a:off x="7802845" y="634312"/>
            <a:ext cx="1396315" cy="1396315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1" name="涙形 10"/>
          <p:cNvSpPr/>
          <p:nvPr userDrawn="1"/>
        </p:nvSpPr>
        <p:spPr>
          <a:xfrm rot="8100000">
            <a:off x="11596370" y="1306115"/>
            <a:ext cx="1396315" cy="1396315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2" name="涙形 11"/>
          <p:cNvSpPr/>
          <p:nvPr userDrawn="1"/>
        </p:nvSpPr>
        <p:spPr>
          <a:xfrm rot="8100000">
            <a:off x="8000550" y="3090913"/>
            <a:ext cx="1396315" cy="1396315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3" name="涙形 12"/>
          <p:cNvSpPr/>
          <p:nvPr userDrawn="1"/>
        </p:nvSpPr>
        <p:spPr>
          <a:xfrm rot="8100000">
            <a:off x="13128605" y="4180702"/>
            <a:ext cx="1396315" cy="1396315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611637" y="1652504"/>
            <a:ext cx="2440484" cy="1034754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2112715" y="4108746"/>
            <a:ext cx="2440484" cy="1034754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5227144" y="944026"/>
            <a:ext cx="2440484" cy="1034754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9488349" y="3741659"/>
            <a:ext cx="2440484" cy="10347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3082607" y="1595703"/>
            <a:ext cx="2440484" cy="10347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14595808" y="4361482"/>
            <a:ext cx="2440484" cy="10347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3314990" y="1076662"/>
            <a:ext cx="1157713" cy="150472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99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158" y="3681460"/>
            <a:ext cx="1157713" cy="150472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99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7922147" y="559283"/>
            <a:ext cx="1157713" cy="150472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99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8119854" y="3011800"/>
            <a:ext cx="1157713" cy="150472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99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11718781" y="1227004"/>
            <a:ext cx="1157713" cy="150472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99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13247908" y="4101591"/>
            <a:ext cx="1157713" cy="150472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99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851754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5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50"/>
                            </p:stCondLst>
                            <p:childTnLst>
                              <p:par>
                                <p:cTn id="2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50"/>
                            </p:stCondLst>
                            <p:childTnLst>
                              <p:par>
                                <p:cTn id="32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50"/>
                            </p:stCondLst>
                            <p:childTnLst>
                              <p:par>
                                <p:cTn id="37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50"/>
                            </p:stCondLst>
                            <p:childTnLst>
                              <p:par>
                                <p:cTn id="4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50"/>
                            </p:stCondLst>
                            <p:childTnLst>
                              <p:par>
                                <p:cTn id="51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550"/>
                            </p:stCondLst>
                            <p:childTnLst>
                              <p:par>
                                <p:cTn id="6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50"/>
                            </p:stCondLst>
                            <p:childTnLst>
                              <p:par>
                                <p:cTn id="6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550"/>
                            </p:stCondLst>
                            <p:childTnLst>
                              <p:par>
                                <p:cTn id="74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6050"/>
                            </p:stCondLst>
                            <p:childTnLst>
                              <p:par>
                                <p:cTn id="7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6550"/>
                            </p:stCondLst>
                            <p:childTnLst>
                              <p:par>
                                <p:cTn id="8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7050"/>
                            </p:stCondLst>
                            <p:childTnLst>
                              <p:par>
                                <p:cTn id="9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7550"/>
                            </p:stCondLst>
                            <p:childTnLst>
                              <p:par>
                                <p:cTn id="10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8" y="0"/>
            <a:ext cx="10500547" cy="10287000"/>
          </a:xfrm>
          <a:custGeom>
            <a:avLst/>
            <a:gdLst/>
            <a:ahLst/>
            <a:cxnLst/>
            <a:rect l="l" t="t" r="r" b="b"/>
            <a:pathLst>
              <a:path w="10500547" h="10287000">
                <a:moveTo>
                  <a:pt x="0" y="0"/>
                </a:moveTo>
                <a:lnTo>
                  <a:pt x="7928797" y="0"/>
                </a:lnTo>
                <a:lnTo>
                  <a:pt x="10500547" y="10287000"/>
                </a:lnTo>
                <a:lnTo>
                  <a:pt x="0" y="10287000"/>
                </a:lnTo>
                <a:close/>
              </a:path>
            </a:pathLst>
          </a:cu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5" name="図プレースホルダー 14"/>
          <p:cNvSpPr>
            <a:spLocks noGrp="1"/>
          </p:cNvSpPr>
          <p:nvPr>
            <p:ph type="pic" sz="quarter" idx="13" hasCustomPrompt="1"/>
          </p:nvPr>
        </p:nvSpPr>
        <p:spPr>
          <a:xfrm>
            <a:off x="8063089" y="3208291"/>
            <a:ext cx="1596468" cy="560003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288116" y="3208289"/>
            <a:ext cx="1080117" cy="540059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49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9683271" y="3163287"/>
            <a:ext cx="6885764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863286" y="3658340"/>
            <a:ext cx="6885764" cy="58506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9" name="図プレースホルダー 14"/>
          <p:cNvSpPr>
            <a:spLocks noGrp="1"/>
          </p:cNvSpPr>
          <p:nvPr>
            <p:ph type="pic" sz="quarter" idx="18" hasCustomPrompt="1"/>
          </p:nvPr>
        </p:nvSpPr>
        <p:spPr>
          <a:xfrm>
            <a:off x="8423128" y="4648450"/>
            <a:ext cx="1596468" cy="560003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648157" y="4648448"/>
            <a:ext cx="1080117" cy="540059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49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0043312" y="4603447"/>
            <a:ext cx="6885764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0223332" y="5098500"/>
            <a:ext cx="6885764" cy="58506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4" name="図プレースホルダー 14"/>
          <p:cNvSpPr>
            <a:spLocks noGrp="1"/>
          </p:cNvSpPr>
          <p:nvPr>
            <p:ph type="pic" sz="quarter" idx="23" hasCustomPrompt="1"/>
          </p:nvPr>
        </p:nvSpPr>
        <p:spPr>
          <a:xfrm>
            <a:off x="8783169" y="6088613"/>
            <a:ext cx="1596468" cy="560003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008195" y="6088609"/>
            <a:ext cx="1080117" cy="540059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49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0403346" y="6043604"/>
            <a:ext cx="6885764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583373" y="6538661"/>
            <a:ext cx="6885764" cy="58506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8" name="図プレースホルダー 14"/>
          <p:cNvSpPr>
            <a:spLocks noGrp="1"/>
          </p:cNvSpPr>
          <p:nvPr>
            <p:ph type="pic" sz="quarter" idx="27" hasCustomPrompt="1"/>
          </p:nvPr>
        </p:nvSpPr>
        <p:spPr>
          <a:xfrm>
            <a:off x="9143207" y="7528771"/>
            <a:ext cx="1596468" cy="560003"/>
          </a:xfrm>
          <a:custGeom>
            <a:avLst/>
            <a:gdLst/>
            <a:ahLst/>
            <a:cxnLst/>
            <a:rect l="l" t="t" r="r" b="b"/>
            <a:pathLst>
              <a:path w="1596469" h="560002">
                <a:moveTo>
                  <a:pt x="0" y="0"/>
                </a:moveTo>
                <a:lnTo>
                  <a:pt x="515556" y="0"/>
                </a:lnTo>
                <a:lnTo>
                  <a:pt x="850109" y="0"/>
                </a:lnTo>
                <a:lnTo>
                  <a:pt x="1316468" y="0"/>
                </a:lnTo>
                <a:lnTo>
                  <a:pt x="1596469" y="280001"/>
                </a:lnTo>
                <a:lnTo>
                  <a:pt x="1316468" y="560002"/>
                </a:lnTo>
                <a:lnTo>
                  <a:pt x="990110" y="560002"/>
                </a:lnTo>
                <a:lnTo>
                  <a:pt x="515556" y="560002"/>
                </a:lnTo>
                <a:lnTo>
                  <a:pt x="140000" y="560002"/>
                </a:lnTo>
                <a:close/>
              </a:path>
            </a:pathLst>
          </a:cu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9368236" y="7528769"/>
            <a:ext cx="1080117" cy="540059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49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763387" y="7483767"/>
            <a:ext cx="6885764" cy="68365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0943407" y="7978820"/>
            <a:ext cx="6885764" cy="58506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8783166" y="507988"/>
            <a:ext cx="8865988" cy="1178709"/>
          </a:xfrm>
        </p:spPr>
        <p:txBody>
          <a:bodyPr anchor="b">
            <a:noAutofit/>
          </a:bodyPr>
          <a:lstStyle>
            <a:lvl1pPr algn="l">
              <a:defRPr sz="5399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8783166" y="1633120"/>
            <a:ext cx="8865988" cy="112512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1648784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0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5" grpId="0" animBg="1"/>
      <p:bldP spid="1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/>
      <p:bldP spid="18" grpId="0"/>
      <p:bldP spid="19" grpId="0" animBg="1"/>
      <p:bldP spid="2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/>
      <p:bldP spid="24" grpId="0" animBg="1"/>
      <p:bldP spid="2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/>
      <p:bldP spid="27" grpId="0"/>
      <p:bldP spid="28" grpId="0" animBg="1"/>
      <p:bldP spid="2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/>
      <p:bldP spid="31" grpId="0"/>
      <p:bldP spid="33" grpId="0"/>
      <p:bldP spid="34" grpId="0"/>
    </p:bldLst>
  </p:timing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orld Map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pic>
        <p:nvPicPr>
          <p:cNvPr id="2" name="図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6962" y="1016935"/>
            <a:ext cx="13127628" cy="6236486"/>
          </a:xfrm>
          <a:prstGeom prst="rect">
            <a:avLst/>
          </a:prstGeom>
        </p:spPr>
      </p:pic>
      <p:sp>
        <p:nvSpPr>
          <p:cNvPr id="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51" y="6619892"/>
            <a:ext cx="12612640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 flipV="1">
            <a:off x="3332957" y="7853153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8" y="7975600"/>
            <a:ext cx="14102428" cy="153911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253098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5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8" y="4558442"/>
            <a:ext cx="14102428" cy="19352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8357298" y="2938259"/>
            <a:ext cx="1550992" cy="1550993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82993454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/>
    </p:bldLst>
  </p:timing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8" y="2623224"/>
            <a:ext cx="14102428" cy="6300701"/>
          </a:xfrm>
        </p:spPr>
        <p:txBody>
          <a:bodyPr anchor="t">
            <a:noAutofit/>
          </a:bodyPr>
          <a:lstStyle>
            <a:lvl1pPr marL="431837" indent="-431837" algn="l">
              <a:lnSpc>
                <a:spcPct val="120000"/>
              </a:lnSpc>
              <a:spcBef>
                <a:spcPts val="1200"/>
              </a:spcBef>
              <a:buFont typeface="Wingdings" panose="05000000000000000000" pitchFamily="2" charset="2"/>
              <a:buChar char="u"/>
              <a:defRPr sz="2250">
                <a:solidFill>
                  <a:schemeClr val="tx1"/>
                </a:solidFill>
                <a:latin typeface="+mn-lt"/>
              </a:defRPr>
            </a:lvl1pPr>
            <a:lvl2pPr marL="899664" indent="-431837">
              <a:buFont typeface="Wingdings" panose="05000000000000000000" pitchFamily="2" charset="2"/>
              <a:buChar char="l"/>
              <a:defRPr sz="2250">
                <a:solidFill>
                  <a:schemeClr val="tx1">
                    <a:lumMod val="60000"/>
                    <a:lumOff val="40000"/>
                  </a:schemeClr>
                </a:solidFill>
              </a:defRPr>
            </a:lvl2pPr>
          </a:lstStyle>
          <a:p>
            <a:pPr lvl="0"/>
            <a:r>
              <a:rPr lang="en-US" altLang="ja-JP" dirty="0"/>
              <a:t>Text Here</a:t>
            </a:r>
          </a:p>
          <a:p>
            <a:pPr lvl="1"/>
            <a:r>
              <a:rPr lang="en-US" dirty="0"/>
              <a:t>ssss</a:t>
            </a:r>
          </a:p>
        </p:txBody>
      </p:sp>
      <p:sp>
        <p:nvSpPr>
          <p:cNvPr id="6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8357298" y="1003042"/>
            <a:ext cx="1550992" cy="1550993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56903414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/>
    </p:bldLst>
  </p:timing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ttom 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51" y="857223"/>
            <a:ext cx="12612640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6" name="直線コネクタ 32"/>
          <p:cNvCxnSpPr/>
          <p:nvPr userDrawn="1"/>
        </p:nvCxnSpPr>
        <p:spPr>
          <a:xfrm rot="10800000">
            <a:off x="5571619" y="857221"/>
            <a:ext cx="7143179" cy="238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8826953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8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5921780"/>
      </p:ext>
    </p:extLst>
  </p:cSld>
  <p:clrMapOvr>
    <a:masterClrMapping/>
  </p:clrMapOvr>
  <p:transition spd="slow">
    <p:push dir="u"/>
  </p:transition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Noth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18188120"/>
      </p:ext>
    </p:extLst>
  </p:cSld>
  <p:clrMapOvr>
    <a:masterClrMapping/>
  </p:clrMapOvr>
  <p:transition spd="slow">
    <p:push dir="u"/>
  </p:transition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 hasCustomPrompt="1"/>
          </p:nvPr>
        </p:nvSpPr>
        <p:spPr>
          <a:xfrm>
            <a:off x="1371483" y="3972860"/>
            <a:ext cx="15543451" cy="1586000"/>
          </a:xfrm>
          <a:prstGeom prst="rect">
            <a:avLst/>
          </a:prstGeom>
        </p:spPr>
        <p:txBody>
          <a:bodyPr lIns="60953" tIns="30478" rIns="60953" bIns="30478" anchor="t">
            <a:noAutofit/>
          </a:bodyPr>
          <a:lstStyle>
            <a:lvl1pPr algn="ctr">
              <a:defRPr sz="9598" baseline="0">
                <a:solidFill>
                  <a:schemeClr val="accent3"/>
                </a:solidFill>
                <a:latin typeface="Route 159 UltraLight" pitchFamily="50" charset="0"/>
              </a:defRPr>
            </a:lvl1pPr>
          </a:lstStyle>
          <a:p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 hasCustomPrompt="1"/>
          </p:nvPr>
        </p:nvSpPr>
        <p:spPr>
          <a:xfrm>
            <a:off x="1366343" y="7112005"/>
            <a:ext cx="15553728" cy="2928043"/>
          </a:xfrm>
        </p:spPr>
        <p:txBody>
          <a:bodyPr anchor="b">
            <a:normAutofit/>
          </a:bodyPr>
          <a:lstStyle>
            <a:lvl1pPr marL="0" indent="0" algn="ctr">
              <a:buNone/>
              <a:defRPr sz="1950">
                <a:solidFill>
                  <a:schemeClr val="tx1">
                    <a:tint val="75000"/>
                  </a:schemeClr>
                </a:solidFill>
                <a:latin typeface="Open Sans Light" panose="020B0306030504020204" pitchFamily="34" charset="0"/>
                <a:cs typeface="Open Sans Light" panose="020B0306030504020204" pitchFamily="34" charset="0"/>
              </a:defRPr>
            </a:lvl1pPr>
            <a:lvl2pPr marL="81613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6322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4484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32645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408067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48968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571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65290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kumimoji="1" lang="en-US" altLang="ja-JP" dirty="0"/>
              <a:t>Information</a:t>
            </a:r>
            <a:endParaRPr kumimoji="1" lang="ja-JP" altLang="en-US" dirty="0"/>
          </a:p>
        </p:txBody>
      </p:sp>
      <p:sp>
        <p:nvSpPr>
          <p:cNvPr id="9" name="テキスト プレースホルダー 8"/>
          <p:cNvSpPr>
            <a:spLocks noGrp="1"/>
          </p:cNvSpPr>
          <p:nvPr>
            <p:ph type="body" sz="quarter" idx="10" hasCustomPrompt="1"/>
          </p:nvPr>
        </p:nvSpPr>
        <p:spPr>
          <a:xfrm>
            <a:off x="1366343" y="5503595"/>
            <a:ext cx="15553728" cy="864047"/>
          </a:xfrm>
        </p:spPr>
        <p:txBody>
          <a:bodyPr anchor="b">
            <a:noAutofit/>
          </a:bodyPr>
          <a:lstStyle>
            <a:lvl1pPr algn="ctr">
              <a:defRPr sz="3899">
                <a:solidFill>
                  <a:schemeClr val="tx2"/>
                </a:solidFill>
                <a:latin typeface="Route 159 UltraLight" pitchFamily="50" charset="0"/>
              </a:defRPr>
            </a:lvl1pPr>
          </a:lstStyle>
          <a:p>
            <a:pPr lvl="0"/>
            <a:r>
              <a:rPr kumimoji="1" lang="en-US" altLang="ja-JP" dirty="0"/>
              <a:t>Subtitle goes here</a:t>
            </a:r>
            <a:endParaRPr kumimoji="1" lang="ja-JP" altLang="en-US" dirty="0"/>
          </a:p>
        </p:txBody>
      </p:sp>
      <p:grpSp>
        <p:nvGrpSpPr>
          <p:cNvPr id="4" name="グループ化 5"/>
          <p:cNvGrpSpPr/>
          <p:nvPr userDrawn="1"/>
        </p:nvGrpSpPr>
        <p:grpSpPr>
          <a:xfrm>
            <a:off x="8595214" y="6644402"/>
            <a:ext cx="1088138" cy="188527"/>
            <a:chOff x="8595214" y="6592642"/>
            <a:chExt cx="1088138" cy="188527"/>
          </a:xfrm>
        </p:grpSpPr>
        <p:sp>
          <p:nvSpPr>
            <p:cNvPr id="24" name="円/楕円 23"/>
            <p:cNvSpPr/>
            <p:nvPr userDrawn="1"/>
          </p:nvSpPr>
          <p:spPr>
            <a:xfrm>
              <a:off x="9048943" y="6592642"/>
              <a:ext cx="188527" cy="1885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 sz="4724"/>
            </a:p>
          </p:txBody>
        </p:sp>
        <p:sp>
          <p:nvSpPr>
            <p:cNvPr id="25" name="円/楕円 24"/>
            <p:cNvSpPr/>
            <p:nvPr userDrawn="1"/>
          </p:nvSpPr>
          <p:spPr>
            <a:xfrm>
              <a:off x="8595214" y="6592642"/>
              <a:ext cx="188527" cy="1885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 sz="4724"/>
            </a:p>
          </p:txBody>
        </p:sp>
        <p:sp>
          <p:nvSpPr>
            <p:cNvPr id="26" name="円/楕円 25"/>
            <p:cNvSpPr/>
            <p:nvPr userDrawn="1"/>
          </p:nvSpPr>
          <p:spPr>
            <a:xfrm>
              <a:off x="9494825" y="6592642"/>
              <a:ext cx="188527" cy="1885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 sz="4724"/>
            </a:p>
          </p:txBody>
        </p:sp>
      </p:grpSp>
    </p:spTree>
    <p:extLst>
      <p:ext uri="{BB962C8B-B14F-4D97-AF65-F5344CB8AC3E}">
        <p14:creationId xmlns:p14="http://schemas.microsoft.com/office/powerpoint/2010/main" val="125454984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3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9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9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No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71" y="192958"/>
            <a:ext cx="16741860" cy="1125125"/>
          </a:xfrm>
          <a:prstGeom prst="rect">
            <a:avLst/>
          </a:prstGeom>
        </p:spPr>
        <p:txBody>
          <a:bodyPr lIns="108847" tIns="54423" rIns="108847" bIns="54423"/>
          <a:lstStyle>
            <a:lvl1pPr>
              <a:defRPr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841333451"/>
      </p:ext>
    </p:extLst>
  </p:cSld>
  <p:clrMapOvr>
    <a:masterClrMapping/>
  </p:clrMapOvr>
  <p:transition spd="slow">
    <p:push dir="u"/>
  </p:transition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 hasCustomPrompt="1"/>
          </p:nvPr>
        </p:nvSpPr>
        <p:spPr>
          <a:xfrm>
            <a:off x="1876810" y="1903427"/>
            <a:ext cx="15543451" cy="1586000"/>
          </a:xfrm>
          <a:prstGeom prst="rect">
            <a:avLst/>
          </a:prstGeom>
        </p:spPr>
        <p:txBody>
          <a:bodyPr lIns="60953" tIns="30478" rIns="60953" bIns="30478" anchor="t">
            <a:noAutofit/>
          </a:bodyPr>
          <a:lstStyle>
            <a:lvl1pPr algn="ctr">
              <a:defRPr sz="5399" baseline="0">
                <a:solidFill>
                  <a:schemeClr val="accent3"/>
                </a:solidFill>
                <a:latin typeface="Route 159 UltraLight" pitchFamily="50" charset="0"/>
              </a:defRPr>
            </a:lvl1pPr>
          </a:lstStyle>
          <a:p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 hasCustomPrompt="1"/>
          </p:nvPr>
        </p:nvSpPr>
        <p:spPr>
          <a:xfrm>
            <a:off x="1366343" y="7112005"/>
            <a:ext cx="15553728" cy="2928043"/>
          </a:xfrm>
        </p:spPr>
        <p:txBody>
          <a:bodyPr anchor="b">
            <a:normAutofit/>
          </a:bodyPr>
          <a:lstStyle>
            <a:lvl1pPr marL="0" indent="0" algn="ctr">
              <a:buNone/>
              <a:defRPr sz="1950">
                <a:solidFill>
                  <a:schemeClr val="tx1">
                    <a:tint val="75000"/>
                  </a:schemeClr>
                </a:solidFill>
                <a:latin typeface="Open Sans Light" panose="020B0306030504020204" pitchFamily="34" charset="0"/>
                <a:cs typeface="Open Sans Light" panose="020B0306030504020204" pitchFamily="34" charset="0"/>
              </a:defRPr>
            </a:lvl1pPr>
            <a:lvl2pPr marL="81613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6322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4484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32645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408067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48968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57129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65290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kumimoji="1" lang="en-US" altLang="ja-JP" dirty="0"/>
              <a:t>Information</a:t>
            </a:r>
            <a:endParaRPr kumimoji="1" lang="ja-JP" altLang="en-US" dirty="0"/>
          </a:p>
        </p:txBody>
      </p:sp>
      <p:sp>
        <p:nvSpPr>
          <p:cNvPr id="9" name="テキスト プレースホルダー 8"/>
          <p:cNvSpPr>
            <a:spLocks noGrp="1"/>
          </p:cNvSpPr>
          <p:nvPr>
            <p:ph type="body" sz="quarter" idx="10" hasCustomPrompt="1"/>
          </p:nvPr>
        </p:nvSpPr>
        <p:spPr>
          <a:xfrm>
            <a:off x="1366343" y="5503595"/>
            <a:ext cx="15553728" cy="864047"/>
          </a:xfrm>
        </p:spPr>
        <p:txBody>
          <a:bodyPr anchor="b">
            <a:noAutofit/>
          </a:bodyPr>
          <a:lstStyle>
            <a:lvl1pPr algn="ctr">
              <a:defRPr sz="3899">
                <a:solidFill>
                  <a:schemeClr val="tx2"/>
                </a:solidFill>
                <a:latin typeface="Route 159 UltraLight" pitchFamily="50" charset="0"/>
              </a:defRPr>
            </a:lvl1pPr>
          </a:lstStyle>
          <a:p>
            <a:pPr lvl="0"/>
            <a:r>
              <a:rPr kumimoji="1" lang="en-US" altLang="ja-JP" dirty="0"/>
              <a:t>Subtitle goes here</a:t>
            </a:r>
            <a:endParaRPr kumimoji="1" lang="ja-JP" altLang="en-US" dirty="0"/>
          </a:p>
        </p:txBody>
      </p:sp>
      <p:cxnSp>
        <p:nvCxnSpPr>
          <p:cNvPr id="5" name="直線コネクタ 32"/>
          <p:cNvCxnSpPr/>
          <p:nvPr userDrawn="1"/>
        </p:nvCxnSpPr>
        <p:spPr>
          <a:xfrm rot="10800000">
            <a:off x="4571571" y="1285849"/>
            <a:ext cx="9359188" cy="238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5454984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9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x3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24938754"/>
      </p:ext>
    </p:extLst>
  </p:cSld>
  <p:clrMapOvr>
    <a:masterClrMapping/>
  </p:clrMapOvr>
  <p:transition spd="slow">
    <p:push dir="u"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- St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cxnSp>
        <p:nvCxnSpPr>
          <p:cNvPr id="8" name="直線コネクタ 7"/>
          <p:cNvCxnSpPr/>
          <p:nvPr userDrawn="1"/>
        </p:nvCxnSpPr>
        <p:spPr>
          <a:xfrm>
            <a:off x="9142420" y="0"/>
            <a:ext cx="2" cy="10287000"/>
          </a:xfrm>
          <a:prstGeom prst="line">
            <a:avLst/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円/楕円 9"/>
          <p:cNvSpPr/>
          <p:nvPr userDrawn="1"/>
        </p:nvSpPr>
        <p:spPr>
          <a:xfrm>
            <a:off x="8973511" y="2803242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grpSp>
        <p:nvGrpSpPr>
          <p:cNvPr id="2" name="グループ化 16"/>
          <p:cNvGrpSpPr/>
          <p:nvPr userDrawn="1"/>
        </p:nvGrpSpPr>
        <p:grpSpPr>
          <a:xfrm>
            <a:off x="9458239" y="2353197"/>
            <a:ext cx="6930772" cy="630072"/>
            <a:chOff x="9458241" y="1768125"/>
            <a:chExt cx="6930769" cy="630070"/>
          </a:xfrm>
        </p:grpSpPr>
        <p:sp>
          <p:nvSpPr>
            <p:cNvPr id="13" name="平行四辺形 12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12" name="平行四辺形 11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763388" y="2249701"/>
            <a:ext cx="5175576" cy="84897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718384" y="2983269"/>
            <a:ext cx="5120525" cy="13951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  <a:p>
            <a:pPr lvl="0"/>
            <a:endParaRPr lang="en-US" altLang="ja-JP" dirty="0"/>
          </a:p>
        </p:txBody>
      </p:sp>
      <p:sp>
        <p:nvSpPr>
          <p:cNvPr id="16" name="円/楕円 15"/>
          <p:cNvSpPr/>
          <p:nvPr userDrawn="1"/>
        </p:nvSpPr>
        <p:spPr>
          <a:xfrm>
            <a:off x="8973511" y="5008493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grpSp>
        <p:nvGrpSpPr>
          <p:cNvPr id="7" name="グループ化 17"/>
          <p:cNvGrpSpPr/>
          <p:nvPr userDrawn="1"/>
        </p:nvGrpSpPr>
        <p:grpSpPr>
          <a:xfrm rot="10800000" flipV="1">
            <a:off x="1852397" y="4603447"/>
            <a:ext cx="6930772" cy="630072"/>
            <a:chOff x="9458241" y="1768125"/>
            <a:chExt cx="6930769" cy="630070"/>
          </a:xfrm>
        </p:grpSpPr>
        <p:sp>
          <p:nvSpPr>
            <p:cNvPr id="19" name="平行四辺形 18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20" name="平行四辺形 19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257445" y="4513438"/>
            <a:ext cx="5175576" cy="848974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2302451" y="5247004"/>
            <a:ext cx="5085566" cy="13951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  <a:p>
            <a:pPr lvl="0"/>
            <a:endParaRPr lang="en-US" altLang="ja-JP" dirty="0"/>
          </a:p>
        </p:txBody>
      </p:sp>
      <p:sp>
        <p:nvSpPr>
          <p:cNvPr id="23" name="円/楕円 22"/>
          <p:cNvSpPr/>
          <p:nvPr userDrawn="1"/>
        </p:nvSpPr>
        <p:spPr>
          <a:xfrm>
            <a:off x="8973511" y="7123729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grpSp>
        <p:nvGrpSpPr>
          <p:cNvPr id="9" name="グループ化 23"/>
          <p:cNvGrpSpPr/>
          <p:nvPr userDrawn="1"/>
        </p:nvGrpSpPr>
        <p:grpSpPr>
          <a:xfrm>
            <a:off x="9458239" y="6673677"/>
            <a:ext cx="6930772" cy="630072"/>
            <a:chOff x="9458241" y="1768125"/>
            <a:chExt cx="6930769" cy="630070"/>
          </a:xfrm>
        </p:grpSpPr>
        <p:sp>
          <p:nvSpPr>
            <p:cNvPr id="25" name="平行四辺形 24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26" name="平行四辺形 25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27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0763388" y="6570181"/>
            <a:ext cx="5175576" cy="84897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718384" y="7303749"/>
            <a:ext cx="5120525" cy="13951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  <a:p>
            <a:pPr lvl="0"/>
            <a:endParaRPr lang="en-US" altLang="ja-JP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637267" y="372979"/>
            <a:ext cx="7045908" cy="1358729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5399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37267" y="1768132"/>
            <a:ext cx="7045908" cy="225025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31" name="直線コネクタ 30"/>
          <p:cNvCxnSpPr/>
          <p:nvPr userDrawn="1"/>
        </p:nvCxnSpPr>
        <p:spPr>
          <a:xfrm>
            <a:off x="7" y="1678114"/>
            <a:ext cx="779305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円/楕円 32"/>
          <p:cNvSpPr/>
          <p:nvPr userDrawn="1"/>
        </p:nvSpPr>
        <p:spPr>
          <a:xfrm>
            <a:off x="8714873" y="8833918"/>
            <a:ext cx="855096" cy="855094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558147" y="8949486"/>
            <a:ext cx="1170127" cy="623952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25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0000</a:t>
            </a:r>
            <a:endParaRPr lang="en-US" dirty="0"/>
          </a:p>
        </p:txBody>
      </p:sp>
      <p:sp>
        <p:nvSpPr>
          <p:cNvPr id="5" name="円/楕円 4"/>
          <p:cNvSpPr/>
          <p:nvPr userDrawn="1"/>
        </p:nvSpPr>
        <p:spPr>
          <a:xfrm>
            <a:off x="8714873" y="507993"/>
            <a:ext cx="855096" cy="855094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8558147" y="623563"/>
            <a:ext cx="1170127" cy="623952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25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0000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650574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8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300"/>
                            </p:stCondLst>
                            <p:childTnLst>
                              <p:par>
                                <p:cTn id="2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800"/>
                            </p:stCondLst>
                            <p:childTnLst>
                              <p:par>
                                <p:cTn id="46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800"/>
                            </p:stCondLst>
                            <p:childTnLst>
                              <p:par>
                                <p:cTn id="63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800"/>
                            </p:stCondLst>
                            <p:childTnLst>
                              <p:par>
                                <p:cTn id="80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4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27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animBg="1"/>
      <p:bldP spid="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21" y="411957"/>
            <a:ext cx="16457772" cy="1714500"/>
          </a:xfrm>
          <a:prstGeom prst="rect">
            <a:avLst/>
          </a:prstGeom>
        </p:spPr>
        <p:txBody>
          <a:bodyPr lIns="108847" tIns="54423" rIns="108847" bIns="54423"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kumimoji="0"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kumimoji="0"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kumimoji="0"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kumimoji="0" lang="en-US" dirty="0">
              <a:solidFill>
                <a:srgbClr val="D8D8D8">
                  <a:lumMod val="75000"/>
                </a:srgbClr>
              </a:solidFill>
            </a:endParaRPr>
          </a:p>
        </p:txBody>
      </p:sp>
    </p:spTree>
  </p:cSld>
  <p:clrMapOvr>
    <a:masterClrMapping/>
  </p:clrMapOvr>
  <p:transition spd="slow">
    <p:push dir="u"/>
  </p:transition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167432" y="3388304"/>
            <a:ext cx="13906545" cy="1665186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9598" spc="15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189141" y="5098503"/>
            <a:ext cx="13906545" cy="1935215"/>
          </a:xfrm>
        </p:spPr>
        <p:txBody>
          <a:bodyPr anchor="t">
            <a:noAutofit/>
          </a:bodyPr>
          <a:lstStyle>
            <a:lvl1pPr algn="ctr">
              <a:lnSpc>
                <a:spcPct val="90000"/>
              </a:lnSpc>
              <a:spcBef>
                <a:spcPts val="0"/>
              </a:spcBef>
              <a:defRPr sz="3149" spc="6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3855123" y="6763691"/>
            <a:ext cx="10576174" cy="3172853"/>
          </a:xfrm>
        </p:spPr>
        <p:txBody>
          <a:bodyPr anchor="b">
            <a:noAutofit/>
          </a:bodyPr>
          <a:lstStyle>
            <a:lvl1pPr algn="ctr">
              <a:lnSpc>
                <a:spcPct val="120000"/>
              </a:lnSpc>
              <a:spcBef>
                <a:spcPts val="120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</p:txBody>
      </p:sp>
      <p:sp>
        <p:nvSpPr>
          <p:cNvPr id="10" name="直角三角形 9"/>
          <p:cNvSpPr/>
          <p:nvPr userDrawn="1"/>
        </p:nvSpPr>
        <p:spPr>
          <a:xfrm>
            <a:off x="-12268" y="7932501"/>
            <a:ext cx="1864458" cy="2350389"/>
          </a:xfrm>
          <a:prstGeom prst="rtTriangle">
            <a:avLst/>
          </a:prstGeom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2" tIns="45694" rIns="91392" bIns="4569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037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1" name="直角三角形 10"/>
          <p:cNvSpPr/>
          <p:nvPr userDrawn="1"/>
        </p:nvSpPr>
        <p:spPr>
          <a:xfrm>
            <a:off x="-12255" y="8333377"/>
            <a:ext cx="4095455" cy="1949516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  <a:tileRect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2" tIns="45694" rIns="91392" bIns="4569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037"/>
            <a:endParaRPr lang="ja-JP" altLang="en-US" sz="3149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433891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3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 animBg="1"/>
      <p:bldP spid="11" grpId="0" animBg="1"/>
    </p:bldLst>
  </p:timing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/>
          <p:cNvSpPr/>
          <p:nvPr userDrawn="1"/>
        </p:nvSpPr>
        <p:spPr>
          <a:xfrm>
            <a:off x="1493177" y="413868"/>
            <a:ext cx="15053491" cy="7620881"/>
          </a:xfrm>
          <a:custGeom>
            <a:avLst/>
            <a:gdLst/>
            <a:ahLst/>
            <a:cxnLst/>
            <a:rect l="l" t="t" r="r" b="b"/>
            <a:pathLst>
              <a:path w="6674941" h="3378398">
                <a:moveTo>
                  <a:pt x="5201543" y="3356074"/>
                </a:moveTo>
                <a:cubicBezTo>
                  <a:pt x="5231308" y="3361035"/>
                  <a:pt x="5251152" y="3368477"/>
                  <a:pt x="5261074" y="3378398"/>
                </a:cubicBezTo>
                <a:lnTo>
                  <a:pt x="5216426" y="3370957"/>
                </a:lnTo>
                <a:cubicBezTo>
                  <a:pt x="5211464" y="3365996"/>
                  <a:pt x="5206504" y="3361035"/>
                  <a:pt x="5201543" y="3356074"/>
                </a:cubicBezTo>
                <a:close/>
                <a:moveTo>
                  <a:pt x="5988471" y="3307705"/>
                </a:moveTo>
                <a:cubicBezTo>
                  <a:pt x="5989712" y="3307705"/>
                  <a:pt x="5990332" y="3308945"/>
                  <a:pt x="5990332" y="3311426"/>
                </a:cubicBezTo>
                <a:lnTo>
                  <a:pt x="5982890" y="3311426"/>
                </a:lnTo>
                <a:cubicBezTo>
                  <a:pt x="5985371" y="3308945"/>
                  <a:pt x="5987231" y="3307705"/>
                  <a:pt x="5988471" y="3307705"/>
                </a:cubicBezTo>
                <a:close/>
                <a:moveTo>
                  <a:pt x="5752207" y="3274219"/>
                </a:moveTo>
                <a:lnTo>
                  <a:pt x="5781972" y="3274219"/>
                </a:lnTo>
                <a:lnTo>
                  <a:pt x="5781972" y="3281660"/>
                </a:lnTo>
                <a:cubicBezTo>
                  <a:pt x="5777011" y="3281660"/>
                  <a:pt x="5772051" y="3281660"/>
                  <a:pt x="5767090" y="3281660"/>
                </a:cubicBezTo>
                <a:cubicBezTo>
                  <a:pt x="5762128" y="3276699"/>
                  <a:pt x="5757168" y="3274219"/>
                  <a:pt x="5752207" y="3274219"/>
                </a:cubicBezTo>
                <a:close/>
                <a:moveTo>
                  <a:pt x="5715000" y="3266777"/>
                </a:moveTo>
                <a:lnTo>
                  <a:pt x="5729883" y="3266777"/>
                </a:lnTo>
                <a:lnTo>
                  <a:pt x="5729883" y="3274219"/>
                </a:lnTo>
                <a:close/>
                <a:moveTo>
                  <a:pt x="5841504" y="3207246"/>
                </a:moveTo>
                <a:lnTo>
                  <a:pt x="5856386" y="3214687"/>
                </a:lnTo>
                <a:lnTo>
                  <a:pt x="5886152" y="3222129"/>
                </a:lnTo>
                <a:cubicBezTo>
                  <a:pt x="5896074" y="3227090"/>
                  <a:pt x="5907236" y="3233291"/>
                  <a:pt x="5919638" y="3240732"/>
                </a:cubicBezTo>
                <a:cubicBezTo>
                  <a:pt x="5932041" y="3248174"/>
                  <a:pt x="5950645" y="3256856"/>
                  <a:pt x="5975449" y="3266777"/>
                </a:cubicBezTo>
                <a:cubicBezTo>
                  <a:pt x="6005215" y="3281660"/>
                  <a:pt x="6030019" y="3294063"/>
                  <a:pt x="6049863" y="3303984"/>
                </a:cubicBezTo>
                <a:cubicBezTo>
                  <a:pt x="6059785" y="3303984"/>
                  <a:pt x="6070947" y="3308946"/>
                  <a:pt x="6083349" y="3318867"/>
                </a:cubicBezTo>
                <a:cubicBezTo>
                  <a:pt x="6095752" y="3328789"/>
                  <a:pt x="6103193" y="3333750"/>
                  <a:pt x="6105674" y="3333750"/>
                </a:cubicBezTo>
                <a:cubicBezTo>
                  <a:pt x="6108154" y="3333750"/>
                  <a:pt x="6109394" y="3336231"/>
                  <a:pt x="6109394" y="3341191"/>
                </a:cubicBezTo>
                <a:cubicBezTo>
                  <a:pt x="6109394" y="3346153"/>
                  <a:pt x="6109394" y="3351113"/>
                  <a:pt x="6109394" y="3356074"/>
                </a:cubicBezTo>
                <a:lnTo>
                  <a:pt x="6101953" y="3348633"/>
                </a:lnTo>
                <a:cubicBezTo>
                  <a:pt x="6096992" y="3348633"/>
                  <a:pt x="6093271" y="3347393"/>
                  <a:pt x="6090791" y="3344912"/>
                </a:cubicBezTo>
                <a:cubicBezTo>
                  <a:pt x="6088311" y="3342432"/>
                  <a:pt x="6087070" y="3341191"/>
                  <a:pt x="6087070" y="3341191"/>
                </a:cubicBezTo>
                <a:lnTo>
                  <a:pt x="6072187" y="3341191"/>
                </a:lnTo>
                <a:cubicBezTo>
                  <a:pt x="6072187" y="3336231"/>
                  <a:pt x="6067226" y="3331270"/>
                  <a:pt x="6057304" y="3326309"/>
                </a:cubicBezTo>
                <a:cubicBezTo>
                  <a:pt x="6047383" y="3321348"/>
                  <a:pt x="6041181" y="3318867"/>
                  <a:pt x="6038701" y="3318867"/>
                </a:cubicBezTo>
                <a:cubicBezTo>
                  <a:pt x="6036221" y="3318867"/>
                  <a:pt x="6036221" y="3320108"/>
                  <a:pt x="6038701" y="3322588"/>
                </a:cubicBezTo>
                <a:cubicBezTo>
                  <a:pt x="6041181" y="3325068"/>
                  <a:pt x="6042422" y="3327549"/>
                  <a:pt x="6042422" y="3330029"/>
                </a:cubicBezTo>
                <a:cubicBezTo>
                  <a:pt x="6042422" y="3332510"/>
                  <a:pt x="6036221" y="3328789"/>
                  <a:pt x="6023818" y="3318867"/>
                </a:cubicBezTo>
                <a:cubicBezTo>
                  <a:pt x="6011415" y="3308946"/>
                  <a:pt x="6005215" y="3301504"/>
                  <a:pt x="6005215" y="3296543"/>
                </a:cubicBezTo>
                <a:cubicBezTo>
                  <a:pt x="6005215" y="3291582"/>
                  <a:pt x="5990332" y="3284141"/>
                  <a:pt x="5960566" y="3274219"/>
                </a:cubicBezTo>
                <a:lnTo>
                  <a:pt x="5938242" y="3259336"/>
                </a:lnTo>
                <a:cubicBezTo>
                  <a:pt x="5938242" y="3259336"/>
                  <a:pt x="5935762" y="3259336"/>
                  <a:pt x="5930801" y="3259336"/>
                </a:cubicBezTo>
                <a:cubicBezTo>
                  <a:pt x="5925839" y="3259336"/>
                  <a:pt x="5923359" y="3259336"/>
                  <a:pt x="5923359" y="3259336"/>
                </a:cubicBezTo>
                <a:lnTo>
                  <a:pt x="5908476" y="3251894"/>
                </a:lnTo>
                <a:lnTo>
                  <a:pt x="5901035" y="3251894"/>
                </a:lnTo>
                <a:lnTo>
                  <a:pt x="5893593" y="3244453"/>
                </a:lnTo>
                <a:cubicBezTo>
                  <a:pt x="5893593" y="3244453"/>
                  <a:pt x="5891113" y="3244453"/>
                  <a:pt x="5886152" y="3244453"/>
                </a:cubicBezTo>
                <a:lnTo>
                  <a:pt x="5863828" y="3229570"/>
                </a:lnTo>
                <a:close/>
                <a:moveTo>
                  <a:pt x="4658320" y="3199805"/>
                </a:moveTo>
                <a:lnTo>
                  <a:pt x="4673203" y="3207246"/>
                </a:lnTo>
                <a:cubicBezTo>
                  <a:pt x="4668242" y="3207246"/>
                  <a:pt x="4664521" y="3206006"/>
                  <a:pt x="4662041" y="3203525"/>
                </a:cubicBezTo>
                <a:cubicBezTo>
                  <a:pt x="4659561" y="3201045"/>
                  <a:pt x="4658320" y="3199805"/>
                  <a:pt x="4658320" y="3199805"/>
                </a:cubicBezTo>
                <a:close/>
                <a:moveTo>
                  <a:pt x="5811738" y="3192363"/>
                </a:moveTo>
                <a:lnTo>
                  <a:pt x="5826621" y="3199805"/>
                </a:lnTo>
                <a:cubicBezTo>
                  <a:pt x="5831582" y="3204766"/>
                  <a:pt x="5831582" y="3207246"/>
                  <a:pt x="5826621" y="3207246"/>
                </a:cubicBezTo>
                <a:lnTo>
                  <a:pt x="5819179" y="3199805"/>
                </a:lnTo>
                <a:cubicBezTo>
                  <a:pt x="5819179" y="3199805"/>
                  <a:pt x="5817939" y="3198565"/>
                  <a:pt x="5815459" y="3196084"/>
                </a:cubicBezTo>
                <a:cubicBezTo>
                  <a:pt x="5812979" y="3193604"/>
                  <a:pt x="5811738" y="3192363"/>
                  <a:pt x="5811738" y="3192363"/>
                </a:cubicBezTo>
                <a:close/>
                <a:moveTo>
                  <a:pt x="5804297" y="3177480"/>
                </a:moveTo>
                <a:lnTo>
                  <a:pt x="5811738" y="3184922"/>
                </a:lnTo>
                <a:lnTo>
                  <a:pt x="5804297" y="3184922"/>
                </a:lnTo>
                <a:close/>
                <a:moveTo>
                  <a:pt x="4598789" y="3177480"/>
                </a:moveTo>
                <a:lnTo>
                  <a:pt x="4606230" y="3177480"/>
                </a:lnTo>
                <a:lnTo>
                  <a:pt x="4658320" y="3199805"/>
                </a:lnTo>
                <a:cubicBezTo>
                  <a:pt x="4653359" y="3204766"/>
                  <a:pt x="4633516" y="3197325"/>
                  <a:pt x="4598789" y="3177480"/>
                </a:cubicBezTo>
                <a:close/>
                <a:moveTo>
                  <a:pt x="5774531" y="3170039"/>
                </a:moveTo>
                <a:cubicBezTo>
                  <a:pt x="5779492" y="3170039"/>
                  <a:pt x="5781972" y="3171280"/>
                  <a:pt x="5781972" y="3173760"/>
                </a:cubicBezTo>
                <a:cubicBezTo>
                  <a:pt x="5781972" y="3176240"/>
                  <a:pt x="5783213" y="3177480"/>
                  <a:pt x="5785693" y="3177480"/>
                </a:cubicBezTo>
                <a:cubicBezTo>
                  <a:pt x="5788173" y="3177480"/>
                  <a:pt x="5791894" y="3179961"/>
                  <a:pt x="5796855" y="3184922"/>
                </a:cubicBezTo>
                <a:lnTo>
                  <a:pt x="5796855" y="3192363"/>
                </a:lnTo>
                <a:cubicBezTo>
                  <a:pt x="5796855" y="3192363"/>
                  <a:pt x="5795615" y="3192363"/>
                  <a:pt x="5793135" y="3192363"/>
                </a:cubicBezTo>
                <a:cubicBezTo>
                  <a:pt x="5790654" y="3192363"/>
                  <a:pt x="5789414" y="3189883"/>
                  <a:pt x="5789414" y="3184922"/>
                </a:cubicBezTo>
                <a:cubicBezTo>
                  <a:pt x="5784452" y="3184922"/>
                  <a:pt x="5779492" y="3182442"/>
                  <a:pt x="5774531" y="3177480"/>
                </a:cubicBezTo>
                <a:close/>
                <a:moveTo>
                  <a:pt x="4814590" y="3147715"/>
                </a:moveTo>
                <a:lnTo>
                  <a:pt x="4822031" y="3147715"/>
                </a:lnTo>
                <a:cubicBezTo>
                  <a:pt x="4831952" y="3152676"/>
                  <a:pt x="4836914" y="3155156"/>
                  <a:pt x="4836914" y="3155156"/>
                </a:cubicBezTo>
                <a:lnTo>
                  <a:pt x="4829472" y="3155156"/>
                </a:lnTo>
                <a:lnTo>
                  <a:pt x="4814590" y="3155156"/>
                </a:lnTo>
                <a:close/>
                <a:moveTo>
                  <a:pt x="5000625" y="3103066"/>
                </a:moveTo>
                <a:lnTo>
                  <a:pt x="5000625" y="3110508"/>
                </a:lnTo>
                <a:cubicBezTo>
                  <a:pt x="4995663" y="3110508"/>
                  <a:pt x="4993183" y="3110508"/>
                  <a:pt x="4993183" y="3110508"/>
                </a:cubicBezTo>
                <a:cubicBezTo>
                  <a:pt x="4993183" y="3105547"/>
                  <a:pt x="4995663" y="3103066"/>
                  <a:pt x="5000625" y="3103066"/>
                </a:cubicBezTo>
                <a:close/>
                <a:moveTo>
                  <a:pt x="5618261" y="3095625"/>
                </a:moveTo>
                <a:lnTo>
                  <a:pt x="5625703" y="3095625"/>
                </a:lnTo>
                <a:cubicBezTo>
                  <a:pt x="5630664" y="3100586"/>
                  <a:pt x="5631904" y="3103066"/>
                  <a:pt x="5629424" y="3103066"/>
                </a:cubicBezTo>
                <a:cubicBezTo>
                  <a:pt x="5626943" y="3103066"/>
                  <a:pt x="5623223" y="3100586"/>
                  <a:pt x="5618261" y="3095625"/>
                </a:cubicBezTo>
                <a:close/>
                <a:moveTo>
                  <a:pt x="5246191" y="3095625"/>
                </a:moveTo>
                <a:cubicBezTo>
                  <a:pt x="5251152" y="3095625"/>
                  <a:pt x="5258594" y="3098106"/>
                  <a:pt x="5268515" y="3103066"/>
                </a:cubicBezTo>
                <a:cubicBezTo>
                  <a:pt x="5273477" y="3103066"/>
                  <a:pt x="5277197" y="3103066"/>
                  <a:pt x="5279677" y="3103066"/>
                </a:cubicBezTo>
                <a:cubicBezTo>
                  <a:pt x="5282158" y="3103066"/>
                  <a:pt x="5283398" y="3103066"/>
                  <a:pt x="5283398" y="3103066"/>
                </a:cubicBezTo>
                <a:lnTo>
                  <a:pt x="5283398" y="3110508"/>
                </a:lnTo>
                <a:lnTo>
                  <a:pt x="5290840" y="3110508"/>
                </a:lnTo>
                <a:cubicBezTo>
                  <a:pt x="5290840" y="3110508"/>
                  <a:pt x="5294560" y="3110508"/>
                  <a:pt x="5302002" y="3110508"/>
                </a:cubicBezTo>
                <a:cubicBezTo>
                  <a:pt x="5309443" y="3110508"/>
                  <a:pt x="5315644" y="3110508"/>
                  <a:pt x="5320605" y="3110508"/>
                </a:cubicBezTo>
                <a:lnTo>
                  <a:pt x="5350371" y="3125391"/>
                </a:lnTo>
                <a:lnTo>
                  <a:pt x="5372695" y="3125391"/>
                </a:lnTo>
                <a:cubicBezTo>
                  <a:pt x="5377656" y="3125391"/>
                  <a:pt x="5380136" y="3127871"/>
                  <a:pt x="5380136" y="3132832"/>
                </a:cubicBezTo>
                <a:lnTo>
                  <a:pt x="5395019" y="3132832"/>
                </a:lnTo>
                <a:cubicBezTo>
                  <a:pt x="5399981" y="3132832"/>
                  <a:pt x="5402461" y="3135313"/>
                  <a:pt x="5402461" y="3140273"/>
                </a:cubicBezTo>
                <a:lnTo>
                  <a:pt x="5395019" y="3140273"/>
                </a:lnTo>
                <a:lnTo>
                  <a:pt x="5350371" y="3132832"/>
                </a:lnTo>
                <a:lnTo>
                  <a:pt x="5357812" y="3140273"/>
                </a:lnTo>
                <a:lnTo>
                  <a:pt x="5350371" y="3140273"/>
                </a:lnTo>
                <a:lnTo>
                  <a:pt x="5357812" y="3147715"/>
                </a:lnTo>
                <a:cubicBezTo>
                  <a:pt x="5372695" y="3147715"/>
                  <a:pt x="5380136" y="3146475"/>
                  <a:pt x="5380136" y="3143994"/>
                </a:cubicBezTo>
                <a:cubicBezTo>
                  <a:pt x="5380136" y="3141514"/>
                  <a:pt x="5381377" y="3140273"/>
                  <a:pt x="5383857" y="3140273"/>
                </a:cubicBezTo>
                <a:cubicBezTo>
                  <a:pt x="5386337" y="3140273"/>
                  <a:pt x="5385098" y="3142754"/>
                  <a:pt x="5380136" y="3147715"/>
                </a:cubicBezTo>
                <a:lnTo>
                  <a:pt x="5387578" y="3155156"/>
                </a:lnTo>
                <a:lnTo>
                  <a:pt x="5357812" y="3155156"/>
                </a:lnTo>
                <a:cubicBezTo>
                  <a:pt x="5337968" y="3155156"/>
                  <a:pt x="5325567" y="3152676"/>
                  <a:pt x="5320605" y="3147715"/>
                </a:cubicBezTo>
                <a:cubicBezTo>
                  <a:pt x="5320605" y="3147715"/>
                  <a:pt x="5320605" y="3145235"/>
                  <a:pt x="5320605" y="3140273"/>
                </a:cubicBezTo>
                <a:lnTo>
                  <a:pt x="5328047" y="3132832"/>
                </a:lnTo>
                <a:cubicBezTo>
                  <a:pt x="5328047" y="3132832"/>
                  <a:pt x="5326806" y="3132832"/>
                  <a:pt x="5324326" y="3132832"/>
                </a:cubicBezTo>
                <a:cubicBezTo>
                  <a:pt x="5321846" y="3132832"/>
                  <a:pt x="5318125" y="3132832"/>
                  <a:pt x="5313164" y="3132832"/>
                </a:cubicBezTo>
                <a:lnTo>
                  <a:pt x="5305722" y="3132832"/>
                </a:lnTo>
                <a:lnTo>
                  <a:pt x="5305722" y="3140273"/>
                </a:lnTo>
                <a:lnTo>
                  <a:pt x="5298281" y="3132832"/>
                </a:lnTo>
                <a:cubicBezTo>
                  <a:pt x="5298281" y="3122910"/>
                  <a:pt x="5295801" y="3120430"/>
                  <a:pt x="5290840" y="3125391"/>
                </a:cubicBezTo>
                <a:lnTo>
                  <a:pt x="5275957" y="3132832"/>
                </a:lnTo>
                <a:lnTo>
                  <a:pt x="5268515" y="3125391"/>
                </a:lnTo>
                <a:lnTo>
                  <a:pt x="5246191" y="3125391"/>
                </a:lnTo>
                <a:cubicBezTo>
                  <a:pt x="5246191" y="3125391"/>
                  <a:pt x="5244951" y="3125391"/>
                  <a:pt x="5242470" y="3125391"/>
                </a:cubicBezTo>
                <a:cubicBezTo>
                  <a:pt x="5239990" y="3125391"/>
                  <a:pt x="5236270" y="3125391"/>
                  <a:pt x="5231308" y="3125391"/>
                </a:cubicBezTo>
                <a:cubicBezTo>
                  <a:pt x="5221387" y="3125391"/>
                  <a:pt x="5216426" y="3127871"/>
                  <a:pt x="5216426" y="3132832"/>
                </a:cubicBezTo>
                <a:lnTo>
                  <a:pt x="5223867" y="3132832"/>
                </a:lnTo>
                <a:cubicBezTo>
                  <a:pt x="5228828" y="3132832"/>
                  <a:pt x="5228828" y="3134073"/>
                  <a:pt x="5223867" y="3136553"/>
                </a:cubicBezTo>
                <a:cubicBezTo>
                  <a:pt x="5218906" y="3139033"/>
                  <a:pt x="5212705" y="3139033"/>
                  <a:pt x="5205263" y="3136553"/>
                </a:cubicBezTo>
                <a:cubicBezTo>
                  <a:pt x="5197822" y="3134073"/>
                  <a:pt x="5186660" y="3130352"/>
                  <a:pt x="5171777" y="3125391"/>
                </a:cubicBezTo>
                <a:cubicBezTo>
                  <a:pt x="5156894" y="3120430"/>
                  <a:pt x="5149453" y="3115468"/>
                  <a:pt x="5149453" y="3110508"/>
                </a:cubicBezTo>
                <a:lnTo>
                  <a:pt x="5171777" y="3117949"/>
                </a:lnTo>
                <a:cubicBezTo>
                  <a:pt x="5176738" y="3122910"/>
                  <a:pt x="5180459" y="3124150"/>
                  <a:pt x="5182939" y="3121670"/>
                </a:cubicBezTo>
                <a:cubicBezTo>
                  <a:pt x="5185419" y="3119190"/>
                  <a:pt x="5189140" y="3120430"/>
                  <a:pt x="5194101" y="3125391"/>
                </a:cubicBezTo>
                <a:cubicBezTo>
                  <a:pt x="5199063" y="3120430"/>
                  <a:pt x="5201543" y="3117949"/>
                  <a:pt x="5201543" y="3117949"/>
                </a:cubicBezTo>
                <a:cubicBezTo>
                  <a:pt x="5201543" y="3117949"/>
                  <a:pt x="5204023" y="3117949"/>
                  <a:pt x="5208984" y="3117949"/>
                </a:cubicBezTo>
                <a:cubicBezTo>
                  <a:pt x="5213945" y="3117949"/>
                  <a:pt x="5216426" y="3117949"/>
                  <a:pt x="5216426" y="3117949"/>
                </a:cubicBezTo>
                <a:cubicBezTo>
                  <a:pt x="5226347" y="3117949"/>
                  <a:pt x="5231308" y="3116709"/>
                  <a:pt x="5231308" y="3114228"/>
                </a:cubicBezTo>
                <a:cubicBezTo>
                  <a:pt x="5231308" y="3111748"/>
                  <a:pt x="5232549" y="3108027"/>
                  <a:pt x="5235029" y="3103066"/>
                </a:cubicBezTo>
                <a:cubicBezTo>
                  <a:pt x="5237509" y="3098106"/>
                  <a:pt x="5241230" y="3095625"/>
                  <a:pt x="5246191" y="3095625"/>
                </a:cubicBezTo>
                <a:close/>
                <a:moveTo>
                  <a:pt x="4772067" y="3092436"/>
                </a:moveTo>
                <a:lnTo>
                  <a:pt x="4777383" y="3103066"/>
                </a:lnTo>
                <a:cubicBezTo>
                  <a:pt x="4777383" y="3103066"/>
                  <a:pt x="4774902" y="3100586"/>
                  <a:pt x="4769941" y="3095625"/>
                </a:cubicBezTo>
                <a:close/>
                <a:moveTo>
                  <a:pt x="5499199" y="3088184"/>
                </a:moveTo>
                <a:lnTo>
                  <a:pt x="5506640" y="3088184"/>
                </a:lnTo>
                <a:lnTo>
                  <a:pt x="5514082" y="3095625"/>
                </a:lnTo>
                <a:lnTo>
                  <a:pt x="5528965" y="3095625"/>
                </a:lnTo>
                <a:cubicBezTo>
                  <a:pt x="5533926" y="3095625"/>
                  <a:pt x="5536406" y="3098106"/>
                  <a:pt x="5536406" y="3103066"/>
                </a:cubicBezTo>
                <a:cubicBezTo>
                  <a:pt x="5536406" y="3103066"/>
                  <a:pt x="5533926" y="3103066"/>
                  <a:pt x="5528965" y="3103066"/>
                </a:cubicBezTo>
                <a:lnTo>
                  <a:pt x="5506640" y="3095625"/>
                </a:lnTo>
                <a:close/>
                <a:moveTo>
                  <a:pt x="4769941" y="3088184"/>
                </a:moveTo>
                <a:cubicBezTo>
                  <a:pt x="4772422" y="3088184"/>
                  <a:pt x="4773662" y="3088804"/>
                  <a:pt x="4773662" y="3090044"/>
                </a:cubicBezTo>
                <a:lnTo>
                  <a:pt x="4772067" y="3092436"/>
                </a:lnTo>
                <a:close/>
                <a:moveTo>
                  <a:pt x="5685234" y="3080742"/>
                </a:moveTo>
                <a:cubicBezTo>
                  <a:pt x="5685234" y="3085703"/>
                  <a:pt x="5687714" y="3088184"/>
                  <a:pt x="5692676" y="3088184"/>
                </a:cubicBezTo>
                <a:cubicBezTo>
                  <a:pt x="5697637" y="3088184"/>
                  <a:pt x="5700117" y="3088184"/>
                  <a:pt x="5700117" y="3088184"/>
                </a:cubicBezTo>
                <a:lnTo>
                  <a:pt x="5692676" y="3095625"/>
                </a:lnTo>
                <a:lnTo>
                  <a:pt x="5692676" y="3103066"/>
                </a:lnTo>
                <a:lnTo>
                  <a:pt x="5685234" y="3103066"/>
                </a:lnTo>
                <a:lnTo>
                  <a:pt x="5677793" y="3095625"/>
                </a:lnTo>
                <a:lnTo>
                  <a:pt x="5670351" y="3095625"/>
                </a:lnTo>
                <a:cubicBezTo>
                  <a:pt x="5675313" y="3095625"/>
                  <a:pt x="5677793" y="3093144"/>
                  <a:pt x="5677793" y="3088184"/>
                </a:cubicBezTo>
                <a:close/>
                <a:moveTo>
                  <a:pt x="5633144" y="3080742"/>
                </a:moveTo>
                <a:cubicBezTo>
                  <a:pt x="5633144" y="3080742"/>
                  <a:pt x="5635624" y="3083223"/>
                  <a:pt x="5640586" y="3088184"/>
                </a:cubicBezTo>
                <a:lnTo>
                  <a:pt x="5633144" y="3088184"/>
                </a:lnTo>
                <a:close/>
                <a:moveTo>
                  <a:pt x="5298281" y="3080742"/>
                </a:moveTo>
                <a:cubicBezTo>
                  <a:pt x="5303242" y="3085703"/>
                  <a:pt x="5313164" y="3089424"/>
                  <a:pt x="5328047" y="3091904"/>
                </a:cubicBezTo>
                <a:cubicBezTo>
                  <a:pt x="5342929" y="3094385"/>
                  <a:pt x="5350371" y="3095625"/>
                  <a:pt x="5350371" y="3095625"/>
                </a:cubicBezTo>
                <a:lnTo>
                  <a:pt x="5305722" y="3095625"/>
                </a:lnTo>
                <a:close/>
                <a:moveTo>
                  <a:pt x="4606230" y="3080742"/>
                </a:moveTo>
                <a:cubicBezTo>
                  <a:pt x="4611192" y="3080742"/>
                  <a:pt x="4616152" y="3081982"/>
                  <a:pt x="4621113" y="3084463"/>
                </a:cubicBezTo>
                <a:cubicBezTo>
                  <a:pt x="4626074" y="3086943"/>
                  <a:pt x="4629795" y="3086943"/>
                  <a:pt x="4632275" y="3084463"/>
                </a:cubicBezTo>
                <a:cubicBezTo>
                  <a:pt x="4634755" y="3081982"/>
                  <a:pt x="4647158" y="3084463"/>
                  <a:pt x="4669482" y="3091904"/>
                </a:cubicBezTo>
                <a:cubicBezTo>
                  <a:pt x="4691806" y="3099346"/>
                  <a:pt x="4705449" y="3105547"/>
                  <a:pt x="4710410" y="3110508"/>
                </a:cubicBezTo>
                <a:cubicBezTo>
                  <a:pt x="4715371" y="3115468"/>
                  <a:pt x="4720331" y="3117949"/>
                  <a:pt x="4725293" y="3117949"/>
                </a:cubicBezTo>
                <a:cubicBezTo>
                  <a:pt x="4725293" y="3117949"/>
                  <a:pt x="4727773" y="3117949"/>
                  <a:pt x="4732734" y="3117949"/>
                </a:cubicBezTo>
                <a:cubicBezTo>
                  <a:pt x="4737695" y="3117949"/>
                  <a:pt x="4740176" y="3120430"/>
                  <a:pt x="4740176" y="3125391"/>
                </a:cubicBezTo>
                <a:cubicBezTo>
                  <a:pt x="4750097" y="3125391"/>
                  <a:pt x="4758779" y="3127871"/>
                  <a:pt x="4766220" y="3132832"/>
                </a:cubicBezTo>
                <a:cubicBezTo>
                  <a:pt x="4773662" y="3137793"/>
                  <a:pt x="4777383" y="3140273"/>
                  <a:pt x="4777383" y="3140273"/>
                </a:cubicBezTo>
                <a:cubicBezTo>
                  <a:pt x="4772421" y="3140273"/>
                  <a:pt x="4762500" y="3137793"/>
                  <a:pt x="4747617" y="3132832"/>
                </a:cubicBezTo>
                <a:cubicBezTo>
                  <a:pt x="4732734" y="3127871"/>
                  <a:pt x="4721572" y="3124150"/>
                  <a:pt x="4714131" y="3121670"/>
                </a:cubicBezTo>
                <a:cubicBezTo>
                  <a:pt x="4706689" y="3119190"/>
                  <a:pt x="4700488" y="3117949"/>
                  <a:pt x="4695527" y="3117949"/>
                </a:cubicBezTo>
                <a:cubicBezTo>
                  <a:pt x="4690566" y="3117949"/>
                  <a:pt x="4688086" y="3117949"/>
                  <a:pt x="4688086" y="3117949"/>
                </a:cubicBezTo>
                <a:lnTo>
                  <a:pt x="4680644" y="3110508"/>
                </a:lnTo>
                <a:lnTo>
                  <a:pt x="4665761" y="3103066"/>
                </a:lnTo>
                <a:cubicBezTo>
                  <a:pt x="4665761" y="3098106"/>
                  <a:pt x="4653359" y="3095625"/>
                  <a:pt x="4628554" y="3095625"/>
                </a:cubicBezTo>
                <a:close/>
                <a:moveTo>
                  <a:pt x="4598789" y="3080742"/>
                </a:moveTo>
                <a:lnTo>
                  <a:pt x="4606230" y="3088184"/>
                </a:lnTo>
                <a:cubicBezTo>
                  <a:pt x="4601269" y="3088184"/>
                  <a:pt x="4598789" y="3086943"/>
                  <a:pt x="4598789" y="3084463"/>
                </a:cubicBezTo>
                <a:cubicBezTo>
                  <a:pt x="4598789" y="3081982"/>
                  <a:pt x="4598789" y="3080742"/>
                  <a:pt x="4598789" y="3080742"/>
                </a:cubicBezTo>
                <a:close/>
                <a:moveTo>
                  <a:pt x="5424785" y="3073301"/>
                </a:moveTo>
                <a:lnTo>
                  <a:pt x="5436877" y="3074231"/>
                </a:lnTo>
                <a:cubicBezTo>
                  <a:pt x="5449900" y="3076091"/>
                  <a:pt x="5465713" y="3080742"/>
                  <a:pt x="5484316" y="3088184"/>
                </a:cubicBezTo>
                <a:lnTo>
                  <a:pt x="5469433" y="3088184"/>
                </a:lnTo>
                <a:cubicBezTo>
                  <a:pt x="5457031" y="3085703"/>
                  <a:pt x="5445869" y="3082602"/>
                  <a:pt x="5435947" y="3078882"/>
                </a:cubicBezTo>
                <a:close/>
                <a:moveTo>
                  <a:pt x="5796855" y="3058418"/>
                </a:moveTo>
                <a:lnTo>
                  <a:pt x="5804297" y="3058418"/>
                </a:lnTo>
                <a:lnTo>
                  <a:pt x="5796855" y="3065859"/>
                </a:lnTo>
                <a:close/>
                <a:moveTo>
                  <a:pt x="5506640" y="3058418"/>
                </a:moveTo>
                <a:cubicBezTo>
                  <a:pt x="5511602" y="3058418"/>
                  <a:pt x="5516562" y="3058418"/>
                  <a:pt x="5521523" y="3058418"/>
                </a:cubicBezTo>
                <a:lnTo>
                  <a:pt x="5566172" y="3065859"/>
                </a:lnTo>
                <a:cubicBezTo>
                  <a:pt x="5566172" y="3065859"/>
                  <a:pt x="5568652" y="3063379"/>
                  <a:pt x="5573613" y="3058418"/>
                </a:cubicBezTo>
                <a:lnTo>
                  <a:pt x="5581054" y="3065859"/>
                </a:lnTo>
                <a:lnTo>
                  <a:pt x="5595937" y="3073301"/>
                </a:lnTo>
                <a:cubicBezTo>
                  <a:pt x="5605859" y="3078261"/>
                  <a:pt x="5610820" y="3079502"/>
                  <a:pt x="5610820" y="3077021"/>
                </a:cubicBezTo>
                <a:cubicBezTo>
                  <a:pt x="5610820" y="3074541"/>
                  <a:pt x="5613300" y="3073301"/>
                  <a:pt x="5618261" y="3073301"/>
                </a:cubicBezTo>
                <a:cubicBezTo>
                  <a:pt x="5618261" y="3078261"/>
                  <a:pt x="5618261" y="3080742"/>
                  <a:pt x="5618261" y="3080742"/>
                </a:cubicBezTo>
                <a:cubicBezTo>
                  <a:pt x="5618261" y="3085703"/>
                  <a:pt x="5615781" y="3088184"/>
                  <a:pt x="5610820" y="3088184"/>
                </a:cubicBezTo>
                <a:cubicBezTo>
                  <a:pt x="5605859" y="3088184"/>
                  <a:pt x="5598417" y="3085703"/>
                  <a:pt x="5588496" y="3080742"/>
                </a:cubicBezTo>
                <a:cubicBezTo>
                  <a:pt x="5573613" y="3080742"/>
                  <a:pt x="5566172" y="3080742"/>
                  <a:pt x="5566172" y="3080742"/>
                </a:cubicBezTo>
                <a:close/>
                <a:moveTo>
                  <a:pt x="5395019" y="3058418"/>
                </a:moveTo>
                <a:cubicBezTo>
                  <a:pt x="5399981" y="3058418"/>
                  <a:pt x="5403701" y="3059658"/>
                  <a:pt x="5406181" y="3062139"/>
                </a:cubicBezTo>
                <a:cubicBezTo>
                  <a:pt x="5407421" y="3063379"/>
                  <a:pt x="5409592" y="3064929"/>
                  <a:pt x="5412693" y="3066789"/>
                </a:cubicBezTo>
                <a:lnTo>
                  <a:pt x="5424784" y="3073300"/>
                </a:lnTo>
                <a:lnTo>
                  <a:pt x="5409902" y="3065859"/>
                </a:lnTo>
                <a:lnTo>
                  <a:pt x="5395019" y="3065859"/>
                </a:lnTo>
                <a:close/>
                <a:moveTo>
                  <a:pt x="5052715" y="3058418"/>
                </a:moveTo>
                <a:lnTo>
                  <a:pt x="5067597" y="3065859"/>
                </a:lnTo>
                <a:lnTo>
                  <a:pt x="5089922" y="3065859"/>
                </a:lnTo>
                <a:cubicBezTo>
                  <a:pt x="5080000" y="3060899"/>
                  <a:pt x="5082480" y="3058418"/>
                  <a:pt x="5097363" y="3058418"/>
                </a:cubicBezTo>
                <a:lnTo>
                  <a:pt x="5104804" y="3058418"/>
                </a:lnTo>
                <a:cubicBezTo>
                  <a:pt x="5099843" y="3058418"/>
                  <a:pt x="5099843" y="3060899"/>
                  <a:pt x="5104804" y="3065859"/>
                </a:cubicBezTo>
                <a:lnTo>
                  <a:pt x="5156894" y="3080742"/>
                </a:lnTo>
                <a:cubicBezTo>
                  <a:pt x="5176738" y="3085703"/>
                  <a:pt x="5184180" y="3090664"/>
                  <a:pt x="5179218" y="3095625"/>
                </a:cubicBezTo>
                <a:lnTo>
                  <a:pt x="5186660" y="3095625"/>
                </a:lnTo>
                <a:cubicBezTo>
                  <a:pt x="5186660" y="3090664"/>
                  <a:pt x="5192861" y="3090664"/>
                  <a:pt x="5205263" y="3095625"/>
                </a:cubicBezTo>
                <a:cubicBezTo>
                  <a:pt x="5217666" y="3100586"/>
                  <a:pt x="5223867" y="3103066"/>
                  <a:pt x="5223867" y="3103066"/>
                </a:cubicBezTo>
                <a:lnTo>
                  <a:pt x="5179218" y="3103066"/>
                </a:lnTo>
                <a:cubicBezTo>
                  <a:pt x="5174257" y="3098106"/>
                  <a:pt x="5168056" y="3095625"/>
                  <a:pt x="5160615" y="3095625"/>
                </a:cubicBezTo>
                <a:cubicBezTo>
                  <a:pt x="5153174" y="3095625"/>
                  <a:pt x="5146973" y="3098106"/>
                  <a:pt x="5142011" y="3103066"/>
                </a:cubicBezTo>
                <a:cubicBezTo>
                  <a:pt x="5137050" y="3103066"/>
                  <a:pt x="5132090" y="3103066"/>
                  <a:pt x="5127129" y="3103066"/>
                </a:cubicBezTo>
                <a:cubicBezTo>
                  <a:pt x="5117207" y="3103066"/>
                  <a:pt x="5112246" y="3104306"/>
                  <a:pt x="5112246" y="3106787"/>
                </a:cubicBezTo>
                <a:cubicBezTo>
                  <a:pt x="5112246" y="3109268"/>
                  <a:pt x="5109766" y="3110508"/>
                  <a:pt x="5104804" y="3110508"/>
                </a:cubicBezTo>
                <a:lnTo>
                  <a:pt x="5097363" y="3103066"/>
                </a:lnTo>
                <a:cubicBezTo>
                  <a:pt x="5097363" y="3098106"/>
                  <a:pt x="5094883" y="3095625"/>
                  <a:pt x="5089922" y="3095625"/>
                </a:cubicBezTo>
                <a:lnTo>
                  <a:pt x="5089922" y="3088184"/>
                </a:lnTo>
                <a:cubicBezTo>
                  <a:pt x="5084960" y="3088184"/>
                  <a:pt x="5082480" y="3085703"/>
                  <a:pt x="5082480" y="3080742"/>
                </a:cubicBezTo>
                <a:cubicBezTo>
                  <a:pt x="5082480" y="3080742"/>
                  <a:pt x="5080000" y="3080742"/>
                  <a:pt x="5075039" y="3080742"/>
                </a:cubicBezTo>
                <a:lnTo>
                  <a:pt x="5060156" y="3065859"/>
                </a:lnTo>
                <a:close/>
                <a:moveTo>
                  <a:pt x="4665761" y="3058418"/>
                </a:moveTo>
                <a:lnTo>
                  <a:pt x="4688086" y="3073301"/>
                </a:lnTo>
                <a:cubicBezTo>
                  <a:pt x="4698007" y="3083223"/>
                  <a:pt x="4702968" y="3083223"/>
                  <a:pt x="4702968" y="3073301"/>
                </a:cubicBezTo>
                <a:cubicBezTo>
                  <a:pt x="4702968" y="3073301"/>
                  <a:pt x="4706689" y="3073301"/>
                  <a:pt x="4714131" y="3073301"/>
                </a:cubicBezTo>
                <a:cubicBezTo>
                  <a:pt x="4721572" y="3073301"/>
                  <a:pt x="4727773" y="3073301"/>
                  <a:pt x="4732734" y="3073301"/>
                </a:cubicBezTo>
                <a:lnTo>
                  <a:pt x="4725293" y="3080742"/>
                </a:lnTo>
                <a:cubicBezTo>
                  <a:pt x="4720331" y="3080742"/>
                  <a:pt x="4716611" y="3081982"/>
                  <a:pt x="4714131" y="3084463"/>
                </a:cubicBezTo>
                <a:cubicBezTo>
                  <a:pt x="4711651" y="3086943"/>
                  <a:pt x="4710410" y="3088184"/>
                  <a:pt x="4710410" y="3088184"/>
                </a:cubicBezTo>
                <a:cubicBezTo>
                  <a:pt x="4705449" y="3083223"/>
                  <a:pt x="4702968" y="3083223"/>
                  <a:pt x="4702968" y="3088184"/>
                </a:cubicBezTo>
                <a:lnTo>
                  <a:pt x="4688086" y="3080742"/>
                </a:lnTo>
                <a:cubicBezTo>
                  <a:pt x="4683124" y="3075781"/>
                  <a:pt x="4680644" y="3073301"/>
                  <a:pt x="4680644" y="3073301"/>
                </a:cubicBezTo>
                <a:close/>
                <a:moveTo>
                  <a:pt x="4137422" y="3058418"/>
                </a:moveTo>
                <a:lnTo>
                  <a:pt x="4144863" y="3058418"/>
                </a:lnTo>
                <a:lnTo>
                  <a:pt x="4159746" y="3065859"/>
                </a:lnTo>
                <a:cubicBezTo>
                  <a:pt x="4149824" y="3065859"/>
                  <a:pt x="4142383" y="3063379"/>
                  <a:pt x="4137422" y="3058418"/>
                </a:cubicBezTo>
                <a:close/>
                <a:moveTo>
                  <a:pt x="4807148" y="3050976"/>
                </a:moveTo>
                <a:lnTo>
                  <a:pt x="4829472" y="3058418"/>
                </a:lnTo>
                <a:cubicBezTo>
                  <a:pt x="4824511" y="3063379"/>
                  <a:pt x="4819551" y="3063379"/>
                  <a:pt x="4814590" y="3058418"/>
                </a:cubicBezTo>
                <a:close/>
                <a:moveTo>
                  <a:pt x="5618261" y="3043535"/>
                </a:moveTo>
                <a:cubicBezTo>
                  <a:pt x="5628183" y="3043535"/>
                  <a:pt x="5628183" y="3048496"/>
                  <a:pt x="5618261" y="3058418"/>
                </a:cubicBezTo>
                <a:cubicBezTo>
                  <a:pt x="5613300" y="3058418"/>
                  <a:pt x="5610820" y="3055937"/>
                  <a:pt x="5610820" y="3050976"/>
                </a:cubicBezTo>
                <a:cubicBezTo>
                  <a:pt x="5610820" y="3046016"/>
                  <a:pt x="5613300" y="3043535"/>
                  <a:pt x="5618261" y="3043535"/>
                </a:cubicBezTo>
                <a:close/>
                <a:moveTo>
                  <a:pt x="4851797" y="3043535"/>
                </a:moveTo>
                <a:lnTo>
                  <a:pt x="4859238" y="3050976"/>
                </a:lnTo>
                <a:cubicBezTo>
                  <a:pt x="4859238" y="3050976"/>
                  <a:pt x="4856758" y="3050976"/>
                  <a:pt x="4851797" y="3050976"/>
                </a:cubicBezTo>
                <a:cubicBezTo>
                  <a:pt x="4851797" y="3046016"/>
                  <a:pt x="4851797" y="3043535"/>
                  <a:pt x="4851797" y="3043535"/>
                </a:cubicBezTo>
                <a:close/>
                <a:moveTo>
                  <a:pt x="5424785" y="3036094"/>
                </a:moveTo>
                <a:cubicBezTo>
                  <a:pt x="5429746" y="3036094"/>
                  <a:pt x="5432226" y="3036094"/>
                  <a:pt x="5432226" y="3036094"/>
                </a:cubicBezTo>
                <a:cubicBezTo>
                  <a:pt x="5432226" y="3036094"/>
                  <a:pt x="5434706" y="3036094"/>
                  <a:pt x="5439668" y="3036094"/>
                </a:cubicBezTo>
                <a:lnTo>
                  <a:pt x="5432226" y="3043535"/>
                </a:lnTo>
                <a:close/>
                <a:moveTo>
                  <a:pt x="5350371" y="3036094"/>
                </a:moveTo>
                <a:lnTo>
                  <a:pt x="5365254" y="3043535"/>
                </a:lnTo>
                <a:cubicBezTo>
                  <a:pt x="5365254" y="3043535"/>
                  <a:pt x="5367734" y="3046016"/>
                  <a:pt x="5372695" y="3050976"/>
                </a:cubicBezTo>
                <a:lnTo>
                  <a:pt x="5365254" y="3050976"/>
                </a:lnTo>
                <a:lnTo>
                  <a:pt x="5357812" y="3050976"/>
                </a:lnTo>
                <a:cubicBezTo>
                  <a:pt x="5352851" y="3050976"/>
                  <a:pt x="5347891" y="3050976"/>
                  <a:pt x="5342929" y="3050976"/>
                </a:cubicBezTo>
                <a:cubicBezTo>
                  <a:pt x="5337968" y="3050976"/>
                  <a:pt x="5335488" y="3050976"/>
                  <a:pt x="5335488" y="3050976"/>
                </a:cubicBezTo>
                <a:lnTo>
                  <a:pt x="5328047" y="3058418"/>
                </a:lnTo>
                <a:lnTo>
                  <a:pt x="5320605" y="3050976"/>
                </a:lnTo>
                <a:cubicBezTo>
                  <a:pt x="5320605" y="3050976"/>
                  <a:pt x="5323085" y="3050976"/>
                  <a:pt x="5328047" y="3050976"/>
                </a:cubicBezTo>
                <a:cubicBezTo>
                  <a:pt x="5333008" y="3050976"/>
                  <a:pt x="5337968" y="3048496"/>
                  <a:pt x="5342929" y="3043535"/>
                </a:cubicBezTo>
                <a:cubicBezTo>
                  <a:pt x="5347891" y="3038574"/>
                  <a:pt x="5350371" y="3036094"/>
                  <a:pt x="5350371" y="3036094"/>
                </a:cubicBezTo>
                <a:close/>
                <a:moveTo>
                  <a:pt x="5194101" y="3036094"/>
                </a:moveTo>
                <a:cubicBezTo>
                  <a:pt x="5199063" y="3036094"/>
                  <a:pt x="5204023" y="3036094"/>
                  <a:pt x="5208984" y="3036094"/>
                </a:cubicBezTo>
                <a:lnTo>
                  <a:pt x="5208984" y="3043535"/>
                </a:lnTo>
                <a:cubicBezTo>
                  <a:pt x="5204023" y="3043535"/>
                  <a:pt x="5199063" y="3041054"/>
                  <a:pt x="5194101" y="3036094"/>
                </a:cubicBezTo>
                <a:close/>
                <a:moveTo>
                  <a:pt x="4755058" y="3036094"/>
                </a:moveTo>
                <a:lnTo>
                  <a:pt x="4762500" y="3036094"/>
                </a:lnTo>
                <a:cubicBezTo>
                  <a:pt x="4772421" y="3036094"/>
                  <a:pt x="4777383" y="3038574"/>
                  <a:pt x="4777383" y="3043535"/>
                </a:cubicBezTo>
                <a:cubicBezTo>
                  <a:pt x="4767461" y="3043535"/>
                  <a:pt x="4760020" y="3041054"/>
                  <a:pt x="4755058" y="3036094"/>
                </a:cubicBezTo>
                <a:close/>
                <a:moveTo>
                  <a:pt x="6072187" y="3028652"/>
                </a:moveTo>
                <a:lnTo>
                  <a:pt x="6079629" y="3036094"/>
                </a:lnTo>
                <a:lnTo>
                  <a:pt x="6072187" y="3036094"/>
                </a:lnTo>
                <a:close/>
                <a:moveTo>
                  <a:pt x="5380136" y="3028652"/>
                </a:moveTo>
                <a:lnTo>
                  <a:pt x="5417343" y="3036094"/>
                </a:lnTo>
                <a:lnTo>
                  <a:pt x="5395019" y="3036094"/>
                </a:lnTo>
                <a:close/>
                <a:moveTo>
                  <a:pt x="5104804" y="3028652"/>
                </a:moveTo>
                <a:cubicBezTo>
                  <a:pt x="5109766" y="3028652"/>
                  <a:pt x="5112246" y="3029892"/>
                  <a:pt x="5112246" y="3032373"/>
                </a:cubicBezTo>
                <a:cubicBezTo>
                  <a:pt x="5112246" y="3034854"/>
                  <a:pt x="5111005" y="3036094"/>
                  <a:pt x="5108525" y="3036094"/>
                </a:cubicBezTo>
                <a:cubicBezTo>
                  <a:pt x="5106045" y="3036094"/>
                  <a:pt x="5104804" y="3033613"/>
                  <a:pt x="5104804" y="3028652"/>
                </a:cubicBezTo>
                <a:close/>
                <a:moveTo>
                  <a:pt x="4092773" y="3028652"/>
                </a:moveTo>
                <a:cubicBezTo>
                  <a:pt x="4097734" y="3033613"/>
                  <a:pt x="4100215" y="3038574"/>
                  <a:pt x="4100215" y="3043535"/>
                </a:cubicBezTo>
                <a:lnTo>
                  <a:pt x="4085332" y="3043535"/>
                </a:lnTo>
                <a:cubicBezTo>
                  <a:pt x="4080371" y="3043535"/>
                  <a:pt x="4077891" y="3041054"/>
                  <a:pt x="4077891" y="3036094"/>
                </a:cubicBezTo>
                <a:close/>
                <a:moveTo>
                  <a:pt x="5409902" y="3021211"/>
                </a:moveTo>
                <a:cubicBezTo>
                  <a:pt x="5414863" y="3021211"/>
                  <a:pt x="5419824" y="3022451"/>
                  <a:pt x="5424785" y="3024932"/>
                </a:cubicBezTo>
                <a:cubicBezTo>
                  <a:pt x="5429746" y="3027412"/>
                  <a:pt x="5432226" y="3028652"/>
                  <a:pt x="5432226" y="3028652"/>
                </a:cubicBezTo>
                <a:cubicBezTo>
                  <a:pt x="5427265" y="3033613"/>
                  <a:pt x="5424785" y="3036094"/>
                  <a:pt x="5424785" y="3036094"/>
                </a:cubicBezTo>
                <a:cubicBezTo>
                  <a:pt x="5424785" y="3036094"/>
                  <a:pt x="5424785" y="3033613"/>
                  <a:pt x="5424785" y="3028652"/>
                </a:cubicBezTo>
                <a:close/>
                <a:moveTo>
                  <a:pt x="5275957" y="3021211"/>
                </a:moveTo>
                <a:cubicBezTo>
                  <a:pt x="5280918" y="3021211"/>
                  <a:pt x="5284639" y="3021211"/>
                  <a:pt x="5287119" y="3021211"/>
                </a:cubicBezTo>
                <a:cubicBezTo>
                  <a:pt x="5289599" y="3021211"/>
                  <a:pt x="5290840" y="3021211"/>
                  <a:pt x="5290840" y="3021211"/>
                </a:cubicBezTo>
                <a:cubicBezTo>
                  <a:pt x="5290840" y="3026172"/>
                  <a:pt x="5285878" y="3028652"/>
                  <a:pt x="5275957" y="3028652"/>
                </a:cubicBezTo>
                <a:lnTo>
                  <a:pt x="5268515" y="3028652"/>
                </a:lnTo>
                <a:cubicBezTo>
                  <a:pt x="5268515" y="3023692"/>
                  <a:pt x="5270995" y="3021211"/>
                  <a:pt x="5275957" y="3021211"/>
                </a:cubicBezTo>
                <a:close/>
                <a:moveTo>
                  <a:pt x="4414614" y="3018885"/>
                </a:moveTo>
                <a:cubicBezTo>
                  <a:pt x="4429497" y="3017955"/>
                  <a:pt x="4438799" y="3021211"/>
                  <a:pt x="4442519" y="3028652"/>
                </a:cubicBezTo>
                <a:cubicBezTo>
                  <a:pt x="4432598" y="3028652"/>
                  <a:pt x="4425156" y="3028652"/>
                  <a:pt x="4420195" y="3028652"/>
                </a:cubicBezTo>
                <a:cubicBezTo>
                  <a:pt x="4410274" y="3023692"/>
                  <a:pt x="4402832" y="3021211"/>
                  <a:pt x="4397871" y="3021211"/>
                </a:cubicBezTo>
                <a:cubicBezTo>
                  <a:pt x="4404072" y="3019971"/>
                  <a:pt x="4409653" y="3019195"/>
                  <a:pt x="4414614" y="3018885"/>
                </a:cubicBezTo>
                <a:close/>
                <a:moveTo>
                  <a:pt x="4375547" y="3013769"/>
                </a:moveTo>
                <a:lnTo>
                  <a:pt x="4382988" y="3013769"/>
                </a:lnTo>
                <a:cubicBezTo>
                  <a:pt x="4382988" y="3018730"/>
                  <a:pt x="4381748" y="3021211"/>
                  <a:pt x="4379268" y="3021211"/>
                </a:cubicBezTo>
                <a:cubicBezTo>
                  <a:pt x="4376787" y="3021211"/>
                  <a:pt x="4375547" y="3018730"/>
                  <a:pt x="4375547" y="3013769"/>
                </a:cubicBezTo>
                <a:close/>
                <a:moveTo>
                  <a:pt x="5624773" y="3010049"/>
                </a:moveTo>
                <a:cubicBezTo>
                  <a:pt x="5625392" y="3010049"/>
                  <a:pt x="5625703" y="3011289"/>
                  <a:pt x="5625703" y="3013769"/>
                </a:cubicBezTo>
                <a:cubicBezTo>
                  <a:pt x="5630664" y="3013769"/>
                  <a:pt x="5630664" y="3016250"/>
                  <a:pt x="5625703" y="3021211"/>
                </a:cubicBezTo>
                <a:cubicBezTo>
                  <a:pt x="5620742" y="3021211"/>
                  <a:pt x="5619502" y="3018730"/>
                  <a:pt x="5621982" y="3013769"/>
                </a:cubicBezTo>
                <a:cubicBezTo>
                  <a:pt x="5623222" y="3011289"/>
                  <a:pt x="5624152" y="3010049"/>
                  <a:pt x="5624773" y="3010049"/>
                </a:cubicBezTo>
                <a:close/>
                <a:moveTo>
                  <a:pt x="5391299" y="3010049"/>
                </a:moveTo>
                <a:lnTo>
                  <a:pt x="5397810" y="3014700"/>
                </a:lnTo>
                <a:cubicBezTo>
                  <a:pt x="5400910" y="3016560"/>
                  <a:pt x="5404941" y="3018730"/>
                  <a:pt x="5409902" y="3021211"/>
                </a:cubicBezTo>
                <a:cubicBezTo>
                  <a:pt x="5404941" y="3021211"/>
                  <a:pt x="5401220" y="3021211"/>
                  <a:pt x="5398740" y="3021211"/>
                </a:cubicBezTo>
                <a:cubicBezTo>
                  <a:pt x="5396260" y="3021211"/>
                  <a:pt x="5395019" y="3018730"/>
                  <a:pt x="5395019" y="3013769"/>
                </a:cubicBezTo>
                <a:close/>
                <a:moveTo>
                  <a:pt x="5275957" y="3006328"/>
                </a:moveTo>
                <a:lnTo>
                  <a:pt x="5283398" y="3006328"/>
                </a:lnTo>
                <a:cubicBezTo>
                  <a:pt x="5283398" y="3011289"/>
                  <a:pt x="5282158" y="3013769"/>
                  <a:pt x="5279677" y="3013769"/>
                </a:cubicBezTo>
                <a:cubicBezTo>
                  <a:pt x="5277197" y="3013769"/>
                  <a:pt x="5275957" y="3011289"/>
                  <a:pt x="5275957" y="3006328"/>
                </a:cubicBezTo>
                <a:close/>
                <a:moveTo>
                  <a:pt x="4866679" y="3006328"/>
                </a:moveTo>
                <a:lnTo>
                  <a:pt x="4851797" y="3013769"/>
                </a:lnTo>
                <a:cubicBezTo>
                  <a:pt x="4861718" y="3013769"/>
                  <a:pt x="4866679" y="3013769"/>
                  <a:pt x="4866679" y="3013769"/>
                </a:cubicBezTo>
                <a:lnTo>
                  <a:pt x="4881562" y="3021211"/>
                </a:lnTo>
                <a:cubicBezTo>
                  <a:pt x="4881562" y="3026172"/>
                  <a:pt x="4880322" y="3028652"/>
                  <a:pt x="4877842" y="3028652"/>
                </a:cubicBezTo>
                <a:lnTo>
                  <a:pt x="4889004" y="3028652"/>
                </a:lnTo>
                <a:lnTo>
                  <a:pt x="4889004" y="3013769"/>
                </a:lnTo>
                <a:lnTo>
                  <a:pt x="4881562" y="3013769"/>
                </a:lnTo>
                <a:close/>
                <a:moveTo>
                  <a:pt x="4784824" y="3006328"/>
                </a:moveTo>
                <a:lnTo>
                  <a:pt x="4784824" y="3013769"/>
                </a:lnTo>
                <a:cubicBezTo>
                  <a:pt x="4784824" y="3013769"/>
                  <a:pt x="4782344" y="3013769"/>
                  <a:pt x="4777383" y="3013769"/>
                </a:cubicBezTo>
                <a:close/>
                <a:moveTo>
                  <a:pt x="5162475" y="3002607"/>
                </a:moveTo>
                <a:cubicBezTo>
                  <a:pt x="5163715" y="3002607"/>
                  <a:pt x="5164336" y="3003848"/>
                  <a:pt x="5164336" y="3006328"/>
                </a:cubicBezTo>
                <a:lnTo>
                  <a:pt x="5156894" y="3006328"/>
                </a:lnTo>
                <a:cubicBezTo>
                  <a:pt x="5159375" y="3003848"/>
                  <a:pt x="5161235" y="3002607"/>
                  <a:pt x="5162475" y="3002607"/>
                </a:cubicBezTo>
                <a:close/>
                <a:moveTo>
                  <a:pt x="4970859" y="2998887"/>
                </a:moveTo>
                <a:lnTo>
                  <a:pt x="5000625" y="3006328"/>
                </a:lnTo>
                <a:cubicBezTo>
                  <a:pt x="4995663" y="3006328"/>
                  <a:pt x="4990703" y="3006328"/>
                  <a:pt x="4985742" y="3006328"/>
                </a:cubicBezTo>
                <a:cubicBezTo>
                  <a:pt x="4980781" y="3006328"/>
                  <a:pt x="4975820" y="3003847"/>
                  <a:pt x="4970859" y="2998887"/>
                </a:cubicBezTo>
                <a:close/>
                <a:moveTo>
                  <a:pt x="4628554" y="2998887"/>
                </a:moveTo>
                <a:lnTo>
                  <a:pt x="4635996" y="2998887"/>
                </a:lnTo>
                <a:cubicBezTo>
                  <a:pt x="4645917" y="2998887"/>
                  <a:pt x="4653359" y="3001367"/>
                  <a:pt x="4658320" y="3006328"/>
                </a:cubicBezTo>
                <a:cubicBezTo>
                  <a:pt x="4648399" y="3006328"/>
                  <a:pt x="4640957" y="3006328"/>
                  <a:pt x="4635996" y="3006328"/>
                </a:cubicBezTo>
                <a:close/>
                <a:moveTo>
                  <a:pt x="5806157" y="2986794"/>
                </a:moveTo>
                <a:cubicBezTo>
                  <a:pt x="5807397" y="2986174"/>
                  <a:pt x="5809257" y="2986484"/>
                  <a:pt x="5811738" y="2987725"/>
                </a:cubicBezTo>
                <a:cubicBezTo>
                  <a:pt x="5816699" y="2990205"/>
                  <a:pt x="5826621" y="2991445"/>
                  <a:pt x="5841504" y="2991445"/>
                </a:cubicBezTo>
                <a:lnTo>
                  <a:pt x="5871269" y="2998887"/>
                </a:lnTo>
                <a:cubicBezTo>
                  <a:pt x="5871269" y="3003847"/>
                  <a:pt x="5868789" y="3006328"/>
                  <a:pt x="5863828" y="3006328"/>
                </a:cubicBezTo>
                <a:lnTo>
                  <a:pt x="5834062" y="2998887"/>
                </a:lnTo>
                <a:lnTo>
                  <a:pt x="5804297" y="2991445"/>
                </a:lnTo>
                <a:cubicBezTo>
                  <a:pt x="5804297" y="2988965"/>
                  <a:pt x="5804916" y="2987415"/>
                  <a:pt x="5806157" y="2986794"/>
                </a:cubicBezTo>
                <a:close/>
                <a:moveTo>
                  <a:pt x="5514082" y="2984004"/>
                </a:moveTo>
                <a:lnTo>
                  <a:pt x="5528965" y="2984004"/>
                </a:lnTo>
                <a:lnTo>
                  <a:pt x="5528965" y="2991445"/>
                </a:lnTo>
                <a:cubicBezTo>
                  <a:pt x="5524003" y="2991445"/>
                  <a:pt x="5520283" y="2991445"/>
                  <a:pt x="5517802" y="2991445"/>
                </a:cubicBezTo>
                <a:cubicBezTo>
                  <a:pt x="5515322" y="2991445"/>
                  <a:pt x="5514082" y="2988965"/>
                  <a:pt x="5514082" y="2984004"/>
                </a:cubicBezTo>
                <a:close/>
                <a:moveTo>
                  <a:pt x="5395019" y="2984004"/>
                </a:moveTo>
                <a:cubicBezTo>
                  <a:pt x="5395019" y="2984004"/>
                  <a:pt x="5397499" y="2986484"/>
                  <a:pt x="5402461" y="2991445"/>
                </a:cubicBezTo>
                <a:lnTo>
                  <a:pt x="5395019" y="2991445"/>
                </a:lnTo>
                <a:lnTo>
                  <a:pt x="5387578" y="2991445"/>
                </a:lnTo>
                <a:cubicBezTo>
                  <a:pt x="5392539" y="2986484"/>
                  <a:pt x="5395019" y="2984004"/>
                  <a:pt x="5395019" y="2984004"/>
                </a:cubicBezTo>
                <a:close/>
                <a:moveTo>
                  <a:pt x="4554140" y="2984004"/>
                </a:moveTo>
                <a:lnTo>
                  <a:pt x="4561582" y="2984004"/>
                </a:lnTo>
                <a:lnTo>
                  <a:pt x="4621113" y="2998887"/>
                </a:lnTo>
                <a:cubicBezTo>
                  <a:pt x="4611192" y="2998887"/>
                  <a:pt x="4606230" y="2998887"/>
                  <a:pt x="4606230" y="2998887"/>
                </a:cubicBezTo>
                <a:cubicBezTo>
                  <a:pt x="4596309" y="2993926"/>
                  <a:pt x="4586386" y="2991445"/>
                  <a:pt x="4576465" y="2991445"/>
                </a:cubicBezTo>
                <a:cubicBezTo>
                  <a:pt x="4571503" y="2991445"/>
                  <a:pt x="4566543" y="2990205"/>
                  <a:pt x="4561582" y="2987725"/>
                </a:cubicBezTo>
                <a:cubicBezTo>
                  <a:pt x="4556620" y="2985244"/>
                  <a:pt x="4554140" y="2984004"/>
                  <a:pt x="4554140" y="2984004"/>
                </a:cubicBezTo>
                <a:close/>
                <a:moveTo>
                  <a:pt x="4859238" y="2976562"/>
                </a:moveTo>
                <a:cubicBezTo>
                  <a:pt x="4864199" y="2981523"/>
                  <a:pt x="4866679" y="2984004"/>
                  <a:pt x="4866679" y="2984004"/>
                </a:cubicBezTo>
                <a:cubicBezTo>
                  <a:pt x="4866679" y="2984004"/>
                  <a:pt x="4866679" y="2985244"/>
                  <a:pt x="4866679" y="2987725"/>
                </a:cubicBezTo>
                <a:cubicBezTo>
                  <a:pt x="4866679" y="2990205"/>
                  <a:pt x="4869160" y="2991445"/>
                  <a:pt x="4874121" y="2991445"/>
                </a:cubicBezTo>
                <a:cubicBezTo>
                  <a:pt x="4879082" y="2991445"/>
                  <a:pt x="4881562" y="2993926"/>
                  <a:pt x="4881562" y="2998887"/>
                </a:cubicBezTo>
                <a:cubicBezTo>
                  <a:pt x="4886524" y="3003847"/>
                  <a:pt x="4901406" y="3008809"/>
                  <a:pt x="4926211" y="3013769"/>
                </a:cubicBezTo>
                <a:lnTo>
                  <a:pt x="4933652" y="3021211"/>
                </a:lnTo>
                <a:lnTo>
                  <a:pt x="4948535" y="3021211"/>
                </a:lnTo>
                <a:cubicBezTo>
                  <a:pt x="4958456" y="3021211"/>
                  <a:pt x="4970859" y="3023692"/>
                  <a:pt x="4985742" y="3028652"/>
                </a:cubicBezTo>
                <a:cubicBezTo>
                  <a:pt x="5000625" y="3033613"/>
                  <a:pt x="5013027" y="3036094"/>
                  <a:pt x="5022949" y="3036094"/>
                </a:cubicBezTo>
                <a:cubicBezTo>
                  <a:pt x="5027910" y="3041054"/>
                  <a:pt x="5032870" y="3043535"/>
                  <a:pt x="5037832" y="3043535"/>
                </a:cubicBezTo>
                <a:cubicBezTo>
                  <a:pt x="5037832" y="3043535"/>
                  <a:pt x="5040312" y="3043535"/>
                  <a:pt x="5045273" y="3043535"/>
                </a:cubicBezTo>
                <a:cubicBezTo>
                  <a:pt x="5050234" y="3043535"/>
                  <a:pt x="5055195" y="3046016"/>
                  <a:pt x="5060156" y="3050976"/>
                </a:cubicBezTo>
                <a:lnTo>
                  <a:pt x="5067597" y="3058418"/>
                </a:lnTo>
                <a:lnTo>
                  <a:pt x="5060156" y="3058418"/>
                </a:lnTo>
                <a:lnTo>
                  <a:pt x="5052715" y="3058418"/>
                </a:lnTo>
                <a:lnTo>
                  <a:pt x="5045273" y="3058418"/>
                </a:lnTo>
                <a:cubicBezTo>
                  <a:pt x="5050234" y="3063379"/>
                  <a:pt x="5051474" y="3067099"/>
                  <a:pt x="5048994" y="3069580"/>
                </a:cubicBezTo>
                <a:cubicBezTo>
                  <a:pt x="5046514" y="3072061"/>
                  <a:pt x="5044033" y="3073301"/>
                  <a:pt x="5041552" y="3073301"/>
                </a:cubicBezTo>
                <a:cubicBezTo>
                  <a:pt x="5039072" y="3073301"/>
                  <a:pt x="5037832" y="3070820"/>
                  <a:pt x="5037832" y="3065859"/>
                </a:cubicBezTo>
                <a:lnTo>
                  <a:pt x="5015508" y="3058418"/>
                </a:lnTo>
                <a:lnTo>
                  <a:pt x="4970859" y="3043535"/>
                </a:lnTo>
                <a:lnTo>
                  <a:pt x="4933652" y="3036094"/>
                </a:lnTo>
                <a:cubicBezTo>
                  <a:pt x="4933652" y="3036094"/>
                  <a:pt x="4932411" y="3033613"/>
                  <a:pt x="4929931" y="3028652"/>
                </a:cubicBezTo>
                <a:cubicBezTo>
                  <a:pt x="4927451" y="3023692"/>
                  <a:pt x="4926211" y="3019971"/>
                  <a:pt x="4926211" y="3017490"/>
                </a:cubicBezTo>
                <a:cubicBezTo>
                  <a:pt x="4926211" y="3015009"/>
                  <a:pt x="4923731" y="3013769"/>
                  <a:pt x="4918769" y="3013769"/>
                </a:cubicBezTo>
                <a:cubicBezTo>
                  <a:pt x="4913808" y="3013769"/>
                  <a:pt x="4912568" y="3016250"/>
                  <a:pt x="4915049" y="3021211"/>
                </a:cubicBezTo>
                <a:cubicBezTo>
                  <a:pt x="4917529" y="3026172"/>
                  <a:pt x="4915049" y="3029892"/>
                  <a:pt x="4907607" y="3032373"/>
                </a:cubicBezTo>
                <a:cubicBezTo>
                  <a:pt x="4900166" y="3034854"/>
                  <a:pt x="4896445" y="3036094"/>
                  <a:pt x="4896445" y="3036094"/>
                </a:cubicBezTo>
                <a:cubicBezTo>
                  <a:pt x="4891484" y="3036094"/>
                  <a:pt x="4889004" y="3038574"/>
                  <a:pt x="4889004" y="3043535"/>
                </a:cubicBezTo>
                <a:cubicBezTo>
                  <a:pt x="4884042" y="3048496"/>
                  <a:pt x="4879082" y="3048496"/>
                  <a:pt x="4874121" y="3043535"/>
                </a:cubicBezTo>
                <a:cubicBezTo>
                  <a:pt x="4869160" y="3043535"/>
                  <a:pt x="4866679" y="3043535"/>
                  <a:pt x="4866679" y="3043535"/>
                </a:cubicBezTo>
                <a:cubicBezTo>
                  <a:pt x="4866679" y="3043535"/>
                  <a:pt x="4865439" y="3042295"/>
                  <a:pt x="4862959" y="3039814"/>
                </a:cubicBezTo>
                <a:cubicBezTo>
                  <a:pt x="4860479" y="3037334"/>
                  <a:pt x="4859238" y="3036094"/>
                  <a:pt x="4859238" y="3036094"/>
                </a:cubicBezTo>
                <a:cubicBezTo>
                  <a:pt x="4859238" y="3031133"/>
                  <a:pt x="4857997" y="3028652"/>
                  <a:pt x="4855517" y="3028652"/>
                </a:cubicBezTo>
                <a:cubicBezTo>
                  <a:pt x="4853037" y="3028652"/>
                  <a:pt x="4851797" y="3028652"/>
                  <a:pt x="4851797" y="3028652"/>
                </a:cubicBezTo>
                <a:lnTo>
                  <a:pt x="4844355" y="3021211"/>
                </a:lnTo>
                <a:cubicBezTo>
                  <a:pt x="4844355" y="3016250"/>
                  <a:pt x="4844355" y="3011289"/>
                  <a:pt x="4844355" y="3006328"/>
                </a:cubicBezTo>
                <a:cubicBezTo>
                  <a:pt x="4844355" y="2996406"/>
                  <a:pt x="4836914" y="2991445"/>
                  <a:pt x="4822031" y="2991445"/>
                </a:cubicBezTo>
                <a:cubicBezTo>
                  <a:pt x="4817070" y="2991445"/>
                  <a:pt x="4812109" y="2988965"/>
                  <a:pt x="4807148" y="2984004"/>
                </a:cubicBezTo>
                <a:lnTo>
                  <a:pt x="4810869" y="2984004"/>
                </a:lnTo>
                <a:cubicBezTo>
                  <a:pt x="4813349" y="2984004"/>
                  <a:pt x="4814590" y="2984004"/>
                  <a:pt x="4814590" y="2984004"/>
                </a:cubicBezTo>
                <a:cubicBezTo>
                  <a:pt x="4819551" y="2984004"/>
                  <a:pt x="4829472" y="2984004"/>
                  <a:pt x="4844355" y="2984004"/>
                </a:cubicBezTo>
                <a:close/>
                <a:moveTo>
                  <a:pt x="4844355" y="2972842"/>
                </a:moveTo>
                <a:cubicBezTo>
                  <a:pt x="4846835" y="2972842"/>
                  <a:pt x="4849316" y="2974082"/>
                  <a:pt x="4851797" y="2976562"/>
                </a:cubicBezTo>
                <a:lnTo>
                  <a:pt x="4844355" y="2976562"/>
                </a:lnTo>
                <a:lnTo>
                  <a:pt x="4836914" y="2976562"/>
                </a:lnTo>
                <a:cubicBezTo>
                  <a:pt x="4839394" y="2974082"/>
                  <a:pt x="4841875" y="2972842"/>
                  <a:pt x="4844355" y="2972842"/>
                </a:cubicBezTo>
                <a:close/>
                <a:moveTo>
                  <a:pt x="5261074" y="2969121"/>
                </a:moveTo>
                <a:cubicBezTo>
                  <a:pt x="5266035" y="2969121"/>
                  <a:pt x="5273477" y="2970361"/>
                  <a:pt x="5283398" y="2972842"/>
                </a:cubicBezTo>
                <a:cubicBezTo>
                  <a:pt x="5293320" y="2975322"/>
                  <a:pt x="5300761" y="2976562"/>
                  <a:pt x="5305722" y="2976562"/>
                </a:cubicBezTo>
                <a:lnTo>
                  <a:pt x="5283398" y="2976562"/>
                </a:lnTo>
                <a:lnTo>
                  <a:pt x="5268515" y="2976562"/>
                </a:lnTo>
                <a:close/>
                <a:moveTo>
                  <a:pt x="5119687" y="2969121"/>
                </a:moveTo>
                <a:cubicBezTo>
                  <a:pt x="5119687" y="2974082"/>
                  <a:pt x="5120928" y="2976562"/>
                  <a:pt x="5123408" y="2976562"/>
                </a:cubicBezTo>
                <a:cubicBezTo>
                  <a:pt x="5125888" y="2976562"/>
                  <a:pt x="5127129" y="2976562"/>
                  <a:pt x="5127129" y="2976562"/>
                </a:cubicBezTo>
                <a:cubicBezTo>
                  <a:pt x="5127129" y="2981523"/>
                  <a:pt x="5125888" y="2984004"/>
                  <a:pt x="5123408" y="2984004"/>
                </a:cubicBezTo>
                <a:cubicBezTo>
                  <a:pt x="5120928" y="2984004"/>
                  <a:pt x="5119687" y="2984004"/>
                  <a:pt x="5119687" y="2984004"/>
                </a:cubicBezTo>
                <a:lnTo>
                  <a:pt x="5119687" y="2976562"/>
                </a:lnTo>
                <a:close/>
                <a:moveTo>
                  <a:pt x="4658320" y="2969121"/>
                </a:moveTo>
                <a:cubicBezTo>
                  <a:pt x="4658320" y="2969121"/>
                  <a:pt x="4662041" y="2969121"/>
                  <a:pt x="4669482" y="2969121"/>
                </a:cubicBezTo>
                <a:cubicBezTo>
                  <a:pt x="4676924" y="2969121"/>
                  <a:pt x="4683124" y="2969121"/>
                  <a:pt x="4688086" y="2969121"/>
                </a:cubicBezTo>
                <a:cubicBezTo>
                  <a:pt x="4698007" y="2974082"/>
                  <a:pt x="4705449" y="2976562"/>
                  <a:pt x="4710410" y="2976562"/>
                </a:cubicBezTo>
                <a:lnTo>
                  <a:pt x="4665761" y="2976562"/>
                </a:lnTo>
                <a:close/>
                <a:moveTo>
                  <a:pt x="4360664" y="2969121"/>
                </a:moveTo>
                <a:cubicBezTo>
                  <a:pt x="4365625" y="2969121"/>
                  <a:pt x="4368105" y="2971602"/>
                  <a:pt x="4368105" y="2976562"/>
                </a:cubicBezTo>
                <a:cubicBezTo>
                  <a:pt x="4368105" y="2976562"/>
                  <a:pt x="4366865" y="2977802"/>
                  <a:pt x="4364385" y="2980283"/>
                </a:cubicBezTo>
                <a:cubicBezTo>
                  <a:pt x="4361904" y="2982764"/>
                  <a:pt x="4358184" y="2981523"/>
                  <a:pt x="4353223" y="2976562"/>
                </a:cubicBezTo>
                <a:close/>
                <a:moveTo>
                  <a:pt x="5448969" y="2965400"/>
                </a:moveTo>
                <a:cubicBezTo>
                  <a:pt x="5450210" y="2965400"/>
                  <a:pt x="5452070" y="2966640"/>
                  <a:pt x="5454551" y="2969121"/>
                </a:cubicBezTo>
                <a:lnTo>
                  <a:pt x="5447109" y="2969121"/>
                </a:lnTo>
                <a:cubicBezTo>
                  <a:pt x="5447109" y="2966640"/>
                  <a:pt x="5447729" y="2965400"/>
                  <a:pt x="5448969" y="2965400"/>
                </a:cubicBezTo>
                <a:close/>
                <a:moveTo>
                  <a:pt x="5169917" y="2965400"/>
                </a:moveTo>
                <a:cubicBezTo>
                  <a:pt x="5171157" y="2965400"/>
                  <a:pt x="5171777" y="2966640"/>
                  <a:pt x="5171777" y="2969121"/>
                </a:cubicBezTo>
                <a:cubicBezTo>
                  <a:pt x="5171777" y="2969121"/>
                  <a:pt x="5169297" y="2969121"/>
                  <a:pt x="5164336" y="2969121"/>
                </a:cubicBezTo>
                <a:cubicBezTo>
                  <a:pt x="5166816" y="2966640"/>
                  <a:pt x="5168677" y="2965400"/>
                  <a:pt x="5169917" y="2965400"/>
                </a:cubicBezTo>
                <a:close/>
                <a:moveTo>
                  <a:pt x="5246191" y="2961680"/>
                </a:moveTo>
                <a:lnTo>
                  <a:pt x="5246191" y="2969121"/>
                </a:lnTo>
                <a:lnTo>
                  <a:pt x="5231308" y="2969121"/>
                </a:lnTo>
                <a:cubicBezTo>
                  <a:pt x="5236270" y="2964160"/>
                  <a:pt x="5241230" y="2961680"/>
                  <a:pt x="5246191" y="2961680"/>
                </a:cubicBezTo>
                <a:close/>
                <a:moveTo>
                  <a:pt x="4799707" y="2961680"/>
                </a:moveTo>
                <a:cubicBezTo>
                  <a:pt x="4804668" y="2961680"/>
                  <a:pt x="4807148" y="2962920"/>
                  <a:pt x="4807148" y="2965400"/>
                </a:cubicBezTo>
                <a:cubicBezTo>
                  <a:pt x="4807148" y="2967881"/>
                  <a:pt x="4804668" y="2969121"/>
                  <a:pt x="4799707" y="2969121"/>
                </a:cubicBezTo>
                <a:cubicBezTo>
                  <a:pt x="4799707" y="2964160"/>
                  <a:pt x="4799707" y="2961680"/>
                  <a:pt x="4799707" y="2961680"/>
                </a:cubicBezTo>
                <a:close/>
                <a:moveTo>
                  <a:pt x="4781103" y="2961680"/>
                </a:moveTo>
                <a:cubicBezTo>
                  <a:pt x="4783583" y="2961680"/>
                  <a:pt x="4786065" y="2961680"/>
                  <a:pt x="4788545" y="2961680"/>
                </a:cubicBezTo>
                <a:cubicBezTo>
                  <a:pt x="4791025" y="2961680"/>
                  <a:pt x="4789785" y="2964160"/>
                  <a:pt x="4784824" y="2969121"/>
                </a:cubicBezTo>
                <a:cubicBezTo>
                  <a:pt x="4779863" y="2974082"/>
                  <a:pt x="4777383" y="2974082"/>
                  <a:pt x="4777383" y="2969121"/>
                </a:cubicBezTo>
                <a:cubicBezTo>
                  <a:pt x="4777383" y="2964160"/>
                  <a:pt x="4778623" y="2961680"/>
                  <a:pt x="4781103" y="2961680"/>
                </a:cubicBezTo>
                <a:close/>
                <a:moveTo>
                  <a:pt x="4679714" y="2957029"/>
                </a:moveTo>
                <a:cubicBezTo>
                  <a:pt x="4680334" y="2957649"/>
                  <a:pt x="4680644" y="2959199"/>
                  <a:pt x="4680644" y="2961680"/>
                </a:cubicBezTo>
                <a:cubicBezTo>
                  <a:pt x="4675683" y="2961680"/>
                  <a:pt x="4673203" y="2961680"/>
                  <a:pt x="4673203" y="2961680"/>
                </a:cubicBezTo>
                <a:cubicBezTo>
                  <a:pt x="4673203" y="2961680"/>
                  <a:pt x="4674443" y="2960440"/>
                  <a:pt x="4676924" y="2957959"/>
                </a:cubicBezTo>
                <a:cubicBezTo>
                  <a:pt x="4678164" y="2956719"/>
                  <a:pt x="4679094" y="2956408"/>
                  <a:pt x="4679714" y="2957029"/>
                </a:cubicBezTo>
                <a:close/>
                <a:moveTo>
                  <a:pt x="5030390" y="2946797"/>
                </a:moveTo>
                <a:lnTo>
                  <a:pt x="5045273" y="2946797"/>
                </a:lnTo>
                <a:lnTo>
                  <a:pt x="5052715" y="2961680"/>
                </a:lnTo>
                <a:cubicBezTo>
                  <a:pt x="5052715" y="2961680"/>
                  <a:pt x="5053955" y="2961680"/>
                  <a:pt x="5056435" y="2961680"/>
                </a:cubicBezTo>
                <a:cubicBezTo>
                  <a:pt x="5058915" y="2961680"/>
                  <a:pt x="5062636" y="2961680"/>
                  <a:pt x="5067597" y="2961680"/>
                </a:cubicBezTo>
                <a:cubicBezTo>
                  <a:pt x="5072559" y="2961680"/>
                  <a:pt x="5075039" y="2961680"/>
                  <a:pt x="5075039" y="2961680"/>
                </a:cubicBezTo>
                <a:cubicBezTo>
                  <a:pt x="5075039" y="2961680"/>
                  <a:pt x="5075039" y="2959199"/>
                  <a:pt x="5075039" y="2954238"/>
                </a:cubicBezTo>
                <a:cubicBezTo>
                  <a:pt x="5075039" y="2954238"/>
                  <a:pt x="5077519" y="2954238"/>
                  <a:pt x="5082480" y="2954238"/>
                </a:cubicBezTo>
                <a:cubicBezTo>
                  <a:pt x="5087442" y="2954238"/>
                  <a:pt x="5087442" y="2956719"/>
                  <a:pt x="5082480" y="2961680"/>
                </a:cubicBezTo>
                <a:cubicBezTo>
                  <a:pt x="5082480" y="2961680"/>
                  <a:pt x="5084960" y="2961680"/>
                  <a:pt x="5089922" y="2961680"/>
                </a:cubicBezTo>
                <a:cubicBezTo>
                  <a:pt x="5094883" y="2961680"/>
                  <a:pt x="5097363" y="2964160"/>
                  <a:pt x="5097363" y="2969121"/>
                </a:cubicBezTo>
                <a:lnTo>
                  <a:pt x="5082480" y="2969121"/>
                </a:lnTo>
                <a:lnTo>
                  <a:pt x="5067597" y="2976562"/>
                </a:lnTo>
                <a:lnTo>
                  <a:pt x="5060156" y="2976562"/>
                </a:lnTo>
                <a:lnTo>
                  <a:pt x="5045273" y="2961680"/>
                </a:lnTo>
                <a:cubicBezTo>
                  <a:pt x="5045273" y="2956719"/>
                  <a:pt x="5042793" y="2952998"/>
                  <a:pt x="5037832" y="2950517"/>
                </a:cubicBezTo>
                <a:cubicBezTo>
                  <a:pt x="5032870" y="2948037"/>
                  <a:pt x="5030390" y="2946797"/>
                  <a:pt x="5030390" y="2946797"/>
                </a:cubicBezTo>
                <a:close/>
                <a:moveTo>
                  <a:pt x="4717851" y="2946797"/>
                </a:moveTo>
                <a:cubicBezTo>
                  <a:pt x="4717851" y="2946797"/>
                  <a:pt x="4727773" y="2949277"/>
                  <a:pt x="4747617" y="2954238"/>
                </a:cubicBezTo>
                <a:lnTo>
                  <a:pt x="4777383" y="2961680"/>
                </a:lnTo>
                <a:lnTo>
                  <a:pt x="4755058" y="2961680"/>
                </a:lnTo>
                <a:cubicBezTo>
                  <a:pt x="4750097" y="2961680"/>
                  <a:pt x="4745137" y="2961680"/>
                  <a:pt x="4740176" y="2961680"/>
                </a:cubicBezTo>
                <a:cubicBezTo>
                  <a:pt x="4735214" y="2961680"/>
                  <a:pt x="4730254" y="2961680"/>
                  <a:pt x="4725293" y="2961680"/>
                </a:cubicBezTo>
                <a:cubicBezTo>
                  <a:pt x="4725293" y="2961680"/>
                  <a:pt x="4725293" y="2960440"/>
                  <a:pt x="4725293" y="2957959"/>
                </a:cubicBezTo>
                <a:cubicBezTo>
                  <a:pt x="4725293" y="2955478"/>
                  <a:pt x="4722813" y="2954238"/>
                  <a:pt x="4717851" y="2954238"/>
                </a:cubicBezTo>
                <a:close/>
                <a:moveTo>
                  <a:pt x="5166196" y="2943076"/>
                </a:moveTo>
                <a:cubicBezTo>
                  <a:pt x="5164955" y="2943076"/>
                  <a:pt x="5164336" y="2944317"/>
                  <a:pt x="5164336" y="2946797"/>
                </a:cubicBezTo>
                <a:lnTo>
                  <a:pt x="5171777" y="2946797"/>
                </a:lnTo>
                <a:cubicBezTo>
                  <a:pt x="5169296" y="2944317"/>
                  <a:pt x="5167436" y="2943076"/>
                  <a:pt x="5166196" y="2943076"/>
                </a:cubicBezTo>
                <a:close/>
                <a:moveTo>
                  <a:pt x="5759648" y="2939355"/>
                </a:moveTo>
                <a:lnTo>
                  <a:pt x="5767090" y="2946797"/>
                </a:lnTo>
                <a:lnTo>
                  <a:pt x="5761509" y="2946797"/>
                </a:lnTo>
                <a:cubicBezTo>
                  <a:pt x="5757788" y="2946797"/>
                  <a:pt x="5754687" y="2946797"/>
                  <a:pt x="5752207" y="2946797"/>
                </a:cubicBezTo>
                <a:cubicBezTo>
                  <a:pt x="5757168" y="2946797"/>
                  <a:pt x="5758408" y="2945557"/>
                  <a:pt x="5755927" y="2943076"/>
                </a:cubicBezTo>
                <a:cubicBezTo>
                  <a:pt x="5753447" y="2940595"/>
                  <a:pt x="5754687" y="2939355"/>
                  <a:pt x="5759648" y="2939355"/>
                </a:cubicBezTo>
                <a:close/>
                <a:moveTo>
                  <a:pt x="5692676" y="2939355"/>
                </a:moveTo>
                <a:lnTo>
                  <a:pt x="5692676" y="2946797"/>
                </a:lnTo>
                <a:lnTo>
                  <a:pt x="5685234" y="2946797"/>
                </a:lnTo>
                <a:cubicBezTo>
                  <a:pt x="5685234" y="2941836"/>
                  <a:pt x="5687714" y="2939355"/>
                  <a:pt x="5692676" y="2939355"/>
                </a:cubicBezTo>
                <a:close/>
                <a:moveTo>
                  <a:pt x="5655468" y="2939355"/>
                </a:moveTo>
                <a:cubicBezTo>
                  <a:pt x="5655468" y="2939355"/>
                  <a:pt x="5657949" y="2939355"/>
                  <a:pt x="5662910" y="2939355"/>
                </a:cubicBezTo>
                <a:cubicBezTo>
                  <a:pt x="5667871" y="2939355"/>
                  <a:pt x="5670351" y="2939355"/>
                  <a:pt x="5670351" y="2939355"/>
                </a:cubicBezTo>
                <a:cubicBezTo>
                  <a:pt x="5670351" y="2939355"/>
                  <a:pt x="5667871" y="2941836"/>
                  <a:pt x="5662910" y="2946797"/>
                </a:cubicBezTo>
                <a:cubicBezTo>
                  <a:pt x="5657949" y="2946797"/>
                  <a:pt x="5655468" y="2946797"/>
                  <a:pt x="5655468" y="2946797"/>
                </a:cubicBezTo>
                <a:cubicBezTo>
                  <a:pt x="5655468" y="2946797"/>
                  <a:pt x="5655468" y="2944316"/>
                  <a:pt x="5655468" y="2939355"/>
                </a:cubicBezTo>
                <a:close/>
                <a:moveTo>
                  <a:pt x="4561582" y="2939355"/>
                </a:moveTo>
                <a:lnTo>
                  <a:pt x="4576465" y="2939355"/>
                </a:lnTo>
                <a:lnTo>
                  <a:pt x="4576465" y="2946797"/>
                </a:lnTo>
                <a:cubicBezTo>
                  <a:pt x="4571503" y="2946797"/>
                  <a:pt x="4566543" y="2944316"/>
                  <a:pt x="4561582" y="2939355"/>
                </a:cubicBezTo>
                <a:close/>
                <a:moveTo>
                  <a:pt x="4442519" y="2939355"/>
                </a:moveTo>
                <a:lnTo>
                  <a:pt x="4457402" y="2939355"/>
                </a:lnTo>
                <a:lnTo>
                  <a:pt x="4472285" y="2946797"/>
                </a:lnTo>
                <a:cubicBezTo>
                  <a:pt x="4472285" y="2946797"/>
                  <a:pt x="4471045" y="2948037"/>
                  <a:pt x="4468564" y="2950517"/>
                </a:cubicBezTo>
                <a:cubicBezTo>
                  <a:pt x="4466084" y="2952998"/>
                  <a:pt x="4463603" y="2952998"/>
                  <a:pt x="4461123" y="2950517"/>
                </a:cubicBezTo>
                <a:cubicBezTo>
                  <a:pt x="4458643" y="2948037"/>
                  <a:pt x="4454922" y="2946797"/>
                  <a:pt x="4449961" y="2946797"/>
                </a:cubicBezTo>
                <a:close/>
                <a:moveTo>
                  <a:pt x="4368105" y="2939355"/>
                </a:moveTo>
                <a:lnTo>
                  <a:pt x="4382988" y="2946797"/>
                </a:lnTo>
                <a:lnTo>
                  <a:pt x="4382988" y="2954238"/>
                </a:lnTo>
                <a:lnTo>
                  <a:pt x="4368105" y="2954238"/>
                </a:lnTo>
                <a:lnTo>
                  <a:pt x="4360664" y="2954238"/>
                </a:lnTo>
                <a:cubicBezTo>
                  <a:pt x="4360664" y="2954238"/>
                  <a:pt x="4363144" y="2951758"/>
                  <a:pt x="4368105" y="2946797"/>
                </a:cubicBezTo>
                <a:cubicBezTo>
                  <a:pt x="4368105" y="2941836"/>
                  <a:pt x="4368105" y="2939355"/>
                  <a:pt x="4368105" y="2939355"/>
                </a:cubicBezTo>
                <a:close/>
                <a:moveTo>
                  <a:pt x="4323457" y="2939355"/>
                </a:moveTo>
                <a:lnTo>
                  <a:pt x="4338340" y="2939355"/>
                </a:lnTo>
                <a:lnTo>
                  <a:pt x="4330898" y="2946797"/>
                </a:lnTo>
                <a:close/>
                <a:moveTo>
                  <a:pt x="5594077" y="2935635"/>
                </a:moveTo>
                <a:cubicBezTo>
                  <a:pt x="5595318" y="2935635"/>
                  <a:pt x="5595937" y="2936875"/>
                  <a:pt x="5595937" y="2939355"/>
                </a:cubicBezTo>
                <a:lnTo>
                  <a:pt x="5588496" y="2939355"/>
                </a:lnTo>
                <a:cubicBezTo>
                  <a:pt x="5590976" y="2936875"/>
                  <a:pt x="5592837" y="2935635"/>
                  <a:pt x="5594077" y="2935635"/>
                </a:cubicBezTo>
                <a:close/>
                <a:moveTo>
                  <a:pt x="5380136" y="2931914"/>
                </a:moveTo>
                <a:cubicBezTo>
                  <a:pt x="5380136" y="2931914"/>
                  <a:pt x="5382617" y="2931914"/>
                  <a:pt x="5387578" y="2931914"/>
                </a:cubicBezTo>
                <a:cubicBezTo>
                  <a:pt x="5392539" y="2931914"/>
                  <a:pt x="5395019" y="2931914"/>
                  <a:pt x="5395019" y="2931914"/>
                </a:cubicBezTo>
                <a:lnTo>
                  <a:pt x="5387578" y="2939355"/>
                </a:lnTo>
                <a:close/>
                <a:moveTo>
                  <a:pt x="4740176" y="2931914"/>
                </a:moveTo>
                <a:cubicBezTo>
                  <a:pt x="4740176" y="2931914"/>
                  <a:pt x="4742656" y="2931914"/>
                  <a:pt x="4747617" y="2931914"/>
                </a:cubicBezTo>
                <a:cubicBezTo>
                  <a:pt x="4747617" y="2931914"/>
                  <a:pt x="4747617" y="2933154"/>
                  <a:pt x="4747617" y="2935635"/>
                </a:cubicBezTo>
                <a:cubicBezTo>
                  <a:pt x="4747617" y="2938115"/>
                  <a:pt x="4747617" y="2939355"/>
                  <a:pt x="4747617" y="2939355"/>
                </a:cubicBezTo>
                <a:close/>
                <a:moveTo>
                  <a:pt x="4699248" y="2931914"/>
                </a:moveTo>
                <a:cubicBezTo>
                  <a:pt x="4701728" y="2931914"/>
                  <a:pt x="4704209" y="2934395"/>
                  <a:pt x="4706689" y="2939355"/>
                </a:cubicBezTo>
                <a:cubicBezTo>
                  <a:pt x="4709169" y="2944316"/>
                  <a:pt x="4705449" y="2946797"/>
                  <a:pt x="4695527" y="2946797"/>
                </a:cubicBezTo>
                <a:lnTo>
                  <a:pt x="4680644" y="2939355"/>
                </a:lnTo>
                <a:lnTo>
                  <a:pt x="4688086" y="2939355"/>
                </a:lnTo>
                <a:lnTo>
                  <a:pt x="4695527" y="2939355"/>
                </a:lnTo>
                <a:cubicBezTo>
                  <a:pt x="4695527" y="2934395"/>
                  <a:pt x="4696768" y="2931914"/>
                  <a:pt x="4699248" y="2931914"/>
                </a:cubicBezTo>
                <a:close/>
                <a:moveTo>
                  <a:pt x="4241602" y="2931914"/>
                </a:moveTo>
                <a:lnTo>
                  <a:pt x="4249043" y="2931914"/>
                </a:lnTo>
                <a:cubicBezTo>
                  <a:pt x="4258965" y="2936875"/>
                  <a:pt x="4263926" y="2939355"/>
                  <a:pt x="4263926" y="2939355"/>
                </a:cubicBezTo>
                <a:lnTo>
                  <a:pt x="4286250" y="2946797"/>
                </a:lnTo>
                <a:cubicBezTo>
                  <a:pt x="4291211" y="2946797"/>
                  <a:pt x="4296172" y="2946797"/>
                  <a:pt x="4301133" y="2946797"/>
                </a:cubicBezTo>
                <a:cubicBezTo>
                  <a:pt x="4306094" y="2946797"/>
                  <a:pt x="4311055" y="2946797"/>
                  <a:pt x="4316016" y="2946797"/>
                </a:cubicBezTo>
                <a:lnTo>
                  <a:pt x="4271367" y="2954238"/>
                </a:lnTo>
                <a:cubicBezTo>
                  <a:pt x="4266406" y="2949277"/>
                  <a:pt x="4261445" y="2946797"/>
                  <a:pt x="4256484" y="2946797"/>
                </a:cubicBezTo>
                <a:close/>
                <a:moveTo>
                  <a:pt x="5940103" y="2928193"/>
                </a:moveTo>
                <a:cubicBezTo>
                  <a:pt x="5943824" y="2928193"/>
                  <a:pt x="5948164" y="2929433"/>
                  <a:pt x="5953125" y="2931914"/>
                </a:cubicBezTo>
                <a:cubicBezTo>
                  <a:pt x="5963046" y="2936875"/>
                  <a:pt x="5968008" y="2939355"/>
                  <a:pt x="5968008" y="2939355"/>
                </a:cubicBezTo>
                <a:lnTo>
                  <a:pt x="5982890" y="2946797"/>
                </a:lnTo>
                <a:lnTo>
                  <a:pt x="5990332" y="2946797"/>
                </a:lnTo>
                <a:cubicBezTo>
                  <a:pt x="5985370" y="2946797"/>
                  <a:pt x="5982890" y="2949277"/>
                  <a:pt x="5982890" y="2954238"/>
                </a:cubicBezTo>
                <a:cubicBezTo>
                  <a:pt x="5982890" y="2954238"/>
                  <a:pt x="5985370" y="2955478"/>
                  <a:pt x="5990332" y="2957959"/>
                </a:cubicBezTo>
                <a:cubicBezTo>
                  <a:pt x="5995293" y="2960440"/>
                  <a:pt x="6000253" y="2961680"/>
                  <a:pt x="6005215" y="2961680"/>
                </a:cubicBezTo>
                <a:lnTo>
                  <a:pt x="6064746" y="2991445"/>
                </a:lnTo>
                <a:cubicBezTo>
                  <a:pt x="6094511" y="3006328"/>
                  <a:pt x="6119316" y="3016250"/>
                  <a:pt x="6139160" y="3021211"/>
                </a:cubicBezTo>
                <a:cubicBezTo>
                  <a:pt x="6149081" y="3026172"/>
                  <a:pt x="6160243" y="3033613"/>
                  <a:pt x="6172646" y="3043535"/>
                </a:cubicBezTo>
                <a:cubicBezTo>
                  <a:pt x="6185049" y="3053457"/>
                  <a:pt x="6191250" y="3058418"/>
                  <a:pt x="6191250" y="3058418"/>
                </a:cubicBezTo>
                <a:cubicBezTo>
                  <a:pt x="6191250" y="3058418"/>
                  <a:pt x="6192490" y="3060899"/>
                  <a:pt x="6194970" y="3065859"/>
                </a:cubicBezTo>
                <a:cubicBezTo>
                  <a:pt x="6197451" y="3070820"/>
                  <a:pt x="6198691" y="3073301"/>
                  <a:pt x="6198691" y="3073301"/>
                </a:cubicBezTo>
                <a:lnTo>
                  <a:pt x="6191250" y="3073301"/>
                </a:lnTo>
                <a:lnTo>
                  <a:pt x="6176367" y="3065859"/>
                </a:lnTo>
                <a:cubicBezTo>
                  <a:pt x="6171406" y="3070820"/>
                  <a:pt x="6167685" y="3072061"/>
                  <a:pt x="6165205" y="3069580"/>
                </a:cubicBezTo>
                <a:cubicBezTo>
                  <a:pt x="6162725" y="3067099"/>
                  <a:pt x="6161484" y="3064619"/>
                  <a:pt x="6161484" y="3062139"/>
                </a:cubicBezTo>
                <a:cubicBezTo>
                  <a:pt x="6161484" y="3059658"/>
                  <a:pt x="6156523" y="3054697"/>
                  <a:pt x="6146601" y="3047256"/>
                </a:cubicBezTo>
                <a:cubicBezTo>
                  <a:pt x="6136680" y="3039814"/>
                  <a:pt x="6129238" y="3038574"/>
                  <a:pt x="6124277" y="3043535"/>
                </a:cubicBezTo>
                <a:cubicBezTo>
                  <a:pt x="6129238" y="3048496"/>
                  <a:pt x="6131718" y="3050976"/>
                  <a:pt x="6131718" y="3050976"/>
                </a:cubicBezTo>
                <a:lnTo>
                  <a:pt x="6094511" y="3021211"/>
                </a:lnTo>
                <a:cubicBezTo>
                  <a:pt x="6094511" y="3016250"/>
                  <a:pt x="6079629" y="3008809"/>
                  <a:pt x="6049863" y="2998887"/>
                </a:cubicBezTo>
                <a:lnTo>
                  <a:pt x="6027539" y="2984004"/>
                </a:lnTo>
                <a:cubicBezTo>
                  <a:pt x="6022577" y="2984004"/>
                  <a:pt x="6018857" y="2982764"/>
                  <a:pt x="6016377" y="2980283"/>
                </a:cubicBezTo>
                <a:cubicBezTo>
                  <a:pt x="6013897" y="2977802"/>
                  <a:pt x="6011415" y="2976562"/>
                  <a:pt x="6008935" y="2976562"/>
                </a:cubicBezTo>
                <a:cubicBezTo>
                  <a:pt x="6006455" y="2976562"/>
                  <a:pt x="6002734" y="2976562"/>
                  <a:pt x="5997773" y="2976562"/>
                </a:cubicBezTo>
                <a:cubicBezTo>
                  <a:pt x="5997773" y="2971602"/>
                  <a:pt x="5995293" y="2969121"/>
                  <a:pt x="5990332" y="2969121"/>
                </a:cubicBezTo>
                <a:cubicBezTo>
                  <a:pt x="5985370" y="2969121"/>
                  <a:pt x="5982890" y="2969121"/>
                  <a:pt x="5982890" y="2969121"/>
                </a:cubicBezTo>
                <a:cubicBezTo>
                  <a:pt x="5977929" y="2964160"/>
                  <a:pt x="5975449" y="2961680"/>
                  <a:pt x="5975449" y="2961680"/>
                </a:cubicBezTo>
                <a:cubicBezTo>
                  <a:pt x="5970488" y="2961680"/>
                  <a:pt x="5965527" y="2959199"/>
                  <a:pt x="5960566" y="2954238"/>
                </a:cubicBezTo>
                <a:lnTo>
                  <a:pt x="5953125" y="2946797"/>
                </a:lnTo>
                <a:lnTo>
                  <a:pt x="5930801" y="2931914"/>
                </a:lnTo>
                <a:cubicBezTo>
                  <a:pt x="5933281" y="2929433"/>
                  <a:pt x="5936382" y="2928193"/>
                  <a:pt x="5940103" y="2928193"/>
                </a:cubicBezTo>
                <a:close/>
                <a:moveTo>
                  <a:pt x="5439668" y="2924473"/>
                </a:moveTo>
                <a:lnTo>
                  <a:pt x="5461992" y="2931914"/>
                </a:lnTo>
                <a:cubicBezTo>
                  <a:pt x="5466953" y="2936875"/>
                  <a:pt x="5470674" y="2939355"/>
                  <a:pt x="5473154" y="2939355"/>
                </a:cubicBezTo>
                <a:cubicBezTo>
                  <a:pt x="5475634" y="2939355"/>
                  <a:pt x="5476875" y="2941836"/>
                  <a:pt x="5476875" y="2946797"/>
                </a:cubicBezTo>
                <a:lnTo>
                  <a:pt x="5447109" y="2946797"/>
                </a:lnTo>
                <a:cubicBezTo>
                  <a:pt x="5447109" y="2941836"/>
                  <a:pt x="5444629" y="2939355"/>
                  <a:pt x="5439668" y="2939355"/>
                </a:cubicBezTo>
                <a:cubicBezTo>
                  <a:pt x="5439668" y="2934395"/>
                  <a:pt x="5442148" y="2931914"/>
                  <a:pt x="5447109" y="2931914"/>
                </a:cubicBezTo>
                <a:lnTo>
                  <a:pt x="5439668" y="2931914"/>
                </a:lnTo>
                <a:close/>
                <a:moveTo>
                  <a:pt x="4494609" y="2917031"/>
                </a:moveTo>
                <a:lnTo>
                  <a:pt x="4509492" y="2924473"/>
                </a:lnTo>
                <a:cubicBezTo>
                  <a:pt x="4504531" y="2924473"/>
                  <a:pt x="4497090" y="2924473"/>
                  <a:pt x="4487168" y="2924473"/>
                </a:cubicBezTo>
                <a:close/>
                <a:moveTo>
                  <a:pt x="4282529" y="2917031"/>
                </a:moveTo>
                <a:cubicBezTo>
                  <a:pt x="4285010" y="2917031"/>
                  <a:pt x="4286250" y="2917031"/>
                  <a:pt x="4286250" y="2917031"/>
                </a:cubicBezTo>
                <a:lnTo>
                  <a:pt x="4271367" y="2931914"/>
                </a:lnTo>
                <a:lnTo>
                  <a:pt x="4271367" y="2924473"/>
                </a:lnTo>
                <a:cubicBezTo>
                  <a:pt x="4276328" y="2919512"/>
                  <a:pt x="4280049" y="2917031"/>
                  <a:pt x="4282529" y="2917031"/>
                </a:cubicBezTo>
                <a:close/>
                <a:moveTo>
                  <a:pt x="5629424" y="2913310"/>
                </a:moveTo>
                <a:cubicBezTo>
                  <a:pt x="5631904" y="2913310"/>
                  <a:pt x="5633144" y="2914551"/>
                  <a:pt x="5633144" y="2917031"/>
                </a:cubicBezTo>
                <a:lnTo>
                  <a:pt x="5625703" y="2924473"/>
                </a:lnTo>
                <a:lnTo>
                  <a:pt x="5618261" y="2917031"/>
                </a:lnTo>
                <a:cubicBezTo>
                  <a:pt x="5623222" y="2914551"/>
                  <a:pt x="5626943" y="2913310"/>
                  <a:pt x="5629424" y="2913310"/>
                </a:cubicBezTo>
                <a:close/>
                <a:moveTo>
                  <a:pt x="5505711" y="2912380"/>
                </a:moveTo>
                <a:cubicBezTo>
                  <a:pt x="5507571" y="2911760"/>
                  <a:pt x="5509121" y="2912070"/>
                  <a:pt x="5510361" y="2913310"/>
                </a:cubicBezTo>
                <a:cubicBezTo>
                  <a:pt x="5512841" y="2915791"/>
                  <a:pt x="5512841" y="2918271"/>
                  <a:pt x="5510361" y="2920752"/>
                </a:cubicBezTo>
                <a:cubicBezTo>
                  <a:pt x="5507881" y="2923233"/>
                  <a:pt x="5504160" y="2924473"/>
                  <a:pt x="5499199" y="2924473"/>
                </a:cubicBezTo>
                <a:lnTo>
                  <a:pt x="5499199" y="2917031"/>
                </a:lnTo>
                <a:cubicBezTo>
                  <a:pt x="5501680" y="2914551"/>
                  <a:pt x="5503850" y="2913001"/>
                  <a:pt x="5505711" y="2912380"/>
                </a:cubicBezTo>
                <a:close/>
                <a:moveTo>
                  <a:pt x="5878711" y="2909590"/>
                </a:moveTo>
                <a:cubicBezTo>
                  <a:pt x="5878711" y="2909590"/>
                  <a:pt x="5881191" y="2909590"/>
                  <a:pt x="5886152" y="2909590"/>
                </a:cubicBezTo>
                <a:cubicBezTo>
                  <a:pt x="5886152" y="2909590"/>
                  <a:pt x="5886152" y="2912070"/>
                  <a:pt x="5886152" y="2917031"/>
                </a:cubicBezTo>
                <a:cubicBezTo>
                  <a:pt x="5886152" y="2917031"/>
                  <a:pt x="5884911" y="2917031"/>
                  <a:pt x="5882431" y="2917031"/>
                </a:cubicBezTo>
                <a:cubicBezTo>
                  <a:pt x="5879951" y="2917031"/>
                  <a:pt x="5878711" y="2917031"/>
                  <a:pt x="5878711" y="2917031"/>
                </a:cubicBezTo>
                <a:cubicBezTo>
                  <a:pt x="5878711" y="2912070"/>
                  <a:pt x="5878711" y="2909590"/>
                  <a:pt x="5878711" y="2909590"/>
                </a:cubicBezTo>
                <a:close/>
                <a:moveTo>
                  <a:pt x="5722441" y="2909590"/>
                </a:moveTo>
                <a:lnTo>
                  <a:pt x="5729883" y="2909590"/>
                </a:lnTo>
                <a:lnTo>
                  <a:pt x="5722441" y="2917031"/>
                </a:lnTo>
                <a:close/>
                <a:moveTo>
                  <a:pt x="5659189" y="2909590"/>
                </a:moveTo>
                <a:cubicBezTo>
                  <a:pt x="5666631" y="2909590"/>
                  <a:pt x="5672831" y="2909590"/>
                  <a:pt x="5677793" y="2909590"/>
                </a:cubicBezTo>
                <a:lnTo>
                  <a:pt x="5677793" y="2917031"/>
                </a:lnTo>
                <a:cubicBezTo>
                  <a:pt x="5657949" y="2921992"/>
                  <a:pt x="5648027" y="2921992"/>
                  <a:pt x="5648027" y="2917031"/>
                </a:cubicBezTo>
                <a:cubicBezTo>
                  <a:pt x="5648027" y="2912070"/>
                  <a:pt x="5651748" y="2909590"/>
                  <a:pt x="5659189" y="2909590"/>
                </a:cubicBezTo>
                <a:close/>
                <a:moveTo>
                  <a:pt x="5350371" y="2909590"/>
                </a:moveTo>
                <a:cubicBezTo>
                  <a:pt x="5355332" y="2909590"/>
                  <a:pt x="5357812" y="2912070"/>
                  <a:pt x="5357812" y="2917031"/>
                </a:cubicBezTo>
                <a:lnTo>
                  <a:pt x="5350371" y="2917031"/>
                </a:lnTo>
                <a:cubicBezTo>
                  <a:pt x="5345410" y="2912070"/>
                  <a:pt x="5345410" y="2909590"/>
                  <a:pt x="5350371" y="2909590"/>
                </a:cubicBezTo>
                <a:close/>
                <a:moveTo>
                  <a:pt x="4457402" y="2909590"/>
                </a:moveTo>
                <a:lnTo>
                  <a:pt x="4464843" y="2909590"/>
                </a:lnTo>
                <a:cubicBezTo>
                  <a:pt x="4469805" y="2909590"/>
                  <a:pt x="4473526" y="2910830"/>
                  <a:pt x="4476006" y="2913310"/>
                </a:cubicBezTo>
                <a:cubicBezTo>
                  <a:pt x="4478486" y="2915791"/>
                  <a:pt x="4479726" y="2917031"/>
                  <a:pt x="4479726" y="2917031"/>
                </a:cubicBezTo>
                <a:lnTo>
                  <a:pt x="4464843" y="2917031"/>
                </a:lnTo>
                <a:close/>
                <a:moveTo>
                  <a:pt x="4412754" y="2909590"/>
                </a:moveTo>
                <a:cubicBezTo>
                  <a:pt x="4417715" y="2909590"/>
                  <a:pt x="4417715" y="2912070"/>
                  <a:pt x="4412754" y="2917031"/>
                </a:cubicBezTo>
                <a:cubicBezTo>
                  <a:pt x="4412754" y="2917031"/>
                  <a:pt x="4412754" y="2918271"/>
                  <a:pt x="4412754" y="2920752"/>
                </a:cubicBezTo>
                <a:cubicBezTo>
                  <a:pt x="4412754" y="2923233"/>
                  <a:pt x="4415234" y="2924473"/>
                  <a:pt x="4420195" y="2924473"/>
                </a:cubicBezTo>
                <a:lnTo>
                  <a:pt x="4420195" y="2931914"/>
                </a:lnTo>
                <a:lnTo>
                  <a:pt x="4368105" y="2931914"/>
                </a:lnTo>
                <a:lnTo>
                  <a:pt x="4360664" y="2931914"/>
                </a:lnTo>
                <a:cubicBezTo>
                  <a:pt x="4360664" y="2931914"/>
                  <a:pt x="4360664" y="2930674"/>
                  <a:pt x="4360664" y="2928193"/>
                </a:cubicBezTo>
                <a:cubicBezTo>
                  <a:pt x="4360664" y="2925713"/>
                  <a:pt x="4358184" y="2924473"/>
                  <a:pt x="4353223" y="2924473"/>
                </a:cubicBezTo>
                <a:cubicBezTo>
                  <a:pt x="4348262" y="2924473"/>
                  <a:pt x="4345781" y="2924473"/>
                  <a:pt x="4345781" y="2924473"/>
                </a:cubicBezTo>
                <a:cubicBezTo>
                  <a:pt x="4345781" y="2924473"/>
                  <a:pt x="4344541" y="2924473"/>
                  <a:pt x="4342061" y="2924473"/>
                </a:cubicBezTo>
                <a:cubicBezTo>
                  <a:pt x="4339580" y="2924473"/>
                  <a:pt x="4335859" y="2921992"/>
                  <a:pt x="4330898" y="2917031"/>
                </a:cubicBezTo>
                <a:cubicBezTo>
                  <a:pt x="4340820" y="2917031"/>
                  <a:pt x="4353223" y="2919512"/>
                  <a:pt x="4368105" y="2924473"/>
                </a:cubicBezTo>
                <a:cubicBezTo>
                  <a:pt x="4392910" y="2924473"/>
                  <a:pt x="4405313" y="2921992"/>
                  <a:pt x="4405313" y="2917031"/>
                </a:cubicBezTo>
                <a:cubicBezTo>
                  <a:pt x="4405313" y="2912070"/>
                  <a:pt x="4407793" y="2909590"/>
                  <a:pt x="4412754" y="2909590"/>
                </a:cubicBezTo>
                <a:close/>
                <a:moveTo>
                  <a:pt x="4375547" y="2909590"/>
                </a:moveTo>
                <a:cubicBezTo>
                  <a:pt x="4375547" y="2909590"/>
                  <a:pt x="4375547" y="2912070"/>
                  <a:pt x="4375547" y="2917031"/>
                </a:cubicBezTo>
                <a:lnTo>
                  <a:pt x="4360664" y="2917031"/>
                </a:lnTo>
                <a:close/>
                <a:moveTo>
                  <a:pt x="4643437" y="2905869"/>
                </a:moveTo>
                <a:lnTo>
                  <a:pt x="4650879" y="2909590"/>
                </a:lnTo>
                <a:cubicBezTo>
                  <a:pt x="4648398" y="2909590"/>
                  <a:pt x="4646538" y="2909280"/>
                  <a:pt x="4645298" y="2908660"/>
                </a:cubicBezTo>
                <a:close/>
                <a:moveTo>
                  <a:pt x="5901035" y="2902148"/>
                </a:moveTo>
                <a:cubicBezTo>
                  <a:pt x="5901035" y="2907109"/>
                  <a:pt x="5905996" y="2912070"/>
                  <a:pt x="5915918" y="2917031"/>
                </a:cubicBezTo>
                <a:cubicBezTo>
                  <a:pt x="5920879" y="2921992"/>
                  <a:pt x="5923359" y="2925713"/>
                  <a:pt x="5923359" y="2928193"/>
                </a:cubicBezTo>
                <a:cubicBezTo>
                  <a:pt x="5923359" y="2930674"/>
                  <a:pt x="5920879" y="2931914"/>
                  <a:pt x="5915918" y="2931914"/>
                </a:cubicBezTo>
                <a:lnTo>
                  <a:pt x="5908476" y="2924473"/>
                </a:lnTo>
                <a:cubicBezTo>
                  <a:pt x="5903515" y="2919512"/>
                  <a:pt x="5901035" y="2915791"/>
                  <a:pt x="5901035" y="2913310"/>
                </a:cubicBezTo>
                <a:cubicBezTo>
                  <a:pt x="5901035" y="2910830"/>
                  <a:pt x="5898555" y="2909590"/>
                  <a:pt x="5893593" y="2909590"/>
                </a:cubicBezTo>
                <a:close/>
                <a:moveTo>
                  <a:pt x="5532685" y="2902148"/>
                </a:moveTo>
                <a:cubicBezTo>
                  <a:pt x="5535165" y="2902148"/>
                  <a:pt x="5536406" y="2902148"/>
                  <a:pt x="5536406" y="2902148"/>
                </a:cubicBezTo>
                <a:lnTo>
                  <a:pt x="5528965" y="2909590"/>
                </a:lnTo>
                <a:cubicBezTo>
                  <a:pt x="5524003" y="2909590"/>
                  <a:pt x="5522764" y="2908350"/>
                  <a:pt x="5525244" y="2905869"/>
                </a:cubicBezTo>
                <a:cubicBezTo>
                  <a:pt x="5527724" y="2903388"/>
                  <a:pt x="5530205" y="2902148"/>
                  <a:pt x="5532685" y="2902148"/>
                </a:cubicBezTo>
                <a:close/>
                <a:moveTo>
                  <a:pt x="5320605" y="2902148"/>
                </a:moveTo>
                <a:lnTo>
                  <a:pt x="5328047" y="2909590"/>
                </a:lnTo>
                <a:cubicBezTo>
                  <a:pt x="5328047" y="2914551"/>
                  <a:pt x="5325567" y="2917031"/>
                  <a:pt x="5320605" y="2917031"/>
                </a:cubicBezTo>
                <a:cubicBezTo>
                  <a:pt x="5315644" y="2912070"/>
                  <a:pt x="5313164" y="2909590"/>
                  <a:pt x="5313164" y="2909590"/>
                </a:cubicBezTo>
                <a:cubicBezTo>
                  <a:pt x="5313164" y="2904629"/>
                  <a:pt x="5315644" y="2902148"/>
                  <a:pt x="5320605" y="2902148"/>
                </a:cubicBezTo>
                <a:close/>
                <a:moveTo>
                  <a:pt x="4635996" y="2902148"/>
                </a:moveTo>
                <a:lnTo>
                  <a:pt x="4641577" y="2903079"/>
                </a:lnTo>
                <a:cubicBezTo>
                  <a:pt x="4642817" y="2903699"/>
                  <a:pt x="4643437" y="2904629"/>
                  <a:pt x="4643437" y="2905869"/>
                </a:cubicBezTo>
                <a:close/>
                <a:moveTo>
                  <a:pt x="4613672" y="2902148"/>
                </a:moveTo>
                <a:cubicBezTo>
                  <a:pt x="4613672" y="2907109"/>
                  <a:pt x="4613672" y="2909590"/>
                  <a:pt x="4613672" y="2909590"/>
                </a:cubicBezTo>
                <a:cubicBezTo>
                  <a:pt x="4618633" y="2909590"/>
                  <a:pt x="4621113" y="2908350"/>
                  <a:pt x="4621113" y="2905869"/>
                </a:cubicBezTo>
                <a:cubicBezTo>
                  <a:pt x="4621113" y="2903388"/>
                  <a:pt x="4618633" y="2902148"/>
                  <a:pt x="4613672" y="2902148"/>
                </a:cubicBezTo>
                <a:close/>
                <a:moveTo>
                  <a:pt x="4189512" y="2902148"/>
                </a:moveTo>
                <a:lnTo>
                  <a:pt x="4249043" y="2909590"/>
                </a:lnTo>
                <a:lnTo>
                  <a:pt x="4256484" y="2924473"/>
                </a:lnTo>
                <a:cubicBezTo>
                  <a:pt x="4256484" y="2924473"/>
                  <a:pt x="4252764" y="2923233"/>
                  <a:pt x="4245322" y="2920752"/>
                </a:cubicBezTo>
                <a:cubicBezTo>
                  <a:pt x="4237881" y="2918271"/>
                  <a:pt x="4230439" y="2915791"/>
                  <a:pt x="4222998" y="2913310"/>
                </a:cubicBezTo>
                <a:cubicBezTo>
                  <a:pt x="4215557" y="2910830"/>
                  <a:pt x="4208115" y="2908350"/>
                  <a:pt x="4200674" y="2905869"/>
                </a:cubicBezTo>
                <a:cubicBezTo>
                  <a:pt x="4193232" y="2903388"/>
                  <a:pt x="4189512" y="2902148"/>
                  <a:pt x="4189512" y="2902148"/>
                </a:cubicBezTo>
                <a:close/>
                <a:moveTo>
                  <a:pt x="5856386" y="2894707"/>
                </a:moveTo>
                <a:cubicBezTo>
                  <a:pt x="5861348" y="2894707"/>
                  <a:pt x="5863828" y="2894707"/>
                  <a:pt x="5863828" y="2894707"/>
                </a:cubicBezTo>
                <a:lnTo>
                  <a:pt x="5871269" y="2902148"/>
                </a:lnTo>
                <a:lnTo>
                  <a:pt x="5867549" y="2902148"/>
                </a:lnTo>
                <a:cubicBezTo>
                  <a:pt x="5865068" y="2902148"/>
                  <a:pt x="5863828" y="2902148"/>
                  <a:pt x="5863828" y="2902148"/>
                </a:cubicBezTo>
                <a:close/>
                <a:moveTo>
                  <a:pt x="5781972" y="2894707"/>
                </a:moveTo>
                <a:cubicBezTo>
                  <a:pt x="5786934" y="2894707"/>
                  <a:pt x="5789414" y="2894707"/>
                  <a:pt x="5789414" y="2894707"/>
                </a:cubicBezTo>
                <a:cubicBezTo>
                  <a:pt x="5789414" y="2894707"/>
                  <a:pt x="5790654" y="2895947"/>
                  <a:pt x="5793135" y="2898428"/>
                </a:cubicBezTo>
                <a:cubicBezTo>
                  <a:pt x="5795615" y="2900908"/>
                  <a:pt x="5799335" y="2902148"/>
                  <a:pt x="5804297" y="2902148"/>
                </a:cubicBezTo>
                <a:lnTo>
                  <a:pt x="5789414" y="2902148"/>
                </a:lnTo>
                <a:close/>
                <a:moveTo>
                  <a:pt x="5700117" y="2894707"/>
                </a:moveTo>
                <a:cubicBezTo>
                  <a:pt x="5700117" y="2894707"/>
                  <a:pt x="5702597" y="2894707"/>
                  <a:pt x="5707558" y="2894707"/>
                </a:cubicBezTo>
                <a:cubicBezTo>
                  <a:pt x="5707558" y="2899668"/>
                  <a:pt x="5705078" y="2902148"/>
                  <a:pt x="5700117" y="2902148"/>
                </a:cubicBezTo>
                <a:cubicBezTo>
                  <a:pt x="5700117" y="2897188"/>
                  <a:pt x="5700117" y="2894707"/>
                  <a:pt x="5700117" y="2894707"/>
                </a:cubicBezTo>
                <a:close/>
                <a:moveTo>
                  <a:pt x="4368105" y="2894707"/>
                </a:moveTo>
                <a:cubicBezTo>
                  <a:pt x="4373067" y="2894707"/>
                  <a:pt x="4378027" y="2897188"/>
                  <a:pt x="4382988" y="2902148"/>
                </a:cubicBezTo>
                <a:lnTo>
                  <a:pt x="4375547" y="2902148"/>
                </a:lnTo>
                <a:lnTo>
                  <a:pt x="4360664" y="2902148"/>
                </a:lnTo>
                <a:cubicBezTo>
                  <a:pt x="4360664" y="2897188"/>
                  <a:pt x="4363144" y="2894707"/>
                  <a:pt x="4368105" y="2894707"/>
                </a:cubicBezTo>
                <a:close/>
                <a:moveTo>
                  <a:pt x="3817441" y="2894707"/>
                </a:moveTo>
                <a:cubicBezTo>
                  <a:pt x="3822402" y="2894707"/>
                  <a:pt x="3824883" y="2897188"/>
                  <a:pt x="3824883" y="2902148"/>
                </a:cubicBezTo>
                <a:lnTo>
                  <a:pt x="3817441" y="2902148"/>
                </a:lnTo>
                <a:close/>
                <a:moveTo>
                  <a:pt x="3743027" y="2894707"/>
                </a:moveTo>
                <a:cubicBezTo>
                  <a:pt x="3747988" y="2894707"/>
                  <a:pt x="3750469" y="2894707"/>
                  <a:pt x="3750469" y="2894707"/>
                </a:cubicBezTo>
                <a:cubicBezTo>
                  <a:pt x="3750469" y="2894707"/>
                  <a:pt x="3750469" y="2897188"/>
                  <a:pt x="3750469" y="2902148"/>
                </a:cubicBezTo>
                <a:lnTo>
                  <a:pt x="3743027" y="2902148"/>
                </a:lnTo>
                <a:close/>
                <a:moveTo>
                  <a:pt x="4675063" y="2892382"/>
                </a:moveTo>
                <a:cubicBezTo>
                  <a:pt x="4678784" y="2891451"/>
                  <a:pt x="4688086" y="2894707"/>
                  <a:pt x="4702968" y="2902148"/>
                </a:cubicBezTo>
                <a:cubicBezTo>
                  <a:pt x="4727773" y="2912070"/>
                  <a:pt x="4742656" y="2917031"/>
                  <a:pt x="4747617" y="2917031"/>
                </a:cubicBezTo>
                <a:cubicBezTo>
                  <a:pt x="4752578" y="2917031"/>
                  <a:pt x="4755058" y="2919512"/>
                  <a:pt x="4755058" y="2924473"/>
                </a:cubicBezTo>
                <a:cubicBezTo>
                  <a:pt x="4750097" y="2924473"/>
                  <a:pt x="4745137" y="2924473"/>
                  <a:pt x="4740176" y="2924473"/>
                </a:cubicBezTo>
                <a:cubicBezTo>
                  <a:pt x="4735214" y="2924473"/>
                  <a:pt x="4729013" y="2923233"/>
                  <a:pt x="4721572" y="2920752"/>
                </a:cubicBezTo>
                <a:cubicBezTo>
                  <a:pt x="4714131" y="2918271"/>
                  <a:pt x="4705449" y="2914551"/>
                  <a:pt x="4695527" y="2909590"/>
                </a:cubicBezTo>
                <a:cubicBezTo>
                  <a:pt x="4680644" y="2899668"/>
                  <a:pt x="4673203" y="2894707"/>
                  <a:pt x="4673203" y="2894707"/>
                </a:cubicBezTo>
                <a:cubicBezTo>
                  <a:pt x="4673203" y="2893467"/>
                  <a:pt x="4673823" y="2892691"/>
                  <a:pt x="4675063" y="2892382"/>
                </a:cubicBezTo>
                <a:close/>
                <a:moveTo>
                  <a:pt x="4896445" y="2887266"/>
                </a:moveTo>
                <a:lnTo>
                  <a:pt x="4903886" y="2887266"/>
                </a:lnTo>
                <a:cubicBezTo>
                  <a:pt x="4908848" y="2892226"/>
                  <a:pt x="4910087" y="2894707"/>
                  <a:pt x="4907607" y="2894707"/>
                </a:cubicBezTo>
                <a:cubicBezTo>
                  <a:pt x="4905127" y="2894707"/>
                  <a:pt x="4903886" y="2894707"/>
                  <a:pt x="4903886" y="2894707"/>
                </a:cubicBezTo>
                <a:close/>
                <a:moveTo>
                  <a:pt x="4405313" y="2887266"/>
                </a:moveTo>
                <a:cubicBezTo>
                  <a:pt x="4405313" y="2887266"/>
                  <a:pt x="4407793" y="2887266"/>
                  <a:pt x="4412754" y="2887266"/>
                </a:cubicBezTo>
                <a:cubicBezTo>
                  <a:pt x="4417715" y="2887266"/>
                  <a:pt x="4420195" y="2888506"/>
                  <a:pt x="4420195" y="2890986"/>
                </a:cubicBezTo>
                <a:cubicBezTo>
                  <a:pt x="4420195" y="2893467"/>
                  <a:pt x="4417715" y="2894707"/>
                  <a:pt x="4412754" y="2894707"/>
                </a:cubicBezTo>
                <a:cubicBezTo>
                  <a:pt x="4412754" y="2894707"/>
                  <a:pt x="4411514" y="2893467"/>
                  <a:pt x="4409033" y="2890986"/>
                </a:cubicBezTo>
                <a:cubicBezTo>
                  <a:pt x="4406553" y="2888506"/>
                  <a:pt x="4405313" y="2887266"/>
                  <a:pt x="4405313" y="2887266"/>
                </a:cubicBezTo>
                <a:close/>
                <a:moveTo>
                  <a:pt x="5525244" y="2879824"/>
                </a:moveTo>
                <a:cubicBezTo>
                  <a:pt x="5527724" y="2879824"/>
                  <a:pt x="5528965" y="2879824"/>
                  <a:pt x="5528965" y="2879824"/>
                </a:cubicBezTo>
                <a:lnTo>
                  <a:pt x="5521523" y="2887266"/>
                </a:lnTo>
                <a:cubicBezTo>
                  <a:pt x="5521523" y="2882305"/>
                  <a:pt x="5522764" y="2879824"/>
                  <a:pt x="5525244" y="2879824"/>
                </a:cubicBezTo>
                <a:close/>
                <a:moveTo>
                  <a:pt x="4591347" y="2879824"/>
                </a:moveTo>
                <a:lnTo>
                  <a:pt x="4598789" y="2887266"/>
                </a:lnTo>
                <a:cubicBezTo>
                  <a:pt x="4608710" y="2892226"/>
                  <a:pt x="4616152" y="2894707"/>
                  <a:pt x="4621113" y="2894707"/>
                </a:cubicBezTo>
                <a:lnTo>
                  <a:pt x="4635996" y="2902148"/>
                </a:lnTo>
                <a:cubicBezTo>
                  <a:pt x="4635996" y="2902148"/>
                  <a:pt x="4635996" y="2904629"/>
                  <a:pt x="4635996" y="2909590"/>
                </a:cubicBezTo>
                <a:cubicBezTo>
                  <a:pt x="4635996" y="2914551"/>
                  <a:pt x="4635996" y="2917031"/>
                  <a:pt x="4635996" y="2917031"/>
                </a:cubicBezTo>
                <a:cubicBezTo>
                  <a:pt x="4635996" y="2917031"/>
                  <a:pt x="4638476" y="2917031"/>
                  <a:pt x="4643437" y="2917031"/>
                </a:cubicBezTo>
                <a:lnTo>
                  <a:pt x="4650879" y="2924473"/>
                </a:lnTo>
                <a:lnTo>
                  <a:pt x="4665761" y="2931914"/>
                </a:lnTo>
                <a:lnTo>
                  <a:pt x="4680644" y="2931914"/>
                </a:lnTo>
                <a:lnTo>
                  <a:pt x="4665761" y="2939355"/>
                </a:lnTo>
                <a:cubicBezTo>
                  <a:pt x="4655840" y="2934395"/>
                  <a:pt x="4648399" y="2931914"/>
                  <a:pt x="4643437" y="2931914"/>
                </a:cubicBezTo>
                <a:cubicBezTo>
                  <a:pt x="4643437" y="2931914"/>
                  <a:pt x="4643437" y="2929433"/>
                  <a:pt x="4643437" y="2924473"/>
                </a:cubicBezTo>
                <a:lnTo>
                  <a:pt x="4635996" y="2924473"/>
                </a:lnTo>
                <a:cubicBezTo>
                  <a:pt x="4635996" y="2929433"/>
                  <a:pt x="4631035" y="2930674"/>
                  <a:pt x="4621113" y="2928193"/>
                </a:cubicBezTo>
                <a:cubicBezTo>
                  <a:pt x="4611192" y="2925713"/>
                  <a:pt x="4604990" y="2923233"/>
                  <a:pt x="4602510" y="2920752"/>
                </a:cubicBezTo>
                <a:cubicBezTo>
                  <a:pt x="4600029" y="2918271"/>
                  <a:pt x="4593827" y="2917031"/>
                  <a:pt x="4583906" y="2917031"/>
                </a:cubicBezTo>
                <a:cubicBezTo>
                  <a:pt x="4573984" y="2917031"/>
                  <a:pt x="4569023" y="2917031"/>
                  <a:pt x="4569023" y="2917031"/>
                </a:cubicBezTo>
                <a:lnTo>
                  <a:pt x="4598789" y="2902148"/>
                </a:lnTo>
                <a:lnTo>
                  <a:pt x="4606230" y="2894707"/>
                </a:lnTo>
                <a:lnTo>
                  <a:pt x="4591347" y="2887266"/>
                </a:lnTo>
                <a:lnTo>
                  <a:pt x="4583906" y="2887266"/>
                </a:lnTo>
                <a:close/>
                <a:moveTo>
                  <a:pt x="3772793" y="2879824"/>
                </a:moveTo>
                <a:cubicBezTo>
                  <a:pt x="3772793" y="2884785"/>
                  <a:pt x="3772793" y="2887266"/>
                  <a:pt x="3772793" y="2887266"/>
                </a:cubicBezTo>
                <a:cubicBezTo>
                  <a:pt x="3767832" y="2887266"/>
                  <a:pt x="3765352" y="2887266"/>
                  <a:pt x="3765352" y="2887266"/>
                </a:cubicBezTo>
                <a:close/>
                <a:moveTo>
                  <a:pt x="5796855" y="2872383"/>
                </a:moveTo>
                <a:cubicBezTo>
                  <a:pt x="5801817" y="2872383"/>
                  <a:pt x="5806777" y="2872383"/>
                  <a:pt x="5811738" y="2872383"/>
                </a:cubicBezTo>
                <a:lnTo>
                  <a:pt x="5804297" y="2879824"/>
                </a:lnTo>
                <a:close/>
                <a:moveTo>
                  <a:pt x="5328047" y="2872383"/>
                </a:moveTo>
                <a:lnTo>
                  <a:pt x="5335488" y="2879824"/>
                </a:lnTo>
                <a:lnTo>
                  <a:pt x="5328047" y="2879824"/>
                </a:lnTo>
                <a:cubicBezTo>
                  <a:pt x="5328047" y="2879824"/>
                  <a:pt x="5328047" y="2877343"/>
                  <a:pt x="5328047" y="2872383"/>
                </a:cubicBezTo>
                <a:close/>
                <a:moveTo>
                  <a:pt x="5037832" y="2872383"/>
                </a:moveTo>
                <a:cubicBezTo>
                  <a:pt x="5037832" y="2872383"/>
                  <a:pt x="5040312" y="2874863"/>
                  <a:pt x="5045273" y="2879824"/>
                </a:cubicBezTo>
                <a:cubicBezTo>
                  <a:pt x="5040312" y="2879824"/>
                  <a:pt x="5037832" y="2879824"/>
                  <a:pt x="5037832" y="2879824"/>
                </a:cubicBezTo>
                <a:close/>
                <a:moveTo>
                  <a:pt x="4115098" y="2872383"/>
                </a:moveTo>
                <a:lnTo>
                  <a:pt x="4152305" y="2887266"/>
                </a:lnTo>
                <a:cubicBezTo>
                  <a:pt x="4157266" y="2887266"/>
                  <a:pt x="4159746" y="2887266"/>
                  <a:pt x="4159746" y="2887266"/>
                </a:cubicBezTo>
                <a:cubicBezTo>
                  <a:pt x="4159746" y="2887266"/>
                  <a:pt x="4162226" y="2887266"/>
                  <a:pt x="4167188" y="2887266"/>
                </a:cubicBezTo>
                <a:cubicBezTo>
                  <a:pt x="4167188" y="2887266"/>
                  <a:pt x="4167188" y="2889746"/>
                  <a:pt x="4167188" y="2894707"/>
                </a:cubicBezTo>
                <a:cubicBezTo>
                  <a:pt x="4167188" y="2894707"/>
                  <a:pt x="4160986" y="2894707"/>
                  <a:pt x="4148584" y="2894707"/>
                </a:cubicBezTo>
                <a:cubicBezTo>
                  <a:pt x="4136182" y="2894707"/>
                  <a:pt x="4128740" y="2892226"/>
                  <a:pt x="4126260" y="2887266"/>
                </a:cubicBezTo>
                <a:cubicBezTo>
                  <a:pt x="4123779" y="2882305"/>
                  <a:pt x="4120059" y="2879824"/>
                  <a:pt x="4115098" y="2879824"/>
                </a:cubicBezTo>
                <a:close/>
                <a:moveTo>
                  <a:pt x="6139160" y="2864941"/>
                </a:moveTo>
                <a:cubicBezTo>
                  <a:pt x="6139160" y="2864941"/>
                  <a:pt x="6140401" y="2864941"/>
                  <a:pt x="6142881" y="2864941"/>
                </a:cubicBezTo>
                <a:cubicBezTo>
                  <a:pt x="6145361" y="2864941"/>
                  <a:pt x="6146601" y="2866181"/>
                  <a:pt x="6146601" y="2868662"/>
                </a:cubicBezTo>
                <a:cubicBezTo>
                  <a:pt x="6146601" y="2871143"/>
                  <a:pt x="6144121" y="2872383"/>
                  <a:pt x="6139160" y="2872383"/>
                </a:cubicBezTo>
                <a:cubicBezTo>
                  <a:pt x="6139160" y="2867422"/>
                  <a:pt x="6139160" y="2864941"/>
                  <a:pt x="6139160" y="2864941"/>
                </a:cubicBezTo>
                <a:close/>
                <a:moveTo>
                  <a:pt x="4725293" y="2864941"/>
                </a:moveTo>
                <a:lnTo>
                  <a:pt x="4725293" y="2872383"/>
                </a:lnTo>
                <a:cubicBezTo>
                  <a:pt x="4730254" y="2872383"/>
                  <a:pt x="4732734" y="2871143"/>
                  <a:pt x="4732734" y="2868662"/>
                </a:cubicBezTo>
                <a:cubicBezTo>
                  <a:pt x="4732734" y="2866181"/>
                  <a:pt x="4732734" y="2864941"/>
                  <a:pt x="4732734" y="2864941"/>
                </a:cubicBezTo>
                <a:cubicBezTo>
                  <a:pt x="4732734" y="2864941"/>
                  <a:pt x="4730254" y="2864941"/>
                  <a:pt x="4725293" y="2864941"/>
                </a:cubicBezTo>
                <a:close/>
                <a:moveTo>
                  <a:pt x="4479726" y="2864941"/>
                </a:moveTo>
                <a:cubicBezTo>
                  <a:pt x="4479726" y="2869902"/>
                  <a:pt x="4484688" y="2872383"/>
                  <a:pt x="4494609" y="2872383"/>
                </a:cubicBezTo>
                <a:lnTo>
                  <a:pt x="4487168" y="2864941"/>
                </a:lnTo>
                <a:close/>
                <a:moveTo>
                  <a:pt x="4316016" y="2864941"/>
                </a:moveTo>
                <a:lnTo>
                  <a:pt x="4345781" y="2879824"/>
                </a:lnTo>
                <a:lnTo>
                  <a:pt x="4330898" y="2879824"/>
                </a:lnTo>
                <a:lnTo>
                  <a:pt x="4323457" y="2879824"/>
                </a:lnTo>
                <a:lnTo>
                  <a:pt x="4323457" y="2887266"/>
                </a:lnTo>
                <a:lnTo>
                  <a:pt x="4316016" y="2872383"/>
                </a:lnTo>
                <a:cubicBezTo>
                  <a:pt x="4316016" y="2867422"/>
                  <a:pt x="4316016" y="2864941"/>
                  <a:pt x="4316016" y="2864941"/>
                </a:cubicBezTo>
                <a:close/>
                <a:moveTo>
                  <a:pt x="4241602" y="2864941"/>
                </a:moveTo>
                <a:lnTo>
                  <a:pt x="4256484" y="2872383"/>
                </a:lnTo>
                <a:cubicBezTo>
                  <a:pt x="4251523" y="2872383"/>
                  <a:pt x="4249043" y="2872383"/>
                  <a:pt x="4249043" y="2872383"/>
                </a:cubicBezTo>
                <a:cubicBezTo>
                  <a:pt x="4239121" y="2872383"/>
                  <a:pt x="4236641" y="2874863"/>
                  <a:pt x="4241602" y="2879824"/>
                </a:cubicBezTo>
                <a:cubicBezTo>
                  <a:pt x="4246563" y="2884785"/>
                  <a:pt x="4246563" y="2887266"/>
                  <a:pt x="4241602" y="2887266"/>
                </a:cubicBezTo>
                <a:cubicBezTo>
                  <a:pt x="4236641" y="2887266"/>
                  <a:pt x="4234160" y="2886025"/>
                  <a:pt x="4234160" y="2883545"/>
                </a:cubicBezTo>
                <a:cubicBezTo>
                  <a:pt x="4234160" y="2881064"/>
                  <a:pt x="4234160" y="2879824"/>
                  <a:pt x="4234160" y="2879824"/>
                </a:cubicBezTo>
                <a:lnTo>
                  <a:pt x="4234160" y="2872383"/>
                </a:lnTo>
                <a:close/>
                <a:moveTo>
                  <a:pt x="6131718" y="2857500"/>
                </a:moveTo>
                <a:cubicBezTo>
                  <a:pt x="6131718" y="2857500"/>
                  <a:pt x="6131718" y="2859981"/>
                  <a:pt x="6131718" y="2864941"/>
                </a:cubicBezTo>
                <a:cubicBezTo>
                  <a:pt x="6126757" y="2864941"/>
                  <a:pt x="6124277" y="2864941"/>
                  <a:pt x="6124277" y="2864941"/>
                </a:cubicBezTo>
                <a:close/>
                <a:moveTo>
                  <a:pt x="5447109" y="2857500"/>
                </a:moveTo>
                <a:cubicBezTo>
                  <a:pt x="5447109" y="2857500"/>
                  <a:pt x="5447109" y="2859981"/>
                  <a:pt x="5447109" y="2864941"/>
                </a:cubicBezTo>
                <a:cubicBezTo>
                  <a:pt x="5447109" y="2869902"/>
                  <a:pt x="5449589" y="2869902"/>
                  <a:pt x="5454551" y="2864941"/>
                </a:cubicBezTo>
                <a:cubicBezTo>
                  <a:pt x="5459512" y="2864941"/>
                  <a:pt x="5461992" y="2862461"/>
                  <a:pt x="5461992" y="2857500"/>
                </a:cubicBezTo>
                <a:cubicBezTo>
                  <a:pt x="5461992" y="2857500"/>
                  <a:pt x="5459512" y="2857500"/>
                  <a:pt x="5454551" y="2857500"/>
                </a:cubicBezTo>
                <a:cubicBezTo>
                  <a:pt x="5449589" y="2857500"/>
                  <a:pt x="5447109" y="2857500"/>
                  <a:pt x="5447109" y="2857500"/>
                </a:cubicBezTo>
                <a:close/>
                <a:moveTo>
                  <a:pt x="5346650" y="2857500"/>
                </a:moveTo>
                <a:cubicBezTo>
                  <a:pt x="5349130" y="2857500"/>
                  <a:pt x="5350371" y="2857500"/>
                  <a:pt x="5350371" y="2857500"/>
                </a:cubicBezTo>
                <a:lnTo>
                  <a:pt x="5342929" y="2864941"/>
                </a:lnTo>
                <a:cubicBezTo>
                  <a:pt x="5337968" y="2864941"/>
                  <a:pt x="5336729" y="2863701"/>
                  <a:pt x="5339209" y="2861221"/>
                </a:cubicBezTo>
                <a:cubicBezTo>
                  <a:pt x="5341689" y="2858740"/>
                  <a:pt x="5344170" y="2857500"/>
                  <a:pt x="5346650" y="2857500"/>
                </a:cubicBezTo>
                <a:close/>
                <a:moveTo>
                  <a:pt x="5127129" y="2857500"/>
                </a:moveTo>
                <a:cubicBezTo>
                  <a:pt x="5127129" y="2857500"/>
                  <a:pt x="5128369" y="2858740"/>
                  <a:pt x="5130849" y="2861221"/>
                </a:cubicBezTo>
                <a:cubicBezTo>
                  <a:pt x="5133329" y="2863701"/>
                  <a:pt x="5134570" y="2864941"/>
                  <a:pt x="5134570" y="2864941"/>
                </a:cubicBezTo>
                <a:cubicBezTo>
                  <a:pt x="5129609" y="2864941"/>
                  <a:pt x="5127129" y="2864941"/>
                  <a:pt x="5127129" y="2864941"/>
                </a:cubicBezTo>
                <a:close/>
                <a:moveTo>
                  <a:pt x="5112246" y="2857500"/>
                </a:moveTo>
                <a:cubicBezTo>
                  <a:pt x="5117207" y="2857500"/>
                  <a:pt x="5119687" y="2858740"/>
                  <a:pt x="5119687" y="2861221"/>
                </a:cubicBezTo>
                <a:cubicBezTo>
                  <a:pt x="5119687" y="2863701"/>
                  <a:pt x="5117207" y="2864941"/>
                  <a:pt x="5112246" y="2864941"/>
                </a:cubicBezTo>
                <a:cubicBezTo>
                  <a:pt x="5112246" y="2864941"/>
                  <a:pt x="5112246" y="2862461"/>
                  <a:pt x="5112246" y="2857500"/>
                </a:cubicBezTo>
                <a:close/>
                <a:moveTo>
                  <a:pt x="4892724" y="2857500"/>
                </a:moveTo>
                <a:cubicBezTo>
                  <a:pt x="4895204" y="2857500"/>
                  <a:pt x="4896445" y="2858740"/>
                  <a:pt x="4896445" y="2861221"/>
                </a:cubicBezTo>
                <a:cubicBezTo>
                  <a:pt x="4896445" y="2863701"/>
                  <a:pt x="4898925" y="2864941"/>
                  <a:pt x="4903886" y="2864941"/>
                </a:cubicBezTo>
                <a:cubicBezTo>
                  <a:pt x="4908848" y="2864941"/>
                  <a:pt x="4912568" y="2867422"/>
                  <a:pt x="4915049" y="2872383"/>
                </a:cubicBezTo>
                <a:cubicBezTo>
                  <a:pt x="4917529" y="2877343"/>
                  <a:pt x="4922490" y="2879824"/>
                  <a:pt x="4929931" y="2879824"/>
                </a:cubicBezTo>
                <a:cubicBezTo>
                  <a:pt x="4937373" y="2879824"/>
                  <a:pt x="4942334" y="2881064"/>
                  <a:pt x="4944814" y="2883545"/>
                </a:cubicBezTo>
                <a:cubicBezTo>
                  <a:pt x="4947294" y="2886025"/>
                  <a:pt x="4949776" y="2887266"/>
                  <a:pt x="4952256" y="2887266"/>
                </a:cubicBezTo>
                <a:cubicBezTo>
                  <a:pt x="4954736" y="2887266"/>
                  <a:pt x="4963418" y="2888506"/>
                  <a:pt x="4978301" y="2890986"/>
                </a:cubicBezTo>
                <a:cubicBezTo>
                  <a:pt x="4993183" y="2893467"/>
                  <a:pt x="5003105" y="2897188"/>
                  <a:pt x="5008066" y="2902148"/>
                </a:cubicBezTo>
                <a:lnTo>
                  <a:pt x="5015508" y="2902148"/>
                </a:lnTo>
                <a:cubicBezTo>
                  <a:pt x="5020469" y="2902148"/>
                  <a:pt x="5026670" y="2903388"/>
                  <a:pt x="5034111" y="2905869"/>
                </a:cubicBezTo>
                <a:cubicBezTo>
                  <a:pt x="5041552" y="2908350"/>
                  <a:pt x="5047753" y="2909590"/>
                  <a:pt x="5052715" y="2909590"/>
                </a:cubicBezTo>
                <a:lnTo>
                  <a:pt x="5060156" y="2909590"/>
                </a:lnTo>
                <a:lnTo>
                  <a:pt x="5067597" y="2909590"/>
                </a:lnTo>
                <a:lnTo>
                  <a:pt x="5082480" y="2917031"/>
                </a:lnTo>
                <a:cubicBezTo>
                  <a:pt x="5092402" y="2917031"/>
                  <a:pt x="5099843" y="2919512"/>
                  <a:pt x="5104804" y="2924473"/>
                </a:cubicBezTo>
                <a:cubicBezTo>
                  <a:pt x="5109766" y="2924473"/>
                  <a:pt x="5113486" y="2924473"/>
                  <a:pt x="5115967" y="2924473"/>
                </a:cubicBezTo>
                <a:cubicBezTo>
                  <a:pt x="5118447" y="2924473"/>
                  <a:pt x="5119687" y="2924473"/>
                  <a:pt x="5119687" y="2924473"/>
                </a:cubicBezTo>
                <a:cubicBezTo>
                  <a:pt x="5124649" y="2924473"/>
                  <a:pt x="5127129" y="2926953"/>
                  <a:pt x="5127129" y="2931914"/>
                </a:cubicBezTo>
                <a:cubicBezTo>
                  <a:pt x="5132090" y="2936875"/>
                  <a:pt x="5134570" y="2939355"/>
                  <a:pt x="5134570" y="2939355"/>
                </a:cubicBezTo>
                <a:cubicBezTo>
                  <a:pt x="5139531" y="2939355"/>
                  <a:pt x="5139531" y="2941836"/>
                  <a:pt x="5134570" y="2946797"/>
                </a:cubicBezTo>
                <a:lnTo>
                  <a:pt x="5142011" y="2954238"/>
                </a:lnTo>
                <a:cubicBezTo>
                  <a:pt x="5146973" y="2954238"/>
                  <a:pt x="5149453" y="2952998"/>
                  <a:pt x="5149453" y="2950517"/>
                </a:cubicBezTo>
                <a:cubicBezTo>
                  <a:pt x="5149453" y="2948037"/>
                  <a:pt x="5151933" y="2944316"/>
                  <a:pt x="5156894" y="2939355"/>
                </a:cubicBezTo>
                <a:cubicBezTo>
                  <a:pt x="5161856" y="2934395"/>
                  <a:pt x="5156894" y="2929433"/>
                  <a:pt x="5142011" y="2924473"/>
                </a:cubicBezTo>
                <a:cubicBezTo>
                  <a:pt x="5137050" y="2919512"/>
                  <a:pt x="5130849" y="2915791"/>
                  <a:pt x="5123408" y="2913310"/>
                </a:cubicBezTo>
                <a:cubicBezTo>
                  <a:pt x="5115967" y="2910830"/>
                  <a:pt x="5109766" y="2909590"/>
                  <a:pt x="5104804" y="2909590"/>
                </a:cubicBezTo>
                <a:cubicBezTo>
                  <a:pt x="5094883" y="2909590"/>
                  <a:pt x="5089922" y="2909590"/>
                  <a:pt x="5089922" y="2909590"/>
                </a:cubicBezTo>
                <a:cubicBezTo>
                  <a:pt x="5094883" y="2909590"/>
                  <a:pt x="5099843" y="2908350"/>
                  <a:pt x="5104804" y="2905869"/>
                </a:cubicBezTo>
                <a:cubicBezTo>
                  <a:pt x="5109766" y="2903388"/>
                  <a:pt x="5114726" y="2902148"/>
                  <a:pt x="5119687" y="2902148"/>
                </a:cubicBezTo>
                <a:cubicBezTo>
                  <a:pt x="5119687" y="2907109"/>
                  <a:pt x="5120928" y="2909590"/>
                  <a:pt x="5123408" y="2909590"/>
                </a:cubicBezTo>
                <a:cubicBezTo>
                  <a:pt x="5125888" y="2909590"/>
                  <a:pt x="5129609" y="2909590"/>
                  <a:pt x="5134570" y="2909590"/>
                </a:cubicBezTo>
                <a:cubicBezTo>
                  <a:pt x="5139531" y="2909590"/>
                  <a:pt x="5144492" y="2912070"/>
                  <a:pt x="5149453" y="2917031"/>
                </a:cubicBezTo>
                <a:lnTo>
                  <a:pt x="5179218" y="2924473"/>
                </a:lnTo>
                <a:cubicBezTo>
                  <a:pt x="5213945" y="2934395"/>
                  <a:pt x="5233788" y="2941836"/>
                  <a:pt x="5238750" y="2946797"/>
                </a:cubicBezTo>
                <a:lnTo>
                  <a:pt x="5246191" y="2946797"/>
                </a:lnTo>
                <a:lnTo>
                  <a:pt x="5261074" y="2954238"/>
                </a:lnTo>
                <a:lnTo>
                  <a:pt x="5268515" y="2961680"/>
                </a:lnTo>
                <a:lnTo>
                  <a:pt x="5261074" y="2961680"/>
                </a:lnTo>
                <a:cubicBezTo>
                  <a:pt x="5251152" y="2956719"/>
                  <a:pt x="5243711" y="2954238"/>
                  <a:pt x="5238750" y="2954238"/>
                </a:cubicBezTo>
                <a:cubicBezTo>
                  <a:pt x="5233788" y="2954238"/>
                  <a:pt x="5231308" y="2956719"/>
                  <a:pt x="5231308" y="2961680"/>
                </a:cubicBezTo>
                <a:lnTo>
                  <a:pt x="5223867" y="2961680"/>
                </a:lnTo>
                <a:cubicBezTo>
                  <a:pt x="5223867" y="2961680"/>
                  <a:pt x="5220146" y="2961680"/>
                  <a:pt x="5212705" y="2961680"/>
                </a:cubicBezTo>
                <a:cubicBezTo>
                  <a:pt x="5205263" y="2961680"/>
                  <a:pt x="5201543" y="2962920"/>
                  <a:pt x="5201543" y="2965400"/>
                </a:cubicBezTo>
                <a:cubicBezTo>
                  <a:pt x="5201543" y="2967881"/>
                  <a:pt x="5204023" y="2969121"/>
                  <a:pt x="5208984" y="2969121"/>
                </a:cubicBezTo>
                <a:cubicBezTo>
                  <a:pt x="5208984" y="2969121"/>
                  <a:pt x="5210225" y="2970361"/>
                  <a:pt x="5212705" y="2972842"/>
                </a:cubicBezTo>
                <a:cubicBezTo>
                  <a:pt x="5215185" y="2975322"/>
                  <a:pt x="5216426" y="2976562"/>
                  <a:pt x="5216426" y="2976562"/>
                </a:cubicBezTo>
                <a:cubicBezTo>
                  <a:pt x="5216426" y="2981523"/>
                  <a:pt x="5218906" y="2981523"/>
                  <a:pt x="5223867" y="2976562"/>
                </a:cubicBezTo>
                <a:cubicBezTo>
                  <a:pt x="5228828" y="2976562"/>
                  <a:pt x="5232549" y="2977802"/>
                  <a:pt x="5235029" y="2980283"/>
                </a:cubicBezTo>
                <a:cubicBezTo>
                  <a:pt x="5237509" y="2982764"/>
                  <a:pt x="5238750" y="2984004"/>
                  <a:pt x="5238750" y="2984004"/>
                </a:cubicBezTo>
                <a:cubicBezTo>
                  <a:pt x="5238750" y="2984004"/>
                  <a:pt x="5241230" y="2986484"/>
                  <a:pt x="5246191" y="2991445"/>
                </a:cubicBezTo>
                <a:lnTo>
                  <a:pt x="5246191" y="2984004"/>
                </a:lnTo>
                <a:lnTo>
                  <a:pt x="5253633" y="2984004"/>
                </a:lnTo>
                <a:cubicBezTo>
                  <a:pt x="5258594" y="2984004"/>
                  <a:pt x="5263554" y="2984004"/>
                  <a:pt x="5268515" y="2984004"/>
                </a:cubicBezTo>
                <a:cubicBezTo>
                  <a:pt x="5268515" y="2984004"/>
                  <a:pt x="5270995" y="2985244"/>
                  <a:pt x="5275957" y="2987725"/>
                </a:cubicBezTo>
                <a:cubicBezTo>
                  <a:pt x="5280918" y="2990205"/>
                  <a:pt x="5285878" y="2991445"/>
                  <a:pt x="5290840" y="2991445"/>
                </a:cubicBezTo>
                <a:cubicBezTo>
                  <a:pt x="5315644" y="2991445"/>
                  <a:pt x="5330527" y="2993926"/>
                  <a:pt x="5335488" y="2998887"/>
                </a:cubicBezTo>
                <a:cubicBezTo>
                  <a:pt x="5335488" y="2998887"/>
                  <a:pt x="5337968" y="2998887"/>
                  <a:pt x="5342929" y="2998887"/>
                </a:cubicBezTo>
                <a:cubicBezTo>
                  <a:pt x="5347891" y="2998887"/>
                  <a:pt x="5352851" y="2998887"/>
                  <a:pt x="5357812" y="2998887"/>
                </a:cubicBezTo>
                <a:lnTo>
                  <a:pt x="5372695" y="2998887"/>
                </a:lnTo>
                <a:cubicBezTo>
                  <a:pt x="5372695" y="3003847"/>
                  <a:pt x="5375175" y="3008809"/>
                  <a:pt x="5380136" y="3013769"/>
                </a:cubicBezTo>
                <a:lnTo>
                  <a:pt x="5387578" y="3021211"/>
                </a:lnTo>
                <a:lnTo>
                  <a:pt x="5372695" y="3021211"/>
                </a:lnTo>
                <a:cubicBezTo>
                  <a:pt x="5367734" y="3011289"/>
                  <a:pt x="5360292" y="3006328"/>
                  <a:pt x="5350371" y="3006328"/>
                </a:cubicBezTo>
                <a:cubicBezTo>
                  <a:pt x="5345410" y="3006328"/>
                  <a:pt x="5340449" y="3005088"/>
                  <a:pt x="5335488" y="3002607"/>
                </a:cubicBezTo>
                <a:cubicBezTo>
                  <a:pt x="5330527" y="3000127"/>
                  <a:pt x="5323085" y="2998887"/>
                  <a:pt x="5313164" y="2998887"/>
                </a:cubicBezTo>
                <a:cubicBezTo>
                  <a:pt x="5298281" y="3003847"/>
                  <a:pt x="5280918" y="3005088"/>
                  <a:pt x="5261074" y="3002607"/>
                </a:cubicBezTo>
                <a:cubicBezTo>
                  <a:pt x="5241230" y="3000127"/>
                  <a:pt x="5231308" y="2997647"/>
                  <a:pt x="5231308" y="2995166"/>
                </a:cubicBezTo>
                <a:cubicBezTo>
                  <a:pt x="5231308" y="2992685"/>
                  <a:pt x="5228828" y="2993926"/>
                  <a:pt x="5223867" y="2998887"/>
                </a:cubicBezTo>
                <a:cubicBezTo>
                  <a:pt x="5218906" y="3003847"/>
                  <a:pt x="5213945" y="3006328"/>
                  <a:pt x="5208984" y="3006328"/>
                </a:cubicBezTo>
                <a:cubicBezTo>
                  <a:pt x="5204023" y="3006328"/>
                  <a:pt x="5201543" y="3003847"/>
                  <a:pt x="5201543" y="2998887"/>
                </a:cubicBezTo>
                <a:cubicBezTo>
                  <a:pt x="5201543" y="2998887"/>
                  <a:pt x="5202783" y="2997647"/>
                  <a:pt x="5205263" y="2995166"/>
                </a:cubicBezTo>
                <a:cubicBezTo>
                  <a:pt x="5207743" y="2992685"/>
                  <a:pt x="5211464" y="2991445"/>
                  <a:pt x="5216426" y="2991445"/>
                </a:cubicBezTo>
                <a:lnTo>
                  <a:pt x="5223867" y="2991445"/>
                </a:lnTo>
                <a:lnTo>
                  <a:pt x="5216426" y="2984004"/>
                </a:lnTo>
                <a:lnTo>
                  <a:pt x="5194101" y="2991445"/>
                </a:lnTo>
                <a:lnTo>
                  <a:pt x="5179218" y="2998887"/>
                </a:lnTo>
                <a:cubicBezTo>
                  <a:pt x="5179218" y="2993926"/>
                  <a:pt x="5174257" y="2991445"/>
                  <a:pt x="5164336" y="2991445"/>
                </a:cubicBezTo>
                <a:lnTo>
                  <a:pt x="5142011" y="2976562"/>
                </a:lnTo>
                <a:cubicBezTo>
                  <a:pt x="5142011" y="2976562"/>
                  <a:pt x="5144492" y="2977802"/>
                  <a:pt x="5149453" y="2980283"/>
                </a:cubicBezTo>
                <a:cubicBezTo>
                  <a:pt x="5154414" y="2982764"/>
                  <a:pt x="5164336" y="2984004"/>
                  <a:pt x="5179218" y="2984004"/>
                </a:cubicBezTo>
                <a:lnTo>
                  <a:pt x="5194101" y="2976562"/>
                </a:lnTo>
                <a:cubicBezTo>
                  <a:pt x="5194101" y="2976562"/>
                  <a:pt x="5191621" y="2976562"/>
                  <a:pt x="5186660" y="2976562"/>
                </a:cubicBezTo>
                <a:lnTo>
                  <a:pt x="5179218" y="2969121"/>
                </a:lnTo>
                <a:cubicBezTo>
                  <a:pt x="5179218" y="2964160"/>
                  <a:pt x="5181699" y="2961680"/>
                  <a:pt x="5186660" y="2961680"/>
                </a:cubicBezTo>
                <a:cubicBezTo>
                  <a:pt x="5186660" y="2961680"/>
                  <a:pt x="5187901" y="2961680"/>
                  <a:pt x="5190381" y="2961680"/>
                </a:cubicBezTo>
                <a:cubicBezTo>
                  <a:pt x="5192861" y="2961680"/>
                  <a:pt x="5194101" y="2959199"/>
                  <a:pt x="5194101" y="2954238"/>
                </a:cubicBezTo>
                <a:cubicBezTo>
                  <a:pt x="5199063" y="2954238"/>
                  <a:pt x="5199063" y="2951758"/>
                  <a:pt x="5194101" y="2946797"/>
                </a:cubicBezTo>
                <a:cubicBezTo>
                  <a:pt x="5189140" y="2941836"/>
                  <a:pt x="5185419" y="2940595"/>
                  <a:pt x="5182939" y="2943076"/>
                </a:cubicBezTo>
                <a:cubicBezTo>
                  <a:pt x="5180459" y="2945557"/>
                  <a:pt x="5179218" y="2948037"/>
                  <a:pt x="5179218" y="2950517"/>
                </a:cubicBezTo>
                <a:cubicBezTo>
                  <a:pt x="5179218" y="2952998"/>
                  <a:pt x="5176738" y="2952998"/>
                  <a:pt x="5171777" y="2950517"/>
                </a:cubicBezTo>
                <a:cubicBezTo>
                  <a:pt x="5166816" y="2948037"/>
                  <a:pt x="5163095" y="2949277"/>
                  <a:pt x="5160615" y="2954238"/>
                </a:cubicBezTo>
                <a:cubicBezTo>
                  <a:pt x="5158135" y="2959199"/>
                  <a:pt x="5153174" y="2961680"/>
                  <a:pt x="5145732" y="2961680"/>
                </a:cubicBezTo>
                <a:cubicBezTo>
                  <a:pt x="5138291" y="2961680"/>
                  <a:pt x="5132090" y="2959199"/>
                  <a:pt x="5127129" y="2954238"/>
                </a:cubicBezTo>
                <a:cubicBezTo>
                  <a:pt x="5122167" y="2954238"/>
                  <a:pt x="5119687" y="2954238"/>
                  <a:pt x="5119687" y="2954238"/>
                </a:cubicBezTo>
                <a:cubicBezTo>
                  <a:pt x="5104804" y="2959199"/>
                  <a:pt x="5084960" y="2956719"/>
                  <a:pt x="5060156" y="2946797"/>
                </a:cubicBezTo>
                <a:cubicBezTo>
                  <a:pt x="5050234" y="2941836"/>
                  <a:pt x="5037832" y="2936875"/>
                  <a:pt x="5022949" y="2931914"/>
                </a:cubicBezTo>
                <a:cubicBezTo>
                  <a:pt x="5013027" y="2931914"/>
                  <a:pt x="5005586" y="2929433"/>
                  <a:pt x="5000625" y="2924473"/>
                </a:cubicBezTo>
                <a:cubicBezTo>
                  <a:pt x="4995663" y="2924473"/>
                  <a:pt x="4990703" y="2924473"/>
                  <a:pt x="4985742" y="2924473"/>
                </a:cubicBezTo>
                <a:cubicBezTo>
                  <a:pt x="4985742" y="2929433"/>
                  <a:pt x="4988222" y="2934395"/>
                  <a:pt x="4993183" y="2939355"/>
                </a:cubicBezTo>
                <a:cubicBezTo>
                  <a:pt x="4998145" y="2944316"/>
                  <a:pt x="4995663" y="2946797"/>
                  <a:pt x="4985742" y="2946797"/>
                </a:cubicBezTo>
                <a:lnTo>
                  <a:pt x="4970859" y="2939355"/>
                </a:lnTo>
                <a:cubicBezTo>
                  <a:pt x="4970859" y="2939355"/>
                  <a:pt x="4973339" y="2939355"/>
                  <a:pt x="4978301" y="2939355"/>
                </a:cubicBezTo>
                <a:cubicBezTo>
                  <a:pt x="4978301" y="2939355"/>
                  <a:pt x="4978301" y="2936875"/>
                  <a:pt x="4978301" y="2931914"/>
                </a:cubicBezTo>
                <a:cubicBezTo>
                  <a:pt x="4978301" y="2926953"/>
                  <a:pt x="4978301" y="2924473"/>
                  <a:pt x="4978301" y="2924473"/>
                </a:cubicBezTo>
                <a:cubicBezTo>
                  <a:pt x="4978301" y="2924473"/>
                  <a:pt x="4975820" y="2924473"/>
                  <a:pt x="4970859" y="2924473"/>
                </a:cubicBezTo>
                <a:cubicBezTo>
                  <a:pt x="4970859" y="2929433"/>
                  <a:pt x="4968379" y="2931914"/>
                  <a:pt x="4963418" y="2931914"/>
                </a:cubicBezTo>
                <a:cubicBezTo>
                  <a:pt x="4958456" y="2931914"/>
                  <a:pt x="4955976" y="2929433"/>
                  <a:pt x="4955976" y="2924473"/>
                </a:cubicBezTo>
                <a:lnTo>
                  <a:pt x="4955976" y="2917031"/>
                </a:lnTo>
                <a:lnTo>
                  <a:pt x="4941093" y="2909590"/>
                </a:lnTo>
                <a:cubicBezTo>
                  <a:pt x="4936132" y="2909590"/>
                  <a:pt x="4933652" y="2909590"/>
                  <a:pt x="4933652" y="2909590"/>
                </a:cubicBezTo>
                <a:cubicBezTo>
                  <a:pt x="4933652" y="2914551"/>
                  <a:pt x="4933652" y="2917031"/>
                  <a:pt x="4933652" y="2917031"/>
                </a:cubicBezTo>
                <a:lnTo>
                  <a:pt x="4941093" y="2917031"/>
                </a:lnTo>
                <a:cubicBezTo>
                  <a:pt x="4941093" y="2926953"/>
                  <a:pt x="4921249" y="2926953"/>
                  <a:pt x="4881562" y="2917031"/>
                </a:cubicBezTo>
                <a:cubicBezTo>
                  <a:pt x="4871641" y="2912070"/>
                  <a:pt x="4861718" y="2912070"/>
                  <a:pt x="4851797" y="2917031"/>
                </a:cubicBezTo>
                <a:cubicBezTo>
                  <a:pt x="4851797" y="2917031"/>
                  <a:pt x="4848076" y="2915791"/>
                  <a:pt x="4840635" y="2913310"/>
                </a:cubicBezTo>
                <a:cubicBezTo>
                  <a:pt x="4833193" y="2910830"/>
                  <a:pt x="4826992" y="2908350"/>
                  <a:pt x="4822031" y="2905869"/>
                </a:cubicBezTo>
                <a:cubicBezTo>
                  <a:pt x="4817070" y="2903388"/>
                  <a:pt x="4812109" y="2902148"/>
                  <a:pt x="4807148" y="2902148"/>
                </a:cubicBezTo>
                <a:cubicBezTo>
                  <a:pt x="4802187" y="2902148"/>
                  <a:pt x="4799707" y="2902148"/>
                  <a:pt x="4799707" y="2902148"/>
                </a:cubicBezTo>
                <a:cubicBezTo>
                  <a:pt x="4799707" y="2902148"/>
                  <a:pt x="4798466" y="2902148"/>
                  <a:pt x="4795986" y="2902148"/>
                </a:cubicBezTo>
                <a:cubicBezTo>
                  <a:pt x="4793506" y="2902148"/>
                  <a:pt x="4789785" y="2899668"/>
                  <a:pt x="4784824" y="2894707"/>
                </a:cubicBezTo>
                <a:cubicBezTo>
                  <a:pt x="4789785" y="2894707"/>
                  <a:pt x="4793506" y="2894707"/>
                  <a:pt x="4795986" y="2894707"/>
                </a:cubicBezTo>
                <a:cubicBezTo>
                  <a:pt x="4798466" y="2894707"/>
                  <a:pt x="4797227" y="2892226"/>
                  <a:pt x="4792265" y="2887266"/>
                </a:cubicBezTo>
                <a:lnTo>
                  <a:pt x="4814590" y="2887266"/>
                </a:lnTo>
                <a:cubicBezTo>
                  <a:pt x="4819551" y="2887266"/>
                  <a:pt x="4825752" y="2888506"/>
                  <a:pt x="4833193" y="2890986"/>
                </a:cubicBezTo>
                <a:cubicBezTo>
                  <a:pt x="4840635" y="2893467"/>
                  <a:pt x="4846835" y="2894707"/>
                  <a:pt x="4851797" y="2894707"/>
                </a:cubicBezTo>
                <a:lnTo>
                  <a:pt x="4896445" y="2902148"/>
                </a:lnTo>
                <a:cubicBezTo>
                  <a:pt x="4906367" y="2902148"/>
                  <a:pt x="4913808" y="2902148"/>
                  <a:pt x="4918769" y="2902148"/>
                </a:cubicBezTo>
                <a:cubicBezTo>
                  <a:pt x="4913808" y="2897188"/>
                  <a:pt x="4911328" y="2893467"/>
                  <a:pt x="4911328" y="2890986"/>
                </a:cubicBezTo>
                <a:cubicBezTo>
                  <a:pt x="4911328" y="2888506"/>
                  <a:pt x="4911328" y="2887266"/>
                  <a:pt x="4911328" y="2887266"/>
                </a:cubicBezTo>
                <a:lnTo>
                  <a:pt x="4918769" y="2894707"/>
                </a:lnTo>
                <a:cubicBezTo>
                  <a:pt x="4923731" y="2894707"/>
                  <a:pt x="4926211" y="2893467"/>
                  <a:pt x="4926211" y="2890986"/>
                </a:cubicBezTo>
                <a:cubicBezTo>
                  <a:pt x="4926211" y="2888506"/>
                  <a:pt x="4926211" y="2887266"/>
                  <a:pt x="4926211" y="2887266"/>
                </a:cubicBezTo>
                <a:cubicBezTo>
                  <a:pt x="4926211" y="2887266"/>
                  <a:pt x="4923731" y="2887266"/>
                  <a:pt x="4918769" y="2887266"/>
                </a:cubicBezTo>
                <a:cubicBezTo>
                  <a:pt x="4913808" y="2887266"/>
                  <a:pt x="4911328" y="2887266"/>
                  <a:pt x="4911328" y="2887266"/>
                </a:cubicBezTo>
                <a:cubicBezTo>
                  <a:pt x="4911328" y="2882305"/>
                  <a:pt x="4908848" y="2879824"/>
                  <a:pt x="4903886" y="2879824"/>
                </a:cubicBezTo>
                <a:cubicBezTo>
                  <a:pt x="4898925" y="2879824"/>
                  <a:pt x="4895204" y="2878584"/>
                  <a:pt x="4892724" y="2876103"/>
                </a:cubicBezTo>
                <a:cubicBezTo>
                  <a:pt x="4890244" y="2873623"/>
                  <a:pt x="4889004" y="2869902"/>
                  <a:pt x="4889004" y="2864941"/>
                </a:cubicBezTo>
                <a:cubicBezTo>
                  <a:pt x="4889004" y="2859981"/>
                  <a:pt x="4890244" y="2857500"/>
                  <a:pt x="4892724" y="2857500"/>
                </a:cubicBezTo>
                <a:close/>
                <a:moveTo>
                  <a:pt x="4606230" y="2857500"/>
                </a:moveTo>
                <a:cubicBezTo>
                  <a:pt x="4606230" y="2857500"/>
                  <a:pt x="4608710" y="2857500"/>
                  <a:pt x="4613672" y="2857500"/>
                </a:cubicBezTo>
                <a:lnTo>
                  <a:pt x="4606230" y="2864941"/>
                </a:lnTo>
                <a:close/>
                <a:moveTo>
                  <a:pt x="3698379" y="2857500"/>
                </a:moveTo>
                <a:cubicBezTo>
                  <a:pt x="3703340" y="2857500"/>
                  <a:pt x="3708301" y="2857500"/>
                  <a:pt x="3713262" y="2857500"/>
                </a:cubicBezTo>
                <a:lnTo>
                  <a:pt x="3743027" y="2872383"/>
                </a:lnTo>
                <a:lnTo>
                  <a:pt x="3743027" y="2879824"/>
                </a:lnTo>
                <a:cubicBezTo>
                  <a:pt x="3738066" y="2879824"/>
                  <a:pt x="3733106" y="2878584"/>
                  <a:pt x="3728145" y="2876103"/>
                </a:cubicBezTo>
                <a:cubicBezTo>
                  <a:pt x="3723183" y="2873623"/>
                  <a:pt x="3720703" y="2872383"/>
                  <a:pt x="3720703" y="2872383"/>
                </a:cubicBezTo>
                <a:cubicBezTo>
                  <a:pt x="3715742" y="2867422"/>
                  <a:pt x="3708301" y="2864941"/>
                  <a:pt x="3698379" y="2864941"/>
                </a:cubicBezTo>
                <a:close/>
                <a:moveTo>
                  <a:pt x="5908476" y="2850059"/>
                </a:moveTo>
                <a:cubicBezTo>
                  <a:pt x="5913438" y="2850059"/>
                  <a:pt x="5915918" y="2850059"/>
                  <a:pt x="5915918" y="2850059"/>
                </a:cubicBezTo>
                <a:lnTo>
                  <a:pt x="5908476" y="2857500"/>
                </a:lnTo>
                <a:close/>
                <a:moveTo>
                  <a:pt x="5819179" y="2850059"/>
                </a:moveTo>
                <a:lnTo>
                  <a:pt x="5856386" y="2857500"/>
                </a:lnTo>
                <a:cubicBezTo>
                  <a:pt x="5856386" y="2862461"/>
                  <a:pt x="5848945" y="2862461"/>
                  <a:pt x="5834062" y="2857500"/>
                </a:cubicBezTo>
                <a:cubicBezTo>
                  <a:pt x="5829101" y="2857500"/>
                  <a:pt x="5824141" y="2855019"/>
                  <a:pt x="5819179" y="2850059"/>
                </a:cubicBezTo>
                <a:close/>
                <a:moveTo>
                  <a:pt x="5402461" y="2850059"/>
                </a:moveTo>
                <a:lnTo>
                  <a:pt x="5402461" y="2857500"/>
                </a:lnTo>
                <a:cubicBezTo>
                  <a:pt x="5412382" y="2862461"/>
                  <a:pt x="5417343" y="2862461"/>
                  <a:pt x="5417343" y="2857500"/>
                </a:cubicBezTo>
                <a:cubicBezTo>
                  <a:pt x="5417343" y="2852539"/>
                  <a:pt x="5412382" y="2850059"/>
                  <a:pt x="5402461" y="2850059"/>
                </a:cubicBezTo>
                <a:close/>
                <a:moveTo>
                  <a:pt x="5246191" y="2850059"/>
                </a:moveTo>
                <a:cubicBezTo>
                  <a:pt x="5246191" y="2855019"/>
                  <a:pt x="5246191" y="2857500"/>
                  <a:pt x="5246191" y="2857500"/>
                </a:cubicBezTo>
                <a:cubicBezTo>
                  <a:pt x="5246191" y="2857500"/>
                  <a:pt x="5248671" y="2858740"/>
                  <a:pt x="5253633" y="2861221"/>
                </a:cubicBezTo>
                <a:cubicBezTo>
                  <a:pt x="5258594" y="2863701"/>
                  <a:pt x="5258594" y="2867422"/>
                  <a:pt x="5253633" y="2872383"/>
                </a:cubicBezTo>
                <a:cubicBezTo>
                  <a:pt x="5248671" y="2872383"/>
                  <a:pt x="5246191" y="2873623"/>
                  <a:pt x="5246191" y="2876103"/>
                </a:cubicBezTo>
                <a:cubicBezTo>
                  <a:pt x="5246191" y="2878584"/>
                  <a:pt x="5247432" y="2879824"/>
                  <a:pt x="5249912" y="2879824"/>
                </a:cubicBezTo>
                <a:cubicBezTo>
                  <a:pt x="5252392" y="2879824"/>
                  <a:pt x="5254873" y="2879824"/>
                  <a:pt x="5257353" y="2879824"/>
                </a:cubicBezTo>
                <a:cubicBezTo>
                  <a:pt x="5259833" y="2879824"/>
                  <a:pt x="5261074" y="2878584"/>
                  <a:pt x="5261074" y="2876103"/>
                </a:cubicBezTo>
                <a:cubicBezTo>
                  <a:pt x="5261074" y="2873623"/>
                  <a:pt x="5263554" y="2872383"/>
                  <a:pt x="5268515" y="2872383"/>
                </a:cubicBezTo>
                <a:cubicBezTo>
                  <a:pt x="5268515" y="2867422"/>
                  <a:pt x="5270995" y="2866181"/>
                  <a:pt x="5275957" y="2868662"/>
                </a:cubicBezTo>
                <a:cubicBezTo>
                  <a:pt x="5280918" y="2871143"/>
                  <a:pt x="5283398" y="2869902"/>
                  <a:pt x="5283398" y="2864941"/>
                </a:cubicBezTo>
                <a:cubicBezTo>
                  <a:pt x="5283398" y="2859981"/>
                  <a:pt x="5283398" y="2857500"/>
                  <a:pt x="5283398" y="2857500"/>
                </a:cubicBezTo>
                <a:cubicBezTo>
                  <a:pt x="5283398" y="2857500"/>
                  <a:pt x="5280918" y="2858740"/>
                  <a:pt x="5275957" y="2861221"/>
                </a:cubicBezTo>
                <a:cubicBezTo>
                  <a:pt x="5270995" y="2863701"/>
                  <a:pt x="5268515" y="2862461"/>
                  <a:pt x="5268515" y="2857500"/>
                </a:cubicBezTo>
                <a:lnTo>
                  <a:pt x="5261074" y="2850059"/>
                </a:lnTo>
                <a:cubicBezTo>
                  <a:pt x="5261074" y="2855019"/>
                  <a:pt x="5258594" y="2855019"/>
                  <a:pt x="5253633" y="2850059"/>
                </a:cubicBezTo>
                <a:cubicBezTo>
                  <a:pt x="5253633" y="2850059"/>
                  <a:pt x="5252392" y="2850059"/>
                  <a:pt x="5249912" y="2850059"/>
                </a:cubicBezTo>
                <a:close/>
                <a:moveTo>
                  <a:pt x="5067597" y="2850059"/>
                </a:moveTo>
                <a:cubicBezTo>
                  <a:pt x="5072559" y="2850059"/>
                  <a:pt x="5075039" y="2850059"/>
                  <a:pt x="5075039" y="2850059"/>
                </a:cubicBezTo>
                <a:cubicBezTo>
                  <a:pt x="5075039" y="2859981"/>
                  <a:pt x="5072559" y="2862461"/>
                  <a:pt x="5067597" y="2857500"/>
                </a:cubicBezTo>
                <a:cubicBezTo>
                  <a:pt x="5062636" y="2857500"/>
                  <a:pt x="5060156" y="2856260"/>
                  <a:pt x="5060156" y="2853779"/>
                </a:cubicBezTo>
                <a:cubicBezTo>
                  <a:pt x="5060156" y="2851299"/>
                  <a:pt x="5062636" y="2850059"/>
                  <a:pt x="5067597" y="2850059"/>
                </a:cubicBezTo>
                <a:close/>
                <a:moveTo>
                  <a:pt x="5045273" y="2850059"/>
                </a:moveTo>
                <a:lnTo>
                  <a:pt x="5052715" y="2850059"/>
                </a:lnTo>
                <a:lnTo>
                  <a:pt x="5052715" y="2857500"/>
                </a:lnTo>
                <a:cubicBezTo>
                  <a:pt x="5052715" y="2857500"/>
                  <a:pt x="5050234" y="2855019"/>
                  <a:pt x="5045273" y="2850059"/>
                </a:cubicBezTo>
                <a:close/>
                <a:moveTo>
                  <a:pt x="4955976" y="2850059"/>
                </a:moveTo>
                <a:cubicBezTo>
                  <a:pt x="4960938" y="2850059"/>
                  <a:pt x="4968379" y="2852539"/>
                  <a:pt x="4978301" y="2857500"/>
                </a:cubicBezTo>
                <a:lnTo>
                  <a:pt x="4993183" y="2857500"/>
                </a:lnTo>
                <a:lnTo>
                  <a:pt x="5000625" y="2864941"/>
                </a:lnTo>
                <a:lnTo>
                  <a:pt x="5008066" y="2872383"/>
                </a:lnTo>
                <a:cubicBezTo>
                  <a:pt x="4998145" y="2872383"/>
                  <a:pt x="4988222" y="2869902"/>
                  <a:pt x="4978301" y="2864941"/>
                </a:cubicBezTo>
                <a:cubicBezTo>
                  <a:pt x="4963418" y="2859981"/>
                  <a:pt x="4955976" y="2855019"/>
                  <a:pt x="4955976" y="2850059"/>
                </a:cubicBezTo>
                <a:close/>
                <a:moveTo>
                  <a:pt x="5886152" y="2842617"/>
                </a:moveTo>
                <a:cubicBezTo>
                  <a:pt x="5886152" y="2842617"/>
                  <a:pt x="5887393" y="2843857"/>
                  <a:pt x="5889873" y="2846338"/>
                </a:cubicBezTo>
                <a:cubicBezTo>
                  <a:pt x="5892353" y="2848818"/>
                  <a:pt x="5893593" y="2850059"/>
                  <a:pt x="5893593" y="2850059"/>
                </a:cubicBezTo>
                <a:lnTo>
                  <a:pt x="5886152" y="2850059"/>
                </a:lnTo>
                <a:close/>
                <a:moveTo>
                  <a:pt x="5194101" y="2842617"/>
                </a:moveTo>
                <a:cubicBezTo>
                  <a:pt x="5189140" y="2842617"/>
                  <a:pt x="5187901" y="2843857"/>
                  <a:pt x="5190381" y="2846338"/>
                </a:cubicBezTo>
                <a:cubicBezTo>
                  <a:pt x="5192861" y="2848818"/>
                  <a:pt x="5200302" y="2850059"/>
                  <a:pt x="5212705" y="2850059"/>
                </a:cubicBezTo>
                <a:cubicBezTo>
                  <a:pt x="5225108" y="2850059"/>
                  <a:pt x="5231308" y="2848818"/>
                  <a:pt x="5231308" y="2846338"/>
                </a:cubicBezTo>
                <a:cubicBezTo>
                  <a:pt x="5231308" y="2843857"/>
                  <a:pt x="5226347" y="2842617"/>
                  <a:pt x="5216426" y="2842617"/>
                </a:cubicBezTo>
                <a:cubicBezTo>
                  <a:pt x="5206504" y="2842617"/>
                  <a:pt x="5199063" y="2842617"/>
                  <a:pt x="5194101" y="2842617"/>
                </a:cubicBezTo>
                <a:close/>
                <a:moveTo>
                  <a:pt x="4933652" y="2842617"/>
                </a:moveTo>
                <a:cubicBezTo>
                  <a:pt x="4933652" y="2842617"/>
                  <a:pt x="4936132" y="2845098"/>
                  <a:pt x="4941093" y="2850059"/>
                </a:cubicBezTo>
                <a:lnTo>
                  <a:pt x="4933652" y="2850059"/>
                </a:lnTo>
                <a:close/>
                <a:moveTo>
                  <a:pt x="3638848" y="2842617"/>
                </a:moveTo>
                <a:lnTo>
                  <a:pt x="3646289" y="2842617"/>
                </a:lnTo>
                <a:cubicBezTo>
                  <a:pt x="3656211" y="2847578"/>
                  <a:pt x="3661172" y="2851299"/>
                  <a:pt x="3661172" y="2853779"/>
                </a:cubicBezTo>
                <a:cubicBezTo>
                  <a:pt x="3661172" y="2856260"/>
                  <a:pt x="3661172" y="2857500"/>
                  <a:pt x="3661172" y="2857500"/>
                </a:cubicBezTo>
                <a:cubicBezTo>
                  <a:pt x="3661172" y="2857500"/>
                  <a:pt x="3658691" y="2855019"/>
                  <a:pt x="3653730" y="2850059"/>
                </a:cubicBezTo>
                <a:cubicBezTo>
                  <a:pt x="3648769" y="2850059"/>
                  <a:pt x="3643809" y="2847578"/>
                  <a:pt x="3638848" y="2842617"/>
                </a:cubicBezTo>
                <a:close/>
                <a:moveTo>
                  <a:pt x="5299211" y="2830525"/>
                </a:moveTo>
                <a:cubicBezTo>
                  <a:pt x="5297351" y="2829905"/>
                  <a:pt x="5295800" y="2830215"/>
                  <a:pt x="5294560" y="2831455"/>
                </a:cubicBezTo>
                <a:cubicBezTo>
                  <a:pt x="5292080" y="2833936"/>
                  <a:pt x="5287119" y="2835176"/>
                  <a:pt x="5279677" y="2835176"/>
                </a:cubicBezTo>
                <a:cubicBezTo>
                  <a:pt x="5272236" y="2835176"/>
                  <a:pt x="5268515" y="2835176"/>
                  <a:pt x="5268515" y="2835176"/>
                </a:cubicBezTo>
                <a:cubicBezTo>
                  <a:pt x="5278437" y="2840136"/>
                  <a:pt x="5290840" y="2842617"/>
                  <a:pt x="5305722" y="2842617"/>
                </a:cubicBezTo>
                <a:lnTo>
                  <a:pt x="5305722" y="2835176"/>
                </a:lnTo>
                <a:cubicBezTo>
                  <a:pt x="5303242" y="2832695"/>
                  <a:pt x="5301072" y="2831145"/>
                  <a:pt x="5299211" y="2830525"/>
                </a:cubicBezTo>
                <a:close/>
                <a:moveTo>
                  <a:pt x="5968008" y="2827734"/>
                </a:moveTo>
                <a:cubicBezTo>
                  <a:pt x="5968008" y="2832695"/>
                  <a:pt x="5969248" y="2835176"/>
                  <a:pt x="5971728" y="2835176"/>
                </a:cubicBezTo>
                <a:cubicBezTo>
                  <a:pt x="5974208" y="2835176"/>
                  <a:pt x="5975449" y="2833936"/>
                  <a:pt x="5975449" y="2831455"/>
                </a:cubicBezTo>
                <a:cubicBezTo>
                  <a:pt x="5975449" y="2828974"/>
                  <a:pt x="5972969" y="2827734"/>
                  <a:pt x="5968008" y="2827734"/>
                </a:cubicBezTo>
                <a:close/>
                <a:moveTo>
                  <a:pt x="5212705" y="2827734"/>
                </a:moveTo>
                <a:cubicBezTo>
                  <a:pt x="5210225" y="2827734"/>
                  <a:pt x="5208984" y="2830215"/>
                  <a:pt x="5208984" y="2835176"/>
                </a:cubicBezTo>
                <a:cubicBezTo>
                  <a:pt x="5208984" y="2835176"/>
                  <a:pt x="5210225" y="2833936"/>
                  <a:pt x="5212705" y="2831455"/>
                </a:cubicBezTo>
                <a:cubicBezTo>
                  <a:pt x="5215185" y="2828974"/>
                  <a:pt x="5215185" y="2827734"/>
                  <a:pt x="5212705" y="2827734"/>
                </a:cubicBezTo>
                <a:close/>
                <a:moveTo>
                  <a:pt x="4275088" y="2827734"/>
                </a:moveTo>
                <a:cubicBezTo>
                  <a:pt x="4272608" y="2827734"/>
                  <a:pt x="4268887" y="2830215"/>
                  <a:pt x="4263926" y="2835176"/>
                </a:cubicBezTo>
                <a:lnTo>
                  <a:pt x="4271367" y="2835176"/>
                </a:lnTo>
                <a:cubicBezTo>
                  <a:pt x="4281289" y="2835176"/>
                  <a:pt x="4286250" y="2835176"/>
                  <a:pt x="4286250" y="2835176"/>
                </a:cubicBezTo>
                <a:cubicBezTo>
                  <a:pt x="4286250" y="2835176"/>
                  <a:pt x="4283770" y="2832695"/>
                  <a:pt x="4278809" y="2827734"/>
                </a:cubicBezTo>
                <a:cubicBezTo>
                  <a:pt x="4278809" y="2827734"/>
                  <a:pt x="4277568" y="2827734"/>
                  <a:pt x="4275088" y="2827734"/>
                </a:cubicBezTo>
                <a:close/>
                <a:moveTo>
                  <a:pt x="4055566" y="2827734"/>
                </a:moveTo>
                <a:lnTo>
                  <a:pt x="4077891" y="2827734"/>
                </a:lnTo>
                <a:lnTo>
                  <a:pt x="4092773" y="2835176"/>
                </a:lnTo>
                <a:lnTo>
                  <a:pt x="4063008" y="2835176"/>
                </a:lnTo>
                <a:close/>
                <a:moveTo>
                  <a:pt x="5536406" y="2820293"/>
                </a:moveTo>
                <a:cubicBezTo>
                  <a:pt x="5556250" y="2820293"/>
                  <a:pt x="5566172" y="2825254"/>
                  <a:pt x="5566172" y="2835176"/>
                </a:cubicBezTo>
                <a:cubicBezTo>
                  <a:pt x="5561210" y="2835176"/>
                  <a:pt x="5553769" y="2832695"/>
                  <a:pt x="5543847" y="2827734"/>
                </a:cubicBezTo>
                <a:close/>
                <a:moveTo>
                  <a:pt x="4933652" y="2820293"/>
                </a:moveTo>
                <a:lnTo>
                  <a:pt x="4970859" y="2827734"/>
                </a:lnTo>
                <a:cubicBezTo>
                  <a:pt x="4970859" y="2827734"/>
                  <a:pt x="4974580" y="2826494"/>
                  <a:pt x="4982021" y="2824014"/>
                </a:cubicBezTo>
                <a:cubicBezTo>
                  <a:pt x="4989463" y="2821533"/>
                  <a:pt x="4993183" y="2822774"/>
                  <a:pt x="4993183" y="2827734"/>
                </a:cubicBezTo>
                <a:cubicBezTo>
                  <a:pt x="4993183" y="2827734"/>
                  <a:pt x="4993183" y="2828974"/>
                  <a:pt x="4993183" y="2831455"/>
                </a:cubicBezTo>
                <a:cubicBezTo>
                  <a:pt x="4993183" y="2833936"/>
                  <a:pt x="4993183" y="2835176"/>
                  <a:pt x="4993183" y="2835176"/>
                </a:cubicBezTo>
                <a:cubicBezTo>
                  <a:pt x="4998145" y="2835176"/>
                  <a:pt x="5000625" y="2835176"/>
                  <a:pt x="5000625" y="2835176"/>
                </a:cubicBezTo>
                <a:cubicBezTo>
                  <a:pt x="5005586" y="2835176"/>
                  <a:pt x="5008066" y="2837656"/>
                  <a:pt x="5008066" y="2842617"/>
                </a:cubicBezTo>
                <a:lnTo>
                  <a:pt x="5000625" y="2842617"/>
                </a:lnTo>
                <a:lnTo>
                  <a:pt x="4985742" y="2842617"/>
                </a:lnTo>
                <a:lnTo>
                  <a:pt x="4978301" y="2842617"/>
                </a:lnTo>
                <a:close/>
                <a:moveTo>
                  <a:pt x="3899297" y="2820293"/>
                </a:moveTo>
                <a:lnTo>
                  <a:pt x="3906738" y="2820293"/>
                </a:lnTo>
                <a:cubicBezTo>
                  <a:pt x="3911699" y="2825254"/>
                  <a:pt x="3914180" y="2827734"/>
                  <a:pt x="3914180" y="2827734"/>
                </a:cubicBezTo>
                <a:cubicBezTo>
                  <a:pt x="3919141" y="2822774"/>
                  <a:pt x="3925342" y="2821533"/>
                  <a:pt x="3932783" y="2824014"/>
                </a:cubicBezTo>
                <a:cubicBezTo>
                  <a:pt x="3940225" y="2826494"/>
                  <a:pt x="3950146" y="2828974"/>
                  <a:pt x="3962549" y="2831455"/>
                </a:cubicBezTo>
                <a:cubicBezTo>
                  <a:pt x="3974951" y="2833936"/>
                  <a:pt x="3983633" y="2837656"/>
                  <a:pt x="3988594" y="2842617"/>
                </a:cubicBezTo>
                <a:cubicBezTo>
                  <a:pt x="3983633" y="2842617"/>
                  <a:pt x="3981152" y="2842617"/>
                  <a:pt x="3981152" y="2842617"/>
                </a:cubicBezTo>
                <a:cubicBezTo>
                  <a:pt x="3981152" y="2847578"/>
                  <a:pt x="3981152" y="2850059"/>
                  <a:pt x="3981152" y="2850059"/>
                </a:cubicBezTo>
                <a:lnTo>
                  <a:pt x="3988594" y="2842617"/>
                </a:lnTo>
                <a:cubicBezTo>
                  <a:pt x="4003477" y="2847578"/>
                  <a:pt x="4013398" y="2850059"/>
                  <a:pt x="4018359" y="2850059"/>
                </a:cubicBezTo>
                <a:lnTo>
                  <a:pt x="4063008" y="2857500"/>
                </a:lnTo>
                <a:lnTo>
                  <a:pt x="4092773" y="2864941"/>
                </a:lnTo>
                <a:cubicBezTo>
                  <a:pt x="4087812" y="2869902"/>
                  <a:pt x="4087812" y="2877343"/>
                  <a:pt x="4092773" y="2887266"/>
                </a:cubicBezTo>
                <a:lnTo>
                  <a:pt x="4107656" y="2894707"/>
                </a:lnTo>
                <a:cubicBezTo>
                  <a:pt x="4107656" y="2899668"/>
                  <a:pt x="4110137" y="2899668"/>
                  <a:pt x="4115098" y="2894707"/>
                </a:cubicBezTo>
                <a:cubicBezTo>
                  <a:pt x="4120059" y="2889746"/>
                  <a:pt x="4125019" y="2889746"/>
                  <a:pt x="4129980" y="2894707"/>
                </a:cubicBezTo>
                <a:cubicBezTo>
                  <a:pt x="4129980" y="2899668"/>
                  <a:pt x="4131221" y="2902148"/>
                  <a:pt x="4133701" y="2902148"/>
                </a:cubicBezTo>
                <a:cubicBezTo>
                  <a:pt x="4136182" y="2902148"/>
                  <a:pt x="4137422" y="2902148"/>
                  <a:pt x="4137422" y="2902148"/>
                </a:cubicBezTo>
                <a:cubicBezTo>
                  <a:pt x="4137422" y="2902148"/>
                  <a:pt x="4139902" y="2902148"/>
                  <a:pt x="4144863" y="2902148"/>
                </a:cubicBezTo>
                <a:cubicBezTo>
                  <a:pt x="4174629" y="2912070"/>
                  <a:pt x="4194473" y="2917031"/>
                  <a:pt x="4204395" y="2917031"/>
                </a:cubicBezTo>
                <a:cubicBezTo>
                  <a:pt x="4209356" y="2917031"/>
                  <a:pt x="4211836" y="2918271"/>
                  <a:pt x="4211836" y="2920752"/>
                </a:cubicBezTo>
                <a:cubicBezTo>
                  <a:pt x="4211836" y="2923233"/>
                  <a:pt x="4209356" y="2925713"/>
                  <a:pt x="4204395" y="2928193"/>
                </a:cubicBezTo>
                <a:cubicBezTo>
                  <a:pt x="4199434" y="2930674"/>
                  <a:pt x="4191992" y="2930674"/>
                  <a:pt x="4182070" y="2928193"/>
                </a:cubicBezTo>
                <a:cubicBezTo>
                  <a:pt x="4172149" y="2925713"/>
                  <a:pt x="4162226" y="2923233"/>
                  <a:pt x="4152305" y="2920752"/>
                </a:cubicBezTo>
                <a:cubicBezTo>
                  <a:pt x="4142383" y="2918271"/>
                  <a:pt x="4134942" y="2914551"/>
                  <a:pt x="4129980" y="2909590"/>
                </a:cubicBezTo>
                <a:lnTo>
                  <a:pt x="4100215" y="2902148"/>
                </a:lnTo>
                <a:lnTo>
                  <a:pt x="4085332" y="2894707"/>
                </a:lnTo>
                <a:cubicBezTo>
                  <a:pt x="4080371" y="2889746"/>
                  <a:pt x="4072930" y="2887266"/>
                  <a:pt x="4063008" y="2887266"/>
                </a:cubicBezTo>
                <a:cubicBezTo>
                  <a:pt x="4048125" y="2887266"/>
                  <a:pt x="4036963" y="2886025"/>
                  <a:pt x="4029522" y="2883545"/>
                </a:cubicBezTo>
                <a:cubicBezTo>
                  <a:pt x="4022080" y="2881064"/>
                  <a:pt x="4010918" y="2878584"/>
                  <a:pt x="3996035" y="2876103"/>
                </a:cubicBezTo>
                <a:cubicBezTo>
                  <a:pt x="3981152" y="2873623"/>
                  <a:pt x="3971231" y="2869902"/>
                  <a:pt x="3966270" y="2864941"/>
                </a:cubicBezTo>
                <a:cubicBezTo>
                  <a:pt x="3961309" y="2864941"/>
                  <a:pt x="3955107" y="2863701"/>
                  <a:pt x="3947666" y="2861221"/>
                </a:cubicBezTo>
                <a:cubicBezTo>
                  <a:pt x="3940225" y="2858740"/>
                  <a:pt x="3936504" y="2857500"/>
                  <a:pt x="3936504" y="2857500"/>
                </a:cubicBezTo>
                <a:lnTo>
                  <a:pt x="3884414" y="2835176"/>
                </a:lnTo>
                <a:cubicBezTo>
                  <a:pt x="3889375" y="2835176"/>
                  <a:pt x="3889375" y="2832695"/>
                  <a:pt x="3884414" y="2827734"/>
                </a:cubicBezTo>
                <a:lnTo>
                  <a:pt x="3891855" y="2827734"/>
                </a:lnTo>
                <a:lnTo>
                  <a:pt x="3899297" y="2827734"/>
                </a:lnTo>
                <a:close/>
                <a:moveTo>
                  <a:pt x="3676055" y="2820293"/>
                </a:moveTo>
                <a:cubicBezTo>
                  <a:pt x="3676055" y="2820293"/>
                  <a:pt x="3677295" y="2821533"/>
                  <a:pt x="3679775" y="2824014"/>
                </a:cubicBezTo>
                <a:cubicBezTo>
                  <a:pt x="3682256" y="2826494"/>
                  <a:pt x="3685976" y="2827734"/>
                  <a:pt x="3690937" y="2827734"/>
                </a:cubicBezTo>
                <a:lnTo>
                  <a:pt x="3683496" y="2827734"/>
                </a:lnTo>
                <a:cubicBezTo>
                  <a:pt x="3678535" y="2827734"/>
                  <a:pt x="3676055" y="2827734"/>
                  <a:pt x="3676055" y="2827734"/>
                </a:cubicBezTo>
                <a:close/>
                <a:moveTo>
                  <a:pt x="4557861" y="2816572"/>
                </a:moveTo>
                <a:cubicBezTo>
                  <a:pt x="4555381" y="2816572"/>
                  <a:pt x="4554140" y="2817813"/>
                  <a:pt x="4554140" y="2820293"/>
                </a:cubicBezTo>
                <a:cubicBezTo>
                  <a:pt x="4554140" y="2820293"/>
                  <a:pt x="4556620" y="2820293"/>
                  <a:pt x="4561582" y="2820293"/>
                </a:cubicBezTo>
                <a:lnTo>
                  <a:pt x="4569023" y="2820293"/>
                </a:lnTo>
                <a:cubicBezTo>
                  <a:pt x="4564062" y="2817813"/>
                  <a:pt x="4560342" y="2816572"/>
                  <a:pt x="4557861" y="2816572"/>
                </a:cubicBezTo>
                <a:close/>
                <a:moveTo>
                  <a:pt x="5648027" y="2812851"/>
                </a:moveTo>
                <a:lnTo>
                  <a:pt x="5655468" y="2812851"/>
                </a:lnTo>
                <a:lnTo>
                  <a:pt x="5655468" y="2820293"/>
                </a:lnTo>
                <a:cubicBezTo>
                  <a:pt x="5650507" y="2820293"/>
                  <a:pt x="5648027" y="2817812"/>
                  <a:pt x="5648027" y="2812851"/>
                </a:cubicBezTo>
                <a:close/>
                <a:moveTo>
                  <a:pt x="5089922" y="2812851"/>
                </a:moveTo>
                <a:lnTo>
                  <a:pt x="5089922" y="2820293"/>
                </a:lnTo>
                <a:cubicBezTo>
                  <a:pt x="5084960" y="2820293"/>
                  <a:pt x="5082480" y="2820293"/>
                  <a:pt x="5082480" y="2820293"/>
                </a:cubicBezTo>
                <a:close/>
                <a:moveTo>
                  <a:pt x="4955976" y="2812851"/>
                </a:moveTo>
                <a:cubicBezTo>
                  <a:pt x="4960938" y="2812851"/>
                  <a:pt x="4963418" y="2815332"/>
                  <a:pt x="4963418" y="2820293"/>
                </a:cubicBezTo>
                <a:cubicBezTo>
                  <a:pt x="4963418" y="2820293"/>
                  <a:pt x="4962177" y="2820293"/>
                  <a:pt x="4959697" y="2820293"/>
                </a:cubicBezTo>
                <a:cubicBezTo>
                  <a:pt x="4957217" y="2820293"/>
                  <a:pt x="4955976" y="2819053"/>
                  <a:pt x="4955976" y="2816572"/>
                </a:cubicBezTo>
                <a:cubicBezTo>
                  <a:pt x="4955976" y="2814092"/>
                  <a:pt x="4955976" y="2812851"/>
                  <a:pt x="4955976" y="2812851"/>
                </a:cubicBezTo>
                <a:close/>
                <a:moveTo>
                  <a:pt x="4822031" y="2812851"/>
                </a:moveTo>
                <a:cubicBezTo>
                  <a:pt x="4826992" y="2812851"/>
                  <a:pt x="4829472" y="2812851"/>
                  <a:pt x="4829472" y="2812851"/>
                </a:cubicBezTo>
                <a:lnTo>
                  <a:pt x="4829472" y="2820293"/>
                </a:lnTo>
                <a:cubicBezTo>
                  <a:pt x="4829472" y="2820293"/>
                  <a:pt x="4826992" y="2817812"/>
                  <a:pt x="4822031" y="2812851"/>
                </a:cubicBezTo>
                <a:close/>
                <a:moveTo>
                  <a:pt x="4546699" y="2812851"/>
                </a:moveTo>
                <a:cubicBezTo>
                  <a:pt x="4546699" y="2817812"/>
                  <a:pt x="4546699" y="2820293"/>
                  <a:pt x="4546699" y="2820293"/>
                </a:cubicBezTo>
                <a:lnTo>
                  <a:pt x="4554140" y="2812851"/>
                </a:lnTo>
                <a:cubicBezTo>
                  <a:pt x="4549179" y="2812851"/>
                  <a:pt x="4546699" y="2812851"/>
                  <a:pt x="4546699" y="2812851"/>
                </a:cubicBezTo>
                <a:close/>
                <a:moveTo>
                  <a:pt x="3839766" y="2812851"/>
                </a:moveTo>
                <a:cubicBezTo>
                  <a:pt x="3844727" y="2812851"/>
                  <a:pt x="3847207" y="2812851"/>
                  <a:pt x="3847207" y="2812851"/>
                </a:cubicBezTo>
                <a:lnTo>
                  <a:pt x="3854648" y="2820293"/>
                </a:lnTo>
                <a:lnTo>
                  <a:pt x="3839766" y="2820293"/>
                </a:lnTo>
                <a:close/>
                <a:moveTo>
                  <a:pt x="3348633" y="2812851"/>
                </a:moveTo>
                <a:cubicBezTo>
                  <a:pt x="3358555" y="2812851"/>
                  <a:pt x="3370957" y="2816572"/>
                  <a:pt x="3385840" y="2824014"/>
                </a:cubicBezTo>
                <a:cubicBezTo>
                  <a:pt x="3400723" y="2831455"/>
                  <a:pt x="3408164" y="2835176"/>
                  <a:pt x="3408164" y="2835176"/>
                </a:cubicBezTo>
                <a:lnTo>
                  <a:pt x="3363516" y="2827734"/>
                </a:lnTo>
                <a:cubicBezTo>
                  <a:pt x="3353593" y="2817812"/>
                  <a:pt x="3348633" y="2812851"/>
                  <a:pt x="3348633" y="2812851"/>
                </a:cubicBezTo>
                <a:close/>
                <a:moveTo>
                  <a:pt x="5923359" y="2805410"/>
                </a:moveTo>
                <a:cubicBezTo>
                  <a:pt x="5928320" y="2805410"/>
                  <a:pt x="5930801" y="2806650"/>
                  <a:pt x="5930801" y="2809131"/>
                </a:cubicBezTo>
                <a:cubicBezTo>
                  <a:pt x="5930801" y="2811611"/>
                  <a:pt x="5928320" y="2812851"/>
                  <a:pt x="5923359" y="2812851"/>
                </a:cubicBezTo>
                <a:cubicBezTo>
                  <a:pt x="5918398" y="2812851"/>
                  <a:pt x="5915918" y="2811611"/>
                  <a:pt x="5915918" y="2809131"/>
                </a:cubicBezTo>
                <a:cubicBezTo>
                  <a:pt x="5915918" y="2806650"/>
                  <a:pt x="5918398" y="2805410"/>
                  <a:pt x="5923359" y="2805410"/>
                </a:cubicBezTo>
                <a:close/>
                <a:moveTo>
                  <a:pt x="5759648" y="2805410"/>
                </a:moveTo>
                <a:lnTo>
                  <a:pt x="5752207" y="2812851"/>
                </a:lnTo>
                <a:cubicBezTo>
                  <a:pt x="5757168" y="2812851"/>
                  <a:pt x="5759648" y="2812851"/>
                  <a:pt x="5759648" y="2812851"/>
                </a:cubicBezTo>
                <a:close/>
                <a:moveTo>
                  <a:pt x="5268515" y="2805410"/>
                </a:moveTo>
                <a:lnTo>
                  <a:pt x="5268515" y="2812851"/>
                </a:lnTo>
                <a:lnTo>
                  <a:pt x="5275957" y="2805410"/>
                </a:lnTo>
                <a:close/>
                <a:moveTo>
                  <a:pt x="5104804" y="2805410"/>
                </a:moveTo>
                <a:lnTo>
                  <a:pt x="5119687" y="2812851"/>
                </a:lnTo>
                <a:lnTo>
                  <a:pt x="5104804" y="2812851"/>
                </a:lnTo>
                <a:close/>
                <a:moveTo>
                  <a:pt x="4516933" y="2805410"/>
                </a:moveTo>
                <a:lnTo>
                  <a:pt x="4516933" y="2812851"/>
                </a:lnTo>
                <a:lnTo>
                  <a:pt x="4531816" y="2812851"/>
                </a:lnTo>
                <a:cubicBezTo>
                  <a:pt x="4531816" y="2807891"/>
                  <a:pt x="4526855" y="2805410"/>
                  <a:pt x="4516933" y="2805410"/>
                </a:cubicBezTo>
                <a:close/>
                <a:moveTo>
                  <a:pt x="5819179" y="2797969"/>
                </a:moveTo>
                <a:cubicBezTo>
                  <a:pt x="5819179" y="2797969"/>
                  <a:pt x="5819179" y="2800449"/>
                  <a:pt x="5819179" y="2805410"/>
                </a:cubicBezTo>
                <a:lnTo>
                  <a:pt x="5819179" y="2812851"/>
                </a:lnTo>
                <a:cubicBezTo>
                  <a:pt x="5819179" y="2812851"/>
                  <a:pt x="5816699" y="2810371"/>
                  <a:pt x="5811738" y="2805410"/>
                </a:cubicBezTo>
                <a:cubicBezTo>
                  <a:pt x="5811738" y="2800449"/>
                  <a:pt x="5814218" y="2797969"/>
                  <a:pt x="5819179" y="2797969"/>
                </a:cubicBezTo>
                <a:close/>
                <a:moveTo>
                  <a:pt x="4695527" y="2790527"/>
                </a:moveTo>
                <a:cubicBezTo>
                  <a:pt x="4690566" y="2790527"/>
                  <a:pt x="4690566" y="2793008"/>
                  <a:pt x="4695527" y="2797969"/>
                </a:cubicBezTo>
                <a:cubicBezTo>
                  <a:pt x="4700488" y="2802929"/>
                  <a:pt x="4707930" y="2805410"/>
                  <a:pt x="4717851" y="2805410"/>
                </a:cubicBezTo>
                <a:lnTo>
                  <a:pt x="4710410" y="2797969"/>
                </a:lnTo>
                <a:cubicBezTo>
                  <a:pt x="4705449" y="2793008"/>
                  <a:pt x="4700488" y="2790527"/>
                  <a:pt x="4695527" y="2790527"/>
                </a:cubicBezTo>
                <a:close/>
                <a:moveTo>
                  <a:pt x="5709419" y="2785876"/>
                </a:moveTo>
                <a:cubicBezTo>
                  <a:pt x="5708179" y="2785256"/>
                  <a:pt x="5707558" y="2785567"/>
                  <a:pt x="5707558" y="2786807"/>
                </a:cubicBezTo>
                <a:cubicBezTo>
                  <a:pt x="5707558" y="2789287"/>
                  <a:pt x="5710038" y="2793008"/>
                  <a:pt x="5715000" y="2797969"/>
                </a:cubicBezTo>
                <a:lnTo>
                  <a:pt x="5722441" y="2797969"/>
                </a:lnTo>
                <a:lnTo>
                  <a:pt x="5715000" y="2790527"/>
                </a:lnTo>
                <a:cubicBezTo>
                  <a:pt x="5712519" y="2788047"/>
                  <a:pt x="5710659" y="2786497"/>
                  <a:pt x="5709419" y="2785876"/>
                </a:cubicBezTo>
                <a:close/>
                <a:moveTo>
                  <a:pt x="5878711" y="2783086"/>
                </a:moveTo>
                <a:lnTo>
                  <a:pt x="5863828" y="2790527"/>
                </a:lnTo>
                <a:cubicBezTo>
                  <a:pt x="5868789" y="2795488"/>
                  <a:pt x="5873749" y="2795488"/>
                  <a:pt x="5878711" y="2790527"/>
                </a:cubicBezTo>
                <a:cubicBezTo>
                  <a:pt x="5883672" y="2790527"/>
                  <a:pt x="5883672" y="2788047"/>
                  <a:pt x="5878711" y="2783086"/>
                </a:cubicBezTo>
                <a:close/>
                <a:moveTo>
                  <a:pt x="5283398" y="2783086"/>
                </a:moveTo>
                <a:cubicBezTo>
                  <a:pt x="5288359" y="2783086"/>
                  <a:pt x="5290840" y="2785567"/>
                  <a:pt x="5290840" y="2790527"/>
                </a:cubicBezTo>
                <a:cubicBezTo>
                  <a:pt x="5290840" y="2795488"/>
                  <a:pt x="5288359" y="2795488"/>
                  <a:pt x="5283398" y="2790527"/>
                </a:cubicBezTo>
                <a:close/>
                <a:moveTo>
                  <a:pt x="3437930" y="2783086"/>
                </a:moveTo>
                <a:lnTo>
                  <a:pt x="3482578" y="2797969"/>
                </a:lnTo>
                <a:cubicBezTo>
                  <a:pt x="3492500" y="2797969"/>
                  <a:pt x="3499941" y="2800449"/>
                  <a:pt x="3504902" y="2805410"/>
                </a:cubicBezTo>
                <a:cubicBezTo>
                  <a:pt x="3524746" y="2805410"/>
                  <a:pt x="3532187" y="2807891"/>
                  <a:pt x="3527226" y="2812851"/>
                </a:cubicBezTo>
                <a:cubicBezTo>
                  <a:pt x="3527226" y="2817812"/>
                  <a:pt x="3524746" y="2820293"/>
                  <a:pt x="3519785" y="2820293"/>
                </a:cubicBezTo>
                <a:lnTo>
                  <a:pt x="3504902" y="2827734"/>
                </a:lnTo>
                <a:cubicBezTo>
                  <a:pt x="3494980" y="2822774"/>
                  <a:pt x="3485058" y="2817812"/>
                  <a:pt x="3475137" y="2812851"/>
                </a:cubicBezTo>
                <a:cubicBezTo>
                  <a:pt x="3460254" y="2807891"/>
                  <a:pt x="3452812" y="2802929"/>
                  <a:pt x="3452812" y="2797969"/>
                </a:cubicBezTo>
                <a:cubicBezTo>
                  <a:pt x="3452812" y="2793008"/>
                  <a:pt x="3450332" y="2790527"/>
                  <a:pt x="3445371" y="2790527"/>
                </a:cubicBezTo>
                <a:close/>
                <a:moveTo>
                  <a:pt x="4927141" y="2777505"/>
                </a:moveTo>
                <a:lnTo>
                  <a:pt x="4927141" y="2777505"/>
                </a:lnTo>
                <a:lnTo>
                  <a:pt x="4927141" y="2777505"/>
                </a:lnTo>
                <a:close/>
                <a:moveTo>
                  <a:pt x="5677793" y="2775644"/>
                </a:moveTo>
                <a:cubicBezTo>
                  <a:pt x="5672831" y="2775644"/>
                  <a:pt x="5670351" y="2778125"/>
                  <a:pt x="5670351" y="2783086"/>
                </a:cubicBezTo>
                <a:cubicBezTo>
                  <a:pt x="5670351" y="2788047"/>
                  <a:pt x="5672831" y="2790527"/>
                  <a:pt x="5677793" y="2790527"/>
                </a:cubicBezTo>
                <a:cubicBezTo>
                  <a:pt x="5677793" y="2790527"/>
                  <a:pt x="5677793" y="2788047"/>
                  <a:pt x="5677793" y="2783086"/>
                </a:cubicBezTo>
                <a:close/>
                <a:moveTo>
                  <a:pt x="4822031" y="2775644"/>
                </a:moveTo>
                <a:lnTo>
                  <a:pt x="4829472" y="2775644"/>
                </a:lnTo>
                <a:cubicBezTo>
                  <a:pt x="4829472" y="2780605"/>
                  <a:pt x="4829472" y="2785567"/>
                  <a:pt x="4829472" y="2790527"/>
                </a:cubicBezTo>
                <a:lnTo>
                  <a:pt x="4814590" y="2790527"/>
                </a:lnTo>
                <a:lnTo>
                  <a:pt x="4807148" y="2783086"/>
                </a:lnTo>
                <a:lnTo>
                  <a:pt x="4814590" y="2783086"/>
                </a:lnTo>
                <a:cubicBezTo>
                  <a:pt x="4814590" y="2783086"/>
                  <a:pt x="4815830" y="2783086"/>
                  <a:pt x="4818310" y="2783086"/>
                </a:cubicBezTo>
                <a:cubicBezTo>
                  <a:pt x="4820790" y="2783086"/>
                  <a:pt x="4822031" y="2780605"/>
                  <a:pt x="4822031" y="2775644"/>
                </a:cubicBezTo>
                <a:close/>
                <a:moveTo>
                  <a:pt x="4479726" y="2775644"/>
                </a:moveTo>
                <a:cubicBezTo>
                  <a:pt x="4479726" y="2775644"/>
                  <a:pt x="4480967" y="2776884"/>
                  <a:pt x="4483447" y="2779365"/>
                </a:cubicBezTo>
                <a:cubicBezTo>
                  <a:pt x="4485928" y="2781846"/>
                  <a:pt x="4489648" y="2783086"/>
                  <a:pt x="4494609" y="2783086"/>
                </a:cubicBezTo>
                <a:cubicBezTo>
                  <a:pt x="4499570" y="2783086"/>
                  <a:pt x="4504531" y="2783086"/>
                  <a:pt x="4509492" y="2783086"/>
                </a:cubicBezTo>
                <a:cubicBezTo>
                  <a:pt x="4514453" y="2783086"/>
                  <a:pt x="4516933" y="2785567"/>
                  <a:pt x="4516933" y="2790527"/>
                </a:cubicBezTo>
                <a:cubicBezTo>
                  <a:pt x="4521895" y="2805410"/>
                  <a:pt x="4534296" y="2810371"/>
                  <a:pt x="4554140" y="2805410"/>
                </a:cubicBezTo>
                <a:lnTo>
                  <a:pt x="4561582" y="2805410"/>
                </a:lnTo>
                <a:cubicBezTo>
                  <a:pt x="4566543" y="2805410"/>
                  <a:pt x="4573984" y="2807891"/>
                  <a:pt x="4583906" y="2812851"/>
                </a:cubicBezTo>
                <a:cubicBezTo>
                  <a:pt x="4583906" y="2812851"/>
                  <a:pt x="4586386" y="2812851"/>
                  <a:pt x="4591347" y="2812851"/>
                </a:cubicBezTo>
                <a:cubicBezTo>
                  <a:pt x="4596309" y="2812851"/>
                  <a:pt x="4598789" y="2812851"/>
                  <a:pt x="4598789" y="2812851"/>
                </a:cubicBezTo>
                <a:lnTo>
                  <a:pt x="4598789" y="2805410"/>
                </a:lnTo>
                <a:cubicBezTo>
                  <a:pt x="4598789" y="2805410"/>
                  <a:pt x="4596309" y="2805410"/>
                  <a:pt x="4591347" y="2805410"/>
                </a:cubicBezTo>
                <a:cubicBezTo>
                  <a:pt x="4581426" y="2805410"/>
                  <a:pt x="4571503" y="2802929"/>
                  <a:pt x="4561582" y="2797969"/>
                </a:cubicBezTo>
                <a:cubicBezTo>
                  <a:pt x="4551660" y="2793008"/>
                  <a:pt x="4546699" y="2788047"/>
                  <a:pt x="4546699" y="2783086"/>
                </a:cubicBezTo>
                <a:cubicBezTo>
                  <a:pt x="4541738" y="2783086"/>
                  <a:pt x="4539258" y="2783086"/>
                  <a:pt x="4539258" y="2783086"/>
                </a:cubicBezTo>
                <a:cubicBezTo>
                  <a:pt x="4534296" y="2783086"/>
                  <a:pt x="4525615" y="2781846"/>
                  <a:pt x="4513213" y="2779365"/>
                </a:cubicBezTo>
                <a:cubicBezTo>
                  <a:pt x="4500810" y="2776884"/>
                  <a:pt x="4492129" y="2775644"/>
                  <a:pt x="4487168" y="2775644"/>
                </a:cubicBezTo>
                <a:close/>
                <a:moveTo>
                  <a:pt x="4044404" y="2775644"/>
                </a:moveTo>
                <a:cubicBezTo>
                  <a:pt x="4036963" y="2775644"/>
                  <a:pt x="4033242" y="2776884"/>
                  <a:pt x="4033242" y="2779365"/>
                </a:cubicBezTo>
                <a:cubicBezTo>
                  <a:pt x="4033242" y="2781846"/>
                  <a:pt x="4033242" y="2783086"/>
                  <a:pt x="4033242" y="2783086"/>
                </a:cubicBezTo>
                <a:cubicBezTo>
                  <a:pt x="4033242" y="2788047"/>
                  <a:pt x="4045645" y="2790527"/>
                  <a:pt x="4070449" y="2790527"/>
                </a:cubicBezTo>
                <a:lnTo>
                  <a:pt x="4085332" y="2790527"/>
                </a:lnTo>
                <a:cubicBezTo>
                  <a:pt x="4085332" y="2790527"/>
                  <a:pt x="4080371" y="2789287"/>
                  <a:pt x="4070449" y="2786807"/>
                </a:cubicBezTo>
                <a:cubicBezTo>
                  <a:pt x="4060527" y="2784326"/>
                  <a:pt x="4055566" y="2781846"/>
                  <a:pt x="4055566" y="2779365"/>
                </a:cubicBezTo>
                <a:cubicBezTo>
                  <a:pt x="4055566" y="2776884"/>
                  <a:pt x="4051846" y="2775644"/>
                  <a:pt x="4044404" y="2775644"/>
                </a:cubicBezTo>
                <a:close/>
                <a:moveTo>
                  <a:pt x="4933652" y="2775024"/>
                </a:moveTo>
                <a:lnTo>
                  <a:pt x="4933652" y="2775644"/>
                </a:lnTo>
                <a:lnTo>
                  <a:pt x="4927141" y="2777505"/>
                </a:lnTo>
                <a:lnTo>
                  <a:pt x="4929931" y="2775644"/>
                </a:lnTo>
                <a:close/>
                <a:moveTo>
                  <a:pt x="3972781" y="2770994"/>
                </a:moveTo>
                <a:cubicBezTo>
                  <a:pt x="3972160" y="2770373"/>
                  <a:pt x="3971230" y="2770684"/>
                  <a:pt x="3969990" y="2771924"/>
                </a:cubicBezTo>
                <a:cubicBezTo>
                  <a:pt x="3967510" y="2774404"/>
                  <a:pt x="3968750" y="2775644"/>
                  <a:pt x="3973711" y="2775644"/>
                </a:cubicBezTo>
                <a:cubicBezTo>
                  <a:pt x="3973711" y="2773164"/>
                  <a:pt x="3973401" y="2771614"/>
                  <a:pt x="3972781" y="2770994"/>
                </a:cubicBezTo>
                <a:close/>
                <a:moveTo>
                  <a:pt x="5640586" y="2770063"/>
                </a:moveTo>
                <a:cubicBezTo>
                  <a:pt x="5641826" y="2770063"/>
                  <a:pt x="5643066" y="2770684"/>
                  <a:pt x="5644306" y="2771924"/>
                </a:cubicBezTo>
                <a:cubicBezTo>
                  <a:pt x="5646786" y="2774404"/>
                  <a:pt x="5648027" y="2775644"/>
                  <a:pt x="5648027" y="2775644"/>
                </a:cubicBezTo>
                <a:lnTo>
                  <a:pt x="5642446" y="2783086"/>
                </a:lnTo>
                <a:lnTo>
                  <a:pt x="5642446" y="2783086"/>
                </a:lnTo>
                <a:lnTo>
                  <a:pt x="5640586" y="2775644"/>
                </a:lnTo>
                <a:cubicBezTo>
                  <a:pt x="5635624" y="2775644"/>
                  <a:pt x="5634385" y="2774404"/>
                  <a:pt x="5636865" y="2771924"/>
                </a:cubicBezTo>
                <a:cubicBezTo>
                  <a:pt x="5638105" y="2770684"/>
                  <a:pt x="5639346" y="2770063"/>
                  <a:pt x="5640586" y="2770063"/>
                </a:cubicBezTo>
                <a:close/>
                <a:moveTo>
                  <a:pt x="4897375" y="2770063"/>
                </a:moveTo>
                <a:cubicBezTo>
                  <a:pt x="4899235" y="2770063"/>
                  <a:pt x="4901406" y="2770684"/>
                  <a:pt x="4903886" y="2771924"/>
                </a:cubicBezTo>
                <a:cubicBezTo>
                  <a:pt x="4908848" y="2774404"/>
                  <a:pt x="4911328" y="2775644"/>
                  <a:pt x="4911328" y="2775644"/>
                </a:cubicBezTo>
                <a:cubicBezTo>
                  <a:pt x="4911328" y="2779365"/>
                  <a:pt x="4915514" y="2780295"/>
                  <a:pt x="4923885" y="2778435"/>
                </a:cubicBezTo>
                <a:lnTo>
                  <a:pt x="4927141" y="2777505"/>
                </a:lnTo>
                <a:lnTo>
                  <a:pt x="4926211" y="2783086"/>
                </a:lnTo>
                <a:lnTo>
                  <a:pt x="4889004" y="2783086"/>
                </a:lnTo>
                <a:cubicBezTo>
                  <a:pt x="4889004" y="2778125"/>
                  <a:pt x="4890244" y="2774404"/>
                  <a:pt x="4892724" y="2771924"/>
                </a:cubicBezTo>
                <a:cubicBezTo>
                  <a:pt x="4893964" y="2770684"/>
                  <a:pt x="4895514" y="2770063"/>
                  <a:pt x="4897375" y="2770063"/>
                </a:cubicBezTo>
                <a:close/>
                <a:moveTo>
                  <a:pt x="4846645" y="2769062"/>
                </a:moveTo>
                <a:lnTo>
                  <a:pt x="4844355" y="2771924"/>
                </a:lnTo>
                <a:cubicBezTo>
                  <a:pt x="4844355" y="2770684"/>
                  <a:pt x="4844976" y="2769754"/>
                  <a:pt x="4846216" y="2769133"/>
                </a:cubicBezTo>
                <a:close/>
                <a:moveTo>
                  <a:pt x="5871269" y="2768203"/>
                </a:moveTo>
                <a:cubicBezTo>
                  <a:pt x="5866308" y="2773164"/>
                  <a:pt x="5865068" y="2775644"/>
                  <a:pt x="5867549" y="2775644"/>
                </a:cubicBezTo>
                <a:cubicBezTo>
                  <a:pt x="5870029" y="2775644"/>
                  <a:pt x="5876231" y="2778125"/>
                  <a:pt x="5886152" y="2783086"/>
                </a:cubicBezTo>
                <a:lnTo>
                  <a:pt x="5901035" y="2790527"/>
                </a:lnTo>
                <a:lnTo>
                  <a:pt x="5901035" y="2797969"/>
                </a:lnTo>
                <a:cubicBezTo>
                  <a:pt x="5901035" y="2797969"/>
                  <a:pt x="5901035" y="2800449"/>
                  <a:pt x="5901035" y="2805410"/>
                </a:cubicBezTo>
                <a:cubicBezTo>
                  <a:pt x="5901035" y="2805410"/>
                  <a:pt x="5901035" y="2806650"/>
                  <a:pt x="5901035" y="2809131"/>
                </a:cubicBezTo>
                <a:cubicBezTo>
                  <a:pt x="5901035" y="2811611"/>
                  <a:pt x="5903515" y="2815332"/>
                  <a:pt x="5908476" y="2820293"/>
                </a:cubicBezTo>
                <a:lnTo>
                  <a:pt x="5945683" y="2820293"/>
                </a:lnTo>
                <a:lnTo>
                  <a:pt x="5968008" y="2820293"/>
                </a:lnTo>
                <a:cubicBezTo>
                  <a:pt x="5977929" y="2825254"/>
                  <a:pt x="5980410" y="2822774"/>
                  <a:pt x="5975449" y="2812851"/>
                </a:cubicBezTo>
                <a:cubicBezTo>
                  <a:pt x="5970488" y="2807891"/>
                  <a:pt x="5965527" y="2805410"/>
                  <a:pt x="5960566" y="2805410"/>
                </a:cubicBezTo>
                <a:cubicBezTo>
                  <a:pt x="5955605" y="2805410"/>
                  <a:pt x="5951884" y="2804170"/>
                  <a:pt x="5949404" y="2801689"/>
                </a:cubicBezTo>
                <a:cubicBezTo>
                  <a:pt x="5946924" y="2799209"/>
                  <a:pt x="5943203" y="2797969"/>
                  <a:pt x="5938242" y="2797969"/>
                </a:cubicBezTo>
                <a:cubicBezTo>
                  <a:pt x="5933281" y="2797969"/>
                  <a:pt x="5929560" y="2797969"/>
                  <a:pt x="5927080" y="2797969"/>
                </a:cubicBezTo>
                <a:cubicBezTo>
                  <a:pt x="5924600" y="2797969"/>
                  <a:pt x="5920879" y="2795488"/>
                  <a:pt x="5915918" y="2790527"/>
                </a:cubicBezTo>
                <a:lnTo>
                  <a:pt x="5915918" y="2783086"/>
                </a:lnTo>
                <a:lnTo>
                  <a:pt x="5908476" y="2783086"/>
                </a:lnTo>
                <a:cubicBezTo>
                  <a:pt x="5903515" y="2778125"/>
                  <a:pt x="5898555" y="2775644"/>
                  <a:pt x="5893593" y="2775644"/>
                </a:cubicBezTo>
                <a:lnTo>
                  <a:pt x="5878711" y="2768203"/>
                </a:lnTo>
                <a:cubicBezTo>
                  <a:pt x="5878711" y="2768203"/>
                  <a:pt x="5876231" y="2768203"/>
                  <a:pt x="5871269" y="2768203"/>
                </a:cubicBezTo>
                <a:close/>
                <a:moveTo>
                  <a:pt x="3943945" y="2768203"/>
                </a:moveTo>
                <a:lnTo>
                  <a:pt x="3943945" y="2775644"/>
                </a:lnTo>
                <a:cubicBezTo>
                  <a:pt x="3943945" y="2775644"/>
                  <a:pt x="3946426" y="2773164"/>
                  <a:pt x="3951387" y="2768203"/>
                </a:cubicBezTo>
                <a:close/>
                <a:moveTo>
                  <a:pt x="3423047" y="2768203"/>
                </a:moveTo>
                <a:cubicBezTo>
                  <a:pt x="3423047" y="2768203"/>
                  <a:pt x="3425527" y="2770684"/>
                  <a:pt x="3430488" y="2775644"/>
                </a:cubicBezTo>
                <a:lnTo>
                  <a:pt x="3415605" y="2775644"/>
                </a:lnTo>
                <a:cubicBezTo>
                  <a:pt x="3415605" y="2775644"/>
                  <a:pt x="3418086" y="2773164"/>
                  <a:pt x="3423047" y="2768203"/>
                </a:cubicBezTo>
                <a:close/>
                <a:moveTo>
                  <a:pt x="4687155" y="2765878"/>
                </a:moveTo>
                <a:cubicBezTo>
                  <a:pt x="4692737" y="2764947"/>
                  <a:pt x="4695527" y="2768203"/>
                  <a:pt x="4695527" y="2775644"/>
                </a:cubicBezTo>
                <a:cubicBezTo>
                  <a:pt x="4695527" y="2780605"/>
                  <a:pt x="4690566" y="2780605"/>
                  <a:pt x="4680644" y="2775644"/>
                </a:cubicBezTo>
                <a:cubicBezTo>
                  <a:pt x="4675683" y="2770684"/>
                  <a:pt x="4675683" y="2768203"/>
                  <a:pt x="4680644" y="2768203"/>
                </a:cubicBezTo>
                <a:cubicBezTo>
                  <a:pt x="4683124" y="2766963"/>
                  <a:pt x="4685295" y="2766187"/>
                  <a:pt x="4687155" y="2765878"/>
                </a:cubicBezTo>
                <a:close/>
                <a:moveTo>
                  <a:pt x="4777383" y="2764482"/>
                </a:moveTo>
                <a:cubicBezTo>
                  <a:pt x="4777383" y="2766963"/>
                  <a:pt x="4778623" y="2768203"/>
                  <a:pt x="4781103" y="2768203"/>
                </a:cubicBezTo>
                <a:cubicBezTo>
                  <a:pt x="4783583" y="2768203"/>
                  <a:pt x="4784824" y="2770684"/>
                  <a:pt x="4784824" y="2775644"/>
                </a:cubicBezTo>
                <a:lnTo>
                  <a:pt x="4784824" y="2783086"/>
                </a:lnTo>
                <a:cubicBezTo>
                  <a:pt x="4779863" y="2778125"/>
                  <a:pt x="4777383" y="2774404"/>
                  <a:pt x="4777383" y="2771924"/>
                </a:cubicBezTo>
                <a:cubicBezTo>
                  <a:pt x="4777383" y="2770684"/>
                  <a:pt x="4777383" y="2769133"/>
                  <a:pt x="4777383" y="2767273"/>
                </a:cubicBezTo>
                <a:close/>
                <a:moveTo>
                  <a:pt x="4386709" y="2764482"/>
                </a:moveTo>
                <a:cubicBezTo>
                  <a:pt x="4384229" y="2764482"/>
                  <a:pt x="4382988" y="2765722"/>
                  <a:pt x="4382988" y="2768203"/>
                </a:cubicBezTo>
                <a:cubicBezTo>
                  <a:pt x="4382988" y="2768203"/>
                  <a:pt x="4385469" y="2769443"/>
                  <a:pt x="4390430" y="2771924"/>
                </a:cubicBezTo>
                <a:cubicBezTo>
                  <a:pt x="4395391" y="2774404"/>
                  <a:pt x="4400351" y="2775644"/>
                  <a:pt x="4405313" y="2775644"/>
                </a:cubicBezTo>
                <a:lnTo>
                  <a:pt x="4397871" y="2768203"/>
                </a:lnTo>
                <a:cubicBezTo>
                  <a:pt x="4392910" y="2765722"/>
                  <a:pt x="4389189" y="2764482"/>
                  <a:pt x="4386709" y="2764482"/>
                </a:cubicBezTo>
                <a:close/>
                <a:moveTo>
                  <a:pt x="5573613" y="2760762"/>
                </a:moveTo>
                <a:cubicBezTo>
                  <a:pt x="5578574" y="2760762"/>
                  <a:pt x="5579814" y="2762002"/>
                  <a:pt x="5577334" y="2764482"/>
                </a:cubicBezTo>
                <a:cubicBezTo>
                  <a:pt x="5574854" y="2766963"/>
                  <a:pt x="5574854" y="2768203"/>
                  <a:pt x="5577334" y="2768203"/>
                </a:cubicBezTo>
                <a:cubicBezTo>
                  <a:pt x="5579814" y="2768203"/>
                  <a:pt x="5582295" y="2769443"/>
                  <a:pt x="5584775" y="2771924"/>
                </a:cubicBezTo>
                <a:cubicBezTo>
                  <a:pt x="5587255" y="2774404"/>
                  <a:pt x="5588496" y="2778125"/>
                  <a:pt x="5588496" y="2783086"/>
                </a:cubicBezTo>
                <a:cubicBezTo>
                  <a:pt x="5588496" y="2778125"/>
                  <a:pt x="5584775" y="2774404"/>
                  <a:pt x="5577334" y="2771924"/>
                </a:cubicBezTo>
                <a:cubicBezTo>
                  <a:pt x="5569892" y="2769443"/>
                  <a:pt x="5566172" y="2768203"/>
                  <a:pt x="5566172" y="2768203"/>
                </a:cubicBezTo>
                <a:lnTo>
                  <a:pt x="5558730" y="2768203"/>
                </a:lnTo>
                <a:cubicBezTo>
                  <a:pt x="5563692" y="2763242"/>
                  <a:pt x="5568652" y="2760762"/>
                  <a:pt x="5573613" y="2760762"/>
                </a:cubicBezTo>
                <a:close/>
                <a:moveTo>
                  <a:pt x="5275957" y="2760762"/>
                </a:moveTo>
                <a:cubicBezTo>
                  <a:pt x="5275957" y="2760762"/>
                  <a:pt x="5280918" y="2760762"/>
                  <a:pt x="5290840" y="2760762"/>
                </a:cubicBezTo>
                <a:lnTo>
                  <a:pt x="5305722" y="2760762"/>
                </a:lnTo>
                <a:cubicBezTo>
                  <a:pt x="5305722" y="2765722"/>
                  <a:pt x="5303242" y="2768203"/>
                  <a:pt x="5298281" y="2768203"/>
                </a:cubicBezTo>
                <a:lnTo>
                  <a:pt x="5305722" y="2775644"/>
                </a:lnTo>
                <a:lnTo>
                  <a:pt x="5335488" y="2790527"/>
                </a:lnTo>
                <a:cubicBezTo>
                  <a:pt x="5325567" y="2785567"/>
                  <a:pt x="5318125" y="2783086"/>
                  <a:pt x="5313164" y="2783086"/>
                </a:cubicBezTo>
                <a:cubicBezTo>
                  <a:pt x="5298281" y="2773164"/>
                  <a:pt x="5288359" y="2768203"/>
                  <a:pt x="5283398" y="2768203"/>
                </a:cubicBezTo>
                <a:cubicBezTo>
                  <a:pt x="5278437" y="2768203"/>
                  <a:pt x="5275957" y="2765722"/>
                  <a:pt x="5275957" y="2760762"/>
                </a:cubicBezTo>
                <a:close/>
                <a:moveTo>
                  <a:pt x="5238750" y="2760762"/>
                </a:moveTo>
                <a:lnTo>
                  <a:pt x="5261074" y="2768203"/>
                </a:lnTo>
                <a:lnTo>
                  <a:pt x="5238750" y="2768203"/>
                </a:lnTo>
                <a:cubicBezTo>
                  <a:pt x="5233788" y="2768203"/>
                  <a:pt x="5233788" y="2765722"/>
                  <a:pt x="5238750" y="2760762"/>
                </a:cubicBezTo>
                <a:close/>
                <a:moveTo>
                  <a:pt x="4985742" y="2760762"/>
                </a:moveTo>
                <a:cubicBezTo>
                  <a:pt x="4980781" y="2760762"/>
                  <a:pt x="4980781" y="2763242"/>
                  <a:pt x="4985742" y="2768203"/>
                </a:cubicBezTo>
                <a:lnTo>
                  <a:pt x="4993183" y="2760762"/>
                </a:lnTo>
                <a:cubicBezTo>
                  <a:pt x="4993183" y="2760762"/>
                  <a:pt x="4990703" y="2760762"/>
                  <a:pt x="4985742" y="2760762"/>
                </a:cubicBezTo>
                <a:close/>
                <a:moveTo>
                  <a:pt x="5424785" y="2753320"/>
                </a:moveTo>
                <a:lnTo>
                  <a:pt x="5461992" y="2768203"/>
                </a:lnTo>
                <a:cubicBezTo>
                  <a:pt x="5461992" y="2773164"/>
                  <a:pt x="5465713" y="2776884"/>
                  <a:pt x="5473154" y="2779365"/>
                </a:cubicBezTo>
                <a:cubicBezTo>
                  <a:pt x="5480595" y="2781846"/>
                  <a:pt x="5484316" y="2780605"/>
                  <a:pt x="5484316" y="2775644"/>
                </a:cubicBezTo>
                <a:lnTo>
                  <a:pt x="5499199" y="2783086"/>
                </a:lnTo>
                <a:cubicBezTo>
                  <a:pt x="5499199" y="2788047"/>
                  <a:pt x="5500440" y="2790527"/>
                  <a:pt x="5502920" y="2790527"/>
                </a:cubicBezTo>
                <a:cubicBezTo>
                  <a:pt x="5505400" y="2790527"/>
                  <a:pt x="5506640" y="2790527"/>
                  <a:pt x="5506640" y="2790527"/>
                </a:cubicBezTo>
                <a:cubicBezTo>
                  <a:pt x="5511602" y="2785567"/>
                  <a:pt x="5515322" y="2784326"/>
                  <a:pt x="5517802" y="2786807"/>
                </a:cubicBezTo>
                <a:cubicBezTo>
                  <a:pt x="5520283" y="2789287"/>
                  <a:pt x="5524003" y="2790527"/>
                  <a:pt x="5528965" y="2790527"/>
                </a:cubicBezTo>
                <a:lnTo>
                  <a:pt x="5543847" y="2797969"/>
                </a:lnTo>
                <a:lnTo>
                  <a:pt x="5551289" y="2797969"/>
                </a:lnTo>
                <a:cubicBezTo>
                  <a:pt x="5551289" y="2793008"/>
                  <a:pt x="5552529" y="2790527"/>
                  <a:pt x="5555010" y="2790527"/>
                </a:cubicBezTo>
                <a:cubicBezTo>
                  <a:pt x="5557490" y="2790527"/>
                  <a:pt x="5558730" y="2793008"/>
                  <a:pt x="5558730" y="2797969"/>
                </a:cubicBezTo>
                <a:cubicBezTo>
                  <a:pt x="5558730" y="2802929"/>
                  <a:pt x="5566172" y="2805410"/>
                  <a:pt x="5581054" y="2805410"/>
                </a:cubicBezTo>
                <a:cubicBezTo>
                  <a:pt x="5586016" y="2805410"/>
                  <a:pt x="5590976" y="2805410"/>
                  <a:pt x="5595937" y="2805410"/>
                </a:cubicBezTo>
                <a:lnTo>
                  <a:pt x="5610820" y="2812851"/>
                </a:lnTo>
                <a:cubicBezTo>
                  <a:pt x="5615781" y="2812851"/>
                  <a:pt x="5620742" y="2815332"/>
                  <a:pt x="5625703" y="2820293"/>
                </a:cubicBezTo>
                <a:lnTo>
                  <a:pt x="5640586" y="2820293"/>
                </a:lnTo>
                <a:lnTo>
                  <a:pt x="5625703" y="2827734"/>
                </a:lnTo>
                <a:lnTo>
                  <a:pt x="5610820" y="2820293"/>
                </a:lnTo>
                <a:cubicBezTo>
                  <a:pt x="5600899" y="2820293"/>
                  <a:pt x="5594697" y="2819053"/>
                  <a:pt x="5592217" y="2816572"/>
                </a:cubicBezTo>
                <a:cubicBezTo>
                  <a:pt x="5589736" y="2814092"/>
                  <a:pt x="5586016" y="2812851"/>
                  <a:pt x="5581054" y="2812851"/>
                </a:cubicBezTo>
                <a:cubicBezTo>
                  <a:pt x="5581054" y="2817812"/>
                  <a:pt x="5579814" y="2819053"/>
                  <a:pt x="5577334" y="2816572"/>
                </a:cubicBezTo>
                <a:cubicBezTo>
                  <a:pt x="5574854" y="2814092"/>
                  <a:pt x="5572372" y="2812851"/>
                  <a:pt x="5569892" y="2812851"/>
                </a:cubicBezTo>
                <a:cubicBezTo>
                  <a:pt x="5567412" y="2812851"/>
                  <a:pt x="5563692" y="2812851"/>
                  <a:pt x="5558730" y="2812851"/>
                </a:cubicBezTo>
                <a:cubicBezTo>
                  <a:pt x="5553769" y="2812851"/>
                  <a:pt x="5551289" y="2812851"/>
                  <a:pt x="5551289" y="2812851"/>
                </a:cubicBezTo>
                <a:cubicBezTo>
                  <a:pt x="5541367" y="2812851"/>
                  <a:pt x="5531445" y="2810371"/>
                  <a:pt x="5521523" y="2805410"/>
                </a:cubicBezTo>
                <a:cubicBezTo>
                  <a:pt x="5491758" y="2790527"/>
                  <a:pt x="5474395" y="2783086"/>
                  <a:pt x="5469433" y="2783086"/>
                </a:cubicBezTo>
                <a:cubicBezTo>
                  <a:pt x="5469433" y="2783086"/>
                  <a:pt x="5468193" y="2781846"/>
                  <a:pt x="5465713" y="2779365"/>
                </a:cubicBezTo>
                <a:cubicBezTo>
                  <a:pt x="5463233" y="2776884"/>
                  <a:pt x="5459512" y="2775644"/>
                  <a:pt x="5454551" y="2775644"/>
                </a:cubicBezTo>
                <a:cubicBezTo>
                  <a:pt x="5449589" y="2775644"/>
                  <a:pt x="5445868" y="2776884"/>
                  <a:pt x="5443388" y="2779365"/>
                </a:cubicBezTo>
                <a:cubicBezTo>
                  <a:pt x="5440908" y="2781846"/>
                  <a:pt x="5437188" y="2783086"/>
                  <a:pt x="5432226" y="2783086"/>
                </a:cubicBezTo>
                <a:cubicBezTo>
                  <a:pt x="5422305" y="2778125"/>
                  <a:pt x="5417343" y="2778125"/>
                  <a:pt x="5417343" y="2783086"/>
                </a:cubicBezTo>
                <a:cubicBezTo>
                  <a:pt x="5417343" y="2788047"/>
                  <a:pt x="5414863" y="2788047"/>
                  <a:pt x="5409902" y="2783086"/>
                </a:cubicBezTo>
                <a:lnTo>
                  <a:pt x="5409902" y="2775644"/>
                </a:lnTo>
                <a:cubicBezTo>
                  <a:pt x="5409902" y="2775644"/>
                  <a:pt x="5409902" y="2773164"/>
                  <a:pt x="5409902" y="2768203"/>
                </a:cubicBezTo>
                <a:cubicBezTo>
                  <a:pt x="5409902" y="2768203"/>
                  <a:pt x="5411143" y="2768203"/>
                  <a:pt x="5413623" y="2768203"/>
                </a:cubicBezTo>
                <a:cubicBezTo>
                  <a:pt x="5416103" y="2768203"/>
                  <a:pt x="5419824" y="2768203"/>
                  <a:pt x="5424785" y="2768203"/>
                </a:cubicBezTo>
                <a:cubicBezTo>
                  <a:pt x="5424785" y="2768203"/>
                  <a:pt x="5426026" y="2766963"/>
                  <a:pt x="5428506" y="2764482"/>
                </a:cubicBezTo>
                <a:cubicBezTo>
                  <a:pt x="5430986" y="2762002"/>
                  <a:pt x="5429746" y="2760762"/>
                  <a:pt x="5424785" y="2760762"/>
                </a:cubicBezTo>
                <a:close/>
                <a:moveTo>
                  <a:pt x="5253633" y="2753320"/>
                </a:moveTo>
                <a:cubicBezTo>
                  <a:pt x="5253633" y="2753320"/>
                  <a:pt x="5254873" y="2753320"/>
                  <a:pt x="5257353" y="2753320"/>
                </a:cubicBezTo>
                <a:cubicBezTo>
                  <a:pt x="5259833" y="2753320"/>
                  <a:pt x="5261074" y="2755801"/>
                  <a:pt x="5261074" y="2760762"/>
                </a:cubicBezTo>
                <a:lnTo>
                  <a:pt x="5246191" y="2760762"/>
                </a:lnTo>
                <a:close/>
                <a:moveTo>
                  <a:pt x="3735586" y="2753320"/>
                </a:moveTo>
                <a:cubicBezTo>
                  <a:pt x="3740547" y="2753320"/>
                  <a:pt x="3743027" y="2755801"/>
                  <a:pt x="3743027" y="2760762"/>
                </a:cubicBezTo>
                <a:lnTo>
                  <a:pt x="3735586" y="2760762"/>
                </a:lnTo>
                <a:cubicBezTo>
                  <a:pt x="3735586" y="2755801"/>
                  <a:pt x="3735586" y="2753320"/>
                  <a:pt x="3735586" y="2753320"/>
                </a:cubicBezTo>
                <a:close/>
                <a:moveTo>
                  <a:pt x="3147715" y="2753320"/>
                </a:moveTo>
                <a:cubicBezTo>
                  <a:pt x="3147715" y="2753320"/>
                  <a:pt x="3152675" y="2754560"/>
                  <a:pt x="3162598" y="2757041"/>
                </a:cubicBezTo>
                <a:cubicBezTo>
                  <a:pt x="3172520" y="2759522"/>
                  <a:pt x="3177480" y="2763242"/>
                  <a:pt x="3177480" y="2768203"/>
                </a:cubicBezTo>
                <a:cubicBezTo>
                  <a:pt x="3167558" y="2763242"/>
                  <a:pt x="3161358" y="2760762"/>
                  <a:pt x="3158877" y="2760762"/>
                </a:cubicBezTo>
                <a:cubicBezTo>
                  <a:pt x="3156396" y="2760762"/>
                  <a:pt x="3153916" y="2759522"/>
                  <a:pt x="3151435" y="2757041"/>
                </a:cubicBezTo>
                <a:cubicBezTo>
                  <a:pt x="3148955" y="2754560"/>
                  <a:pt x="3147715" y="2753320"/>
                  <a:pt x="3147715" y="2753320"/>
                </a:cubicBezTo>
                <a:close/>
                <a:moveTo>
                  <a:pt x="6578203" y="2745879"/>
                </a:moveTo>
                <a:lnTo>
                  <a:pt x="6578203" y="2753320"/>
                </a:lnTo>
                <a:cubicBezTo>
                  <a:pt x="6578203" y="2753320"/>
                  <a:pt x="6575723" y="2753320"/>
                  <a:pt x="6570761" y="2753320"/>
                </a:cubicBezTo>
                <a:cubicBezTo>
                  <a:pt x="6570761" y="2748359"/>
                  <a:pt x="6573241" y="2745879"/>
                  <a:pt x="6578203" y="2745879"/>
                </a:cubicBezTo>
                <a:close/>
                <a:moveTo>
                  <a:pt x="5975449" y="2745879"/>
                </a:moveTo>
                <a:cubicBezTo>
                  <a:pt x="5980410" y="2745879"/>
                  <a:pt x="5982890" y="2745879"/>
                  <a:pt x="5982890" y="2745879"/>
                </a:cubicBezTo>
                <a:cubicBezTo>
                  <a:pt x="5982890" y="2745879"/>
                  <a:pt x="5982890" y="2748359"/>
                  <a:pt x="5982890" y="2753320"/>
                </a:cubicBezTo>
                <a:cubicBezTo>
                  <a:pt x="5977929" y="2753320"/>
                  <a:pt x="5974208" y="2752080"/>
                  <a:pt x="5971728" y="2749600"/>
                </a:cubicBezTo>
                <a:cubicBezTo>
                  <a:pt x="5969248" y="2747119"/>
                  <a:pt x="5970488" y="2745879"/>
                  <a:pt x="5975449" y="2745879"/>
                </a:cubicBezTo>
                <a:close/>
                <a:moveTo>
                  <a:pt x="5328047" y="2745879"/>
                </a:moveTo>
                <a:lnTo>
                  <a:pt x="5335488" y="2753320"/>
                </a:lnTo>
                <a:cubicBezTo>
                  <a:pt x="5335488" y="2753320"/>
                  <a:pt x="5333008" y="2753320"/>
                  <a:pt x="5328047" y="2753320"/>
                </a:cubicBezTo>
                <a:close/>
                <a:moveTo>
                  <a:pt x="5194101" y="2745879"/>
                </a:moveTo>
                <a:cubicBezTo>
                  <a:pt x="5199063" y="2745879"/>
                  <a:pt x="5201543" y="2745879"/>
                  <a:pt x="5201543" y="2745879"/>
                </a:cubicBezTo>
                <a:lnTo>
                  <a:pt x="5208984" y="2745879"/>
                </a:lnTo>
                <a:lnTo>
                  <a:pt x="5208984" y="2760762"/>
                </a:lnTo>
                <a:cubicBezTo>
                  <a:pt x="5204023" y="2755801"/>
                  <a:pt x="5199063" y="2753320"/>
                  <a:pt x="5194101" y="2753320"/>
                </a:cubicBezTo>
                <a:lnTo>
                  <a:pt x="5186660" y="2753320"/>
                </a:lnTo>
                <a:cubicBezTo>
                  <a:pt x="5186660" y="2748359"/>
                  <a:pt x="5189140" y="2745879"/>
                  <a:pt x="5194101" y="2745879"/>
                </a:cubicBezTo>
                <a:close/>
                <a:moveTo>
                  <a:pt x="4271367" y="2745879"/>
                </a:moveTo>
                <a:lnTo>
                  <a:pt x="4286250" y="2753320"/>
                </a:lnTo>
                <a:cubicBezTo>
                  <a:pt x="4291211" y="2753320"/>
                  <a:pt x="4294932" y="2753320"/>
                  <a:pt x="4297412" y="2753320"/>
                </a:cubicBezTo>
                <a:cubicBezTo>
                  <a:pt x="4299893" y="2753320"/>
                  <a:pt x="4301133" y="2755801"/>
                  <a:pt x="4301133" y="2760762"/>
                </a:cubicBezTo>
                <a:lnTo>
                  <a:pt x="4316016" y="2760762"/>
                </a:lnTo>
                <a:cubicBezTo>
                  <a:pt x="4316016" y="2765722"/>
                  <a:pt x="4330898" y="2770684"/>
                  <a:pt x="4360664" y="2775644"/>
                </a:cubicBezTo>
                <a:cubicBezTo>
                  <a:pt x="4360664" y="2775644"/>
                  <a:pt x="4363144" y="2775644"/>
                  <a:pt x="4368105" y="2775644"/>
                </a:cubicBezTo>
                <a:cubicBezTo>
                  <a:pt x="4373067" y="2775644"/>
                  <a:pt x="4375547" y="2776884"/>
                  <a:pt x="4375547" y="2779365"/>
                </a:cubicBezTo>
                <a:cubicBezTo>
                  <a:pt x="4375547" y="2781846"/>
                  <a:pt x="4376787" y="2783086"/>
                  <a:pt x="4379268" y="2783086"/>
                </a:cubicBezTo>
                <a:cubicBezTo>
                  <a:pt x="4381748" y="2783086"/>
                  <a:pt x="4385469" y="2783086"/>
                  <a:pt x="4390430" y="2783086"/>
                </a:cubicBezTo>
                <a:cubicBezTo>
                  <a:pt x="4405313" y="2788047"/>
                  <a:pt x="4422676" y="2793008"/>
                  <a:pt x="4442519" y="2797969"/>
                </a:cubicBezTo>
                <a:cubicBezTo>
                  <a:pt x="4472285" y="2807891"/>
                  <a:pt x="4487168" y="2810371"/>
                  <a:pt x="4487168" y="2805410"/>
                </a:cubicBezTo>
                <a:cubicBezTo>
                  <a:pt x="4487168" y="2800449"/>
                  <a:pt x="4485928" y="2797969"/>
                  <a:pt x="4483447" y="2797969"/>
                </a:cubicBezTo>
                <a:cubicBezTo>
                  <a:pt x="4480967" y="2797969"/>
                  <a:pt x="4479726" y="2796729"/>
                  <a:pt x="4479726" y="2794248"/>
                </a:cubicBezTo>
                <a:cubicBezTo>
                  <a:pt x="4479726" y="2791767"/>
                  <a:pt x="4477246" y="2793008"/>
                  <a:pt x="4472285" y="2797969"/>
                </a:cubicBezTo>
                <a:lnTo>
                  <a:pt x="4464843" y="2797969"/>
                </a:lnTo>
                <a:lnTo>
                  <a:pt x="4457402" y="2790527"/>
                </a:lnTo>
                <a:cubicBezTo>
                  <a:pt x="4452441" y="2795488"/>
                  <a:pt x="4447481" y="2796729"/>
                  <a:pt x="4442519" y="2794248"/>
                </a:cubicBezTo>
                <a:cubicBezTo>
                  <a:pt x="4437559" y="2791767"/>
                  <a:pt x="4432598" y="2790527"/>
                  <a:pt x="4427636" y="2790527"/>
                </a:cubicBezTo>
                <a:cubicBezTo>
                  <a:pt x="4402832" y="2785567"/>
                  <a:pt x="4385469" y="2778125"/>
                  <a:pt x="4375547" y="2768203"/>
                </a:cubicBezTo>
                <a:lnTo>
                  <a:pt x="4375547" y="2760762"/>
                </a:lnTo>
                <a:lnTo>
                  <a:pt x="4368105" y="2760762"/>
                </a:lnTo>
                <a:cubicBezTo>
                  <a:pt x="4373067" y="2765722"/>
                  <a:pt x="4375547" y="2768203"/>
                  <a:pt x="4375547" y="2768203"/>
                </a:cubicBezTo>
                <a:cubicBezTo>
                  <a:pt x="4370586" y="2768203"/>
                  <a:pt x="4363144" y="2765722"/>
                  <a:pt x="4353223" y="2760762"/>
                </a:cubicBezTo>
                <a:cubicBezTo>
                  <a:pt x="4358184" y="2760762"/>
                  <a:pt x="4360664" y="2760762"/>
                  <a:pt x="4360664" y="2760762"/>
                </a:cubicBezTo>
                <a:lnTo>
                  <a:pt x="4360664" y="2753320"/>
                </a:lnTo>
                <a:cubicBezTo>
                  <a:pt x="4360664" y="2753320"/>
                  <a:pt x="4359424" y="2753320"/>
                  <a:pt x="4356943" y="2753320"/>
                </a:cubicBezTo>
                <a:cubicBezTo>
                  <a:pt x="4354463" y="2753320"/>
                  <a:pt x="4353223" y="2755801"/>
                  <a:pt x="4353223" y="2760762"/>
                </a:cubicBezTo>
                <a:lnTo>
                  <a:pt x="4316016" y="2760762"/>
                </a:lnTo>
                <a:lnTo>
                  <a:pt x="4293691" y="2745879"/>
                </a:lnTo>
                <a:cubicBezTo>
                  <a:pt x="4283770" y="2745879"/>
                  <a:pt x="4277568" y="2745879"/>
                  <a:pt x="4275088" y="2745879"/>
                </a:cubicBezTo>
                <a:cubicBezTo>
                  <a:pt x="4272608" y="2745879"/>
                  <a:pt x="4271367" y="2745879"/>
                  <a:pt x="4271367" y="2745879"/>
                </a:cubicBezTo>
                <a:close/>
                <a:moveTo>
                  <a:pt x="3437930" y="2745879"/>
                </a:moveTo>
                <a:lnTo>
                  <a:pt x="3437930" y="2753320"/>
                </a:lnTo>
                <a:lnTo>
                  <a:pt x="3445371" y="2753320"/>
                </a:lnTo>
                <a:cubicBezTo>
                  <a:pt x="3445371" y="2753320"/>
                  <a:pt x="3442891" y="2750840"/>
                  <a:pt x="3437930" y="2745879"/>
                </a:cubicBezTo>
                <a:close/>
                <a:moveTo>
                  <a:pt x="6079629" y="2738437"/>
                </a:moveTo>
                <a:cubicBezTo>
                  <a:pt x="6079629" y="2743398"/>
                  <a:pt x="6079629" y="2745879"/>
                  <a:pt x="6079629" y="2745879"/>
                </a:cubicBezTo>
                <a:lnTo>
                  <a:pt x="6072187" y="2745879"/>
                </a:lnTo>
                <a:close/>
                <a:moveTo>
                  <a:pt x="5953125" y="2738437"/>
                </a:moveTo>
                <a:lnTo>
                  <a:pt x="5960566" y="2738437"/>
                </a:lnTo>
                <a:cubicBezTo>
                  <a:pt x="5960566" y="2738437"/>
                  <a:pt x="5961807" y="2738437"/>
                  <a:pt x="5964287" y="2738437"/>
                </a:cubicBezTo>
                <a:cubicBezTo>
                  <a:pt x="5966767" y="2738437"/>
                  <a:pt x="5965527" y="2740918"/>
                  <a:pt x="5960566" y="2745879"/>
                </a:cubicBezTo>
                <a:cubicBezTo>
                  <a:pt x="5960566" y="2740918"/>
                  <a:pt x="5958086" y="2738437"/>
                  <a:pt x="5953125" y="2738437"/>
                </a:cubicBezTo>
                <a:close/>
                <a:moveTo>
                  <a:pt x="5640586" y="2738437"/>
                </a:moveTo>
                <a:lnTo>
                  <a:pt x="5648027" y="2738437"/>
                </a:lnTo>
                <a:lnTo>
                  <a:pt x="5648027" y="2745879"/>
                </a:lnTo>
                <a:close/>
                <a:moveTo>
                  <a:pt x="5335488" y="2738437"/>
                </a:moveTo>
                <a:lnTo>
                  <a:pt x="5342929" y="2738437"/>
                </a:lnTo>
                <a:lnTo>
                  <a:pt x="5342929" y="2745879"/>
                </a:lnTo>
                <a:close/>
                <a:moveTo>
                  <a:pt x="5008066" y="2738437"/>
                </a:moveTo>
                <a:lnTo>
                  <a:pt x="5000625" y="2745879"/>
                </a:lnTo>
                <a:cubicBezTo>
                  <a:pt x="5005586" y="2745879"/>
                  <a:pt x="5008066" y="2745879"/>
                  <a:pt x="5008066" y="2745879"/>
                </a:cubicBezTo>
                <a:cubicBezTo>
                  <a:pt x="5008066" y="2740918"/>
                  <a:pt x="5008066" y="2738437"/>
                  <a:pt x="5008066" y="2738437"/>
                </a:cubicBezTo>
                <a:close/>
                <a:moveTo>
                  <a:pt x="4401592" y="2738437"/>
                </a:moveTo>
                <a:cubicBezTo>
                  <a:pt x="4394150" y="2738437"/>
                  <a:pt x="4390430" y="2740918"/>
                  <a:pt x="4390430" y="2745879"/>
                </a:cubicBezTo>
                <a:lnTo>
                  <a:pt x="4397871" y="2753320"/>
                </a:lnTo>
                <a:cubicBezTo>
                  <a:pt x="4402832" y="2753320"/>
                  <a:pt x="4407793" y="2753320"/>
                  <a:pt x="4412754" y="2753320"/>
                </a:cubicBezTo>
                <a:cubicBezTo>
                  <a:pt x="4417715" y="2748359"/>
                  <a:pt x="4418955" y="2744639"/>
                  <a:pt x="4416474" y="2742158"/>
                </a:cubicBezTo>
                <a:cubicBezTo>
                  <a:pt x="4413994" y="2739677"/>
                  <a:pt x="4409033" y="2738437"/>
                  <a:pt x="4401592" y="2738437"/>
                </a:cubicBezTo>
                <a:close/>
                <a:moveTo>
                  <a:pt x="3772793" y="2738437"/>
                </a:moveTo>
                <a:cubicBezTo>
                  <a:pt x="3782715" y="2738437"/>
                  <a:pt x="3787676" y="2739677"/>
                  <a:pt x="3787676" y="2742158"/>
                </a:cubicBezTo>
                <a:cubicBezTo>
                  <a:pt x="3787676" y="2744639"/>
                  <a:pt x="3790156" y="2745879"/>
                  <a:pt x="3795117" y="2745879"/>
                </a:cubicBezTo>
                <a:lnTo>
                  <a:pt x="3765352" y="2745879"/>
                </a:lnTo>
                <a:close/>
                <a:moveTo>
                  <a:pt x="3743027" y="2738437"/>
                </a:moveTo>
                <a:lnTo>
                  <a:pt x="3750469" y="2738437"/>
                </a:lnTo>
                <a:lnTo>
                  <a:pt x="3743027" y="2745879"/>
                </a:lnTo>
                <a:cubicBezTo>
                  <a:pt x="3738066" y="2745879"/>
                  <a:pt x="3735586" y="2744639"/>
                  <a:pt x="3735586" y="2742158"/>
                </a:cubicBezTo>
                <a:cubicBezTo>
                  <a:pt x="3735586" y="2739677"/>
                  <a:pt x="3738066" y="2738437"/>
                  <a:pt x="3743027" y="2738437"/>
                </a:cubicBezTo>
                <a:close/>
                <a:moveTo>
                  <a:pt x="3646289" y="2738437"/>
                </a:moveTo>
                <a:lnTo>
                  <a:pt x="3653730" y="2745879"/>
                </a:lnTo>
                <a:cubicBezTo>
                  <a:pt x="3648769" y="2745879"/>
                  <a:pt x="3646289" y="2745879"/>
                  <a:pt x="3646289" y="2745879"/>
                </a:cubicBezTo>
                <a:cubicBezTo>
                  <a:pt x="3646289" y="2740918"/>
                  <a:pt x="3646289" y="2738437"/>
                  <a:pt x="3646289" y="2738437"/>
                </a:cubicBezTo>
                <a:close/>
                <a:moveTo>
                  <a:pt x="3436069" y="2736345"/>
                </a:moveTo>
                <a:cubicBezTo>
                  <a:pt x="3447231" y="2735879"/>
                  <a:pt x="3452812" y="2740298"/>
                  <a:pt x="3452812" y="2749600"/>
                </a:cubicBezTo>
                <a:cubicBezTo>
                  <a:pt x="3452812" y="2762002"/>
                  <a:pt x="3460254" y="2765722"/>
                  <a:pt x="3475137" y="2760762"/>
                </a:cubicBezTo>
                <a:cubicBezTo>
                  <a:pt x="3480098" y="2755801"/>
                  <a:pt x="3494980" y="2755801"/>
                  <a:pt x="3519785" y="2760762"/>
                </a:cubicBezTo>
                <a:cubicBezTo>
                  <a:pt x="3534668" y="2770684"/>
                  <a:pt x="3549551" y="2778125"/>
                  <a:pt x="3564433" y="2783086"/>
                </a:cubicBezTo>
                <a:lnTo>
                  <a:pt x="3594199" y="2797969"/>
                </a:lnTo>
                <a:lnTo>
                  <a:pt x="3616523" y="2805410"/>
                </a:lnTo>
                <a:cubicBezTo>
                  <a:pt x="3651250" y="2805410"/>
                  <a:pt x="3668613" y="2810371"/>
                  <a:pt x="3668613" y="2820293"/>
                </a:cubicBezTo>
                <a:cubicBezTo>
                  <a:pt x="3668613" y="2825254"/>
                  <a:pt x="3648769" y="2822774"/>
                  <a:pt x="3609082" y="2812851"/>
                </a:cubicBezTo>
                <a:cubicBezTo>
                  <a:pt x="3514824" y="2783086"/>
                  <a:pt x="3460254" y="2768203"/>
                  <a:pt x="3445371" y="2768203"/>
                </a:cubicBezTo>
                <a:cubicBezTo>
                  <a:pt x="3425527" y="2768203"/>
                  <a:pt x="3415605" y="2763242"/>
                  <a:pt x="3415605" y="2753320"/>
                </a:cubicBezTo>
                <a:cubicBezTo>
                  <a:pt x="3410645" y="2753320"/>
                  <a:pt x="3408164" y="2753320"/>
                  <a:pt x="3408164" y="2753320"/>
                </a:cubicBezTo>
                <a:cubicBezTo>
                  <a:pt x="3403203" y="2753320"/>
                  <a:pt x="3400723" y="2750840"/>
                  <a:pt x="3400723" y="2745879"/>
                </a:cubicBezTo>
                <a:lnTo>
                  <a:pt x="3408164" y="2745879"/>
                </a:lnTo>
                <a:cubicBezTo>
                  <a:pt x="3413125" y="2745879"/>
                  <a:pt x="3418086" y="2743398"/>
                  <a:pt x="3423047" y="2738437"/>
                </a:cubicBezTo>
                <a:cubicBezTo>
                  <a:pt x="3428008" y="2737197"/>
                  <a:pt x="3432349" y="2736500"/>
                  <a:pt x="3436069" y="2736345"/>
                </a:cubicBezTo>
                <a:close/>
                <a:moveTo>
                  <a:pt x="5685234" y="2730996"/>
                </a:moveTo>
                <a:lnTo>
                  <a:pt x="5692676" y="2738437"/>
                </a:lnTo>
                <a:cubicBezTo>
                  <a:pt x="5692676" y="2738437"/>
                  <a:pt x="5690195" y="2738437"/>
                  <a:pt x="5685234" y="2738437"/>
                </a:cubicBezTo>
                <a:close/>
                <a:moveTo>
                  <a:pt x="5573613" y="2730996"/>
                </a:moveTo>
                <a:lnTo>
                  <a:pt x="5581054" y="2730996"/>
                </a:lnTo>
                <a:cubicBezTo>
                  <a:pt x="5581054" y="2735957"/>
                  <a:pt x="5578574" y="2738437"/>
                  <a:pt x="5573613" y="2738437"/>
                </a:cubicBezTo>
                <a:cubicBezTo>
                  <a:pt x="5573613" y="2743398"/>
                  <a:pt x="5574854" y="2745879"/>
                  <a:pt x="5577334" y="2745879"/>
                </a:cubicBezTo>
                <a:cubicBezTo>
                  <a:pt x="5579814" y="2745879"/>
                  <a:pt x="5583535" y="2745879"/>
                  <a:pt x="5588496" y="2745879"/>
                </a:cubicBezTo>
                <a:cubicBezTo>
                  <a:pt x="5593457" y="2745879"/>
                  <a:pt x="5598417" y="2747119"/>
                  <a:pt x="5603379" y="2749600"/>
                </a:cubicBezTo>
                <a:cubicBezTo>
                  <a:pt x="5608340" y="2752080"/>
                  <a:pt x="5610820" y="2753320"/>
                  <a:pt x="5610820" y="2753320"/>
                </a:cubicBezTo>
                <a:lnTo>
                  <a:pt x="5603379" y="2760762"/>
                </a:lnTo>
                <a:lnTo>
                  <a:pt x="5588496" y="2753320"/>
                </a:lnTo>
                <a:cubicBezTo>
                  <a:pt x="5573613" y="2753320"/>
                  <a:pt x="5563692" y="2753320"/>
                  <a:pt x="5558730" y="2753320"/>
                </a:cubicBezTo>
                <a:lnTo>
                  <a:pt x="5558730" y="2745879"/>
                </a:lnTo>
                <a:lnTo>
                  <a:pt x="5566172" y="2738437"/>
                </a:lnTo>
                <a:cubicBezTo>
                  <a:pt x="5566172" y="2738437"/>
                  <a:pt x="5568652" y="2735957"/>
                  <a:pt x="5573613" y="2730996"/>
                </a:cubicBezTo>
                <a:close/>
                <a:moveTo>
                  <a:pt x="5521523" y="2730996"/>
                </a:moveTo>
                <a:cubicBezTo>
                  <a:pt x="5531445" y="2735957"/>
                  <a:pt x="5537647" y="2738437"/>
                  <a:pt x="5540127" y="2738437"/>
                </a:cubicBezTo>
                <a:cubicBezTo>
                  <a:pt x="5542607" y="2738437"/>
                  <a:pt x="5543847" y="2740918"/>
                  <a:pt x="5543847" y="2745879"/>
                </a:cubicBezTo>
                <a:lnTo>
                  <a:pt x="5528965" y="2738437"/>
                </a:lnTo>
                <a:close/>
                <a:moveTo>
                  <a:pt x="4747617" y="2730996"/>
                </a:moveTo>
                <a:lnTo>
                  <a:pt x="4740176" y="2753320"/>
                </a:lnTo>
                <a:lnTo>
                  <a:pt x="4747617" y="2760762"/>
                </a:lnTo>
                <a:cubicBezTo>
                  <a:pt x="4747617" y="2755801"/>
                  <a:pt x="4750097" y="2753320"/>
                  <a:pt x="4755058" y="2753320"/>
                </a:cubicBezTo>
                <a:cubicBezTo>
                  <a:pt x="4755058" y="2748359"/>
                  <a:pt x="4755058" y="2743398"/>
                  <a:pt x="4755058" y="2738437"/>
                </a:cubicBezTo>
                <a:cubicBezTo>
                  <a:pt x="4750097" y="2738437"/>
                  <a:pt x="4747617" y="2735957"/>
                  <a:pt x="4747617" y="2730996"/>
                </a:cubicBezTo>
                <a:close/>
                <a:moveTo>
                  <a:pt x="4368105" y="2730996"/>
                </a:moveTo>
                <a:cubicBezTo>
                  <a:pt x="4368105" y="2735957"/>
                  <a:pt x="4369346" y="2739677"/>
                  <a:pt x="4371826" y="2742158"/>
                </a:cubicBezTo>
                <a:cubicBezTo>
                  <a:pt x="4374307" y="2744639"/>
                  <a:pt x="4375547" y="2744639"/>
                  <a:pt x="4375547" y="2742158"/>
                </a:cubicBezTo>
                <a:cubicBezTo>
                  <a:pt x="4375547" y="2739677"/>
                  <a:pt x="4375547" y="2735957"/>
                  <a:pt x="4375547" y="2730996"/>
                </a:cubicBezTo>
                <a:cubicBezTo>
                  <a:pt x="4375547" y="2730996"/>
                  <a:pt x="4373067" y="2730996"/>
                  <a:pt x="4368105" y="2730996"/>
                </a:cubicBezTo>
                <a:close/>
                <a:moveTo>
                  <a:pt x="5711744" y="2728671"/>
                </a:moveTo>
                <a:cubicBezTo>
                  <a:pt x="5712674" y="2728980"/>
                  <a:pt x="5713760" y="2729756"/>
                  <a:pt x="5715000" y="2730996"/>
                </a:cubicBezTo>
                <a:lnTo>
                  <a:pt x="5729883" y="2738437"/>
                </a:lnTo>
                <a:cubicBezTo>
                  <a:pt x="5734844" y="2738437"/>
                  <a:pt x="5738565" y="2738437"/>
                  <a:pt x="5741045" y="2738437"/>
                </a:cubicBezTo>
                <a:cubicBezTo>
                  <a:pt x="5743525" y="2738437"/>
                  <a:pt x="5744765" y="2738437"/>
                  <a:pt x="5744765" y="2738437"/>
                </a:cubicBezTo>
                <a:cubicBezTo>
                  <a:pt x="5744765" y="2743398"/>
                  <a:pt x="5747245" y="2745879"/>
                  <a:pt x="5752207" y="2745879"/>
                </a:cubicBezTo>
                <a:cubicBezTo>
                  <a:pt x="5757168" y="2745879"/>
                  <a:pt x="5759648" y="2743398"/>
                  <a:pt x="5759648" y="2738437"/>
                </a:cubicBezTo>
                <a:lnTo>
                  <a:pt x="5767090" y="2738437"/>
                </a:lnTo>
                <a:lnTo>
                  <a:pt x="5774531" y="2745879"/>
                </a:lnTo>
                <a:lnTo>
                  <a:pt x="5781972" y="2745879"/>
                </a:lnTo>
                <a:cubicBezTo>
                  <a:pt x="5781972" y="2750840"/>
                  <a:pt x="5784452" y="2753320"/>
                  <a:pt x="5789414" y="2753320"/>
                </a:cubicBezTo>
                <a:cubicBezTo>
                  <a:pt x="5794375" y="2753320"/>
                  <a:pt x="5796855" y="2755801"/>
                  <a:pt x="5796855" y="2760762"/>
                </a:cubicBezTo>
                <a:cubicBezTo>
                  <a:pt x="5796855" y="2765722"/>
                  <a:pt x="5799335" y="2768203"/>
                  <a:pt x="5804297" y="2768203"/>
                </a:cubicBezTo>
                <a:cubicBezTo>
                  <a:pt x="5809258" y="2768203"/>
                  <a:pt x="5809258" y="2765722"/>
                  <a:pt x="5804297" y="2760762"/>
                </a:cubicBezTo>
                <a:lnTo>
                  <a:pt x="5811738" y="2760762"/>
                </a:lnTo>
                <a:cubicBezTo>
                  <a:pt x="5816699" y="2765722"/>
                  <a:pt x="5819179" y="2768203"/>
                  <a:pt x="5819179" y="2768203"/>
                </a:cubicBezTo>
                <a:cubicBezTo>
                  <a:pt x="5819179" y="2773164"/>
                  <a:pt x="5819179" y="2775644"/>
                  <a:pt x="5819179" y="2775644"/>
                </a:cubicBezTo>
                <a:cubicBezTo>
                  <a:pt x="5819179" y="2775644"/>
                  <a:pt x="5821660" y="2775644"/>
                  <a:pt x="5826621" y="2775644"/>
                </a:cubicBezTo>
                <a:cubicBezTo>
                  <a:pt x="5826621" y="2775644"/>
                  <a:pt x="5826621" y="2776884"/>
                  <a:pt x="5826621" y="2779365"/>
                </a:cubicBezTo>
                <a:cubicBezTo>
                  <a:pt x="5826621" y="2781846"/>
                  <a:pt x="5825380" y="2783086"/>
                  <a:pt x="5822900" y="2783086"/>
                </a:cubicBezTo>
                <a:cubicBezTo>
                  <a:pt x="5820420" y="2783086"/>
                  <a:pt x="5819179" y="2783086"/>
                  <a:pt x="5819179" y="2783086"/>
                </a:cubicBezTo>
                <a:cubicBezTo>
                  <a:pt x="5819179" y="2783086"/>
                  <a:pt x="5816699" y="2785567"/>
                  <a:pt x="5811738" y="2790527"/>
                </a:cubicBezTo>
                <a:lnTo>
                  <a:pt x="5804297" y="2783086"/>
                </a:lnTo>
                <a:cubicBezTo>
                  <a:pt x="5789414" y="2763242"/>
                  <a:pt x="5781972" y="2755801"/>
                  <a:pt x="5781972" y="2760762"/>
                </a:cubicBezTo>
                <a:cubicBezTo>
                  <a:pt x="5781972" y="2765722"/>
                  <a:pt x="5784452" y="2768203"/>
                  <a:pt x="5789414" y="2768203"/>
                </a:cubicBezTo>
                <a:cubicBezTo>
                  <a:pt x="5784452" y="2768203"/>
                  <a:pt x="5779492" y="2768203"/>
                  <a:pt x="5774531" y="2768203"/>
                </a:cubicBezTo>
                <a:lnTo>
                  <a:pt x="5767090" y="2775644"/>
                </a:lnTo>
                <a:cubicBezTo>
                  <a:pt x="5772051" y="2775644"/>
                  <a:pt x="5774531" y="2776884"/>
                  <a:pt x="5774531" y="2779365"/>
                </a:cubicBezTo>
                <a:cubicBezTo>
                  <a:pt x="5774531" y="2781846"/>
                  <a:pt x="5772051" y="2785567"/>
                  <a:pt x="5767090" y="2790527"/>
                </a:cubicBezTo>
                <a:lnTo>
                  <a:pt x="5759648" y="2797969"/>
                </a:lnTo>
                <a:lnTo>
                  <a:pt x="5767090" y="2797969"/>
                </a:lnTo>
                <a:cubicBezTo>
                  <a:pt x="5777011" y="2797969"/>
                  <a:pt x="5783213" y="2796729"/>
                  <a:pt x="5785693" y="2794248"/>
                </a:cubicBezTo>
                <a:cubicBezTo>
                  <a:pt x="5788173" y="2791767"/>
                  <a:pt x="5789414" y="2797969"/>
                  <a:pt x="5789414" y="2812851"/>
                </a:cubicBezTo>
                <a:cubicBezTo>
                  <a:pt x="5789414" y="2827734"/>
                  <a:pt x="5791894" y="2835176"/>
                  <a:pt x="5796855" y="2835176"/>
                </a:cubicBezTo>
                <a:lnTo>
                  <a:pt x="5781972" y="2842617"/>
                </a:lnTo>
                <a:lnTo>
                  <a:pt x="5767090" y="2850059"/>
                </a:lnTo>
                <a:cubicBezTo>
                  <a:pt x="5772051" y="2850059"/>
                  <a:pt x="5774531" y="2851299"/>
                  <a:pt x="5774531" y="2853779"/>
                </a:cubicBezTo>
                <a:cubicBezTo>
                  <a:pt x="5774531" y="2856260"/>
                  <a:pt x="5774531" y="2857500"/>
                  <a:pt x="5774531" y="2857500"/>
                </a:cubicBezTo>
                <a:cubicBezTo>
                  <a:pt x="5774531" y="2857500"/>
                  <a:pt x="5772051" y="2857500"/>
                  <a:pt x="5767090" y="2857500"/>
                </a:cubicBezTo>
                <a:cubicBezTo>
                  <a:pt x="5762128" y="2857500"/>
                  <a:pt x="5759648" y="2857500"/>
                  <a:pt x="5759648" y="2857500"/>
                </a:cubicBezTo>
                <a:cubicBezTo>
                  <a:pt x="5759648" y="2857500"/>
                  <a:pt x="5757168" y="2857500"/>
                  <a:pt x="5752207" y="2857500"/>
                </a:cubicBezTo>
                <a:cubicBezTo>
                  <a:pt x="5747245" y="2857500"/>
                  <a:pt x="5742285" y="2857500"/>
                  <a:pt x="5737324" y="2857500"/>
                </a:cubicBezTo>
                <a:cubicBezTo>
                  <a:pt x="5722441" y="2852539"/>
                  <a:pt x="5712520" y="2850059"/>
                  <a:pt x="5707558" y="2850059"/>
                </a:cubicBezTo>
                <a:lnTo>
                  <a:pt x="5700117" y="2842617"/>
                </a:lnTo>
                <a:lnTo>
                  <a:pt x="5707558" y="2842617"/>
                </a:lnTo>
                <a:cubicBezTo>
                  <a:pt x="5712520" y="2842617"/>
                  <a:pt x="5721201" y="2843857"/>
                  <a:pt x="5733603" y="2846338"/>
                </a:cubicBezTo>
                <a:cubicBezTo>
                  <a:pt x="5746006" y="2848818"/>
                  <a:pt x="5754687" y="2847578"/>
                  <a:pt x="5759648" y="2842617"/>
                </a:cubicBezTo>
                <a:lnTo>
                  <a:pt x="5759648" y="2835176"/>
                </a:lnTo>
                <a:lnTo>
                  <a:pt x="5767090" y="2835176"/>
                </a:lnTo>
                <a:lnTo>
                  <a:pt x="5774531" y="2827734"/>
                </a:lnTo>
                <a:lnTo>
                  <a:pt x="5759648" y="2820293"/>
                </a:lnTo>
                <a:cubicBezTo>
                  <a:pt x="5754687" y="2815332"/>
                  <a:pt x="5747245" y="2814092"/>
                  <a:pt x="5737324" y="2816572"/>
                </a:cubicBezTo>
                <a:cubicBezTo>
                  <a:pt x="5727402" y="2819053"/>
                  <a:pt x="5721201" y="2817812"/>
                  <a:pt x="5718720" y="2812851"/>
                </a:cubicBezTo>
                <a:cubicBezTo>
                  <a:pt x="5716240" y="2807891"/>
                  <a:pt x="5715000" y="2805410"/>
                  <a:pt x="5715000" y="2805410"/>
                </a:cubicBezTo>
                <a:lnTo>
                  <a:pt x="5715000" y="2812851"/>
                </a:lnTo>
                <a:cubicBezTo>
                  <a:pt x="5719961" y="2817812"/>
                  <a:pt x="5719961" y="2822774"/>
                  <a:pt x="5715000" y="2827734"/>
                </a:cubicBezTo>
                <a:cubicBezTo>
                  <a:pt x="5715000" y="2827734"/>
                  <a:pt x="5713759" y="2827734"/>
                  <a:pt x="5711279" y="2827734"/>
                </a:cubicBezTo>
                <a:cubicBezTo>
                  <a:pt x="5708799" y="2827734"/>
                  <a:pt x="5707558" y="2825254"/>
                  <a:pt x="5707558" y="2820293"/>
                </a:cubicBezTo>
                <a:cubicBezTo>
                  <a:pt x="5707558" y="2815332"/>
                  <a:pt x="5706318" y="2812851"/>
                  <a:pt x="5703838" y="2812851"/>
                </a:cubicBezTo>
                <a:cubicBezTo>
                  <a:pt x="5701358" y="2812851"/>
                  <a:pt x="5697637" y="2811611"/>
                  <a:pt x="5692676" y="2809131"/>
                </a:cubicBezTo>
                <a:cubicBezTo>
                  <a:pt x="5687714" y="2806650"/>
                  <a:pt x="5677793" y="2805410"/>
                  <a:pt x="5662910" y="2805410"/>
                </a:cubicBezTo>
                <a:lnTo>
                  <a:pt x="5610820" y="2790527"/>
                </a:lnTo>
                <a:cubicBezTo>
                  <a:pt x="5605859" y="2790527"/>
                  <a:pt x="5602138" y="2790527"/>
                  <a:pt x="5599658" y="2790527"/>
                </a:cubicBezTo>
                <a:cubicBezTo>
                  <a:pt x="5597178" y="2790527"/>
                  <a:pt x="5595937" y="2788047"/>
                  <a:pt x="5595937" y="2783086"/>
                </a:cubicBezTo>
                <a:cubicBezTo>
                  <a:pt x="5595937" y="2778125"/>
                  <a:pt x="5598417" y="2775644"/>
                  <a:pt x="5603379" y="2775644"/>
                </a:cubicBezTo>
                <a:cubicBezTo>
                  <a:pt x="5608340" y="2775644"/>
                  <a:pt x="5610820" y="2775644"/>
                  <a:pt x="5610820" y="2775644"/>
                </a:cubicBezTo>
                <a:cubicBezTo>
                  <a:pt x="5605859" y="2770684"/>
                  <a:pt x="5605859" y="2768203"/>
                  <a:pt x="5610820" y="2768203"/>
                </a:cubicBezTo>
                <a:cubicBezTo>
                  <a:pt x="5620742" y="2763242"/>
                  <a:pt x="5625703" y="2765722"/>
                  <a:pt x="5625703" y="2775644"/>
                </a:cubicBezTo>
                <a:cubicBezTo>
                  <a:pt x="5625703" y="2775644"/>
                  <a:pt x="5623223" y="2775644"/>
                  <a:pt x="5618261" y="2775644"/>
                </a:cubicBezTo>
                <a:cubicBezTo>
                  <a:pt x="5613300" y="2775644"/>
                  <a:pt x="5610820" y="2778125"/>
                  <a:pt x="5610820" y="2783086"/>
                </a:cubicBezTo>
                <a:lnTo>
                  <a:pt x="5642446" y="2783086"/>
                </a:lnTo>
                <a:lnTo>
                  <a:pt x="5642446" y="2783086"/>
                </a:lnTo>
                <a:lnTo>
                  <a:pt x="5642446" y="2783086"/>
                </a:lnTo>
                <a:lnTo>
                  <a:pt x="5642446" y="2783086"/>
                </a:lnTo>
                <a:lnTo>
                  <a:pt x="5655468" y="2783086"/>
                </a:lnTo>
                <a:lnTo>
                  <a:pt x="5655468" y="2768203"/>
                </a:lnTo>
                <a:lnTo>
                  <a:pt x="5670351" y="2768203"/>
                </a:lnTo>
                <a:lnTo>
                  <a:pt x="5670351" y="2760762"/>
                </a:lnTo>
                <a:lnTo>
                  <a:pt x="5662910" y="2753320"/>
                </a:lnTo>
                <a:lnTo>
                  <a:pt x="5670351" y="2753320"/>
                </a:lnTo>
                <a:lnTo>
                  <a:pt x="5677793" y="2753320"/>
                </a:lnTo>
                <a:cubicBezTo>
                  <a:pt x="5677793" y="2758281"/>
                  <a:pt x="5679033" y="2763242"/>
                  <a:pt x="5681513" y="2768203"/>
                </a:cubicBezTo>
                <a:cubicBezTo>
                  <a:pt x="5683993" y="2773164"/>
                  <a:pt x="5686475" y="2774404"/>
                  <a:pt x="5688955" y="2771924"/>
                </a:cubicBezTo>
                <a:cubicBezTo>
                  <a:pt x="5691435" y="2769443"/>
                  <a:pt x="5692676" y="2765722"/>
                  <a:pt x="5692676" y="2760762"/>
                </a:cubicBezTo>
                <a:lnTo>
                  <a:pt x="5707558" y="2768203"/>
                </a:lnTo>
                <a:cubicBezTo>
                  <a:pt x="5722441" y="2778125"/>
                  <a:pt x="5732363" y="2780605"/>
                  <a:pt x="5737324" y="2775644"/>
                </a:cubicBezTo>
                <a:cubicBezTo>
                  <a:pt x="5737324" y="2770684"/>
                  <a:pt x="5737324" y="2768203"/>
                  <a:pt x="5737324" y="2768203"/>
                </a:cubicBezTo>
                <a:lnTo>
                  <a:pt x="5737324" y="2760762"/>
                </a:lnTo>
                <a:cubicBezTo>
                  <a:pt x="5742285" y="2765722"/>
                  <a:pt x="5747245" y="2766963"/>
                  <a:pt x="5752207" y="2764482"/>
                </a:cubicBezTo>
                <a:cubicBezTo>
                  <a:pt x="5757168" y="2762002"/>
                  <a:pt x="5758408" y="2759522"/>
                  <a:pt x="5755927" y="2757041"/>
                </a:cubicBezTo>
                <a:cubicBezTo>
                  <a:pt x="5753447" y="2754560"/>
                  <a:pt x="5749727" y="2753320"/>
                  <a:pt x="5744765" y="2753320"/>
                </a:cubicBezTo>
                <a:cubicBezTo>
                  <a:pt x="5739804" y="2753320"/>
                  <a:pt x="5736083" y="2752080"/>
                  <a:pt x="5733603" y="2749600"/>
                </a:cubicBezTo>
                <a:cubicBezTo>
                  <a:pt x="5731123" y="2747119"/>
                  <a:pt x="5729883" y="2745879"/>
                  <a:pt x="5729883" y="2745879"/>
                </a:cubicBezTo>
                <a:cubicBezTo>
                  <a:pt x="5719961" y="2740918"/>
                  <a:pt x="5712520" y="2738437"/>
                  <a:pt x="5707558" y="2738437"/>
                </a:cubicBezTo>
                <a:cubicBezTo>
                  <a:pt x="5707558" y="2730996"/>
                  <a:pt x="5708954" y="2727740"/>
                  <a:pt x="5711744" y="2728671"/>
                </a:cubicBezTo>
                <a:close/>
                <a:moveTo>
                  <a:pt x="5603379" y="2727275"/>
                </a:moveTo>
                <a:cubicBezTo>
                  <a:pt x="5604619" y="2727275"/>
                  <a:pt x="5605859" y="2728516"/>
                  <a:pt x="5607099" y="2730996"/>
                </a:cubicBezTo>
                <a:cubicBezTo>
                  <a:pt x="5609579" y="2735957"/>
                  <a:pt x="5608340" y="2738437"/>
                  <a:pt x="5603379" y="2738437"/>
                </a:cubicBezTo>
                <a:cubicBezTo>
                  <a:pt x="5598417" y="2738437"/>
                  <a:pt x="5597178" y="2735957"/>
                  <a:pt x="5599658" y="2730996"/>
                </a:cubicBezTo>
                <a:cubicBezTo>
                  <a:pt x="5600898" y="2728516"/>
                  <a:pt x="5602139" y="2727275"/>
                  <a:pt x="5603379" y="2727275"/>
                </a:cubicBezTo>
                <a:close/>
                <a:moveTo>
                  <a:pt x="5729883" y="2723555"/>
                </a:moveTo>
                <a:cubicBezTo>
                  <a:pt x="5734844" y="2723555"/>
                  <a:pt x="5737324" y="2723555"/>
                  <a:pt x="5737324" y="2723555"/>
                </a:cubicBezTo>
                <a:lnTo>
                  <a:pt x="5729883" y="2730996"/>
                </a:lnTo>
                <a:cubicBezTo>
                  <a:pt x="5729883" y="2730996"/>
                  <a:pt x="5729883" y="2728515"/>
                  <a:pt x="5729883" y="2723555"/>
                </a:cubicBezTo>
                <a:close/>
                <a:moveTo>
                  <a:pt x="5655468" y="2723555"/>
                </a:moveTo>
                <a:lnTo>
                  <a:pt x="5655468" y="2730996"/>
                </a:lnTo>
                <a:cubicBezTo>
                  <a:pt x="5650507" y="2730996"/>
                  <a:pt x="5648027" y="2730996"/>
                  <a:pt x="5648027" y="2730996"/>
                </a:cubicBezTo>
                <a:close/>
                <a:moveTo>
                  <a:pt x="4717851" y="2723555"/>
                </a:moveTo>
                <a:cubicBezTo>
                  <a:pt x="4712890" y="2723555"/>
                  <a:pt x="4707930" y="2726035"/>
                  <a:pt x="4702968" y="2730996"/>
                </a:cubicBezTo>
                <a:cubicBezTo>
                  <a:pt x="4707930" y="2730996"/>
                  <a:pt x="4711651" y="2730996"/>
                  <a:pt x="4714131" y="2730996"/>
                </a:cubicBezTo>
                <a:cubicBezTo>
                  <a:pt x="4716611" y="2730996"/>
                  <a:pt x="4717851" y="2730996"/>
                  <a:pt x="4717851" y="2730996"/>
                </a:cubicBezTo>
                <a:close/>
                <a:moveTo>
                  <a:pt x="3891855" y="2723555"/>
                </a:moveTo>
                <a:lnTo>
                  <a:pt x="3899297" y="2730996"/>
                </a:lnTo>
                <a:lnTo>
                  <a:pt x="3906738" y="2730996"/>
                </a:lnTo>
                <a:cubicBezTo>
                  <a:pt x="3901777" y="2726035"/>
                  <a:pt x="3899297" y="2723555"/>
                  <a:pt x="3899297" y="2723555"/>
                </a:cubicBezTo>
                <a:cubicBezTo>
                  <a:pt x="3899297" y="2723555"/>
                  <a:pt x="3896817" y="2723555"/>
                  <a:pt x="3891855" y="2723555"/>
                </a:cubicBezTo>
                <a:close/>
                <a:moveTo>
                  <a:pt x="5544778" y="2719834"/>
                </a:moveTo>
                <a:cubicBezTo>
                  <a:pt x="5545398" y="2719834"/>
                  <a:pt x="5546328" y="2721075"/>
                  <a:pt x="5547568" y="2723555"/>
                </a:cubicBezTo>
                <a:cubicBezTo>
                  <a:pt x="5550048" y="2728515"/>
                  <a:pt x="5553769" y="2729756"/>
                  <a:pt x="5558730" y="2727275"/>
                </a:cubicBezTo>
                <a:cubicBezTo>
                  <a:pt x="5563692" y="2724795"/>
                  <a:pt x="5566172" y="2726035"/>
                  <a:pt x="5566172" y="2730996"/>
                </a:cubicBezTo>
                <a:lnTo>
                  <a:pt x="5551289" y="2730996"/>
                </a:lnTo>
                <a:lnTo>
                  <a:pt x="5536406" y="2730996"/>
                </a:lnTo>
                <a:lnTo>
                  <a:pt x="5543847" y="2723555"/>
                </a:lnTo>
                <a:cubicBezTo>
                  <a:pt x="5543847" y="2721075"/>
                  <a:pt x="5544158" y="2719834"/>
                  <a:pt x="5544778" y="2719834"/>
                </a:cubicBezTo>
                <a:close/>
                <a:moveTo>
                  <a:pt x="5084341" y="2718904"/>
                </a:moveTo>
                <a:cubicBezTo>
                  <a:pt x="5085581" y="2719524"/>
                  <a:pt x="5087441" y="2721075"/>
                  <a:pt x="5089922" y="2723555"/>
                </a:cubicBezTo>
                <a:cubicBezTo>
                  <a:pt x="5094883" y="2728515"/>
                  <a:pt x="5094883" y="2730996"/>
                  <a:pt x="5089922" y="2730996"/>
                </a:cubicBezTo>
                <a:lnTo>
                  <a:pt x="5089922" y="2738437"/>
                </a:lnTo>
                <a:cubicBezTo>
                  <a:pt x="5094883" y="2738437"/>
                  <a:pt x="5094883" y="2740918"/>
                  <a:pt x="5089922" y="2745879"/>
                </a:cubicBezTo>
                <a:cubicBezTo>
                  <a:pt x="5080000" y="2745879"/>
                  <a:pt x="5072559" y="2745879"/>
                  <a:pt x="5067597" y="2745879"/>
                </a:cubicBezTo>
                <a:cubicBezTo>
                  <a:pt x="5062636" y="2740918"/>
                  <a:pt x="5062636" y="2738437"/>
                  <a:pt x="5067597" y="2738437"/>
                </a:cubicBezTo>
                <a:cubicBezTo>
                  <a:pt x="5072559" y="2738437"/>
                  <a:pt x="5076279" y="2738437"/>
                  <a:pt x="5078760" y="2738437"/>
                </a:cubicBezTo>
                <a:cubicBezTo>
                  <a:pt x="5081240" y="2738437"/>
                  <a:pt x="5082480" y="2738437"/>
                  <a:pt x="5082480" y="2738437"/>
                </a:cubicBezTo>
                <a:lnTo>
                  <a:pt x="5082480" y="2730996"/>
                </a:lnTo>
                <a:lnTo>
                  <a:pt x="5082480" y="2723555"/>
                </a:lnTo>
                <a:cubicBezTo>
                  <a:pt x="5082480" y="2723555"/>
                  <a:pt x="5082480" y="2722315"/>
                  <a:pt x="5082480" y="2719834"/>
                </a:cubicBezTo>
                <a:cubicBezTo>
                  <a:pt x="5082480" y="2718594"/>
                  <a:pt x="5083101" y="2718283"/>
                  <a:pt x="5084341" y="2718904"/>
                </a:cubicBezTo>
                <a:close/>
                <a:moveTo>
                  <a:pt x="4301133" y="2716113"/>
                </a:moveTo>
                <a:cubicBezTo>
                  <a:pt x="4306094" y="2721074"/>
                  <a:pt x="4308574" y="2723555"/>
                  <a:pt x="4308574" y="2723555"/>
                </a:cubicBezTo>
                <a:lnTo>
                  <a:pt x="4308574" y="2716113"/>
                </a:lnTo>
                <a:cubicBezTo>
                  <a:pt x="4308574" y="2716113"/>
                  <a:pt x="4306094" y="2716113"/>
                  <a:pt x="4301133" y="2716113"/>
                </a:cubicBezTo>
                <a:close/>
                <a:moveTo>
                  <a:pt x="3237012" y="2716113"/>
                </a:moveTo>
                <a:cubicBezTo>
                  <a:pt x="3246934" y="2716113"/>
                  <a:pt x="3256855" y="2718594"/>
                  <a:pt x="3266777" y="2723555"/>
                </a:cubicBezTo>
                <a:lnTo>
                  <a:pt x="3259336" y="2730996"/>
                </a:lnTo>
                <a:cubicBezTo>
                  <a:pt x="3244453" y="2730996"/>
                  <a:pt x="3237012" y="2730996"/>
                  <a:pt x="3237012" y="2730996"/>
                </a:cubicBezTo>
                <a:cubicBezTo>
                  <a:pt x="3241972" y="2726035"/>
                  <a:pt x="3241972" y="2723555"/>
                  <a:pt x="3237012" y="2723555"/>
                </a:cubicBezTo>
                <a:close/>
                <a:moveTo>
                  <a:pt x="5852666" y="2708672"/>
                </a:moveTo>
                <a:cubicBezTo>
                  <a:pt x="5855146" y="2708672"/>
                  <a:pt x="5856386" y="2711152"/>
                  <a:pt x="5856386" y="2716113"/>
                </a:cubicBezTo>
                <a:cubicBezTo>
                  <a:pt x="5851425" y="2716113"/>
                  <a:pt x="5848945" y="2714873"/>
                  <a:pt x="5848945" y="2712392"/>
                </a:cubicBezTo>
                <a:cubicBezTo>
                  <a:pt x="5848945" y="2709912"/>
                  <a:pt x="5850186" y="2708672"/>
                  <a:pt x="5852666" y="2708672"/>
                </a:cubicBezTo>
                <a:close/>
                <a:moveTo>
                  <a:pt x="4710410" y="2708672"/>
                </a:moveTo>
                <a:cubicBezTo>
                  <a:pt x="4710410" y="2708672"/>
                  <a:pt x="4710410" y="2709912"/>
                  <a:pt x="4710410" y="2712392"/>
                </a:cubicBezTo>
                <a:cubicBezTo>
                  <a:pt x="4710410" y="2714873"/>
                  <a:pt x="4712890" y="2713633"/>
                  <a:pt x="4717851" y="2708672"/>
                </a:cubicBezTo>
                <a:lnTo>
                  <a:pt x="4717851" y="2716113"/>
                </a:lnTo>
                <a:lnTo>
                  <a:pt x="4732734" y="2716113"/>
                </a:lnTo>
                <a:cubicBezTo>
                  <a:pt x="4732734" y="2716113"/>
                  <a:pt x="4737695" y="2718594"/>
                  <a:pt x="4747617" y="2723555"/>
                </a:cubicBezTo>
                <a:cubicBezTo>
                  <a:pt x="4752578" y="2728515"/>
                  <a:pt x="4757538" y="2730996"/>
                  <a:pt x="4762500" y="2730996"/>
                </a:cubicBezTo>
                <a:cubicBezTo>
                  <a:pt x="4767461" y="2726035"/>
                  <a:pt x="4767461" y="2723555"/>
                  <a:pt x="4762500" y="2723555"/>
                </a:cubicBezTo>
                <a:cubicBezTo>
                  <a:pt x="4757538" y="2723555"/>
                  <a:pt x="4752578" y="2722315"/>
                  <a:pt x="4747617" y="2719834"/>
                </a:cubicBezTo>
                <a:cubicBezTo>
                  <a:pt x="4742656" y="2717353"/>
                  <a:pt x="4737695" y="2716113"/>
                  <a:pt x="4732734" y="2716113"/>
                </a:cubicBezTo>
                <a:cubicBezTo>
                  <a:pt x="4727773" y="2716113"/>
                  <a:pt x="4725293" y="2714873"/>
                  <a:pt x="4725293" y="2712392"/>
                </a:cubicBezTo>
                <a:cubicBezTo>
                  <a:pt x="4725293" y="2709912"/>
                  <a:pt x="4725293" y="2708672"/>
                  <a:pt x="4725293" y="2708672"/>
                </a:cubicBezTo>
                <a:cubicBezTo>
                  <a:pt x="4725293" y="2708672"/>
                  <a:pt x="4722813" y="2708672"/>
                  <a:pt x="4717851" y="2708672"/>
                </a:cubicBezTo>
                <a:cubicBezTo>
                  <a:pt x="4712890" y="2708672"/>
                  <a:pt x="4710410" y="2708672"/>
                  <a:pt x="4710410" y="2708672"/>
                </a:cubicBezTo>
                <a:close/>
                <a:moveTo>
                  <a:pt x="3690937" y="2708672"/>
                </a:moveTo>
                <a:lnTo>
                  <a:pt x="3690937" y="2716113"/>
                </a:lnTo>
                <a:lnTo>
                  <a:pt x="3698379" y="2716113"/>
                </a:lnTo>
                <a:lnTo>
                  <a:pt x="3698379" y="2723555"/>
                </a:lnTo>
                <a:cubicBezTo>
                  <a:pt x="3688457" y="2723555"/>
                  <a:pt x="3681016" y="2723555"/>
                  <a:pt x="3676055" y="2723555"/>
                </a:cubicBezTo>
                <a:cubicBezTo>
                  <a:pt x="3671094" y="2713633"/>
                  <a:pt x="3676055" y="2708672"/>
                  <a:pt x="3690937" y="2708672"/>
                </a:cubicBezTo>
                <a:close/>
                <a:moveTo>
                  <a:pt x="3661172" y="2708672"/>
                </a:moveTo>
                <a:lnTo>
                  <a:pt x="3668613" y="2723555"/>
                </a:lnTo>
                <a:cubicBezTo>
                  <a:pt x="3663652" y="2728515"/>
                  <a:pt x="3658691" y="2728515"/>
                  <a:pt x="3653730" y="2723555"/>
                </a:cubicBezTo>
                <a:cubicBezTo>
                  <a:pt x="3638848" y="2713633"/>
                  <a:pt x="3641328" y="2708672"/>
                  <a:pt x="3661172" y="2708672"/>
                </a:cubicBezTo>
                <a:close/>
                <a:moveTo>
                  <a:pt x="5433156" y="2704021"/>
                </a:moveTo>
                <a:cubicBezTo>
                  <a:pt x="5432537" y="2704641"/>
                  <a:pt x="5432226" y="2706191"/>
                  <a:pt x="5432226" y="2708672"/>
                </a:cubicBezTo>
                <a:cubicBezTo>
                  <a:pt x="5432226" y="2708672"/>
                  <a:pt x="5434706" y="2708672"/>
                  <a:pt x="5439668" y="2708672"/>
                </a:cubicBezTo>
                <a:lnTo>
                  <a:pt x="5439668" y="2716113"/>
                </a:lnTo>
                <a:lnTo>
                  <a:pt x="5461992" y="2716113"/>
                </a:lnTo>
                <a:lnTo>
                  <a:pt x="5461992" y="2708672"/>
                </a:lnTo>
                <a:lnTo>
                  <a:pt x="5454551" y="2708672"/>
                </a:lnTo>
                <a:lnTo>
                  <a:pt x="5447109" y="2708672"/>
                </a:lnTo>
                <a:cubicBezTo>
                  <a:pt x="5442148" y="2708672"/>
                  <a:pt x="5438427" y="2707432"/>
                  <a:pt x="5435947" y="2704951"/>
                </a:cubicBezTo>
                <a:cubicBezTo>
                  <a:pt x="5434707" y="2703711"/>
                  <a:pt x="5433777" y="2703401"/>
                  <a:pt x="5433156" y="2704021"/>
                </a:cubicBezTo>
                <a:close/>
                <a:moveTo>
                  <a:pt x="5863828" y="2701230"/>
                </a:moveTo>
                <a:cubicBezTo>
                  <a:pt x="5863828" y="2701230"/>
                  <a:pt x="5865068" y="2701230"/>
                  <a:pt x="5867549" y="2701230"/>
                </a:cubicBezTo>
                <a:cubicBezTo>
                  <a:pt x="5870029" y="2701230"/>
                  <a:pt x="5871269" y="2703711"/>
                  <a:pt x="5871269" y="2708672"/>
                </a:cubicBezTo>
                <a:lnTo>
                  <a:pt x="5863828" y="2708672"/>
                </a:lnTo>
                <a:close/>
                <a:moveTo>
                  <a:pt x="5603379" y="2701230"/>
                </a:moveTo>
                <a:lnTo>
                  <a:pt x="5610820" y="2701230"/>
                </a:lnTo>
                <a:cubicBezTo>
                  <a:pt x="5610820" y="2706191"/>
                  <a:pt x="5612061" y="2707432"/>
                  <a:pt x="5614541" y="2704951"/>
                </a:cubicBezTo>
                <a:cubicBezTo>
                  <a:pt x="5617021" y="2702470"/>
                  <a:pt x="5618261" y="2703711"/>
                  <a:pt x="5618261" y="2708672"/>
                </a:cubicBezTo>
                <a:cubicBezTo>
                  <a:pt x="5618261" y="2713633"/>
                  <a:pt x="5615781" y="2716113"/>
                  <a:pt x="5610820" y="2716113"/>
                </a:cubicBezTo>
                <a:lnTo>
                  <a:pt x="5610820" y="2723555"/>
                </a:lnTo>
                <a:lnTo>
                  <a:pt x="5603379" y="2723555"/>
                </a:lnTo>
                <a:lnTo>
                  <a:pt x="5595937" y="2723555"/>
                </a:lnTo>
                <a:cubicBezTo>
                  <a:pt x="5595937" y="2723555"/>
                  <a:pt x="5597178" y="2722315"/>
                  <a:pt x="5599658" y="2719834"/>
                </a:cubicBezTo>
                <a:cubicBezTo>
                  <a:pt x="5602138" y="2717353"/>
                  <a:pt x="5602138" y="2714873"/>
                  <a:pt x="5599658" y="2712392"/>
                </a:cubicBezTo>
                <a:cubicBezTo>
                  <a:pt x="5597178" y="2709912"/>
                  <a:pt x="5598417" y="2706191"/>
                  <a:pt x="5603379" y="2701230"/>
                </a:cubicBezTo>
                <a:close/>
                <a:moveTo>
                  <a:pt x="5022949" y="2701230"/>
                </a:moveTo>
                <a:lnTo>
                  <a:pt x="5030390" y="2701230"/>
                </a:lnTo>
                <a:lnTo>
                  <a:pt x="5030390" y="2708672"/>
                </a:lnTo>
                <a:close/>
                <a:moveTo>
                  <a:pt x="4263926" y="2701230"/>
                </a:moveTo>
                <a:lnTo>
                  <a:pt x="4271367" y="2716113"/>
                </a:lnTo>
                <a:cubicBezTo>
                  <a:pt x="4276328" y="2716113"/>
                  <a:pt x="4278809" y="2713633"/>
                  <a:pt x="4278809" y="2708672"/>
                </a:cubicBezTo>
                <a:cubicBezTo>
                  <a:pt x="4278809" y="2708672"/>
                  <a:pt x="4277568" y="2707432"/>
                  <a:pt x="4275088" y="2704951"/>
                </a:cubicBezTo>
                <a:cubicBezTo>
                  <a:pt x="4272608" y="2702470"/>
                  <a:pt x="4268887" y="2701230"/>
                  <a:pt x="4263926" y="2701230"/>
                </a:cubicBezTo>
                <a:close/>
                <a:moveTo>
                  <a:pt x="3229570" y="2701230"/>
                </a:moveTo>
                <a:lnTo>
                  <a:pt x="3237012" y="2701230"/>
                </a:lnTo>
                <a:lnTo>
                  <a:pt x="3237012" y="2708672"/>
                </a:lnTo>
                <a:close/>
                <a:moveTo>
                  <a:pt x="3147715" y="2701230"/>
                </a:moveTo>
                <a:cubicBezTo>
                  <a:pt x="3147715" y="2701230"/>
                  <a:pt x="3150195" y="2701230"/>
                  <a:pt x="3155156" y="2701230"/>
                </a:cubicBezTo>
                <a:cubicBezTo>
                  <a:pt x="3160117" y="2701230"/>
                  <a:pt x="3162598" y="2703711"/>
                  <a:pt x="3162598" y="2708672"/>
                </a:cubicBezTo>
                <a:lnTo>
                  <a:pt x="3155156" y="2708672"/>
                </a:lnTo>
                <a:cubicBezTo>
                  <a:pt x="3150195" y="2703711"/>
                  <a:pt x="3147715" y="2701230"/>
                  <a:pt x="3147715" y="2701230"/>
                </a:cubicBezTo>
                <a:close/>
                <a:moveTo>
                  <a:pt x="4191372" y="2697510"/>
                </a:moveTo>
                <a:cubicBezTo>
                  <a:pt x="4190132" y="2697510"/>
                  <a:pt x="4189512" y="2698750"/>
                  <a:pt x="4189512" y="2701230"/>
                </a:cubicBezTo>
                <a:cubicBezTo>
                  <a:pt x="4189512" y="2706191"/>
                  <a:pt x="4191992" y="2706191"/>
                  <a:pt x="4196953" y="2701230"/>
                </a:cubicBezTo>
                <a:cubicBezTo>
                  <a:pt x="4194473" y="2698750"/>
                  <a:pt x="4192612" y="2697510"/>
                  <a:pt x="4191372" y="2697510"/>
                </a:cubicBezTo>
                <a:close/>
                <a:moveTo>
                  <a:pt x="5834062" y="2693789"/>
                </a:moveTo>
                <a:cubicBezTo>
                  <a:pt x="5839024" y="2698750"/>
                  <a:pt x="5843984" y="2703711"/>
                  <a:pt x="5848945" y="2708672"/>
                </a:cubicBezTo>
                <a:cubicBezTo>
                  <a:pt x="5843984" y="2708672"/>
                  <a:pt x="5841504" y="2708672"/>
                  <a:pt x="5841504" y="2708672"/>
                </a:cubicBezTo>
                <a:cubicBezTo>
                  <a:pt x="5841504" y="2708672"/>
                  <a:pt x="5837783" y="2707432"/>
                  <a:pt x="5830342" y="2704951"/>
                </a:cubicBezTo>
                <a:cubicBezTo>
                  <a:pt x="5822900" y="2702470"/>
                  <a:pt x="5819179" y="2699990"/>
                  <a:pt x="5819179" y="2697510"/>
                </a:cubicBezTo>
                <a:cubicBezTo>
                  <a:pt x="5819179" y="2695029"/>
                  <a:pt x="5824141" y="2693789"/>
                  <a:pt x="5834062" y="2693789"/>
                </a:cubicBezTo>
                <a:close/>
                <a:moveTo>
                  <a:pt x="5484316" y="2693789"/>
                </a:moveTo>
                <a:cubicBezTo>
                  <a:pt x="5489277" y="2693789"/>
                  <a:pt x="5491758" y="2695029"/>
                  <a:pt x="5491758" y="2697510"/>
                </a:cubicBezTo>
                <a:cubicBezTo>
                  <a:pt x="5491758" y="2699990"/>
                  <a:pt x="5490517" y="2701230"/>
                  <a:pt x="5488037" y="2701230"/>
                </a:cubicBezTo>
                <a:cubicBezTo>
                  <a:pt x="5485557" y="2701230"/>
                  <a:pt x="5484316" y="2698750"/>
                  <a:pt x="5484316" y="2693789"/>
                </a:cubicBezTo>
                <a:close/>
                <a:moveTo>
                  <a:pt x="4423916" y="2693789"/>
                </a:moveTo>
                <a:cubicBezTo>
                  <a:pt x="4426396" y="2693789"/>
                  <a:pt x="4427636" y="2696270"/>
                  <a:pt x="4427636" y="2701230"/>
                </a:cubicBezTo>
                <a:cubicBezTo>
                  <a:pt x="4427636" y="2701230"/>
                  <a:pt x="4425156" y="2701230"/>
                  <a:pt x="4420195" y="2701230"/>
                </a:cubicBezTo>
                <a:cubicBezTo>
                  <a:pt x="4420195" y="2696270"/>
                  <a:pt x="4421436" y="2693789"/>
                  <a:pt x="4423916" y="2693789"/>
                </a:cubicBezTo>
                <a:close/>
                <a:moveTo>
                  <a:pt x="3170039" y="2693789"/>
                </a:moveTo>
                <a:lnTo>
                  <a:pt x="3207246" y="2701230"/>
                </a:lnTo>
                <a:lnTo>
                  <a:pt x="3214687" y="2716113"/>
                </a:lnTo>
                <a:cubicBezTo>
                  <a:pt x="3209727" y="2716113"/>
                  <a:pt x="3199805" y="2711152"/>
                  <a:pt x="3184922" y="2701230"/>
                </a:cubicBezTo>
                <a:close/>
                <a:moveTo>
                  <a:pt x="5553149" y="2689138"/>
                </a:moveTo>
                <a:cubicBezTo>
                  <a:pt x="5554389" y="2688518"/>
                  <a:pt x="5556250" y="2688828"/>
                  <a:pt x="5558730" y="2690068"/>
                </a:cubicBezTo>
                <a:cubicBezTo>
                  <a:pt x="5563692" y="2692549"/>
                  <a:pt x="5566172" y="2693789"/>
                  <a:pt x="5566172" y="2693789"/>
                </a:cubicBezTo>
                <a:cubicBezTo>
                  <a:pt x="5576093" y="2693789"/>
                  <a:pt x="5578574" y="2698750"/>
                  <a:pt x="5573613" y="2708672"/>
                </a:cubicBezTo>
                <a:cubicBezTo>
                  <a:pt x="5568652" y="2713633"/>
                  <a:pt x="5564931" y="2713633"/>
                  <a:pt x="5562451" y="2708672"/>
                </a:cubicBezTo>
                <a:cubicBezTo>
                  <a:pt x="5559971" y="2703711"/>
                  <a:pt x="5558730" y="2701230"/>
                  <a:pt x="5558730" y="2701230"/>
                </a:cubicBezTo>
                <a:lnTo>
                  <a:pt x="5551289" y="2693789"/>
                </a:lnTo>
                <a:cubicBezTo>
                  <a:pt x="5551289" y="2691309"/>
                  <a:pt x="5551909" y="2689758"/>
                  <a:pt x="5553149" y="2689138"/>
                </a:cubicBezTo>
                <a:close/>
                <a:moveTo>
                  <a:pt x="5848945" y="2686348"/>
                </a:moveTo>
                <a:cubicBezTo>
                  <a:pt x="5848945" y="2686348"/>
                  <a:pt x="5851425" y="2686348"/>
                  <a:pt x="5856386" y="2686348"/>
                </a:cubicBezTo>
                <a:lnTo>
                  <a:pt x="5848945" y="2693789"/>
                </a:lnTo>
                <a:close/>
                <a:moveTo>
                  <a:pt x="5536406" y="2686348"/>
                </a:moveTo>
                <a:lnTo>
                  <a:pt x="5543847" y="2693789"/>
                </a:lnTo>
                <a:cubicBezTo>
                  <a:pt x="5548809" y="2698750"/>
                  <a:pt x="5548809" y="2701230"/>
                  <a:pt x="5543847" y="2701230"/>
                </a:cubicBezTo>
                <a:lnTo>
                  <a:pt x="5536406" y="2701230"/>
                </a:lnTo>
                <a:cubicBezTo>
                  <a:pt x="5536406" y="2696270"/>
                  <a:pt x="5536406" y="2693789"/>
                  <a:pt x="5536406" y="2693789"/>
                </a:cubicBezTo>
                <a:close/>
                <a:moveTo>
                  <a:pt x="5067597" y="2686348"/>
                </a:moveTo>
                <a:cubicBezTo>
                  <a:pt x="5062636" y="2691308"/>
                  <a:pt x="5062636" y="2693789"/>
                  <a:pt x="5067597" y="2693789"/>
                </a:cubicBezTo>
                <a:lnTo>
                  <a:pt x="5082480" y="2686348"/>
                </a:lnTo>
                <a:close/>
                <a:moveTo>
                  <a:pt x="4844355" y="2686348"/>
                </a:moveTo>
                <a:lnTo>
                  <a:pt x="4829472" y="2693789"/>
                </a:lnTo>
                <a:cubicBezTo>
                  <a:pt x="4829472" y="2698750"/>
                  <a:pt x="4829472" y="2701230"/>
                  <a:pt x="4829472" y="2701230"/>
                </a:cubicBezTo>
                <a:cubicBezTo>
                  <a:pt x="4839394" y="2701230"/>
                  <a:pt x="4846835" y="2702470"/>
                  <a:pt x="4851797" y="2704951"/>
                </a:cubicBezTo>
                <a:cubicBezTo>
                  <a:pt x="4856758" y="2707432"/>
                  <a:pt x="4861718" y="2708672"/>
                  <a:pt x="4866679" y="2708672"/>
                </a:cubicBezTo>
                <a:lnTo>
                  <a:pt x="4881562" y="2708672"/>
                </a:lnTo>
                <a:cubicBezTo>
                  <a:pt x="4881562" y="2703711"/>
                  <a:pt x="4881562" y="2701230"/>
                  <a:pt x="4881562" y="2701230"/>
                </a:cubicBezTo>
                <a:lnTo>
                  <a:pt x="4881562" y="2693789"/>
                </a:lnTo>
                <a:cubicBezTo>
                  <a:pt x="4876601" y="2688828"/>
                  <a:pt x="4872880" y="2687588"/>
                  <a:pt x="4870400" y="2690068"/>
                </a:cubicBezTo>
                <a:cubicBezTo>
                  <a:pt x="4867920" y="2692549"/>
                  <a:pt x="4864199" y="2693789"/>
                  <a:pt x="4859238" y="2693789"/>
                </a:cubicBezTo>
                <a:cubicBezTo>
                  <a:pt x="4854277" y="2693789"/>
                  <a:pt x="4849317" y="2691308"/>
                  <a:pt x="4844355" y="2686348"/>
                </a:cubicBezTo>
                <a:close/>
                <a:moveTo>
                  <a:pt x="4092773" y="2686348"/>
                </a:moveTo>
                <a:cubicBezTo>
                  <a:pt x="4097734" y="2686348"/>
                  <a:pt x="4100215" y="2686348"/>
                  <a:pt x="4100215" y="2686348"/>
                </a:cubicBezTo>
                <a:lnTo>
                  <a:pt x="4092773" y="2693789"/>
                </a:lnTo>
                <a:close/>
                <a:moveTo>
                  <a:pt x="3052837" y="2680767"/>
                </a:moveTo>
                <a:cubicBezTo>
                  <a:pt x="3054077" y="2680767"/>
                  <a:pt x="3055937" y="2681387"/>
                  <a:pt x="3058418" y="2682627"/>
                </a:cubicBezTo>
                <a:cubicBezTo>
                  <a:pt x="3063379" y="2685108"/>
                  <a:pt x="3065859" y="2686348"/>
                  <a:pt x="3065859" y="2686348"/>
                </a:cubicBezTo>
                <a:lnTo>
                  <a:pt x="3050976" y="2686348"/>
                </a:lnTo>
                <a:cubicBezTo>
                  <a:pt x="3050976" y="2686348"/>
                  <a:pt x="3050976" y="2685108"/>
                  <a:pt x="3050976" y="2682627"/>
                </a:cubicBezTo>
                <a:cubicBezTo>
                  <a:pt x="3050976" y="2681387"/>
                  <a:pt x="3051597" y="2680767"/>
                  <a:pt x="3052837" y="2680767"/>
                </a:cubicBezTo>
                <a:close/>
                <a:moveTo>
                  <a:pt x="5692676" y="2678906"/>
                </a:moveTo>
                <a:cubicBezTo>
                  <a:pt x="5692676" y="2678906"/>
                  <a:pt x="5695156" y="2678906"/>
                  <a:pt x="5700117" y="2678906"/>
                </a:cubicBezTo>
                <a:lnTo>
                  <a:pt x="5692676" y="2686348"/>
                </a:lnTo>
                <a:cubicBezTo>
                  <a:pt x="5692676" y="2686348"/>
                  <a:pt x="5692676" y="2683867"/>
                  <a:pt x="5692676" y="2678906"/>
                </a:cubicBezTo>
                <a:close/>
                <a:moveTo>
                  <a:pt x="5551289" y="2678906"/>
                </a:moveTo>
                <a:cubicBezTo>
                  <a:pt x="5551289" y="2678906"/>
                  <a:pt x="5553769" y="2678906"/>
                  <a:pt x="5558730" y="2678906"/>
                </a:cubicBezTo>
                <a:lnTo>
                  <a:pt x="5551289" y="2686348"/>
                </a:lnTo>
                <a:close/>
                <a:moveTo>
                  <a:pt x="5346650" y="2678906"/>
                </a:moveTo>
                <a:cubicBezTo>
                  <a:pt x="5344170" y="2678906"/>
                  <a:pt x="5344170" y="2680146"/>
                  <a:pt x="5346650" y="2682627"/>
                </a:cubicBezTo>
                <a:cubicBezTo>
                  <a:pt x="5349130" y="2685108"/>
                  <a:pt x="5355332" y="2687588"/>
                  <a:pt x="5365254" y="2690068"/>
                </a:cubicBezTo>
                <a:cubicBezTo>
                  <a:pt x="5375175" y="2692549"/>
                  <a:pt x="5381377" y="2693789"/>
                  <a:pt x="5383857" y="2693789"/>
                </a:cubicBezTo>
                <a:cubicBezTo>
                  <a:pt x="5386337" y="2693789"/>
                  <a:pt x="5390058" y="2693789"/>
                  <a:pt x="5395019" y="2693789"/>
                </a:cubicBezTo>
                <a:lnTo>
                  <a:pt x="5402461" y="2693789"/>
                </a:lnTo>
                <a:lnTo>
                  <a:pt x="5402461" y="2686348"/>
                </a:lnTo>
                <a:cubicBezTo>
                  <a:pt x="5407422" y="2686348"/>
                  <a:pt x="5409902" y="2686348"/>
                  <a:pt x="5409902" y="2686348"/>
                </a:cubicBezTo>
                <a:cubicBezTo>
                  <a:pt x="5404941" y="2681387"/>
                  <a:pt x="5395019" y="2678906"/>
                  <a:pt x="5380136" y="2678906"/>
                </a:cubicBezTo>
                <a:cubicBezTo>
                  <a:pt x="5375175" y="2678906"/>
                  <a:pt x="5370215" y="2678906"/>
                  <a:pt x="5365254" y="2678906"/>
                </a:cubicBezTo>
                <a:cubicBezTo>
                  <a:pt x="5360292" y="2678906"/>
                  <a:pt x="5355332" y="2678906"/>
                  <a:pt x="5350371" y="2678906"/>
                </a:cubicBezTo>
                <a:cubicBezTo>
                  <a:pt x="5350371" y="2678906"/>
                  <a:pt x="5349130" y="2678906"/>
                  <a:pt x="5346650" y="2678906"/>
                </a:cubicBezTo>
                <a:close/>
                <a:moveTo>
                  <a:pt x="6362402" y="2671465"/>
                </a:moveTo>
                <a:cubicBezTo>
                  <a:pt x="6362402" y="2671465"/>
                  <a:pt x="6364882" y="2671465"/>
                  <a:pt x="6369843" y="2671465"/>
                </a:cubicBezTo>
                <a:lnTo>
                  <a:pt x="6377285" y="2671465"/>
                </a:lnTo>
                <a:lnTo>
                  <a:pt x="6384726" y="2671465"/>
                </a:lnTo>
                <a:cubicBezTo>
                  <a:pt x="6389687" y="2676426"/>
                  <a:pt x="6393408" y="2678906"/>
                  <a:pt x="6395888" y="2678906"/>
                </a:cubicBezTo>
                <a:cubicBezTo>
                  <a:pt x="6398368" y="2678906"/>
                  <a:pt x="6399609" y="2678906"/>
                  <a:pt x="6399609" y="2678906"/>
                </a:cubicBezTo>
                <a:cubicBezTo>
                  <a:pt x="6414491" y="2678906"/>
                  <a:pt x="6434336" y="2686348"/>
                  <a:pt x="6459140" y="2701230"/>
                </a:cubicBezTo>
                <a:cubicBezTo>
                  <a:pt x="6464101" y="2701230"/>
                  <a:pt x="6467822" y="2702470"/>
                  <a:pt x="6470302" y="2704951"/>
                </a:cubicBezTo>
                <a:cubicBezTo>
                  <a:pt x="6472783" y="2707432"/>
                  <a:pt x="6476503" y="2708672"/>
                  <a:pt x="6481465" y="2708672"/>
                </a:cubicBezTo>
                <a:lnTo>
                  <a:pt x="6488905" y="2708672"/>
                </a:lnTo>
                <a:cubicBezTo>
                  <a:pt x="6488905" y="2713633"/>
                  <a:pt x="6493867" y="2718594"/>
                  <a:pt x="6503789" y="2723555"/>
                </a:cubicBezTo>
                <a:cubicBezTo>
                  <a:pt x="6513710" y="2728515"/>
                  <a:pt x="6518671" y="2730996"/>
                  <a:pt x="6518671" y="2730996"/>
                </a:cubicBezTo>
                <a:cubicBezTo>
                  <a:pt x="6513710" y="2730996"/>
                  <a:pt x="6506269" y="2730996"/>
                  <a:pt x="6496347" y="2730996"/>
                </a:cubicBezTo>
                <a:lnTo>
                  <a:pt x="6466581" y="2716113"/>
                </a:lnTo>
                <a:cubicBezTo>
                  <a:pt x="6451699" y="2711152"/>
                  <a:pt x="6444257" y="2708672"/>
                  <a:pt x="6444257" y="2708672"/>
                </a:cubicBezTo>
                <a:cubicBezTo>
                  <a:pt x="6444257" y="2703711"/>
                  <a:pt x="6436816" y="2701230"/>
                  <a:pt x="6421933" y="2701230"/>
                </a:cubicBezTo>
                <a:cubicBezTo>
                  <a:pt x="6421933" y="2701230"/>
                  <a:pt x="6419453" y="2699990"/>
                  <a:pt x="6414491" y="2697510"/>
                </a:cubicBezTo>
                <a:cubicBezTo>
                  <a:pt x="6409531" y="2695029"/>
                  <a:pt x="6397129" y="2691308"/>
                  <a:pt x="6377285" y="2686348"/>
                </a:cubicBezTo>
                <a:close/>
                <a:moveTo>
                  <a:pt x="5610820" y="2671465"/>
                </a:moveTo>
                <a:cubicBezTo>
                  <a:pt x="5615781" y="2671465"/>
                  <a:pt x="5618261" y="2672705"/>
                  <a:pt x="5618261" y="2675185"/>
                </a:cubicBezTo>
                <a:cubicBezTo>
                  <a:pt x="5618261" y="2677666"/>
                  <a:pt x="5615781" y="2678906"/>
                  <a:pt x="5610820" y="2678906"/>
                </a:cubicBezTo>
                <a:lnTo>
                  <a:pt x="5603379" y="2678906"/>
                </a:lnTo>
                <a:cubicBezTo>
                  <a:pt x="5603379" y="2673945"/>
                  <a:pt x="5605859" y="2671465"/>
                  <a:pt x="5610820" y="2671465"/>
                </a:cubicBezTo>
                <a:close/>
                <a:moveTo>
                  <a:pt x="4591347" y="2671465"/>
                </a:moveTo>
                <a:cubicBezTo>
                  <a:pt x="4601269" y="2676426"/>
                  <a:pt x="4601269" y="2681387"/>
                  <a:pt x="4591347" y="2686348"/>
                </a:cubicBezTo>
                <a:lnTo>
                  <a:pt x="4635996" y="2701230"/>
                </a:lnTo>
                <a:lnTo>
                  <a:pt x="4650879" y="2693789"/>
                </a:lnTo>
                <a:cubicBezTo>
                  <a:pt x="4655840" y="2698750"/>
                  <a:pt x="4658320" y="2701230"/>
                  <a:pt x="4658320" y="2701230"/>
                </a:cubicBezTo>
                <a:lnTo>
                  <a:pt x="4673203" y="2701230"/>
                </a:lnTo>
                <a:lnTo>
                  <a:pt x="4635996" y="2686348"/>
                </a:lnTo>
                <a:cubicBezTo>
                  <a:pt x="4635996" y="2686348"/>
                  <a:pt x="4633516" y="2686348"/>
                  <a:pt x="4628554" y="2686348"/>
                </a:cubicBezTo>
                <a:cubicBezTo>
                  <a:pt x="4623593" y="2686348"/>
                  <a:pt x="4621113" y="2685108"/>
                  <a:pt x="4621113" y="2682627"/>
                </a:cubicBezTo>
                <a:cubicBezTo>
                  <a:pt x="4621113" y="2680146"/>
                  <a:pt x="4623593" y="2678906"/>
                  <a:pt x="4628554" y="2678906"/>
                </a:cubicBezTo>
                <a:cubicBezTo>
                  <a:pt x="4623593" y="2673945"/>
                  <a:pt x="4616152" y="2671465"/>
                  <a:pt x="4606230" y="2671465"/>
                </a:cubicBezTo>
                <a:close/>
                <a:moveTo>
                  <a:pt x="4174629" y="2671465"/>
                </a:moveTo>
                <a:cubicBezTo>
                  <a:pt x="4169668" y="2671465"/>
                  <a:pt x="4167188" y="2672705"/>
                  <a:pt x="4167188" y="2675185"/>
                </a:cubicBezTo>
                <a:cubicBezTo>
                  <a:pt x="4167188" y="2677666"/>
                  <a:pt x="4169668" y="2678906"/>
                  <a:pt x="4174629" y="2678906"/>
                </a:cubicBezTo>
                <a:cubicBezTo>
                  <a:pt x="4179590" y="2678906"/>
                  <a:pt x="4184551" y="2681387"/>
                  <a:pt x="4189512" y="2686348"/>
                </a:cubicBezTo>
                <a:cubicBezTo>
                  <a:pt x="4189512" y="2686348"/>
                  <a:pt x="4191992" y="2687588"/>
                  <a:pt x="4196953" y="2690068"/>
                </a:cubicBezTo>
                <a:cubicBezTo>
                  <a:pt x="4201914" y="2692549"/>
                  <a:pt x="4206875" y="2693789"/>
                  <a:pt x="4211836" y="2693789"/>
                </a:cubicBezTo>
                <a:cubicBezTo>
                  <a:pt x="4216797" y="2693789"/>
                  <a:pt x="4221758" y="2693789"/>
                  <a:pt x="4226719" y="2693789"/>
                </a:cubicBezTo>
                <a:cubicBezTo>
                  <a:pt x="4226719" y="2693789"/>
                  <a:pt x="4224238" y="2692549"/>
                  <a:pt x="4219277" y="2690068"/>
                </a:cubicBezTo>
                <a:cubicBezTo>
                  <a:pt x="4214316" y="2687588"/>
                  <a:pt x="4209356" y="2686348"/>
                  <a:pt x="4204395" y="2686348"/>
                </a:cubicBezTo>
                <a:cubicBezTo>
                  <a:pt x="4194473" y="2681387"/>
                  <a:pt x="4188271" y="2677666"/>
                  <a:pt x="4185791" y="2675185"/>
                </a:cubicBezTo>
                <a:cubicBezTo>
                  <a:pt x="4183311" y="2672705"/>
                  <a:pt x="4179590" y="2671465"/>
                  <a:pt x="4174629" y="2671465"/>
                </a:cubicBezTo>
                <a:close/>
                <a:moveTo>
                  <a:pt x="3549551" y="2671465"/>
                </a:moveTo>
                <a:lnTo>
                  <a:pt x="3549551" y="2678906"/>
                </a:lnTo>
                <a:cubicBezTo>
                  <a:pt x="3544590" y="2678906"/>
                  <a:pt x="3542109" y="2678906"/>
                  <a:pt x="3542109" y="2678906"/>
                </a:cubicBezTo>
                <a:cubicBezTo>
                  <a:pt x="3542109" y="2678906"/>
                  <a:pt x="3542109" y="2677666"/>
                  <a:pt x="3542109" y="2675185"/>
                </a:cubicBezTo>
                <a:cubicBezTo>
                  <a:pt x="3542109" y="2672705"/>
                  <a:pt x="3544590" y="2671465"/>
                  <a:pt x="3549551" y="2671465"/>
                </a:cubicBezTo>
                <a:close/>
                <a:moveTo>
                  <a:pt x="3504902" y="2671465"/>
                </a:moveTo>
                <a:lnTo>
                  <a:pt x="3527226" y="2686348"/>
                </a:lnTo>
                <a:cubicBezTo>
                  <a:pt x="3517305" y="2686348"/>
                  <a:pt x="3509863" y="2686348"/>
                  <a:pt x="3504902" y="2686348"/>
                </a:cubicBezTo>
                <a:close/>
                <a:moveTo>
                  <a:pt x="5551289" y="2664023"/>
                </a:moveTo>
                <a:cubicBezTo>
                  <a:pt x="5551289" y="2664023"/>
                  <a:pt x="5553769" y="2664023"/>
                  <a:pt x="5558730" y="2664023"/>
                </a:cubicBezTo>
                <a:lnTo>
                  <a:pt x="5566172" y="2664023"/>
                </a:lnTo>
                <a:cubicBezTo>
                  <a:pt x="5566172" y="2664023"/>
                  <a:pt x="5566172" y="2665263"/>
                  <a:pt x="5566172" y="2667744"/>
                </a:cubicBezTo>
                <a:cubicBezTo>
                  <a:pt x="5566172" y="2670225"/>
                  <a:pt x="5563692" y="2671465"/>
                  <a:pt x="5558730" y="2671465"/>
                </a:cubicBezTo>
                <a:cubicBezTo>
                  <a:pt x="5558730" y="2666504"/>
                  <a:pt x="5556250" y="2664023"/>
                  <a:pt x="5551289" y="2664023"/>
                </a:cubicBezTo>
                <a:close/>
                <a:moveTo>
                  <a:pt x="4996904" y="2664023"/>
                </a:moveTo>
                <a:lnTo>
                  <a:pt x="5008066" y="2664023"/>
                </a:lnTo>
                <a:lnTo>
                  <a:pt x="5015508" y="2664023"/>
                </a:lnTo>
                <a:lnTo>
                  <a:pt x="5015508" y="2671465"/>
                </a:lnTo>
                <a:cubicBezTo>
                  <a:pt x="5005586" y="2676426"/>
                  <a:pt x="5003105" y="2676426"/>
                  <a:pt x="5008066" y="2671465"/>
                </a:cubicBezTo>
                <a:cubicBezTo>
                  <a:pt x="5008066" y="2666504"/>
                  <a:pt x="5004345" y="2664023"/>
                  <a:pt x="4996904" y="2664023"/>
                </a:cubicBezTo>
                <a:close/>
                <a:moveTo>
                  <a:pt x="4911328" y="2664023"/>
                </a:moveTo>
                <a:cubicBezTo>
                  <a:pt x="4916289" y="2664023"/>
                  <a:pt x="4918769" y="2664023"/>
                  <a:pt x="4918769" y="2664023"/>
                </a:cubicBezTo>
                <a:cubicBezTo>
                  <a:pt x="4928691" y="2664023"/>
                  <a:pt x="4938613" y="2664023"/>
                  <a:pt x="4948535" y="2664023"/>
                </a:cubicBezTo>
                <a:cubicBezTo>
                  <a:pt x="4958456" y="2664023"/>
                  <a:pt x="4968379" y="2664023"/>
                  <a:pt x="4978301" y="2664023"/>
                </a:cubicBezTo>
                <a:cubicBezTo>
                  <a:pt x="4983262" y="2664023"/>
                  <a:pt x="4985742" y="2664023"/>
                  <a:pt x="4985742" y="2664023"/>
                </a:cubicBezTo>
                <a:lnTo>
                  <a:pt x="4993183" y="2664023"/>
                </a:lnTo>
                <a:lnTo>
                  <a:pt x="4996904" y="2664023"/>
                </a:lnTo>
                <a:cubicBezTo>
                  <a:pt x="4989463" y="2664023"/>
                  <a:pt x="4985742" y="2665263"/>
                  <a:pt x="4985742" y="2667744"/>
                </a:cubicBezTo>
                <a:cubicBezTo>
                  <a:pt x="4985742" y="2670225"/>
                  <a:pt x="4986983" y="2671465"/>
                  <a:pt x="4989463" y="2671465"/>
                </a:cubicBezTo>
                <a:cubicBezTo>
                  <a:pt x="4991943" y="2671465"/>
                  <a:pt x="4993183" y="2673945"/>
                  <a:pt x="4993183" y="2678906"/>
                </a:cubicBezTo>
                <a:cubicBezTo>
                  <a:pt x="4993183" y="2683867"/>
                  <a:pt x="4995663" y="2686348"/>
                  <a:pt x="5000625" y="2686348"/>
                </a:cubicBezTo>
                <a:cubicBezTo>
                  <a:pt x="5005586" y="2686348"/>
                  <a:pt x="5006826" y="2687588"/>
                  <a:pt x="5004345" y="2690068"/>
                </a:cubicBezTo>
                <a:cubicBezTo>
                  <a:pt x="5001865" y="2692549"/>
                  <a:pt x="4995663" y="2691308"/>
                  <a:pt x="4985742" y="2686348"/>
                </a:cubicBezTo>
                <a:lnTo>
                  <a:pt x="4955976" y="2678906"/>
                </a:lnTo>
                <a:cubicBezTo>
                  <a:pt x="4951015" y="2678906"/>
                  <a:pt x="4947294" y="2677666"/>
                  <a:pt x="4944814" y="2675185"/>
                </a:cubicBezTo>
                <a:cubicBezTo>
                  <a:pt x="4942334" y="2672705"/>
                  <a:pt x="4941093" y="2671465"/>
                  <a:pt x="4941093" y="2671465"/>
                </a:cubicBezTo>
                <a:lnTo>
                  <a:pt x="4941093" y="2678906"/>
                </a:lnTo>
                <a:lnTo>
                  <a:pt x="4941093" y="2686348"/>
                </a:lnTo>
                <a:cubicBezTo>
                  <a:pt x="4936132" y="2686348"/>
                  <a:pt x="4931172" y="2682627"/>
                  <a:pt x="4926211" y="2675185"/>
                </a:cubicBezTo>
                <a:cubicBezTo>
                  <a:pt x="4921249" y="2667744"/>
                  <a:pt x="4916289" y="2664023"/>
                  <a:pt x="4911328" y="2664023"/>
                </a:cubicBezTo>
                <a:close/>
                <a:moveTo>
                  <a:pt x="4010918" y="2664023"/>
                </a:moveTo>
                <a:lnTo>
                  <a:pt x="4025801" y="2671465"/>
                </a:lnTo>
                <a:cubicBezTo>
                  <a:pt x="4020840" y="2671465"/>
                  <a:pt x="4018359" y="2671465"/>
                  <a:pt x="4018359" y="2671465"/>
                </a:cubicBezTo>
                <a:cubicBezTo>
                  <a:pt x="4018359" y="2671465"/>
                  <a:pt x="4015879" y="2671465"/>
                  <a:pt x="4010918" y="2671465"/>
                </a:cubicBezTo>
                <a:lnTo>
                  <a:pt x="4018359" y="2678906"/>
                </a:lnTo>
                <a:cubicBezTo>
                  <a:pt x="4028281" y="2678906"/>
                  <a:pt x="4033242" y="2676426"/>
                  <a:pt x="4033242" y="2671465"/>
                </a:cubicBezTo>
                <a:lnTo>
                  <a:pt x="4018359" y="2664023"/>
                </a:lnTo>
                <a:close/>
                <a:moveTo>
                  <a:pt x="3914180" y="2664023"/>
                </a:moveTo>
                <a:lnTo>
                  <a:pt x="3914180" y="2671465"/>
                </a:lnTo>
                <a:lnTo>
                  <a:pt x="3921621" y="2664023"/>
                </a:lnTo>
                <a:cubicBezTo>
                  <a:pt x="3921621" y="2664023"/>
                  <a:pt x="3919141" y="2664023"/>
                  <a:pt x="3914180" y="2664023"/>
                </a:cubicBezTo>
                <a:close/>
                <a:moveTo>
                  <a:pt x="5386648" y="2660303"/>
                </a:moveTo>
                <a:cubicBezTo>
                  <a:pt x="5384788" y="2660303"/>
                  <a:pt x="5382617" y="2661543"/>
                  <a:pt x="5380136" y="2664023"/>
                </a:cubicBezTo>
                <a:lnTo>
                  <a:pt x="5387578" y="2671465"/>
                </a:lnTo>
                <a:cubicBezTo>
                  <a:pt x="5392539" y="2671465"/>
                  <a:pt x="5395019" y="2671465"/>
                  <a:pt x="5395019" y="2671465"/>
                </a:cubicBezTo>
                <a:cubicBezTo>
                  <a:pt x="5395019" y="2671465"/>
                  <a:pt x="5393779" y="2668984"/>
                  <a:pt x="5391299" y="2664023"/>
                </a:cubicBezTo>
                <a:cubicBezTo>
                  <a:pt x="5390059" y="2661543"/>
                  <a:pt x="5388509" y="2660303"/>
                  <a:pt x="5386648" y="2660303"/>
                </a:cubicBezTo>
                <a:close/>
                <a:moveTo>
                  <a:pt x="5759648" y="2656582"/>
                </a:moveTo>
                <a:lnTo>
                  <a:pt x="5767090" y="2664023"/>
                </a:lnTo>
                <a:cubicBezTo>
                  <a:pt x="5772051" y="2659063"/>
                  <a:pt x="5777011" y="2656582"/>
                  <a:pt x="5781972" y="2656582"/>
                </a:cubicBezTo>
                <a:cubicBezTo>
                  <a:pt x="5781972" y="2656582"/>
                  <a:pt x="5778252" y="2656582"/>
                  <a:pt x="5770810" y="2656582"/>
                </a:cubicBezTo>
                <a:cubicBezTo>
                  <a:pt x="5763369" y="2656582"/>
                  <a:pt x="5759648" y="2656582"/>
                  <a:pt x="5759648" y="2656582"/>
                </a:cubicBezTo>
                <a:close/>
                <a:moveTo>
                  <a:pt x="5037832" y="2656582"/>
                </a:moveTo>
                <a:lnTo>
                  <a:pt x="5045273" y="2664023"/>
                </a:lnTo>
                <a:lnTo>
                  <a:pt x="5052715" y="2656582"/>
                </a:lnTo>
                <a:cubicBezTo>
                  <a:pt x="5052715" y="2656582"/>
                  <a:pt x="5050234" y="2656582"/>
                  <a:pt x="5045273" y="2656582"/>
                </a:cubicBezTo>
                <a:cubicBezTo>
                  <a:pt x="5040312" y="2656582"/>
                  <a:pt x="5037832" y="2656582"/>
                  <a:pt x="5037832" y="2656582"/>
                </a:cubicBezTo>
                <a:close/>
                <a:moveTo>
                  <a:pt x="4732734" y="2656582"/>
                </a:moveTo>
                <a:cubicBezTo>
                  <a:pt x="4727773" y="2656582"/>
                  <a:pt x="4727773" y="2659063"/>
                  <a:pt x="4732734" y="2664023"/>
                </a:cubicBezTo>
                <a:cubicBezTo>
                  <a:pt x="4732734" y="2664023"/>
                  <a:pt x="4735214" y="2664023"/>
                  <a:pt x="4740176" y="2664023"/>
                </a:cubicBezTo>
                <a:cubicBezTo>
                  <a:pt x="4740176" y="2659063"/>
                  <a:pt x="4737695" y="2656582"/>
                  <a:pt x="4732734" y="2656582"/>
                </a:cubicBezTo>
                <a:close/>
                <a:moveTo>
                  <a:pt x="4569023" y="2656582"/>
                </a:moveTo>
                <a:lnTo>
                  <a:pt x="4561582" y="2664023"/>
                </a:lnTo>
                <a:cubicBezTo>
                  <a:pt x="4566543" y="2664023"/>
                  <a:pt x="4566543" y="2666504"/>
                  <a:pt x="4561582" y="2671465"/>
                </a:cubicBezTo>
                <a:cubicBezTo>
                  <a:pt x="4561582" y="2671465"/>
                  <a:pt x="4564062" y="2671465"/>
                  <a:pt x="4569023" y="2671465"/>
                </a:cubicBezTo>
                <a:lnTo>
                  <a:pt x="4583906" y="2671465"/>
                </a:lnTo>
                <a:lnTo>
                  <a:pt x="4576465" y="2664023"/>
                </a:lnTo>
                <a:cubicBezTo>
                  <a:pt x="4576465" y="2659063"/>
                  <a:pt x="4573984" y="2656582"/>
                  <a:pt x="4569023" y="2656582"/>
                </a:cubicBezTo>
                <a:close/>
                <a:moveTo>
                  <a:pt x="4502051" y="2656582"/>
                </a:moveTo>
                <a:cubicBezTo>
                  <a:pt x="4497090" y="2656582"/>
                  <a:pt x="4493369" y="2659063"/>
                  <a:pt x="4490888" y="2664023"/>
                </a:cubicBezTo>
                <a:cubicBezTo>
                  <a:pt x="4488408" y="2668984"/>
                  <a:pt x="4492129" y="2673945"/>
                  <a:pt x="4502051" y="2678906"/>
                </a:cubicBezTo>
                <a:cubicBezTo>
                  <a:pt x="4511972" y="2678906"/>
                  <a:pt x="4519413" y="2678906"/>
                  <a:pt x="4524375" y="2678906"/>
                </a:cubicBezTo>
                <a:cubicBezTo>
                  <a:pt x="4529336" y="2673945"/>
                  <a:pt x="4530576" y="2668984"/>
                  <a:pt x="4528095" y="2664023"/>
                </a:cubicBezTo>
                <a:cubicBezTo>
                  <a:pt x="4525615" y="2659063"/>
                  <a:pt x="4521895" y="2659063"/>
                  <a:pt x="4516933" y="2664023"/>
                </a:cubicBezTo>
                <a:cubicBezTo>
                  <a:pt x="4511972" y="2664023"/>
                  <a:pt x="4509492" y="2661543"/>
                  <a:pt x="4509492" y="2656582"/>
                </a:cubicBezTo>
                <a:cubicBezTo>
                  <a:pt x="4509492" y="2656582"/>
                  <a:pt x="4507012" y="2656582"/>
                  <a:pt x="4502051" y="2656582"/>
                </a:cubicBezTo>
                <a:close/>
                <a:moveTo>
                  <a:pt x="4390430" y="2656582"/>
                </a:moveTo>
                <a:cubicBezTo>
                  <a:pt x="4375547" y="2656582"/>
                  <a:pt x="4373067" y="2659063"/>
                  <a:pt x="4382988" y="2664023"/>
                </a:cubicBezTo>
                <a:cubicBezTo>
                  <a:pt x="4382988" y="2668984"/>
                  <a:pt x="4384229" y="2671465"/>
                  <a:pt x="4386709" y="2671465"/>
                </a:cubicBezTo>
                <a:cubicBezTo>
                  <a:pt x="4389189" y="2671465"/>
                  <a:pt x="4390430" y="2668984"/>
                  <a:pt x="4390430" y="2664023"/>
                </a:cubicBezTo>
                <a:cubicBezTo>
                  <a:pt x="4390430" y="2659063"/>
                  <a:pt x="4390430" y="2656582"/>
                  <a:pt x="4390430" y="2656582"/>
                </a:cubicBezTo>
                <a:close/>
                <a:moveTo>
                  <a:pt x="6314033" y="2654257"/>
                </a:moveTo>
                <a:cubicBezTo>
                  <a:pt x="6317754" y="2653326"/>
                  <a:pt x="6321474" y="2656582"/>
                  <a:pt x="6325195" y="2664023"/>
                </a:cubicBezTo>
                <a:lnTo>
                  <a:pt x="6332636" y="2671465"/>
                </a:lnTo>
                <a:cubicBezTo>
                  <a:pt x="6332636" y="2671465"/>
                  <a:pt x="6327675" y="2668984"/>
                  <a:pt x="6317754" y="2664023"/>
                </a:cubicBezTo>
                <a:lnTo>
                  <a:pt x="6310312" y="2656582"/>
                </a:lnTo>
                <a:cubicBezTo>
                  <a:pt x="6311553" y="2655342"/>
                  <a:pt x="6312793" y="2654566"/>
                  <a:pt x="6314033" y="2654257"/>
                </a:cubicBezTo>
                <a:close/>
                <a:moveTo>
                  <a:pt x="5692676" y="2649141"/>
                </a:moveTo>
                <a:cubicBezTo>
                  <a:pt x="5687714" y="2649141"/>
                  <a:pt x="5685234" y="2651621"/>
                  <a:pt x="5685234" y="2656582"/>
                </a:cubicBezTo>
                <a:lnTo>
                  <a:pt x="5692676" y="2656582"/>
                </a:lnTo>
                <a:close/>
                <a:moveTo>
                  <a:pt x="5618261" y="2649141"/>
                </a:moveTo>
                <a:cubicBezTo>
                  <a:pt x="5623223" y="2649141"/>
                  <a:pt x="5625703" y="2651621"/>
                  <a:pt x="5625703" y="2656582"/>
                </a:cubicBezTo>
                <a:cubicBezTo>
                  <a:pt x="5625703" y="2661543"/>
                  <a:pt x="5628183" y="2664023"/>
                  <a:pt x="5633144" y="2664023"/>
                </a:cubicBezTo>
                <a:cubicBezTo>
                  <a:pt x="5638106" y="2664023"/>
                  <a:pt x="5640586" y="2665263"/>
                  <a:pt x="5640586" y="2667744"/>
                </a:cubicBezTo>
                <a:cubicBezTo>
                  <a:pt x="5640586" y="2670225"/>
                  <a:pt x="5638106" y="2671465"/>
                  <a:pt x="5633144" y="2671465"/>
                </a:cubicBezTo>
                <a:lnTo>
                  <a:pt x="5625703" y="2671465"/>
                </a:lnTo>
                <a:lnTo>
                  <a:pt x="5618261" y="2664023"/>
                </a:lnTo>
                <a:close/>
                <a:moveTo>
                  <a:pt x="5476875" y="2649141"/>
                </a:moveTo>
                <a:cubicBezTo>
                  <a:pt x="5476875" y="2654101"/>
                  <a:pt x="5476875" y="2656582"/>
                  <a:pt x="5476875" y="2656582"/>
                </a:cubicBezTo>
                <a:cubicBezTo>
                  <a:pt x="5476875" y="2661543"/>
                  <a:pt x="5479355" y="2662783"/>
                  <a:pt x="5484316" y="2660303"/>
                </a:cubicBezTo>
                <a:cubicBezTo>
                  <a:pt x="5489277" y="2657822"/>
                  <a:pt x="5491758" y="2656582"/>
                  <a:pt x="5491758" y="2656582"/>
                </a:cubicBezTo>
                <a:cubicBezTo>
                  <a:pt x="5491758" y="2651621"/>
                  <a:pt x="5491758" y="2649141"/>
                  <a:pt x="5491758" y="2649141"/>
                </a:cubicBezTo>
                <a:cubicBezTo>
                  <a:pt x="5491758" y="2649141"/>
                  <a:pt x="5489277" y="2649141"/>
                  <a:pt x="5484316" y="2649141"/>
                </a:cubicBezTo>
                <a:close/>
                <a:moveTo>
                  <a:pt x="4345781" y="2649141"/>
                </a:moveTo>
                <a:lnTo>
                  <a:pt x="4353223" y="2656582"/>
                </a:lnTo>
                <a:cubicBezTo>
                  <a:pt x="4358184" y="2661543"/>
                  <a:pt x="4361904" y="2664023"/>
                  <a:pt x="4364385" y="2664023"/>
                </a:cubicBezTo>
                <a:cubicBezTo>
                  <a:pt x="4366865" y="2664023"/>
                  <a:pt x="4368105" y="2661543"/>
                  <a:pt x="4368105" y="2656582"/>
                </a:cubicBezTo>
                <a:cubicBezTo>
                  <a:pt x="4368105" y="2651621"/>
                  <a:pt x="4360664" y="2649141"/>
                  <a:pt x="4345781" y="2649141"/>
                </a:cubicBezTo>
                <a:close/>
                <a:moveTo>
                  <a:pt x="4308574" y="2649141"/>
                </a:moveTo>
                <a:lnTo>
                  <a:pt x="4301133" y="2656582"/>
                </a:lnTo>
                <a:cubicBezTo>
                  <a:pt x="4306094" y="2656582"/>
                  <a:pt x="4308574" y="2655342"/>
                  <a:pt x="4308574" y="2652861"/>
                </a:cubicBezTo>
                <a:cubicBezTo>
                  <a:pt x="4308574" y="2650381"/>
                  <a:pt x="4308574" y="2649141"/>
                  <a:pt x="4308574" y="2649141"/>
                </a:cubicBezTo>
                <a:close/>
                <a:moveTo>
                  <a:pt x="3988594" y="2649141"/>
                </a:moveTo>
                <a:cubicBezTo>
                  <a:pt x="3983633" y="2654101"/>
                  <a:pt x="3981152" y="2656582"/>
                  <a:pt x="3981152" y="2656582"/>
                </a:cubicBezTo>
                <a:cubicBezTo>
                  <a:pt x="3981152" y="2661543"/>
                  <a:pt x="3981152" y="2664023"/>
                  <a:pt x="3981152" y="2664023"/>
                </a:cubicBezTo>
                <a:cubicBezTo>
                  <a:pt x="3981152" y="2664023"/>
                  <a:pt x="3983633" y="2664023"/>
                  <a:pt x="3988594" y="2664023"/>
                </a:cubicBezTo>
                <a:cubicBezTo>
                  <a:pt x="3993555" y="2664023"/>
                  <a:pt x="3996035" y="2661543"/>
                  <a:pt x="3996035" y="2656582"/>
                </a:cubicBezTo>
                <a:cubicBezTo>
                  <a:pt x="3996035" y="2656582"/>
                  <a:pt x="3996035" y="2655342"/>
                  <a:pt x="3996035" y="2652861"/>
                </a:cubicBezTo>
                <a:cubicBezTo>
                  <a:pt x="3996035" y="2650381"/>
                  <a:pt x="3993555" y="2649141"/>
                  <a:pt x="3988594" y="2649141"/>
                </a:cubicBezTo>
                <a:close/>
                <a:moveTo>
                  <a:pt x="3571875" y="2649141"/>
                </a:moveTo>
                <a:lnTo>
                  <a:pt x="3571875" y="2656582"/>
                </a:lnTo>
                <a:lnTo>
                  <a:pt x="3579316" y="2656582"/>
                </a:lnTo>
                <a:cubicBezTo>
                  <a:pt x="3574355" y="2651621"/>
                  <a:pt x="3571875" y="2649141"/>
                  <a:pt x="3571875" y="2649141"/>
                </a:cubicBezTo>
                <a:close/>
                <a:moveTo>
                  <a:pt x="3317937" y="2644490"/>
                </a:moveTo>
                <a:cubicBezTo>
                  <a:pt x="3317317" y="2643869"/>
                  <a:pt x="3316387" y="2644180"/>
                  <a:pt x="3315146" y="2645420"/>
                </a:cubicBezTo>
                <a:cubicBezTo>
                  <a:pt x="3312666" y="2647900"/>
                  <a:pt x="3313906" y="2650381"/>
                  <a:pt x="3318867" y="2652861"/>
                </a:cubicBezTo>
                <a:cubicBezTo>
                  <a:pt x="3323828" y="2655342"/>
                  <a:pt x="3326308" y="2656582"/>
                  <a:pt x="3326308" y="2656582"/>
                </a:cubicBezTo>
                <a:cubicBezTo>
                  <a:pt x="3326308" y="2651621"/>
                  <a:pt x="3323828" y="2649141"/>
                  <a:pt x="3318867" y="2649141"/>
                </a:cubicBezTo>
                <a:cubicBezTo>
                  <a:pt x="3318867" y="2646660"/>
                  <a:pt x="3318557" y="2645110"/>
                  <a:pt x="3317937" y="2644490"/>
                </a:cubicBezTo>
                <a:close/>
                <a:moveTo>
                  <a:pt x="5804297" y="2641699"/>
                </a:moveTo>
                <a:cubicBezTo>
                  <a:pt x="5799335" y="2641699"/>
                  <a:pt x="5799335" y="2646660"/>
                  <a:pt x="5804297" y="2656582"/>
                </a:cubicBezTo>
                <a:cubicBezTo>
                  <a:pt x="5809258" y="2656582"/>
                  <a:pt x="5814218" y="2656582"/>
                  <a:pt x="5819179" y="2656582"/>
                </a:cubicBezTo>
                <a:lnTo>
                  <a:pt x="5826621" y="2656582"/>
                </a:lnTo>
                <a:lnTo>
                  <a:pt x="5811738" y="2649141"/>
                </a:lnTo>
                <a:cubicBezTo>
                  <a:pt x="5811738" y="2644180"/>
                  <a:pt x="5809258" y="2641699"/>
                  <a:pt x="5804297" y="2641699"/>
                </a:cubicBezTo>
                <a:close/>
                <a:moveTo>
                  <a:pt x="5767090" y="2641699"/>
                </a:moveTo>
                <a:cubicBezTo>
                  <a:pt x="5767090" y="2646660"/>
                  <a:pt x="5769570" y="2649141"/>
                  <a:pt x="5774531" y="2649141"/>
                </a:cubicBezTo>
                <a:lnTo>
                  <a:pt x="5774531" y="2641699"/>
                </a:lnTo>
                <a:cubicBezTo>
                  <a:pt x="5769570" y="2641699"/>
                  <a:pt x="5767090" y="2641699"/>
                  <a:pt x="5767090" y="2641699"/>
                </a:cubicBezTo>
                <a:close/>
                <a:moveTo>
                  <a:pt x="5729883" y="2641699"/>
                </a:moveTo>
                <a:lnTo>
                  <a:pt x="5722441" y="2664023"/>
                </a:lnTo>
                <a:lnTo>
                  <a:pt x="5729883" y="2656582"/>
                </a:lnTo>
                <a:close/>
                <a:moveTo>
                  <a:pt x="5573613" y="2641699"/>
                </a:moveTo>
                <a:lnTo>
                  <a:pt x="5573613" y="2649141"/>
                </a:lnTo>
                <a:cubicBezTo>
                  <a:pt x="5578574" y="2649141"/>
                  <a:pt x="5581054" y="2649141"/>
                  <a:pt x="5581054" y="2649141"/>
                </a:cubicBezTo>
                <a:cubicBezTo>
                  <a:pt x="5581054" y="2644180"/>
                  <a:pt x="5579814" y="2641699"/>
                  <a:pt x="5577334" y="2641699"/>
                </a:cubicBezTo>
                <a:cubicBezTo>
                  <a:pt x="5574854" y="2641699"/>
                  <a:pt x="5573613" y="2641699"/>
                  <a:pt x="5573613" y="2641699"/>
                </a:cubicBezTo>
                <a:close/>
                <a:moveTo>
                  <a:pt x="2984004" y="2641699"/>
                </a:moveTo>
                <a:lnTo>
                  <a:pt x="2998887" y="2641699"/>
                </a:lnTo>
                <a:lnTo>
                  <a:pt x="2998887" y="2649141"/>
                </a:lnTo>
                <a:cubicBezTo>
                  <a:pt x="2988965" y="2644180"/>
                  <a:pt x="2984004" y="2641699"/>
                  <a:pt x="2984004" y="2641699"/>
                </a:cubicBezTo>
                <a:close/>
                <a:moveTo>
                  <a:pt x="5677793" y="2634258"/>
                </a:moveTo>
                <a:lnTo>
                  <a:pt x="5677793" y="2641699"/>
                </a:lnTo>
                <a:cubicBezTo>
                  <a:pt x="5677793" y="2641699"/>
                  <a:pt x="5677793" y="2644180"/>
                  <a:pt x="5677793" y="2649141"/>
                </a:cubicBezTo>
                <a:cubicBezTo>
                  <a:pt x="5682754" y="2649141"/>
                  <a:pt x="5685234" y="2646660"/>
                  <a:pt x="5685234" y="2641699"/>
                </a:cubicBezTo>
                <a:cubicBezTo>
                  <a:pt x="5685234" y="2641699"/>
                  <a:pt x="5682754" y="2639218"/>
                  <a:pt x="5677793" y="2634258"/>
                </a:cubicBezTo>
                <a:close/>
                <a:moveTo>
                  <a:pt x="5618261" y="2634258"/>
                </a:moveTo>
                <a:cubicBezTo>
                  <a:pt x="5623223" y="2634258"/>
                  <a:pt x="5625703" y="2634258"/>
                  <a:pt x="5625703" y="2634258"/>
                </a:cubicBezTo>
                <a:lnTo>
                  <a:pt x="5625703" y="2641699"/>
                </a:lnTo>
                <a:cubicBezTo>
                  <a:pt x="5620742" y="2641699"/>
                  <a:pt x="5618261" y="2639218"/>
                  <a:pt x="5618261" y="2634258"/>
                </a:cubicBezTo>
                <a:close/>
                <a:moveTo>
                  <a:pt x="5521523" y="2634258"/>
                </a:moveTo>
                <a:lnTo>
                  <a:pt x="5536406" y="2641699"/>
                </a:lnTo>
                <a:lnTo>
                  <a:pt x="5536406" y="2634258"/>
                </a:lnTo>
                <a:close/>
                <a:moveTo>
                  <a:pt x="5432226" y="2634258"/>
                </a:moveTo>
                <a:cubicBezTo>
                  <a:pt x="5432226" y="2639218"/>
                  <a:pt x="5433467" y="2642939"/>
                  <a:pt x="5435947" y="2645420"/>
                </a:cubicBezTo>
                <a:cubicBezTo>
                  <a:pt x="5438427" y="2647900"/>
                  <a:pt x="5442148" y="2649141"/>
                  <a:pt x="5447109" y="2649141"/>
                </a:cubicBezTo>
                <a:lnTo>
                  <a:pt x="5439668" y="2634258"/>
                </a:lnTo>
                <a:close/>
                <a:moveTo>
                  <a:pt x="5409902" y="2634258"/>
                </a:moveTo>
                <a:cubicBezTo>
                  <a:pt x="5409902" y="2639218"/>
                  <a:pt x="5412382" y="2641699"/>
                  <a:pt x="5417343" y="2641699"/>
                </a:cubicBezTo>
                <a:lnTo>
                  <a:pt x="5424785" y="2634258"/>
                </a:lnTo>
                <a:close/>
                <a:moveTo>
                  <a:pt x="4509492" y="2634258"/>
                </a:moveTo>
                <a:lnTo>
                  <a:pt x="4516933" y="2641699"/>
                </a:lnTo>
                <a:cubicBezTo>
                  <a:pt x="4516933" y="2641699"/>
                  <a:pt x="4516933" y="2639218"/>
                  <a:pt x="4516933" y="2634258"/>
                </a:cubicBezTo>
                <a:cubicBezTo>
                  <a:pt x="4511972" y="2634258"/>
                  <a:pt x="4509492" y="2634258"/>
                  <a:pt x="4509492" y="2634258"/>
                </a:cubicBezTo>
                <a:close/>
                <a:moveTo>
                  <a:pt x="4278809" y="2634258"/>
                </a:moveTo>
                <a:cubicBezTo>
                  <a:pt x="4278809" y="2639218"/>
                  <a:pt x="4278809" y="2641699"/>
                  <a:pt x="4278809" y="2641699"/>
                </a:cubicBezTo>
                <a:cubicBezTo>
                  <a:pt x="4278809" y="2641699"/>
                  <a:pt x="4281289" y="2641699"/>
                  <a:pt x="4286250" y="2641699"/>
                </a:cubicBezTo>
                <a:cubicBezTo>
                  <a:pt x="4286250" y="2641699"/>
                  <a:pt x="4286250" y="2639218"/>
                  <a:pt x="4286250" y="2634258"/>
                </a:cubicBezTo>
                <a:cubicBezTo>
                  <a:pt x="4281289" y="2634258"/>
                  <a:pt x="4278809" y="2634258"/>
                  <a:pt x="4278809" y="2634258"/>
                </a:cubicBezTo>
                <a:close/>
                <a:moveTo>
                  <a:pt x="3996035" y="2634258"/>
                </a:moveTo>
                <a:cubicBezTo>
                  <a:pt x="3996035" y="2639218"/>
                  <a:pt x="3998516" y="2641699"/>
                  <a:pt x="4003477" y="2641699"/>
                </a:cubicBezTo>
                <a:cubicBezTo>
                  <a:pt x="4008438" y="2641699"/>
                  <a:pt x="4010918" y="2641699"/>
                  <a:pt x="4010918" y="2641699"/>
                </a:cubicBezTo>
                <a:cubicBezTo>
                  <a:pt x="4010918" y="2641699"/>
                  <a:pt x="4010918" y="2639218"/>
                  <a:pt x="4010918" y="2634258"/>
                </a:cubicBezTo>
                <a:cubicBezTo>
                  <a:pt x="4010918" y="2634258"/>
                  <a:pt x="4008438" y="2634258"/>
                  <a:pt x="4003477" y="2634258"/>
                </a:cubicBezTo>
                <a:cubicBezTo>
                  <a:pt x="3998516" y="2634258"/>
                  <a:pt x="3996035" y="2634258"/>
                  <a:pt x="3996035" y="2634258"/>
                </a:cubicBezTo>
                <a:close/>
                <a:moveTo>
                  <a:pt x="3274219" y="2634258"/>
                </a:moveTo>
                <a:lnTo>
                  <a:pt x="3266777" y="2641699"/>
                </a:lnTo>
                <a:cubicBezTo>
                  <a:pt x="3266777" y="2646660"/>
                  <a:pt x="3269258" y="2646660"/>
                  <a:pt x="3274219" y="2641699"/>
                </a:cubicBezTo>
                <a:close/>
                <a:moveTo>
                  <a:pt x="5493618" y="2630537"/>
                </a:moveTo>
                <a:cubicBezTo>
                  <a:pt x="5492377" y="2630537"/>
                  <a:pt x="5491758" y="2631778"/>
                  <a:pt x="5491758" y="2634258"/>
                </a:cubicBezTo>
                <a:lnTo>
                  <a:pt x="5499199" y="2634258"/>
                </a:lnTo>
                <a:cubicBezTo>
                  <a:pt x="5496718" y="2631778"/>
                  <a:pt x="5494858" y="2630537"/>
                  <a:pt x="5493618" y="2630537"/>
                </a:cubicBezTo>
                <a:close/>
                <a:moveTo>
                  <a:pt x="4746687" y="2630537"/>
                </a:moveTo>
                <a:cubicBezTo>
                  <a:pt x="4744827" y="2630537"/>
                  <a:pt x="4742656" y="2631778"/>
                  <a:pt x="4740176" y="2634258"/>
                </a:cubicBezTo>
                <a:cubicBezTo>
                  <a:pt x="4740176" y="2639218"/>
                  <a:pt x="4743896" y="2642939"/>
                  <a:pt x="4751338" y="2645420"/>
                </a:cubicBezTo>
                <a:cubicBezTo>
                  <a:pt x="4758779" y="2647900"/>
                  <a:pt x="4769941" y="2649141"/>
                  <a:pt x="4784824" y="2649141"/>
                </a:cubicBezTo>
                <a:cubicBezTo>
                  <a:pt x="4779863" y="2649141"/>
                  <a:pt x="4777383" y="2646660"/>
                  <a:pt x="4777383" y="2641699"/>
                </a:cubicBezTo>
                <a:cubicBezTo>
                  <a:pt x="4777383" y="2631777"/>
                  <a:pt x="4772421" y="2629297"/>
                  <a:pt x="4762500" y="2634258"/>
                </a:cubicBezTo>
                <a:cubicBezTo>
                  <a:pt x="4757538" y="2639218"/>
                  <a:pt x="4753818" y="2639218"/>
                  <a:pt x="4751338" y="2634258"/>
                </a:cubicBezTo>
                <a:cubicBezTo>
                  <a:pt x="4750098" y="2631778"/>
                  <a:pt x="4748547" y="2630537"/>
                  <a:pt x="4746687" y="2630537"/>
                </a:cubicBezTo>
                <a:close/>
                <a:moveTo>
                  <a:pt x="5461992" y="2626816"/>
                </a:moveTo>
                <a:cubicBezTo>
                  <a:pt x="5461992" y="2631777"/>
                  <a:pt x="5459512" y="2634258"/>
                  <a:pt x="5454551" y="2634258"/>
                </a:cubicBezTo>
                <a:cubicBezTo>
                  <a:pt x="5454551" y="2639218"/>
                  <a:pt x="5453310" y="2641699"/>
                  <a:pt x="5450830" y="2641699"/>
                </a:cubicBezTo>
                <a:cubicBezTo>
                  <a:pt x="5448350" y="2641699"/>
                  <a:pt x="5447109" y="2642939"/>
                  <a:pt x="5447109" y="2645420"/>
                </a:cubicBezTo>
                <a:cubicBezTo>
                  <a:pt x="5447109" y="2647900"/>
                  <a:pt x="5450830" y="2647900"/>
                  <a:pt x="5458271" y="2645420"/>
                </a:cubicBezTo>
                <a:cubicBezTo>
                  <a:pt x="5465713" y="2642939"/>
                  <a:pt x="5469433" y="2641699"/>
                  <a:pt x="5469433" y="2641699"/>
                </a:cubicBezTo>
                <a:cubicBezTo>
                  <a:pt x="5469433" y="2641699"/>
                  <a:pt x="5469433" y="2639218"/>
                  <a:pt x="5469433" y="2634258"/>
                </a:cubicBezTo>
                <a:cubicBezTo>
                  <a:pt x="5474395" y="2634258"/>
                  <a:pt x="5476875" y="2633018"/>
                  <a:pt x="5476875" y="2630537"/>
                </a:cubicBezTo>
                <a:cubicBezTo>
                  <a:pt x="5476875" y="2628056"/>
                  <a:pt x="5474395" y="2626816"/>
                  <a:pt x="5469433" y="2626816"/>
                </a:cubicBezTo>
                <a:close/>
                <a:moveTo>
                  <a:pt x="4606230" y="2626816"/>
                </a:moveTo>
                <a:lnTo>
                  <a:pt x="4613672" y="2634258"/>
                </a:lnTo>
                <a:lnTo>
                  <a:pt x="4621113" y="2634258"/>
                </a:lnTo>
                <a:cubicBezTo>
                  <a:pt x="4616152" y="2629297"/>
                  <a:pt x="4611192" y="2626816"/>
                  <a:pt x="4606230" y="2626816"/>
                </a:cubicBezTo>
                <a:close/>
                <a:moveTo>
                  <a:pt x="4479726" y="2626816"/>
                </a:moveTo>
                <a:cubicBezTo>
                  <a:pt x="4474766" y="2626816"/>
                  <a:pt x="4472285" y="2629297"/>
                  <a:pt x="4472285" y="2634258"/>
                </a:cubicBezTo>
                <a:cubicBezTo>
                  <a:pt x="4477246" y="2634258"/>
                  <a:pt x="4477246" y="2636738"/>
                  <a:pt x="4472285" y="2641699"/>
                </a:cubicBezTo>
                <a:lnTo>
                  <a:pt x="4479726" y="2641699"/>
                </a:lnTo>
                <a:lnTo>
                  <a:pt x="4487168" y="2634258"/>
                </a:lnTo>
                <a:cubicBezTo>
                  <a:pt x="4492129" y="2634258"/>
                  <a:pt x="4493369" y="2633018"/>
                  <a:pt x="4490888" y="2630537"/>
                </a:cubicBezTo>
                <a:cubicBezTo>
                  <a:pt x="4488408" y="2628056"/>
                  <a:pt x="4484688" y="2626816"/>
                  <a:pt x="4479726" y="2626816"/>
                </a:cubicBezTo>
                <a:close/>
                <a:moveTo>
                  <a:pt x="4420195" y="2626816"/>
                </a:moveTo>
                <a:lnTo>
                  <a:pt x="4412754" y="2634258"/>
                </a:lnTo>
                <a:cubicBezTo>
                  <a:pt x="4417715" y="2634258"/>
                  <a:pt x="4425156" y="2636738"/>
                  <a:pt x="4435078" y="2641699"/>
                </a:cubicBezTo>
                <a:lnTo>
                  <a:pt x="4435078" y="2634258"/>
                </a:lnTo>
                <a:cubicBezTo>
                  <a:pt x="4430117" y="2634258"/>
                  <a:pt x="4426396" y="2634258"/>
                  <a:pt x="4423916" y="2634258"/>
                </a:cubicBezTo>
                <a:cubicBezTo>
                  <a:pt x="4421436" y="2634258"/>
                  <a:pt x="4420195" y="2631777"/>
                  <a:pt x="4420195" y="2626816"/>
                </a:cubicBezTo>
                <a:close/>
                <a:moveTo>
                  <a:pt x="4263926" y="2626816"/>
                </a:moveTo>
                <a:lnTo>
                  <a:pt x="4263926" y="2634258"/>
                </a:lnTo>
                <a:lnTo>
                  <a:pt x="4271367" y="2634258"/>
                </a:lnTo>
                <a:cubicBezTo>
                  <a:pt x="4271367" y="2634258"/>
                  <a:pt x="4271367" y="2631777"/>
                  <a:pt x="4271367" y="2626816"/>
                </a:cubicBezTo>
                <a:cubicBezTo>
                  <a:pt x="4271367" y="2626816"/>
                  <a:pt x="4268887" y="2626816"/>
                  <a:pt x="4263926" y="2626816"/>
                </a:cubicBezTo>
                <a:close/>
                <a:moveTo>
                  <a:pt x="4185791" y="2626816"/>
                </a:moveTo>
                <a:cubicBezTo>
                  <a:pt x="4183311" y="2626816"/>
                  <a:pt x="4184551" y="2629297"/>
                  <a:pt x="4189512" y="2634258"/>
                </a:cubicBezTo>
                <a:cubicBezTo>
                  <a:pt x="4194473" y="2639218"/>
                  <a:pt x="4198193" y="2641699"/>
                  <a:pt x="4200674" y="2641699"/>
                </a:cubicBezTo>
                <a:cubicBezTo>
                  <a:pt x="4203154" y="2641699"/>
                  <a:pt x="4204395" y="2639218"/>
                  <a:pt x="4204395" y="2634258"/>
                </a:cubicBezTo>
                <a:cubicBezTo>
                  <a:pt x="4204395" y="2634258"/>
                  <a:pt x="4201914" y="2634258"/>
                  <a:pt x="4196953" y="2634258"/>
                </a:cubicBezTo>
                <a:cubicBezTo>
                  <a:pt x="4196953" y="2634258"/>
                  <a:pt x="4195713" y="2634258"/>
                  <a:pt x="4193232" y="2634258"/>
                </a:cubicBezTo>
                <a:cubicBezTo>
                  <a:pt x="4190752" y="2634258"/>
                  <a:pt x="4189512" y="2631777"/>
                  <a:pt x="4189512" y="2626816"/>
                </a:cubicBezTo>
                <a:cubicBezTo>
                  <a:pt x="4189512" y="2626816"/>
                  <a:pt x="4188271" y="2626816"/>
                  <a:pt x="4185791" y="2626816"/>
                </a:cubicBezTo>
                <a:close/>
                <a:moveTo>
                  <a:pt x="3370957" y="2626816"/>
                </a:moveTo>
                <a:cubicBezTo>
                  <a:pt x="3370957" y="2626816"/>
                  <a:pt x="3373438" y="2626816"/>
                  <a:pt x="3378398" y="2626816"/>
                </a:cubicBezTo>
                <a:lnTo>
                  <a:pt x="3370957" y="2634258"/>
                </a:lnTo>
                <a:close/>
                <a:moveTo>
                  <a:pt x="5477804" y="2621235"/>
                </a:moveTo>
                <a:cubicBezTo>
                  <a:pt x="5475944" y="2621235"/>
                  <a:pt x="5474394" y="2621856"/>
                  <a:pt x="5473154" y="2623096"/>
                </a:cubicBezTo>
                <a:cubicBezTo>
                  <a:pt x="5470674" y="2625576"/>
                  <a:pt x="5473154" y="2626816"/>
                  <a:pt x="5480595" y="2626816"/>
                </a:cubicBezTo>
                <a:cubicBezTo>
                  <a:pt x="5488037" y="2626816"/>
                  <a:pt x="5489277" y="2625576"/>
                  <a:pt x="5484316" y="2623096"/>
                </a:cubicBezTo>
                <a:cubicBezTo>
                  <a:pt x="5481835" y="2621856"/>
                  <a:pt x="5479665" y="2621235"/>
                  <a:pt x="5477804" y="2621235"/>
                </a:cubicBezTo>
                <a:close/>
                <a:moveTo>
                  <a:pt x="5997773" y="2619375"/>
                </a:moveTo>
                <a:cubicBezTo>
                  <a:pt x="6002734" y="2619375"/>
                  <a:pt x="6005215" y="2621856"/>
                  <a:pt x="6005215" y="2626816"/>
                </a:cubicBezTo>
                <a:lnTo>
                  <a:pt x="5997773" y="2626816"/>
                </a:lnTo>
                <a:cubicBezTo>
                  <a:pt x="5997773" y="2626816"/>
                  <a:pt x="5997773" y="2624336"/>
                  <a:pt x="5997773" y="2619375"/>
                </a:cubicBezTo>
                <a:close/>
                <a:moveTo>
                  <a:pt x="4591347" y="2619375"/>
                </a:moveTo>
                <a:cubicBezTo>
                  <a:pt x="4591347" y="2624336"/>
                  <a:pt x="4593827" y="2626816"/>
                  <a:pt x="4598789" y="2626816"/>
                </a:cubicBezTo>
                <a:cubicBezTo>
                  <a:pt x="4598789" y="2621856"/>
                  <a:pt x="4598789" y="2619375"/>
                  <a:pt x="4598789" y="2619375"/>
                </a:cubicBezTo>
                <a:close/>
                <a:moveTo>
                  <a:pt x="4219277" y="2619375"/>
                </a:moveTo>
                <a:cubicBezTo>
                  <a:pt x="4219277" y="2624336"/>
                  <a:pt x="4220518" y="2626816"/>
                  <a:pt x="4222998" y="2626816"/>
                </a:cubicBezTo>
                <a:cubicBezTo>
                  <a:pt x="4225478" y="2626816"/>
                  <a:pt x="4226719" y="2624336"/>
                  <a:pt x="4226719" y="2619375"/>
                </a:cubicBezTo>
                <a:cubicBezTo>
                  <a:pt x="4221758" y="2619375"/>
                  <a:pt x="4219277" y="2619375"/>
                  <a:pt x="4219277" y="2619375"/>
                </a:cubicBezTo>
                <a:close/>
                <a:moveTo>
                  <a:pt x="4159746" y="2619375"/>
                </a:moveTo>
                <a:lnTo>
                  <a:pt x="4152305" y="2626816"/>
                </a:lnTo>
                <a:lnTo>
                  <a:pt x="4167188" y="2619375"/>
                </a:lnTo>
                <a:close/>
                <a:moveTo>
                  <a:pt x="5742905" y="2615654"/>
                </a:moveTo>
                <a:cubicBezTo>
                  <a:pt x="5741665" y="2615654"/>
                  <a:pt x="5739805" y="2616894"/>
                  <a:pt x="5737324" y="2619375"/>
                </a:cubicBezTo>
                <a:cubicBezTo>
                  <a:pt x="5737324" y="2619375"/>
                  <a:pt x="5739804" y="2619375"/>
                  <a:pt x="5744765" y="2619375"/>
                </a:cubicBezTo>
                <a:cubicBezTo>
                  <a:pt x="5744765" y="2616894"/>
                  <a:pt x="5744146" y="2615654"/>
                  <a:pt x="5742905" y="2615654"/>
                </a:cubicBezTo>
                <a:close/>
                <a:moveTo>
                  <a:pt x="4570884" y="2615654"/>
                </a:moveTo>
                <a:cubicBezTo>
                  <a:pt x="4569643" y="2615654"/>
                  <a:pt x="4569023" y="2616894"/>
                  <a:pt x="4569023" y="2619375"/>
                </a:cubicBezTo>
                <a:cubicBezTo>
                  <a:pt x="4569023" y="2624336"/>
                  <a:pt x="4570264" y="2626816"/>
                  <a:pt x="4572744" y="2626816"/>
                </a:cubicBezTo>
                <a:cubicBezTo>
                  <a:pt x="4575224" y="2626816"/>
                  <a:pt x="4576465" y="2624336"/>
                  <a:pt x="4576465" y="2619375"/>
                </a:cubicBezTo>
                <a:cubicBezTo>
                  <a:pt x="4573984" y="2616894"/>
                  <a:pt x="4572124" y="2615654"/>
                  <a:pt x="4570884" y="2615654"/>
                </a:cubicBezTo>
                <a:close/>
                <a:moveTo>
                  <a:pt x="5953125" y="2611934"/>
                </a:moveTo>
                <a:cubicBezTo>
                  <a:pt x="5958086" y="2611934"/>
                  <a:pt x="5960566" y="2614414"/>
                  <a:pt x="5960566" y="2619375"/>
                </a:cubicBezTo>
                <a:lnTo>
                  <a:pt x="5953125" y="2619375"/>
                </a:lnTo>
                <a:cubicBezTo>
                  <a:pt x="5953125" y="2619375"/>
                  <a:pt x="5953125" y="2616894"/>
                  <a:pt x="5953125" y="2611934"/>
                </a:cubicBezTo>
                <a:close/>
                <a:moveTo>
                  <a:pt x="5822900" y="2611934"/>
                </a:moveTo>
                <a:cubicBezTo>
                  <a:pt x="5820420" y="2611934"/>
                  <a:pt x="5819179" y="2614414"/>
                  <a:pt x="5819179" y="2619375"/>
                </a:cubicBezTo>
                <a:lnTo>
                  <a:pt x="5819179" y="2626816"/>
                </a:lnTo>
                <a:cubicBezTo>
                  <a:pt x="5824141" y="2626816"/>
                  <a:pt x="5826621" y="2624336"/>
                  <a:pt x="5826621" y="2619375"/>
                </a:cubicBezTo>
                <a:cubicBezTo>
                  <a:pt x="5826621" y="2614414"/>
                  <a:pt x="5825380" y="2611934"/>
                  <a:pt x="5822900" y="2611934"/>
                </a:cubicBezTo>
                <a:close/>
                <a:moveTo>
                  <a:pt x="5610820" y="2611934"/>
                </a:moveTo>
                <a:cubicBezTo>
                  <a:pt x="5605859" y="2611934"/>
                  <a:pt x="5603379" y="2614414"/>
                  <a:pt x="5603379" y="2619375"/>
                </a:cubicBezTo>
                <a:lnTo>
                  <a:pt x="5618261" y="2619375"/>
                </a:lnTo>
                <a:cubicBezTo>
                  <a:pt x="5618261" y="2614414"/>
                  <a:pt x="5615781" y="2611934"/>
                  <a:pt x="5610820" y="2611934"/>
                </a:cubicBezTo>
                <a:close/>
                <a:moveTo>
                  <a:pt x="5432226" y="2611934"/>
                </a:moveTo>
                <a:lnTo>
                  <a:pt x="5432226" y="2612864"/>
                </a:lnTo>
                <a:cubicBezTo>
                  <a:pt x="5432226" y="2614724"/>
                  <a:pt x="5432226" y="2616894"/>
                  <a:pt x="5432226" y="2619375"/>
                </a:cubicBezTo>
                <a:cubicBezTo>
                  <a:pt x="5432226" y="2624336"/>
                  <a:pt x="5435947" y="2626816"/>
                  <a:pt x="5443388" y="2626816"/>
                </a:cubicBezTo>
                <a:cubicBezTo>
                  <a:pt x="5450830" y="2626816"/>
                  <a:pt x="5454551" y="2624336"/>
                  <a:pt x="5454551" y="2619375"/>
                </a:cubicBezTo>
                <a:cubicBezTo>
                  <a:pt x="5454551" y="2614414"/>
                  <a:pt x="5454551" y="2611934"/>
                  <a:pt x="5454551" y="2611934"/>
                </a:cubicBezTo>
                <a:cubicBezTo>
                  <a:pt x="5454551" y="2611934"/>
                  <a:pt x="5452070" y="2611934"/>
                  <a:pt x="5447109" y="2611934"/>
                </a:cubicBezTo>
                <a:close/>
                <a:moveTo>
                  <a:pt x="5380136" y="2611934"/>
                </a:moveTo>
                <a:lnTo>
                  <a:pt x="5380136" y="2626816"/>
                </a:lnTo>
                <a:lnTo>
                  <a:pt x="5402461" y="2626816"/>
                </a:lnTo>
                <a:cubicBezTo>
                  <a:pt x="5402461" y="2621856"/>
                  <a:pt x="5399981" y="2619375"/>
                  <a:pt x="5395019" y="2619375"/>
                </a:cubicBezTo>
                <a:cubicBezTo>
                  <a:pt x="5390058" y="2619375"/>
                  <a:pt x="5387578" y="2619375"/>
                  <a:pt x="5387578" y="2619375"/>
                </a:cubicBezTo>
                <a:cubicBezTo>
                  <a:pt x="5387578" y="2614414"/>
                  <a:pt x="5385098" y="2611934"/>
                  <a:pt x="5380136" y="2611934"/>
                </a:cubicBezTo>
                <a:close/>
                <a:moveTo>
                  <a:pt x="4788545" y="2611934"/>
                </a:moveTo>
                <a:cubicBezTo>
                  <a:pt x="4786065" y="2611934"/>
                  <a:pt x="4784824" y="2613174"/>
                  <a:pt x="4784824" y="2615654"/>
                </a:cubicBezTo>
                <a:cubicBezTo>
                  <a:pt x="4784824" y="2618135"/>
                  <a:pt x="4787304" y="2619375"/>
                  <a:pt x="4792265" y="2619375"/>
                </a:cubicBezTo>
                <a:cubicBezTo>
                  <a:pt x="4792265" y="2614414"/>
                  <a:pt x="4791025" y="2611934"/>
                  <a:pt x="4788545" y="2611934"/>
                </a:cubicBezTo>
                <a:close/>
                <a:moveTo>
                  <a:pt x="4397871" y="2611934"/>
                </a:moveTo>
                <a:cubicBezTo>
                  <a:pt x="4402832" y="2616894"/>
                  <a:pt x="4405313" y="2619375"/>
                  <a:pt x="4405313" y="2619375"/>
                </a:cubicBezTo>
                <a:lnTo>
                  <a:pt x="4405313" y="2611934"/>
                </a:lnTo>
                <a:close/>
                <a:moveTo>
                  <a:pt x="5286189" y="2607283"/>
                </a:moveTo>
                <a:cubicBezTo>
                  <a:pt x="5284328" y="2607903"/>
                  <a:pt x="5283398" y="2609453"/>
                  <a:pt x="5283398" y="2611934"/>
                </a:cubicBezTo>
                <a:cubicBezTo>
                  <a:pt x="5283398" y="2611934"/>
                  <a:pt x="5288359" y="2611934"/>
                  <a:pt x="5298281" y="2611934"/>
                </a:cubicBezTo>
                <a:lnTo>
                  <a:pt x="5313164" y="2611934"/>
                </a:lnTo>
                <a:lnTo>
                  <a:pt x="5328047" y="2619375"/>
                </a:lnTo>
                <a:cubicBezTo>
                  <a:pt x="5328047" y="2614414"/>
                  <a:pt x="5325567" y="2610693"/>
                  <a:pt x="5320605" y="2608213"/>
                </a:cubicBezTo>
                <a:cubicBezTo>
                  <a:pt x="5315644" y="2605732"/>
                  <a:pt x="5313164" y="2606973"/>
                  <a:pt x="5313164" y="2611934"/>
                </a:cubicBezTo>
                <a:cubicBezTo>
                  <a:pt x="5308202" y="2611934"/>
                  <a:pt x="5302002" y="2610693"/>
                  <a:pt x="5294560" y="2608213"/>
                </a:cubicBezTo>
                <a:cubicBezTo>
                  <a:pt x="5290840" y="2606973"/>
                  <a:pt x="5288049" y="2606662"/>
                  <a:pt x="5286189" y="2607283"/>
                </a:cubicBezTo>
                <a:close/>
                <a:moveTo>
                  <a:pt x="5923359" y="2604492"/>
                </a:moveTo>
                <a:cubicBezTo>
                  <a:pt x="5923359" y="2604492"/>
                  <a:pt x="5924600" y="2605732"/>
                  <a:pt x="5927080" y="2608213"/>
                </a:cubicBezTo>
                <a:cubicBezTo>
                  <a:pt x="5929560" y="2610693"/>
                  <a:pt x="5930801" y="2611934"/>
                  <a:pt x="5930801" y="2611934"/>
                </a:cubicBezTo>
                <a:lnTo>
                  <a:pt x="5923359" y="2611934"/>
                </a:lnTo>
                <a:close/>
                <a:moveTo>
                  <a:pt x="5633144" y="2604492"/>
                </a:moveTo>
                <a:cubicBezTo>
                  <a:pt x="5628183" y="2604492"/>
                  <a:pt x="5626943" y="2608213"/>
                  <a:pt x="5629424" y="2615654"/>
                </a:cubicBezTo>
                <a:cubicBezTo>
                  <a:pt x="5631904" y="2623096"/>
                  <a:pt x="5635624" y="2624336"/>
                  <a:pt x="5640586" y="2619375"/>
                </a:cubicBezTo>
                <a:close/>
                <a:moveTo>
                  <a:pt x="5573613" y="2604492"/>
                </a:moveTo>
                <a:cubicBezTo>
                  <a:pt x="5573613" y="2609453"/>
                  <a:pt x="5574854" y="2611934"/>
                  <a:pt x="5577334" y="2611934"/>
                </a:cubicBezTo>
                <a:cubicBezTo>
                  <a:pt x="5579814" y="2611934"/>
                  <a:pt x="5581054" y="2609453"/>
                  <a:pt x="5581054" y="2604492"/>
                </a:cubicBezTo>
                <a:cubicBezTo>
                  <a:pt x="5576093" y="2604492"/>
                  <a:pt x="5573613" y="2604492"/>
                  <a:pt x="5573613" y="2604492"/>
                </a:cubicBezTo>
                <a:close/>
                <a:moveTo>
                  <a:pt x="5424785" y="2604492"/>
                </a:moveTo>
                <a:cubicBezTo>
                  <a:pt x="5429746" y="2604492"/>
                  <a:pt x="5432226" y="2605732"/>
                  <a:pt x="5432226" y="2608213"/>
                </a:cubicBezTo>
                <a:lnTo>
                  <a:pt x="5432226" y="2604492"/>
                </a:lnTo>
                <a:close/>
                <a:moveTo>
                  <a:pt x="5246191" y="2604492"/>
                </a:moveTo>
                <a:lnTo>
                  <a:pt x="5253633" y="2611934"/>
                </a:lnTo>
                <a:lnTo>
                  <a:pt x="5261074" y="2604492"/>
                </a:lnTo>
                <a:cubicBezTo>
                  <a:pt x="5261074" y="2604492"/>
                  <a:pt x="5256113" y="2604492"/>
                  <a:pt x="5246191" y="2604492"/>
                </a:cubicBezTo>
                <a:close/>
                <a:moveTo>
                  <a:pt x="4208115" y="2604492"/>
                </a:moveTo>
                <a:cubicBezTo>
                  <a:pt x="4205635" y="2604492"/>
                  <a:pt x="4204395" y="2606973"/>
                  <a:pt x="4204395" y="2611934"/>
                </a:cubicBezTo>
                <a:cubicBezTo>
                  <a:pt x="4209356" y="2611934"/>
                  <a:pt x="4211836" y="2610693"/>
                  <a:pt x="4211836" y="2608213"/>
                </a:cubicBezTo>
                <a:cubicBezTo>
                  <a:pt x="4211836" y="2605732"/>
                  <a:pt x="4210596" y="2604492"/>
                  <a:pt x="4208115" y="2604492"/>
                </a:cubicBezTo>
                <a:close/>
                <a:moveTo>
                  <a:pt x="5744765" y="2597051"/>
                </a:moveTo>
                <a:lnTo>
                  <a:pt x="5744765" y="2604492"/>
                </a:lnTo>
                <a:lnTo>
                  <a:pt x="5759648" y="2604492"/>
                </a:lnTo>
                <a:cubicBezTo>
                  <a:pt x="5759648" y="2604492"/>
                  <a:pt x="5757168" y="2603252"/>
                  <a:pt x="5752207" y="2600771"/>
                </a:cubicBezTo>
                <a:cubicBezTo>
                  <a:pt x="5747245" y="2598291"/>
                  <a:pt x="5744765" y="2597051"/>
                  <a:pt x="5744765" y="2597051"/>
                </a:cubicBezTo>
                <a:close/>
                <a:moveTo>
                  <a:pt x="4762500" y="2597051"/>
                </a:moveTo>
                <a:cubicBezTo>
                  <a:pt x="4762500" y="2602011"/>
                  <a:pt x="4762500" y="2604492"/>
                  <a:pt x="4762500" y="2604492"/>
                </a:cubicBezTo>
                <a:cubicBezTo>
                  <a:pt x="4767461" y="2604492"/>
                  <a:pt x="4769941" y="2604492"/>
                  <a:pt x="4769941" y="2604492"/>
                </a:cubicBezTo>
                <a:cubicBezTo>
                  <a:pt x="4769941" y="2599531"/>
                  <a:pt x="4767461" y="2597051"/>
                  <a:pt x="4762500" y="2597051"/>
                </a:cubicBezTo>
                <a:close/>
                <a:moveTo>
                  <a:pt x="4650879" y="2597051"/>
                </a:moveTo>
                <a:lnTo>
                  <a:pt x="4658320" y="2604492"/>
                </a:lnTo>
                <a:lnTo>
                  <a:pt x="4658320" y="2597051"/>
                </a:lnTo>
                <a:close/>
                <a:moveTo>
                  <a:pt x="3311426" y="2597051"/>
                </a:moveTo>
                <a:cubicBezTo>
                  <a:pt x="3316386" y="2597051"/>
                  <a:pt x="3318867" y="2599531"/>
                  <a:pt x="3318867" y="2604492"/>
                </a:cubicBezTo>
                <a:cubicBezTo>
                  <a:pt x="3318867" y="2604492"/>
                  <a:pt x="3316386" y="2604492"/>
                  <a:pt x="3311426" y="2604492"/>
                </a:cubicBezTo>
                <a:cubicBezTo>
                  <a:pt x="3306465" y="2604492"/>
                  <a:pt x="3303984" y="2604492"/>
                  <a:pt x="3303984" y="2604492"/>
                </a:cubicBezTo>
                <a:cubicBezTo>
                  <a:pt x="3308945" y="2599531"/>
                  <a:pt x="3311426" y="2597051"/>
                  <a:pt x="3311426" y="2597051"/>
                </a:cubicBezTo>
                <a:close/>
                <a:moveTo>
                  <a:pt x="2866802" y="2594725"/>
                </a:moveTo>
                <a:cubicBezTo>
                  <a:pt x="2870523" y="2593795"/>
                  <a:pt x="2879824" y="2597051"/>
                  <a:pt x="2894707" y="2604492"/>
                </a:cubicBezTo>
                <a:cubicBezTo>
                  <a:pt x="2899668" y="2609453"/>
                  <a:pt x="2904629" y="2611934"/>
                  <a:pt x="2909590" y="2611934"/>
                </a:cubicBezTo>
                <a:cubicBezTo>
                  <a:pt x="2914550" y="2606973"/>
                  <a:pt x="2917031" y="2606973"/>
                  <a:pt x="2917031" y="2611934"/>
                </a:cubicBezTo>
                <a:cubicBezTo>
                  <a:pt x="2917031" y="2611934"/>
                  <a:pt x="2920752" y="2614414"/>
                  <a:pt x="2928193" y="2619375"/>
                </a:cubicBezTo>
                <a:cubicBezTo>
                  <a:pt x="2935635" y="2624336"/>
                  <a:pt x="2944316" y="2628056"/>
                  <a:pt x="2954238" y="2630537"/>
                </a:cubicBezTo>
                <a:cubicBezTo>
                  <a:pt x="2964160" y="2633018"/>
                  <a:pt x="2971602" y="2634258"/>
                  <a:pt x="2976562" y="2634258"/>
                </a:cubicBezTo>
                <a:lnTo>
                  <a:pt x="2976562" y="2641699"/>
                </a:lnTo>
                <a:cubicBezTo>
                  <a:pt x="2976562" y="2641699"/>
                  <a:pt x="2965400" y="2639218"/>
                  <a:pt x="2943076" y="2634258"/>
                </a:cubicBezTo>
                <a:cubicBezTo>
                  <a:pt x="2920752" y="2629297"/>
                  <a:pt x="2905869" y="2624336"/>
                  <a:pt x="2898428" y="2619375"/>
                </a:cubicBezTo>
                <a:cubicBezTo>
                  <a:pt x="2890986" y="2614414"/>
                  <a:pt x="2884785" y="2609453"/>
                  <a:pt x="2879824" y="2604492"/>
                </a:cubicBezTo>
                <a:lnTo>
                  <a:pt x="2864941" y="2597051"/>
                </a:lnTo>
                <a:cubicBezTo>
                  <a:pt x="2864941" y="2595811"/>
                  <a:pt x="2865562" y="2595035"/>
                  <a:pt x="2866802" y="2594725"/>
                </a:cubicBezTo>
                <a:close/>
                <a:moveTo>
                  <a:pt x="5229448" y="2593330"/>
                </a:moveTo>
                <a:cubicBezTo>
                  <a:pt x="5228208" y="2593330"/>
                  <a:pt x="5226348" y="2594571"/>
                  <a:pt x="5223867" y="2597051"/>
                </a:cubicBezTo>
                <a:lnTo>
                  <a:pt x="5231308" y="2597051"/>
                </a:lnTo>
                <a:cubicBezTo>
                  <a:pt x="5231308" y="2594571"/>
                  <a:pt x="5230688" y="2593330"/>
                  <a:pt x="5229448" y="2593330"/>
                </a:cubicBezTo>
                <a:close/>
                <a:moveTo>
                  <a:pt x="4351595" y="2592632"/>
                </a:moveTo>
                <a:cubicBezTo>
                  <a:pt x="4350820" y="2592477"/>
                  <a:pt x="4350122" y="2592710"/>
                  <a:pt x="4349502" y="2593330"/>
                </a:cubicBezTo>
                <a:cubicBezTo>
                  <a:pt x="4347022" y="2595811"/>
                  <a:pt x="4345781" y="2598291"/>
                  <a:pt x="4345781" y="2600771"/>
                </a:cubicBezTo>
                <a:cubicBezTo>
                  <a:pt x="4345781" y="2603252"/>
                  <a:pt x="4343301" y="2604492"/>
                  <a:pt x="4338340" y="2604492"/>
                </a:cubicBezTo>
                <a:lnTo>
                  <a:pt x="4338340" y="2611934"/>
                </a:lnTo>
                <a:lnTo>
                  <a:pt x="4345781" y="2619375"/>
                </a:lnTo>
                <a:lnTo>
                  <a:pt x="4353223" y="2619375"/>
                </a:lnTo>
                <a:lnTo>
                  <a:pt x="4368105" y="2626816"/>
                </a:lnTo>
                <a:cubicBezTo>
                  <a:pt x="4373066" y="2626816"/>
                  <a:pt x="4377407" y="2626816"/>
                  <a:pt x="4381128" y="2626816"/>
                </a:cubicBezTo>
                <a:lnTo>
                  <a:pt x="4382988" y="2626816"/>
                </a:lnTo>
                <a:lnTo>
                  <a:pt x="4382988" y="2619375"/>
                </a:lnTo>
                <a:cubicBezTo>
                  <a:pt x="4387949" y="2619375"/>
                  <a:pt x="4390430" y="2618135"/>
                  <a:pt x="4390430" y="2615654"/>
                </a:cubicBezTo>
                <a:cubicBezTo>
                  <a:pt x="4390430" y="2613174"/>
                  <a:pt x="4387949" y="2610693"/>
                  <a:pt x="4382988" y="2608213"/>
                </a:cubicBezTo>
                <a:cubicBezTo>
                  <a:pt x="4378027" y="2605732"/>
                  <a:pt x="4375547" y="2604492"/>
                  <a:pt x="4375547" y="2604492"/>
                </a:cubicBezTo>
                <a:lnTo>
                  <a:pt x="4360664" y="2604492"/>
                </a:lnTo>
                <a:cubicBezTo>
                  <a:pt x="4356943" y="2597051"/>
                  <a:pt x="4353920" y="2593097"/>
                  <a:pt x="4351595" y="2592632"/>
                </a:cubicBezTo>
                <a:close/>
                <a:moveTo>
                  <a:pt x="5796855" y="2589609"/>
                </a:moveTo>
                <a:lnTo>
                  <a:pt x="5796855" y="2597051"/>
                </a:lnTo>
                <a:cubicBezTo>
                  <a:pt x="5796855" y="2597051"/>
                  <a:pt x="5799335" y="2597051"/>
                  <a:pt x="5804297" y="2597051"/>
                </a:cubicBezTo>
                <a:lnTo>
                  <a:pt x="5819179" y="2597051"/>
                </a:lnTo>
                <a:cubicBezTo>
                  <a:pt x="5819179" y="2597051"/>
                  <a:pt x="5817939" y="2595811"/>
                  <a:pt x="5815459" y="2593330"/>
                </a:cubicBezTo>
                <a:cubicBezTo>
                  <a:pt x="5812979" y="2590849"/>
                  <a:pt x="5809258" y="2589609"/>
                  <a:pt x="5804297" y="2589609"/>
                </a:cubicBezTo>
                <a:close/>
                <a:moveTo>
                  <a:pt x="5510361" y="2589609"/>
                </a:moveTo>
                <a:cubicBezTo>
                  <a:pt x="5507881" y="2589609"/>
                  <a:pt x="5506640" y="2590849"/>
                  <a:pt x="5506640" y="2593330"/>
                </a:cubicBezTo>
                <a:cubicBezTo>
                  <a:pt x="5506640" y="2595811"/>
                  <a:pt x="5509120" y="2597051"/>
                  <a:pt x="5514082" y="2597051"/>
                </a:cubicBezTo>
                <a:cubicBezTo>
                  <a:pt x="5514082" y="2592090"/>
                  <a:pt x="5512841" y="2589609"/>
                  <a:pt x="5510361" y="2589609"/>
                </a:cubicBezTo>
                <a:close/>
                <a:moveTo>
                  <a:pt x="5902895" y="2585889"/>
                </a:moveTo>
                <a:cubicBezTo>
                  <a:pt x="5904135" y="2585889"/>
                  <a:pt x="5905996" y="2587129"/>
                  <a:pt x="5908476" y="2589609"/>
                </a:cubicBezTo>
                <a:lnTo>
                  <a:pt x="5901035" y="2597051"/>
                </a:lnTo>
                <a:lnTo>
                  <a:pt x="5893593" y="2597051"/>
                </a:lnTo>
                <a:lnTo>
                  <a:pt x="5901035" y="2589609"/>
                </a:lnTo>
                <a:cubicBezTo>
                  <a:pt x="5901035" y="2587129"/>
                  <a:pt x="5901655" y="2585889"/>
                  <a:pt x="5902895" y="2585889"/>
                </a:cubicBezTo>
                <a:close/>
                <a:moveTo>
                  <a:pt x="5184800" y="2585889"/>
                </a:moveTo>
                <a:cubicBezTo>
                  <a:pt x="5183560" y="2585889"/>
                  <a:pt x="5181699" y="2587129"/>
                  <a:pt x="5179218" y="2589609"/>
                </a:cubicBezTo>
                <a:cubicBezTo>
                  <a:pt x="5184180" y="2589609"/>
                  <a:pt x="5186660" y="2589609"/>
                  <a:pt x="5186660" y="2589609"/>
                </a:cubicBezTo>
                <a:cubicBezTo>
                  <a:pt x="5186660" y="2587129"/>
                  <a:pt x="5186040" y="2585889"/>
                  <a:pt x="5184800" y="2585889"/>
                </a:cubicBezTo>
                <a:close/>
                <a:moveTo>
                  <a:pt x="3830464" y="2585889"/>
                </a:moveTo>
                <a:cubicBezTo>
                  <a:pt x="3829224" y="2585889"/>
                  <a:pt x="3827364" y="2587129"/>
                  <a:pt x="3824883" y="2589609"/>
                </a:cubicBezTo>
                <a:lnTo>
                  <a:pt x="3832324" y="2589609"/>
                </a:lnTo>
                <a:cubicBezTo>
                  <a:pt x="3832324" y="2587129"/>
                  <a:pt x="3831704" y="2585889"/>
                  <a:pt x="3830464" y="2585889"/>
                </a:cubicBezTo>
                <a:close/>
                <a:moveTo>
                  <a:pt x="3410954" y="2585889"/>
                </a:moveTo>
                <a:cubicBezTo>
                  <a:pt x="3412815" y="2585889"/>
                  <a:pt x="3415605" y="2587129"/>
                  <a:pt x="3419326" y="2589609"/>
                </a:cubicBezTo>
                <a:cubicBezTo>
                  <a:pt x="3426767" y="2594570"/>
                  <a:pt x="3430488" y="2597051"/>
                  <a:pt x="3430488" y="2597051"/>
                </a:cubicBezTo>
                <a:lnTo>
                  <a:pt x="3415605" y="2597051"/>
                </a:lnTo>
                <a:lnTo>
                  <a:pt x="3408164" y="2589609"/>
                </a:lnTo>
                <a:cubicBezTo>
                  <a:pt x="3408164" y="2587129"/>
                  <a:pt x="3409094" y="2585889"/>
                  <a:pt x="3410954" y="2585889"/>
                </a:cubicBezTo>
                <a:close/>
                <a:moveTo>
                  <a:pt x="5752207" y="2582168"/>
                </a:moveTo>
                <a:cubicBezTo>
                  <a:pt x="5742285" y="2582168"/>
                  <a:pt x="5739804" y="2584649"/>
                  <a:pt x="5744765" y="2589609"/>
                </a:cubicBezTo>
                <a:cubicBezTo>
                  <a:pt x="5749727" y="2594570"/>
                  <a:pt x="5754687" y="2592090"/>
                  <a:pt x="5759648" y="2582168"/>
                </a:cubicBezTo>
                <a:cubicBezTo>
                  <a:pt x="5759648" y="2582168"/>
                  <a:pt x="5757168" y="2582168"/>
                  <a:pt x="5752207" y="2582168"/>
                </a:cubicBezTo>
                <a:close/>
                <a:moveTo>
                  <a:pt x="5685234" y="2582168"/>
                </a:moveTo>
                <a:cubicBezTo>
                  <a:pt x="5685234" y="2587129"/>
                  <a:pt x="5687714" y="2589609"/>
                  <a:pt x="5692676" y="2589609"/>
                </a:cubicBezTo>
                <a:cubicBezTo>
                  <a:pt x="5692676" y="2589609"/>
                  <a:pt x="5692676" y="2587129"/>
                  <a:pt x="5692676" y="2582168"/>
                </a:cubicBezTo>
                <a:close/>
                <a:moveTo>
                  <a:pt x="5231308" y="2582168"/>
                </a:moveTo>
                <a:cubicBezTo>
                  <a:pt x="5231308" y="2582168"/>
                  <a:pt x="5233788" y="2584649"/>
                  <a:pt x="5238750" y="2589609"/>
                </a:cubicBezTo>
                <a:cubicBezTo>
                  <a:pt x="5243711" y="2594570"/>
                  <a:pt x="5248671" y="2597051"/>
                  <a:pt x="5253633" y="2597051"/>
                </a:cubicBezTo>
                <a:lnTo>
                  <a:pt x="5246191" y="2589609"/>
                </a:lnTo>
                <a:cubicBezTo>
                  <a:pt x="5241230" y="2584649"/>
                  <a:pt x="5241230" y="2582168"/>
                  <a:pt x="5246191" y="2582168"/>
                </a:cubicBezTo>
                <a:lnTo>
                  <a:pt x="5238750" y="2582168"/>
                </a:lnTo>
                <a:cubicBezTo>
                  <a:pt x="5233788" y="2582168"/>
                  <a:pt x="5231308" y="2582168"/>
                  <a:pt x="5231308" y="2582168"/>
                </a:cubicBezTo>
                <a:close/>
                <a:moveTo>
                  <a:pt x="5134570" y="2582168"/>
                </a:moveTo>
                <a:lnTo>
                  <a:pt x="5142011" y="2589609"/>
                </a:lnTo>
                <a:cubicBezTo>
                  <a:pt x="5142011" y="2589609"/>
                  <a:pt x="5142011" y="2588369"/>
                  <a:pt x="5142011" y="2585889"/>
                </a:cubicBezTo>
                <a:cubicBezTo>
                  <a:pt x="5142011" y="2583408"/>
                  <a:pt x="5139531" y="2582168"/>
                  <a:pt x="5134570" y="2582168"/>
                </a:cubicBezTo>
                <a:close/>
                <a:moveTo>
                  <a:pt x="4613672" y="2582168"/>
                </a:moveTo>
                <a:lnTo>
                  <a:pt x="4613672" y="2589609"/>
                </a:lnTo>
                <a:cubicBezTo>
                  <a:pt x="4618633" y="2589609"/>
                  <a:pt x="4621113" y="2587129"/>
                  <a:pt x="4621113" y="2582168"/>
                </a:cubicBezTo>
                <a:close/>
                <a:moveTo>
                  <a:pt x="4494609" y="2582168"/>
                </a:moveTo>
                <a:cubicBezTo>
                  <a:pt x="4494609" y="2582168"/>
                  <a:pt x="4493369" y="2583408"/>
                  <a:pt x="4490888" y="2585889"/>
                </a:cubicBezTo>
                <a:cubicBezTo>
                  <a:pt x="4488408" y="2588369"/>
                  <a:pt x="4489648" y="2589609"/>
                  <a:pt x="4494609" y="2589609"/>
                </a:cubicBezTo>
                <a:cubicBezTo>
                  <a:pt x="4494609" y="2584649"/>
                  <a:pt x="4494609" y="2582168"/>
                  <a:pt x="4494609" y="2582168"/>
                </a:cubicBezTo>
                <a:close/>
                <a:moveTo>
                  <a:pt x="3676055" y="2582168"/>
                </a:moveTo>
                <a:cubicBezTo>
                  <a:pt x="3671094" y="2582168"/>
                  <a:pt x="3668613" y="2584649"/>
                  <a:pt x="3668613" y="2589609"/>
                </a:cubicBezTo>
                <a:lnTo>
                  <a:pt x="3683496" y="2589609"/>
                </a:lnTo>
                <a:close/>
                <a:moveTo>
                  <a:pt x="6235898" y="2574726"/>
                </a:moveTo>
                <a:lnTo>
                  <a:pt x="6258222" y="2582168"/>
                </a:lnTo>
                <a:lnTo>
                  <a:pt x="6243340" y="2582168"/>
                </a:lnTo>
                <a:close/>
                <a:moveTo>
                  <a:pt x="5432226" y="2574726"/>
                </a:moveTo>
                <a:cubicBezTo>
                  <a:pt x="5432226" y="2579687"/>
                  <a:pt x="5434706" y="2582168"/>
                  <a:pt x="5439668" y="2582168"/>
                </a:cubicBezTo>
                <a:cubicBezTo>
                  <a:pt x="5439668" y="2577207"/>
                  <a:pt x="5439668" y="2574726"/>
                  <a:pt x="5439668" y="2574726"/>
                </a:cubicBezTo>
                <a:close/>
                <a:moveTo>
                  <a:pt x="4278809" y="2574726"/>
                </a:moveTo>
                <a:lnTo>
                  <a:pt x="4278809" y="2582168"/>
                </a:lnTo>
                <a:lnTo>
                  <a:pt x="4271367" y="2582168"/>
                </a:lnTo>
                <a:cubicBezTo>
                  <a:pt x="4276328" y="2577207"/>
                  <a:pt x="4278809" y="2574726"/>
                  <a:pt x="4278809" y="2574726"/>
                </a:cubicBezTo>
                <a:close/>
                <a:moveTo>
                  <a:pt x="3728145" y="2574726"/>
                </a:moveTo>
                <a:lnTo>
                  <a:pt x="3720703" y="2582168"/>
                </a:lnTo>
                <a:lnTo>
                  <a:pt x="3735586" y="2582168"/>
                </a:lnTo>
                <a:cubicBezTo>
                  <a:pt x="3735586" y="2587129"/>
                  <a:pt x="3740547" y="2589609"/>
                  <a:pt x="3750469" y="2589609"/>
                </a:cubicBezTo>
                <a:lnTo>
                  <a:pt x="3772793" y="2597051"/>
                </a:lnTo>
                <a:cubicBezTo>
                  <a:pt x="3772793" y="2602011"/>
                  <a:pt x="3778994" y="2605732"/>
                  <a:pt x="3791397" y="2608213"/>
                </a:cubicBezTo>
                <a:cubicBezTo>
                  <a:pt x="3803799" y="2610693"/>
                  <a:pt x="3814961" y="2611934"/>
                  <a:pt x="3824883" y="2611934"/>
                </a:cubicBezTo>
                <a:cubicBezTo>
                  <a:pt x="3824883" y="2611934"/>
                  <a:pt x="3827363" y="2613174"/>
                  <a:pt x="3832324" y="2615654"/>
                </a:cubicBezTo>
                <a:cubicBezTo>
                  <a:pt x="3837285" y="2618135"/>
                  <a:pt x="3839766" y="2619375"/>
                  <a:pt x="3839766" y="2619375"/>
                </a:cubicBezTo>
                <a:lnTo>
                  <a:pt x="3847207" y="2626816"/>
                </a:lnTo>
                <a:lnTo>
                  <a:pt x="3832324" y="2626816"/>
                </a:lnTo>
                <a:cubicBezTo>
                  <a:pt x="3827363" y="2621856"/>
                  <a:pt x="3822402" y="2618135"/>
                  <a:pt x="3817441" y="2615654"/>
                </a:cubicBezTo>
                <a:cubicBezTo>
                  <a:pt x="3812480" y="2613174"/>
                  <a:pt x="3810000" y="2614414"/>
                  <a:pt x="3810000" y="2619375"/>
                </a:cubicBezTo>
                <a:lnTo>
                  <a:pt x="3802559" y="2619375"/>
                </a:lnTo>
                <a:cubicBezTo>
                  <a:pt x="3802559" y="2614414"/>
                  <a:pt x="3800078" y="2611934"/>
                  <a:pt x="3795117" y="2611934"/>
                </a:cubicBezTo>
                <a:cubicBezTo>
                  <a:pt x="3780234" y="2616894"/>
                  <a:pt x="3765352" y="2614414"/>
                  <a:pt x="3750469" y="2604492"/>
                </a:cubicBezTo>
                <a:cubicBezTo>
                  <a:pt x="3750469" y="2604492"/>
                  <a:pt x="3747988" y="2604492"/>
                  <a:pt x="3743027" y="2604492"/>
                </a:cubicBezTo>
                <a:lnTo>
                  <a:pt x="3735586" y="2604492"/>
                </a:lnTo>
                <a:lnTo>
                  <a:pt x="3713262" y="2589609"/>
                </a:lnTo>
                <a:lnTo>
                  <a:pt x="3713262" y="2604492"/>
                </a:lnTo>
                <a:cubicBezTo>
                  <a:pt x="3723183" y="2604492"/>
                  <a:pt x="3728145" y="2605732"/>
                  <a:pt x="3728145" y="2608213"/>
                </a:cubicBezTo>
                <a:cubicBezTo>
                  <a:pt x="3728145" y="2610693"/>
                  <a:pt x="3731865" y="2613174"/>
                  <a:pt x="3739307" y="2615654"/>
                </a:cubicBezTo>
                <a:cubicBezTo>
                  <a:pt x="3746748" y="2618135"/>
                  <a:pt x="3752949" y="2619375"/>
                  <a:pt x="3757910" y="2619375"/>
                </a:cubicBezTo>
                <a:cubicBezTo>
                  <a:pt x="3762871" y="2619375"/>
                  <a:pt x="3766592" y="2620615"/>
                  <a:pt x="3769072" y="2623096"/>
                </a:cubicBezTo>
                <a:cubicBezTo>
                  <a:pt x="3771553" y="2625576"/>
                  <a:pt x="3772793" y="2626816"/>
                  <a:pt x="3772793" y="2626816"/>
                </a:cubicBezTo>
                <a:cubicBezTo>
                  <a:pt x="3782715" y="2631777"/>
                  <a:pt x="3787676" y="2634258"/>
                  <a:pt x="3787676" y="2634258"/>
                </a:cubicBezTo>
                <a:cubicBezTo>
                  <a:pt x="3792637" y="2634258"/>
                  <a:pt x="3795117" y="2634258"/>
                  <a:pt x="3795117" y="2634258"/>
                </a:cubicBezTo>
                <a:lnTo>
                  <a:pt x="3832324" y="2641699"/>
                </a:lnTo>
                <a:cubicBezTo>
                  <a:pt x="3832324" y="2636738"/>
                  <a:pt x="3833565" y="2634258"/>
                  <a:pt x="3836045" y="2634258"/>
                </a:cubicBezTo>
                <a:cubicBezTo>
                  <a:pt x="3838525" y="2634258"/>
                  <a:pt x="3839766" y="2636738"/>
                  <a:pt x="3839766" y="2641699"/>
                </a:cubicBezTo>
                <a:cubicBezTo>
                  <a:pt x="3839766" y="2651621"/>
                  <a:pt x="3852168" y="2656582"/>
                  <a:pt x="3876973" y="2656582"/>
                </a:cubicBezTo>
                <a:lnTo>
                  <a:pt x="3891855" y="2656582"/>
                </a:lnTo>
                <a:lnTo>
                  <a:pt x="3884414" y="2649141"/>
                </a:lnTo>
                <a:lnTo>
                  <a:pt x="3891855" y="2641699"/>
                </a:lnTo>
                <a:cubicBezTo>
                  <a:pt x="3891855" y="2646660"/>
                  <a:pt x="3899297" y="2650381"/>
                  <a:pt x="3914180" y="2652861"/>
                </a:cubicBezTo>
                <a:cubicBezTo>
                  <a:pt x="3929063" y="2655342"/>
                  <a:pt x="3941465" y="2656582"/>
                  <a:pt x="3951387" y="2656582"/>
                </a:cubicBezTo>
                <a:cubicBezTo>
                  <a:pt x="3961309" y="2656582"/>
                  <a:pt x="3968750" y="2656582"/>
                  <a:pt x="3973711" y="2656582"/>
                </a:cubicBezTo>
                <a:cubicBezTo>
                  <a:pt x="3973711" y="2656582"/>
                  <a:pt x="3972471" y="2655342"/>
                  <a:pt x="3969990" y="2652861"/>
                </a:cubicBezTo>
                <a:cubicBezTo>
                  <a:pt x="3967510" y="2650381"/>
                  <a:pt x="3963789" y="2649141"/>
                  <a:pt x="3958828" y="2649141"/>
                </a:cubicBezTo>
                <a:lnTo>
                  <a:pt x="3951387" y="2641699"/>
                </a:lnTo>
                <a:lnTo>
                  <a:pt x="3929063" y="2641699"/>
                </a:lnTo>
                <a:cubicBezTo>
                  <a:pt x="3924101" y="2651621"/>
                  <a:pt x="3919141" y="2649141"/>
                  <a:pt x="3914180" y="2634258"/>
                </a:cubicBezTo>
                <a:lnTo>
                  <a:pt x="3899297" y="2626816"/>
                </a:lnTo>
                <a:cubicBezTo>
                  <a:pt x="3899297" y="2631777"/>
                  <a:pt x="3898057" y="2635498"/>
                  <a:pt x="3895576" y="2637978"/>
                </a:cubicBezTo>
                <a:cubicBezTo>
                  <a:pt x="3893096" y="2640459"/>
                  <a:pt x="3891855" y="2639218"/>
                  <a:pt x="3891855" y="2634258"/>
                </a:cubicBezTo>
                <a:cubicBezTo>
                  <a:pt x="3891855" y="2629297"/>
                  <a:pt x="3891855" y="2626816"/>
                  <a:pt x="3891855" y="2626816"/>
                </a:cubicBezTo>
                <a:lnTo>
                  <a:pt x="3884414" y="2619375"/>
                </a:lnTo>
                <a:cubicBezTo>
                  <a:pt x="3879453" y="2619375"/>
                  <a:pt x="3879453" y="2616894"/>
                  <a:pt x="3884414" y="2611934"/>
                </a:cubicBezTo>
                <a:lnTo>
                  <a:pt x="3899297" y="2611934"/>
                </a:lnTo>
                <a:cubicBezTo>
                  <a:pt x="3899297" y="2616894"/>
                  <a:pt x="3909219" y="2619375"/>
                  <a:pt x="3929063" y="2619375"/>
                </a:cubicBezTo>
                <a:cubicBezTo>
                  <a:pt x="3929063" y="2619375"/>
                  <a:pt x="3929063" y="2621856"/>
                  <a:pt x="3929063" y="2626816"/>
                </a:cubicBezTo>
                <a:cubicBezTo>
                  <a:pt x="3929063" y="2626816"/>
                  <a:pt x="3931543" y="2628056"/>
                  <a:pt x="3936504" y="2630537"/>
                </a:cubicBezTo>
                <a:cubicBezTo>
                  <a:pt x="3941465" y="2633018"/>
                  <a:pt x="3943945" y="2634258"/>
                  <a:pt x="3943945" y="2634258"/>
                </a:cubicBezTo>
                <a:cubicBezTo>
                  <a:pt x="3953867" y="2634258"/>
                  <a:pt x="3960068" y="2635498"/>
                  <a:pt x="3962549" y="2637978"/>
                </a:cubicBezTo>
                <a:cubicBezTo>
                  <a:pt x="3965029" y="2640459"/>
                  <a:pt x="3969990" y="2639218"/>
                  <a:pt x="3977432" y="2634258"/>
                </a:cubicBezTo>
                <a:cubicBezTo>
                  <a:pt x="3984873" y="2629297"/>
                  <a:pt x="3988594" y="2626816"/>
                  <a:pt x="3988594" y="2626816"/>
                </a:cubicBezTo>
                <a:cubicBezTo>
                  <a:pt x="3988594" y="2616894"/>
                  <a:pt x="3971231" y="2611934"/>
                  <a:pt x="3936504" y="2611934"/>
                </a:cubicBezTo>
                <a:cubicBezTo>
                  <a:pt x="3931543" y="2611934"/>
                  <a:pt x="3929063" y="2614414"/>
                  <a:pt x="3929063" y="2619375"/>
                </a:cubicBezTo>
                <a:lnTo>
                  <a:pt x="3929063" y="2611934"/>
                </a:lnTo>
                <a:cubicBezTo>
                  <a:pt x="3919141" y="2606973"/>
                  <a:pt x="3906738" y="2604492"/>
                  <a:pt x="3891855" y="2604492"/>
                </a:cubicBezTo>
                <a:lnTo>
                  <a:pt x="3876973" y="2604492"/>
                </a:lnTo>
                <a:cubicBezTo>
                  <a:pt x="3876973" y="2609453"/>
                  <a:pt x="3872012" y="2611934"/>
                  <a:pt x="3862090" y="2611934"/>
                </a:cubicBezTo>
                <a:cubicBezTo>
                  <a:pt x="3852168" y="2611934"/>
                  <a:pt x="3844727" y="2611934"/>
                  <a:pt x="3839766" y="2611934"/>
                </a:cubicBezTo>
                <a:cubicBezTo>
                  <a:pt x="3829844" y="2606973"/>
                  <a:pt x="3819922" y="2602011"/>
                  <a:pt x="3810000" y="2597051"/>
                </a:cubicBezTo>
                <a:cubicBezTo>
                  <a:pt x="3805039" y="2597051"/>
                  <a:pt x="3798838" y="2595811"/>
                  <a:pt x="3791397" y="2593330"/>
                </a:cubicBezTo>
                <a:cubicBezTo>
                  <a:pt x="3783955" y="2590849"/>
                  <a:pt x="3777754" y="2589609"/>
                  <a:pt x="3772793" y="2589609"/>
                </a:cubicBezTo>
                <a:lnTo>
                  <a:pt x="3735586" y="2582168"/>
                </a:lnTo>
                <a:cubicBezTo>
                  <a:pt x="3735586" y="2582168"/>
                  <a:pt x="3733106" y="2579687"/>
                  <a:pt x="3728145" y="2574726"/>
                </a:cubicBezTo>
                <a:close/>
                <a:moveTo>
                  <a:pt x="5418274" y="2570076"/>
                </a:moveTo>
                <a:cubicBezTo>
                  <a:pt x="5417653" y="2570696"/>
                  <a:pt x="5417343" y="2572246"/>
                  <a:pt x="5417343" y="2574726"/>
                </a:cubicBezTo>
                <a:cubicBezTo>
                  <a:pt x="5422305" y="2574726"/>
                  <a:pt x="5424785" y="2574726"/>
                  <a:pt x="5424785" y="2574726"/>
                </a:cubicBezTo>
                <a:cubicBezTo>
                  <a:pt x="5424785" y="2574726"/>
                  <a:pt x="5423544" y="2573486"/>
                  <a:pt x="5421064" y="2571006"/>
                </a:cubicBezTo>
                <a:cubicBezTo>
                  <a:pt x="5419824" y="2569766"/>
                  <a:pt x="5418894" y="2569456"/>
                  <a:pt x="5418274" y="2570076"/>
                </a:cubicBezTo>
                <a:close/>
                <a:moveTo>
                  <a:pt x="5975449" y="2567285"/>
                </a:moveTo>
                <a:lnTo>
                  <a:pt x="5982890" y="2574726"/>
                </a:lnTo>
                <a:cubicBezTo>
                  <a:pt x="5977929" y="2574726"/>
                  <a:pt x="5975449" y="2574726"/>
                  <a:pt x="5975449" y="2574726"/>
                </a:cubicBezTo>
                <a:close/>
                <a:moveTo>
                  <a:pt x="5722441" y="2567285"/>
                </a:moveTo>
                <a:cubicBezTo>
                  <a:pt x="5722441" y="2567285"/>
                  <a:pt x="5722441" y="2568525"/>
                  <a:pt x="5722441" y="2571006"/>
                </a:cubicBezTo>
                <a:cubicBezTo>
                  <a:pt x="5722441" y="2573486"/>
                  <a:pt x="5719961" y="2574726"/>
                  <a:pt x="5715000" y="2574726"/>
                </a:cubicBezTo>
                <a:cubicBezTo>
                  <a:pt x="5705078" y="2574726"/>
                  <a:pt x="5702597" y="2579687"/>
                  <a:pt x="5707558" y="2589609"/>
                </a:cubicBezTo>
                <a:lnTo>
                  <a:pt x="5700117" y="2597051"/>
                </a:lnTo>
                <a:cubicBezTo>
                  <a:pt x="5695156" y="2597051"/>
                  <a:pt x="5690195" y="2599531"/>
                  <a:pt x="5685234" y="2604492"/>
                </a:cubicBezTo>
                <a:lnTo>
                  <a:pt x="5677793" y="2611934"/>
                </a:lnTo>
                <a:lnTo>
                  <a:pt x="5685234" y="2611934"/>
                </a:lnTo>
                <a:cubicBezTo>
                  <a:pt x="5695156" y="2611934"/>
                  <a:pt x="5700117" y="2611934"/>
                  <a:pt x="5700117" y="2611934"/>
                </a:cubicBezTo>
                <a:cubicBezTo>
                  <a:pt x="5710038" y="2606973"/>
                  <a:pt x="5717480" y="2602011"/>
                  <a:pt x="5722441" y="2597051"/>
                </a:cubicBezTo>
                <a:cubicBezTo>
                  <a:pt x="5722441" y="2597051"/>
                  <a:pt x="5721201" y="2595811"/>
                  <a:pt x="5718720" y="2593330"/>
                </a:cubicBezTo>
                <a:cubicBezTo>
                  <a:pt x="5716240" y="2590849"/>
                  <a:pt x="5715000" y="2587129"/>
                  <a:pt x="5715000" y="2582168"/>
                </a:cubicBezTo>
                <a:lnTo>
                  <a:pt x="5729883" y="2574726"/>
                </a:lnTo>
                <a:cubicBezTo>
                  <a:pt x="5724921" y="2569766"/>
                  <a:pt x="5722441" y="2567285"/>
                  <a:pt x="5722441" y="2567285"/>
                </a:cubicBezTo>
                <a:close/>
                <a:moveTo>
                  <a:pt x="3683496" y="2567285"/>
                </a:moveTo>
                <a:lnTo>
                  <a:pt x="3683496" y="2574726"/>
                </a:lnTo>
                <a:lnTo>
                  <a:pt x="3690937" y="2574726"/>
                </a:lnTo>
                <a:cubicBezTo>
                  <a:pt x="3690937" y="2569766"/>
                  <a:pt x="3688457" y="2567285"/>
                  <a:pt x="3683496" y="2567285"/>
                </a:cubicBezTo>
                <a:close/>
                <a:moveTo>
                  <a:pt x="2787737" y="2565425"/>
                </a:moveTo>
                <a:cubicBezTo>
                  <a:pt x="2804480" y="2565425"/>
                  <a:pt x="2812851" y="2571006"/>
                  <a:pt x="2812851" y="2582168"/>
                </a:cubicBezTo>
                <a:cubicBezTo>
                  <a:pt x="2812851" y="2582168"/>
                  <a:pt x="2815332" y="2582168"/>
                  <a:pt x="2820293" y="2582168"/>
                </a:cubicBezTo>
                <a:lnTo>
                  <a:pt x="2827734" y="2582168"/>
                </a:lnTo>
                <a:lnTo>
                  <a:pt x="2835176" y="2597051"/>
                </a:lnTo>
                <a:cubicBezTo>
                  <a:pt x="2835176" y="2597051"/>
                  <a:pt x="2832695" y="2597051"/>
                  <a:pt x="2827734" y="2597051"/>
                </a:cubicBezTo>
                <a:cubicBezTo>
                  <a:pt x="2822774" y="2597051"/>
                  <a:pt x="2817812" y="2597051"/>
                  <a:pt x="2812851" y="2597051"/>
                </a:cubicBezTo>
                <a:cubicBezTo>
                  <a:pt x="2797969" y="2592090"/>
                  <a:pt x="2790527" y="2592090"/>
                  <a:pt x="2790527" y="2597051"/>
                </a:cubicBezTo>
                <a:lnTo>
                  <a:pt x="2775644" y="2604492"/>
                </a:lnTo>
                <a:cubicBezTo>
                  <a:pt x="2770684" y="2599531"/>
                  <a:pt x="2768203" y="2597051"/>
                  <a:pt x="2768203" y="2597051"/>
                </a:cubicBezTo>
                <a:cubicBezTo>
                  <a:pt x="2758281" y="2592090"/>
                  <a:pt x="2750840" y="2587129"/>
                  <a:pt x="2745879" y="2582168"/>
                </a:cubicBezTo>
                <a:cubicBezTo>
                  <a:pt x="2745879" y="2572246"/>
                  <a:pt x="2758281" y="2572246"/>
                  <a:pt x="2783086" y="2582168"/>
                </a:cubicBezTo>
                <a:lnTo>
                  <a:pt x="2775644" y="2567285"/>
                </a:lnTo>
                <a:lnTo>
                  <a:pt x="2768203" y="2567285"/>
                </a:lnTo>
                <a:cubicBezTo>
                  <a:pt x="2775644" y="2566045"/>
                  <a:pt x="2782156" y="2565425"/>
                  <a:pt x="2787737" y="2565425"/>
                </a:cubicBezTo>
                <a:close/>
                <a:moveTo>
                  <a:pt x="3774653" y="2561704"/>
                </a:moveTo>
                <a:cubicBezTo>
                  <a:pt x="3770933" y="2561704"/>
                  <a:pt x="3767832" y="2562324"/>
                  <a:pt x="3765352" y="2563564"/>
                </a:cubicBezTo>
                <a:cubicBezTo>
                  <a:pt x="3760391" y="2566045"/>
                  <a:pt x="3757910" y="2567285"/>
                  <a:pt x="3757910" y="2567285"/>
                </a:cubicBezTo>
                <a:cubicBezTo>
                  <a:pt x="3757910" y="2567285"/>
                  <a:pt x="3760391" y="2569766"/>
                  <a:pt x="3765352" y="2574726"/>
                </a:cubicBezTo>
                <a:cubicBezTo>
                  <a:pt x="3775273" y="2579687"/>
                  <a:pt x="3780234" y="2582168"/>
                  <a:pt x="3780234" y="2582168"/>
                </a:cubicBezTo>
                <a:cubicBezTo>
                  <a:pt x="3780234" y="2582168"/>
                  <a:pt x="3782715" y="2579687"/>
                  <a:pt x="3787676" y="2574726"/>
                </a:cubicBezTo>
                <a:cubicBezTo>
                  <a:pt x="3792637" y="2574726"/>
                  <a:pt x="3795117" y="2574726"/>
                  <a:pt x="3795117" y="2574726"/>
                </a:cubicBezTo>
                <a:lnTo>
                  <a:pt x="3810000" y="2567285"/>
                </a:lnTo>
                <a:cubicBezTo>
                  <a:pt x="3805039" y="2567285"/>
                  <a:pt x="3797598" y="2566045"/>
                  <a:pt x="3787676" y="2563564"/>
                </a:cubicBezTo>
                <a:cubicBezTo>
                  <a:pt x="3782715" y="2562324"/>
                  <a:pt x="3778374" y="2561704"/>
                  <a:pt x="3774653" y="2561704"/>
                </a:cubicBezTo>
                <a:close/>
                <a:moveTo>
                  <a:pt x="5759648" y="2559844"/>
                </a:moveTo>
                <a:cubicBezTo>
                  <a:pt x="5759648" y="2559844"/>
                  <a:pt x="5760889" y="2561084"/>
                  <a:pt x="5763369" y="2563564"/>
                </a:cubicBezTo>
                <a:cubicBezTo>
                  <a:pt x="5765849" y="2566045"/>
                  <a:pt x="5767090" y="2567285"/>
                  <a:pt x="5767090" y="2567285"/>
                </a:cubicBezTo>
                <a:cubicBezTo>
                  <a:pt x="5772051" y="2567285"/>
                  <a:pt x="5774531" y="2566045"/>
                  <a:pt x="5774531" y="2563564"/>
                </a:cubicBezTo>
                <a:cubicBezTo>
                  <a:pt x="5774531" y="2561084"/>
                  <a:pt x="5772051" y="2559844"/>
                  <a:pt x="5767090" y="2559844"/>
                </a:cubicBezTo>
                <a:cubicBezTo>
                  <a:pt x="5762128" y="2559844"/>
                  <a:pt x="5759648" y="2559844"/>
                  <a:pt x="5759648" y="2559844"/>
                </a:cubicBezTo>
                <a:close/>
                <a:moveTo>
                  <a:pt x="5659189" y="2559844"/>
                </a:moveTo>
                <a:cubicBezTo>
                  <a:pt x="5636865" y="2559844"/>
                  <a:pt x="5625703" y="2562324"/>
                  <a:pt x="5625703" y="2567285"/>
                </a:cubicBezTo>
                <a:cubicBezTo>
                  <a:pt x="5625703" y="2567285"/>
                  <a:pt x="5626943" y="2568525"/>
                  <a:pt x="5629424" y="2571006"/>
                </a:cubicBezTo>
                <a:cubicBezTo>
                  <a:pt x="5631904" y="2573486"/>
                  <a:pt x="5634385" y="2574726"/>
                  <a:pt x="5636865" y="2574726"/>
                </a:cubicBezTo>
                <a:cubicBezTo>
                  <a:pt x="5639345" y="2574726"/>
                  <a:pt x="5640586" y="2574726"/>
                  <a:pt x="5640586" y="2574726"/>
                </a:cubicBezTo>
                <a:cubicBezTo>
                  <a:pt x="5640586" y="2574726"/>
                  <a:pt x="5640586" y="2577207"/>
                  <a:pt x="5640586" y="2582168"/>
                </a:cubicBezTo>
                <a:cubicBezTo>
                  <a:pt x="5640586" y="2582168"/>
                  <a:pt x="5644306" y="2580928"/>
                  <a:pt x="5651748" y="2578447"/>
                </a:cubicBezTo>
                <a:cubicBezTo>
                  <a:pt x="5659189" y="2575967"/>
                  <a:pt x="5666631" y="2574726"/>
                  <a:pt x="5674072" y="2574726"/>
                </a:cubicBezTo>
                <a:cubicBezTo>
                  <a:pt x="5681513" y="2574726"/>
                  <a:pt x="5685234" y="2573486"/>
                  <a:pt x="5685234" y="2571006"/>
                </a:cubicBezTo>
                <a:cubicBezTo>
                  <a:pt x="5685234" y="2568525"/>
                  <a:pt x="5686475" y="2566045"/>
                  <a:pt x="5688955" y="2563564"/>
                </a:cubicBezTo>
                <a:cubicBezTo>
                  <a:pt x="5691435" y="2561084"/>
                  <a:pt x="5681513" y="2559844"/>
                  <a:pt x="5659189" y="2559844"/>
                </a:cubicBezTo>
                <a:close/>
                <a:moveTo>
                  <a:pt x="4621113" y="2559844"/>
                </a:moveTo>
                <a:lnTo>
                  <a:pt x="4613672" y="2567285"/>
                </a:lnTo>
                <a:lnTo>
                  <a:pt x="4621113" y="2567285"/>
                </a:lnTo>
                <a:cubicBezTo>
                  <a:pt x="4616152" y="2567285"/>
                  <a:pt x="4613672" y="2569766"/>
                  <a:pt x="4613672" y="2574726"/>
                </a:cubicBezTo>
                <a:cubicBezTo>
                  <a:pt x="4618633" y="2574726"/>
                  <a:pt x="4621113" y="2574726"/>
                  <a:pt x="4621113" y="2574726"/>
                </a:cubicBezTo>
                <a:cubicBezTo>
                  <a:pt x="4621113" y="2574726"/>
                  <a:pt x="4622354" y="2573486"/>
                  <a:pt x="4624834" y="2571006"/>
                </a:cubicBezTo>
                <a:cubicBezTo>
                  <a:pt x="4627314" y="2568525"/>
                  <a:pt x="4628554" y="2566045"/>
                  <a:pt x="4628554" y="2563564"/>
                </a:cubicBezTo>
                <a:cubicBezTo>
                  <a:pt x="4628554" y="2561084"/>
                  <a:pt x="4626074" y="2559844"/>
                  <a:pt x="4621113" y="2559844"/>
                </a:cubicBezTo>
                <a:close/>
                <a:moveTo>
                  <a:pt x="4152305" y="2559844"/>
                </a:moveTo>
                <a:cubicBezTo>
                  <a:pt x="4147344" y="2559844"/>
                  <a:pt x="4144863" y="2561084"/>
                  <a:pt x="4144863" y="2563564"/>
                </a:cubicBezTo>
                <a:cubicBezTo>
                  <a:pt x="4144863" y="2566045"/>
                  <a:pt x="4147344" y="2567285"/>
                  <a:pt x="4152305" y="2567285"/>
                </a:cubicBezTo>
                <a:lnTo>
                  <a:pt x="4144863" y="2574726"/>
                </a:lnTo>
                <a:cubicBezTo>
                  <a:pt x="4144863" y="2574726"/>
                  <a:pt x="4147344" y="2574726"/>
                  <a:pt x="4152305" y="2574726"/>
                </a:cubicBezTo>
                <a:cubicBezTo>
                  <a:pt x="4152305" y="2574726"/>
                  <a:pt x="4152305" y="2572246"/>
                  <a:pt x="4152305" y="2567285"/>
                </a:cubicBezTo>
                <a:cubicBezTo>
                  <a:pt x="4157266" y="2567285"/>
                  <a:pt x="4159746" y="2566045"/>
                  <a:pt x="4159746" y="2563564"/>
                </a:cubicBezTo>
                <a:cubicBezTo>
                  <a:pt x="4159746" y="2561084"/>
                  <a:pt x="4157266" y="2559844"/>
                  <a:pt x="4152305" y="2559844"/>
                </a:cubicBezTo>
                <a:close/>
                <a:moveTo>
                  <a:pt x="3214687" y="2559844"/>
                </a:moveTo>
                <a:cubicBezTo>
                  <a:pt x="3209727" y="2559844"/>
                  <a:pt x="3207246" y="2561084"/>
                  <a:pt x="3207246" y="2563564"/>
                </a:cubicBezTo>
                <a:cubicBezTo>
                  <a:pt x="3207246" y="2566045"/>
                  <a:pt x="3208486" y="2567285"/>
                  <a:pt x="3210967" y="2567285"/>
                </a:cubicBezTo>
                <a:cubicBezTo>
                  <a:pt x="3213447" y="2567285"/>
                  <a:pt x="3214687" y="2564804"/>
                  <a:pt x="3214687" y="2559844"/>
                </a:cubicBezTo>
                <a:close/>
                <a:moveTo>
                  <a:pt x="4576465" y="2552402"/>
                </a:moveTo>
                <a:cubicBezTo>
                  <a:pt x="4576465" y="2552402"/>
                  <a:pt x="4577705" y="2553642"/>
                  <a:pt x="4580185" y="2556123"/>
                </a:cubicBezTo>
                <a:cubicBezTo>
                  <a:pt x="4582665" y="2558604"/>
                  <a:pt x="4583906" y="2559844"/>
                  <a:pt x="4583906" y="2559844"/>
                </a:cubicBezTo>
                <a:lnTo>
                  <a:pt x="4591347" y="2552402"/>
                </a:lnTo>
                <a:close/>
                <a:moveTo>
                  <a:pt x="4196953" y="2552402"/>
                </a:moveTo>
                <a:cubicBezTo>
                  <a:pt x="4191992" y="2557363"/>
                  <a:pt x="4191992" y="2562324"/>
                  <a:pt x="4196953" y="2567285"/>
                </a:cubicBezTo>
                <a:cubicBezTo>
                  <a:pt x="4196953" y="2567285"/>
                  <a:pt x="4199434" y="2567285"/>
                  <a:pt x="4204395" y="2567285"/>
                </a:cubicBezTo>
                <a:cubicBezTo>
                  <a:pt x="4204395" y="2567285"/>
                  <a:pt x="4213076" y="2571006"/>
                  <a:pt x="4230439" y="2578447"/>
                </a:cubicBezTo>
                <a:cubicBezTo>
                  <a:pt x="4247803" y="2585889"/>
                  <a:pt x="4256484" y="2592090"/>
                  <a:pt x="4256484" y="2597051"/>
                </a:cubicBezTo>
                <a:cubicBezTo>
                  <a:pt x="4256484" y="2597051"/>
                  <a:pt x="4261445" y="2597051"/>
                  <a:pt x="4271367" y="2597051"/>
                </a:cubicBezTo>
                <a:cubicBezTo>
                  <a:pt x="4281289" y="2597051"/>
                  <a:pt x="4286250" y="2598291"/>
                  <a:pt x="4286250" y="2600771"/>
                </a:cubicBezTo>
                <a:cubicBezTo>
                  <a:pt x="4286250" y="2603252"/>
                  <a:pt x="4288730" y="2604492"/>
                  <a:pt x="4293691" y="2604492"/>
                </a:cubicBezTo>
                <a:cubicBezTo>
                  <a:pt x="4298652" y="2604492"/>
                  <a:pt x="4303613" y="2602011"/>
                  <a:pt x="4308574" y="2597051"/>
                </a:cubicBezTo>
                <a:lnTo>
                  <a:pt x="4316016" y="2589609"/>
                </a:lnTo>
                <a:cubicBezTo>
                  <a:pt x="4320977" y="2584649"/>
                  <a:pt x="4323457" y="2584649"/>
                  <a:pt x="4323457" y="2589609"/>
                </a:cubicBezTo>
                <a:lnTo>
                  <a:pt x="4330898" y="2582168"/>
                </a:lnTo>
                <a:cubicBezTo>
                  <a:pt x="4325937" y="2577207"/>
                  <a:pt x="4322217" y="2575967"/>
                  <a:pt x="4319736" y="2578447"/>
                </a:cubicBezTo>
                <a:cubicBezTo>
                  <a:pt x="4317256" y="2580928"/>
                  <a:pt x="4316016" y="2579687"/>
                  <a:pt x="4316016" y="2574726"/>
                </a:cubicBezTo>
                <a:cubicBezTo>
                  <a:pt x="4316016" y="2569766"/>
                  <a:pt x="4311055" y="2569766"/>
                  <a:pt x="4301133" y="2574726"/>
                </a:cubicBezTo>
                <a:cubicBezTo>
                  <a:pt x="4296172" y="2574726"/>
                  <a:pt x="4292451" y="2574726"/>
                  <a:pt x="4289971" y="2574726"/>
                </a:cubicBezTo>
                <a:cubicBezTo>
                  <a:pt x="4287490" y="2574726"/>
                  <a:pt x="4285010" y="2573486"/>
                  <a:pt x="4282529" y="2571006"/>
                </a:cubicBezTo>
                <a:cubicBezTo>
                  <a:pt x="4280049" y="2568525"/>
                  <a:pt x="4276328" y="2567285"/>
                  <a:pt x="4271367" y="2567285"/>
                </a:cubicBezTo>
                <a:cubicBezTo>
                  <a:pt x="4266406" y="2567285"/>
                  <a:pt x="4262685" y="2564804"/>
                  <a:pt x="4260205" y="2559844"/>
                </a:cubicBezTo>
                <a:cubicBezTo>
                  <a:pt x="4257725" y="2554883"/>
                  <a:pt x="4250283" y="2552402"/>
                  <a:pt x="4237881" y="2552402"/>
                </a:cubicBezTo>
                <a:cubicBezTo>
                  <a:pt x="4225478" y="2552402"/>
                  <a:pt x="4218037" y="2553642"/>
                  <a:pt x="4215557" y="2556123"/>
                </a:cubicBezTo>
                <a:cubicBezTo>
                  <a:pt x="4213076" y="2558604"/>
                  <a:pt x="4209356" y="2559844"/>
                  <a:pt x="4204395" y="2559844"/>
                </a:cubicBezTo>
                <a:cubicBezTo>
                  <a:pt x="4199434" y="2559844"/>
                  <a:pt x="4196953" y="2557363"/>
                  <a:pt x="4196953" y="2552402"/>
                </a:cubicBezTo>
                <a:close/>
                <a:moveTo>
                  <a:pt x="4182070" y="2552402"/>
                </a:moveTo>
                <a:cubicBezTo>
                  <a:pt x="4182070" y="2557363"/>
                  <a:pt x="4183311" y="2559844"/>
                  <a:pt x="4185791" y="2559844"/>
                </a:cubicBezTo>
                <a:cubicBezTo>
                  <a:pt x="4188271" y="2559844"/>
                  <a:pt x="4189512" y="2558604"/>
                  <a:pt x="4189512" y="2556123"/>
                </a:cubicBezTo>
                <a:cubicBezTo>
                  <a:pt x="4189512" y="2553642"/>
                  <a:pt x="4187031" y="2552402"/>
                  <a:pt x="4182070" y="2552402"/>
                </a:cubicBezTo>
                <a:close/>
                <a:moveTo>
                  <a:pt x="3728145" y="2552402"/>
                </a:moveTo>
                <a:cubicBezTo>
                  <a:pt x="3728145" y="2552402"/>
                  <a:pt x="3730625" y="2554883"/>
                  <a:pt x="3735586" y="2559844"/>
                </a:cubicBezTo>
                <a:cubicBezTo>
                  <a:pt x="3740547" y="2559844"/>
                  <a:pt x="3740547" y="2558604"/>
                  <a:pt x="3735586" y="2556123"/>
                </a:cubicBezTo>
                <a:cubicBezTo>
                  <a:pt x="3730625" y="2553642"/>
                  <a:pt x="3728145" y="2552402"/>
                  <a:pt x="3728145" y="2552402"/>
                </a:cubicBezTo>
                <a:close/>
                <a:moveTo>
                  <a:pt x="3311426" y="2552402"/>
                </a:moveTo>
                <a:lnTo>
                  <a:pt x="3318867" y="2559844"/>
                </a:lnTo>
                <a:cubicBezTo>
                  <a:pt x="3323828" y="2559844"/>
                  <a:pt x="3323828" y="2557363"/>
                  <a:pt x="3318867" y="2552402"/>
                </a:cubicBezTo>
                <a:close/>
                <a:moveTo>
                  <a:pt x="3577456" y="2548682"/>
                </a:moveTo>
                <a:cubicBezTo>
                  <a:pt x="3571255" y="2548682"/>
                  <a:pt x="3566914" y="2549922"/>
                  <a:pt x="3564433" y="2552402"/>
                </a:cubicBezTo>
                <a:cubicBezTo>
                  <a:pt x="3564433" y="2552402"/>
                  <a:pt x="3570635" y="2554883"/>
                  <a:pt x="3583037" y="2559844"/>
                </a:cubicBezTo>
                <a:cubicBezTo>
                  <a:pt x="3595439" y="2564804"/>
                  <a:pt x="3609082" y="2568525"/>
                  <a:pt x="3623965" y="2571006"/>
                </a:cubicBezTo>
                <a:cubicBezTo>
                  <a:pt x="3638848" y="2573486"/>
                  <a:pt x="3647529" y="2574726"/>
                  <a:pt x="3650010" y="2574726"/>
                </a:cubicBezTo>
                <a:cubicBezTo>
                  <a:pt x="3652490" y="2574726"/>
                  <a:pt x="3652490" y="2573486"/>
                  <a:pt x="3650010" y="2571006"/>
                </a:cubicBezTo>
                <a:cubicBezTo>
                  <a:pt x="3647529" y="2568525"/>
                  <a:pt x="3643809" y="2567285"/>
                  <a:pt x="3638848" y="2567285"/>
                </a:cubicBezTo>
                <a:cubicBezTo>
                  <a:pt x="3633887" y="2567285"/>
                  <a:pt x="3631406" y="2567285"/>
                  <a:pt x="3631406" y="2567285"/>
                </a:cubicBezTo>
                <a:cubicBezTo>
                  <a:pt x="3631406" y="2562324"/>
                  <a:pt x="3621484" y="2557363"/>
                  <a:pt x="3601641" y="2552402"/>
                </a:cubicBezTo>
                <a:cubicBezTo>
                  <a:pt x="3591718" y="2549922"/>
                  <a:pt x="3583657" y="2548682"/>
                  <a:pt x="3577456" y="2548682"/>
                </a:cubicBezTo>
                <a:close/>
                <a:moveTo>
                  <a:pt x="5604309" y="2547751"/>
                </a:moveTo>
                <a:cubicBezTo>
                  <a:pt x="5602448" y="2547132"/>
                  <a:pt x="5600898" y="2547442"/>
                  <a:pt x="5599658" y="2548682"/>
                </a:cubicBezTo>
                <a:cubicBezTo>
                  <a:pt x="5597178" y="2551162"/>
                  <a:pt x="5598417" y="2554883"/>
                  <a:pt x="5603379" y="2559844"/>
                </a:cubicBezTo>
                <a:lnTo>
                  <a:pt x="5610820" y="2567285"/>
                </a:lnTo>
                <a:cubicBezTo>
                  <a:pt x="5615781" y="2562324"/>
                  <a:pt x="5615781" y="2557363"/>
                  <a:pt x="5610820" y="2552402"/>
                </a:cubicBezTo>
                <a:cubicBezTo>
                  <a:pt x="5608339" y="2549922"/>
                  <a:pt x="5606169" y="2548372"/>
                  <a:pt x="5604309" y="2547751"/>
                </a:cubicBezTo>
                <a:close/>
                <a:moveTo>
                  <a:pt x="4508562" y="2547751"/>
                </a:moveTo>
                <a:cubicBezTo>
                  <a:pt x="4507941" y="2547132"/>
                  <a:pt x="4507011" y="2547442"/>
                  <a:pt x="4505771" y="2548682"/>
                </a:cubicBezTo>
                <a:cubicBezTo>
                  <a:pt x="4503291" y="2551162"/>
                  <a:pt x="4502051" y="2552402"/>
                  <a:pt x="4502051" y="2552402"/>
                </a:cubicBezTo>
                <a:lnTo>
                  <a:pt x="4509492" y="2552402"/>
                </a:lnTo>
                <a:cubicBezTo>
                  <a:pt x="4509492" y="2549922"/>
                  <a:pt x="4509181" y="2548372"/>
                  <a:pt x="4508562" y="2547751"/>
                </a:cubicBezTo>
                <a:close/>
                <a:moveTo>
                  <a:pt x="5945683" y="2544961"/>
                </a:moveTo>
                <a:cubicBezTo>
                  <a:pt x="5945683" y="2544961"/>
                  <a:pt x="5946924" y="2544961"/>
                  <a:pt x="5949404" y="2544961"/>
                </a:cubicBezTo>
                <a:cubicBezTo>
                  <a:pt x="5951884" y="2544961"/>
                  <a:pt x="5958086" y="2544961"/>
                  <a:pt x="5968008" y="2544961"/>
                </a:cubicBezTo>
                <a:cubicBezTo>
                  <a:pt x="5982890" y="2549922"/>
                  <a:pt x="5991572" y="2553642"/>
                  <a:pt x="5994052" y="2556123"/>
                </a:cubicBezTo>
                <a:cubicBezTo>
                  <a:pt x="5996533" y="2558604"/>
                  <a:pt x="6000253" y="2559844"/>
                  <a:pt x="6005215" y="2559844"/>
                </a:cubicBezTo>
                <a:cubicBezTo>
                  <a:pt x="6010176" y="2559844"/>
                  <a:pt x="6012656" y="2561084"/>
                  <a:pt x="6012656" y="2563564"/>
                </a:cubicBezTo>
                <a:cubicBezTo>
                  <a:pt x="6012656" y="2566045"/>
                  <a:pt x="6015136" y="2567285"/>
                  <a:pt x="6020097" y="2567285"/>
                </a:cubicBezTo>
                <a:cubicBezTo>
                  <a:pt x="6025059" y="2567285"/>
                  <a:pt x="6027539" y="2569766"/>
                  <a:pt x="6027539" y="2574726"/>
                </a:cubicBezTo>
                <a:cubicBezTo>
                  <a:pt x="6017617" y="2574726"/>
                  <a:pt x="6012656" y="2572246"/>
                  <a:pt x="6012656" y="2567285"/>
                </a:cubicBezTo>
                <a:cubicBezTo>
                  <a:pt x="6007695" y="2567285"/>
                  <a:pt x="5990332" y="2564804"/>
                  <a:pt x="5960566" y="2559844"/>
                </a:cubicBezTo>
                <a:cubicBezTo>
                  <a:pt x="5955605" y="2554883"/>
                  <a:pt x="5953125" y="2554883"/>
                  <a:pt x="5953125" y="2559844"/>
                </a:cubicBezTo>
                <a:cubicBezTo>
                  <a:pt x="5953125" y="2564804"/>
                  <a:pt x="5951884" y="2567285"/>
                  <a:pt x="5949404" y="2567285"/>
                </a:cubicBezTo>
                <a:cubicBezTo>
                  <a:pt x="5946924" y="2567285"/>
                  <a:pt x="5945683" y="2564804"/>
                  <a:pt x="5945683" y="2559844"/>
                </a:cubicBezTo>
                <a:cubicBezTo>
                  <a:pt x="5945683" y="2554883"/>
                  <a:pt x="5945683" y="2552402"/>
                  <a:pt x="5945683" y="2552402"/>
                </a:cubicBezTo>
                <a:close/>
                <a:moveTo>
                  <a:pt x="5573613" y="2544961"/>
                </a:moveTo>
                <a:lnTo>
                  <a:pt x="5566172" y="2552402"/>
                </a:lnTo>
                <a:cubicBezTo>
                  <a:pt x="5566172" y="2552402"/>
                  <a:pt x="5568652" y="2552402"/>
                  <a:pt x="5573613" y="2552402"/>
                </a:cubicBezTo>
                <a:cubicBezTo>
                  <a:pt x="5573613" y="2547442"/>
                  <a:pt x="5573613" y="2544961"/>
                  <a:pt x="5573613" y="2544961"/>
                </a:cubicBezTo>
                <a:close/>
                <a:moveTo>
                  <a:pt x="4100215" y="2544961"/>
                </a:moveTo>
                <a:lnTo>
                  <a:pt x="4107656" y="2552402"/>
                </a:lnTo>
                <a:lnTo>
                  <a:pt x="4137422" y="2559844"/>
                </a:lnTo>
                <a:lnTo>
                  <a:pt x="4129980" y="2552402"/>
                </a:lnTo>
                <a:cubicBezTo>
                  <a:pt x="4125019" y="2552402"/>
                  <a:pt x="4121299" y="2551162"/>
                  <a:pt x="4118818" y="2548682"/>
                </a:cubicBezTo>
                <a:cubicBezTo>
                  <a:pt x="4116338" y="2546201"/>
                  <a:pt x="4113857" y="2544961"/>
                  <a:pt x="4111377" y="2544961"/>
                </a:cubicBezTo>
                <a:cubicBezTo>
                  <a:pt x="4108897" y="2544961"/>
                  <a:pt x="4107656" y="2544961"/>
                  <a:pt x="4107656" y="2544961"/>
                </a:cubicBezTo>
                <a:cubicBezTo>
                  <a:pt x="4102695" y="2544961"/>
                  <a:pt x="4100215" y="2544961"/>
                  <a:pt x="4100215" y="2544961"/>
                </a:cubicBezTo>
                <a:close/>
                <a:moveTo>
                  <a:pt x="3713262" y="2544961"/>
                </a:moveTo>
                <a:cubicBezTo>
                  <a:pt x="3708301" y="2544961"/>
                  <a:pt x="3704580" y="2546201"/>
                  <a:pt x="3702100" y="2548682"/>
                </a:cubicBezTo>
                <a:cubicBezTo>
                  <a:pt x="3699619" y="2551162"/>
                  <a:pt x="3700859" y="2552402"/>
                  <a:pt x="3705820" y="2552402"/>
                </a:cubicBezTo>
                <a:cubicBezTo>
                  <a:pt x="3710781" y="2557363"/>
                  <a:pt x="3713262" y="2557363"/>
                  <a:pt x="3713262" y="2552402"/>
                </a:cubicBezTo>
                <a:cubicBezTo>
                  <a:pt x="3713262" y="2552402"/>
                  <a:pt x="3713262" y="2549922"/>
                  <a:pt x="3713262" y="2544961"/>
                </a:cubicBezTo>
                <a:close/>
                <a:moveTo>
                  <a:pt x="3117949" y="2544961"/>
                </a:moveTo>
                <a:cubicBezTo>
                  <a:pt x="3122910" y="2554883"/>
                  <a:pt x="3127871" y="2557363"/>
                  <a:pt x="3132832" y="2552402"/>
                </a:cubicBezTo>
                <a:lnTo>
                  <a:pt x="3132832" y="2544961"/>
                </a:lnTo>
                <a:cubicBezTo>
                  <a:pt x="3127871" y="2544961"/>
                  <a:pt x="3125391" y="2544961"/>
                  <a:pt x="3125391" y="2544961"/>
                </a:cubicBezTo>
                <a:cubicBezTo>
                  <a:pt x="3120430" y="2544961"/>
                  <a:pt x="3117949" y="2544961"/>
                  <a:pt x="3117949" y="2544961"/>
                </a:cubicBezTo>
                <a:close/>
                <a:moveTo>
                  <a:pt x="5671281" y="2540310"/>
                </a:moveTo>
                <a:cubicBezTo>
                  <a:pt x="5669421" y="2539690"/>
                  <a:pt x="5667871" y="2540000"/>
                  <a:pt x="5666631" y="2541240"/>
                </a:cubicBezTo>
                <a:cubicBezTo>
                  <a:pt x="5664151" y="2543721"/>
                  <a:pt x="5655468" y="2544961"/>
                  <a:pt x="5640586" y="2544961"/>
                </a:cubicBezTo>
                <a:cubicBezTo>
                  <a:pt x="5635624" y="2544961"/>
                  <a:pt x="5633144" y="2544961"/>
                  <a:pt x="5633144" y="2544961"/>
                </a:cubicBezTo>
                <a:lnTo>
                  <a:pt x="5670351" y="2559844"/>
                </a:lnTo>
                <a:lnTo>
                  <a:pt x="5670351" y="2552402"/>
                </a:lnTo>
                <a:cubicBezTo>
                  <a:pt x="5670351" y="2547442"/>
                  <a:pt x="5672831" y="2544961"/>
                  <a:pt x="5677793" y="2544961"/>
                </a:cubicBezTo>
                <a:cubicBezTo>
                  <a:pt x="5675312" y="2542481"/>
                  <a:pt x="5673141" y="2540930"/>
                  <a:pt x="5671281" y="2540310"/>
                </a:cubicBezTo>
                <a:close/>
                <a:moveTo>
                  <a:pt x="5618261" y="2537519"/>
                </a:moveTo>
                <a:lnTo>
                  <a:pt x="5618261" y="2544961"/>
                </a:lnTo>
                <a:cubicBezTo>
                  <a:pt x="5618261" y="2544961"/>
                  <a:pt x="5620742" y="2544961"/>
                  <a:pt x="5625703" y="2544961"/>
                </a:cubicBezTo>
                <a:close/>
                <a:moveTo>
                  <a:pt x="5584775" y="2537519"/>
                </a:moveTo>
                <a:cubicBezTo>
                  <a:pt x="5582295" y="2537519"/>
                  <a:pt x="5581054" y="2540000"/>
                  <a:pt x="5581054" y="2544961"/>
                </a:cubicBezTo>
                <a:cubicBezTo>
                  <a:pt x="5581054" y="2549922"/>
                  <a:pt x="5583535" y="2552402"/>
                  <a:pt x="5588496" y="2552402"/>
                </a:cubicBezTo>
                <a:cubicBezTo>
                  <a:pt x="5588496" y="2552402"/>
                  <a:pt x="5589736" y="2551162"/>
                  <a:pt x="5592217" y="2548682"/>
                </a:cubicBezTo>
                <a:cubicBezTo>
                  <a:pt x="5594697" y="2546201"/>
                  <a:pt x="5595937" y="2544961"/>
                  <a:pt x="5595937" y="2544961"/>
                </a:cubicBezTo>
                <a:cubicBezTo>
                  <a:pt x="5595937" y="2540000"/>
                  <a:pt x="5593457" y="2537519"/>
                  <a:pt x="5588496" y="2537519"/>
                </a:cubicBezTo>
                <a:cubicBezTo>
                  <a:pt x="5588496" y="2537519"/>
                  <a:pt x="5587255" y="2537519"/>
                  <a:pt x="5584775" y="2537519"/>
                </a:cubicBezTo>
                <a:close/>
                <a:moveTo>
                  <a:pt x="5528965" y="2537519"/>
                </a:moveTo>
                <a:lnTo>
                  <a:pt x="5521523" y="2544961"/>
                </a:lnTo>
                <a:cubicBezTo>
                  <a:pt x="5521523" y="2544961"/>
                  <a:pt x="5521523" y="2547442"/>
                  <a:pt x="5521523" y="2552402"/>
                </a:cubicBezTo>
                <a:lnTo>
                  <a:pt x="5528965" y="2552402"/>
                </a:lnTo>
                <a:cubicBezTo>
                  <a:pt x="5528965" y="2547442"/>
                  <a:pt x="5531445" y="2544961"/>
                  <a:pt x="5536406" y="2544961"/>
                </a:cubicBezTo>
                <a:lnTo>
                  <a:pt x="5536406" y="2537519"/>
                </a:lnTo>
                <a:cubicBezTo>
                  <a:pt x="5531445" y="2537519"/>
                  <a:pt x="5528965" y="2537519"/>
                  <a:pt x="5528965" y="2537519"/>
                </a:cubicBezTo>
                <a:close/>
                <a:moveTo>
                  <a:pt x="3549551" y="2537519"/>
                </a:moveTo>
                <a:cubicBezTo>
                  <a:pt x="3539629" y="2542480"/>
                  <a:pt x="3539629" y="2547442"/>
                  <a:pt x="3549551" y="2552402"/>
                </a:cubicBezTo>
                <a:cubicBezTo>
                  <a:pt x="3554512" y="2552402"/>
                  <a:pt x="3556992" y="2552402"/>
                  <a:pt x="3556992" y="2552402"/>
                </a:cubicBezTo>
                <a:cubicBezTo>
                  <a:pt x="3556992" y="2547442"/>
                  <a:pt x="3556992" y="2544961"/>
                  <a:pt x="3556992" y="2544961"/>
                </a:cubicBezTo>
                <a:close/>
                <a:moveTo>
                  <a:pt x="2388691" y="2537519"/>
                </a:moveTo>
                <a:cubicBezTo>
                  <a:pt x="2393652" y="2542480"/>
                  <a:pt x="2402334" y="2546201"/>
                  <a:pt x="2414736" y="2548682"/>
                </a:cubicBezTo>
                <a:cubicBezTo>
                  <a:pt x="2427138" y="2551162"/>
                  <a:pt x="2438300" y="2554883"/>
                  <a:pt x="2448223" y="2559844"/>
                </a:cubicBezTo>
                <a:cubicBezTo>
                  <a:pt x="2458145" y="2564804"/>
                  <a:pt x="2465586" y="2569766"/>
                  <a:pt x="2470547" y="2574726"/>
                </a:cubicBezTo>
                <a:cubicBezTo>
                  <a:pt x="2480469" y="2574726"/>
                  <a:pt x="2495352" y="2579687"/>
                  <a:pt x="2515195" y="2589609"/>
                </a:cubicBezTo>
                <a:cubicBezTo>
                  <a:pt x="2520156" y="2594570"/>
                  <a:pt x="2527598" y="2598291"/>
                  <a:pt x="2537520" y="2600771"/>
                </a:cubicBezTo>
                <a:cubicBezTo>
                  <a:pt x="2547442" y="2603252"/>
                  <a:pt x="2552402" y="2604492"/>
                  <a:pt x="2552402" y="2604492"/>
                </a:cubicBezTo>
                <a:cubicBezTo>
                  <a:pt x="2562324" y="2609453"/>
                  <a:pt x="2574726" y="2615654"/>
                  <a:pt x="2589609" y="2623096"/>
                </a:cubicBezTo>
                <a:cubicBezTo>
                  <a:pt x="2604492" y="2630537"/>
                  <a:pt x="2611933" y="2634258"/>
                  <a:pt x="2611933" y="2634258"/>
                </a:cubicBezTo>
                <a:cubicBezTo>
                  <a:pt x="2611933" y="2639218"/>
                  <a:pt x="2604492" y="2639218"/>
                  <a:pt x="2589609" y="2634258"/>
                </a:cubicBezTo>
                <a:cubicBezTo>
                  <a:pt x="2554883" y="2614414"/>
                  <a:pt x="2530078" y="2604492"/>
                  <a:pt x="2515195" y="2604492"/>
                </a:cubicBezTo>
                <a:cubicBezTo>
                  <a:pt x="2515195" y="2604492"/>
                  <a:pt x="2510234" y="2602011"/>
                  <a:pt x="2500312" y="2597051"/>
                </a:cubicBezTo>
                <a:lnTo>
                  <a:pt x="2448223" y="2574726"/>
                </a:lnTo>
                <a:cubicBezTo>
                  <a:pt x="2423418" y="2564804"/>
                  <a:pt x="2411016" y="2559844"/>
                  <a:pt x="2411016" y="2559844"/>
                </a:cubicBezTo>
                <a:cubicBezTo>
                  <a:pt x="2406055" y="2559844"/>
                  <a:pt x="2402334" y="2558604"/>
                  <a:pt x="2399853" y="2556123"/>
                </a:cubicBezTo>
                <a:cubicBezTo>
                  <a:pt x="2397373" y="2553642"/>
                  <a:pt x="2393652" y="2552402"/>
                  <a:pt x="2388691" y="2552402"/>
                </a:cubicBezTo>
                <a:close/>
                <a:moveTo>
                  <a:pt x="3672799" y="2535194"/>
                </a:moveTo>
                <a:cubicBezTo>
                  <a:pt x="3671249" y="2535504"/>
                  <a:pt x="3669854" y="2536279"/>
                  <a:pt x="3668613" y="2537519"/>
                </a:cubicBezTo>
                <a:cubicBezTo>
                  <a:pt x="3663652" y="2542480"/>
                  <a:pt x="3663652" y="2546201"/>
                  <a:pt x="3668613" y="2548682"/>
                </a:cubicBezTo>
                <a:cubicBezTo>
                  <a:pt x="3673574" y="2551162"/>
                  <a:pt x="3676055" y="2549922"/>
                  <a:pt x="3676055" y="2544961"/>
                </a:cubicBezTo>
                <a:cubicBezTo>
                  <a:pt x="3676055" y="2544961"/>
                  <a:pt x="3677295" y="2544961"/>
                  <a:pt x="3679775" y="2544961"/>
                </a:cubicBezTo>
                <a:cubicBezTo>
                  <a:pt x="3682256" y="2544961"/>
                  <a:pt x="3683496" y="2547442"/>
                  <a:pt x="3683496" y="2552402"/>
                </a:cubicBezTo>
                <a:cubicBezTo>
                  <a:pt x="3693418" y="2552402"/>
                  <a:pt x="3698379" y="2552402"/>
                  <a:pt x="3698379" y="2552402"/>
                </a:cubicBezTo>
                <a:cubicBezTo>
                  <a:pt x="3698379" y="2552402"/>
                  <a:pt x="3695898" y="2549922"/>
                  <a:pt x="3690937" y="2544961"/>
                </a:cubicBezTo>
                <a:cubicBezTo>
                  <a:pt x="3683496" y="2537519"/>
                  <a:pt x="3677450" y="2534264"/>
                  <a:pt x="3672799" y="2535194"/>
                </a:cubicBezTo>
                <a:close/>
                <a:moveTo>
                  <a:pt x="5477805" y="2533799"/>
                </a:moveTo>
                <a:cubicBezTo>
                  <a:pt x="5478425" y="2533799"/>
                  <a:pt x="5479355" y="2535039"/>
                  <a:pt x="5480595" y="2537519"/>
                </a:cubicBezTo>
                <a:cubicBezTo>
                  <a:pt x="5483076" y="2542480"/>
                  <a:pt x="5481836" y="2542480"/>
                  <a:pt x="5476875" y="2537519"/>
                </a:cubicBezTo>
                <a:cubicBezTo>
                  <a:pt x="5476875" y="2535039"/>
                  <a:pt x="5477185" y="2533799"/>
                  <a:pt x="5477805" y="2533799"/>
                </a:cubicBezTo>
                <a:close/>
                <a:moveTo>
                  <a:pt x="5454551" y="2530078"/>
                </a:moveTo>
                <a:lnTo>
                  <a:pt x="5461992" y="2537519"/>
                </a:lnTo>
                <a:lnTo>
                  <a:pt x="5461992" y="2530078"/>
                </a:lnTo>
                <a:cubicBezTo>
                  <a:pt x="5461992" y="2530078"/>
                  <a:pt x="5459512" y="2530078"/>
                  <a:pt x="5454551" y="2530078"/>
                </a:cubicBezTo>
                <a:close/>
                <a:moveTo>
                  <a:pt x="4129980" y="2530078"/>
                </a:moveTo>
                <a:lnTo>
                  <a:pt x="4129980" y="2544961"/>
                </a:lnTo>
                <a:cubicBezTo>
                  <a:pt x="4139902" y="2544961"/>
                  <a:pt x="4147344" y="2544961"/>
                  <a:pt x="4152305" y="2544961"/>
                </a:cubicBezTo>
                <a:cubicBezTo>
                  <a:pt x="4147344" y="2544961"/>
                  <a:pt x="4144863" y="2542480"/>
                  <a:pt x="4144863" y="2537519"/>
                </a:cubicBezTo>
                <a:cubicBezTo>
                  <a:pt x="4144863" y="2532559"/>
                  <a:pt x="4142383" y="2530078"/>
                  <a:pt x="4137422" y="2530078"/>
                </a:cubicBezTo>
                <a:close/>
                <a:moveTo>
                  <a:pt x="3155156" y="2530078"/>
                </a:moveTo>
                <a:lnTo>
                  <a:pt x="3162598" y="2537519"/>
                </a:lnTo>
                <a:lnTo>
                  <a:pt x="3170039" y="2537519"/>
                </a:lnTo>
                <a:cubicBezTo>
                  <a:pt x="3170039" y="2532559"/>
                  <a:pt x="3168799" y="2530078"/>
                  <a:pt x="3166318" y="2530078"/>
                </a:cubicBezTo>
                <a:cubicBezTo>
                  <a:pt x="3163838" y="2530078"/>
                  <a:pt x="3160117" y="2530078"/>
                  <a:pt x="3155156" y="2530078"/>
                </a:cubicBezTo>
                <a:close/>
                <a:moveTo>
                  <a:pt x="2611933" y="2530078"/>
                </a:moveTo>
                <a:cubicBezTo>
                  <a:pt x="2616894" y="2530078"/>
                  <a:pt x="2620615" y="2532559"/>
                  <a:pt x="2623096" y="2537519"/>
                </a:cubicBezTo>
                <a:cubicBezTo>
                  <a:pt x="2625576" y="2542480"/>
                  <a:pt x="2625576" y="2544961"/>
                  <a:pt x="2623096" y="2544961"/>
                </a:cubicBezTo>
                <a:cubicBezTo>
                  <a:pt x="2620615" y="2544961"/>
                  <a:pt x="2616894" y="2544961"/>
                  <a:pt x="2611933" y="2544961"/>
                </a:cubicBezTo>
                <a:lnTo>
                  <a:pt x="2604492" y="2537519"/>
                </a:lnTo>
                <a:cubicBezTo>
                  <a:pt x="2599531" y="2537519"/>
                  <a:pt x="2602011" y="2535039"/>
                  <a:pt x="2611933" y="2530078"/>
                </a:cubicBezTo>
                <a:close/>
                <a:moveTo>
                  <a:pt x="5553149" y="2526357"/>
                </a:moveTo>
                <a:cubicBezTo>
                  <a:pt x="5551909" y="2526357"/>
                  <a:pt x="5551289" y="2527598"/>
                  <a:pt x="5551289" y="2530078"/>
                </a:cubicBezTo>
                <a:lnTo>
                  <a:pt x="5558730" y="2530078"/>
                </a:lnTo>
                <a:cubicBezTo>
                  <a:pt x="5556250" y="2527598"/>
                  <a:pt x="5554389" y="2526357"/>
                  <a:pt x="5553149" y="2526357"/>
                </a:cubicBezTo>
                <a:close/>
                <a:moveTo>
                  <a:pt x="5495478" y="2526357"/>
                </a:moveTo>
                <a:cubicBezTo>
                  <a:pt x="5492998" y="2526357"/>
                  <a:pt x="5489277" y="2527598"/>
                  <a:pt x="5484316" y="2530078"/>
                </a:cubicBezTo>
                <a:cubicBezTo>
                  <a:pt x="5474395" y="2530078"/>
                  <a:pt x="5469433" y="2530078"/>
                  <a:pt x="5469433" y="2530078"/>
                </a:cubicBezTo>
                <a:lnTo>
                  <a:pt x="5476875" y="2537519"/>
                </a:lnTo>
                <a:cubicBezTo>
                  <a:pt x="5471913" y="2537519"/>
                  <a:pt x="5469433" y="2540000"/>
                  <a:pt x="5469433" y="2544961"/>
                </a:cubicBezTo>
                <a:lnTo>
                  <a:pt x="5469433" y="2552402"/>
                </a:lnTo>
                <a:lnTo>
                  <a:pt x="5476875" y="2552402"/>
                </a:lnTo>
                <a:cubicBezTo>
                  <a:pt x="5481836" y="2552402"/>
                  <a:pt x="5488037" y="2551162"/>
                  <a:pt x="5495478" y="2548682"/>
                </a:cubicBezTo>
                <a:cubicBezTo>
                  <a:pt x="5502920" y="2546201"/>
                  <a:pt x="5505400" y="2543721"/>
                  <a:pt x="5502920" y="2541240"/>
                </a:cubicBezTo>
                <a:cubicBezTo>
                  <a:pt x="5500440" y="2538759"/>
                  <a:pt x="5499199" y="2535039"/>
                  <a:pt x="5499199" y="2530078"/>
                </a:cubicBezTo>
                <a:cubicBezTo>
                  <a:pt x="5499199" y="2527598"/>
                  <a:pt x="5497959" y="2526357"/>
                  <a:pt x="5495478" y="2526357"/>
                </a:cubicBezTo>
                <a:close/>
                <a:moveTo>
                  <a:pt x="5871269" y="2522637"/>
                </a:moveTo>
                <a:cubicBezTo>
                  <a:pt x="5866308" y="2522637"/>
                  <a:pt x="5863828" y="2523877"/>
                  <a:pt x="5863828" y="2526357"/>
                </a:cubicBezTo>
                <a:cubicBezTo>
                  <a:pt x="5863828" y="2528838"/>
                  <a:pt x="5865068" y="2530078"/>
                  <a:pt x="5867549" y="2530078"/>
                </a:cubicBezTo>
                <a:cubicBezTo>
                  <a:pt x="5870029" y="2530078"/>
                  <a:pt x="5871269" y="2527597"/>
                  <a:pt x="5871269" y="2522637"/>
                </a:cubicBezTo>
                <a:close/>
                <a:moveTo>
                  <a:pt x="5796855" y="2522637"/>
                </a:moveTo>
                <a:cubicBezTo>
                  <a:pt x="5796855" y="2522637"/>
                  <a:pt x="5796855" y="2525117"/>
                  <a:pt x="5796855" y="2530078"/>
                </a:cubicBezTo>
                <a:lnTo>
                  <a:pt x="5804297" y="2537519"/>
                </a:lnTo>
                <a:cubicBezTo>
                  <a:pt x="5809258" y="2532559"/>
                  <a:pt x="5811738" y="2528838"/>
                  <a:pt x="5811738" y="2526357"/>
                </a:cubicBezTo>
                <a:cubicBezTo>
                  <a:pt x="5811738" y="2523877"/>
                  <a:pt x="5809258" y="2522637"/>
                  <a:pt x="5804297" y="2522637"/>
                </a:cubicBezTo>
                <a:close/>
                <a:moveTo>
                  <a:pt x="5514082" y="2522637"/>
                </a:moveTo>
                <a:cubicBezTo>
                  <a:pt x="5514082" y="2522637"/>
                  <a:pt x="5511602" y="2525117"/>
                  <a:pt x="5506640" y="2530078"/>
                </a:cubicBezTo>
                <a:lnTo>
                  <a:pt x="5514082" y="2530078"/>
                </a:lnTo>
                <a:close/>
                <a:moveTo>
                  <a:pt x="4063008" y="2522637"/>
                </a:moveTo>
                <a:lnTo>
                  <a:pt x="4063008" y="2530078"/>
                </a:lnTo>
                <a:lnTo>
                  <a:pt x="4070449" y="2530078"/>
                </a:lnTo>
                <a:cubicBezTo>
                  <a:pt x="4070449" y="2525117"/>
                  <a:pt x="4067969" y="2522637"/>
                  <a:pt x="4063008" y="2522637"/>
                </a:cubicBezTo>
                <a:close/>
                <a:moveTo>
                  <a:pt x="3519785" y="2522637"/>
                </a:moveTo>
                <a:lnTo>
                  <a:pt x="3497461" y="2530078"/>
                </a:lnTo>
                <a:cubicBezTo>
                  <a:pt x="3497461" y="2535039"/>
                  <a:pt x="3507383" y="2535039"/>
                  <a:pt x="3527226" y="2530078"/>
                </a:cubicBezTo>
                <a:close/>
                <a:moveTo>
                  <a:pt x="3028652" y="2522637"/>
                </a:moveTo>
                <a:cubicBezTo>
                  <a:pt x="3028652" y="2527597"/>
                  <a:pt x="3028652" y="2530078"/>
                  <a:pt x="3028652" y="2530078"/>
                </a:cubicBezTo>
                <a:cubicBezTo>
                  <a:pt x="3028652" y="2530078"/>
                  <a:pt x="3027412" y="2530078"/>
                  <a:pt x="3024932" y="2530078"/>
                </a:cubicBezTo>
                <a:cubicBezTo>
                  <a:pt x="3022451" y="2530078"/>
                  <a:pt x="3021211" y="2528838"/>
                  <a:pt x="3021211" y="2526357"/>
                </a:cubicBezTo>
                <a:cubicBezTo>
                  <a:pt x="3021211" y="2523877"/>
                  <a:pt x="3023692" y="2522637"/>
                  <a:pt x="3028652" y="2522637"/>
                </a:cubicBezTo>
                <a:close/>
                <a:moveTo>
                  <a:pt x="2738437" y="2522637"/>
                </a:moveTo>
                <a:lnTo>
                  <a:pt x="2738437" y="2530078"/>
                </a:lnTo>
                <a:cubicBezTo>
                  <a:pt x="2733477" y="2530078"/>
                  <a:pt x="2732236" y="2531318"/>
                  <a:pt x="2734717" y="2533799"/>
                </a:cubicBezTo>
                <a:cubicBezTo>
                  <a:pt x="2737197" y="2536279"/>
                  <a:pt x="2740918" y="2537519"/>
                  <a:pt x="2745879" y="2537519"/>
                </a:cubicBezTo>
                <a:cubicBezTo>
                  <a:pt x="2750840" y="2542480"/>
                  <a:pt x="2755801" y="2544961"/>
                  <a:pt x="2760762" y="2544961"/>
                </a:cubicBezTo>
                <a:cubicBezTo>
                  <a:pt x="2765722" y="2544961"/>
                  <a:pt x="2768203" y="2542480"/>
                  <a:pt x="2768203" y="2537519"/>
                </a:cubicBezTo>
                <a:lnTo>
                  <a:pt x="2775644" y="2537519"/>
                </a:lnTo>
                <a:cubicBezTo>
                  <a:pt x="2775644" y="2542480"/>
                  <a:pt x="2780605" y="2542480"/>
                  <a:pt x="2790527" y="2537519"/>
                </a:cubicBezTo>
                <a:lnTo>
                  <a:pt x="2812851" y="2537519"/>
                </a:lnTo>
                <a:cubicBezTo>
                  <a:pt x="2817812" y="2542480"/>
                  <a:pt x="2822774" y="2544961"/>
                  <a:pt x="2827734" y="2544961"/>
                </a:cubicBezTo>
                <a:cubicBezTo>
                  <a:pt x="2852539" y="2554883"/>
                  <a:pt x="2867422" y="2562324"/>
                  <a:pt x="2872383" y="2567285"/>
                </a:cubicBezTo>
                <a:lnTo>
                  <a:pt x="2864941" y="2567285"/>
                </a:lnTo>
                <a:lnTo>
                  <a:pt x="2857500" y="2567285"/>
                </a:lnTo>
                <a:lnTo>
                  <a:pt x="2894707" y="2574726"/>
                </a:lnTo>
                <a:cubicBezTo>
                  <a:pt x="2904629" y="2569766"/>
                  <a:pt x="2929433" y="2577207"/>
                  <a:pt x="2969121" y="2597051"/>
                </a:cubicBezTo>
                <a:cubicBezTo>
                  <a:pt x="2974082" y="2597051"/>
                  <a:pt x="2980283" y="2598291"/>
                  <a:pt x="2987725" y="2600771"/>
                </a:cubicBezTo>
                <a:cubicBezTo>
                  <a:pt x="2995166" y="2603252"/>
                  <a:pt x="2998887" y="2604492"/>
                  <a:pt x="2998887" y="2604492"/>
                </a:cubicBezTo>
                <a:cubicBezTo>
                  <a:pt x="3038574" y="2609453"/>
                  <a:pt x="3065859" y="2619375"/>
                  <a:pt x="3080742" y="2634258"/>
                </a:cubicBezTo>
                <a:cubicBezTo>
                  <a:pt x="3085703" y="2634258"/>
                  <a:pt x="3093144" y="2635498"/>
                  <a:pt x="3103066" y="2637978"/>
                </a:cubicBezTo>
                <a:cubicBezTo>
                  <a:pt x="3112988" y="2640459"/>
                  <a:pt x="3117949" y="2639218"/>
                  <a:pt x="3117949" y="2634258"/>
                </a:cubicBezTo>
                <a:lnTo>
                  <a:pt x="3147715" y="2649141"/>
                </a:lnTo>
                <a:lnTo>
                  <a:pt x="3140273" y="2649141"/>
                </a:lnTo>
                <a:lnTo>
                  <a:pt x="3132832" y="2656582"/>
                </a:lnTo>
                <a:cubicBezTo>
                  <a:pt x="3142754" y="2656582"/>
                  <a:pt x="3150195" y="2656582"/>
                  <a:pt x="3155156" y="2656582"/>
                </a:cubicBezTo>
                <a:cubicBezTo>
                  <a:pt x="3160117" y="2656582"/>
                  <a:pt x="3162598" y="2657822"/>
                  <a:pt x="3162598" y="2660303"/>
                </a:cubicBezTo>
                <a:cubicBezTo>
                  <a:pt x="3162598" y="2662783"/>
                  <a:pt x="3167558" y="2665263"/>
                  <a:pt x="3177480" y="2667744"/>
                </a:cubicBezTo>
                <a:cubicBezTo>
                  <a:pt x="3187402" y="2670225"/>
                  <a:pt x="3192363" y="2671465"/>
                  <a:pt x="3192363" y="2671465"/>
                </a:cubicBezTo>
                <a:lnTo>
                  <a:pt x="3214687" y="2678906"/>
                </a:lnTo>
                <a:cubicBezTo>
                  <a:pt x="3224609" y="2688828"/>
                  <a:pt x="3234531" y="2693789"/>
                  <a:pt x="3244453" y="2693789"/>
                </a:cubicBezTo>
                <a:cubicBezTo>
                  <a:pt x="3269258" y="2698750"/>
                  <a:pt x="3286621" y="2703711"/>
                  <a:pt x="3296543" y="2708672"/>
                </a:cubicBezTo>
                <a:cubicBezTo>
                  <a:pt x="3301504" y="2713633"/>
                  <a:pt x="3308945" y="2716113"/>
                  <a:pt x="3318867" y="2716113"/>
                </a:cubicBezTo>
                <a:cubicBezTo>
                  <a:pt x="3328789" y="2716113"/>
                  <a:pt x="3333750" y="2714873"/>
                  <a:pt x="3333750" y="2712392"/>
                </a:cubicBezTo>
                <a:cubicBezTo>
                  <a:pt x="3333750" y="2709912"/>
                  <a:pt x="3336231" y="2708672"/>
                  <a:pt x="3341191" y="2708672"/>
                </a:cubicBezTo>
                <a:cubicBezTo>
                  <a:pt x="3346152" y="2708672"/>
                  <a:pt x="3349873" y="2708672"/>
                  <a:pt x="3352353" y="2708672"/>
                </a:cubicBezTo>
                <a:cubicBezTo>
                  <a:pt x="3354834" y="2708672"/>
                  <a:pt x="3356074" y="2708672"/>
                  <a:pt x="3356074" y="2708672"/>
                </a:cubicBezTo>
                <a:cubicBezTo>
                  <a:pt x="3361035" y="2708672"/>
                  <a:pt x="3363516" y="2711152"/>
                  <a:pt x="3363516" y="2716113"/>
                </a:cubicBezTo>
                <a:cubicBezTo>
                  <a:pt x="3363516" y="2721074"/>
                  <a:pt x="3364756" y="2724795"/>
                  <a:pt x="3367236" y="2727275"/>
                </a:cubicBezTo>
                <a:cubicBezTo>
                  <a:pt x="3369717" y="2729756"/>
                  <a:pt x="3373438" y="2730996"/>
                  <a:pt x="3378398" y="2730996"/>
                </a:cubicBezTo>
                <a:cubicBezTo>
                  <a:pt x="3383359" y="2730996"/>
                  <a:pt x="3388320" y="2733477"/>
                  <a:pt x="3393281" y="2738437"/>
                </a:cubicBezTo>
                <a:lnTo>
                  <a:pt x="3393281" y="2745879"/>
                </a:lnTo>
                <a:cubicBezTo>
                  <a:pt x="3388320" y="2740918"/>
                  <a:pt x="3378398" y="2738437"/>
                  <a:pt x="3363516" y="2738437"/>
                </a:cubicBezTo>
                <a:cubicBezTo>
                  <a:pt x="3348633" y="2733477"/>
                  <a:pt x="3333750" y="2728515"/>
                  <a:pt x="3318867" y="2723555"/>
                </a:cubicBezTo>
                <a:cubicBezTo>
                  <a:pt x="3313906" y="2723555"/>
                  <a:pt x="3306465" y="2721074"/>
                  <a:pt x="3296543" y="2716113"/>
                </a:cubicBezTo>
                <a:cubicBezTo>
                  <a:pt x="3286621" y="2711152"/>
                  <a:pt x="3277939" y="2707432"/>
                  <a:pt x="3270498" y="2704951"/>
                </a:cubicBezTo>
                <a:cubicBezTo>
                  <a:pt x="3263057" y="2702470"/>
                  <a:pt x="3254375" y="2699990"/>
                  <a:pt x="3244453" y="2697510"/>
                </a:cubicBezTo>
                <a:cubicBezTo>
                  <a:pt x="3234531" y="2695029"/>
                  <a:pt x="3224609" y="2693789"/>
                  <a:pt x="3214687" y="2693789"/>
                </a:cubicBezTo>
                <a:lnTo>
                  <a:pt x="3162598" y="2678906"/>
                </a:lnTo>
                <a:cubicBezTo>
                  <a:pt x="3152675" y="2678906"/>
                  <a:pt x="3145234" y="2681387"/>
                  <a:pt x="3140273" y="2686348"/>
                </a:cubicBezTo>
                <a:cubicBezTo>
                  <a:pt x="3135313" y="2686348"/>
                  <a:pt x="3127871" y="2683867"/>
                  <a:pt x="3117949" y="2678906"/>
                </a:cubicBezTo>
                <a:cubicBezTo>
                  <a:pt x="3108027" y="2678906"/>
                  <a:pt x="3101826" y="2677666"/>
                  <a:pt x="3099346" y="2675185"/>
                </a:cubicBezTo>
                <a:cubicBezTo>
                  <a:pt x="3096865" y="2672705"/>
                  <a:pt x="3095625" y="2671465"/>
                  <a:pt x="3095625" y="2671465"/>
                </a:cubicBezTo>
                <a:lnTo>
                  <a:pt x="3088183" y="2664023"/>
                </a:lnTo>
                <a:lnTo>
                  <a:pt x="3073301" y="2656582"/>
                </a:lnTo>
                <a:lnTo>
                  <a:pt x="3050976" y="2649141"/>
                </a:lnTo>
                <a:cubicBezTo>
                  <a:pt x="3050976" y="2654101"/>
                  <a:pt x="3053457" y="2656582"/>
                  <a:pt x="3058418" y="2656582"/>
                </a:cubicBezTo>
                <a:cubicBezTo>
                  <a:pt x="3058418" y="2656582"/>
                  <a:pt x="3059658" y="2657822"/>
                  <a:pt x="3062139" y="2660303"/>
                </a:cubicBezTo>
                <a:cubicBezTo>
                  <a:pt x="3064619" y="2662783"/>
                  <a:pt x="3068340" y="2664023"/>
                  <a:pt x="3073301" y="2664023"/>
                </a:cubicBezTo>
                <a:cubicBezTo>
                  <a:pt x="3078261" y="2664023"/>
                  <a:pt x="3080742" y="2666504"/>
                  <a:pt x="3080742" y="2671465"/>
                </a:cubicBezTo>
                <a:cubicBezTo>
                  <a:pt x="3080742" y="2676426"/>
                  <a:pt x="3080742" y="2678906"/>
                  <a:pt x="3080742" y="2678906"/>
                </a:cubicBezTo>
                <a:lnTo>
                  <a:pt x="3065859" y="2678906"/>
                </a:lnTo>
                <a:lnTo>
                  <a:pt x="3028652" y="2649141"/>
                </a:lnTo>
                <a:lnTo>
                  <a:pt x="3006328" y="2634258"/>
                </a:lnTo>
                <a:cubicBezTo>
                  <a:pt x="3006328" y="2634258"/>
                  <a:pt x="3003847" y="2634258"/>
                  <a:pt x="2998887" y="2634258"/>
                </a:cubicBezTo>
                <a:cubicBezTo>
                  <a:pt x="2993926" y="2634258"/>
                  <a:pt x="2991445" y="2631777"/>
                  <a:pt x="2991445" y="2626816"/>
                </a:cubicBezTo>
                <a:lnTo>
                  <a:pt x="2984004" y="2626816"/>
                </a:lnTo>
                <a:cubicBezTo>
                  <a:pt x="2979043" y="2621856"/>
                  <a:pt x="2965400" y="2615654"/>
                  <a:pt x="2943076" y="2608213"/>
                </a:cubicBezTo>
                <a:cubicBezTo>
                  <a:pt x="2920752" y="2600771"/>
                  <a:pt x="2902148" y="2597051"/>
                  <a:pt x="2887266" y="2597051"/>
                </a:cubicBezTo>
                <a:cubicBezTo>
                  <a:pt x="2882305" y="2592090"/>
                  <a:pt x="2872383" y="2587129"/>
                  <a:pt x="2857500" y="2582168"/>
                </a:cubicBezTo>
                <a:cubicBezTo>
                  <a:pt x="2842617" y="2577207"/>
                  <a:pt x="2827734" y="2572246"/>
                  <a:pt x="2812851" y="2567285"/>
                </a:cubicBezTo>
                <a:cubicBezTo>
                  <a:pt x="2748359" y="2547442"/>
                  <a:pt x="2713633" y="2537519"/>
                  <a:pt x="2708672" y="2537519"/>
                </a:cubicBezTo>
                <a:close/>
                <a:moveTo>
                  <a:pt x="5811738" y="2515195"/>
                </a:moveTo>
                <a:cubicBezTo>
                  <a:pt x="5811738" y="2515195"/>
                  <a:pt x="5814218" y="2517676"/>
                  <a:pt x="5819179" y="2522637"/>
                </a:cubicBezTo>
                <a:lnTo>
                  <a:pt x="5834062" y="2515195"/>
                </a:lnTo>
                <a:close/>
                <a:moveTo>
                  <a:pt x="5000625" y="2515195"/>
                </a:moveTo>
                <a:lnTo>
                  <a:pt x="4993183" y="2522637"/>
                </a:lnTo>
                <a:cubicBezTo>
                  <a:pt x="5003105" y="2522637"/>
                  <a:pt x="5008066" y="2522637"/>
                  <a:pt x="5008066" y="2522637"/>
                </a:cubicBezTo>
                <a:close/>
                <a:moveTo>
                  <a:pt x="4070449" y="2515195"/>
                </a:moveTo>
                <a:cubicBezTo>
                  <a:pt x="4070449" y="2520156"/>
                  <a:pt x="4072930" y="2522637"/>
                  <a:pt x="4077891" y="2522637"/>
                </a:cubicBezTo>
                <a:lnTo>
                  <a:pt x="4077891" y="2515195"/>
                </a:lnTo>
                <a:close/>
                <a:moveTo>
                  <a:pt x="2544961" y="2515195"/>
                </a:moveTo>
                <a:cubicBezTo>
                  <a:pt x="2549922" y="2515195"/>
                  <a:pt x="2552402" y="2516435"/>
                  <a:pt x="2552402" y="2518916"/>
                </a:cubicBezTo>
                <a:cubicBezTo>
                  <a:pt x="2552402" y="2521397"/>
                  <a:pt x="2549922" y="2522637"/>
                  <a:pt x="2544961" y="2522637"/>
                </a:cubicBezTo>
                <a:close/>
                <a:moveTo>
                  <a:pt x="4010918" y="2507754"/>
                </a:moveTo>
                <a:lnTo>
                  <a:pt x="4010918" y="2515195"/>
                </a:lnTo>
                <a:cubicBezTo>
                  <a:pt x="4010918" y="2515195"/>
                  <a:pt x="4015879" y="2512715"/>
                  <a:pt x="4025801" y="2507754"/>
                </a:cubicBezTo>
                <a:close/>
                <a:moveTo>
                  <a:pt x="3609082" y="2507754"/>
                </a:moveTo>
                <a:lnTo>
                  <a:pt x="3601641" y="2515195"/>
                </a:lnTo>
                <a:lnTo>
                  <a:pt x="3601641" y="2522637"/>
                </a:lnTo>
                <a:cubicBezTo>
                  <a:pt x="3601641" y="2522637"/>
                  <a:pt x="3602881" y="2522637"/>
                  <a:pt x="3605361" y="2522637"/>
                </a:cubicBezTo>
                <a:cubicBezTo>
                  <a:pt x="3607842" y="2522637"/>
                  <a:pt x="3611562" y="2522637"/>
                  <a:pt x="3616523" y="2522637"/>
                </a:cubicBezTo>
                <a:cubicBezTo>
                  <a:pt x="3616523" y="2527597"/>
                  <a:pt x="3620244" y="2531318"/>
                  <a:pt x="3627685" y="2533799"/>
                </a:cubicBezTo>
                <a:cubicBezTo>
                  <a:pt x="3635127" y="2536279"/>
                  <a:pt x="3641328" y="2537519"/>
                  <a:pt x="3646289" y="2537519"/>
                </a:cubicBezTo>
                <a:cubicBezTo>
                  <a:pt x="3651250" y="2537519"/>
                  <a:pt x="3654971" y="2537519"/>
                  <a:pt x="3657451" y="2537519"/>
                </a:cubicBezTo>
                <a:cubicBezTo>
                  <a:pt x="3659931" y="2537519"/>
                  <a:pt x="3661172" y="2535039"/>
                  <a:pt x="3661172" y="2530078"/>
                </a:cubicBezTo>
                <a:cubicBezTo>
                  <a:pt x="3661172" y="2525117"/>
                  <a:pt x="3657451" y="2521397"/>
                  <a:pt x="3650010" y="2518916"/>
                </a:cubicBezTo>
                <a:cubicBezTo>
                  <a:pt x="3642568" y="2516435"/>
                  <a:pt x="3633887" y="2515195"/>
                  <a:pt x="3623965" y="2515195"/>
                </a:cubicBezTo>
                <a:cubicBezTo>
                  <a:pt x="3619004" y="2515195"/>
                  <a:pt x="3616523" y="2513955"/>
                  <a:pt x="3616523" y="2511475"/>
                </a:cubicBezTo>
                <a:cubicBezTo>
                  <a:pt x="3616523" y="2508994"/>
                  <a:pt x="3614043" y="2507754"/>
                  <a:pt x="3609082" y="2507754"/>
                </a:cubicBezTo>
                <a:close/>
                <a:moveTo>
                  <a:pt x="3471416" y="2507754"/>
                </a:moveTo>
                <a:cubicBezTo>
                  <a:pt x="3468936" y="2507754"/>
                  <a:pt x="3467695" y="2508994"/>
                  <a:pt x="3467695" y="2511475"/>
                </a:cubicBezTo>
                <a:cubicBezTo>
                  <a:pt x="3467695" y="2513955"/>
                  <a:pt x="3470176" y="2516435"/>
                  <a:pt x="3475137" y="2518916"/>
                </a:cubicBezTo>
                <a:cubicBezTo>
                  <a:pt x="3480098" y="2521397"/>
                  <a:pt x="3483818" y="2521397"/>
                  <a:pt x="3486299" y="2518916"/>
                </a:cubicBezTo>
                <a:cubicBezTo>
                  <a:pt x="3488779" y="2516435"/>
                  <a:pt x="3490019" y="2515195"/>
                  <a:pt x="3490019" y="2515195"/>
                </a:cubicBezTo>
                <a:cubicBezTo>
                  <a:pt x="3490019" y="2515195"/>
                  <a:pt x="3488779" y="2515195"/>
                  <a:pt x="3486299" y="2515195"/>
                </a:cubicBezTo>
                <a:cubicBezTo>
                  <a:pt x="3483818" y="2515195"/>
                  <a:pt x="3481338" y="2513955"/>
                  <a:pt x="3478857" y="2511475"/>
                </a:cubicBezTo>
                <a:cubicBezTo>
                  <a:pt x="3476377" y="2508994"/>
                  <a:pt x="3473896" y="2507754"/>
                  <a:pt x="3471416" y="2507754"/>
                </a:cubicBezTo>
                <a:close/>
                <a:moveTo>
                  <a:pt x="3437930" y="2507754"/>
                </a:moveTo>
                <a:lnTo>
                  <a:pt x="3452812" y="2515195"/>
                </a:lnTo>
                <a:lnTo>
                  <a:pt x="3452812" y="2507754"/>
                </a:lnTo>
                <a:close/>
                <a:moveTo>
                  <a:pt x="5781972" y="2500312"/>
                </a:moveTo>
                <a:lnTo>
                  <a:pt x="5774531" y="2507754"/>
                </a:lnTo>
                <a:lnTo>
                  <a:pt x="5781972" y="2507754"/>
                </a:lnTo>
                <a:lnTo>
                  <a:pt x="5789414" y="2515195"/>
                </a:lnTo>
                <a:lnTo>
                  <a:pt x="5804297" y="2515195"/>
                </a:lnTo>
                <a:lnTo>
                  <a:pt x="5796855" y="2507754"/>
                </a:lnTo>
                <a:cubicBezTo>
                  <a:pt x="5796855" y="2507754"/>
                  <a:pt x="5795615" y="2506514"/>
                  <a:pt x="5793135" y="2504033"/>
                </a:cubicBezTo>
                <a:cubicBezTo>
                  <a:pt x="5790654" y="2501552"/>
                  <a:pt x="5786934" y="2500312"/>
                  <a:pt x="5781972" y="2500312"/>
                </a:cubicBezTo>
                <a:close/>
                <a:moveTo>
                  <a:pt x="5633144" y="2500312"/>
                </a:moveTo>
                <a:cubicBezTo>
                  <a:pt x="5628183" y="2500312"/>
                  <a:pt x="5624462" y="2501552"/>
                  <a:pt x="5621982" y="2504033"/>
                </a:cubicBezTo>
                <a:cubicBezTo>
                  <a:pt x="5619502" y="2506514"/>
                  <a:pt x="5619502" y="2508994"/>
                  <a:pt x="5621982" y="2511475"/>
                </a:cubicBezTo>
                <a:cubicBezTo>
                  <a:pt x="5624462" y="2513955"/>
                  <a:pt x="5626943" y="2515195"/>
                  <a:pt x="5629424" y="2515195"/>
                </a:cubicBezTo>
                <a:cubicBezTo>
                  <a:pt x="5631904" y="2515195"/>
                  <a:pt x="5633144" y="2512715"/>
                  <a:pt x="5633144" y="2507754"/>
                </a:cubicBezTo>
                <a:close/>
                <a:moveTo>
                  <a:pt x="5469433" y="2500312"/>
                </a:moveTo>
                <a:cubicBezTo>
                  <a:pt x="5464472" y="2500312"/>
                  <a:pt x="5459512" y="2502793"/>
                  <a:pt x="5454551" y="2507754"/>
                </a:cubicBezTo>
                <a:lnTo>
                  <a:pt x="5424785" y="2507754"/>
                </a:lnTo>
                <a:cubicBezTo>
                  <a:pt x="5424785" y="2507754"/>
                  <a:pt x="5419824" y="2507754"/>
                  <a:pt x="5409902" y="2507754"/>
                </a:cubicBezTo>
                <a:lnTo>
                  <a:pt x="5395019" y="2507754"/>
                </a:lnTo>
                <a:cubicBezTo>
                  <a:pt x="5395019" y="2512715"/>
                  <a:pt x="5392539" y="2515195"/>
                  <a:pt x="5387578" y="2515195"/>
                </a:cubicBezTo>
                <a:lnTo>
                  <a:pt x="5387578" y="2522637"/>
                </a:lnTo>
                <a:cubicBezTo>
                  <a:pt x="5392539" y="2522637"/>
                  <a:pt x="5396260" y="2521397"/>
                  <a:pt x="5398740" y="2518916"/>
                </a:cubicBezTo>
                <a:cubicBezTo>
                  <a:pt x="5401220" y="2516435"/>
                  <a:pt x="5407422" y="2515195"/>
                  <a:pt x="5417343" y="2515195"/>
                </a:cubicBezTo>
                <a:lnTo>
                  <a:pt x="5424785" y="2522637"/>
                </a:lnTo>
                <a:lnTo>
                  <a:pt x="5424785" y="2530078"/>
                </a:lnTo>
                <a:cubicBezTo>
                  <a:pt x="5429746" y="2530078"/>
                  <a:pt x="5433467" y="2528838"/>
                  <a:pt x="5435947" y="2526357"/>
                </a:cubicBezTo>
                <a:cubicBezTo>
                  <a:pt x="5438427" y="2523877"/>
                  <a:pt x="5440908" y="2522637"/>
                  <a:pt x="5443388" y="2522637"/>
                </a:cubicBezTo>
                <a:cubicBezTo>
                  <a:pt x="5445868" y="2522637"/>
                  <a:pt x="5447109" y="2525117"/>
                  <a:pt x="5447109" y="2530078"/>
                </a:cubicBezTo>
                <a:cubicBezTo>
                  <a:pt x="5447109" y="2535039"/>
                  <a:pt x="5448350" y="2535039"/>
                  <a:pt x="5450830" y="2530078"/>
                </a:cubicBezTo>
                <a:cubicBezTo>
                  <a:pt x="5453310" y="2525117"/>
                  <a:pt x="5454551" y="2522637"/>
                  <a:pt x="5454551" y="2522637"/>
                </a:cubicBezTo>
                <a:lnTo>
                  <a:pt x="5461992" y="2522637"/>
                </a:lnTo>
                <a:cubicBezTo>
                  <a:pt x="5461992" y="2522637"/>
                  <a:pt x="5463233" y="2522637"/>
                  <a:pt x="5465713" y="2522637"/>
                </a:cubicBezTo>
                <a:cubicBezTo>
                  <a:pt x="5468193" y="2522637"/>
                  <a:pt x="5466953" y="2520156"/>
                  <a:pt x="5461992" y="2515195"/>
                </a:cubicBezTo>
                <a:cubicBezTo>
                  <a:pt x="5461992" y="2510234"/>
                  <a:pt x="5461992" y="2507754"/>
                  <a:pt x="5461992" y="2507754"/>
                </a:cubicBezTo>
                <a:close/>
                <a:moveTo>
                  <a:pt x="3728145" y="2500312"/>
                </a:moveTo>
                <a:cubicBezTo>
                  <a:pt x="3728145" y="2505273"/>
                  <a:pt x="3730625" y="2507754"/>
                  <a:pt x="3735586" y="2507754"/>
                </a:cubicBezTo>
                <a:lnTo>
                  <a:pt x="3735586" y="2500312"/>
                </a:lnTo>
                <a:close/>
                <a:moveTo>
                  <a:pt x="3136553" y="2500312"/>
                </a:moveTo>
                <a:cubicBezTo>
                  <a:pt x="3134072" y="2500312"/>
                  <a:pt x="3132832" y="2502793"/>
                  <a:pt x="3132832" y="2507754"/>
                </a:cubicBezTo>
                <a:cubicBezTo>
                  <a:pt x="3132832" y="2507754"/>
                  <a:pt x="3135313" y="2507754"/>
                  <a:pt x="3140273" y="2507754"/>
                </a:cubicBezTo>
                <a:cubicBezTo>
                  <a:pt x="3140273" y="2502793"/>
                  <a:pt x="3139033" y="2500312"/>
                  <a:pt x="3136553" y="2500312"/>
                </a:cubicBezTo>
                <a:close/>
                <a:moveTo>
                  <a:pt x="6064746" y="2492871"/>
                </a:moveTo>
                <a:lnTo>
                  <a:pt x="6087070" y="2492871"/>
                </a:lnTo>
                <a:lnTo>
                  <a:pt x="6072187" y="2500312"/>
                </a:lnTo>
                <a:cubicBezTo>
                  <a:pt x="6067226" y="2500312"/>
                  <a:pt x="6064746" y="2497832"/>
                  <a:pt x="6064746" y="2492871"/>
                </a:cubicBezTo>
                <a:close/>
                <a:moveTo>
                  <a:pt x="5752207" y="2492871"/>
                </a:moveTo>
                <a:lnTo>
                  <a:pt x="5744765" y="2500312"/>
                </a:lnTo>
                <a:cubicBezTo>
                  <a:pt x="5749727" y="2500312"/>
                  <a:pt x="5752207" y="2500312"/>
                  <a:pt x="5752207" y="2500312"/>
                </a:cubicBezTo>
                <a:cubicBezTo>
                  <a:pt x="5757168" y="2500312"/>
                  <a:pt x="5759648" y="2499072"/>
                  <a:pt x="5759648" y="2496592"/>
                </a:cubicBezTo>
                <a:cubicBezTo>
                  <a:pt x="5759648" y="2494111"/>
                  <a:pt x="5757168" y="2492871"/>
                  <a:pt x="5752207" y="2492871"/>
                </a:cubicBezTo>
                <a:close/>
                <a:moveTo>
                  <a:pt x="5685234" y="2492871"/>
                </a:moveTo>
                <a:cubicBezTo>
                  <a:pt x="5680273" y="2492871"/>
                  <a:pt x="5680273" y="2495352"/>
                  <a:pt x="5685234" y="2500312"/>
                </a:cubicBezTo>
                <a:cubicBezTo>
                  <a:pt x="5685234" y="2500312"/>
                  <a:pt x="5685234" y="2502793"/>
                  <a:pt x="5685234" y="2507754"/>
                </a:cubicBezTo>
                <a:lnTo>
                  <a:pt x="5692676" y="2507754"/>
                </a:lnTo>
                <a:cubicBezTo>
                  <a:pt x="5697637" y="2507754"/>
                  <a:pt x="5701358" y="2507754"/>
                  <a:pt x="5703838" y="2507754"/>
                </a:cubicBezTo>
                <a:cubicBezTo>
                  <a:pt x="5706318" y="2507754"/>
                  <a:pt x="5707558" y="2510234"/>
                  <a:pt x="5707558" y="2515195"/>
                </a:cubicBezTo>
                <a:cubicBezTo>
                  <a:pt x="5707558" y="2515195"/>
                  <a:pt x="5710038" y="2515195"/>
                  <a:pt x="5715000" y="2515195"/>
                </a:cubicBezTo>
                <a:cubicBezTo>
                  <a:pt x="5719961" y="2515195"/>
                  <a:pt x="5719961" y="2512715"/>
                  <a:pt x="5715000" y="2507754"/>
                </a:cubicBezTo>
                <a:cubicBezTo>
                  <a:pt x="5715000" y="2507754"/>
                  <a:pt x="5713759" y="2506514"/>
                  <a:pt x="5711279" y="2504033"/>
                </a:cubicBezTo>
                <a:cubicBezTo>
                  <a:pt x="5708799" y="2501552"/>
                  <a:pt x="5707558" y="2500312"/>
                  <a:pt x="5707558" y="2500312"/>
                </a:cubicBezTo>
                <a:cubicBezTo>
                  <a:pt x="5702597" y="2500312"/>
                  <a:pt x="5698876" y="2499072"/>
                  <a:pt x="5696396" y="2496592"/>
                </a:cubicBezTo>
                <a:cubicBezTo>
                  <a:pt x="5693916" y="2494111"/>
                  <a:pt x="5690195" y="2492871"/>
                  <a:pt x="5685234" y="2492871"/>
                </a:cubicBezTo>
                <a:close/>
                <a:moveTo>
                  <a:pt x="5662910" y="2492871"/>
                </a:moveTo>
                <a:cubicBezTo>
                  <a:pt x="5657949" y="2492871"/>
                  <a:pt x="5652988" y="2495352"/>
                  <a:pt x="5648027" y="2500312"/>
                </a:cubicBezTo>
                <a:cubicBezTo>
                  <a:pt x="5643066" y="2505273"/>
                  <a:pt x="5643066" y="2507754"/>
                  <a:pt x="5648027" y="2507754"/>
                </a:cubicBezTo>
                <a:cubicBezTo>
                  <a:pt x="5652988" y="2512715"/>
                  <a:pt x="5660430" y="2512715"/>
                  <a:pt x="5670351" y="2507754"/>
                </a:cubicBezTo>
                <a:cubicBezTo>
                  <a:pt x="5675313" y="2502793"/>
                  <a:pt x="5676552" y="2499072"/>
                  <a:pt x="5674072" y="2496592"/>
                </a:cubicBezTo>
                <a:cubicBezTo>
                  <a:pt x="5671592" y="2494111"/>
                  <a:pt x="5667871" y="2492871"/>
                  <a:pt x="5662910" y="2492871"/>
                </a:cubicBezTo>
                <a:close/>
                <a:moveTo>
                  <a:pt x="5432226" y="2492871"/>
                </a:moveTo>
                <a:cubicBezTo>
                  <a:pt x="5427265" y="2492871"/>
                  <a:pt x="5424785" y="2495352"/>
                  <a:pt x="5424785" y="2500312"/>
                </a:cubicBezTo>
                <a:lnTo>
                  <a:pt x="5432226" y="2500312"/>
                </a:lnTo>
                <a:close/>
                <a:moveTo>
                  <a:pt x="3981152" y="2492871"/>
                </a:moveTo>
                <a:cubicBezTo>
                  <a:pt x="3981152" y="2502793"/>
                  <a:pt x="3983633" y="2505273"/>
                  <a:pt x="3988594" y="2500312"/>
                </a:cubicBezTo>
                <a:cubicBezTo>
                  <a:pt x="3988594" y="2495352"/>
                  <a:pt x="3986113" y="2492871"/>
                  <a:pt x="3981152" y="2492871"/>
                </a:cubicBezTo>
                <a:close/>
                <a:moveTo>
                  <a:pt x="3400723" y="2492871"/>
                </a:moveTo>
                <a:cubicBezTo>
                  <a:pt x="3405683" y="2492871"/>
                  <a:pt x="3408164" y="2492871"/>
                  <a:pt x="3408164" y="2492871"/>
                </a:cubicBezTo>
                <a:lnTo>
                  <a:pt x="3408164" y="2500312"/>
                </a:lnTo>
                <a:cubicBezTo>
                  <a:pt x="3403203" y="2500312"/>
                  <a:pt x="3400723" y="2497832"/>
                  <a:pt x="3400723" y="2492871"/>
                </a:cubicBezTo>
                <a:close/>
                <a:moveTo>
                  <a:pt x="3147715" y="2492871"/>
                </a:moveTo>
                <a:lnTo>
                  <a:pt x="3147715" y="2500312"/>
                </a:lnTo>
                <a:cubicBezTo>
                  <a:pt x="3147715" y="2505273"/>
                  <a:pt x="3150195" y="2507754"/>
                  <a:pt x="3155156" y="2507754"/>
                </a:cubicBezTo>
                <a:cubicBezTo>
                  <a:pt x="3155156" y="2507754"/>
                  <a:pt x="3155156" y="2505273"/>
                  <a:pt x="3155156" y="2500312"/>
                </a:cubicBezTo>
                <a:cubicBezTo>
                  <a:pt x="3150195" y="2495352"/>
                  <a:pt x="3147715" y="2492871"/>
                  <a:pt x="3147715" y="2492871"/>
                </a:cubicBezTo>
                <a:close/>
                <a:moveTo>
                  <a:pt x="2969121" y="2492871"/>
                </a:moveTo>
                <a:lnTo>
                  <a:pt x="2976562" y="2492871"/>
                </a:lnTo>
                <a:cubicBezTo>
                  <a:pt x="2976562" y="2492871"/>
                  <a:pt x="2977802" y="2492871"/>
                  <a:pt x="2980283" y="2492871"/>
                </a:cubicBezTo>
                <a:cubicBezTo>
                  <a:pt x="2982764" y="2492871"/>
                  <a:pt x="2984004" y="2495352"/>
                  <a:pt x="2984004" y="2500312"/>
                </a:cubicBezTo>
                <a:lnTo>
                  <a:pt x="2976562" y="2500312"/>
                </a:lnTo>
                <a:close/>
                <a:moveTo>
                  <a:pt x="2626816" y="2492871"/>
                </a:moveTo>
                <a:cubicBezTo>
                  <a:pt x="2631777" y="2492871"/>
                  <a:pt x="2634258" y="2495352"/>
                  <a:pt x="2634258" y="2500312"/>
                </a:cubicBezTo>
                <a:lnTo>
                  <a:pt x="2626816" y="2500312"/>
                </a:lnTo>
                <a:close/>
                <a:moveTo>
                  <a:pt x="6087070" y="2485430"/>
                </a:moveTo>
                <a:cubicBezTo>
                  <a:pt x="6096992" y="2485430"/>
                  <a:pt x="6106914" y="2487910"/>
                  <a:pt x="6116836" y="2492871"/>
                </a:cubicBezTo>
                <a:cubicBezTo>
                  <a:pt x="6106914" y="2492871"/>
                  <a:pt x="6101953" y="2492871"/>
                  <a:pt x="6101953" y="2492871"/>
                </a:cubicBezTo>
                <a:close/>
                <a:moveTo>
                  <a:pt x="5997773" y="2485430"/>
                </a:moveTo>
                <a:lnTo>
                  <a:pt x="6005215" y="2492871"/>
                </a:lnTo>
                <a:cubicBezTo>
                  <a:pt x="6005215" y="2492871"/>
                  <a:pt x="6002734" y="2492871"/>
                  <a:pt x="5997773" y="2492871"/>
                </a:cubicBezTo>
                <a:close/>
                <a:moveTo>
                  <a:pt x="4427636" y="2485430"/>
                </a:moveTo>
                <a:lnTo>
                  <a:pt x="4427636" y="2492871"/>
                </a:lnTo>
                <a:lnTo>
                  <a:pt x="4435078" y="2492871"/>
                </a:lnTo>
                <a:cubicBezTo>
                  <a:pt x="4435078" y="2492871"/>
                  <a:pt x="4435078" y="2491631"/>
                  <a:pt x="4435078" y="2489150"/>
                </a:cubicBezTo>
                <a:cubicBezTo>
                  <a:pt x="4435078" y="2486670"/>
                  <a:pt x="4432598" y="2485430"/>
                  <a:pt x="4427636" y="2485430"/>
                </a:cubicBezTo>
                <a:close/>
                <a:moveTo>
                  <a:pt x="3393281" y="2485430"/>
                </a:moveTo>
                <a:cubicBezTo>
                  <a:pt x="3393281" y="2490390"/>
                  <a:pt x="3392041" y="2494111"/>
                  <a:pt x="3389560" y="2496592"/>
                </a:cubicBezTo>
                <a:cubicBezTo>
                  <a:pt x="3387080" y="2499072"/>
                  <a:pt x="3388320" y="2500312"/>
                  <a:pt x="3393281" y="2500312"/>
                </a:cubicBezTo>
                <a:lnTo>
                  <a:pt x="3408164" y="2500312"/>
                </a:lnTo>
                <a:lnTo>
                  <a:pt x="3415605" y="2500312"/>
                </a:lnTo>
                <a:cubicBezTo>
                  <a:pt x="3415605" y="2505273"/>
                  <a:pt x="3418086" y="2507754"/>
                  <a:pt x="3423047" y="2507754"/>
                </a:cubicBezTo>
                <a:cubicBezTo>
                  <a:pt x="3423047" y="2507754"/>
                  <a:pt x="3425527" y="2505273"/>
                  <a:pt x="3430488" y="2500312"/>
                </a:cubicBezTo>
                <a:cubicBezTo>
                  <a:pt x="3435449" y="2500312"/>
                  <a:pt x="3435449" y="2499072"/>
                  <a:pt x="3430488" y="2496592"/>
                </a:cubicBezTo>
                <a:cubicBezTo>
                  <a:pt x="3425527" y="2494111"/>
                  <a:pt x="3420566" y="2490390"/>
                  <a:pt x="3415605" y="2485430"/>
                </a:cubicBezTo>
                <a:close/>
                <a:moveTo>
                  <a:pt x="3363516" y="2485430"/>
                </a:moveTo>
                <a:lnTo>
                  <a:pt x="3363516" y="2492871"/>
                </a:lnTo>
                <a:cubicBezTo>
                  <a:pt x="3368476" y="2492871"/>
                  <a:pt x="3372197" y="2492871"/>
                  <a:pt x="3374678" y="2492871"/>
                </a:cubicBezTo>
                <a:cubicBezTo>
                  <a:pt x="3377158" y="2492871"/>
                  <a:pt x="3378398" y="2492871"/>
                  <a:pt x="3378398" y="2492871"/>
                </a:cubicBezTo>
                <a:cubicBezTo>
                  <a:pt x="3378398" y="2492871"/>
                  <a:pt x="3377158" y="2491631"/>
                  <a:pt x="3374678" y="2489150"/>
                </a:cubicBezTo>
                <a:cubicBezTo>
                  <a:pt x="3372197" y="2486670"/>
                  <a:pt x="3368476" y="2485430"/>
                  <a:pt x="3363516" y="2485430"/>
                </a:cubicBezTo>
                <a:close/>
                <a:moveTo>
                  <a:pt x="5591286" y="2480779"/>
                </a:moveTo>
                <a:cubicBezTo>
                  <a:pt x="5589426" y="2481399"/>
                  <a:pt x="5588496" y="2482950"/>
                  <a:pt x="5588496" y="2485430"/>
                </a:cubicBezTo>
                <a:lnTo>
                  <a:pt x="5610820" y="2485430"/>
                </a:lnTo>
                <a:cubicBezTo>
                  <a:pt x="5610820" y="2485430"/>
                  <a:pt x="5607099" y="2484190"/>
                  <a:pt x="5599658" y="2481709"/>
                </a:cubicBezTo>
                <a:cubicBezTo>
                  <a:pt x="5595937" y="2480469"/>
                  <a:pt x="5593147" y="2480159"/>
                  <a:pt x="5591286" y="2480779"/>
                </a:cubicBezTo>
                <a:close/>
                <a:moveTo>
                  <a:pt x="5536406" y="2477988"/>
                </a:moveTo>
                <a:cubicBezTo>
                  <a:pt x="5526484" y="2482949"/>
                  <a:pt x="5526484" y="2487910"/>
                  <a:pt x="5536406" y="2492871"/>
                </a:cubicBezTo>
                <a:lnTo>
                  <a:pt x="5543847" y="2485430"/>
                </a:lnTo>
                <a:cubicBezTo>
                  <a:pt x="5543847" y="2480469"/>
                  <a:pt x="5543847" y="2477988"/>
                  <a:pt x="5543847" y="2477988"/>
                </a:cubicBezTo>
                <a:close/>
                <a:moveTo>
                  <a:pt x="5357812" y="2477988"/>
                </a:moveTo>
                <a:cubicBezTo>
                  <a:pt x="5352851" y="2477988"/>
                  <a:pt x="5350371" y="2480469"/>
                  <a:pt x="5350371" y="2485430"/>
                </a:cubicBezTo>
                <a:lnTo>
                  <a:pt x="5357812" y="2485430"/>
                </a:lnTo>
                <a:cubicBezTo>
                  <a:pt x="5362774" y="2485430"/>
                  <a:pt x="5365254" y="2485430"/>
                  <a:pt x="5365254" y="2485430"/>
                </a:cubicBezTo>
                <a:cubicBezTo>
                  <a:pt x="5365254" y="2480469"/>
                  <a:pt x="5362774" y="2477988"/>
                  <a:pt x="5357812" y="2477988"/>
                </a:cubicBezTo>
                <a:close/>
                <a:moveTo>
                  <a:pt x="3661172" y="2477988"/>
                </a:moveTo>
                <a:lnTo>
                  <a:pt x="3661172" y="2485430"/>
                </a:lnTo>
                <a:lnTo>
                  <a:pt x="3668613" y="2477988"/>
                </a:lnTo>
                <a:cubicBezTo>
                  <a:pt x="3663652" y="2477988"/>
                  <a:pt x="3661172" y="2477988"/>
                  <a:pt x="3661172" y="2477988"/>
                </a:cubicBezTo>
                <a:close/>
                <a:moveTo>
                  <a:pt x="2546821" y="2475663"/>
                </a:moveTo>
                <a:cubicBezTo>
                  <a:pt x="2550542" y="2474733"/>
                  <a:pt x="2559844" y="2477988"/>
                  <a:pt x="2574726" y="2485430"/>
                </a:cubicBezTo>
                <a:cubicBezTo>
                  <a:pt x="2584649" y="2490390"/>
                  <a:pt x="2592090" y="2490390"/>
                  <a:pt x="2597051" y="2485430"/>
                </a:cubicBezTo>
                <a:cubicBezTo>
                  <a:pt x="2606973" y="2485430"/>
                  <a:pt x="2614414" y="2487910"/>
                  <a:pt x="2619375" y="2492871"/>
                </a:cubicBezTo>
                <a:lnTo>
                  <a:pt x="2611933" y="2492871"/>
                </a:lnTo>
                <a:cubicBezTo>
                  <a:pt x="2611933" y="2502793"/>
                  <a:pt x="2604492" y="2505273"/>
                  <a:pt x="2589609" y="2500312"/>
                </a:cubicBezTo>
                <a:cubicBezTo>
                  <a:pt x="2579687" y="2495352"/>
                  <a:pt x="2574726" y="2492871"/>
                  <a:pt x="2574726" y="2492871"/>
                </a:cubicBezTo>
                <a:cubicBezTo>
                  <a:pt x="2564804" y="2487910"/>
                  <a:pt x="2557363" y="2484190"/>
                  <a:pt x="2552402" y="2481709"/>
                </a:cubicBezTo>
                <a:cubicBezTo>
                  <a:pt x="2547442" y="2479228"/>
                  <a:pt x="2544961" y="2477988"/>
                  <a:pt x="2544961" y="2477988"/>
                </a:cubicBezTo>
                <a:cubicBezTo>
                  <a:pt x="2544961" y="2476748"/>
                  <a:pt x="2545581" y="2475973"/>
                  <a:pt x="2546821" y="2475663"/>
                </a:cubicBezTo>
                <a:close/>
                <a:moveTo>
                  <a:pt x="6660058" y="2470547"/>
                </a:moveTo>
                <a:lnTo>
                  <a:pt x="6667499" y="2470547"/>
                </a:lnTo>
                <a:lnTo>
                  <a:pt x="6660058" y="2477988"/>
                </a:lnTo>
                <a:close/>
                <a:moveTo>
                  <a:pt x="3490019" y="2470547"/>
                </a:moveTo>
                <a:lnTo>
                  <a:pt x="3490019" y="2477988"/>
                </a:lnTo>
                <a:lnTo>
                  <a:pt x="3497461" y="2470547"/>
                </a:lnTo>
                <a:cubicBezTo>
                  <a:pt x="3497461" y="2470547"/>
                  <a:pt x="3494980" y="2470547"/>
                  <a:pt x="3490019" y="2470547"/>
                </a:cubicBezTo>
                <a:close/>
                <a:moveTo>
                  <a:pt x="2954238" y="2470547"/>
                </a:moveTo>
                <a:lnTo>
                  <a:pt x="2961680" y="2470547"/>
                </a:lnTo>
                <a:lnTo>
                  <a:pt x="2961680" y="2477988"/>
                </a:lnTo>
                <a:cubicBezTo>
                  <a:pt x="2961680" y="2477988"/>
                  <a:pt x="2961680" y="2480469"/>
                  <a:pt x="2961680" y="2485430"/>
                </a:cubicBezTo>
                <a:lnTo>
                  <a:pt x="2954238" y="2485430"/>
                </a:lnTo>
                <a:cubicBezTo>
                  <a:pt x="2949277" y="2480469"/>
                  <a:pt x="2949277" y="2477988"/>
                  <a:pt x="2954238" y="2477988"/>
                </a:cubicBezTo>
                <a:cubicBezTo>
                  <a:pt x="2959199" y="2477988"/>
                  <a:pt x="2959199" y="2475508"/>
                  <a:pt x="2954238" y="2470547"/>
                </a:cubicBezTo>
                <a:close/>
                <a:moveTo>
                  <a:pt x="2195215" y="2470547"/>
                </a:moveTo>
                <a:lnTo>
                  <a:pt x="2232422" y="2477988"/>
                </a:lnTo>
                <a:cubicBezTo>
                  <a:pt x="2237383" y="2477988"/>
                  <a:pt x="2244824" y="2479228"/>
                  <a:pt x="2254746" y="2481709"/>
                </a:cubicBezTo>
                <a:cubicBezTo>
                  <a:pt x="2264668" y="2484190"/>
                  <a:pt x="2274590" y="2487910"/>
                  <a:pt x="2284512" y="2492871"/>
                </a:cubicBezTo>
                <a:cubicBezTo>
                  <a:pt x="2324199" y="2502793"/>
                  <a:pt x="2344043" y="2510234"/>
                  <a:pt x="2344043" y="2515195"/>
                </a:cubicBezTo>
                <a:cubicBezTo>
                  <a:pt x="2344043" y="2515195"/>
                  <a:pt x="2345283" y="2516435"/>
                  <a:pt x="2347764" y="2518916"/>
                </a:cubicBezTo>
                <a:cubicBezTo>
                  <a:pt x="2350244" y="2521397"/>
                  <a:pt x="2353965" y="2525117"/>
                  <a:pt x="2358926" y="2530078"/>
                </a:cubicBezTo>
                <a:cubicBezTo>
                  <a:pt x="2373808" y="2535039"/>
                  <a:pt x="2381250" y="2537519"/>
                  <a:pt x="2381250" y="2537519"/>
                </a:cubicBezTo>
                <a:cubicBezTo>
                  <a:pt x="2371328" y="2537519"/>
                  <a:pt x="2361406" y="2535039"/>
                  <a:pt x="2351484" y="2530078"/>
                </a:cubicBezTo>
                <a:cubicBezTo>
                  <a:pt x="2341562" y="2525117"/>
                  <a:pt x="2327920" y="2520156"/>
                  <a:pt x="2310557" y="2515195"/>
                </a:cubicBezTo>
                <a:cubicBezTo>
                  <a:pt x="2293193" y="2510234"/>
                  <a:pt x="2280791" y="2505273"/>
                  <a:pt x="2273350" y="2500312"/>
                </a:cubicBezTo>
                <a:cubicBezTo>
                  <a:pt x="2265908" y="2495352"/>
                  <a:pt x="2259707" y="2492871"/>
                  <a:pt x="2254746" y="2492871"/>
                </a:cubicBezTo>
                <a:cubicBezTo>
                  <a:pt x="2249785" y="2492871"/>
                  <a:pt x="2242344" y="2490390"/>
                  <a:pt x="2232422" y="2485430"/>
                </a:cubicBezTo>
                <a:cubicBezTo>
                  <a:pt x="2232422" y="2485430"/>
                  <a:pt x="2229941" y="2484190"/>
                  <a:pt x="2224980" y="2481709"/>
                </a:cubicBezTo>
                <a:cubicBezTo>
                  <a:pt x="2220020" y="2479228"/>
                  <a:pt x="2215058" y="2477988"/>
                  <a:pt x="2210098" y="2477988"/>
                </a:cubicBezTo>
                <a:cubicBezTo>
                  <a:pt x="2205137" y="2477988"/>
                  <a:pt x="2200175" y="2475508"/>
                  <a:pt x="2195215" y="2470547"/>
                </a:cubicBezTo>
                <a:close/>
                <a:moveTo>
                  <a:pt x="5319675" y="2465896"/>
                </a:moveTo>
                <a:cubicBezTo>
                  <a:pt x="5319055" y="2465276"/>
                  <a:pt x="5318125" y="2465586"/>
                  <a:pt x="5316885" y="2466826"/>
                </a:cubicBezTo>
                <a:cubicBezTo>
                  <a:pt x="5314404" y="2469307"/>
                  <a:pt x="5310684" y="2470547"/>
                  <a:pt x="5305722" y="2470547"/>
                </a:cubicBezTo>
                <a:lnTo>
                  <a:pt x="5305722" y="2477988"/>
                </a:lnTo>
                <a:cubicBezTo>
                  <a:pt x="5310684" y="2473027"/>
                  <a:pt x="5315644" y="2473027"/>
                  <a:pt x="5320605" y="2477988"/>
                </a:cubicBezTo>
                <a:cubicBezTo>
                  <a:pt x="5325567" y="2477988"/>
                  <a:pt x="5329287" y="2477988"/>
                  <a:pt x="5331767" y="2477988"/>
                </a:cubicBezTo>
                <a:cubicBezTo>
                  <a:pt x="5334247" y="2477988"/>
                  <a:pt x="5335488" y="2476748"/>
                  <a:pt x="5335488" y="2474267"/>
                </a:cubicBezTo>
                <a:cubicBezTo>
                  <a:pt x="5335488" y="2471787"/>
                  <a:pt x="5335488" y="2470547"/>
                  <a:pt x="5335488" y="2470547"/>
                </a:cubicBezTo>
                <a:lnTo>
                  <a:pt x="5320605" y="2470547"/>
                </a:lnTo>
                <a:cubicBezTo>
                  <a:pt x="5320605" y="2468067"/>
                  <a:pt x="5320295" y="2466516"/>
                  <a:pt x="5319675" y="2465896"/>
                </a:cubicBezTo>
                <a:close/>
                <a:moveTo>
                  <a:pt x="6258222" y="2463105"/>
                </a:moveTo>
                <a:cubicBezTo>
                  <a:pt x="6263184" y="2463105"/>
                  <a:pt x="6269385" y="2464345"/>
                  <a:pt x="6276826" y="2466826"/>
                </a:cubicBezTo>
                <a:cubicBezTo>
                  <a:pt x="6284267" y="2469307"/>
                  <a:pt x="6289229" y="2471787"/>
                  <a:pt x="6291709" y="2474267"/>
                </a:cubicBezTo>
                <a:cubicBezTo>
                  <a:pt x="6294189" y="2476748"/>
                  <a:pt x="6292949" y="2480469"/>
                  <a:pt x="6287988" y="2485430"/>
                </a:cubicBezTo>
                <a:lnTo>
                  <a:pt x="6265664" y="2485430"/>
                </a:lnTo>
                <a:cubicBezTo>
                  <a:pt x="6270625" y="2480469"/>
                  <a:pt x="6275585" y="2477988"/>
                  <a:pt x="6280547" y="2477988"/>
                </a:cubicBezTo>
                <a:lnTo>
                  <a:pt x="6265664" y="2470547"/>
                </a:lnTo>
                <a:close/>
                <a:moveTo>
                  <a:pt x="5752207" y="2463105"/>
                </a:moveTo>
                <a:cubicBezTo>
                  <a:pt x="5747245" y="2463105"/>
                  <a:pt x="5744765" y="2465586"/>
                  <a:pt x="5744765" y="2470547"/>
                </a:cubicBezTo>
                <a:cubicBezTo>
                  <a:pt x="5749727" y="2470547"/>
                  <a:pt x="5757168" y="2468066"/>
                  <a:pt x="5767090" y="2463105"/>
                </a:cubicBezTo>
                <a:close/>
                <a:moveTo>
                  <a:pt x="3326308" y="2463105"/>
                </a:moveTo>
                <a:cubicBezTo>
                  <a:pt x="3326308" y="2468066"/>
                  <a:pt x="3323828" y="2470547"/>
                  <a:pt x="3318867" y="2470547"/>
                </a:cubicBezTo>
                <a:lnTo>
                  <a:pt x="3326308" y="2485430"/>
                </a:lnTo>
                <a:cubicBezTo>
                  <a:pt x="3346152" y="2485430"/>
                  <a:pt x="3356074" y="2485430"/>
                  <a:pt x="3356074" y="2485430"/>
                </a:cubicBezTo>
                <a:cubicBezTo>
                  <a:pt x="3356074" y="2480469"/>
                  <a:pt x="3351113" y="2477988"/>
                  <a:pt x="3341191" y="2477988"/>
                </a:cubicBezTo>
                <a:lnTo>
                  <a:pt x="3341191" y="2470547"/>
                </a:lnTo>
                <a:cubicBezTo>
                  <a:pt x="3336231" y="2470547"/>
                  <a:pt x="3333750" y="2468066"/>
                  <a:pt x="3333750" y="2463105"/>
                </a:cubicBezTo>
                <a:cubicBezTo>
                  <a:pt x="3328789" y="2463105"/>
                  <a:pt x="3326308" y="2463105"/>
                  <a:pt x="3326308" y="2463105"/>
                </a:cubicBezTo>
                <a:close/>
                <a:moveTo>
                  <a:pt x="5476875" y="2455664"/>
                </a:moveTo>
                <a:lnTo>
                  <a:pt x="5469433" y="2463105"/>
                </a:lnTo>
                <a:cubicBezTo>
                  <a:pt x="5489277" y="2468066"/>
                  <a:pt x="5504160" y="2471787"/>
                  <a:pt x="5514082" y="2474267"/>
                </a:cubicBezTo>
                <a:cubicBezTo>
                  <a:pt x="5524003" y="2476748"/>
                  <a:pt x="5533926" y="2475508"/>
                  <a:pt x="5543847" y="2470547"/>
                </a:cubicBezTo>
                <a:cubicBezTo>
                  <a:pt x="5548809" y="2470547"/>
                  <a:pt x="5551289" y="2470547"/>
                  <a:pt x="5551289" y="2470547"/>
                </a:cubicBezTo>
                <a:cubicBezTo>
                  <a:pt x="5551289" y="2465586"/>
                  <a:pt x="5548809" y="2463105"/>
                  <a:pt x="5543847" y="2463105"/>
                </a:cubicBezTo>
                <a:cubicBezTo>
                  <a:pt x="5538886" y="2463105"/>
                  <a:pt x="5532685" y="2464345"/>
                  <a:pt x="5525244" y="2466826"/>
                </a:cubicBezTo>
                <a:cubicBezTo>
                  <a:pt x="5517802" y="2469307"/>
                  <a:pt x="5512841" y="2470547"/>
                  <a:pt x="5510361" y="2470547"/>
                </a:cubicBezTo>
                <a:cubicBezTo>
                  <a:pt x="5507881" y="2470547"/>
                  <a:pt x="5506640" y="2468066"/>
                  <a:pt x="5506640" y="2463105"/>
                </a:cubicBezTo>
                <a:cubicBezTo>
                  <a:pt x="5506640" y="2458145"/>
                  <a:pt x="5496719" y="2455664"/>
                  <a:pt x="5476875" y="2455664"/>
                </a:cubicBezTo>
                <a:close/>
                <a:moveTo>
                  <a:pt x="3787676" y="2455664"/>
                </a:moveTo>
                <a:cubicBezTo>
                  <a:pt x="3787676" y="2460625"/>
                  <a:pt x="3787676" y="2463105"/>
                  <a:pt x="3787676" y="2463105"/>
                </a:cubicBezTo>
                <a:cubicBezTo>
                  <a:pt x="3787676" y="2463105"/>
                  <a:pt x="3790156" y="2460625"/>
                  <a:pt x="3795117" y="2455664"/>
                </a:cubicBezTo>
                <a:cubicBezTo>
                  <a:pt x="3790156" y="2455664"/>
                  <a:pt x="3787676" y="2455664"/>
                  <a:pt x="3787676" y="2455664"/>
                </a:cubicBezTo>
                <a:close/>
                <a:moveTo>
                  <a:pt x="2492871" y="2455664"/>
                </a:moveTo>
                <a:cubicBezTo>
                  <a:pt x="2497832" y="2455664"/>
                  <a:pt x="2500312" y="2458145"/>
                  <a:pt x="2500312" y="2463105"/>
                </a:cubicBezTo>
                <a:cubicBezTo>
                  <a:pt x="2500312" y="2463105"/>
                  <a:pt x="2497832" y="2463105"/>
                  <a:pt x="2492871" y="2463105"/>
                </a:cubicBezTo>
                <a:cubicBezTo>
                  <a:pt x="2487910" y="2463105"/>
                  <a:pt x="2485430" y="2463105"/>
                  <a:pt x="2485430" y="2463105"/>
                </a:cubicBezTo>
                <a:cubicBezTo>
                  <a:pt x="2485430" y="2463105"/>
                  <a:pt x="2487910" y="2460625"/>
                  <a:pt x="2492871" y="2455664"/>
                </a:cubicBezTo>
                <a:close/>
                <a:moveTo>
                  <a:pt x="3837905" y="2451943"/>
                </a:moveTo>
                <a:cubicBezTo>
                  <a:pt x="3836665" y="2451943"/>
                  <a:pt x="3834805" y="2453184"/>
                  <a:pt x="3832324" y="2455664"/>
                </a:cubicBezTo>
                <a:lnTo>
                  <a:pt x="3839766" y="2455664"/>
                </a:lnTo>
                <a:cubicBezTo>
                  <a:pt x="3839766" y="2453184"/>
                  <a:pt x="3839146" y="2451943"/>
                  <a:pt x="3837905" y="2451943"/>
                </a:cubicBezTo>
                <a:close/>
                <a:moveTo>
                  <a:pt x="5435947" y="2448223"/>
                </a:moveTo>
                <a:cubicBezTo>
                  <a:pt x="5433467" y="2448223"/>
                  <a:pt x="5432226" y="2449463"/>
                  <a:pt x="5432226" y="2451943"/>
                </a:cubicBezTo>
                <a:cubicBezTo>
                  <a:pt x="5432226" y="2454424"/>
                  <a:pt x="5434706" y="2455664"/>
                  <a:pt x="5439668" y="2455664"/>
                </a:cubicBezTo>
                <a:cubicBezTo>
                  <a:pt x="5439668" y="2450703"/>
                  <a:pt x="5438427" y="2448223"/>
                  <a:pt x="5435947" y="2448223"/>
                </a:cubicBezTo>
                <a:close/>
                <a:moveTo>
                  <a:pt x="3847207" y="2448223"/>
                </a:moveTo>
                <a:lnTo>
                  <a:pt x="3869531" y="2463105"/>
                </a:lnTo>
                <a:cubicBezTo>
                  <a:pt x="3874492" y="2463105"/>
                  <a:pt x="3876973" y="2461865"/>
                  <a:pt x="3876973" y="2459385"/>
                </a:cubicBezTo>
                <a:cubicBezTo>
                  <a:pt x="3876973" y="2456904"/>
                  <a:pt x="3874492" y="2455664"/>
                  <a:pt x="3869531" y="2455664"/>
                </a:cubicBezTo>
                <a:cubicBezTo>
                  <a:pt x="3864570" y="2455664"/>
                  <a:pt x="3862090" y="2455664"/>
                  <a:pt x="3862090" y="2455664"/>
                </a:cubicBezTo>
                <a:cubicBezTo>
                  <a:pt x="3862090" y="2455664"/>
                  <a:pt x="3859609" y="2453183"/>
                  <a:pt x="3854648" y="2448223"/>
                </a:cubicBezTo>
                <a:cubicBezTo>
                  <a:pt x="3849687" y="2448223"/>
                  <a:pt x="3847207" y="2448223"/>
                  <a:pt x="3847207" y="2448223"/>
                </a:cubicBezTo>
                <a:close/>
                <a:moveTo>
                  <a:pt x="6161484" y="2440781"/>
                </a:moveTo>
                <a:cubicBezTo>
                  <a:pt x="6176367" y="2440781"/>
                  <a:pt x="6188770" y="2443262"/>
                  <a:pt x="6198691" y="2448223"/>
                </a:cubicBezTo>
                <a:lnTo>
                  <a:pt x="6191250" y="2455664"/>
                </a:lnTo>
                <a:cubicBezTo>
                  <a:pt x="6181328" y="2450703"/>
                  <a:pt x="6176367" y="2448223"/>
                  <a:pt x="6176367" y="2448223"/>
                </a:cubicBezTo>
                <a:close/>
                <a:moveTo>
                  <a:pt x="5901035" y="2440781"/>
                </a:moveTo>
                <a:lnTo>
                  <a:pt x="5915918" y="2440781"/>
                </a:lnTo>
                <a:lnTo>
                  <a:pt x="5930801" y="2448223"/>
                </a:lnTo>
                <a:lnTo>
                  <a:pt x="5945683" y="2448223"/>
                </a:lnTo>
                <a:cubicBezTo>
                  <a:pt x="5950645" y="2453183"/>
                  <a:pt x="5953125" y="2455664"/>
                  <a:pt x="5953125" y="2455664"/>
                </a:cubicBezTo>
                <a:cubicBezTo>
                  <a:pt x="5953125" y="2455664"/>
                  <a:pt x="5956845" y="2455664"/>
                  <a:pt x="5964287" y="2455664"/>
                </a:cubicBezTo>
                <a:cubicBezTo>
                  <a:pt x="5971728" y="2455664"/>
                  <a:pt x="5977929" y="2458145"/>
                  <a:pt x="5982890" y="2463105"/>
                </a:cubicBezTo>
                <a:cubicBezTo>
                  <a:pt x="6002734" y="2468066"/>
                  <a:pt x="6017617" y="2473027"/>
                  <a:pt x="6027539" y="2477988"/>
                </a:cubicBezTo>
                <a:lnTo>
                  <a:pt x="6034980" y="2485430"/>
                </a:lnTo>
                <a:cubicBezTo>
                  <a:pt x="6025059" y="2480469"/>
                  <a:pt x="6017617" y="2477988"/>
                  <a:pt x="6012656" y="2477988"/>
                </a:cubicBezTo>
                <a:cubicBezTo>
                  <a:pt x="6002734" y="2473027"/>
                  <a:pt x="5997773" y="2471787"/>
                  <a:pt x="5997773" y="2474267"/>
                </a:cubicBezTo>
                <a:cubicBezTo>
                  <a:pt x="5997773" y="2476748"/>
                  <a:pt x="5992812" y="2475508"/>
                  <a:pt x="5982890" y="2470547"/>
                </a:cubicBezTo>
                <a:cubicBezTo>
                  <a:pt x="5977929" y="2465586"/>
                  <a:pt x="5958086" y="2460625"/>
                  <a:pt x="5923359" y="2455664"/>
                </a:cubicBezTo>
                <a:cubicBezTo>
                  <a:pt x="5908476" y="2450703"/>
                  <a:pt x="5901035" y="2445742"/>
                  <a:pt x="5901035" y="2440781"/>
                </a:cubicBezTo>
                <a:close/>
                <a:moveTo>
                  <a:pt x="5648027" y="2440781"/>
                </a:moveTo>
                <a:cubicBezTo>
                  <a:pt x="5662910" y="2445742"/>
                  <a:pt x="5672831" y="2448223"/>
                  <a:pt x="5677793" y="2448223"/>
                </a:cubicBezTo>
                <a:lnTo>
                  <a:pt x="5677793" y="2440781"/>
                </a:lnTo>
                <a:cubicBezTo>
                  <a:pt x="5667871" y="2440781"/>
                  <a:pt x="5661669" y="2440781"/>
                  <a:pt x="5659189" y="2440781"/>
                </a:cubicBezTo>
                <a:cubicBezTo>
                  <a:pt x="5657949" y="2440781"/>
                  <a:pt x="5655778" y="2440781"/>
                  <a:pt x="5652678" y="2440781"/>
                </a:cubicBezTo>
                <a:close/>
                <a:moveTo>
                  <a:pt x="5521523" y="2440781"/>
                </a:moveTo>
                <a:lnTo>
                  <a:pt x="5514082" y="2448223"/>
                </a:lnTo>
                <a:cubicBezTo>
                  <a:pt x="5514082" y="2448223"/>
                  <a:pt x="5517802" y="2448223"/>
                  <a:pt x="5525244" y="2448223"/>
                </a:cubicBezTo>
                <a:cubicBezTo>
                  <a:pt x="5532685" y="2448223"/>
                  <a:pt x="5536406" y="2446983"/>
                  <a:pt x="5536406" y="2444502"/>
                </a:cubicBezTo>
                <a:cubicBezTo>
                  <a:pt x="5536406" y="2442021"/>
                  <a:pt x="5535165" y="2440781"/>
                  <a:pt x="5532685" y="2440781"/>
                </a:cubicBezTo>
                <a:cubicBezTo>
                  <a:pt x="5530205" y="2440781"/>
                  <a:pt x="5526484" y="2440781"/>
                  <a:pt x="5521523" y="2440781"/>
                </a:cubicBezTo>
                <a:close/>
                <a:moveTo>
                  <a:pt x="3549551" y="2440781"/>
                </a:moveTo>
                <a:lnTo>
                  <a:pt x="3549551" y="2448223"/>
                </a:lnTo>
                <a:lnTo>
                  <a:pt x="3556992" y="2448223"/>
                </a:lnTo>
                <a:cubicBezTo>
                  <a:pt x="3556992" y="2443262"/>
                  <a:pt x="3554512" y="2440781"/>
                  <a:pt x="3549551" y="2440781"/>
                </a:cubicBezTo>
                <a:close/>
                <a:moveTo>
                  <a:pt x="2656582" y="2440781"/>
                </a:moveTo>
                <a:cubicBezTo>
                  <a:pt x="2656582" y="2445742"/>
                  <a:pt x="2656582" y="2448223"/>
                  <a:pt x="2656582" y="2448223"/>
                </a:cubicBezTo>
                <a:lnTo>
                  <a:pt x="2664023" y="2448223"/>
                </a:lnTo>
                <a:close/>
                <a:moveTo>
                  <a:pt x="3207246" y="2433340"/>
                </a:moveTo>
                <a:lnTo>
                  <a:pt x="3222129" y="2433340"/>
                </a:lnTo>
                <a:lnTo>
                  <a:pt x="3222129" y="2440781"/>
                </a:lnTo>
                <a:cubicBezTo>
                  <a:pt x="3217168" y="2440781"/>
                  <a:pt x="3212207" y="2438301"/>
                  <a:pt x="3207246" y="2433340"/>
                </a:cubicBezTo>
                <a:close/>
                <a:moveTo>
                  <a:pt x="5673417" y="2430274"/>
                </a:moveTo>
                <a:lnTo>
                  <a:pt x="5670351" y="2433340"/>
                </a:lnTo>
                <a:cubicBezTo>
                  <a:pt x="5670351" y="2433340"/>
                  <a:pt x="5670662" y="2433030"/>
                  <a:pt x="5671281" y="2432410"/>
                </a:cubicBezTo>
                <a:close/>
                <a:moveTo>
                  <a:pt x="6036841" y="2429620"/>
                </a:moveTo>
                <a:cubicBezTo>
                  <a:pt x="6038081" y="2429620"/>
                  <a:pt x="6039941" y="2430860"/>
                  <a:pt x="6042422" y="2433340"/>
                </a:cubicBezTo>
                <a:lnTo>
                  <a:pt x="6034980" y="2433340"/>
                </a:lnTo>
                <a:cubicBezTo>
                  <a:pt x="6034980" y="2430860"/>
                  <a:pt x="6035600" y="2429620"/>
                  <a:pt x="6036841" y="2429620"/>
                </a:cubicBezTo>
                <a:close/>
                <a:moveTo>
                  <a:pt x="6124277" y="2425898"/>
                </a:moveTo>
                <a:lnTo>
                  <a:pt x="6139160" y="2433340"/>
                </a:lnTo>
                <a:cubicBezTo>
                  <a:pt x="6134199" y="2433340"/>
                  <a:pt x="6129238" y="2433340"/>
                  <a:pt x="6124277" y="2433340"/>
                </a:cubicBezTo>
                <a:close/>
                <a:moveTo>
                  <a:pt x="5506640" y="2425898"/>
                </a:moveTo>
                <a:cubicBezTo>
                  <a:pt x="5506640" y="2430859"/>
                  <a:pt x="5506640" y="2435820"/>
                  <a:pt x="5506640" y="2440781"/>
                </a:cubicBezTo>
                <a:lnTo>
                  <a:pt x="5521523" y="2433340"/>
                </a:lnTo>
                <a:cubicBezTo>
                  <a:pt x="5526484" y="2433340"/>
                  <a:pt x="5530205" y="2434580"/>
                  <a:pt x="5532685" y="2437060"/>
                </a:cubicBezTo>
                <a:cubicBezTo>
                  <a:pt x="5535165" y="2439541"/>
                  <a:pt x="5538886" y="2440781"/>
                  <a:pt x="5543847" y="2440781"/>
                </a:cubicBezTo>
                <a:cubicBezTo>
                  <a:pt x="5553769" y="2435820"/>
                  <a:pt x="5551289" y="2430859"/>
                  <a:pt x="5536406" y="2425898"/>
                </a:cubicBezTo>
                <a:lnTo>
                  <a:pt x="5521523" y="2425898"/>
                </a:lnTo>
                <a:close/>
                <a:moveTo>
                  <a:pt x="2403574" y="2425898"/>
                </a:moveTo>
                <a:cubicBezTo>
                  <a:pt x="2403574" y="2425898"/>
                  <a:pt x="2406055" y="2425898"/>
                  <a:pt x="2411016" y="2425898"/>
                </a:cubicBezTo>
                <a:cubicBezTo>
                  <a:pt x="2411016" y="2430859"/>
                  <a:pt x="2408535" y="2433340"/>
                  <a:pt x="2403574" y="2433340"/>
                </a:cubicBezTo>
                <a:close/>
                <a:moveTo>
                  <a:pt x="5817319" y="2422178"/>
                </a:moveTo>
                <a:cubicBezTo>
                  <a:pt x="5818560" y="2422178"/>
                  <a:pt x="5819179" y="2423418"/>
                  <a:pt x="5819179" y="2425898"/>
                </a:cubicBezTo>
                <a:cubicBezTo>
                  <a:pt x="5819179" y="2425898"/>
                  <a:pt x="5820420" y="2425898"/>
                  <a:pt x="5822900" y="2425898"/>
                </a:cubicBezTo>
                <a:cubicBezTo>
                  <a:pt x="5825380" y="2425898"/>
                  <a:pt x="5829101" y="2425898"/>
                  <a:pt x="5834062" y="2425898"/>
                </a:cubicBezTo>
                <a:lnTo>
                  <a:pt x="5848945" y="2433340"/>
                </a:lnTo>
                <a:lnTo>
                  <a:pt x="5834062" y="2433340"/>
                </a:lnTo>
                <a:lnTo>
                  <a:pt x="5811738" y="2425898"/>
                </a:lnTo>
                <a:cubicBezTo>
                  <a:pt x="5814219" y="2423418"/>
                  <a:pt x="5816079" y="2422178"/>
                  <a:pt x="5817319" y="2422178"/>
                </a:cubicBezTo>
                <a:close/>
                <a:moveTo>
                  <a:pt x="5758718" y="2420317"/>
                </a:moveTo>
                <a:cubicBezTo>
                  <a:pt x="5756858" y="2420317"/>
                  <a:pt x="5754687" y="2420938"/>
                  <a:pt x="5752207" y="2422178"/>
                </a:cubicBezTo>
                <a:cubicBezTo>
                  <a:pt x="5747245" y="2424658"/>
                  <a:pt x="5747245" y="2428379"/>
                  <a:pt x="5752207" y="2433340"/>
                </a:cubicBezTo>
                <a:lnTo>
                  <a:pt x="5767090" y="2425898"/>
                </a:lnTo>
                <a:cubicBezTo>
                  <a:pt x="5767090" y="2425898"/>
                  <a:pt x="5765849" y="2424658"/>
                  <a:pt x="5763369" y="2422178"/>
                </a:cubicBezTo>
                <a:cubicBezTo>
                  <a:pt x="5762129" y="2420938"/>
                  <a:pt x="5760578" y="2420317"/>
                  <a:pt x="5758718" y="2420317"/>
                </a:cubicBezTo>
                <a:close/>
                <a:moveTo>
                  <a:pt x="5848945" y="2418457"/>
                </a:moveTo>
                <a:lnTo>
                  <a:pt x="5856386" y="2418457"/>
                </a:lnTo>
                <a:cubicBezTo>
                  <a:pt x="5856386" y="2423418"/>
                  <a:pt x="5860107" y="2424658"/>
                  <a:pt x="5867549" y="2422178"/>
                </a:cubicBezTo>
                <a:cubicBezTo>
                  <a:pt x="5874990" y="2419697"/>
                  <a:pt x="5879951" y="2420938"/>
                  <a:pt x="5882431" y="2425898"/>
                </a:cubicBezTo>
                <a:cubicBezTo>
                  <a:pt x="5884911" y="2430859"/>
                  <a:pt x="5888632" y="2433340"/>
                  <a:pt x="5893593" y="2433340"/>
                </a:cubicBezTo>
                <a:lnTo>
                  <a:pt x="5896384" y="2433340"/>
                </a:lnTo>
                <a:cubicBezTo>
                  <a:pt x="5895764" y="2433340"/>
                  <a:pt x="5896074" y="2433340"/>
                  <a:pt x="5897314" y="2433340"/>
                </a:cubicBezTo>
                <a:lnTo>
                  <a:pt x="5901035" y="2433340"/>
                </a:lnTo>
                <a:lnTo>
                  <a:pt x="5893593" y="2440781"/>
                </a:lnTo>
                <a:lnTo>
                  <a:pt x="5878711" y="2433340"/>
                </a:lnTo>
                <a:cubicBezTo>
                  <a:pt x="5878711" y="2428379"/>
                  <a:pt x="5876231" y="2428379"/>
                  <a:pt x="5871269" y="2433340"/>
                </a:cubicBezTo>
                <a:lnTo>
                  <a:pt x="5871269" y="2425898"/>
                </a:lnTo>
                <a:cubicBezTo>
                  <a:pt x="5871269" y="2425898"/>
                  <a:pt x="5868789" y="2425898"/>
                  <a:pt x="5863828" y="2425898"/>
                </a:cubicBezTo>
                <a:cubicBezTo>
                  <a:pt x="5858867" y="2425898"/>
                  <a:pt x="5855146" y="2425898"/>
                  <a:pt x="5852666" y="2425898"/>
                </a:cubicBezTo>
                <a:cubicBezTo>
                  <a:pt x="5850186" y="2425898"/>
                  <a:pt x="5848945" y="2423418"/>
                  <a:pt x="5848945" y="2418457"/>
                </a:cubicBezTo>
                <a:close/>
                <a:moveTo>
                  <a:pt x="5722441" y="2411016"/>
                </a:moveTo>
                <a:lnTo>
                  <a:pt x="5722441" y="2418457"/>
                </a:lnTo>
                <a:cubicBezTo>
                  <a:pt x="5727402" y="2418457"/>
                  <a:pt x="5729883" y="2419697"/>
                  <a:pt x="5729883" y="2422178"/>
                </a:cubicBezTo>
                <a:cubicBezTo>
                  <a:pt x="5729883" y="2424658"/>
                  <a:pt x="5729883" y="2425898"/>
                  <a:pt x="5729883" y="2425898"/>
                </a:cubicBezTo>
                <a:cubicBezTo>
                  <a:pt x="5734844" y="2425898"/>
                  <a:pt x="5737324" y="2425898"/>
                  <a:pt x="5737324" y="2425898"/>
                </a:cubicBezTo>
                <a:close/>
                <a:moveTo>
                  <a:pt x="2344043" y="2411016"/>
                </a:moveTo>
                <a:lnTo>
                  <a:pt x="2344043" y="2418457"/>
                </a:lnTo>
                <a:cubicBezTo>
                  <a:pt x="2344043" y="2423418"/>
                  <a:pt x="2342803" y="2424658"/>
                  <a:pt x="2340322" y="2422178"/>
                </a:cubicBezTo>
                <a:cubicBezTo>
                  <a:pt x="2337842" y="2419697"/>
                  <a:pt x="2336601" y="2417217"/>
                  <a:pt x="2336601" y="2414736"/>
                </a:cubicBezTo>
                <a:cubicBezTo>
                  <a:pt x="2336601" y="2412256"/>
                  <a:pt x="2339082" y="2411016"/>
                  <a:pt x="2344043" y="2411016"/>
                </a:cubicBezTo>
                <a:close/>
                <a:moveTo>
                  <a:pt x="6031260" y="2403574"/>
                </a:moveTo>
                <a:cubicBezTo>
                  <a:pt x="6033740" y="2403574"/>
                  <a:pt x="6034980" y="2403574"/>
                  <a:pt x="6034980" y="2403574"/>
                </a:cubicBezTo>
                <a:cubicBezTo>
                  <a:pt x="6034980" y="2403574"/>
                  <a:pt x="6037460" y="2403574"/>
                  <a:pt x="6042422" y="2403574"/>
                </a:cubicBezTo>
                <a:lnTo>
                  <a:pt x="6072187" y="2411016"/>
                </a:lnTo>
                <a:cubicBezTo>
                  <a:pt x="6087070" y="2415976"/>
                  <a:pt x="6094511" y="2420938"/>
                  <a:pt x="6094511" y="2425898"/>
                </a:cubicBezTo>
                <a:lnTo>
                  <a:pt x="6087070" y="2425898"/>
                </a:lnTo>
                <a:close/>
                <a:moveTo>
                  <a:pt x="5685234" y="2403574"/>
                </a:moveTo>
                <a:lnTo>
                  <a:pt x="5685234" y="2411016"/>
                </a:lnTo>
                <a:cubicBezTo>
                  <a:pt x="5685234" y="2411016"/>
                  <a:pt x="5687714" y="2408535"/>
                  <a:pt x="5692676" y="2403574"/>
                </a:cubicBezTo>
                <a:close/>
                <a:moveTo>
                  <a:pt x="2604492" y="2403574"/>
                </a:moveTo>
                <a:lnTo>
                  <a:pt x="2619375" y="2403574"/>
                </a:lnTo>
                <a:lnTo>
                  <a:pt x="2619375" y="2411016"/>
                </a:lnTo>
                <a:cubicBezTo>
                  <a:pt x="2609453" y="2411016"/>
                  <a:pt x="2604492" y="2408535"/>
                  <a:pt x="2604492" y="2403574"/>
                </a:cubicBezTo>
                <a:close/>
                <a:moveTo>
                  <a:pt x="6444257" y="2396133"/>
                </a:moveTo>
                <a:cubicBezTo>
                  <a:pt x="6444257" y="2396133"/>
                  <a:pt x="6446737" y="2396133"/>
                  <a:pt x="6451699" y="2396133"/>
                </a:cubicBezTo>
                <a:lnTo>
                  <a:pt x="6466581" y="2396133"/>
                </a:lnTo>
                <a:lnTo>
                  <a:pt x="6474023" y="2396133"/>
                </a:lnTo>
                <a:cubicBezTo>
                  <a:pt x="6474023" y="2396133"/>
                  <a:pt x="6475263" y="2397373"/>
                  <a:pt x="6477743" y="2399853"/>
                </a:cubicBezTo>
                <a:cubicBezTo>
                  <a:pt x="6480223" y="2402334"/>
                  <a:pt x="6483945" y="2403574"/>
                  <a:pt x="6488905" y="2403574"/>
                </a:cubicBezTo>
                <a:cubicBezTo>
                  <a:pt x="6493867" y="2403574"/>
                  <a:pt x="6502548" y="2406055"/>
                  <a:pt x="6514951" y="2411016"/>
                </a:cubicBezTo>
                <a:cubicBezTo>
                  <a:pt x="6527353" y="2415976"/>
                  <a:pt x="6538515" y="2420938"/>
                  <a:pt x="6548437" y="2425898"/>
                </a:cubicBezTo>
                <a:cubicBezTo>
                  <a:pt x="6553399" y="2425898"/>
                  <a:pt x="6557119" y="2425898"/>
                  <a:pt x="6559599" y="2425898"/>
                </a:cubicBezTo>
                <a:cubicBezTo>
                  <a:pt x="6562079" y="2425898"/>
                  <a:pt x="6564561" y="2425898"/>
                  <a:pt x="6567041" y="2425898"/>
                </a:cubicBezTo>
                <a:cubicBezTo>
                  <a:pt x="6569521" y="2425898"/>
                  <a:pt x="6572002" y="2427138"/>
                  <a:pt x="6574482" y="2429619"/>
                </a:cubicBezTo>
                <a:cubicBezTo>
                  <a:pt x="6576962" y="2432100"/>
                  <a:pt x="6578203" y="2433340"/>
                  <a:pt x="6578203" y="2433340"/>
                </a:cubicBezTo>
                <a:lnTo>
                  <a:pt x="6593085" y="2448223"/>
                </a:lnTo>
                <a:cubicBezTo>
                  <a:pt x="6603007" y="2453183"/>
                  <a:pt x="6607968" y="2455664"/>
                  <a:pt x="6607968" y="2455664"/>
                </a:cubicBezTo>
                <a:lnTo>
                  <a:pt x="6578203" y="2455664"/>
                </a:lnTo>
                <a:lnTo>
                  <a:pt x="6555879" y="2440781"/>
                </a:lnTo>
                <a:cubicBezTo>
                  <a:pt x="6550917" y="2440781"/>
                  <a:pt x="6545957" y="2439541"/>
                  <a:pt x="6540995" y="2437060"/>
                </a:cubicBezTo>
                <a:cubicBezTo>
                  <a:pt x="6536035" y="2434580"/>
                  <a:pt x="6533554" y="2433340"/>
                  <a:pt x="6533554" y="2433340"/>
                </a:cubicBezTo>
                <a:cubicBezTo>
                  <a:pt x="6533554" y="2433340"/>
                  <a:pt x="6529833" y="2432100"/>
                  <a:pt x="6522392" y="2429619"/>
                </a:cubicBezTo>
                <a:cubicBezTo>
                  <a:pt x="6514951" y="2427138"/>
                  <a:pt x="6511230" y="2425898"/>
                  <a:pt x="6511230" y="2425898"/>
                </a:cubicBezTo>
                <a:cubicBezTo>
                  <a:pt x="6511230" y="2425898"/>
                  <a:pt x="6508750" y="2423418"/>
                  <a:pt x="6503789" y="2418457"/>
                </a:cubicBezTo>
                <a:cubicBezTo>
                  <a:pt x="6503789" y="2418457"/>
                  <a:pt x="6502548" y="2417217"/>
                  <a:pt x="6500068" y="2414736"/>
                </a:cubicBezTo>
                <a:cubicBezTo>
                  <a:pt x="6497588" y="2412256"/>
                  <a:pt x="6495107" y="2411016"/>
                  <a:pt x="6492627" y="2411016"/>
                </a:cubicBezTo>
                <a:cubicBezTo>
                  <a:pt x="6490147" y="2411016"/>
                  <a:pt x="6486425" y="2411016"/>
                  <a:pt x="6481465" y="2411016"/>
                </a:cubicBezTo>
                <a:cubicBezTo>
                  <a:pt x="6481465" y="2411016"/>
                  <a:pt x="6476503" y="2411016"/>
                  <a:pt x="6466581" y="2411016"/>
                </a:cubicBezTo>
                <a:cubicBezTo>
                  <a:pt x="6461620" y="2411016"/>
                  <a:pt x="6456660" y="2409775"/>
                  <a:pt x="6451699" y="2407295"/>
                </a:cubicBezTo>
                <a:cubicBezTo>
                  <a:pt x="6446737" y="2404814"/>
                  <a:pt x="6444257" y="2401093"/>
                  <a:pt x="6444257" y="2396133"/>
                </a:cubicBezTo>
                <a:close/>
                <a:moveTo>
                  <a:pt x="5945683" y="2396133"/>
                </a:moveTo>
                <a:lnTo>
                  <a:pt x="5953125" y="2396133"/>
                </a:lnTo>
                <a:lnTo>
                  <a:pt x="5953125" y="2403574"/>
                </a:lnTo>
                <a:cubicBezTo>
                  <a:pt x="5953125" y="2403574"/>
                  <a:pt x="5950645" y="2401093"/>
                  <a:pt x="5945683" y="2396133"/>
                </a:cubicBezTo>
                <a:close/>
                <a:moveTo>
                  <a:pt x="5819179" y="2396133"/>
                </a:moveTo>
                <a:cubicBezTo>
                  <a:pt x="5824141" y="2396133"/>
                  <a:pt x="5826621" y="2397373"/>
                  <a:pt x="5826621" y="2399853"/>
                </a:cubicBezTo>
                <a:cubicBezTo>
                  <a:pt x="5826621" y="2402334"/>
                  <a:pt x="5826621" y="2406055"/>
                  <a:pt x="5826621" y="2411016"/>
                </a:cubicBezTo>
                <a:lnTo>
                  <a:pt x="5826621" y="2418457"/>
                </a:lnTo>
                <a:cubicBezTo>
                  <a:pt x="5826621" y="2418457"/>
                  <a:pt x="5824141" y="2417217"/>
                  <a:pt x="5819179" y="2414736"/>
                </a:cubicBezTo>
                <a:cubicBezTo>
                  <a:pt x="5814218" y="2412256"/>
                  <a:pt x="5811738" y="2408535"/>
                  <a:pt x="5811738" y="2403574"/>
                </a:cubicBezTo>
                <a:close/>
                <a:moveTo>
                  <a:pt x="2827734" y="2396133"/>
                </a:moveTo>
                <a:cubicBezTo>
                  <a:pt x="2837656" y="2396133"/>
                  <a:pt x="2842617" y="2398613"/>
                  <a:pt x="2842617" y="2403574"/>
                </a:cubicBezTo>
                <a:cubicBezTo>
                  <a:pt x="2842617" y="2403574"/>
                  <a:pt x="2845098" y="2403574"/>
                  <a:pt x="2850058" y="2403574"/>
                </a:cubicBezTo>
                <a:cubicBezTo>
                  <a:pt x="2855019" y="2403574"/>
                  <a:pt x="2857500" y="2406055"/>
                  <a:pt x="2857500" y="2411016"/>
                </a:cubicBezTo>
                <a:cubicBezTo>
                  <a:pt x="2857500" y="2415976"/>
                  <a:pt x="2867422" y="2420938"/>
                  <a:pt x="2887266" y="2425898"/>
                </a:cubicBezTo>
                <a:cubicBezTo>
                  <a:pt x="2902148" y="2425898"/>
                  <a:pt x="2919512" y="2430859"/>
                  <a:pt x="2939355" y="2440781"/>
                </a:cubicBezTo>
                <a:cubicBezTo>
                  <a:pt x="2944316" y="2440781"/>
                  <a:pt x="2949277" y="2442021"/>
                  <a:pt x="2954238" y="2444502"/>
                </a:cubicBezTo>
                <a:cubicBezTo>
                  <a:pt x="2959199" y="2446983"/>
                  <a:pt x="2964160" y="2448223"/>
                  <a:pt x="2969121" y="2448223"/>
                </a:cubicBezTo>
                <a:lnTo>
                  <a:pt x="3021211" y="2470547"/>
                </a:lnTo>
                <a:lnTo>
                  <a:pt x="3006328" y="2470547"/>
                </a:lnTo>
                <a:cubicBezTo>
                  <a:pt x="2996406" y="2470547"/>
                  <a:pt x="2984004" y="2468066"/>
                  <a:pt x="2969121" y="2463105"/>
                </a:cubicBezTo>
                <a:lnTo>
                  <a:pt x="2931914" y="2448223"/>
                </a:lnTo>
                <a:cubicBezTo>
                  <a:pt x="2931914" y="2443262"/>
                  <a:pt x="2928193" y="2442021"/>
                  <a:pt x="2920752" y="2444502"/>
                </a:cubicBezTo>
                <a:cubicBezTo>
                  <a:pt x="2913310" y="2446983"/>
                  <a:pt x="2907109" y="2446983"/>
                  <a:pt x="2902148" y="2444502"/>
                </a:cubicBezTo>
                <a:cubicBezTo>
                  <a:pt x="2897188" y="2442021"/>
                  <a:pt x="2888506" y="2438301"/>
                  <a:pt x="2876103" y="2433340"/>
                </a:cubicBezTo>
                <a:cubicBezTo>
                  <a:pt x="2863701" y="2428379"/>
                  <a:pt x="2857500" y="2425898"/>
                  <a:pt x="2857500" y="2425898"/>
                </a:cubicBezTo>
                <a:cubicBezTo>
                  <a:pt x="2852539" y="2425898"/>
                  <a:pt x="2848818" y="2425898"/>
                  <a:pt x="2846338" y="2425898"/>
                </a:cubicBezTo>
                <a:cubicBezTo>
                  <a:pt x="2843857" y="2425898"/>
                  <a:pt x="2840136" y="2423418"/>
                  <a:pt x="2835176" y="2418457"/>
                </a:cubicBezTo>
                <a:cubicBezTo>
                  <a:pt x="2825254" y="2408535"/>
                  <a:pt x="2822774" y="2401093"/>
                  <a:pt x="2827734" y="2396133"/>
                </a:cubicBezTo>
                <a:close/>
                <a:moveTo>
                  <a:pt x="2314277" y="2396133"/>
                </a:moveTo>
                <a:lnTo>
                  <a:pt x="2329160" y="2403574"/>
                </a:lnTo>
                <a:cubicBezTo>
                  <a:pt x="2329160" y="2403574"/>
                  <a:pt x="2327920" y="2403574"/>
                  <a:pt x="2325439" y="2403574"/>
                </a:cubicBezTo>
                <a:cubicBezTo>
                  <a:pt x="2322959" y="2403574"/>
                  <a:pt x="2319238" y="2403574"/>
                  <a:pt x="2314277" y="2403574"/>
                </a:cubicBezTo>
                <a:close/>
                <a:moveTo>
                  <a:pt x="5595937" y="2388691"/>
                </a:moveTo>
                <a:cubicBezTo>
                  <a:pt x="5590976" y="2393652"/>
                  <a:pt x="5583535" y="2396133"/>
                  <a:pt x="5573613" y="2396133"/>
                </a:cubicBezTo>
                <a:lnTo>
                  <a:pt x="5566172" y="2396133"/>
                </a:lnTo>
                <a:cubicBezTo>
                  <a:pt x="5566172" y="2396133"/>
                  <a:pt x="5563692" y="2398613"/>
                  <a:pt x="5558730" y="2403574"/>
                </a:cubicBezTo>
                <a:lnTo>
                  <a:pt x="5566172" y="2403574"/>
                </a:lnTo>
                <a:cubicBezTo>
                  <a:pt x="5566172" y="2403574"/>
                  <a:pt x="5568652" y="2403574"/>
                  <a:pt x="5573613" y="2403574"/>
                </a:cubicBezTo>
                <a:lnTo>
                  <a:pt x="5588496" y="2403574"/>
                </a:lnTo>
                <a:cubicBezTo>
                  <a:pt x="5593457" y="2408535"/>
                  <a:pt x="5595937" y="2411016"/>
                  <a:pt x="5595937" y="2411016"/>
                </a:cubicBezTo>
                <a:lnTo>
                  <a:pt x="5595937" y="2396133"/>
                </a:lnTo>
                <a:close/>
                <a:moveTo>
                  <a:pt x="3155156" y="2381250"/>
                </a:moveTo>
                <a:cubicBezTo>
                  <a:pt x="3155156" y="2381250"/>
                  <a:pt x="3156396" y="2382490"/>
                  <a:pt x="3158877" y="2384971"/>
                </a:cubicBezTo>
                <a:cubicBezTo>
                  <a:pt x="3161358" y="2387451"/>
                  <a:pt x="3162598" y="2388691"/>
                  <a:pt x="3162598" y="2388691"/>
                </a:cubicBezTo>
                <a:lnTo>
                  <a:pt x="3162598" y="2381250"/>
                </a:lnTo>
                <a:close/>
                <a:moveTo>
                  <a:pt x="6400539" y="2376599"/>
                </a:moveTo>
                <a:cubicBezTo>
                  <a:pt x="6401159" y="2375979"/>
                  <a:pt x="6402089" y="2376289"/>
                  <a:pt x="6403329" y="2377529"/>
                </a:cubicBezTo>
                <a:cubicBezTo>
                  <a:pt x="6405809" y="2380010"/>
                  <a:pt x="6409531" y="2381250"/>
                  <a:pt x="6414491" y="2381250"/>
                </a:cubicBezTo>
                <a:lnTo>
                  <a:pt x="6421933" y="2388691"/>
                </a:lnTo>
                <a:lnTo>
                  <a:pt x="6407051" y="2388691"/>
                </a:lnTo>
                <a:lnTo>
                  <a:pt x="6399609" y="2381250"/>
                </a:lnTo>
                <a:cubicBezTo>
                  <a:pt x="6399609" y="2378770"/>
                  <a:pt x="6399919" y="2377219"/>
                  <a:pt x="6400539" y="2376599"/>
                </a:cubicBezTo>
                <a:close/>
                <a:moveTo>
                  <a:pt x="5633144" y="2373809"/>
                </a:moveTo>
                <a:cubicBezTo>
                  <a:pt x="5633144" y="2378769"/>
                  <a:pt x="5630664" y="2381250"/>
                  <a:pt x="5625703" y="2381250"/>
                </a:cubicBezTo>
                <a:lnTo>
                  <a:pt x="5625703" y="2388691"/>
                </a:lnTo>
                <a:lnTo>
                  <a:pt x="5648027" y="2381250"/>
                </a:lnTo>
                <a:cubicBezTo>
                  <a:pt x="5643066" y="2381250"/>
                  <a:pt x="5638106" y="2378769"/>
                  <a:pt x="5633144" y="2373809"/>
                </a:cubicBezTo>
                <a:close/>
                <a:moveTo>
                  <a:pt x="2455664" y="2373809"/>
                </a:moveTo>
                <a:lnTo>
                  <a:pt x="2470547" y="2373809"/>
                </a:lnTo>
                <a:cubicBezTo>
                  <a:pt x="2480469" y="2378769"/>
                  <a:pt x="2487910" y="2382490"/>
                  <a:pt x="2492871" y="2384971"/>
                </a:cubicBezTo>
                <a:cubicBezTo>
                  <a:pt x="2497832" y="2387451"/>
                  <a:pt x="2502793" y="2388691"/>
                  <a:pt x="2507754" y="2388691"/>
                </a:cubicBezTo>
                <a:cubicBezTo>
                  <a:pt x="2517676" y="2388691"/>
                  <a:pt x="2527598" y="2393652"/>
                  <a:pt x="2537520" y="2403574"/>
                </a:cubicBezTo>
                <a:lnTo>
                  <a:pt x="2544961" y="2403574"/>
                </a:lnTo>
                <a:cubicBezTo>
                  <a:pt x="2549922" y="2398613"/>
                  <a:pt x="2562324" y="2401093"/>
                  <a:pt x="2582168" y="2411016"/>
                </a:cubicBezTo>
                <a:cubicBezTo>
                  <a:pt x="2592090" y="2415976"/>
                  <a:pt x="2605732" y="2420938"/>
                  <a:pt x="2623096" y="2425898"/>
                </a:cubicBezTo>
                <a:cubicBezTo>
                  <a:pt x="2640459" y="2430859"/>
                  <a:pt x="2649141" y="2433340"/>
                  <a:pt x="2649141" y="2433340"/>
                </a:cubicBezTo>
                <a:lnTo>
                  <a:pt x="2678906" y="2440781"/>
                </a:lnTo>
                <a:lnTo>
                  <a:pt x="2686348" y="2440781"/>
                </a:lnTo>
                <a:lnTo>
                  <a:pt x="2693789" y="2440781"/>
                </a:lnTo>
                <a:cubicBezTo>
                  <a:pt x="2698750" y="2440781"/>
                  <a:pt x="2701230" y="2440781"/>
                  <a:pt x="2701230" y="2440781"/>
                </a:cubicBezTo>
                <a:lnTo>
                  <a:pt x="2716113" y="2448223"/>
                </a:lnTo>
                <a:lnTo>
                  <a:pt x="2753320" y="2463105"/>
                </a:lnTo>
                <a:cubicBezTo>
                  <a:pt x="2753320" y="2468066"/>
                  <a:pt x="2755801" y="2470547"/>
                  <a:pt x="2760762" y="2470547"/>
                </a:cubicBezTo>
                <a:cubicBezTo>
                  <a:pt x="2760762" y="2475508"/>
                  <a:pt x="2762002" y="2477988"/>
                  <a:pt x="2764483" y="2477988"/>
                </a:cubicBezTo>
                <a:cubicBezTo>
                  <a:pt x="2766963" y="2477988"/>
                  <a:pt x="2768203" y="2475508"/>
                  <a:pt x="2768203" y="2470547"/>
                </a:cubicBezTo>
                <a:cubicBezTo>
                  <a:pt x="2768203" y="2470547"/>
                  <a:pt x="2773164" y="2470547"/>
                  <a:pt x="2783086" y="2470547"/>
                </a:cubicBezTo>
                <a:cubicBezTo>
                  <a:pt x="2783086" y="2475508"/>
                  <a:pt x="2784326" y="2476748"/>
                  <a:pt x="2786807" y="2474267"/>
                </a:cubicBezTo>
                <a:cubicBezTo>
                  <a:pt x="2789287" y="2471787"/>
                  <a:pt x="2791767" y="2471787"/>
                  <a:pt x="2794248" y="2474267"/>
                </a:cubicBezTo>
                <a:cubicBezTo>
                  <a:pt x="2796729" y="2476748"/>
                  <a:pt x="2800449" y="2477988"/>
                  <a:pt x="2805410" y="2477988"/>
                </a:cubicBezTo>
                <a:cubicBezTo>
                  <a:pt x="2810371" y="2482949"/>
                  <a:pt x="2817812" y="2485430"/>
                  <a:pt x="2827734" y="2485430"/>
                </a:cubicBezTo>
                <a:cubicBezTo>
                  <a:pt x="2862461" y="2490390"/>
                  <a:pt x="2887266" y="2497832"/>
                  <a:pt x="2902148" y="2507754"/>
                </a:cubicBezTo>
                <a:cubicBezTo>
                  <a:pt x="2907109" y="2512715"/>
                  <a:pt x="2913310" y="2515195"/>
                  <a:pt x="2920752" y="2515195"/>
                </a:cubicBezTo>
                <a:cubicBezTo>
                  <a:pt x="2928193" y="2515195"/>
                  <a:pt x="2936875" y="2515195"/>
                  <a:pt x="2946797" y="2515195"/>
                </a:cubicBezTo>
                <a:cubicBezTo>
                  <a:pt x="2951758" y="2520156"/>
                  <a:pt x="2954238" y="2521397"/>
                  <a:pt x="2954238" y="2518916"/>
                </a:cubicBezTo>
                <a:cubicBezTo>
                  <a:pt x="2954238" y="2516435"/>
                  <a:pt x="2956719" y="2515195"/>
                  <a:pt x="2961680" y="2515195"/>
                </a:cubicBezTo>
                <a:cubicBezTo>
                  <a:pt x="2961680" y="2510234"/>
                  <a:pt x="2964160" y="2507754"/>
                  <a:pt x="2969121" y="2507754"/>
                </a:cubicBezTo>
                <a:cubicBezTo>
                  <a:pt x="2974082" y="2507754"/>
                  <a:pt x="2977802" y="2508994"/>
                  <a:pt x="2980283" y="2511475"/>
                </a:cubicBezTo>
                <a:cubicBezTo>
                  <a:pt x="2982764" y="2513955"/>
                  <a:pt x="2988965" y="2517676"/>
                  <a:pt x="2998887" y="2522637"/>
                </a:cubicBezTo>
                <a:lnTo>
                  <a:pt x="3006328" y="2530078"/>
                </a:lnTo>
                <a:cubicBezTo>
                  <a:pt x="3001367" y="2530078"/>
                  <a:pt x="2997647" y="2530078"/>
                  <a:pt x="2995166" y="2530078"/>
                </a:cubicBezTo>
                <a:cubicBezTo>
                  <a:pt x="2992685" y="2530078"/>
                  <a:pt x="2991445" y="2530078"/>
                  <a:pt x="2991445" y="2530078"/>
                </a:cubicBezTo>
                <a:lnTo>
                  <a:pt x="2991445" y="2537519"/>
                </a:lnTo>
                <a:cubicBezTo>
                  <a:pt x="2991445" y="2537519"/>
                  <a:pt x="2993926" y="2537519"/>
                  <a:pt x="2998887" y="2537519"/>
                </a:cubicBezTo>
                <a:cubicBezTo>
                  <a:pt x="3003847" y="2537519"/>
                  <a:pt x="3006328" y="2537519"/>
                  <a:pt x="3006328" y="2537519"/>
                </a:cubicBezTo>
                <a:cubicBezTo>
                  <a:pt x="3016250" y="2537519"/>
                  <a:pt x="3021211" y="2540000"/>
                  <a:pt x="3021211" y="2544961"/>
                </a:cubicBezTo>
                <a:cubicBezTo>
                  <a:pt x="3036094" y="2554883"/>
                  <a:pt x="3048496" y="2559844"/>
                  <a:pt x="3058418" y="2559844"/>
                </a:cubicBezTo>
                <a:cubicBezTo>
                  <a:pt x="3063379" y="2554883"/>
                  <a:pt x="3075781" y="2559844"/>
                  <a:pt x="3095625" y="2574726"/>
                </a:cubicBezTo>
                <a:cubicBezTo>
                  <a:pt x="3095625" y="2574726"/>
                  <a:pt x="3098106" y="2574726"/>
                  <a:pt x="3103066" y="2574726"/>
                </a:cubicBezTo>
                <a:cubicBezTo>
                  <a:pt x="3108027" y="2574726"/>
                  <a:pt x="3110508" y="2577207"/>
                  <a:pt x="3110508" y="2582168"/>
                </a:cubicBezTo>
                <a:lnTo>
                  <a:pt x="3117949" y="2582168"/>
                </a:lnTo>
                <a:cubicBezTo>
                  <a:pt x="3117949" y="2582168"/>
                  <a:pt x="3125391" y="2582168"/>
                  <a:pt x="3140273" y="2582168"/>
                </a:cubicBezTo>
                <a:cubicBezTo>
                  <a:pt x="3155156" y="2582168"/>
                  <a:pt x="3170039" y="2584649"/>
                  <a:pt x="3184922" y="2589609"/>
                </a:cubicBezTo>
                <a:lnTo>
                  <a:pt x="3207246" y="2589609"/>
                </a:lnTo>
                <a:cubicBezTo>
                  <a:pt x="3217168" y="2594570"/>
                  <a:pt x="3222129" y="2597051"/>
                  <a:pt x="3222129" y="2597051"/>
                </a:cubicBezTo>
                <a:cubicBezTo>
                  <a:pt x="3227090" y="2597051"/>
                  <a:pt x="3230810" y="2598291"/>
                  <a:pt x="3233291" y="2600771"/>
                </a:cubicBezTo>
                <a:cubicBezTo>
                  <a:pt x="3235772" y="2603252"/>
                  <a:pt x="3239492" y="2604492"/>
                  <a:pt x="3244453" y="2604492"/>
                </a:cubicBezTo>
                <a:lnTo>
                  <a:pt x="3259336" y="2597051"/>
                </a:lnTo>
                <a:cubicBezTo>
                  <a:pt x="3254375" y="2592090"/>
                  <a:pt x="3249414" y="2589609"/>
                  <a:pt x="3244453" y="2589609"/>
                </a:cubicBezTo>
                <a:cubicBezTo>
                  <a:pt x="3244453" y="2584649"/>
                  <a:pt x="3249414" y="2584649"/>
                  <a:pt x="3259336" y="2589609"/>
                </a:cubicBezTo>
                <a:cubicBezTo>
                  <a:pt x="3269258" y="2594570"/>
                  <a:pt x="3276699" y="2597051"/>
                  <a:pt x="3281660" y="2597051"/>
                </a:cubicBezTo>
                <a:cubicBezTo>
                  <a:pt x="3276699" y="2597051"/>
                  <a:pt x="3274219" y="2597051"/>
                  <a:pt x="3274219" y="2597051"/>
                </a:cubicBezTo>
                <a:cubicBezTo>
                  <a:pt x="3269258" y="2602011"/>
                  <a:pt x="3266777" y="2604492"/>
                  <a:pt x="3266777" y="2604492"/>
                </a:cubicBezTo>
                <a:cubicBezTo>
                  <a:pt x="3266777" y="2604492"/>
                  <a:pt x="3269258" y="2606973"/>
                  <a:pt x="3274219" y="2611934"/>
                </a:cubicBezTo>
                <a:lnTo>
                  <a:pt x="3281660" y="2619375"/>
                </a:lnTo>
                <a:lnTo>
                  <a:pt x="3289101" y="2626816"/>
                </a:lnTo>
                <a:cubicBezTo>
                  <a:pt x="3289101" y="2631777"/>
                  <a:pt x="3296543" y="2634258"/>
                  <a:pt x="3311426" y="2634258"/>
                </a:cubicBezTo>
                <a:cubicBezTo>
                  <a:pt x="3326308" y="2634258"/>
                  <a:pt x="3338711" y="2634258"/>
                  <a:pt x="3348633" y="2634258"/>
                </a:cubicBezTo>
                <a:cubicBezTo>
                  <a:pt x="3358555" y="2634258"/>
                  <a:pt x="3367236" y="2635498"/>
                  <a:pt x="3374678" y="2637978"/>
                </a:cubicBezTo>
                <a:cubicBezTo>
                  <a:pt x="3382119" y="2640459"/>
                  <a:pt x="3385840" y="2644180"/>
                  <a:pt x="3385840" y="2649141"/>
                </a:cubicBezTo>
                <a:cubicBezTo>
                  <a:pt x="3390800" y="2649141"/>
                  <a:pt x="3398242" y="2649141"/>
                  <a:pt x="3408164" y="2649141"/>
                </a:cubicBezTo>
                <a:lnTo>
                  <a:pt x="3400723" y="2641699"/>
                </a:lnTo>
                <a:cubicBezTo>
                  <a:pt x="3400723" y="2641699"/>
                  <a:pt x="3403203" y="2641699"/>
                  <a:pt x="3408164" y="2641699"/>
                </a:cubicBezTo>
                <a:cubicBezTo>
                  <a:pt x="3413125" y="2641699"/>
                  <a:pt x="3415605" y="2641699"/>
                  <a:pt x="3415605" y="2641699"/>
                </a:cubicBezTo>
                <a:cubicBezTo>
                  <a:pt x="3415605" y="2636738"/>
                  <a:pt x="3416845" y="2635498"/>
                  <a:pt x="3419326" y="2637978"/>
                </a:cubicBezTo>
                <a:cubicBezTo>
                  <a:pt x="3421807" y="2640459"/>
                  <a:pt x="3425527" y="2641699"/>
                  <a:pt x="3430488" y="2641699"/>
                </a:cubicBezTo>
                <a:cubicBezTo>
                  <a:pt x="3440410" y="2646660"/>
                  <a:pt x="3447851" y="2651621"/>
                  <a:pt x="3452812" y="2656582"/>
                </a:cubicBezTo>
                <a:cubicBezTo>
                  <a:pt x="3457773" y="2656582"/>
                  <a:pt x="3462734" y="2656582"/>
                  <a:pt x="3467695" y="2656582"/>
                </a:cubicBezTo>
                <a:cubicBezTo>
                  <a:pt x="3472656" y="2656582"/>
                  <a:pt x="3477617" y="2656582"/>
                  <a:pt x="3482578" y="2656582"/>
                </a:cubicBezTo>
                <a:lnTo>
                  <a:pt x="3497461" y="2664023"/>
                </a:lnTo>
                <a:cubicBezTo>
                  <a:pt x="3497461" y="2664023"/>
                  <a:pt x="3492500" y="2665263"/>
                  <a:pt x="3482578" y="2667744"/>
                </a:cubicBezTo>
                <a:cubicBezTo>
                  <a:pt x="3472656" y="2670225"/>
                  <a:pt x="3465215" y="2668984"/>
                  <a:pt x="3460254" y="2664023"/>
                </a:cubicBezTo>
                <a:cubicBezTo>
                  <a:pt x="3450332" y="2659063"/>
                  <a:pt x="3440410" y="2656582"/>
                  <a:pt x="3430488" y="2656582"/>
                </a:cubicBezTo>
                <a:lnTo>
                  <a:pt x="3408164" y="2664023"/>
                </a:lnTo>
                <a:cubicBezTo>
                  <a:pt x="3398242" y="2668984"/>
                  <a:pt x="3393281" y="2668984"/>
                  <a:pt x="3393281" y="2664023"/>
                </a:cubicBezTo>
                <a:cubicBezTo>
                  <a:pt x="3393281" y="2659063"/>
                  <a:pt x="3390800" y="2656582"/>
                  <a:pt x="3385840" y="2656582"/>
                </a:cubicBezTo>
                <a:cubicBezTo>
                  <a:pt x="3385840" y="2661543"/>
                  <a:pt x="3390800" y="2668984"/>
                  <a:pt x="3400723" y="2678906"/>
                </a:cubicBezTo>
                <a:lnTo>
                  <a:pt x="3415605" y="2686348"/>
                </a:lnTo>
                <a:lnTo>
                  <a:pt x="3445371" y="2686348"/>
                </a:lnTo>
                <a:cubicBezTo>
                  <a:pt x="3445371" y="2681387"/>
                  <a:pt x="3445371" y="2678906"/>
                  <a:pt x="3445371" y="2678906"/>
                </a:cubicBezTo>
                <a:cubicBezTo>
                  <a:pt x="3455293" y="2678906"/>
                  <a:pt x="3470176" y="2686348"/>
                  <a:pt x="3490019" y="2701230"/>
                </a:cubicBezTo>
                <a:cubicBezTo>
                  <a:pt x="3504902" y="2706191"/>
                  <a:pt x="3512344" y="2707432"/>
                  <a:pt x="3512344" y="2704951"/>
                </a:cubicBezTo>
                <a:cubicBezTo>
                  <a:pt x="3512344" y="2702470"/>
                  <a:pt x="3517305" y="2701230"/>
                  <a:pt x="3527226" y="2701230"/>
                </a:cubicBezTo>
                <a:cubicBezTo>
                  <a:pt x="3537148" y="2701230"/>
                  <a:pt x="3547070" y="2703711"/>
                  <a:pt x="3556992" y="2708672"/>
                </a:cubicBezTo>
                <a:cubicBezTo>
                  <a:pt x="3561953" y="2708672"/>
                  <a:pt x="3566914" y="2708672"/>
                  <a:pt x="3571875" y="2708672"/>
                </a:cubicBezTo>
                <a:lnTo>
                  <a:pt x="3549551" y="2693789"/>
                </a:lnTo>
                <a:cubicBezTo>
                  <a:pt x="3534668" y="2693789"/>
                  <a:pt x="3529707" y="2692549"/>
                  <a:pt x="3534668" y="2690068"/>
                </a:cubicBezTo>
                <a:cubicBezTo>
                  <a:pt x="3539629" y="2687588"/>
                  <a:pt x="3544590" y="2687588"/>
                  <a:pt x="3549551" y="2690068"/>
                </a:cubicBezTo>
                <a:cubicBezTo>
                  <a:pt x="3554512" y="2692549"/>
                  <a:pt x="3556992" y="2691308"/>
                  <a:pt x="3556992" y="2686348"/>
                </a:cubicBezTo>
                <a:cubicBezTo>
                  <a:pt x="3556992" y="2681387"/>
                  <a:pt x="3559472" y="2678906"/>
                  <a:pt x="3564433" y="2678906"/>
                </a:cubicBezTo>
                <a:lnTo>
                  <a:pt x="3571875" y="2686348"/>
                </a:lnTo>
                <a:lnTo>
                  <a:pt x="3571875" y="2693789"/>
                </a:lnTo>
                <a:lnTo>
                  <a:pt x="3586758" y="2701230"/>
                </a:lnTo>
                <a:cubicBezTo>
                  <a:pt x="3586758" y="2706191"/>
                  <a:pt x="3587998" y="2708672"/>
                  <a:pt x="3590478" y="2708672"/>
                </a:cubicBezTo>
                <a:cubicBezTo>
                  <a:pt x="3592959" y="2708672"/>
                  <a:pt x="3594199" y="2708672"/>
                  <a:pt x="3594199" y="2708672"/>
                </a:cubicBezTo>
                <a:cubicBezTo>
                  <a:pt x="3594199" y="2708672"/>
                  <a:pt x="3595439" y="2709912"/>
                  <a:pt x="3597920" y="2712392"/>
                </a:cubicBezTo>
                <a:cubicBezTo>
                  <a:pt x="3600400" y="2714873"/>
                  <a:pt x="3601641" y="2716113"/>
                  <a:pt x="3601641" y="2716113"/>
                </a:cubicBezTo>
                <a:lnTo>
                  <a:pt x="3579316" y="2716113"/>
                </a:lnTo>
                <a:lnTo>
                  <a:pt x="3571875" y="2723555"/>
                </a:lnTo>
                <a:cubicBezTo>
                  <a:pt x="3571875" y="2728515"/>
                  <a:pt x="3571875" y="2730996"/>
                  <a:pt x="3571875" y="2730996"/>
                </a:cubicBezTo>
                <a:lnTo>
                  <a:pt x="3579316" y="2738437"/>
                </a:lnTo>
                <a:cubicBezTo>
                  <a:pt x="3584277" y="2738437"/>
                  <a:pt x="3591719" y="2740918"/>
                  <a:pt x="3601641" y="2745879"/>
                </a:cubicBezTo>
                <a:lnTo>
                  <a:pt x="3631406" y="2745879"/>
                </a:lnTo>
                <a:cubicBezTo>
                  <a:pt x="3631406" y="2740918"/>
                  <a:pt x="3628926" y="2738437"/>
                  <a:pt x="3623965" y="2738437"/>
                </a:cubicBezTo>
                <a:lnTo>
                  <a:pt x="3631406" y="2738437"/>
                </a:lnTo>
                <a:cubicBezTo>
                  <a:pt x="3641328" y="2743398"/>
                  <a:pt x="3641328" y="2748359"/>
                  <a:pt x="3631406" y="2753320"/>
                </a:cubicBezTo>
                <a:lnTo>
                  <a:pt x="3638848" y="2760762"/>
                </a:lnTo>
                <a:lnTo>
                  <a:pt x="3653022" y="2760053"/>
                </a:lnTo>
                <a:lnTo>
                  <a:pt x="3646289" y="2753320"/>
                </a:lnTo>
                <a:lnTo>
                  <a:pt x="3661172" y="2753320"/>
                </a:lnTo>
                <a:lnTo>
                  <a:pt x="3654514" y="2759979"/>
                </a:lnTo>
                <a:lnTo>
                  <a:pt x="3657451" y="2759831"/>
                </a:lnTo>
                <a:cubicBezTo>
                  <a:pt x="3662412" y="2759212"/>
                  <a:pt x="3666133" y="2758282"/>
                  <a:pt x="3668613" y="2757041"/>
                </a:cubicBezTo>
                <a:cubicBezTo>
                  <a:pt x="3673574" y="2754560"/>
                  <a:pt x="3678535" y="2755801"/>
                  <a:pt x="3683496" y="2760762"/>
                </a:cubicBezTo>
                <a:cubicBezTo>
                  <a:pt x="3688457" y="2765722"/>
                  <a:pt x="3693418" y="2768203"/>
                  <a:pt x="3698379" y="2768203"/>
                </a:cubicBezTo>
                <a:lnTo>
                  <a:pt x="3720703" y="2783086"/>
                </a:lnTo>
                <a:lnTo>
                  <a:pt x="3743027" y="2790527"/>
                </a:lnTo>
                <a:cubicBezTo>
                  <a:pt x="3757910" y="2790527"/>
                  <a:pt x="3770313" y="2791767"/>
                  <a:pt x="3780234" y="2794248"/>
                </a:cubicBezTo>
                <a:cubicBezTo>
                  <a:pt x="3790156" y="2796729"/>
                  <a:pt x="3797598" y="2797969"/>
                  <a:pt x="3802559" y="2797969"/>
                </a:cubicBezTo>
                <a:cubicBezTo>
                  <a:pt x="3807520" y="2802929"/>
                  <a:pt x="3807520" y="2807891"/>
                  <a:pt x="3802559" y="2812851"/>
                </a:cubicBezTo>
                <a:cubicBezTo>
                  <a:pt x="3802559" y="2812851"/>
                  <a:pt x="3800078" y="2811611"/>
                  <a:pt x="3795117" y="2809131"/>
                </a:cubicBezTo>
                <a:cubicBezTo>
                  <a:pt x="3790156" y="2806650"/>
                  <a:pt x="3785195" y="2805410"/>
                  <a:pt x="3780234" y="2805410"/>
                </a:cubicBezTo>
                <a:lnTo>
                  <a:pt x="3750469" y="2797969"/>
                </a:lnTo>
                <a:cubicBezTo>
                  <a:pt x="3740547" y="2788047"/>
                  <a:pt x="3718223" y="2783086"/>
                  <a:pt x="3683496" y="2783086"/>
                </a:cubicBezTo>
                <a:cubicBezTo>
                  <a:pt x="3678535" y="2783086"/>
                  <a:pt x="3673574" y="2781846"/>
                  <a:pt x="3668613" y="2779365"/>
                </a:cubicBezTo>
                <a:cubicBezTo>
                  <a:pt x="3663652" y="2776884"/>
                  <a:pt x="3661172" y="2775644"/>
                  <a:pt x="3661172" y="2775644"/>
                </a:cubicBezTo>
                <a:cubicBezTo>
                  <a:pt x="3661172" y="2775644"/>
                  <a:pt x="3650010" y="2773164"/>
                  <a:pt x="3627685" y="2768203"/>
                </a:cubicBezTo>
                <a:cubicBezTo>
                  <a:pt x="3605361" y="2763242"/>
                  <a:pt x="3583037" y="2758281"/>
                  <a:pt x="3560713" y="2753320"/>
                </a:cubicBezTo>
                <a:cubicBezTo>
                  <a:pt x="3538389" y="2748359"/>
                  <a:pt x="3524746" y="2743398"/>
                  <a:pt x="3519785" y="2738437"/>
                </a:cubicBezTo>
                <a:cubicBezTo>
                  <a:pt x="3504902" y="2733477"/>
                  <a:pt x="3494980" y="2730996"/>
                  <a:pt x="3490019" y="2730996"/>
                </a:cubicBezTo>
                <a:cubicBezTo>
                  <a:pt x="3485058" y="2730996"/>
                  <a:pt x="3480098" y="2728515"/>
                  <a:pt x="3475137" y="2723555"/>
                </a:cubicBezTo>
                <a:lnTo>
                  <a:pt x="3452812" y="2716113"/>
                </a:lnTo>
                <a:cubicBezTo>
                  <a:pt x="3447851" y="2716113"/>
                  <a:pt x="3441650" y="2714873"/>
                  <a:pt x="3434209" y="2712392"/>
                </a:cubicBezTo>
                <a:cubicBezTo>
                  <a:pt x="3426767" y="2709912"/>
                  <a:pt x="3418086" y="2707432"/>
                  <a:pt x="3408164" y="2704951"/>
                </a:cubicBezTo>
                <a:cubicBezTo>
                  <a:pt x="3398242" y="2702470"/>
                  <a:pt x="3387080" y="2698750"/>
                  <a:pt x="3374678" y="2693789"/>
                </a:cubicBezTo>
                <a:cubicBezTo>
                  <a:pt x="3362275" y="2688828"/>
                  <a:pt x="3352353" y="2685108"/>
                  <a:pt x="3344912" y="2682627"/>
                </a:cubicBezTo>
                <a:cubicBezTo>
                  <a:pt x="3337471" y="2680146"/>
                  <a:pt x="3331270" y="2677666"/>
                  <a:pt x="3326308" y="2675185"/>
                </a:cubicBezTo>
                <a:cubicBezTo>
                  <a:pt x="3321348" y="2672705"/>
                  <a:pt x="3316386" y="2670225"/>
                  <a:pt x="3311426" y="2667744"/>
                </a:cubicBezTo>
                <a:cubicBezTo>
                  <a:pt x="3306465" y="2665263"/>
                  <a:pt x="3299024" y="2664023"/>
                  <a:pt x="3289101" y="2664023"/>
                </a:cubicBezTo>
                <a:cubicBezTo>
                  <a:pt x="3274219" y="2659063"/>
                  <a:pt x="3264297" y="2655342"/>
                  <a:pt x="3259336" y="2652861"/>
                </a:cubicBezTo>
                <a:cubicBezTo>
                  <a:pt x="3254375" y="2650381"/>
                  <a:pt x="3249414" y="2649141"/>
                  <a:pt x="3244453" y="2649141"/>
                </a:cubicBezTo>
                <a:cubicBezTo>
                  <a:pt x="3224609" y="2644180"/>
                  <a:pt x="3207246" y="2640459"/>
                  <a:pt x="3192363" y="2637978"/>
                </a:cubicBezTo>
                <a:cubicBezTo>
                  <a:pt x="3177480" y="2635498"/>
                  <a:pt x="3167558" y="2631777"/>
                  <a:pt x="3162598" y="2626816"/>
                </a:cubicBezTo>
                <a:cubicBezTo>
                  <a:pt x="3157637" y="2616894"/>
                  <a:pt x="3140273" y="2609453"/>
                  <a:pt x="3110508" y="2604492"/>
                </a:cubicBezTo>
                <a:cubicBezTo>
                  <a:pt x="3105547" y="2604492"/>
                  <a:pt x="3103066" y="2602011"/>
                  <a:pt x="3103066" y="2597051"/>
                </a:cubicBezTo>
                <a:cubicBezTo>
                  <a:pt x="3098106" y="2597051"/>
                  <a:pt x="3093144" y="2595811"/>
                  <a:pt x="3088183" y="2593330"/>
                </a:cubicBezTo>
                <a:cubicBezTo>
                  <a:pt x="3083223" y="2590849"/>
                  <a:pt x="3078261" y="2589609"/>
                  <a:pt x="3073301" y="2589609"/>
                </a:cubicBezTo>
                <a:cubicBezTo>
                  <a:pt x="3053457" y="2584649"/>
                  <a:pt x="3033613" y="2579687"/>
                  <a:pt x="3013769" y="2574726"/>
                </a:cubicBezTo>
                <a:cubicBezTo>
                  <a:pt x="2993926" y="2569766"/>
                  <a:pt x="2972842" y="2563564"/>
                  <a:pt x="2950517" y="2556123"/>
                </a:cubicBezTo>
                <a:cubicBezTo>
                  <a:pt x="2928193" y="2548682"/>
                  <a:pt x="2912070" y="2542480"/>
                  <a:pt x="2902148" y="2537519"/>
                </a:cubicBezTo>
                <a:cubicBezTo>
                  <a:pt x="2892226" y="2532559"/>
                  <a:pt x="2884785" y="2530078"/>
                  <a:pt x="2879824" y="2530078"/>
                </a:cubicBezTo>
                <a:lnTo>
                  <a:pt x="2850058" y="2522637"/>
                </a:lnTo>
                <a:cubicBezTo>
                  <a:pt x="2835176" y="2517676"/>
                  <a:pt x="2825254" y="2515195"/>
                  <a:pt x="2820293" y="2515195"/>
                </a:cubicBezTo>
                <a:cubicBezTo>
                  <a:pt x="2815332" y="2515195"/>
                  <a:pt x="2800449" y="2510234"/>
                  <a:pt x="2775644" y="2500312"/>
                </a:cubicBezTo>
                <a:cubicBezTo>
                  <a:pt x="2765722" y="2500312"/>
                  <a:pt x="2755801" y="2497832"/>
                  <a:pt x="2745879" y="2492871"/>
                </a:cubicBezTo>
                <a:cubicBezTo>
                  <a:pt x="2735957" y="2487910"/>
                  <a:pt x="2728515" y="2485430"/>
                  <a:pt x="2723555" y="2485430"/>
                </a:cubicBezTo>
                <a:cubicBezTo>
                  <a:pt x="2708672" y="2480469"/>
                  <a:pt x="2696270" y="2475508"/>
                  <a:pt x="2686348" y="2470547"/>
                </a:cubicBezTo>
                <a:cubicBezTo>
                  <a:pt x="2676425" y="2465586"/>
                  <a:pt x="2660303" y="2460625"/>
                  <a:pt x="2637978" y="2455664"/>
                </a:cubicBezTo>
                <a:cubicBezTo>
                  <a:pt x="2615654" y="2450703"/>
                  <a:pt x="2597051" y="2443262"/>
                  <a:pt x="2582168" y="2433340"/>
                </a:cubicBezTo>
                <a:lnTo>
                  <a:pt x="2559844" y="2425898"/>
                </a:lnTo>
                <a:lnTo>
                  <a:pt x="2559844" y="2418457"/>
                </a:lnTo>
                <a:cubicBezTo>
                  <a:pt x="2559844" y="2413496"/>
                  <a:pt x="2549922" y="2411016"/>
                  <a:pt x="2530078" y="2411016"/>
                </a:cubicBezTo>
                <a:cubicBezTo>
                  <a:pt x="2525117" y="2411016"/>
                  <a:pt x="2520156" y="2411016"/>
                  <a:pt x="2515195" y="2411016"/>
                </a:cubicBezTo>
                <a:cubicBezTo>
                  <a:pt x="2510234" y="2411016"/>
                  <a:pt x="2502793" y="2411016"/>
                  <a:pt x="2492871" y="2411016"/>
                </a:cubicBezTo>
                <a:cubicBezTo>
                  <a:pt x="2477988" y="2406055"/>
                  <a:pt x="2468066" y="2402334"/>
                  <a:pt x="2463105" y="2399853"/>
                </a:cubicBezTo>
                <a:cubicBezTo>
                  <a:pt x="2458145" y="2397373"/>
                  <a:pt x="2455664" y="2393652"/>
                  <a:pt x="2455664" y="2388691"/>
                </a:cubicBezTo>
                <a:close/>
                <a:moveTo>
                  <a:pt x="2409953" y="2372746"/>
                </a:moveTo>
                <a:lnTo>
                  <a:pt x="2418457" y="2373809"/>
                </a:lnTo>
                <a:cubicBezTo>
                  <a:pt x="2418457" y="2373809"/>
                  <a:pt x="2415976" y="2373809"/>
                  <a:pt x="2411016" y="2373809"/>
                </a:cubicBezTo>
                <a:close/>
                <a:moveTo>
                  <a:pt x="5610820" y="2366367"/>
                </a:moveTo>
                <a:cubicBezTo>
                  <a:pt x="5610820" y="2371328"/>
                  <a:pt x="5610820" y="2373809"/>
                  <a:pt x="5610820" y="2373809"/>
                </a:cubicBezTo>
                <a:cubicBezTo>
                  <a:pt x="5610820" y="2378769"/>
                  <a:pt x="5610820" y="2381250"/>
                  <a:pt x="5610820" y="2381250"/>
                </a:cubicBezTo>
                <a:cubicBezTo>
                  <a:pt x="5615781" y="2381250"/>
                  <a:pt x="5618261" y="2381250"/>
                  <a:pt x="5618261" y="2381250"/>
                </a:cubicBezTo>
                <a:cubicBezTo>
                  <a:pt x="5618261" y="2381250"/>
                  <a:pt x="5618261" y="2378769"/>
                  <a:pt x="5618261" y="2373809"/>
                </a:cubicBezTo>
                <a:close/>
                <a:moveTo>
                  <a:pt x="5558730" y="2366367"/>
                </a:moveTo>
                <a:cubicBezTo>
                  <a:pt x="5558730" y="2366367"/>
                  <a:pt x="5558730" y="2368848"/>
                  <a:pt x="5558730" y="2373809"/>
                </a:cubicBezTo>
                <a:cubicBezTo>
                  <a:pt x="5563692" y="2378769"/>
                  <a:pt x="5558730" y="2381250"/>
                  <a:pt x="5543847" y="2381250"/>
                </a:cubicBezTo>
                <a:cubicBezTo>
                  <a:pt x="5538886" y="2381250"/>
                  <a:pt x="5536406" y="2382490"/>
                  <a:pt x="5536406" y="2384971"/>
                </a:cubicBezTo>
                <a:cubicBezTo>
                  <a:pt x="5536406" y="2387451"/>
                  <a:pt x="5532685" y="2388691"/>
                  <a:pt x="5525244" y="2388691"/>
                </a:cubicBezTo>
                <a:cubicBezTo>
                  <a:pt x="5517802" y="2388691"/>
                  <a:pt x="5514082" y="2387451"/>
                  <a:pt x="5514082" y="2384971"/>
                </a:cubicBezTo>
                <a:cubicBezTo>
                  <a:pt x="5514082" y="2382490"/>
                  <a:pt x="5510361" y="2381250"/>
                  <a:pt x="5502920" y="2381250"/>
                </a:cubicBezTo>
                <a:cubicBezTo>
                  <a:pt x="5495478" y="2381250"/>
                  <a:pt x="5491758" y="2378769"/>
                  <a:pt x="5491758" y="2373809"/>
                </a:cubicBezTo>
                <a:lnTo>
                  <a:pt x="5491758" y="2381250"/>
                </a:lnTo>
                <a:cubicBezTo>
                  <a:pt x="5491758" y="2386211"/>
                  <a:pt x="5494238" y="2388691"/>
                  <a:pt x="5499199" y="2388691"/>
                </a:cubicBezTo>
                <a:cubicBezTo>
                  <a:pt x="5509120" y="2393652"/>
                  <a:pt x="5517802" y="2396133"/>
                  <a:pt x="5525244" y="2396133"/>
                </a:cubicBezTo>
                <a:cubicBezTo>
                  <a:pt x="5532685" y="2396133"/>
                  <a:pt x="5537647" y="2394893"/>
                  <a:pt x="5540127" y="2392412"/>
                </a:cubicBezTo>
                <a:cubicBezTo>
                  <a:pt x="5542607" y="2389931"/>
                  <a:pt x="5546327" y="2388691"/>
                  <a:pt x="5551289" y="2388691"/>
                </a:cubicBezTo>
                <a:cubicBezTo>
                  <a:pt x="5571133" y="2388691"/>
                  <a:pt x="5576093" y="2383731"/>
                  <a:pt x="5566172" y="2373809"/>
                </a:cubicBezTo>
                <a:cubicBezTo>
                  <a:pt x="5561210" y="2368848"/>
                  <a:pt x="5558730" y="2366367"/>
                  <a:pt x="5558730" y="2366367"/>
                </a:cubicBezTo>
                <a:close/>
                <a:moveTo>
                  <a:pt x="5514082" y="2366367"/>
                </a:moveTo>
                <a:lnTo>
                  <a:pt x="5506640" y="2373809"/>
                </a:lnTo>
                <a:cubicBezTo>
                  <a:pt x="5506640" y="2373809"/>
                  <a:pt x="5509120" y="2373809"/>
                  <a:pt x="5514082" y="2373809"/>
                </a:cubicBezTo>
                <a:cubicBezTo>
                  <a:pt x="5519043" y="2373809"/>
                  <a:pt x="5521523" y="2373809"/>
                  <a:pt x="5521523" y="2373809"/>
                </a:cubicBezTo>
                <a:close/>
                <a:moveTo>
                  <a:pt x="3058418" y="2366367"/>
                </a:moveTo>
                <a:cubicBezTo>
                  <a:pt x="3058418" y="2366367"/>
                  <a:pt x="3060899" y="2368848"/>
                  <a:pt x="3065859" y="2373809"/>
                </a:cubicBezTo>
                <a:lnTo>
                  <a:pt x="3080742" y="2366367"/>
                </a:lnTo>
                <a:close/>
                <a:moveTo>
                  <a:pt x="2195215" y="2366367"/>
                </a:moveTo>
                <a:lnTo>
                  <a:pt x="2262187" y="2381250"/>
                </a:lnTo>
                <a:lnTo>
                  <a:pt x="2247305" y="2381250"/>
                </a:lnTo>
                <a:cubicBezTo>
                  <a:pt x="2237383" y="2376289"/>
                  <a:pt x="2229941" y="2373809"/>
                  <a:pt x="2224980" y="2373809"/>
                </a:cubicBezTo>
                <a:close/>
                <a:moveTo>
                  <a:pt x="5642446" y="2361716"/>
                </a:moveTo>
                <a:cubicBezTo>
                  <a:pt x="5641206" y="2361096"/>
                  <a:pt x="5640586" y="2361406"/>
                  <a:pt x="5640586" y="2362646"/>
                </a:cubicBezTo>
                <a:cubicBezTo>
                  <a:pt x="5640586" y="2365127"/>
                  <a:pt x="5640586" y="2368848"/>
                  <a:pt x="5640586" y="2373809"/>
                </a:cubicBezTo>
                <a:cubicBezTo>
                  <a:pt x="5645547" y="2378769"/>
                  <a:pt x="5648027" y="2378769"/>
                  <a:pt x="5648027" y="2373809"/>
                </a:cubicBezTo>
                <a:lnTo>
                  <a:pt x="5648027" y="2366367"/>
                </a:lnTo>
                <a:cubicBezTo>
                  <a:pt x="5645546" y="2363887"/>
                  <a:pt x="5643686" y="2362337"/>
                  <a:pt x="5642446" y="2361716"/>
                </a:cubicBezTo>
                <a:close/>
                <a:moveTo>
                  <a:pt x="5588496" y="2358926"/>
                </a:moveTo>
                <a:lnTo>
                  <a:pt x="5588496" y="2366367"/>
                </a:lnTo>
                <a:cubicBezTo>
                  <a:pt x="5593457" y="2366367"/>
                  <a:pt x="5595937" y="2365127"/>
                  <a:pt x="5595937" y="2362646"/>
                </a:cubicBezTo>
                <a:cubicBezTo>
                  <a:pt x="5595937" y="2360166"/>
                  <a:pt x="5593457" y="2358926"/>
                  <a:pt x="5588496" y="2358926"/>
                </a:cubicBezTo>
                <a:close/>
                <a:moveTo>
                  <a:pt x="2455664" y="2358926"/>
                </a:moveTo>
                <a:cubicBezTo>
                  <a:pt x="2460625" y="2358926"/>
                  <a:pt x="2463105" y="2358926"/>
                  <a:pt x="2463105" y="2358926"/>
                </a:cubicBezTo>
                <a:lnTo>
                  <a:pt x="2477988" y="2366367"/>
                </a:lnTo>
                <a:close/>
                <a:moveTo>
                  <a:pt x="1986855" y="2358926"/>
                </a:moveTo>
                <a:cubicBezTo>
                  <a:pt x="1996777" y="2358926"/>
                  <a:pt x="2004219" y="2358926"/>
                  <a:pt x="2009180" y="2358926"/>
                </a:cubicBezTo>
                <a:cubicBezTo>
                  <a:pt x="2014141" y="2358926"/>
                  <a:pt x="2019102" y="2361406"/>
                  <a:pt x="2024062" y="2366367"/>
                </a:cubicBezTo>
                <a:cubicBezTo>
                  <a:pt x="2029023" y="2366367"/>
                  <a:pt x="2032744" y="2367607"/>
                  <a:pt x="2035225" y="2370088"/>
                </a:cubicBezTo>
                <a:cubicBezTo>
                  <a:pt x="2037705" y="2372568"/>
                  <a:pt x="2040186" y="2373809"/>
                  <a:pt x="2042666" y="2373809"/>
                </a:cubicBezTo>
                <a:cubicBezTo>
                  <a:pt x="2045147" y="2373809"/>
                  <a:pt x="2047627" y="2373809"/>
                  <a:pt x="2050107" y="2373809"/>
                </a:cubicBezTo>
                <a:cubicBezTo>
                  <a:pt x="2052588" y="2373809"/>
                  <a:pt x="2056309" y="2376289"/>
                  <a:pt x="2061270" y="2381250"/>
                </a:cubicBezTo>
                <a:cubicBezTo>
                  <a:pt x="2071192" y="2386211"/>
                  <a:pt x="2083594" y="2389931"/>
                  <a:pt x="2098476" y="2392412"/>
                </a:cubicBezTo>
                <a:cubicBezTo>
                  <a:pt x="2113360" y="2394893"/>
                  <a:pt x="2123281" y="2396133"/>
                  <a:pt x="2128242" y="2396133"/>
                </a:cubicBezTo>
                <a:lnTo>
                  <a:pt x="2165449" y="2403574"/>
                </a:lnTo>
                <a:lnTo>
                  <a:pt x="2195215" y="2411016"/>
                </a:lnTo>
                <a:lnTo>
                  <a:pt x="2195215" y="2418457"/>
                </a:lnTo>
                <a:cubicBezTo>
                  <a:pt x="2205137" y="2423418"/>
                  <a:pt x="2212578" y="2428379"/>
                  <a:pt x="2217539" y="2433340"/>
                </a:cubicBezTo>
                <a:cubicBezTo>
                  <a:pt x="2222500" y="2438301"/>
                  <a:pt x="2232422" y="2443262"/>
                  <a:pt x="2247305" y="2448223"/>
                </a:cubicBezTo>
                <a:cubicBezTo>
                  <a:pt x="2262187" y="2453183"/>
                  <a:pt x="2270869" y="2458145"/>
                  <a:pt x="2273350" y="2463105"/>
                </a:cubicBezTo>
                <a:cubicBezTo>
                  <a:pt x="2275830" y="2468066"/>
                  <a:pt x="2278310" y="2470547"/>
                  <a:pt x="2280791" y="2470547"/>
                </a:cubicBezTo>
                <a:cubicBezTo>
                  <a:pt x="2283272" y="2470547"/>
                  <a:pt x="2288232" y="2471787"/>
                  <a:pt x="2295674" y="2474267"/>
                </a:cubicBezTo>
                <a:cubicBezTo>
                  <a:pt x="2303115" y="2476748"/>
                  <a:pt x="2306836" y="2477988"/>
                  <a:pt x="2306836" y="2477988"/>
                </a:cubicBezTo>
                <a:lnTo>
                  <a:pt x="2306836" y="2485430"/>
                </a:lnTo>
                <a:cubicBezTo>
                  <a:pt x="2306836" y="2485430"/>
                  <a:pt x="2301875" y="2482949"/>
                  <a:pt x="2291953" y="2477988"/>
                </a:cubicBezTo>
                <a:cubicBezTo>
                  <a:pt x="2286992" y="2477988"/>
                  <a:pt x="2279551" y="2476748"/>
                  <a:pt x="2269629" y="2474267"/>
                </a:cubicBezTo>
                <a:cubicBezTo>
                  <a:pt x="2259707" y="2471787"/>
                  <a:pt x="2254746" y="2469307"/>
                  <a:pt x="2254746" y="2466826"/>
                </a:cubicBezTo>
                <a:cubicBezTo>
                  <a:pt x="2254746" y="2464345"/>
                  <a:pt x="2252265" y="2463105"/>
                  <a:pt x="2247305" y="2463105"/>
                </a:cubicBezTo>
                <a:cubicBezTo>
                  <a:pt x="2242344" y="2463105"/>
                  <a:pt x="2238623" y="2461865"/>
                  <a:pt x="2236142" y="2459385"/>
                </a:cubicBezTo>
                <a:cubicBezTo>
                  <a:pt x="2233662" y="2456904"/>
                  <a:pt x="2232422" y="2455664"/>
                  <a:pt x="2232422" y="2455664"/>
                </a:cubicBezTo>
                <a:lnTo>
                  <a:pt x="2210098" y="2440781"/>
                </a:lnTo>
                <a:lnTo>
                  <a:pt x="2202656" y="2433340"/>
                </a:lnTo>
                <a:cubicBezTo>
                  <a:pt x="2192734" y="2428379"/>
                  <a:pt x="2187774" y="2427138"/>
                  <a:pt x="2187774" y="2429619"/>
                </a:cubicBezTo>
                <a:cubicBezTo>
                  <a:pt x="2187774" y="2432100"/>
                  <a:pt x="2184053" y="2433340"/>
                  <a:pt x="2176611" y="2433340"/>
                </a:cubicBezTo>
                <a:cubicBezTo>
                  <a:pt x="2169170" y="2433340"/>
                  <a:pt x="2165449" y="2433340"/>
                  <a:pt x="2165449" y="2433340"/>
                </a:cubicBezTo>
                <a:cubicBezTo>
                  <a:pt x="2150566" y="2428379"/>
                  <a:pt x="2138164" y="2423418"/>
                  <a:pt x="2128242" y="2418457"/>
                </a:cubicBezTo>
                <a:cubicBezTo>
                  <a:pt x="2118320" y="2408535"/>
                  <a:pt x="2110879" y="2403574"/>
                  <a:pt x="2105918" y="2403574"/>
                </a:cubicBezTo>
                <a:lnTo>
                  <a:pt x="2091035" y="2396133"/>
                </a:lnTo>
                <a:cubicBezTo>
                  <a:pt x="2086075" y="2396133"/>
                  <a:pt x="2081113" y="2396133"/>
                  <a:pt x="2076152" y="2396133"/>
                </a:cubicBezTo>
                <a:lnTo>
                  <a:pt x="2076152" y="2403574"/>
                </a:lnTo>
                <a:cubicBezTo>
                  <a:pt x="2066230" y="2398613"/>
                  <a:pt x="2058789" y="2394893"/>
                  <a:pt x="2053828" y="2392412"/>
                </a:cubicBezTo>
                <a:cubicBezTo>
                  <a:pt x="2048867" y="2389931"/>
                  <a:pt x="2046387" y="2387451"/>
                  <a:pt x="2046387" y="2384971"/>
                </a:cubicBezTo>
                <a:cubicBezTo>
                  <a:pt x="2046387" y="2382490"/>
                  <a:pt x="2041426" y="2380010"/>
                  <a:pt x="2031504" y="2377529"/>
                </a:cubicBezTo>
                <a:cubicBezTo>
                  <a:pt x="2021582" y="2375049"/>
                  <a:pt x="2006699" y="2373809"/>
                  <a:pt x="1986855" y="2373809"/>
                </a:cubicBezTo>
                <a:cubicBezTo>
                  <a:pt x="1986855" y="2373809"/>
                  <a:pt x="1986855" y="2372568"/>
                  <a:pt x="1986855" y="2370088"/>
                </a:cubicBezTo>
                <a:cubicBezTo>
                  <a:pt x="1986855" y="2367607"/>
                  <a:pt x="1989336" y="2366367"/>
                  <a:pt x="1994297" y="2366367"/>
                </a:cubicBezTo>
                <a:close/>
                <a:moveTo>
                  <a:pt x="5528965" y="2355205"/>
                </a:moveTo>
                <a:cubicBezTo>
                  <a:pt x="5526484" y="2355206"/>
                  <a:pt x="5524004" y="2356446"/>
                  <a:pt x="5521523" y="2358926"/>
                </a:cubicBezTo>
                <a:lnTo>
                  <a:pt x="5514082" y="2358926"/>
                </a:lnTo>
                <a:cubicBezTo>
                  <a:pt x="5514082" y="2358926"/>
                  <a:pt x="5521523" y="2361406"/>
                  <a:pt x="5536406" y="2366367"/>
                </a:cubicBezTo>
                <a:lnTo>
                  <a:pt x="5551289" y="2358926"/>
                </a:lnTo>
                <a:lnTo>
                  <a:pt x="5536406" y="2358926"/>
                </a:lnTo>
                <a:cubicBezTo>
                  <a:pt x="5533925" y="2356446"/>
                  <a:pt x="5531445" y="2355206"/>
                  <a:pt x="5528965" y="2355205"/>
                </a:cubicBezTo>
                <a:close/>
                <a:moveTo>
                  <a:pt x="5718720" y="2351484"/>
                </a:moveTo>
                <a:cubicBezTo>
                  <a:pt x="5716240" y="2351484"/>
                  <a:pt x="5715000" y="2353965"/>
                  <a:pt x="5715000" y="2358926"/>
                </a:cubicBezTo>
                <a:lnTo>
                  <a:pt x="5715000" y="2366367"/>
                </a:lnTo>
                <a:cubicBezTo>
                  <a:pt x="5710038" y="2366367"/>
                  <a:pt x="5707558" y="2363886"/>
                  <a:pt x="5707558" y="2358926"/>
                </a:cubicBezTo>
                <a:lnTo>
                  <a:pt x="5685234" y="2358926"/>
                </a:lnTo>
                <a:lnTo>
                  <a:pt x="5692676" y="2366367"/>
                </a:lnTo>
                <a:cubicBezTo>
                  <a:pt x="5697637" y="2371328"/>
                  <a:pt x="5700117" y="2371328"/>
                  <a:pt x="5700117" y="2366367"/>
                </a:cubicBezTo>
                <a:cubicBezTo>
                  <a:pt x="5700117" y="2366367"/>
                  <a:pt x="5702597" y="2367607"/>
                  <a:pt x="5707558" y="2370088"/>
                </a:cubicBezTo>
                <a:cubicBezTo>
                  <a:pt x="5712520" y="2372568"/>
                  <a:pt x="5716240" y="2373809"/>
                  <a:pt x="5718720" y="2373809"/>
                </a:cubicBezTo>
                <a:cubicBezTo>
                  <a:pt x="5721201" y="2373809"/>
                  <a:pt x="5724921" y="2375049"/>
                  <a:pt x="5729883" y="2377529"/>
                </a:cubicBezTo>
                <a:cubicBezTo>
                  <a:pt x="5734844" y="2380010"/>
                  <a:pt x="5737324" y="2381250"/>
                  <a:pt x="5737324" y="2381250"/>
                </a:cubicBezTo>
                <a:lnTo>
                  <a:pt x="5752207" y="2381250"/>
                </a:lnTo>
                <a:lnTo>
                  <a:pt x="5737324" y="2373809"/>
                </a:lnTo>
                <a:cubicBezTo>
                  <a:pt x="5737324" y="2368848"/>
                  <a:pt x="5736083" y="2365127"/>
                  <a:pt x="5733603" y="2362646"/>
                </a:cubicBezTo>
                <a:cubicBezTo>
                  <a:pt x="5731123" y="2360166"/>
                  <a:pt x="5727402" y="2358926"/>
                  <a:pt x="5722441" y="2358926"/>
                </a:cubicBezTo>
                <a:cubicBezTo>
                  <a:pt x="5722441" y="2353965"/>
                  <a:pt x="5721201" y="2351484"/>
                  <a:pt x="5718720" y="2351484"/>
                </a:cubicBezTo>
                <a:close/>
                <a:moveTo>
                  <a:pt x="5558730" y="2351484"/>
                </a:moveTo>
                <a:lnTo>
                  <a:pt x="5566172" y="2358926"/>
                </a:lnTo>
                <a:lnTo>
                  <a:pt x="5573613" y="2351484"/>
                </a:lnTo>
                <a:close/>
                <a:moveTo>
                  <a:pt x="3065859" y="2351484"/>
                </a:moveTo>
                <a:lnTo>
                  <a:pt x="3073301" y="2358926"/>
                </a:lnTo>
                <a:cubicBezTo>
                  <a:pt x="3085703" y="2361406"/>
                  <a:pt x="3094385" y="2363267"/>
                  <a:pt x="3099346" y="2364507"/>
                </a:cubicBezTo>
                <a:lnTo>
                  <a:pt x="3102553" y="2365469"/>
                </a:lnTo>
                <a:lnTo>
                  <a:pt x="3099346" y="2359856"/>
                </a:lnTo>
                <a:cubicBezTo>
                  <a:pt x="3096865" y="2357996"/>
                  <a:pt x="3093145" y="2356446"/>
                  <a:pt x="3088183" y="2355205"/>
                </a:cubicBezTo>
                <a:cubicBezTo>
                  <a:pt x="3078261" y="2352724"/>
                  <a:pt x="3070820" y="2351484"/>
                  <a:pt x="3065859" y="2351484"/>
                </a:cubicBezTo>
                <a:close/>
                <a:moveTo>
                  <a:pt x="2113360" y="2351484"/>
                </a:moveTo>
                <a:cubicBezTo>
                  <a:pt x="2113360" y="2351484"/>
                  <a:pt x="2115840" y="2351484"/>
                  <a:pt x="2120801" y="2351484"/>
                </a:cubicBezTo>
                <a:lnTo>
                  <a:pt x="2120801" y="2358926"/>
                </a:lnTo>
                <a:cubicBezTo>
                  <a:pt x="2120801" y="2358926"/>
                  <a:pt x="2118320" y="2356445"/>
                  <a:pt x="2113360" y="2351484"/>
                </a:cubicBezTo>
                <a:close/>
                <a:moveTo>
                  <a:pt x="5960566" y="2344043"/>
                </a:moveTo>
                <a:cubicBezTo>
                  <a:pt x="5965527" y="2344043"/>
                  <a:pt x="5970488" y="2346524"/>
                  <a:pt x="5975449" y="2351484"/>
                </a:cubicBezTo>
                <a:cubicBezTo>
                  <a:pt x="5970488" y="2351484"/>
                  <a:pt x="5965527" y="2351484"/>
                  <a:pt x="5960566" y="2351484"/>
                </a:cubicBezTo>
                <a:close/>
                <a:moveTo>
                  <a:pt x="2143125" y="2344043"/>
                </a:moveTo>
                <a:cubicBezTo>
                  <a:pt x="2148086" y="2344043"/>
                  <a:pt x="2153047" y="2346524"/>
                  <a:pt x="2158008" y="2351484"/>
                </a:cubicBezTo>
                <a:lnTo>
                  <a:pt x="2150566" y="2351484"/>
                </a:lnTo>
                <a:close/>
                <a:moveTo>
                  <a:pt x="5729883" y="2336601"/>
                </a:moveTo>
                <a:lnTo>
                  <a:pt x="5729883" y="2344043"/>
                </a:lnTo>
                <a:cubicBezTo>
                  <a:pt x="5734844" y="2344043"/>
                  <a:pt x="5739804" y="2344043"/>
                  <a:pt x="5744765" y="2344043"/>
                </a:cubicBezTo>
                <a:cubicBezTo>
                  <a:pt x="5739804" y="2339082"/>
                  <a:pt x="5734844" y="2336601"/>
                  <a:pt x="5729883" y="2336601"/>
                </a:cubicBezTo>
                <a:close/>
                <a:moveTo>
                  <a:pt x="3170039" y="2336601"/>
                </a:moveTo>
                <a:cubicBezTo>
                  <a:pt x="3170039" y="2336601"/>
                  <a:pt x="3167558" y="2339082"/>
                  <a:pt x="3162598" y="2344043"/>
                </a:cubicBezTo>
                <a:cubicBezTo>
                  <a:pt x="3162598" y="2344043"/>
                  <a:pt x="3163838" y="2345283"/>
                  <a:pt x="3166318" y="2347764"/>
                </a:cubicBezTo>
                <a:cubicBezTo>
                  <a:pt x="3168799" y="2350244"/>
                  <a:pt x="3170039" y="2351484"/>
                  <a:pt x="3170039" y="2351484"/>
                </a:cubicBezTo>
                <a:cubicBezTo>
                  <a:pt x="3184922" y="2356445"/>
                  <a:pt x="3192363" y="2356445"/>
                  <a:pt x="3192363" y="2351484"/>
                </a:cubicBezTo>
                <a:cubicBezTo>
                  <a:pt x="3192363" y="2346524"/>
                  <a:pt x="3189883" y="2344043"/>
                  <a:pt x="3184922" y="2344043"/>
                </a:cubicBezTo>
                <a:lnTo>
                  <a:pt x="3177480" y="2344043"/>
                </a:lnTo>
                <a:close/>
                <a:moveTo>
                  <a:pt x="5640586" y="2329160"/>
                </a:moveTo>
                <a:cubicBezTo>
                  <a:pt x="5640586" y="2329160"/>
                  <a:pt x="5643066" y="2329160"/>
                  <a:pt x="5648027" y="2329160"/>
                </a:cubicBezTo>
                <a:lnTo>
                  <a:pt x="5646836" y="2333327"/>
                </a:lnTo>
                <a:close/>
                <a:moveTo>
                  <a:pt x="3110508" y="2329160"/>
                </a:moveTo>
                <a:lnTo>
                  <a:pt x="3125391" y="2336601"/>
                </a:lnTo>
                <a:lnTo>
                  <a:pt x="3117949" y="2329160"/>
                </a:lnTo>
                <a:cubicBezTo>
                  <a:pt x="3112988" y="2329160"/>
                  <a:pt x="3110508" y="2329160"/>
                  <a:pt x="3110508" y="2329160"/>
                </a:cubicBezTo>
                <a:close/>
                <a:moveTo>
                  <a:pt x="2403574" y="2323470"/>
                </a:moveTo>
                <a:lnTo>
                  <a:pt x="2414736" y="2325439"/>
                </a:lnTo>
                <a:cubicBezTo>
                  <a:pt x="2427138" y="2327920"/>
                  <a:pt x="2434580" y="2329160"/>
                  <a:pt x="2437060" y="2329160"/>
                </a:cubicBezTo>
                <a:cubicBezTo>
                  <a:pt x="2439541" y="2329160"/>
                  <a:pt x="2443262" y="2330400"/>
                  <a:pt x="2448223" y="2332881"/>
                </a:cubicBezTo>
                <a:cubicBezTo>
                  <a:pt x="2453183" y="2335361"/>
                  <a:pt x="2460625" y="2336601"/>
                  <a:pt x="2470547" y="2336601"/>
                </a:cubicBezTo>
                <a:cubicBezTo>
                  <a:pt x="2500312" y="2341562"/>
                  <a:pt x="2527598" y="2349004"/>
                  <a:pt x="2552402" y="2358926"/>
                </a:cubicBezTo>
                <a:lnTo>
                  <a:pt x="2589609" y="2366367"/>
                </a:lnTo>
                <a:lnTo>
                  <a:pt x="2634258" y="2373809"/>
                </a:lnTo>
                <a:lnTo>
                  <a:pt x="2641699" y="2373809"/>
                </a:lnTo>
                <a:cubicBezTo>
                  <a:pt x="2646660" y="2373809"/>
                  <a:pt x="2649141" y="2376289"/>
                  <a:pt x="2649141" y="2381250"/>
                </a:cubicBezTo>
                <a:cubicBezTo>
                  <a:pt x="2664023" y="2391172"/>
                  <a:pt x="2691308" y="2396133"/>
                  <a:pt x="2730996" y="2396133"/>
                </a:cubicBezTo>
                <a:lnTo>
                  <a:pt x="2768203" y="2403574"/>
                </a:lnTo>
                <a:cubicBezTo>
                  <a:pt x="2802929" y="2423418"/>
                  <a:pt x="2822774" y="2430859"/>
                  <a:pt x="2827734" y="2425898"/>
                </a:cubicBezTo>
                <a:lnTo>
                  <a:pt x="2850058" y="2440781"/>
                </a:lnTo>
                <a:cubicBezTo>
                  <a:pt x="2850058" y="2445742"/>
                  <a:pt x="2855019" y="2448223"/>
                  <a:pt x="2864941" y="2448223"/>
                </a:cubicBezTo>
                <a:cubicBezTo>
                  <a:pt x="2874863" y="2448223"/>
                  <a:pt x="2882305" y="2449463"/>
                  <a:pt x="2887266" y="2451943"/>
                </a:cubicBezTo>
                <a:cubicBezTo>
                  <a:pt x="2892226" y="2454424"/>
                  <a:pt x="2898428" y="2455664"/>
                  <a:pt x="2905869" y="2455664"/>
                </a:cubicBezTo>
                <a:cubicBezTo>
                  <a:pt x="2913310" y="2455664"/>
                  <a:pt x="2917031" y="2456904"/>
                  <a:pt x="2917031" y="2459385"/>
                </a:cubicBezTo>
                <a:cubicBezTo>
                  <a:pt x="2917031" y="2461865"/>
                  <a:pt x="2919512" y="2463105"/>
                  <a:pt x="2924473" y="2463105"/>
                </a:cubicBezTo>
                <a:cubicBezTo>
                  <a:pt x="2944316" y="2463105"/>
                  <a:pt x="2949277" y="2468066"/>
                  <a:pt x="2939355" y="2477988"/>
                </a:cubicBezTo>
                <a:lnTo>
                  <a:pt x="2924473" y="2477988"/>
                </a:lnTo>
                <a:cubicBezTo>
                  <a:pt x="2924473" y="2473027"/>
                  <a:pt x="2919512" y="2473027"/>
                  <a:pt x="2909590" y="2477988"/>
                </a:cubicBezTo>
                <a:cubicBezTo>
                  <a:pt x="2909590" y="2477988"/>
                  <a:pt x="2908350" y="2476748"/>
                  <a:pt x="2905869" y="2474267"/>
                </a:cubicBezTo>
                <a:cubicBezTo>
                  <a:pt x="2903388" y="2471787"/>
                  <a:pt x="2900908" y="2470547"/>
                  <a:pt x="2898428" y="2470547"/>
                </a:cubicBezTo>
                <a:cubicBezTo>
                  <a:pt x="2895947" y="2470547"/>
                  <a:pt x="2893467" y="2470547"/>
                  <a:pt x="2890986" y="2470547"/>
                </a:cubicBezTo>
                <a:cubicBezTo>
                  <a:pt x="2888506" y="2470547"/>
                  <a:pt x="2884785" y="2470547"/>
                  <a:pt x="2879824" y="2470547"/>
                </a:cubicBezTo>
                <a:cubicBezTo>
                  <a:pt x="2879824" y="2470547"/>
                  <a:pt x="2879824" y="2468066"/>
                  <a:pt x="2879824" y="2463105"/>
                </a:cubicBezTo>
                <a:cubicBezTo>
                  <a:pt x="2879824" y="2458145"/>
                  <a:pt x="2877344" y="2455664"/>
                  <a:pt x="2872383" y="2455664"/>
                </a:cubicBezTo>
                <a:cubicBezTo>
                  <a:pt x="2867422" y="2460625"/>
                  <a:pt x="2867422" y="2463105"/>
                  <a:pt x="2872383" y="2463105"/>
                </a:cubicBezTo>
                <a:lnTo>
                  <a:pt x="2857500" y="2463105"/>
                </a:lnTo>
                <a:cubicBezTo>
                  <a:pt x="2857500" y="2458145"/>
                  <a:pt x="2853779" y="2455664"/>
                  <a:pt x="2846338" y="2455664"/>
                </a:cubicBezTo>
                <a:cubicBezTo>
                  <a:pt x="2838896" y="2455664"/>
                  <a:pt x="2835176" y="2454424"/>
                  <a:pt x="2835176" y="2451943"/>
                </a:cubicBezTo>
                <a:cubicBezTo>
                  <a:pt x="2835176" y="2449463"/>
                  <a:pt x="2832695" y="2448223"/>
                  <a:pt x="2827734" y="2448223"/>
                </a:cubicBezTo>
                <a:lnTo>
                  <a:pt x="2812851" y="2440781"/>
                </a:lnTo>
                <a:lnTo>
                  <a:pt x="2797969" y="2440781"/>
                </a:lnTo>
                <a:cubicBezTo>
                  <a:pt x="2797969" y="2440781"/>
                  <a:pt x="2794248" y="2440781"/>
                  <a:pt x="2786807" y="2440781"/>
                </a:cubicBezTo>
                <a:cubicBezTo>
                  <a:pt x="2779365" y="2440781"/>
                  <a:pt x="2771924" y="2439541"/>
                  <a:pt x="2764483" y="2437060"/>
                </a:cubicBezTo>
                <a:cubicBezTo>
                  <a:pt x="2757041" y="2434580"/>
                  <a:pt x="2753320" y="2432100"/>
                  <a:pt x="2753320" y="2429619"/>
                </a:cubicBezTo>
                <a:cubicBezTo>
                  <a:pt x="2753320" y="2427138"/>
                  <a:pt x="2749600" y="2425898"/>
                  <a:pt x="2742158" y="2425898"/>
                </a:cubicBezTo>
                <a:cubicBezTo>
                  <a:pt x="2734717" y="2425898"/>
                  <a:pt x="2723555" y="2422178"/>
                  <a:pt x="2708672" y="2414736"/>
                </a:cubicBezTo>
                <a:cubicBezTo>
                  <a:pt x="2693789" y="2407295"/>
                  <a:pt x="2680146" y="2403574"/>
                  <a:pt x="2667744" y="2403574"/>
                </a:cubicBezTo>
                <a:cubicBezTo>
                  <a:pt x="2655342" y="2403574"/>
                  <a:pt x="2649141" y="2401093"/>
                  <a:pt x="2649141" y="2396133"/>
                </a:cubicBezTo>
                <a:cubicBezTo>
                  <a:pt x="2649141" y="2396133"/>
                  <a:pt x="2646660" y="2396133"/>
                  <a:pt x="2641699" y="2396133"/>
                </a:cubicBezTo>
                <a:cubicBezTo>
                  <a:pt x="2636738" y="2396133"/>
                  <a:pt x="2634258" y="2396133"/>
                  <a:pt x="2634258" y="2396133"/>
                </a:cubicBezTo>
                <a:cubicBezTo>
                  <a:pt x="2624336" y="2396133"/>
                  <a:pt x="2616894" y="2393652"/>
                  <a:pt x="2611933" y="2388691"/>
                </a:cubicBezTo>
                <a:cubicBezTo>
                  <a:pt x="2606973" y="2388691"/>
                  <a:pt x="2602011" y="2387451"/>
                  <a:pt x="2597051" y="2384971"/>
                </a:cubicBezTo>
                <a:cubicBezTo>
                  <a:pt x="2592090" y="2382490"/>
                  <a:pt x="2587129" y="2381250"/>
                  <a:pt x="2582168" y="2381250"/>
                </a:cubicBezTo>
                <a:cubicBezTo>
                  <a:pt x="2577207" y="2381250"/>
                  <a:pt x="2571006" y="2380010"/>
                  <a:pt x="2563564" y="2377529"/>
                </a:cubicBezTo>
                <a:cubicBezTo>
                  <a:pt x="2556123" y="2375049"/>
                  <a:pt x="2549922" y="2371328"/>
                  <a:pt x="2544961" y="2366367"/>
                </a:cubicBezTo>
                <a:cubicBezTo>
                  <a:pt x="2535039" y="2361406"/>
                  <a:pt x="2523877" y="2358926"/>
                  <a:pt x="2511475" y="2358926"/>
                </a:cubicBezTo>
                <a:cubicBezTo>
                  <a:pt x="2499072" y="2358926"/>
                  <a:pt x="2492871" y="2358926"/>
                  <a:pt x="2492871" y="2358926"/>
                </a:cubicBezTo>
                <a:cubicBezTo>
                  <a:pt x="2487910" y="2353965"/>
                  <a:pt x="2485430" y="2351484"/>
                  <a:pt x="2485430" y="2351484"/>
                </a:cubicBezTo>
                <a:cubicBezTo>
                  <a:pt x="2480469" y="2351484"/>
                  <a:pt x="2477988" y="2351484"/>
                  <a:pt x="2477988" y="2351484"/>
                </a:cubicBezTo>
                <a:cubicBezTo>
                  <a:pt x="2477988" y="2351484"/>
                  <a:pt x="2475508" y="2351484"/>
                  <a:pt x="2470547" y="2351484"/>
                </a:cubicBezTo>
                <a:cubicBezTo>
                  <a:pt x="2465586" y="2351484"/>
                  <a:pt x="2461865" y="2350244"/>
                  <a:pt x="2459385" y="2347764"/>
                </a:cubicBezTo>
                <a:cubicBezTo>
                  <a:pt x="2456904" y="2345283"/>
                  <a:pt x="2454424" y="2342803"/>
                  <a:pt x="2451943" y="2340322"/>
                </a:cubicBezTo>
                <a:cubicBezTo>
                  <a:pt x="2449463" y="2337842"/>
                  <a:pt x="2445742" y="2336601"/>
                  <a:pt x="2440781" y="2336601"/>
                </a:cubicBezTo>
                <a:lnTo>
                  <a:pt x="2425898" y="2344043"/>
                </a:lnTo>
                <a:cubicBezTo>
                  <a:pt x="2415976" y="2339082"/>
                  <a:pt x="2408535" y="2336601"/>
                  <a:pt x="2403574" y="2336601"/>
                </a:cubicBezTo>
                <a:close/>
                <a:moveTo>
                  <a:pt x="6563320" y="2321719"/>
                </a:moveTo>
                <a:lnTo>
                  <a:pt x="6563320" y="2329160"/>
                </a:lnTo>
                <a:cubicBezTo>
                  <a:pt x="6563320" y="2329160"/>
                  <a:pt x="6560839" y="2329160"/>
                  <a:pt x="6555879" y="2329160"/>
                </a:cubicBezTo>
                <a:cubicBezTo>
                  <a:pt x="6560839" y="2324199"/>
                  <a:pt x="6563320" y="2321719"/>
                  <a:pt x="6563320" y="2321719"/>
                </a:cubicBezTo>
                <a:close/>
                <a:moveTo>
                  <a:pt x="5737324" y="2321719"/>
                </a:moveTo>
                <a:lnTo>
                  <a:pt x="5729883" y="2329160"/>
                </a:lnTo>
                <a:cubicBezTo>
                  <a:pt x="5729883" y="2329160"/>
                  <a:pt x="5732363" y="2329160"/>
                  <a:pt x="5737324" y="2329160"/>
                </a:cubicBezTo>
                <a:cubicBezTo>
                  <a:pt x="5737324" y="2329160"/>
                  <a:pt x="5737324" y="2326679"/>
                  <a:pt x="5737324" y="2321719"/>
                </a:cubicBezTo>
                <a:close/>
                <a:moveTo>
                  <a:pt x="5432226" y="2321719"/>
                </a:moveTo>
                <a:cubicBezTo>
                  <a:pt x="5432226" y="2326679"/>
                  <a:pt x="5434706" y="2329160"/>
                  <a:pt x="5439668" y="2329160"/>
                </a:cubicBezTo>
                <a:lnTo>
                  <a:pt x="5439668" y="2321719"/>
                </a:lnTo>
                <a:close/>
                <a:moveTo>
                  <a:pt x="5342929" y="2321719"/>
                </a:moveTo>
                <a:cubicBezTo>
                  <a:pt x="5342929" y="2321719"/>
                  <a:pt x="5344170" y="2324199"/>
                  <a:pt x="5346650" y="2329160"/>
                </a:cubicBezTo>
                <a:cubicBezTo>
                  <a:pt x="5349130" y="2334121"/>
                  <a:pt x="5356572" y="2337842"/>
                  <a:pt x="5368974" y="2340322"/>
                </a:cubicBezTo>
                <a:cubicBezTo>
                  <a:pt x="5381377" y="2342803"/>
                  <a:pt x="5387578" y="2344043"/>
                  <a:pt x="5387578" y="2344043"/>
                </a:cubicBezTo>
                <a:lnTo>
                  <a:pt x="5409902" y="2344043"/>
                </a:lnTo>
                <a:cubicBezTo>
                  <a:pt x="5409902" y="2349004"/>
                  <a:pt x="5412382" y="2351484"/>
                  <a:pt x="5417343" y="2351484"/>
                </a:cubicBezTo>
                <a:cubicBezTo>
                  <a:pt x="5422305" y="2351484"/>
                  <a:pt x="5427265" y="2351484"/>
                  <a:pt x="5432226" y="2351484"/>
                </a:cubicBezTo>
                <a:cubicBezTo>
                  <a:pt x="5432226" y="2356445"/>
                  <a:pt x="5433467" y="2358926"/>
                  <a:pt x="5435947" y="2358926"/>
                </a:cubicBezTo>
                <a:cubicBezTo>
                  <a:pt x="5438427" y="2358926"/>
                  <a:pt x="5442148" y="2356445"/>
                  <a:pt x="5447109" y="2351484"/>
                </a:cubicBezTo>
                <a:lnTo>
                  <a:pt x="5454551" y="2366367"/>
                </a:lnTo>
                <a:cubicBezTo>
                  <a:pt x="5449589" y="2371328"/>
                  <a:pt x="5452070" y="2371328"/>
                  <a:pt x="5461992" y="2366367"/>
                </a:cubicBezTo>
                <a:cubicBezTo>
                  <a:pt x="5466953" y="2366367"/>
                  <a:pt x="5469433" y="2368848"/>
                  <a:pt x="5469433" y="2373809"/>
                </a:cubicBezTo>
                <a:lnTo>
                  <a:pt x="5484316" y="2373809"/>
                </a:lnTo>
                <a:cubicBezTo>
                  <a:pt x="5484316" y="2373809"/>
                  <a:pt x="5485557" y="2372568"/>
                  <a:pt x="5488037" y="2370088"/>
                </a:cubicBezTo>
                <a:cubicBezTo>
                  <a:pt x="5490517" y="2367607"/>
                  <a:pt x="5491758" y="2366367"/>
                  <a:pt x="5491758" y="2366367"/>
                </a:cubicBezTo>
                <a:cubicBezTo>
                  <a:pt x="5491758" y="2361406"/>
                  <a:pt x="5491758" y="2358926"/>
                  <a:pt x="5491758" y="2358926"/>
                </a:cubicBezTo>
                <a:lnTo>
                  <a:pt x="5484316" y="2351484"/>
                </a:lnTo>
                <a:cubicBezTo>
                  <a:pt x="5479355" y="2351484"/>
                  <a:pt x="5476875" y="2351484"/>
                  <a:pt x="5476875" y="2351484"/>
                </a:cubicBezTo>
                <a:cubicBezTo>
                  <a:pt x="5476875" y="2351484"/>
                  <a:pt x="5476875" y="2353965"/>
                  <a:pt x="5476875" y="2358926"/>
                </a:cubicBezTo>
                <a:cubicBezTo>
                  <a:pt x="5471913" y="2353965"/>
                  <a:pt x="5469433" y="2351484"/>
                  <a:pt x="5469433" y="2351484"/>
                </a:cubicBezTo>
                <a:cubicBezTo>
                  <a:pt x="5469433" y="2351484"/>
                  <a:pt x="5466953" y="2349004"/>
                  <a:pt x="5461992" y="2344043"/>
                </a:cubicBezTo>
                <a:cubicBezTo>
                  <a:pt x="5461992" y="2339082"/>
                  <a:pt x="5460751" y="2337842"/>
                  <a:pt x="5458271" y="2340322"/>
                </a:cubicBezTo>
                <a:cubicBezTo>
                  <a:pt x="5455791" y="2342803"/>
                  <a:pt x="5452070" y="2344043"/>
                  <a:pt x="5447109" y="2344043"/>
                </a:cubicBezTo>
                <a:lnTo>
                  <a:pt x="5439668" y="2351484"/>
                </a:lnTo>
                <a:lnTo>
                  <a:pt x="5432226" y="2344043"/>
                </a:lnTo>
                <a:cubicBezTo>
                  <a:pt x="5427265" y="2339082"/>
                  <a:pt x="5424785" y="2336601"/>
                  <a:pt x="5424785" y="2336601"/>
                </a:cubicBezTo>
                <a:cubicBezTo>
                  <a:pt x="5424785" y="2336601"/>
                  <a:pt x="5422305" y="2334121"/>
                  <a:pt x="5417343" y="2329160"/>
                </a:cubicBezTo>
                <a:cubicBezTo>
                  <a:pt x="5412382" y="2329160"/>
                  <a:pt x="5408661" y="2329160"/>
                  <a:pt x="5406181" y="2329160"/>
                </a:cubicBezTo>
                <a:cubicBezTo>
                  <a:pt x="5403701" y="2329160"/>
                  <a:pt x="5402461" y="2329160"/>
                  <a:pt x="5402461" y="2329160"/>
                </a:cubicBezTo>
                <a:cubicBezTo>
                  <a:pt x="5397499" y="2329160"/>
                  <a:pt x="5395019" y="2329160"/>
                  <a:pt x="5395019" y="2329160"/>
                </a:cubicBezTo>
                <a:cubicBezTo>
                  <a:pt x="5390058" y="2324199"/>
                  <a:pt x="5382617" y="2321719"/>
                  <a:pt x="5372695" y="2321719"/>
                </a:cubicBezTo>
                <a:cubicBezTo>
                  <a:pt x="5362774" y="2321719"/>
                  <a:pt x="5352851" y="2321719"/>
                  <a:pt x="5342929" y="2321719"/>
                </a:cubicBezTo>
                <a:close/>
                <a:moveTo>
                  <a:pt x="2641699" y="2321719"/>
                </a:moveTo>
                <a:lnTo>
                  <a:pt x="2641699" y="2329160"/>
                </a:lnTo>
                <a:lnTo>
                  <a:pt x="2649141" y="2329160"/>
                </a:lnTo>
                <a:close/>
                <a:moveTo>
                  <a:pt x="2403574" y="2321719"/>
                </a:moveTo>
                <a:lnTo>
                  <a:pt x="2403574" y="2323470"/>
                </a:lnTo>
                <a:lnTo>
                  <a:pt x="2402086" y="2323207"/>
                </a:lnTo>
                <a:close/>
                <a:moveTo>
                  <a:pt x="2381250" y="2321719"/>
                </a:moveTo>
                <a:cubicBezTo>
                  <a:pt x="2381250" y="2321719"/>
                  <a:pt x="2383731" y="2321719"/>
                  <a:pt x="2388691" y="2321719"/>
                </a:cubicBezTo>
                <a:cubicBezTo>
                  <a:pt x="2391172" y="2321719"/>
                  <a:pt x="2394583" y="2322029"/>
                  <a:pt x="2398923" y="2322649"/>
                </a:cubicBezTo>
                <a:lnTo>
                  <a:pt x="2402086" y="2323207"/>
                </a:lnTo>
                <a:lnTo>
                  <a:pt x="2396133" y="2329160"/>
                </a:lnTo>
                <a:cubicBezTo>
                  <a:pt x="2391172" y="2334121"/>
                  <a:pt x="2391172" y="2336601"/>
                  <a:pt x="2396133" y="2336601"/>
                </a:cubicBezTo>
                <a:cubicBezTo>
                  <a:pt x="2401093" y="2336601"/>
                  <a:pt x="2403574" y="2337842"/>
                  <a:pt x="2403574" y="2340322"/>
                </a:cubicBezTo>
                <a:cubicBezTo>
                  <a:pt x="2403574" y="2342803"/>
                  <a:pt x="2401093" y="2344043"/>
                  <a:pt x="2396133" y="2344043"/>
                </a:cubicBezTo>
                <a:cubicBezTo>
                  <a:pt x="2391172" y="2344043"/>
                  <a:pt x="2386211" y="2344043"/>
                  <a:pt x="2381250" y="2344043"/>
                </a:cubicBezTo>
                <a:cubicBezTo>
                  <a:pt x="2376289" y="2344043"/>
                  <a:pt x="2375049" y="2340322"/>
                  <a:pt x="2377529" y="2332881"/>
                </a:cubicBezTo>
                <a:cubicBezTo>
                  <a:pt x="2380010" y="2325439"/>
                  <a:pt x="2381250" y="2321719"/>
                  <a:pt x="2381250" y="2321719"/>
                </a:cubicBezTo>
                <a:close/>
                <a:moveTo>
                  <a:pt x="3168179" y="2317998"/>
                </a:moveTo>
                <a:cubicBezTo>
                  <a:pt x="3164458" y="2317998"/>
                  <a:pt x="3162598" y="2319239"/>
                  <a:pt x="3162598" y="2321719"/>
                </a:cubicBezTo>
                <a:lnTo>
                  <a:pt x="3170039" y="2329160"/>
                </a:lnTo>
                <a:cubicBezTo>
                  <a:pt x="3179961" y="2329160"/>
                  <a:pt x="3184922" y="2329160"/>
                  <a:pt x="3184922" y="2329160"/>
                </a:cubicBezTo>
                <a:cubicBezTo>
                  <a:pt x="3184922" y="2329160"/>
                  <a:pt x="3187402" y="2329160"/>
                  <a:pt x="3192363" y="2329160"/>
                </a:cubicBezTo>
                <a:lnTo>
                  <a:pt x="3207246" y="2336601"/>
                </a:lnTo>
                <a:cubicBezTo>
                  <a:pt x="3207246" y="2331641"/>
                  <a:pt x="3199805" y="2326679"/>
                  <a:pt x="3184922" y="2321719"/>
                </a:cubicBezTo>
                <a:cubicBezTo>
                  <a:pt x="3177480" y="2319239"/>
                  <a:pt x="3171899" y="2317998"/>
                  <a:pt x="3168179" y="2317998"/>
                </a:cubicBezTo>
                <a:close/>
                <a:moveTo>
                  <a:pt x="6526113" y="2314277"/>
                </a:moveTo>
                <a:lnTo>
                  <a:pt x="6533554" y="2314277"/>
                </a:lnTo>
                <a:lnTo>
                  <a:pt x="6526113" y="2321719"/>
                </a:lnTo>
                <a:cubicBezTo>
                  <a:pt x="6526113" y="2316758"/>
                  <a:pt x="6526113" y="2314277"/>
                  <a:pt x="6526113" y="2314277"/>
                </a:cubicBezTo>
                <a:close/>
                <a:moveTo>
                  <a:pt x="6258222" y="2314277"/>
                </a:moveTo>
                <a:cubicBezTo>
                  <a:pt x="6263184" y="2314277"/>
                  <a:pt x="6265664" y="2314277"/>
                  <a:pt x="6265664" y="2314277"/>
                </a:cubicBezTo>
                <a:lnTo>
                  <a:pt x="6258222" y="2321719"/>
                </a:lnTo>
                <a:close/>
                <a:moveTo>
                  <a:pt x="3058418" y="2314277"/>
                </a:moveTo>
                <a:cubicBezTo>
                  <a:pt x="3058418" y="2314277"/>
                  <a:pt x="3060899" y="2315517"/>
                  <a:pt x="3065859" y="2317998"/>
                </a:cubicBezTo>
                <a:cubicBezTo>
                  <a:pt x="3070820" y="2320479"/>
                  <a:pt x="3073301" y="2321719"/>
                  <a:pt x="3073301" y="2321719"/>
                </a:cubicBezTo>
                <a:cubicBezTo>
                  <a:pt x="3073301" y="2321719"/>
                  <a:pt x="3073301" y="2320479"/>
                  <a:pt x="3073301" y="2317998"/>
                </a:cubicBezTo>
                <a:cubicBezTo>
                  <a:pt x="3073301" y="2315517"/>
                  <a:pt x="3070820" y="2314277"/>
                  <a:pt x="3065859" y="2314277"/>
                </a:cubicBezTo>
                <a:close/>
                <a:moveTo>
                  <a:pt x="2574726" y="2314277"/>
                </a:moveTo>
                <a:cubicBezTo>
                  <a:pt x="2569766" y="2314277"/>
                  <a:pt x="2567285" y="2315517"/>
                  <a:pt x="2567285" y="2317998"/>
                </a:cubicBezTo>
                <a:cubicBezTo>
                  <a:pt x="2567285" y="2320479"/>
                  <a:pt x="2567285" y="2321719"/>
                  <a:pt x="2567285" y="2321719"/>
                </a:cubicBezTo>
                <a:cubicBezTo>
                  <a:pt x="2567285" y="2321719"/>
                  <a:pt x="2569766" y="2321719"/>
                  <a:pt x="2574726" y="2321719"/>
                </a:cubicBezTo>
                <a:cubicBezTo>
                  <a:pt x="2579687" y="2321719"/>
                  <a:pt x="2582168" y="2320479"/>
                  <a:pt x="2582168" y="2317998"/>
                </a:cubicBezTo>
                <a:cubicBezTo>
                  <a:pt x="2582168" y="2315517"/>
                  <a:pt x="2579687" y="2314277"/>
                  <a:pt x="2574726" y="2314277"/>
                </a:cubicBezTo>
                <a:close/>
                <a:moveTo>
                  <a:pt x="6131718" y="2306836"/>
                </a:moveTo>
                <a:lnTo>
                  <a:pt x="6139160" y="2306836"/>
                </a:lnTo>
                <a:lnTo>
                  <a:pt x="6146601" y="2314277"/>
                </a:lnTo>
                <a:cubicBezTo>
                  <a:pt x="6141640" y="2314277"/>
                  <a:pt x="6137919" y="2313037"/>
                  <a:pt x="6135439" y="2310557"/>
                </a:cubicBezTo>
                <a:cubicBezTo>
                  <a:pt x="6132959" y="2308076"/>
                  <a:pt x="6131718" y="2306836"/>
                  <a:pt x="6131718" y="2306836"/>
                </a:cubicBezTo>
                <a:close/>
                <a:moveTo>
                  <a:pt x="5685234" y="2306836"/>
                </a:moveTo>
                <a:lnTo>
                  <a:pt x="5677793" y="2314277"/>
                </a:lnTo>
                <a:lnTo>
                  <a:pt x="5692676" y="2314277"/>
                </a:lnTo>
                <a:cubicBezTo>
                  <a:pt x="5692676" y="2314277"/>
                  <a:pt x="5690195" y="2311797"/>
                  <a:pt x="5685234" y="2306836"/>
                </a:cubicBezTo>
                <a:close/>
                <a:moveTo>
                  <a:pt x="2373808" y="2306836"/>
                </a:moveTo>
                <a:lnTo>
                  <a:pt x="2381250" y="2306836"/>
                </a:lnTo>
                <a:cubicBezTo>
                  <a:pt x="2381250" y="2311797"/>
                  <a:pt x="2378769" y="2314277"/>
                  <a:pt x="2373808" y="2314277"/>
                </a:cubicBezTo>
                <a:cubicBezTo>
                  <a:pt x="2368848" y="2314277"/>
                  <a:pt x="2366367" y="2314277"/>
                  <a:pt x="2366367" y="2314277"/>
                </a:cubicBezTo>
                <a:cubicBezTo>
                  <a:pt x="2366367" y="2314277"/>
                  <a:pt x="2367607" y="2313037"/>
                  <a:pt x="2370088" y="2310557"/>
                </a:cubicBezTo>
                <a:cubicBezTo>
                  <a:pt x="2372568" y="2308076"/>
                  <a:pt x="2373808" y="2306836"/>
                  <a:pt x="2373808" y="2306836"/>
                </a:cubicBezTo>
                <a:close/>
                <a:moveTo>
                  <a:pt x="5729883" y="2299394"/>
                </a:moveTo>
                <a:lnTo>
                  <a:pt x="5729883" y="2306836"/>
                </a:lnTo>
                <a:lnTo>
                  <a:pt x="5737324" y="2306836"/>
                </a:lnTo>
                <a:cubicBezTo>
                  <a:pt x="5737324" y="2301875"/>
                  <a:pt x="5734844" y="2299394"/>
                  <a:pt x="5729883" y="2299394"/>
                </a:cubicBezTo>
                <a:close/>
                <a:moveTo>
                  <a:pt x="5298281" y="2299394"/>
                </a:moveTo>
                <a:cubicBezTo>
                  <a:pt x="5293320" y="2299394"/>
                  <a:pt x="5290840" y="2301875"/>
                  <a:pt x="5290840" y="2306836"/>
                </a:cubicBezTo>
                <a:cubicBezTo>
                  <a:pt x="5290840" y="2306836"/>
                  <a:pt x="5288359" y="2306836"/>
                  <a:pt x="5283398" y="2306836"/>
                </a:cubicBezTo>
                <a:cubicBezTo>
                  <a:pt x="5278437" y="2301875"/>
                  <a:pt x="5275957" y="2301875"/>
                  <a:pt x="5275957" y="2306836"/>
                </a:cubicBezTo>
                <a:cubicBezTo>
                  <a:pt x="5275957" y="2311797"/>
                  <a:pt x="5275957" y="2315517"/>
                  <a:pt x="5275957" y="2317998"/>
                </a:cubicBezTo>
                <a:cubicBezTo>
                  <a:pt x="5275957" y="2320479"/>
                  <a:pt x="5277197" y="2320479"/>
                  <a:pt x="5279677" y="2317998"/>
                </a:cubicBezTo>
                <a:cubicBezTo>
                  <a:pt x="5282158" y="2315517"/>
                  <a:pt x="5285878" y="2316758"/>
                  <a:pt x="5290840" y="2321719"/>
                </a:cubicBezTo>
                <a:lnTo>
                  <a:pt x="5313164" y="2321719"/>
                </a:lnTo>
                <a:cubicBezTo>
                  <a:pt x="5313164" y="2321719"/>
                  <a:pt x="5315644" y="2321719"/>
                  <a:pt x="5320605" y="2321719"/>
                </a:cubicBezTo>
                <a:lnTo>
                  <a:pt x="5328047" y="2321719"/>
                </a:lnTo>
                <a:cubicBezTo>
                  <a:pt x="5323085" y="2316758"/>
                  <a:pt x="5323085" y="2314277"/>
                  <a:pt x="5328047" y="2314277"/>
                </a:cubicBezTo>
                <a:lnTo>
                  <a:pt x="5320605" y="2306836"/>
                </a:lnTo>
                <a:lnTo>
                  <a:pt x="5305722" y="2306836"/>
                </a:lnTo>
                <a:cubicBezTo>
                  <a:pt x="5305722" y="2301875"/>
                  <a:pt x="5303242" y="2299394"/>
                  <a:pt x="5298281" y="2299394"/>
                </a:cubicBezTo>
                <a:close/>
                <a:moveTo>
                  <a:pt x="2492871" y="2299394"/>
                </a:moveTo>
                <a:cubicBezTo>
                  <a:pt x="2492871" y="2299394"/>
                  <a:pt x="2492871" y="2301875"/>
                  <a:pt x="2492871" y="2306836"/>
                </a:cubicBezTo>
                <a:cubicBezTo>
                  <a:pt x="2492871" y="2306836"/>
                  <a:pt x="2495352" y="2306836"/>
                  <a:pt x="2500312" y="2306836"/>
                </a:cubicBezTo>
                <a:close/>
                <a:moveTo>
                  <a:pt x="6154043" y="2295674"/>
                </a:moveTo>
                <a:cubicBezTo>
                  <a:pt x="6159003" y="2295674"/>
                  <a:pt x="6166445" y="2296914"/>
                  <a:pt x="6176367" y="2299394"/>
                </a:cubicBezTo>
                <a:lnTo>
                  <a:pt x="6168926" y="2299394"/>
                </a:lnTo>
                <a:cubicBezTo>
                  <a:pt x="6163964" y="2299394"/>
                  <a:pt x="6160243" y="2299394"/>
                  <a:pt x="6157763" y="2299394"/>
                </a:cubicBezTo>
                <a:cubicBezTo>
                  <a:pt x="6155283" y="2299394"/>
                  <a:pt x="6151563" y="2299394"/>
                  <a:pt x="6146601" y="2299394"/>
                </a:cubicBezTo>
                <a:cubicBezTo>
                  <a:pt x="6146601" y="2296914"/>
                  <a:pt x="6149081" y="2295674"/>
                  <a:pt x="6154043" y="2295674"/>
                </a:cubicBezTo>
                <a:close/>
                <a:moveTo>
                  <a:pt x="5879641" y="2294744"/>
                </a:moveTo>
                <a:cubicBezTo>
                  <a:pt x="5879021" y="2295364"/>
                  <a:pt x="5878711" y="2296914"/>
                  <a:pt x="5878711" y="2299394"/>
                </a:cubicBezTo>
                <a:cubicBezTo>
                  <a:pt x="5873749" y="2304355"/>
                  <a:pt x="5881191" y="2309317"/>
                  <a:pt x="5901035" y="2314277"/>
                </a:cubicBezTo>
                <a:cubicBezTo>
                  <a:pt x="5905996" y="2314277"/>
                  <a:pt x="5910956" y="2315517"/>
                  <a:pt x="5915918" y="2317998"/>
                </a:cubicBezTo>
                <a:cubicBezTo>
                  <a:pt x="5920879" y="2320479"/>
                  <a:pt x="5925839" y="2321719"/>
                  <a:pt x="5930801" y="2321719"/>
                </a:cubicBezTo>
                <a:cubicBezTo>
                  <a:pt x="5930801" y="2321719"/>
                  <a:pt x="5933281" y="2321719"/>
                  <a:pt x="5938242" y="2321719"/>
                </a:cubicBezTo>
                <a:lnTo>
                  <a:pt x="5945683" y="2314277"/>
                </a:lnTo>
                <a:cubicBezTo>
                  <a:pt x="5940722" y="2314277"/>
                  <a:pt x="5933281" y="2314277"/>
                  <a:pt x="5923359" y="2314277"/>
                </a:cubicBezTo>
                <a:lnTo>
                  <a:pt x="5915918" y="2306836"/>
                </a:lnTo>
                <a:lnTo>
                  <a:pt x="5901035" y="2306836"/>
                </a:lnTo>
                <a:cubicBezTo>
                  <a:pt x="5891113" y="2301875"/>
                  <a:pt x="5884911" y="2298154"/>
                  <a:pt x="5882431" y="2295674"/>
                </a:cubicBezTo>
                <a:cubicBezTo>
                  <a:pt x="5881191" y="2294434"/>
                  <a:pt x="5880261" y="2294124"/>
                  <a:pt x="5879641" y="2294744"/>
                </a:cubicBezTo>
                <a:close/>
                <a:moveTo>
                  <a:pt x="5588496" y="2291953"/>
                </a:moveTo>
                <a:cubicBezTo>
                  <a:pt x="5593457" y="2296914"/>
                  <a:pt x="5595937" y="2299394"/>
                  <a:pt x="5595937" y="2299394"/>
                </a:cubicBezTo>
                <a:lnTo>
                  <a:pt x="5595937" y="2314277"/>
                </a:lnTo>
                <a:cubicBezTo>
                  <a:pt x="5600899" y="2319238"/>
                  <a:pt x="5602138" y="2322959"/>
                  <a:pt x="5599658" y="2325439"/>
                </a:cubicBezTo>
                <a:cubicBezTo>
                  <a:pt x="5597178" y="2327920"/>
                  <a:pt x="5595937" y="2330400"/>
                  <a:pt x="5595937" y="2332881"/>
                </a:cubicBezTo>
                <a:cubicBezTo>
                  <a:pt x="5595937" y="2335361"/>
                  <a:pt x="5598417" y="2336601"/>
                  <a:pt x="5603379" y="2336601"/>
                </a:cubicBezTo>
                <a:cubicBezTo>
                  <a:pt x="5608340" y="2336601"/>
                  <a:pt x="5610820" y="2331641"/>
                  <a:pt x="5610820" y="2321719"/>
                </a:cubicBezTo>
                <a:cubicBezTo>
                  <a:pt x="5605859" y="2316758"/>
                  <a:pt x="5615781" y="2319238"/>
                  <a:pt x="5640586" y="2329160"/>
                </a:cubicBezTo>
                <a:cubicBezTo>
                  <a:pt x="5640586" y="2329160"/>
                  <a:pt x="5640586" y="2331641"/>
                  <a:pt x="5640586" y="2336601"/>
                </a:cubicBezTo>
                <a:cubicBezTo>
                  <a:pt x="5635624" y="2336601"/>
                  <a:pt x="5633144" y="2336601"/>
                  <a:pt x="5633144" y="2336601"/>
                </a:cubicBezTo>
                <a:lnTo>
                  <a:pt x="5618261" y="2336601"/>
                </a:lnTo>
                <a:cubicBezTo>
                  <a:pt x="5618261" y="2336601"/>
                  <a:pt x="5618261" y="2337842"/>
                  <a:pt x="5618261" y="2340322"/>
                </a:cubicBezTo>
                <a:cubicBezTo>
                  <a:pt x="5618261" y="2342803"/>
                  <a:pt x="5620742" y="2344043"/>
                  <a:pt x="5625703" y="2344043"/>
                </a:cubicBezTo>
                <a:cubicBezTo>
                  <a:pt x="5630664" y="2344043"/>
                  <a:pt x="5635624" y="2342803"/>
                  <a:pt x="5640586" y="2340322"/>
                </a:cubicBezTo>
                <a:cubicBezTo>
                  <a:pt x="5643066" y="2339082"/>
                  <a:pt x="5644927" y="2337532"/>
                  <a:pt x="5646167" y="2335671"/>
                </a:cubicBezTo>
                <a:lnTo>
                  <a:pt x="5646836" y="2333327"/>
                </a:lnTo>
                <a:lnTo>
                  <a:pt x="5650353" y="2335671"/>
                </a:lnTo>
                <a:cubicBezTo>
                  <a:pt x="5658724" y="2341252"/>
                  <a:pt x="5662910" y="2344043"/>
                  <a:pt x="5662910" y="2344043"/>
                </a:cubicBezTo>
                <a:lnTo>
                  <a:pt x="5651004" y="2349996"/>
                </a:lnTo>
                <a:lnTo>
                  <a:pt x="5655468" y="2358926"/>
                </a:lnTo>
                <a:cubicBezTo>
                  <a:pt x="5660430" y="2358926"/>
                  <a:pt x="5666631" y="2356445"/>
                  <a:pt x="5674072" y="2351484"/>
                </a:cubicBezTo>
                <a:cubicBezTo>
                  <a:pt x="5681513" y="2346524"/>
                  <a:pt x="5685234" y="2344043"/>
                  <a:pt x="5685234" y="2344043"/>
                </a:cubicBezTo>
                <a:lnTo>
                  <a:pt x="5707558" y="2344043"/>
                </a:lnTo>
                <a:cubicBezTo>
                  <a:pt x="5712520" y="2334121"/>
                  <a:pt x="5710038" y="2331641"/>
                  <a:pt x="5700117" y="2336601"/>
                </a:cubicBezTo>
                <a:lnTo>
                  <a:pt x="5685234" y="2336601"/>
                </a:lnTo>
                <a:lnTo>
                  <a:pt x="5685234" y="2329160"/>
                </a:lnTo>
                <a:cubicBezTo>
                  <a:pt x="5680273" y="2329160"/>
                  <a:pt x="5676552" y="2327920"/>
                  <a:pt x="5674072" y="2325439"/>
                </a:cubicBezTo>
                <a:cubicBezTo>
                  <a:pt x="5671592" y="2322959"/>
                  <a:pt x="5667871" y="2321719"/>
                  <a:pt x="5662910" y="2321719"/>
                </a:cubicBezTo>
                <a:lnTo>
                  <a:pt x="5603379" y="2314277"/>
                </a:lnTo>
                <a:cubicBezTo>
                  <a:pt x="5603379" y="2314277"/>
                  <a:pt x="5603379" y="2311797"/>
                  <a:pt x="5603379" y="2306836"/>
                </a:cubicBezTo>
                <a:cubicBezTo>
                  <a:pt x="5603379" y="2301875"/>
                  <a:pt x="5604619" y="2299394"/>
                  <a:pt x="5607099" y="2299394"/>
                </a:cubicBezTo>
                <a:cubicBezTo>
                  <a:pt x="5609579" y="2299394"/>
                  <a:pt x="5608340" y="2296914"/>
                  <a:pt x="5603379" y="2291953"/>
                </a:cubicBezTo>
                <a:close/>
                <a:moveTo>
                  <a:pt x="5577334" y="2291953"/>
                </a:moveTo>
                <a:cubicBezTo>
                  <a:pt x="5574854" y="2291953"/>
                  <a:pt x="5568652" y="2294434"/>
                  <a:pt x="5558730" y="2299394"/>
                </a:cubicBezTo>
                <a:lnTo>
                  <a:pt x="5566172" y="2306836"/>
                </a:lnTo>
                <a:cubicBezTo>
                  <a:pt x="5571133" y="2306836"/>
                  <a:pt x="5576093" y="2309317"/>
                  <a:pt x="5581054" y="2314277"/>
                </a:cubicBezTo>
                <a:lnTo>
                  <a:pt x="5588496" y="2314277"/>
                </a:lnTo>
                <a:cubicBezTo>
                  <a:pt x="5583535" y="2309317"/>
                  <a:pt x="5581054" y="2304355"/>
                  <a:pt x="5581054" y="2299394"/>
                </a:cubicBezTo>
                <a:cubicBezTo>
                  <a:pt x="5581054" y="2294434"/>
                  <a:pt x="5579814" y="2291953"/>
                  <a:pt x="5577334" y="2291953"/>
                </a:cubicBezTo>
                <a:close/>
                <a:moveTo>
                  <a:pt x="2366367" y="2291953"/>
                </a:moveTo>
                <a:lnTo>
                  <a:pt x="2373808" y="2299394"/>
                </a:lnTo>
                <a:cubicBezTo>
                  <a:pt x="2368848" y="2299394"/>
                  <a:pt x="2366367" y="2299394"/>
                  <a:pt x="2366367" y="2299394"/>
                </a:cubicBezTo>
                <a:lnTo>
                  <a:pt x="2358926" y="2299394"/>
                </a:lnTo>
                <a:close/>
                <a:moveTo>
                  <a:pt x="2249165" y="2287302"/>
                </a:moveTo>
                <a:cubicBezTo>
                  <a:pt x="2247925" y="2287922"/>
                  <a:pt x="2247305" y="2289473"/>
                  <a:pt x="2247305" y="2291953"/>
                </a:cubicBezTo>
                <a:cubicBezTo>
                  <a:pt x="2242344" y="2296914"/>
                  <a:pt x="2242344" y="2299394"/>
                  <a:pt x="2247305" y="2299394"/>
                </a:cubicBezTo>
                <a:lnTo>
                  <a:pt x="2262187" y="2299394"/>
                </a:lnTo>
                <a:cubicBezTo>
                  <a:pt x="2262187" y="2294434"/>
                  <a:pt x="2259707" y="2290713"/>
                  <a:pt x="2254746" y="2288232"/>
                </a:cubicBezTo>
                <a:cubicBezTo>
                  <a:pt x="2252266" y="2286992"/>
                  <a:pt x="2250405" y="2286682"/>
                  <a:pt x="2249165" y="2287302"/>
                </a:cubicBezTo>
                <a:close/>
                <a:moveTo>
                  <a:pt x="6354961" y="2284512"/>
                </a:moveTo>
                <a:cubicBezTo>
                  <a:pt x="6359922" y="2284512"/>
                  <a:pt x="6364882" y="2284512"/>
                  <a:pt x="6369843" y="2284512"/>
                </a:cubicBezTo>
                <a:lnTo>
                  <a:pt x="6362402" y="2291953"/>
                </a:lnTo>
                <a:close/>
                <a:moveTo>
                  <a:pt x="5845224" y="2284512"/>
                </a:moveTo>
                <a:cubicBezTo>
                  <a:pt x="5842744" y="2284512"/>
                  <a:pt x="5841504" y="2286992"/>
                  <a:pt x="5841504" y="2291953"/>
                </a:cubicBezTo>
                <a:lnTo>
                  <a:pt x="5848945" y="2291953"/>
                </a:lnTo>
                <a:cubicBezTo>
                  <a:pt x="5848945" y="2286992"/>
                  <a:pt x="5847704" y="2284512"/>
                  <a:pt x="5845224" y="2284512"/>
                </a:cubicBezTo>
                <a:close/>
                <a:moveTo>
                  <a:pt x="1793379" y="2284512"/>
                </a:moveTo>
                <a:lnTo>
                  <a:pt x="1800820" y="2284512"/>
                </a:lnTo>
                <a:lnTo>
                  <a:pt x="1838028" y="2299394"/>
                </a:lnTo>
                <a:cubicBezTo>
                  <a:pt x="1833067" y="2299394"/>
                  <a:pt x="1831826" y="2301875"/>
                  <a:pt x="1834307" y="2306836"/>
                </a:cubicBezTo>
                <a:cubicBezTo>
                  <a:pt x="1836787" y="2311797"/>
                  <a:pt x="1840508" y="2314277"/>
                  <a:pt x="1845469" y="2314277"/>
                </a:cubicBezTo>
                <a:cubicBezTo>
                  <a:pt x="1845469" y="2314277"/>
                  <a:pt x="1846709" y="2315517"/>
                  <a:pt x="1849190" y="2317998"/>
                </a:cubicBezTo>
                <a:cubicBezTo>
                  <a:pt x="1851670" y="2320479"/>
                  <a:pt x="1857871" y="2321719"/>
                  <a:pt x="1867793" y="2321719"/>
                </a:cubicBezTo>
                <a:lnTo>
                  <a:pt x="1919883" y="2336601"/>
                </a:lnTo>
                <a:lnTo>
                  <a:pt x="1934766" y="2351484"/>
                </a:lnTo>
                <a:cubicBezTo>
                  <a:pt x="1929805" y="2351484"/>
                  <a:pt x="1927324" y="2351484"/>
                  <a:pt x="1927324" y="2351484"/>
                </a:cubicBezTo>
                <a:cubicBezTo>
                  <a:pt x="1927324" y="2351484"/>
                  <a:pt x="1923604" y="2351484"/>
                  <a:pt x="1916162" y="2351484"/>
                </a:cubicBezTo>
                <a:cubicBezTo>
                  <a:pt x="1908721" y="2351484"/>
                  <a:pt x="1903760" y="2349004"/>
                  <a:pt x="1901280" y="2344043"/>
                </a:cubicBezTo>
                <a:cubicBezTo>
                  <a:pt x="1898799" y="2339082"/>
                  <a:pt x="1897559" y="2336601"/>
                  <a:pt x="1897559" y="2336601"/>
                </a:cubicBezTo>
                <a:cubicBezTo>
                  <a:pt x="1892598" y="2336601"/>
                  <a:pt x="1888877" y="2336601"/>
                  <a:pt x="1886397" y="2336601"/>
                </a:cubicBezTo>
                <a:cubicBezTo>
                  <a:pt x="1883916" y="2336601"/>
                  <a:pt x="1880196" y="2336601"/>
                  <a:pt x="1875234" y="2336601"/>
                </a:cubicBezTo>
                <a:cubicBezTo>
                  <a:pt x="1865313" y="2331641"/>
                  <a:pt x="1860352" y="2329160"/>
                  <a:pt x="1860352" y="2329160"/>
                </a:cubicBezTo>
                <a:cubicBezTo>
                  <a:pt x="1855391" y="2329160"/>
                  <a:pt x="1852910" y="2329160"/>
                  <a:pt x="1852910" y="2329160"/>
                </a:cubicBezTo>
                <a:cubicBezTo>
                  <a:pt x="1852910" y="2324199"/>
                  <a:pt x="1847950" y="2321719"/>
                  <a:pt x="1838028" y="2321719"/>
                </a:cubicBezTo>
                <a:cubicBezTo>
                  <a:pt x="1828106" y="2321719"/>
                  <a:pt x="1820664" y="2319238"/>
                  <a:pt x="1815703" y="2314277"/>
                </a:cubicBezTo>
                <a:lnTo>
                  <a:pt x="1800820" y="2306836"/>
                </a:lnTo>
                <a:cubicBezTo>
                  <a:pt x="1795860" y="2306836"/>
                  <a:pt x="1793379" y="2305596"/>
                  <a:pt x="1793379" y="2303115"/>
                </a:cubicBezTo>
                <a:cubicBezTo>
                  <a:pt x="1793379" y="2300634"/>
                  <a:pt x="1788418" y="2299394"/>
                  <a:pt x="1778496" y="2299394"/>
                </a:cubicBezTo>
                <a:cubicBezTo>
                  <a:pt x="1768574" y="2299394"/>
                  <a:pt x="1763613" y="2296914"/>
                  <a:pt x="1763613" y="2291953"/>
                </a:cubicBezTo>
                <a:cubicBezTo>
                  <a:pt x="1763613" y="2291953"/>
                  <a:pt x="1766094" y="2291953"/>
                  <a:pt x="1771055" y="2291953"/>
                </a:cubicBezTo>
                <a:cubicBezTo>
                  <a:pt x="1785938" y="2291953"/>
                  <a:pt x="1793379" y="2289472"/>
                  <a:pt x="1793379" y="2284512"/>
                </a:cubicBezTo>
                <a:close/>
                <a:moveTo>
                  <a:pt x="5540127" y="2280791"/>
                </a:moveTo>
                <a:cubicBezTo>
                  <a:pt x="5537647" y="2280792"/>
                  <a:pt x="5536406" y="2282032"/>
                  <a:pt x="5536406" y="2284512"/>
                </a:cubicBezTo>
                <a:cubicBezTo>
                  <a:pt x="5536406" y="2289472"/>
                  <a:pt x="5535165" y="2293193"/>
                  <a:pt x="5532685" y="2295674"/>
                </a:cubicBezTo>
                <a:cubicBezTo>
                  <a:pt x="5530205" y="2298154"/>
                  <a:pt x="5528965" y="2299394"/>
                  <a:pt x="5528965" y="2299394"/>
                </a:cubicBezTo>
                <a:lnTo>
                  <a:pt x="5558730" y="2314277"/>
                </a:lnTo>
                <a:lnTo>
                  <a:pt x="5551289" y="2306836"/>
                </a:lnTo>
                <a:cubicBezTo>
                  <a:pt x="5546327" y="2306836"/>
                  <a:pt x="5543847" y="2305596"/>
                  <a:pt x="5543847" y="2303115"/>
                </a:cubicBezTo>
                <a:cubicBezTo>
                  <a:pt x="5543847" y="2300634"/>
                  <a:pt x="5543847" y="2299394"/>
                  <a:pt x="5543847" y="2299394"/>
                </a:cubicBezTo>
                <a:lnTo>
                  <a:pt x="5551289" y="2291953"/>
                </a:lnTo>
                <a:cubicBezTo>
                  <a:pt x="5556250" y="2291953"/>
                  <a:pt x="5558730" y="2290713"/>
                  <a:pt x="5558730" y="2288232"/>
                </a:cubicBezTo>
                <a:cubicBezTo>
                  <a:pt x="5558730" y="2285752"/>
                  <a:pt x="5556250" y="2284512"/>
                  <a:pt x="5551289" y="2284512"/>
                </a:cubicBezTo>
                <a:cubicBezTo>
                  <a:pt x="5546328" y="2282032"/>
                  <a:pt x="5542607" y="2280792"/>
                  <a:pt x="5540127" y="2280791"/>
                </a:cubicBezTo>
                <a:close/>
                <a:moveTo>
                  <a:pt x="6585644" y="2277070"/>
                </a:moveTo>
                <a:cubicBezTo>
                  <a:pt x="6590605" y="2277070"/>
                  <a:pt x="6593085" y="2277070"/>
                  <a:pt x="6593085" y="2277070"/>
                </a:cubicBezTo>
                <a:cubicBezTo>
                  <a:pt x="6593085" y="2277070"/>
                  <a:pt x="6591845" y="2278310"/>
                  <a:pt x="6589365" y="2280791"/>
                </a:cubicBezTo>
                <a:cubicBezTo>
                  <a:pt x="6586885" y="2283272"/>
                  <a:pt x="6585644" y="2284512"/>
                  <a:pt x="6585644" y="2284512"/>
                </a:cubicBezTo>
                <a:cubicBezTo>
                  <a:pt x="6580683" y="2279551"/>
                  <a:pt x="6580683" y="2277070"/>
                  <a:pt x="6585644" y="2277070"/>
                </a:cubicBezTo>
                <a:close/>
                <a:moveTo>
                  <a:pt x="6250781" y="2277070"/>
                </a:moveTo>
                <a:cubicBezTo>
                  <a:pt x="6245820" y="2282031"/>
                  <a:pt x="6245820" y="2284512"/>
                  <a:pt x="6250781" y="2284512"/>
                </a:cubicBezTo>
                <a:lnTo>
                  <a:pt x="6258222" y="2277070"/>
                </a:lnTo>
                <a:cubicBezTo>
                  <a:pt x="6258222" y="2277070"/>
                  <a:pt x="6255742" y="2277070"/>
                  <a:pt x="6250781" y="2277070"/>
                </a:cubicBezTo>
                <a:close/>
                <a:moveTo>
                  <a:pt x="5997773" y="2277070"/>
                </a:moveTo>
                <a:cubicBezTo>
                  <a:pt x="5997773" y="2282031"/>
                  <a:pt x="5997773" y="2284512"/>
                  <a:pt x="5997773" y="2284512"/>
                </a:cubicBezTo>
                <a:lnTo>
                  <a:pt x="5990332" y="2284512"/>
                </a:lnTo>
                <a:cubicBezTo>
                  <a:pt x="5990332" y="2279551"/>
                  <a:pt x="5992812" y="2277070"/>
                  <a:pt x="5997773" y="2277070"/>
                </a:cubicBezTo>
                <a:close/>
                <a:moveTo>
                  <a:pt x="5231308" y="2277070"/>
                </a:moveTo>
                <a:cubicBezTo>
                  <a:pt x="5231308" y="2277070"/>
                  <a:pt x="5228828" y="2279551"/>
                  <a:pt x="5223867" y="2284512"/>
                </a:cubicBezTo>
                <a:cubicBezTo>
                  <a:pt x="5228828" y="2284512"/>
                  <a:pt x="5231308" y="2284512"/>
                  <a:pt x="5231308" y="2284512"/>
                </a:cubicBezTo>
                <a:close/>
                <a:moveTo>
                  <a:pt x="5142011" y="2277070"/>
                </a:moveTo>
                <a:cubicBezTo>
                  <a:pt x="5137050" y="2277070"/>
                  <a:pt x="5134570" y="2279551"/>
                  <a:pt x="5134570" y="2284512"/>
                </a:cubicBezTo>
                <a:cubicBezTo>
                  <a:pt x="5139531" y="2284512"/>
                  <a:pt x="5142011" y="2284512"/>
                  <a:pt x="5142011" y="2284512"/>
                </a:cubicBezTo>
                <a:cubicBezTo>
                  <a:pt x="5142011" y="2279551"/>
                  <a:pt x="5142011" y="2277070"/>
                  <a:pt x="5142011" y="2277070"/>
                </a:cubicBezTo>
                <a:close/>
                <a:moveTo>
                  <a:pt x="2314277" y="2277070"/>
                </a:moveTo>
                <a:cubicBezTo>
                  <a:pt x="2319238" y="2277070"/>
                  <a:pt x="2321719" y="2278310"/>
                  <a:pt x="2321719" y="2280791"/>
                </a:cubicBezTo>
                <a:cubicBezTo>
                  <a:pt x="2321719" y="2283272"/>
                  <a:pt x="2319238" y="2284512"/>
                  <a:pt x="2314277" y="2284512"/>
                </a:cubicBezTo>
                <a:close/>
                <a:moveTo>
                  <a:pt x="1823145" y="2277070"/>
                </a:moveTo>
                <a:lnTo>
                  <a:pt x="1830586" y="2277070"/>
                </a:lnTo>
                <a:lnTo>
                  <a:pt x="1830586" y="2284512"/>
                </a:lnTo>
                <a:close/>
                <a:moveTo>
                  <a:pt x="5484316" y="2269629"/>
                </a:moveTo>
                <a:lnTo>
                  <a:pt x="5484316" y="2277070"/>
                </a:lnTo>
                <a:lnTo>
                  <a:pt x="5491758" y="2269629"/>
                </a:lnTo>
                <a:cubicBezTo>
                  <a:pt x="5486796" y="2269629"/>
                  <a:pt x="5484316" y="2269629"/>
                  <a:pt x="5484316" y="2269629"/>
                </a:cubicBezTo>
                <a:close/>
                <a:moveTo>
                  <a:pt x="5164336" y="2269629"/>
                </a:moveTo>
                <a:cubicBezTo>
                  <a:pt x="5149453" y="2279551"/>
                  <a:pt x="5149453" y="2284512"/>
                  <a:pt x="5164336" y="2284512"/>
                </a:cubicBezTo>
                <a:cubicBezTo>
                  <a:pt x="5169297" y="2284512"/>
                  <a:pt x="5173018" y="2285752"/>
                  <a:pt x="5175498" y="2288232"/>
                </a:cubicBezTo>
                <a:cubicBezTo>
                  <a:pt x="5177978" y="2290713"/>
                  <a:pt x="5179218" y="2291953"/>
                  <a:pt x="5179218" y="2291953"/>
                </a:cubicBezTo>
                <a:cubicBezTo>
                  <a:pt x="5184180" y="2291953"/>
                  <a:pt x="5186660" y="2291953"/>
                  <a:pt x="5186660" y="2291953"/>
                </a:cubicBezTo>
                <a:lnTo>
                  <a:pt x="5194101" y="2299394"/>
                </a:lnTo>
                <a:cubicBezTo>
                  <a:pt x="5199063" y="2299394"/>
                  <a:pt x="5201543" y="2296914"/>
                  <a:pt x="5201543" y="2291953"/>
                </a:cubicBezTo>
                <a:cubicBezTo>
                  <a:pt x="5201543" y="2286992"/>
                  <a:pt x="5201543" y="2283272"/>
                  <a:pt x="5201543" y="2280791"/>
                </a:cubicBezTo>
                <a:cubicBezTo>
                  <a:pt x="5201543" y="2278310"/>
                  <a:pt x="5199063" y="2277070"/>
                  <a:pt x="5194101" y="2277070"/>
                </a:cubicBezTo>
                <a:cubicBezTo>
                  <a:pt x="5194101" y="2277070"/>
                  <a:pt x="5190381" y="2275830"/>
                  <a:pt x="5182939" y="2273350"/>
                </a:cubicBezTo>
                <a:cubicBezTo>
                  <a:pt x="5175498" y="2270869"/>
                  <a:pt x="5169297" y="2269629"/>
                  <a:pt x="5164336" y="2269629"/>
                </a:cubicBezTo>
                <a:close/>
                <a:moveTo>
                  <a:pt x="5766456" y="2264562"/>
                </a:moveTo>
                <a:lnTo>
                  <a:pt x="5779647" y="2269164"/>
                </a:lnTo>
                <a:cubicBezTo>
                  <a:pt x="5797320" y="2275676"/>
                  <a:pt x="5808017" y="2280792"/>
                  <a:pt x="5811738" y="2284512"/>
                </a:cubicBezTo>
                <a:lnTo>
                  <a:pt x="5826621" y="2284512"/>
                </a:lnTo>
                <a:cubicBezTo>
                  <a:pt x="5826621" y="2279551"/>
                  <a:pt x="5822900" y="2275830"/>
                  <a:pt x="5815459" y="2273350"/>
                </a:cubicBezTo>
                <a:cubicBezTo>
                  <a:pt x="5808017" y="2270869"/>
                  <a:pt x="5801817" y="2269629"/>
                  <a:pt x="5796855" y="2269629"/>
                </a:cubicBezTo>
                <a:close/>
                <a:moveTo>
                  <a:pt x="5990332" y="2262187"/>
                </a:moveTo>
                <a:cubicBezTo>
                  <a:pt x="5990332" y="2267148"/>
                  <a:pt x="5990332" y="2269629"/>
                  <a:pt x="5990332" y="2269629"/>
                </a:cubicBezTo>
                <a:lnTo>
                  <a:pt x="5997773" y="2269629"/>
                </a:lnTo>
                <a:cubicBezTo>
                  <a:pt x="5997773" y="2264668"/>
                  <a:pt x="5995293" y="2262187"/>
                  <a:pt x="5990332" y="2262187"/>
                </a:cubicBezTo>
                <a:close/>
                <a:moveTo>
                  <a:pt x="2917031" y="2262187"/>
                </a:moveTo>
                <a:cubicBezTo>
                  <a:pt x="2917031" y="2267148"/>
                  <a:pt x="2919512" y="2269629"/>
                  <a:pt x="2924473" y="2269629"/>
                </a:cubicBezTo>
                <a:cubicBezTo>
                  <a:pt x="2929433" y="2269629"/>
                  <a:pt x="2931914" y="2267148"/>
                  <a:pt x="2931914" y="2262187"/>
                </a:cubicBezTo>
                <a:cubicBezTo>
                  <a:pt x="2931914" y="2262187"/>
                  <a:pt x="2929433" y="2262187"/>
                  <a:pt x="2924473" y="2262187"/>
                </a:cubicBezTo>
                <a:cubicBezTo>
                  <a:pt x="2919512" y="2262187"/>
                  <a:pt x="2917031" y="2262187"/>
                  <a:pt x="2917031" y="2262187"/>
                </a:cubicBezTo>
                <a:close/>
                <a:moveTo>
                  <a:pt x="2567285" y="2262187"/>
                </a:moveTo>
                <a:cubicBezTo>
                  <a:pt x="2567285" y="2267148"/>
                  <a:pt x="2569766" y="2269629"/>
                  <a:pt x="2574726" y="2269629"/>
                </a:cubicBezTo>
                <a:lnTo>
                  <a:pt x="2574726" y="2262187"/>
                </a:lnTo>
                <a:close/>
                <a:moveTo>
                  <a:pt x="6548437" y="2254746"/>
                </a:moveTo>
                <a:cubicBezTo>
                  <a:pt x="6548437" y="2254746"/>
                  <a:pt x="6549677" y="2255986"/>
                  <a:pt x="6552157" y="2258467"/>
                </a:cubicBezTo>
                <a:cubicBezTo>
                  <a:pt x="6554638" y="2260947"/>
                  <a:pt x="6553399" y="2264668"/>
                  <a:pt x="6548437" y="2269629"/>
                </a:cubicBezTo>
                <a:cubicBezTo>
                  <a:pt x="6543475" y="2269629"/>
                  <a:pt x="6540995" y="2267148"/>
                  <a:pt x="6540995" y="2262187"/>
                </a:cubicBezTo>
                <a:cubicBezTo>
                  <a:pt x="6536035" y="2257227"/>
                  <a:pt x="6538515" y="2254746"/>
                  <a:pt x="6548437" y="2254746"/>
                </a:cubicBezTo>
                <a:close/>
                <a:moveTo>
                  <a:pt x="6287988" y="2254746"/>
                </a:moveTo>
                <a:cubicBezTo>
                  <a:pt x="6287988" y="2254746"/>
                  <a:pt x="6287988" y="2257227"/>
                  <a:pt x="6287988" y="2262187"/>
                </a:cubicBezTo>
                <a:cubicBezTo>
                  <a:pt x="6287988" y="2262187"/>
                  <a:pt x="6285508" y="2262187"/>
                  <a:pt x="6280547" y="2262187"/>
                </a:cubicBezTo>
                <a:close/>
                <a:moveTo>
                  <a:pt x="5409902" y="2254746"/>
                </a:moveTo>
                <a:lnTo>
                  <a:pt x="5409902" y="2262187"/>
                </a:lnTo>
                <a:lnTo>
                  <a:pt x="5417343" y="2262187"/>
                </a:lnTo>
                <a:cubicBezTo>
                  <a:pt x="5412382" y="2257227"/>
                  <a:pt x="5409902" y="2254746"/>
                  <a:pt x="5409902" y="2254746"/>
                </a:cubicBezTo>
                <a:close/>
                <a:moveTo>
                  <a:pt x="5197822" y="2254746"/>
                </a:moveTo>
                <a:cubicBezTo>
                  <a:pt x="5195342" y="2254746"/>
                  <a:pt x="5194101" y="2255986"/>
                  <a:pt x="5194101" y="2258467"/>
                </a:cubicBezTo>
                <a:cubicBezTo>
                  <a:pt x="5194101" y="2260947"/>
                  <a:pt x="5196581" y="2262187"/>
                  <a:pt x="5201543" y="2262187"/>
                </a:cubicBezTo>
                <a:cubicBezTo>
                  <a:pt x="5201543" y="2257227"/>
                  <a:pt x="5200302" y="2254746"/>
                  <a:pt x="5197822" y="2254746"/>
                </a:cubicBezTo>
                <a:close/>
                <a:moveTo>
                  <a:pt x="5060156" y="2254746"/>
                </a:moveTo>
                <a:cubicBezTo>
                  <a:pt x="5055195" y="2254746"/>
                  <a:pt x="5052715" y="2257227"/>
                  <a:pt x="5052715" y="2262187"/>
                </a:cubicBezTo>
                <a:lnTo>
                  <a:pt x="5060156" y="2262187"/>
                </a:lnTo>
                <a:close/>
                <a:moveTo>
                  <a:pt x="5149453" y="2247305"/>
                </a:moveTo>
                <a:lnTo>
                  <a:pt x="5149453" y="2254746"/>
                </a:lnTo>
                <a:cubicBezTo>
                  <a:pt x="5154414" y="2254746"/>
                  <a:pt x="5156894" y="2254746"/>
                  <a:pt x="5156894" y="2254746"/>
                </a:cubicBezTo>
                <a:cubicBezTo>
                  <a:pt x="5156894" y="2254746"/>
                  <a:pt x="5156894" y="2252265"/>
                  <a:pt x="5156894" y="2247305"/>
                </a:cubicBezTo>
                <a:cubicBezTo>
                  <a:pt x="5151933" y="2247305"/>
                  <a:pt x="5149453" y="2247305"/>
                  <a:pt x="5149453" y="2247305"/>
                </a:cubicBezTo>
                <a:close/>
                <a:moveTo>
                  <a:pt x="2864941" y="2247305"/>
                </a:moveTo>
                <a:cubicBezTo>
                  <a:pt x="2864941" y="2252265"/>
                  <a:pt x="2866181" y="2254746"/>
                  <a:pt x="2868662" y="2254746"/>
                </a:cubicBezTo>
                <a:cubicBezTo>
                  <a:pt x="2871143" y="2254746"/>
                  <a:pt x="2872383" y="2254746"/>
                  <a:pt x="2872383" y="2254746"/>
                </a:cubicBezTo>
                <a:cubicBezTo>
                  <a:pt x="2872383" y="2254746"/>
                  <a:pt x="2872383" y="2252265"/>
                  <a:pt x="2872383" y="2247305"/>
                </a:cubicBezTo>
                <a:cubicBezTo>
                  <a:pt x="2867422" y="2247305"/>
                  <a:pt x="2864941" y="2247305"/>
                  <a:pt x="2864941" y="2247305"/>
                </a:cubicBezTo>
                <a:close/>
                <a:moveTo>
                  <a:pt x="2195215" y="2247305"/>
                </a:moveTo>
                <a:lnTo>
                  <a:pt x="2210098" y="2247305"/>
                </a:lnTo>
                <a:cubicBezTo>
                  <a:pt x="2220020" y="2247305"/>
                  <a:pt x="2227461" y="2248545"/>
                  <a:pt x="2232422" y="2251025"/>
                </a:cubicBezTo>
                <a:cubicBezTo>
                  <a:pt x="2237383" y="2253506"/>
                  <a:pt x="2242344" y="2254746"/>
                  <a:pt x="2247305" y="2254746"/>
                </a:cubicBezTo>
                <a:cubicBezTo>
                  <a:pt x="2252265" y="2254746"/>
                  <a:pt x="2259707" y="2257227"/>
                  <a:pt x="2269629" y="2262187"/>
                </a:cubicBezTo>
                <a:cubicBezTo>
                  <a:pt x="2269629" y="2262187"/>
                  <a:pt x="2272109" y="2263427"/>
                  <a:pt x="2277070" y="2265908"/>
                </a:cubicBezTo>
                <a:cubicBezTo>
                  <a:pt x="2282031" y="2268389"/>
                  <a:pt x="2285752" y="2269629"/>
                  <a:pt x="2288232" y="2269629"/>
                </a:cubicBezTo>
                <a:cubicBezTo>
                  <a:pt x="2290713" y="2269629"/>
                  <a:pt x="2293193" y="2269629"/>
                  <a:pt x="2295674" y="2269629"/>
                </a:cubicBezTo>
                <a:cubicBezTo>
                  <a:pt x="2298154" y="2269629"/>
                  <a:pt x="2299394" y="2272109"/>
                  <a:pt x="2299394" y="2277070"/>
                </a:cubicBezTo>
                <a:lnTo>
                  <a:pt x="2291953" y="2277070"/>
                </a:lnTo>
                <a:cubicBezTo>
                  <a:pt x="2291953" y="2277070"/>
                  <a:pt x="2289472" y="2275830"/>
                  <a:pt x="2284512" y="2273350"/>
                </a:cubicBezTo>
                <a:cubicBezTo>
                  <a:pt x="2279551" y="2270869"/>
                  <a:pt x="2272109" y="2269629"/>
                  <a:pt x="2262187" y="2269629"/>
                </a:cubicBezTo>
                <a:cubicBezTo>
                  <a:pt x="2247305" y="2264668"/>
                  <a:pt x="2233662" y="2260947"/>
                  <a:pt x="2221260" y="2258467"/>
                </a:cubicBezTo>
                <a:cubicBezTo>
                  <a:pt x="2208858" y="2255986"/>
                  <a:pt x="2200175" y="2252265"/>
                  <a:pt x="2195215" y="2247305"/>
                </a:cubicBezTo>
                <a:close/>
                <a:moveTo>
                  <a:pt x="1685478" y="2247305"/>
                </a:moveTo>
                <a:cubicBezTo>
                  <a:pt x="1687959" y="2247305"/>
                  <a:pt x="1690440" y="2248545"/>
                  <a:pt x="1692920" y="2251025"/>
                </a:cubicBezTo>
                <a:cubicBezTo>
                  <a:pt x="1695401" y="2253506"/>
                  <a:pt x="1699121" y="2254746"/>
                  <a:pt x="1704082" y="2254746"/>
                </a:cubicBezTo>
                <a:lnTo>
                  <a:pt x="1718965" y="2254746"/>
                </a:lnTo>
                <a:lnTo>
                  <a:pt x="1726407" y="2262187"/>
                </a:lnTo>
                <a:cubicBezTo>
                  <a:pt x="1721445" y="2262187"/>
                  <a:pt x="1718965" y="2264668"/>
                  <a:pt x="1718965" y="2269629"/>
                </a:cubicBezTo>
                <a:lnTo>
                  <a:pt x="1711524" y="2269629"/>
                </a:lnTo>
                <a:cubicBezTo>
                  <a:pt x="1706563" y="2269629"/>
                  <a:pt x="1701602" y="2267148"/>
                  <a:pt x="1696641" y="2262187"/>
                </a:cubicBezTo>
                <a:cubicBezTo>
                  <a:pt x="1686719" y="2257227"/>
                  <a:pt x="1681758" y="2253506"/>
                  <a:pt x="1681758" y="2251025"/>
                </a:cubicBezTo>
                <a:cubicBezTo>
                  <a:pt x="1681758" y="2248545"/>
                  <a:pt x="1682998" y="2247305"/>
                  <a:pt x="1685478" y="2247305"/>
                </a:cubicBezTo>
                <a:close/>
                <a:moveTo>
                  <a:pt x="6215434" y="2243584"/>
                </a:moveTo>
                <a:cubicBezTo>
                  <a:pt x="6216674" y="2243584"/>
                  <a:pt x="6218535" y="2244825"/>
                  <a:pt x="6221015" y="2247305"/>
                </a:cubicBezTo>
                <a:lnTo>
                  <a:pt x="6213574" y="2247305"/>
                </a:lnTo>
                <a:cubicBezTo>
                  <a:pt x="6213574" y="2244825"/>
                  <a:pt x="6214194" y="2243584"/>
                  <a:pt x="6215434" y="2243584"/>
                </a:cubicBezTo>
                <a:close/>
                <a:moveTo>
                  <a:pt x="6518671" y="2239863"/>
                </a:moveTo>
                <a:cubicBezTo>
                  <a:pt x="6523633" y="2239863"/>
                  <a:pt x="6526113" y="2242344"/>
                  <a:pt x="6526113" y="2247305"/>
                </a:cubicBezTo>
                <a:cubicBezTo>
                  <a:pt x="6526113" y="2252265"/>
                  <a:pt x="6523633" y="2254746"/>
                  <a:pt x="6518671" y="2254746"/>
                </a:cubicBezTo>
                <a:cubicBezTo>
                  <a:pt x="6513710" y="2254746"/>
                  <a:pt x="6509989" y="2254746"/>
                  <a:pt x="6507509" y="2254746"/>
                </a:cubicBezTo>
                <a:cubicBezTo>
                  <a:pt x="6505029" y="2254746"/>
                  <a:pt x="6503789" y="2254746"/>
                  <a:pt x="6503789" y="2254746"/>
                </a:cubicBezTo>
                <a:cubicBezTo>
                  <a:pt x="6503789" y="2244824"/>
                  <a:pt x="6508750" y="2239863"/>
                  <a:pt x="6518671" y="2239863"/>
                </a:cubicBezTo>
                <a:close/>
                <a:moveTo>
                  <a:pt x="5960566" y="2239863"/>
                </a:moveTo>
                <a:lnTo>
                  <a:pt x="5953125" y="2247305"/>
                </a:lnTo>
                <a:cubicBezTo>
                  <a:pt x="5958086" y="2247305"/>
                  <a:pt x="5960566" y="2247305"/>
                  <a:pt x="5960566" y="2247305"/>
                </a:cubicBezTo>
                <a:close/>
                <a:moveTo>
                  <a:pt x="5060156" y="2239863"/>
                </a:moveTo>
                <a:lnTo>
                  <a:pt x="5075039" y="2247305"/>
                </a:lnTo>
                <a:cubicBezTo>
                  <a:pt x="5084960" y="2252265"/>
                  <a:pt x="5089922" y="2254746"/>
                  <a:pt x="5089922" y="2254746"/>
                </a:cubicBezTo>
                <a:cubicBezTo>
                  <a:pt x="5094883" y="2254746"/>
                  <a:pt x="5097363" y="2254746"/>
                  <a:pt x="5097363" y="2254746"/>
                </a:cubicBezTo>
                <a:cubicBezTo>
                  <a:pt x="5097363" y="2259707"/>
                  <a:pt x="5096122" y="2262187"/>
                  <a:pt x="5093642" y="2262187"/>
                </a:cubicBezTo>
                <a:cubicBezTo>
                  <a:pt x="5101084" y="2262187"/>
                  <a:pt x="5106045" y="2263427"/>
                  <a:pt x="5108525" y="2265908"/>
                </a:cubicBezTo>
                <a:cubicBezTo>
                  <a:pt x="5111005" y="2268389"/>
                  <a:pt x="5114726" y="2269629"/>
                  <a:pt x="5119687" y="2269629"/>
                </a:cubicBezTo>
                <a:cubicBezTo>
                  <a:pt x="5119687" y="2269629"/>
                  <a:pt x="5120928" y="2269629"/>
                  <a:pt x="5123408" y="2269629"/>
                </a:cubicBezTo>
                <a:cubicBezTo>
                  <a:pt x="5125888" y="2269629"/>
                  <a:pt x="5129609" y="2269629"/>
                  <a:pt x="5134570" y="2269629"/>
                </a:cubicBezTo>
                <a:lnTo>
                  <a:pt x="5142011" y="2262187"/>
                </a:lnTo>
                <a:lnTo>
                  <a:pt x="5127129" y="2254746"/>
                </a:lnTo>
                <a:cubicBezTo>
                  <a:pt x="5122167" y="2254746"/>
                  <a:pt x="5114726" y="2253506"/>
                  <a:pt x="5104804" y="2251025"/>
                </a:cubicBezTo>
                <a:cubicBezTo>
                  <a:pt x="5094883" y="2248545"/>
                  <a:pt x="5082480" y="2244824"/>
                  <a:pt x="5067597" y="2239863"/>
                </a:cubicBezTo>
                <a:close/>
                <a:moveTo>
                  <a:pt x="2584028" y="2236143"/>
                </a:moveTo>
                <a:cubicBezTo>
                  <a:pt x="2585269" y="2236143"/>
                  <a:pt x="2587129" y="2237383"/>
                  <a:pt x="2589609" y="2239863"/>
                </a:cubicBezTo>
                <a:lnTo>
                  <a:pt x="2582168" y="2239863"/>
                </a:lnTo>
                <a:cubicBezTo>
                  <a:pt x="2582168" y="2237383"/>
                  <a:pt x="2582788" y="2236143"/>
                  <a:pt x="2584028" y="2236143"/>
                </a:cubicBezTo>
                <a:close/>
                <a:moveTo>
                  <a:pt x="1613855" y="2236143"/>
                </a:moveTo>
                <a:cubicBezTo>
                  <a:pt x="1615715" y="2236143"/>
                  <a:pt x="1617266" y="2237383"/>
                  <a:pt x="1618506" y="2239863"/>
                </a:cubicBezTo>
                <a:cubicBezTo>
                  <a:pt x="1620987" y="2244824"/>
                  <a:pt x="1623467" y="2246065"/>
                  <a:pt x="1625948" y="2243584"/>
                </a:cubicBezTo>
                <a:cubicBezTo>
                  <a:pt x="1628428" y="2241103"/>
                  <a:pt x="1630908" y="2241103"/>
                  <a:pt x="1633389" y="2243584"/>
                </a:cubicBezTo>
                <a:cubicBezTo>
                  <a:pt x="1635869" y="2246065"/>
                  <a:pt x="1639590" y="2247305"/>
                  <a:pt x="1644551" y="2247305"/>
                </a:cubicBezTo>
                <a:cubicBezTo>
                  <a:pt x="1659434" y="2252265"/>
                  <a:pt x="1666875" y="2252265"/>
                  <a:pt x="1666875" y="2247305"/>
                </a:cubicBezTo>
                <a:lnTo>
                  <a:pt x="1659434" y="2262187"/>
                </a:lnTo>
                <a:cubicBezTo>
                  <a:pt x="1659434" y="2262187"/>
                  <a:pt x="1656953" y="2259707"/>
                  <a:pt x="1651992" y="2254746"/>
                </a:cubicBezTo>
                <a:lnTo>
                  <a:pt x="1607344" y="2239863"/>
                </a:lnTo>
                <a:cubicBezTo>
                  <a:pt x="1609824" y="2237383"/>
                  <a:pt x="1611995" y="2236143"/>
                  <a:pt x="1613855" y="2236143"/>
                </a:cubicBezTo>
                <a:close/>
                <a:moveTo>
                  <a:pt x="5514082" y="2232422"/>
                </a:moveTo>
                <a:cubicBezTo>
                  <a:pt x="5509120" y="2237383"/>
                  <a:pt x="5511602" y="2239863"/>
                  <a:pt x="5521523" y="2239863"/>
                </a:cubicBezTo>
                <a:lnTo>
                  <a:pt x="5536406" y="2239863"/>
                </a:lnTo>
                <a:lnTo>
                  <a:pt x="5543847" y="2247305"/>
                </a:lnTo>
                <a:lnTo>
                  <a:pt x="5558730" y="2247305"/>
                </a:lnTo>
                <a:cubicBezTo>
                  <a:pt x="5558730" y="2252265"/>
                  <a:pt x="5563692" y="2258467"/>
                  <a:pt x="5573613" y="2265908"/>
                </a:cubicBezTo>
                <a:cubicBezTo>
                  <a:pt x="5583535" y="2273350"/>
                  <a:pt x="5589736" y="2277070"/>
                  <a:pt x="5592217" y="2277070"/>
                </a:cubicBezTo>
                <a:cubicBezTo>
                  <a:pt x="5594697" y="2277070"/>
                  <a:pt x="5597178" y="2275830"/>
                  <a:pt x="5599658" y="2273350"/>
                </a:cubicBezTo>
                <a:cubicBezTo>
                  <a:pt x="5602138" y="2270869"/>
                  <a:pt x="5603379" y="2272109"/>
                  <a:pt x="5603379" y="2277070"/>
                </a:cubicBezTo>
                <a:cubicBezTo>
                  <a:pt x="5603379" y="2282031"/>
                  <a:pt x="5605859" y="2284512"/>
                  <a:pt x="5610820" y="2284512"/>
                </a:cubicBezTo>
                <a:lnTo>
                  <a:pt x="5625703" y="2284512"/>
                </a:lnTo>
                <a:cubicBezTo>
                  <a:pt x="5625703" y="2289472"/>
                  <a:pt x="5625703" y="2291953"/>
                  <a:pt x="5625703" y="2291953"/>
                </a:cubicBezTo>
                <a:lnTo>
                  <a:pt x="5633144" y="2291953"/>
                </a:lnTo>
                <a:cubicBezTo>
                  <a:pt x="5633144" y="2291953"/>
                  <a:pt x="5630664" y="2294434"/>
                  <a:pt x="5625703" y="2299394"/>
                </a:cubicBezTo>
                <a:cubicBezTo>
                  <a:pt x="5630664" y="2299394"/>
                  <a:pt x="5633144" y="2299394"/>
                  <a:pt x="5633144" y="2299394"/>
                </a:cubicBezTo>
                <a:lnTo>
                  <a:pt x="5633144" y="2291953"/>
                </a:lnTo>
                <a:lnTo>
                  <a:pt x="5640586" y="2291953"/>
                </a:lnTo>
                <a:lnTo>
                  <a:pt x="5655468" y="2299394"/>
                </a:lnTo>
                <a:cubicBezTo>
                  <a:pt x="5680273" y="2299394"/>
                  <a:pt x="5695156" y="2301875"/>
                  <a:pt x="5700117" y="2306836"/>
                </a:cubicBezTo>
                <a:lnTo>
                  <a:pt x="5707558" y="2299394"/>
                </a:lnTo>
                <a:cubicBezTo>
                  <a:pt x="5702597" y="2284512"/>
                  <a:pt x="5670351" y="2269629"/>
                  <a:pt x="5610820" y="2254746"/>
                </a:cubicBezTo>
                <a:lnTo>
                  <a:pt x="5588496" y="2247305"/>
                </a:lnTo>
                <a:cubicBezTo>
                  <a:pt x="5573613" y="2242344"/>
                  <a:pt x="5558730" y="2237383"/>
                  <a:pt x="5543847" y="2232422"/>
                </a:cubicBezTo>
                <a:close/>
                <a:moveTo>
                  <a:pt x="5164336" y="2232422"/>
                </a:moveTo>
                <a:cubicBezTo>
                  <a:pt x="5164336" y="2237383"/>
                  <a:pt x="5164336" y="2239863"/>
                  <a:pt x="5164336" y="2239863"/>
                </a:cubicBezTo>
                <a:lnTo>
                  <a:pt x="5171777" y="2232422"/>
                </a:lnTo>
                <a:cubicBezTo>
                  <a:pt x="5171777" y="2232422"/>
                  <a:pt x="5169297" y="2232422"/>
                  <a:pt x="5164336" y="2232422"/>
                </a:cubicBezTo>
                <a:close/>
                <a:moveTo>
                  <a:pt x="4933652" y="2232422"/>
                </a:moveTo>
                <a:cubicBezTo>
                  <a:pt x="4933652" y="2232422"/>
                  <a:pt x="4933652" y="2234902"/>
                  <a:pt x="4933652" y="2239863"/>
                </a:cubicBezTo>
                <a:cubicBezTo>
                  <a:pt x="4938613" y="2234902"/>
                  <a:pt x="4941093" y="2232422"/>
                  <a:pt x="4941093" y="2232422"/>
                </a:cubicBezTo>
                <a:cubicBezTo>
                  <a:pt x="4941093" y="2232422"/>
                  <a:pt x="4938613" y="2232422"/>
                  <a:pt x="4933652" y="2232422"/>
                </a:cubicBezTo>
                <a:close/>
                <a:moveTo>
                  <a:pt x="2477988" y="2232422"/>
                </a:moveTo>
                <a:lnTo>
                  <a:pt x="2477988" y="2232422"/>
                </a:lnTo>
                <a:lnTo>
                  <a:pt x="2477988" y="2232422"/>
                </a:lnTo>
                <a:close/>
                <a:moveTo>
                  <a:pt x="1622227" y="2232422"/>
                </a:moveTo>
                <a:lnTo>
                  <a:pt x="1637109" y="2232422"/>
                </a:lnTo>
                <a:cubicBezTo>
                  <a:pt x="1642070" y="2237383"/>
                  <a:pt x="1642070" y="2239863"/>
                  <a:pt x="1637109" y="2239863"/>
                </a:cubicBezTo>
                <a:cubicBezTo>
                  <a:pt x="1632149" y="2239863"/>
                  <a:pt x="1627187" y="2237383"/>
                  <a:pt x="1622227" y="2232422"/>
                </a:cubicBezTo>
                <a:close/>
                <a:moveTo>
                  <a:pt x="2552402" y="2224980"/>
                </a:moveTo>
                <a:lnTo>
                  <a:pt x="2559844" y="2232422"/>
                </a:lnTo>
                <a:cubicBezTo>
                  <a:pt x="2559844" y="2232422"/>
                  <a:pt x="2558604" y="2232422"/>
                  <a:pt x="2556123" y="2232422"/>
                </a:cubicBezTo>
                <a:cubicBezTo>
                  <a:pt x="2553642" y="2232422"/>
                  <a:pt x="2551162" y="2231182"/>
                  <a:pt x="2548682" y="2228701"/>
                </a:cubicBezTo>
                <a:cubicBezTo>
                  <a:pt x="2546201" y="2226220"/>
                  <a:pt x="2547442" y="2224980"/>
                  <a:pt x="2552402" y="2224980"/>
                </a:cubicBezTo>
                <a:close/>
                <a:moveTo>
                  <a:pt x="2677511" y="2222655"/>
                </a:moveTo>
                <a:cubicBezTo>
                  <a:pt x="2671000" y="2221725"/>
                  <a:pt x="2671465" y="2224980"/>
                  <a:pt x="2678906" y="2232422"/>
                </a:cubicBezTo>
                <a:lnTo>
                  <a:pt x="2686348" y="2239863"/>
                </a:lnTo>
                <a:lnTo>
                  <a:pt x="2678906" y="2239863"/>
                </a:lnTo>
                <a:lnTo>
                  <a:pt x="2671465" y="2239863"/>
                </a:lnTo>
                <a:lnTo>
                  <a:pt x="2723555" y="2247305"/>
                </a:lnTo>
                <a:cubicBezTo>
                  <a:pt x="2728515" y="2242344"/>
                  <a:pt x="2735957" y="2243584"/>
                  <a:pt x="2745879" y="2251025"/>
                </a:cubicBezTo>
                <a:cubicBezTo>
                  <a:pt x="2755801" y="2258467"/>
                  <a:pt x="2760762" y="2262187"/>
                  <a:pt x="2760762" y="2262187"/>
                </a:cubicBezTo>
                <a:cubicBezTo>
                  <a:pt x="2765722" y="2262187"/>
                  <a:pt x="2768203" y="2262187"/>
                  <a:pt x="2768203" y="2262187"/>
                </a:cubicBezTo>
                <a:cubicBezTo>
                  <a:pt x="2773164" y="2262187"/>
                  <a:pt x="2776884" y="2263427"/>
                  <a:pt x="2779365" y="2265908"/>
                </a:cubicBezTo>
                <a:cubicBezTo>
                  <a:pt x="2781846" y="2268389"/>
                  <a:pt x="2783086" y="2269629"/>
                  <a:pt x="2783086" y="2269629"/>
                </a:cubicBezTo>
                <a:lnTo>
                  <a:pt x="2827734" y="2277070"/>
                </a:lnTo>
                <a:lnTo>
                  <a:pt x="2857500" y="2284512"/>
                </a:lnTo>
                <a:cubicBezTo>
                  <a:pt x="2857500" y="2279551"/>
                  <a:pt x="2852539" y="2275830"/>
                  <a:pt x="2842617" y="2273350"/>
                </a:cubicBezTo>
                <a:cubicBezTo>
                  <a:pt x="2832695" y="2270869"/>
                  <a:pt x="2825254" y="2269629"/>
                  <a:pt x="2820293" y="2269629"/>
                </a:cubicBezTo>
                <a:cubicBezTo>
                  <a:pt x="2820293" y="2269629"/>
                  <a:pt x="2817812" y="2269629"/>
                  <a:pt x="2812851" y="2269629"/>
                </a:cubicBezTo>
                <a:cubicBezTo>
                  <a:pt x="2807891" y="2269629"/>
                  <a:pt x="2805410" y="2267148"/>
                  <a:pt x="2805410" y="2262187"/>
                </a:cubicBezTo>
                <a:lnTo>
                  <a:pt x="2775644" y="2254746"/>
                </a:lnTo>
                <a:cubicBezTo>
                  <a:pt x="2770684" y="2254746"/>
                  <a:pt x="2768203" y="2254746"/>
                  <a:pt x="2768203" y="2254746"/>
                </a:cubicBezTo>
                <a:cubicBezTo>
                  <a:pt x="2768203" y="2254746"/>
                  <a:pt x="2766963" y="2253506"/>
                  <a:pt x="2764483" y="2251025"/>
                </a:cubicBezTo>
                <a:cubicBezTo>
                  <a:pt x="2762002" y="2248545"/>
                  <a:pt x="2758281" y="2247305"/>
                  <a:pt x="2753320" y="2247305"/>
                </a:cubicBezTo>
                <a:cubicBezTo>
                  <a:pt x="2748359" y="2247305"/>
                  <a:pt x="2745879" y="2247305"/>
                  <a:pt x="2745879" y="2247305"/>
                </a:cubicBezTo>
                <a:cubicBezTo>
                  <a:pt x="2745879" y="2247305"/>
                  <a:pt x="2740918" y="2244824"/>
                  <a:pt x="2730996" y="2239863"/>
                </a:cubicBezTo>
                <a:lnTo>
                  <a:pt x="2730996" y="2232422"/>
                </a:lnTo>
                <a:lnTo>
                  <a:pt x="2716113" y="2232422"/>
                </a:lnTo>
                <a:lnTo>
                  <a:pt x="2686348" y="2224980"/>
                </a:lnTo>
                <a:cubicBezTo>
                  <a:pt x="2682627" y="2223740"/>
                  <a:pt x="2679681" y="2222965"/>
                  <a:pt x="2677511" y="2222655"/>
                </a:cubicBezTo>
                <a:close/>
                <a:moveTo>
                  <a:pt x="4946675" y="2221260"/>
                </a:moveTo>
                <a:cubicBezTo>
                  <a:pt x="4945435" y="2221260"/>
                  <a:pt x="4943574" y="2222500"/>
                  <a:pt x="4941093" y="2224980"/>
                </a:cubicBezTo>
                <a:lnTo>
                  <a:pt x="4948535" y="2224980"/>
                </a:lnTo>
                <a:cubicBezTo>
                  <a:pt x="4948535" y="2222500"/>
                  <a:pt x="4947915" y="2221260"/>
                  <a:pt x="4946675" y="2221260"/>
                </a:cubicBezTo>
                <a:close/>
                <a:moveTo>
                  <a:pt x="5157824" y="2220330"/>
                </a:moveTo>
                <a:cubicBezTo>
                  <a:pt x="5155964" y="2219709"/>
                  <a:pt x="5154414" y="2220020"/>
                  <a:pt x="5153174" y="2221260"/>
                </a:cubicBezTo>
                <a:cubicBezTo>
                  <a:pt x="5150693" y="2223740"/>
                  <a:pt x="5149453" y="2224980"/>
                  <a:pt x="5149453" y="2224980"/>
                </a:cubicBezTo>
                <a:lnTo>
                  <a:pt x="5164336" y="2224980"/>
                </a:lnTo>
                <a:cubicBezTo>
                  <a:pt x="5161855" y="2222500"/>
                  <a:pt x="5159685" y="2220950"/>
                  <a:pt x="5157824" y="2220330"/>
                </a:cubicBezTo>
                <a:close/>
                <a:moveTo>
                  <a:pt x="6116836" y="2217539"/>
                </a:moveTo>
                <a:cubicBezTo>
                  <a:pt x="6121797" y="2217539"/>
                  <a:pt x="6129238" y="2217539"/>
                  <a:pt x="6139160" y="2217539"/>
                </a:cubicBezTo>
                <a:lnTo>
                  <a:pt x="6161484" y="2232422"/>
                </a:lnTo>
                <a:cubicBezTo>
                  <a:pt x="6151563" y="2232422"/>
                  <a:pt x="6144121" y="2232422"/>
                  <a:pt x="6139160" y="2232422"/>
                </a:cubicBezTo>
                <a:cubicBezTo>
                  <a:pt x="6134199" y="2232422"/>
                  <a:pt x="6129238" y="2229941"/>
                  <a:pt x="6124277" y="2224980"/>
                </a:cubicBezTo>
                <a:cubicBezTo>
                  <a:pt x="6124277" y="2224980"/>
                  <a:pt x="6121797" y="2222500"/>
                  <a:pt x="6116836" y="2217539"/>
                </a:cubicBezTo>
                <a:close/>
                <a:moveTo>
                  <a:pt x="2135684" y="2217539"/>
                </a:moveTo>
                <a:cubicBezTo>
                  <a:pt x="2140644" y="2227461"/>
                  <a:pt x="2143125" y="2227461"/>
                  <a:pt x="2143125" y="2217539"/>
                </a:cubicBezTo>
                <a:cubicBezTo>
                  <a:pt x="2143125" y="2217539"/>
                  <a:pt x="2140644" y="2217539"/>
                  <a:pt x="2135684" y="2217539"/>
                </a:cubicBezTo>
                <a:close/>
                <a:moveTo>
                  <a:pt x="6243340" y="2210098"/>
                </a:moveTo>
                <a:cubicBezTo>
                  <a:pt x="6248301" y="2210098"/>
                  <a:pt x="6250781" y="2210098"/>
                  <a:pt x="6250781" y="2210098"/>
                </a:cubicBezTo>
                <a:cubicBezTo>
                  <a:pt x="6250781" y="2215058"/>
                  <a:pt x="6253261" y="2217539"/>
                  <a:pt x="6258222" y="2217539"/>
                </a:cubicBezTo>
                <a:cubicBezTo>
                  <a:pt x="6258222" y="2217539"/>
                  <a:pt x="6273105" y="2218779"/>
                  <a:pt x="6302871" y="2221260"/>
                </a:cubicBezTo>
                <a:cubicBezTo>
                  <a:pt x="6332636" y="2223740"/>
                  <a:pt x="6349999" y="2227461"/>
                  <a:pt x="6354961" y="2232422"/>
                </a:cubicBezTo>
                <a:cubicBezTo>
                  <a:pt x="6354961" y="2232422"/>
                  <a:pt x="6359922" y="2232422"/>
                  <a:pt x="6369843" y="2232422"/>
                </a:cubicBezTo>
                <a:cubicBezTo>
                  <a:pt x="6369843" y="2232422"/>
                  <a:pt x="6371084" y="2233662"/>
                  <a:pt x="6373564" y="2236142"/>
                </a:cubicBezTo>
                <a:cubicBezTo>
                  <a:pt x="6376044" y="2238623"/>
                  <a:pt x="6377285" y="2242344"/>
                  <a:pt x="6377285" y="2247305"/>
                </a:cubicBezTo>
                <a:cubicBezTo>
                  <a:pt x="6377285" y="2252265"/>
                  <a:pt x="6379765" y="2254746"/>
                  <a:pt x="6384726" y="2254746"/>
                </a:cubicBezTo>
                <a:cubicBezTo>
                  <a:pt x="6389687" y="2254746"/>
                  <a:pt x="6394647" y="2255986"/>
                  <a:pt x="6399609" y="2258467"/>
                </a:cubicBezTo>
                <a:cubicBezTo>
                  <a:pt x="6404570" y="2260947"/>
                  <a:pt x="6410771" y="2263427"/>
                  <a:pt x="6418213" y="2265908"/>
                </a:cubicBezTo>
                <a:cubicBezTo>
                  <a:pt x="6425654" y="2268389"/>
                  <a:pt x="6434336" y="2272109"/>
                  <a:pt x="6444257" y="2277070"/>
                </a:cubicBezTo>
                <a:cubicBezTo>
                  <a:pt x="6454179" y="2282031"/>
                  <a:pt x="6461620" y="2284512"/>
                  <a:pt x="6466581" y="2284512"/>
                </a:cubicBezTo>
                <a:cubicBezTo>
                  <a:pt x="6471543" y="2284512"/>
                  <a:pt x="6474023" y="2285752"/>
                  <a:pt x="6474023" y="2288232"/>
                </a:cubicBezTo>
                <a:cubicBezTo>
                  <a:pt x="6474023" y="2290713"/>
                  <a:pt x="6478984" y="2294434"/>
                  <a:pt x="6488905" y="2299394"/>
                </a:cubicBezTo>
                <a:lnTo>
                  <a:pt x="6503789" y="2306836"/>
                </a:lnTo>
                <a:cubicBezTo>
                  <a:pt x="6498827" y="2311797"/>
                  <a:pt x="6488905" y="2311797"/>
                  <a:pt x="6474023" y="2306836"/>
                </a:cubicBezTo>
                <a:cubicBezTo>
                  <a:pt x="6464101" y="2301875"/>
                  <a:pt x="6459140" y="2299394"/>
                  <a:pt x="6459140" y="2299394"/>
                </a:cubicBezTo>
                <a:lnTo>
                  <a:pt x="6436816" y="2291953"/>
                </a:lnTo>
                <a:cubicBezTo>
                  <a:pt x="6426895" y="2286992"/>
                  <a:pt x="6420693" y="2283272"/>
                  <a:pt x="6418213" y="2280791"/>
                </a:cubicBezTo>
                <a:cubicBezTo>
                  <a:pt x="6415733" y="2278310"/>
                  <a:pt x="6412011" y="2277070"/>
                  <a:pt x="6407051" y="2277070"/>
                </a:cubicBezTo>
                <a:lnTo>
                  <a:pt x="6399609" y="2277070"/>
                </a:lnTo>
                <a:cubicBezTo>
                  <a:pt x="6399609" y="2267148"/>
                  <a:pt x="6389687" y="2262187"/>
                  <a:pt x="6369843" y="2262187"/>
                </a:cubicBezTo>
                <a:cubicBezTo>
                  <a:pt x="6349999" y="2262187"/>
                  <a:pt x="6340078" y="2257227"/>
                  <a:pt x="6340078" y="2247305"/>
                </a:cubicBezTo>
                <a:cubicBezTo>
                  <a:pt x="6340078" y="2242344"/>
                  <a:pt x="6337598" y="2239863"/>
                  <a:pt x="6332636" y="2239863"/>
                </a:cubicBezTo>
                <a:cubicBezTo>
                  <a:pt x="6327675" y="2239863"/>
                  <a:pt x="6325195" y="2239863"/>
                  <a:pt x="6325195" y="2239863"/>
                </a:cubicBezTo>
                <a:lnTo>
                  <a:pt x="6317754" y="2232422"/>
                </a:lnTo>
                <a:lnTo>
                  <a:pt x="6317754" y="2239863"/>
                </a:lnTo>
                <a:lnTo>
                  <a:pt x="6302871" y="2247305"/>
                </a:lnTo>
                <a:cubicBezTo>
                  <a:pt x="6292949" y="2242344"/>
                  <a:pt x="6289229" y="2237383"/>
                  <a:pt x="6291709" y="2232422"/>
                </a:cubicBezTo>
                <a:cubicBezTo>
                  <a:pt x="6294189" y="2227461"/>
                  <a:pt x="6290468" y="2224980"/>
                  <a:pt x="6280547" y="2224980"/>
                </a:cubicBezTo>
                <a:cubicBezTo>
                  <a:pt x="6255742" y="2224980"/>
                  <a:pt x="6243340" y="2220020"/>
                  <a:pt x="6243340" y="2210098"/>
                </a:cubicBezTo>
                <a:close/>
                <a:moveTo>
                  <a:pt x="5454551" y="2210098"/>
                </a:moveTo>
                <a:cubicBezTo>
                  <a:pt x="5454551" y="2215058"/>
                  <a:pt x="5454551" y="2217539"/>
                  <a:pt x="5454551" y="2217539"/>
                </a:cubicBezTo>
                <a:lnTo>
                  <a:pt x="5469433" y="2217539"/>
                </a:lnTo>
                <a:lnTo>
                  <a:pt x="5476875" y="2224980"/>
                </a:lnTo>
                <a:cubicBezTo>
                  <a:pt x="5476875" y="2224980"/>
                  <a:pt x="5481836" y="2224980"/>
                  <a:pt x="5491758" y="2224980"/>
                </a:cubicBezTo>
                <a:lnTo>
                  <a:pt x="5506640" y="2224980"/>
                </a:lnTo>
                <a:lnTo>
                  <a:pt x="5491758" y="2217539"/>
                </a:lnTo>
                <a:cubicBezTo>
                  <a:pt x="5476875" y="2212578"/>
                  <a:pt x="5464472" y="2210098"/>
                  <a:pt x="5454551" y="2210098"/>
                </a:cubicBezTo>
                <a:close/>
                <a:moveTo>
                  <a:pt x="2626816" y="2210098"/>
                </a:moveTo>
                <a:lnTo>
                  <a:pt x="2626816" y="2217539"/>
                </a:lnTo>
                <a:cubicBezTo>
                  <a:pt x="2631777" y="2222500"/>
                  <a:pt x="2636738" y="2224980"/>
                  <a:pt x="2641699" y="2224980"/>
                </a:cubicBezTo>
                <a:lnTo>
                  <a:pt x="2649141" y="2224980"/>
                </a:lnTo>
                <a:cubicBezTo>
                  <a:pt x="2644180" y="2220020"/>
                  <a:pt x="2641699" y="2217539"/>
                  <a:pt x="2641699" y="2217539"/>
                </a:cubicBezTo>
                <a:close/>
                <a:moveTo>
                  <a:pt x="6351984" y="2205633"/>
                </a:moveTo>
                <a:lnTo>
                  <a:pt x="6361725" y="2208068"/>
                </a:lnTo>
                <a:lnTo>
                  <a:pt x="6362402" y="2210098"/>
                </a:lnTo>
                <a:lnTo>
                  <a:pt x="6347519" y="2210098"/>
                </a:lnTo>
                <a:close/>
                <a:moveTo>
                  <a:pt x="5348510" y="2205447"/>
                </a:moveTo>
                <a:cubicBezTo>
                  <a:pt x="5349751" y="2204826"/>
                  <a:pt x="5350371" y="2205137"/>
                  <a:pt x="5350371" y="2206377"/>
                </a:cubicBezTo>
                <a:cubicBezTo>
                  <a:pt x="5350371" y="2208858"/>
                  <a:pt x="5347891" y="2210098"/>
                  <a:pt x="5342929" y="2210098"/>
                </a:cubicBezTo>
                <a:cubicBezTo>
                  <a:pt x="5345410" y="2207617"/>
                  <a:pt x="5347270" y="2206067"/>
                  <a:pt x="5348510" y="2205447"/>
                </a:cubicBezTo>
                <a:close/>
                <a:moveTo>
                  <a:pt x="5543847" y="2202656"/>
                </a:moveTo>
                <a:lnTo>
                  <a:pt x="5536406" y="2210098"/>
                </a:lnTo>
                <a:lnTo>
                  <a:pt x="5551289" y="2210098"/>
                </a:lnTo>
                <a:cubicBezTo>
                  <a:pt x="5551289" y="2210098"/>
                  <a:pt x="5550048" y="2208858"/>
                  <a:pt x="5547568" y="2206377"/>
                </a:cubicBezTo>
                <a:cubicBezTo>
                  <a:pt x="5545088" y="2203896"/>
                  <a:pt x="5543847" y="2202656"/>
                  <a:pt x="5543847" y="2202656"/>
                </a:cubicBezTo>
                <a:close/>
                <a:moveTo>
                  <a:pt x="4874121" y="2202656"/>
                </a:moveTo>
                <a:lnTo>
                  <a:pt x="4881562" y="2210098"/>
                </a:lnTo>
                <a:cubicBezTo>
                  <a:pt x="4881562" y="2210098"/>
                  <a:pt x="4881562" y="2207617"/>
                  <a:pt x="4881562" y="2202656"/>
                </a:cubicBezTo>
                <a:cubicBezTo>
                  <a:pt x="4876601" y="2202656"/>
                  <a:pt x="4874121" y="2202656"/>
                  <a:pt x="4874121" y="2202656"/>
                </a:cubicBezTo>
                <a:close/>
                <a:moveTo>
                  <a:pt x="4836914" y="2202656"/>
                </a:moveTo>
                <a:lnTo>
                  <a:pt x="4844355" y="2210098"/>
                </a:lnTo>
                <a:cubicBezTo>
                  <a:pt x="4844355" y="2210098"/>
                  <a:pt x="4844355" y="2208858"/>
                  <a:pt x="4844355" y="2206377"/>
                </a:cubicBezTo>
                <a:cubicBezTo>
                  <a:pt x="4844355" y="2203896"/>
                  <a:pt x="4841875" y="2202656"/>
                  <a:pt x="4836914" y="2202656"/>
                </a:cubicBezTo>
                <a:close/>
                <a:moveTo>
                  <a:pt x="2373808" y="2202656"/>
                </a:moveTo>
                <a:lnTo>
                  <a:pt x="2381250" y="2210098"/>
                </a:lnTo>
                <a:lnTo>
                  <a:pt x="2418457" y="2217539"/>
                </a:lnTo>
                <a:lnTo>
                  <a:pt x="2425898" y="2217539"/>
                </a:lnTo>
                <a:cubicBezTo>
                  <a:pt x="2420938" y="2207617"/>
                  <a:pt x="2403574" y="2202656"/>
                  <a:pt x="2373808" y="2202656"/>
                </a:cubicBezTo>
                <a:close/>
                <a:moveTo>
                  <a:pt x="4925280" y="2198005"/>
                </a:moveTo>
                <a:cubicBezTo>
                  <a:pt x="4924660" y="2197385"/>
                  <a:pt x="4923730" y="2197695"/>
                  <a:pt x="4922490" y="2198935"/>
                </a:cubicBezTo>
                <a:cubicBezTo>
                  <a:pt x="4920010" y="2201416"/>
                  <a:pt x="4918769" y="2205137"/>
                  <a:pt x="4918769" y="2210098"/>
                </a:cubicBezTo>
                <a:lnTo>
                  <a:pt x="4926211" y="2202656"/>
                </a:lnTo>
                <a:cubicBezTo>
                  <a:pt x="4926211" y="2200176"/>
                  <a:pt x="4925900" y="2198626"/>
                  <a:pt x="4925280" y="2198005"/>
                </a:cubicBezTo>
                <a:close/>
                <a:moveTo>
                  <a:pt x="6176367" y="2195215"/>
                </a:moveTo>
                <a:lnTo>
                  <a:pt x="6228457" y="2202656"/>
                </a:lnTo>
                <a:lnTo>
                  <a:pt x="6221015" y="2210098"/>
                </a:lnTo>
                <a:cubicBezTo>
                  <a:pt x="6216054" y="2210098"/>
                  <a:pt x="6209853" y="2210098"/>
                  <a:pt x="6202412" y="2210098"/>
                </a:cubicBezTo>
                <a:cubicBezTo>
                  <a:pt x="6194970" y="2210098"/>
                  <a:pt x="6187529" y="2208858"/>
                  <a:pt x="6180088" y="2206377"/>
                </a:cubicBezTo>
                <a:cubicBezTo>
                  <a:pt x="6172646" y="2203896"/>
                  <a:pt x="6171406" y="2200176"/>
                  <a:pt x="6176367" y="2195215"/>
                </a:cubicBezTo>
                <a:close/>
                <a:moveTo>
                  <a:pt x="2931914" y="2195215"/>
                </a:moveTo>
                <a:cubicBezTo>
                  <a:pt x="2926953" y="2195215"/>
                  <a:pt x="2924473" y="2196455"/>
                  <a:pt x="2924473" y="2198935"/>
                </a:cubicBezTo>
                <a:cubicBezTo>
                  <a:pt x="2924473" y="2201416"/>
                  <a:pt x="2925713" y="2202656"/>
                  <a:pt x="2928193" y="2202656"/>
                </a:cubicBezTo>
                <a:cubicBezTo>
                  <a:pt x="2930674" y="2202656"/>
                  <a:pt x="2931914" y="2200176"/>
                  <a:pt x="2931914" y="2195215"/>
                </a:cubicBezTo>
                <a:close/>
                <a:moveTo>
                  <a:pt x="2626816" y="2195215"/>
                </a:moveTo>
                <a:cubicBezTo>
                  <a:pt x="2621856" y="2195215"/>
                  <a:pt x="2619375" y="2197695"/>
                  <a:pt x="2619375" y="2202656"/>
                </a:cubicBezTo>
                <a:cubicBezTo>
                  <a:pt x="2619375" y="2202656"/>
                  <a:pt x="2621856" y="2201416"/>
                  <a:pt x="2626816" y="2198935"/>
                </a:cubicBezTo>
                <a:cubicBezTo>
                  <a:pt x="2631777" y="2196455"/>
                  <a:pt x="2634258" y="2195215"/>
                  <a:pt x="2634258" y="2195215"/>
                </a:cubicBezTo>
                <a:cubicBezTo>
                  <a:pt x="2634258" y="2195215"/>
                  <a:pt x="2631777" y="2195215"/>
                  <a:pt x="2626816" y="2195215"/>
                </a:cubicBezTo>
                <a:close/>
                <a:moveTo>
                  <a:pt x="2753320" y="2187773"/>
                </a:moveTo>
                <a:lnTo>
                  <a:pt x="2753320" y="2195215"/>
                </a:lnTo>
                <a:lnTo>
                  <a:pt x="2768203" y="2195215"/>
                </a:lnTo>
                <a:cubicBezTo>
                  <a:pt x="2763242" y="2190254"/>
                  <a:pt x="2758281" y="2187773"/>
                  <a:pt x="2753320" y="2187773"/>
                </a:cubicBezTo>
                <a:close/>
                <a:moveTo>
                  <a:pt x="2440781" y="2187773"/>
                </a:moveTo>
                <a:lnTo>
                  <a:pt x="2448223" y="2187773"/>
                </a:lnTo>
                <a:lnTo>
                  <a:pt x="2448223" y="2195215"/>
                </a:lnTo>
                <a:cubicBezTo>
                  <a:pt x="2448223" y="2195215"/>
                  <a:pt x="2445742" y="2192734"/>
                  <a:pt x="2440781" y="2187773"/>
                </a:cubicBezTo>
                <a:close/>
                <a:moveTo>
                  <a:pt x="2158008" y="2187773"/>
                </a:moveTo>
                <a:cubicBezTo>
                  <a:pt x="2158008" y="2187773"/>
                  <a:pt x="2160489" y="2189013"/>
                  <a:pt x="2165449" y="2191494"/>
                </a:cubicBezTo>
                <a:cubicBezTo>
                  <a:pt x="2170410" y="2193975"/>
                  <a:pt x="2175371" y="2195215"/>
                  <a:pt x="2180332" y="2195215"/>
                </a:cubicBezTo>
                <a:cubicBezTo>
                  <a:pt x="2195215" y="2200176"/>
                  <a:pt x="2202656" y="2202656"/>
                  <a:pt x="2202656" y="2202656"/>
                </a:cubicBezTo>
                <a:cubicBezTo>
                  <a:pt x="2207617" y="2202656"/>
                  <a:pt x="2211338" y="2203896"/>
                  <a:pt x="2213818" y="2206377"/>
                </a:cubicBezTo>
                <a:cubicBezTo>
                  <a:pt x="2216299" y="2208858"/>
                  <a:pt x="2220020" y="2210098"/>
                  <a:pt x="2224980" y="2210098"/>
                </a:cubicBezTo>
                <a:cubicBezTo>
                  <a:pt x="2229941" y="2210098"/>
                  <a:pt x="2234902" y="2212578"/>
                  <a:pt x="2239863" y="2217539"/>
                </a:cubicBezTo>
                <a:cubicBezTo>
                  <a:pt x="2244824" y="2217539"/>
                  <a:pt x="2248545" y="2217539"/>
                  <a:pt x="2251025" y="2217539"/>
                </a:cubicBezTo>
                <a:cubicBezTo>
                  <a:pt x="2253506" y="2217539"/>
                  <a:pt x="2257227" y="2220020"/>
                  <a:pt x="2262187" y="2224980"/>
                </a:cubicBezTo>
                <a:cubicBezTo>
                  <a:pt x="2272109" y="2224980"/>
                  <a:pt x="2279551" y="2224980"/>
                  <a:pt x="2284512" y="2224980"/>
                </a:cubicBezTo>
                <a:lnTo>
                  <a:pt x="2306836" y="2224980"/>
                </a:lnTo>
                <a:cubicBezTo>
                  <a:pt x="2306836" y="2224980"/>
                  <a:pt x="2303115" y="2223740"/>
                  <a:pt x="2295674" y="2221260"/>
                </a:cubicBezTo>
                <a:cubicBezTo>
                  <a:pt x="2288232" y="2218779"/>
                  <a:pt x="2282031" y="2215058"/>
                  <a:pt x="2277070" y="2210098"/>
                </a:cubicBezTo>
                <a:cubicBezTo>
                  <a:pt x="2257227" y="2205137"/>
                  <a:pt x="2242344" y="2202656"/>
                  <a:pt x="2232422" y="2202656"/>
                </a:cubicBezTo>
                <a:cubicBezTo>
                  <a:pt x="2227461" y="2202656"/>
                  <a:pt x="2217539" y="2200176"/>
                  <a:pt x="2202656" y="2195215"/>
                </a:cubicBezTo>
                <a:cubicBezTo>
                  <a:pt x="2187774" y="2190254"/>
                  <a:pt x="2175371" y="2187773"/>
                  <a:pt x="2165449" y="2187773"/>
                </a:cubicBezTo>
                <a:cubicBezTo>
                  <a:pt x="2160489" y="2187773"/>
                  <a:pt x="2158008" y="2187773"/>
                  <a:pt x="2158008" y="2187773"/>
                </a:cubicBezTo>
                <a:close/>
                <a:moveTo>
                  <a:pt x="1957090" y="2187773"/>
                </a:moveTo>
                <a:cubicBezTo>
                  <a:pt x="1962051" y="2187773"/>
                  <a:pt x="1964532" y="2187773"/>
                  <a:pt x="1964532" y="2187773"/>
                </a:cubicBezTo>
                <a:lnTo>
                  <a:pt x="1957090" y="2195215"/>
                </a:lnTo>
                <a:close/>
                <a:moveTo>
                  <a:pt x="6263803" y="2184053"/>
                </a:moveTo>
                <a:cubicBezTo>
                  <a:pt x="6265043" y="2184053"/>
                  <a:pt x="6265664" y="2185293"/>
                  <a:pt x="6265664" y="2187773"/>
                </a:cubicBezTo>
                <a:lnTo>
                  <a:pt x="6258222" y="2187773"/>
                </a:lnTo>
                <a:cubicBezTo>
                  <a:pt x="6260703" y="2185293"/>
                  <a:pt x="6262563" y="2184053"/>
                  <a:pt x="6263803" y="2184053"/>
                </a:cubicBezTo>
                <a:close/>
                <a:moveTo>
                  <a:pt x="5961496" y="2183122"/>
                </a:moveTo>
                <a:cubicBezTo>
                  <a:pt x="5960877" y="2183743"/>
                  <a:pt x="5960566" y="2185293"/>
                  <a:pt x="5960566" y="2187773"/>
                </a:cubicBezTo>
                <a:cubicBezTo>
                  <a:pt x="5965527" y="2187773"/>
                  <a:pt x="5968008" y="2187773"/>
                  <a:pt x="5968008" y="2187773"/>
                </a:cubicBezTo>
                <a:cubicBezTo>
                  <a:pt x="5968008" y="2187773"/>
                  <a:pt x="5966767" y="2186533"/>
                  <a:pt x="5964287" y="2184053"/>
                </a:cubicBezTo>
                <a:cubicBezTo>
                  <a:pt x="5963047" y="2182813"/>
                  <a:pt x="5962117" y="2182503"/>
                  <a:pt x="5961496" y="2183122"/>
                </a:cubicBezTo>
                <a:close/>
                <a:moveTo>
                  <a:pt x="4844355" y="2180332"/>
                </a:moveTo>
                <a:lnTo>
                  <a:pt x="4851797" y="2187773"/>
                </a:lnTo>
                <a:cubicBezTo>
                  <a:pt x="4851797" y="2187773"/>
                  <a:pt x="4854277" y="2187773"/>
                  <a:pt x="4859238" y="2187773"/>
                </a:cubicBezTo>
                <a:close/>
                <a:moveTo>
                  <a:pt x="2611933" y="2180332"/>
                </a:moveTo>
                <a:lnTo>
                  <a:pt x="2626816" y="2187773"/>
                </a:lnTo>
                <a:lnTo>
                  <a:pt x="2634258" y="2180332"/>
                </a:lnTo>
                <a:cubicBezTo>
                  <a:pt x="2629297" y="2180332"/>
                  <a:pt x="2624336" y="2180332"/>
                  <a:pt x="2619375" y="2180332"/>
                </a:cubicBezTo>
                <a:close/>
                <a:moveTo>
                  <a:pt x="2537520" y="2180332"/>
                </a:moveTo>
                <a:lnTo>
                  <a:pt x="2611933" y="2210098"/>
                </a:lnTo>
                <a:cubicBezTo>
                  <a:pt x="2611933" y="2205137"/>
                  <a:pt x="2610693" y="2202656"/>
                  <a:pt x="2608213" y="2202656"/>
                </a:cubicBezTo>
                <a:cubicBezTo>
                  <a:pt x="2605732" y="2202656"/>
                  <a:pt x="2602011" y="2200176"/>
                  <a:pt x="2597051" y="2195215"/>
                </a:cubicBezTo>
                <a:lnTo>
                  <a:pt x="2567285" y="2187773"/>
                </a:lnTo>
                <a:close/>
                <a:moveTo>
                  <a:pt x="1994297" y="2180332"/>
                </a:moveTo>
                <a:cubicBezTo>
                  <a:pt x="1994297" y="2180332"/>
                  <a:pt x="2000498" y="2181572"/>
                  <a:pt x="2012901" y="2184053"/>
                </a:cubicBezTo>
                <a:cubicBezTo>
                  <a:pt x="2025303" y="2186533"/>
                  <a:pt x="2031504" y="2190254"/>
                  <a:pt x="2031504" y="2195215"/>
                </a:cubicBezTo>
                <a:cubicBezTo>
                  <a:pt x="2041426" y="2200176"/>
                  <a:pt x="2041426" y="2202656"/>
                  <a:pt x="2031504" y="2202656"/>
                </a:cubicBezTo>
                <a:cubicBezTo>
                  <a:pt x="2026543" y="2202656"/>
                  <a:pt x="2021582" y="2205137"/>
                  <a:pt x="2016621" y="2210098"/>
                </a:cubicBezTo>
                <a:cubicBezTo>
                  <a:pt x="2016621" y="2205137"/>
                  <a:pt x="2016621" y="2202656"/>
                  <a:pt x="2016621" y="2202656"/>
                </a:cubicBezTo>
                <a:lnTo>
                  <a:pt x="2009180" y="2195215"/>
                </a:lnTo>
                <a:close/>
                <a:moveTo>
                  <a:pt x="6325195" y="2172891"/>
                </a:moveTo>
                <a:lnTo>
                  <a:pt x="6340078" y="2172891"/>
                </a:lnTo>
                <a:lnTo>
                  <a:pt x="6347519" y="2172891"/>
                </a:lnTo>
                <a:cubicBezTo>
                  <a:pt x="6352481" y="2172891"/>
                  <a:pt x="6357441" y="2175371"/>
                  <a:pt x="6362402" y="2180332"/>
                </a:cubicBezTo>
                <a:lnTo>
                  <a:pt x="6377285" y="2187773"/>
                </a:lnTo>
                <a:cubicBezTo>
                  <a:pt x="6377285" y="2187773"/>
                  <a:pt x="6382246" y="2189013"/>
                  <a:pt x="6392167" y="2191494"/>
                </a:cubicBezTo>
                <a:cubicBezTo>
                  <a:pt x="6402089" y="2193975"/>
                  <a:pt x="6409531" y="2197695"/>
                  <a:pt x="6414491" y="2202656"/>
                </a:cubicBezTo>
                <a:cubicBezTo>
                  <a:pt x="6434336" y="2207617"/>
                  <a:pt x="6446737" y="2210098"/>
                  <a:pt x="6451699" y="2210098"/>
                </a:cubicBezTo>
                <a:cubicBezTo>
                  <a:pt x="6451699" y="2210098"/>
                  <a:pt x="6452939" y="2211338"/>
                  <a:pt x="6455419" y="2213818"/>
                </a:cubicBezTo>
                <a:cubicBezTo>
                  <a:pt x="6457899" y="2216299"/>
                  <a:pt x="6461620" y="2220020"/>
                  <a:pt x="6466581" y="2224980"/>
                </a:cubicBezTo>
                <a:cubicBezTo>
                  <a:pt x="6471543" y="2229941"/>
                  <a:pt x="6476503" y="2232422"/>
                  <a:pt x="6481465" y="2232422"/>
                </a:cubicBezTo>
                <a:cubicBezTo>
                  <a:pt x="6501309" y="2232422"/>
                  <a:pt x="6506269" y="2237383"/>
                  <a:pt x="6496347" y="2247305"/>
                </a:cubicBezTo>
                <a:cubicBezTo>
                  <a:pt x="6486425" y="2252265"/>
                  <a:pt x="6474023" y="2249785"/>
                  <a:pt x="6459140" y="2239863"/>
                </a:cubicBezTo>
                <a:cubicBezTo>
                  <a:pt x="6444257" y="2234902"/>
                  <a:pt x="6434336" y="2231182"/>
                  <a:pt x="6429375" y="2228701"/>
                </a:cubicBezTo>
                <a:cubicBezTo>
                  <a:pt x="6424413" y="2226220"/>
                  <a:pt x="6414491" y="2224980"/>
                  <a:pt x="6399609" y="2224980"/>
                </a:cubicBezTo>
                <a:cubicBezTo>
                  <a:pt x="6389687" y="2220020"/>
                  <a:pt x="6383485" y="2217539"/>
                  <a:pt x="6381005" y="2217539"/>
                </a:cubicBezTo>
                <a:cubicBezTo>
                  <a:pt x="6378525" y="2217539"/>
                  <a:pt x="6377285" y="2215058"/>
                  <a:pt x="6377285" y="2210098"/>
                </a:cubicBezTo>
                <a:cubicBezTo>
                  <a:pt x="6372324" y="2210098"/>
                  <a:pt x="6369843" y="2210098"/>
                  <a:pt x="6369843" y="2210098"/>
                </a:cubicBezTo>
                <a:lnTo>
                  <a:pt x="6361725" y="2208068"/>
                </a:lnTo>
                <a:lnTo>
                  <a:pt x="6360542" y="2204517"/>
                </a:lnTo>
                <a:cubicBezTo>
                  <a:pt x="6359302" y="2203276"/>
                  <a:pt x="6357441" y="2202656"/>
                  <a:pt x="6354961" y="2202656"/>
                </a:cubicBezTo>
                <a:lnTo>
                  <a:pt x="6351984" y="2205633"/>
                </a:lnTo>
                <a:lnTo>
                  <a:pt x="6340078" y="2202656"/>
                </a:lnTo>
                <a:lnTo>
                  <a:pt x="6325195" y="2195215"/>
                </a:lnTo>
                <a:close/>
                <a:moveTo>
                  <a:pt x="6191250" y="2172891"/>
                </a:moveTo>
                <a:cubicBezTo>
                  <a:pt x="6191250" y="2172891"/>
                  <a:pt x="6193730" y="2172891"/>
                  <a:pt x="6198691" y="2172891"/>
                </a:cubicBezTo>
                <a:lnTo>
                  <a:pt x="6191250" y="2180332"/>
                </a:lnTo>
                <a:close/>
                <a:moveTo>
                  <a:pt x="6094511" y="2172891"/>
                </a:moveTo>
                <a:lnTo>
                  <a:pt x="6109394" y="2172891"/>
                </a:lnTo>
                <a:cubicBezTo>
                  <a:pt x="6119316" y="2177851"/>
                  <a:pt x="6126757" y="2180332"/>
                  <a:pt x="6131718" y="2180332"/>
                </a:cubicBezTo>
                <a:cubicBezTo>
                  <a:pt x="6131718" y="2185293"/>
                  <a:pt x="6135439" y="2187773"/>
                  <a:pt x="6142881" y="2187773"/>
                </a:cubicBezTo>
                <a:cubicBezTo>
                  <a:pt x="6150322" y="2187773"/>
                  <a:pt x="6155283" y="2190254"/>
                  <a:pt x="6157763" y="2195215"/>
                </a:cubicBezTo>
                <a:cubicBezTo>
                  <a:pt x="6160243" y="2200176"/>
                  <a:pt x="6159004" y="2202656"/>
                  <a:pt x="6154043" y="2202656"/>
                </a:cubicBezTo>
                <a:cubicBezTo>
                  <a:pt x="6149081" y="2202656"/>
                  <a:pt x="6144121" y="2200176"/>
                  <a:pt x="6139160" y="2195215"/>
                </a:cubicBezTo>
                <a:lnTo>
                  <a:pt x="6124277" y="2187773"/>
                </a:lnTo>
                <a:cubicBezTo>
                  <a:pt x="6119316" y="2187773"/>
                  <a:pt x="6114356" y="2185293"/>
                  <a:pt x="6109394" y="2180332"/>
                </a:cubicBezTo>
                <a:cubicBezTo>
                  <a:pt x="6104433" y="2180332"/>
                  <a:pt x="6100712" y="2179092"/>
                  <a:pt x="6098232" y="2176611"/>
                </a:cubicBezTo>
                <a:cubicBezTo>
                  <a:pt x="6095752" y="2174131"/>
                  <a:pt x="6094511" y="2172891"/>
                  <a:pt x="6094511" y="2172891"/>
                </a:cubicBezTo>
                <a:close/>
                <a:moveTo>
                  <a:pt x="6064746" y="2172891"/>
                </a:moveTo>
                <a:cubicBezTo>
                  <a:pt x="6064746" y="2172891"/>
                  <a:pt x="6067226" y="2172891"/>
                  <a:pt x="6072187" y="2172891"/>
                </a:cubicBezTo>
                <a:cubicBezTo>
                  <a:pt x="6072187" y="2177851"/>
                  <a:pt x="6069707" y="2180332"/>
                  <a:pt x="6064746" y="2180332"/>
                </a:cubicBezTo>
                <a:close/>
                <a:moveTo>
                  <a:pt x="5268515" y="2172891"/>
                </a:moveTo>
                <a:cubicBezTo>
                  <a:pt x="5273477" y="2172891"/>
                  <a:pt x="5275957" y="2172891"/>
                  <a:pt x="5275957" y="2172891"/>
                </a:cubicBezTo>
                <a:lnTo>
                  <a:pt x="5275957" y="2180332"/>
                </a:lnTo>
                <a:close/>
                <a:moveTo>
                  <a:pt x="2470547" y="2172891"/>
                </a:moveTo>
                <a:lnTo>
                  <a:pt x="2485430" y="2187773"/>
                </a:lnTo>
                <a:lnTo>
                  <a:pt x="2492871" y="2195215"/>
                </a:lnTo>
                <a:lnTo>
                  <a:pt x="2515195" y="2210098"/>
                </a:lnTo>
                <a:lnTo>
                  <a:pt x="2522637" y="2217539"/>
                </a:lnTo>
                <a:cubicBezTo>
                  <a:pt x="2522637" y="2217539"/>
                  <a:pt x="2517676" y="2217539"/>
                  <a:pt x="2507754" y="2217539"/>
                </a:cubicBezTo>
                <a:cubicBezTo>
                  <a:pt x="2497832" y="2217539"/>
                  <a:pt x="2487910" y="2215058"/>
                  <a:pt x="2477988" y="2210098"/>
                </a:cubicBezTo>
                <a:cubicBezTo>
                  <a:pt x="2477988" y="2210098"/>
                  <a:pt x="2476748" y="2208858"/>
                  <a:pt x="2474267" y="2206377"/>
                </a:cubicBezTo>
                <a:cubicBezTo>
                  <a:pt x="2471787" y="2203896"/>
                  <a:pt x="2468066" y="2202656"/>
                  <a:pt x="2463105" y="2202656"/>
                </a:cubicBezTo>
                <a:lnTo>
                  <a:pt x="2463105" y="2187773"/>
                </a:lnTo>
                <a:close/>
                <a:moveTo>
                  <a:pt x="2444502" y="2172891"/>
                </a:moveTo>
                <a:cubicBezTo>
                  <a:pt x="2446983" y="2172891"/>
                  <a:pt x="2450703" y="2172891"/>
                  <a:pt x="2455664" y="2172891"/>
                </a:cubicBezTo>
                <a:lnTo>
                  <a:pt x="2448223" y="2180332"/>
                </a:lnTo>
                <a:cubicBezTo>
                  <a:pt x="2443262" y="2180332"/>
                  <a:pt x="2440781" y="2180332"/>
                  <a:pt x="2440781" y="2180332"/>
                </a:cubicBezTo>
                <a:cubicBezTo>
                  <a:pt x="2440781" y="2175371"/>
                  <a:pt x="2442021" y="2172891"/>
                  <a:pt x="2444502" y="2172891"/>
                </a:cubicBezTo>
                <a:close/>
                <a:moveTo>
                  <a:pt x="2438921" y="2169170"/>
                </a:moveTo>
                <a:cubicBezTo>
                  <a:pt x="2440161" y="2169170"/>
                  <a:pt x="2440781" y="2170410"/>
                  <a:pt x="2440781" y="2172891"/>
                </a:cubicBezTo>
                <a:lnTo>
                  <a:pt x="2433340" y="2172891"/>
                </a:lnTo>
                <a:cubicBezTo>
                  <a:pt x="2435820" y="2170410"/>
                  <a:pt x="2437680" y="2169170"/>
                  <a:pt x="2438921" y="2169170"/>
                </a:cubicBezTo>
                <a:close/>
                <a:moveTo>
                  <a:pt x="6168926" y="2165449"/>
                </a:moveTo>
                <a:cubicBezTo>
                  <a:pt x="6173887" y="2165449"/>
                  <a:pt x="6176367" y="2167930"/>
                  <a:pt x="6176367" y="2172891"/>
                </a:cubicBezTo>
                <a:cubicBezTo>
                  <a:pt x="6176367" y="2172891"/>
                  <a:pt x="6175126" y="2172891"/>
                  <a:pt x="6172646" y="2172891"/>
                </a:cubicBezTo>
                <a:cubicBezTo>
                  <a:pt x="6170166" y="2172891"/>
                  <a:pt x="6168926" y="2172891"/>
                  <a:pt x="6168926" y="2172891"/>
                </a:cubicBezTo>
                <a:close/>
                <a:moveTo>
                  <a:pt x="4985742" y="2165449"/>
                </a:moveTo>
                <a:cubicBezTo>
                  <a:pt x="4985742" y="2165449"/>
                  <a:pt x="4986983" y="2166689"/>
                  <a:pt x="4989463" y="2169170"/>
                </a:cubicBezTo>
                <a:cubicBezTo>
                  <a:pt x="4991943" y="2171650"/>
                  <a:pt x="4993183" y="2172891"/>
                  <a:pt x="4993183" y="2172891"/>
                </a:cubicBezTo>
                <a:lnTo>
                  <a:pt x="4993183" y="2180332"/>
                </a:lnTo>
                <a:lnTo>
                  <a:pt x="5015508" y="2180332"/>
                </a:lnTo>
                <a:cubicBezTo>
                  <a:pt x="5015508" y="2175371"/>
                  <a:pt x="5017988" y="2175371"/>
                  <a:pt x="5022949" y="2180332"/>
                </a:cubicBezTo>
                <a:lnTo>
                  <a:pt x="5030390" y="2180332"/>
                </a:lnTo>
                <a:lnTo>
                  <a:pt x="5008066" y="2165449"/>
                </a:lnTo>
                <a:cubicBezTo>
                  <a:pt x="5003105" y="2165449"/>
                  <a:pt x="4998145" y="2165449"/>
                  <a:pt x="4993183" y="2165449"/>
                </a:cubicBezTo>
                <a:cubicBezTo>
                  <a:pt x="4988222" y="2165449"/>
                  <a:pt x="4985742" y="2165449"/>
                  <a:pt x="4985742" y="2165449"/>
                </a:cubicBezTo>
                <a:close/>
                <a:moveTo>
                  <a:pt x="4948535" y="2165449"/>
                </a:moveTo>
                <a:cubicBezTo>
                  <a:pt x="4948535" y="2170410"/>
                  <a:pt x="4951015" y="2172891"/>
                  <a:pt x="4955976" y="2172891"/>
                </a:cubicBezTo>
                <a:lnTo>
                  <a:pt x="4955976" y="2165449"/>
                </a:lnTo>
                <a:cubicBezTo>
                  <a:pt x="4951015" y="2165449"/>
                  <a:pt x="4948535" y="2165449"/>
                  <a:pt x="4948535" y="2165449"/>
                </a:cubicBezTo>
                <a:close/>
                <a:moveTo>
                  <a:pt x="2827734" y="2165449"/>
                </a:moveTo>
                <a:lnTo>
                  <a:pt x="2835176" y="2172891"/>
                </a:lnTo>
                <a:lnTo>
                  <a:pt x="2835176" y="2165449"/>
                </a:lnTo>
                <a:cubicBezTo>
                  <a:pt x="2835176" y="2165449"/>
                  <a:pt x="2832695" y="2165449"/>
                  <a:pt x="2827734" y="2165449"/>
                </a:cubicBezTo>
                <a:close/>
                <a:moveTo>
                  <a:pt x="2105918" y="2165449"/>
                </a:moveTo>
                <a:cubicBezTo>
                  <a:pt x="2110879" y="2170410"/>
                  <a:pt x="2114600" y="2172891"/>
                  <a:pt x="2117080" y="2172891"/>
                </a:cubicBezTo>
                <a:cubicBezTo>
                  <a:pt x="2119561" y="2172891"/>
                  <a:pt x="2123281" y="2172891"/>
                  <a:pt x="2128242" y="2172891"/>
                </a:cubicBezTo>
                <a:lnTo>
                  <a:pt x="2135684" y="2172891"/>
                </a:lnTo>
                <a:cubicBezTo>
                  <a:pt x="2135684" y="2172891"/>
                  <a:pt x="2133203" y="2170410"/>
                  <a:pt x="2128242" y="2165449"/>
                </a:cubicBezTo>
                <a:close/>
                <a:moveTo>
                  <a:pt x="2567285" y="2158008"/>
                </a:moveTo>
                <a:lnTo>
                  <a:pt x="2574726" y="2172891"/>
                </a:lnTo>
                <a:lnTo>
                  <a:pt x="2597051" y="2172891"/>
                </a:lnTo>
                <a:cubicBezTo>
                  <a:pt x="2597051" y="2172891"/>
                  <a:pt x="2593330" y="2170410"/>
                  <a:pt x="2585889" y="2165449"/>
                </a:cubicBezTo>
                <a:cubicBezTo>
                  <a:pt x="2578447" y="2160488"/>
                  <a:pt x="2572246" y="2158008"/>
                  <a:pt x="2567285" y="2158008"/>
                </a:cubicBezTo>
                <a:close/>
                <a:moveTo>
                  <a:pt x="2492871" y="2158008"/>
                </a:moveTo>
                <a:lnTo>
                  <a:pt x="2515195" y="2172891"/>
                </a:lnTo>
                <a:lnTo>
                  <a:pt x="2515195" y="2165449"/>
                </a:lnTo>
                <a:close/>
                <a:moveTo>
                  <a:pt x="2265908" y="2158008"/>
                </a:moveTo>
                <a:cubicBezTo>
                  <a:pt x="2258467" y="2158008"/>
                  <a:pt x="2257227" y="2160488"/>
                  <a:pt x="2262187" y="2165449"/>
                </a:cubicBezTo>
                <a:lnTo>
                  <a:pt x="2277070" y="2165449"/>
                </a:lnTo>
                <a:lnTo>
                  <a:pt x="2291953" y="2165449"/>
                </a:lnTo>
                <a:cubicBezTo>
                  <a:pt x="2291953" y="2165449"/>
                  <a:pt x="2289472" y="2162968"/>
                  <a:pt x="2284512" y="2158008"/>
                </a:cubicBezTo>
                <a:cubicBezTo>
                  <a:pt x="2279551" y="2158008"/>
                  <a:pt x="2273350" y="2158008"/>
                  <a:pt x="2265908" y="2158008"/>
                </a:cubicBezTo>
                <a:close/>
                <a:moveTo>
                  <a:pt x="1890117" y="2158008"/>
                </a:moveTo>
                <a:lnTo>
                  <a:pt x="1957090" y="2165449"/>
                </a:lnTo>
                <a:cubicBezTo>
                  <a:pt x="1971973" y="2175371"/>
                  <a:pt x="1979414" y="2180332"/>
                  <a:pt x="1979414" y="2180332"/>
                </a:cubicBezTo>
                <a:cubicBezTo>
                  <a:pt x="1979414" y="2185293"/>
                  <a:pt x="1976934" y="2186533"/>
                  <a:pt x="1971973" y="2184053"/>
                </a:cubicBezTo>
                <a:cubicBezTo>
                  <a:pt x="1967012" y="2181572"/>
                  <a:pt x="1960811" y="2179092"/>
                  <a:pt x="1953369" y="2176611"/>
                </a:cubicBezTo>
                <a:cubicBezTo>
                  <a:pt x="1945928" y="2174131"/>
                  <a:pt x="1937246" y="2172891"/>
                  <a:pt x="1927324" y="2172891"/>
                </a:cubicBezTo>
                <a:cubicBezTo>
                  <a:pt x="1922364" y="2172891"/>
                  <a:pt x="1916162" y="2171650"/>
                  <a:pt x="1908721" y="2169170"/>
                </a:cubicBezTo>
                <a:cubicBezTo>
                  <a:pt x="1901280" y="2166689"/>
                  <a:pt x="1895078" y="2162968"/>
                  <a:pt x="1890117" y="2158008"/>
                </a:cubicBezTo>
                <a:close/>
                <a:moveTo>
                  <a:pt x="1726407" y="2158008"/>
                </a:moveTo>
                <a:cubicBezTo>
                  <a:pt x="1721445" y="2158008"/>
                  <a:pt x="1718965" y="2159248"/>
                  <a:pt x="1718965" y="2161728"/>
                </a:cubicBezTo>
                <a:cubicBezTo>
                  <a:pt x="1718965" y="2164209"/>
                  <a:pt x="1721445" y="2165449"/>
                  <a:pt x="1726407" y="2165449"/>
                </a:cubicBezTo>
                <a:cubicBezTo>
                  <a:pt x="1731367" y="2165449"/>
                  <a:pt x="1736328" y="2165449"/>
                  <a:pt x="1741289" y="2165449"/>
                </a:cubicBezTo>
                <a:close/>
                <a:moveTo>
                  <a:pt x="4717851" y="2150566"/>
                </a:moveTo>
                <a:cubicBezTo>
                  <a:pt x="4717851" y="2150566"/>
                  <a:pt x="4717851" y="2151806"/>
                  <a:pt x="4717851" y="2154287"/>
                </a:cubicBezTo>
                <a:cubicBezTo>
                  <a:pt x="4717851" y="2156768"/>
                  <a:pt x="4717851" y="2158008"/>
                  <a:pt x="4717851" y="2158008"/>
                </a:cubicBezTo>
                <a:cubicBezTo>
                  <a:pt x="4722813" y="2158008"/>
                  <a:pt x="4725293" y="2156768"/>
                  <a:pt x="4725293" y="2154287"/>
                </a:cubicBezTo>
                <a:cubicBezTo>
                  <a:pt x="4725293" y="2151806"/>
                  <a:pt x="4722813" y="2150566"/>
                  <a:pt x="4717851" y="2150566"/>
                </a:cubicBezTo>
                <a:close/>
                <a:moveTo>
                  <a:pt x="2299394" y="2150566"/>
                </a:moveTo>
                <a:cubicBezTo>
                  <a:pt x="2309317" y="2155527"/>
                  <a:pt x="2316758" y="2158008"/>
                  <a:pt x="2321719" y="2158008"/>
                </a:cubicBezTo>
                <a:lnTo>
                  <a:pt x="2314277" y="2150566"/>
                </a:lnTo>
                <a:close/>
                <a:moveTo>
                  <a:pt x="1384102" y="2150566"/>
                </a:moveTo>
                <a:lnTo>
                  <a:pt x="1391543" y="2150566"/>
                </a:lnTo>
                <a:cubicBezTo>
                  <a:pt x="1396504" y="2155527"/>
                  <a:pt x="1401465" y="2156768"/>
                  <a:pt x="1406426" y="2154287"/>
                </a:cubicBezTo>
                <a:cubicBezTo>
                  <a:pt x="1411387" y="2151806"/>
                  <a:pt x="1418828" y="2153047"/>
                  <a:pt x="1428750" y="2158008"/>
                </a:cubicBezTo>
                <a:cubicBezTo>
                  <a:pt x="1433711" y="2162968"/>
                  <a:pt x="1438672" y="2165449"/>
                  <a:pt x="1443633" y="2165449"/>
                </a:cubicBezTo>
                <a:cubicBezTo>
                  <a:pt x="1448594" y="2165449"/>
                  <a:pt x="1451074" y="2165449"/>
                  <a:pt x="1451074" y="2165449"/>
                </a:cubicBezTo>
                <a:cubicBezTo>
                  <a:pt x="1456035" y="2165449"/>
                  <a:pt x="1460996" y="2167930"/>
                  <a:pt x="1465957" y="2172891"/>
                </a:cubicBezTo>
                <a:cubicBezTo>
                  <a:pt x="1470918" y="2177851"/>
                  <a:pt x="1474639" y="2180332"/>
                  <a:pt x="1477119" y="2180332"/>
                </a:cubicBezTo>
                <a:cubicBezTo>
                  <a:pt x="1479600" y="2180332"/>
                  <a:pt x="1488281" y="2182813"/>
                  <a:pt x="1503164" y="2187773"/>
                </a:cubicBezTo>
                <a:cubicBezTo>
                  <a:pt x="1518047" y="2192734"/>
                  <a:pt x="1542852" y="2200176"/>
                  <a:pt x="1577578" y="2210098"/>
                </a:cubicBezTo>
                <a:lnTo>
                  <a:pt x="1592461" y="2217539"/>
                </a:lnTo>
                <a:cubicBezTo>
                  <a:pt x="1587500" y="2217539"/>
                  <a:pt x="1581299" y="2217539"/>
                  <a:pt x="1573858" y="2217539"/>
                </a:cubicBezTo>
                <a:cubicBezTo>
                  <a:pt x="1566416" y="2217539"/>
                  <a:pt x="1560215" y="2215058"/>
                  <a:pt x="1555254" y="2210098"/>
                </a:cubicBezTo>
                <a:lnTo>
                  <a:pt x="1525488" y="2202656"/>
                </a:lnTo>
                <a:lnTo>
                  <a:pt x="1473399" y="2187773"/>
                </a:lnTo>
                <a:cubicBezTo>
                  <a:pt x="1463477" y="2187773"/>
                  <a:pt x="1458516" y="2187773"/>
                  <a:pt x="1458516" y="2187773"/>
                </a:cubicBezTo>
                <a:lnTo>
                  <a:pt x="1436192" y="2172891"/>
                </a:lnTo>
                <a:cubicBezTo>
                  <a:pt x="1436192" y="2162968"/>
                  <a:pt x="1423789" y="2158008"/>
                  <a:pt x="1398984" y="2158008"/>
                </a:cubicBezTo>
                <a:cubicBezTo>
                  <a:pt x="1389063" y="2158008"/>
                  <a:pt x="1384102" y="2155527"/>
                  <a:pt x="1384102" y="2150566"/>
                </a:cubicBezTo>
                <a:close/>
                <a:moveTo>
                  <a:pt x="2390552" y="2146846"/>
                </a:moveTo>
                <a:cubicBezTo>
                  <a:pt x="2389312" y="2146846"/>
                  <a:pt x="2388691" y="2148086"/>
                  <a:pt x="2388691" y="2150566"/>
                </a:cubicBezTo>
                <a:cubicBezTo>
                  <a:pt x="2388691" y="2155527"/>
                  <a:pt x="2388691" y="2158008"/>
                  <a:pt x="2388691" y="2158008"/>
                </a:cubicBezTo>
                <a:cubicBezTo>
                  <a:pt x="2398613" y="2153047"/>
                  <a:pt x="2408535" y="2155527"/>
                  <a:pt x="2418457" y="2165449"/>
                </a:cubicBezTo>
                <a:lnTo>
                  <a:pt x="2411016" y="2172891"/>
                </a:lnTo>
                <a:cubicBezTo>
                  <a:pt x="2401093" y="2167930"/>
                  <a:pt x="2393652" y="2167930"/>
                  <a:pt x="2388691" y="2172891"/>
                </a:cubicBezTo>
                <a:cubicBezTo>
                  <a:pt x="2383731" y="2172891"/>
                  <a:pt x="2381250" y="2172891"/>
                  <a:pt x="2381250" y="2172891"/>
                </a:cubicBezTo>
                <a:lnTo>
                  <a:pt x="2373808" y="2165449"/>
                </a:lnTo>
                <a:cubicBezTo>
                  <a:pt x="2373808" y="2170410"/>
                  <a:pt x="2376289" y="2174131"/>
                  <a:pt x="2381250" y="2176611"/>
                </a:cubicBezTo>
                <a:cubicBezTo>
                  <a:pt x="2386211" y="2179092"/>
                  <a:pt x="2391172" y="2180332"/>
                  <a:pt x="2396133" y="2180332"/>
                </a:cubicBezTo>
                <a:cubicBezTo>
                  <a:pt x="2411016" y="2190254"/>
                  <a:pt x="2418457" y="2195215"/>
                  <a:pt x="2418457" y="2195215"/>
                </a:cubicBezTo>
                <a:cubicBezTo>
                  <a:pt x="2418457" y="2195215"/>
                  <a:pt x="2411016" y="2192734"/>
                  <a:pt x="2396133" y="2187773"/>
                </a:cubicBezTo>
                <a:cubicBezTo>
                  <a:pt x="2381250" y="2182813"/>
                  <a:pt x="2373808" y="2177851"/>
                  <a:pt x="2373808" y="2172891"/>
                </a:cubicBezTo>
                <a:lnTo>
                  <a:pt x="2329160" y="2158008"/>
                </a:lnTo>
                <a:cubicBezTo>
                  <a:pt x="2329160" y="2162968"/>
                  <a:pt x="2334121" y="2165449"/>
                  <a:pt x="2344043" y="2165449"/>
                </a:cubicBezTo>
                <a:lnTo>
                  <a:pt x="2351484" y="2172891"/>
                </a:lnTo>
                <a:lnTo>
                  <a:pt x="2358926" y="2180332"/>
                </a:lnTo>
                <a:lnTo>
                  <a:pt x="2366367" y="2187773"/>
                </a:lnTo>
                <a:lnTo>
                  <a:pt x="2366367" y="2195215"/>
                </a:lnTo>
                <a:lnTo>
                  <a:pt x="2381250" y="2195215"/>
                </a:lnTo>
                <a:lnTo>
                  <a:pt x="2403574" y="2202656"/>
                </a:lnTo>
                <a:cubicBezTo>
                  <a:pt x="2408535" y="2202656"/>
                  <a:pt x="2415976" y="2205137"/>
                  <a:pt x="2425898" y="2210098"/>
                </a:cubicBezTo>
                <a:cubicBezTo>
                  <a:pt x="2425898" y="2210098"/>
                  <a:pt x="2429619" y="2211338"/>
                  <a:pt x="2437060" y="2213818"/>
                </a:cubicBezTo>
                <a:cubicBezTo>
                  <a:pt x="2444502" y="2216299"/>
                  <a:pt x="2450703" y="2220020"/>
                  <a:pt x="2455664" y="2224980"/>
                </a:cubicBezTo>
                <a:lnTo>
                  <a:pt x="2477988" y="2232422"/>
                </a:lnTo>
                <a:lnTo>
                  <a:pt x="2463105" y="2232422"/>
                </a:lnTo>
                <a:lnTo>
                  <a:pt x="2455664" y="2232422"/>
                </a:lnTo>
                <a:lnTo>
                  <a:pt x="2470547" y="2239863"/>
                </a:lnTo>
                <a:lnTo>
                  <a:pt x="2477988" y="2232422"/>
                </a:lnTo>
                <a:lnTo>
                  <a:pt x="2500312" y="2239863"/>
                </a:lnTo>
                <a:lnTo>
                  <a:pt x="2507754" y="2247305"/>
                </a:lnTo>
                <a:cubicBezTo>
                  <a:pt x="2512715" y="2247305"/>
                  <a:pt x="2516435" y="2247305"/>
                  <a:pt x="2518916" y="2247305"/>
                </a:cubicBezTo>
                <a:cubicBezTo>
                  <a:pt x="2521397" y="2247305"/>
                  <a:pt x="2525117" y="2249785"/>
                  <a:pt x="2530078" y="2254746"/>
                </a:cubicBezTo>
                <a:lnTo>
                  <a:pt x="2530078" y="2247305"/>
                </a:lnTo>
                <a:cubicBezTo>
                  <a:pt x="2535039" y="2247305"/>
                  <a:pt x="2542480" y="2247305"/>
                  <a:pt x="2552402" y="2247305"/>
                </a:cubicBezTo>
                <a:lnTo>
                  <a:pt x="2582168" y="2262187"/>
                </a:lnTo>
                <a:cubicBezTo>
                  <a:pt x="2582168" y="2267148"/>
                  <a:pt x="2582168" y="2269629"/>
                  <a:pt x="2582168" y="2269629"/>
                </a:cubicBezTo>
                <a:lnTo>
                  <a:pt x="2589609" y="2269629"/>
                </a:lnTo>
                <a:cubicBezTo>
                  <a:pt x="2589609" y="2264668"/>
                  <a:pt x="2590849" y="2262187"/>
                  <a:pt x="2593330" y="2262187"/>
                </a:cubicBezTo>
                <a:cubicBezTo>
                  <a:pt x="2595811" y="2262187"/>
                  <a:pt x="2595811" y="2264668"/>
                  <a:pt x="2593330" y="2269629"/>
                </a:cubicBezTo>
                <a:cubicBezTo>
                  <a:pt x="2590849" y="2274590"/>
                  <a:pt x="2592090" y="2277070"/>
                  <a:pt x="2597051" y="2277070"/>
                </a:cubicBezTo>
                <a:lnTo>
                  <a:pt x="2611933" y="2277070"/>
                </a:lnTo>
                <a:lnTo>
                  <a:pt x="2611933" y="2284512"/>
                </a:lnTo>
                <a:lnTo>
                  <a:pt x="2626816" y="2291953"/>
                </a:lnTo>
                <a:cubicBezTo>
                  <a:pt x="2626816" y="2296914"/>
                  <a:pt x="2631777" y="2299394"/>
                  <a:pt x="2641699" y="2299394"/>
                </a:cubicBezTo>
                <a:lnTo>
                  <a:pt x="2649141" y="2291953"/>
                </a:lnTo>
                <a:lnTo>
                  <a:pt x="2656582" y="2291953"/>
                </a:lnTo>
                <a:cubicBezTo>
                  <a:pt x="2661543" y="2291953"/>
                  <a:pt x="2665263" y="2291953"/>
                  <a:pt x="2667744" y="2291953"/>
                </a:cubicBezTo>
                <a:cubicBezTo>
                  <a:pt x="2670225" y="2291953"/>
                  <a:pt x="2673945" y="2289472"/>
                  <a:pt x="2678906" y="2284512"/>
                </a:cubicBezTo>
                <a:lnTo>
                  <a:pt x="2686348" y="2291953"/>
                </a:lnTo>
                <a:cubicBezTo>
                  <a:pt x="2686348" y="2291953"/>
                  <a:pt x="2683867" y="2291953"/>
                  <a:pt x="2678906" y="2291953"/>
                </a:cubicBezTo>
                <a:cubicBezTo>
                  <a:pt x="2673945" y="2291953"/>
                  <a:pt x="2673945" y="2294434"/>
                  <a:pt x="2678906" y="2299394"/>
                </a:cubicBezTo>
                <a:lnTo>
                  <a:pt x="2693789" y="2299394"/>
                </a:lnTo>
                <a:lnTo>
                  <a:pt x="2701230" y="2299394"/>
                </a:lnTo>
                <a:cubicBezTo>
                  <a:pt x="2701230" y="2304355"/>
                  <a:pt x="2706191" y="2306836"/>
                  <a:pt x="2716113" y="2306836"/>
                </a:cubicBezTo>
                <a:cubicBezTo>
                  <a:pt x="2730996" y="2311797"/>
                  <a:pt x="2735957" y="2311797"/>
                  <a:pt x="2730996" y="2306836"/>
                </a:cubicBezTo>
                <a:lnTo>
                  <a:pt x="2738437" y="2306836"/>
                </a:lnTo>
                <a:cubicBezTo>
                  <a:pt x="2738437" y="2306836"/>
                  <a:pt x="2739677" y="2306836"/>
                  <a:pt x="2742158" y="2306836"/>
                </a:cubicBezTo>
                <a:cubicBezTo>
                  <a:pt x="2744639" y="2306836"/>
                  <a:pt x="2748359" y="2306836"/>
                  <a:pt x="2753320" y="2306836"/>
                </a:cubicBezTo>
                <a:cubicBezTo>
                  <a:pt x="2758281" y="2306836"/>
                  <a:pt x="2760762" y="2308076"/>
                  <a:pt x="2760762" y="2310557"/>
                </a:cubicBezTo>
                <a:cubicBezTo>
                  <a:pt x="2760762" y="2313037"/>
                  <a:pt x="2759522" y="2314277"/>
                  <a:pt x="2757041" y="2314277"/>
                </a:cubicBezTo>
                <a:cubicBezTo>
                  <a:pt x="2754561" y="2314277"/>
                  <a:pt x="2750840" y="2314277"/>
                  <a:pt x="2745879" y="2314277"/>
                </a:cubicBezTo>
                <a:lnTo>
                  <a:pt x="2753320" y="2321719"/>
                </a:lnTo>
                <a:cubicBezTo>
                  <a:pt x="2768203" y="2326679"/>
                  <a:pt x="2778125" y="2330400"/>
                  <a:pt x="2783086" y="2332881"/>
                </a:cubicBezTo>
                <a:cubicBezTo>
                  <a:pt x="2788047" y="2335361"/>
                  <a:pt x="2795488" y="2337842"/>
                  <a:pt x="2805410" y="2340322"/>
                </a:cubicBezTo>
                <a:cubicBezTo>
                  <a:pt x="2815332" y="2342803"/>
                  <a:pt x="2826494" y="2345283"/>
                  <a:pt x="2838896" y="2347764"/>
                </a:cubicBezTo>
                <a:cubicBezTo>
                  <a:pt x="2851299" y="2350244"/>
                  <a:pt x="2859981" y="2351484"/>
                  <a:pt x="2864941" y="2351484"/>
                </a:cubicBezTo>
                <a:cubicBezTo>
                  <a:pt x="2884785" y="2361406"/>
                  <a:pt x="2905869" y="2366367"/>
                  <a:pt x="2928193" y="2366367"/>
                </a:cubicBezTo>
                <a:cubicBezTo>
                  <a:pt x="2950517" y="2366367"/>
                  <a:pt x="2964160" y="2371328"/>
                  <a:pt x="2969121" y="2381250"/>
                </a:cubicBezTo>
                <a:lnTo>
                  <a:pt x="2991445" y="2388691"/>
                </a:lnTo>
                <a:lnTo>
                  <a:pt x="3013769" y="2396133"/>
                </a:lnTo>
                <a:cubicBezTo>
                  <a:pt x="3023692" y="2401093"/>
                  <a:pt x="3036094" y="2403574"/>
                  <a:pt x="3050976" y="2403574"/>
                </a:cubicBezTo>
                <a:cubicBezTo>
                  <a:pt x="3055937" y="2403574"/>
                  <a:pt x="3058418" y="2406055"/>
                  <a:pt x="3058418" y="2411016"/>
                </a:cubicBezTo>
                <a:cubicBezTo>
                  <a:pt x="3063379" y="2411016"/>
                  <a:pt x="3075781" y="2413496"/>
                  <a:pt x="3095625" y="2418457"/>
                </a:cubicBezTo>
                <a:cubicBezTo>
                  <a:pt x="3100586" y="2418457"/>
                  <a:pt x="3106787" y="2419697"/>
                  <a:pt x="3114229" y="2422178"/>
                </a:cubicBezTo>
                <a:cubicBezTo>
                  <a:pt x="3121670" y="2424658"/>
                  <a:pt x="3125391" y="2425898"/>
                  <a:pt x="3125391" y="2425898"/>
                </a:cubicBezTo>
                <a:lnTo>
                  <a:pt x="3140273" y="2433340"/>
                </a:lnTo>
                <a:cubicBezTo>
                  <a:pt x="3145234" y="2438301"/>
                  <a:pt x="3150195" y="2440781"/>
                  <a:pt x="3155156" y="2440781"/>
                </a:cubicBezTo>
                <a:cubicBezTo>
                  <a:pt x="3179961" y="2430859"/>
                  <a:pt x="3202285" y="2435820"/>
                  <a:pt x="3222129" y="2455664"/>
                </a:cubicBezTo>
                <a:cubicBezTo>
                  <a:pt x="3227090" y="2460625"/>
                  <a:pt x="3230810" y="2463105"/>
                  <a:pt x="3233291" y="2463105"/>
                </a:cubicBezTo>
                <a:cubicBezTo>
                  <a:pt x="3235772" y="2463105"/>
                  <a:pt x="3239492" y="2463105"/>
                  <a:pt x="3244453" y="2463105"/>
                </a:cubicBezTo>
                <a:cubicBezTo>
                  <a:pt x="3254375" y="2458145"/>
                  <a:pt x="3260576" y="2456904"/>
                  <a:pt x="3263057" y="2459385"/>
                </a:cubicBezTo>
                <a:cubicBezTo>
                  <a:pt x="3265537" y="2461865"/>
                  <a:pt x="3269258" y="2463105"/>
                  <a:pt x="3274219" y="2463105"/>
                </a:cubicBezTo>
                <a:cubicBezTo>
                  <a:pt x="3279179" y="2463105"/>
                  <a:pt x="3282900" y="2464345"/>
                  <a:pt x="3285381" y="2466826"/>
                </a:cubicBezTo>
                <a:cubicBezTo>
                  <a:pt x="3287861" y="2469307"/>
                  <a:pt x="3291582" y="2470547"/>
                  <a:pt x="3296543" y="2470547"/>
                </a:cubicBezTo>
                <a:lnTo>
                  <a:pt x="3296543" y="2463105"/>
                </a:lnTo>
                <a:lnTo>
                  <a:pt x="3289101" y="2448223"/>
                </a:lnTo>
                <a:cubicBezTo>
                  <a:pt x="3289101" y="2438301"/>
                  <a:pt x="3279179" y="2435820"/>
                  <a:pt x="3259336" y="2440781"/>
                </a:cubicBezTo>
                <a:cubicBezTo>
                  <a:pt x="3254375" y="2440781"/>
                  <a:pt x="3250654" y="2440781"/>
                  <a:pt x="3248174" y="2440781"/>
                </a:cubicBezTo>
                <a:cubicBezTo>
                  <a:pt x="3245693" y="2440781"/>
                  <a:pt x="3244453" y="2440781"/>
                  <a:pt x="3244453" y="2440781"/>
                </a:cubicBezTo>
                <a:cubicBezTo>
                  <a:pt x="3239492" y="2430859"/>
                  <a:pt x="3224609" y="2428379"/>
                  <a:pt x="3199805" y="2433340"/>
                </a:cubicBezTo>
                <a:cubicBezTo>
                  <a:pt x="3194844" y="2433340"/>
                  <a:pt x="3189883" y="2430859"/>
                  <a:pt x="3184922" y="2425898"/>
                </a:cubicBezTo>
                <a:lnTo>
                  <a:pt x="3177480" y="2418457"/>
                </a:lnTo>
                <a:lnTo>
                  <a:pt x="3170039" y="2418457"/>
                </a:lnTo>
                <a:cubicBezTo>
                  <a:pt x="3175000" y="2423418"/>
                  <a:pt x="3172520" y="2423418"/>
                  <a:pt x="3162598" y="2418457"/>
                </a:cubicBezTo>
                <a:cubicBezTo>
                  <a:pt x="3157637" y="2418457"/>
                  <a:pt x="3150195" y="2415976"/>
                  <a:pt x="3140273" y="2411016"/>
                </a:cubicBezTo>
                <a:cubicBezTo>
                  <a:pt x="3110508" y="2401093"/>
                  <a:pt x="3095625" y="2396133"/>
                  <a:pt x="3095625" y="2396133"/>
                </a:cubicBezTo>
                <a:lnTo>
                  <a:pt x="3080742" y="2381250"/>
                </a:lnTo>
                <a:cubicBezTo>
                  <a:pt x="3075781" y="2381250"/>
                  <a:pt x="3068340" y="2378769"/>
                  <a:pt x="3058418" y="2373809"/>
                </a:cubicBezTo>
                <a:cubicBezTo>
                  <a:pt x="3038574" y="2358926"/>
                  <a:pt x="3021211" y="2353965"/>
                  <a:pt x="3006328" y="2358926"/>
                </a:cubicBezTo>
                <a:lnTo>
                  <a:pt x="2998887" y="2358926"/>
                </a:lnTo>
                <a:lnTo>
                  <a:pt x="2991445" y="2351484"/>
                </a:lnTo>
                <a:cubicBezTo>
                  <a:pt x="2991445" y="2356445"/>
                  <a:pt x="2991445" y="2358926"/>
                  <a:pt x="2991445" y="2358926"/>
                </a:cubicBezTo>
                <a:cubicBezTo>
                  <a:pt x="2991445" y="2358926"/>
                  <a:pt x="2991445" y="2361406"/>
                  <a:pt x="2991445" y="2366367"/>
                </a:cubicBezTo>
                <a:cubicBezTo>
                  <a:pt x="2986484" y="2366367"/>
                  <a:pt x="2979043" y="2363886"/>
                  <a:pt x="2969121" y="2358926"/>
                </a:cubicBezTo>
                <a:cubicBezTo>
                  <a:pt x="2954238" y="2349004"/>
                  <a:pt x="2936875" y="2341562"/>
                  <a:pt x="2917031" y="2336601"/>
                </a:cubicBezTo>
                <a:cubicBezTo>
                  <a:pt x="2907109" y="2336601"/>
                  <a:pt x="2899668" y="2335361"/>
                  <a:pt x="2894707" y="2332881"/>
                </a:cubicBezTo>
                <a:cubicBezTo>
                  <a:pt x="2889746" y="2330400"/>
                  <a:pt x="2884785" y="2329160"/>
                  <a:pt x="2879824" y="2329160"/>
                </a:cubicBezTo>
                <a:lnTo>
                  <a:pt x="2864941" y="2329160"/>
                </a:lnTo>
                <a:cubicBezTo>
                  <a:pt x="2845098" y="2319238"/>
                  <a:pt x="2832695" y="2314277"/>
                  <a:pt x="2827734" y="2314277"/>
                </a:cubicBezTo>
                <a:lnTo>
                  <a:pt x="2820293" y="2314277"/>
                </a:lnTo>
                <a:lnTo>
                  <a:pt x="2820293" y="2306836"/>
                </a:lnTo>
                <a:lnTo>
                  <a:pt x="2820293" y="2299394"/>
                </a:lnTo>
                <a:cubicBezTo>
                  <a:pt x="2820293" y="2299394"/>
                  <a:pt x="2816572" y="2296914"/>
                  <a:pt x="2809131" y="2291953"/>
                </a:cubicBezTo>
                <a:cubicBezTo>
                  <a:pt x="2801689" y="2286992"/>
                  <a:pt x="2797969" y="2286992"/>
                  <a:pt x="2797969" y="2291953"/>
                </a:cubicBezTo>
                <a:lnTo>
                  <a:pt x="2783086" y="2291953"/>
                </a:lnTo>
                <a:cubicBezTo>
                  <a:pt x="2783086" y="2291953"/>
                  <a:pt x="2781846" y="2290713"/>
                  <a:pt x="2779365" y="2288232"/>
                </a:cubicBezTo>
                <a:cubicBezTo>
                  <a:pt x="2776884" y="2285752"/>
                  <a:pt x="2775644" y="2284512"/>
                  <a:pt x="2775644" y="2284512"/>
                </a:cubicBezTo>
                <a:cubicBezTo>
                  <a:pt x="2774404" y="2285752"/>
                  <a:pt x="2773164" y="2286682"/>
                  <a:pt x="2771924" y="2287302"/>
                </a:cubicBezTo>
                <a:lnTo>
                  <a:pt x="2769348" y="2287946"/>
                </a:lnTo>
                <a:lnTo>
                  <a:pt x="2797969" y="2299394"/>
                </a:lnTo>
                <a:cubicBezTo>
                  <a:pt x="2797969" y="2304355"/>
                  <a:pt x="2797969" y="2306836"/>
                  <a:pt x="2797969" y="2306836"/>
                </a:cubicBezTo>
                <a:cubicBezTo>
                  <a:pt x="2758281" y="2306836"/>
                  <a:pt x="2728515" y="2299394"/>
                  <a:pt x="2708672" y="2284512"/>
                </a:cubicBezTo>
                <a:cubicBezTo>
                  <a:pt x="2708672" y="2279551"/>
                  <a:pt x="2704951" y="2277070"/>
                  <a:pt x="2697510" y="2277070"/>
                </a:cubicBezTo>
                <a:cubicBezTo>
                  <a:pt x="2690068" y="2277070"/>
                  <a:pt x="2686348" y="2277070"/>
                  <a:pt x="2686348" y="2277070"/>
                </a:cubicBezTo>
                <a:lnTo>
                  <a:pt x="2686348" y="2262187"/>
                </a:lnTo>
                <a:cubicBezTo>
                  <a:pt x="2681387" y="2262187"/>
                  <a:pt x="2678906" y="2262187"/>
                  <a:pt x="2678906" y="2262187"/>
                </a:cubicBezTo>
                <a:cubicBezTo>
                  <a:pt x="2678906" y="2262187"/>
                  <a:pt x="2678906" y="2264668"/>
                  <a:pt x="2678906" y="2269629"/>
                </a:cubicBezTo>
                <a:lnTo>
                  <a:pt x="2678906" y="2277070"/>
                </a:lnTo>
                <a:cubicBezTo>
                  <a:pt x="2673945" y="2272109"/>
                  <a:pt x="2670225" y="2269629"/>
                  <a:pt x="2667744" y="2269629"/>
                </a:cubicBezTo>
                <a:cubicBezTo>
                  <a:pt x="2665263" y="2269629"/>
                  <a:pt x="2661543" y="2267148"/>
                  <a:pt x="2656582" y="2262187"/>
                </a:cubicBezTo>
                <a:lnTo>
                  <a:pt x="2664023" y="2262187"/>
                </a:lnTo>
                <a:cubicBezTo>
                  <a:pt x="2668984" y="2262187"/>
                  <a:pt x="2671465" y="2260947"/>
                  <a:pt x="2671465" y="2258467"/>
                </a:cubicBezTo>
                <a:cubicBezTo>
                  <a:pt x="2671465" y="2255986"/>
                  <a:pt x="2667744" y="2254746"/>
                  <a:pt x="2660303" y="2254746"/>
                </a:cubicBezTo>
                <a:cubicBezTo>
                  <a:pt x="2652861" y="2254746"/>
                  <a:pt x="2649141" y="2252265"/>
                  <a:pt x="2649141" y="2247305"/>
                </a:cubicBezTo>
                <a:lnTo>
                  <a:pt x="2634258" y="2239863"/>
                </a:lnTo>
                <a:cubicBezTo>
                  <a:pt x="2629297" y="2239863"/>
                  <a:pt x="2626816" y="2238623"/>
                  <a:pt x="2626816" y="2236142"/>
                </a:cubicBezTo>
                <a:cubicBezTo>
                  <a:pt x="2626816" y="2233662"/>
                  <a:pt x="2616894" y="2228701"/>
                  <a:pt x="2597051" y="2221260"/>
                </a:cubicBezTo>
                <a:cubicBezTo>
                  <a:pt x="2577207" y="2213818"/>
                  <a:pt x="2562324" y="2210098"/>
                  <a:pt x="2552402" y="2210098"/>
                </a:cubicBezTo>
                <a:cubicBezTo>
                  <a:pt x="2552402" y="2210098"/>
                  <a:pt x="2552402" y="2207617"/>
                  <a:pt x="2552402" y="2202656"/>
                </a:cubicBezTo>
                <a:lnTo>
                  <a:pt x="2530078" y="2187773"/>
                </a:lnTo>
                <a:cubicBezTo>
                  <a:pt x="2485430" y="2172891"/>
                  <a:pt x="2450703" y="2162968"/>
                  <a:pt x="2425898" y="2158008"/>
                </a:cubicBezTo>
                <a:cubicBezTo>
                  <a:pt x="2420938" y="2153047"/>
                  <a:pt x="2415976" y="2150566"/>
                  <a:pt x="2411016" y="2150566"/>
                </a:cubicBezTo>
                <a:cubicBezTo>
                  <a:pt x="2406055" y="2150566"/>
                  <a:pt x="2401093" y="2150566"/>
                  <a:pt x="2396133" y="2150566"/>
                </a:cubicBezTo>
                <a:cubicBezTo>
                  <a:pt x="2393652" y="2148086"/>
                  <a:pt x="2391792" y="2146846"/>
                  <a:pt x="2390552" y="2146846"/>
                </a:cubicBezTo>
                <a:close/>
                <a:moveTo>
                  <a:pt x="6109394" y="2143125"/>
                </a:moveTo>
                <a:cubicBezTo>
                  <a:pt x="6114356" y="2143125"/>
                  <a:pt x="6119316" y="2143125"/>
                  <a:pt x="6124277" y="2143125"/>
                </a:cubicBezTo>
                <a:cubicBezTo>
                  <a:pt x="6129238" y="2143125"/>
                  <a:pt x="6131718" y="2145606"/>
                  <a:pt x="6131718" y="2150566"/>
                </a:cubicBezTo>
                <a:cubicBezTo>
                  <a:pt x="6121797" y="2150566"/>
                  <a:pt x="6114356" y="2148086"/>
                  <a:pt x="6109394" y="2143125"/>
                </a:cubicBezTo>
                <a:close/>
                <a:moveTo>
                  <a:pt x="5127129" y="2135684"/>
                </a:moveTo>
                <a:lnTo>
                  <a:pt x="5127129" y="2143125"/>
                </a:lnTo>
                <a:cubicBezTo>
                  <a:pt x="5132090" y="2148086"/>
                  <a:pt x="5138291" y="2149326"/>
                  <a:pt x="5145732" y="2146846"/>
                </a:cubicBezTo>
                <a:cubicBezTo>
                  <a:pt x="5153174" y="2144365"/>
                  <a:pt x="5156894" y="2145606"/>
                  <a:pt x="5156894" y="2150566"/>
                </a:cubicBezTo>
                <a:cubicBezTo>
                  <a:pt x="5156894" y="2155527"/>
                  <a:pt x="5158135" y="2158008"/>
                  <a:pt x="5160615" y="2158008"/>
                </a:cubicBezTo>
                <a:cubicBezTo>
                  <a:pt x="5163095" y="2158008"/>
                  <a:pt x="5166816" y="2158008"/>
                  <a:pt x="5171777" y="2158008"/>
                </a:cubicBezTo>
                <a:lnTo>
                  <a:pt x="5186660" y="2165449"/>
                </a:lnTo>
                <a:cubicBezTo>
                  <a:pt x="5191621" y="2170410"/>
                  <a:pt x="5195342" y="2171650"/>
                  <a:pt x="5197822" y="2169170"/>
                </a:cubicBezTo>
                <a:cubicBezTo>
                  <a:pt x="5200302" y="2166689"/>
                  <a:pt x="5202783" y="2166689"/>
                  <a:pt x="5205263" y="2169170"/>
                </a:cubicBezTo>
                <a:cubicBezTo>
                  <a:pt x="5207743" y="2171650"/>
                  <a:pt x="5213945" y="2174131"/>
                  <a:pt x="5223867" y="2176611"/>
                </a:cubicBezTo>
                <a:cubicBezTo>
                  <a:pt x="5233788" y="2179092"/>
                  <a:pt x="5241230" y="2180332"/>
                  <a:pt x="5246191" y="2180332"/>
                </a:cubicBezTo>
                <a:lnTo>
                  <a:pt x="5253633" y="2172891"/>
                </a:lnTo>
                <a:cubicBezTo>
                  <a:pt x="5248671" y="2177851"/>
                  <a:pt x="5248671" y="2181572"/>
                  <a:pt x="5253633" y="2184053"/>
                </a:cubicBezTo>
                <a:cubicBezTo>
                  <a:pt x="5258594" y="2186533"/>
                  <a:pt x="5263554" y="2187773"/>
                  <a:pt x="5268515" y="2187773"/>
                </a:cubicBezTo>
                <a:cubicBezTo>
                  <a:pt x="5273477" y="2187773"/>
                  <a:pt x="5278437" y="2189013"/>
                  <a:pt x="5283398" y="2191494"/>
                </a:cubicBezTo>
                <a:cubicBezTo>
                  <a:pt x="5288359" y="2193975"/>
                  <a:pt x="5290840" y="2197695"/>
                  <a:pt x="5290840" y="2202656"/>
                </a:cubicBezTo>
                <a:cubicBezTo>
                  <a:pt x="5293320" y="2202656"/>
                  <a:pt x="5294560" y="2202656"/>
                  <a:pt x="5294560" y="2202656"/>
                </a:cubicBezTo>
                <a:lnTo>
                  <a:pt x="5305722" y="2202656"/>
                </a:lnTo>
                <a:cubicBezTo>
                  <a:pt x="5305722" y="2207617"/>
                  <a:pt x="5309443" y="2208858"/>
                  <a:pt x="5316885" y="2206377"/>
                </a:cubicBezTo>
                <a:cubicBezTo>
                  <a:pt x="5324326" y="2203896"/>
                  <a:pt x="5329287" y="2203896"/>
                  <a:pt x="5331767" y="2206377"/>
                </a:cubicBezTo>
                <a:cubicBezTo>
                  <a:pt x="5334247" y="2208858"/>
                  <a:pt x="5337968" y="2210098"/>
                  <a:pt x="5342929" y="2210098"/>
                </a:cubicBezTo>
                <a:cubicBezTo>
                  <a:pt x="5342929" y="2215058"/>
                  <a:pt x="5344170" y="2217539"/>
                  <a:pt x="5346650" y="2217539"/>
                </a:cubicBezTo>
                <a:cubicBezTo>
                  <a:pt x="5349130" y="2217539"/>
                  <a:pt x="5354092" y="2217539"/>
                  <a:pt x="5361533" y="2217539"/>
                </a:cubicBezTo>
                <a:cubicBezTo>
                  <a:pt x="5368974" y="2217539"/>
                  <a:pt x="5376416" y="2220020"/>
                  <a:pt x="5383857" y="2224980"/>
                </a:cubicBezTo>
                <a:cubicBezTo>
                  <a:pt x="5391299" y="2229941"/>
                  <a:pt x="5395019" y="2229941"/>
                  <a:pt x="5395019" y="2224980"/>
                </a:cubicBezTo>
                <a:lnTo>
                  <a:pt x="5402461" y="2232422"/>
                </a:lnTo>
                <a:cubicBezTo>
                  <a:pt x="5407422" y="2237383"/>
                  <a:pt x="5413623" y="2239863"/>
                  <a:pt x="5421064" y="2239863"/>
                </a:cubicBezTo>
                <a:cubicBezTo>
                  <a:pt x="5428506" y="2239863"/>
                  <a:pt x="5437188" y="2242344"/>
                  <a:pt x="5447109" y="2247305"/>
                </a:cubicBezTo>
                <a:cubicBezTo>
                  <a:pt x="5461992" y="2252265"/>
                  <a:pt x="5475634" y="2255986"/>
                  <a:pt x="5488037" y="2258467"/>
                </a:cubicBezTo>
                <a:cubicBezTo>
                  <a:pt x="5500440" y="2260947"/>
                  <a:pt x="5509120" y="2262187"/>
                  <a:pt x="5514082" y="2262187"/>
                </a:cubicBezTo>
                <a:lnTo>
                  <a:pt x="5521523" y="2262187"/>
                </a:lnTo>
                <a:cubicBezTo>
                  <a:pt x="5526484" y="2267148"/>
                  <a:pt x="5531445" y="2269629"/>
                  <a:pt x="5536406" y="2269629"/>
                </a:cubicBezTo>
                <a:cubicBezTo>
                  <a:pt x="5541367" y="2269629"/>
                  <a:pt x="5553769" y="2272109"/>
                  <a:pt x="5573613" y="2277070"/>
                </a:cubicBezTo>
                <a:lnTo>
                  <a:pt x="5566172" y="2269629"/>
                </a:lnTo>
                <a:lnTo>
                  <a:pt x="5551289" y="2262187"/>
                </a:lnTo>
                <a:cubicBezTo>
                  <a:pt x="5556250" y="2267148"/>
                  <a:pt x="5548809" y="2264668"/>
                  <a:pt x="5528965" y="2254746"/>
                </a:cubicBezTo>
                <a:lnTo>
                  <a:pt x="5514082" y="2254746"/>
                </a:lnTo>
                <a:lnTo>
                  <a:pt x="5506640" y="2254746"/>
                </a:lnTo>
                <a:cubicBezTo>
                  <a:pt x="5501679" y="2249785"/>
                  <a:pt x="5490517" y="2243584"/>
                  <a:pt x="5473154" y="2236142"/>
                </a:cubicBezTo>
                <a:cubicBezTo>
                  <a:pt x="5455791" y="2228701"/>
                  <a:pt x="5439668" y="2224980"/>
                  <a:pt x="5424785" y="2224980"/>
                </a:cubicBezTo>
                <a:lnTo>
                  <a:pt x="5402461" y="2210098"/>
                </a:lnTo>
                <a:cubicBezTo>
                  <a:pt x="5402461" y="2210098"/>
                  <a:pt x="5398740" y="2208858"/>
                  <a:pt x="5391299" y="2206377"/>
                </a:cubicBezTo>
                <a:cubicBezTo>
                  <a:pt x="5383857" y="2203896"/>
                  <a:pt x="5375175" y="2200176"/>
                  <a:pt x="5365254" y="2195215"/>
                </a:cubicBezTo>
                <a:lnTo>
                  <a:pt x="5342929" y="2195215"/>
                </a:lnTo>
                <a:cubicBezTo>
                  <a:pt x="5337968" y="2190254"/>
                  <a:pt x="5331767" y="2186533"/>
                  <a:pt x="5324326" y="2184053"/>
                </a:cubicBezTo>
                <a:cubicBezTo>
                  <a:pt x="5316885" y="2181572"/>
                  <a:pt x="5311923" y="2180332"/>
                  <a:pt x="5309443" y="2180332"/>
                </a:cubicBezTo>
                <a:cubicBezTo>
                  <a:pt x="5306963" y="2180332"/>
                  <a:pt x="5304482" y="2180332"/>
                  <a:pt x="5302002" y="2180332"/>
                </a:cubicBezTo>
                <a:cubicBezTo>
                  <a:pt x="5299522" y="2180332"/>
                  <a:pt x="5295801" y="2180332"/>
                  <a:pt x="5290840" y="2180332"/>
                </a:cubicBezTo>
                <a:lnTo>
                  <a:pt x="5283398" y="2172891"/>
                </a:lnTo>
                <a:lnTo>
                  <a:pt x="5246191" y="2158008"/>
                </a:lnTo>
                <a:cubicBezTo>
                  <a:pt x="5241230" y="2162968"/>
                  <a:pt x="5236270" y="2164209"/>
                  <a:pt x="5231308" y="2161728"/>
                </a:cubicBezTo>
                <a:cubicBezTo>
                  <a:pt x="5226347" y="2159248"/>
                  <a:pt x="5223867" y="2158008"/>
                  <a:pt x="5223867" y="2158008"/>
                </a:cubicBezTo>
                <a:cubicBezTo>
                  <a:pt x="5218906" y="2153047"/>
                  <a:pt x="5213945" y="2151806"/>
                  <a:pt x="5208984" y="2154287"/>
                </a:cubicBezTo>
                <a:cubicBezTo>
                  <a:pt x="5204023" y="2156768"/>
                  <a:pt x="5197822" y="2155527"/>
                  <a:pt x="5190381" y="2150566"/>
                </a:cubicBezTo>
                <a:cubicBezTo>
                  <a:pt x="5182939" y="2145606"/>
                  <a:pt x="5176738" y="2145606"/>
                  <a:pt x="5171777" y="2150566"/>
                </a:cubicBezTo>
                <a:lnTo>
                  <a:pt x="5164336" y="2143125"/>
                </a:lnTo>
                <a:lnTo>
                  <a:pt x="5149453" y="2143125"/>
                </a:lnTo>
                <a:cubicBezTo>
                  <a:pt x="5139531" y="2143125"/>
                  <a:pt x="5133329" y="2141885"/>
                  <a:pt x="5130849" y="2139404"/>
                </a:cubicBezTo>
                <a:cubicBezTo>
                  <a:pt x="5128369" y="2136924"/>
                  <a:pt x="5127129" y="2135684"/>
                  <a:pt x="5127129" y="2135684"/>
                </a:cubicBezTo>
                <a:close/>
                <a:moveTo>
                  <a:pt x="2727275" y="2135684"/>
                </a:moveTo>
                <a:cubicBezTo>
                  <a:pt x="2724795" y="2135684"/>
                  <a:pt x="2723555" y="2138164"/>
                  <a:pt x="2723555" y="2143125"/>
                </a:cubicBezTo>
                <a:cubicBezTo>
                  <a:pt x="2728515" y="2143125"/>
                  <a:pt x="2730996" y="2141885"/>
                  <a:pt x="2730996" y="2139404"/>
                </a:cubicBezTo>
                <a:cubicBezTo>
                  <a:pt x="2730996" y="2136924"/>
                  <a:pt x="2729756" y="2135684"/>
                  <a:pt x="2727275" y="2135684"/>
                </a:cubicBezTo>
                <a:close/>
                <a:moveTo>
                  <a:pt x="2589609" y="2135684"/>
                </a:moveTo>
                <a:cubicBezTo>
                  <a:pt x="2589609" y="2135684"/>
                  <a:pt x="2589609" y="2138164"/>
                  <a:pt x="2589609" y="2143125"/>
                </a:cubicBezTo>
                <a:lnTo>
                  <a:pt x="2604492" y="2150566"/>
                </a:lnTo>
                <a:cubicBezTo>
                  <a:pt x="2609453" y="2145606"/>
                  <a:pt x="2609453" y="2143125"/>
                  <a:pt x="2604492" y="2143125"/>
                </a:cubicBezTo>
                <a:cubicBezTo>
                  <a:pt x="2604492" y="2143125"/>
                  <a:pt x="2602011" y="2143125"/>
                  <a:pt x="2597051" y="2143125"/>
                </a:cubicBezTo>
                <a:cubicBezTo>
                  <a:pt x="2592090" y="2138164"/>
                  <a:pt x="2589609" y="2135684"/>
                  <a:pt x="2589609" y="2135684"/>
                </a:cubicBezTo>
                <a:close/>
                <a:moveTo>
                  <a:pt x="2485430" y="2135684"/>
                </a:moveTo>
                <a:cubicBezTo>
                  <a:pt x="2490390" y="2140644"/>
                  <a:pt x="2492871" y="2143125"/>
                  <a:pt x="2492871" y="2143125"/>
                </a:cubicBezTo>
                <a:lnTo>
                  <a:pt x="2492871" y="2135684"/>
                </a:lnTo>
                <a:cubicBezTo>
                  <a:pt x="2492871" y="2135684"/>
                  <a:pt x="2490390" y="2135684"/>
                  <a:pt x="2485430" y="2135684"/>
                </a:cubicBezTo>
                <a:close/>
                <a:moveTo>
                  <a:pt x="1235274" y="2135684"/>
                </a:moveTo>
                <a:lnTo>
                  <a:pt x="1250156" y="2143125"/>
                </a:lnTo>
                <a:lnTo>
                  <a:pt x="1257598" y="2150566"/>
                </a:lnTo>
                <a:cubicBezTo>
                  <a:pt x="1252637" y="2150566"/>
                  <a:pt x="1247676" y="2150566"/>
                  <a:pt x="1242715" y="2150566"/>
                </a:cubicBezTo>
                <a:lnTo>
                  <a:pt x="1235274" y="2143125"/>
                </a:lnTo>
                <a:cubicBezTo>
                  <a:pt x="1235274" y="2138164"/>
                  <a:pt x="1235274" y="2135684"/>
                  <a:pt x="1235274" y="2135684"/>
                </a:cubicBezTo>
                <a:close/>
                <a:moveTo>
                  <a:pt x="1194346" y="2131963"/>
                </a:moveTo>
                <a:lnTo>
                  <a:pt x="1194346" y="2131963"/>
                </a:lnTo>
                <a:cubicBezTo>
                  <a:pt x="1196826" y="2134443"/>
                  <a:pt x="1198067" y="2135684"/>
                  <a:pt x="1198067" y="2135684"/>
                </a:cubicBezTo>
                <a:close/>
                <a:moveTo>
                  <a:pt x="6057304" y="2128242"/>
                </a:moveTo>
                <a:cubicBezTo>
                  <a:pt x="6062266" y="2128242"/>
                  <a:pt x="6067226" y="2128242"/>
                  <a:pt x="6072187" y="2128242"/>
                </a:cubicBezTo>
                <a:lnTo>
                  <a:pt x="6072187" y="2135684"/>
                </a:lnTo>
                <a:cubicBezTo>
                  <a:pt x="6067226" y="2135684"/>
                  <a:pt x="6063505" y="2134443"/>
                  <a:pt x="6061025" y="2131963"/>
                </a:cubicBezTo>
                <a:cubicBezTo>
                  <a:pt x="6058545" y="2129482"/>
                  <a:pt x="6057304" y="2128242"/>
                  <a:pt x="6057304" y="2128242"/>
                </a:cubicBezTo>
                <a:close/>
                <a:moveTo>
                  <a:pt x="5104804" y="2128242"/>
                </a:moveTo>
                <a:cubicBezTo>
                  <a:pt x="5099843" y="2133203"/>
                  <a:pt x="5098604" y="2136924"/>
                  <a:pt x="5101084" y="2139404"/>
                </a:cubicBezTo>
                <a:cubicBezTo>
                  <a:pt x="5103564" y="2141885"/>
                  <a:pt x="5106045" y="2143125"/>
                  <a:pt x="5108525" y="2143125"/>
                </a:cubicBezTo>
                <a:cubicBezTo>
                  <a:pt x="5111005" y="2143125"/>
                  <a:pt x="5112246" y="2143125"/>
                  <a:pt x="5112246" y="2143125"/>
                </a:cubicBezTo>
                <a:cubicBezTo>
                  <a:pt x="5112246" y="2143125"/>
                  <a:pt x="5112246" y="2140644"/>
                  <a:pt x="5112246" y="2135684"/>
                </a:cubicBezTo>
                <a:close/>
                <a:moveTo>
                  <a:pt x="2463105" y="2128242"/>
                </a:moveTo>
                <a:cubicBezTo>
                  <a:pt x="2463105" y="2133203"/>
                  <a:pt x="2464345" y="2135684"/>
                  <a:pt x="2466826" y="2135684"/>
                </a:cubicBezTo>
                <a:cubicBezTo>
                  <a:pt x="2469307" y="2135684"/>
                  <a:pt x="2470547" y="2134443"/>
                  <a:pt x="2470547" y="2131963"/>
                </a:cubicBezTo>
                <a:cubicBezTo>
                  <a:pt x="2470547" y="2129482"/>
                  <a:pt x="2468066" y="2128242"/>
                  <a:pt x="2463105" y="2128242"/>
                </a:cubicBezTo>
                <a:close/>
                <a:moveTo>
                  <a:pt x="2358926" y="2128242"/>
                </a:moveTo>
                <a:cubicBezTo>
                  <a:pt x="2358926" y="2133203"/>
                  <a:pt x="2360166" y="2135684"/>
                  <a:pt x="2362646" y="2135684"/>
                </a:cubicBezTo>
                <a:cubicBezTo>
                  <a:pt x="2365127" y="2135684"/>
                  <a:pt x="2366367" y="2134443"/>
                  <a:pt x="2366367" y="2131963"/>
                </a:cubicBezTo>
                <a:cubicBezTo>
                  <a:pt x="2366367" y="2129482"/>
                  <a:pt x="2363886" y="2128242"/>
                  <a:pt x="2358926" y="2128242"/>
                </a:cubicBezTo>
                <a:close/>
                <a:moveTo>
                  <a:pt x="1813843" y="2128242"/>
                </a:moveTo>
                <a:cubicBezTo>
                  <a:pt x="1817564" y="2128242"/>
                  <a:pt x="1820664" y="2130723"/>
                  <a:pt x="1823145" y="2135684"/>
                </a:cubicBezTo>
                <a:lnTo>
                  <a:pt x="1815703" y="2135684"/>
                </a:lnTo>
                <a:cubicBezTo>
                  <a:pt x="1810743" y="2135684"/>
                  <a:pt x="1808262" y="2135684"/>
                  <a:pt x="1808262" y="2135684"/>
                </a:cubicBezTo>
                <a:cubicBezTo>
                  <a:pt x="1808262" y="2140644"/>
                  <a:pt x="1805781" y="2143125"/>
                  <a:pt x="1800820" y="2143125"/>
                </a:cubicBezTo>
                <a:lnTo>
                  <a:pt x="1800820" y="2135684"/>
                </a:lnTo>
                <a:cubicBezTo>
                  <a:pt x="1805781" y="2130723"/>
                  <a:pt x="1810122" y="2128242"/>
                  <a:pt x="1813843" y="2128242"/>
                </a:cubicBezTo>
                <a:close/>
                <a:moveTo>
                  <a:pt x="1771055" y="2128242"/>
                </a:moveTo>
                <a:lnTo>
                  <a:pt x="1778496" y="2128242"/>
                </a:lnTo>
                <a:cubicBezTo>
                  <a:pt x="1778496" y="2133203"/>
                  <a:pt x="1777256" y="2135684"/>
                  <a:pt x="1774776" y="2135684"/>
                </a:cubicBezTo>
                <a:cubicBezTo>
                  <a:pt x="1772295" y="2135684"/>
                  <a:pt x="1769815" y="2134443"/>
                  <a:pt x="1767334" y="2131963"/>
                </a:cubicBezTo>
                <a:cubicBezTo>
                  <a:pt x="1764854" y="2129482"/>
                  <a:pt x="1766094" y="2128242"/>
                  <a:pt x="1771055" y="2128242"/>
                </a:cubicBezTo>
                <a:close/>
                <a:moveTo>
                  <a:pt x="6034980" y="2120801"/>
                </a:moveTo>
                <a:lnTo>
                  <a:pt x="6042422" y="2120801"/>
                </a:lnTo>
                <a:lnTo>
                  <a:pt x="6042422" y="2128242"/>
                </a:lnTo>
                <a:close/>
                <a:moveTo>
                  <a:pt x="5841504" y="2120801"/>
                </a:moveTo>
                <a:cubicBezTo>
                  <a:pt x="5846465" y="2120801"/>
                  <a:pt x="5848945" y="2120801"/>
                  <a:pt x="5848945" y="2120801"/>
                </a:cubicBezTo>
                <a:lnTo>
                  <a:pt x="5841504" y="2128242"/>
                </a:lnTo>
                <a:cubicBezTo>
                  <a:pt x="5841504" y="2123281"/>
                  <a:pt x="5841504" y="2120801"/>
                  <a:pt x="5841504" y="2120801"/>
                </a:cubicBezTo>
                <a:close/>
                <a:moveTo>
                  <a:pt x="5015508" y="2120801"/>
                </a:moveTo>
                <a:lnTo>
                  <a:pt x="5022949" y="2128242"/>
                </a:lnTo>
                <a:cubicBezTo>
                  <a:pt x="5022949" y="2128242"/>
                  <a:pt x="5022949" y="2127002"/>
                  <a:pt x="5022949" y="2124521"/>
                </a:cubicBezTo>
                <a:cubicBezTo>
                  <a:pt x="5022949" y="2122041"/>
                  <a:pt x="5020469" y="2120801"/>
                  <a:pt x="5015508" y="2120801"/>
                </a:cubicBezTo>
                <a:close/>
                <a:moveTo>
                  <a:pt x="2492871" y="2120801"/>
                </a:moveTo>
                <a:cubicBezTo>
                  <a:pt x="2492871" y="2120801"/>
                  <a:pt x="2492871" y="2123281"/>
                  <a:pt x="2492871" y="2128242"/>
                </a:cubicBezTo>
                <a:cubicBezTo>
                  <a:pt x="2497832" y="2128242"/>
                  <a:pt x="2500312" y="2127002"/>
                  <a:pt x="2500312" y="2124521"/>
                </a:cubicBezTo>
                <a:cubicBezTo>
                  <a:pt x="2500312" y="2122041"/>
                  <a:pt x="2497832" y="2120801"/>
                  <a:pt x="2492871" y="2120801"/>
                </a:cubicBezTo>
                <a:close/>
                <a:moveTo>
                  <a:pt x="2128242" y="2120801"/>
                </a:moveTo>
                <a:lnTo>
                  <a:pt x="2135684" y="2120801"/>
                </a:lnTo>
                <a:cubicBezTo>
                  <a:pt x="2135684" y="2120801"/>
                  <a:pt x="2135684" y="2123281"/>
                  <a:pt x="2135684" y="2128242"/>
                </a:cubicBezTo>
                <a:cubicBezTo>
                  <a:pt x="2130723" y="2128242"/>
                  <a:pt x="2128242" y="2125761"/>
                  <a:pt x="2128242" y="2120801"/>
                </a:cubicBezTo>
                <a:close/>
                <a:moveTo>
                  <a:pt x="1912441" y="2120801"/>
                </a:moveTo>
                <a:cubicBezTo>
                  <a:pt x="1912441" y="2120801"/>
                  <a:pt x="1914922" y="2123281"/>
                  <a:pt x="1919883" y="2128242"/>
                </a:cubicBezTo>
                <a:cubicBezTo>
                  <a:pt x="1924844" y="2128242"/>
                  <a:pt x="1927324" y="2127002"/>
                  <a:pt x="1927324" y="2124521"/>
                </a:cubicBezTo>
                <a:cubicBezTo>
                  <a:pt x="1927324" y="2122041"/>
                  <a:pt x="1924844" y="2120801"/>
                  <a:pt x="1919883" y="2120801"/>
                </a:cubicBezTo>
                <a:close/>
                <a:moveTo>
                  <a:pt x="1324571" y="2120801"/>
                </a:moveTo>
                <a:cubicBezTo>
                  <a:pt x="1329531" y="2120801"/>
                  <a:pt x="1339453" y="2123281"/>
                  <a:pt x="1354336" y="2128242"/>
                </a:cubicBezTo>
                <a:lnTo>
                  <a:pt x="1346895" y="2143125"/>
                </a:lnTo>
                <a:cubicBezTo>
                  <a:pt x="1336973" y="2138164"/>
                  <a:pt x="1329531" y="2135684"/>
                  <a:pt x="1324571" y="2135684"/>
                </a:cubicBezTo>
                <a:cubicBezTo>
                  <a:pt x="1319609" y="2130723"/>
                  <a:pt x="1318369" y="2128242"/>
                  <a:pt x="1320850" y="2128242"/>
                </a:cubicBezTo>
                <a:cubicBezTo>
                  <a:pt x="1323330" y="2128242"/>
                  <a:pt x="1324571" y="2125761"/>
                  <a:pt x="1324571" y="2120801"/>
                </a:cubicBezTo>
                <a:close/>
                <a:moveTo>
                  <a:pt x="5930801" y="2117081"/>
                </a:moveTo>
                <a:cubicBezTo>
                  <a:pt x="5928320" y="2117081"/>
                  <a:pt x="5925840" y="2118321"/>
                  <a:pt x="5923359" y="2120801"/>
                </a:cubicBezTo>
                <a:lnTo>
                  <a:pt x="5930801" y="2128242"/>
                </a:lnTo>
                <a:lnTo>
                  <a:pt x="5938242" y="2128242"/>
                </a:lnTo>
                <a:lnTo>
                  <a:pt x="5938242" y="2120801"/>
                </a:lnTo>
                <a:cubicBezTo>
                  <a:pt x="5935761" y="2118321"/>
                  <a:pt x="5933281" y="2117081"/>
                  <a:pt x="5930801" y="2117081"/>
                </a:cubicBezTo>
                <a:close/>
                <a:moveTo>
                  <a:pt x="6012656" y="2113359"/>
                </a:moveTo>
                <a:lnTo>
                  <a:pt x="6020097" y="2113359"/>
                </a:lnTo>
                <a:lnTo>
                  <a:pt x="6020097" y="2120801"/>
                </a:lnTo>
                <a:close/>
                <a:moveTo>
                  <a:pt x="1421309" y="2113359"/>
                </a:moveTo>
                <a:cubicBezTo>
                  <a:pt x="1426270" y="2113359"/>
                  <a:pt x="1428750" y="2113359"/>
                  <a:pt x="1428750" y="2113359"/>
                </a:cubicBezTo>
                <a:lnTo>
                  <a:pt x="1421309" y="2120801"/>
                </a:lnTo>
                <a:cubicBezTo>
                  <a:pt x="1421309" y="2115840"/>
                  <a:pt x="1421309" y="2113359"/>
                  <a:pt x="1421309" y="2113359"/>
                </a:cubicBezTo>
                <a:close/>
                <a:moveTo>
                  <a:pt x="1153418" y="2113359"/>
                </a:moveTo>
                <a:lnTo>
                  <a:pt x="1175742" y="2113359"/>
                </a:lnTo>
                <a:lnTo>
                  <a:pt x="1194346" y="2131963"/>
                </a:lnTo>
                <a:lnTo>
                  <a:pt x="1186904" y="2128242"/>
                </a:lnTo>
                <a:cubicBezTo>
                  <a:pt x="1184424" y="2128242"/>
                  <a:pt x="1178223" y="2125761"/>
                  <a:pt x="1168301" y="2120801"/>
                </a:cubicBezTo>
                <a:cubicBezTo>
                  <a:pt x="1158379" y="2115840"/>
                  <a:pt x="1153418" y="2113359"/>
                  <a:pt x="1153418" y="2113359"/>
                </a:cubicBezTo>
                <a:close/>
                <a:moveTo>
                  <a:pt x="2271489" y="2109639"/>
                </a:moveTo>
                <a:cubicBezTo>
                  <a:pt x="2272729" y="2109639"/>
                  <a:pt x="2274590" y="2110879"/>
                  <a:pt x="2277070" y="2113359"/>
                </a:cubicBezTo>
                <a:cubicBezTo>
                  <a:pt x="2277070" y="2118320"/>
                  <a:pt x="2275830" y="2120801"/>
                  <a:pt x="2273350" y="2120801"/>
                </a:cubicBezTo>
                <a:cubicBezTo>
                  <a:pt x="2270869" y="2120801"/>
                  <a:pt x="2269629" y="2118320"/>
                  <a:pt x="2269629" y="2113359"/>
                </a:cubicBezTo>
                <a:cubicBezTo>
                  <a:pt x="2269629" y="2110879"/>
                  <a:pt x="2270249" y="2109639"/>
                  <a:pt x="2271489" y="2109639"/>
                </a:cubicBezTo>
                <a:close/>
                <a:moveTo>
                  <a:pt x="6101953" y="2105918"/>
                </a:moveTo>
                <a:cubicBezTo>
                  <a:pt x="6101953" y="2105918"/>
                  <a:pt x="6101953" y="2108399"/>
                  <a:pt x="6101953" y="2113359"/>
                </a:cubicBezTo>
                <a:cubicBezTo>
                  <a:pt x="6101953" y="2113359"/>
                  <a:pt x="6099473" y="2113359"/>
                  <a:pt x="6094511" y="2113359"/>
                </a:cubicBezTo>
                <a:close/>
                <a:moveTo>
                  <a:pt x="5982890" y="2105918"/>
                </a:moveTo>
                <a:lnTo>
                  <a:pt x="5990332" y="2105918"/>
                </a:lnTo>
                <a:lnTo>
                  <a:pt x="5997773" y="2113359"/>
                </a:lnTo>
                <a:cubicBezTo>
                  <a:pt x="5992812" y="2113359"/>
                  <a:pt x="5989091" y="2112119"/>
                  <a:pt x="5986611" y="2109639"/>
                </a:cubicBezTo>
                <a:cubicBezTo>
                  <a:pt x="5984131" y="2107158"/>
                  <a:pt x="5982890" y="2105918"/>
                  <a:pt x="5982890" y="2105918"/>
                </a:cubicBezTo>
                <a:close/>
                <a:moveTo>
                  <a:pt x="1808262" y="2105918"/>
                </a:moveTo>
                <a:cubicBezTo>
                  <a:pt x="1813223" y="2110879"/>
                  <a:pt x="1815703" y="2113359"/>
                  <a:pt x="1815703" y="2113359"/>
                </a:cubicBezTo>
                <a:lnTo>
                  <a:pt x="1815703" y="2105918"/>
                </a:lnTo>
                <a:close/>
                <a:moveTo>
                  <a:pt x="1220391" y="2105918"/>
                </a:moveTo>
                <a:cubicBezTo>
                  <a:pt x="1225352" y="2105918"/>
                  <a:pt x="1227832" y="2108399"/>
                  <a:pt x="1227832" y="2113359"/>
                </a:cubicBezTo>
                <a:cubicBezTo>
                  <a:pt x="1227832" y="2113359"/>
                  <a:pt x="1225352" y="2113359"/>
                  <a:pt x="1220391" y="2113359"/>
                </a:cubicBezTo>
                <a:cubicBezTo>
                  <a:pt x="1220391" y="2113359"/>
                  <a:pt x="1219151" y="2112119"/>
                  <a:pt x="1216670" y="2109639"/>
                </a:cubicBezTo>
                <a:cubicBezTo>
                  <a:pt x="1214190" y="2107158"/>
                  <a:pt x="1215430" y="2105918"/>
                  <a:pt x="1220391" y="2105918"/>
                </a:cubicBezTo>
                <a:close/>
                <a:moveTo>
                  <a:pt x="5938242" y="2098476"/>
                </a:moveTo>
                <a:cubicBezTo>
                  <a:pt x="5938242" y="2103437"/>
                  <a:pt x="5940722" y="2105918"/>
                  <a:pt x="5945683" y="2105918"/>
                </a:cubicBezTo>
                <a:lnTo>
                  <a:pt x="5945683" y="2098476"/>
                </a:lnTo>
                <a:cubicBezTo>
                  <a:pt x="5945683" y="2098476"/>
                  <a:pt x="5943203" y="2098476"/>
                  <a:pt x="5938242" y="2098476"/>
                </a:cubicBezTo>
                <a:close/>
                <a:moveTo>
                  <a:pt x="5923359" y="2098476"/>
                </a:moveTo>
                <a:cubicBezTo>
                  <a:pt x="5923359" y="2103437"/>
                  <a:pt x="5924600" y="2105918"/>
                  <a:pt x="5927080" y="2105918"/>
                </a:cubicBezTo>
                <a:cubicBezTo>
                  <a:pt x="5929560" y="2105918"/>
                  <a:pt x="5930801" y="2104678"/>
                  <a:pt x="5930801" y="2102197"/>
                </a:cubicBezTo>
                <a:cubicBezTo>
                  <a:pt x="5930801" y="2099717"/>
                  <a:pt x="5928320" y="2098476"/>
                  <a:pt x="5923359" y="2098476"/>
                </a:cubicBezTo>
                <a:close/>
                <a:moveTo>
                  <a:pt x="4632275" y="2098476"/>
                </a:moveTo>
                <a:cubicBezTo>
                  <a:pt x="4629795" y="2098476"/>
                  <a:pt x="4628554" y="2100957"/>
                  <a:pt x="4628554" y="2105918"/>
                </a:cubicBezTo>
                <a:lnTo>
                  <a:pt x="4635996" y="2105918"/>
                </a:lnTo>
                <a:cubicBezTo>
                  <a:pt x="4635996" y="2105918"/>
                  <a:pt x="4635996" y="2104678"/>
                  <a:pt x="4635996" y="2102197"/>
                </a:cubicBezTo>
                <a:cubicBezTo>
                  <a:pt x="4635996" y="2099717"/>
                  <a:pt x="4634755" y="2098476"/>
                  <a:pt x="4632275" y="2098476"/>
                </a:cubicBezTo>
                <a:close/>
                <a:moveTo>
                  <a:pt x="1718965" y="2098476"/>
                </a:moveTo>
                <a:lnTo>
                  <a:pt x="1718965" y="2105918"/>
                </a:lnTo>
                <a:lnTo>
                  <a:pt x="1711524" y="2105918"/>
                </a:lnTo>
                <a:cubicBezTo>
                  <a:pt x="1711524" y="2100957"/>
                  <a:pt x="1714004" y="2098476"/>
                  <a:pt x="1718965" y="2098476"/>
                </a:cubicBezTo>
                <a:close/>
                <a:moveTo>
                  <a:pt x="6639594" y="2092895"/>
                </a:moveTo>
                <a:cubicBezTo>
                  <a:pt x="6640835" y="2092895"/>
                  <a:pt x="6642695" y="2093516"/>
                  <a:pt x="6645175" y="2094756"/>
                </a:cubicBezTo>
                <a:cubicBezTo>
                  <a:pt x="6650137" y="2097236"/>
                  <a:pt x="6652617" y="2098476"/>
                  <a:pt x="6652617" y="2098476"/>
                </a:cubicBezTo>
                <a:cubicBezTo>
                  <a:pt x="6652617" y="2098476"/>
                  <a:pt x="6650137" y="2098476"/>
                  <a:pt x="6645175" y="2098476"/>
                </a:cubicBezTo>
                <a:cubicBezTo>
                  <a:pt x="6640214" y="2098476"/>
                  <a:pt x="6637734" y="2097236"/>
                  <a:pt x="6637734" y="2094756"/>
                </a:cubicBezTo>
                <a:cubicBezTo>
                  <a:pt x="6637734" y="2093516"/>
                  <a:pt x="6638353" y="2092895"/>
                  <a:pt x="6639594" y="2092895"/>
                </a:cubicBezTo>
                <a:close/>
                <a:moveTo>
                  <a:pt x="2403574" y="2091035"/>
                </a:moveTo>
                <a:cubicBezTo>
                  <a:pt x="2398613" y="2091035"/>
                  <a:pt x="2397373" y="2092275"/>
                  <a:pt x="2399853" y="2094756"/>
                </a:cubicBezTo>
                <a:cubicBezTo>
                  <a:pt x="2402334" y="2097236"/>
                  <a:pt x="2404814" y="2098476"/>
                  <a:pt x="2407295" y="2098476"/>
                </a:cubicBezTo>
                <a:cubicBezTo>
                  <a:pt x="2409775" y="2098476"/>
                  <a:pt x="2411016" y="2095996"/>
                  <a:pt x="2411016" y="2091035"/>
                </a:cubicBezTo>
                <a:cubicBezTo>
                  <a:pt x="2411016" y="2091035"/>
                  <a:pt x="2408535" y="2091035"/>
                  <a:pt x="2403574" y="2091035"/>
                </a:cubicBezTo>
                <a:close/>
                <a:moveTo>
                  <a:pt x="1852910" y="2091035"/>
                </a:moveTo>
                <a:cubicBezTo>
                  <a:pt x="1857871" y="2095996"/>
                  <a:pt x="1860352" y="2098476"/>
                  <a:pt x="1860352" y="2098476"/>
                </a:cubicBezTo>
                <a:cubicBezTo>
                  <a:pt x="1860352" y="2098476"/>
                  <a:pt x="1860352" y="2100957"/>
                  <a:pt x="1860352" y="2105918"/>
                </a:cubicBezTo>
                <a:cubicBezTo>
                  <a:pt x="1860352" y="2105918"/>
                  <a:pt x="1862832" y="2105918"/>
                  <a:pt x="1867793" y="2105918"/>
                </a:cubicBezTo>
                <a:lnTo>
                  <a:pt x="1860352" y="2113359"/>
                </a:lnTo>
                <a:lnTo>
                  <a:pt x="1852910" y="2113359"/>
                </a:lnTo>
                <a:cubicBezTo>
                  <a:pt x="1857871" y="2118320"/>
                  <a:pt x="1867793" y="2120801"/>
                  <a:pt x="1882676" y="2120801"/>
                </a:cubicBezTo>
                <a:cubicBezTo>
                  <a:pt x="1877715" y="2115840"/>
                  <a:pt x="1875234" y="2113359"/>
                  <a:pt x="1875234" y="2113359"/>
                </a:cubicBezTo>
                <a:cubicBezTo>
                  <a:pt x="1875234" y="2108399"/>
                  <a:pt x="1875234" y="2105918"/>
                  <a:pt x="1875234" y="2105918"/>
                </a:cubicBezTo>
                <a:lnTo>
                  <a:pt x="1905000" y="2105918"/>
                </a:lnTo>
                <a:cubicBezTo>
                  <a:pt x="1914922" y="2110879"/>
                  <a:pt x="1924844" y="2113359"/>
                  <a:pt x="1934766" y="2113359"/>
                </a:cubicBezTo>
                <a:cubicBezTo>
                  <a:pt x="1924844" y="2108399"/>
                  <a:pt x="1917402" y="2105918"/>
                  <a:pt x="1912441" y="2105918"/>
                </a:cubicBezTo>
                <a:cubicBezTo>
                  <a:pt x="1907481" y="2105918"/>
                  <a:pt x="1900039" y="2103437"/>
                  <a:pt x="1890117" y="2098476"/>
                </a:cubicBezTo>
                <a:cubicBezTo>
                  <a:pt x="1880196" y="2093516"/>
                  <a:pt x="1867793" y="2091035"/>
                  <a:pt x="1852910" y="2091035"/>
                </a:cubicBezTo>
                <a:close/>
                <a:moveTo>
                  <a:pt x="4963418" y="2083594"/>
                </a:moveTo>
                <a:cubicBezTo>
                  <a:pt x="4958456" y="2083594"/>
                  <a:pt x="4954736" y="2084834"/>
                  <a:pt x="4952256" y="2087314"/>
                </a:cubicBezTo>
                <a:cubicBezTo>
                  <a:pt x="4949776" y="2089795"/>
                  <a:pt x="4951015" y="2092275"/>
                  <a:pt x="4955976" y="2094756"/>
                </a:cubicBezTo>
                <a:cubicBezTo>
                  <a:pt x="4960938" y="2097236"/>
                  <a:pt x="4967138" y="2099717"/>
                  <a:pt x="4974580" y="2102197"/>
                </a:cubicBezTo>
                <a:cubicBezTo>
                  <a:pt x="4982021" y="2104678"/>
                  <a:pt x="4988222" y="2108399"/>
                  <a:pt x="4993183" y="2113359"/>
                </a:cubicBezTo>
                <a:cubicBezTo>
                  <a:pt x="4998145" y="2108399"/>
                  <a:pt x="5001865" y="2107158"/>
                  <a:pt x="5004345" y="2109639"/>
                </a:cubicBezTo>
                <a:cubicBezTo>
                  <a:pt x="5006826" y="2112119"/>
                  <a:pt x="5008066" y="2113359"/>
                  <a:pt x="5008066" y="2113359"/>
                </a:cubicBezTo>
                <a:lnTo>
                  <a:pt x="5015508" y="2113359"/>
                </a:lnTo>
                <a:lnTo>
                  <a:pt x="5030390" y="2120801"/>
                </a:lnTo>
                <a:cubicBezTo>
                  <a:pt x="5035352" y="2125761"/>
                  <a:pt x="5042793" y="2130723"/>
                  <a:pt x="5052715" y="2135684"/>
                </a:cubicBezTo>
                <a:lnTo>
                  <a:pt x="5052715" y="2128242"/>
                </a:lnTo>
                <a:cubicBezTo>
                  <a:pt x="5052715" y="2128242"/>
                  <a:pt x="5052715" y="2127002"/>
                  <a:pt x="5052715" y="2124521"/>
                </a:cubicBezTo>
                <a:cubicBezTo>
                  <a:pt x="5052715" y="2122041"/>
                  <a:pt x="5052715" y="2118320"/>
                  <a:pt x="5052715" y="2113359"/>
                </a:cubicBezTo>
                <a:lnTo>
                  <a:pt x="5060156" y="2113359"/>
                </a:lnTo>
                <a:cubicBezTo>
                  <a:pt x="5060156" y="2123281"/>
                  <a:pt x="5060156" y="2128242"/>
                  <a:pt x="5060156" y="2128242"/>
                </a:cubicBezTo>
                <a:lnTo>
                  <a:pt x="5067597" y="2120801"/>
                </a:lnTo>
                <a:lnTo>
                  <a:pt x="5075039" y="2120801"/>
                </a:lnTo>
                <a:lnTo>
                  <a:pt x="5082480" y="2120801"/>
                </a:lnTo>
                <a:cubicBezTo>
                  <a:pt x="5077519" y="2120801"/>
                  <a:pt x="5075039" y="2123281"/>
                  <a:pt x="5075039" y="2128242"/>
                </a:cubicBezTo>
                <a:cubicBezTo>
                  <a:pt x="5075039" y="2128242"/>
                  <a:pt x="5076279" y="2128242"/>
                  <a:pt x="5078760" y="2128242"/>
                </a:cubicBezTo>
                <a:cubicBezTo>
                  <a:pt x="5081240" y="2128242"/>
                  <a:pt x="5084960" y="2128242"/>
                  <a:pt x="5089922" y="2128242"/>
                </a:cubicBezTo>
                <a:lnTo>
                  <a:pt x="5097363" y="2128242"/>
                </a:lnTo>
                <a:cubicBezTo>
                  <a:pt x="5092402" y="2128242"/>
                  <a:pt x="5092402" y="2125761"/>
                  <a:pt x="5097363" y="2120801"/>
                </a:cubicBezTo>
                <a:lnTo>
                  <a:pt x="5089922" y="2113359"/>
                </a:lnTo>
                <a:cubicBezTo>
                  <a:pt x="5084960" y="2113359"/>
                  <a:pt x="5080000" y="2113359"/>
                  <a:pt x="5075039" y="2113359"/>
                </a:cubicBezTo>
                <a:cubicBezTo>
                  <a:pt x="5070077" y="2113359"/>
                  <a:pt x="5066357" y="2112119"/>
                  <a:pt x="5063877" y="2109639"/>
                </a:cubicBezTo>
                <a:cubicBezTo>
                  <a:pt x="5061397" y="2107158"/>
                  <a:pt x="5060156" y="2105918"/>
                  <a:pt x="5060156" y="2105918"/>
                </a:cubicBezTo>
                <a:lnTo>
                  <a:pt x="5052715" y="2105918"/>
                </a:lnTo>
                <a:cubicBezTo>
                  <a:pt x="5052715" y="2100957"/>
                  <a:pt x="5052715" y="2098476"/>
                  <a:pt x="5052715" y="2098476"/>
                </a:cubicBezTo>
                <a:cubicBezTo>
                  <a:pt x="5052715" y="2098476"/>
                  <a:pt x="5052715" y="2095996"/>
                  <a:pt x="5052715" y="2091035"/>
                </a:cubicBezTo>
                <a:cubicBezTo>
                  <a:pt x="5052715" y="2091035"/>
                  <a:pt x="5051474" y="2091035"/>
                  <a:pt x="5048994" y="2091035"/>
                </a:cubicBezTo>
                <a:cubicBezTo>
                  <a:pt x="5046514" y="2091035"/>
                  <a:pt x="5042793" y="2091035"/>
                  <a:pt x="5037832" y="2091035"/>
                </a:cubicBezTo>
                <a:cubicBezTo>
                  <a:pt x="5032870" y="2091035"/>
                  <a:pt x="5026670" y="2089795"/>
                  <a:pt x="5019228" y="2087314"/>
                </a:cubicBezTo>
                <a:cubicBezTo>
                  <a:pt x="5011787" y="2084834"/>
                  <a:pt x="5005586" y="2083594"/>
                  <a:pt x="5000625" y="2083594"/>
                </a:cubicBezTo>
                <a:cubicBezTo>
                  <a:pt x="4995663" y="2083594"/>
                  <a:pt x="4990703" y="2083594"/>
                  <a:pt x="4985742" y="2083594"/>
                </a:cubicBezTo>
                <a:lnTo>
                  <a:pt x="4985742" y="2091035"/>
                </a:lnTo>
                <a:cubicBezTo>
                  <a:pt x="4980781" y="2091035"/>
                  <a:pt x="4973339" y="2091035"/>
                  <a:pt x="4963418" y="2091035"/>
                </a:cubicBezTo>
                <a:close/>
                <a:moveTo>
                  <a:pt x="4680644" y="2083594"/>
                </a:moveTo>
                <a:lnTo>
                  <a:pt x="4680644" y="2091035"/>
                </a:lnTo>
                <a:cubicBezTo>
                  <a:pt x="4685606" y="2091035"/>
                  <a:pt x="4688086" y="2091035"/>
                  <a:pt x="4688086" y="2091035"/>
                </a:cubicBezTo>
                <a:close/>
                <a:moveTo>
                  <a:pt x="2031504" y="2083594"/>
                </a:moveTo>
                <a:lnTo>
                  <a:pt x="2031504" y="2091035"/>
                </a:lnTo>
                <a:lnTo>
                  <a:pt x="2038945" y="2091035"/>
                </a:lnTo>
                <a:cubicBezTo>
                  <a:pt x="2038945" y="2086074"/>
                  <a:pt x="2036465" y="2083594"/>
                  <a:pt x="2031504" y="2083594"/>
                </a:cubicBezTo>
                <a:close/>
                <a:moveTo>
                  <a:pt x="1704082" y="2083594"/>
                </a:moveTo>
                <a:cubicBezTo>
                  <a:pt x="1704082" y="2088554"/>
                  <a:pt x="1702842" y="2091035"/>
                  <a:pt x="1700361" y="2091035"/>
                </a:cubicBezTo>
                <a:cubicBezTo>
                  <a:pt x="1697881" y="2091035"/>
                  <a:pt x="1696641" y="2089795"/>
                  <a:pt x="1696641" y="2087314"/>
                </a:cubicBezTo>
                <a:cubicBezTo>
                  <a:pt x="1696641" y="2084834"/>
                  <a:pt x="1699121" y="2083594"/>
                  <a:pt x="1704082" y="2083594"/>
                </a:cubicBezTo>
                <a:close/>
                <a:moveTo>
                  <a:pt x="5617331" y="2078943"/>
                </a:moveTo>
                <a:cubicBezTo>
                  <a:pt x="5616711" y="2078322"/>
                  <a:pt x="5615781" y="2078633"/>
                  <a:pt x="5614541" y="2079873"/>
                </a:cubicBezTo>
                <a:cubicBezTo>
                  <a:pt x="5612061" y="2082354"/>
                  <a:pt x="5613300" y="2083594"/>
                  <a:pt x="5618261" y="2083594"/>
                </a:cubicBezTo>
                <a:cubicBezTo>
                  <a:pt x="5618261" y="2081114"/>
                  <a:pt x="5617951" y="2079563"/>
                  <a:pt x="5617331" y="2078943"/>
                </a:cubicBezTo>
                <a:close/>
                <a:moveTo>
                  <a:pt x="6578203" y="2076152"/>
                </a:moveTo>
                <a:cubicBezTo>
                  <a:pt x="6578203" y="2076152"/>
                  <a:pt x="6586885" y="2078633"/>
                  <a:pt x="6604247" y="2083594"/>
                </a:cubicBezTo>
                <a:cubicBezTo>
                  <a:pt x="6621611" y="2088554"/>
                  <a:pt x="6630293" y="2093516"/>
                  <a:pt x="6630293" y="2098476"/>
                </a:cubicBezTo>
                <a:lnTo>
                  <a:pt x="6600527" y="2091035"/>
                </a:lnTo>
                <a:close/>
                <a:moveTo>
                  <a:pt x="4918769" y="2076152"/>
                </a:moveTo>
                <a:cubicBezTo>
                  <a:pt x="4923731" y="2081113"/>
                  <a:pt x="4926211" y="2083594"/>
                  <a:pt x="4926211" y="2083594"/>
                </a:cubicBezTo>
                <a:cubicBezTo>
                  <a:pt x="4926211" y="2083594"/>
                  <a:pt x="4927451" y="2084834"/>
                  <a:pt x="4929931" y="2087314"/>
                </a:cubicBezTo>
                <a:cubicBezTo>
                  <a:pt x="4932411" y="2089795"/>
                  <a:pt x="4933652" y="2091035"/>
                  <a:pt x="4933652" y="2091035"/>
                </a:cubicBezTo>
                <a:lnTo>
                  <a:pt x="4941093" y="2091035"/>
                </a:lnTo>
                <a:lnTo>
                  <a:pt x="4941093" y="2083594"/>
                </a:lnTo>
                <a:lnTo>
                  <a:pt x="4933652" y="2076152"/>
                </a:lnTo>
                <a:close/>
                <a:moveTo>
                  <a:pt x="2701230" y="2076152"/>
                </a:moveTo>
                <a:cubicBezTo>
                  <a:pt x="2701230" y="2081113"/>
                  <a:pt x="2703711" y="2083594"/>
                  <a:pt x="2708672" y="2083594"/>
                </a:cubicBezTo>
                <a:cubicBezTo>
                  <a:pt x="2708672" y="2078633"/>
                  <a:pt x="2708672" y="2076152"/>
                  <a:pt x="2708672" y="2076152"/>
                </a:cubicBezTo>
                <a:close/>
                <a:moveTo>
                  <a:pt x="2515195" y="2076152"/>
                </a:moveTo>
                <a:cubicBezTo>
                  <a:pt x="2510234" y="2076152"/>
                  <a:pt x="2507754" y="2077392"/>
                  <a:pt x="2507754" y="2079873"/>
                </a:cubicBezTo>
                <a:cubicBezTo>
                  <a:pt x="2507754" y="2082354"/>
                  <a:pt x="2505273" y="2083594"/>
                  <a:pt x="2500312" y="2083594"/>
                </a:cubicBezTo>
                <a:lnTo>
                  <a:pt x="2492871" y="2083594"/>
                </a:lnTo>
                <a:lnTo>
                  <a:pt x="2500312" y="2091035"/>
                </a:lnTo>
                <a:lnTo>
                  <a:pt x="2515195" y="2091035"/>
                </a:lnTo>
                <a:lnTo>
                  <a:pt x="2522637" y="2083594"/>
                </a:lnTo>
                <a:cubicBezTo>
                  <a:pt x="2522637" y="2078633"/>
                  <a:pt x="2520156" y="2076152"/>
                  <a:pt x="2515195" y="2076152"/>
                </a:cubicBezTo>
                <a:close/>
                <a:moveTo>
                  <a:pt x="2636118" y="2072432"/>
                </a:moveTo>
                <a:cubicBezTo>
                  <a:pt x="2634878" y="2072432"/>
                  <a:pt x="2634258" y="2073672"/>
                  <a:pt x="2634258" y="2076152"/>
                </a:cubicBezTo>
                <a:lnTo>
                  <a:pt x="2641699" y="2076152"/>
                </a:lnTo>
                <a:cubicBezTo>
                  <a:pt x="2639219" y="2073672"/>
                  <a:pt x="2637358" y="2072432"/>
                  <a:pt x="2636118" y="2072432"/>
                </a:cubicBezTo>
                <a:close/>
                <a:moveTo>
                  <a:pt x="6049863" y="2068711"/>
                </a:moveTo>
                <a:lnTo>
                  <a:pt x="6064746" y="2068711"/>
                </a:lnTo>
                <a:lnTo>
                  <a:pt x="6064746" y="2076152"/>
                </a:lnTo>
                <a:cubicBezTo>
                  <a:pt x="6059785" y="2076152"/>
                  <a:pt x="6054824" y="2073672"/>
                  <a:pt x="6049863" y="2068711"/>
                </a:cubicBezTo>
                <a:close/>
                <a:moveTo>
                  <a:pt x="5841504" y="2068711"/>
                </a:moveTo>
                <a:lnTo>
                  <a:pt x="5841504" y="2076152"/>
                </a:lnTo>
                <a:cubicBezTo>
                  <a:pt x="5846465" y="2076152"/>
                  <a:pt x="5848945" y="2076152"/>
                  <a:pt x="5848945" y="2076152"/>
                </a:cubicBezTo>
                <a:cubicBezTo>
                  <a:pt x="5848945" y="2071192"/>
                  <a:pt x="5846465" y="2068711"/>
                  <a:pt x="5841504" y="2068711"/>
                </a:cubicBezTo>
                <a:close/>
                <a:moveTo>
                  <a:pt x="4903886" y="2068711"/>
                </a:moveTo>
                <a:lnTo>
                  <a:pt x="4903886" y="2076152"/>
                </a:lnTo>
                <a:lnTo>
                  <a:pt x="4907607" y="2076152"/>
                </a:lnTo>
                <a:cubicBezTo>
                  <a:pt x="4905127" y="2076152"/>
                  <a:pt x="4903886" y="2073672"/>
                  <a:pt x="4903886" y="2068711"/>
                </a:cubicBezTo>
                <a:close/>
                <a:moveTo>
                  <a:pt x="2024062" y="2068711"/>
                </a:moveTo>
                <a:lnTo>
                  <a:pt x="2016621" y="2076152"/>
                </a:lnTo>
                <a:cubicBezTo>
                  <a:pt x="2021582" y="2076152"/>
                  <a:pt x="2024062" y="2076152"/>
                  <a:pt x="2024062" y="2076152"/>
                </a:cubicBezTo>
                <a:cubicBezTo>
                  <a:pt x="2024062" y="2071192"/>
                  <a:pt x="2024062" y="2068711"/>
                  <a:pt x="2024062" y="2068711"/>
                </a:cubicBezTo>
                <a:close/>
                <a:moveTo>
                  <a:pt x="2332881" y="2066385"/>
                </a:moveTo>
                <a:cubicBezTo>
                  <a:pt x="2329160" y="2066696"/>
                  <a:pt x="2325439" y="2067471"/>
                  <a:pt x="2321719" y="2068711"/>
                </a:cubicBezTo>
                <a:lnTo>
                  <a:pt x="2314277" y="2068711"/>
                </a:lnTo>
                <a:lnTo>
                  <a:pt x="2329160" y="2076152"/>
                </a:lnTo>
                <a:cubicBezTo>
                  <a:pt x="2339082" y="2076152"/>
                  <a:pt x="2346524" y="2076152"/>
                  <a:pt x="2351484" y="2076152"/>
                </a:cubicBezTo>
                <a:lnTo>
                  <a:pt x="2358926" y="2076152"/>
                </a:lnTo>
                <a:cubicBezTo>
                  <a:pt x="2363886" y="2081113"/>
                  <a:pt x="2366367" y="2083594"/>
                  <a:pt x="2366367" y="2083594"/>
                </a:cubicBezTo>
                <a:cubicBezTo>
                  <a:pt x="2366367" y="2083594"/>
                  <a:pt x="2368848" y="2083594"/>
                  <a:pt x="2373808" y="2083594"/>
                </a:cubicBezTo>
                <a:lnTo>
                  <a:pt x="2366367" y="2076152"/>
                </a:lnTo>
                <a:cubicBezTo>
                  <a:pt x="2355205" y="2068711"/>
                  <a:pt x="2344043" y="2065455"/>
                  <a:pt x="2332881" y="2066385"/>
                </a:cubicBezTo>
                <a:close/>
                <a:moveTo>
                  <a:pt x="4942954" y="2064990"/>
                </a:moveTo>
                <a:cubicBezTo>
                  <a:pt x="4941714" y="2064990"/>
                  <a:pt x="4941093" y="2066231"/>
                  <a:pt x="4941093" y="2068711"/>
                </a:cubicBezTo>
                <a:lnTo>
                  <a:pt x="4948535" y="2068711"/>
                </a:lnTo>
                <a:cubicBezTo>
                  <a:pt x="4946054" y="2066231"/>
                  <a:pt x="4944194" y="2064990"/>
                  <a:pt x="4942954" y="2064990"/>
                </a:cubicBezTo>
                <a:close/>
                <a:moveTo>
                  <a:pt x="4502981" y="2064060"/>
                </a:moveTo>
                <a:cubicBezTo>
                  <a:pt x="4502360" y="2064680"/>
                  <a:pt x="4502051" y="2066231"/>
                  <a:pt x="4502051" y="2068711"/>
                </a:cubicBezTo>
                <a:cubicBezTo>
                  <a:pt x="4502051" y="2073672"/>
                  <a:pt x="4502051" y="2076152"/>
                  <a:pt x="4502051" y="2076152"/>
                </a:cubicBezTo>
                <a:cubicBezTo>
                  <a:pt x="4502051" y="2076152"/>
                  <a:pt x="4503291" y="2074912"/>
                  <a:pt x="4505771" y="2072432"/>
                </a:cubicBezTo>
                <a:cubicBezTo>
                  <a:pt x="4508251" y="2069951"/>
                  <a:pt x="4508251" y="2067471"/>
                  <a:pt x="4505771" y="2064990"/>
                </a:cubicBezTo>
                <a:cubicBezTo>
                  <a:pt x="4504531" y="2063750"/>
                  <a:pt x="4503601" y="2063440"/>
                  <a:pt x="4502981" y="2064060"/>
                </a:cubicBezTo>
                <a:close/>
                <a:moveTo>
                  <a:pt x="1979414" y="2061269"/>
                </a:moveTo>
                <a:lnTo>
                  <a:pt x="1979414" y="2068711"/>
                </a:lnTo>
                <a:cubicBezTo>
                  <a:pt x="1969492" y="2068711"/>
                  <a:pt x="1971973" y="2073672"/>
                  <a:pt x="1986855" y="2083594"/>
                </a:cubicBezTo>
                <a:lnTo>
                  <a:pt x="2016621" y="2083594"/>
                </a:lnTo>
                <a:cubicBezTo>
                  <a:pt x="2016621" y="2083594"/>
                  <a:pt x="2015381" y="2081113"/>
                  <a:pt x="2012901" y="2076152"/>
                </a:cubicBezTo>
                <a:cubicBezTo>
                  <a:pt x="2010420" y="2071192"/>
                  <a:pt x="2006699" y="2068711"/>
                  <a:pt x="2001738" y="2068711"/>
                </a:cubicBezTo>
                <a:cubicBezTo>
                  <a:pt x="1996777" y="2068711"/>
                  <a:pt x="1991816" y="2068711"/>
                  <a:pt x="1986855" y="2068711"/>
                </a:cubicBezTo>
                <a:close/>
                <a:moveTo>
                  <a:pt x="1733848" y="2061269"/>
                </a:moveTo>
                <a:lnTo>
                  <a:pt x="1763613" y="2076152"/>
                </a:lnTo>
                <a:lnTo>
                  <a:pt x="1808262" y="2091035"/>
                </a:lnTo>
                <a:cubicBezTo>
                  <a:pt x="1823145" y="2091035"/>
                  <a:pt x="1835547" y="2091035"/>
                  <a:pt x="1845469" y="2091035"/>
                </a:cubicBezTo>
                <a:cubicBezTo>
                  <a:pt x="1845469" y="2086074"/>
                  <a:pt x="1842988" y="2083594"/>
                  <a:pt x="1838028" y="2083594"/>
                </a:cubicBezTo>
                <a:cubicBezTo>
                  <a:pt x="1842988" y="2078633"/>
                  <a:pt x="1842988" y="2074912"/>
                  <a:pt x="1838028" y="2072432"/>
                </a:cubicBezTo>
                <a:cubicBezTo>
                  <a:pt x="1833067" y="2069951"/>
                  <a:pt x="1828106" y="2068711"/>
                  <a:pt x="1823145" y="2068711"/>
                </a:cubicBezTo>
                <a:cubicBezTo>
                  <a:pt x="1818184" y="2068711"/>
                  <a:pt x="1811982" y="2067471"/>
                  <a:pt x="1804541" y="2064990"/>
                </a:cubicBezTo>
                <a:cubicBezTo>
                  <a:pt x="1797100" y="2062509"/>
                  <a:pt x="1790898" y="2061269"/>
                  <a:pt x="1785938" y="2061269"/>
                </a:cubicBezTo>
                <a:close/>
                <a:moveTo>
                  <a:pt x="1718965" y="2061269"/>
                </a:moveTo>
                <a:lnTo>
                  <a:pt x="1711524" y="2068711"/>
                </a:lnTo>
                <a:cubicBezTo>
                  <a:pt x="1711524" y="2068711"/>
                  <a:pt x="1714004" y="2068711"/>
                  <a:pt x="1718965" y="2068711"/>
                </a:cubicBezTo>
                <a:cubicBezTo>
                  <a:pt x="1723926" y="2068711"/>
                  <a:pt x="1726407" y="2068711"/>
                  <a:pt x="1726407" y="2068711"/>
                </a:cubicBezTo>
                <a:cubicBezTo>
                  <a:pt x="1726407" y="2063750"/>
                  <a:pt x="1723926" y="2061269"/>
                  <a:pt x="1718965" y="2061269"/>
                </a:cubicBezTo>
                <a:close/>
                <a:moveTo>
                  <a:pt x="1157139" y="2061269"/>
                </a:moveTo>
                <a:cubicBezTo>
                  <a:pt x="1162100" y="2061269"/>
                  <a:pt x="1168301" y="2063750"/>
                  <a:pt x="1175742" y="2068711"/>
                </a:cubicBezTo>
                <a:cubicBezTo>
                  <a:pt x="1180703" y="2073672"/>
                  <a:pt x="1185664" y="2076152"/>
                  <a:pt x="1190625" y="2076152"/>
                </a:cubicBezTo>
                <a:lnTo>
                  <a:pt x="1272481" y="2113359"/>
                </a:lnTo>
                <a:cubicBezTo>
                  <a:pt x="1252637" y="2113359"/>
                  <a:pt x="1260078" y="2120801"/>
                  <a:pt x="1294805" y="2135684"/>
                </a:cubicBezTo>
                <a:cubicBezTo>
                  <a:pt x="1314649" y="2140644"/>
                  <a:pt x="1324571" y="2145606"/>
                  <a:pt x="1324571" y="2150566"/>
                </a:cubicBezTo>
                <a:cubicBezTo>
                  <a:pt x="1329531" y="2150566"/>
                  <a:pt x="1334492" y="2150566"/>
                  <a:pt x="1339453" y="2150566"/>
                </a:cubicBezTo>
                <a:cubicBezTo>
                  <a:pt x="1344414" y="2150566"/>
                  <a:pt x="1346895" y="2150566"/>
                  <a:pt x="1346895" y="2150566"/>
                </a:cubicBezTo>
                <a:cubicBezTo>
                  <a:pt x="1346895" y="2150566"/>
                  <a:pt x="1344414" y="2153047"/>
                  <a:pt x="1339453" y="2158008"/>
                </a:cubicBezTo>
                <a:cubicBezTo>
                  <a:pt x="1329531" y="2158008"/>
                  <a:pt x="1322090" y="2155527"/>
                  <a:pt x="1317129" y="2150566"/>
                </a:cubicBezTo>
                <a:lnTo>
                  <a:pt x="1302246" y="2143125"/>
                </a:lnTo>
                <a:cubicBezTo>
                  <a:pt x="1292325" y="2143125"/>
                  <a:pt x="1284883" y="2141885"/>
                  <a:pt x="1279922" y="2139404"/>
                </a:cubicBezTo>
                <a:cubicBezTo>
                  <a:pt x="1274961" y="2136924"/>
                  <a:pt x="1267520" y="2133203"/>
                  <a:pt x="1257598" y="2128242"/>
                </a:cubicBezTo>
                <a:cubicBezTo>
                  <a:pt x="1247676" y="2123281"/>
                  <a:pt x="1240235" y="2118320"/>
                  <a:pt x="1235274" y="2113359"/>
                </a:cubicBezTo>
                <a:cubicBezTo>
                  <a:pt x="1230312" y="2108399"/>
                  <a:pt x="1224112" y="2103437"/>
                  <a:pt x="1216670" y="2098476"/>
                </a:cubicBezTo>
                <a:cubicBezTo>
                  <a:pt x="1209229" y="2093516"/>
                  <a:pt x="1203028" y="2091035"/>
                  <a:pt x="1198067" y="2091035"/>
                </a:cubicBezTo>
                <a:cubicBezTo>
                  <a:pt x="1193105" y="2091035"/>
                  <a:pt x="1185664" y="2088554"/>
                  <a:pt x="1175742" y="2083594"/>
                </a:cubicBezTo>
                <a:lnTo>
                  <a:pt x="1153418" y="2068711"/>
                </a:lnTo>
                <a:cubicBezTo>
                  <a:pt x="1148457" y="2068711"/>
                  <a:pt x="1145977" y="2068711"/>
                  <a:pt x="1145977" y="2068711"/>
                </a:cubicBezTo>
                <a:cubicBezTo>
                  <a:pt x="1148457" y="2063750"/>
                  <a:pt x="1152178" y="2061269"/>
                  <a:pt x="1157139" y="2061269"/>
                </a:cubicBezTo>
                <a:close/>
                <a:moveTo>
                  <a:pt x="1041797" y="2061269"/>
                </a:moveTo>
                <a:lnTo>
                  <a:pt x="1064121" y="2068711"/>
                </a:lnTo>
                <a:lnTo>
                  <a:pt x="1093887" y="2083594"/>
                </a:lnTo>
                <a:cubicBezTo>
                  <a:pt x="1098848" y="2083594"/>
                  <a:pt x="1101328" y="2084834"/>
                  <a:pt x="1101328" y="2087314"/>
                </a:cubicBezTo>
                <a:cubicBezTo>
                  <a:pt x="1101328" y="2089795"/>
                  <a:pt x="1102569" y="2091035"/>
                  <a:pt x="1105049" y="2091035"/>
                </a:cubicBezTo>
                <a:cubicBezTo>
                  <a:pt x="1107529" y="2091035"/>
                  <a:pt x="1111250" y="2093516"/>
                  <a:pt x="1116211" y="2098476"/>
                </a:cubicBezTo>
                <a:cubicBezTo>
                  <a:pt x="1126133" y="2103437"/>
                  <a:pt x="1131094" y="2105918"/>
                  <a:pt x="1131094" y="2105918"/>
                </a:cubicBezTo>
                <a:lnTo>
                  <a:pt x="1123652" y="2105918"/>
                </a:lnTo>
                <a:cubicBezTo>
                  <a:pt x="1123652" y="2105918"/>
                  <a:pt x="1116211" y="2103437"/>
                  <a:pt x="1101328" y="2098476"/>
                </a:cubicBezTo>
                <a:cubicBezTo>
                  <a:pt x="1086446" y="2093516"/>
                  <a:pt x="1074043" y="2088554"/>
                  <a:pt x="1064121" y="2083594"/>
                </a:cubicBezTo>
                <a:lnTo>
                  <a:pt x="1049239" y="2076152"/>
                </a:lnTo>
                <a:cubicBezTo>
                  <a:pt x="1049239" y="2076152"/>
                  <a:pt x="1046758" y="2073672"/>
                  <a:pt x="1041797" y="2068711"/>
                </a:cubicBezTo>
                <a:close/>
                <a:moveTo>
                  <a:pt x="2642630" y="2055688"/>
                </a:moveTo>
                <a:cubicBezTo>
                  <a:pt x="2640769" y="2055688"/>
                  <a:pt x="2639219" y="2056309"/>
                  <a:pt x="2637978" y="2057549"/>
                </a:cubicBezTo>
                <a:cubicBezTo>
                  <a:pt x="2635498" y="2060029"/>
                  <a:pt x="2636738" y="2061269"/>
                  <a:pt x="2641699" y="2061269"/>
                </a:cubicBezTo>
                <a:lnTo>
                  <a:pt x="2656582" y="2061269"/>
                </a:lnTo>
                <a:cubicBezTo>
                  <a:pt x="2656582" y="2061269"/>
                  <a:pt x="2654101" y="2060029"/>
                  <a:pt x="2649141" y="2057549"/>
                </a:cubicBezTo>
                <a:cubicBezTo>
                  <a:pt x="2646660" y="2056309"/>
                  <a:pt x="2644490" y="2055688"/>
                  <a:pt x="2642630" y="2055688"/>
                </a:cubicBezTo>
                <a:close/>
                <a:moveTo>
                  <a:pt x="5566172" y="2053828"/>
                </a:moveTo>
                <a:cubicBezTo>
                  <a:pt x="5571133" y="2053828"/>
                  <a:pt x="5573613" y="2055068"/>
                  <a:pt x="5573613" y="2057549"/>
                </a:cubicBezTo>
                <a:cubicBezTo>
                  <a:pt x="5573613" y="2060029"/>
                  <a:pt x="5571133" y="2061269"/>
                  <a:pt x="5566172" y="2061269"/>
                </a:cubicBezTo>
                <a:cubicBezTo>
                  <a:pt x="5566172" y="2056309"/>
                  <a:pt x="5566172" y="2053828"/>
                  <a:pt x="5566172" y="2053828"/>
                </a:cubicBezTo>
                <a:close/>
                <a:moveTo>
                  <a:pt x="4554140" y="2053828"/>
                </a:moveTo>
                <a:cubicBezTo>
                  <a:pt x="4554140" y="2058789"/>
                  <a:pt x="4554140" y="2061269"/>
                  <a:pt x="4554140" y="2061269"/>
                </a:cubicBezTo>
                <a:cubicBezTo>
                  <a:pt x="4554140" y="2061269"/>
                  <a:pt x="4556620" y="2061269"/>
                  <a:pt x="4561582" y="2061269"/>
                </a:cubicBezTo>
                <a:lnTo>
                  <a:pt x="4561582" y="2053828"/>
                </a:lnTo>
                <a:close/>
                <a:moveTo>
                  <a:pt x="1908721" y="2053828"/>
                </a:moveTo>
                <a:cubicBezTo>
                  <a:pt x="1906240" y="2053828"/>
                  <a:pt x="1905000" y="2056309"/>
                  <a:pt x="1905000" y="2061269"/>
                </a:cubicBezTo>
                <a:lnTo>
                  <a:pt x="1912441" y="2061269"/>
                </a:lnTo>
                <a:lnTo>
                  <a:pt x="1919883" y="2061269"/>
                </a:lnTo>
                <a:cubicBezTo>
                  <a:pt x="1914922" y="2056309"/>
                  <a:pt x="1911201" y="2053828"/>
                  <a:pt x="1908721" y="2053828"/>
                </a:cubicBezTo>
                <a:close/>
                <a:moveTo>
                  <a:pt x="4537397" y="2050108"/>
                </a:moveTo>
                <a:cubicBezTo>
                  <a:pt x="4536157" y="2050108"/>
                  <a:pt x="4534297" y="2051348"/>
                  <a:pt x="4531816" y="2053828"/>
                </a:cubicBezTo>
                <a:lnTo>
                  <a:pt x="4539258" y="2053828"/>
                </a:lnTo>
                <a:cubicBezTo>
                  <a:pt x="4539258" y="2051348"/>
                  <a:pt x="4538637" y="2050108"/>
                  <a:pt x="4537397" y="2050108"/>
                </a:cubicBezTo>
                <a:close/>
                <a:moveTo>
                  <a:pt x="6258222" y="2046387"/>
                </a:moveTo>
                <a:cubicBezTo>
                  <a:pt x="6263184" y="2046387"/>
                  <a:pt x="6268144" y="2047627"/>
                  <a:pt x="6273105" y="2050107"/>
                </a:cubicBezTo>
                <a:cubicBezTo>
                  <a:pt x="6278067" y="2052588"/>
                  <a:pt x="6280547" y="2053828"/>
                  <a:pt x="6280547" y="2053828"/>
                </a:cubicBezTo>
                <a:close/>
                <a:moveTo>
                  <a:pt x="5514082" y="2046387"/>
                </a:moveTo>
                <a:lnTo>
                  <a:pt x="5506640" y="2053828"/>
                </a:lnTo>
                <a:lnTo>
                  <a:pt x="5521523" y="2053828"/>
                </a:lnTo>
                <a:cubicBezTo>
                  <a:pt x="5521523" y="2053828"/>
                  <a:pt x="5520283" y="2052588"/>
                  <a:pt x="5517802" y="2050107"/>
                </a:cubicBezTo>
                <a:cubicBezTo>
                  <a:pt x="5515322" y="2047627"/>
                  <a:pt x="5514082" y="2046387"/>
                  <a:pt x="5514082" y="2046387"/>
                </a:cubicBezTo>
                <a:close/>
                <a:moveTo>
                  <a:pt x="4874121" y="2046387"/>
                </a:moveTo>
                <a:lnTo>
                  <a:pt x="4874121" y="2053828"/>
                </a:lnTo>
                <a:cubicBezTo>
                  <a:pt x="4874121" y="2058789"/>
                  <a:pt x="4872880" y="2061269"/>
                  <a:pt x="4870400" y="2061269"/>
                </a:cubicBezTo>
                <a:cubicBezTo>
                  <a:pt x="4867920" y="2061269"/>
                  <a:pt x="4866679" y="2058789"/>
                  <a:pt x="4866679" y="2053828"/>
                </a:cubicBezTo>
                <a:cubicBezTo>
                  <a:pt x="4866679" y="2048867"/>
                  <a:pt x="4869160" y="2046387"/>
                  <a:pt x="4874121" y="2046387"/>
                </a:cubicBezTo>
                <a:close/>
                <a:moveTo>
                  <a:pt x="4851797" y="2046387"/>
                </a:moveTo>
                <a:cubicBezTo>
                  <a:pt x="4856758" y="2046387"/>
                  <a:pt x="4859238" y="2046387"/>
                  <a:pt x="4859238" y="2046387"/>
                </a:cubicBezTo>
                <a:lnTo>
                  <a:pt x="4844355" y="2053828"/>
                </a:lnTo>
                <a:cubicBezTo>
                  <a:pt x="4844355" y="2053828"/>
                  <a:pt x="4844355" y="2052588"/>
                  <a:pt x="4844355" y="2050107"/>
                </a:cubicBezTo>
                <a:cubicBezTo>
                  <a:pt x="4844355" y="2047627"/>
                  <a:pt x="4846835" y="2046387"/>
                  <a:pt x="4851797" y="2046387"/>
                </a:cubicBezTo>
                <a:close/>
                <a:moveTo>
                  <a:pt x="2604492" y="2046387"/>
                </a:moveTo>
                <a:lnTo>
                  <a:pt x="2611933" y="2053828"/>
                </a:lnTo>
                <a:lnTo>
                  <a:pt x="2619375" y="2053828"/>
                </a:lnTo>
                <a:cubicBezTo>
                  <a:pt x="2619375" y="2048867"/>
                  <a:pt x="2616894" y="2046387"/>
                  <a:pt x="2611933" y="2046387"/>
                </a:cubicBezTo>
                <a:cubicBezTo>
                  <a:pt x="2606973" y="2046387"/>
                  <a:pt x="2604492" y="2046387"/>
                  <a:pt x="2604492" y="2046387"/>
                </a:cubicBezTo>
                <a:close/>
                <a:moveTo>
                  <a:pt x="1919883" y="2046387"/>
                </a:moveTo>
                <a:lnTo>
                  <a:pt x="1934766" y="2061269"/>
                </a:lnTo>
                <a:lnTo>
                  <a:pt x="1957090" y="2061269"/>
                </a:lnTo>
                <a:lnTo>
                  <a:pt x="1949649" y="2053828"/>
                </a:lnTo>
                <a:lnTo>
                  <a:pt x="1934766" y="2053828"/>
                </a:lnTo>
                <a:close/>
                <a:moveTo>
                  <a:pt x="1473399" y="2046387"/>
                </a:moveTo>
                <a:lnTo>
                  <a:pt x="1473399" y="2053828"/>
                </a:lnTo>
                <a:lnTo>
                  <a:pt x="1480840" y="2061269"/>
                </a:lnTo>
                <a:close/>
                <a:moveTo>
                  <a:pt x="1726407" y="2038945"/>
                </a:moveTo>
                <a:cubicBezTo>
                  <a:pt x="1721445" y="2038945"/>
                  <a:pt x="1718965" y="2040185"/>
                  <a:pt x="1718965" y="2042666"/>
                </a:cubicBezTo>
                <a:cubicBezTo>
                  <a:pt x="1718965" y="2045147"/>
                  <a:pt x="1721445" y="2046387"/>
                  <a:pt x="1726407" y="2046387"/>
                </a:cubicBezTo>
                <a:close/>
                <a:moveTo>
                  <a:pt x="5543847" y="2031504"/>
                </a:moveTo>
                <a:lnTo>
                  <a:pt x="5543847" y="2053828"/>
                </a:lnTo>
                <a:lnTo>
                  <a:pt x="5543847" y="2061269"/>
                </a:lnTo>
                <a:cubicBezTo>
                  <a:pt x="5543847" y="2066230"/>
                  <a:pt x="5553769" y="2068711"/>
                  <a:pt x="5573613" y="2068711"/>
                </a:cubicBezTo>
                <a:cubicBezTo>
                  <a:pt x="5578574" y="2068711"/>
                  <a:pt x="5583535" y="2068711"/>
                  <a:pt x="5588496" y="2068711"/>
                </a:cubicBezTo>
                <a:cubicBezTo>
                  <a:pt x="5593457" y="2068711"/>
                  <a:pt x="5598417" y="2068711"/>
                  <a:pt x="5603379" y="2068711"/>
                </a:cubicBezTo>
                <a:cubicBezTo>
                  <a:pt x="5613300" y="2068711"/>
                  <a:pt x="5618261" y="2068711"/>
                  <a:pt x="5618261" y="2068711"/>
                </a:cubicBezTo>
                <a:lnTo>
                  <a:pt x="5610820" y="2061269"/>
                </a:lnTo>
                <a:lnTo>
                  <a:pt x="5603379" y="2061269"/>
                </a:lnTo>
                <a:lnTo>
                  <a:pt x="5595937" y="2061269"/>
                </a:lnTo>
                <a:cubicBezTo>
                  <a:pt x="5595937" y="2056309"/>
                  <a:pt x="5592217" y="2053828"/>
                  <a:pt x="5584775" y="2053828"/>
                </a:cubicBezTo>
                <a:cubicBezTo>
                  <a:pt x="5577334" y="2053828"/>
                  <a:pt x="5572372" y="2051347"/>
                  <a:pt x="5569892" y="2046387"/>
                </a:cubicBezTo>
                <a:cubicBezTo>
                  <a:pt x="5567412" y="2041426"/>
                  <a:pt x="5563692" y="2040185"/>
                  <a:pt x="5558730" y="2042666"/>
                </a:cubicBezTo>
                <a:cubicBezTo>
                  <a:pt x="5553769" y="2045147"/>
                  <a:pt x="5551289" y="2043906"/>
                  <a:pt x="5551289" y="2038945"/>
                </a:cubicBezTo>
                <a:cubicBezTo>
                  <a:pt x="5551289" y="2038945"/>
                  <a:pt x="5550048" y="2037705"/>
                  <a:pt x="5547568" y="2035225"/>
                </a:cubicBezTo>
                <a:cubicBezTo>
                  <a:pt x="5545088" y="2032744"/>
                  <a:pt x="5543847" y="2031504"/>
                  <a:pt x="5543847" y="2031504"/>
                </a:cubicBezTo>
                <a:close/>
                <a:moveTo>
                  <a:pt x="1957090" y="2031504"/>
                </a:moveTo>
                <a:lnTo>
                  <a:pt x="1964532" y="2031504"/>
                </a:lnTo>
                <a:lnTo>
                  <a:pt x="1964532" y="2038945"/>
                </a:lnTo>
                <a:cubicBezTo>
                  <a:pt x="1959571" y="2038945"/>
                  <a:pt x="1957090" y="2036465"/>
                  <a:pt x="1957090" y="2031504"/>
                </a:cubicBezTo>
                <a:close/>
                <a:moveTo>
                  <a:pt x="1689199" y="2031504"/>
                </a:moveTo>
                <a:cubicBezTo>
                  <a:pt x="1689199" y="2031504"/>
                  <a:pt x="1690440" y="2032744"/>
                  <a:pt x="1692920" y="2035225"/>
                </a:cubicBezTo>
                <a:cubicBezTo>
                  <a:pt x="1695401" y="2037705"/>
                  <a:pt x="1696641" y="2037705"/>
                  <a:pt x="1696641" y="2035225"/>
                </a:cubicBezTo>
                <a:cubicBezTo>
                  <a:pt x="1696641" y="2032744"/>
                  <a:pt x="1696641" y="2031504"/>
                  <a:pt x="1696641" y="2031504"/>
                </a:cubicBezTo>
                <a:close/>
                <a:moveTo>
                  <a:pt x="1056680" y="2031504"/>
                </a:moveTo>
                <a:cubicBezTo>
                  <a:pt x="1061641" y="2031504"/>
                  <a:pt x="1069082" y="2033984"/>
                  <a:pt x="1079004" y="2038945"/>
                </a:cubicBezTo>
                <a:cubicBezTo>
                  <a:pt x="1083965" y="2043906"/>
                  <a:pt x="1087686" y="2047627"/>
                  <a:pt x="1090166" y="2050107"/>
                </a:cubicBezTo>
                <a:cubicBezTo>
                  <a:pt x="1092647" y="2052588"/>
                  <a:pt x="1093887" y="2053828"/>
                  <a:pt x="1093887" y="2053828"/>
                </a:cubicBezTo>
                <a:lnTo>
                  <a:pt x="1071562" y="2053828"/>
                </a:lnTo>
                <a:cubicBezTo>
                  <a:pt x="1066602" y="2053828"/>
                  <a:pt x="1061641" y="2052588"/>
                  <a:pt x="1056680" y="2050107"/>
                </a:cubicBezTo>
                <a:cubicBezTo>
                  <a:pt x="1051719" y="2047627"/>
                  <a:pt x="1049239" y="2045147"/>
                  <a:pt x="1049239" y="2042666"/>
                </a:cubicBezTo>
                <a:cubicBezTo>
                  <a:pt x="1049239" y="2040185"/>
                  <a:pt x="1049239" y="2038945"/>
                  <a:pt x="1049239" y="2038945"/>
                </a:cubicBezTo>
                <a:close/>
                <a:moveTo>
                  <a:pt x="6228457" y="2024062"/>
                </a:moveTo>
                <a:lnTo>
                  <a:pt x="6235898" y="2038945"/>
                </a:lnTo>
                <a:lnTo>
                  <a:pt x="6221015" y="2038945"/>
                </a:lnTo>
                <a:cubicBezTo>
                  <a:pt x="6216054" y="2033984"/>
                  <a:pt x="6214815" y="2030264"/>
                  <a:pt x="6217295" y="2027783"/>
                </a:cubicBezTo>
                <a:cubicBezTo>
                  <a:pt x="6219775" y="2025302"/>
                  <a:pt x="6223495" y="2024062"/>
                  <a:pt x="6228457" y="2024062"/>
                </a:cubicBezTo>
                <a:close/>
                <a:moveTo>
                  <a:pt x="5997773" y="2024062"/>
                </a:moveTo>
                <a:cubicBezTo>
                  <a:pt x="5992812" y="2024062"/>
                  <a:pt x="5990332" y="2026543"/>
                  <a:pt x="5990332" y="2031504"/>
                </a:cubicBezTo>
                <a:lnTo>
                  <a:pt x="6027539" y="2046387"/>
                </a:lnTo>
                <a:cubicBezTo>
                  <a:pt x="6032500" y="2046387"/>
                  <a:pt x="6033740" y="2045147"/>
                  <a:pt x="6031260" y="2042666"/>
                </a:cubicBezTo>
                <a:cubicBezTo>
                  <a:pt x="6028779" y="2040185"/>
                  <a:pt x="6023818" y="2037705"/>
                  <a:pt x="6016377" y="2035225"/>
                </a:cubicBezTo>
                <a:cubicBezTo>
                  <a:pt x="6008935" y="2032744"/>
                  <a:pt x="6005215" y="2030264"/>
                  <a:pt x="6005215" y="2027783"/>
                </a:cubicBezTo>
                <a:cubicBezTo>
                  <a:pt x="6005215" y="2025302"/>
                  <a:pt x="6002734" y="2024062"/>
                  <a:pt x="5997773" y="2024062"/>
                </a:cubicBezTo>
                <a:close/>
                <a:moveTo>
                  <a:pt x="5968008" y="2024062"/>
                </a:moveTo>
                <a:lnTo>
                  <a:pt x="5975449" y="2031504"/>
                </a:lnTo>
                <a:cubicBezTo>
                  <a:pt x="5980410" y="2031504"/>
                  <a:pt x="5982890" y="2031504"/>
                  <a:pt x="5982890" y="2031504"/>
                </a:cubicBezTo>
                <a:cubicBezTo>
                  <a:pt x="5982890" y="2031504"/>
                  <a:pt x="5980410" y="2029023"/>
                  <a:pt x="5975449" y="2024062"/>
                </a:cubicBezTo>
                <a:close/>
                <a:moveTo>
                  <a:pt x="4717851" y="2024062"/>
                </a:moveTo>
                <a:lnTo>
                  <a:pt x="4740176" y="2031504"/>
                </a:lnTo>
                <a:lnTo>
                  <a:pt x="4747617" y="2031504"/>
                </a:lnTo>
                <a:lnTo>
                  <a:pt x="4755058" y="2038945"/>
                </a:lnTo>
                <a:cubicBezTo>
                  <a:pt x="4760020" y="2043906"/>
                  <a:pt x="4763740" y="2047627"/>
                  <a:pt x="4766220" y="2050107"/>
                </a:cubicBezTo>
                <a:cubicBezTo>
                  <a:pt x="4768701" y="2052588"/>
                  <a:pt x="4777383" y="2053828"/>
                  <a:pt x="4792265" y="2053828"/>
                </a:cubicBezTo>
                <a:cubicBezTo>
                  <a:pt x="4797227" y="2053828"/>
                  <a:pt x="4802187" y="2053828"/>
                  <a:pt x="4807148" y="2053828"/>
                </a:cubicBezTo>
                <a:cubicBezTo>
                  <a:pt x="4812109" y="2053828"/>
                  <a:pt x="4814590" y="2053828"/>
                  <a:pt x="4814590" y="2053828"/>
                </a:cubicBezTo>
                <a:cubicBezTo>
                  <a:pt x="4819551" y="2058789"/>
                  <a:pt x="4822031" y="2060029"/>
                  <a:pt x="4822031" y="2057549"/>
                </a:cubicBezTo>
                <a:cubicBezTo>
                  <a:pt x="4822031" y="2055068"/>
                  <a:pt x="4826992" y="2056309"/>
                  <a:pt x="4836914" y="2061269"/>
                </a:cubicBezTo>
                <a:cubicBezTo>
                  <a:pt x="4841875" y="2061269"/>
                  <a:pt x="4848076" y="2062509"/>
                  <a:pt x="4855517" y="2064990"/>
                </a:cubicBezTo>
                <a:cubicBezTo>
                  <a:pt x="4862959" y="2067471"/>
                  <a:pt x="4869160" y="2068711"/>
                  <a:pt x="4874121" y="2068711"/>
                </a:cubicBezTo>
                <a:lnTo>
                  <a:pt x="4881562" y="2068711"/>
                </a:lnTo>
                <a:cubicBezTo>
                  <a:pt x="4876601" y="2063750"/>
                  <a:pt x="4881562" y="2061269"/>
                  <a:pt x="4896445" y="2061269"/>
                </a:cubicBezTo>
                <a:lnTo>
                  <a:pt x="4911328" y="2061269"/>
                </a:lnTo>
                <a:cubicBezTo>
                  <a:pt x="4911328" y="2056309"/>
                  <a:pt x="4908848" y="2053828"/>
                  <a:pt x="4903886" y="2053828"/>
                </a:cubicBezTo>
                <a:cubicBezTo>
                  <a:pt x="4898925" y="2053828"/>
                  <a:pt x="4896445" y="2053828"/>
                  <a:pt x="4896445" y="2053828"/>
                </a:cubicBezTo>
                <a:cubicBezTo>
                  <a:pt x="4891484" y="2053828"/>
                  <a:pt x="4886524" y="2051347"/>
                  <a:pt x="4881562" y="2046387"/>
                </a:cubicBezTo>
                <a:lnTo>
                  <a:pt x="4874121" y="2046387"/>
                </a:lnTo>
                <a:lnTo>
                  <a:pt x="4870400" y="2046387"/>
                </a:lnTo>
                <a:cubicBezTo>
                  <a:pt x="4867920" y="2046387"/>
                  <a:pt x="4866679" y="2046387"/>
                  <a:pt x="4866679" y="2046387"/>
                </a:cubicBezTo>
                <a:cubicBezTo>
                  <a:pt x="4861718" y="2046387"/>
                  <a:pt x="4859238" y="2045147"/>
                  <a:pt x="4859238" y="2042666"/>
                </a:cubicBezTo>
                <a:cubicBezTo>
                  <a:pt x="4859238" y="2040185"/>
                  <a:pt x="4854277" y="2038945"/>
                  <a:pt x="4844355" y="2038945"/>
                </a:cubicBezTo>
                <a:cubicBezTo>
                  <a:pt x="4834434" y="2038945"/>
                  <a:pt x="4829472" y="2040185"/>
                  <a:pt x="4829472" y="2042666"/>
                </a:cubicBezTo>
                <a:cubicBezTo>
                  <a:pt x="4829472" y="2045147"/>
                  <a:pt x="4828232" y="2046387"/>
                  <a:pt x="4825752" y="2046387"/>
                </a:cubicBezTo>
                <a:cubicBezTo>
                  <a:pt x="4823272" y="2046387"/>
                  <a:pt x="4822031" y="2043906"/>
                  <a:pt x="4822031" y="2038945"/>
                </a:cubicBezTo>
                <a:cubicBezTo>
                  <a:pt x="4812109" y="2043906"/>
                  <a:pt x="4797227" y="2043906"/>
                  <a:pt x="4777383" y="2038945"/>
                </a:cubicBezTo>
                <a:cubicBezTo>
                  <a:pt x="4767461" y="2033984"/>
                  <a:pt x="4761259" y="2032744"/>
                  <a:pt x="4758779" y="2035225"/>
                </a:cubicBezTo>
                <a:cubicBezTo>
                  <a:pt x="4756299" y="2037705"/>
                  <a:pt x="4753818" y="2036465"/>
                  <a:pt x="4751338" y="2031504"/>
                </a:cubicBezTo>
                <a:cubicBezTo>
                  <a:pt x="4748858" y="2026543"/>
                  <a:pt x="4742656" y="2024062"/>
                  <a:pt x="4732734" y="2024062"/>
                </a:cubicBezTo>
                <a:cubicBezTo>
                  <a:pt x="4722813" y="2024062"/>
                  <a:pt x="4717851" y="2024062"/>
                  <a:pt x="4717851" y="2024062"/>
                </a:cubicBezTo>
                <a:close/>
                <a:moveTo>
                  <a:pt x="2037085" y="2020342"/>
                </a:moveTo>
                <a:cubicBezTo>
                  <a:pt x="2035845" y="2020342"/>
                  <a:pt x="2033984" y="2021582"/>
                  <a:pt x="2031504" y="2024062"/>
                </a:cubicBezTo>
                <a:lnTo>
                  <a:pt x="2038945" y="2024062"/>
                </a:lnTo>
                <a:cubicBezTo>
                  <a:pt x="2038945" y="2021582"/>
                  <a:pt x="2038325" y="2020342"/>
                  <a:pt x="2037085" y="2020342"/>
                </a:cubicBezTo>
                <a:close/>
                <a:moveTo>
                  <a:pt x="6243340" y="2016621"/>
                </a:moveTo>
                <a:cubicBezTo>
                  <a:pt x="6268144" y="2016621"/>
                  <a:pt x="6280547" y="2021582"/>
                  <a:pt x="6280547" y="2031504"/>
                </a:cubicBezTo>
                <a:lnTo>
                  <a:pt x="6273105" y="2024062"/>
                </a:lnTo>
                <a:cubicBezTo>
                  <a:pt x="6268144" y="2024062"/>
                  <a:pt x="6260702" y="2024062"/>
                  <a:pt x="6250781" y="2024062"/>
                </a:cubicBezTo>
                <a:close/>
                <a:moveTo>
                  <a:pt x="6146601" y="2016621"/>
                </a:moveTo>
                <a:cubicBezTo>
                  <a:pt x="6151563" y="2016621"/>
                  <a:pt x="6156523" y="2016621"/>
                  <a:pt x="6161484" y="2016621"/>
                </a:cubicBezTo>
                <a:lnTo>
                  <a:pt x="6183808" y="2024062"/>
                </a:lnTo>
                <a:cubicBezTo>
                  <a:pt x="6183808" y="2029023"/>
                  <a:pt x="6176367" y="2029023"/>
                  <a:pt x="6161484" y="2024062"/>
                </a:cubicBezTo>
                <a:close/>
                <a:moveTo>
                  <a:pt x="1622227" y="2016621"/>
                </a:moveTo>
                <a:cubicBezTo>
                  <a:pt x="1627187" y="2021582"/>
                  <a:pt x="1634629" y="2024062"/>
                  <a:pt x="1644551" y="2024062"/>
                </a:cubicBezTo>
                <a:cubicBezTo>
                  <a:pt x="1654473" y="2024062"/>
                  <a:pt x="1661914" y="2026543"/>
                  <a:pt x="1666875" y="2031504"/>
                </a:cubicBezTo>
                <a:lnTo>
                  <a:pt x="1681758" y="2038945"/>
                </a:lnTo>
                <a:cubicBezTo>
                  <a:pt x="1676797" y="2024062"/>
                  <a:pt x="1669356" y="2016621"/>
                  <a:pt x="1659434" y="2016621"/>
                </a:cubicBezTo>
                <a:cubicBezTo>
                  <a:pt x="1649512" y="2021582"/>
                  <a:pt x="1644551" y="2021582"/>
                  <a:pt x="1644551" y="2016621"/>
                </a:cubicBezTo>
                <a:cubicBezTo>
                  <a:pt x="1644551" y="2016621"/>
                  <a:pt x="1643310" y="2016621"/>
                  <a:pt x="1640830" y="2016621"/>
                </a:cubicBezTo>
                <a:cubicBezTo>
                  <a:pt x="1638350" y="2016621"/>
                  <a:pt x="1634629" y="2016621"/>
                  <a:pt x="1629668" y="2016621"/>
                </a:cubicBezTo>
                <a:close/>
                <a:moveTo>
                  <a:pt x="5661422" y="2015133"/>
                </a:moveTo>
                <a:lnTo>
                  <a:pt x="5670351" y="2016621"/>
                </a:lnTo>
                <a:lnTo>
                  <a:pt x="5662910" y="2016621"/>
                </a:lnTo>
                <a:close/>
                <a:moveTo>
                  <a:pt x="5655468" y="2009180"/>
                </a:moveTo>
                <a:lnTo>
                  <a:pt x="5661422" y="2015133"/>
                </a:lnTo>
                <a:lnTo>
                  <a:pt x="5659189" y="2014761"/>
                </a:lnTo>
                <a:cubicBezTo>
                  <a:pt x="5656709" y="2013521"/>
                  <a:pt x="5655468" y="2011660"/>
                  <a:pt x="5655468" y="2009180"/>
                </a:cubicBezTo>
                <a:close/>
                <a:moveTo>
                  <a:pt x="5625703" y="2009180"/>
                </a:moveTo>
                <a:cubicBezTo>
                  <a:pt x="5625703" y="2009180"/>
                  <a:pt x="5625703" y="2011660"/>
                  <a:pt x="5625703" y="2016621"/>
                </a:cubicBezTo>
                <a:cubicBezTo>
                  <a:pt x="5630664" y="2016621"/>
                  <a:pt x="5633144" y="2016621"/>
                  <a:pt x="5633144" y="2016621"/>
                </a:cubicBezTo>
                <a:lnTo>
                  <a:pt x="5640586" y="2016621"/>
                </a:lnTo>
                <a:cubicBezTo>
                  <a:pt x="5640586" y="2011660"/>
                  <a:pt x="5639345" y="2009180"/>
                  <a:pt x="5636865" y="2009180"/>
                </a:cubicBezTo>
                <a:cubicBezTo>
                  <a:pt x="5634385" y="2009180"/>
                  <a:pt x="5631904" y="2009180"/>
                  <a:pt x="5629424" y="2009180"/>
                </a:cubicBezTo>
                <a:cubicBezTo>
                  <a:pt x="5626943" y="2009180"/>
                  <a:pt x="5625703" y="2009180"/>
                  <a:pt x="5625703" y="2009180"/>
                </a:cubicBezTo>
                <a:close/>
                <a:moveTo>
                  <a:pt x="4769941" y="2009180"/>
                </a:moveTo>
                <a:cubicBezTo>
                  <a:pt x="4764980" y="2009180"/>
                  <a:pt x="4762500" y="2011660"/>
                  <a:pt x="4762500" y="2016621"/>
                </a:cubicBezTo>
                <a:cubicBezTo>
                  <a:pt x="4762500" y="2016621"/>
                  <a:pt x="4764980" y="2016621"/>
                  <a:pt x="4769941" y="2016621"/>
                </a:cubicBezTo>
                <a:close/>
                <a:moveTo>
                  <a:pt x="6570761" y="2001738"/>
                </a:moveTo>
                <a:lnTo>
                  <a:pt x="6585644" y="2009180"/>
                </a:lnTo>
                <a:lnTo>
                  <a:pt x="6578203" y="2009180"/>
                </a:lnTo>
                <a:cubicBezTo>
                  <a:pt x="6573241" y="2004219"/>
                  <a:pt x="6570761" y="2001738"/>
                  <a:pt x="6570761" y="2001738"/>
                </a:cubicBezTo>
                <a:close/>
                <a:moveTo>
                  <a:pt x="6191250" y="2001738"/>
                </a:moveTo>
                <a:cubicBezTo>
                  <a:pt x="6196211" y="2001738"/>
                  <a:pt x="6198691" y="2004219"/>
                  <a:pt x="6198691" y="2009180"/>
                </a:cubicBezTo>
                <a:lnTo>
                  <a:pt x="6191250" y="2009180"/>
                </a:lnTo>
                <a:cubicBezTo>
                  <a:pt x="6186288" y="2004219"/>
                  <a:pt x="6186288" y="2001738"/>
                  <a:pt x="6191250" y="2001738"/>
                </a:cubicBezTo>
                <a:close/>
                <a:moveTo>
                  <a:pt x="1927324" y="2001738"/>
                </a:moveTo>
                <a:cubicBezTo>
                  <a:pt x="1932285" y="2001738"/>
                  <a:pt x="1934766" y="2002978"/>
                  <a:pt x="1934766" y="2005459"/>
                </a:cubicBezTo>
                <a:cubicBezTo>
                  <a:pt x="1934766" y="2007940"/>
                  <a:pt x="1932285" y="2009180"/>
                  <a:pt x="1927324" y="2009180"/>
                </a:cubicBezTo>
                <a:lnTo>
                  <a:pt x="1934766" y="2024062"/>
                </a:lnTo>
                <a:lnTo>
                  <a:pt x="1949649" y="2031504"/>
                </a:lnTo>
                <a:cubicBezTo>
                  <a:pt x="1949649" y="2036465"/>
                  <a:pt x="1952129" y="2040185"/>
                  <a:pt x="1957090" y="2042666"/>
                </a:cubicBezTo>
                <a:cubicBezTo>
                  <a:pt x="1962051" y="2045147"/>
                  <a:pt x="1969492" y="2046387"/>
                  <a:pt x="1979414" y="2046387"/>
                </a:cubicBezTo>
                <a:cubicBezTo>
                  <a:pt x="1984375" y="2046387"/>
                  <a:pt x="1988096" y="2047627"/>
                  <a:pt x="1990576" y="2050107"/>
                </a:cubicBezTo>
                <a:cubicBezTo>
                  <a:pt x="1993056" y="2052588"/>
                  <a:pt x="1996777" y="2053828"/>
                  <a:pt x="2001738" y="2053828"/>
                </a:cubicBezTo>
                <a:lnTo>
                  <a:pt x="2009180" y="2053828"/>
                </a:lnTo>
                <a:cubicBezTo>
                  <a:pt x="2014141" y="2048867"/>
                  <a:pt x="2017861" y="2047627"/>
                  <a:pt x="2020342" y="2050107"/>
                </a:cubicBezTo>
                <a:cubicBezTo>
                  <a:pt x="2022823" y="2052588"/>
                  <a:pt x="2027783" y="2053828"/>
                  <a:pt x="2035225" y="2053828"/>
                </a:cubicBezTo>
                <a:cubicBezTo>
                  <a:pt x="2042666" y="2053828"/>
                  <a:pt x="2046387" y="2053828"/>
                  <a:pt x="2046387" y="2053828"/>
                </a:cubicBezTo>
                <a:lnTo>
                  <a:pt x="2038945" y="2061269"/>
                </a:lnTo>
                <a:lnTo>
                  <a:pt x="2031504" y="2068711"/>
                </a:lnTo>
                <a:cubicBezTo>
                  <a:pt x="2036465" y="2068711"/>
                  <a:pt x="2038945" y="2071192"/>
                  <a:pt x="2038945" y="2076152"/>
                </a:cubicBezTo>
                <a:cubicBezTo>
                  <a:pt x="2038945" y="2081113"/>
                  <a:pt x="2043906" y="2086074"/>
                  <a:pt x="2053828" y="2091035"/>
                </a:cubicBezTo>
                <a:cubicBezTo>
                  <a:pt x="2043906" y="2091035"/>
                  <a:pt x="2038945" y="2092275"/>
                  <a:pt x="2038945" y="2094756"/>
                </a:cubicBezTo>
                <a:cubicBezTo>
                  <a:pt x="2038945" y="2097236"/>
                  <a:pt x="2043906" y="2098476"/>
                  <a:pt x="2053828" y="2098476"/>
                </a:cubicBezTo>
                <a:cubicBezTo>
                  <a:pt x="2053828" y="2103437"/>
                  <a:pt x="2056309" y="2105918"/>
                  <a:pt x="2061270" y="2105918"/>
                </a:cubicBezTo>
                <a:cubicBezTo>
                  <a:pt x="2061270" y="2105918"/>
                  <a:pt x="2063750" y="2107158"/>
                  <a:pt x="2068711" y="2109639"/>
                </a:cubicBezTo>
                <a:cubicBezTo>
                  <a:pt x="2073672" y="2112119"/>
                  <a:pt x="2081113" y="2113359"/>
                  <a:pt x="2091035" y="2113359"/>
                </a:cubicBezTo>
                <a:cubicBezTo>
                  <a:pt x="2095996" y="2113359"/>
                  <a:pt x="2100957" y="2114599"/>
                  <a:pt x="2105918" y="2117080"/>
                </a:cubicBezTo>
                <a:cubicBezTo>
                  <a:pt x="2110879" y="2119561"/>
                  <a:pt x="2115840" y="2120801"/>
                  <a:pt x="2120801" y="2120801"/>
                </a:cubicBezTo>
                <a:cubicBezTo>
                  <a:pt x="2125761" y="2135684"/>
                  <a:pt x="2133203" y="2138164"/>
                  <a:pt x="2143125" y="2128242"/>
                </a:cubicBezTo>
                <a:cubicBezTo>
                  <a:pt x="2148086" y="2128242"/>
                  <a:pt x="2151807" y="2129482"/>
                  <a:pt x="2154287" y="2131963"/>
                </a:cubicBezTo>
                <a:cubicBezTo>
                  <a:pt x="2156768" y="2134443"/>
                  <a:pt x="2160489" y="2133203"/>
                  <a:pt x="2165449" y="2128242"/>
                </a:cubicBezTo>
                <a:cubicBezTo>
                  <a:pt x="2170410" y="2128242"/>
                  <a:pt x="2174131" y="2129482"/>
                  <a:pt x="2176611" y="2131963"/>
                </a:cubicBezTo>
                <a:cubicBezTo>
                  <a:pt x="2179092" y="2134443"/>
                  <a:pt x="2180332" y="2135684"/>
                  <a:pt x="2180332" y="2135684"/>
                </a:cubicBezTo>
                <a:cubicBezTo>
                  <a:pt x="2190254" y="2140644"/>
                  <a:pt x="2197696" y="2143125"/>
                  <a:pt x="2202656" y="2143125"/>
                </a:cubicBezTo>
                <a:lnTo>
                  <a:pt x="2202656" y="2135684"/>
                </a:lnTo>
                <a:cubicBezTo>
                  <a:pt x="2197696" y="2135684"/>
                  <a:pt x="2185293" y="2131963"/>
                  <a:pt x="2165449" y="2124521"/>
                </a:cubicBezTo>
                <a:cubicBezTo>
                  <a:pt x="2145606" y="2117080"/>
                  <a:pt x="2133203" y="2110879"/>
                  <a:pt x="2128242" y="2105918"/>
                </a:cubicBezTo>
                <a:lnTo>
                  <a:pt x="2120801" y="2105918"/>
                </a:lnTo>
                <a:cubicBezTo>
                  <a:pt x="2120801" y="2110879"/>
                  <a:pt x="2113360" y="2110879"/>
                  <a:pt x="2098476" y="2105918"/>
                </a:cubicBezTo>
                <a:cubicBezTo>
                  <a:pt x="2098476" y="2105918"/>
                  <a:pt x="2095996" y="2104678"/>
                  <a:pt x="2091035" y="2102197"/>
                </a:cubicBezTo>
                <a:cubicBezTo>
                  <a:pt x="2086075" y="2099717"/>
                  <a:pt x="2083594" y="2098476"/>
                  <a:pt x="2083594" y="2098476"/>
                </a:cubicBezTo>
                <a:cubicBezTo>
                  <a:pt x="2083594" y="2098476"/>
                  <a:pt x="2081113" y="2097236"/>
                  <a:pt x="2076152" y="2094756"/>
                </a:cubicBezTo>
                <a:cubicBezTo>
                  <a:pt x="2071192" y="2092275"/>
                  <a:pt x="2068711" y="2088554"/>
                  <a:pt x="2068711" y="2083594"/>
                </a:cubicBezTo>
                <a:lnTo>
                  <a:pt x="2068711" y="2076152"/>
                </a:lnTo>
                <a:cubicBezTo>
                  <a:pt x="2078633" y="2076152"/>
                  <a:pt x="2088555" y="2078633"/>
                  <a:pt x="2098476" y="2083594"/>
                </a:cubicBezTo>
                <a:cubicBezTo>
                  <a:pt x="2123281" y="2088554"/>
                  <a:pt x="2143125" y="2095996"/>
                  <a:pt x="2158008" y="2105918"/>
                </a:cubicBezTo>
                <a:cubicBezTo>
                  <a:pt x="2162969" y="2110879"/>
                  <a:pt x="2169170" y="2113359"/>
                  <a:pt x="2176611" y="2113359"/>
                </a:cubicBezTo>
                <a:cubicBezTo>
                  <a:pt x="2184053" y="2113359"/>
                  <a:pt x="2190254" y="2113359"/>
                  <a:pt x="2195215" y="2113359"/>
                </a:cubicBezTo>
                <a:lnTo>
                  <a:pt x="2202656" y="2113359"/>
                </a:lnTo>
                <a:cubicBezTo>
                  <a:pt x="2202656" y="2108399"/>
                  <a:pt x="2200175" y="2105918"/>
                  <a:pt x="2195215" y="2105918"/>
                </a:cubicBezTo>
                <a:cubicBezTo>
                  <a:pt x="2190254" y="2105918"/>
                  <a:pt x="2177851" y="2103437"/>
                  <a:pt x="2158008" y="2098476"/>
                </a:cubicBezTo>
                <a:lnTo>
                  <a:pt x="2135684" y="2083594"/>
                </a:lnTo>
                <a:cubicBezTo>
                  <a:pt x="2135684" y="2078633"/>
                  <a:pt x="2136924" y="2076152"/>
                  <a:pt x="2139404" y="2076152"/>
                </a:cubicBezTo>
                <a:cubicBezTo>
                  <a:pt x="2141885" y="2076152"/>
                  <a:pt x="2143125" y="2078633"/>
                  <a:pt x="2143125" y="2083594"/>
                </a:cubicBezTo>
                <a:lnTo>
                  <a:pt x="2150566" y="2083594"/>
                </a:lnTo>
                <a:lnTo>
                  <a:pt x="2165449" y="2083594"/>
                </a:lnTo>
                <a:cubicBezTo>
                  <a:pt x="2170410" y="2088554"/>
                  <a:pt x="2174131" y="2088554"/>
                  <a:pt x="2176611" y="2083594"/>
                </a:cubicBezTo>
                <a:cubicBezTo>
                  <a:pt x="2179092" y="2078633"/>
                  <a:pt x="2182813" y="2078633"/>
                  <a:pt x="2187774" y="2083594"/>
                </a:cubicBezTo>
                <a:lnTo>
                  <a:pt x="2195215" y="2091035"/>
                </a:lnTo>
                <a:lnTo>
                  <a:pt x="2187774" y="2091035"/>
                </a:lnTo>
                <a:lnTo>
                  <a:pt x="2180332" y="2091035"/>
                </a:lnTo>
                <a:cubicBezTo>
                  <a:pt x="2180332" y="2091035"/>
                  <a:pt x="2182813" y="2092275"/>
                  <a:pt x="2187774" y="2094756"/>
                </a:cubicBezTo>
                <a:cubicBezTo>
                  <a:pt x="2192734" y="2097236"/>
                  <a:pt x="2197696" y="2098476"/>
                  <a:pt x="2202656" y="2098476"/>
                </a:cubicBezTo>
                <a:lnTo>
                  <a:pt x="2217539" y="2098476"/>
                </a:lnTo>
                <a:lnTo>
                  <a:pt x="2232422" y="2105918"/>
                </a:lnTo>
                <a:cubicBezTo>
                  <a:pt x="2237383" y="2105918"/>
                  <a:pt x="2242344" y="2107158"/>
                  <a:pt x="2247305" y="2109639"/>
                </a:cubicBezTo>
                <a:cubicBezTo>
                  <a:pt x="2252265" y="2112119"/>
                  <a:pt x="2254746" y="2113359"/>
                  <a:pt x="2254746" y="2113359"/>
                </a:cubicBezTo>
                <a:cubicBezTo>
                  <a:pt x="2254746" y="2113359"/>
                  <a:pt x="2258467" y="2115840"/>
                  <a:pt x="2265908" y="2120801"/>
                </a:cubicBezTo>
                <a:cubicBezTo>
                  <a:pt x="2273350" y="2125761"/>
                  <a:pt x="2278310" y="2127002"/>
                  <a:pt x="2280791" y="2124521"/>
                </a:cubicBezTo>
                <a:cubicBezTo>
                  <a:pt x="2283272" y="2122041"/>
                  <a:pt x="2285752" y="2122041"/>
                  <a:pt x="2288232" y="2124521"/>
                </a:cubicBezTo>
                <a:cubicBezTo>
                  <a:pt x="2290713" y="2127002"/>
                  <a:pt x="2294434" y="2129482"/>
                  <a:pt x="2299394" y="2131963"/>
                </a:cubicBezTo>
                <a:cubicBezTo>
                  <a:pt x="2304355" y="2134443"/>
                  <a:pt x="2305596" y="2133203"/>
                  <a:pt x="2303115" y="2128242"/>
                </a:cubicBezTo>
                <a:cubicBezTo>
                  <a:pt x="2300635" y="2123281"/>
                  <a:pt x="2304355" y="2120801"/>
                  <a:pt x="2314277" y="2120801"/>
                </a:cubicBezTo>
                <a:cubicBezTo>
                  <a:pt x="2324199" y="2120801"/>
                  <a:pt x="2329160" y="2120801"/>
                  <a:pt x="2329160" y="2120801"/>
                </a:cubicBezTo>
                <a:lnTo>
                  <a:pt x="2277070" y="2105918"/>
                </a:lnTo>
                <a:cubicBezTo>
                  <a:pt x="2272109" y="2100957"/>
                  <a:pt x="2268389" y="2098476"/>
                  <a:pt x="2265908" y="2098476"/>
                </a:cubicBezTo>
                <a:cubicBezTo>
                  <a:pt x="2263427" y="2098476"/>
                  <a:pt x="2262187" y="2098476"/>
                  <a:pt x="2262187" y="2098476"/>
                </a:cubicBezTo>
                <a:cubicBezTo>
                  <a:pt x="2262187" y="2098476"/>
                  <a:pt x="2254746" y="2098476"/>
                  <a:pt x="2239863" y="2098476"/>
                </a:cubicBezTo>
                <a:lnTo>
                  <a:pt x="2217539" y="2091035"/>
                </a:lnTo>
                <a:lnTo>
                  <a:pt x="2202656" y="2083594"/>
                </a:lnTo>
                <a:lnTo>
                  <a:pt x="2195215" y="2076152"/>
                </a:lnTo>
                <a:cubicBezTo>
                  <a:pt x="2195215" y="2076152"/>
                  <a:pt x="2189013" y="2073672"/>
                  <a:pt x="2176611" y="2068711"/>
                </a:cubicBezTo>
                <a:cubicBezTo>
                  <a:pt x="2164209" y="2063750"/>
                  <a:pt x="2153047" y="2061269"/>
                  <a:pt x="2143125" y="2061269"/>
                </a:cubicBezTo>
                <a:cubicBezTo>
                  <a:pt x="2138164" y="2061269"/>
                  <a:pt x="2135684" y="2061269"/>
                  <a:pt x="2135684" y="2061269"/>
                </a:cubicBezTo>
                <a:lnTo>
                  <a:pt x="2128242" y="2046387"/>
                </a:lnTo>
                <a:cubicBezTo>
                  <a:pt x="2123281" y="2046387"/>
                  <a:pt x="2119561" y="2045147"/>
                  <a:pt x="2117080" y="2042666"/>
                </a:cubicBezTo>
                <a:cubicBezTo>
                  <a:pt x="2114600" y="2040185"/>
                  <a:pt x="2109639" y="2038945"/>
                  <a:pt x="2102197" y="2038945"/>
                </a:cubicBezTo>
                <a:cubicBezTo>
                  <a:pt x="2094756" y="2038945"/>
                  <a:pt x="2089795" y="2038945"/>
                  <a:pt x="2087314" y="2038945"/>
                </a:cubicBezTo>
                <a:cubicBezTo>
                  <a:pt x="2084834" y="2038945"/>
                  <a:pt x="2081113" y="2038945"/>
                  <a:pt x="2076152" y="2038945"/>
                </a:cubicBezTo>
                <a:cubicBezTo>
                  <a:pt x="2061270" y="2029023"/>
                  <a:pt x="2046387" y="2026543"/>
                  <a:pt x="2031504" y="2031504"/>
                </a:cubicBezTo>
                <a:cubicBezTo>
                  <a:pt x="2026543" y="2031504"/>
                  <a:pt x="2022823" y="2029023"/>
                  <a:pt x="2020342" y="2024062"/>
                </a:cubicBezTo>
                <a:cubicBezTo>
                  <a:pt x="2017861" y="2019102"/>
                  <a:pt x="2014141" y="2017861"/>
                  <a:pt x="2009180" y="2020342"/>
                </a:cubicBezTo>
                <a:cubicBezTo>
                  <a:pt x="2004219" y="2022822"/>
                  <a:pt x="1999258" y="2021582"/>
                  <a:pt x="1994297" y="2016621"/>
                </a:cubicBezTo>
                <a:cubicBezTo>
                  <a:pt x="1989336" y="2011660"/>
                  <a:pt x="1983135" y="2009180"/>
                  <a:pt x="1975693" y="2009180"/>
                </a:cubicBezTo>
                <a:cubicBezTo>
                  <a:pt x="1968252" y="2009180"/>
                  <a:pt x="1960811" y="2007940"/>
                  <a:pt x="1953369" y="2005459"/>
                </a:cubicBezTo>
                <a:cubicBezTo>
                  <a:pt x="1945928" y="2002978"/>
                  <a:pt x="1939727" y="2001738"/>
                  <a:pt x="1934766" y="2001738"/>
                </a:cubicBezTo>
                <a:close/>
                <a:moveTo>
                  <a:pt x="863203" y="2001738"/>
                </a:moveTo>
                <a:cubicBezTo>
                  <a:pt x="863203" y="2001738"/>
                  <a:pt x="866924" y="2004219"/>
                  <a:pt x="874365" y="2009180"/>
                </a:cubicBezTo>
                <a:cubicBezTo>
                  <a:pt x="881807" y="2014140"/>
                  <a:pt x="888008" y="2019102"/>
                  <a:pt x="892969" y="2024062"/>
                </a:cubicBezTo>
                <a:lnTo>
                  <a:pt x="907852" y="2031504"/>
                </a:lnTo>
                <a:cubicBezTo>
                  <a:pt x="897930" y="2031504"/>
                  <a:pt x="892969" y="2031504"/>
                  <a:pt x="892969" y="2031504"/>
                </a:cubicBezTo>
                <a:close/>
                <a:moveTo>
                  <a:pt x="6555879" y="1994297"/>
                </a:moveTo>
                <a:cubicBezTo>
                  <a:pt x="6560839" y="1994297"/>
                  <a:pt x="6563320" y="1996777"/>
                  <a:pt x="6563320" y="2001738"/>
                </a:cubicBezTo>
                <a:cubicBezTo>
                  <a:pt x="6558359" y="2001738"/>
                  <a:pt x="6553399" y="2001738"/>
                  <a:pt x="6548437" y="2001738"/>
                </a:cubicBezTo>
                <a:close/>
                <a:moveTo>
                  <a:pt x="6168926" y="1994297"/>
                </a:moveTo>
                <a:lnTo>
                  <a:pt x="6176367" y="2001738"/>
                </a:lnTo>
                <a:lnTo>
                  <a:pt x="6168926" y="2001738"/>
                </a:lnTo>
                <a:cubicBezTo>
                  <a:pt x="6168926" y="1996777"/>
                  <a:pt x="6168926" y="1994297"/>
                  <a:pt x="6168926" y="1994297"/>
                </a:cubicBezTo>
                <a:close/>
                <a:moveTo>
                  <a:pt x="6109394" y="1994297"/>
                </a:moveTo>
                <a:cubicBezTo>
                  <a:pt x="6109394" y="1999258"/>
                  <a:pt x="6111874" y="2001738"/>
                  <a:pt x="6116836" y="2001738"/>
                </a:cubicBezTo>
                <a:lnTo>
                  <a:pt x="6124277" y="1994297"/>
                </a:lnTo>
                <a:close/>
                <a:moveTo>
                  <a:pt x="5625703" y="1994297"/>
                </a:moveTo>
                <a:cubicBezTo>
                  <a:pt x="5625703" y="1994297"/>
                  <a:pt x="5626943" y="1995537"/>
                  <a:pt x="5629424" y="1998017"/>
                </a:cubicBezTo>
                <a:cubicBezTo>
                  <a:pt x="5631904" y="2000498"/>
                  <a:pt x="5635624" y="2001738"/>
                  <a:pt x="5640586" y="2001738"/>
                </a:cubicBezTo>
                <a:cubicBezTo>
                  <a:pt x="5645547" y="2006699"/>
                  <a:pt x="5649268" y="2011660"/>
                  <a:pt x="5651748" y="2016621"/>
                </a:cubicBezTo>
                <a:cubicBezTo>
                  <a:pt x="5654228" y="2021582"/>
                  <a:pt x="5657949" y="2024062"/>
                  <a:pt x="5662910" y="2024062"/>
                </a:cubicBezTo>
                <a:cubicBezTo>
                  <a:pt x="5667871" y="2024062"/>
                  <a:pt x="5671592" y="2024062"/>
                  <a:pt x="5674072" y="2024062"/>
                </a:cubicBezTo>
                <a:cubicBezTo>
                  <a:pt x="5676552" y="2024062"/>
                  <a:pt x="5677793" y="2026543"/>
                  <a:pt x="5677793" y="2031504"/>
                </a:cubicBezTo>
                <a:lnTo>
                  <a:pt x="5685234" y="2031504"/>
                </a:lnTo>
                <a:lnTo>
                  <a:pt x="5670351" y="2016621"/>
                </a:lnTo>
                <a:lnTo>
                  <a:pt x="5677793" y="2016621"/>
                </a:lnTo>
                <a:lnTo>
                  <a:pt x="5715000" y="2024062"/>
                </a:lnTo>
                <a:cubicBezTo>
                  <a:pt x="5729883" y="2029023"/>
                  <a:pt x="5744765" y="2033984"/>
                  <a:pt x="5759648" y="2038945"/>
                </a:cubicBezTo>
                <a:cubicBezTo>
                  <a:pt x="5789414" y="2048867"/>
                  <a:pt x="5809258" y="2053828"/>
                  <a:pt x="5819179" y="2053828"/>
                </a:cubicBezTo>
                <a:cubicBezTo>
                  <a:pt x="5824141" y="2053828"/>
                  <a:pt x="5826621" y="2055068"/>
                  <a:pt x="5826621" y="2057549"/>
                </a:cubicBezTo>
                <a:cubicBezTo>
                  <a:pt x="5826621" y="2060029"/>
                  <a:pt x="5832822" y="2062509"/>
                  <a:pt x="5845224" y="2064990"/>
                </a:cubicBezTo>
                <a:cubicBezTo>
                  <a:pt x="5857627" y="2067471"/>
                  <a:pt x="5867549" y="2069951"/>
                  <a:pt x="5874990" y="2072432"/>
                </a:cubicBezTo>
                <a:cubicBezTo>
                  <a:pt x="5882431" y="2074912"/>
                  <a:pt x="5889873" y="2074912"/>
                  <a:pt x="5897314" y="2072432"/>
                </a:cubicBezTo>
                <a:cubicBezTo>
                  <a:pt x="5904756" y="2069951"/>
                  <a:pt x="5908476" y="2068711"/>
                  <a:pt x="5908476" y="2068711"/>
                </a:cubicBezTo>
                <a:cubicBezTo>
                  <a:pt x="5918398" y="2068711"/>
                  <a:pt x="5918398" y="2066230"/>
                  <a:pt x="5908476" y="2061269"/>
                </a:cubicBezTo>
                <a:cubicBezTo>
                  <a:pt x="5903515" y="2061269"/>
                  <a:pt x="5898555" y="2058789"/>
                  <a:pt x="5893593" y="2053828"/>
                </a:cubicBezTo>
                <a:cubicBezTo>
                  <a:pt x="5883672" y="2053828"/>
                  <a:pt x="5876231" y="2052588"/>
                  <a:pt x="5871269" y="2050107"/>
                </a:cubicBezTo>
                <a:cubicBezTo>
                  <a:pt x="5866308" y="2047627"/>
                  <a:pt x="5862587" y="2046387"/>
                  <a:pt x="5860107" y="2046387"/>
                </a:cubicBezTo>
                <a:cubicBezTo>
                  <a:pt x="5857627" y="2046387"/>
                  <a:pt x="5853906" y="2045147"/>
                  <a:pt x="5848945" y="2042666"/>
                </a:cubicBezTo>
                <a:cubicBezTo>
                  <a:pt x="5843984" y="2040185"/>
                  <a:pt x="5839024" y="2038945"/>
                  <a:pt x="5834062" y="2038945"/>
                </a:cubicBezTo>
                <a:cubicBezTo>
                  <a:pt x="5804297" y="2038945"/>
                  <a:pt x="5789414" y="2036465"/>
                  <a:pt x="5789414" y="2031504"/>
                </a:cubicBezTo>
                <a:lnTo>
                  <a:pt x="5789414" y="2024062"/>
                </a:lnTo>
                <a:cubicBezTo>
                  <a:pt x="5789414" y="2024062"/>
                  <a:pt x="5786934" y="2024062"/>
                  <a:pt x="5781972" y="2024062"/>
                </a:cubicBezTo>
                <a:lnTo>
                  <a:pt x="5767090" y="2024062"/>
                </a:lnTo>
                <a:cubicBezTo>
                  <a:pt x="5762128" y="2024062"/>
                  <a:pt x="5757168" y="2022822"/>
                  <a:pt x="5752207" y="2020342"/>
                </a:cubicBezTo>
                <a:cubicBezTo>
                  <a:pt x="5747245" y="2017861"/>
                  <a:pt x="5743525" y="2016621"/>
                  <a:pt x="5741045" y="2016621"/>
                </a:cubicBezTo>
                <a:cubicBezTo>
                  <a:pt x="5738565" y="2016621"/>
                  <a:pt x="5736083" y="2016621"/>
                  <a:pt x="5733603" y="2016621"/>
                </a:cubicBezTo>
                <a:cubicBezTo>
                  <a:pt x="5731123" y="2016621"/>
                  <a:pt x="5729883" y="2016621"/>
                  <a:pt x="5729883" y="2016621"/>
                </a:cubicBezTo>
                <a:lnTo>
                  <a:pt x="5707558" y="2009180"/>
                </a:lnTo>
                <a:lnTo>
                  <a:pt x="5677793" y="2001738"/>
                </a:lnTo>
                <a:lnTo>
                  <a:pt x="5655468" y="1994297"/>
                </a:lnTo>
                <a:cubicBezTo>
                  <a:pt x="5655468" y="1999258"/>
                  <a:pt x="5650507" y="1999258"/>
                  <a:pt x="5640586" y="1994297"/>
                </a:cubicBezTo>
                <a:close/>
                <a:moveTo>
                  <a:pt x="5335488" y="1994297"/>
                </a:moveTo>
                <a:lnTo>
                  <a:pt x="5372695" y="2009180"/>
                </a:lnTo>
                <a:cubicBezTo>
                  <a:pt x="5372695" y="2004219"/>
                  <a:pt x="5367734" y="2000498"/>
                  <a:pt x="5357812" y="1998017"/>
                </a:cubicBezTo>
                <a:cubicBezTo>
                  <a:pt x="5347891" y="1995537"/>
                  <a:pt x="5340449" y="1994297"/>
                  <a:pt x="5335488" y="1994297"/>
                </a:cubicBezTo>
                <a:close/>
                <a:moveTo>
                  <a:pt x="2425898" y="1994297"/>
                </a:moveTo>
                <a:lnTo>
                  <a:pt x="2433340" y="2001738"/>
                </a:lnTo>
                <a:lnTo>
                  <a:pt x="2433340" y="1994297"/>
                </a:lnTo>
                <a:cubicBezTo>
                  <a:pt x="2433340" y="1994297"/>
                  <a:pt x="2430859" y="1994297"/>
                  <a:pt x="2425898" y="1994297"/>
                </a:cubicBezTo>
                <a:close/>
                <a:moveTo>
                  <a:pt x="1451075" y="1994297"/>
                </a:moveTo>
                <a:lnTo>
                  <a:pt x="1458516" y="1999878"/>
                </a:lnTo>
                <a:cubicBezTo>
                  <a:pt x="1460996" y="2001118"/>
                  <a:pt x="1463477" y="2001738"/>
                  <a:pt x="1465957" y="2001738"/>
                </a:cubicBezTo>
                <a:close/>
                <a:moveTo>
                  <a:pt x="945059" y="1994297"/>
                </a:moveTo>
                <a:lnTo>
                  <a:pt x="959942" y="1994297"/>
                </a:lnTo>
                <a:cubicBezTo>
                  <a:pt x="964903" y="1999258"/>
                  <a:pt x="969863" y="2001738"/>
                  <a:pt x="974824" y="2001738"/>
                </a:cubicBezTo>
                <a:lnTo>
                  <a:pt x="974824" y="2009180"/>
                </a:lnTo>
                <a:cubicBezTo>
                  <a:pt x="964903" y="2004219"/>
                  <a:pt x="958701" y="2001738"/>
                  <a:pt x="956221" y="2001738"/>
                </a:cubicBezTo>
                <a:cubicBezTo>
                  <a:pt x="953741" y="2001738"/>
                  <a:pt x="950020" y="1999258"/>
                  <a:pt x="945059" y="1994297"/>
                </a:cubicBezTo>
                <a:close/>
                <a:moveTo>
                  <a:pt x="6533554" y="1986855"/>
                </a:moveTo>
                <a:lnTo>
                  <a:pt x="6540995" y="1994297"/>
                </a:lnTo>
                <a:lnTo>
                  <a:pt x="6533554" y="1994297"/>
                </a:lnTo>
                <a:close/>
                <a:moveTo>
                  <a:pt x="6094511" y="1986855"/>
                </a:moveTo>
                <a:lnTo>
                  <a:pt x="6094511" y="1994297"/>
                </a:lnTo>
                <a:lnTo>
                  <a:pt x="6101953" y="1994297"/>
                </a:lnTo>
                <a:cubicBezTo>
                  <a:pt x="6101953" y="1994297"/>
                  <a:pt x="6099473" y="1991816"/>
                  <a:pt x="6094511" y="1986855"/>
                </a:cubicBezTo>
                <a:close/>
                <a:moveTo>
                  <a:pt x="6079629" y="1986855"/>
                </a:moveTo>
                <a:cubicBezTo>
                  <a:pt x="6079629" y="1991816"/>
                  <a:pt x="6080869" y="1994297"/>
                  <a:pt x="6083349" y="1994297"/>
                </a:cubicBezTo>
                <a:cubicBezTo>
                  <a:pt x="6085829" y="1994297"/>
                  <a:pt x="6087070" y="1993057"/>
                  <a:pt x="6087070" y="1990576"/>
                </a:cubicBezTo>
                <a:cubicBezTo>
                  <a:pt x="6087070" y="1988095"/>
                  <a:pt x="6084590" y="1986855"/>
                  <a:pt x="6079629" y="1986855"/>
                </a:cubicBezTo>
                <a:close/>
                <a:moveTo>
                  <a:pt x="5863828" y="1986855"/>
                </a:moveTo>
                <a:lnTo>
                  <a:pt x="5871269" y="1994297"/>
                </a:lnTo>
                <a:lnTo>
                  <a:pt x="5893593" y="2001738"/>
                </a:lnTo>
                <a:lnTo>
                  <a:pt x="5901035" y="2001738"/>
                </a:lnTo>
                <a:cubicBezTo>
                  <a:pt x="5901035" y="1996777"/>
                  <a:pt x="5896074" y="1993057"/>
                  <a:pt x="5886152" y="1990576"/>
                </a:cubicBezTo>
                <a:cubicBezTo>
                  <a:pt x="5876231" y="1988095"/>
                  <a:pt x="5868789" y="1986855"/>
                  <a:pt x="5863828" y="1986855"/>
                </a:cubicBezTo>
                <a:close/>
                <a:moveTo>
                  <a:pt x="2038945" y="1986855"/>
                </a:moveTo>
                <a:cubicBezTo>
                  <a:pt x="2038945" y="1986855"/>
                  <a:pt x="2046387" y="1989336"/>
                  <a:pt x="2061270" y="1994297"/>
                </a:cubicBezTo>
                <a:cubicBezTo>
                  <a:pt x="2076152" y="1999258"/>
                  <a:pt x="2088555" y="2004219"/>
                  <a:pt x="2098476" y="2009180"/>
                </a:cubicBezTo>
                <a:lnTo>
                  <a:pt x="2113360" y="2016621"/>
                </a:lnTo>
                <a:cubicBezTo>
                  <a:pt x="2123281" y="2016621"/>
                  <a:pt x="2128242" y="2017861"/>
                  <a:pt x="2128242" y="2020342"/>
                </a:cubicBezTo>
                <a:cubicBezTo>
                  <a:pt x="2128242" y="2022822"/>
                  <a:pt x="2133203" y="2024062"/>
                  <a:pt x="2143125" y="2024062"/>
                </a:cubicBezTo>
                <a:lnTo>
                  <a:pt x="2150566" y="2024062"/>
                </a:lnTo>
                <a:cubicBezTo>
                  <a:pt x="2150566" y="2029023"/>
                  <a:pt x="2155527" y="2031504"/>
                  <a:pt x="2165449" y="2031504"/>
                </a:cubicBezTo>
                <a:cubicBezTo>
                  <a:pt x="2175371" y="2031504"/>
                  <a:pt x="2187774" y="2033984"/>
                  <a:pt x="2202656" y="2038945"/>
                </a:cubicBezTo>
                <a:lnTo>
                  <a:pt x="2217539" y="2038945"/>
                </a:lnTo>
                <a:cubicBezTo>
                  <a:pt x="2212578" y="2033984"/>
                  <a:pt x="2203896" y="2030264"/>
                  <a:pt x="2191494" y="2027783"/>
                </a:cubicBezTo>
                <a:cubicBezTo>
                  <a:pt x="2179092" y="2025302"/>
                  <a:pt x="2167930" y="2021582"/>
                  <a:pt x="2158008" y="2016621"/>
                </a:cubicBezTo>
                <a:cubicBezTo>
                  <a:pt x="2138164" y="2011660"/>
                  <a:pt x="2125761" y="2009180"/>
                  <a:pt x="2120801" y="2009180"/>
                </a:cubicBezTo>
                <a:lnTo>
                  <a:pt x="2113360" y="2009180"/>
                </a:lnTo>
                <a:cubicBezTo>
                  <a:pt x="2118320" y="2009180"/>
                  <a:pt x="2118320" y="2006699"/>
                  <a:pt x="2113360" y="2001738"/>
                </a:cubicBezTo>
                <a:cubicBezTo>
                  <a:pt x="2103437" y="2001738"/>
                  <a:pt x="2088555" y="1999258"/>
                  <a:pt x="2068711" y="1994297"/>
                </a:cubicBezTo>
                <a:cubicBezTo>
                  <a:pt x="2048867" y="1989336"/>
                  <a:pt x="2038945" y="1986855"/>
                  <a:pt x="2038945" y="1986855"/>
                </a:cubicBezTo>
                <a:close/>
                <a:moveTo>
                  <a:pt x="6369843" y="1979414"/>
                </a:moveTo>
                <a:cubicBezTo>
                  <a:pt x="6374805" y="1979414"/>
                  <a:pt x="6377285" y="1979414"/>
                  <a:pt x="6377285" y="1979414"/>
                </a:cubicBezTo>
                <a:cubicBezTo>
                  <a:pt x="6377285" y="1979414"/>
                  <a:pt x="6377285" y="1981895"/>
                  <a:pt x="6377285" y="1986855"/>
                </a:cubicBezTo>
                <a:cubicBezTo>
                  <a:pt x="6377285" y="1986855"/>
                  <a:pt x="6374805" y="1986855"/>
                  <a:pt x="6369843" y="1986855"/>
                </a:cubicBezTo>
                <a:close/>
                <a:moveTo>
                  <a:pt x="5763369" y="1979414"/>
                </a:moveTo>
                <a:cubicBezTo>
                  <a:pt x="5760889" y="1979414"/>
                  <a:pt x="5759648" y="1980654"/>
                  <a:pt x="5759648" y="1983135"/>
                </a:cubicBezTo>
                <a:cubicBezTo>
                  <a:pt x="5759648" y="1985615"/>
                  <a:pt x="5767090" y="1989336"/>
                  <a:pt x="5781972" y="1994297"/>
                </a:cubicBezTo>
                <a:cubicBezTo>
                  <a:pt x="5796855" y="1999258"/>
                  <a:pt x="5806777" y="2001738"/>
                  <a:pt x="5811738" y="2001738"/>
                </a:cubicBezTo>
                <a:cubicBezTo>
                  <a:pt x="5816699" y="2001738"/>
                  <a:pt x="5820420" y="2001738"/>
                  <a:pt x="5822900" y="2001738"/>
                </a:cubicBezTo>
                <a:cubicBezTo>
                  <a:pt x="5825380" y="2001738"/>
                  <a:pt x="5826621" y="2004219"/>
                  <a:pt x="5826621" y="2009180"/>
                </a:cubicBezTo>
                <a:cubicBezTo>
                  <a:pt x="5831582" y="2009180"/>
                  <a:pt x="5845224" y="2012900"/>
                  <a:pt x="5867549" y="2020342"/>
                </a:cubicBezTo>
                <a:cubicBezTo>
                  <a:pt x="5878711" y="2024062"/>
                  <a:pt x="5887703" y="2026853"/>
                  <a:pt x="5894524" y="2028713"/>
                </a:cubicBezTo>
                <a:lnTo>
                  <a:pt x="5899890" y="2029786"/>
                </a:lnTo>
                <a:lnTo>
                  <a:pt x="5897314" y="2025923"/>
                </a:lnTo>
                <a:cubicBezTo>
                  <a:pt x="5897314" y="2024683"/>
                  <a:pt x="5898554" y="2024062"/>
                  <a:pt x="5901035" y="2024062"/>
                </a:cubicBezTo>
                <a:lnTo>
                  <a:pt x="5901035" y="2016621"/>
                </a:lnTo>
                <a:cubicBezTo>
                  <a:pt x="5896074" y="2016621"/>
                  <a:pt x="5893593" y="2016621"/>
                  <a:pt x="5893593" y="2016621"/>
                </a:cubicBezTo>
                <a:cubicBezTo>
                  <a:pt x="5888632" y="2016621"/>
                  <a:pt x="5881191" y="2015381"/>
                  <a:pt x="5871269" y="2012900"/>
                </a:cubicBezTo>
                <a:cubicBezTo>
                  <a:pt x="5861348" y="2010420"/>
                  <a:pt x="5851425" y="2007940"/>
                  <a:pt x="5841504" y="2005459"/>
                </a:cubicBezTo>
                <a:cubicBezTo>
                  <a:pt x="5831582" y="2002978"/>
                  <a:pt x="5824141" y="1999258"/>
                  <a:pt x="5819179" y="1994297"/>
                </a:cubicBezTo>
                <a:lnTo>
                  <a:pt x="5796855" y="1986855"/>
                </a:lnTo>
                <a:cubicBezTo>
                  <a:pt x="5781972" y="1981895"/>
                  <a:pt x="5773290" y="1979414"/>
                  <a:pt x="5770810" y="1979414"/>
                </a:cubicBezTo>
                <a:cubicBezTo>
                  <a:pt x="5768330" y="1979414"/>
                  <a:pt x="5765849" y="1979414"/>
                  <a:pt x="5763369" y="1979414"/>
                </a:cubicBezTo>
                <a:close/>
                <a:moveTo>
                  <a:pt x="5305722" y="1979414"/>
                </a:moveTo>
                <a:lnTo>
                  <a:pt x="5305722" y="1986855"/>
                </a:lnTo>
                <a:cubicBezTo>
                  <a:pt x="5305722" y="1986855"/>
                  <a:pt x="5308202" y="1986855"/>
                  <a:pt x="5313164" y="1986855"/>
                </a:cubicBezTo>
                <a:cubicBezTo>
                  <a:pt x="5313164" y="1981895"/>
                  <a:pt x="5311923" y="1979414"/>
                  <a:pt x="5309443" y="1979414"/>
                </a:cubicBezTo>
                <a:cubicBezTo>
                  <a:pt x="5306963" y="1979414"/>
                  <a:pt x="5305722" y="1979414"/>
                  <a:pt x="5305722" y="1979414"/>
                </a:cubicBezTo>
                <a:close/>
                <a:moveTo>
                  <a:pt x="907852" y="1979414"/>
                </a:moveTo>
                <a:lnTo>
                  <a:pt x="915293" y="1979414"/>
                </a:lnTo>
                <a:cubicBezTo>
                  <a:pt x="915293" y="1984375"/>
                  <a:pt x="912813" y="1986855"/>
                  <a:pt x="907852" y="1986855"/>
                </a:cubicBezTo>
                <a:close/>
                <a:moveTo>
                  <a:pt x="5529895" y="1974763"/>
                </a:moveTo>
                <a:cubicBezTo>
                  <a:pt x="5529275" y="1975383"/>
                  <a:pt x="5528965" y="1976934"/>
                  <a:pt x="5528965" y="1979414"/>
                </a:cubicBezTo>
                <a:cubicBezTo>
                  <a:pt x="5533926" y="1979414"/>
                  <a:pt x="5536406" y="1979414"/>
                  <a:pt x="5536406" y="1979414"/>
                </a:cubicBezTo>
                <a:cubicBezTo>
                  <a:pt x="5536406" y="1979414"/>
                  <a:pt x="5535165" y="1978174"/>
                  <a:pt x="5532685" y="1975693"/>
                </a:cubicBezTo>
                <a:cubicBezTo>
                  <a:pt x="5531445" y="1974453"/>
                  <a:pt x="5530515" y="1974143"/>
                  <a:pt x="5529895" y="1974763"/>
                </a:cubicBezTo>
                <a:close/>
                <a:moveTo>
                  <a:pt x="4159746" y="1971973"/>
                </a:moveTo>
                <a:cubicBezTo>
                  <a:pt x="4159746" y="1971973"/>
                  <a:pt x="4159746" y="1973213"/>
                  <a:pt x="4159746" y="1975693"/>
                </a:cubicBezTo>
                <a:cubicBezTo>
                  <a:pt x="4159746" y="1978174"/>
                  <a:pt x="4162226" y="1979414"/>
                  <a:pt x="4167188" y="1979414"/>
                </a:cubicBezTo>
                <a:cubicBezTo>
                  <a:pt x="4172149" y="1979414"/>
                  <a:pt x="4174629" y="1979414"/>
                  <a:pt x="4174629" y="1979414"/>
                </a:cubicBezTo>
                <a:lnTo>
                  <a:pt x="4167188" y="1971973"/>
                </a:lnTo>
                <a:cubicBezTo>
                  <a:pt x="4162226" y="1971973"/>
                  <a:pt x="4159746" y="1971973"/>
                  <a:pt x="4159746" y="1971973"/>
                </a:cubicBezTo>
                <a:close/>
                <a:moveTo>
                  <a:pt x="1785938" y="1971973"/>
                </a:moveTo>
                <a:cubicBezTo>
                  <a:pt x="1790898" y="1971973"/>
                  <a:pt x="1798340" y="1973213"/>
                  <a:pt x="1808262" y="1975693"/>
                </a:cubicBezTo>
                <a:cubicBezTo>
                  <a:pt x="1818184" y="1978174"/>
                  <a:pt x="1824385" y="1980654"/>
                  <a:pt x="1826865" y="1983135"/>
                </a:cubicBezTo>
                <a:cubicBezTo>
                  <a:pt x="1829346" y="1985615"/>
                  <a:pt x="1833067" y="1986855"/>
                  <a:pt x="1838028" y="1986855"/>
                </a:cubicBezTo>
                <a:cubicBezTo>
                  <a:pt x="1842988" y="1986855"/>
                  <a:pt x="1845469" y="1989336"/>
                  <a:pt x="1845469" y="1994297"/>
                </a:cubicBezTo>
                <a:lnTo>
                  <a:pt x="1808262" y="1986855"/>
                </a:lnTo>
                <a:lnTo>
                  <a:pt x="1815703" y="2001738"/>
                </a:lnTo>
                <a:lnTo>
                  <a:pt x="1815703" y="2009180"/>
                </a:lnTo>
                <a:lnTo>
                  <a:pt x="1808262" y="2001738"/>
                </a:lnTo>
                <a:cubicBezTo>
                  <a:pt x="1803301" y="1996777"/>
                  <a:pt x="1798340" y="1994297"/>
                  <a:pt x="1793379" y="1994297"/>
                </a:cubicBezTo>
                <a:lnTo>
                  <a:pt x="1778496" y="1986855"/>
                </a:lnTo>
                <a:lnTo>
                  <a:pt x="1771055" y="1986855"/>
                </a:lnTo>
                <a:cubicBezTo>
                  <a:pt x="1766094" y="1986855"/>
                  <a:pt x="1763613" y="1984375"/>
                  <a:pt x="1763613" y="1979414"/>
                </a:cubicBezTo>
                <a:cubicBezTo>
                  <a:pt x="1763613" y="1974453"/>
                  <a:pt x="1771055" y="1971973"/>
                  <a:pt x="1785938" y="1971973"/>
                </a:cubicBezTo>
                <a:close/>
                <a:moveTo>
                  <a:pt x="1503164" y="1971973"/>
                </a:moveTo>
                <a:lnTo>
                  <a:pt x="1506885" y="1971973"/>
                </a:lnTo>
                <a:cubicBezTo>
                  <a:pt x="1509365" y="1971973"/>
                  <a:pt x="1510606" y="1974453"/>
                  <a:pt x="1510606" y="1979414"/>
                </a:cubicBezTo>
                <a:close/>
                <a:moveTo>
                  <a:pt x="1287363" y="1971973"/>
                </a:moveTo>
                <a:cubicBezTo>
                  <a:pt x="1292325" y="1971973"/>
                  <a:pt x="1294805" y="1971973"/>
                  <a:pt x="1294805" y="1971973"/>
                </a:cubicBezTo>
                <a:lnTo>
                  <a:pt x="1287363" y="1979414"/>
                </a:lnTo>
                <a:cubicBezTo>
                  <a:pt x="1287363" y="1979414"/>
                  <a:pt x="1287363" y="1976933"/>
                  <a:pt x="1287363" y="1971973"/>
                </a:cubicBezTo>
                <a:close/>
                <a:moveTo>
                  <a:pt x="6012656" y="1964531"/>
                </a:moveTo>
                <a:lnTo>
                  <a:pt x="6012656" y="1971973"/>
                </a:lnTo>
                <a:lnTo>
                  <a:pt x="6020097" y="1971973"/>
                </a:lnTo>
                <a:close/>
                <a:moveTo>
                  <a:pt x="1726407" y="1964531"/>
                </a:moveTo>
                <a:cubicBezTo>
                  <a:pt x="1731367" y="1969492"/>
                  <a:pt x="1733848" y="1971973"/>
                  <a:pt x="1733848" y="1971973"/>
                </a:cubicBezTo>
                <a:lnTo>
                  <a:pt x="1733848" y="1964531"/>
                </a:lnTo>
                <a:cubicBezTo>
                  <a:pt x="1728887" y="1964531"/>
                  <a:pt x="1726407" y="1964531"/>
                  <a:pt x="1726407" y="1964531"/>
                </a:cubicBezTo>
                <a:close/>
                <a:moveTo>
                  <a:pt x="776141" y="1959324"/>
                </a:moveTo>
                <a:lnTo>
                  <a:pt x="777627" y="1960810"/>
                </a:lnTo>
                <a:cubicBezTo>
                  <a:pt x="780108" y="1963291"/>
                  <a:pt x="781348" y="1964531"/>
                  <a:pt x="781348" y="1964531"/>
                </a:cubicBezTo>
                <a:cubicBezTo>
                  <a:pt x="781348" y="1964531"/>
                  <a:pt x="780728" y="1963911"/>
                  <a:pt x="779487" y="1962671"/>
                </a:cubicBezTo>
                <a:close/>
                <a:moveTo>
                  <a:pt x="5543847" y="1957090"/>
                </a:moveTo>
                <a:lnTo>
                  <a:pt x="5536406" y="1964531"/>
                </a:lnTo>
                <a:cubicBezTo>
                  <a:pt x="5541367" y="1964531"/>
                  <a:pt x="5546327" y="1965771"/>
                  <a:pt x="5551289" y="1968252"/>
                </a:cubicBezTo>
                <a:cubicBezTo>
                  <a:pt x="5556250" y="1970733"/>
                  <a:pt x="5561210" y="1971973"/>
                  <a:pt x="5566172" y="1971973"/>
                </a:cubicBezTo>
                <a:cubicBezTo>
                  <a:pt x="5571133" y="1971973"/>
                  <a:pt x="5572372" y="1970733"/>
                  <a:pt x="5569892" y="1968252"/>
                </a:cubicBezTo>
                <a:cubicBezTo>
                  <a:pt x="5567412" y="1965771"/>
                  <a:pt x="5558730" y="1962051"/>
                  <a:pt x="5543847" y="1957090"/>
                </a:cubicBezTo>
                <a:close/>
                <a:moveTo>
                  <a:pt x="2303115" y="1957090"/>
                </a:moveTo>
                <a:cubicBezTo>
                  <a:pt x="2300635" y="1957090"/>
                  <a:pt x="2299394" y="1958330"/>
                  <a:pt x="2299394" y="1960810"/>
                </a:cubicBezTo>
                <a:cubicBezTo>
                  <a:pt x="2299394" y="1963291"/>
                  <a:pt x="2301875" y="1964531"/>
                  <a:pt x="2306836" y="1964531"/>
                </a:cubicBezTo>
                <a:cubicBezTo>
                  <a:pt x="2306836" y="1959570"/>
                  <a:pt x="2305596" y="1957090"/>
                  <a:pt x="2303115" y="1957090"/>
                </a:cubicBezTo>
                <a:close/>
                <a:moveTo>
                  <a:pt x="1294805" y="1957090"/>
                </a:moveTo>
                <a:lnTo>
                  <a:pt x="1309688" y="1964531"/>
                </a:lnTo>
                <a:lnTo>
                  <a:pt x="1302246" y="1964531"/>
                </a:lnTo>
                <a:cubicBezTo>
                  <a:pt x="1302246" y="1959570"/>
                  <a:pt x="1299766" y="1959570"/>
                  <a:pt x="1294805" y="1964531"/>
                </a:cubicBezTo>
                <a:close/>
                <a:moveTo>
                  <a:pt x="1250156" y="1957090"/>
                </a:moveTo>
                <a:lnTo>
                  <a:pt x="1257598" y="1957090"/>
                </a:lnTo>
                <a:lnTo>
                  <a:pt x="1265039" y="1964531"/>
                </a:lnTo>
                <a:close/>
                <a:moveTo>
                  <a:pt x="773906" y="1957090"/>
                </a:moveTo>
                <a:cubicBezTo>
                  <a:pt x="773906" y="1957090"/>
                  <a:pt x="774216" y="1957400"/>
                  <a:pt x="774837" y="1958020"/>
                </a:cubicBezTo>
                <a:lnTo>
                  <a:pt x="776141" y="1959324"/>
                </a:lnTo>
                <a:close/>
                <a:moveTo>
                  <a:pt x="1897559" y="1949648"/>
                </a:moveTo>
                <a:cubicBezTo>
                  <a:pt x="1897559" y="1954609"/>
                  <a:pt x="1898799" y="1957090"/>
                  <a:pt x="1901280" y="1957090"/>
                </a:cubicBezTo>
                <a:cubicBezTo>
                  <a:pt x="1903760" y="1957090"/>
                  <a:pt x="1905000" y="1959570"/>
                  <a:pt x="1905000" y="1964531"/>
                </a:cubicBezTo>
                <a:cubicBezTo>
                  <a:pt x="1905000" y="1964531"/>
                  <a:pt x="1907481" y="1964531"/>
                  <a:pt x="1912441" y="1964531"/>
                </a:cubicBezTo>
                <a:cubicBezTo>
                  <a:pt x="1917402" y="1964531"/>
                  <a:pt x="1926084" y="1965771"/>
                  <a:pt x="1938486" y="1968252"/>
                </a:cubicBezTo>
                <a:cubicBezTo>
                  <a:pt x="1950889" y="1970733"/>
                  <a:pt x="1957090" y="1971973"/>
                  <a:pt x="1957090" y="1971973"/>
                </a:cubicBezTo>
                <a:cubicBezTo>
                  <a:pt x="1957090" y="1976933"/>
                  <a:pt x="1964532" y="1979414"/>
                  <a:pt x="1979414" y="1979414"/>
                </a:cubicBezTo>
                <a:cubicBezTo>
                  <a:pt x="1989336" y="1979414"/>
                  <a:pt x="1994297" y="1981895"/>
                  <a:pt x="1994297" y="1986855"/>
                </a:cubicBezTo>
                <a:cubicBezTo>
                  <a:pt x="1999258" y="1981895"/>
                  <a:pt x="2006699" y="1981895"/>
                  <a:pt x="2016621" y="1986855"/>
                </a:cubicBezTo>
                <a:lnTo>
                  <a:pt x="2024062" y="1979414"/>
                </a:lnTo>
                <a:lnTo>
                  <a:pt x="2016621" y="1979414"/>
                </a:lnTo>
                <a:cubicBezTo>
                  <a:pt x="2021582" y="1979414"/>
                  <a:pt x="2022823" y="1978174"/>
                  <a:pt x="2020342" y="1975693"/>
                </a:cubicBezTo>
                <a:cubicBezTo>
                  <a:pt x="2017861" y="1973213"/>
                  <a:pt x="2014141" y="1971973"/>
                  <a:pt x="2009180" y="1971973"/>
                </a:cubicBezTo>
                <a:lnTo>
                  <a:pt x="2001738" y="1971973"/>
                </a:lnTo>
                <a:lnTo>
                  <a:pt x="2001738" y="1964531"/>
                </a:lnTo>
                <a:cubicBezTo>
                  <a:pt x="1971973" y="1964531"/>
                  <a:pt x="1950889" y="1962051"/>
                  <a:pt x="1938486" y="1957090"/>
                </a:cubicBezTo>
                <a:cubicBezTo>
                  <a:pt x="1926084" y="1952129"/>
                  <a:pt x="1914922" y="1949648"/>
                  <a:pt x="1905000" y="1949648"/>
                </a:cubicBezTo>
                <a:close/>
                <a:moveTo>
                  <a:pt x="1696641" y="1949648"/>
                </a:moveTo>
                <a:cubicBezTo>
                  <a:pt x="1696641" y="1949648"/>
                  <a:pt x="1697881" y="1949648"/>
                  <a:pt x="1700361" y="1949648"/>
                </a:cubicBezTo>
                <a:cubicBezTo>
                  <a:pt x="1702842" y="1949648"/>
                  <a:pt x="1706563" y="1949648"/>
                  <a:pt x="1711524" y="1949648"/>
                </a:cubicBezTo>
                <a:lnTo>
                  <a:pt x="1741289" y="1964531"/>
                </a:lnTo>
                <a:cubicBezTo>
                  <a:pt x="1736328" y="1964531"/>
                  <a:pt x="1736328" y="1967012"/>
                  <a:pt x="1741289" y="1971973"/>
                </a:cubicBezTo>
                <a:lnTo>
                  <a:pt x="1748731" y="1971973"/>
                </a:lnTo>
                <a:lnTo>
                  <a:pt x="1756172" y="1964531"/>
                </a:lnTo>
                <a:lnTo>
                  <a:pt x="1756172" y="1971973"/>
                </a:lnTo>
                <a:cubicBezTo>
                  <a:pt x="1756172" y="1976933"/>
                  <a:pt x="1756172" y="1979414"/>
                  <a:pt x="1756172" y="1979414"/>
                </a:cubicBezTo>
                <a:cubicBezTo>
                  <a:pt x="1746250" y="1979414"/>
                  <a:pt x="1736328" y="1979414"/>
                  <a:pt x="1726407" y="1979414"/>
                </a:cubicBezTo>
                <a:cubicBezTo>
                  <a:pt x="1716485" y="1974453"/>
                  <a:pt x="1706563" y="1970733"/>
                  <a:pt x="1696641" y="1968252"/>
                </a:cubicBezTo>
                <a:cubicBezTo>
                  <a:pt x="1686719" y="1965771"/>
                  <a:pt x="1681758" y="1962051"/>
                  <a:pt x="1681758" y="1957090"/>
                </a:cubicBezTo>
                <a:cubicBezTo>
                  <a:pt x="1681758" y="1957090"/>
                  <a:pt x="1684239" y="1957090"/>
                  <a:pt x="1689199" y="1957090"/>
                </a:cubicBezTo>
                <a:cubicBezTo>
                  <a:pt x="1694160" y="1957090"/>
                  <a:pt x="1696641" y="1954609"/>
                  <a:pt x="1696641" y="1949648"/>
                </a:cubicBezTo>
                <a:close/>
                <a:moveTo>
                  <a:pt x="1428750" y="1949648"/>
                </a:moveTo>
                <a:lnTo>
                  <a:pt x="1428750" y="1957090"/>
                </a:lnTo>
                <a:lnTo>
                  <a:pt x="1436192" y="1957090"/>
                </a:lnTo>
                <a:lnTo>
                  <a:pt x="1473399" y="1971973"/>
                </a:lnTo>
                <a:cubicBezTo>
                  <a:pt x="1478360" y="1971973"/>
                  <a:pt x="1480840" y="1974453"/>
                  <a:pt x="1480840" y="1979414"/>
                </a:cubicBezTo>
                <a:cubicBezTo>
                  <a:pt x="1480840" y="1979414"/>
                  <a:pt x="1482080" y="1979414"/>
                  <a:pt x="1484561" y="1979414"/>
                </a:cubicBezTo>
                <a:cubicBezTo>
                  <a:pt x="1487041" y="1979414"/>
                  <a:pt x="1490762" y="1979414"/>
                  <a:pt x="1495723" y="1979414"/>
                </a:cubicBezTo>
                <a:cubicBezTo>
                  <a:pt x="1500684" y="1979414"/>
                  <a:pt x="1503164" y="1979414"/>
                  <a:pt x="1503164" y="1979414"/>
                </a:cubicBezTo>
                <a:cubicBezTo>
                  <a:pt x="1503164" y="1979414"/>
                  <a:pt x="1503164" y="1981895"/>
                  <a:pt x="1503164" y="1986855"/>
                </a:cubicBezTo>
                <a:cubicBezTo>
                  <a:pt x="1503164" y="1991816"/>
                  <a:pt x="1510606" y="1991816"/>
                  <a:pt x="1525488" y="1986855"/>
                </a:cubicBezTo>
                <a:cubicBezTo>
                  <a:pt x="1530449" y="1986855"/>
                  <a:pt x="1535410" y="1986855"/>
                  <a:pt x="1540371" y="1986855"/>
                </a:cubicBezTo>
                <a:cubicBezTo>
                  <a:pt x="1535410" y="1986855"/>
                  <a:pt x="1535410" y="1989336"/>
                  <a:pt x="1540371" y="1994297"/>
                </a:cubicBezTo>
                <a:lnTo>
                  <a:pt x="1555254" y="1994297"/>
                </a:lnTo>
                <a:lnTo>
                  <a:pt x="1562695" y="1994297"/>
                </a:lnTo>
                <a:lnTo>
                  <a:pt x="1562695" y="2001738"/>
                </a:lnTo>
                <a:lnTo>
                  <a:pt x="1577578" y="2016621"/>
                </a:lnTo>
                <a:lnTo>
                  <a:pt x="1599902" y="2024062"/>
                </a:lnTo>
                <a:lnTo>
                  <a:pt x="1570137" y="2024062"/>
                </a:lnTo>
                <a:lnTo>
                  <a:pt x="1532930" y="2016621"/>
                </a:lnTo>
                <a:cubicBezTo>
                  <a:pt x="1532930" y="2016621"/>
                  <a:pt x="1532930" y="2014140"/>
                  <a:pt x="1532930" y="2009180"/>
                </a:cubicBezTo>
                <a:cubicBezTo>
                  <a:pt x="1527969" y="2009180"/>
                  <a:pt x="1525488" y="2009180"/>
                  <a:pt x="1525488" y="2009180"/>
                </a:cubicBezTo>
                <a:cubicBezTo>
                  <a:pt x="1525488" y="2014140"/>
                  <a:pt x="1524248" y="2015381"/>
                  <a:pt x="1521768" y="2012900"/>
                </a:cubicBezTo>
                <a:cubicBezTo>
                  <a:pt x="1519287" y="2010420"/>
                  <a:pt x="1515566" y="2009180"/>
                  <a:pt x="1510606" y="2009180"/>
                </a:cubicBezTo>
                <a:cubicBezTo>
                  <a:pt x="1505645" y="2004219"/>
                  <a:pt x="1501924" y="2004219"/>
                  <a:pt x="1499444" y="2009180"/>
                </a:cubicBezTo>
                <a:cubicBezTo>
                  <a:pt x="1496963" y="2014140"/>
                  <a:pt x="1490762" y="2014140"/>
                  <a:pt x="1480840" y="2009180"/>
                </a:cubicBezTo>
                <a:cubicBezTo>
                  <a:pt x="1460996" y="2009180"/>
                  <a:pt x="1449834" y="2007940"/>
                  <a:pt x="1447354" y="2005459"/>
                </a:cubicBezTo>
                <a:cubicBezTo>
                  <a:pt x="1444873" y="2002978"/>
                  <a:pt x="1443633" y="2001738"/>
                  <a:pt x="1443633" y="2001738"/>
                </a:cubicBezTo>
                <a:cubicBezTo>
                  <a:pt x="1443633" y="1999258"/>
                  <a:pt x="1444253" y="1997398"/>
                  <a:pt x="1445493" y="1996157"/>
                </a:cubicBezTo>
                <a:lnTo>
                  <a:pt x="1451074" y="1994297"/>
                </a:lnTo>
                <a:lnTo>
                  <a:pt x="1436192" y="1986855"/>
                </a:lnTo>
                <a:cubicBezTo>
                  <a:pt x="1436192" y="1986855"/>
                  <a:pt x="1433711" y="1989336"/>
                  <a:pt x="1428750" y="1994297"/>
                </a:cubicBezTo>
                <a:cubicBezTo>
                  <a:pt x="1423789" y="1999258"/>
                  <a:pt x="1421309" y="2001738"/>
                  <a:pt x="1421309" y="2001738"/>
                </a:cubicBezTo>
                <a:lnTo>
                  <a:pt x="1413867" y="1994297"/>
                </a:lnTo>
                <a:lnTo>
                  <a:pt x="1384102" y="2001738"/>
                </a:lnTo>
                <a:cubicBezTo>
                  <a:pt x="1384102" y="2001738"/>
                  <a:pt x="1381621" y="2001738"/>
                  <a:pt x="1376660" y="2001738"/>
                </a:cubicBezTo>
                <a:cubicBezTo>
                  <a:pt x="1371699" y="2001738"/>
                  <a:pt x="1369219" y="2001738"/>
                  <a:pt x="1369219" y="2001738"/>
                </a:cubicBezTo>
                <a:cubicBezTo>
                  <a:pt x="1369219" y="2011660"/>
                  <a:pt x="1374180" y="2016621"/>
                  <a:pt x="1384102" y="2016621"/>
                </a:cubicBezTo>
                <a:lnTo>
                  <a:pt x="1391543" y="2024062"/>
                </a:lnTo>
                <a:lnTo>
                  <a:pt x="1421309" y="2031504"/>
                </a:lnTo>
                <a:cubicBezTo>
                  <a:pt x="1436192" y="2031504"/>
                  <a:pt x="1446113" y="2033984"/>
                  <a:pt x="1451074" y="2038945"/>
                </a:cubicBezTo>
                <a:cubicBezTo>
                  <a:pt x="1456035" y="2043906"/>
                  <a:pt x="1460996" y="2045147"/>
                  <a:pt x="1465957" y="2042666"/>
                </a:cubicBezTo>
                <a:cubicBezTo>
                  <a:pt x="1470918" y="2040185"/>
                  <a:pt x="1472158" y="2036465"/>
                  <a:pt x="1469678" y="2031504"/>
                </a:cubicBezTo>
                <a:cubicBezTo>
                  <a:pt x="1467197" y="2026543"/>
                  <a:pt x="1463477" y="2026543"/>
                  <a:pt x="1458516" y="2031504"/>
                </a:cubicBezTo>
                <a:lnTo>
                  <a:pt x="1458516" y="2024062"/>
                </a:lnTo>
                <a:cubicBezTo>
                  <a:pt x="1463477" y="2019102"/>
                  <a:pt x="1467197" y="2016621"/>
                  <a:pt x="1469678" y="2016621"/>
                </a:cubicBezTo>
                <a:cubicBezTo>
                  <a:pt x="1472158" y="2016621"/>
                  <a:pt x="1473399" y="2019102"/>
                  <a:pt x="1473399" y="2024062"/>
                </a:cubicBezTo>
                <a:cubicBezTo>
                  <a:pt x="1478360" y="2024062"/>
                  <a:pt x="1480840" y="2025302"/>
                  <a:pt x="1480840" y="2027783"/>
                </a:cubicBezTo>
                <a:cubicBezTo>
                  <a:pt x="1480840" y="2030264"/>
                  <a:pt x="1483320" y="2031504"/>
                  <a:pt x="1488281" y="2031504"/>
                </a:cubicBezTo>
                <a:cubicBezTo>
                  <a:pt x="1493243" y="2031504"/>
                  <a:pt x="1496963" y="2032744"/>
                  <a:pt x="1499444" y="2035225"/>
                </a:cubicBezTo>
                <a:cubicBezTo>
                  <a:pt x="1501924" y="2037705"/>
                  <a:pt x="1506885" y="2038945"/>
                  <a:pt x="1514326" y="2038945"/>
                </a:cubicBezTo>
                <a:cubicBezTo>
                  <a:pt x="1521768" y="2038945"/>
                  <a:pt x="1525488" y="2038945"/>
                  <a:pt x="1525488" y="2038945"/>
                </a:cubicBezTo>
                <a:lnTo>
                  <a:pt x="1518047" y="2046387"/>
                </a:lnTo>
                <a:cubicBezTo>
                  <a:pt x="1498203" y="2041426"/>
                  <a:pt x="1488281" y="2038945"/>
                  <a:pt x="1488281" y="2038945"/>
                </a:cubicBezTo>
                <a:cubicBezTo>
                  <a:pt x="1488281" y="2043906"/>
                  <a:pt x="1498203" y="2048867"/>
                  <a:pt x="1518047" y="2053828"/>
                </a:cubicBezTo>
                <a:cubicBezTo>
                  <a:pt x="1537891" y="2058789"/>
                  <a:pt x="1552773" y="2061269"/>
                  <a:pt x="1562695" y="2061269"/>
                </a:cubicBezTo>
                <a:lnTo>
                  <a:pt x="1570137" y="2053828"/>
                </a:lnTo>
                <a:cubicBezTo>
                  <a:pt x="1575098" y="2048867"/>
                  <a:pt x="1577578" y="2045147"/>
                  <a:pt x="1577578" y="2042666"/>
                </a:cubicBezTo>
                <a:cubicBezTo>
                  <a:pt x="1577578" y="2040185"/>
                  <a:pt x="1580059" y="2038945"/>
                  <a:pt x="1585020" y="2038945"/>
                </a:cubicBezTo>
                <a:cubicBezTo>
                  <a:pt x="1589981" y="2038945"/>
                  <a:pt x="1592461" y="2036465"/>
                  <a:pt x="1592461" y="2031504"/>
                </a:cubicBezTo>
                <a:cubicBezTo>
                  <a:pt x="1602383" y="2021582"/>
                  <a:pt x="1607344" y="2016621"/>
                  <a:pt x="1607344" y="2016621"/>
                </a:cubicBezTo>
                <a:cubicBezTo>
                  <a:pt x="1607344" y="2011660"/>
                  <a:pt x="1602383" y="2009180"/>
                  <a:pt x="1592461" y="2009180"/>
                </a:cubicBezTo>
                <a:lnTo>
                  <a:pt x="1592461" y="2001738"/>
                </a:lnTo>
                <a:cubicBezTo>
                  <a:pt x="1592461" y="2001738"/>
                  <a:pt x="1594941" y="2001738"/>
                  <a:pt x="1599902" y="2001738"/>
                </a:cubicBezTo>
                <a:cubicBezTo>
                  <a:pt x="1604863" y="2006699"/>
                  <a:pt x="1612305" y="2009180"/>
                  <a:pt x="1622227" y="2009180"/>
                </a:cubicBezTo>
                <a:cubicBezTo>
                  <a:pt x="1617266" y="2004219"/>
                  <a:pt x="1612305" y="2001738"/>
                  <a:pt x="1607344" y="2001738"/>
                </a:cubicBezTo>
                <a:lnTo>
                  <a:pt x="1599902" y="2001738"/>
                </a:lnTo>
                <a:cubicBezTo>
                  <a:pt x="1599902" y="1996777"/>
                  <a:pt x="1599902" y="1994297"/>
                  <a:pt x="1599902" y="1994297"/>
                </a:cubicBezTo>
                <a:cubicBezTo>
                  <a:pt x="1599902" y="1994297"/>
                  <a:pt x="1597422" y="1994297"/>
                  <a:pt x="1592461" y="1994297"/>
                </a:cubicBezTo>
                <a:cubicBezTo>
                  <a:pt x="1587500" y="1989336"/>
                  <a:pt x="1581299" y="1986855"/>
                  <a:pt x="1573858" y="1986855"/>
                </a:cubicBezTo>
                <a:cubicBezTo>
                  <a:pt x="1566416" y="1986855"/>
                  <a:pt x="1562695" y="1986855"/>
                  <a:pt x="1562695" y="1986855"/>
                </a:cubicBezTo>
                <a:cubicBezTo>
                  <a:pt x="1557735" y="1991816"/>
                  <a:pt x="1555254" y="1994297"/>
                  <a:pt x="1555254" y="1994297"/>
                </a:cubicBezTo>
                <a:lnTo>
                  <a:pt x="1555254" y="1986855"/>
                </a:lnTo>
                <a:lnTo>
                  <a:pt x="1547813" y="1979414"/>
                </a:lnTo>
                <a:cubicBezTo>
                  <a:pt x="1547813" y="1979414"/>
                  <a:pt x="1546572" y="1978174"/>
                  <a:pt x="1544092" y="1975693"/>
                </a:cubicBezTo>
                <a:cubicBezTo>
                  <a:pt x="1541612" y="1973213"/>
                  <a:pt x="1537891" y="1971973"/>
                  <a:pt x="1532930" y="1971973"/>
                </a:cubicBezTo>
                <a:cubicBezTo>
                  <a:pt x="1527969" y="1967012"/>
                  <a:pt x="1519287" y="1963291"/>
                  <a:pt x="1506885" y="1960810"/>
                </a:cubicBezTo>
                <a:cubicBezTo>
                  <a:pt x="1494482" y="1958330"/>
                  <a:pt x="1483320" y="1957090"/>
                  <a:pt x="1473399" y="1957090"/>
                </a:cubicBezTo>
                <a:cubicBezTo>
                  <a:pt x="1463477" y="1957090"/>
                  <a:pt x="1453555" y="1957090"/>
                  <a:pt x="1443633" y="1957090"/>
                </a:cubicBezTo>
                <a:cubicBezTo>
                  <a:pt x="1448594" y="1952129"/>
                  <a:pt x="1448594" y="1949648"/>
                  <a:pt x="1443633" y="1949648"/>
                </a:cubicBezTo>
                <a:cubicBezTo>
                  <a:pt x="1438672" y="1949648"/>
                  <a:pt x="1433711" y="1949648"/>
                  <a:pt x="1428750" y="1949648"/>
                </a:cubicBezTo>
                <a:close/>
                <a:moveTo>
                  <a:pt x="1413867" y="1949648"/>
                </a:moveTo>
                <a:cubicBezTo>
                  <a:pt x="1408906" y="1949648"/>
                  <a:pt x="1406426" y="1950888"/>
                  <a:pt x="1406426" y="1953369"/>
                </a:cubicBezTo>
                <a:cubicBezTo>
                  <a:pt x="1406426" y="1955850"/>
                  <a:pt x="1408906" y="1957090"/>
                  <a:pt x="1413867" y="1957090"/>
                </a:cubicBezTo>
                <a:cubicBezTo>
                  <a:pt x="1418828" y="1957090"/>
                  <a:pt x="1421309" y="1957090"/>
                  <a:pt x="1421309" y="1957090"/>
                </a:cubicBezTo>
                <a:close/>
                <a:moveTo>
                  <a:pt x="1220391" y="1949648"/>
                </a:moveTo>
                <a:lnTo>
                  <a:pt x="1227832" y="1949648"/>
                </a:lnTo>
                <a:lnTo>
                  <a:pt x="1235274" y="1957090"/>
                </a:lnTo>
                <a:lnTo>
                  <a:pt x="1227832" y="1957090"/>
                </a:lnTo>
                <a:cubicBezTo>
                  <a:pt x="1227832" y="1957090"/>
                  <a:pt x="1226592" y="1955850"/>
                  <a:pt x="1224112" y="1953369"/>
                </a:cubicBezTo>
                <a:cubicBezTo>
                  <a:pt x="1221631" y="1950888"/>
                  <a:pt x="1220391" y="1949648"/>
                  <a:pt x="1220391" y="1949648"/>
                </a:cubicBezTo>
                <a:close/>
                <a:moveTo>
                  <a:pt x="2135684" y="1944997"/>
                </a:moveTo>
                <a:cubicBezTo>
                  <a:pt x="2133203" y="1945618"/>
                  <a:pt x="2130723" y="1947168"/>
                  <a:pt x="2128242" y="1949648"/>
                </a:cubicBezTo>
                <a:lnTo>
                  <a:pt x="2120801" y="1949648"/>
                </a:lnTo>
                <a:cubicBezTo>
                  <a:pt x="2130723" y="1949648"/>
                  <a:pt x="2136924" y="1950888"/>
                  <a:pt x="2139404" y="1953369"/>
                </a:cubicBezTo>
                <a:cubicBezTo>
                  <a:pt x="2141885" y="1955850"/>
                  <a:pt x="2143125" y="1957090"/>
                  <a:pt x="2143125" y="1957090"/>
                </a:cubicBezTo>
                <a:lnTo>
                  <a:pt x="2187774" y="1964531"/>
                </a:lnTo>
                <a:lnTo>
                  <a:pt x="2158008" y="1949648"/>
                </a:lnTo>
                <a:cubicBezTo>
                  <a:pt x="2153047" y="1949648"/>
                  <a:pt x="2148086" y="1948408"/>
                  <a:pt x="2143125" y="1945928"/>
                </a:cubicBezTo>
                <a:cubicBezTo>
                  <a:pt x="2140645" y="1944688"/>
                  <a:pt x="2138164" y="1944378"/>
                  <a:pt x="2135684" y="1944997"/>
                </a:cubicBezTo>
                <a:close/>
                <a:moveTo>
                  <a:pt x="6600527" y="1942207"/>
                </a:moveTo>
                <a:cubicBezTo>
                  <a:pt x="6600527" y="1942207"/>
                  <a:pt x="6605488" y="1943447"/>
                  <a:pt x="6615409" y="1945928"/>
                </a:cubicBezTo>
                <a:cubicBezTo>
                  <a:pt x="6625331" y="1948408"/>
                  <a:pt x="6636493" y="1952129"/>
                  <a:pt x="6648896" y="1957090"/>
                </a:cubicBezTo>
                <a:cubicBezTo>
                  <a:pt x="6661299" y="1962051"/>
                  <a:pt x="6669979" y="1964531"/>
                  <a:pt x="6674941" y="1964531"/>
                </a:cubicBezTo>
                <a:lnTo>
                  <a:pt x="6660058" y="1964531"/>
                </a:lnTo>
                <a:cubicBezTo>
                  <a:pt x="6655097" y="1964531"/>
                  <a:pt x="6650137" y="1963291"/>
                  <a:pt x="6645175" y="1960810"/>
                </a:cubicBezTo>
                <a:cubicBezTo>
                  <a:pt x="6640214" y="1958330"/>
                  <a:pt x="6635254" y="1957090"/>
                  <a:pt x="6630293" y="1957090"/>
                </a:cubicBezTo>
                <a:cubicBezTo>
                  <a:pt x="6615409" y="1952129"/>
                  <a:pt x="6605488" y="1947168"/>
                  <a:pt x="6600527" y="1942207"/>
                </a:cubicBezTo>
                <a:close/>
                <a:moveTo>
                  <a:pt x="6206133" y="1942207"/>
                </a:moveTo>
                <a:lnTo>
                  <a:pt x="6250781" y="1949648"/>
                </a:lnTo>
                <a:cubicBezTo>
                  <a:pt x="6250781" y="1954609"/>
                  <a:pt x="6248301" y="1954609"/>
                  <a:pt x="6243340" y="1949648"/>
                </a:cubicBezTo>
                <a:cubicBezTo>
                  <a:pt x="6243340" y="1949648"/>
                  <a:pt x="6238378" y="1949648"/>
                  <a:pt x="6228457" y="1949648"/>
                </a:cubicBezTo>
                <a:cubicBezTo>
                  <a:pt x="6218535" y="1949648"/>
                  <a:pt x="6213574" y="1949648"/>
                  <a:pt x="6213574" y="1949648"/>
                </a:cubicBezTo>
                <a:cubicBezTo>
                  <a:pt x="6213574" y="1944688"/>
                  <a:pt x="6211094" y="1942207"/>
                  <a:pt x="6206133" y="1942207"/>
                </a:cubicBezTo>
                <a:close/>
                <a:moveTo>
                  <a:pt x="5491758" y="1942207"/>
                </a:moveTo>
                <a:lnTo>
                  <a:pt x="5506640" y="1949648"/>
                </a:lnTo>
                <a:lnTo>
                  <a:pt x="5514082" y="1949648"/>
                </a:lnTo>
                <a:close/>
                <a:moveTo>
                  <a:pt x="2105918" y="1942207"/>
                </a:moveTo>
                <a:lnTo>
                  <a:pt x="2105918" y="1949648"/>
                </a:lnTo>
                <a:cubicBezTo>
                  <a:pt x="2105918" y="1949648"/>
                  <a:pt x="2108399" y="1949648"/>
                  <a:pt x="2113360" y="1949648"/>
                </a:cubicBezTo>
                <a:cubicBezTo>
                  <a:pt x="2113360" y="1944688"/>
                  <a:pt x="2110879" y="1942207"/>
                  <a:pt x="2105918" y="1942207"/>
                </a:cubicBezTo>
                <a:close/>
                <a:moveTo>
                  <a:pt x="818555" y="1934766"/>
                </a:moveTo>
                <a:cubicBezTo>
                  <a:pt x="823516" y="1934766"/>
                  <a:pt x="829717" y="1936006"/>
                  <a:pt x="837158" y="1938486"/>
                </a:cubicBezTo>
                <a:cubicBezTo>
                  <a:pt x="844600" y="1940967"/>
                  <a:pt x="848321" y="1944688"/>
                  <a:pt x="848321" y="1949648"/>
                </a:cubicBezTo>
                <a:lnTo>
                  <a:pt x="855762" y="1964531"/>
                </a:lnTo>
                <a:lnTo>
                  <a:pt x="863203" y="1971973"/>
                </a:lnTo>
                <a:lnTo>
                  <a:pt x="855762" y="1971973"/>
                </a:lnTo>
                <a:cubicBezTo>
                  <a:pt x="845840" y="1967012"/>
                  <a:pt x="835918" y="1962051"/>
                  <a:pt x="825996" y="1957090"/>
                </a:cubicBezTo>
                <a:cubicBezTo>
                  <a:pt x="811113" y="1947168"/>
                  <a:pt x="808633" y="1939726"/>
                  <a:pt x="818555" y="1934766"/>
                </a:cubicBezTo>
                <a:close/>
                <a:moveTo>
                  <a:pt x="6340078" y="1927324"/>
                </a:moveTo>
                <a:lnTo>
                  <a:pt x="6354961" y="1934766"/>
                </a:lnTo>
                <a:lnTo>
                  <a:pt x="6399609" y="1942207"/>
                </a:lnTo>
                <a:cubicBezTo>
                  <a:pt x="6424413" y="1947168"/>
                  <a:pt x="6436816" y="1952129"/>
                  <a:pt x="6436816" y="1957090"/>
                </a:cubicBezTo>
                <a:cubicBezTo>
                  <a:pt x="6441777" y="1957090"/>
                  <a:pt x="6445498" y="1957090"/>
                  <a:pt x="6447978" y="1957090"/>
                </a:cubicBezTo>
                <a:cubicBezTo>
                  <a:pt x="6450458" y="1957090"/>
                  <a:pt x="6452939" y="1957090"/>
                  <a:pt x="6455419" y="1957090"/>
                </a:cubicBezTo>
                <a:cubicBezTo>
                  <a:pt x="6457899" y="1957090"/>
                  <a:pt x="6460381" y="1957090"/>
                  <a:pt x="6462861" y="1957090"/>
                </a:cubicBezTo>
                <a:cubicBezTo>
                  <a:pt x="6465341" y="1957090"/>
                  <a:pt x="6466581" y="1959570"/>
                  <a:pt x="6466581" y="1964531"/>
                </a:cubicBezTo>
                <a:cubicBezTo>
                  <a:pt x="6466581" y="1964531"/>
                  <a:pt x="6469061" y="1964531"/>
                  <a:pt x="6474023" y="1964531"/>
                </a:cubicBezTo>
                <a:lnTo>
                  <a:pt x="6481465" y="1964531"/>
                </a:lnTo>
                <a:lnTo>
                  <a:pt x="6481465" y="1971973"/>
                </a:lnTo>
                <a:lnTo>
                  <a:pt x="6526113" y="1986855"/>
                </a:lnTo>
                <a:cubicBezTo>
                  <a:pt x="6521151" y="1986855"/>
                  <a:pt x="6517431" y="1986855"/>
                  <a:pt x="6514951" y="1986855"/>
                </a:cubicBezTo>
                <a:cubicBezTo>
                  <a:pt x="6512471" y="1986855"/>
                  <a:pt x="6505029" y="1985615"/>
                  <a:pt x="6492627" y="1983135"/>
                </a:cubicBezTo>
                <a:cubicBezTo>
                  <a:pt x="6480223" y="1980654"/>
                  <a:pt x="6471543" y="1978174"/>
                  <a:pt x="6466581" y="1975693"/>
                </a:cubicBezTo>
                <a:cubicBezTo>
                  <a:pt x="6461620" y="1973213"/>
                  <a:pt x="6451699" y="1971973"/>
                  <a:pt x="6436816" y="1971973"/>
                </a:cubicBezTo>
                <a:lnTo>
                  <a:pt x="6407051" y="1964531"/>
                </a:lnTo>
                <a:cubicBezTo>
                  <a:pt x="6407051" y="1959570"/>
                  <a:pt x="6404570" y="1957090"/>
                  <a:pt x="6399609" y="1957090"/>
                </a:cubicBezTo>
                <a:cubicBezTo>
                  <a:pt x="6399609" y="1957090"/>
                  <a:pt x="6397129" y="1957090"/>
                  <a:pt x="6392167" y="1957090"/>
                </a:cubicBezTo>
                <a:cubicBezTo>
                  <a:pt x="6387206" y="1957090"/>
                  <a:pt x="6384726" y="1957090"/>
                  <a:pt x="6384726" y="1957090"/>
                </a:cubicBezTo>
                <a:cubicBezTo>
                  <a:pt x="6374805" y="1952129"/>
                  <a:pt x="6363643" y="1948408"/>
                  <a:pt x="6351240" y="1945928"/>
                </a:cubicBezTo>
                <a:cubicBezTo>
                  <a:pt x="6338837" y="1943447"/>
                  <a:pt x="6332636" y="1939726"/>
                  <a:pt x="6332636" y="1934766"/>
                </a:cubicBezTo>
                <a:close/>
                <a:moveTo>
                  <a:pt x="1361777" y="1927324"/>
                </a:moveTo>
                <a:cubicBezTo>
                  <a:pt x="1356816" y="1927324"/>
                  <a:pt x="1354336" y="1928564"/>
                  <a:pt x="1354336" y="1931045"/>
                </a:cubicBezTo>
                <a:cubicBezTo>
                  <a:pt x="1354336" y="1933525"/>
                  <a:pt x="1356816" y="1934766"/>
                  <a:pt x="1361777" y="1934766"/>
                </a:cubicBezTo>
                <a:cubicBezTo>
                  <a:pt x="1371699" y="1939726"/>
                  <a:pt x="1376660" y="1939726"/>
                  <a:pt x="1376660" y="1934766"/>
                </a:cubicBezTo>
                <a:close/>
                <a:moveTo>
                  <a:pt x="1317129" y="1919883"/>
                </a:moveTo>
                <a:lnTo>
                  <a:pt x="1324571" y="1927324"/>
                </a:lnTo>
                <a:cubicBezTo>
                  <a:pt x="1334492" y="1932285"/>
                  <a:pt x="1341934" y="1932285"/>
                  <a:pt x="1346895" y="1927324"/>
                </a:cubicBezTo>
                <a:close/>
                <a:moveTo>
                  <a:pt x="1279922" y="1919883"/>
                </a:moveTo>
                <a:lnTo>
                  <a:pt x="1279922" y="1927324"/>
                </a:lnTo>
                <a:lnTo>
                  <a:pt x="1287363" y="1919883"/>
                </a:lnTo>
                <a:cubicBezTo>
                  <a:pt x="1287363" y="1919883"/>
                  <a:pt x="1284883" y="1919883"/>
                  <a:pt x="1279922" y="1919883"/>
                </a:cubicBezTo>
                <a:close/>
                <a:moveTo>
                  <a:pt x="1785938" y="1912441"/>
                </a:moveTo>
                <a:cubicBezTo>
                  <a:pt x="1780977" y="1912441"/>
                  <a:pt x="1778496" y="1914922"/>
                  <a:pt x="1778496" y="1919883"/>
                </a:cubicBezTo>
                <a:cubicBezTo>
                  <a:pt x="1783457" y="1919883"/>
                  <a:pt x="1785938" y="1919883"/>
                  <a:pt x="1785938" y="1919883"/>
                </a:cubicBezTo>
                <a:cubicBezTo>
                  <a:pt x="1785938" y="1919883"/>
                  <a:pt x="1785938" y="1917402"/>
                  <a:pt x="1785938" y="1912441"/>
                </a:cubicBezTo>
                <a:close/>
                <a:moveTo>
                  <a:pt x="662285" y="1912441"/>
                </a:moveTo>
                <a:lnTo>
                  <a:pt x="684610" y="1919883"/>
                </a:lnTo>
                <a:cubicBezTo>
                  <a:pt x="719336" y="1929805"/>
                  <a:pt x="746621" y="1944688"/>
                  <a:pt x="766465" y="1964531"/>
                </a:cubicBezTo>
                <a:cubicBezTo>
                  <a:pt x="771426" y="1969492"/>
                  <a:pt x="781348" y="1974453"/>
                  <a:pt x="796231" y="1979414"/>
                </a:cubicBezTo>
                <a:cubicBezTo>
                  <a:pt x="801191" y="1979414"/>
                  <a:pt x="806152" y="1980654"/>
                  <a:pt x="811113" y="1983135"/>
                </a:cubicBezTo>
                <a:cubicBezTo>
                  <a:pt x="816074" y="1985615"/>
                  <a:pt x="821035" y="1986855"/>
                  <a:pt x="825996" y="1986855"/>
                </a:cubicBezTo>
                <a:cubicBezTo>
                  <a:pt x="835918" y="1996777"/>
                  <a:pt x="840879" y="2001738"/>
                  <a:pt x="840879" y="2001738"/>
                </a:cubicBezTo>
                <a:cubicBezTo>
                  <a:pt x="850801" y="1996777"/>
                  <a:pt x="855762" y="1999258"/>
                  <a:pt x="855762" y="2009180"/>
                </a:cubicBezTo>
                <a:lnTo>
                  <a:pt x="855762" y="2016621"/>
                </a:lnTo>
                <a:cubicBezTo>
                  <a:pt x="845840" y="2011660"/>
                  <a:pt x="833437" y="2006699"/>
                  <a:pt x="818555" y="2001738"/>
                </a:cubicBezTo>
                <a:cubicBezTo>
                  <a:pt x="798711" y="1991816"/>
                  <a:pt x="782588" y="1983135"/>
                  <a:pt x="770186" y="1975693"/>
                </a:cubicBezTo>
                <a:cubicBezTo>
                  <a:pt x="757783" y="1968252"/>
                  <a:pt x="749102" y="1964531"/>
                  <a:pt x="744141" y="1964531"/>
                </a:cubicBezTo>
                <a:cubicBezTo>
                  <a:pt x="739180" y="1964531"/>
                  <a:pt x="719336" y="1957090"/>
                  <a:pt x="684610" y="1942207"/>
                </a:cubicBezTo>
                <a:cubicBezTo>
                  <a:pt x="684610" y="1937246"/>
                  <a:pt x="682129" y="1934766"/>
                  <a:pt x="677168" y="1934766"/>
                </a:cubicBezTo>
                <a:cubicBezTo>
                  <a:pt x="672207" y="1934766"/>
                  <a:pt x="667246" y="1934766"/>
                  <a:pt x="662285" y="1934766"/>
                </a:cubicBezTo>
                <a:cubicBezTo>
                  <a:pt x="657324" y="1934766"/>
                  <a:pt x="653604" y="1932285"/>
                  <a:pt x="651123" y="1927324"/>
                </a:cubicBezTo>
                <a:cubicBezTo>
                  <a:pt x="648643" y="1922363"/>
                  <a:pt x="648643" y="1918643"/>
                  <a:pt x="651123" y="1916162"/>
                </a:cubicBezTo>
                <a:cubicBezTo>
                  <a:pt x="653604" y="1913681"/>
                  <a:pt x="657324" y="1912441"/>
                  <a:pt x="662285" y="1912441"/>
                </a:cubicBezTo>
                <a:close/>
                <a:moveTo>
                  <a:pt x="1795240" y="1906860"/>
                </a:moveTo>
                <a:cubicBezTo>
                  <a:pt x="1793999" y="1906860"/>
                  <a:pt x="1793379" y="1907481"/>
                  <a:pt x="1793379" y="1908721"/>
                </a:cubicBezTo>
                <a:cubicBezTo>
                  <a:pt x="1793379" y="1911201"/>
                  <a:pt x="1798340" y="1912441"/>
                  <a:pt x="1808262" y="1912441"/>
                </a:cubicBezTo>
                <a:cubicBezTo>
                  <a:pt x="1818184" y="1912441"/>
                  <a:pt x="1823145" y="1914922"/>
                  <a:pt x="1823145" y="1919883"/>
                </a:cubicBezTo>
                <a:lnTo>
                  <a:pt x="1808262" y="1927324"/>
                </a:lnTo>
                <a:cubicBezTo>
                  <a:pt x="1813223" y="1932285"/>
                  <a:pt x="1815703" y="1934766"/>
                  <a:pt x="1815703" y="1934766"/>
                </a:cubicBezTo>
                <a:cubicBezTo>
                  <a:pt x="1815703" y="1939726"/>
                  <a:pt x="1823145" y="1942207"/>
                  <a:pt x="1838028" y="1942207"/>
                </a:cubicBezTo>
                <a:cubicBezTo>
                  <a:pt x="1852910" y="1942207"/>
                  <a:pt x="1860352" y="1942207"/>
                  <a:pt x="1860352" y="1942207"/>
                </a:cubicBezTo>
                <a:lnTo>
                  <a:pt x="1875234" y="1942207"/>
                </a:lnTo>
                <a:lnTo>
                  <a:pt x="1867793" y="1934766"/>
                </a:lnTo>
                <a:lnTo>
                  <a:pt x="1860352" y="1934766"/>
                </a:lnTo>
                <a:lnTo>
                  <a:pt x="1852910" y="1934766"/>
                </a:lnTo>
                <a:lnTo>
                  <a:pt x="1852910" y="1919883"/>
                </a:lnTo>
                <a:lnTo>
                  <a:pt x="1860352" y="1919883"/>
                </a:lnTo>
                <a:cubicBezTo>
                  <a:pt x="1865313" y="1919883"/>
                  <a:pt x="1862832" y="1917402"/>
                  <a:pt x="1852910" y="1912441"/>
                </a:cubicBezTo>
                <a:cubicBezTo>
                  <a:pt x="1847950" y="1912441"/>
                  <a:pt x="1840508" y="1912441"/>
                  <a:pt x="1830586" y="1912441"/>
                </a:cubicBezTo>
                <a:cubicBezTo>
                  <a:pt x="1815703" y="1907481"/>
                  <a:pt x="1808262" y="1906240"/>
                  <a:pt x="1808262" y="1908721"/>
                </a:cubicBezTo>
                <a:cubicBezTo>
                  <a:pt x="1808262" y="1911201"/>
                  <a:pt x="1805781" y="1911201"/>
                  <a:pt x="1800820" y="1908721"/>
                </a:cubicBezTo>
                <a:cubicBezTo>
                  <a:pt x="1798340" y="1907481"/>
                  <a:pt x="1796479" y="1906860"/>
                  <a:pt x="1795240" y="1906860"/>
                </a:cubicBezTo>
                <a:close/>
                <a:moveTo>
                  <a:pt x="6347519" y="1905000"/>
                </a:moveTo>
                <a:cubicBezTo>
                  <a:pt x="6352481" y="1905000"/>
                  <a:pt x="6354961" y="1905000"/>
                  <a:pt x="6354961" y="1905000"/>
                </a:cubicBezTo>
                <a:lnTo>
                  <a:pt x="6347519" y="1912441"/>
                </a:lnTo>
                <a:close/>
                <a:moveTo>
                  <a:pt x="2098476" y="1897559"/>
                </a:moveTo>
                <a:cubicBezTo>
                  <a:pt x="2098476" y="1902519"/>
                  <a:pt x="2100957" y="1905000"/>
                  <a:pt x="2105918" y="1905000"/>
                </a:cubicBezTo>
                <a:lnTo>
                  <a:pt x="2105918" y="1897559"/>
                </a:lnTo>
                <a:cubicBezTo>
                  <a:pt x="2105918" y="1897559"/>
                  <a:pt x="2103437" y="1897559"/>
                  <a:pt x="2098476" y="1897559"/>
                </a:cubicBezTo>
                <a:close/>
                <a:moveTo>
                  <a:pt x="1711524" y="1897559"/>
                </a:moveTo>
                <a:lnTo>
                  <a:pt x="1711524" y="1905000"/>
                </a:lnTo>
                <a:lnTo>
                  <a:pt x="1718965" y="1897559"/>
                </a:lnTo>
                <a:close/>
                <a:moveTo>
                  <a:pt x="1332012" y="1897559"/>
                </a:moveTo>
                <a:lnTo>
                  <a:pt x="1324571" y="1905000"/>
                </a:lnTo>
                <a:lnTo>
                  <a:pt x="1317129" y="1905000"/>
                </a:lnTo>
                <a:lnTo>
                  <a:pt x="1332012" y="1912441"/>
                </a:lnTo>
                <a:cubicBezTo>
                  <a:pt x="1341934" y="1912441"/>
                  <a:pt x="1346895" y="1913681"/>
                  <a:pt x="1346895" y="1916162"/>
                </a:cubicBezTo>
                <a:cubicBezTo>
                  <a:pt x="1346895" y="1918643"/>
                  <a:pt x="1348135" y="1918643"/>
                  <a:pt x="1350615" y="1916162"/>
                </a:cubicBezTo>
                <a:cubicBezTo>
                  <a:pt x="1353096" y="1913681"/>
                  <a:pt x="1353096" y="1911201"/>
                  <a:pt x="1350615" y="1908721"/>
                </a:cubicBezTo>
                <a:cubicBezTo>
                  <a:pt x="1348135" y="1906240"/>
                  <a:pt x="1344414" y="1905000"/>
                  <a:pt x="1339453" y="1905000"/>
                </a:cubicBezTo>
                <a:cubicBezTo>
                  <a:pt x="1334492" y="1905000"/>
                  <a:pt x="1332012" y="1902519"/>
                  <a:pt x="1332012" y="1897559"/>
                </a:cubicBezTo>
                <a:close/>
                <a:moveTo>
                  <a:pt x="1294805" y="1897559"/>
                </a:moveTo>
                <a:lnTo>
                  <a:pt x="1302246" y="1905000"/>
                </a:lnTo>
                <a:lnTo>
                  <a:pt x="1309688" y="1897559"/>
                </a:lnTo>
                <a:cubicBezTo>
                  <a:pt x="1304727" y="1897559"/>
                  <a:pt x="1302246" y="1897559"/>
                  <a:pt x="1302246" y="1897559"/>
                </a:cubicBezTo>
                <a:cubicBezTo>
                  <a:pt x="1302246" y="1897559"/>
                  <a:pt x="1299766" y="1897559"/>
                  <a:pt x="1294805" y="1897559"/>
                </a:cubicBezTo>
                <a:close/>
                <a:moveTo>
                  <a:pt x="6287988" y="1890117"/>
                </a:moveTo>
                <a:lnTo>
                  <a:pt x="6317754" y="1897559"/>
                </a:lnTo>
                <a:lnTo>
                  <a:pt x="6302871" y="1897559"/>
                </a:lnTo>
                <a:cubicBezTo>
                  <a:pt x="6292949" y="1892598"/>
                  <a:pt x="6287988" y="1890117"/>
                  <a:pt x="6287988" y="1890117"/>
                </a:cubicBezTo>
                <a:close/>
                <a:moveTo>
                  <a:pt x="5294560" y="1890117"/>
                </a:moveTo>
                <a:cubicBezTo>
                  <a:pt x="5292080" y="1890117"/>
                  <a:pt x="5290840" y="1892598"/>
                  <a:pt x="5290840" y="1897559"/>
                </a:cubicBezTo>
                <a:lnTo>
                  <a:pt x="5298281" y="1897559"/>
                </a:lnTo>
                <a:cubicBezTo>
                  <a:pt x="5298281" y="1892598"/>
                  <a:pt x="5297040" y="1890117"/>
                  <a:pt x="5294560" y="1890117"/>
                </a:cubicBezTo>
                <a:close/>
                <a:moveTo>
                  <a:pt x="2083594" y="1890117"/>
                </a:moveTo>
                <a:lnTo>
                  <a:pt x="2083594" y="1897559"/>
                </a:lnTo>
                <a:lnTo>
                  <a:pt x="2091035" y="1897559"/>
                </a:lnTo>
                <a:cubicBezTo>
                  <a:pt x="2086075" y="1892598"/>
                  <a:pt x="2083594" y="1890117"/>
                  <a:pt x="2083594" y="1890117"/>
                </a:cubicBezTo>
                <a:close/>
                <a:moveTo>
                  <a:pt x="1942207" y="1890117"/>
                </a:moveTo>
                <a:cubicBezTo>
                  <a:pt x="1942207" y="1900039"/>
                  <a:pt x="1947168" y="1905000"/>
                  <a:pt x="1957090" y="1905000"/>
                </a:cubicBezTo>
                <a:cubicBezTo>
                  <a:pt x="1957090" y="1905000"/>
                  <a:pt x="1959571" y="1905000"/>
                  <a:pt x="1964532" y="1905000"/>
                </a:cubicBezTo>
                <a:cubicBezTo>
                  <a:pt x="1969492" y="1905000"/>
                  <a:pt x="1974453" y="1905000"/>
                  <a:pt x="1979414" y="1905000"/>
                </a:cubicBezTo>
                <a:cubicBezTo>
                  <a:pt x="1984375" y="1909961"/>
                  <a:pt x="1990576" y="1912441"/>
                  <a:pt x="1998018" y="1912441"/>
                </a:cubicBezTo>
                <a:lnTo>
                  <a:pt x="2001738" y="1912441"/>
                </a:lnTo>
                <a:lnTo>
                  <a:pt x="2001738" y="1905000"/>
                </a:lnTo>
                <a:cubicBezTo>
                  <a:pt x="2011660" y="1909961"/>
                  <a:pt x="2014141" y="1912441"/>
                  <a:pt x="2009180" y="1912441"/>
                </a:cubicBezTo>
                <a:lnTo>
                  <a:pt x="2016621" y="1919883"/>
                </a:lnTo>
                <a:cubicBezTo>
                  <a:pt x="2016621" y="1924843"/>
                  <a:pt x="2024062" y="1927324"/>
                  <a:pt x="2038945" y="1927324"/>
                </a:cubicBezTo>
                <a:cubicBezTo>
                  <a:pt x="2053828" y="1927324"/>
                  <a:pt x="2063750" y="1929805"/>
                  <a:pt x="2068711" y="1934766"/>
                </a:cubicBezTo>
                <a:lnTo>
                  <a:pt x="2076152" y="1934766"/>
                </a:lnTo>
                <a:cubicBezTo>
                  <a:pt x="2076152" y="1929805"/>
                  <a:pt x="2073672" y="1926084"/>
                  <a:pt x="2068711" y="1923603"/>
                </a:cubicBezTo>
                <a:cubicBezTo>
                  <a:pt x="2063750" y="1921123"/>
                  <a:pt x="2058789" y="1919883"/>
                  <a:pt x="2053828" y="1919883"/>
                </a:cubicBezTo>
                <a:cubicBezTo>
                  <a:pt x="2048867" y="1919883"/>
                  <a:pt x="2043906" y="1917402"/>
                  <a:pt x="2038945" y="1912441"/>
                </a:cubicBezTo>
                <a:cubicBezTo>
                  <a:pt x="2033985" y="1912441"/>
                  <a:pt x="2030264" y="1912441"/>
                  <a:pt x="2027783" y="1912441"/>
                </a:cubicBezTo>
                <a:cubicBezTo>
                  <a:pt x="2025303" y="1912441"/>
                  <a:pt x="2022823" y="1911201"/>
                  <a:pt x="2020342" y="1908721"/>
                </a:cubicBezTo>
                <a:cubicBezTo>
                  <a:pt x="2017861" y="1906240"/>
                  <a:pt x="2016621" y="1905000"/>
                  <a:pt x="2016621" y="1905000"/>
                </a:cubicBezTo>
                <a:cubicBezTo>
                  <a:pt x="2011660" y="1900039"/>
                  <a:pt x="2004219" y="1897559"/>
                  <a:pt x="1994297" y="1897559"/>
                </a:cubicBezTo>
                <a:lnTo>
                  <a:pt x="1957090" y="1890117"/>
                </a:lnTo>
                <a:close/>
                <a:moveTo>
                  <a:pt x="2038945" y="1882676"/>
                </a:moveTo>
                <a:cubicBezTo>
                  <a:pt x="2043906" y="1887636"/>
                  <a:pt x="2048867" y="1890117"/>
                  <a:pt x="2053828" y="1890117"/>
                </a:cubicBezTo>
                <a:lnTo>
                  <a:pt x="2053828" y="1882676"/>
                </a:lnTo>
                <a:close/>
                <a:moveTo>
                  <a:pt x="1931045" y="1882676"/>
                </a:moveTo>
                <a:cubicBezTo>
                  <a:pt x="1928565" y="1882676"/>
                  <a:pt x="1927324" y="1885156"/>
                  <a:pt x="1927324" y="1890117"/>
                </a:cubicBezTo>
                <a:cubicBezTo>
                  <a:pt x="1932285" y="1890117"/>
                  <a:pt x="1934766" y="1888877"/>
                  <a:pt x="1934766" y="1886396"/>
                </a:cubicBezTo>
                <a:cubicBezTo>
                  <a:pt x="1934766" y="1883916"/>
                  <a:pt x="1933525" y="1882676"/>
                  <a:pt x="1931045" y="1882676"/>
                </a:cubicBezTo>
                <a:close/>
                <a:moveTo>
                  <a:pt x="1465957" y="1882676"/>
                </a:moveTo>
                <a:lnTo>
                  <a:pt x="1473399" y="1890117"/>
                </a:lnTo>
                <a:cubicBezTo>
                  <a:pt x="1473399" y="1895078"/>
                  <a:pt x="1473399" y="1897559"/>
                  <a:pt x="1473399" y="1897559"/>
                </a:cubicBezTo>
                <a:cubicBezTo>
                  <a:pt x="1473399" y="1897559"/>
                  <a:pt x="1470918" y="1897559"/>
                  <a:pt x="1465957" y="1897559"/>
                </a:cubicBezTo>
                <a:cubicBezTo>
                  <a:pt x="1465957" y="1897559"/>
                  <a:pt x="1465957" y="1895078"/>
                  <a:pt x="1465957" y="1890117"/>
                </a:cubicBezTo>
                <a:cubicBezTo>
                  <a:pt x="1465957" y="1885156"/>
                  <a:pt x="1465957" y="1882676"/>
                  <a:pt x="1465957" y="1882676"/>
                </a:cubicBezTo>
                <a:close/>
                <a:moveTo>
                  <a:pt x="1257598" y="1882676"/>
                </a:moveTo>
                <a:cubicBezTo>
                  <a:pt x="1262559" y="1887636"/>
                  <a:pt x="1267520" y="1890117"/>
                  <a:pt x="1272481" y="1890117"/>
                </a:cubicBezTo>
                <a:lnTo>
                  <a:pt x="1265039" y="1882676"/>
                </a:lnTo>
                <a:close/>
                <a:moveTo>
                  <a:pt x="1242715" y="1882676"/>
                </a:moveTo>
                <a:cubicBezTo>
                  <a:pt x="1237754" y="1887636"/>
                  <a:pt x="1237754" y="1890117"/>
                  <a:pt x="1242715" y="1890117"/>
                </a:cubicBezTo>
                <a:lnTo>
                  <a:pt x="1250156" y="1882676"/>
                </a:lnTo>
                <a:close/>
                <a:moveTo>
                  <a:pt x="1198067" y="1875234"/>
                </a:moveTo>
                <a:cubicBezTo>
                  <a:pt x="1198067" y="1885156"/>
                  <a:pt x="1205508" y="1890117"/>
                  <a:pt x="1220391" y="1890117"/>
                </a:cubicBezTo>
                <a:lnTo>
                  <a:pt x="1227832" y="1890117"/>
                </a:lnTo>
                <a:cubicBezTo>
                  <a:pt x="1222871" y="1885156"/>
                  <a:pt x="1217910" y="1882676"/>
                  <a:pt x="1212949" y="1882676"/>
                </a:cubicBezTo>
                <a:close/>
                <a:moveTo>
                  <a:pt x="1488281" y="1867793"/>
                </a:moveTo>
                <a:lnTo>
                  <a:pt x="1488281" y="1875234"/>
                </a:lnTo>
                <a:cubicBezTo>
                  <a:pt x="1488281" y="1875234"/>
                  <a:pt x="1490762" y="1875234"/>
                  <a:pt x="1495723" y="1875234"/>
                </a:cubicBezTo>
                <a:cubicBezTo>
                  <a:pt x="1490762" y="1870274"/>
                  <a:pt x="1488281" y="1867793"/>
                  <a:pt x="1488281" y="1867793"/>
                </a:cubicBezTo>
                <a:close/>
                <a:moveTo>
                  <a:pt x="1063656" y="1863142"/>
                </a:moveTo>
                <a:cubicBezTo>
                  <a:pt x="1055285" y="1863762"/>
                  <a:pt x="1045518" y="1865312"/>
                  <a:pt x="1034356" y="1867793"/>
                </a:cubicBezTo>
                <a:lnTo>
                  <a:pt x="1026914" y="1875234"/>
                </a:lnTo>
                <a:lnTo>
                  <a:pt x="1041797" y="1882676"/>
                </a:lnTo>
                <a:cubicBezTo>
                  <a:pt x="1051719" y="1887636"/>
                  <a:pt x="1059160" y="1890117"/>
                  <a:pt x="1064121" y="1890117"/>
                </a:cubicBezTo>
                <a:lnTo>
                  <a:pt x="1079004" y="1897559"/>
                </a:lnTo>
                <a:cubicBezTo>
                  <a:pt x="1079004" y="1897559"/>
                  <a:pt x="1088926" y="1900039"/>
                  <a:pt x="1108769" y="1905000"/>
                </a:cubicBezTo>
                <a:lnTo>
                  <a:pt x="1123652" y="1919883"/>
                </a:lnTo>
                <a:lnTo>
                  <a:pt x="1131094" y="1919883"/>
                </a:lnTo>
                <a:cubicBezTo>
                  <a:pt x="1145977" y="1914922"/>
                  <a:pt x="1158379" y="1919883"/>
                  <a:pt x="1168301" y="1934766"/>
                </a:cubicBezTo>
                <a:cubicBezTo>
                  <a:pt x="1163340" y="1934766"/>
                  <a:pt x="1160860" y="1934766"/>
                  <a:pt x="1160860" y="1934766"/>
                </a:cubicBezTo>
                <a:cubicBezTo>
                  <a:pt x="1145977" y="1934766"/>
                  <a:pt x="1145977" y="1937246"/>
                  <a:pt x="1160860" y="1942207"/>
                </a:cubicBezTo>
                <a:lnTo>
                  <a:pt x="1183184" y="1949648"/>
                </a:lnTo>
                <a:lnTo>
                  <a:pt x="1212949" y="1957090"/>
                </a:lnTo>
                <a:cubicBezTo>
                  <a:pt x="1217910" y="1957090"/>
                  <a:pt x="1222871" y="1957090"/>
                  <a:pt x="1227832" y="1957090"/>
                </a:cubicBezTo>
                <a:cubicBezTo>
                  <a:pt x="1227832" y="1962051"/>
                  <a:pt x="1230312" y="1964531"/>
                  <a:pt x="1235274" y="1964531"/>
                </a:cubicBezTo>
                <a:cubicBezTo>
                  <a:pt x="1240235" y="1964531"/>
                  <a:pt x="1245195" y="1964531"/>
                  <a:pt x="1250156" y="1964531"/>
                </a:cubicBezTo>
                <a:cubicBezTo>
                  <a:pt x="1255118" y="1969492"/>
                  <a:pt x="1260078" y="1971973"/>
                  <a:pt x="1265039" y="1971973"/>
                </a:cubicBezTo>
                <a:lnTo>
                  <a:pt x="1279922" y="1979414"/>
                </a:lnTo>
                <a:lnTo>
                  <a:pt x="1287363" y="1979414"/>
                </a:lnTo>
                <a:lnTo>
                  <a:pt x="1294805" y="1979414"/>
                </a:lnTo>
                <a:lnTo>
                  <a:pt x="1279922" y="1986855"/>
                </a:lnTo>
                <a:lnTo>
                  <a:pt x="1272481" y="1986855"/>
                </a:lnTo>
                <a:cubicBezTo>
                  <a:pt x="1272481" y="1981895"/>
                  <a:pt x="1270000" y="1979414"/>
                  <a:pt x="1265039" y="1979414"/>
                </a:cubicBezTo>
                <a:cubicBezTo>
                  <a:pt x="1260078" y="1979414"/>
                  <a:pt x="1255118" y="1976933"/>
                  <a:pt x="1250156" y="1971973"/>
                </a:cubicBezTo>
                <a:cubicBezTo>
                  <a:pt x="1250156" y="1971973"/>
                  <a:pt x="1250156" y="1974453"/>
                  <a:pt x="1250156" y="1979414"/>
                </a:cubicBezTo>
                <a:cubicBezTo>
                  <a:pt x="1250156" y="1984375"/>
                  <a:pt x="1247676" y="1984375"/>
                  <a:pt x="1242715" y="1979414"/>
                </a:cubicBezTo>
                <a:lnTo>
                  <a:pt x="1242715" y="1986855"/>
                </a:lnTo>
                <a:cubicBezTo>
                  <a:pt x="1247676" y="1986855"/>
                  <a:pt x="1251397" y="1985615"/>
                  <a:pt x="1253877" y="1983135"/>
                </a:cubicBezTo>
                <a:cubicBezTo>
                  <a:pt x="1256357" y="1980654"/>
                  <a:pt x="1258838" y="1981895"/>
                  <a:pt x="1261319" y="1986855"/>
                </a:cubicBezTo>
                <a:cubicBezTo>
                  <a:pt x="1263799" y="1991816"/>
                  <a:pt x="1270000" y="1994297"/>
                  <a:pt x="1279922" y="1994297"/>
                </a:cubicBezTo>
                <a:cubicBezTo>
                  <a:pt x="1289844" y="1994297"/>
                  <a:pt x="1294805" y="1995537"/>
                  <a:pt x="1294805" y="1998017"/>
                </a:cubicBezTo>
                <a:cubicBezTo>
                  <a:pt x="1294805" y="2000498"/>
                  <a:pt x="1297285" y="1999258"/>
                  <a:pt x="1302246" y="1994297"/>
                </a:cubicBezTo>
                <a:lnTo>
                  <a:pt x="1317129" y="2001738"/>
                </a:lnTo>
                <a:cubicBezTo>
                  <a:pt x="1322090" y="2001738"/>
                  <a:pt x="1332012" y="2001738"/>
                  <a:pt x="1346895" y="2001738"/>
                </a:cubicBezTo>
                <a:lnTo>
                  <a:pt x="1354336" y="1994297"/>
                </a:lnTo>
                <a:cubicBezTo>
                  <a:pt x="1349375" y="1994297"/>
                  <a:pt x="1341934" y="1991816"/>
                  <a:pt x="1332012" y="1986855"/>
                </a:cubicBezTo>
                <a:lnTo>
                  <a:pt x="1317129" y="1979414"/>
                </a:lnTo>
                <a:lnTo>
                  <a:pt x="1324571" y="1979414"/>
                </a:lnTo>
                <a:lnTo>
                  <a:pt x="1346895" y="1986855"/>
                </a:lnTo>
                <a:lnTo>
                  <a:pt x="1361777" y="1986855"/>
                </a:lnTo>
                <a:cubicBezTo>
                  <a:pt x="1356816" y="1981895"/>
                  <a:pt x="1354336" y="1979414"/>
                  <a:pt x="1354336" y="1979414"/>
                </a:cubicBezTo>
                <a:lnTo>
                  <a:pt x="1346895" y="1979414"/>
                </a:lnTo>
                <a:cubicBezTo>
                  <a:pt x="1336973" y="1979414"/>
                  <a:pt x="1332012" y="1975693"/>
                  <a:pt x="1332012" y="1968252"/>
                </a:cubicBezTo>
                <a:cubicBezTo>
                  <a:pt x="1332012" y="1960810"/>
                  <a:pt x="1334492" y="1957090"/>
                  <a:pt x="1339453" y="1957090"/>
                </a:cubicBezTo>
                <a:lnTo>
                  <a:pt x="1339453" y="1949648"/>
                </a:lnTo>
                <a:lnTo>
                  <a:pt x="1324571" y="1942207"/>
                </a:lnTo>
                <a:cubicBezTo>
                  <a:pt x="1314649" y="1942207"/>
                  <a:pt x="1305967" y="1939726"/>
                  <a:pt x="1298525" y="1934766"/>
                </a:cubicBezTo>
                <a:cubicBezTo>
                  <a:pt x="1291084" y="1929805"/>
                  <a:pt x="1282402" y="1929805"/>
                  <a:pt x="1272481" y="1934766"/>
                </a:cubicBezTo>
                <a:lnTo>
                  <a:pt x="1257598" y="1927324"/>
                </a:lnTo>
                <a:cubicBezTo>
                  <a:pt x="1257598" y="1922363"/>
                  <a:pt x="1255118" y="1919883"/>
                  <a:pt x="1250156" y="1919883"/>
                </a:cubicBezTo>
                <a:lnTo>
                  <a:pt x="1250156" y="1927324"/>
                </a:lnTo>
                <a:cubicBezTo>
                  <a:pt x="1245195" y="1927324"/>
                  <a:pt x="1240235" y="1927324"/>
                  <a:pt x="1235274" y="1927324"/>
                </a:cubicBezTo>
                <a:lnTo>
                  <a:pt x="1235274" y="1919883"/>
                </a:lnTo>
                <a:lnTo>
                  <a:pt x="1235274" y="1912441"/>
                </a:lnTo>
                <a:cubicBezTo>
                  <a:pt x="1230312" y="1917402"/>
                  <a:pt x="1225352" y="1917402"/>
                  <a:pt x="1220391" y="1912441"/>
                </a:cubicBezTo>
                <a:lnTo>
                  <a:pt x="1205508" y="1912441"/>
                </a:lnTo>
                <a:lnTo>
                  <a:pt x="1205508" y="1919883"/>
                </a:lnTo>
                <a:lnTo>
                  <a:pt x="1198067" y="1912441"/>
                </a:lnTo>
                <a:cubicBezTo>
                  <a:pt x="1203028" y="1912441"/>
                  <a:pt x="1203028" y="1909961"/>
                  <a:pt x="1198067" y="1905000"/>
                </a:cubicBezTo>
                <a:lnTo>
                  <a:pt x="1183184" y="1897559"/>
                </a:lnTo>
                <a:cubicBezTo>
                  <a:pt x="1183184" y="1897559"/>
                  <a:pt x="1180703" y="1895078"/>
                  <a:pt x="1175742" y="1890117"/>
                </a:cubicBezTo>
                <a:lnTo>
                  <a:pt x="1149698" y="1890117"/>
                </a:lnTo>
                <a:cubicBezTo>
                  <a:pt x="1152178" y="1890117"/>
                  <a:pt x="1155898" y="1892598"/>
                  <a:pt x="1160860" y="1897559"/>
                </a:cubicBezTo>
                <a:cubicBezTo>
                  <a:pt x="1165820" y="1897559"/>
                  <a:pt x="1168301" y="1897559"/>
                  <a:pt x="1168301" y="1897559"/>
                </a:cubicBezTo>
                <a:lnTo>
                  <a:pt x="1131094" y="1905000"/>
                </a:lnTo>
                <a:cubicBezTo>
                  <a:pt x="1111250" y="1900039"/>
                  <a:pt x="1101328" y="1892598"/>
                  <a:pt x="1101328" y="1882676"/>
                </a:cubicBezTo>
                <a:cubicBezTo>
                  <a:pt x="1101328" y="1867793"/>
                  <a:pt x="1088771" y="1861282"/>
                  <a:pt x="1063656" y="1863142"/>
                </a:cubicBezTo>
                <a:close/>
                <a:moveTo>
                  <a:pt x="1614785" y="1860351"/>
                </a:moveTo>
                <a:lnTo>
                  <a:pt x="1622227" y="1860351"/>
                </a:lnTo>
                <a:lnTo>
                  <a:pt x="1620739" y="1861096"/>
                </a:lnTo>
                <a:close/>
                <a:moveTo>
                  <a:pt x="1324571" y="1858026"/>
                </a:moveTo>
                <a:cubicBezTo>
                  <a:pt x="1332012" y="1857096"/>
                  <a:pt x="1339453" y="1860351"/>
                  <a:pt x="1346895" y="1867793"/>
                </a:cubicBezTo>
                <a:lnTo>
                  <a:pt x="1346895" y="1875234"/>
                </a:lnTo>
                <a:cubicBezTo>
                  <a:pt x="1346895" y="1875234"/>
                  <a:pt x="1344414" y="1875234"/>
                  <a:pt x="1339453" y="1875234"/>
                </a:cubicBezTo>
                <a:cubicBezTo>
                  <a:pt x="1339453" y="1875234"/>
                  <a:pt x="1338213" y="1873994"/>
                  <a:pt x="1335733" y="1871514"/>
                </a:cubicBezTo>
                <a:cubicBezTo>
                  <a:pt x="1333252" y="1869033"/>
                  <a:pt x="1329531" y="1867793"/>
                  <a:pt x="1324571" y="1867793"/>
                </a:cubicBezTo>
                <a:lnTo>
                  <a:pt x="1317129" y="1860351"/>
                </a:lnTo>
                <a:cubicBezTo>
                  <a:pt x="1319609" y="1859111"/>
                  <a:pt x="1322090" y="1858336"/>
                  <a:pt x="1324571" y="1858026"/>
                </a:cubicBezTo>
                <a:close/>
                <a:moveTo>
                  <a:pt x="1955230" y="1856631"/>
                </a:moveTo>
                <a:cubicBezTo>
                  <a:pt x="1953989" y="1856631"/>
                  <a:pt x="1952129" y="1857871"/>
                  <a:pt x="1949649" y="1860351"/>
                </a:cubicBezTo>
                <a:lnTo>
                  <a:pt x="1957090" y="1860351"/>
                </a:lnTo>
                <a:cubicBezTo>
                  <a:pt x="1957090" y="1857871"/>
                  <a:pt x="1956470" y="1856631"/>
                  <a:pt x="1955230" y="1856631"/>
                </a:cubicBezTo>
                <a:close/>
                <a:moveTo>
                  <a:pt x="1845469" y="1852910"/>
                </a:moveTo>
                <a:lnTo>
                  <a:pt x="1838028" y="1860351"/>
                </a:lnTo>
                <a:cubicBezTo>
                  <a:pt x="1842988" y="1870274"/>
                  <a:pt x="1852910" y="1876474"/>
                  <a:pt x="1867793" y="1878955"/>
                </a:cubicBezTo>
                <a:cubicBezTo>
                  <a:pt x="1882676" y="1881436"/>
                  <a:pt x="1892598" y="1880195"/>
                  <a:pt x="1897559" y="1875234"/>
                </a:cubicBezTo>
                <a:lnTo>
                  <a:pt x="1860352" y="1860351"/>
                </a:lnTo>
                <a:cubicBezTo>
                  <a:pt x="1855391" y="1860351"/>
                  <a:pt x="1850430" y="1857871"/>
                  <a:pt x="1845469" y="1852910"/>
                </a:cubicBezTo>
                <a:close/>
                <a:moveTo>
                  <a:pt x="1175742" y="1852910"/>
                </a:moveTo>
                <a:cubicBezTo>
                  <a:pt x="1175742" y="1857871"/>
                  <a:pt x="1178223" y="1860351"/>
                  <a:pt x="1183184" y="1860351"/>
                </a:cubicBezTo>
                <a:cubicBezTo>
                  <a:pt x="1188145" y="1860351"/>
                  <a:pt x="1190625" y="1857871"/>
                  <a:pt x="1190625" y="1852910"/>
                </a:cubicBezTo>
                <a:close/>
                <a:moveTo>
                  <a:pt x="1008311" y="1849189"/>
                </a:moveTo>
                <a:cubicBezTo>
                  <a:pt x="1005830" y="1849190"/>
                  <a:pt x="1004590" y="1850430"/>
                  <a:pt x="1004590" y="1852910"/>
                </a:cubicBezTo>
                <a:cubicBezTo>
                  <a:pt x="1004590" y="1852910"/>
                  <a:pt x="1007070" y="1852910"/>
                  <a:pt x="1012031" y="1852910"/>
                </a:cubicBezTo>
                <a:cubicBezTo>
                  <a:pt x="1021953" y="1852910"/>
                  <a:pt x="1026914" y="1854150"/>
                  <a:pt x="1026914" y="1856631"/>
                </a:cubicBezTo>
                <a:cubicBezTo>
                  <a:pt x="1026914" y="1859111"/>
                  <a:pt x="1030635" y="1860351"/>
                  <a:pt x="1038076" y="1860351"/>
                </a:cubicBezTo>
                <a:cubicBezTo>
                  <a:pt x="1045518" y="1860351"/>
                  <a:pt x="1049239" y="1857871"/>
                  <a:pt x="1049239" y="1852910"/>
                </a:cubicBezTo>
                <a:lnTo>
                  <a:pt x="1041797" y="1852910"/>
                </a:lnTo>
                <a:lnTo>
                  <a:pt x="1019473" y="1852910"/>
                </a:lnTo>
                <a:cubicBezTo>
                  <a:pt x="1014512" y="1850430"/>
                  <a:pt x="1010791" y="1849190"/>
                  <a:pt x="1008311" y="1849189"/>
                </a:cubicBezTo>
                <a:close/>
                <a:moveTo>
                  <a:pt x="1361777" y="1845469"/>
                </a:moveTo>
                <a:cubicBezTo>
                  <a:pt x="1361777" y="1850429"/>
                  <a:pt x="1372940" y="1856631"/>
                  <a:pt x="1395264" y="1864072"/>
                </a:cubicBezTo>
                <a:cubicBezTo>
                  <a:pt x="1417588" y="1871514"/>
                  <a:pt x="1431230" y="1875234"/>
                  <a:pt x="1436192" y="1875234"/>
                </a:cubicBezTo>
                <a:lnTo>
                  <a:pt x="1443633" y="1867793"/>
                </a:lnTo>
                <a:cubicBezTo>
                  <a:pt x="1443633" y="1867793"/>
                  <a:pt x="1438672" y="1866553"/>
                  <a:pt x="1428750" y="1864072"/>
                </a:cubicBezTo>
                <a:cubicBezTo>
                  <a:pt x="1418828" y="1861592"/>
                  <a:pt x="1412627" y="1859111"/>
                  <a:pt x="1410146" y="1856631"/>
                </a:cubicBezTo>
                <a:cubicBezTo>
                  <a:pt x="1407666" y="1854150"/>
                  <a:pt x="1402705" y="1852910"/>
                  <a:pt x="1395264" y="1852910"/>
                </a:cubicBezTo>
                <a:cubicBezTo>
                  <a:pt x="1387823" y="1852910"/>
                  <a:pt x="1384102" y="1850429"/>
                  <a:pt x="1384102" y="1845469"/>
                </a:cubicBezTo>
                <a:close/>
                <a:moveTo>
                  <a:pt x="982266" y="1845469"/>
                </a:moveTo>
                <a:cubicBezTo>
                  <a:pt x="977305" y="1845469"/>
                  <a:pt x="977305" y="1847949"/>
                  <a:pt x="982266" y="1852910"/>
                </a:cubicBezTo>
                <a:cubicBezTo>
                  <a:pt x="992188" y="1862832"/>
                  <a:pt x="1002110" y="1867793"/>
                  <a:pt x="1012031" y="1867793"/>
                </a:cubicBezTo>
                <a:lnTo>
                  <a:pt x="1012031" y="1860351"/>
                </a:lnTo>
                <a:cubicBezTo>
                  <a:pt x="1007070" y="1860351"/>
                  <a:pt x="1002110" y="1857871"/>
                  <a:pt x="997149" y="1852910"/>
                </a:cubicBezTo>
                <a:cubicBezTo>
                  <a:pt x="992188" y="1847949"/>
                  <a:pt x="987227" y="1845469"/>
                  <a:pt x="982266" y="1845469"/>
                </a:cubicBezTo>
                <a:close/>
                <a:moveTo>
                  <a:pt x="6139160" y="1838027"/>
                </a:moveTo>
                <a:lnTo>
                  <a:pt x="6139160" y="1845469"/>
                </a:lnTo>
                <a:cubicBezTo>
                  <a:pt x="6144121" y="1845469"/>
                  <a:pt x="6149081" y="1845469"/>
                  <a:pt x="6154043" y="1845469"/>
                </a:cubicBezTo>
                <a:cubicBezTo>
                  <a:pt x="6149081" y="1840508"/>
                  <a:pt x="6144121" y="1838027"/>
                  <a:pt x="6139160" y="1838027"/>
                </a:cubicBezTo>
                <a:close/>
                <a:moveTo>
                  <a:pt x="6094511" y="1838027"/>
                </a:moveTo>
                <a:lnTo>
                  <a:pt x="6072187" y="1845469"/>
                </a:lnTo>
                <a:lnTo>
                  <a:pt x="6094511" y="1845469"/>
                </a:lnTo>
                <a:cubicBezTo>
                  <a:pt x="6094511" y="1840508"/>
                  <a:pt x="6094511" y="1838027"/>
                  <a:pt x="6094511" y="1838027"/>
                </a:cubicBezTo>
                <a:close/>
                <a:moveTo>
                  <a:pt x="952500" y="1838027"/>
                </a:moveTo>
                <a:cubicBezTo>
                  <a:pt x="952500" y="1842988"/>
                  <a:pt x="952500" y="1845469"/>
                  <a:pt x="952500" y="1845469"/>
                </a:cubicBezTo>
                <a:lnTo>
                  <a:pt x="959942" y="1845469"/>
                </a:lnTo>
                <a:close/>
                <a:moveTo>
                  <a:pt x="1391543" y="1830586"/>
                </a:moveTo>
                <a:lnTo>
                  <a:pt x="1421309" y="1838027"/>
                </a:lnTo>
                <a:cubicBezTo>
                  <a:pt x="1421309" y="1833067"/>
                  <a:pt x="1418828" y="1830586"/>
                  <a:pt x="1413867" y="1830586"/>
                </a:cubicBezTo>
                <a:cubicBezTo>
                  <a:pt x="1408906" y="1830586"/>
                  <a:pt x="1403946" y="1830586"/>
                  <a:pt x="1398984" y="1830586"/>
                </a:cubicBezTo>
                <a:close/>
                <a:moveTo>
                  <a:pt x="982266" y="1830586"/>
                </a:moveTo>
                <a:lnTo>
                  <a:pt x="974824" y="1838027"/>
                </a:lnTo>
                <a:cubicBezTo>
                  <a:pt x="979785" y="1838027"/>
                  <a:pt x="982266" y="1838027"/>
                  <a:pt x="982266" y="1838027"/>
                </a:cubicBezTo>
                <a:lnTo>
                  <a:pt x="997149" y="1838027"/>
                </a:lnTo>
                <a:close/>
                <a:moveTo>
                  <a:pt x="930176" y="1830586"/>
                </a:moveTo>
                <a:lnTo>
                  <a:pt x="922735" y="1838027"/>
                </a:lnTo>
                <a:cubicBezTo>
                  <a:pt x="927696" y="1838027"/>
                  <a:pt x="931416" y="1839267"/>
                  <a:pt x="933897" y="1841748"/>
                </a:cubicBezTo>
                <a:cubicBezTo>
                  <a:pt x="936377" y="1844229"/>
                  <a:pt x="937617" y="1842988"/>
                  <a:pt x="937617" y="1838027"/>
                </a:cubicBezTo>
                <a:close/>
                <a:moveTo>
                  <a:pt x="1413867" y="1823144"/>
                </a:moveTo>
                <a:cubicBezTo>
                  <a:pt x="1413867" y="1828105"/>
                  <a:pt x="1416348" y="1830586"/>
                  <a:pt x="1421309" y="1830586"/>
                </a:cubicBezTo>
                <a:lnTo>
                  <a:pt x="1428750" y="1823144"/>
                </a:lnTo>
                <a:cubicBezTo>
                  <a:pt x="1428750" y="1823144"/>
                  <a:pt x="1426270" y="1823144"/>
                  <a:pt x="1421309" y="1823144"/>
                </a:cubicBezTo>
                <a:close/>
                <a:moveTo>
                  <a:pt x="6074048" y="1819424"/>
                </a:moveTo>
                <a:cubicBezTo>
                  <a:pt x="6072807" y="1819424"/>
                  <a:pt x="6072187" y="1820664"/>
                  <a:pt x="6072187" y="1823144"/>
                </a:cubicBezTo>
                <a:lnTo>
                  <a:pt x="6079629" y="1823144"/>
                </a:lnTo>
                <a:cubicBezTo>
                  <a:pt x="6077148" y="1820664"/>
                  <a:pt x="6075288" y="1819424"/>
                  <a:pt x="6074048" y="1819424"/>
                </a:cubicBezTo>
                <a:close/>
                <a:moveTo>
                  <a:pt x="6206133" y="1815703"/>
                </a:moveTo>
                <a:cubicBezTo>
                  <a:pt x="6216054" y="1815703"/>
                  <a:pt x="6223495" y="1816943"/>
                  <a:pt x="6228457" y="1819424"/>
                </a:cubicBezTo>
                <a:cubicBezTo>
                  <a:pt x="6233418" y="1821904"/>
                  <a:pt x="6235898" y="1823144"/>
                  <a:pt x="6235898" y="1823144"/>
                </a:cubicBezTo>
                <a:cubicBezTo>
                  <a:pt x="6240859" y="1823144"/>
                  <a:pt x="6243340" y="1823144"/>
                  <a:pt x="6243340" y="1823144"/>
                </a:cubicBezTo>
                <a:cubicBezTo>
                  <a:pt x="6243340" y="1823144"/>
                  <a:pt x="6245820" y="1823144"/>
                  <a:pt x="6250781" y="1823144"/>
                </a:cubicBezTo>
                <a:cubicBezTo>
                  <a:pt x="6250781" y="1828105"/>
                  <a:pt x="6255742" y="1830586"/>
                  <a:pt x="6265664" y="1830586"/>
                </a:cubicBezTo>
                <a:lnTo>
                  <a:pt x="6273105" y="1830586"/>
                </a:lnTo>
                <a:cubicBezTo>
                  <a:pt x="6268144" y="1825625"/>
                  <a:pt x="6268144" y="1823144"/>
                  <a:pt x="6273105" y="1823144"/>
                </a:cubicBezTo>
                <a:lnTo>
                  <a:pt x="6280547" y="1823144"/>
                </a:lnTo>
                <a:cubicBezTo>
                  <a:pt x="6280547" y="1828105"/>
                  <a:pt x="6280547" y="1830586"/>
                  <a:pt x="6280547" y="1830586"/>
                </a:cubicBezTo>
                <a:cubicBezTo>
                  <a:pt x="6280547" y="1830586"/>
                  <a:pt x="6283027" y="1830586"/>
                  <a:pt x="6287988" y="1830586"/>
                </a:cubicBezTo>
                <a:lnTo>
                  <a:pt x="6295429" y="1838027"/>
                </a:lnTo>
                <a:cubicBezTo>
                  <a:pt x="6290468" y="1838027"/>
                  <a:pt x="6285508" y="1838027"/>
                  <a:pt x="6280547" y="1838027"/>
                </a:cubicBezTo>
                <a:cubicBezTo>
                  <a:pt x="6270625" y="1838027"/>
                  <a:pt x="6263184" y="1838027"/>
                  <a:pt x="6258222" y="1838027"/>
                </a:cubicBezTo>
                <a:lnTo>
                  <a:pt x="6206133" y="1830586"/>
                </a:lnTo>
                <a:cubicBezTo>
                  <a:pt x="6201171" y="1825625"/>
                  <a:pt x="6198691" y="1823144"/>
                  <a:pt x="6198691" y="1823144"/>
                </a:cubicBezTo>
                <a:cubicBezTo>
                  <a:pt x="6193730" y="1828105"/>
                  <a:pt x="6191250" y="1828105"/>
                  <a:pt x="6191250" y="1823144"/>
                </a:cubicBezTo>
                <a:cubicBezTo>
                  <a:pt x="6191250" y="1818184"/>
                  <a:pt x="6196211" y="1815703"/>
                  <a:pt x="6206133" y="1815703"/>
                </a:cubicBezTo>
                <a:close/>
                <a:moveTo>
                  <a:pt x="1369219" y="1815703"/>
                </a:moveTo>
                <a:lnTo>
                  <a:pt x="1361777" y="1823144"/>
                </a:lnTo>
                <a:lnTo>
                  <a:pt x="1376660" y="1823144"/>
                </a:lnTo>
                <a:cubicBezTo>
                  <a:pt x="1376660" y="1818184"/>
                  <a:pt x="1374180" y="1815703"/>
                  <a:pt x="1369219" y="1815703"/>
                </a:cubicBezTo>
                <a:close/>
                <a:moveTo>
                  <a:pt x="1049239" y="1815703"/>
                </a:moveTo>
                <a:cubicBezTo>
                  <a:pt x="1049239" y="1815703"/>
                  <a:pt x="1049239" y="1818184"/>
                  <a:pt x="1049239" y="1823144"/>
                </a:cubicBezTo>
                <a:cubicBezTo>
                  <a:pt x="1054199" y="1823144"/>
                  <a:pt x="1056680" y="1821904"/>
                  <a:pt x="1056680" y="1819424"/>
                </a:cubicBezTo>
                <a:cubicBezTo>
                  <a:pt x="1056680" y="1816943"/>
                  <a:pt x="1054199" y="1815703"/>
                  <a:pt x="1049239" y="1815703"/>
                </a:cubicBezTo>
                <a:close/>
                <a:moveTo>
                  <a:pt x="1027844" y="1811052"/>
                </a:moveTo>
                <a:cubicBezTo>
                  <a:pt x="1027224" y="1811672"/>
                  <a:pt x="1026914" y="1813223"/>
                  <a:pt x="1026914" y="1815703"/>
                </a:cubicBezTo>
                <a:cubicBezTo>
                  <a:pt x="1026914" y="1815703"/>
                  <a:pt x="1028155" y="1815703"/>
                  <a:pt x="1030635" y="1815703"/>
                </a:cubicBezTo>
                <a:cubicBezTo>
                  <a:pt x="1033115" y="1815703"/>
                  <a:pt x="1034356" y="1815703"/>
                  <a:pt x="1034356" y="1815703"/>
                </a:cubicBezTo>
                <a:cubicBezTo>
                  <a:pt x="1034356" y="1815703"/>
                  <a:pt x="1033115" y="1814463"/>
                  <a:pt x="1030635" y="1811982"/>
                </a:cubicBezTo>
                <a:cubicBezTo>
                  <a:pt x="1029395" y="1810742"/>
                  <a:pt x="1028465" y="1810432"/>
                  <a:pt x="1027844" y="1811052"/>
                </a:cubicBezTo>
                <a:close/>
                <a:moveTo>
                  <a:pt x="1670596" y="1805936"/>
                </a:moveTo>
                <a:cubicBezTo>
                  <a:pt x="1669356" y="1806247"/>
                  <a:pt x="1668115" y="1807022"/>
                  <a:pt x="1666875" y="1808262"/>
                </a:cubicBezTo>
                <a:cubicBezTo>
                  <a:pt x="1666875" y="1813222"/>
                  <a:pt x="1669356" y="1815703"/>
                  <a:pt x="1674317" y="1815703"/>
                </a:cubicBezTo>
                <a:lnTo>
                  <a:pt x="1681758" y="1815703"/>
                </a:lnTo>
                <a:cubicBezTo>
                  <a:pt x="1678037" y="1808262"/>
                  <a:pt x="1674317" y="1805006"/>
                  <a:pt x="1670596" y="1805936"/>
                </a:cubicBezTo>
                <a:close/>
                <a:moveTo>
                  <a:pt x="1265039" y="1785937"/>
                </a:moveTo>
                <a:lnTo>
                  <a:pt x="1265039" y="1793379"/>
                </a:lnTo>
                <a:cubicBezTo>
                  <a:pt x="1265039" y="1793379"/>
                  <a:pt x="1267520" y="1793379"/>
                  <a:pt x="1272481" y="1793379"/>
                </a:cubicBezTo>
                <a:cubicBezTo>
                  <a:pt x="1267520" y="1788418"/>
                  <a:pt x="1265039" y="1785937"/>
                  <a:pt x="1265039" y="1785937"/>
                </a:cubicBezTo>
                <a:close/>
                <a:moveTo>
                  <a:pt x="1086446" y="1785937"/>
                </a:moveTo>
                <a:cubicBezTo>
                  <a:pt x="1086446" y="1785937"/>
                  <a:pt x="1088926" y="1785937"/>
                  <a:pt x="1093887" y="1785937"/>
                </a:cubicBezTo>
                <a:lnTo>
                  <a:pt x="1101328" y="1785937"/>
                </a:lnTo>
                <a:cubicBezTo>
                  <a:pt x="1101328" y="1785937"/>
                  <a:pt x="1098848" y="1788418"/>
                  <a:pt x="1093887" y="1793379"/>
                </a:cubicBezTo>
                <a:cubicBezTo>
                  <a:pt x="1088926" y="1793379"/>
                  <a:pt x="1086446" y="1793379"/>
                  <a:pt x="1086446" y="1793379"/>
                </a:cubicBezTo>
                <a:cubicBezTo>
                  <a:pt x="1086446" y="1788418"/>
                  <a:pt x="1086446" y="1785937"/>
                  <a:pt x="1086446" y="1785937"/>
                </a:cubicBezTo>
                <a:close/>
                <a:moveTo>
                  <a:pt x="6474023" y="1778496"/>
                </a:moveTo>
                <a:cubicBezTo>
                  <a:pt x="6474023" y="1778496"/>
                  <a:pt x="6476503" y="1778496"/>
                  <a:pt x="6481465" y="1778496"/>
                </a:cubicBezTo>
                <a:lnTo>
                  <a:pt x="6474023" y="1785937"/>
                </a:lnTo>
                <a:cubicBezTo>
                  <a:pt x="6474023" y="1780977"/>
                  <a:pt x="6474023" y="1778496"/>
                  <a:pt x="6474023" y="1778496"/>
                </a:cubicBezTo>
                <a:close/>
                <a:moveTo>
                  <a:pt x="6280547" y="1778496"/>
                </a:moveTo>
                <a:lnTo>
                  <a:pt x="6287988" y="1785937"/>
                </a:lnTo>
                <a:lnTo>
                  <a:pt x="6302871" y="1785937"/>
                </a:lnTo>
                <a:cubicBezTo>
                  <a:pt x="6302871" y="1780977"/>
                  <a:pt x="6300391" y="1778496"/>
                  <a:pt x="6295429" y="1778496"/>
                </a:cubicBezTo>
                <a:cubicBezTo>
                  <a:pt x="6290468" y="1778496"/>
                  <a:pt x="6285508" y="1778496"/>
                  <a:pt x="6280547" y="1778496"/>
                </a:cubicBezTo>
                <a:close/>
                <a:moveTo>
                  <a:pt x="6101953" y="1778496"/>
                </a:moveTo>
                <a:lnTo>
                  <a:pt x="6094511" y="1793379"/>
                </a:lnTo>
                <a:lnTo>
                  <a:pt x="6124277" y="1793379"/>
                </a:lnTo>
                <a:cubicBezTo>
                  <a:pt x="6124277" y="1788418"/>
                  <a:pt x="6123036" y="1784697"/>
                  <a:pt x="6120556" y="1782217"/>
                </a:cubicBezTo>
                <a:cubicBezTo>
                  <a:pt x="6118076" y="1779736"/>
                  <a:pt x="6111874" y="1778496"/>
                  <a:pt x="6101953" y="1778496"/>
                </a:cubicBezTo>
                <a:close/>
                <a:moveTo>
                  <a:pt x="6064746" y="1778496"/>
                </a:moveTo>
                <a:cubicBezTo>
                  <a:pt x="6074667" y="1788418"/>
                  <a:pt x="6079629" y="1788418"/>
                  <a:pt x="6079629" y="1778496"/>
                </a:cubicBezTo>
                <a:cubicBezTo>
                  <a:pt x="6074667" y="1778496"/>
                  <a:pt x="6072187" y="1778496"/>
                  <a:pt x="6072187" y="1778496"/>
                </a:cubicBezTo>
                <a:close/>
                <a:moveTo>
                  <a:pt x="6444257" y="1771055"/>
                </a:moveTo>
                <a:lnTo>
                  <a:pt x="6451699" y="1771055"/>
                </a:lnTo>
                <a:cubicBezTo>
                  <a:pt x="6451699" y="1776015"/>
                  <a:pt x="6449219" y="1778496"/>
                  <a:pt x="6444257" y="1778496"/>
                </a:cubicBezTo>
                <a:close/>
                <a:moveTo>
                  <a:pt x="6369843" y="1771055"/>
                </a:moveTo>
                <a:lnTo>
                  <a:pt x="6377285" y="1771055"/>
                </a:lnTo>
                <a:cubicBezTo>
                  <a:pt x="6377285" y="1776015"/>
                  <a:pt x="6374805" y="1778496"/>
                  <a:pt x="6369843" y="1778496"/>
                </a:cubicBezTo>
                <a:close/>
                <a:moveTo>
                  <a:pt x="6399609" y="1768575"/>
                </a:moveTo>
                <a:lnTo>
                  <a:pt x="6399609" y="1771055"/>
                </a:lnTo>
                <a:cubicBezTo>
                  <a:pt x="6394647" y="1771055"/>
                  <a:pt x="6392167" y="1771055"/>
                  <a:pt x="6392167" y="1771055"/>
                </a:cubicBezTo>
                <a:close/>
                <a:moveTo>
                  <a:pt x="1242715" y="1763613"/>
                </a:moveTo>
                <a:lnTo>
                  <a:pt x="1235274" y="1771055"/>
                </a:lnTo>
                <a:lnTo>
                  <a:pt x="1242715" y="1771055"/>
                </a:lnTo>
                <a:cubicBezTo>
                  <a:pt x="1247676" y="1771055"/>
                  <a:pt x="1250156" y="1769815"/>
                  <a:pt x="1250156" y="1767334"/>
                </a:cubicBezTo>
                <a:cubicBezTo>
                  <a:pt x="1250156" y="1764853"/>
                  <a:pt x="1247676" y="1763613"/>
                  <a:pt x="1242715" y="1763613"/>
                </a:cubicBezTo>
                <a:close/>
                <a:moveTo>
                  <a:pt x="1175742" y="1763613"/>
                </a:moveTo>
                <a:lnTo>
                  <a:pt x="1175742" y="1771055"/>
                </a:lnTo>
                <a:lnTo>
                  <a:pt x="1190625" y="1771055"/>
                </a:lnTo>
                <a:close/>
                <a:moveTo>
                  <a:pt x="1041797" y="1763613"/>
                </a:moveTo>
                <a:lnTo>
                  <a:pt x="1034356" y="1771055"/>
                </a:lnTo>
                <a:lnTo>
                  <a:pt x="1049239" y="1778496"/>
                </a:lnTo>
                <a:lnTo>
                  <a:pt x="1064121" y="1785937"/>
                </a:lnTo>
                <a:lnTo>
                  <a:pt x="1049239" y="1785937"/>
                </a:lnTo>
                <a:lnTo>
                  <a:pt x="1064121" y="1793379"/>
                </a:lnTo>
                <a:lnTo>
                  <a:pt x="1064121" y="1785937"/>
                </a:lnTo>
                <a:cubicBezTo>
                  <a:pt x="1064121" y="1785937"/>
                  <a:pt x="1066602" y="1784697"/>
                  <a:pt x="1071562" y="1782217"/>
                </a:cubicBezTo>
                <a:cubicBezTo>
                  <a:pt x="1076524" y="1779736"/>
                  <a:pt x="1079004" y="1780977"/>
                  <a:pt x="1079004" y="1785937"/>
                </a:cubicBezTo>
                <a:lnTo>
                  <a:pt x="1086446" y="1793379"/>
                </a:lnTo>
                <a:lnTo>
                  <a:pt x="1101328" y="1800820"/>
                </a:lnTo>
                <a:lnTo>
                  <a:pt x="1123652" y="1815703"/>
                </a:lnTo>
                <a:cubicBezTo>
                  <a:pt x="1123652" y="1815703"/>
                  <a:pt x="1129854" y="1818184"/>
                  <a:pt x="1142256" y="1823144"/>
                </a:cubicBezTo>
                <a:cubicBezTo>
                  <a:pt x="1154658" y="1828105"/>
                  <a:pt x="1165820" y="1833067"/>
                  <a:pt x="1175742" y="1838027"/>
                </a:cubicBezTo>
                <a:cubicBezTo>
                  <a:pt x="1180703" y="1838027"/>
                  <a:pt x="1186904" y="1840508"/>
                  <a:pt x="1194346" y="1845469"/>
                </a:cubicBezTo>
                <a:cubicBezTo>
                  <a:pt x="1201787" y="1850429"/>
                  <a:pt x="1203028" y="1852910"/>
                  <a:pt x="1198067" y="1852910"/>
                </a:cubicBezTo>
                <a:cubicBezTo>
                  <a:pt x="1198067" y="1857871"/>
                  <a:pt x="1199307" y="1860351"/>
                  <a:pt x="1201787" y="1860351"/>
                </a:cubicBezTo>
                <a:cubicBezTo>
                  <a:pt x="1204268" y="1860351"/>
                  <a:pt x="1205508" y="1860351"/>
                  <a:pt x="1205508" y="1860351"/>
                </a:cubicBezTo>
                <a:cubicBezTo>
                  <a:pt x="1210469" y="1860351"/>
                  <a:pt x="1210469" y="1857871"/>
                  <a:pt x="1205508" y="1852910"/>
                </a:cubicBezTo>
                <a:lnTo>
                  <a:pt x="1212949" y="1852910"/>
                </a:lnTo>
                <a:cubicBezTo>
                  <a:pt x="1212949" y="1852910"/>
                  <a:pt x="1221631" y="1855391"/>
                  <a:pt x="1238994" y="1860351"/>
                </a:cubicBezTo>
                <a:cubicBezTo>
                  <a:pt x="1256357" y="1865312"/>
                  <a:pt x="1267520" y="1865312"/>
                  <a:pt x="1272481" y="1860351"/>
                </a:cubicBezTo>
                <a:cubicBezTo>
                  <a:pt x="1272481" y="1860351"/>
                  <a:pt x="1274961" y="1861592"/>
                  <a:pt x="1279922" y="1864072"/>
                </a:cubicBezTo>
                <a:cubicBezTo>
                  <a:pt x="1284883" y="1866553"/>
                  <a:pt x="1288604" y="1866553"/>
                  <a:pt x="1291084" y="1864072"/>
                </a:cubicBezTo>
                <a:cubicBezTo>
                  <a:pt x="1293565" y="1861592"/>
                  <a:pt x="1297285" y="1861592"/>
                  <a:pt x="1302246" y="1864072"/>
                </a:cubicBezTo>
                <a:cubicBezTo>
                  <a:pt x="1307207" y="1866553"/>
                  <a:pt x="1310928" y="1867793"/>
                  <a:pt x="1313408" y="1867793"/>
                </a:cubicBezTo>
                <a:cubicBezTo>
                  <a:pt x="1315889" y="1867793"/>
                  <a:pt x="1320850" y="1870274"/>
                  <a:pt x="1328291" y="1875234"/>
                </a:cubicBezTo>
                <a:cubicBezTo>
                  <a:pt x="1335733" y="1880195"/>
                  <a:pt x="1341934" y="1885156"/>
                  <a:pt x="1346895" y="1890117"/>
                </a:cubicBezTo>
                <a:lnTo>
                  <a:pt x="1361777" y="1897559"/>
                </a:lnTo>
                <a:cubicBezTo>
                  <a:pt x="1361777" y="1907481"/>
                  <a:pt x="1381621" y="1912441"/>
                  <a:pt x="1421309" y="1912441"/>
                </a:cubicBezTo>
                <a:lnTo>
                  <a:pt x="1413867" y="1905000"/>
                </a:lnTo>
                <a:lnTo>
                  <a:pt x="1421309" y="1905000"/>
                </a:lnTo>
                <a:lnTo>
                  <a:pt x="1436192" y="1912441"/>
                </a:lnTo>
                <a:cubicBezTo>
                  <a:pt x="1456035" y="1927324"/>
                  <a:pt x="1475879" y="1934766"/>
                  <a:pt x="1495723" y="1934766"/>
                </a:cubicBezTo>
                <a:cubicBezTo>
                  <a:pt x="1505645" y="1934766"/>
                  <a:pt x="1510606" y="1936006"/>
                  <a:pt x="1510606" y="1938486"/>
                </a:cubicBezTo>
                <a:cubicBezTo>
                  <a:pt x="1510606" y="1940967"/>
                  <a:pt x="1514326" y="1942207"/>
                  <a:pt x="1521768" y="1942207"/>
                </a:cubicBezTo>
                <a:cubicBezTo>
                  <a:pt x="1529209" y="1942207"/>
                  <a:pt x="1540371" y="1945928"/>
                  <a:pt x="1555254" y="1953369"/>
                </a:cubicBezTo>
                <a:cubicBezTo>
                  <a:pt x="1570137" y="1960810"/>
                  <a:pt x="1583780" y="1965771"/>
                  <a:pt x="1596182" y="1968252"/>
                </a:cubicBezTo>
                <a:cubicBezTo>
                  <a:pt x="1608584" y="1970733"/>
                  <a:pt x="1617266" y="1973213"/>
                  <a:pt x="1622227" y="1975693"/>
                </a:cubicBezTo>
                <a:cubicBezTo>
                  <a:pt x="1627187" y="1978174"/>
                  <a:pt x="1630908" y="1979414"/>
                  <a:pt x="1633389" y="1979414"/>
                </a:cubicBezTo>
                <a:cubicBezTo>
                  <a:pt x="1635869" y="1979414"/>
                  <a:pt x="1639590" y="1981895"/>
                  <a:pt x="1644551" y="1986855"/>
                </a:cubicBezTo>
                <a:cubicBezTo>
                  <a:pt x="1649512" y="1991816"/>
                  <a:pt x="1656953" y="1994297"/>
                  <a:pt x="1666875" y="1994297"/>
                </a:cubicBezTo>
                <a:lnTo>
                  <a:pt x="1681758" y="1994297"/>
                </a:lnTo>
                <a:cubicBezTo>
                  <a:pt x="1691680" y="1999258"/>
                  <a:pt x="1697881" y="2000498"/>
                  <a:pt x="1700361" y="1998017"/>
                </a:cubicBezTo>
                <a:cubicBezTo>
                  <a:pt x="1702842" y="1995537"/>
                  <a:pt x="1707803" y="1996777"/>
                  <a:pt x="1715244" y="2001738"/>
                </a:cubicBezTo>
                <a:cubicBezTo>
                  <a:pt x="1722686" y="2006699"/>
                  <a:pt x="1728887" y="2009180"/>
                  <a:pt x="1733848" y="2009180"/>
                </a:cubicBezTo>
                <a:cubicBezTo>
                  <a:pt x="1738809" y="2004219"/>
                  <a:pt x="1743770" y="2004219"/>
                  <a:pt x="1748731" y="2009180"/>
                </a:cubicBezTo>
                <a:cubicBezTo>
                  <a:pt x="1753692" y="2014140"/>
                  <a:pt x="1756172" y="2016621"/>
                  <a:pt x="1756172" y="2016621"/>
                </a:cubicBezTo>
                <a:cubicBezTo>
                  <a:pt x="1761133" y="2011660"/>
                  <a:pt x="1766094" y="2009180"/>
                  <a:pt x="1771055" y="2009180"/>
                </a:cubicBezTo>
                <a:cubicBezTo>
                  <a:pt x="1766094" y="2004219"/>
                  <a:pt x="1766094" y="1999258"/>
                  <a:pt x="1771055" y="1994297"/>
                </a:cubicBezTo>
                <a:cubicBezTo>
                  <a:pt x="1776016" y="1989336"/>
                  <a:pt x="1783457" y="1994297"/>
                  <a:pt x="1793379" y="2009180"/>
                </a:cubicBezTo>
                <a:lnTo>
                  <a:pt x="1785938" y="2009180"/>
                </a:lnTo>
                <a:cubicBezTo>
                  <a:pt x="1785938" y="2009180"/>
                  <a:pt x="1785938" y="2011660"/>
                  <a:pt x="1785938" y="2016621"/>
                </a:cubicBezTo>
                <a:lnTo>
                  <a:pt x="1838028" y="2031504"/>
                </a:lnTo>
                <a:cubicBezTo>
                  <a:pt x="1842988" y="2031504"/>
                  <a:pt x="1846709" y="2031504"/>
                  <a:pt x="1849190" y="2031504"/>
                </a:cubicBezTo>
                <a:cubicBezTo>
                  <a:pt x="1851670" y="2031504"/>
                  <a:pt x="1854150" y="2031504"/>
                  <a:pt x="1856631" y="2031504"/>
                </a:cubicBezTo>
                <a:cubicBezTo>
                  <a:pt x="1859112" y="2031504"/>
                  <a:pt x="1862832" y="2031504"/>
                  <a:pt x="1867793" y="2031504"/>
                </a:cubicBezTo>
                <a:cubicBezTo>
                  <a:pt x="1867793" y="2026543"/>
                  <a:pt x="1865313" y="2024062"/>
                  <a:pt x="1860352" y="2024062"/>
                </a:cubicBezTo>
                <a:cubicBezTo>
                  <a:pt x="1855391" y="2024062"/>
                  <a:pt x="1851670" y="2022822"/>
                  <a:pt x="1849190" y="2020342"/>
                </a:cubicBezTo>
                <a:cubicBezTo>
                  <a:pt x="1846709" y="2017861"/>
                  <a:pt x="1842988" y="2014140"/>
                  <a:pt x="1838028" y="2009180"/>
                </a:cubicBezTo>
                <a:lnTo>
                  <a:pt x="1845469" y="2009180"/>
                </a:lnTo>
                <a:lnTo>
                  <a:pt x="1852910" y="2009180"/>
                </a:lnTo>
                <a:lnTo>
                  <a:pt x="1854770" y="2009180"/>
                </a:lnTo>
                <a:cubicBezTo>
                  <a:pt x="1858491" y="2009180"/>
                  <a:pt x="1862832" y="2009180"/>
                  <a:pt x="1867793" y="2009180"/>
                </a:cubicBezTo>
                <a:cubicBezTo>
                  <a:pt x="1877715" y="2009180"/>
                  <a:pt x="1885156" y="2006699"/>
                  <a:pt x="1890117" y="2001738"/>
                </a:cubicBezTo>
                <a:lnTo>
                  <a:pt x="1897559" y="2001738"/>
                </a:lnTo>
                <a:lnTo>
                  <a:pt x="1882676" y="1986855"/>
                </a:lnTo>
                <a:cubicBezTo>
                  <a:pt x="1877715" y="1986855"/>
                  <a:pt x="1873994" y="1985615"/>
                  <a:pt x="1871514" y="1983135"/>
                </a:cubicBezTo>
                <a:cubicBezTo>
                  <a:pt x="1869033" y="1980654"/>
                  <a:pt x="1867793" y="1979414"/>
                  <a:pt x="1867793" y="1979414"/>
                </a:cubicBezTo>
                <a:cubicBezTo>
                  <a:pt x="1867793" y="1979414"/>
                  <a:pt x="1860352" y="1976933"/>
                  <a:pt x="1845469" y="1971973"/>
                </a:cubicBezTo>
                <a:lnTo>
                  <a:pt x="1808262" y="1964531"/>
                </a:lnTo>
                <a:cubicBezTo>
                  <a:pt x="1803301" y="1959570"/>
                  <a:pt x="1795860" y="1957090"/>
                  <a:pt x="1785938" y="1957090"/>
                </a:cubicBezTo>
                <a:cubicBezTo>
                  <a:pt x="1776016" y="1952129"/>
                  <a:pt x="1768574" y="1949648"/>
                  <a:pt x="1763613" y="1949648"/>
                </a:cubicBezTo>
                <a:cubicBezTo>
                  <a:pt x="1758653" y="1949648"/>
                  <a:pt x="1754932" y="1948408"/>
                  <a:pt x="1752451" y="1945928"/>
                </a:cubicBezTo>
                <a:cubicBezTo>
                  <a:pt x="1749971" y="1943447"/>
                  <a:pt x="1737569" y="1938486"/>
                  <a:pt x="1715244" y="1931045"/>
                </a:cubicBezTo>
                <a:cubicBezTo>
                  <a:pt x="1692920" y="1923603"/>
                  <a:pt x="1671836" y="1917402"/>
                  <a:pt x="1651992" y="1912441"/>
                </a:cubicBezTo>
                <a:cubicBezTo>
                  <a:pt x="1612305" y="1902519"/>
                  <a:pt x="1592461" y="1897559"/>
                  <a:pt x="1592461" y="1897559"/>
                </a:cubicBezTo>
                <a:lnTo>
                  <a:pt x="1577578" y="1890117"/>
                </a:lnTo>
                <a:cubicBezTo>
                  <a:pt x="1572617" y="1890117"/>
                  <a:pt x="1565176" y="1890117"/>
                  <a:pt x="1555254" y="1890117"/>
                </a:cubicBezTo>
                <a:lnTo>
                  <a:pt x="1547813" y="1890117"/>
                </a:lnTo>
                <a:lnTo>
                  <a:pt x="1562695" y="1897559"/>
                </a:lnTo>
                <a:cubicBezTo>
                  <a:pt x="1567656" y="1897559"/>
                  <a:pt x="1575098" y="1900039"/>
                  <a:pt x="1585020" y="1905000"/>
                </a:cubicBezTo>
                <a:cubicBezTo>
                  <a:pt x="1589981" y="1909961"/>
                  <a:pt x="1594941" y="1913681"/>
                  <a:pt x="1599902" y="1916162"/>
                </a:cubicBezTo>
                <a:cubicBezTo>
                  <a:pt x="1604863" y="1918643"/>
                  <a:pt x="1607344" y="1919883"/>
                  <a:pt x="1607344" y="1919883"/>
                </a:cubicBezTo>
                <a:cubicBezTo>
                  <a:pt x="1612305" y="1919883"/>
                  <a:pt x="1627187" y="1923603"/>
                  <a:pt x="1651992" y="1931045"/>
                </a:cubicBezTo>
                <a:cubicBezTo>
                  <a:pt x="1676797" y="1938486"/>
                  <a:pt x="1684239" y="1942207"/>
                  <a:pt x="1674317" y="1942207"/>
                </a:cubicBezTo>
                <a:lnTo>
                  <a:pt x="1659434" y="1949648"/>
                </a:lnTo>
                <a:cubicBezTo>
                  <a:pt x="1659434" y="1949648"/>
                  <a:pt x="1656953" y="1947168"/>
                  <a:pt x="1651992" y="1942207"/>
                </a:cubicBezTo>
                <a:lnTo>
                  <a:pt x="1622227" y="1934766"/>
                </a:lnTo>
                <a:lnTo>
                  <a:pt x="1614785" y="1927324"/>
                </a:lnTo>
                <a:cubicBezTo>
                  <a:pt x="1609824" y="1922363"/>
                  <a:pt x="1604863" y="1922363"/>
                  <a:pt x="1599902" y="1927324"/>
                </a:cubicBezTo>
                <a:lnTo>
                  <a:pt x="1599902" y="1919883"/>
                </a:lnTo>
                <a:lnTo>
                  <a:pt x="1592461" y="1919883"/>
                </a:lnTo>
                <a:cubicBezTo>
                  <a:pt x="1587500" y="1919883"/>
                  <a:pt x="1582539" y="1919883"/>
                  <a:pt x="1577578" y="1919883"/>
                </a:cubicBezTo>
                <a:cubicBezTo>
                  <a:pt x="1577578" y="1924843"/>
                  <a:pt x="1577578" y="1927324"/>
                  <a:pt x="1577578" y="1927324"/>
                </a:cubicBezTo>
                <a:lnTo>
                  <a:pt x="1570137" y="1919883"/>
                </a:lnTo>
                <a:cubicBezTo>
                  <a:pt x="1575098" y="1919883"/>
                  <a:pt x="1577578" y="1918643"/>
                  <a:pt x="1577578" y="1916162"/>
                </a:cubicBezTo>
                <a:cubicBezTo>
                  <a:pt x="1577578" y="1913681"/>
                  <a:pt x="1577578" y="1912441"/>
                  <a:pt x="1577578" y="1912441"/>
                </a:cubicBezTo>
                <a:lnTo>
                  <a:pt x="1555254" y="1912441"/>
                </a:lnTo>
                <a:lnTo>
                  <a:pt x="1532930" y="1912441"/>
                </a:lnTo>
                <a:lnTo>
                  <a:pt x="1518047" y="1905000"/>
                </a:lnTo>
                <a:cubicBezTo>
                  <a:pt x="1513086" y="1905000"/>
                  <a:pt x="1508125" y="1905000"/>
                  <a:pt x="1503164" y="1905000"/>
                </a:cubicBezTo>
                <a:lnTo>
                  <a:pt x="1518047" y="1897559"/>
                </a:lnTo>
                <a:cubicBezTo>
                  <a:pt x="1518047" y="1902519"/>
                  <a:pt x="1520527" y="1905000"/>
                  <a:pt x="1525488" y="1905000"/>
                </a:cubicBezTo>
                <a:lnTo>
                  <a:pt x="1525488" y="1897559"/>
                </a:lnTo>
                <a:cubicBezTo>
                  <a:pt x="1520527" y="1897559"/>
                  <a:pt x="1518047" y="1895078"/>
                  <a:pt x="1518047" y="1890117"/>
                </a:cubicBezTo>
                <a:lnTo>
                  <a:pt x="1495723" y="1882676"/>
                </a:lnTo>
                <a:lnTo>
                  <a:pt x="1465957" y="1875234"/>
                </a:lnTo>
                <a:lnTo>
                  <a:pt x="1451074" y="1875234"/>
                </a:lnTo>
                <a:cubicBezTo>
                  <a:pt x="1451074" y="1880195"/>
                  <a:pt x="1443633" y="1882676"/>
                  <a:pt x="1428750" y="1882676"/>
                </a:cubicBezTo>
                <a:lnTo>
                  <a:pt x="1406426" y="1875234"/>
                </a:lnTo>
                <a:cubicBezTo>
                  <a:pt x="1401465" y="1870274"/>
                  <a:pt x="1395264" y="1866553"/>
                  <a:pt x="1387823" y="1864072"/>
                </a:cubicBezTo>
                <a:cubicBezTo>
                  <a:pt x="1380381" y="1861592"/>
                  <a:pt x="1374180" y="1860351"/>
                  <a:pt x="1369219" y="1860351"/>
                </a:cubicBezTo>
                <a:lnTo>
                  <a:pt x="1302246" y="1838027"/>
                </a:lnTo>
                <a:cubicBezTo>
                  <a:pt x="1302246" y="1838027"/>
                  <a:pt x="1302246" y="1835547"/>
                  <a:pt x="1302246" y="1830586"/>
                </a:cubicBezTo>
                <a:lnTo>
                  <a:pt x="1287363" y="1823144"/>
                </a:lnTo>
                <a:lnTo>
                  <a:pt x="1257598" y="1815703"/>
                </a:lnTo>
                <a:cubicBezTo>
                  <a:pt x="1252637" y="1815703"/>
                  <a:pt x="1250156" y="1815703"/>
                  <a:pt x="1250156" y="1815703"/>
                </a:cubicBezTo>
                <a:cubicBezTo>
                  <a:pt x="1250156" y="1820664"/>
                  <a:pt x="1250156" y="1824384"/>
                  <a:pt x="1250156" y="1826865"/>
                </a:cubicBezTo>
                <a:cubicBezTo>
                  <a:pt x="1250156" y="1829346"/>
                  <a:pt x="1252637" y="1833067"/>
                  <a:pt x="1257598" y="1838027"/>
                </a:cubicBezTo>
                <a:cubicBezTo>
                  <a:pt x="1267520" y="1842988"/>
                  <a:pt x="1274961" y="1846709"/>
                  <a:pt x="1279922" y="1849189"/>
                </a:cubicBezTo>
                <a:cubicBezTo>
                  <a:pt x="1284883" y="1851670"/>
                  <a:pt x="1287363" y="1854150"/>
                  <a:pt x="1287363" y="1856631"/>
                </a:cubicBezTo>
                <a:cubicBezTo>
                  <a:pt x="1287363" y="1859111"/>
                  <a:pt x="1286123" y="1859111"/>
                  <a:pt x="1283643" y="1856631"/>
                </a:cubicBezTo>
                <a:cubicBezTo>
                  <a:pt x="1281162" y="1854150"/>
                  <a:pt x="1272481" y="1850429"/>
                  <a:pt x="1257598" y="1845469"/>
                </a:cubicBezTo>
                <a:lnTo>
                  <a:pt x="1235274" y="1830586"/>
                </a:lnTo>
                <a:cubicBezTo>
                  <a:pt x="1240235" y="1830586"/>
                  <a:pt x="1242715" y="1825625"/>
                  <a:pt x="1242715" y="1815703"/>
                </a:cubicBezTo>
                <a:lnTo>
                  <a:pt x="1235274" y="1808262"/>
                </a:lnTo>
                <a:lnTo>
                  <a:pt x="1235274" y="1800820"/>
                </a:lnTo>
                <a:lnTo>
                  <a:pt x="1242715" y="1800820"/>
                </a:lnTo>
                <a:cubicBezTo>
                  <a:pt x="1242715" y="1800820"/>
                  <a:pt x="1241474" y="1799580"/>
                  <a:pt x="1238994" y="1797100"/>
                </a:cubicBezTo>
                <a:cubicBezTo>
                  <a:pt x="1236514" y="1794619"/>
                  <a:pt x="1232793" y="1793379"/>
                  <a:pt x="1227832" y="1793379"/>
                </a:cubicBezTo>
                <a:cubicBezTo>
                  <a:pt x="1222871" y="1788418"/>
                  <a:pt x="1217910" y="1784697"/>
                  <a:pt x="1212949" y="1782217"/>
                </a:cubicBezTo>
                <a:cubicBezTo>
                  <a:pt x="1207988" y="1779736"/>
                  <a:pt x="1203028" y="1778496"/>
                  <a:pt x="1198067" y="1778496"/>
                </a:cubicBezTo>
                <a:lnTo>
                  <a:pt x="1183184" y="1785937"/>
                </a:lnTo>
                <a:lnTo>
                  <a:pt x="1198067" y="1785937"/>
                </a:lnTo>
                <a:lnTo>
                  <a:pt x="1212949" y="1793379"/>
                </a:lnTo>
                <a:cubicBezTo>
                  <a:pt x="1222871" y="1793379"/>
                  <a:pt x="1225352" y="1798340"/>
                  <a:pt x="1220391" y="1808262"/>
                </a:cubicBezTo>
                <a:cubicBezTo>
                  <a:pt x="1220391" y="1808262"/>
                  <a:pt x="1212949" y="1805781"/>
                  <a:pt x="1198067" y="1800820"/>
                </a:cubicBezTo>
                <a:cubicBezTo>
                  <a:pt x="1188145" y="1800820"/>
                  <a:pt x="1180703" y="1800820"/>
                  <a:pt x="1175742" y="1800820"/>
                </a:cubicBezTo>
                <a:lnTo>
                  <a:pt x="1190625" y="1815703"/>
                </a:lnTo>
                <a:lnTo>
                  <a:pt x="1198067" y="1815703"/>
                </a:lnTo>
                <a:lnTo>
                  <a:pt x="1205508" y="1815703"/>
                </a:lnTo>
                <a:cubicBezTo>
                  <a:pt x="1210469" y="1815703"/>
                  <a:pt x="1211709" y="1816943"/>
                  <a:pt x="1209229" y="1819424"/>
                </a:cubicBezTo>
                <a:cubicBezTo>
                  <a:pt x="1206748" y="1821904"/>
                  <a:pt x="1207988" y="1825625"/>
                  <a:pt x="1212949" y="1830586"/>
                </a:cubicBezTo>
                <a:lnTo>
                  <a:pt x="1205508" y="1830586"/>
                </a:lnTo>
                <a:lnTo>
                  <a:pt x="1190625" y="1823144"/>
                </a:lnTo>
                <a:cubicBezTo>
                  <a:pt x="1190625" y="1833067"/>
                  <a:pt x="1175742" y="1830586"/>
                  <a:pt x="1145977" y="1815703"/>
                </a:cubicBezTo>
                <a:cubicBezTo>
                  <a:pt x="1136055" y="1810742"/>
                  <a:pt x="1129854" y="1808262"/>
                  <a:pt x="1127373" y="1808262"/>
                </a:cubicBezTo>
                <a:cubicBezTo>
                  <a:pt x="1124893" y="1808262"/>
                  <a:pt x="1121172" y="1805781"/>
                  <a:pt x="1116211" y="1800820"/>
                </a:cubicBezTo>
                <a:lnTo>
                  <a:pt x="1123652" y="1800820"/>
                </a:lnTo>
                <a:cubicBezTo>
                  <a:pt x="1123652" y="1795859"/>
                  <a:pt x="1121172" y="1793379"/>
                  <a:pt x="1116211" y="1793379"/>
                </a:cubicBezTo>
                <a:cubicBezTo>
                  <a:pt x="1111250" y="1793379"/>
                  <a:pt x="1108769" y="1792139"/>
                  <a:pt x="1108769" y="1789658"/>
                </a:cubicBezTo>
                <a:cubicBezTo>
                  <a:pt x="1108769" y="1787177"/>
                  <a:pt x="1106289" y="1783457"/>
                  <a:pt x="1101328" y="1778496"/>
                </a:cubicBezTo>
                <a:cubicBezTo>
                  <a:pt x="1096367" y="1773535"/>
                  <a:pt x="1088926" y="1771055"/>
                  <a:pt x="1079004" y="1771055"/>
                </a:cubicBezTo>
                <a:lnTo>
                  <a:pt x="1064121" y="1771055"/>
                </a:lnTo>
                <a:cubicBezTo>
                  <a:pt x="1064121" y="1766094"/>
                  <a:pt x="1061641" y="1763613"/>
                  <a:pt x="1056680" y="1763613"/>
                </a:cubicBezTo>
                <a:close/>
                <a:moveTo>
                  <a:pt x="6488905" y="1756172"/>
                </a:moveTo>
                <a:lnTo>
                  <a:pt x="6496347" y="1763613"/>
                </a:lnTo>
                <a:cubicBezTo>
                  <a:pt x="6496347" y="1763613"/>
                  <a:pt x="6493867" y="1763613"/>
                  <a:pt x="6488905" y="1763613"/>
                </a:cubicBezTo>
                <a:cubicBezTo>
                  <a:pt x="6488905" y="1763613"/>
                  <a:pt x="6486425" y="1763613"/>
                  <a:pt x="6481465" y="1763613"/>
                </a:cubicBezTo>
                <a:cubicBezTo>
                  <a:pt x="6481465" y="1758652"/>
                  <a:pt x="6483945" y="1756172"/>
                  <a:pt x="6488905" y="1756172"/>
                </a:cubicBezTo>
                <a:close/>
                <a:moveTo>
                  <a:pt x="6392167" y="1756172"/>
                </a:moveTo>
                <a:lnTo>
                  <a:pt x="6414491" y="1763613"/>
                </a:lnTo>
                <a:lnTo>
                  <a:pt x="6399609" y="1768575"/>
                </a:lnTo>
                <a:lnTo>
                  <a:pt x="6399609" y="1763613"/>
                </a:lnTo>
                <a:cubicBezTo>
                  <a:pt x="6389687" y="1763613"/>
                  <a:pt x="6387206" y="1761133"/>
                  <a:pt x="6392167" y="1756172"/>
                </a:cubicBezTo>
                <a:close/>
                <a:moveTo>
                  <a:pt x="6161484" y="1756172"/>
                </a:moveTo>
                <a:cubicBezTo>
                  <a:pt x="6156523" y="1761133"/>
                  <a:pt x="6156523" y="1763613"/>
                  <a:pt x="6161484" y="1763613"/>
                </a:cubicBezTo>
                <a:cubicBezTo>
                  <a:pt x="6166445" y="1763613"/>
                  <a:pt x="6168926" y="1761133"/>
                  <a:pt x="6168926" y="1756172"/>
                </a:cubicBezTo>
                <a:cubicBezTo>
                  <a:pt x="6163964" y="1756172"/>
                  <a:pt x="6161484" y="1756172"/>
                  <a:pt x="6161484" y="1756172"/>
                </a:cubicBezTo>
                <a:close/>
                <a:moveTo>
                  <a:pt x="5997773" y="1756172"/>
                </a:moveTo>
                <a:lnTo>
                  <a:pt x="5997773" y="1763613"/>
                </a:lnTo>
                <a:cubicBezTo>
                  <a:pt x="6007695" y="1763613"/>
                  <a:pt x="6012656" y="1763613"/>
                  <a:pt x="6012656" y="1763613"/>
                </a:cubicBezTo>
                <a:cubicBezTo>
                  <a:pt x="6012656" y="1758652"/>
                  <a:pt x="6011415" y="1756172"/>
                  <a:pt x="6008935" y="1756172"/>
                </a:cubicBezTo>
                <a:cubicBezTo>
                  <a:pt x="6006455" y="1756172"/>
                  <a:pt x="6002734" y="1756172"/>
                  <a:pt x="5997773" y="1756172"/>
                </a:cubicBezTo>
                <a:close/>
                <a:moveTo>
                  <a:pt x="1540371" y="1756172"/>
                </a:moveTo>
                <a:cubicBezTo>
                  <a:pt x="1540371" y="1761133"/>
                  <a:pt x="1542852" y="1763613"/>
                  <a:pt x="1547813" y="1763613"/>
                </a:cubicBezTo>
                <a:lnTo>
                  <a:pt x="1547813" y="1756172"/>
                </a:lnTo>
                <a:close/>
                <a:moveTo>
                  <a:pt x="1212949" y="1756172"/>
                </a:moveTo>
                <a:lnTo>
                  <a:pt x="1220391" y="1763613"/>
                </a:lnTo>
                <a:cubicBezTo>
                  <a:pt x="1225352" y="1758652"/>
                  <a:pt x="1225352" y="1756172"/>
                  <a:pt x="1220391" y="1756172"/>
                </a:cubicBezTo>
                <a:cubicBezTo>
                  <a:pt x="1220391" y="1756172"/>
                  <a:pt x="1217910" y="1756172"/>
                  <a:pt x="1212949" y="1756172"/>
                </a:cubicBezTo>
                <a:close/>
                <a:moveTo>
                  <a:pt x="1123652" y="1756172"/>
                </a:moveTo>
                <a:lnTo>
                  <a:pt x="1131094" y="1771055"/>
                </a:lnTo>
                <a:cubicBezTo>
                  <a:pt x="1131094" y="1771055"/>
                  <a:pt x="1131094" y="1768574"/>
                  <a:pt x="1131094" y="1763613"/>
                </a:cubicBezTo>
                <a:close/>
                <a:moveTo>
                  <a:pt x="714375" y="1756172"/>
                </a:moveTo>
                <a:cubicBezTo>
                  <a:pt x="704453" y="1756172"/>
                  <a:pt x="699492" y="1758652"/>
                  <a:pt x="699492" y="1763613"/>
                </a:cubicBezTo>
                <a:cubicBezTo>
                  <a:pt x="704453" y="1773535"/>
                  <a:pt x="721816" y="1778496"/>
                  <a:pt x="751582" y="1778496"/>
                </a:cubicBezTo>
                <a:cubicBezTo>
                  <a:pt x="756543" y="1778496"/>
                  <a:pt x="760264" y="1778496"/>
                  <a:pt x="762744" y="1778496"/>
                </a:cubicBezTo>
                <a:cubicBezTo>
                  <a:pt x="765225" y="1778496"/>
                  <a:pt x="766465" y="1780977"/>
                  <a:pt x="766465" y="1785937"/>
                </a:cubicBezTo>
                <a:lnTo>
                  <a:pt x="781348" y="1785937"/>
                </a:lnTo>
                <a:cubicBezTo>
                  <a:pt x="781348" y="1780977"/>
                  <a:pt x="781348" y="1778496"/>
                  <a:pt x="781348" y="1778496"/>
                </a:cubicBezTo>
                <a:cubicBezTo>
                  <a:pt x="781348" y="1773535"/>
                  <a:pt x="777627" y="1771055"/>
                  <a:pt x="770186" y="1771055"/>
                </a:cubicBezTo>
                <a:cubicBezTo>
                  <a:pt x="762744" y="1771055"/>
                  <a:pt x="756543" y="1768574"/>
                  <a:pt x="751582" y="1763613"/>
                </a:cubicBezTo>
                <a:cubicBezTo>
                  <a:pt x="751582" y="1763613"/>
                  <a:pt x="749102" y="1763613"/>
                  <a:pt x="744141" y="1763613"/>
                </a:cubicBezTo>
                <a:cubicBezTo>
                  <a:pt x="739180" y="1763613"/>
                  <a:pt x="734219" y="1763613"/>
                  <a:pt x="729258" y="1763613"/>
                </a:cubicBezTo>
                <a:cubicBezTo>
                  <a:pt x="724297" y="1763613"/>
                  <a:pt x="719336" y="1761133"/>
                  <a:pt x="714375" y="1756172"/>
                </a:cubicBezTo>
                <a:close/>
                <a:moveTo>
                  <a:pt x="6600527" y="1748730"/>
                </a:moveTo>
                <a:cubicBezTo>
                  <a:pt x="6600527" y="1753691"/>
                  <a:pt x="6600527" y="1756172"/>
                  <a:pt x="6600527" y="1756172"/>
                </a:cubicBezTo>
                <a:cubicBezTo>
                  <a:pt x="6595565" y="1756172"/>
                  <a:pt x="6593085" y="1756172"/>
                  <a:pt x="6593085" y="1756172"/>
                </a:cubicBezTo>
                <a:close/>
                <a:moveTo>
                  <a:pt x="1523628" y="1737569"/>
                </a:moveTo>
                <a:cubicBezTo>
                  <a:pt x="1522388" y="1737569"/>
                  <a:pt x="1520528" y="1738809"/>
                  <a:pt x="1518047" y="1741289"/>
                </a:cubicBezTo>
                <a:lnTo>
                  <a:pt x="1518047" y="1748730"/>
                </a:lnTo>
                <a:cubicBezTo>
                  <a:pt x="1523008" y="1748730"/>
                  <a:pt x="1525488" y="1747490"/>
                  <a:pt x="1525488" y="1745010"/>
                </a:cubicBezTo>
                <a:cubicBezTo>
                  <a:pt x="1525488" y="1742529"/>
                  <a:pt x="1525488" y="1741289"/>
                  <a:pt x="1525488" y="1741289"/>
                </a:cubicBezTo>
                <a:cubicBezTo>
                  <a:pt x="1525488" y="1738809"/>
                  <a:pt x="1524868" y="1737569"/>
                  <a:pt x="1523628" y="1737569"/>
                </a:cubicBezTo>
                <a:close/>
                <a:moveTo>
                  <a:pt x="6488905" y="1726406"/>
                </a:moveTo>
                <a:lnTo>
                  <a:pt x="6496347" y="1726406"/>
                </a:lnTo>
                <a:lnTo>
                  <a:pt x="6488905" y="1733848"/>
                </a:lnTo>
                <a:close/>
                <a:moveTo>
                  <a:pt x="945059" y="1718965"/>
                </a:moveTo>
                <a:lnTo>
                  <a:pt x="959942" y="1726406"/>
                </a:lnTo>
                <a:cubicBezTo>
                  <a:pt x="969863" y="1736328"/>
                  <a:pt x="974824" y="1741289"/>
                  <a:pt x="974824" y="1741289"/>
                </a:cubicBezTo>
                <a:cubicBezTo>
                  <a:pt x="979785" y="1741289"/>
                  <a:pt x="985986" y="1742529"/>
                  <a:pt x="993428" y="1745010"/>
                </a:cubicBezTo>
                <a:cubicBezTo>
                  <a:pt x="1000869" y="1747490"/>
                  <a:pt x="1004590" y="1751211"/>
                  <a:pt x="1004590" y="1756172"/>
                </a:cubicBezTo>
                <a:cubicBezTo>
                  <a:pt x="1004590" y="1761133"/>
                  <a:pt x="997149" y="1761133"/>
                  <a:pt x="982266" y="1756172"/>
                </a:cubicBezTo>
                <a:cubicBezTo>
                  <a:pt x="967383" y="1751211"/>
                  <a:pt x="957461" y="1745010"/>
                  <a:pt x="952500" y="1737568"/>
                </a:cubicBezTo>
                <a:cubicBezTo>
                  <a:pt x="947539" y="1730127"/>
                  <a:pt x="945059" y="1726406"/>
                  <a:pt x="945059" y="1726406"/>
                </a:cubicBezTo>
                <a:lnTo>
                  <a:pt x="945059" y="1733848"/>
                </a:lnTo>
                <a:cubicBezTo>
                  <a:pt x="954980" y="1733848"/>
                  <a:pt x="952500" y="1736328"/>
                  <a:pt x="937617" y="1741289"/>
                </a:cubicBezTo>
                <a:lnTo>
                  <a:pt x="945059" y="1748730"/>
                </a:lnTo>
                <a:cubicBezTo>
                  <a:pt x="974824" y="1768574"/>
                  <a:pt x="994668" y="1773535"/>
                  <a:pt x="1004590" y="1763613"/>
                </a:cubicBezTo>
                <a:cubicBezTo>
                  <a:pt x="1004590" y="1763613"/>
                  <a:pt x="1005830" y="1764853"/>
                  <a:pt x="1008311" y="1767334"/>
                </a:cubicBezTo>
                <a:cubicBezTo>
                  <a:pt x="1010791" y="1769815"/>
                  <a:pt x="1014512" y="1771055"/>
                  <a:pt x="1019473" y="1771055"/>
                </a:cubicBezTo>
                <a:lnTo>
                  <a:pt x="1026914" y="1771055"/>
                </a:lnTo>
                <a:lnTo>
                  <a:pt x="1026914" y="1763613"/>
                </a:lnTo>
                <a:lnTo>
                  <a:pt x="1019473" y="1771055"/>
                </a:lnTo>
                <a:lnTo>
                  <a:pt x="1012031" y="1756172"/>
                </a:lnTo>
                <a:lnTo>
                  <a:pt x="1026914" y="1756172"/>
                </a:lnTo>
                <a:cubicBezTo>
                  <a:pt x="1031875" y="1756172"/>
                  <a:pt x="1033115" y="1753691"/>
                  <a:pt x="1030635" y="1748730"/>
                </a:cubicBezTo>
                <a:cubicBezTo>
                  <a:pt x="1028155" y="1743770"/>
                  <a:pt x="1026914" y="1741289"/>
                  <a:pt x="1026914" y="1741289"/>
                </a:cubicBezTo>
                <a:cubicBezTo>
                  <a:pt x="1026914" y="1741289"/>
                  <a:pt x="1029395" y="1741289"/>
                  <a:pt x="1034356" y="1741289"/>
                </a:cubicBezTo>
                <a:cubicBezTo>
                  <a:pt x="1039317" y="1741289"/>
                  <a:pt x="1041797" y="1743770"/>
                  <a:pt x="1041797" y="1748730"/>
                </a:cubicBezTo>
                <a:lnTo>
                  <a:pt x="1049239" y="1756172"/>
                </a:lnTo>
                <a:cubicBezTo>
                  <a:pt x="1054199" y="1756172"/>
                  <a:pt x="1056680" y="1756172"/>
                  <a:pt x="1056680" y="1756172"/>
                </a:cubicBezTo>
                <a:cubicBezTo>
                  <a:pt x="1061641" y="1756172"/>
                  <a:pt x="1070322" y="1757412"/>
                  <a:pt x="1082725" y="1759892"/>
                </a:cubicBezTo>
                <a:cubicBezTo>
                  <a:pt x="1095127" y="1762373"/>
                  <a:pt x="1103809" y="1763613"/>
                  <a:pt x="1108769" y="1763613"/>
                </a:cubicBezTo>
                <a:lnTo>
                  <a:pt x="1101328" y="1748730"/>
                </a:lnTo>
                <a:cubicBezTo>
                  <a:pt x="1086446" y="1748730"/>
                  <a:pt x="1074043" y="1746250"/>
                  <a:pt x="1064121" y="1741289"/>
                </a:cubicBezTo>
                <a:cubicBezTo>
                  <a:pt x="1059160" y="1741289"/>
                  <a:pt x="1052959" y="1740049"/>
                  <a:pt x="1045518" y="1737568"/>
                </a:cubicBezTo>
                <a:cubicBezTo>
                  <a:pt x="1038076" y="1735088"/>
                  <a:pt x="1031875" y="1733848"/>
                  <a:pt x="1026914" y="1733848"/>
                </a:cubicBezTo>
                <a:cubicBezTo>
                  <a:pt x="1016993" y="1733848"/>
                  <a:pt x="1010791" y="1732608"/>
                  <a:pt x="1008311" y="1730127"/>
                </a:cubicBezTo>
                <a:cubicBezTo>
                  <a:pt x="1005830" y="1727646"/>
                  <a:pt x="999629" y="1726406"/>
                  <a:pt x="989707" y="1726406"/>
                </a:cubicBezTo>
                <a:lnTo>
                  <a:pt x="974824" y="1718965"/>
                </a:lnTo>
                <a:lnTo>
                  <a:pt x="959942" y="1718965"/>
                </a:lnTo>
                <a:close/>
                <a:moveTo>
                  <a:pt x="602754" y="1705942"/>
                </a:moveTo>
                <a:cubicBezTo>
                  <a:pt x="603994" y="1705942"/>
                  <a:pt x="605234" y="1706563"/>
                  <a:pt x="606475" y="1707803"/>
                </a:cubicBezTo>
                <a:cubicBezTo>
                  <a:pt x="608955" y="1710283"/>
                  <a:pt x="610195" y="1711523"/>
                  <a:pt x="610195" y="1711523"/>
                </a:cubicBezTo>
                <a:lnTo>
                  <a:pt x="602754" y="1711523"/>
                </a:lnTo>
                <a:cubicBezTo>
                  <a:pt x="597793" y="1711523"/>
                  <a:pt x="596553" y="1710283"/>
                  <a:pt x="599033" y="1707803"/>
                </a:cubicBezTo>
                <a:cubicBezTo>
                  <a:pt x="600274" y="1706563"/>
                  <a:pt x="601514" y="1705942"/>
                  <a:pt x="602754" y="1705942"/>
                </a:cubicBezTo>
                <a:close/>
                <a:moveTo>
                  <a:pt x="907852" y="1704082"/>
                </a:moveTo>
                <a:cubicBezTo>
                  <a:pt x="907852" y="1704082"/>
                  <a:pt x="910332" y="1706563"/>
                  <a:pt x="915293" y="1711523"/>
                </a:cubicBezTo>
                <a:cubicBezTo>
                  <a:pt x="915293" y="1711523"/>
                  <a:pt x="917773" y="1711523"/>
                  <a:pt x="922735" y="1711523"/>
                </a:cubicBezTo>
                <a:lnTo>
                  <a:pt x="915293" y="1704082"/>
                </a:lnTo>
                <a:cubicBezTo>
                  <a:pt x="910332" y="1704082"/>
                  <a:pt x="907852" y="1704082"/>
                  <a:pt x="907852" y="1704082"/>
                </a:cubicBezTo>
                <a:close/>
                <a:moveTo>
                  <a:pt x="6020097" y="1689199"/>
                </a:moveTo>
                <a:lnTo>
                  <a:pt x="6027539" y="1696641"/>
                </a:lnTo>
                <a:cubicBezTo>
                  <a:pt x="6042422" y="1701601"/>
                  <a:pt x="6049863" y="1701601"/>
                  <a:pt x="6049863" y="1696641"/>
                </a:cubicBezTo>
                <a:cubicBezTo>
                  <a:pt x="6049863" y="1691680"/>
                  <a:pt x="6046142" y="1689199"/>
                  <a:pt x="6038701" y="1689199"/>
                </a:cubicBezTo>
                <a:cubicBezTo>
                  <a:pt x="6031260" y="1689199"/>
                  <a:pt x="6027539" y="1689199"/>
                  <a:pt x="6027539" y="1689199"/>
                </a:cubicBezTo>
                <a:close/>
                <a:moveTo>
                  <a:pt x="863203" y="1689199"/>
                </a:moveTo>
                <a:lnTo>
                  <a:pt x="855762" y="1696641"/>
                </a:lnTo>
                <a:cubicBezTo>
                  <a:pt x="860723" y="1696641"/>
                  <a:pt x="865684" y="1694160"/>
                  <a:pt x="870645" y="1689199"/>
                </a:cubicBezTo>
                <a:close/>
                <a:moveTo>
                  <a:pt x="736699" y="1689199"/>
                </a:moveTo>
                <a:cubicBezTo>
                  <a:pt x="736699" y="1694160"/>
                  <a:pt x="739180" y="1696641"/>
                  <a:pt x="744141" y="1696641"/>
                </a:cubicBezTo>
                <a:lnTo>
                  <a:pt x="744141" y="1689199"/>
                </a:lnTo>
                <a:cubicBezTo>
                  <a:pt x="744141" y="1689199"/>
                  <a:pt x="741660" y="1689199"/>
                  <a:pt x="736699" y="1689199"/>
                </a:cubicBezTo>
                <a:close/>
                <a:moveTo>
                  <a:pt x="6280547" y="1681758"/>
                </a:moveTo>
                <a:lnTo>
                  <a:pt x="6295429" y="1689199"/>
                </a:lnTo>
                <a:lnTo>
                  <a:pt x="6287988" y="1689199"/>
                </a:lnTo>
                <a:close/>
                <a:moveTo>
                  <a:pt x="721816" y="1681758"/>
                </a:moveTo>
                <a:lnTo>
                  <a:pt x="721816" y="1689199"/>
                </a:lnTo>
                <a:cubicBezTo>
                  <a:pt x="726777" y="1689199"/>
                  <a:pt x="729258" y="1689199"/>
                  <a:pt x="729258" y="1689199"/>
                </a:cubicBezTo>
                <a:cubicBezTo>
                  <a:pt x="729258" y="1684238"/>
                  <a:pt x="726777" y="1681758"/>
                  <a:pt x="721816" y="1681758"/>
                </a:cubicBezTo>
                <a:close/>
                <a:moveTo>
                  <a:pt x="6243340" y="1666875"/>
                </a:moveTo>
                <a:cubicBezTo>
                  <a:pt x="6243340" y="1666875"/>
                  <a:pt x="6245820" y="1668115"/>
                  <a:pt x="6250781" y="1670596"/>
                </a:cubicBezTo>
                <a:cubicBezTo>
                  <a:pt x="6255742" y="1673076"/>
                  <a:pt x="6258222" y="1674316"/>
                  <a:pt x="6258222" y="1674316"/>
                </a:cubicBezTo>
                <a:lnTo>
                  <a:pt x="6250781" y="1674316"/>
                </a:lnTo>
                <a:close/>
                <a:moveTo>
                  <a:pt x="1049239" y="1666875"/>
                </a:moveTo>
                <a:cubicBezTo>
                  <a:pt x="1049239" y="1671836"/>
                  <a:pt x="1049239" y="1674316"/>
                  <a:pt x="1049239" y="1674316"/>
                </a:cubicBezTo>
                <a:cubicBezTo>
                  <a:pt x="1054199" y="1674316"/>
                  <a:pt x="1056680" y="1674316"/>
                  <a:pt x="1056680" y="1674316"/>
                </a:cubicBezTo>
                <a:cubicBezTo>
                  <a:pt x="1056680" y="1674316"/>
                  <a:pt x="1056680" y="1676797"/>
                  <a:pt x="1056680" y="1681758"/>
                </a:cubicBezTo>
                <a:cubicBezTo>
                  <a:pt x="1051719" y="1681758"/>
                  <a:pt x="1044277" y="1681758"/>
                  <a:pt x="1034356" y="1681758"/>
                </a:cubicBezTo>
                <a:lnTo>
                  <a:pt x="1019473" y="1681758"/>
                </a:lnTo>
                <a:lnTo>
                  <a:pt x="1034356" y="1689199"/>
                </a:lnTo>
                <a:cubicBezTo>
                  <a:pt x="1039317" y="1689199"/>
                  <a:pt x="1044277" y="1689199"/>
                  <a:pt x="1049239" y="1689199"/>
                </a:cubicBezTo>
                <a:lnTo>
                  <a:pt x="1056680" y="1696641"/>
                </a:lnTo>
                <a:cubicBezTo>
                  <a:pt x="1061641" y="1691680"/>
                  <a:pt x="1064121" y="1689199"/>
                  <a:pt x="1064121" y="1689199"/>
                </a:cubicBezTo>
                <a:cubicBezTo>
                  <a:pt x="1064121" y="1689199"/>
                  <a:pt x="1064121" y="1691680"/>
                  <a:pt x="1064121" y="1696641"/>
                </a:cubicBezTo>
                <a:lnTo>
                  <a:pt x="1079004" y="1696641"/>
                </a:lnTo>
                <a:cubicBezTo>
                  <a:pt x="1088926" y="1696641"/>
                  <a:pt x="1093887" y="1699121"/>
                  <a:pt x="1093887" y="1704082"/>
                </a:cubicBezTo>
                <a:cubicBezTo>
                  <a:pt x="1093887" y="1704082"/>
                  <a:pt x="1095127" y="1704082"/>
                  <a:pt x="1097608" y="1704082"/>
                </a:cubicBezTo>
                <a:cubicBezTo>
                  <a:pt x="1100088" y="1704082"/>
                  <a:pt x="1103809" y="1704082"/>
                  <a:pt x="1108769" y="1704082"/>
                </a:cubicBezTo>
                <a:lnTo>
                  <a:pt x="1108769" y="1711523"/>
                </a:lnTo>
                <a:lnTo>
                  <a:pt x="1101328" y="1718965"/>
                </a:lnTo>
                <a:cubicBezTo>
                  <a:pt x="1106289" y="1723926"/>
                  <a:pt x="1113731" y="1726406"/>
                  <a:pt x="1123652" y="1726406"/>
                </a:cubicBezTo>
                <a:cubicBezTo>
                  <a:pt x="1128613" y="1726406"/>
                  <a:pt x="1132334" y="1727646"/>
                  <a:pt x="1134815" y="1730127"/>
                </a:cubicBezTo>
                <a:cubicBezTo>
                  <a:pt x="1137295" y="1732608"/>
                  <a:pt x="1138535" y="1733848"/>
                  <a:pt x="1138535" y="1733848"/>
                </a:cubicBezTo>
                <a:cubicBezTo>
                  <a:pt x="1143496" y="1733848"/>
                  <a:pt x="1145977" y="1733848"/>
                  <a:pt x="1145977" y="1733848"/>
                </a:cubicBezTo>
                <a:lnTo>
                  <a:pt x="1145977" y="1726406"/>
                </a:lnTo>
                <a:lnTo>
                  <a:pt x="1138535" y="1718965"/>
                </a:lnTo>
                <a:lnTo>
                  <a:pt x="1175742" y="1733848"/>
                </a:lnTo>
                <a:cubicBezTo>
                  <a:pt x="1175742" y="1738808"/>
                  <a:pt x="1175742" y="1741289"/>
                  <a:pt x="1175742" y="1741289"/>
                </a:cubicBezTo>
                <a:cubicBezTo>
                  <a:pt x="1175742" y="1741289"/>
                  <a:pt x="1178223" y="1741289"/>
                  <a:pt x="1183184" y="1741289"/>
                </a:cubicBezTo>
                <a:cubicBezTo>
                  <a:pt x="1183184" y="1736328"/>
                  <a:pt x="1188145" y="1735088"/>
                  <a:pt x="1198067" y="1737568"/>
                </a:cubicBezTo>
                <a:cubicBezTo>
                  <a:pt x="1207988" y="1740049"/>
                  <a:pt x="1215430" y="1741289"/>
                  <a:pt x="1220391" y="1741289"/>
                </a:cubicBezTo>
                <a:cubicBezTo>
                  <a:pt x="1220391" y="1741289"/>
                  <a:pt x="1220391" y="1743770"/>
                  <a:pt x="1220391" y="1748730"/>
                </a:cubicBezTo>
                <a:cubicBezTo>
                  <a:pt x="1225352" y="1748730"/>
                  <a:pt x="1227832" y="1748730"/>
                  <a:pt x="1227832" y="1748730"/>
                </a:cubicBezTo>
                <a:lnTo>
                  <a:pt x="1250156" y="1756172"/>
                </a:lnTo>
                <a:lnTo>
                  <a:pt x="1279922" y="1763613"/>
                </a:lnTo>
                <a:cubicBezTo>
                  <a:pt x="1289844" y="1768574"/>
                  <a:pt x="1309688" y="1773535"/>
                  <a:pt x="1339453" y="1778496"/>
                </a:cubicBezTo>
                <a:cubicBezTo>
                  <a:pt x="1344414" y="1778496"/>
                  <a:pt x="1346895" y="1780977"/>
                  <a:pt x="1346895" y="1785937"/>
                </a:cubicBezTo>
                <a:cubicBezTo>
                  <a:pt x="1346895" y="1785937"/>
                  <a:pt x="1351856" y="1787177"/>
                  <a:pt x="1361777" y="1789658"/>
                </a:cubicBezTo>
                <a:cubicBezTo>
                  <a:pt x="1371699" y="1792139"/>
                  <a:pt x="1384102" y="1795859"/>
                  <a:pt x="1398984" y="1800820"/>
                </a:cubicBezTo>
                <a:cubicBezTo>
                  <a:pt x="1428750" y="1810742"/>
                  <a:pt x="1447354" y="1816943"/>
                  <a:pt x="1454795" y="1819424"/>
                </a:cubicBezTo>
                <a:cubicBezTo>
                  <a:pt x="1462236" y="1821904"/>
                  <a:pt x="1474639" y="1825625"/>
                  <a:pt x="1492002" y="1830586"/>
                </a:cubicBezTo>
                <a:cubicBezTo>
                  <a:pt x="1509365" y="1835547"/>
                  <a:pt x="1520527" y="1838027"/>
                  <a:pt x="1525488" y="1838027"/>
                </a:cubicBezTo>
                <a:cubicBezTo>
                  <a:pt x="1545332" y="1847949"/>
                  <a:pt x="1562695" y="1852910"/>
                  <a:pt x="1577578" y="1852910"/>
                </a:cubicBezTo>
                <a:lnTo>
                  <a:pt x="1570137" y="1845469"/>
                </a:lnTo>
                <a:lnTo>
                  <a:pt x="1599902" y="1860351"/>
                </a:lnTo>
                <a:lnTo>
                  <a:pt x="1607344" y="1867793"/>
                </a:lnTo>
                <a:lnTo>
                  <a:pt x="1620739" y="1861096"/>
                </a:lnTo>
                <a:lnTo>
                  <a:pt x="1622227" y="1861282"/>
                </a:lnTo>
                <a:cubicBezTo>
                  <a:pt x="1624707" y="1861902"/>
                  <a:pt x="1627187" y="1862832"/>
                  <a:pt x="1629668" y="1864072"/>
                </a:cubicBezTo>
                <a:cubicBezTo>
                  <a:pt x="1634629" y="1866553"/>
                  <a:pt x="1639590" y="1869033"/>
                  <a:pt x="1644551" y="1871514"/>
                </a:cubicBezTo>
                <a:cubicBezTo>
                  <a:pt x="1649512" y="1873994"/>
                  <a:pt x="1654473" y="1875234"/>
                  <a:pt x="1659434" y="1875234"/>
                </a:cubicBezTo>
                <a:cubicBezTo>
                  <a:pt x="1669356" y="1875234"/>
                  <a:pt x="1680518" y="1876474"/>
                  <a:pt x="1692920" y="1878955"/>
                </a:cubicBezTo>
                <a:cubicBezTo>
                  <a:pt x="1705323" y="1881436"/>
                  <a:pt x="1712764" y="1883916"/>
                  <a:pt x="1715244" y="1886396"/>
                </a:cubicBezTo>
                <a:cubicBezTo>
                  <a:pt x="1717725" y="1888877"/>
                  <a:pt x="1723926" y="1890117"/>
                  <a:pt x="1733848" y="1890117"/>
                </a:cubicBezTo>
                <a:cubicBezTo>
                  <a:pt x="1738809" y="1890117"/>
                  <a:pt x="1742529" y="1891357"/>
                  <a:pt x="1745010" y="1893838"/>
                </a:cubicBezTo>
                <a:cubicBezTo>
                  <a:pt x="1747490" y="1896318"/>
                  <a:pt x="1748731" y="1897559"/>
                  <a:pt x="1748731" y="1897559"/>
                </a:cubicBezTo>
                <a:lnTo>
                  <a:pt x="1756172" y="1897559"/>
                </a:lnTo>
                <a:cubicBezTo>
                  <a:pt x="1756172" y="1902519"/>
                  <a:pt x="1763613" y="1905000"/>
                  <a:pt x="1778496" y="1905000"/>
                </a:cubicBezTo>
                <a:lnTo>
                  <a:pt x="1800820" y="1905000"/>
                </a:lnTo>
                <a:lnTo>
                  <a:pt x="1785938" y="1897559"/>
                </a:lnTo>
                <a:cubicBezTo>
                  <a:pt x="1776016" y="1892598"/>
                  <a:pt x="1766094" y="1888877"/>
                  <a:pt x="1756172" y="1886396"/>
                </a:cubicBezTo>
                <a:cubicBezTo>
                  <a:pt x="1746250" y="1883916"/>
                  <a:pt x="1738809" y="1882676"/>
                  <a:pt x="1733848" y="1882676"/>
                </a:cubicBezTo>
                <a:cubicBezTo>
                  <a:pt x="1733848" y="1877715"/>
                  <a:pt x="1731367" y="1875234"/>
                  <a:pt x="1726407" y="1875234"/>
                </a:cubicBezTo>
                <a:lnTo>
                  <a:pt x="1681758" y="1860351"/>
                </a:lnTo>
                <a:cubicBezTo>
                  <a:pt x="1676797" y="1860351"/>
                  <a:pt x="1670596" y="1857871"/>
                  <a:pt x="1663155" y="1852910"/>
                </a:cubicBezTo>
                <a:cubicBezTo>
                  <a:pt x="1655713" y="1847949"/>
                  <a:pt x="1649512" y="1845469"/>
                  <a:pt x="1644551" y="1845469"/>
                </a:cubicBezTo>
                <a:cubicBezTo>
                  <a:pt x="1639590" y="1845469"/>
                  <a:pt x="1633389" y="1844229"/>
                  <a:pt x="1625948" y="1841748"/>
                </a:cubicBezTo>
                <a:cubicBezTo>
                  <a:pt x="1618506" y="1839267"/>
                  <a:pt x="1612305" y="1838027"/>
                  <a:pt x="1607344" y="1838027"/>
                </a:cubicBezTo>
                <a:cubicBezTo>
                  <a:pt x="1592461" y="1833067"/>
                  <a:pt x="1575098" y="1826865"/>
                  <a:pt x="1555254" y="1819424"/>
                </a:cubicBezTo>
                <a:cubicBezTo>
                  <a:pt x="1535410" y="1811982"/>
                  <a:pt x="1523008" y="1808262"/>
                  <a:pt x="1518047" y="1808262"/>
                </a:cubicBezTo>
                <a:cubicBezTo>
                  <a:pt x="1518047" y="1808262"/>
                  <a:pt x="1515566" y="1808262"/>
                  <a:pt x="1510606" y="1808262"/>
                </a:cubicBezTo>
                <a:lnTo>
                  <a:pt x="1458516" y="1785937"/>
                </a:lnTo>
                <a:cubicBezTo>
                  <a:pt x="1458516" y="1785937"/>
                  <a:pt x="1457275" y="1785937"/>
                  <a:pt x="1454795" y="1785937"/>
                </a:cubicBezTo>
                <a:cubicBezTo>
                  <a:pt x="1452315" y="1785937"/>
                  <a:pt x="1448594" y="1783457"/>
                  <a:pt x="1443633" y="1778496"/>
                </a:cubicBezTo>
                <a:lnTo>
                  <a:pt x="1428750" y="1778496"/>
                </a:lnTo>
                <a:cubicBezTo>
                  <a:pt x="1418828" y="1778496"/>
                  <a:pt x="1413867" y="1776015"/>
                  <a:pt x="1413867" y="1771055"/>
                </a:cubicBezTo>
                <a:lnTo>
                  <a:pt x="1346895" y="1748730"/>
                </a:lnTo>
                <a:cubicBezTo>
                  <a:pt x="1341934" y="1748730"/>
                  <a:pt x="1338213" y="1748730"/>
                  <a:pt x="1335733" y="1748730"/>
                </a:cubicBezTo>
                <a:cubicBezTo>
                  <a:pt x="1333252" y="1748730"/>
                  <a:pt x="1332012" y="1746250"/>
                  <a:pt x="1332012" y="1741289"/>
                </a:cubicBezTo>
                <a:cubicBezTo>
                  <a:pt x="1327051" y="1741289"/>
                  <a:pt x="1323330" y="1742529"/>
                  <a:pt x="1320850" y="1745010"/>
                </a:cubicBezTo>
                <a:cubicBezTo>
                  <a:pt x="1318369" y="1747490"/>
                  <a:pt x="1314649" y="1747490"/>
                  <a:pt x="1309688" y="1745010"/>
                </a:cubicBezTo>
                <a:cubicBezTo>
                  <a:pt x="1304727" y="1742529"/>
                  <a:pt x="1302246" y="1738808"/>
                  <a:pt x="1302246" y="1733848"/>
                </a:cubicBezTo>
                <a:cubicBezTo>
                  <a:pt x="1302246" y="1733848"/>
                  <a:pt x="1299766" y="1733848"/>
                  <a:pt x="1294805" y="1733848"/>
                </a:cubicBezTo>
                <a:lnTo>
                  <a:pt x="1287363" y="1733848"/>
                </a:lnTo>
                <a:lnTo>
                  <a:pt x="1279922" y="1726406"/>
                </a:lnTo>
                <a:lnTo>
                  <a:pt x="1272481" y="1726406"/>
                </a:lnTo>
                <a:lnTo>
                  <a:pt x="1265039" y="1733848"/>
                </a:lnTo>
                <a:lnTo>
                  <a:pt x="1257598" y="1733848"/>
                </a:lnTo>
                <a:cubicBezTo>
                  <a:pt x="1232793" y="1728887"/>
                  <a:pt x="1215430" y="1721445"/>
                  <a:pt x="1205508" y="1711523"/>
                </a:cubicBezTo>
                <a:lnTo>
                  <a:pt x="1235274" y="1718965"/>
                </a:lnTo>
                <a:cubicBezTo>
                  <a:pt x="1240235" y="1718965"/>
                  <a:pt x="1242715" y="1718965"/>
                  <a:pt x="1242715" y="1718965"/>
                </a:cubicBezTo>
                <a:lnTo>
                  <a:pt x="1227832" y="1704082"/>
                </a:lnTo>
                <a:lnTo>
                  <a:pt x="1220391" y="1704082"/>
                </a:lnTo>
                <a:cubicBezTo>
                  <a:pt x="1220391" y="1704082"/>
                  <a:pt x="1217910" y="1702842"/>
                  <a:pt x="1212949" y="1700361"/>
                </a:cubicBezTo>
                <a:cubicBezTo>
                  <a:pt x="1207988" y="1697881"/>
                  <a:pt x="1205508" y="1696641"/>
                  <a:pt x="1205508" y="1696641"/>
                </a:cubicBezTo>
                <a:cubicBezTo>
                  <a:pt x="1190625" y="1696641"/>
                  <a:pt x="1180703" y="1694160"/>
                  <a:pt x="1175742" y="1689199"/>
                </a:cubicBezTo>
                <a:cubicBezTo>
                  <a:pt x="1170781" y="1684238"/>
                  <a:pt x="1165820" y="1681758"/>
                  <a:pt x="1160860" y="1681758"/>
                </a:cubicBezTo>
                <a:lnTo>
                  <a:pt x="1168301" y="1696641"/>
                </a:lnTo>
                <a:cubicBezTo>
                  <a:pt x="1183184" y="1701601"/>
                  <a:pt x="1190625" y="1706563"/>
                  <a:pt x="1190625" y="1711523"/>
                </a:cubicBezTo>
                <a:cubicBezTo>
                  <a:pt x="1190625" y="1716484"/>
                  <a:pt x="1188145" y="1716484"/>
                  <a:pt x="1183184" y="1711523"/>
                </a:cubicBezTo>
                <a:lnTo>
                  <a:pt x="1168301" y="1711523"/>
                </a:lnTo>
                <a:cubicBezTo>
                  <a:pt x="1163340" y="1711523"/>
                  <a:pt x="1159619" y="1709043"/>
                  <a:pt x="1157139" y="1704082"/>
                </a:cubicBezTo>
                <a:cubicBezTo>
                  <a:pt x="1154658" y="1699121"/>
                  <a:pt x="1149698" y="1696641"/>
                  <a:pt x="1142256" y="1696641"/>
                </a:cubicBezTo>
                <a:cubicBezTo>
                  <a:pt x="1134815" y="1696641"/>
                  <a:pt x="1133574" y="1694160"/>
                  <a:pt x="1138535" y="1689199"/>
                </a:cubicBezTo>
                <a:lnTo>
                  <a:pt x="1123652" y="1674316"/>
                </a:lnTo>
                <a:lnTo>
                  <a:pt x="1116211" y="1681758"/>
                </a:lnTo>
                <a:lnTo>
                  <a:pt x="1108769" y="1689199"/>
                </a:lnTo>
                <a:cubicBezTo>
                  <a:pt x="1103809" y="1684238"/>
                  <a:pt x="1095127" y="1679277"/>
                  <a:pt x="1082725" y="1674316"/>
                </a:cubicBezTo>
                <a:cubicBezTo>
                  <a:pt x="1070322" y="1669356"/>
                  <a:pt x="1061641" y="1666875"/>
                  <a:pt x="1056680" y="1666875"/>
                </a:cubicBezTo>
                <a:close/>
                <a:moveTo>
                  <a:pt x="5966147" y="1664549"/>
                </a:moveTo>
                <a:cubicBezTo>
                  <a:pt x="5962426" y="1664860"/>
                  <a:pt x="5958086" y="1665635"/>
                  <a:pt x="5953125" y="1666875"/>
                </a:cubicBezTo>
                <a:lnTo>
                  <a:pt x="5968008" y="1674316"/>
                </a:lnTo>
                <a:lnTo>
                  <a:pt x="5982890" y="1674316"/>
                </a:lnTo>
                <a:cubicBezTo>
                  <a:pt x="5982890" y="1666875"/>
                  <a:pt x="5977309" y="1663619"/>
                  <a:pt x="5966147" y="1664549"/>
                </a:cubicBezTo>
                <a:close/>
                <a:moveTo>
                  <a:pt x="5908476" y="1659434"/>
                </a:moveTo>
                <a:cubicBezTo>
                  <a:pt x="5908476" y="1659434"/>
                  <a:pt x="5910956" y="1661914"/>
                  <a:pt x="5915918" y="1666875"/>
                </a:cubicBezTo>
                <a:cubicBezTo>
                  <a:pt x="5920879" y="1666875"/>
                  <a:pt x="5925839" y="1664394"/>
                  <a:pt x="5930801" y="1659434"/>
                </a:cubicBezTo>
                <a:lnTo>
                  <a:pt x="5915918" y="1659434"/>
                </a:lnTo>
                <a:cubicBezTo>
                  <a:pt x="5910956" y="1659434"/>
                  <a:pt x="5908476" y="1659434"/>
                  <a:pt x="5908476" y="1659434"/>
                </a:cubicBezTo>
                <a:close/>
                <a:moveTo>
                  <a:pt x="1108769" y="1659434"/>
                </a:moveTo>
                <a:lnTo>
                  <a:pt x="1116211" y="1666875"/>
                </a:lnTo>
                <a:lnTo>
                  <a:pt x="1123652" y="1659434"/>
                </a:lnTo>
                <a:cubicBezTo>
                  <a:pt x="1123652" y="1659434"/>
                  <a:pt x="1118691" y="1659434"/>
                  <a:pt x="1108769" y="1659434"/>
                </a:cubicBezTo>
                <a:close/>
                <a:moveTo>
                  <a:pt x="5899175" y="1655713"/>
                </a:moveTo>
                <a:cubicBezTo>
                  <a:pt x="5897935" y="1655713"/>
                  <a:pt x="5896074" y="1656953"/>
                  <a:pt x="5893593" y="1659434"/>
                </a:cubicBezTo>
                <a:lnTo>
                  <a:pt x="5901035" y="1659434"/>
                </a:lnTo>
                <a:cubicBezTo>
                  <a:pt x="5901035" y="1656953"/>
                  <a:pt x="5900415" y="1655713"/>
                  <a:pt x="5899175" y="1655713"/>
                </a:cubicBezTo>
                <a:close/>
                <a:moveTo>
                  <a:pt x="976685" y="1654783"/>
                </a:moveTo>
                <a:cubicBezTo>
                  <a:pt x="975444" y="1654163"/>
                  <a:pt x="974824" y="1654473"/>
                  <a:pt x="974824" y="1655713"/>
                </a:cubicBezTo>
                <a:cubicBezTo>
                  <a:pt x="974824" y="1658193"/>
                  <a:pt x="977305" y="1661914"/>
                  <a:pt x="982266" y="1666875"/>
                </a:cubicBezTo>
                <a:cubicBezTo>
                  <a:pt x="987227" y="1671836"/>
                  <a:pt x="994668" y="1671836"/>
                  <a:pt x="1004590" y="1666875"/>
                </a:cubicBezTo>
                <a:cubicBezTo>
                  <a:pt x="1009551" y="1666875"/>
                  <a:pt x="1009551" y="1664394"/>
                  <a:pt x="1004590" y="1659434"/>
                </a:cubicBezTo>
                <a:cubicBezTo>
                  <a:pt x="999629" y="1659434"/>
                  <a:pt x="992188" y="1659434"/>
                  <a:pt x="982266" y="1659434"/>
                </a:cubicBezTo>
                <a:cubicBezTo>
                  <a:pt x="979785" y="1656953"/>
                  <a:pt x="977925" y="1655403"/>
                  <a:pt x="976685" y="1654783"/>
                </a:cubicBezTo>
                <a:close/>
                <a:moveTo>
                  <a:pt x="6206133" y="1651992"/>
                </a:moveTo>
                <a:cubicBezTo>
                  <a:pt x="6206133" y="1651992"/>
                  <a:pt x="6208613" y="1654473"/>
                  <a:pt x="6213574" y="1659434"/>
                </a:cubicBezTo>
                <a:lnTo>
                  <a:pt x="6206133" y="1659434"/>
                </a:lnTo>
                <a:close/>
                <a:moveTo>
                  <a:pt x="1026914" y="1651992"/>
                </a:moveTo>
                <a:lnTo>
                  <a:pt x="1034356" y="1666875"/>
                </a:lnTo>
                <a:cubicBezTo>
                  <a:pt x="1034356" y="1666875"/>
                  <a:pt x="1036836" y="1666875"/>
                  <a:pt x="1041797" y="1666875"/>
                </a:cubicBezTo>
                <a:cubicBezTo>
                  <a:pt x="1036836" y="1666875"/>
                  <a:pt x="1034356" y="1664394"/>
                  <a:pt x="1034356" y="1659434"/>
                </a:cubicBezTo>
                <a:cubicBezTo>
                  <a:pt x="1034356" y="1654473"/>
                  <a:pt x="1031875" y="1651992"/>
                  <a:pt x="1026914" y="1651992"/>
                </a:cubicBezTo>
                <a:close/>
                <a:moveTo>
                  <a:pt x="5871269" y="1644551"/>
                </a:moveTo>
                <a:lnTo>
                  <a:pt x="5871269" y="1651992"/>
                </a:lnTo>
                <a:lnTo>
                  <a:pt x="5878711" y="1644551"/>
                </a:lnTo>
                <a:cubicBezTo>
                  <a:pt x="5873749" y="1644551"/>
                  <a:pt x="5871269" y="1644551"/>
                  <a:pt x="5871269" y="1644551"/>
                </a:cubicBezTo>
                <a:close/>
                <a:moveTo>
                  <a:pt x="1066912" y="1639900"/>
                </a:moveTo>
                <a:cubicBezTo>
                  <a:pt x="1065052" y="1640520"/>
                  <a:pt x="1064121" y="1642071"/>
                  <a:pt x="1064121" y="1644551"/>
                </a:cubicBezTo>
                <a:lnTo>
                  <a:pt x="1054199" y="1644551"/>
                </a:lnTo>
                <a:lnTo>
                  <a:pt x="1079004" y="1659434"/>
                </a:lnTo>
                <a:cubicBezTo>
                  <a:pt x="1079004" y="1659434"/>
                  <a:pt x="1080244" y="1656953"/>
                  <a:pt x="1082725" y="1651992"/>
                </a:cubicBezTo>
                <a:cubicBezTo>
                  <a:pt x="1085205" y="1647031"/>
                  <a:pt x="1082725" y="1643311"/>
                  <a:pt x="1075283" y="1640830"/>
                </a:cubicBezTo>
                <a:cubicBezTo>
                  <a:pt x="1071563" y="1639590"/>
                  <a:pt x="1068772" y="1639280"/>
                  <a:pt x="1066912" y="1639900"/>
                </a:cubicBezTo>
                <a:close/>
                <a:moveTo>
                  <a:pt x="5945683" y="1637109"/>
                </a:moveTo>
                <a:lnTo>
                  <a:pt x="5953125" y="1644551"/>
                </a:lnTo>
                <a:cubicBezTo>
                  <a:pt x="5953125" y="1644551"/>
                  <a:pt x="5953125" y="1642070"/>
                  <a:pt x="5953125" y="1637109"/>
                </a:cubicBezTo>
                <a:cubicBezTo>
                  <a:pt x="5948163" y="1637109"/>
                  <a:pt x="5945683" y="1637109"/>
                  <a:pt x="5945683" y="1637109"/>
                </a:cubicBezTo>
                <a:close/>
                <a:moveTo>
                  <a:pt x="1041797" y="1637109"/>
                </a:moveTo>
                <a:lnTo>
                  <a:pt x="1047998" y="1640830"/>
                </a:lnTo>
                <a:lnTo>
                  <a:pt x="1047378" y="1638970"/>
                </a:lnTo>
                <a:cubicBezTo>
                  <a:pt x="1046138" y="1637730"/>
                  <a:pt x="1044278" y="1637109"/>
                  <a:pt x="1041797" y="1637109"/>
                </a:cubicBezTo>
                <a:close/>
                <a:moveTo>
                  <a:pt x="5960566" y="1622226"/>
                </a:moveTo>
                <a:lnTo>
                  <a:pt x="5975449" y="1637109"/>
                </a:lnTo>
                <a:lnTo>
                  <a:pt x="5975449" y="1629668"/>
                </a:lnTo>
                <a:cubicBezTo>
                  <a:pt x="5970488" y="1629668"/>
                  <a:pt x="5968008" y="1628428"/>
                  <a:pt x="5968008" y="1625947"/>
                </a:cubicBezTo>
                <a:cubicBezTo>
                  <a:pt x="5968008" y="1623467"/>
                  <a:pt x="5965527" y="1622226"/>
                  <a:pt x="5960566" y="1622226"/>
                </a:cubicBezTo>
                <a:close/>
                <a:moveTo>
                  <a:pt x="5767090" y="1622226"/>
                </a:moveTo>
                <a:cubicBezTo>
                  <a:pt x="5772051" y="1627187"/>
                  <a:pt x="5774531" y="1629668"/>
                  <a:pt x="5774531" y="1629668"/>
                </a:cubicBezTo>
                <a:cubicBezTo>
                  <a:pt x="5779492" y="1629668"/>
                  <a:pt x="5779492" y="1627187"/>
                  <a:pt x="5774531" y="1622226"/>
                </a:cubicBezTo>
                <a:cubicBezTo>
                  <a:pt x="5769570" y="1622226"/>
                  <a:pt x="5767090" y="1622226"/>
                  <a:pt x="5767090" y="1622226"/>
                </a:cubicBezTo>
                <a:close/>
                <a:moveTo>
                  <a:pt x="706934" y="1622226"/>
                </a:moveTo>
                <a:cubicBezTo>
                  <a:pt x="711895" y="1622226"/>
                  <a:pt x="716856" y="1622226"/>
                  <a:pt x="721816" y="1622226"/>
                </a:cubicBezTo>
                <a:cubicBezTo>
                  <a:pt x="726777" y="1622226"/>
                  <a:pt x="729258" y="1624707"/>
                  <a:pt x="729258" y="1629668"/>
                </a:cubicBezTo>
                <a:lnTo>
                  <a:pt x="729258" y="1637109"/>
                </a:lnTo>
                <a:cubicBezTo>
                  <a:pt x="729258" y="1637109"/>
                  <a:pt x="726777" y="1634629"/>
                  <a:pt x="721816" y="1629668"/>
                </a:cubicBezTo>
                <a:cubicBezTo>
                  <a:pt x="716856" y="1629668"/>
                  <a:pt x="709414" y="1629668"/>
                  <a:pt x="699492" y="1629668"/>
                </a:cubicBezTo>
                <a:close/>
                <a:moveTo>
                  <a:pt x="825996" y="1614785"/>
                </a:moveTo>
                <a:cubicBezTo>
                  <a:pt x="825996" y="1619746"/>
                  <a:pt x="824756" y="1622226"/>
                  <a:pt x="822275" y="1622226"/>
                </a:cubicBezTo>
                <a:cubicBezTo>
                  <a:pt x="819795" y="1622226"/>
                  <a:pt x="818555" y="1620986"/>
                  <a:pt x="818555" y="1618506"/>
                </a:cubicBezTo>
                <a:cubicBezTo>
                  <a:pt x="818555" y="1616025"/>
                  <a:pt x="821035" y="1614785"/>
                  <a:pt x="825996" y="1614785"/>
                </a:cubicBezTo>
                <a:close/>
                <a:moveTo>
                  <a:pt x="602754" y="1614785"/>
                </a:moveTo>
                <a:cubicBezTo>
                  <a:pt x="612676" y="1614785"/>
                  <a:pt x="621358" y="1616025"/>
                  <a:pt x="628799" y="1618506"/>
                </a:cubicBezTo>
                <a:cubicBezTo>
                  <a:pt x="636240" y="1620986"/>
                  <a:pt x="643682" y="1623467"/>
                  <a:pt x="651123" y="1625947"/>
                </a:cubicBezTo>
                <a:cubicBezTo>
                  <a:pt x="658564" y="1628428"/>
                  <a:pt x="662285" y="1630908"/>
                  <a:pt x="662285" y="1633389"/>
                </a:cubicBezTo>
                <a:cubicBezTo>
                  <a:pt x="662285" y="1635869"/>
                  <a:pt x="661045" y="1637109"/>
                  <a:pt x="658564" y="1637109"/>
                </a:cubicBezTo>
                <a:cubicBezTo>
                  <a:pt x="656084" y="1637109"/>
                  <a:pt x="652363" y="1637109"/>
                  <a:pt x="647403" y="1637109"/>
                </a:cubicBezTo>
                <a:lnTo>
                  <a:pt x="632520" y="1637109"/>
                </a:lnTo>
                <a:lnTo>
                  <a:pt x="617637" y="1629668"/>
                </a:lnTo>
                <a:cubicBezTo>
                  <a:pt x="617637" y="1629668"/>
                  <a:pt x="616396" y="1628428"/>
                  <a:pt x="613916" y="1625947"/>
                </a:cubicBezTo>
                <a:cubicBezTo>
                  <a:pt x="611436" y="1623467"/>
                  <a:pt x="607715" y="1622226"/>
                  <a:pt x="602754" y="1622226"/>
                </a:cubicBezTo>
                <a:close/>
                <a:moveTo>
                  <a:pt x="937617" y="1613132"/>
                </a:moveTo>
                <a:lnTo>
                  <a:pt x="944129" y="1613855"/>
                </a:lnTo>
                <a:lnTo>
                  <a:pt x="945059" y="1614785"/>
                </a:lnTo>
                <a:cubicBezTo>
                  <a:pt x="940098" y="1614785"/>
                  <a:pt x="937617" y="1614785"/>
                  <a:pt x="937617" y="1614785"/>
                </a:cubicBezTo>
                <a:close/>
                <a:moveTo>
                  <a:pt x="5848945" y="1607344"/>
                </a:moveTo>
                <a:lnTo>
                  <a:pt x="5856386" y="1614785"/>
                </a:lnTo>
                <a:lnTo>
                  <a:pt x="5878711" y="1614785"/>
                </a:lnTo>
                <a:cubicBezTo>
                  <a:pt x="5878711" y="1614785"/>
                  <a:pt x="5876231" y="1613545"/>
                  <a:pt x="5871269" y="1611064"/>
                </a:cubicBezTo>
                <a:cubicBezTo>
                  <a:pt x="5866308" y="1608584"/>
                  <a:pt x="5863828" y="1607344"/>
                  <a:pt x="5863828" y="1607344"/>
                </a:cubicBezTo>
                <a:close/>
                <a:moveTo>
                  <a:pt x="863203" y="1607344"/>
                </a:moveTo>
                <a:cubicBezTo>
                  <a:pt x="863203" y="1612304"/>
                  <a:pt x="865684" y="1614785"/>
                  <a:pt x="870645" y="1614785"/>
                </a:cubicBezTo>
                <a:lnTo>
                  <a:pt x="878086" y="1607344"/>
                </a:lnTo>
                <a:cubicBezTo>
                  <a:pt x="873125" y="1607344"/>
                  <a:pt x="869404" y="1607344"/>
                  <a:pt x="866924" y="1607344"/>
                </a:cubicBezTo>
                <a:cubicBezTo>
                  <a:pt x="864444" y="1607344"/>
                  <a:pt x="863203" y="1607344"/>
                  <a:pt x="863203" y="1607344"/>
                </a:cubicBezTo>
                <a:close/>
                <a:moveTo>
                  <a:pt x="803672" y="1607344"/>
                </a:moveTo>
                <a:cubicBezTo>
                  <a:pt x="808633" y="1607344"/>
                  <a:pt x="811113" y="1607344"/>
                  <a:pt x="811113" y="1607344"/>
                </a:cubicBezTo>
                <a:cubicBezTo>
                  <a:pt x="811113" y="1607344"/>
                  <a:pt x="811113" y="1609824"/>
                  <a:pt x="811113" y="1614785"/>
                </a:cubicBezTo>
                <a:cubicBezTo>
                  <a:pt x="811113" y="1614785"/>
                  <a:pt x="808633" y="1614785"/>
                  <a:pt x="803672" y="1614785"/>
                </a:cubicBezTo>
                <a:close/>
                <a:moveTo>
                  <a:pt x="937617" y="1592461"/>
                </a:moveTo>
                <a:lnTo>
                  <a:pt x="945059" y="1599902"/>
                </a:lnTo>
                <a:cubicBezTo>
                  <a:pt x="954980" y="1599902"/>
                  <a:pt x="959942" y="1601142"/>
                  <a:pt x="959942" y="1603623"/>
                </a:cubicBezTo>
                <a:cubicBezTo>
                  <a:pt x="959942" y="1601142"/>
                  <a:pt x="962422" y="1599902"/>
                  <a:pt x="967383" y="1599902"/>
                </a:cubicBezTo>
                <a:close/>
                <a:moveTo>
                  <a:pt x="736699" y="1585019"/>
                </a:moveTo>
                <a:lnTo>
                  <a:pt x="788789" y="1599902"/>
                </a:lnTo>
                <a:cubicBezTo>
                  <a:pt x="783828" y="1604863"/>
                  <a:pt x="778867" y="1604863"/>
                  <a:pt x="773906" y="1599902"/>
                </a:cubicBezTo>
                <a:cubicBezTo>
                  <a:pt x="768945" y="1599902"/>
                  <a:pt x="765225" y="1598662"/>
                  <a:pt x="762744" y="1596182"/>
                </a:cubicBezTo>
                <a:cubicBezTo>
                  <a:pt x="760264" y="1593701"/>
                  <a:pt x="756543" y="1592461"/>
                  <a:pt x="751582" y="1592461"/>
                </a:cubicBezTo>
                <a:cubicBezTo>
                  <a:pt x="746621" y="1592461"/>
                  <a:pt x="741660" y="1589980"/>
                  <a:pt x="736699" y="1585019"/>
                </a:cubicBezTo>
                <a:close/>
                <a:moveTo>
                  <a:pt x="907852" y="1577578"/>
                </a:moveTo>
                <a:cubicBezTo>
                  <a:pt x="912813" y="1577578"/>
                  <a:pt x="916534" y="1578818"/>
                  <a:pt x="919014" y="1581299"/>
                </a:cubicBezTo>
                <a:cubicBezTo>
                  <a:pt x="921494" y="1583779"/>
                  <a:pt x="922735" y="1585019"/>
                  <a:pt x="922735" y="1585019"/>
                </a:cubicBezTo>
                <a:lnTo>
                  <a:pt x="922735" y="1577578"/>
                </a:lnTo>
                <a:close/>
                <a:moveTo>
                  <a:pt x="848321" y="1570137"/>
                </a:moveTo>
                <a:cubicBezTo>
                  <a:pt x="848321" y="1575097"/>
                  <a:pt x="848321" y="1577578"/>
                  <a:pt x="848321" y="1577578"/>
                </a:cubicBezTo>
                <a:lnTo>
                  <a:pt x="855762" y="1570137"/>
                </a:lnTo>
                <a:cubicBezTo>
                  <a:pt x="855762" y="1570137"/>
                  <a:pt x="853281" y="1570137"/>
                  <a:pt x="848321" y="1570137"/>
                </a:cubicBezTo>
                <a:close/>
                <a:moveTo>
                  <a:pt x="811113" y="1562695"/>
                </a:moveTo>
                <a:cubicBezTo>
                  <a:pt x="811113" y="1562695"/>
                  <a:pt x="811113" y="1565176"/>
                  <a:pt x="811113" y="1570137"/>
                </a:cubicBezTo>
                <a:lnTo>
                  <a:pt x="825996" y="1570137"/>
                </a:lnTo>
                <a:lnTo>
                  <a:pt x="818555" y="1562695"/>
                </a:lnTo>
                <a:lnTo>
                  <a:pt x="814834" y="1562695"/>
                </a:lnTo>
                <a:close/>
                <a:moveTo>
                  <a:pt x="825996" y="1547812"/>
                </a:moveTo>
                <a:cubicBezTo>
                  <a:pt x="821035" y="1547812"/>
                  <a:pt x="818555" y="1550293"/>
                  <a:pt x="818555" y="1555254"/>
                </a:cubicBezTo>
                <a:cubicBezTo>
                  <a:pt x="823516" y="1555254"/>
                  <a:pt x="825996" y="1555254"/>
                  <a:pt x="825996" y="1555254"/>
                </a:cubicBezTo>
                <a:close/>
                <a:moveTo>
                  <a:pt x="677168" y="1547812"/>
                </a:moveTo>
                <a:cubicBezTo>
                  <a:pt x="682129" y="1547812"/>
                  <a:pt x="687090" y="1550293"/>
                  <a:pt x="692051" y="1555254"/>
                </a:cubicBezTo>
                <a:cubicBezTo>
                  <a:pt x="697012" y="1560215"/>
                  <a:pt x="699492" y="1562695"/>
                  <a:pt x="699492" y="1562695"/>
                </a:cubicBezTo>
                <a:lnTo>
                  <a:pt x="706934" y="1570137"/>
                </a:lnTo>
                <a:lnTo>
                  <a:pt x="721816" y="1577578"/>
                </a:lnTo>
                <a:cubicBezTo>
                  <a:pt x="711895" y="1577578"/>
                  <a:pt x="706934" y="1576338"/>
                  <a:pt x="706934" y="1573857"/>
                </a:cubicBezTo>
                <a:cubicBezTo>
                  <a:pt x="706934" y="1571377"/>
                  <a:pt x="704453" y="1570137"/>
                  <a:pt x="699492" y="1570137"/>
                </a:cubicBezTo>
                <a:lnTo>
                  <a:pt x="662285" y="1555254"/>
                </a:lnTo>
                <a:cubicBezTo>
                  <a:pt x="667246" y="1550293"/>
                  <a:pt x="672207" y="1547812"/>
                  <a:pt x="677168" y="1547812"/>
                </a:cubicBezTo>
                <a:close/>
                <a:moveTo>
                  <a:pt x="394395" y="1547812"/>
                </a:moveTo>
                <a:lnTo>
                  <a:pt x="401836" y="1547812"/>
                </a:lnTo>
                <a:lnTo>
                  <a:pt x="401836" y="1555254"/>
                </a:lnTo>
                <a:cubicBezTo>
                  <a:pt x="401836" y="1555254"/>
                  <a:pt x="400596" y="1554014"/>
                  <a:pt x="398115" y="1551533"/>
                </a:cubicBezTo>
                <a:cubicBezTo>
                  <a:pt x="395635" y="1549052"/>
                  <a:pt x="394395" y="1547812"/>
                  <a:pt x="394395" y="1547812"/>
                </a:cubicBezTo>
                <a:close/>
                <a:moveTo>
                  <a:pt x="775767" y="1544092"/>
                </a:moveTo>
                <a:cubicBezTo>
                  <a:pt x="774527" y="1544092"/>
                  <a:pt x="773906" y="1545332"/>
                  <a:pt x="773906" y="1547812"/>
                </a:cubicBezTo>
                <a:lnTo>
                  <a:pt x="781348" y="1547812"/>
                </a:lnTo>
                <a:cubicBezTo>
                  <a:pt x="778867" y="1545332"/>
                  <a:pt x="777007" y="1544092"/>
                  <a:pt x="775767" y="1544092"/>
                </a:cubicBezTo>
                <a:close/>
                <a:moveTo>
                  <a:pt x="684610" y="1532930"/>
                </a:moveTo>
                <a:cubicBezTo>
                  <a:pt x="689570" y="1532930"/>
                  <a:pt x="694531" y="1535410"/>
                  <a:pt x="699492" y="1540371"/>
                </a:cubicBezTo>
                <a:cubicBezTo>
                  <a:pt x="684610" y="1540371"/>
                  <a:pt x="677168" y="1539131"/>
                  <a:pt x="677168" y="1536650"/>
                </a:cubicBezTo>
                <a:cubicBezTo>
                  <a:pt x="677168" y="1534170"/>
                  <a:pt x="679648" y="1532930"/>
                  <a:pt x="684610" y="1532930"/>
                </a:cubicBezTo>
                <a:close/>
                <a:moveTo>
                  <a:pt x="632520" y="1532930"/>
                </a:moveTo>
                <a:lnTo>
                  <a:pt x="647403" y="1532930"/>
                </a:lnTo>
                <a:cubicBezTo>
                  <a:pt x="652363" y="1537890"/>
                  <a:pt x="656084" y="1541611"/>
                  <a:pt x="658564" y="1544092"/>
                </a:cubicBezTo>
                <a:cubicBezTo>
                  <a:pt x="661045" y="1546572"/>
                  <a:pt x="662285" y="1547812"/>
                  <a:pt x="662285" y="1547812"/>
                </a:cubicBezTo>
                <a:lnTo>
                  <a:pt x="647403" y="1547812"/>
                </a:lnTo>
                <a:cubicBezTo>
                  <a:pt x="647403" y="1542852"/>
                  <a:pt x="644922" y="1540371"/>
                  <a:pt x="639961" y="1540371"/>
                </a:cubicBezTo>
                <a:lnTo>
                  <a:pt x="632520" y="1540371"/>
                </a:lnTo>
                <a:cubicBezTo>
                  <a:pt x="637481" y="1540371"/>
                  <a:pt x="637481" y="1537890"/>
                  <a:pt x="632520" y="1532930"/>
                </a:cubicBezTo>
                <a:close/>
                <a:moveTo>
                  <a:pt x="654844" y="1525488"/>
                </a:moveTo>
                <a:cubicBezTo>
                  <a:pt x="659805" y="1530449"/>
                  <a:pt x="659805" y="1532930"/>
                  <a:pt x="654844" y="1532930"/>
                </a:cubicBezTo>
                <a:cubicBezTo>
                  <a:pt x="649883" y="1532930"/>
                  <a:pt x="647403" y="1531690"/>
                  <a:pt x="647403" y="1529209"/>
                </a:cubicBezTo>
                <a:cubicBezTo>
                  <a:pt x="647403" y="1526728"/>
                  <a:pt x="649883" y="1525488"/>
                  <a:pt x="654844" y="1525488"/>
                </a:cubicBezTo>
                <a:close/>
                <a:moveTo>
                  <a:pt x="5670351" y="1510605"/>
                </a:moveTo>
                <a:lnTo>
                  <a:pt x="5670351" y="1518047"/>
                </a:lnTo>
                <a:lnTo>
                  <a:pt x="5662910" y="1518047"/>
                </a:lnTo>
                <a:close/>
                <a:moveTo>
                  <a:pt x="729258" y="1510605"/>
                </a:moveTo>
                <a:lnTo>
                  <a:pt x="729258" y="1518047"/>
                </a:lnTo>
                <a:cubicBezTo>
                  <a:pt x="734219" y="1523008"/>
                  <a:pt x="737940" y="1525488"/>
                  <a:pt x="740420" y="1525488"/>
                </a:cubicBezTo>
                <a:cubicBezTo>
                  <a:pt x="742900" y="1525488"/>
                  <a:pt x="744141" y="1523008"/>
                  <a:pt x="744141" y="1518047"/>
                </a:cubicBezTo>
                <a:lnTo>
                  <a:pt x="736699" y="1510605"/>
                </a:lnTo>
                <a:cubicBezTo>
                  <a:pt x="731738" y="1510605"/>
                  <a:pt x="729258" y="1510605"/>
                  <a:pt x="729258" y="1510605"/>
                </a:cubicBezTo>
                <a:close/>
                <a:moveTo>
                  <a:pt x="768325" y="1506885"/>
                </a:moveTo>
                <a:cubicBezTo>
                  <a:pt x="767085" y="1506885"/>
                  <a:pt x="766465" y="1508125"/>
                  <a:pt x="766465" y="1510605"/>
                </a:cubicBezTo>
                <a:lnTo>
                  <a:pt x="773906" y="1510605"/>
                </a:lnTo>
                <a:cubicBezTo>
                  <a:pt x="771426" y="1508125"/>
                  <a:pt x="769566" y="1506885"/>
                  <a:pt x="768325" y="1506885"/>
                </a:cubicBezTo>
                <a:close/>
                <a:moveTo>
                  <a:pt x="744141" y="1503164"/>
                </a:moveTo>
                <a:lnTo>
                  <a:pt x="751582" y="1510605"/>
                </a:lnTo>
                <a:cubicBezTo>
                  <a:pt x="751582" y="1510605"/>
                  <a:pt x="751582" y="1508125"/>
                  <a:pt x="751582" y="1503164"/>
                </a:cubicBezTo>
                <a:close/>
                <a:moveTo>
                  <a:pt x="684610" y="1480840"/>
                </a:moveTo>
                <a:cubicBezTo>
                  <a:pt x="689570" y="1485801"/>
                  <a:pt x="692051" y="1488281"/>
                  <a:pt x="692051" y="1488281"/>
                </a:cubicBezTo>
                <a:cubicBezTo>
                  <a:pt x="692051" y="1488281"/>
                  <a:pt x="690811" y="1488281"/>
                  <a:pt x="688330" y="1488281"/>
                </a:cubicBezTo>
                <a:cubicBezTo>
                  <a:pt x="685850" y="1488281"/>
                  <a:pt x="683369" y="1488281"/>
                  <a:pt x="680889" y="1488281"/>
                </a:cubicBezTo>
                <a:cubicBezTo>
                  <a:pt x="678408" y="1488281"/>
                  <a:pt x="677168" y="1487041"/>
                  <a:pt x="677168" y="1484560"/>
                </a:cubicBezTo>
                <a:cubicBezTo>
                  <a:pt x="677168" y="1482080"/>
                  <a:pt x="679648" y="1480840"/>
                  <a:pt x="684610" y="1480840"/>
                </a:cubicBezTo>
                <a:close/>
                <a:moveTo>
                  <a:pt x="587871" y="1473398"/>
                </a:moveTo>
                <a:cubicBezTo>
                  <a:pt x="587871" y="1473398"/>
                  <a:pt x="592832" y="1473398"/>
                  <a:pt x="602754" y="1473398"/>
                </a:cubicBezTo>
                <a:lnTo>
                  <a:pt x="602754" y="1480840"/>
                </a:lnTo>
                <a:cubicBezTo>
                  <a:pt x="592832" y="1480840"/>
                  <a:pt x="587871" y="1478359"/>
                  <a:pt x="587871" y="1473398"/>
                </a:cubicBezTo>
                <a:close/>
                <a:moveTo>
                  <a:pt x="846460" y="1454795"/>
                </a:moveTo>
                <a:cubicBezTo>
                  <a:pt x="845220" y="1454795"/>
                  <a:pt x="843360" y="1456035"/>
                  <a:pt x="840879" y="1458516"/>
                </a:cubicBezTo>
                <a:cubicBezTo>
                  <a:pt x="840879" y="1458516"/>
                  <a:pt x="840879" y="1459756"/>
                  <a:pt x="840879" y="1462236"/>
                </a:cubicBezTo>
                <a:cubicBezTo>
                  <a:pt x="840879" y="1464717"/>
                  <a:pt x="838399" y="1465957"/>
                  <a:pt x="833437" y="1465957"/>
                </a:cubicBezTo>
                <a:cubicBezTo>
                  <a:pt x="823516" y="1465957"/>
                  <a:pt x="825996" y="1468438"/>
                  <a:pt x="840879" y="1473398"/>
                </a:cubicBezTo>
                <a:cubicBezTo>
                  <a:pt x="845840" y="1473398"/>
                  <a:pt x="855762" y="1475879"/>
                  <a:pt x="870645" y="1480840"/>
                </a:cubicBezTo>
                <a:lnTo>
                  <a:pt x="900410" y="1480840"/>
                </a:lnTo>
                <a:cubicBezTo>
                  <a:pt x="895449" y="1475879"/>
                  <a:pt x="880566" y="1470918"/>
                  <a:pt x="855762" y="1465957"/>
                </a:cubicBezTo>
                <a:cubicBezTo>
                  <a:pt x="850801" y="1465957"/>
                  <a:pt x="847080" y="1465957"/>
                  <a:pt x="844600" y="1465957"/>
                </a:cubicBezTo>
                <a:cubicBezTo>
                  <a:pt x="842119" y="1465957"/>
                  <a:pt x="843359" y="1463476"/>
                  <a:pt x="848321" y="1458516"/>
                </a:cubicBezTo>
                <a:cubicBezTo>
                  <a:pt x="848321" y="1456035"/>
                  <a:pt x="847700" y="1454795"/>
                  <a:pt x="846460" y="1454795"/>
                </a:cubicBezTo>
                <a:close/>
                <a:moveTo>
                  <a:pt x="5461992" y="1443633"/>
                </a:moveTo>
                <a:cubicBezTo>
                  <a:pt x="5461992" y="1443633"/>
                  <a:pt x="5463233" y="1444873"/>
                  <a:pt x="5465713" y="1447353"/>
                </a:cubicBezTo>
                <a:cubicBezTo>
                  <a:pt x="5468193" y="1449834"/>
                  <a:pt x="5469433" y="1451074"/>
                  <a:pt x="5469433" y="1451074"/>
                </a:cubicBezTo>
                <a:lnTo>
                  <a:pt x="5469433" y="1443633"/>
                </a:lnTo>
                <a:close/>
                <a:moveTo>
                  <a:pt x="409277" y="1443633"/>
                </a:moveTo>
                <a:lnTo>
                  <a:pt x="416719" y="1443633"/>
                </a:lnTo>
                <a:lnTo>
                  <a:pt x="416719" y="1451074"/>
                </a:lnTo>
                <a:close/>
                <a:moveTo>
                  <a:pt x="766465" y="1436191"/>
                </a:moveTo>
                <a:lnTo>
                  <a:pt x="781348" y="1443633"/>
                </a:lnTo>
                <a:cubicBezTo>
                  <a:pt x="781348" y="1438672"/>
                  <a:pt x="780108" y="1436191"/>
                  <a:pt x="777627" y="1436191"/>
                </a:cubicBezTo>
                <a:cubicBezTo>
                  <a:pt x="775147" y="1436191"/>
                  <a:pt x="771426" y="1436191"/>
                  <a:pt x="766465" y="1436191"/>
                </a:cubicBezTo>
                <a:close/>
                <a:moveTo>
                  <a:pt x="424160" y="1428750"/>
                </a:moveTo>
                <a:lnTo>
                  <a:pt x="431602" y="1436191"/>
                </a:lnTo>
                <a:lnTo>
                  <a:pt x="424160" y="1436191"/>
                </a:lnTo>
                <a:cubicBezTo>
                  <a:pt x="419199" y="1431231"/>
                  <a:pt x="419199" y="1428750"/>
                  <a:pt x="424160" y="1428750"/>
                </a:cubicBezTo>
                <a:close/>
                <a:moveTo>
                  <a:pt x="714375" y="1421309"/>
                </a:moveTo>
                <a:cubicBezTo>
                  <a:pt x="704453" y="1421309"/>
                  <a:pt x="699492" y="1422549"/>
                  <a:pt x="699492" y="1425029"/>
                </a:cubicBezTo>
                <a:cubicBezTo>
                  <a:pt x="699492" y="1427510"/>
                  <a:pt x="701973" y="1431231"/>
                  <a:pt x="706934" y="1436191"/>
                </a:cubicBezTo>
                <a:cubicBezTo>
                  <a:pt x="711895" y="1431231"/>
                  <a:pt x="719336" y="1428750"/>
                  <a:pt x="729258" y="1428750"/>
                </a:cubicBezTo>
                <a:cubicBezTo>
                  <a:pt x="729258" y="1428750"/>
                  <a:pt x="729258" y="1427510"/>
                  <a:pt x="729258" y="1425029"/>
                </a:cubicBezTo>
                <a:cubicBezTo>
                  <a:pt x="729258" y="1422549"/>
                  <a:pt x="724297" y="1421309"/>
                  <a:pt x="714375" y="1421309"/>
                </a:cubicBezTo>
                <a:close/>
                <a:moveTo>
                  <a:pt x="617637" y="1413867"/>
                </a:moveTo>
                <a:lnTo>
                  <a:pt x="639961" y="1421309"/>
                </a:lnTo>
                <a:cubicBezTo>
                  <a:pt x="654844" y="1426269"/>
                  <a:pt x="662285" y="1428750"/>
                  <a:pt x="662285" y="1428750"/>
                </a:cubicBezTo>
                <a:cubicBezTo>
                  <a:pt x="662285" y="1418828"/>
                  <a:pt x="649883" y="1413867"/>
                  <a:pt x="625078" y="1413867"/>
                </a:cubicBezTo>
                <a:close/>
                <a:moveTo>
                  <a:pt x="602754" y="1406426"/>
                </a:moveTo>
                <a:lnTo>
                  <a:pt x="610195" y="1413867"/>
                </a:lnTo>
                <a:lnTo>
                  <a:pt x="610195" y="1406426"/>
                </a:lnTo>
                <a:cubicBezTo>
                  <a:pt x="610195" y="1406426"/>
                  <a:pt x="607715" y="1406426"/>
                  <a:pt x="602754" y="1406426"/>
                </a:cubicBezTo>
                <a:close/>
                <a:moveTo>
                  <a:pt x="729258" y="1391543"/>
                </a:moveTo>
                <a:lnTo>
                  <a:pt x="729258" y="1398984"/>
                </a:lnTo>
                <a:cubicBezTo>
                  <a:pt x="734219" y="1398984"/>
                  <a:pt x="739180" y="1398984"/>
                  <a:pt x="744141" y="1398984"/>
                </a:cubicBezTo>
                <a:lnTo>
                  <a:pt x="736699" y="1391543"/>
                </a:lnTo>
                <a:cubicBezTo>
                  <a:pt x="731738" y="1391543"/>
                  <a:pt x="729258" y="1391543"/>
                  <a:pt x="729258" y="1391543"/>
                </a:cubicBezTo>
                <a:close/>
                <a:moveTo>
                  <a:pt x="5409902" y="1384101"/>
                </a:moveTo>
                <a:lnTo>
                  <a:pt x="5424785" y="1398984"/>
                </a:lnTo>
                <a:cubicBezTo>
                  <a:pt x="5419824" y="1403945"/>
                  <a:pt x="5414863" y="1401465"/>
                  <a:pt x="5409902" y="1391543"/>
                </a:cubicBezTo>
                <a:cubicBezTo>
                  <a:pt x="5409902" y="1391543"/>
                  <a:pt x="5409902" y="1389062"/>
                  <a:pt x="5409902" y="1384101"/>
                </a:cubicBezTo>
                <a:close/>
                <a:moveTo>
                  <a:pt x="5342929" y="1384101"/>
                </a:moveTo>
                <a:cubicBezTo>
                  <a:pt x="5342929" y="1384101"/>
                  <a:pt x="5345410" y="1384101"/>
                  <a:pt x="5350371" y="1384101"/>
                </a:cubicBezTo>
                <a:cubicBezTo>
                  <a:pt x="5355332" y="1384101"/>
                  <a:pt x="5357812" y="1385342"/>
                  <a:pt x="5357812" y="1387822"/>
                </a:cubicBezTo>
                <a:cubicBezTo>
                  <a:pt x="5357812" y="1390303"/>
                  <a:pt x="5352851" y="1391543"/>
                  <a:pt x="5342929" y="1391543"/>
                </a:cubicBezTo>
                <a:cubicBezTo>
                  <a:pt x="5337968" y="1391543"/>
                  <a:pt x="5335488" y="1390303"/>
                  <a:pt x="5335488" y="1387822"/>
                </a:cubicBezTo>
                <a:cubicBezTo>
                  <a:pt x="5335488" y="1385342"/>
                  <a:pt x="5337968" y="1384101"/>
                  <a:pt x="5342929" y="1384101"/>
                </a:cubicBezTo>
                <a:close/>
                <a:moveTo>
                  <a:pt x="5350371" y="1361777"/>
                </a:moveTo>
                <a:lnTo>
                  <a:pt x="5395019" y="1376660"/>
                </a:lnTo>
                <a:lnTo>
                  <a:pt x="5372695" y="1376660"/>
                </a:lnTo>
                <a:cubicBezTo>
                  <a:pt x="5357812" y="1371699"/>
                  <a:pt x="5350371" y="1366738"/>
                  <a:pt x="5350371" y="1361777"/>
                </a:cubicBezTo>
                <a:close/>
                <a:moveTo>
                  <a:pt x="5298281" y="1346894"/>
                </a:moveTo>
                <a:lnTo>
                  <a:pt x="5305722" y="1346894"/>
                </a:lnTo>
                <a:cubicBezTo>
                  <a:pt x="5305722" y="1346894"/>
                  <a:pt x="5305722" y="1349375"/>
                  <a:pt x="5305722" y="1354336"/>
                </a:cubicBezTo>
                <a:cubicBezTo>
                  <a:pt x="5300761" y="1354336"/>
                  <a:pt x="5298281" y="1351855"/>
                  <a:pt x="5298281" y="1346894"/>
                </a:cubicBezTo>
                <a:close/>
                <a:moveTo>
                  <a:pt x="439973" y="1342244"/>
                </a:moveTo>
                <a:cubicBezTo>
                  <a:pt x="443074" y="1341624"/>
                  <a:pt x="446485" y="1341934"/>
                  <a:pt x="450205" y="1343174"/>
                </a:cubicBezTo>
                <a:cubicBezTo>
                  <a:pt x="457647" y="1345654"/>
                  <a:pt x="462607" y="1348134"/>
                  <a:pt x="465088" y="1350615"/>
                </a:cubicBezTo>
                <a:cubicBezTo>
                  <a:pt x="467569" y="1353096"/>
                  <a:pt x="471289" y="1354336"/>
                  <a:pt x="476250" y="1354336"/>
                </a:cubicBezTo>
                <a:cubicBezTo>
                  <a:pt x="471289" y="1359297"/>
                  <a:pt x="463848" y="1359297"/>
                  <a:pt x="453926" y="1354336"/>
                </a:cubicBezTo>
                <a:lnTo>
                  <a:pt x="439043" y="1346894"/>
                </a:lnTo>
                <a:lnTo>
                  <a:pt x="431602" y="1346894"/>
                </a:lnTo>
                <a:cubicBezTo>
                  <a:pt x="434082" y="1344414"/>
                  <a:pt x="436873" y="1342864"/>
                  <a:pt x="439973" y="1342244"/>
                </a:cubicBezTo>
                <a:close/>
                <a:moveTo>
                  <a:pt x="5231308" y="1317129"/>
                </a:moveTo>
                <a:lnTo>
                  <a:pt x="5261074" y="1332012"/>
                </a:lnTo>
                <a:cubicBezTo>
                  <a:pt x="5256113" y="1332012"/>
                  <a:pt x="5246191" y="1332012"/>
                  <a:pt x="5231308" y="1332012"/>
                </a:cubicBezTo>
                <a:cubicBezTo>
                  <a:pt x="5226347" y="1327051"/>
                  <a:pt x="5226347" y="1322090"/>
                  <a:pt x="5231308" y="1317129"/>
                </a:cubicBezTo>
                <a:close/>
                <a:moveTo>
                  <a:pt x="5216426" y="1317129"/>
                </a:moveTo>
                <a:cubicBezTo>
                  <a:pt x="5221387" y="1317129"/>
                  <a:pt x="5223867" y="1319609"/>
                  <a:pt x="5223867" y="1324570"/>
                </a:cubicBezTo>
                <a:lnTo>
                  <a:pt x="5216426" y="1324570"/>
                </a:lnTo>
                <a:cubicBezTo>
                  <a:pt x="5216426" y="1324570"/>
                  <a:pt x="5216426" y="1322090"/>
                  <a:pt x="5216426" y="1317129"/>
                </a:cubicBezTo>
                <a:close/>
                <a:moveTo>
                  <a:pt x="558106" y="1317129"/>
                </a:moveTo>
                <a:cubicBezTo>
                  <a:pt x="563066" y="1317129"/>
                  <a:pt x="565547" y="1319609"/>
                  <a:pt x="565547" y="1324570"/>
                </a:cubicBezTo>
                <a:cubicBezTo>
                  <a:pt x="565547" y="1329531"/>
                  <a:pt x="563066" y="1332012"/>
                  <a:pt x="558106" y="1332012"/>
                </a:cubicBezTo>
                <a:close/>
                <a:moveTo>
                  <a:pt x="498574" y="1317129"/>
                </a:moveTo>
                <a:cubicBezTo>
                  <a:pt x="503535" y="1317129"/>
                  <a:pt x="506016" y="1317129"/>
                  <a:pt x="506016" y="1317129"/>
                </a:cubicBezTo>
                <a:cubicBezTo>
                  <a:pt x="506016" y="1317129"/>
                  <a:pt x="506016" y="1318369"/>
                  <a:pt x="506016" y="1320850"/>
                </a:cubicBezTo>
                <a:cubicBezTo>
                  <a:pt x="506016" y="1323330"/>
                  <a:pt x="506016" y="1324570"/>
                  <a:pt x="506016" y="1324570"/>
                </a:cubicBezTo>
                <a:cubicBezTo>
                  <a:pt x="506016" y="1324570"/>
                  <a:pt x="503535" y="1322090"/>
                  <a:pt x="498574" y="1317129"/>
                </a:cubicBezTo>
                <a:close/>
                <a:moveTo>
                  <a:pt x="528340" y="1309687"/>
                </a:moveTo>
                <a:lnTo>
                  <a:pt x="535781" y="1309687"/>
                </a:lnTo>
                <a:cubicBezTo>
                  <a:pt x="535781" y="1309687"/>
                  <a:pt x="537022" y="1310927"/>
                  <a:pt x="539502" y="1313408"/>
                </a:cubicBezTo>
                <a:cubicBezTo>
                  <a:pt x="541983" y="1315889"/>
                  <a:pt x="543223" y="1317129"/>
                  <a:pt x="543223" y="1317129"/>
                </a:cubicBezTo>
                <a:cubicBezTo>
                  <a:pt x="543223" y="1317129"/>
                  <a:pt x="540742" y="1318369"/>
                  <a:pt x="535781" y="1320850"/>
                </a:cubicBezTo>
                <a:cubicBezTo>
                  <a:pt x="530821" y="1323330"/>
                  <a:pt x="525859" y="1324570"/>
                  <a:pt x="520899" y="1324570"/>
                </a:cubicBezTo>
                <a:cubicBezTo>
                  <a:pt x="530821" y="1319609"/>
                  <a:pt x="533301" y="1314648"/>
                  <a:pt x="528340" y="1309687"/>
                </a:cubicBezTo>
                <a:close/>
                <a:moveTo>
                  <a:pt x="5045273" y="1257598"/>
                </a:moveTo>
                <a:lnTo>
                  <a:pt x="5052715" y="1257598"/>
                </a:lnTo>
                <a:lnTo>
                  <a:pt x="5060156" y="1265039"/>
                </a:lnTo>
                <a:lnTo>
                  <a:pt x="5052715" y="1265039"/>
                </a:lnTo>
                <a:cubicBezTo>
                  <a:pt x="5052715" y="1265039"/>
                  <a:pt x="5050234" y="1262558"/>
                  <a:pt x="5045273" y="1257598"/>
                </a:cubicBezTo>
                <a:close/>
                <a:moveTo>
                  <a:pt x="558106" y="1257598"/>
                </a:moveTo>
                <a:cubicBezTo>
                  <a:pt x="563066" y="1257598"/>
                  <a:pt x="566787" y="1257598"/>
                  <a:pt x="569268" y="1257598"/>
                </a:cubicBezTo>
                <a:cubicBezTo>
                  <a:pt x="571748" y="1257598"/>
                  <a:pt x="572988" y="1260078"/>
                  <a:pt x="572988" y="1265039"/>
                </a:cubicBezTo>
                <a:lnTo>
                  <a:pt x="565547" y="1265039"/>
                </a:lnTo>
                <a:close/>
                <a:moveTo>
                  <a:pt x="4948535" y="1183184"/>
                </a:moveTo>
                <a:cubicBezTo>
                  <a:pt x="4953496" y="1183184"/>
                  <a:pt x="4955976" y="1183184"/>
                  <a:pt x="4955976" y="1183184"/>
                </a:cubicBezTo>
                <a:lnTo>
                  <a:pt x="4941093" y="1190625"/>
                </a:lnTo>
                <a:close/>
                <a:moveTo>
                  <a:pt x="4881562" y="1168301"/>
                </a:moveTo>
                <a:lnTo>
                  <a:pt x="4889004" y="1168301"/>
                </a:lnTo>
                <a:cubicBezTo>
                  <a:pt x="4893965" y="1168301"/>
                  <a:pt x="4898925" y="1168301"/>
                  <a:pt x="4903886" y="1168301"/>
                </a:cubicBezTo>
                <a:cubicBezTo>
                  <a:pt x="4908848" y="1168301"/>
                  <a:pt x="4911328" y="1169541"/>
                  <a:pt x="4911328" y="1172021"/>
                </a:cubicBezTo>
                <a:cubicBezTo>
                  <a:pt x="4911328" y="1174502"/>
                  <a:pt x="4911328" y="1175742"/>
                  <a:pt x="4911328" y="1175742"/>
                </a:cubicBezTo>
                <a:cubicBezTo>
                  <a:pt x="4911328" y="1180703"/>
                  <a:pt x="4910087" y="1183184"/>
                  <a:pt x="4907607" y="1183184"/>
                </a:cubicBezTo>
                <a:cubicBezTo>
                  <a:pt x="4905127" y="1183184"/>
                  <a:pt x="4901406" y="1180703"/>
                  <a:pt x="4896445" y="1175742"/>
                </a:cubicBezTo>
                <a:lnTo>
                  <a:pt x="4889004" y="1175742"/>
                </a:lnTo>
                <a:cubicBezTo>
                  <a:pt x="4884042" y="1175742"/>
                  <a:pt x="4881562" y="1173262"/>
                  <a:pt x="4881562" y="1168301"/>
                </a:cubicBezTo>
                <a:close/>
                <a:moveTo>
                  <a:pt x="446484" y="1153418"/>
                </a:moveTo>
                <a:lnTo>
                  <a:pt x="453926" y="1153418"/>
                </a:lnTo>
                <a:lnTo>
                  <a:pt x="461367" y="1160859"/>
                </a:lnTo>
                <a:cubicBezTo>
                  <a:pt x="456406" y="1160859"/>
                  <a:pt x="452686" y="1159619"/>
                  <a:pt x="450205" y="1157139"/>
                </a:cubicBezTo>
                <a:cubicBezTo>
                  <a:pt x="447725" y="1154659"/>
                  <a:pt x="446484" y="1153418"/>
                  <a:pt x="446484" y="1153418"/>
                </a:cubicBezTo>
                <a:close/>
                <a:moveTo>
                  <a:pt x="565547" y="1131094"/>
                </a:moveTo>
                <a:lnTo>
                  <a:pt x="558106" y="1138535"/>
                </a:lnTo>
                <a:lnTo>
                  <a:pt x="565547" y="1138535"/>
                </a:lnTo>
                <a:cubicBezTo>
                  <a:pt x="565547" y="1138535"/>
                  <a:pt x="565547" y="1136055"/>
                  <a:pt x="565547" y="1131094"/>
                </a:cubicBezTo>
                <a:close/>
                <a:moveTo>
                  <a:pt x="379512" y="1123652"/>
                </a:moveTo>
                <a:cubicBezTo>
                  <a:pt x="379512" y="1123652"/>
                  <a:pt x="380752" y="1123652"/>
                  <a:pt x="383232" y="1123652"/>
                </a:cubicBezTo>
                <a:cubicBezTo>
                  <a:pt x="385713" y="1123652"/>
                  <a:pt x="386953" y="1123652"/>
                  <a:pt x="386953" y="1123652"/>
                </a:cubicBezTo>
                <a:cubicBezTo>
                  <a:pt x="386953" y="1128614"/>
                  <a:pt x="386953" y="1131094"/>
                  <a:pt x="386953" y="1131094"/>
                </a:cubicBezTo>
                <a:cubicBezTo>
                  <a:pt x="381992" y="1131094"/>
                  <a:pt x="379512" y="1131094"/>
                  <a:pt x="379512" y="1131094"/>
                </a:cubicBezTo>
                <a:cubicBezTo>
                  <a:pt x="379512" y="1131094"/>
                  <a:pt x="379512" y="1128614"/>
                  <a:pt x="379512" y="1123652"/>
                </a:cubicBezTo>
                <a:close/>
                <a:moveTo>
                  <a:pt x="372070" y="1116211"/>
                </a:moveTo>
                <a:cubicBezTo>
                  <a:pt x="372070" y="1116211"/>
                  <a:pt x="372070" y="1118692"/>
                  <a:pt x="372070" y="1123652"/>
                </a:cubicBezTo>
                <a:lnTo>
                  <a:pt x="364629" y="1123652"/>
                </a:lnTo>
                <a:cubicBezTo>
                  <a:pt x="369590" y="1118692"/>
                  <a:pt x="372070" y="1116211"/>
                  <a:pt x="372070" y="1116211"/>
                </a:cubicBezTo>
                <a:close/>
                <a:moveTo>
                  <a:pt x="4756919" y="1111560"/>
                </a:moveTo>
                <a:cubicBezTo>
                  <a:pt x="4758159" y="1112180"/>
                  <a:pt x="4760019" y="1113731"/>
                  <a:pt x="4762500" y="1116211"/>
                </a:cubicBezTo>
                <a:cubicBezTo>
                  <a:pt x="4762500" y="1116211"/>
                  <a:pt x="4761259" y="1116211"/>
                  <a:pt x="4758779" y="1116211"/>
                </a:cubicBezTo>
                <a:cubicBezTo>
                  <a:pt x="4756299" y="1116211"/>
                  <a:pt x="4755058" y="1114971"/>
                  <a:pt x="4755058" y="1112490"/>
                </a:cubicBezTo>
                <a:cubicBezTo>
                  <a:pt x="4755058" y="1111250"/>
                  <a:pt x="4755678" y="1110940"/>
                  <a:pt x="4756919" y="1111560"/>
                </a:cubicBezTo>
                <a:close/>
                <a:moveTo>
                  <a:pt x="379512" y="1101328"/>
                </a:moveTo>
                <a:cubicBezTo>
                  <a:pt x="384473" y="1101328"/>
                  <a:pt x="394395" y="1106289"/>
                  <a:pt x="409277" y="1116211"/>
                </a:cubicBezTo>
                <a:cubicBezTo>
                  <a:pt x="424160" y="1126133"/>
                  <a:pt x="430361" y="1133574"/>
                  <a:pt x="427881" y="1138535"/>
                </a:cubicBezTo>
                <a:cubicBezTo>
                  <a:pt x="425401" y="1143496"/>
                  <a:pt x="419199" y="1143496"/>
                  <a:pt x="409277" y="1138535"/>
                </a:cubicBezTo>
                <a:cubicBezTo>
                  <a:pt x="404316" y="1133574"/>
                  <a:pt x="401836" y="1131094"/>
                  <a:pt x="401836" y="1131094"/>
                </a:cubicBezTo>
                <a:cubicBezTo>
                  <a:pt x="401836" y="1126133"/>
                  <a:pt x="400596" y="1122412"/>
                  <a:pt x="398115" y="1119932"/>
                </a:cubicBezTo>
                <a:cubicBezTo>
                  <a:pt x="395635" y="1117451"/>
                  <a:pt x="391914" y="1116211"/>
                  <a:pt x="386953" y="1116211"/>
                </a:cubicBezTo>
                <a:close/>
                <a:moveTo>
                  <a:pt x="416719" y="1079004"/>
                </a:moveTo>
                <a:lnTo>
                  <a:pt x="424160" y="1079004"/>
                </a:lnTo>
                <a:cubicBezTo>
                  <a:pt x="419199" y="1079004"/>
                  <a:pt x="416719" y="1083965"/>
                  <a:pt x="416719" y="1093887"/>
                </a:cubicBezTo>
                <a:cubicBezTo>
                  <a:pt x="416719" y="1093887"/>
                  <a:pt x="414238" y="1093887"/>
                  <a:pt x="409277" y="1093887"/>
                </a:cubicBezTo>
                <a:close/>
                <a:moveTo>
                  <a:pt x="4554140" y="1064121"/>
                </a:moveTo>
                <a:lnTo>
                  <a:pt x="4569023" y="1071562"/>
                </a:lnTo>
                <a:lnTo>
                  <a:pt x="4591347" y="1071562"/>
                </a:lnTo>
                <a:cubicBezTo>
                  <a:pt x="4606230" y="1066602"/>
                  <a:pt x="4640957" y="1076524"/>
                  <a:pt x="4695527" y="1101328"/>
                </a:cubicBezTo>
                <a:lnTo>
                  <a:pt x="4692737" y="1101328"/>
                </a:lnTo>
                <a:cubicBezTo>
                  <a:pt x="4689636" y="1101328"/>
                  <a:pt x="4685605" y="1101328"/>
                  <a:pt x="4680644" y="1101328"/>
                </a:cubicBezTo>
                <a:cubicBezTo>
                  <a:pt x="4665761" y="1101328"/>
                  <a:pt x="4655840" y="1101328"/>
                  <a:pt x="4650879" y="1101328"/>
                </a:cubicBezTo>
                <a:cubicBezTo>
                  <a:pt x="4650879" y="1101328"/>
                  <a:pt x="4649638" y="1100088"/>
                  <a:pt x="4647158" y="1097607"/>
                </a:cubicBezTo>
                <a:cubicBezTo>
                  <a:pt x="4644678" y="1095127"/>
                  <a:pt x="4640957" y="1093887"/>
                  <a:pt x="4635996" y="1093887"/>
                </a:cubicBezTo>
                <a:cubicBezTo>
                  <a:pt x="4626074" y="1093887"/>
                  <a:pt x="4613672" y="1091407"/>
                  <a:pt x="4598789" y="1086445"/>
                </a:cubicBezTo>
                <a:cubicBezTo>
                  <a:pt x="4588867" y="1086445"/>
                  <a:pt x="4581426" y="1085205"/>
                  <a:pt x="4576465" y="1082725"/>
                </a:cubicBezTo>
                <a:cubicBezTo>
                  <a:pt x="4571503" y="1080244"/>
                  <a:pt x="4569023" y="1079004"/>
                  <a:pt x="4569023" y="1079004"/>
                </a:cubicBezTo>
                <a:close/>
                <a:moveTo>
                  <a:pt x="4420195" y="1056680"/>
                </a:moveTo>
                <a:cubicBezTo>
                  <a:pt x="4425156" y="1061641"/>
                  <a:pt x="4430117" y="1064121"/>
                  <a:pt x="4435078" y="1064121"/>
                </a:cubicBezTo>
                <a:cubicBezTo>
                  <a:pt x="4435078" y="1064121"/>
                  <a:pt x="4437559" y="1064121"/>
                  <a:pt x="4442519" y="1064121"/>
                </a:cubicBezTo>
                <a:cubicBezTo>
                  <a:pt x="4447481" y="1064121"/>
                  <a:pt x="4449961" y="1064121"/>
                  <a:pt x="4449961" y="1064121"/>
                </a:cubicBezTo>
                <a:lnTo>
                  <a:pt x="4457402" y="1071562"/>
                </a:lnTo>
                <a:lnTo>
                  <a:pt x="4442519" y="1079004"/>
                </a:lnTo>
                <a:lnTo>
                  <a:pt x="4435078" y="1071562"/>
                </a:lnTo>
                <a:lnTo>
                  <a:pt x="4427636" y="1064121"/>
                </a:lnTo>
                <a:close/>
                <a:moveTo>
                  <a:pt x="349746" y="1049238"/>
                </a:moveTo>
                <a:cubicBezTo>
                  <a:pt x="354707" y="1049238"/>
                  <a:pt x="360908" y="1050479"/>
                  <a:pt x="368350" y="1052959"/>
                </a:cubicBezTo>
                <a:cubicBezTo>
                  <a:pt x="375791" y="1055440"/>
                  <a:pt x="379512" y="1059160"/>
                  <a:pt x="379512" y="1064121"/>
                </a:cubicBezTo>
                <a:cubicBezTo>
                  <a:pt x="379512" y="1069082"/>
                  <a:pt x="372070" y="1069082"/>
                  <a:pt x="357187" y="1064121"/>
                </a:cubicBezTo>
                <a:close/>
                <a:moveTo>
                  <a:pt x="4375547" y="1041797"/>
                </a:moveTo>
                <a:lnTo>
                  <a:pt x="4390430" y="1056680"/>
                </a:lnTo>
                <a:cubicBezTo>
                  <a:pt x="4390430" y="1056680"/>
                  <a:pt x="4387949" y="1056680"/>
                  <a:pt x="4382988" y="1056680"/>
                </a:cubicBezTo>
                <a:lnTo>
                  <a:pt x="4375547" y="1049238"/>
                </a:lnTo>
                <a:cubicBezTo>
                  <a:pt x="4370586" y="1054200"/>
                  <a:pt x="4366865" y="1055440"/>
                  <a:pt x="4364385" y="1052959"/>
                </a:cubicBezTo>
                <a:cubicBezTo>
                  <a:pt x="4361904" y="1050479"/>
                  <a:pt x="4361904" y="1047998"/>
                  <a:pt x="4364385" y="1045517"/>
                </a:cubicBezTo>
                <a:cubicBezTo>
                  <a:pt x="4366865" y="1043037"/>
                  <a:pt x="4370586" y="1041797"/>
                  <a:pt x="4375547" y="1041797"/>
                </a:cubicBezTo>
                <a:close/>
                <a:moveTo>
                  <a:pt x="349746" y="1034355"/>
                </a:moveTo>
                <a:cubicBezTo>
                  <a:pt x="349746" y="1034355"/>
                  <a:pt x="354707" y="1035596"/>
                  <a:pt x="364629" y="1038076"/>
                </a:cubicBezTo>
                <a:cubicBezTo>
                  <a:pt x="374551" y="1040557"/>
                  <a:pt x="384473" y="1041797"/>
                  <a:pt x="394395" y="1041797"/>
                </a:cubicBezTo>
                <a:lnTo>
                  <a:pt x="401836" y="1049238"/>
                </a:lnTo>
                <a:cubicBezTo>
                  <a:pt x="401836" y="1054200"/>
                  <a:pt x="398115" y="1055440"/>
                  <a:pt x="390674" y="1052959"/>
                </a:cubicBezTo>
                <a:cubicBezTo>
                  <a:pt x="383232" y="1050479"/>
                  <a:pt x="377031" y="1049238"/>
                  <a:pt x="372070" y="1049238"/>
                </a:cubicBezTo>
                <a:close/>
                <a:moveTo>
                  <a:pt x="319980" y="1026914"/>
                </a:moveTo>
                <a:lnTo>
                  <a:pt x="334863" y="1026914"/>
                </a:lnTo>
                <a:cubicBezTo>
                  <a:pt x="339824" y="1031875"/>
                  <a:pt x="339824" y="1034355"/>
                  <a:pt x="334863" y="1034355"/>
                </a:cubicBezTo>
                <a:lnTo>
                  <a:pt x="319980" y="1034355"/>
                </a:lnTo>
                <a:close/>
                <a:moveTo>
                  <a:pt x="378582" y="1014822"/>
                </a:moveTo>
                <a:cubicBezTo>
                  <a:pt x="379202" y="1015442"/>
                  <a:pt x="379512" y="1016992"/>
                  <a:pt x="379512" y="1019473"/>
                </a:cubicBezTo>
                <a:cubicBezTo>
                  <a:pt x="374551" y="1024434"/>
                  <a:pt x="372070" y="1025674"/>
                  <a:pt x="372070" y="1023193"/>
                </a:cubicBezTo>
                <a:cubicBezTo>
                  <a:pt x="372070" y="1020713"/>
                  <a:pt x="373311" y="1018233"/>
                  <a:pt x="375791" y="1015752"/>
                </a:cubicBezTo>
                <a:cubicBezTo>
                  <a:pt x="377031" y="1014512"/>
                  <a:pt x="377961" y="1014202"/>
                  <a:pt x="378582" y="1014822"/>
                </a:cubicBezTo>
                <a:close/>
                <a:moveTo>
                  <a:pt x="546943" y="1012031"/>
                </a:moveTo>
                <a:cubicBezTo>
                  <a:pt x="544463" y="1012031"/>
                  <a:pt x="543223" y="1013272"/>
                  <a:pt x="543223" y="1015752"/>
                </a:cubicBezTo>
                <a:cubicBezTo>
                  <a:pt x="543223" y="1018233"/>
                  <a:pt x="545703" y="1019473"/>
                  <a:pt x="550664" y="1019473"/>
                </a:cubicBezTo>
                <a:cubicBezTo>
                  <a:pt x="550664" y="1019473"/>
                  <a:pt x="551904" y="1018233"/>
                  <a:pt x="554385" y="1015752"/>
                </a:cubicBezTo>
                <a:cubicBezTo>
                  <a:pt x="556865" y="1013272"/>
                  <a:pt x="558106" y="1012031"/>
                  <a:pt x="558106" y="1012031"/>
                </a:cubicBezTo>
                <a:cubicBezTo>
                  <a:pt x="553145" y="1012031"/>
                  <a:pt x="549424" y="1012031"/>
                  <a:pt x="546943" y="1012031"/>
                </a:cubicBezTo>
                <a:close/>
                <a:moveTo>
                  <a:pt x="4247183" y="1008310"/>
                </a:moveTo>
                <a:cubicBezTo>
                  <a:pt x="4248423" y="1008310"/>
                  <a:pt x="4249043" y="1009551"/>
                  <a:pt x="4249043" y="1012031"/>
                </a:cubicBezTo>
                <a:lnTo>
                  <a:pt x="4241602" y="1012031"/>
                </a:lnTo>
                <a:cubicBezTo>
                  <a:pt x="4244082" y="1009551"/>
                  <a:pt x="4245943" y="1008310"/>
                  <a:pt x="4247183" y="1008310"/>
                </a:cubicBezTo>
                <a:close/>
                <a:moveTo>
                  <a:pt x="4219277" y="1004590"/>
                </a:moveTo>
                <a:lnTo>
                  <a:pt x="4226719" y="1004590"/>
                </a:lnTo>
                <a:lnTo>
                  <a:pt x="4226719" y="1012031"/>
                </a:lnTo>
                <a:cubicBezTo>
                  <a:pt x="4226719" y="1007070"/>
                  <a:pt x="4224238" y="1004590"/>
                  <a:pt x="4219277" y="1004590"/>
                </a:cubicBezTo>
                <a:close/>
                <a:moveTo>
                  <a:pt x="349746" y="1004590"/>
                </a:moveTo>
                <a:cubicBezTo>
                  <a:pt x="354707" y="1004590"/>
                  <a:pt x="357187" y="1007070"/>
                  <a:pt x="357187" y="1012031"/>
                </a:cubicBezTo>
                <a:lnTo>
                  <a:pt x="349746" y="1012031"/>
                </a:lnTo>
                <a:close/>
                <a:moveTo>
                  <a:pt x="4293691" y="989707"/>
                </a:moveTo>
                <a:cubicBezTo>
                  <a:pt x="4293691" y="989707"/>
                  <a:pt x="4296172" y="990948"/>
                  <a:pt x="4301133" y="993428"/>
                </a:cubicBezTo>
                <a:cubicBezTo>
                  <a:pt x="4306094" y="995908"/>
                  <a:pt x="4311055" y="997148"/>
                  <a:pt x="4316016" y="997148"/>
                </a:cubicBezTo>
                <a:lnTo>
                  <a:pt x="4316016" y="1004590"/>
                </a:lnTo>
                <a:cubicBezTo>
                  <a:pt x="4306094" y="1004590"/>
                  <a:pt x="4298652" y="1003350"/>
                  <a:pt x="4293691" y="1000869"/>
                </a:cubicBezTo>
                <a:cubicBezTo>
                  <a:pt x="4288730" y="998389"/>
                  <a:pt x="4286250" y="997148"/>
                  <a:pt x="4286250" y="997148"/>
                </a:cubicBezTo>
                <a:close/>
                <a:moveTo>
                  <a:pt x="4055566" y="952500"/>
                </a:moveTo>
                <a:cubicBezTo>
                  <a:pt x="4060527" y="952500"/>
                  <a:pt x="4060527" y="954981"/>
                  <a:pt x="4055566" y="959941"/>
                </a:cubicBezTo>
                <a:lnTo>
                  <a:pt x="4048125" y="959941"/>
                </a:lnTo>
                <a:cubicBezTo>
                  <a:pt x="4048125" y="954981"/>
                  <a:pt x="4050605" y="952500"/>
                  <a:pt x="4055566" y="952500"/>
                </a:cubicBezTo>
                <a:close/>
                <a:moveTo>
                  <a:pt x="587871" y="952500"/>
                </a:moveTo>
                <a:cubicBezTo>
                  <a:pt x="587871" y="957461"/>
                  <a:pt x="590352" y="959941"/>
                  <a:pt x="595312" y="959941"/>
                </a:cubicBezTo>
                <a:lnTo>
                  <a:pt x="595312" y="952500"/>
                </a:lnTo>
                <a:cubicBezTo>
                  <a:pt x="595312" y="952500"/>
                  <a:pt x="592832" y="952500"/>
                  <a:pt x="587871" y="952500"/>
                </a:cubicBezTo>
                <a:close/>
                <a:moveTo>
                  <a:pt x="3988594" y="937617"/>
                </a:moveTo>
                <a:cubicBezTo>
                  <a:pt x="3993555" y="937617"/>
                  <a:pt x="3996035" y="938858"/>
                  <a:pt x="3996035" y="941338"/>
                </a:cubicBezTo>
                <a:cubicBezTo>
                  <a:pt x="3996035" y="943818"/>
                  <a:pt x="3994795" y="945059"/>
                  <a:pt x="3992314" y="945059"/>
                </a:cubicBezTo>
                <a:cubicBezTo>
                  <a:pt x="3989834" y="945059"/>
                  <a:pt x="3988594" y="942578"/>
                  <a:pt x="3988594" y="937617"/>
                </a:cubicBezTo>
                <a:close/>
                <a:moveTo>
                  <a:pt x="580430" y="937617"/>
                </a:moveTo>
                <a:cubicBezTo>
                  <a:pt x="580430" y="942578"/>
                  <a:pt x="582910" y="945059"/>
                  <a:pt x="587871" y="945059"/>
                </a:cubicBezTo>
                <a:lnTo>
                  <a:pt x="602754" y="945059"/>
                </a:lnTo>
                <a:close/>
                <a:moveTo>
                  <a:pt x="491133" y="937617"/>
                </a:moveTo>
                <a:lnTo>
                  <a:pt x="491133" y="945059"/>
                </a:lnTo>
                <a:lnTo>
                  <a:pt x="498574" y="945059"/>
                </a:lnTo>
                <a:cubicBezTo>
                  <a:pt x="498574" y="940098"/>
                  <a:pt x="496094" y="937617"/>
                  <a:pt x="491133" y="937617"/>
                </a:cubicBezTo>
                <a:close/>
                <a:moveTo>
                  <a:pt x="334863" y="937617"/>
                </a:moveTo>
                <a:cubicBezTo>
                  <a:pt x="344785" y="942578"/>
                  <a:pt x="347266" y="945059"/>
                  <a:pt x="342305" y="945059"/>
                </a:cubicBezTo>
                <a:lnTo>
                  <a:pt x="327422" y="945059"/>
                </a:lnTo>
                <a:close/>
                <a:moveTo>
                  <a:pt x="422300" y="932966"/>
                </a:moveTo>
                <a:cubicBezTo>
                  <a:pt x="423540" y="932346"/>
                  <a:pt x="424160" y="932656"/>
                  <a:pt x="424160" y="933896"/>
                </a:cubicBezTo>
                <a:cubicBezTo>
                  <a:pt x="424160" y="936377"/>
                  <a:pt x="421680" y="937617"/>
                  <a:pt x="416719" y="937617"/>
                </a:cubicBezTo>
                <a:cubicBezTo>
                  <a:pt x="419199" y="935137"/>
                  <a:pt x="421060" y="933587"/>
                  <a:pt x="422300" y="932966"/>
                </a:cubicBezTo>
                <a:close/>
                <a:moveTo>
                  <a:pt x="305098" y="930176"/>
                </a:moveTo>
                <a:lnTo>
                  <a:pt x="305098" y="937617"/>
                </a:lnTo>
                <a:lnTo>
                  <a:pt x="290215" y="937617"/>
                </a:lnTo>
                <a:close/>
                <a:moveTo>
                  <a:pt x="3943945" y="922734"/>
                </a:moveTo>
                <a:lnTo>
                  <a:pt x="3951387" y="930176"/>
                </a:lnTo>
                <a:cubicBezTo>
                  <a:pt x="3951387" y="930176"/>
                  <a:pt x="3950146" y="930176"/>
                  <a:pt x="3947666" y="930176"/>
                </a:cubicBezTo>
                <a:cubicBezTo>
                  <a:pt x="3945186" y="930176"/>
                  <a:pt x="3941465" y="930176"/>
                  <a:pt x="3936504" y="930176"/>
                </a:cubicBezTo>
                <a:close/>
                <a:moveTo>
                  <a:pt x="416719" y="907851"/>
                </a:moveTo>
                <a:cubicBezTo>
                  <a:pt x="416719" y="907851"/>
                  <a:pt x="416719" y="910332"/>
                  <a:pt x="416719" y="915293"/>
                </a:cubicBezTo>
                <a:cubicBezTo>
                  <a:pt x="416719" y="925215"/>
                  <a:pt x="419199" y="926455"/>
                  <a:pt x="424160" y="919014"/>
                </a:cubicBezTo>
                <a:cubicBezTo>
                  <a:pt x="429121" y="911572"/>
                  <a:pt x="426641" y="907851"/>
                  <a:pt x="416719" y="907851"/>
                </a:cubicBezTo>
                <a:close/>
                <a:moveTo>
                  <a:pt x="319980" y="907851"/>
                </a:moveTo>
                <a:cubicBezTo>
                  <a:pt x="324941" y="907851"/>
                  <a:pt x="328662" y="909092"/>
                  <a:pt x="331143" y="911572"/>
                </a:cubicBezTo>
                <a:cubicBezTo>
                  <a:pt x="333623" y="914053"/>
                  <a:pt x="332383" y="917774"/>
                  <a:pt x="327422" y="922734"/>
                </a:cubicBezTo>
                <a:lnTo>
                  <a:pt x="327422" y="930176"/>
                </a:lnTo>
                <a:cubicBezTo>
                  <a:pt x="327422" y="930176"/>
                  <a:pt x="326182" y="928936"/>
                  <a:pt x="323701" y="926455"/>
                </a:cubicBezTo>
                <a:cubicBezTo>
                  <a:pt x="321221" y="923975"/>
                  <a:pt x="319980" y="922734"/>
                  <a:pt x="319980" y="922734"/>
                </a:cubicBezTo>
                <a:cubicBezTo>
                  <a:pt x="315020" y="912813"/>
                  <a:pt x="315020" y="907851"/>
                  <a:pt x="319980" y="907851"/>
                </a:cubicBezTo>
                <a:close/>
                <a:moveTo>
                  <a:pt x="299517" y="904131"/>
                </a:moveTo>
                <a:cubicBezTo>
                  <a:pt x="300757" y="904131"/>
                  <a:pt x="302617" y="905371"/>
                  <a:pt x="305098" y="907851"/>
                </a:cubicBezTo>
                <a:lnTo>
                  <a:pt x="305098" y="915293"/>
                </a:lnTo>
                <a:cubicBezTo>
                  <a:pt x="305098" y="915293"/>
                  <a:pt x="302617" y="912813"/>
                  <a:pt x="297656" y="907851"/>
                </a:cubicBezTo>
                <a:cubicBezTo>
                  <a:pt x="297656" y="905371"/>
                  <a:pt x="298277" y="904131"/>
                  <a:pt x="299517" y="904131"/>
                </a:cubicBezTo>
                <a:close/>
                <a:moveTo>
                  <a:pt x="282774" y="900410"/>
                </a:moveTo>
                <a:lnTo>
                  <a:pt x="290215" y="907851"/>
                </a:lnTo>
                <a:cubicBezTo>
                  <a:pt x="290215" y="907851"/>
                  <a:pt x="288975" y="907851"/>
                  <a:pt x="286494" y="907851"/>
                </a:cubicBezTo>
                <a:cubicBezTo>
                  <a:pt x="284014" y="907851"/>
                  <a:pt x="280293" y="907851"/>
                  <a:pt x="275332" y="907851"/>
                </a:cubicBezTo>
                <a:lnTo>
                  <a:pt x="267891" y="907851"/>
                </a:lnTo>
                <a:cubicBezTo>
                  <a:pt x="272852" y="902890"/>
                  <a:pt x="277812" y="900410"/>
                  <a:pt x="282774" y="900410"/>
                </a:cubicBezTo>
                <a:close/>
                <a:moveTo>
                  <a:pt x="452066" y="896689"/>
                </a:moveTo>
                <a:cubicBezTo>
                  <a:pt x="453306" y="896689"/>
                  <a:pt x="453926" y="897930"/>
                  <a:pt x="453926" y="900410"/>
                </a:cubicBezTo>
                <a:cubicBezTo>
                  <a:pt x="453926" y="905371"/>
                  <a:pt x="451445" y="907851"/>
                  <a:pt x="446484" y="907851"/>
                </a:cubicBezTo>
                <a:cubicBezTo>
                  <a:pt x="446484" y="907851"/>
                  <a:pt x="446484" y="910332"/>
                  <a:pt x="446484" y="915293"/>
                </a:cubicBezTo>
                <a:cubicBezTo>
                  <a:pt x="446484" y="920254"/>
                  <a:pt x="451445" y="922734"/>
                  <a:pt x="461367" y="922734"/>
                </a:cubicBezTo>
                <a:cubicBezTo>
                  <a:pt x="466328" y="922734"/>
                  <a:pt x="468809" y="925215"/>
                  <a:pt x="468809" y="930176"/>
                </a:cubicBezTo>
                <a:cubicBezTo>
                  <a:pt x="468809" y="935137"/>
                  <a:pt x="467569" y="937617"/>
                  <a:pt x="465088" y="937617"/>
                </a:cubicBezTo>
                <a:cubicBezTo>
                  <a:pt x="462607" y="937617"/>
                  <a:pt x="461367" y="937617"/>
                  <a:pt x="461367" y="937617"/>
                </a:cubicBezTo>
                <a:lnTo>
                  <a:pt x="453926" y="937617"/>
                </a:lnTo>
                <a:lnTo>
                  <a:pt x="394395" y="915293"/>
                </a:lnTo>
                <a:cubicBezTo>
                  <a:pt x="394395" y="910332"/>
                  <a:pt x="391914" y="907851"/>
                  <a:pt x="386953" y="907851"/>
                </a:cubicBezTo>
                <a:cubicBezTo>
                  <a:pt x="381992" y="907851"/>
                  <a:pt x="378272" y="907851"/>
                  <a:pt x="375791" y="907851"/>
                </a:cubicBezTo>
                <a:cubicBezTo>
                  <a:pt x="373311" y="907851"/>
                  <a:pt x="372070" y="907851"/>
                  <a:pt x="372070" y="907851"/>
                </a:cubicBezTo>
                <a:cubicBezTo>
                  <a:pt x="372070" y="902890"/>
                  <a:pt x="378272" y="901650"/>
                  <a:pt x="390674" y="904131"/>
                </a:cubicBezTo>
                <a:cubicBezTo>
                  <a:pt x="403076" y="906611"/>
                  <a:pt x="409277" y="906611"/>
                  <a:pt x="409277" y="904131"/>
                </a:cubicBezTo>
                <a:cubicBezTo>
                  <a:pt x="409277" y="901650"/>
                  <a:pt x="414238" y="900410"/>
                  <a:pt x="424160" y="900410"/>
                </a:cubicBezTo>
                <a:cubicBezTo>
                  <a:pt x="429121" y="905371"/>
                  <a:pt x="434082" y="907851"/>
                  <a:pt x="439043" y="907851"/>
                </a:cubicBezTo>
                <a:cubicBezTo>
                  <a:pt x="444004" y="907851"/>
                  <a:pt x="446484" y="905371"/>
                  <a:pt x="446484" y="900410"/>
                </a:cubicBezTo>
                <a:cubicBezTo>
                  <a:pt x="448965" y="897930"/>
                  <a:pt x="450825" y="896689"/>
                  <a:pt x="452066" y="896689"/>
                </a:cubicBezTo>
                <a:close/>
                <a:moveTo>
                  <a:pt x="3951387" y="892969"/>
                </a:moveTo>
                <a:cubicBezTo>
                  <a:pt x="3961309" y="897930"/>
                  <a:pt x="3968750" y="900410"/>
                  <a:pt x="3973711" y="900410"/>
                </a:cubicBezTo>
                <a:cubicBezTo>
                  <a:pt x="3968750" y="900410"/>
                  <a:pt x="3965029" y="900410"/>
                  <a:pt x="3962549" y="900410"/>
                </a:cubicBezTo>
                <a:cubicBezTo>
                  <a:pt x="3960068" y="900410"/>
                  <a:pt x="3958828" y="902890"/>
                  <a:pt x="3958828" y="907851"/>
                </a:cubicBezTo>
                <a:cubicBezTo>
                  <a:pt x="3953867" y="907851"/>
                  <a:pt x="3947666" y="906611"/>
                  <a:pt x="3940225" y="904131"/>
                </a:cubicBezTo>
                <a:cubicBezTo>
                  <a:pt x="3932783" y="901650"/>
                  <a:pt x="3929063" y="899170"/>
                  <a:pt x="3929063" y="896689"/>
                </a:cubicBezTo>
                <a:cubicBezTo>
                  <a:pt x="3929063" y="894209"/>
                  <a:pt x="3936504" y="892969"/>
                  <a:pt x="3951387" y="892969"/>
                </a:cubicBezTo>
                <a:close/>
                <a:moveTo>
                  <a:pt x="253008" y="892969"/>
                </a:moveTo>
                <a:lnTo>
                  <a:pt x="260449" y="892969"/>
                </a:lnTo>
                <a:cubicBezTo>
                  <a:pt x="260449" y="892969"/>
                  <a:pt x="260449" y="895449"/>
                  <a:pt x="260449" y="900410"/>
                </a:cubicBezTo>
                <a:cubicBezTo>
                  <a:pt x="255489" y="900410"/>
                  <a:pt x="253008" y="897930"/>
                  <a:pt x="253008" y="892969"/>
                </a:cubicBezTo>
                <a:close/>
                <a:moveTo>
                  <a:pt x="587871" y="878086"/>
                </a:moveTo>
                <a:cubicBezTo>
                  <a:pt x="587871" y="883047"/>
                  <a:pt x="589111" y="885527"/>
                  <a:pt x="591592" y="885527"/>
                </a:cubicBezTo>
                <a:cubicBezTo>
                  <a:pt x="594072" y="885527"/>
                  <a:pt x="595312" y="884287"/>
                  <a:pt x="595312" y="881807"/>
                </a:cubicBezTo>
                <a:cubicBezTo>
                  <a:pt x="595312" y="879326"/>
                  <a:pt x="592832" y="878086"/>
                  <a:pt x="587871" y="878086"/>
                </a:cubicBezTo>
                <a:close/>
                <a:moveTo>
                  <a:pt x="580430" y="878086"/>
                </a:moveTo>
                <a:cubicBezTo>
                  <a:pt x="575469" y="878086"/>
                  <a:pt x="572988" y="880566"/>
                  <a:pt x="572988" y="885527"/>
                </a:cubicBezTo>
                <a:lnTo>
                  <a:pt x="580430" y="885527"/>
                </a:lnTo>
                <a:close/>
                <a:moveTo>
                  <a:pt x="3832324" y="870644"/>
                </a:moveTo>
                <a:lnTo>
                  <a:pt x="3839766" y="870644"/>
                </a:lnTo>
                <a:cubicBezTo>
                  <a:pt x="3849687" y="870644"/>
                  <a:pt x="3862090" y="870644"/>
                  <a:pt x="3876973" y="870644"/>
                </a:cubicBezTo>
                <a:lnTo>
                  <a:pt x="3884414" y="878086"/>
                </a:lnTo>
                <a:cubicBezTo>
                  <a:pt x="3879453" y="878086"/>
                  <a:pt x="3872012" y="878086"/>
                  <a:pt x="3862090" y="878086"/>
                </a:cubicBezTo>
                <a:close/>
                <a:moveTo>
                  <a:pt x="602754" y="870644"/>
                </a:moveTo>
                <a:cubicBezTo>
                  <a:pt x="602754" y="870644"/>
                  <a:pt x="602754" y="873125"/>
                  <a:pt x="602754" y="878086"/>
                </a:cubicBezTo>
                <a:cubicBezTo>
                  <a:pt x="602754" y="883047"/>
                  <a:pt x="605234" y="885527"/>
                  <a:pt x="610195" y="885527"/>
                </a:cubicBezTo>
                <a:lnTo>
                  <a:pt x="610195" y="878086"/>
                </a:lnTo>
                <a:cubicBezTo>
                  <a:pt x="605234" y="873125"/>
                  <a:pt x="602754" y="870644"/>
                  <a:pt x="602754" y="870644"/>
                </a:cubicBezTo>
                <a:close/>
                <a:moveTo>
                  <a:pt x="3802559" y="848320"/>
                </a:moveTo>
                <a:cubicBezTo>
                  <a:pt x="3802559" y="848320"/>
                  <a:pt x="3805039" y="848320"/>
                  <a:pt x="3810000" y="848320"/>
                </a:cubicBezTo>
                <a:lnTo>
                  <a:pt x="3802559" y="855762"/>
                </a:lnTo>
                <a:close/>
                <a:moveTo>
                  <a:pt x="431602" y="840879"/>
                </a:moveTo>
                <a:lnTo>
                  <a:pt x="439043" y="840879"/>
                </a:lnTo>
                <a:cubicBezTo>
                  <a:pt x="444004" y="845840"/>
                  <a:pt x="448965" y="848320"/>
                  <a:pt x="453926" y="848320"/>
                </a:cubicBezTo>
                <a:lnTo>
                  <a:pt x="439043" y="848320"/>
                </a:lnTo>
                <a:cubicBezTo>
                  <a:pt x="434082" y="843359"/>
                  <a:pt x="431602" y="840879"/>
                  <a:pt x="431602" y="840879"/>
                </a:cubicBezTo>
                <a:close/>
                <a:moveTo>
                  <a:pt x="3542109" y="825996"/>
                </a:moveTo>
                <a:lnTo>
                  <a:pt x="3579316" y="840879"/>
                </a:lnTo>
                <a:lnTo>
                  <a:pt x="3571875" y="840879"/>
                </a:lnTo>
                <a:lnTo>
                  <a:pt x="3556992" y="840879"/>
                </a:lnTo>
                <a:cubicBezTo>
                  <a:pt x="3556992" y="835918"/>
                  <a:pt x="3554512" y="833437"/>
                  <a:pt x="3549551" y="833437"/>
                </a:cubicBezTo>
                <a:cubicBezTo>
                  <a:pt x="3544590" y="833437"/>
                  <a:pt x="3540869" y="833437"/>
                  <a:pt x="3538389" y="833437"/>
                </a:cubicBezTo>
                <a:cubicBezTo>
                  <a:pt x="3535908" y="833437"/>
                  <a:pt x="3534668" y="833437"/>
                  <a:pt x="3534668" y="833437"/>
                </a:cubicBezTo>
                <a:cubicBezTo>
                  <a:pt x="3534668" y="828476"/>
                  <a:pt x="3537148" y="825996"/>
                  <a:pt x="3542109" y="825996"/>
                </a:cubicBezTo>
                <a:close/>
                <a:moveTo>
                  <a:pt x="327422" y="825996"/>
                </a:moveTo>
                <a:cubicBezTo>
                  <a:pt x="337344" y="825996"/>
                  <a:pt x="342305" y="828476"/>
                  <a:pt x="342305" y="833437"/>
                </a:cubicBezTo>
                <a:cubicBezTo>
                  <a:pt x="342305" y="838398"/>
                  <a:pt x="332383" y="838398"/>
                  <a:pt x="312539" y="833437"/>
                </a:cubicBezTo>
                <a:close/>
                <a:moveTo>
                  <a:pt x="3698379" y="818555"/>
                </a:moveTo>
                <a:cubicBezTo>
                  <a:pt x="3708301" y="818555"/>
                  <a:pt x="3719463" y="821035"/>
                  <a:pt x="3731865" y="825996"/>
                </a:cubicBezTo>
                <a:cubicBezTo>
                  <a:pt x="3744268" y="830957"/>
                  <a:pt x="3751709" y="834678"/>
                  <a:pt x="3754189" y="837158"/>
                </a:cubicBezTo>
                <a:cubicBezTo>
                  <a:pt x="3756670" y="839638"/>
                  <a:pt x="3761631" y="840879"/>
                  <a:pt x="3769072" y="840879"/>
                </a:cubicBezTo>
                <a:cubicBezTo>
                  <a:pt x="3776514" y="840879"/>
                  <a:pt x="3780234" y="842119"/>
                  <a:pt x="3780234" y="844600"/>
                </a:cubicBezTo>
                <a:cubicBezTo>
                  <a:pt x="3780234" y="847080"/>
                  <a:pt x="3775273" y="848320"/>
                  <a:pt x="3765352" y="848320"/>
                </a:cubicBezTo>
                <a:cubicBezTo>
                  <a:pt x="3755430" y="848320"/>
                  <a:pt x="3750469" y="845840"/>
                  <a:pt x="3750469" y="840879"/>
                </a:cubicBezTo>
                <a:cubicBezTo>
                  <a:pt x="3740547" y="840879"/>
                  <a:pt x="3733106" y="838398"/>
                  <a:pt x="3728145" y="833437"/>
                </a:cubicBezTo>
                <a:cubicBezTo>
                  <a:pt x="3723183" y="828476"/>
                  <a:pt x="3718223" y="828476"/>
                  <a:pt x="3713262" y="833437"/>
                </a:cubicBezTo>
                <a:cubicBezTo>
                  <a:pt x="3693418" y="833437"/>
                  <a:pt x="3683496" y="830957"/>
                  <a:pt x="3683496" y="825996"/>
                </a:cubicBezTo>
                <a:cubicBezTo>
                  <a:pt x="3683496" y="821035"/>
                  <a:pt x="3688457" y="818555"/>
                  <a:pt x="3698379" y="818555"/>
                </a:cubicBezTo>
                <a:close/>
                <a:moveTo>
                  <a:pt x="435322" y="818555"/>
                </a:moveTo>
                <a:cubicBezTo>
                  <a:pt x="437803" y="818555"/>
                  <a:pt x="441523" y="818555"/>
                  <a:pt x="446484" y="818555"/>
                </a:cubicBezTo>
                <a:cubicBezTo>
                  <a:pt x="456406" y="818555"/>
                  <a:pt x="461367" y="819795"/>
                  <a:pt x="461367" y="822275"/>
                </a:cubicBezTo>
                <a:cubicBezTo>
                  <a:pt x="461367" y="824756"/>
                  <a:pt x="456406" y="825996"/>
                  <a:pt x="446484" y="825996"/>
                </a:cubicBezTo>
                <a:cubicBezTo>
                  <a:pt x="446484" y="825996"/>
                  <a:pt x="444004" y="825996"/>
                  <a:pt x="439043" y="825996"/>
                </a:cubicBezTo>
                <a:cubicBezTo>
                  <a:pt x="434082" y="825996"/>
                  <a:pt x="431602" y="825996"/>
                  <a:pt x="431602" y="825996"/>
                </a:cubicBezTo>
                <a:cubicBezTo>
                  <a:pt x="431602" y="821035"/>
                  <a:pt x="432842" y="818555"/>
                  <a:pt x="435322" y="818555"/>
                </a:cubicBezTo>
                <a:close/>
                <a:moveTo>
                  <a:pt x="253008" y="818555"/>
                </a:moveTo>
                <a:lnTo>
                  <a:pt x="267891" y="825996"/>
                </a:lnTo>
                <a:cubicBezTo>
                  <a:pt x="257969" y="830957"/>
                  <a:pt x="250527" y="830957"/>
                  <a:pt x="245566" y="825996"/>
                </a:cubicBezTo>
                <a:close/>
                <a:moveTo>
                  <a:pt x="297656" y="811113"/>
                </a:moveTo>
                <a:cubicBezTo>
                  <a:pt x="302617" y="811113"/>
                  <a:pt x="305098" y="813594"/>
                  <a:pt x="305098" y="818555"/>
                </a:cubicBezTo>
                <a:lnTo>
                  <a:pt x="297656" y="818555"/>
                </a:lnTo>
                <a:cubicBezTo>
                  <a:pt x="292696" y="818555"/>
                  <a:pt x="290215" y="817314"/>
                  <a:pt x="290215" y="814834"/>
                </a:cubicBezTo>
                <a:cubicBezTo>
                  <a:pt x="290215" y="812354"/>
                  <a:pt x="292696" y="811113"/>
                  <a:pt x="297656" y="811113"/>
                </a:cubicBezTo>
                <a:close/>
                <a:moveTo>
                  <a:pt x="3664892" y="806462"/>
                </a:moveTo>
                <a:cubicBezTo>
                  <a:pt x="3667373" y="805842"/>
                  <a:pt x="3671094" y="806152"/>
                  <a:pt x="3676055" y="807392"/>
                </a:cubicBezTo>
                <a:cubicBezTo>
                  <a:pt x="3685976" y="809873"/>
                  <a:pt x="3688457" y="813594"/>
                  <a:pt x="3683496" y="818555"/>
                </a:cubicBezTo>
                <a:lnTo>
                  <a:pt x="3676055" y="818555"/>
                </a:lnTo>
                <a:cubicBezTo>
                  <a:pt x="3676055" y="813594"/>
                  <a:pt x="3673574" y="811113"/>
                  <a:pt x="3668613" y="811113"/>
                </a:cubicBezTo>
                <a:lnTo>
                  <a:pt x="3661172" y="811113"/>
                </a:lnTo>
                <a:cubicBezTo>
                  <a:pt x="3661172" y="808633"/>
                  <a:pt x="3662412" y="807082"/>
                  <a:pt x="3664892" y="806462"/>
                </a:cubicBezTo>
                <a:close/>
                <a:moveTo>
                  <a:pt x="3646289" y="803672"/>
                </a:moveTo>
                <a:cubicBezTo>
                  <a:pt x="3651250" y="803672"/>
                  <a:pt x="3653730" y="804912"/>
                  <a:pt x="3653730" y="807392"/>
                </a:cubicBezTo>
                <a:cubicBezTo>
                  <a:pt x="3653730" y="809873"/>
                  <a:pt x="3653730" y="811113"/>
                  <a:pt x="3653730" y="811113"/>
                </a:cubicBezTo>
                <a:lnTo>
                  <a:pt x="3646289" y="811113"/>
                </a:lnTo>
                <a:cubicBezTo>
                  <a:pt x="3641328" y="806152"/>
                  <a:pt x="3641328" y="803672"/>
                  <a:pt x="3646289" y="803672"/>
                </a:cubicBezTo>
                <a:close/>
                <a:moveTo>
                  <a:pt x="394395" y="803672"/>
                </a:moveTo>
                <a:cubicBezTo>
                  <a:pt x="394395" y="803672"/>
                  <a:pt x="395635" y="804912"/>
                  <a:pt x="398115" y="807392"/>
                </a:cubicBezTo>
                <a:cubicBezTo>
                  <a:pt x="400596" y="809873"/>
                  <a:pt x="405557" y="811113"/>
                  <a:pt x="412998" y="811113"/>
                </a:cubicBezTo>
                <a:cubicBezTo>
                  <a:pt x="420439" y="811113"/>
                  <a:pt x="426641" y="813594"/>
                  <a:pt x="431602" y="818555"/>
                </a:cubicBezTo>
                <a:lnTo>
                  <a:pt x="394395" y="811113"/>
                </a:lnTo>
                <a:close/>
                <a:moveTo>
                  <a:pt x="589731" y="801346"/>
                </a:moveTo>
                <a:cubicBezTo>
                  <a:pt x="588491" y="801657"/>
                  <a:pt x="587871" y="802431"/>
                  <a:pt x="587871" y="803672"/>
                </a:cubicBezTo>
                <a:cubicBezTo>
                  <a:pt x="587871" y="808633"/>
                  <a:pt x="590352" y="811113"/>
                  <a:pt x="595312" y="811113"/>
                </a:cubicBezTo>
                <a:cubicBezTo>
                  <a:pt x="595312" y="811113"/>
                  <a:pt x="597793" y="811113"/>
                  <a:pt x="602754" y="811113"/>
                </a:cubicBezTo>
                <a:cubicBezTo>
                  <a:pt x="607715" y="811113"/>
                  <a:pt x="615156" y="813594"/>
                  <a:pt x="625078" y="818555"/>
                </a:cubicBezTo>
                <a:cubicBezTo>
                  <a:pt x="635000" y="823516"/>
                  <a:pt x="639961" y="825996"/>
                  <a:pt x="639961" y="825996"/>
                </a:cubicBezTo>
                <a:cubicBezTo>
                  <a:pt x="639961" y="825996"/>
                  <a:pt x="638721" y="823516"/>
                  <a:pt x="636240" y="818555"/>
                </a:cubicBezTo>
                <a:cubicBezTo>
                  <a:pt x="633760" y="813594"/>
                  <a:pt x="627559" y="811113"/>
                  <a:pt x="617637" y="811113"/>
                </a:cubicBezTo>
                <a:cubicBezTo>
                  <a:pt x="602754" y="803672"/>
                  <a:pt x="593452" y="800416"/>
                  <a:pt x="589731" y="801346"/>
                </a:cubicBezTo>
                <a:close/>
                <a:moveTo>
                  <a:pt x="349746" y="796230"/>
                </a:moveTo>
                <a:lnTo>
                  <a:pt x="372070" y="796230"/>
                </a:lnTo>
                <a:cubicBezTo>
                  <a:pt x="377031" y="796230"/>
                  <a:pt x="379512" y="798711"/>
                  <a:pt x="379512" y="803672"/>
                </a:cubicBezTo>
                <a:cubicBezTo>
                  <a:pt x="379512" y="808633"/>
                  <a:pt x="372070" y="808633"/>
                  <a:pt x="357187" y="803672"/>
                </a:cubicBezTo>
                <a:cubicBezTo>
                  <a:pt x="352227" y="803672"/>
                  <a:pt x="349746" y="801191"/>
                  <a:pt x="349746" y="796230"/>
                </a:cubicBezTo>
                <a:close/>
                <a:moveTo>
                  <a:pt x="3616523" y="781348"/>
                </a:moveTo>
                <a:cubicBezTo>
                  <a:pt x="3621484" y="781348"/>
                  <a:pt x="3626445" y="783828"/>
                  <a:pt x="3631406" y="788789"/>
                </a:cubicBezTo>
                <a:cubicBezTo>
                  <a:pt x="3626445" y="788789"/>
                  <a:pt x="3622724" y="788789"/>
                  <a:pt x="3620244" y="788789"/>
                </a:cubicBezTo>
                <a:cubicBezTo>
                  <a:pt x="3617764" y="788789"/>
                  <a:pt x="3614043" y="788789"/>
                  <a:pt x="3609082" y="788789"/>
                </a:cubicBezTo>
                <a:close/>
                <a:moveTo>
                  <a:pt x="394395" y="781348"/>
                </a:moveTo>
                <a:cubicBezTo>
                  <a:pt x="394395" y="781348"/>
                  <a:pt x="396875" y="781348"/>
                  <a:pt x="401836" y="781348"/>
                </a:cubicBezTo>
                <a:lnTo>
                  <a:pt x="401836" y="788789"/>
                </a:lnTo>
                <a:close/>
                <a:moveTo>
                  <a:pt x="3530947" y="755303"/>
                </a:moveTo>
                <a:cubicBezTo>
                  <a:pt x="3535908" y="755303"/>
                  <a:pt x="3539629" y="756543"/>
                  <a:pt x="3542109" y="759023"/>
                </a:cubicBezTo>
                <a:cubicBezTo>
                  <a:pt x="3547070" y="763984"/>
                  <a:pt x="3553271" y="767705"/>
                  <a:pt x="3560713" y="770185"/>
                </a:cubicBezTo>
                <a:cubicBezTo>
                  <a:pt x="3568154" y="772666"/>
                  <a:pt x="3574355" y="773906"/>
                  <a:pt x="3579316" y="773906"/>
                </a:cubicBezTo>
                <a:lnTo>
                  <a:pt x="3594199" y="781348"/>
                </a:lnTo>
                <a:cubicBezTo>
                  <a:pt x="3594199" y="781348"/>
                  <a:pt x="3591719" y="781348"/>
                  <a:pt x="3586758" y="781348"/>
                </a:cubicBezTo>
                <a:lnTo>
                  <a:pt x="3564433" y="781348"/>
                </a:lnTo>
                <a:cubicBezTo>
                  <a:pt x="3554512" y="776387"/>
                  <a:pt x="3543350" y="772666"/>
                  <a:pt x="3530947" y="770185"/>
                </a:cubicBezTo>
                <a:cubicBezTo>
                  <a:pt x="3518545" y="767705"/>
                  <a:pt x="3512344" y="765224"/>
                  <a:pt x="3512344" y="762744"/>
                </a:cubicBezTo>
                <a:cubicBezTo>
                  <a:pt x="3512344" y="760264"/>
                  <a:pt x="3512344" y="759023"/>
                  <a:pt x="3512344" y="759023"/>
                </a:cubicBezTo>
                <a:cubicBezTo>
                  <a:pt x="3519785" y="756543"/>
                  <a:pt x="3525986" y="755303"/>
                  <a:pt x="3530947" y="755303"/>
                </a:cubicBezTo>
                <a:close/>
                <a:moveTo>
                  <a:pt x="431602" y="744141"/>
                </a:moveTo>
                <a:cubicBezTo>
                  <a:pt x="431602" y="744141"/>
                  <a:pt x="434082" y="744141"/>
                  <a:pt x="439043" y="744141"/>
                </a:cubicBezTo>
                <a:cubicBezTo>
                  <a:pt x="439043" y="749102"/>
                  <a:pt x="439043" y="751582"/>
                  <a:pt x="439043" y="751582"/>
                </a:cubicBezTo>
                <a:cubicBezTo>
                  <a:pt x="439043" y="751582"/>
                  <a:pt x="437803" y="751582"/>
                  <a:pt x="435322" y="751582"/>
                </a:cubicBezTo>
                <a:cubicBezTo>
                  <a:pt x="432842" y="751582"/>
                  <a:pt x="431602" y="749102"/>
                  <a:pt x="431602" y="744141"/>
                </a:cubicBezTo>
                <a:close/>
                <a:moveTo>
                  <a:pt x="417649" y="739490"/>
                </a:moveTo>
                <a:cubicBezTo>
                  <a:pt x="419509" y="740110"/>
                  <a:pt x="421680" y="741660"/>
                  <a:pt x="424160" y="744141"/>
                </a:cubicBezTo>
                <a:lnTo>
                  <a:pt x="424160" y="751582"/>
                </a:lnTo>
                <a:lnTo>
                  <a:pt x="416719" y="751582"/>
                </a:lnTo>
                <a:cubicBezTo>
                  <a:pt x="411758" y="746621"/>
                  <a:pt x="410517" y="742900"/>
                  <a:pt x="412998" y="740420"/>
                </a:cubicBezTo>
                <a:cubicBezTo>
                  <a:pt x="414238" y="739180"/>
                  <a:pt x="415789" y="738870"/>
                  <a:pt x="417649" y="739490"/>
                </a:cubicBezTo>
                <a:close/>
                <a:moveTo>
                  <a:pt x="3482578" y="736699"/>
                </a:moveTo>
                <a:lnTo>
                  <a:pt x="3490019" y="744141"/>
                </a:lnTo>
                <a:lnTo>
                  <a:pt x="3504902" y="751582"/>
                </a:lnTo>
                <a:lnTo>
                  <a:pt x="3490019" y="751582"/>
                </a:lnTo>
                <a:cubicBezTo>
                  <a:pt x="3480098" y="746621"/>
                  <a:pt x="3475137" y="744141"/>
                  <a:pt x="3475137" y="744141"/>
                </a:cubicBezTo>
                <a:close/>
                <a:moveTo>
                  <a:pt x="3460254" y="729258"/>
                </a:moveTo>
                <a:cubicBezTo>
                  <a:pt x="3465215" y="729258"/>
                  <a:pt x="3467695" y="731738"/>
                  <a:pt x="3467695" y="736699"/>
                </a:cubicBezTo>
                <a:cubicBezTo>
                  <a:pt x="3462734" y="741660"/>
                  <a:pt x="3457773" y="744141"/>
                  <a:pt x="3452812" y="744141"/>
                </a:cubicBezTo>
                <a:cubicBezTo>
                  <a:pt x="3452812" y="739180"/>
                  <a:pt x="3454053" y="735459"/>
                  <a:pt x="3456533" y="732978"/>
                </a:cubicBezTo>
                <a:cubicBezTo>
                  <a:pt x="3459013" y="730498"/>
                  <a:pt x="3460254" y="729258"/>
                  <a:pt x="3460254" y="729258"/>
                </a:cubicBezTo>
                <a:close/>
                <a:moveTo>
                  <a:pt x="3430488" y="714375"/>
                </a:moveTo>
                <a:cubicBezTo>
                  <a:pt x="3430488" y="714375"/>
                  <a:pt x="3432969" y="716855"/>
                  <a:pt x="3437930" y="721816"/>
                </a:cubicBezTo>
                <a:lnTo>
                  <a:pt x="3423047" y="721816"/>
                </a:lnTo>
                <a:close/>
                <a:moveTo>
                  <a:pt x="3400723" y="706934"/>
                </a:moveTo>
                <a:lnTo>
                  <a:pt x="3423047" y="706934"/>
                </a:lnTo>
                <a:lnTo>
                  <a:pt x="3408164" y="714375"/>
                </a:lnTo>
                <a:close/>
                <a:moveTo>
                  <a:pt x="3363516" y="692051"/>
                </a:moveTo>
                <a:cubicBezTo>
                  <a:pt x="3378398" y="692051"/>
                  <a:pt x="3385840" y="697012"/>
                  <a:pt x="3385840" y="706934"/>
                </a:cubicBezTo>
                <a:cubicBezTo>
                  <a:pt x="3375918" y="706934"/>
                  <a:pt x="3368476" y="704453"/>
                  <a:pt x="3363516" y="699492"/>
                </a:cubicBezTo>
                <a:close/>
                <a:moveTo>
                  <a:pt x="3333750" y="684609"/>
                </a:moveTo>
                <a:cubicBezTo>
                  <a:pt x="3333750" y="684609"/>
                  <a:pt x="3336231" y="684609"/>
                  <a:pt x="3341191" y="684609"/>
                </a:cubicBezTo>
                <a:lnTo>
                  <a:pt x="3341191" y="692051"/>
                </a:lnTo>
                <a:cubicBezTo>
                  <a:pt x="3336231" y="692051"/>
                  <a:pt x="3333750" y="689570"/>
                  <a:pt x="3333750" y="684609"/>
                </a:cubicBezTo>
                <a:close/>
                <a:moveTo>
                  <a:pt x="3132832" y="684609"/>
                </a:moveTo>
                <a:cubicBezTo>
                  <a:pt x="3137793" y="684609"/>
                  <a:pt x="3140273" y="685850"/>
                  <a:pt x="3140273" y="688330"/>
                </a:cubicBezTo>
                <a:cubicBezTo>
                  <a:pt x="3140273" y="690810"/>
                  <a:pt x="3139033" y="692051"/>
                  <a:pt x="3136553" y="692051"/>
                </a:cubicBezTo>
                <a:cubicBezTo>
                  <a:pt x="3134072" y="692051"/>
                  <a:pt x="3132832" y="689570"/>
                  <a:pt x="3132832" y="684609"/>
                </a:cubicBezTo>
                <a:close/>
                <a:moveTo>
                  <a:pt x="3103066" y="684609"/>
                </a:moveTo>
                <a:cubicBezTo>
                  <a:pt x="3108027" y="684609"/>
                  <a:pt x="3110508" y="684609"/>
                  <a:pt x="3110508" y="684609"/>
                </a:cubicBezTo>
                <a:cubicBezTo>
                  <a:pt x="3110508" y="689570"/>
                  <a:pt x="3105547" y="692051"/>
                  <a:pt x="3095625" y="692051"/>
                </a:cubicBezTo>
                <a:close/>
                <a:moveTo>
                  <a:pt x="394395" y="684609"/>
                </a:moveTo>
                <a:cubicBezTo>
                  <a:pt x="389434" y="684609"/>
                  <a:pt x="386953" y="687090"/>
                  <a:pt x="386953" y="692051"/>
                </a:cubicBezTo>
                <a:cubicBezTo>
                  <a:pt x="386953" y="692051"/>
                  <a:pt x="389434" y="692051"/>
                  <a:pt x="394395" y="692051"/>
                </a:cubicBezTo>
                <a:cubicBezTo>
                  <a:pt x="394395" y="687090"/>
                  <a:pt x="394395" y="684609"/>
                  <a:pt x="394395" y="684609"/>
                </a:cubicBezTo>
                <a:close/>
                <a:moveTo>
                  <a:pt x="223242" y="684609"/>
                </a:moveTo>
                <a:lnTo>
                  <a:pt x="238125" y="692051"/>
                </a:lnTo>
                <a:cubicBezTo>
                  <a:pt x="238125" y="692051"/>
                  <a:pt x="233164" y="692051"/>
                  <a:pt x="223242" y="692051"/>
                </a:cubicBezTo>
                <a:close/>
                <a:moveTo>
                  <a:pt x="81855" y="684609"/>
                </a:moveTo>
                <a:lnTo>
                  <a:pt x="89297" y="684609"/>
                </a:lnTo>
                <a:lnTo>
                  <a:pt x="89297" y="692051"/>
                </a:lnTo>
                <a:cubicBezTo>
                  <a:pt x="84336" y="687090"/>
                  <a:pt x="81855" y="684609"/>
                  <a:pt x="81855" y="684609"/>
                </a:cubicBezTo>
                <a:close/>
                <a:moveTo>
                  <a:pt x="3084463" y="677168"/>
                </a:moveTo>
                <a:cubicBezTo>
                  <a:pt x="3086943" y="677168"/>
                  <a:pt x="3088183" y="679648"/>
                  <a:pt x="3088183" y="684609"/>
                </a:cubicBezTo>
                <a:cubicBezTo>
                  <a:pt x="3083223" y="684609"/>
                  <a:pt x="3080742" y="684609"/>
                  <a:pt x="3080742" y="684609"/>
                </a:cubicBezTo>
                <a:cubicBezTo>
                  <a:pt x="3080742" y="679648"/>
                  <a:pt x="3081982" y="677168"/>
                  <a:pt x="3084463" y="677168"/>
                </a:cubicBezTo>
                <a:close/>
                <a:moveTo>
                  <a:pt x="334863" y="677168"/>
                </a:moveTo>
                <a:lnTo>
                  <a:pt x="349746" y="684609"/>
                </a:lnTo>
                <a:cubicBezTo>
                  <a:pt x="349746" y="679648"/>
                  <a:pt x="347266" y="677168"/>
                  <a:pt x="342305" y="677168"/>
                </a:cubicBezTo>
                <a:cubicBezTo>
                  <a:pt x="337344" y="677168"/>
                  <a:pt x="334863" y="677168"/>
                  <a:pt x="334863" y="677168"/>
                </a:cubicBezTo>
                <a:close/>
                <a:moveTo>
                  <a:pt x="208359" y="677168"/>
                </a:moveTo>
                <a:lnTo>
                  <a:pt x="215801" y="677168"/>
                </a:lnTo>
                <a:cubicBezTo>
                  <a:pt x="210840" y="677168"/>
                  <a:pt x="210840" y="679648"/>
                  <a:pt x="215801" y="684609"/>
                </a:cubicBezTo>
                <a:lnTo>
                  <a:pt x="208359" y="684609"/>
                </a:lnTo>
                <a:close/>
                <a:moveTo>
                  <a:pt x="133945" y="677168"/>
                </a:moveTo>
                <a:cubicBezTo>
                  <a:pt x="133945" y="677168"/>
                  <a:pt x="136426" y="677168"/>
                  <a:pt x="141387" y="677168"/>
                </a:cubicBezTo>
                <a:cubicBezTo>
                  <a:pt x="141387" y="682129"/>
                  <a:pt x="145107" y="684609"/>
                  <a:pt x="152549" y="684609"/>
                </a:cubicBezTo>
                <a:cubicBezTo>
                  <a:pt x="159990" y="684609"/>
                  <a:pt x="163711" y="685850"/>
                  <a:pt x="163711" y="688330"/>
                </a:cubicBezTo>
                <a:cubicBezTo>
                  <a:pt x="163711" y="690810"/>
                  <a:pt x="156270" y="692051"/>
                  <a:pt x="141387" y="692051"/>
                </a:cubicBezTo>
                <a:cubicBezTo>
                  <a:pt x="141387" y="692051"/>
                  <a:pt x="138906" y="689570"/>
                  <a:pt x="133945" y="684609"/>
                </a:cubicBezTo>
                <a:cubicBezTo>
                  <a:pt x="133945" y="679648"/>
                  <a:pt x="133945" y="677168"/>
                  <a:pt x="133945" y="677168"/>
                </a:cubicBezTo>
                <a:close/>
                <a:moveTo>
                  <a:pt x="52090" y="669726"/>
                </a:moveTo>
                <a:cubicBezTo>
                  <a:pt x="52090" y="669726"/>
                  <a:pt x="54570" y="669726"/>
                  <a:pt x="59531" y="669726"/>
                </a:cubicBezTo>
                <a:cubicBezTo>
                  <a:pt x="64492" y="669726"/>
                  <a:pt x="69453" y="672207"/>
                  <a:pt x="74414" y="677168"/>
                </a:cubicBezTo>
                <a:lnTo>
                  <a:pt x="52090" y="677168"/>
                </a:lnTo>
                <a:cubicBezTo>
                  <a:pt x="52090" y="672207"/>
                  <a:pt x="52090" y="669726"/>
                  <a:pt x="52090" y="669726"/>
                </a:cubicBezTo>
                <a:close/>
                <a:moveTo>
                  <a:pt x="3289101" y="662285"/>
                </a:moveTo>
                <a:lnTo>
                  <a:pt x="3296543" y="669726"/>
                </a:lnTo>
                <a:cubicBezTo>
                  <a:pt x="3296543" y="669726"/>
                  <a:pt x="3295303" y="669726"/>
                  <a:pt x="3292822" y="669726"/>
                </a:cubicBezTo>
                <a:cubicBezTo>
                  <a:pt x="3290342" y="669726"/>
                  <a:pt x="3287861" y="668486"/>
                  <a:pt x="3285381" y="666006"/>
                </a:cubicBezTo>
                <a:cubicBezTo>
                  <a:pt x="3282900" y="663525"/>
                  <a:pt x="3284141" y="662285"/>
                  <a:pt x="3289101" y="662285"/>
                </a:cubicBezTo>
                <a:close/>
                <a:moveTo>
                  <a:pt x="81855" y="662285"/>
                </a:moveTo>
                <a:lnTo>
                  <a:pt x="89297" y="669726"/>
                </a:lnTo>
                <a:lnTo>
                  <a:pt x="89297" y="677168"/>
                </a:lnTo>
                <a:cubicBezTo>
                  <a:pt x="84336" y="677168"/>
                  <a:pt x="83096" y="675928"/>
                  <a:pt x="85576" y="673447"/>
                </a:cubicBezTo>
                <a:cubicBezTo>
                  <a:pt x="88057" y="670967"/>
                  <a:pt x="86817" y="669726"/>
                  <a:pt x="81855" y="669726"/>
                </a:cubicBezTo>
                <a:cubicBezTo>
                  <a:pt x="81855" y="669726"/>
                  <a:pt x="81855" y="667246"/>
                  <a:pt x="81855" y="662285"/>
                </a:cubicBezTo>
                <a:close/>
                <a:moveTo>
                  <a:pt x="3229570" y="647402"/>
                </a:moveTo>
                <a:lnTo>
                  <a:pt x="3237012" y="647402"/>
                </a:lnTo>
                <a:cubicBezTo>
                  <a:pt x="3241972" y="647402"/>
                  <a:pt x="3246934" y="647402"/>
                  <a:pt x="3251894" y="647402"/>
                </a:cubicBezTo>
                <a:lnTo>
                  <a:pt x="3244453" y="654844"/>
                </a:lnTo>
                <a:close/>
                <a:moveTo>
                  <a:pt x="290215" y="647402"/>
                </a:moveTo>
                <a:lnTo>
                  <a:pt x="305098" y="647402"/>
                </a:lnTo>
                <a:cubicBezTo>
                  <a:pt x="305098" y="647402"/>
                  <a:pt x="306338" y="648643"/>
                  <a:pt x="308818" y="651123"/>
                </a:cubicBezTo>
                <a:cubicBezTo>
                  <a:pt x="311299" y="653603"/>
                  <a:pt x="312539" y="654844"/>
                  <a:pt x="312539" y="654844"/>
                </a:cubicBezTo>
                <a:cubicBezTo>
                  <a:pt x="312539" y="664765"/>
                  <a:pt x="310059" y="667246"/>
                  <a:pt x="305098" y="662285"/>
                </a:cubicBezTo>
                <a:cubicBezTo>
                  <a:pt x="300137" y="657324"/>
                  <a:pt x="297656" y="657324"/>
                  <a:pt x="297656" y="662285"/>
                </a:cubicBezTo>
                <a:lnTo>
                  <a:pt x="305098" y="669726"/>
                </a:lnTo>
                <a:cubicBezTo>
                  <a:pt x="295176" y="669726"/>
                  <a:pt x="287734" y="669726"/>
                  <a:pt x="282774" y="669726"/>
                </a:cubicBezTo>
                <a:cubicBezTo>
                  <a:pt x="277812" y="669726"/>
                  <a:pt x="275332" y="667246"/>
                  <a:pt x="275332" y="662285"/>
                </a:cubicBezTo>
                <a:cubicBezTo>
                  <a:pt x="270371" y="657324"/>
                  <a:pt x="270371" y="654844"/>
                  <a:pt x="275332" y="654844"/>
                </a:cubicBezTo>
                <a:close/>
                <a:moveTo>
                  <a:pt x="52090" y="647402"/>
                </a:moveTo>
                <a:lnTo>
                  <a:pt x="66973" y="647402"/>
                </a:lnTo>
                <a:lnTo>
                  <a:pt x="59531" y="662285"/>
                </a:lnTo>
                <a:cubicBezTo>
                  <a:pt x="54570" y="662285"/>
                  <a:pt x="53330" y="659805"/>
                  <a:pt x="55811" y="654844"/>
                </a:cubicBezTo>
                <a:cubicBezTo>
                  <a:pt x="58291" y="649883"/>
                  <a:pt x="57051" y="647402"/>
                  <a:pt x="52090" y="647402"/>
                </a:cubicBezTo>
                <a:close/>
                <a:moveTo>
                  <a:pt x="3214687" y="632519"/>
                </a:moveTo>
                <a:cubicBezTo>
                  <a:pt x="3214687" y="637480"/>
                  <a:pt x="3217168" y="639961"/>
                  <a:pt x="3222129" y="639961"/>
                </a:cubicBezTo>
                <a:lnTo>
                  <a:pt x="3214687" y="639961"/>
                </a:lnTo>
                <a:close/>
                <a:moveTo>
                  <a:pt x="76274" y="612986"/>
                </a:moveTo>
                <a:cubicBezTo>
                  <a:pt x="77515" y="613606"/>
                  <a:pt x="79375" y="615156"/>
                  <a:pt x="81855" y="617637"/>
                </a:cubicBezTo>
                <a:lnTo>
                  <a:pt x="74414" y="617637"/>
                </a:lnTo>
                <a:cubicBezTo>
                  <a:pt x="74414" y="617637"/>
                  <a:pt x="74414" y="616396"/>
                  <a:pt x="74414" y="613916"/>
                </a:cubicBezTo>
                <a:cubicBezTo>
                  <a:pt x="74414" y="612676"/>
                  <a:pt x="75034" y="612366"/>
                  <a:pt x="76274" y="612986"/>
                </a:cubicBezTo>
                <a:close/>
                <a:moveTo>
                  <a:pt x="59531" y="610195"/>
                </a:moveTo>
                <a:lnTo>
                  <a:pt x="66973" y="610195"/>
                </a:lnTo>
                <a:cubicBezTo>
                  <a:pt x="66973" y="610195"/>
                  <a:pt x="65732" y="611436"/>
                  <a:pt x="63252" y="613916"/>
                </a:cubicBezTo>
                <a:cubicBezTo>
                  <a:pt x="60771" y="616396"/>
                  <a:pt x="59531" y="616396"/>
                  <a:pt x="59531" y="613916"/>
                </a:cubicBezTo>
                <a:cubicBezTo>
                  <a:pt x="59531" y="611436"/>
                  <a:pt x="59531" y="610195"/>
                  <a:pt x="59531" y="610195"/>
                </a:cubicBezTo>
                <a:close/>
                <a:moveTo>
                  <a:pt x="3132832" y="602754"/>
                </a:moveTo>
                <a:cubicBezTo>
                  <a:pt x="3137793" y="602754"/>
                  <a:pt x="3140273" y="602754"/>
                  <a:pt x="3140273" y="602754"/>
                </a:cubicBezTo>
                <a:lnTo>
                  <a:pt x="3132832" y="610195"/>
                </a:lnTo>
                <a:cubicBezTo>
                  <a:pt x="3127871" y="610195"/>
                  <a:pt x="3125391" y="608955"/>
                  <a:pt x="3125391" y="606475"/>
                </a:cubicBezTo>
                <a:cubicBezTo>
                  <a:pt x="3125391" y="603994"/>
                  <a:pt x="3127871" y="602754"/>
                  <a:pt x="3132832" y="602754"/>
                </a:cubicBezTo>
                <a:close/>
                <a:moveTo>
                  <a:pt x="2824479" y="592987"/>
                </a:moveTo>
                <a:cubicBezTo>
                  <a:pt x="2829130" y="592057"/>
                  <a:pt x="2835176" y="595312"/>
                  <a:pt x="2842617" y="602754"/>
                </a:cubicBezTo>
                <a:cubicBezTo>
                  <a:pt x="2837656" y="602754"/>
                  <a:pt x="2832695" y="602754"/>
                  <a:pt x="2827734" y="602754"/>
                </a:cubicBezTo>
                <a:cubicBezTo>
                  <a:pt x="2827734" y="602754"/>
                  <a:pt x="2825254" y="600273"/>
                  <a:pt x="2820293" y="595312"/>
                </a:cubicBezTo>
                <a:cubicBezTo>
                  <a:pt x="2821533" y="594072"/>
                  <a:pt x="2822928" y="593297"/>
                  <a:pt x="2824479" y="592987"/>
                </a:cubicBezTo>
                <a:close/>
                <a:moveTo>
                  <a:pt x="3095625" y="587871"/>
                </a:moveTo>
                <a:cubicBezTo>
                  <a:pt x="3100586" y="587871"/>
                  <a:pt x="3103066" y="590351"/>
                  <a:pt x="3103066" y="595312"/>
                </a:cubicBezTo>
                <a:lnTo>
                  <a:pt x="3095625" y="595312"/>
                </a:lnTo>
                <a:cubicBezTo>
                  <a:pt x="3090664" y="595312"/>
                  <a:pt x="3088183" y="595312"/>
                  <a:pt x="3088183" y="595312"/>
                </a:cubicBezTo>
                <a:cubicBezTo>
                  <a:pt x="3088183" y="595312"/>
                  <a:pt x="3089424" y="594072"/>
                  <a:pt x="3091904" y="591592"/>
                </a:cubicBezTo>
                <a:cubicBezTo>
                  <a:pt x="3094385" y="589111"/>
                  <a:pt x="3095625" y="587871"/>
                  <a:pt x="3095625" y="587871"/>
                </a:cubicBezTo>
                <a:close/>
                <a:moveTo>
                  <a:pt x="3036094" y="565547"/>
                </a:moveTo>
                <a:cubicBezTo>
                  <a:pt x="3036094" y="565547"/>
                  <a:pt x="3038574" y="565547"/>
                  <a:pt x="3043535" y="565547"/>
                </a:cubicBezTo>
                <a:lnTo>
                  <a:pt x="3043535" y="572988"/>
                </a:lnTo>
                <a:close/>
                <a:moveTo>
                  <a:pt x="625078" y="558105"/>
                </a:moveTo>
                <a:cubicBezTo>
                  <a:pt x="620117" y="558105"/>
                  <a:pt x="617637" y="560586"/>
                  <a:pt x="617637" y="565547"/>
                </a:cubicBezTo>
                <a:lnTo>
                  <a:pt x="632520" y="558105"/>
                </a:lnTo>
                <a:close/>
                <a:moveTo>
                  <a:pt x="744141" y="550664"/>
                </a:moveTo>
                <a:lnTo>
                  <a:pt x="736699" y="558105"/>
                </a:lnTo>
                <a:lnTo>
                  <a:pt x="751582" y="558105"/>
                </a:lnTo>
                <a:cubicBezTo>
                  <a:pt x="746621" y="553144"/>
                  <a:pt x="744141" y="550664"/>
                  <a:pt x="744141" y="550664"/>
                </a:cubicBezTo>
                <a:close/>
                <a:moveTo>
                  <a:pt x="572988" y="528340"/>
                </a:moveTo>
                <a:lnTo>
                  <a:pt x="565547" y="535781"/>
                </a:lnTo>
                <a:lnTo>
                  <a:pt x="580430" y="535781"/>
                </a:lnTo>
                <a:cubicBezTo>
                  <a:pt x="580430" y="530820"/>
                  <a:pt x="577949" y="528340"/>
                  <a:pt x="572988" y="528340"/>
                </a:cubicBezTo>
                <a:close/>
                <a:moveTo>
                  <a:pt x="546943" y="520898"/>
                </a:moveTo>
                <a:cubicBezTo>
                  <a:pt x="544463" y="520898"/>
                  <a:pt x="543223" y="523379"/>
                  <a:pt x="543223" y="528340"/>
                </a:cubicBezTo>
                <a:cubicBezTo>
                  <a:pt x="543223" y="533301"/>
                  <a:pt x="545703" y="535781"/>
                  <a:pt x="550664" y="535781"/>
                </a:cubicBezTo>
                <a:cubicBezTo>
                  <a:pt x="555625" y="535781"/>
                  <a:pt x="556865" y="533301"/>
                  <a:pt x="554385" y="528340"/>
                </a:cubicBezTo>
                <a:cubicBezTo>
                  <a:pt x="551904" y="523379"/>
                  <a:pt x="549424" y="520898"/>
                  <a:pt x="546943" y="520898"/>
                </a:cubicBezTo>
                <a:close/>
                <a:moveTo>
                  <a:pt x="2693789" y="506016"/>
                </a:moveTo>
                <a:cubicBezTo>
                  <a:pt x="2693789" y="506016"/>
                  <a:pt x="2696270" y="506016"/>
                  <a:pt x="2701230" y="506016"/>
                </a:cubicBezTo>
                <a:cubicBezTo>
                  <a:pt x="2701230" y="510977"/>
                  <a:pt x="2699990" y="513457"/>
                  <a:pt x="2697510" y="513457"/>
                </a:cubicBezTo>
                <a:cubicBezTo>
                  <a:pt x="2695029" y="513457"/>
                  <a:pt x="2693789" y="510977"/>
                  <a:pt x="2693789" y="506016"/>
                </a:cubicBezTo>
                <a:close/>
                <a:moveTo>
                  <a:pt x="632520" y="476250"/>
                </a:moveTo>
                <a:cubicBezTo>
                  <a:pt x="642442" y="486172"/>
                  <a:pt x="654844" y="491133"/>
                  <a:pt x="669727" y="491133"/>
                </a:cubicBezTo>
                <a:cubicBezTo>
                  <a:pt x="674688" y="491133"/>
                  <a:pt x="679648" y="491133"/>
                  <a:pt x="684610" y="491133"/>
                </a:cubicBezTo>
                <a:lnTo>
                  <a:pt x="684610" y="498574"/>
                </a:lnTo>
                <a:lnTo>
                  <a:pt x="692051" y="498574"/>
                </a:lnTo>
                <a:cubicBezTo>
                  <a:pt x="697012" y="493613"/>
                  <a:pt x="700732" y="491133"/>
                  <a:pt x="703213" y="491133"/>
                </a:cubicBezTo>
                <a:cubicBezTo>
                  <a:pt x="705693" y="491133"/>
                  <a:pt x="706934" y="491133"/>
                  <a:pt x="706934" y="491133"/>
                </a:cubicBezTo>
                <a:cubicBezTo>
                  <a:pt x="711895" y="496094"/>
                  <a:pt x="714375" y="497334"/>
                  <a:pt x="714375" y="494853"/>
                </a:cubicBezTo>
                <a:cubicBezTo>
                  <a:pt x="714375" y="492373"/>
                  <a:pt x="708174" y="488652"/>
                  <a:pt x="695772" y="483691"/>
                </a:cubicBezTo>
                <a:cubicBezTo>
                  <a:pt x="683369" y="478730"/>
                  <a:pt x="674688" y="476250"/>
                  <a:pt x="669727" y="476250"/>
                </a:cubicBezTo>
                <a:lnTo>
                  <a:pt x="654844" y="476250"/>
                </a:lnTo>
                <a:close/>
                <a:moveTo>
                  <a:pt x="2537520" y="468809"/>
                </a:moveTo>
                <a:cubicBezTo>
                  <a:pt x="2542480" y="468809"/>
                  <a:pt x="2544961" y="468809"/>
                  <a:pt x="2544961" y="468809"/>
                </a:cubicBezTo>
                <a:lnTo>
                  <a:pt x="2544961" y="476250"/>
                </a:lnTo>
                <a:close/>
                <a:moveTo>
                  <a:pt x="483691" y="461367"/>
                </a:moveTo>
                <a:lnTo>
                  <a:pt x="483691" y="468809"/>
                </a:lnTo>
                <a:lnTo>
                  <a:pt x="491133" y="461367"/>
                </a:lnTo>
                <a:cubicBezTo>
                  <a:pt x="486172" y="461367"/>
                  <a:pt x="483691" y="461367"/>
                  <a:pt x="483691" y="461367"/>
                </a:cubicBezTo>
                <a:close/>
                <a:moveTo>
                  <a:pt x="2440781" y="453926"/>
                </a:moveTo>
                <a:cubicBezTo>
                  <a:pt x="2440781" y="453926"/>
                  <a:pt x="2440781" y="456406"/>
                  <a:pt x="2440781" y="461367"/>
                </a:cubicBezTo>
                <a:cubicBezTo>
                  <a:pt x="2435820" y="461367"/>
                  <a:pt x="2433340" y="460127"/>
                  <a:pt x="2433340" y="457646"/>
                </a:cubicBezTo>
                <a:cubicBezTo>
                  <a:pt x="2433340" y="455166"/>
                  <a:pt x="2435820" y="453926"/>
                  <a:pt x="2440781" y="453926"/>
                </a:cubicBezTo>
                <a:close/>
                <a:moveTo>
                  <a:pt x="1897559" y="453926"/>
                </a:moveTo>
                <a:lnTo>
                  <a:pt x="1897559" y="461367"/>
                </a:lnTo>
                <a:cubicBezTo>
                  <a:pt x="1902520" y="461367"/>
                  <a:pt x="1905000" y="458887"/>
                  <a:pt x="1905000" y="453926"/>
                </a:cubicBezTo>
                <a:close/>
                <a:moveTo>
                  <a:pt x="297656" y="446484"/>
                </a:moveTo>
                <a:lnTo>
                  <a:pt x="305098" y="446484"/>
                </a:lnTo>
                <a:lnTo>
                  <a:pt x="297656" y="453926"/>
                </a:lnTo>
                <a:close/>
                <a:moveTo>
                  <a:pt x="2403574" y="431601"/>
                </a:moveTo>
                <a:cubicBezTo>
                  <a:pt x="2403574" y="431601"/>
                  <a:pt x="2406055" y="431601"/>
                  <a:pt x="2411016" y="431601"/>
                </a:cubicBezTo>
                <a:cubicBezTo>
                  <a:pt x="2411016" y="431601"/>
                  <a:pt x="2408535" y="434082"/>
                  <a:pt x="2403574" y="439043"/>
                </a:cubicBezTo>
                <a:close/>
                <a:moveTo>
                  <a:pt x="379512" y="424160"/>
                </a:moveTo>
                <a:lnTo>
                  <a:pt x="372070" y="431601"/>
                </a:lnTo>
                <a:cubicBezTo>
                  <a:pt x="377031" y="431601"/>
                  <a:pt x="379512" y="431601"/>
                  <a:pt x="379512" y="431601"/>
                </a:cubicBezTo>
                <a:cubicBezTo>
                  <a:pt x="379512" y="431601"/>
                  <a:pt x="381992" y="431601"/>
                  <a:pt x="386953" y="431601"/>
                </a:cubicBezTo>
                <a:cubicBezTo>
                  <a:pt x="386953" y="431601"/>
                  <a:pt x="385713" y="430361"/>
                  <a:pt x="383232" y="427881"/>
                </a:cubicBezTo>
                <a:cubicBezTo>
                  <a:pt x="380752" y="425400"/>
                  <a:pt x="379512" y="424160"/>
                  <a:pt x="379512" y="424160"/>
                </a:cubicBezTo>
                <a:close/>
                <a:moveTo>
                  <a:pt x="2321719" y="416719"/>
                </a:moveTo>
                <a:cubicBezTo>
                  <a:pt x="2321719" y="416719"/>
                  <a:pt x="2322959" y="417959"/>
                  <a:pt x="2325439" y="420439"/>
                </a:cubicBezTo>
                <a:cubicBezTo>
                  <a:pt x="2327920" y="422920"/>
                  <a:pt x="2329160" y="424160"/>
                  <a:pt x="2329160" y="424160"/>
                </a:cubicBezTo>
                <a:lnTo>
                  <a:pt x="2321719" y="424160"/>
                </a:lnTo>
                <a:close/>
                <a:moveTo>
                  <a:pt x="312539" y="409277"/>
                </a:moveTo>
                <a:lnTo>
                  <a:pt x="327422" y="416719"/>
                </a:lnTo>
                <a:cubicBezTo>
                  <a:pt x="322461" y="416719"/>
                  <a:pt x="317500" y="416719"/>
                  <a:pt x="312539" y="416719"/>
                </a:cubicBezTo>
                <a:close/>
                <a:moveTo>
                  <a:pt x="2559844" y="401836"/>
                </a:moveTo>
                <a:lnTo>
                  <a:pt x="2567285" y="401836"/>
                </a:lnTo>
                <a:cubicBezTo>
                  <a:pt x="2582168" y="406797"/>
                  <a:pt x="2594570" y="409277"/>
                  <a:pt x="2604492" y="409277"/>
                </a:cubicBezTo>
                <a:cubicBezTo>
                  <a:pt x="2614414" y="414238"/>
                  <a:pt x="2619375" y="416719"/>
                  <a:pt x="2619375" y="416719"/>
                </a:cubicBezTo>
                <a:lnTo>
                  <a:pt x="2626816" y="424160"/>
                </a:lnTo>
                <a:cubicBezTo>
                  <a:pt x="2631777" y="424160"/>
                  <a:pt x="2640459" y="425400"/>
                  <a:pt x="2652861" y="427881"/>
                </a:cubicBezTo>
                <a:cubicBezTo>
                  <a:pt x="2665263" y="430361"/>
                  <a:pt x="2676425" y="434082"/>
                  <a:pt x="2686348" y="439043"/>
                </a:cubicBezTo>
                <a:cubicBezTo>
                  <a:pt x="2696270" y="444004"/>
                  <a:pt x="2699990" y="447725"/>
                  <a:pt x="2697510" y="450205"/>
                </a:cubicBezTo>
                <a:cubicBezTo>
                  <a:pt x="2695029" y="452685"/>
                  <a:pt x="2688828" y="451445"/>
                  <a:pt x="2678906" y="446484"/>
                </a:cubicBezTo>
                <a:cubicBezTo>
                  <a:pt x="2673945" y="446484"/>
                  <a:pt x="2668984" y="444004"/>
                  <a:pt x="2664023" y="439043"/>
                </a:cubicBezTo>
                <a:cubicBezTo>
                  <a:pt x="2659063" y="434082"/>
                  <a:pt x="2656582" y="434082"/>
                  <a:pt x="2656582" y="439043"/>
                </a:cubicBezTo>
                <a:cubicBezTo>
                  <a:pt x="2656582" y="439043"/>
                  <a:pt x="2651621" y="437803"/>
                  <a:pt x="2641699" y="435322"/>
                </a:cubicBezTo>
                <a:cubicBezTo>
                  <a:pt x="2631777" y="432842"/>
                  <a:pt x="2621856" y="430361"/>
                  <a:pt x="2611933" y="427881"/>
                </a:cubicBezTo>
                <a:cubicBezTo>
                  <a:pt x="2602011" y="425400"/>
                  <a:pt x="2597051" y="421680"/>
                  <a:pt x="2597051" y="416719"/>
                </a:cubicBezTo>
                <a:cubicBezTo>
                  <a:pt x="2597051" y="416719"/>
                  <a:pt x="2594570" y="416719"/>
                  <a:pt x="2589609" y="416719"/>
                </a:cubicBezTo>
                <a:cubicBezTo>
                  <a:pt x="2584649" y="416719"/>
                  <a:pt x="2579687" y="416719"/>
                  <a:pt x="2574726" y="416719"/>
                </a:cubicBezTo>
                <a:cubicBezTo>
                  <a:pt x="2564804" y="411758"/>
                  <a:pt x="2557363" y="409277"/>
                  <a:pt x="2552402" y="409277"/>
                </a:cubicBezTo>
                <a:cubicBezTo>
                  <a:pt x="2557363" y="404316"/>
                  <a:pt x="2559844" y="401836"/>
                  <a:pt x="2559844" y="401836"/>
                </a:cubicBezTo>
                <a:close/>
                <a:moveTo>
                  <a:pt x="2269629" y="401836"/>
                </a:moveTo>
                <a:cubicBezTo>
                  <a:pt x="2274590" y="401836"/>
                  <a:pt x="2277070" y="401836"/>
                  <a:pt x="2277070" y="401836"/>
                </a:cubicBezTo>
                <a:lnTo>
                  <a:pt x="2277070" y="409277"/>
                </a:lnTo>
                <a:close/>
                <a:moveTo>
                  <a:pt x="848321" y="401836"/>
                </a:moveTo>
                <a:lnTo>
                  <a:pt x="855762" y="409277"/>
                </a:lnTo>
                <a:cubicBezTo>
                  <a:pt x="860723" y="409277"/>
                  <a:pt x="863203" y="406797"/>
                  <a:pt x="863203" y="401836"/>
                </a:cubicBezTo>
                <a:cubicBezTo>
                  <a:pt x="863203" y="401836"/>
                  <a:pt x="860723" y="401836"/>
                  <a:pt x="855762" y="401836"/>
                </a:cubicBezTo>
                <a:cubicBezTo>
                  <a:pt x="850801" y="401836"/>
                  <a:pt x="848321" y="401836"/>
                  <a:pt x="848321" y="401836"/>
                </a:cubicBezTo>
                <a:close/>
                <a:moveTo>
                  <a:pt x="424160" y="401836"/>
                </a:moveTo>
                <a:cubicBezTo>
                  <a:pt x="424160" y="406797"/>
                  <a:pt x="426641" y="409277"/>
                  <a:pt x="431602" y="409277"/>
                </a:cubicBezTo>
                <a:cubicBezTo>
                  <a:pt x="431602" y="404316"/>
                  <a:pt x="431602" y="401836"/>
                  <a:pt x="431602" y="401836"/>
                </a:cubicBezTo>
                <a:close/>
                <a:moveTo>
                  <a:pt x="223242" y="401836"/>
                </a:moveTo>
                <a:cubicBezTo>
                  <a:pt x="228203" y="401836"/>
                  <a:pt x="231924" y="401836"/>
                  <a:pt x="234404" y="401836"/>
                </a:cubicBezTo>
                <a:cubicBezTo>
                  <a:pt x="236885" y="401836"/>
                  <a:pt x="238125" y="404316"/>
                  <a:pt x="238125" y="409277"/>
                </a:cubicBezTo>
                <a:cubicBezTo>
                  <a:pt x="243086" y="409277"/>
                  <a:pt x="245566" y="410518"/>
                  <a:pt x="245566" y="412998"/>
                </a:cubicBezTo>
                <a:cubicBezTo>
                  <a:pt x="245566" y="415478"/>
                  <a:pt x="240606" y="414238"/>
                  <a:pt x="230684" y="409277"/>
                </a:cubicBezTo>
                <a:cubicBezTo>
                  <a:pt x="225723" y="409277"/>
                  <a:pt x="223242" y="406797"/>
                  <a:pt x="223242" y="401836"/>
                </a:cubicBezTo>
                <a:close/>
                <a:moveTo>
                  <a:pt x="186035" y="401836"/>
                </a:moveTo>
                <a:cubicBezTo>
                  <a:pt x="190996" y="401836"/>
                  <a:pt x="195957" y="401836"/>
                  <a:pt x="200918" y="401836"/>
                </a:cubicBezTo>
                <a:lnTo>
                  <a:pt x="193477" y="409277"/>
                </a:lnTo>
                <a:close/>
                <a:moveTo>
                  <a:pt x="141387" y="394394"/>
                </a:moveTo>
                <a:cubicBezTo>
                  <a:pt x="141387" y="394394"/>
                  <a:pt x="143867" y="394394"/>
                  <a:pt x="148828" y="394394"/>
                </a:cubicBezTo>
                <a:cubicBezTo>
                  <a:pt x="153789" y="394394"/>
                  <a:pt x="156270" y="394394"/>
                  <a:pt x="156270" y="394394"/>
                </a:cubicBezTo>
                <a:lnTo>
                  <a:pt x="141387" y="401836"/>
                </a:lnTo>
                <a:cubicBezTo>
                  <a:pt x="141387" y="396875"/>
                  <a:pt x="141387" y="394394"/>
                  <a:pt x="141387" y="394394"/>
                </a:cubicBezTo>
                <a:close/>
                <a:moveTo>
                  <a:pt x="1867793" y="386953"/>
                </a:moveTo>
                <a:cubicBezTo>
                  <a:pt x="1867793" y="386953"/>
                  <a:pt x="1875234" y="389433"/>
                  <a:pt x="1890117" y="394394"/>
                </a:cubicBezTo>
                <a:cubicBezTo>
                  <a:pt x="1905000" y="394394"/>
                  <a:pt x="1912441" y="394394"/>
                  <a:pt x="1912441" y="394394"/>
                </a:cubicBezTo>
                <a:cubicBezTo>
                  <a:pt x="1912441" y="389433"/>
                  <a:pt x="1911202" y="386953"/>
                  <a:pt x="1908721" y="386953"/>
                </a:cubicBezTo>
                <a:cubicBezTo>
                  <a:pt x="1906240" y="386953"/>
                  <a:pt x="1903760" y="386953"/>
                  <a:pt x="1901280" y="386953"/>
                </a:cubicBezTo>
                <a:cubicBezTo>
                  <a:pt x="1898799" y="386953"/>
                  <a:pt x="1895078" y="386953"/>
                  <a:pt x="1890117" y="386953"/>
                </a:cubicBezTo>
                <a:cubicBezTo>
                  <a:pt x="1885156" y="386953"/>
                  <a:pt x="1882676" y="386953"/>
                  <a:pt x="1882676" y="386953"/>
                </a:cubicBezTo>
                <a:close/>
                <a:moveTo>
                  <a:pt x="372070" y="386953"/>
                </a:moveTo>
                <a:lnTo>
                  <a:pt x="364629" y="394394"/>
                </a:lnTo>
                <a:lnTo>
                  <a:pt x="386953" y="394394"/>
                </a:lnTo>
                <a:lnTo>
                  <a:pt x="401836" y="394394"/>
                </a:lnTo>
                <a:lnTo>
                  <a:pt x="409277" y="394394"/>
                </a:lnTo>
                <a:lnTo>
                  <a:pt x="401836" y="386953"/>
                </a:lnTo>
                <a:lnTo>
                  <a:pt x="394395" y="386953"/>
                </a:lnTo>
                <a:cubicBezTo>
                  <a:pt x="394395" y="391914"/>
                  <a:pt x="391914" y="394394"/>
                  <a:pt x="386953" y="394394"/>
                </a:cubicBezTo>
                <a:cubicBezTo>
                  <a:pt x="381992" y="394394"/>
                  <a:pt x="377031" y="391914"/>
                  <a:pt x="372070" y="386953"/>
                </a:cubicBezTo>
                <a:close/>
                <a:moveTo>
                  <a:pt x="1653853" y="382302"/>
                </a:moveTo>
                <a:cubicBezTo>
                  <a:pt x="1652612" y="382922"/>
                  <a:pt x="1651992" y="384473"/>
                  <a:pt x="1651992" y="386953"/>
                </a:cubicBezTo>
                <a:cubicBezTo>
                  <a:pt x="1651992" y="391914"/>
                  <a:pt x="1654473" y="394394"/>
                  <a:pt x="1659434" y="394394"/>
                </a:cubicBezTo>
                <a:cubicBezTo>
                  <a:pt x="1664395" y="394394"/>
                  <a:pt x="1666875" y="393154"/>
                  <a:pt x="1666875" y="390674"/>
                </a:cubicBezTo>
                <a:cubicBezTo>
                  <a:pt x="1666875" y="388193"/>
                  <a:pt x="1664395" y="385713"/>
                  <a:pt x="1659434" y="383232"/>
                </a:cubicBezTo>
                <a:cubicBezTo>
                  <a:pt x="1656953" y="381992"/>
                  <a:pt x="1655093" y="381682"/>
                  <a:pt x="1653853" y="382302"/>
                </a:cubicBezTo>
                <a:close/>
                <a:moveTo>
                  <a:pt x="2507754" y="379512"/>
                </a:moveTo>
                <a:lnTo>
                  <a:pt x="2544961" y="394394"/>
                </a:lnTo>
                <a:cubicBezTo>
                  <a:pt x="2544961" y="399355"/>
                  <a:pt x="2537520" y="399355"/>
                  <a:pt x="2522637" y="394394"/>
                </a:cubicBezTo>
                <a:close/>
                <a:moveTo>
                  <a:pt x="610195" y="379512"/>
                </a:moveTo>
                <a:lnTo>
                  <a:pt x="617637" y="386953"/>
                </a:lnTo>
                <a:lnTo>
                  <a:pt x="625078" y="386953"/>
                </a:lnTo>
                <a:cubicBezTo>
                  <a:pt x="620117" y="381992"/>
                  <a:pt x="615156" y="379512"/>
                  <a:pt x="610195" y="379512"/>
                </a:cubicBezTo>
                <a:close/>
                <a:moveTo>
                  <a:pt x="171152" y="379512"/>
                </a:moveTo>
                <a:lnTo>
                  <a:pt x="178594" y="401836"/>
                </a:lnTo>
                <a:cubicBezTo>
                  <a:pt x="178594" y="411758"/>
                  <a:pt x="178594" y="416719"/>
                  <a:pt x="178594" y="416719"/>
                </a:cubicBezTo>
                <a:cubicBezTo>
                  <a:pt x="178594" y="416719"/>
                  <a:pt x="176113" y="415478"/>
                  <a:pt x="171152" y="412998"/>
                </a:cubicBezTo>
                <a:cubicBezTo>
                  <a:pt x="166191" y="410518"/>
                  <a:pt x="166191" y="406797"/>
                  <a:pt x="171152" y="401836"/>
                </a:cubicBezTo>
                <a:lnTo>
                  <a:pt x="171152" y="386953"/>
                </a:lnTo>
                <a:cubicBezTo>
                  <a:pt x="171152" y="386953"/>
                  <a:pt x="169912" y="385713"/>
                  <a:pt x="167432" y="383232"/>
                </a:cubicBezTo>
                <a:cubicBezTo>
                  <a:pt x="164951" y="380752"/>
                  <a:pt x="166191" y="379512"/>
                  <a:pt x="171152" y="379512"/>
                </a:cubicBezTo>
                <a:close/>
                <a:moveTo>
                  <a:pt x="1905000" y="372070"/>
                </a:moveTo>
                <a:cubicBezTo>
                  <a:pt x="1900039" y="372070"/>
                  <a:pt x="1897559" y="373311"/>
                  <a:pt x="1897559" y="375791"/>
                </a:cubicBezTo>
                <a:cubicBezTo>
                  <a:pt x="1897559" y="378271"/>
                  <a:pt x="1901280" y="379512"/>
                  <a:pt x="1908721" y="379512"/>
                </a:cubicBezTo>
                <a:cubicBezTo>
                  <a:pt x="1916162" y="379512"/>
                  <a:pt x="1919883" y="381992"/>
                  <a:pt x="1919883" y="386953"/>
                </a:cubicBezTo>
                <a:lnTo>
                  <a:pt x="1934766" y="386953"/>
                </a:lnTo>
                <a:cubicBezTo>
                  <a:pt x="1934766" y="381992"/>
                  <a:pt x="1933525" y="379512"/>
                  <a:pt x="1931045" y="379512"/>
                </a:cubicBezTo>
                <a:cubicBezTo>
                  <a:pt x="1928565" y="379512"/>
                  <a:pt x="1927324" y="379512"/>
                  <a:pt x="1927324" y="379512"/>
                </a:cubicBezTo>
                <a:lnTo>
                  <a:pt x="1912441" y="372070"/>
                </a:lnTo>
                <a:cubicBezTo>
                  <a:pt x="1912441" y="372070"/>
                  <a:pt x="1909961" y="372070"/>
                  <a:pt x="1905000" y="372070"/>
                </a:cubicBezTo>
                <a:close/>
                <a:moveTo>
                  <a:pt x="1585020" y="372070"/>
                </a:moveTo>
                <a:cubicBezTo>
                  <a:pt x="1585020" y="372070"/>
                  <a:pt x="1583780" y="373311"/>
                  <a:pt x="1581299" y="375791"/>
                </a:cubicBezTo>
                <a:cubicBezTo>
                  <a:pt x="1578819" y="378271"/>
                  <a:pt x="1580059" y="379512"/>
                  <a:pt x="1585020" y="379512"/>
                </a:cubicBezTo>
                <a:cubicBezTo>
                  <a:pt x="1589981" y="379512"/>
                  <a:pt x="1592461" y="377031"/>
                  <a:pt x="1592461" y="372070"/>
                </a:cubicBezTo>
                <a:cubicBezTo>
                  <a:pt x="1587500" y="372070"/>
                  <a:pt x="1585020" y="372070"/>
                  <a:pt x="1585020" y="372070"/>
                </a:cubicBezTo>
                <a:close/>
                <a:moveTo>
                  <a:pt x="721816" y="372070"/>
                </a:moveTo>
                <a:cubicBezTo>
                  <a:pt x="726777" y="372070"/>
                  <a:pt x="729258" y="374551"/>
                  <a:pt x="729258" y="379512"/>
                </a:cubicBezTo>
                <a:cubicBezTo>
                  <a:pt x="729258" y="379512"/>
                  <a:pt x="726777" y="379512"/>
                  <a:pt x="721816" y="379512"/>
                </a:cubicBezTo>
                <a:close/>
                <a:moveTo>
                  <a:pt x="431602" y="372070"/>
                </a:moveTo>
                <a:cubicBezTo>
                  <a:pt x="431602" y="377031"/>
                  <a:pt x="431602" y="379512"/>
                  <a:pt x="431602" y="379512"/>
                </a:cubicBezTo>
                <a:lnTo>
                  <a:pt x="439043" y="379512"/>
                </a:lnTo>
                <a:cubicBezTo>
                  <a:pt x="439043" y="374551"/>
                  <a:pt x="436563" y="372070"/>
                  <a:pt x="431602" y="372070"/>
                </a:cubicBezTo>
                <a:close/>
                <a:moveTo>
                  <a:pt x="141387" y="372070"/>
                </a:moveTo>
                <a:lnTo>
                  <a:pt x="148828" y="372070"/>
                </a:lnTo>
                <a:lnTo>
                  <a:pt x="141387" y="379512"/>
                </a:lnTo>
                <a:cubicBezTo>
                  <a:pt x="146348" y="374551"/>
                  <a:pt x="146348" y="372070"/>
                  <a:pt x="141387" y="372070"/>
                </a:cubicBezTo>
                <a:close/>
                <a:moveTo>
                  <a:pt x="718096" y="364629"/>
                </a:moveTo>
                <a:lnTo>
                  <a:pt x="705224" y="365433"/>
                </a:lnTo>
                <a:lnTo>
                  <a:pt x="707864" y="366489"/>
                </a:lnTo>
                <a:cubicBezTo>
                  <a:pt x="709724" y="367730"/>
                  <a:pt x="711895" y="369590"/>
                  <a:pt x="714375" y="372070"/>
                </a:cubicBezTo>
                <a:lnTo>
                  <a:pt x="706934" y="372070"/>
                </a:lnTo>
                <a:cubicBezTo>
                  <a:pt x="701973" y="372070"/>
                  <a:pt x="699492" y="370830"/>
                  <a:pt x="699492" y="368350"/>
                </a:cubicBezTo>
                <a:lnTo>
                  <a:pt x="700024" y="366755"/>
                </a:lnTo>
                <a:lnTo>
                  <a:pt x="695772" y="368350"/>
                </a:lnTo>
                <a:cubicBezTo>
                  <a:pt x="693291" y="370830"/>
                  <a:pt x="689570" y="372070"/>
                  <a:pt x="684610" y="372070"/>
                </a:cubicBezTo>
                <a:cubicBezTo>
                  <a:pt x="689570" y="372070"/>
                  <a:pt x="693291" y="373311"/>
                  <a:pt x="695772" y="375791"/>
                </a:cubicBezTo>
                <a:cubicBezTo>
                  <a:pt x="698252" y="378271"/>
                  <a:pt x="699492" y="379512"/>
                  <a:pt x="699492" y="379512"/>
                </a:cubicBezTo>
                <a:cubicBezTo>
                  <a:pt x="704453" y="379512"/>
                  <a:pt x="708174" y="379512"/>
                  <a:pt x="710654" y="379512"/>
                </a:cubicBezTo>
                <a:cubicBezTo>
                  <a:pt x="713135" y="379512"/>
                  <a:pt x="718096" y="380752"/>
                  <a:pt x="725537" y="383232"/>
                </a:cubicBezTo>
                <a:cubicBezTo>
                  <a:pt x="732979" y="385713"/>
                  <a:pt x="741660" y="389433"/>
                  <a:pt x="751582" y="394394"/>
                </a:cubicBezTo>
                <a:lnTo>
                  <a:pt x="781348" y="394394"/>
                </a:lnTo>
                <a:lnTo>
                  <a:pt x="788789" y="394394"/>
                </a:lnTo>
                <a:cubicBezTo>
                  <a:pt x="818555" y="409277"/>
                  <a:pt x="833437" y="411758"/>
                  <a:pt x="833437" y="401836"/>
                </a:cubicBezTo>
                <a:cubicBezTo>
                  <a:pt x="833437" y="396875"/>
                  <a:pt x="830957" y="394394"/>
                  <a:pt x="825996" y="394394"/>
                </a:cubicBezTo>
                <a:lnTo>
                  <a:pt x="818555" y="394394"/>
                </a:lnTo>
                <a:cubicBezTo>
                  <a:pt x="818555" y="394394"/>
                  <a:pt x="816074" y="394394"/>
                  <a:pt x="811113" y="394394"/>
                </a:cubicBezTo>
                <a:lnTo>
                  <a:pt x="811113" y="386953"/>
                </a:lnTo>
                <a:cubicBezTo>
                  <a:pt x="811113" y="386953"/>
                  <a:pt x="808633" y="385713"/>
                  <a:pt x="803672" y="383232"/>
                </a:cubicBezTo>
                <a:cubicBezTo>
                  <a:pt x="798711" y="380752"/>
                  <a:pt x="793750" y="379512"/>
                  <a:pt x="788789" y="379512"/>
                </a:cubicBezTo>
                <a:cubicBezTo>
                  <a:pt x="783828" y="379512"/>
                  <a:pt x="780108" y="379512"/>
                  <a:pt x="777627" y="379512"/>
                </a:cubicBezTo>
                <a:cubicBezTo>
                  <a:pt x="775147" y="379512"/>
                  <a:pt x="771426" y="377031"/>
                  <a:pt x="766465" y="372070"/>
                </a:cubicBezTo>
                <a:lnTo>
                  <a:pt x="751582" y="372070"/>
                </a:lnTo>
                <a:cubicBezTo>
                  <a:pt x="746621" y="372070"/>
                  <a:pt x="742900" y="370830"/>
                  <a:pt x="740420" y="368350"/>
                </a:cubicBezTo>
                <a:cubicBezTo>
                  <a:pt x="737940" y="365869"/>
                  <a:pt x="730498" y="364629"/>
                  <a:pt x="718096" y="364629"/>
                </a:cubicBezTo>
                <a:close/>
                <a:moveTo>
                  <a:pt x="572988" y="364629"/>
                </a:moveTo>
                <a:lnTo>
                  <a:pt x="587871" y="372070"/>
                </a:lnTo>
                <a:lnTo>
                  <a:pt x="595312" y="372070"/>
                </a:lnTo>
                <a:lnTo>
                  <a:pt x="602754" y="372070"/>
                </a:lnTo>
                <a:close/>
                <a:moveTo>
                  <a:pt x="165571" y="360908"/>
                </a:moveTo>
                <a:cubicBezTo>
                  <a:pt x="166811" y="360908"/>
                  <a:pt x="168672" y="362148"/>
                  <a:pt x="171152" y="364629"/>
                </a:cubicBezTo>
                <a:lnTo>
                  <a:pt x="163711" y="364629"/>
                </a:lnTo>
                <a:cubicBezTo>
                  <a:pt x="163711" y="362148"/>
                  <a:pt x="164331" y="360908"/>
                  <a:pt x="165571" y="360908"/>
                </a:cubicBezTo>
                <a:close/>
                <a:moveTo>
                  <a:pt x="1778496" y="357187"/>
                </a:moveTo>
                <a:cubicBezTo>
                  <a:pt x="1778496" y="362148"/>
                  <a:pt x="1793379" y="369590"/>
                  <a:pt x="1823145" y="379512"/>
                </a:cubicBezTo>
                <a:cubicBezTo>
                  <a:pt x="1842988" y="379512"/>
                  <a:pt x="1852910" y="379512"/>
                  <a:pt x="1852910" y="379512"/>
                </a:cubicBezTo>
                <a:cubicBezTo>
                  <a:pt x="1847950" y="374551"/>
                  <a:pt x="1844229" y="372070"/>
                  <a:pt x="1841748" y="372070"/>
                </a:cubicBezTo>
                <a:cubicBezTo>
                  <a:pt x="1839268" y="372070"/>
                  <a:pt x="1835547" y="372070"/>
                  <a:pt x="1830586" y="372070"/>
                </a:cubicBezTo>
                <a:lnTo>
                  <a:pt x="1823145" y="364629"/>
                </a:lnTo>
                <a:cubicBezTo>
                  <a:pt x="1818184" y="364629"/>
                  <a:pt x="1815703" y="364629"/>
                  <a:pt x="1815703" y="364629"/>
                </a:cubicBezTo>
                <a:cubicBezTo>
                  <a:pt x="1815703" y="364629"/>
                  <a:pt x="1810743" y="363388"/>
                  <a:pt x="1800820" y="360908"/>
                </a:cubicBezTo>
                <a:cubicBezTo>
                  <a:pt x="1790898" y="358428"/>
                  <a:pt x="1783457" y="357187"/>
                  <a:pt x="1778496" y="357187"/>
                </a:cubicBezTo>
                <a:close/>
                <a:moveTo>
                  <a:pt x="1525488" y="357187"/>
                </a:moveTo>
                <a:cubicBezTo>
                  <a:pt x="1520527" y="362148"/>
                  <a:pt x="1518047" y="365869"/>
                  <a:pt x="1518047" y="368350"/>
                </a:cubicBezTo>
                <a:cubicBezTo>
                  <a:pt x="1518047" y="370830"/>
                  <a:pt x="1520527" y="369590"/>
                  <a:pt x="1525488" y="364629"/>
                </a:cubicBezTo>
                <a:close/>
                <a:moveTo>
                  <a:pt x="2172891" y="349746"/>
                </a:moveTo>
                <a:cubicBezTo>
                  <a:pt x="2177851" y="349746"/>
                  <a:pt x="2180332" y="349746"/>
                  <a:pt x="2180332" y="349746"/>
                </a:cubicBezTo>
                <a:lnTo>
                  <a:pt x="2172891" y="357187"/>
                </a:lnTo>
                <a:close/>
                <a:moveTo>
                  <a:pt x="1756172" y="349746"/>
                </a:moveTo>
                <a:cubicBezTo>
                  <a:pt x="1751211" y="354707"/>
                  <a:pt x="1748731" y="357187"/>
                  <a:pt x="1748731" y="357187"/>
                </a:cubicBezTo>
                <a:cubicBezTo>
                  <a:pt x="1748731" y="357187"/>
                  <a:pt x="1749971" y="357187"/>
                  <a:pt x="1752451" y="357187"/>
                </a:cubicBezTo>
                <a:cubicBezTo>
                  <a:pt x="1754932" y="357187"/>
                  <a:pt x="1756172" y="354707"/>
                  <a:pt x="1756172" y="349746"/>
                </a:cubicBezTo>
                <a:close/>
                <a:moveTo>
                  <a:pt x="1733848" y="349746"/>
                </a:moveTo>
                <a:lnTo>
                  <a:pt x="1741289" y="357187"/>
                </a:lnTo>
                <a:lnTo>
                  <a:pt x="1741289" y="349746"/>
                </a:lnTo>
                <a:cubicBezTo>
                  <a:pt x="1741289" y="349746"/>
                  <a:pt x="1738809" y="349746"/>
                  <a:pt x="1733848" y="349746"/>
                </a:cubicBezTo>
                <a:close/>
                <a:moveTo>
                  <a:pt x="2373808" y="342305"/>
                </a:moveTo>
                <a:lnTo>
                  <a:pt x="2388691" y="342305"/>
                </a:lnTo>
                <a:lnTo>
                  <a:pt x="2388691" y="349746"/>
                </a:lnTo>
                <a:close/>
                <a:moveTo>
                  <a:pt x="2150566" y="342305"/>
                </a:moveTo>
                <a:cubicBezTo>
                  <a:pt x="2160489" y="347266"/>
                  <a:pt x="2165449" y="349746"/>
                  <a:pt x="2165449" y="349746"/>
                </a:cubicBezTo>
                <a:cubicBezTo>
                  <a:pt x="2165449" y="349746"/>
                  <a:pt x="2160489" y="349746"/>
                  <a:pt x="2150566" y="349746"/>
                </a:cubicBezTo>
                <a:close/>
                <a:moveTo>
                  <a:pt x="1473399" y="342305"/>
                </a:moveTo>
                <a:lnTo>
                  <a:pt x="1488281" y="357187"/>
                </a:lnTo>
                <a:lnTo>
                  <a:pt x="1495723" y="349746"/>
                </a:lnTo>
                <a:close/>
                <a:moveTo>
                  <a:pt x="1681758" y="334863"/>
                </a:moveTo>
                <a:cubicBezTo>
                  <a:pt x="1681758" y="339824"/>
                  <a:pt x="1684239" y="341064"/>
                  <a:pt x="1689199" y="338584"/>
                </a:cubicBezTo>
                <a:cubicBezTo>
                  <a:pt x="1694160" y="336104"/>
                  <a:pt x="1699121" y="337344"/>
                  <a:pt x="1704082" y="342305"/>
                </a:cubicBezTo>
                <a:lnTo>
                  <a:pt x="1711524" y="342305"/>
                </a:lnTo>
                <a:lnTo>
                  <a:pt x="1711524" y="334863"/>
                </a:lnTo>
                <a:cubicBezTo>
                  <a:pt x="1711524" y="334863"/>
                  <a:pt x="1706563" y="334863"/>
                  <a:pt x="1696641" y="334863"/>
                </a:cubicBezTo>
                <a:cubicBezTo>
                  <a:pt x="1691680" y="334863"/>
                  <a:pt x="1687959" y="334863"/>
                  <a:pt x="1685478" y="334863"/>
                </a:cubicBezTo>
                <a:cubicBezTo>
                  <a:pt x="1682998" y="334863"/>
                  <a:pt x="1681758" y="334863"/>
                  <a:pt x="1681758" y="334863"/>
                </a:cubicBezTo>
                <a:close/>
                <a:moveTo>
                  <a:pt x="491133" y="334863"/>
                </a:moveTo>
                <a:cubicBezTo>
                  <a:pt x="491133" y="334863"/>
                  <a:pt x="491133" y="337344"/>
                  <a:pt x="491133" y="342305"/>
                </a:cubicBezTo>
                <a:cubicBezTo>
                  <a:pt x="491133" y="342305"/>
                  <a:pt x="488652" y="342305"/>
                  <a:pt x="483691" y="342305"/>
                </a:cubicBezTo>
                <a:close/>
                <a:moveTo>
                  <a:pt x="543223" y="327422"/>
                </a:moveTo>
                <a:cubicBezTo>
                  <a:pt x="538262" y="327422"/>
                  <a:pt x="538262" y="329902"/>
                  <a:pt x="543223" y="334863"/>
                </a:cubicBezTo>
                <a:cubicBezTo>
                  <a:pt x="548184" y="339824"/>
                  <a:pt x="553145" y="342305"/>
                  <a:pt x="558106" y="342305"/>
                </a:cubicBezTo>
                <a:cubicBezTo>
                  <a:pt x="558106" y="342305"/>
                  <a:pt x="560586" y="342305"/>
                  <a:pt x="565547" y="342305"/>
                </a:cubicBezTo>
                <a:cubicBezTo>
                  <a:pt x="570508" y="342305"/>
                  <a:pt x="575469" y="344785"/>
                  <a:pt x="580430" y="349746"/>
                </a:cubicBezTo>
                <a:lnTo>
                  <a:pt x="610195" y="357187"/>
                </a:lnTo>
                <a:cubicBezTo>
                  <a:pt x="630039" y="357187"/>
                  <a:pt x="637481" y="354707"/>
                  <a:pt x="632520" y="349746"/>
                </a:cubicBezTo>
                <a:cubicBezTo>
                  <a:pt x="632520" y="344785"/>
                  <a:pt x="635000" y="344785"/>
                  <a:pt x="639961" y="349746"/>
                </a:cubicBezTo>
                <a:lnTo>
                  <a:pt x="647403" y="349746"/>
                </a:lnTo>
                <a:cubicBezTo>
                  <a:pt x="647403" y="354707"/>
                  <a:pt x="647403" y="357187"/>
                  <a:pt x="647403" y="357187"/>
                </a:cubicBezTo>
                <a:lnTo>
                  <a:pt x="662285" y="357187"/>
                </a:lnTo>
                <a:lnTo>
                  <a:pt x="654844" y="349746"/>
                </a:lnTo>
                <a:cubicBezTo>
                  <a:pt x="654844" y="349746"/>
                  <a:pt x="652363" y="349746"/>
                  <a:pt x="647403" y="349746"/>
                </a:cubicBezTo>
                <a:cubicBezTo>
                  <a:pt x="642442" y="344785"/>
                  <a:pt x="639961" y="342305"/>
                  <a:pt x="639961" y="342305"/>
                </a:cubicBezTo>
                <a:cubicBezTo>
                  <a:pt x="639961" y="342305"/>
                  <a:pt x="637481" y="342305"/>
                  <a:pt x="632520" y="342305"/>
                </a:cubicBezTo>
                <a:cubicBezTo>
                  <a:pt x="627559" y="342305"/>
                  <a:pt x="625078" y="342305"/>
                  <a:pt x="625078" y="342305"/>
                </a:cubicBezTo>
                <a:cubicBezTo>
                  <a:pt x="625078" y="342305"/>
                  <a:pt x="620117" y="339824"/>
                  <a:pt x="610195" y="334863"/>
                </a:cubicBezTo>
                <a:lnTo>
                  <a:pt x="595312" y="334863"/>
                </a:lnTo>
                <a:cubicBezTo>
                  <a:pt x="595312" y="329902"/>
                  <a:pt x="592832" y="327422"/>
                  <a:pt x="587871" y="327422"/>
                </a:cubicBezTo>
                <a:cubicBezTo>
                  <a:pt x="582910" y="327422"/>
                  <a:pt x="577949" y="327422"/>
                  <a:pt x="572988" y="327422"/>
                </a:cubicBezTo>
                <a:lnTo>
                  <a:pt x="550664" y="327422"/>
                </a:lnTo>
                <a:close/>
                <a:moveTo>
                  <a:pt x="148828" y="327422"/>
                </a:moveTo>
                <a:lnTo>
                  <a:pt x="156270" y="327422"/>
                </a:lnTo>
                <a:cubicBezTo>
                  <a:pt x="161231" y="337344"/>
                  <a:pt x="164951" y="341064"/>
                  <a:pt x="167432" y="338584"/>
                </a:cubicBezTo>
                <a:cubicBezTo>
                  <a:pt x="169912" y="336104"/>
                  <a:pt x="173633" y="336104"/>
                  <a:pt x="178594" y="338584"/>
                </a:cubicBezTo>
                <a:cubicBezTo>
                  <a:pt x="183555" y="341064"/>
                  <a:pt x="186035" y="343545"/>
                  <a:pt x="186035" y="346025"/>
                </a:cubicBezTo>
                <a:cubicBezTo>
                  <a:pt x="186035" y="348506"/>
                  <a:pt x="184795" y="349746"/>
                  <a:pt x="182315" y="349746"/>
                </a:cubicBezTo>
                <a:cubicBezTo>
                  <a:pt x="179834" y="349746"/>
                  <a:pt x="176113" y="349746"/>
                  <a:pt x="171152" y="349746"/>
                </a:cubicBezTo>
                <a:cubicBezTo>
                  <a:pt x="166191" y="344785"/>
                  <a:pt x="162471" y="341064"/>
                  <a:pt x="159990" y="338584"/>
                </a:cubicBezTo>
                <a:cubicBezTo>
                  <a:pt x="157510" y="336104"/>
                  <a:pt x="153789" y="334863"/>
                  <a:pt x="148828" y="334863"/>
                </a:cubicBezTo>
                <a:cubicBezTo>
                  <a:pt x="148828" y="334863"/>
                  <a:pt x="148828" y="333623"/>
                  <a:pt x="148828" y="331142"/>
                </a:cubicBezTo>
                <a:cubicBezTo>
                  <a:pt x="148828" y="328662"/>
                  <a:pt x="148828" y="327422"/>
                  <a:pt x="148828" y="327422"/>
                </a:cubicBezTo>
                <a:close/>
                <a:moveTo>
                  <a:pt x="1577578" y="319980"/>
                </a:moveTo>
                <a:lnTo>
                  <a:pt x="1592461" y="327422"/>
                </a:lnTo>
                <a:cubicBezTo>
                  <a:pt x="1592461" y="322461"/>
                  <a:pt x="1589981" y="319980"/>
                  <a:pt x="1585020" y="319980"/>
                </a:cubicBezTo>
                <a:close/>
                <a:moveTo>
                  <a:pt x="1421309" y="319980"/>
                </a:moveTo>
                <a:cubicBezTo>
                  <a:pt x="1421309" y="319980"/>
                  <a:pt x="1418828" y="322461"/>
                  <a:pt x="1413867" y="327422"/>
                </a:cubicBezTo>
                <a:lnTo>
                  <a:pt x="1421309" y="327422"/>
                </a:lnTo>
                <a:close/>
                <a:moveTo>
                  <a:pt x="424160" y="319980"/>
                </a:moveTo>
                <a:lnTo>
                  <a:pt x="424160" y="327422"/>
                </a:lnTo>
                <a:cubicBezTo>
                  <a:pt x="424160" y="327422"/>
                  <a:pt x="421680" y="327422"/>
                  <a:pt x="416719" y="327422"/>
                </a:cubicBezTo>
                <a:cubicBezTo>
                  <a:pt x="416719" y="322461"/>
                  <a:pt x="419199" y="319980"/>
                  <a:pt x="424160" y="319980"/>
                </a:cubicBezTo>
                <a:close/>
                <a:moveTo>
                  <a:pt x="580430" y="312539"/>
                </a:moveTo>
                <a:cubicBezTo>
                  <a:pt x="585391" y="317500"/>
                  <a:pt x="587871" y="319980"/>
                  <a:pt x="587871" y="319980"/>
                </a:cubicBezTo>
                <a:lnTo>
                  <a:pt x="587871" y="312539"/>
                </a:lnTo>
                <a:close/>
                <a:moveTo>
                  <a:pt x="394395" y="312539"/>
                </a:moveTo>
                <a:lnTo>
                  <a:pt x="416719" y="327422"/>
                </a:lnTo>
                <a:lnTo>
                  <a:pt x="401836" y="327422"/>
                </a:lnTo>
                <a:close/>
                <a:moveTo>
                  <a:pt x="535781" y="305098"/>
                </a:moveTo>
                <a:lnTo>
                  <a:pt x="550664" y="312539"/>
                </a:lnTo>
                <a:cubicBezTo>
                  <a:pt x="550664" y="307578"/>
                  <a:pt x="548184" y="305098"/>
                  <a:pt x="543223" y="305098"/>
                </a:cubicBezTo>
                <a:cubicBezTo>
                  <a:pt x="538262" y="305098"/>
                  <a:pt x="535781" y="305098"/>
                  <a:pt x="535781" y="305098"/>
                </a:cubicBezTo>
                <a:close/>
                <a:moveTo>
                  <a:pt x="1592461" y="297656"/>
                </a:moveTo>
                <a:cubicBezTo>
                  <a:pt x="1592461" y="302617"/>
                  <a:pt x="1589981" y="305098"/>
                  <a:pt x="1585020" y="305098"/>
                </a:cubicBezTo>
                <a:lnTo>
                  <a:pt x="1592461" y="312539"/>
                </a:lnTo>
                <a:cubicBezTo>
                  <a:pt x="1592461" y="312539"/>
                  <a:pt x="1594941" y="312539"/>
                  <a:pt x="1599902" y="312539"/>
                </a:cubicBezTo>
                <a:cubicBezTo>
                  <a:pt x="1604863" y="312539"/>
                  <a:pt x="1607344" y="315019"/>
                  <a:pt x="1607344" y="319980"/>
                </a:cubicBezTo>
                <a:cubicBezTo>
                  <a:pt x="1617266" y="319980"/>
                  <a:pt x="1629668" y="322461"/>
                  <a:pt x="1644551" y="327422"/>
                </a:cubicBezTo>
                <a:cubicBezTo>
                  <a:pt x="1659434" y="332383"/>
                  <a:pt x="1666875" y="334863"/>
                  <a:pt x="1666875" y="334863"/>
                </a:cubicBezTo>
                <a:lnTo>
                  <a:pt x="1674317" y="327422"/>
                </a:lnTo>
                <a:cubicBezTo>
                  <a:pt x="1669356" y="327422"/>
                  <a:pt x="1665635" y="327422"/>
                  <a:pt x="1663155" y="327422"/>
                </a:cubicBezTo>
                <a:cubicBezTo>
                  <a:pt x="1660674" y="327422"/>
                  <a:pt x="1656953" y="327422"/>
                  <a:pt x="1651992" y="327422"/>
                </a:cubicBezTo>
                <a:lnTo>
                  <a:pt x="1644551" y="319980"/>
                </a:lnTo>
                <a:cubicBezTo>
                  <a:pt x="1644551" y="319980"/>
                  <a:pt x="1639590" y="319980"/>
                  <a:pt x="1629668" y="319980"/>
                </a:cubicBezTo>
                <a:cubicBezTo>
                  <a:pt x="1629668" y="319980"/>
                  <a:pt x="1628428" y="318740"/>
                  <a:pt x="1625948" y="316260"/>
                </a:cubicBezTo>
                <a:cubicBezTo>
                  <a:pt x="1623467" y="313779"/>
                  <a:pt x="1619746" y="312539"/>
                  <a:pt x="1614785" y="312539"/>
                </a:cubicBezTo>
                <a:cubicBezTo>
                  <a:pt x="1614785" y="312539"/>
                  <a:pt x="1613545" y="312539"/>
                  <a:pt x="1611065" y="312539"/>
                </a:cubicBezTo>
                <a:cubicBezTo>
                  <a:pt x="1608584" y="312539"/>
                  <a:pt x="1606104" y="310059"/>
                  <a:pt x="1603623" y="305098"/>
                </a:cubicBezTo>
                <a:cubicBezTo>
                  <a:pt x="1601143" y="300137"/>
                  <a:pt x="1597422" y="297656"/>
                  <a:pt x="1592461" y="297656"/>
                </a:cubicBezTo>
                <a:close/>
                <a:moveTo>
                  <a:pt x="1547813" y="297656"/>
                </a:moveTo>
                <a:cubicBezTo>
                  <a:pt x="1542852" y="302617"/>
                  <a:pt x="1542852" y="305098"/>
                  <a:pt x="1547813" y="305098"/>
                </a:cubicBezTo>
                <a:lnTo>
                  <a:pt x="1562695" y="305098"/>
                </a:lnTo>
                <a:cubicBezTo>
                  <a:pt x="1562695" y="300137"/>
                  <a:pt x="1557735" y="297656"/>
                  <a:pt x="1547813" y="297656"/>
                </a:cubicBezTo>
                <a:close/>
                <a:moveTo>
                  <a:pt x="474390" y="286494"/>
                </a:moveTo>
                <a:cubicBezTo>
                  <a:pt x="470669" y="286494"/>
                  <a:pt x="468809" y="287734"/>
                  <a:pt x="468809" y="290215"/>
                </a:cubicBezTo>
                <a:cubicBezTo>
                  <a:pt x="468809" y="295176"/>
                  <a:pt x="470049" y="297656"/>
                  <a:pt x="472529" y="297656"/>
                </a:cubicBezTo>
                <a:cubicBezTo>
                  <a:pt x="475010" y="297656"/>
                  <a:pt x="478731" y="300137"/>
                  <a:pt x="483691" y="305098"/>
                </a:cubicBezTo>
                <a:lnTo>
                  <a:pt x="476250" y="297656"/>
                </a:lnTo>
                <a:lnTo>
                  <a:pt x="483691" y="297656"/>
                </a:lnTo>
                <a:cubicBezTo>
                  <a:pt x="483691" y="302617"/>
                  <a:pt x="486172" y="302617"/>
                  <a:pt x="491133" y="297656"/>
                </a:cubicBezTo>
                <a:cubicBezTo>
                  <a:pt x="496094" y="292695"/>
                  <a:pt x="496094" y="290215"/>
                  <a:pt x="491133" y="290215"/>
                </a:cubicBezTo>
                <a:cubicBezTo>
                  <a:pt x="483691" y="287734"/>
                  <a:pt x="478110" y="286494"/>
                  <a:pt x="474390" y="286494"/>
                </a:cubicBezTo>
                <a:close/>
                <a:moveTo>
                  <a:pt x="267891" y="282773"/>
                </a:moveTo>
                <a:cubicBezTo>
                  <a:pt x="272852" y="287734"/>
                  <a:pt x="276572" y="290215"/>
                  <a:pt x="279053" y="290215"/>
                </a:cubicBezTo>
                <a:cubicBezTo>
                  <a:pt x="281533" y="290215"/>
                  <a:pt x="282774" y="287734"/>
                  <a:pt x="282774" y="282773"/>
                </a:cubicBezTo>
                <a:cubicBezTo>
                  <a:pt x="282774" y="282773"/>
                  <a:pt x="280293" y="282773"/>
                  <a:pt x="275332" y="282773"/>
                </a:cubicBezTo>
                <a:cubicBezTo>
                  <a:pt x="270371" y="282773"/>
                  <a:pt x="267891" y="282773"/>
                  <a:pt x="267891" y="282773"/>
                </a:cubicBezTo>
                <a:close/>
                <a:moveTo>
                  <a:pt x="59531" y="282773"/>
                </a:moveTo>
                <a:cubicBezTo>
                  <a:pt x="59531" y="282773"/>
                  <a:pt x="62012" y="282773"/>
                  <a:pt x="66973" y="282773"/>
                </a:cubicBezTo>
                <a:lnTo>
                  <a:pt x="74414" y="282773"/>
                </a:lnTo>
                <a:lnTo>
                  <a:pt x="66973" y="290215"/>
                </a:lnTo>
                <a:cubicBezTo>
                  <a:pt x="66973" y="290215"/>
                  <a:pt x="65732" y="288974"/>
                  <a:pt x="63252" y="286494"/>
                </a:cubicBezTo>
                <a:cubicBezTo>
                  <a:pt x="60771" y="284014"/>
                  <a:pt x="59531" y="282773"/>
                  <a:pt x="59531" y="282773"/>
                </a:cubicBezTo>
                <a:close/>
                <a:moveTo>
                  <a:pt x="1934766" y="275332"/>
                </a:moveTo>
                <a:lnTo>
                  <a:pt x="1964532" y="282773"/>
                </a:lnTo>
                <a:lnTo>
                  <a:pt x="1949649" y="282773"/>
                </a:lnTo>
                <a:close/>
                <a:moveTo>
                  <a:pt x="66973" y="260449"/>
                </a:moveTo>
                <a:lnTo>
                  <a:pt x="74414" y="260449"/>
                </a:lnTo>
                <a:lnTo>
                  <a:pt x="74414" y="267891"/>
                </a:lnTo>
                <a:cubicBezTo>
                  <a:pt x="69453" y="267891"/>
                  <a:pt x="66973" y="265410"/>
                  <a:pt x="66973" y="260449"/>
                </a:cubicBezTo>
                <a:close/>
                <a:moveTo>
                  <a:pt x="1369219" y="253008"/>
                </a:moveTo>
                <a:cubicBezTo>
                  <a:pt x="1364258" y="253008"/>
                  <a:pt x="1360537" y="254248"/>
                  <a:pt x="1358057" y="256728"/>
                </a:cubicBezTo>
                <a:cubicBezTo>
                  <a:pt x="1355576" y="259209"/>
                  <a:pt x="1354336" y="260449"/>
                  <a:pt x="1354336" y="260449"/>
                </a:cubicBezTo>
                <a:cubicBezTo>
                  <a:pt x="1354336" y="265410"/>
                  <a:pt x="1358057" y="266650"/>
                  <a:pt x="1365498" y="264170"/>
                </a:cubicBezTo>
                <a:cubicBezTo>
                  <a:pt x="1372940" y="261689"/>
                  <a:pt x="1379141" y="262930"/>
                  <a:pt x="1384102" y="267891"/>
                </a:cubicBezTo>
                <a:cubicBezTo>
                  <a:pt x="1389063" y="272852"/>
                  <a:pt x="1392783" y="274092"/>
                  <a:pt x="1395264" y="271611"/>
                </a:cubicBezTo>
                <a:cubicBezTo>
                  <a:pt x="1397744" y="269131"/>
                  <a:pt x="1398984" y="267891"/>
                  <a:pt x="1398984" y="267891"/>
                </a:cubicBezTo>
                <a:cubicBezTo>
                  <a:pt x="1398984" y="257969"/>
                  <a:pt x="1389063" y="253008"/>
                  <a:pt x="1369219" y="253008"/>
                </a:cubicBezTo>
                <a:close/>
                <a:moveTo>
                  <a:pt x="126504" y="253008"/>
                </a:moveTo>
                <a:cubicBezTo>
                  <a:pt x="131465" y="257969"/>
                  <a:pt x="136426" y="260449"/>
                  <a:pt x="141387" y="260449"/>
                </a:cubicBezTo>
                <a:cubicBezTo>
                  <a:pt x="146348" y="260449"/>
                  <a:pt x="148828" y="261689"/>
                  <a:pt x="148828" y="264170"/>
                </a:cubicBezTo>
                <a:cubicBezTo>
                  <a:pt x="148828" y="266650"/>
                  <a:pt x="141387" y="267891"/>
                  <a:pt x="126504" y="267891"/>
                </a:cubicBezTo>
                <a:cubicBezTo>
                  <a:pt x="121543" y="267891"/>
                  <a:pt x="119063" y="265410"/>
                  <a:pt x="119063" y="260449"/>
                </a:cubicBezTo>
                <a:close/>
                <a:moveTo>
                  <a:pt x="204639" y="248357"/>
                </a:moveTo>
                <a:cubicBezTo>
                  <a:pt x="202158" y="248977"/>
                  <a:pt x="200918" y="250527"/>
                  <a:pt x="200918" y="253008"/>
                </a:cubicBezTo>
                <a:cubicBezTo>
                  <a:pt x="200918" y="257969"/>
                  <a:pt x="205879" y="260449"/>
                  <a:pt x="215801" y="260449"/>
                </a:cubicBezTo>
                <a:cubicBezTo>
                  <a:pt x="220762" y="260449"/>
                  <a:pt x="225723" y="262930"/>
                  <a:pt x="230684" y="267891"/>
                </a:cubicBezTo>
                <a:lnTo>
                  <a:pt x="238125" y="260449"/>
                </a:lnTo>
                <a:cubicBezTo>
                  <a:pt x="233164" y="255488"/>
                  <a:pt x="225723" y="251767"/>
                  <a:pt x="215801" y="249287"/>
                </a:cubicBezTo>
                <a:cubicBezTo>
                  <a:pt x="210840" y="248047"/>
                  <a:pt x="207119" y="247737"/>
                  <a:pt x="204639" y="248357"/>
                </a:cubicBezTo>
                <a:close/>
                <a:moveTo>
                  <a:pt x="1332012" y="245566"/>
                </a:moveTo>
                <a:cubicBezTo>
                  <a:pt x="1332012" y="245566"/>
                  <a:pt x="1333252" y="246807"/>
                  <a:pt x="1335733" y="249287"/>
                </a:cubicBezTo>
                <a:cubicBezTo>
                  <a:pt x="1338213" y="251767"/>
                  <a:pt x="1339453" y="253008"/>
                  <a:pt x="1339453" y="253008"/>
                </a:cubicBezTo>
                <a:lnTo>
                  <a:pt x="1339453" y="245566"/>
                </a:lnTo>
                <a:close/>
                <a:moveTo>
                  <a:pt x="267891" y="245566"/>
                </a:moveTo>
                <a:lnTo>
                  <a:pt x="260449" y="253008"/>
                </a:lnTo>
                <a:cubicBezTo>
                  <a:pt x="265410" y="253008"/>
                  <a:pt x="267891" y="253008"/>
                  <a:pt x="267891" y="253008"/>
                </a:cubicBezTo>
                <a:cubicBezTo>
                  <a:pt x="267891" y="253008"/>
                  <a:pt x="270371" y="253008"/>
                  <a:pt x="275332" y="253008"/>
                </a:cubicBezTo>
                <a:close/>
                <a:moveTo>
                  <a:pt x="44648" y="245566"/>
                </a:moveTo>
                <a:cubicBezTo>
                  <a:pt x="54570" y="245566"/>
                  <a:pt x="59531" y="248047"/>
                  <a:pt x="59531" y="253008"/>
                </a:cubicBezTo>
                <a:lnTo>
                  <a:pt x="37207" y="253008"/>
                </a:lnTo>
                <a:cubicBezTo>
                  <a:pt x="37207" y="248047"/>
                  <a:pt x="39687" y="245566"/>
                  <a:pt x="44648" y="245566"/>
                </a:cubicBezTo>
                <a:close/>
                <a:moveTo>
                  <a:pt x="1696641" y="238125"/>
                </a:moveTo>
                <a:cubicBezTo>
                  <a:pt x="1701602" y="238125"/>
                  <a:pt x="1704082" y="238125"/>
                  <a:pt x="1704082" y="238125"/>
                </a:cubicBezTo>
                <a:lnTo>
                  <a:pt x="1704082" y="245566"/>
                </a:lnTo>
                <a:close/>
                <a:moveTo>
                  <a:pt x="234404" y="238125"/>
                </a:moveTo>
                <a:cubicBezTo>
                  <a:pt x="231924" y="238125"/>
                  <a:pt x="233164" y="240605"/>
                  <a:pt x="238125" y="245566"/>
                </a:cubicBezTo>
                <a:lnTo>
                  <a:pt x="245566" y="238125"/>
                </a:lnTo>
                <a:cubicBezTo>
                  <a:pt x="240606" y="238125"/>
                  <a:pt x="236885" y="238125"/>
                  <a:pt x="234404" y="238125"/>
                </a:cubicBezTo>
                <a:close/>
                <a:moveTo>
                  <a:pt x="1317129" y="230684"/>
                </a:moveTo>
                <a:cubicBezTo>
                  <a:pt x="1322090" y="235645"/>
                  <a:pt x="1324571" y="238125"/>
                  <a:pt x="1324571" y="238125"/>
                </a:cubicBezTo>
                <a:cubicBezTo>
                  <a:pt x="1324571" y="238125"/>
                  <a:pt x="1324571" y="235645"/>
                  <a:pt x="1324571" y="230684"/>
                </a:cubicBezTo>
                <a:close/>
                <a:moveTo>
                  <a:pt x="66973" y="230684"/>
                </a:moveTo>
                <a:lnTo>
                  <a:pt x="74414" y="253008"/>
                </a:lnTo>
                <a:cubicBezTo>
                  <a:pt x="69453" y="253008"/>
                  <a:pt x="66973" y="250527"/>
                  <a:pt x="66973" y="245566"/>
                </a:cubicBezTo>
                <a:close/>
                <a:moveTo>
                  <a:pt x="1242715" y="215801"/>
                </a:moveTo>
                <a:lnTo>
                  <a:pt x="1257598" y="223242"/>
                </a:lnTo>
                <a:cubicBezTo>
                  <a:pt x="1257598" y="218281"/>
                  <a:pt x="1255118" y="215801"/>
                  <a:pt x="1250156" y="215801"/>
                </a:cubicBezTo>
                <a:close/>
                <a:moveTo>
                  <a:pt x="111621" y="215801"/>
                </a:moveTo>
                <a:lnTo>
                  <a:pt x="119063" y="215801"/>
                </a:lnTo>
                <a:lnTo>
                  <a:pt x="119063" y="223242"/>
                </a:lnTo>
                <a:cubicBezTo>
                  <a:pt x="114102" y="223242"/>
                  <a:pt x="111621" y="220762"/>
                  <a:pt x="111621" y="215801"/>
                </a:cubicBezTo>
                <a:close/>
                <a:moveTo>
                  <a:pt x="186035" y="208359"/>
                </a:moveTo>
                <a:cubicBezTo>
                  <a:pt x="186035" y="213320"/>
                  <a:pt x="186035" y="215801"/>
                  <a:pt x="186035" y="215801"/>
                </a:cubicBezTo>
                <a:cubicBezTo>
                  <a:pt x="186035" y="215801"/>
                  <a:pt x="188516" y="215801"/>
                  <a:pt x="193477" y="215801"/>
                </a:cubicBezTo>
                <a:lnTo>
                  <a:pt x="200918" y="223242"/>
                </a:lnTo>
                <a:lnTo>
                  <a:pt x="211222" y="228394"/>
                </a:lnTo>
                <a:lnTo>
                  <a:pt x="212080" y="223242"/>
                </a:lnTo>
                <a:cubicBezTo>
                  <a:pt x="214561" y="218281"/>
                  <a:pt x="213321" y="215801"/>
                  <a:pt x="208359" y="215801"/>
                </a:cubicBezTo>
                <a:cubicBezTo>
                  <a:pt x="203399" y="215801"/>
                  <a:pt x="200918" y="214560"/>
                  <a:pt x="200918" y="212080"/>
                </a:cubicBezTo>
                <a:cubicBezTo>
                  <a:pt x="200918" y="209599"/>
                  <a:pt x="198438" y="208359"/>
                  <a:pt x="193477" y="208359"/>
                </a:cubicBezTo>
                <a:cubicBezTo>
                  <a:pt x="188516" y="208359"/>
                  <a:pt x="186035" y="208359"/>
                  <a:pt x="186035" y="208359"/>
                </a:cubicBezTo>
                <a:close/>
                <a:moveTo>
                  <a:pt x="163711" y="200918"/>
                </a:moveTo>
                <a:cubicBezTo>
                  <a:pt x="163711" y="205879"/>
                  <a:pt x="163711" y="208359"/>
                  <a:pt x="163711" y="208359"/>
                </a:cubicBezTo>
                <a:lnTo>
                  <a:pt x="171152" y="208359"/>
                </a:lnTo>
                <a:cubicBezTo>
                  <a:pt x="171152" y="203398"/>
                  <a:pt x="168672" y="200918"/>
                  <a:pt x="163711" y="200918"/>
                </a:cubicBezTo>
                <a:close/>
                <a:moveTo>
                  <a:pt x="111621" y="200918"/>
                </a:moveTo>
                <a:cubicBezTo>
                  <a:pt x="106660" y="200918"/>
                  <a:pt x="102939" y="203398"/>
                  <a:pt x="100459" y="208359"/>
                </a:cubicBezTo>
                <a:cubicBezTo>
                  <a:pt x="97979" y="213320"/>
                  <a:pt x="94258" y="213320"/>
                  <a:pt x="89297" y="208359"/>
                </a:cubicBezTo>
                <a:lnTo>
                  <a:pt x="81855" y="215801"/>
                </a:lnTo>
                <a:cubicBezTo>
                  <a:pt x="91778" y="220762"/>
                  <a:pt x="111621" y="225722"/>
                  <a:pt x="141387" y="230684"/>
                </a:cubicBezTo>
                <a:cubicBezTo>
                  <a:pt x="156270" y="230684"/>
                  <a:pt x="163711" y="231924"/>
                  <a:pt x="163711" y="234404"/>
                </a:cubicBezTo>
                <a:cubicBezTo>
                  <a:pt x="163711" y="236885"/>
                  <a:pt x="166191" y="238125"/>
                  <a:pt x="171152" y="238125"/>
                </a:cubicBezTo>
                <a:cubicBezTo>
                  <a:pt x="176113" y="238125"/>
                  <a:pt x="178594" y="238125"/>
                  <a:pt x="178594" y="238125"/>
                </a:cubicBezTo>
                <a:lnTo>
                  <a:pt x="186035" y="230684"/>
                </a:lnTo>
                <a:cubicBezTo>
                  <a:pt x="181074" y="230684"/>
                  <a:pt x="178594" y="226963"/>
                  <a:pt x="178594" y="219521"/>
                </a:cubicBezTo>
                <a:cubicBezTo>
                  <a:pt x="178594" y="212080"/>
                  <a:pt x="178594" y="208359"/>
                  <a:pt x="178594" y="208359"/>
                </a:cubicBezTo>
                <a:lnTo>
                  <a:pt x="171152" y="215801"/>
                </a:lnTo>
                <a:cubicBezTo>
                  <a:pt x="166191" y="215801"/>
                  <a:pt x="163711" y="218281"/>
                  <a:pt x="163711" y="223242"/>
                </a:cubicBezTo>
                <a:lnTo>
                  <a:pt x="156270" y="223242"/>
                </a:lnTo>
                <a:lnTo>
                  <a:pt x="148828" y="215801"/>
                </a:lnTo>
                <a:lnTo>
                  <a:pt x="126504" y="208359"/>
                </a:lnTo>
                <a:cubicBezTo>
                  <a:pt x="126504" y="208359"/>
                  <a:pt x="124023" y="208359"/>
                  <a:pt x="119063" y="208359"/>
                </a:cubicBezTo>
                <a:cubicBezTo>
                  <a:pt x="114102" y="208359"/>
                  <a:pt x="111621" y="205879"/>
                  <a:pt x="111621" y="200918"/>
                </a:cubicBezTo>
                <a:close/>
                <a:moveTo>
                  <a:pt x="148828" y="193476"/>
                </a:moveTo>
                <a:lnTo>
                  <a:pt x="156270" y="200918"/>
                </a:lnTo>
                <a:lnTo>
                  <a:pt x="156270" y="193476"/>
                </a:lnTo>
                <a:cubicBezTo>
                  <a:pt x="156270" y="193476"/>
                  <a:pt x="153789" y="193476"/>
                  <a:pt x="148828" y="193476"/>
                </a:cubicBezTo>
                <a:close/>
                <a:moveTo>
                  <a:pt x="1332012" y="178594"/>
                </a:moveTo>
                <a:cubicBezTo>
                  <a:pt x="1336973" y="178594"/>
                  <a:pt x="1339453" y="178594"/>
                  <a:pt x="1339453" y="178594"/>
                </a:cubicBezTo>
                <a:lnTo>
                  <a:pt x="1339453" y="186035"/>
                </a:lnTo>
                <a:cubicBezTo>
                  <a:pt x="1334492" y="186035"/>
                  <a:pt x="1332012" y="183555"/>
                  <a:pt x="1332012" y="178594"/>
                </a:cubicBezTo>
                <a:close/>
                <a:moveTo>
                  <a:pt x="111621" y="171152"/>
                </a:moveTo>
                <a:lnTo>
                  <a:pt x="119063" y="193476"/>
                </a:lnTo>
                <a:cubicBezTo>
                  <a:pt x="124023" y="193476"/>
                  <a:pt x="128985" y="190996"/>
                  <a:pt x="133945" y="186035"/>
                </a:cubicBezTo>
                <a:lnTo>
                  <a:pt x="126504" y="178594"/>
                </a:lnTo>
                <a:cubicBezTo>
                  <a:pt x="121543" y="173633"/>
                  <a:pt x="116582" y="171152"/>
                  <a:pt x="111621" y="171152"/>
                </a:cubicBezTo>
                <a:close/>
                <a:moveTo>
                  <a:pt x="74414" y="171152"/>
                </a:moveTo>
                <a:cubicBezTo>
                  <a:pt x="74414" y="171152"/>
                  <a:pt x="81855" y="173633"/>
                  <a:pt x="96738" y="178594"/>
                </a:cubicBezTo>
                <a:cubicBezTo>
                  <a:pt x="96738" y="178594"/>
                  <a:pt x="94258" y="176113"/>
                  <a:pt x="89297" y="171152"/>
                </a:cubicBezTo>
                <a:close/>
                <a:moveTo>
                  <a:pt x="1294805" y="163711"/>
                </a:moveTo>
                <a:lnTo>
                  <a:pt x="1302246" y="163711"/>
                </a:lnTo>
                <a:cubicBezTo>
                  <a:pt x="1302246" y="168672"/>
                  <a:pt x="1302246" y="171152"/>
                  <a:pt x="1302246" y="171152"/>
                </a:cubicBezTo>
                <a:cubicBezTo>
                  <a:pt x="1302246" y="171152"/>
                  <a:pt x="1301006" y="171152"/>
                  <a:pt x="1298525" y="171152"/>
                </a:cubicBezTo>
                <a:cubicBezTo>
                  <a:pt x="1296045" y="171152"/>
                  <a:pt x="1294805" y="168672"/>
                  <a:pt x="1294805" y="163711"/>
                </a:cubicBezTo>
                <a:close/>
                <a:moveTo>
                  <a:pt x="1279922" y="156269"/>
                </a:moveTo>
                <a:lnTo>
                  <a:pt x="1279922" y="163711"/>
                </a:lnTo>
                <a:lnTo>
                  <a:pt x="1272481" y="163711"/>
                </a:lnTo>
                <a:close/>
                <a:moveTo>
                  <a:pt x="1257598" y="148828"/>
                </a:moveTo>
                <a:cubicBezTo>
                  <a:pt x="1267520" y="148828"/>
                  <a:pt x="1272481" y="153789"/>
                  <a:pt x="1272481" y="163711"/>
                </a:cubicBezTo>
                <a:cubicBezTo>
                  <a:pt x="1272481" y="163711"/>
                  <a:pt x="1267520" y="163711"/>
                  <a:pt x="1257598" y="163711"/>
                </a:cubicBezTo>
                <a:cubicBezTo>
                  <a:pt x="1257598" y="158750"/>
                  <a:pt x="1257598" y="156269"/>
                  <a:pt x="1257598" y="156269"/>
                </a:cubicBezTo>
                <a:cubicBezTo>
                  <a:pt x="1257598" y="151308"/>
                  <a:pt x="1257598" y="148828"/>
                  <a:pt x="1257598" y="148828"/>
                </a:cubicBezTo>
                <a:close/>
                <a:moveTo>
                  <a:pt x="7441" y="148828"/>
                </a:moveTo>
                <a:lnTo>
                  <a:pt x="14883" y="148828"/>
                </a:lnTo>
                <a:lnTo>
                  <a:pt x="14883" y="156269"/>
                </a:lnTo>
                <a:cubicBezTo>
                  <a:pt x="9922" y="156269"/>
                  <a:pt x="7441" y="153789"/>
                  <a:pt x="7441" y="148828"/>
                </a:cubicBezTo>
                <a:close/>
                <a:moveTo>
                  <a:pt x="62322" y="146502"/>
                </a:moveTo>
                <a:cubicBezTo>
                  <a:pt x="60461" y="146812"/>
                  <a:pt x="59531" y="147588"/>
                  <a:pt x="59531" y="148828"/>
                </a:cubicBezTo>
                <a:cubicBezTo>
                  <a:pt x="59531" y="148828"/>
                  <a:pt x="62012" y="150068"/>
                  <a:pt x="66973" y="152549"/>
                </a:cubicBezTo>
                <a:cubicBezTo>
                  <a:pt x="71934" y="155029"/>
                  <a:pt x="76894" y="156269"/>
                  <a:pt x="81855" y="156269"/>
                </a:cubicBezTo>
                <a:cubicBezTo>
                  <a:pt x="86817" y="156269"/>
                  <a:pt x="89297" y="156269"/>
                  <a:pt x="89297" y="156269"/>
                </a:cubicBezTo>
                <a:cubicBezTo>
                  <a:pt x="91778" y="156269"/>
                  <a:pt x="94878" y="156269"/>
                  <a:pt x="98599" y="156269"/>
                </a:cubicBezTo>
                <a:lnTo>
                  <a:pt x="104180" y="156269"/>
                </a:lnTo>
                <a:cubicBezTo>
                  <a:pt x="81855" y="148828"/>
                  <a:pt x="67903" y="145572"/>
                  <a:pt x="62322" y="146502"/>
                </a:cubicBezTo>
                <a:close/>
                <a:moveTo>
                  <a:pt x="98599" y="137666"/>
                </a:moveTo>
                <a:cubicBezTo>
                  <a:pt x="97358" y="137666"/>
                  <a:pt x="96738" y="138906"/>
                  <a:pt x="96738" y="141387"/>
                </a:cubicBezTo>
                <a:lnTo>
                  <a:pt x="104180" y="141387"/>
                </a:lnTo>
                <a:cubicBezTo>
                  <a:pt x="101699" y="138906"/>
                  <a:pt x="99839" y="137666"/>
                  <a:pt x="98599" y="137666"/>
                </a:cubicBezTo>
                <a:close/>
                <a:moveTo>
                  <a:pt x="1447354" y="133945"/>
                </a:moveTo>
                <a:cubicBezTo>
                  <a:pt x="1449834" y="133945"/>
                  <a:pt x="1451074" y="135186"/>
                  <a:pt x="1451074" y="137666"/>
                </a:cubicBezTo>
                <a:cubicBezTo>
                  <a:pt x="1451074" y="140146"/>
                  <a:pt x="1448594" y="141387"/>
                  <a:pt x="1443633" y="141387"/>
                </a:cubicBezTo>
                <a:cubicBezTo>
                  <a:pt x="1443633" y="136425"/>
                  <a:pt x="1444873" y="133945"/>
                  <a:pt x="1447354" y="133945"/>
                </a:cubicBezTo>
                <a:close/>
                <a:moveTo>
                  <a:pt x="506016" y="133945"/>
                </a:moveTo>
                <a:cubicBezTo>
                  <a:pt x="506016" y="133945"/>
                  <a:pt x="508496" y="133945"/>
                  <a:pt x="513457" y="133945"/>
                </a:cubicBezTo>
                <a:cubicBezTo>
                  <a:pt x="513457" y="138906"/>
                  <a:pt x="513457" y="141387"/>
                  <a:pt x="513457" y="141387"/>
                </a:cubicBezTo>
                <a:cubicBezTo>
                  <a:pt x="508496" y="141387"/>
                  <a:pt x="506016" y="141387"/>
                  <a:pt x="506016" y="141387"/>
                </a:cubicBezTo>
                <a:cubicBezTo>
                  <a:pt x="506016" y="141387"/>
                  <a:pt x="506016" y="138906"/>
                  <a:pt x="506016" y="133945"/>
                </a:cubicBezTo>
                <a:close/>
                <a:moveTo>
                  <a:pt x="141387" y="133945"/>
                </a:moveTo>
                <a:lnTo>
                  <a:pt x="141387" y="141387"/>
                </a:lnTo>
                <a:lnTo>
                  <a:pt x="148828" y="141387"/>
                </a:lnTo>
                <a:lnTo>
                  <a:pt x="156270" y="141387"/>
                </a:lnTo>
                <a:cubicBezTo>
                  <a:pt x="151309" y="136425"/>
                  <a:pt x="147588" y="133945"/>
                  <a:pt x="145107" y="133945"/>
                </a:cubicBezTo>
                <a:cubicBezTo>
                  <a:pt x="142627" y="133945"/>
                  <a:pt x="141387" y="133945"/>
                  <a:pt x="141387" y="133945"/>
                </a:cubicBezTo>
                <a:close/>
                <a:moveTo>
                  <a:pt x="461367" y="126504"/>
                </a:moveTo>
                <a:lnTo>
                  <a:pt x="498574" y="141387"/>
                </a:lnTo>
                <a:cubicBezTo>
                  <a:pt x="498574" y="141387"/>
                  <a:pt x="497334" y="141387"/>
                  <a:pt x="494853" y="141387"/>
                </a:cubicBezTo>
                <a:cubicBezTo>
                  <a:pt x="492373" y="141387"/>
                  <a:pt x="488652" y="141387"/>
                  <a:pt x="483691" y="141387"/>
                </a:cubicBezTo>
                <a:cubicBezTo>
                  <a:pt x="473769" y="136425"/>
                  <a:pt x="466328" y="131465"/>
                  <a:pt x="461367" y="126504"/>
                </a:cubicBezTo>
                <a:close/>
                <a:moveTo>
                  <a:pt x="214871" y="114411"/>
                </a:moveTo>
                <a:cubicBezTo>
                  <a:pt x="216731" y="113792"/>
                  <a:pt x="218281" y="114102"/>
                  <a:pt x="219522" y="115342"/>
                </a:cubicBezTo>
                <a:cubicBezTo>
                  <a:pt x="222002" y="117822"/>
                  <a:pt x="223242" y="120303"/>
                  <a:pt x="223242" y="122783"/>
                </a:cubicBezTo>
                <a:cubicBezTo>
                  <a:pt x="223242" y="125263"/>
                  <a:pt x="225723" y="126504"/>
                  <a:pt x="230684" y="126504"/>
                </a:cubicBezTo>
                <a:lnTo>
                  <a:pt x="215801" y="126504"/>
                </a:lnTo>
                <a:cubicBezTo>
                  <a:pt x="215801" y="126504"/>
                  <a:pt x="213321" y="126504"/>
                  <a:pt x="208359" y="126504"/>
                </a:cubicBezTo>
                <a:cubicBezTo>
                  <a:pt x="203399" y="126504"/>
                  <a:pt x="200918" y="126504"/>
                  <a:pt x="200918" y="126504"/>
                </a:cubicBezTo>
                <a:cubicBezTo>
                  <a:pt x="195957" y="126504"/>
                  <a:pt x="193477" y="126504"/>
                  <a:pt x="193477" y="126504"/>
                </a:cubicBezTo>
                <a:lnTo>
                  <a:pt x="208359" y="119062"/>
                </a:lnTo>
                <a:cubicBezTo>
                  <a:pt x="210840" y="116582"/>
                  <a:pt x="213010" y="115032"/>
                  <a:pt x="214871" y="114411"/>
                </a:cubicBezTo>
                <a:close/>
                <a:moveTo>
                  <a:pt x="744141" y="104179"/>
                </a:moveTo>
                <a:lnTo>
                  <a:pt x="744141" y="111621"/>
                </a:lnTo>
                <a:lnTo>
                  <a:pt x="751582" y="111621"/>
                </a:lnTo>
                <a:cubicBezTo>
                  <a:pt x="751582" y="106660"/>
                  <a:pt x="749102" y="104179"/>
                  <a:pt x="744141" y="104179"/>
                </a:cubicBezTo>
                <a:close/>
                <a:moveTo>
                  <a:pt x="1198067" y="96738"/>
                </a:moveTo>
                <a:cubicBezTo>
                  <a:pt x="1198067" y="96738"/>
                  <a:pt x="1200547" y="96738"/>
                  <a:pt x="1205508" y="96738"/>
                </a:cubicBezTo>
                <a:cubicBezTo>
                  <a:pt x="1205508" y="101699"/>
                  <a:pt x="1203028" y="104179"/>
                  <a:pt x="1198067" y="104179"/>
                </a:cubicBezTo>
                <a:cubicBezTo>
                  <a:pt x="1198067" y="99218"/>
                  <a:pt x="1198067" y="96738"/>
                  <a:pt x="1198067" y="96738"/>
                </a:cubicBezTo>
                <a:close/>
                <a:moveTo>
                  <a:pt x="1086446" y="96738"/>
                </a:moveTo>
                <a:lnTo>
                  <a:pt x="1079004" y="104179"/>
                </a:lnTo>
                <a:cubicBezTo>
                  <a:pt x="1083965" y="109141"/>
                  <a:pt x="1086446" y="111621"/>
                  <a:pt x="1086446" y="111621"/>
                </a:cubicBezTo>
                <a:cubicBezTo>
                  <a:pt x="1091407" y="111621"/>
                  <a:pt x="1093887" y="109141"/>
                  <a:pt x="1093887" y="104179"/>
                </a:cubicBezTo>
                <a:cubicBezTo>
                  <a:pt x="1093887" y="104179"/>
                  <a:pt x="1092647" y="104179"/>
                  <a:pt x="1090166" y="104179"/>
                </a:cubicBezTo>
                <a:cubicBezTo>
                  <a:pt x="1087686" y="104179"/>
                  <a:pt x="1086446" y="101699"/>
                  <a:pt x="1086446" y="96738"/>
                </a:cubicBezTo>
                <a:close/>
                <a:moveTo>
                  <a:pt x="1220391" y="89297"/>
                </a:moveTo>
                <a:lnTo>
                  <a:pt x="1257598" y="96738"/>
                </a:lnTo>
                <a:cubicBezTo>
                  <a:pt x="1262559" y="101699"/>
                  <a:pt x="1265039" y="104179"/>
                  <a:pt x="1265039" y="104179"/>
                </a:cubicBezTo>
                <a:lnTo>
                  <a:pt x="1272481" y="111621"/>
                </a:lnTo>
                <a:lnTo>
                  <a:pt x="1279922" y="119062"/>
                </a:lnTo>
                <a:lnTo>
                  <a:pt x="1272481" y="119062"/>
                </a:lnTo>
                <a:lnTo>
                  <a:pt x="1279922" y="126504"/>
                </a:lnTo>
                <a:lnTo>
                  <a:pt x="1279922" y="141387"/>
                </a:lnTo>
                <a:cubicBezTo>
                  <a:pt x="1279922" y="141387"/>
                  <a:pt x="1282402" y="141387"/>
                  <a:pt x="1287363" y="141387"/>
                </a:cubicBezTo>
                <a:cubicBezTo>
                  <a:pt x="1292325" y="146348"/>
                  <a:pt x="1294805" y="151308"/>
                  <a:pt x="1294805" y="156269"/>
                </a:cubicBezTo>
                <a:cubicBezTo>
                  <a:pt x="1289844" y="161230"/>
                  <a:pt x="1284883" y="161230"/>
                  <a:pt x="1279922" y="156269"/>
                </a:cubicBezTo>
                <a:lnTo>
                  <a:pt x="1272481" y="148828"/>
                </a:lnTo>
                <a:cubicBezTo>
                  <a:pt x="1272481" y="148828"/>
                  <a:pt x="1272481" y="146348"/>
                  <a:pt x="1272481" y="141387"/>
                </a:cubicBezTo>
                <a:cubicBezTo>
                  <a:pt x="1272481" y="136425"/>
                  <a:pt x="1270000" y="133945"/>
                  <a:pt x="1265039" y="133945"/>
                </a:cubicBezTo>
                <a:cubicBezTo>
                  <a:pt x="1265039" y="128984"/>
                  <a:pt x="1262559" y="126504"/>
                  <a:pt x="1257598" y="126504"/>
                </a:cubicBezTo>
                <a:lnTo>
                  <a:pt x="1250156" y="126504"/>
                </a:lnTo>
                <a:lnTo>
                  <a:pt x="1242715" y="126504"/>
                </a:lnTo>
                <a:cubicBezTo>
                  <a:pt x="1242715" y="126504"/>
                  <a:pt x="1242715" y="124024"/>
                  <a:pt x="1242715" y="119062"/>
                </a:cubicBezTo>
                <a:cubicBezTo>
                  <a:pt x="1237754" y="119062"/>
                  <a:pt x="1232793" y="116582"/>
                  <a:pt x="1227832" y="111621"/>
                </a:cubicBezTo>
                <a:lnTo>
                  <a:pt x="1242715" y="111621"/>
                </a:lnTo>
                <a:lnTo>
                  <a:pt x="1250156" y="111621"/>
                </a:lnTo>
                <a:cubicBezTo>
                  <a:pt x="1250156" y="111621"/>
                  <a:pt x="1252637" y="111621"/>
                  <a:pt x="1257598" y="111621"/>
                </a:cubicBezTo>
                <a:cubicBezTo>
                  <a:pt x="1257598" y="106660"/>
                  <a:pt x="1255118" y="104179"/>
                  <a:pt x="1250156" y="104179"/>
                </a:cubicBezTo>
                <a:close/>
                <a:moveTo>
                  <a:pt x="1198067" y="81855"/>
                </a:moveTo>
                <a:lnTo>
                  <a:pt x="1205508" y="81855"/>
                </a:lnTo>
                <a:cubicBezTo>
                  <a:pt x="1205508" y="86817"/>
                  <a:pt x="1205508" y="89297"/>
                  <a:pt x="1205508" y="89297"/>
                </a:cubicBezTo>
                <a:cubicBezTo>
                  <a:pt x="1205508" y="84335"/>
                  <a:pt x="1203028" y="81855"/>
                  <a:pt x="1198067" y="81855"/>
                </a:cubicBezTo>
                <a:close/>
                <a:moveTo>
                  <a:pt x="498574" y="81855"/>
                </a:moveTo>
                <a:lnTo>
                  <a:pt x="506016" y="81855"/>
                </a:lnTo>
                <a:lnTo>
                  <a:pt x="513457" y="81855"/>
                </a:lnTo>
                <a:cubicBezTo>
                  <a:pt x="513457" y="86817"/>
                  <a:pt x="510977" y="89297"/>
                  <a:pt x="506016" y="89297"/>
                </a:cubicBezTo>
                <a:cubicBezTo>
                  <a:pt x="501055" y="89297"/>
                  <a:pt x="498574" y="86817"/>
                  <a:pt x="498574" y="81855"/>
                </a:cubicBezTo>
                <a:close/>
                <a:moveTo>
                  <a:pt x="1376660" y="59531"/>
                </a:moveTo>
                <a:cubicBezTo>
                  <a:pt x="1376660" y="59531"/>
                  <a:pt x="1379141" y="62011"/>
                  <a:pt x="1384102" y="66972"/>
                </a:cubicBezTo>
                <a:lnTo>
                  <a:pt x="1384102" y="74414"/>
                </a:lnTo>
                <a:cubicBezTo>
                  <a:pt x="1379141" y="74414"/>
                  <a:pt x="1376660" y="71934"/>
                  <a:pt x="1376660" y="66972"/>
                </a:cubicBezTo>
                <a:close/>
                <a:moveTo>
                  <a:pt x="1160860" y="44648"/>
                </a:moveTo>
                <a:lnTo>
                  <a:pt x="1168301" y="52090"/>
                </a:lnTo>
                <a:cubicBezTo>
                  <a:pt x="1163340" y="52090"/>
                  <a:pt x="1160860" y="52090"/>
                  <a:pt x="1160860" y="52090"/>
                </a:cubicBezTo>
                <a:cubicBezTo>
                  <a:pt x="1160860" y="52090"/>
                  <a:pt x="1158379" y="52090"/>
                  <a:pt x="1153418" y="52090"/>
                </a:cubicBezTo>
                <a:cubicBezTo>
                  <a:pt x="1153418" y="47128"/>
                  <a:pt x="1155898" y="44648"/>
                  <a:pt x="1160860" y="44648"/>
                </a:cubicBezTo>
                <a:close/>
                <a:moveTo>
                  <a:pt x="690190" y="40928"/>
                </a:moveTo>
                <a:cubicBezTo>
                  <a:pt x="691431" y="40928"/>
                  <a:pt x="692051" y="42168"/>
                  <a:pt x="692051" y="44648"/>
                </a:cubicBezTo>
                <a:lnTo>
                  <a:pt x="699492" y="59531"/>
                </a:lnTo>
                <a:cubicBezTo>
                  <a:pt x="699492" y="59531"/>
                  <a:pt x="699492" y="62011"/>
                  <a:pt x="699492" y="66972"/>
                </a:cubicBezTo>
                <a:cubicBezTo>
                  <a:pt x="694531" y="66972"/>
                  <a:pt x="689570" y="64492"/>
                  <a:pt x="684610" y="59531"/>
                </a:cubicBezTo>
                <a:lnTo>
                  <a:pt x="684610" y="44648"/>
                </a:lnTo>
                <a:cubicBezTo>
                  <a:pt x="687090" y="42168"/>
                  <a:pt x="688950" y="40928"/>
                  <a:pt x="690190" y="40928"/>
                </a:cubicBezTo>
                <a:close/>
                <a:moveTo>
                  <a:pt x="706934" y="37207"/>
                </a:moveTo>
                <a:cubicBezTo>
                  <a:pt x="706934" y="37207"/>
                  <a:pt x="709414" y="37207"/>
                  <a:pt x="714375" y="37207"/>
                </a:cubicBezTo>
                <a:lnTo>
                  <a:pt x="736699" y="44648"/>
                </a:lnTo>
                <a:lnTo>
                  <a:pt x="766465" y="59531"/>
                </a:lnTo>
                <a:cubicBezTo>
                  <a:pt x="771426" y="59531"/>
                  <a:pt x="775147" y="59531"/>
                  <a:pt x="777627" y="59531"/>
                </a:cubicBezTo>
                <a:cubicBezTo>
                  <a:pt x="780108" y="59531"/>
                  <a:pt x="778867" y="57051"/>
                  <a:pt x="773906" y="52090"/>
                </a:cubicBezTo>
                <a:lnTo>
                  <a:pt x="781348" y="52090"/>
                </a:lnTo>
                <a:lnTo>
                  <a:pt x="788789" y="52090"/>
                </a:lnTo>
                <a:lnTo>
                  <a:pt x="796231" y="52090"/>
                </a:lnTo>
                <a:cubicBezTo>
                  <a:pt x="806152" y="57051"/>
                  <a:pt x="813594" y="59531"/>
                  <a:pt x="818555" y="59531"/>
                </a:cubicBezTo>
                <a:cubicBezTo>
                  <a:pt x="823516" y="59531"/>
                  <a:pt x="828477" y="59531"/>
                  <a:pt x="833437" y="59531"/>
                </a:cubicBezTo>
                <a:cubicBezTo>
                  <a:pt x="838399" y="59531"/>
                  <a:pt x="840879" y="59531"/>
                  <a:pt x="840879" y="59531"/>
                </a:cubicBezTo>
                <a:cubicBezTo>
                  <a:pt x="845840" y="64492"/>
                  <a:pt x="852041" y="66972"/>
                  <a:pt x="859483" y="66972"/>
                </a:cubicBezTo>
                <a:cubicBezTo>
                  <a:pt x="866924" y="66972"/>
                  <a:pt x="873125" y="69453"/>
                  <a:pt x="878086" y="74414"/>
                </a:cubicBezTo>
                <a:cubicBezTo>
                  <a:pt x="883047" y="74414"/>
                  <a:pt x="886768" y="75654"/>
                  <a:pt x="889248" y="78135"/>
                </a:cubicBezTo>
                <a:cubicBezTo>
                  <a:pt x="891729" y="80615"/>
                  <a:pt x="895449" y="81855"/>
                  <a:pt x="900410" y="81855"/>
                </a:cubicBezTo>
                <a:cubicBezTo>
                  <a:pt x="910332" y="81855"/>
                  <a:pt x="917773" y="81855"/>
                  <a:pt x="922735" y="81855"/>
                </a:cubicBezTo>
                <a:lnTo>
                  <a:pt x="967383" y="96738"/>
                </a:lnTo>
                <a:cubicBezTo>
                  <a:pt x="972344" y="96738"/>
                  <a:pt x="977305" y="99218"/>
                  <a:pt x="982266" y="104179"/>
                </a:cubicBezTo>
                <a:cubicBezTo>
                  <a:pt x="987227" y="104179"/>
                  <a:pt x="993428" y="105420"/>
                  <a:pt x="1000869" y="107900"/>
                </a:cubicBezTo>
                <a:cubicBezTo>
                  <a:pt x="1008311" y="110380"/>
                  <a:pt x="1019473" y="111621"/>
                  <a:pt x="1034356" y="111621"/>
                </a:cubicBezTo>
                <a:cubicBezTo>
                  <a:pt x="1049239" y="111621"/>
                  <a:pt x="1056680" y="111621"/>
                  <a:pt x="1056680" y="111621"/>
                </a:cubicBezTo>
                <a:lnTo>
                  <a:pt x="1064121" y="119062"/>
                </a:lnTo>
                <a:cubicBezTo>
                  <a:pt x="1064121" y="114101"/>
                  <a:pt x="1065362" y="111621"/>
                  <a:pt x="1067842" y="111621"/>
                </a:cubicBezTo>
                <a:cubicBezTo>
                  <a:pt x="1070322" y="111621"/>
                  <a:pt x="1071562" y="111621"/>
                  <a:pt x="1071562" y="111621"/>
                </a:cubicBezTo>
                <a:cubicBezTo>
                  <a:pt x="1076524" y="106660"/>
                  <a:pt x="1074043" y="104179"/>
                  <a:pt x="1064121" y="104179"/>
                </a:cubicBezTo>
                <a:cubicBezTo>
                  <a:pt x="1059160" y="99218"/>
                  <a:pt x="1054199" y="96738"/>
                  <a:pt x="1049239" y="96738"/>
                </a:cubicBezTo>
                <a:cubicBezTo>
                  <a:pt x="1039317" y="96738"/>
                  <a:pt x="1033115" y="94258"/>
                  <a:pt x="1030635" y="89297"/>
                </a:cubicBezTo>
                <a:cubicBezTo>
                  <a:pt x="1028155" y="84335"/>
                  <a:pt x="1034356" y="81855"/>
                  <a:pt x="1049239" y="81855"/>
                </a:cubicBezTo>
                <a:cubicBezTo>
                  <a:pt x="1069082" y="76894"/>
                  <a:pt x="1071562" y="71934"/>
                  <a:pt x="1056680" y="66972"/>
                </a:cubicBezTo>
                <a:cubicBezTo>
                  <a:pt x="1051719" y="66972"/>
                  <a:pt x="1049239" y="65732"/>
                  <a:pt x="1049239" y="63252"/>
                </a:cubicBezTo>
                <a:cubicBezTo>
                  <a:pt x="1049239" y="60772"/>
                  <a:pt x="1049239" y="59531"/>
                  <a:pt x="1049239" y="59531"/>
                </a:cubicBezTo>
                <a:cubicBezTo>
                  <a:pt x="1049239" y="59531"/>
                  <a:pt x="1049239" y="57051"/>
                  <a:pt x="1049239" y="52090"/>
                </a:cubicBezTo>
                <a:lnTo>
                  <a:pt x="1026914" y="52090"/>
                </a:lnTo>
                <a:cubicBezTo>
                  <a:pt x="1026914" y="57051"/>
                  <a:pt x="1025674" y="59531"/>
                  <a:pt x="1023193" y="59531"/>
                </a:cubicBezTo>
                <a:cubicBezTo>
                  <a:pt x="1020713" y="59531"/>
                  <a:pt x="1019473" y="58290"/>
                  <a:pt x="1019473" y="55810"/>
                </a:cubicBezTo>
                <a:cubicBezTo>
                  <a:pt x="1019473" y="53330"/>
                  <a:pt x="1021953" y="49610"/>
                  <a:pt x="1026914" y="44648"/>
                </a:cubicBezTo>
                <a:lnTo>
                  <a:pt x="1071562" y="44648"/>
                </a:lnTo>
                <a:cubicBezTo>
                  <a:pt x="1071562" y="44648"/>
                  <a:pt x="1074043" y="44648"/>
                  <a:pt x="1079004" y="44648"/>
                </a:cubicBezTo>
                <a:cubicBezTo>
                  <a:pt x="1083965" y="44648"/>
                  <a:pt x="1092647" y="45889"/>
                  <a:pt x="1105049" y="48369"/>
                </a:cubicBezTo>
                <a:cubicBezTo>
                  <a:pt x="1117451" y="50849"/>
                  <a:pt x="1126133" y="52090"/>
                  <a:pt x="1131094" y="52090"/>
                </a:cubicBezTo>
                <a:cubicBezTo>
                  <a:pt x="1136055" y="52090"/>
                  <a:pt x="1141016" y="52090"/>
                  <a:pt x="1145977" y="52090"/>
                </a:cubicBezTo>
                <a:lnTo>
                  <a:pt x="1168301" y="59531"/>
                </a:lnTo>
                <a:lnTo>
                  <a:pt x="1168301" y="66972"/>
                </a:lnTo>
                <a:cubicBezTo>
                  <a:pt x="1163340" y="71934"/>
                  <a:pt x="1168301" y="79375"/>
                  <a:pt x="1183184" y="89297"/>
                </a:cubicBezTo>
                <a:cubicBezTo>
                  <a:pt x="1188145" y="99218"/>
                  <a:pt x="1190625" y="106660"/>
                  <a:pt x="1190625" y="111621"/>
                </a:cubicBezTo>
                <a:cubicBezTo>
                  <a:pt x="1190625" y="116582"/>
                  <a:pt x="1190625" y="119062"/>
                  <a:pt x="1190625" y="119062"/>
                </a:cubicBezTo>
                <a:cubicBezTo>
                  <a:pt x="1195586" y="119062"/>
                  <a:pt x="1201787" y="121542"/>
                  <a:pt x="1209229" y="126504"/>
                </a:cubicBezTo>
                <a:cubicBezTo>
                  <a:pt x="1216670" y="131465"/>
                  <a:pt x="1222871" y="133945"/>
                  <a:pt x="1227832" y="133945"/>
                </a:cubicBezTo>
                <a:cubicBezTo>
                  <a:pt x="1252637" y="133945"/>
                  <a:pt x="1265039" y="136425"/>
                  <a:pt x="1265039" y="141387"/>
                </a:cubicBezTo>
                <a:lnTo>
                  <a:pt x="1242715" y="141387"/>
                </a:lnTo>
                <a:cubicBezTo>
                  <a:pt x="1237754" y="141387"/>
                  <a:pt x="1235274" y="141387"/>
                  <a:pt x="1235274" y="141387"/>
                </a:cubicBezTo>
                <a:lnTo>
                  <a:pt x="1235274" y="148828"/>
                </a:lnTo>
                <a:lnTo>
                  <a:pt x="1227832" y="148828"/>
                </a:lnTo>
                <a:lnTo>
                  <a:pt x="1220391" y="141387"/>
                </a:lnTo>
                <a:cubicBezTo>
                  <a:pt x="1215430" y="136425"/>
                  <a:pt x="1210469" y="136425"/>
                  <a:pt x="1205508" y="141387"/>
                </a:cubicBezTo>
                <a:cubicBezTo>
                  <a:pt x="1205508" y="136425"/>
                  <a:pt x="1203028" y="133945"/>
                  <a:pt x="1198067" y="133945"/>
                </a:cubicBezTo>
                <a:cubicBezTo>
                  <a:pt x="1193105" y="133945"/>
                  <a:pt x="1190625" y="135186"/>
                  <a:pt x="1190625" y="137666"/>
                </a:cubicBezTo>
                <a:cubicBezTo>
                  <a:pt x="1190625" y="140146"/>
                  <a:pt x="1188145" y="141387"/>
                  <a:pt x="1183184" y="141387"/>
                </a:cubicBezTo>
                <a:lnTo>
                  <a:pt x="1175742" y="141387"/>
                </a:lnTo>
                <a:cubicBezTo>
                  <a:pt x="1175742" y="151308"/>
                  <a:pt x="1190625" y="161230"/>
                  <a:pt x="1220391" y="171152"/>
                </a:cubicBezTo>
                <a:cubicBezTo>
                  <a:pt x="1235274" y="176113"/>
                  <a:pt x="1246436" y="179834"/>
                  <a:pt x="1253877" y="182314"/>
                </a:cubicBezTo>
                <a:cubicBezTo>
                  <a:pt x="1261319" y="184795"/>
                  <a:pt x="1267520" y="186035"/>
                  <a:pt x="1272481" y="186035"/>
                </a:cubicBezTo>
                <a:cubicBezTo>
                  <a:pt x="1272481" y="186035"/>
                  <a:pt x="1274961" y="186035"/>
                  <a:pt x="1279922" y="186035"/>
                </a:cubicBezTo>
                <a:cubicBezTo>
                  <a:pt x="1294805" y="195957"/>
                  <a:pt x="1307207" y="198437"/>
                  <a:pt x="1317129" y="193476"/>
                </a:cubicBezTo>
                <a:lnTo>
                  <a:pt x="1324571" y="193476"/>
                </a:lnTo>
                <a:lnTo>
                  <a:pt x="1324571" y="200918"/>
                </a:lnTo>
                <a:cubicBezTo>
                  <a:pt x="1329531" y="200918"/>
                  <a:pt x="1333252" y="200918"/>
                  <a:pt x="1335733" y="200918"/>
                </a:cubicBezTo>
                <a:cubicBezTo>
                  <a:pt x="1338213" y="200918"/>
                  <a:pt x="1339453" y="200918"/>
                  <a:pt x="1339453" y="200918"/>
                </a:cubicBezTo>
                <a:lnTo>
                  <a:pt x="1354336" y="208359"/>
                </a:lnTo>
                <a:lnTo>
                  <a:pt x="1369219" y="208359"/>
                </a:lnTo>
                <a:cubicBezTo>
                  <a:pt x="1369219" y="208359"/>
                  <a:pt x="1374180" y="208359"/>
                  <a:pt x="1384102" y="208359"/>
                </a:cubicBezTo>
                <a:cubicBezTo>
                  <a:pt x="1389063" y="208359"/>
                  <a:pt x="1394024" y="209599"/>
                  <a:pt x="1398984" y="212080"/>
                </a:cubicBezTo>
                <a:cubicBezTo>
                  <a:pt x="1403946" y="214560"/>
                  <a:pt x="1406426" y="215801"/>
                  <a:pt x="1406426" y="215801"/>
                </a:cubicBezTo>
                <a:lnTo>
                  <a:pt x="1398984" y="208359"/>
                </a:lnTo>
                <a:cubicBezTo>
                  <a:pt x="1384102" y="198437"/>
                  <a:pt x="1374180" y="190996"/>
                  <a:pt x="1369219" y="186035"/>
                </a:cubicBezTo>
                <a:cubicBezTo>
                  <a:pt x="1364258" y="181074"/>
                  <a:pt x="1361777" y="178594"/>
                  <a:pt x="1361777" y="178594"/>
                </a:cubicBezTo>
                <a:cubicBezTo>
                  <a:pt x="1356816" y="178594"/>
                  <a:pt x="1351856" y="176113"/>
                  <a:pt x="1346895" y="171152"/>
                </a:cubicBezTo>
                <a:cubicBezTo>
                  <a:pt x="1341934" y="171152"/>
                  <a:pt x="1338213" y="169912"/>
                  <a:pt x="1335733" y="167431"/>
                </a:cubicBezTo>
                <a:cubicBezTo>
                  <a:pt x="1333252" y="164951"/>
                  <a:pt x="1329531" y="163711"/>
                  <a:pt x="1324571" y="163711"/>
                </a:cubicBezTo>
                <a:cubicBezTo>
                  <a:pt x="1319609" y="153789"/>
                  <a:pt x="1317129" y="148828"/>
                  <a:pt x="1317129" y="148828"/>
                </a:cubicBezTo>
                <a:lnTo>
                  <a:pt x="1339453" y="156269"/>
                </a:lnTo>
                <a:cubicBezTo>
                  <a:pt x="1339453" y="156269"/>
                  <a:pt x="1340694" y="156269"/>
                  <a:pt x="1343174" y="156269"/>
                </a:cubicBezTo>
                <a:cubicBezTo>
                  <a:pt x="1345654" y="156269"/>
                  <a:pt x="1351856" y="158750"/>
                  <a:pt x="1361777" y="163711"/>
                </a:cubicBezTo>
                <a:cubicBezTo>
                  <a:pt x="1366739" y="163711"/>
                  <a:pt x="1369219" y="163711"/>
                  <a:pt x="1369219" y="163711"/>
                </a:cubicBezTo>
                <a:lnTo>
                  <a:pt x="1384102" y="171152"/>
                </a:lnTo>
                <a:cubicBezTo>
                  <a:pt x="1389063" y="166191"/>
                  <a:pt x="1391543" y="166191"/>
                  <a:pt x="1391543" y="171152"/>
                </a:cubicBezTo>
                <a:cubicBezTo>
                  <a:pt x="1391543" y="171152"/>
                  <a:pt x="1390303" y="172392"/>
                  <a:pt x="1387823" y="174873"/>
                </a:cubicBezTo>
                <a:cubicBezTo>
                  <a:pt x="1385342" y="177353"/>
                  <a:pt x="1386582" y="178594"/>
                  <a:pt x="1391543" y="178594"/>
                </a:cubicBezTo>
                <a:cubicBezTo>
                  <a:pt x="1396504" y="178594"/>
                  <a:pt x="1398984" y="178594"/>
                  <a:pt x="1398984" y="178594"/>
                </a:cubicBezTo>
                <a:cubicBezTo>
                  <a:pt x="1398984" y="178594"/>
                  <a:pt x="1400225" y="179834"/>
                  <a:pt x="1402705" y="182314"/>
                </a:cubicBezTo>
                <a:cubicBezTo>
                  <a:pt x="1405186" y="184795"/>
                  <a:pt x="1407666" y="186035"/>
                  <a:pt x="1410146" y="186035"/>
                </a:cubicBezTo>
                <a:cubicBezTo>
                  <a:pt x="1412627" y="186035"/>
                  <a:pt x="1416348" y="186035"/>
                  <a:pt x="1421309" y="186035"/>
                </a:cubicBezTo>
                <a:cubicBezTo>
                  <a:pt x="1421309" y="190996"/>
                  <a:pt x="1423789" y="192236"/>
                  <a:pt x="1428750" y="189756"/>
                </a:cubicBezTo>
                <a:cubicBezTo>
                  <a:pt x="1433711" y="187275"/>
                  <a:pt x="1436192" y="188515"/>
                  <a:pt x="1436192" y="193476"/>
                </a:cubicBezTo>
                <a:lnTo>
                  <a:pt x="1451074" y="193476"/>
                </a:lnTo>
                <a:lnTo>
                  <a:pt x="1465957" y="208359"/>
                </a:lnTo>
                <a:cubicBezTo>
                  <a:pt x="1460996" y="208359"/>
                  <a:pt x="1460996" y="210840"/>
                  <a:pt x="1465957" y="215801"/>
                </a:cubicBezTo>
                <a:cubicBezTo>
                  <a:pt x="1485801" y="230684"/>
                  <a:pt x="1500684" y="233164"/>
                  <a:pt x="1510606" y="223242"/>
                </a:cubicBezTo>
                <a:cubicBezTo>
                  <a:pt x="1510606" y="223242"/>
                  <a:pt x="1511846" y="224482"/>
                  <a:pt x="1514326" y="226963"/>
                </a:cubicBezTo>
                <a:cubicBezTo>
                  <a:pt x="1516807" y="229443"/>
                  <a:pt x="1518047" y="230684"/>
                  <a:pt x="1518047" y="230684"/>
                </a:cubicBezTo>
                <a:cubicBezTo>
                  <a:pt x="1523008" y="235645"/>
                  <a:pt x="1530449" y="238125"/>
                  <a:pt x="1540371" y="238125"/>
                </a:cubicBezTo>
                <a:cubicBezTo>
                  <a:pt x="1550293" y="238125"/>
                  <a:pt x="1557735" y="241846"/>
                  <a:pt x="1562695" y="249287"/>
                </a:cubicBezTo>
                <a:cubicBezTo>
                  <a:pt x="1567656" y="256728"/>
                  <a:pt x="1571377" y="259209"/>
                  <a:pt x="1573858" y="256728"/>
                </a:cubicBezTo>
                <a:cubicBezTo>
                  <a:pt x="1576338" y="254248"/>
                  <a:pt x="1582539" y="253008"/>
                  <a:pt x="1592461" y="253008"/>
                </a:cubicBezTo>
                <a:lnTo>
                  <a:pt x="1637109" y="260449"/>
                </a:lnTo>
                <a:cubicBezTo>
                  <a:pt x="1656953" y="265410"/>
                  <a:pt x="1666875" y="270371"/>
                  <a:pt x="1666875" y="275332"/>
                </a:cubicBezTo>
                <a:cubicBezTo>
                  <a:pt x="1666875" y="275332"/>
                  <a:pt x="1669356" y="275332"/>
                  <a:pt x="1674317" y="275332"/>
                </a:cubicBezTo>
                <a:cubicBezTo>
                  <a:pt x="1679277" y="275332"/>
                  <a:pt x="1684239" y="277812"/>
                  <a:pt x="1689199" y="282773"/>
                </a:cubicBezTo>
                <a:cubicBezTo>
                  <a:pt x="1699121" y="282773"/>
                  <a:pt x="1709043" y="284014"/>
                  <a:pt x="1718965" y="286494"/>
                </a:cubicBezTo>
                <a:cubicBezTo>
                  <a:pt x="1728887" y="288974"/>
                  <a:pt x="1736328" y="291455"/>
                  <a:pt x="1741289" y="293935"/>
                </a:cubicBezTo>
                <a:cubicBezTo>
                  <a:pt x="1746250" y="296416"/>
                  <a:pt x="1753692" y="297656"/>
                  <a:pt x="1763613" y="297656"/>
                </a:cubicBezTo>
                <a:cubicBezTo>
                  <a:pt x="1768574" y="297656"/>
                  <a:pt x="1777256" y="300137"/>
                  <a:pt x="1789658" y="305098"/>
                </a:cubicBezTo>
                <a:cubicBezTo>
                  <a:pt x="1802061" y="310059"/>
                  <a:pt x="1818184" y="312539"/>
                  <a:pt x="1838028" y="312539"/>
                </a:cubicBezTo>
                <a:cubicBezTo>
                  <a:pt x="1847950" y="317500"/>
                  <a:pt x="1857871" y="321221"/>
                  <a:pt x="1867793" y="323701"/>
                </a:cubicBezTo>
                <a:cubicBezTo>
                  <a:pt x="1877715" y="326181"/>
                  <a:pt x="1885156" y="327422"/>
                  <a:pt x="1890117" y="327422"/>
                </a:cubicBezTo>
                <a:cubicBezTo>
                  <a:pt x="1895078" y="327422"/>
                  <a:pt x="1900039" y="327422"/>
                  <a:pt x="1905000" y="327422"/>
                </a:cubicBezTo>
                <a:lnTo>
                  <a:pt x="1934766" y="334863"/>
                </a:lnTo>
                <a:lnTo>
                  <a:pt x="1957090" y="342305"/>
                </a:lnTo>
                <a:cubicBezTo>
                  <a:pt x="1962051" y="342305"/>
                  <a:pt x="1969492" y="343545"/>
                  <a:pt x="1979414" y="346025"/>
                </a:cubicBezTo>
                <a:cubicBezTo>
                  <a:pt x="1989336" y="348506"/>
                  <a:pt x="2000498" y="350986"/>
                  <a:pt x="2012901" y="353467"/>
                </a:cubicBezTo>
                <a:cubicBezTo>
                  <a:pt x="2025303" y="355947"/>
                  <a:pt x="2035225" y="358428"/>
                  <a:pt x="2042666" y="360908"/>
                </a:cubicBezTo>
                <a:cubicBezTo>
                  <a:pt x="2050107" y="363388"/>
                  <a:pt x="2056309" y="364629"/>
                  <a:pt x="2061270" y="364629"/>
                </a:cubicBezTo>
                <a:lnTo>
                  <a:pt x="2068711" y="357187"/>
                </a:lnTo>
                <a:cubicBezTo>
                  <a:pt x="2068711" y="362148"/>
                  <a:pt x="2071192" y="364629"/>
                  <a:pt x="2076152" y="364629"/>
                </a:cubicBezTo>
                <a:cubicBezTo>
                  <a:pt x="2076152" y="364629"/>
                  <a:pt x="2078633" y="364629"/>
                  <a:pt x="2083594" y="364629"/>
                </a:cubicBezTo>
                <a:cubicBezTo>
                  <a:pt x="2088555" y="364629"/>
                  <a:pt x="2093516" y="367109"/>
                  <a:pt x="2098476" y="372070"/>
                </a:cubicBezTo>
                <a:cubicBezTo>
                  <a:pt x="2108399" y="377031"/>
                  <a:pt x="2118320" y="379512"/>
                  <a:pt x="2128242" y="379512"/>
                </a:cubicBezTo>
                <a:cubicBezTo>
                  <a:pt x="2128242" y="379512"/>
                  <a:pt x="2129482" y="379512"/>
                  <a:pt x="2131963" y="379512"/>
                </a:cubicBezTo>
                <a:cubicBezTo>
                  <a:pt x="2134444" y="379512"/>
                  <a:pt x="2135684" y="381992"/>
                  <a:pt x="2135684" y="386953"/>
                </a:cubicBezTo>
                <a:cubicBezTo>
                  <a:pt x="2135684" y="386953"/>
                  <a:pt x="2138164" y="386953"/>
                  <a:pt x="2143125" y="386953"/>
                </a:cubicBezTo>
                <a:lnTo>
                  <a:pt x="2150566" y="386953"/>
                </a:lnTo>
                <a:lnTo>
                  <a:pt x="2158008" y="386953"/>
                </a:lnTo>
                <a:cubicBezTo>
                  <a:pt x="2158008" y="386953"/>
                  <a:pt x="2161728" y="388193"/>
                  <a:pt x="2169170" y="390674"/>
                </a:cubicBezTo>
                <a:cubicBezTo>
                  <a:pt x="2176611" y="393154"/>
                  <a:pt x="2185293" y="395635"/>
                  <a:pt x="2195215" y="398115"/>
                </a:cubicBezTo>
                <a:cubicBezTo>
                  <a:pt x="2205137" y="400596"/>
                  <a:pt x="2212578" y="404316"/>
                  <a:pt x="2217539" y="409277"/>
                </a:cubicBezTo>
                <a:lnTo>
                  <a:pt x="2224980" y="401836"/>
                </a:lnTo>
                <a:cubicBezTo>
                  <a:pt x="2229941" y="401836"/>
                  <a:pt x="2232422" y="401836"/>
                  <a:pt x="2232422" y="401836"/>
                </a:cubicBezTo>
                <a:lnTo>
                  <a:pt x="2239863" y="409277"/>
                </a:lnTo>
                <a:lnTo>
                  <a:pt x="2306836" y="424160"/>
                </a:lnTo>
                <a:lnTo>
                  <a:pt x="2381250" y="446484"/>
                </a:lnTo>
                <a:lnTo>
                  <a:pt x="2381250" y="439043"/>
                </a:lnTo>
                <a:cubicBezTo>
                  <a:pt x="2386211" y="439043"/>
                  <a:pt x="2390862" y="439973"/>
                  <a:pt x="2395203" y="441833"/>
                </a:cubicBezTo>
                <a:lnTo>
                  <a:pt x="2401921" y="446484"/>
                </a:lnTo>
                <a:lnTo>
                  <a:pt x="2407295" y="450205"/>
                </a:lnTo>
                <a:cubicBezTo>
                  <a:pt x="2414736" y="457646"/>
                  <a:pt x="2423418" y="463847"/>
                  <a:pt x="2433340" y="468809"/>
                </a:cubicBezTo>
                <a:cubicBezTo>
                  <a:pt x="2448223" y="468809"/>
                  <a:pt x="2458145" y="470049"/>
                  <a:pt x="2463105" y="472529"/>
                </a:cubicBezTo>
                <a:cubicBezTo>
                  <a:pt x="2468066" y="475010"/>
                  <a:pt x="2470547" y="478730"/>
                  <a:pt x="2470547" y="483691"/>
                </a:cubicBezTo>
                <a:lnTo>
                  <a:pt x="2492871" y="491133"/>
                </a:lnTo>
                <a:cubicBezTo>
                  <a:pt x="2497832" y="491133"/>
                  <a:pt x="2506514" y="494853"/>
                  <a:pt x="2518916" y="502295"/>
                </a:cubicBezTo>
                <a:cubicBezTo>
                  <a:pt x="2531318" y="509736"/>
                  <a:pt x="2542480" y="513457"/>
                  <a:pt x="2552402" y="513457"/>
                </a:cubicBezTo>
                <a:cubicBezTo>
                  <a:pt x="2562324" y="513457"/>
                  <a:pt x="2568525" y="514697"/>
                  <a:pt x="2571006" y="517178"/>
                </a:cubicBezTo>
                <a:cubicBezTo>
                  <a:pt x="2573486" y="519658"/>
                  <a:pt x="2579687" y="520898"/>
                  <a:pt x="2589609" y="520898"/>
                </a:cubicBezTo>
                <a:cubicBezTo>
                  <a:pt x="2599531" y="520898"/>
                  <a:pt x="2605732" y="523379"/>
                  <a:pt x="2608213" y="528340"/>
                </a:cubicBezTo>
                <a:cubicBezTo>
                  <a:pt x="2610693" y="533301"/>
                  <a:pt x="2614414" y="535781"/>
                  <a:pt x="2619375" y="535781"/>
                </a:cubicBezTo>
                <a:lnTo>
                  <a:pt x="2649141" y="543223"/>
                </a:lnTo>
                <a:cubicBezTo>
                  <a:pt x="2659063" y="548184"/>
                  <a:pt x="2667744" y="550664"/>
                  <a:pt x="2675185" y="550664"/>
                </a:cubicBezTo>
                <a:cubicBezTo>
                  <a:pt x="2682627" y="550664"/>
                  <a:pt x="2687588" y="550664"/>
                  <a:pt x="2690068" y="550664"/>
                </a:cubicBezTo>
                <a:cubicBezTo>
                  <a:pt x="2692549" y="550664"/>
                  <a:pt x="2695029" y="551904"/>
                  <a:pt x="2697510" y="554385"/>
                </a:cubicBezTo>
                <a:cubicBezTo>
                  <a:pt x="2699990" y="556865"/>
                  <a:pt x="2701230" y="558105"/>
                  <a:pt x="2701230" y="558105"/>
                </a:cubicBezTo>
                <a:cubicBezTo>
                  <a:pt x="2701230" y="558105"/>
                  <a:pt x="2706191" y="560586"/>
                  <a:pt x="2716113" y="565547"/>
                </a:cubicBezTo>
                <a:cubicBezTo>
                  <a:pt x="2726035" y="570508"/>
                  <a:pt x="2732236" y="572988"/>
                  <a:pt x="2734717" y="572988"/>
                </a:cubicBezTo>
                <a:cubicBezTo>
                  <a:pt x="2737197" y="572988"/>
                  <a:pt x="2742158" y="575469"/>
                  <a:pt x="2749600" y="580430"/>
                </a:cubicBezTo>
                <a:cubicBezTo>
                  <a:pt x="2757041" y="585391"/>
                  <a:pt x="2763242" y="587871"/>
                  <a:pt x="2768203" y="587871"/>
                </a:cubicBezTo>
                <a:cubicBezTo>
                  <a:pt x="2768203" y="587871"/>
                  <a:pt x="2769443" y="587871"/>
                  <a:pt x="2771924" y="587871"/>
                </a:cubicBezTo>
                <a:cubicBezTo>
                  <a:pt x="2774405" y="587871"/>
                  <a:pt x="2778125" y="590351"/>
                  <a:pt x="2783086" y="595312"/>
                </a:cubicBezTo>
                <a:cubicBezTo>
                  <a:pt x="2788047" y="595312"/>
                  <a:pt x="2793008" y="595312"/>
                  <a:pt x="2797969" y="595312"/>
                </a:cubicBezTo>
                <a:cubicBezTo>
                  <a:pt x="2802929" y="595312"/>
                  <a:pt x="2810371" y="597793"/>
                  <a:pt x="2820293" y="602754"/>
                </a:cubicBezTo>
                <a:cubicBezTo>
                  <a:pt x="2845098" y="612676"/>
                  <a:pt x="2859981" y="617637"/>
                  <a:pt x="2864941" y="617637"/>
                </a:cubicBezTo>
                <a:cubicBezTo>
                  <a:pt x="2869902" y="617637"/>
                  <a:pt x="2869902" y="615156"/>
                  <a:pt x="2864941" y="610195"/>
                </a:cubicBezTo>
                <a:lnTo>
                  <a:pt x="2872383" y="610195"/>
                </a:lnTo>
                <a:lnTo>
                  <a:pt x="2872383" y="617637"/>
                </a:lnTo>
                <a:cubicBezTo>
                  <a:pt x="2872383" y="617637"/>
                  <a:pt x="2873623" y="620117"/>
                  <a:pt x="2876103" y="625078"/>
                </a:cubicBezTo>
                <a:cubicBezTo>
                  <a:pt x="2878584" y="630039"/>
                  <a:pt x="2882305" y="630039"/>
                  <a:pt x="2887266" y="625078"/>
                </a:cubicBezTo>
                <a:lnTo>
                  <a:pt x="2887266" y="617637"/>
                </a:lnTo>
                <a:cubicBezTo>
                  <a:pt x="2882305" y="617637"/>
                  <a:pt x="2879824" y="616396"/>
                  <a:pt x="2879824" y="613916"/>
                </a:cubicBezTo>
                <a:cubicBezTo>
                  <a:pt x="2879824" y="611436"/>
                  <a:pt x="2882305" y="610195"/>
                  <a:pt x="2887266" y="610195"/>
                </a:cubicBezTo>
                <a:lnTo>
                  <a:pt x="2894707" y="610195"/>
                </a:lnTo>
                <a:lnTo>
                  <a:pt x="2902148" y="610195"/>
                </a:lnTo>
                <a:cubicBezTo>
                  <a:pt x="2902148" y="610195"/>
                  <a:pt x="2903388" y="611436"/>
                  <a:pt x="2905869" y="613916"/>
                </a:cubicBezTo>
                <a:cubicBezTo>
                  <a:pt x="2908350" y="616396"/>
                  <a:pt x="2909590" y="617637"/>
                  <a:pt x="2909590" y="617637"/>
                </a:cubicBezTo>
                <a:cubicBezTo>
                  <a:pt x="2919512" y="617637"/>
                  <a:pt x="2924473" y="622598"/>
                  <a:pt x="2924473" y="632519"/>
                </a:cubicBezTo>
                <a:cubicBezTo>
                  <a:pt x="2929433" y="632519"/>
                  <a:pt x="2931914" y="635000"/>
                  <a:pt x="2931914" y="639961"/>
                </a:cubicBezTo>
                <a:lnTo>
                  <a:pt x="2939355" y="654844"/>
                </a:lnTo>
                <a:lnTo>
                  <a:pt x="2954238" y="647402"/>
                </a:lnTo>
                <a:cubicBezTo>
                  <a:pt x="2949277" y="642441"/>
                  <a:pt x="2949277" y="639961"/>
                  <a:pt x="2954238" y="639961"/>
                </a:cubicBezTo>
                <a:cubicBezTo>
                  <a:pt x="2959199" y="644922"/>
                  <a:pt x="2961680" y="647402"/>
                  <a:pt x="2961680" y="647402"/>
                </a:cubicBezTo>
                <a:cubicBezTo>
                  <a:pt x="2961680" y="652363"/>
                  <a:pt x="2969121" y="654844"/>
                  <a:pt x="2984004" y="654844"/>
                </a:cubicBezTo>
                <a:lnTo>
                  <a:pt x="2998887" y="647402"/>
                </a:lnTo>
                <a:cubicBezTo>
                  <a:pt x="2998887" y="642441"/>
                  <a:pt x="2995166" y="636240"/>
                  <a:pt x="2987725" y="628799"/>
                </a:cubicBezTo>
                <a:cubicBezTo>
                  <a:pt x="2980283" y="621357"/>
                  <a:pt x="2976562" y="617637"/>
                  <a:pt x="2976562" y="617637"/>
                </a:cubicBezTo>
                <a:cubicBezTo>
                  <a:pt x="2971602" y="617637"/>
                  <a:pt x="2969121" y="617637"/>
                  <a:pt x="2969121" y="617637"/>
                </a:cubicBezTo>
                <a:cubicBezTo>
                  <a:pt x="2969121" y="617637"/>
                  <a:pt x="2969121" y="615156"/>
                  <a:pt x="2969121" y="610195"/>
                </a:cubicBezTo>
                <a:cubicBezTo>
                  <a:pt x="2969121" y="610195"/>
                  <a:pt x="2967881" y="610195"/>
                  <a:pt x="2965400" y="610195"/>
                </a:cubicBezTo>
                <a:cubicBezTo>
                  <a:pt x="2962920" y="610195"/>
                  <a:pt x="2956719" y="607715"/>
                  <a:pt x="2946797" y="602754"/>
                </a:cubicBezTo>
                <a:lnTo>
                  <a:pt x="2939355" y="587871"/>
                </a:lnTo>
                <a:lnTo>
                  <a:pt x="2946797" y="587871"/>
                </a:lnTo>
                <a:cubicBezTo>
                  <a:pt x="2951758" y="587871"/>
                  <a:pt x="2954238" y="590351"/>
                  <a:pt x="2954238" y="595312"/>
                </a:cubicBezTo>
                <a:lnTo>
                  <a:pt x="2976562" y="602754"/>
                </a:lnTo>
                <a:cubicBezTo>
                  <a:pt x="2986484" y="607715"/>
                  <a:pt x="2993926" y="612676"/>
                  <a:pt x="2998887" y="617637"/>
                </a:cubicBezTo>
                <a:cubicBezTo>
                  <a:pt x="3003847" y="622598"/>
                  <a:pt x="3011289" y="630039"/>
                  <a:pt x="3021211" y="639961"/>
                </a:cubicBezTo>
                <a:cubicBezTo>
                  <a:pt x="3026172" y="644922"/>
                  <a:pt x="3029892" y="649883"/>
                  <a:pt x="3032373" y="654844"/>
                </a:cubicBezTo>
                <a:cubicBezTo>
                  <a:pt x="3034854" y="659805"/>
                  <a:pt x="3036094" y="662285"/>
                  <a:pt x="3036094" y="662285"/>
                </a:cubicBezTo>
                <a:lnTo>
                  <a:pt x="3036094" y="669726"/>
                </a:lnTo>
                <a:cubicBezTo>
                  <a:pt x="3041054" y="674688"/>
                  <a:pt x="3043535" y="674688"/>
                  <a:pt x="3043535" y="669726"/>
                </a:cubicBezTo>
                <a:lnTo>
                  <a:pt x="3073301" y="677168"/>
                </a:lnTo>
                <a:cubicBezTo>
                  <a:pt x="3068340" y="677168"/>
                  <a:pt x="3064619" y="677168"/>
                  <a:pt x="3062139" y="677168"/>
                </a:cubicBezTo>
                <a:cubicBezTo>
                  <a:pt x="3059658" y="677168"/>
                  <a:pt x="3058418" y="677168"/>
                  <a:pt x="3058418" y="677168"/>
                </a:cubicBezTo>
                <a:cubicBezTo>
                  <a:pt x="3053457" y="672207"/>
                  <a:pt x="3050976" y="672207"/>
                  <a:pt x="3050976" y="677168"/>
                </a:cubicBezTo>
                <a:cubicBezTo>
                  <a:pt x="3050976" y="682129"/>
                  <a:pt x="3050976" y="684609"/>
                  <a:pt x="3050976" y="684609"/>
                </a:cubicBezTo>
                <a:cubicBezTo>
                  <a:pt x="3055937" y="684609"/>
                  <a:pt x="3063379" y="687090"/>
                  <a:pt x="3073301" y="692051"/>
                </a:cubicBezTo>
                <a:cubicBezTo>
                  <a:pt x="3112988" y="706934"/>
                  <a:pt x="3132832" y="711895"/>
                  <a:pt x="3132832" y="706934"/>
                </a:cubicBezTo>
                <a:cubicBezTo>
                  <a:pt x="3132832" y="706934"/>
                  <a:pt x="3130351" y="705693"/>
                  <a:pt x="3125391" y="703213"/>
                </a:cubicBezTo>
                <a:cubicBezTo>
                  <a:pt x="3120430" y="700732"/>
                  <a:pt x="3117949" y="699492"/>
                  <a:pt x="3117949" y="699492"/>
                </a:cubicBezTo>
                <a:lnTo>
                  <a:pt x="3132832" y="699492"/>
                </a:lnTo>
                <a:cubicBezTo>
                  <a:pt x="3137793" y="699492"/>
                  <a:pt x="3141513" y="700732"/>
                  <a:pt x="3143994" y="703213"/>
                </a:cubicBezTo>
                <a:cubicBezTo>
                  <a:pt x="3146475" y="705693"/>
                  <a:pt x="3147715" y="706934"/>
                  <a:pt x="3147715" y="706934"/>
                </a:cubicBezTo>
                <a:cubicBezTo>
                  <a:pt x="3147715" y="711895"/>
                  <a:pt x="3148955" y="715615"/>
                  <a:pt x="3151435" y="718096"/>
                </a:cubicBezTo>
                <a:cubicBezTo>
                  <a:pt x="3153916" y="720576"/>
                  <a:pt x="3155156" y="719336"/>
                  <a:pt x="3155156" y="714375"/>
                </a:cubicBezTo>
                <a:cubicBezTo>
                  <a:pt x="3160117" y="714375"/>
                  <a:pt x="3162598" y="714375"/>
                  <a:pt x="3162598" y="714375"/>
                </a:cubicBezTo>
                <a:cubicBezTo>
                  <a:pt x="3162598" y="714375"/>
                  <a:pt x="3165078" y="715615"/>
                  <a:pt x="3170039" y="718096"/>
                </a:cubicBezTo>
                <a:cubicBezTo>
                  <a:pt x="3175000" y="720576"/>
                  <a:pt x="3178720" y="723057"/>
                  <a:pt x="3181201" y="725537"/>
                </a:cubicBezTo>
                <a:cubicBezTo>
                  <a:pt x="3183682" y="728017"/>
                  <a:pt x="3184922" y="729258"/>
                  <a:pt x="3184922" y="729258"/>
                </a:cubicBezTo>
                <a:cubicBezTo>
                  <a:pt x="3189883" y="729258"/>
                  <a:pt x="3192363" y="731738"/>
                  <a:pt x="3192363" y="736699"/>
                </a:cubicBezTo>
                <a:cubicBezTo>
                  <a:pt x="3192363" y="736699"/>
                  <a:pt x="3193603" y="736699"/>
                  <a:pt x="3196084" y="736699"/>
                </a:cubicBezTo>
                <a:cubicBezTo>
                  <a:pt x="3198565" y="736699"/>
                  <a:pt x="3201045" y="735459"/>
                  <a:pt x="3203525" y="732978"/>
                </a:cubicBezTo>
                <a:cubicBezTo>
                  <a:pt x="3206006" y="730498"/>
                  <a:pt x="3208486" y="729258"/>
                  <a:pt x="3210967" y="729258"/>
                </a:cubicBezTo>
                <a:cubicBezTo>
                  <a:pt x="3213447" y="729258"/>
                  <a:pt x="3219648" y="729258"/>
                  <a:pt x="3229570" y="729258"/>
                </a:cubicBezTo>
                <a:cubicBezTo>
                  <a:pt x="3234531" y="734219"/>
                  <a:pt x="3239492" y="737939"/>
                  <a:pt x="3244453" y="740420"/>
                </a:cubicBezTo>
                <a:cubicBezTo>
                  <a:pt x="3249414" y="742900"/>
                  <a:pt x="3251894" y="744141"/>
                  <a:pt x="3251894" y="744141"/>
                </a:cubicBezTo>
                <a:cubicBezTo>
                  <a:pt x="3251894" y="744141"/>
                  <a:pt x="3259336" y="746621"/>
                  <a:pt x="3274219" y="751582"/>
                </a:cubicBezTo>
                <a:lnTo>
                  <a:pt x="3296543" y="759023"/>
                </a:lnTo>
                <a:cubicBezTo>
                  <a:pt x="3296543" y="763984"/>
                  <a:pt x="3299024" y="766465"/>
                  <a:pt x="3303984" y="766465"/>
                </a:cubicBezTo>
                <a:cubicBezTo>
                  <a:pt x="3308945" y="766465"/>
                  <a:pt x="3311426" y="766465"/>
                  <a:pt x="3311426" y="766465"/>
                </a:cubicBezTo>
                <a:lnTo>
                  <a:pt x="3318867" y="766465"/>
                </a:lnTo>
                <a:cubicBezTo>
                  <a:pt x="3318867" y="766465"/>
                  <a:pt x="3326308" y="768945"/>
                  <a:pt x="3341191" y="773906"/>
                </a:cubicBezTo>
                <a:cubicBezTo>
                  <a:pt x="3341191" y="773906"/>
                  <a:pt x="3344912" y="775146"/>
                  <a:pt x="3352353" y="777627"/>
                </a:cubicBezTo>
                <a:cubicBezTo>
                  <a:pt x="3359795" y="780107"/>
                  <a:pt x="3365996" y="783828"/>
                  <a:pt x="3370957" y="788789"/>
                </a:cubicBezTo>
                <a:cubicBezTo>
                  <a:pt x="3375918" y="788789"/>
                  <a:pt x="3385840" y="791269"/>
                  <a:pt x="3400723" y="796230"/>
                </a:cubicBezTo>
                <a:cubicBezTo>
                  <a:pt x="3415605" y="801191"/>
                  <a:pt x="3425527" y="803672"/>
                  <a:pt x="3430488" y="803672"/>
                </a:cubicBezTo>
                <a:cubicBezTo>
                  <a:pt x="3430488" y="808633"/>
                  <a:pt x="3431729" y="811113"/>
                  <a:pt x="3434209" y="811113"/>
                </a:cubicBezTo>
                <a:cubicBezTo>
                  <a:pt x="3436689" y="811113"/>
                  <a:pt x="3442891" y="811113"/>
                  <a:pt x="3452812" y="811113"/>
                </a:cubicBezTo>
                <a:cubicBezTo>
                  <a:pt x="3457773" y="811113"/>
                  <a:pt x="3460254" y="813594"/>
                  <a:pt x="3460254" y="818555"/>
                </a:cubicBezTo>
                <a:cubicBezTo>
                  <a:pt x="3475137" y="828476"/>
                  <a:pt x="3497461" y="835918"/>
                  <a:pt x="3527226" y="840879"/>
                </a:cubicBezTo>
                <a:cubicBezTo>
                  <a:pt x="3532187" y="840879"/>
                  <a:pt x="3537148" y="842119"/>
                  <a:pt x="3542109" y="844600"/>
                </a:cubicBezTo>
                <a:cubicBezTo>
                  <a:pt x="3547070" y="847080"/>
                  <a:pt x="3549551" y="848320"/>
                  <a:pt x="3549551" y="848320"/>
                </a:cubicBezTo>
                <a:cubicBezTo>
                  <a:pt x="3554512" y="853281"/>
                  <a:pt x="3559472" y="855762"/>
                  <a:pt x="3564433" y="855762"/>
                </a:cubicBezTo>
                <a:lnTo>
                  <a:pt x="3594199" y="863203"/>
                </a:lnTo>
                <a:cubicBezTo>
                  <a:pt x="3599160" y="863203"/>
                  <a:pt x="3605361" y="864443"/>
                  <a:pt x="3612803" y="866924"/>
                </a:cubicBezTo>
                <a:cubicBezTo>
                  <a:pt x="3620244" y="869404"/>
                  <a:pt x="3626445" y="870644"/>
                  <a:pt x="3631406" y="870644"/>
                </a:cubicBezTo>
                <a:cubicBezTo>
                  <a:pt x="3636367" y="870644"/>
                  <a:pt x="3641328" y="871885"/>
                  <a:pt x="3646289" y="874365"/>
                </a:cubicBezTo>
                <a:cubicBezTo>
                  <a:pt x="3651250" y="876846"/>
                  <a:pt x="3656211" y="878086"/>
                  <a:pt x="3661172" y="878086"/>
                </a:cubicBezTo>
                <a:cubicBezTo>
                  <a:pt x="3666133" y="878086"/>
                  <a:pt x="3668613" y="878086"/>
                  <a:pt x="3668613" y="878086"/>
                </a:cubicBezTo>
                <a:cubicBezTo>
                  <a:pt x="3673574" y="878086"/>
                  <a:pt x="3683496" y="880566"/>
                  <a:pt x="3698379" y="885527"/>
                </a:cubicBezTo>
                <a:cubicBezTo>
                  <a:pt x="3713262" y="890488"/>
                  <a:pt x="3723183" y="892969"/>
                  <a:pt x="3728145" y="892969"/>
                </a:cubicBezTo>
                <a:cubicBezTo>
                  <a:pt x="3733106" y="897930"/>
                  <a:pt x="3745508" y="900410"/>
                  <a:pt x="3765352" y="900410"/>
                </a:cubicBezTo>
                <a:cubicBezTo>
                  <a:pt x="3800078" y="905371"/>
                  <a:pt x="3822402" y="912813"/>
                  <a:pt x="3832324" y="922734"/>
                </a:cubicBezTo>
                <a:lnTo>
                  <a:pt x="3847207" y="922734"/>
                </a:lnTo>
                <a:cubicBezTo>
                  <a:pt x="3862090" y="922734"/>
                  <a:pt x="3869531" y="925215"/>
                  <a:pt x="3869531" y="930176"/>
                </a:cubicBezTo>
                <a:lnTo>
                  <a:pt x="3914180" y="937617"/>
                </a:lnTo>
                <a:lnTo>
                  <a:pt x="3929063" y="945059"/>
                </a:lnTo>
                <a:lnTo>
                  <a:pt x="3943945" y="937617"/>
                </a:lnTo>
                <a:lnTo>
                  <a:pt x="3966270" y="945059"/>
                </a:lnTo>
                <a:lnTo>
                  <a:pt x="3996035" y="967383"/>
                </a:lnTo>
                <a:cubicBezTo>
                  <a:pt x="3996035" y="967383"/>
                  <a:pt x="3998516" y="967383"/>
                  <a:pt x="4003477" y="967383"/>
                </a:cubicBezTo>
                <a:lnTo>
                  <a:pt x="4025801" y="967383"/>
                </a:lnTo>
                <a:cubicBezTo>
                  <a:pt x="4030762" y="962422"/>
                  <a:pt x="4033242" y="962422"/>
                  <a:pt x="4033242" y="967383"/>
                </a:cubicBezTo>
                <a:lnTo>
                  <a:pt x="4048125" y="967383"/>
                </a:lnTo>
                <a:cubicBezTo>
                  <a:pt x="4058047" y="967383"/>
                  <a:pt x="4066729" y="968623"/>
                  <a:pt x="4074170" y="971103"/>
                </a:cubicBezTo>
                <a:cubicBezTo>
                  <a:pt x="4081611" y="973584"/>
                  <a:pt x="4087812" y="974824"/>
                  <a:pt x="4092773" y="974824"/>
                </a:cubicBezTo>
                <a:lnTo>
                  <a:pt x="4100215" y="989707"/>
                </a:lnTo>
                <a:lnTo>
                  <a:pt x="4129980" y="997148"/>
                </a:lnTo>
                <a:cubicBezTo>
                  <a:pt x="4134942" y="997148"/>
                  <a:pt x="4139902" y="997148"/>
                  <a:pt x="4144863" y="997148"/>
                </a:cubicBezTo>
                <a:cubicBezTo>
                  <a:pt x="4144863" y="1002110"/>
                  <a:pt x="4146104" y="1005830"/>
                  <a:pt x="4148584" y="1008310"/>
                </a:cubicBezTo>
                <a:cubicBezTo>
                  <a:pt x="4151064" y="1010791"/>
                  <a:pt x="4154785" y="1012031"/>
                  <a:pt x="4159746" y="1012031"/>
                </a:cubicBezTo>
                <a:lnTo>
                  <a:pt x="4152305" y="1004590"/>
                </a:lnTo>
                <a:cubicBezTo>
                  <a:pt x="4152305" y="999629"/>
                  <a:pt x="4152305" y="997148"/>
                  <a:pt x="4152305" y="997148"/>
                </a:cubicBezTo>
                <a:lnTo>
                  <a:pt x="4189512" y="1004590"/>
                </a:lnTo>
                <a:cubicBezTo>
                  <a:pt x="4189512" y="1004590"/>
                  <a:pt x="4193232" y="1004590"/>
                  <a:pt x="4200674" y="1004590"/>
                </a:cubicBezTo>
                <a:cubicBezTo>
                  <a:pt x="4208115" y="1004590"/>
                  <a:pt x="4211836" y="1007070"/>
                  <a:pt x="4211836" y="1012031"/>
                </a:cubicBezTo>
                <a:cubicBezTo>
                  <a:pt x="4211836" y="1012031"/>
                  <a:pt x="4213076" y="1013272"/>
                  <a:pt x="4215557" y="1015752"/>
                </a:cubicBezTo>
                <a:cubicBezTo>
                  <a:pt x="4218037" y="1018233"/>
                  <a:pt x="4221758" y="1019473"/>
                  <a:pt x="4226719" y="1019473"/>
                </a:cubicBezTo>
                <a:cubicBezTo>
                  <a:pt x="4231680" y="1019473"/>
                  <a:pt x="4236641" y="1021953"/>
                  <a:pt x="4241602" y="1026914"/>
                </a:cubicBezTo>
                <a:cubicBezTo>
                  <a:pt x="4251523" y="1036836"/>
                  <a:pt x="4258965" y="1039317"/>
                  <a:pt x="4263926" y="1034355"/>
                </a:cubicBezTo>
                <a:lnTo>
                  <a:pt x="4293691" y="1049238"/>
                </a:lnTo>
                <a:cubicBezTo>
                  <a:pt x="4293691" y="1049238"/>
                  <a:pt x="4291211" y="1049238"/>
                  <a:pt x="4286250" y="1049238"/>
                </a:cubicBezTo>
                <a:cubicBezTo>
                  <a:pt x="4286250" y="1054200"/>
                  <a:pt x="4287490" y="1056680"/>
                  <a:pt x="4289971" y="1056680"/>
                </a:cubicBezTo>
                <a:cubicBezTo>
                  <a:pt x="4292451" y="1056680"/>
                  <a:pt x="4293691" y="1054200"/>
                  <a:pt x="4293691" y="1049238"/>
                </a:cubicBezTo>
                <a:cubicBezTo>
                  <a:pt x="4293691" y="1049238"/>
                  <a:pt x="4296172" y="1050479"/>
                  <a:pt x="4301133" y="1052959"/>
                </a:cubicBezTo>
                <a:cubicBezTo>
                  <a:pt x="4306094" y="1055440"/>
                  <a:pt x="4311055" y="1054200"/>
                  <a:pt x="4316016" y="1049238"/>
                </a:cubicBezTo>
                <a:cubicBezTo>
                  <a:pt x="4320977" y="1044277"/>
                  <a:pt x="4328418" y="1044277"/>
                  <a:pt x="4338340" y="1049238"/>
                </a:cubicBezTo>
                <a:lnTo>
                  <a:pt x="4345781" y="1064121"/>
                </a:lnTo>
                <a:cubicBezTo>
                  <a:pt x="4340820" y="1064121"/>
                  <a:pt x="4338340" y="1062881"/>
                  <a:pt x="4338340" y="1060400"/>
                </a:cubicBezTo>
                <a:lnTo>
                  <a:pt x="4338340" y="1064121"/>
                </a:lnTo>
                <a:cubicBezTo>
                  <a:pt x="4348262" y="1069082"/>
                  <a:pt x="4354463" y="1070322"/>
                  <a:pt x="4356943" y="1067842"/>
                </a:cubicBezTo>
                <a:cubicBezTo>
                  <a:pt x="4359424" y="1065362"/>
                  <a:pt x="4360664" y="1061641"/>
                  <a:pt x="4360664" y="1056680"/>
                </a:cubicBezTo>
                <a:lnTo>
                  <a:pt x="4405313" y="1071562"/>
                </a:lnTo>
                <a:lnTo>
                  <a:pt x="4427636" y="1079004"/>
                </a:lnTo>
                <a:lnTo>
                  <a:pt x="4449961" y="1086445"/>
                </a:lnTo>
                <a:cubicBezTo>
                  <a:pt x="4459883" y="1081484"/>
                  <a:pt x="4464843" y="1082725"/>
                  <a:pt x="4464843" y="1090166"/>
                </a:cubicBezTo>
                <a:cubicBezTo>
                  <a:pt x="4464843" y="1097607"/>
                  <a:pt x="4467324" y="1100088"/>
                  <a:pt x="4472285" y="1097607"/>
                </a:cubicBezTo>
                <a:cubicBezTo>
                  <a:pt x="4477246" y="1095127"/>
                  <a:pt x="4482207" y="1095127"/>
                  <a:pt x="4487168" y="1097607"/>
                </a:cubicBezTo>
                <a:cubicBezTo>
                  <a:pt x="4492129" y="1100088"/>
                  <a:pt x="4497090" y="1101328"/>
                  <a:pt x="4502051" y="1101328"/>
                </a:cubicBezTo>
                <a:cubicBezTo>
                  <a:pt x="4507012" y="1101328"/>
                  <a:pt x="4516933" y="1105049"/>
                  <a:pt x="4531816" y="1112490"/>
                </a:cubicBezTo>
                <a:cubicBezTo>
                  <a:pt x="4546699" y="1119932"/>
                  <a:pt x="4557861" y="1122412"/>
                  <a:pt x="4565302" y="1119932"/>
                </a:cubicBezTo>
                <a:cubicBezTo>
                  <a:pt x="4572744" y="1117451"/>
                  <a:pt x="4577705" y="1116211"/>
                  <a:pt x="4580185" y="1116211"/>
                </a:cubicBezTo>
                <a:cubicBezTo>
                  <a:pt x="4582665" y="1116211"/>
                  <a:pt x="4586386" y="1117451"/>
                  <a:pt x="4591347" y="1119932"/>
                </a:cubicBezTo>
                <a:cubicBezTo>
                  <a:pt x="4596309" y="1122412"/>
                  <a:pt x="4603750" y="1123652"/>
                  <a:pt x="4613672" y="1123652"/>
                </a:cubicBezTo>
                <a:cubicBezTo>
                  <a:pt x="4613672" y="1123652"/>
                  <a:pt x="4614912" y="1124893"/>
                  <a:pt x="4617392" y="1127373"/>
                </a:cubicBezTo>
                <a:cubicBezTo>
                  <a:pt x="4619872" y="1129854"/>
                  <a:pt x="4622354" y="1131094"/>
                  <a:pt x="4624834" y="1131094"/>
                </a:cubicBezTo>
                <a:cubicBezTo>
                  <a:pt x="4627314" y="1131094"/>
                  <a:pt x="4629795" y="1131094"/>
                  <a:pt x="4632275" y="1131094"/>
                </a:cubicBezTo>
                <a:cubicBezTo>
                  <a:pt x="4634755" y="1131094"/>
                  <a:pt x="4637236" y="1131094"/>
                  <a:pt x="4639717" y="1131094"/>
                </a:cubicBezTo>
                <a:cubicBezTo>
                  <a:pt x="4642197" y="1131094"/>
                  <a:pt x="4644678" y="1132334"/>
                  <a:pt x="4647158" y="1134814"/>
                </a:cubicBezTo>
                <a:cubicBezTo>
                  <a:pt x="4649638" y="1137295"/>
                  <a:pt x="4650879" y="1138535"/>
                  <a:pt x="4650879" y="1138535"/>
                </a:cubicBezTo>
                <a:cubicBezTo>
                  <a:pt x="4655840" y="1138535"/>
                  <a:pt x="4664521" y="1139776"/>
                  <a:pt x="4676924" y="1142256"/>
                </a:cubicBezTo>
                <a:cubicBezTo>
                  <a:pt x="4689326" y="1144736"/>
                  <a:pt x="4698007" y="1148457"/>
                  <a:pt x="4702968" y="1153418"/>
                </a:cubicBezTo>
                <a:cubicBezTo>
                  <a:pt x="4707930" y="1153418"/>
                  <a:pt x="4710410" y="1153418"/>
                  <a:pt x="4710410" y="1153418"/>
                </a:cubicBezTo>
                <a:lnTo>
                  <a:pt x="4732734" y="1160859"/>
                </a:lnTo>
                <a:cubicBezTo>
                  <a:pt x="4742656" y="1165821"/>
                  <a:pt x="4752578" y="1168301"/>
                  <a:pt x="4762500" y="1168301"/>
                </a:cubicBezTo>
                <a:cubicBezTo>
                  <a:pt x="4782344" y="1168301"/>
                  <a:pt x="4802187" y="1173262"/>
                  <a:pt x="4822031" y="1183184"/>
                </a:cubicBezTo>
                <a:cubicBezTo>
                  <a:pt x="4831952" y="1188145"/>
                  <a:pt x="4836914" y="1190625"/>
                  <a:pt x="4836914" y="1190625"/>
                </a:cubicBezTo>
                <a:cubicBezTo>
                  <a:pt x="4841875" y="1190625"/>
                  <a:pt x="4848076" y="1191866"/>
                  <a:pt x="4855517" y="1194346"/>
                </a:cubicBezTo>
                <a:cubicBezTo>
                  <a:pt x="4862959" y="1196826"/>
                  <a:pt x="4871641" y="1199307"/>
                  <a:pt x="4881562" y="1201787"/>
                </a:cubicBezTo>
                <a:cubicBezTo>
                  <a:pt x="4891484" y="1204268"/>
                  <a:pt x="4902646" y="1206748"/>
                  <a:pt x="4915049" y="1209228"/>
                </a:cubicBezTo>
                <a:cubicBezTo>
                  <a:pt x="4927451" y="1211709"/>
                  <a:pt x="4933652" y="1215430"/>
                  <a:pt x="4933652" y="1220391"/>
                </a:cubicBezTo>
                <a:lnTo>
                  <a:pt x="4948535" y="1227832"/>
                </a:lnTo>
                <a:cubicBezTo>
                  <a:pt x="4948535" y="1227832"/>
                  <a:pt x="4948535" y="1229072"/>
                  <a:pt x="4948535" y="1231553"/>
                </a:cubicBezTo>
                <a:cubicBezTo>
                  <a:pt x="4948535" y="1234033"/>
                  <a:pt x="4953496" y="1235273"/>
                  <a:pt x="4963418" y="1235273"/>
                </a:cubicBezTo>
                <a:cubicBezTo>
                  <a:pt x="4968379" y="1235273"/>
                  <a:pt x="4973339" y="1237754"/>
                  <a:pt x="4978301" y="1242715"/>
                </a:cubicBezTo>
                <a:lnTo>
                  <a:pt x="4985742" y="1250156"/>
                </a:lnTo>
                <a:lnTo>
                  <a:pt x="4993183" y="1257598"/>
                </a:lnTo>
                <a:cubicBezTo>
                  <a:pt x="4993183" y="1257598"/>
                  <a:pt x="4995663" y="1257598"/>
                  <a:pt x="5000625" y="1257598"/>
                </a:cubicBezTo>
                <a:cubicBezTo>
                  <a:pt x="5005586" y="1257598"/>
                  <a:pt x="5008066" y="1257598"/>
                  <a:pt x="5008066" y="1257598"/>
                </a:cubicBezTo>
                <a:cubicBezTo>
                  <a:pt x="5013027" y="1247676"/>
                  <a:pt x="5020469" y="1250156"/>
                  <a:pt x="5030390" y="1265039"/>
                </a:cubicBezTo>
                <a:cubicBezTo>
                  <a:pt x="5035352" y="1270000"/>
                  <a:pt x="5040312" y="1272480"/>
                  <a:pt x="5045273" y="1272480"/>
                </a:cubicBezTo>
                <a:cubicBezTo>
                  <a:pt x="5050234" y="1272480"/>
                  <a:pt x="5055195" y="1273720"/>
                  <a:pt x="5060156" y="1276201"/>
                </a:cubicBezTo>
                <a:cubicBezTo>
                  <a:pt x="5065117" y="1278682"/>
                  <a:pt x="5070077" y="1279922"/>
                  <a:pt x="5075039" y="1279922"/>
                </a:cubicBezTo>
                <a:cubicBezTo>
                  <a:pt x="5089922" y="1289844"/>
                  <a:pt x="5099843" y="1294805"/>
                  <a:pt x="5104804" y="1294805"/>
                </a:cubicBezTo>
                <a:cubicBezTo>
                  <a:pt x="5109766" y="1299765"/>
                  <a:pt x="5114726" y="1303486"/>
                  <a:pt x="5119687" y="1305967"/>
                </a:cubicBezTo>
                <a:cubicBezTo>
                  <a:pt x="5124649" y="1308447"/>
                  <a:pt x="5127129" y="1309687"/>
                  <a:pt x="5127129" y="1309687"/>
                </a:cubicBezTo>
                <a:cubicBezTo>
                  <a:pt x="5132090" y="1314648"/>
                  <a:pt x="5137050" y="1317129"/>
                  <a:pt x="5142011" y="1317129"/>
                </a:cubicBezTo>
                <a:cubicBezTo>
                  <a:pt x="5171777" y="1317129"/>
                  <a:pt x="5186660" y="1322090"/>
                  <a:pt x="5186660" y="1332012"/>
                </a:cubicBezTo>
                <a:cubicBezTo>
                  <a:pt x="5186660" y="1332012"/>
                  <a:pt x="5191621" y="1332012"/>
                  <a:pt x="5201543" y="1332012"/>
                </a:cubicBezTo>
                <a:cubicBezTo>
                  <a:pt x="5201543" y="1332012"/>
                  <a:pt x="5202783" y="1333252"/>
                  <a:pt x="5205263" y="1335732"/>
                </a:cubicBezTo>
                <a:cubicBezTo>
                  <a:pt x="5207743" y="1338213"/>
                  <a:pt x="5211464" y="1339453"/>
                  <a:pt x="5216426" y="1339453"/>
                </a:cubicBezTo>
                <a:cubicBezTo>
                  <a:pt x="5221387" y="1344414"/>
                  <a:pt x="5226347" y="1346894"/>
                  <a:pt x="5231308" y="1346894"/>
                </a:cubicBezTo>
                <a:cubicBezTo>
                  <a:pt x="5236270" y="1346894"/>
                  <a:pt x="5239990" y="1348134"/>
                  <a:pt x="5242470" y="1350615"/>
                </a:cubicBezTo>
                <a:cubicBezTo>
                  <a:pt x="5244951" y="1353096"/>
                  <a:pt x="5248671" y="1354336"/>
                  <a:pt x="5253633" y="1354336"/>
                </a:cubicBezTo>
                <a:cubicBezTo>
                  <a:pt x="5258594" y="1354336"/>
                  <a:pt x="5261074" y="1354336"/>
                  <a:pt x="5261074" y="1354336"/>
                </a:cubicBezTo>
                <a:cubicBezTo>
                  <a:pt x="5256113" y="1359297"/>
                  <a:pt x="5257353" y="1363017"/>
                  <a:pt x="5264795" y="1365498"/>
                </a:cubicBezTo>
                <a:cubicBezTo>
                  <a:pt x="5272236" y="1367979"/>
                  <a:pt x="5278437" y="1369219"/>
                  <a:pt x="5283398" y="1369219"/>
                </a:cubicBezTo>
                <a:lnTo>
                  <a:pt x="5290840" y="1369219"/>
                </a:lnTo>
                <a:lnTo>
                  <a:pt x="5283398" y="1376660"/>
                </a:lnTo>
                <a:cubicBezTo>
                  <a:pt x="5288359" y="1376660"/>
                  <a:pt x="5304482" y="1381621"/>
                  <a:pt x="5331767" y="1391543"/>
                </a:cubicBezTo>
                <a:cubicBezTo>
                  <a:pt x="5359053" y="1401465"/>
                  <a:pt x="5370215" y="1403945"/>
                  <a:pt x="5365254" y="1398984"/>
                </a:cubicBezTo>
                <a:lnTo>
                  <a:pt x="5372695" y="1391543"/>
                </a:lnTo>
                <a:cubicBezTo>
                  <a:pt x="5382617" y="1396504"/>
                  <a:pt x="5390058" y="1400224"/>
                  <a:pt x="5395019" y="1402705"/>
                </a:cubicBezTo>
                <a:cubicBezTo>
                  <a:pt x="5399981" y="1405186"/>
                  <a:pt x="5402461" y="1408906"/>
                  <a:pt x="5402461" y="1413867"/>
                </a:cubicBezTo>
                <a:lnTo>
                  <a:pt x="5409902" y="1421309"/>
                </a:lnTo>
                <a:lnTo>
                  <a:pt x="5409902" y="1413867"/>
                </a:lnTo>
                <a:lnTo>
                  <a:pt x="5424785" y="1421309"/>
                </a:lnTo>
                <a:lnTo>
                  <a:pt x="5439668" y="1428750"/>
                </a:lnTo>
                <a:lnTo>
                  <a:pt x="5469433" y="1436191"/>
                </a:lnTo>
                <a:cubicBezTo>
                  <a:pt x="5479355" y="1441152"/>
                  <a:pt x="5485557" y="1446113"/>
                  <a:pt x="5488037" y="1451074"/>
                </a:cubicBezTo>
                <a:cubicBezTo>
                  <a:pt x="5490517" y="1456035"/>
                  <a:pt x="5496719" y="1458516"/>
                  <a:pt x="5506640" y="1458516"/>
                </a:cubicBezTo>
                <a:cubicBezTo>
                  <a:pt x="5516562" y="1458516"/>
                  <a:pt x="5524003" y="1460996"/>
                  <a:pt x="5528965" y="1465957"/>
                </a:cubicBezTo>
                <a:lnTo>
                  <a:pt x="5528965" y="1473398"/>
                </a:lnTo>
                <a:lnTo>
                  <a:pt x="5536406" y="1473398"/>
                </a:lnTo>
                <a:lnTo>
                  <a:pt x="5573613" y="1480840"/>
                </a:lnTo>
                <a:cubicBezTo>
                  <a:pt x="5578574" y="1480840"/>
                  <a:pt x="5583535" y="1482080"/>
                  <a:pt x="5588496" y="1484560"/>
                </a:cubicBezTo>
                <a:cubicBezTo>
                  <a:pt x="5593457" y="1487041"/>
                  <a:pt x="5595937" y="1488281"/>
                  <a:pt x="5595937" y="1488281"/>
                </a:cubicBezTo>
                <a:cubicBezTo>
                  <a:pt x="5615781" y="1488281"/>
                  <a:pt x="5620742" y="1493242"/>
                  <a:pt x="5610820" y="1503164"/>
                </a:cubicBezTo>
                <a:cubicBezTo>
                  <a:pt x="5610820" y="1498203"/>
                  <a:pt x="5608340" y="1495723"/>
                  <a:pt x="5603379" y="1495723"/>
                </a:cubicBezTo>
                <a:lnTo>
                  <a:pt x="5603379" y="1503164"/>
                </a:lnTo>
                <a:cubicBezTo>
                  <a:pt x="5608340" y="1508125"/>
                  <a:pt x="5610820" y="1508125"/>
                  <a:pt x="5610820" y="1503164"/>
                </a:cubicBezTo>
                <a:cubicBezTo>
                  <a:pt x="5610820" y="1508125"/>
                  <a:pt x="5610820" y="1510605"/>
                  <a:pt x="5610820" y="1510605"/>
                </a:cubicBezTo>
                <a:cubicBezTo>
                  <a:pt x="5610820" y="1510605"/>
                  <a:pt x="5613300" y="1513086"/>
                  <a:pt x="5618261" y="1518047"/>
                </a:cubicBezTo>
                <a:cubicBezTo>
                  <a:pt x="5618261" y="1527969"/>
                  <a:pt x="5620742" y="1534170"/>
                  <a:pt x="5625703" y="1536650"/>
                </a:cubicBezTo>
                <a:cubicBezTo>
                  <a:pt x="5630664" y="1539131"/>
                  <a:pt x="5635624" y="1540371"/>
                  <a:pt x="5640586" y="1540371"/>
                </a:cubicBezTo>
                <a:lnTo>
                  <a:pt x="5655468" y="1540371"/>
                </a:lnTo>
                <a:lnTo>
                  <a:pt x="5640586" y="1532930"/>
                </a:lnTo>
                <a:cubicBezTo>
                  <a:pt x="5630664" y="1532930"/>
                  <a:pt x="5625703" y="1530449"/>
                  <a:pt x="5625703" y="1525488"/>
                </a:cubicBezTo>
                <a:cubicBezTo>
                  <a:pt x="5625703" y="1525488"/>
                  <a:pt x="5625703" y="1524248"/>
                  <a:pt x="5625703" y="1521767"/>
                </a:cubicBezTo>
                <a:cubicBezTo>
                  <a:pt x="5625703" y="1519287"/>
                  <a:pt x="5623223" y="1515566"/>
                  <a:pt x="5618261" y="1510605"/>
                </a:cubicBezTo>
                <a:lnTo>
                  <a:pt x="5625703" y="1510605"/>
                </a:lnTo>
                <a:cubicBezTo>
                  <a:pt x="5640586" y="1515566"/>
                  <a:pt x="5645547" y="1518047"/>
                  <a:pt x="5640586" y="1518047"/>
                </a:cubicBezTo>
                <a:lnTo>
                  <a:pt x="5657329" y="1523628"/>
                </a:lnTo>
                <a:lnTo>
                  <a:pt x="5662910" y="1518047"/>
                </a:lnTo>
                <a:cubicBezTo>
                  <a:pt x="5667871" y="1518047"/>
                  <a:pt x="5670351" y="1520527"/>
                  <a:pt x="5670351" y="1525488"/>
                </a:cubicBezTo>
                <a:lnTo>
                  <a:pt x="5662910" y="1525488"/>
                </a:lnTo>
                <a:cubicBezTo>
                  <a:pt x="5667871" y="1530449"/>
                  <a:pt x="5672831" y="1532930"/>
                  <a:pt x="5677793" y="1532930"/>
                </a:cubicBezTo>
                <a:lnTo>
                  <a:pt x="5685234" y="1532930"/>
                </a:lnTo>
                <a:cubicBezTo>
                  <a:pt x="5685234" y="1532930"/>
                  <a:pt x="5685234" y="1530449"/>
                  <a:pt x="5685234" y="1525488"/>
                </a:cubicBezTo>
                <a:lnTo>
                  <a:pt x="5692676" y="1532930"/>
                </a:lnTo>
                <a:lnTo>
                  <a:pt x="5715000" y="1540371"/>
                </a:lnTo>
                <a:cubicBezTo>
                  <a:pt x="5719961" y="1540371"/>
                  <a:pt x="5723682" y="1541611"/>
                  <a:pt x="5726162" y="1544092"/>
                </a:cubicBezTo>
                <a:cubicBezTo>
                  <a:pt x="5728642" y="1546572"/>
                  <a:pt x="5737324" y="1550293"/>
                  <a:pt x="5752207" y="1555254"/>
                </a:cubicBezTo>
                <a:cubicBezTo>
                  <a:pt x="5851425" y="1580059"/>
                  <a:pt x="5938242" y="1604863"/>
                  <a:pt x="6012656" y="1629668"/>
                </a:cubicBezTo>
                <a:lnTo>
                  <a:pt x="6072187" y="1644551"/>
                </a:lnTo>
                <a:cubicBezTo>
                  <a:pt x="6087070" y="1649511"/>
                  <a:pt x="6111874" y="1656953"/>
                  <a:pt x="6146601" y="1666875"/>
                </a:cubicBezTo>
                <a:cubicBezTo>
                  <a:pt x="6146601" y="1666875"/>
                  <a:pt x="6147842" y="1668115"/>
                  <a:pt x="6150322" y="1670596"/>
                </a:cubicBezTo>
                <a:cubicBezTo>
                  <a:pt x="6152802" y="1673076"/>
                  <a:pt x="6156523" y="1674316"/>
                  <a:pt x="6161484" y="1674316"/>
                </a:cubicBezTo>
                <a:cubicBezTo>
                  <a:pt x="6166445" y="1674316"/>
                  <a:pt x="6178847" y="1676797"/>
                  <a:pt x="6198691" y="1681758"/>
                </a:cubicBezTo>
                <a:cubicBezTo>
                  <a:pt x="6263184" y="1701601"/>
                  <a:pt x="6302871" y="1714004"/>
                  <a:pt x="6317754" y="1718965"/>
                </a:cubicBezTo>
                <a:cubicBezTo>
                  <a:pt x="6322715" y="1718965"/>
                  <a:pt x="6330156" y="1720205"/>
                  <a:pt x="6340078" y="1722685"/>
                </a:cubicBezTo>
                <a:cubicBezTo>
                  <a:pt x="6349999" y="1725166"/>
                  <a:pt x="6358681" y="1727646"/>
                  <a:pt x="6366123" y="1730127"/>
                </a:cubicBezTo>
                <a:cubicBezTo>
                  <a:pt x="6373564" y="1732608"/>
                  <a:pt x="6377285" y="1733848"/>
                  <a:pt x="6377285" y="1733848"/>
                </a:cubicBezTo>
                <a:cubicBezTo>
                  <a:pt x="6377285" y="1733848"/>
                  <a:pt x="6369843" y="1733848"/>
                  <a:pt x="6354961" y="1733848"/>
                </a:cubicBezTo>
                <a:cubicBezTo>
                  <a:pt x="6354961" y="1733848"/>
                  <a:pt x="6352481" y="1733848"/>
                  <a:pt x="6347519" y="1733848"/>
                </a:cubicBezTo>
                <a:cubicBezTo>
                  <a:pt x="6342558" y="1733848"/>
                  <a:pt x="6337598" y="1733848"/>
                  <a:pt x="6332636" y="1733848"/>
                </a:cubicBezTo>
                <a:cubicBezTo>
                  <a:pt x="6327675" y="1733848"/>
                  <a:pt x="6323954" y="1732608"/>
                  <a:pt x="6321474" y="1730127"/>
                </a:cubicBezTo>
                <a:cubicBezTo>
                  <a:pt x="6318994" y="1727646"/>
                  <a:pt x="6317754" y="1726406"/>
                  <a:pt x="6317754" y="1726406"/>
                </a:cubicBezTo>
                <a:cubicBezTo>
                  <a:pt x="6312792" y="1721445"/>
                  <a:pt x="6306592" y="1718965"/>
                  <a:pt x="6299150" y="1718965"/>
                </a:cubicBezTo>
                <a:cubicBezTo>
                  <a:pt x="6291709" y="1718965"/>
                  <a:pt x="6285508" y="1718965"/>
                  <a:pt x="6280547" y="1718965"/>
                </a:cubicBezTo>
                <a:cubicBezTo>
                  <a:pt x="6275585" y="1714004"/>
                  <a:pt x="6270625" y="1711523"/>
                  <a:pt x="6265664" y="1711523"/>
                </a:cubicBezTo>
                <a:cubicBezTo>
                  <a:pt x="6260702" y="1711523"/>
                  <a:pt x="6253261" y="1711523"/>
                  <a:pt x="6243340" y="1711523"/>
                </a:cubicBezTo>
                <a:cubicBezTo>
                  <a:pt x="6228457" y="1706563"/>
                  <a:pt x="6218535" y="1704082"/>
                  <a:pt x="6213574" y="1704082"/>
                </a:cubicBezTo>
                <a:cubicBezTo>
                  <a:pt x="6208613" y="1704082"/>
                  <a:pt x="6206133" y="1704082"/>
                  <a:pt x="6206133" y="1704082"/>
                </a:cubicBezTo>
                <a:lnTo>
                  <a:pt x="6161484" y="1689199"/>
                </a:lnTo>
                <a:cubicBezTo>
                  <a:pt x="6141640" y="1684238"/>
                  <a:pt x="6129238" y="1680518"/>
                  <a:pt x="6124277" y="1678037"/>
                </a:cubicBezTo>
                <a:cubicBezTo>
                  <a:pt x="6119316" y="1675556"/>
                  <a:pt x="6116836" y="1674316"/>
                  <a:pt x="6116836" y="1674316"/>
                </a:cubicBezTo>
                <a:cubicBezTo>
                  <a:pt x="6116836" y="1669356"/>
                  <a:pt x="6115595" y="1666875"/>
                  <a:pt x="6113115" y="1666875"/>
                </a:cubicBezTo>
                <a:cubicBezTo>
                  <a:pt x="6110635" y="1666875"/>
                  <a:pt x="6109394" y="1666875"/>
                  <a:pt x="6109394" y="1666875"/>
                </a:cubicBezTo>
                <a:lnTo>
                  <a:pt x="6087070" y="1666875"/>
                </a:lnTo>
                <a:cubicBezTo>
                  <a:pt x="6082109" y="1661914"/>
                  <a:pt x="6079629" y="1661914"/>
                  <a:pt x="6079629" y="1666875"/>
                </a:cubicBezTo>
                <a:lnTo>
                  <a:pt x="6057304" y="1651992"/>
                </a:lnTo>
                <a:lnTo>
                  <a:pt x="6049863" y="1651992"/>
                </a:lnTo>
                <a:cubicBezTo>
                  <a:pt x="6044902" y="1651992"/>
                  <a:pt x="6039942" y="1651992"/>
                  <a:pt x="6034980" y="1651992"/>
                </a:cubicBezTo>
                <a:cubicBezTo>
                  <a:pt x="6030019" y="1651992"/>
                  <a:pt x="6025059" y="1651992"/>
                  <a:pt x="6020097" y="1651992"/>
                </a:cubicBezTo>
                <a:cubicBezTo>
                  <a:pt x="6015136" y="1651992"/>
                  <a:pt x="6011415" y="1650752"/>
                  <a:pt x="6008935" y="1648271"/>
                </a:cubicBezTo>
                <a:cubicBezTo>
                  <a:pt x="6006455" y="1645791"/>
                  <a:pt x="6003974" y="1644551"/>
                  <a:pt x="6001494" y="1644551"/>
                </a:cubicBezTo>
                <a:cubicBezTo>
                  <a:pt x="5999014" y="1644551"/>
                  <a:pt x="5995293" y="1644551"/>
                  <a:pt x="5990332" y="1644551"/>
                </a:cubicBezTo>
                <a:cubicBezTo>
                  <a:pt x="5985370" y="1644551"/>
                  <a:pt x="5982890" y="1644551"/>
                  <a:pt x="5982890" y="1644551"/>
                </a:cubicBezTo>
                <a:lnTo>
                  <a:pt x="5960566" y="1637109"/>
                </a:lnTo>
                <a:cubicBezTo>
                  <a:pt x="5960566" y="1637109"/>
                  <a:pt x="5960566" y="1638349"/>
                  <a:pt x="5960566" y="1640830"/>
                </a:cubicBezTo>
                <a:cubicBezTo>
                  <a:pt x="5960566" y="1643311"/>
                  <a:pt x="5963046" y="1644551"/>
                  <a:pt x="5968008" y="1644551"/>
                </a:cubicBezTo>
                <a:cubicBezTo>
                  <a:pt x="5972969" y="1644551"/>
                  <a:pt x="5976690" y="1645791"/>
                  <a:pt x="5979170" y="1648271"/>
                </a:cubicBezTo>
                <a:cubicBezTo>
                  <a:pt x="5981650" y="1650752"/>
                  <a:pt x="5982890" y="1651992"/>
                  <a:pt x="5982890" y="1651992"/>
                </a:cubicBezTo>
                <a:cubicBezTo>
                  <a:pt x="5982890" y="1651992"/>
                  <a:pt x="5984131" y="1651992"/>
                  <a:pt x="5986611" y="1651992"/>
                </a:cubicBezTo>
                <a:cubicBezTo>
                  <a:pt x="5989091" y="1651992"/>
                  <a:pt x="5991572" y="1651992"/>
                  <a:pt x="5994052" y="1651992"/>
                </a:cubicBezTo>
                <a:cubicBezTo>
                  <a:pt x="5996533" y="1651992"/>
                  <a:pt x="6000253" y="1653232"/>
                  <a:pt x="6005215" y="1655713"/>
                </a:cubicBezTo>
                <a:cubicBezTo>
                  <a:pt x="6010176" y="1658193"/>
                  <a:pt x="6015136" y="1660674"/>
                  <a:pt x="6020097" y="1663154"/>
                </a:cubicBezTo>
                <a:cubicBezTo>
                  <a:pt x="6025059" y="1665635"/>
                  <a:pt x="6027539" y="1665635"/>
                  <a:pt x="6027539" y="1663154"/>
                </a:cubicBezTo>
                <a:cubicBezTo>
                  <a:pt x="6027539" y="1660674"/>
                  <a:pt x="6030019" y="1661914"/>
                  <a:pt x="6034980" y="1666875"/>
                </a:cubicBezTo>
                <a:cubicBezTo>
                  <a:pt x="6039942" y="1666875"/>
                  <a:pt x="6043662" y="1668115"/>
                  <a:pt x="6046142" y="1670596"/>
                </a:cubicBezTo>
                <a:cubicBezTo>
                  <a:pt x="6048622" y="1673076"/>
                  <a:pt x="6052343" y="1674316"/>
                  <a:pt x="6057304" y="1674316"/>
                </a:cubicBezTo>
                <a:cubicBezTo>
                  <a:pt x="6072187" y="1674316"/>
                  <a:pt x="6083349" y="1675556"/>
                  <a:pt x="6090791" y="1678037"/>
                </a:cubicBezTo>
                <a:cubicBezTo>
                  <a:pt x="6098232" y="1680518"/>
                  <a:pt x="6103193" y="1682998"/>
                  <a:pt x="6105674" y="1685478"/>
                </a:cubicBezTo>
                <a:cubicBezTo>
                  <a:pt x="6108154" y="1687959"/>
                  <a:pt x="6111874" y="1689199"/>
                  <a:pt x="6116836" y="1689199"/>
                </a:cubicBezTo>
                <a:lnTo>
                  <a:pt x="6124277" y="1689199"/>
                </a:lnTo>
                <a:lnTo>
                  <a:pt x="6124277" y="1696641"/>
                </a:lnTo>
                <a:lnTo>
                  <a:pt x="6131718" y="1696641"/>
                </a:lnTo>
                <a:lnTo>
                  <a:pt x="6131718" y="1689199"/>
                </a:lnTo>
                <a:cubicBezTo>
                  <a:pt x="6136680" y="1694160"/>
                  <a:pt x="6139160" y="1696641"/>
                  <a:pt x="6139160" y="1696641"/>
                </a:cubicBezTo>
                <a:lnTo>
                  <a:pt x="6154043" y="1704082"/>
                </a:lnTo>
                <a:cubicBezTo>
                  <a:pt x="6159004" y="1699121"/>
                  <a:pt x="6167685" y="1699121"/>
                  <a:pt x="6180088" y="1704082"/>
                </a:cubicBezTo>
                <a:cubicBezTo>
                  <a:pt x="6192490" y="1709043"/>
                  <a:pt x="6213574" y="1714004"/>
                  <a:pt x="6243340" y="1718965"/>
                </a:cubicBezTo>
                <a:cubicBezTo>
                  <a:pt x="6253261" y="1723926"/>
                  <a:pt x="6261943" y="1726406"/>
                  <a:pt x="6269385" y="1726406"/>
                </a:cubicBezTo>
                <a:cubicBezTo>
                  <a:pt x="6276826" y="1726406"/>
                  <a:pt x="6281787" y="1727646"/>
                  <a:pt x="6284267" y="1730127"/>
                </a:cubicBezTo>
                <a:cubicBezTo>
                  <a:pt x="6286747" y="1732608"/>
                  <a:pt x="6290468" y="1731367"/>
                  <a:pt x="6295429" y="1726406"/>
                </a:cubicBezTo>
                <a:lnTo>
                  <a:pt x="6295429" y="1733848"/>
                </a:lnTo>
                <a:cubicBezTo>
                  <a:pt x="6295429" y="1733848"/>
                  <a:pt x="6302871" y="1736328"/>
                  <a:pt x="6317754" y="1741289"/>
                </a:cubicBezTo>
                <a:cubicBezTo>
                  <a:pt x="6327675" y="1741289"/>
                  <a:pt x="6335117" y="1741289"/>
                  <a:pt x="6340078" y="1741289"/>
                </a:cubicBezTo>
                <a:cubicBezTo>
                  <a:pt x="6345039" y="1741289"/>
                  <a:pt x="6347519" y="1741289"/>
                  <a:pt x="6347519" y="1741289"/>
                </a:cubicBezTo>
                <a:cubicBezTo>
                  <a:pt x="6347519" y="1746250"/>
                  <a:pt x="6352481" y="1748730"/>
                  <a:pt x="6362402" y="1748730"/>
                </a:cubicBezTo>
                <a:lnTo>
                  <a:pt x="6384726" y="1756172"/>
                </a:lnTo>
                <a:cubicBezTo>
                  <a:pt x="6379765" y="1756172"/>
                  <a:pt x="6377285" y="1756172"/>
                  <a:pt x="6377285" y="1756172"/>
                </a:cubicBezTo>
                <a:cubicBezTo>
                  <a:pt x="6377285" y="1761133"/>
                  <a:pt x="6374805" y="1763613"/>
                  <a:pt x="6369843" y="1763613"/>
                </a:cubicBezTo>
                <a:cubicBezTo>
                  <a:pt x="6364882" y="1763613"/>
                  <a:pt x="6362402" y="1763613"/>
                  <a:pt x="6362402" y="1763613"/>
                </a:cubicBezTo>
                <a:cubicBezTo>
                  <a:pt x="6362402" y="1768574"/>
                  <a:pt x="6362402" y="1771055"/>
                  <a:pt x="6362402" y="1771055"/>
                </a:cubicBezTo>
                <a:cubicBezTo>
                  <a:pt x="6362402" y="1771055"/>
                  <a:pt x="6359922" y="1771055"/>
                  <a:pt x="6354961" y="1771055"/>
                </a:cubicBezTo>
                <a:lnTo>
                  <a:pt x="6347519" y="1771055"/>
                </a:lnTo>
                <a:cubicBezTo>
                  <a:pt x="6352481" y="1766094"/>
                  <a:pt x="6352481" y="1763613"/>
                  <a:pt x="6347519" y="1763613"/>
                </a:cubicBezTo>
                <a:cubicBezTo>
                  <a:pt x="6342558" y="1763613"/>
                  <a:pt x="6338837" y="1763613"/>
                  <a:pt x="6336357" y="1763613"/>
                </a:cubicBezTo>
                <a:cubicBezTo>
                  <a:pt x="6333877" y="1763613"/>
                  <a:pt x="6328916" y="1766094"/>
                  <a:pt x="6321474" y="1771055"/>
                </a:cubicBezTo>
                <a:cubicBezTo>
                  <a:pt x="6314033" y="1776015"/>
                  <a:pt x="6310312" y="1776015"/>
                  <a:pt x="6310312" y="1771055"/>
                </a:cubicBezTo>
                <a:cubicBezTo>
                  <a:pt x="6310312" y="1766094"/>
                  <a:pt x="6310312" y="1763613"/>
                  <a:pt x="6310312" y="1763613"/>
                </a:cubicBezTo>
                <a:lnTo>
                  <a:pt x="6302871" y="1756172"/>
                </a:lnTo>
                <a:cubicBezTo>
                  <a:pt x="6302871" y="1756172"/>
                  <a:pt x="6301630" y="1756172"/>
                  <a:pt x="6299150" y="1756172"/>
                </a:cubicBezTo>
                <a:cubicBezTo>
                  <a:pt x="6296670" y="1756172"/>
                  <a:pt x="6292949" y="1756172"/>
                  <a:pt x="6287988" y="1756172"/>
                </a:cubicBezTo>
                <a:cubicBezTo>
                  <a:pt x="6287988" y="1751211"/>
                  <a:pt x="6285508" y="1751211"/>
                  <a:pt x="6280547" y="1756172"/>
                </a:cubicBezTo>
                <a:lnTo>
                  <a:pt x="6273105" y="1756172"/>
                </a:lnTo>
                <a:lnTo>
                  <a:pt x="6228457" y="1733848"/>
                </a:lnTo>
                <a:cubicBezTo>
                  <a:pt x="6213574" y="1733848"/>
                  <a:pt x="6201171" y="1732608"/>
                  <a:pt x="6191250" y="1730127"/>
                </a:cubicBezTo>
                <a:cubicBezTo>
                  <a:pt x="6181328" y="1727646"/>
                  <a:pt x="6172646" y="1726406"/>
                  <a:pt x="6165205" y="1726406"/>
                </a:cubicBezTo>
                <a:cubicBezTo>
                  <a:pt x="6157763" y="1726406"/>
                  <a:pt x="6150322" y="1723926"/>
                  <a:pt x="6142881" y="1718965"/>
                </a:cubicBezTo>
                <a:cubicBezTo>
                  <a:pt x="6135439" y="1714004"/>
                  <a:pt x="6125518" y="1711523"/>
                  <a:pt x="6113115" y="1711523"/>
                </a:cubicBezTo>
                <a:cubicBezTo>
                  <a:pt x="6100712" y="1711523"/>
                  <a:pt x="6093271" y="1710283"/>
                  <a:pt x="6090791" y="1707803"/>
                </a:cubicBezTo>
                <a:cubicBezTo>
                  <a:pt x="6088311" y="1705322"/>
                  <a:pt x="6084590" y="1702842"/>
                  <a:pt x="6079629" y="1700361"/>
                </a:cubicBezTo>
                <a:cubicBezTo>
                  <a:pt x="6074667" y="1697881"/>
                  <a:pt x="6069707" y="1699121"/>
                  <a:pt x="6064746" y="1704082"/>
                </a:cubicBezTo>
                <a:cubicBezTo>
                  <a:pt x="6074667" y="1704082"/>
                  <a:pt x="6080869" y="1706563"/>
                  <a:pt x="6083349" y="1711523"/>
                </a:cubicBezTo>
                <a:cubicBezTo>
                  <a:pt x="6085829" y="1716484"/>
                  <a:pt x="6089550" y="1718965"/>
                  <a:pt x="6094511" y="1718965"/>
                </a:cubicBezTo>
                <a:cubicBezTo>
                  <a:pt x="6114356" y="1718965"/>
                  <a:pt x="6124277" y="1721445"/>
                  <a:pt x="6124277" y="1726406"/>
                </a:cubicBezTo>
                <a:cubicBezTo>
                  <a:pt x="6124277" y="1731367"/>
                  <a:pt x="6126757" y="1733848"/>
                  <a:pt x="6131718" y="1733848"/>
                </a:cubicBezTo>
                <a:lnTo>
                  <a:pt x="6161484" y="1741289"/>
                </a:lnTo>
                <a:cubicBezTo>
                  <a:pt x="6166445" y="1741289"/>
                  <a:pt x="6171406" y="1741289"/>
                  <a:pt x="6176367" y="1741289"/>
                </a:cubicBezTo>
                <a:cubicBezTo>
                  <a:pt x="6176367" y="1736328"/>
                  <a:pt x="6177608" y="1735088"/>
                  <a:pt x="6180088" y="1737568"/>
                </a:cubicBezTo>
                <a:cubicBezTo>
                  <a:pt x="6182568" y="1740049"/>
                  <a:pt x="6186288" y="1741289"/>
                  <a:pt x="6191250" y="1741289"/>
                </a:cubicBezTo>
                <a:cubicBezTo>
                  <a:pt x="6196211" y="1746250"/>
                  <a:pt x="6201171" y="1748730"/>
                  <a:pt x="6206133" y="1748730"/>
                </a:cubicBezTo>
                <a:cubicBezTo>
                  <a:pt x="6221015" y="1748730"/>
                  <a:pt x="6223495" y="1751211"/>
                  <a:pt x="6213574" y="1756172"/>
                </a:cubicBezTo>
                <a:lnTo>
                  <a:pt x="6198691" y="1763613"/>
                </a:lnTo>
                <a:lnTo>
                  <a:pt x="6206133" y="1771055"/>
                </a:lnTo>
                <a:cubicBezTo>
                  <a:pt x="6250781" y="1785937"/>
                  <a:pt x="6275585" y="1790898"/>
                  <a:pt x="6280547" y="1785937"/>
                </a:cubicBezTo>
                <a:lnTo>
                  <a:pt x="6265664" y="1778496"/>
                </a:lnTo>
                <a:lnTo>
                  <a:pt x="6235898" y="1771055"/>
                </a:lnTo>
                <a:cubicBezTo>
                  <a:pt x="6235898" y="1771055"/>
                  <a:pt x="6233418" y="1769815"/>
                  <a:pt x="6228457" y="1767334"/>
                </a:cubicBezTo>
                <a:cubicBezTo>
                  <a:pt x="6223495" y="1764853"/>
                  <a:pt x="6221015" y="1766094"/>
                  <a:pt x="6221015" y="1771055"/>
                </a:cubicBezTo>
                <a:lnTo>
                  <a:pt x="6221015" y="1763613"/>
                </a:lnTo>
                <a:cubicBezTo>
                  <a:pt x="6225977" y="1758652"/>
                  <a:pt x="6228457" y="1756172"/>
                  <a:pt x="6228457" y="1756172"/>
                </a:cubicBezTo>
                <a:lnTo>
                  <a:pt x="6243340" y="1756172"/>
                </a:lnTo>
                <a:cubicBezTo>
                  <a:pt x="6258222" y="1756172"/>
                  <a:pt x="6265664" y="1758652"/>
                  <a:pt x="6265664" y="1763613"/>
                </a:cubicBezTo>
                <a:cubicBezTo>
                  <a:pt x="6270625" y="1768574"/>
                  <a:pt x="6278067" y="1768574"/>
                  <a:pt x="6287988" y="1763613"/>
                </a:cubicBezTo>
                <a:lnTo>
                  <a:pt x="6302871" y="1778496"/>
                </a:lnTo>
                <a:lnTo>
                  <a:pt x="6310312" y="1785937"/>
                </a:lnTo>
                <a:lnTo>
                  <a:pt x="6317754" y="1785937"/>
                </a:lnTo>
                <a:cubicBezTo>
                  <a:pt x="6317754" y="1785937"/>
                  <a:pt x="6320234" y="1785937"/>
                  <a:pt x="6325195" y="1785937"/>
                </a:cubicBezTo>
                <a:lnTo>
                  <a:pt x="6340078" y="1785937"/>
                </a:lnTo>
                <a:lnTo>
                  <a:pt x="6347519" y="1793379"/>
                </a:lnTo>
                <a:cubicBezTo>
                  <a:pt x="6347519" y="1803301"/>
                  <a:pt x="6347519" y="1808262"/>
                  <a:pt x="6347519" y="1808262"/>
                </a:cubicBezTo>
                <a:cubicBezTo>
                  <a:pt x="6352481" y="1808262"/>
                  <a:pt x="6357441" y="1810742"/>
                  <a:pt x="6362402" y="1815703"/>
                </a:cubicBezTo>
                <a:cubicBezTo>
                  <a:pt x="6352481" y="1820664"/>
                  <a:pt x="6345039" y="1823144"/>
                  <a:pt x="6340078" y="1823144"/>
                </a:cubicBezTo>
                <a:lnTo>
                  <a:pt x="6340078" y="1815703"/>
                </a:lnTo>
                <a:cubicBezTo>
                  <a:pt x="6340078" y="1815703"/>
                  <a:pt x="6337598" y="1818184"/>
                  <a:pt x="6332636" y="1823144"/>
                </a:cubicBezTo>
                <a:lnTo>
                  <a:pt x="6302871" y="1815703"/>
                </a:lnTo>
                <a:cubicBezTo>
                  <a:pt x="6292949" y="1815703"/>
                  <a:pt x="6278067" y="1815703"/>
                  <a:pt x="6258222" y="1815703"/>
                </a:cubicBezTo>
                <a:cubicBezTo>
                  <a:pt x="6238378" y="1815703"/>
                  <a:pt x="6228457" y="1815703"/>
                  <a:pt x="6228457" y="1815703"/>
                </a:cubicBezTo>
                <a:cubicBezTo>
                  <a:pt x="6223495" y="1815703"/>
                  <a:pt x="6221015" y="1813222"/>
                  <a:pt x="6221015" y="1808262"/>
                </a:cubicBezTo>
                <a:cubicBezTo>
                  <a:pt x="6221015" y="1803301"/>
                  <a:pt x="6221015" y="1800820"/>
                  <a:pt x="6221015" y="1800820"/>
                </a:cubicBezTo>
                <a:cubicBezTo>
                  <a:pt x="6221015" y="1800820"/>
                  <a:pt x="6218535" y="1803301"/>
                  <a:pt x="6213574" y="1808262"/>
                </a:cubicBezTo>
                <a:lnTo>
                  <a:pt x="6191250" y="1800820"/>
                </a:lnTo>
                <a:cubicBezTo>
                  <a:pt x="6191250" y="1800820"/>
                  <a:pt x="6188770" y="1800820"/>
                  <a:pt x="6183808" y="1800820"/>
                </a:cubicBezTo>
                <a:cubicBezTo>
                  <a:pt x="6178847" y="1800820"/>
                  <a:pt x="6175126" y="1800820"/>
                  <a:pt x="6172646" y="1800820"/>
                </a:cubicBezTo>
                <a:cubicBezTo>
                  <a:pt x="6170166" y="1800820"/>
                  <a:pt x="6167685" y="1800820"/>
                  <a:pt x="6165205" y="1800820"/>
                </a:cubicBezTo>
                <a:cubicBezTo>
                  <a:pt x="6162725" y="1800820"/>
                  <a:pt x="6161484" y="1800820"/>
                  <a:pt x="6161484" y="1800820"/>
                </a:cubicBezTo>
                <a:lnTo>
                  <a:pt x="6139160" y="1793379"/>
                </a:lnTo>
                <a:cubicBezTo>
                  <a:pt x="6139160" y="1798340"/>
                  <a:pt x="6140401" y="1800820"/>
                  <a:pt x="6142881" y="1800820"/>
                </a:cubicBezTo>
                <a:cubicBezTo>
                  <a:pt x="6145361" y="1800820"/>
                  <a:pt x="6149081" y="1800820"/>
                  <a:pt x="6154043" y="1800820"/>
                </a:cubicBezTo>
                <a:lnTo>
                  <a:pt x="6168926" y="1808262"/>
                </a:lnTo>
                <a:cubicBezTo>
                  <a:pt x="6173887" y="1808262"/>
                  <a:pt x="6177608" y="1808262"/>
                  <a:pt x="6180088" y="1808262"/>
                </a:cubicBezTo>
                <a:cubicBezTo>
                  <a:pt x="6182568" y="1808262"/>
                  <a:pt x="6183808" y="1810742"/>
                  <a:pt x="6183808" y="1815703"/>
                </a:cubicBezTo>
                <a:cubicBezTo>
                  <a:pt x="6183808" y="1815703"/>
                  <a:pt x="6182568" y="1816943"/>
                  <a:pt x="6180088" y="1819424"/>
                </a:cubicBezTo>
                <a:cubicBezTo>
                  <a:pt x="6177608" y="1821904"/>
                  <a:pt x="6173887" y="1823144"/>
                  <a:pt x="6168926" y="1823144"/>
                </a:cubicBezTo>
                <a:cubicBezTo>
                  <a:pt x="6163964" y="1823144"/>
                  <a:pt x="6161484" y="1823144"/>
                  <a:pt x="6161484" y="1823144"/>
                </a:cubicBezTo>
                <a:lnTo>
                  <a:pt x="6295429" y="1852910"/>
                </a:lnTo>
                <a:cubicBezTo>
                  <a:pt x="6315274" y="1857871"/>
                  <a:pt x="6330156" y="1860351"/>
                  <a:pt x="6340078" y="1860351"/>
                </a:cubicBezTo>
                <a:lnTo>
                  <a:pt x="6354961" y="1867793"/>
                </a:lnTo>
                <a:lnTo>
                  <a:pt x="6340078" y="1867793"/>
                </a:lnTo>
                <a:lnTo>
                  <a:pt x="6295429" y="1875234"/>
                </a:lnTo>
                <a:lnTo>
                  <a:pt x="6280547" y="1875234"/>
                </a:lnTo>
                <a:cubicBezTo>
                  <a:pt x="6275585" y="1875234"/>
                  <a:pt x="6270625" y="1875234"/>
                  <a:pt x="6265664" y="1875234"/>
                </a:cubicBezTo>
                <a:cubicBezTo>
                  <a:pt x="6260702" y="1875234"/>
                  <a:pt x="6258222" y="1872754"/>
                  <a:pt x="6258222" y="1867793"/>
                </a:cubicBezTo>
                <a:cubicBezTo>
                  <a:pt x="6253261" y="1867793"/>
                  <a:pt x="6248301" y="1867793"/>
                  <a:pt x="6243340" y="1867793"/>
                </a:cubicBezTo>
                <a:cubicBezTo>
                  <a:pt x="6213574" y="1872754"/>
                  <a:pt x="6188770" y="1870274"/>
                  <a:pt x="6168926" y="1860351"/>
                </a:cubicBezTo>
                <a:cubicBezTo>
                  <a:pt x="6168926" y="1860351"/>
                  <a:pt x="6167685" y="1860351"/>
                  <a:pt x="6165205" y="1860351"/>
                </a:cubicBezTo>
                <a:cubicBezTo>
                  <a:pt x="6162725" y="1860351"/>
                  <a:pt x="6159004" y="1860351"/>
                  <a:pt x="6154043" y="1860351"/>
                </a:cubicBezTo>
                <a:lnTo>
                  <a:pt x="6154043" y="1867793"/>
                </a:lnTo>
                <a:cubicBezTo>
                  <a:pt x="6159004" y="1867793"/>
                  <a:pt x="6166445" y="1870274"/>
                  <a:pt x="6176367" y="1875234"/>
                </a:cubicBezTo>
                <a:cubicBezTo>
                  <a:pt x="6186288" y="1880195"/>
                  <a:pt x="6193730" y="1882676"/>
                  <a:pt x="6198691" y="1882676"/>
                </a:cubicBezTo>
                <a:cubicBezTo>
                  <a:pt x="6218535" y="1892598"/>
                  <a:pt x="6230937" y="1895078"/>
                  <a:pt x="6235898" y="1890117"/>
                </a:cubicBezTo>
                <a:cubicBezTo>
                  <a:pt x="6240859" y="1885156"/>
                  <a:pt x="6250781" y="1885156"/>
                  <a:pt x="6265664" y="1890117"/>
                </a:cubicBezTo>
                <a:cubicBezTo>
                  <a:pt x="6275585" y="1895078"/>
                  <a:pt x="6280547" y="1900039"/>
                  <a:pt x="6280547" y="1905000"/>
                </a:cubicBezTo>
                <a:cubicBezTo>
                  <a:pt x="6270625" y="1905000"/>
                  <a:pt x="6265664" y="1902519"/>
                  <a:pt x="6265664" y="1897559"/>
                </a:cubicBezTo>
                <a:lnTo>
                  <a:pt x="6250781" y="1897559"/>
                </a:lnTo>
                <a:lnTo>
                  <a:pt x="6302871" y="1919883"/>
                </a:lnTo>
                <a:lnTo>
                  <a:pt x="6325195" y="1927324"/>
                </a:lnTo>
                <a:cubicBezTo>
                  <a:pt x="6325195" y="1932285"/>
                  <a:pt x="6322715" y="1934766"/>
                  <a:pt x="6317754" y="1934766"/>
                </a:cubicBezTo>
                <a:cubicBezTo>
                  <a:pt x="6312792" y="1934766"/>
                  <a:pt x="6302871" y="1934766"/>
                  <a:pt x="6287988" y="1934766"/>
                </a:cubicBezTo>
                <a:cubicBezTo>
                  <a:pt x="6283027" y="1934766"/>
                  <a:pt x="6276826" y="1933525"/>
                  <a:pt x="6269385" y="1931045"/>
                </a:cubicBezTo>
                <a:cubicBezTo>
                  <a:pt x="6261943" y="1928564"/>
                  <a:pt x="6258222" y="1927324"/>
                  <a:pt x="6258222" y="1927324"/>
                </a:cubicBezTo>
                <a:cubicBezTo>
                  <a:pt x="6253261" y="1922363"/>
                  <a:pt x="6249540" y="1921123"/>
                  <a:pt x="6247060" y="1923603"/>
                </a:cubicBezTo>
                <a:cubicBezTo>
                  <a:pt x="6244580" y="1926084"/>
                  <a:pt x="6238378" y="1924843"/>
                  <a:pt x="6228457" y="1919883"/>
                </a:cubicBezTo>
                <a:cubicBezTo>
                  <a:pt x="6228457" y="1919883"/>
                  <a:pt x="6225977" y="1918643"/>
                  <a:pt x="6221015" y="1916162"/>
                </a:cubicBezTo>
                <a:cubicBezTo>
                  <a:pt x="6216054" y="1913681"/>
                  <a:pt x="6213574" y="1912441"/>
                  <a:pt x="6213574" y="1912441"/>
                </a:cubicBezTo>
                <a:cubicBezTo>
                  <a:pt x="6208613" y="1912441"/>
                  <a:pt x="6206133" y="1912441"/>
                  <a:pt x="6206133" y="1912441"/>
                </a:cubicBezTo>
                <a:lnTo>
                  <a:pt x="6198691" y="1905000"/>
                </a:lnTo>
                <a:lnTo>
                  <a:pt x="6191250" y="1905000"/>
                </a:lnTo>
                <a:cubicBezTo>
                  <a:pt x="6186288" y="1905000"/>
                  <a:pt x="6178847" y="1903760"/>
                  <a:pt x="6168926" y="1901279"/>
                </a:cubicBezTo>
                <a:cubicBezTo>
                  <a:pt x="6159004" y="1898799"/>
                  <a:pt x="6150322" y="1897559"/>
                  <a:pt x="6142881" y="1897559"/>
                </a:cubicBezTo>
                <a:cubicBezTo>
                  <a:pt x="6135439" y="1897559"/>
                  <a:pt x="6131718" y="1897559"/>
                  <a:pt x="6131718" y="1897559"/>
                </a:cubicBezTo>
                <a:cubicBezTo>
                  <a:pt x="6121797" y="1897559"/>
                  <a:pt x="6111874" y="1892598"/>
                  <a:pt x="6101953" y="1882676"/>
                </a:cubicBezTo>
                <a:cubicBezTo>
                  <a:pt x="6096992" y="1877715"/>
                  <a:pt x="6093271" y="1876474"/>
                  <a:pt x="6090791" y="1878955"/>
                </a:cubicBezTo>
                <a:cubicBezTo>
                  <a:pt x="6088311" y="1881436"/>
                  <a:pt x="6082109" y="1882676"/>
                  <a:pt x="6072187" y="1882676"/>
                </a:cubicBezTo>
                <a:cubicBezTo>
                  <a:pt x="6062266" y="1882676"/>
                  <a:pt x="6054824" y="1881436"/>
                  <a:pt x="6049863" y="1878955"/>
                </a:cubicBezTo>
                <a:cubicBezTo>
                  <a:pt x="6044902" y="1876474"/>
                  <a:pt x="6032500" y="1872754"/>
                  <a:pt x="6012656" y="1867793"/>
                </a:cubicBezTo>
                <a:lnTo>
                  <a:pt x="5997773" y="1867793"/>
                </a:lnTo>
                <a:lnTo>
                  <a:pt x="5938242" y="1845469"/>
                </a:lnTo>
                <a:lnTo>
                  <a:pt x="5945683" y="1852910"/>
                </a:lnTo>
                <a:cubicBezTo>
                  <a:pt x="5945683" y="1852910"/>
                  <a:pt x="5950645" y="1854150"/>
                  <a:pt x="5960566" y="1856631"/>
                </a:cubicBezTo>
                <a:cubicBezTo>
                  <a:pt x="5970488" y="1859111"/>
                  <a:pt x="5980410" y="1862832"/>
                  <a:pt x="5990332" y="1867793"/>
                </a:cubicBezTo>
                <a:cubicBezTo>
                  <a:pt x="5995293" y="1872754"/>
                  <a:pt x="6001494" y="1876474"/>
                  <a:pt x="6008935" y="1878955"/>
                </a:cubicBezTo>
                <a:cubicBezTo>
                  <a:pt x="6016377" y="1881436"/>
                  <a:pt x="6023818" y="1882676"/>
                  <a:pt x="6031260" y="1882676"/>
                </a:cubicBezTo>
                <a:cubicBezTo>
                  <a:pt x="6038701" y="1882676"/>
                  <a:pt x="6042422" y="1885156"/>
                  <a:pt x="6042422" y="1890117"/>
                </a:cubicBezTo>
                <a:lnTo>
                  <a:pt x="6064746" y="1897559"/>
                </a:lnTo>
                <a:cubicBezTo>
                  <a:pt x="6064746" y="1897559"/>
                  <a:pt x="6065986" y="1897559"/>
                  <a:pt x="6068467" y="1897559"/>
                </a:cubicBezTo>
                <a:cubicBezTo>
                  <a:pt x="6070947" y="1897559"/>
                  <a:pt x="6074667" y="1897559"/>
                  <a:pt x="6079629" y="1897559"/>
                </a:cubicBezTo>
                <a:cubicBezTo>
                  <a:pt x="6084590" y="1897559"/>
                  <a:pt x="6088311" y="1898799"/>
                  <a:pt x="6090791" y="1901279"/>
                </a:cubicBezTo>
                <a:cubicBezTo>
                  <a:pt x="6093271" y="1903760"/>
                  <a:pt x="6092031" y="1905000"/>
                  <a:pt x="6087070" y="1905000"/>
                </a:cubicBezTo>
                <a:cubicBezTo>
                  <a:pt x="6082109" y="1905000"/>
                  <a:pt x="6079629" y="1907481"/>
                  <a:pt x="6079629" y="1912441"/>
                </a:cubicBezTo>
                <a:cubicBezTo>
                  <a:pt x="6079629" y="1912441"/>
                  <a:pt x="6082109" y="1912441"/>
                  <a:pt x="6087070" y="1912441"/>
                </a:cubicBezTo>
                <a:cubicBezTo>
                  <a:pt x="6092031" y="1912441"/>
                  <a:pt x="6099473" y="1912441"/>
                  <a:pt x="6109394" y="1912441"/>
                </a:cubicBezTo>
                <a:cubicBezTo>
                  <a:pt x="6119316" y="1912441"/>
                  <a:pt x="6126757" y="1914922"/>
                  <a:pt x="6131718" y="1919883"/>
                </a:cubicBezTo>
                <a:cubicBezTo>
                  <a:pt x="6136680" y="1934766"/>
                  <a:pt x="6141640" y="1937246"/>
                  <a:pt x="6146601" y="1927324"/>
                </a:cubicBezTo>
                <a:lnTo>
                  <a:pt x="6168926" y="1927324"/>
                </a:lnTo>
                <a:lnTo>
                  <a:pt x="6183808" y="1934766"/>
                </a:lnTo>
                <a:lnTo>
                  <a:pt x="6213574" y="1949648"/>
                </a:lnTo>
                <a:lnTo>
                  <a:pt x="6221015" y="1957090"/>
                </a:lnTo>
                <a:lnTo>
                  <a:pt x="6250781" y="1964531"/>
                </a:lnTo>
                <a:cubicBezTo>
                  <a:pt x="6280547" y="1974453"/>
                  <a:pt x="6309072" y="1983135"/>
                  <a:pt x="6336357" y="1990576"/>
                </a:cubicBezTo>
                <a:cubicBezTo>
                  <a:pt x="6363643" y="1998017"/>
                  <a:pt x="6389687" y="2001738"/>
                  <a:pt x="6414491" y="2001738"/>
                </a:cubicBezTo>
                <a:cubicBezTo>
                  <a:pt x="6429375" y="2001738"/>
                  <a:pt x="6436816" y="2004219"/>
                  <a:pt x="6436816" y="2009180"/>
                </a:cubicBezTo>
                <a:lnTo>
                  <a:pt x="6444257" y="2009180"/>
                </a:lnTo>
                <a:cubicBezTo>
                  <a:pt x="6434336" y="2009180"/>
                  <a:pt x="6426895" y="2010420"/>
                  <a:pt x="6421933" y="2012900"/>
                </a:cubicBezTo>
                <a:cubicBezTo>
                  <a:pt x="6416972" y="2015381"/>
                  <a:pt x="6414491" y="2016621"/>
                  <a:pt x="6414491" y="2016621"/>
                </a:cubicBezTo>
                <a:cubicBezTo>
                  <a:pt x="6414491" y="2021582"/>
                  <a:pt x="6414491" y="2024062"/>
                  <a:pt x="6414491" y="2024062"/>
                </a:cubicBezTo>
                <a:cubicBezTo>
                  <a:pt x="6414491" y="2024062"/>
                  <a:pt x="6416972" y="2024062"/>
                  <a:pt x="6421933" y="2024062"/>
                </a:cubicBezTo>
                <a:cubicBezTo>
                  <a:pt x="6421933" y="2029023"/>
                  <a:pt x="6424413" y="2031504"/>
                  <a:pt x="6429375" y="2031504"/>
                </a:cubicBezTo>
                <a:cubicBezTo>
                  <a:pt x="6434336" y="2031504"/>
                  <a:pt x="6440537" y="2032744"/>
                  <a:pt x="6447978" y="2035225"/>
                </a:cubicBezTo>
                <a:cubicBezTo>
                  <a:pt x="6455419" y="2037705"/>
                  <a:pt x="6461620" y="2038945"/>
                  <a:pt x="6466581" y="2038945"/>
                </a:cubicBezTo>
                <a:lnTo>
                  <a:pt x="6481465" y="2046387"/>
                </a:lnTo>
                <a:cubicBezTo>
                  <a:pt x="6486425" y="2046387"/>
                  <a:pt x="6498827" y="2051347"/>
                  <a:pt x="6518671" y="2061269"/>
                </a:cubicBezTo>
                <a:lnTo>
                  <a:pt x="6570761" y="2076152"/>
                </a:lnTo>
                <a:cubicBezTo>
                  <a:pt x="6570761" y="2081113"/>
                  <a:pt x="6538515" y="2073672"/>
                  <a:pt x="6474023" y="2053828"/>
                </a:cubicBezTo>
                <a:cubicBezTo>
                  <a:pt x="6464101" y="2048867"/>
                  <a:pt x="6454179" y="2045147"/>
                  <a:pt x="6444257" y="2042666"/>
                </a:cubicBezTo>
                <a:cubicBezTo>
                  <a:pt x="6434336" y="2040185"/>
                  <a:pt x="6425654" y="2037705"/>
                  <a:pt x="6418213" y="2035225"/>
                </a:cubicBezTo>
                <a:cubicBezTo>
                  <a:pt x="6410771" y="2032744"/>
                  <a:pt x="6404570" y="2031504"/>
                  <a:pt x="6399609" y="2031504"/>
                </a:cubicBezTo>
                <a:lnTo>
                  <a:pt x="6362402" y="2016621"/>
                </a:lnTo>
                <a:cubicBezTo>
                  <a:pt x="6347519" y="2016621"/>
                  <a:pt x="6335117" y="2016621"/>
                  <a:pt x="6325195" y="2016621"/>
                </a:cubicBezTo>
                <a:cubicBezTo>
                  <a:pt x="6315274" y="2016621"/>
                  <a:pt x="6310312" y="2015381"/>
                  <a:pt x="6310312" y="2012900"/>
                </a:cubicBezTo>
                <a:cubicBezTo>
                  <a:pt x="6310312" y="2010420"/>
                  <a:pt x="6304111" y="2007940"/>
                  <a:pt x="6291709" y="2005459"/>
                </a:cubicBezTo>
                <a:cubicBezTo>
                  <a:pt x="6279306" y="2002978"/>
                  <a:pt x="6271865" y="2001738"/>
                  <a:pt x="6269385" y="2001738"/>
                </a:cubicBezTo>
                <a:cubicBezTo>
                  <a:pt x="6266904" y="2001738"/>
                  <a:pt x="6260702" y="1999258"/>
                  <a:pt x="6250781" y="1994297"/>
                </a:cubicBezTo>
                <a:lnTo>
                  <a:pt x="6228457" y="1986855"/>
                </a:lnTo>
                <a:lnTo>
                  <a:pt x="6206133" y="1986855"/>
                </a:lnTo>
                <a:cubicBezTo>
                  <a:pt x="6196211" y="1981895"/>
                  <a:pt x="6190009" y="1980654"/>
                  <a:pt x="6187529" y="1983135"/>
                </a:cubicBezTo>
                <a:cubicBezTo>
                  <a:pt x="6185049" y="1985615"/>
                  <a:pt x="6181328" y="1983135"/>
                  <a:pt x="6176367" y="1975693"/>
                </a:cubicBezTo>
                <a:cubicBezTo>
                  <a:pt x="6171406" y="1968252"/>
                  <a:pt x="6167685" y="1967012"/>
                  <a:pt x="6165205" y="1971973"/>
                </a:cubicBezTo>
                <a:cubicBezTo>
                  <a:pt x="6162725" y="1976933"/>
                  <a:pt x="6155283" y="1975693"/>
                  <a:pt x="6142881" y="1968252"/>
                </a:cubicBezTo>
                <a:cubicBezTo>
                  <a:pt x="6130478" y="1960810"/>
                  <a:pt x="6123036" y="1958330"/>
                  <a:pt x="6120556" y="1960810"/>
                </a:cubicBezTo>
                <a:cubicBezTo>
                  <a:pt x="6118076" y="1963291"/>
                  <a:pt x="6113115" y="1964531"/>
                  <a:pt x="6105674" y="1964531"/>
                </a:cubicBezTo>
                <a:cubicBezTo>
                  <a:pt x="6098232" y="1964531"/>
                  <a:pt x="6093271" y="1963291"/>
                  <a:pt x="6090791" y="1960810"/>
                </a:cubicBezTo>
                <a:cubicBezTo>
                  <a:pt x="6088311" y="1958330"/>
                  <a:pt x="6083349" y="1957090"/>
                  <a:pt x="6075908" y="1957090"/>
                </a:cubicBezTo>
                <a:cubicBezTo>
                  <a:pt x="6068467" y="1957090"/>
                  <a:pt x="6064746" y="1954609"/>
                  <a:pt x="6064746" y="1949648"/>
                </a:cubicBezTo>
                <a:lnTo>
                  <a:pt x="6042422" y="1949648"/>
                </a:lnTo>
                <a:cubicBezTo>
                  <a:pt x="6032500" y="1944688"/>
                  <a:pt x="6022577" y="1942207"/>
                  <a:pt x="6012656" y="1942207"/>
                </a:cubicBezTo>
                <a:cubicBezTo>
                  <a:pt x="6012656" y="1942207"/>
                  <a:pt x="6011415" y="1942207"/>
                  <a:pt x="6008935" y="1942207"/>
                </a:cubicBezTo>
                <a:cubicBezTo>
                  <a:pt x="6006455" y="1942207"/>
                  <a:pt x="6005215" y="1944688"/>
                  <a:pt x="6005215" y="1949648"/>
                </a:cubicBezTo>
                <a:cubicBezTo>
                  <a:pt x="6005215" y="1949648"/>
                  <a:pt x="6012656" y="1953369"/>
                  <a:pt x="6027539" y="1960810"/>
                </a:cubicBezTo>
                <a:cubicBezTo>
                  <a:pt x="6042422" y="1968252"/>
                  <a:pt x="6052343" y="1971973"/>
                  <a:pt x="6057304" y="1971973"/>
                </a:cubicBezTo>
                <a:lnTo>
                  <a:pt x="6072187" y="1971973"/>
                </a:lnTo>
                <a:cubicBezTo>
                  <a:pt x="6077149" y="1971973"/>
                  <a:pt x="6092031" y="1975693"/>
                  <a:pt x="6116836" y="1983135"/>
                </a:cubicBezTo>
                <a:cubicBezTo>
                  <a:pt x="6141640" y="1990576"/>
                  <a:pt x="6154043" y="1994297"/>
                  <a:pt x="6154043" y="1994297"/>
                </a:cubicBezTo>
                <a:lnTo>
                  <a:pt x="6154043" y="2001738"/>
                </a:lnTo>
                <a:cubicBezTo>
                  <a:pt x="6149081" y="1996777"/>
                  <a:pt x="6144121" y="1995537"/>
                  <a:pt x="6139160" y="1998017"/>
                </a:cubicBezTo>
                <a:cubicBezTo>
                  <a:pt x="6134199" y="2000498"/>
                  <a:pt x="6131718" y="2001738"/>
                  <a:pt x="6131718" y="2001738"/>
                </a:cubicBezTo>
                <a:cubicBezTo>
                  <a:pt x="6131718" y="2011660"/>
                  <a:pt x="6124277" y="2014140"/>
                  <a:pt x="6109394" y="2009180"/>
                </a:cubicBezTo>
                <a:cubicBezTo>
                  <a:pt x="6099473" y="2004219"/>
                  <a:pt x="6092031" y="2001738"/>
                  <a:pt x="6087070" y="2001738"/>
                </a:cubicBezTo>
                <a:cubicBezTo>
                  <a:pt x="6082109" y="2001738"/>
                  <a:pt x="6069707" y="1999258"/>
                  <a:pt x="6049863" y="1994297"/>
                </a:cubicBezTo>
                <a:cubicBezTo>
                  <a:pt x="6010176" y="1979414"/>
                  <a:pt x="5987852" y="1974453"/>
                  <a:pt x="5982890" y="1979414"/>
                </a:cubicBezTo>
                <a:lnTo>
                  <a:pt x="6116836" y="2024062"/>
                </a:lnTo>
                <a:lnTo>
                  <a:pt x="6154043" y="2038945"/>
                </a:lnTo>
                <a:lnTo>
                  <a:pt x="6139160" y="2038945"/>
                </a:lnTo>
                <a:lnTo>
                  <a:pt x="6131718" y="2038945"/>
                </a:lnTo>
                <a:cubicBezTo>
                  <a:pt x="6136680" y="2043906"/>
                  <a:pt x="6144121" y="2047627"/>
                  <a:pt x="6154043" y="2050107"/>
                </a:cubicBezTo>
                <a:cubicBezTo>
                  <a:pt x="6163964" y="2052588"/>
                  <a:pt x="6171406" y="2056309"/>
                  <a:pt x="6176367" y="2061269"/>
                </a:cubicBezTo>
                <a:lnTo>
                  <a:pt x="6198691" y="2068711"/>
                </a:lnTo>
                <a:lnTo>
                  <a:pt x="6213574" y="2068711"/>
                </a:lnTo>
                <a:lnTo>
                  <a:pt x="6228457" y="2076152"/>
                </a:lnTo>
                <a:cubicBezTo>
                  <a:pt x="6263184" y="2081113"/>
                  <a:pt x="6287988" y="2088554"/>
                  <a:pt x="6302871" y="2098476"/>
                </a:cubicBezTo>
                <a:cubicBezTo>
                  <a:pt x="6307832" y="2098476"/>
                  <a:pt x="6314033" y="2098476"/>
                  <a:pt x="6321474" y="2098476"/>
                </a:cubicBezTo>
                <a:cubicBezTo>
                  <a:pt x="6328916" y="2098476"/>
                  <a:pt x="6332636" y="2100957"/>
                  <a:pt x="6332636" y="2105918"/>
                </a:cubicBezTo>
                <a:cubicBezTo>
                  <a:pt x="6332636" y="2105918"/>
                  <a:pt x="6335117" y="2107158"/>
                  <a:pt x="6340078" y="2109639"/>
                </a:cubicBezTo>
                <a:cubicBezTo>
                  <a:pt x="6345039" y="2112119"/>
                  <a:pt x="6352481" y="2113359"/>
                  <a:pt x="6362402" y="2113359"/>
                </a:cubicBezTo>
                <a:cubicBezTo>
                  <a:pt x="6377285" y="2118320"/>
                  <a:pt x="6387206" y="2123281"/>
                  <a:pt x="6392167" y="2128242"/>
                </a:cubicBezTo>
                <a:cubicBezTo>
                  <a:pt x="6392167" y="2128242"/>
                  <a:pt x="6389687" y="2128242"/>
                  <a:pt x="6384726" y="2128242"/>
                </a:cubicBezTo>
                <a:cubicBezTo>
                  <a:pt x="6379765" y="2128242"/>
                  <a:pt x="6374805" y="2128242"/>
                  <a:pt x="6369843" y="2128242"/>
                </a:cubicBezTo>
                <a:cubicBezTo>
                  <a:pt x="6359922" y="2123281"/>
                  <a:pt x="6349999" y="2120801"/>
                  <a:pt x="6340078" y="2120801"/>
                </a:cubicBezTo>
                <a:cubicBezTo>
                  <a:pt x="6335117" y="2115840"/>
                  <a:pt x="6330156" y="2113359"/>
                  <a:pt x="6325195" y="2113359"/>
                </a:cubicBezTo>
                <a:cubicBezTo>
                  <a:pt x="6320234" y="2113359"/>
                  <a:pt x="6315274" y="2113359"/>
                  <a:pt x="6310312" y="2113359"/>
                </a:cubicBezTo>
                <a:lnTo>
                  <a:pt x="6265664" y="2098476"/>
                </a:lnTo>
                <a:cubicBezTo>
                  <a:pt x="6245820" y="2093516"/>
                  <a:pt x="6233418" y="2089795"/>
                  <a:pt x="6228457" y="2087314"/>
                </a:cubicBezTo>
                <a:cubicBezTo>
                  <a:pt x="6223495" y="2084834"/>
                  <a:pt x="6218535" y="2083594"/>
                  <a:pt x="6213574" y="2083594"/>
                </a:cubicBezTo>
                <a:lnTo>
                  <a:pt x="6161484" y="2068711"/>
                </a:lnTo>
                <a:cubicBezTo>
                  <a:pt x="6161484" y="2068711"/>
                  <a:pt x="6156523" y="2068711"/>
                  <a:pt x="6146601" y="2068711"/>
                </a:cubicBezTo>
                <a:lnTo>
                  <a:pt x="6109394" y="2061269"/>
                </a:lnTo>
                <a:cubicBezTo>
                  <a:pt x="6104433" y="2056309"/>
                  <a:pt x="6099473" y="2053828"/>
                  <a:pt x="6094511" y="2053828"/>
                </a:cubicBezTo>
                <a:cubicBezTo>
                  <a:pt x="6089550" y="2053828"/>
                  <a:pt x="6083349" y="2052588"/>
                  <a:pt x="6075908" y="2050107"/>
                </a:cubicBezTo>
                <a:cubicBezTo>
                  <a:pt x="6068467" y="2047627"/>
                  <a:pt x="6064746" y="2046387"/>
                  <a:pt x="6064746" y="2046387"/>
                </a:cubicBezTo>
                <a:cubicBezTo>
                  <a:pt x="6059785" y="2051347"/>
                  <a:pt x="6057304" y="2053828"/>
                  <a:pt x="6057304" y="2053828"/>
                </a:cubicBezTo>
                <a:cubicBezTo>
                  <a:pt x="6057304" y="2053828"/>
                  <a:pt x="6057304" y="2051347"/>
                  <a:pt x="6057304" y="2046387"/>
                </a:cubicBezTo>
                <a:cubicBezTo>
                  <a:pt x="6052343" y="2046387"/>
                  <a:pt x="6048622" y="2046387"/>
                  <a:pt x="6046142" y="2046387"/>
                </a:cubicBezTo>
                <a:cubicBezTo>
                  <a:pt x="6043662" y="2046387"/>
                  <a:pt x="6042422" y="2046387"/>
                  <a:pt x="6042422" y="2046387"/>
                </a:cubicBezTo>
                <a:lnTo>
                  <a:pt x="6034980" y="2053828"/>
                </a:lnTo>
                <a:lnTo>
                  <a:pt x="6027539" y="2053828"/>
                </a:lnTo>
                <a:lnTo>
                  <a:pt x="6027539" y="2061269"/>
                </a:lnTo>
                <a:cubicBezTo>
                  <a:pt x="6002734" y="2061269"/>
                  <a:pt x="5982890" y="2053828"/>
                  <a:pt x="5968008" y="2038945"/>
                </a:cubicBezTo>
                <a:lnTo>
                  <a:pt x="5960566" y="2038945"/>
                </a:lnTo>
                <a:cubicBezTo>
                  <a:pt x="5955605" y="2038945"/>
                  <a:pt x="5953125" y="2038945"/>
                  <a:pt x="5953125" y="2038945"/>
                </a:cubicBezTo>
                <a:cubicBezTo>
                  <a:pt x="5953125" y="2038945"/>
                  <a:pt x="5950645" y="2036465"/>
                  <a:pt x="5945683" y="2031504"/>
                </a:cubicBezTo>
                <a:cubicBezTo>
                  <a:pt x="5945683" y="2031504"/>
                  <a:pt x="5940722" y="2031504"/>
                  <a:pt x="5930801" y="2031504"/>
                </a:cubicBezTo>
                <a:lnTo>
                  <a:pt x="5923359" y="2031504"/>
                </a:lnTo>
                <a:cubicBezTo>
                  <a:pt x="5923359" y="2031504"/>
                  <a:pt x="5925839" y="2033984"/>
                  <a:pt x="5930801" y="2038945"/>
                </a:cubicBezTo>
                <a:cubicBezTo>
                  <a:pt x="5930801" y="2038945"/>
                  <a:pt x="5930801" y="2041426"/>
                  <a:pt x="5930801" y="2046387"/>
                </a:cubicBezTo>
                <a:cubicBezTo>
                  <a:pt x="5935762" y="2041426"/>
                  <a:pt x="5940722" y="2041426"/>
                  <a:pt x="5945683" y="2046387"/>
                </a:cubicBezTo>
                <a:cubicBezTo>
                  <a:pt x="5950645" y="2051347"/>
                  <a:pt x="5955605" y="2053828"/>
                  <a:pt x="5960566" y="2053828"/>
                </a:cubicBezTo>
                <a:cubicBezTo>
                  <a:pt x="5965527" y="2053828"/>
                  <a:pt x="5969248" y="2053828"/>
                  <a:pt x="5971728" y="2053828"/>
                </a:cubicBezTo>
                <a:cubicBezTo>
                  <a:pt x="5974208" y="2053828"/>
                  <a:pt x="5975449" y="2053828"/>
                  <a:pt x="5975449" y="2053828"/>
                </a:cubicBezTo>
                <a:cubicBezTo>
                  <a:pt x="5980410" y="2063750"/>
                  <a:pt x="5992812" y="2068711"/>
                  <a:pt x="6012656" y="2068711"/>
                </a:cubicBezTo>
                <a:cubicBezTo>
                  <a:pt x="6047383" y="2068711"/>
                  <a:pt x="6064746" y="2073672"/>
                  <a:pt x="6064746" y="2083594"/>
                </a:cubicBezTo>
                <a:cubicBezTo>
                  <a:pt x="6064746" y="2088554"/>
                  <a:pt x="6059785" y="2091035"/>
                  <a:pt x="6049863" y="2091035"/>
                </a:cubicBezTo>
                <a:cubicBezTo>
                  <a:pt x="6034980" y="2091035"/>
                  <a:pt x="6037460" y="2093516"/>
                  <a:pt x="6057304" y="2098476"/>
                </a:cubicBezTo>
                <a:cubicBezTo>
                  <a:pt x="6062266" y="2103437"/>
                  <a:pt x="6069707" y="2107158"/>
                  <a:pt x="6079629" y="2109639"/>
                </a:cubicBezTo>
                <a:cubicBezTo>
                  <a:pt x="6089550" y="2112119"/>
                  <a:pt x="6098232" y="2114599"/>
                  <a:pt x="6105674" y="2117080"/>
                </a:cubicBezTo>
                <a:cubicBezTo>
                  <a:pt x="6113115" y="2119561"/>
                  <a:pt x="6116836" y="2120801"/>
                  <a:pt x="6116836" y="2120801"/>
                </a:cubicBezTo>
                <a:lnTo>
                  <a:pt x="6124277" y="2120801"/>
                </a:lnTo>
                <a:lnTo>
                  <a:pt x="6124277" y="2128242"/>
                </a:lnTo>
                <a:cubicBezTo>
                  <a:pt x="6129238" y="2128242"/>
                  <a:pt x="6132959" y="2128242"/>
                  <a:pt x="6135439" y="2128242"/>
                </a:cubicBezTo>
                <a:cubicBezTo>
                  <a:pt x="6137919" y="2128242"/>
                  <a:pt x="6141640" y="2127002"/>
                  <a:pt x="6146601" y="2124521"/>
                </a:cubicBezTo>
                <a:cubicBezTo>
                  <a:pt x="6151563" y="2122041"/>
                  <a:pt x="6155283" y="2120801"/>
                  <a:pt x="6157763" y="2120801"/>
                </a:cubicBezTo>
                <a:cubicBezTo>
                  <a:pt x="6160243" y="2120801"/>
                  <a:pt x="6161484" y="2123281"/>
                  <a:pt x="6161484" y="2128242"/>
                </a:cubicBezTo>
                <a:lnTo>
                  <a:pt x="6168926" y="2135684"/>
                </a:lnTo>
                <a:cubicBezTo>
                  <a:pt x="6168926" y="2130723"/>
                  <a:pt x="6168926" y="2128242"/>
                  <a:pt x="6168926" y="2128242"/>
                </a:cubicBezTo>
                <a:lnTo>
                  <a:pt x="6176367" y="2128242"/>
                </a:lnTo>
                <a:cubicBezTo>
                  <a:pt x="6186288" y="2128242"/>
                  <a:pt x="6191250" y="2130723"/>
                  <a:pt x="6191250" y="2135684"/>
                </a:cubicBezTo>
                <a:cubicBezTo>
                  <a:pt x="6191250" y="2145606"/>
                  <a:pt x="6203652" y="2150566"/>
                  <a:pt x="6228457" y="2150566"/>
                </a:cubicBezTo>
                <a:lnTo>
                  <a:pt x="6250781" y="2158008"/>
                </a:lnTo>
                <a:cubicBezTo>
                  <a:pt x="6260702" y="2162968"/>
                  <a:pt x="6269385" y="2164209"/>
                  <a:pt x="6276826" y="2161728"/>
                </a:cubicBezTo>
                <a:cubicBezTo>
                  <a:pt x="6284267" y="2159248"/>
                  <a:pt x="6292949" y="2160488"/>
                  <a:pt x="6302871" y="2165449"/>
                </a:cubicBezTo>
                <a:cubicBezTo>
                  <a:pt x="6312792" y="2170410"/>
                  <a:pt x="6317754" y="2175371"/>
                  <a:pt x="6317754" y="2180332"/>
                </a:cubicBezTo>
                <a:lnTo>
                  <a:pt x="6265664" y="2172891"/>
                </a:lnTo>
                <a:cubicBezTo>
                  <a:pt x="6260702" y="2167930"/>
                  <a:pt x="6253261" y="2165449"/>
                  <a:pt x="6243340" y="2165449"/>
                </a:cubicBezTo>
                <a:lnTo>
                  <a:pt x="6213574" y="2158008"/>
                </a:lnTo>
                <a:cubicBezTo>
                  <a:pt x="6203652" y="2153047"/>
                  <a:pt x="6196211" y="2150566"/>
                  <a:pt x="6191250" y="2150566"/>
                </a:cubicBezTo>
                <a:cubicBezTo>
                  <a:pt x="6186288" y="2150566"/>
                  <a:pt x="6171406" y="2145606"/>
                  <a:pt x="6146601" y="2135684"/>
                </a:cubicBezTo>
                <a:cubicBezTo>
                  <a:pt x="6082109" y="2115840"/>
                  <a:pt x="6032500" y="2100957"/>
                  <a:pt x="5997773" y="2091035"/>
                </a:cubicBezTo>
                <a:cubicBezTo>
                  <a:pt x="5977929" y="2081113"/>
                  <a:pt x="5965527" y="2078633"/>
                  <a:pt x="5960566" y="2083594"/>
                </a:cubicBezTo>
                <a:lnTo>
                  <a:pt x="5953125" y="2076152"/>
                </a:lnTo>
                <a:cubicBezTo>
                  <a:pt x="5948163" y="2071192"/>
                  <a:pt x="5940722" y="2071192"/>
                  <a:pt x="5930801" y="2076152"/>
                </a:cubicBezTo>
                <a:lnTo>
                  <a:pt x="5908476" y="2076152"/>
                </a:lnTo>
                <a:lnTo>
                  <a:pt x="5923359" y="2083594"/>
                </a:lnTo>
                <a:cubicBezTo>
                  <a:pt x="5928320" y="2088554"/>
                  <a:pt x="5938242" y="2093516"/>
                  <a:pt x="5953125" y="2098476"/>
                </a:cubicBezTo>
                <a:lnTo>
                  <a:pt x="5968008" y="2105918"/>
                </a:lnTo>
                <a:lnTo>
                  <a:pt x="5975449" y="2113359"/>
                </a:lnTo>
                <a:lnTo>
                  <a:pt x="5982890" y="2120801"/>
                </a:lnTo>
                <a:lnTo>
                  <a:pt x="5945683" y="2113359"/>
                </a:lnTo>
                <a:cubicBezTo>
                  <a:pt x="5940722" y="2108399"/>
                  <a:pt x="5938242" y="2108399"/>
                  <a:pt x="5938242" y="2113359"/>
                </a:cubicBezTo>
                <a:lnTo>
                  <a:pt x="5953125" y="2120801"/>
                </a:lnTo>
                <a:cubicBezTo>
                  <a:pt x="5958086" y="2120801"/>
                  <a:pt x="5963046" y="2122041"/>
                  <a:pt x="5968008" y="2124521"/>
                </a:cubicBezTo>
                <a:cubicBezTo>
                  <a:pt x="5972969" y="2127002"/>
                  <a:pt x="5975449" y="2128242"/>
                  <a:pt x="5975449" y="2128242"/>
                </a:cubicBezTo>
                <a:cubicBezTo>
                  <a:pt x="5980410" y="2133203"/>
                  <a:pt x="5985370" y="2135684"/>
                  <a:pt x="5990332" y="2135684"/>
                </a:cubicBezTo>
                <a:cubicBezTo>
                  <a:pt x="5995293" y="2135684"/>
                  <a:pt x="5999014" y="2135684"/>
                  <a:pt x="6001494" y="2135684"/>
                </a:cubicBezTo>
                <a:cubicBezTo>
                  <a:pt x="6003974" y="2135684"/>
                  <a:pt x="6005215" y="2135684"/>
                  <a:pt x="6005215" y="2135684"/>
                </a:cubicBezTo>
                <a:cubicBezTo>
                  <a:pt x="6005215" y="2140644"/>
                  <a:pt x="6012656" y="2145606"/>
                  <a:pt x="6027539" y="2150566"/>
                </a:cubicBezTo>
                <a:cubicBezTo>
                  <a:pt x="6042422" y="2155527"/>
                  <a:pt x="6052343" y="2158008"/>
                  <a:pt x="6057304" y="2158008"/>
                </a:cubicBezTo>
                <a:lnTo>
                  <a:pt x="6064746" y="2165449"/>
                </a:lnTo>
                <a:cubicBezTo>
                  <a:pt x="6059785" y="2170410"/>
                  <a:pt x="6054824" y="2170410"/>
                  <a:pt x="6049863" y="2165449"/>
                </a:cubicBezTo>
                <a:cubicBezTo>
                  <a:pt x="6049863" y="2165449"/>
                  <a:pt x="6047383" y="2165449"/>
                  <a:pt x="6042422" y="2165449"/>
                </a:cubicBezTo>
                <a:lnTo>
                  <a:pt x="6034980" y="2165449"/>
                </a:lnTo>
                <a:cubicBezTo>
                  <a:pt x="6030019" y="2155527"/>
                  <a:pt x="6012656" y="2150566"/>
                  <a:pt x="5982890" y="2150566"/>
                </a:cubicBezTo>
                <a:cubicBezTo>
                  <a:pt x="5977929" y="2150566"/>
                  <a:pt x="5972969" y="2149326"/>
                  <a:pt x="5968008" y="2146846"/>
                </a:cubicBezTo>
                <a:cubicBezTo>
                  <a:pt x="5963046" y="2144365"/>
                  <a:pt x="5960566" y="2143125"/>
                  <a:pt x="5960566" y="2143125"/>
                </a:cubicBezTo>
                <a:cubicBezTo>
                  <a:pt x="5955605" y="2143125"/>
                  <a:pt x="5948163" y="2143125"/>
                  <a:pt x="5938242" y="2143125"/>
                </a:cubicBezTo>
                <a:lnTo>
                  <a:pt x="5923359" y="2135684"/>
                </a:lnTo>
                <a:cubicBezTo>
                  <a:pt x="5913438" y="2130723"/>
                  <a:pt x="5908476" y="2130723"/>
                  <a:pt x="5908476" y="2135684"/>
                </a:cubicBezTo>
                <a:cubicBezTo>
                  <a:pt x="5903515" y="2135684"/>
                  <a:pt x="5901035" y="2133203"/>
                  <a:pt x="5901035" y="2128242"/>
                </a:cubicBezTo>
                <a:cubicBezTo>
                  <a:pt x="5901035" y="2128242"/>
                  <a:pt x="5896074" y="2128242"/>
                  <a:pt x="5886152" y="2128242"/>
                </a:cubicBezTo>
                <a:cubicBezTo>
                  <a:pt x="5881191" y="2128242"/>
                  <a:pt x="5876231" y="2127002"/>
                  <a:pt x="5871269" y="2124521"/>
                </a:cubicBezTo>
                <a:cubicBezTo>
                  <a:pt x="5866308" y="2122041"/>
                  <a:pt x="5863828" y="2120801"/>
                  <a:pt x="5863828" y="2120801"/>
                </a:cubicBezTo>
                <a:cubicBezTo>
                  <a:pt x="5843984" y="2110879"/>
                  <a:pt x="5831582" y="2108399"/>
                  <a:pt x="5826621" y="2113359"/>
                </a:cubicBezTo>
                <a:cubicBezTo>
                  <a:pt x="5826621" y="2123281"/>
                  <a:pt x="5816699" y="2123281"/>
                  <a:pt x="5796855" y="2113359"/>
                </a:cubicBezTo>
                <a:cubicBezTo>
                  <a:pt x="5791894" y="2108399"/>
                  <a:pt x="5779492" y="2103437"/>
                  <a:pt x="5759648" y="2098476"/>
                </a:cubicBezTo>
                <a:cubicBezTo>
                  <a:pt x="5754687" y="2098476"/>
                  <a:pt x="5749727" y="2097236"/>
                  <a:pt x="5744765" y="2094756"/>
                </a:cubicBezTo>
                <a:cubicBezTo>
                  <a:pt x="5739804" y="2092275"/>
                  <a:pt x="5734844" y="2089795"/>
                  <a:pt x="5729883" y="2087314"/>
                </a:cubicBezTo>
                <a:cubicBezTo>
                  <a:pt x="5724921" y="2084834"/>
                  <a:pt x="5718720" y="2082354"/>
                  <a:pt x="5711279" y="2079873"/>
                </a:cubicBezTo>
                <a:cubicBezTo>
                  <a:pt x="5703838" y="2077392"/>
                  <a:pt x="5697637" y="2076152"/>
                  <a:pt x="5692676" y="2076152"/>
                </a:cubicBezTo>
                <a:cubicBezTo>
                  <a:pt x="5677793" y="2076152"/>
                  <a:pt x="5665390" y="2073672"/>
                  <a:pt x="5655468" y="2068711"/>
                </a:cubicBezTo>
                <a:lnTo>
                  <a:pt x="5640586" y="2076152"/>
                </a:lnTo>
                <a:cubicBezTo>
                  <a:pt x="5645547" y="2081113"/>
                  <a:pt x="5660430" y="2083594"/>
                  <a:pt x="5685234" y="2083594"/>
                </a:cubicBezTo>
                <a:cubicBezTo>
                  <a:pt x="5690195" y="2088554"/>
                  <a:pt x="5692676" y="2092275"/>
                  <a:pt x="5692676" y="2094756"/>
                </a:cubicBezTo>
                <a:cubicBezTo>
                  <a:pt x="5692676" y="2097236"/>
                  <a:pt x="5697637" y="2095996"/>
                  <a:pt x="5707558" y="2091035"/>
                </a:cubicBezTo>
                <a:lnTo>
                  <a:pt x="5715000" y="2098476"/>
                </a:lnTo>
                <a:lnTo>
                  <a:pt x="5729883" y="2105918"/>
                </a:lnTo>
                <a:cubicBezTo>
                  <a:pt x="5739804" y="2105918"/>
                  <a:pt x="5747245" y="2107158"/>
                  <a:pt x="5752207" y="2109639"/>
                </a:cubicBezTo>
                <a:cubicBezTo>
                  <a:pt x="5757168" y="2112119"/>
                  <a:pt x="5763369" y="2113359"/>
                  <a:pt x="5770810" y="2113359"/>
                </a:cubicBezTo>
                <a:cubicBezTo>
                  <a:pt x="5778252" y="2113359"/>
                  <a:pt x="5781972" y="2115840"/>
                  <a:pt x="5781972" y="2120801"/>
                </a:cubicBezTo>
                <a:cubicBezTo>
                  <a:pt x="5786934" y="2120801"/>
                  <a:pt x="5789414" y="2120801"/>
                  <a:pt x="5789414" y="2120801"/>
                </a:cubicBezTo>
                <a:cubicBezTo>
                  <a:pt x="5789414" y="2120801"/>
                  <a:pt x="5789414" y="2123281"/>
                  <a:pt x="5789414" y="2128242"/>
                </a:cubicBezTo>
                <a:lnTo>
                  <a:pt x="5796855" y="2128242"/>
                </a:lnTo>
                <a:lnTo>
                  <a:pt x="5856386" y="2143125"/>
                </a:lnTo>
                <a:lnTo>
                  <a:pt x="5863828" y="2143125"/>
                </a:lnTo>
                <a:cubicBezTo>
                  <a:pt x="5863828" y="2143125"/>
                  <a:pt x="5865068" y="2143125"/>
                  <a:pt x="5867549" y="2143125"/>
                </a:cubicBezTo>
                <a:cubicBezTo>
                  <a:pt x="5870029" y="2143125"/>
                  <a:pt x="5876231" y="2145606"/>
                  <a:pt x="5886152" y="2150566"/>
                </a:cubicBezTo>
                <a:lnTo>
                  <a:pt x="5908476" y="2158008"/>
                </a:lnTo>
                <a:cubicBezTo>
                  <a:pt x="5913438" y="2158008"/>
                  <a:pt x="5918398" y="2159248"/>
                  <a:pt x="5923359" y="2161728"/>
                </a:cubicBezTo>
                <a:cubicBezTo>
                  <a:pt x="5928320" y="2164209"/>
                  <a:pt x="5930801" y="2165449"/>
                  <a:pt x="5930801" y="2165449"/>
                </a:cubicBezTo>
                <a:cubicBezTo>
                  <a:pt x="5930801" y="2165449"/>
                  <a:pt x="5933281" y="2166689"/>
                  <a:pt x="5938242" y="2169170"/>
                </a:cubicBezTo>
                <a:cubicBezTo>
                  <a:pt x="5943203" y="2171650"/>
                  <a:pt x="5955605" y="2172891"/>
                  <a:pt x="5975449" y="2172891"/>
                </a:cubicBezTo>
                <a:lnTo>
                  <a:pt x="5997773" y="2180332"/>
                </a:lnTo>
                <a:cubicBezTo>
                  <a:pt x="5992812" y="2185293"/>
                  <a:pt x="5990332" y="2187773"/>
                  <a:pt x="5990332" y="2187773"/>
                </a:cubicBezTo>
                <a:cubicBezTo>
                  <a:pt x="5990332" y="2192734"/>
                  <a:pt x="5987852" y="2195215"/>
                  <a:pt x="5982890" y="2195215"/>
                </a:cubicBezTo>
                <a:lnTo>
                  <a:pt x="6005215" y="2195215"/>
                </a:lnTo>
                <a:cubicBezTo>
                  <a:pt x="6010176" y="2190254"/>
                  <a:pt x="6016377" y="2189013"/>
                  <a:pt x="6023818" y="2191494"/>
                </a:cubicBezTo>
                <a:cubicBezTo>
                  <a:pt x="6031260" y="2193975"/>
                  <a:pt x="6037460" y="2197695"/>
                  <a:pt x="6042422" y="2202656"/>
                </a:cubicBezTo>
                <a:cubicBezTo>
                  <a:pt x="6042422" y="2202656"/>
                  <a:pt x="6044902" y="2203896"/>
                  <a:pt x="6049863" y="2206377"/>
                </a:cubicBezTo>
                <a:cubicBezTo>
                  <a:pt x="6054824" y="2208858"/>
                  <a:pt x="6059785" y="2207617"/>
                  <a:pt x="6064746" y="2202656"/>
                </a:cubicBezTo>
                <a:lnTo>
                  <a:pt x="6101953" y="2217539"/>
                </a:lnTo>
                <a:cubicBezTo>
                  <a:pt x="6101953" y="2217539"/>
                  <a:pt x="6099473" y="2217539"/>
                  <a:pt x="6094511" y="2217539"/>
                </a:cubicBezTo>
                <a:cubicBezTo>
                  <a:pt x="6089550" y="2217539"/>
                  <a:pt x="6087070" y="2217539"/>
                  <a:pt x="6087070" y="2217539"/>
                </a:cubicBezTo>
                <a:cubicBezTo>
                  <a:pt x="6087070" y="2222500"/>
                  <a:pt x="6101953" y="2229941"/>
                  <a:pt x="6131718" y="2239863"/>
                </a:cubicBezTo>
                <a:cubicBezTo>
                  <a:pt x="6136680" y="2239863"/>
                  <a:pt x="6140401" y="2239863"/>
                  <a:pt x="6142881" y="2239863"/>
                </a:cubicBezTo>
                <a:cubicBezTo>
                  <a:pt x="6145361" y="2239863"/>
                  <a:pt x="6146601" y="2239863"/>
                  <a:pt x="6146601" y="2239863"/>
                </a:cubicBezTo>
                <a:cubicBezTo>
                  <a:pt x="6151563" y="2239863"/>
                  <a:pt x="6154043" y="2242344"/>
                  <a:pt x="6154043" y="2247305"/>
                </a:cubicBezTo>
                <a:cubicBezTo>
                  <a:pt x="6208613" y="2262187"/>
                  <a:pt x="6255742" y="2272109"/>
                  <a:pt x="6295429" y="2277070"/>
                </a:cubicBezTo>
                <a:cubicBezTo>
                  <a:pt x="6315274" y="2277070"/>
                  <a:pt x="6330156" y="2279551"/>
                  <a:pt x="6340078" y="2284512"/>
                </a:cubicBezTo>
                <a:lnTo>
                  <a:pt x="6347519" y="2284512"/>
                </a:lnTo>
                <a:lnTo>
                  <a:pt x="6340078" y="2291953"/>
                </a:lnTo>
                <a:cubicBezTo>
                  <a:pt x="6335117" y="2291953"/>
                  <a:pt x="6330156" y="2291953"/>
                  <a:pt x="6325195" y="2291953"/>
                </a:cubicBezTo>
                <a:cubicBezTo>
                  <a:pt x="6320234" y="2291953"/>
                  <a:pt x="6317754" y="2291953"/>
                  <a:pt x="6317754" y="2291953"/>
                </a:cubicBezTo>
                <a:lnTo>
                  <a:pt x="6302871" y="2299394"/>
                </a:lnTo>
                <a:lnTo>
                  <a:pt x="6287988" y="2299394"/>
                </a:lnTo>
                <a:cubicBezTo>
                  <a:pt x="6278067" y="2294434"/>
                  <a:pt x="6268144" y="2290713"/>
                  <a:pt x="6258222" y="2288232"/>
                </a:cubicBezTo>
                <a:cubicBezTo>
                  <a:pt x="6248301" y="2285752"/>
                  <a:pt x="6240859" y="2285752"/>
                  <a:pt x="6235898" y="2288232"/>
                </a:cubicBezTo>
                <a:cubicBezTo>
                  <a:pt x="6230937" y="2290713"/>
                  <a:pt x="6225977" y="2289472"/>
                  <a:pt x="6221015" y="2284512"/>
                </a:cubicBezTo>
                <a:cubicBezTo>
                  <a:pt x="6216054" y="2279551"/>
                  <a:pt x="6211094" y="2279551"/>
                  <a:pt x="6206133" y="2284512"/>
                </a:cubicBezTo>
                <a:cubicBezTo>
                  <a:pt x="6201171" y="2284512"/>
                  <a:pt x="6197451" y="2283272"/>
                  <a:pt x="6194970" y="2280791"/>
                </a:cubicBezTo>
                <a:cubicBezTo>
                  <a:pt x="6192490" y="2278310"/>
                  <a:pt x="6191250" y="2277070"/>
                  <a:pt x="6191250" y="2277070"/>
                </a:cubicBezTo>
                <a:cubicBezTo>
                  <a:pt x="6191250" y="2277070"/>
                  <a:pt x="6188770" y="2277070"/>
                  <a:pt x="6183808" y="2277070"/>
                </a:cubicBezTo>
                <a:cubicBezTo>
                  <a:pt x="6178847" y="2277070"/>
                  <a:pt x="6173887" y="2274590"/>
                  <a:pt x="6168926" y="2269629"/>
                </a:cubicBezTo>
                <a:cubicBezTo>
                  <a:pt x="6163964" y="2264668"/>
                  <a:pt x="6156523" y="2262187"/>
                  <a:pt x="6146601" y="2262187"/>
                </a:cubicBezTo>
                <a:cubicBezTo>
                  <a:pt x="6141640" y="2267148"/>
                  <a:pt x="6136680" y="2268389"/>
                  <a:pt x="6131718" y="2265908"/>
                </a:cubicBezTo>
                <a:cubicBezTo>
                  <a:pt x="6126757" y="2263427"/>
                  <a:pt x="6121797" y="2262187"/>
                  <a:pt x="6116836" y="2262187"/>
                </a:cubicBezTo>
                <a:cubicBezTo>
                  <a:pt x="6106914" y="2262187"/>
                  <a:pt x="6099473" y="2262187"/>
                  <a:pt x="6094511" y="2262187"/>
                </a:cubicBezTo>
                <a:lnTo>
                  <a:pt x="6094511" y="2247305"/>
                </a:lnTo>
                <a:lnTo>
                  <a:pt x="6094511" y="2239863"/>
                </a:lnTo>
                <a:lnTo>
                  <a:pt x="6087070" y="2239863"/>
                </a:lnTo>
                <a:cubicBezTo>
                  <a:pt x="6087070" y="2229941"/>
                  <a:pt x="6084590" y="2232422"/>
                  <a:pt x="6079629" y="2247305"/>
                </a:cubicBezTo>
                <a:lnTo>
                  <a:pt x="6079629" y="2254746"/>
                </a:lnTo>
                <a:cubicBezTo>
                  <a:pt x="6074667" y="2254746"/>
                  <a:pt x="6065986" y="2251025"/>
                  <a:pt x="6053584" y="2243584"/>
                </a:cubicBezTo>
                <a:cubicBezTo>
                  <a:pt x="6041181" y="2236142"/>
                  <a:pt x="6033740" y="2233662"/>
                  <a:pt x="6031260" y="2236142"/>
                </a:cubicBezTo>
                <a:cubicBezTo>
                  <a:pt x="6028779" y="2238623"/>
                  <a:pt x="6023818" y="2239863"/>
                  <a:pt x="6016377" y="2239863"/>
                </a:cubicBezTo>
                <a:cubicBezTo>
                  <a:pt x="6008935" y="2239863"/>
                  <a:pt x="6005215" y="2237383"/>
                  <a:pt x="6005215" y="2232422"/>
                </a:cubicBezTo>
                <a:cubicBezTo>
                  <a:pt x="6005215" y="2232422"/>
                  <a:pt x="6002734" y="2232422"/>
                  <a:pt x="5997773" y="2232422"/>
                </a:cubicBezTo>
                <a:cubicBezTo>
                  <a:pt x="5992812" y="2232422"/>
                  <a:pt x="5990332" y="2232422"/>
                  <a:pt x="5990332" y="2232422"/>
                </a:cubicBezTo>
                <a:lnTo>
                  <a:pt x="5975449" y="2224980"/>
                </a:lnTo>
                <a:cubicBezTo>
                  <a:pt x="5975449" y="2224980"/>
                  <a:pt x="5972969" y="2224980"/>
                  <a:pt x="5968008" y="2224980"/>
                </a:cubicBezTo>
                <a:cubicBezTo>
                  <a:pt x="5963046" y="2224980"/>
                  <a:pt x="5963046" y="2227461"/>
                  <a:pt x="5968008" y="2232422"/>
                </a:cubicBezTo>
                <a:lnTo>
                  <a:pt x="5982890" y="2239863"/>
                </a:lnTo>
                <a:cubicBezTo>
                  <a:pt x="5987852" y="2239863"/>
                  <a:pt x="5990332" y="2241103"/>
                  <a:pt x="5990332" y="2243584"/>
                </a:cubicBezTo>
                <a:cubicBezTo>
                  <a:pt x="5990332" y="2246065"/>
                  <a:pt x="5997773" y="2247305"/>
                  <a:pt x="6012656" y="2247305"/>
                </a:cubicBezTo>
                <a:cubicBezTo>
                  <a:pt x="6017617" y="2247305"/>
                  <a:pt x="6022577" y="2248545"/>
                  <a:pt x="6027539" y="2251025"/>
                </a:cubicBezTo>
                <a:cubicBezTo>
                  <a:pt x="6032500" y="2253506"/>
                  <a:pt x="6036221" y="2255986"/>
                  <a:pt x="6038701" y="2258467"/>
                </a:cubicBezTo>
                <a:cubicBezTo>
                  <a:pt x="6041181" y="2260947"/>
                  <a:pt x="6046142" y="2263427"/>
                  <a:pt x="6053584" y="2265908"/>
                </a:cubicBezTo>
                <a:cubicBezTo>
                  <a:pt x="6061025" y="2268389"/>
                  <a:pt x="6067226" y="2269629"/>
                  <a:pt x="6072187" y="2269629"/>
                </a:cubicBezTo>
                <a:cubicBezTo>
                  <a:pt x="6092031" y="2274590"/>
                  <a:pt x="6106914" y="2279551"/>
                  <a:pt x="6116836" y="2284512"/>
                </a:cubicBezTo>
                <a:lnTo>
                  <a:pt x="6124277" y="2291953"/>
                </a:lnTo>
                <a:cubicBezTo>
                  <a:pt x="6114356" y="2286992"/>
                  <a:pt x="6109394" y="2285752"/>
                  <a:pt x="6109394" y="2288232"/>
                </a:cubicBezTo>
                <a:cubicBezTo>
                  <a:pt x="6109394" y="2290713"/>
                  <a:pt x="6106914" y="2291953"/>
                  <a:pt x="6101953" y="2291953"/>
                </a:cubicBezTo>
                <a:cubicBezTo>
                  <a:pt x="6096992" y="2291953"/>
                  <a:pt x="6094511" y="2291953"/>
                  <a:pt x="6094511" y="2291953"/>
                </a:cubicBezTo>
                <a:cubicBezTo>
                  <a:pt x="6094511" y="2291953"/>
                  <a:pt x="6094511" y="2294434"/>
                  <a:pt x="6094511" y="2299394"/>
                </a:cubicBezTo>
                <a:cubicBezTo>
                  <a:pt x="6094511" y="2304355"/>
                  <a:pt x="6092031" y="2304355"/>
                  <a:pt x="6087070" y="2299394"/>
                </a:cubicBezTo>
                <a:lnTo>
                  <a:pt x="6079629" y="2291953"/>
                </a:lnTo>
                <a:lnTo>
                  <a:pt x="6072187" y="2284512"/>
                </a:lnTo>
                <a:lnTo>
                  <a:pt x="6064746" y="2277070"/>
                </a:lnTo>
                <a:cubicBezTo>
                  <a:pt x="6054824" y="2277070"/>
                  <a:pt x="6047383" y="2279551"/>
                  <a:pt x="6042422" y="2284512"/>
                </a:cubicBezTo>
                <a:cubicBezTo>
                  <a:pt x="6037460" y="2284512"/>
                  <a:pt x="6034980" y="2283272"/>
                  <a:pt x="6034980" y="2280791"/>
                </a:cubicBezTo>
                <a:cubicBezTo>
                  <a:pt x="6034980" y="2278310"/>
                  <a:pt x="6032500" y="2277070"/>
                  <a:pt x="6027539" y="2277070"/>
                </a:cubicBezTo>
                <a:lnTo>
                  <a:pt x="6027539" y="2269629"/>
                </a:lnTo>
                <a:cubicBezTo>
                  <a:pt x="6022577" y="2269629"/>
                  <a:pt x="6020097" y="2270869"/>
                  <a:pt x="6020097" y="2273350"/>
                </a:cubicBezTo>
                <a:cubicBezTo>
                  <a:pt x="6020097" y="2275830"/>
                  <a:pt x="6012656" y="2277070"/>
                  <a:pt x="5997773" y="2277070"/>
                </a:cubicBezTo>
                <a:cubicBezTo>
                  <a:pt x="5987852" y="2272109"/>
                  <a:pt x="5982890" y="2272109"/>
                  <a:pt x="5982890" y="2277070"/>
                </a:cubicBezTo>
                <a:lnTo>
                  <a:pt x="5968008" y="2277070"/>
                </a:lnTo>
                <a:lnTo>
                  <a:pt x="5968008" y="2269629"/>
                </a:lnTo>
                <a:cubicBezTo>
                  <a:pt x="5963046" y="2264668"/>
                  <a:pt x="5950645" y="2262187"/>
                  <a:pt x="5930801" y="2262187"/>
                </a:cubicBezTo>
                <a:cubicBezTo>
                  <a:pt x="5925839" y="2262187"/>
                  <a:pt x="5923359" y="2260947"/>
                  <a:pt x="5923359" y="2258467"/>
                </a:cubicBezTo>
                <a:cubicBezTo>
                  <a:pt x="5923359" y="2255986"/>
                  <a:pt x="5918398" y="2254746"/>
                  <a:pt x="5908476" y="2254746"/>
                </a:cubicBezTo>
                <a:cubicBezTo>
                  <a:pt x="5893593" y="2254746"/>
                  <a:pt x="5891113" y="2257227"/>
                  <a:pt x="5901035" y="2262187"/>
                </a:cubicBezTo>
                <a:cubicBezTo>
                  <a:pt x="5905996" y="2267148"/>
                  <a:pt x="5938242" y="2277070"/>
                  <a:pt x="5997773" y="2291953"/>
                </a:cubicBezTo>
                <a:lnTo>
                  <a:pt x="6064746" y="2314277"/>
                </a:lnTo>
                <a:lnTo>
                  <a:pt x="6057304" y="2314277"/>
                </a:lnTo>
                <a:lnTo>
                  <a:pt x="6042422" y="2314277"/>
                </a:lnTo>
                <a:cubicBezTo>
                  <a:pt x="6047383" y="2319238"/>
                  <a:pt x="6057304" y="2324199"/>
                  <a:pt x="6072187" y="2329160"/>
                </a:cubicBezTo>
                <a:cubicBezTo>
                  <a:pt x="6077149" y="2334121"/>
                  <a:pt x="6082109" y="2337842"/>
                  <a:pt x="6087070" y="2340322"/>
                </a:cubicBezTo>
                <a:cubicBezTo>
                  <a:pt x="6092031" y="2342803"/>
                  <a:pt x="6094511" y="2344043"/>
                  <a:pt x="6094511" y="2344043"/>
                </a:cubicBezTo>
                <a:cubicBezTo>
                  <a:pt x="6099473" y="2344043"/>
                  <a:pt x="6104433" y="2344043"/>
                  <a:pt x="6109394" y="2344043"/>
                </a:cubicBezTo>
                <a:lnTo>
                  <a:pt x="6124277" y="2351484"/>
                </a:lnTo>
                <a:lnTo>
                  <a:pt x="6139160" y="2351484"/>
                </a:lnTo>
                <a:cubicBezTo>
                  <a:pt x="6173887" y="2356445"/>
                  <a:pt x="6201171" y="2363886"/>
                  <a:pt x="6221015" y="2373809"/>
                </a:cubicBezTo>
                <a:cubicBezTo>
                  <a:pt x="6221015" y="2378769"/>
                  <a:pt x="6223495" y="2381250"/>
                  <a:pt x="6228457" y="2381250"/>
                </a:cubicBezTo>
                <a:cubicBezTo>
                  <a:pt x="6233418" y="2381250"/>
                  <a:pt x="6238378" y="2381250"/>
                  <a:pt x="6243340" y="2381250"/>
                </a:cubicBezTo>
                <a:lnTo>
                  <a:pt x="6250781" y="2388691"/>
                </a:lnTo>
                <a:lnTo>
                  <a:pt x="6280547" y="2396133"/>
                </a:lnTo>
                <a:cubicBezTo>
                  <a:pt x="6295429" y="2401093"/>
                  <a:pt x="6305351" y="2403574"/>
                  <a:pt x="6310312" y="2403574"/>
                </a:cubicBezTo>
                <a:cubicBezTo>
                  <a:pt x="6305351" y="2403574"/>
                  <a:pt x="6300391" y="2403574"/>
                  <a:pt x="6295429" y="2403574"/>
                </a:cubicBezTo>
                <a:cubicBezTo>
                  <a:pt x="6290468" y="2403574"/>
                  <a:pt x="6285508" y="2403574"/>
                  <a:pt x="6280547" y="2403574"/>
                </a:cubicBezTo>
                <a:cubicBezTo>
                  <a:pt x="6270625" y="2398613"/>
                  <a:pt x="6255742" y="2393652"/>
                  <a:pt x="6235898" y="2388691"/>
                </a:cubicBezTo>
                <a:cubicBezTo>
                  <a:pt x="6196211" y="2378769"/>
                  <a:pt x="6163964" y="2368848"/>
                  <a:pt x="6139160" y="2358926"/>
                </a:cubicBezTo>
                <a:cubicBezTo>
                  <a:pt x="6134199" y="2358926"/>
                  <a:pt x="6129238" y="2358926"/>
                  <a:pt x="6124277" y="2358926"/>
                </a:cubicBezTo>
                <a:lnTo>
                  <a:pt x="6079629" y="2351484"/>
                </a:lnTo>
                <a:cubicBezTo>
                  <a:pt x="6074667" y="2346524"/>
                  <a:pt x="6067226" y="2344043"/>
                  <a:pt x="6057304" y="2344043"/>
                </a:cubicBezTo>
                <a:cubicBezTo>
                  <a:pt x="6047383" y="2344043"/>
                  <a:pt x="6042422" y="2342803"/>
                  <a:pt x="6042422" y="2340322"/>
                </a:cubicBezTo>
                <a:cubicBezTo>
                  <a:pt x="6042422" y="2337842"/>
                  <a:pt x="6039942" y="2336601"/>
                  <a:pt x="6034980" y="2336601"/>
                </a:cubicBezTo>
                <a:lnTo>
                  <a:pt x="5990332" y="2329160"/>
                </a:lnTo>
                <a:cubicBezTo>
                  <a:pt x="5980410" y="2324199"/>
                  <a:pt x="5975449" y="2324199"/>
                  <a:pt x="5975449" y="2329160"/>
                </a:cubicBezTo>
                <a:cubicBezTo>
                  <a:pt x="5970488" y="2329160"/>
                  <a:pt x="5968008" y="2329160"/>
                  <a:pt x="5968008" y="2329160"/>
                </a:cubicBezTo>
                <a:cubicBezTo>
                  <a:pt x="5963046" y="2324199"/>
                  <a:pt x="5958086" y="2321719"/>
                  <a:pt x="5953125" y="2321719"/>
                </a:cubicBezTo>
                <a:cubicBezTo>
                  <a:pt x="5948163" y="2321719"/>
                  <a:pt x="5948163" y="2324199"/>
                  <a:pt x="5953125" y="2329160"/>
                </a:cubicBezTo>
                <a:cubicBezTo>
                  <a:pt x="5948163" y="2329160"/>
                  <a:pt x="5944443" y="2329160"/>
                  <a:pt x="5941963" y="2329160"/>
                </a:cubicBezTo>
                <a:cubicBezTo>
                  <a:pt x="5939483" y="2329160"/>
                  <a:pt x="5938242" y="2330400"/>
                  <a:pt x="5938242" y="2332881"/>
                </a:cubicBezTo>
                <a:cubicBezTo>
                  <a:pt x="5938242" y="2335361"/>
                  <a:pt x="5935762" y="2336601"/>
                  <a:pt x="5930801" y="2336601"/>
                </a:cubicBezTo>
                <a:cubicBezTo>
                  <a:pt x="5925839" y="2336601"/>
                  <a:pt x="5915918" y="2334121"/>
                  <a:pt x="5901035" y="2329160"/>
                </a:cubicBezTo>
                <a:cubicBezTo>
                  <a:pt x="5881191" y="2319238"/>
                  <a:pt x="5868789" y="2314277"/>
                  <a:pt x="5863828" y="2314277"/>
                </a:cubicBezTo>
                <a:cubicBezTo>
                  <a:pt x="5858867" y="2314277"/>
                  <a:pt x="5855146" y="2313037"/>
                  <a:pt x="5852666" y="2310557"/>
                </a:cubicBezTo>
                <a:cubicBezTo>
                  <a:pt x="5850186" y="2308076"/>
                  <a:pt x="5846465" y="2306836"/>
                  <a:pt x="5841504" y="2306836"/>
                </a:cubicBezTo>
                <a:cubicBezTo>
                  <a:pt x="5831582" y="2306836"/>
                  <a:pt x="5822900" y="2304355"/>
                  <a:pt x="5815459" y="2299394"/>
                </a:cubicBezTo>
                <a:cubicBezTo>
                  <a:pt x="5808017" y="2294434"/>
                  <a:pt x="5803056" y="2293193"/>
                  <a:pt x="5800576" y="2295674"/>
                </a:cubicBezTo>
                <a:cubicBezTo>
                  <a:pt x="5798096" y="2298154"/>
                  <a:pt x="5794375" y="2296914"/>
                  <a:pt x="5789414" y="2291953"/>
                </a:cubicBezTo>
                <a:cubicBezTo>
                  <a:pt x="5784452" y="2286992"/>
                  <a:pt x="5777011" y="2284512"/>
                  <a:pt x="5767090" y="2284512"/>
                </a:cubicBezTo>
                <a:lnTo>
                  <a:pt x="5737324" y="2269629"/>
                </a:lnTo>
                <a:cubicBezTo>
                  <a:pt x="5727402" y="2269629"/>
                  <a:pt x="5719961" y="2269629"/>
                  <a:pt x="5715000" y="2269629"/>
                </a:cubicBezTo>
                <a:lnTo>
                  <a:pt x="5677793" y="2254746"/>
                </a:lnTo>
                <a:cubicBezTo>
                  <a:pt x="5672831" y="2249785"/>
                  <a:pt x="5665390" y="2247305"/>
                  <a:pt x="5655468" y="2247305"/>
                </a:cubicBezTo>
                <a:lnTo>
                  <a:pt x="5648027" y="2254746"/>
                </a:lnTo>
                <a:cubicBezTo>
                  <a:pt x="5648027" y="2259707"/>
                  <a:pt x="5652988" y="2262187"/>
                  <a:pt x="5662910" y="2262187"/>
                </a:cubicBezTo>
                <a:cubicBezTo>
                  <a:pt x="5672831" y="2262187"/>
                  <a:pt x="5677793" y="2263427"/>
                  <a:pt x="5677793" y="2265908"/>
                </a:cubicBezTo>
                <a:cubicBezTo>
                  <a:pt x="5677793" y="2268389"/>
                  <a:pt x="5680273" y="2270869"/>
                  <a:pt x="5685234" y="2273350"/>
                </a:cubicBezTo>
                <a:cubicBezTo>
                  <a:pt x="5690195" y="2275830"/>
                  <a:pt x="5695156" y="2275830"/>
                  <a:pt x="5700117" y="2273350"/>
                </a:cubicBezTo>
                <a:cubicBezTo>
                  <a:pt x="5705078" y="2270869"/>
                  <a:pt x="5712520" y="2272109"/>
                  <a:pt x="5722441" y="2277070"/>
                </a:cubicBezTo>
                <a:lnTo>
                  <a:pt x="5759648" y="2284512"/>
                </a:lnTo>
                <a:cubicBezTo>
                  <a:pt x="5759648" y="2289472"/>
                  <a:pt x="5759648" y="2291953"/>
                  <a:pt x="5759648" y="2291953"/>
                </a:cubicBezTo>
                <a:cubicBezTo>
                  <a:pt x="5759648" y="2291953"/>
                  <a:pt x="5760889" y="2293193"/>
                  <a:pt x="5763369" y="2295674"/>
                </a:cubicBezTo>
                <a:cubicBezTo>
                  <a:pt x="5765849" y="2298154"/>
                  <a:pt x="5769570" y="2299394"/>
                  <a:pt x="5774531" y="2299394"/>
                </a:cubicBezTo>
                <a:cubicBezTo>
                  <a:pt x="5779492" y="2299394"/>
                  <a:pt x="5788173" y="2303115"/>
                  <a:pt x="5800576" y="2310557"/>
                </a:cubicBezTo>
                <a:cubicBezTo>
                  <a:pt x="5812979" y="2317998"/>
                  <a:pt x="5820420" y="2319238"/>
                  <a:pt x="5822900" y="2314277"/>
                </a:cubicBezTo>
                <a:cubicBezTo>
                  <a:pt x="5825380" y="2309317"/>
                  <a:pt x="5827861" y="2306836"/>
                  <a:pt x="5830342" y="2306836"/>
                </a:cubicBezTo>
                <a:cubicBezTo>
                  <a:pt x="5832822" y="2306836"/>
                  <a:pt x="5834062" y="2309317"/>
                  <a:pt x="5834062" y="2314277"/>
                </a:cubicBezTo>
                <a:lnTo>
                  <a:pt x="5856386" y="2336601"/>
                </a:lnTo>
                <a:cubicBezTo>
                  <a:pt x="5876231" y="2341562"/>
                  <a:pt x="5886152" y="2345283"/>
                  <a:pt x="5886152" y="2347764"/>
                </a:cubicBezTo>
                <a:cubicBezTo>
                  <a:pt x="5886152" y="2350244"/>
                  <a:pt x="5888632" y="2351484"/>
                  <a:pt x="5893593" y="2351484"/>
                </a:cubicBezTo>
                <a:lnTo>
                  <a:pt x="5930801" y="2358926"/>
                </a:lnTo>
                <a:cubicBezTo>
                  <a:pt x="5935762" y="2363886"/>
                  <a:pt x="5950645" y="2371328"/>
                  <a:pt x="5975449" y="2381250"/>
                </a:cubicBezTo>
                <a:cubicBezTo>
                  <a:pt x="6000253" y="2391172"/>
                  <a:pt x="6015136" y="2396133"/>
                  <a:pt x="6020097" y="2396133"/>
                </a:cubicBezTo>
                <a:cubicBezTo>
                  <a:pt x="6025059" y="2396133"/>
                  <a:pt x="6027539" y="2396133"/>
                  <a:pt x="6027539" y="2396133"/>
                </a:cubicBezTo>
                <a:cubicBezTo>
                  <a:pt x="6027539" y="2401093"/>
                  <a:pt x="6028779" y="2403574"/>
                  <a:pt x="6031260" y="2403574"/>
                </a:cubicBezTo>
                <a:lnTo>
                  <a:pt x="6012656" y="2396133"/>
                </a:lnTo>
                <a:cubicBezTo>
                  <a:pt x="6002734" y="2396133"/>
                  <a:pt x="5987852" y="2392412"/>
                  <a:pt x="5968008" y="2384971"/>
                </a:cubicBezTo>
                <a:cubicBezTo>
                  <a:pt x="5948163" y="2377529"/>
                  <a:pt x="5937001" y="2376289"/>
                  <a:pt x="5934521" y="2381250"/>
                </a:cubicBezTo>
                <a:cubicBezTo>
                  <a:pt x="5932041" y="2386211"/>
                  <a:pt x="5929560" y="2386211"/>
                  <a:pt x="5927080" y="2381250"/>
                </a:cubicBezTo>
                <a:cubicBezTo>
                  <a:pt x="5924600" y="2376289"/>
                  <a:pt x="5918398" y="2371328"/>
                  <a:pt x="5908476" y="2366367"/>
                </a:cubicBezTo>
                <a:cubicBezTo>
                  <a:pt x="5898555" y="2361406"/>
                  <a:pt x="5891113" y="2358926"/>
                  <a:pt x="5886152" y="2358926"/>
                </a:cubicBezTo>
                <a:lnTo>
                  <a:pt x="5893593" y="2366367"/>
                </a:lnTo>
                <a:cubicBezTo>
                  <a:pt x="5898555" y="2366367"/>
                  <a:pt x="5898555" y="2368848"/>
                  <a:pt x="5893593" y="2373809"/>
                </a:cubicBezTo>
                <a:lnTo>
                  <a:pt x="5901035" y="2381250"/>
                </a:lnTo>
                <a:lnTo>
                  <a:pt x="5893593" y="2381250"/>
                </a:lnTo>
                <a:cubicBezTo>
                  <a:pt x="5883672" y="2376289"/>
                  <a:pt x="5878711" y="2372568"/>
                  <a:pt x="5878711" y="2370088"/>
                </a:cubicBezTo>
                <a:cubicBezTo>
                  <a:pt x="5878711" y="2367607"/>
                  <a:pt x="5876231" y="2366367"/>
                  <a:pt x="5871269" y="2366367"/>
                </a:cubicBezTo>
                <a:lnTo>
                  <a:pt x="5871269" y="2373809"/>
                </a:lnTo>
                <a:lnTo>
                  <a:pt x="5863828" y="2366367"/>
                </a:lnTo>
                <a:lnTo>
                  <a:pt x="5841504" y="2358926"/>
                </a:lnTo>
                <a:cubicBezTo>
                  <a:pt x="5841504" y="2358926"/>
                  <a:pt x="5839024" y="2357686"/>
                  <a:pt x="5834062" y="2355205"/>
                </a:cubicBezTo>
                <a:cubicBezTo>
                  <a:pt x="5829101" y="2352724"/>
                  <a:pt x="5826621" y="2351484"/>
                  <a:pt x="5826621" y="2351484"/>
                </a:cubicBezTo>
                <a:cubicBezTo>
                  <a:pt x="5816699" y="2351484"/>
                  <a:pt x="5814218" y="2353965"/>
                  <a:pt x="5819179" y="2358926"/>
                </a:cubicBezTo>
                <a:lnTo>
                  <a:pt x="5811738" y="2358926"/>
                </a:lnTo>
                <a:cubicBezTo>
                  <a:pt x="5811738" y="2353965"/>
                  <a:pt x="5808017" y="2351484"/>
                  <a:pt x="5800576" y="2351484"/>
                </a:cubicBezTo>
                <a:cubicBezTo>
                  <a:pt x="5793135" y="2351484"/>
                  <a:pt x="5789414" y="2346524"/>
                  <a:pt x="5789414" y="2336601"/>
                </a:cubicBezTo>
                <a:cubicBezTo>
                  <a:pt x="5789414" y="2326679"/>
                  <a:pt x="5786934" y="2321719"/>
                  <a:pt x="5781972" y="2321719"/>
                </a:cubicBezTo>
                <a:lnTo>
                  <a:pt x="5770810" y="2321719"/>
                </a:lnTo>
                <a:cubicBezTo>
                  <a:pt x="5773290" y="2321719"/>
                  <a:pt x="5777011" y="2324199"/>
                  <a:pt x="5781972" y="2329160"/>
                </a:cubicBezTo>
                <a:lnTo>
                  <a:pt x="5781972" y="2336601"/>
                </a:lnTo>
                <a:cubicBezTo>
                  <a:pt x="5781972" y="2336601"/>
                  <a:pt x="5779492" y="2340322"/>
                  <a:pt x="5774531" y="2347764"/>
                </a:cubicBezTo>
                <a:cubicBezTo>
                  <a:pt x="5769570" y="2355205"/>
                  <a:pt x="5763369" y="2358926"/>
                  <a:pt x="5755927" y="2358926"/>
                </a:cubicBezTo>
                <a:cubicBezTo>
                  <a:pt x="5748486" y="2358926"/>
                  <a:pt x="5744765" y="2360166"/>
                  <a:pt x="5744765" y="2362646"/>
                </a:cubicBezTo>
                <a:cubicBezTo>
                  <a:pt x="5744765" y="2365127"/>
                  <a:pt x="5747245" y="2367607"/>
                  <a:pt x="5752207" y="2370088"/>
                </a:cubicBezTo>
                <a:cubicBezTo>
                  <a:pt x="5757168" y="2372568"/>
                  <a:pt x="5762128" y="2373809"/>
                  <a:pt x="5767090" y="2373809"/>
                </a:cubicBezTo>
                <a:cubicBezTo>
                  <a:pt x="5762128" y="2378769"/>
                  <a:pt x="5764609" y="2381250"/>
                  <a:pt x="5774531" y="2381250"/>
                </a:cubicBezTo>
                <a:cubicBezTo>
                  <a:pt x="5789414" y="2381250"/>
                  <a:pt x="5796855" y="2383731"/>
                  <a:pt x="5796855" y="2388691"/>
                </a:cubicBezTo>
                <a:lnTo>
                  <a:pt x="5781972" y="2388691"/>
                </a:lnTo>
                <a:cubicBezTo>
                  <a:pt x="5781972" y="2393652"/>
                  <a:pt x="5781972" y="2396133"/>
                  <a:pt x="5781972" y="2396133"/>
                </a:cubicBezTo>
                <a:lnTo>
                  <a:pt x="5781972" y="2403574"/>
                </a:lnTo>
                <a:cubicBezTo>
                  <a:pt x="5781972" y="2403574"/>
                  <a:pt x="5780732" y="2402334"/>
                  <a:pt x="5778252" y="2399853"/>
                </a:cubicBezTo>
                <a:cubicBezTo>
                  <a:pt x="5775772" y="2397373"/>
                  <a:pt x="5769570" y="2393652"/>
                  <a:pt x="5759648" y="2388691"/>
                </a:cubicBezTo>
                <a:lnTo>
                  <a:pt x="5744765" y="2396133"/>
                </a:lnTo>
                <a:lnTo>
                  <a:pt x="5774531" y="2403574"/>
                </a:lnTo>
                <a:cubicBezTo>
                  <a:pt x="5779492" y="2408535"/>
                  <a:pt x="5784452" y="2413496"/>
                  <a:pt x="5789414" y="2418457"/>
                </a:cubicBezTo>
                <a:lnTo>
                  <a:pt x="5789414" y="2425898"/>
                </a:lnTo>
                <a:lnTo>
                  <a:pt x="5781972" y="2425898"/>
                </a:lnTo>
                <a:cubicBezTo>
                  <a:pt x="5781972" y="2430859"/>
                  <a:pt x="5779492" y="2433340"/>
                  <a:pt x="5774531" y="2433340"/>
                </a:cubicBezTo>
                <a:lnTo>
                  <a:pt x="5796855" y="2448223"/>
                </a:lnTo>
                <a:lnTo>
                  <a:pt x="5804297" y="2455664"/>
                </a:lnTo>
                <a:lnTo>
                  <a:pt x="5789414" y="2463105"/>
                </a:lnTo>
                <a:cubicBezTo>
                  <a:pt x="5784452" y="2463105"/>
                  <a:pt x="5780732" y="2463105"/>
                  <a:pt x="5778252" y="2463105"/>
                </a:cubicBezTo>
                <a:cubicBezTo>
                  <a:pt x="5775772" y="2463105"/>
                  <a:pt x="5774531" y="2465586"/>
                  <a:pt x="5774531" y="2470547"/>
                </a:cubicBezTo>
                <a:cubicBezTo>
                  <a:pt x="5774531" y="2470547"/>
                  <a:pt x="5777011" y="2470547"/>
                  <a:pt x="5781972" y="2470547"/>
                </a:cubicBezTo>
                <a:lnTo>
                  <a:pt x="5789414" y="2477988"/>
                </a:lnTo>
                <a:cubicBezTo>
                  <a:pt x="5789414" y="2477988"/>
                  <a:pt x="5789414" y="2480469"/>
                  <a:pt x="5789414" y="2485430"/>
                </a:cubicBezTo>
                <a:lnTo>
                  <a:pt x="5781972" y="2485430"/>
                </a:lnTo>
                <a:lnTo>
                  <a:pt x="5767090" y="2485430"/>
                </a:lnTo>
                <a:lnTo>
                  <a:pt x="5781972" y="2492871"/>
                </a:lnTo>
                <a:cubicBezTo>
                  <a:pt x="5786934" y="2492871"/>
                  <a:pt x="5790654" y="2492871"/>
                  <a:pt x="5793135" y="2492871"/>
                </a:cubicBezTo>
                <a:cubicBezTo>
                  <a:pt x="5795615" y="2492871"/>
                  <a:pt x="5799335" y="2492871"/>
                  <a:pt x="5804297" y="2492871"/>
                </a:cubicBezTo>
                <a:cubicBezTo>
                  <a:pt x="5809258" y="2492871"/>
                  <a:pt x="5811738" y="2492871"/>
                  <a:pt x="5811738" y="2492871"/>
                </a:cubicBezTo>
                <a:cubicBezTo>
                  <a:pt x="5816699" y="2492871"/>
                  <a:pt x="5819179" y="2494111"/>
                  <a:pt x="5819179" y="2496592"/>
                </a:cubicBezTo>
                <a:cubicBezTo>
                  <a:pt x="5819179" y="2499072"/>
                  <a:pt x="5819179" y="2500312"/>
                  <a:pt x="5819179" y="2500312"/>
                </a:cubicBezTo>
                <a:lnTo>
                  <a:pt x="5826621" y="2500312"/>
                </a:lnTo>
                <a:cubicBezTo>
                  <a:pt x="5826621" y="2495352"/>
                  <a:pt x="5824141" y="2492871"/>
                  <a:pt x="5819179" y="2492871"/>
                </a:cubicBezTo>
                <a:cubicBezTo>
                  <a:pt x="5819179" y="2487910"/>
                  <a:pt x="5819179" y="2485430"/>
                  <a:pt x="5819179" y="2485430"/>
                </a:cubicBezTo>
                <a:cubicBezTo>
                  <a:pt x="5819179" y="2485430"/>
                  <a:pt x="5822900" y="2486670"/>
                  <a:pt x="5830342" y="2489150"/>
                </a:cubicBezTo>
                <a:cubicBezTo>
                  <a:pt x="5837783" y="2491631"/>
                  <a:pt x="5846465" y="2495352"/>
                  <a:pt x="5856386" y="2500312"/>
                </a:cubicBezTo>
                <a:cubicBezTo>
                  <a:pt x="5866308" y="2505273"/>
                  <a:pt x="5873749" y="2507754"/>
                  <a:pt x="5878711" y="2507754"/>
                </a:cubicBezTo>
                <a:cubicBezTo>
                  <a:pt x="5883672" y="2512715"/>
                  <a:pt x="5888632" y="2515195"/>
                  <a:pt x="5893593" y="2515195"/>
                </a:cubicBezTo>
                <a:cubicBezTo>
                  <a:pt x="5898555" y="2515195"/>
                  <a:pt x="5902276" y="2516435"/>
                  <a:pt x="5904756" y="2518916"/>
                </a:cubicBezTo>
                <a:cubicBezTo>
                  <a:pt x="5907236" y="2521397"/>
                  <a:pt x="5913438" y="2523877"/>
                  <a:pt x="5923359" y="2526357"/>
                </a:cubicBezTo>
                <a:cubicBezTo>
                  <a:pt x="5933281" y="2528838"/>
                  <a:pt x="5940722" y="2530078"/>
                  <a:pt x="5945683" y="2530078"/>
                </a:cubicBezTo>
                <a:cubicBezTo>
                  <a:pt x="5950645" y="2530078"/>
                  <a:pt x="5951884" y="2532559"/>
                  <a:pt x="5949404" y="2537519"/>
                </a:cubicBezTo>
                <a:cubicBezTo>
                  <a:pt x="5946924" y="2542480"/>
                  <a:pt x="5943203" y="2544961"/>
                  <a:pt x="5938242" y="2544961"/>
                </a:cubicBezTo>
                <a:cubicBezTo>
                  <a:pt x="5938242" y="2549922"/>
                  <a:pt x="5935762" y="2552402"/>
                  <a:pt x="5930801" y="2552402"/>
                </a:cubicBezTo>
                <a:cubicBezTo>
                  <a:pt x="5925839" y="2552402"/>
                  <a:pt x="5923359" y="2552402"/>
                  <a:pt x="5923359" y="2552402"/>
                </a:cubicBezTo>
                <a:lnTo>
                  <a:pt x="5915918" y="2552402"/>
                </a:lnTo>
                <a:cubicBezTo>
                  <a:pt x="5915918" y="2547442"/>
                  <a:pt x="5913438" y="2544961"/>
                  <a:pt x="5908476" y="2544961"/>
                </a:cubicBezTo>
                <a:cubicBezTo>
                  <a:pt x="5903515" y="2544961"/>
                  <a:pt x="5902276" y="2543721"/>
                  <a:pt x="5904756" y="2541240"/>
                </a:cubicBezTo>
                <a:cubicBezTo>
                  <a:pt x="5907236" y="2538759"/>
                  <a:pt x="5905996" y="2536279"/>
                  <a:pt x="5901035" y="2533799"/>
                </a:cubicBezTo>
                <a:cubicBezTo>
                  <a:pt x="5896074" y="2531318"/>
                  <a:pt x="5891113" y="2528838"/>
                  <a:pt x="5886152" y="2526357"/>
                </a:cubicBezTo>
                <a:cubicBezTo>
                  <a:pt x="5881191" y="2523877"/>
                  <a:pt x="5876231" y="2525117"/>
                  <a:pt x="5871269" y="2530078"/>
                </a:cubicBezTo>
                <a:cubicBezTo>
                  <a:pt x="5871269" y="2535039"/>
                  <a:pt x="5870029" y="2537519"/>
                  <a:pt x="5867549" y="2537519"/>
                </a:cubicBezTo>
                <a:cubicBezTo>
                  <a:pt x="5865068" y="2537519"/>
                  <a:pt x="5861348" y="2536279"/>
                  <a:pt x="5856386" y="2533799"/>
                </a:cubicBezTo>
                <a:cubicBezTo>
                  <a:pt x="5851425" y="2531318"/>
                  <a:pt x="5847704" y="2530078"/>
                  <a:pt x="5845224" y="2530078"/>
                </a:cubicBezTo>
                <a:cubicBezTo>
                  <a:pt x="5842744" y="2530078"/>
                  <a:pt x="5841504" y="2532559"/>
                  <a:pt x="5841504" y="2537519"/>
                </a:cubicBezTo>
                <a:lnTo>
                  <a:pt x="5834062" y="2537519"/>
                </a:lnTo>
                <a:cubicBezTo>
                  <a:pt x="5829101" y="2532559"/>
                  <a:pt x="5826621" y="2530078"/>
                  <a:pt x="5826621" y="2530078"/>
                </a:cubicBezTo>
                <a:lnTo>
                  <a:pt x="5826621" y="2537519"/>
                </a:lnTo>
                <a:cubicBezTo>
                  <a:pt x="5826621" y="2542480"/>
                  <a:pt x="5826621" y="2547442"/>
                  <a:pt x="5826621" y="2552402"/>
                </a:cubicBezTo>
                <a:lnTo>
                  <a:pt x="5834062" y="2559844"/>
                </a:lnTo>
                <a:cubicBezTo>
                  <a:pt x="5834062" y="2559844"/>
                  <a:pt x="5831582" y="2559844"/>
                  <a:pt x="5826621" y="2559844"/>
                </a:cubicBezTo>
                <a:cubicBezTo>
                  <a:pt x="5826621" y="2564804"/>
                  <a:pt x="5826621" y="2567285"/>
                  <a:pt x="5826621" y="2567285"/>
                </a:cubicBezTo>
                <a:lnTo>
                  <a:pt x="5841504" y="2582168"/>
                </a:lnTo>
                <a:cubicBezTo>
                  <a:pt x="5846465" y="2587129"/>
                  <a:pt x="5847704" y="2590849"/>
                  <a:pt x="5845224" y="2593330"/>
                </a:cubicBezTo>
                <a:cubicBezTo>
                  <a:pt x="5842744" y="2595811"/>
                  <a:pt x="5843984" y="2599531"/>
                  <a:pt x="5848945" y="2604492"/>
                </a:cubicBezTo>
                <a:lnTo>
                  <a:pt x="5841504" y="2611934"/>
                </a:lnTo>
                <a:cubicBezTo>
                  <a:pt x="5836542" y="2606973"/>
                  <a:pt x="5832822" y="2605732"/>
                  <a:pt x="5830342" y="2608213"/>
                </a:cubicBezTo>
                <a:cubicBezTo>
                  <a:pt x="5827861" y="2610693"/>
                  <a:pt x="5827861" y="2614414"/>
                  <a:pt x="5830342" y="2619375"/>
                </a:cubicBezTo>
                <a:cubicBezTo>
                  <a:pt x="5832822" y="2624336"/>
                  <a:pt x="5834062" y="2626816"/>
                  <a:pt x="5834062" y="2626816"/>
                </a:cubicBezTo>
                <a:lnTo>
                  <a:pt x="5841504" y="2634258"/>
                </a:lnTo>
                <a:cubicBezTo>
                  <a:pt x="5846465" y="2634258"/>
                  <a:pt x="5850186" y="2631777"/>
                  <a:pt x="5852666" y="2626816"/>
                </a:cubicBezTo>
                <a:cubicBezTo>
                  <a:pt x="5855146" y="2621856"/>
                  <a:pt x="5856386" y="2616894"/>
                  <a:pt x="5856386" y="2611934"/>
                </a:cubicBezTo>
                <a:lnTo>
                  <a:pt x="5863828" y="2611934"/>
                </a:lnTo>
                <a:cubicBezTo>
                  <a:pt x="5863828" y="2616894"/>
                  <a:pt x="5866308" y="2619375"/>
                  <a:pt x="5871269" y="2619375"/>
                </a:cubicBezTo>
                <a:cubicBezTo>
                  <a:pt x="5871269" y="2619375"/>
                  <a:pt x="5873749" y="2619375"/>
                  <a:pt x="5878711" y="2619375"/>
                </a:cubicBezTo>
                <a:cubicBezTo>
                  <a:pt x="5878711" y="2624336"/>
                  <a:pt x="5881191" y="2626816"/>
                  <a:pt x="5886152" y="2626816"/>
                </a:cubicBezTo>
                <a:lnTo>
                  <a:pt x="5878711" y="2626816"/>
                </a:lnTo>
                <a:cubicBezTo>
                  <a:pt x="5868789" y="2621856"/>
                  <a:pt x="5862587" y="2621856"/>
                  <a:pt x="5860107" y="2626816"/>
                </a:cubicBezTo>
                <a:cubicBezTo>
                  <a:pt x="5857627" y="2631777"/>
                  <a:pt x="5857627" y="2635498"/>
                  <a:pt x="5860107" y="2637978"/>
                </a:cubicBezTo>
                <a:cubicBezTo>
                  <a:pt x="5862587" y="2640459"/>
                  <a:pt x="5861348" y="2641699"/>
                  <a:pt x="5856386" y="2641699"/>
                </a:cubicBezTo>
                <a:lnTo>
                  <a:pt x="5856386" y="2649141"/>
                </a:lnTo>
                <a:lnTo>
                  <a:pt x="5848945" y="2649141"/>
                </a:lnTo>
                <a:lnTo>
                  <a:pt x="5863828" y="2656582"/>
                </a:lnTo>
                <a:lnTo>
                  <a:pt x="5863828" y="2649141"/>
                </a:lnTo>
                <a:lnTo>
                  <a:pt x="5863828" y="2641699"/>
                </a:lnTo>
                <a:cubicBezTo>
                  <a:pt x="5868789" y="2641699"/>
                  <a:pt x="5872510" y="2642939"/>
                  <a:pt x="5874990" y="2645420"/>
                </a:cubicBezTo>
                <a:cubicBezTo>
                  <a:pt x="5877470" y="2647900"/>
                  <a:pt x="5876231" y="2649141"/>
                  <a:pt x="5871269" y="2649141"/>
                </a:cubicBezTo>
                <a:lnTo>
                  <a:pt x="5871269" y="2664023"/>
                </a:lnTo>
                <a:cubicBezTo>
                  <a:pt x="5861348" y="2664023"/>
                  <a:pt x="5857627" y="2666504"/>
                  <a:pt x="5860107" y="2671465"/>
                </a:cubicBezTo>
                <a:cubicBezTo>
                  <a:pt x="5862587" y="2676426"/>
                  <a:pt x="5858867" y="2678906"/>
                  <a:pt x="5848945" y="2678906"/>
                </a:cubicBezTo>
                <a:cubicBezTo>
                  <a:pt x="5839024" y="2678906"/>
                  <a:pt x="5834062" y="2676426"/>
                  <a:pt x="5834062" y="2671465"/>
                </a:cubicBezTo>
                <a:cubicBezTo>
                  <a:pt x="5829101" y="2671465"/>
                  <a:pt x="5825380" y="2671465"/>
                  <a:pt x="5822900" y="2671465"/>
                </a:cubicBezTo>
                <a:cubicBezTo>
                  <a:pt x="5820420" y="2671465"/>
                  <a:pt x="5816699" y="2671465"/>
                  <a:pt x="5811738" y="2671465"/>
                </a:cubicBezTo>
                <a:cubicBezTo>
                  <a:pt x="5816699" y="2676426"/>
                  <a:pt x="5814218" y="2678906"/>
                  <a:pt x="5804297" y="2678906"/>
                </a:cubicBezTo>
                <a:cubicBezTo>
                  <a:pt x="5799335" y="2673945"/>
                  <a:pt x="5791894" y="2671465"/>
                  <a:pt x="5781972" y="2671465"/>
                </a:cubicBezTo>
                <a:cubicBezTo>
                  <a:pt x="5772051" y="2666504"/>
                  <a:pt x="5764609" y="2664023"/>
                  <a:pt x="5759648" y="2664023"/>
                </a:cubicBezTo>
                <a:lnTo>
                  <a:pt x="5767090" y="2671465"/>
                </a:lnTo>
                <a:lnTo>
                  <a:pt x="5774531" y="2678906"/>
                </a:lnTo>
                <a:cubicBezTo>
                  <a:pt x="5779492" y="2678906"/>
                  <a:pt x="5784452" y="2681387"/>
                  <a:pt x="5789414" y="2686348"/>
                </a:cubicBezTo>
                <a:cubicBezTo>
                  <a:pt x="5794375" y="2691308"/>
                  <a:pt x="5799335" y="2693789"/>
                  <a:pt x="5804297" y="2693789"/>
                </a:cubicBezTo>
                <a:lnTo>
                  <a:pt x="5811738" y="2701230"/>
                </a:lnTo>
                <a:lnTo>
                  <a:pt x="5811738" y="2708672"/>
                </a:lnTo>
                <a:lnTo>
                  <a:pt x="5826621" y="2716113"/>
                </a:lnTo>
                <a:lnTo>
                  <a:pt x="5863828" y="2723555"/>
                </a:lnTo>
                <a:cubicBezTo>
                  <a:pt x="5863828" y="2723555"/>
                  <a:pt x="5865068" y="2724795"/>
                  <a:pt x="5867549" y="2727275"/>
                </a:cubicBezTo>
                <a:cubicBezTo>
                  <a:pt x="5870029" y="2729756"/>
                  <a:pt x="5873749" y="2733477"/>
                  <a:pt x="5878711" y="2738437"/>
                </a:cubicBezTo>
                <a:lnTo>
                  <a:pt x="5886152" y="2745879"/>
                </a:lnTo>
                <a:cubicBezTo>
                  <a:pt x="5891113" y="2745879"/>
                  <a:pt x="5894834" y="2747119"/>
                  <a:pt x="5897314" y="2749600"/>
                </a:cubicBezTo>
                <a:cubicBezTo>
                  <a:pt x="5899794" y="2752080"/>
                  <a:pt x="5902276" y="2752080"/>
                  <a:pt x="5904756" y="2749600"/>
                </a:cubicBezTo>
                <a:cubicBezTo>
                  <a:pt x="5907236" y="2747119"/>
                  <a:pt x="5909717" y="2748359"/>
                  <a:pt x="5912197" y="2753320"/>
                </a:cubicBezTo>
                <a:cubicBezTo>
                  <a:pt x="5914677" y="2758281"/>
                  <a:pt x="5917158" y="2759522"/>
                  <a:pt x="5919638" y="2757041"/>
                </a:cubicBezTo>
                <a:cubicBezTo>
                  <a:pt x="5922118" y="2754560"/>
                  <a:pt x="5925839" y="2755801"/>
                  <a:pt x="5930801" y="2760762"/>
                </a:cubicBezTo>
                <a:cubicBezTo>
                  <a:pt x="5940722" y="2770684"/>
                  <a:pt x="5949404" y="2776884"/>
                  <a:pt x="5956845" y="2779365"/>
                </a:cubicBezTo>
                <a:cubicBezTo>
                  <a:pt x="5964287" y="2781846"/>
                  <a:pt x="5980410" y="2790527"/>
                  <a:pt x="6005215" y="2805410"/>
                </a:cubicBezTo>
                <a:cubicBezTo>
                  <a:pt x="6025059" y="2810371"/>
                  <a:pt x="6043662" y="2819053"/>
                  <a:pt x="6061025" y="2831455"/>
                </a:cubicBezTo>
                <a:cubicBezTo>
                  <a:pt x="6078388" y="2843857"/>
                  <a:pt x="6087070" y="2855019"/>
                  <a:pt x="6087070" y="2864941"/>
                </a:cubicBezTo>
                <a:cubicBezTo>
                  <a:pt x="6087070" y="2869902"/>
                  <a:pt x="6088311" y="2873623"/>
                  <a:pt x="6090791" y="2876103"/>
                </a:cubicBezTo>
                <a:cubicBezTo>
                  <a:pt x="6093271" y="2878584"/>
                  <a:pt x="6093271" y="2879824"/>
                  <a:pt x="6090791" y="2879824"/>
                </a:cubicBezTo>
                <a:cubicBezTo>
                  <a:pt x="6088311" y="2879824"/>
                  <a:pt x="6087070" y="2877343"/>
                  <a:pt x="6087070" y="2872383"/>
                </a:cubicBezTo>
                <a:cubicBezTo>
                  <a:pt x="6087070" y="2867422"/>
                  <a:pt x="6079629" y="2864941"/>
                  <a:pt x="6064746" y="2864941"/>
                </a:cubicBezTo>
                <a:cubicBezTo>
                  <a:pt x="6059785" y="2864941"/>
                  <a:pt x="6057304" y="2864941"/>
                  <a:pt x="6057304" y="2864941"/>
                </a:cubicBezTo>
                <a:cubicBezTo>
                  <a:pt x="6052343" y="2864941"/>
                  <a:pt x="6047383" y="2862461"/>
                  <a:pt x="6042422" y="2857500"/>
                </a:cubicBezTo>
                <a:lnTo>
                  <a:pt x="6020097" y="2850059"/>
                </a:lnTo>
                <a:cubicBezTo>
                  <a:pt x="6020097" y="2850059"/>
                  <a:pt x="6017617" y="2850059"/>
                  <a:pt x="6012656" y="2850059"/>
                </a:cubicBezTo>
                <a:lnTo>
                  <a:pt x="5982890" y="2835176"/>
                </a:lnTo>
                <a:cubicBezTo>
                  <a:pt x="5977929" y="2840136"/>
                  <a:pt x="5974208" y="2842617"/>
                  <a:pt x="5971728" y="2842617"/>
                </a:cubicBezTo>
                <a:cubicBezTo>
                  <a:pt x="5969248" y="2842617"/>
                  <a:pt x="5965527" y="2840136"/>
                  <a:pt x="5960566" y="2835176"/>
                </a:cubicBezTo>
                <a:lnTo>
                  <a:pt x="5953125" y="2835176"/>
                </a:lnTo>
                <a:cubicBezTo>
                  <a:pt x="5958086" y="2840136"/>
                  <a:pt x="5987852" y="2855019"/>
                  <a:pt x="6042422" y="2879824"/>
                </a:cubicBezTo>
                <a:lnTo>
                  <a:pt x="6072187" y="2902148"/>
                </a:lnTo>
                <a:lnTo>
                  <a:pt x="6087070" y="2917031"/>
                </a:lnTo>
                <a:lnTo>
                  <a:pt x="6094511" y="2931914"/>
                </a:lnTo>
                <a:cubicBezTo>
                  <a:pt x="6089550" y="2931914"/>
                  <a:pt x="6084590" y="2929433"/>
                  <a:pt x="6079629" y="2924473"/>
                </a:cubicBezTo>
                <a:lnTo>
                  <a:pt x="6072187" y="2924473"/>
                </a:lnTo>
                <a:cubicBezTo>
                  <a:pt x="6072187" y="2924473"/>
                  <a:pt x="6069707" y="2924473"/>
                  <a:pt x="6064746" y="2924473"/>
                </a:cubicBezTo>
                <a:cubicBezTo>
                  <a:pt x="6059785" y="2919512"/>
                  <a:pt x="6057304" y="2917031"/>
                  <a:pt x="6057304" y="2917031"/>
                </a:cubicBezTo>
                <a:lnTo>
                  <a:pt x="6020097" y="2894707"/>
                </a:lnTo>
                <a:cubicBezTo>
                  <a:pt x="6020097" y="2894707"/>
                  <a:pt x="6021338" y="2895947"/>
                  <a:pt x="6023818" y="2898428"/>
                </a:cubicBezTo>
                <a:cubicBezTo>
                  <a:pt x="6026298" y="2900908"/>
                  <a:pt x="6027539" y="2902148"/>
                  <a:pt x="6027539" y="2902148"/>
                </a:cubicBezTo>
                <a:lnTo>
                  <a:pt x="6012656" y="2902148"/>
                </a:lnTo>
                <a:cubicBezTo>
                  <a:pt x="6012656" y="2902148"/>
                  <a:pt x="6012656" y="2900908"/>
                  <a:pt x="6012656" y="2898428"/>
                </a:cubicBezTo>
                <a:cubicBezTo>
                  <a:pt x="6012656" y="2895947"/>
                  <a:pt x="6010176" y="2893467"/>
                  <a:pt x="6005215" y="2890986"/>
                </a:cubicBezTo>
                <a:cubicBezTo>
                  <a:pt x="6000253" y="2888506"/>
                  <a:pt x="5996533" y="2886025"/>
                  <a:pt x="5994052" y="2883545"/>
                </a:cubicBezTo>
                <a:cubicBezTo>
                  <a:pt x="5991572" y="2881064"/>
                  <a:pt x="5990332" y="2877343"/>
                  <a:pt x="5990332" y="2872383"/>
                </a:cubicBezTo>
                <a:cubicBezTo>
                  <a:pt x="5990332" y="2867422"/>
                  <a:pt x="5977929" y="2862461"/>
                  <a:pt x="5953125" y="2857500"/>
                </a:cubicBezTo>
                <a:cubicBezTo>
                  <a:pt x="5938242" y="2852539"/>
                  <a:pt x="5928320" y="2847578"/>
                  <a:pt x="5923359" y="2842617"/>
                </a:cubicBezTo>
                <a:cubicBezTo>
                  <a:pt x="5923359" y="2842617"/>
                  <a:pt x="5922118" y="2841377"/>
                  <a:pt x="5919638" y="2838896"/>
                </a:cubicBezTo>
                <a:cubicBezTo>
                  <a:pt x="5917158" y="2836416"/>
                  <a:pt x="5913438" y="2835176"/>
                  <a:pt x="5908476" y="2835176"/>
                </a:cubicBezTo>
                <a:cubicBezTo>
                  <a:pt x="5898555" y="2835176"/>
                  <a:pt x="5893593" y="2833936"/>
                  <a:pt x="5893593" y="2831455"/>
                </a:cubicBezTo>
                <a:cubicBezTo>
                  <a:pt x="5893593" y="2828974"/>
                  <a:pt x="5892353" y="2827734"/>
                  <a:pt x="5889873" y="2827734"/>
                </a:cubicBezTo>
                <a:cubicBezTo>
                  <a:pt x="5887393" y="2827734"/>
                  <a:pt x="5886152" y="2830215"/>
                  <a:pt x="5886152" y="2835176"/>
                </a:cubicBezTo>
                <a:lnTo>
                  <a:pt x="5863828" y="2820293"/>
                </a:lnTo>
                <a:lnTo>
                  <a:pt x="5848945" y="2812851"/>
                </a:lnTo>
                <a:cubicBezTo>
                  <a:pt x="5839024" y="2807891"/>
                  <a:pt x="5832822" y="2804170"/>
                  <a:pt x="5830342" y="2801689"/>
                </a:cubicBezTo>
                <a:cubicBezTo>
                  <a:pt x="5827861" y="2799209"/>
                  <a:pt x="5829101" y="2797969"/>
                  <a:pt x="5834062" y="2797969"/>
                </a:cubicBezTo>
                <a:cubicBezTo>
                  <a:pt x="5834062" y="2793008"/>
                  <a:pt x="5834062" y="2790527"/>
                  <a:pt x="5834062" y="2790527"/>
                </a:cubicBezTo>
                <a:cubicBezTo>
                  <a:pt x="5834062" y="2790527"/>
                  <a:pt x="5831582" y="2790527"/>
                  <a:pt x="5826621" y="2790527"/>
                </a:cubicBezTo>
                <a:lnTo>
                  <a:pt x="5841504" y="2783086"/>
                </a:lnTo>
                <a:cubicBezTo>
                  <a:pt x="5851425" y="2783086"/>
                  <a:pt x="5853906" y="2780605"/>
                  <a:pt x="5848945" y="2775644"/>
                </a:cubicBezTo>
                <a:lnTo>
                  <a:pt x="5856386" y="2768203"/>
                </a:lnTo>
                <a:lnTo>
                  <a:pt x="5856386" y="2760762"/>
                </a:lnTo>
                <a:lnTo>
                  <a:pt x="5841504" y="2760762"/>
                </a:lnTo>
                <a:cubicBezTo>
                  <a:pt x="5841504" y="2760762"/>
                  <a:pt x="5839024" y="2763242"/>
                  <a:pt x="5834062" y="2768203"/>
                </a:cubicBezTo>
                <a:lnTo>
                  <a:pt x="5826621" y="2768203"/>
                </a:lnTo>
                <a:cubicBezTo>
                  <a:pt x="5826621" y="2763242"/>
                  <a:pt x="5829101" y="2760762"/>
                  <a:pt x="5834062" y="2760762"/>
                </a:cubicBezTo>
                <a:lnTo>
                  <a:pt x="5834062" y="2753320"/>
                </a:lnTo>
                <a:lnTo>
                  <a:pt x="5841504" y="2745879"/>
                </a:lnTo>
                <a:cubicBezTo>
                  <a:pt x="5826621" y="2735957"/>
                  <a:pt x="5814218" y="2730996"/>
                  <a:pt x="5804297" y="2730996"/>
                </a:cubicBezTo>
                <a:lnTo>
                  <a:pt x="5789414" y="2723555"/>
                </a:lnTo>
                <a:cubicBezTo>
                  <a:pt x="5784452" y="2718594"/>
                  <a:pt x="5779492" y="2714873"/>
                  <a:pt x="5774531" y="2712392"/>
                </a:cubicBezTo>
                <a:cubicBezTo>
                  <a:pt x="5769570" y="2709912"/>
                  <a:pt x="5763369" y="2706191"/>
                  <a:pt x="5755927" y="2701230"/>
                </a:cubicBezTo>
                <a:cubicBezTo>
                  <a:pt x="5748486" y="2696270"/>
                  <a:pt x="5738565" y="2691308"/>
                  <a:pt x="5726162" y="2686348"/>
                </a:cubicBezTo>
                <a:cubicBezTo>
                  <a:pt x="5713759" y="2681387"/>
                  <a:pt x="5707558" y="2676426"/>
                  <a:pt x="5707558" y="2671465"/>
                </a:cubicBezTo>
                <a:lnTo>
                  <a:pt x="5700117" y="2664023"/>
                </a:lnTo>
                <a:cubicBezTo>
                  <a:pt x="5700117" y="2668984"/>
                  <a:pt x="5697637" y="2671465"/>
                  <a:pt x="5692676" y="2671465"/>
                </a:cubicBezTo>
                <a:lnTo>
                  <a:pt x="5685234" y="2671465"/>
                </a:lnTo>
                <a:cubicBezTo>
                  <a:pt x="5690195" y="2671465"/>
                  <a:pt x="5691435" y="2672705"/>
                  <a:pt x="5688955" y="2675185"/>
                </a:cubicBezTo>
                <a:cubicBezTo>
                  <a:pt x="5686475" y="2677666"/>
                  <a:pt x="5685234" y="2678906"/>
                  <a:pt x="5685234" y="2678906"/>
                </a:cubicBezTo>
                <a:cubicBezTo>
                  <a:pt x="5685234" y="2683867"/>
                  <a:pt x="5682754" y="2683867"/>
                  <a:pt x="5677793" y="2678906"/>
                </a:cubicBezTo>
                <a:cubicBezTo>
                  <a:pt x="5672831" y="2673945"/>
                  <a:pt x="5670351" y="2671465"/>
                  <a:pt x="5670351" y="2671465"/>
                </a:cubicBezTo>
                <a:lnTo>
                  <a:pt x="5670351" y="2678906"/>
                </a:lnTo>
                <a:cubicBezTo>
                  <a:pt x="5670351" y="2678906"/>
                  <a:pt x="5670351" y="2681387"/>
                  <a:pt x="5670351" y="2686348"/>
                </a:cubicBezTo>
                <a:lnTo>
                  <a:pt x="5662910" y="2678906"/>
                </a:lnTo>
                <a:cubicBezTo>
                  <a:pt x="5657949" y="2673945"/>
                  <a:pt x="5655468" y="2671465"/>
                  <a:pt x="5655468" y="2671465"/>
                </a:cubicBezTo>
                <a:cubicBezTo>
                  <a:pt x="5655468" y="2671465"/>
                  <a:pt x="5656709" y="2670225"/>
                  <a:pt x="5659189" y="2667744"/>
                </a:cubicBezTo>
                <a:cubicBezTo>
                  <a:pt x="5661669" y="2665263"/>
                  <a:pt x="5661669" y="2664023"/>
                  <a:pt x="5659189" y="2664023"/>
                </a:cubicBezTo>
                <a:cubicBezTo>
                  <a:pt x="5656709" y="2664023"/>
                  <a:pt x="5655468" y="2664023"/>
                  <a:pt x="5655468" y="2664023"/>
                </a:cubicBezTo>
                <a:cubicBezTo>
                  <a:pt x="5650507" y="2659063"/>
                  <a:pt x="5650507" y="2656582"/>
                  <a:pt x="5655468" y="2656582"/>
                </a:cubicBezTo>
                <a:lnTo>
                  <a:pt x="5648027" y="2656582"/>
                </a:lnTo>
                <a:lnTo>
                  <a:pt x="5640586" y="2641699"/>
                </a:lnTo>
                <a:cubicBezTo>
                  <a:pt x="5645547" y="2641699"/>
                  <a:pt x="5650507" y="2644180"/>
                  <a:pt x="5655468" y="2649141"/>
                </a:cubicBezTo>
                <a:cubicBezTo>
                  <a:pt x="5660430" y="2654101"/>
                  <a:pt x="5665390" y="2655342"/>
                  <a:pt x="5670351" y="2652861"/>
                </a:cubicBezTo>
                <a:cubicBezTo>
                  <a:pt x="5675313" y="2650381"/>
                  <a:pt x="5675313" y="2646660"/>
                  <a:pt x="5670351" y="2641699"/>
                </a:cubicBezTo>
                <a:lnTo>
                  <a:pt x="5655468" y="2626816"/>
                </a:lnTo>
                <a:cubicBezTo>
                  <a:pt x="5655468" y="2626816"/>
                  <a:pt x="5652988" y="2626816"/>
                  <a:pt x="5648027" y="2626816"/>
                </a:cubicBezTo>
                <a:lnTo>
                  <a:pt x="5640586" y="2626816"/>
                </a:lnTo>
                <a:cubicBezTo>
                  <a:pt x="5635624" y="2626816"/>
                  <a:pt x="5630664" y="2626816"/>
                  <a:pt x="5625703" y="2626816"/>
                </a:cubicBezTo>
                <a:cubicBezTo>
                  <a:pt x="5625703" y="2626816"/>
                  <a:pt x="5623223" y="2628056"/>
                  <a:pt x="5618261" y="2630537"/>
                </a:cubicBezTo>
                <a:cubicBezTo>
                  <a:pt x="5613300" y="2633018"/>
                  <a:pt x="5610820" y="2636738"/>
                  <a:pt x="5610820" y="2641699"/>
                </a:cubicBezTo>
                <a:lnTo>
                  <a:pt x="5603379" y="2649141"/>
                </a:lnTo>
                <a:cubicBezTo>
                  <a:pt x="5608340" y="2649141"/>
                  <a:pt x="5610820" y="2651621"/>
                  <a:pt x="5610820" y="2656582"/>
                </a:cubicBezTo>
                <a:cubicBezTo>
                  <a:pt x="5610820" y="2661543"/>
                  <a:pt x="5604619" y="2664023"/>
                  <a:pt x="5592217" y="2664023"/>
                </a:cubicBezTo>
                <a:cubicBezTo>
                  <a:pt x="5579814" y="2664023"/>
                  <a:pt x="5566172" y="2662783"/>
                  <a:pt x="5551289" y="2660303"/>
                </a:cubicBezTo>
                <a:cubicBezTo>
                  <a:pt x="5536406" y="2657822"/>
                  <a:pt x="5526484" y="2655342"/>
                  <a:pt x="5521523" y="2652861"/>
                </a:cubicBezTo>
                <a:cubicBezTo>
                  <a:pt x="5516562" y="2650381"/>
                  <a:pt x="5512841" y="2649141"/>
                  <a:pt x="5510361" y="2649141"/>
                </a:cubicBezTo>
                <a:cubicBezTo>
                  <a:pt x="5507881" y="2649141"/>
                  <a:pt x="5504160" y="2649141"/>
                  <a:pt x="5499199" y="2649141"/>
                </a:cubicBezTo>
                <a:lnTo>
                  <a:pt x="5499199" y="2656582"/>
                </a:lnTo>
                <a:cubicBezTo>
                  <a:pt x="5509120" y="2656582"/>
                  <a:pt x="5516562" y="2661543"/>
                  <a:pt x="5521523" y="2671465"/>
                </a:cubicBezTo>
                <a:lnTo>
                  <a:pt x="5536406" y="2678906"/>
                </a:lnTo>
                <a:lnTo>
                  <a:pt x="5514082" y="2678906"/>
                </a:lnTo>
                <a:cubicBezTo>
                  <a:pt x="5499199" y="2678906"/>
                  <a:pt x="5491758" y="2676426"/>
                  <a:pt x="5491758" y="2671465"/>
                </a:cubicBezTo>
                <a:cubicBezTo>
                  <a:pt x="5486796" y="2671465"/>
                  <a:pt x="5484316" y="2671465"/>
                  <a:pt x="5484316" y="2671465"/>
                </a:cubicBezTo>
                <a:cubicBezTo>
                  <a:pt x="5484316" y="2671465"/>
                  <a:pt x="5484316" y="2673945"/>
                  <a:pt x="5484316" y="2678906"/>
                </a:cubicBezTo>
                <a:lnTo>
                  <a:pt x="5454551" y="2686348"/>
                </a:lnTo>
                <a:lnTo>
                  <a:pt x="5454551" y="2671465"/>
                </a:lnTo>
                <a:cubicBezTo>
                  <a:pt x="5449589" y="2671465"/>
                  <a:pt x="5444629" y="2670225"/>
                  <a:pt x="5439668" y="2667744"/>
                </a:cubicBezTo>
                <a:cubicBezTo>
                  <a:pt x="5434706" y="2665263"/>
                  <a:pt x="5432226" y="2664023"/>
                  <a:pt x="5432226" y="2664023"/>
                </a:cubicBezTo>
                <a:cubicBezTo>
                  <a:pt x="5432226" y="2664023"/>
                  <a:pt x="5432226" y="2666504"/>
                  <a:pt x="5432226" y="2671465"/>
                </a:cubicBezTo>
                <a:lnTo>
                  <a:pt x="5424785" y="2678906"/>
                </a:lnTo>
                <a:cubicBezTo>
                  <a:pt x="5424785" y="2678906"/>
                  <a:pt x="5423544" y="2680146"/>
                  <a:pt x="5421064" y="2682627"/>
                </a:cubicBezTo>
                <a:cubicBezTo>
                  <a:pt x="5418584" y="2685108"/>
                  <a:pt x="5417343" y="2688828"/>
                  <a:pt x="5417343" y="2693789"/>
                </a:cubicBezTo>
                <a:cubicBezTo>
                  <a:pt x="5417343" y="2703711"/>
                  <a:pt x="5422305" y="2703711"/>
                  <a:pt x="5432226" y="2693789"/>
                </a:cubicBezTo>
                <a:cubicBezTo>
                  <a:pt x="5432226" y="2688828"/>
                  <a:pt x="5434706" y="2688828"/>
                  <a:pt x="5439668" y="2693789"/>
                </a:cubicBezTo>
                <a:cubicBezTo>
                  <a:pt x="5444629" y="2698750"/>
                  <a:pt x="5447109" y="2698750"/>
                  <a:pt x="5447109" y="2693789"/>
                </a:cubicBezTo>
                <a:cubicBezTo>
                  <a:pt x="5452070" y="2693789"/>
                  <a:pt x="5454551" y="2695029"/>
                  <a:pt x="5454551" y="2697510"/>
                </a:cubicBezTo>
                <a:cubicBezTo>
                  <a:pt x="5454551" y="2699990"/>
                  <a:pt x="5457031" y="2701230"/>
                  <a:pt x="5461992" y="2701230"/>
                </a:cubicBezTo>
                <a:cubicBezTo>
                  <a:pt x="5461992" y="2711152"/>
                  <a:pt x="5471913" y="2711152"/>
                  <a:pt x="5491758" y="2701230"/>
                </a:cubicBezTo>
                <a:lnTo>
                  <a:pt x="5499199" y="2701230"/>
                </a:lnTo>
                <a:lnTo>
                  <a:pt x="5499199" y="2708672"/>
                </a:lnTo>
                <a:lnTo>
                  <a:pt x="5514082" y="2701230"/>
                </a:lnTo>
                <a:lnTo>
                  <a:pt x="5518733" y="2701230"/>
                </a:lnTo>
                <a:cubicBezTo>
                  <a:pt x="5520593" y="2701230"/>
                  <a:pt x="5521523" y="2701230"/>
                  <a:pt x="5521523" y="2701230"/>
                </a:cubicBezTo>
                <a:lnTo>
                  <a:pt x="5499199" y="2716113"/>
                </a:lnTo>
                <a:cubicBezTo>
                  <a:pt x="5489277" y="2716113"/>
                  <a:pt x="5484316" y="2718594"/>
                  <a:pt x="5484316" y="2723555"/>
                </a:cubicBezTo>
                <a:lnTo>
                  <a:pt x="5484316" y="2730996"/>
                </a:lnTo>
                <a:lnTo>
                  <a:pt x="5506640" y="2745879"/>
                </a:lnTo>
                <a:cubicBezTo>
                  <a:pt x="5516562" y="2745879"/>
                  <a:pt x="5524003" y="2748359"/>
                  <a:pt x="5528965" y="2753320"/>
                </a:cubicBezTo>
                <a:cubicBezTo>
                  <a:pt x="5533926" y="2753320"/>
                  <a:pt x="5536406" y="2753320"/>
                  <a:pt x="5536406" y="2753320"/>
                </a:cubicBezTo>
                <a:cubicBezTo>
                  <a:pt x="5536406" y="2753320"/>
                  <a:pt x="5538886" y="2753320"/>
                  <a:pt x="5543847" y="2753320"/>
                </a:cubicBezTo>
                <a:cubicBezTo>
                  <a:pt x="5543847" y="2753320"/>
                  <a:pt x="5545088" y="2755801"/>
                  <a:pt x="5547568" y="2760762"/>
                </a:cubicBezTo>
                <a:cubicBezTo>
                  <a:pt x="5550048" y="2765722"/>
                  <a:pt x="5548809" y="2768203"/>
                  <a:pt x="5543847" y="2768203"/>
                </a:cubicBezTo>
                <a:lnTo>
                  <a:pt x="5528965" y="2768203"/>
                </a:lnTo>
                <a:cubicBezTo>
                  <a:pt x="5524003" y="2773164"/>
                  <a:pt x="5519043" y="2775644"/>
                  <a:pt x="5514082" y="2775644"/>
                </a:cubicBezTo>
                <a:lnTo>
                  <a:pt x="5514082" y="2768203"/>
                </a:lnTo>
                <a:lnTo>
                  <a:pt x="5506640" y="2760762"/>
                </a:lnTo>
                <a:cubicBezTo>
                  <a:pt x="5501679" y="2760762"/>
                  <a:pt x="5500440" y="2763242"/>
                  <a:pt x="5502920" y="2768203"/>
                </a:cubicBezTo>
                <a:cubicBezTo>
                  <a:pt x="5505400" y="2773164"/>
                  <a:pt x="5504160" y="2775644"/>
                  <a:pt x="5499199" y="2775644"/>
                </a:cubicBezTo>
                <a:cubicBezTo>
                  <a:pt x="5499199" y="2770684"/>
                  <a:pt x="5495478" y="2766963"/>
                  <a:pt x="5488037" y="2764482"/>
                </a:cubicBezTo>
                <a:cubicBezTo>
                  <a:pt x="5480595" y="2762002"/>
                  <a:pt x="5475634" y="2759522"/>
                  <a:pt x="5473154" y="2757041"/>
                </a:cubicBezTo>
                <a:cubicBezTo>
                  <a:pt x="5470674" y="2754560"/>
                  <a:pt x="5469433" y="2753320"/>
                  <a:pt x="5469433" y="2753320"/>
                </a:cubicBezTo>
                <a:lnTo>
                  <a:pt x="5454551" y="2753320"/>
                </a:lnTo>
                <a:lnTo>
                  <a:pt x="5417343" y="2745879"/>
                </a:lnTo>
                <a:lnTo>
                  <a:pt x="5406181" y="2745879"/>
                </a:lnTo>
                <a:cubicBezTo>
                  <a:pt x="5408661" y="2745879"/>
                  <a:pt x="5409902" y="2744639"/>
                  <a:pt x="5409902" y="2742158"/>
                </a:cubicBezTo>
                <a:cubicBezTo>
                  <a:pt x="5409902" y="2739677"/>
                  <a:pt x="5408661" y="2737197"/>
                  <a:pt x="5406181" y="2734717"/>
                </a:cubicBezTo>
                <a:cubicBezTo>
                  <a:pt x="5403701" y="2732236"/>
                  <a:pt x="5401220" y="2732236"/>
                  <a:pt x="5398740" y="2734717"/>
                </a:cubicBezTo>
                <a:cubicBezTo>
                  <a:pt x="5396260" y="2737197"/>
                  <a:pt x="5396260" y="2739677"/>
                  <a:pt x="5398740" y="2742158"/>
                </a:cubicBezTo>
                <a:cubicBezTo>
                  <a:pt x="5401220" y="2744639"/>
                  <a:pt x="5403701" y="2745879"/>
                  <a:pt x="5406181" y="2745879"/>
                </a:cubicBezTo>
                <a:lnTo>
                  <a:pt x="5391299" y="2745879"/>
                </a:lnTo>
                <a:cubicBezTo>
                  <a:pt x="5383857" y="2745879"/>
                  <a:pt x="5380136" y="2747119"/>
                  <a:pt x="5380136" y="2749600"/>
                </a:cubicBezTo>
                <a:cubicBezTo>
                  <a:pt x="5380136" y="2752080"/>
                  <a:pt x="5378896" y="2753320"/>
                  <a:pt x="5376416" y="2753320"/>
                </a:cubicBezTo>
                <a:cubicBezTo>
                  <a:pt x="5373936" y="2753320"/>
                  <a:pt x="5370215" y="2753320"/>
                  <a:pt x="5365254" y="2753320"/>
                </a:cubicBezTo>
                <a:lnTo>
                  <a:pt x="5357812" y="2753320"/>
                </a:lnTo>
                <a:lnTo>
                  <a:pt x="5357812" y="2760762"/>
                </a:lnTo>
                <a:cubicBezTo>
                  <a:pt x="5352851" y="2760762"/>
                  <a:pt x="5350371" y="2758281"/>
                  <a:pt x="5350371" y="2753320"/>
                </a:cubicBezTo>
                <a:cubicBezTo>
                  <a:pt x="5350371" y="2743398"/>
                  <a:pt x="5352851" y="2740918"/>
                  <a:pt x="5357812" y="2745879"/>
                </a:cubicBezTo>
                <a:cubicBezTo>
                  <a:pt x="5362774" y="2745879"/>
                  <a:pt x="5366494" y="2744639"/>
                  <a:pt x="5368974" y="2742158"/>
                </a:cubicBezTo>
                <a:cubicBezTo>
                  <a:pt x="5371454" y="2739677"/>
                  <a:pt x="5370215" y="2738437"/>
                  <a:pt x="5365254" y="2738437"/>
                </a:cubicBezTo>
                <a:cubicBezTo>
                  <a:pt x="5360292" y="2738437"/>
                  <a:pt x="5357812" y="2738437"/>
                  <a:pt x="5357812" y="2738437"/>
                </a:cubicBezTo>
                <a:cubicBezTo>
                  <a:pt x="5357812" y="2733477"/>
                  <a:pt x="5356572" y="2730996"/>
                  <a:pt x="5354092" y="2730996"/>
                </a:cubicBezTo>
                <a:cubicBezTo>
                  <a:pt x="5351611" y="2730996"/>
                  <a:pt x="5349130" y="2730996"/>
                  <a:pt x="5346650" y="2730996"/>
                </a:cubicBezTo>
                <a:cubicBezTo>
                  <a:pt x="5344170" y="2730996"/>
                  <a:pt x="5341689" y="2732236"/>
                  <a:pt x="5339209" y="2734717"/>
                </a:cubicBezTo>
                <a:cubicBezTo>
                  <a:pt x="5336729" y="2737197"/>
                  <a:pt x="5333008" y="2738437"/>
                  <a:pt x="5328047" y="2738437"/>
                </a:cubicBezTo>
                <a:cubicBezTo>
                  <a:pt x="5323085" y="2738437"/>
                  <a:pt x="5320605" y="2738437"/>
                  <a:pt x="5320605" y="2738437"/>
                </a:cubicBezTo>
                <a:cubicBezTo>
                  <a:pt x="5320605" y="2743398"/>
                  <a:pt x="5313164" y="2745879"/>
                  <a:pt x="5298281" y="2745879"/>
                </a:cubicBezTo>
                <a:lnTo>
                  <a:pt x="5290840" y="2745879"/>
                </a:lnTo>
                <a:cubicBezTo>
                  <a:pt x="5290840" y="2740918"/>
                  <a:pt x="5289599" y="2738437"/>
                  <a:pt x="5287119" y="2738437"/>
                </a:cubicBezTo>
                <a:cubicBezTo>
                  <a:pt x="5284639" y="2738437"/>
                  <a:pt x="5283398" y="2738437"/>
                  <a:pt x="5283398" y="2738437"/>
                </a:cubicBezTo>
                <a:cubicBezTo>
                  <a:pt x="5273477" y="2738437"/>
                  <a:pt x="5268515" y="2738437"/>
                  <a:pt x="5268515" y="2738437"/>
                </a:cubicBezTo>
                <a:cubicBezTo>
                  <a:pt x="5268515" y="2733477"/>
                  <a:pt x="5267275" y="2730996"/>
                  <a:pt x="5264795" y="2730996"/>
                </a:cubicBezTo>
                <a:cubicBezTo>
                  <a:pt x="5262315" y="2730996"/>
                  <a:pt x="5261074" y="2730996"/>
                  <a:pt x="5261074" y="2730996"/>
                </a:cubicBezTo>
                <a:lnTo>
                  <a:pt x="5238750" y="2730996"/>
                </a:lnTo>
                <a:cubicBezTo>
                  <a:pt x="5238750" y="2726035"/>
                  <a:pt x="5236270" y="2723555"/>
                  <a:pt x="5231308" y="2723555"/>
                </a:cubicBezTo>
                <a:cubicBezTo>
                  <a:pt x="5226347" y="2723555"/>
                  <a:pt x="5223867" y="2721074"/>
                  <a:pt x="5223867" y="2716113"/>
                </a:cubicBezTo>
                <a:cubicBezTo>
                  <a:pt x="5223867" y="2716113"/>
                  <a:pt x="5222626" y="2716113"/>
                  <a:pt x="5220146" y="2716113"/>
                </a:cubicBezTo>
                <a:cubicBezTo>
                  <a:pt x="5217666" y="2716113"/>
                  <a:pt x="5213945" y="2716113"/>
                  <a:pt x="5208984" y="2716113"/>
                </a:cubicBezTo>
                <a:lnTo>
                  <a:pt x="5186660" y="2716113"/>
                </a:lnTo>
                <a:cubicBezTo>
                  <a:pt x="5181699" y="2711152"/>
                  <a:pt x="5171777" y="2706191"/>
                  <a:pt x="5156894" y="2701230"/>
                </a:cubicBezTo>
                <a:cubicBezTo>
                  <a:pt x="5151933" y="2701230"/>
                  <a:pt x="5145732" y="2701230"/>
                  <a:pt x="5138291" y="2701230"/>
                </a:cubicBezTo>
                <a:cubicBezTo>
                  <a:pt x="5130849" y="2701230"/>
                  <a:pt x="5123408" y="2699990"/>
                  <a:pt x="5115967" y="2697510"/>
                </a:cubicBezTo>
                <a:cubicBezTo>
                  <a:pt x="5108525" y="2695029"/>
                  <a:pt x="5102324" y="2693789"/>
                  <a:pt x="5097363" y="2693789"/>
                </a:cubicBezTo>
                <a:lnTo>
                  <a:pt x="5097363" y="2701230"/>
                </a:lnTo>
                <a:cubicBezTo>
                  <a:pt x="5112246" y="2711152"/>
                  <a:pt x="5122167" y="2713633"/>
                  <a:pt x="5127129" y="2708672"/>
                </a:cubicBezTo>
                <a:lnTo>
                  <a:pt x="5134570" y="2708672"/>
                </a:lnTo>
                <a:cubicBezTo>
                  <a:pt x="5139531" y="2713633"/>
                  <a:pt x="5140771" y="2716113"/>
                  <a:pt x="5138291" y="2716113"/>
                </a:cubicBezTo>
                <a:cubicBezTo>
                  <a:pt x="5135811" y="2716113"/>
                  <a:pt x="5129609" y="2716113"/>
                  <a:pt x="5119687" y="2716113"/>
                </a:cubicBezTo>
                <a:cubicBezTo>
                  <a:pt x="5104804" y="2716113"/>
                  <a:pt x="5092402" y="2716113"/>
                  <a:pt x="5082480" y="2716113"/>
                </a:cubicBezTo>
                <a:lnTo>
                  <a:pt x="5075039" y="2701230"/>
                </a:lnTo>
                <a:lnTo>
                  <a:pt x="5067597" y="2701230"/>
                </a:lnTo>
                <a:cubicBezTo>
                  <a:pt x="5062636" y="2701230"/>
                  <a:pt x="5060156" y="2703711"/>
                  <a:pt x="5060156" y="2708672"/>
                </a:cubicBezTo>
                <a:lnTo>
                  <a:pt x="5060156" y="2704951"/>
                </a:lnTo>
                <a:cubicBezTo>
                  <a:pt x="5060156" y="2702470"/>
                  <a:pt x="5060156" y="2701230"/>
                  <a:pt x="5060156" y="2701230"/>
                </a:cubicBezTo>
                <a:cubicBezTo>
                  <a:pt x="5060156" y="2686348"/>
                  <a:pt x="5055195" y="2678906"/>
                  <a:pt x="5045273" y="2678906"/>
                </a:cubicBezTo>
                <a:lnTo>
                  <a:pt x="5015508" y="2671465"/>
                </a:lnTo>
                <a:cubicBezTo>
                  <a:pt x="5020469" y="2671465"/>
                  <a:pt x="5024190" y="2668984"/>
                  <a:pt x="5026670" y="2664023"/>
                </a:cubicBezTo>
                <a:cubicBezTo>
                  <a:pt x="5029150" y="2659063"/>
                  <a:pt x="5027910" y="2656582"/>
                  <a:pt x="5022949" y="2656582"/>
                </a:cubicBezTo>
                <a:lnTo>
                  <a:pt x="5015508" y="2656582"/>
                </a:lnTo>
                <a:lnTo>
                  <a:pt x="4970859" y="2649141"/>
                </a:lnTo>
                <a:lnTo>
                  <a:pt x="4963418" y="2649141"/>
                </a:lnTo>
                <a:cubicBezTo>
                  <a:pt x="4963418" y="2654101"/>
                  <a:pt x="4960938" y="2656582"/>
                  <a:pt x="4955976" y="2656582"/>
                </a:cubicBezTo>
                <a:cubicBezTo>
                  <a:pt x="4951015" y="2656582"/>
                  <a:pt x="4951015" y="2654101"/>
                  <a:pt x="4955976" y="2649141"/>
                </a:cubicBezTo>
                <a:lnTo>
                  <a:pt x="4948535" y="2641699"/>
                </a:lnTo>
                <a:cubicBezTo>
                  <a:pt x="4943574" y="2641699"/>
                  <a:pt x="4941093" y="2641699"/>
                  <a:pt x="4941093" y="2641699"/>
                </a:cubicBezTo>
                <a:cubicBezTo>
                  <a:pt x="4941093" y="2641699"/>
                  <a:pt x="4941093" y="2640459"/>
                  <a:pt x="4941093" y="2637978"/>
                </a:cubicBezTo>
                <a:cubicBezTo>
                  <a:pt x="4941093" y="2635498"/>
                  <a:pt x="4938613" y="2636738"/>
                  <a:pt x="4933652" y="2641699"/>
                </a:cubicBezTo>
                <a:cubicBezTo>
                  <a:pt x="4933652" y="2641699"/>
                  <a:pt x="4936132" y="2642939"/>
                  <a:pt x="4941093" y="2645420"/>
                </a:cubicBezTo>
                <a:cubicBezTo>
                  <a:pt x="4946055" y="2647900"/>
                  <a:pt x="4946055" y="2651621"/>
                  <a:pt x="4941093" y="2656582"/>
                </a:cubicBezTo>
                <a:cubicBezTo>
                  <a:pt x="4941093" y="2651621"/>
                  <a:pt x="4936132" y="2649141"/>
                  <a:pt x="4926211" y="2649141"/>
                </a:cubicBezTo>
                <a:lnTo>
                  <a:pt x="4918769" y="2641699"/>
                </a:lnTo>
                <a:cubicBezTo>
                  <a:pt x="4923731" y="2641699"/>
                  <a:pt x="4923731" y="2639218"/>
                  <a:pt x="4918769" y="2634258"/>
                </a:cubicBezTo>
                <a:cubicBezTo>
                  <a:pt x="4908848" y="2629297"/>
                  <a:pt x="4901406" y="2631777"/>
                  <a:pt x="4896445" y="2641699"/>
                </a:cubicBezTo>
                <a:cubicBezTo>
                  <a:pt x="4896445" y="2646660"/>
                  <a:pt x="4892724" y="2646660"/>
                  <a:pt x="4885283" y="2641699"/>
                </a:cubicBezTo>
                <a:cubicBezTo>
                  <a:pt x="4877842" y="2636738"/>
                  <a:pt x="4874121" y="2631777"/>
                  <a:pt x="4874121" y="2626816"/>
                </a:cubicBezTo>
                <a:lnTo>
                  <a:pt x="4844355" y="2634258"/>
                </a:lnTo>
                <a:lnTo>
                  <a:pt x="4851797" y="2641699"/>
                </a:lnTo>
                <a:lnTo>
                  <a:pt x="4859238" y="2634258"/>
                </a:lnTo>
                <a:cubicBezTo>
                  <a:pt x="4864199" y="2634258"/>
                  <a:pt x="4869160" y="2634258"/>
                  <a:pt x="4874121" y="2634258"/>
                </a:cubicBezTo>
                <a:lnTo>
                  <a:pt x="4874121" y="2641699"/>
                </a:lnTo>
                <a:cubicBezTo>
                  <a:pt x="4874121" y="2646660"/>
                  <a:pt x="4876601" y="2649141"/>
                  <a:pt x="4881562" y="2649141"/>
                </a:cubicBezTo>
                <a:cubicBezTo>
                  <a:pt x="4891484" y="2654101"/>
                  <a:pt x="4893965" y="2659063"/>
                  <a:pt x="4889004" y="2664023"/>
                </a:cubicBezTo>
                <a:lnTo>
                  <a:pt x="4866679" y="2664023"/>
                </a:lnTo>
                <a:lnTo>
                  <a:pt x="4829472" y="2656582"/>
                </a:lnTo>
                <a:cubicBezTo>
                  <a:pt x="4829472" y="2651621"/>
                  <a:pt x="4825752" y="2647900"/>
                  <a:pt x="4818310" y="2645420"/>
                </a:cubicBezTo>
                <a:cubicBezTo>
                  <a:pt x="4810869" y="2642939"/>
                  <a:pt x="4804668" y="2644180"/>
                  <a:pt x="4799707" y="2649141"/>
                </a:cubicBezTo>
                <a:lnTo>
                  <a:pt x="4829472" y="2664023"/>
                </a:lnTo>
                <a:cubicBezTo>
                  <a:pt x="4834434" y="2664023"/>
                  <a:pt x="4836914" y="2664023"/>
                  <a:pt x="4836914" y="2664023"/>
                </a:cubicBezTo>
                <a:cubicBezTo>
                  <a:pt x="4836914" y="2664023"/>
                  <a:pt x="4839394" y="2664023"/>
                  <a:pt x="4844355" y="2664023"/>
                </a:cubicBezTo>
                <a:cubicBezTo>
                  <a:pt x="4854277" y="2673945"/>
                  <a:pt x="4861718" y="2678906"/>
                  <a:pt x="4866679" y="2678906"/>
                </a:cubicBezTo>
                <a:lnTo>
                  <a:pt x="4874121" y="2678906"/>
                </a:lnTo>
                <a:lnTo>
                  <a:pt x="4881562" y="2686348"/>
                </a:lnTo>
                <a:cubicBezTo>
                  <a:pt x="4886524" y="2686348"/>
                  <a:pt x="4891484" y="2686348"/>
                  <a:pt x="4896445" y="2686348"/>
                </a:cubicBezTo>
                <a:cubicBezTo>
                  <a:pt x="4901406" y="2686348"/>
                  <a:pt x="4903886" y="2688828"/>
                  <a:pt x="4903886" y="2693789"/>
                </a:cubicBezTo>
                <a:lnTo>
                  <a:pt x="4923730" y="2698750"/>
                </a:lnTo>
                <a:lnTo>
                  <a:pt x="4918769" y="2693789"/>
                </a:lnTo>
                <a:cubicBezTo>
                  <a:pt x="4918769" y="2693789"/>
                  <a:pt x="4922490" y="2693789"/>
                  <a:pt x="4929931" y="2693789"/>
                </a:cubicBezTo>
                <a:cubicBezTo>
                  <a:pt x="4937373" y="2693789"/>
                  <a:pt x="4941093" y="2696270"/>
                  <a:pt x="4941093" y="2701230"/>
                </a:cubicBezTo>
                <a:lnTo>
                  <a:pt x="4933652" y="2701230"/>
                </a:lnTo>
                <a:cubicBezTo>
                  <a:pt x="4943574" y="2701230"/>
                  <a:pt x="4949776" y="2703711"/>
                  <a:pt x="4952256" y="2708672"/>
                </a:cubicBezTo>
                <a:cubicBezTo>
                  <a:pt x="4954736" y="2713633"/>
                  <a:pt x="4955976" y="2716113"/>
                  <a:pt x="4955976" y="2716113"/>
                </a:cubicBezTo>
                <a:lnTo>
                  <a:pt x="4955976" y="2708672"/>
                </a:lnTo>
                <a:lnTo>
                  <a:pt x="4970859" y="2708672"/>
                </a:lnTo>
                <a:lnTo>
                  <a:pt x="4970859" y="2716113"/>
                </a:lnTo>
                <a:lnTo>
                  <a:pt x="4970859" y="2723555"/>
                </a:lnTo>
                <a:cubicBezTo>
                  <a:pt x="4970859" y="2723555"/>
                  <a:pt x="4980781" y="2726035"/>
                  <a:pt x="5000625" y="2730996"/>
                </a:cubicBezTo>
                <a:lnTo>
                  <a:pt x="5037832" y="2738437"/>
                </a:lnTo>
                <a:lnTo>
                  <a:pt x="5030390" y="2730996"/>
                </a:lnTo>
                <a:lnTo>
                  <a:pt x="5030390" y="2723555"/>
                </a:lnTo>
                <a:cubicBezTo>
                  <a:pt x="5030390" y="2728515"/>
                  <a:pt x="5035352" y="2730996"/>
                  <a:pt x="5045273" y="2730996"/>
                </a:cubicBezTo>
                <a:lnTo>
                  <a:pt x="5060156" y="2745879"/>
                </a:lnTo>
                <a:lnTo>
                  <a:pt x="5067597" y="2745879"/>
                </a:lnTo>
                <a:cubicBezTo>
                  <a:pt x="5067597" y="2745879"/>
                  <a:pt x="5071318" y="2747119"/>
                  <a:pt x="5078760" y="2749600"/>
                </a:cubicBezTo>
                <a:cubicBezTo>
                  <a:pt x="5086201" y="2752080"/>
                  <a:pt x="5092402" y="2754560"/>
                  <a:pt x="5097363" y="2757041"/>
                </a:cubicBezTo>
                <a:cubicBezTo>
                  <a:pt x="5102324" y="2759522"/>
                  <a:pt x="5108525" y="2762002"/>
                  <a:pt x="5115967" y="2764482"/>
                </a:cubicBezTo>
                <a:cubicBezTo>
                  <a:pt x="5123408" y="2766963"/>
                  <a:pt x="5127129" y="2768203"/>
                  <a:pt x="5127129" y="2768203"/>
                </a:cubicBezTo>
                <a:cubicBezTo>
                  <a:pt x="5137050" y="2768203"/>
                  <a:pt x="5144492" y="2768203"/>
                  <a:pt x="5149453" y="2768203"/>
                </a:cubicBezTo>
                <a:lnTo>
                  <a:pt x="5156894" y="2775644"/>
                </a:lnTo>
                <a:lnTo>
                  <a:pt x="5142011" y="2775644"/>
                </a:lnTo>
                <a:lnTo>
                  <a:pt x="5149453" y="2783086"/>
                </a:lnTo>
                <a:cubicBezTo>
                  <a:pt x="5159374" y="2788047"/>
                  <a:pt x="5166816" y="2790527"/>
                  <a:pt x="5171777" y="2790527"/>
                </a:cubicBezTo>
                <a:lnTo>
                  <a:pt x="5171777" y="2783086"/>
                </a:lnTo>
                <a:lnTo>
                  <a:pt x="5179218" y="2775644"/>
                </a:lnTo>
                <a:cubicBezTo>
                  <a:pt x="5184180" y="2775644"/>
                  <a:pt x="5186660" y="2775644"/>
                  <a:pt x="5186660" y="2775644"/>
                </a:cubicBezTo>
                <a:lnTo>
                  <a:pt x="5194101" y="2775644"/>
                </a:lnTo>
                <a:cubicBezTo>
                  <a:pt x="5194101" y="2780605"/>
                  <a:pt x="5194101" y="2783086"/>
                  <a:pt x="5194101" y="2783086"/>
                </a:cubicBezTo>
                <a:cubicBezTo>
                  <a:pt x="5199063" y="2783086"/>
                  <a:pt x="5199063" y="2785567"/>
                  <a:pt x="5194101" y="2790527"/>
                </a:cubicBezTo>
                <a:cubicBezTo>
                  <a:pt x="5194101" y="2795488"/>
                  <a:pt x="5204023" y="2800449"/>
                  <a:pt x="5223867" y="2805410"/>
                </a:cubicBezTo>
                <a:cubicBezTo>
                  <a:pt x="5228828" y="2805410"/>
                  <a:pt x="5232549" y="2805410"/>
                  <a:pt x="5235029" y="2805410"/>
                </a:cubicBezTo>
                <a:cubicBezTo>
                  <a:pt x="5237509" y="2805410"/>
                  <a:pt x="5238750" y="2802929"/>
                  <a:pt x="5238750" y="2797969"/>
                </a:cubicBezTo>
                <a:lnTo>
                  <a:pt x="5253633" y="2797969"/>
                </a:lnTo>
                <a:cubicBezTo>
                  <a:pt x="5268515" y="2802929"/>
                  <a:pt x="5278437" y="2805410"/>
                  <a:pt x="5283398" y="2805410"/>
                </a:cubicBezTo>
                <a:lnTo>
                  <a:pt x="5290840" y="2805410"/>
                </a:lnTo>
                <a:lnTo>
                  <a:pt x="5290840" y="2812851"/>
                </a:lnTo>
                <a:cubicBezTo>
                  <a:pt x="5295801" y="2817812"/>
                  <a:pt x="5299522" y="2819053"/>
                  <a:pt x="5302002" y="2816572"/>
                </a:cubicBezTo>
                <a:cubicBezTo>
                  <a:pt x="5304482" y="2814092"/>
                  <a:pt x="5306963" y="2812851"/>
                  <a:pt x="5309443" y="2812851"/>
                </a:cubicBezTo>
                <a:cubicBezTo>
                  <a:pt x="5311923" y="2812851"/>
                  <a:pt x="5313164" y="2814092"/>
                  <a:pt x="5313164" y="2816572"/>
                </a:cubicBezTo>
                <a:cubicBezTo>
                  <a:pt x="5313164" y="2819053"/>
                  <a:pt x="5313164" y="2820293"/>
                  <a:pt x="5313164" y="2820293"/>
                </a:cubicBezTo>
                <a:cubicBezTo>
                  <a:pt x="5308202" y="2820293"/>
                  <a:pt x="5305722" y="2820293"/>
                  <a:pt x="5305722" y="2820293"/>
                </a:cubicBezTo>
                <a:cubicBezTo>
                  <a:pt x="5305722" y="2820293"/>
                  <a:pt x="5305722" y="2822774"/>
                  <a:pt x="5305722" y="2827734"/>
                </a:cubicBezTo>
                <a:cubicBezTo>
                  <a:pt x="5310684" y="2827734"/>
                  <a:pt x="5314404" y="2826494"/>
                  <a:pt x="5316885" y="2824014"/>
                </a:cubicBezTo>
                <a:cubicBezTo>
                  <a:pt x="5319365" y="2821533"/>
                  <a:pt x="5325567" y="2820293"/>
                  <a:pt x="5335488" y="2820293"/>
                </a:cubicBezTo>
                <a:cubicBezTo>
                  <a:pt x="5340449" y="2820293"/>
                  <a:pt x="5345410" y="2821533"/>
                  <a:pt x="5350371" y="2824014"/>
                </a:cubicBezTo>
                <a:cubicBezTo>
                  <a:pt x="5355332" y="2826494"/>
                  <a:pt x="5360292" y="2827734"/>
                  <a:pt x="5365254" y="2827734"/>
                </a:cubicBezTo>
                <a:lnTo>
                  <a:pt x="5372695" y="2835176"/>
                </a:lnTo>
                <a:cubicBezTo>
                  <a:pt x="5377656" y="2835176"/>
                  <a:pt x="5381377" y="2833936"/>
                  <a:pt x="5383857" y="2831455"/>
                </a:cubicBezTo>
                <a:cubicBezTo>
                  <a:pt x="5386337" y="2828974"/>
                  <a:pt x="5390058" y="2830215"/>
                  <a:pt x="5395019" y="2835176"/>
                </a:cubicBezTo>
                <a:cubicBezTo>
                  <a:pt x="5404941" y="2835176"/>
                  <a:pt x="5412382" y="2835176"/>
                  <a:pt x="5417343" y="2835176"/>
                </a:cubicBezTo>
                <a:cubicBezTo>
                  <a:pt x="5422305" y="2835176"/>
                  <a:pt x="5427265" y="2837656"/>
                  <a:pt x="5432226" y="2842617"/>
                </a:cubicBezTo>
                <a:cubicBezTo>
                  <a:pt x="5442148" y="2842617"/>
                  <a:pt x="5447109" y="2842617"/>
                  <a:pt x="5447109" y="2842617"/>
                </a:cubicBezTo>
                <a:lnTo>
                  <a:pt x="5454551" y="2850059"/>
                </a:lnTo>
                <a:cubicBezTo>
                  <a:pt x="5464472" y="2850059"/>
                  <a:pt x="5470674" y="2851299"/>
                  <a:pt x="5473154" y="2853779"/>
                </a:cubicBezTo>
                <a:cubicBezTo>
                  <a:pt x="5475634" y="2856260"/>
                  <a:pt x="5481836" y="2857500"/>
                  <a:pt x="5491758" y="2857500"/>
                </a:cubicBezTo>
                <a:lnTo>
                  <a:pt x="5491758" y="2864941"/>
                </a:lnTo>
                <a:cubicBezTo>
                  <a:pt x="5496719" y="2864941"/>
                  <a:pt x="5499199" y="2867422"/>
                  <a:pt x="5499199" y="2872383"/>
                </a:cubicBezTo>
                <a:cubicBezTo>
                  <a:pt x="5499199" y="2877343"/>
                  <a:pt x="5490517" y="2879824"/>
                  <a:pt x="5473154" y="2879824"/>
                </a:cubicBezTo>
                <a:cubicBezTo>
                  <a:pt x="5455791" y="2879824"/>
                  <a:pt x="5444629" y="2879824"/>
                  <a:pt x="5439668" y="2879824"/>
                </a:cubicBezTo>
                <a:cubicBezTo>
                  <a:pt x="5434706" y="2879824"/>
                  <a:pt x="5429746" y="2879824"/>
                  <a:pt x="5424785" y="2879824"/>
                </a:cubicBezTo>
                <a:cubicBezTo>
                  <a:pt x="5419824" y="2879824"/>
                  <a:pt x="5414863" y="2879824"/>
                  <a:pt x="5409902" y="2879824"/>
                </a:cubicBezTo>
                <a:lnTo>
                  <a:pt x="5432226" y="2887266"/>
                </a:lnTo>
                <a:cubicBezTo>
                  <a:pt x="5457031" y="2887266"/>
                  <a:pt x="5469433" y="2887266"/>
                  <a:pt x="5469433" y="2887266"/>
                </a:cubicBezTo>
                <a:lnTo>
                  <a:pt x="5469433" y="2894707"/>
                </a:lnTo>
                <a:lnTo>
                  <a:pt x="5476875" y="2902148"/>
                </a:lnTo>
                <a:lnTo>
                  <a:pt x="5491758" y="2909590"/>
                </a:lnTo>
                <a:lnTo>
                  <a:pt x="5484316" y="2909590"/>
                </a:lnTo>
                <a:lnTo>
                  <a:pt x="5476875" y="2909590"/>
                </a:lnTo>
                <a:cubicBezTo>
                  <a:pt x="5481836" y="2909590"/>
                  <a:pt x="5481836" y="2912070"/>
                  <a:pt x="5476875" y="2917031"/>
                </a:cubicBezTo>
                <a:lnTo>
                  <a:pt x="5461992" y="2909590"/>
                </a:lnTo>
                <a:lnTo>
                  <a:pt x="5461992" y="2905869"/>
                </a:lnTo>
                <a:cubicBezTo>
                  <a:pt x="5461992" y="2908350"/>
                  <a:pt x="5459512" y="2909590"/>
                  <a:pt x="5454551" y="2909590"/>
                </a:cubicBezTo>
                <a:lnTo>
                  <a:pt x="5447109" y="2909590"/>
                </a:lnTo>
                <a:lnTo>
                  <a:pt x="5424785" y="2902148"/>
                </a:lnTo>
                <a:lnTo>
                  <a:pt x="5372695" y="2887266"/>
                </a:lnTo>
                <a:cubicBezTo>
                  <a:pt x="5362774" y="2887266"/>
                  <a:pt x="5355332" y="2884785"/>
                  <a:pt x="5350371" y="2879824"/>
                </a:cubicBezTo>
                <a:cubicBezTo>
                  <a:pt x="5345410" y="2874863"/>
                  <a:pt x="5342929" y="2872383"/>
                  <a:pt x="5342929" y="2872383"/>
                </a:cubicBezTo>
                <a:cubicBezTo>
                  <a:pt x="5342929" y="2872383"/>
                  <a:pt x="5345410" y="2869902"/>
                  <a:pt x="5350371" y="2864941"/>
                </a:cubicBezTo>
                <a:lnTo>
                  <a:pt x="5357812" y="2857500"/>
                </a:lnTo>
                <a:cubicBezTo>
                  <a:pt x="5357812" y="2857500"/>
                  <a:pt x="5357812" y="2859981"/>
                  <a:pt x="5357812" y="2864941"/>
                </a:cubicBezTo>
                <a:cubicBezTo>
                  <a:pt x="5357812" y="2869902"/>
                  <a:pt x="5360292" y="2872383"/>
                  <a:pt x="5365254" y="2872383"/>
                </a:cubicBezTo>
                <a:cubicBezTo>
                  <a:pt x="5370215" y="2877343"/>
                  <a:pt x="5375175" y="2879824"/>
                  <a:pt x="5380136" y="2879824"/>
                </a:cubicBezTo>
                <a:cubicBezTo>
                  <a:pt x="5385098" y="2879824"/>
                  <a:pt x="5390058" y="2877343"/>
                  <a:pt x="5395019" y="2872383"/>
                </a:cubicBezTo>
                <a:lnTo>
                  <a:pt x="5402461" y="2864941"/>
                </a:lnTo>
                <a:cubicBezTo>
                  <a:pt x="5397499" y="2864941"/>
                  <a:pt x="5392539" y="2864941"/>
                  <a:pt x="5387578" y="2864941"/>
                </a:cubicBezTo>
                <a:cubicBezTo>
                  <a:pt x="5367734" y="2859981"/>
                  <a:pt x="5357812" y="2855019"/>
                  <a:pt x="5357812" y="2850059"/>
                </a:cubicBezTo>
                <a:lnTo>
                  <a:pt x="5342929" y="2842617"/>
                </a:lnTo>
                <a:lnTo>
                  <a:pt x="5342929" y="2850059"/>
                </a:lnTo>
                <a:lnTo>
                  <a:pt x="5328047" y="2850059"/>
                </a:lnTo>
                <a:cubicBezTo>
                  <a:pt x="5323085" y="2850059"/>
                  <a:pt x="5318125" y="2850059"/>
                  <a:pt x="5313164" y="2850059"/>
                </a:cubicBezTo>
                <a:cubicBezTo>
                  <a:pt x="5313164" y="2855019"/>
                  <a:pt x="5318125" y="2859981"/>
                  <a:pt x="5328047" y="2864941"/>
                </a:cubicBezTo>
                <a:lnTo>
                  <a:pt x="5320605" y="2864941"/>
                </a:lnTo>
                <a:cubicBezTo>
                  <a:pt x="5320605" y="2864941"/>
                  <a:pt x="5318125" y="2864941"/>
                  <a:pt x="5313164" y="2864941"/>
                </a:cubicBezTo>
                <a:cubicBezTo>
                  <a:pt x="5313164" y="2869902"/>
                  <a:pt x="5309443" y="2871143"/>
                  <a:pt x="5302002" y="2868662"/>
                </a:cubicBezTo>
                <a:cubicBezTo>
                  <a:pt x="5294560" y="2866181"/>
                  <a:pt x="5290840" y="2867422"/>
                  <a:pt x="5290840" y="2872383"/>
                </a:cubicBezTo>
                <a:lnTo>
                  <a:pt x="5283398" y="2879824"/>
                </a:lnTo>
                <a:cubicBezTo>
                  <a:pt x="5288359" y="2884785"/>
                  <a:pt x="5290840" y="2887266"/>
                  <a:pt x="5290840" y="2887266"/>
                </a:cubicBezTo>
                <a:cubicBezTo>
                  <a:pt x="5290840" y="2887266"/>
                  <a:pt x="5288359" y="2887266"/>
                  <a:pt x="5283398" y="2887266"/>
                </a:cubicBezTo>
                <a:lnTo>
                  <a:pt x="5283398" y="2894707"/>
                </a:lnTo>
                <a:cubicBezTo>
                  <a:pt x="5288359" y="2894707"/>
                  <a:pt x="5289599" y="2897188"/>
                  <a:pt x="5287119" y="2902148"/>
                </a:cubicBezTo>
                <a:cubicBezTo>
                  <a:pt x="5284639" y="2907109"/>
                  <a:pt x="5285878" y="2909590"/>
                  <a:pt x="5290840" y="2909590"/>
                </a:cubicBezTo>
                <a:cubicBezTo>
                  <a:pt x="5295801" y="2909590"/>
                  <a:pt x="5295801" y="2912070"/>
                  <a:pt x="5290840" y="2917031"/>
                </a:cubicBezTo>
                <a:cubicBezTo>
                  <a:pt x="5285878" y="2917031"/>
                  <a:pt x="5283398" y="2914551"/>
                  <a:pt x="5283398" y="2909590"/>
                </a:cubicBezTo>
                <a:lnTo>
                  <a:pt x="5223867" y="2894707"/>
                </a:lnTo>
                <a:cubicBezTo>
                  <a:pt x="5208984" y="2894707"/>
                  <a:pt x="5201543" y="2892226"/>
                  <a:pt x="5201543" y="2887266"/>
                </a:cubicBezTo>
                <a:cubicBezTo>
                  <a:pt x="5196581" y="2887266"/>
                  <a:pt x="5194101" y="2887266"/>
                  <a:pt x="5194101" y="2887266"/>
                </a:cubicBezTo>
                <a:cubicBezTo>
                  <a:pt x="5194101" y="2887266"/>
                  <a:pt x="5191621" y="2889746"/>
                  <a:pt x="5186660" y="2894707"/>
                </a:cubicBezTo>
                <a:cubicBezTo>
                  <a:pt x="5186660" y="2894707"/>
                  <a:pt x="5185419" y="2893467"/>
                  <a:pt x="5182939" y="2890986"/>
                </a:cubicBezTo>
                <a:cubicBezTo>
                  <a:pt x="5180459" y="2888506"/>
                  <a:pt x="5174257" y="2887266"/>
                  <a:pt x="5164336" y="2887266"/>
                </a:cubicBezTo>
                <a:cubicBezTo>
                  <a:pt x="5169297" y="2882305"/>
                  <a:pt x="5169297" y="2879824"/>
                  <a:pt x="5164336" y="2879824"/>
                </a:cubicBezTo>
                <a:lnTo>
                  <a:pt x="5171777" y="2857500"/>
                </a:lnTo>
                <a:cubicBezTo>
                  <a:pt x="5181699" y="2862461"/>
                  <a:pt x="5194101" y="2867422"/>
                  <a:pt x="5208984" y="2872383"/>
                </a:cubicBezTo>
                <a:cubicBezTo>
                  <a:pt x="5213945" y="2872383"/>
                  <a:pt x="5217666" y="2873623"/>
                  <a:pt x="5220146" y="2876103"/>
                </a:cubicBezTo>
                <a:cubicBezTo>
                  <a:pt x="5222626" y="2878584"/>
                  <a:pt x="5226347" y="2879824"/>
                  <a:pt x="5231308" y="2879824"/>
                </a:cubicBezTo>
                <a:lnTo>
                  <a:pt x="5238750" y="2879824"/>
                </a:lnTo>
                <a:cubicBezTo>
                  <a:pt x="5228828" y="2869902"/>
                  <a:pt x="5213945" y="2864941"/>
                  <a:pt x="5194101" y="2864941"/>
                </a:cubicBezTo>
                <a:cubicBezTo>
                  <a:pt x="5184180" y="2859981"/>
                  <a:pt x="5179218" y="2855019"/>
                  <a:pt x="5179218" y="2850059"/>
                </a:cubicBezTo>
                <a:cubicBezTo>
                  <a:pt x="5179218" y="2850059"/>
                  <a:pt x="5176738" y="2850059"/>
                  <a:pt x="5171777" y="2850059"/>
                </a:cubicBezTo>
                <a:cubicBezTo>
                  <a:pt x="5166816" y="2850059"/>
                  <a:pt x="5164336" y="2845098"/>
                  <a:pt x="5164336" y="2835176"/>
                </a:cubicBezTo>
                <a:cubicBezTo>
                  <a:pt x="5164336" y="2830215"/>
                  <a:pt x="5166816" y="2827734"/>
                  <a:pt x="5171777" y="2827734"/>
                </a:cubicBezTo>
                <a:cubicBezTo>
                  <a:pt x="5176738" y="2827734"/>
                  <a:pt x="5179218" y="2827734"/>
                  <a:pt x="5179218" y="2827734"/>
                </a:cubicBezTo>
                <a:lnTo>
                  <a:pt x="5156894" y="2820293"/>
                </a:lnTo>
                <a:cubicBezTo>
                  <a:pt x="5156894" y="2820293"/>
                  <a:pt x="5156894" y="2822774"/>
                  <a:pt x="5156894" y="2827734"/>
                </a:cubicBezTo>
                <a:cubicBezTo>
                  <a:pt x="5151933" y="2827734"/>
                  <a:pt x="5148212" y="2827734"/>
                  <a:pt x="5145732" y="2827734"/>
                </a:cubicBezTo>
                <a:cubicBezTo>
                  <a:pt x="5143252" y="2827734"/>
                  <a:pt x="5144492" y="2830215"/>
                  <a:pt x="5149453" y="2835176"/>
                </a:cubicBezTo>
                <a:cubicBezTo>
                  <a:pt x="5149453" y="2840136"/>
                  <a:pt x="5149453" y="2842617"/>
                  <a:pt x="5149453" y="2842617"/>
                </a:cubicBezTo>
                <a:lnTo>
                  <a:pt x="5127129" y="2842617"/>
                </a:lnTo>
                <a:lnTo>
                  <a:pt x="5119687" y="2842617"/>
                </a:lnTo>
                <a:cubicBezTo>
                  <a:pt x="5119687" y="2842617"/>
                  <a:pt x="5118447" y="2842617"/>
                  <a:pt x="5115967" y="2842617"/>
                </a:cubicBezTo>
                <a:cubicBezTo>
                  <a:pt x="5113486" y="2842617"/>
                  <a:pt x="5109766" y="2842617"/>
                  <a:pt x="5104804" y="2842617"/>
                </a:cubicBezTo>
                <a:cubicBezTo>
                  <a:pt x="5104804" y="2842617"/>
                  <a:pt x="5103564" y="2843857"/>
                  <a:pt x="5101084" y="2846338"/>
                </a:cubicBezTo>
                <a:cubicBezTo>
                  <a:pt x="5098604" y="2848818"/>
                  <a:pt x="5097363" y="2850059"/>
                  <a:pt x="5097363" y="2850059"/>
                </a:cubicBezTo>
                <a:lnTo>
                  <a:pt x="5097363" y="2857500"/>
                </a:lnTo>
                <a:cubicBezTo>
                  <a:pt x="5092402" y="2852539"/>
                  <a:pt x="5089922" y="2847578"/>
                  <a:pt x="5089922" y="2842617"/>
                </a:cubicBezTo>
                <a:lnTo>
                  <a:pt x="5088682" y="2840757"/>
                </a:lnTo>
                <a:lnTo>
                  <a:pt x="5088061" y="2841687"/>
                </a:lnTo>
                <a:cubicBezTo>
                  <a:pt x="5086821" y="2842307"/>
                  <a:pt x="5084961" y="2842617"/>
                  <a:pt x="5082480" y="2842617"/>
                </a:cubicBezTo>
                <a:cubicBezTo>
                  <a:pt x="5082480" y="2840136"/>
                  <a:pt x="5082791" y="2838276"/>
                  <a:pt x="5083410" y="2837036"/>
                </a:cubicBezTo>
                <a:lnTo>
                  <a:pt x="5083968" y="2836664"/>
                </a:lnTo>
                <a:lnTo>
                  <a:pt x="5075039" y="2835176"/>
                </a:lnTo>
                <a:lnTo>
                  <a:pt x="5052715" y="2835176"/>
                </a:lnTo>
                <a:cubicBezTo>
                  <a:pt x="5052715" y="2825254"/>
                  <a:pt x="5057676" y="2822774"/>
                  <a:pt x="5067597" y="2827734"/>
                </a:cubicBezTo>
                <a:cubicBezTo>
                  <a:pt x="5072559" y="2827734"/>
                  <a:pt x="5077519" y="2827734"/>
                  <a:pt x="5082480" y="2827734"/>
                </a:cubicBezTo>
                <a:cubicBezTo>
                  <a:pt x="5082480" y="2827734"/>
                  <a:pt x="5084960" y="2827734"/>
                  <a:pt x="5089922" y="2827734"/>
                </a:cubicBezTo>
                <a:lnTo>
                  <a:pt x="5119687" y="2827734"/>
                </a:lnTo>
                <a:cubicBezTo>
                  <a:pt x="5124649" y="2827734"/>
                  <a:pt x="5128369" y="2826494"/>
                  <a:pt x="5130849" y="2824014"/>
                </a:cubicBezTo>
                <a:cubicBezTo>
                  <a:pt x="5133329" y="2821533"/>
                  <a:pt x="5132090" y="2820293"/>
                  <a:pt x="5127129" y="2820293"/>
                </a:cubicBezTo>
                <a:lnTo>
                  <a:pt x="5127129" y="2812851"/>
                </a:lnTo>
                <a:cubicBezTo>
                  <a:pt x="5132090" y="2812851"/>
                  <a:pt x="5134570" y="2810371"/>
                  <a:pt x="5134570" y="2805410"/>
                </a:cubicBezTo>
                <a:cubicBezTo>
                  <a:pt x="5134570" y="2800449"/>
                  <a:pt x="5133329" y="2797969"/>
                  <a:pt x="5130849" y="2797969"/>
                </a:cubicBezTo>
                <a:cubicBezTo>
                  <a:pt x="5128369" y="2797969"/>
                  <a:pt x="5124649" y="2797969"/>
                  <a:pt x="5119687" y="2797969"/>
                </a:cubicBezTo>
                <a:cubicBezTo>
                  <a:pt x="5114726" y="2793008"/>
                  <a:pt x="5107285" y="2790527"/>
                  <a:pt x="5097363" y="2790527"/>
                </a:cubicBezTo>
                <a:lnTo>
                  <a:pt x="5075039" y="2790527"/>
                </a:lnTo>
                <a:lnTo>
                  <a:pt x="5067597" y="2790527"/>
                </a:lnTo>
                <a:cubicBezTo>
                  <a:pt x="5062636" y="2795488"/>
                  <a:pt x="5062636" y="2797969"/>
                  <a:pt x="5067597" y="2797969"/>
                </a:cubicBezTo>
                <a:cubicBezTo>
                  <a:pt x="5072559" y="2797969"/>
                  <a:pt x="5076279" y="2799209"/>
                  <a:pt x="5078760" y="2801689"/>
                </a:cubicBezTo>
                <a:cubicBezTo>
                  <a:pt x="5081240" y="2804170"/>
                  <a:pt x="5084960" y="2805410"/>
                  <a:pt x="5089922" y="2805410"/>
                </a:cubicBezTo>
                <a:lnTo>
                  <a:pt x="5075039" y="2805410"/>
                </a:lnTo>
                <a:cubicBezTo>
                  <a:pt x="5070077" y="2805410"/>
                  <a:pt x="5063877" y="2804170"/>
                  <a:pt x="5056435" y="2801689"/>
                </a:cubicBezTo>
                <a:cubicBezTo>
                  <a:pt x="5048994" y="2799209"/>
                  <a:pt x="5047753" y="2800449"/>
                  <a:pt x="5052715" y="2805410"/>
                </a:cubicBezTo>
                <a:lnTo>
                  <a:pt x="5045273" y="2812851"/>
                </a:lnTo>
                <a:lnTo>
                  <a:pt x="5022949" y="2820293"/>
                </a:lnTo>
                <a:lnTo>
                  <a:pt x="5022949" y="2812851"/>
                </a:lnTo>
                <a:lnTo>
                  <a:pt x="5015508" y="2805410"/>
                </a:lnTo>
                <a:lnTo>
                  <a:pt x="5008066" y="2812851"/>
                </a:lnTo>
                <a:lnTo>
                  <a:pt x="5000625" y="2812851"/>
                </a:lnTo>
                <a:cubicBezTo>
                  <a:pt x="4990703" y="2807891"/>
                  <a:pt x="4978301" y="2805410"/>
                  <a:pt x="4963418" y="2805410"/>
                </a:cubicBezTo>
                <a:lnTo>
                  <a:pt x="4955976" y="2797969"/>
                </a:lnTo>
                <a:lnTo>
                  <a:pt x="4955976" y="2790527"/>
                </a:lnTo>
                <a:cubicBezTo>
                  <a:pt x="4960938" y="2785567"/>
                  <a:pt x="4963418" y="2783086"/>
                  <a:pt x="4963418" y="2783086"/>
                </a:cubicBezTo>
                <a:lnTo>
                  <a:pt x="4978301" y="2797969"/>
                </a:lnTo>
                <a:cubicBezTo>
                  <a:pt x="4983262" y="2802929"/>
                  <a:pt x="4988222" y="2805410"/>
                  <a:pt x="4993183" y="2805410"/>
                </a:cubicBezTo>
                <a:cubicBezTo>
                  <a:pt x="4998145" y="2805410"/>
                  <a:pt x="5003105" y="2802929"/>
                  <a:pt x="5008066" y="2797969"/>
                </a:cubicBezTo>
                <a:cubicBezTo>
                  <a:pt x="5022949" y="2797969"/>
                  <a:pt x="5032870" y="2797969"/>
                  <a:pt x="5037832" y="2797969"/>
                </a:cubicBezTo>
                <a:lnTo>
                  <a:pt x="5030390" y="2783086"/>
                </a:lnTo>
                <a:cubicBezTo>
                  <a:pt x="5025429" y="2783086"/>
                  <a:pt x="5021708" y="2781846"/>
                  <a:pt x="5019228" y="2779365"/>
                </a:cubicBezTo>
                <a:cubicBezTo>
                  <a:pt x="5016748" y="2776884"/>
                  <a:pt x="5006826" y="2775644"/>
                  <a:pt x="4989463" y="2775644"/>
                </a:cubicBezTo>
                <a:cubicBezTo>
                  <a:pt x="4972100" y="2775644"/>
                  <a:pt x="4962177" y="2774404"/>
                  <a:pt x="4959697" y="2771924"/>
                </a:cubicBezTo>
                <a:cubicBezTo>
                  <a:pt x="4957217" y="2769443"/>
                  <a:pt x="4952256" y="2769443"/>
                  <a:pt x="4944814" y="2771924"/>
                </a:cubicBezTo>
                <a:cubicBezTo>
                  <a:pt x="4941093" y="2773164"/>
                  <a:pt x="4937993" y="2774095"/>
                  <a:pt x="4935512" y="2774714"/>
                </a:cubicBezTo>
                <a:lnTo>
                  <a:pt x="4933652" y="2775024"/>
                </a:lnTo>
                <a:lnTo>
                  <a:pt x="4933652" y="2753320"/>
                </a:lnTo>
                <a:cubicBezTo>
                  <a:pt x="4933652" y="2753320"/>
                  <a:pt x="4933652" y="2750840"/>
                  <a:pt x="4933652" y="2745879"/>
                </a:cubicBezTo>
                <a:lnTo>
                  <a:pt x="4903886" y="2730996"/>
                </a:lnTo>
                <a:lnTo>
                  <a:pt x="4911328" y="2738437"/>
                </a:lnTo>
                <a:cubicBezTo>
                  <a:pt x="4916289" y="2743398"/>
                  <a:pt x="4918769" y="2745879"/>
                  <a:pt x="4918769" y="2745879"/>
                </a:cubicBezTo>
                <a:lnTo>
                  <a:pt x="4911328" y="2760762"/>
                </a:lnTo>
                <a:lnTo>
                  <a:pt x="4896445" y="2753320"/>
                </a:lnTo>
                <a:cubicBezTo>
                  <a:pt x="4891484" y="2748359"/>
                  <a:pt x="4884042" y="2745879"/>
                  <a:pt x="4874121" y="2745879"/>
                </a:cubicBezTo>
                <a:cubicBezTo>
                  <a:pt x="4869160" y="2745879"/>
                  <a:pt x="4866679" y="2745879"/>
                  <a:pt x="4866679" y="2745879"/>
                </a:cubicBezTo>
                <a:lnTo>
                  <a:pt x="4851797" y="2753320"/>
                </a:lnTo>
                <a:cubicBezTo>
                  <a:pt x="4866679" y="2758281"/>
                  <a:pt x="4874121" y="2763242"/>
                  <a:pt x="4874121" y="2768203"/>
                </a:cubicBezTo>
                <a:lnTo>
                  <a:pt x="4881562" y="2775644"/>
                </a:lnTo>
                <a:lnTo>
                  <a:pt x="4889004" y="2783086"/>
                </a:lnTo>
                <a:lnTo>
                  <a:pt x="4896445" y="2790527"/>
                </a:lnTo>
                <a:lnTo>
                  <a:pt x="4911328" y="2797969"/>
                </a:lnTo>
                <a:lnTo>
                  <a:pt x="4941093" y="2812851"/>
                </a:lnTo>
                <a:cubicBezTo>
                  <a:pt x="4941093" y="2812851"/>
                  <a:pt x="4938613" y="2812851"/>
                  <a:pt x="4933652" y="2812851"/>
                </a:cubicBezTo>
                <a:cubicBezTo>
                  <a:pt x="4928691" y="2807891"/>
                  <a:pt x="4923731" y="2807891"/>
                  <a:pt x="4918769" y="2812851"/>
                </a:cubicBezTo>
                <a:lnTo>
                  <a:pt x="4911328" y="2820293"/>
                </a:lnTo>
                <a:lnTo>
                  <a:pt x="4889004" y="2812851"/>
                </a:lnTo>
                <a:cubicBezTo>
                  <a:pt x="4884042" y="2812851"/>
                  <a:pt x="4881562" y="2812851"/>
                  <a:pt x="4881562" y="2812851"/>
                </a:cubicBezTo>
                <a:cubicBezTo>
                  <a:pt x="4876601" y="2807891"/>
                  <a:pt x="4871641" y="2805410"/>
                  <a:pt x="4866679" y="2805410"/>
                </a:cubicBezTo>
                <a:lnTo>
                  <a:pt x="4866679" y="2812851"/>
                </a:lnTo>
                <a:lnTo>
                  <a:pt x="4866679" y="2827734"/>
                </a:lnTo>
                <a:lnTo>
                  <a:pt x="4859238" y="2827734"/>
                </a:lnTo>
                <a:cubicBezTo>
                  <a:pt x="4849317" y="2822774"/>
                  <a:pt x="4845596" y="2819053"/>
                  <a:pt x="4848076" y="2816572"/>
                </a:cubicBezTo>
                <a:cubicBezTo>
                  <a:pt x="4850556" y="2814092"/>
                  <a:pt x="4851797" y="2810371"/>
                  <a:pt x="4851797" y="2805410"/>
                </a:cubicBezTo>
                <a:cubicBezTo>
                  <a:pt x="4851797" y="2800449"/>
                  <a:pt x="4854277" y="2797969"/>
                  <a:pt x="4859238" y="2797969"/>
                </a:cubicBezTo>
                <a:lnTo>
                  <a:pt x="4851797" y="2790527"/>
                </a:lnTo>
                <a:lnTo>
                  <a:pt x="4844355" y="2783086"/>
                </a:lnTo>
                <a:cubicBezTo>
                  <a:pt x="4844355" y="2778125"/>
                  <a:pt x="4844355" y="2775644"/>
                  <a:pt x="4844355" y="2775644"/>
                </a:cubicBezTo>
                <a:cubicBezTo>
                  <a:pt x="4839394" y="2775644"/>
                  <a:pt x="4839394" y="2774404"/>
                  <a:pt x="4844355" y="2771924"/>
                </a:cubicBezTo>
                <a:cubicBezTo>
                  <a:pt x="4844355" y="2774404"/>
                  <a:pt x="4846835" y="2775644"/>
                  <a:pt x="4851797" y="2775644"/>
                </a:cubicBezTo>
                <a:lnTo>
                  <a:pt x="4859238" y="2768203"/>
                </a:lnTo>
                <a:cubicBezTo>
                  <a:pt x="4859238" y="2768203"/>
                  <a:pt x="4856758" y="2768203"/>
                  <a:pt x="4851797" y="2768203"/>
                </a:cubicBezTo>
                <a:lnTo>
                  <a:pt x="4846645" y="2769062"/>
                </a:lnTo>
                <a:lnTo>
                  <a:pt x="4848076" y="2767273"/>
                </a:lnTo>
                <a:cubicBezTo>
                  <a:pt x="4848076" y="2765413"/>
                  <a:pt x="4846836" y="2763242"/>
                  <a:pt x="4844355" y="2760762"/>
                </a:cubicBezTo>
                <a:cubicBezTo>
                  <a:pt x="4844355" y="2760762"/>
                  <a:pt x="4843115" y="2760762"/>
                  <a:pt x="4840635" y="2760762"/>
                </a:cubicBezTo>
                <a:cubicBezTo>
                  <a:pt x="4838154" y="2760762"/>
                  <a:pt x="4836914" y="2763242"/>
                  <a:pt x="4836914" y="2768203"/>
                </a:cubicBezTo>
                <a:cubicBezTo>
                  <a:pt x="4831952" y="2773164"/>
                  <a:pt x="4829472" y="2773164"/>
                  <a:pt x="4829472" y="2768203"/>
                </a:cubicBezTo>
                <a:lnTo>
                  <a:pt x="4807148" y="2753320"/>
                </a:lnTo>
                <a:cubicBezTo>
                  <a:pt x="4802187" y="2753320"/>
                  <a:pt x="4797227" y="2750840"/>
                  <a:pt x="4792265" y="2745879"/>
                </a:cubicBezTo>
                <a:cubicBezTo>
                  <a:pt x="4787304" y="2745879"/>
                  <a:pt x="4784824" y="2747119"/>
                  <a:pt x="4784824" y="2749600"/>
                </a:cubicBezTo>
                <a:cubicBezTo>
                  <a:pt x="4784824" y="2752080"/>
                  <a:pt x="4787304" y="2753320"/>
                  <a:pt x="4792265" y="2753320"/>
                </a:cubicBezTo>
                <a:cubicBezTo>
                  <a:pt x="4797227" y="2753320"/>
                  <a:pt x="4799707" y="2755801"/>
                  <a:pt x="4799707" y="2760762"/>
                </a:cubicBezTo>
                <a:lnTo>
                  <a:pt x="4792265" y="2760762"/>
                </a:lnTo>
                <a:cubicBezTo>
                  <a:pt x="4782344" y="2760762"/>
                  <a:pt x="4777383" y="2762002"/>
                  <a:pt x="4777383" y="2764482"/>
                </a:cubicBezTo>
                <a:lnTo>
                  <a:pt x="4777383" y="2760762"/>
                </a:lnTo>
                <a:lnTo>
                  <a:pt x="4769941" y="2745879"/>
                </a:lnTo>
                <a:lnTo>
                  <a:pt x="4762500" y="2760762"/>
                </a:lnTo>
                <a:cubicBezTo>
                  <a:pt x="4762500" y="2765722"/>
                  <a:pt x="4762500" y="2769443"/>
                  <a:pt x="4762500" y="2771924"/>
                </a:cubicBezTo>
                <a:cubicBezTo>
                  <a:pt x="4762500" y="2774404"/>
                  <a:pt x="4760020" y="2775644"/>
                  <a:pt x="4755058" y="2775644"/>
                </a:cubicBezTo>
                <a:cubicBezTo>
                  <a:pt x="4750097" y="2775644"/>
                  <a:pt x="4746376" y="2774404"/>
                  <a:pt x="4743896" y="2771924"/>
                </a:cubicBezTo>
                <a:cubicBezTo>
                  <a:pt x="4741416" y="2769443"/>
                  <a:pt x="4737695" y="2766963"/>
                  <a:pt x="4732734" y="2764482"/>
                </a:cubicBezTo>
                <a:cubicBezTo>
                  <a:pt x="4727773" y="2762002"/>
                  <a:pt x="4724052" y="2760762"/>
                  <a:pt x="4721572" y="2760762"/>
                </a:cubicBezTo>
                <a:cubicBezTo>
                  <a:pt x="4719092" y="2760762"/>
                  <a:pt x="4715371" y="2758281"/>
                  <a:pt x="4710410" y="2753320"/>
                </a:cubicBezTo>
                <a:lnTo>
                  <a:pt x="4717851" y="2745879"/>
                </a:lnTo>
                <a:lnTo>
                  <a:pt x="4710410" y="2738437"/>
                </a:lnTo>
                <a:lnTo>
                  <a:pt x="4702968" y="2738437"/>
                </a:lnTo>
                <a:cubicBezTo>
                  <a:pt x="4698007" y="2738437"/>
                  <a:pt x="4698007" y="2740918"/>
                  <a:pt x="4702968" y="2745879"/>
                </a:cubicBezTo>
                <a:lnTo>
                  <a:pt x="4688086" y="2738437"/>
                </a:lnTo>
                <a:cubicBezTo>
                  <a:pt x="4685605" y="2735957"/>
                  <a:pt x="4682505" y="2734097"/>
                  <a:pt x="4678784" y="2732856"/>
                </a:cubicBezTo>
                <a:lnTo>
                  <a:pt x="4674443" y="2732237"/>
                </a:lnTo>
                <a:lnTo>
                  <a:pt x="4679714" y="2737507"/>
                </a:lnTo>
                <a:cubicBezTo>
                  <a:pt x="4681575" y="2739368"/>
                  <a:pt x="4683125" y="2740918"/>
                  <a:pt x="4684365" y="2742158"/>
                </a:cubicBezTo>
                <a:cubicBezTo>
                  <a:pt x="4686845" y="2744639"/>
                  <a:pt x="4688086" y="2745879"/>
                  <a:pt x="4688086" y="2745879"/>
                </a:cubicBezTo>
                <a:cubicBezTo>
                  <a:pt x="4683124" y="2745879"/>
                  <a:pt x="4675683" y="2745879"/>
                  <a:pt x="4665761" y="2745879"/>
                </a:cubicBezTo>
                <a:cubicBezTo>
                  <a:pt x="4660800" y="2745879"/>
                  <a:pt x="4655840" y="2744639"/>
                  <a:pt x="4650879" y="2742158"/>
                </a:cubicBezTo>
                <a:cubicBezTo>
                  <a:pt x="4645917" y="2739677"/>
                  <a:pt x="4640957" y="2738437"/>
                  <a:pt x="4635996" y="2738437"/>
                </a:cubicBezTo>
                <a:lnTo>
                  <a:pt x="4606230" y="2730996"/>
                </a:lnTo>
                <a:cubicBezTo>
                  <a:pt x="4601269" y="2730996"/>
                  <a:pt x="4592588" y="2727275"/>
                  <a:pt x="4580185" y="2719834"/>
                </a:cubicBezTo>
                <a:cubicBezTo>
                  <a:pt x="4567783" y="2712392"/>
                  <a:pt x="4559102" y="2708672"/>
                  <a:pt x="4554140" y="2708672"/>
                </a:cubicBezTo>
                <a:cubicBezTo>
                  <a:pt x="4549179" y="2708672"/>
                  <a:pt x="4546699" y="2707432"/>
                  <a:pt x="4546699" y="2704951"/>
                </a:cubicBezTo>
                <a:cubicBezTo>
                  <a:pt x="4546699" y="2702470"/>
                  <a:pt x="4539258" y="2701230"/>
                  <a:pt x="4524375" y="2701230"/>
                </a:cubicBezTo>
                <a:lnTo>
                  <a:pt x="4494609" y="2693789"/>
                </a:lnTo>
                <a:lnTo>
                  <a:pt x="4472285" y="2693789"/>
                </a:lnTo>
                <a:cubicBezTo>
                  <a:pt x="4472285" y="2698750"/>
                  <a:pt x="4469805" y="2698750"/>
                  <a:pt x="4464843" y="2693789"/>
                </a:cubicBezTo>
                <a:lnTo>
                  <a:pt x="4457402" y="2701230"/>
                </a:lnTo>
                <a:cubicBezTo>
                  <a:pt x="4457402" y="2701230"/>
                  <a:pt x="4454922" y="2701230"/>
                  <a:pt x="4449961" y="2701230"/>
                </a:cubicBezTo>
                <a:cubicBezTo>
                  <a:pt x="4445000" y="2701230"/>
                  <a:pt x="4442519" y="2698750"/>
                  <a:pt x="4442519" y="2693789"/>
                </a:cubicBezTo>
                <a:cubicBezTo>
                  <a:pt x="4442519" y="2688828"/>
                  <a:pt x="4440039" y="2686348"/>
                  <a:pt x="4435078" y="2686348"/>
                </a:cubicBezTo>
                <a:cubicBezTo>
                  <a:pt x="4435078" y="2686348"/>
                  <a:pt x="4433838" y="2685108"/>
                  <a:pt x="4431357" y="2682627"/>
                </a:cubicBezTo>
                <a:cubicBezTo>
                  <a:pt x="4428877" y="2680146"/>
                  <a:pt x="4425156" y="2678906"/>
                  <a:pt x="4420195" y="2678906"/>
                </a:cubicBezTo>
                <a:cubicBezTo>
                  <a:pt x="4420195" y="2673945"/>
                  <a:pt x="4416474" y="2672705"/>
                  <a:pt x="4409033" y="2675185"/>
                </a:cubicBezTo>
                <a:cubicBezTo>
                  <a:pt x="4401592" y="2677666"/>
                  <a:pt x="4396631" y="2680146"/>
                  <a:pt x="4394150" y="2682627"/>
                </a:cubicBezTo>
                <a:cubicBezTo>
                  <a:pt x="4391670" y="2685108"/>
                  <a:pt x="4380508" y="2685108"/>
                  <a:pt x="4360664" y="2682627"/>
                </a:cubicBezTo>
                <a:cubicBezTo>
                  <a:pt x="4340820" y="2680146"/>
                  <a:pt x="4328418" y="2678906"/>
                  <a:pt x="4323457" y="2678906"/>
                </a:cubicBezTo>
                <a:lnTo>
                  <a:pt x="4316016" y="2671465"/>
                </a:lnTo>
                <a:lnTo>
                  <a:pt x="4323457" y="2671465"/>
                </a:lnTo>
                <a:lnTo>
                  <a:pt x="4323457" y="2664023"/>
                </a:lnTo>
                <a:cubicBezTo>
                  <a:pt x="4323457" y="2664023"/>
                  <a:pt x="4323457" y="2661543"/>
                  <a:pt x="4323457" y="2656582"/>
                </a:cubicBezTo>
                <a:lnTo>
                  <a:pt x="4330898" y="2656582"/>
                </a:lnTo>
                <a:lnTo>
                  <a:pt x="4338340" y="2649141"/>
                </a:lnTo>
                <a:cubicBezTo>
                  <a:pt x="4338340" y="2649141"/>
                  <a:pt x="4335859" y="2649141"/>
                  <a:pt x="4330898" y="2649141"/>
                </a:cubicBezTo>
                <a:lnTo>
                  <a:pt x="4323457" y="2649141"/>
                </a:lnTo>
                <a:cubicBezTo>
                  <a:pt x="4323457" y="2649141"/>
                  <a:pt x="4320977" y="2651621"/>
                  <a:pt x="4316016" y="2656582"/>
                </a:cubicBezTo>
                <a:lnTo>
                  <a:pt x="4316016" y="2664023"/>
                </a:lnTo>
                <a:lnTo>
                  <a:pt x="4286250" y="2656582"/>
                </a:lnTo>
                <a:cubicBezTo>
                  <a:pt x="4276328" y="2651621"/>
                  <a:pt x="4268887" y="2651621"/>
                  <a:pt x="4263926" y="2656582"/>
                </a:cubicBezTo>
                <a:lnTo>
                  <a:pt x="4256484" y="2649141"/>
                </a:lnTo>
                <a:cubicBezTo>
                  <a:pt x="4256484" y="2644180"/>
                  <a:pt x="4254004" y="2641699"/>
                  <a:pt x="4249043" y="2641699"/>
                </a:cubicBezTo>
                <a:lnTo>
                  <a:pt x="4249043" y="2649141"/>
                </a:lnTo>
                <a:lnTo>
                  <a:pt x="4241602" y="2649141"/>
                </a:lnTo>
                <a:lnTo>
                  <a:pt x="4226719" y="2641699"/>
                </a:lnTo>
                <a:lnTo>
                  <a:pt x="4219277" y="2641699"/>
                </a:lnTo>
                <a:cubicBezTo>
                  <a:pt x="4224238" y="2646660"/>
                  <a:pt x="4224238" y="2649141"/>
                  <a:pt x="4219277" y="2649141"/>
                </a:cubicBezTo>
                <a:lnTo>
                  <a:pt x="4226719" y="2656582"/>
                </a:lnTo>
                <a:lnTo>
                  <a:pt x="4241602" y="2656582"/>
                </a:lnTo>
                <a:cubicBezTo>
                  <a:pt x="4241602" y="2661543"/>
                  <a:pt x="4244082" y="2664023"/>
                  <a:pt x="4249043" y="2664023"/>
                </a:cubicBezTo>
                <a:lnTo>
                  <a:pt x="4256484" y="2664023"/>
                </a:lnTo>
                <a:cubicBezTo>
                  <a:pt x="4256484" y="2664023"/>
                  <a:pt x="4261445" y="2666504"/>
                  <a:pt x="4271367" y="2671465"/>
                </a:cubicBezTo>
                <a:cubicBezTo>
                  <a:pt x="4281289" y="2676426"/>
                  <a:pt x="4288730" y="2676426"/>
                  <a:pt x="4293691" y="2671465"/>
                </a:cubicBezTo>
                <a:cubicBezTo>
                  <a:pt x="4293691" y="2676426"/>
                  <a:pt x="4296172" y="2680146"/>
                  <a:pt x="4301133" y="2682627"/>
                </a:cubicBezTo>
                <a:cubicBezTo>
                  <a:pt x="4306094" y="2685108"/>
                  <a:pt x="4308574" y="2683867"/>
                  <a:pt x="4308574" y="2678906"/>
                </a:cubicBezTo>
                <a:lnTo>
                  <a:pt x="4323457" y="2678906"/>
                </a:lnTo>
                <a:cubicBezTo>
                  <a:pt x="4323457" y="2683867"/>
                  <a:pt x="4327178" y="2687588"/>
                  <a:pt x="4334619" y="2690068"/>
                </a:cubicBezTo>
                <a:cubicBezTo>
                  <a:pt x="4342061" y="2692549"/>
                  <a:pt x="4350742" y="2693789"/>
                  <a:pt x="4360664" y="2693789"/>
                </a:cubicBezTo>
                <a:cubicBezTo>
                  <a:pt x="4365625" y="2693789"/>
                  <a:pt x="4369346" y="2695029"/>
                  <a:pt x="4371826" y="2697510"/>
                </a:cubicBezTo>
                <a:cubicBezTo>
                  <a:pt x="4374307" y="2699990"/>
                  <a:pt x="4381748" y="2702470"/>
                  <a:pt x="4394150" y="2704951"/>
                </a:cubicBezTo>
                <a:cubicBezTo>
                  <a:pt x="4406553" y="2707432"/>
                  <a:pt x="4412754" y="2708672"/>
                  <a:pt x="4412754" y="2708672"/>
                </a:cubicBezTo>
                <a:cubicBezTo>
                  <a:pt x="4417715" y="2708672"/>
                  <a:pt x="4422676" y="2709912"/>
                  <a:pt x="4427636" y="2712392"/>
                </a:cubicBezTo>
                <a:cubicBezTo>
                  <a:pt x="4432598" y="2714873"/>
                  <a:pt x="4437559" y="2716113"/>
                  <a:pt x="4442519" y="2716113"/>
                </a:cubicBezTo>
                <a:cubicBezTo>
                  <a:pt x="4472285" y="2726035"/>
                  <a:pt x="4489648" y="2730996"/>
                  <a:pt x="4494609" y="2730996"/>
                </a:cubicBezTo>
                <a:cubicBezTo>
                  <a:pt x="4499570" y="2730996"/>
                  <a:pt x="4502051" y="2730996"/>
                  <a:pt x="4502051" y="2730996"/>
                </a:cubicBezTo>
                <a:cubicBezTo>
                  <a:pt x="4507012" y="2730996"/>
                  <a:pt x="4509492" y="2733477"/>
                  <a:pt x="4509492" y="2738437"/>
                </a:cubicBezTo>
                <a:cubicBezTo>
                  <a:pt x="4509492" y="2738437"/>
                  <a:pt x="4511972" y="2739677"/>
                  <a:pt x="4516933" y="2742158"/>
                </a:cubicBezTo>
                <a:cubicBezTo>
                  <a:pt x="4521895" y="2744639"/>
                  <a:pt x="4529336" y="2745879"/>
                  <a:pt x="4539258" y="2745879"/>
                </a:cubicBezTo>
                <a:lnTo>
                  <a:pt x="4561582" y="2753320"/>
                </a:lnTo>
                <a:lnTo>
                  <a:pt x="4576465" y="2753320"/>
                </a:lnTo>
                <a:cubicBezTo>
                  <a:pt x="4576465" y="2753320"/>
                  <a:pt x="4573984" y="2750840"/>
                  <a:pt x="4569023" y="2745879"/>
                </a:cubicBezTo>
                <a:lnTo>
                  <a:pt x="4576465" y="2745879"/>
                </a:lnTo>
                <a:lnTo>
                  <a:pt x="4583906" y="2745879"/>
                </a:lnTo>
                <a:lnTo>
                  <a:pt x="4576465" y="2738437"/>
                </a:lnTo>
                <a:cubicBezTo>
                  <a:pt x="4581426" y="2738437"/>
                  <a:pt x="4591347" y="2740918"/>
                  <a:pt x="4606230" y="2745879"/>
                </a:cubicBezTo>
                <a:cubicBezTo>
                  <a:pt x="4611192" y="2745879"/>
                  <a:pt x="4613672" y="2745879"/>
                  <a:pt x="4613672" y="2745879"/>
                </a:cubicBezTo>
                <a:cubicBezTo>
                  <a:pt x="4613672" y="2745879"/>
                  <a:pt x="4613672" y="2747119"/>
                  <a:pt x="4613672" y="2749600"/>
                </a:cubicBezTo>
                <a:cubicBezTo>
                  <a:pt x="4613672" y="2752080"/>
                  <a:pt x="4614912" y="2754560"/>
                  <a:pt x="4617392" y="2757041"/>
                </a:cubicBezTo>
                <a:cubicBezTo>
                  <a:pt x="4619872" y="2759522"/>
                  <a:pt x="4623593" y="2762002"/>
                  <a:pt x="4628554" y="2764482"/>
                </a:cubicBezTo>
                <a:cubicBezTo>
                  <a:pt x="4633516" y="2766963"/>
                  <a:pt x="4637236" y="2768203"/>
                  <a:pt x="4639717" y="2768203"/>
                </a:cubicBezTo>
                <a:cubicBezTo>
                  <a:pt x="4642197" y="2768203"/>
                  <a:pt x="4643437" y="2770684"/>
                  <a:pt x="4643437" y="2775644"/>
                </a:cubicBezTo>
                <a:cubicBezTo>
                  <a:pt x="4648399" y="2770684"/>
                  <a:pt x="4665761" y="2773164"/>
                  <a:pt x="4695527" y="2783086"/>
                </a:cubicBezTo>
                <a:lnTo>
                  <a:pt x="4717851" y="2797969"/>
                </a:lnTo>
                <a:lnTo>
                  <a:pt x="4740176" y="2805410"/>
                </a:lnTo>
                <a:cubicBezTo>
                  <a:pt x="4745137" y="2810371"/>
                  <a:pt x="4753818" y="2815332"/>
                  <a:pt x="4766220" y="2820293"/>
                </a:cubicBezTo>
                <a:cubicBezTo>
                  <a:pt x="4778623" y="2825254"/>
                  <a:pt x="4787304" y="2825254"/>
                  <a:pt x="4792265" y="2820293"/>
                </a:cubicBezTo>
                <a:lnTo>
                  <a:pt x="4762500" y="2797969"/>
                </a:lnTo>
                <a:lnTo>
                  <a:pt x="4747617" y="2783086"/>
                </a:lnTo>
                <a:cubicBezTo>
                  <a:pt x="4747617" y="2778125"/>
                  <a:pt x="4752578" y="2778125"/>
                  <a:pt x="4762500" y="2783086"/>
                </a:cubicBezTo>
                <a:cubicBezTo>
                  <a:pt x="4772421" y="2783086"/>
                  <a:pt x="4774902" y="2785567"/>
                  <a:pt x="4769941" y="2790527"/>
                </a:cubicBezTo>
                <a:cubicBezTo>
                  <a:pt x="4769941" y="2790527"/>
                  <a:pt x="4772421" y="2793008"/>
                  <a:pt x="4777383" y="2797969"/>
                </a:cubicBezTo>
                <a:cubicBezTo>
                  <a:pt x="4782344" y="2802929"/>
                  <a:pt x="4786065" y="2804170"/>
                  <a:pt x="4788545" y="2801689"/>
                </a:cubicBezTo>
                <a:cubicBezTo>
                  <a:pt x="4791025" y="2799209"/>
                  <a:pt x="4794745" y="2796729"/>
                  <a:pt x="4799707" y="2794248"/>
                </a:cubicBezTo>
                <a:cubicBezTo>
                  <a:pt x="4804668" y="2791767"/>
                  <a:pt x="4809628" y="2793008"/>
                  <a:pt x="4814590" y="2797969"/>
                </a:cubicBezTo>
                <a:lnTo>
                  <a:pt x="4799707" y="2812851"/>
                </a:lnTo>
                <a:lnTo>
                  <a:pt x="4792265" y="2812851"/>
                </a:lnTo>
                <a:cubicBezTo>
                  <a:pt x="4812109" y="2817812"/>
                  <a:pt x="4819551" y="2825254"/>
                  <a:pt x="4814590" y="2835176"/>
                </a:cubicBezTo>
                <a:lnTo>
                  <a:pt x="4851797" y="2850059"/>
                </a:lnTo>
                <a:cubicBezTo>
                  <a:pt x="4856758" y="2850059"/>
                  <a:pt x="4859238" y="2848818"/>
                  <a:pt x="4859238" y="2846338"/>
                </a:cubicBezTo>
                <a:cubicBezTo>
                  <a:pt x="4859238" y="2843857"/>
                  <a:pt x="4859238" y="2842617"/>
                  <a:pt x="4859238" y="2842617"/>
                </a:cubicBezTo>
                <a:cubicBezTo>
                  <a:pt x="4859238" y="2837656"/>
                  <a:pt x="4861718" y="2835176"/>
                  <a:pt x="4866679" y="2835176"/>
                </a:cubicBezTo>
                <a:cubicBezTo>
                  <a:pt x="4871641" y="2835176"/>
                  <a:pt x="4871641" y="2837656"/>
                  <a:pt x="4866679" y="2842617"/>
                </a:cubicBezTo>
                <a:cubicBezTo>
                  <a:pt x="4866679" y="2847578"/>
                  <a:pt x="4866679" y="2850059"/>
                  <a:pt x="4866679" y="2850059"/>
                </a:cubicBezTo>
                <a:lnTo>
                  <a:pt x="4874121" y="2857500"/>
                </a:lnTo>
                <a:cubicBezTo>
                  <a:pt x="4884042" y="2872383"/>
                  <a:pt x="4884042" y="2877343"/>
                  <a:pt x="4874121" y="2872383"/>
                </a:cubicBezTo>
                <a:cubicBezTo>
                  <a:pt x="4874121" y="2872383"/>
                  <a:pt x="4874121" y="2874863"/>
                  <a:pt x="4874121" y="2879824"/>
                </a:cubicBezTo>
                <a:cubicBezTo>
                  <a:pt x="4869160" y="2879824"/>
                  <a:pt x="4864199" y="2879824"/>
                  <a:pt x="4859238" y="2879824"/>
                </a:cubicBezTo>
                <a:cubicBezTo>
                  <a:pt x="4854277" y="2879824"/>
                  <a:pt x="4849317" y="2879824"/>
                  <a:pt x="4844355" y="2879824"/>
                </a:cubicBezTo>
                <a:cubicBezTo>
                  <a:pt x="4839394" y="2879824"/>
                  <a:pt x="4836914" y="2879824"/>
                  <a:pt x="4836914" y="2879824"/>
                </a:cubicBezTo>
                <a:cubicBezTo>
                  <a:pt x="4836914" y="2879824"/>
                  <a:pt x="4834434" y="2877343"/>
                  <a:pt x="4829472" y="2872383"/>
                </a:cubicBezTo>
                <a:cubicBezTo>
                  <a:pt x="4824511" y="2867422"/>
                  <a:pt x="4818310" y="2864941"/>
                  <a:pt x="4810869" y="2864941"/>
                </a:cubicBezTo>
                <a:cubicBezTo>
                  <a:pt x="4803427" y="2864941"/>
                  <a:pt x="4799707" y="2863701"/>
                  <a:pt x="4799707" y="2861221"/>
                </a:cubicBezTo>
                <a:cubicBezTo>
                  <a:pt x="4799707" y="2858740"/>
                  <a:pt x="4797227" y="2857500"/>
                  <a:pt x="4792265" y="2857500"/>
                </a:cubicBezTo>
                <a:lnTo>
                  <a:pt x="4777383" y="2857500"/>
                </a:lnTo>
                <a:cubicBezTo>
                  <a:pt x="4777383" y="2857500"/>
                  <a:pt x="4774902" y="2856260"/>
                  <a:pt x="4769941" y="2853779"/>
                </a:cubicBezTo>
                <a:cubicBezTo>
                  <a:pt x="4764980" y="2851299"/>
                  <a:pt x="4762500" y="2850059"/>
                  <a:pt x="4762500" y="2850059"/>
                </a:cubicBezTo>
                <a:cubicBezTo>
                  <a:pt x="4752578" y="2850059"/>
                  <a:pt x="4746376" y="2848818"/>
                  <a:pt x="4743896" y="2846338"/>
                </a:cubicBezTo>
                <a:cubicBezTo>
                  <a:pt x="4741416" y="2843857"/>
                  <a:pt x="4735214" y="2842617"/>
                  <a:pt x="4725293" y="2842617"/>
                </a:cubicBezTo>
                <a:cubicBezTo>
                  <a:pt x="4710410" y="2837656"/>
                  <a:pt x="4699248" y="2835176"/>
                  <a:pt x="4691806" y="2835176"/>
                </a:cubicBezTo>
                <a:cubicBezTo>
                  <a:pt x="4684365" y="2835176"/>
                  <a:pt x="4678164" y="2832695"/>
                  <a:pt x="4673203" y="2827734"/>
                </a:cubicBezTo>
                <a:cubicBezTo>
                  <a:pt x="4668242" y="2822774"/>
                  <a:pt x="4663281" y="2820293"/>
                  <a:pt x="4658320" y="2820293"/>
                </a:cubicBezTo>
                <a:cubicBezTo>
                  <a:pt x="4658320" y="2820293"/>
                  <a:pt x="4655840" y="2819053"/>
                  <a:pt x="4650879" y="2816572"/>
                </a:cubicBezTo>
                <a:cubicBezTo>
                  <a:pt x="4645917" y="2814092"/>
                  <a:pt x="4640957" y="2812851"/>
                  <a:pt x="4635996" y="2812851"/>
                </a:cubicBezTo>
                <a:cubicBezTo>
                  <a:pt x="4616152" y="2807891"/>
                  <a:pt x="4606230" y="2810371"/>
                  <a:pt x="4606230" y="2820293"/>
                </a:cubicBezTo>
                <a:cubicBezTo>
                  <a:pt x="4606230" y="2820293"/>
                  <a:pt x="4611192" y="2821533"/>
                  <a:pt x="4621113" y="2824014"/>
                </a:cubicBezTo>
                <a:cubicBezTo>
                  <a:pt x="4631035" y="2826494"/>
                  <a:pt x="4638476" y="2825254"/>
                  <a:pt x="4643437" y="2820293"/>
                </a:cubicBezTo>
                <a:lnTo>
                  <a:pt x="4658320" y="2835176"/>
                </a:lnTo>
                <a:cubicBezTo>
                  <a:pt x="4658320" y="2845098"/>
                  <a:pt x="4670723" y="2850059"/>
                  <a:pt x="4695527" y="2850059"/>
                </a:cubicBezTo>
                <a:cubicBezTo>
                  <a:pt x="4700488" y="2850059"/>
                  <a:pt x="4704209" y="2851299"/>
                  <a:pt x="4706689" y="2853779"/>
                </a:cubicBezTo>
                <a:cubicBezTo>
                  <a:pt x="4709169" y="2856260"/>
                  <a:pt x="4715371" y="2857500"/>
                  <a:pt x="4725293" y="2857500"/>
                </a:cubicBezTo>
                <a:lnTo>
                  <a:pt x="4769941" y="2872383"/>
                </a:lnTo>
                <a:cubicBezTo>
                  <a:pt x="4774902" y="2877343"/>
                  <a:pt x="4777383" y="2879824"/>
                  <a:pt x="4777383" y="2879824"/>
                </a:cubicBezTo>
                <a:cubicBezTo>
                  <a:pt x="4777383" y="2874863"/>
                  <a:pt x="4778623" y="2873623"/>
                  <a:pt x="4781103" y="2876103"/>
                </a:cubicBezTo>
                <a:cubicBezTo>
                  <a:pt x="4783583" y="2878584"/>
                  <a:pt x="4784824" y="2879824"/>
                  <a:pt x="4784824" y="2879824"/>
                </a:cubicBezTo>
                <a:cubicBezTo>
                  <a:pt x="4784824" y="2884785"/>
                  <a:pt x="4782344" y="2887266"/>
                  <a:pt x="4777383" y="2887266"/>
                </a:cubicBezTo>
                <a:cubicBezTo>
                  <a:pt x="4772421" y="2887266"/>
                  <a:pt x="4768701" y="2887266"/>
                  <a:pt x="4766220" y="2887266"/>
                </a:cubicBezTo>
                <a:cubicBezTo>
                  <a:pt x="4763740" y="2887266"/>
                  <a:pt x="4762500" y="2887266"/>
                  <a:pt x="4762500" y="2887266"/>
                </a:cubicBezTo>
                <a:lnTo>
                  <a:pt x="4762500" y="2894707"/>
                </a:lnTo>
                <a:cubicBezTo>
                  <a:pt x="4767461" y="2899668"/>
                  <a:pt x="4767461" y="2902148"/>
                  <a:pt x="4762500" y="2902148"/>
                </a:cubicBezTo>
                <a:cubicBezTo>
                  <a:pt x="4757538" y="2902148"/>
                  <a:pt x="4755058" y="2900908"/>
                  <a:pt x="4755058" y="2898428"/>
                </a:cubicBezTo>
                <a:cubicBezTo>
                  <a:pt x="4755058" y="2895947"/>
                  <a:pt x="4752578" y="2894707"/>
                  <a:pt x="4747617" y="2894707"/>
                </a:cubicBezTo>
                <a:cubicBezTo>
                  <a:pt x="4747617" y="2889746"/>
                  <a:pt x="4745137" y="2887266"/>
                  <a:pt x="4740176" y="2887266"/>
                </a:cubicBezTo>
                <a:cubicBezTo>
                  <a:pt x="4735214" y="2887266"/>
                  <a:pt x="4733975" y="2886025"/>
                  <a:pt x="4736455" y="2883545"/>
                </a:cubicBezTo>
                <a:cubicBezTo>
                  <a:pt x="4738935" y="2881064"/>
                  <a:pt x="4737695" y="2879824"/>
                  <a:pt x="4732734" y="2879824"/>
                </a:cubicBezTo>
                <a:lnTo>
                  <a:pt x="4710410" y="2864941"/>
                </a:lnTo>
                <a:cubicBezTo>
                  <a:pt x="4700488" y="2859981"/>
                  <a:pt x="4693047" y="2857500"/>
                  <a:pt x="4688086" y="2857500"/>
                </a:cubicBezTo>
                <a:cubicBezTo>
                  <a:pt x="4683124" y="2857500"/>
                  <a:pt x="4675683" y="2857500"/>
                  <a:pt x="4665761" y="2857500"/>
                </a:cubicBezTo>
                <a:lnTo>
                  <a:pt x="4650879" y="2850059"/>
                </a:lnTo>
                <a:lnTo>
                  <a:pt x="4643437" y="2850059"/>
                </a:lnTo>
                <a:cubicBezTo>
                  <a:pt x="4638476" y="2850059"/>
                  <a:pt x="4633516" y="2850059"/>
                  <a:pt x="4628554" y="2850059"/>
                </a:cubicBezTo>
                <a:lnTo>
                  <a:pt x="4598789" y="2842617"/>
                </a:lnTo>
                <a:cubicBezTo>
                  <a:pt x="4598789" y="2842617"/>
                  <a:pt x="4593827" y="2841377"/>
                  <a:pt x="4583906" y="2838896"/>
                </a:cubicBezTo>
                <a:cubicBezTo>
                  <a:pt x="4573984" y="2836416"/>
                  <a:pt x="4556620" y="2832695"/>
                  <a:pt x="4531816" y="2827734"/>
                </a:cubicBezTo>
                <a:cubicBezTo>
                  <a:pt x="4492129" y="2822774"/>
                  <a:pt x="4454922" y="2815332"/>
                  <a:pt x="4420195" y="2805410"/>
                </a:cubicBezTo>
                <a:cubicBezTo>
                  <a:pt x="4400351" y="2800449"/>
                  <a:pt x="4382988" y="2795488"/>
                  <a:pt x="4368105" y="2790527"/>
                </a:cubicBezTo>
                <a:lnTo>
                  <a:pt x="4345781" y="2790527"/>
                </a:lnTo>
                <a:lnTo>
                  <a:pt x="4316016" y="2768203"/>
                </a:lnTo>
                <a:cubicBezTo>
                  <a:pt x="4291211" y="2768203"/>
                  <a:pt x="4273848" y="2763242"/>
                  <a:pt x="4263926" y="2753320"/>
                </a:cubicBezTo>
                <a:cubicBezTo>
                  <a:pt x="4263926" y="2753320"/>
                  <a:pt x="4261445" y="2753320"/>
                  <a:pt x="4256484" y="2753320"/>
                </a:cubicBezTo>
                <a:lnTo>
                  <a:pt x="4241602" y="2745879"/>
                </a:lnTo>
                <a:cubicBezTo>
                  <a:pt x="4241602" y="2745879"/>
                  <a:pt x="4241602" y="2743398"/>
                  <a:pt x="4241602" y="2738437"/>
                </a:cubicBezTo>
                <a:lnTo>
                  <a:pt x="4211836" y="2723555"/>
                </a:lnTo>
                <a:cubicBezTo>
                  <a:pt x="4206875" y="2718594"/>
                  <a:pt x="4199434" y="2716113"/>
                  <a:pt x="4189512" y="2716113"/>
                </a:cubicBezTo>
                <a:lnTo>
                  <a:pt x="4167188" y="2708672"/>
                </a:lnTo>
                <a:lnTo>
                  <a:pt x="4152305" y="2701230"/>
                </a:lnTo>
                <a:cubicBezTo>
                  <a:pt x="4147344" y="2701230"/>
                  <a:pt x="4142383" y="2701230"/>
                  <a:pt x="4137422" y="2701230"/>
                </a:cubicBezTo>
                <a:lnTo>
                  <a:pt x="4137422" y="2693789"/>
                </a:lnTo>
                <a:lnTo>
                  <a:pt x="4152305" y="2686348"/>
                </a:lnTo>
                <a:lnTo>
                  <a:pt x="4137422" y="2686348"/>
                </a:lnTo>
                <a:cubicBezTo>
                  <a:pt x="4122539" y="2676426"/>
                  <a:pt x="4112617" y="2673945"/>
                  <a:pt x="4107656" y="2678906"/>
                </a:cubicBezTo>
                <a:lnTo>
                  <a:pt x="4100215" y="2686348"/>
                </a:lnTo>
                <a:cubicBezTo>
                  <a:pt x="4100215" y="2681387"/>
                  <a:pt x="4100215" y="2678906"/>
                  <a:pt x="4100215" y="2678906"/>
                </a:cubicBezTo>
                <a:lnTo>
                  <a:pt x="4085332" y="2678906"/>
                </a:lnTo>
                <a:cubicBezTo>
                  <a:pt x="4075410" y="2678906"/>
                  <a:pt x="4070449" y="2678906"/>
                  <a:pt x="4070449" y="2678906"/>
                </a:cubicBezTo>
                <a:lnTo>
                  <a:pt x="4070449" y="2686348"/>
                </a:lnTo>
                <a:cubicBezTo>
                  <a:pt x="4085332" y="2691308"/>
                  <a:pt x="4095254" y="2695029"/>
                  <a:pt x="4100215" y="2697510"/>
                </a:cubicBezTo>
                <a:cubicBezTo>
                  <a:pt x="4105176" y="2699990"/>
                  <a:pt x="4107656" y="2702470"/>
                  <a:pt x="4107656" y="2704951"/>
                </a:cubicBezTo>
                <a:cubicBezTo>
                  <a:pt x="4107656" y="2707432"/>
                  <a:pt x="4111377" y="2711152"/>
                  <a:pt x="4118818" y="2716113"/>
                </a:cubicBezTo>
                <a:cubicBezTo>
                  <a:pt x="4126260" y="2721074"/>
                  <a:pt x="4132461" y="2723555"/>
                  <a:pt x="4137422" y="2723555"/>
                </a:cubicBezTo>
                <a:lnTo>
                  <a:pt x="4137422" y="2716113"/>
                </a:lnTo>
                <a:lnTo>
                  <a:pt x="4144863" y="2708672"/>
                </a:lnTo>
                <a:cubicBezTo>
                  <a:pt x="4149824" y="2713633"/>
                  <a:pt x="4154785" y="2716113"/>
                  <a:pt x="4159746" y="2716113"/>
                </a:cubicBezTo>
                <a:cubicBezTo>
                  <a:pt x="4164707" y="2716113"/>
                  <a:pt x="4167188" y="2717353"/>
                  <a:pt x="4167188" y="2719834"/>
                </a:cubicBezTo>
                <a:cubicBezTo>
                  <a:pt x="4167188" y="2722315"/>
                  <a:pt x="4168428" y="2723555"/>
                  <a:pt x="4170908" y="2723555"/>
                </a:cubicBezTo>
                <a:cubicBezTo>
                  <a:pt x="4173389" y="2723555"/>
                  <a:pt x="4177109" y="2723555"/>
                  <a:pt x="4182070" y="2723555"/>
                </a:cubicBezTo>
                <a:cubicBezTo>
                  <a:pt x="4191992" y="2728515"/>
                  <a:pt x="4200674" y="2732236"/>
                  <a:pt x="4208115" y="2734717"/>
                </a:cubicBezTo>
                <a:cubicBezTo>
                  <a:pt x="4215557" y="2737197"/>
                  <a:pt x="4221758" y="2743398"/>
                  <a:pt x="4226719" y="2753320"/>
                </a:cubicBezTo>
                <a:cubicBezTo>
                  <a:pt x="4226719" y="2753320"/>
                  <a:pt x="4229199" y="2754560"/>
                  <a:pt x="4234160" y="2757041"/>
                </a:cubicBezTo>
                <a:cubicBezTo>
                  <a:pt x="4239121" y="2759522"/>
                  <a:pt x="4241602" y="2760762"/>
                  <a:pt x="4241602" y="2760762"/>
                </a:cubicBezTo>
                <a:cubicBezTo>
                  <a:pt x="4246563" y="2760762"/>
                  <a:pt x="4249043" y="2760762"/>
                  <a:pt x="4249043" y="2760762"/>
                </a:cubicBezTo>
                <a:cubicBezTo>
                  <a:pt x="4254004" y="2760762"/>
                  <a:pt x="4256484" y="2760762"/>
                  <a:pt x="4256484" y="2760762"/>
                </a:cubicBezTo>
                <a:cubicBezTo>
                  <a:pt x="4266406" y="2760762"/>
                  <a:pt x="4283770" y="2768203"/>
                  <a:pt x="4308574" y="2783086"/>
                </a:cubicBezTo>
                <a:lnTo>
                  <a:pt x="4338340" y="2790527"/>
                </a:lnTo>
                <a:cubicBezTo>
                  <a:pt x="4348262" y="2790527"/>
                  <a:pt x="4359424" y="2793008"/>
                  <a:pt x="4371826" y="2797969"/>
                </a:cubicBezTo>
                <a:cubicBezTo>
                  <a:pt x="4384229" y="2802929"/>
                  <a:pt x="4397871" y="2807891"/>
                  <a:pt x="4412754" y="2812851"/>
                </a:cubicBezTo>
                <a:lnTo>
                  <a:pt x="4472285" y="2842617"/>
                </a:lnTo>
                <a:cubicBezTo>
                  <a:pt x="4467324" y="2842617"/>
                  <a:pt x="4464843" y="2842617"/>
                  <a:pt x="4464843" y="2842617"/>
                </a:cubicBezTo>
                <a:cubicBezTo>
                  <a:pt x="4464843" y="2842617"/>
                  <a:pt x="4462363" y="2842617"/>
                  <a:pt x="4457402" y="2842617"/>
                </a:cubicBezTo>
                <a:cubicBezTo>
                  <a:pt x="4457402" y="2837656"/>
                  <a:pt x="4454922" y="2835176"/>
                  <a:pt x="4449961" y="2835176"/>
                </a:cubicBezTo>
                <a:cubicBezTo>
                  <a:pt x="4445000" y="2835176"/>
                  <a:pt x="4441279" y="2833936"/>
                  <a:pt x="4438799" y="2831455"/>
                </a:cubicBezTo>
                <a:cubicBezTo>
                  <a:pt x="4436318" y="2828974"/>
                  <a:pt x="4431357" y="2826494"/>
                  <a:pt x="4423916" y="2824014"/>
                </a:cubicBezTo>
                <a:cubicBezTo>
                  <a:pt x="4416474" y="2821533"/>
                  <a:pt x="4410274" y="2820293"/>
                  <a:pt x="4405313" y="2820293"/>
                </a:cubicBezTo>
                <a:lnTo>
                  <a:pt x="4420195" y="2835176"/>
                </a:lnTo>
                <a:cubicBezTo>
                  <a:pt x="4425156" y="2830215"/>
                  <a:pt x="4427636" y="2830215"/>
                  <a:pt x="4427636" y="2835176"/>
                </a:cubicBezTo>
                <a:cubicBezTo>
                  <a:pt x="4427636" y="2840136"/>
                  <a:pt x="4435078" y="2843857"/>
                  <a:pt x="4449961" y="2846338"/>
                </a:cubicBezTo>
                <a:cubicBezTo>
                  <a:pt x="4464843" y="2848818"/>
                  <a:pt x="4474766" y="2850059"/>
                  <a:pt x="4479726" y="2850059"/>
                </a:cubicBezTo>
                <a:cubicBezTo>
                  <a:pt x="4479726" y="2850059"/>
                  <a:pt x="4480967" y="2848818"/>
                  <a:pt x="4483447" y="2846338"/>
                </a:cubicBezTo>
                <a:cubicBezTo>
                  <a:pt x="4485928" y="2843857"/>
                  <a:pt x="4487168" y="2842617"/>
                  <a:pt x="4487168" y="2842617"/>
                </a:cubicBezTo>
                <a:cubicBezTo>
                  <a:pt x="4497090" y="2842617"/>
                  <a:pt x="4504531" y="2845098"/>
                  <a:pt x="4509492" y="2850059"/>
                </a:cubicBezTo>
                <a:cubicBezTo>
                  <a:pt x="4514453" y="2855019"/>
                  <a:pt x="4516933" y="2858740"/>
                  <a:pt x="4516933" y="2861221"/>
                </a:cubicBezTo>
                <a:cubicBezTo>
                  <a:pt x="4516933" y="2863701"/>
                  <a:pt x="4519413" y="2866181"/>
                  <a:pt x="4524375" y="2868662"/>
                </a:cubicBezTo>
                <a:cubicBezTo>
                  <a:pt x="4529336" y="2871143"/>
                  <a:pt x="4534296" y="2872383"/>
                  <a:pt x="4539258" y="2872383"/>
                </a:cubicBezTo>
                <a:lnTo>
                  <a:pt x="4554140" y="2872383"/>
                </a:lnTo>
                <a:cubicBezTo>
                  <a:pt x="4554140" y="2877343"/>
                  <a:pt x="4559102" y="2879824"/>
                  <a:pt x="4569023" y="2879824"/>
                </a:cubicBezTo>
                <a:lnTo>
                  <a:pt x="4569023" y="2887266"/>
                </a:lnTo>
                <a:lnTo>
                  <a:pt x="4576465" y="2894707"/>
                </a:lnTo>
                <a:cubicBezTo>
                  <a:pt x="4581426" y="2894707"/>
                  <a:pt x="4583906" y="2895947"/>
                  <a:pt x="4583906" y="2898428"/>
                </a:cubicBezTo>
                <a:cubicBezTo>
                  <a:pt x="4583906" y="2900908"/>
                  <a:pt x="4566543" y="2899668"/>
                  <a:pt x="4531816" y="2894707"/>
                </a:cubicBezTo>
                <a:cubicBezTo>
                  <a:pt x="4521895" y="2894707"/>
                  <a:pt x="4511972" y="2894707"/>
                  <a:pt x="4502051" y="2894707"/>
                </a:cubicBezTo>
                <a:lnTo>
                  <a:pt x="4487168" y="2887266"/>
                </a:lnTo>
                <a:cubicBezTo>
                  <a:pt x="4482207" y="2887266"/>
                  <a:pt x="4479726" y="2887266"/>
                  <a:pt x="4479726" y="2887266"/>
                </a:cubicBezTo>
                <a:cubicBezTo>
                  <a:pt x="4479726" y="2887266"/>
                  <a:pt x="4479726" y="2889746"/>
                  <a:pt x="4479726" y="2894707"/>
                </a:cubicBezTo>
                <a:cubicBezTo>
                  <a:pt x="4479726" y="2899668"/>
                  <a:pt x="4478486" y="2902148"/>
                  <a:pt x="4476006" y="2902148"/>
                </a:cubicBezTo>
                <a:cubicBezTo>
                  <a:pt x="4473526" y="2902148"/>
                  <a:pt x="4469805" y="2899668"/>
                  <a:pt x="4464843" y="2894707"/>
                </a:cubicBezTo>
                <a:cubicBezTo>
                  <a:pt x="4459883" y="2894707"/>
                  <a:pt x="4457402" y="2894707"/>
                  <a:pt x="4457402" y="2894707"/>
                </a:cubicBezTo>
                <a:lnTo>
                  <a:pt x="4449961" y="2894707"/>
                </a:lnTo>
                <a:cubicBezTo>
                  <a:pt x="4445000" y="2894707"/>
                  <a:pt x="4443760" y="2892226"/>
                  <a:pt x="4446240" y="2887266"/>
                </a:cubicBezTo>
                <a:cubicBezTo>
                  <a:pt x="4448721" y="2882305"/>
                  <a:pt x="4448721" y="2879824"/>
                  <a:pt x="4446240" y="2879824"/>
                </a:cubicBezTo>
                <a:cubicBezTo>
                  <a:pt x="4443760" y="2879824"/>
                  <a:pt x="4442519" y="2882305"/>
                  <a:pt x="4442519" y="2887266"/>
                </a:cubicBezTo>
                <a:cubicBezTo>
                  <a:pt x="4437559" y="2887266"/>
                  <a:pt x="4435078" y="2884785"/>
                  <a:pt x="4435078" y="2879824"/>
                </a:cubicBezTo>
                <a:cubicBezTo>
                  <a:pt x="4435078" y="2874863"/>
                  <a:pt x="4430117" y="2874863"/>
                  <a:pt x="4420195" y="2879824"/>
                </a:cubicBezTo>
                <a:lnTo>
                  <a:pt x="4412754" y="2879824"/>
                </a:lnTo>
                <a:cubicBezTo>
                  <a:pt x="4412754" y="2874863"/>
                  <a:pt x="4415234" y="2872383"/>
                  <a:pt x="4420195" y="2872383"/>
                </a:cubicBezTo>
                <a:lnTo>
                  <a:pt x="4405313" y="2864941"/>
                </a:lnTo>
                <a:lnTo>
                  <a:pt x="4390430" y="2864941"/>
                </a:lnTo>
                <a:lnTo>
                  <a:pt x="4397871" y="2872383"/>
                </a:lnTo>
                <a:lnTo>
                  <a:pt x="4382988" y="2872383"/>
                </a:lnTo>
                <a:cubicBezTo>
                  <a:pt x="4378027" y="2872383"/>
                  <a:pt x="4374307" y="2872383"/>
                  <a:pt x="4371826" y="2872383"/>
                </a:cubicBezTo>
                <a:cubicBezTo>
                  <a:pt x="4369346" y="2872383"/>
                  <a:pt x="4370586" y="2874863"/>
                  <a:pt x="4375547" y="2879824"/>
                </a:cubicBezTo>
                <a:lnTo>
                  <a:pt x="4368105" y="2887266"/>
                </a:lnTo>
                <a:cubicBezTo>
                  <a:pt x="4368105" y="2882305"/>
                  <a:pt x="4366865" y="2879824"/>
                  <a:pt x="4364385" y="2879824"/>
                </a:cubicBezTo>
                <a:cubicBezTo>
                  <a:pt x="4361904" y="2879824"/>
                  <a:pt x="4360664" y="2877343"/>
                  <a:pt x="4360664" y="2872383"/>
                </a:cubicBezTo>
                <a:cubicBezTo>
                  <a:pt x="4360664" y="2872383"/>
                  <a:pt x="4358184" y="2869902"/>
                  <a:pt x="4353223" y="2864941"/>
                </a:cubicBezTo>
                <a:cubicBezTo>
                  <a:pt x="4358184" y="2864941"/>
                  <a:pt x="4360664" y="2862461"/>
                  <a:pt x="4360664" y="2857500"/>
                </a:cubicBezTo>
                <a:cubicBezTo>
                  <a:pt x="4360664" y="2852539"/>
                  <a:pt x="4350742" y="2850059"/>
                  <a:pt x="4330898" y="2850059"/>
                </a:cubicBezTo>
                <a:cubicBezTo>
                  <a:pt x="4316016" y="2850059"/>
                  <a:pt x="4303613" y="2850059"/>
                  <a:pt x="4293691" y="2850059"/>
                </a:cubicBezTo>
                <a:lnTo>
                  <a:pt x="4278809" y="2850059"/>
                </a:lnTo>
                <a:cubicBezTo>
                  <a:pt x="4288730" y="2850059"/>
                  <a:pt x="4293691" y="2851299"/>
                  <a:pt x="4293691" y="2853779"/>
                </a:cubicBezTo>
                <a:cubicBezTo>
                  <a:pt x="4293691" y="2856260"/>
                  <a:pt x="4296172" y="2857500"/>
                  <a:pt x="4301133" y="2857500"/>
                </a:cubicBezTo>
                <a:lnTo>
                  <a:pt x="4293691" y="2864941"/>
                </a:lnTo>
                <a:lnTo>
                  <a:pt x="4263926" y="2857500"/>
                </a:lnTo>
                <a:lnTo>
                  <a:pt x="4263926" y="2850059"/>
                </a:lnTo>
                <a:lnTo>
                  <a:pt x="4256484" y="2835176"/>
                </a:lnTo>
                <a:cubicBezTo>
                  <a:pt x="4251523" y="2830215"/>
                  <a:pt x="4249043" y="2827734"/>
                  <a:pt x="4249043" y="2827734"/>
                </a:cubicBezTo>
                <a:lnTo>
                  <a:pt x="4219277" y="2827734"/>
                </a:lnTo>
                <a:lnTo>
                  <a:pt x="4204395" y="2835176"/>
                </a:lnTo>
                <a:lnTo>
                  <a:pt x="4211836" y="2835176"/>
                </a:lnTo>
                <a:cubicBezTo>
                  <a:pt x="4216797" y="2835176"/>
                  <a:pt x="4221758" y="2837656"/>
                  <a:pt x="4226719" y="2842617"/>
                </a:cubicBezTo>
                <a:lnTo>
                  <a:pt x="4226719" y="2850059"/>
                </a:lnTo>
                <a:cubicBezTo>
                  <a:pt x="4221758" y="2845098"/>
                  <a:pt x="4214316" y="2842617"/>
                  <a:pt x="4204395" y="2842617"/>
                </a:cubicBezTo>
                <a:cubicBezTo>
                  <a:pt x="4189512" y="2842617"/>
                  <a:pt x="4180830" y="2842617"/>
                  <a:pt x="4178350" y="2842617"/>
                </a:cubicBezTo>
                <a:cubicBezTo>
                  <a:pt x="4175869" y="2842617"/>
                  <a:pt x="4174629" y="2840136"/>
                  <a:pt x="4174629" y="2835176"/>
                </a:cubicBezTo>
                <a:cubicBezTo>
                  <a:pt x="4174629" y="2830215"/>
                  <a:pt x="4177109" y="2827734"/>
                  <a:pt x="4182070" y="2827734"/>
                </a:cubicBezTo>
                <a:cubicBezTo>
                  <a:pt x="4187031" y="2827734"/>
                  <a:pt x="4189512" y="2825254"/>
                  <a:pt x="4189512" y="2820293"/>
                </a:cubicBezTo>
                <a:lnTo>
                  <a:pt x="4196953" y="2820293"/>
                </a:lnTo>
                <a:cubicBezTo>
                  <a:pt x="4196953" y="2820293"/>
                  <a:pt x="4198193" y="2820293"/>
                  <a:pt x="4200674" y="2820293"/>
                </a:cubicBezTo>
                <a:cubicBezTo>
                  <a:pt x="4203154" y="2820293"/>
                  <a:pt x="4204395" y="2819053"/>
                  <a:pt x="4204395" y="2816572"/>
                </a:cubicBezTo>
                <a:cubicBezTo>
                  <a:pt x="4204395" y="2814092"/>
                  <a:pt x="4201914" y="2812851"/>
                  <a:pt x="4196953" y="2812851"/>
                </a:cubicBezTo>
                <a:cubicBezTo>
                  <a:pt x="4191992" y="2812851"/>
                  <a:pt x="4187031" y="2812851"/>
                  <a:pt x="4182070" y="2812851"/>
                </a:cubicBezTo>
                <a:cubicBezTo>
                  <a:pt x="4177109" y="2812851"/>
                  <a:pt x="4172149" y="2811611"/>
                  <a:pt x="4167188" y="2809131"/>
                </a:cubicBezTo>
                <a:cubicBezTo>
                  <a:pt x="4162226" y="2806650"/>
                  <a:pt x="4159746" y="2805410"/>
                  <a:pt x="4159746" y="2805410"/>
                </a:cubicBezTo>
                <a:cubicBezTo>
                  <a:pt x="4144863" y="2800449"/>
                  <a:pt x="4132461" y="2797969"/>
                  <a:pt x="4122539" y="2797969"/>
                </a:cubicBezTo>
                <a:lnTo>
                  <a:pt x="4115098" y="2797969"/>
                </a:lnTo>
                <a:lnTo>
                  <a:pt x="4137422" y="2812851"/>
                </a:lnTo>
                <a:cubicBezTo>
                  <a:pt x="4172149" y="2822774"/>
                  <a:pt x="4172149" y="2827734"/>
                  <a:pt x="4137422" y="2827734"/>
                </a:cubicBezTo>
                <a:cubicBezTo>
                  <a:pt x="4117578" y="2827734"/>
                  <a:pt x="4106416" y="2826494"/>
                  <a:pt x="4103936" y="2824014"/>
                </a:cubicBezTo>
                <a:cubicBezTo>
                  <a:pt x="4101455" y="2821533"/>
                  <a:pt x="4097734" y="2820293"/>
                  <a:pt x="4092773" y="2820293"/>
                </a:cubicBezTo>
                <a:cubicBezTo>
                  <a:pt x="4087812" y="2820293"/>
                  <a:pt x="4082852" y="2820293"/>
                  <a:pt x="4077891" y="2820293"/>
                </a:cubicBezTo>
                <a:cubicBezTo>
                  <a:pt x="4077891" y="2815332"/>
                  <a:pt x="4075410" y="2812851"/>
                  <a:pt x="4070449" y="2812851"/>
                </a:cubicBezTo>
                <a:cubicBezTo>
                  <a:pt x="4065488" y="2807891"/>
                  <a:pt x="4063008" y="2805410"/>
                  <a:pt x="4063008" y="2805410"/>
                </a:cubicBezTo>
                <a:lnTo>
                  <a:pt x="4018359" y="2797969"/>
                </a:lnTo>
                <a:cubicBezTo>
                  <a:pt x="4018359" y="2802929"/>
                  <a:pt x="4023320" y="2807891"/>
                  <a:pt x="4033242" y="2812851"/>
                </a:cubicBezTo>
                <a:lnTo>
                  <a:pt x="4040684" y="2820293"/>
                </a:lnTo>
                <a:cubicBezTo>
                  <a:pt x="4035723" y="2815332"/>
                  <a:pt x="4033242" y="2815332"/>
                  <a:pt x="4033242" y="2820293"/>
                </a:cubicBezTo>
                <a:cubicBezTo>
                  <a:pt x="4028281" y="2820293"/>
                  <a:pt x="4025801" y="2820293"/>
                  <a:pt x="4025801" y="2820293"/>
                </a:cubicBezTo>
                <a:lnTo>
                  <a:pt x="4010918" y="2812851"/>
                </a:lnTo>
                <a:lnTo>
                  <a:pt x="3988594" y="2812851"/>
                </a:lnTo>
                <a:cubicBezTo>
                  <a:pt x="3988594" y="2807891"/>
                  <a:pt x="3988594" y="2805410"/>
                  <a:pt x="3988594" y="2805410"/>
                </a:cubicBezTo>
                <a:cubicBezTo>
                  <a:pt x="3983633" y="2805410"/>
                  <a:pt x="3981152" y="2802929"/>
                  <a:pt x="3981152" y="2797969"/>
                </a:cubicBezTo>
                <a:lnTo>
                  <a:pt x="4003477" y="2805410"/>
                </a:lnTo>
                <a:cubicBezTo>
                  <a:pt x="4008438" y="2810371"/>
                  <a:pt x="4010918" y="2810371"/>
                  <a:pt x="4010918" y="2805410"/>
                </a:cubicBezTo>
                <a:cubicBezTo>
                  <a:pt x="4015879" y="2800449"/>
                  <a:pt x="4008438" y="2795488"/>
                  <a:pt x="3988594" y="2790527"/>
                </a:cubicBezTo>
                <a:cubicBezTo>
                  <a:pt x="3978672" y="2790527"/>
                  <a:pt x="3971231" y="2793008"/>
                  <a:pt x="3966270" y="2797969"/>
                </a:cubicBezTo>
                <a:lnTo>
                  <a:pt x="3958828" y="2797969"/>
                </a:lnTo>
                <a:lnTo>
                  <a:pt x="3943945" y="2797969"/>
                </a:lnTo>
                <a:cubicBezTo>
                  <a:pt x="3938984" y="2797969"/>
                  <a:pt x="3936504" y="2796729"/>
                  <a:pt x="3936504" y="2794248"/>
                </a:cubicBezTo>
                <a:cubicBezTo>
                  <a:pt x="3936504" y="2791767"/>
                  <a:pt x="3937744" y="2790527"/>
                  <a:pt x="3940225" y="2790527"/>
                </a:cubicBezTo>
                <a:cubicBezTo>
                  <a:pt x="3942705" y="2790527"/>
                  <a:pt x="3946426" y="2790527"/>
                  <a:pt x="3951387" y="2790527"/>
                </a:cubicBezTo>
                <a:cubicBezTo>
                  <a:pt x="3956348" y="2790527"/>
                  <a:pt x="3958828" y="2790527"/>
                  <a:pt x="3958828" y="2790527"/>
                </a:cubicBezTo>
                <a:cubicBezTo>
                  <a:pt x="3958828" y="2780605"/>
                  <a:pt x="3948906" y="2775644"/>
                  <a:pt x="3929063" y="2775644"/>
                </a:cubicBezTo>
                <a:lnTo>
                  <a:pt x="3899297" y="2775644"/>
                </a:lnTo>
                <a:cubicBezTo>
                  <a:pt x="3904258" y="2775644"/>
                  <a:pt x="3906738" y="2773164"/>
                  <a:pt x="3906738" y="2768203"/>
                </a:cubicBezTo>
                <a:lnTo>
                  <a:pt x="3884414" y="2775644"/>
                </a:lnTo>
                <a:lnTo>
                  <a:pt x="3884414" y="2768203"/>
                </a:lnTo>
                <a:cubicBezTo>
                  <a:pt x="3879453" y="2768203"/>
                  <a:pt x="3873252" y="2768203"/>
                  <a:pt x="3865811" y="2768203"/>
                </a:cubicBezTo>
                <a:cubicBezTo>
                  <a:pt x="3858369" y="2768203"/>
                  <a:pt x="3854648" y="2765722"/>
                  <a:pt x="3854648" y="2760762"/>
                </a:cubicBezTo>
                <a:cubicBezTo>
                  <a:pt x="3854648" y="2750840"/>
                  <a:pt x="3867051" y="2750840"/>
                  <a:pt x="3891855" y="2760762"/>
                </a:cubicBezTo>
                <a:cubicBezTo>
                  <a:pt x="3916660" y="2765722"/>
                  <a:pt x="3934024" y="2765722"/>
                  <a:pt x="3943945" y="2760762"/>
                </a:cubicBezTo>
                <a:cubicBezTo>
                  <a:pt x="3953867" y="2760762"/>
                  <a:pt x="3953867" y="2758281"/>
                  <a:pt x="3943945" y="2753320"/>
                </a:cubicBezTo>
                <a:cubicBezTo>
                  <a:pt x="3938984" y="2753320"/>
                  <a:pt x="3932783" y="2754560"/>
                  <a:pt x="3925342" y="2757041"/>
                </a:cubicBezTo>
                <a:cubicBezTo>
                  <a:pt x="3917900" y="2759522"/>
                  <a:pt x="3911699" y="2759522"/>
                  <a:pt x="3906738" y="2757041"/>
                </a:cubicBezTo>
                <a:cubicBezTo>
                  <a:pt x="3901777" y="2754560"/>
                  <a:pt x="3899297" y="2753320"/>
                  <a:pt x="3899297" y="2753320"/>
                </a:cubicBezTo>
                <a:cubicBezTo>
                  <a:pt x="3894336" y="2748359"/>
                  <a:pt x="3886894" y="2745879"/>
                  <a:pt x="3876973" y="2745879"/>
                </a:cubicBezTo>
                <a:cubicBezTo>
                  <a:pt x="3867051" y="2740918"/>
                  <a:pt x="3859609" y="2735957"/>
                  <a:pt x="3854648" y="2730996"/>
                </a:cubicBezTo>
                <a:cubicBezTo>
                  <a:pt x="3854648" y="2726035"/>
                  <a:pt x="3852168" y="2723555"/>
                  <a:pt x="3847207" y="2723555"/>
                </a:cubicBezTo>
                <a:lnTo>
                  <a:pt x="3839766" y="2723555"/>
                </a:lnTo>
                <a:cubicBezTo>
                  <a:pt x="3829844" y="2723555"/>
                  <a:pt x="3823643" y="2722315"/>
                  <a:pt x="3821162" y="2719834"/>
                </a:cubicBezTo>
                <a:cubicBezTo>
                  <a:pt x="3818682" y="2717353"/>
                  <a:pt x="3814961" y="2716113"/>
                  <a:pt x="3810000" y="2716113"/>
                </a:cubicBezTo>
                <a:cubicBezTo>
                  <a:pt x="3805039" y="2716113"/>
                  <a:pt x="3800078" y="2716113"/>
                  <a:pt x="3795117" y="2716113"/>
                </a:cubicBezTo>
                <a:cubicBezTo>
                  <a:pt x="3790156" y="2716113"/>
                  <a:pt x="3782715" y="2713633"/>
                  <a:pt x="3772793" y="2708672"/>
                </a:cubicBezTo>
                <a:cubicBezTo>
                  <a:pt x="3772793" y="2708672"/>
                  <a:pt x="3770313" y="2708672"/>
                  <a:pt x="3765352" y="2708672"/>
                </a:cubicBezTo>
                <a:cubicBezTo>
                  <a:pt x="3760391" y="2708672"/>
                  <a:pt x="3757910" y="2708672"/>
                  <a:pt x="3757910" y="2708672"/>
                </a:cubicBezTo>
                <a:cubicBezTo>
                  <a:pt x="3752949" y="2703711"/>
                  <a:pt x="3747988" y="2701230"/>
                  <a:pt x="3743027" y="2701230"/>
                </a:cubicBezTo>
                <a:cubicBezTo>
                  <a:pt x="3743027" y="2706191"/>
                  <a:pt x="3741787" y="2707432"/>
                  <a:pt x="3739307" y="2704951"/>
                </a:cubicBezTo>
                <a:cubicBezTo>
                  <a:pt x="3736826" y="2702470"/>
                  <a:pt x="3735586" y="2701230"/>
                  <a:pt x="3735586" y="2701230"/>
                </a:cubicBezTo>
                <a:cubicBezTo>
                  <a:pt x="3730625" y="2701230"/>
                  <a:pt x="3728145" y="2701230"/>
                  <a:pt x="3728145" y="2701230"/>
                </a:cubicBezTo>
                <a:cubicBezTo>
                  <a:pt x="3718223" y="2701230"/>
                  <a:pt x="3713262" y="2699990"/>
                  <a:pt x="3713262" y="2697510"/>
                </a:cubicBezTo>
                <a:cubicBezTo>
                  <a:pt x="3713262" y="2695029"/>
                  <a:pt x="3710781" y="2693789"/>
                  <a:pt x="3705820" y="2693789"/>
                </a:cubicBezTo>
                <a:lnTo>
                  <a:pt x="3661172" y="2678906"/>
                </a:lnTo>
                <a:cubicBezTo>
                  <a:pt x="3656211" y="2678906"/>
                  <a:pt x="3647529" y="2678906"/>
                  <a:pt x="3635127" y="2678906"/>
                </a:cubicBezTo>
                <a:cubicBezTo>
                  <a:pt x="3622724" y="2678906"/>
                  <a:pt x="3616523" y="2678906"/>
                  <a:pt x="3616523" y="2678906"/>
                </a:cubicBezTo>
                <a:lnTo>
                  <a:pt x="3609082" y="2678906"/>
                </a:lnTo>
                <a:cubicBezTo>
                  <a:pt x="3604121" y="2678906"/>
                  <a:pt x="3596679" y="2676426"/>
                  <a:pt x="3586758" y="2671465"/>
                </a:cubicBezTo>
                <a:cubicBezTo>
                  <a:pt x="3586758" y="2671465"/>
                  <a:pt x="3584277" y="2670225"/>
                  <a:pt x="3579316" y="2667744"/>
                </a:cubicBezTo>
                <a:cubicBezTo>
                  <a:pt x="3574355" y="2665263"/>
                  <a:pt x="3571875" y="2664023"/>
                  <a:pt x="3571875" y="2664023"/>
                </a:cubicBezTo>
                <a:lnTo>
                  <a:pt x="3556992" y="2656582"/>
                </a:lnTo>
                <a:cubicBezTo>
                  <a:pt x="3552031" y="2656582"/>
                  <a:pt x="3549551" y="2655342"/>
                  <a:pt x="3549551" y="2652861"/>
                </a:cubicBezTo>
                <a:cubicBezTo>
                  <a:pt x="3549551" y="2650381"/>
                  <a:pt x="3549551" y="2649141"/>
                  <a:pt x="3549551" y="2649141"/>
                </a:cubicBezTo>
                <a:cubicBezTo>
                  <a:pt x="3549551" y="2649141"/>
                  <a:pt x="3547070" y="2646660"/>
                  <a:pt x="3542109" y="2641699"/>
                </a:cubicBezTo>
                <a:lnTo>
                  <a:pt x="3527226" y="2634258"/>
                </a:lnTo>
                <a:cubicBezTo>
                  <a:pt x="3527226" y="2629297"/>
                  <a:pt x="3530947" y="2626816"/>
                  <a:pt x="3538389" y="2626816"/>
                </a:cubicBezTo>
                <a:cubicBezTo>
                  <a:pt x="3545830" y="2626816"/>
                  <a:pt x="3549551" y="2626816"/>
                  <a:pt x="3549551" y="2626816"/>
                </a:cubicBezTo>
                <a:cubicBezTo>
                  <a:pt x="3549551" y="2631777"/>
                  <a:pt x="3552031" y="2634258"/>
                  <a:pt x="3556992" y="2634258"/>
                </a:cubicBezTo>
                <a:cubicBezTo>
                  <a:pt x="3561953" y="2634258"/>
                  <a:pt x="3566914" y="2634258"/>
                  <a:pt x="3571875" y="2634258"/>
                </a:cubicBezTo>
                <a:lnTo>
                  <a:pt x="3594199" y="2634258"/>
                </a:lnTo>
                <a:lnTo>
                  <a:pt x="3579316" y="2626816"/>
                </a:lnTo>
                <a:cubicBezTo>
                  <a:pt x="3569395" y="2621856"/>
                  <a:pt x="3561953" y="2619375"/>
                  <a:pt x="3556992" y="2619375"/>
                </a:cubicBezTo>
                <a:lnTo>
                  <a:pt x="3556992" y="2611934"/>
                </a:lnTo>
                <a:lnTo>
                  <a:pt x="3527226" y="2611934"/>
                </a:lnTo>
                <a:cubicBezTo>
                  <a:pt x="3522265" y="2611934"/>
                  <a:pt x="3519785" y="2614414"/>
                  <a:pt x="3519785" y="2619375"/>
                </a:cubicBezTo>
                <a:cubicBezTo>
                  <a:pt x="3519785" y="2624336"/>
                  <a:pt x="3518545" y="2625576"/>
                  <a:pt x="3516064" y="2623096"/>
                </a:cubicBezTo>
                <a:cubicBezTo>
                  <a:pt x="3513584" y="2620615"/>
                  <a:pt x="3512344" y="2619375"/>
                  <a:pt x="3512344" y="2619375"/>
                </a:cubicBezTo>
                <a:cubicBezTo>
                  <a:pt x="3512344" y="2619375"/>
                  <a:pt x="3512344" y="2621856"/>
                  <a:pt x="3512344" y="2626816"/>
                </a:cubicBezTo>
                <a:cubicBezTo>
                  <a:pt x="3512344" y="2631777"/>
                  <a:pt x="3509863" y="2631777"/>
                  <a:pt x="3504902" y="2626816"/>
                </a:cubicBezTo>
                <a:lnTo>
                  <a:pt x="3482578" y="2619375"/>
                </a:lnTo>
                <a:cubicBezTo>
                  <a:pt x="3477617" y="2619375"/>
                  <a:pt x="3475137" y="2621856"/>
                  <a:pt x="3475137" y="2626816"/>
                </a:cubicBezTo>
                <a:cubicBezTo>
                  <a:pt x="3475137" y="2631777"/>
                  <a:pt x="3480098" y="2634258"/>
                  <a:pt x="3490019" y="2634258"/>
                </a:cubicBezTo>
                <a:cubicBezTo>
                  <a:pt x="3494980" y="2634258"/>
                  <a:pt x="3499941" y="2636738"/>
                  <a:pt x="3504902" y="2641699"/>
                </a:cubicBezTo>
                <a:cubicBezTo>
                  <a:pt x="3504902" y="2641699"/>
                  <a:pt x="3503662" y="2641699"/>
                  <a:pt x="3501182" y="2641699"/>
                </a:cubicBezTo>
                <a:cubicBezTo>
                  <a:pt x="3498701" y="2641699"/>
                  <a:pt x="3497461" y="2641699"/>
                  <a:pt x="3497461" y="2641699"/>
                </a:cubicBezTo>
                <a:cubicBezTo>
                  <a:pt x="3492500" y="2641699"/>
                  <a:pt x="3485058" y="2640459"/>
                  <a:pt x="3475137" y="2637978"/>
                </a:cubicBezTo>
                <a:cubicBezTo>
                  <a:pt x="3465215" y="2635498"/>
                  <a:pt x="3459013" y="2633018"/>
                  <a:pt x="3456533" y="2630537"/>
                </a:cubicBezTo>
                <a:cubicBezTo>
                  <a:pt x="3454053" y="2628056"/>
                  <a:pt x="3447851" y="2626816"/>
                  <a:pt x="3437930" y="2626816"/>
                </a:cubicBezTo>
                <a:lnTo>
                  <a:pt x="3430488" y="2619375"/>
                </a:lnTo>
                <a:cubicBezTo>
                  <a:pt x="3440410" y="2619375"/>
                  <a:pt x="3442891" y="2614414"/>
                  <a:pt x="3437930" y="2604492"/>
                </a:cubicBezTo>
                <a:cubicBezTo>
                  <a:pt x="3437930" y="2599531"/>
                  <a:pt x="3439170" y="2597051"/>
                  <a:pt x="3441650" y="2597051"/>
                </a:cubicBezTo>
                <a:cubicBezTo>
                  <a:pt x="3444131" y="2597051"/>
                  <a:pt x="3447851" y="2597051"/>
                  <a:pt x="3452812" y="2597051"/>
                </a:cubicBezTo>
                <a:lnTo>
                  <a:pt x="3460254" y="2589609"/>
                </a:lnTo>
                <a:cubicBezTo>
                  <a:pt x="3455293" y="2589609"/>
                  <a:pt x="3452812" y="2588369"/>
                  <a:pt x="3452812" y="2585889"/>
                </a:cubicBezTo>
                <a:cubicBezTo>
                  <a:pt x="3452812" y="2583408"/>
                  <a:pt x="3449092" y="2582168"/>
                  <a:pt x="3441650" y="2582168"/>
                </a:cubicBezTo>
                <a:cubicBezTo>
                  <a:pt x="3434209" y="2582168"/>
                  <a:pt x="3430488" y="2582168"/>
                  <a:pt x="3430488" y="2582168"/>
                </a:cubicBezTo>
                <a:cubicBezTo>
                  <a:pt x="3425527" y="2577207"/>
                  <a:pt x="3421807" y="2574726"/>
                  <a:pt x="3419326" y="2574726"/>
                </a:cubicBezTo>
                <a:cubicBezTo>
                  <a:pt x="3416845" y="2574726"/>
                  <a:pt x="3413125" y="2574726"/>
                  <a:pt x="3408164" y="2574726"/>
                </a:cubicBezTo>
                <a:cubicBezTo>
                  <a:pt x="3398242" y="2569766"/>
                  <a:pt x="3390800" y="2566045"/>
                  <a:pt x="3385840" y="2563564"/>
                </a:cubicBezTo>
                <a:cubicBezTo>
                  <a:pt x="3380879" y="2561084"/>
                  <a:pt x="3378398" y="2562324"/>
                  <a:pt x="3378398" y="2567285"/>
                </a:cubicBezTo>
                <a:cubicBezTo>
                  <a:pt x="3378398" y="2572246"/>
                  <a:pt x="3378398" y="2574726"/>
                  <a:pt x="3378398" y="2574726"/>
                </a:cubicBezTo>
                <a:lnTo>
                  <a:pt x="3385840" y="2582168"/>
                </a:lnTo>
                <a:cubicBezTo>
                  <a:pt x="3390800" y="2582168"/>
                  <a:pt x="3393281" y="2582168"/>
                  <a:pt x="3393281" y="2582168"/>
                </a:cubicBezTo>
                <a:lnTo>
                  <a:pt x="3400723" y="2589609"/>
                </a:lnTo>
                <a:lnTo>
                  <a:pt x="3400723" y="2597051"/>
                </a:lnTo>
                <a:lnTo>
                  <a:pt x="3378398" y="2589609"/>
                </a:lnTo>
                <a:lnTo>
                  <a:pt x="3363516" y="2582168"/>
                </a:lnTo>
                <a:lnTo>
                  <a:pt x="3378398" y="2582168"/>
                </a:lnTo>
                <a:lnTo>
                  <a:pt x="3363516" y="2574726"/>
                </a:lnTo>
                <a:cubicBezTo>
                  <a:pt x="3358555" y="2574726"/>
                  <a:pt x="3354834" y="2574726"/>
                  <a:pt x="3352353" y="2574726"/>
                </a:cubicBezTo>
                <a:cubicBezTo>
                  <a:pt x="3349873" y="2574726"/>
                  <a:pt x="3348633" y="2577207"/>
                  <a:pt x="3348633" y="2582168"/>
                </a:cubicBezTo>
                <a:lnTo>
                  <a:pt x="3341191" y="2589609"/>
                </a:lnTo>
                <a:lnTo>
                  <a:pt x="3378398" y="2597051"/>
                </a:lnTo>
                <a:cubicBezTo>
                  <a:pt x="3388320" y="2606973"/>
                  <a:pt x="3393281" y="2611934"/>
                  <a:pt x="3393281" y="2611934"/>
                </a:cubicBezTo>
                <a:lnTo>
                  <a:pt x="3356074" y="2604492"/>
                </a:lnTo>
                <a:cubicBezTo>
                  <a:pt x="3351113" y="2604492"/>
                  <a:pt x="3343672" y="2603252"/>
                  <a:pt x="3333750" y="2600771"/>
                </a:cubicBezTo>
                <a:cubicBezTo>
                  <a:pt x="3323828" y="2598291"/>
                  <a:pt x="3316386" y="2594570"/>
                  <a:pt x="3311426" y="2589609"/>
                </a:cubicBezTo>
                <a:lnTo>
                  <a:pt x="3303984" y="2582168"/>
                </a:lnTo>
                <a:cubicBezTo>
                  <a:pt x="3313906" y="2582168"/>
                  <a:pt x="3318867" y="2582168"/>
                  <a:pt x="3318867" y="2582168"/>
                </a:cubicBezTo>
                <a:cubicBezTo>
                  <a:pt x="3318867" y="2577207"/>
                  <a:pt x="3317627" y="2573486"/>
                  <a:pt x="3315146" y="2571006"/>
                </a:cubicBezTo>
                <a:cubicBezTo>
                  <a:pt x="3312666" y="2568525"/>
                  <a:pt x="3313906" y="2567285"/>
                  <a:pt x="3318867" y="2567285"/>
                </a:cubicBezTo>
                <a:lnTo>
                  <a:pt x="3303984" y="2567285"/>
                </a:lnTo>
                <a:cubicBezTo>
                  <a:pt x="3299024" y="2567285"/>
                  <a:pt x="3295303" y="2566045"/>
                  <a:pt x="3292822" y="2563564"/>
                </a:cubicBezTo>
                <a:cubicBezTo>
                  <a:pt x="3290342" y="2561084"/>
                  <a:pt x="3289101" y="2559844"/>
                  <a:pt x="3289101" y="2559844"/>
                </a:cubicBezTo>
                <a:lnTo>
                  <a:pt x="3296543" y="2559844"/>
                </a:lnTo>
                <a:cubicBezTo>
                  <a:pt x="3296543" y="2554883"/>
                  <a:pt x="3294062" y="2552402"/>
                  <a:pt x="3289101" y="2552402"/>
                </a:cubicBezTo>
                <a:cubicBezTo>
                  <a:pt x="3284141" y="2552402"/>
                  <a:pt x="3279179" y="2554883"/>
                  <a:pt x="3274219" y="2559844"/>
                </a:cubicBezTo>
                <a:cubicBezTo>
                  <a:pt x="3274219" y="2559844"/>
                  <a:pt x="3271738" y="2559844"/>
                  <a:pt x="3266777" y="2559844"/>
                </a:cubicBezTo>
                <a:cubicBezTo>
                  <a:pt x="3261817" y="2554883"/>
                  <a:pt x="3259336" y="2554883"/>
                  <a:pt x="3259336" y="2559844"/>
                </a:cubicBezTo>
                <a:lnTo>
                  <a:pt x="3266777" y="2567285"/>
                </a:lnTo>
                <a:lnTo>
                  <a:pt x="3274219" y="2574726"/>
                </a:lnTo>
                <a:lnTo>
                  <a:pt x="3251894" y="2567285"/>
                </a:lnTo>
                <a:lnTo>
                  <a:pt x="3244453" y="2567285"/>
                </a:lnTo>
                <a:cubicBezTo>
                  <a:pt x="3244453" y="2572246"/>
                  <a:pt x="3243213" y="2574726"/>
                  <a:pt x="3240732" y="2574726"/>
                </a:cubicBezTo>
                <a:cubicBezTo>
                  <a:pt x="3238252" y="2574726"/>
                  <a:pt x="3237012" y="2575967"/>
                  <a:pt x="3237012" y="2578447"/>
                </a:cubicBezTo>
                <a:cubicBezTo>
                  <a:pt x="3237012" y="2580928"/>
                  <a:pt x="3229570" y="2582168"/>
                  <a:pt x="3214687" y="2582168"/>
                </a:cubicBezTo>
                <a:cubicBezTo>
                  <a:pt x="3209727" y="2582168"/>
                  <a:pt x="3203525" y="2582168"/>
                  <a:pt x="3196084" y="2582168"/>
                </a:cubicBezTo>
                <a:cubicBezTo>
                  <a:pt x="3188642" y="2582168"/>
                  <a:pt x="3184922" y="2582168"/>
                  <a:pt x="3184922" y="2582168"/>
                </a:cubicBezTo>
                <a:cubicBezTo>
                  <a:pt x="3165078" y="2572246"/>
                  <a:pt x="3150195" y="2567285"/>
                  <a:pt x="3140273" y="2567285"/>
                </a:cubicBezTo>
                <a:cubicBezTo>
                  <a:pt x="3140273" y="2567285"/>
                  <a:pt x="3135313" y="2564804"/>
                  <a:pt x="3125391" y="2559844"/>
                </a:cubicBezTo>
                <a:cubicBezTo>
                  <a:pt x="3125391" y="2559844"/>
                  <a:pt x="3122910" y="2558604"/>
                  <a:pt x="3117949" y="2556123"/>
                </a:cubicBezTo>
                <a:cubicBezTo>
                  <a:pt x="3112988" y="2553642"/>
                  <a:pt x="3110508" y="2552402"/>
                  <a:pt x="3110508" y="2552402"/>
                </a:cubicBezTo>
                <a:lnTo>
                  <a:pt x="3095625" y="2552402"/>
                </a:lnTo>
                <a:lnTo>
                  <a:pt x="3080742" y="2544961"/>
                </a:lnTo>
                <a:cubicBezTo>
                  <a:pt x="3065859" y="2544961"/>
                  <a:pt x="3050976" y="2540000"/>
                  <a:pt x="3036094" y="2530078"/>
                </a:cubicBezTo>
                <a:lnTo>
                  <a:pt x="3043535" y="2530078"/>
                </a:lnTo>
                <a:lnTo>
                  <a:pt x="3058418" y="2530078"/>
                </a:lnTo>
                <a:lnTo>
                  <a:pt x="3043535" y="2522637"/>
                </a:lnTo>
                <a:cubicBezTo>
                  <a:pt x="3038574" y="2517676"/>
                  <a:pt x="3033613" y="2515195"/>
                  <a:pt x="3028652" y="2515195"/>
                </a:cubicBezTo>
                <a:lnTo>
                  <a:pt x="2998887" y="2500312"/>
                </a:lnTo>
                <a:cubicBezTo>
                  <a:pt x="2998887" y="2500312"/>
                  <a:pt x="3005088" y="2501552"/>
                  <a:pt x="3017490" y="2504033"/>
                </a:cubicBezTo>
                <a:cubicBezTo>
                  <a:pt x="3029892" y="2506514"/>
                  <a:pt x="3038574" y="2505273"/>
                  <a:pt x="3043535" y="2500312"/>
                </a:cubicBezTo>
                <a:cubicBezTo>
                  <a:pt x="3068340" y="2490390"/>
                  <a:pt x="3079502" y="2480469"/>
                  <a:pt x="3077021" y="2470547"/>
                </a:cubicBezTo>
                <a:cubicBezTo>
                  <a:pt x="3074541" y="2460625"/>
                  <a:pt x="3053457" y="2453183"/>
                  <a:pt x="3013769" y="2448223"/>
                </a:cubicBezTo>
                <a:cubicBezTo>
                  <a:pt x="3003847" y="2443262"/>
                  <a:pt x="2996406" y="2440781"/>
                  <a:pt x="2991445" y="2440781"/>
                </a:cubicBezTo>
                <a:cubicBezTo>
                  <a:pt x="2986484" y="2440781"/>
                  <a:pt x="2980283" y="2439541"/>
                  <a:pt x="2972842" y="2437060"/>
                </a:cubicBezTo>
                <a:cubicBezTo>
                  <a:pt x="2965400" y="2434580"/>
                  <a:pt x="2959199" y="2433340"/>
                  <a:pt x="2954238" y="2433340"/>
                </a:cubicBezTo>
                <a:lnTo>
                  <a:pt x="2939355" y="2425898"/>
                </a:lnTo>
                <a:lnTo>
                  <a:pt x="2909590" y="2418457"/>
                </a:lnTo>
                <a:cubicBezTo>
                  <a:pt x="2909590" y="2418457"/>
                  <a:pt x="2908350" y="2417217"/>
                  <a:pt x="2905869" y="2414736"/>
                </a:cubicBezTo>
                <a:cubicBezTo>
                  <a:pt x="2903388" y="2412256"/>
                  <a:pt x="2902148" y="2411016"/>
                  <a:pt x="2902148" y="2411016"/>
                </a:cubicBezTo>
                <a:cubicBezTo>
                  <a:pt x="2897188" y="2411016"/>
                  <a:pt x="2893467" y="2409775"/>
                  <a:pt x="2890986" y="2407295"/>
                </a:cubicBezTo>
                <a:cubicBezTo>
                  <a:pt x="2888506" y="2404814"/>
                  <a:pt x="2884785" y="2403574"/>
                  <a:pt x="2879824" y="2403574"/>
                </a:cubicBezTo>
                <a:cubicBezTo>
                  <a:pt x="2874863" y="2403574"/>
                  <a:pt x="2866181" y="2401093"/>
                  <a:pt x="2853779" y="2396133"/>
                </a:cubicBezTo>
                <a:cubicBezTo>
                  <a:pt x="2841377" y="2391172"/>
                  <a:pt x="2827734" y="2383731"/>
                  <a:pt x="2812851" y="2373809"/>
                </a:cubicBezTo>
                <a:cubicBezTo>
                  <a:pt x="2807891" y="2373809"/>
                  <a:pt x="2804170" y="2373809"/>
                  <a:pt x="2801689" y="2373809"/>
                </a:cubicBezTo>
                <a:cubicBezTo>
                  <a:pt x="2799209" y="2373809"/>
                  <a:pt x="2796729" y="2373809"/>
                  <a:pt x="2794248" y="2373809"/>
                </a:cubicBezTo>
                <a:cubicBezTo>
                  <a:pt x="2791767" y="2373809"/>
                  <a:pt x="2789287" y="2373809"/>
                  <a:pt x="2786807" y="2373809"/>
                </a:cubicBezTo>
                <a:cubicBezTo>
                  <a:pt x="2784326" y="2373809"/>
                  <a:pt x="2783086" y="2371328"/>
                  <a:pt x="2783086" y="2366367"/>
                </a:cubicBezTo>
                <a:cubicBezTo>
                  <a:pt x="2778125" y="2366367"/>
                  <a:pt x="2770684" y="2363886"/>
                  <a:pt x="2760762" y="2358926"/>
                </a:cubicBezTo>
                <a:cubicBezTo>
                  <a:pt x="2755801" y="2358926"/>
                  <a:pt x="2750840" y="2358926"/>
                  <a:pt x="2745879" y="2358926"/>
                </a:cubicBezTo>
                <a:cubicBezTo>
                  <a:pt x="2740918" y="2358926"/>
                  <a:pt x="2735957" y="2356445"/>
                  <a:pt x="2730996" y="2351484"/>
                </a:cubicBezTo>
                <a:lnTo>
                  <a:pt x="2708672" y="2351484"/>
                </a:lnTo>
                <a:cubicBezTo>
                  <a:pt x="2708672" y="2351484"/>
                  <a:pt x="2708672" y="2353965"/>
                  <a:pt x="2708672" y="2358926"/>
                </a:cubicBezTo>
                <a:lnTo>
                  <a:pt x="2738437" y="2373809"/>
                </a:lnTo>
                <a:cubicBezTo>
                  <a:pt x="2748359" y="2373809"/>
                  <a:pt x="2753320" y="2373809"/>
                  <a:pt x="2753320" y="2373809"/>
                </a:cubicBezTo>
                <a:cubicBezTo>
                  <a:pt x="2753320" y="2373809"/>
                  <a:pt x="2754561" y="2375049"/>
                  <a:pt x="2757041" y="2377529"/>
                </a:cubicBezTo>
                <a:cubicBezTo>
                  <a:pt x="2759522" y="2380010"/>
                  <a:pt x="2760762" y="2381250"/>
                  <a:pt x="2760762" y="2381250"/>
                </a:cubicBezTo>
                <a:lnTo>
                  <a:pt x="2768203" y="2396133"/>
                </a:lnTo>
                <a:lnTo>
                  <a:pt x="2753320" y="2396133"/>
                </a:lnTo>
                <a:cubicBezTo>
                  <a:pt x="2748359" y="2396133"/>
                  <a:pt x="2747119" y="2393652"/>
                  <a:pt x="2749600" y="2388691"/>
                </a:cubicBezTo>
                <a:cubicBezTo>
                  <a:pt x="2752080" y="2383731"/>
                  <a:pt x="2745879" y="2381250"/>
                  <a:pt x="2730996" y="2381250"/>
                </a:cubicBezTo>
                <a:lnTo>
                  <a:pt x="2701230" y="2373809"/>
                </a:lnTo>
                <a:lnTo>
                  <a:pt x="2686348" y="2366367"/>
                </a:lnTo>
                <a:lnTo>
                  <a:pt x="2619375" y="2344043"/>
                </a:lnTo>
                <a:cubicBezTo>
                  <a:pt x="2614414" y="2339082"/>
                  <a:pt x="2610693" y="2337842"/>
                  <a:pt x="2608213" y="2340322"/>
                </a:cubicBezTo>
                <a:cubicBezTo>
                  <a:pt x="2605732" y="2342803"/>
                  <a:pt x="2603252" y="2344043"/>
                  <a:pt x="2600771" y="2344043"/>
                </a:cubicBezTo>
                <a:cubicBezTo>
                  <a:pt x="2598291" y="2344043"/>
                  <a:pt x="2597051" y="2341562"/>
                  <a:pt x="2597051" y="2336601"/>
                </a:cubicBezTo>
                <a:lnTo>
                  <a:pt x="2589609" y="2329160"/>
                </a:lnTo>
                <a:cubicBezTo>
                  <a:pt x="2589609" y="2329160"/>
                  <a:pt x="2589609" y="2331641"/>
                  <a:pt x="2589609" y="2336601"/>
                </a:cubicBezTo>
                <a:cubicBezTo>
                  <a:pt x="2589609" y="2341562"/>
                  <a:pt x="2579687" y="2339082"/>
                  <a:pt x="2559844" y="2329160"/>
                </a:cubicBezTo>
                <a:lnTo>
                  <a:pt x="2537520" y="2321719"/>
                </a:lnTo>
                <a:cubicBezTo>
                  <a:pt x="2537520" y="2321719"/>
                  <a:pt x="2535039" y="2321719"/>
                  <a:pt x="2530078" y="2321719"/>
                </a:cubicBezTo>
                <a:cubicBezTo>
                  <a:pt x="2525117" y="2321719"/>
                  <a:pt x="2522637" y="2321719"/>
                  <a:pt x="2522637" y="2321719"/>
                </a:cubicBezTo>
                <a:lnTo>
                  <a:pt x="2515195" y="2314277"/>
                </a:lnTo>
                <a:cubicBezTo>
                  <a:pt x="2520156" y="2314277"/>
                  <a:pt x="2522637" y="2313037"/>
                  <a:pt x="2522637" y="2310557"/>
                </a:cubicBezTo>
                <a:cubicBezTo>
                  <a:pt x="2522637" y="2308076"/>
                  <a:pt x="2520156" y="2306836"/>
                  <a:pt x="2515195" y="2306836"/>
                </a:cubicBezTo>
                <a:cubicBezTo>
                  <a:pt x="2495352" y="2311797"/>
                  <a:pt x="2485430" y="2309317"/>
                  <a:pt x="2485430" y="2299394"/>
                </a:cubicBezTo>
                <a:cubicBezTo>
                  <a:pt x="2480469" y="2294434"/>
                  <a:pt x="2475508" y="2291953"/>
                  <a:pt x="2470547" y="2291953"/>
                </a:cubicBezTo>
                <a:lnTo>
                  <a:pt x="2455664" y="2284512"/>
                </a:lnTo>
                <a:lnTo>
                  <a:pt x="2463105" y="2284512"/>
                </a:lnTo>
                <a:lnTo>
                  <a:pt x="2485430" y="2284512"/>
                </a:lnTo>
                <a:lnTo>
                  <a:pt x="2477988" y="2277070"/>
                </a:lnTo>
                <a:cubicBezTo>
                  <a:pt x="2482949" y="2277070"/>
                  <a:pt x="2479228" y="2274590"/>
                  <a:pt x="2466826" y="2269629"/>
                </a:cubicBezTo>
                <a:cubicBezTo>
                  <a:pt x="2454424" y="2264668"/>
                  <a:pt x="2442021" y="2260947"/>
                  <a:pt x="2429619" y="2258467"/>
                </a:cubicBezTo>
                <a:cubicBezTo>
                  <a:pt x="2417217" y="2255986"/>
                  <a:pt x="2411016" y="2254746"/>
                  <a:pt x="2411016" y="2254746"/>
                </a:cubicBezTo>
                <a:lnTo>
                  <a:pt x="2418457" y="2262187"/>
                </a:lnTo>
                <a:cubicBezTo>
                  <a:pt x="2423418" y="2262187"/>
                  <a:pt x="2425898" y="2263427"/>
                  <a:pt x="2425898" y="2265908"/>
                </a:cubicBezTo>
                <a:cubicBezTo>
                  <a:pt x="2425898" y="2268389"/>
                  <a:pt x="2425898" y="2269629"/>
                  <a:pt x="2425898" y="2269629"/>
                </a:cubicBezTo>
                <a:lnTo>
                  <a:pt x="2433340" y="2277070"/>
                </a:lnTo>
                <a:cubicBezTo>
                  <a:pt x="2428379" y="2277070"/>
                  <a:pt x="2425898" y="2277070"/>
                  <a:pt x="2425898" y="2277070"/>
                </a:cubicBezTo>
                <a:lnTo>
                  <a:pt x="2373808" y="2277070"/>
                </a:lnTo>
                <a:cubicBezTo>
                  <a:pt x="2373808" y="2277070"/>
                  <a:pt x="2366367" y="2274590"/>
                  <a:pt x="2351484" y="2269629"/>
                </a:cubicBezTo>
                <a:cubicBezTo>
                  <a:pt x="2341562" y="2269629"/>
                  <a:pt x="2332881" y="2268389"/>
                  <a:pt x="2325439" y="2265908"/>
                </a:cubicBezTo>
                <a:cubicBezTo>
                  <a:pt x="2317998" y="2263427"/>
                  <a:pt x="2313037" y="2262187"/>
                  <a:pt x="2310557" y="2262187"/>
                </a:cubicBezTo>
                <a:cubicBezTo>
                  <a:pt x="2308076" y="2262187"/>
                  <a:pt x="2301875" y="2260947"/>
                  <a:pt x="2291953" y="2258467"/>
                </a:cubicBezTo>
                <a:cubicBezTo>
                  <a:pt x="2282031" y="2255986"/>
                  <a:pt x="2272109" y="2254746"/>
                  <a:pt x="2262187" y="2254746"/>
                </a:cubicBezTo>
                <a:cubicBezTo>
                  <a:pt x="2242344" y="2249785"/>
                  <a:pt x="2229941" y="2244824"/>
                  <a:pt x="2224980" y="2239863"/>
                </a:cubicBezTo>
                <a:cubicBezTo>
                  <a:pt x="2220020" y="2234902"/>
                  <a:pt x="2213818" y="2232422"/>
                  <a:pt x="2206377" y="2232422"/>
                </a:cubicBezTo>
                <a:cubicBezTo>
                  <a:pt x="2198935" y="2232422"/>
                  <a:pt x="2190254" y="2232422"/>
                  <a:pt x="2180332" y="2232422"/>
                </a:cubicBezTo>
                <a:cubicBezTo>
                  <a:pt x="2160489" y="2222500"/>
                  <a:pt x="2150566" y="2222500"/>
                  <a:pt x="2150566" y="2232422"/>
                </a:cubicBezTo>
                <a:cubicBezTo>
                  <a:pt x="2145606" y="2232422"/>
                  <a:pt x="2139404" y="2229941"/>
                  <a:pt x="2131963" y="2224980"/>
                </a:cubicBezTo>
                <a:cubicBezTo>
                  <a:pt x="2124522" y="2220020"/>
                  <a:pt x="2120801" y="2218779"/>
                  <a:pt x="2120801" y="2221260"/>
                </a:cubicBezTo>
                <a:cubicBezTo>
                  <a:pt x="2120801" y="2223740"/>
                  <a:pt x="2117080" y="2222500"/>
                  <a:pt x="2109639" y="2217539"/>
                </a:cubicBezTo>
                <a:cubicBezTo>
                  <a:pt x="2102197" y="2212578"/>
                  <a:pt x="2095996" y="2212578"/>
                  <a:pt x="2091035" y="2217539"/>
                </a:cubicBezTo>
                <a:cubicBezTo>
                  <a:pt x="2071192" y="2217539"/>
                  <a:pt x="2058789" y="2210098"/>
                  <a:pt x="2053828" y="2195215"/>
                </a:cubicBezTo>
                <a:cubicBezTo>
                  <a:pt x="2053828" y="2190254"/>
                  <a:pt x="2053828" y="2187773"/>
                  <a:pt x="2053828" y="2187773"/>
                </a:cubicBezTo>
                <a:cubicBezTo>
                  <a:pt x="2053828" y="2182813"/>
                  <a:pt x="2052588" y="2180332"/>
                  <a:pt x="2050107" y="2180332"/>
                </a:cubicBezTo>
                <a:cubicBezTo>
                  <a:pt x="2047627" y="2180332"/>
                  <a:pt x="2043906" y="2180332"/>
                  <a:pt x="2038945" y="2180332"/>
                </a:cubicBezTo>
                <a:cubicBezTo>
                  <a:pt x="2033985" y="2180332"/>
                  <a:pt x="2030264" y="2177851"/>
                  <a:pt x="2027783" y="2172891"/>
                </a:cubicBezTo>
                <a:cubicBezTo>
                  <a:pt x="2025303" y="2167930"/>
                  <a:pt x="2014141" y="2165449"/>
                  <a:pt x="1994297" y="2165449"/>
                </a:cubicBezTo>
                <a:lnTo>
                  <a:pt x="1964532" y="2158008"/>
                </a:lnTo>
                <a:lnTo>
                  <a:pt x="1971973" y="2150566"/>
                </a:lnTo>
                <a:cubicBezTo>
                  <a:pt x="1981895" y="2155527"/>
                  <a:pt x="1989336" y="2156768"/>
                  <a:pt x="1994297" y="2154287"/>
                </a:cubicBezTo>
                <a:cubicBezTo>
                  <a:pt x="1999258" y="2151806"/>
                  <a:pt x="2004219" y="2150566"/>
                  <a:pt x="2009180" y="2150566"/>
                </a:cubicBezTo>
                <a:lnTo>
                  <a:pt x="2024062" y="2150566"/>
                </a:lnTo>
                <a:lnTo>
                  <a:pt x="2031504" y="2150566"/>
                </a:lnTo>
                <a:lnTo>
                  <a:pt x="2038945" y="2158008"/>
                </a:lnTo>
                <a:cubicBezTo>
                  <a:pt x="2043906" y="2158008"/>
                  <a:pt x="2048867" y="2158008"/>
                  <a:pt x="2053828" y="2158008"/>
                </a:cubicBezTo>
                <a:cubicBezTo>
                  <a:pt x="2068711" y="2158008"/>
                  <a:pt x="2076152" y="2160488"/>
                  <a:pt x="2076152" y="2165449"/>
                </a:cubicBezTo>
                <a:cubicBezTo>
                  <a:pt x="2076152" y="2170410"/>
                  <a:pt x="2081113" y="2172891"/>
                  <a:pt x="2091035" y="2172891"/>
                </a:cubicBezTo>
                <a:lnTo>
                  <a:pt x="2091035" y="2165449"/>
                </a:lnTo>
                <a:lnTo>
                  <a:pt x="2091035" y="2158008"/>
                </a:lnTo>
                <a:cubicBezTo>
                  <a:pt x="2091035" y="2158008"/>
                  <a:pt x="2088555" y="2156768"/>
                  <a:pt x="2083594" y="2154287"/>
                </a:cubicBezTo>
                <a:cubicBezTo>
                  <a:pt x="2078633" y="2151806"/>
                  <a:pt x="2072432" y="2151806"/>
                  <a:pt x="2064990" y="2154287"/>
                </a:cubicBezTo>
                <a:cubicBezTo>
                  <a:pt x="2057549" y="2156768"/>
                  <a:pt x="2053828" y="2155527"/>
                  <a:pt x="2053828" y="2150566"/>
                </a:cubicBezTo>
                <a:cubicBezTo>
                  <a:pt x="2053828" y="2150566"/>
                  <a:pt x="2053828" y="2149326"/>
                  <a:pt x="2053828" y="2146846"/>
                </a:cubicBezTo>
                <a:cubicBezTo>
                  <a:pt x="2053828" y="2144365"/>
                  <a:pt x="2051348" y="2143125"/>
                  <a:pt x="2046387" y="2143125"/>
                </a:cubicBezTo>
                <a:cubicBezTo>
                  <a:pt x="2041426" y="2143125"/>
                  <a:pt x="2036465" y="2141885"/>
                  <a:pt x="2031504" y="2139404"/>
                </a:cubicBezTo>
                <a:cubicBezTo>
                  <a:pt x="2026543" y="2136924"/>
                  <a:pt x="2021582" y="2135684"/>
                  <a:pt x="2016621" y="2135684"/>
                </a:cubicBezTo>
                <a:cubicBezTo>
                  <a:pt x="2001738" y="2130723"/>
                  <a:pt x="1991816" y="2125761"/>
                  <a:pt x="1986855" y="2120801"/>
                </a:cubicBezTo>
                <a:cubicBezTo>
                  <a:pt x="1981895" y="2120801"/>
                  <a:pt x="1976934" y="2120801"/>
                  <a:pt x="1971973" y="2120801"/>
                </a:cubicBezTo>
                <a:cubicBezTo>
                  <a:pt x="1967012" y="2120801"/>
                  <a:pt x="1962051" y="2120801"/>
                  <a:pt x="1957090" y="2120801"/>
                </a:cubicBezTo>
                <a:lnTo>
                  <a:pt x="1949649" y="2120801"/>
                </a:lnTo>
                <a:cubicBezTo>
                  <a:pt x="1954609" y="2120801"/>
                  <a:pt x="1958330" y="2123281"/>
                  <a:pt x="1960811" y="2128242"/>
                </a:cubicBezTo>
                <a:cubicBezTo>
                  <a:pt x="1963291" y="2133203"/>
                  <a:pt x="1964532" y="2135684"/>
                  <a:pt x="1964532" y="2135684"/>
                </a:cubicBezTo>
                <a:lnTo>
                  <a:pt x="1964532" y="2150566"/>
                </a:lnTo>
                <a:cubicBezTo>
                  <a:pt x="1959571" y="2150566"/>
                  <a:pt x="1957090" y="2150566"/>
                  <a:pt x="1957090" y="2150566"/>
                </a:cubicBezTo>
                <a:cubicBezTo>
                  <a:pt x="1957090" y="2150566"/>
                  <a:pt x="1957090" y="2148086"/>
                  <a:pt x="1957090" y="2143125"/>
                </a:cubicBezTo>
                <a:cubicBezTo>
                  <a:pt x="1957090" y="2138164"/>
                  <a:pt x="1954609" y="2135684"/>
                  <a:pt x="1949649" y="2135684"/>
                </a:cubicBezTo>
                <a:cubicBezTo>
                  <a:pt x="1944687" y="2135684"/>
                  <a:pt x="1942207" y="2138164"/>
                  <a:pt x="1942207" y="2143125"/>
                </a:cubicBezTo>
                <a:lnTo>
                  <a:pt x="1927324" y="2150566"/>
                </a:lnTo>
                <a:lnTo>
                  <a:pt x="1919883" y="2150566"/>
                </a:lnTo>
                <a:cubicBezTo>
                  <a:pt x="1919883" y="2150566"/>
                  <a:pt x="1917402" y="2149326"/>
                  <a:pt x="1912441" y="2146846"/>
                </a:cubicBezTo>
                <a:cubicBezTo>
                  <a:pt x="1907481" y="2144365"/>
                  <a:pt x="1902520" y="2143125"/>
                  <a:pt x="1897559" y="2143125"/>
                </a:cubicBezTo>
                <a:cubicBezTo>
                  <a:pt x="1892598" y="2138164"/>
                  <a:pt x="1885156" y="2135684"/>
                  <a:pt x="1875234" y="2135684"/>
                </a:cubicBezTo>
                <a:cubicBezTo>
                  <a:pt x="1865313" y="2135684"/>
                  <a:pt x="1857871" y="2133203"/>
                  <a:pt x="1852910" y="2128242"/>
                </a:cubicBezTo>
                <a:cubicBezTo>
                  <a:pt x="1852910" y="2128242"/>
                  <a:pt x="1850430" y="2128242"/>
                  <a:pt x="1845469" y="2128242"/>
                </a:cubicBezTo>
                <a:cubicBezTo>
                  <a:pt x="1840508" y="2128242"/>
                  <a:pt x="1835547" y="2125761"/>
                  <a:pt x="1830586" y="2120801"/>
                </a:cubicBezTo>
                <a:cubicBezTo>
                  <a:pt x="1820664" y="2120801"/>
                  <a:pt x="1814463" y="2119561"/>
                  <a:pt x="1811982" y="2117080"/>
                </a:cubicBezTo>
                <a:cubicBezTo>
                  <a:pt x="1809502" y="2114599"/>
                  <a:pt x="1800820" y="2113359"/>
                  <a:pt x="1785938" y="2113359"/>
                </a:cubicBezTo>
                <a:cubicBezTo>
                  <a:pt x="1785938" y="2113359"/>
                  <a:pt x="1783457" y="2113359"/>
                  <a:pt x="1778496" y="2113359"/>
                </a:cubicBezTo>
                <a:cubicBezTo>
                  <a:pt x="1773535" y="2113359"/>
                  <a:pt x="1771055" y="2110879"/>
                  <a:pt x="1771055" y="2105918"/>
                </a:cubicBezTo>
                <a:lnTo>
                  <a:pt x="1756172" y="2113359"/>
                </a:lnTo>
                <a:cubicBezTo>
                  <a:pt x="1756172" y="2108399"/>
                  <a:pt x="1753692" y="2108399"/>
                  <a:pt x="1748731" y="2113359"/>
                </a:cubicBezTo>
                <a:lnTo>
                  <a:pt x="1748731" y="2120801"/>
                </a:lnTo>
                <a:lnTo>
                  <a:pt x="1741289" y="2128242"/>
                </a:lnTo>
                <a:lnTo>
                  <a:pt x="1733848" y="2113359"/>
                </a:lnTo>
                <a:cubicBezTo>
                  <a:pt x="1743770" y="2113359"/>
                  <a:pt x="1746250" y="2108399"/>
                  <a:pt x="1741289" y="2098476"/>
                </a:cubicBezTo>
                <a:cubicBezTo>
                  <a:pt x="1736328" y="2093516"/>
                  <a:pt x="1731367" y="2092275"/>
                  <a:pt x="1726407" y="2094756"/>
                </a:cubicBezTo>
                <a:cubicBezTo>
                  <a:pt x="1721445" y="2097236"/>
                  <a:pt x="1716485" y="2094756"/>
                  <a:pt x="1711524" y="2087314"/>
                </a:cubicBezTo>
                <a:cubicBezTo>
                  <a:pt x="1706563" y="2079873"/>
                  <a:pt x="1704082" y="2073672"/>
                  <a:pt x="1704082" y="2068711"/>
                </a:cubicBezTo>
                <a:cubicBezTo>
                  <a:pt x="1709043" y="2068711"/>
                  <a:pt x="1711524" y="2066230"/>
                  <a:pt x="1711524" y="2061269"/>
                </a:cubicBezTo>
                <a:lnTo>
                  <a:pt x="1696641" y="2061269"/>
                </a:lnTo>
                <a:cubicBezTo>
                  <a:pt x="1696641" y="2066230"/>
                  <a:pt x="1695401" y="2068711"/>
                  <a:pt x="1692920" y="2068711"/>
                </a:cubicBezTo>
                <a:cubicBezTo>
                  <a:pt x="1690440" y="2068711"/>
                  <a:pt x="1684239" y="2068711"/>
                  <a:pt x="1674317" y="2068711"/>
                </a:cubicBezTo>
                <a:cubicBezTo>
                  <a:pt x="1669356" y="2068711"/>
                  <a:pt x="1664395" y="2068711"/>
                  <a:pt x="1659434" y="2068711"/>
                </a:cubicBezTo>
                <a:cubicBezTo>
                  <a:pt x="1664395" y="2068711"/>
                  <a:pt x="1666875" y="2071192"/>
                  <a:pt x="1666875" y="2076152"/>
                </a:cubicBezTo>
                <a:lnTo>
                  <a:pt x="1674317" y="2083594"/>
                </a:lnTo>
                <a:cubicBezTo>
                  <a:pt x="1684239" y="2083594"/>
                  <a:pt x="1686719" y="2088554"/>
                  <a:pt x="1681758" y="2098476"/>
                </a:cubicBezTo>
                <a:cubicBezTo>
                  <a:pt x="1676797" y="2103437"/>
                  <a:pt x="1664395" y="2103437"/>
                  <a:pt x="1644551" y="2098476"/>
                </a:cubicBezTo>
                <a:cubicBezTo>
                  <a:pt x="1639590" y="2098476"/>
                  <a:pt x="1629668" y="2095996"/>
                  <a:pt x="1614785" y="2091035"/>
                </a:cubicBezTo>
                <a:lnTo>
                  <a:pt x="1607344" y="2091035"/>
                </a:lnTo>
                <a:cubicBezTo>
                  <a:pt x="1617266" y="2091035"/>
                  <a:pt x="1622227" y="2088554"/>
                  <a:pt x="1622227" y="2083594"/>
                </a:cubicBezTo>
                <a:cubicBezTo>
                  <a:pt x="1622227" y="2078633"/>
                  <a:pt x="1619746" y="2076152"/>
                  <a:pt x="1614785" y="2076152"/>
                </a:cubicBezTo>
                <a:lnTo>
                  <a:pt x="1585020" y="2076152"/>
                </a:lnTo>
                <a:lnTo>
                  <a:pt x="1570137" y="2076152"/>
                </a:lnTo>
                <a:lnTo>
                  <a:pt x="1555254" y="2076152"/>
                </a:lnTo>
                <a:cubicBezTo>
                  <a:pt x="1555254" y="2081113"/>
                  <a:pt x="1557735" y="2083594"/>
                  <a:pt x="1562695" y="2083594"/>
                </a:cubicBezTo>
                <a:cubicBezTo>
                  <a:pt x="1567656" y="2083594"/>
                  <a:pt x="1570137" y="2086074"/>
                  <a:pt x="1570137" y="2091035"/>
                </a:cubicBezTo>
                <a:cubicBezTo>
                  <a:pt x="1575098" y="2091035"/>
                  <a:pt x="1582539" y="2092275"/>
                  <a:pt x="1592461" y="2094756"/>
                </a:cubicBezTo>
                <a:cubicBezTo>
                  <a:pt x="1602383" y="2097236"/>
                  <a:pt x="1607344" y="2098476"/>
                  <a:pt x="1607344" y="2098476"/>
                </a:cubicBezTo>
                <a:lnTo>
                  <a:pt x="1614785" y="2098476"/>
                </a:lnTo>
                <a:cubicBezTo>
                  <a:pt x="1614785" y="2098476"/>
                  <a:pt x="1614785" y="2099717"/>
                  <a:pt x="1614785" y="2102197"/>
                </a:cubicBezTo>
                <a:cubicBezTo>
                  <a:pt x="1614785" y="2104678"/>
                  <a:pt x="1617266" y="2105918"/>
                  <a:pt x="1622227" y="2105918"/>
                </a:cubicBezTo>
                <a:lnTo>
                  <a:pt x="1629668" y="2105918"/>
                </a:lnTo>
                <a:cubicBezTo>
                  <a:pt x="1634629" y="2110879"/>
                  <a:pt x="1639590" y="2113359"/>
                  <a:pt x="1644551" y="2113359"/>
                </a:cubicBezTo>
                <a:lnTo>
                  <a:pt x="1666875" y="2113359"/>
                </a:lnTo>
                <a:cubicBezTo>
                  <a:pt x="1671836" y="2118320"/>
                  <a:pt x="1679277" y="2120801"/>
                  <a:pt x="1689199" y="2120801"/>
                </a:cubicBezTo>
                <a:lnTo>
                  <a:pt x="1696641" y="2128242"/>
                </a:lnTo>
                <a:lnTo>
                  <a:pt x="1726407" y="2135684"/>
                </a:lnTo>
                <a:cubicBezTo>
                  <a:pt x="1736328" y="2135684"/>
                  <a:pt x="1746250" y="2140644"/>
                  <a:pt x="1756172" y="2150566"/>
                </a:cubicBezTo>
                <a:cubicBezTo>
                  <a:pt x="1766094" y="2155527"/>
                  <a:pt x="1771055" y="2155527"/>
                  <a:pt x="1771055" y="2150566"/>
                </a:cubicBezTo>
                <a:cubicBezTo>
                  <a:pt x="1776016" y="2150566"/>
                  <a:pt x="1793379" y="2155527"/>
                  <a:pt x="1823145" y="2165449"/>
                </a:cubicBezTo>
                <a:cubicBezTo>
                  <a:pt x="1833067" y="2170410"/>
                  <a:pt x="1838028" y="2172891"/>
                  <a:pt x="1838028" y="2172891"/>
                </a:cubicBezTo>
                <a:lnTo>
                  <a:pt x="1860352" y="2180332"/>
                </a:lnTo>
                <a:cubicBezTo>
                  <a:pt x="1865313" y="2180332"/>
                  <a:pt x="1869033" y="2181572"/>
                  <a:pt x="1871514" y="2184053"/>
                </a:cubicBezTo>
                <a:cubicBezTo>
                  <a:pt x="1873994" y="2186533"/>
                  <a:pt x="1877715" y="2187773"/>
                  <a:pt x="1882676" y="2187773"/>
                </a:cubicBezTo>
                <a:cubicBezTo>
                  <a:pt x="1887637" y="2187773"/>
                  <a:pt x="1890117" y="2187773"/>
                  <a:pt x="1890117" y="2187773"/>
                </a:cubicBezTo>
                <a:lnTo>
                  <a:pt x="1905000" y="2195215"/>
                </a:lnTo>
                <a:cubicBezTo>
                  <a:pt x="1914922" y="2195215"/>
                  <a:pt x="1922364" y="2197695"/>
                  <a:pt x="1927324" y="2202656"/>
                </a:cubicBezTo>
                <a:cubicBezTo>
                  <a:pt x="1932285" y="2207617"/>
                  <a:pt x="1939727" y="2210098"/>
                  <a:pt x="1949649" y="2210098"/>
                </a:cubicBezTo>
                <a:cubicBezTo>
                  <a:pt x="1964532" y="2200176"/>
                  <a:pt x="1974453" y="2202656"/>
                  <a:pt x="1979414" y="2217539"/>
                </a:cubicBezTo>
                <a:cubicBezTo>
                  <a:pt x="1984375" y="2222500"/>
                  <a:pt x="1991816" y="2227461"/>
                  <a:pt x="2001738" y="2232422"/>
                </a:cubicBezTo>
                <a:cubicBezTo>
                  <a:pt x="2011660" y="2237383"/>
                  <a:pt x="2017861" y="2238623"/>
                  <a:pt x="2020342" y="2236142"/>
                </a:cubicBezTo>
                <a:cubicBezTo>
                  <a:pt x="2022823" y="2233662"/>
                  <a:pt x="2029023" y="2232422"/>
                  <a:pt x="2038945" y="2232422"/>
                </a:cubicBezTo>
                <a:cubicBezTo>
                  <a:pt x="2038945" y="2232422"/>
                  <a:pt x="2040186" y="2233662"/>
                  <a:pt x="2042666" y="2236142"/>
                </a:cubicBezTo>
                <a:cubicBezTo>
                  <a:pt x="2045147" y="2238623"/>
                  <a:pt x="2048867" y="2239863"/>
                  <a:pt x="2053828" y="2239863"/>
                </a:cubicBezTo>
                <a:cubicBezTo>
                  <a:pt x="2053828" y="2244824"/>
                  <a:pt x="2061270" y="2249785"/>
                  <a:pt x="2076152" y="2254746"/>
                </a:cubicBezTo>
                <a:lnTo>
                  <a:pt x="2098476" y="2262187"/>
                </a:lnTo>
                <a:cubicBezTo>
                  <a:pt x="2098476" y="2267148"/>
                  <a:pt x="2102197" y="2269629"/>
                  <a:pt x="2109639" y="2269629"/>
                </a:cubicBezTo>
                <a:cubicBezTo>
                  <a:pt x="2117080" y="2269629"/>
                  <a:pt x="2122041" y="2270869"/>
                  <a:pt x="2124522" y="2273350"/>
                </a:cubicBezTo>
                <a:cubicBezTo>
                  <a:pt x="2127002" y="2275830"/>
                  <a:pt x="2138164" y="2279551"/>
                  <a:pt x="2158008" y="2284512"/>
                </a:cubicBezTo>
                <a:cubicBezTo>
                  <a:pt x="2162969" y="2284512"/>
                  <a:pt x="2169170" y="2284512"/>
                  <a:pt x="2176611" y="2284512"/>
                </a:cubicBezTo>
                <a:cubicBezTo>
                  <a:pt x="2184053" y="2284512"/>
                  <a:pt x="2187774" y="2284512"/>
                  <a:pt x="2187774" y="2284512"/>
                </a:cubicBezTo>
                <a:cubicBezTo>
                  <a:pt x="2192734" y="2289472"/>
                  <a:pt x="2197696" y="2291953"/>
                  <a:pt x="2202656" y="2291953"/>
                </a:cubicBezTo>
                <a:lnTo>
                  <a:pt x="2195215" y="2269629"/>
                </a:lnTo>
                <a:lnTo>
                  <a:pt x="2187774" y="2262187"/>
                </a:lnTo>
                <a:cubicBezTo>
                  <a:pt x="2192734" y="2262187"/>
                  <a:pt x="2203896" y="2263427"/>
                  <a:pt x="2221260" y="2265908"/>
                </a:cubicBezTo>
                <a:cubicBezTo>
                  <a:pt x="2238623" y="2268389"/>
                  <a:pt x="2249785" y="2272109"/>
                  <a:pt x="2254746" y="2277070"/>
                </a:cubicBezTo>
                <a:lnTo>
                  <a:pt x="2262187" y="2277070"/>
                </a:lnTo>
                <a:cubicBezTo>
                  <a:pt x="2272109" y="2277070"/>
                  <a:pt x="2283272" y="2279551"/>
                  <a:pt x="2295674" y="2284512"/>
                </a:cubicBezTo>
                <a:cubicBezTo>
                  <a:pt x="2308076" y="2289472"/>
                  <a:pt x="2316758" y="2291953"/>
                  <a:pt x="2321719" y="2291953"/>
                </a:cubicBezTo>
                <a:lnTo>
                  <a:pt x="2336601" y="2299394"/>
                </a:lnTo>
                <a:cubicBezTo>
                  <a:pt x="2351484" y="2299394"/>
                  <a:pt x="2358926" y="2301875"/>
                  <a:pt x="2358926" y="2306836"/>
                </a:cubicBezTo>
                <a:cubicBezTo>
                  <a:pt x="2353965" y="2306836"/>
                  <a:pt x="2346524" y="2306836"/>
                  <a:pt x="2336601" y="2306836"/>
                </a:cubicBezTo>
                <a:cubicBezTo>
                  <a:pt x="2326679" y="2306836"/>
                  <a:pt x="2321719" y="2304355"/>
                  <a:pt x="2321719" y="2299394"/>
                </a:cubicBezTo>
                <a:lnTo>
                  <a:pt x="2291953" y="2299394"/>
                </a:lnTo>
                <a:cubicBezTo>
                  <a:pt x="2282031" y="2304355"/>
                  <a:pt x="2277070" y="2306836"/>
                  <a:pt x="2277070" y="2306836"/>
                </a:cubicBezTo>
                <a:cubicBezTo>
                  <a:pt x="2286992" y="2316758"/>
                  <a:pt x="2314277" y="2321719"/>
                  <a:pt x="2358926" y="2321719"/>
                </a:cubicBezTo>
                <a:cubicBezTo>
                  <a:pt x="2363886" y="2321719"/>
                  <a:pt x="2366367" y="2324199"/>
                  <a:pt x="2366367" y="2329160"/>
                </a:cubicBezTo>
                <a:cubicBezTo>
                  <a:pt x="2366367" y="2344043"/>
                  <a:pt x="2368848" y="2352724"/>
                  <a:pt x="2373808" y="2355205"/>
                </a:cubicBezTo>
                <a:cubicBezTo>
                  <a:pt x="2378769" y="2357686"/>
                  <a:pt x="2382490" y="2360166"/>
                  <a:pt x="2384971" y="2362646"/>
                </a:cubicBezTo>
                <a:cubicBezTo>
                  <a:pt x="2387451" y="2365127"/>
                  <a:pt x="2391172" y="2363886"/>
                  <a:pt x="2396133" y="2358926"/>
                </a:cubicBezTo>
                <a:lnTo>
                  <a:pt x="2411016" y="2358926"/>
                </a:lnTo>
                <a:cubicBezTo>
                  <a:pt x="2406055" y="2358926"/>
                  <a:pt x="2403574" y="2361406"/>
                  <a:pt x="2403574" y="2366367"/>
                </a:cubicBezTo>
                <a:cubicBezTo>
                  <a:pt x="2406054" y="2368848"/>
                  <a:pt x="2407915" y="2370708"/>
                  <a:pt x="2409155" y="2371948"/>
                </a:cubicBezTo>
                <a:lnTo>
                  <a:pt x="2409953" y="2372746"/>
                </a:lnTo>
                <a:lnTo>
                  <a:pt x="2358926" y="2366367"/>
                </a:lnTo>
                <a:cubicBezTo>
                  <a:pt x="2353965" y="2361406"/>
                  <a:pt x="2344043" y="2358926"/>
                  <a:pt x="2329160" y="2358926"/>
                </a:cubicBezTo>
                <a:cubicBezTo>
                  <a:pt x="2324199" y="2358926"/>
                  <a:pt x="2316758" y="2357686"/>
                  <a:pt x="2306836" y="2355205"/>
                </a:cubicBezTo>
                <a:cubicBezTo>
                  <a:pt x="2296914" y="2352724"/>
                  <a:pt x="2289472" y="2349004"/>
                  <a:pt x="2284512" y="2344043"/>
                </a:cubicBezTo>
                <a:cubicBezTo>
                  <a:pt x="2264668" y="2339082"/>
                  <a:pt x="2252265" y="2336601"/>
                  <a:pt x="2247305" y="2336601"/>
                </a:cubicBezTo>
                <a:cubicBezTo>
                  <a:pt x="2247305" y="2336601"/>
                  <a:pt x="2244824" y="2336601"/>
                  <a:pt x="2239863" y="2336601"/>
                </a:cubicBezTo>
                <a:cubicBezTo>
                  <a:pt x="2234902" y="2336601"/>
                  <a:pt x="2229941" y="2334121"/>
                  <a:pt x="2224980" y="2329160"/>
                </a:cubicBezTo>
                <a:cubicBezTo>
                  <a:pt x="2215058" y="2329160"/>
                  <a:pt x="2197696" y="2324199"/>
                  <a:pt x="2172891" y="2314277"/>
                </a:cubicBezTo>
                <a:lnTo>
                  <a:pt x="2135684" y="2299394"/>
                </a:lnTo>
                <a:cubicBezTo>
                  <a:pt x="2130723" y="2299394"/>
                  <a:pt x="2127002" y="2299394"/>
                  <a:pt x="2124522" y="2299394"/>
                </a:cubicBezTo>
                <a:cubicBezTo>
                  <a:pt x="2122041" y="2299394"/>
                  <a:pt x="2118320" y="2299394"/>
                  <a:pt x="2113360" y="2299394"/>
                </a:cubicBezTo>
                <a:cubicBezTo>
                  <a:pt x="2093516" y="2299394"/>
                  <a:pt x="2071192" y="2291953"/>
                  <a:pt x="2046387" y="2277070"/>
                </a:cubicBezTo>
                <a:cubicBezTo>
                  <a:pt x="2046387" y="2277070"/>
                  <a:pt x="2042666" y="2277070"/>
                  <a:pt x="2035225" y="2277070"/>
                </a:cubicBezTo>
                <a:cubicBezTo>
                  <a:pt x="2027783" y="2277070"/>
                  <a:pt x="2024062" y="2274590"/>
                  <a:pt x="2024062" y="2269629"/>
                </a:cubicBezTo>
                <a:cubicBezTo>
                  <a:pt x="2024062" y="2264668"/>
                  <a:pt x="2021582" y="2262187"/>
                  <a:pt x="2016621" y="2262187"/>
                </a:cubicBezTo>
                <a:lnTo>
                  <a:pt x="2009180" y="2262187"/>
                </a:lnTo>
                <a:cubicBezTo>
                  <a:pt x="2009180" y="2257227"/>
                  <a:pt x="2000498" y="2254746"/>
                  <a:pt x="1983135" y="2254746"/>
                </a:cubicBezTo>
                <a:cubicBezTo>
                  <a:pt x="1965771" y="2254746"/>
                  <a:pt x="1957090" y="2254746"/>
                  <a:pt x="1957090" y="2254746"/>
                </a:cubicBezTo>
                <a:lnTo>
                  <a:pt x="1919883" y="2232422"/>
                </a:lnTo>
                <a:cubicBezTo>
                  <a:pt x="1919883" y="2232422"/>
                  <a:pt x="1911202" y="2229941"/>
                  <a:pt x="1893838" y="2224980"/>
                </a:cubicBezTo>
                <a:cubicBezTo>
                  <a:pt x="1876475" y="2220020"/>
                  <a:pt x="1862832" y="2217539"/>
                  <a:pt x="1852910" y="2217539"/>
                </a:cubicBezTo>
                <a:cubicBezTo>
                  <a:pt x="1733848" y="2187773"/>
                  <a:pt x="1666875" y="2167930"/>
                  <a:pt x="1651992" y="2158008"/>
                </a:cubicBezTo>
                <a:lnTo>
                  <a:pt x="1622227" y="2143125"/>
                </a:lnTo>
                <a:cubicBezTo>
                  <a:pt x="1607344" y="2138164"/>
                  <a:pt x="1597422" y="2135684"/>
                  <a:pt x="1592461" y="2135684"/>
                </a:cubicBezTo>
                <a:cubicBezTo>
                  <a:pt x="1592461" y="2130723"/>
                  <a:pt x="1591221" y="2128242"/>
                  <a:pt x="1588740" y="2128242"/>
                </a:cubicBezTo>
                <a:cubicBezTo>
                  <a:pt x="1586260" y="2128242"/>
                  <a:pt x="1582539" y="2128242"/>
                  <a:pt x="1577578" y="2128242"/>
                </a:cubicBezTo>
                <a:cubicBezTo>
                  <a:pt x="1567656" y="2128242"/>
                  <a:pt x="1526729" y="2115840"/>
                  <a:pt x="1454795" y="2091035"/>
                </a:cubicBezTo>
                <a:cubicBezTo>
                  <a:pt x="1382861" y="2066230"/>
                  <a:pt x="1339453" y="2051347"/>
                  <a:pt x="1324571" y="2046387"/>
                </a:cubicBezTo>
                <a:cubicBezTo>
                  <a:pt x="1324571" y="2041426"/>
                  <a:pt x="1320850" y="2037705"/>
                  <a:pt x="1313408" y="2035225"/>
                </a:cubicBezTo>
                <a:cubicBezTo>
                  <a:pt x="1305967" y="2032744"/>
                  <a:pt x="1299766" y="2031504"/>
                  <a:pt x="1294805" y="2031504"/>
                </a:cubicBezTo>
                <a:cubicBezTo>
                  <a:pt x="1240235" y="2011660"/>
                  <a:pt x="1207988" y="1999258"/>
                  <a:pt x="1198067" y="1994297"/>
                </a:cubicBezTo>
                <a:cubicBezTo>
                  <a:pt x="1193105" y="1989336"/>
                  <a:pt x="1188145" y="1988095"/>
                  <a:pt x="1183184" y="1990576"/>
                </a:cubicBezTo>
                <a:cubicBezTo>
                  <a:pt x="1178223" y="1993057"/>
                  <a:pt x="1175742" y="1993057"/>
                  <a:pt x="1175742" y="1990576"/>
                </a:cubicBezTo>
                <a:cubicBezTo>
                  <a:pt x="1175742" y="1988095"/>
                  <a:pt x="1173262" y="1986855"/>
                  <a:pt x="1168301" y="1986855"/>
                </a:cubicBezTo>
                <a:cubicBezTo>
                  <a:pt x="1163340" y="1986855"/>
                  <a:pt x="1144736" y="1979414"/>
                  <a:pt x="1112490" y="1964531"/>
                </a:cubicBezTo>
                <a:cubicBezTo>
                  <a:pt x="1080244" y="1949648"/>
                  <a:pt x="1051719" y="1938486"/>
                  <a:pt x="1026914" y="1931045"/>
                </a:cubicBezTo>
                <a:cubicBezTo>
                  <a:pt x="1002110" y="1923603"/>
                  <a:pt x="979785" y="1914922"/>
                  <a:pt x="959942" y="1905000"/>
                </a:cubicBezTo>
                <a:cubicBezTo>
                  <a:pt x="940098" y="1895078"/>
                  <a:pt x="927696" y="1890117"/>
                  <a:pt x="922735" y="1890117"/>
                </a:cubicBezTo>
                <a:cubicBezTo>
                  <a:pt x="922735" y="1890117"/>
                  <a:pt x="920254" y="1888877"/>
                  <a:pt x="915293" y="1886396"/>
                </a:cubicBezTo>
                <a:cubicBezTo>
                  <a:pt x="910332" y="1883916"/>
                  <a:pt x="902891" y="1882676"/>
                  <a:pt x="892969" y="1882676"/>
                </a:cubicBezTo>
                <a:cubicBezTo>
                  <a:pt x="878086" y="1872754"/>
                  <a:pt x="868164" y="1867793"/>
                  <a:pt x="863203" y="1867793"/>
                </a:cubicBezTo>
                <a:cubicBezTo>
                  <a:pt x="858242" y="1867793"/>
                  <a:pt x="855762" y="1865312"/>
                  <a:pt x="855762" y="1860351"/>
                </a:cubicBezTo>
                <a:cubicBezTo>
                  <a:pt x="855762" y="1860351"/>
                  <a:pt x="854521" y="1860351"/>
                  <a:pt x="852041" y="1860351"/>
                </a:cubicBezTo>
                <a:cubicBezTo>
                  <a:pt x="849561" y="1860351"/>
                  <a:pt x="845840" y="1857871"/>
                  <a:pt x="840879" y="1852910"/>
                </a:cubicBezTo>
                <a:cubicBezTo>
                  <a:pt x="830957" y="1852910"/>
                  <a:pt x="816074" y="1847949"/>
                  <a:pt x="796231" y="1838027"/>
                </a:cubicBezTo>
                <a:cubicBezTo>
                  <a:pt x="776387" y="1828105"/>
                  <a:pt x="754063" y="1815703"/>
                  <a:pt x="729258" y="1800820"/>
                </a:cubicBezTo>
                <a:cubicBezTo>
                  <a:pt x="704453" y="1785937"/>
                  <a:pt x="684610" y="1774775"/>
                  <a:pt x="669727" y="1767334"/>
                </a:cubicBezTo>
                <a:cubicBezTo>
                  <a:pt x="654844" y="1759892"/>
                  <a:pt x="642442" y="1756172"/>
                  <a:pt x="632520" y="1756172"/>
                </a:cubicBezTo>
                <a:cubicBezTo>
                  <a:pt x="632520" y="1751211"/>
                  <a:pt x="632520" y="1748730"/>
                  <a:pt x="632520" y="1748730"/>
                </a:cubicBezTo>
                <a:cubicBezTo>
                  <a:pt x="632520" y="1743770"/>
                  <a:pt x="630039" y="1741289"/>
                  <a:pt x="625078" y="1741289"/>
                </a:cubicBezTo>
                <a:lnTo>
                  <a:pt x="595312" y="1726406"/>
                </a:lnTo>
                <a:lnTo>
                  <a:pt x="625078" y="1733848"/>
                </a:lnTo>
                <a:cubicBezTo>
                  <a:pt x="639961" y="1738808"/>
                  <a:pt x="657324" y="1743770"/>
                  <a:pt x="677168" y="1748730"/>
                </a:cubicBezTo>
                <a:lnTo>
                  <a:pt x="714375" y="1748730"/>
                </a:lnTo>
                <a:cubicBezTo>
                  <a:pt x="714375" y="1748730"/>
                  <a:pt x="716856" y="1748730"/>
                  <a:pt x="721816" y="1748730"/>
                </a:cubicBezTo>
                <a:cubicBezTo>
                  <a:pt x="726777" y="1748730"/>
                  <a:pt x="731738" y="1748730"/>
                  <a:pt x="736699" y="1748730"/>
                </a:cubicBezTo>
                <a:lnTo>
                  <a:pt x="818555" y="1756172"/>
                </a:lnTo>
                <a:cubicBezTo>
                  <a:pt x="813594" y="1756172"/>
                  <a:pt x="806152" y="1754932"/>
                  <a:pt x="796231" y="1752451"/>
                </a:cubicBezTo>
                <a:cubicBezTo>
                  <a:pt x="786309" y="1749970"/>
                  <a:pt x="773906" y="1743770"/>
                  <a:pt x="759024" y="1733848"/>
                </a:cubicBezTo>
                <a:cubicBezTo>
                  <a:pt x="754063" y="1728887"/>
                  <a:pt x="749102" y="1725166"/>
                  <a:pt x="744141" y="1722685"/>
                </a:cubicBezTo>
                <a:cubicBezTo>
                  <a:pt x="739180" y="1720205"/>
                  <a:pt x="734219" y="1716484"/>
                  <a:pt x="729258" y="1711523"/>
                </a:cubicBezTo>
                <a:cubicBezTo>
                  <a:pt x="724297" y="1711523"/>
                  <a:pt x="718096" y="1709043"/>
                  <a:pt x="710654" y="1704082"/>
                </a:cubicBezTo>
                <a:cubicBezTo>
                  <a:pt x="703213" y="1699121"/>
                  <a:pt x="699492" y="1696641"/>
                  <a:pt x="699492" y="1696641"/>
                </a:cubicBezTo>
                <a:lnTo>
                  <a:pt x="677168" y="1681758"/>
                </a:lnTo>
                <a:cubicBezTo>
                  <a:pt x="672207" y="1671836"/>
                  <a:pt x="667246" y="1668115"/>
                  <a:pt x="662285" y="1670596"/>
                </a:cubicBezTo>
                <a:cubicBezTo>
                  <a:pt x="657324" y="1673076"/>
                  <a:pt x="656084" y="1673076"/>
                  <a:pt x="658564" y="1670596"/>
                </a:cubicBezTo>
                <a:cubicBezTo>
                  <a:pt x="661045" y="1668115"/>
                  <a:pt x="657324" y="1664394"/>
                  <a:pt x="647403" y="1659434"/>
                </a:cubicBezTo>
                <a:cubicBezTo>
                  <a:pt x="657324" y="1659434"/>
                  <a:pt x="667246" y="1661914"/>
                  <a:pt x="677168" y="1666875"/>
                </a:cubicBezTo>
                <a:lnTo>
                  <a:pt x="692051" y="1674316"/>
                </a:lnTo>
                <a:cubicBezTo>
                  <a:pt x="692051" y="1669356"/>
                  <a:pt x="694531" y="1666875"/>
                  <a:pt x="699492" y="1666875"/>
                </a:cubicBezTo>
                <a:lnTo>
                  <a:pt x="706934" y="1666875"/>
                </a:lnTo>
                <a:lnTo>
                  <a:pt x="714375" y="1674316"/>
                </a:lnTo>
                <a:lnTo>
                  <a:pt x="736699" y="1674316"/>
                </a:lnTo>
                <a:lnTo>
                  <a:pt x="699492" y="1659434"/>
                </a:lnTo>
                <a:lnTo>
                  <a:pt x="699492" y="1651992"/>
                </a:lnTo>
                <a:cubicBezTo>
                  <a:pt x="694531" y="1651992"/>
                  <a:pt x="690811" y="1650752"/>
                  <a:pt x="688330" y="1648271"/>
                </a:cubicBezTo>
                <a:cubicBezTo>
                  <a:pt x="685850" y="1645791"/>
                  <a:pt x="684610" y="1644551"/>
                  <a:pt x="684610" y="1644551"/>
                </a:cubicBezTo>
                <a:cubicBezTo>
                  <a:pt x="674688" y="1644551"/>
                  <a:pt x="669727" y="1644551"/>
                  <a:pt x="669727" y="1644551"/>
                </a:cubicBezTo>
                <a:cubicBezTo>
                  <a:pt x="669727" y="1639590"/>
                  <a:pt x="670967" y="1637109"/>
                  <a:pt x="673447" y="1637109"/>
                </a:cubicBezTo>
                <a:cubicBezTo>
                  <a:pt x="675928" y="1637109"/>
                  <a:pt x="682129" y="1637109"/>
                  <a:pt x="692051" y="1637109"/>
                </a:cubicBezTo>
                <a:cubicBezTo>
                  <a:pt x="701973" y="1642070"/>
                  <a:pt x="709414" y="1644551"/>
                  <a:pt x="714375" y="1644551"/>
                </a:cubicBezTo>
                <a:lnTo>
                  <a:pt x="706934" y="1651992"/>
                </a:lnTo>
                <a:lnTo>
                  <a:pt x="751582" y="1674316"/>
                </a:lnTo>
                <a:cubicBezTo>
                  <a:pt x="751582" y="1674316"/>
                  <a:pt x="750342" y="1674316"/>
                  <a:pt x="747861" y="1674316"/>
                </a:cubicBezTo>
                <a:cubicBezTo>
                  <a:pt x="745381" y="1674316"/>
                  <a:pt x="744141" y="1676797"/>
                  <a:pt x="744141" y="1681758"/>
                </a:cubicBezTo>
                <a:cubicBezTo>
                  <a:pt x="744141" y="1681758"/>
                  <a:pt x="746621" y="1681758"/>
                  <a:pt x="751582" y="1681758"/>
                </a:cubicBezTo>
                <a:cubicBezTo>
                  <a:pt x="751582" y="1686718"/>
                  <a:pt x="751582" y="1689199"/>
                  <a:pt x="751582" y="1689199"/>
                </a:cubicBezTo>
                <a:cubicBezTo>
                  <a:pt x="751582" y="1689199"/>
                  <a:pt x="754063" y="1686718"/>
                  <a:pt x="759024" y="1681758"/>
                </a:cubicBezTo>
                <a:lnTo>
                  <a:pt x="781348" y="1681758"/>
                </a:lnTo>
                <a:cubicBezTo>
                  <a:pt x="786309" y="1686718"/>
                  <a:pt x="790029" y="1689199"/>
                  <a:pt x="792510" y="1689199"/>
                </a:cubicBezTo>
                <a:cubicBezTo>
                  <a:pt x="794990" y="1689199"/>
                  <a:pt x="798711" y="1689199"/>
                  <a:pt x="803672" y="1689199"/>
                </a:cubicBezTo>
                <a:lnTo>
                  <a:pt x="803672" y="1696641"/>
                </a:lnTo>
                <a:cubicBezTo>
                  <a:pt x="803672" y="1696641"/>
                  <a:pt x="817315" y="1700361"/>
                  <a:pt x="844600" y="1707803"/>
                </a:cubicBezTo>
                <a:cubicBezTo>
                  <a:pt x="871885" y="1715244"/>
                  <a:pt x="888008" y="1718965"/>
                  <a:pt x="892969" y="1718965"/>
                </a:cubicBezTo>
                <a:lnTo>
                  <a:pt x="825996" y="1689199"/>
                </a:lnTo>
                <a:cubicBezTo>
                  <a:pt x="816074" y="1684238"/>
                  <a:pt x="806152" y="1679277"/>
                  <a:pt x="796231" y="1674316"/>
                </a:cubicBezTo>
                <a:lnTo>
                  <a:pt x="773906" y="1666875"/>
                </a:lnTo>
                <a:cubicBezTo>
                  <a:pt x="773906" y="1666875"/>
                  <a:pt x="772666" y="1665635"/>
                  <a:pt x="770186" y="1663154"/>
                </a:cubicBezTo>
                <a:cubicBezTo>
                  <a:pt x="767705" y="1660674"/>
                  <a:pt x="761504" y="1656953"/>
                  <a:pt x="751582" y="1651992"/>
                </a:cubicBezTo>
                <a:lnTo>
                  <a:pt x="736699" y="1644551"/>
                </a:lnTo>
                <a:lnTo>
                  <a:pt x="773906" y="1644551"/>
                </a:lnTo>
                <a:cubicBezTo>
                  <a:pt x="828477" y="1654473"/>
                  <a:pt x="855762" y="1659434"/>
                  <a:pt x="855762" y="1659434"/>
                </a:cubicBezTo>
                <a:cubicBezTo>
                  <a:pt x="855762" y="1659434"/>
                  <a:pt x="855762" y="1658193"/>
                  <a:pt x="855762" y="1655713"/>
                </a:cubicBezTo>
                <a:cubicBezTo>
                  <a:pt x="855762" y="1653232"/>
                  <a:pt x="853281" y="1651992"/>
                  <a:pt x="848321" y="1651992"/>
                </a:cubicBezTo>
                <a:lnTo>
                  <a:pt x="855762" y="1644551"/>
                </a:lnTo>
                <a:cubicBezTo>
                  <a:pt x="865684" y="1649511"/>
                  <a:pt x="874365" y="1653232"/>
                  <a:pt x="881807" y="1655713"/>
                </a:cubicBezTo>
                <a:cubicBezTo>
                  <a:pt x="889248" y="1658193"/>
                  <a:pt x="895449" y="1659434"/>
                  <a:pt x="900410" y="1659434"/>
                </a:cubicBezTo>
                <a:lnTo>
                  <a:pt x="907852" y="1659434"/>
                </a:lnTo>
                <a:lnTo>
                  <a:pt x="900410" y="1651992"/>
                </a:lnTo>
                <a:lnTo>
                  <a:pt x="915293" y="1651992"/>
                </a:lnTo>
                <a:lnTo>
                  <a:pt x="907852" y="1644551"/>
                </a:lnTo>
                <a:lnTo>
                  <a:pt x="915293" y="1644551"/>
                </a:lnTo>
                <a:cubicBezTo>
                  <a:pt x="925215" y="1649511"/>
                  <a:pt x="933897" y="1651992"/>
                  <a:pt x="941338" y="1651992"/>
                </a:cubicBezTo>
                <a:cubicBezTo>
                  <a:pt x="948779" y="1651992"/>
                  <a:pt x="950020" y="1649511"/>
                  <a:pt x="945059" y="1644551"/>
                </a:cubicBezTo>
                <a:lnTo>
                  <a:pt x="945059" y="1637109"/>
                </a:lnTo>
                <a:cubicBezTo>
                  <a:pt x="945059" y="1637109"/>
                  <a:pt x="947539" y="1637109"/>
                  <a:pt x="952500" y="1637109"/>
                </a:cubicBezTo>
                <a:lnTo>
                  <a:pt x="982266" y="1637109"/>
                </a:lnTo>
                <a:lnTo>
                  <a:pt x="989707" y="1651992"/>
                </a:lnTo>
                <a:lnTo>
                  <a:pt x="1012031" y="1651992"/>
                </a:lnTo>
                <a:cubicBezTo>
                  <a:pt x="1012031" y="1651992"/>
                  <a:pt x="1008311" y="1650752"/>
                  <a:pt x="1000869" y="1648271"/>
                </a:cubicBezTo>
                <a:cubicBezTo>
                  <a:pt x="993428" y="1645791"/>
                  <a:pt x="989707" y="1642070"/>
                  <a:pt x="989707" y="1637109"/>
                </a:cubicBezTo>
                <a:lnTo>
                  <a:pt x="1004590" y="1637109"/>
                </a:lnTo>
                <a:lnTo>
                  <a:pt x="1012031" y="1629668"/>
                </a:lnTo>
                <a:cubicBezTo>
                  <a:pt x="1012031" y="1629668"/>
                  <a:pt x="1009551" y="1627187"/>
                  <a:pt x="1004590" y="1622226"/>
                </a:cubicBezTo>
                <a:cubicBezTo>
                  <a:pt x="984746" y="1617266"/>
                  <a:pt x="967383" y="1614785"/>
                  <a:pt x="952500" y="1614785"/>
                </a:cubicBezTo>
                <a:lnTo>
                  <a:pt x="944129" y="1613855"/>
                </a:lnTo>
                <a:lnTo>
                  <a:pt x="937617" y="1607344"/>
                </a:lnTo>
                <a:lnTo>
                  <a:pt x="937617" y="1613132"/>
                </a:lnTo>
                <a:lnTo>
                  <a:pt x="935757" y="1612925"/>
                </a:lnTo>
                <a:cubicBezTo>
                  <a:pt x="932036" y="1611685"/>
                  <a:pt x="930176" y="1609824"/>
                  <a:pt x="930176" y="1607344"/>
                </a:cubicBezTo>
                <a:cubicBezTo>
                  <a:pt x="925215" y="1597422"/>
                  <a:pt x="910332" y="1589980"/>
                  <a:pt x="885527" y="1585019"/>
                </a:cubicBezTo>
                <a:cubicBezTo>
                  <a:pt x="880566" y="1585019"/>
                  <a:pt x="875606" y="1582539"/>
                  <a:pt x="870645" y="1577578"/>
                </a:cubicBezTo>
                <a:cubicBezTo>
                  <a:pt x="870645" y="1572617"/>
                  <a:pt x="870645" y="1570137"/>
                  <a:pt x="870645" y="1570137"/>
                </a:cubicBezTo>
                <a:cubicBezTo>
                  <a:pt x="875606" y="1570137"/>
                  <a:pt x="878086" y="1567656"/>
                  <a:pt x="878086" y="1562695"/>
                </a:cubicBezTo>
                <a:cubicBezTo>
                  <a:pt x="873125" y="1562695"/>
                  <a:pt x="870645" y="1562695"/>
                  <a:pt x="870645" y="1562695"/>
                </a:cubicBezTo>
                <a:cubicBezTo>
                  <a:pt x="860723" y="1567656"/>
                  <a:pt x="863203" y="1577578"/>
                  <a:pt x="878086" y="1592461"/>
                </a:cubicBezTo>
                <a:cubicBezTo>
                  <a:pt x="883047" y="1592461"/>
                  <a:pt x="886768" y="1593701"/>
                  <a:pt x="889248" y="1596182"/>
                </a:cubicBezTo>
                <a:cubicBezTo>
                  <a:pt x="891729" y="1598662"/>
                  <a:pt x="892969" y="1599902"/>
                  <a:pt x="892969" y="1599902"/>
                </a:cubicBezTo>
                <a:cubicBezTo>
                  <a:pt x="897930" y="1604863"/>
                  <a:pt x="900410" y="1604863"/>
                  <a:pt x="900410" y="1599902"/>
                </a:cubicBezTo>
                <a:cubicBezTo>
                  <a:pt x="905371" y="1599902"/>
                  <a:pt x="907852" y="1599902"/>
                  <a:pt x="907852" y="1599902"/>
                </a:cubicBezTo>
                <a:cubicBezTo>
                  <a:pt x="907852" y="1599902"/>
                  <a:pt x="907852" y="1602383"/>
                  <a:pt x="907852" y="1607344"/>
                </a:cubicBezTo>
                <a:cubicBezTo>
                  <a:pt x="902891" y="1612304"/>
                  <a:pt x="904131" y="1613545"/>
                  <a:pt x="911573" y="1611064"/>
                </a:cubicBezTo>
                <a:cubicBezTo>
                  <a:pt x="919014" y="1608584"/>
                  <a:pt x="922735" y="1608584"/>
                  <a:pt x="922735" y="1611064"/>
                </a:cubicBezTo>
                <a:cubicBezTo>
                  <a:pt x="922735" y="1613545"/>
                  <a:pt x="925215" y="1617266"/>
                  <a:pt x="930176" y="1622226"/>
                </a:cubicBezTo>
                <a:lnTo>
                  <a:pt x="930176" y="1637109"/>
                </a:lnTo>
                <a:cubicBezTo>
                  <a:pt x="930176" y="1637109"/>
                  <a:pt x="925215" y="1634629"/>
                  <a:pt x="915293" y="1629668"/>
                </a:cubicBezTo>
                <a:cubicBezTo>
                  <a:pt x="910332" y="1629668"/>
                  <a:pt x="905371" y="1628428"/>
                  <a:pt x="900410" y="1625947"/>
                </a:cubicBezTo>
                <a:cubicBezTo>
                  <a:pt x="895449" y="1623467"/>
                  <a:pt x="892969" y="1624707"/>
                  <a:pt x="892969" y="1629668"/>
                </a:cubicBezTo>
                <a:lnTo>
                  <a:pt x="863203" y="1622226"/>
                </a:lnTo>
                <a:cubicBezTo>
                  <a:pt x="863203" y="1617266"/>
                  <a:pt x="860723" y="1614785"/>
                  <a:pt x="855762" y="1614785"/>
                </a:cubicBezTo>
                <a:cubicBezTo>
                  <a:pt x="850801" y="1614785"/>
                  <a:pt x="848321" y="1614785"/>
                  <a:pt x="848321" y="1614785"/>
                </a:cubicBezTo>
                <a:cubicBezTo>
                  <a:pt x="843359" y="1614785"/>
                  <a:pt x="840879" y="1612304"/>
                  <a:pt x="840879" y="1607344"/>
                </a:cubicBezTo>
                <a:cubicBezTo>
                  <a:pt x="840879" y="1602383"/>
                  <a:pt x="843359" y="1599902"/>
                  <a:pt x="848321" y="1599902"/>
                </a:cubicBezTo>
                <a:cubicBezTo>
                  <a:pt x="853281" y="1599902"/>
                  <a:pt x="855762" y="1599902"/>
                  <a:pt x="855762" y="1599902"/>
                </a:cubicBezTo>
                <a:lnTo>
                  <a:pt x="840879" y="1592461"/>
                </a:lnTo>
                <a:cubicBezTo>
                  <a:pt x="840879" y="1592461"/>
                  <a:pt x="838399" y="1592461"/>
                  <a:pt x="833437" y="1592461"/>
                </a:cubicBezTo>
                <a:cubicBezTo>
                  <a:pt x="813594" y="1572617"/>
                  <a:pt x="791270" y="1565176"/>
                  <a:pt x="766465" y="1570137"/>
                </a:cubicBezTo>
                <a:lnTo>
                  <a:pt x="751582" y="1562695"/>
                </a:lnTo>
                <a:cubicBezTo>
                  <a:pt x="756543" y="1557734"/>
                  <a:pt x="756543" y="1554014"/>
                  <a:pt x="751582" y="1551533"/>
                </a:cubicBezTo>
                <a:cubicBezTo>
                  <a:pt x="746621" y="1549052"/>
                  <a:pt x="729258" y="1545332"/>
                  <a:pt x="699492" y="1540371"/>
                </a:cubicBezTo>
                <a:lnTo>
                  <a:pt x="692051" y="1525488"/>
                </a:lnTo>
                <a:lnTo>
                  <a:pt x="662285" y="1518047"/>
                </a:lnTo>
                <a:cubicBezTo>
                  <a:pt x="657324" y="1513086"/>
                  <a:pt x="654844" y="1510605"/>
                  <a:pt x="654844" y="1510605"/>
                </a:cubicBezTo>
                <a:lnTo>
                  <a:pt x="647403" y="1510605"/>
                </a:lnTo>
                <a:lnTo>
                  <a:pt x="639961" y="1510605"/>
                </a:lnTo>
                <a:lnTo>
                  <a:pt x="632520" y="1503164"/>
                </a:lnTo>
                <a:cubicBezTo>
                  <a:pt x="627559" y="1503164"/>
                  <a:pt x="627559" y="1500683"/>
                  <a:pt x="632520" y="1495723"/>
                </a:cubicBezTo>
                <a:cubicBezTo>
                  <a:pt x="637481" y="1490762"/>
                  <a:pt x="647403" y="1490762"/>
                  <a:pt x="662285" y="1495723"/>
                </a:cubicBezTo>
                <a:cubicBezTo>
                  <a:pt x="667246" y="1495723"/>
                  <a:pt x="675928" y="1496963"/>
                  <a:pt x="688330" y="1499443"/>
                </a:cubicBezTo>
                <a:cubicBezTo>
                  <a:pt x="700732" y="1501924"/>
                  <a:pt x="711895" y="1501924"/>
                  <a:pt x="721816" y="1499443"/>
                </a:cubicBezTo>
                <a:cubicBezTo>
                  <a:pt x="731738" y="1496963"/>
                  <a:pt x="736699" y="1495723"/>
                  <a:pt x="736699" y="1495723"/>
                </a:cubicBezTo>
                <a:lnTo>
                  <a:pt x="714375" y="1480840"/>
                </a:lnTo>
                <a:cubicBezTo>
                  <a:pt x="714375" y="1480840"/>
                  <a:pt x="711895" y="1479600"/>
                  <a:pt x="706934" y="1477119"/>
                </a:cubicBezTo>
                <a:cubicBezTo>
                  <a:pt x="701973" y="1474638"/>
                  <a:pt x="694531" y="1470918"/>
                  <a:pt x="684610" y="1465957"/>
                </a:cubicBezTo>
                <a:cubicBezTo>
                  <a:pt x="669727" y="1460996"/>
                  <a:pt x="659805" y="1460996"/>
                  <a:pt x="654844" y="1465957"/>
                </a:cubicBezTo>
                <a:cubicBezTo>
                  <a:pt x="649883" y="1465957"/>
                  <a:pt x="647403" y="1465957"/>
                  <a:pt x="647403" y="1465957"/>
                </a:cubicBezTo>
                <a:lnTo>
                  <a:pt x="647403" y="1458516"/>
                </a:lnTo>
                <a:lnTo>
                  <a:pt x="632520" y="1451074"/>
                </a:lnTo>
                <a:cubicBezTo>
                  <a:pt x="622598" y="1446113"/>
                  <a:pt x="616396" y="1439912"/>
                  <a:pt x="613916" y="1432471"/>
                </a:cubicBezTo>
                <a:cubicBezTo>
                  <a:pt x="611436" y="1425029"/>
                  <a:pt x="607715" y="1421309"/>
                  <a:pt x="602754" y="1421309"/>
                </a:cubicBezTo>
                <a:cubicBezTo>
                  <a:pt x="597793" y="1421309"/>
                  <a:pt x="592832" y="1418828"/>
                  <a:pt x="587871" y="1413867"/>
                </a:cubicBezTo>
                <a:lnTo>
                  <a:pt x="587871" y="1406426"/>
                </a:lnTo>
                <a:lnTo>
                  <a:pt x="580430" y="1398984"/>
                </a:lnTo>
                <a:cubicBezTo>
                  <a:pt x="565547" y="1394024"/>
                  <a:pt x="558106" y="1391543"/>
                  <a:pt x="558106" y="1391543"/>
                </a:cubicBezTo>
                <a:cubicBezTo>
                  <a:pt x="558106" y="1386582"/>
                  <a:pt x="556865" y="1384101"/>
                  <a:pt x="554385" y="1384101"/>
                </a:cubicBezTo>
                <a:cubicBezTo>
                  <a:pt x="551904" y="1384101"/>
                  <a:pt x="550664" y="1384101"/>
                  <a:pt x="550664" y="1384101"/>
                </a:cubicBezTo>
                <a:cubicBezTo>
                  <a:pt x="540742" y="1384101"/>
                  <a:pt x="533301" y="1384101"/>
                  <a:pt x="528340" y="1384101"/>
                </a:cubicBezTo>
                <a:lnTo>
                  <a:pt x="535781" y="1376660"/>
                </a:lnTo>
                <a:cubicBezTo>
                  <a:pt x="540742" y="1376660"/>
                  <a:pt x="545703" y="1376660"/>
                  <a:pt x="550664" y="1376660"/>
                </a:cubicBezTo>
                <a:lnTo>
                  <a:pt x="565547" y="1376660"/>
                </a:lnTo>
                <a:cubicBezTo>
                  <a:pt x="570508" y="1381621"/>
                  <a:pt x="582910" y="1384101"/>
                  <a:pt x="602754" y="1384101"/>
                </a:cubicBezTo>
                <a:lnTo>
                  <a:pt x="632520" y="1391543"/>
                </a:lnTo>
                <a:lnTo>
                  <a:pt x="639961" y="1398984"/>
                </a:lnTo>
                <a:cubicBezTo>
                  <a:pt x="639961" y="1398984"/>
                  <a:pt x="644922" y="1401465"/>
                  <a:pt x="654844" y="1406426"/>
                </a:cubicBezTo>
                <a:lnTo>
                  <a:pt x="669727" y="1421309"/>
                </a:lnTo>
                <a:cubicBezTo>
                  <a:pt x="679648" y="1421309"/>
                  <a:pt x="682129" y="1418828"/>
                  <a:pt x="677168" y="1413867"/>
                </a:cubicBezTo>
                <a:lnTo>
                  <a:pt x="677168" y="1398984"/>
                </a:lnTo>
                <a:lnTo>
                  <a:pt x="684610" y="1391543"/>
                </a:lnTo>
                <a:lnTo>
                  <a:pt x="692051" y="1391543"/>
                </a:lnTo>
                <a:cubicBezTo>
                  <a:pt x="692051" y="1391543"/>
                  <a:pt x="693291" y="1392783"/>
                  <a:pt x="695772" y="1395264"/>
                </a:cubicBezTo>
                <a:cubicBezTo>
                  <a:pt x="698252" y="1397744"/>
                  <a:pt x="701973" y="1398984"/>
                  <a:pt x="706934" y="1398984"/>
                </a:cubicBezTo>
                <a:lnTo>
                  <a:pt x="714375" y="1398984"/>
                </a:lnTo>
                <a:lnTo>
                  <a:pt x="706934" y="1391543"/>
                </a:lnTo>
                <a:lnTo>
                  <a:pt x="692051" y="1376660"/>
                </a:lnTo>
                <a:lnTo>
                  <a:pt x="654844" y="1354336"/>
                </a:lnTo>
                <a:cubicBezTo>
                  <a:pt x="649883" y="1354336"/>
                  <a:pt x="647403" y="1351855"/>
                  <a:pt x="647403" y="1346894"/>
                </a:cubicBezTo>
                <a:lnTo>
                  <a:pt x="632520" y="1346894"/>
                </a:lnTo>
                <a:cubicBezTo>
                  <a:pt x="632520" y="1351855"/>
                  <a:pt x="627559" y="1351855"/>
                  <a:pt x="617637" y="1346894"/>
                </a:cubicBezTo>
                <a:lnTo>
                  <a:pt x="602754" y="1346894"/>
                </a:lnTo>
                <a:cubicBezTo>
                  <a:pt x="597793" y="1346894"/>
                  <a:pt x="595312" y="1346894"/>
                  <a:pt x="595312" y="1346894"/>
                </a:cubicBezTo>
                <a:lnTo>
                  <a:pt x="580430" y="1339453"/>
                </a:lnTo>
                <a:lnTo>
                  <a:pt x="572988" y="1332012"/>
                </a:lnTo>
                <a:cubicBezTo>
                  <a:pt x="572988" y="1327051"/>
                  <a:pt x="575469" y="1327051"/>
                  <a:pt x="580430" y="1332012"/>
                </a:cubicBezTo>
                <a:lnTo>
                  <a:pt x="610195" y="1324570"/>
                </a:lnTo>
                <a:lnTo>
                  <a:pt x="610195" y="1317129"/>
                </a:lnTo>
                <a:cubicBezTo>
                  <a:pt x="605234" y="1317129"/>
                  <a:pt x="597793" y="1314648"/>
                  <a:pt x="587871" y="1309687"/>
                </a:cubicBezTo>
                <a:lnTo>
                  <a:pt x="580430" y="1294805"/>
                </a:lnTo>
                <a:cubicBezTo>
                  <a:pt x="585391" y="1294805"/>
                  <a:pt x="587871" y="1294805"/>
                  <a:pt x="587871" y="1294805"/>
                </a:cubicBezTo>
                <a:cubicBezTo>
                  <a:pt x="587871" y="1294805"/>
                  <a:pt x="585391" y="1292324"/>
                  <a:pt x="580430" y="1287363"/>
                </a:cubicBezTo>
                <a:cubicBezTo>
                  <a:pt x="580430" y="1282402"/>
                  <a:pt x="581670" y="1279922"/>
                  <a:pt x="584150" y="1279922"/>
                </a:cubicBezTo>
                <a:cubicBezTo>
                  <a:pt x="586631" y="1279922"/>
                  <a:pt x="590352" y="1282402"/>
                  <a:pt x="595312" y="1287363"/>
                </a:cubicBezTo>
                <a:cubicBezTo>
                  <a:pt x="600274" y="1292324"/>
                  <a:pt x="601514" y="1296045"/>
                  <a:pt x="599033" y="1298525"/>
                </a:cubicBezTo>
                <a:cubicBezTo>
                  <a:pt x="596553" y="1301006"/>
                  <a:pt x="597793" y="1303486"/>
                  <a:pt x="602754" y="1305967"/>
                </a:cubicBezTo>
                <a:cubicBezTo>
                  <a:pt x="607715" y="1308447"/>
                  <a:pt x="610195" y="1307207"/>
                  <a:pt x="610195" y="1302246"/>
                </a:cubicBezTo>
                <a:cubicBezTo>
                  <a:pt x="610195" y="1297285"/>
                  <a:pt x="610195" y="1292324"/>
                  <a:pt x="610195" y="1287363"/>
                </a:cubicBezTo>
                <a:lnTo>
                  <a:pt x="617637" y="1302246"/>
                </a:lnTo>
                <a:cubicBezTo>
                  <a:pt x="622598" y="1327051"/>
                  <a:pt x="635000" y="1329531"/>
                  <a:pt x="654844" y="1309687"/>
                </a:cubicBezTo>
                <a:cubicBezTo>
                  <a:pt x="654844" y="1309687"/>
                  <a:pt x="656084" y="1310927"/>
                  <a:pt x="658564" y="1313408"/>
                </a:cubicBezTo>
                <a:cubicBezTo>
                  <a:pt x="661045" y="1315889"/>
                  <a:pt x="667246" y="1317129"/>
                  <a:pt x="677168" y="1317129"/>
                </a:cubicBezTo>
                <a:cubicBezTo>
                  <a:pt x="677168" y="1317129"/>
                  <a:pt x="679648" y="1317129"/>
                  <a:pt x="684610" y="1317129"/>
                </a:cubicBezTo>
                <a:cubicBezTo>
                  <a:pt x="684610" y="1312168"/>
                  <a:pt x="682129" y="1308447"/>
                  <a:pt x="677168" y="1305967"/>
                </a:cubicBezTo>
                <a:cubicBezTo>
                  <a:pt x="672207" y="1303486"/>
                  <a:pt x="667246" y="1304727"/>
                  <a:pt x="662285" y="1309687"/>
                </a:cubicBezTo>
                <a:lnTo>
                  <a:pt x="654844" y="1309687"/>
                </a:lnTo>
                <a:cubicBezTo>
                  <a:pt x="659805" y="1309687"/>
                  <a:pt x="659805" y="1307207"/>
                  <a:pt x="654844" y="1302246"/>
                </a:cubicBezTo>
                <a:cubicBezTo>
                  <a:pt x="649883" y="1297285"/>
                  <a:pt x="642442" y="1292324"/>
                  <a:pt x="632520" y="1287363"/>
                </a:cubicBezTo>
                <a:cubicBezTo>
                  <a:pt x="632520" y="1287363"/>
                  <a:pt x="630039" y="1286123"/>
                  <a:pt x="625078" y="1283642"/>
                </a:cubicBezTo>
                <a:cubicBezTo>
                  <a:pt x="620117" y="1281162"/>
                  <a:pt x="617637" y="1279922"/>
                  <a:pt x="617637" y="1279922"/>
                </a:cubicBezTo>
                <a:cubicBezTo>
                  <a:pt x="617637" y="1279922"/>
                  <a:pt x="616396" y="1279922"/>
                  <a:pt x="613916" y="1279922"/>
                </a:cubicBezTo>
                <a:cubicBezTo>
                  <a:pt x="611436" y="1279922"/>
                  <a:pt x="610195" y="1277441"/>
                  <a:pt x="610195" y="1272480"/>
                </a:cubicBezTo>
                <a:cubicBezTo>
                  <a:pt x="610195" y="1272480"/>
                  <a:pt x="607715" y="1272480"/>
                  <a:pt x="602754" y="1272480"/>
                </a:cubicBezTo>
                <a:cubicBezTo>
                  <a:pt x="602754" y="1277441"/>
                  <a:pt x="602754" y="1279922"/>
                  <a:pt x="602754" y="1279922"/>
                </a:cubicBezTo>
                <a:cubicBezTo>
                  <a:pt x="602754" y="1279922"/>
                  <a:pt x="600274" y="1279922"/>
                  <a:pt x="595312" y="1279922"/>
                </a:cubicBezTo>
                <a:cubicBezTo>
                  <a:pt x="590352" y="1279922"/>
                  <a:pt x="590352" y="1277441"/>
                  <a:pt x="595312" y="1272480"/>
                </a:cubicBezTo>
                <a:cubicBezTo>
                  <a:pt x="590352" y="1272480"/>
                  <a:pt x="587871" y="1270000"/>
                  <a:pt x="587871" y="1265039"/>
                </a:cubicBezTo>
                <a:cubicBezTo>
                  <a:pt x="587871" y="1260078"/>
                  <a:pt x="586631" y="1256358"/>
                  <a:pt x="584150" y="1253877"/>
                </a:cubicBezTo>
                <a:cubicBezTo>
                  <a:pt x="581670" y="1251396"/>
                  <a:pt x="580430" y="1250156"/>
                  <a:pt x="580430" y="1250156"/>
                </a:cubicBezTo>
                <a:cubicBezTo>
                  <a:pt x="570508" y="1245195"/>
                  <a:pt x="565547" y="1240234"/>
                  <a:pt x="565547" y="1235273"/>
                </a:cubicBezTo>
                <a:lnTo>
                  <a:pt x="550664" y="1227832"/>
                </a:lnTo>
                <a:lnTo>
                  <a:pt x="528340" y="1220391"/>
                </a:lnTo>
                <a:lnTo>
                  <a:pt x="535781" y="1220391"/>
                </a:lnTo>
                <a:lnTo>
                  <a:pt x="543223" y="1220391"/>
                </a:lnTo>
                <a:lnTo>
                  <a:pt x="535781" y="1212949"/>
                </a:lnTo>
                <a:cubicBezTo>
                  <a:pt x="535781" y="1212949"/>
                  <a:pt x="534541" y="1211709"/>
                  <a:pt x="532060" y="1209228"/>
                </a:cubicBezTo>
                <a:cubicBezTo>
                  <a:pt x="529580" y="1206748"/>
                  <a:pt x="528340" y="1205508"/>
                  <a:pt x="528340" y="1205508"/>
                </a:cubicBezTo>
                <a:lnTo>
                  <a:pt x="528340" y="1198066"/>
                </a:lnTo>
                <a:cubicBezTo>
                  <a:pt x="508496" y="1198066"/>
                  <a:pt x="498574" y="1194346"/>
                  <a:pt x="498574" y="1186904"/>
                </a:cubicBezTo>
                <a:cubicBezTo>
                  <a:pt x="498574" y="1179463"/>
                  <a:pt x="497334" y="1176983"/>
                  <a:pt x="494853" y="1179463"/>
                </a:cubicBezTo>
                <a:cubicBezTo>
                  <a:pt x="492373" y="1181943"/>
                  <a:pt x="489893" y="1181943"/>
                  <a:pt x="487412" y="1179463"/>
                </a:cubicBezTo>
                <a:cubicBezTo>
                  <a:pt x="484932" y="1176983"/>
                  <a:pt x="483691" y="1173262"/>
                  <a:pt x="483691" y="1168301"/>
                </a:cubicBezTo>
                <a:cubicBezTo>
                  <a:pt x="483691" y="1168301"/>
                  <a:pt x="482451" y="1168301"/>
                  <a:pt x="479971" y="1168301"/>
                </a:cubicBezTo>
                <a:cubicBezTo>
                  <a:pt x="477490" y="1168301"/>
                  <a:pt x="473769" y="1168301"/>
                  <a:pt x="468809" y="1168301"/>
                </a:cubicBezTo>
                <a:lnTo>
                  <a:pt x="476250" y="1160859"/>
                </a:lnTo>
                <a:lnTo>
                  <a:pt x="483691" y="1153418"/>
                </a:lnTo>
                <a:lnTo>
                  <a:pt x="468809" y="1153418"/>
                </a:lnTo>
                <a:cubicBezTo>
                  <a:pt x="448965" y="1143496"/>
                  <a:pt x="439043" y="1133574"/>
                  <a:pt x="439043" y="1123652"/>
                </a:cubicBezTo>
                <a:cubicBezTo>
                  <a:pt x="439043" y="1113731"/>
                  <a:pt x="441523" y="1111250"/>
                  <a:pt x="446484" y="1116211"/>
                </a:cubicBezTo>
                <a:lnTo>
                  <a:pt x="446484" y="1108769"/>
                </a:lnTo>
                <a:lnTo>
                  <a:pt x="453926" y="1108769"/>
                </a:lnTo>
                <a:cubicBezTo>
                  <a:pt x="458887" y="1108769"/>
                  <a:pt x="461367" y="1108769"/>
                  <a:pt x="461367" y="1108769"/>
                </a:cubicBezTo>
                <a:lnTo>
                  <a:pt x="461367" y="1116211"/>
                </a:lnTo>
                <a:cubicBezTo>
                  <a:pt x="461367" y="1116211"/>
                  <a:pt x="457647" y="1116211"/>
                  <a:pt x="450205" y="1116211"/>
                </a:cubicBezTo>
                <a:cubicBezTo>
                  <a:pt x="442764" y="1116211"/>
                  <a:pt x="440283" y="1118692"/>
                  <a:pt x="442764" y="1123652"/>
                </a:cubicBezTo>
                <a:cubicBezTo>
                  <a:pt x="445244" y="1128614"/>
                  <a:pt x="458887" y="1133574"/>
                  <a:pt x="483691" y="1138535"/>
                </a:cubicBezTo>
                <a:lnTo>
                  <a:pt x="520899" y="1160859"/>
                </a:lnTo>
                <a:cubicBezTo>
                  <a:pt x="515937" y="1160859"/>
                  <a:pt x="513457" y="1162100"/>
                  <a:pt x="513457" y="1164580"/>
                </a:cubicBezTo>
                <a:cubicBezTo>
                  <a:pt x="513457" y="1167061"/>
                  <a:pt x="517178" y="1169541"/>
                  <a:pt x="524619" y="1172021"/>
                </a:cubicBezTo>
                <a:cubicBezTo>
                  <a:pt x="532060" y="1174502"/>
                  <a:pt x="538262" y="1175742"/>
                  <a:pt x="543223" y="1175742"/>
                </a:cubicBezTo>
                <a:cubicBezTo>
                  <a:pt x="548184" y="1175742"/>
                  <a:pt x="553145" y="1176983"/>
                  <a:pt x="558106" y="1179463"/>
                </a:cubicBezTo>
                <a:cubicBezTo>
                  <a:pt x="563066" y="1181943"/>
                  <a:pt x="565547" y="1181943"/>
                  <a:pt x="565547" y="1179463"/>
                </a:cubicBezTo>
                <a:cubicBezTo>
                  <a:pt x="565547" y="1176983"/>
                  <a:pt x="568027" y="1178223"/>
                  <a:pt x="572988" y="1183184"/>
                </a:cubicBezTo>
                <a:lnTo>
                  <a:pt x="572988" y="1175742"/>
                </a:lnTo>
                <a:lnTo>
                  <a:pt x="550092" y="1166583"/>
                </a:lnTo>
                <a:lnTo>
                  <a:pt x="550664" y="1168301"/>
                </a:lnTo>
                <a:lnTo>
                  <a:pt x="543223" y="1168301"/>
                </a:lnTo>
                <a:lnTo>
                  <a:pt x="543223" y="1163836"/>
                </a:lnTo>
                <a:lnTo>
                  <a:pt x="535781" y="1160859"/>
                </a:lnTo>
                <a:lnTo>
                  <a:pt x="528340" y="1153418"/>
                </a:lnTo>
                <a:lnTo>
                  <a:pt x="520899" y="1145976"/>
                </a:lnTo>
                <a:cubicBezTo>
                  <a:pt x="520899" y="1145976"/>
                  <a:pt x="514697" y="1143496"/>
                  <a:pt x="502295" y="1138535"/>
                </a:cubicBezTo>
                <a:cubicBezTo>
                  <a:pt x="489893" y="1133574"/>
                  <a:pt x="483691" y="1133574"/>
                  <a:pt x="483691" y="1138535"/>
                </a:cubicBezTo>
                <a:lnTo>
                  <a:pt x="483691" y="1131094"/>
                </a:lnTo>
                <a:cubicBezTo>
                  <a:pt x="483691" y="1131094"/>
                  <a:pt x="481211" y="1128614"/>
                  <a:pt x="476250" y="1123652"/>
                </a:cubicBezTo>
                <a:lnTo>
                  <a:pt x="476250" y="1116211"/>
                </a:lnTo>
                <a:cubicBezTo>
                  <a:pt x="476250" y="1111250"/>
                  <a:pt x="473769" y="1108769"/>
                  <a:pt x="468809" y="1108769"/>
                </a:cubicBezTo>
                <a:cubicBezTo>
                  <a:pt x="463848" y="1108769"/>
                  <a:pt x="458887" y="1106289"/>
                  <a:pt x="453926" y="1101328"/>
                </a:cubicBezTo>
                <a:lnTo>
                  <a:pt x="439043" y="1093887"/>
                </a:lnTo>
                <a:cubicBezTo>
                  <a:pt x="444004" y="1093887"/>
                  <a:pt x="451445" y="1096367"/>
                  <a:pt x="461367" y="1101328"/>
                </a:cubicBezTo>
                <a:lnTo>
                  <a:pt x="476250" y="1101328"/>
                </a:lnTo>
                <a:lnTo>
                  <a:pt x="468809" y="1093887"/>
                </a:lnTo>
                <a:cubicBezTo>
                  <a:pt x="458887" y="1088926"/>
                  <a:pt x="456406" y="1086445"/>
                  <a:pt x="461367" y="1086445"/>
                </a:cubicBezTo>
                <a:cubicBezTo>
                  <a:pt x="461367" y="1086445"/>
                  <a:pt x="463848" y="1086445"/>
                  <a:pt x="468809" y="1086445"/>
                </a:cubicBezTo>
                <a:lnTo>
                  <a:pt x="461367" y="1071562"/>
                </a:lnTo>
                <a:cubicBezTo>
                  <a:pt x="456406" y="1066602"/>
                  <a:pt x="451445" y="1064121"/>
                  <a:pt x="446484" y="1064121"/>
                </a:cubicBezTo>
                <a:cubicBezTo>
                  <a:pt x="441523" y="1064121"/>
                  <a:pt x="437803" y="1064121"/>
                  <a:pt x="435322" y="1064121"/>
                </a:cubicBezTo>
                <a:cubicBezTo>
                  <a:pt x="432842" y="1064121"/>
                  <a:pt x="431602" y="1061641"/>
                  <a:pt x="431602" y="1056680"/>
                </a:cubicBezTo>
                <a:cubicBezTo>
                  <a:pt x="431602" y="1051719"/>
                  <a:pt x="426641" y="1049238"/>
                  <a:pt x="416719" y="1049238"/>
                </a:cubicBezTo>
                <a:cubicBezTo>
                  <a:pt x="416719" y="1044277"/>
                  <a:pt x="414238" y="1041797"/>
                  <a:pt x="409277" y="1041797"/>
                </a:cubicBezTo>
                <a:lnTo>
                  <a:pt x="416719" y="1041797"/>
                </a:lnTo>
                <a:cubicBezTo>
                  <a:pt x="421680" y="1041797"/>
                  <a:pt x="425401" y="1040557"/>
                  <a:pt x="427881" y="1038076"/>
                </a:cubicBezTo>
                <a:cubicBezTo>
                  <a:pt x="430361" y="1035596"/>
                  <a:pt x="429121" y="1034355"/>
                  <a:pt x="424160" y="1034355"/>
                </a:cubicBezTo>
                <a:lnTo>
                  <a:pt x="416719" y="1019473"/>
                </a:lnTo>
                <a:cubicBezTo>
                  <a:pt x="416719" y="1014512"/>
                  <a:pt x="414238" y="1012031"/>
                  <a:pt x="409277" y="1012031"/>
                </a:cubicBezTo>
                <a:cubicBezTo>
                  <a:pt x="404316" y="1012031"/>
                  <a:pt x="401836" y="1012031"/>
                  <a:pt x="401836" y="1012031"/>
                </a:cubicBezTo>
                <a:cubicBezTo>
                  <a:pt x="396875" y="1012031"/>
                  <a:pt x="394395" y="1013272"/>
                  <a:pt x="394395" y="1015752"/>
                </a:cubicBezTo>
                <a:cubicBezTo>
                  <a:pt x="394395" y="1018233"/>
                  <a:pt x="395635" y="1018233"/>
                  <a:pt x="398115" y="1015752"/>
                </a:cubicBezTo>
                <a:cubicBezTo>
                  <a:pt x="400596" y="1013272"/>
                  <a:pt x="404316" y="1015752"/>
                  <a:pt x="409277" y="1023193"/>
                </a:cubicBezTo>
                <a:cubicBezTo>
                  <a:pt x="414238" y="1030635"/>
                  <a:pt x="414238" y="1031875"/>
                  <a:pt x="409277" y="1026914"/>
                </a:cubicBezTo>
                <a:cubicBezTo>
                  <a:pt x="399355" y="1026914"/>
                  <a:pt x="393154" y="1026914"/>
                  <a:pt x="390674" y="1026914"/>
                </a:cubicBezTo>
                <a:cubicBezTo>
                  <a:pt x="388194" y="1026914"/>
                  <a:pt x="386953" y="1024434"/>
                  <a:pt x="386953" y="1019473"/>
                </a:cubicBezTo>
                <a:cubicBezTo>
                  <a:pt x="386953" y="1014512"/>
                  <a:pt x="386953" y="1010791"/>
                  <a:pt x="386953" y="1008310"/>
                </a:cubicBezTo>
                <a:cubicBezTo>
                  <a:pt x="386953" y="1005830"/>
                  <a:pt x="391914" y="1004590"/>
                  <a:pt x="401836" y="1004590"/>
                </a:cubicBezTo>
                <a:lnTo>
                  <a:pt x="386953" y="989707"/>
                </a:lnTo>
                <a:lnTo>
                  <a:pt x="379512" y="974824"/>
                </a:lnTo>
                <a:lnTo>
                  <a:pt x="372070" y="974824"/>
                </a:lnTo>
                <a:lnTo>
                  <a:pt x="364629" y="967383"/>
                </a:lnTo>
                <a:cubicBezTo>
                  <a:pt x="369590" y="962422"/>
                  <a:pt x="370830" y="958701"/>
                  <a:pt x="368350" y="956221"/>
                </a:cubicBezTo>
                <a:cubicBezTo>
                  <a:pt x="365869" y="953741"/>
                  <a:pt x="364629" y="954981"/>
                  <a:pt x="364629" y="959941"/>
                </a:cubicBezTo>
                <a:lnTo>
                  <a:pt x="357187" y="952500"/>
                </a:lnTo>
                <a:cubicBezTo>
                  <a:pt x="352227" y="947539"/>
                  <a:pt x="354707" y="945059"/>
                  <a:pt x="364629" y="945059"/>
                </a:cubicBezTo>
                <a:lnTo>
                  <a:pt x="364629" y="937617"/>
                </a:lnTo>
                <a:cubicBezTo>
                  <a:pt x="359668" y="937617"/>
                  <a:pt x="358428" y="936377"/>
                  <a:pt x="360908" y="933896"/>
                </a:cubicBezTo>
                <a:cubicBezTo>
                  <a:pt x="363389" y="931416"/>
                  <a:pt x="362148" y="930176"/>
                  <a:pt x="357187" y="930176"/>
                </a:cubicBezTo>
                <a:lnTo>
                  <a:pt x="357187" y="922734"/>
                </a:lnTo>
                <a:lnTo>
                  <a:pt x="372070" y="915293"/>
                </a:lnTo>
                <a:cubicBezTo>
                  <a:pt x="372070" y="910332"/>
                  <a:pt x="372070" y="907851"/>
                  <a:pt x="372070" y="907851"/>
                </a:cubicBezTo>
                <a:cubicBezTo>
                  <a:pt x="372070" y="907851"/>
                  <a:pt x="373311" y="910332"/>
                  <a:pt x="375791" y="915293"/>
                </a:cubicBezTo>
                <a:cubicBezTo>
                  <a:pt x="378272" y="920254"/>
                  <a:pt x="379512" y="922734"/>
                  <a:pt x="379512" y="922734"/>
                </a:cubicBezTo>
                <a:lnTo>
                  <a:pt x="386953" y="930176"/>
                </a:lnTo>
                <a:cubicBezTo>
                  <a:pt x="391914" y="935137"/>
                  <a:pt x="396875" y="937617"/>
                  <a:pt x="401836" y="937617"/>
                </a:cubicBezTo>
                <a:cubicBezTo>
                  <a:pt x="406797" y="942578"/>
                  <a:pt x="410517" y="945059"/>
                  <a:pt x="412998" y="945059"/>
                </a:cubicBezTo>
                <a:cubicBezTo>
                  <a:pt x="415479" y="945059"/>
                  <a:pt x="419199" y="945059"/>
                  <a:pt x="424160" y="945059"/>
                </a:cubicBezTo>
                <a:cubicBezTo>
                  <a:pt x="429121" y="945059"/>
                  <a:pt x="434082" y="946299"/>
                  <a:pt x="439043" y="948779"/>
                </a:cubicBezTo>
                <a:cubicBezTo>
                  <a:pt x="444004" y="951260"/>
                  <a:pt x="450205" y="953741"/>
                  <a:pt x="457647" y="956221"/>
                </a:cubicBezTo>
                <a:cubicBezTo>
                  <a:pt x="465088" y="958701"/>
                  <a:pt x="468809" y="957461"/>
                  <a:pt x="468809" y="952500"/>
                </a:cubicBezTo>
                <a:cubicBezTo>
                  <a:pt x="473769" y="952500"/>
                  <a:pt x="476250" y="952500"/>
                  <a:pt x="476250" y="952500"/>
                </a:cubicBezTo>
                <a:cubicBezTo>
                  <a:pt x="476250" y="947539"/>
                  <a:pt x="475010" y="945059"/>
                  <a:pt x="472529" y="945059"/>
                </a:cubicBezTo>
                <a:cubicBezTo>
                  <a:pt x="470049" y="945059"/>
                  <a:pt x="468809" y="942578"/>
                  <a:pt x="468809" y="937617"/>
                </a:cubicBezTo>
                <a:cubicBezTo>
                  <a:pt x="468809" y="932656"/>
                  <a:pt x="473769" y="932656"/>
                  <a:pt x="483691" y="937617"/>
                </a:cubicBezTo>
                <a:lnTo>
                  <a:pt x="483691" y="930176"/>
                </a:lnTo>
                <a:lnTo>
                  <a:pt x="491133" y="930176"/>
                </a:lnTo>
                <a:lnTo>
                  <a:pt x="506016" y="937617"/>
                </a:lnTo>
                <a:cubicBezTo>
                  <a:pt x="510977" y="937617"/>
                  <a:pt x="518418" y="940098"/>
                  <a:pt x="528340" y="945059"/>
                </a:cubicBezTo>
                <a:cubicBezTo>
                  <a:pt x="538262" y="945059"/>
                  <a:pt x="544463" y="945059"/>
                  <a:pt x="546943" y="945059"/>
                </a:cubicBezTo>
                <a:cubicBezTo>
                  <a:pt x="549424" y="945059"/>
                  <a:pt x="550664" y="942578"/>
                  <a:pt x="550664" y="937617"/>
                </a:cubicBezTo>
                <a:cubicBezTo>
                  <a:pt x="550664" y="932656"/>
                  <a:pt x="548184" y="932656"/>
                  <a:pt x="543223" y="937617"/>
                </a:cubicBezTo>
                <a:lnTo>
                  <a:pt x="543223" y="930176"/>
                </a:lnTo>
                <a:lnTo>
                  <a:pt x="535781" y="930176"/>
                </a:lnTo>
                <a:cubicBezTo>
                  <a:pt x="530821" y="930176"/>
                  <a:pt x="528340" y="927696"/>
                  <a:pt x="528340" y="922734"/>
                </a:cubicBezTo>
                <a:cubicBezTo>
                  <a:pt x="528340" y="917774"/>
                  <a:pt x="524619" y="916534"/>
                  <a:pt x="517178" y="919014"/>
                </a:cubicBezTo>
                <a:cubicBezTo>
                  <a:pt x="509736" y="921494"/>
                  <a:pt x="504775" y="921494"/>
                  <a:pt x="502295" y="919014"/>
                </a:cubicBezTo>
                <a:cubicBezTo>
                  <a:pt x="499815" y="916534"/>
                  <a:pt x="493614" y="915293"/>
                  <a:pt x="483691" y="915293"/>
                </a:cubicBezTo>
                <a:cubicBezTo>
                  <a:pt x="473769" y="915293"/>
                  <a:pt x="468809" y="914053"/>
                  <a:pt x="468809" y="911572"/>
                </a:cubicBezTo>
                <a:cubicBezTo>
                  <a:pt x="468809" y="909092"/>
                  <a:pt x="471289" y="907851"/>
                  <a:pt x="476250" y="907851"/>
                </a:cubicBezTo>
                <a:cubicBezTo>
                  <a:pt x="481211" y="907851"/>
                  <a:pt x="486172" y="907851"/>
                  <a:pt x="491133" y="907851"/>
                </a:cubicBezTo>
                <a:cubicBezTo>
                  <a:pt x="496094" y="907851"/>
                  <a:pt x="496094" y="906611"/>
                  <a:pt x="491133" y="904131"/>
                </a:cubicBezTo>
                <a:cubicBezTo>
                  <a:pt x="486172" y="901650"/>
                  <a:pt x="478731" y="897930"/>
                  <a:pt x="468809" y="892969"/>
                </a:cubicBezTo>
                <a:lnTo>
                  <a:pt x="453926" y="892969"/>
                </a:lnTo>
                <a:lnTo>
                  <a:pt x="424160" y="885527"/>
                </a:lnTo>
                <a:cubicBezTo>
                  <a:pt x="409277" y="880566"/>
                  <a:pt x="401836" y="880566"/>
                  <a:pt x="401836" y="885527"/>
                </a:cubicBezTo>
                <a:lnTo>
                  <a:pt x="394395" y="885527"/>
                </a:lnTo>
                <a:lnTo>
                  <a:pt x="394395" y="878086"/>
                </a:lnTo>
                <a:cubicBezTo>
                  <a:pt x="399355" y="878086"/>
                  <a:pt x="404316" y="875605"/>
                  <a:pt x="409277" y="870644"/>
                </a:cubicBezTo>
                <a:lnTo>
                  <a:pt x="401836" y="870644"/>
                </a:lnTo>
                <a:cubicBezTo>
                  <a:pt x="396875" y="870644"/>
                  <a:pt x="393154" y="870644"/>
                  <a:pt x="390674" y="870644"/>
                </a:cubicBezTo>
                <a:cubicBezTo>
                  <a:pt x="388194" y="870644"/>
                  <a:pt x="386953" y="870644"/>
                  <a:pt x="386953" y="870644"/>
                </a:cubicBezTo>
                <a:cubicBezTo>
                  <a:pt x="377031" y="865683"/>
                  <a:pt x="372070" y="865683"/>
                  <a:pt x="372070" y="870644"/>
                </a:cubicBezTo>
                <a:lnTo>
                  <a:pt x="364629" y="870644"/>
                </a:lnTo>
                <a:lnTo>
                  <a:pt x="379512" y="855762"/>
                </a:lnTo>
                <a:cubicBezTo>
                  <a:pt x="379512" y="860723"/>
                  <a:pt x="381992" y="860723"/>
                  <a:pt x="386953" y="855762"/>
                </a:cubicBezTo>
                <a:cubicBezTo>
                  <a:pt x="386953" y="850801"/>
                  <a:pt x="380752" y="849561"/>
                  <a:pt x="368350" y="852041"/>
                </a:cubicBezTo>
                <a:cubicBezTo>
                  <a:pt x="355947" y="854521"/>
                  <a:pt x="348506" y="854521"/>
                  <a:pt x="346026" y="852041"/>
                </a:cubicBezTo>
                <a:cubicBezTo>
                  <a:pt x="343545" y="849561"/>
                  <a:pt x="341065" y="848320"/>
                  <a:pt x="338584" y="848320"/>
                </a:cubicBezTo>
                <a:cubicBezTo>
                  <a:pt x="336104" y="848320"/>
                  <a:pt x="334863" y="845840"/>
                  <a:pt x="334863" y="840879"/>
                </a:cubicBezTo>
                <a:cubicBezTo>
                  <a:pt x="339824" y="840879"/>
                  <a:pt x="346026" y="840879"/>
                  <a:pt x="353467" y="840879"/>
                </a:cubicBezTo>
                <a:cubicBezTo>
                  <a:pt x="360908" y="840879"/>
                  <a:pt x="364629" y="840879"/>
                  <a:pt x="364629" y="840879"/>
                </a:cubicBezTo>
                <a:cubicBezTo>
                  <a:pt x="364629" y="845840"/>
                  <a:pt x="368350" y="847080"/>
                  <a:pt x="375791" y="844600"/>
                </a:cubicBezTo>
                <a:cubicBezTo>
                  <a:pt x="383232" y="842119"/>
                  <a:pt x="389434" y="843359"/>
                  <a:pt x="394395" y="848320"/>
                </a:cubicBezTo>
                <a:cubicBezTo>
                  <a:pt x="394395" y="848320"/>
                  <a:pt x="396875" y="848320"/>
                  <a:pt x="401836" y="848320"/>
                </a:cubicBezTo>
                <a:cubicBezTo>
                  <a:pt x="406797" y="848320"/>
                  <a:pt x="410517" y="849561"/>
                  <a:pt x="412998" y="852041"/>
                </a:cubicBezTo>
                <a:cubicBezTo>
                  <a:pt x="415479" y="854521"/>
                  <a:pt x="420439" y="855762"/>
                  <a:pt x="427881" y="855762"/>
                </a:cubicBezTo>
                <a:cubicBezTo>
                  <a:pt x="435322" y="855762"/>
                  <a:pt x="441523" y="855762"/>
                  <a:pt x="446484" y="855762"/>
                </a:cubicBezTo>
                <a:cubicBezTo>
                  <a:pt x="451445" y="860723"/>
                  <a:pt x="456406" y="861963"/>
                  <a:pt x="461367" y="859482"/>
                </a:cubicBezTo>
                <a:cubicBezTo>
                  <a:pt x="466328" y="857002"/>
                  <a:pt x="473769" y="855762"/>
                  <a:pt x="483691" y="855762"/>
                </a:cubicBezTo>
                <a:lnTo>
                  <a:pt x="498574" y="863203"/>
                </a:lnTo>
                <a:lnTo>
                  <a:pt x="483691" y="863203"/>
                </a:lnTo>
                <a:cubicBezTo>
                  <a:pt x="473769" y="868164"/>
                  <a:pt x="471289" y="873125"/>
                  <a:pt x="476250" y="878086"/>
                </a:cubicBezTo>
                <a:lnTo>
                  <a:pt x="483691" y="878086"/>
                </a:lnTo>
                <a:cubicBezTo>
                  <a:pt x="483691" y="873125"/>
                  <a:pt x="484932" y="870644"/>
                  <a:pt x="487412" y="870644"/>
                </a:cubicBezTo>
                <a:cubicBezTo>
                  <a:pt x="489893" y="870644"/>
                  <a:pt x="493614" y="870644"/>
                  <a:pt x="498574" y="870644"/>
                </a:cubicBezTo>
                <a:cubicBezTo>
                  <a:pt x="508496" y="870644"/>
                  <a:pt x="513457" y="868164"/>
                  <a:pt x="513457" y="863203"/>
                </a:cubicBezTo>
                <a:cubicBezTo>
                  <a:pt x="508496" y="863203"/>
                  <a:pt x="506016" y="860723"/>
                  <a:pt x="506016" y="855762"/>
                </a:cubicBezTo>
                <a:cubicBezTo>
                  <a:pt x="506016" y="850801"/>
                  <a:pt x="503535" y="848320"/>
                  <a:pt x="498574" y="848320"/>
                </a:cubicBezTo>
                <a:lnTo>
                  <a:pt x="491133" y="840879"/>
                </a:lnTo>
                <a:cubicBezTo>
                  <a:pt x="491133" y="840879"/>
                  <a:pt x="487412" y="839638"/>
                  <a:pt x="479971" y="837158"/>
                </a:cubicBezTo>
                <a:cubicBezTo>
                  <a:pt x="472529" y="834678"/>
                  <a:pt x="470049" y="832197"/>
                  <a:pt x="472529" y="829717"/>
                </a:cubicBezTo>
                <a:cubicBezTo>
                  <a:pt x="475010" y="827236"/>
                  <a:pt x="486172" y="825996"/>
                  <a:pt x="506016" y="825996"/>
                </a:cubicBezTo>
                <a:lnTo>
                  <a:pt x="565547" y="833437"/>
                </a:lnTo>
                <a:cubicBezTo>
                  <a:pt x="560586" y="833437"/>
                  <a:pt x="558106" y="832197"/>
                  <a:pt x="558106" y="829717"/>
                </a:cubicBezTo>
                <a:cubicBezTo>
                  <a:pt x="558106" y="827236"/>
                  <a:pt x="560586" y="825996"/>
                  <a:pt x="565547" y="825996"/>
                </a:cubicBezTo>
                <a:cubicBezTo>
                  <a:pt x="570508" y="825996"/>
                  <a:pt x="576709" y="828476"/>
                  <a:pt x="584150" y="833437"/>
                </a:cubicBezTo>
                <a:cubicBezTo>
                  <a:pt x="591592" y="838398"/>
                  <a:pt x="595312" y="838398"/>
                  <a:pt x="595312" y="833437"/>
                </a:cubicBezTo>
                <a:cubicBezTo>
                  <a:pt x="600274" y="833437"/>
                  <a:pt x="602754" y="833437"/>
                  <a:pt x="602754" y="833437"/>
                </a:cubicBezTo>
                <a:cubicBezTo>
                  <a:pt x="602754" y="833437"/>
                  <a:pt x="605234" y="834678"/>
                  <a:pt x="610195" y="837158"/>
                </a:cubicBezTo>
                <a:cubicBezTo>
                  <a:pt x="615156" y="839638"/>
                  <a:pt x="620117" y="840879"/>
                  <a:pt x="625078" y="840879"/>
                </a:cubicBezTo>
                <a:lnTo>
                  <a:pt x="639961" y="840879"/>
                </a:lnTo>
                <a:cubicBezTo>
                  <a:pt x="635000" y="835918"/>
                  <a:pt x="630039" y="833437"/>
                  <a:pt x="625078" y="833437"/>
                </a:cubicBezTo>
                <a:lnTo>
                  <a:pt x="617637" y="825996"/>
                </a:lnTo>
                <a:lnTo>
                  <a:pt x="602754" y="825996"/>
                </a:lnTo>
                <a:cubicBezTo>
                  <a:pt x="597793" y="825996"/>
                  <a:pt x="592832" y="823516"/>
                  <a:pt x="587871" y="818555"/>
                </a:cubicBezTo>
                <a:lnTo>
                  <a:pt x="572988" y="818555"/>
                </a:lnTo>
                <a:cubicBezTo>
                  <a:pt x="568027" y="818555"/>
                  <a:pt x="565547" y="817314"/>
                  <a:pt x="565547" y="814834"/>
                </a:cubicBezTo>
                <a:cubicBezTo>
                  <a:pt x="565547" y="812354"/>
                  <a:pt x="565547" y="811113"/>
                  <a:pt x="565547" y="811113"/>
                </a:cubicBezTo>
                <a:cubicBezTo>
                  <a:pt x="565547" y="811113"/>
                  <a:pt x="564307" y="809873"/>
                  <a:pt x="561826" y="807392"/>
                </a:cubicBezTo>
                <a:cubicBezTo>
                  <a:pt x="559346" y="804912"/>
                  <a:pt x="558106" y="803672"/>
                  <a:pt x="558106" y="803672"/>
                </a:cubicBezTo>
                <a:cubicBezTo>
                  <a:pt x="558106" y="803672"/>
                  <a:pt x="555625" y="801191"/>
                  <a:pt x="550664" y="796230"/>
                </a:cubicBezTo>
                <a:cubicBezTo>
                  <a:pt x="550664" y="791269"/>
                  <a:pt x="550664" y="788789"/>
                  <a:pt x="550664" y="788789"/>
                </a:cubicBezTo>
                <a:cubicBezTo>
                  <a:pt x="550664" y="783828"/>
                  <a:pt x="550664" y="781348"/>
                  <a:pt x="550664" y="781348"/>
                </a:cubicBezTo>
                <a:lnTo>
                  <a:pt x="543223" y="781348"/>
                </a:lnTo>
                <a:lnTo>
                  <a:pt x="543223" y="773906"/>
                </a:lnTo>
                <a:cubicBezTo>
                  <a:pt x="538262" y="768945"/>
                  <a:pt x="535781" y="766465"/>
                  <a:pt x="535781" y="766465"/>
                </a:cubicBezTo>
                <a:lnTo>
                  <a:pt x="528340" y="759023"/>
                </a:lnTo>
                <a:lnTo>
                  <a:pt x="520899" y="751582"/>
                </a:lnTo>
                <a:cubicBezTo>
                  <a:pt x="520899" y="746621"/>
                  <a:pt x="518418" y="744141"/>
                  <a:pt x="513457" y="744141"/>
                </a:cubicBezTo>
                <a:lnTo>
                  <a:pt x="513457" y="751582"/>
                </a:lnTo>
                <a:lnTo>
                  <a:pt x="498574" y="751582"/>
                </a:lnTo>
                <a:cubicBezTo>
                  <a:pt x="483691" y="741660"/>
                  <a:pt x="473769" y="739180"/>
                  <a:pt x="468809" y="744141"/>
                </a:cubicBezTo>
                <a:cubicBezTo>
                  <a:pt x="463848" y="749102"/>
                  <a:pt x="458887" y="750342"/>
                  <a:pt x="453926" y="747861"/>
                </a:cubicBezTo>
                <a:cubicBezTo>
                  <a:pt x="448965" y="745381"/>
                  <a:pt x="446484" y="744141"/>
                  <a:pt x="446484" y="744141"/>
                </a:cubicBezTo>
                <a:cubicBezTo>
                  <a:pt x="446484" y="744141"/>
                  <a:pt x="444004" y="741660"/>
                  <a:pt x="439043" y="736699"/>
                </a:cubicBezTo>
                <a:cubicBezTo>
                  <a:pt x="434082" y="736699"/>
                  <a:pt x="425401" y="734219"/>
                  <a:pt x="412998" y="729258"/>
                </a:cubicBezTo>
                <a:cubicBezTo>
                  <a:pt x="400596" y="724297"/>
                  <a:pt x="394395" y="721816"/>
                  <a:pt x="394395" y="721816"/>
                </a:cubicBezTo>
                <a:lnTo>
                  <a:pt x="394395" y="736699"/>
                </a:lnTo>
                <a:cubicBezTo>
                  <a:pt x="384473" y="736699"/>
                  <a:pt x="381992" y="734219"/>
                  <a:pt x="386953" y="729258"/>
                </a:cubicBezTo>
                <a:cubicBezTo>
                  <a:pt x="381992" y="724297"/>
                  <a:pt x="379512" y="721816"/>
                  <a:pt x="379512" y="721816"/>
                </a:cubicBezTo>
                <a:cubicBezTo>
                  <a:pt x="374551" y="721816"/>
                  <a:pt x="372070" y="724297"/>
                  <a:pt x="372070" y="729258"/>
                </a:cubicBezTo>
                <a:cubicBezTo>
                  <a:pt x="372070" y="734219"/>
                  <a:pt x="369590" y="735459"/>
                  <a:pt x="364629" y="732978"/>
                </a:cubicBezTo>
                <a:cubicBezTo>
                  <a:pt x="359668" y="730498"/>
                  <a:pt x="357187" y="731738"/>
                  <a:pt x="357187" y="736699"/>
                </a:cubicBezTo>
                <a:cubicBezTo>
                  <a:pt x="357187" y="741660"/>
                  <a:pt x="357187" y="744141"/>
                  <a:pt x="357187" y="744141"/>
                </a:cubicBezTo>
                <a:cubicBezTo>
                  <a:pt x="352227" y="744141"/>
                  <a:pt x="349746" y="741660"/>
                  <a:pt x="349746" y="736699"/>
                </a:cubicBezTo>
                <a:cubicBezTo>
                  <a:pt x="349746" y="731738"/>
                  <a:pt x="347266" y="729258"/>
                  <a:pt x="342305" y="729258"/>
                </a:cubicBezTo>
                <a:lnTo>
                  <a:pt x="334863" y="736699"/>
                </a:lnTo>
                <a:cubicBezTo>
                  <a:pt x="324941" y="731738"/>
                  <a:pt x="317500" y="729258"/>
                  <a:pt x="312539" y="729258"/>
                </a:cubicBezTo>
                <a:cubicBezTo>
                  <a:pt x="312539" y="729258"/>
                  <a:pt x="310059" y="729258"/>
                  <a:pt x="305098" y="729258"/>
                </a:cubicBezTo>
                <a:cubicBezTo>
                  <a:pt x="305098" y="724297"/>
                  <a:pt x="297656" y="719336"/>
                  <a:pt x="282774" y="714375"/>
                </a:cubicBezTo>
                <a:cubicBezTo>
                  <a:pt x="277812" y="714375"/>
                  <a:pt x="272852" y="711895"/>
                  <a:pt x="267891" y="706934"/>
                </a:cubicBezTo>
                <a:lnTo>
                  <a:pt x="260449" y="699492"/>
                </a:lnTo>
                <a:lnTo>
                  <a:pt x="253008" y="692051"/>
                </a:lnTo>
                <a:lnTo>
                  <a:pt x="253008" y="684609"/>
                </a:lnTo>
                <a:lnTo>
                  <a:pt x="208359" y="669726"/>
                </a:lnTo>
                <a:lnTo>
                  <a:pt x="200918" y="684609"/>
                </a:lnTo>
                <a:cubicBezTo>
                  <a:pt x="195957" y="684609"/>
                  <a:pt x="190996" y="682129"/>
                  <a:pt x="186035" y="677168"/>
                </a:cubicBezTo>
                <a:lnTo>
                  <a:pt x="163711" y="662285"/>
                </a:lnTo>
                <a:lnTo>
                  <a:pt x="133945" y="654844"/>
                </a:lnTo>
                <a:lnTo>
                  <a:pt x="156270" y="654844"/>
                </a:lnTo>
                <a:cubicBezTo>
                  <a:pt x="171152" y="654844"/>
                  <a:pt x="181074" y="657324"/>
                  <a:pt x="186035" y="662285"/>
                </a:cubicBezTo>
                <a:cubicBezTo>
                  <a:pt x="186035" y="662285"/>
                  <a:pt x="188516" y="662285"/>
                  <a:pt x="193477" y="662285"/>
                </a:cubicBezTo>
                <a:cubicBezTo>
                  <a:pt x="198438" y="662285"/>
                  <a:pt x="203399" y="662285"/>
                  <a:pt x="208359" y="662285"/>
                </a:cubicBezTo>
                <a:lnTo>
                  <a:pt x="230684" y="662285"/>
                </a:lnTo>
                <a:lnTo>
                  <a:pt x="238125" y="662285"/>
                </a:lnTo>
                <a:cubicBezTo>
                  <a:pt x="243086" y="662285"/>
                  <a:pt x="246807" y="663525"/>
                  <a:pt x="249287" y="666006"/>
                </a:cubicBezTo>
                <a:cubicBezTo>
                  <a:pt x="251768" y="668486"/>
                  <a:pt x="253008" y="669726"/>
                  <a:pt x="253008" y="669726"/>
                </a:cubicBezTo>
                <a:cubicBezTo>
                  <a:pt x="253008" y="672207"/>
                  <a:pt x="253628" y="674067"/>
                  <a:pt x="254868" y="675308"/>
                </a:cubicBezTo>
                <a:lnTo>
                  <a:pt x="255985" y="675680"/>
                </a:lnTo>
                <a:lnTo>
                  <a:pt x="256728" y="673447"/>
                </a:lnTo>
                <a:cubicBezTo>
                  <a:pt x="259209" y="670967"/>
                  <a:pt x="262930" y="669726"/>
                  <a:pt x="267891" y="669726"/>
                </a:cubicBezTo>
                <a:cubicBezTo>
                  <a:pt x="272852" y="669726"/>
                  <a:pt x="276572" y="670967"/>
                  <a:pt x="279053" y="673447"/>
                </a:cubicBezTo>
                <a:cubicBezTo>
                  <a:pt x="281533" y="675928"/>
                  <a:pt x="288975" y="677168"/>
                  <a:pt x="301377" y="677168"/>
                </a:cubicBezTo>
                <a:cubicBezTo>
                  <a:pt x="313779" y="677168"/>
                  <a:pt x="322461" y="674688"/>
                  <a:pt x="327422" y="669726"/>
                </a:cubicBezTo>
                <a:lnTo>
                  <a:pt x="342305" y="669726"/>
                </a:lnTo>
                <a:lnTo>
                  <a:pt x="327422" y="662285"/>
                </a:lnTo>
                <a:lnTo>
                  <a:pt x="327422" y="654844"/>
                </a:lnTo>
                <a:cubicBezTo>
                  <a:pt x="332383" y="654844"/>
                  <a:pt x="337344" y="656084"/>
                  <a:pt x="342305" y="658564"/>
                </a:cubicBezTo>
                <a:cubicBezTo>
                  <a:pt x="347266" y="661045"/>
                  <a:pt x="349746" y="659805"/>
                  <a:pt x="349746" y="654844"/>
                </a:cubicBezTo>
                <a:cubicBezTo>
                  <a:pt x="349746" y="649883"/>
                  <a:pt x="347266" y="647402"/>
                  <a:pt x="342305" y="647402"/>
                </a:cubicBezTo>
                <a:cubicBezTo>
                  <a:pt x="337344" y="647402"/>
                  <a:pt x="333623" y="647402"/>
                  <a:pt x="331143" y="647402"/>
                </a:cubicBezTo>
                <a:cubicBezTo>
                  <a:pt x="328662" y="647402"/>
                  <a:pt x="327422" y="647402"/>
                  <a:pt x="327422" y="647402"/>
                </a:cubicBezTo>
                <a:cubicBezTo>
                  <a:pt x="322461" y="642441"/>
                  <a:pt x="319980" y="639961"/>
                  <a:pt x="319980" y="639961"/>
                </a:cubicBezTo>
                <a:cubicBezTo>
                  <a:pt x="319980" y="639961"/>
                  <a:pt x="322461" y="637480"/>
                  <a:pt x="327422" y="632519"/>
                </a:cubicBezTo>
                <a:cubicBezTo>
                  <a:pt x="332383" y="632519"/>
                  <a:pt x="342305" y="635000"/>
                  <a:pt x="357187" y="639961"/>
                </a:cubicBezTo>
                <a:cubicBezTo>
                  <a:pt x="372070" y="644922"/>
                  <a:pt x="380752" y="646162"/>
                  <a:pt x="383232" y="643682"/>
                </a:cubicBezTo>
                <a:cubicBezTo>
                  <a:pt x="385713" y="641201"/>
                  <a:pt x="389434" y="639961"/>
                  <a:pt x="394395" y="639961"/>
                </a:cubicBezTo>
                <a:cubicBezTo>
                  <a:pt x="399355" y="639961"/>
                  <a:pt x="403076" y="638721"/>
                  <a:pt x="405557" y="636240"/>
                </a:cubicBezTo>
                <a:cubicBezTo>
                  <a:pt x="408037" y="633760"/>
                  <a:pt x="411758" y="635000"/>
                  <a:pt x="416719" y="639961"/>
                </a:cubicBezTo>
                <a:cubicBezTo>
                  <a:pt x="421680" y="644922"/>
                  <a:pt x="429121" y="644922"/>
                  <a:pt x="439043" y="639961"/>
                </a:cubicBezTo>
                <a:lnTo>
                  <a:pt x="446484" y="639961"/>
                </a:lnTo>
                <a:lnTo>
                  <a:pt x="439043" y="625078"/>
                </a:lnTo>
                <a:cubicBezTo>
                  <a:pt x="434082" y="620117"/>
                  <a:pt x="431602" y="616396"/>
                  <a:pt x="431602" y="613916"/>
                </a:cubicBezTo>
                <a:cubicBezTo>
                  <a:pt x="431602" y="611436"/>
                  <a:pt x="430361" y="610195"/>
                  <a:pt x="427881" y="610195"/>
                </a:cubicBezTo>
                <a:cubicBezTo>
                  <a:pt x="425401" y="610195"/>
                  <a:pt x="424160" y="607715"/>
                  <a:pt x="424160" y="602754"/>
                </a:cubicBezTo>
                <a:cubicBezTo>
                  <a:pt x="424160" y="597793"/>
                  <a:pt x="419199" y="590351"/>
                  <a:pt x="409277" y="580430"/>
                </a:cubicBezTo>
                <a:cubicBezTo>
                  <a:pt x="389434" y="565547"/>
                  <a:pt x="386953" y="558105"/>
                  <a:pt x="401836" y="558105"/>
                </a:cubicBezTo>
                <a:lnTo>
                  <a:pt x="394395" y="558105"/>
                </a:lnTo>
                <a:cubicBezTo>
                  <a:pt x="384473" y="558105"/>
                  <a:pt x="380752" y="555625"/>
                  <a:pt x="383232" y="550664"/>
                </a:cubicBezTo>
                <a:cubicBezTo>
                  <a:pt x="385713" y="545703"/>
                  <a:pt x="386953" y="539502"/>
                  <a:pt x="386953" y="532060"/>
                </a:cubicBezTo>
                <a:lnTo>
                  <a:pt x="386953" y="528340"/>
                </a:lnTo>
                <a:lnTo>
                  <a:pt x="379512" y="506016"/>
                </a:lnTo>
                <a:cubicBezTo>
                  <a:pt x="369590" y="496094"/>
                  <a:pt x="364629" y="486172"/>
                  <a:pt x="364629" y="476250"/>
                </a:cubicBezTo>
                <a:lnTo>
                  <a:pt x="364629" y="468809"/>
                </a:lnTo>
                <a:lnTo>
                  <a:pt x="349746" y="461367"/>
                </a:lnTo>
                <a:lnTo>
                  <a:pt x="342305" y="453926"/>
                </a:lnTo>
                <a:cubicBezTo>
                  <a:pt x="357187" y="453926"/>
                  <a:pt x="364629" y="453926"/>
                  <a:pt x="364629" y="453926"/>
                </a:cubicBezTo>
                <a:lnTo>
                  <a:pt x="364629" y="446484"/>
                </a:lnTo>
                <a:lnTo>
                  <a:pt x="372070" y="453926"/>
                </a:lnTo>
                <a:cubicBezTo>
                  <a:pt x="377031" y="453926"/>
                  <a:pt x="380752" y="453926"/>
                  <a:pt x="383232" y="453926"/>
                </a:cubicBezTo>
                <a:cubicBezTo>
                  <a:pt x="385713" y="453926"/>
                  <a:pt x="386953" y="451445"/>
                  <a:pt x="386953" y="446484"/>
                </a:cubicBezTo>
                <a:cubicBezTo>
                  <a:pt x="386953" y="441523"/>
                  <a:pt x="381992" y="439043"/>
                  <a:pt x="372070" y="439043"/>
                </a:cubicBezTo>
                <a:lnTo>
                  <a:pt x="357187" y="431601"/>
                </a:lnTo>
                <a:lnTo>
                  <a:pt x="349746" y="431601"/>
                </a:lnTo>
                <a:lnTo>
                  <a:pt x="342305" y="416719"/>
                </a:lnTo>
                <a:cubicBezTo>
                  <a:pt x="347266" y="411758"/>
                  <a:pt x="339824" y="406797"/>
                  <a:pt x="319980" y="401836"/>
                </a:cubicBezTo>
                <a:cubicBezTo>
                  <a:pt x="319980" y="396875"/>
                  <a:pt x="318740" y="394394"/>
                  <a:pt x="316260" y="394394"/>
                </a:cubicBezTo>
                <a:cubicBezTo>
                  <a:pt x="313779" y="394394"/>
                  <a:pt x="312539" y="394394"/>
                  <a:pt x="312539" y="394394"/>
                </a:cubicBezTo>
                <a:lnTo>
                  <a:pt x="290215" y="401836"/>
                </a:lnTo>
                <a:lnTo>
                  <a:pt x="275332" y="401836"/>
                </a:lnTo>
                <a:lnTo>
                  <a:pt x="267891" y="394394"/>
                </a:lnTo>
                <a:cubicBezTo>
                  <a:pt x="267891" y="389433"/>
                  <a:pt x="260449" y="384473"/>
                  <a:pt x="245566" y="379512"/>
                </a:cubicBezTo>
                <a:lnTo>
                  <a:pt x="253008" y="379512"/>
                </a:lnTo>
                <a:cubicBezTo>
                  <a:pt x="257969" y="379512"/>
                  <a:pt x="265410" y="379512"/>
                  <a:pt x="275332" y="379512"/>
                </a:cubicBezTo>
                <a:cubicBezTo>
                  <a:pt x="285254" y="379512"/>
                  <a:pt x="292696" y="379512"/>
                  <a:pt x="297656" y="379512"/>
                </a:cubicBezTo>
                <a:lnTo>
                  <a:pt x="319980" y="386953"/>
                </a:lnTo>
                <a:cubicBezTo>
                  <a:pt x="324941" y="386953"/>
                  <a:pt x="327422" y="389433"/>
                  <a:pt x="327422" y="394394"/>
                </a:cubicBezTo>
                <a:lnTo>
                  <a:pt x="334863" y="386953"/>
                </a:lnTo>
                <a:cubicBezTo>
                  <a:pt x="339824" y="391914"/>
                  <a:pt x="342305" y="394394"/>
                  <a:pt x="342305" y="394394"/>
                </a:cubicBezTo>
                <a:cubicBezTo>
                  <a:pt x="342305" y="394394"/>
                  <a:pt x="344785" y="394394"/>
                  <a:pt x="349746" y="394394"/>
                </a:cubicBezTo>
                <a:lnTo>
                  <a:pt x="349746" y="386953"/>
                </a:lnTo>
                <a:lnTo>
                  <a:pt x="357187" y="379512"/>
                </a:lnTo>
                <a:cubicBezTo>
                  <a:pt x="362148" y="379512"/>
                  <a:pt x="367110" y="379512"/>
                  <a:pt x="372070" y="379512"/>
                </a:cubicBezTo>
                <a:lnTo>
                  <a:pt x="379512" y="372070"/>
                </a:lnTo>
                <a:cubicBezTo>
                  <a:pt x="374551" y="367109"/>
                  <a:pt x="374551" y="362148"/>
                  <a:pt x="379512" y="357187"/>
                </a:cubicBezTo>
                <a:lnTo>
                  <a:pt x="401836" y="357187"/>
                </a:lnTo>
                <a:lnTo>
                  <a:pt x="394395" y="364629"/>
                </a:lnTo>
                <a:cubicBezTo>
                  <a:pt x="394395" y="359668"/>
                  <a:pt x="393154" y="358428"/>
                  <a:pt x="390674" y="360908"/>
                </a:cubicBezTo>
                <a:cubicBezTo>
                  <a:pt x="388194" y="363388"/>
                  <a:pt x="389434" y="365869"/>
                  <a:pt x="394395" y="368350"/>
                </a:cubicBezTo>
                <a:cubicBezTo>
                  <a:pt x="399355" y="370830"/>
                  <a:pt x="401836" y="374551"/>
                  <a:pt x="401836" y="379512"/>
                </a:cubicBezTo>
                <a:cubicBezTo>
                  <a:pt x="401836" y="384473"/>
                  <a:pt x="404316" y="386953"/>
                  <a:pt x="409277" y="386953"/>
                </a:cubicBezTo>
                <a:cubicBezTo>
                  <a:pt x="414238" y="386953"/>
                  <a:pt x="416719" y="384473"/>
                  <a:pt x="416719" y="379512"/>
                </a:cubicBezTo>
                <a:lnTo>
                  <a:pt x="416719" y="372070"/>
                </a:lnTo>
                <a:lnTo>
                  <a:pt x="416719" y="364629"/>
                </a:lnTo>
                <a:cubicBezTo>
                  <a:pt x="406797" y="359668"/>
                  <a:pt x="409277" y="357187"/>
                  <a:pt x="424160" y="357187"/>
                </a:cubicBezTo>
                <a:lnTo>
                  <a:pt x="439043" y="357187"/>
                </a:lnTo>
                <a:cubicBezTo>
                  <a:pt x="453926" y="362148"/>
                  <a:pt x="466328" y="364629"/>
                  <a:pt x="476250" y="364629"/>
                </a:cubicBezTo>
                <a:lnTo>
                  <a:pt x="498574" y="364629"/>
                </a:lnTo>
                <a:cubicBezTo>
                  <a:pt x="508496" y="364629"/>
                  <a:pt x="515937" y="364629"/>
                  <a:pt x="520899" y="364629"/>
                </a:cubicBezTo>
                <a:cubicBezTo>
                  <a:pt x="525859" y="364629"/>
                  <a:pt x="534541" y="364629"/>
                  <a:pt x="546943" y="364629"/>
                </a:cubicBezTo>
                <a:cubicBezTo>
                  <a:pt x="559346" y="364629"/>
                  <a:pt x="565547" y="364629"/>
                  <a:pt x="565547" y="364629"/>
                </a:cubicBezTo>
                <a:cubicBezTo>
                  <a:pt x="560586" y="359668"/>
                  <a:pt x="555625" y="357187"/>
                  <a:pt x="550664" y="357187"/>
                </a:cubicBezTo>
                <a:cubicBezTo>
                  <a:pt x="540742" y="357187"/>
                  <a:pt x="533301" y="357187"/>
                  <a:pt x="528340" y="357187"/>
                </a:cubicBezTo>
                <a:lnTo>
                  <a:pt x="520899" y="349746"/>
                </a:lnTo>
                <a:lnTo>
                  <a:pt x="520899" y="342305"/>
                </a:lnTo>
                <a:cubicBezTo>
                  <a:pt x="515937" y="337344"/>
                  <a:pt x="517178" y="334863"/>
                  <a:pt x="524619" y="334863"/>
                </a:cubicBezTo>
                <a:cubicBezTo>
                  <a:pt x="532060" y="334863"/>
                  <a:pt x="535781" y="334863"/>
                  <a:pt x="535781" y="334863"/>
                </a:cubicBezTo>
                <a:cubicBezTo>
                  <a:pt x="535781" y="334863"/>
                  <a:pt x="533301" y="332383"/>
                  <a:pt x="528340" y="327422"/>
                </a:cubicBezTo>
                <a:cubicBezTo>
                  <a:pt x="523379" y="322461"/>
                  <a:pt x="519658" y="319980"/>
                  <a:pt x="517178" y="319980"/>
                </a:cubicBezTo>
                <a:cubicBezTo>
                  <a:pt x="514697" y="319980"/>
                  <a:pt x="510977" y="317500"/>
                  <a:pt x="506016" y="312539"/>
                </a:cubicBezTo>
                <a:cubicBezTo>
                  <a:pt x="506016" y="312539"/>
                  <a:pt x="506016" y="315019"/>
                  <a:pt x="506016" y="319980"/>
                </a:cubicBezTo>
                <a:cubicBezTo>
                  <a:pt x="501055" y="324941"/>
                  <a:pt x="496094" y="324941"/>
                  <a:pt x="491133" y="319980"/>
                </a:cubicBezTo>
                <a:cubicBezTo>
                  <a:pt x="481211" y="319980"/>
                  <a:pt x="473769" y="319980"/>
                  <a:pt x="468809" y="319980"/>
                </a:cubicBezTo>
                <a:lnTo>
                  <a:pt x="453926" y="319980"/>
                </a:lnTo>
                <a:cubicBezTo>
                  <a:pt x="448965" y="324941"/>
                  <a:pt x="440283" y="324941"/>
                  <a:pt x="427881" y="319980"/>
                </a:cubicBezTo>
                <a:cubicBezTo>
                  <a:pt x="415479" y="315019"/>
                  <a:pt x="409277" y="310059"/>
                  <a:pt x="409277" y="305098"/>
                </a:cubicBezTo>
                <a:cubicBezTo>
                  <a:pt x="404316" y="305098"/>
                  <a:pt x="400596" y="305098"/>
                  <a:pt x="398115" y="305098"/>
                </a:cubicBezTo>
                <a:cubicBezTo>
                  <a:pt x="395635" y="305098"/>
                  <a:pt x="391914" y="305098"/>
                  <a:pt x="386953" y="305098"/>
                </a:cubicBezTo>
                <a:lnTo>
                  <a:pt x="379512" y="312539"/>
                </a:lnTo>
                <a:cubicBezTo>
                  <a:pt x="377031" y="312539"/>
                  <a:pt x="372070" y="312539"/>
                  <a:pt x="364629" y="312539"/>
                </a:cubicBezTo>
                <a:lnTo>
                  <a:pt x="342305" y="312539"/>
                </a:lnTo>
                <a:cubicBezTo>
                  <a:pt x="342305" y="317500"/>
                  <a:pt x="342305" y="319980"/>
                  <a:pt x="342305" y="319980"/>
                </a:cubicBezTo>
                <a:lnTo>
                  <a:pt x="334863" y="312539"/>
                </a:lnTo>
                <a:cubicBezTo>
                  <a:pt x="334863" y="312539"/>
                  <a:pt x="334863" y="311299"/>
                  <a:pt x="334863" y="308818"/>
                </a:cubicBezTo>
                <a:cubicBezTo>
                  <a:pt x="334863" y="306338"/>
                  <a:pt x="332383" y="305098"/>
                  <a:pt x="327422" y="305098"/>
                </a:cubicBezTo>
                <a:cubicBezTo>
                  <a:pt x="322461" y="305098"/>
                  <a:pt x="322461" y="307578"/>
                  <a:pt x="327422" y="312539"/>
                </a:cubicBezTo>
                <a:lnTo>
                  <a:pt x="319980" y="312539"/>
                </a:lnTo>
                <a:cubicBezTo>
                  <a:pt x="310059" y="312539"/>
                  <a:pt x="302617" y="312539"/>
                  <a:pt x="297656" y="312539"/>
                </a:cubicBezTo>
                <a:cubicBezTo>
                  <a:pt x="297656" y="312539"/>
                  <a:pt x="295176" y="310059"/>
                  <a:pt x="290215" y="305098"/>
                </a:cubicBezTo>
                <a:cubicBezTo>
                  <a:pt x="290215" y="300137"/>
                  <a:pt x="282774" y="295176"/>
                  <a:pt x="267891" y="290215"/>
                </a:cubicBezTo>
                <a:lnTo>
                  <a:pt x="245566" y="282773"/>
                </a:lnTo>
                <a:lnTo>
                  <a:pt x="238125" y="275332"/>
                </a:lnTo>
                <a:cubicBezTo>
                  <a:pt x="233164" y="270371"/>
                  <a:pt x="228203" y="267891"/>
                  <a:pt x="223242" y="267891"/>
                </a:cubicBezTo>
                <a:cubicBezTo>
                  <a:pt x="218281" y="267891"/>
                  <a:pt x="209600" y="266650"/>
                  <a:pt x="197197" y="264170"/>
                </a:cubicBezTo>
                <a:cubicBezTo>
                  <a:pt x="184795" y="261689"/>
                  <a:pt x="176113" y="260449"/>
                  <a:pt x="171152" y="260449"/>
                </a:cubicBezTo>
                <a:lnTo>
                  <a:pt x="163711" y="253008"/>
                </a:lnTo>
                <a:cubicBezTo>
                  <a:pt x="163711" y="243086"/>
                  <a:pt x="153789" y="238125"/>
                  <a:pt x="133945" y="238125"/>
                </a:cubicBezTo>
                <a:cubicBezTo>
                  <a:pt x="124023" y="238125"/>
                  <a:pt x="119063" y="238125"/>
                  <a:pt x="119063" y="238125"/>
                </a:cubicBezTo>
                <a:lnTo>
                  <a:pt x="104180" y="238125"/>
                </a:lnTo>
                <a:cubicBezTo>
                  <a:pt x="99219" y="238125"/>
                  <a:pt x="95498" y="236885"/>
                  <a:pt x="93018" y="234404"/>
                </a:cubicBezTo>
                <a:cubicBezTo>
                  <a:pt x="90537" y="231924"/>
                  <a:pt x="86817" y="233164"/>
                  <a:pt x="81855" y="238125"/>
                </a:cubicBezTo>
                <a:lnTo>
                  <a:pt x="74414" y="230684"/>
                </a:lnTo>
                <a:cubicBezTo>
                  <a:pt x="74414" y="230684"/>
                  <a:pt x="71934" y="230684"/>
                  <a:pt x="66973" y="230684"/>
                </a:cubicBezTo>
                <a:cubicBezTo>
                  <a:pt x="62012" y="225722"/>
                  <a:pt x="58291" y="225722"/>
                  <a:pt x="55811" y="230684"/>
                </a:cubicBezTo>
                <a:cubicBezTo>
                  <a:pt x="53330" y="235645"/>
                  <a:pt x="49610" y="238125"/>
                  <a:pt x="44648" y="238125"/>
                </a:cubicBezTo>
                <a:cubicBezTo>
                  <a:pt x="39687" y="238125"/>
                  <a:pt x="37207" y="236885"/>
                  <a:pt x="37207" y="234404"/>
                </a:cubicBezTo>
                <a:cubicBezTo>
                  <a:pt x="37207" y="231924"/>
                  <a:pt x="37207" y="228203"/>
                  <a:pt x="37207" y="223242"/>
                </a:cubicBezTo>
                <a:cubicBezTo>
                  <a:pt x="37207" y="218281"/>
                  <a:pt x="37207" y="215801"/>
                  <a:pt x="37207" y="215801"/>
                </a:cubicBezTo>
                <a:cubicBezTo>
                  <a:pt x="32246" y="215801"/>
                  <a:pt x="27285" y="213320"/>
                  <a:pt x="22324" y="208359"/>
                </a:cubicBezTo>
                <a:lnTo>
                  <a:pt x="22324" y="200918"/>
                </a:lnTo>
                <a:cubicBezTo>
                  <a:pt x="27285" y="200918"/>
                  <a:pt x="29766" y="199677"/>
                  <a:pt x="29766" y="197197"/>
                </a:cubicBezTo>
                <a:cubicBezTo>
                  <a:pt x="29766" y="194717"/>
                  <a:pt x="27285" y="193476"/>
                  <a:pt x="22324" y="193476"/>
                </a:cubicBezTo>
                <a:cubicBezTo>
                  <a:pt x="17363" y="193476"/>
                  <a:pt x="13643" y="188515"/>
                  <a:pt x="11162" y="178594"/>
                </a:cubicBezTo>
                <a:cubicBezTo>
                  <a:pt x="8682" y="168672"/>
                  <a:pt x="9922" y="162470"/>
                  <a:pt x="14883" y="159990"/>
                </a:cubicBezTo>
                <a:cubicBezTo>
                  <a:pt x="19844" y="157510"/>
                  <a:pt x="21084" y="153789"/>
                  <a:pt x="18603" y="148828"/>
                </a:cubicBezTo>
                <a:cubicBezTo>
                  <a:pt x="16123" y="143867"/>
                  <a:pt x="12402" y="142627"/>
                  <a:pt x="7441" y="145107"/>
                </a:cubicBezTo>
                <a:cubicBezTo>
                  <a:pt x="2480" y="147588"/>
                  <a:pt x="0" y="146348"/>
                  <a:pt x="0" y="141387"/>
                </a:cubicBezTo>
                <a:cubicBezTo>
                  <a:pt x="0" y="141387"/>
                  <a:pt x="1240" y="140146"/>
                  <a:pt x="3721" y="137666"/>
                </a:cubicBezTo>
                <a:cubicBezTo>
                  <a:pt x="6201" y="135186"/>
                  <a:pt x="8682" y="133945"/>
                  <a:pt x="11162" y="133945"/>
                </a:cubicBezTo>
                <a:cubicBezTo>
                  <a:pt x="13643" y="133945"/>
                  <a:pt x="14883" y="133945"/>
                  <a:pt x="14883" y="133945"/>
                </a:cubicBezTo>
                <a:lnTo>
                  <a:pt x="29766" y="133945"/>
                </a:lnTo>
                <a:lnTo>
                  <a:pt x="37207" y="133945"/>
                </a:lnTo>
                <a:cubicBezTo>
                  <a:pt x="32246" y="128984"/>
                  <a:pt x="28525" y="126504"/>
                  <a:pt x="26045" y="126504"/>
                </a:cubicBezTo>
                <a:cubicBezTo>
                  <a:pt x="23564" y="126504"/>
                  <a:pt x="22324" y="121542"/>
                  <a:pt x="22324" y="111621"/>
                </a:cubicBezTo>
                <a:lnTo>
                  <a:pt x="29766" y="104179"/>
                </a:lnTo>
                <a:lnTo>
                  <a:pt x="66973" y="119062"/>
                </a:lnTo>
                <a:lnTo>
                  <a:pt x="74414" y="119062"/>
                </a:lnTo>
                <a:cubicBezTo>
                  <a:pt x="99219" y="124024"/>
                  <a:pt x="111621" y="124024"/>
                  <a:pt x="111621" y="119062"/>
                </a:cubicBezTo>
                <a:cubicBezTo>
                  <a:pt x="111621" y="119062"/>
                  <a:pt x="116582" y="121542"/>
                  <a:pt x="126504" y="126504"/>
                </a:cubicBezTo>
                <a:cubicBezTo>
                  <a:pt x="136426" y="126504"/>
                  <a:pt x="146348" y="128984"/>
                  <a:pt x="156270" y="133945"/>
                </a:cubicBezTo>
                <a:lnTo>
                  <a:pt x="171152" y="141387"/>
                </a:lnTo>
                <a:cubicBezTo>
                  <a:pt x="176113" y="141387"/>
                  <a:pt x="174873" y="142627"/>
                  <a:pt x="167432" y="145107"/>
                </a:cubicBezTo>
                <a:cubicBezTo>
                  <a:pt x="159990" y="147588"/>
                  <a:pt x="157510" y="150068"/>
                  <a:pt x="159990" y="152549"/>
                </a:cubicBezTo>
                <a:cubicBezTo>
                  <a:pt x="162471" y="155029"/>
                  <a:pt x="168672" y="156269"/>
                  <a:pt x="178594" y="156269"/>
                </a:cubicBezTo>
                <a:cubicBezTo>
                  <a:pt x="188516" y="156269"/>
                  <a:pt x="193477" y="156269"/>
                  <a:pt x="193477" y="156269"/>
                </a:cubicBezTo>
                <a:lnTo>
                  <a:pt x="230684" y="156269"/>
                </a:lnTo>
                <a:lnTo>
                  <a:pt x="238125" y="163711"/>
                </a:lnTo>
                <a:cubicBezTo>
                  <a:pt x="248047" y="163711"/>
                  <a:pt x="253008" y="161230"/>
                  <a:pt x="253008" y="156269"/>
                </a:cubicBezTo>
                <a:lnTo>
                  <a:pt x="260449" y="148828"/>
                </a:lnTo>
                <a:cubicBezTo>
                  <a:pt x="260449" y="148828"/>
                  <a:pt x="262930" y="148828"/>
                  <a:pt x="267891" y="148828"/>
                </a:cubicBezTo>
                <a:cubicBezTo>
                  <a:pt x="267891" y="143867"/>
                  <a:pt x="270371" y="141387"/>
                  <a:pt x="275332" y="141387"/>
                </a:cubicBezTo>
                <a:cubicBezTo>
                  <a:pt x="280293" y="141387"/>
                  <a:pt x="284014" y="142627"/>
                  <a:pt x="286494" y="145107"/>
                </a:cubicBezTo>
                <a:cubicBezTo>
                  <a:pt x="288975" y="147588"/>
                  <a:pt x="290215" y="147588"/>
                  <a:pt x="290215" y="145107"/>
                </a:cubicBezTo>
                <a:cubicBezTo>
                  <a:pt x="290215" y="142627"/>
                  <a:pt x="297656" y="141387"/>
                  <a:pt x="312539" y="141387"/>
                </a:cubicBezTo>
                <a:cubicBezTo>
                  <a:pt x="317500" y="141387"/>
                  <a:pt x="321221" y="141387"/>
                  <a:pt x="323701" y="141387"/>
                </a:cubicBezTo>
                <a:cubicBezTo>
                  <a:pt x="326182" y="141387"/>
                  <a:pt x="329902" y="141387"/>
                  <a:pt x="334863" y="141387"/>
                </a:cubicBezTo>
                <a:lnTo>
                  <a:pt x="342305" y="141387"/>
                </a:lnTo>
                <a:cubicBezTo>
                  <a:pt x="342305" y="146348"/>
                  <a:pt x="347266" y="148828"/>
                  <a:pt x="357187" y="148828"/>
                </a:cubicBezTo>
                <a:cubicBezTo>
                  <a:pt x="362148" y="148828"/>
                  <a:pt x="368350" y="148828"/>
                  <a:pt x="375791" y="148828"/>
                </a:cubicBezTo>
                <a:cubicBezTo>
                  <a:pt x="383232" y="148828"/>
                  <a:pt x="389434" y="148828"/>
                  <a:pt x="394395" y="148828"/>
                </a:cubicBezTo>
                <a:cubicBezTo>
                  <a:pt x="409277" y="148828"/>
                  <a:pt x="416719" y="148828"/>
                  <a:pt x="416719" y="148828"/>
                </a:cubicBezTo>
                <a:cubicBezTo>
                  <a:pt x="416719" y="148828"/>
                  <a:pt x="416719" y="146348"/>
                  <a:pt x="416719" y="141387"/>
                </a:cubicBezTo>
                <a:lnTo>
                  <a:pt x="416719" y="133945"/>
                </a:lnTo>
                <a:cubicBezTo>
                  <a:pt x="416719" y="138906"/>
                  <a:pt x="411758" y="141387"/>
                  <a:pt x="401836" y="141387"/>
                </a:cubicBezTo>
                <a:lnTo>
                  <a:pt x="386953" y="133945"/>
                </a:lnTo>
                <a:cubicBezTo>
                  <a:pt x="386953" y="133945"/>
                  <a:pt x="386953" y="131465"/>
                  <a:pt x="386953" y="126504"/>
                </a:cubicBezTo>
                <a:lnTo>
                  <a:pt x="394395" y="126504"/>
                </a:lnTo>
                <a:cubicBezTo>
                  <a:pt x="394395" y="126504"/>
                  <a:pt x="398115" y="126504"/>
                  <a:pt x="405557" y="126504"/>
                </a:cubicBezTo>
                <a:cubicBezTo>
                  <a:pt x="412998" y="126504"/>
                  <a:pt x="417959" y="125263"/>
                  <a:pt x="420439" y="122783"/>
                </a:cubicBezTo>
                <a:cubicBezTo>
                  <a:pt x="422920" y="120303"/>
                  <a:pt x="425401" y="120303"/>
                  <a:pt x="427881" y="122783"/>
                </a:cubicBezTo>
                <a:cubicBezTo>
                  <a:pt x="430361" y="125263"/>
                  <a:pt x="432842" y="125263"/>
                  <a:pt x="435322" y="122783"/>
                </a:cubicBezTo>
                <a:cubicBezTo>
                  <a:pt x="437803" y="120303"/>
                  <a:pt x="441523" y="119062"/>
                  <a:pt x="446484" y="119062"/>
                </a:cubicBezTo>
                <a:lnTo>
                  <a:pt x="453926" y="126504"/>
                </a:lnTo>
                <a:cubicBezTo>
                  <a:pt x="458887" y="131465"/>
                  <a:pt x="461367" y="136425"/>
                  <a:pt x="461367" y="141387"/>
                </a:cubicBezTo>
                <a:cubicBezTo>
                  <a:pt x="461367" y="141387"/>
                  <a:pt x="456406" y="141387"/>
                  <a:pt x="446484" y="141387"/>
                </a:cubicBezTo>
                <a:cubicBezTo>
                  <a:pt x="431602" y="141387"/>
                  <a:pt x="425401" y="143867"/>
                  <a:pt x="427881" y="148828"/>
                </a:cubicBezTo>
                <a:cubicBezTo>
                  <a:pt x="430361" y="153789"/>
                  <a:pt x="434082" y="156269"/>
                  <a:pt x="439043" y="156269"/>
                </a:cubicBezTo>
                <a:cubicBezTo>
                  <a:pt x="453926" y="156269"/>
                  <a:pt x="471289" y="158750"/>
                  <a:pt x="491133" y="163711"/>
                </a:cubicBezTo>
                <a:cubicBezTo>
                  <a:pt x="496094" y="168672"/>
                  <a:pt x="499815" y="171152"/>
                  <a:pt x="502295" y="171152"/>
                </a:cubicBezTo>
                <a:cubicBezTo>
                  <a:pt x="504775" y="171152"/>
                  <a:pt x="508496" y="171152"/>
                  <a:pt x="513457" y="171152"/>
                </a:cubicBezTo>
                <a:cubicBezTo>
                  <a:pt x="518418" y="176113"/>
                  <a:pt x="520899" y="178594"/>
                  <a:pt x="520899" y="178594"/>
                </a:cubicBezTo>
                <a:cubicBezTo>
                  <a:pt x="520899" y="178594"/>
                  <a:pt x="520899" y="176113"/>
                  <a:pt x="520899" y="171152"/>
                </a:cubicBezTo>
                <a:cubicBezTo>
                  <a:pt x="520899" y="171152"/>
                  <a:pt x="525859" y="168672"/>
                  <a:pt x="535781" y="163711"/>
                </a:cubicBezTo>
                <a:cubicBezTo>
                  <a:pt x="535781" y="163711"/>
                  <a:pt x="537022" y="162470"/>
                  <a:pt x="539502" y="159990"/>
                </a:cubicBezTo>
                <a:cubicBezTo>
                  <a:pt x="541983" y="157510"/>
                  <a:pt x="543223" y="156269"/>
                  <a:pt x="543223" y="156269"/>
                </a:cubicBezTo>
                <a:cubicBezTo>
                  <a:pt x="543223" y="151308"/>
                  <a:pt x="543223" y="148828"/>
                  <a:pt x="543223" y="148828"/>
                </a:cubicBezTo>
                <a:cubicBezTo>
                  <a:pt x="543223" y="148828"/>
                  <a:pt x="543223" y="146348"/>
                  <a:pt x="543223" y="141387"/>
                </a:cubicBezTo>
                <a:cubicBezTo>
                  <a:pt x="543223" y="121542"/>
                  <a:pt x="535781" y="111621"/>
                  <a:pt x="520899" y="111621"/>
                </a:cubicBezTo>
                <a:cubicBezTo>
                  <a:pt x="515937" y="111621"/>
                  <a:pt x="512217" y="110380"/>
                  <a:pt x="509736" y="107900"/>
                </a:cubicBezTo>
                <a:cubicBezTo>
                  <a:pt x="507256" y="105420"/>
                  <a:pt x="506016" y="102939"/>
                  <a:pt x="506016" y="100459"/>
                </a:cubicBezTo>
                <a:cubicBezTo>
                  <a:pt x="506016" y="97979"/>
                  <a:pt x="509736" y="96738"/>
                  <a:pt x="517178" y="96738"/>
                </a:cubicBezTo>
                <a:cubicBezTo>
                  <a:pt x="524619" y="96738"/>
                  <a:pt x="530821" y="95497"/>
                  <a:pt x="535781" y="93017"/>
                </a:cubicBezTo>
                <a:cubicBezTo>
                  <a:pt x="540742" y="90537"/>
                  <a:pt x="540742" y="86817"/>
                  <a:pt x="535781" y="81855"/>
                </a:cubicBezTo>
                <a:lnTo>
                  <a:pt x="543223" y="81855"/>
                </a:lnTo>
                <a:lnTo>
                  <a:pt x="550664" y="81855"/>
                </a:lnTo>
                <a:cubicBezTo>
                  <a:pt x="550664" y="81855"/>
                  <a:pt x="551904" y="80615"/>
                  <a:pt x="554385" y="78135"/>
                </a:cubicBezTo>
                <a:cubicBezTo>
                  <a:pt x="556865" y="75654"/>
                  <a:pt x="563066" y="76894"/>
                  <a:pt x="572988" y="81855"/>
                </a:cubicBezTo>
                <a:cubicBezTo>
                  <a:pt x="582910" y="86817"/>
                  <a:pt x="589111" y="90537"/>
                  <a:pt x="591592" y="93017"/>
                </a:cubicBezTo>
                <a:cubicBezTo>
                  <a:pt x="594072" y="95497"/>
                  <a:pt x="596553" y="95497"/>
                  <a:pt x="599033" y="93017"/>
                </a:cubicBezTo>
                <a:cubicBezTo>
                  <a:pt x="601514" y="90537"/>
                  <a:pt x="608955" y="89297"/>
                  <a:pt x="621358" y="89297"/>
                </a:cubicBezTo>
                <a:cubicBezTo>
                  <a:pt x="633760" y="89297"/>
                  <a:pt x="642442" y="90537"/>
                  <a:pt x="647403" y="93017"/>
                </a:cubicBezTo>
                <a:cubicBezTo>
                  <a:pt x="652363" y="95497"/>
                  <a:pt x="656084" y="95497"/>
                  <a:pt x="658564" y="93017"/>
                </a:cubicBezTo>
                <a:cubicBezTo>
                  <a:pt x="661045" y="90537"/>
                  <a:pt x="664766" y="89297"/>
                  <a:pt x="669727" y="89297"/>
                </a:cubicBezTo>
                <a:lnTo>
                  <a:pt x="669727" y="96738"/>
                </a:lnTo>
                <a:cubicBezTo>
                  <a:pt x="664766" y="96738"/>
                  <a:pt x="663526" y="97979"/>
                  <a:pt x="666006" y="100459"/>
                </a:cubicBezTo>
                <a:cubicBezTo>
                  <a:pt x="668486" y="102939"/>
                  <a:pt x="672207" y="104179"/>
                  <a:pt x="677168" y="104179"/>
                </a:cubicBezTo>
                <a:cubicBezTo>
                  <a:pt x="682129" y="104179"/>
                  <a:pt x="684610" y="101699"/>
                  <a:pt x="684610" y="96738"/>
                </a:cubicBezTo>
                <a:cubicBezTo>
                  <a:pt x="689570" y="101699"/>
                  <a:pt x="693291" y="104179"/>
                  <a:pt x="695772" y="104179"/>
                </a:cubicBezTo>
                <a:cubicBezTo>
                  <a:pt x="698252" y="104179"/>
                  <a:pt x="701973" y="104179"/>
                  <a:pt x="706934" y="104179"/>
                </a:cubicBezTo>
                <a:cubicBezTo>
                  <a:pt x="711895" y="104179"/>
                  <a:pt x="714375" y="104179"/>
                  <a:pt x="714375" y="104179"/>
                </a:cubicBezTo>
                <a:cubicBezTo>
                  <a:pt x="714375" y="104179"/>
                  <a:pt x="714375" y="101699"/>
                  <a:pt x="714375" y="96738"/>
                </a:cubicBezTo>
                <a:cubicBezTo>
                  <a:pt x="714375" y="91777"/>
                  <a:pt x="715615" y="89297"/>
                  <a:pt x="718096" y="89297"/>
                </a:cubicBezTo>
                <a:cubicBezTo>
                  <a:pt x="720576" y="89297"/>
                  <a:pt x="721816" y="93017"/>
                  <a:pt x="721816" y="100459"/>
                </a:cubicBezTo>
                <a:cubicBezTo>
                  <a:pt x="721816" y="107900"/>
                  <a:pt x="724297" y="109141"/>
                  <a:pt x="729258" y="104179"/>
                </a:cubicBezTo>
                <a:lnTo>
                  <a:pt x="736699" y="96738"/>
                </a:lnTo>
                <a:lnTo>
                  <a:pt x="729258" y="96738"/>
                </a:lnTo>
                <a:lnTo>
                  <a:pt x="736699" y="89297"/>
                </a:lnTo>
                <a:cubicBezTo>
                  <a:pt x="741660" y="84335"/>
                  <a:pt x="746621" y="84335"/>
                  <a:pt x="751582" y="89297"/>
                </a:cubicBezTo>
                <a:lnTo>
                  <a:pt x="766465" y="89297"/>
                </a:lnTo>
                <a:cubicBezTo>
                  <a:pt x="766465" y="74414"/>
                  <a:pt x="761504" y="66972"/>
                  <a:pt x="751582" y="66972"/>
                </a:cubicBezTo>
                <a:cubicBezTo>
                  <a:pt x="751582" y="66972"/>
                  <a:pt x="749102" y="66972"/>
                  <a:pt x="744141" y="66972"/>
                </a:cubicBezTo>
                <a:lnTo>
                  <a:pt x="736699" y="74414"/>
                </a:lnTo>
                <a:lnTo>
                  <a:pt x="729258" y="81855"/>
                </a:lnTo>
                <a:lnTo>
                  <a:pt x="714375" y="81855"/>
                </a:lnTo>
                <a:lnTo>
                  <a:pt x="706934" y="89297"/>
                </a:lnTo>
                <a:cubicBezTo>
                  <a:pt x="697012" y="89297"/>
                  <a:pt x="692051" y="88056"/>
                  <a:pt x="692051" y="85576"/>
                </a:cubicBezTo>
                <a:cubicBezTo>
                  <a:pt x="692051" y="83096"/>
                  <a:pt x="694531" y="79375"/>
                  <a:pt x="699492" y="74414"/>
                </a:cubicBezTo>
                <a:lnTo>
                  <a:pt x="706934" y="74414"/>
                </a:lnTo>
                <a:lnTo>
                  <a:pt x="721816" y="74414"/>
                </a:lnTo>
                <a:cubicBezTo>
                  <a:pt x="726777" y="69453"/>
                  <a:pt x="730498" y="65732"/>
                  <a:pt x="732979" y="63252"/>
                </a:cubicBezTo>
                <a:cubicBezTo>
                  <a:pt x="735459" y="60772"/>
                  <a:pt x="735459" y="58290"/>
                  <a:pt x="732979" y="55810"/>
                </a:cubicBezTo>
                <a:cubicBezTo>
                  <a:pt x="730498" y="53330"/>
                  <a:pt x="726777" y="52090"/>
                  <a:pt x="721816" y="52090"/>
                </a:cubicBezTo>
                <a:lnTo>
                  <a:pt x="721816" y="59531"/>
                </a:lnTo>
                <a:lnTo>
                  <a:pt x="714375" y="59531"/>
                </a:lnTo>
                <a:cubicBezTo>
                  <a:pt x="709414" y="59531"/>
                  <a:pt x="704453" y="54570"/>
                  <a:pt x="699492" y="44648"/>
                </a:cubicBezTo>
                <a:close/>
                <a:moveTo>
                  <a:pt x="535781" y="37207"/>
                </a:moveTo>
                <a:cubicBezTo>
                  <a:pt x="540742" y="37207"/>
                  <a:pt x="543223" y="39687"/>
                  <a:pt x="543223" y="44648"/>
                </a:cubicBezTo>
                <a:lnTo>
                  <a:pt x="535781" y="44648"/>
                </a:lnTo>
                <a:cubicBezTo>
                  <a:pt x="535781" y="44648"/>
                  <a:pt x="535781" y="42168"/>
                  <a:pt x="535781" y="37207"/>
                </a:cubicBezTo>
                <a:close/>
                <a:moveTo>
                  <a:pt x="1272481" y="22324"/>
                </a:moveTo>
                <a:lnTo>
                  <a:pt x="1279922" y="29765"/>
                </a:lnTo>
                <a:lnTo>
                  <a:pt x="1272481" y="29765"/>
                </a:lnTo>
                <a:close/>
                <a:moveTo>
                  <a:pt x="1212949" y="22324"/>
                </a:moveTo>
                <a:cubicBezTo>
                  <a:pt x="1242715" y="27285"/>
                  <a:pt x="1257598" y="34727"/>
                  <a:pt x="1257598" y="44648"/>
                </a:cubicBezTo>
                <a:cubicBezTo>
                  <a:pt x="1257598" y="49610"/>
                  <a:pt x="1245195" y="47128"/>
                  <a:pt x="1220391" y="37207"/>
                </a:cubicBezTo>
                <a:close/>
                <a:moveTo>
                  <a:pt x="1056680" y="22324"/>
                </a:moveTo>
                <a:cubicBezTo>
                  <a:pt x="1056680" y="22324"/>
                  <a:pt x="1057920" y="23565"/>
                  <a:pt x="1060400" y="26045"/>
                </a:cubicBezTo>
                <a:cubicBezTo>
                  <a:pt x="1062881" y="28525"/>
                  <a:pt x="1064121" y="29765"/>
                  <a:pt x="1064121" y="29765"/>
                </a:cubicBezTo>
                <a:lnTo>
                  <a:pt x="1056680" y="29765"/>
                </a:lnTo>
                <a:cubicBezTo>
                  <a:pt x="1056680" y="29765"/>
                  <a:pt x="1056680" y="27285"/>
                  <a:pt x="1056680" y="22324"/>
                </a:cubicBezTo>
                <a:close/>
                <a:moveTo>
                  <a:pt x="714375" y="0"/>
                </a:moveTo>
                <a:lnTo>
                  <a:pt x="721816" y="0"/>
                </a:lnTo>
                <a:cubicBezTo>
                  <a:pt x="721816" y="4961"/>
                  <a:pt x="719336" y="7441"/>
                  <a:pt x="714375" y="7441"/>
                </a:cubicBezTo>
                <a:cubicBezTo>
                  <a:pt x="714375" y="7441"/>
                  <a:pt x="714375" y="4961"/>
                  <a:pt x="71437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2" rIns="91422" bIns="45712" rtlCol="0" anchor="ctr"/>
          <a:lstStyle/>
          <a:p>
            <a:pPr algn="ctr" defTabSz="1371350"/>
            <a:endParaRPr lang="ja-JP" altLang="en-US" sz="2699">
              <a:solidFill>
                <a:srgbClr val="FFFFFF"/>
              </a:solidFill>
            </a:endParaRPr>
          </a:p>
        </p:txBody>
      </p:sp>
      <p:sp>
        <p:nvSpPr>
          <p:cNvPr id="16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1533166" y="7757240"/>
            <a:ext cx="15220083" cy="839239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4349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SUBTITLE GOES HERE</a:t>
            </a:r>
            <a:endParaRPr kumimoji="1" lang="ja-JP" alt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1533166" y="8749302"/>
            <a:ext cx="15220083" cy="1031433"/>
          </a:xfrm>
        </p:spPr>
        <p:txBody>
          <a:bodyPr anchor="b">
            <a:normAutofit/>
          </a:bodyPr>
          <a:lstStyle>
            <a:lvl1pPr algn="ctr">
              <a:spcBef>
                <a:spcPts val="0"/>
              </a:spcBef>
              <a:defRPr sz="1800" baseline="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7" name="Picture Placeholder 7"/>
          <p:cNvSpPr>
            <a:spLocks noGrp="1"/>
          </p:cNvSpPr>
          <p:nvPr>
            <p:ph type="pic" sz="quarter" idx="11" hasCustomPrompt="1"/>
          </p:nvPr>
        </p:nvSpPr>
        <p:spPr>
          <a:xfrm>
            <a:off x="3761999" y="782744"/>
            <a:ext cx="11659464" cy="5902644"/>
          </a:xfrm>
          <a:custGeom>
            <a:avLst/>
            <a:gdLst>
              <a:gd name="connsiteX0" fmla="*/ 7808854 w 10020803"/>
              <a:gd name="connsiteY0" fmla="*/ 5038330 h 5071844"/>
              <a:gd name="connsiteX1" fmla="*/ 7898225 w 10020803"/>
              <a:gd name="connsiteY1" fmla="*/ 5071844 h 5071844"/>
              <a:gd name="connsiteX2" fmla="*/ 7831197 w 10020803"/>
              <a:gd name="connsiteY2" fmla="*/ 5060673 h 5071844"/>
              <a:gd name="connsiteX3" fmla="*/ 7808854 w 10020803"/>
              <a:gd name="connsiteY3" fmla="*/ 5038330 h 5071844"/>
              <a:gd name="connsiteX4" fmla="*/ 8990235 w 10020803"/>
              <a:gd name="connsiteY4" fmla="*/ 4965716 h 5071844"/>
              <a:gd name="connsiteX5" fmla="*/ 8993029 w 10020803"/>
              <a:gd name="connsiteY5" fmla="*/ 4971302 h 5071844"/>
              <a:gd name="connsiteX6" fmla="*/ 8981856 w 10020803"/>
              <a:gd name="connsiteY6" fmla="*/ 4971302 h 5071844"/>
              <a:gd name="connsiteX7" fmla="*/ 8990235 w 10020803"/>
              <a:gd name="connsiteY7" fmla="*/ 4965716 h 5071844"/>
              <a:gd name="connsiteX8" fmla="*/ 8635542 w 10020803"/>
              <a:gd name="connsiteY8" fmla="*/ 4915445 h 5071844"/>
              <a:gd name="connsiteX9" fmla="*/ 8680227 w 10020803"/>
              <a:gd name="connsiteY9" fmla="*/ 4915445 h 5071844"/>
              <a:gd name="connsiteX10" fmla="*/ 8680227 w 10020803"/>
              <a:gd name="connsiteY10" fmla="*/ 4926616 h 5071844"/>
              <a:gd name="connsiteX11" fmla="*/ 8657885 w 10020803"/>
              <a:gd name="connsiteY11" fmla="*/ 4926616 h 5071844"/>
              <a:gd name="connsiteX12" fmla="*/ 8635542 w 10020803"/>
              <a:gd name="connsiteY12" fmla="*/ 4915445 h 5071844"/>
              <a:gd name="connsiteX13" fmla="*/ 8579685 w 10020803"/>
              <a:gd name="connsiteY13" fmla="*/ 4904272 h 5071844"/>
              <a:gd name="connsiteX14" fmla="*/ 8602028 w 10020803"/>
              <a:gd name="connsiteY14" fmla="*/ 4904272 h 5071844"/>
              <a:gd name="connsiteX15" fmla="*/ 8602028 w 10020803"/>
              <a:gd name="connsiteY15" fmla="*/ 4915445 h 5071844"/>
              <a:gd name="connsiteX16" fmla="*/ 8769600 w 10020803"/>
              <a:gd name="connsiteY16" fmla="*/ 4814901 h 5071844"/>
              <a:gd name="connsiteX17" fmla="*/ 8791941 w 10020803"/>
              <a:gd name="connsiteY17" fmla="*/ 4826072 h 5071844"/>
              <a:gd name="connsiteX18" fmla="*/ 8836628 w 10020803"/>
              <a:gd name="connsiteY18" fmla="*/ 4837244 h 5071844"/>
              <a:gd name="connsiteX19" fmla="*/ 8886899 w 10020803"/>
              <a:gd name="connsiteY19" fmla="*/ 4865172 h 5071844"/>
              <a:gd name="connsiteX20" fmla="*/ 8970686 w 10020803"/>
              <a:gd name="connsiteY20" fmla="*/ 4904272 h 5071844"/>
              <a:gd name="connsiteX21" fmla="*/ 9082400 w 10020803"/>
              <a:gd name="connsiteY21" fmla="*/ 4960130 h 5071844"/>
              <a:gd name="connsiteX22" fmla="*/ 9132671 w 10020803"/>
              <a:gd name="connsiteY22" fmla="*/ 4982473 h 5071844"/>
              <a:gd name="connsiteX23" fmla="*/ 9166187 w 10020803"/>
              <a:gd name="connsiteY23" fmla="*/ 5004816 h 5071844"/>
              <a:gd name="connsiteX24" fmla="*/ 9171772 w 10020803"/>
              <a:gd name="connsiteY24" fmla="*/ 5015987 h 5071844"/>
              <a:gd name="connsiteX25" fmla="*/ 9171772 w 10020803"/>
              <a:gd name="connsiteY25" fmla="*/ 5038330 h 5071844"/>
              <a:gd name="connsiteX26" fmla="*/ 9160601 w 10020803"/>
              <a:gd name="connsiteY26" fmla="*/ 5027159 h 5071844"/>
              <a:gd name="connsiteX27" fmla="*/ 9143844 w 10020803"/>
              <a:gd name="connsiteY27" fmla="*/ 5021573 h 5071844"/>
              <a:gd name="connsiteX28" fmla="*/ 9138257 w 10020803"/>
              <a:gd name="connsiteY28" fmla="*/ 5015987 h 5071844"/>
              <a:gd name="connsiteX29" fmla="*/ 9115914 w 10020803"/>
              <a:gd name="connsiteY29" fmla="*/ 5015987 h 5071844"/>
              <a:gd name="connsiteX30" fmla="*/ 9093571 w 10020803"/>
              <a:gd name="connsiteY30" fmla="*/ 4993645 h 5071844"/>
              <a:gd name="connsiteX31" fmla="*/ 9065643 w 10020803"/>
              <a:gd name="connsiteY31" fmla="*/ 4982473 h 5071844"/>
              <a:gd name="connsiteX32" fmla="*/ 9065643 w 10020803"/>
              <a:gd name="connsiteY32" fmla="*/ 4988059 h 5071844"/>
              <a:gd name="connsiteX33" fmla="*/ 9071229 w 10020803"/>
              <a:gd name="connsiteY33" fmla="*/ 4999230 h 5071844"/>
              <a:gd name="connsiteX34" fmla="*/ 9043300 w 10020803"/>
              <a:gd name="connsiteY34" fmla="*/ 4982473 h 5071844"/>
              <a:gd name="connsiteX35" fmla="*/ 9015372 w 10020803"/>
              <a:gd name="connsiteY35" fmla="*/ 4948959 h 5071844"/>
              <a:gd name="connsiteX36" fmla="*/ 8948342 w 10020803"/>
              <a:gd name="connsiteY36" fmla="*/ 4915445 h 5071844"/>
              <a:gd name="connsiteX37" fmla="*/ 8914828 w 10020803"/>
              <a:gd name="connsiteY37" fmla="*/ 4893102 h 5071844"/>
              <a:gd name="connsiteX38" fmla="*/ 8903657 w 10020803"/>
              <a:gd name="connsiteY38" fmla="*/ 4893102 h 5071844"/>
              <a:gd name="connsiteX39" fmla="*/ 8892485 w 10020803"/>
              <a:gd name="connsiteY39" fmla="*/ 4893102 h 5071844"/>
              <a:gd name="connsiteX40" fmla="*/ 8870142 w 10020803"/>
              <a:gd name="connsiteY40" fmla="*/ 4881929 h 5071844"/>
              <a:gd name="connsiteX41" fmla="*/ 8858971 w 10020803"/>
              <a:gd name="connsiteY41" fmla="*/ 4881929 h 5071844"/>
              <a:gd name="connsiteX42" fmla="*/ 8847799 w 10020803"/>
              <a:gd name="connsiteY42" fmla="*/ 4870758 h 5071844"/>
              <a:gd name="connsiteX43" fmla="*/ 8836628 w 10020803"/>
              <a:gd name="connsiteY43" fmla="*/ 4870758 h 5071844"/>
              <a:gd name="connsiteX44" fmla="*/ 8803114 w 10020803"/>
              <a:gd name="connsiteY44" fmla="*/ 4848415 h 5071844"/>
              <a:gd name="connsiteX45" fmla="*/ 6993336 w 10020803"/>
              <a:gd name="connsiteY45" fmla="*/ 4803730 h 5071844"/>
              <a:gd name="connsiteX46" fmla="*/ 7015680 w 10020803"/>
              <a:gd name="connsiteY46" fmla="*/ 4814901 h 5071844"/>
              <a:gd name="connsiteX47" fmla="*/ 6998922 w 10020803"/>
              <a:gd name="connsiteY47" fmla="*/ 4809315 h 5071844"/>
              <a:gd name="connsiteX48" fmla="*/ 6993336 w 10020803"/>
              <a:gd name="connsiteY48" fmla="*/ 4803730 h 5071844"/>
              <a:gd name="connsiteX49" fmla="*/ 8724913 w 10020803"/>
              <a:gd name="connsiteY49" fmla="*/ 4792558 h 5071844"/>
              <a:gd name="connsiteX50" fmla="*/ 8747257 w 10020803"/>
              <a:gd name="connsiteY50" fmla="*/ 4803730 h 5071844"/>
              <a:gd name="connsiteX51" fmla="*/ 8747257 w 10020803"/>
              <a:gd name="connsiteY51" fmla="*/ 4814901 h 5071844"/>
              <a:gd name="connsiteX52" fmla="*/ 8736084 w 10020803"/>
              <a:gd name="connsiteY52" fmla="*/ 4803730 h 5071844"/>
              <a:gd name="connsiteX53" fmla="*/ 8730499 w 10020803"/>
              <a:gd name="connsiteY53" fmla="*/ 4798144 h 5071844"/>
              <a:gd name="connsiteX54" fmla="*/ 8724913 w 10020803"/>
              <a:gd name="connsiteY54" fmla="*/ 4792558 h 5071844"/>
              <a:gd name="connsiteX55" fmla="*/ 8713742 w 10020803"/>
              <a:gd name="connsiteY55" fmla="*/ 4770215 h 5071844"/>
              <a:gd name="connsiteX56" fmla="*/ 8724913 w 10020803"/>
              <a:gd name="connsiteY56" fmla="*/ 4781387 h 5071844"/>
              <a:gd name="connsiteX57" fmla="*/ 8713742 w 10020803"/>
              <a:gd name="connsiteY57" fmla="*/ 4781387 h 5071844"/>
              <a:gd name="connsiteX58" fmla="*/ 6903965 w 10020803"/>
              <a:gd name="connsiteY58" fmla="*/ 4770215 h 5071844"/>
              <a:gd name="connsiteX59" fmla="*/ 6915136 w 10020803"/>
              <a:gd name="connsiteY59" fmla="*/ 4770215 h 5071844"/>
              <a:gd name="connsiteX60" fmla="*/ 6993336 w 10020803"/>
              <a:gd name="connsiteY60" fmla="*/ 4803730 h 5071844"/>
              <a:gd name="connsiteX61" fmla="*/ 6903965 w 10020803"/>
              <a:gd name="connsiteY61" fmla="*/ 4770215 h 5071844"/>
              <a:gd name="connsiteX62" fmla="*/ 8669056 w 10020803"/>
              <a:gd name="connsiteY62" fmla="*/ 4759044 h 5071844"/>
              <a:gd name="connsiteX63" fmla="*/ 8680227 w 10020803"/>
              <a:gd name="connsiteY63" fmla="*/ 4764630 h 5071844"/>
              <a:gd name="connsiteX64" fmla="*/ 8685813 w 10020803"/>
              <a:gd name="connsiteY64" fmla="*/ 4770215 h 5071844"/>
              <a:gd name="connsiteX65" fmla="*/ 8702570 w 10020803"/>
              <a:gd name="connsiteY65" fmla="*/ 4781387 h 5071844"/>
              <a:gd name="connsiteX66" fmla="*/ 8702570 w 10020803"/>
              <a:gd name="connsiteY66" fmla="*/ 4792558 h 5071844"/>
              <a:gd name="connsiteX67" fmla="*/ 8696985 w 10020803"/>
              <a:gd name="connsiteY67" fmla="*/ 4792558 h 5071844"/>
              <a:gd name="connsiteX68" fmla="*/ 8691399 w 10020803"/>
              <a:gd name="connsiteY68" fmla="*/ 4781387 h 5071844"/>
              <a:gd name="connsiteX69" fmla="*/ 8669056 w 10020803"/>
              <a:gd name="connsiteY69" fmla="*/ 4770215 h 5071844"/>
              <a:gd name="connsiteX70" fmla="*/ 7227938 w 10020803"/>
              <a:gd name="connsiteY70" fmla="*/ 4725530 h 5071844"/>
              <a:gd name="connsiteX71" fmla="*/ 7239108 w 10020803"/>
              <a:gd name="connsiteY71" fmla="*/ 4725530 h 5071844"/>
              <a:gd name="connsiteX72" fmla="*/ 7261452 w 10020803"/>
              <a:gd name="connsiteY72" fmla="*/ 4736701 h 5071844"/>
              <a:gd name="connsiteX73" fmla="*/ 7250280 w 10020803"/>
              <a:gd name="connsiteY73" fmla="*/ 4736701 h 5071844"/>
              <a:gd name="connsiteX74" fmla="*/ 7227938 w 10020803"/>
              <a:gd name="connsiteY74" fmla="*/ 4736701 h 5071844"/>
              <a:gd name="connsiteX75" fmla="*/ 7507224 w 10020803"/>
              <a:gd name="connsiteY75" fmla="*/ 4658500 h 5071844"/>
              <a:gd name="connsiteX76" fmla="*/ 7507224 w 10020803"/>
              <a:gd name="connsiteY76" fmla="*/ 4669672 h 5071844"/>
              <a:gd name="connsiteX77" fmla="*/ 7496052 w 10020803"/>
              <a:gd name="connsiteY77" fmla="*/ 4669672 h 5071844"/>
              <a:gd name="connsiteX78" fmla="*/ 7507224 w 10020803"/>
              <a:gd name="connsiteY78" fmla="*/ 4658500 h 5071844"/>
              <a:gd name="connsiteX79" fmla="*/ 8434455 w 10020803"/>
              <a:gd name="connsiteY79" fmla="*/ 4647329 h 5071844"/>
              <a:gd name="connsiteX80" fmla="*/ 8445627 w 10020803"/>
              <a:gd name="connsiteY80" fmla="*/ 4647329 h 5071844"/>
              <a:gd name="connsiteX81" fmla="*/ 8451213 w 10020803"/>
              <a:gd name="connsiteY81" fmla="*/ 4658500 h 5071844"/>
              <a:gd name="connsiteX82" fmla="*/ 8434455 w 10020803"/>
              <a:gd name="connsiteY82" fmla="*/ 4647329 h 5071844"/>
              <a:gd name="connsiteX83" fmla="*/ 7875882 w 10020803"/>
              <a:gd name="connsiteY83" fmla="*/ 4647329 h 5071844"/>
              <a:gd name="connsiteX84" fmla="*/ 7909396 w 10020803"/>
              <a:gd name="connsiteY84" fmla="*/ 4658500 h 5071844"/>
              <a:gd name="connsiteX85" fmla="*/ 7926153 w 10020803"/>
              <a:gd name="connsiteY85" fmla="*/ 4658500 h 5071844"/>
              <a:gd name="connsiteX86" fmla="*/ 7931739 w 10020803"/>
              <a:gd name="connsiteY86" fmla="*/ 4658500 h 5071844"/>
              <a:gd name="connsiteX87" fmla="*/ 7931739 w 10020803"/>
              <a:gd name="connsiteY87" fmla="*/ 4669672 h 5071844"/>
              <a:gd name="connsiteX88" fmla="*/ 7942912 w 10020803"/>
              <a:gd name="connsiteY88" fmla="*/ 4669672 h 5071844"/>
              <a:gd name="connsiteX89" fmla="*/ 7959668 w 10020803"/>
              <a:gd name="connsiteY89" fmla="*/ 4669672 h 5071844"/>
              <a:gd name="connsiteX90" fmla="*/ 7987596 w 10020803"/>
              <a:gd name="connsiteY90" fmla="*/ 4669672 h 5071844"/>
              <a:gd name="connsiteX91" fmla="*/ 8032283 w 10020803"/>
              <a:gd name="connsiteY91" fmla="*/ 4692016 h 5071844"/>
              <a:gd name="connsiteX92" fmla="*/ 8065797 w 10020803"/>
              <a:gd name="connsiteY92" fmla="*/ 4692016 h 5071844"/>
              <a:gd name="connsiteX93" fmla="*/ 8076968 w 10020803"/>
              <a:gd name="connsiteY93" fmla="*/ 4703187 h 5071844"/>
              <a:gd name="connsiteX94" fmla="*/ 8099311 w 10020803"/>
              <a:gd name="connsiteY94" fmla="*/ 4703187 h 5071844"/>
              <a:gd name="connsiteX95" fmla="*/ 8110484 w 10020803"/>
              <a:gd name="connsiteY95" fmla="*/ 4714357 h 5071844"/>
              <a:gd name="connsiteX96" fmla="*/ 8099311 w 10020803"/>
              <a:gd name="connsiteY96" fmla="*/ 4714357 h 5071844"/>
              <a:gd name="connsiteX97" fmla="*/ 8032283 w 10020803"/>
              <a:gd name="connsiteY97" fmla="*/ 4703187 h 5071844"/>
              <a:gd name="connsiteX98" fmla="*/ 8043454 w 10020803"/>
              <a:gd name="connsiteY98" fmla="*/ 4714357 h 5071844"/>
              <a:gd name="connsiteX99" fmla="*/ 8032283 w 10020803"/>
              <a:gd name="connsiteY99" fmla="*/ 4714357 h 5071844"/>
              <a:gd name="connsiteX100" fmla="*/ 8043454 w 10020803"/>
              <a:gd name="connsiteY100" fmla="*/ 4725530 h 5071844"/>
              <a:gd name="connsiteX101" fmla="*/ 8076968 w 10020803"/>
              <a:gd name="connsiteY101" fmla="*/ 4719944 h 5071844"/>
              <a:gd name="connsiteX102" fmla="*/ 8082554 w 10020803"/>
              <a:gd name="connsiteY102" fmla="*/ 4714357 h 5071844"/>
              <a:gd name="connsiteX103" fmla="*/ 8076968 w 10020803"/>
              <a:gd name="connsiteY103" fmla="*/ 4725530 h 5071844"/>
              <a:gd name="connsiteX104" fmla="*/ 8088140 w 10020803"/>
              <a:gd name="connsiteY104" fmla="*/ 4736701 h 5071844"/>
              <a:gd name="connsiteX105" fmla="*/ 8043454 w 10020803"/>
              <a:gd name="connsiteY105" fmla="*/ 4736701 h 5071844"/>
              <a:gd name="connsiteX106" fmla="*/ 7987596 w 10020803"/>
              <a:gd name="connsiteY106" fmla="*/ 4725530 h 5071844"/>
              <a:gd name="connsiteX107" fmla="*/ 7987596 w 10020803"/>
              <a:gd name="connsiteY107" fmla="*/ 4714357 h 5071844"/>
              <a:gd name="connsiteX108" fmla="*/ 7998768 w 10020803"/>
              <a:gd name="connsiteY108" fmla="*/ 4703187 h 5071844"/>
              <a:gd name="connsiteX109" fmla="*/ 7993182 w 10020803"/>
              <a:gd name="connsiteY109" fmla="*/ 4703187 h 5071844"/>
              <a:gd name="connsiteX110" fmla="*/ 7976426 w 10020803"/>
              <a:gd name="connsiteY110" fmla="*/ 4703187 h 5071844"/>
              <a:gd name="connsiteX111" fmla="*/ 7965253 w 10020803"/>
              <a:gd name="connsiteY111" fmla="*/ 4703187 h 5071844"/>
              <a:gd name="connsiteX112" fmla="*/ 7965253 w 10020803"/>
              <a:gd name="connsiteY112" fmla="*/ 4714357 h 5071844"/>
              <a:gd name="connsiteX113" fmla="*/ 7954082 w 10020803"/>
              <a:gd name="connsiteY113" fmla="*/ 4703187 h 5071844"/>
              <a:gd name="connsiteX114" fmla="*/ 7942912 w 10020803"/>
              <a:gd name="connsiteY114" fmla="*/ 4692016 h 5071844"/>
              <a:gd name="connsiteX115" fmla="*/ 7920568 w 10020803"/>
              <a:gd name="connsiteY115" fmla="*/ 4703187 h 5071844"/>
              <a:gd name="connsiteX116" fmla="*/ 7909396 w 10020803"/>
              <a:gd name="connsiteY116" fmla="*/ 4692016 h 5071844"/>
              <a:gd name="connsiteX117" fmla="*/ 7875882 w 10020803"/>
              <a:gd name="connsiteY117" fmla="*/ 4692016 h 5071844"/>
              <a:gd name="connsiteX118" fmla="*/ 7870296 w 10020803"/>
              <a:gd name="connsiteY118" fmla="*/ 4692016 h 5071844"/>
              <a:gd name="connsiteX119" fmla="*/ 7853538 w 10020803"/>
              <a:gd name="connsiteY119" fmla="*/ 4692016 h 5071844"/>
              <a:gd name="connsiteX120" fmla="*/ 7831197 w 10020803"/>
              <a:gd name="connsiteY120" fmla="*/ 4703187 h 5071844"/>
              <a:gd name="connsiteX121" fmla="*/ 7842368 w 10020803"/>
              <a:gd name="connsiteY121" fmla="*/ 4703187 h 5071844"/>
              <a:gd name="connsiteX122" fmla="*/ 7842368 w 10020803"/>
              <a:gd name="connsiteY122" fmla="*/ 4708773 h 5071844"/>
              <a:gd name="connsiteX123" fmla="*/ 7814438 w 10020803"/>
              <a:gd name="connsiteY123" fmla="*/ 4708773 h 5071844"/>
              <a:gd name="connsiteX124" fmla="*/ 7764168 w 10020803"/>
              <a:gd name="connsiteY124" fmla="*/ 4692016 h 5071844"/>
              <a:gd name="connsiteX125" fmla="*/ 7730653 w 10020803"/>
              <a:gd name="connsiteY125" fmla="*/ 4669672 h 5071844"/>
              <a:gd name="connsiteX126" fmla="*/ 7764168 w 10020803"/>
              <a:gd name="connsiteY126" fmla="*/ 4680843 h 5071844"/>
              <a:gd name="connsiteX127" fmla="*/ 7780924 w 10020803"/>
              <a:gd name="connsiteY127" fmla="*/ 4686430 h 5071844"/>
              <a:gd name="connsiteX128" fmla="*/ 7797682 w 10020803"/>
              <a:gd name="connsiteY128" fmla="*/ 4692016 h 5071844"/>
              <a:gd name="connsiteX129" fmla="*/ 7808854 w 10020803"/>
              <a:gd name="connsiteY129" fmla="*/ 4680843 h 5071844"/>
              <a:gd name="connsiteX130" fmla="*/ 7820024 w 10020803"/>
              <a:gd name="connsiteY130" fmla="*/ 4680843 h 5071844"/>
              <a:gd name="connsiteX131" fmla="*/ 7831197 w 10020803"/>
              <a:gd name="connsiteY131" fmla="*/ 4680843 h 5071844"/>
              <a:gd name="connsiteX132" fmla="*/ 7853538 w 10020803"/>
              <a:gd name="connsiteY132" fmla="*/ 4675257 h 5071844"/>
              <a:gd name="connsiteX133" fmla="*/ 7859125 w 10020803"/>
              <a:gd name="connsiteY133" fmla="*/ 4658500 h 5071844"/>
              <a:gd name="connsiteX134" fmla="*/ 7875882 w 10020803"/>
              <a:gd name="connsiteY134" fmla="*/ 4647329 h 5071844"/>
              <a:gd name="connsiteX135" fmla="*/ 7164100 w 10020803"/>
              <a:gd name="connsiteY135" fmla="*/ 4642542 h 5071844"/>
              <a:gd name="connsiteX136" fmla="*/ 7172080 w 10020803"/>
              <a:gd name="connsiteY136" fmla="*/ 4658500 h 5071844"/>
              <a:gd name="connsiteX137" fmla="*/ 7160908 w 10020803"/>
              <a:gd name="connsiteY137" fmla="*/ 4647329 h 5071844"/>
              <a:gd name="connsiteX138" fmla="*/ 8255712 w 10020803"/>
              <a:gd name="connsiteY138" fmla="*/ 4636158 h 5071844"/>
              <a:gd name="connsiteX139" fmla="*/ 8266883 w 10020803"/>
              <a:gd name="connsiteY139" fmla="*/ 4636158 h 5071844"/>
              <a:gd name="connsiteX140" fmla="*/ 8278055 w 10020803"/>
              <a:gd name="connsiteY140" fmla="*/ 4647329 h 5071844"/>
              <a:gd name="connsiteX141" fmla="*/ 8300398 w 10020803"/>
              <a:gd name="connsiteY141" fmla="*/ 4647329 h 5071844"/>
              <a:gd name="connsiteX142" fmla="*/ 8311569 w 10020803"/>
              <a:gd name="connsiteY142" fmla="*/ 4658500 h 5071844"/>
              <a:gd name="connsiteX143" fmla="*/ 8300398 w 10020803"/>
              <a:gd name="connsiteY143" fmla="*/ 4658500 h 5071844"/>
              <a:gd name="connsiteX144" fmla="*/ 8266883 w 10020803"/>
              <a:gd name="connsiteY144" fmla="*/ 4647329 h 5071844"/>
              <a:gd name="connsiteX145" fmla="*/ 7160908 w 10020803"/>
              <a:gd name="connsiteY145" fmla="*/ 4636158 h 5071844"/>
              <a:gd name="connsiteX146" fmla="*/ 7166494 w 10020803"/>
              <a:gd name="connsiteY146" fmla="*/ 4638951 h 5071844"/>
              <a:gd name="connsiteX147" fmla="*/ 7164100 w 10020803"/>
              <a:gd name="connsiteY147" fmla="*/ 4642542 h 5071844"/>
              <a:gd name="connsiteX148" fmla="*/ 8534998 w 10020803"/>
              <a:gd name="connsiteY148" fmla="*/ 4624986 h 5071844"/>
              <a:gd name="connsiteX149" fmla="*/ 8546171 w 10020803"/>
              <a:gd name="connsiteY149" fmla="*/ 4636158 h 5071844"/>
              <a:gd name="connsiteX150" fmla="*/ 8557341 w 10020803"/>
              <a:gd name="connsiteY150" fmla="*/ 4636158 h 5071844"/>
              <a:gd name="connsiteX151" fmla="*/ 8546171 w 10020803"/>
              <a:gd name="connsiteY151" fmla="*/ 4647329 h 5071844"/>
              <a:gd name="connsiteX152" fmla="*/ 8546171 w 10020803"/>
              <a:gd name="connsiteY152" fmla="*/ 4658500 h 5071844"/>
              <a:gd name="connsiteX153" fmla="*/ 8534998 w 10020803"/>
              <a:gd name="connsiteY153" fmla="*/ 4658500 h 5071844"/>
              <a:gd name="connsiteX154" fmla="*/ 8523827 w 10020803"/>
              <a:gd name="connsiteY154" fmla="*/ 4647329 h 5071844"/>
              <a:gd name="connsiteX155" fmla="*/ 8512655 w 10020803"/>
              <a:gd name="connsiteY155" fmla="*/ 4647329 h 5071844"/>
              <a:gd name="connsiteX156" fmla="*/ 8523827 w 10020803"/>
              <a:gd name="connsiteY156" fmla="*/ 4636158 h 5071844"/>
              <a:gd name="connsiteX157" fmla="*/ 8456798 w 10020803"/>
              <a:gd name="connsiteY157" fmla="*/ 4624986 h 5071844"/>
              <a:gd name="connsiteX158" fmla="*/ 8467970 w 10020803"/>
              <a:gd name="connsiteY158" fmla="*/ 4636158 h 5071844"/>
              <a:gd name="connsiteX159" fmla="*/ 8456798 w 10020803"/>
              <a:gd name="connsiteY159" fmla="*/ 4636158 h 5071844"/>
              <a:gd name="connsiteX160" fmla="*/ 7954082 w 10020803"/>
              <a:gd name="connsiteY160" fmla="*/ 4624986 h 5071844"/>
              <a:gd name="connsiteX161" fmla="*/ 7998768 w 10020803"/>
              <a:gd name="connsiteY161" fmla="*/ 4641743 h 5071844"/>
              <a:gd name="connsiteX162" fmla="*/ 8032283 w 10020803"/>
              <a:gd name="connsiteY162" fmla="*/ 4647329 h 5071844"/>
              <a:gd name="connsiteX163" fmla="*/ 7965253 w 10020803"/>
              <a:gd name="connsiteY163" fmla="*/ 4647329 h 5071844"/>
              <a:gd name="connsiteX164" fmla="*/ 6915136 w 10020803"/>
              <a:gd name="connsiteY164" fmla="*/ 4624986 h 5071844"/>
              <a:gd name="connsiteX165" fmla="*/ 6937479 w 10020803"/>
              <a:gd name="connsiteY165" fmla="*/ 4630572 h 5071844"/>
              <a:gd name="connsiteX166" fmla="*/ 6954236 w 10020803"/>
              <a:gd name="connsiteY166" fmla="*/ 4630572 h 5071844"/>
              <a:gd name="connsiteX167" fmla="*/ 7010094 w 10020803"/>
              <a:gd name="connsiteY167" fmla="*/ 4641743 h 5071844"/>
              <a:gd name="connsiteX168" fmla="*/ 7071537 w 10020803"/>
              <a:gd name="connsiteY168" fmla="*/ 4669672 h 5071844"/>
              <a:gd name="connsiteX169" fmla="*/ 7093880 w 10020803"/>
              <a:gd name="connsiteY169" fmla="*/ 4680843 h 5071844"/>
              <a:gd name="connsiteX170" fmla="*/ 7105051 w 10020803"/>
              <a:gd name="connsiteY170" fmla="*/ 4680843 h 5071844"/>
              <a:gd name="connsiteX171" fmla="*/ 7116223 w 10020803"/>
              <a:gd name="connsiteY171" fmla="*/ 4692016 h 5071844"/>
              <a:gd name="connsiteX172" fmla="*/ 7155322 w 10020803"/>
              <a:gd name="connsiteY172" fmla="*/ 4703187 h 5071844"/>
              <a:gd name="connsiteX173" fmla="*/ 7172080 w 10020803"/>
              <a:gd name="connsiteY173" fmla="*/ 4714357 h 5071844"/>
              <a:gd name="connsiteX174" fmla="*/ 7127394 w 10020803"/>
              <a:gd name="connsiteY174" fmla="*/ 4703187 h 5071844"/>
              <a:gd name="connsiteX175" fmla="*/ 7077123 w 10020803"/>
              <a:gd name="connsiteY175" fmla="*/ 4686430 h 5071844"/>
              <a:gd name="connsiteX176" fmla="*/ 7049194 w 10020803"/>
              <a:gd name="connsiteY176" fmla="*/ 4680843 h 5071844"/>
              <a:gd name="connsiteX177" fmla="*/ 7038022 w 10020803"/>
              <a:gd name="connsiteY177" fmla="*/ 4680843 h 5071844"/>
              <a:gd name="connsiteX178" fmla="*/ 7026850 w 10020803"/>
              <a:gd name="connsiteY178" fmla="*/ 4669672 h 5071844"/>
              <a:gd name="connsiteX179" fmla="*/ 7004507 w 10020803"/>
              <a:gd name="connsiteY179" fmla="*/ 4658500 h 5071844"/>
              <a:gd name="connsiteX180" fmla="*/ 6948650 w 10020803"/>
              <a:gd name="connsiteY180" fmla="*/ 4647329 h 5071844"/>
              <a:gd name="connsiteX181" fmla="*/ 6903965 w 10020803"/>
              <a:gd name="connsiteY181" fmla="*/ 4624986 h 5071844"/>
              <a:gd name="connsiteX182" fmla="*/ 6915136 w 10020803"/>
              <a:gd name="connsiteY182" fmla="*/ 4636158 h 5071844"/>
              <a:gd name="connsiteX183" fmla="*/ 6903965 w 10020803"/>
              <a:gd name="connsiteY183" fmla="*/ 4630572 h 5071844"/>
              <a:gd name="connsiteX184" fmla="*/ 6903965 w 10020803"/>
              <a:gd name="connsiteY184" fmla="*/ 4624986 h 5071844"/>
              <a:gd name="connsiteX185" fmla="*/ 8143998 w 10020803"/>
              <a:gd name="connsiteY185" fmla="*/ 4613815 h 5071844"/>
              <a:gd name="connsiteX186" fmla="*/ 8162150 w 10020803"/>
              <a:gd name="connsiteY186" fmla="*/ 4615211 h 5071844"/>
              <a:gd name="connsiteX187" fmla="*/ 8233368 w 10020803"/>
              <a:gd name="connsiteY187" fmla="*/ 4636158 h 5071844"/>
              <a:gd name="connsiteX188" fmla="*/ 8211026 w 10020803"/>
              <a:gd name="connsiteY188" fmla="*/ 4636158 h 5071844"/>
              <a:gd name="connsiteX189" fmla="*/ 8160754 w 10020803"/>
              <a:gd name="connsiteY189" fmla="*/ 4622194 h 5071844"/>
              <a:gd name="connsiteX190" fmla="*/ 8702570 w 10020803"/>
              <a:gd name="connsiteY190" fmla="*/ 4591472 h 5071844"/>
              <a:gd name="connsiteX191" fmla="*/ 8713742 w 10020803"/>
              <a:gd name="connsiteY191" fmla="*/ 4591472 h 5071844"/>
              <a:gd name="connsiteX192" fmla="*/ 8702570 w 10020803"/>
              <a:gd name="connsiteY192" fmla="*/ 4602643 h 5071844"/>
              <a:gd name="connsiteX193" fmla="*/ 8266883 w 10020803"/>
              <a:gd name="connsiteY193" fmla="*/ 4591472 h 5071844"/>
              <a:gd name="connsiteX194" fmla="*/ 8289226 w 10020803"/>
              <a:gd name="connsiteY194" fmla="*/ 4591472 h 5071844"/>
              <a:gd name="connsiteX195" fmla="*/ 8356256 w 10020803"/>
              <a:gd name="connsiteY195" fmla="*/ 4602643 h 5071844"/>
              <a:gd name="connsiteX196" fmla="*/ 8367426 w 10020803"/>
              <a:gd name="connsiteY196" fmla="*/ 4591472 h 5071844"/>
              <a:gd name="connsiteX197" fmla="*/ 8378598 w 10020803"/>
              <a:gd name="connsiteY197" fmla="*/ 4602643 h 5071844"/>
              <a:gd name="connsiteX198" fmla="*/ 8400941 w 10020803"/>
              <a:gd name="connsiteY198" fmla="*/ 4613815 h 5071844"/>
              <a:gd name="connsiteX199" fmla="*/ 8423284 w 10020803"/>
              <a:gd name="connsiteY199" fmla="*/ 4619400 h 5071844"/>
              <a:gd name="connsiteX200" fmla="*/ 8434455 w 10020803"/>
              <a:gd name="connsiteY200" fmla="*/ 4613815 h 5071844"/>
              <a:gd name="connsiteX201" fmla="*/ 8434455 w 10020803"/>
              <a:gd name="connsiteY201" fmla="*/ 4624986 h 5071844"/>
              <a:gd name="connsiteX202" fmla="*/ 8423284 w 10020803"/>
              <a:gd name="connsiteY202" fmla="*/ 4636158 h 5071844"/>
              <a:gd name="connsiteX203" fmla="*/ 8389770 w 10020803"/>
              <a:gd name="connsiteY203" fmla="*/ 4624986 h 5071844"/>
              <a:gd name="connsiteX204" fmla="*/ 8356256 w 10020803"/>
              <a:gd name="connsiteY204" fmla="*/ 4624986 h 5071844"/>
              <a:gd name="connsiteX205" fmla="*/ 8099311 w 10020803"/>
              <a:gd name="connsiteY205" fmla="*/ 4591472 h 5071844"/>
              <a:gd name="connsiteX206" fmla="*/ 8116068 w 10020803"/>
              <a:gd name="connsiteY206" fmla="*/ 4597058 h 5071844"/>
              <a:gd name="connsiteX207" fmla="*/ 8125844 w 10020803"/>
              <a:gd name="connsiteY207" fmla="*/ 4604039 h 5071844"/>
              <a:gd name="connsiteX208" fmla="*/ 8143996 w 10020803"/>
              <a:gd name="connsiteY208" fmla="*/ 4613814 h 5071844"/>
              <a:gd name="connsiteX209" fmla="*/ 8121654 w 10020803"/>
              <a:gd name="connsiteY209" fmla="*/ 4602643 h 5071844"/>
              <a:gd name="connsiteX210" fmla="*/ 8099311 w 10020803"/>
              <a:gd name="connsiteY210" fmla="*/ 4602643 h 5071844"/>
              <a:gd name="connsiteX211" fmla="*/ 7585424 w 10020803"/>
              <a:gd name="connsiteY211" fmla="*/ 4591472 h 5071844"/>
              <a:gd name="connsiteX212" fmla="*/ 7607766 w 10020803"/>
              <a:gd name="connsiteY212" fmla="*/ 4602643 h 5071844"/>
              <a:gd name="connsiteX213" fmla="*/ 7641282 w 10020803"/>
              <a:gd name="connsiteY213" fmla="*/ 4602643 h 5071844"/>
              <a:gd name="connsiteX214" fmla="*/ 7652452 w 10020803"/>
              <a:gd name="connsiteY214" fmla="*/ 4591472 h 5071844"/>
              <a:gd name="connsiteX215" fmla="*/ 7663624 w 10020803"/>
              <a:gd name="connsiteY215" fmla="*/ 4591472 h 5071844"/>
              <a:gd name="connsiteX216" fmla="*/ 7663624 w 10020803"/>
              <a:gd name="connsiteY216" fmla="*/ 4602643 h 5071844"/>
              <a:gd name="connsiteX217" fmla="*/ 7741824 w 10020803"/>
              <a:gd name="connsiteY217" fmla="*/ 4624986 h 5071844"/>
              <a:gd name="connsiteX218" fmla="*/ 7775338 w 10020803"/>
              <a:gd name="connsiteY218" fmla="*/ 4647329 h 5071844"/>
              <a:gd name="connsiteX219" fmla="*/ 7786510 w 10020803"/>
              <a:gd name="connsiteY219" fmla="*/ 4647329 h 5071844"/>
              <a:gd name="connsiteX220" fmla="*/ 7814438 w 10020803"/>
              <a:gd name="connsiteY220" fmla="*/ 4647329 h 5071844"/>
              <a:gd name="connsiteX221" fmla="*/ 7842368 w 10020803"/>
              <a:gd name="connsiteY221" fmla="*/ 4658500 h 5071844"/>
              <a:gd name="connsiteX222" fmla="*/ 7775338 w 10020803"/>
              <a:gd name="connsiteY222" fmla="*/ 4658500 h 5071844"/>
              <a:gd name="connsiteX223" fmla="*/ 7747410 w 10020803"/>
              <a:gd name="connsiteY223" fmla="*/ 4647329 h 5071844"/>
              <a:gd name="connsiteX224" fmla="*/ 7719481 w 10020803"/>
              <a:gd name="connsiteY224" fmla="*/ 4658500 h 5071844"/>
              <a:gd name="connsiteX225" fmla="*/ 7697139 w 10020803"/>
              <a:gd name="connsiteY225" fmla="*/ 4658500 h 5071844"/>
              <a:gd name="connsiteX226" fmla="*/ 7674796 w 10020803"/>
              <a:gd name="connsiteY226" fmla="*/ 4664086 h 5071844"/>
              <a:gd name="connsiteX227" fmla="*/ 7663624 w 10020803"/>
              <a:gd name="connsiteY227" fmla="*/ 4669672 h 5071844"/>
              <a:gd name="connsiteX228" fmla="*/ 7652452 w 10020803"/>
              <a:gd name="connsiteY228" fmla="*/ 4658500 h 5071844"/>
              <a:gd name="connsiteX229" fmla="*/ 7641282 w 10020803"/>
              <a:gd name="connsiteY229" fmla="*/ 4647329 h 5071844"/>
              <a:gd name="connsiteX230" fmla="*/ 7641282 w 10020803"/>
              <a:gd name="connsiteY230" fmla="*/ 4636158 h 5071844"/>
              <a:gd name="connsiteX231" fmla="*/ 7630110 w 10020803"/>
              <a:gd name="connsiteY231" fmla="*/ 4624986 h 5071844"/>
              <a:gd name="connsiteX232" fmla="*/ 7618938 w 10020803"/>
              <a:gd name="connsiteY232" fmla="*/ 4624986 h 5071844"/>
              <a:gd name="connsiteX233" fmla="*/ 7596596 w 10020803"/>
              <a:gd name="connsiteY233" fmla="*/ 4602643 h 5071844"/>
              <a:gd name="connsiteX234" fmla="*/ 7004507 w 10020803"/>
              <a:gd name="connsiteY234" fmla="*/ 4591472 h 5071844"/>
              <a:gd name="connsiteX235" fmla="*/ 7038022 w 10020803"/>
              <a:gd name="connsiteY235" fmla="*/ 4613815 h 5071844"/>
              <a:gd name="connsiteX236" fmla="*/ 7060364 w 10020803"/>
              <a:gd name="connsiteY236" fmla="*/ 4613815 h 5071844"/>
              <a:gd name="connsiteX237" fmla="*/ 7077123 w 10020803"/>
              <a:gd name="connsiteY237" fmla="*/ 4613815 h 5071844"/>
              <a:gd name="connsiteX238" fmla="*/ 7105051 w 10020803"/>
              <a:gd name="connsiteY238" fmla="*/ 4613815 h 5071844"/>
              <a:gd name="connsiteX239" fmla="*/ 7093880 w 10020803"/>
              <a:gd name="connsiteY239" fmla="*/ 4624986 h 5071844"/>
              <a:gd name="connsiteX240" fmla="*/ 7077123 w 10020803"/>
              <a:gd name="connsiteY240" fmla="*/ 4630572 h 5071844"/>
              <a:gd name="connsiteX241" fmla="*/ 7071537 w 10020803"/>
              <a:gd name="connsiteY241" fmla="*/ 4636158 h 5071844"/>
              <a:gd name="connsiteX242" fmla="*/ 7060364 w 10020803"/>
              <a:gd name="connsiteY242" fmla="*/ 4636158 h 5071844"/>
              <a:gd name="connsiteX243" fmla="*/ 7038022 w 10020803"/>
              <a:gd name="connsiteY243" fmla="*/ 4624986 h 5071844"/>
              <a:gd name="connsiteX244" fmla="*/ 7026850 w 10020803"/>
              <a:gd name="connsiteY244" fmla="*/ 4613815 h 5071844"/>
              <a:gd name="connsiteX245" fmla="*/ 6211335 w 10020803"/>
              <a:gd name="connsiteY245" fmla="*/ 4591472 h 5071844"/>
              <a:gd name="connsiteX246" fmla="*/ 6222506 w 10020803"/>
              <a:gd name="connsiteY246" fmla="*/ 4591472 h 5071844"/>
              <a:gd name="connsiteX247" fmla="*/ 6244849 w 10020803"/>
              <a:gd name="connsiteY247" fmla="*/ 4602643 h 5071844"/>
              <a:gd name="connsiteX248" fmla="*/ 6211335 w 10020803"/>
              <a:gd name="connsiteY248" fmla="*/ 4591472 h 5071844"/>
              <a:gd name="connsiteX249" fmla="*/ 7216766 w 10020803"/>
              <a:gd name="connsiteY249" fmla="*/ 4580300 h 5071844"/>
              <a:gd name="connsiteX250" fmla="*/ 7250280 w 10020803"/>
              <a:gd name="connsiteY250" fmla="*/ 4591472 h 5071844"/>
              <a:gd name="connsiteX251" fmla="*/ 7227938 w 10020803"/>
              <a:gd name="connsiteY251" fmla="*/ 4591472 h 5071844"/>
              <a:gd name="connsiteX252" fmla="*/ 8434455 w 10020803"/>
              <a:gd name="connsiteY252" fmla="*/ 4569129 h 5071844"/>
              <a:gd name="connsiteX253" fmla="*/ 8434455 w 10020803"/>
              <a:gd name="connsiteY253" fmla="*/ 4591472 h 5071844"/>
              <a:gd name="connsiteX254" fmla="*/ 8423284 w 10020803"/>
              <a:gd name="connsiteY254" fmla="*/ 4580300 h 5071844"/>
              <a:gd name="connsiteX255" fmla="*/ 8434455 w 10020803"/>
              <a:gd name="connsiteY255" fmla="*/ 4569129 h 5071844"/>
              <a:gd name="connsiteX256" fmla="*/ 7283795 w 10020803"/>
              <a:gd name="connsiteY256" fmla="*/ 4569129 h 5071844"/>
              <a:gd name="connsiteX257" fmla="*/ 7294966 w 10020803"/>
              <a:gd name="connsiteY257" fmla="*/ 4580300 h 5071844"/>
              <a:gd name="connsiteX258" fmla="*/ 7283795 w 10020803"/>
              <a:gd name="connsiteY258" fmla="*/ 4580300 h 5071844"/>
              <a:gd name="connsiteX259" fmla="*/ 7283795 w 10020803"/>
              <a:gd name="connsiteY259" fmla="*/ 4569129 h 5071844"/>
              <a:gd name="connsiteX260" fmla="*/ 8143998 w 10020803"/>
              <a:gd name="connsiteY260" fmla="*/ 4557958 h 5071844"/>
              <a:gd name="connsiteX261" fmla="*/ 8155168 w 10020803"/>
              <a:gd name="connsiteY261" fmla="*/ 4557958 h 5071844"/>
              <a:gd name="connsiteX262" fmla="*/ 8166340 w 10020803"/>
              <a:gd name="connsiteY262" fmla="*/ 4557958 h 5071844"/>
              <a:gd name="connsiteX263" fmla="*/ 8155168 w 10020803"/>
              <a:gd name="connsiteY263" fmla="*/ 4569129 h 5071844"/>
              <a:gd name="connsiteX264" fmla="*/ 8032283 w 10020803"/>
              <a:gd name="connsiteY264" fmla="*/ 4557958 h 5071844"/>
              <a:gd name="connsiteX265" fmla="*/ 8054626 w 10020803"/>
              <a:gd name="connsiteY265" fmla="*/ 4569129 h 5071844"/>
              <a:gd name="connsiteX266" fmla="*/ 8065797 w 10020803"/>
              <a:gd name="connsiteY266" fmla="*/ 4580300 h 5071844"/>
              <a:gd name="connsiteX267" fmla="*/ 8054626 w 10020803"/>
              <a:gd name="connsiteY267" fmla="*/ 4580300 h 5071844"/>
              <a:gd name="connsiteX268" fmla="*/ 8043454 w 10020803"/>
              <a:gd name="connsiteY268" fmla="*/ 4580300 h 5071844"/>
              <a:gd name="connsiteX269" fmla="*/ 8021110 w 10020803"/>
              <a:gd name="connsiteY269" fmla="*/ 4580300 h 5071844"/>
              <a:gd name="connsiteX270" fmla="*/ 8009940 w 10020803"/>
              <a:gd name="connsiteY270" fmla="*/ 4580300 h 5071844"/>
              <a:gd name="connsiteX271" fmla="*/ 7998768 w 10020803"/>
              <a:gd name="connsiteY271" fmla="*/ 4591472 h 5071844"/>
              <a:gd name="connsiteX272" fmla="*/ 7987596 w 10020803"/>
              <a:gd name="connsiteY272" fmla="*/ 4580300 h 5071844"/>
              <a:gd name="connsiteX273" fmla="*/ 7998768 w 10020803"/>
              <a:gd name="connsiteY273" fmla="*/ 4580300 h 5071844"/>
              <a:gd name="connsiteX274" fmla="*/ 8021110 w 10020803"/>
              <a:gd name="connsiteY274" fmla="*/ 4569129 h 5071844"/>
              <a:gd name="connsiteX275" fmla="*/ 8032283 w 10020803"/>
              <a:gd name="connsiteY275" fmla="*/ 4557958 h 5071844"/>
              <a:gd name="connsiteX276" fmla="*/ 7797682 w 10020803"/>
              <a:gd name="connsiteY276" fmla="*/ 4557958 h 5071844"/>
              <a:gd name="connsiteX277" fmla="*/ 7820024 w 10020803"/>
              <a:gd name="connsiteY277" fmla="*/ 4557958 h 5071844"/>
              <a:gd name="connsiteX278" fmla="*/ 7820024 w 10020803"/>
              <a:gd name="connsiteY278" fmla="*/ 4569129 h 5071844"/>
              <a:gd name="connsiteX279" fmla="*/ 7797682 w 10020803"/>
              <a:gd name="connsiteY279" fmla="*/ 4557958 h 5071844"/>
              <a:gd name="connsiteX280" fmla="*/ 7138565 w 10020803"/>
              <a:gd name="connsiteY280" fmla="*/ 4557958 h 5071844"/>
              <a:gd name="connsiteX281" fmla="*/ 7149737 w 10020803"/>
              <a:gd name="connsiteY281" fmla="*/ 4557958 h 5071844"/>
              <a:gd name="connsiteX282" fmla="*/ 7172080 w 10020803"/>
              <a:gd name="connsiteY282" fmla="*/ 4569129 h 5071844"/>
              <a:gd name="connsiteX283" fmla="*/ 7138565 w 10020803"/>
              <a:gd name="connsiteY283" fmla="*/ 4557958 h 5071844"/>
              <a:gd name="connsiteX284" fmla="*/ 9115914 w 10020803"/>
              <a:gd name="connsiteY284" fmla="*/ 4546786 h 5071844"/>
              <a:gd name="connsiteX285" fmla="*/ 9127087 w 10020803"/>
              <a:gd name="connsiteY285" fmla="*/ 4557958 h 5071844"/>
              <a:gd name="connsiteX286" fmla="*/ 9115914 w 10020803"/>
              <a:gd name="connsiteY286" fmla="*/ 4557958 h 5071844"/>
              <a:gd name="connsiteX287" fmla="*/ 8076968 w 10020803"/>
              <a:gd name="connsiteY287" fmla="*/ 4546786 h 5071844"/>
              <a:gd name="connsiteX288" fmla="*/ 8132825 w 10020803"/>
              <a:gd name="connsiteY288" fmla="*/ 4557958 h 5071844"/>
              <a:gd name="connsiteX289" fmla="*/ 8099311 w 10020803"/>
              <a:gd name="connsiteY289" fmla="*/ 4557958 h 5071844"/>
              <a:gd name="connsiteX290" fmla="*/ 7663624 w 10020803"/>
              <a:gd name="connsiteY290" fmla="*/ 4546786 h 5071844"/>
              <a:gd name="connsiteX291" fmla="*/ 7674796 w 10020803"/>
              <a:gd name="connsiteY291" fmla="*/ 4552372 h 5071844"/>
              <a:gd name="connsiteX292" fmla="*/ 7669210 w 10020803"/>
              <a:gd name="connsiteY292" fmla="*/ 4557958 h 5071844"/>
              <a:gd name="connsiteX293" fmla="*/ 7663624 w 10020803"/>
              <a:gd name="connsiteY293" fmla="*/ 4546786 h 5071844"/>
              <a:gd name="connsiteX294" fmla="*/ 6144305 w 10020803"/>
              <a:gd name="connsiteY294" fmla="*/ 4546786 h 5071844"/>
              <a:gd name="connsiteX295" fmla="*/ 6155477 w 10020803"/>
              <a:gd name="connsiteY295" fmla="*/ 4569129 h 5071844"/>
              <a:gd name="connsiteX296" fmla="*/ 6133134 w 10020803"/>
              <a:gd name="connsiteY296" fmla="*/ 4569129 h 5071844"/>
              <a:gd name="connsiteX297" fmla="*/ 6121963 w 10020803"/>
              <a:gd name="connsiteY297" fmla="*/ 4557958 h 5071844"/>
              <a:gd name="connsiteX298" fmla="*/ 8121654 w 10020803"/>
              <a:gd name="connsiteY298" fmla="*/ 4535615 h 5071844"/>
              <a:gd name="connsiteX299" fmla="*/ 8143998 w 10020803"/>
              <a:gd name="connsiteY299" fmla="*/ 4541201 h 5071844"/>
              <a:gd name="connsiteX300" fmla="*/ 8155168 w 10020803"/>
              <a:gd name="connsiteY300" fmla="*/ 4546786 h 5071844"/>
              <a:gd name="connsiteX301" fmla="*/ 8143998 w 10020803"/>
              <a:gd name="connsiteY301" fmla="*/ 4557958 h 5071844"/>
              <a:gd name="connsiteX302" fmla="*/ 8143998 w 10020803"/>
              <a:gd name="connsiteY302" fmla="*/ 4546786 h 5071844"/>
              <a:gd name="connsiteX303" fmla="*/ 7920568 w 10020803"/>
              <a:gd name="connsiteY303" fmla="*/ 4535615 h 5071844"/>
              <a:gd name="connsiteX304" fmla="*/ 7937326 w 10020803"/>
              <a:gd name="connsiteY304" fmla="*/ 4535615 h 5071844"/>
              <a:gd name="connsiteX305" fmla="*/ 7942912 w 10020803"/>
              <a:gd name="connsiteY305" fmla="*/ 4535615 h 5071844"/>
              <a:gd name="connsiteX306" fmla="*/ 7920568 w 10020803"/>
              <a:gd name="connsiteY306" fmla="*/ 4546786 h 5071844"/>
              <a:gd name="connsiteX307" fmla="*/ 7909396 w 10020803"/>
              <a:gd name="connsiteY307" fmla="*/ 4546786 h 5071844"/>
              <a:gd name="connsiteX308" fmla="*/ 7920568 w 10020803"/>
              <a:gd name="connsiteY308" fmla="*/ 4535615 h 5071844"/>
              <a:gd name="connsiteX309" fmla="*/ 6627471 w 10020803"/>
              <a:gd name="connsiteY309" fmla="*/ 4532123 h 5071844"/>
              <a:gd name="connsiteX310" fmla="*/ 6669364 w 10020803"/>
              <a:gd name="connsiteY310" fmla="*/ 4546786 h 5071844"/>
              <a:gd name="connsiteX311" fmla="*/ 6635850 w 10020803"/>
              <a:gd name="connsiteY311" fmla="*/ 4546786 h 5071844"/>
              <a:gd name="connsiteX312" fmla="*/ 6602336 w 10020803"/>
              <a:gd name="connsiteY312" fmla="*/ 4535615 h 5071844"/>
              <a:gd name="connsiteX313" fmla="*/ 6627471 w 10020803"/>
              <a:gd name="connsiteY313" fmla="*/ 4532123 h 5071844"/>
              <a:gd name="connsiteX314" fmla="*/ 6568822 w 10020803"/>
              <a:gd name="connsiteY314" fmla="*/ 4524442 h 5071844"/>
              <a:gd name="connsiteX315" fmla="*/ 6579992 w 10020803"/>
              <a:gd name="connsiteY315" fmla="*/ 4524442 h 5071844"/>
              <a:gd name="connsiteX316" fmla="*/ 6574408 w 10020803"/>
              <a:gd name="connsiteY316" fmla="*/ 4535615 h 5071844"/>
              <a:gd name="connsiteX317" fmla="*/ 6568822 w 10020803"/>
              <a:gd name="connsiteY317" fmla="*/ 4524442 h 5071844"/>
              <a:gd name="connsiteX318" fmla="*/ 8444231 w 10020803"/>
              <a:gd name="connsiteY318" fmla="*/ 4518858 h 5071844"/>
              <a:gd name="connsiteX319" fmla="*/ 8445627 w 10020803"/>
              <a:gd name="connsiteY319" fmla="*/ 4524442 h 5071844"/>
              <a:gd name="connsiteX320" fmla="*/ 8445627 w 10020803"/>
              <a:gd name="connsiteY320" fmla="*/ 4535615 h 5071844"/>
              <a:gd name="connsiteX321" fmla="*/ 8440041 w 10020803"/>
              <a:gd name="connsiteY321" fmla="*/ 4524442 h 5071844"/>
              <a:gd name="connsiteX322" fmla="*/ 8444231 w 10020803"/>
              <a:gd name="connsiteY322" fmla="*/ 4518858 h 5071844"/>
              <a:gd name="connsiteX323" fmla="*/ 8093726 w 10020803"/>
              <a:gd name="connsiteY323" fmla="*/ 4518858 h 5071844"/>
              <a:gd name="connsiteX324" fmla="*/ 8103501 w 10020803"/>
              <a:gd name="connsiteY324" fmla="*/ 4525840 h 5071844"/>
              <a:gd name="connsiteX325" fmla="*/ 8121654 w 10020803"/>
              <a:gd name="connsiteY325" fmla="*/ 4535615 h 5071844"/>
              <a:gd name="connsiteX326" fmla="*/ 8104897 w 10020803"/>
              <a:gd name="connsiteY326" fmla="*/ 4535615 h 5071844"/>
              <a:gd name="connsiteX327" fmla="*/ 8099311 w 10020803"/>
              <a:gd name="connsiteY327" fmla="*/ 4524442 h 5071844"/>
              <a:gd name="connsiteX328" fmla="*/ 7920568 w 10020803"/>
              <a:gd name="connsiteY328" fmla="*/ 4513272 h 5071844"/>
              <a:gd name="connsiteX329" fmla="*/ 7931739 w 10020803"/>
              <a:gd name="connsiteY329" fmla="*/ 4513272 h 5071844"/>
              <a:gd name="connsiteX330" fmla="*/ 7926153 w 10020803"/>
              <a:gd name="connsiteY330" fmla="*/ 4524442 h 5071844"/>
              <a:gd name="connsiteX331" fmla="*/ 7920568 w 10020803"/>
              <a:gd name="connsiteY331" fmla="*/ 4513272 h 5071844"/>
              <a:gd name="connsiteX332" fmla="*/ 7306136 w 10020803"/>
              <a:gd name="connsiteY332" fmla="*/ 4513272 h 5071844"/>
              <a:gd name="connsiteX333" fmla="*/ 7283795 w 10020803"/>
              <a:gd name="connsiteY333" fmla="*/ 4524442 h 5071844"/>
              <a:gd name="connsiteX334" fmla="*/ 7306136 w 10020803"/>
              <a:gd name="connsiteY334" fmla="*/ 4524442 h 5071844"/>
              <a:gd name="connsiteX335" fmla="*/ 7328480 w 10020803"/>
              <a:gd name="connsiteY335" fmla="*/ 4535615 h 5071844"/>
              <a:gd name="connsiteX336" fmla="*/ 7322896 w 10020803"/>
              <a:gd name="connsiteY336" fmla="*/ 4546786 h 5071844"/>
              <a:gd name="connsiteX337" fmla="*/ 7339652 w 10020803"/>
              <a:gd name="connsiteY337" fmla="*/ 4546786 h 5071844"/>
              <a:gd name="connsiteX338" fmla="*/ 7339652 w 10020803"/>
              <a:gd name="connsiteY338" fmla="*/ 4524442 h 5071844"/>
              <a:gd name="connsiteX339" fmla="*/ 7328480 w 10020803"/>
              <a:gd name="connsiteY339" fmla="*/ 4524442 h 5071844"/>
              <a:gd name="connsiteX340" fmla="*/ 7183252 w 10020803"/>
              <a:gd name="connsiteY340" fmla="*/ 4513272 h 5071844"/>
              <a:gd name="connsiteX341" fmla="*/ 7183252 w 10020803"/>
              <a:gd name="connsiteY341" fmla="*/ 4524442 h 5071844"/>
              <a:gd name="connsiteX342" fmla="*/ 7172080 w 10020803"/>
              <a:gd name="connsiteY342" fmla="*/ 4524442 h 5071844"/>
              <a:gd name="connsiteX343" fmla="*/ 7750202 w 10020803"/>
              <a:gd name="connsiteY343" fmla="*/ 4507685 h 5071844"/>
              <a:gd name="connsiteX344" fmla="*/ 7752996 w 10020803"/>
              <a:gd name="connsiteY344" fmla="*/ 4513272 h 5071844"/>
              <a:gd name="connsiteX345" fmla="*/ 7741824 w 10020803"/>
              <a:gd name="connsiteY345" fmla="*/ 4513272 h 5071844"/>
              <a:gd name="connsiteX346" fmla="*/ 7750202 w 10020803"/>
              <a:gd name="connsiteY346" fmla="*/ 4507685 h 5071844"/>
              <a:gd name="connsiteX347" fmla="*/ 7462538 w 10020803"/>
              <a:gd name="connsiteY347" fmla="*/ 4502101 h 5071844"/>
              <a:gd name="connsiteX348" fmla="*/ 7507224 w 10020803"/>
              <a:gd name="connsiteY348" fmla="*/ 4513272 h 5071844"/>
              <a:gd name="connsiteX349" fmla="*/ 7484881 w 10020803"/>
              <a:gd name="connsiteY349" fmla="*/ 4513272 h 5071844"/>
              <a:gd name="connsiteX350" fmla="*/ 7462538 w 10020803"/>
              <a:gd name="connsiteY350" fmla="*/ 4502101 h 5071844"/>
              <a:gd name="connsiteX351" fmla="*/ 6948650 w 10020803"/>
              <a:gd name="connsiteY351" fmla="*/ 4502101 h 5071844"/>
              <a:gd name="connsiteX352" fmla="*/ 6959822 w 10020803"/>
              <a:gd name="connsiteY352" fmla="*/ 4502101 h 5071844"/>
              <a:gd name="connsiteX353" fmla="*/ 6993336 w 10020803"/>
              <a:gd name="connsiteY353" fmla="*/ 4513272 h 5071844"/>
              <a:gd name="connsiteX354" fmla="*/ 6959822 w 10020803"/>
              <a:gd name="connsiteY354" fmla="*/ 4513272 h 5071844"/>
              <a:gd name="connsiteX355" fmla="*/ 8716535 w 10020803"/>
              <a:gd name="connsiteY355" fmla="*/ 4483946 h 5071844"/>
              <a:gd name="connsiteX356" fmla="*/ 8724913 w 10020803"/>
              <a:gd name="connsiteY356" fmla="*/ 4485344 h 5071844"/>
              <a:gd name="connsiteX357" fmla="*/ 8769600 w 10020803"/>
              <a:gd name="connsiteY357" fmla="*/ 4490928 h 5071844"/>
              <a:gd name="connsiteX358" fmla="*/ 8814285 w 10020803"/>
              <a:gd name="connsiteY358" fmla="*/ 4502101 h 5071844"/>
              <a:gd name="connsiteX359" fmla="*/ 8803114 w 10020803"/>
              <a:gd name="connsiteY359" fmla="*/ 4513272 h 5071844"/>
              <a:gd name="connsiteX360" fmla="*/ 8758427 w 10020803"/>
              <a:gd name="connsiteY360" fmla="*/ 4502101 h 5071844"/>
              <a:gd name="connsiteX361" fmla="*/ 8713742 w 10020803"/>
              <a:gd name="connsiteY361" fmla="*/ 4490928 h 5071844"/>
              <a:gd name="connsiteX362" fmla="*/ 8716535 w 10020803"/>
              <a:gd name="connsiteY362" fmla="*/ 4483946 h 5071844"/>
              <a:gd name="connsiteX363" fmla="*/ 8278055 w 10020803"/>
              <a:gd name="connsiteY363" fmla="*/ 4479757 h 5071844"/>
              <a:gd name="connsiteX364" fmla="*/ 8300398 w 10020803"/>
              <a:gd name="connsiteY364" fmla="*/ 4479757 h 5071844"/>
              <a:gd name="connsiteX365" fmla="*/ 8300398 w 10020803"/>
              <a:gd name="connsiteY365" fmla="*/ 4490928 h 5071844"/>
              <a:gd name="connsiteX366" fmla="*/ 8283640 w 10020803"/>
              <a:gd name="connsiteY366" fmla="*/ 4490928 h 5071844"/>
              <a:gd name="connsiteX367" fmla="*/ 8278055 w 10020803"/>
              <a:gd name="connsiteY367" fmla="*/ 4479757 h 5071844"/>
              <a:gd name="connsiteX368" fmla="*/ 8099311 w 10020803"/>
              <a:gd name="connsiteY368" fmla="*/ 4479757 h 5071844"/>
              <a:gd name="connsiteX369" fmla="*/ 8110484 w 10020803"/>
              <a:gd name="connsiteY369" fmla="*/ 4490928 h 5071844"/>
              <a:gd name="connsiteX370" fmla="*/ 8099311 w 10020803"/>
              <a:gd name="connsiteY370" fmla="*/ 4490928 h 5071844"/>
              <a:gd name="connsiteX371" fmla="*/ 8088140 w 10020803"/>
              <a:gd name="connsiteY371" fmla="*/ 4490928 h 5071844"/>
              <a:gd name="connsiteX372" fmla="*/ 8099311 w 10020803"/>
              <a:gd name="connsiteY372" fmla="*/ 4479757 h 5071844"/>
              <a:gd name="connsiteX373" fmla="*/ 6836936 w 10020803"/>
              <a:gd name="connsiteY373" fmla="*/ 4479757 h 5071844"/>
              <a:gd name="connsiteX374" fmla="*/ 6848108 w 10020803"/>
              <a:gd name="connsiteY374" fmla="*/ 4479757 h 5071844"/>
              <a:gd name="connsiteX375" fmla="*/ 6937479 w 10020803"/>
              <a:gd name="connsiteY375" fmla="*/ 4502101 h 5071844"/>
              <a:gd name="connsiteX376" fmla="*/ 6915136 w 10020803"/>
              <a:gd name="connsiteY376" fmla="*/ 4502101 h 5071844"/>
              <a:gd name="connsiteX377" fmla="*/ 6870451 w 10020803"/>
              <a:gd name="connsiteY377" fmla="*/ 4490928 h 5071844"/>
              <a:gd name="connsiteX378" fmla="*/ 6848108 w 10020803"/>
              <a:gd name="connsiteY378" fmla="*/ 4485344 h 5071844"/>
              <a:gd name="connsiteX379" fmla="*/ 6836936 w 10020803"/>
              <a:gd name="connsiteY379" fmla="*/ 4479757 h 5071844"/>
              <a:gd name="connsiteX380" fmla="*/ 7294966 w 10020803"/>
              <a:gd name="connsiteY380" fmla="*/ 4468585 h 5071844"/>
              <a:gd name="connsiteX381" fmla="*/ 7306136 w 10020803"/>
              <a:gd name="connsiteY381" fmla="*/ 4479757 h 5071844"/>
              <a:gd name="connsiteX382" fmla="*/ 7306136 w 10020803"/>
              <a:gd name="connsiteY382" fmla="*/ 4485344 h 5071844"/>
              <a:gd name="connsiteX383" fmla="*/ 7317309 w 10020803"/>
              <a:gd name="connsiteY383" fmla="*/ 4490928 h 5071844"/>
              <a:gd name="connsiteX384" fmla="*/ 7328480 w 10020803"/>
              <a:gd name="connsiteY384" fmla="*/ 4502101 h 5071844"/>
              <a:gd name="connsiteX385" fmla="*/ 7395510 w 10020803"/>
              <a:gd name="connsiteY385" fmla="*/ 4524442 h 5071844"/>
              <a:gd name="connsiteX386" fmla="*/ 7406680 w 10020803"/>
              <a:gd name="connsiteY386" fmla="*/ 4535615 h 5071844"/>
              <a:gd name="connsiteX387" fmla="*/ 7429024 w 10020803"/>
              <a:gd name="connsiteY387" fmla="*/ 4535615 h 5071844"/>
              <a:gd name="connsiteX388" fmla="*/ 7484881 w 10020803"/>
              <a:gd name="connsiteY388" fmla="*/ 4546786 h 5071844"/>
              <a:gd name="connsiteX389" fmla="*/ 7540738 w 10020803"/>
              <a:gd name="connsiteY389" fmla="*/ 4557958 h 5071844"/>
              <a:gd name="connsiteX390" fmla="*/ 7563082 w 10020803"/>
              <a:gd name="connsiteY390" fmla="*/ 4569129 h 5071844"/>
              <a:gd name="connsiteX391" fmla="*/ 7574252 w 10020803"/>
              <a:gd name="connsiteY391" fmla="*/ 4569129 h 5071844"/>
              <a:gd name="connsiteX392" fmla="*/ 7596596 w 10020803"/>
              <a:gd name="connsiteY392" fmla="*/ 4580300 h 5071844"/>
              <a:gd name="connsiteX393" fmla="*/ 7607766 w 10020803"/>
              <a:gd name="connsiteY393" fmla="*/ 4591472 h 5071844"/>
              <a:gd name="connsiteX394" fmla="*/ 7596596 w 10020803"/>
              <a:gd name="connsiteY394" fmla="*/ 4591472 h 5071844"/>
              <a:gd name="connsiteX395" fmla="*/ 7585424 w 10020803"/>
              <a:gd name="connsiteY395" fmla="*/ 4591472 h 5071844"/>
              <a:gd name="connsiteX396" fmla="*/ 7574252 w 10020803"/>
              <a:gd name="connsiteY396" fmla="*/ 4591472 h 5071844"/>
              <a:gd name="connsiteX397" fmla="*/ 7579838 w 10020803"/>
              <a:gd name="connsiteY397" fmla="*/ 4608229 h 5071844"/>
              <a:gd name="connsiteX398" fmla="*/ 7568666 w 10020803"/>
              <a:gd name="connsiteY398" fmla="*/ 4613815 h 5071844"/>
              <a:gd name="connsiteX399" fmla="*/ 7563082 w 10020803"/>
              <a:gd name="connsiteY399" fmla="*/ 4602643 h 5071844"/>
              <a:gd name="connsiteX400" fmla="*/ 7529568 w 10020803"/>
              <a:gd name="connsiteY400" fmla="*/ 4591472 h 5071844"/>
              <a:gd name="connsiteX401" fmla="*/ 7462538 w 10020803"/>
              <a:gd name="connsiteY401" fmla="*/ 4569129 h 5071844"/>
              <a:gd name="connsiteX402" fmla="*/ 7406680 w 10020803"/>
              <a:gd name="connsiteY402" fmla="*/ 4557958 h 5071844"/>
              <a:gd name="connsiteX403" fmla="*/ 7401094 w 10020803"/>
              <a:gd name="connsiteY403" fmla="*/ 4546786 h 5071844"/>
              <a:gd name="connsiteX404" fmla="*/ 7395510 w 10020803"/>
              <a:gd name="connsiteY404" fmla="*/ 4530029 h 5071844"/>
              <a:gd name="connsiteX405" fmla="*/ 7384337 w 10020803"/>
              <a:gd name="connsiteY405" fmla="*/ 4524442 h 5071844"/>
              <a:gd name="connsiteX406" fmla="*/ 7378752 w 10020803"/>
              <a:gd name="connsiteY406" fmla="*/ 4535615 h 5071844"/>
              <a:gd name="connsiteX407" fmla="*/ 7367580 w 10020803"/>
              <a:gd name="connsiteY407" fmla="*/ 4552372 h 5071844"/>
              <a:gd name="connsiteX408" fmla="*/ 7350823 w 10020803"/>
              <a:gd name="connsiteY408" fmla="*/ 4557958 h 5071844"/>
              <a:gd name="connsiteX409" fmla="*/ 7339652 w 10020803"/>
              <a:gd name="connsiteY409" fmla="*/ 4569129 h 5071844"/>
              <a:gd name="connsiteX410" fmla="*/ 7317309 w 10020803"/>
              <a:gd name="connsiteY410" fmla="*/ 4569129 h 5071844"/>
              <a:gd name="connsiteX411" fmla="*/ 7306136 w 10020803"/>
              <a:gd name="connsiteY411" fmla="*/ 4569129 h 5071844"/>
              <a:gd name="connsiteX412" fmla="*/ 7300552 w 10020803"/>
              <a:gd name="connsiteY412" fmla="*/ 4563543 h 5071844"/>
              <a:gd name="connsiteX413" fmla="*/ 7294966 w 10020803"/>
              <a:gd name="connsiteY413" fmla="*/ 4557958 h 5071844"/>
              <a:gd name="connsiteX414" fmla="*/ 7289380 w 10020803"/>
              <a:gd name="connsiteY414" fmla="*/ 4546786 h 5071844"/>
              <a:gd name="connsiteX415" fmla="*/ 7283795 w 10020803"/>
              <a:gd name="connsiteY415" fmla="*/ 4546786 h 5071844"/>
              <a:gd name="connsiteX416" fmla="*/ 7272622 w 10020803"/>
              <a:gd name="connsiteY416" fmla="*/ 4535615 h 5071844"/>
              <a:gd name="connsiteX417" fmla="*/ 7272622 w 10020803"/>
              <a:gd name="connsiteY417" fmla="*/ 4513272 h 5071844"/>
              <a:gd name="connsiteX418" fmla="*/ 7239108 w 10020803"/>
              <a:gd name="connsiteY418" fmla="*/ 4490928 h 5071844"/>
              <a:gd name="connsiteX419" fmla="*/ 7216766 w 10020803"/>
              <a:gd name="connsiteY419" fmla="*/ 4479757 h 5071844"/>
              <a:gd name="connsiteX420" fmla="*/ 7222352 w 10020803"/>
              <a:gd name="connsiteY420" fmla="*/ 4479757 h 5071844"/>
              <a:gd name="connsiteX421" fmla="*/ 7227938 w 10020803"/>
              <a:gd name="connsiteY421" fmla="*/ 4479757 h 5071844"/>
              <a:gd name="connsiteX422" fmla="*/ 7272622 w 10020803"/>
              <a:gd name="connsiteY422" fmla="*/ 4479757 h 5071844"/>
              <a:gd name="connsiteX423" fmla="*/ 7272622 w 10020803"/>
              <a:gd name="connsiteY423" fmla="*/ 4463000 h 5071844"/>
              <a:gd name="connsiteX424" fmla="*/ 7283795 w 10020803"/>
              <a:gd name="connsiteY424" fmla="*/ 4468585 h 5071844"/>
              <a:gd name="connsiteX425" fmla="*/ 7272622 w 10020803"/>
              <a:gd name="connsiteY425" fmla="*/ 4468585 h 5071844"/>
              <a:gd name="connsiteX426" fmla="*/ 7261452 w 10020803"/>
              <a:gd name="connsiteY426" fmla="*/ 4468585 h 5071844"/>
              <a:gd name="connsiteX427" fmla="*/ 7272622 w 10020803"/>
              <a:gd name="connsiteY427" fmla="*/ 4463000 h 5071844"/>
              <a:gd name="connsiteX428" fmla="*/ 7898225 w 10020803"/>
              <a:gd name="connsiteY428" fmla="*/ 4457414 h 5071844"/>
              <a:gd name="connsiteX429" fmla="*/ 7931739 w 10020803"/>
              <a:gd name="connsiteY429" fmla="*/ 4463000 h 5071844"/>
              <a:gd name="connsiteX430" fmla="*/ 7965253 w 10020803"/>
              <a:gd name="connsiteY430" fmla="*/ 4468585 h 5071844"/>
              <a:gd name="connsiteX431" fmla="*/ 7931739 w 10020803"/>
              <a:gd name="connsiteY431" fmla="*/ 4468585 h 5071844"/>
              <a:gd name="connsiteX432" fmla="*/ 7909396 w 10020803"/>
              <a:gd name="connsiteY432" fmla="*/ 4468585 h 5071844"/>
              <a:gd name="connsiteX433" fmla="*/ 7685967 w 10020803"/>
              <a:gd name="connsiteY433" fmla="*/ 4457414 h 5071844"/>
              <a:gd name="connsiteX434" fmla="*/ 7691553 w 10020803"/>
              <a:gd name="connsiteY434" fmla="*/ 4468585 h 5071844"/>
              <a:gd name="connsiteX435" fmla="*/ 7697139 w 10020803"/>
              <a:gd name="connsiteY435" fmla="*/ 4468585 h 5071844"/>
              <a:gd name="connsiteX436" fmla="*/ 7691553 w 10020803"/>
              <a:gd name="connsiteY436" fmla="*/ 4479757 h 5071844"/>
              <a:gd name="connsiteX437" fmla="*/ 7685967 w 10020803"/>
              <a:gd name="connsiteY437" fmla="*/ 4479757 h 5071844"/>
              <a:gd name="connsiteX438" fmla="*/ 7685967 w 10020803"/>
              <a:gd name="connsiteY438" fmla="*/ 4468585 h 5071844"/>
              <a:gd name="connsiteX439" fmla="*/ 6993336 w 10020803"/>
              <a:gd name="connsiteY439" fmla="*/ 4457414 h 5071844"/>
              <a:gd name="connsiteX440" fmla="*/ 7010094 w 10020803"/>
              <a:gd name="connsiteY440" fmla="*/ 4457414 h 5071844"/>
              <a:gd name="connsiteX441" fmla="*/ 7038022 w 10020803"/>
              <a:gd name="connsiteY441" fmla="*/ 4457414 h 5071844"/>
              <a:gd name="connsiteX442" fmla="*/ 7071537 w 10020803"/>
              <a:gd name="connsiteY442" fmla="*/ 4468585 h 5071844"/>
              <a:gd name="connsiteX443" fmla="*/ 7004507 w 10020803"/>
              <a:gd name="connsiteY443" fmla="*/ 4468585 h 5071844"/>
              <a:gd name="connsiteX444" fmla="*/ 6546478 w 10020803"/>
              <a:gd name="connsiteY444" fmla="*/ 4457414 h 5071844"/>
              <a:gd name="connsiteX445" fmla="*/ 6557649 w 10020803"/>
              <a:gd name="connsiteY445" fmla="*/ 4468585 h 5071844"/>
              <a:gd name="connsiteX446" fmla="*/ 6552064 w 10020803"/>
              <a:gd name="connsiteY446" fmla="*/ 4474171 h 5071844"/>
              <a:gd name="connsiteX447" fmla="*/ 6535307 w 10020803"/>
              <a:gd name="connsiteY447" fmla="*/ 4468585 h 5071844"/>
              <a:gd name="connsiteX448" fmla="*/ 8180304 w 10020803"/>
              <a:gd name="connsiteY448" fmla="*/ 4451828 h 5071844"/>
              <a:gd name="connsiteX449" fmla="*/ 8188684 w 10020803"/>
              <a:gd name="connsiteY449" fmla="*/ 4457414 h 5071844"/>
              <a:gd name="connsiteX450" fmla="*/ 8177512 w 10020803"/>
              <a:gd name="connsiteY450" fmla="*/ 4457414 h 5071844"/>
              <a:gd name="connsiteX451" fmla="*/ 8180304 w 10020803"/>
              <a:gd name="connsiteY451" fmla="*/ 4451828 h 5071844"/>
              <a:gd name="connsiteX452" fmla="*/ 7761375 w 10020803"/>
              <a:gd name="connsiteY452" fmla="*/ 4451828 h 5071844"/>
              <a:gd name="connsiteX453" fmla="*/ 7764168 w 10020803"/>
              <a:gd name="connsiteY453" fmla="*/ 4457414 h 5071844"/>
              <a:gd name="connsiteX454" fmla="*/ 7752996 w 10020803"/>
              <a:gd name="connsiteY454" fmla="*/ 4457414 h 5071844"/>
              <a:gd name="connsiteX455" fmla="*/ 7761375 w 10020803"/>
              <a:gd name="connsiteY455" fmla="*/ 4451828 h 5071844"/>
              <a:gd name="connsiteX456" fmla="*/ 7875882 w 10020803"/>
              <a:gd name="connsiteY456" fmla="*/ 4446243 h 5071844"/>
              <a:gd name="connsiteX457" fmla="*/ 7875882 w 10020803"/>
              <a:gd name="connsiteY457" fmla="*/ 4457414 h 5071844"/>
              <a:gd name="connsiteX458" fmla="*/ 7853538 w 10020803"/>
              <a:gd name="connsiteY458" fmla="*/ 4457414 h 5071844"/>
              <a:gd name="connsiteX459" fmla="*/ 7875882 w 10020803"/>
              <a:gd name="connsiteY459" fmla="*/ 4446243 h 5071844"/>
              <a:gd name="connsiteX460" fmla="*/ 7205594 w 10020803"/>
              <a:gd name="connsiteY460" fmla="*/ 4446243 h 5071844"/>
              <a:gd name="connsiteX461" fmla="*/ 7216766 w 10020803"/>
              <a:gd name="connsiteY461" fmla="*/ 4451828 h 5071844"/>
              <a:gd name="connsiteX462" fmla="*/ 7205594 w 10020803"/>
              <a:gd name="connsiteY462" fmla="*/ 4457414 h 5071844"/>
              <a:gd name="connsiteX463" fmla="*/ 7205594 w 10020803"/>
              <a:gd name="connsiteY463" fmla="*/ 4446243 h 5071844"/>
              <a:gd name="connsiteX464" fmla="*/ 7177665 w 10020803"/>
              <a:gd name="connsiteY464" fmla="*/ 4446243 h 5071844"/>
              <a:gd name="connsiteX465" fmla="*/ 7188838 w 10020803"/>
              <a:gd name="connsiteY465" fmla="*/ 4446243 h 5071844"/>
              <a:gd name="connsiteX466" fmla="*/ 7183252 w 10020803"/>
              <a:gd name="connsiteY466" fmla="*/ 4457414 h 5071844"/>
              <a:gd name="connsiteX467" fmla="*/ 7172080 w 10020803"/>
              <a:gd name="connsiteY467" fmla="*/ 4457414 h 5071844"/>
              <a:gd name="connsiteX468" fmla="*/ 7177665 w 10020803"/>
              <a:gd name="connsiteY468" fmla="*/ 4446243 h 5071844"/>
              <a:gd name="connsiteX469" fmla="*/ 7025454 w 10020803"/>
              <a:gd name="connsiteY469" fmla="*/ 4439261 h 5071844"/>
              <a:gd name="connsiteX470" fmla="*/ 7026850 w 10020803"/>
              <a:gd name="connsiteY470" fmla="*/ 4446243 h 5071844"/>
              <a:gd name="connsiteX471" fmla="*/ 7015680 w 10020803"/>
              <a:gd name="connsiteY471" fmla="*/ 4446243 h 5071844"/>
              <a:gd name="connsiteX472" fmla="*/ 7021266 w 10020803"/>
              <a:gd name="connsiteY472" fmla="*/ 4440657 h 5071844"/>
              <a:gd name="connsiteX473" fmla="*/ 7025454 w 10020803"/>
              <a:gd name="connsiteY473" fmla="*/ 4439261 h 5071844"/>
              <a:gd name="connsiteX474" fmla="*/ 7551909 w 10020803"/>
              <a:gd name="connsiteY474" fmla="*/ 4423900 h 5071844"/>
              <a:gd name="connsiteX475" fmla="*/ 7574252 w 10020803"/>
              <a:gd name="connsiteY475" fmla="*/ 4423900 h 5071844"/>
              <a:gd name="connsiteX476" fmla="*/ 7585424 w 10020803"/>
              <a:gd name="connsiteY476" fmla="*/ 4446243 h 5071844"/>
              <a:gd name="connsiteX477" fmla="*/ 7591010 w 10020803"/>
              <a:gd name="connsiteY477" fmla="*/ 4446243 h 5071844"/>
              <a:gd name="connsiteX478" fmla="*/ 7607766 w 10020803"/>
              <a:gd name="connsiteY478" fmla="*/ 4446243 h 5071844"/>
              <a:gd name="connsiteX479" fmla="*/ 7618938 w 10020803"/>
              <a:gd name="connsiteY479" fmla="*/ 4446243 h 5071844"/>
              <a:gd name="connsiteX480" fmla="*/ 7618938 w 10020803"/>
              <a:gd name="connsiteY480" fmla="*/ 4435071 h 5071844"/>
              <a:gd name="connsiteX481" fmla="*/ 7630110 w 10020803"/>
              <a:gd name="connsiteY481" fmla="*/ 4435071 h 5071844"/>
              <a:gd name="connsiteX482" fmla="*/ 7630110 w 10020803"/>
              <a:gd name="connsiteY482" fmla="*/ 4446243 h 5071844"/>
              <a:gd name="connsiteX483" fmla="*/ 7641282 w 10020803"/>
              <a:gd name="connsiteY483" fmla="*/ 4446243 h 5071844"/>
              <a:gd name="connsiteX484" fmla="*/ 7652452 w 10020803"/>
              <a:gd name="connsiteY484" fmla="*/ 4457414 h 5071844"/>
              <a:gd name="connsiteX485" fmla="*/ 7630110 w 10020803"/>
              <a:gd name="connsiteY485" fmla="*/ 4457414 h 5071844"/>
              <a:gd name="connsiteX486" fmla="*/ 7607766 w 10020803"/>
              <a:gd name="connsiteY486" fmla="*/ 4468585 h 5071844"/>
              <a:gd name="connsiteX487" fmla="*/ 7596596 w 10020803"/>
              <a:gd name="connsiteY487" fmla="*/ 4468585 h 5071844"/>
              <a:gd name="connsiteX488" fmla="*/ 7574252 w 10020803"/>
              <a:gd name="connsiteY488" fmla="*/ 4446243 h 5071844"/>
              <a:gd name="connsiteX489" fmla="*/ 7563082 w 10020803"/>
              <a:gd name="connsiteY489" fmla="*/ 4429485 h 5071844"/>
              <a:gd name="connsiteX490" fmla="*/ 7551909 w 10020803"/>
              <a:gd name="connsiteY490" fmla="*/ 4423900 h 5071844"/>
              <a:gd name="connsiteX491" fmla="*/ 7082708 w 10020803"/>
              <a:gd name="connsiteY491" fmla="*/ 4423900 h 5071844"/>
              <a:gd name="connsiteX492" fmla="*/ 7127394 w 10020803"/>
              <a:gd name="connsiteY492" fmla="*/ 4435071 h 5071844"/>
              <a:gd name="connsiteX493" fmla="*/ 7172080 w 10020803"/>
              <a:gd name="connsiteY493" fmla="*/ 4446243 h 5071844"/>
              <a:gd name="connsiteX494" fmla="*/ 7138565 w 10020803"/>
              <a:gd name="connsiteY494" fmla="*/ 4446243 h 5071844"/>
              <a:gd name="connsiteX495" fmla="*/ 7116223 w 10020803"/>
              <a:gd name="connsiteY495" fmla="*/ 4446243 h 5071844"/>
              <a:gd name="connsiteX496" fmla="*/ 7093880 w 10020803"/>
              <a:gd name="connsiteY496" fmla="*/ 4446243 h 5071844"/>
              <a:gd name="connsiteX497" fmla="*/ 7093880 w 10020803"/>
              <a:gd name="connsiteY497" fmla="*/ 4440657 h 5071844"/>
              <a:gd name="connsiteX498" fmla="*/ 7082708 w 10020803"/>
              <a:gd name="connsiteY498" fmla="*/ 4435071 h 5071844"/>
              <a:gd name="connsiteX499" fmla="*/ 7755789 w 10020803"/>
              <a:gd name="connsiteY499" fmla="*/ 4418314 h 5071844"/>
              <a:gd name="connsiteX500" fmla="*/ 7752996 w 10020803"/>
              <a:gd name="connsiteY500" fmla="*/ 4423900 h 5071844"/>
              <a:gd name="connsiteX501" fmla="*/ 7764168 w 10020803"/>
              <a:gd name="connsiteY501" fmla="*/ 4423900 h 5071844"/>
              <a:gd name="connsiteX502" fmla="*/ 7755789 w 10020803"/>
              <a:gd name="connsiteY502" fmla="*/ 4418314 h 5071844"/>
              <a:gd name="connsiteX503" fmla="*/ 8646713 w 10020803"/>
              <a:gd name="connsiteY503" fmla="*/ 4412728 h 5071844"/>
              <a:gd name="connsiteX504" fmla="*/ 8657885 w 10020803"/>
              <a:gd name="connsiteY504" fmla="*/ 4423900 h 5071844"/>
              <a:gd name="connsiteX505" fmla="*/ 8649507 w 10020803"/>
              <a:gd name="connsiteY505" fmla="*/ 4423900 h 5071844"/>
              <a:gd name="connsiteX506" fmla="*/ 8635542 w 10020803"/>
              <a:gd name="connsiteY506" fmla="*/ 4423900 h 5071844"/>
              <a:gd name="connsiteX507" fmla="*/ 8641127 w 10020803"/>
              <a:gd name="connsiteY507" fmla="*/ 4418314 h 5071844"/>
              <a:gd name="connsiteX508" fmla="*/ 8646713 w 10020803"/>
              <a:gd name="connsiteY508" fmla="*/ 4412728 h 5071844"/>
              <a:gd name="connsiteX509" fmla="*/ 8546171 w 10020803"/>
              <a:gd name="connsiteY509" fmla="*/ 4412728 h 5071844"/>
              <a:gd name="connsiteX510" fmla="*/ 8546171 w 10020803"/>
              <a:gd name="connsiteY510" fmla="*/ 4423900 h 5071844"/>
              <a:gd name="connsiteX511" fmla="*/ 8534998 w 10020803"/>
              <a:gd name="connsiteY511" fmla="*/ 4423900 h 5071844"/>
              <a:gd name="connsiteX512" fmla="*/ 8546171 w 10020803"/>
              <a:gd name="connsiteY512" fmla="*/ 4412728 h 5071844"/>
              <a:gd name="connsiteX513" fmla="*/ 8490312 w 10020803"/>
              <a:gd name="connsiteY513" fmla="*/ 4412728 h 5071844"/>
              <a:gd name="connsiteX514" fmla="*/ 8501484 w 10020803"/>
              <a:gd name="connsiteY514" fmla="*/ 4412728 h 5071844"/>
              <a:gd name="connsiteX515" fmla="*/ 8512655 w 10020803"/>
              <a:gd name="connsiteY515" fmla="*/ 4412728 h 5071844"/>
              <a:gd name="connsiteX516" fmla="*/ 8501484 w 10020803"/>
              <a:gd name="connsiteY516" fmla="*/ 4423900 h 5071844"/>
              <a:gd name="connsiteX517" fmla="*/ 8490312 w 10020803"/>
              <a:gd name="connsiteY517" fmla="*/ 4423900 h 5071844"/>
              <a:gd name="connsiteX518" fmla="*/ 8490312 w 10020803"/>
              <a:gd name="connsiteY518" fmla="*/ 4412728 h 5071844"/>
              <a:gd name="connsiteX519" fmla="*/ 6848108 w 10020803"/>
              <a:gd name="connsiteY519" fmla="*/ 4412728 h 5071844"/>
              <a:gd name="connsiteX520" fmla="*/ 6870451 w 10020803"/>
              <a:gd name="connsiteY520" fmla="*/ 4412728 h 5071844"/>
              <a:gd name="connsiteX521" fmla="*/ 6870451 w 10020803"/>
              <a:gd name="connsiteY521" fmla="*/ 4423900 h 5071844"/>
              <a:gd name="connsiteX522" fmla="*/ 6848108 w 10020803"/>
              <a:gd name="connsiteY522" fmla="*/ 4412728 h 5071844"/>
              <a:gd name="connsiteX523" fmla="*/ 6669364 w 10020803"/>
              <a:gd name="connsiteY523" fmla="*/ 4412728 h 5071844"/>
              <a:gd name="connsiteX524" fmla="*/ 6691706 w 10020803"/>
              <a:gd name="connsiteY524" fmla="*/ 4412728 h 5071844"/>
              <a:gd name="connsiteX525" fmla="*/ 6714050 w 10020803"/>
              <a:gd name="connsiteY525" fmla="*/ 4423900 h 5071844"/>
              <a:gd name="connsiteX526" fmla="*/ 6708464 w 10020803"/>
              <a:gd name="connsiteY526" fmla="*/ 4429485 h 5071844"/>
              <a:gd name="connsiteX527" fmla="*/ 6697293 w 10020803"/>
              <a:gd name="connsiteY527" fmla="*/ 4429485 h 5071844"/>
              <a:gd name="connsiteX528" fmla="*/ 6680536 w 10020803"/>
              <a:gd name="connsiteY528" fmla="*/ 4423900 h 5071844"/>
              <a:gd name="connsiteX529" fmla="*/ 6557649 w 10020803"/>
              <a:gd name="connsiteY529" fmla="*/ 4412728 h 5071844"/>
              <a:gd name="connsiteX530" fmla="*/ 6579992 w 10020803"/>
              <a:gd name="connsiteY530" fmla="*/ 4423900 h 5071844"/>
              <a:gd name="connsiteX531" fmla="*/ 6579992 w 10020803"/>
              <a:gd name="connsiteY531" fmla="*/ 4435071 h 5071844"/>
              <a:gd name="connsiteX532" fmla="*/ 6557649 w 10020803"/>
              <a:gd name="connsiteY532" fmla="*/ 4435071 h 5071844"/>
              <a:gd name="connsiteX533" fmla="*/ 6546478 w 10020803"/>
              <a:gd name="connsiteY533" fmla="*/ 4435071 h 5071844"/>
              <a:gd name="connsiteX534" fmla="*/ 6557649 w 10020803"/>
              <a:gd name="connsiteY534" fmla="*/ 4423900 h 5071844"/>
              <a:gd name="connsiteX535" fmla="*/ 6557649 w 10020803"/>
              <a:gd name="connsiteY535" fmla="*/ 4412728 h 5071844"/>
              <a:gd name="connsiteX536" fmla="*/ 6490621 w 10020803"/>
              <a:gd name="connsiteY536" fmla="*/ 4412728 h 5071844"/>
              <a:gd name="connsiteX537" fmla="*/ 6512964 w 10020803"/>
              <a:gd name="connsiteY537" fmla="*/ 4412728 h 5071844"/>
              <a:gd name="connsiteX538" fmla="*/ 6501792 w 10020803"/>
              <a:gd name="connsiteY538" fmla="*/ 4423900 h 5071844"/>
              <a:gd name="connsiteX539" fmla="*/ 8398148 w 10020803"/>
              <a:gd name="connsiteY539" fmla="*/ 4407143 h 5071844"/>
              <a:gd name="connsiteX540" fmla="*/ 8400941 w 10020803"/>
              <a:gd name="connsiteY540" fmla="*/ 4412728 h 5071844"/>
              <a:gd name="connsiteX541" fmla="*/ 8389770 w 10020803"/>
              <a:gd name="connsiteY541" fmla="*/ 4412728 h 5071844"/>
              <a:gd name="connsiteX542" fmla="*/ 8398148 w 10020803"/>
              <a:gd name="connsiteY542" fmla="*/ 4407143 h 5071844"/>
              <a:gd name="connsiteX543" fmla="*/ 8076968 w 10020803"/>
              <a:gd name="connsiteY543" fmla="*/ 4401557 h 5071844"/>
              <a:gd name="connsiteX544" fmla="*/ 8088140 w 10020803"/>
              <a:gd name="connsiteY544" fmla="*/ 4401557 h 5071844"/>
              <a:gd name="connsiteX545" fmla="*/ 8099311 w 10020803"/>
              <a:gd name="connsiteY545" fmla="*/ 4401557 h 5071844"/>
              <a:gd name="connsiteX546" fmla="*/ 8088140 w 10020803"/>
              <a:gd name="connsiteY546" fmla="*/ 4412728 h 5071844"/>
              <a:gd name="connsiteX547" fmla="*/ 7116223 w 10020803"/>
              <a:gd name="connsiteY547" fmla="*/ 4401557 h 5071844"/>
              <a:gd name="connsiteX548" fmla="*/ 7127394 w 10020803"/>
              <a:gd name="connsiteY548" fmla="*/ 4401557 h 5071844"/>
              <a:gd name="connsiteX549" fmla="*/ 7127394 w 10020803"/>
              <a:gd name="connsiteY549" fmla="*/ 4407143 h 5071844"/>
              <a:gd name="connsiteX550" fmla="*/ 7127394 w 10020803"/>
              <a:gd name="connsiteY550" fmla="*/ 4412728 h 5071844"/>
              <a:gd name="connsiteX551" fmla="*/ 7054780 w 10020803"/>
              <a:gd name="connsiteY551" fmla="*/ 4401557 h 5071844"/>
              <a:gd name="connsiteX552" fmla="*/ 7065950 w 10020803"/>
              <a:gd name="connsiteY552" fmla="*/ 4412728 h 5071844"/>
              <a:gd name="connsiteX553" fmla="*/ 7049194 w 10020803"/>
              <a:gd name="connsiteY553" fmla="*/ 4423900 h 5071844"/>
              <a:gd name="connsiteX554" fmla="*/ 7026850 w 10020803"/>
              <a:gd name="connsiteY554" fmla="*/ 4412728 h 5071844"/>
              <a:gd name="connsiteX555" fmla="*/ 7038022 w 10020803"/>
              <a:gd name="connsiteY555" fmla="*/ 4412728 h 5071844"/>
              <a:gd name="connsiteX556" fmla="*/ 7049194 w 10020803"/>
              <a:gd name="connsiteY556" fmla="*/ 4412728 h 5071844"/>
              <a:gd name="connsiteX557" fmla="*/ 7054780 w 10020803"/>
              <a:gd name="connsiteY557" fmla="*/ 4401557 h 5071844"/>
              <a:gd name="connsiteX558" fmla="*/ 6367736 w 10020803"/>
              <a:gd name="connsiteY558" fmla="*/ 4401557 h 5071844"/>
              <a:gd name="connsiteX559" fmla="*/ 6378906 w 10020803"/>
              <a:gd name="connsiteY559" fmla="*/ 4401557 h 5071844"/>
              <a:gd name="connsiteX560" fmla="*/ 6401250 w 10020803"/>
              <a:gd name="connsiteY560" fmla="*/ 4412728 h 5071844"/>
              <a:gd name="connsiteX561" fmla="*/ 6434764 w 10020803"/>
              <a:gd name="connsiteY561" fmla="*/ 4423900 h 5071844"/>
              <a:gd name="connsiteX562" fmla="*/ 6457106 w 10020803"/>
              <a:gd name="connsiteY562" fmla="*/ 4423900 h 5071844"/>
              <a:gd name="connsiteX563" fmla="*/ 6479450 w 10020803"/>
              <a:gd name="connsiteY563" fmla="*/ 4423900 h 5071844"/>
              <a:gd name="connsiteX564" fmla="*/ 6412420 w 10020803"/>
              <a:gd name="connsiteY564" fmla="*/ 4435071 h 5071844"/>
              <a:gd name="connsiteX565" fmla="*/ 6390077 w 10020803"/>
              <a:gd name="connsiteY565" fmla="*/ 4423900 h 5071844"/>
              <a:gd name="connsiteX566" fmla="*/ 8917622 w 10020803"/>
              <a:gd name="connsiteY566" fmla="*/ 4395971 h 5071844"/>
              <a:gd name="connsiteX567" fmla="*/ 8937172 w 10020803"/>
              <a:gd name="connsiteY567" fmla="*/ 4401557 h 5071844"/>
              <a:gd name="connsiteX568" fmla="*/ 8959515 w 10020803"/>
              <a:gd name="connsiteY568" fmla="*/ 4412728 h 5071844"/>
              <a:gd name="connsiteX569" fmla="*/ 8981856 w 10020803"/>
              <a:gd name="connsiteY569" fmla="*/ 4423900 h 5071844"/>
              <a:gd name="connsiteX570" fmla="*/ 8993029 w 10020803"/>
              <a:gd name="connsiteY570" fmla="*/ 4423900 h 5071844"/>
              <a:gd name="connsiteX571" fmla="*/ 8981856 w 10020803"/>
              <a:gd name="connsiteY571" fmla="*/ 4435071 h 5071844"/>
              <a:gd name="connsiteX572" fmla="*/ 8993029 w 10020803"/>
              <a:gd name="connsiteY572" fmla="*/ 4440657 h 5071844"/>
              <a:gd name="connsiteX573" fmla="*/ 9015372 w 10020803"/>
              <a:gd name="connsiteY573" fmla="*/ 4446243 h 5071844"/>
              <a:gd name="connsiteX574" fmla="*/ 9104743 w 10020803"/>
              <a:gd name="connsiteY574" fmla="*/ 4490928 h 5071844"/>
              <a:gd name="connsiteX575" fmla="*/ 9216458 w 10020803"/>
              <a:gd name="connsiteY575" fmla="*/ 4535615 h 5071844"/>
              <a:gd name="connsiteX576" fmla="*/ 9266729 w 10020803"/>
              <a:gd name="connsiteY576" fmla="*/ 4569129 h 5071844"/>
              <a:gd name="connsiteX577" fmla="*/ 9294658 w 10020803"/>
              <a:gd name="connsiteY577" fmla="*/ 4591472 h 5071844"/>
              <a:gd name="connsiteX578" fmla="*/ 9300243 w 10020803"/>
              <a:gd name="connsiteY578" fmla="*/ 4602643 h 5071844"/>
              <a:gd name="connsiteX579" fmla="*/ 9305829 w 10020803"/>
              <a:gd name="connsiteY579" fmla="*/ 4613815 h 5071844"/>
              <a:gd name="connsiteX580" fmla="*/ 9294658 w 10020803"/>
              <a:gd name="connsiteY580" fmla="*/ 4613815 h 5071844"/>
              <a:gd name="connsiteX581" fmla="*/ 9272315 w 10020803"/>
              <a:gd name="connsiteY581" fmla="*/ 4602643 h 5071844"/>
              <a:gd name="connsiteX582" fmla="*/ 9255558 w 10020803"/>
              <a:gd name="connsiteY582" fmla="*/ 4608229 h 5071844"/>
              <a:gd name="connsiteX583" fmla="*/ 9249972 w 10020803"/>
              <a:gd name="connsiteY583" fmla="*/ 4597058 h 5071844"/>
              <a:gd name="connsiteX584" fmla="*/ 9227629 w 10020803"/>
              <a:gd name="connsiteY584" fmla="*/ 4574715 h 5071844"/>
              <a:gd name="connsiteX585" fmla="*/ 9194115 w 10020803"/>
              <a:gd name="connsiteY585" fmla="*/ 4569129 h 5071844"/>
              <a:gd name="connsiteX586" fmla="*/ 9205286 w 10020803"/>
              <a:gd name="connsiteY586" fmla="*/ 4580300 h 5071844"/>
              <a:gd name="connsiteX587" fmla="*/ 9149428 w 10020803"/>
              <a:gd name="connsiteY587" fmla="*/ 4535615 h 5071844"/>
              <a:gd name="connsiteX588" fmla="*/ 9082400 w 10020803"/>
              <a:gd name="connsiteY588" fmla="*/ 4502101 h 5071844"/>
              <a:gd name="connsiteX589" fmla="*/ 9048886 w 10020803"/>
              <a:gd name="connsiteY589" fmla="*/ 4479757 h 5071844"/>
              <a:gd name="connsiteX590" fmla="*/ 9032129 w 10020803"/>
              <a:gd name="connsiteY590" fmla="*/ 4474171 h 5071844"/>
              <a:gd name="connsiteX591" fmla="*/ 9020957 w 10020803"/>
              <a:gd name="connsiteY591" fmla="*/ 4468585 h 5071844"/>
              <a:gd name="connsiteX592" fmla="*/ 9004200 w 10020803"/>
              <a:gd name="connsiteY592" fmla="*/ 4468585 h 5071844"/>
              <a:gd name="connsiteX593" fmla="*/ 8993029 w 10020803"/>
              <a:gd name="connsiteY593" fmla="*/ 4457414 h 5071844"/>
              <a:gd name="connsiteX594" fmla="*/ 8981856 w 10020803"/>
              <a:gd name="connsiteY594" fmla="*/ 4457414 h 5071844"/>
              <a:gd name="connsiteX595" fmla="*/ 8970686 w 10020803"/>
              <a:gd name="connsiteY595" fmla="*/ 4446243 h 5071844"/>
              <a:gd name="connsiteX596" fmla="*/ 8948342 w 10020803"/>
              <a:gd name="connsiteY596" fmla="*/ 4435071 h 5071844"/>
              <a:gd name="connsiteX597" fmla="*/ 8937172 w 10020803"/>
              <a:gd name="connsiteY597" fmla="*/ 4423900 h 5071844"/>
              <a:gd name="connsiteX598" fmla="*/ 8903657 w 10020803"/>
              <a:gd name="connsiteY598" fmla="*/ 4401557 h 5071844"/>
              <a:gd name="connsiteX599" fmla="*/ 8917622 w 10020803"/>
              <a:gd name="connsiteY599" fmla="*/ 4395971 h 5071844"/>
              <a:gd name="connsiteX600" fmla="*/ 8166340 w 10020803"/>
              <a:gd name="connsiteY600" fmla="*/ 4390386 h 5071844"/>
              <a:gd name="connsiteX601" fmla="*/ 8199854 w 10020803"/>
              <a:gd name="connsiteY601" fmla="*/ 4401557 h 5071844"/>
              <a:gd name="connsiteX602" fmla="*/ 8216612 w 10020803"/>
              <a:gd name="connsiteY602" fmla="*/ 4412728 h 5071844"/>
              <a:gd name="connsiteX603" fmla="*/ 8222198 w 10020803"/>
              <a:gd name="connsiteY603" fmla="*/ 4423900 h 5071844"/>
              <a:gd name="connsiteX604" fmla="*/ 8177512 w 10020803"/>
              <a:gd name="connsiteY604" fmla="*/ 4423900 h 5071844"/>
              <a:gd name="connsiteX605" fmla="*/ 8166340 w 10020803"/>
              <a:gd name="connsiteY605" fmla="*/ 4412728 h 5071844"/>
              <a:gd name="connsiteX606" fmla="*/ 8177512 w 10020803"/>
              <a:gd name="connsiteY606" fmla="*/ 4401557 h 5071844"/>
              <a:gd name="connsiteX607" fmla="*/ 8166340 w 10020803"/>
              <a:gd name="connsiteY607" fmla="*/ 4401557 h 5071844"/>
              <a:gd name="connsiteX608" fmla="*/ 6747564 w 10020803"/>
              <a:gd name="connsiteY608" fmla="*/ 4379214 h 5071844"/>
              <a:gd name="connsiteX609" fmla="*/ 6769907 w 10020803"/>
              <a:gd name="connsiteY609" fmla="*/ 4390386 h 5071844"/>
              <a:gd name="connsiteX610" fmla="*/ 6736393 w 10020803"/>
              <a:gd name="connsiteY610" fmla="*/ 4390386 h 5071844"/>
              <a:gd name="connsiteX611" fmla="*/ 6429178 w 10020803"/>
              <a:gd name="connsiteY611" fmla="*/ 4379214 h 5071844"/>
              <a:gd name="connsiteX612" fmla="*/ 6434764 w 10020803"/>
              <a:gd name="connsiteY612" fmla="*/ 4379214 h 5071844"/>
              <a:gd name="connsiteX613" fmla="*/ 6412420 w 10020803"/>
              <a:gd name="connsiteY613" fmla="*/ 4401557 h 5071844"/>
              <a:gd name="connsiteX614" fmla="*/ 6412420 w 10020803"/>
              <a:gd name="connsiteY614" fmla="*/ 4390386 h 5071844"/>
              <a:gd name="connsiteX615" fmla="*/ 6429178 w 10020803"/>
              <a:gd name="connsiteY615" fmla="*/ 4379214 h 5071844"/>
              <a:gd name="connsiteX616" fmla="*/ 8451213 w 10020803"/>
              <a:gd name="connsiteY616" fmla="*/ 4373628 h 5071844"/>
              <a:gd name="connsiteX617" fmla="*/ 8456798 w 10020803"/>
              <a:gd name="connsiteY617" fmla="*/ 4379214 h 5071844"/>
              <a:gd name="connsiteX618" fmla="*/ 8445627 w 10020803"/>
              <a:gd name="connsiteY618" fmla="*/ 4390386 h 5071844"/>
              <a:gd name="connsiteX619" fmla="*/ 8434455 w 10020803"/>
              <a:gd name="connsiteY619" fmla="*/ 4379214 h 5071844"/>
              <a:gd name="connsiteX620" fmla="*/ 8451213 w 10020803"/>
              <a:gd name="connsiteY620" fmla="*/ 4373628 h 5071844"/>
              <a:gd name="connsiteX621" fmla="*/ 8265488 w 10020803"/>
              <a:gd name="connsiteY621" fmla="*/ 4372231 h 5071844"/>
              <a:gd name="connsiteX622" fmla="*/ 8272469 w 10020803"/>
              <a:gd name="connsiteY622" fmla="*/ 4373628 h 5071844"/>
              <a:gd name="connsiteX623" fmla="*/ 8272469 w 10020803"/>
              <a:gd name="connsiteY623" fmla="*/ 4384800 h 5071844"/>
              <a:gd name="connsiteX624" fmla="*/ 8255712 w 10020803"/>
              <a:gd name="connsiteY624" fmla="*/ 4390386 h 5071844"/>
              <a:gd name="connsiteX625" fmla="*/ 8255712 w 10020803"/>
              <a:gd name="connsiteY625" fmla="*/ 4379214 h 5071844"/>
              <a:gd name="connsiteX626" fmla="*/ 8265488 w 10020803"/>
              <a:gd name="connsiteY626" fmla="*/ 4372231 h 5071844"/>
              <a:gd name="connsiteX627" fmla="*/ 8825457 w 10020803"/>
              <a:gd name="connsiteY627" fmla="*/ 4368043 h 5071844"/>
              <a:gd name="connsiteX628" fmla="*/ 8836628 w 10020803"/>
              <a:gd name="connsiteY628" fmla="*/ 4368043 h 5071844"/>
              <a:gd name="connsiteX629" fmla="*/ 8836628 w 10020803"/>
              <a:gd name="connsiteY629" fmla="*/ 4379214 h 5071844"/>
              <a:gd name="connsiteX630" fmla="*/ 8831042 w 10020803"/>
              <a:gd name="connsiteY630" fmla="*/ 4379214 h 5071844"/>
              <a:gd name="connsiteX631" fmla="*/ 8825457 w 10020803"/>
              <a:gd name="connsiteY631" fmla="*/ 4379214 h 5071844"/>
              <a:gd name="connsiteX632" fmla="*/ 8825457 w 10020803"/>
              <a:gd name="connsiteY632" fmla="*/ 4368043 h 5071844"/>
              <a:gd name="connsiteX633" fmla="*/ 8590856 w 10020803"/>
              <a:gd name="connsiteY633" fmla="*/ 4368043 h 5071844"/>
              <a:gd name="connsiteX634" fmla="*/ 8602028 w 10020803"/>
              <a:gd name="connsiteY634" fmla="*/ 4368043 h 5071844"/>
              <a:gd name="connsiteX635" fmla="*/ 8590856 w 10020803"/>
              <a:gd name="connsiteY635" fmla="*/ 4379214 h 5071844"/>
              <a:gd name="connsiteX636" fmla="*/ 8495898 w 10020803"/>
              <a:gd name="connsiteY636" fmla="*/ 4368043 h 5071844"/>
              <a:gd name="connsiteX637" fmla="*/ 8523827 w 10020803"/>
              <a:gd name="connsiteY637" fmla="*/ 4368043 h 5071844"/>
              <a:gd name="connsiteX638" fmla="*/ 8523827 w 10020803"/>
              <a:gd name="connsiteY638" fmla="*/ 4379214 h 5071844"/>
              <a:gd name="connsiteX639" fmla="*/ 8479141 w 10020803"/>
              <a:gd name="connsiteY639" fmla="*/ 4379214 h 5071844"/>
              <a:gd name="connsiteX640" fmla="*/ 8495898 w 10020803"/>
              <a:gd name="connsiteY640" fmla="*/ 4368043 h 5071844"/>
              <a:gd name="connsiteX641" fmla="*/ 8032283 w 10020803"/>
              <a:gd name="connsiteY641" fmla="*/ 4368043 h 5071844"/>
              <a:gd name="connsiteX642" fmla="*/ 8043454 w 10020803"/>
              <a:gd name="connsiteY642" fmla="*/ 4379214 h 5071844"/>
              <a:gd name="connsiteX643" fmla="*/ 8032283 w 10020803"/>
              <a:gd name="connsiteY643" fmla="*/ 4379214 h 5071844"/>
              <a:gd name="connsiteX644" fmla="*/ 8032283 w 10020803"/>
              <a:gd name="connsiteY644" fmla="*/ 4368043 h 5071844"/>
              <a:gd name="connsiteX645" fmla="*/ 6691706 w 10020803"/>
              <a:gd name="connsiteY645" fmla="*/ 4368043 h 5071844"/>
              <a:gd name="connsiteX646" fmla="*/ 6702878 w 10020803"/>
              <a:gd name="connsiteY646" fmla="*/ 4368043 h 5071844"/>
              <a:gd name="connsiteX647" fmla="*/ 6719636 w 10020803"/>
              <a:gd name="connsiteY647" fmla="*/ 4373628 h 5071844"/>
              <a:gd name="connsiteX648" fmla="*/ 6725221 w 10020803"/>
              <a:gd name="connsiteY648" fmla="*/ 4379214 h 5071844"/>
              <a:gd name="connsiteX649" fmla="*/ 6702878 w 10020803"/>
              <a:gd name="connsiteY649" fmla="*/ 4379214 h 5071844"/>
              <a:gd name="connsiteX650" fmla="*/ 6624678 w 10020803"/>
              <a:gd name="connsiteY650" fmla="*/ 4368043 h 5071844"/>
              <a:gd name="connsiteX651" fmla="*/ 6624678 w 10020803"/>
              <a:gd name="connsiteY651" fmla="*/ 4379214 h 5071844"/>
              <a:gd name="connsiteX652" fmla="*/ 6624678 w 10020803"/>
              <a:gd name="connsiteY652" fmla="*/ 4384800 h 5071844"/>
              <a:gd name="connsiteX653" fmla="*/ 6635850 w 10020803"/>
              <a:gd name="connsiteY653" fmla="*/ 4390386 h 5071844"/>
              <a:gd name="connsiteX654" fmla="*/ 6635850 w 10020803"/>
              <a:gd name="connsiteY654" fmla="*/ 4401557 h 5071844"/>
              <a:gd name="connsiteX655" fmla="*/ 6557649 w 10020803"/>
              <a:gd name="connsiteY655" fmla="*/ 4401557 h 5071844"/>
              <a:gd name="connsiteX656" fmla="*/ 6546478 w 10020803"/>
              <a:gd name="connsiteY656" fmla="*/ 4401557 h 5071844"/>
              <a:gd name="connsiteX657" fmla="*/ 6546478 w 10020803"/>
              <a:gd name="connsiteY657" fmla="*/ 4395971 h 5071844"/>
              <a:gd name="connsiteX658" fmla="*/ 6535307 w 10020803"/>
              <a:gd name="connsiteY658" fmla="*/ 4390386 h 5071844"/>
              <a:gd name="connsiteX659" fmla="*/ 6524135 w 10020803"/>
              <a:gd name="connsiteY659" fmla="*/ 4390386 h 5071844"/>
              <a:gd name="connsiteX660" fmla="*/ 6518550 w 10020803"/>
              <a:gd name="connsiteY660" fmla="*/ 4390386 h 5071844"/>
              <a:gd name="connsiteX661" fmla="*/ 6501792 w 10020803"/>
              <a:gd name="connsiteY661" fmla="*/ 4379214 h 5071844"/>
              <a:gd name="connsiteX662" fmla="*/ 6557649 w 10020803"/>
              <a:gd name="connsiteY662" fmla="*/ 4390386 h 5071844"/>
              <a:gd name="connsiteX663" fmla="*/ 6613508 w 10020803"/>
              <a:gd name="connsiteY663" fmla="*/ 4379214 h 5071844"/>
              <a:gd name="connsiteX664" fmla="*/ 6624678 w 10020803"/>
              <a:gd name="connsiteY664" fmla="*/ 4368043 h 5071844"/>
              <a:gd name="connsiteX665" fmla="*/ 6568822 w 10020803"/>
              <a:gd name="connsiteY665" fmla="*/ 4368043 h 5071844"/>
              <a:gd name="connsiteX666" fmla="*/ 6568822 w 10020803"/>
              <a:gd name="connsiteY666" fmla="*/ 4379214 h 5071844"/>
              <a:gd name="connsiteX667" fmla="*/ 6546478 w 10020803"/>
              <a:gd name="connsiteY667" fmla="*/ 4379214 h 5071844"/>
              <a:gd name="connsiteX668" fmla="*/ 6970993 w 10020803"/>
              <a:gd name="connsiteY668" fmla="*/ 4362457 h 5071844"/>
              <a:gd name="connsiteX669" fmla="*/ 6982166 w 10020803"/>
              <a:gd name="connsiteY669" fmla="*/ 4368043 h 5071844"/>
              <a:gd name="connsiteX670" fmla="*/ 6973787 w 10020803"/>
              <a:gd name="connsiteY670" fmla="*/ 4366647 h 5071844"/>
              <a:gd name="connsiteX671" fmla="*/ 8858971 w 10020803"/>
              <a:gd name="connsiteY671" fmla="*/ 4356871 h 5071844"/>
              <a:gd name="connsiteX672" fmla="*/ 8881314 w 10020803"/>
              <a:gd name="connsiteY672" fmla="*/ 4379214 h 5071844"/>
              <a:gd name="connsiteX673" fmla="*/ 8892485 w 10020803"/>
              <a:gd name="connsiteY673" fmla="*/ 4395971 h 5071844"/>
              <a:gd name="connsiteX674" fmla="*/ 8881314 w 10020803"/>
              <a:gd name="connsiteY674" fmla="*/ 4401557 h 5071844"/>
              <a:gd name="connsiteX675" fmla="*/ 8870142 w 10020803"/>
              <a:gd name="connsiteY675" fmla="*/ 4390386 h 5071844"/>
              <a:gd name="connsiteX676" fmla="*/ 8858971 w 10020803"/>
              <a:gd name="connsiteY676" fmla="*/ 4373628 h 5071844"/>
              <a:gd name="connsiteX677" fmla="*/ 8847799 w 10020803"/>
              <a:gd name="connsiteY677" fmla="*/ 4368043 h 5071844"/>
              <a:gd name="connsiteX678" fmla="*/ 8305983 w 10020803"/>
              <a:gd name="connsiteY678" fmla="*/ 4356871 h 5071844"/>
              <a:gd name="connsiteX679" fmla="*/ 8311569 w 10020803"/>
              <a:gd name="connsiteY679" fmla="*/ 4356871 h 5071844"/>
              <a:gd name="connsiteX680" fmla="*/ 8300398 w 10020803"/>
              <a:gd name="connsiteY680" fmla="*/ 4368043 h 5071844"/>
              <a:gd name="connsiteX681" fmla="*/ 8294812 w 10020803"/>
              <a:gd name="connsiteY681" fmla="*/ 4362457 h 5071844"/>
              <a:gd name="connsiteX682" fmla="*/ 8305983 w 10020803"/>
              <a:gd name="connsiteY682" fmla="*/ 4356871 h 5071844"/>
              <a:gd name="connsiteX683" fmla="*/ 7987596 w 10020803"/>
              <a:gd name="connsiteY683" fmla="*/ 4356871 h 5071844"/>
              <a:gd name="connsiteX684" fmla="*/ 7998768 w 10020803"/>
              <a:gd name="connsiteY684" fmla="*/ 4368043 h 5071844"/>
              <a:gd name="connsiteX685" fmla="*/ 7987596 w 10020803"/>
              <a:gd name="connsiteY685" fmla="*/ 4379214 h 5071844"/>
              <a:gd name="connsiteX686" fmla="*/ 7976426 w 10020803"/>
              <a:gd name="connsiteY686" fmla="*/ 4368043 h 5071844"/>
              <a:gd name="connsiteX687" fmla="*/ 7987596 w 10020803"/>
              <a:gd name="connsiteY687" fmla="*/ 4356871 h 5071844"/>
              <a:gd name="connsiteX688" fmla="*/ 6959822 w 10020803"/>
              <a:gd name="connsiteY688" fmla="*/ 4356871 h 5071844"/>
              <a:gd name="connsiteX689" fmla="*/ 6968200 w 10020803"/>
              <a:gd name="connsiteY689" fmla="*/ 4358268 h 5071844"/>
              <a:gd name="connsiteX690" fmla="*/ 6970993 w 10020803"/>
              <a:gd name="connsiteY690" fmla="*/ 4362457 h 5071844"/>
              <a:gd name="connsiteX691" fmla="*/ 6926308 w 10020803"/>
              <a:gd name="connsiteY691" fmla="*/ 4356871 h 5071844"/>
              <a:gd name="connsiteX692" fmla="*/ 6926308 w 10020803"/>
              <a:gd name="connsiteY692" fmla="*/ 4368043 h 5071844"/>
              <a:gd name="connsiteX693" fmla="*/ 6937479 w 10020803"/>
              <a:gd name="connsiteY693" fmla="*/ 4362457 h 5071844"/>
              <a:gd name="connsiteX694" fmla="*/ 6926308 w 10020803"/>
              <a:gd name="connsiteY694" fmla="*/ 4356871 h 5071844"/>
              <a:gd name="connsiteX695" fmla="*/ 6289535 w 10020803"/>
              <a:gd name="connsiteY695" fmla="*/ 4356871 h 5071844"/>
              <a:gd name="connsiteX696" fmla="*/ 6378906 w 10020803"/>
              <a:gd name="connsiteY696" fmla="*/ 4368043 h 5071844"/>
              <a:gd name="connsiteX697" fmla="*/ 6390077 w 10020803"/>
              <a:gd name="connsiteY697" fmla="*/ 4390386 h 5071844"/>
              <a:gd name="connsiteX698" fmla="*/ 6373320 w 10020803"/>
              <a:gd name="connsiteY698" fmla="*/ 4384800 h 5071844"/>
              <a:gd name="connsiteX699" fmla="*/ 6339806 w 10020803"/>
              <a:gd name="connsiteY699" fmla="*/ 4373628 h 5071844"/>
              <a:gd name="connsiteX700" fmla="*/ 6306292 w 10020803"/>
              <a:gd name="connsiteY700" fmla="*/ 4362457 h 5071844"/>
              <a:gd name="connsiteX701" fmla="*/ 6289535 w 10020803"/>
              <a:gd name="connsiteY701" fmla="*/ 4356871 h 5071844"/>
              <a:gd name="connsiteX702" fmla="*/ 8791941 w 10020803"/>
              <a:gd name="connsiteY702" fmla="*/ 4345700 h 5071844"/>
              <a:gd name="connsiteX703" fmla="*/ 8803114 w 10020803"/>
              <a:gd name="connsiteY703" fmla="*/ 4345700 h 5071844"/>
              <a:gd name="connsiteX704" fmla="*/ 8814285 w 10020803"/>
              <a:gd name="connsiteY704" fmla="*/ 4356871 h 5071844"/>
              <a:gd name="connsiteX705" fmla="*/ 8808700 w 10020803"/>
              <a:gd name="connsiteY705" fmla="*/ 4356871 h 5071844"/>
              <a:gd name="connsiteX706" fmla="*/ 8803114 w 10020803"/>
              <a:gd name="connsiteY706" fmla="*/ 4356871 h 5071844"/>
              <a:gd name="connsiteX707" fmla="*/ 8680227 w 10020803"/>
              <a:gd name="connsiteY707" fmla="*/ 4345700 h 5071844"/>
              <a:gd name="connsiteX708" fmla="*/ 8691399 w 10020803"/>
              <a:gd name="connsiteY708" fmla="*/ 4345700 h 5071844"/>
              <a:gd name="connsiteX709" fmla="*/ 8696985 w 10020803"/>
              <a:gd name="connsiteY709" fmla="*/ 4351286 h 5071844"/>
              <a:gd name="connsiteX710" fmla="*/ 8713742 w 10020803"/>
              <a:gd name="connsiteY710" fmla="*/ 4356871 h 5071844"/>
              <a:gd name="connsiteX711" fmla="*/ 8691399 w 10020803"/>
              <a:gd name="connsiteY711" fmla="*/ 4356871 h 5071844"/>
              <a:gd name="connsiteX712" fmla="*/ 8557341 w 10020803"/>
              <a:gd name="connsiteY712" fmla="*/ 4345700 h 5071844"/>
              <a:gd name="connsiteX713" fmla="*/ 8568512 w 10020803"/>
              <a:gd name="connsiteY713" fmla="*/ 4345700 h 5071844"/>
              <a:gd name="connsiteX714" fmla="*/ 8557341 w 10020803"/>
              <a:gd name="connsiteY714" fmla="*/ 4356871 h 5071844"/>
              <a:gd name="connsiteX715" fmla="*/ 8557341 w 10020803"/>
              <a:gd name="connsiteY715" fmla="*/ 4345700 h 5071844"/>
              <a:gd name="connsiteX716" fmla="*/ 6557649 w 10020803"/>
              <a:gd name="connsiteY716" fmla="*/ 4345700 h 5071844"/>
              <a:gd name="connsiteX717" fmla="*/ 6579992 w 10020803"/>
              <a:gd name="connsiteY717" fmla="*/ 4356871 h 5071844"/>
              <a:gd name="connsiteX718" fmla="*/ 6568822 w 10020803"/>
              <a:gd name="connsiteY718" fmla="*/ 4356871 h 5071844"/>
              <a:gd name="connsiteX719" fmla="*/ 6546478 w 10020803"/>
              <a:gd name="connsiteY719" fmla="*/ 4356871 h 5071844"/>
              <a:gd name="connsiteX720" fmla="*/ 6557649 w 10020803"/>
              <a:gd name="connsiteY720" fmla="*/ 4345700 h 5071844"/>
              <a:gd name="connsiteX721" fmla="*/ 5730961 w 10020803"/>
              <a:gd name="connsiteY721" fmla="*/ 4345700 h 5071844"/>
              <a:gd name="connsiteX722" fmla="*/ 5742133 w 10020803"/>
              <a:gd name="connsiteY722" fmla="*/ 4356871 h 5071844"/>
              <a:gd name="connsiteX723" fmla="*/ 5730961 w 10020803"/>
              <a:gd name="connsiteY723" fmla="*/ 4356871 h 5071844"/>
              <a:gd name="connsiteX724" fmla="*/ 5619246 w 10020803"/>
              <a:gd name="connsiteY724" fmla="*/ 4345700 h 5071844"/>
              <a:gd name="connsiteX725" fmla="*/ 5630419 w 10020803"/>
              <a:gd name="connsiteY725" fmla="*/ 4345700 h 5071844"/>
              <a:gd name="connsiteX726" fmla="*/ 5630419 w 10020803"/>
              <a:gd name="connsiteY726" fmla="*/ 4356871 h 5071844"/>
              <a:gd name="connsiteX727" fmla="*/ 5619246 w 10020803"/>
              <a:gd name="connsiteY727" fmla="*/ 4356871 h 5071844"/>
              <a:gd name="connsiteX728" fmla="*/ 7018472 w 10020803"/>
              <a:gd name="connsiteY728" fmla="*/ 4342209 h 5071844"/>
              <a:gd name="connsiteX729" fmla="*/ 7060364 w 10020803"/>
              <a:gd name="connsiteY729" fmla="*/ 4356871 h 5071844"/>
              <a:gd name="connsiteX730" fmla="*/ 7127394 w 10020803"/>
              <a:gd name="connsiteY730" fmla="*/ 4379214 h 5071844"/>
              <a:gd name="connsiteX731" fmla="*/ 7138565 w 10020803"/>
              <a:gd name="connsiteY731" fmla="*/ 4390386 h 5071844"/>
              <a:gd name="connsiteX732" fmla="*/ 7116223 w 10020803"/>
              <a:gd name="connsiteY732" fmla="*/ 4390386 h 5071844"/>
              <a:gd name="connsiteX733" fmla="*/ 7088294 w 10020803"/>
              <a:gd name="connsiteY733" fmla="*/ 4384800 h 5071844"/>
              <a:gd name="connsiteX734" fmla="*/ 7049194 w 10020803"/>
              <a:gd name="connsiteY734" fmla="*/ 4368043 h 5071844"/>
              <a:gd name="connsiteX735" fmla="*/ 7015680 w 10020803"/>
              <a:gd name="connsiteY735" fmla="*/ 4345700 h 5071844"/>
              <a:gd name="connsiteX736" fmla="*/ 7018472 w 10020803"/>
              <a:gd name="connsiteY736" fmla="*/ 4342209 h 5071844"/>
              <a:gd name="connsiteX737" fmla="*/ 7350823 w 10020803"/>
              <a:gd name="connsiteY737" fmla="*/ 4334529 h 5071844"/>
              <a:gd name="connsiteX738" fmla="*/ 7361994 w 10020803"/>
              <a:gd name="connsiteY738" fmla="*/ 4334529 h 5071844"/>
              <a:gd name="connsiteX739" fmla="*/ 7367580 w 10020803"/>
              <a:gd name="connsiteY739" fmla="*/ 4345700 h 5071844"/>
              <a:gd name="connsiteX740" fmla="*/ 7361994 w 10020803"/>
              <a:gd name="connsiteY740" fmla="*/ 4345700 h 5071844"/>
              <a:gd name="connsiteX741" fmla="*/ 6613508 w 10020803"/>
              <a:gd name="connsiteY741" fmla="*/ 4334529 h 5071844"/>
              <a:gd name="connsiteX742" fmla="*/ 6624678 w 10020803"/>
              <a:gd name="connsiteY742" fmla="*/ 4334529 h 5071844"/>
              <a:gd name="connsiteX743" fmla="*/ 6635850 w 10020803"/>
              <a:gd name="connsiteY743" fmla="*/ 4340114 h 5071844"/>
              <a:gd name="connsiteX744" fmla="*/ 6624678 w 10020803"/>
              <a:gd name="connsiteY744" fmla="*/ 4345700 h 5071844"/>
              <a:gd name="connsiteX745" fmla="*/ 6619092 w 10020803"/>
              <a:gd name="connsiteY745" fmla="*/ 4340114 h 5071844"/>
              <a:gd name="connsiteX746" fmla="*/ 6613508 w 10020803"/>
              <a:gd name="connsiteY746" fmla="*/ 4334529 h 5071844"/>
              <a:gd name="connsiteX747" fmla="*/ 8294812 w 10020803"/>
              <a:gd name="connsiteY747" fmla="*/ 4323356 h 5071844"/>
              <a:gd name="connsiteX748" fmla="*/ 8300398 w 10020803"/>
              <a:gd name="connsiteY748" fmla="*/ 4323356 h 5071844"/>
              <a:gd name="connsiteX749" fmla="*/ 8289226 w 10020803"/>
              <a:gd name="connsiteY749" fmla="*/ 4334529 h 5071844"/>
              <a:gd name="connsiteX750" fmla="*/ 8294812 w 10020803"/>
              <a:gd name="connsiteY750" fmla="*/ 4323356 h 5071844"/>
              <a:gd name="connsiteX751" fmla="*/ 6892792 w 10020803"/>
              <a:gd name="connsiteY751" fmla="*/ 4323356 h 5071844"/>
              <a:gd name="connsiteX752" fmla="*/ 6903965 w 10020803"/>
              <a:gd name="connsiteY752" fmla="*/ 4334529 h 5071844"/>
              <a:gd name="connsiteX753" fmla="*/ 6937479 w 10020803"/>
              <a:gd name="connsiteY753" fmla="*/ 4345700 h 5071844"/>
              <a:gd name="connsiteX754" fmla="*/ 6959822 w 10020803"/>
              <a:gd name="connsiteY754" fmla="*/ 4356871 h 5071844"/>
              <a:gd name="connsiteX755" fmla="*/ 6959822 w 10020803"/>
              <a:gd name="connsiteY755" fmla="*/ 4368043 h 5071844"/>
              <a:gd name="connsiteX756" fmla="*/ 6959822 w 10020803"/>
              <a:gd name="connsiteY756" fmla="*/ 4379214 h 5071844"/>
              <a:gd name="connsiteX757" fmla="*/ 6970993 w 10020803"/>
              <a:gd name="connsiteY757" fmla="*/ 4379214 h 5071844"/>
              <a:gd name="connsiteX758" fmla="*/ 6982166 w 10020803"/>
              <a:gd name="connsiteY758" fmla="*/ 4390386 h 5071844"/>
              <a:gd name="connsiteX759" fmla="*/ 7004507 w 10020803"/>
              <a:gd name="connsiteY759" fmla="*/ 4401557 h 5071844"/>
              <a:gd name="connsiteX760" fmla="*/ 7026850 w 10020803"/>
              <a:gd name="connsiteY760" fmla="*/ 4401557 h 5071844"/>
              <a:gd name="connsiteX761" fmla="*/ 7004507 w 10020803"/>
              <a:gd name="connsiteY761" fmla="*/ 4412728 h 5071844"/>
              <a:gd name="connsiteX762" fmla="*/ 6970993 w 10020803"/>
              <a:gd name="connsiteY762" fmla="*/ 4401557 h 5071844"/>
              <a:gd name="connsiteX763" fmla="*/ 6970993 w 10020803"/>
              <a:gd name="connsiteY763" fmla="*/ 4390386 h 5071844"/>
              <a:gd name="connsiteX764" fmla="*/ 6959822 w 10020803"/>
              <a:gd name="connsiteY764" fmla="*/ 4390386 h 5071844"/>
              <a:gd name="connsiteX765" fmla="*/ 6937479 w 10020803"/>
              <a:gd name="connsiteY765" fmla="*/ 4395971 h 5071844"/>
              <a:gd name="connsiteX766" fmla="*/ 6909551 w 10020803"/>
              <a:gd name="connsiteY766" fmla="*/ 4384800 h 5071844"/>
              <a:gd name="connsiteX767" fmla="*/ 6881622 w 10020803"/>
              <a:gd name="connsiteY767" fmla="*/ 4379214 h 5071844"/>
              <a:gd name="connsiteX768" fmla="*/ 6859278 w 10020803"/>
              <a:gd name="connsiteY768" fmla="*/ 4379214 h 5071844"/>
              <a:gd name="connsiteX769" fmla="*/ 6903965 w 10020803"/>
              <a:gd name="connsiteY769" fmla="*/ 4356871 h 5071844"/>
              <a:gd name="connsiteX770" fmla="*/ 6915136 w 10020803"/>
              <a:gd name="connsiteY770" fmla="*/ 4345700 h 5071844"/>
              <a:gd name="connsiteX771" fmla="*/ 6892792 w 10020803"/>
              <a:gd name="connsiteY771" fmla="*/ 4334529 h 5071844"/>
              <a:gd name="connsiteX772" fmla="*/ 6881622 w 10020803"/>
              <a:gd name="connsiteY772" fmla="*/ 4334529 h 5071844"/>
              <a:gd name="connsiteX773" fmla="*/ 5663933 w 10020803"/>
              <a:gd name="connsiteY773" fmla="*/ 4323356 h 5071844"/>
              <a:gd name="connsiteX774" fmla="*/ 5663933 w 10020803"/>
              <a:gd name="connsiteY774" fmla="*/ 4334529 h 5071844"/>
              <a:gd name="connsiteX775" fmla="*/ 5652762 w 10020803"/>
              <a:gd name="connsiteY775" fmla="*/ 4334529 h 5071844"/>
              <a:gd name="connsiteX776" fmla="*/ 8702570 w 10020803"/>
              <a:gd name="connsiteY776" fmla="*/ 4312186 h 5071844"/>
              <a:gd name="connsiteX777" fmla="*/ 8724913 w 10020803"/>
              <a:gd name="connsiteY777" fmla="*/ 4312186 h 5071844"/>
              <a:gd name="connsiteX778" fmla="*/ 8713742 w 10020803"/>
              <a:gd name="connsiteY778" fmla="*/ 4323356 h 5071844"/>
              <a:gd name="connsiteX779" fmla="*/ 7998768 w 10020803"/>
              <a:gd name="connsiteY779" fmla="*/ 4312186 h 5071844"/>
              <a:gd name="connsiteX780" fmla="*/ 8009940 w 10020803"/>
              <a:gd name="connsiteY780" fmla="*/ 4323356 h 5071844"/>
              <a:gd name="connsiteX781" fmla="*/ 7998768 w 10020803"/>
              <a:gd name="connsiteY781" fmla="*/ 4323356 h 5071844"/>
              <a:gd name="connsiteX782" fmla="*/ 7998768 w 10020803"/>
              <a:gd name="connsiteY782" fmla="*/ 4312186 h 5071844"/>
              <a:gd name="connsiteX783" fmla="*/ 7563082 w 10020803"/>
              <a:gd name="connsiteY783" fmla="*/ 4312186 h 5071844"/>
              <a:gd name="connsiteX784" fmla="*/ 7574252 w 10020803"/>
              <a:gd name="connsiteY784" fmla="*/ 4323356 h 5071844"/>
              <a:gd name="connsiteX785" fmla="*/ 7563082 w 10020803"/>
              <a:gd name="connsiteY785" fmla="*/ 4323356 h 5071844"/>
              <a:gd name="connsiteX786" fmla="*/ 6177821 w 10020803"/>
              <a:gd name="connsiteY786" fmla="*/ 4312186 h 5071844"/>
              <a:gd name="connsiteX787" fmla="*/ 6233678 w 10020803"/>
              <a:gd name="connsiteY787" fmla="*/ 4334529 h 5071844"/>
              <a:gd name="connsiteX788" fmla="*/ 6244849 w 10020803"/>
              <a:gd name="connsiteY788" fmla="*/ 4334529 h 5071844"/>
              <a:gd name="connsiteX789" fmla="*/ 6256021 w 10020803"/>
              <a:gd name="connsiteY789" fmla="*/ 4334529 h 5071844"/>
              <a:gd name="connsiteX790" fmla="*/ 6256021 w 10020803"/>
              <a:gd name="connsiteY790" fmla="*/ 4345700 h 5071844"/>
              <a:gd name="connsiteX791" fmla="*/ 6228092 w 10020803"/>
              <a:gd name="connsiteY791" fmla="*/ 4345700 h 5071844"/>
              <a:gd name="connsiteX792" fmla="*/ 6194578 w 10020803"/>
              <a:gd name="connsiteY792" fmla="*/ 4334529 h 5071844"/>
              <a:gd name="connsiteX793" fmla="*/ 6177821 w 10020803"/>
              <a:gd name="connsiteY793" fmla="*/ 4323356 h 5071844"/>
              <a:gd name="connsiteX794" fmla="*/ 9216458 w 10020803"/>
              <a:gd name="connsiteY794" fmla="*/ 4301013 h 5071844"/>
              <a:gd name="connsiteX795" fmla="*/ 9222044 w 10020803"/>
              <a:gd name="connsiteY795" fmla="*/ 4301013 h 5071844"/>
              <a:gd name="connsiteX796" fmla="*/ 9227629 w 10020803"/>
              <a:gd name="connsiteY796" fmla="*/ 4306599 h 5071844"/>
              <a:gd name="connsiteX797" fmla="*/ 9216458 w 10020803"/>
              <a:gd name="connsiteY797" fmla="*/ 4312186 h 5071844"/>
              <a:gd name="connsiteX798" fmla="*/ 9216458 w 10020803"/>
              <a:gd name="connsiteY798" fmla="*/ 4301013 h 5071844"/>
              <a:gd name="connsiteX799" fmla="*/ 7093880 w 10020803"/>
              <a:gd name="connsiteY799" fmla="*/ 4301013 h 5071844"/>
              <a:gd name="connsiteX800" fmla="*/ 7093880 w 10020803"/>
              <a:gd name="connsiteY800" fmla="*/ 4312186 h 5071844"/>
              <a:gd name="connsiteX801" fmla="*/ 7105051 w 10020803"/>
              <a:gd name="connsiteY801" fmla="*/ 4306599 h 5071844"/>
              <a:gd name="connsiteX802" fmla="*/ 7105051 w 10020803"/>
              <a:gd name="connsiteY802" fmla="*/ 4301013 h 5071844"/>
              <a:gd name="connsiteX803" fmla="*/ 7093880 w 10020803"/>
              <a:gd name="connsiteY803" fmla="*/ 4301013 h 5071844"/>
              <a:gd name="connsiteX804" fmla="*/ 6725221 w 10020803"/>
              <a:gd name="connsiteY804" fmla="*/ 4301013 h 5071844"/>
              <a:gd name="connsiteX805" fmla="*/ 6747564 w 10020803"/>
              <a:gd name="connsiteY805" fmla="*/ 4312186 h 5071844"/>
              <a:gd name="connsiteX806" fmla="*/ 6736393 w 10020803"/>
              <a:gd name="connsiteY806" fmla="*/ 4301013 h 5071844"/>
              <a:gd name="connsiteX807" fmla="*/ 6479450 w 10020803"/>
              <a:gd name="connsiteY807" fmla="*/ 4301013 h 5071844"/>
              <a:gd name="connsiteX808" fmla="*/ 6524135 w 10020803"/>
              <a:gd name="connsiteY808" fmla="*/ 4323356 h 5071844"/>
              <a:gd name="connsiteX809" fmla="*/ 6501792 w 10020803"/>
              <a:gd name="connsiteY809" fmla="*/ 4323356 h 5071844"/>
              <a:gd name="connsiteX810" fmla="*/ 6490621 w 10020803"/>
              <a:gd name="connsiteY810" fmla="*/ 4323356 h 5071844"/>
              <a:gd name="connsiteX811" fmla="*/ 6490621 w 10020803"/>
              <a:gd name="connsiteY811" fmla="*/ 4334529 h 5071844"/>
              <a:gd name="connsiteX812" fmla="*/ 6479450 w 10020803"/>
              <a:gd name="connsiteY812" fmla="*/ 4312186 h 5071844"/>
              <a:gd name="connsiteX813" fmla="*/ 6479450 w 10020803"/>
              <a:gd name="connsiteY813" fmla="*/ 4301013 h 5071844"/>
              <a:gd name="connsiteX814" fmla="*/ 6367736 w 10020803"/>
              <a:gd name="connsiteY814" fmla="*/ 4301013 h 5071844"/>
              <a:gd name="connsiteX815" fmla="*/ 6390077 w 10020803"/>
              <a:gd name="connsiteY815" fmla="*/ 4312186 h 5071844"/>
              <a:gd name="connsiteX816" fmla="*/ 6378906 w 10020803"/>
              <a:gd name="connsiteY816" fmla="*/ 4312186 h 5071844"/>
              <a:gd name="connsiteX817" fmla="*/ 6367736 w 10020803"/>
              <a:gd name="connsiteY817" fmla="*/ 4323356 h 5071844"/>
              <a:gd name="connsiteX818" fmla="*/ 6367736 w 10020803"/>
              <a:gd name="connsiteY818" fmla="*/ 4334529 h 5071844"/>
              <a:gd name="connsiteX819" fmla="*/ 6356563 w 10020803"/>
              <a:gd name="connsiteY819" fmla="*/ 4328943 h 5071844"/>
              <a:gd name="connsiteX820" fmla="*/ 6356563 w 10020803"/>
              <a:gd name="connsiteY820" fmla="*/ 4323356 h 5071844"/>
              <a:gd name="connsiteX821" fmla="*/ 6356563 w 10020803"/>
              <a:gd name="connsiteY821" fmla="*/ 4312186 h 5071844"/>
              <a:gd name="connsiteX822" fmla="*/ 9205286 w 10020803"/>
              <a:gd name="connsiteY822" fmla="*/ 4289842 h 5071844"/>
              <a:gd name="connsiteX823" fmla="*/ 9205286 w 10020803"/>
              <a:gd name="connsiteY823" fmla="*/ 4301013 h 5071844"/>
              <a:gd name="connsiteX824" fmla="*/ 9194115 w 10020803"/>
              <a:gd name="connsiteY824" fmla="*/ 4301013 h 5071844"/>
              <a:gd name="connsiteX825" fmla="*/ 8177512 w 10020803"/>
              <a:gd name="connsiteY825" fmla="*/ 4289842 h 5071844"/>
              <a:gd name="connsiteX826" fmla="*/ 8177512 w 10020803"/>
              <a:gd name="connsiteY826" fmla="*/ 4301013 h 5071844"/>
              <a:gd name="connsiteX827" fmla="*/ 8188684 w 10020803"/>
              <a:gd name="connsiteY827" fmla="*/ 4301013 h 5071844"/>
              <a:gd name="connsiteX828" fmla="*/ 8199854 w 10020803"/>
              <a:gd name="connsiteY828" fmla="*/ 4289842 h 5071844"/>
              <a:gd name="connsiteX829" fmla="*/ 8188684 w 10020803"/>
              <a:gd name="connsiteY829" fmla="*/ 4289842 h 5071844"/>
              <a:gd name="connsiteX830" fmla="*/ 8177512 w 10020803"/>
              <a:gd name="connsiteY830" fmla="*/ 4289842 h 5071844"/>
              <a:gd name="connsiteX831" fmla="*/ 8026696 w 10020803"/>
              <a:gd name="connsiteY831" fmla="*/ 4289842 h 5071844"/>
              <a:gd name="connsiteX832" fmla="*/ 8032283 w 10020803"/>
              <a:gd name="connsiteY832" fmla="*/ 4289842 h 5071844"/>
              <a:gd name="connsiteX833" fmla="*/ 8021110 w 10020803"/>
              <a:gd name="connsiteY833" fmla="*/ 4301013 h 5071844"/>
              <a:gd name="connsiteX834" fmla="*/ 8015526 w 10020803"/>
              <a:gd name="connsiteY834" fmla="*/ 4295429 h 5071844"/>
              <a:gd name="connsiteX835" fmla="*/ 8026696 w 10020803"/>
              <a:gd name="connsiteY835" fmla="*/ 4289842 h 5071844"/>
              <a:gd name="connsiteX836" fmla="*/ 7697139 w 10020803"/>
              <a:gd name="connsiteY836" fmla="*/ 4289842 h 5071844"/>
              <a:gd name="connsiteX837" fmla="*/ 7702724 w 10020803"/>
              <a:gd name="connsiteY837" fmla="*/ 4295429 h 5071844"/>
              <a:gd name="connsiteX838" fmla="*/ 7708310 w 10020803"/>
              <a:gd name="connsiteY838" fmla="*/ 4301013 h 5071844"/>
              <a:gd name="connsiteX839" fmla="*/ 7697139 w 10020803"/>
              <a:gd name="connsiteY839" fmla="*/ 4301013 h 5071844"/>
              <a:gd name="connsiteX840" fmla="*/ 7674796 w 10020803"/>
              <a:gd name="connsiteY840" fmla="*/ 4289842 h 5071844"/>
              <a:gd name="connsiteX841" fmla="*/ 7685967 w 10020803"/>
              <a:gd name="connsiteY841" fmla="*/ 4295429 h 5071844"/>
              <a:gd name="connsiteX842" fmla="*/ 7674796 w 10020803"/>
              <a:gd name="connsiteY842" fmla="*/ 4301013 h 5071844"/>
              <a:gd name="connsiteX843" fmla="*/ 7674796 w 10020803"/>
              <a:gd name="connsiteY843" fmla="*/ 4289842 h 5071844"/>
              <a:gd name="connsiteX844" fmla="*/ 7345237 w 10020803"/>
              <a:gd name="connsiteY844" fmla="*/ 4289842 h 5071844"/>
              <a:gd name="connsiteX845" fmla="*/ 7350823 w 10020803"/>
              <a:gd name="connsiteY845" fmla="*/ 4295429 h 5071844"/>
              <a:gd name="connsiteX846" fmla="*/ 7361994 w 10020803"/>
              <a:gd name="connsiteY846" fmla="*/ 4301013 h 5071844"/>
              <a:gd name="connsiteX847" fmla="*/ 7378752 w 10020803"/>
              <a:gd name="connsiteY847" fmla="*/ 4312186 h 5071844"/>
              <a:gd name="connsiteX848" fmla="*/ 7401094 w 10020803"/>
              <a:gd name="connsiteY848" fmla="*/ 4323356 h 5071844"/>
              <a:gd name="connsiteX849" fmla="*/ 7423438 w 10020803"/>
              <a:gd name="connsiteY849" fmla="*/ 4328943 h 5071844"/>
              <a:gd name="connsiteX850" fmla="*/ 7434610 w 10020803"/>
              <a:gd name="connsiteY850" fmla="*/ 4334529 h 5071844"/>
              <a:gd name="connsiteX851" fmla="*/ 7473710 w 10020803"/>
              <a:gd name="connsiteY851" fmla="*/ 4340114 h 5071844"/>
              <a:gd name="connsiteX852" fmla="*/ 7518395 w 10020803"/>
              <a:gd name="connsiteY852" fmla="*/ 4356871 h 5071844"/>
              <a:gd name="connsiteX853" fmla="*/ 7529568 w 10020803"/>
              <a:gd name="connsiteY853" fmla="*/ 4356871 h 5071844"/>
              <a:gd name="connsiteX854" fmla="*/ 7557495 w 10020803"/>
              <a:gd name="connsiteY854" fmla="*/ 4362457 h 5071844"/>
              <a:gd name="connsiteX855" fmla="*/ 7585424 w 10020803"/>
              <a:gd name="connsiteY855" fmla="*/ 4368043 h 5071844"/>
              <a:gd name="connsiteX856" fmla="*/ 7596596 w 10020803"/>
              <a:gd name="connsiteY856" fmla="*/ 4368043 h 5071844"/>
              <a:gd name="connsiteX857" fmla="*/ 7607766 w 10020803"/>
              <a:gd name="connsiteY857" fmla="*/ 4368043 h 5071844"/>
              <a:gd name="connsiteX858" fmla="*/ 7630110 w 10020803"/>
              <a:gd name="connsiteY858" fmla="*/ 4379214 h 5071844"/>
              <a:gd name="connsiteX859" fmla="*/ 7663624 w 10020803"/>
              <a:gd name="connsiteY859" fmla="*/ 4390386 h 5071844"/>
              <a:gd name="connsiteX860" fmla="*/ 7680382 w 10020803"/>
              <a:gd name="connsiteY860" fmla="*/ 4390386 h 5071844"/>
              <a:gd name="connsiteX861" fmla="*/ 7685967 w 10020803"/>
              <a:gd name="connsiteY861" fmla="*/ 4390386 h 5071844"/>
              <a:gd name="connsiteX862" fmla="*/ 7697139 w 10020803"/>
              <a:gd name="connsiteY862" fmla="*/ 4401557 h 5071844"/>
              <a:gd name="connsiteX863" fmla="*/ 7708310 w 10020803"/>
              <a:gd name="connsiteY863" fmla="*/ 4412728 h 5071844"/>
              <a:gd name="connsiteX864" fmla="*/ 7708310 w 10020803"/>
              <a:gd name="connsiteY864" fmla="*/ 4423900 h 5071844"/>
              <a:gd name="connsiteX865" fmla="*/ 7719481 w 10020803"/>
              <a:gd name="connsiteY865" fmla="*/ 4435071 h 5071844"/>
              <a:gd name="connsiteX866" fmla="*/ 7730653 w 10020803"/>
              <a:gd name="connsiteY866" fmla="*/ 4429485 h 5071844"/>
              <a:gd name="connsiteX867" fmla="*/ 7741824 w 10020803"/>
              <a:gd name="connsiteY867" fmla="*/ 4412728 h 5071844"/>
              <a:gd name="connsiteX868" fmla="*/ 7719481 w 10020803"/>
              <a:gd name="connsiteY868" fmla="*/ 4390386 h 5071844"/>
              <a:gd name="connsiteX869" fmla="*/ 7691553 w 10020803"/>
              <a:gd name="connsiteY869" fmla="*/ 4373628 h 5071844"/>
              <a:gd name="connsiteX870" fmla="*/ 7663624 w 10020803"/>
              <a:gd name="connsiteY870" fmla="*/ 4368043 h 5071844"/>
              <a:gd name="connsiteX871" fmla="*/ 7641282 w 10020803"/>
              <a:gd name="connsiteY871" fmla="*/ 4368043 h 5071844"/>
              <a:gd name="connsiteX872" fmla="*/ 7663624 w 10020803"/>
              <a:gd name="connsiteY872" fmla="*/ 4362457 h 5071844"/>
              <a:gd name="connsiteX873" fmla="*/ 7685967 w 10020803"/>
              <a:gd name="connsiteY873" fmla="*/ 4356871 h 5071844"/>
              <a:gd name="connsiteX874" fmla="*/ 7691553 w 10020803"/>
              <a:gd name="connsiteY874" fmla="*/ 4368043 h 5071844"/>
              <a:gd name="connsiteX875" fmla="*/ 7708310 w 10020803"/>
              <a:gd name="connsiteY875" fmla="*/ 4368043 h 5071844"/>
              <a:gd name="connsiteX876" fmla="*/ 7730653 w 10020803"/>
              <a:gd name="connsiteY876" fmla="*/ 4379214 h 5071844"/>
              <a:gd name="connsiteX877" fmla="*/ 7775338 w 10020803"/>
              <a:gd name="connsiteY877" fmla="*/ 4390386 h 5071844"/>
              <a:gd name="connsiteX878" fmla="*/ 7864711 w 10020803"/>
              <a:gd name="connsiteY878" fmla="*/ 4423900 h 5071844"/>
              <a:gd name="connsiteX879" fmla="*/ 7875882 w 10020803"/>
              <a:gd name="connsiteY879" fmla="*/ 4423900 h 5071844"/>
              <a:gd name="connsiteX880" fmla="*/ 7898225 w 10020803"/>
              <a:gd name="connsiteY880" fmla="*/ 4435071 h 5071844"/>
              <a:gd name="connsiteX881" fmla="*/ 7909396 w 10020803"/>
              <a:gd name="connsiteY881" fmla="*/ 4446243 h 5071844"/>
              <a:gd name="connsiteX882" fmla="*/ 7898225 w 10020803"/>
              <a:gd name="connsiteY882" fmla="*/ 4446243 h 5071844"/>
              <a:gd name="connsiteX883" fmla="*/ 7864711 w 10020803"/>
              <a:gd name="connsiteY883" fmla="*/ 4435071 h 5071844"/>
              <a:gd name="connsiteX884" fmla="*/ 7853538 w 10020803"/>
              <a:gd name="connsiteY884" fmla="*/ 4446243 h 5071844"/>
              <a:gd name="connsiteX885" fmla="*/ 7842368 w 10020803"/>
              <a:gd name="connsiteY885" fmla="*/ 4446243 h 5071844"/>
              <a:gd name="connsiteX886" fmla="*/ 7825610 w 10020803"/>
              <a:gd name="connsiteY886" fmla="*/ 4446243 h 5071844"/>
              <a:gd name="connsiteX887" fmla="*/ 7808854 w 10020803"/>
              <a:gd name="connsiteY887" fmla="*/ 4451828 h 5071844"/>
              <a:gd name="connsiteX888" fmla="*/ 7820024 w 10020803"/>
              <a:gd name="connsiteY888" fmla="*/ 4457414 h 5071844"/>
              <a:gd name="connsiteX889" fmla="*/ 7825610 w 10020803"/>
              <a:gd name="connsiteY889" fmla="*/ 4463000 h 5071844"/>
              <a:gd name="connsiteX890" fmla="*/ 7831197 w 10020803"/>
              <a:gd name="connsiteY890" fmla="*/ 4468585 h 5071844"/>
              <a:gd name="connsiteX891" fmla="*/ 7842368 w 10020803"/>
              <a:gd name="connsiteY891" fmla="*/ 4468585 h 5071844"/>
              <a:gd name="connsiteX892" fmla="*/ 7859125 w 10020803"/>
              <a:gd name="connsiteY892" fmla="*/ 4474171 h 5071844"/>
              <a:gd name="connsiteX893" fmla="*/ 7864711 w 10020803"/>
              <a:gd name="connsiteY893" fmla="*/ 4479757 h 5071844"/>
              <a:gd name="connsiteX894" fmla="*/ 7875882 w 10020803"/>
              <a:gd name="connsiteY894" fmla="*/ 4490928 h 5071844"/>
              <a:gd name="connsiteX895" fmla="*/ 7875882 w 10020803"/>
              <a:gd name="connsiteY895" fmla="*/ 4479757 h 5071844"/>
              <a:gd name="connsiteX896" fmla="*/ 7887054 w 10020803"/>
              <a:gd name="connsiteY896" fmla="*/ 4479757 h 5071844"/>
              <a:gd name="connsiteX897" fmla="*/ 7909396 w 10020803"/>
              <a:gd name="connsiteY897" fmla="*/ 4479757 h 5071844"/>
              <a:gd name="connsiteX898" fmla="*/ 7920568 w 10020803"/>
              <a:gd name="connsiteY898" fmla="*/ 4485344 h 5071844"/>
              <a:gd name="connsiteX899" fmla="*/ 7942912 w 10020803"/>
              <a:gd name="connsiteY899" fmla="*/ 4490928 h 5071844"/>
              <a:gd name="connsiteX900" fmla="*/ 8009940 w 10020803"/>
              <a:gd name="connsiteY900" fmla="*/ 4502101 h 5071844"/>
              <a:gd name="connsiteX901" fmla="*/ 8021110 w 10020803"/>
              <a:gd name="connsiteY901" fmla="*/ 4502101 h 5071844"/>
              <a:gd name="connsiteX902" fmla="*/ 8043454 w 10020803"/>
              <a:gd name="connsiteY902" fmla="*/ 4502101 h 5071844"/>
              <a:gd name="connsiteX903" fmla="*/ 8065797 w 10020803"/>
              <a:gd name="connsiteY903" fmla="*/ 4502101 h 5071844"/>
              <a:gd name="connsiteX904" fmla="*/ 8076968 w 10020803"/>
              <a:gd name="connsiteY904" fmla="*/ 4524442 h 5071844"/>
              <a:gd name="connsiteX905" fmla="*/ 8088140 w 10020803"/>
              <a:gd name="connsiteY905" fmla="*/ 4535615 h 5071844"/>
              <a:gd name="connsiteX906" fmla="*/ 8065797 w 10020803"/>
              <a:gd name="connsiteY906" fmla="*/ 4535615 h 5071844"/>
              <a:gd name="connsiteX907" fmla="*/ 8032283 w 10020803"/>
              <a:gd name="connsiteY907" fmla="*/ 4513272 h 5071844"/>
              <a:gd name="connsiteX908" fmla="*/ 8009940 w 10020803"/>
              <a:gd name="connsiteY908" fmla="*/ 4507685 h 5071844"/>
              <a:gd name="connsiteX909" fmla="*/ 7976426 w 10020803"/>
              <a:gd name="connsiteY909" fmla="*/ 4502101 h 5071844"/>
              <a:gd name="connsiteX910" fmla="*/ 7898225 w 10020803"/>
              <a:gd name="connsiteY910" fmla="*/ 4507685 h 5071844"/>
              <a:gd name="connsiteX911" fmla="*/ 7853538 w 10020803"/>
              <a:gd name="connsiteY911" fmla="*/ 4496514 h 5071844"/>
              <a:gd name="connsiteX912" fmla="*/ 7842368 w 10020803"/>
              <a:gd name="connsiteY912" fmla="*/ 4502101 h 5071844"/>
              <a:gd name="connsiteX913" fmla="*/ 7820024 w 10020803"/>
              <a:gd name="connsiteY913" fmla="*/ 4513272 h 5071844"/>
              <a:gd name="connsiteX914" fmla="*/ 7808854 w 10020803"/>
              <a:gd name="connsiteY914" fmla="*/ 4502101 h 5071844"/>
              <a:gd name="connsiteX915" fmla="*/ 7814438 w 10020803"/>
              <a:gd name="connsiteY915" fmla="*/ 4496514 h 5071844"/>
              <a:gd name="connsiteX916" fmla="*/ 7831197 w 10020803"/>
              <a:gd name="connsiteY916" fmla="*/ 4490928 h 5071844"/>
              <a:gd name="connsiteX917" fmla="*/ 7842368 w 10020803"/>
              <a:gd name="connsiteY917" fmla="*/ 4490928 h 5071844"/>
              <a:gd name="connsiteX918" fmla="*/ 7831197 w 10020803"/>
              <a:gd name="connsiteY918" fmla="*/ 4479757 h 5071844"/>
              <a:gd name="connsiteX919" fmla="*/ 7797682 w 10020803"/>
              <a:gd name="connsiteY919" fmla="*/ 4490928 h 5071844"/>
              <a:gd name="connsiteX920" fmla="*/ 7775338 w 10020803"/>
              <a:gd name="connsiteY920" fmla="*/ 4502101 h 5071844"/>
              <a:gd name="connsiteX921" fmla="*/ 7752996 w 10020803"/>
              <a:gd name="connsiteY921" fmla="*/ 4490928 h 5071844"/>
              <a:gd name="connsiteX922" fmla="*/ 7719481 w 10020803"/>
              <a:gd name="connsiteY922" fmla="*/ 4468585 h 5071844"/>
              <a:gd name="connsiteX923" fmla="*/ 7730653 w 10020803"/>
              <a:gd name="connsiteY923" fmla="*/ 4474171 h 5071844"/>
              <a:gd name="connsiteX924" fmla="*/ 7775338 w 10020803"/>
              <a:gd name="connsiteY924" fmla="*/ 4479757 h 5071844"/>
              <a:gd name="connsiteX925" fmla="*/ 7797682 w 10020803"/>
              <a:gd name="connsiteY925" fmla="*/ 4468585 h 5071844"/>
              <a:gd name="connsiteX926" fmla="*/ 7786510 w 10020803"/>
              <a:gd name="connsiteY926" fmla="*/ 4468585 h 5071844"/>
              <a:gd name="connsiteX927" fmla="*/ 7775338 w 10020803"/>
              <a:gd name="connsiteY927" fmla="*/ 4457414 h 5071844"/>
              <a:gd name="connsiteX928" fmla="*/ 7786510 w 10020803"/>
              <a:gd name="connsiteY928" fmla="*/ 4446243 h 5071844"/>
              <a:gd name="connsiteX929" fmla="*/ 7792096 w 10020803"/>
              <a:gd name="connsiteY929" fmla="*/ 4446243 h 5071844"/>
              <a:gd name="connsiteX930" fmla="*/ 7797682 w 10020803"/>
              <a:gd name="connsiteY930" fmla="*/ 4435071 h 5071844"/>
              <a:gd name="connsiteX931" fmla="*/ 7797682 w 10020803"/>
              <a:gd name="connsiteY931" fmla="*/ 4423900 h 5071844"/>
              <a:gd name="connsiteX932" fmla="*/ 7780924 w 10020803"/>
              <a:gd name="connsiteY932" fmla="*/ 4418314 h 5071844"/>
              <a:gd name="connsiteX933" fmla="*/ 7775338 w 10020803"/>
              <a:gd name="connsiteY933" fmla="*/ 4429485 h 5071844"/>
              <a:gd name="connsiteX934" fmla="*/ 7764168 w 10020803"/>
              <a:gd name="connsiteY934" fmla="*/ 4429485 h 5071844"/>
              <a:gd name="connsiteX935" fmla="*/ 7747410 w 10020803"/>
              <a:gd name="connsiteY935" fmla="*/ 4435071 h 5071844"/>
              <a:gd name="connsiteX936" fmla="*/ 7725067 w 10020803"/>
              <a:gd name="connsiteY936" fmla="*/ 4446243 h 5071844"/>
              <a:gd name="connsiteX937" fmla="*/ 7697139 w 10020803"/>
              <a:gd name="connsiteY937" fmla="*/ 4435071 h 5071844"/>
              <a:gd name="connsiteX938" fmla="*/ 7685967 w 10020803"/>
              <a:gd name="connsiteY938" fmla="*/ 4435071 h 5071844"/>
              <a:gd name="connsiteX939" fmla="*/ 7596596 w 10020803"/>
              <a:gd name="connsiteY939" fmla="*/ 4423900 h 5071844"/>
              <a:gd name="connsiteX940" fmla="*/ 7540738 w 10020803"/>
              <a:gd name="connsiteY940" fmla="*/ 4401557 h 5071844"/>
              <a:gd name="connsiteX941" fmla="*/ 7507224 w 10020803"/>
              <a:gd name="connsiteY941" fmla="*/ 4390386 h 5071844"/>
              <a:gd name="connsiteX942" fmla="*/ 7484881 w 10020803"/>
              <a:gd name="connsiteY942" fmla="*/ 4390386 h 5071844"/>
              <a:gd name="connsiteX943" fmla="*/ 7496052 w 10020803"/>
              <a:gd name="connsiteY943" fmla="*/ 4412728 h 5071844"/>
              <a:gd name="connsiteX944" fmla="*/ 7484881 w 10020803"/>
              <a:gd name="connsiteY944" fmla="*/ 4423900 h 5071844"/>
              <a:gd name="connsiteX945" fmla="*/ 7462538 w 10020803"/>
              <a:gd name="connsiteY945" fmla="*/ 4412728 h 5071844"/>
              <a:gd name="connsiteX946" fmla="*/ 7473710 w 10020803"/>
              <a:gd name="connsiteY946" fmla="*/ 4412728 h 5071844"/>
              <a:gd name="connsiteX947" fmla="*/ 7473710 w 10020803"/>
              <a:gd name="connsiteY947" fmla="*/ 4401557 h 5071844"/>
              <a:gd name="connsiteX948" fmla="*/ 7473710 w 10020803"/>
              <a:gd name="connsiteY948" fmla="*/ 4390386 h 5071844"/>
              <a:gd name="connsiteX949" fmla="*/ 7462538 w 10020803"/>
              <a:gd name="connsiteY949" fmla="*/ 4390386 h 5071844"/>
              <a:gd name="connsiteX950" fmla="*/ 7451367 w 10020803"/>
              <a:gd name="connsiteY950" fmla="*/ 4401557 h 5071844"/>
              <a:gd name="connsiteX951" fmla="*/ 7440194 w 10020803"/>
              <a:gd name="connsiteY951" fmla="*/ 4390386 h 5071844"/>
              <a:gd name="connsiteX952" fmla="*/ 7440194 w 10020803"/>
              <a:gd name="connsiteY952" fmla="*/ 4379214 h 5071844"/>
              <a:gd name="connsiteX953" fmla="*/ 7417852 w 10020803"/>
              <a:gd name="connsiteY953" fmla="*/ 4368043 h 5071844"/>
              <a:gd name="connsiteX954" fmla="*/ 7406680 w 10020803"/>
              <a:gd name="connsiteY954" fmla="*/ 4368043 h 5071844"/>
              <a:gd name="connsiteX955" fmla="*/ 7406680 w 10020803"/>
              <a:gd name="connsiteY955" fmla="*/ 4379214 h 5071844"/>
              <a:gd name="connsiteX956" fmla="*/ 7417852 w 10020803"/>
              <a:gd name="connsiteY956" fmla="*/ 4379214 h 5071844"/>
              <a:gd name="connsiteX957" fmla="*/ 7328480 w 10020803"/>
              <a:gd name="connsiteY957" fmla="*/ 4379214 h 5071844"/>
              <a:gd name="connsiteX958" fmla="*/ 7283795 w 10020803"/>
              <a:gd name="connsiteY958" fmla="*/ 4379214 h 5071844"/>
              <a:gd name="connsiteX959" fmla="*/ 7267038 w 10020803"/>
              <a:gd name="connsiteY959" fmla="*/ 4373628 h 5071844"/>
              <a:gd name="connsiteX960" fmla="*/ 7239108 w 10020803"/>
              <a:gd name="connsiteY960" fmla="*/ 4362457 h 5071844"/>
              <a:gd name="connsiteX961" fmla="*/ 7216766 w 10020803"/>
              <a:gd name="connsiteY961" fmla="*/ 4356871 h 5071844"/>
              <a:gd name="connsiteX962" fmla="*/ 7205594 w 10020803"/>
              <a:gd name="connsiteY962" fmla="*/ 4356871 h 5071844"/>
              <a:gd name="connsiteX963" fmla="*/ 7200008 w 10020803"/>
              <a:gd name="connsiteY963" fmla="*/ 4356871 h 5071844"/>
              <a:gd name="connsiteX964" fmla="*/ 7183252 w 10020803"/>
              <a:gd name="connsiteY964" fmla="*/ 4345700 h 5071844"/>
              <a:gd name="connsiteX965" fmla="*/ 7200008 w 10020803"/>
              <a:gd name="connsiteY965" fmla="*/ 4345700 h 5071844"/>
              <a:gd name="connsiteX966" fmla="*/ 7194422 w 10020803"/>
              <a:gd name="connsiteY966" fmla="*/ 4334529 h 5071844"/>
              <a:gd name="connsiteX967" fmla="*/ 7227938 w 10020803"/>
              <a:gd name="connsiteY967" fmla="*/ 4334529 h 5071844"/>
              <a:gd name="connsiteX968" fmla="*/ 7255866 w 10020803"/>
              <a:gd name="connsiteY968" fmla="*/ 4340114 h 5071844"/>
              <a:gd name="connsiteX969" fmla="*/ 7283795 w 10020803"/>
              <a:gd name="connsiteY969" fmla="*/ 4345700 h 5071844"/>
              <a:gd name="connsiteX970" fmla="*/ 7350823 w 10020803"/>
              <a:gd name="connsiteY970" fmla="*/ 4356871 h 5071844"/>
              <a:gd name="connsiteX971" fmla="*/ 7384337 w 10020803"/>
              <a:gd name="connsiteY971" fmla="*/ 4356871 h 5071844"/>
              <a:gd name="connsiteX972" fmla="*/ 7373166 w 10020803"/>
              <a:gd name="connsiteY972" fmla="*/ 4340114 h 5071844"/>
              <a:gd name="connsiteX973" fmla="*/ 7373166 w 10020803"/>
              <a:gd name="connsiteY973" fmla="*/ 4334529 h 5071844"/>
              <a:gd name="connsiteX974" fmla="*/ 7384337 w 10020803"/>
              <a:gd name="connsiteY974" fmla="*/ 4345700 h 5071844"/>
              <a:gd name="connsiteX975" fmla="*/ 7395510 w 10020803"/>
              <a:gd name="connsiteY975" fmla="*/ 4340114 h 5071844"/>
              <a:gd name="connsiteX976" fmla="*/ 7395510 w 10020803"/>
              <a:gd name="connsiteY976" fmla="*/ 4334529 h 5071844"/>
              <a:gd name="connsiteX977" fmla="*/ 7384337 w 10020803"/>
              <a:gd name="connsiteY977" fmla="*/ 4334529 h 5071844"/>
              <a:gd name="connsiteX978" fmla="*/ 7373166 w 10020803"/>
              <a:gd name="connsiteY978" fmla="*/ 4334529 h 5071844"/>
              <a:gd name="connsiteX979" fmla="*/ 7361994 w 10020803"/>
              <a:gd name="connsiteY979" fmla="*/ 4323356 h 5071844"/>
              <a:gd name="connsiteX980" fmla="*/ 7345237 w 10020803"/>
              <a:gd name="connsiteY980" fmla="*/ 4317770 h 5071844"/>
              <a:gd name="connsiteX981" fmla="*/ 7339652 w 10020803"/>
              <a:gd name="connsiteY981" fmla="*/ 4301013 h 5071844"/>
              <a:gd name="connsiteX982" fmla="*/ 7345237 w 10020803"/>
              <a:gd name="connsiteY982" fmla="*/ 4289842 h 5071844"/>
              <a:gd name="connsiteX983" fmla="*/ 6915136 w 10020803"/>
              <a:gd name="connsiteY983" fmla="*/ 4289842 h 5071844"/>
              <a:gd name="connsiteX984" fmla="*/ 6926308 w 10020803"/>
              <a:gd name="connsiteY984" fmla="*/ 4289842 h 5071844"/>
              <a:gd name="connsiteX985" fmla="*/ 6915136 w 10020803"/>
              <a:gd name="connsiteY985" fmla="*/ 4301013 h 5071844"/>
              <a:gd name="connsiteX986" fmla="*/ 5552218 w 10020803"/>
              <a:gd name="connsiteY986" fmla="*/ 4289842 h 5071844"/>
              <a:gd name="connsiteX987" fmla="*/ 5574561 w 10020803"/>
              <a:gd name="connsiteY987" fmla="*/ 4289842 h 5071844"/>
              <a:gd name="connsiteX988" fmla="*/ 5619246 w 10020803"/>
              <a:gd name="connsiteY988" fmla="*/ 4312186 h 5071844"/>
              <a:gd name="connsiteX989" fmla="*/ 5619246 w 10020803"/>
              <a:gd name="connsiteY989" fmla="*/ 4323356 h 5071844"/>
              <a:gd name="connsiteX990" fmla="*/ 5596905 w 10020803"/>
              <a:gd name="connsiteY990" fmla="*/ 4317770 h 5071844"/>
              <a:gd name="connsiteX991" fmla="*/ 5585732 w 10020803"/>
              <a:gd name="connsiteY991" fmla="*/ 4312186 h 5071844"/>
              <a:gd name="connsiteX992" fmla="*/ 5552218 w 10020803"/>
              <a:gd name="connsiteY992" fmla="*/ 4301013 h 5071844"/>
              <a:gd name="connsiteX993" fmla="*/ 8870142 w 10020803"/>
              <a:gd name="connsiteY993" fmla="*/ 4278672 h 5071844"/>
              <a:gd name="connsiteX994" fmla="*/ 8881314 w 10020803"/>
              <a:gd name="connsiteY994" fmla="*/ 4278672 h 5071844"/>
              <a:gd name="connsiteX995" fmla="*/ 8870142 w 10020803"/>
              <a:gd name="connsiteY995" fmla="*/ 4289842 h 5071844"/>
              <a:gd name="connsiteX996" fmla="*/ 8736084 w 10020803"/>
              <a:gd name="connsiteY996" fmla="*/ 4278672 h 5071844"/>
              <a:gd name="connsiteX997" fmla="*/ 8791941 w 10020803"/>
              <a:gd name="connsiteY997" fmla="*/ 4289842 h 5071844"/>
              <a:gd name="connsiteX998" fmla="*/ 8758427 w 10020803"/>
              <a:gd name="connsiteY998" fmla="*/ 4289842 h 5071844"/>
              <a:gd name="connsiteX999" fmla="*/ 8736084 w 10020803"/>
              <a:gd name="connsiteY999" fmla="*/ 4278672 h 5071844"/>
              <a:gd name="connsiteX1000" fmla="*/ 8110484 w 10020803"/>
              <a:gd name="connsiteY1000" fmla="*/ 4278672 h 5071844"/>
              <a:gd name="connsiteX1001" fmla="*/ 8110484 w 10020803"/>
              <a:gd name="connsiteY1001" fmla="*/ 4289842 h 5071844"/>
              <a:gd name="connsiteX1002" fmla="*/ 8132825 w 10020803"/>
              <a:gd name="connsiteY1002" fmla="*/ 4289842 h 5071844"/>
              <a:gd name="connsiteX1003" fmla="*/ 8110484 w 10020803"/>
              <a:gd name="connsiteY1003" fmla="*/ 4278672 h 5071844"/>
              <a:gd name="connsiteX1004" fmla="*/ 7875882 w 10020803"/>
              <a:gd name="connsiteY1004" fmla="*/ 4278672 h 5071844"/>
              <a:gd name="connsiteX1005" fmla="*/ 7875882 w 10020803"/>
              <a:gd name="connsiteY1005" fmla="*/ 4289842 h 5071844"/>
              <a:gd name="connsiteX1006" fmla="*/ 7887054 w 10020803"/>
              <a:gd name="connsiteY1006" fmla="*/ 4295429 h 5071844"/>
              <a:gd name="connsiteX1007" fmla="*/ 7887054 w 10020803"/>
              <a:gd name="connsiteY1007" fmla="*/ 4312186 h 5071844"/>
              <a:gd name="connsiteX1008" fmla="*/ 7875882 w 10020803"/>
              <a:gd name="connsiteY1008" fmla="*/ 4317770 h 5071844"/>
              <a:gd name="connsiteX1009" fmla="*/ 7881468 w 10020803"/>
              <a:gd name="connsiteY1009" fmla="*/ 4323356 h 5071844"/>
              <a:gd name="connsiteX1010" fmla="*/ 7892639 w 10020803"/>
              <a:gd name="connsiteY1010" fmla="*/ 4323356 h 5071844"/>
              <a:gd name="connsiteX1011" fmla="*/ 7898225 w 10020803"/>
              <a:gd name="connsiteY1011" fmla="*/ 4317770 h 5071844"/>
              <a:gd name="connsiteX1012" fmla="*/ 7909396 w 10020803"/>
              <a:gd name="connsiteY1012" fmla="*/ 4312186 h 5071844"/>
              <a:gd name="connsiteX1013" fmla="*/ 7920568 w 10020803"/>
              <a:gd name="connsiteY1013" fmla="*/ 4306599 h 5071844"/>
              <a:gd name="connsiteX1014" fmla="*/ 7931739 w 10020803"/>
              <a:gd name="connsiteY1014" fmla="*/ 4301013 h 5071844"/>
              <a:gd name="connsiteX1015" fmla="*/ 7931739 w 10020803"/>
              <a:gd name="connsiteY1015" fmla="*/ 4289842 h 5071844"/>
              <a:gd name="connsiteX1016" fmla="*/ 7920568 w 10020803"/>
              <a:gd name="connsiteY1016" fmla="*/ 4295429 h 5071844"/>
              <a:gd name="connsiteX1017" fmla="*/ 7909396 w 10020803"/>
              <a:gd name="connsiteY1017" fmla="*/ 4289842 h 5071844"/>
              <a:gd name="connsiteX1018" fmla="*/ 7898225 w 10020803"/>
              <a:gd name="connsiteY1018" fmla="*/ 4278672 h 5071844"/>
              <a:gd name="connsiteX1019" fmla="*/ 7887054 w 10020803"/>
              <a:gd name="connsiteY1019" fmla="*/ 4278672 h 5071844"/>
              <a:gd name="connsiteX1020" fmla="*/ 7881468 w 10020803"/>
              <a:gd name="connsiteY1020" fmla="*/ 4278672 h 5071844"/>
              <a:gd name="connsiteX1021" fmla="*/ 7607766 w 10020803"/>
              <a:gd name="connsiteY1021" fmla="*/ 4278672 h 5071844"/>
              <a:gd name="connsiteX1022" fmla="*/ 7618938 w 10020803"/>
              <a:gd name="connsiteY1022" fmla="*/ 4278672 h 5071844"/>
              <a:gd name="connsiteX1023" fmla="*/ 7607766 w 10020803"/>
              <a:gd name="connsiteY1023" fmla="*/ 4289842 h 5071844"/>
              <a:gd name="connsiteX1024" fmla="*/ 7596596 w 10020803"/>
              <a:gd name="connsiteY1024" fmla="*/ 4284256 h 5071844"/>
              <a:gd name="connsiteX1025" fmla="*/ 7607766 w 10020803"/>
              <a:gd name="connsiteY1025" fmla="*/ 4278672 h 5071844"/>
              <a:gd name="connsiteX1026" fmla="*/ 7574252 w 10020803"/>
              <a:gd name="connsiteY1026" fmla="*/ 4278672 h 5071844"/>
              <a:gd name="connsiteX1027" fmla="*/ 7585424 w 10020803"/>
              <a:gd name="connsiteY1027" fmla="*/ 4278672 h 5071844"/>
              <a:gd name="connsiteX1028" fmla="*/ 7585424 w 10020803"/>
              <a:gd name="connsiteY1028" fmla="*/ 4289842 h 5071844"/>
              <a:gd name="connsiteX1029" fmla="*/ 7574252 w 10020803"/>
              <a:gd name="connsiteY1029" fmla="*/ 4278672 h 5071844"/>
              <a:gd name="connsiteX1030" fmla="*/ 7440194 w 10020803"/>
              <a:gd name="connsiteY1030" fmla="*/ 4278672 h 5071844"/>
              <a:gd name="connsiteX1031" fmla="*/ 7473710 w 10020803"/>
              <a:gd name="connsiteY1031" fmla="*/ 4289842 h 5071844"/>
              <a:gd name="connsiteX1032" fmla="*/ 7496052 w 10020803"/>
              <a:gd name="connsiteY1032" fmla="*/ 4289842 h 5071844"/>
              <a:gd name="connsiteX1033" fmla="*/ 7507224 w 10020803"/>
              <a:gd name="connsiteY1033" fmla="*/ 4301013 h 5071844"/>
              <a:gd name="connsiteX1034" fmla="*/ 7518395 w 10020803"/>
              <a:gd name="connsiteY1034" fmla="*/ 4312186 h 5071844"/>
              <a:gd name="connsiteX1035" fmla="*/ 7473710 w 10020803"/>
              <a:gd name="connsiteY1035" fmla="*/ 4301013 h 5071844"/>
              <a:gd name="connsiteX1036" fmla="*/ 7440194 w 10020803"/>
              <a:gd name="connsiteY1036" fmla="*/ 4278672 h 5071844"/>
              <a:gd name="connsiteX1037" fmla="*/ 8836628 w 10020803"/>
              <a:gd name="connsiteY1037" fmla="*/ 4267499 h 5071844"/>
              <a:gd name="connsiteX1038" fmla="*/ 8842214 w 10020803"/>
              <a:gd name="connsiteY1038" fmla="*/ 4273085 h 5071844"/>
              <a:gd name="connsiteX1039" fmla="*/ 8847799 w 10020803"/>
              <a:gd name="connsiteY1039" fmla="*/ 4278672 h 5071844"/>
              <a:gd name="connsiteX1040" fmla="*/ 8836628 w 10020803"/>
              <a:gd name="connsiteY1040" fmla="*/ 4278672 h 5071844"/>
              <a:gd name="connsiteX1041" fmla="*/ 7797682 w 10020803"/>
              <a:gd name="connsiteY1041" fmla="*/ 4267499 h 5071844"/>
              <a:gd name="connsiteX1042" fmla="*/ 7792096 w 10020803"/>
              <a:gd name="connsiteY1042" fmla="*/ 4273085 h 5071844"/>
              <a:gd name="connsiteX1043" fmla="*/ 7825610 w 10020803"/>
              <a:gd name="connsiteY1043" fmla="*/ 4278672 h 5071844"/>
              <a:gd name="connsiteX1044" fmla="*/ 7853538 w 10020803"/>
              <a:gd name="connsiteY1044" fmla="*/ 4273085 h 5071844"/>
              <a:gd name="connsiteX1045" fmla="*/ 7831197 w 10020803"/>
              <a:gd name="connsiteY1045" fmla="*/ 4267499 h 5071844"/>
              <a:gd name="connsiteX1046" fmla="*/ 7797682 w 10020803"/>
              <a:gd name="connsiteY1046" fmla="*/ 4267499 h 5071844"/>
              <a:gd name="connsiteX1047" fmla="*/ 7406680 w 10020803"/>
              <a:gd name="connsiteY1047" fmla="*/ 4267499 h 5071844"/>
              <a:gd name="connsiteX1048" fmla="*/ 7417852 w 10020803"/>
              <a:gd name="connsiteY1048" fmla="*/ 4278672 h 5071844"/>
              <a:gd name="connsiteX1049" fmla="*/ 7406680 w 10020803"/>
              <a:gd name="connsiteY1049" fmla="*/ 4278672 h 5071844"/>
              <a:gd name="connsiteX1050" fmla="*/ 5462847 w 10020803"/>
              <a:gd name="connsiteY1050" fmla="*/ 4267499 h 5071844"/>
              <a:gd name="connsiteX1051" fmla="*/ 5474018 w 10020803"/>
              <a:gd name="connsiteY1051" fmla="*/ 4267499 h 5071844"/>
              <a:gd name="connsiteX1052" fmla="*/ 5496361 w 10020803"/>
              <a:gd name="connsiteY1052" fmla="*/ 4284256 h 5071844"/>
              <a:gd name="connsiteX1053" fmla="*/ 5496361 w 10020803"/>
              <a:gd name="connsiteY1053" fmla="*/ 4289842 h 5071844"/>
              <a:gd name="connsiteX1054" fmla="*/ 5485189 w 10020803"/>
              <a:gd name="connsiteY1054" fmla="*/ 4278672 h 5071844"/>
              <a:gd name="connsiteX1055" fmla="*/ 5462847 w 10020803"/>
              <a:gd name="connsiteY1055" fmla="*/ 4267499 h 5071844"/>
              <a:gd name="connsiteX1056" fmla="*/ 7955478 w 10020803"/>
              <a:gd name="connsiteY1056" fmla="*/ 4249346 h 5071844"/>
              <a:gd name="connsiteX1057" fmla="*/ 7948496 w 10020803"/>
              <a:gd name="connsiteY1057" fmla="*/ 4250742 h 5071844"/>
              <a:gd name="connsiteX1058" fmla="*/ 7926153 w 10020803"/>
              <a:gd name="connsiteY1058" fmla="*/ 4256328 h 5071844"/>
              <a:gd name="connsiteX1059" fmla="*/ 7909396 w 10020803"/>
              <a:gd name="connsiteY1059" fmla="*/ 4256328 h 5071844"/>
              <a:gd name="connsiteX1060" fmla="*/ 7965253 w 10020803"/>
              <a:gd name="connsiteY1060" fmla="*/ 4267499 h 5071844"/>
              <a:gd name="connsiteX1061" fmla="*/ 7965253 w 10020803"/>
              <a:gd name="connsiteY1061" fmla="*/ 4256328 h 5071844"/>
              <a:gd name="connsiteX1062" fmla="*/ 7955478 w 10020803"/>
              <a:gd name="connsiteY1062" fmla="*/ 4249346 h 5071844"/>
              <a:gd name="connsiteX1063" fmla="*/ 8959515 w 10020803"/>
              <a:gd name="connsiteY1063" fmla="*/ 4245156 h 5071844"/>
              <a:gd name="connsiteX1064" fmla="*/ 8965099 w 10020803"/>
              <a:gd name="connsiteY1064" fmla="*/ 4256328 h 5071844"/>
              <a:gd name="connsiteX1065" fmla="*/ 8970686 w 10020803"/>
              <a:gd name="connsiteY1065" fmla="*/ 4250742 h 5071844"/>
              <a:gd name="connsiteX1066" fmla="*/ 8959515 w 10020803"/>
              <a:gd name="connsiteY1066" fmla="*/ 4245156 h 5071844"/>
              <a:gd name="connsiteX1067" fmla="*/ 7825610 w 10020803"/>
              <a:gd name="connsiteY1067" fmla="*/ 4245156 h 5071844"/>
              <a:gd name="connsiteX1068" fmla="*/ 7820024 w 10020803"/>
              <a:gd name="connsiteY1068" fmla="*/ 4256328 h 5071844"/>
              <a:gd name="connsiteX1069" fmla="*/ 7825610 w 10020803"/>
              <a:gd name="connsiteY1069" fmla="*/ 4250742 h 5071844"/>
              <a:gd name="connsiteX1070" fmla="*/ 7825610 w 10020803"/>
              <a:gd name="connsiteY1070" fmla="*/ 4245156 h 5071844"/>
              <a:gd name="connsiteX1071" fmla="*/ 6418006 w 10020803"/>
              <a:gd name="connsiteY1071" fmla="*/ 4245156 h 5071844"/>
              <a:gd name="connsiteX1072" fmla="*/ 6401250 w 10020803"/>
              <a:gd name="connsiteY1072" fmla="*/ 4256328 h 5071844"/>
              <a:gd name="connsiteX1073" fmla="*/ 6412420 w 10020803"/>
              <a:gd name="connsiteY1073" fmla="*/ 4256328 h 5071844"/>
              <a:gd name="connsiteX1074" fmla="*/ 6434764 w 10020803"/>
              <a:gd name="connsiteY1074" fmla="*/ 4256328 h 5071844"/>
              <a:gd name="connsiteX1075" fmla="*/ 6423592 w 10020803"/>
              <a:gd name="connsiteY1075" fmla="*/ 4245156 h 5071844"/>
              <a:gd name="connsiteX1076" fmla="*/ 6418006 w 10020803"/>
              <a:gd name="connsiteY1076" fmla="*/ 4245156 h 5071844"/>
              <a:gd name="connsiteX1077" fmla="*/ 6088448 w 10020803"/>
              <a:gd name="connsiteY1077" fmla="*/ 4245156 h 5071844"/>
              <a:gd name="connsiteX1078" fmla="*/ 6121963 w 10020803"/>
              <a:gd name="connsiteY1078" fmla="*/ 4245156 h 5071844"/>
              <a:gd name="connsiteX1079" fmla="*/ 6144305 w 10020803"/>
              <a:gd name="connsiteY1079" fmla="*/ 4256328 h 5071844"/>
              <a:gd name="connsiteX1080" fmla="*/ 6099620 w 10020803"/>
              <a:gd name="connsiteY1080" fmla="*/ 4256328 h 5071844"/>
              <a:gd name="connsiteX1081" fmla="*/ 8311569 w 10020803"/>
              <a:gd name="connsiteY1081" fmla="*/ 4233985 h 5071844"/>
              <a:gd name="connsiteX1082" fmla="*/ 8356256 w 10020803"/>
              <a:gd name="connsiteY1082" fmla="*/ 4256328 h 5071844"/>
              <a:gd name="connsiteX1083" fmla="*/ 8322740 w 10020803"/>
              <a:gd name="connsiteY1083" fmla="*/ 4245156 h 5071844"/>
              <a:gd name="connsiteX1084" fmla="*/ 7406680 w 10020803"/>
              <a:gd name="connsiteY1084" fmla="*/ 4233985 h 5071844"/>
              <a:gd name="connsiteX1085" fmla="*/ 7462538 w 10020803"/>
              <a:gd name="connsiteY1085" fmla="*/ 4245156 h 5071844"/>
              <a:gd name="connsiteX1086" fmla="*/ 7479294 w 10020803"/>
              <a:gd name="connsiteY1086" fmla="*/ 4239571 h 5071844"/>
              <a:gd name="connsiteX1087" fmla="*/ 7496052 w 10020803"/>
              <a:gd name="connsiteY1087" fmla="*/ 4245156 h 5071844"/>
              <a:gd name="connsiteX1088" fmla="*/ 7496052 w 10020803"/>
              <a:gd name="connsiteY1088" fmla="*/ 4250742 h 5071844"/>
              <a:gd name="connsiteX1089" fmla="*/ 7496052 w 10020803"/>
              <a:gd name="connsiteY1089" fmla="*/ 4256328 h 5071844"/>
              <a:gd name="connsiteX1090" fmla="*/ 7507224 w 10020803"/>
              <a:gd name="connsiteY1090" fmla="*/ 4256328 h 5071844"/>
              <a:gd name="connsiteX1091" fmla="*/ 7518395 w 10020803"/>
              <a:gd name="connsiteY1091" fmla="*/ 4267499 h 5071844"/>
              <a:gd name="connsiteX1092" fmla="*/ 7507224 w 10020803"/>
              <a:gd name="connsiteY1092" fmla="*/ 4267499 h 5071844"/>
              <a:gd name="connsiteX1093" fmla="*/ 7484881 w 10020803"/>
              <a:gd name="connsiteY1093" fmla="*/ 4267499 h 5071844"/>
              <a:gd name="connsiteX1094" fmla="*/ 7473710 w 10020803"/>
              <a:gd name="connsiteY1094" fmla="*/ 4267499 h 5071844"/>
              <a:gd name="connsiteX1095" fmla="*/ 5853848 w 10020803"/>
              <a:gd name="connsiteY1095" fmla="*/ 4233985 h 5071844"/>
              <a:gd name="connsiteX1096" fmla="*/ 5865019 w 10020803"/>
              <a:gd name="connsiteY1096" fmla="*/ 4233985 h 5071844"/>
              <a:gd name="connsiteX1097" fmla="*/ 5876191 w 10020803"/>
              <a:gd name="connsiteY1097" fmla="*/ 4245156 h 5071844"/>
              <a:gd name="connsiteX1098" fmla="*/ 5904119 w 10020803"/>
              <a:gd name="connsiteY1098" fmla="*/ 4239571 h 5071844"/>
              <a:gd name="connsiteX1099" fmla="*/ 5948805 w 10020803"/>
              <a:gd name="connsiteY1099" fmla="*/ 4250742 h 5071844"/>
              <a:gd name="connsiteX1100" fmla="*/ 5987906 w 10020803"/>
              <a:gd name="connsiteY1100" fmla="*/ 4267499 h 5071844"/>
              <a:gd name="connsiteX1101" fmla="*/ 5976733 w 10020803"/>
              <a:gd name="connsiteY1101" fmla="*/ 4267499 h 5071844"/>
              <a:gd name="connsiteX1102" fmla="*/ 5976733 w 10020803"/>
              <a:gd name="connsiteY1102" fmla="*/ 4278672 h 5071844"/>
              <a:gd name="connsiteX1103" fmla="*/ 5987906 w 10020803"/>
              <a:gd name="connsiteY1103" fmla="*/ 4267499 h 5071844"/>
              <a:gd name="connsiteX1104" fmla="*/ 6032590 w 10020803"/>
              <a:gd name="connsiteY1104" fmla="*/ 4278672 h 5071844"/>
              <a:gd name="connsiteX1105" fmla="*/ 6099620 w 10020803"/>
              <a:gd name="connsiteY1105" fmla="*/ 4289842 h 5071844"/>
              <a:gd name="connsiteX1106" fmla="*/ 6144305 w 10020803"/>
              <a:gd name="connsiteY1106" fmla="*/ 4301013 h 5071844"/>
              <a:gd name="connsiteX1107" fmla="*/ 6144305 w 10020803"/>
              <a:gd name="connsiteY1107" fmla="*/ 4334529 h 5071844"/>
              <a:gd name="connsiteX1108" fmla="*/ 6166648 w 10020803"/>
              <a:gd name="connsiteY1108" fmla="*/ 4345700 h 5071844"/>
              <a:gd name="connsiteX1109" fmla="*/ 6177821 w 10020803"/>
              <a:gd name="connsiteY1109" fmla="*/ 4345700 h 5071844"/>
              <a:gd name="connsiteX1110" fmla="*/ 6200162 w 10020803"/>
              <a:gd name="connsiteY1110" fmla="*/ 4345700 h 5071844"/>
              <a:gd name="connsiteX1111" fmla="*/ 6205748 w 10020803"/>
              <a:gd name="connsiteY1111" fmla="*/ 4356871 h 5071844"/>
              <a:gd name="connsiteX1112" fmla="*/ 6211335 w 10020803"/>
              <a:gd name="connsiteY1112" fmla="*/ 4356871 h 5071844"/>
              <a:gd name="connsiteX1113" fmla="*/ 6222506 w 10020803"/>
              <a:gd name="connsiteY1113" fmla="*/ 4356871 h 5071844"/>
              <a:gd name="connsiteX1114" fmla="*/ 6311878 w 10020803"/>
              <a:gd name="connsiteY1114" fmla="*/ 4379214 h 5071844"/>
              <a:gd name="connsiteX1115" fmla="*/ 6323049 w 10020803"/>
              <a:gd name="connsiteY1115" fmla="*/ 4384800 h 5071844"/>
              <a:gd name="connsiteX1116" fmla="*/ 6311878 w 10020803"/>
              <a:gd name="connsiteY1116" fmla="*/ 4395971 h 5071844"/>
              <a:gd name="connsiteX1117" fmla="*/ 6278363 w 10020803"/>
              <a:gd name="connsiteY1117" fmla="*/ 4395971 h 5071844"/>
              <a:gd name="connsiteX1118" fmla="*/ 6233678 w 10020803"/>
              <a:gd name="connsiteY1118" fmla="*/ 4384800 h 5071844"/>
              <a:gd name="connsiteX1119" fmla="*/ 6200162 w 10020803"/>
              <a:gd name="connsiteY1119" fmla="*/ 4368043 h 5071844"/>
              <a:gd name="connsiteX1120" fmla="*/ 6155477 w 10020803"/>
              <a:gd name="connsiteY1120" fmla="*/ 4356871 h 5071844"/>
              <a:gd name="connsiteX1121" fmla="*/ 6133134 w 10020803"/>
              <a:gd name="connsiteY1121" fmla="*/ 4345700 h 5071844"/>
              <a:gd name="connsiteX1122" fmla="*/ 6099620 w 10020803"/>
              <a:gd name="connsiteY1122" fmla="*/ 4334529 h 5071844"/>
              <a:gd name="connsiteX1123" fmla="*/ 6049349 w 10020803"/>
              <a:gd name="connsiteY1123" fmla="*/ 4328943 h 5071844"/>
              <a:gd name="connsiteX1124" fmla="*/ 5999076 w 10020803"/>
              <a:gd name="connsiteY1124" fmla="*/ 4317770 h 5071844"/>
              <a:gd name="connsiteX1125" fmla="*/ 5954392 w 10020803"/>
              <a:gd name="connsiteY1125" fmla="*/ 4301013 h 5071844"/>
              <a:gd name="connsiteX1126" fmla="*/ 5926462 w 10020803"/>
              <a:gd name="connsiteY1126" fmla="*/ 4295429 h 5071844"/>
              <a:gd name="connsiteX1127" fmla="*/ 5909705 w 10020803"/>
              <a:gd name="connsiteY1127" fmla="*/ 4289842 h 5071844"/>
              <a:gd name="connsiteX1128" fmla="*/ 5831505 w 10020803"/>
              <a:gd name="connsiteY1128" fmla="*/ 4256328 h 5071844"/>
              <a:gd name="connsiteX1129" fmla="*/ 5831505 w 10020803"/>
              <a:gd name="connsiteY1129" fmla="*/ 4245156 h 5071844"/>
              <a:gd name="connsiteX1130" fmla="*/ 5842675 w 10020803"/>
              <a:gd name="connsiteY1130" fmla="*/ 4245156 h 5071844"/>
              <a:gd name="connsiteX1131" fmla="*/ 5853848 w 10020803"/>
              <a:gd name="connsiteY1131" fmla="*/ 4245156 h 5071844"/>
              <a:gd name="connsiteX1132" fmla="*/ 5518704 w 10020803"/>
              <a:gd name="connsiteY1132" fmla="*/ 4233985 h 5071844"/>
              <a:gd name="connsiteX1133" fmla="*/ 5524289 w 10020803"/>
              <a:gd name="connsiteY1133" fmla="*/ 4239571 h 5071844"/>
              <a:gd name="connsiteX1134" fmla="*/ 5541046 w 10020803"/>
              <a:gd name="connsiteY1134" fmla="*/ 4245156 h 5071844"/>
              <a:gd name="connsiteX1135" fmla="*/ 5529875 w 10020803"/>
              <a:gd name="connsiteY1135" fmla="*/ 4245156 h 5071844"/>
              <a:gd name="connsiteX1136" fmla="*/ 5518704 w 10020803"/>
              <a:gd name="connsiteY1136" fmla="*/ 4245156 h 5071844"/>
              <a:gd name="connsiteX1137" fmla="*/ 6842522 w 10020803"/>
              <a:gd name="connsiteY1137" fmla="*/ 4228399 h 5071844"/>
              <a:gd name="connsiteX1138" fmla="*/ 6836936 w 10020803"/>
              <a:gd name="connsiteY1138" fmla="*/ 4233985 h 5071844"/>
              <a:gd name="connsiteX1139" fmla="*/ 6848108 w 10020803"/>
              <a:gd name="connsiteY1139" fmla="*/ 4233985 h 5071844"/>
              <a:gd name="connsiteX1140" fmla="*/ 6859278 w 10020803"/>
              <a:gd name="connsiteY1140" fmla="*/ 4233985 h 5071844"/>
              <a:gd name="connsiteX1141" fmla="*/ 6842522 w 10020803"/>
              <a:gd name="connsiteY1141" fmla="*/ 4228399 h 5071844"/>
              <a:gd name="connsiteX1142" fmla="*/ 8479141 w 10020803"/>
              <a:gd name="connsiteY1142" fmla="*/ 4222813 h 5071844"/>
              <a:gd name="connsiteX1143" fmla="*/ 8490312 w 10020803"/>
              <a:gd name="connsiteY1143" fmla="*/ 4222813 h 5071844"/>
              <a:gd name="connsiteX1144" fmla="*/ 8490312 w 10020803"/>
              <a:gd name="connsiteY1144" fmla="*/ 4233985 h 5071844"/>
              <a:gd name="connsiteX1145" fmla="*/ 8479141 w 10020803"/>
              <a:gd name="connsiteY1145" fmla="*/ 4222813 h 5071844"/>
              <a:gd name="connsiteX1146" fmla="*/ 7641282 w 10020803"/>
              <a:gd name="connsiteY1146" fmla="*/ 4222813 h 5071844"/>
              <a:gd name="connsiteX1147" fmla="*/ 7641282 w 10020803"/>
              <a:gd name="connsiteY1147" fmla="*/ 4233985 h 5071844"/>
              <a:gd name="connsiteX1148" fmla="*/ 7630110 w 10020803"/>
              <a:gd name="connsiteY1148" fmla="*/ 4233985 h 5071844"/>
              <a:gd name="connsiteX1149" fmla="*/ 7440194 w 10020803"/>
              <a:gd name="connsiteY1149" fmla="*/ 4222813 h 5071844"/>
              <a:gd name="connsiteX1150" fmla="*/ 7451367 w 10020803"/>
              <a:gd name="connsiteY1150" fmla="*/ 4233985 h 5071844"/>
              <a:gd name="connsiteX1151" fmla="*/ 7445780 w 10020803"/>
              <a:gd name="connsiteY1151" fmla="*/ 4233985 h 5071844"/>
              <a:gd name="connsiteX1152" fmla="*/ 7440194 w 10020803"/>
              <a:gd name="connsiteY1152" fmla="*/ 4228399 h 5071844"/>
              <a:gd name="connsiteX1153" fmla="*/ 7440194 w 10020803"/>
              <a:gd name="connsiteY1153" fmla="*/ 4222813 h 5071844"/>
              <a:gd name="connsiteX1154" fmla="*/ 7239108 w 10020803"/>
              <a:gd name="connsiteY1154" fmla="*/ 4222813 h 5071844"/>
              <a:gd name="connsiteX1155" fmla="*/ 7250280 w 10020803"/>
              <a:gd name="connsiteY1155" fmla="*/ 4222813 h 5071844"/>
              <a:gd name="connsiteX1156" fmla="*/ 7250280 w 10020803"/>
              <a:gd name="connsiteY1156" fmla="*/ 4233985 h 5071844"/>
              <a:gd name="connsiteX1157" fmla="*/ 7239108 w 10020803"/>
              <a:gd name="connsiteY1157" fmla="*/ 4222813 h 5071844"/>
              <a:gd name="connsiteX1158" fmla="*/ 6825764 w 10020803"/>
              <a:gd name="connsiteY1158" fmla="*/ 4222813 h 5071844"/>
              <a:gd name="connsiteX1159" fmla="*/ 6825764 w 10020803"/>
              <a:gd name="connsiteY1159" fmla="*/ 4233985 h 5071844"/>
              <a:gd name="connsiteX1160" fmla="*/ 6836936 w 10020803"/>
              <a:gd name="connsiteY1160" fmla="*/ 4222813 h 5071844"/>
              <a:gd name="connsiteX1161" fmla="*/ 6825764 w 10020803"/>
              <a:gd name="connsiteY1161" fmla="*/ 4222813 h 5071844"/>
              <a:gd name="connsiteX1162" fmla="*/ 5764476 w 10020803"/>
              <a:gd name="connsiteY1162" fmla="*/ 4222813 h 5071844"/>
              <a:gd name="connsiteX1163" fmla="*/ 5775647 w 10020803"/>
              <a:gd name="connsiteY1163" fmla="*/ 4222813 h 5071844"/>
              <a:gd name="connsiteX1164" fmla="*/ 5786818 w 10020803"/>
              <a:gd name="connsiteY1164" fmla="*/ 4233985 h 5071844"/>
              <a:gd name="connsiteX1165" fmla="*/ 5764476 w 10020803"/>
              <a:gd name="connsiteY1165" fmla="*/ 4233985 h 5071844"/>
              <a:gd name="connsiteX1166" fmla="*/ 5027160 w 10020803"/>
              <a:gd name="connsiteY1166" fmla="*/ 4222813 h 5071844"/>
              <a:gd name="connsiteX1167" fmla="*/ 5083017 w 10020803"/>
              <a:gd name="connsiteY1167" fmla="*/ 4239571 h 5071844"/>
              <a:gd name="connsiteX1168" fmla="*/ 5116531 w 10020803"/>
              <a:gd name="connsiteY1168" fmla="*/ 4256328 h 5071844"/>
              <a:gd name="connsiteX1169" fmla="*/ 5049503 w 10020803"/>
              <a:gd name="connsiteY1169" fmla="*/ 4245156 h 5071844"/>
              <a:gd name="connsiteX1170" fmla="*/ 5027160 w 10020803"/>
              <a:gd name="connsiteY1170" fmla="*/ 4222813 h 5071844"/>
              <a:gd name="connsiteX1171" fmla="*/ 8892485 w 10020803"/>
              <a:gd name="connsiteY1171" fmla="*/ 4211642 h 5071844"/>
              <a:gd name="connsiteX1172" fmla="*/ 8903657 w 10020803"/>
              <a:gd name="connsiteY1172" fmla="*/ 4217228 h 5071844"/>
              <a:gd name="connsiteX1173" fmla="*/ 8892485 w 10020803"/>
              <a:gd name="connsiteY1173" fmla="*/ 4222813 h 5071844"/>
              <a:gd name="connsiteX1174" fmla="*/ 8881314 w 10020803"/>
              <a:gd name="connsiteY1174" fmla="*/ 4217228 h 5071844"/>
              <a:gd name="connsiteX1175" fmla="*/ 8892485 w 10020803"/>
              <a:gd name="connsiteY1175" fmla="*/ 4211642 h 5071844"/>
              <a:gd name="connsiteX1176" fmla="*/ 8646713 w 10020803"/>
              <a:gd name="connsiteY1176" fmla="*/ 4211642 h 5071844"/>
              <a:gd name="connsiteX1177" fmla="*/ 8635542 w 10020803"/>
              <a:gd name="connsiteY1177" fmla="*/ 4222813 h 5071844"/>
              <a:gd name="connsiteX1178" fmla="*/ 8646713 w 10020803"/>
              <a:gd name="connsiteY1178" fmla="*/ 4222813 h 5071844"/>
              <a:gd name="connsiteX1179" fmla="*/ 7909396 w 10020803"/>
              <a:gd name="connsiteY1179" fmla="*/ 4211642 h 5071844"/>
              <a:gd name="connsiteX1180" fmla="*/ 7909396 w 10020803"/>
              <a:gd name="connsiteY1180" fmla="*/ 4222813 h 5071844"/>
              <a:gd name="connsiteX1181" fmla="*/ 7920568 w 10020803"/>
              <a:gd name="connsiteY1181" fmla="*/ 4211642 h 5071844"/>
              <a:gd name="connsiteX1182" fmla="*/ 7663624 w 10020803"/>
              <a:gd name="connsiteY1182" fmla="*/ 4211642 h 5071844"/>
              <a:gd name="connsiteX1183" fmla="*/ 7685967 w 10020803"/>
              <a:gd name="connsiteY1183" fmla="*/ 4222813 h 5071844"/>
              <a:gd name="connsiteX1184" fmla="*/ 7663624 w 10020803"/>
              <a:gd name="connsiteY1184" fmla="*/ 4222813 h 5071844"/>
              <a:gd name="connsiteX1185" fmla="*/ 6781078 w 10020803"/>
              <a:gd name="connsiteY1185" fmla="*/ 4211642 h 5071844"/>
              <a:gd name="connsiteX1186" fmla="*/ 6781078 w 10020803"/>
              <a:gd name="connsiteY1186" fmla="*/ 4222813 h 5071844"/>
              <a:gd name="connsiteX1187" fmla="*/ 6803421 w 10020803"/>
              <a:gd name="connsiteY1187" fmla="*/ 4222813 h 5071844"/>
              <a:gd name="connsiteX1188" fmla="*/ 6781078 w 10020803"/>
              <a:gd name="connsiteY1188" fmla="*/ 4211642 h 5071844"/>
              <a:gd name="connsiteX1189" fmla="*/ 8736084 w 10020803"/>
              <a:gd name="connsiteY1189" fmla="*/ 4200471 h 5071844"/>
              <a:gd name="connsiteX1190" fmla="*/ 8736084 w 10020803"/>
              <a:gd name="connsiteY1190" fmla="*/ 4211642 h 5071844"/>
              <a:gd name="connsiteX1191" fmla="*/ 8736084 w 10020803"/>
              <a:gd name="connsiteY1191" fmla="*/ 4222813 h 5071844"/>
              <a:gd name="connsiteX1192" fmla="*/ 8724913 w 10020803"/>
              <a:gd name="connsiteY1192" fmla="*/ 4211642 h 5071844"/>
              <a:gd name="connsiteX1193" fmla="*/ 8736084 w 10020803"/>
              <a:gd name="connsiteY1193" fmla="*/ 4200471 h 5071844"/>
              <a:gd name="connsiteX1194" fmla="*/ 7049194 w 10020803"/>
              <a:gd name="connsiteY1194" fmla="*/ 4189299 h 5071844"/>
              <a:gd name="connsiteX1195" fmla="*/ 7049194 w 10020803"/>
              <a:gd name="connsiteY1195" fmla="*/ 4200471 h 5071844"/>
              <a:gd name="connsiteX1196" fmla="*/ 7082708 w 10020803"/>
              <a:gd name="connsiteY1196" fmla="*/ 4211642 h 5071844"/>
              <a:gd name="connsiteX1197" fmla="*/ 7071537 w 10020803"/>
              <a:gd name="connsiteY1197" fmla="*/ 4200471 h 5071844"/>
              <a:gd name="connsiteX1198" fmla="*/ 7049194 w 10020803"/>
              <a:gd name="connsiteY1198" fmla="*/ 4189299 h 5071844"/>
              <a:gd name="connsiteX1199" fmla="*/ 8571306 w 10020803"/>
              <a:gd name="connsiteY1199" fmla="*/ 4182316 h 5071844"/>
              <a:gd name="connsiteX1200" fmla="*/ 8568512 w 10020803"/>
              <a:gd name="connsiteY1200" fmla="*/ 4183714 h 5071844"/>
              <a:gd name="connsiteX1201" fmla="*/ 8579685 w 10020803"/>
              <a:gd name="connsiteY1201" fmla="*/ 4200471 h 5071844"/>
              <a:gd name="connsiteX1202" fmla="*/ 8590856 w 10020803"/>
              <a:gd name="connsiteY1202" fmla="*/ 4200471 h 5071844"/>
              <a:gd name="connsiteX1203" fmla="*/ 8579685 w 10020803"/>
              <a:gd name="connsiteY1203" fmla="*/ 4189299 h 5071844"/>
              <a:gd name="connsiteX1204" fmla="*/ 8571306 w 10020803"/>
              <a:gd name="connsiteY1204" fmla="*/ 4182316 h 5071844"/>
              <a:gd name="connsiteX1205" fmla="*/ 8825457 w 10020803"/>
              <a:gd name="connsiteY1205" fmla="*/ 4178128 h 5071844"/>
              <a:gd name="connsiteX1206" fmla="*/ 8803114 w 10020803"/>
              <a:gd name="connsiteY1206" fmla="*/ 4189299 h 5071844"/>
              <a:gd name="connsiteX1207" fmla="*/ 8825457 w 10020803"/>
              <a:gd name="connsiteY1207" fmla="*/ 4189299 h 5071844"/>
              <a:gd name="connsiteX1208" fmla="*/ 8825457 w 10020803"/>
              <a:gd name="connsiteY1208" fmla="*/ 4178128 h 5071844"/>
              <a:gd name="connsiteX1209" fmla="*/ 7931739 w 10020803"/>
              <a:gd name="connsiteY1209" fmla="*/ 4178128 h 5071844"/>
              <a:gd name="connsiteX1210" fmla="*/ 7942912 w 10020803"/>
              <a:gd name="connsiteY1210" fmla="*/ 4189299 h 5071844"/>
              <a:gd name="connsiteX1211" fmla="*/ 7931739 w 10020803"/>
              <a:gd name="connsiteY1211" fmla="*/ 4189299 h 5071844"/>
              <a:gd name="connsiteX1212" fmla="*/ 5161217 w 10020803"/>
              <a:gd name="connsiteY1212" fmla="*/ 4178128 h 5071844"/>
              <a:gd name="connsiteX1213" fmla="*/ 5228245 w 10020803"/>
              <a:gd name="connsiteY1213" fmla="*/ 4200471 h 5071844"/>
              <a:gd name="connsiteX1214" fmla="*/ 5261760 w 10020803"/>
              <a:gd name="connsiteY1214" fmla="*/ 4211642 h 5071844"/>
              <a:gd name="connsiteX1215" fmla="*/ 5295274 w 10020803"/>
              <a:gd name="connsiteY1215" fmla="*/ 4222813 h 5071844"/>
              <a:gd name="connsiteX1216" fmla="*/ 5284103 w 10020803"/>
              <a:gd name="connsiteY1216" fmla="*/ 4233985 h 5071844"/>
              <a:gd name="connsiteX1217" fmla="*/ 5261760 w 10020803"/>
              <a:gd name="connsiteY1217" fmla="*/ 4245156 h 5071844"/>
              <a:gd name="connsiteX1218" fmla="*/ 5217075 w 10020803"/>
              <a:gd name="connsiteY1218" fmla="*/ 4222813 h 5071844"/>
              <a:gd name="connsiteX1219" fmla="*/ 5183559 w 10020803"/>
              <a:gd name="connsiteY1219" fmla="*/ 4200471 h 5071844"/>
              <a:gd name="connsiteX1220" fmla="*/ 5172388 w 10020803"/>
              <a:gd name="connsiteY1220" fmla="*/ 4189299 h 5071844"/>
              <a:gd name="connsiteX1221" fmla="*/ 8523827 w 10020803"/>
              <a:gd name="connsiteY1221" fmla="*/ 4166955 h 5071844"/>
              <a:gd name="connsiteX1222" fmla="*/ 8512655 w 10020803"/>
              <a:gd name="connsiteY1222" fmla="*/ 4178128 h 5071844"/>
              <a:gd name="connsiteX1223" fmla="*/ 8523827 w 10020803"/>
              <a:gd name="connsiteY1223" fmla="*/ 4189299 h 5071844"/>
              <a:gd name="connsiteX1224" fmla="*/ 8523827 w 10020803"/>
              <a:gd name="connsiteY1224" fmla="*/ 4178128 h 5071844"/>
              <a:gd name="connsiteX1225" fmla="*/ 7239108 w 10020803"/>
              <a:gd name="connsiteY1225" fmla="*/ 4166955 h 5071844"/>
              <a:gd name="connsiteX1226" fmla="*/ 7250280 w 10020803"/>
              <a:gd name="connsiteY1226" fmla="*/ 4166955 h 5071844"/>
              <a:gd name="connsiteX1227" fmla="*/ 7250280 w 10020803"/>
              <a:gd name="connsiteY1227" fmla="*/ 4189299 h 5071844"/>
              <a:gd name="connsiteX1228" fmla="*/ 7227938 w 10020803"/>
              <a:gd name="connsiteY1228" fmla="*/ 4189299 h 5071844"/>
              <a:gd name="connsiteX1229" fmla="*/ 7216766 w 10020803"/>
              <a:gd name="connsiteY1229" fmla="*/ 4178128 h 5071844"/>
              <a:gd name="connsiteX1230" fmla="*/ 7227938 w 10020803"/>
              <a:gd name="connsiteY1230" fmla="*/ 4178128 h 5071844"/>
              <a:gd name="connsiteX1231" fmla="*/ 7233522 w 10020803"/>
              <a:gd name="connsiteY1231" fmla="*/ 4178128 h 5071844"/>
              <a:gd name="connsiteX1232" fmla="*/ 7239108 w 10020803"/>
              <a:gd name="connsiteY1232" fmla="*/ 4166955 h 5071844"/>
              <a:gd name="connsiteX1233" fmla="*/ 6725221 w 10020803"/>
              <a:gd name="connsiteY1233" fmla="*/ 4166955 h 5071844"/>
              <a:gd name="connsiteX1234" fmla="*/ 6730807 w 10020803"/>
              <a:gd name="connsiteY1234" fmla="*/ 4172542 h 5071844"/>
              <a:gd name="connsiteX1235" fmla="*/ 6747564 w 10020803"/>
              <a:gd name="connsiteY1235" fmla="*/ 4178128 h 5071844"/>
              <a:gd name="connsiteX1236" fmla="*/ 6769907 w 10020803"/>
              <a:gd name="connsiteY1236" fmla="*/ 4178128 h 5071844"/>
              <a:gd name="connsiteX1237" fmla="*/ 6781078 w 10020803"/>
              <a:gd name="connsiteY1237" fmla="*/ 4189299 h 5071844"/>
              <a:gd name="connsiteX1238" fmla="*/ 6836936 w 10020803"/>
              <a:gd name="connsiteY1238" fmla="*/ 4211642 h 5071844"/>
              <a:gd name="connsiteX1239" fmla="*/ 6848108 w 10020803"/>
              <a:gd name="connsiteY1239" fmla="*/ 4211642 h 5071844"/>
              <a:gd name="connsiteX1240" fmla="*/ 6881622 w 10020803"/>
              <a:gd name="connsiteY1240" fmla="*/ 4222813 h 5071844"/>
              <a:gd name="connsiteX1241" fmla="*/ 6892792 w 10020803"/>
              <a:gd name="connsiteY1241" fmla="*/ 4222813 h 5071844"/>
              <a:gd name="connsiteX1242" fmla="*/ 6903965 w 10020803"/>
              <a:gd name="connsiteY1242" fmla="*/ 4222813 h 5071844"/>
              <a:gd name="connsiteX1243" fmla="*/ 6903965 w 10020803"/>
              <a:gd name="connsiteY1243" fmla="*/ 4211642 h 5071844"/>
              <a:gd name="connsiteX1244" fmla="*/ 6892792 w 10020803"/>
              <a:gd name="connsiteY1244" fmla="*/ 4211642 h 5071844"/>
              <a:gd name="connsiteX1245" fmla="*/ 6848108 w 10020803"/>
              <a:gd name="connsiteY1245" fmla="*/ 4200471 h 5071844"/>
              <a:gd name="connsiteX1246" fmla="*/ 6825764 w 10020803"/>
              <a:gd name="connsiteY1246" fmla="*/ 4178128 h 5071844"/>
              <a:gd name="connsiteX1247" fmla="*/ 6814594 w 10020803"/>
              <a:gd name="connsiteY1247" fmla="*/ 4178128 h 5071844"/>
              <a:gd name="connsiteX1248" fmla="*/ 6775494 w 10020803"/>
              <a:gd name="connsiteY1248" fmla="*/ 4172542 h 5071844"/>
              <a:gd name="connsiteX1249" fmla="*/ 6736393 w 10020803"/>
              <a:gd name="connsiteY1249" fmla="*/ 4166955 h 5071844"/>
              <a:gd name="connsiteX1250" fmla="*/ 6071691 w 10020803"/>
              <a:gd name="connsiteY1250" fmla="*/ 4166955 h 5071844"/>
              <a:gd name="connsiteX1251" fmla="*/ 6054934 w 10020803"/>
              <a:gd name="connsiteY1251" fmla="*/ 4172542 h 5071844"/>
              <a:gd name="connsiteX1252" fmla="*/ 6054934 w 10020803"/>
              <a:gd name="connsiteY1252" fmla="*/ 4178128 h 5071844"/>
              <a:gd name="connsiteX1253" fmla="*/ 6110791 w 10020803"/>
              <a:gd name="connsiteY1253" fmla="*/ 4189299 h 5071844"/>
              <a:gd name="connsiteX1254" fmla="*/ 6133134 w 10020803"/>
              <a:gd name="connsiteY1254" fmla="*/ 4189299 h 5071844"/>
              <a:gd name="connsiteX1255" fmla="*/ 6110791 w 10020803"/>
              <a:gd name="connsiteY1255" fmla="*/ 4183714 h 5071844"/>
              <a:gd name="connsiteX1256" fmla="*/ 6088448 w 10020803"/>
              <a:gd name="connsiteY1256" fmla="*/ 4172542 h 5071844"/>
              <a:gd name="connsiteX1257" fmla="*/ 6071691 w 10020803"/>
              <a:gd name="connsiteY1257" fmla="*/ 4166955 h 5071844"/>
              <a:gd name="connsiteX1258" fmla="*/ 7406680 w 10020803"/>
              <a:gd name="connsiteY1258" fmla="*/ 4166025 h 5071844"/>
              <a:gd name="connsiteX1259" fmla="*/ 7406680 w 10020803"/>
              <a:gd name="connsiteY1259" fmla="*/ 4166955 h 5071844"/>
              <a:gd name="connsiteX1260" fmla="*/ 7396906 w 10020803"/>
              <a:gd name="connsiteY1260" fmla="*/ 4169749 h 5071844"/>
              <a:gd name="connsiteX1261" fmla="*/ 7401094 w 10020803"/>
              <a:gd name="connsiteY1261" fmla="*/ 4166955 h 5071844"/>
              <a:gd name="connsiteX1262" fmla="*/ 5964166 w 10020803"/>
              <a:gd name="connsiteY1262" fmla="*/ 4159975 h 5071844"/>
              <a:gd name="connsiteX1263" fmla="*/ 5959976 w 10020803"/>
              <a:gd name="connsiteY1263" fmla="*/ 4161371 h 5071844"/>
              <a:gd name="connsiteX1264" fmla="*/ 5965562 w 10020803"/>
              <a:gd name="connsiteY1264" fmla="*/ 4166955 h 5071844"/>
              <a:gd name="connsiteX1265" fmla="*/ 5964166 w 10020803"/>
              <a:gd name="connsiteY1265" fmla="*/ 4159975 h 5071844"/>
              <a:gd name="connsiteX1266" fmla="*/ 8467970 w 10020803"/>
              <a:gd name="connsiteY1266" fmla="*/ 4158577 h 5071844"/>
              <a:gd name="connsiteX1267" fmla="*/ 8473555 w 10020803"/>
              <a:gd name="connsiteY1267" fmla="*/ 4161371 h 5071844"/>
              <a:gd name="connsiteX1268" fmla="*/ 8479141 w 10020803"/>
              <a:gd name="connsiteY1268" fmla="*/ 4166955 h 5071844"/>
              <a:gd name="connsiteX1269" fmla="*/ 8470762 w 10020803"/>
              <a:gd name="connsiteY1269" fmla="*/ 4178128 h 5071844"/>
              <a:gd name="connsiteX1270" fmla="*/ 8467970 w 10020803"/>
              <a:gd name="connsiteY1270" fmla="*/ 4166955 h 5071844"/>
              <a:gd name="connsiteX1271" fmla="*/ 8462384 w 10020803"/>
              <a:gd name="connsiteY1271" fmla="*/ 4161371 h 5071844"/>
              <a:gd name="connsiteX1272" fmla="*/ 8467970 w 10020803"/>
              <a:gd name="connsiteY1272" fmla="*/ 4158577 h 5071844"/>
              <a:gd name="connsiteX1273" fmla="*/ 7352220 w 10020803"/>
              <a:gd name="connsiteY1273" fmla="*/ 4158577 h 5071844"/>
              <a:gd name="connsiteX1274" fmla="*/ 7361994 w 10020803"/>
              <a:gd name="connsiteY1274" fmla="*/ 4161371 h 5071844"/>
              <a:gd name="connsiteX1275" fmla="*/ 7373166 w 10020803"/>
              <a:gd name="connsiteY1275" fmla="*/ 4166955 h 5071844"/>
              <a:gd name="connsiteX1276" fmla="*/ 7392018 w 10020803"/>
              <a:gd name="connsiteY1276" fmla="*/ 4171145 h 5071844"/>
              <a:gd name="connsiteX1277" fmla="*/ 7396906 w 10020803"/>
              <a:gd name="connsiteY1277" fmla="*/ 4169749 h 5071844"/>
              <a:gd name="connsiteX1278" fmla="*/ 7395510 w 10020803"/>
              <a:gd name="connsiteY1278" fmla="*/ 4178128 h 5071844"/>
              <a:gd name="connsiteX1279" fmla="*/ 7339652 w 10020803"/>
              <a:gd name="connsiteY1279" fmla="*/ 4178128 h 5071844"/>
              <a:gd name="connsiteX1280" fmla="*/ 7345237 w 10020803"/>
              <a:gd name="connsiteY1280" fmla="*/ 4161371 h 5071844"/>
              <a:gd name="connsiteX1281" fmla="*/ 7352220 w 10020803"/>
              <a:gd name="connsiteY1281" fmla="*/ 4158577 h 5071844"/>
              <a:gd name="connsiteX1282" fmla="*/ 7276060 w 10020803"/>
              <a:gd name="connsiteY1282" fmla="*/ 4157074 h 5071844"/>
              <a:gd name="connsiteX1283" fmla="*/ 7272622 w 10020803"/>
              <a:gd name="connsiteY1283" fmla="*/ 4161371 h 5071844"/>
              <a:gd name="connsiteX1284" fmla="*/ 7275416 w 10020803"/>
              <a:gd name="connsiteY1284" fmla="*/ 4157181 h 5071844"/>
              <a:gd name="connsiteX1285" fmla="*/ 8814285 w 10020803"/>
              <a:gd name="connsiteY1285" fmla="*/ 4155785 h 5071844"/>
              <a:gd name="connsiteX1286" fmla="*/ 8808700 w 10020803"/>
              <a:gd name="connsiteY1286" fmla="*/ 4166955 h 5071844"/>
              <a:gd name="connsiteX1287" fmla="*/ 8836628 w 10020803"/>
              <a:gd name="connsiteY1287" fmla="*/ 4178128 h 5071844"/>
              <a:gd name="connsiteX1288" fmla="*/ 8858971 w 10020803"/>
              <a:gd name="connsiteY1288" fmla="*/ 4189299 h 5071844"/>
              <a:gd name="connsiteX1289" fmla="*/ 8858971 w 10020803"/>
              <a:gd name="connsiteY1289" fmla="*/ 4200471 h 5071844"/>
              <a:gd name="connsiteX1290" fmla="*/ 8858971 w 10020803"/>
              <a:gd name="connsiteY1290" fmla="*/ 4211642 h 5071844"/>
              <a:gd name="connsiteX1291" fmla="*/ 8858971 w 10020803"/>
              <a:gd name="connsiteY1291" fmla="*/ 4217228 h 5071844"/>
              <a:gd name="connsiteX1292" fmla="*/ 8870142 w 10020803"/>
              <a:gd name="connsiteY1292" fmla="*/ 4233985 h 5071844"/>
              <a:gd name="connsiteX1293" fmla="*/ 8925999 w 10020803"/>
              <a:gd name="connsiteY1293" fmla="*/ 4233985 h 5071844"/>
              <a:gd name="connsiteX1294" fmla="*/ 8959515 w 10020803"/>
              <a:gd name="connsiteY1294" fmla="*/ 4233985 h 5071844"/>
              <a:gd name="connsiteX1295" fmla="*/ 8970686 w 10020803"/>
              <a:gd name="connsiteY1295" fmla="*/ 4222813 h 5071844"/>
              <a:gd name="connsiteX1296" fmla="*/ 8948342 w 10020803"/>
              <a:gd name="connsiteY1296" fmla="*/ 4211642 h 5071844"/>
              <a:gd name="connsiteX1297" fmla="*/ 8931585 w 10020803"/>
              <a:gd name="connsiteY1297" fmla="*/ 4206056 h 5071844"/>
              <a:gd name="connsiteX1298" fmla="*/ 8914828 w 10020803"/>
              <a:gd name="connsiteY1298" fmla="*/ 4200471 h 5071844"/>
              <a:gd name="connsiteX1299" fmla="*/ 8898071 w 10020803"/>
              <a:gd name="connsiteY1299" fmla="*/ 4200471 h 5071844"/>
              <a:gd name="connsiteX1300" fmla="*/ 8881314 w 10020803"/>
              <a:gd name="connsiteY1300" fmla="*/ 4189299 h 5071844"/>
              <a:gd name="connsiteX1301" fmla="*/ 8881314 w 10020803"/>
              <a:gd name="connsiteY1301" fmla="*/ 4178128 h 5071844"/>
              <a:gd name="connsiteX1302" fmla="*/ 8870142 w 10020803"/>
              <a:gd name="connsiteY1302" fmla="*/ 4178128 h 5071844"/>
              <a:gd name="connsiteX1303" fmla="*/ 8847799 w 10020803"/>
              <a:gd name="connsiteY1303" fmla="*/ 4166955 h 5071844"/>
              <a:gd name="connsiteX1304" fmla="*/ 8825457 w 10020803"/>
              <a:gd name="connsiteY1304" fmla="*/ 4155785 h 5071844"/>
              <a:gd name="connsiteX1305" fmla="*/ 8814285 w 10020803"/>
              <a:gd name="connsiteY1305" fmla="*/ 4155785 h 5071844"/>
              <a:gd name="connsiteX1306" fmla="*/ 5920876 w 10020803"/>
              <a:gd name="connsiteY1306" fmla="*/ 4155785 h 5071844"/>
              <a:gd name="connsiteX1307" fmla="*/ 5920876 w 10020803"/>
              <a:gd name="connsiteY1307" fmla="*/ 4166955 h 5071844"/>
              <a:gd name="connsiteX1308" fmla="*/ 5932048 w 10020803"/>
              <a:gd name="connsiteY1308" fmla="*/ 4155785 h 5071844"/>
              <a:gd name="connsiteX1309" fmla="*/ 5138874 w 10020803"/>
              <a:gd name="connsiteY1309" fmla="*/ 4155785 h 5071844"/>
              <a:gd name="connsiteX1310" fmla="*/ 5150045 w 10020803"/>
              <a:gd name="connsiteY1310" fmla="*/ 4166955 h 5071844"/>
              <a:gd name="connsiteX1311" fmla="*/ 5127702 w 10020803"/>
              <a:gd name="connsiteY1311" fmla="*/ 4166955 h 5071844"/>
              <a:gd name="connsiteX1312" fmla="*/ 5138874 w 10020803"/>
              <a:gd name="connsiteY1312" fmla="*/ 4155785 h 5071844"/>
              <a:gd name="connsiteX1313" fmla="*/ 7036625 w 10020803"/>
              <a:gd name="connsiteY1313" fmla="*/ 4152294 h 5071844"/>
              <a:gd name="connsiteX1314" fmla="*/ 7049194 w 10020803"/>
              <a:gd name="connsiteY1314" fmla="*/ 4166955 h 5071844"/>
              <a:gd name="connsiteX1315" fmla="*/ 7026850 w 10020803"/>
              <a:gd name="connsiteY1315" fmla="*/ 4166955 h 5071844"/>
              <a:gd name="connsiteX1316" fmla="*/ 7026850 w 10020803"/>
              <a:gd name="connsiteY1316" fmla="*/ 4155785 h 5071844"/>
              <a:gd name="connsiteX1317" fmla="*/ 7036625 w 10020803"/>
              <a:gd name="connsiteY1317" fmla="*/ 4152294 h 5071844"/>
              <a:gd name="connsiteX1318" fmla="*/ 7172080 w 10020803"/>
              <a:gd name="connsiteY1318" fmla="*/ 4150198 h 5071844"/>
              <a:gd name="connsiteX1319" fmla="*/ 7177665 w 10020803"/>
              <a:gd name="connsiteY1319" fmla="*/ 4155785 h 5071844"/>
              <a:gd name="connsiteX1320" fmla="*/ 7183252 w 10020803"/>
              <a:gd name="connsiteY1320" fmla="*/ 4166955 h 5071844"/>
              <a:gd name="connsiteX1321" fmla="*/ 7183252 w 10020803"/>
              <a:gd name="connsiteY1321" fmla="*/ 4178128 h 5071844"/>
              <a:gd name="connsiteX1322" fmla="*/ 7172080 w 10020803"/>
              <a:gd name="connsiteY1322" fmla="*/ 4161371 h 5071844"/>
              <a:gd name="connsiteX1323" fmla="*/ 7172080 w 10020803"/>
              <a:gd name="connsiteY1323" fmla="*/ 4154388 h 5071844"/>
              <a:gd name="connsiteX1324" fmla="*/ 6585578 w 10020803"/>
              <a:gd name="connsiteY1324" fmla="*/ 4150198 h 5071844"/>
              <a:gd name="connsiteX1325" fmla="*/ 6579992 w 10020803"/>
              <a:gd name="connsiteY1325" fmla="*/ 4155785 h 5071844"/>
              <a:gd name="connsiteX1326" fmla="*/ 6591164 w 10020803"/>
              <a:gd name="connsiteY1326" fmla="*/ 4161371 h 5071844"/>
              <a:gd name="connsiteX1327" fmla="*/ 6613508 w 10020803"/>
              <a:gd name="connsiteY1327" fmla="*/ 4166955 h 5071844"/>
              <a:gd name="connsiteX1328" fmla="*/ 6602336 w 10020803"/>
              <a:gd name="connsiteY1328" fmla="*/ 4155785 h 5071844"/>
              <a:gd name="connsiteX1329" fmla="*/ 6585578 w 10020803"/>
              <a:gd name="connsiteY1329" fmla="*/ 4150198 h 5071844"/>
              <a:gd name="connsiteX1330" fmla="*/ 8367426 w 10020803"/>
              <a:gd name="connsiteY1330" fmla="*/ 4144614 h 5071844"/>
              <a:gd name="connsiteX1331" fmla="*/ 8373012 w 10020803"/>
              <a:gd name="connsiteY1331" fmla="*/ 4150198 h 5071844"/>
              <a:gd name="connsiteX1332" fmla="*/ 8373012 w 10020803"/>
              <a:gd name="connsiteY1332" fmla="*/ 4155785 h 5071844"/>
              <a:gd name="connsiteX1333" fmla="*/ 8384184 w 10020803"/>
              <a:gd name="connsiteY1333" fmla="*/ 4161371 h 5071844"/>
              <a:gd name="connsiteX1334" fmla="*/ 8389770 w 10020803"/>
              <a:gd name="connsiteY1334" fmla="*/ 4178128 h 5071844"/>
              <a:gd name="connsiteX1335" fmla="*/ 8373012 w 10020803"/>
              <a:gd name="connsiteY1335" fmla="*/ 4161371 h 5071844"/>
              <a:gd name="connsiteX1336" fmla="*/ 8356256 w 10020803"/>
              <a:gd name="connsiteY1336" fmla="*/ 4155785 h 5071844"/>
              <a:gd name="connsiteX1337" fmla="*/ 8345083 w 10020803"/>
              <a:gd name="connsiteY1337" fmla="*/ 4155785 h 5071844"/>
              <a:gd name="connsiteX1338" fmla="*/ 8367426 w 10020803"/>
              <a:gd name="connsiteY1338" fmla="*/ 4144614 h 5071844"/>
              <a:gd name="connsiteX1339" fmla="*/ 7920568 w 10020803"/>
              <a:gd name="connsiteY1339" fmla="*/ 4144614 h 5071844"/>
              <a:gd name="connsiteX1340" fmla="*/ 7942912 w 10020803"/>
              <a:gd name="connsiteY1340" fmla="*/ 4144614 h 5071844"/>
              <a:gd name="connsiteX1341" fmla="*/ 7965253 w 10020803"/>
              <a:gd name="connsiteY1341" fmla="*/ 4144614 h 5071844"/>
              <a:gd name="connsiteX1342" fmla="*/ 7954082 w 10020803"/>
              <a:gd name="connsiteY1342" fmla="*/ 4155785 h 5071844"/>
              <a:gd name="connsiteX1343" fmla="*/ 7965253 w 10020803"/>
              <a:gd name="connsiteY1343" fmla="*/ 4166955 h 5071844"/>
              <a:gd name="connsiteX1344" fmla="*/ 8009940 w 10020803"/>
              <a:gd name="connsiteY1344" fmla="*/ 4189299 h 5071844"/>
              <a:gd name="connsiteX1345" fmla="*/ 7976426 w 10020803"/>
              <a:gd name="connsiteY1345" fmla="*/ 4178128 h 5071844"/>
              <a:gd name="connsiteX1346" fmla="*/ 7931739 w 10020803"/>
              <a:gd name="connsiteY1346" fmla="*/ 4155785 h 5071844"/>
              <a:gd name="connsiteX1347" fmla="*/ 7920568 w 10020803"/>
              <a:gd name="connsiteY1347" fmla="*/ 4144614 h 5071844"/>
              <a:gd name="connsiteX1348" fmla="*/ 7864711 w 10020803"/>
              <a:gd name="connsiteY1348" fmla="*/ 4144614 h 5071844"/>
              <a:gd name="connsiteX1349" fmla="*/ 7898225 w 10020803"/>
              <a:gd name="connsiteY1349" fmla="*/ 4155785 h 5071844"/>
              <a:gd name="connsiteX1350" fmla="*/ 7864711 w 10020803"/>
              <a:gd name="connsiteY1350" fmla="*/ 4155785 h 5071844"/>
              <a:gd name="connsiteX1351" fmla="*/ 7864711 w 10020803"/>
              <a:gd name="connsiteY1351" fmla="*/ 4144614 h 5071844"/>
              <a:gd name="connsiteX1352" fmla="*/ 7484881 w 10020803"/>
              <a:gd name="connsiteY1352" fmla="*/ 4144614 h 5071844"/>
              <a:gd name="connsiteX1353" fmla="*/ 7484881 w 10020803"/>
              <a:gd name="connsiteY1353" fmla="*/ 4155785 h 5071844"/>
              <a:gd name="connsiteX1354" fmla="*/ 7496052 w 10020803"/>
              <a:gd name="connsiteY1354" fmla="*/ 4144614 h 5071844"/>
              <a:gd name="connsiteX1355" fmla="*/ 7484881 w 10020803"/>
              <a:gd name="connsiteY1355" fmla="*/ 4144614 h 5071844"/>
              <a:gd name="connsiteX1356" fmla="*/ 8143998 w 10020803"/>
              <a:gd name="connsiteY1356" fmla="*/ 4133441 h 5071844"/>
              <a:gd name="connsiteX1357" fmla="*/ 8199854 w 10020803"/>
              <a:gd name="connsiteY1357" fmla="*/ 4155785 h 5071844"/>
              <a:gd name="connsiteX1358" fmla="*/ 8216612 w 10020803"/>
              <a:gd name="connsiteY1358" fmla="*/ 4172542 h 5071844"/>
              <a:gd name="connsiteX1359" fmla="*/ 8233368 w 10020803"/>
              <a:gd name="connsiteY1359" fmla="*/ 4166955 h 5071844"/>
              <a:gd name="connsiteX1360" fmla="*/ 8255712 w 10020803"/>
              <a:gd name="connsiteY1360" fmla="*/ 4178128 h 5071844"/>
              <a:gd name="connsiteX1361" fmla="*/ 8261298 w 10020803"/>
              <a:gd name="connsiteY1361" fmla="*/ 4189299 h 5071844"/>
              <a:gd name="connsiteX1362" fmla="*/ 8266883 w 10020803"/>
              <a:gd name="connsiteY1362" fmla="*/ 4189299 h 5071844"/>
              <a:gd name="connsiteX1363" fmla="*/ 8283640 w 10020803"/>
              <a:gd name="connsiteY1363" fmla="*/ 4183714 h 5071844"/>
              <a:gd name="connsiteX1364" fmla="*/ 8300398 w 10020803"/>
              <a:gd name="connsiteY1364" fmla="*/ 4189299 h 5071844"/>
              <a:gd name="connsiteX1365" fmla="*/ 8322740 w 10020803"/>
              <a:gd name="connsiteY1365" fmla="*/ 4200471 h 5071844"/>
              <a:gd name="connsiteX1366" fmla="*/ 8333912 w 10020803"/>
              <a:gd name="connsiteY1366" fmla="*/ 4200471 h 5071844"/>
              <a:gd name="connsiteX1367" fmla="*/ 8339498 w 10020803"/>
              <a:gd name="connsiteY1367" fmla="*/ 4189299 h 5071844"/>
              <a:gd name="connsiteX1368" fmla="*/ 8345083 w 10020803"/>
              <a:gd name="connsiteY1368" fmla="*/ 4200471 h 5071844"/>
              <a:gd name="connsiteX1369" fmla="*/ 8378598 w 10020803"/>
              <a:gd name="connsiteY1369" fmla="*/ 4211642 h 5071844"/>
              <a:gd name="connsiteX1370" fmla="*/ 8400941 w 10020803"/>
              <a:gd name="connsiteY1370" fmla="*/ 4211642 h 5071844"/>
              <a:gd name="connsiteX1371" fmla="*/ 8423284 w 10020803"/>
              <a:gd name="connsiteY1371" fmla="*/ 4222813 h 5071844"/>
              <a:gd name="connsiteX1372" fmla="*/ 8445627 w 10020803"/>
              <a:gd name="connsiteY1372" fmla="*/ 4233985 h 5071844"/>
              <a:gd name="connsiteX1373" fmla="*/ 8467970 w 10020803"/>
              <a:gd name="connsiteY1373" fmla="*/ 4233985 h 5071844"/>
              <a:gd name="connsiteX1374" fmla="*/ 8445627 w 10020803"/>
              <a:gd name="connsiteY1374" fmla="*/ 4245156 h 5071844"/>
              <a:gd name="connsiteX1375" fmla="*/ 8423284 w 10020803"/>
              <a:gd name="connsiteY1375" fmla="*/ 4233985 h 5071844"/>
              <a:gd name="connsiteX1376" fmla="*/ 8395356 w 10020803"/>
              <a:gd name="connsiteY1376" fmla="*/ 4228399 h 5071844"/>
              <a:gd name="connsiteX1377" fmla="*/ 8378598 w 10020803"/>
              <a:gd name="connsiteY1377" fmla="*/ 4222813 h 5071844"/>
              <a:gd name="connsiteX1378" fmla="*/ 8373012 w 10020803"/>
              <a:gd name="connsiteY1378" fmla="*/ 4228399 h 5071844"/>
              <a:gd name="connsiteX1379" fmla="*/ 8361840 w 10020803"/>
              <a:gd name="connsiteY1379" fmla="*/ 4222813 h 5071844"/>
              <a:gd name="connsiteX1380" fmla="*/ 8345083 w 10020803"/>
              <a:gd name="connsiteY1380" fmla="*/ 4222813 h 5071844"/>
              <a:gd name="connsiteX1381" fmla="*/ 8333912 w 10020803"/>
              <a:gd name="connsiteY1381" fmla="*/ 4222813 h 5071844"/>
              <a:gd name="connsiteX1382" fmla="*/ 8289226 w 10020803"/>
              <a:gd name="connsiteY1382" fmla="*/ 4211642 h 5071844"/>
              <a:gd name="connsiteX1383" fmla="*/ 8211026 w 10020803"/>
              <a:gd name="connsiteY1383" fmla="*/ 4178128 h 5071844"/>
              <a:gd name="connsiteX1384" fmla="*/ 8205441 w 10020803"/>
              <a:gd name="connsiteY1384" fmla="*/ 4172542 h 5071844"/>
              <a:gd name="connsiteX1385" fmla="*/ 8188684 w 10020803"/>
              <a:gd name="connsiteY1385" fmla="*/ 4166955 h 5071844"/>
              <a:gd name="connsiteX1386" fmla="*/ 8171925 w 10020803"/>
              <a:gd name="connsiteY1386" fmla="*/ 4172542 h 5071844"/>
              <a:gd name="connsiteX1387" fmla="*/ 8155168 w 10020803"/>
              <a:gd name="connsiteY1387" fmla="*/ 4178128 h 5071844"/>
              <a:gd name="connsiteX1388" fmla="*/ 8132825 w 10020803"/>
              <a:gd name="connsiteY1388" fmla="*/ 4178128 h 5071844"/>
              <a:gd name="connsiteX1389" fmla="*/ 8121654 w 10020803"/>
              <a:gd name="connsiteY1389" fmla="*/ 4178128 h 5071844"/>
              <a:gd name="connsiteX1390" fmla="*/ 8121654 w 10020803"/>
              <a:gd name="connsiteY1390" fmla="*/ 4166955 h 5071844"/>
              <a:gd name="connsiteX1391" fmla="*/ 8121654 w 10020803"/>
              <a:gd name="connsiteY1391" fmla="*/ 4155785 h 5071844"/>
              <a:gd name="connsiteX1392" fmla="*/ 8127240 w 10020803"/>
              <a:gd name="connsiteY1392" fmla="*/ 4155785 h 5071844"/>
              <a:gd name="connsiteX1393" fmla="*/ 8143998 w 10020803"/>
              <a:gd name="connsiteY1393" fmla="*/ 4155785 h 5071844"/>
              <a:gd name="connsiteX1394" fmla="*/ 8149584 w 10020803"/>
              <a:gd name="connsiteY1394" fmla="*/ 4150198 h 5071844"/>
              <a:gd name="connsiteX1395" fmla="*/ 8143998 w 10020803"/>
              <a:gd name="connsiteY1395" fmla="*/ 4144614 h 5071844"/>
              <a:gd name="connsiteX1396" fmla="*/ 7887054 w 10020803"/>
              <a:gd name="connsiteY1396" fmla="*/ 4133441 h 5071844"/>
              <a:gd name="connsiteX1397" fmla="*/ 7892639 w 10020803"/>
              <a:gd name="connsiteY1397" fmla="*/ 4133441 h 5071844"/>
              <a:gd name="connsiteX1398" fmla="*/ 7898225 w 10020803"/>
              <a:gd name="connsiteY1398" fmla="*/ 4144614 h 5071844"/>
              <a:gd name="connsiteX1399" fmla="*/ 7875882 w 10020803"/>
              <a:gd name="connsiteY1399" fmla="*/ 4144614 h 5071844"/>
              <a:gd name="connsiteX1400" fmla="*/ 5608075 w 10020803"/>
              <a:gd name="connsiteY1400" fmla="*/ 4133441 h 5071844"/>
              <a:gd name="connsiteX1401" fmla="*/ 5619246 w 10020803"/>
              <a:gd name="connsiteY1401" fmla="*/ 4144614 h 5071844"/>
              <a:gd name="connsiteX1402" fmla="*/ 5608075 w 10020803"/>
              <a:gd name="connsiteY1402" fmla="*/ 4144614 h 5071844"/>
              <a:gd name="connsiteX1403" fmla="*/ 5608075 w 10020803"/>
              <a:gd name="connsiteY1403" fmla="*/ 4133441 h 5071844"/>
              <a:gd name="connsiteX1404" fmla="*/ 4725530 w 10020803"/>
              <a:gd name="connsiteY1404" fmla="*/ 4133441 h 5071844"/>
              <a:gd name="connsiteX1405" fmla="*/ 4747873 w 10020803"/>
              <a:gd name="connsiteY1405" fmla="*/ 4139028 h 5071844"/>
              <a:gd name="connsiteX1406" fmla="*/ 4770215 w 10020803"/>
              <a:gd name="connsiteY1406" fmla="*/ 4155785 h 5071844"/>
              <a:gd name="connsiteX1407" fmla="*/ 4742287 w 10020803"/>
              <a:gd name="connsiteY1407" fmla="*/ 4144614 h 5071844"/>
              <a:gd name="connsiteX1408" fmla="*/ 4731115 w 10020803"/>
              <a:gd name="connsiteY1408" fmla="*/ 4139028 h 5071844"/>
              <a:gd name="connsiteX1409" fmla="*/ 4725530 w 10020803"/>
              <a:gd name="connsiteY1409" fmla="*/ 4133441 h 5071844"/>
              <a:gd name="connsiteX1410" fmla="*/ 9875574 w 10020803"/>
              <a:gd name="connsiteY1410" fmla="*/ 4122270 h 5071844"/>
              <a:gd name="connsiteX1411" fmla="*/ 9875574 w 10020803"/>
              <a:gd name="connsiteY1411" fmla="*/ 4133441 h 5071844"/>
              <a:gd name="connsiteX1412" fmla="*/ 9864402 w 10020803"/>
              <a:gd name="connsiteY1412" fmla="*/ 4133441 h 5071844"/>
              <a:gd name="connsiteX1413" fmla="*/ 9875574 w 10020803"/>
              <a:gd name="connsiteY1413" fmla="*/ 4122270 h 5071844"/>
              <a:gd name="connsiteX1414" fmla="*/ 8970686 w 10020803"/>
              <a:gd name="connsiteY1414" fmla="*/ 4122270 h 5071844"/>
              <a:gd name="connsiteX1415" fmla="*/ 8981856 w 10020803"/>
              <a:gd name="connsiteY1415" fmla="*/ 4122270 h 5071844"/>
              <a:gd name="connsiteX1416" fmla="*/ 8981856 w 10020803"/>
              <a:gd name="connsiteY1416" fmla="*/ 4133441 h 5071844"/>
              <a:gd name="connsiteX1417" fmla="*/ 8965099 w 10020803"/>
              <a:gd name="connsiteY1417" fmla="*/ 4127857 h 5071844"/>
              <a:gd name="connsiteX1418" fmla="*/ 8970686 w 10020803"/>
              <a:gd name="connsiteY1418" fmla="*/ 4122270 h 5071844"/>
              <a:gd name="connsiteX1419" fmla="*/ 7998768 w 10020803"/>
              <a:gd name="connsiteY1419" fmla="*/ 4122270 h 5071844"/>
              <a:gd name="connsiteX1420" fmla="*/ 8009940 w 10020803"/>
              <a:gd name="connsiteY1420" fmla="*/ 4133441 h 5071844"/>
              <a:gd name="connsiteX1421" fmla="*/ 7998768 w 10020803"/>
              <a:gd name="connsiteY1421" fmla="*/ 4133441 h 5071844"/>
              <a:gd name="connsiteX1422" fmla="*/ 7797682 w 10020803"/>
              <a:gd name="connsiteY1422" fmla="*/ 4122270 h 5071844"/>
              <a:gd name="connsiteX1423" fmla="*/ 7808854 w 10020803"/>
              <a:gd name="connsiteY1423" fmla="*/ 4122270 h 5071844"/>
              <a:gd name="connsiteX1424" fmla="*/ 7820024 w 10020803"/>
              <a:gd name="connsiteY1424" fmla="*/ 4122270 h 5071844"/>
              <a:gd name="connsiteX1425" fmla="*/ 7820024 w 10020803"/>
              <a:gd name="connsiteY1425" fmla="*/ 4144614 h 5071844"/>
              <a:gd name="connsiteX1426" fmla="*/ 7797682 w 10020803"/>
              <a:gd name="connsiteY1426" fmla="*/ 4133441 h 5071844"/>
              <a:gd name="connsiteX1427" fmla="*/ 7786510 w 10020803"/>
              <a:gd name="connsiteY1427" fmla="*/ 4133441 h 5071844"/>
              <a:gd name="connsiteX1428" fmla="*/ 7797682 w 10020803"/>
              <a:gd name="connsiteY1428" fmla="*/ 4122270 h 5071844"/>
              <a:gd name="connsiteX1429" fmla="*/ 6412420 w 10020803"/>
              <a:gd name="connsiteY1429" fmla="*/ 4122270 h 5071844"/>
              <a:gd name="connsiteX1430" fmla="*/ 6434764 w 10020803"/>
              <a:gd name="connsiteY1430" fmla="*/ 4133441 h 5071844"/>
              <a:gd name="connsiteX1431" fmla="*/ 6451520 w 10020803"/>
              <a:gd name="connsiteY1431" fmla="*/ 4133441 h 5071844"/>
              <a:gd name="connsiteX1432" fmla="*/ 6457106 w 10020803"/>
              <a:gd name="connsiteY1432" fmla="*/ 4144614 h 5071844"/>
              <a:gd name="connsiteX1433" fmla="*/ 6479450 w 10020803"/>
              <a:gd name="connsiteY1433" fmla="*/ 4144614 h 5071844"/>
              <a:gd name="connsiteX1434" fmla="*/ 6546478 w 10020803"/>
              <a:gd name="connsiteY1434" fmla="*/ 4166955 h 5071844"/>
              <a:gd name="connsiteX1435" fmla="*/ 6557649 w 10020803"/>
              <a:gd name="connsiteY1435" fmla="*/ 4166955 h 5071844"/>
              <a:gd name="connsiteX1436" fmla="*/ 6568822 w 10020803"/>
              <a:gd name="connsiteY1436" fmla="*/ 4172542 h 5071844"/>
              <a:gd name="connsiteX1437" fmla="*/ 6574408 w 10020803"/>
              <a:gd name="connsiteY1437" fmla="*/ 4178128 h 5071844"/>
              <a:gd name="connsiteX1438" fmla="*/ 6591164 w 10020803"/>
              <a:gd name="connsiteY1438" fmla="*/ 4178128 h 5071844"/>
              <a:gd name="connsiteX1439" fmla="*/ 6669364 w 10020803"/>
              <a:gd name="connsiteY1439" fmla="*/ 4200471 h 5071844"/>
              <a:gd name="connsiteX1440" fmla="*/ 6736393 w 10020803"/>
              <a:gd name="connsiteY1440" fmla="*/ 4211642 h 5071844"/>
              <a:gd name="connsiteX1441" fmla="*/ 6730807 w 10020803"/>
              <a:gd name="connsiteY1441" fmla="*/ 4200471 h 5071844"/>
              <a:gd name="connsiteX1442" fmla="*/ 6725221 w 10020803"/>
              <a:gd name="connsiteY1442" fmla="*/ 4194885 h 5071844"/>
              <a:gd name="connsiteX1443" fmla="*/ 6714050 w 10020803"/>
              <a:gd name="connsiteY1443" fmla="*/ 4200471 h 5071844"/>
              <a:gd name="connsiteX1444" fmla="*/ 6702878 w 10020803"/>
              <a:gd name="connsiteY1444" fmla="*/ 4200471 h 5071844"/>
              <a:gd name="connsiteX1445" fmla="*/ 6691706 w 10020803"/>
              <a:gd name="connsiteY1445" fmla="*/ 4189299 h 5071844"/>
              <a:gd name="connsiteX1446" fmla="*/ 6669364 w 10020803"/>
              <a:gd name="connsiteY1446" fmla="*/ 4194885 h 5071844"/>
              <a:gd name="connsiteX1447" fmla="*/ 6647020 w 10020803"/>
              <a:gd name="connsiteY1447" fmla="*/ 4189299 h 5071844"/>
              <a:gd name="connsiteX1448" fmla="*/ 6568822 w 10020803"/>
              <a:gd name="connsiteY1448" fmla="*/ 4155785 h 5071844"/>
              <a:gd name="connsiteX1449" fmla="*/ 6568822 w 10020803"/>
              <a:gd name="connsiteY1449" fmla="*/ 4144614 h 5071844"/>
              <a:gd name="connsiteX1450" fmla="*/ 6557649 w 10020803"/>
              <a:gd name="connsiteY1450" fmla="*/ 4144614 h 5071844"/>
              <a:gd name="connsiteX1451" fmla="*/ 6568822 w 10020803"/>
              <a:gd name="connsiteY1451" fmla="*/ 4155785 h 5071844"/>
              <a:gd name="connsiteX1452" fmla="*/ 6535307 w 10020803"/>
              <a:gd name="connsiteY1452" fmla="*/ 4144614 h 5071844"/>
              <a:gd name="connsiteX1453" fmla="*/ 6546478 w 10020803"/>
              <a:gd name="connsiteY1453" fmla="*/ 4144614 h 5071844"/>
              <a:gd name="connsiteX1454" fmla="*/ 6546478 w 10020803"/>
              <a:gd name="connsiteY1454" fmla="*/ 4133441 h 5071844"/>
              <a:gd name="connsiteX1455" fmla="*/ 6540892 w 10020803"/>
              <a:gd name="connsiteY1455" fmla="*/ 4133441 h 5071844"/>
              <a:gd name="connsiteX1456" fmla="*/ 6535307 w 10020803"/>
              <a:gd name="connsiteY1456" fmla="*/ 4144614 h 5071844"/>
              <a:gd name="connsiteX1457" fmla="*/ 6479450 w 10020803"/>
              <a:gd name="connsiteY1457" fmla="*/ 4144614 h 5071844"/>
              <a:gd name="connsiteX1458" fmla="*/ 6445934 w 10020803"/>
              <a:gd name="connsiteY1458" fmla="*/ 4122270 h 5071844"/>
              <a:gd name="connsiteX1459" fmla="*/ 6418006 w 10020803"/>
              <a:gd name="connsiteY1459" fmla="*/ 4122270 h 5071844"/>
              <a:gd name="connsiteX1460" fmla="*/ 6412420 w 10020803"/>
              <a:gd name="connsiteY1460" fmla="*/ 4122270 h 5071844"/>
              <a:gd name="connsiteX1461" fmla="*/ 5161217 w 10020803"/>
              <a:gd name="connsiteY1461" fmla="*/ 4122270 h 5071844"/>
              <a:gd name="connsiteX1462" fmla="*/ 5161217 w 10020803"/>
              <a:gd name="connsiteY1462" fmla="*/ 4133441 h 5071844"/>
              <a:gd name="connsiteX1463" fmla="*/ 5172388 w 10020803"/>
              <a:gd name="connsiteY1463" fmla="*/ 4133441 h 5071844"/>
              <a:gd name="connsiteX1464" fmla="*/ 5161217 w 10020803"/>
              <a:gd name="connsiteY1464" fmla="*/ 4122270 h 5071844"/>
              <a:gd name="connsiteX1465" fmla="*/ 9127087 w 10020803"/>
              <a:gd name="connsiteY1465" fmla="*/ 4111098 h 5071844"/>
              <a:gd name="connsiteX1466" fmla="*/ 9127087 w 10020803"/>
              <a:gd name="connsiteY1466" fmla="*/ 4122270 h 5071844"/>
              <a:gd name="connsiteX1467" fmla="*/ 9115914 w 10020803"/>
              <a:gd name="connsiteY1467" fmla="*/ 4122270 h 5071844"/>
              <a:gd name="connsiteX1468" fmla="*/ 8937172 w 10020803"/>
              <a:gd name="connsiteY1468" fmla="*/ 4111098 h 5071844"/>
              <a:gd name="connsiteX1469" fmla="*/ 8948342 w 10020803"/>
              <a:gd name="connsiteY1469" fmla="*/ 4111098 h 5071844"/>
              <a:gd name="connsiteX1470" fmla="*/ 8953929 w 10020803"/>
              <a:gd name="connsiteY1470" fmla="*/ 4111098 h 5071844"/>
              <a:gd name="connsiteX1471" fmla="*/ 8948342 w 10020803"/>
              <a:gd name="connsiteY1471" fmla="*/ 4122270 h 5071844"/>
              <a:gd name="connsiteX1472" fmla="*/ 8937172 w 10020803"/>
              <a:gd name="connsiteY1472" fmla="*/ 4111098 h 5071844"/>
              <a:gd name="connsiteX1473" fmla="*/ 8467970 w 10020803"/>
              <a:gd name="connsiteY1473" fmla="*/ 4111098 h 5071844"/>
              <a:gd name="connsiteX1474" fmla="*/ 8479141 w 10020803"/>
              <a:gd name="connsiteY1474" fmla="*/ 4111098 h 5071844"/>
              <a:gd name="connsiteX1475" fmla="*/ 8479141 w 10020803"/>
              <a:gd name="connsiteY1475" fmla="*/ 4122270 h 5071844"/>
              <a:gd name="connsiteX1476" fmla="*/ 8009940 w 10020803"/>
              <a:gd name="connsiteY1476" fmla="*/ 4111098 h 5071844"/>
              <a:gd name="connsiteX1477" fmla="*/ 8021110 w 10020803"/>
              <a:gd name="connsiteY1477" fmla="*/ 4111098 h 5071844"/>
              <a:gd name="connsiteX1478" fmla="*/ 8021110 w 10020803"/>
              <a:gd name="connsiteY1478" fmla="*/ 4122270 h 5071844"/>
              <a:gd name="connsiteX1479" fmla="*/ 7518395 w 10020803"/>
              <a:gd name="connsiteY1479" fmla="*/ 4111098 h 5071844"/>
              <a:gd name="connsiteX1480" fmla="*/ 7507224 w 10020803"/>
              <a:gd name="connsiteY1480" fmla="*/ 4122270 h 5071844"/>
              <a:gd name="connsiteX1481" fmla="*/ 7518395 w 10020803"/>
              <a:gd name="connsiteY1481" fmla="*/ 4122270 h 5071844"/>
              <a:gd name="connsiteX1482" fmla="*/ 7518395 w 10020803"/>
              <a:gd name="connsiteY1482" fmla="*/ 4111098 h 5071844"/>
              <a:gd name="connsiteX1483" fmla="*/ 6607922 w 10020803"/>
              <a:gd name="connsiteY1483" fmla="*/ 4111098 h 5071844"/>
              <a:gd name="connsiteX1484" fmla="*/ 6591164 w 10020803"/>
              <a:gd name="connsiteY1484" fmla="*/ 4122270 h 5071844"/>
              <a:gd name="connsiteX1485" fmla="*/ 6602336 w 10020803"/>
              <a:gd name="connsiteY1485" fmla="*/ 4133441 h 5071844"/>
              <a:gd name="connsiteX1486" fmla="*/ 6624678 w 10020803"/>
              <a:gd name="connsiteY1486" fmla="*/ 4133441 h 5071844"/>
              <a:gd name="connsiteX1487" fmla="*/ 6630263 w 10020803"/>
              <a:gd name="connsiteY1487" fmla="*/ 4116684 h 5071844"/>
              <a:gd name="connsiteX1488" fmla="*/ 6607922 w 10020803"/>
              <a:gd name="connsiteY1488" fmla="*/ 4111098 h 5071844"/>
              <a:gd name="connsiteX1489" fmla="*/ 5663933 w 10020803"/>
              <a:gd name="connsiteY1489" fmla="*/ 4111098 h 5071844"/>
              <a:gd name="connsiteX1490" fmla="*/ 5686276 w 10020803"/>
              <a:gd name="connsiteY1490" fmla="*/ 4116684 h 5071844"/>
              <a:gd name="connsiteX1491" fmla="*/ 5697447 w 10020803"/>
              <a:gd name="connsiteY1491" fmla="*/ 4122270 h 5071844"/>
              <a:gd name="connsiteX1492" fmla="*/ 5652762 w 10020803"/>
              <a:gd name="connsiteY1492" fmla="*/ 4122270 h 5071844"/>
              <a:gd name="connsiteX1493" fmla="*/ 5619246 w 10020803"/>
              <a:gd name="connsiteY1493" fmla="*/ 4111098 h 5071844"/>
              <a:gd name="connsiteX1494" fmla="*/ 5630419 w 10020803"/>
              <a:gd name="connsiteY1494" fmla="*/ 4111098 h 5071844"/>
              <a:gd name="connsiteX1495" fmla="*/ 5619246 w 10020803"/>
              <a:gd name="connsiteY1495" fmla="*/ 4122270 h 5071844"/>
              <a:gd name="connsiteX1496" fmla="*/ 5608075 w 10020803"/>
              <a:gd name="connsiteY1496" fmla="*/ 4116684 h 5071844"/>
              <a:gd name="connsiteX1497" fmla="*/ 5619246 w 10020803"/>
              <a:gd name="connsiteY1497" fmla="*/ 4111098 h 5071844"/>
              <a:gd name="connsiteX1498" fmla="*/ 5474018 w 10020803"/>
              <a:gd name="connsiteY1498" fmla="*/ 4111098 h 5071844"/>
              <a:gd name="connsiteX1499" fmla="*/ 5485189 w 10020803"/>
              <a:gd name="connsiteY1499" fmla="*/ 4122270 h 5071844"/>
              <a:gd name="connsiteX1500" fmla="*/ 5474018 w 10020803"/>
              <a:gd name="connsiteY1500" fmla="*/ 4122270 h 5071844"/>
              <a:gd name="connsiteX1501" fmla="*/ 5474018 w 10020803"/>
              <a:gd name="connsiteY1501" fmla="*/ 4111098 h 5071844"/>
              <a:gd name="connsiteX1502" fmla="*/ 5158423 w 10020803"/>
              <a:gd name="connsiteY1502" fmla="*/ 4107957 h 5071844"/>
              <a:gd name="connsiteX1503" fmla="*/ 5183559 w 10020803"/>
              <a:gd name="connsiteY1503" fmla="*/ 4127857 h 5071844"/>
              <a:gd name="connsiteX1504" fmla="*/ 5217075 w 10020803"/>
              <a:gd name="connsiteY1504" fmla="*/ 4144614 h 5071844"/>
              <a:gd name="connsiteX1505" fmla="*/ 5284103 w 10020803"/>
              <a:gd name="connsiteY1505" fmla="*/ 4144614 h 5071844"/>
              <a:gd name="connsiteX1506" fmla="*/ 5351131 w 10020803"/>
              <a:gd name="connsiteY1506" fmla="*/ 4178128 h 5071844"/>
              <a:gd name="connsiteX1507" fmla="*/ 5395818 w 10020803"/>
              <a:gd name="connsiteY1507" fmla="*/ 4200471 h 5071844"/>
              <a:gd name="connsiteX1508" fmla="*/ 5429331 w 10020803"/>
              <a:gd name="connsiteY1508" fmla="*/ 4211642 h 5071844"/>
              <a:gd name="connsiteX1509" fmla="*/ 5507532 w 10020803"/>
              <a:gd name="connsiteY1509" fmla="*/ 4233985 h 5071844"/>
              <a:gd name="connsiteX1510" fmla="*/ 5418160 w 10020803"/>
              <a:gd name="connsiteY1510" fmla="*/ 4222813 h 5071844"/>
              <a:gd name="connsiteX1511" fmla="*/ 5172388 w 10020803"/>
              <a:gd name="connsiteY1511" fmla="*/ 4155785 h 5071844"/>
              <a:gd name="connsiteX1512" fmla="*/ 5127702 w 10020803"/>
              <a:gd name="connsiteY1512" fmla="*/ 4133441 h 5071844"/>
              <a:gd name="connsiteX1513" fmla="*/ 5116531 w 10020803"/>
              <a:gd name="connsiteY1513" fmla="*/ 4133441 h 5071844"/>
              <a:gd name="connsiteX1514" fmla="*/ 5105360 w 10020803"/>
              <a:gd name="connsiteY1514" fmla="*/ 4122270 h 5071844"/>
              <a:gd name="connsiteX1515" fmla="*/ 5116531 w 10020803"/>
              <a:gd name="connsiteY1515" fmla="*/ 4122270 h 5071844"/>
              <a:gd name="connsiteX1516" fmla="*/ 5138874 w 10020803"/>
              <a:gd name="connsiteY1516" fmla="*/ 4111098 h 5071844"/>
              <a:gd name="connsiteX1517" fmla="*/ 5158423 w 10020803"/>
              <a:gd name="connsiteY1517" fmla="*/ 4107957 h 5071844"/>
              <a:gd name="connsiteX1518" fmla="*/ 8534998 w 10020803"/>
              <a:gd name="connsiteY1518" fmla="*/ 4099927 h 5071844"/>
              <a:gd name="connsiteX1519" fmla="*/ 8546171 w 10020803"/>
              <a:gd name="connsiteY1519" fmla="*/ 4111098 h 5071844"/>
              <a:gd name="connsiteX1520" fmla="*/ 8534998 w 10020803"/>
              <a:gd name="connsiteY1520" fmla="*/ 4111098 h 5071844"/>
              <a:gd name="connsiteX1521" fmla="*/ 8367426 w 10020803"/>
              <a:gd name="connsiteY1521" fmla="*/ 4099927 h 5071844"/>
              <a:gd name="connsiteX1522" fmla="*/ 8378598 w 10020803"/>
              <a:gd name="connsiteY1522" fmla="*/ 4099927 h 5071844"/>
              <a:gd name="connsiteX1523" fmla="*/ 8367426 w 10020803"/>
              <a:gd name="connsiteY1523" fmla="*/ 4111098 h 5071844"/>
              <a:gd name="connsiteX1524" fmla="*/ 8373012 w 10020803"/>
              <a:gd name="connsiteY1524" fmla="*/ 4122270 h 5071844"/>
              <a:gd name="connsiteX1525" fmla="*/ 8389770 w 10020803"/>
              <a:gd name="connsiteY1525" fmla="*/ 4122270 h 5071844"/>
              <a:gd name="connsiteX1526" fmla="*/ 8412113 w 10020803"/>
              <a:gd name="connsiteY1526" fmla="*/ 4127857 h 5071844"/>
              <a:gd name="connsiteX1527" fmla="*/ 8423284 w 10020803"/>
              <a:gd name="connsiteY1527" fmla="*/ 4133441 h 5071844"/>
              <a:gd name="connsiteX1528" fmla="*/ 8412113 w 10020803"/>
              <a:gd name="connsiteY1528" fmla="*/ 4144614 h 5071844"/>
              <a:gd name="connsiteX1529" fmla="*/ 8389770 w 10020803"/>
              <a:gd name="connsiteY1529" fmla="*/ 4133441 h 5071844"/>
              <a:gd name="connsiteX1530" fmla="*/ 8345083 w 10020803"/>
              <a:gd name="connsiteY1530" fmla="*/ 4133441 h 5071844"/>
              <a:gd name="connsiteX1531" fmla="*/ 8345083 w 10020803"/>
              <a:gd name="connsiteY1531" fmla="*/ 4122270 h 5071844"/>
              <a:gd name="connsiteX1532" fmla="*/ 8356256 w 10020803"/>
              <a:gd name="connsiteY1532" fmla="*/ 4111098 h 5071844"/>
              <a:gd name="connsiteX1533" fmla="*/ 8367426 w 10020803"/>
              <a:gd name="connsiteY1533" fmla="*/ 4099927 h 5071844"/>
              <a:gd name="connsiteX1534" fmla="*/ 8289226 w 10020803"/>
              <a:gd name="connsiteY1534" fmla="*/ 4099927 h 5071844"/>
              <a:gd name="connsiteX1535" fmla="*/ 8317156 w 10020803"/>
              <a:gd name="connsiteY1535" fmla="*/ 4111098 h 5071844"/>
              <a:gd name="connsiteX1536" fmla="*/ 8322740 w 10020803"/>
              <a:gd name="connsiteY1536" fmla="*/ 4122270 h 5071844"/>
              <a:gd name="connsiteX1537" fmla="*/ 8300398 w 10020803"/>
              <a:gd name="connsiteY1537" fmla="*/ 4111098 h 5071844"/>
              <a:gd name="connsiteX1538" fmla="*/ 7127394 w 10020803"/>
              <a:gd name="connsiteY1538" fmla="*/ 4099927 h 5071844"/>
              <a:gd name="connsiteX1539" fmla="*/ 7116223 w 10020803"/>
              <a:gd name="connsiteY1539" fmla="*/ 4133441 h 5071844"/>
              <a:gd name="connsiteX1540" fmla="*/ 7127394 w 10020803"/>
              <a:gd name="connsiteY1540" fmla="*/ 4144614 h 5071844"/>
              <a:gd name="connsiteX1541" fmla="*/ 7138565 w 10020803"/>
              <a:gd name="connsiteY1541" fmla="*/ 4133441 h 5071844"/>
              <a:gd name="connsiteX1542" fmla="*/ 7138565 w 10020803"/>
              <a:gd name="connsiteY1542" fmla="*/ 4111098 h 5071844"/>
              <a:gd name="connsiteX1543" fmla="*/ 7127394 w 10020803"/>
              <a:gd name="connsiteY1543" fmla="*/ 4099927 h 5071844"/>
              <a:gd name="connsiteX1544" fmla="*/ 6557649 w 10020803"/>
              <a:gd name="connsiteY1544" fmla="*/ 4099927 h 5071844"/>
              <a:gd name="connsiteX1545" fmla="*/ 6563235 w 10020803"/>
              <a:gd name="connsiteY1545" fmla="*/ 4116684 h 5071844"/>
              <a:gd name="connsiteX1546" fmla="*/ 6568822 w 10020803"/>
              <a:gd name="connsiteY1546" fmla="*/ 4116684 h 5071844"/>
              <a:gd name="connsiteX1547" fmla="*/ 6568822 w 10020803"/>
              <a:gd name="connsiteY1547" fmla="*/ 4099927 h 5071844"/>
              <a:gd name="connsiteX1548" fmla="*/ 6557649 w 10020803"/>
              <a:gd name="connsiteY1548" fmla="*/ 4099927 h 5071844"/>
              <a:gd name="connsiteX1549" fmla="*/ 8574797 w 10020803"/>
              <a:gd name="connsiteY1549" fmla="*/ 4096437 h 5071844"/>
              <a:gd name="connsiteX1550" fmla="*/ 8579685 w 10020803"/>
              <a:gd name="connsiteY1550" fmla="*/ 4099927 h 5071844"/>
              <a:gd name="connsiteX1551" fmla="*/ 8602028 w 10020803"/>
              <a:gd name="connsiteY1551" fmla="*/ 4111098 h 5071844"/>
              <a:gd name="connsiteX1552" fmla="*/ 8618785 w 10020803"/>
              <a:gd name="connsiteY1552" fmla="*/ 4111098 h 5071844"/>
              <a:gd name="connsiteX1553" fmla="*/ 8624370 w 10020803"/>
              <a:gd name="connsiteY1553" fmla="*/ 4111098 h 5071844"/>
              <a:gd name="connsiteX1554" fmla="*/ 8635542 w 10020803"/>
              <a:gd name="connsiteY1554" fmla="*/ 4122270 h 5071844"/>
              <a:gd name="connsiteX1555" fmla="*/ 8646713 w 10020803"/>
              <a:gd name="connsiteY1555" fmla="*/ 4111098 h 5071844"/>
              <a:gd name="connsiteX1556" fmla="*/ 8657885 w 10020803"/>
              <a:gd name="connsiteY1556" fmla="*/ 4111098 h 5071844"/>
              <a:gd name="connsiteX1557" fmla="*/ 8669056 w 10020803"/>
              <a:gd name="connsiteY1557" fmla="*/ 4122270 h 5071844"/>
              <a:gd name="connsiteX1558" fmla="*/ 8680227 w 10020803"/>
              <a:gd name="connsiteY1558" fmla="*/ 4122270 h 5071844"/>
              <a:gd name="connsiteX1559" fmla="*/ 8691399 w 10020803"/>
              <a:gd name="connsiteY1559" fmla="*/ 4133441 h 5071844"/>
              <a:gd name="connsiteX1560" fmla="*/ 8702570 w 10020803"/>
              <a:gd name="connsiteY1560" fmla="*/ 4144614 h 5071844"/>
              <a:gd name="connsiteX1561" fmla="*/ 8713742 w 10020803"/>
              <a:gd name="connsiteY1561" fmla="*/ 4155785 h 5071844"/>
              <a:gd name="connsiteX1562" fmla="*/ 8713742 w 10020803"/>
              <a:gd name="connsiteY1562" fmla="*/ 4144614 h 5071844"/>
              <a:gd name="connsiteX1563" fmla="*/ 8724913 w 10020803"/>
              <a:gd name="connsiteY1563" fmla="*/ 4144614 h 5071844"/>
              <a:gd name="connsiteX1564" fmla="*/ 8736084 w 10020803"/>
              <a:gd name="connsiteY1564" fmla="*/ 4155785 h 5071844"/>
              <a:gd name="connsiteX1565" fmla="*/ 8736084 w 10020803"/>
              <a:gd name="connsiteY1565" fmla="*/ 4166955 h 5071844"/>
              <a:gd name="connsiteX1566" fmla="*/ 8747257 w 10020803"/>
              <a:gd name="connsiteY1566" fmla="*/ 4166955 h 5071844"/>
              <a:gd name="connsiteX1567" fmla="*/ 8747257 w 10020803"/>
              <a:gd name="connsiteY1567" fmla="*/ 4172542 h 5071844"/>
              <a:gd name="connsiteX1568" fmla="*/ 8741670 w 10020803"/>
              <a:gd name="connsiteY1568" fmla="*/ 4178128 h 5071844"/>
              <a:gd name="connsiteX1569" fmla="*/ 8736084 w 10020803"/>
              <a:gd name="connsiteY1569" fmla="*/ 4178128 h 5071844"/>
              <a:gd name="connsiteX1570" fmla="*/ 8724913 w 10020803"/>
              <a:gd name="connsiteY1570" fmla="*/ 4189299 h 5071844"/>
              <a:gd name="connsiteX1571" fmla="*/ 8713742 w 10020803"/>
              <a:gd name="connsiteY1571" fmla="*/ 4178128 h 5071844"/>
              <a:gd name="connsiteX1572" fmla="*/ 8680227 w 10020803"/>
              <a:gd name="connsiteY1572" fmla="*/ 4144614 h 5071844"/>
              <a:gd name="connsiteX1573" fmla="*/ 8691399 w 10020803"/>
              <a:gd name="connsiteY1573" fmla="*/ 4155785 h 5071844"/>
              <a:gd name="connsiteX1574" fmla="*/ 8669056 w 10020803"/>
              <a:gd name="connsiteY1574" fmla="*/ 4155785 h 5071844"/>
              <a:gd name="connsiteX1575" fmla="*/ 8657885 w 10020803"/>
              <a:gd name="connsiteY1575" fmla="*/ 4166955 h 5071844"/>
              <a:gd name="connsiteX1576" fmla="*/ 8669056 w 10020803"/>
              <a:gd name="connsiteY1576" fmla="*/ 4172542 h 5071844"/>
              <a:gd name="connsiteX1577" fmla="*/ 8657885 w 10020803"/>
              <a:gd name="connsiteY1577" fmla="*/ 4189299 h 5071844"/>
              <a:gd name="connsiteX1578" fmla="*/ 8646713 w 10020803"/>
              <a:gd name="connsiteY1578" fmla="*/ 4200471 h 5071844"/>
              <a:gd name="connsiteX1579" fmla="*/ 8657885 w 10020803"/>
              <a:gd name="connsiteY1579" fmla="*/ 4200471 h 5071844"/>
              <a:gd name="connsiteX1580" fmla="*/ 8685813 w 10020803"/>
              <a:gd name="connsiteY1580" fmla="*/ 4194885 h 5071844"/>
              <a:gd name="connsiteX1581" fmla="*/ 8691399 w 10020803"/>
              <a:gd name="connsiteY1581" fmla="*/ 4222813 h 5071844"/>
              <a:gd name="connsiteX1582" fmla="*/ 8702570 w 10020803"/>
              <a:gd name="connsiteY1582" fmla="*/ 4256328 h 5071844"/>
              <a:gd name="connsiteX1583" fmla="*/ 8680227 w 10020803"/>
              <a:gd name="connsiteY1583" fmla="*/ 4267499 h 5071844"/>
              <a:gd name="connsiteX1584" fmla="*/ 8657885 w 10020803"/>
              <a:gd name="connsiteY1584" fmla="*/ 4278672 h 5071844"/>
              <a:gd name="connsiteX1585" fmla="*/ 8669056 w 10020803"/>
              <a:gd name="connsiteY1585" fmla="*/ 4284256 h 5071844"/>
              <a:gd name="connsiteX1586" fmla="*/ 8669056 w 10020803"/>
              <a:gd name="connsiteY1586" fmla="*/ 4289842 h 5071844"/>
              <a:gd name="connsiteX1587" fmla="*/ 8657885 w 10020803"/>
              <a:gd name="connsiteY1587" fmla="*/ 4289842 h 5071844"/>
              <a:gd name="connsiteX1588" fmla="*/ 8646713 w 10020803"/>
              <a:gd name="connsiteY1588" fmla="*/ 4289842 h 5071844"/>
              <a:gd name="connsiteX1589" fmla="*/ 8635542 w 10020803"/>
              <a:gd name="connsiteY1589" fmla="*/ 4289842 h 5071844"/>
              <a:gd name="connsiteX1590" fmla="*/ 8613199 w 10020803"/>
              <a:gd name="connsiteY1590" fmla="*/ 4289842 h 5071844"/>
              <a:gd name="connsiteX1591" fmla="*/ 8568512 w 10020803"/>
              <a:gd name="connsiteY1591" fmla="*/ 4278672 h 5071844"/>
              <a:gd name="connsiteX1592" fmla="*/ 8557341 w 10020803"/>
              <a:gd name="connsiteY1592" fmla="*/ 4267499 h 5071844"/>
              <a:gd name="connsiteX1593" fmla="*/ 8568512 w 10020803"/>
              <a:gd name="connsiteY1593" fmla="*/ 4267499 h 5071844"/>
              <a:gd name="connsiteX1594" fmla="*/ 8607613 w 10020803"/>
              <a:gd name="connsiteY1594" fmla="*/ 4273085 h 5071844"/>
              <a:gd name="connsiteX1595" fmla="*/ 8646713 w 10020803"/>
              <a:gd name="connsiteY1595" fmla="*/ 4267499 h 5071844"/>
              <a:gd name="connsiteX1596" fmla="*/ 8646713 w 10020803"/>
              <a:gd name="connsiteY1596" fmla="*/ 4256328 h 5071844"/>
              <a:gd name="connsiteX1597" fmla="*/ 8657885 w 10020803"/>
              <a:gd name="connsiteY1597" fmla="*/ 4256328 h 5071844"/>
              <a:gd name="connsiteX1598" fmla="*/ 8669056 w 10020803"/>
              <a:gd name="connsiteY1598" fmla="*/ 4245156 h 5071844"/>
              <a:gd name="connsiteX1599" fmla="*/ 8646713 w 10020803"/>
              <a:gd name="connsiteY1599" fmla="*/ 4233985 h 5071844"/>
              <a:gd name="connsiteX1600" fmla="*/ 8613199 w 10020803"/>
              <a:gd name="connsiteY1600" fmla="*/ 4228399 h 5071844"/>
              <a:gd name="connsiteX1601" fmla="*/ 8585269 w 10020803"/>
              <a:gd name="connsiteY1601" fmla="*/ 4222813 h 5071844"/>
              <a:gd name="connsiteX1602" fmla="*/ 8579685 w 10020803"/>
              <a:gd name="connsiteY1602" fmla="*/ 4211642 h 5071844"/>
              <a:gd name="connsiteX1603" fmla="*/ 8579685 w 10020803"/>
              <a:gd name="connsiteY1603" fmla="*/ 4222813 h 5071844"/>
              <a:gd name="connsiteX1604" fmla="*/ 8579685 w 10020803"/>
              <a:gd name="connsiteY1604" fmla="*/ 4245156 h 5071844"/>
              <a:gd name="connsiteX1605" fmla="*/ 8574099 w 10020803"/>
              <a:gd name="connsiteY1605" fmla="*/ 4245156 h 5071844"/>
              <a:gd name="connsiteX1606" fmla="*/ 8568512 w 10020803"/>
              <a:gd name="connsiteY1606" fmla="*/ 4233985 h 5071844"/>
              <a:gd name="connsiteX1607" fmla="*/ 8562928 w 10020803"/>
              <a:gd name="connsiteY1607" fmla="*/ 4222813 h 5071844"/>
              <a:gd name="connsiteX1608" fmla="*/ 8546171 w 10020803"/>
              <a:gd name="connsiteY1608" fmla="*/ 4217228 h 5071844"/>
              <a:gd name="connsiteX1609" fmla="*/ 8501484 w 10020803"/>
              <a:gd name="connsiteY1609" fmla="*/ 4211642 h 5071844"/>
              <a:gd name="connsiteX1610" fmla="*/ 8423284 w 10020803"/>
              <a:gd name="connsiteY1610" fmla="*/ 4189299 h 5071844"/>
              <a:gd name="connsiteX1611" fmla="*/ 8406527 w 10020803"/>
              <a:gd name="connsiteY1611" fmla="*/ 4189299 h 5071844"/>
              <a:gd name="connsiteX1612" fmla="*/ 8400941 w 10020803"/>
              <a:gd name="connsiteY1612" fmla="*/ 4178128 h 5071844"/>
              <a:gd name="connsiteX1613" fmla="*/ 8412113 w 10020803"/>
              <a:gd name="connsiteY1613" fmla="*/ 4166955 h 5071844"/>
              <a:gd name="connsiteX1614" fmla="*/ 8423284 w 10020803"/>
              <a:gd name="connsiteY1614" fmla="*/ 4166955 h 5071844"/>
              <a:gd name="connsiteX1615" fmla="*/ 8423284 w 10020803"/>
              <a:gd name="connsiteY1615" fmla="*/ 4155785 h 5071844"/>
              <a:gd name="connsiteX1616" fmla="*/ 8445627 w 10020803"/>
              <a:gd name="connsiteY1616" fmla="*/ 4166955 h 5071844"/>
              <a:gd name="connsiteX1617" fmla="*/ 8434455 w 10020803"/>
              <a:gd name="connsiteY1617" fmla="*/ 4166955 h 5071844"/>
              <a:gd name="connsiteX1618" fmla="*/ 8423284 w 10020803"/>
              <a:gd name="connsiteY1618" fmla="*/ 4178128 h 5071844"/>
              <a:gd name="connsiteX1619" fmla="*/ 8470762 w 10020803"/>
              <a:gd name="connsiteY1619" fmla="*/ 4178128 h 5071844"/>
              <a:gd name="connsiteX1620" fmla="*/ 8490312 w 10020803"/>
              <a:gd name="connsiteY1620" fmla="*/ 4178128 h 5071844"/>
              <a:gd name="connsiteX1621" fmla="*/ 8490312 w 10020803"/>
              <a:gd name="connsiteY1621" fmla="*/ 4155785 h 5071844"/>
              <a:gd name="connsiteX1622" fmla="*/ 8512655 w 10020803"/>
              <a:gd name="connsiteY1622" fmla="*/ 4155785 h 5071844"/>
              <a:gd name="connsiteX1623" fmla="*/ 8512655 w 10020803"/>
              <a:gd name="connsiteY1623" fmla="*/ 4144614 h 5071844"/>
              <a:gd name="connsiteX1624" fmla="*/ 8501484 w 10020803"/>
              <a:gd name="connsiteY1624" fmla="*/ 4133441 h 5071844"/>
              <a:gd name="connsiteX1625" fmla="*/ 8512655 w 10020803"/>
              <a:gd name="connsiteY1625" fmla="*/ 4133441 h 5071844"/>
              <a:gd name="connsiteX1626" fmla="*/ 8523827 w 10020803"/>
              <a:gd name="connsiteY1626" fmla="*/ 4133441 h 5071844"/>
              <a:gd name="connsiteX1627" fmla="*/ 8529412 w 10020803"/>
              <a:gd name="connsiteY1627" fmla="*/ 4155785 h 5071844"/>
              <a:gd name="connsiteX1628" fmla="*/ 8540584 w 10020803"/>
              <a:gd name="connsiteY1628" fmla="*/ 4161371 h 5071844"/>
              <a:gd name="connsiteX1629" fmla="*/ 8546171 w 10020803"/>
              <a:gd name="connsiteY1629" fmla="*/ 4144614 h 5071844"/>
              <a:gd name="connsiteX1630" fmla="*/ 8568512 w 10020803"/>
              <a:gd name="connsiteY1630" fmla="*/ 4155785 h 5071844"/>
              <a:gd name="connsiteX1631" fmla="*/ 8613199 w 10020803"/>
              <a:gd name="connsiteY1631" fmla="*/ 4166955 h 5071844"/>
              <a:gd name="connsiteX1632" fmla="*/ 8613199 w 10020803"/>
              <a:gd name="connsiteY1632" fmla="*/ 4155785 h 5071844"/>
              <a:gd name="connsiteX1633" fmla="*/ 8613199 w 10020803"/>
              <a:gd name="connsiteY1633" fmla="*/ 4144614 h 5071844"/>
              <a:gd name="connsiteX1634" fmla="*/ 8635542 w 10020803"/>
              <a:gd name="connsiteY1634" fmla="*/ 4150198 h 5071844"/>
              <a:gd name="connsiteX1635" fmla="*/ 8641127 w 10020803"/>
              <a:gd name="connsiteY1635" fmla="*/ 4139028 h 5071844"/>
              <a:gd name="connsiteX1636" fmla="*/ 8624370 w 10020803"/>
              <a:gd name="connsiteY1636" fmla="*/ 4133441 h 5071844"/>
              <a:gd name="connsiteX1637" fmla="*/ 8607613 w 10020803"/>
              <a:gd name="connsiteY1637" fmla="*/ 4127857 h 5071844"/>
              <a:gd name="connsiteX1638" fmla="*/ 8602028 w 10020803"/>
              <a:gd name="connsiteY1638" fmla="*/ 4122270 h 5071844"/>
              <a:gd name="connsiteX1639" fmla="*/ 8568512 w 10020803"/>
              <a:gd name="connsiteY1639" fmla="*/ 4111098 h 5071844"/>
              <a:gd name="connsiteX1640" fmla="*/ 8574797 w 10020803"/>
              <a:gd name="connsiteY1640" fmla="*/ 4096437 h 5071844"/>
              <a:gd name="connsiteX1641" fmla="*/ 8412113 w 10020803"/>
              <a:gd name="connsiteY1641" fmla="*/ 4094341 h 5071844"/>
              <a:gd name="connsiteX1642" fmla="*/ 8417698 w 10020803"/>
              <a:gd name="connsiteY1642" fmla="*/ 4099927 h 5071844"/>
              <a:gd name="connsiteX1643" fmla="*/ 8412113 w 10020803"/>
              <a:gd name="connsiteY1643" fmla="*/ 4111098 h 5071844"/>
              <a:gd name="connsiteX1644" fmla="*/ 8406527 w 10020803"/>
              <a:gd name="connsiteY1644" fmla="*/ 4099927 h 5071844"/>
              <a:gd name="connsiteX1645" fmla="*/ 8412113 w 10020803"/>
              <a:gd name="connsiteY1645" fmla="*/ 4094341 h 5071844"/>
              <a:gd name="connsiteX1646" fmla="*/ 8602028 w 10020803"/>
              <a:gd name="connsiteY1646" fmla="*/ 4088756 h 5071844"/>
              <a:gd name="connsiteX1647" fmla="*/ 8613199 w 10020803"/>
              <a:gd name="connsiteY1647" fmla="*/ 4088756 h 5071844"/>
              <a:gd name="connsiteX1648" fmla="*/ 8602028 w 10020803"/>
              <a:gd name="connsiteY1648" fmla="*/ 4099927 h 5071844"/>
              <a:gd name="connsiteX1649" fmla="*/ 8602028 w 10020803"/>
              <a:gd name="connsiteY1649" fmla="*/ 4088756 h 5071844"/>
              <a:gd name="connsiteX1650" fmla="*/ 8490312 w 10020803"/>
              <a:gd name="connsiteY1650" fmla="*/ 4088756 h 5071844"/>
              <a:gd name="connsiteX1651" fmla="*/ 8490312 w 10020803"/>
              <a:gd name="connsiteY1651" fmla="*/ 4099927 h 5071844"/>
              <a:gd name="connsiteX1652" fmla="*/ 8479141 w 10020803"/>
              <a:gd name="connsiteY1652" fmla="*/ 4099927 h 5071844"/>
              <a:gd name="connsiteX1653" fmla="*/ 7082708 w 10020803"/>
              <a:gd name="connsiteY1653" fmla="*/ 4088756 h 5071844"/>
              <a:gd name="connsiteX1654" fmla="*/ 7060364 w 10020803"/>
              <a:gd name="connsiteY1654" fmla="*/ 4099927 h 5071844"/>
              <a:gd name="connsiteX1655" fmla="*/ 7077123 w 10020803"/>
              <a:gd name="connsiteY1655" fmla="*/ 4099927 h 5071844"/>
              <a:gd name="connsiteX1656" fmla="*/ 7082708 w 10020803"/>
              <a:gd name="connsiteY1656" fmla="*/ 4099927 h 5071844"/>
              <a:gd name="connsiteX1657" fmla="*/ 5842675 w 10020803"/>
              <a:gd name="connsiteY1657" fmla="*/ 4088756 h 5071844"/>
              <a:gd name="connsiteX1658" fmla="*/ 5853848 w 10020803"/>
              <a:gd name="connsiteY1658" fmla="*/ 4099927 h 5071844"/>
              <a:gd name="connsiteX1659" fmla="*/ 5865019 w 10020803"/>
              <a:gd name="connsiteY1659" fmla="*/ 4099927 h 5071844"/>
              <a:gd name="connsiteX1660" fmla="*/ 5853848 w 10020803"/>
              <a:gd name="connsiteY1660" fmla="*/ 4088756 h 5071844"/>
              <a:gd name="connsiteX1661" fmla="*/ 5842675 w 10020803"/>
              <a:gd name="connsiteY1661" fmla="*/ 4088756 h 5071844"/>
              <a:gd name="connsiteX1662" fmla="*/ 8324138 w 10020803"/>
              <a:gd name="connsiteY1662" fmla="*/ 4083170 h 5071844"/>
              <a:gd name="connsiteX1663" fmla="*/ 8328326 w 10020803"/>
              <a:gd name="connsiteY1663" fmla="*/ 4088756 h 5071844"/>
              <a:gd name="connsiteX1664" fmla="*/ 8345083 w 10020803"/>
              <a:gd name="connsiteY1664" fmla="*/ 4094341 h 5071844"/>
              <a:gd name="connsiteX1665" fmla="*/ 8356256 w 10020803"/>
              <a:gd name="connsiteY1665" fmla="*/ 4099927 h 5071844"/>
              <a:gd name="connsiteX1666" fmla="*/ 8333912 w 10020803"/>
              <a:gd name="connsiteY1666" fmla="*/ 4099927 h 5071844"/>
              <a:gd name="connsiteX1667" fmla="*/ 8311569 w 10020803"/>
              <a:gd name="connsiteY1667" fmla="*/ 4099927 h 5071844"/>
              <a:gd name="connsiteX1668" fmla="*/ 8322740 w 10020803"/>
              <a:gd name="connsiteY1668" fmla="*/ 4088756 h 5071844"/>
              <a:gd name="connsiteX1669" fmla="*/ 8324138 w 10020803"/>
              <a:gd name="connsiteY1669" fmla="*/ 4083170 h 5071844"/>
              <a:gd name="connsiteX1670" fmla="*/ 7632904 w 10020803"/>
              <a:gd name="connsiteY1670" fmla="*/ 4081774 h 5071844"/>
              <a:gd name="connsiteX1671" fmla="*/ 7641282 w 10020803"/>
              <a:gd name="connsiteY1671" fmla="*/ 4088756 h 5071844"/>
              <a:gd name="connsiteX1672" fmla="*/ 7641282 w 10020803"/>
              <a:gd name="connsiteY1672" fmla="*/ 4099927 h 5071844"/>
              <a:gd name="connsiteX1673" fmla="*/ 7641282 w 10020803"/>
              <a:gd name="connsiteY1673" fmla="*/ 4111098 h 5071844"/>
              <a:gd name="connsiteX1674" fmla="*/ 7641282 w 10020803"/>
              <a:gd name="connsiteY1674" fmla="*/ 4122270 h 5071844"/>
              <a:gd name="connsiteX1675" fmla="*/ 7607766 w 10020803"/>
              <a:gd name="connsiteY1675" fmla="*/ 4122270 h 5071844"/>
              <a:gd name="connsiteX1676" fmla="*/ 7607766 w 10020803"/>
              <a:gd name="connsiteY1676" fmla="*/ 4111098 h 5071844"/>
              <a:gd name="connsiteX1677" fmla="*/ 7624525 w 10020803"/>
              <a:gd name="connsiteY1677" fmla="*/ 4111098 h 5071844"/>
              <a:gd name="connsiteX1678" fmla="*/ 7630110 w 10020803"/>
              <a:gd name="connsiteY1678" fmla="*/ 4111098 h 5071844"/>
              <a:gd name="connsiteX1679" fmla="*/ 7630110 w 10020803"/>
              <a:gd name="connsiteY1679" fmla="*/ 4099927 h 5071844"/>
              <a:gd name="connsiteX1680" fmla="*/ 7630110 w 10020803"/>
              <a:gd name="connsiteY1680" fmla="*/ 4088756 h 5071844"/>
              <a:gd name="connsiteX1681" fmla="*/ 7630110 w 10020803"/>
              <a:gd name="connsiteY1681" fmla="*/ 4083170 h 5071844"/>
              <a:gd name="connsiteX1682" fmla="*/ 7632904 w 10020803"/>
              <a:gd name="connsiteY1682" fmla="*/ 4081774 h 5071844"/>
              <a:gd name="connsiteX1683" fmla="*/ 6457106 w 10020803"/>
              <a:gd name="connsiteY1683" fmla="*/ 4077584 h 5071844"/>
              <a:gd name="connsiteX1684" fmla="*/ 6468278 w 10020803"/>
              <a:gd name="connsiteY1684" fmla="*/ 4088756 h 5071844"/>
              <a:gd name="connsiteX1685" fmla="*/ 6468278 w 10020803"/>
              <a:gd name="connsiteY1685" fmla="*/ 4077584 h 5071844"/>
              <a:gd name="connsiteX1686" fmla="*/ 6457106 w 10020803"/>
              <a:gd name="connsiteY1686" fmla="*/ 4077584 h 5071844"/>
              <a:gd name="connsiteX1687" fmla="*/ 4859588 w 10020803"/>
              <a:gd name="connsiteY1687" fmla="*/ 4077584 h 5071844"/>
              <a:gd name="connsiteX1688" fmla="*/ 4904273 w 10020803"/>
              <a:gd name="connsiteY1688" fmla="*/ 4088756 h 5071844"/>
              <a:gd name="connsiteX1689" fmla="*/ 4893102 w 10020803"/>
              <a:gd name="connsiteY1689" fmla="*/ 4099927 h 5071844"/>
              <a:gd name="connsiteX1690" fmla="*/ 4859588 w 10020803"/>
              <a:gd name="connsiteY1690" fmla="*/ 4099927 h 5071844"/>
              <a:gd name="connsiteX1691" fmla="*/ 4859588 w 10020803"/>
              <a:gd name="connsiteY1691" fmla="*/ 4088756 h 5071844"/>
              <a:gd name="connsiteX1692" fmla="*/ 8786357 w 10020803"/>
              <a:gd name="connsiteY1692" fmla="*/ 4066413 h 5071844"/>
              <a:gd name="connsiteX1693" fmla="*/ 8791941 w 10020803"/>
              <a:gd name="connsiteY1693" fmla="*/ 4077584 h 5071844"/>
              <a:gd name="connsiteX1694" fmla="*/ 8780771 w 10020803"/>
              <a:gd name="connsiteY1694" fmla="*/ 4071998 h 5071844"/>
              <a:gd name="connsiteX1695" fmla="*/ 8786357 w 10020803"/>
              <a:gd name="connsiteY1695" fmla="*/ 4066413 h 5071844"/>
              <a:gd name="connsiteX1696" fmla="*/ 7071537 w 10020803"/>
              <a:gd name="connsiteY1696" fmla="*/ 4066413 h 5071844"/>
              <a:gd name="connsiteX1697" fmla="*/ 7071537 w 10020803"/>
              <a:gd name="connsiteY1697" fmla="*/ 4071998 h 5071844"/>
              <a:gd name="connsiteX1698" fmla="*/ 7082708 w 10020803"/>
              <a:gd name="connsiteY1698" fmla="*/ 4066413 h 5071844"/>
              <a:gd name="connsiteX1699" fmla="*/ 7082708 w 10020803"/>
              <a:gd name="connsiteY1699" fmla="*/ 4077584 h 5071844"/>
              <a:gd name="connsiteX1700" fmla="*/ 7105051 w 10020803"/>
              <a:gd name="connsiteY1700" fmla="*/ 4077584 h 5071844"/>
              <a:gd name="connsiteX1701" fmla="*/ 7127394 w 10020803"/>
              <a:gd name="connsiteY1701" fmla="*/ 4088756 h 5071844"/>
              <a:gd name="connsiteX1702" fmla="*/ 7149737 w 10020803"/>
              <a:gd name="connsiteY1702" fmla="*/ 4099927 h 5071844"/>
              <a:gd name="connsiteX1703" fmla="*/ 7149737 w 10020803"/>
              <a:gd name="connsiteY1703" fmla="*/ 4088756 h 5071844"/>
              <a:gd name="connsiteX1704" fmla="*/ 7127394 w 10020803"/>
              <a:gd name="connsiteY1704" fmla="*/ 4083170 h 5071844"/>
              <a:gd name="connsiteX1705" fmla="*/ 7105051 w 10020803"/>
              <a:gd name="connsiteY1705" fmla="*/ 4077584 h 5071844"/>
              <a:gd name="connsiteX1706" fmla="*/ 7093880 w 10020803"/>
              <a:gd name="connsiteY1706" fmla="*/ 4071998 h 5071844"/>
              <a:gd name="connsiteX1707" fmla="*/ 7093880 w 10020803"/>
              <a:gd name="connsiteY1707" fmla="*/ 4066413 h 5071844"/>
              <a:gd name="connsiteX1708" fmla="*/ 7082708 w 10020803"/>
              <a:gd name="connsiteY1708" fmla="*/ 4066413 h 5071844"/>
              <a:gd name="connsiteX1709" fmla="*/ 7071537 w 10020803"/>
              <a:gd name="connsiteY1709" fmla="*/ 4066413 h 5071844"/>
              <a:gd name="connsiteX1710" fmla="*/ 5541046 w 10020803"/>
              <a:gd name="connsiteY1710" fmla="*/ 4066413 h 5071844"/>
              <a:gd name="connsiteX1711" fmla="*/ 5541046 w 10020803"/>
              <a:gd name="connsiteY1711" fmla="*/ 4077584 h 5071844"/>
              <a:gd name="connsiteX1712" fmla="*/ 5552218 w 10020803"/>
              <a:gd name="connsiteY1712" fmla="*/ 4077584 h 5071844"/>
              <a:gd name="connsiteX1713" fmla="*/ 5552218 w 10020803"/>
              <a:gd name="connsiteY1713" fmla="*/ 4088756 h 5071844"/>
              <a:gd name="connsiteX1714" fmla="*/ 5518704 w 10020803"/>
              <a:gd name="connsiteY1714" fmla="*/ 4088756 h 5071844"/>
              <a:gd name="connsiteX1715" fmla="*/ 5541046 w 10020803"/>
              <a:gd name="connsiteY1715" fmla="*/ 4066413 h 5071844"/>
              <a:gd name="connsiteX1716" fmla="*/ 5496361 w 10020803"/>
              <a:gd name="connsiteY1716" fmla="*/ 4066413 h 5071844"/>
              <a:gd name="connsiteX1717" fmla="*/ 5507532 w 10020803"/>
              <a:gd name="connsiteY1717" fmla="*/ 4088756 h 5071844"/>
              <a:gd name="connsiteX1718" fmla="*/ 5485189 w 10020803"/>
              <a:gd name="connsiteY1718" fmla="*/ 4088756 h 5071844"/>
              <a:gd name="connsiteX1719" fmla="*/ 5496361 w 10020803"/>
              <a:gd name="connsiteY1719" fmla="*/ 4066413 h 5071844"/>
              <a:gd name="connsiteX1720" fmla="*/ 8156564 w 10020803"/>
              <a:gd name="connsiteY1720" fmla="*/ 4059431 h 5071844"/>
              <a:gd name="connsiteX1721" fmla="*/ 8155168 w 10020803"/>
              <a:gd name="connsiteY1721" fmla="*/ 4066413 h 5071844"/>
              <a:gd name="connsiteX1722" fmla="*/ 8166340 w 10020803"/>
              <a:gd name="connsiteY1722" fmla="*/ 4066413 h 5071844"/>
              <a:gd name="connsiteX1723" fmla="*/ 8166340 w 10020803"/>
              <a:gd name="connsiteY1723" fmla="*/ 4077584 h 5071844"/>
              <a:gd name="connsiteX1724" fmla="*/ 8199854 w 10020803"/>
              <a:gd name="connsiteY1724" fmla="*/ 4077584 h 5071844"/>
              <a:gd name="connsiteX1725" fmla="*/ 8199854 w 10020803"/>
              <a:gd name="connsiteY1725" fmla="*/ 4066413 h 5071844"/>
              <a:gd name="connsiteX1726" fmla="*/ 8188684 w 10020803"/>
              <a:gd name="connsiteY1726" fmla="*/ 4066413 h 5071844"/>
              <a:gd name="connsiteX1727" fmla="*/ 8177512 w 10020803"/>
              <a:gd name="connsiteY1727" fmla="*/ 4066413 h 5071844"/>
              <a:gd name="connsiteX1728" fmla="*/ 8160754 w 10020803"/>
              <a:gd name="connsiteY1728" fmla="*/ 4060827 h 5071844"/>
              <a:gd name="connsiteX1729" fmla="*/ 8156564 w 10020803"/>
              <a:gd name="connsiteY1729" fmla="*/ 4059431 h 5071844"/>
              <a:gd name="connsiteX1730" fmla="*/ 8803114 w 10020803"/>
              <a:gd name="connsiteY1730" fmla="*/ 4055241 h 5071844"/>
              <a:gd name="connsiteX1731" fmla="*/ 8808700 w 10020803"/>
              <a:gd name="connsiteY1731" fmla="*/ 4055241 h 5071844"/>
              <a:gd name="connsiteX1732" fmla="*/ 8814285 w 10020803"/>
              <a:gd name="connsiteY1732" fmla="*/ 4066413 h 5071844"/>
              <a:gd name="connsiteX1733" fmla="*/ 8803114 w 10020803"/>
              <a:gd name="connsiteY1733" fmla="*/ 4066413 h 5071844"/>
              <a:gd name="connsiteX1734" fmla="*/ 8412113 w 10020803"/>
              <a:gd name="connsiteY1734" fmla="*/ 4055241 h 5071844"/>
              <a:gd name="connsiteX1735" fmla="*/ 8423284 w 10020803"/>
              <a:gd name="connsiteY1735" fmla="*/ 4055241 h 5071844"/>
              <a:gd name="connsiteX1736" fmla="*/ 8428870 w 10020803"/>
              <a:gd name="connsiteY1736" fmla="*/ 4060827 h 5071844"/>
              <a:gd name="connsiteX1737" fmla="*/ 8434455 w 10020803"/>
              <a:gd name="connsiteY1737" fmla="*/ 4066413 h 5071844"/>
              <a:gd name="connsiteX1738" fmla="*/ 8423284 w 10020803"/>
              <a:gd name="connsiteY1738" fmla="*/ 4077584 h 5071844"/>
              <a:gd name="connsiteX1739" fmla="*/ 8423284 w 10020803"/>
              <a:gd name="connsiteY1739" fmla="*/ 4088756 h 5071844"/>
              <a:gd name="connsiteX1740" fmla="*/ 8412113 w 10020803"/>
              <a:gd name="connsiteY1740" fmla="*/ 4088756 h 5071844"/>
              <a:gd name="connsiteX1741" fmla="*/ 8400941 w 10020803"/>
              <a:gd name="connsiteY1741" fmla="*/ 4088756 h 5071844"/>
              <a:gd name="connsiteX1742" fmla="*/ 8406527 w 10020803"/>
              <a:gd name="connsiteY1742" fmla="*/ 4083170 h 5071844"/>
              <a:gd name="connsiteX1743" fmla="*/ 8406527 w 10020803"/>
              <a:gd name="connsiteY1743" fmla="*/ 4071998 h 5071844"/>
              <a:gd name="connsiteX1744" fmla="*/ 8412113 w 10020803"/>
              <a:gd name="connsiteY1744" fmla="*/ 4055241 h 5071844"/>
              <a:gd name="connsiteX1745" fmla="*/ 7540738 w 10020803"/>
              <a:gd name="connsiteY1745" fmla="*/ 4055241 h 5071844"/>
              <a:gd name="connsiteX1746" fmla="*/ 7551909 w 10020803"/>
              <a:gd name="connsiteY1746" fmla="*/ 4055241 h 5071844"/>
              <a:gd name="connsiteX1747" fmla="*/ 7551909 w 10020803"/>
              <a:gd name="connsiteY1747" fmla="*/ 4066413 h 5071844"/>
              <a:gd name="connsiteX1748" fmla="*/ 6401250 w 10020803"/>
              <a:gd name="connsiteY1748" fmla="*/ 4055241 h 5071844"/>
              <a:gd name="connsiteX1749" fmla="*/ 6412420 w 10020803"/>
              <a:gd name="connsiteY1749" fmla="*/ 4077584 h 5071844"/>
              <a:gd name="connsiteX1750" fmla="*/ 6423592 w 10020803"/>
              <a:gd name="connsiteY1750" fmla="*/ 4066413 h 5071844"/>
              <a:gd name="connsiteX1751" fmla="*/ 6418006 w 10020803"/>
              <a:gd name="connsiteY1751" fmla="*/ 4060827 h 5071844"/>
              <a:gd name="connsiteX1752" fmla="*/ 6401250 w 10020803"/>
              <a:gd name="connsiteY1752" fmla="*/ 4055241 h 5071844"/>
              <a:gd name="connsiteX1753" fmla="*/ 4848416 w 10020803"/>
              <a:gd name="connsiteY1753" fmla="*/ 4055241 h 5071844"/>
              <a:gd name="connsiteX1754" fmla="*/ 4859588 w 10020803"/>
              <a:gd name="connsiteY1754" fmla="*/ 4055241 h 5071844"/>
              <a:gd name="connsiteX1755" fmla="*/ 4859588 w 10020803"/>
              <a:gd name="connsiteY1755" fmla="*/ 4066413 h 5071844"/>
              <a:gd name="connsiteX1756" fmla="*/ 4725530 w 10020803"/>
              <a:gd name="connsiteY1756" fmla="*/ 4055241 h 5071844"/>
              <a:gd name="connsiteX1757" fmla="*/ 4736701 w 10020803"/>
              <a:gd name="connsiteY1757" fmla="*/ 4055241 h 5071844"/>
              <a:gd name="connsiteX1758" fmla="*/ 4747873 w 10020803"/>
              <a:gd name="connsiteY1758" fmla="*/ 4066413 h 5071844"/>
              <a:gd name="connsiteX1759" fmla="*/ 4736701 w 10020803"/>
              <a:gd name="connsiteY1759" fmla="*/ 4066413 h 5071844"/>
              <a:gd name="connsiteX1760" fmla="*/ 4725530 w 10020803"/>
              <a:gd name="connsiteY1760" fmla="*/ 4055241 h 5071844"/>
              <a:gd name="connsiteX1761" fmla="*/ 6292327 w 10020803"/>
              <a:gd name="connsiteY1761" fmla="*/ 4049656 h 5071844"/>
              <a:gd name="connsiteX1762" fmla="*/ 6289535 w 10020803"/>
              <a:gd name="connsiteY1762" fmla="*/ 4055241 h 5071844"/>
              <a:gd name="connsiteX1763" fmla="*/ 6300706 w 10020803"/>
              <a:gd name="connsiteY1763" fmla="*/ 4055241 h 5071844"/>
              <a:gd name="connsiteX1764" fmla="*/ 6292327 w 10020803"/>
              <a:gd name="connsiteY1764" fmla="*/ 4049656 h 5071844"/>
              <a:gd name="connsiteX1765" fmla="*/ 8758427 w 10020803"/>
              <a:gd name="connsiteY1765" fmla="*/ 4044070 h 5071844"/>
              <a:gd name="connsiteX1766" fmla="*/ 8780771 w 10020803"/>
              <a:gd name="connsiteY1766" fmla="*/ 4066413 h 5071844"/>
              <a:gd name="connsiteX1767" fmla="*/ 8769600 w 10020803"/>
              <a:gd name="connsiteY1767" fmla="*/ 4066413 h 5071844"/>
              <a:gd name="connsiteX1768" fmla="*/ 8752843 w 10020803"/>
              <a:gd name="connsiteY1768" fmla="*/ 4060827 h 5071844"/>
              <a:gd name="connsiteX1769" fmla="*/ 8736084 w 10020803"/>
              <a:gd name="connsiteY1769" fmla="*/ 4049656 h 5071844"/>
              <a:gd name="connsiteX1770" fmla="*/ 8758427 w 10020803"/>
              <a:gd name="connsiteY1770" fmla="*/ 4044070 h 5071844"/>
              <a:gd name="connsiteX1771" fmla="*/ 8233368 w 10020803"/>
              <a:gd name="connsiteY1771" fmla="*/ 4044070 h 5071844"/>
              <a:gd name="connsiteX1772" fmla="*/ 8244541 w 10020803"/>
              <a:gd name="connsiteY1772" fmla="*/ 4049656 h 5071844"/>
              <a:gd name="connsiteX1773" fmla="*/ 8238955 w 10020803"/>
              <a:gd name="connsiteY1773" fmla="*/ 4055241 h 5071844"/>
              <a:gd name="connsiteX1774" fmla="*/ 8233368 w 10020803"/>
              <a:gd name="connsiteY1774" fmla="*/ 4044070 h 5071844"/>
              <a:gd name="connsiteX1775" fmla="*/ 6641436 w 10020803"/>
              <a:gd name="connsiteY1775" fmla="*/ 4044070 h 5071844"/>
              <a:gd name="connsiteX1776" fmla="*/ 6647020 w 10020803"/>
              <a:gd name="connsiteY1776" fmla="*/ 4055241 h 5071844"/>
              <a:gd name="connsiteX1777" fmla="*/ 6635850 w 10020803"/>
              <a:gd name="connsiteY1777" fmla="*/ 4055241 h 5071844"/>
              <a:gd name="connsiteX1778" fmla="*/ 6641436 w 10020803"/>
              <a:gd name="connsiteY1778" fmla="*/ 4044070 h 5071844"/>
              <a:gd name="connsiteX1779" fmla="*/ 4759044 w 10020803"/>
              <a:gd name="connsiteY1779" fmla="*/ 4044070 h 5071844"/>
              <a:gd name="connsiteX1780" fmla="*/ 4814901 w 10020803"/>
              <a:gd name="connsiteY1780" fmla="*/ 4055241 h 5071844"/>
              <a:gd name="connsiteX1781" fmla="*/ 4826072 w 10020803"/>
              <a:gd name="connsiteY1781" fmla="*/ 4077584 h 5071844"/>
              <a:gd name="connsiteX1782" fmla="*/ 4781387 w 10020803"/>
              <a:gd name="connsiteY1782" fmla="*/ 4055241 h 5071844"/>
              <a:gd name="connsiteX1783" fmla="*/ 8336704 w 10020803"/>
              <a:gd name="connsiteY1783" fmla="*/ 4037088 h 5071844"/>
              <a:gd name="connsiteX1784" fmla="*/ 8345083 w 10020803"/>
              <a:gd name="connsiteY1784" fmla="*/ 4038484 h 5071844"/>
              <a:gd name="connsiteX1785" fmla="*/ 8356256 w 10020803"/>
              <a:gd name="connsiteY1785" fmla="*/ 4044070 h 5071844"/>
              <a:gd name="connsiteX1786" fmla="*/ 8367426 w 10020803"/>
              <a:gd name="connsiteY1786" fmla="*/ 4066413 h 5071844"/>
              <a:gd name="connsiteX1787" fmla="*/ 8350670 w 10020803"/>
              <a:gd name="connsiteY1787" fmla="*/ 4066413 h 5071844"/>
              <a:gd name="connsiteX1788" fmla="*/ 8345083 w 10020803"/>
              <a:gd name="connsiteY1788" fmla="*/ 4055241 h 5071844"/>
              <a:gd name="connsiteX1789" fmla="*/ 8333912 w 10020803"/>
              <a:gd name="connsiteY1789" fmla="*/ 4044070 h 5071844"/>
              <a:gd name="connsiteX1790" fmla="*/ 8336704 w 10020803"/>
              <a:gd name="connsiteY1790" fmla="*/ 4037088 h 5071844"/>
              <a:gd name="connsiteX1791" fmla="*/ 8780771 w 10020803"/>
              <a:gd name="connsiteY1791" fmla="*/ 4032899 h 5071844"/>
              <a:gd name="connsiteX1792" fmla="*/ 8791941 w 10020803"/>
              <a:gd name="connsiteY1792" fmla="*/ 4032899 h 5071844"/>
              <a:gd name="connsiteX1793" fmla="*/ 8780771 w 10020803"/>
              <a:gd name="connsiteY1793" fmla="*/ 4044070 h 5071844"/>
              <a:gd name="connsiteX1794" fmla="*/ 8311569 w 10020803"/>
              <a:gd name="connsiteY1794" fmla="*/ 4032899 h 5071844"/>
              <a:gd name="connsiteX1795" fmla="*/ 8322740 w 10020803"/>
              <a:gd name="connsiteY1795" fmla="*/ 4044070 h 5071844"/>
              <a:gd name="connsiteX1796" fmla="*/ 8322740 w 10020803"/>
              <a:gd name="connsiteY1796" fmla="*/ 4055241 h 5071844"/>
              <a:gd name="connsiteX1797" fmla="*/ 8311569 w 10020803"/>
              <a:gd name="connsiteY1797" fmla="*/ 4055241 h 5071844"/>
              <a:gd name="connsiteX1798" fmla="*/ 8311569 w 10020803"/>
              <a:gd name="connsiteY1798" fmla="*/ 4044070 h 5071844"/>
              <a:gd name="connsiteX1799" fmla="*/ 7607766 w 10020803"/>
              <a:gd name="connsiteY1799" fmla="*/ 4032899 h 5071844"/>
              <a:gd name="connsiteX1800" fmla="*/ 7607766 w 10020803"/>
              <a:gd name="connsiteY1800" fmla="*/ 4044070 h 5071844"/>
              <a:gd name="connsiteX1801" fmla="*/ 7630110 w 10020803"/>
              <a:gd name="connsiteY1801" fmla="*/ 4032899 h 5071844"/>
              <a:gd name="connsiteX1802" fmla="*/ 7272622 w 10020803"/>
              <a:gd name="connsiteY1802" fmla="*/ 4032899 h 5071844"/>
              <a:gd name="connsiteX1803" fmla="*/ 7250280 w 10020803"/>
              <a:gd name="connsiteY1803" fmla="*/ 4044070 h 5071844"/>
              <a:gd name="connsiteX1804" fmla="*/ 7250280 w 10020803"/>
              <a:gd name="connsiteY1804" fmla="*/ 4055241 h 5071844"/>
              <a:gd name="connsiteX1805" fmla="*/ 7283795 w 10020803"/>
              <a:gd name="connsiteY1805" fmla="*/ 4060827 h 5071844"/>
              <a:gd name="connsiteX1806" fmla="*/ 7306136 w 10020803"/>
              <a:gd name="connsiteY1806" fmla="*/ 4066413 h 5071844"/>
              <a:gd name="connsiteX1807" fmla="*/ 7328480 w 10020803"/>
              <a:gd name="connsiteY1807" fmla="*/ 4066413 h 5071844"/>
              <a:gd name="connsiteX1808" fmla="*/ 7328480 w 10020803"/>
              <a:gd name="connsiteY1808" fmla="*/ 4055241 h 5071844"/>
              <a:gd name="connsiteX1809" fmla="*/ 7328480 w 10020803"/>
              <a:gd name="connsiteY1809" fmla="*/ 4044070 h 5071844"/>
              <a:gd name="connsiteX1810" fmla="*/ 7311723 w 10020803"/>
              <a:gd name="connsiteY1810" fmla="*/ 4038484 h 5071844"/>
              <a:gd name="connsiteX1811" fmla="*/ 7294966 w 10020803"/>
              <a:gd name="connsiteY1811" fmla="*/ 4044070 h 5071844"/>
              <a:gd name="connsiteX1812" fmla="*/ 7272622 w 10020803"/>
              <a:gd name="connsiteY1812" fmla="*/ 4032899 h 5071844"/>
              <a:gd name="connsiteX1813" fmla="*/ 6144305 w 10020803"/>
              <a:gd name="connsiteY1813" fmla="*/ 4032899 h 5071844"/>
              <a:gd name="connsiteX1814" fmla="*/ 6155477 w 10020803"/>
              <a:gd name="connsiteY1814" fmla="*/ 4032899 h 5071844"/>
              <a:gd name="connsiteX1815" fmla="*/ 6144305 w 10020803"/>
              <a:gd name="connsiteY1815" fmla="*/ 4044070 h 5071844"/>
              <a:gd name="connsiteX1816" fmla="*/ 4583094 w 10020803"/>
              <a:gd name="connsiteY1816" fmla="*/ 4024521 h 5071844"/>
              <a:gd name="connsiteX1817" fmla="*/ 4591472 w 10020803"/>
              <a:gd name="connsiteY1817" fmla="*/ 4027313 h 5071844"/>
              <a:gd name="connsiteX1818" fmla="*/ 4602643 w 10020803"/>
              <a:gd name="connsiteY1818" fmla="*/ 4032899 h 5071844"/>
              <a:gd name="connsiteX1819" fmla="*/ 4580300 w 10020803"/>
              <a:gd name="connsiteY1819" fmla="*/ 4032899 h 5071844"/>
              <a:gd name="connsiteX1820" fmla="*/ 4580300 w 10020803"/>
              <a:gd name="connsiteY1820" fmla="*/ 4027313 h 5071844"/>
              <a:gd name="connsiteX1821" fmla="*/ 4583094 w 10020803"/>
              <a:gd name="connsiteY1821" fmla="*/ 4024521 h 5071844"/>
              <a:gd name="connsiteX1822" fmla="*/ 8546171 w 10020803"/>
              <a:gd name="connsiteY1822" fmla="*/ 4021727 h 5071844"/>
              <a:gd name="connsiteX1823" fmla="*/ 8557341 w 10020803"/>
              <a:gd name="connsiteY1823" fmla="*/ 4021727 h 5071844"/>
              <a:gd name="connsiteX1824" fmla="*/ 8546171 w 10020803"/>
              <a:gd name="connsiteY1824" fmla="*/ 4032899 h 5071844"/>
              <a:gd name="connsiteX1825" fmla="*/ 8546171 w 10020803"/>
              <a:gd name="connsiteY1825" fmla="*/ 4021727 h 5071844"/>
              <a:gd name="connsiteX1826" fmla="*/ 8333912 w 10020803"/>
              <a:gd name="connsiteY1826" fmla="*/ 4021727 h 5071844"/>
              <a:gd name="connsiteX1827" fmla="*/ 8345083 w 10020803"/>
              <a:gd name="connsiteY1827" fmla="*/ 4021727 h 5071844"/>
              <a:gd name="connsiteX1828" fmla="*/ 8333912 w 10020803"/>
              <a:gd name="connsiteY1828" fmla="*/ 4032899 h 5071844"/>
              <a:gd name="connsiteX1829" fmla="*/ 8026696 w 10020803"/>
              <a:gd name="connsiteY1829" fmla="*/ 4021727 h 5071844"/>
              <a:gd name="connsiteX1830" fmla="*/ 8026696 w 10020803"/>
              <a:gd name="connsiteY1830" fmla="*/ 4027313 h 5071844"/>
              <a:gd name="connsiteX1831" fmla="*/ 8054626 w 10020803"/>
              <a:gd name="connsiteY1831" fmla="*/ 4038484 h 5071844"/>
              <a:gd name="connsiteX1832" fmla="*/ 8082554 w 10020803"/>
              <a:gd name="connsiteY1832" fmla="*/ 4044070 h 5071844"/>
              <a:gd name="connsiteX1833" fmla="*/ 8099311 w 10020803"/>
              <a:gd name="connsiteY1833" fmla="*/ 4044070 h 5071844"/>
              <a:gd name="connsiteX1834" fmla="*/ 8110484 w 10020803"/>
              <a:gd name="connsiteY1834" fmla="*/ 4044070 h 5071844"/>
              <a:gd name="connsiteX1835" fmla="*/ 8110484 w 10020803"/>
              <a:gd name="connsiteY1835" fmla="*/ 4032899 h 5071844"/>
              <a:gd name="connsiteX1836" fmla="*/ 8121654 w 10020803"/>
              <a:gd name="connsiteY1836" fmla="*/ 4032899 h 5071844"/>
              <a:gd name="connsiteX1837" fmla="*/ 8076968 w 10020803"/>
              <a:gd name="connsiteY1837" fmla="*/ 4021727 h 5071844"/>
              <a:gd name="connsiteX1838" fmla="*/ 8054626 w 10020803"/>
              <a:gd name="connsiteY1838" fmla="*/ 4021727 h 5071844"/>
              <a:gd name="connsiteX1839" fmla="*/ 8032283 w 10020803"/>
              <a:gd name="connsiteY1839" fmla="*/ 4021727 h 5071844"/>
              <a:gd name="connsiteX1840" fmla="*/ 8026696 w 10020803"/>
              <a:gd name="connsiteY1840" fmla="*/ 4021727 h 5071844"/>
              <a:gd name="connsiteX1841" fmla="*/ 9551602 w 10020803"/>
              <a:gd name="connsiteY1841" fmla="*/ 4010556 h 5071844"/>
              <a:gd name="connsiteX1842" fmla="*/ 9562772 w 10020803"/>
              <a:gd name="connsiteY1842" fmla="*/ 4010556 h 5071844"/>
              <a:gd name="connsiteX1843" fmla="*/ 9573945 w 10020803"/>
              <a:gd name="connsiteY1843" fmla="*/ 4010556 h 5071844"/>
              <a:gd name="connsiteX1844" fmla="*/ 9585116 w 10020803"/>
              <a:gd name="connsiteY1844" fmla="*/ 4010556 h 5071844"/>
              <a:gd name="connsiteX1845" fmla="*/ 9601873 w 10020803"/>
              <a:gd name="connsiteY1845" fmla="*/ 4021727 h 5071844"/>
              <a:gd name="connsiteX1846" fmla="*/ 9607459 w 10020803"/>
              <a:gd name="connsiteY1846" fmla="*/ 4021727 h 5071844"/>
              <a:gd name="connsiteX1847" fmla="*/ 9696830 w 10020803"/>
              <a:gd name="connsiteY1847" fmla="*/ 4055241 h 5071844"/>
              <a:gd name="connsiteX1848" fmla="*/ 9713587 w 10020803"/>
              <a:gd name="connsiteY1848" fmla="*/ 4060827 h 5071844"/>
              <a:gd name="connsiteX1849" fmla="*/ 9730346 w 10020803"/>
              <a:gd name="connsiteY1849" fmla="*/ 4066413 h 5071844"/>
              <a:gd name="connsiteX1850" fmla="*/ 9741515 w 10020803"/>
              <a:gd name="connsiteY1850" fmla="*/ 4066413 h 5071844"/>
              <a:gd name="connsiteX1851" fmla="*/ 9763860 w 10020803"/>
              <a:gd name="connsiteY1851" fmla="*/ 4088756 h 5071844"/>
              <a:gd name="connsiteX1852" fmla="*/ 9786202 w 10020803"/>
              <a:gd name="connsiteY1852" fmla="*/ 4099927 h 5071844"/>
              <a:gd name="connsiteX1853" fmla="*/ 9752687 w 10020803"/>
              <a:gd name="connsiteY1853" fmla="*/ 4099927 h 5071844"/>
              <a:gd name="connsiteX1854" fmla="*/ 9708001 w 10020803"/>
              <a:gd name="connsiteY1854" fmla="*/ 4077584 h 5071844"/>
              <a:gd name="connsiteX1855" fmla="*/ 9674487 w 10020803"/>
              <a:gd name="connsiteY1855" fmla="*/ 4066413 h 5071844"/>
              <a:gd name="connsiteX1856" fmla="*/ 9640973 w 10020803"/>
              <a:gd name="connsiteY1856" fmla="*/ 4055241 h 5071844"/>
              <a:gd name="connsiteX1857" fmla="*/ 9629801 w 10020803"/>
              <a:gd name="connsiteY1857" fmla="*/ 4049656 h 5071844"/>
              <a:gd name="connsiteX1858" fmla="*/ 9573945 w 10020803"/>
              <a:gd name="connsiteY1858" fmla="*/ 4032899 h 5071844"/>
              <a:gd name="connsiteX1859" fmla="*/ 8423284 w 10020803"/>
              <a:gd name="connsiteY1859" fmla="*/ 4010556 h 5071844"/>
              <a:gd name="connsiteX1860" fmla="*/ 8434455 w 10020803"/>
              <a:gd name="connsiteY1860" fmla="*/ 4016141 h 5071844"/>
              <a:gd name="connsiteX1861" fmla="*/ 8423284 w 10020803"/>
              <a:gd name="connsiteY1861" fmla="*/ 4021727 h 5071844"/>
              <a:gd name="connsiteX1862" fmla="*/ 8412113 w 10020803"/>
              <a:gd name="connsiteY1862" fmla="*/ 4021727 h 5071844"/>
              <a:gd name="connsiteX1863" fmla="*/ 8423284 w 10020803"/>
              <a:gd name="connsiteY1863" fmla="*/ 4010556 h 5071844"/>
              <a:gd name="connsiteX1864" fmla="*/ 6892792 w 10020803"/>
              <a:gd name="connsiteY1864" fmla="*/ 4010556 h 5071844"/>
              <a:gd name="connsiteX1865" fmla="*/ 6892792 w 10020803"/>
              <a:gd name="connsiteY1865" fmla="*/ 4032899 h 5071844"/>
              <a:gd name="connsiteX1866" fmla="*/ 6959822 w 10020803"/>
              <a:gd name="connsiteY1866" fmla="*/ 4055241 h 5071844"/>
              <a:gd name="connsiteX1867" fmla="*/ 6982166 w 10020803"/>
              <a:gd name="connsiteY1867" fmla="*/ 4044070 h 5071844"/>
              <a:gd name="connsiteX1868" fmla="*/ 6993336 w 10020803"/>
              <a:gd name="connsiteY1868" fmla="*/ 4055241 h 5071844"/>
              <a:gd name="connsiteX1869" fmla="*/ 7015680 w 10020803"/>
              <a:gd name="connsiteY1869" fmla="*/ 4055241 h 5071844"/>
              <a:gd name="connsiteX1870" fmla="*/ 6959822 w 10020803"/>
              <a:gd name="connsiteY1870" fmla="*/ 4032899 h 5071844"/>
              <a:gd name="connsiteX1871" fmla="*/ 6948650 w 10020803"/>
              <a:gd name="connsiteY1871" fmla="*/ 4032899 h 5071844"/>
              <a:gd name="connsiteX1872" fmla="*/ 6937479 w 10020803"/>
              <a:gd name="connsiteY1872" fmla="*/ 4027313 h 5071844"/>
              <a:gd name="connsiteX1873" fmla="*/ 6948650 w 10020803"/>
              <a:gd name="connsiteY1873" fmla="*/ 4021727 h 5071844"/>
              <a:gd name="connsiteX1874" fmla="*/ 6915136 w 10020803"/>
              <a:gd name="connsiteY1874" fmla="*/ 4010556 h 5071844"/>
              <a:gd name="connsiteX1875" fmla="*/ 6267192 w 10020803"/>
              <a:gd name="connsiteY1875" fmla="*/ 4010556 h 5071844"/>
              <a:gd name="connsiteX1876" fmla="*/ 6256021 w 10020803"/>
              <a:gd name="connsiteY1876" fmla="*/ 4016141 h 5071844"/>
              <a:gd name="connsiteX1877" fmla="*/ 6267192 w 10020803"/>
              <a:gd name="connsiteY1877" fmla="*/ 4021727 h 5071844"/>
              <a:gd name="connsiteX1878" fmla="*/ 6289535 w 10020803"/>
              <a:gd name="connsiteY1878" fmla="*/ 4032899 h 5071844"/>
              <a:gd name="connsiteX1879" fmla="*/ 6300706 w 10020803"/>
              <a:gd name="connsiteY1879" fmla="*/ 4038484 h 5071844"/>
              <a:gd name="connsiteX1880" fmla="*/ 6323049 w 10020803"/>
              <a:gd name="connsiteY1880" fmla="*/ 4044070 h 5071844"/>
              <a:gd name="connsiteX1881" fmla="*/ 6345392 w 10020803"/>
              <a:gd name="connsiteY1881" fmla="*/ 4044070 h 5071844"/>
              <a:gd name="connsiteX1882" fmla="*/ 6334220 w 10020803"/>
              <a:gd name="connsiteY1882" fmla="*/ 4038484 h 5071844"/>
              <a:gd name="connsiteX1883" fmla="*/ 6311878 w 10020803"/>
              <a:gd name="connsiteY1883" fmla="*/ 4032899 h 5071844"/>
              <a:gd name="connsiteX1884" fmla="*/ 6283949 w 10020803"/>
              <a:gd name="connsiteY1884" fmla="*/ 4016141 h 5071844"/>
              <a:gd name="connsiteX1885" fmla="*/ 6267192 w 10020803"/>
              <a:gd name="connsiteY1885" fmla="*/ 4010556 h 5071844"/>
              <a:gd name="connsiteX1886" fmla="*/ 5328789 w 10020803"/>
              <a:gd name="connsiteY1886" fmla="*/ 4010556 h 5071844"/>
              <a:gd name="connsiteX1887" fmla="*/ 5328789 w 10020803"/>
              <a:gd name="connsiteY1887" fmla="*/ 4021727 h 5071844"/>
              <a:gd name="connsiteX1888" fmla="*/ 5317617 w 10020803"/>
              <a:gd name="connsiteY1888" fmla="*/ 4021727 h 5071844"/>
              <a:gd name="connsiteX1889" fmla="*/ 5317617 w 10020803"/>
              <a:gd name="connsiteY1889" fmla="*/ 4016141 h 5071844"/>
              <a:gd name="connsiteX1890" fmla="*/ 5328789 w 10020803"/>
              <a:gd name="connsiteY1890" fmla="*/ 4010556 h 5071844"/>
              <a:gd name="connsiteX1891" fmla="*/ 5261760 w 10020803"/>
              <a:gd name="connsiteY1891" fmla="*/ 4010556 h 5071844"/>
              <a:gd name="connsiteX1892" fmla="*/ 5295274 w 10020803"/>
              <a:gd name="connsiteY1892" fmla="*/ 4032899 h 5071844"/>
              <a:gd name="connsiteX1893" fmla="*/ 5261760 w 10020803"/>
              <a:gd name="connsiteY1893" fmla="*/ 4032899 h 5071844"/>
              <a:gd name="connsiteX1894" fmla="*/ 8333912 w 10020803"/>
              <a:gd name="connsiteY1894" fmla="*/ 3999384 h 5071844"/>
              <a:gd name="connsiteX1895" fmla="*/ 8345083 w 10020803"/>
              <a:gd name="connsiteY1895" fmla="*/ 3999384 h 5071844"/>
              <a:gd name="connsiteX1896" fmla="*/ 8356256 w 10020803"/>
              <a:gd name="connsiteY1896" fmla="*/ 3999384 h 5071844"/>
              <a:gd name="connsiteX1897" fmla="*/ 8356256 w 10020803"/>
              <a:gd name="connsiteY1897" fmla="*/ 4004970 h 5071844"/>
              <a:gd name="connsiteX1898" fmla="*/ 8345083 w 10020803"/>
              <a:gd name="connsiteY1898" fmla="*/ 4010556 h 5071844"/>
              <a:gd name="connsiteX1899" fmla="*/ 8333912 w 10020803"/>
              <a:gd name="connsiteY1899" fmla="*/ 3999384 h 5071844"/>
              <a:gd name="connsiteX1900" fmla="*/ 7501638 w 10020803"/>
              <a:gd name="connsiteY1900" fmla="*/ 3999384 h 5071844"/>
              <a:gd name="connsiteX1901" fmla="*/ 7518395 w 10020803"/>
              <a:gd name="connsiteY1901" fmla="*/ 3999384 h 5071844"/>
              <a:gd name="connsiteX1902" fmla="*/ 7529568 w 10020803"/>
              <a:gd name="connsiteY1902" fmla="*/ 3999384 h 5071844"/>
              <a:gd name="connsiteX1903" fmla="*/ 7529568 w 10020803"/>
              <a:gd name="connsiteY1903" fmla="*/ 4010556 h 5071844"/>
              <a:gd name="connsiteX1904" fmla="*/ 7518395 w 10020803"/>
              <a:gd name="connsiteY1904" fmla="*/ 4010556 h 5071844"/>
              <a:gd name="connsiteX1905" fmla="*/ 7501638 w 10020803"/>
              <a:gd name="connsiteY1905" fmla="*/ 3999384 h 5071844"/>
              <a:gd name="connsiteX1906" fmla="*/ 7373166 w 10020803"/>
              <a:gd name="connsiteY1906" fmla="*/ 3999384 h 5071844"/>
              <a:gd name="connsiteX1907" fmla="*/ 7384337 w 10020803"/>
              <a:gd name="connsiteY1907" fmla="*/ 3999384 h 5071844"/>
              <a:gd name="connsiteX1908" fmla="*/ 7429024 w 10020803"/>
              <a:gd name="connsiteY1908" fmla="*/ 3999384 h 5071844"/>
              <a:gd name="connsiteX1909" fmla="*/ 7473710 w 10020803"/>
              <a:gd name="connsiteY1909" fmla="*/ 3999384 h 5071844"/>
              <a:gd name="connsiteX1910" fmla="*/ 7484881 w 10020803"/>
              <a:gd name="connsiteY1910" fmla="*/ 3999384 h 5071844"/>
              <a:gd name="connsiteX1911" fmla="*/ 7496052 w 10020803"/>
              <a:gd name="connsiteY1911" fmla="*/ 3999384 h 5071844"/>
              <a:gd name="connsiteX1912" fmla="*/ 7501638 w 10020803"/>
              <a:gd name="connsiteY1912" fmla="*/ 3999384 h 5071844"/>
              <a:gd name="connsiteX1913" fmla="*/ 7484881 w 10020803"/>
              <a:gd name="connsiteY1913" fmla="*/ 4004970 h 5071844"/>
              <a:gd name="connsiteX1914" fmla="*/ 7490467 w 10020803"/>
              <a:gd name="connsiteY1914" fmla="*/ 4010556 h 5071844"/>
              <a:gd name="connsiteX1915" fmla="*/ 7496052 w 10020803"/>
              <a:gd name="connsiteY1915" fmla="*/ 4021727 h 5071844"/>
              <a:gd name="connsiteX1916" fmla="*/ 7507224 w 10020803"/>
              <a:gd name="connsiteY1916" fmla="*/ 4032899 h 5071844"/>
              <a:gd name="connsiteX1917" fmla="*/ 7512809 w 10020803"/>
              <a:gd name="connsiteY1917" fmla="*/ 4038484 h 5071844"/>
              <a:gd name="connsiteX1918" fmla="*/ 7484881 w 10020803"/>
              <a:gd name="connsiteY1918" fmla="*/ 4032899 h 5071844"/>
              <a:gd name="connsiteX1919" fmla="*/ 7440194 w 10020803"/>
              <a:gd name="connsiteY1919" fmla="*/ 4021727 h 5071844"/>
              <a:gd name="connsiteX1920" fmla="*/ 7423438 w 10020803"/>
              <a:gd name="connsiteY1920" fmla="*/ 4016141 h 5071844"/>
              <a:gd name="connsiteX1921" fmla="*/ 7417852 w 10020803"/>
              <a:gd name="connsiteY1921" fmla="*/ 4010556 h 5071844"/>
              <a:gd name="connsiteX1922" fmla="*/ 7417852 w 10020803"/>
              <a:gd name="connsiteY1922" fmla="*/ 4021727 h 5071844"/>
              <a:gd name="connsiteX1923" fmla="*/ 7417852 w 10020803"/>
              <a:gd name="connsiteY1923" fmla="*/ 4032899 h 5071844"/>
              <a:gd name="connsiteX1924" fmla="*/ 7395510 w 10020803"/>
              <a:gd name="connsiteY1924" fmla="*/ 4016141 h 5071844"/>
              <a:gd name="connsiteX1925" fmla="*/ 7373166 w 10020803"/>
              <a:gd name="connsiteY1925" fmla="*/ 3999384 h 5071844"/>
              <a:gd name="connsiteX1926" fmla="*/ 6021420 w 10020803"/>
              <a:gd name="connsiteY1926" fmla="*/ 3999384 h 5071844"/>
              <a:gd name="connsiteX1927" fmla="*/ 6043763 w 10020803"/>
              <a:gd name="connsiteY1927" fmla="*/ 4010556 h 5071844"/>
              <a:gd name="connsiteX1928" fmla="*/ 6032590 w 10020803"/>
              <a:gd name="connsiteY1928" fmla="*/ 4010556 h 5071844"/>
              <a:gd name="connsiteX1929" fmla="*/ 6021420 w 10020803"/>
              <a:gd name="connsiteY1929" fmla="*/ 4010556 h 5071844"/>
              <a:gd name="connsiteX1930" fmla="*/ 6032590 w 10020803"/>
              <a:gd name="connsiteY1930" fmla="*/ 4021727 h 5071844"/>
              <a:gd name="connsiteX1931" fmla="*/ 6054934 w 10020803"/>
              <a:gd name="connsiteY1931" fmla="*/ 4010556 h 5071844"/>
              <a:gd name="connsiteX1932" fmla="*/ 6032590 w 10020803"/>
              <a:gd name="connsiteY1932" fmla="*/ 3999384 h 5071844"/>
              <a:gd name="connsiteX1933" fmla="*/ 5876191 w 10020803"/>
              <a:gd name="connsiteY1933" fmla="*/ 3999384 h 5071844"/>
              <a:gd name="connsiteX1934" fmla="*/ 5876191 w 10020803"/>
              <a:gd name="connsiteY1934" fmla="*/ 4010556 h 5071844"/>
              <a:gd name="connsiteX1935" fmla="*/ 5887362 w 10020803"/>
              <a:gd name="connsiteY1935" fmla="*/ 3999384 h 5071844"/>
              <a:gd name="connsiteX1936" fmla="*/ 5876191 w 10020803"/>
              <a:gd name="connsiteY1936" fmla="*/ 3999384 h 5071844"/>
              <a:gd name="connsiteX1937" fmla="*/ 8086744 w 10020803"/>
              <a:gd name="connsiteY1937" fmla="*/ 3993799 h 5071844"/>
              <a:gd name="connsiteX1938" fmla="*/ 8076968 w 10020803"/>
              <a:gd name="connsiteY1938" fmla="*/ 3999384 h 5071844"/>
              <a:gd name="connsiteX1939" fmla="*/ 8088140 w 10020803"/>
              <a:gd name="connsiteY1939" fmla="*/ 4010556 h 5071844"/>
              <a:gd name="connsiteX1940" fmla="*/ 8099311 w 10020803"/>
              <a:gd name="connsiteY1940" fmla="*/ 4010556 h 5071844"/>
              <a:gd name="connsiteX1941" fmla="*/ 8093726 w 10020803"/>
              <a:gd name="connsiteY1941" fmla="*/ 3999384 h 5071844"/>
              <a:gd name="connsiteX1942" fmla="*/ 8086744 w 10020803"/>
              <a:gd name="connsiteY1942" fmla="*/ 3993799 h 5071844"/>
              <a:gd name="connsiteX1943" fmla="*/ 8646713 w 10020803"/>
              <a:gd name="connsiteY1943" fmla="*/ 3988213 h 5071844"/>
              <a:gd name="connsiteX1944" fmla="*/ 8657885 w 10020803"/>
              <a:gd name="connsiteY1944" fmla="*/ 3999384 h 5071844"/>
              <a:gd name="connsiteX1945" fmla="*/ 8680227 w 10020803"/>
              <a:gd name="connsiteY1945" fmla="*/ 3988213 h 5071844"/>
              <a:gd name="connsiteX1946" fmla="*/ 8663470 w 10020803"/>
              <a:gd name="connsiteY1946" fmla="*/ 3988213 h 5071844"/>
              <a:gd name="connsiteX1947" fmla="*/ 8646713 w 10020803"/>
              <a:gd name="connsiteY1947" fmla="*/ 3988213 h 5071844"/>
              <a:gd name="connsiteX1948" fmla="*/ 7563082 w 10020803"/>
              <a:gd name="connsiteY1948" fmla="*/ 3988213 h 5071844"/>
              <a:gd name="connsiteX1949" fmla="*/ 7574252 w 10020803"/>
              <a:gd name="connsiteY1949" fmla="*/ 3999384 h 5071844"/>
              <a:gd name="connsiteX1950" fmla="*/ 7585424 w 10020803"/>
              <a:gd name="connsiteY1950" fmla="*/ 3988213 h 5071844"/>
              <a:gd name="connsiteX1951" fmla="*/ 7574252 w 10020803"/>
              <a:gd name="connsiteY1951" fmla="*/ 3988213 h 5071844"/>
              <a:gd name="connsiteX1952" fmla="*/ 7563082 w 10020803"/>
              <a:gd name="connsiteY1952" fmla="*/ 3988213 h 5071844"/>
              <a:gd name="connsiteX1953" fmla="*/ 7105051 w 10020803"/>
              <a:gd name="connsiteY1953" fmla="*/ 3988213 h 5071844"/>
              <a:gd name="connsiteX1954" fmla="*/ 7105051 w 10020803"/>
              <a:gd name="connsiteY1954" fmla="*/ 3999384 h 5071844"/>
              <a:gd name="connsiteX1955" fmla="*/ 7116223 w 10020803"/>
              <a:gd name="connsiteY1955" fmla="*/ 3999384 h 5071844"/>
              <a:gd name="connsiteX1956" fmla="*/ 7105051 w 10020803"/>
              <a:gd name="connsiteY1956" fmla="*/ 3988213 h 5071844"/>
              <a:gd name="connsiteX1957" fmla="*/ 6859278 w 10020803"/>
              <a:gd name="connsiteY1957" fmla="*/ 3988213 h 5071844"/>
              <a:gd name="connsiteX1958" fmla="*/ 6848108 w 10020803"/>
              <a:gd name="connsiteY1958" fmla="*/ 3999384 h 5071844"/>
              <a:gd name="connsiteX1959" fmla="*/ 6848108 w 10020803"/>
              <a:gd name="connsiteY1959" fmla="*/ 4010556 h 5071844"/>
              <a:gd name="connsiteX1960" fmla="*/ 6859278 w 10020803"/>
              <a:gd name="connsiteY1960" fmla="*/ 4010556 h 5071844"/>
              <a:gd name="connsiteX1961" fmla="*/ 6881622 w 10020803"/>
              <a:gd name="connsiteY1961" fmla="*/ 4010556 h 5071844"/>
              <a:gd name="connsiteX1962" fmla="*/ 6870451 w 10020803"/>
              <a:gd name="connsiteY1962" fmla="*/ 3999384 h 5071844"/>
              <a:gd name="connsiteX1963" fmla="*/ 6859278 w 10020803"/>
              <a:gd name="connsiteY1963" fmla="*/ 3988213 h 5071844"/>
              <a:gd name="connsiteX1964" fmla="*/ 6758736 w 10020803"/>
              <a:gd name="connsiteY1964" fmla="*/ 3988213 h 5071844"/>
              <a:gd name="connsiteX1965" fmla="*/ 6741978 w 10020803"/>
              <a:gd name="connsiteY1965" fmla="*/ 3999384 h 5071844"/>
              <a:gd name="connsiteX1966" fmla="*/ 6758736 w 10020803"/>
              <a:gd name="connsiteY1966" fmla="*/ 4021727 h 5071844"/>
              <a:gd name="connsiteX1967" fmla="*/ 6792250 w 10020803"/>
              <a:gd name="connsiteY1967" fmla="*/ 4021727 h 5071844"/>
              <a:gd name="connsiteX1968" fmla="*/ 6797835 w 10020803"/>
              <a:gd name="connsiteY1968" fmla="*/ 3999384 h 5071844"/>
              <a:gd name="connsiteX1969" fmla="*/ 6781078 w 10020803"/>
              <a:gd name="connsiteY1969" fmla="*/ 3999384 h 5071844"/>
              <a:gd name="connsiteX1970" fmla="*/ 6769907 w 10020803"/>
              <a:gd name="connsiteY1970" fmla="*/ 3988213 h 5071844"/>
              <a:gd name="connsiteX1971" fmla="*/ 6758736 w 10020803"/>
              <a:gd name="connsiteY1971" fmla="*/ 3988213 h 5071844"/>
              <a:gd name="connsiteX1972" fmla="*/ 6591164 w 10020803"/>
              <a:gd name="connsiteY1972" fmla="*/ 3988213 h 5071844"/>
              <a:gd name="connsiteX1973" fmla="*/ 6579992 w 10020803"/>
              <a:gd name="connsiteY1973" fmla="*/ 3999384 h 5071844"/>
              <a:gd name="connsiteX1974" fmla="*/ 6585578 w 10020803"/>
              <a:gd name="connsiteY1974" fmla="*/ 4010556 h 5071844"/>
              <a:gd name="connsiteX1975" fmla="*/ 6591164 w 10020803"/>
              <a:gd name="connsiteY1975" fmla="*/ 3999384 h 5071844"/>
              <a:gd name="connsiteX1976" fmla="*/ 6591164 w 10020803"/>
              <a:gd name="connsiteY1976" fmla="*/ 3988213 h 5071844"/>
              <a:gd name="connsiteX1977" fmla="*/ 9478987 w 10020803"/>
              <a:gd name="connsiteY1977" fmla="*/ 3984722 h 5071844"/>
              <a:gd name="connsiteX1978" fmla="*/ 9495744 w 10020803"/>
              <a:gd name="connsiteY1978" fmla="*/ 3999384 h 5071844"/>
              <a:gd name="connsiteX1979" fmla="*/ 9506915 w 10020803"/>
              <a:gd name="connsiteY1979" fmla="*/ 4010556 h 5071844"/>
              <a:gd name="connsiteX1980" fmla="*/ 9484573 w 10020803"/>
              <a:gd name="connsiteY1980" fmla="*/ 3999384 h 5071844"/>
              <a:gd name="connsiteX1981" fmla="*/ 9473401 w 10020803"/>
              <a:gd name="connsiteY1981" fmla="*/ 3988213 h 5071844"/>
              <a:gd name="connsiteX1982" fmla="*/ 9478987 w 10020803"/>
              <a:gd name="connsiteY1982" fmla="*/ 3984722 h 5071844"/>
              <a:gd name="connsiteX1983" fmla="*/ 8546171 w 10020803"/>
              <a:gd name="connsiteY1983" fmla="*/ 3977042 h 5071844"/>
              <a:gd name="connsiteX1984" fmla="*/ 8534998 w 10020803"/>
              <a:gd name="connsiteY1984" fmla="*/ 3988213 h 5071844"/>
              <a:gd name="connsiteX1985" fmla="*/ 8546171 w 10020803"/>
              <a:gd name="connsiteY1985" fmla="*/ 3988213 h 5071844"/>
              <a:gd name="connsiteX1986" fmla="*/ 8434455 w 10020803"/>
              <a:gd name="connsiteY1986" fmla="*/ 3977042 h 5071844"/>
              <a:gd name="connsiteX1987" fmla="*/ 8445627 w 10020803"/>
              <a:gd name="connsiteY1987" fmla="*/ 3988213 h 5071844"/>
              <a:gd name="connsiteX1988" fmla="*/ 8456798 w 10020803"/>
              <a:gd name="connsiteY1988" fmla="*/ 3999384 h 5071844"/>
              <a:gd name="connsiteX1989" fmla="*/ 8467970 w 10020803"/>
              <a:gd name="connsiteY1989" fmla="*/ 4004970 h 5071844"/>
              <a:gd name="connsiteX1990" fmla="*/ 8456798 w 10020803"/>
              <a:gd name="connsiteY1990" fmla="*/ 4010556 h 5071844"/>
              <a:gd name="connsiteX1991" fmla="*/ 8445627 w 10020803"/>
              <a:gd name="connsiteY1991" fmla="*/ 4010556 h 5071844"/>
              <a:gd name="connsiteX1992" fmla="*/ 8434455 w 10020803"/>
              <a:gd name="connsiteY1992" fmla="*/ 3999384 h 5071844"/>
              <a:gd name="connsiteX1993" fmla="*/ 8222198 w 10020803"/>
              <a:gd name="connsiteY1993" fmla="*/ 3977042 h 5071844"/>
              <a:gd name="connsiteX1994" fmla="*/ 8222198 w 10020803"/>
              <a:gd name="connsiteY1994" fmla="*/ 3988213 h 5071844"/>
              <a:gd name="connsiteX1995" fmla="*/ 8233368 w 10020803"/>
              <a:gd name="connsiteY1995" fmla="*/ 3993799 h 5071844"/>
              <a:gd name="connsiteX1996" fmla="*/ 8244541 w 10020803"/>
              <a:gd name="connsiteY1996" fmla="*/ 3988213 h 5071844"/>
              <a:gd name="connsiteX1997" fmla="*/ 8244541 w 10020803"/>
              <a:gd name="connsiteY1997" fmla="*/ 3977042 h 5071844"/>
              <a:gd name="connsiteX1998" fmla="*/ 8233368 w 10020803"/>
              <a:gd name="connsiteY1998" fmla="*/ 3977042 h 5071844"/>
              <a:gd name="connsiteX1999" fmla="*/ 6524135 w 10020803"/>
              <a:gd name="connsiteY1999" fmla="*/ 3977042 h 5071844"/>
              <a:gd name="connsiteX2000" fmla="*/ 6535307 w 10020803"/>
              <a:gd name="connsiteY2000" fmla="*/ 3988213 h 5071844"/>
              <a:gd name="connsiteX2001" fmla="*/ 6552064 w 10020803"/>
              <a:gd name="connsiteY2001" fmla="*/ 3999384 h 5071844"/>
              <a:gd name="connsiteX2002" fmla="*/ 6557649 w 10020803"/>
              <a:gd name="connsiteY2002" fmla="*/ 3988213 h 5071844"/>
              <a:gd name="connsiteX2003" fmla="*/ 6524135 w 10020803"/>
              <a:gd name="connsiteY2003" fmla="*/ 3977042 h 5071844"/>
              <a:gd name="connsiteX2004" fmla="*/ 6468278 w 10020803"/>
              <a:gd name="connsiteY2004" fmla="*/ 3977042 h 5071844"/>
              <a:gd name="connsiteX2005" fmla="*/ 6457106 w 10020803"/>
              <a:gd name="connsiteY2005" fmla="*/ 3988213 h 5071844"/>
              <a:gd name="connsiteX2006" fmla="*/ 6468278 w 10020803"/>
              <a:gd name="connsiteY2006" fmla="*/ 3982627 h 5071844"/>
              <a:gd name="connsiteX2007" fmla="*/ 6468278 w 10020803"/>
              <a:gd name="connsiteY2007" fmla="*/ 3977042 h 5071844"/>
              <a:gd name="connsiteX2008" fmla="*/ 5987906 w 10020803"/>
              <a:gd name="connsiteY2008" fmla="*/ 3977042 h 5071844"/>
              <a:gd name="connsiteX2009" fmla="*/ 5976733 w 10020803"/>
              <a:gd name="connsiteY2009" fmla="*/ 3988213 h 5071844"/>
              <a:gd name="connsiteX2010" fmla="*/ 5976733 w 10020803"/>
              <a:gd name="connsiteY2010" fmla="*/ 3999384 h 5071844"/>
              <a:gd name="connsiteX2011" fmla="*/ 5987906 w 10020803"/>
              <a:gd name="connsiteY2011" fmla="*/ 3999384 h 5071844"/>
              <a:gd name="connsiteX2012" fmla="*/ 5999076 w 10020803"/>
              <a:gd name="connsiteY2012" fmla="*/ 3988213 h 5071844"/>
              <a:gd name="connsiteX2013" fmla="*/ 5999076 w 10020803"/>
              <a:gd name="connsiteY2013" fmla="*/ 3982627 h 5071844"/>
              <a:gd name="connsiteX2014" fmla="*/ 5987906 w 10020803"/>
              <a:gd name="connsiteY2014" fmla="*/ 3977042 h 5071844"/>
              <a:gd name="connsiteX2015" fmla="*/ 5362303 w 10020803"/>
              <a:gd name="connsiteY2015" fmla="*/ 3977042 h 5071844"/>
              <a:gd name="connsiteX2016" fmla="*/ 5362303 w 10020803"/>
              <a:gd name="connsiteY2016" fmla="*/ 3988213 h 5071844"/>
              <a:gd name="connsiteX2017" fmla="*/ 5373474 w 10020803"/>
              <a:gd name="connsiteY2017" fmla="*/ 3988213 h 5071844"/>
              <a:gd name="connsiteX2018" fmla="*/ 5362303 w 10020803"/>
              <a:gd name="connsiteY2018" fmla="*/ 3977042 h 5071844"/>
              <a:gd name="connsiteX2019" fmla="*/ 4981077 w 10020803"/>
              <a:gd name="connsiteY2019" fmla="*/ 3970060 h 5071844"/>
              <a:gd name="connsiteX2020" fmla="*/ 4976887 w 10020803"/>
              <a:gd name="connsiteY2020" fmla="*/ 3971456 h 5071844"/>
              <a:gd name="connsiteX2021" fmla="*/ 4982474 w 10020803"/>
              <a:gd name="connsiteY2021" fmla="*/ 3982627 h 5071844"/>
              <a:gd name="connsiteX2022" fmla="*/ 4993644 w 10020803"/>
              <a:gd name="connsiteY2022" fmla="*/ 3988213 h 5071844"/>
              <a:gd name="connsiteX2023" fmla="*/ 4982474 w 10020803"/>
              <a:gd name="connsiteY2023" fmla="*/ 3977042 h 5071844"/>
              <a:gd name="connsiteX2024" fmla="*/ 4981077 w 10020803"/>
              <a:gd name="connsiteY2024" fmla="*/ 3970060 h 5071844"/>
              <a:gd name="connsiteX2025" fmla="*/ 8713742 w 10020803"/>
              <a:gd name="connsiteY2025" fmla="*/ 3965870 h 5071844"/>
              <a:gd name="connsiteX2026" fmla="*/ 8713742 w 10020803"/>
              <a:gd name="connsiteY2026" fmla="*/ 3988213 h 5071844"/>
              <a:gd name="connsiteX2027" fmla="*/ 8736084 w 10020803"/>
              <a:gd name="connsiteY2027" fmla="*/ 3988213 h 5071844"/>
              <a:gd name="connsiteX2028" fmla="*/ 8747257 w 10020803"/>
              <a:gd name="connsiteY2028" fmla="*/ 3988213 h 5071844"/>
              <a:gd name="connsiteX2029" fmla="*/ 8724913 w 10020803"/>
              <a:gd name="connsiteY2029" fmla="*/ 3977042 h 5071844"/>
              <a:gd name="connsiteX2030" fmla="*/ 8713742 w 10020803"/>
              <a:gd name="connsiteY2030" fmla="*/ 3965870 h 5071844"/>
              <a:gd name="connsiteX2031" fmla="*/ 8657885 w 10020803"/>
              <a:gd name="connsiteY2031" fmla="*/ 3965870 h 5071844"/>
              <a:gd name="connsiteX2032" fmla="*/ 8669056 w 10020803"/>
              <a:gd name="connsiteY2032" fmla="*/ 3977042 h 5071844"/>
              <a:gd name="connsiteX2033" fmla="*/ 8669056 w 10020803"/>
              <a:gd name="connsiteY2033" fmla="*/ 3965870 h 5071844"/>
              <a:gd name="connsiteX2034" fmla="*/ 8657885 w 10020803"/>
              <a:gd name="connsiteY2034" fmla="*/ 3965870 h 5071844"/>
              <a:gd name="connsiteX2035" fmla="*/ 8602028 w 10020803"/>
              <a:gd name="connsiteY2035" fmla="*/ 3965870 h 5071844"/>
              <a:gd name="connsiteX2036" fmla="*/ 8590856 w 10020803"/>
              <a:gd name="connsiteY2036" fmla="*/ 3999384 h 5071844"/>
              <a:gd name="connsiteX2037" fmla="*/ 8602028 w 10020803"/>
              <a:gd name="connsiteY2037" fmla="*/ 3988213 h 5071844"/>
              <a:gd name="connsiteX2038" fmla="*/ 8367426 w 10020803"/>
              <a:gd name="connsiteY2038" fmla="*/ 3965870 h 5071844"/>
              <a:gd name="connsiteX2039" fmla="*/ 8367426 w 10020803"/>
              <a:gd name="connsiteY2039" fmla="*/ 3977042 h 5071844"/>
              <a:gd name="connsiteX2040" fmla="*/ 8378598 w 10020803"/>
              <a:gd name="connsiteY2040" fmla="*/ 3977042 h 5071844"/>
              <a:gd name="connsiteX2041" fmla="*/ 8373012 w 10020803"/>
              <a:gd name="connsiteY2041" fmla="*/ 3965870 h 5071844"/>
              <a:gd name="connsiteX2042" fmla="*/ 8367426 w 10020803"/>
              <a:gd name="connsiteY2042" fmla="*/ 3965870 h 5071844"/>
              <a:gd name="connsiteX2043" fmla="*/ 4479758 w 10020803"/>
              <a:gd name="connsiteY2043" fmla="*/ 3965870 h 5071844"/>
              <a:gd name="connsiteX2044" fmla="*/ 4502101 w 10020803"/>
              <a:gd name="connsiteY2044" fmla="*/ 3965870 h 5071844"/>
              <a:gd name="connsiteX2045" fmla="*/ 4502101 w 10020803"/>
              <a:gd name="connsiteY2045" fmla="*/ 3977042 h 5071844"/>
              <a:gd name="connsiteX2046" fmla="*/ 4479758 w 10020803"/>
              <a:gd name="connsiteY2046" fmla="*/ 3965870 h 5071844"/>
              <a:gd name="connsiteX2047" fmla="*/ 8523827 w 10020803"/>
              <a:gd name="connsiteY2047" fmla="*/ 3954699 h 5071844"/>
              <a:gd name="connsiteX2048" fmla="*/ 8523827 w 10020803"/>
              <a:gd name="connsiteY2048" fmla="*/ 3965870 h 5071844"/>
              <a:gd name="connsiteX2049" fmla="*/ 8523827 w 10020803"/>
              <a:gd name="connsiteY2049" fmla="*/ 3977042 h 5071844"/>
              <a:gd name="connsiteX2050" fmla="*/ 8534998 w 10020803"/>
              <a:gd name="connsiteY2050" fmla="*/ 3965870 h 5071844"/>
              <a:gd name="connsiteX2051" fmla="*/ 8523827 w 10020803"/>
              <a:gd name="connsiteY2051" fmla="*/ 3954699 h 5071844"/>
              <a:gd name="connsiteX2052" fmla="*/ 8434455 w 10020803"/>
              <a:gd name="connsiteY2052" fmla="*/ 3954699 h 5071844"/>
              <a:gd name="connsiteX2053" fmla="*/ 8445627 w 10020803"/>
              <a:gd name="connsiteY2053" fmla="*/ 3954699 h 5071844"/>
              <a:gd name="connsiteX2054" fmla="*/ 8445627 w 10020803"/>
              <a:gd name="connsiteY2054" fmla="*/ 3965870 h 5071844"/>
              <a:gd name="connsiteX2055" fmla="*/ 8434455 w 10020803"/>
              <a:gd name="connsiteY2055" fmla="*/ 3954699 h 5071844"/>
              <a:gd name="connsiteX2056" fmla="*/ 8289226 w 10020803"/>
              <a:gd name="connsiteY2056" fmla="*/ 3954699 h 5071844"/>
              <a:gd name="connsiteX2057" fmla="*/ 8311569 w 10020803"/>
              <a:gd name="connsiteY2057" fmla="*/ 3965870 h 5071844"/>
              <a:gd name="connsiteX2058" fmla="*/ 8311569 w 10020803"/>
              <a:gd name="connsiteY2058" fmla="*/ 3954699 h 5071844"/>
              <a:gd name="connsiteX2059" fmla="*/ 8155168 w 10020803"/>
              <a:gd name="connsiteY2059" fmla="*/ 3954699 h 5071844"/>
              <a:gd name="connsiteX2060" fmla="*/ 8160754 w 10020803"/>
              <a:gd name="connsiteY2060" fmla="*/ 3971456 h 5071844"/>
              <a:gd name="connsiteX2061" fmla="*/ 8177512 w 10020803"/>
              <a:gd name="connsiteY2061" fmla="*/ 3977042 h 5071844"/>
              <a:gd name="connsiteX2062" fmla="*/ 8166340 w 10020803"/>
              <a:gd name="connsiteY2062" fmla="*/ 3954699 h 5071844"/>
              <a:gd name="connsiteX2063" fmla="*/ 8121654 w 10020803"/>
              <a:gd name="connsiteY2063" fmla="*/ 3954699 h 5071844"/>
              <a:gd name="connsiteX2064" fmla="*/ 8132825 w 10020803"/>
              <a:gd name="connsiteY2064" fmla="*/ 3965870 h 5071844"/>
              <a:gd name="connsiteX2065" fmla="*/ 8143998 w 10020803"/>
              <a:gd name="connsiteY2065" fmla="*/ 3954699 h 5071844"/>
              <a:gd name="connsiteX2066" fmla="*/ 6769907 w 10020803"/>
              <a:gd name="connsiteY2066" fmla="*/ 3954699 h 5071844"/>
              <a:gd name="connsiteX2067" fmla="*/ 6781078 w 10020803"/>
              <a:gd name="connsiteY2067" fmla="*/ 3965870 h 5071844"/>
              <a:gd name="connsiteX2068" fmla="*/ 6781078 w 10020803"/>
              <a:gd name="connsiteY2068" fmla="*/ 3954699 h 5071844"/>
              <a:gd name="connsiteX2069" fmla="*/ 6769907 w 10020803"/>
              <a:gd name="connsiteY2069" fmla="*/ 3954699 h 5071844"/>
              <a:gd name="connsiteX2070" fmla="*/ 6423592 w 10020803"/>
              <a:gd name="connsiteY2070" fmla="*/ 3954699 h 5071844"/>
              <a:gd name="connsiteX2071" fmla="*/ 6423592 w 10020803"/>
              <a:gd name="connsiteY2071" fmla="*/ 3965870 h 5071844"/>
              <a:gd name="connsiteX2072" fmla="*/ 6434764 w 10020803"/>
              <a:gd name="connsiteY2072" fmla="*/ 3965870 h 5071844"/>
              <a:gd name="connsiteX2073" fmla="*/ 6434764 w 10020803"/>
              <a:gd name="connsiteY2073" fmla="*/ 3954699 h 5071844"/>
              <a:gd name="connsiteX2074" fmla="*/ 6423592 w 10020803"/>
              <a:gd name="connsiteY2074" fmla="*/ 3954699 h 5071844"/>
              <a:gd name="connsiteX2075" fmla="*/ 5999076 w 10020803"/>
              <a:gd name="connsiteY2075" fmla="*/ 3954699 h 5071844"/>
              <a:gd name="connsiteX2076" fmla="*/ 6010249 w 10020803"/>
              <a:gd name="connsiteY2076" fmla="*/ 3965870 h 5071844"/>
              <a:gd name="connsiteX2077" fmla="*/ 6021420 w 10020803"/>
              <a:gd name="connsiteY2077" fmla="*/ 3965870 h 5071844"/>
              <a:gd name="connsiteX2078" fmla="*/ 6021420 w 10020803"/>
              <a:gd name="connsiteY2078" fmla="*/ 3954699 h 5071844"/>
              <a:gd name="connsiteX2079" fmla="*/ 6010249 w 10020803"/>
              <a:gd name="connsiteY2079" fmla="*/ 3954699 h 5071844"/>
              <a:gd name="connsiteX2080" fmla="*/ 5999076 w 10020803"/>
              <a:gd name="connsiteY2080" fmla="*/ 3954699 h 5071844"/>
              <a:gd name="connsiteX2081" fmla="*/ 4915445 w 10020803"/>
              <a:gd name="connsiteY2081" fmla="*/ 3954699 h 5071844"/>
              <a:gd name="connsiteX2082" fmla="*/ 4904273 w 10020803"/>
              <a:gd name="connsiteY2082" fmla="*/ 3965870 h 5071844"/>
              <a:gd name="connsiteX2083" fmla="*/ 4915445 w 10020803"/>
              <a:gd name="connsiteY2083" fmla="*/ 3965870 h 5071844"/>
              <a:gd name="connsiteX2084" fmla="*/ 8247334 w 10020803"/>
              <a:gd name="connsiteY2084" fmla="*/ 3949112 h 5071844"/>
              <a:gd name="connsiteX2085" fmla="*/ 8244541 w 10020803"/>
              <a:gd name="connsiteY2085" fmla="*/ 3954699 h 5071844"/>
              <a:gd name="connsiteX2086" fmla="*/ 8255712 w 10020803"/>
              <a:gd name="connsiteY2086" fmla="*/ 3954699 h 5071844"/>
              <a:gd name="connsiteX2087" fmla="*/ 8247334 w 10020803"/>
              <a:gd name="connsiteY2087" fmla="*/ 3949112 h 5071844"/>
              <a:gd name="connsiteX2088" fmla="*/ 7125998 w 10020803"/>
              <a:gd name="connsiteY2088" fmla="*/ 3949112 h 5071844"/>
              <a:gd name="connsiteX2089" fmla="*/ 7116223 w 10020803"/>
              <a:gd name="connsiteY2089" fmla="*/ 3954699 h 5071844"/>
              <a:gd name="connsiteX2090" fmla="*/ 7132980 w 10020803"/>
              <a:gd name="connsiteY2090" fmla="*/ 3971456 h 5071844"/>
              <a:gd name="connsiteX2091" fmla="*/ 7183252 w 10020803"/>
              <a:gd name="connsiteY2091" fmla="*/ 3977042 h 5071844"/>
              <a:gd name="connsiteX2092" fmla="*/ 7172080 w 10020803"/>
              <a:gd name="connsiteY2092" fmla="*/ 3965870 h 5071844"/>
              <a:gd name="connsiteX2093" fmla="*/ 7149737 w 10020803"/>
              <a:gd name="connsiteY2093" fmla="*/ 3954699 h 5071844"/>
              <a:gd name="connsiteX2094" fmla="*/ 7132980 w 10020803"/>
              <a:gd name="connsiteY2094" fmla="*/ 3954699 h 5071844"/>
              <a:gd name="connsiteX2095" fmla="*/ 7125998 w 10020803"/>
              <a:gd name="connsiteY2095" fmla="*/ 3949112 h 5071844"/>
              <a:gd name="connsiteX2096" fmla="*/ 8199854 w 10020803"/>
              <a:gd name="connsiteY2096" fmla="*/ 3943526 h 5071844"/>
              <a:gd name="connsiteX2097" fmla="*/ 8188684 w 10020803"/>
              <a:gd name="connsiteY2097" fmla="*/ 3954699 h 5071844"/>
              <a:gd name="connsiteX2098" fmla="*/ 8183098 w 10020803"/>
              <a:gd name="connsiteY2098" fmla="*/ 3965870 h 5071844"/>
              <a:gd name="connsiteX2099" fmla="*/ 8177512 w 10020803"/>
              <a:gd name="connsiteY2099" fmla="*/ 3971456 h 5071844"/>
              <a:gd name="connsiteX2100" fmla="*/ 8194268 w 10020803"/>
              <a:gd name="connsiteY2100" fmla="*/ 3971456 h 5071844"/>
              <a:gd name="connsiteX2101" fmla="*/ 8211026 w 10020803"/>
              <a:gd name="connsiteY2101" fmla="*/ 3965870 h 5071844"/>
              <a:gd name="connsiteX2102" fmla="*/ 8211026 w 10020803"/>
              <a:gd name="connsiteY2102" fmla="*/ 3954699 h 5071844"/>
              <a:gd name="connsiteX2103" fmla="*/ 8222198 w 10020803"/>
              <a:gd name="connsiteY2103" fmla="*/ 3949112 h 5071844"/>
              <a:gd name="connsiteX2104" fmla="*/ 8211026 w 10020803"/>
              <a:gd name="connsiteY2104" fmla="*/ 3943526 h 5071844"/>
              <a:gd name="connsiteX2105" fmla="*/ 6915136 w 10020803"/>
              <a:gd name="connsiteY2105" fmla="*/ 3943526 h 5071844"/>
              <a:gd name="connsiteX2106" fmla="*/ 6926308 w 10020803"/>
              <a:gd name="connsiteY2106" fmla="*/ 3954699 h 5071844"/>
              <a:gd name="connsiteX2107" fmla="*/ 6937479 w 10020803"/>
              <a:gd name="connsiteY2107" fmla="*/ 3954699 h 5071844"/>
              <a:gd name="connsiteX2108" fmla="*/ 6915136 w 10020803"/>
              <a:gd name="connsiteY2108" fmla="*/ 3943526 h 5071844"/>
              <a:gd name="connsiteX2109" fmla="*/ 6725221 w 10020803"/>
              <a:gd name="connsiteY2109" fmla="*/ 3943526 h 5071844"/>
              <a:gd name="connsiteX2110" fmla="*/ 6714050 w 10020803"/>
              <a:gd name="connsiteY2110" fmla="*/ 3954699 h 5071844"/>
              <a:gd name="connsiteX2111" fmla="*/ 6714050 w 10020803"/>
              <a:gd name="connsiteY2111" fmla="*/ 3965870 h 5071844"/>
              <a:gd name="connsiteX2112" fmla="*/ 6725221 w 10020803"/>
              <a:gd name="connsiteY2112" fmla="*/ 3965870 h 5071844"/>
              <a:gd name="connsiteX2113" fmla="*/ 6736393 w 10020803"/>
              <a:gd name="connsiteY2113" fmla="*/ 3954699 h 5071844"/>
              <a:gd name="connsiteX2114" fmla="*/ 6741978 w 10020803"/>
              <a:gd name="connsiteY2114" fmla="*/ 3949112 h 5071844"/>
              <a:gd name="connsiteX2115" fmla="*/ 6725221 w 10020803"/>
              <a:gd name="connsiteY2115" fmla="*/ 3943526 h 5071844"/>
              <a:gd name="connsiteX2116" fmla="*/ 6635850 w 10020803"/>
              <a:gd name="connsiteY2116" fmla="*/ 3943526 h 5071844"/>
              <a:gd name="connsiteX2117" fmla="*/ 6624678 w 10020803"/>
              <a:gd name="connsiteY2117" fmla="*/ 3954699 h 5071844"/>
              <a:gd name="connsiteX2118" fmla="*/ 6658192 w 10020803"/>
              <a:gd name="connsiteY2118" fmla="*/ 3965870 h 5071844"/>
              <a:gd name="connsiteX2119" fmla="*/ 6658192 w 10020803"/>
              <a:gd name="connsiteY2119" fmla="*/ 3954699 h 5071844"/>
              <a:gd name="connsiteX2120" fmla="*/ 6641436 w 10020803"/>
              <a:gd name="connsiteY2120" fmla="*/ 3954699 h 5071844"/>
              <a:gd name="connsiteX2121" fmla="*/ 6635850 w 10020803"/>
              <a:gd name="connsiteY2121" fmla="*/ 3943526 h 5071844"/>
              <a:gd name="connsiteX2122" fmla="*/ 6401250 w 10020803"/>
              <a:gd name="connsiteY2122" fmla="*/ 3943526 h 5071844"/>
              <a:gd name="connsiteX2123" fmla="*/ 6401250 w 10020803"/>
              <a:gd name="connsiteY2123" fmla="*/ 3954699 h 5071844"/>
              <a:gd name="connsiteX2124" fmla="*/ 6412420 w 10020803"/>
              <a:gd name="connsiteY2124" fmla="*/ 3954699 h 5071844"/>
              <a:gd name="connsiteX2125" fmla="*/ 6412420 w 10020803"/>
              <a:gd name="connsiteY2125" fmla="*/ 3943526 h 5071844"/>
              <a:gd name="connsiteX2126" fmla="*/ 6401250 w 10020803"/>
              <a:gd name="connsiteY2126" fmla="*/ 3943526 h 5071844"/>
              <a:gd name="connsiteX2127" fmla="*/ 6283949 w 10020803"/>
              <a:gd name="connsiteY2127" fmla="*/ 3943526 h 5071844"/>
              <a:gd name="connsiteX2128" fmla="*/ 6289535 w 10020803"/>
              <a:gd name="connsiteY2128" fmla="*/ 3954699 h 5071844"/>
              <a:gd name="connsiteX2129" fmla="*/ 6306292 w 10020803"/>
              <a:gd name="connsiteY2129" fmla="*/ 3965870 h 5071844"/>
              <a:gd name="connsiteX2130" fmla="*/ 6311878 w 10020803"/>
              <a:gd name="connsiteY2130" fmla="*/ 3954699 h 5071844"/>
              <a:gd name="connsiteX2131" fmla="*/ 6300706 w 10020803"/>
              <a:gd name="connsiteY2131" fmla="*/ 3954699 h 5071844"/>
              <a:gd name="connsiteX2132" fmla="*/ 6295120 w 10020803"/>
              <a:gd name="connsiteY2132" fmla="*/ 3954699 h 5071844"/>
              <a:gd name="connsiteX2133" fmla="*/ 6289535 w 10020803"/>
              <a:gd name="connsiteY2133" fmla="*/ 3943526 h 5071844"/>
              <a:gd name="connsiteX2134" fmla="*/ 6283949 w 10020803"/>
              <a:gd name="connsiteY2134" fmla="*/ 3943526 h 5071844"/>
              <a:gd name="connsiteX2135" fmla="*/ 5060674 w 10020803"/>
              <a:gd name="connsiteY2135" fmla="*/ 3943526 h 5071844"/>
              <a:gd name="connsiteX2136" fmla="*/ 5071844 w 10020803"/>
              <a:gd name="connsiteY2136" fmla="*/ 3943526 h 5071844"/>
              <a:gd name="connsiteX2137" fmla="*/ 5060674 w 10020803"/>
              <a:gd name="connsiteY2137" fmla="*/ 3954699 h 5071844"/>
              <a:gd name="connsiteX2138" fmla="*/ 8223592 w 10020803"/>
              <a:gd name="connsiteY2138" fmla="*/ 3935148 h 5071844"/>
              <a:gd name="connsiteX2139" fmla="*/ 8216612 w 10020803"/>
              <a:gd name="connsiteY2139" fmla="*/ 3937942 h 5071844"/>
              <a:gd name="connsiteX2140" fmla="*/ 8227782 w 10020803"/>
              <a:gd name="connsiteY2140" fmla="*/ 3943526 h 5071844"/>
              <a:gd name="connsiteX2141" fmla="*/ 8233368 w 10020803"/>
              <a:gd name="connsiteY2141" fmla="*/ 3937942 h 5071844"/>
              <a:gd name="connsiteX2142" fmla="*/ 8223592 w 10020803"/>
              <a:gd name="connsiteY2142" fmla="*/ 3935148 h 5071844"/>
              <a:gd name="connsiteX2143" fmla="*/ 9004200 w 10020803"/>
              <a:gd name="connsiteY2143" fmla="*/ 3932355 h 5071844"/>
              <a:gd name="connsiteX2144" fmla="*/ 9015372 w 10020803"/>
              <a:gd name="connsiteY2144" fmla="*/ 3943526 h 5071844"/>
              <a:gd name="connsiteX2145" fmla="*/ 9004200 w 10020803"/>
              <a:gd name="connsiteY2145" fmla="*/ 3943526 h 5071844"/>
              <a:gd name="connsiteX2146" fmla="*/ 9004200 w 10020803"/>
              <a:gd name="connsiteY2146" fmla="*/ 3932355 h 5071844"/>
              <a:gd name="connsiteX2147" fmla="*/ 6892792 w 10020803"/>
              <a:gd name="connsiteY2147" fmla="*/ 3932355 h 5071844"/>
              <a:gd name="connsiteX2148" fmla="*/ 6903965 w 10020803"/>
              <a:gd name="connsiteY2148" fmla="*/ 3943526 h 5071844"/>
              <a:gd name="connsiteX2149" fmla="*/ 6903965 w 10020803"/>
              <a:gd name="connsiteY2149" fmla="*/ 3932355 h 5071844"/>
              <a:gd name="connsiteX2150" fmla="*/ 6334220 w 10020803"/>
              <a:gd name="connsiteY2150" fmla="*/ 3932355 h 5071844"/>
              <a:gd name="connsiteX2151" fmla="*/ 6339806 w 10020803"/>
              <a:gd name="connsiteY2151" fmla="*/ 3943526 h 5071844"/>
              <a:gd name="connsiteX2152" fmla="*/ 6345392 w 10020803"/>
              <a:gd name="connsiteY2152" fmla="*/ 3932355 h 5071844"/>
              <a:gd name="connsiteX2153" fmla="*/ 6334220 w 10020803"/>
              <a:gd name="connsiteY2153" fmla="*/ 3932355 h 5071844"/>
              <a:gd name="connsiteX2154" fmla="*/ 6244849 w 10020803"/>
              <a:gd name="connsiteY2154" fmla="*/ 3932355 h 5071844"/>
              <a:gd name="connsiteX2155" fmla="*/ 6233678 w 10020803"/>
              <a:gd name="connsiteY2155" fmla="*/ 3943526 h 5071844"/>
              <a:gd name="connsiteX2156" fmla="*/ 6256021 w 10020803"/>
              <a:gd name="connsiteY2156" fmla="*/ 3932355 h 5071844"/>
              <a:gd name="connsiteX2157" fmla="*/ 8621577 w 10020803"/>
              <a:gd name="connsiteY2157" fmla="*/ 3926769 h 5071844"/>
              <a:gd name="connsiteX2158" fmla="*/ 8613199 w 10020803"/>
              <a:gd name="connsiteY2158" fmla="*/ 3932355 h 5071844"/>
              <a:gd name="connsiteX2159" fmla="*/ 8624370 w 10020803"/>
              <a:gd name="connsiteY2159" fmla="*/ 3932355 h 5071844"/>
              <a:gd name="connsiteX2160" fmla="*/ 8621577 w 10020803"/>
              <a:gd name="connsiteY2160" fmla="*/ 3926769 h 5071844"/>
              <a:gd name="connsiteX2161" fmla="*/ 6862072 w 10020803"/>
              <a:gd name="connsiteY2161" fmla="*/ 3926769 h 5071844"/>
              <a:gd name="connsiteX2162" fmla="*/ 6859278 w 10020803"/>
              <a:gd name="connsiteY2162" fmla="*/ 3932355 h 5071844"/>
              <a:gd name="connsiteX2163" fmla="*/ 6864864 w 10020803"/>
              <a:gd name="connsiteY2163" fmla="*/ 3943526 h 5071844"/>
              <a:gd name="connsiteX2164" fmla="*/ 6870451 w 10020803"/>
              <a:gd name="connsiteY2164" fmla="*/ 3932355 h 5071844"/>
              <a:gd name="connsiteX2165" fmla="*/ 6862072 w 10020803"/>
              <a:gd name="connsiteY2165" fmla="*/ 3926769 h 5071844"/>
              <a:gd name="connsiteX2166" fmla="*/ 8937172 w 10020803"/>
              <a:gd name="connsiteY2166" fmla="*/ 3921185 h 5071844"/>
              <a:gd name="connsiteX2167" fmla="*/ 8948342 w 10020803"/>
              <a:gd name="connsiteY2167" fmla="*/ 3932355 h 5071844"/>
              <a:gd name="connsiteX2168" fmla="*/ 8937172 w 10020803"/>
              <a:gd name="connsiteY2168" fmla="*/ 3932355 h 5071844"/>
              <a:gd name="connsiteX2169" fmla="*/ 8937172 w 10020803"/>
              <a:gd name="connsiteY2169" fmla="*/ 3921185 h 5071844"/>
              <a:gd name="connsiteX2170" fmla="*/ 8741670 w 10020803"/>
              <a:gd name="connsiteY2170" fmla="*/ 3921185 h 5071844"/>
              <a:gd name="connsiteX2171" fmla="*/ 8736084 w 10020803"/>
              <a:gd name="connsiteY2171" fmla="*/ 3932355 h 5071844"/>
              <a:gd name="connsiteX2172" fmla="*/ 8736084 w 10020803"/>
              <a:gd name="connsiteY2172" fmla="*/ 3943526 h 5071844"/>
              <a:gd name="connsiteX2173" fmla="*/ 8747257 w 10020803"/>
              <a:gd name="connsiteY2173" fmla="*/ 3932355 h 5071844"/>
              <a:gd name="connsiteX2174" fmla="*/ 8741670 w 10020803"/>
              <a:gd name="connsiteY2174" fmla="*/ 3921185 h 5071844"/>
              <a:gd name="connsiteX2175" fmla="*/ 8423284 w 10020803"/>
              <a:gd name="connsiteY2175" fmla="*/ 3921185 h 5071844"/>
              <a:gd name="connsiteX2176" fmla="*/ 8412113 w 10020803"/>
              <a:gd name="connsiteY2176" fmla="*/ 3932355 h 5071844"/>
              <a:gd name="connsiteX2177" fmla="*/ 8434455 w 10020803"/>
              <a:gd name="connsiteY2177" fmla="*/ 3932355 h 5071844"/>
              <a:gd name="connsiteX2178" fmla="*/ 8423284 w 10020803"/>
              <a:gd name="connsiteY2178" fmla="*/ 3921185 h 5071844"/>
              <a:gd name="connsiteX2179" fmla="*/ 8155168 w 10020803"/>
              <a:gd name="connsiteY2179" fmla="*/ 3921185 h 5071844"/>
              <a:gd name="connsiteX2180" fmla="*/ 8155168 w 10020803"/>
              <a:gd name="connsiteY2180" fmla="*/ 3922581 h 5071844"/>
              <a:gd name="connsiteX2181" fmla="*/ 8155168 w 10020803"/>
              <a:gd name="connsiteY2181" fmla="*/ 3932355 h 5071844"/>
              <a:gd name="connsiteX2182" fmla="*/ 8171925 w 10020803"/>
              <a:gd name="connsiteY2182" fmla="*/ 3943526 h 5071844"/>
              <a:gd name="connsiteX2183" fmla="*/ 8188684 w 10020803"/>
              <a:gd name="connsiteY2183" fmla="*/ 3932355 h 5071844"/>
              <a:gd name="connsiteX2184" fmla="*/ 8188684 w 10020803"/>
              <a:gd name="connsiteY2184" fmla="*/ 3921185 h 5071844"/>
              <a:gd name="connsiteX2185" fmla="*/ 8177512 w 10020803"/>
              <a:gd name="connsiteY2185" fmla="*/ 3921185 h 5071844"/>
              <a:gd name="connsiteX2186" fmla="*/ 8076968 w 10020803"/>
              <a:gd name="connsiteY2186" fmla="*/ 3921185 h 5071844"/>
              <a:gd name="connsiteX2187" fmla="*/ 8076968 w 10020803"/>
              <a:gd name="connsiteY2187" fmla="*/ 3943526 h 5071844"/>
              <a:gd name="connsiteX2188" fmla="*/ 8110484 w 10020803"/>
              <a:gd name="connsiteY2188" fmla="*/ 3943526 h 5071844"/>
              <a:gd name="connsiteX2189" fmla="*/ 8099311 w 10020803"/>
              <a:gd name="connsiteY2189" fmla="*/ 3932355 h 5071844"/>
              <a:gd name="connsiteX2190" fmla="*/ 8088140 w 10020803"/>
              <a:gd name="connsiteY2190" fmla="*/ 3932355 h 5071844"/>
              <a:gd name="connsiteX2191" fmla="*/ 8076968 w 10020803"/>
              <a:gd name="connsiteY2191" fmla="*/ 3921185 h 5071844"/>
              <a:gd name="connsiteX2192" fmla="*/ 7188838 w 10020803"/>
              <a:gd name="connsiteY2192" fmla="*/ 3921185 h 5071844"/>
              <a:gd name="connsiteX2193" fmla="*/ 7183252 w 10020803"/>
              <a:gd name="connsiteY2193" fmla="*/ 3926769 h 5071844"/>
              <a:gd name="connsiteX2194" fmla="*/ 7194422 w 10020803"/>
              <a:gd name="connsiteY2194" fmla="*/ 3932355 h 5071844"/>
              <a:gd name="connsiteX2195" fmla="*/ 7188838 w 10020803"/>
              <a:gd name="connsiteY2195" fmla="*/ 3921185 h 5071844"/>
              <a:gd name="connsiteX2196" fmla="*/ 6602336 w 10020803"/>
              <a:gd name="connsiteY2196" fmla="*/ 3921185 h 5071844"/>
              <a:gd name="connsiteX2197" fmla="*/ 6613508 w 10020803"/>
              <a:gd name="connsiteY2197" fmla="*/ 3932355 h 5071844"/>
              <a:gd name="connsiteX2198" fmla="*/ 6613508 w 10020803"/>
              <a:gd name="connsiteY2198" fmla="*/ 3921185 h 5071844"/>
              <a:gd name="connsiteX2199" fmla="*/ 7979218 w 10020803"/>
              <a:gd name="connsiteY2199" fmla="*/ 3914202 h 5071844"/>
              <a:gd name="connsiteX2200" fmla="*/ 7976426 w 10020803"/>
              <a:gd name="connsiteY2200" fmla="*/ 3921185 h 5071844"/>
              <a:gd name="connsiteX2201" fmla="*/ 7948496 w 10020803"/>
              <a:gd name="connsiteY2201" fmla="*/ 3915598 h 5071844"/>
              <a:gd name="connsiteX2202" fmla="*/ 7935929 w 10020803"/>
              <a:gd name="connsiteY2202" fmla="*/ 3914202 h 5071844"/>
              <a:gd name="connsiteX2203" fmla="*/ 7931739 w 10020803"/>
              <a:gd name="connsiteY2203" fmla="*/ 3921185 h 5071844"/>
              <a:gd name="connsiteX2204" fmla="*/ 7954082 w 10020803"/>
              <a:gd name="connsiteY2204" fmla="*/ 3921185 h 5071844"/>
              <a:gd name="connsiteX2205" fmla="*/ 7976426 w 10020803"/>
              <a:gd name="connsiteY2205" fmla="*/ 3921185 h 5071844"/>
              <a:gd name="connsiteX2206" fmla="*/ 7998768 w 10020803"/>
              <a:gd name="connsiteY2206" fmla="*/ 3932355 h 5071844"/>
              <a:gd name="connsiteX2207" fmla="*/ 7987596 w 10020803"/>
              <a:gd name="connsiteY2207" fmla="*/ 3915598 h 5071844"/>
              <a:gd name="connsiteX2208" fmla="*/ 7979218 w 10020803"/>
              <a:gd name="connsiteY2208" fmla="*/ 3914202 h 5071844"/>
              <a:gd name="connsiteX2209" fmla="*/ 8892485 w 10020803"/>
              <a:gd name="connsiteY2209" fmla="*/ 3910012 h 5071844"/>
              <a:gd name="connsiteX2210" fmla="*/ 8898071 w 10020803"/>
              <a:gd name="connsiteY2210" fmla="*/ 3915598 h 5071844"/>
              <a:gd name="connsiteX2211" fmla="*/ 8903657 w 10020803"/>
              <a:gd name="connsiteY2211" fmla="*/ 3921185 h 5071844"/>
              <a:gd name="connsiteX2212" fmla="*/ 8892485 w 10020803"/>
              <a:gd name="connsiteY2212" fmla="*/ 3921185 h 5071844"/>
              <a:gd name="connsiteX2213" fmla="*/ 8456798 w 10020803"/>
              <a:gd name="connsiteY2213" fmla="*/ 3910012 h 5071844"/>
              <a:gd name="connsiteX2214" fmla="*/ 8451213 w 10020803"/>
              <a:gd name="connsiteY2214" fmla="*/ 3926769 h 5071844"/>
              <a:gd name="connsiteX2215" fmla="*/ 8467970 w 10020803"/>
              <a:gd name="connsiteY2215" fmla="*/ 3932355 h 5071844"/>
              <a:gd name="connsiteX2216" fmla="*/ 8367426 w 10020803"/>
              <a:gd name="connsiteY2216" fmla="*/ 3910012 h 5071844"/>
              <a:gd name="connsiteX2217" fmla="*/ 8373012 w 10020803"/>
              <a:gd name="connsiteY2217" fmla="*/ 3921185 h 5071844"/>
              <a:gd name="connsiteX2218" fmla="*/ 8378598 w 10020803"/>
              <a:gd name="connsiteY2218" fmla="*/ 3910012 h 5071844"/>
              <a:gd name="connsiteX2219" fmla="*/ 8367426 w 10020803"/>
              <a:gd name="connsiteY2219" fmla="*/ 3910012 h 5071844"/>
              <a:gd name="connsiteX2220" fmla="*/ 8143998 w 10020803"/>
              <a:gd name="connsiteY2220" fmla="*/ 3910012 h 5071844"/>
              <a:gd name="connsiteX2221" fmla="*/ 8155168 w 10020803"/>
              <a:gd name="connsiteY2221" fmla="*/ 3915598 h 5071844"/>
              <a:gd name="connsiteX2222" fmla="*/ 8155168 w 10020803"/>
              <a:gd name="connsiteY2222" fmla="*/ 3910012 h 5071844"/>
              <a:gd name="connsiteX2223" fmla="*/ 7875882 w 10020803"/>
              <a:gd name="connsiteY2223" fmla="*/ 3910012 h 5071844"/>
              <a:gd name="connsiteX2224" fmla="*/ 7887054 w 10020803"/>
              <a:gd name="connsiteY2224" fmla="*/ 3921185 h 5071844"/>
              <a:gd name="connsiteX2225" fmla="*/ 7898225 w 10020803"/>
              <a:gd name="connsiteY2225" fmla="*/ 3910012 h 5071844"/>
              <a:gd name="connsiteX2226" fmla="*/ 7875882 w 10020803"/>
              <a:gd name="connsiteY2226" fmla="*/ 3910012 h 5071844"/>
              <a:gd name="connsiteX2227" fmla="*/ 6317463 w 10020803"/>
              <a:gd name="connsiteY2227" fmla="*/ 3910012 h 5071844"/>
              <a:gd name="connsiteX2228" fmla="*/ 6311878 w 10020803"/>
              <a:gd name="connsiteY2228" fmla="*/ 3921185 h 5071844"/>
              <a:gd name="connsiteX2229" fmla="*/ 6323049 w 10020803"/>
              <a:gd name="connsiteY2229" fmla="*/ 3915598 h 5071844"/>
              <a:gd name="connsiteX2230" fmla="*/ 6317463 w 10020803"/>
              <a:gd name="connsiteY2230" fmla="*/ 3910012 h 5071844"/>
              <a:gd name="connsiteX2231" fmla="*/ 8624370 w 10020803"/>
              <a:gd name="connsiteY2231" fmla="*/ 3898841 h 5071844"/>
              <a:gd name="connsiteX2232" fmla="*/ 8624370 w 10020803"/>
              <a:gd name="connsiteY2232" fmla="*/ 3910012 h 5071844"/>
              <a:gd name="connsiteX2233" fmla="*/ 8646713 w 10020803"/>
              <a:gd name="connsiteY2233" fmla="*/ 3910012 h 5071844"/>
              <a:gd name="connsiteX2234" fmla="*/ 8635542 w 10020803"/>
              <a:gd name="connsiteY2234" fmla="*/ 3904426 h 5071844"/>
              <a:gd name="connsiteX2235" fmla="*/ 8624370 w 10020803"/>
              <a:gd name="connsiteY2235" fmla="*/ 3898841 h 5071844"/>
              <a:gd name="connsiteX2236" fmla="*/ 7149737 w 10020803"/>
              <a:gd name="connsiteY2236" fmla="*/ 3898841 h 5071844"/>
              <a:gd name="connsiteX2237" fmla="*/ 7149737 w 10020803"/>
              <a:gd name="connsiteY2237" fmla="*/ 3910012 h 5071844"/>
              <a:gd name="connsiteX2238" fmla="*/ 7160908 w 10020803"/>
              <a:gd name="connsiteY2238" fmla="*/ 3910012 h 5071844"/>
              <a:gd name="connsiteX2239" fmla="*/ 7149737 w 10020803"/>
              <a:gd name="connsiteY2239" fmla="*/ 3898841 h 5071844"/>
              <a:gd name="connsiteX2240" fmla="*/ 6982166 w 10020803"/>
              <a:gd name="connsiteY2240" fmla="*/ 3898841 h 5071844"/>
              <a:gd name="connsiteX2241" fmla="*/ 6993336 w 10020803"/>
              <a:gd name="connsiteY2241" fmla="*/ 3910012 h 5071844"/>
              <a:gd name="connsiteX2242" fmla="*/ 6993336 w 10020803"/>
              <a:gd name="connsiteY2242" fmla="*/ 3898841 h 5071844"/>
              <a:gd name="connsiteX2243" fmla="*/ 4971302 w 10020803"/>
              <a:gd name="connsiteY2243" fmla="*/ 3898841 h 5071844"/>
              <a:gd name="connsiteX2244" fmla="*/ 4982474 w 10020803"/>
              <a:gd name="connsiteY2244" fmla="*/ 3910012 h 5071844"/>
              <a:gd name="connsiteX2245" fmla="*/ 4971302 w 10020803"/>
              <a:gd name="connsiteY2245" fmla="*/ 3910012 h 5071844"/>
              <a:gd name="connsiteX2246" fmla="*/ 4960130 w 10020803"/>
              <a:gd name="connsiteY2246" fmla="*/ 3910012 h 5071844"/>
              <a:gd name="connsiteX2247" fmla="*/ 4971302 w 10020803"/>
              <a:gd name="connsiteY2247" fmla="*/ 3898841 h 5071844"/>
              <a:gd name="connsiteX2248" fmla="*/ 4303808 w 10020803"/>
              <a:gd name="connsiteY2248" fmla="*/ 3895349 h 5071844"/>
              <a:gd name="connsiteX2249" fmla="*/ 4345700 w 10020803"/>
              <a:gd name="connsiteY2249" fmla="*/ 3910012 h 5071844"/>
              <a:gd name="connsiteX2250" fmla="*/ 4368043 w 10020803"/>
              <a:gd name="connsiteY2250" fmla="*/ 3921185 h 5071844"/>
              <a:gd name="connsiteX2251" fmla="*/ 4379214 w 10020803"/>
              <a:gd name="connsiteY2251" fmla="*/ 3921185 h 5071844"/>
              <a:gd name="connsiteX2252" fmla="*/ 4395971 w 10020803"/>
              <a:gd name="connsiteY2252" fmla="*/ 3932355 h 5071844"/>
              <a:gd name="connsiteX2253" fmla="*/ 4435071 w 10020803"/>
              <a:gd name="connsiteY2253" fmla="*/ 3949112 h 5071844"/>
              <a:gd name="connsiteX2254" fmla="*/ 4468585 w 10020803"/>
              <a:gd name="connsiteY2254" fmla="*/ 3954699 h 5071844"/>
              <a:gd name="connsiteX2255" fmla="*/ 4468585 w 10020803"/>
              <a:gd name="connsiteY2255" fmla="*/ 3965870 h 5071844"/>
              <a:gd name="connsiteX2256" fmla="*/ 4418314 w 10020803"/>
              <a:gd name="connsiteY2256" fmla="*/ 3954699 h 5071844"/>
              <a:gd name="connsiteX2257" fmla="*/ 4351286 w 10020803"/>
              <a:gd name="connsiteY2257" fmla="*/ 3932355 h 5071844"/>
              <a:gd name="connsiteX2258" fmla="*/ 4323357 w 10020803"/>
              <a:gd name="connsiteY2258" fmla="*/ 3910012 h 5071844"/>
              <a:gd name="connsiteX2259" fmla="*/ 4301013 w 10020803"/>
              <a:gd name="connsiteY2259" fmla="*/ 3898841 h 5071844"/>
              <a:gd name="connsiteX2260" fmla="*/ 4303808 w 10020803"/>
              <a:gd name="connsiteY2260" fmla="*/ 3895349 h 5071844"/>
              <a:gd name="connsiteX2261" fmla="*/ 7850746 w 10020803"/>
              <a:gd name="connsiteY2261" fmla="*/ 3893255 h 5071844"/>
              <a:gd name="connsiteX2262" fmla="*/ 7842368 w 10020803"/>
              <a:gd name="connsiteY2262" fmla="*/ 3898841 h 5071844"/>
              <a:gd name="connsiteX2263" fmla="*/ 7853538 w 10020803"/>
              <a:gd name="connsiteY2263" fmla="*/ 3898841 h 5071844"/>
              <a:gd name="connsiteX2264" fmla="*/ 7850746 w 10020803"/>
              <a:gd name="connsiteY2264" fmla="*/ 3893255 h 5071844"/>
              <a:gd name="connsiteX2265" fmla="*/ 6532863 w 10020803"/>
              <a:gd name="connsiteY2265" fmla="*/ 3892207 h 5071844"/>
              <a:gd name="connsiteX2266" fmla="*/ 6529721 w 10020803"/>
              <a:gd name="connsiteY2266" fmla="*/ 3893255 h 5071844"/>
              <a:gd name="connsiteX2267" fmla="*/ 6524135 w 10020803"/>
              <a:gd name="connsiteY2267" fmla="*/ 3904426 h 5071844"/>
              <a:gd name="connsiteX2268" fmla="*/ 6512964 w 10020803"/>
              <a:gd name="connsiteY2268" fmla="*/ 3910012 h 5071844"/>
              <a:gd name="connsiteX2269" fmla="*/ 6512964 w 10020803"/>
              <a:gd name="connsiteY2269" fmla="*/ 3921185 h 5071844"/>
              <a:gd name="connsiteX2270" fmla="*/ 6524135 w 10020803"/>
              <a:gd name="connsiteY2270" fmla="*/ 3932355 h 5071844"/>
              <a:gd name="connsiteX2271" fmla="*/ 6535307 w 10020803"/>
              <a:gd name="connsiteY2271" fmla="*/ 3932355 h 5071844"/>
              <a:gd name="connsiteX2272" fmla="*/ 6557649 w 10020803"/>
              <a:gd name="connsiteY2272" fmla="*/ 3943526 h 5071844"/>
              <a:gd name="connsiteX2273" fmla="*/ 6577200 w 10020803"/>
              <a:gd name="connsiteY2273" fmla="*/ 3943526 h 5071844"/>
              <a:gd name="connsiteX2274" fmla="*/ 6579992 w 10020803"/>
              <a:gd name="connsiteY2274" fmla="*/ 3943526 h 5071844"/>
              <a:gd name="connsiteX2275" fmla="*/ 6579992 w 10020803"/>
              <a:gd name="connsiteY2275" fmla="*/ 3932355 h 5071844"/>
              <a:gd name="connsiteX2276" fmla="*/ 6591164 w 10020803"/>
              <a:gd name="connsiteY2276" fmla="*/ 3926769 h 5071844"/>
              <a:gd name="connsiteX2277" fmla="*/ 6579992 w 10020803"/>
              <a:gd name="connsiteY2277" fmla="*/ 3915598 h 5071844"/>
              <a:gd name="connsiteX2278" fmla="*/ 6568822 w 10020803"/>
              <a:gd name="connsiteY2278" fmla="*/ 3910012 h 5071844"/>
              <a:gd name="connsiteX2279" fmla="*/ 6546478 w 10020803"/>
              <a:gd name="connsiteY2279" fmla="*/ 3910012 h 5071844"/>
              <a:gd name="connsiteX2280" fmla="*/ 6532863 w 10020803"/>
              <a:gd name="connsiteY2280" fmla="*/ 3892207 h 5071844"/>
              <a:gd name="connsiteX2281" fmla="*/ 8702570 w 10020803"/>
              <a:gd name="connsiteY2281" fmla="*/ 3887669 h 5071844"/>
              <a:gd name="connsiteX2282" fmla="*/ 8702570 w 10020803"/>
              <a:gd name="connsiteY2282" fmla="*/ 3898841 h 5071844"/>
              <a:gd name="connsiteX2283" fmla="*/ 8713742 w 10020803"/>
              <a:gd name="connsiteY2283" fmla="*/ 3898841 h 5071844"/>
              <a:gd name="connsiteX2284" fmla="*/ 8736084 w 10020803"/>
              <a:gd name="connsiteY2284" fmla="*/ 3898841 h 5071844"/>
              <a:gd name="connsiteX2285" fmla="*/ 8730499 w 10020803"/>
              <a:gd name="connsiteY2285" fmla="*/ 3893255 h 5071844"/>
              <a:gd name="connsiteX2286" fmla="*/ 8713742 w 10020803"/>
              <a:gd name="connsiteY2286" fmla="*/ 3887669 h 5071844"/>
              <a:gd name="connsiteX2287" fmla="*/ 8272469 w 10020803"/>
              <a:gd name="connsiteY2287" fmla="*/ 3887669 h 5071844"/>
              <a:gd name="connsiteX2288" fmla="*/ 8266883 w 10020803"/>
              <a:gd name="connsiteY2288" fmla="*/ 3893255 h 5071844"/>
              <a:gd name="connsiteX2289" fmla="*/ 8278055 w 10020803"/>
              <a:gd name="connsiteY2289" fmla="*/ 3898841 h 5071844"/>
              <a:gd name="connsiteX2290" fmla="*/ 8272469 w 10020803"/>
              <a:gd name="connsiteY2290" fmla="*/ 3887669 h 5071844"/>
              <a:gd name="connsiteX2291" fmla="*/ 8861763 w 10020803"/>
              <a:gd name="connsiteY2291" fmla="*/ 3882084 h 5071844"/>
              <a:gd name="connsiteX2292" fmla="*/ 8870142 w 10020803"/>
              <a:gd name="connsiteY2292" fmla="*/ 3887669 h 5071844"/>
              <a:gd name="connsiteX2293" fmla="*/ 8858971 w 10020803"/>
              <a:gd name="connsiteY2293" fmla="*/ 3898841 h 5071844"/>
              <a:gd name="connsiteX2294" fmla="*/ 8847799 w 10020803"/>
              <a:gd name="connsiteY2294" fmla="*/ 3898841 h 5071844"/>
              <a:gd name="connsiteX2295" fmla="*/ 8858971 w 10020803"/>
              <a:gd name="connsiteY2295" fmla="*/ 3887669 h 5071844"/>
              <a:gd name="connsiteX2296" fmla="*/ 8861763 w 10020803"/>
              <a:gd name="connsiteY2296" fmla="*/ 3882084 h 5071844"/>
              <a:gd name="connsiteX2297" fmla="*/ 7783718 w 10020803"/>
              <a:gd name="connsiteY2297" fmla="*/ 3882084 h 5071844"/>
              <a:gd name="connsiteX2298" fmla="*/ 7775338 w 10020803"/>
              <a:gd name="connsiteY2298" fmla="*/ 3887669 h 5071844"/>
              <a:gd name="connsiteX2299" fmla="*/ 7786510 w 10020803"/>
              <a:gd name="connsiteY2299" fmla="*/ 3887669 h 5071844"/>
              <a:gd name="connsiteX2300" fmla="*/ 7783718 w 10020803"/>
              <a:gd name="connsiteY2300" fmla="*/ 3882084 h 5071844"/>
              <a:gd name="connsiteX2301" fmla="*/ 5750512 w 10020803"/>
              <a:gd name="connsiteY2301" fmla="*/ 3882084 h 5071844"/>
              <a:gd name="connsiteX2302" fmla="*/ 5742133 w 10020803"/>
              <a:gd name="connsiteY2302" fmla="*/ 3887669 h 5071844"/>
              <a:gd name="connsiteX2303" fmla="*/ 5753304 w 10020803"/>
              <a:gd name="connsiteY2303" fmla="*/ 3887669 h 5071844"/>
              <a:gd name="connsiteX2304" fmla="*/ 5750512 w 10020803"/>
              <a:gd name="connsiteY2304" fmla="*/ 3882084 h 5071844"/>
              <a:gd name="connsiteX2305" fmla="*/ 5120719 w 10020803"/>
              <a:gd name="connsiteY2305" fmla="*/ 3882084 h 5071844"/>
              <a:gd name="connsiteX2306" fmla="*/ 5133288 w 10020803"/>
              <a:gd name="connsiteY2306" fmla="*/ 3887669 h 5071844"/>
              <a:gd name="connsiteX2307" fmla="*/ 5150045 w 10020803"/>
              <a:gd name="connsiteY2307" fmla="*/ 3898841 h 5071844"/>
              <a:gd name="connsiteX2308" fmla="*/ 5127702 w 10020803"/>
              <a:gd name="connsiteY2308" fmla="*/ 3898841 h 5071844"/>
              <a:gd name="connsiteX2309" fmla="*/ 5116531 w 10020803"/>
              <a:gd name="connsiteY2309" fmla="*/ 3887669 h 5071844"/>
              <a:gd name="connsiteX2310" fmla="*/ 5120719 w 10020803"/>
              <a:gd name="connsiteY2310" fmla="*/ 3882084 h 5071844"/>
              <a:gd name="connsiteX2311" fmla="*/ 8635542 w 10020803"/>
              <a:gd name="connsiteY2311" fmla="*/ 3876498 h 5071844"/>
              <a:gd name="connsiteX2312" fmla="*/ 8624370 w 10020803"/>
              <a:gd name="connsiteY2312" fmla="*/ 3887669 h 5071844"/>
              <a:gd name="connsiteX2313" fmla="*/ 8646713 w 10020803"/>
              <a:gd name="connsiteY2313" fmla="*/ 3876498 h 5071844"/>
              <a:gd name="connsiteX2314" fmla="*/ 8635542 w 10020803"/>
              <a:gd name="connsiteY2314" fmla="*/ 3876498 h 5071844"/>
              <a:gd name="connsiteX2315" fmla="*/ 8534998 w 10020803"/>
              <a:gd name="connsiteY2315" fmla="*/ 3876498 h 5071844"/>
              <a:gd name="connsiteX2316" fmla="*/ 8546171 w 10020803"/>
              <a:gd name="connsiteY2316" fmla="*/ 3887669 h 5071844"/>
              <a:gd name="connsiteX2317" fmla="*/ 8546171 w 10020803"/>
              <a:gd name="connsiteY2317" fmla="*/ 3876498 h 5071844"/>
              <a:gd name="connsiteX2318" fmla="*/ 7853538 w 10020803"/>
              <a:gd name="connsiteY2318" fmla="*/ 3876498 h 5071844"/>
              <a:gd name="connsiteX2319" fmla="*/ 7864711 w 10020803"/>
              <a:gd name="connsiteY2319" fmla="*/ 3887669 h 5071844"/>
              <a:gd name="connsiteX2320" fmla="*/ 7887054 w 10020803"/>
              <a:gd name="connsiteY2320" fmla="*/ 3898841 h 5071844"/>
              <a:gd name="connsiteX2321" fmla="*/ 7875882 w 10020803"/>
              <a:gd name="connsiteY2321" fmla="*/ 3887669 h 5071844"/>
              <a:gd name="connsiteX2322" fmla="*/ 7875882 w 10020803"/>
              <a:gd name="connsiteY2322" fmla="*/ 3876498 h 5071844"/>
              <a:gd name="connsiteX2323" fmla="*/ 7864711 w 10020803"/>
              <a:gd name="connsiteY2323" fmla="*/ 3876498 h 5071844"/>
              <a:gd name="connsiteX2324" fmla="*/ 7853538 w 10020803"/>
              <a:gd name="connsiteY2324" fmla="*/ 3876498 h 5071844"/>
              <a:gd name="connsiteX2325" fmla="*/ 7708310 w 10020803"/>
              <a:gd name="connsiteY2325" fmla="*/ 3876498 h 5071844"/>
              <a:gd name="connsiteX2326" fmla="*/ 7719481 w 10020803"/>
              <a:gd name="connsiteY2326" fmla="*/ 3887669 h 5071844"/>
              <a:gd name="connsiteX2327" fmla="*/ 7719481 w 10020803"/>
              <a:gd name="connsiteY2327" fmla="*/ 3882084 h 5071844"/>
              <a:gd name="connsiteX2328" fmla="*/ 7708310 w 10020803"/>
              <a:gd name="connsiteY2328" fmla="*/ 3876498 h 5071844"/>
              <a:gd name="connsiteX2329" fmla="*/ 6926308 w 10020803"/>
              <a:gd name="connsiteY2329" fmla="*/ 3876498 h 5071844"/>
              <a:gd name="connsiteX2330" fmla="*/ 6926308 w 10020803"/>
              <a:gd name="connsiteY2330" fmla="*/ 3887669 h 5071844"/>
              <a:gd name="connsiteX2331" fmla="*/ 6937479 w 10020803"/>
              <a:gd name="connsiteY2331" fmla="*/ 3876498 h 5071844"/>
              <a:gd name="connsiteX2332" fmla="*/ 6747564 w 10020803"/>
              <a:gd name="connsiteY2332" fmla="*/ 3876498 h 5071844"/>
              <a:gd name="connsiteX2333" fmla="*/ 6741978 w 10020803"/>
              <a:gd name="connsiteY2333" fmla="*/ 3882084 h 5071844"/>
              <a:gd name="connsiteX2334" fmla="*/ 6747564 w 10020803"/>
              <a:gd name="connsiteY2334" fmla="*/ 3887669 h 5071844"/>
              <a:gd name="connsiteX2335" fmla="*/ 6747564 w 10020803"/>
              <a:gd name="connsiteY2335" fmla="*/ 3876498 h 5071844"/>
              <a:gd name="connsiteX2336" fmla="*/ 5518704 w 10020803"/>
              <a:gd name="connsiteY2336" fmla="*/ 3876498 h 5071844"/>
              <a:gd name="connsiteX2337" fmla="*/ 5507532 w 10020803"/>
              <a:gd name="connsiteY2337" fmla="*/ 3887669 h 5071844"/>
              <a:gd name="connsiteX2338" fmla="*/ 5529875 w 10020803"/>
              <a:gd name="connsiteY2338" fmla="*/ 3887669 h 5071844"/>
              <a:gd name="connsiteX2339" fmla="*/ 9361687 w 10020803"/>
              <a:gd name="connsiteY2339" fmla="*/ 3865326 h 5071844"/>
              <a:gd name="connsiteX2340" fmla="*/ 9395201 w 10020803"/>
              <a:gd name="connsiteY2340" fmla="*/ 3876498 h 5071844"/>
              <a:gd name="connsiteX2341" fmla="*/ 9372859 w 10020803"/>
              <a:gd name="connsiteY2341" fmla="*/ 3876498 h 5071844"/>
              <a:gd name="connsiteX2342" fmla="*/ 8155168 w 10020803"/>
              <a:gd name="connsiteY2342" fmla="*/ 3865326 h 5071844"/>
              <a:gd name="connsiteX2343" fmla="*/ 8166340 w 10020803"/>
              <a:gd name="connsiteY2343" fmla="*/ 3876498 h 5071844"/>
              <a:gd name="connsiteX2344" fmla="*/ 8166340 w 10020803"/>
              <a:gd name="connsiteY2344" fmla="*/ 3865326 h 5071844"/>
              <a:gd name="connsiteX2345" fmla="*/ 6423592 w 10020803"/>
              <a:gd name="connsiteY2345" fmla="*/ 3865326 h 5071844"/>
              <a:gd name="connsiteX2346" fmla="*/ 6423592 w 10020803"/>
              <a:gd name="connsiteY2346" fmla="*/ 3876498 h 5071844"/>
              <a:gd name="connsiteX2347" fmla="*/ 6412420 w 10020803"/>
              <a:gd name="connsiteY2347" fmla="*/ 3876498 h 5071844"/>
              <a:gd name="connsiteX2348" fmla="*/ 6423592 w 10020803"/>
              <a:gd name="connsiteY2348" fmla="*/ 3865326 h 5071844"/>
              <a:gd name="connsiteX2349" fmla="*/ 5596905 w 10020803"/>
              <a:gd name="connsiteY2349" fmla="*/ 3865326 h 5071844"/>
              <a:gd name="connsiteX2350" fmla="*/ 5585732 w 10020803"/>
              <a:gd name="connsiteY2350" fmla="*/ 3876498 h 5071844"/>
              <a:gd name="connsiteX2351" fmla="*/ 5608075 w 10020803"/>
              <a:gd name="connsiteY2351" fmla="*/ 3876498 h 5071844"/>
              <a:gd name="connsiteX2352" fmla="*/ 5630419 w 10020803"/>
              <a:gd name="connsiteY2352" fmla="*/ 3887669 h 5071844"/>
              <a:gd name="connsiteX2353" fmla="*/ 5663933 w 10020803"/>
              <a:gd name="connsiteY2353" fmla="*/ 3898841 h 5071844"/>
              <a:gd name="connsiteX2354" fmla="*/ 5691862 w 10020803"/>
              <a:gd name="connsiteY2354" fmla="*/ 3915598 h 5071844"/>
              <a:gd name="connsiteX2355" fmla="*/ 5742133 w 10020803"/>
              <a:gd name="connsiteY2355" fmla="*/ 3921185 h 5071844"/>
              <a:gd name="connsiteX2356" fmla="*/ 5753304 w 10020803"/>
              <a:gd name="connsiteY2356" fmla="*/ 3926769 h 5071844"/>
              <a:gd name="connsiteX2357" fmla="*/ 5764476 w 10020803"/>
              <a:gd name="connsiteY2357" fmla="*/ 3932355 h 5071844"/>
              <a:gd name="connsiteX2358" fmla="*/ 5775647 w 10020803"/>
              <a:gd name="connsiteY2358" fmla="*/ 3943526 h 5071844"/>
              <a:gd name="connsiteX2359" fmla="*/ 5753304 w 10020803"/>
              <a:gd name="connsiteY2359" fmla="*/ 3943526 h 5071844"/>
              <a:gd name="connsiteX2360" fmla="*/ 5730961 w 10020803"/>
              <a:gd name="connsiteY2360" fmla="*/ 3926769 h 5071844"/>
              <a:gd name="connsiteX2361" fmla="*/ 5719790 w 10020803"/>
              <a:gd name="connsiteY2361" fmla="*/ 3932355 h 5071844"/>
              <a:gd name="connsiteX2362" fmla="*/ 5708619 w 10020803"/>
              <a:gd name="connsiteY2362" fmla="*/ 3932355 h 5071844"/>
              <a:gd name="connsiteX2363" fmla="*/ 5697447 w 10020803"/>
              <a:gd name="connsiteY2363" fmla="*/ 3921185 h 5071844"/>
              <a:gd name="connsiteX2364" fmla="*/ 5630419 w 10020803"/>
              <a:gd name="connsiteY2364" fmla="*/ 3910012 h 5071844"/>
              <a:gd name="connsiteX2365" fmla="*/ 5619246 w 10020803"/>
              <a:gd name="connsiteY2365" fmla="*/ 3910012 h 5071844"/>
              <a:gd name="connsiteX2366" fmla="*/ 5608075 w 10020803"/>
              <a:gd name="connsiteY2366" fmla="*/ 3910012 h 5071844"/>
              <a:gd name="connsiteX2367" fmla="*/ 5574561 w 10020803"/>
              <a:gd name="connsiteY2367" fmla="*/ 3887669 h 5071844"/>
              <a:gd name="connsiteX2368" fmla="*/ 5574561 w 10020803"/>
              <a:gd name="connsiteY2368" fmla="*/ 3910012 h 5071844"/>
              <a:gd name="connsiteX2369" fmla="*/ 5596905 w 10020803"/>
              <a:gd name="connsiteY2369" fmla="*/ 3915598 h 5071844"/>
              <a:gd name="connsiteX2370" fmla="*/ 5613662 w 10020803"/>
              <a:gd name="connsiteY2370" fmla="*/ 3926769 h 5071844"/>
              <a:gd name="connsiteX2371" fmla="*/ 5641590 w 10020803"/>
              <a:gd name="connsiteY2371" fmla="*/ 3932355 h 5071844"/>
              <a:gd name="connsiteX2372" fmla="*/ 5658347 w 10020803"/>
              <a:gd name="connsiteY2372" fmla="*/ 3937942 h 5071844"/>
              <a:gd name="connsiteX2373" fmla="*/ 5663933 w 10020803"/>
              <a:gd name="connsiteY2373" fmla="*/ 3943526 h 5071844"/>
              <a:gd name="connsiteX2374" fmla="*/ 5686276 w 10020803"/>
              <a:gd name="connsiteY2374" fmla="*/ 3954699 h 5071844"/>
              <a:gd name="connsiteX2375" fmla="*/ 5697447 w 10020803"/>
              <a:gd name="connsiteY2375" fmla="*/ 3954699 h 5071844"/>
              <a:gd name="connsiteX2376" fmla="*/ 5753304 w 10020803"/>
              <a:gd name="connsiteY2376" fmla="*/ 3965870 h 5071844"/>
              <a:gd name="connsiteX2377" fmla="*/ 5758890 w 10020803"/>
              <a:gd name="connsiteY2377" fmla="*/ 3954699 h 5071844"/>
              <a:gd name="connsiteX2378" fmla="*/ 5764476 w 10020803"/>
              <a:gd name="connsiteY2378" fmla="*/ 3965870 h 5071844"/>
              <a:gd name="connsiteX2379" fmla="*/ 5820334 w 10020803"/>
              <a:gd name="connsiteY2379" fmla="*/ 3988213 h 5071844"/>
              <a:gd name="connsiteX2380" fmla="*/ 5842675 w 10020803"/>
              <a:gd name="connsiteY2380" fmla="*/ 3988213 h 5071844"/>
              <a:gd name="connsiteX2381" fmla="*/ 5831505 w 10020803"/>
              <a:gd name="connsiteY2381" fmla="*/ 3977042 h 5071844"/>
              <a:gd name="connsiteX2382" fmla="*/ 5842675 w 10020803"/>
              <a:gd name="connsiteY2382" fmla="*/ 3965870 h 5071844"/>
              <a:gd name="connsiteX2383" fmla="*/ 5876191 w 10020803"/>
              <a:gd name="connsiteY2383" fmla="*/ 3982627 h 5071844"/>
              <a:gd name="connsiteX2384" fmla="*/ 5932048 w 10020803"/>
              <a:gd name="connsiteY2384" fmla="*/ 3988213 h 5071844"/>
              <a:gd name="connsiteX2385" fmla="*/ 5965562 w 10020803"/>
              <a:gd name="connsiteY2385" fmla="*/ 3988213 h 5071844"/>
              <a:gd name="connsiteX2386" fmla="*/ 5959976 w 10020803"/>
              <a:gd name="connsiteY2386" fmla="*/ 3982627 h 5071844"/>
              <a:gd name="connsiteX2387" fmla="*/ 5943219 w 10020803"/>
              <a:gd name="connsiteY2387" fmla="*/ 3977042 h 5071844"/>
              <a:gd name="connsiteX2388" fmla="*/ 5932048 w 10020803"/>
              <a:gd name="connsiteY2388" fmla="*/ 3965870 h 5071844"/>
              <a:gd name="connsiteX2389" fmla="*/ 5898534 w 10020803"/>
              <a:gd name="connsiteY2389" fmla="*/ 3965870 h 5071844"/>
              <a:gd name="connsiteX2390" fmla="*/ 5876191 w 10020803"/>
              <a:gd name="connsiteY2390" fmla="*/ 3954699 h 5071844"/>
              <a:gd name="connsiteX2391" fmla="*/ 5853848 w 10020803"/>
              <a:gd name="connsiteY2391" fmla="*/ 3943526 h 5071844"/>
              <a:gd name="connsiteX2392" fmla="*/ 5848262 w 10020803"/>
              <a:gd name="connsiteY2392" fmla="*/ 3960283 h 5071844"/>
              <a:gd name="connsiteX2393" fmla="*/ 5842675 w 10020803"/>
              <a:gd name="connsiteY2393" fmla="*/ 3954699 h 5071844"/>
              <a:gd name="connsiteX2394" fmla="*/ 5842675 w 10020803"/>
              <a:gd name="connsiteY2394" fmla="*/ 3943526 h 5071844"/>
              <a:gd name="connsiteX2395" fmla="*/ 5831505 w 10020803"/>
              <a:gd name="connsiteY2395" fmla="*/ 3932355 h 5071844"/>
              <a:gd name="connsiteX2396" fmla="*/ 5831505 w 10020803"/>
              <a:gd name="connsiteY2396" fmla="*/ 3921185 h 5071844"/>
              <a:gd name="connsiteX2397" fmla="*/ 5853848 w 10020803"/>
              <a:gd name="connsiteY2397" fmla="*/ 3921185 h 5071844"/>
              <a:gd name="connsiteX2398" fmla="*/ 5898534 w 10020803"/>
              <a:gd name="connsiteY2398" fmla="*/ 3932355 h 5071844"/>
              <a:gd name="connsiteX2399" fmla="*/ 5898534 w 10020803"/>
              <a:gd name="connsiteY2399" fmla="*/ 3943526 h 5071844"/>
              <a:gd name="connsiteX2400" fmla="*/ 5909705 w 10020803"/>
              <a:gd name="connsiteY2400" fmla="*/ 3949112 h 5071844"/>
              <a:gd name="connsiteX2401" fmla="*/ 5920876 w 10020803"/>
              <a:gd name="connsiteY2401" fmla="*/ 3954699 h 5071844"/>
              <a:gd name="connsiteX2402" fmla="*/ 5948805 w 10020803"/>
              <a:gd name="connsiteY2402" fmla="*/ 3960283 h 5071844"/>
              <a:gd name="connsiteX2403" fmla="*/ 5971149 w 10020803"/>
              <a:gd name="connsiteY2403" fmla="*/ 3954699 h 5071844"/>
              <a:gd name="connsiteX2404" fmla="*/ 5987906 w 10020803"/>
              <a:gd name="connsiteY2404" fmla="*/ 3943526 h 5071844"/>
              <a:gd name="connsiteX2405" fmla="*/ 5909705 w 10020803"/>
              <a:gd name="connsiteY2405" fmla="*/ 3921185 h 5071844"/>
              <a:gd name="connsiteX2406" fmla="*/ 5898534 w 10020803"/>
              <a:gd name="connsiteY2406" fmla="*/ 3932355 h 5071844"/>
              <a:gd name="connsiteX2407" fmla="*/ 5898534 w 10020803"/>
              <a:gd name="connsiteY2407" fmla="*/ 3921185 h 5071844"/>
              <a:gd name="connsiteX2408" fmla="*/ 5842675 w 10020803"/>
              <a:gd name="connsiteY2408" fmla="*/ 3910012 h 5071844"/>
              <a:gd name="connsiteX2409" fmla="*/ 5820334 w 10020803"/>
              <a:gd name="connsiteY2409" fmla="*/ 3910012 h 5071844"/>
              <a:gd name="connsiteX2410" fmla="*/ 5797991 w 10020803"/>
              <a:gd name="connsiteY2410" fmla="*/ 3921185 h 5071844"/>
              <a:gd name="connsiteX2411" fmla="*/ 5764476 w 10020803"/>
              <a:gd name="connsiteY2411" fmla="*/ 3921185 h 5071844"/>
              <a:gd name="connsiteX2412" fmla="*/ 5719790 w 10020803"/>
              <a:gd name="connsiteY2412" fmla="*/ 3898841 h 5071844"/>
              <a:gd name="connsiteX2413" fmla="*/ 5691862 w 10020803"/>
              <a:gd name="connsiteY2413" fmla="*/ 3893255 h 5071844"/>
              <a:gd name="connsiteX2414" fmla="*/ 5663933 w 10020803"/>
              <a:gd name="connsiteY2414" fmla="*/ 3887669 h 5071844"/>
              <a:gd name="connsiteX2415" fmla="*/ 5608075 w 10020803"/>
              <a:gd name="connsiteY2415" fmla="*/ 3876498 h 5071844"/>
              <a:gd name="connsiteX2416" fmla="*/ 5596905 w 10020803"/>
              <a:gd name="connsiteY2416" fmla="*/ 3865326 h 5071844"/>
              <a:gd name="connsiteX2417" fmla="*/ 8134222 w 10020803"/>
              <a:gd name="connsiteY2417" fmla="*/ 3858345 h 5071844"/>
              <a:gd name="connsiteX2418" fmla="*/ 8132825 w 10020803"/>
              <a:gd name="connsiteY2418" fmla="*/ 3865326 h 5071844"/>
              <a:gd name="connsiteX2419" fmla="*/ 8143998 w 10020803"/>
              <a:gd name="connsiteY2419" fmla="*/ 3865326 h 5071844"/>
              <a:gd name="connsiteX2420" fmla="*/ 8138411 w 10020803"/>
              <a:gd name="connsiteY2420" fmla="*/ 3859741 h 5071844"/>
              <a:gd name="connsiteX2421" fmla="*/ 8134222 w 10020803"/>
              <a:gd name="connsiteY2421" fmla="*/ 3858345 h 5071844"/>
              <a:gd name="connsiteX2422" fmla="*/ 8970686 w 10020803"/>
              <a:gd name="connsiteY2422" fmla="*/ 3854155 h 5071844"/>
              <a:gd name="connsiteX2423" fmla="*/ 8981856 w 10020803"/>
              <a:gd name="connsiteY2423" fmla="*/ 3865326 h 5071844"/>
              <a:gd name="connsiteX2424" fmla="*/ 8970686 w 10020803"/>
              <a:gd name="connsiteY2424" fmla="*/ 3865326 h 5071844"/>
              <a:gd name="connsiteX2425" fmla="*/ 8590856 w 10020803"/>
              <a:gd name="connsiteY2425" fmla="*/ 3854155 h 5071844"/>
              <a:gd name="connsiteX2426" fmla="*/ 8590856 w 10020803"/>
              <a:gd name="connsiteY2426" fmla="*/ 3859741 h 5071844"/>
              <a:gd name="connsiteX2427" fmla="*/ 8579685 w 10020803"/>
              <a:gd name="connsiteY2427" fmla="*/ 3865326 h 5071844"/>
              <a:gd name="connsiteX2428" fmla="*/ 8568512 w 10020803"/>
              <a:gd name="connsiteY2428" fmla="*/ 3887669 h 5071844"/>
              <a:gd name="connsiteX2429" fmla="*/ 8557341 w 10020803"/>
              <a:gd name="connsiteY2429" fmla="*/ 3898841 h 5071844"/>
              <a:gd name="connsiteX2430" fmla="*/ 8534998 w 10020803"/>
              <a:gd name="connsiteY2430" fmla="*/ 3910012 h 5071844"/>
              <a:gd name="connsiteX2431" fmla="*/ 8523827 w 10020803"/>
              <a:gd name="connsiteY2431" fmla="*/ 3921185 h 5071844"/>
              <a:gd name="connsiteX2432" fmla="*/ 8534998 w 10020803"/>
              <a:gd name="connsiteY2432" fmla="*/ 3921185 h 5071844"/>
              <a:gd name="connsiteX2433" fmla="*/ 8557341 w 10020803"/>
              <a:gd name="connsiteY2433" fmla="*/ 3921185 h 5071844"/>
              <a:gd name="connsiteX2434" fmla="*/ 8590856 w 10020803"/>
              <a:gd name="connsiteY2434" fmla="*/ 3898841 h 5071844"/>
              <a:gd name="connsiteX2435" fmla="*/ 8585269 w 10020803"/>
              <a:gd name="connsiteY2435" fmla="*/ 3893255 h 5071844"/>
              <a:gd name="connsiteX2436" fmla="*/ 8579685 w 10020803"/>
              <a:gd name="connsiteY2436" fmla="*/ 3876498 h 5071844"/>
              <a:gd name="connsiteX2437" fmla="*/ 8602028 w 10020803"/>
              <a:gd name="connsiteY2437" fmla="*/ 3865326 h 5071844"/>
              <a:gd name="connsiteX2438" fmla="*/ 8590856 w 10020803"/>
              <a:gd name="connsiteY2438" fmla="*/ 3854155 h 5071844"/>
              <a:gd name="connsiteX2439" fmla="*/ 5529875 w 10020803"/>
              <a:gd name="connsiteY2439" fmla="*/ 3854155 h 5071844"/>
              <a:gd name="connsiteX2440" fmla="*/ 5529875 w 10020803"/>
              <a:gd name="connsiteY2440" fmla="*/ 3865326 h 5071844"/>
              <a:gd name="connsiteX2441" fmla="*/ 5541046 w 10020803"/>
              <a:gd name="connsiteY2441" fmla="*/ 3865326 h 5071844"/>
              <a:gd name="connsiteX2442" fmla="*/ 5529875 w 10020803"/>
              <a:gd name="connsiteY2442" fmla="*/ 3854155 h 5071844"/>
              <a:gd name="connsiteX2443" fmla="*/ 4185110 w 10020803"/>
              <a:gd name="connsiteY2443" fmla="*/ 3851363 h 5071844"/>
              <a:gd name="connsiteX2444" fmla="*/ 4222813 w 10020803"/>
              <a:gd name="connsiteY2444" fmla="*/ 3876498 h 5071844"/>
              <a:gd name="connsiteX2445" fmla="*/ 4233985 w 10020803"/>
              <a:gd name="connsiteY2445" fmla="*/ 3876498 h 5071844"/>
              <a:gd name="connsiteX2446" fmla="*/ 4245156 w 10020803"/>
              <a:gd name="connsiteY2446" fmla="*/ 3876498 h 5071844"/>
              <a:gd name="connsiteX2447" fmla="*/ 4256329 w 10020803"/>
              <a:gd name="connsiteY2447" fmla="*/ 3898841 h 5071844"/>
              <a:gd name="connsiteX2448" fmla="*/ 4245156 w 10020803"/>
              <a:gd name="connsiteY2448" fmla="*/ 3898841 h 5071844"/>
              <a:gd name="connsiteX2449" fmla="*/ 4222813 w 10020803"/>
              <a:gd name="connsiteY2449" fmla="*/ 3898841 h 5071844"/>
              <a:gd name="connsiteX2450" fmla="*/ 4189299 w 10020803"/>
              <a:gd name="connsiteY2450" fmla="*/ 3898841 h 5071844"/>
              <a:gd name="connsiteX2451" fmla="*/ 4166956 w 10020803"/>
              <a:gd name="connsiteY2451" fmla="*/ 3910012 h 5071844"/>
              <a:gd name="connsiteX2452" fmla="*/ 4155785 w 10020803"/>
              <a:gd name="connsiteY2452" fmla="*/ 3898841 h 5071844"/>
              <a:gd name="connsiteX2453" fmla="*/ 4122271 w 10020803"/>
              <a:gd name="connsiteY2453" fmla="*/ 3876498 h 5071844"/>
              <a:gd name="connsiteX2454" fmla="*/ 4178128 w 10020803"/>
              <a:gd name="connsiteY2454" fmla="*/ 3876498 h 5071844"/>
              <a:gd name="connsiteX2455" fmla="*/ 4166956 w 10020803"/>
              <a:gd name="connsiteY2455" fmla="*/ 3854155 h 5071844"/>
              <a:gd name="connsiteX2456" fmla="*/ 4155785 w 10020803"/>
              <a:gd name="connsiteY2456" fmla="*/ 3854155 h 5071844"/>
              <a:gd name="connsiteX2457" fmla="*/ 4185110 w 10020803"/>
              <a:gd name="connsiteY2457" fmla="*/ 3851363 h 5071844"/>
              <a:gd name="connsiteX2458" fmla="*/ 5666725 w 10020803"/>
              <a:gd name="connsiteY2458" fmla="*/ 3845776 h 5071844"/>
              <a:gd name="connsiteX2459" fmla="*/ 5652762 w 10020803"/>
              <a:gd name="connsiteY2459" fmla="*/ 3848569 h 5071844"/>
              <a:gd name="connsiteX2460" fmla="*/ 5641590 w 10020803"/>
              <a:gd name="connsiteY2460" fmla="*/ 3854155 h 5071844"/>
              <a:gd name="connsiteX2461" fmla="*/ 5652762 w 10020803"/>
              <a:gd name="connsiteY2461" fmla="*/ 3865326 h 5071844"/>
              <a:gd name="connsiteX2462" fmla="*/ 5675104 w 10020803"/>
              <a:gd name="connsiteY2462" fmla="*/ 3876498 h 5071844"/>
              <a:gd name="connsiteX2463" fmla="*/ 5686276 w 10020803"/>
              <a:gd name="connsiteY2463" fmla="*/ 3865326 h 5071844"/>
              <a:gd name="connsiteX2464" fmla="*/ 5697447 w 10020803"/>
              <a:gd name="connsiteY2464" fmla="*/ 3865326 h 5071844"/>
              <a:gd name="connsiteX2465" fmla="*/ 5719790 w 10020803"/>
              <a:gd name="connsiteY2465" fmla="*/ 3854155 h 5071844"/>
              <a:gd name="connsiteX2466" fmla="*/ 5686276 w 10020803"/>
              <a:gd name="connsiteY2466" fmla="*/ 3848569 h 5071844"/>
              <a:gd name="connsiteX2467" fmla="*/ 5666725 w 10020803"/>
              <a:gd name="connsiteY2467" fmla="*/ 3845776 h 5071844"/>
              <a:gd name="connsiteX2468" fmla="*/ 8646713 w 10020803"/>
              <a:gd name="connsiteY2468" fmla="*/ 3842984 h 5071844"/>
              <a:gd name="connsiteX2469" fmla="*/ 8652299 w 10020803"/>
              <a:gd name="connsiteY2469" fmla="*/ 3848569 h 5071844"/>
              <a:gd name="connsiteX2470" fmla="*/ 8657885 w 10020803"/>
              <a:gd name="connsiteY2470" fmla="*/ 3854155 h 5071844"/>
              <a:gd name="connsiteX2471" fmla="*/ 8669056 w 10020803"/>
              <a:gd name="connsiteY2471" fmla="*/ 3848569 h 5071844"/>
              <a:gd name="connsiteX2472" fmla="*/ 8657885 w 10020803"/>
              <a:gd name="connsiteY2472" fmla="*/ 3842984 h 5071844"/>
              <a:gd name="connsiteX2473" fmla="*/ 8646713 w 10020803"/>
              <a:gd name="connsiteY2473" fmla="*/ 3842984 h 5071844"/>
              <a:gd name="connsiteX2474" fmla="*/ 8495898 w 10020803"/>
              <a:gd name="connsiteY2474" fmla="*/ 3842984 h 5071844"/>
              <a:gd name="connsiteX2475" fmla="*/ 8445627 w 10020803"/>
              <a:gd name="connsiteY2475" fmla="*/ 3854155 h 5071844"/>
              <a:gd name="connsiteX2476" fmla="*/ 8451213 w 10020803"/>
              <a:gd name="connsiteY2476" fmla="*/ 3859741 h 5071844"/>
              <a:gd name="connsiteX2477" fmla="*/ 8462384 w 10020803"/>
              <a:gd name="connsiteY2477" fmla="*/ 3865326 h 5071844"/>
              <a:gd name="connsiteX2478" fmla="*/ 8467970 w 10020803"/>
              <a:gd name="connsiteY2478" fmla="*/ 3865326 h 5071844"/>
              <a:gd name="connsiteX2479" fmla="*/ 8467970 w 10020803"/>
              <a:gd name="connsiteY2479" fmla="*/ 3876498 h 5071844"/>
              <a:gd name="connsiteX2480" fmla="*/ 8484727 w 10020803"/>
              <a:gd name="connsiteY2480" fmla="*/ 3870912 h 5071844"/>
              <a:gd name="connsiteX2481" fmla="*/ 8518241 w 10020803"/>
              <a:gd name="connsiteY2481" fmla="*/ 3865326 h 5071844"/>
              <a:gd name="connsiteX2482" fmla="*/ 8534998 w 10020803"/>
              <a:gd name="connsiteY2482" fmla="*/ 3859741 h 5071844"/>
              <a:gd name="connsiteX2483" fmla="*/ 8540584 w 10020803"/>
              <a:gd name="connsiteY2483" fmla="*/ 3848569 h 5071844"/>
              <a:gd name="connsiteX2484" fmla="*/ 8495898 w 10020803"/>
              <a:gd name="connsiteY2484" fmla="*/ 3842984 h 5071844"/>
              <a:gd name="connsiteX2485" fmla="*/ 6937479 w 10020803"/>
              <a:gd name="connsiteY2485" fmla="*/ 3842984 h 5071844"/>
              <a:gd name="connsiteX2486" fmla="*/ 6926308 w 10020803"/>
              <a:gd name="connsiteY2486" fmla="*/ 3854155 h 5071844"/>
              <a:gd name="connsiteX2487" fmla="*/ 6937479 w 10020803"/>
              <a:gd name="connsiteY2487" fmla="*/ 3854155 h 5071844"/>
              <a:gd name="connsiteX2488" fmla="*/ 6926308 w 10020803"/>
              <a:gd name="connsiteY2488" fmla="*/ 3865326 h 5071844"/>
              <a:gd name="connsiteX2489" fmla="*/ 6937479 w 10020803"/>
              <a:gd name="connsiteY2489" fmla="*/ 3865326 h 5071844"/>
              <a:gd name="connsiteX2490" fmla="*/ 6943065 w 10020803"/>
              <a:gd name="connsiteY2490" fmla="*/ 3859741 h 5071844"/>
              <a:gd name="connsiteX2491" fmla="*/ 6948650 w 10020803"/>
              <a:gd name="connsiteY2491" fmla="*/ 3848569 h 5071844"/>
              <a:gd name="connsiteX2492" fmla="*/ 6937479 w 10020803"/>
              <a:gd name="connsiteY2492" fmla="*/ 3842984 h 5071844"/>
              <a:gd name="connsiteX2493" fmla="*/ 6233678 w 10020803"/>
              <a:gd name="connsiteY2493" fmla="*/ 3842984 h 5071844"/>
              <a:gd name="connsiteX2494" fmla="*/ 6222506 w 10020803"/>
              <a:gd name="connsiteY2494" fmla="*/ 3848569 h 5071844"/>
              <a:gd name="connsiteX2495" fmla="*/ 6233678 w 10020803"/>
              <a:gd name="connsiteY2495" fmla="*/ 3854155 h 5071844"/>
              <a:gd name="connsiteX2496" fmla="*/ 6222506 w 10020803"/>
              <a:gd name="connsiteY2496" fmla="*/ 3865326 h 5071844"/>
              <a:gd name="connsiteX2497" fmla="*/ 6233678 w 10020803"/>
              <a:gd name="connsiteY2497" fmla="*/ 3865326 h 5071844"/>
              <a:gd name="connsiteX2498" fmla="*/ 6233678 w 10020803"/>
              <a:gd name="connsiteY2498" fmla="*/ 3854155 h 5071844"/>
              <a:gd name="connsiteX2499" fmla="*/ 6244849 w 10020803"/>
              <a:gd name="connsiteY2499" fmla="*/ 3848569 h 5071844"/>
              <a:gd name="connsiteX2500" fmla="*/ 6233678 w 10020803"/>
              <a:gd name="connsiteY2500" fmla="*/ 3842984 h 5071844"/>
              <a:gd name="connsiteX2501" fmla="*/ 4826072 w 10020803"/>
              <a:gd name="connsiteY2501" fmla="*/ 3842984 h 5071844"/>
              <a:gd name="connsiteX2502" fmla="*/ 4814901 w 10020803"/>
              <a:gd name="connsiteY2502" fmla="*/ 3848569 h 5071844"/>
              <a:gd name="connsiteX2503" fmla="*/ 4820487 w 10020803"/>
              <a:gd name="connsiteY2503" fmla="*/ 3854155 h 5071844"/>
              <a:gd name="connsiteX2504" fmla="*/ 4826072 w 10020803"/>
              <a:gd name="connsiteY2504" fmla="*/ 3842984 h 5071844"/>
              <a:gd name="connsiteX2505" fmla="*/ 6870451 w 10020803"/>
              <a:gd name="connsiteY2505" fmla="*/ 3831812 h 5071844"/>
              <a:gd name="connsiteX2506" fmla="*/ 6876036 w 10020803"/>
              <a:gd name="connsiteY2506" fmla="*/ 3837398 h 5071844"/>
              <a:gd name="connsiteX2507" fmla="*/ 6881622 w 10020803"/>
              <a:gd name="connsiteY2507" fmla="*/ 3842984 h 5071844"/>
              <a:gd name="connsiteX2508" fmla="*/ 6892792 w 10020803"/>
              <a:gd name="connsiteY2508" fmla="*/ 3831812 h 5071844"/>
              <a:gd name="connsiteX2509" fmla="*/ 6300706 w 10020803"/>
              <a:gd name="connsiteY2509" fmla="*/ 3831812 h 5071844"/>
              <a:gd name="connsiteX2510" fmla="*/ 6300706 w 10020803"/>
              <a:gd name="connsiteY2510" fmla="*/ 3854155 h 5071844"/>
              <a:gd name="connsiteX2511" fmla="*/ 6311878 w 10020803"/>
              <a:gd name="connsiteY2511" fmla="*/ 3854155 h 5071844"/>
              <a:gd name="connsiteX2512" fmla="*/ 6350977 w 10020803"/>
              <a:gd name="connsiteY2512" fmla="*/ 3870912 h 5071844"/>
              <a:gd name="connsiteX2513" fmla="*/ 6390077 w 10020803"/>
              <a:gd name="connsiteY2513" fmla="*/ 3898841 h 5071844"/>
              <a:gd name="connsiteX2514" fmla="*/ 6412420 w 10020803"/>
              <a:gd name="connsiteY2514" fmla="*/ 3898841 h 5071844"/>
              <a:gd name="connsiteX2515" fmla="*/ 6434764 w 10020803"/>
              <a:gd name="connsiteY2515" fmla="*/ 3904426 h 5071844"/>
              <a:gd name="connsiteX2516" fmla="*/ 6445934 w 10020803"/>
              <a:gd name="connsiteY2516" fmla="*/ 3910012 h 5071844"/>
              <a:gd name="connsiteX2517" fmla="*/ 6468278 w 10020803"/>
              <a:gd name="connsiteY2517" fmla="*/ 3898841 h 5071844"/>
              <a:gd name="connsiteX2518" fmla="*/ 6479450 w 10020803"/>
              <a:gd name="connsiteY2518" fmla="*/ 3887669 h 5071844"/>
              <a:gd name="connsiteX2519" fmla="*/ 6490621 w 10020803"/>
              <a:gd name="connsiteY2519" fmla="*/ 3887669 h 5071844"/>
              <a:gd name="connsiteX2520" fmla="*/ 6501792 w 10020803"/>
              <a:gd name="connsiteY2520" fmla="*/ 3876498 h 5071844"/>
              <a:gd name="connsiteX2521" fmla="*/ 6485034 w 10020803"/>
              <a:gd name="connsiteY2521" fmla="*/ 3870912 h 5071844"/>
              <a:gd name="connsiteX2522" fmla="*/ 6479450 w 10020803"/>
              <a:gd name="connsiteY2522" fmla="*/ 3865326 h 5071844"/>
              <a:gd name="connsiteX2523" fmla="*/ 6457106 w 10020803"/>
              <a:gd name="connsiteY2523" fmla="*/ 3865326 h 5071844"/>
              <a:gd name="connsiteX2524" fmla="*/ 6440350 w 10020803"/>
              <a:gd name="connsiteY2524" fmla="*/ 3865326 h 5071844"/>
              <a:gd name="connsiteX2525" fmla="*/ 6429178 w 10020803"/>
              <a:gd name="connsiteY2525" fmla="*/ 3859741 h 5071844"/>
              <a:gd name="connsiteX2526" fmla="*/ 6412420 w 10020803"/>
              <a:gd name="connsiteY2526" fmla="*/ 3854155 h 5071844"/>
              <a:gd name="connsiteX2527" fmla="*/ 6395664 w 10020803"/>
              <a:gd name="connsiteY2527" fmla="*/ 3842984 h 5071844"/>
              <a:gd name="connsiteX2528" fmla="*/ 6362149 w 10020803"/>
              <a:gd name="connsiteY2528" fmla="*/ 3831812 h 5071844"/>
              <a:gd name="connsiteX2529" fmla="*/ 6328635 w 10020803"/>
              <a:gd name="connsiteY2529" fmla="*/ 3837398 h 5071844"/>
              <a:gd name="connsiteX2530" fmla="*/ 6311878 w 10020803"/>
              <a:gd name="connsiteY2530" fmla="*/ 3842984 h 5071844"/>
              <a:gd name="connsiteX2531" fmla="*/ 6300706 w 10020803"/>
              <a:gd name="connsiteY2531" fmla="*/ 3831812 h 5071844"/>
              <a:gd name="connsiteX2532" fmla="*/ 6278363 w 10020803"/>
              <a:gd name="connsiteY2532" fmla="*/ 3831812 h 5071844"/>
              <a:gd name="connsiteX2533" fmla="*/ 6283949 w 10020803"/>
              <a:gd name="connsiteY2533" fmla="*/ 3842984 h 5071844"/>
              <a:gd name="connsiteX2534" fmla="*/ 6289535 w 10020803"/>
              <a:gd name="connsiteY2534" fmla="*/ 3837398 h 5071844"/>
              <a:gd name="connsiteX2535" fmla="*/ 6278363 w 10020803"/>
              <a:gd name="connsiteY2535" fmla="*/ 3831812 h 5071844"/>
              <a:gd name="connsiteX2536" fmla="*/ 5596905 w 10020803"/>
              <a:gd name="connsiteY2536" fmla="*/ 3831812 h 5071844"/>
              <a:gd name="connsiteX2537" fmla="*/ 5608075 w 10020803"/>
              <a:gd name="connsiteY2537" fmla="*/ 3842984 h 5071844"/>
              <a:gd name="connsiteX2538" fmla="*/ 5608075 w 10020803"/>
              <a:gd name="connsiteY2538" fmla="*/ 3837398 h 5071844"/>
              <a:gd name="connsiteX2539" fmla="*/ 5596905 w 10020803"/>
              <a:gd name="connsiteY2539" fmla="*/ 3831812 h 5071844"/>
              <a:gd name="connsiteX2540" fmla="*/ 4971302 w 10020803"/>
              <a:gd name="connsiteY2540" fmla="*/ 3831812 h 5071844"/>
              <a:gd name="connsiteX2541" fmla="*/ 4982474 w 10020803"/>
              <a:gd name="connsiteY2541" fmla="*/ 3842984 h 5071844"/>
              <a:gd name="connsiteX2542" fmla="*/ 4982474 w 10020803"/>
              <a:gd name="connsiteY2542" fmla="*/ 3831812 h 5071844"/>
              <a:gd name="connsiteX2543" fmla="*/ 5370682 w 10020803"/>
              <a:gd name="connsiteY2543" fmla="*/ 3826227 h 5071844"/>
              <a:gd name="connsiteX2544" fmla="*/ 5351131 w 10020803"/>
              <a:gd name="connsiteY2544" fmla="*/ 3831812 h 5071844"/>
              <a:gd name="connsiteX2545" fmla="*/ 5379060 w 10020803"/>
              <a:gd name="connsiteY2545" fmla="*/ 3842984 h 5071844"/>
              <a:gd name="connsiteX2546" fmla="*/ 5440504 w 10020803"/>
              <a:gd name="connsiteY2546" fmla="*/ 3859741 h 5071844"/>
              <a:gd name="connsiteX2547" fmla="*/ 5479604 w 10020803"/>
              <a:gd name="connsiteY2547" fmla="*/ 3865326 h 5071844"/>
              <a:gd name="connsiteX2548" fmla="*/ 5479604 w 10020803"/>
              <a:gd name="connsiteY2548" fmla="*/ 3859741 h 5071844"/>
              <a:gd name="connsiteX2549" fmla="*/ 5462847 w 10020803"/>
              <a:gd name="connsiteY2549" fmla="*/ 3854155 h 5071844"/>
              <a:gd name="connsiteX2550" fmla="*/ 5451675 w 10020803"/>
              <a:gd name="connsiteY2550" fmla="*/ 3854155 h 5071844"/>
              <a:gd name="connsiteX2551" fmla="*/ 5406990 w 10020803"/>
              <a:gd name="connsiteY2551" fmla="*/ 3831812 h 5071844"/>
              <a:gd name="connsiteX2552" fmla="*/ 5370682 w 10020803"/>
              <a:gd name="connsiteY2552" fmla="*/ 3826227 h 5071844"/>
              <a:gd name="connsiteX2553" fmla="*/ 8413509 w 10020803"/>
              <a:gd name="connsiteY2553" fmla="*/ 3824829 h 5071844"/>
              <a:gd name="connsiteX2554" fmla="*/ 8406527 w 10020803"/>
              <a:gd name="connsiteY2554" fmla="*/ 3826227 h 5071844"/>
              <a:gd name="connsiteX2555" fmla="*/ 8412113 w 10020803"/>
              <a:gd name="connsiteY2555" fmla="*/ 3842984 h 5071844"/>
              <a:gd name="connsiteX2556" fmla="*/ 8423284 w 10020803"/>
              <a:gd name="connsiteY2556" fmla="*/ 3854155 h 5071844"/>
              <a:gd name="connsiteX2557" fmla="*/ 8423284 w 10020803"/>
              <a:gd name="connsiteY2557" fmla="*/ 3831812 h 5071844"/>
              <a:gd name="connsiteX2558" fmla="*/ 8413509 w 10020803"/>
              <a:gd name="connsiteY2558" fmla="*/ 3824829 h 5071844"/>
              <a:gd name="connsiteX2559" fmla="*/ 6768511 w 10020803"/>
              <a:gd name="connsiteY2559" fmla="*/ 3824829 h 5071844"/>
              <a:gd name="connsiteX2560" fmla="*/ 6764321 w 10020803"/>
              <a:gd name="connsiteY2560" fmla="*/ 3826227 h 5071844"/>
              <a:gd name="connsiteX2561" fmla="*/ 6758736 w 10020803"/>
              <a:gd name="connsiteY2561" fmla="*/ 3831812 h 5071844"/>
              <a:gd name="connsiteX2562" fmla="*/ 6769907 w 10020803"/>
              <a:gd name="connsiteY2562" fmla="*/ 3831812 h 5071844"/>
              <a:gd name="connsiteX2563" fmla="*/ 6768511 w 10020803"/>
              <a:gd name="connsiteY2563" fmla="*/ 3824829 h 5071844"/>
              <a:gd name="connsiteX2564" fmla="*/ 8925999 w 10020803"/>
              <a:gd name="connsiteY2564" fmla="*/ 3820641 h 5071844"/>
              <a:gd name="connsiteX2565" fmla="*/ 8931585 w 10020803"/>
              <a:gd name="connsiteY2565" fmla="*/ 3820641 h 5071844"/>
              <a:gd name="connsiteX2566" fmla="*/ 8959515 w 10020803"/>
              <a:gd name="connsiteY2566" fmla="*/ 3820641 h 5071844"/>
              <a:gd name="connsiteX2567" fmla="*/ 8998614 w 10020803"/>
              <a:gd name="connsiteY2567" fmla="*/ 3837398 h 5071844"/>
              <a:gd name="connsiteX2568" fmla="*/ 9015372 w 10020803"/>
              <a:gd name="connsiteY2568" fmla="*/ 3842984 h 5071844"/>
              <a:gd name="connsiteX2569" fmla="*/ 9026543 w 10020803"/>
              <a:gd name="connsiteY2569" fmla="*/ 3848569 h 5071844"/>
              <a:gd name="connsiteX2570" fmla="*/ 9037714 w 10020803"/>
              <a:gd name="connsiteY2570" fmla="*/ 3854155 h 5071844"/>
              <a:gd name="connsiteX2571" fmla="*/ 9048886 w 10020803"/>
              <a:gd name="connsiteY2571" fmla="*/ 3865326 h 5071844"/>
              <a:gd name="connsiteX2572" fmla="*/ 9026543 w 10020803"/>
              <a:gd name="connsiteY2572" fmla="*/ 3854155 h 5071844"/>
              <a:gd name="connsiteX2573" fmla="*/ 8948342 w 10020803"/>
              <a:gd name="connsiteY2573" fmla="*/ 3842984 h 5071844"/>
              <a:gd name="connsiteX2574" fmla="*/ 8937172 w 10020803"/>
              <a:gd name="connsiteY2574" fmla="*/ 3842984 h 5071844"/>
              <a:gd name="connsiteX2575" fmla="*/ 8931585 w 10020803"/>
              <a:gd name="connsiteY2575" fmla="*/ 3854155 h 5071844"/>
              <a:gd name="connsiteX2576" fmla="*/ 8925999 w 10020803"/>
              <a:gd name="connsiteY2576" fmla="*/ 3842984 h 5071844"/>
              <a:gd name="connsiteX2577" fmla="*/ 8925999 w 10020803"/>
              <a:gd name="connsiteY2577" fmla="*/ 3831812 h 5071844"/>
              <a:gd name="connsiteX2578" fmla="*/ 8367426 w 10020803"/>
              <a:gd name="connsiteY2578" fmla="*/ 3820641 h 5071844"/>
              <a:gd name="connsiteX2579" fmla="*/ 8356256 w 10020803"/>
              <a:gd name="connsiteY2579" fmla="*/ 3831812 h 5071844"/>
              <a:gd name="connsiteX2580" fmla="*/ 8367426 w 10020803"/>
              <a:gd name="connsiteY2580" fmla="*/ 3831812 h 5071844"/>
              <a:gd name="connsiteX2581" fmla="*/ 8367426 w 10020803"/>
              <a:gd name="connsiteY2581" fmla="*/ 3820641 h 5071844"/>
              <a:gd name="connsiteX2582" fmla="*/ 6155477 w 10020803"/>
              <a:gd name="connsiteY2582" fmla="*/ 3820641 h 5071844"/>
              <a:gd name="connsiteX2583" fmla="*/ 6166648 w 10020803"/>
              <a:gd name="connsiteY2583" fmla="*/ 3831812 h 5071844"/>
              <a:gd name="connsiteX2584" fmla="*/ 6211335 w 10020803"/>
              <a:gd name="connsiteY2584" fmla="*/ 3842984 h 5071844"/>
              <a:gd name="connsiteX2585" fmla="*/ 6200162 w 10020803"/>
              <a:gd name="connsiteY2585" fmla="*/ 3831812 h 5071844"/>
              <a:gd name="connsiteX2586" fmla="*/ 6183405 w 10020803"/>
              <a:gd name="connsiteY2586" fmla="*/ 3826227 h 5071844"/>
              <a:gd name="connsiteX2587" fmla="*/ 6172234 w 10020803"/>
              <a:gd name="connsiteY2587" fmla="*/ 3820641 h 5071844"/>
              <a:gd name="connsiteX2588" fmla="*/ 6166648 w 10020803"/>
              <a:gd name="connsiteY2588" fmla="*/ 3820641 h 5071844"/>
              <a:gd name="connsiteX2589" fmla="*/ 6155477 w 10020803"/>
              <a:gd name="connsiteY2589" fmla="*/ 3820641 h 5071844"/>
              <a:gd name="connsiteX2590" fmla="*/ 5574561 w 10020803"/>
              <a:gd name="connsiteY2590" fmla="*/ 3820641 h 5071844"/>
              <a:gd name="connsiteX2591" fmla="*/ 5557804 w 10020803"/>
              <a:gd name="connsiteY2591" fmla="*/ 3826227 h 5071844"/>
              <a:gd name="connsiteX2592" fmla="*/ 5563389 w 10020803"/>
              <a:gd name="connsiteY2592" fmla="*/ 3831812 h 5071844"/>
              <a:gd name="connsiteX2593" fmla="*/ 5574561 w 10020803"/>
              <a:gd name="connsiteY2593" fmla="*/ 3831812 h 5071844"/>
              <a:gd name="connsiteX2594" fmla="*/ 5574561 w 10020803"/>
              <a:gd name="connsiteY2594" fmla="*/ 3820641 h 5071844"/>
              <a:gd name="connsiteX2595" fmla="*/ 4680844 w 10020803"/>
              <a:gd name="connsiteY2595" fmla="*/ 3820641 h 5071844"/>
              <a:gd name="connsiteX2596" fmla="*/ 4703187 w 10020803"/>
              <a:gd name="connsiteY2596" fmla="*/ 3831812 h 5071844"/>
              <a:gd name="connsiteX2597" fmla="*/ 4703187 w 10020803"/>
              <a:gd name="connsiteY2597" fmla="*/ 3820641 h 5071844"/>
              <a:gd name="connsiteX2598" fmla="*/ 4692016 w 10020803"/>
              <a:gd name="connsiteY2598" fmla="*/ 3820641 h 5071844"/>
              <a:gd name="connsiteX2599" fmla="*/ 4680844 w 10020803"/>
              <a:gd name="connsiteY2599" fmla="*/ 3820641 h 5071844"/>
              <a:gd name="connsiteX2600" fmla="*/ 8514051 w 10020803"/>
              <a:gd name="connsiteY2600" fmla="*/ 3813659 h 5071844"/>
              <a:gd name="connsiteX2601" fmla="*/ 8507070 w 10020803"/>
              <a:gd name="connsiteY2601" fmla="*/ 3815055 h 5071844"/>
              <a:gd name="connsiteX2602" fmla="*/ 8467970 w 10020803"/>
              <a:gd name="connsiteY2602" fmla="*/ 3820641 h 5071844"/>
              <a:gd name="connsiteX2603" fmla="*/ 8456798 w 10020803"/>
              <a:gd name="connsiteY2603" fmla="*/ 3820641 h 5071844"/>
              <a:gd name="connsiteX2604" fmla="*/ 8512655 w 10020803"/>
              <a:gd name="connsiteY2604" fmla="*/ 3842984 h 5071844"/>
              <a:gd name="connsiteX2605" fmla="*/ 8512655 w 10020803"/>
              <a:gd name="connsiteY2605" fmla="*/ 3831812 h 5071844"/>
              <a:gd name="connsiteX2606" fmla="*/ 8523827 w 10020803"/>
              <a:gd name="connsiteY2606" fmla="*/ 3820641 h 5071844"/>
              <a:gd name="connsiteX2607" fmla="*/ 8514051 w 10020803"/>
              <a:gd name="connsiteY2607" fmla="*/ 3813659 h 5071844"/>
              <a:gd name="connsiteX2608" fmla="*/ 8434455 w 10020803"/>
              <a:gd name="connsiteY2608" fmla="*/ 3809469 h 5071844"/>
              <a:gd name="connsiteX2609" fmla="*/ 8434455 w 10020803"/>
              <a:gd name="connsiteY2609" fmla="*/ 3820641 h 5071844"/>
              <a:gd name="connsiteX2610" fmla="*/ 8445627 w 10020803"/>
              <a:gd name="connsiteY2610" fmla="*/ 3820641 h 5071844"/>
              <a:gd name="connsiteX2611" fmla="*/ 8384184 w 10020803"/>
              <a:gd name="connsiteY2611" fmla="*/ 3809469 h 5071844"/>
              <a:gd name="connsiteX2612" fmla="*/ 8378598 w 10020803"/>
              <a:gd name="connsiteY2612" fmla="*/ 3820641 h 5071844"/>
              <a:gd name="connsiteX2613" fmla="*/ 8389770 w 10020803"/>
              <a:gd name="connsiteY2613" fmla="*/ 3831812 h 5071844"/>
              <a:gd name="connsiteX2614" fmla="*/ 8395356 w 10020803"/>
              <a:gd name="connsiteY2614" fmla="*/ 3826227 h 5071844"/>
              <a:gd name="connsiteX2615" fmla="*/ 8400941 w 10020803"/>
              <a:gd name="connsiteY2615" fmla="*/ 3820641 h 5071844"/>
              <a:gd name="connsiteX2616" fmla="*/ 8389770 w 10020803"/>
              <a:gd name="connsiteY2616" fmla="*/ 3809469 h 5071844"/>
              <a:gd name="connsiteX2617" fmla="*/ 8384184 w 10020803"/>
              <a:gd name="connsiteY2617" fmla="*/ 3809469 h 5071844"/>
              <a:gd name="connsiteX2618" fmla="*/ 8300398 w 10020803"/>
              <a:gd name="connsiteY2618" fmla="*/ 3809469 h 5071844"/>
              <a:gd name="connsiteX2619" fmla="*/ 8289226 w 10020803"/>
              <a:gd name="connsiteY2619" fmla="*/ 3820641 h 5071844"/>
              <a:gd name="connsiteX2620" fmla="*/ 8289226 w 10020803"/>
              <a:gd name="connsiteY2620" fmla="*/ 3831812 h 5071844"/>
              <a:gd name="connsiteX2621" fmla="*/ 8300398 w 10020803"/>
              <a:gd name="connsiteY2621" fmla="*/ 3831812 h 5071844"/>
              <a:gd name="connsiteX2622" fmla="*/ 8311569 w 10020803"/>
              <a:gd name="connsiteY2622" fmla="*/ 3820641 h 5071844"/>
              <a:gd name="connsiteX2623" fmla="*/ 8311569 w 10020803"/>
              <a:gd name="connsiteY2623" fmla="*/ 3809469 h 5071844"/>
              <a:gd name="connsiteX2624" fmla="*/ 8300398 w 10020803"/>
              <a:gd name="connsiteY2624" fmla="*/ 3809469 h 5071844"/>
              <a:gd name="connsiteX2625" fmla="*/ 5328789 w 10020803"/>
              <a:gd name="connsiteY2625" fmla="*/ 3809469 h 5071844"/>
              <a:gd name="connsiteX2626" fmla="*/ 5328789 w 10020803"/>
              <a:gd name="connsiteY2626" fmla="*/ 3831812 h 5071844"/>
              <a:gd name="connsiteX2627" fmla="*/ 5339960 w 10020803"/>
              <a:gd name="connsiteY2627" fmla="*/ 3831812 h 5071844"/>
              <a:gd name="connsiteX2628" fmla="*/ 5339960 w 10020803"/>
              <a:gd name="connsiteY2628" fmla="*/ 3820641 h 5071844"/>
              <a:gd name="connsiteX2629" fmla="*/ 3586040 w 10020803"/>
              <a:gd name="connsiteY2629" fmla="*/ 3809469 h 5071844"/>
              <a:gd name="connsiteX2630" fmla="*/ 3625140 w 10020803"/>
              <a:gd name="connsiteY2630" fmla="*/ 3826227 h 5071844"/>
              <a:gd name="connsiteX2631" fmla="*/ 3675413 w 10020803"/>
              <a:gd name="connsiteY2631" fmla="*/ 3842984 h 5071844"/>
              <a:gd name="connsiteX2632" fmla="*/ 3708927 w 10020803"/>
              <a:gd name="connsiteY2632" fmla="*/ 3865326 h 5071844"/>
              <a:gd name="connsiteX2633" fmla="*/ 3775955 w 10020803"/>
              <a:gd name="connsiteY2633" fmla="*/ 3887669 h 5071844"/>
              <a:gd name="connsiteX2634" fmla="*/ 3809471 w 10020803"/>
              <a:gd name="connsiteY2634" fmla="*/ 3904426 h 5071844"/>
              <a:gd name="connsiteX2635" fmla="*/ 3831812 w 10020803"/>
              <a:gd name="connsiteY2635" fmla="*/ 3910012 h 5071844"/>
              <a:gd name="connsiteX2636" fmla="*/ 3887669 w 10020803"/>
              <a:gd name="connsiteY2636" fmla="*/ 3937942 h 5071844"/>
              <a:gd name="connsiteX2637" fmla="*/ 3921183 w 10020803"/>
              <a:gd name="connsiteY2637" fmla="*/ 3954699 h 5071844"/>
              <a:gd name="connsiteX2638" fmla="*/ 3887669 w 10020803"/>
              <a:gd name="connsiteY2638" fmla="*/ 3954699 h 5071844"/>
              <a:gd name="connsiteX2639" fmla="*/ 3775955 w 10020803"/>
              <a:gd name="connsiteY2639" fmla="*/ 3910012 h 5071844"/>
              <a:gd name="connsiteX2640" fmla="*/ 3753611 w 10020803"/>
              <a:gd name="connsiteY2640" fmla="*/ 3898841 h 5071844"/>
              <a:gd name="connsiteX2641" fmla="*/ 3675413 w 10020803"/>
              <a:gd name="connsiteY2641" fmla="*/ 3865326 h 5071844"/>
              <a:gd name="connsiteX2642" fmla="*/ 3619555 w 10020803"/>
              <a:gd name="connsiteY2642" fmla="*/ 3842984 h 5071844"/>
              <a:gd name="connsiteX2643" fmla="*/ 3602797 w 10020803"/>
              <a:gd name="connsiteY2643" fmla="*/ 3837398 h 5071844"/>
              <a:gd name="connsiteX2644" fmla="*/ 3586040 w 10020803"/>
              <a:gd name="connsiteY2644" fmla="*/ 3831812 h 5071844"/>
              <a:gd name="connsiteX2645" fmla="*/ 5513816 w 10020803"/>
              <a:gd name="connsiteY2645" fmla="*/ 3805978 h 5071844"/>
              <a:gd name="connsiteX2646" fmla="*/ 5507532 w 10020803"/>
              <a:gd name="connsiteY2646" fmla="*/ 3809469 h 5071844"/>
              <a:gd name="connsiteX2647" fmla="*/ 5507532 w 10020803"/>
              <a:gd name="connsiteY2647" fmla="*/ 3826227 h 5071844"/>
              <a:gd name="connsiteX2648" fmla="*/ 5518704 w 10020803"/>
              <a:gd name="connsiteY2648" fmla="*/ 3820641 h 5071844"/>
              <a:gd name="connsiteX2649" fmla="*/ 5524289 w 10020803"/>
              <a:gd name="connsiteY2649" fmla="*/ 3820641 h 5071844"/>
              <a:gd name="connsiteX2650" fmla="*/ 5529875 w 10020803"/>
              <a:gd name="connsiteY2650" fmla="*/ 3831812 h 5071844"/>
              <a:gd name="connsiteX2651" fmla="*/ 5552218 w 10020803"/>
              <a:gd name="connsiteY2651" fmla="*/ 3831812 h 5071844"/>
              <a:gd name="connsiteX2652" fmla="*/ 5541046 w 10020803"/>
              <a:gd name="connsiteY2652" fmla="*/ 3820641 h 5071844"/>
              <a:gd name="connsiteX2653" fmla="*/ 5513816 w 10020803"/>
              <a:gd name="connsiteY2653" fmla="*/ 3805978 h 5071844"/>
              <a:gd name="connsiteX2654" fmla="*/ 8223594 w 10020803"/>
              <a:gd name="connsiteY2654" fmla="*/ 3803884 h 5071844"/>
              <a:gd name="connsiteX2655" fmla="*/ 8227782 w 10020803"/>
              <a:gd name="connsiteY2655" fmla="*/ 3809469 h 5071844"/>
              <a:gd name="connsiteX2656" fmla="*/ 8222198 w 10020803"/>
              <a:gd name="connsiteY2656" fmla="*/ 3809469 h 5071844"/>
              <a:gd name="connsiteX2657" fmla="*/ 8223594 w 10020803"/>
              <a:gd name="connsiteY2657" fmla="*/ 3803884 h 5071844"/>
              <a:gd name="connsiteX2658" fmla="*/ 8188684 w 10020803"/>
              <a:gd name="connsiteY2658" fmla="*/ 3798298 h 5071844"/>
              <a:gd name="connsiteX2659" fmla="*/ 8199854 w 10020803"/>
              <a:gd name="connsiteY2659" fmla="*/ 3809469 h 5071844"/>
              <a:gd name="connsiteX2660" fmla="*/ 8199854 w 10020803"/>
              <a:gd name="connsiteY2660" fmla="*/ 3798298 h 5071844"/>
              <a:gd name="connsiteX2661" fmla="*/ 8188684 w 10020803"/>
              <a:gd name="connsiteY2661" fmla="*/ 3798298 h 5071844"/>
              <a:gd name="connsiteX2662" fmla="*/ 6200162 w 10020803"/>
              <a:gd name="connsiteY2662" fmla="*/ 3798298 h 5071844"/>
              <a:gd name="connsiteX2663" fmla="*/ 6200162 w 10020803"/>
              <a:gd name="connsiteY2663" fmla="*/ 3820641 h 5071844"/>
              <a:gd name="connsiteX2664" fmla="*/ 6233678 w 10020803"/>
              <a:gd name="connsiteY2664" fmla="*/ 3820641 h 5071844"/>
              <a:gd name="connsiteX2665" fmla="*/ 6222506 w 10020803"/>
              <a:gd name="connsiteY2665" fmla="*/ 3809469 h 5071844"/>
              <a:gd name="connsiteX2666" fmla="*/ 6211335 w 10020803"/>
              <a:gd name="connsiteY2666" fmla="*/ 3798298 h 5071844"/>
              <a:gd name="connsiteX2667" fmla="*/ 4736701 w 10020803"/>
              <a:gd name="connsiteY2667" fmla="*/ 3798298 h 5071844"/>
              <a:gd name="connsiteX2668" fmla="*/ 4747873 w 10020803"/>
              <a:gd name="connsiteY2668" fmla="*/ 3809469 h 5071844"/>
              <a:gd name="connsiteX2669" fmla="*/ 4759044 w 10020803"/>
              <a:gd name="connsiteY2669" fmla="*/ 3809469 h 5071844"/>
              <a:gd name="connsiteX2670" fmla="*/ 4753458 w 10020803"/>
              <a:gd name="connsiteY2670" fmla="*/ 3798298 h 5071844"/>
              <a:gd name="connsiteX2671" fmla="*/ 4736701 w 10020803"/>
              <a:gd name="connsiteY2671" fmla="*/ 3798298 h 5071844"/>
              <a:gd name="connsiteX2672" fmla="*/ 3921183 w 10020803"/>
              <a:gd name="connsiteY2672" fmla="*/ 3798298 h 5071844"/>
              <a:gd name="connsiteX2673" fmla="*/ 3937942 w 10020803"/>
              <a:gd name="connsiteY2673" fmla="*/ 3809469 h 5071844"/>
              <a:gd name="connsiteX2674" fmla="*/ 3937942 w 10020803"/>
              <a:gd name="connsiteY2674" fmla="*/ 3820641 h 5071844"/>
              <a:gd name="connsiteX2675" fmla="*/ 3921183 w 10020803"/>
              <a:gd name="connsiteY2675" fmla="*/ 3820641 h 5071844"/>
              <a:gd name="connsiteX2676" fmla="*/ 3910012 w 10020803"/>
              <a:gd name="connsiteY2676" fmla="*/ 3809469 h 5071844"/>
              <a:gd name="connsiteX2677" fmla="*/ 3921183 w 10020803"/>
              <a:gd name="connsiteY2677" fmla="*/ 3798298 h 5071844"/>
              <a:gd name="connsiteX2678" fmla="*/ 8336704 w 10020803"/>
              <a:gd name="connsiteY2678" fmla="*/ 3792712 h 5071844"/>
              <a:gd name="connsiteX2679" fmla="*/ 8333912 w 10020803"/>
              <a:gd name="connsiteY2679" fmla="*/ 3798298 h 5071844"/>
              <a:gd name="connsiteX2680" fmla="*/ 8345083 w 10020803"/>
              <a:gd name="connsiteY2680" fmla="*/ 3798298 h 5071844"/>
              <a:gd name="connsiteX2681" fmla="*/ 8336704 w 10020803"/>
              <a:gd name="connsiteY2681" fmla="*/ 3792712 h 5071844"/>
              <a:gd name="connsiteX2682" fmla="*/ 8250126 w 10020803"/>
              <a:gd name="connsiteY2682" fmla="*/ 3792712 h 5071844"/>
              <a:gd name="connsiteX2683" fmla="*/ 8233368 w 10020803"/>
              <a:gd name="connsiteY2683" fmla="*/ 3798298 h 5071844"/>
              <a:gd name="connsiteX2684" fmla="*/ 8211026 w 10020803"/>
              <a:gd name="connsiteY2684" fmla="*/ 3798298 h 5071844"/>
              <a:gd name="connsiteX2685" fmla="*/ 8222198 w 10020803"/>
              <a:gd name="connsiteY2685" fmla="*/ 3809469 h 5071844"/>
              <a:gd name="connsiteX2686" fmla="*/ 8211026 w 10020803"/>
              <a:gd name="connsiteY2686" fmla="*/ 3820641 h 5071844"/>
              <a:gd name="connsiteX2687" fmla="*/ 8211026 w 10020803"/>
              <a:gd name="connsiteY2687" fmla="*/ 3831812 h 5071844"/>
              <a:gd name="connsiteX2688" fmla="*/ 8222198 w 10020803"/>
              <a:gd name="connsiteY2688" fmla="*/ 3831812 h 5071844"/>
              <a:gd name="connsiteX2689" fmla="*/ 8250126 w 10020803"/>
              <a:gd name="connsiteY2689" fmla="*/ 3826227 h 5071844"/>
              <a:gd name="connsiteX2690" fmla="*/ 8261298 w 10020803"/>
              <a:gd name="connsiteY2690" fmla="*/ 3815055 h 5071844"/>
              <a:gd name="connsiteX2691" fmla="*/ 8255712 w 10020803"/>
              <a:gd name="connsiteY2691" fmla="*/ 3798298 h 5071844"/>
              <a:gd name="connsiteX2692" fmla="*/ 8250126 w 10020803"/>
              <a:gd name="connsiteY2692" fmla="*/ 3792712 h 5071844"/>
              <a:gd name="connsiteX2693" fmla="*/ 8814285 w 10020803"/>
              <a:gd name="connsiteY2693" fmla="*/ 3787127 h 5071844"/>
              <a:gd name="connsiteX2694" fmla="*/ 8803114 w 10020803"/>
              <a:gd name="connsiteY2694" fmla="*/ 3792712 h 5071844"/>
              <a:gd name="connsiteX2695" fmla="*/ 8808700 w 10020803"/>
              <a:gd name="connsiteY2695" fmla="*/ 3798298 h 5071844"/>
              <a:gd name="connsiteX2696" fmla="*/ 8814285 w 10020803"/>
              <a:gd name="connsiteY2696" fmla="*/ 3787127 h 5071844"/>
              <a:gd name="connsiteX2697" fmla="*/ 8702570 w 10020803"/>
              <a:gd name="connsiteY2697" fmla="*/ 3787127 h 5071844"/>
              <a:gd name="connsiteX2698" fmla="*/ 8702570 w 10020803"/>
              <a:gd name="connsiteY2698" fmla="*/ 3798298 h 5071844"/>
              <a:gd name="connsiteX2699" fmla="*/ 8713742 w 10020803"/>
              <a:gd name="connsiteY2699" fmla="*/ 3809469 h 5071844"/>
              <a:gd name="connsiteX2700" fmla="*/ 8724913 w 10020803"/>
              <a:gd name="connsiteY2700" fmla="*/ 3792712 h 5071844"/>
              <a:gd name="connsiteX2701" fmla="*/ 8713742 w 10020803"/>
              <a:gd name="connsiteY2701" fmla="*/ 3787127 h 5071844"/>
              <a:gd name="connsiteX2702" fmla="*/ 8278055 w 10020803"/>
              <a:gd name="connsiteY2702" fmla="*/ 3787127 h 5071844"/>
              <a:gd name="connsiteX2703" fmla="*/ 8266883 w 10020803"/>
              <a:gd name="connsiteY2703" fmla="*/ 3798298 h 5071844"/>
              <a:gd name="connsiteX2704" fmla="*/ 8278055 w 10020803"/>
              <a:gd name="connsiteY2704" fmla="*/ 3798298 h 5071844"/>
              <a:gd name="connsiteX2705" fmla="*/ 6099620 w 10020803"/>
              <a:gd name="connsiteY2705" fmla="*/ 3787127 h 5071844"/>
              <a:gd name="connsiteX2706" fmla="*/ 6099620 w 10020803"/>
              <a:gd name="connsiteY2706" fmla="*/ 3798298 h 5071844"/>
              <a:gd name="connsiteX2707" fmla="*/ 6110791 w 10020803"/>
              <a:gd name="connsiteY2707" fmla="*/ 3798298 h 5071844"/>
              <a:gd name="connsiteX2708" fmla="*/ 6099620 w 10020803"/>
              <a:gd name="connsiteY2708" fmla="*/ 3787127 h 5071844"/>
              <a:gd name="connsiteX2709" fmla="*/ 5284103 w 10020803"/>
              <a:gd name="connsiteY2709" fmla="*/ 3787127 h 5071844"/>
              <a:gd name="connsiteX2710" fmla="*/ 5250589 w 10020803"/>
              <a:gd name="connsiteY2710" fmla="*/ 3798298 h 5071844"/>
              <a:gd name="connsiteX2711" fmla="*/ 5295274 w 10020803"/>
              <a:gd name="connsiteY2711" fmla="*/ 3798298 h 5071844"/>
              <a:gd name="connsiteX2712" fmla="*/ 4546786 w 10020803"/>
              <a:gd name="connsiteY2712" fmla="*/ 3787127 h 5071844"/>
              <a:gd name="connsiteX2713" fmla="*/ 4546786 w 10020803"/>
              <a:gd name="connsiteY2713" fmla="*/ 3798298 h 5071844"/>
              <a:gd name="connsiteX2714" fmla="*/ 4541201 w 10020803"/>
              <a:gd name="connsiteY2714" fmla="*/ 3798298 h 5071844"/>
              <a:gd name="connsiteX2715" fmla="*/ 4535615 w 10020803"/>
              <a:gd name="connsiteY2715" fmla="*/ 3792712 h 5071844"/>
              <a:gd name="connsiteX2716" fmla="*/ 4546786 w 10020803"/>
              <a:gd name="connsiteY2716" fmla="*/ 3787127 h 5071844"/>
              <a:gd name="connsiteX2717" fmla="*/ 4111098 w 10020803"/>
              <a:gd name="connsiteY2717" fmla="*/ 3787127 h 5071844"/>
              <a:gd name="connsiteX2718" fmla="*/ 4111098 w 10020803"/>
              <a:gd name="connsiteY2718" fmla="*/ 3798298 h 5071844"/>
              <a:gd name="connsiteX2719" fmla="*/ 4105514 w 10020803"/>
              <a:gd name="connsiteY2719" fmla="*/ 3803884 h 5071844"/>
              <a:gd name="connsiteX2720" fmla="*/ 4122271 w 10020803"/>
              <a:gd name="connsiteY2720" fmla="*/ 3809469 h 5071844"/>
              <a:gd name="connsiteX2721" fmla="*/ 4144614 w 10020803"/>
              <a:gd name="connsiteY2721" fmla="*/ 3820641 h 5071844"/>
              <a:gd name="connsiteX2722" fmla="*/ 4155785 w 10020803"/>
              <a:gd name="connsiteY2722" fmla="*/ 3809469 h 5071844"/>
              <a:gd name="connsiteX2723" fmla="*/ 4166956 w 10020803"/>
              <a:gd name="connsiteY2723" fmla="*/ 3809469 h 5071844"/>
              <a:gd name="connsiteX2724" fmla="*/ 4189299 w 10020803"/>
              <a:gd name="connsiteY2724" fmla="*/ 3809469 h 5071844"/>
              <a:gd name="connsiteX2725" fmla="*/ 4222813 w 10020803"/>
              <a:gd name="connsiteY2725" fmla="*/ 3809469 h 5071844"/>
              <a:gd name="connsiteX2726" fmla="*/ 4245156 w 10020803"/>
              <a:gd name="connsiteY2726" fmla="*/ 3820641 h 5071844"/>
              <a:gd name="connsiteX2727" fmla="*/ 4312186 w 10020803"/>
              <a:gd name="connsiteY2727" fmla="*/ 3854155 h 5071844"/>
              <a:gd name="connsiteX2728" fmla="*/ 4301013 w 10020803"/>
              <a:gd name="connsiteY2728" fmla="*/ 3854155 h 5071844"/>
              <a:gd name="connsiteX2729" fmla="*/ 4289843 w 10020803"/>
              <a:gd name="connsiteY2729" fmla="*/ 3854155 h 5071844"/>
              <a:gd name="connsiteX2730" fmla="*/ 4345700 w 10020803"/>
              <a:gd name="connsiteY2730" fmla="*/ 3865326 h 5071844"/>
              <a:gd name="connsiteX2731" fmla="*/ 4457414 w 10020803"/>
              <a:gd name="connsiteY2731" fmla="*/ 3898841 h 5071844"/>
              <a:gd name="connsiteX2732" fmla="*/ 4485344 w 10020803"/>
              <a:gd name="connsiteY2732" fmla="*/ 3904426 h 5071844"/>
              <a:gd name="connsiteX2733" fmla="*/ 4502101 w 10020803"/>
              <a:gd name="connsiteY2733" fmla="*/ 3910012 h 5071844"/>
              <a:gd name="connsiteX2734" fmla="*/ 4624987 w 10020803"/>
              <a:gd name="connsiteY2734" fmla="*/ 3954699 h 5071844"/>
              <a:gd name="connsiteX2735" fmla="*/ 4658500 w 10020803"/>
              <a:gd name="connsiteY2735" fmla="*/ 3960283 h 5071844"/>
              <a:gd name="connsiteX2736" fmla="*/ 4680844 w 10020803"/>
              <a:gd name="connsiteY2736" fmla="*/ 3954699 h 5071844"/>
              <a:gd name="connsiteX2737" fmla="*/ 4725530 w 10020803"/>
              <a:gd name="connsiteY2737" fmla="*/ 3977042 h 5071844"/>
              <a:gd name="connsiteX2738" fmla="*/ 4714358 w 10020803"/>
              <a:gd name="connsiteY2738" fmla="*/ 3977042 h 5071844"/>
              <a:gd name="connsiteX2739" fmla="*/ 4703187 w 10020803"/>
              <a:gd name="connsiteY2739" fmla="*/ 3988213 h 5071844"/>
              <a:gd name="connsiteX2740" fmla="*/ 4736701 w 10020803"/>
              <a:gd name="connsiteY2740" fmla="*/ 3988213 h 5071844"/>
              <a:gd name="connsiteX2741" fmla="*/ 4747873 w 10020803"/>
              <a:gd name="connsiteY2741" fmla="*/ 3993799 h 5071844"/>
              <a:gd name="connsiteX2742" fmla="*/ 4770215 w 10020803"/>
              <a:gd name="connsiteY2742" fmla="*/ 4004970 h 5071844"/>
              <a:gd name="connsiteX2743" fmla="*/ 4792558 w 10020803"/>
              <a:gd name="connsiteY2743" fmla="*/ 4010556 h 5071844"/>
              <a:gd name="connsiteX2744" fmla="*/ 4826072 w 10020803"/>
              <a:gd name="connsiteY2744" fmla="*/ 4021727 h 5071844"/>
              <a:gd name="connsiteX2745" fmla="*/ 4870759 w 10020803"/>
              <a:gd name="connsiteY2745" fmla="*/ 4044070 h 5071844"/>
              <a:gd name="connsiteX2746" fmla="*/ 4948959 w 10020803"/>
              <a:gd name="connsiteY2746" fmla="*/ 4066413 h 5071844"/>
              <a:gd name="connsiteX2747" fmla="*/ 4982474 w 10020803"/>
              <a:gd name="connsiteY2747" fmla="*/ 4077584 h 5071844"/>
              <a:gd name="connsiteX2748" fmla="*/ 5004816 w 10020803"/>
              <a:gd name="connsiteY2748" fmla="*/ 4071998 h 5071844"/>
              <a:gd name="connsiteX2749" fmla="*/ 5015987 w 10020803"/>
              <a:gd name="connsiteY2749" fmla="*/ 4066413 h 5071844"/>
              <a:gd name="connsiteX2750" fmla="*/ 5032745 w 10020803"/>
              <a:gd name="connsiteY2750" fmla="*/ 4066413 h 5071844"/>
              <a:gd name="connsiteX2751" fmla="*/ 5038330 w 10020803"/>
              <a:gd name="connsiteY2751" fmla="*/ 4066413 h 5071844"/>
              <a:gd name="connsiteX2752" fmla="*/ 5049503 w 10020803"/>
              <a:gd name="connsiteY2752" fmla="*/ 4077584 h 5071844"/>
              <a:gd name="connsiteX2753" fmla="*/ 5055087 w 10020803"/>
              <a:gd name="connsiteY2753" fmla="*/ 4094341 h 5071844"/>
              <a:gd name="connsiteX2754" fmla="*/ 5071844 w 10020803"/>
              <a:gd name="connsiteY2754" fmla="*/ 4099927 h 5071844"/>
              <a:gd name="connsiteX2755" fmla="*/ 5094188 w 10020803"/>
              <a:gd name="connsiteY2755" fmla="*/ 4111098 h 5071844"/>
              <a:gd name="connsiteX2756" fmla="*/ 5094188 w 10020803"/>
              <a:gd name="connsiteY2756" fmla="*/ 4122270 h 5071844"/>
              <a:gd name="connsiteX2757" fmla="*/ 5049503 w 10020803"/>
              <a:gd name="connsiteY2757" fmla="*/ 4111098 h 5071844"/>
              <a:gd name="connsiteX2758" fmla="*/ 4982474 w 10020803"/>
              <a:gd name="connsiteY2758" fmla="*/ 4088756 h 5071844"/>
              <a:gd name="connsiteX2759" fmla="*/ 4948959 w 10020803"/>
              <a:gd name="connsiteY2759" fmla="*/ 4077584 h 5071844"/>
              <a:gd name="connsiteX2760" fmla="*/ 4909859 w 10020803"/>
              <a:gd name="connsiteY2760" fmla="*/ 4060827 h 5071844"/>
              <a:gd name="connsiteX2761" fmla="*/ 4870759 w 10020803"/>
              <a:gd name="connsiteY2761" fmla="*/ 4049656 h 5071844"/>
              <a:gd name="connsiteX2762" fmla="*/ 4826072 w 10020803"/>
              <a:gd name="connsiteY2762" fmla="*/ 4044070 h 5071844"/>
              <a:gd name="connsiteX2763" fmla="*/ 4747873 w 10020803"/>
              <a:gd name="connsiteY2763" fmla="*/ 4021727 h 5071844"/>
              <a:gd name="connsiteX2764" fmla="*/ 4714358 w 10020803"/>
              <a:gd name="connsiteY2764" fmla="*/ 4032899 h 5071844"/>
              <a:gd name="connsiteX2765" fmla="*/ 4680844 w 10020803"/>
              <a:gd name="connsiteY2765" fmla="*/ 4021727 h 5071844"/>
              <a:gd name="connsiteX2766" fmla="*/ 4652916 w 10020803"/>
              <a:gd name="connsiteY2766" fmla="*/ 4016141 h 5071844"/>
              <a:gd name="connsiteX2767" fmla="*/ 4647329 w 10020803"/>
              <a:gd name="connsiteY2767" fmla="*/ 4010556 h 5071844"/>
              <a:gd name="connsiteX2768" fmla="*/ 4636157 w 10020803"/>
              <a:gd name="connsiteY2768" fmla="*/ 3999384 h 5071844"/>
              <a:gd name="connsiteX2769" fmla="*/ 4613815 w 10020803"/>
              <a:gd name="connsiteY2769" fmla="*/ 3988213 h 5071844"/>
              <a:gd name="connsiteX2770" fmla="*/ 4580300 w 10020803"/>
              <a:gd name="connsiteY2770" fmla="*/ 3977042 h 5071844"/>
              <a:gd name="connsiteX2771" fmla="*/ 4591472 w 10020803"/>
              <a:gd name="connsiteY2771" fmla="*/ 3988213 h 5071844"/>
              <a:gd name="connsiteX2772" fmla="*/ 4597058 w 10020803"/>
              <a:gd name="connsiteY2772" fmla="*/ 3993799 h 5071844"/>
              <a:gd name="connsiteX2773" fmla="*/ 4613815 w 10020803"/>
              <a:gd name="connsiteY2773" fmla="*/ 3999384 h 5071844"/>
              <a:gd name="connsiteX2774" fmla="*/ 4624987 w 10020803"/>
              <a:gd name="connsiteY2774" fmla="*/ 4010556 h 5071844"/>
              <a:gd name="connsiteX2775" fmla="*/ 4624987 w 10020803"/>
              <a:gd name="connsiteY2775" fmla="*/ 4021727 h 5071844"/>
              <a:gd name="connsiteX2776" fmla="*/ 4602643 w 10020803"/>
              <a:gd name="connsiteY2776" fmla="*/ 4021727 h 5071844"/>
              <a:gd name="connsiteX2777" fmla="*/ 4546786 w 10020803"/>
              <a:gd name="connsiteY2777" fmla="*/ 3977042 h 5071844"/>
              <a:gd name="connsiteX2778" fmla="*/ 4513272 w 10020803"/>
              <a:gd name="connsiteY2778" fmla="*/ 3954699 h 5071844"/>
              <a:gd name="connsiteX2779" fmla="*/ 4502101 w 10020803"/>
              <a:gd name="connsiteY2779" fmla="*/ 3954699 h 5071844"/>
              <a:gd name="connsiteX2780" fmla="*/ 4490929 w 10020803"/>
              <a:gd name="connsiteY2780" fmla="*/ 3943526 h 5071844"/>
              <a:gd name="connsiteX2781" fmla="*/ 4479758 w 10020803"/>
              <a:gd name="connsiteY2781" fmla="*/ 3943526 h 5071844"/>
              <a:gd name="connsiteX2782" fmla="*/ 4418314 w 10020803"/>
              <a:gd name="connsiteY2782" fmla="*/ 3915598 h 5071844"/>
              <a:gd name="connsiteX2783" fmla="*/ 4334529 w 10020803"/>
              <a:gd name="connsiteY2783" fmla="*/ 3898841 h 5071844"/>
              <a:gd name="connsiteX2784" fmla="*/ 4289843 w 10020803"/>
              <a:gd name="connsiteY2784" fmla="*/ 3876498 h 5071844"/>
              <a:gd name="connsiteX2785" fmla="*/ 4222813 w 10020803"/>
              <a:gd name="connsiteY2785" fmla="*/ 3854155 h 5071844"/>
              <a:gd name="connsiteX2786" fmla="*/ 4066413 w 10020803"/>
              <a:gd name="connsiteY2786" fmla="*/ 3809469 h 5071844"/>
              <a:gd name="connsiteX2787" fmla="*/ 8724913 w 10020803"/>
              <a:gd name="connsiteY2787" fmla="*/ 3775954 h 5071844"/>
              <a:gd name="connsiteX2788" fmla="*/ 8736084 w 10020803"/>
              <a:gd name="connsiteY2788" fmla="*/ 3787127 h 5071844"/>
              <a:gd name="connsiteX2789" fmla="*/ 8758427 w 10020803"/>
              <a:gd name="connsiteY2789" fmla="*/ 3775954 h 5071844"/>
              <a:gd name="connsiteX2790" fmla="*/ 7507224 w 10020803"/>
              <a:gd name="connsiteY2790" fmla="*/ 3775954 h 5071844"/>
              <a:gd name="connsiteX2791" fmla="*/ 7496052 w 10020803"/>
              <a:gd name="connsiteY2791" fmla="*/ 3787127 h 5071844"/>
              <a:gd name="connsiteX2792" fmla="*/ 7518395 w 10020803"/>
              <a:gd name="connsiteY2792" fmla="*/ 3787127 h 5071844"/>
              <a:gd name="connsiteX2793" fmla="*/ 6110791 w 10020803"/>
              <a:gd name="connsiteY2793" fmla="*/ 3775954 h 5071844"/>
              <a:gd name="connsiteX2794" fmla="*/ 6121963 w 10020803"/>
              <a:gd name="connsiteY2794" fmla="*/ 3787127 h 5071844"/>
              <a:gd name="connsiteX2795" fmla="*/ 6121963 w 10020803"/>
              <a:gd name="connsiteY2795" fmla="*/ 3775954 h 5071844"/>
              <a:gd name="connsiteX2796" fmla="*/ 3820641 w 10020803"/>
              <a:gd name="connsiteY2796" fmla="*/ 3775954 h 5071844"/>
              <a:gd name="connsiteX2797" fmla="*/ 3831812 w 10020803"/>
              <a:gd name="connsiteY2797" fmla="*/ 3781541 h 5071844"/>
              <a:gd name="connsiteX2798" fmla="*/ 3820641 w 10020803"/>
              <a:gd name="connsiteY2798" fmla="*/ 3787127 h 5071844"/>
              <a:gd name="connsiteX2799" fmla="*/ 6021420 w 10020803"/>
              <a:gd name="connsiteY2799" fmla="*/ 3764784 h 5071844"/>
              <a:gd name="connsiteX2800" fmla="*/ 6021420 w 10020803"/>
              <a:gd name="connsiteY2800" fmla="*/ 3775954 h 5071844"/>
              <a:gd name="connsiteX2801" fmla="*/ 6043763 w 10020803"/>
              <a:gd name="connsiteY2801" fmla="*/ 3764784 h 5071844"/>
              <a:gd name="connsiteX2802" fmla="*/ 5418160 w 10020803"/>
              <a:gd name="connsiteY2802" fmla="*/ 3764784 h 5071844"/>
              <a:gd name="connsiteX2803" fmla="*/ 5406990 w 10020803"/>
              <a:gd name="connsiteY2803" fmla="*/ 3775954 h 5071844"/>
              <a:gd name="connsiteX2804" fmla="*/ 5406990 w 10020803"/>
              <a:gd name="connsiteY2804" fmla="*/ 3787127 h 5071844"/>
              <a:gd name="connsiteX2805" fmla="*/ 5412574 w 10020803"/>
              <a:gd name="connsiteY2805" fmla="*/ 3787127 h 5071844"/>
              <a:gd name="connsiteX2806" fmla="*/ 5429331 w 10020803"/>
              <a:gd name="connsiteY2806" fmla="*/ 3787127 h 5071844"/>
              <a:gd name="connsiteX2807" fmla="*/ 5446088 w 10020803"/>
              <a:gd name="connsiteY2807" fmla="*/ 3803884 h 5071844"/>
              <a:gd name="connsiteX2808" fmla="*/ 5474018 w 10020803"/>
              <a:gd name="connsiteY2808" fmla="*/ 3809469 h 5071844"/>
              <a:gd name="connsiteX2809" fmla="*/ 5490775 w 10020803"/>
              <a:gd name="connsiteY2809" fmla="*/ 3809469 h 5071844"/>
              <a:gd name="connsiteX2810" fmla="*/ 5496361 w 10020803"/>
              <a:gd name="connsiteY2810" fmla="*/ 3798298 h 5071844"/>
              <a:gd name="connsiteX2811" fmla="*/ 5479604 w 10020803"/>
              <a:gd name="connsiteY2811" fmla="*/ 3781541 h 5071844"/>
              <a:gd name="connsiteX2812" fmla="*/ 5440504 w 10020803"/>
              <a:gd name="connsiteY2812" fmla="*/ 3775954 h 5071844"/>
              <a:gd name="connsiteX2813" fmla="*/ 5429331 w 10020803"/>
              <a:gd name="connsiteY2813" fmla="*/ 3770370 h 5071844"/>
              <a:gd name="connsiteX2814" fmla="*/ 5418160 w 10020803"/>
              <a:gd name="connsiteY2814" fmla="*/ 3764784 h 5071844"/>
              <a:gd name="connsiteX2815" fmla="*/ 5211488 w 10020803"/>
              <a:gd name="connsiteY2815" fmla="*/ 3764784 h 5071844"/>
              <a:gd name="connsiteX2816" fmla="*/ 5205902 w 10020803"/>
              <a:gd name="connsiteY2816" fmla="*/ 3770370 h 5071844"/>
              <a:gd name="connsiteX2817" fmla="*/ 5217075 w 10020803"/>
              <a:gd name="connsiteY2817" fmla="*/ 3781541 h 5071844"/>
              <a:gd name="connsiteX2818" fmla="*/ 5233832 w 10020803"/>
              <a:gd name="connsiteY2818" fmla="*/ 3781541 h 5071844"/>
              <a:gd name="connsiteX2819" fmla="*/ 5239416 w 10020803"/>
              <a:gd name="connsiteY2819" fmla="*/ 3775954 h 5071844"/>
              <a:gd name="connsiteX2820" fmla="*/ 5233832 w 10020803"/>
              <a:gd name="connsiteY2820" fmla="*/ 3775954 h 5071844"/>
              <a:gd name="connsiteX2821" fmla="*/ 5222659 w 10020803"/>
              <a:gd name="connsiteY2821" fmla="*/ 3770370 h 5071844"/>
              <a:gd name="connsiteX2822" fmla="*/ 5211488 w 10020803"/>
              <a:gd name="connsiteY2822" fmla="*/ 3764784 h 5071844"/>
              <a:gd name="connsiteX2823" fmla="*/ 5161217 w 10020803"/>
              <a:gd name="connsiteY2823" fmla="*/ 3764784 h 5071844"/>
              <a:gd name="connsiteX2824" fmla="*/ 5183559 w 10020803"/>
              <a:gd name="connsiteY2824" fmla="*/ 3775954 h 5071844"/>
              <a:gd name="connsiteX2825" fmla="*/ 5183559 w 10020803"/>
              <a:gd name="connsiteY2825" fmla="*/ 3764784 h 5071844"/>
              <a:gd name="connsiteX2826" fmla="*/ 8680227 w 10020803"/>
              <a:gd name="connsiteY2826" fmla="*/ 3753611 h 5071844"/>
              <a:gd name="connsiteX2827" fmla="*/ 8669056 w 10020803"/>
              <a:gd name="connsiteY2827" fmla="*/ 3764784 h 5071844"/>
              <a:gd name="connsiteX2828" fmla="*/ 8680227 w 10020803"/>
              <a:gd name="connsiteY2828" fmla="*/ 3764784 h 5071844"/>
              <a:gd name="connsiteX2829" fmla="*/ 8691399 w 10020803"/>
              <a:gd name="connsiteY2829" fmla="*/ 3775954 h 5071844"/>
              <a:gd name="connsiteX2830" fmla="*/ 8713742 w 10020803"/>
              <a:gd name="connsiteY2830" fmla="*/ 3775954 h 5071844"/>
              <a:gd name="connsiteX2831" fmla="*/ 8702570 w 10020803"/>
              <a:gd name="connsiteY2831" fmla="*/ 3764784 h 5071844"/>
              <a:gd name="connsiteX2832" fmla="*/ 8696985 w 10020803"/>
              <a:gd name="connsiteY2832" fmla="*/ 3759197 h 5071844"/>
              <a:gd name="connsiteX2833" fmla="*/ 8680227 w 10020803"/>
              <a:gd name="connsiteY2833" fmla="*/ 3753611 h 5071844"/>
              <a:gd name="connsiteX2834" fmla="*/ 8456798 w 10020803"/>
              <a:gd name="connsiteY2834" fmla="*/ 3753611 h 5071844"/>
              <a:gd name="connsiteX2835" fmla="*/ 8440041 w 10020803"/>
              <a:gd name="connsiteY2835" fmla="*/ 3759197 h 5071844"/>
              <a:gd name="connsiteX2836" fmla="*/ 8440041 w 10020803"/>
              <a:gd name="connsiteY2836" fmla="*/ 3770370 h 5071844"/>
              <a:gd name="connsiteX2837" fmla="*/ 8451213 w 10020803"/>
              <a:gd name="connsiteY2837" fmla="*/ 3775954 h 5071844"/>
              <a:gd name="connsiteX2838" fmla="*/ 8456798 w 10020803"/>
              <a:gd name="connsiteY2838" fmla="*/ 3764784 h 5071844"/>
              <a:gd name="connsiteX2839" fmla="*/ 8211026 w 10020803"/>
              <a:gd name="connsiteY2839" fmla="*/ 3753611 h 5071844"/>
              <a:gd name="connsiteX2840" fmla="*/ 8188684 w 10020803"/>
              <a:gd name="connsiteY2840" fmla="*/ 3764784 h 5071844"/>
              <a:gd name="connsiteX2841" fmla="*/ 8143998 w 10020803"/>
              <a:gd name="connsiteY2841" fmla="*/ 3764784 h 5071844"/>
              <a:gd name="connsiteX2842" fmla="*/ 8121654 w 10020803"/>
              <a:gd name="connsiteY2842" fmla="*/ 3764784 h 5071844"/>
              <a:gd name="connsiteX2843" fmla="*/ 8099311 w 10020803"/>
              <a:gd name="connsiteY2843" fmla="*/ 3764784 h 5071844"/>
              <a:gd name="connsiteX2844" fmla="*/ 8088140 w 10020803"/>
              <a:gd name="connsiteY2844" fmla="*/ 3775954 h 5071844"/>
              <a:gd name="connsiteX2845" fmla="*/ 8088140 w 10020803"/>
              <a:gd name="connsiteY2845" fmla="*/ 3787127 h 5071844"/>
              <a:gd name="connsiteX2846" fmla="*/ 8104897 w 10020803"/>
              <a:gd name="connsiteY2846" fmla="*/ 3781541 h 5071844"/>
              <a:gd name="connsiteX2847" fmla="*/ 8132825 w 10020803"/>
              <a:gd name="connsiteY2847" fmla="*/ 3775954 h 5071844"/>
              <a:gd name="connsiteX2848" fmla="*/ 8143998 w 10020803"/>
              <a:gd name="connsiteY2848" fmla="*/ 3787127 h 5071844"/>
              <a:gd name="connsiteX2849" fmla="*/ 8143998 w 10020803"/>
              <a:gd name="connsiteY2849" fmla="*/ 3798298 h 5071844"/>
              <a:gd name="connsiteX2850" fmla="*/ 8160754 w 10020803"/>
              <a:gd name="connsiteY2850" fmla="*/ 3792712 h 5071844"/>
              <a:gd name="connsiteX2851" fmla="*/ 8171925 w 10020803"/>
              <a:gd name="connsiteY2851" fmla="*/ 3787127 h 5071844"/>
              <a:gd name="connsiteX2852" fmla="*/ 8177512 w 10020803"/>
              <a:gd name="connsiteY2852" fmla="*/ 3798298 h 5071844"/>
              <a:gd name="connsiteX2853" fmla="*/ 8183098 w 10020803"/>
              <a:gd name="connsiteY2853" fmla="*/ 3798298 h 5071844"/>
              <a:gd name="connsiteX2854" fmla="*/ 8188684 w 10020803"/>
              <a:gd name="connsiteY2854" fmla="*/ 3787127 h 5071844"/>
              <a:gd name="connsiteX2855" fmla="*/ 8199854 w 10020803"/>
              <a:gd name="connsiteY2855" fmla="*/ 3787127 h 5071844"/>
              <a:gd name="connsiteX2856" fmla="*/ 8205441 w 10020803"/>
              <a:gd name="connsiteY2856" fmla="*/ 3787127 h 5071844"/>
              <a:gd name="connsiteX2857" fmla="*/ 8199854 w 10020803"/>
              <a:gd name="connsiteY2857" fmla="*/ 3775954 h 5071844"/>
              <a:gd name="connsiteX2858" fmla="*/ 8199854 w 10020803"/>
              <a:gd name="connsiteY2858" fmla="*/ 3764784 h 5071844"/>
              <a:gd name="connsiteX2859" fmla="*/ 5596905 w 10020803"/>
              <a:gd name="connsiteY2859" fmla="*/ 3753611 h 5071844"/>
              <a:gd name="connsiteX2860" fmla="*/ 5608075 w 10020803"/>
              <a:gd name="connsiteY2860" fmla="*/ 3764784 h 5071844"/>
              <a:gd name="connsiteX2861" fmla="*/ 5608075 w 10020803"/>
              <a:gd name="connsiteY2861" fmla="*/ 3753611 h 5071844"/>
              <a:gd name="connsiteX2862" fmla="*/ 4708773 w 10020803"/>
              <a:gd name="connsiteY2862" fmla="*/ 3753611 h 5071844"/>
              <a:gd name="connsiteX2863" fmla="*/ 4703187 w 10020803"/>
              <a:gd name="connsiteY2863" fmla="*/ 3764784 h 5071844"/>
              <a:gd name="connsiteX2864" fmla="*/ 4714358 w 10020803"/>
              <a:gd name="connsiteY2864" fmla="*/ 3764784 h 5071844"/>
              <a:gd name="connsiteX2865" fmla="*/ 4708773 w 10020803"/>
              <a:gd name="connsiteY2865" fmla="*/ 3753611 h 5071844"/>
              <a:gd name="connsiteX2866" fmla="*/ 9104743 w 10020803"/>
              <a:gd name="connsiteY2866" fmla="*/ 3742440 h 5071844"/>
              <a:gd name="connsiteX2867" fmla="*/ 9138257 w 10020803"/>
              <a:gd name="connsiteY2867" fmla="*/ 3742440 h 5071844"/>
              <a:gd name="connsiteX2868" fmla="*/ 9115914 w 10020803"/>
              <a:gd name="connsiteY2868" fmla="*/ 3753611 h 5071844"/>
              <a:gd name="connsiteX2869" fmla="*/ 9104743 w 10020803"/>
              <a:gd name="connsiteY2869" fmla="*/ 3742440 h 5071844"/>
              <a:gd name="connsiteX2870" fmla="*/ 8635542 w 10020803"/>
              <a:gd name="connsiteY2870" fmla="*/ 3742440 h 5071844"/>
              <a:gd name="connsiteX2871" fmla="*/ 8624370 w 10020803"/>
              <a:gd name="connsiteY2871" fmla="*/ 3753611 h 5071844"/>
              <a:gd name="connsiteX2872" fmla="*/ 8635542 w 10020803"/>
              <a:gd name="connsiteY2872" fmla="*/ 3753611 h 5071844"/>
              <a:gd name="connsiteX2873" fmla="*/ 8646713 w 10020803"/>
              <a:gd name="connsiteY2873" fmla="*/ 3748027 h 5071844"/>
              <a:gd name="connsiteX2874" fmla="*/ 8635542 w 10020803"/>
              <a:gd name="connsiteY2874" fmla="*/ 3742440 h 5071844"/>
              <a:gd name="connsiteX2875" fmla="*/ 8534998 w 10020803"/>
              <a:gd name="connsiteY2875" fmla="*/ 3742440 h 5071844"/>
              <a:gd name="connsiteX2876" fmla="*/ 8534998 w 10020803"/>
              <a:gd name="connsiteY2876" fmla="*/ 3753611 h 5071844"/>
              <a:gd name="connsiteX2877" fmla="*/ 8534998 w 10020803"/>
              <a:gd name="connsiteY2877" fmla="*/ 3764784 h 5071844"/>
              <a:gd name="connsiteX2878" fmla="*/ 8546171 w 10020803"/>
              <a:gd name="connsiteY2878" fmla="*/ 3764784 h 5071844"/>
              <a:gd name="connsiteX2879" fmla="*/ 8562928 w 10020803"/>
              <a:gd name="connsiteY2879" fmla="*/ 3764784 h 5071844"/>
              <a:gd name="connsiteX2880" fmla="*/ 8568512 w 10020803"/>
              <a:gd name="connsiteY2880" fmla="*/ 3775954 h 5071844"/>
              <a:gd name="connsiteX2881" fmla="*/ 8579685 w 10020803"/>
              <a:gd name="connsiteY2881" fmla="*/ 3775954 h 5071844"/>
              <a:gd name="connsiteX2882" fmla="*/ 8579685 w 10020803"/>
              <a:gd name="connsiteY2882" fmla="*/ 3764784 h 5071844"/>
              <a:gd name="connsiteX2883" fmla="*/ 8574099 w 10020803"/>
              <a:gd name="connsiteY2883" fmla="*/ 3759197 h 5071844"/>
              <a:gd name="connsiteX2884" fmla="*/ 8568512 w 10020803"/>
              <a:gd name="connsiteY2884" fmla="*/ 3753611 h 5071844"/>
              <a:gd name="connsiteX2885" fmla="*/ 8551755 w 10020803"/>
              <a:gd name="connsiteY2885" fmla="*/ 3748027 h 5071844"/>
              <a:gd name="connsiteX2886" fmla="*/ 8534998 w 10020803"/>
              <a:gd name="connsiteY2886" fmla="*/ 3742440 h 5071844"/>
              <a:gd name="connsiteX2887" fmla="*/ 8501484 w 10020803"/>
              <a:gd name="connsiteY2887" fmla="*/ 3742440 h 5071844"/>
              <a:gd name="connsiteX2888" fmla="*/ 8479141 w 10020803"/>
              <a:gd name="connsiteY2888" fmla="*/ 3753611 h 5071844"/>
              <a:gd name="connsiteX2889" fmla="*/ 8479141 w 10020803"/>
              <a:gd name="connsiteY2889" fmla="*/ 3764784 h 5071844"/>
              <a:gd name="connsiteX2890" fmla="*/ 8512655 w 10020803"/>
              <a:gd name="connsiteY2890" fmla="*/ 3764784 h 5071844"/>
              <a:gd name="connsiteX2891" fmla="*/ 8518241 w 10020803"/>
              <a:gd name="connsiteY2891" fmla="*/ 3748027 h 5071844"/>
              <a:gd name="connsiteX2892" fmla="*/ 8501484 w 10020803"/>
              <a:gd name="connsiteY2892" fmla="*/ 3742440 h 5071844"/>
              <a:gd name="connsiteX2893" fmla="*/ 8155168 w 10020803"/>
              <a:gd name="connsiteY2893" fmla="*/ 3742440 h 5071844"/>
              <a:gd name="connsiteX2894" fmla="*/ 8143998 w 10020803"/>
              <a:gd name="connsiteY2894" fmla="*/ 3753611 h 5071844"/>
              <a:gd name="connsiteX2895" fmla="*/ 8155168 w 10020803"/>
              <a:gd name="connsiteY2895" fmla="*/ 3753611 h 5071844"/>
              <a:gd name="connsiteX2896" fmla="*/ 5976733 w 10020803"/>
              <a:gd name="connsiteY2896" fmla="*/ 3742440 h 5071844"/>
              <a:gd name="connsiteX2897" fmla="*/ 5987906 w 10020803"/>
              <a:gd name="connsiteY2897" fmla="*/ 3753611 h 5071844"/>
              <a:gd name="connsiteX2898" fmla="*/ 5976733 w 10020803"/>
              <a:gd name="connsiteY2898" fmla="*/ 3742440 h 5071844"/>
              <a:gd name="connsiteX2899" fmla="*/ 5105360 w 10020803"/>
              <a:gd name="connsiteY2899" fmla="*/ 3742440 h 5071844"/>
              <a:gd name="connsiteX2900" fmla="*/ 5116531 w 10020803"/>
              <a:gd name="connsiteY2900" fmla="*/ 3742440 h 5071844"/>
              <a:gd name="connsiteX2901" fmla="*/ 5116531 w 10020803"/>
              <a:gd name="connsiteY2901" fmla="*/ 3753611 h 5071844"/>
              <a:gd name="connsiteX2902" fmla="*/ 5105360 w 10020803"/>
              <a:gd name="connsiteY2902" fmla="*/ 3742440 h 5071844"/>
              <a:gd name="connsiteX2903" fmla="*/ 4725530 w 10020803"/>
              <a:gd name="connsiteY2903" fmla="*/ 3742440 h 5071844"/>
              <a:gd name="connsiteX2904" fmla="*/ 4725530 w 10020803"/>
              <a:gd name="connsiteY2904" fmla="*/ 3753611 h 5071844"/>
              <a:gd name="connsiteX2905" fmla="*/ 4736701 w 10020803"/>
              <a:gd name="connsiteY2905" fmla="*/ 3764784 h 5071844"/>
              <a:gd name="connsiteX2906" fmla="*/ 4736701 w 10020803"/>
              <a:gd name="connsiteY2906" fmla="*/ 3753611 h 5071844"/>
              <a:gd name="connsiteX2907" fmla="*/ 4725530 w 10020803"/>
              <a:gd name="connsiteY2907" fmla="*/ 3742440 h 5071844"/>
              <a:gd name="connsiteX2908" fmla="*/ 4457414 w 10020803"/>
              <a:gd name="connsiteY2908" fmla="*/ 3742440 h 5071844"/>
              <a:gd name="connsiteX2909" fmla="*/ 4468585 w 10020803"/>
              <a:gd name="connsiteY2909" fmla="*/ 3742440 h 5071844"/>
              <a:gd name="connsiteX2910" fmla="*/ 4474171 w 10020803"/>
              <a:gd name="connsiteY2910" fmla="*/ 3742440 h 5071844"/>
              <a:gd name="connsiteX2911" fmla="*/ 4479758 w 10020803"/>
              <a:gd name="connsiteY2911" fmla="*/ 3753611 h 5071844"/>
              <a:gd name="connsiteX2912" fmla="*/ 4468585 w 10020803"/>
              <a:gd name="connsiteY2912" fmla="*/ 3753611 h 5071844"/>
              <a:gd name="connsiteX2913" fmla="*/ 3943526 w 10020803"/>
              <a:gd name="connsiteY2913" fmla="*/ 3742440 h 5071844"/>
              <a:gd name="connsiteX2914" fmla="*/ 3954699 w 10020803"/>
              <a:gd name="connsiteY2914" fmla="*/ 3753611 h 5071844"/>
              <a:gd name="connsiteX2915" fmla="*/ 3943526 w 10020803"/>
              <a:gd name="connsiteY2915" fmla="*/ 3753611 h 5071844"/>
              <a:gd name="connsiteX2916" fmla="*/ 9138257 w 10020803"/>
              <a:gd name="connsiteY2916" fmla="*/ 3731270 h 5071844"/>
              <a:gd name="connsiteX2917" fmla="*/ 9182944 w 10020803"/>
              <a:gd name="connsiteY2917" fmla="*/ 3742440 h 5071844"/>
              <a:gd name="connsiteX2918" fmla="*/ 9160601 w 10020803"/>
              <a:gd name="connsiteY2918" fmla="*/ 3742440 h 5071844"/>
              <a:gd name="connsiteX2919" fmla="*/ 9004200 w 10020803"/>
              <a:gd name="connsiteY2919" fmla="*/ 3731270 h 5071844"/>
              <a:gd name="connsiteX2920" fmla="*/ 9015372 w 10020803"/>
              <a:gd name="connsiteY2920" fmla="*/ 3742440 h 5071844"/>
              <a:gd name="connsiteX2921" fmla="*/ 9004200 w 10020803"/>
              <a:gd name="connsiteY2921" fmla="*/ 3742440 h 5071844"/>
              <a:gd name="connsiteX2922" fmla="*/ 6647020 w 10020803"/>
              <a:gd name="connsiteY2922" fmla="*/ 3731270 h 5071844"/>
              <a:gd name="connsiteX2923" fmla="*/ 6647020 w 10020803"/>
              <a:gd name="connsiteY2923" fmla="*/ 3742440 h 5071844"/>
              <a:gd name="connsiteX2924" fmla="*/ 6658192 w 10020803"/>
              <a:gd name="connsiteY2924" fmla="*/ 3742440 h 5071844"/>
              <a:gd name="connsiteX2925" fmla="*/ 6658192 w 10020803"/>
              <a:gd name="connsiteY2925" fmla="*/ 3736854 h 5071844"/>
              <a:gd name="connsiteX2926" fmla="*/ 6647020 w 10020803"/>
              <a:gd name="connsiteY2926" fmla="*/ 3731270 h 5071844"/>
              <a:gd name="connsiteX2927" fmla="*/ 5094188 w 10020803"/>
              <a:gd name="connsiteY2927" fmla="*/ 3731270 h 5071844"/>
              <a:gd name="connsiteX2928" fmla="*/ 5088601 w 10020803"/>
              <a:gd name="connsiteY2928" fmla="*/ 3748027 h 5071844"/>
              <a:gd name="connsiteX2929" fmla="*/ 5094188 w 10020803"/>
              <a:gd name="connsiteY2929" fmla="*/ 3753611 h 5071844"/>
              <a:gd name="connsiteX2930" fmla="*/ 5116531 w 10020803"/>
              <a:gd name="connsiteY2930" fmla="*/ 3753611 h 5071844"/>
              <a:gd name="connsiteX2931" fmla="*/ 5127702 w 10020803"/>
              <a:gd name="connsiteY2931" fmla="*/ 3753611 h 5071844"/>
              <a:gd name="connsiteX2932" fmla="*/ 5138874 w 10020803"/>
              <a:gd name="connsiteY2932" fmla="*/ 3764784 h 5071844"/>
              <a:gd name="connsiteX2933" fmla="*/ 5150045 w 10020803"/>
              <a:gd name="connsiteY2933" fmla="*/ 3753611 h 5071844"/>
              <a:gd name="connsiteX2934" fmla="*/ 5150045 w 10020803"/>
              <a:gd name="connsiteY2934" fmla="*/ 3748027 h 5071844"/>
              <a:gd name="connsiteX2935" fmla="*/ 5127702 w 10020803"/>
              <a:gd name="connsiteY2935" fmla="*/ 3731270 h 5071844"/>
              <a:gd name="connsiteX2936" fmla="*/ 5049503 w 10020803"/>
              <a:gd name="connsiteY2936" fmla="*/ 3731270 h 5071844"/>
              <a:gd name="connsiteX2937" fmla="*/ 5049503 w 10020803"/>
              <a:gd name="connsiteY2937" fmla="*/ 3742440 h 5071844"/>
              <a:gd name="connsiteX2938" fmla="*/ 5066260 w 10020803"/>
              <a:gd name="connsiteY2938" fmla="*/ 3742440 h 5071844"/>
              <a:gd name="connsiteX2939" fmla="*/ 5071844 w 10020803"/>
              <a:gd name="connsiteY2939" fmla="*/ 3742440 h 5071844"/>
              <a:gd name="connsiteX2940" fmla="*/ 5066260 w 10020803"/>
              <a:gd name="connsiteY2940" fmla="*/ 3736854 h 5071844"/>
              <a:gd name="connsiteX2941" fmla="*/ 5049503 w 10020803"/>
              <a:gd name="connsiteY2941" fmla="*/ 3731270 h 5071844"/>
              <a:gd name="connsiteX2942" fmla="*/ 8393958 w 10020803"/>
              <a:gd name="connsiteY2942" fmla="*/ 3724287 h 5071844"/>
              <a:gd name="connsiteX2943" fmla="*/ 8389770 w 10020803"/>
              <a:gd name="connsiteY2943" fmla="*/ 3731270 h 5071844"/>
              <a:gd name="connsiteX2944" fmla="*/ 8423284 w 10020803"/>
              <a:gd name="connsiteY2944" fmla="*/ 3731270 h 5071844"/>
              <a:gd name="connsiteX2945" fmla="*/ 8406527 w 10020803"/>
              <a:gd name="connsiteY2945" fmla="*/ 3725683 h 5071844"/>
              <a:gd name="connsiteX2946" fmla="*/ 8393958 w 10020803"/>
              <a:gd name="connsiteY2946" fmla="*/ 3724287 h 5071844"/>
              <a:gd name="connsiteX2947" fmla="*/ 8311569 w 10020803"/>
              <a:gd name="connsiteY2947" fmla="*/ 3720097 h 5071844"/>
              <a:gd name="connsiteX2948" fmla="*/ 8311569 w 10020803"/>
              <a:gd name="connsiteY2948" fmla="*/ 3742440 h 5071844"/>
              <a:gd name="connsiteX2949" fmla="*/ 8322740 w 10020803"/>
              <a:gd name="connsiteY2949" fmla="*/ 3731270 h 5071844"/>
              <a:gd name="connsiteX2950" fmla="*/ 8322740 w 10020803"/>
              <a:gd name="connsiteY2950" fmla="*/ 3720097 h 5071844"/>
              <a:gd name="connsiteX2951" fmla="*/ 8043454 w 10020803"/>
              <a:gd name="connsiteY2951" fmla="*/ 3720097 h 5071844"/>
              <a:gd name="connsiteX2952" fmla="*/ 8032283 w 10020803"/>
              <a:gd name="connsiteY2952" fmla="*/ 3731270 h 5071844"/>
              <a:gd name="connsiteX2953" fmla="*/ 8043454 w 10020803"/>
              <a:gd name="connsiteY2953" fmla="*/ 3731270 h 5071844"/>
              <a:gd name="connsiteX2954" fmla="*/ 8054626 w 10020803"/>
              <a:gd name="connsiteY2954" fmla="*/ 3731270 h 5071844"/>
              <a:gd name="connsiteX2955" fmla="*/ 8043454 w 10020803"/>
              <a:gd name="connsiteY2955" fmla="*/ 3720097 h 5071844"/>
              <a:gd name="connsiteX2956" fmla="*/ 5496361 w 10020803"/>
              <a:gd name="connsiteY2956" fmla="*/ 3720097 h 5071844"/>
              <a:gd name="connsiteX2957" fmla="*/ 5496361 w 10020803"/>
              <a:gd name="connsiteY2957" fmla="*/ 3731270 h 5071844"/>
              <a:gd name="connsiteX2958" fmla="*/ 5507532 w 10020803"/>
              <a:gd name="connsiteY2958" fmla="*/ 3720097 h 5071844"/>
              <a:gd name="connsiteX2959" fmla="*/ 5496361 w 10020803"/>
              <a:gd name="connsiteY2959" fmla="*/ 3720097 h 5071844"/>
              <a:gd name="connsiteX2960" fmla="*/ 3823433 w 10020803"/>
              <a:gd name="connsiteY2960" fmla="*/ 3716607 h 5071844"/>
              <a:gd name="connsiteX2961" fmla="*/ 3865326 w 10020803"/>
              <a:gd name="connsiteY2961" fmla="*/ 3731270 h 5071844"/>
              <a:gd name="connsiteX2962" fmla="*/ 3898842 w 10020803"/>
              <a:gd name="connsiteY2962" fmla="*/ 3731270 h 5071844"/>
              <a:gd name="connsiteX2963" fmla="*/ 3932356 w 10020803"/>
              <a:gd name="connsiteY2963" fmla="*/ 3742440 h 5071844"/>
              <a:gd name="connsiteX2964" fmla="*/ 3921183 w 10020803"/>
              <a:gd name="connsiteY2964" fmla="*/ 3742440 h 5071844"/>
              <a:gd name="connsiteX2965" fmla="*/ 3887669 w 10020803"/>
              <a:gd name="connsiteY2965" fmla="*/ 3753611 h 5071844"/>
              <a:gd name="connsiteX2966" fmla="*/ 3865326 w 10020803"/>
              <a:gd name="connsiteY2966" fmla="*/ 3742440 h 5071844"/>
              <a:gd name="connsiteX2967" fmla="*/ 3831812 w 10020803"/>
              <a:gd name="connsiteY2967" fmla="*/ 3725683 h 5071844"/>
              <a:gd name="connsiteX2968" fmla="*/ 3820641 w 10020803"/>
              <a:gd name="connsiteY2968" fmla="*/ 3720097 h 5071844"/>
              <a:gd name="connsiteX2969" fmla="*/ 3823433 w 10020803"/>
              <a:gd name="connsiteY2969" fmla="*/ 3716607 h 5071844"/>
              <a:gd name="connsiteX2970" fmla="*/ 9998460 w 10020803"/>
              <a:gd name="connsiteY2970" fmla="*/ 3708926 h 5071844"/>
              <a:gd name="connsiteX2971" fmla="*/ 10009631 w 10020803"/>
              <a:gd name="connsiteY2971" fmla="*/ 3708926 h 5071844"/>
              <a:gd name="connsiteX2972" fmla="*/ 9998460 w 10020803"/>
              <a:gd name="connsiteY2972" fmla="*/ 3720097 h 5071844"/>
              <a:gd name="connsiteX2973" fmla="*/ 5239416 w 10020803"/>
              <a:gd name="connsiteY2973" fmla="*/ 3708926 h 5071844"/>
              <a:gd name="connsiteX2974" fmla="*/ 5239416 w 10020803"/>
              <a:gd name="connsiteY2974" fmla="*/ 3720097 h 5071844"/>
              <a:gd name="connsiteX2975" fmla="*/ 5250589 w 10020803"/>
              <a:gd name="connsiteY2975" fmla="*/ 3708926 h 5071844"/>
              <a:gd name="connsiteX2976" fmla="*/ 5239416 w 10020803"/>
              <a:gd name="connsiteY2976" fmla="*/ 3708926 h 5071844"/>
              <a:gd name="connsiteX2977" fmla="*/ 4435071 w 10020803"/>
              <a:gd name="connsiteY2977" fmla="*/ 3708926 h 5071844"/>
              <a:gd name="connsiteX2978" fmla="*/ 4446244 w 10020803"/>
              <a:gd name="connsiteY2978" fmla="*/ 3708926 h 5071844"/>
              <a:gd name="connsiteX2979" fmla="*/ 4446244 w 10020803"/>
              <a:gd name="connsiteY2979" fmla="*/ 3720097 h 5071844"/>
              <a:gd name="connsiteX2980" fmla="*/ 4446244 w 10020803"/>
              <a:gd name="connsiteY2980" fmla="*/ 3731270 h 5071844"/>
              <a:gd name="connsiteX2981" fmla="*/ 4435071 w 10020803"/>
              <a:gd name="connsiteY2981" fmla="*/ 3731270 h 5071844"/>
              <a:gd name="connsiteX2982" fmla="*/ 4435071 w 10020803"/>
              <a:gd name="connsiteY2982" fmla="*/ 3720097 h 5071844"/>
              <a:gd name="connsiteX2983" fmla="*/ 4435071 w 10020803"/>
              <a:gd name="connsiteY2983" fmla="*/ 3708926 h 5071844"/>
              <a:gd name="connsiteX2984" fmla="*/ 3295582 w 10020803"/>
              <a:gd name="connsiteY2984" fmla="*/ 3708926 h 5071844"/>
              <a:gd name="connsiteX2985" fmla="*/ 3351440 w 10020803"/>
              <a:gd name="connsiteY2985" fmla="*/ 3720097 h 5071844"/>
              <a:gd name="connsiteX2986" fmla="*/ 3384954 w 10020803"/>
              <a:gd name="connsiteY2986" fmla="*/ 3725683 h 5071844"/>
              <a:gd name="connsiteX2987" fmla="*/ 3429640 w 10020803"/>
              <a:gd name="connsiteY2987" fmla="*/ 3742440 h 5071844"/>
              <a:gd name="connsiteX2988" fmla="*/ 3519011 w 10020803"/>
              <a:gd name="connsiteY2988" fmla="*/ 3775954 h 5071844"/>
              <a:gd name="connsiteX2989" fmla="*/ 3524598 w 10020803"/>
              <a:gd name="connsiteY2989" fmla="*/ 3781541 h 5071844"/>
              <a:gd name="connsiteX2990" fmla="*/ 3541355 w 10020803"/>
              <a:gd name="connsiteY2990" fmla="*/ 3798298 h 5071844"/>
              <a:gd name="connsiteX2991" fmla="*/ 3574869 w 10020803"/>
              <a:gd name="connsiteY2991" fmla="*/ 3809469 h 5071844"/>
              <a:gd name="connsiteX2992" fmla="*/ 3530182 w 10020803"/>
              <a:gd name="connsiteY2992" fmla="*/ 3798298 h 5071844"/>
              <a:gd name="connsiteX2993" fmla="*/ 3468740 w 10020803"/>
              <a:gd name="connsiteY2993" fmla="*/ 3775954 h 5071844"/>
              <a:gd name="connsiteX2994" fmla="*/ 3412883 w 10020803"/>
              <a:gd name="connsiteY2994" fmla="*/ 3753611 h 5071844"/>
              <a:gd name="connsiteX2995" fmla="*/ 3384954 w 10020803"/>
              <a:gd name="connsiteY2995" fmla="*/ 3742440 h 5071844"/>
              <a:gd name="connsiteX2996" fmla="*/ 3351440 w 10020803"/>
              <a:gd name="connsiteY2996" fmla="*/ 3731270 h 5071844"/>
              <a:gd name="connsiteX2997" fmla="*/ 3340267 w 10020803"/>
              <a:gd name="connsiteY2997" fmla="*/ 3725683 h 5071844"/>
              <a:gd name="connsiteX2998" fmla="*/ 3317926 w 10020803"/>
              <a:gd name="connsiteY2998" fmla="*/ 3720097 h 5071844"/>
              <a:gd name="connsiteX2999" fmla="*/ 3295582 w 10020803"/>
              <a:gd name="connsiteY2999" fmla="*/ 3708926 h 5071844"/>
              <a:gd name="connsiteX3000" fmla="*/ 7986200 w 10020803"/>
              <a:gd name="connsiteY3000" fmla="*/ 3701944 h 5071844"/>
              <a:gd name="connsiteX3001" fmla="*/ 7982012 w 10020803"/>
              <a:gd name="connsiteY3001" fmla="*/ 3703340 h 5071844"/>
              <a:gd name="connsiteX3002" fmla="*/ 7965253 w 10020803"/>
              <a:gd name="connsiteY3002" fmla="*/ 3708926 h 5071844"/>
              <a:gd name="connsiteX3003" fmla="*/ 7965253 w 10020803"/>
              <a:gd name="connsiteY3003" fmla="*/ 3720097 h 5071844"/>
              <a:gd name="connsiteX3004" fmla="*/ 7987596 w 10020803"/>
              <a:gd name="connsiteY3004" fmla="*/ 3720097 h 5071844"/>
              <a:gd name="connsiteX3005" fmla="*/ 8004354 w 10020803"/>
              <a:gd name="connsiteY3005" fmla="*/ 3720097 h 5071844"/>
              <a:gd name="connsiteX3006" fmla="*/ 8009940 w 10020803"/>
              <a:gd name="connsiteY3006" fmla="*/ 3714511 h 5071844"/>
              <a:gd name="connsiteX3007" fmla="*/ 8009940 w 10020803"/>
              <a:gd name="connsiteY3007" fmla="*/ 3708926 h 5071844"/>
              <a:gd name="connsiteX3008" fmla="*/ 7987596 w 10020803"/>
              <a:gd name="connsiteY3008" fmla="*/ 3708926 h 5071844"/>
              <a:gd name="connsiteX3009" fmla="*/ 7986200 w 10020803"/>
              <a:gd name="connsiteY3009" fmla="*/ 3701944 h 5071844"/>
              <a:gd name="connsiteX3010" fmla="*/ 9395201 w 10020803"/>
              <a:gd name="connsiteY3010" fmla="*/ 3697754 h 5071844"/>
              <a:gd name="connsiteX3011" fmla="*/ 9423130 w 10020803"/>
              <a:gd name="connsiteY3011" fmla="*/ 3703340 h 5071844"/>
              <a:gd name="connsiteX3012" fmla="*/ 9445473 w 10020803"/>
              <a:gd name="connsiteY3012" fmla="*/ 3714511 h 5071844"/>
              <a:gd name="connsiteX3013" fmla="*/ 9439887 w 10020803"/>
              <a:gd name="connsiteY3013" fmla="*/ 3731270 h 5071844"/>
              <a:gd name="connsiteX3014" fmla="*/ 9406373 w 10020803"/>
              <a:gd name="connsiteY3014" fmla="*/ 3731270 h 5071844"/>
              <a:gd name="connsiteX3015" fmla="*/ 9428716 w 10020803"/>
              <a:gd name="connsiteY3015" fmla="*/ 3720097 h 5071844"/>
              <a:gd name="connsiteX3016" fmla="*/ 9406373 w 10020803"/>
              <a:gd name="connsiteY3016" fmla="*/ 3708926 h 5071844"/>
              <a:gd name="connsiteX3017" fmla="*/ 8635542 w 10020803"/>
              <a:gd name="connsiteY3017" fmla="*/ 3697754 h 5071844"/>
              <a:gd name="connsiteX3018" fmla="*/ 8624370 w 10020803"/>
              <a:gd name="connsiteY3018" fmla="*/ 3708926 h 5071844"/>
              <a:gd name="connsiteX3019" fmla="*/ 8657885 w 10020803"/>
              <a:gd name="connsiteY3019" fmla="*/ 3697754 h 5071844"/>
              <a:gd name="connsiteX3020" fmla="*/ 4993644 w 10020803"/>
              <a:gd name="connsiteY3020" fmla="*/ 3697754 h 5071844"/>
              <a:gd name="connsiteX3021" fmla="*/ 4982474 w 10020803"/>
              <a:gd name="connsiteY3021" fmla="*/ 3708926 h 5071844"/>
              <a:gd name="connsiteX3022" fmla="*/ 4993644 w 10020803"/>
              <a:gd name="connsiteY3022" fmla="*/ 3731270 h 5071844"/>
              <a:gd name="connsiteX3023" fmla="*/ 5038330 w 10020803"/>
              <a:gd name="connsiteY3023" fmla="*/ 3731270 h 5071844"/>
              <a:gd name="connsiteX3024" fmla="*/ 5015987 w 10020803"/>
              <a:gd name="connsiteY3024" fmla="*/ 3720097 h 5071844"/>
              <a:gd name="connsiteX3025" fmla="*/ 5015987 w 10020803"/>
              <a:gd name="connsiteY3025" fmla="*/ 3708926 h 5071844"/>
              <a:gd name="connsiteX3026" fmla="*/ 5004816 w 10020803"/>
              <a:gd name="connsiteY3026" fmla="*/ 3697754 h 5071844"/>
              <a:gd name="connsiteX3027" fmla="*/ 4993644 w 10020803"/>
              <a:gd name="connsiteY3027" fmla="*/ 3697754 h 5071844"/>
              <a:gd name="connsiteX3028" fmla="*/ 8222198 w 10020803"/>
              <a:gd name="connsiteY3028" fmla="*/ 3686583 h 5071844"/>
              <a:gd name="connsiteX3029" fmla="*/ 8211026 w 10020803"/>
              <a:gd name="connsiteY3029" fmla="*/ 3697754 h 5071844"/>
              <a:gd name="connsiteX3030" fmla="*/ 8278055 w 10020803"/>
              <a:gd name="connsiteY3030" fmla="*/ 3714511 h 5071844"/>
              <a:gd name="connsiteX3031" fmla="*/ 8322740 w 10020803"/>
              <a:gd name="connsiteY3031" fmla="*/ 3708926 h 5071844"/>
              <a:gd name="connsiteX3032" fmla="*/ 8333912 w 10020803"/>
              <a:gd name="connsiteY3032" fmla="*/ 3708926 h 5071844"/>
              <a:gd name="connsiteX3033" fmla="*/ 8322740 w 10020803"/>
              <a:gd name="connsiteY3033" fmla="*/ 3697754 h 5071844"/>
              <a:gd name="connsiteX3034" fmla="*/ 8294812 w 10020803"/>
              <a:gd name="connsiteY3034" fmla="*/ 3703340 h 5071844"/>
              <a:gd name="connsiteX3035" fmla="*/ 8272469 w 10020803"/>
              <a:gd name="connsiteY3035" fmla="*/ 3708926 h 5071844"/>
              <a:gd name="connsiteX3036" fmla="*/ 8266883 w 10020803"/>
              <a:gd name="connsiteY3036" fmla="*/ 3697754 h 5071844"/>
              <a:gd name="connsiteX3037" fmla="*/ 8222198 w 10020803"/>
              <a:gd name="connsiteY3037" fmla="*/ 3686583 h 5071844"/>
              <a:gd name="connsiteX3038" fmla="*/ 5686276 w 10020803"/>
              <a:gd name="connsiteY3038" fmla="*/ 3686583 h 5071844"/>
              <a:gd name="connsiteX3039" fmla="*/ 5686276 w 10020803"/>
              <a:gd name="connsiteY3039" fmla="*/ 3697754 h 5071844"/>
              <a:gd name="connsiteX3040" fmla="*/ 5697447 w 10020803"/>
              <a:gd name="connsiteY3040" fmla="*/ 3686583 h 5071844"/>
              <a:gd name="connsiteX3041" fmla="*/ 5686276 w 10020803"/>
              <a:gd name="connsiteY3041" fmla="*/ 3686583 h 5071844"/>
              <a:gd name="connsiteX3042" fmla="*/ 3742441 w 10020803"/>
              <a:gd name="connsiteY3042" fmla="*/ 3686583 h 5071844"/>
              <a:gd name="connsiteX3043" fmla="*/ 3753611 w 10020803"/>
              <a:gd name="connsiteY3043" fmla="*/ 3697754 h 5071844"/>
              <a:gd name="connsiteX3044" fmla="*/ 3742441 w 10020803"/>
              <a:gd name="connsiteY3044" fmla="*/ 3697754 h 5071844"/>
              <a:gd name="connsiteX3045" fmla="*/ 3731270 w 10020803"/>
              <a:gd name="connsiteY3045" fmla="*/ 3697754 h 5071844"/>
              <a:gd name="connsiteX3046" fmla="*/ 3742441 w 10020803"/>
              <a:gd name="connsiteY3046" fmla="*/ 3686583 h 5071844"/>
              <a:gd name="connsiteX3047" fmla="*/ 5761683 w 10020803"/>
              <a:gd name="connsiteY3047" fmla="*/ 3680997 h 5071844"/>
              <a:gd name="connsiteX3048" fmla="*/ 5753304 w 10020803"/>
              <a:gd name="connsiteY3048" fmla="*/ 3686583 h 5071844"/>
              <a:gd name="connsiteX3049" fmla="*/ 5764476 w 10020803"/>
              <a:gd name="connsiteY3049" fmla="*/ 3686583 h 5071844"/>
              <a:gd name="connsiteX3050" fmla="*/ 5761683 w 10020803"/>
              <a:gd name="connsiteY3050" fmla="*/ 3680997 h 5071844"/>
              <a:gd name="connsiteX3051" fmla="*/ 8160754 w 10020803"/>
              <a:gd name="connsiteY3051" fmla="*/ 3675412 h 5071844"/>
              <a:gd name="connsiteX3052" fmla="*/ 8155168 w 10020803"/>
              <a:gd name="connsiteY3052" fmla="*/ 3680997 h 5071844"/>
              <a:gd name="connsiteX3053" fmla="*/ 8166340 w 10020803"/>
              <a:gd name="connsiteY3053" fmla="*/ 3686583 h 5071844"/>
              <a:gd name="connsiteX3054" fmla="*/ 8160754 w 10020803"/>
              <a:gd name="connsiteY3054" fmla="*/ 3675412 h 5071844"/>
              <a:gd name="connsiteX3055" fmla="*/ 5775647 w 10020803"/>
              <a:gd name="connsiteY3055" fmla="*/ 3675412 h 5071844"/>
              <a:gd name="connsiteX3056" fmla="*/ 5809161 w 10020803"/>
              <a:gd name="connsiteY3056" fmla="*/ 3697754 h 5071844"/>
              <a:gd name="connsiteX3057" fmla="*/ 5820334 w 10020803"/>
              <a:gd name="connsiteY3057" fmla="*/ 3692169 h 5071844"/>
              <a:gd name="connsiteX3058" fmla="*/ 5809161 w 10020803"/>
              <a:gd name="connsiteY3058" fmla="*/ 3686583 h 5071844"/>
              <a:gd name="connsiteX3059" fmla="*/ 5797991 w 10020803"/>
              <a:gd name="connsiteY3059" fmla="*/ 3686583 h 5071844"/>
              <a:gd name="connsiteX3060" fmla="*/ 5786818 w 10020803"/>
              <a:gd name="connsiteY3060" fmla="*/ 3675412 h 5071844"/>
              <a:gd name="connsiteX3061" fmla="*/ 5775647 w 10020803"/>
              <a:gd name="connsiteY3061" fmla="*/ 3675412 h 5071844"/>
              <a:gd name="connsiteX3062" fmla="*/ 9249972 w 10020803"/>
              <a:gd name="connsiteY3062" fmla="*/ 3664240 h 5071844"/>
              <a:gd name="connsiteX3063" fmla="*/ 9305829 w 10020803"/>
              <a:gd name="connsiteY3063" fmla="*/ 3675412 h 5071844"/>
              <a:gd name="connsiteX3064" fmla="*/ 9294658 w 10020803"/>
              <a:gd name="connsiteY3064" fmla="*/ 3686583 h 5071844"/>
              <a:gd name="connsiteX3065" fmla="*/ 9272315 w 10020803"/>
              <a:gd name="connsiteY3065" fmla="*/ 3675412 h 5071844"/>
              <a:gd name="connsiteX3066" fmla="*/ 8858971 w 10020803"/>
              <a:gd name="connsiteY3066" fmla="*/ 3664240 h 5071844"/>
              <a:gd name="connsiteX3067" fmla="*/ 8881314 w 10020803"/>
              <a:gd name="connsiteY3067" fmla="*/ 3664240 h 5071844"/>
              <a:gd name="connsiteX3068" fmla="*/ 8903657 w 10020803"/>
              <a:gd name="connsiteY3068" fmla="*/ 3675412 h 5071844"/>
              <a:gd name="connsiteX3069" fmla="*/ 8925999 w 10020803"/>
              <a:gd name="connsiteY3069" fmla="*/ 3675412 h 5071844"/>
              <a:gd name="connsiteX3070" fmla="*/ 8937172 w 10020803"/>
              <a:gd name="connsiteY3070" fmla="*/ 3686583 h 5071844"/>
              <a:gd name="connsiteX3071" fmla="*/ 8953929 w 10020803"/>
              <a:gd name="connsiteY3071" fmla="*/ 3686583 h 5071844"/>
              <a:gd name="connsiteX3072" fmla="*/ 8981856 w 10020803"/>
              <a:gd name="connsiteY3072" fmla="*/ 3697754 h 5071844"/>
              <a:gd name="connsiteX3073" fmla="*/ 9048886 w 10020803"/>
              <a:gd name="connsiteY3073" fmla="*/ 3720097 h 5071844"/>
              <a:gd name="connsiteX3074" fmla="*/ 9060057 w 10020803"/>
              <a:gd name="connsiteY3074" fmla="*/ 3731270 h 5071844"/>
              <a:gd name="connsiteX3075" fmla="*/ 9026543 w 10020803"/>
              <a:gd name="connsiteY3075" fmla="*/ 3720097 h 5071844"/>
              <a:gd name="connsiteX3076" fmla="*/ 9004200 w 10020803"/>
              <a:gd name="connsiteY3076" fmla="*/ 3714511 h 5071844"/>
              <a:gd name="connsiteX3077" fmla="*/ 8981856 w 10020803"/>
              <a:gd name="connsiteY3077" fmla="*/ 3708926 h 5071844"/>
              <a:gd name="connsiteX3078" fmla="*/ 8892485 w 10020803"/>
              <a:gd name="connsiteY3078" fmla="*/ 3686583 h 5071844"/>
              <a:gd name="connsiteX3079" fmla="*/ 8858971 w 10020803"/>
              <a:gd name="connsiteY3079" fmla="*/ 3664240 h 5071844"/>
              <a:gd name="connsiteX3080" fmla="*/ 8479141 w 10020803"/>
              <a:gd name="connsiteY3080" fmla="*/ 3664240 h 5071844"/>
              <a:gd name="connsiteX3081" fmla="*/ 8523827 w 10020803"/>
              <a:gd name="connsiteY3081" fmla="*/ 3675412 h 5071844"/>
              <a:gd name="connsiteX3082" fmla="*/ 8523827 w 10020803"/>
              <a:gd name="connsiteY3082" fmla="*/ 3664240 h 5071844"/>
              <a:gd name="connsiteX3083" fmla="*/ 8495898 w 10020803"/>
              <a:gd name="connsiteY3083" fmla="*/ 3664240 h 5071844"/>
              <a:gd name="connsiteX3084" fmla="*/ 8486123 w 10020803"/>
              <a:gd name="connsiteY3084" fmla="*/ 3664240 h 5071844"/>
              <a:gd name="connsiteX3085" fmla="*/ 8289226 w 10020803"/>
              <a:gd name="connsiteY3085" fmla="*/ 3664240 h 5071844"/>
              <a:gd name="connsiteX3086" fmla="*/ 8278055 w 10020803"/>
              <a:gd name="connsiteY3086" fmla="*/ 3675412 h 5071844"/>
              <a:gd name="connsiteX3087" fmla="*/ 8294812 w 10020803"/>
              <a:gd name="connsiteY3087" fmla="*/ 3675412 h 5071844"/>
              <a:gd name="connsiteX3088" fmla="*/ 8311569 w 10020803"/>
              <a:gd name="connsiteY3088" fmla="*/ 3669826 h 5071844"/>
              <a:gd name="connsiteX3089" fmla="*/ 8305983 w 10020803"/>
              <a:gd name="connsiteY3089" fmla="*/ 3664240 h 5071844"/>
              <a:gd name="connsiteX3090" fmla="*/ 8289226 w 10020803"/>
              <a:gd name="connsiteY3090" fmla="*/ 3664240 h 5071844"/>
              <a:gd name="connsiteX3091" fmla="*/ 5328789 w 10020803"/>
              <a:gd name="connsiteY3091" fmla="*/ 3664240 h 5071844"/>
              <a:gd name="connsiteX3092" fmla="*/ 5328789 w 10020803"/>
              <a:gd name="connsiteY3092" fmla="*/ 3675412 h 5071844"/>
              <a:gd name="connsiteX3093" fmla="*/ 5339960 w 10020803"/>
              <a:gd name="connsiteY3093" fmla="*/ 3675412 h 5071844"/>
              <a:gd name="connsiteX3094" fmla="*/ 5328789 w 10020803"/>
              <a:gd name="connsiteY3094" fmla="*/ 3664240 h 5071844"/>
              <a:gd name="connsiteX3095" fmla="*/ 3988213 w 10020803"/>
              <a:gd name="connsiteY3095" fmla="*/ 3664240 h 5071844"/>
              <a:gd name="connsiteX3096" fmla="*/ 3988213 w 10020803"/>
              <a:gd name="connsiteY3096" fmla="*/ 3675412 h 5071844"/>
              <a:gd name="connsiteX3097" fmla="*/ 3999384 w 10020803"/>
              <a:gd name="connsiteY3097" fmla="*/ 3675412 h 5071844"/>
              <a:gd name="connsiteX3098" fmla="*/ 4814901 w 10020803"/>
              <a:gd name="connsiteY3098" fmla="*/ 3653069 h 5071844"/>
              <a:gd name="connsiteX3099" fmla="*/ 4837244 w 10020803"/>
              <a:gd name="connsiteY3099" fmla="*/ 3653069 h 5071844"/>
              <a:gd name="connsiteX3100" fmla="*/ 4837244 w 10020803"/>
              <a:gd name="connsiteY3100" fmla="*/ 3664240 h 5071844"/>
              <a:gd name="connsiteX3101" fmla="*/ 4814901 w 10020803"/>
              <a:gd name="connsiteY3101" fmla="*/ 3653069 h 5071844"/>
              <a:gd name="connsiteX3102" fmla="*/ 8517258 w 10020803"/>
              <a:gd name="connsiteY3102" fmla="*/ 3648466 h 5071844"/>
              <a:gd name="connsiteX3103" fmla="*/ 8514051 w 10020803"/>
              <a:gd name="connsiteY3103" fmla="*/ 3651673 h 5071844"/>
              <a:gd name="connsiteX3104" fmla="*/ 8512655 w 10020803"/>
              <a:gd name="connsiteY3104" fmla="*/ 3653069 h 5071844"/>
              <a:gd name="connsiteX3105" fmla="*/ 9062851 w 10020803"/>
              <a:gd name="connsiteY3105" fmla="*/ 3647484 h 5071844"/>
              <a:gd name="connsiteX3106" fmla="*/ 9071229 w 10020803"/>
              <a:gd name="connsiteY3106" fmla="*/ 3653069 h 5071844"/>
              <a:gd name="connsiteX3107" fmla="*/ 9060057 w 10020803"/>
              <a:gd name="connsiteY3107" fmla="*/ 3653069 h 5071844"/>
              <a:gd name="connsiteX3108" fmla="*/ 9062851 w 10020803"/>
              <a:gd name="connsiteY3108" fmla="*/ 3647484 h 5071844"/>
              <a:gd name="connsiteX3109" fmla="*/ 9194115 w 10020803"/>
              <a:gd name="connsiteY3109" fmla="*/ 3641897 h 5071844"/>
              <a:gd name="connsiteX3110" fmla="*/ 9216458 w 10020803"/>
              <a:gd name="connsiteY3110" fmla="*/ 3653069 h 5071844"/>
              <a:gd name="connsiteX3111" fmla="*/ 9194115 w 10020803"/>
              <a:gd name="connsiteY3111" fmla="*/ 3653069 h 5071844"/>
              <a:gd name="connsiteX3112" fmla="*/ 8266883 w 10020803"/>
              <a:gd name="connsiteY3112" fmla="*/ 3641897 h 5071844"/>
              <a:gd name="connsiteX3113" fmla="*/ 8266883 w 10020803"/>
              <a:gd name="connsiteY3113" fmla="*/ 3664240 h 5071844"/>
              <a:gd name="connsiteX3114" fmla="*/ 8289226 w 10020803"/>
              <a:gd name="connsiteY3114" fmla="*/ 3653069 h 5071844"/>
              <a:gd name="connsiteX3115" fmla="*/ 8305983 w 10020803"/>
              <a:gd name="connsiteY3115" fmla="*/ 3658654 h 5071844"/>
              <a:gd name="connsiteX3116" fmla="*/ 8322740 w 10020803"/>
              <a:gd name="connsiteY3116" fmla="*/ 3664240 h 5071844"/>
              <a:gd name="connsiteX3117" fmla="*/ 8311569 w 10020803"/>
              <a:gd name="connsiteY3117" fmla="*/ 3641897 h 5071844"/>
              <a:gd name="connsiteX3118" fmla="*/ 8289226 w 10020803"/>
              <a:gd name="connsiteY3118" fmla="*/ 3641897 h 5071844"/>
              <a:gd name="connsiteX3119" fmla="*/ 3608383 w 10020803"/>
              <a:gd name="connsiteY3119" fmla="*/ 3641897 h 5071844"/>
              <a:gd name="connsiteX3120" fmla="*/ 3619555 w 10020803"/>
              <a:gd name="connsiteY3120" fmla="*/ 3641897 h 5071844"/>
              <a:gd name="connsiteX3121" fmla="*/ 3608383 w 10020803"/>
              <a:gd name="connsiteY3121" fmla="*/ 3653069 h 5071844"/>
              <a:gd name="connsiteX3122" fmla="*/ 8733292 w 10020803"/>
              <a:gd name="connsiteY3122" fmla="*/ 3636312 h 5071844"/>
              <a:gd name="connsiteX3123" fmla="*/ 8736084 w 10020803"/>
              <a:gd name="connsiteY3123" fmla="*/ 3641897 h 5071844"/>
              <a:gd name="connsiteX3124" fmla="*/ 8741670 w 10020803"/>
              <a:gd name="connsiteY3124" fmla="*/ 3641897 h 5071844"/>
              <a:gd name="connsiteX3125" fmla="*/ 8758427 w 10020803"/>
              <a:gd name="connsiteY3125" fmla="*/ 3641897 h 5071844"/>
              <a:gd name="connsiteX3126" fmla="*/ 8780771 w 10020803"/>
              <a:gd name="connsiteY3126" fmla="*/ 3653069 h 5071844"/>
              <a:gd name="connsiteX3127" fmla="*/ 8758427 w 10020803"/>
              <a:gd name="connsiteY3127" fmla="*/ 3653069 h 5071844"/>
              <a:gd name="connsiteX3128" fmla="*/ 8724913 w 10020803"/>
              <a:gd name="connsiteY3128" fmla="*/ 3641897 h 5071844"/>
              <a:gd name="connsiteX3129" fmla="*/ 8733292 w 10020803"/>
              <a:gd name="connsiteY3129" fmla="*/ 3636312 h 5071844"/>
              <a:gd name="connsiteX3130" fmla="*/ 8645317 w 10020803"/>
              <a:gd name="connsiteY3130" fmla="*/ 3633518 h 5071844"/>
              <a:gd name="connsiteX3131" fmla="*/ 8635542 w 10020803"/>
              <a:gd name="connsiteY3131" fmla="*/ 3636312 h 5071844"/>
              <a:gd name="connsiteX3132" fmla="*/ 8635542 w 10020803"/>
              <a:gd name="connsiteY3132" fmla="*/ 3653069 h 5071844"/>
              <a:gd name="connsiteX3133" fmla="*/ 8657885 w 10020803"/>
              <a:gd name="connsiteY3133" fmla="*/ 3641897 h 5071844"/>
              <a:gd name="connsiteX3134" fmla="*/ 8652299 w 10020803"/>
              <a:gd name="connsiteY3134" fmla="*/ 3636312 h 5071844"/>
              <a:gd name="connsiteX3135" fmla="*/ 8645317 w 10020803"/>
              <a:gd name="connsiteY3135" fmla="*/ 3633518 h 5071844"/>
              <a:gd name="connsiteX3136" fmla="*/ 8780771 w 10020803"/>
              <a:gd name="connsiteY3136" fmla="*/ 3630726 h 5071844"/>
              <a:gd name="connsiteX3137" fmla="*/ 8791941 w 10020803"/>
              <a:gd name="connsiteY3137" fmla="*/ 3630726 h 5071844"/>
              <a:gd name="connsiteX3138" fmla="*/ 8808700 w 10020803"/>
              <a:gd name="connsiteY3138" fmla="*/ 3636312 h 5071844"/>
              <a:gd name="connsiteX3139" fmla="*/ 8831042 w 10020803"/>
              <a:gd name="connsiteY3139" fmla="*/ 3641897 h 5071844"/>
              <a:gd name="connsiteX3140" fmla="*/ 8847799 w 10020803"/>
              <a:gd name="connsiteY3140" fmla="*/ 3653069 h 5071844"/>
              <a:gd name="connsiteX3141" fmla="*/ 8851989 w 10020803"/>
              <a:gd name="connsiteY3141" fmla="*/ 3653069 h 5071844"/>
              <a:gd name="connsiteX3142" fmla="*/ 8853385 w 10020803"/>
              <a:gd name="connsiteY3142" fmla="*/ 3653069 h 5071844"/>
              <a:gd name="connsiteX3143" fmla="*/ 8858971 w 10020803"/>
              <a:gd name="connsiteY3143" fmla="*/ 3653069 h 5071844"/>
              <a:gd name="connsiteX3144" fmla="*/ 8847799 w 10020803"/>
              <a:gd name="connsiteY3144" fmla="*/ 3664240 h 5071844"/>
              <a:gd name="connsiteX3145" fmla="*/ 8825457 w 10020803"/>
              <a:gd name="connsiteY3145" fmla="*/ 3653069 h 5071844"/>
              <a:gd name="connsiteX3146" fmla="*/ 8814285 w 10020803"/>
              <a:gd name="connsiteY3146" fmla="*/ 3653069 h 5071844"/>
              <a:gd name="connsiteX3147" fmla="*/ 8814285 w 10020803"/>
              <a:gd name="connsiteY3147" fmla="*/ 3641897 h 5071844"/>
              <a:gd name="connsiteX3148" fmla="*/ 8803114 w 10020803"/>
              <a:gd name="connsiteY3148" fmla="*/ 3641897 h 5071844"/>
              <a:gd name="connsiteX3149" fmla="*/ 8786357 w 10020803"/>
              <a:gd name="connsiteY3149" fmla="*/ 3641897 h 5071844"/>
              <a:gd name="connsiteX3150" fmla="*/ 8780771 w 10020803"/>
              <a:gd name="connsiteY3150" fmla="*/ 3630726 h 5071844"/>
              <a:gd name="connsiteX3151" fmla="*/ 8590856 w 10020803"/>
              <a:gd name="connsiteY3151" fmla="*/ 3619555 h 5071844"/>
              <a:gd name="connsiteX3152" fmla="*/ 8590856 w 10020803"/>
              <a:gd name="connsiteY3152" fmla="*/ 3630726 h 5071844"/>
              <a:gd name="connsiteX3153" fmla="*/ 8602028 w 10020803"/>
              <a:gd name="connsiteY3153" fmla="*/ 3636312 h 5071844"/>
              <a:gd name="connsiteX3154" fmla="*/ 8602028 w 10020803"/>
              <a:gd name="connsiteY3154" fmla="*/ 3641897 h 5071844"/>
              <a:gd name="connsiteX3155" fmla="*/ 8613199 w 10020803"/>
              <a:gd name="connsiteY3155" fmla="*/ 3641897 h 5071844"/>
              <a:gd name="connsiteX3156" fmla="*/ 3519011 w 10020803"/>
              <a:gd name="connsiteY3156" fmla="*/ 3619555 h 5071844"/>
              <a:gd name="connsiteX3157" fmla="*/ 3519011 w 10020803"/>
              <a:gd name="connsiteY3157" fmla="*/ 3630726 h 5071844"/>
              <a:gd name="connsiteX3158" fmla="*/ 3513425 w 10020803"/>
              <a:gd name="connsiteY3158" fmla="*/ 3636312 h 5071844"/>
              <a:gd name="connsiteX3159" fmla="*/ 3507839 w 10020803"/>
              <a:gd name="connsiteY3159" fmla="*/ 3625140 h 5071844"/>
              <a:gd name="connsiteX3160" fmla="*/ 3519011 w 10020803"/>
              <a:gd name="connsiteY3160" fmla="*/ 3619555 h 5071844"/>
              <a:gd name="connsiteX3161" fmla="*/ 9054472 w 10020803"/>
              <a:gd name="connsiteY3161" fmla="*/ 3608383 h 5071844"/>
              <a:gd name="connsiteX3162" fmla="*/ 9060057 w 10020803"/>
              <a:gd name="connsiteY3162" fmla="*/ 3608383 h 5071844"/>
              <a:gd name="connsiteX3163" fmla="*/ 9071229 w 10020803"/>
              <a:gd name="connsiteY3163" fmla="*/ 3608383 h 5071844"/>
              <a:gd name="connsiteX3164" fmla="*/ 9115914 w 10020803"/>
              <a:gd name="connsiteY3164" fmla="*/ 3619555 h 5071844"/>
              <a:gd name="connsiteX3165" fmla="*/ 9149428 w 10020803"/>
              <a:gd name="connsiteY3165" fmla="*/ 3641897 h 5071844"/>
              <a:gd name="connsiteX3166" fmla="*/ 9138257 w 10020803"/>
              <a:gd name="connsiteY3166" fmla="*/ 3641897 h 5071844"/>
              <a:gd name="connsiteX3167" fmla="*/ 8534998 w 10020803"/>
              <a:gd name="connsiteY3167" fmla="*/ 3608383 h 5071844"/>
              <a:gd name="connsiteX3168" fmla="*/ 8534998 w 10020803"/>
              <a:gd name="connsiteY3168" fmla="*/ 3619555 h 5071844"/>
              <a:gd name="connsiteX3169" fmla="*/ 8546171 w 10020803"/>
              <a:gd name="connsiteY3169" fmla="*/ 3608383 h 5071844"/>
              <a:gd name="connsiteX3170" fmla="*/ 3910012 w 10020803"/>
              <a:gd name="connsiteY3170" fmla="*/ 3608383 h 5071844"/>
              <a:gd name="connsiteX3171" fmla="*/ 3932356 w 10020803"/>
              <a:gd name="connsiteY3171" fmla="*/ 3608383 h 5071844"/>
              <a:gd name="connsiteX3172" fmla="*/ 3932356 w 10020803"/>
              <a:gd name="connsiteY3172" fmla="*/ 3619555 h 5071844"/>
              <a:gd name="connsiteX3173" fmla="*/ 3910012 w 10020803"/>
              <a:gd name="connsiteY3173" fmla="*/ 3608383 h 5071844"/>
              <a:gd name="connsiteX3174" fmla="*/ 9674487 w 10020803"/>
              <a:gd name="connsiteY3174" fmla="*/ 3597212 h 5071844"/>
              <a:gd name="connsiteX3175" fmla="*/ 9685659 w 10020803"/>
              <a:gd name="connsiteY3175" fmla="*/ 3597212 h 5071844"/>
              <a:gd name="connsiteX3176" fmla="*/ 9708001 w 10020803"/>
              <a:gd name="connsiteY3176" fmla="*/ 3597212 h 5071844"/>
              <a:gd name="connsiteX3177" fmla="*/ 9719173 w 10020803"/>
              <a:gd name="connsiteY3177" fmla="*/ 3597212 h 5071844"/>
              <a:gd name="connsiteX3178" fmla="*/ 9724758 w 10020803"/>
              <a:gd name="connsiteY3178" fmla="*/ 3602796 h 5071844"/>
              <a:gd name="connsiteX3179" fmla="*/ 9741515 w 10020803"/>
              <a:gd name="connsiteY3179" fmla="*/ 3608383 h 5071844"/>
              <a:gd name="connsiteX3180" fmla="*/ 9780617 w 10020803"/>
              <a:gd name="connsiteY3180" fmla="*/ 3619555 h 5071844"/>
              <a:gd name="connsiteX3181" fmla="*/ 9830888 w 10020803"/>
              <a:gd name="connsiteY3181" fmla="*/ 3641897 h 5071844"/>
              <a:gd name="connsiteX3182" fmla="*/ 9847645 w 10020803"/>
              <a:gd name="connsiteY3182" fmla="*/ 3641897 h 5071844"/>
              <a:gd name="connsiteX3183" fmla="*/ 9858817 w 10020803"/>
              <a:gd name="connsiteY3183" fmla="*/ 3641897 h 5071844"/>
              <a:gd name="connsiteX3184" fmla="*/ 9869988 w 10020803"/>
              <a:gd name="connsiteY3184" fmla="*/ 3647483 h 5071844"/>
              <a:gd name="connsiteX3185" fmla="*/ 9875574 w 10020803"/>
              <a:gd name="connsiteY3185" fmla="*/ 3653069 h 5071844"/>
              <a:gd name="connsiteX3186" fmla="*/ 9897916 w 10020803"/>
              <a:gd name="connsiteY3186" fmla="*/ 3675412 h 5071844"/>
              <a:gd name="connsiteX3187" fmla="*/ 9920259 w 10020803"/>
              <a:gd name="connsiteY3187" fmla="*/ 3686583 h 5071844"/>
              <a:gd name="connsiteX3188" fmla="*/ 9875574 w 10020803"/>
              <a:gd name="connsiteY3188" fmla="*/ 3686583 h 5071844"/>
              <a:gd name="connsiteX3189" fmla="*/ 9842060 w 10020803"/>
              <a:gd name="connsiteY3189" fmla="*/ 3664240 h 5071844"/>
              <a:gd name="connsiteX3190" fmla="*/ 9819716 w 10020803"/>
              <a:gd name="connsiteY3190" fmla="*/ 3658654 h 5071844"/>
              <a:gd name="connsiteX3191" fmla="*/ 9808545 w 10020803"/>
              <a:gd name="connsiteY3191" fmla="*/ 3653069 h 5071844"/>
              <a:gd name="connsiteX3192" fmla="*/ 9791788 w 10020803"/>
              <a:gd name="connsiteY3192" fmla="*/ 3647483 h 5071844"/>
              <a:gd name="connsiteX3193" fmla="*/ 9775031 w 10020803"/>
              <a:gd name="connsiteY3193" fmla="*/ 3641897 h 5071844"/>
              <a:gd name="connsiteX3194" fmla="*/ 9763860 w 10020803"/>
              <a:gd name="connsiteY3194" fmla="*/ 3630726 h 5071844"/>
              <a:gd name="connsiteX3195" fmla="*/ 9758274 w 10020803"/>
              <a:gd name="connsiteY3195" fmla="*/ 3625140 h 5071844"/>
              <a:gd name="connsiteX3196" fmla="*/ 9747103 w 10020803"/>
              <a:gd name="connsiteY3196" fmla="*/ 3619555 h 5071844"/>
              <a:gd name="connsiteX3197" fmla="*/ 9730346 w 10020803"/>
              <a:gd name="connsiteY3197" fmla="*/ 3619555 h 5071844"/>
              <a:gd name="connsiteX3198" fmla="*/ 9708001 w 10020803"/>
              <a:gd name="connsiteY3198" fmla="*/ 3619555 h 5071844"/>
              <a:gd name="connsiteX3199" fmla="*/ 9685659 w 10020803"/>
              <a:gd name="connsiteY3199" fmla="*/ 3613969 h 5071844"/>
              <a:gd name="connsiteX3200" fmla="*/ 9674487 w 10020803"/>
              <a:gd name="connsiteY3200" fmla="*/ 3597212 h 5071844"/>
              <a:gd name="connsiteX3201" fmla="*/ 8925999 w 10020803"/>
              <a:gd name="connsiteY3201" fmla="*/ 3597212 h 5071844"/>
              <a:gd name="connsiteX3202" fmla="*/ 8937172 w 10020803"/>
              <a:gd name="connsiteY3202" fmla="*/ 3597212 h 5071844"/>
              <a:gd name="connsiteX3203" fmla="*/ 8937172 w 10020803"/>
              <a:gd name="connsiteY3203" fmla="*/ 3608383 h 5071844"/>
              <a:gd name="connsiteX3204" fmla="*/ 8925999 w 10020803"/>
              <a:gd name="connsiteY3204" fmla="*/ 3597212 h 5071844"/>
              <a:gd name="connsiteX3205" fmla="*/ 8736084 w 10020803"/>
              <a:gd name="connsiteY3205" fmla="*/ 3597212 h 5071844"/>
              <a:gd name="connsiteX3206" fmla="*/ 8747257 w 10020803"/>
              <a:gd name="connsiteY3206" fmla="*/ 3602796 h 5071844"/>
              <a:gd name="connsiteX3207" fmla="*/ 8747257 w 10020803"/>
              <a:gd name="connsiteY3207" fmla="*/ 3619555 h 5071844"/>
              <a:gd name="connsiteX3208" fmla="*/ 8747257 w 10020803"/>
              <a:gd name="connsiteY3208" fmla="*/ 3630726 h 5071844"/>
              <a:gd name="connsiteX3209" fmla="*/ 8736084 w 10020803"/>
              <a:gd name="connsiteY3209" fmla="*/ 3625140 h 5071844"/>
              <a:gd name="connsiteX3210" fmla="*/ 8724913 w 10020803"/>
              <a:gd name="connsiteY3210" fmla="*/ 3608383 h 5071844"/>
              <a:gd name="connsiteX3211" fmla="*/ 4245156 w 10020803"/>
              <a:gd name="connsiteY3211" fmla="*/ 3597212 h 5071844"/>
              <a:gd name="connsiteX3212" fmla="*/ 4267499 w 10020803"/>
              <a:gd name="connsiteY3212" fmla="*/ 3608383 h 5071844"/>
              <a:gd name="connsiteX3213" fmla="*/ 4278670 w 10020803"/>
              <a:gd name="connsiteY3213" fmla="*/ 3608383 h 5071844"/>
              <a:gd name="connsiteX3214" fmla="*/ 4289843 w 10020803"/>
              <a:gd name="connsiteY3214" fmla="*/ 3619555 h 5071844"/>
              <a:gd name="connsiteX3215" fmla="*/ 4334529 w 10020803"/>
              <a:gd name="connsiteY3215" fmla="*/ 3641897 h 5071844"/>
              <a:gd name="connsiteX3216" fmla="*/ 4412728 w 10020803"/>
              <a:gd name="connsiteY3216" fmla="*/ 3664240 h 5071844"/>
              <a:gd name="connsiteX3217" fmla="*/ 4435071 w 10020803"/>
              <a:gd name="connsiteY3217" fmla="*/ 3669826 h 5071844"/>
              <a:gd name="connsiteX3218" fmla="*/ 4457414 w 10020803"/>
              <a:gd name="connsiteY3218" fmla="*/ 3675412 h 5071844"/>
              <a:gd name="connsiteX3219" fmla="*/ 4535615 w 10020803"/>
              <a:gd name="connsiteY3219" fmla="*/ 3708926 h 5071844"/>
              <a:gd name="connsiteX3220" fmla="*/ 4513272 w 10020803"/>
              <a:gd name="connsiteY3220" fmla="*/ 3708926 h 5071844"/>
              <a:gd name="connsiteX3221" fmla="*/ 4457414 w 10020803"/>
              <a:gd name="connsiteY3221" fmla="*/ 3697754 h 5071844"/>
              <a:gd name="connsiteX3222" fmla="*/ 4401557 w 10020803"/>
              <a:gd name="connsiteY3222" fmla="*/ 3675412 h 5071844"/>
              <a:gd name="connsiteX3223" fmla="*/ 4384800 w 10020803"/>
              <a:gd name="connsiteY3223" fmla="*/ 3669826 h 5071844"/>
              <a:gd name="connsiteX3224" fmla="*/ 4356871 w 10020803"/>
              <a:gd name="connsiteY3224" fmla="*/ 3669826 h 5071844"/>
              <a:gd name="connsiteX3225" fmla="*/ 4317770 w 10020803"/>
              <a:gd name="connsiteY3225" fmla="*/ 3653069 h 5071844"/>
              <a:gd name="connsiteX3226" fmla="*/ 4289843 w 10020803"/>
              <a:gd name="connsiteY3226" fmla="*/ 3641897 h 5071844"/>
              <a:gd name="connsiteX3227" fmla="*/ 4273086 w 10020803"/>
              <a:gd name="connsiteY3227" fmla="*/ 3641897 h 5071844"/>
              <a:gd name="connsiteX3228" fmla="*/ 4256329 w 10020803"/>
              <a:gd name="connsiteY3228" fmla="*/ 3630726 h 5071844"/>
              <a:gd name="connsiteX3229" fmla="*/ 4245156 w 10020803"/>
              <a:gd name="connsiteY3229" fmla="*/ 3597212 h 5071844"/>
              <a:gd name="connsiteX3230" fmla="*/ 3474325 w 10020803"/>
              <a:gd name="connsiteY3230" fmla="*/ 3597212 h 5071844"/>
              <a:gd name="connsiteX3231" fmla="*/ 3496668 w 10020803"/>
              <a:gd name="connsiteY3231" fmla="*/ 3608383 h 5071844"/>
              <a:gd name="connsiteX3232" fmla="*/ 3491082 w 10020803"/>
              <a:gd name="connsiteY3232" fmla="*/ 3608383 h 5071844"/>
              <a:gd name="connsiteX3233" fmla="*/ 3474325 w 10020803"/>
              <a:gd name="connsiteY3233" fmla="*/ 3608383 h 5071844"/>
              <a:gd name="connsiteX3234" fmla="*/ 8400941 w 10020803"/>
              <a:gd name="connsiteY3234" fmla="*/ 3586039 h 5071844"/>
              <a:gd name="connsiteX3235" fmla="*/ 8367426 w 10020803"/>
              <a:gd name="connsiteY3235" fmla="*/ 3597212 h 5071844"/>
              <a:gd name="connsiteX3236" fmla="*/ 8356256 w 10020803"/>
              <a:gd name="connsiteY3236" fmla="*/ 3597212 h 5071844"/>
              <a:gd name="connsiteX3237" fmla="*/ 8345083 w 10020803"/>
              <a:gd name="connsiteY3237" fmla="*/ 3608383 h 5071844"/>
              <a:gd name="connsiteX3238" fmla="*/ 8356256 w 10020803"/>
              <a:gd name="connsiteY3238" fmla="*/ 3608383 h 5071844"/>
              <a:gd name="connsiteX3239" fmla="*/ 8367426 w 10020803"/>
              <a:gd name="connsiteY3239" fmla="*/ 3608383 h 5071844"/>
              <a:gd name="connsiteX3240" fmla="*/ 8389770 w 10020803"/>
              <a:gd name="connsiteY3240" fmla="*/ 3608383 h 5071844"/>
              <a:gd name="connsiteX3241" fmla="*/ 8400941 w 10020803"/>
              <a:gd name="connsiteY3241" fmla="*/ 3619555 h 5071844"/>
              <a:gd name="connsiteX3242" fmla="*/ 8400941 w 10020803"/>
              <a:gd name="connsiteY3242" fmla="*/ 3597212 h 5071844"/>
              <a:gd name="connsiteX3243" fmla="*/ 4736701 w 10020803"/>
              <a:gd name="connsiteY3243" fmla="*/ 3574869 h 5071844"/>
              <a:gd name="connsiteX3244" fmla="*/ 4742287 w 10020803"/>
              <a:gd name="connsiteY3244" fmla="*/ 3580455 h 5071844"/>
              <a:gd name="connsiteX3245" fmla="*/ 4747873 w 10020803"/>
              <a:gd name="connsiteY3245" fmla="*/ 3586039 h 5071844"/>
              <a:gd name="connsiteX3246" fmla="*/ 4747873 w 10020803"/>
              <a:gd name="connsiteY3246" fmla="*/ 3574869 h 5071844"/>
              <a:gd name="connsiteX3247" fmla="*/ 9608855 w 10020803"/>
              <a:gd name="connsiteY3247" fmla="*/ 3567886 h 5071844"/>
              <a:gd name="connsiteX3248" fmla="*/ 9613044 w 10020803"/>
              <a:gd name="connsiteY3248" fmla="*/ 3569282 h 5071844"/>
              <a:gd name="connsiteX3249" fmla="*/ 9629801 w 10020803"/>
              <a:gd name="connsiteY3249" fmla="*/ 3574869 h 5071844"/>
              <a:gd name="connsiteX3250" fmla="*/ 9640973 w 10020803"/>
              <a:gd name="connsiteY3250" fmla="*/ 3586039 h 5071844"/>
              <a:gd name="connsiteX3251" fmla="*/ 9618631 w 10020803"/>
              <a:gd name="connsiteY3251" fmla="*/ 3586039 h 5071844"/>
              <a:gd name="connsiteX3252" fmla="*/ 9607459 w 10020803"/>
              <a:gd name="connsiteY3252" fmla="*/ 3574869 h 5071844"/>
              <a:gd name="connsiteX3253" fmla="*/ 9608855 w 10020803"/>
              <a:gd name="connsiteY3253" fmla="*/ 3567886 h 5071844"/>
              <a:gd name="connsiteX3254" fmla="*/ 8456798 w 10020803"/>
              <a:gd name="connsiteY3254" fmla="*/ 3563698 h 5071844"/>
              <a:gd name="connsiteX3255" fmla="*/ 8445627 w 10020803"/>
              <a:gd name="connsiteY3255" fmla="*/ 3574869 h 5071844"/>
              <a:gd name="connsiteX3256" fmla="*/ 8445627 w 10020803"/>
              <a:gd name="connsiteY3256" fmla="*/ 3586039 h 5071844"/>
              <a:gd name="connsiteX3257" fmla="*/ 8479141 w 10020803"/>
              <a:gd name="connsiteY3257" fmla="*/ 3574869 h 5071844"/>
              <a:gd name="connsiteX3258" fmla="*/ 8456798 w 10020803"/>
              <a:gd name="connsiteY3258" fmla="*/ 3563698 h 5071844"/>
              <a:gd name="connsiteX3259" fmla="*/ 3686583 w 10020803"/>
              <a:gd name="connsiteY3259" fmla="*/ 3563698 h 5071844"/>
              <a:gd name="connsiteX3260" fmla="*/ 3708927 w 10020803"/>
              <a:gd name="connsiteY3260" fmla="*/ 3563698 h 5071844"/>
              <a:gd name="connsiteX3261" fmla="*/ 3742441 w 10020803"/>
              <a:gd name="connsiteY3261" fmla="*/ 3580455 h 5071844"/>
              <a:gd name="connsiteX3262" fmla="*/ 3764784 w 10020803"/>
              <a:gd name="connsiteY3262" fmla="*/ 3586039 h 5071844"/>
              <a:gd name="connsiteX3263" fmla="*/ 3809471 w 10020803"/>
              <a:gd name="connsiteY3263" fmla="*/ 3608383 h 5071844"/>
              <a:gd name="connsiteX3264" fmla="*/ 3820641 w 10020803"/>
              <a:gd name="connsiteY3264" fmla="*/ 3608383 h 5071844"/>
              <a:gd name="connsiteX3265" fmla="*/ 3876498 w 10020803"/>
              <a:gd name="connsiteY3265" fmla="*/ 3619555 h 5071844"/>
              <a:gd name="connsiteX3266" fmla="*/ 3937942 w 10020803"/>
              <a:gd name="connsiteY3266" fmla="*/ 3641897 h 5071844"/>
              <a:gd name="connsiteX3267" fmla="*/ 3977042 w 10020803"/>
              <a:gd name="connsiteY3267" fmla="*/ 3653069 h 5071844"/>
              <a:gd name="connsiteX3268" fmla="*/ 4021727 w 10020803"/>
              <a:gd name="connsiteY3268" fmla="*/ 3664240 h 5071844"/>
              <a:gd name="connsiteX3269" fmla="*/ 4032899 w 10020803"/>
              <a:gd name="connsiteY3269" fmla="*/ 3664240 h 5071844"/>
              <a:gd name="connsiteX3270" fmla="*/ 4044070 w 10020803"/>
              <a:gd name="connsiteY3270" fmla="*/ 3664240 h 5071844"/>
              <a:gd name="connsiteX3271" fmla="*/ 4055241 w 10020803"/>
              <a:gd name="connsiteY3271" fmla="*/ 3664240 h 5071844"/>
              <a:gd name="connsiteX3272" fmla="*/ 4077585 w 10020803"/>
              <a:gd name="connsiteY3272" fmla="*/ 3675412 h 5071844"/>
              <a:gd name="connsiteX3273" fmla="*/ 4133442 w 10020803"/>
              <a:gd name="connsiteY3273" fmla="*/ 3697754 h 5071844"/>
              <a:gd name="connsiteX3274" fmla="*/ 4144614 w 10020803"/>
              <a:gd name="connsiteY3274" fmla="*/ 3708926 h 5071844"/>
              <a:gd name="connsiteX3275" fmla="*/ 4150200 w 10020803"/>
              <a:gd name="connsiteY3275" fmla="*/ 3720097 h 5071844"/>
              <a:gd name="connsiteX3276" fmla="*/ 4155785 w 10020803"/>
              <a:gd name="connsiteY3276" fmla="*/ 3708926 h 5071844"/>
              <a:gd name="connsiteX3277" fmla="*/ 4178128 w 10020803"/>
              <a:gd name="connsiteY3277" fmla="*/ 3708926 h 5071844"/>
              <a:gd name="connsiteX3278" fmla="*/ 4183714 w 10020803"/>
              <a:gd name="connsiteY3278" fmla="*/ 3714511 h 5071844"/>
              <a:gd name="connsiteX3279" fmla="*/ 4194885 w 10020803"/>
              <a:gd name="connsiteY3279" fmla="*/ 3714511 h 5071844"/>
              <a:gd name="connsiteX3280" fmla="*/ 4211643 w 10020803"/>
              <a:gd name="connsiteY3280" fmla="*/ 3720097 h 5071844"/>
              <a:gd name="connsiteX3281" fmla="*/ 4245156 w 10020803"/>
              <a:gd name="connsiteY3281" fmla="*/ 3731270 h 5071844"/>
              <a:gd name="connsiteX3282" fmla="*/ 4356871 w 10020803"/>
              <a:gd name="connsiteY3282" fmla="*/ 3764784 h 5071844"/>
              <a:gd name="connsiteX3283" fmla="*/ 4384800 w 10020803"/>
              <a:gd name="connsiteY3283" fmla="*/ 3775954 h 5071844"/>
              <a:gd name="connsiteX3284" fmla="*/ 4423900 w 10020803"/>
              <a:gd name="connsiteY3284" fmla="*/ 3775954 h 5071844"/>
              <a:gd name="connsiteX3285" fmla="*/ 4435071 w 10020803"/>
              <a:gd name="connsiteY3285" fmla="*/ 3781541 h 5071844"/>
              <a:gd name="connsiteX3286" fmla="*/ 4446244 w 10020803"/>
              <a:gd name="connsiteY3286" fmla="*/ 3775954 h 5071844"/>
              <a:gd name="connsiteX3287" fmla="*/ 4457414 w 10020803"/>
              <a:gd name="connsiteY3287" fmla="*/ 3764784 h 5071844"/>
              <a:gd name="connsiteX3288" fmla="*/ 4474171 w 10020803"/>
              <a:gd name="connsiteY3288" fmla="*/ 3770370 h 5071844"/>
              <a:gd name="connsiteX3289" fmla="*/ 4502101 w 10020803"/>
              <a:gd name="connsiteY3289" fmla="*/ 3787127 h 5071844"/>
              <a:gd name="connsiteX3290" fmla="*/ 4513272 w 10020803"/>
              <a:gd name="connsiteY3290" fmla="*/ 3798298 h 5071844"/>
              <a:gd name="connsiteX3291" fmla="*/ 4496515 w 10020803"/>
              <a:gd name="connsiteY3291" fmla="*/ 3798298 h 5071844"/>
              <a:gd name="connsiteX3292" fmla="*/ 4490929 w 10020803"/>
              <a:gd name="connsiteY3292" fmla="*/ 3798298 h 5071844"/>
              <a:gd name="connsiteX3293" fmla="*/ 4490929 w 10020803"/>
              <a:gd name="connsiteY3293" fmla="*/ 3809469 h 5071844"/>
              <a:gd name="connsiteX3294" fmla="*/ 4502101 w 10020803"/>
              <a:gd name="connsiteY3294" fmla="*/ 3809469 h 5071844"/>
              <a:gd name="connsiteX3295" fmla="*/ 4513272 w 10020803"/>
              <a:gd name="connsiteY3295" fmla="*/ 3809469 h 5071844"/>
              <a:gd name="connsiteX3296" fmla="*/ 4535615 w 10020803"/>
              <a:gd name="connsiteY3296" fmla="*/ 3820641 h 5071844"/>
              <a:gd name="connsiteX3297" fmla="*/ 4591472 w 10020803"/>
              <a:gd name="connsiteY3297" fmla="*/ 3842984 h 5071844"/>
              <a:gd name="connsiteX3298" fmla="*/ 4647329 w 10020803"/>
              <a:gd name="connsiteY3298" fmla="*/ 3865326 h 5071844"/>
              <a:gd name="connsiteX3299" fmla="*/ 4658500 w 10020803"/>
              <a:gd name="connsiteY3299" fmla="*/ 3865326 h 5071844"/>
              <a:gd name="connsiteX3300" fmla="*/ 4669673 w 10020803"/>
              <a:gd name="connsiteY3300" fmla="*/ 3876498 h 5071844"/>
              <a:gd name="connsiteX3301" fmla="*/ 4680844 w 10020803"/>
              <a:gd name="connsiteY3301" fmla="*/ 3876498 h 5071844"/>
              <a:gd name="connsiteX3302" fmla="*/ 4714358 w 10020803"/>
              <a:gd name="connsiteY3302" fmla="*/ 3876498 h 5071844"/>
              <a:gd name="connsiteX3303" fmla="*/ 4781387 w 10020803"/>
              <a:gd name="connsiteY3303" fmla="*/ 3887669 h 5071844"/>
              <a:gd name="connsiteX3304" fmla="*/ 4814901 w 10020803"/>
              <a:gd name="connsiteY3304" fmla="*/ 3887669 h 5071844"/>
              <a:gd name="connsiteX3305" fmla="*/ 4837244 w 10020803"/>
              <a:gd name="connsiteY3305" fmla="*/ 3898841 h 5071844"/>
              <a:gd name="connsiteX3306" fmla="*/ 4854002 w 10020803"/>
              <a:gd name="connsiteY3306" fmla="*/ 3904426 h 5071844"/>
              <a:gd name="connsiteX3307" fmla="*/ 4870759 w 10020803"/>
              <a:gd name="connsiteY3307" fmla="*/ 3910012 h 5071844"/>
              <a:gd name="connsiteX3308" fmla="*/ 4893102 w 10020803"/>
              <a:gd name="connsiteY3308" fmla="*/ 3898841 h 5071844"/>
              <a:gd name="connsiteX3309" fmla="*/ 4870759 w 10020803"/>
              <a:gd name="connsiteY3309" fmla="*/ 3887669 h 5071844"/>
              <a:gd name="connsiteX3310" fmla="*/ 4893102 w 10020803"/>
              <a:gd name="connsiteY3310" fmla="*/ 3887669 h 5071844"/>
              <a:gd name="connsiteX3311" fmla="*/ 4926616 w 10020803"/>
              <a:gd name="connsiteY3311" fmla="*/ 3898841 h 5071844"/>
              <a:gd name="connsiteX3312" fmla="*/ 4915445 w 10020803"/>
              <a:gd name="connsiteY3312" fmla="*/ 3898841 h 5071844"/>
              <a:gd name="connsiteX3313" fmla="*/ 4904273 w 10020803"/>
              <a:gd name="connsiteY3313" fmla="*/ 3910012 h 5071844"/>
              <a:gd name="connsiteX3314" fmla="*/ 4915445 w 10020803"/>
              <a:gd name="connsiteY3314" fmla="*/ 3921185 h 5071844"/>
              <a:gd name="connsiteX3315" fmla="*/ 4926616 w 10020803"/>
              <a:gd name="connsiteY3315" fmla="*/ 3932355 h 5071844"/>
              <a:gd name="connsiteX3316" fmla="*/ 4937787 w 10020803"/>
              <a:gd name="connsiteY3316" fmla="*/ 3943526 h 5071844"/>
              <a:gd name="connsiteX3317" fmla="*/ 4971302 w 10020803"/>
              <a:gd name="connsiteY3317" fmla="*/ 3954699 h 5071844"/>
              <a:gd name="connsiteX3318" fmla="*/ 5027160 w 10020803"/>
              <a:gd name="connsiteY3318" fmla="*/ 3954699 h 5071844"/>
              <a:gd name="connsiteX3319" fmla="*/ 5066260 w 10020803"/>
              <a:gd name="connsiteY3319" fmla="*/ 3960283 h 5071844"/>
              <a:gd name="connsiteX3320" fmla="*/ 5083017 w 10020803"/>
              <a:gd name="connsiteY3320" fmla="*/ 3977042 h 5071844"/>
              <a:gd name="connsiteX3321" fmla="*/ 5116531 w 10020803"/>
              <a:gd name="connsiteY3321" fmla="*/ 3977042 h 5071844"/>
              <a:gd name="connsiteX3322" fmla="*/ 5105360 w 10020803"/>
              <a:gd name="connsiteY3322" fmla="*/ 3965870 h 5071844"/>
              <a:gd name="connsiteX3323" fmla="*/ 5116531 w 10020803"/>
              <a:gd name="connsiteY3323" fmla="*/ 3965870 h 5071844"/>
              <a:gd name="connsiteX3324" fmla="*/ 5127702 w 10020803"/>
              <a:gd name="connsiteY3324" fmla="*/ 3965870 h 5071844"/>
              <a:gd name="connsiteX3325" fmla="*/ 5133288 w 10020803"/>
              <a:gd name="connsiteY3325" fmla="*/ 3960283 h 5071844"/>
              <a:gd name="connsiteX3326" fmla="*/ 5150045 w 10020803"/>
              <a:gd name="connsiteY3326" fmla="*/ 3965870 h 5071844"/>
              <a:gd name="connsiteX3327" fmla="*/ 5183559 w 10020803"/>
              <a:gd name="connsiteY3327" fmla="*/ 3988213 h 5071844"/>
              <a:gd name="connsiteX3328" fmla="*/ 5205902 w 10020803"/>
              <a:gd name="connsiteY3328" fmla="*/ 3988213 h 5071844"/>
              <a:gd name="connsiteX3329" fmla="*/ 5228245 w 10020803"/>
              <a:gd name="connsiteY3329" fmla="*/ 3988213 h 5071844"/>
              <a:gd name="connsiteX3330" fmla="*/ 5250589 w 10020803"/>
              <a:gd name="connsiteY3330" fmla="*/ 3999384 h 5071844"/>
              <a:gd name="connsiteX3331" fmla="*/ 5228245 w 10020803"/>
              <a:gd name="connsiteY3331" fmla="*/ 4004970 h 5071844"/>
              <a:gd name="connsiteX3332" fmla="*/ 5194731 w 10020803"/>
              <a:gd name="connsiteY3332" fmla="*/ 3999384 h 5071844"/>
              <a:gd name="connsiteX3333" fmla="*/ 5150045 w 10020803"/>
              <a:gd name="connsiteY3333" fmla="*/ 3988213 h 5071844"/>
              <a:gd name="connsiteX3334" fmla="*/ 5116531 w 10020803"/>
              <a:gd name="connsiteY3334" fmla="*/ 3999384 h 5071844"/>
              <a:gd name="connsiteX3335" fmla="*/ 5094188 w 10020803"/>
              <a:gd name="connsiteY3335" fmla="*/ 3999384 h 5071844"/>
              <a:gd name="connsiteX3336" fmla="*/ 5083017 w 10020803"/>
              <a:gd name="connsiteY3336" fmla="*/ 3988213 h 5071844"/>
              <a:gd name="connsiteX3337" fmla="*/ 5105360 w 10020803"/>
              <a:gd name="connsiteY3337" fmla="*/ 4021727 h 5071844"/>
              <a:gd name="connsiteX3338" fmla="*/ 5127702 w 10020803"/>
              <a:gd name="connsiteY3338" fmla="*/ 4032899 h 5071844"/>
              <a:gd name="connsiteX3339" fmla="*/ 5172388 w 10020803"/>
              <a:gd name="connsiteY3339" fmla="*/ 4032899 h 5071844"/>
              <a:gd name="connsiteX3340" fmla="*/ 5172388 w 10020803"/>
              <a:gd name="connsiteY3340" fmla="*/ 4021727 h 5071844"/>
              <a:gd name="connsiteX3341" fmla="*/ 5239416 w 10020803"/>
              <a:gd name="connsiteY3341" fmla="*/ 4055241 h 5071844"/>
              <a:gd name="connsiteX3342" fmla="*/ 5272932 w 10020803"/>
              <a:gd name="connsiteY3342" fmla="*/ 4060827 h 5071844"/>
              <a:gd name="connsiteX3343" fmla="*/ 5295274 w 10020803"/>
              <a:gd name="connsiteY3343" fmla="*/ 4055241 h 5071844"/>
              <a:gd name="connsiteX3344" fmla="*/ 5339960 w 10020803"/>
              <a:gd name="connsiteY3344" fmla="*/ 4066413 h 5071844"/>
              <a:gd name="connsiteX3345" fmla="*/ 5362303 w 10020803"/>
              <a:gd name="connsiteY3345" fmla="*/ 4066413 h 5071844"/>
              <a:gd name="connsiteX3346" fmla="*/ 5328789 w 10020803"/>
              <a:gd name="connsiteY3346" fmla="*/ 4044070 h 5071844"/>
              <a:gd name="connsiteX3347" fmla="*/ 5306446 w 10020803"/>
              <a:gd name="connsiteY3347" fmla="*/ 4038484 h 5071844"/>
              <a:gd name="connsiteX3348" fmla="*/ 5328789 w 10020803"/>
              <a:gd name="connsiteY3348" fmla="*/ 4038484 h 5071844"/>
              <a:gd name="connsiteX3349" fmla="*/ 5339960 w 10020803"/>
              <a:gd name="connsiteY3349" fmla="*/ 4032899 h 5071844"/>
              <a:gd name="connsiteX3350" fmla="*/ 5351131 w 10020803"/>
              <a:gd name="connsiteY3350" fmla="*/ 4021727 h 5071844"/>
              <a:gd name="connsiteX3351" fmla="*/ 5362303 w 10020803"/>
              <a:gd name="connsiteY3351" fmla="*/ 4032899 h 5071844"/>
              <a:gd name="connsiteX3352" fmla="*/ 5362303 w 10020803"/>
              <a:gd name="connsiteY3352" fmla="*/ 4044070 h 5071844"/>
              <a:gd name="connsiteX3353" fmla="*/ 5384646 w 10020803"/>
              <a:gd name="connsiteY3353" fmla="*/ 4055241 h 5071844"/>
              <a:gd name="connsiteX3354" fmla="*/ 5390232 w 10020803"/>
              <a:gd name="connsiteY3354" fmla="*/ 4066413 h 5071844"/>
              <a:gd name="connsiteX3355" fmla="*/ 5395818 w 10020803"/>
              <a:gd name="connsiteY3355" fmla="*/ 4066413 h 5071844"/>
              <a:gd name="connsiteX3356" fmla="*/ 5401404 w 10020803"/>
              <a:gd name="connsiteY3356" fmla="*/ 4071998 h 5071844"/>
              <a:gd name="connsiteX3357" fmla="*/ 5406990 w 10020803"/>
              <a:gd name="connsiteY3357" fmla="*/ 4077584 h 5071844"/>
              <a:gd name="connsiteX3358" fmla="*/ 5373474 w 10020803"/>
              <a:gd name="connsiteY3358" fmla="*/ 4077584 h 5071844"/>
              <a:gd name="connsiteX3359" fmla="*/ 5362303 w 10020803"/>
              <a:gd name="connsiteY3359" fmla="*/ 4088756 h 5071844"/>
              <a:gd name="connsiteX3360" fmla="*/ 5362303 w 10020803"/>
              <a:gd name="connsiteY3360" fmla="*/ 4099927 h 5071844"/>
              <a:gd name="connsiteX3361" fmla="*/ 5373474 w 10020803"/>
              <a:gd name="connsiteY3361" fmla="*/ 4111098 h 5071844"/>
              <a:gd name="connsiteX3362" fmla="*/ 5406990 w 10020803"/>
              <a:gd name="connsiteY3362" fmla="*/ 4122270 h 5071844"/>
              <a:gd name="connsiteX3363" fmla="*/ 5451675 w 10020803"/>
              <a:gd name="connsiteY3363" fmla="*/ 4122270 h 5071844"/>
              <a:gd name="connsiteX3364" fmla="*/ 5440504 w 10020803"/>
              <a:gd name="connsiteY3364" fmla="*/ 4111098 h 5071844"/>
              <a:gd name="connsiteX3365" fmla="*/ 5451675 w 10020803"/>
              <a:gd name="connsiteY3365" fmla="*/ 4111098 h 5071844"/>
              <a:gd name="connsiteX3366" fmla="*/ 5451675 w 10020803"/>
              <a:gd name="connsiteY3366" fmla="*/ 4133441 h 5071844"/>
              <a:gd name="connsiteX3367" fmla="*/ 5462847 w 10020803"/>
              <a:gd name="connsiteY3367" fmla="*/ 4144614 h 5071844"/>
              <a:gd name="connsiteX3368" fmla="*/ 5484126 w 10020803"/>
              <a:gd name="connsiteY3368" fmla="*/ 4143549 h 5071844"/>
              <a:gd name="connsiteX3369" fmla="*/ 5474018 w 10020803"/>
              <a:gd name="connsiteY3369" fmla="*/ 4133441 h 5071844"/>
              <a:gd name="connsiteX3370" fmla="*/ 5496361 w 10020803"/>
              <a:gd name="connsiteY3370" fmla="*/ 4133441 h 5071844"/>
              <a:gd name="connsiteX3371" fmla="*/ 5486366 w 10020803"/>
              <a:gd name="connsiteY3371" fmla="*/ 4143438 h 5071844"/>
              <a:gd name="connsiteX3372" fmla="*/ 5490775 w 10020803"/>
              <a:gd name="connsiteY3372" fmla="*/ 4143216 h 5071844"/>
              <a:gd name="connsiteX3373" fmla="*/ 5507532 w 10020803"/>
              <a:gd name="connsiteY3373" fmla="*/ 4139028 h 5071844"/>
              <a:gd name="connsiteX3374" fmla="*/ 5529875 w 10020803"/>
              <a:gd name="connsiteY3374" fmla="*/ 4144614 h 5071844"/>
              <a:gd name="connsiteX3375" fmla="*/ 5552218 w 10020803"/>
              <a:gd name="connsiteY3375" fmla="*/ 4155785 h 5071844"/>
              <a:gd name="connsiteX3376" fmla="*/ 5585732 w 10020803"/>
              <a:gd name="connsiteY3376" fmla="*/ 4178128 h 5071844"/>
              <a:gd name="connsiteX3377" fmla="*/ 5619246 w 10020803"/>
              <a:gd name="connsiteY3377" fmla="*/ 4189299 h 5071844"/>
              <a:gd name="connsiteX3378" fmla="*/ 5675104 w 10020803"/>
              <a:gd name="connsiteY3378" fmla="*/ 4194885 h 5071844"/>
              <a:gd name="connsiteX3379" fmla="*/ 5708619 w 10020803"/>
              <a:gd name="connsiteY3379" fmla="*/ 4200471 h 5071844"/>
              <a:gd name="connsiteX3380" fmla="*/ 5708619 w 10020803"/>
              <a:gd name="connsiteY3380" fmla="*/ 4222813 h 5071844"/>
              <a:gd name="connsiteX3381" fmla="*/ 5697447 w 10020803"/>
              <a:gd name="connsiteY3381" fmla="*/ 4217228 h 5071844"/>
              <a:gd name="connsiteX3382" fmla="*/ 5675104 w 10020803"/>
              <a:gd name="connsiteY3382" fmla="*/ 4211642 h 5071844"/>
              <a:gd name="connsiteX3383" fmla="*/ 5630419 w 10020803"/>
              <a:gd name="connsiteY3383" fmla="*/ 4200471 h 5071844"/>
              <a:gd name="connsiteX3384" fmla="*/ 5529875 w 10020803"/>
              <a:gd name="connsiteY3384" fmla="*/ 4178128 h 5071844"/>
              <a:gd name="connsiteX3385" fmla="*/ 5507532 w 10020803"/>
              <a:gd name="connsiteY3385" fmla="*/ 4172542 h 5071844"/>
              <a:gd name="connsiteX3386" fmla="*/ 5496361 w 10020803"/>
              <a:gd name="connsiteY3386" fmla="*/ 4166955 h 5071844"/>
              <a:gd name="connsiteX3387" fmla="*/ 5446088 w 10020803"/>
              <a:gd name="connsiteY3387" fmla="*/ 4155785 h 5071844"/>
              <a:gd name="connsiteX3388" fmla="*/ 5345547 w 10020803"/>
              <a:gd name="connsiteY3388" fmla="*/ 4133441 h 5071844"/>
              <a:gd name="connsiteX3389" fmla="*/ 5284103 w 10020803"/>
              <a:gd name="connsiteY3389" fmla="*/ 4111098 h 5071844"/>
              <a:gd name="connsiteX3390" fmla="*/ 5239416 w 10020803"/>
              <a:gd name="connsiteY3390" fmla="*/ 4099927 h 5071844"/>
              <a:gd name="connsiteX3391" fmla="*/ 5217075 w 10020803"/>
              <a:gd name="connsiteY3391" fmla="*/ 4088756 h 5071844"/>
              <a:gd name="connsiteX3392" fmla="*/ 5183559 w 10020803"/>
              <a:gd name="connsiteY3392" fmla="*/ 4077584 h 5071844"/>
              <a:gd name="connsiteX3393" fmla="*/ 5155631 w 10020803"/>
              <a:gd name="connsiteY3393" fmla="*/ 4071998 h 5071844"/>
              <a:gd name="connsiteX3394" fmla="*/ 5116531 w 10020803"/>
              <a:gd name="connsiteY3394" fmla="*/ 4060827 h 5071844"/>
              <a:gd name="connsiteX3395" fmla="*/ 5066260 w 10020803"/>
              <a:gd name="connsiteY3395" fmla="*/ 4044070 h 5071844"/>
              <a:gd name="connsiteX3396" fmla="*/ 5021573 w 10020803"/>
              <a:gd name="connsiteY3396" fmla="*/ 4027313 h 5071844"/>
              <a:gd name="connsiteX3397" fmla="*/ 4993644 w 10020803"/>
              <a:gd name="connsiteY3397" fmla="*/ 4016141 h 5071844"/>
              <a:gd name="connsiteX3398" fmla="*/ 4971302 w 10020803"/>
              <a:gd name="connsiteY3398" fmla="*/ 4004970 h 5071844"/>
              <a:gd name="connsiteX3399" fmla="*/ 4937787 w 10020803"/>
              <a:gd name="connsiteY3399" fmla="*/ 3999384 h 5071844"/>
              <a:gd name="connsiteX3400" fmla="*/ 4893102 w 10020803"/>
              <a:gd name="connsiteY3400" fmla="*/ 3982627 h 5071844"/>
              <a:gd name="connsiteX3401" fmla="*/ 4870759 w 10020803"/>
              <a:gd name="connsiteY3401" fmla="*/ 3977042 h 5071844"/>
              <a:gd name="connsiteX3402" fmla="*/ 4792558 w 10020803"/>
              <a:gd name="connsiteY3402" fmla="*/ 3960283 h 5071844"/>
              <a:gd name="connsiteX3403" fmla="*/ 4747873 w 10020803"/>
              <a:gd name="connsiteY3403" fmla="*/ 3943526 h 5071844"/>
              <a:gd name="connsiteX3404" fmla="*/ 4669673 w 10020803"/>
              <a:gd name="connsiteY3404" fmla="*/ 3910012 h 5071844"/>
              <a:gd name="connsiteX3405" fmla="*/ 4658500 w 10020803"/>
              <a:gd name="connsiteY3405" fmla="*/ 3898841 h 5071844"/>
              <a:gd name="connsiteX3406" fmla="*/ 4636157 w 10020803"/>
              <a:gd name="connsiteY3406" fmla="*/ 3893255 h 5071844"/>
              <a:gd name="connsiteX3407" fmla="*/ 4613815 w 10020803"/>
              <a:gd name="connsiteY3407" fmla="*/ 3887669 h 5071844"/>
              <a:gd name="connsiteX3408" fmla="*/ 4524443 w 10020803"/>
              <a:gd name="connsiteY3408" fmla="*/ 3865326 h 5071844"/>
              <a:gd name="connsiteX3409" fmla="*/ 4429485 w 10020803"/>
              <a:gd name="connsiteY3409" fmla="*/ 3837398 h 5071844"/>
              <a:gd name="connsiteX3410" fmla="*/ 4356871 w 10020803"/>
              <a:gd name="connsiteY3410" fmla="*/ 3809469 h 5071844"/>
              <a:gd name="connsiteX3411" fmla="*/ 4323357 w 10020803"/>
              <a:gd name="connsiteY3411" fmla="*/ 3798298 h 5071844"/>
              <a:gd name="connsiteX3412" fmla="*/ 4278670 w 10020803"/>
              <a:gd name="connsiteY3412" fmla="*/ 3787127 h 5071844"/>
              <a:gd name="connsiteX3413" fmla="*/ 4233985 w 10020803"/>
              <a:gd name="connsiteY3413" fmla="*/ 3775954 h 5071844"/>
              <a:gd name="connsiteX3414" fmla="*/ 4166956 w 10020803"/>
              <a:gd name="connsiteY3414" fmla="*/ 3753611 h 5071844"/>
              <a:gd name="connsiteX3415" fmla="*/ 4122271 w 10020803"/>
              <a:gd name="connsiteY3415" fmla="*/ 3742440 h 5071844"/>
              <a:gd name="connsiteX3416" fmla="*/ 4088757 w 10020803"/>
              <a:gd name="connsiteY3416" fmla="*/ 3731270 h 5071844"/>
              <a:gd name="connsiteX3417" fmla="*/ 4032899 w 10020803"/>
              <a:gd name="connsiteY3417" fmla="*/ 3708926 h 5071844"/>
              <a:gd name="connsiteX3418" fmla="*/ 3960283 w 10020803"/>
              <a:gd name="connsiteY3418" fmla="*/ 3686583 h 5071844"/>
              <a:gd name="connsiteX3419" fmla="*/ 3876498 w 10020803"/>
              <a:gd name="connsiteY3419" fmla="*/ 3653069 h 5071844"/>
              <a:gd name="connsiteX3420" fmla="*/ 3842984 w 10020803"/>
              <a:gd name="connsiteY3420" fmla="*/ 3641897 h 5071844"/>
              <a:gd name="connsiteX3421" fmla="*/ 3842984 w 10020803"/>
              <a:gd name="connsiteY3421" fmla="*/ 3630726 h 5071844"/>
              <a:gd name="connsiteX3422" fmla="*/ 3798299 w 10020803"/>
              <a:gd name="connsiteY3422" fmla="*/ 3619555 h 5071844"/>
              <a:gd name="connsiteX3423" fmla="*/ 3775955 w 10020803"/>
              <a:gd name="connsiteY3423" fmla="*/ 3619555 h 5071844"/>
              <a:gd name="connsiteX3424" fmla="*/ 3742441 w 10020803"/>
              <a:gd name="connsiteY3424" fmla="*/ 3619555 h 5071844"/>
              <a:gd name="connsiteX3425" fmla="*/ 3697754 w 10020803"/>
              <a:gd name="connsiteY3425" fmla="*/ 3602796 h 5071844"/>
              <a:gd name="connsiteX3426" fmla="*/ 3686583 w 10020803"/>
              <a:gd name="connsiteY3426" fmla="*/ 3586039 h 5071844"/>
              <a:gd name="connsiteX3427" fmla="*/ 3617959 w 10020803"/>
              <a:gd name="connsiteY3427" fmla="*/ 3562102 h 5071844"/>
              <a:gd name="connsiteX3428" fmla="*/ 3630726 w 10020803"/>
              <a:gd name="connsiteY3428" fmla="*/ 3563698 h 5071844"/>
              <a:gd name="connsiteX3429" fmla="*/ 3619555 w 10020803"/>
              <a:gd name="connsiteY3429" fmla="*/ 3563698 h 5071844"/>
              <a:gd name="connsiteX3430" fmla="*/ 8423284 w 10020803"/>
              <a:gd name="connsiteY3430" fmla="*/ 3552525 h 5071844"/>
              <a:gd name="connsiteX3431" fmla="*/ 8423284 w 10020803"/>
              <a:gd name="connsiteY3431" fmla="*/ 3563698 h 5071844"/>
              <a:gd name="connsiteX3432" fmla="*/ 8423284 w 10020803"/>
              <a:gd name="connsiteY3432" fmla="*/ 3574869 h 5071844"/>
              <a:gd name="connsiteX3433" fmla="*/ 8434455 w 10020803"/>
              <a:gd name="connsiteY3433" fmla="*/ 3574869 h 5071844"/>
              <a:gd name="connsiteX3434" fmla="*/ 8434455 w 10020803"/>
              <a:gd name="connsiteY3434" fmla="*/ 3563698 h 5071844"/>
              <a:gd name="connsiteX3435" fmla="*/ 8345083 w 10020803"/>
              <a:gd name="connsiteY3435" fmla="*/ 3552525 h 5071844"/>
              <a:gd name="connsiteX3436" fmla="*/ 8345083 w 10020803"/>
              <a:gd name="connsiteY3436" fmla="*/ 3563698 h 5071844"/>
              <a:gd name="connsiteX3437" fmla="*/ 8322740 w 10020803"/>
              <a:gd name="connsiteY3437" fmla="*/ 3574869 h 5071844"/>
              <a:gd name="connsiteX3438" fmla="*/ 8311569 w 10020803"/>
              <a:gd name="connsiteY3438" fmla="*/ 3580455 h 5071844"/>
              <a:gd name="connsiteX3439" fmla="*/ 8294812 w 10020803"/>
              <a:gd name="connsiteY3439" fmla="*/ 3586039 h 5071844"/>
              <a:gd name="connsiteX3440" fmla="*/ 8278055 w 10020803"/>
              <a:gd name="connsiteY3440" fmla="*/ 3580455 h 5071844"/>
              <a:gd name="connsiteX3441" fmla="*/ 8261298 w 10020803"/>
              <a:gd name="connsiteY3441" fmla="*/ 3574869 h 5071844"/>
              <a:gd name="connsiteX3442" fmla="*/ 8244541 w 10020803"/>
              <a:gd name="connsiteY3442" fmla="*/ 3563698 h 5071844"/>
              <a:gd name="connsiteX3443" fmla="*/ 8244541 w 10020803"/>
              <a:gd name="connsiteY3443" fmla="*/ 3574869 h 5071844"/>
              <a:gd name="connsiteX3444" fmla="*/ 8255712 w 10020803"/>
              <a:gd name="connsiteY3444" fmla="*/ 3586039 h 5071844"/>
              <a:gd name="connsiteX3445" fmla="*/ 8294812 w 10020803"/>
              <a:gd name="connsiteY3445" fmla="*/ 3597212 h 5071844"/>
              <a:gd name="connsiteX3446" fmla="*/ 8317156 w 10020803"/>
              <a:gd name="connsiteY3446" fmla="*/ 3591626 h 5071844"/>
              <a:gd name="connsiteX3447" fmla="*/ 8333912 w 10020803"/>
              <a:gd name="connsiteY3447" fmla="*/ 3586039 h 5071844"/>
              <a:gd name="connsiteX3448" fmla="*/ 8356256 w 10020803"/>
              <a:gd name="connsiteY3448" fmla="*/ 3563698 h 5071844"/>
              <a:gd name="connsiteX3449" fmla="*/ 8345083 w 10020803"/>
              <a:gd name="connsiteY3449" fmla="*/ 3552525 h 5071844"/>
              <a:gd name="connsiteX3450" fmla="*/ 8278055 w 10020803"/>
              <a:gd name="connsiteY3450" fmla="*/ 3552525 h 5071844"/>
              <a:gd name="connsiteX3451" fmla="*/ 8266883 w 10020803"/>
              <a:gd name="connsiteY3451" fmla="*/ 3563698 h 5071844"/>
              <a:gd name="connsiteX3452" fmla="*/ 8278055 w 10020803"/>
              <a:gd name="connsiteY3452" fmla="*/ 3563698 h 5071844"/>
              <a:gd name="connsiteX3453" fmla="*/ 8289226 w 10020803"/>
              <a:gd name="connsiteY3453" fmla="*/ 3563698 h 5071844"/>
              <a:gd name="connsiteX3454" fmla="*/ 4591472 w 10020803"/>
              <a:gd name="connsiteY3454" fmla="*/ 3552525 h 5071844"/>
              <a:gd name="connsiteX3455" fmla="*/ 4602643 w 10020803"/>
              <a:gd name="connsiteY3455" fmla="*/ 3563698 h 5071844"/>
              <a:gd name="connsiteX3456" fmla="*/ 4624987 w 10020803"/>
              <a:gd name="connsiteY3456" fmla="*/ 3552525 h 5071844"/>
              <a:gd name="connsiteX3457" fmla="*/ 3295582 w 10020803"/>
              <a:gd name="connsiteY3457" fmla="*/ 3552525 h 5071844"/>
              <a:gd name="connsiteX3458" fmla="*/ 3396125 w 10020803"/>
              <a:gd name="connsiteY3458" fmla="*/ 3574869 h 5071844"/>
              <a:gd name="connsiteX3459" fmla="*/ 3373783 w 10020803"/>
              <a:gd name="connsiteY3459" fmla="*/ 3574869 h 5071844"/>
              <a:gd name="connsiteX3460" fmla="*/ 3340267 w 10020803"/>
              <a:gd name="connsiteY3460" fmla="*/ 3563698 h 5071844"/>
              <a:gd name="connsiteX3461" fmla="*/ 8470762 w 10020803"/>
              <a:gd name="connsiteY3461" fmla="*/ 3545543 h 5071844"/>
              <a:gd name="connsiteX3462" fmla="*/ 8467970 w 10020803"/>
              <a:gd name="connsiteY3462" fmla="*/ 3546939 h 5071844"/>
              <a:gd name="connsiteX3463" fmla="*/ 8467970 w 10020803"/>
              <a:gd name="connsiteY3463" fmla="*/ 3563698 h 5071844"/>
              <a:gd name="connsiteX3464" fmla="*/ 8479141 w 10020803"/>
              <a:gd name="connsiteY3464" fmla="*/ 3563698 h 5071844"/>
              <a:gd name="connsiteX3465" fmla="*/ 8479141 w 10020803"/>
              <a:gd name="connsiteY3465" fmla="*/ 3552525 h 5071844"/>
              <a:gd name="connsiteX3466" fmla="*/ 8470762 w 10020803"/>
              <a:gd name="connsiteY3466" fmla="*/ 3545543 h 5071844"/>
              <a:gd name="connsiteX3467" fmla="*/ 8389770 w 10020803"/>
              <a:gd name="connsiteY3467" fmla="*/ 3541355 h 5071844"/>
              <a:gd name="connsiteX3468" fmla="*/ 8389770 w 10020803"/>
              <a:gd name="connsiteY3468" fmla="*/ 3552525 h 5071844"/>
              <a:gd name="connsiteX3469" fmla="*/ 8400941 w 10020803"/>
              <a:gd name="connsiteY3469" fmla="*/ 3546939 h 5071844"/>
              <a:gd name="connsiteX3470" fmla="*/ 8389770 w 10020803"/>
              <a:gd name="connsiteY3470" fmla="*/ 3541355 h 5071844"/>
              <a:gd name="connsiteX3471" fmla="*/ 3686583 w 10020803"/>
              <a:gd name="connsiteY3471" fmla="*/ 3541355 h 5071844"/>
              <a:gd name="connsiteX3472" fmla="*/ 3697754 w 10020803"/>
              <a:gd name="connsiteY3472" fmla="*/ 3541355 h 5071844"/>
              <a:gd name="connsiteX3473" fmla="*/ 3720098 w 10020803"/>
              <a:gd name="connsiteY3473" fmla="*/ 3552525 h 5071844"/>
              <a:gd name="connsiteX3474" fmla="*/ 2982780 w 10020803"/>
              <a:gd name="connsiteY3474" fmla="*/ 3541355 h 5071844"/>
              <a:gd name="connsiteX3475" fmla="*/ 3016296 w 10020803"/>
              <a:gd name="connsiteY3475" fmla="*/ 3541355 h 5071844"/>
              <a:gd name="connsiteX3476" fmla="*/ 3038638 w 10020803"/>
              <a:gd name="connsiteY3476" fmla="*/ 3552525 h 5071844"/>
              <a:gd name="connsiteX3477" fmla="*/ 3055396 w 10020803"/>
              <a:gd name="connsiteY3477" fmla="*/ 3558112 h 5071844"/>
              <a:gd name="connsiteX3478" fmla="*/ 3066567 w 10020803"/>
              <a:gd name="connsiteY3478" fmla="*/ 3563698 h 5071844"/>
              <a:gd name="connsiteX3479" fmla="*/ 3077738 w 10020803"/>
              <a:gd name="connsiteY3479" fmla="*/ 3563698 h 5071844"/>
              <a:gd name="connsiteX3480" fmla="*/ 3094496 w 10020803"/>
              <a:gd name="connsiteY3480" fmla="*/ 3574869 h 5071844"/>
              <a:gd name="connsiteX3481" fmla="*/ 3150352 w 10020803"/>
              <a:gd name="connsiteY3481" fmla="*/ 3591626 h 5071844"/>
              <a:gd name="connsiteX3482" fmla="*/ 3195039 w 10020803"/>
              <a:gd name="connsiteY3482" fmla="*/ 3597212 h 5071844"/>
              <a:gd name="connsiteX3483" fmla="*/ 3250896 w 10020803"/>
              <a:gd name="connsiteY3483" fmla="*/ 3608383 h 5071844"/>
              <a:gd name="connsiteX3484" fmla="*/ 3295582 w 10020803"/>
              <a:gd name="connsiteY3484" fmla="*/ 3619555 h 5071844"/>
              <a:gd name="connsiteX3485" fmla="*/ 3295582 w 10020803"/>
              <a:gd name="connsiteY3485" fmla="*/ 3630726 h 5071844"/>
              <a:gd name="connsiteX3486" fmla="*/ 3329096 w 10020803"/>
              <a:gd name="connsiteY3486" fmla="*/ 3653069 h 5071844"/>
              <a:gd name="connsiteX3487" fmla="*/ 3373783 w 10020803"/>
              <a:gd name="connsiteY3487" fmla="*/ 3675412 h 5071844"/>
              <a:gd name="connsiteX3488" fmla="*/ 3412883 w 10020803"/>
              <a:gd name="connsiteY3488" fmla="*/ 3697754 h 5071844"/>
              <a:gd name="connsiteX3489" fmla="*/ 3424054 w 10020803"/>
              <a:gd name="connsiteY3489" fmla="*/ 3708926 h 5071844"/>
              <a:gd name="connsiteX3490" fmla="*/ 3446398 w 10020803"/>
              <a:gd name="connsiteY3490" fmla="*/ 3714511 h 5071844"/>
              <a:gd name="connsiteX3491" fmla="*/ 3463154 w 10020803"/>
              <a:gd name="connsiteY3491" fmla="*/ 3720097 h 5071844"/>
              <a:gd name="connsiteX3492" fmla="*/ 3463154 w 10020803"/>
              <a:gd name="connsiteY3492" fmla="*/ 3731270 h 5071844"/>
              <a:gd name="connsiteX3493" fmla="*/ 3440812 w 10020803"/>
              <a:gd name="connsiteY3493" fmla="*/ 3720097 h 5071844"/>
              <a:gd name="connsiteX3494" fmla="*/ 3407297 w 10020803"/>
              <a:gd name="connsiteY3494" fmla="*/ 3714511 h 5071844"/>
              <a:gd name="connsiteX3495" fmla="*/ 3384954 w 10020803"/>
              <a:gd name="connsiteY3495" fmla="*/ 3703340 h 5071844"/>
              <a:gd name="connsiteX3496" fmla="*/ 3373783 w 10020803"/>
              <a:gd name="connsiteY3496" fmla="*/ 3697754 h 5071844"/>
              <a:gd name="connsiteX3497" fmla="*/ 3357025 w 10020803"/>
              <a:gd name="connsiteY3497" fmla="*/ 3692169 h 5071844"/>
              <a:gd name="connsiteX3498" fmla="*/ 3351440 w 10020803"/>
              <a:gd name="connsiteY3498" fmla="*/ 3686583 h 5071844"/>
              <a:gd name="connsiteX3499" fmla="*/ 3317926 w 10020803"/>
              <a:gd name="connsiteY3499" fmla="*/ 3664240 h 5071844"/>
              <a:gd name="connsiteX3500" fmla="*/ 3306754 w 10020803"/>
              <a:gd name="connsiteY3500" fmla="*/ 3653069 h 5071844"/>
              <a:gd name="connsiteX3501" fmla="*/ 3284412 w 10020803"/>
              <a:gd name="connsiteY3501" fmla="*/ 3647483 h 5071844"/>
              <a:gd name="connsiteX3502" fmla="*/ 3267653 w 10020803"/>
              <a:gd name="connsiteY3502" fmla="*/ 3653069 h 5071844"/>
              <a:gd name="connsiteX3503" fmla="*/ 3250896 w 10020803"/>
              <a:gd name="connsiteY3503" fmla="*/ 3653069 h 5071844"/>
              <a:gd name="connsiteX3504" fmla="*/ 3195039 w 10020803"/>
              <a:gd name="connsiteY3504" fmla="*/ 3630726 h 5071844"/>
              <a:gd name="connsiteX3505" fmla="*/ 3161525 w 10020803"/>
              <a:gd name="connsiteY3505" fmla="*/ 3608383 h 5071844"/>
              <a:gd name="connsiteX3506" fmla="*/ 3139181 w 10020803"/>
              <a:gd name="connsiteY3506" fmla="*/ 3597212 h 5071844"/>
              <a:gd name="connsiteX3507" fmla="*/ 3116838 w 10020803"/>
              <a:gd name="connsiteY3507" fmla="*/ 3597212 h 5071844"/>
              <a:gd name="connsiteX3508" fmla="*/ 3116838 w 10020803"/>
              <a:gd name="connsiteY3508" fmla="*/ 3608383 h 5071844"/>
              <a:gd name="connsiteX3509" fmla="*/ 3083324 w 10020803"/>
              <a:gd name="connsiteY3509" fmla="*/ 3591626 h 5071844"/>
              <a:gd name="connsiteX3510" fmla="*/ 3072153 w 10020803"/>
              <a:gd name="connsiteY3510" fmla="*/ 3580455 h 5071844"/>
              <a:gd name="connsiteX3511" fmla="*/ 3049810 w 10020803"/>
              <a:gd name="connsiteY3511" fmla="*/ 3569282 h 5071844"/>
              <a:gd name="connsiteX3512" fmla="*/ 2982780 w 10020803"/>
              <a:gd name="connsiteY3512" fmla="*/ 3563698 h 5071844"/>
              <a:gd name="connsiteX3513" fmla="*/ 2982780 w 10020803"/>
              <a:gd name="connsiteY3513" fmla="*/ 3558112 h 5071844"/>
              <a:gd name="connsiteX3514" fmla="*/ 2993953 w 10020803"/>
              <a:gd name="connsiteY3514" fmla="*/ 3552525 h 5071844"/>
              <a:gd name="connsiteX3515" fmla="*/ 8300398 w 10020803"/>
              <a:gd name="connsiteY3515" fmla="*/ 3535768 h 5071844"/>
              <a:gd name="connsiteX3516" fmla="*/ 8289226 w 10020803"/>
              <a:gd name="connsiteY3516" fmla="*/ 3541355 h 5071844"/>
              <a:gd name="connsiteX3517" fmla="*/ 8278055 w 10020803"/>
              <a:gd name="connsiteY3517" fmla="*/ 3541355 h 5071844"/>
              <a:gd name="connsiteX3518" fmla="*/ 8311569 w 10020803"/>
              <a:gd name="connsiteY3518" fmla="*/ 3552525 h 5071844"/>
              <a:gd name="connsiteX3519" fmla="*/ 8333912 w 10020803"/>
              <a:gd name="connsiteY3519" fmla="*/ 3541355 h 5071844"/>
              <a:gd name="connsiteX3520" fmla="*/ 8311569 w 10020803"/>
              <a:gd name="connsiteY3520" fmla="*/ 3541355 h 5071844"/>
              <a:gd name="connsiteX3521" fmla="*/ 8300398 w 10020803"/>
              <a:gd name="connsiteY3521" fmla="*/ 3535768 h 5071844"/>
              <a:gd name="connsiteX3522" fmla="*/ 8585269 w 10020803"/>
              <a:gd name="connsiteY3522" fmla="*/ 3530182 h 5071844"/>
              <a:gd name="connsiteX3523" fmla="*/ 8579685 w 10020803"/>
              <a:gd name="connsiteY3523" fmla="*/ 3541355 h 5071844"/>
              <a:gd name="connsiteX3524" fmla="*/ 8579685 w 10020803"/>
              <a:gd name="connsiteY3524" fmla="*/ 3552525 h 5071844"/>
              <a:gd name="connsiteX3525" fmla="*/ 8568512 w 10020803"/>
              <a:gd name="connsiteY3525" fmla="*/ 3541355 h 5071844"/>
              <a:gd name="connsiteX3526" fmla="*/ 8534998 w 10020803"/>
              <a:gd name="connsiteY3526" fmla="*/ 3541355 h 5071844"/>
              <a:gd name="connsiteX3527" fmla="*/ 8546171 w 10020803"/>
              <a:gd name="connsiteY3527" fmla="*/ 3552525 h 5071844"/>
              <a:gd name="connsiteX3528" fmla="*/ 8557341 w 10020803"/>
              <a:gd name="connsiteY3528" fmla="*/ 3552525 h 5071844"/>
              <a:gd name="connsiteX3529" fmla="*/ 8568512 w 10020803"/>
              <a:gd name="connsiteY3529" fmla="*/ 3558112 h 5071844"/>
              <a:gd name="connsiteX3530" fmla="*/ 8585269 w 10020803"/>
              <a:gd name="connsiteY3530" fmla="*/ 3563698 h 5071844"/>
              <a:gd name="connsiteX3531" fmla="*/ 8602028 w 10020803"/>
              <a:gd name="connsiteY3531" fmla="*/ 3569282 h 5071844"/>
              <a:gd name="connsiteX3532" fmla="*/ 8613199 w 10020803"/>
              <a:gd name="connsiteY3532" fmla="*/ 3574869 h 5071844"/>
              <a:gd name="connsiteX3533" fmla="*/ 8635542 w 10020803"/>
              <a:gd name="connsiteY3533" fmla="*/ 3574869 h 5071844"/>
              <a:gd name="connsiteX3534" fmla="*/ 8613199 w 10020803"/>
              <a:gd name="connsiteY3534" fmla="*/ 3563698 h 5071844"/>
              <a:gd name="connsiteX3535" fmla="*/ 8607613 w 10020803"/>
              <a:gd name="connsiteY3535" fmla="*/ 3546939 h 5071844"/>
              <a:gd name="connsiteX3536" fmla="*/ 8590856 w 10020803"/>
              <a:gd name="connsiteY3536" fmla="*/ 3541355 h 5071844"/>
              <a:gd name="connsiteX3537" fmla="*/ 8585269 w 10020803"/>
              <a:gd name="connsiteY3537" fmla="*/ 3530182 h 5071844"/>
              <a:gd name="connsiteX3538" fmla="*/ 8345083 w 10020803"/>
              <a:gd name="connsiteY3538" fmla="*/ 3530182 h 5071844"/>
              <a:gd name="connsiteX3539" fmla="*/ 8356256 w 10020803"/>
              <a:gd name="connsiteY3539" fmla="*/ 3541355 h 5071844"/>
              <a:gd name="connsiteX3540" fmla="*/ 8367426 w 10020803"/>
              <a:gd name="connsiteY3540" fmla="*/ 3530182 h 5071844"/>
              <a:gd name="connsiteX3541" fmla="*/ 4602643 w 10020803"/>
              <a:gd name="connsiteY3541" fmla="*/ 3530182 h 5071844"/>
              <a:gd name="connsiteX3542" fmla="*/ 4613815 w 10020803"/>
              <a:gd name="connsiteY3542" fmla="*/ 3541355 h 5071844"/>
              <a:gd name="connsiteX3543" fmla="*/ 4652916 w 10020803"/>
              <a:gd name="connsiteY3543" fmla="*/ 3549733 h 5071844"/>
              <a:gd name="connsiteX3544" fmla="*/ 4657731 w 10020803"/>
              <a:gd name="connsiteY3544" fmla="*/ 3551177 h 5071844"/>
              <a:gd name="connsiteX3545" fmla="*/ 4652916 w 10020803"/>
              <a:gd name="connsiteY3545" fmla="*/ 3542751 h 5071844"/>
              <a:gd name="connsiteX3546" fmla="*/ 4636157 w 10020803"/>
              <a:gd name="connsiteY3546" fmla="*/ 3535768 h 5071844"/>
              <a:gd name="connsiteX3547" fmla="*/ 4602643 w 10020803"/>
              <a:gd name="connsiteY3547" fmla="*/ 3530182 h 5071844"/>
              <a:gd name="connsiteX3548" fmla="*/ 3172697 w 10020803"/>
              <a:gd name="connsiteY3548" fmla="*/ 3530182 h 5071844"/>
              <a:gd name="connsiteX3549" fmla="*/ 3183868 w 10020803"/>
              <a:gd name="connsiteY3549" fmla="*/ 3530182 h 5071844"/>
              <a:gd name="connsiteX3550" fmla="*/ 3183868 w 10020803"/>
              <a:gd name="connsiteY3550" fmla="*/ 3541355 h 5071844"/>
              <a:gd name="connsiteX3551" fmla="*/ 3172697 w 10020803"/>
              <a:gd name="connsiteY3551" fmla="*/ 3530182 h 5071844"/>
              <a:gd name="connsiteX3552" fmla="*/ 8948342 w 10020803"/>
              <a:gd name="connsiteY3552" fmla="*/ 3519011 h 5071844"/>
              <a:gd name="connsiteX3553" fmla="*/ 8970686 w 10020803"/>
              <a:gd name="connsiteY3553" fmla="*/ 3530182 h 5071844"/>
              <a:gd name="connsiteX3554" fmla="*/ 8948342 w 10020803"/>
              <a:gd name="connsiteY3554" fmla="*/ 3530182 h 5071844"/>
              <a:gd name="connsiteX3555" fmla="*/ 3217382 w 10020803"/>
              <a:gd name="connsiteY3555" fmla="*/ 3519011 h 5071844"/>
              <a:gd name="connsiteX3556" fmla="*/ 3239725 w 10020803"/>
              <a:gd name="connsiteY3556" fmla="*/ 3530182 h 5071844"/>
              <a:gd name="connsiteX3557" fmla="*/ 3228553 w 10020803"/>
              <a:gd name="connsiteY3557" fmla="*/ 3530182 h 5071844"/>
              <a:gd name="connsiteX3558" fmla="*/ 8602028 w 10020803"/>
              <a:gd name="connsiteY3558" fmla="*/ 3507839 h 5071844"/>
              <a:gd name="connsiteX3559" fmla="*/ 8602028 w 10020803"/>
              <a:gd name="connsiteY3559" fmla="*/ 3519011 h 5071844"/>
              <a:gd name="connsiteX3560" fmla="*/ 8624370 w 10020803"/>
              <a:gd name="connsiteY3560" fmla="*/ 3519011 h 5071844"/>
              <a:gd name="connsiteX3561" fmla="*/ 8602028 w 10020803"/>
              <a:gd name="connsiteY3561" fmla="*/ 3507839 h 5071844"/>
              <a:gd name="connsiteX3562" fmla="*/ 4759044 w 10020803"/>
              <a:gd name="connsiteY3562" fmla="*/ 3507839 h 5071844"/>
              <a:gd name="connsiteX3563" fmla="*/ 4747873 w 10020803"/>
              <a:gd name="connsiteY3563" fmla="*/ 3519011 h 5071844"/>
              <a:gd name="connsiteX3564" fmla="*/ 4753458 w 10020803"/>
              <a:gd name="connsiteY3564" fmla="*/ 3524598 h 5071844"/>
              <a:gd name="connsiteX3565" fmla="*/ 4759044 w 10020803"/>
              <a:gd name="connsiteY3565" fmla="*/ 3530182 h 5071844"/>
              <a:gd name="connsiteX3566" fmla="*/ 4792558 w 10020803"/>
              <a:gd name="connsiteY3566" fmla="*/ 3530182 h 5071844"/>
              <a:gd name="connsiteX3567" fmla="*/ 4781387 w 10020803"/>
              <a:gd name="connsiteY3567" fmla="*/ 3519011 h 5071844"/>
              <a:gd name="connsiteX3568" fmla="*/ 4770215 w 10020803"/>
              <a:gd name="connsiteY3568" fmla="*/ 3519011 h 5071844"/>
              <a:gd name="connsiteX3569" fmla="*/ 8467970 w 10020803"/>
              <a:gd name="connsiteY3569" fmla="*/ 3496668 h 5071844"/>
              <a:gd name="connsiteX3570" fmla="*/ 8479141 w 10020803"/>
              <a:gd name="connsiteY3570" fmla="*/ 3496668 h 5071844"/>
              <a:gd name="connsiteX3571" fmla="*/ 8477353 w 10020803"/>
              <a:gd name="connsiteY3571" fmla="*/ 3502924 h 5071844"/>
              <a:gd name="connsiteX3572" fmla="*/ 4669673 w 10020803"/>
              <a:gd name="connsiteY3572" fmla="*/ 3496668 h 5071844"/>
              <a:gd name="connsiteX3573" fmla="*/ 4692016 w 10020803"/>
              <a:gd name="connsiteY3573" fmla="*/ 3507839 h 5071844"/>
              <a:gd name="connsiteX3574" fmla="*/ 4680844 w 10020803"/>
              <a:gd name="connsiteY3574" fmla="*/ 3496668 h 5071844"/>
              <a:gd name="connsiteX3575" fmla="*/ 4669673 w 10020803"/>
              <a:gd name="connsiteY3575" fmla="*/ 3496668 h 5071844"/>
              <a:gd name="connsiteX3576" fmla="*/ 3608383 w 10020803"/>
              <a:gd name="connsiteY3576" fmla="*/ 3488126 h 5071844"/>
              <a:gd name="connsiteX3577" fmla="*/ 3625140 w 10020803"/>
              <a:gd name="connsiteY3577" fmla="*/ 3491082 h 5071844"/>
              <a:gd name="connsiteX3578" fmla="*/ 3658655 w 10020803"/>
              <a:gd name="connsiteY3578" fmla="*/ 3496668 h 5071844"/>
              <a:gd name="connsiteX3579" fmla="*/ 3675413 w 10020803"/>
              <a:gd name="connsiteY3579" fmla="*/ 3502254 h 5071844"/>
              <a:gd name="connsiteX3580" fmla="*/ 3708927 w 10020803"/>
              <a:gd name="connsiteY3580" fmla="*/ 3507839 h 5071844"/>
              <a:gd name="connsiteX3581" fmla="*/ 3831812 w 10020803"/>
              <a:gd name="connsiteY3581" fmla="*/ 3541355 h 5071844"/>
              <a:gd name="connsiteX3582" fmla="*/ 3887669 w 10020803"/>
              <a:gd name="connsiteY3582" fmla="*/ 3552525 h 5071844"/>
              <a:gd name="connsiteX3583" fmla="*/ 3954699 w 10020803"/>
              <a:gd name="connsiteY3583" fmla="*/ 3563698 h 5071844"/>
              <a:gd name="connsiteX3584" fmla="*/ 3965870 w 10020803"/>
              <a:gd name="connsiteY3584" fmla="*/ 3563698 h 5071844"/>
              <a:gd name="connsiteX3585" fmla="*/ 3977042 w 10020803"/>
              <a:gd name="connsiteY3585" fmla="*/ 3574869 h 5071844"/>
              <a:gd name="connsiteX3586" fmla="*/ 4099927 w 10020803"/>
              <a:gd name="connsiteY3586" fmla="*/ 3597212 h 5071844"/>
              <a:gd name="connsiteX3587" fmla="*/ 4155785 w 10020803"/>
              <a:gd name="connsiteY3587" fmla="*/ 3608383 h 5071844"/>
              <a:gd name="connsiteX3588" fmla="*/ 4245156 w 10020803"/>
              <a:gd name="connsiteY3588" fmla="*/ 3641897 h 5071844"/>
              <a:gd name="connsiteX3589" fmla="*/ 4278670 w 10020803"/>
              <a:gd name="connsiteY3589" fmla="*/ 3664240 h 5071844"/>
              <a:gd name="connsiteX3590" fmla="*/ 4301013 w 10020803"/>
              <a:gd name="connsiteY3590" fmla="*/ 3675412 h 5071844"/>
              <a:gd name="connsiteX3591" fmla="*/ 4334529 w 10020803"/>
              <a:gd name="connsiteY3591" fmla="*/ 3680997 h 5071844"/>
              <a:gd name="connsiteX3592" fmla="*/ 4362457 w 10020803"/>
              <a:gd name="connsiteY3592" fmla="*/ 3686583 h 5071844"/>
              <a:gd name="connsiteX3593" fmla="*/ 4379214 w 10020803"/>
              <a:gd name="connsiteY3593" fmla="*/ 3692169 h 5071844"/>
              <a:gd name="connsiteX3594" fmla="*/ 4390386 w 10020803"/>
              <a:gd name="connsiteY3594" fmla="*/ 3697754 h 5071844"/>
              <a:gd name="connsiteX3595" fmla="*/ 4412728 w 10020803"/>
              <a:gd name="connsiteY3595" fmla="*/ 3720097 h 5071844"/>
              <a:gd name="connsiteX3596" fmla="*/ 4390386 w 10020803"/>
              <a:gd name="connsiteY3596" fmla="*/ 3720097 h 5071844"/>
              <a:gd name="connsiteX3597" fmla="*/ 4368043 w 10020803"/>
              <a:gd name="connsiteY3597" fmla="*/ 3720097 h 5071844"/>
              <a:gd name="connsiteX3598" fmla="*/ 4362457 w 10020803"/>
              <a:gd name="connsiteY3598" fmla="*/ 3714511 h 5071844"/>
              <a:gd name="connsiteX3599" fmla="*/ 4351286 w 10020803"/>
              <a:gd name="connsiteY3599" fmla="*/ 3708926 h 5071844"/>
              <a:gd name="connsiteX3600" fmla="*/ 4340114 w 10020803"/>
              <a:gd name="connsiteY3600" fmla="*/ 3708926 h 5071844"/>
              <a:gd name="connsiteX3601" fmla="*/ 4323357 w 10020803"/>
              <a:gd name="connsiteY3601" fmla="*/ 3708926 h 5071844"/>
              <a:gd name="connsiteX3602" fmla="*/ 4323357 w 10020803"/>
              <a:gd name="connsiteY3602" fmla="*/ 3697754 h 5071844"/>
              <a:gd name="connsiteX3603" fmla="*/ 4312186 w 10020803"/>
              <a:gd name="connsiteY3603" fmla="*/ 3686583 h 5071844"/>
              <a:gd name="connsiteX3604" fmla="*/ 4312186 w 10020803"/>
              <a:gd name="connsiteY3604" fmla="*/ 3697754 h 5071844"/>
              <a:gd name="connsiteX3605" fmla="*/ 4289843 w 10020803"/>
              <a:gd name="connsiteY3605" fmla="*/ 3697754 h 5071844"/>
              <a:gd name="connsiteX3606" fmla="*/ 4273086 w 10020803"/>
              <a:gd name="connsiteY3606" fmla="*/ 3686583 h 5071844"/>
              <a:gd name="connsiteX3607" fmla="*/ 4256329 w 10020803"/>
              <a:gd name="connsiteY3607" fmla="*/ 3680997 h 5071844"/>
              <a:gd name="connsiteX3608" fmla="*/ 4245156 w 10020803"/>
              <a:gd name="connsiteY3608" fmla="*/ 3675412 h 5071844"/>
              <a:gd name="connsiteX3609" fmla="*/ 4222813 w 10020803"/>
              <a:gd name="connsiteY3609" fmla="*/ 3664240 h 5071844"/>
              <a:gd name="connsiteX3610" fmla="*/ 4200471 w 10020803"/>
              <a:gd name="connsiteY3610" fmla="*/ 3664240 h 5071844"/>
              <a:gd name="connsiteX3611" fmla="*/ 4183714 w 10020803"/>
              <a:gd name="connsiteY3611" fmla="*/ 3664240 h 5071844"/>
              <a:gd name="connsiteX3612" fmla="*/ 4150200 w 10020803"/>
              <a:gd name="connsiteY3612" fmla="*/ 3658654 h 5071844"/>
              <a:gd name="connsiteX3613" fmla="*/ 4133442 w 10020803"/>
              <a:gd name="connsiteY3613" fmla="*/ 3647483 h 5071844"/>
              <a:gd name="connsiteX3614" fmla="*/ 4116684 w 10020803"/>
              <a:gd name="connsiteY3614" fmla="*/ 3641897 h 5071844"/>
              <a:gd name="connsiteX3615" fmla="*/ 4066413 w 10020803"/>
              <a:gd name="connsiteY3615" fmla="*/ 3625140 h 5071844"/>
              <a:gd name="connsiteX3616" fmla="*/ 4004970 w 10020803"/>
              <a:gd name="connsiteY3616" fmla="*/ 3608383 h 5071844"/>
              <a:gd name="connsiteX3617" fmla="*/ 3977042 w 10020803"/>
              <a:gd name="connsiteY3617" fmla="*/ 3597212 h 5071844"/>
              <a:gd name="connsiteX3618" fmla="*/ 3965870 w 10020803"/>
              <a:gd name="connsiteY3618" fmla="*/ 3597212 h 5071844"/>
              <a:gd name="connsiteX3619" fmla="*/ 3954699 w 10020803"/>
              <a:gd name="connsiteY3619" fmla="*/ 3597212 h 5071844"/>
              <a:gd name="connsiteX3620" fmla="*/ 3921183 w 10020803"/>
              <a:gd name="connsiteY3620" fmla="*/ 3586039 h 5071844"/>
              <a:gd name="connsiteX3621" fmla="*/ 3898842 w 10020803"/>
              <a:gd name="connsiteY3621" fmla="*/ 3580455 h 5071844"/>
              <a:gd name="connsiteX3622" fmla="*/ 3876498 w 10020803"/>
              <a:gd name="connsiteY3622" fmla="*/ 3574869 h 5071844"/>
              <a:gd name="connsiteX3623" fmla="*/ 3848570 w 10020803"/>
              <a:gd name="connsiteY3623" fmla="*/ 3569282 h 5071844"/>
              <a:gd name="connsiteX3624" fmla="*/ 3820641 w 10020803"/>
              <a:gd name="connsiteY3624" fmla="*/ 3552525 h 5071844"/>
              <a:gd name="connsiteX3625" fmla="*/ 3770370 w 10020803"/>
              <a:gd name="connsiteY3625" fmla="*/ 3541355 h 5071844"/>
              <a:gd name="connsiteX3626" fmla="*/ 3742441 w 10020803"/>
              <a:gd name="connsiteY3626" fmla="*/ 3541355 h 5071844"/>
              <a:gd name="connsiteX3627" fmla="*/ 3731270 w 10020803"/>
              <a:gd name="connsiteY3627" fmla="*/ 3530182 h 5071844"/>
              <a:gd name="connsiteX3628" fmla="*/ 3720098 w 10020803"/>
              <a:gd name="connsiteY3628" fmla="*/ 3530182 h 5071844"/>
              <a:gd name="connsiteX3629" fmla="*/ 3708927 w 10020803"/>
              <a:gd name="connsiteY3629" fmla="*/ 3530182 h 5071844"/>
              <a:gd name="connsiteX3630" fmla="*/ 3692169 w 10020803"/>
              <a:gd name="connsiteY3630" fmla="*/ 3524598 h 5071844"/>
              <a:gd name="connsiteX3631" fmla="*/ 3680997 w 10020803"/>
              <a:gd name="connsiteY3631" fmla="*/ 3513425 h 5071844"/>
              <a:gd name="connsiteX3632" fmla="*/ 3664241 w 10020803"/>
              <a:gd name="connsiteY3632" fmla="*/ 3507839 h 5071844"/>
              <a:gd name="connsiteX3633" fmla="*/ 3641897 w 10020803"/>
              <a:gd name="connsiteY3633" fmla="*/ 3519011 h 5071844"/>
              <a:gd name="connsiteX3634" fmla="*/ 3608383 w 10020803"/>
              <a:gd name="connsiteY3634" fmla="*/ 3507839 h 5071844"/>
              <a:gd name="connsiteX3635" fmla="*/ 9853231 w 10020803"/>
              <a:gd name="connsiteY3635" fmla="*/ 3485497 h 5071844"/>
              <a:gd name="connsiteX3636" fmla="*/ 9853231 w 10020803"/>
              <a:gd name="connsiteY3636" fmla="*/ 3496668 h 5071844"/>
              <a:gd name="connsiteX3637" fmla="*/ 9842060 w 10020803"/>
              <a:gd name="connsiteY3637" fmla="*/ 3496668 h 5071844"/>
              <a:gd name="connsiteX3638" fmla="*/ 9853231 w 10020803"/>
              <a:gd name="connsiteY3638" fmla="*/ 3485497 h 5071844"/>
              <a:gd name="connsiteX3639" fmla="*/ 8613199 w 10020803"/>
              <a:gd name="connsiteY3639" fmla="*/ 3485497 h 5071844"/>
              <a:gd name="connsiteX3640" fmla="*/ 8602028 w 10020803"/>
              <a:gd name="connsiteY3640" fmla="*/ 3496668 h 5071844"/>
              <a:gd name="connsiteX3641" fmla="*/ 8613199 w 10020803"/>
              <a:gd name="connsiteY3641" fmla="*/ 3496668 h 5071844"/>
              <a:gd name="connsiteX3642" fmla="*/ 8613199 w 10020803"/>
              <a:gd name="connsiteY3642" fmla="*/ 3485497 h 5071844"/>
              <a:gd name="connsiteX3643" fmla="*/ 8155168 w 10020803"/>
              <a:gd name="connsiteY3643" fmla="*/ 3485497 h 5071844"/>
              <a:gd name="connsiteX3644" fmla="*/ 8166340 w 10020803"/>
              <a:gd name="connsiteY3644" fmla="*/ 3496668 h 5071844"/>
              <a:gd name="connsiteX3645" fmla="*/ 8166340 w 10020803"/>
              <a:gd name="connsiteY3645" fmla="*/ 3485497 h 5071844"/>
              <a:gd name="connsiteX3646" fmla="*/ 8021110 w 10020803"/>
              <a:gd name="connsiteY3646" fmla="*/ 3485497 h 5071844"/>
              <a:gd name="connsiteX3647" fmla="*/ 8026696 w 10020803"/>
              <a:gd name="connsiteY3647" fmla="*/ 3496668 h 5071844"/>
              <a:gd name="connsiteX3648" fmla="*/ 8060210 w 10020803"/>
              <a:gd name="connsiteY3648" fmla="*/ 3513425 h 5071844"/>
              <a:gd name="connsiteX3649" fmla="*/ 8088140 w 10020803"/>
              <a:gd name="connsiteY3649" fmla="*/ 3519011 h 5071844"/>
              <a:gd name="connsiteX3650" fmla="*/ 8121654 w 10020803"/>
              <a:gd name="connsiteY3650" fmla="*/ 3519011 h 5071844"/>
              <a:gd name="connsiteX3651" fmla="*/ 8132825 w 10020803"/>
              <a:gd name="connsiteY3651" fmla="*/ 3530182 h 5071844"/>
              <a:gd name="connsiteX3652" fmla="*/ 8155168 w 10020803"/>
              <a:gd name="connsiteY3652" fmla="*/ 3530182 h 5071844"/>
              <a:gd name="connsiteX3653" fmla="*/ 8160754 w 10020803"/>
              <a:gd name="connsiteY3653" fmla="*/ 3541355 h 5071844"/>
              <a:gd name="connsiteX3654" fmla="*/ 8177512 w 10020803"/>
              <a:gd name="connsiteY3654" fmla="*/ 3530182 h 5071844"/>
              <a:gd name="connsiteX3655" fmla="*/ 8188684 w 10020803"/>
              <a:gd name="connsiteY3655" fmla="*/ 3552525 h 5071844"/>
              <a:gd name="connsiteX3656" fmla="*/ 8199854 w 10020803"/>
              <a:gd name="connsiteY3656" fmla="*/ 3552525 h 5071844"/>
              <a:gd name="connsiteX3657" fmla="*/ 8211026 w 10020803"/>
              <a:gd name="connsiteY3657" fmla="*/ 3563698 h 5071844"/>
              <a:gd name="connsiteX3658" fmla="*/ 8233368 w 10020803"/>
              <a:gd name="connsiteY3658" fmla="*/ 3563698 h 5071844"/>
              <a:gd name="connsiteX3659" fmla="*/ 8238955 w 10020803"/>
              <a:gd name="connsiteY3659" fmla="*/ 3558112 h 5071844"/>
              <a:gd name="connsiteX3660" fmla="*/ 8244541 w 10020803"/>
              <a:gd name="connsiteY3660" fmla="*/ 3552525 h 5071844"/>
              <a:gd name="connsiteX3661" fmla="*/ 8244541 w 10020803"/>
              <a:gd name="connsiteY3661" fmla="*/ 3541355 h 5071844"/>
              <a:gd name="connsiteX3662" fmla="*/ 8233368 w 10020803"/>
              <a:gd name="connsiteY3662" fmla="*/ 3530182 h 5071844"/>
              <a:gd name="connsiteX3663" fmla="*/ 8222198 w 10020803"/>
              <a:gd name="connsiteY3663" fmla="*/ 3530182 h 5071844"/>
              <a:gd name="connsiteX3664" fmla="*/ 8222198 w 10020803"/>
              <a:gd name="connsiteY3664" fmla="*/ 3541355 h 5071844"/>
              <a:gd name="connsiteX3665" fmla="*/ 8211026 w 10020803"/>
              <a:gd name="connsiteY3665" fmla="*/ 3530182 h 5071844"/>
              <a:gd name="connsiteX3666" fmla="*/ 8199854 w 10020803"/>
              <a:gd name="connsiteY3666" fmla="*/ 3519011 h 5071844"/>
              <a:gd name="connsiteX3667" fmla="*/ 8194268 w 10020803"/>
              <a:gd name="connsiteY3667" fmla="*/ 3513425 h 5071844"/>
              <a:gd name="connsiteX3668" fmla="*/ 8177512 w 10020803"/>
              <a:gd name="connsiteY3668" fmla="*/ 3519011 h 5071844"/>
              <a:gd name="connsiteX3669" fmla="*/ 8166340 w 10020803"/>
              <a:gd name="connsiteY3669" fmla="*/ 3530182 h 5071844"/>
              <a:gd name="connsiteX3670" fmla="*/ 8155168 w 10020803"/>
              <a:gd name="connsiteY3670" fmla="*/ 3519011 h 5071844"/>
              <a:gd name="connsiteX3671" fmla="*/ 8143998 w 10020803"/>
              <a:gd name="connsiteY3671" fmla="*/ 3507839 h 5071844"/>
              <a:gd name="connsiteX3672" fmla="*/ 8132825 w 10020803"/>
              <a:gd name="connsiteY3672" fmla="*/ 3496668 h 5071844"/>
              <a:gd name="connsiteX3673" fmla="*/ 8116068 w 10020803"/>
              <a:gd name="connsiteY3673" fmla="*/ 3496668 h 5071844"/>
              <a:gd name="connsiteX3674" fmla="*/ 8110484 w 10020803"/>
              <a:gd name="connsiteY3674" fmla="*/ 3496668 h 5071844"/>
              <a:gd name="connsiteX3675" fmla="*/ 8099311 w 10020803"/>
              <a:gd name="connsiteY3675" fmla="*/ 3496668 h 5071844"/>
              <a:gd name="connsiteX3676" fmla="*/ 8065797 w 10020803"/>
              <a:gd name="connsiteY3676" fmla="*/ 3485497 h 5071844"/>
              <a:gd name="connsiteX3677" fmla="*/ 8021110 w 10020803"/>
              <a:gd name="connsiteY3677" fmla="*/ 3485497 h 5071844"/>
              <a:gd name="connsiteX3678" fmla="*/ 3965870 w 10020803"/>
              <a:gd name="connsiteY3678" fmla="*/ 3485497 h 5071844"/>
              <a:gd name="connsiteX3679" fmla="*/ 3965870 w 10020803"/>
              <a:gd name="connsiteY3679" fmla="*/ 3496668 h 5071844"/>
              <a:gd name="connsiteX3680" fmla="*/ 3977042 w 10020803"/>
              <a:gd name="connsiteY3680" fmla="*/ 3496668 h 5071844"/>
              <a:gd name="connsiteX3681" fmla="*/ 3608383 w 10020803"/>
              <a:gd name="connsiteY3681" fmla="*/ 3485497 h 5071844"/>
              <a:gd name="connsiteX3682" fmla="*/ 3608383 w 10020803"/>
              <a:gd name="connsiteY3682" fmla="*/ 3488126 h 5071844"/>
              <a:gd name="connsiteX3683" fmla="*/ 3606149 w 10020803"/>
              <a:gd name="connsiteY3683" fmla="*/ 3487731 h 5071844"/>
              <a:gd name="connsiteX3684" fmla="*/ 3574869 w 10020803"/>
              <a:gd name="connsiteY3684" fmla="*/ 3485497 h 5071844"/>
              <a:gd name="connsiteX3685" fmla="*/ 3586040 w 10020803"/>
              <a:gd name="connsiteY3685" fmla="*/ 3485497 h 5071844"/>
              <a:gd name="connsiteX3686" fmla="*/ 3601400 w 10020803"/>
              <a:gd name="connsiteY3686" fmla="*/ 3486893 h 5071844"/>
              <a:gd name="connsiteX3687" fmla="*/ 3606149 w 10020803"/>
              <a:gd name="connsiteY3687" fmla="*/ 3487731 h 5071844"/>
              <a:gd name="connsiteX3688" fmla="*/ 3597212 w 10020803"/>
              <a:gd name="connsiteY3688" fmla="*/ 3496668 h 5071844"/>
              <a:gd name="connsiteX3689" fmla="*/ 3597212 w 10020803"/>
              <a:gd name="connsiteY3689" fmla="*/ 3507839 h 5071844"/>
              <a:gd name="connsiteX3690" fmla="*/ 3608383 w 10020803"/>
              <a:gd name="connsiteY3690" fmla="*/ 3513425 h 5071844"/>
              <a:gd name="connsiteX3691" fmla="*/ 3597212 w 10020803"/>
              <a:gd name="connsiteY3691" fmla="*/ 3519011 h 5071844"/>
              <a:gd name="connsiteX3692" fmla="*/ 3574869 w 10020803"/>
              <a:gd name="connsiteY3692" fmla="*/ 3519011 h 5071844"/>
              <a:gd name="connsiteX3693" fmla="*/ 3569283 w 10020803"/>
              <a:gd name="connsiteY3693" fmla="*/ 3502254 h 5071844"/>
              <a:gd name="connsiteX3694" fmla="*/ 3574869 w 10020803"/>
              <a:gd name="connsiteY3694" fmla="*/ 3485497 h 5071844"/>
              <a:gd name="connsiteX3695" fmla="*/ 4756252 w 10020803"/>
              <a:gd name="connsiteY3695" fmla="*/ 3479911 h 5071844"/>
              <a:gd name="connsiteX3696" fmla="*/ 4747873 w 10020803"/>
              <a:gd name="connsiteY3696" fmla="*/ 3485497 h 5071844"/>
              <a:gd name="connsiteX3697" fmla="*/ 4759044 w 10020803"/>
              <a:gd name="connsiteY3697" fmla="*/ 3496668 h 5071844"/>
              <a:gd name="connsiteX3698" fmla="*/ 4781387 w 10020803"/>
              <a:gd name="connsiteY3698" fmla="*/ 3496668 h 5071844"/>
              <a:gd name="connsiteX3699" fmla="*/ 4792558 w 10020803"/>
              <a:gd name="connsiteY3699" fmla="*/ 3496668 h 5071844"/>
              <a:gd name="connsiteX3700" fmla="*/ 4814901 w 10020803"/>
              <a:gd name="connsiteY3700" fmla="*/ 3507839 h 5071844"/>
              <a:gd name="connsiteX3701" fmla="*/ 4781387 w 10020803"/>
              <a:gd name="connsiteY3701" fmla="*/ 3485497 h 5071844"/>
              <a:gd name="connsiteX3702" fmla="*/ 4756252 w 10020803"/>
              <a:gd name="connsiteY3702" fmla="*/ 3479911 h 5071844"/>
              <a:gd name="connsiteX3703" fmla="*/ 9797374 w 10020803"/>
              <a:gd name="connsiteY3703" fmla="*/ 3474325 h 5071844"/>
              <a:gd name="connsiteX3704" fmla="*/ 9808545 w 10020803"/>
              <a:gd name="connsiteY3704" fmla="*/ 3474325 h 5071844"/>
              <a:gd name="connsiteX3705" fmla="*/ 9797374 w 10020803"/>
              <a:gd name="connsiteY3705" fmla="*/ 3485497 h 5071844"/>
              <a:gd name="connsiteX3706" fmla="*/ 9797374 w 10020803"/>
              <a:gd name="connsiteY3706" fmla="*/ 3474325 h 5071844"/>
              <a:gd name="connsiteX3707" fmla="*/ 9395201 w 10020803"/>
              <a:gd name="connsiteY3707" fmla="*/ 3474325 h 5071844"/>
              <a:gd name="connsiteX3708" fmla="*/ 9406373 w 10020803"/>
              <a:gd name="connsiteY3708" fmla="*/ 3474325 h 5071844"/>
              <a:gd name="connsiteX3709" fmla="*/ 9395201 w 10020803"/>
              <a:gd name="connsiteY3709" fmla="*/ 3485497 h 5071844"/>
              <a:gd name="connsiteX3710" fmla="*/ 4591472 w 10020803"/>
              <a:gd name="connsiteY3710" fmla="*/ 3474325 h 5071844"/>
              <a:gd name="connsiteX3711" fmla="*/ 4602643 w 10020803"/>
              <a:gd name="connsiteY3711" fmla="*/ 3479911 h 5071844"/>
              <a:gd name="connsiteX3712" fmla="*/ 4613815 w 10020803"/>
              <a:gd name="connsiteY3712" fmla="*/ 3485497 h 5071844"/>
              <a:gd name="connsiteX3713" fmla="*/ 4613815 w 10020803"/>
              <a:gd name="connsiteY3713" fmla="*/ 3479911 h 5071844"/>
              <a:gd name="connsiteX3714" fmla="*/ 4602643 w 10020803"/>
              <a:gd name="connsiteY3714" fmla="*/ 3474325 h 5071844"/>
              <a:gd name="connsiteX3715" fmla="*/ 3865326 w 10020803"/>
              <a:gd name="connsiteY3715" fmla="*/ 3474325 h 5071844"/>
              <a:gd name="connsiteX3716" fmla="*/ 3854155 w 10020803"/>
              <a:gd name="connsiteY3716" fmla="*/ 3479911 h 5071844"/>
              <a:gd name="connsiteX3717" fmla="*/ 3854155 w 10020803"/>
              <a:gd name="connsiteY3717" fmla="*/ 3485497 h 5071844"/>
              <a:gd name="connsiteX3718" fmla="*/ 3865326 w 10020803"/>
              <a:gd name="connsiteY3718" fmla="*/ 3485497 h 5071844"/>
              <a:gd name="connsiteX3719" fmla="*/ 3876498 w 10020803"/>
              <a:gd name="connsiteY3719" fmla="*/ 3479911 h 5071844"/>
              <a:gd name="connsiteX3720" fmla="*/ 3865326 w 10020803"/>
              <a:gd name="connsiteY3720" fmla="*/ 3474325 h 5071844"/>
              <a:gd name="connsiteX3721" fmla="*/ 9205286 w 10020803"/>
              <a:gd name="connsiteY3721" fmla="*/ 3463154 h 5071844"/>
              <a:gd name="connsiteX3722" fmla="*/ 9216458 w 10020803"/>
              <a:gd name="connsiteY3722" fmla="*/ 3463154 h 5071844"/>
              <a:gd name="connsiteX3723" fmla="*/ 9227629 w 10020803"/>
              <a:gd name="connsiteY3723" fmla="*/ 3474325 h 5071844"/>
              <a:gd name="connsiteX3724" fmla="*/ 9210872 w 10020803"/>
              <a:gd name="connsiteY3724" fmla="*/ 3468740 h 5071844"/>
              <a:gd name="connsiteX3725" fmla="*/ 9205286 w 10020803"/>
              <a:gd name="connsiteY3725" fmla="*/ 3463154 h 5071844"/>
              <a:gd name="connsiteX3726" fmla="*/ 8534998 w 10020803"/>
              <a:gd name="connsiteY3726" fmla="*/ 3463154 h 5071844"/>
              <a:gd name="connsiteX3727" fmla="*/ 8523827 w 10020803"/>
              <a:gd name="connsiteY3727" fmla="*/ 3474325 h 5071844"/>
              <a:gd name="connsiteX3728" fmla="*/ 8546171 w 10020803"/>
              <a:gd name="connsiteY3728" fmla="*/ 3474325 h 5071844"/>
              <a:gd name="connsiteX3729" fmla="*/ 8534998 w 10020803"/>
              <a:gd name="connsiteY3729" fmla="*/ 3463154 h 5071844"/>
              <a:gd name="connsiteX3730" fmla="*/ 3563696 w 10020803"/>
              <a:gd name="connsiteY3730" fmla="*/ 3463154 h 5071844"/>
              <a:gd name="connsiteX3731" fmla="*/ 3574869 w 10020803"/>
              <a:gd name="connsiteY3731" fmla="*/ 3463154 h 5071844"/>
              <a:gd name="connsiteX3732" fmla="*/ 3563696 w 10020803"/>
              <a:gd name="connsiteY3732" fmla="*/ 3474325 h 5071844"/>
              <a:gd name="connsiteX3733" fmla="*/ 3552526 w 10020803"/>
              <a:gd name="connsiteY3733" fmla="*/ 3474325 h 5071844"/>
              <a:gd name="connsiteX3734" fmla="*/ 3558112 w 10020803"/>
              <a:gd name="connsiteY3734" fmla="*/ 3468740 h 5071844"/>
              <a:gd name="connsiteX3735" fmla="*/ 3563696 w 10020803"/>
              <a:gd name="connsiteY3735" fmla="*/ 3463154 h 5071844"/>
              <a:gd name="connsiteX3736" fmla="*/ 8602028 w 10020803"/>
              <a:gd name="connsiteY3736" fmla="*/ 3451982 h 5071844"/>
              <a:gd name="connsiteX3737" fmla="*/ 8602028 w 10020803"/>
              <a:gd name="connsiteY3737" fmla="*/ 3463154 h 5071844"/>
              <a:gd name="connsiteX3738" fmla="*/ 8613199 w 10020803"/>
              <a:gd name="connsiteY3738" fmla="*/ 3463154 h 5071844"/>
              <a:gd name="connsiteX3739" fmla="*/ 8602028 w 10020803"/>
              <a:gd name="connsiteY3739" fmla="*/ 3451982 h 5071844"/>
              <a:gd name="connsiteX3740" fmla="*/ 7954082 w 10020803"/>
              <a:gd name="connsiteY3740" fmla="*/ 3451982 h 5071844"/>
              <a:gd name="connsiteX3741" fmla="*/ 7942912 w 10020803"/>
              <a:gd name="connsiteY3741" fmla="*/ 3463154 h 5071844"/>
              <a:gd name="connsiteX3742" fmla="*/ 7931739 w 10020803"/>
              <a:gd name="connsiteY3742" fmla="*/ 3463154 h 5071844"/>
              <a:gd name="connsiteX3743" fmla="*/ 7920568 w 10020803"/>
              <a:gd name="connsiteY3743" fmla="*/ 3463154 h 5071844"/>
              <a:gd name="connsiteX3744" fmla="*/ 7920568 w 10020803"/>
              <a:gd name="connsiteY3744" fmla="*/ 3479911 h 5071844"/>
              <a:gd name="connsiteX3745" fmla="*/ 7926153 w 10020803"/>
              <a:gd name="connsiteY3745" fmla="*/ 3479911 h 5071844"/>
              <a:gd name="connsiteX3746" fmla="*/ 7942912 w 10020803"/>
              <a:gd name="connsiteY3746" fmla="*/ 3485497 h 5071844"/>
              <a:gd name="connsiteX3747" fmla="*/ 7976426 w 10020803"/>
              <a:gd name="connsiteY3747" fmla="*/ 3485497 h 5071844"/>
              <a:gd name="connsiteX3748" fmla="*/ 7987596 w 10020803"/>
              <a:gd name="connsiteY3748" fmla="*/ 3485497 h 5071844"/>
              <a:gd name="connsiteX3749" fmla="*/ 7998768 w 10020803"/>
              <a:gd name="connsiteY3749" fmla="*/ 3485497 h 5071844"/>
              <a:gd name="connsiteX3750" fmla="*/ 7998768 w 10020803"/>
              <a:gd name="connsiteY3750" fmla="*/ 3474325 h 5071844"/>
              <a:gd name="connsiteX3751" fmla="*/ 7987596 w 10020803"/>
              <a:gd name="connsiteY3751" fmla="*/ 3463154 h 5071844"/>
              <a:gd name="connsiteX3752" fmla="*/ 7965253 w 10020803"/>
              <a:gd name="connsiteY3752" fmla="*/ 3463154 h 5071844"/>
              <a:gd name="connsiteX3753" fmla="*/ 7954082 w 10020803"/>
              <a:gd name="connsiteY3753" fmla="*/ 3451982 h 5071844"/>
              <a:gd name="connsiteX3754" fmla="*/ 3742441 w 10020803"/>
              <a:gd name="connsiteY3754" fmla="*/ 3451982 h 5071844"/>
              <a:gd name="connsiteX3755" fmla="*/ 3742441 w 10020803"/>
              <a:gd name="connsiteY3755" fmla="*/ 3463154 h 5071844"/>
              <a:gd name="connsiteX3756" fmla="*/ 3753611 w 10020803"/>
              <a:gd name="connsiteY3756" fmla="*/ 3463154 h 5071844"/>
              <a:gd name="connsiteX3757" fmla="*/ 9238801 w 10020803"/>
              <a:gd name="connsiteY3757" fmla="*/ 3446397 h 5071844"/>
              <a:gd name="connsiteX3758" fmla="*/ 9272315 w 10020803"/>
              <a:gd name="connsiteY3758" fmla="*/ 3451982 h 5071844"/>
              <a:gd name="connsiteX3759" fmla="*/ 9261144 w 10020803"/>
              <a:gd name="connsiteY3759" fmla="*/ 3451982 h 5071844"/>
              <a:gd name="connsiteX3760" fmla="*/ 9244386 w 10020803"/>
              <a:gd name="connsiteY3760" fmla="*/ 3451982 h 5071844"/>
              <a:gd name="connsiteX3761" fmla="*/ 9227629 w 10020803"/>
              <a:gd name="connsiteY3761" fmla="*/ 3451982 h 5071844"/>
              <a:gd name="connsiteX3762" fmla="*/ 9238801 w 10020803"/>
              <a:gd name="connsiteY3762" fmla="*/ 3446397 h 5071844"/>
              <a:gd name="connsiteX3763" fmla="*/ 8826853 w 10020803"/>
              <a:gd name="connsiteY3763" fmla="*/ 3445001 h 5071844"/>
              <a:gd name="connsiteX3764" fmla="*/ 8825457 w 10020803"/>
              <a:gd name="connsiteY3764" fmla="*/ 3451982 h 5071844"/>
              <a:gd name="connsiteX3765" fmla="*/ 8858971 w 10020803"/>
              <a:gd name="connsiteY3765" fmla="*/ 3474325 h 5071844"/>
              <a:gd name="connsiteX3766" fmla="*/ 8881314 w 10020803"/>
              <a:gd name="connsiteY3766" fmla="*/ 3479911 h 5071844"/>
              <a:gd name="connsiteX3767" fmla="*/ 8903657 w 10020803"/>
              <a:gd name="connsiteY3767" fmla="*/ 3485497 h 5071844"/>
              <a:gd name="connsiteX3768" fmla="*/ 8914828 w 10020803"/>
              <a:gd name="connsiteY3768" fmla="*/ 3485497 h 5071844"/>
              <a:gd name="connsiteX3769" fmla="*/ 8925999 w 10020803"/>
              <a:gd name="connsiteY3769" fmla="*/ 3474325 h 5071844"/>
              <a:gd name="connsiteX3770" fmla="*/ 8892485 w 10020803"/>
              <a:gd name="connsiteY3770" fmla="*/ 3474325 h 5071844"/>
              <a:gd name="connsiteX3771" fmla="*/ 8881314 w 10020803"/>
              <a:gd name="connsiteY3771" fmla="*/ 3463154 h 5071844"/>
              <a:gd name="connsiteX3772" fmla="*/ 8858971 w 10020803"/>
              <a:gd name="connsiteY3772" fmla="*/ 3463154 h 5071844"/>
              <a:gd name="connsiteX3773" fmla="*/ 8831042 w 10020803"/>
              <a:gd name="connsiteY3773" fmla="*/ 3446397 h 5071844"/>
              <a:gd name="connsiteX3774" fmla="*/ 8826853 w 10020803"/>
              <a:gd name="connsiteY3774" fmla="*/ 3445001 h 5071844"/>
              <a:gd name="connsiteX3775" fmla="*/ 8389770 w 10020803"/>
              <a:gd name="connsiteY3775" fmla="*/ 3440811 h 5071844"/>
              <a:gd name="connsiteX3776" fmla="*/ 8400941 w 10020803"/>
              <a:gd name="connsiteY3776" fmla="*/ 3451982 h 5071844"/>
              <a:gd name="connsiteX3777" fmla="*/ 8400941 w 10020803"/>
              <a:gd name="connsiteY3777" fmla="*/ 3474325 h 5071844"/>
              <a:gd name="connsiteX3778" fmla="*/ 8406527 w 10020803"/>
              <a:gd name="connsiteY3778" fmla="*/ 3491082 h 5071844"/>
              <a:gd name="connsiteX3779" fmla="*/ 8400941 w 10020803"/>
              <a:gd name="connsiteY3779" fmla="*/ 3502254 h 5071844"/>
              <a:gd name="connsiteX3780" fmla="*/ 8412113 w 10020803"/>
              <a:gd name="connsiteY3780" fmla="*/ 3507839 h 5071844"/>
              <a:gd name="connsiteX3781" fmla="*/ 8423284 w 10020803"/>
              <a:gd name="connsiteY3781" fmla="*/ 3485497 h 5071844"/>
              <a:gd name="connsiteX3782" fmla="*/ 8467970 w 10020803"/>
              <a:gd name="connsiteY3782" fmla="*/ 3496668 h 5071844"/>
              <a:gd name="connsiteX3783" fmla="*/ 8467970 w 10020803"/>
              <a:gd name="connsiteY3783" fmla="*/ 3507839 h 5071844"/>
              <a:gd name="connsiteX3784" fmla="*/ 8456798 w 10020803"/>
              <a:gd name="connsiteY3784" fmla="*/ 3507839 h 5071844"/>
              <a:gd name="connsiteX3785" fmla="*/ 8434455 w 10020803"/>
              <a:gd name="connsiteY3785" fmla="*/ 3507839 h 5071844"/>
              <a:gd name="connsiteX3786" fmla="*/ 8434455 w 10020803"/>
              <a:gd name="connsiteY3786" fmla="*/ 3513425 h 5071844"/>
              <a:gd name="connsiteX3787" fmla="*/ 8445627 w 10020803"/>
              <a:gd name="connsiteY3787" fmla="*/ 3519011 h 5071844"/>
              <a:gd name="connsiteX3788" fmla="*/ 8467970 w 10020803"/>
              <a:gd name="connsiteY3788" fmla="*/ 3513425 h 5071844"/>
              <a:gd name="connsiteX3789" fmla="*/ 8476349 w 10020803"/>
              <a:gd name="connsiteY3789" fmla="*/ 3506443 h 5071844"/>
              <a:gd name="connsiteX3790" fmla="*/ 8477353 w 10020803"/>
              <a:gd name="connsiteY3790" fmla="*/ 3502924 h 5071844"/>
              <a:gd name="connsiteX3791" fmla="*/ 8482633 w 10020803"/>
              <a:gd name="connsiteY3791" fmla="*/ 3506443 h 5071844"/>
              <a:gd name="connsiteX3792" fmla="*/ 8501484 w 10020803"/>
              <a:gd name="connsiteY3792" fmla="*/ 3519011 h 5071844"/>
              <a:gd name="connsiteX3793" fmla="*/ 8483610 w 10020803"/>
              <a:gd name="connsiteY3793" fmla="*/ 3527948 h 5071844"/>
              <a:gd name="connsiteX3794" fmla="*/ 8490312 w 10020803"/>
              <a:gd name="connsiteY3794" fmla="*/ 3541355 h 5071844"/>
              <a:gd name="connsiteX3795" fmla="*/ 8518241 w 10020803"/>
              <a:gd name="connsiteY3795" fmla="*/ 3530182 h 5071844"/>
              <a:gd name="connsiteX3796" fmla="*/ 8534998 w 10020803"/>
              <a:gd name="connsiteY3796" fmla="*/ 3519011 h 5071844"/>
              <a:gd name="connsiteX3797" fmla="*/ 8568512 w 10020803"/>
              <a:gd name="connsiteY3797" fmla="*/ 3519011 h 5071844"/>
              <a:gd name="connsiteX3798" fmla="*/ 8557341 w 10020803"/>
              <a:gd name="connsiteY3798" fmla="*/ 3507839 h 5071844"/>
              <a:gd name="connsiteX3799" fmla="*/ 8534998 w 10020803"/>
              <a:gd name="connsiteY3799" fmla="*/ 3507839 h 5071844"/>
              <a:gd name="connsiteX3800" fmla="*/ 8534998 w 10020803"/>
              <a:gd name="connsiteY3800" fmla="*/ 3496668 h 5071844"/>
              <a:gd name="connsiteX3801" fmla="*/ 8518241 w 10020803"/>
              <a:gd name="connsiteY3801" fmla="*/ 3491082 h 5071844"/>
              <a:gd name="connsiteX3802" fmla="*/ 8501484 w 10020803"/>
              <a:gd name="connsiteY3802" fmla="*/ 3485497 h 5071844"/>
              <a:gd name="connsiteX3803" fmla="*/ 8412113 w 10020803"/>
              <a:gd name="connsiteY3803" fmla="*/ 3474325 h 5071844"/>
              <a:gd name="connsiteX3804" fmla="*/ 8412113 w 10020803"/>
              <a:gd name="connsiteY3804" fmla="*/ 3463154 h 5071844"/>
              <a:gd name="connsiteX3805" fmla="*/ 8417698 w 10020803"/>
              <a:gd name="connsiteY3805" fmla="*/ 3451982 h 5071844"/>
              <a:gd name="connsiteX3806" fmla="*/ 8412113 w 10020803"/>
              <a:gd name="connsiteY3806" fmla="*/ 3440811 h 5071844"/>
              <a:gd name="connsiteX3807" fmla="*/ 8373012 w 10020803"/>
              <a:gd name="connsiteY3807" fmla="*/ 3440811 h 5071844"/>
              <a:gd name="connsiteX3808" fmla="*/ 8345083 w 10020803"/>
              <a:gd name="connsiteY3808" fmla="*/ 3451982 h 5071844"/>
              <a:gd name="connsiteX3809" fmla="*/ 8356256 w 10020803"/>
              <a:gd name="connsiteY3809" fmla="*/ 3463154 h 5071844"/>
              <a:gd name="connsiteX3810" fmla="*/ 8378598 w 10020803"/>
              <a:gd name="connsiteY3810" fmla="*/ 3474325 h 5071844"/>
              <a:gd name="connsiteX3811" fmla="*/ 8389770 w 10020803"/>
              <a:gd name="connsiteY3811" fmla="*/ 3474325 h 5071844"/>
              <a:gd name="connsiteX3812" fmla="*/ 8378598 w 10020803"/>
              <a:gd name="connsiteY3812" fmla="*/ 3451982 h 5071844"/>
              <a:gd name="connsiteX3813" fmla="*/ 8373012 w 10020803"/>
              <a:gd name="connsiteY3813" fmla="*/ 3440811 h 5071844"/>
              <a:gd name="connsiteX3814" fmla="*/ 3552526 w 10020803"/>
              <a:gd name="connsiteY3814" fmla="*/ 3440811 h 5071844"/>
              <a:gd name="connsiteX3815" fmla="*/ 3563696 w 10020803"/>
              <a:gd name="connsiteY3815" fmla="*/ 3451982 h 5071844"/>
              <a:gd name="connsiteX3816" fmla="*/ 3552526 w 10020803"/>
              <a:gd name="connsiteY3816" fmla="*/ 3451982 h 5071844"/>
              <a:gd name="connsiteX3817" fmla="*/ 3541355 w 10020803"/>
              <a:gd name="connsiteY3817" fmla="*/ 3451982 h 5071844"/>
              <a:gd name="connsiteX3818" fmla="*/ 3376575 w 10020803"/>
              <a:gd name="connsiteY3818" fmla="*/ 3433829 h 5071844"/>
              <a:gd name="connsiteX3819" fmla="*/ 3373783 w 10020803"/>
              <a:gd name="connsiteY3819" fmla="*/ 3440811 h 5071844"/>
              <a:gd name="connsiteX3820" fmla="*/ 3373783 w 10020803"/>
              <a:gd name="connsiteY3820" fmla="*/ 3451982 h 5071844"/>
              <a:gd name="connsiteX3821" fmla="*/ 3396125 w 10020803"/>
              <a:gd name="connsiteY3821" fmla="*/ 3451982 h 5071844"/>
              <a:gd name="connsiteX3822" fmla="*/ 3384954 w 10020803"/>
              <a:gd name="connsiteY3822" fmla="*/ 3435225 h 5071844"/>
              <a:gd name="connsiteX3823" fmla="*/ 3376575 w 10020803"/>
              <a:gd name="connsiteY3823" fmla="*/ 3433829 h 5071844"/>
              <a:gd name="connsiteX3824" fmla="*/ 9540431 w 10020803"/>
              <a:gd name="connsiteY3824" fmla="*/ 3429640 h 5071844"/>
              <a:gd name="connsiteX3825" fmla="*/ 9562772 w 10020803"/>
              <a:gd name="connsiteY3825" fmla="*/ 3429640 h 5071844"/>
              <a:gd name="connsiteX3826" fmla="*/ 9551602 w 10020803"/>
              <a:gd name="connsiteY3826" fmla="*/ 3440811 h 5071844"/>
              <a:gd name="connsiteX3827" fmla="*/ 8775184 w 10020803"/>
              <a:gd name="connsiteY3827" fmla="*/ 3429640 h 5071844"/>
              <a:gd name="connsiteX3828" fmla="*/ 8769600 w 10020803"/>
              <a:gd name="connsiteY3828" fmla="*/ 3440811 h 5071844"/>
              <a:gd name="connsiteX3829" fmla="*/ 8780771 w 10020803"/>
              <a:gd name="connsiteY3829" fmla="*/ 3440811 h 5071844"/>
              <a:gd name="connsiteX3830" fmla="*/ 8775184 w 10020803"/>
              <a:gd name="connsiteY3830" fmla="*/ 3429640 h 5071844"/>
              <a:gd name="connsiteX3831" fmla="*/ 2692323 w 10020803"/>
              <a:gd name="connsiteY3831" fmla="*/ 3429640 h 5071844"/>
              <a:gd name="connsiteX3832" fmla="*/ 2703494 w 10020803"/>
              <a:gd name="connsiteY3832" fmla="*/ 3429640 h 5071844"/>
              <a:gd name="connsiteX3833" fmla="*/ 2759353 w 10020803"/>
              <a:gd name="connsiteY3833" fmla="*/ 3451982 h 5071844"/>
              <a:gd name="connsiteX3834" fmla="*/ 2753767 w 10020803"/>
              <a:gd name="connsiteY3834" fmla="*/ 3463154 h 5071844"/>
              <a:gd name="connsiteX3835" fmla="*/ 2770524 w 10020803"/>
              <a:gd name="connsiteY3835" fmla="*/ 3474325 h 5071844"/>
              <a:gd name="connsiteX3836" fmla="*/ 2776110 w 10020803"/>
              <a:gd name="connsiteY3836" fmla="*/ 3479911 h 5071844"/>
              <a:gd name="connsiteX3837" fmla="*/ 2804038 w 10020803"/>
              <a:gd name="connsiteY3837" fmla="*/ 3485497 h 5071844"/>
              <a:gd name="connsiteX3838" fmla="*/ 2882238 w 10020803"/>
              <a:gd name="connsiteY3838" fmla="*/ 3507839 h 5071844"/>
              <a:gd name="connsiteX3839" fmla="*/ 2904582 w 10020803"/>
              <a:gd name="connsiteY3839" fmla="*/ 3530182 h 5071844"/>
              <a:gd name="connsiteX3840" fmla="*/ 2893410 w 10020803"/>
              <a:gd name="connsiteY3840" fmla="*/ 3530182 h 5071844"/>
              <a:gd name="connsiteX3841" fmla="*/ 2876652 w 10020803"/>
              <a:gd name="connsiteY3841" fmla="*/ 3530182 h 5071844"/>
              <a:gd name="connsiteX3842" fmla="*/ 2854310 w 10020803"/>
              <a:gd name="connsiteY3842" fmla="*/ 3519011 h 5071844"/>
              <a:gd name="connsiteX3843" fmla="*/ 2848724 w 10020803"/>
              <a:gd name="connsiteY3843" fmla="*/ 3507839 h 5071844"/>
              <a:gd name="connsiteX3844" fmla="*/ 2831967 w 10020803"/>
              <a:gd name="connsiteY3844" fmla="*/ 3507839 h 5071844"/>
              <a:gd name="connsiteX3845" fmla="*/ 2815209 w 10020803"/>
              <a:gd name="connsiteY3845" fmla="*/ 3507839 h 5071844"/>
              <a:gd name="connsiteX3846" fmla="*/ 2792867 w 10020803"/>
              <a:gd name="connsiteY3846" fmla="*/ 3496668 h 5071844"/>
              <a:gd name="connsiteX3847" fmla="*/ 2781695 w 10020803"/>
              <a:gd name="connsiteY3847" fmla="*/ 3496668 h 5071844"/>
              <a:gd name="connsiteX3848" fmla="*/ 2759353 w 10020803"/>
              <a:gd name="connsiteY3848" fmla="*/ 3485497 h 5071844"/>
              <a:gd name="connsiteX3849" fmla="*/ 2725837 w 10020803"/>
              <a:gd name="connsiteY3849" fmla="*/ 3474325 h 5071844"/>
              <a:gd name="connsiteX3850" fmla="*/ 2703494 w 10020803"/>
              <a:gd name="connsiteY3850" fmla="*/ 3463154 h 5071844"/>
              <a:gd name="connsiteX3851" fmla="*/ 2692323 w 10020803"/>
              <a:gd name="connsiteY3851" fmla="*/ 3457568 h 5071844"/>
              <a:gd name="connsiteX3852" fmla="*/ 2669981 w 10020803"/>
              <a:gd name="connsiteY3852" fmla="*/ 3451982 h 5071844"/>
              <a:gd name="connsiteX3853" fmla="*/ 2647637 w 10020803"/>
              <a:gd name="connsiteY3853" fmla="*/ 3440811 h 5071844"/>
              <a:gd name="connsiteX3854" fmla="*/ 2658809 w 10020803"/>
              <a:gd name="connsiteY3854" fmla="*/ 3440811 h 5071844"/>
              <a:gd name="connsiteX3855" fmla="*/ 2692323 w 10020803"/>
              <a:gd name="connsiteY3855" fmla="*/ 3429640 h 5071844"/>
              <a:gd name="connsiteX3856" fmla="*/ 8317156 w 10020803"/>
              <a:gd name="connsiteY3856" fmla="*/ 3424054 h 5071844"/>
              <a:gd name="connsiteX3857" fmla="*/ 8311569 w 10020803"/>
              <a:gd name="connsiteY3857" fmla="*/ 3429640 h 5071844"/>
              <a:gd name="connsiteX3858" fmla="*/ 8305983 w 10020803"/>
              <a:gd name="connsiteY3858" fmla="*/ 3446397 h 5071844"/>
              <a:gd name="connsiteX3859" fmla="*/ 8300398 w 10020803"/>
              <a:gd name="connsiteY3859" fmla="*/ 3451982 h 5071844"/>
              <a:gd name="connsiteX3860" fmla="*/ 8345083 w 10020803"/>
              <a:gd name="connsiteY3860" fmla="*/ 3474325 h 5071844"/>
              <a:gd name="connsiteX3861" fmla="*/ 8333912 w 10020803"/>
              <a:gd name="connsiteY3861" fmla="*/ 3463154 h 5071844"/>
              <a:gd name="connsiteX3862" fmla="*/ 8322740 w 10020803"/>
              <a:gd name="connsiteY3862" fmla="*/ 3457568 h 5071844"/>
              <a:gd name="connsiteX3863" fmla="*/ 8322740 w 10020803"/>
              <a:gd name="connsiteY3863" fmla="*/ 3451982 h 5071844"/>
              <a:gd name="connsiteX3864" fmla="*/ 8333912 w 10020803"/>
              <a:gd name="connsiteY3864" fmla="*/ 3440811 h 5071844"/>
              <a:gd name="connsiteX3865" fmla="*/ 8345083 w 10020803"/>
              <a:gd name="connsiteY3865" fmla="*/ 3435225 h 5071844"/>
              <a:gd name="connsiteX3866" fmla="*/ 8333912 w 10020803"/>
              <a:gd name="connsiteY3866" fmla="*/ 3429640 h 5071844"/>
              <a:gd name="connsiteX3867" fmla="*/ 8317156 w 10020803"/>
              <a:gd name="connsiteY3867" fmla="*/ 3424054 h 5071844"/>
              <a:gd name="connsiteX3868" fmla="*/ 9886745 w 10020803"/>
              <a:gd name="connsiteY3868" fmla="*/ 3418468 h 5071844"/>
              <a:gd name="connsiteX3869" fmla="*/ 9897916 w 10020803"/>
              <a:gd name="connsiteY3869" fmla="*/ 3418468 h 5071844"/>
              <a:gd name="connsiteX3870" fmla="*/ 9892331 w 10020803"/>
              <a:gd name="connsiteY3870" fmla="*/ 3424054 h 5071844"/>
              <a:gd name="connsiteX3871" fmla="*/ 9886745 w 10020803"/>
              <a:gd name="connsiteY3871" fmla="*/ 3429640 h 5071844"/>
              <a:gd name="connsiteX3872" fmla="*/ 9886745 w 10020803"/>
              <a:gd name="connsiteY3872" fmla="*/ 3418468 h 5071844"/>
              <a:gd name="connsiteX3873" fmla="*/ 9384030 w 10020803"/>
              <a:gd name="connsiteY3873" fmla="*/ 3418468 h 5071844"/>
              <a:gd name="connsiteX3874" fmla="*/ 9384030 w 10020803"/>
              <a:gd name="connsiteY3874" fmla="*/ 3429640 h 5071844"/>
              <a:gd name="connsiteX3875" fmla="*/ 9395201 w 10020803"/>
              <a:gd name="connsiteY3875" fmla="*/ 3418468 h 5071844"/>
              <a:gd name="connsiteX3876" fmla="*/ 9384030 w 10020803"/>
              <a:gd name="connsiteY3876" fmla="*/ 3418468 h 5071844"/>
              <a:gd name="connsiteX3877" fmla="*/ 9004200 w 10020803"/>
              <a:gd name="connsiteY3877" fmla="*/ 3418468 h 5071844"/>
              <a:gd name="connsiteX3878" fmla="*/ 9004200 w 10020803"/>
              <a:gd name="connsiteY3878" fmla="*/ 3429640 h 5071844"/>
              <a:gd name="connsiteX3879" fmla="*/ 8993029 w 10020803"/>
              <a:gd name="connsiteY3879" fmla="*/ 3429640 h 5071844"/>
              <a:gd name="connsiteX3880" fmla="*/ 9004200 w 10020803"/>
              <a:gd name="connsiteY3880" fmla="*/ 3418468 h 5071844"/>
              <a:gd name="connsiteX3881" fmla="*/ 7853538 w 10020803"/>
              <a:gd name="connsiteY3881" fmla="*/ 3418468 h 5071844"/>
              <a:gd name="connsiteX3882" fmla="*/ 7842368 w 10020803"/>
              <a:gd name="connsiteY3882" fmla="*/ 3429640 h 5071844"/>
              <a:gd name="connsiteX3883" fmla="*/ 7853538 w 10020803"/>
              <a:gd name="connsiteY3883" fmla="*/ 3429640 h 5071844"/>
              <a:gd name="connsiteX3884" fmla="*/ 7719481 w 10020803"/>
              <a:gd name="connsiteY3884" fmla="*/ 3418468 h 5071844"/>
              <a:gd name="connsiteX3885" fmla="*/ 7708310 w 10020803"/>
              <a:gd name="connsiteY3885" fmla="*/ 3429640 h 5071844"/>
              <a:gd name="connsiteX3886" fmla="*/ 7719481 w 10020803"/>
              <a:gd name="connsiteY3886" fmla="*/ 3429640 h 5071844"/>
              <a:gd name="connsiteX3887" fmla="*/ 7719481 w 10020803"/>
              <a:gd name="connsiteY3887" fmla="*/ 3418468 h 5071844"/>
              <a:gd name="connsiteX3888" fmla="*/ 3474325 w 10020803"/>
              <a:gd name="connsiteY3888" fmla="*/ 3418468 h 5071844"/>
              <a:gd name="connsiteX3889" fmla="*/ 3485497 w 10020803"/>
              <a:gd name="connsiteY3889" fmla="*/ 3424054 h 5071844"/>
              <a:gd name="connsiteX3890" fmla="*/ 3474325 w 10020803"/>
              <a:gd name="connsiteY3890" fmla="*/ 3429640 h 5071844"/>
              <a:gd name="connsiteX3891" fmla="*/ 2737010 w 10020803"/>
              <a:gd name="connsiteY3891" fmla="*/ 3418468 h 5071844"/>
              <a:gd name="connsiteX3892" fmla="*/ 2748180 w 10020803"/>
              <a:gd name="connsiteY3892" fmla="*/ 3418468 h 5071844"/>
              <a:gd name="connsiteX3893" fmla="*/ 2748180 w 10020803"/>
              <a:gd name="connsiteY3893" fmla="*/ 3429640 h 5071844"/>
              <a:gd name="connsiteX3894" fmla="*/ 8233368 w 10020803"/>
              <a:gd name="connsiteY3894" fmla="*/ 3407297 h 5071844"/>
              <a:gd name="connsiteX3895" fmla="*/ 8233368 w 10020803"/>
              <a:gd name="connsiteY3895" fmla="*/ 3418468 h 5071844"/>
              <a:gd name="connsiteX3896" fmla="*/ 8244541 w 10020803"/>
              <a:gd name="connsiteY3896" fmla="*/ 3407297 h 5071844"/>
              <a:gd name="connsiteX3897" fmla="*/ 8233368 w 10020803"/>
              <a:gd name="connsiteY3897" fmla="*/ 3407297 h 5071844"/>
              <a:gd name="connsiteX3898" fmla="*/ 7752996 w 10020803"/>
              <a:gd name="connsiteY3898" fmla="*/ 3407297 h 5071844"/>
              <a:gd name="connsiteX3899" fmla="*/ 7752996 w 10020803"/>
              <a:gd name="connsiteY3899" fmla="*/ 3429640 h 5071844"/>
              <a:gd name="connsiteX3900" fmla="*/ 7769754 w 10020803"/>
              <a:gd name="connsiteY3900" fmla="*/ 3435225 h 5071844"/>
              <a:gd name="connsiteX3901" fmla="*/ 7775338 w 10020803"/>
              <a:gd name="connsiteY3901" fmla="*/ 3440811 h 5071844"/>
              <a:gd name="connsiteX3902" fmla="*/ 7786510 w 10020803"/>
              <a:gd name="connsiteY3902" fmla="*/ 3440811 h 5071844"/>
              <a:gd name="connsiteX3903" fmla="*/ 7797682 w 10020803"/>
              <a:gd name="connsiteY3903" fmla="*/ 3451982 h 5071844"/>
              <a:gd name="connsiteX3904" fmla="*/ 7808854 w 10020803"/>
              <a:gd name="connsiteY3904" fmla="*/ 3440811 h 5071844"/>
              <a:gd name="connsiteX3905" fmla="*/ 7808854 w 10020803"/>
              <a:gd name="connsiteY3905" fmla="*/ 3424054 h 5071844"/>
              <a:gd name="connsiteX3906" fmla="*/ 7797682 w 10020803"/>
              <a:gd name="connsiteY3906" fmla="*/ 3418468 h 5071844"/>
              <a:gd name="connsiteX3907" fmla="*/ 7780924 w 10020803"/>
              <a:gd name="connsiteY3907" fmla="*/ 3412883 h 5071844"/>
              <a:gd name="connsiteX3908" fmla="*/ 7752996 w 10020803"/>
              <a:gd name="connsiteY3908" fmla="*/ 3407297 h 5071844"/>
              <a:gd name="connsiteX3909" fmla="*/ 8656933 w 10020803"/>
              <a:gd name="connsiteY3909" fmla="*/ 3399690 h 5071844"/>
              <a:gd name="connsiteX3910" fmla="*/ 8676736 w 10020803"/>
              <a:gd name="connsiteY3910" fmla="*/ 3406599 h 5071844"/>
              <a:gd name="connsiteX3911" fmla="*/ 8724913 w 10020803"/>
              <a:gd name="connsiteY3911" fmla="*/ 3429640 h 5071844"/>
              <a:gd name="connsiteX3912" fmla="*/ 8747257 w 10020803"/>
              <a:gd name="connsiteY3912" fmla="*/ 3429640 h 5071844"/>
              <a:gd name="connsiteX3913" fmla="*/ 8730499 w 10020803"/>
              <a:gd name="connsiteY3913" fmla="*/ 3412883 h 5071844"/>
              <a:gd name="connsiteX3914" fmla="*/ 8702570 w 10020803"/>
              <a:gd name="connsiteY3914" fmla="*/ 3407297 h 5071844"/>
              <a:gd name="connsiteX3915" fmla="*/ 8993029 w 10020803"/>
              <a:gd name="connsiteY3915" fmla="*/ 3396124 h 5071844"/>
              <a:gd name="connsiteX3916" fmla="*/ 8993029 w 10020803"/>
              <a:gd name="connsiteY3916" fmla="*/ 3407297 h 5071844"/>
              <a:gd name="connsiteX3917" fmla="*/ 9004200 w 10020803"/>
              <a:gd name="connsiteY3917" fmla="*/ 3407297 h 5071844"/>
              <a:gd name="connsiteX3918" fmla="*/ 8993029 w 10020803"/>
              <a:gd name="connsiteY3918" fmla="*/ 3396124 h 5071844"/>
              <a:gd name="connsiteX3919" fmla="*/ 4379214 w 10020803"/>
              <a:gd name="connsiteY3919" fmla="*/ 3396124 h 5071844"/>
              <a:gd name="connsiteX3920" fmla="*/ 4390386 w 10020803"/>
              <a:gd name="connsiteY3920" fmla="*/ 3407297 h 5071844"/>
              <a:gd name="connsiteX3921" fmla="*/ 4401557 w 10020803"/>
              <a:gd name="connsiteY3921" fmla="*/ 3396124 h 5071844"/>
              <a:gd name="connsiteX3922" fmla="*/ 4390386 w 10020803"/>
              <a:gd name="connsiteY3922" fmla="*/ 3396124 h 5071844"/>
              <a:gd name="connsiteX3923" fmla="*/ 4379214 w 10020803"/>
              <a:gd name="connsiteY3923" fmla="*/ 3396124 h 5071844"/>
              <a:gd name="connsiteX3924" fmla="*/ 3854155 w 10020803"/>
              <a:gd name="connsiteY3924" fmla="*/ 3396124 h 5071844"/>
              <a:gd name="connsiteX3925" fmla="*/ 3865326 w 10020803"/>
              <a:gd name="connsiteY3925" fmla="*/ 3407297 h 5071844"/>
              <a:gd name="connsiteX3926" fmla="*/ 3865326 w 10020803"/>
              <a:gd name="connsiteY3926" fmla="*/ 3396124 h 5071844"/>
              <a:gd name="connsiteX3927" fmla="*/ 9830888 w 10020803"/>
              <a:gd name="connsiteY3927" fmla="*/ 3384954 h 5071844"/>
              <a:gd name="connsiteX3928" fmla="*/ 9836473 w 10020803"/>
              <a:gd name="connsiteY3928" fmla="*/ 3390540 h 5071844"/>
              <a:gd name="connsiteX3929" fmla="*/ 9830888 w 10020803"/>
              <a:gd name="connsiteY3929" fmla="*/ 3407297 h 5071844"/>
              <a:gd name="connsiteX3930" fmla="*/ 9819716 w 10020803"/>
              <a:gd name="connsiteY3930" fmla="*/ 3396124 h 5071844"/>
              <a:gd name="connsiteX3931" fmla="*/ 9830888 w 10020803"/>
              <a:gd name="connsiteY3931" fmla="*/ 3384954 h 5071844"/>
              <a:gd name="connsiteX3932" fmla="*/ 9439887 w 10020803"/>
              <a:gd name="connsiteY3932" fmla="*/ 3384954 h 5071844"/>
              <a:gd name="connsiteX3933" fmla="*/ 9439887 w 10020803"/>
              <a:gd name="connsiteY3933" fmla="*/ 3396124 h 5071844"/>
              <a:gd name="connsiteX3934" fmla="*/ 9428716 w 10020803"/>
              <a:gd name="connsiteY3934" fmla="*/ 3396124 h 5071844"/>
              <a:gd name="connsiteX3935" fmla="*/ 8121654 w 10020803"/>
              <a:gd name="connsiteY3935" fmla="*/ 3384954 h 5071844"/>
              <a:gd name="connsiteX3936" fmla="*/ 8121654 w 10020803"/>
              <a:gd name="connsiteY3936" fmla="*/ 3396124 h 5071844"/>
              <a:gd name="connsiteX3937" fmla="*/ 8132825 w 10020803"/>
              <a:gd name="connsiteY3937" fmla="*/ 3396124 h 5071844"/>
              <a:gd name="connsiteX3938" fmla="*/ 8121654 w 10020803"/>
              <a:gd name="connsiteY3938" fmla="*/ 3384954 h 5071844"/>
              <a:gd name="connsiteX3939" fmla="*/ 7803268 w 10020803"/>
              <a:gd name="connsiteY3939" fmla="*/ 3384954 h 5071844"/>
              <a:gd name="connsiteX3940" fmla="*/ 7797682 w 10020803"/>
              <a:gd name="connsiteY3940" fmla="*/ 3390540 h 5071844"/>
              <a:gd name="connsiteX3941" fmla="*/ 7808854 w 10020803"/>
              <a:gd name="connsiteY3941" fmla="*/ 3396124 h 5071844"/>
              <a:gd name="connsiteX3942" fmla="*/ 7803268 w 10020803"/>
              <a:gd name="connsiteY3942" fmla="*/ 3384954 h 5071844"/>
              <a:gd name="connsiteX3943" fmla="*/ 7596596 w 10020803"/>
              <a:gd name="connsiteY3943" fmla="*/ 3384954 h 5071844"/>
              <a:gd name="connsiteX3944" fmla="*/ 7585424 w 10020803"/>
              <a:gd name="connsiteY3944" fmla="*/ 3396124 h 5071844"/>
              <a:gd name="connsiteX3945" fmla="*/ 7596596 w 10020803"/>
              <a:gd name="connsiteY3945" fmla="*/ 3396124 h 5071844"/>
              <a:gd name="connsiteX3946" fmla="*/ 7730653 w 10020803"/>
              <a:gd name="connsiteY3946" fmla="*/ 3373783 h 5071844"/>
              <a:gd name="connsiteX3947" fmla="*/ 7730653 w 10020803"/>
              <a:gd name="connsiteY3947" fmla="*/ 3384954 h 5071844"/>
              <a:gd name="connsiteX3948" fmla="*/ 7741824 w 10020803"/>
              <a:gd name="connsiteY3948" fmla="*/ 3384954 h 5071844"/>
              <a:gd name="connsiteX3949" fmla="*/ 7741824 w 10020803"/>
              <a:gd name="connsiteY3949" fmla="*/ 3373783 h 5071844"/>
              <a:gd name="connsiteX3950" fmla="*/ 7730653 w 10020803"/>
              <a:gd name="connsiteY3950" fmla="*/ 3373783 h 5071844"/>
              <a:gd name="connsiteX3951" fmla="*/ 4301013 w 10020803"/>
              <a:gd name="connsiteY3951" fmla="*/ 3373783 h 5071844"/>
              <a:gd name="connsiteX3952" fmla="*/ 4306600 w 10020803"/>
              <a:gd name="connsiteY3952" fmla="*/ 3384954 h 5071844"/>
              <a:gd name="connsiteX3953" fmla="*/ 4312186 w 10020803"/>
              <a:gd name="connsiteY3953" fmla="*/ 3384954 h 5071844"/>
              <a:gd name="connsiteX3954" fmla="*/ 4312186 w 10020803"/>
              <a:gd name="connsiteY3954" fmla="*/ 3373783 h 5071844"/>
              <a:gd name="connsiteX3955" fmla="*/ 4301013 w 10020803"/>
              <a:gd name="connsiteY3955" fmla="*/ 3373783 h 5071844"/>
              <a:gd name="connsiteX3956" fmla="*/ 3295582 w 10020803"/>
              <a:gd name="connsiteY3956" fmla="*/ 3373783 h 5071844"/>
              <a:gd name="connsiteX3957" fmla="*/ 3317926 w 10020803"/>
              <a:gd name="connsiteY3957" fmla="*/ 3373783 h 5071844"/>
              <a:gd name="connsiteX3958" fmla="*/ 3351440 w 10020803"/>
              <a:gd name="connsiteY3958" fmla="*/ 3379367 h 5071844"/>
              <a:gd name="connsiteX3959" fmla="*/ 3373783 w 10020803"/>
              <a:gd name="connsiteY3959" fmla="*/ 3384954 h 5071844"/>
              <a:gd name="connsiteX3960" fmla="*/ 3407297 w 10020803"/>
              <a:gd name="connsiteY3960" fmla="*/ 3396124 h 5071844"/>
              <a:gd name="connsiteX3961" fmla="*/ 3418468 w 10020803"/>
              <a:gd name="connsiteY3961" fmla="*/ 3401711 h 5071844"/>
              <a:gd name="connsiteX3962" fmla="*/ 3435226 w 10020803"/>
              <a:gd name="connsiteY3962" fmla="*/ 3407297 h 5071844"/>
              <a:gd name="connsiteX3963" fmla="*/ 3446398 w 10020803"/>
              <a:gd name="connsiteY3963" fmla="*/ 3407297 h 5071844"/>
              <a:gd name="connsiteX3964" fmla="*/ 3451982 w 10020803"/>
              <a:gd name="connsiteY3964" fmla="*/ 3418468 h 5071844"/>
              <a:gd name="connsiteX3965" fmla="*/ 3440812 w 10020803"/>
              <a:gd name="connsiteY3965" fmla="*/ 3418468 h 5071844"/>
              <a:gd name="connsiteX3966" fmla="*/ 3429640 w 10020803"/>
              <a:gd name="connsiteY3966" fmla="*/ 3412883 h 5071844"/>
              <a:gd name="connsiteX3967" fmla="*/ 3396125 w 10020803"/>
              <a:gd name="connsiteY3967" fmla="*/ 3407297 h 5071844"/>
              <a:gd name="connsiteX3968" fmla="*/ 3334683 w 10020803"/>
              <a:gd name="connsiteY3968" fmla="*/ 3390540 h 5071844"/>
              <a:gd name="connsiteX3969" fmla="*/ 3295582 w 10020803"/>
              <a:gd name="connsiteY3969" fmla="*/ 3373783 h 5071844"/>
              <a:gd name="connsiteX3970" fmla="*/ 2530337 w 10020803"/>
              <a:gd name="connsiteY3970" fmla="*/ 3373783 h 5071844"/>
              <a:gd name="connsiteX3971" fmla="*/ 2541509 w 10020803"/>
              <a:gd name="connsiteY3971" fmla="*/ 3379367 h 5071844"/>
              <a:gd name="connsiteX3972" fmla="*/ 2558265 w 10020803"/>
              <a:gd name="connsiteY3972" fmla="*/ 3384954 h 5071844"/>
              <a:gd name="connsiteX3973" fmla="*/ 2580609 w 10020803"/>
              <a:gd name="connsiteY3973" fmla="*/ 3384954 h 5071844"/>
              <a:gd name="connsiteX3974" fmla="*/ 2591781 w 10020803"/>
              <a:gd name="connsiteY3974" fmla="*/ 3396124 h 5071844"/>
              <a:gd name="connsiteX3975" fmla="*/ 2580609 w 10020803"/>
              <a:gd name="connsiteY3975" fmla="*/ 3407297 h 5071844"/>
              <a:gd name="connsiteX3976" fmla="*/ 2569439 w 10020803"/>
              <a:gd name="connsiteY3976" fmla="*/ 3407297 h 5071844"/>
              <a:gd name="connsiteX3977" fmla="*/ 2547095 w 10020803"/>
              <a:gd name="connsiteY3977" fmla="*/ 3396124 h 5071844"/>
              <a:gd name="connsiteX3978" fmla="*/ 2524751 w 10020803"/>
              <a:gd name="connsiteY3978" fmla="*/ 3379367 h 5071844"/>
              <a:gd name="connsiteX3979" fmla="*/ 2530337 w 10020803"/>
              <a:gd name="connsiteY3979" fmla="*/ 3373783 h 5071844"/>
              <a:gd name="connsiteX3980" fmla="*/ 9330965 w 10020803"/>
              <a:gd name="connsiteY3980" fmla="*/ 3368197 h 5071844"/>
              <a:gd name="connsiteX3981" fmla="*/ 9339343 w 10020803"/>
              <a:gd name="connsiteY3981" fmla="*/ 3373783 h 5071844"/>
              <a:gd name="connsiteX3982" fmla="*/ 9328172 w 10020803"/>
              <a:gd name="connsiteY3982" fmla="*/ 3373783 h 5071844"/>
              <a:gd name="connsiteX3983" fmla="*/ 9330965 w 10020803"/>
              <a:gd name="connsiteY3983" fmla="*/ 3368197 h 5071844"/>
              <a:gd name="connsiteX3984" fmla="*/ 9786202 w 10020803"/>
              <a:gd name="connsiteY3984" fmla="*/ 3362610 h 5071844"/>
              <a:gd name="connsiteX3985" fmla="*/ 9797374 w 10020803"/>
              <a:gd name="connsiteY3985" fmla="*/ 3373783 h 5071844"/>
              <a:gd name="connsiteX3986" fmla="*/ 9786202 w 10020803"/>
              <a:gd name="connsiteY3986" fmla="*/ 3384954 h 5071844"/>
              <a:gd name="connsiteX3987" fmla="*/ 9769445 w 10020803"/>
              <a:gd name="connsiteY3987" fmla="*/ 3384954 h 5071844"/>
              <a:gd name="connsiteX3988" fmla="*/ 9763860 w 10020803"/>
              <a:gd name="connsiteY3988" fmla="*/ 3384954 h 5071844"/>
              <a:gd name="connsiteX3989" fmla="*/ 9786202 w 10020803"/>
              <a:gd name="connsiteY3989" fmla="*/ 3362610 h 5071844"/>
              <a:gd name="connsiteX3990" fmla="*/ 8948342 w 10020803"/>
              <a:gd name="connsiteY3990" fmla="*/ 3362610 h 5071844"/>
              <a:gd name="connsiteX3991" fmla="*/ 8937172 w 10020803"/>
              <a:gd name="connsiteY3991" fmla="*/ 3373783 h 5071844"/>
              <a:gd name="connsiteX3992" fmla="*/ 8948342 w 10020803"/>
              <a:gd name="connsiteY3992" fmla="*/ 3373783 h 5071844"/>
              <a:gd name="connsiteX3993" fmla="*/ 7596596 w 10020803"/>
              <a:gd name="connsiteY3993" fmla="*/ 3362610 h 5071844"/>
              <a:gd name="connsiteX3994" fmla="*/ 7618938 w 10020803"/>
              <a:gd name="connsiteY3994" fmla="*/ 3373783 h 5071844"/>
              <a:gd name="connsiteX3995" fmla="*/ 7641282 w 10020803"/>
              <a:gd name="connsiteY3995" fmla="*/ 3384954 h 5071844"/>
              <a:gd name="connsiteX3996" fmla="*/ 7652452 w 10020803"/>
              <a:gd name="connsiteY3996" fmla="*/ 3384954 h 5071844"/>
              <a:gd name="connsiteX3997" fmla="*/ 7646866 w 10020803"/>
              <a:gd name="connsiteY3997" fmla="*/ 3396124 h 5071844"/>
              <a:gd name="connsiteX3998" fmla="*/ 7669210 w 10020803"/>
              <a:gd name="connsiteY3998" fmla="*/ 3401711 h 5071844"/>
              <a:gd name="connsiteX3999" fmla="*/ 7685967 w 10020803"/>
              <a:gd name="connsiteY3999" fmla="*/ 3407297 h 5071844"/>
              <a:gd name="connsiteX4000" fmla="*/ 7691553 w 10020803"/>
              <a:gd name="connsiteY4000" fmla="*/ 3407297 h 5071844"/>
              <a:gd name="connsiteX4001" fmla="*/ 7708310 w 10020803"/>
              <a:gd name="connsiteY4001" fmla="*/ 3407297 h 5071844"/>
              <a:gd name="connsiteX4002" fmla="*/ 7719481 w 10020803"/>
              <a:gd name="connsiteY4002" fmla="*/ 3396124 h 5071844"/>
              <a:gd name="connsiteX4003" fmla="*/ 7697139 w 10020803"/>
              <a:gd name="connsiteY4003" fmla="*/ 3384954 h 5071844"/>
              <a:gd name="connsiteX4004" fmla="*/ 7663624 w 10020803"/>
              <a:gd name="connsiteY4004" fmla="*/ 3379367 h 5071844"/>
              <a:gd name="connsiteX4005" fmla="*/ 7607766 w 10020803"/>
              <a:gd name="connsiteY4005" fmla="*/ 3362610 h 5071844"/>
              <a:gd name="connsiteX4006" fmla="*/ 3879291 w 10020803"/>
              <a:gd name="connsiteY4006" fmla="*/ 3357026 h 5071844"/>
              <a:gd name="connsiteX4007" fmla="*/ 3887669 w 10020803"/>
              <a:gd name="connsiteY4007" fmla="*/ 3362610 h 5071844"/>
              <a:gd name="connsiteX4008" fmla="*/ 3876498 w 10020803"/>
              <a:gd name="connsiteY4008" fmla="*/ 3362610 h 5071844"/>
              <a:gd name="connsiteX4009" fmla="*/ 3879291 w 10020803"/>
              <a:gd name="connsiteY4009" fmla="*/ 3357026 h 5071844"/>
              <a:gd name="connsiteX4010" fmla="*/ 2422812 w 10020803"/>
              <a:gd name="connsiteY4010" fmla="*/ 3357026 h 5071844"/>
              <a:gd name="connsiteX4011" fmla="*/ 2429794 w 10020803"/>
              <a:gd name="connsiteY4011" fmla="*/ 3362610 h 5071844"/>
              <a:gd name="connsiteX4012" fmla="*/ 2440966 w 10020803"/>
              <a:gd name="connsiteY4012" fmla="*/ 3368197 h 5071844"/>
              <a:gd name="connsiteX4013" fmla="*/ 2452137 w 10020803"/>
              <a:gd name="connsiteY4013" fmla="*/ 3368197 h 5071844"/>
              <a:gd name="connsiteX4014" fmla="*/ 2468894 w 10020803"/>
              <a:gd name="connsiteY4014" fmla="*/ 3373783 h 5071844"/>
              <a:gd name="connsiteX4015" fmla="*/ 2502408 w 10020803"/>
              <a:gd name="connsiteY4015" fmla="*/ 3373783 h 5071844"/>
              <a:gd name="connsiteX4016" fmla="*/ 2491238 w 10020803"/>
              <a:gd name="connsiteY4016" fmla="*/ 3396124 h 5071844"/>
              <a:gd name="connsiteX4017" fmla="*/ 2480066 w 10020803"/>
              <a:gd name="connsiteY4017" fmla="*/ 3384954 h 5071844"/>
              <a:gd name="connsiteX4018" fmla="*/ 2413037 w 10020803"/>
              <a:gd name="connsiteY4018" fmla="*/ 3362610 h 5071844"/>
              <a:gd name="connsiteX4019" fmla="*/ 2422812 w 10020803"/>
              <a:gd name="connsiteY4019" fmla="*/ 3357026 h 5071844"/>
              <a:gd name="connsiteX4020" fmla="*/ 8278055 w 10020803"/>
              <a:gd name="connsiteY4020" fmla="*/ 3351440 h 5071844"/>
              <a:gd name="connsiteX4021" fmla="*/ 8289226 w 10020803"/>
              <a:gd name="connsiteY4021" fmla="*/ 3362610 h 5071844"/>
              <a:gd name="connsiteX4022" fmla="*/ 8311569 w 10020803"/>
              <a:gd name="connsiteY4022" fmla="*/ 3362610 h 5071844"/>
              <a:gd name="connsiteX4023" fmla="*/ 8322740 w 10020803"/>
              <a:gd name="connsiteY4023" fmla="*/ 3373783 h 5071844"/>
              <a:gd name="connsiteX4024" fmla="*/ 8345083 w 10020803"/>
              <a:gd name="connsiteY4024" fmla="*/ 3373783 h 5071844"/>
              <a:gd name="connsiteX4025" fmla="*/ 8367426 w 10020803"/>
              <a:gd name="connsiteY4025" fmla="*/ 3401711 h 5071844"/>
              <a:gd name="connsiteX4026" fmla="*/ 8395356 w 10020803"/>
              <a:gd name="connsiteY4026" fmla="*/ 3418468 h 5071844"/>
              <a:gd name="connsiteX4027" fmla="*/ 8406527 w 10020803"/>
              <a:gd name="connsiteY4027" fmla="*/ 3412883 h 5071844"/>
              <a:gd name="connsiteX4028" fmla="*/ 8412113 w 10020803"/>
              <a:gd name="connsiteY4028" fmla="*/ 3418468 h 5071844"/>
              <a:gd name="connsiteX4029" fmla="*/ 8423284 w 10020803"/>
              <a:gd name="connsiteY4029" fmla="*/ 3429640 h 5071844"/>
              <a:gd name="connsiteX4030" fmla="*/ 8445627 w 10020803"/>
              <a:gd name="connsiteY4030" fmla="*/ 3429640 h 5071844"/>
              <a:gd name="connsiteX4031" fmla="*/ 8445627 w 10020803"/>
              <a:gd name="connsiteY4031" fmla="*/ 3440811 h 5071844"/>
              <a:gd name="connsiteX4032" fmla="*/ 8456798 w 10020803"/>
              <a:gd name="connsiteY4032" fmla="*/ 3440811 h 5071844"/>
              <a:gd name="connsiteX4033" fmla="*/ 8445627 w 10020803"/>
              <a:gd name="connsiteY4033" fmla="*/ 3451982 h 5071844"/>
              <a:gd name="connsiteX4034" fmla="*/ 8456798 w 10020803"/>
              <a:gd name="connsiteY4034" fmla="*/ 3451982 h 5071844"/>
              <a:gd name="connsiteX4035" fmla="*/ 8456798 w 10020803"/>
              <a:gd name="connsiteY4035" fmla="*/ 3440811 h 5071844"/>
              <a:gd name="connsiteX4036" fmla="*/ 8467970 w 10020803"/>
              <a:gd name="connsiteY4036" fmla="*/ 3440811 h 5071844"/>
              <a:gd name="connsiteX4037" fmla="*/ 8490312 w 10020803"/>
              <a:gd name="connsiteY4037" fmla="*/ 3451982 h 5071844"/>
              <a:gd name="connsiteX4038" fmla="*/ 8557341 w 10020803"/>
              <a:gd name="connsiteY4038" fmla="*/ 3463154 h 5071844"/>
              <a:gd name="connsiteX4039" fmla="*/ 8568512 w 10020803"/>
              <a:gd name="connsiteY4039" fmla="*/ 3451982 h 5071844"/>
              <a:gd name="connsiteX4040" fmla="*/ 8423284 w 10020803"/>
              <a:gd name="connsiteY4040" fmla="*/ 3384954 h 5071844"/>
              <a:gd name="connsiteX4041" fmla="*/ 8389770 w 10020803"/>
              <a:gd name="connsiteY4041" fmla="*/ 3373783 h 5071844"/>
              <a:gd name="connsiteX4042" fmla="*/ 8322740 w 10020803"/>
              <a:gd name="connsiteY4042" fmla="*/ 3351440 h 5071844"/>
              <a:gd name="connsiteX4043" fmla="*/ 7752996 w 10020803"/>
              <a:gd name="connsiteY4043" fmla="*/ 3351440 h 5071844"/>
              <a:gd name="connsiteX4044" fmla="*/ 7752996 w 10020803"/>
              <a:gd name="connsiteY4044" fmla="*/ 3362610 h 5071844"/>
              <a:gd name="connsiteX4045" fmla="*/ 7764168 w 10020803"/>
              <a:gd name="connsiteY4045" fmla="*/ 3351440 h 5071844"/>
              <a:gd name="connsiteX4046" fmla="*/ 7752996 w 10020803"/>
              <a:gd name="connsiteY4046" fmla="*/ 3351440 h 5071844"/>
              <a:gd name="connsiteX4047" fmla="*/ 7406680 w 10020803"/>
              <a:gd name="connsiteY4047" fmla="*/ 3351440 h 5071844"/>
              <a:gd name="connsiteX4048" fmla="*/ 7406680 w 10020803"/>
              <a:gd name="connsiteY4048" fmla="*/ 3362610 h 5071844"/>
              <a:gd name="connsiteX4049" fmla="*/ 7417852 w 10020803"/>
              <a:gd name="connsiteY4049" fmla="*/ 3351440 h 5071844"/>
              <a:gd name="connsiteX4050" fmla="*/ 7406680 w 10020803"/>
              <a:gd name="connsiteY4050" fmla="*/ 3351440 h 5071844"/>
              <a:gd name="connsiteX4051" fmla="*/ 2435380 w 10020803"/>
              <a:gd name="connsiteY4051" fmla="*/ 3351440 h 5071844"/>
              <a:gd name="connsiteX4052" fmla="*/ 2457722 w 10020803"/>
              <a:gd name="connsiteY4052" fmla="*/ 3351440 h 5071844"/>
              <a:gd name="connsiteX4053" fmla="*/ 2457722 w 10020803"/>
              <a:gd name="connsiteY4053" fmla="*/ 3362610 h 5071844"/>
              <a:gd name="connsiteX4054" fmla="*/ 2435380 w 10020803"/>
              <a:gd name="connsiteY4054" fmla="*/ 3351440 h 5071844"/>
              <a:gd name="connsiteX4055" fmla="*/ 3831812 w 10020803"/>
              <a:gd name="connsiteY4055" fmla="*/ 3340267 h 5071844"/>
              <a:gd name="connsiteX4056" fmla="*/ 3842984 w 10020803"/>
              <a:gd name="connsiteY4056" fmla="*/ 3351440 h 5071844"/>
              <a:gd name="connsiteX4057" fmla="*/ 3837398 w 10020803"/>
              <a:gd name="connsiteY4057" fmla="*/ 3351440 h 5071844"/>
              <a:gd name="connsiteX4058" fmla="*/ 3826227 w 10020803"/>
              <a:gd name="connsiteY4058" fmla="*/ 3345853 h 5071844"/>
              <a:gd name="connsiteX4059" fmla="*/ 3831812 w 10020803"/>
              <a:gd name="connsiteY4059" fmla="*/ 3340267 h 5071844"/>
              <a:gd name="connsiteX4060" fmla="*/ 4019633 w 10020803"/>
              <a:gd name="connsiteY4060" fmla="*/ 3336777 h 5071844"/>
              <a:gd name="connsiteX4061" fmla="*/ 4021727 w 10020803"/>
              <a:gd name="connsiteY4061" fmla="*/ 3351440 h 5071844"/>
              <a:gd name="connsiteX4062" fmla="*/ 4032899 w 10020803"/>
              <a:gd name="connsiteY4062" fmla="*/ 3362610 h 5071844"/>
              <a:gd name="connsiteX4063" fmla="*/ 4021727 w 10020803"/>
              <a:gd name="connsiteY4063" fmla="*/ 3362610 h 5071844"/>
              <a:gd name="connsiteX4064" fmla="*/ 4010556 w 10020803"/>
              <a:gd name="connsiteY4064" fmla="*/ 3362610 h 5071844"/>
              <a:gd name="connsiteX4065" fmla="*/ 4088757 w 10020803"/>
              <a:gd name="connsiteY4065" fmla="*/ 3373783 h 5071844"/>
              <a:gd name="connsiteX4066" fmla="*/ 4122271 w 10020803"/>
              <a:gd name="connsiteY4066" fmla="*/ 3379367 h 5071844"/>
              <a:gd name="connsiteX4067" fmla="*/ 4144614 w 10020803"/>
              <a:gd name="connsiteY4067" fmla="*/ 3396124 h 5071844"/>
              <a:gd name="connsiteX4068" fmla="*/ 4155785 w 10020803"/>
              <a:gd name="connsiteY4068" fmla="*/ 3396124 h 5071844"/>
              <a:gd name="connsiteX4069" fmla="*/ 4172542 w 10020803"/>
              <a:gd name="connsiteY4069" fmla="*/ 3401711 h 5071844"/>
              <a:gd name="connsiteX4070" fmla="*/ 4178128 w 10020803"/>
              <a:gd name="connsiteY4070" fmla="*/ 3407297 h 5071844"/>
              <a:gd name="connsiteX4071" fmla="*/ 4245156 w 10020803"/>
              <a:gd name="connsiteY4071" fmla="*/ 3418468 h 5071844"/>
              <a:gd name="connsiteX4072" fmla="*/ 4289843 w 10020803"/>
              <a:gd name="connsiteY4072" fmla="*/ 3429640 h 5071844"/>
              <a:gd name="connsiteX4073" fmla="*/ 4267499 w 10020803"/>
              <a:gd name="connsiteY4073" fmla="*/ 3412883 h 5071844"/>
              <a:gd name="connsiteX4074" fmla="*/ 4233985 w 10020803"/>
              <a:gd name="connsiteY4074" fmla="*/ 3407297 h 5071844"/>
              <a:gd name="connsiteX4075" fmla="*/ 4222813 w 10020803"/>
              <a:gd name="connsiteY4075" fmla="*/ 3407297 h 5071844"/>
              <a:gd name="connsiteX4076" fmla="*/ 4211643 w 10020803"/>
              <a:gd name="connsiteY4076" fmla="*/ 3396124 h 5071844"/>
              <a:gd name="connsiteX4077" fmla="*/ 4166956 w 10020803"/>
              <a:gd name="connsiteY4077" fmla="*/ 3384954 h 5071844"/>
              <a:gd name="connsiteX4078" fmla="*/ 4155785 w 10020803"/>
              <a:gd name="connsiteY4078" fmla="*/ 3384954 h 5071844"/>
              <a:gd name="connsiteX4079" fmla="*/ 4150200 w 10020803"/>
              <a:gd name="connsiteY4079" fmla="*/ 3379367 h 5071844"/>
              <a:gd name="connsiteX4080" fmla="*/ 4133442 w 10020803"/>
              <a:gd name="connsiteY4080" fmla="*/ 3373783 h 5071844"/>
              <a:gd name="connsiteX4081" fmla="*/ 4122271 w 10020803"/>
              <a:gd name="connsiteY4081" fmla="*/ 3373783 h 5071844"/>
              <a:gd name="connsiteX4082" fmla="*/ 4099927 w 10020803"/>
              <a:gd name="connsiteY4082" fmla="*/ 3362610 h 5071844"/>
              <a:gd name="connsiteX4083" fmla="*/ 4099927 w 10020803"/>
              <a:gd name="connsiteY4083" fmla="*/ 3351440 h 5071844"/>
              <a:gd name="connsiteX4084" fmla="*/ 4077585 w 10020803"/>
              <a:gd name="connsiteY4084" fmla="*/ 3351440 h 5071844"/>
              <a:gd name="connsiteX4085" fmla="*/ 4032899 w 10020803"/>
              <a:gd name="connsiteY4085" fmla="*/ 3340267 h 5071844"/>
              <a:gd name="connsiteX4086" fmla="*/ 4019633 w 10020803"/>
              <a:gd name="connsiteY4086" fmla="*/ 3336777 h 5071844"/>
              <a:gd name="connsiteX4087" fmla="*/ 7426232 w 10020803"/>
              <a:gd name="connsiteY4087" fmla="*/ 3334682 h 5071844"/>
              <a:gd name="connsiteX4088" fmla="*/ 7417852 w 10020803"/>
              <a:gd name="connsiteY4088" fmla="*/ 3340267 h 5071844"/>
              <a:gd name="connsiteX4089" fmla="*/ 7429024 w 10020803"/>
              <a:gd name="connsiteY4089" fmla="*/ 3340267 h 5071844"/>
              <a:gd name="connsiteX4090" fmla="*/ 7426232 w 10020803"/>
              <a:gd name="connsiteY4090" fmla="*/ 3334682 h 5071844"/>
              <a:gd name="connsiteX4091" fmla="*/ 7743220 w 10020803"/>
              <a:gd name="connsiteY4091" fmla="*/ 3333286 h 5071844"/>
              <a:gd name="connsiteX4092" fmla="*/ 7736240 w 10020803"/>
              <a:gd name="connsiteY4092" fmla="*/ 3334682 h 5071844"/>
              <a:gd name="connsiteX4093" fmla="*/ 7730653 w 10020803"/>
              <a:gd name="connsiteY4093" fmla="*/ 3340267 h 5071844"/>
              <a:gd name="connsiteX4094" fmla="*/ 7752996 w 10020803"/>
              <a:gd name="connsiteY4094" fmla="*/ 3340267 h 5071844"/>
              <a:gd name="connsiteX4095" fmla="*/ 7743220 w 10020803"/>
              <a:gd name="connsiteY4095" fmla="*/ 3333286 h 5071844"/>
              <a:gd name="connsiteX4096" fmla="*/ 9182944 w 10020803"/>
              <a:gd name="connsiteY4096" fmla="*/ 3329096 h 5071844"/>
              <a:gd name="connsiteX4097" fmla="*/ 9216458 w 10020803"/>
              <a:gd name="connsiteY4097" fmla="*/ 3329096 h 5071844"/>
              <a:gd name="connsiteX4098" fmla="*/ 9249972 w 10020803"/>
              <a:gd name="connsiteY4098" fmla="*/ 3351440 h 5071844"/>
              <a:gd name="connsiteX4099" fmla="*/ 9216458 w 10020803"/>
              <a:gd name="connsiteY4099" fmla="*/ 3351440 h 5071844"/>
              <a:gd name="connsiteX4100" fmla="*/ 9194115 w 10020803"/>
              <a:gd name="connsiteY4100" fmla="*/ 3340267 h 5071844"/>
              <a:gd name="connsiteX4101" fmla="*/ 9182944 w 10020803"/>
              <a:gd name="connsiteY4101" fmla="*/ 3329096 h 5071844"/>
              <a:gd name="connsiteX4102" fmla="*/ 3206211 w 10020803"/>
              <a:gd name="connsiteY4102" fmla="*/ 3329096 h 5071844"/>
              <a:gd name="connsiteX4103" fmla="*/ 3217382 w 10020803"/>
              <a:gd name="connsiteY4103" fmla="*/ 3329096 h 5071844"/>
              <a:gd name="connsiteX4104" fmla="*/ 3206211 w 10020803"/>
              <a:gd name="connsiteY4104" fmla="*/ 3329096 h 5071844"/>
              <a:gd name="connsiteX4105" fmla="*/ 9372859 w 10020803"/>
              <a:gd name="connsiteY4105" fmla="*/ 3317925 h 5071844"/>
              <a:gd name="connsiteX4106" fmla="*/ 9384030 w 10020803"/>
              <a:gd name="connsiteY4106" fmla="*/ 3317925 h 5071844"/>
              <a:gd name="connsiteX4107" fmla="*/ 9395201 w 10020803"/>
              <a:gd name="connsiteY4107" fmla="*/ 3329096 h 5071844"/>
              <a:gd name="connsiteX4108" fmla="*/ 9462230 w 10020803"/>
              <a:gd name="connsiteY4108" fmla="*/ 3334682 h 5071844"/>
              <a:gd name="connsiteX4109" fmla="*/ 9540431 w 10020803"/>
              <a:gd name="connsiteY4109" fmla="*/ 3351440 h 5071844"/>
              <a:gd name="connsiteX4110" fmla="*/ 9562772 w 10020803"/>
              <a:gd name="connsiteY4110" fmla="*/ 3351440 h 5071844"/>
              <a:gd name="connsiteX4111" fmla="*/ 9568359 w 10020803"/>
              <a:gd name="connsiteY4111" fmla="*/ 3357024 h 5071844"/>
              <a:gd name="connsiteX4112" fmla="*/ 9573945 w 10020803"/>
              <a:gd name="connsiteY4112" fmla="*/ 3373783 h 5071844"/>
              <a:gd name="connsiteX4113" fmla="*/ 9585116 w 10020803"/>
              <a:gd name="connsiteY4113" fmla="*/ 3384954 h 5071844"/>
              <a:gd name="connsiteX4114" fmla="*/ 9607459 w 10020803"/>
              <a:gd name="connsiteY4114" fmla="*/ 3390540 h 5071844"/>
              <a:gd name="connsiteX4115" fmla="*/ 9635388 w 10020803"/>
              <a:gd name="connsiteY4115" fmla="*/ 3401711 h 5071844"/>
              <a:gd name="connsiteX4116" fmla="*/ 9674487 w 10020803"/>
              <a:gd name="connsiteY4116" fmla="*/ 3418468 h 5071844"/>
              <a:gd name="connsiteX4117" fmla="*/ 9708001 w 10020803"/>
              <a:gd name="connsiteY4117" fmla="*/ 3429640 h 5071844"/>
              <a:gd name="connsiteX4118" fmla="*/ 9719173 w 10020803"/>
              <a:gd name="connsiteY4118" fmla="*/ 3435225 h 5071844"/>
              <a:gd name="connsiteX4119" fmla="*/ 9741515 w 10020803"/>
              <a:gd name="connsiteY4119" fmla="*/ 3451982 h 5071844"/>
              <a:gd name="connsiteX4120" fmla="*/ 9763860 w 10020803"/>
              <a:gd name="connsiteY4120" fmla="*/ 3463154 h 5071844"/>
              <a:gd name="connsiteX4121" fmla="*/ 9719173 w 10020803"/>
              <a:gd name="connsiteY4121" fmla="*/ 3463154 h 5071844"/>
              <a:gd name="connsiteX4122" fmla="*/ 9696830 w 10020803"/>
              <a:gd name="connsiteY4122" fmla="*/ 3451982 h 5071844"/>
              <a:gd name="connsiteX4123" fmla="*/ 9663316 w 10020803"/>
              <a:gd name="connsiteY4123" fmla="*/ 3440811 h 5071844"/>
              <a:gd name="connsiteX4124" fmla="*/ 9635388 w 10020803"/>
              <a:gd name="connsiteY4124" fmla="*/ 3424054 h 5071844"/>
              <a:gd name="connsiteX4125" fmla="*/ 9618631 w 10020803"/>
              <a:gd name="connsiteY4125" fmla="*/ 3418468 h 5071844"/>
              <a:gd name="connsiteX4126" fmla="*/ 9607459 w 10020803"/>
              <a:gd name="connsiteY4126" fmla="*/ 3418468 h 5071844"/>
              <a:gd name="connsiteX4127" fmla="*/ 9562772 w 10020803"/>
              <a:gd name="connsiteY4127" fmla="*/ 3396124 h 5071844"/>
              <a:gd name="connsiteX4128" fmla="*/ 9518088 w 10020803"/>
              <a:gd name="connsiteY4128" fmla="*/ 3373783 h 5071844"/>
              <a:gd name="connsiteX4129" fmla="*/ 9506915 w 10020803"/>
              <a:gd name="connsiteY4129" fmla="*/ 3362610 h 5071844"/>
              <a:gd name="connsiteX4130" fmla="*/ 9495744 w 10020803"/>
              <a:gd name="connsiteY4130" fmla="*/ 3362610 h 5071844"/>
              <a:gd name="connsiteX4131" fmla="*/ 9484573 w 10020803"/>
              <a:gd name="connsiteY4131" fmla="*/ 3351440 h 5071844"/>
              <a:gd name="connsiteX4132" fmla="*/ 9484573 w 10020803"/>
              <a:gd name="connsiteY4132" fmla="*/ 3362610 h 5071844"/>
              <a:gd name="connsiteX4133" fmla="*/ 9462230 w 10020803"/>
              <a:gd name="connsiteY4133" fmla="*/ 3373783 h 5071844"/>
              <a:gd name="connsiteX4134" fmla="*/ 9445473 w 10020803"/>
              <a:gd name="connsiteY4134" fmla="*/ 3351440 h 5071844"/>
              <a:gd name="connsiteX4135" fmla="*/ 9428716 w 10020803"/>
              <a:gd name="connsiteY4135" fmla="*/ 3340267 h 5071844"/>
              <a:gd name="connsiteX4136" fmla="*/ 9372859 w 10020803"/>
              <a:gd name="connsiteY4136" fmla="*/ 3317925 h 5071844"/>
              <a:gd name="connsiteX4137" fmla="*/ 8188684 w 10020803"/>
              <a:gd name="connsiteY4137" fmla="*/ 3317925 h 5071844"/>
              <a:gd name="connsiteX4138" fmla="*/ 8188684 w 10020803"/>
              <a:gd name="connsiteY4138" fmla="*/ 3329096 h 5071844"/>
              <a:gd name="connsiteX4139" fmla="*/ 8211026 w 10020803"/>
              <a:gd name="connsiteY4139" fmla="*/ 3329096 h 5071844"/>
              <a:gd name="connsiteX4140" fmla="*/ 8222198 w 10020803"/>
              <a:gd name="connsiteY4140" fmla="*/ 3340267 h 5071844"/>
              <a:gd name="connsiteX4141" fmla="*/ 8244541 w 10020803"/>
              <a:gd name="connsiteY4141" fmla="*/ 3340267 h 5071844"/>
              <a:gd name="connsiteX4142" fmla="*/ 8266883 w 10020803"/>
              <a:gd name="connsiteY4142" fmla="*/ 3340267 h 5071844"/>
              <a:gd name="connsiteX4143" fmla="*/ 8244541 w 10020803"/>
              <a:gd name="connsiteY4143" fmla="*/ 3329096 h 5071844"/>
              <a:gd name="connsiteX4144" fmla="*/ 8188684 w 10020803"/>
              <a:gd name="connsiteY4144" fmla="*/ 3317925 h 5071844"/>
              <a:gd name="connsiteX4145" fmla="*/ 3943526 w 10020803"/>
              <a:gd name="connsiteY4145" fmla="*/ 3317925 h 5071844"/>
              <a:gd name="connsiteX4146" fmla="*/ 3943526 w 10020803"/>
              <a:gd name="connsiteY4146" fmla="*/ 3329096 h 5071844"/>
              <a:gd name="connsiteX4147" fmla="*/ 3965870 w 10020803"/>
              <a:gd name="connsiteY4147" fmla="*/ 3340267 h 5071844"/>
              <a:gd name="connsiteX4148" fmla="*/ 3977042 w 10020803"/>
              <a:gd name="connsiteY4148" fmla="*/ 3340267 h 5071844"/>
              <a:gd name="connsiteX4149" fmla="*/ 3965870 w 10020803"/>
              <a:gd name="connsiteY4149" fmla="*/ 3329096 h 5071844"/>
              <a:gd name="connsiteX4150" fmla="*/ 9535961 w 10020803"/>
              <a:gd name="connsiteY4150" fmla="*/ 3311222 h 5071844"/>
              <a:gd name="connsiteX4151" fmla="*/ 9550585 w 10020803"/>
              <a:gd name="connsiteY4151" fmla="*/ 3314878 h 5071844"/>
              <a:gd name="connsiteX4152" fmla="*/ 9551602 w 10020803"/>
              <a:gd name="connsiteY4152" fmla="*/ 3317925 h 5071844"/>
              <a:gd name="connsiteX4153" fmla="*/ 9529258 w 10020803"/>
              <a:gd name="connsiteY4153" fmla="*/ 3317925 h 5071844"/>
              <a:gd name="connsiteX4154" fmla="*/ 8029489 w 10020803"/>
              <a:gd name="connsiteY4154" fmla="*/ 3310943 h 5071844"/>
              <a:gd name="connsiteX4155" fmla="*/ 8032283 w 10020803"/>
              <a:gd name="connsiteY4155" fmla="*/ 3312339 h 5071844"/>
              <a:gd name="connsiteX4156" fmla="*/ 8021110 w 10020803"/>
              <a:gd name="connsiteY4156" fmla="*/ 3317925 h 5071844"/>
              <a:gd name="connsiteX4157" fmla="*/ 8029489 w 10020803"/>
              <a:gd name="connsiteY4157" fmla="*/ 3310943 h 5071844"/>
              <a:gd name="connsiteX4158" fmla="*/ 8322740 w 10020803"/>
              <a:gd name="connsiteY4158" fmla="*/ 3306753 h 5071844"/>
              <a:gd name="connsiteX4159" fmla="*/ 8311569 w 10020803"/>
              <a:gd name="connsiteY4159" fmla="*/ 3317925 h 5071844"/>
              <a:gd name="connsiteX4160" fmla="*/ 8333912 w 10020803"/>
              <a:gd name="connsiteY4160" fmla="*/ 3317925 h 5071844"/>
              <a:gd name="connsiteX4161" fmla="*/ 8328326 w 10020803"/>
              <a:gd name="connsiteY4161" fmla="*/ 3312339 h 5071844"/>
              <a:gd name="connsiteX4162" fmla="*/ 8322740 w 10020803"/>
              <a:gd name="connsiteY4162" fmla="*/ 3306753 h 5071844"/>
              <a:gd name="connsiteX4163" fmla="*/ 7317309 w 10020803"/>
              <a:gd name="connsiteY4163" fmla="*/ 3306753 h 5071844"/>
              <a:gd name="connsiteX4164" fmla="*/ 7328480 w 10020803"/>
              <a:gd name="connsiteY4164" fmla="*/ 3317925 h 5071844"/>
              <a:gd name="connsiteX4165" fmla="*/ 7328480 w 10020803"/>
              <a:gd name="connsiteY4165" fmla="*/ 3306753 h 5071844"/>
              <a:gd name="connsiteX4166" fmla="*/ 7317309 w 10020803"/>
              <a:gd name="connsiteY4166" fmla="*/ 3306753 h 5071844"/>
              <a:gd name="connsiteX4167" fmla="*/ 7261452 w 10020803"/>
              <a:gd name="connsiteY4167" fmla="*/ 3306753 h 5071844"/>
              <a:gd name="connsiteX4168" fmla="*/ 7272622 w 10020803"/>
              <a:gd name="connsiteY4168" fmla="*/ 3317925 h 5071844"/>
              <a:gd name="connsiteX4169" fmla="*/ 7272622 w 10020803"/>
              <a:gd name="connsiteY4169" fmla="*/ 3312339 h 5071844"/>
              <a:gd name="connsiteX4170" fmla="*/ 7261452 w 10020803"/>
              <a:gd name="connsiteY4170" fmla="*/ 3306753 h 5071844"/>
              <a:gd name="connsiteX4171" fmla="*/ 3563696 w 10020803"/>
              <a:gd name="connsiteY4171" fmla="*/ 3306753 h 5071844"/>
              <a:gd name="connsiteX4172" fmla="*/ 3574869 w 10020803"/>
              <a:gd name="connsiteY4172" fmla="*/ 3317925 h 5071844"/>
              <a:gd name="connsiteX4173" fmla="*/ 3630726 w 10020803"/>
              <a:gd name="connsiteY4173" fmla="*/ 3329096 h 5071844"/>
              <a:gd name="connsiteX4174" fmla="*/ 3641897 w 10020803"/>
              <a:gd name="connsiteY4174" fmla="*/ 3329096 h 5071844"/>
              <a:gd name="connsiteX4175" fmla="*/ 3563696 w 10020803"/>
              <a:gd name="connsiteY4175" fmla="*/ 3306753 h 5071844"/>
              <a:gd name="connsiteX4176" fmla="*/ 7394112 w 10020803"/>
              <a:gd name="connsiteY4176" fmla="*/ 3299771 h 5071844"/>
              <a:gd name="connsiteX4177" fmla="*/ 7389924 w 10020803"/>
              <a:gd name="connsiteY4177" fmla="*/ 3301167 h 5071844"/>
              <a:gd name="connsiteX4178" fmla="*/ 7384337 w 10020803"/>
              <a:gd name="connsiteY4178" fmla="*/ 3317925 h 5071844"/>
              <a:gd name="connsiteX4179" fmla="*/ 7395510 w 10020803"/>
              <a:gd name="connsiteY4179" fmla="*/ 3306753 h 5071844"/>
              <a:gd name="connsiteX4180" fmla="*/ 7394112 w 10020803"/>
              <a:gd name="connsiteY4180" fmla="*/ 3299771 h 5071844"/>
              <a:gd name="connsiteX4181" fmla="*/ 9272315 w 10020803"/>
              <a:gd name="connsiteY4181" fmla="*/ 3295582 h 5071844"/>
              <a:gd name="connsiteX4182" fmla="*/ 9350516 w 10020803"/>
              <a:gd name="connsiteY4182" fmla="*/ 3306753 h 5071844"/>
              <a:gd name="connsiteX4183" fmla="*/ 9339343 w 10020803"/>
              <a:gd name="connsiteY4183" fmla="*/ 3317925 h 5071844"/>
              <a:gd name="connsiteX4184" fmla="*/ 9311415 w 10020803"/>
              <a:gd name="connsiteY4184" fmla="*/ 3317925 h 5071844"/>
              <a:gd name="connsiteX4185" fmla="*/ 9277901 w 10020803"/>
              <a:gd name="connsiteY4185" fmla="*/ 3312339 h 5071844"/>
              <a:gd name="connsiteX4186" fmla="*/ 9272315 w 10020803"/>
              <a:gd name="connsiteY4186" fmla="*/ 3295582 h 5071844"/>
              <a:gd name="connsiteX4187" fmla="*/ 4401557 w 10020803"/>
              <a:gd name="connsiteY4187" fmla="*/ 3295582 h 5071844"/>
              <a:gd name="connsiteX4188" fmla="*/ 4390386 w 10020803"/>
              <a:gd name="connsiteY4188" fmla="*/ 3301167 h 5071844"/>
              <a:gd name="connsiteX4189" fmla="*/ 4395971 w 10020803"/>
              <a:gd name="connsiteY4189" fmla="*/ 3306753 h 5071844"/>
              <a:gd name="connsiteX4190" fmla="*/ 4401557 w 10020803"/>
              <a:gd name="connsiteY4190" fmla="*/ 3295582 h 5071844"/>
              <a:gd name="connsiteX4191" fmla="*/ 3943526 w 10020803"/>
              <a:gd name="connsiteY4191" fmla="*/ 3295582 h 5071844"/>
              <a:gd name="connsiteX4192" fmla="*/ 3932356 w 10020803"/>
              <a:gd name="connsiteY4192" fmla="*/ 3306753 h 5071844"/>
              <a:gd name="connsiteX4193" fmla="*/ 3943526 w 10020803"/>
              <a:gd name="connsiteY4193" fmla="*/ 3301167 h 5071844"/>
              <a:gd name="connsiteX4194" fmla="*/ 3954699 w 10020803"/>
              <a:gd name="connsiteY4194" fmla="*/ 3295582 h 5071844"/>
              <a:gd name="connsiteX4195" fmla="*/ 3943526 w 10020803"/>
              <a:gd name="connsiteY4195" fmla="*/ 3295582 h 5071844"/>
              <a:gd name="connsiteX4196" fmla="*/ 4133442 w 10020803"/>
              <a:gd name="connsiteY4196" fmla="*/ 3284410 h 5071844"/>
              <a:gd name="connsiteX4197" fmla="*/ 4133442 w 10020803"/>
              <a:gd name="connsiteY4197" fmla="*/ 3295582 h 5071844"/>
              <a:gd name="connsiteX4198" fmla="*/ 4155785 w 10020803"/>
              <a:gd name="connsiteY4198" fmla="*/ 3295582 h 5071844"/>
              <a:gd name="connsiteX4199" fmla="*/ 4133442 w 10020803"/>
              <a:gd name="connsiteY4199" fmla="*/ 3284410 h 5071844"/>
              <a:gd name="connsiteX4200" fmla="*/ 3664241 w 10020803"/>
              <a:gd name="connsiteY4200" fmla="*/ 3284410 h 5071844"/>
              <a:gd name="connsiteX4201" fmla="*/ 3675413 w 10020803"/>
              <a:gd name="connsiteY4201" fmla="*/ 3284410 h 5071844"/>
              <a:gd name="connsiteX4202" fmla="*/ 3675413 w 10020803"/>
              <a:gd name="connsiteY4202" fmla="*/ 3295582 h 5071844"/>
              <a:gd name="connsiteX4203" fmla="*/ 3664241 w 10020803"/>
              <a:gd name="connsiteY4203" fmla="*/ 3284410 h 5071844"/>
              <a:gd name="connsiteX4204" fmla="*/ 3239725 w 10020803"/>
              <a:gd name="connsiteY4204" fmla="*/ 3284410 h 5071844"/>
              <a:gd name="connsiteX4205" fmla="*/ 3250896 w 10020803"/>
              <a:gd name="connsiteY4205" fmla="*/ 3289996 h 5071844"/>
              <a:gd name="connsiteX4206" fmla="*/ 3273239 w 10020803"/>
              <a:gd name="connsiteY4206" fmla="*/ 3295582 h 5071844"/>
              <a:gd name="connsiteX4207" fmla="*/ 3306754 w 10020803"/>
              <a:gd name="connsiteY4207" fmla="*/ 3306753 h 5071844"/>
              <a:gd name="connsiteX4208" fmla="*/ 3323510 w 10020803"/>
              <a:gd name="connsiteY4208" fmla="*/ 3312339 h 5071844"/>
              <a:gd name="connsiteX4209" fmla="*/ 3340267 w 10020803"/>
              <a:gd name="connsiteY4209" fmla="*/ 3317925 h 5071844"/>
              <a:gd name="connsiteX4210" fmla="*/ 3362611 w 10020803"/>
              <a:gd name="connsiteY4210" fmla="*/ 3329096 h 5071844"/>
              <a:gd name="connsiteX4211" fmla="*/ 3379368 w 10020803"/>
              <a:gd name="connsiteY4211" fmla="*/ 3329096 h 5071844"/>
              <a:gd name="connsiteX4212" fmla="*/ 3396125 w 10020803"/>
              <a:gd name="connsiteY4212" fmla="*/ 3340267 h 5071844"/>
              <a:gd name="connsiteX4213" fmla="*/ 3429640 w 10020803"/>
              <a:gd name="connsiteY4213" fmla="*/ 3340267 h 5071844"/>
              <a:gd name="connsiteX4214" fmla="*/ 3463154 w 10020803"/>
              <a:gd name="connsiteY4214" fmla="*/ 3340267 h 5071844"/>
              <a:gd name="connsiteX4215" fmla="*/ 3446398 w 10020803"/>
              <a:gd name="connsiteY4215" fmla="*/ 3334682 h 5071844"/>
              <a:gd name="connsiteX4216" fmla="*/ 3418468 w 10020803"/>
              <a:gd name="connsiteY4216" fmla="*/ 3317925 h 5071844"/>
              <a:gd name="connsiteX4217" fmla="*/ 3351440 w 10020803"/>
              <a:gd name="connsiteY4217" fmla="*/ 3306753 h 5071844"/>
              <a:gd name="connsiteX4218" fmla="*/ 3306754 w 10020803"/>
              <a:gd name="connsiteY4218" fmla="*/ 3295582 h 5071844"/>
              <a:gd name="connsiteX4219" fmla="*/ 3250896 w 10020803"/>
              <a:gd name="connsiteY4219" fmla="*/ 3284410 h 5071844"/>
              <a:gd name="connsiteX4220" fmla="*/ 3239725 w 10020803"/>
              <a:gd name="connsiteY4220" fmla="*/ 3284410 h 5071844"/>
              <a:gd name="connsiteX4221" fmla="*/ 2938096 w 10020803"/>
              <a:gd name="connsiteY4221" fmla="*/ 3284410 h 5071844"/>
              <a:gd name="connsiteX4222" fmla="*/ 2949268 w 10020803"/>
              <a:gd name="connsiteY4222" fmla="*/ 3284410 h 5071844"/>
              <a:gd name="connsiteX4223" fmla="*/ 2938096 w 10020803"/>
              <a:gd name="connsiteY4223" fmla="*/ 3295582 h 5071844"/>
              <a:gd name="connsiteX4224" fmla="*/ 9403579 w 10020803"/>
              <a:gd name="connsiteY4224" fmla="*/ 3278825 h 5071844"/>
              <a:gd name="connsiteX4225" fmla="*/ 9406373 w 10020803"/>
              <a:gd name="connsiteY4225" fmla="*/ 3284410 h 5071844"/>
              <a:gd name="connsiteX4226" fmla="*/ 9395201 w 10020803"/>
              <a:gd name="connsiteY4226" fmla="*/ 3284410 h 5071844"/>
              <a:gd name="connsiteX4227" fmla="*/ 9403579 w 10020803"/>
              <a:gd name="connsiteY4227" fmla="*/ 3278825 h 5071844"/>
              <a:gd name="connsiteX4228" fmla="*/ 8949739 w 10020803"/>
              <a:gd name="connsiteY4228" fmla="*/ 3277428 h 5071844"/>
              <a:gd name="connsiteX4229" fmla="*/ 8948342 w 10020803"/>
              <a:gd name="connsiteY4229" fmla="*/ 3284410 h 5071844"/>
              <a:gd name="connsiteX4230" fmla="*/ 8959515 w 10020803"/>
              <a:gd name="connsiteY4230" fmla="*/ 3284410 h 5071844"/>
              <a:gd name="connsiteX4231" fmla="*/ 8953929 w 10020803"/>
              <a:gd name="connsiteY4231" fmla="*/ 3278825 h 5071844"/>
              <a:gd name="connsiteX4232" fmla="*/ 8949739 w 10020803"/>
              <a:gd name="connsiteY4232" fmla="*/ 3277428 h 5071844"/>
              <a:gd name="connsiteX4233" fmla="*/ 7272622 w 10020803"/>
              <a:gd name="connsiteY4233" fmla="*/ 3273239 h 5071844"/>
              <a:gd name="connsiteX4234" fmla="*/ 7283795 w 10020803"/>
              <a:gd name="connsiteY4234" fmla="*/ 3284410 h 5071844"/>
              <a:gd name="connsiteX4235" fmla="*/ 7294966 w 10020803"/>
              <a:gd name="connsiteY4235" fmla="*/ 3284410 h 5071844"/>
              <a:gd name="connsiteX4236" fmla="*/ 3921183 w 10020803"/>
              <a:gd name="connsiteY4236" fmla="*/ 3273239 h 5071844"/>
              <a:gd name="connsiteX4237" fmla="*/ 3943526 w 10020803"/>
              <a:gd name="connsiteY4237" fmla="*/ 3284410 h 5071844"/>
              <a:gd name="connsiteX4238" fmla="*/ 3954699 w 10020803"/>
              <a:gd name="connsiteY4238" fmla="*/ 3273239 h 5071844"/>
              <a:gd name="connsiteX4239" fmla="*/ 3932356 w 10020803"/>
              <a:gd name="connsiteY4239" fmla="*/ 3273239 h 5071844"/>
              <a:gd name="connsiteX4240" fmla="*/ 3809471 w 10020803"/>
              <a:gd name="connsiteY4240" fmla="*/ 3273239 h 5071844"/>
              <a:gd name="connsiteX4241" fmla="*/ 3921183 w 10020803"/>
              <a:gd name="connsiteY4241" fmla="*/ 3317925 h 5071844"/>
              <a:gd name="connsiteX4242" fmla="*/ 3915599 w 10020803"/>
              <a:gd name="connsiteY4242" fmla="*/ 3306753 h 5071844"/>
              <a:gd name="connsiteX4243" fmla="*/ 3898842 w 10020803"/>
              <a:gd name="connsiteY4243" fmla="*/ 3295582 h 5071844"/>
              <a:gd name="connsiteX4244" fmla="*/ 3854155 w 10020803"/>
              <a:gd name="connsiteY4244" fmla="*/ 3284410 h 5071844"/>
              <a:gd name="connsiteX4245" fmla="*/ 2993953 w 10020803"/>
              <a:gd name="connsiteY4245" fmla="*/ 3273239 h 5071844"/>
              <a:gd name="connsiteX4246" fmla="*/ 3021882 w 10020803"/>
              <a:gd name="connsiteY4246" fmla="*/ 3278825 h 5071844"/>
              <a:gd name="connsiteX4247" fmla="*/ 3049810 w 10020803"/>
              <a:gd name="connsiteY4247" fmla="*/ 3295582 h 5071844"/>
              <a:gd name="connsiteX4248" fmla="*/ 3049810 w 10020803"/>
              <a:gd name="connsiteY4248" fmla="*/ 3306753 h 5071844"/>
              <a:gd name="connsiteX4249" fmla="*/ 3027468 w 10020803"/>
              <a:gd name="connsiteY4249" fmla="*/ 3317925 h 5071844"/>
              <a:gd name="connsiteX4250" fmla="*/ 3027468 w 10020803"/>
              <a:gd name="connsiteY4250" fmla="*/ 3306753 h 5071844"/>
              <a:gd name="connsiteX4251" fmla="*/ 3016296 w 10020803"/>
              <a:gd name="connsiteY4251" fmla="*/ 3295582 h 5071844"/>
              <a:gd name="connsiteX4252" fmla="*/ 9495744 w 10020803"/>
              <a:gd name="connsiteY4252" fmla="*/ 3262068 h 5071844"/>
              <a:gd name="connsiteX4253" fmla="*/ 9518088 w 10020803"/>
              <a:gd name="connsiteY4253" fmla="*/ 3262068 h 5071844"/>
              <a:gd name="connsiteX4254" fmla="*/ 9529258 w 10020803"/>
              <a:gd name="connsiteY4254" fmla="*/ 3262068 h 5071844"/>
              <a:gd name="connsiteX4255" fmla="*/ 9551602 w 10020803"/>
              <a:gd name="connsiteY4255" fmla="*/ 3273239 h 5071844"/>
              <a:gd name="connsiteX4256" fmla="*/ 9573945 w 10020803"/>
              <a:gd name="connsiteY4256" fmla="*/ 3284410 h 5071844"/>
              <a:gd name="connsiteX4257" fmla="*/ 9596287 w 10020803"/>
              <a:gd name="connsiteY4257" fmla="*/ 3289996 h 5071844"/>
              <a:gd name="connsiteX4258" fmla="*/ 9629801 w 10020803"/>
              <a:gd name="connsiteY4258" fmla="*/ 3306753 h 5071844"/>
              <a:gd name="connsiteX4259" fmla="*/ 9685659 w 10020803"/>
              <a:gd name="connsiteY4259" fmla="*/ 3317925 h 5071844"/>
              <a:gd name="connsiteX4260" fmla="*/ 9691244 w 10020803"/>
              <a:gd name="connsiteY4260" fmla="*/ 3323510 h 5071844"/>
              <a:gd name="connsiteX4261" fmla="*/ 9708001 w 10020803"/>
              <a:gd name="connsiteY4261" fmla="*/ 3340267 h 5071844"/>
              <a:gd name="connsiteX4262" fmla="*/ 9730346 w 10020803"/>
              <a:gd name="connsiteY4262" fmla="*/ 3351440 h 5071844"/>
              <a:gd name="connsiteX4263" fmla="*/ 9752687 w 10020803"/>
              <a:gd name="connsiteY4263" fmla="*/ 3373783 h 5071844"/>
              <a:gd name="connsiteX4264" fmla="*/ 9696830 w 10020803"/>
              <a:gd name="connsiteY4264" fmla="*/ 3362610 h 5071844"/>
              <a:gd name="connsiteX4265" fmla="*/ 9652145 w 10020803"/>
              <a:gd name="connsiteY4265" fmla="*/ 3345853 h 5071844"/>
              <a:gd name="connsiteX4266" fmla="*/ 9607459 w 10020803"/>
              <a:gd name="connsiteY4266" fmla="*/ 3340267 h 5071844"/>
              <a:gd name="connsiteX4267" fmla="*/ 9579529 w 10020803"/>
              <a:gd name="connsiteY4267" fmla="*/ 3329096 h 5071844"/>
              <a:gd name="connsiteX4268" fmla="*/ 9573945 w 10020803"/>
              <a:gd name="connsiteY4268" fmla="*/ 3317925 h 5071844"/>
              <a:gd name="connsiteX4269" fmla="*/ 9562772 w 10020803"/>
              <a:gd name="connsiteY4269" fmla="*/ 3317925 h 5071844"/>
              <a:gd name="connsiteX4270" fmla="*/ 9550585 w 10020803"/>
              <a:gd name="connsiteY4270" fmla="*/ 3314878 h 5071844"/>
              <a:gd name="connsiteX4271" fmla="*/ 9548809 w 10020803"/>
              <a:gd name="connsiteY4271" fmla="*/ 3309547 h 5071844"/>
              <a:gd name="connsiteX4272" fmla="*/ 9540431 w 10020803"/>
              <a:gd name="connsiteY4272" fmla="*/ 3306753 h 5071844"/>
              <a:gd name="connsiteX4273" fmla="*/ 9535961 w 10020803"/>
              <a:gd name="connsiteY4273" fmla="*/ 3311222 h 5071844"/>
              <a:gd name="connsiteX4274" fmla="*/ 9518088 w 10020803"/>
              <a:gd name="connsiteY4274" fmla="*/ 3306753 h 5071844"/>
              <a:gd name="connsiteX4275" fmla="*/ 9495744 w 10020803"/>
              <a:gd name="connsiteY4275" fmla="*/ 3295582 h 5071844"/>
              <a:gd name="connsiteX4276" fmla="*/ 9294658 w 10020803"/>
              <a:gd name="connsiteY4276" fmla="*/ 3262068 h 5071844"/>
              <a:gd name="connsiteX4277" fmla="*/ 9305829 w 10020803"/>
              <a:gd name="connsiteY4277" fmla="*/ 3262068 h 5071844"/>
              <a:gd name="connsiteX4278" fmla="*/ 9294658 w 10020803"/>
              <a:gd name="connsiteY4278" fmla="*/ 3273239 h 5071844"/>
              <a:gd name="connsiteX4279" fmla="*/ 9149428 w 10020803"/>
              <a:gd name="connsiteY4279" fmla="*/ 3262068 h 5071844"/>
              <a:gd name="connsiteX4280" fmla="*/ 9171772 w 10020803"/>
              <a:gd name="connsiteY4280" fmla="*/ 3262068 h 5071844"/>
              <a:gd name="connsiteX4281" fmla="*/ 9205286 w 10020803"/>
              <a:gd name="connsiteY4281" fmla="*/ 3273239 h 5071844"/>
              <a:gd name="connsiteX4282" fmla="*/ 9222044 w 10020803"/>
              <a:gd name="connsiteY4282" fmla="*/ 3284410 h 5071844"/>
              <a:gd name="connsiteX4283" fmla="*/ 9244386 w 10020803"/>
              <a:gd name="connsiteY4283" fmla="*/ 3295582 h 5071844"/>
              <a:gd name="connsiteX4284" fmla="*/ 9238801 w 10020803"/>
              <a:gd name="connsiteY4284" fmla="*/ 3306753 h 5071844"/>
              <a:gd name="connsiteX4285" fmla="*/ 9216458 w 10020803"/>
              <a:gd name="connsiteY4285" fmla="*/ 3295582 h 5071844"/>
              <a:gd name="connsiteX4286" fmla="*/ 9194115 w 10020803"/>
              <a:gd name="connsiteY4286" fmla="*/ 3284410 h 5071844"/>
              <a:gd name="connsiteX4287" fmla="*/ 9171772 w 10020803"/>
              <a:gd name="connsiteY4287" fmla="*/ 3273239 h 5071844"/>
              <a:gd name="connsiteX4288" fmla="*/ 9155014 w 10020803"/>
              <a:gd name="connsiteY4288" fmla="*/ 3267653 h 5071844"/>
              <a:gd name="connsiteX4289" fmla="*/ 9149428 w 10020803"/>
              <a:gd name="connsiteY4289" fmla="*/ 3262068 h 5071844"/>
              <a:gd name="connsiteX4290" fmla="*/ 9104743 w 10020803"/>
              <a:gd name="connsiteY4290" fmla="*/ 3262068 h 5071844"/>
              <a:gd name="connsiteX4291" fmla="*/ 9115914 w 10020803"/>
              <a:gd name="connsiteY4291" fmla="*/ 3262068 h 5071844"/>
              <a:gd name="connsiteX4292" fmla="*/ 9104743 w 10020803"/>
              <a:gd name="connsiteY4292" fmla="*/ 3273239 h 5071844"/>
              <a:gd name="connsiteX4293" fmla="*/ 7909396 w 10020803"/>
              <a:gd name="connsiteY4293" fmla="*/ 3262068 h 5071844"/>
              <a:gd name="connsiteX4294" fmla="*/ 7920568 w 10020803"/>
              <a:gd name="connsiteY4294" fmla="*/ 3262068 h 5071844"/>
              <a:gd name="connsiteX4295" fmla="*/ 7920568 w 10020803"/>
              <a:gd name="connsiteY4295" fmla="*/ 3273239 h 5071844"/>
              <a:gd name="connsiteX4296" fmla="*/ 3708927 w 10020803"/>
              <a:gd name="connsiteY4296" fmla="*/ 3262068 h 5071844"/>
              <a:gd name="connsiteX4297" fmla="*/ 3731270 w 10020803"/>
              <a:gd name="connsiteY4297" fmla="*/ 3284410 h 5071844"/>
              <a:gd name="connsiteX4298" fmla="*/ 3742441 w 10020803"/>
              <a:gd name="connsiteY4298" fmla="*/ 3295582 h 5071844"/>
              <a:gd name="connsiteX4299" fmla="*/ 3775955 w 10020803"/>
              <a:gd name="connsiteY4299" fmla="*/ 3317925 h 5071844"/>
              <a:gd name="connsiteX4300" fmla="*/ 3787127 w 10020803"/>
              <a:gd name="connsiteY4300" fmla="*/ 3329096 h 5071844"/>
              <a:gd name="connsiteX4301" fmla="*/ 3764784 w 10020803"/>
              <a:gd name="connsiteY4301" fmla="*/ 3329096 h 5071844"/>
              <a:gd name="connsiteX4302" fmla="*/ 3720098 w 10020803"/>
              <a:gd name="connsiteY4302" fmla="*/ 3317925 h 5071844"/>
              <a:gd name="connsiteX4303" fmla="*/ 3714512 w 10020803"/>
              <a:gd name="connsiteY4303" fmla="*/ 3312339 h 5071844"/>
              <a:gd name="connsiteX4304" fmla="*/ 3697754 w 10020803"/>
              <a:gd name="connsiteY4304" fmla="*/ 3306753 h 5071844"/>
              <a:gd name="connsiteX4305" fmla="*/ 3697754 w 10020803"/>
              <a:gd name="connsiteY4305" fmla="*/ 3284410 h 5071844"/>
              <a:gd name="connsiteX4306" fmla="*/ 3669827 w 10020803"/>
              <a:gd name="connsiteY4306" fmla="*/ 3262068 h 5071844"/>
              <a:gd name="connsiteX4307" fmla="*/ 3686583 w 10020803"/>
              <a:gd name="connsiteY4307" fmla="*/ 3262068 h 5071844"/>
              <a:gd name="connsiteX4308" fmla="*/ 3675413 w 10020803"/>
              <a:gd name="connsiteY4308" fmla="*/ 3273239 h 5071844"/>
              <a:gd name="connsiteX4309" fmla="*/ 3664241 w 10020803"/>
              <a:gd name="connsiteY4309" fmla="*/ 3273239 h 5071844"/>
              <a:gd name="connsiteX4310" fmla="*/ 3669827 w 10020803"/>
              <a:gd name="connsiteY4310" fmla="*/ 3262068 h 5071844"/>
              <a:gd name="connsiteX4311" fmla="*/ 3661448 w 10020803"/>
              <a:gd name="connsiteY4311" fmla="*/ 3256482 h 5071844"/>
              <a:gd name="connsiteX4312" fmla="*/ 3664241 w 10020803"/>
              <a:gd name="connsiteY4312" fmla="*/ 3262068 h 5071844"/>
              <a:gd name="connsiteX4313" fmla="*/ 3653069 w 10020803"/>
              <a:gd name="connsiteY4313" fmla="*/ 3262068 h 5071844"/>
              <a:gd name="connsiteX4314" fmla="*/ 3661448 w 10020803"/>
              <a:gd name="connsiteY4314" fmla="*/ 3256482 h 5071844"/>
              <a:gd name="connsiteX4315" fmla="*/ 9261144 w 10020803"/>
              <a:gd name="connsiteY4315" fmla="*/ 3250896 h 5071844"/>
              <a:gd name="connsiteX4316" fmla="*/ 9272315 w 10020803"/>
              <a:gd name="connsiteY4316" fmla="*/ 3262068 h 5071844"/>
              <a:gd name="connsiteX4317" fmla="*/ 9266729 w 10020803"/>
              <a:gd name="connsiteY4317" fmla="*/ 3262068 h 5071844"/>
              <a:gd name="connsiteX4318" fmla="*/ 9261144 w 10020803"/>
              <a:gd name="connsiteY4318" fmla="*/ 3262068 h 5071844"/>
              <a:gd name="connsiteX4319" fmla="*/ 7484881 w 10020803"/>
              <a:gd name="connsiteY4319" fmla="*/ 3250896 h 5071844"/>
              <a:gd name="connsiteX4320" fmla="*/ 7490467 w 10020803"/>
              <a:gd name="connsiteY4320" fmla="*/ 3256482 h 5071844"/>
              <a:gd name="connsiteX4321" fmla="*/ 7496052 w 10020803"/>
              <a:gd name="connsiteY4321" fmla="*/ 3262068 h 5071844"/>
              <a:gd name="connsiteX4322" fmla="*/ 7496052 w 10020803"/>
              <a:gd name="connsiteY4322" fmla="*/ 3273239 h 5071844"/>
              <a:gd name="connsiteX4323" fmla="*/ 7529568 w 10020803"/>
              <a:gd name="connsiteY4323" fmla="*/ 3273239 h 5071844"/>
              <a:gd name="connsiteX4324" fmla="*/ 7540738 w 10020803"/>
              <a:gd name="connsiteY4324" fmla="*/ 3273239 h 5071844"/>
              <a:gd name="connsiteX4325" fmla="*/ 7551909 w 10020803"/>
              <a:gd name="connsiteY4325" fmla="*/ 3273239 h 5071844"/>
              <a:gd name="connsiteX4326" fmla="*/ 7518395 w 10020803"/>
              <a:gd name="connsiteY4326" fmla="*/ 3250896 h 5071844"/>
              <a:gd name="connsiteX4327" fmla="*/ 7496052 w 10020803"/>
              <a:gd name="connsiteY4327" fmla="*/ 3250896 h 5071844"/>
              <a:gd name="connsiteX4328" fmla="*/ 7484881 w 10020803"/>
              <a:gd name="connsiteY4328" fmla="*/ 3250896 h 5071844"/>
              <a:gd name="connsiteX4329" fmla="*/ 7429024 w 10020803"/>
              <a:gd name="connsiteY4329" fmla="*/ 3250896 h 5071844"/>
              <a:gd name="connsiteX4330" fmla="*/ 7440194 w 10020803"/>
              <a:gd name="connsiteY4330" fmla="*/ 3262068 h 5071844"/>
              <a:gd name="connsiteX4331" fmla="*/ 7440194 w 10020803"/>
              <a:gd name="connsiteY4331" fmla="*/ 3250896 h 5071844"/>
              <a:gd name="connsiteX4332" fmla="*/ 7429024 w 10020803"/>
              <a:gd name="connsiteY4332" fmla="*/ 3250896 h 5071844"/>
              <a:gd name="connsiteX4333" fmla="*/ 4245156 w 10020803"/>
              <a:gd name="connsiteY4333" fmla="*/ 3250896 h 5071844"/>
              <a:gd name="connsiteX4334" fmla="*/ 4256329 w 10020803"/>
              <a:gd name="connsiteY4334" fmla="*/ 3262068 h 5071844"/>
              <a:gd name="connsiteX4335" fmla="*/ 4256329 w 10020803"/>
              <a:gd name="connsiteY4335" fmla="*/ 3250896 h 5071844"/>
              <a:gd name="connsiteX4336" fmla="*/ 4245156 w 10020803"/>
              <a:gd name="connsiteY4336" fmla="*/ 3250896 h 5071844"/>
              <a:gd name="connsiteX4337" fmla="*/ 3161525 w 10020803"/>
              <a:gd name="connsiteY4337" fmla="*/ 3250896 h 5071844"/>
              <a:gd name="connsiteX4338" fmla="*/ 3178282 w 10020803"/>
              <a:gd name="connsiteY4338" fmla="*/ 3262068 h 5071844"/>
              <a:gd name="connsiteX4339" fmla="*/ 3195039 w 10020803"/>
              <a:gd name="connsiteY4339" fmla="*/ 3262068 h 5071844"/>
              <a:gd name="connsiteX4340" fmla="*/ 3206211 w 10020803"/>
              <a:gd name="connsiteY4340" fmla="*/ 3262068 h 5071844"/>
              <a:gd name="connsiteX4341" fmla="*/ 3195039 w 10020803"/>
              <a:gd name="connsiteY4341" fmla="*/ 3250896 h 5071844"/>
              <a:gd name="connsiteX4342" fmla="*/ 3854155 w 10020803"/>
              <a:gd name="connsiteY4342" fmla="*/ 3239725 h 5071844"/>
              <a:gd name="connsiteX4343" fmla="*/ 3865326 w 10020803"/>
              <a:gd name="connsiteY4343" fmla="*/ 3262068 h 5071844"/>
              <a:gd name="connsiteX4344" fmla="*/ 3898842 w 10020803"/>
              <a:gd name="connsiteY4344" fmla="*/ 3262068 h 5071844"/>
              <a:gd name="connsiteX4345" fmla="*/ 3882085 w 10020803"/>
              <a:gd name="connsiteY4345" fmla="*/ 3250896 h 5071844"/>
              <a:gd name="connsiteX4346" fmla="*/ 3854155 w 10020803"/>
              <a:gd name="connsiteY4346" fmla="*/ 3239725 h 5071844"/>
              <a:gd name="connsiteX4347" fmla="*/ 3742441 w 10020803"/>
              <a:gd name="connsiteY4347" fmla="*/ 3239725 h 5071844"/>
              <a:gd name="connsiteX4348" fmla="*/ 3775955 w 10020803"/>
              <a:gd name="connsiteY4348" fmla="*/ 3262068 h 5071844"/>
              <a:gd name="connsiteX4349" fmla="*/ 3775955 w 10020803"/>
              <a:gd name="connsiteY4349" fmla="*/ 3250896 h 5071844"/>
              <a:gd name="connsiteX4350" fmla="*/ 3401711 w 10020803"/>
              <a:gd name="connsiteY4350" fmla="*/ 3239725 h 5071844"/>
              <a:gd name="connsiteX4351" fmla="*/ 3396125 w 10020803"/>
              <a:gd name="connsiteY4351" fmla="*/ 3250896 h 5071844"/>
              <a:gd name="connsiteX4352" fmla="*/ 3418468 w 10020803"/>
              <a:gd name="connsiteY4352" fmla="*/ 3250896 h 5071844"/>
              <a:gd name="connsiteX4353" fmla="*/ 3440812 w 10020803"/>
              <a:gd name="connsiteY4353" fmla="*/ 3250896 h 5071844"/>
              <a:gd name="connsiteX4354" fmla="*/ 3429640 w 10020803"/>
              <a:gd name="connsiteY4354" fmla="*/ 3239725 h 5071844"/>
              <a:gd name="connsiteX4355" fmla="*/ 3401711 w 10020803"/>
              <a:gd name="connsiteY4355" fmla="*/ 3239725 h 5071844"/>
              <a:gd name="connsiteX4356" fmla="*/ 2837552 w 10020803"/>
              <a:gd name="connsiteY4356" fmla="*/ 3239725 h 5071844"/>
              <a:gd name="connsiteX4357" fmla="*/ 2938096 w 10020803"/>
              <a:gd name="connsiteY4357" fmla="*/ 3250896 h 5071844"/>
              <a:gd name="connsiteX4358" fmla="*/ 2971610 w 10020803"/>
              <a:gd name="connsiteY4358" fmla="*/ 3273239 h 5071844"/>
              <a:gd name="connsiteX4359" fmla="*/ 2960439 w 10020803"/>
              <a:gd name="connsiteY4359" fmla="*/ 3278825 h 5071844"/>
              <a:gd name="connsiteX4360" fmla="*/ 2932509 w 10020803"/>
              <a:gd name="connsiteY4360" fmla="*/ 3267653 h 5071844"/>
              <a:gd name="connsiteX4361" fmla="*/ 2893410 w 10020803"/>
              <a:gd name="connsiteY4361" fmla="*/ 3262068 h 5071844"/>
              <a:gd name="connsiteX4362" fmla="*/ 2865481 w 10020803"/>
              <a:gd name="connsiteY4362" fmla="*/ 3256482 h 5071844"/>
              <a:gd name="connsiteX4363" fmla="*/ 2837552 w 10020803"/>
              <a:gd name="connsiteY4363" fmla="*/ 3239725 h 5071844"/>
              <a:gd name="connsiteX4364" fmla="*/ 2591781 w 10020803"/>
              <a:gd name="connsiteY4364" fmla="*/ 3239725 h 5071844"/>
              <a:gd name="connsiteX4365" fmla="*/ 2580609 w 10020803"/>
              <a:gd name="connsiteY4365" fmla="*/ 3245310 h 5071844"/>
              <a:gd name="connsiteX4366" fmla="*/ 2591781 w 10020803"/>
              <a:gd name="connsiteY4366" fmla="*/ 3250896 h 5071844"/>
              <a:gd name="connsiteX4367" fmla="*/ 2614123 w 10020803"/>
              <a:gd name="connsiteY4367" fmla="*/ 3250896 h 5071844"/>
              <a:gd name="connsiteX4368" fmla="*/ 7082708 w 10020803"/>
              <a:gd name="connsiteY4368" fmla="*/ 3228553 h 5071844"/>
              <a:gd name="connsiteX4369" fmla="*/ 7082708 w 10020803"/>
              <a:gd name="connsiteY4369" fmla="*/ 3234139 h 5071844"/>
              <a:gd name="connsiteX4370" fmla="*/ 7082708 w 10020803"/>
              <a:gd name="connsiteY4370" fmla="*/ 3239725 h 5071844"/>
              <a:gd name="connsiteX4371" fmla="*/ 7093880 w 10020803"/>
              <a:gd name="connsiteY4371" fmla="*/ 3234139 h 5071844"/>
              <a:gd name="connsiteX4372" fmla="*/ 7082708 w 10020803"/>
              <a:gd name="connsiteY4372" fmla="*/ 3228553 h 5071844"/>
              <a:gd name="connsiteX4373" fmla="*/ 3451982 w 10020803"/>
              <a:gd name="connsiteY4373" fmla="*/ 3228553 h 5071844"/>
              <a:gd name="connsiteX4374" fmla="*/ 3485497 w 10020803"/>
              <a:gd name="connsiteY4374" fmla="*/ 3239725 h 5071844"/>
              <a:gd name="connsiteX4375" fmla="*/ 3474325 w 10020803"/>
              <a:gd name="connsiteY4375" fmla="*/ 3228553 h 5071844"/>
              <a:gd name="connsiteX4376" fmla="*/ 2077893 w 10020803"/>
              <a:gd name="connsiteY4376" fmla="*/ 3228553 h 5071844"/>
              <a:gd name="connsiteX4377" fmla="*/ 2089064 w 10020803"/>
              <a:gd name="connsiteY4377" fmla="*/ 3228553 h 5071844"/>
              <a:gd name="connsiteX4378" fmla="*/ 2111407 w 10020803"/>
              <a:gd name="connsiteY4378" fmla="*/ 3234139 h 5071844"/>
              <a:gd name="connsiteX4379" fmla="*/ 2144921 w 10020803"/>
              <a:gd name="connsiteY4379" fmla="*/ 3239725 h 5071844"/>
              <a:gd name="connsiteX4380" fmla="*/ 2167265 w 10020803"/>
              <a:gd name="connsiteY4380" fmla="*/ 3250896 h 5071844"/>
              <a:gd name="connsiteX4381" fmla="*/ 2178436 w 10020803"/>
              <a:gd name="connsiteY4381" fmla="*/ 3250896 h 5071844"/>
              <a:gd name="connsiteX4382" fmla="*/ 2200779 w 10020803"/>
              <a:gd name="connsiteY4382" fmla="*/ 3262068 h 5071844"/>
              <a:gd name="connsiteX4383" fmla="*/ 2217536 w 10020803"/>
              <a:gd name="connsiteY4383" fmla="*/ 3273239 h 5071844"/>
              <a:gd name="connsiteX4384" fmla="*/ 2256637 w 10020803"/>
              <a:gd name="connsiteY4384" fmla="*/ 3284410 h 5071844"/>
              <a:gd name="connsiteX4385" fmla="*/ 2368350 w 10020803"/>
              <a:gd name="connsiteY4385" fmla="*/ 3317925 h 5071844"/>
              <a:gd name="connsiteX4386" fmla="*/ 2390694 w 10020803"/>
              <a:gd name="connsiteY4386" fmla="*/ 3329096 h 5071844"/>
              <a:gd name="connsiteX4387" fmla="*/ 2362766 w 10020803"/>
              <a:gd name="connsiteY4387" fmla="*/ 3329096 h 5071844"/>
              <a:gd name="connsiteX4388" fmla="*/ 2334836 w 10020803"/>
              <a:gd name="connsiteY4388" fmla="*/ 3317925 h 5071844"/>
              <a:gd name="connsiteX4389" fmla="*/ 2290150 w 10020803"/>
              <a:gd name="connsiteY4389" fmla="*/ 3306753 h 5071844"/>
              <a:gd name="connsiteX4390" fmla="*/ 2211952 w 10020803"/>
              <a:gd name="connsiteY4390" fmla="*/ 3284410 h 5071844"/>
              <a:gd name="connsiteX4391" fmla="*/ 2189608 w 10020803"/>
              <a:gd name="connsiteY4391" fmla="*/ 3284410 h 5071844"/>
              <a:gd name="connsiteX4392" fmla="*/ 2156094 w 10020803"/>
              <a:gd name="connsiteY4392" fmla="*/ 3262068 h 5071844"/>
              <a:gd name="connsiteX4393" fmla="*/ 2100235 w 10020803"/>
              <a:gd name="connsiteY4393" fmla="*/ 3239725 h 5071844"/>
              <a:gd name="connsiteX4394" fmla="*/ 2077893 w 10020803"/>
              <a:gd name="connsiteY4394" fmla="*/ 3228553 h 5071844"/>
              <a:gd name="connsiteX4395" fmla="*/ 3588834 w 10020803"/>
              <a:gd name="connsiteY4395" fmla="*/ 3222968 h 5071844"/>
              <a:gd name="connsiteX4396" fmla="*/ 3586040 w 10020803"/>
              <a:gd name="connsiteY4396" fmla="*/ 3228553 h 5071844"/>
              <a:gd name="connsiteX4397" fmla="*/ 3586040 w 10020803"/>
              <a:gd name="connsiteY4397" fmla="*/ 3239725 h 5071844"/>
              <a:gd name="connsiteX4398" fmla="*/ 3630726 w 10020803"/>
              <a:gd name="connsiteY4398" fmla="*/ 3250896 h 5071844"/>
              <a:gd name="connsiteX4399" fmla="*/ 3619555 w 10020803"/>
              <a:gd name="connsiteY4399" fmla="*/ 3262068 h 5071844"/>
              <a:gd name="connsiteX4400" fmla="*/ 3586040 w 10020803"/>
              <a:gd name="connsiteY4400" fmla="*/ 3262068 h 5071844"/>
              <a:gd name="connsiteX4401" fmla="*/ 3574869 w 10020803"/>
              <a:gd name="connsiteY4401" fmla="*/ 3262068 h 5071844"/>
              <a:gd name="connsiteX4402" fmla="*/ 3563696 w 10020803"/>
              <a:gd name="connsiteY4402" fmla="*/ 3250896 h 5071844"/>
              <a:gd name="connsiteX4403" fmla="*/ 3574869 w 10020803"/>
              <a:gd name="connsiteY4403" fmla="*/ 3267653 h 5071844"/>
              <a:gd name="connsiteX4404" fmla="*/ 3597212 w 10020803"/>
              <a:gd name="connsiteY4404" fmla="*/ 3273239 h 5071844"/>
              <a:gd name="connsiteX4405" fmla="*/ 3630726 w 10020803"/>
              <a:gd name="connsiteY4405" fmla="*/ 3295582 h 5071844"/>
              <a:gd name="connsiteX4406" fmla="*/ 3597212 w 10020803"/>
              <a:gd name="connsiteY4406" fmla="*/ 3284410 h 5071844"/>
              <a:gd name="connsiteX4407" fmla="*/ 3563696 w 10020803"/>
              <a:gd name="connsiteY4407" fmla="*/ 3262068 h 5071844"/>
              <a:gd name="connsiteX4408" fmla="*/ 3496668 w 10020803"/>
              <a:gd name="connsiteY4408" fmla="*/ 3239725 h 5071844"/>
              <a:gd name="connsiteX4409" fmla="*/ 3519011 w 10020803"/>
              <a:gd name="connsiteY4409" fmla="*/ 3250896 h 5071844"/>
              <a:gd name="connsiteX4410" fmla="*/ 3530182 w 10020803"/>
              <a:gd name="connsiteY4410" fmla="*/ 3262068 h 5071844"/>
              <a:gd name="connsiteX4411" fmla="*/ 3541355 w 10020803"/>
              <a:gd name="connsiteY4411" fmla="*/ 3273239 h 5071844"/>
              <a:gd name="connsiteX4412" fmla="*/ 3552526 w 10020803"/>
              <a:gd name="connsiteY4412" fmla="*/ 3284410 h 5071844"/>
              <a:gd name="connsiteX4413" fmla="*/ 3552526 w 10020803"/>
              <a:gd name="connsiteY4413" fmla="*/ 3295582 h 5071844"/>
              <a:gd name="connsiteX4414" fmla="*/ 3574869 w 10020803"/>
              <a:gd name="connsiteY4414" fmla="*/ 3295582 h 5071844"/>
              <a:gd name="connsiteX4415" fmla="*/ 3608383 w 10020803"/>
              <a:gd name="connsiteY4415" fmla="*/ 3306753 h 5071844"/>
              <a:gd name="connsiteX4416" fmla="*/ 3641897 w 10020803"/>
              <a:gd name="connsiteY4416" fmla="*/ 3317925 h 5071844"/>
              <a:gd name="connsiteX4417" fmla="*/ 3658655 w 10020803"/>
              <a:gd name="connsiteY4417" fmla="*/ 3323510 h 5071844"/>
              <a:gd name="connsiteX4418" fmla="*/ 3686583 w 10020803"/>
              <a:gd name="connsiteY4418" fmla="*/ 3340267 h 5071844"/>
              <a:gd name="connsiteX4419" fmla="*/ 3720098 w 10020803"/>
              <a:gd name="connsiteY4419" fmla="*/ 3351440 h 5071844"/>
              <a:gd name="connsiteX4420" fmla="*/ 3697754 w 10020803"/>
              <a:gd name="connsiteY4420" fmla="*/ 3351440 h 5071844"/>
              <a:gd name="connsiteX4421" fmla="*/ 3686583 w 10020803"/>
              <a:gd name="connsiteY4421" fmla="*/ 3351440 h 5071844"/>
              <a:gd name="connsiteX4422" fmla="*/ 3708927 w 10020803"/>
              <a:gd name="connsiteY4422" fmla="*/ 3362610 h 5071844"/>
              <a:gd name="connsiteX4423" fmla="*/ 3720098 w 10020803"/>
              <a:gd name="connsiteY4423" fmla="*/ 3351440 h 5071844"/>
              <a:gd name="connsiteX4424" fmla="*/ 3753611 w 10020803"/>
              <a:gd name="connsiteY4424" fmla="*/ 3362610 h 5071844"/>
              <a:gd name="connsiteX4425" fmla="*/ 3764784 w 10020803"/>
              <a:gd name="connsiteY4425" fmla="*/ 3373783 h 5071844"/>
              <a:gd name="connsiteX4426" fmla="*/ 3781541 w 10020803"/>
              <a:gd name="connsiteY4426" fmla="*/ 3373783 h 5071844"/>
              <a:gd name="connsiteX4427" fmla="*/ 3798299 w 10020803"/>
              <a:gd name="connsiteY4427" fmla="*/ 3384954 h 5071844"/>
              <a:gd name="connsiteX4428" fmla="*/ 3798299 w 10020803"/>
              <a:gd name="connsiteY4428" fmla="*/ 3373783 h 5071844"/>
              <a:gd name="connsiteX4429" fmla="*/ 3831812 w 10020803"/>
              <a:gd name="connsiteY4429" fmla="*/ 3373783 h 5071844"/>
              <a:gd name="connsiteX4430" fmla="*/ 3876498 w 10020803"/>
              <a:gd name="connsiteY4430" fmla="*/ 3396124 h 5071844"/>
              <a:gd name="connsiteX4431" fmla="*/ 3876498 w 10020803"/>
              <a:gd name="connsiteY4431" fmla="*/ 3407297 h 5071844"/>
              <a:gd name="connsiteX4432" fmla="*/ 3887669 w 10020803"/>
              <a:gd name="connsiteY4432" fmla="*/ 3407297 h 5071844"/>
              <a:gd name="connsiteX4433" fmla="*/ 3893255 w 10020803"/>
              <a:gd name="connsiteY4433" fmla="*/ 3396124 h 5071844"/>
              <a:gd name="connsiteX4434" fmla="*/ 3893255 w 10020803"/>
              <a:gd name="connsiteY4434" fmla="*/ 3407297 h 5071844"/>
              <a:gd name="connsiteX4435" fmla="*/ 3898842 w 10020803"/>
              <a:gd name="connsiteY4435" fmla="*/ 3418468 h 5071844"/>
              <a:gd name="connsiteX4436" fmla="*/ 3921183 w 10020803"/>
              <a:gd name="connsiteY4436" fmla="*/ 3418468 h 5071844"/>
              <a:gd name="connsiteX4437" fmla="*/ 3921183 w 10020803"/>
              <a:gd name="connsiteY4437" fmla="*/ 3429640 h 5071844"/>
              <a:gd name="connsiteX4438" fmla="*/ 3943526 w 10020803"/>
              <a:gd name="connsiteY4438" fmla="*/ 3440811 h 5071844"/>
              <a:gd name="connsiteX4439" fmla="*/ 3965870 w 10020803"/>
              <a:gd name="connsiteY4439" fmla="*/ 3451982 h 5071844"/>
              <a:gd name="connsiteX4440" fmla="*/ 3977042 w 10020803"/>
              <a:gd name="connsiteY4440" fmla="*/ 3440811 h 5071844"/>
              <a:gd name="connsiteX4441" fmla="*/ 3988213 w 10020803"/>
              <a:gd name="connsiteY4441" fmla="*/ 3440811 h 5071844"/>
              <a:gd name="connsiteX4442" fmla="*/ 4004970 w 10020803"/>
              <a:gd name="connsiteY4442" fmla="*/ 3440811 h 5071844"/>
              <a:gd name="connsiteX4443" fmla="*/ 4021727 w 10020803"/>
              <a:gd name="connsiteY4443" fmla="*/ 3429640 h 5071844"/>
              <a:gd name="connsiteX4444" fmla="*/ 4032899 w 10020803"/>
              <a:gd name="connsiteY4444" fmla="*/ 3440811 h 5071844"/>
              <a:gd name="connsiteX4445" fmla="*/ 4021727 w 10020803"/>
              <a:gd name="connsiteY4445" fmla="*/ 3440811 h 5071844"/>
              <a:gd name="connsiteX4446" fmla="*/ 4021727 w 10020803"/>
              <a:gd name="connsiteY4446" fmla="*/ 3451982 h 5071844"/>
              <a:gd name="connsiteX4447" fmla="*/ 4044070 w 10020803"/>
              <a:gd name="connsiteY4447" fmla="*/ 3451982 h 5071844"/>
              <a:gd name="connsiteX4448" fmla="*/ 4055241 w 10020803"/>
              <a:gd name="connsiteY4448" fmla="*/ 3451982 h 5071844"/>
              <a:gd name="connsiteX4449" fmla="*/ 4077585 w 10020803"/>
              <a:gd name="connsiteY4449" fmla="*/ 3463154 h 5071844"/>
              <a:gd name="connsiteX4450" fmla="*/ 4099927 w 10020803"/>
              <a:gd name="connsiteY4450" fmla="*/ 3463154 h 5071844"/>
              <a:gd name="connsiteX4451" fmla="*/ 4111098 w 10020803"/>
              <a:gd name="connsiteY4451" fmla="*/ 3463154 h 5071844"/>
              <a:gd name="connsiteX4452" fmla="*/ 4116684 w 10020803"/>
              <a:gd name="connsiteY4452" fmla="*/ 3463154 h 5071844"/>
              <a:gd name="connsiteX4453" fmla="*/ 4133442 w 10020803"/>
              <a:gd name="connsiteY4453" fmla="*/ 3463154 h 5071844"/>
              <a:gd name="connsiteX4454" fmla="*/ 4144614 w 10020803"/>
              <a:gd name="connsiteY4454" fmla="*/ 3468740 h 5071844"/>
              <a:gd name="connsiteX4455" fmla="*/ 4139028 w 10020803"/>
              <a:gd name="connsiteY4455" fmla="*/ 3474325 h 5071844"/>
              <a:gd name="connsiteX4456" fmla="*/ 4122271 w 10020803"/>
              <a:gd name="connsiteY4456" fmla="*/ 3474325 h 5071844"/>
              <a:gd name="connsiteX4457" fmla="*/ 4133442 w 10020803"/>
              <a:gd name="connsiteY4457" fmla="*/ 3485497 h 5071844"/>
              <a:gd name="connsiteX4458" fmla="*/ 4178128 w 10020803"/>
              <a:gd name="connsiteY4458" fmla="*/ 3502254 h 5071844"/>
              <a:gd name="connsiteX4459" fmla="*/ 4211643 w 10020803"/>
              <a:gd name="connsiteY4459" fmla="*/ 3513425 h 5071844"/>
              <a:gd name="connsiteX4460" fmla="*/ 4261913 w 10020803"/>
              <a:gd name="connsiteY4460" fmla="*/ 3524598 h 5071844"/>
              <a:gd name="connsiteX4461" fmla="*/ 4301013 w 10020803"/>
              <a:gd name="connsiteY4461" fmla="*/ 3530182 h 5071844"/>
              <a:gd name="connsiteX4462" fmla="*/ 4395971 w 10020803"/>
              <a:gd name="connsiteY4462" fmla="*/ 3552525 h 5071844"/>
              <a:gd name="connsiteX4463" fmla="*/ 4457414 w 10020803"/>
              <a:gd name="connsiteY4463" fmla="*/ 3574869 h 5071844"/>
              <a:gd name="connsiteX4464" fmla="*/ 4490929 w 10020803"/>
              <a:gd name="connsiteY4464" fmla="*/ 3586039 h 5071844"/>
              <a:gd name="connsiteX4465" fmla="*/ 4524443 w 10020803"/>
              <a:gd name="connsiteY4465" fmla="*/ 3597212 h 5071844"/>
              <a:gd name="connsiteX4466" fmla="*/ 4580300 w 10020803"/>
              <a:gd name="connsiteY4466" fmla="*/ 3608383 h 5071844"/>
              <a:gd name="connsiteX4467" fmla="*/ 4591472 w 10020803"/>
              <a:gd name="connsiteY4467" fmla="*/ 3619555 h 5071844"/>
              <a:gd name="connsiteX4468" fmla="*/ 4647329 w 10020803"/>
              <a:gd name="connsiteY4468" fmla="*/ 3630726 h 5071844"/>
              <a:gd name="connsiteX4469" fmla="*/ 4675259 w 10020803"/>
              <a:gd name="connsiteY4469" fmla="*/ 3636312 h 5071844"/>
              <a:gd name="connsiteX4470" fmla="*/ 4692016 w 10020803"/>
              <a:gd name="connsiteY4470" fmla="*/ 3641897 h 5071844"/>
              <a:gd name="connsiteX4471" fmla="*/ 4714358 w 10020803"/>
              <a:gd name="connsiteY4471" fmla="*/ 3653069 h 5071844"/>
              <a:gd name="connsiteX4472" fmla="*/ 4736701 w 10020803"/>
              <a:gd name="connsiteY4472" fmla="*/ 3664240 h 5071844"/>
              <a:gd name="connsiteX4473" fmla="*/ 4837244 w 10020803"/>
              <a:gd name="connsiteY4473" fmla="*/ 3686583 h 5071844"/>
              <a:gd name="connsiteX4474" fmla="*/ 4854002 w 10020803"/>
              <a:gd name="connsiteY4474" fmla="*/ 3697754 h 5071844"/>
              <a:gd name="connsiteX4475" fmla="*/ 4870759 w 10020803"/>
              <a:gd name="connsiteY4475" fmla="*/ 3697754 h 5071844"/>
              <a:gd name="connsiteX4476" fmla="*/ 4898688 w 10020803"/>
              <a:gd name="connsiteY4476" fmla="*/ 3692169 h 5071844"/>
              <a:gd name="connsiteX4477" fmla="*/ 4915445 w 10020803"/>
              <a:gd name="connsiteY4477" fmla="*/ 3697754 h 5071844"/>
              <a:gd name="connsiteX4478" fmla="*/ 4932203 w 10020803"/>
              <a:gd name="connsiteY4478" fmla="*/ 3703340 h 5071844"/>
              <a:gd name="connsiteX4479" fmla="*/ 4948959 w 10020803"/>
              <a:gd name="connsiteY4479" fmla="*/ 3708926 h 5071844"/>
              <a:gd name="connsiteX4480" fmla="*/ 4948959 w 10020803"/>
              <a:gd name="connsiteY4480" fmla="*/ 3697754 h 5071844"/>
              <a:gd name="connsiteX4481" fmla="*/ 4937787 w 10020803"/>
              <a:gd name="connsiteY4481" fmla="*/ 3675412 h 5071844"/>
              <a:gd name="connsiteX4482" fmla="*/ 4893102 w 10020803"/>
              <a:gd name="connsiteY4482" fmla="*/ 3664240 h 5071844"/>
              <a:gd name="connsiteX4483" fmla="*/ 4876345 w 10020803"/>
              <a:gd name="connsiteY4483" fmla="*/ 3664240 h 5071844"/>
              <a:gd name="connsiteX4484" fmla="*/ 4870759 w 10020803"/>
              <a:gd name="connsiteY4484" fmla="*/ 3664240 h 5071844"/>
              <a:gd name="connsiteX4485" fmla="*/ 4803730 w 10020803"/>
              <a:gd name="connsiteY4485" fmla="*/ 3653069 h 5071844"/>
              <a:gd name="connsiteX4486" fmla="*/ 4781387 w 10020803"/>
              <a:gd name="connsiteY4486" fmla="*/ 3641897 h 5071844"/>
              <a:gd name="connsiteX4487" fmla="*/ 4770215 w 10020803"/>
              <a:gd name="connsiteY4487" fmla="*/ 3630726 h 5071844"/>
              <a:gd name="connsiteX4488" fmla="*/ 4759044 w 10020803"/>
              <a:gd name="connsiteY4488" fmla="*/ 3630726 h 5071844"/>
              <a:gd name="connsiteX4489" fmla="*/ 4747873 w 10020803"/>
              <a:gd name="connsiteY4489" fmla="*/ 3630726 h 5071844"/>
              <a:gd name="connsiteX4490" fmla="*/ 4714358 w 10020803"/>
              <a:gd name="connsiteY4490" fmla="*/ 3619555 h 5071844"/>
              <a:gd name="connsiteX4491" fmla="*/ 4647329 w 10020803"/>
              <a:gd name="connsiteY4491" fmla="*/ 3597212 h 5071844"/>
              <a:gd name="connsiteX4492" fmla="*/ 4624987 w 10020803"/>
              <a:gd name="connsiteY4492" fmla="*/ 3574869 h 5071844"/>
              <a:gd name="connsiteX4493" fmla="*/ 4591472 w 10020803"/>
              <a:gd name="connsiteY4493" fmla="*/ 3563698 h 5071844"/>
              <a:gd name="connsiteX4494" fmla="*/ 4513272 w 10020803"/>
              <a:gd name="connsiteY4494" fmla="*/ 3541355 h 5071844"/>
              <a:gd name="connsiteX4495" fmla="*/ 4502101 w 10020803"/>
              <a:gd name="connsiteY4495" fmla="*/ 3541355 h 5071844"/>
              <a:gd name="connsiteX4496" fmla="*/ 4490929 w 10020803"/>
              <a:gd name="connsiteY4496" fmla="*/ 3530182 h 5071844"/>
              <a:gd name="connsiteX4497" fmla="*/ 4490929 w 10020803"/>
              <a:gd name="connsiteY4497" fmla="*/ 3541355 h 5071844"/>
              <a:gd name="connsiteX4498" fmla="*/ 4490929 w 10020803"/>
              <a:gd name="connsiteY4498" fmla="*/ 3552525 h 5071844"/>
              <a:gd name="connsiteX4499" fmla="*/ 4457414 w 10020803"/>
              <a:gd name="connsiteY4499" fmla="*/ 3541355 h 5071844"/>
              <a:gd name="connsiteX4500" fmla="*/ 4379214 w 10020803"/>
              <a:gd name="connsiteY4500" fmla="*/ 3507839 h 5071844"/>
              <a:gd name="connsiteX4501" fmla="*/ 4345700 w 10020803"/>
              <a:gd name="connsiteY4501" fmla="*/ 3502254 h 5071844"/>
              <a:gd name="connsiteX4502" fmla="*/ 4323357 w 10020803"/>
              <a:gd name="connsiteY4502" fmla="*/ 3496668 h 5071844"/>
              <a:gd name="connsiteX4503" fmla="*/ 4301013 w 10020803"/>
              <a:gd name="connsiteY4503" fmla="*/ 3496668 h 5071844"/>
              <a:gd name="connsiteX4504" fmla="*/ 4245156 w 10020803"/>
              <a:gd name="connsiteY4504" fmla="*/ 3474325 h 5071844"/>
              <a:gd name="connsiteX4505" fmla="*/ 4233985 w 10020803"/>
              <a:gd name="connsiteY4505" fmla="*/ 3474325 h 5071844"/>
              <a:gd name="connsiteX4506" fmla="*/ 4233985 w 10020803"/>
              <a:gd name="connsiteY4506" fmla="*/ 3463154 h 5071844"/>
              <a:gd name="connsiteX4507" fmla="*/ 4233985 w 10020803"/>
              <a:gd name="connsiteY4507" fmla="*/ 3451982 h 5071844"/>
              <a:gd name="connsiteX4508" fmla="*/ 4217229 w 10020803"/>
              <a:gd name="connsiteY4508" fmla="*/ 3440811 h 5071844"/>
              <a:gd name="connsiteX4509" fmla="*/ 4200471 w 10020803"/>
              <a:gd name="connsiteY4509" fmla="*/ 3440811 h 5071844"/>
              <a:gd name="connsiteX4510" fmla="*/ 4178128 w 10020803"/>
              <a:gd name="connsiteY4510" fmla="*/ 3440811 h 5071844"/>
              <a:gd name="connsiteX4511" fmla="*/ 4172542 w 10020803"/>
              <a:gd name="connsiteY4511" fmla="*/ 3435225 h 5071844"/>
              <a:gd name="connsiteX4512" fmla="*/ 4166956 w 10020803"/>
              <a:gd name="connsiteY4512" fmla="*/ 3429640 h 5071844"/>
              <a:gd name="connsiteX4513" fmla="*/ 4161372 w 10020803"/>
              <a:gd name="connsiteY4513" fmla="*/ 3433829 h 5071844"/>
              <a:gd name="connsiteX4514" fmla="*/ 4157504 w 10020803"/>
              <a:gd name="connsiteY4514" fmla="*/ 3434795 h 5071844"/>
              <a:gd name="connsiteX4515" fmla="*/ 4200471 w 10020803"/>
              <a:gd name="connsiteY4515" fmla="*/ 3451982 h 5071844"/>
              <a:gd name="connsiteX4516" fmla="*/ 4200471 w 10020803"/>
              <a:gd name="connsiteY4516" fmla="*/ 3463154 h 5071844"/>
              <a:gd name="connsiteX4517" fmla="*/ 4066413 w 10020803"/>
              <a:gd name="connsiteY4517" fmla="*/ 3429640 h 5071844"/>
              <a:gd name="connsiteX4518" fmla="*/ 4049656 w 10020803"/>
              <a:gd name="connsiteY4518" fmla="*/ 3418468 h 5071844"/>
              <a:gd name="connsiteX4519" fmla="*/ 4032899 w 10020803"/>
              <a:gd name="connsiteY4519" fmla="*/ 3418468 h 5071844"/>
              <a:gd name="connsiteX4520" fmla="*/ 4032899 w 10020803"/>
              <a:gd name="connsiteY4520" fmla="*/ 3396124 h 5071844"/>
              <a:gd name="connsiteX4521" fmla="*/ 4021727 w 10020803"/>
              <a:gd name="connsiteY4521" fmla="*/ 3396124 h 5071844"/>
              <a:gd name="connsiteX4522" fmla="*/ 4021727 w 10020803"/>
              <a:gd name="connsiteY4522" fmla="*/ 3407297 h 5071844"/>
              <a:gd name="connsiteX4523" fmla="*/ 4021727 w 10020803"/>
              <a:gd name="connsiteY4523" fmla="*/ 3418468 h 5071844"/>
              <a:gd name="connsiteX4524" fmla="*/ 4004970 w 10020803"/>
              <a:gd name="connsiteY4524" fmla="*/ 3407297 h 5071844"/>
              <a:gd name="connsiteX4525" fmla="*/ 3988213 w 10020803"/>
              <a:gd name="connsiteY4525" fmla="*/ 3396124 h 5071844"/>
              <a:gd name="connsiteX4526" fmla="*/ 3999384 w 10020803"/>
              <a:gd name="connsiteY4526" fmla="*/ 3396124 h 5071844"/>
              <a:gd name="connsiteX4527" fmla="*/ 4010556 w 10020803"/>
              <a:gd name="connsiteY4527" fmla="*/ 3390540 h 5071844"/>
              <a:gd name="connsiteX4528" fmla="*/ 3993799 w 10020803"/>
              <a:gd name="connsiteY4528" fmla="*/ 3384954 h 5071844"/>
              <a:gd name="connsiteX4529" fmla="*/ 3977042 w 10020803"/>
              <a:gd name="connsiteY4529" fmla="*/ 3373783 h 5071844"/>
              <a:gd name="connsiteX4530" fmla="*/ 3954699 w 10020803"/>
              <a:gd name="connsiteY4530" fmla="*/ 3362610 h 5071844"/>
              <a:gd name="connsiteX4531" fmla="*/ 3943526 w 10020803"/>
              <a:gd name="connsiteY4531" fmla="*/ 3357024 h 5071844"/>
              <a:gd name="connsiteX4532" fmla="*/ 3898842 w 10020803"/>
              <a:gd name="connsiteY4532" fmla="*/ 3334682 h 5071844"/>
              <a:gd name="connsiteX4533" fmla="*/ 3831812 w 10020803"/>
              <a:gd name="connsiteY4533" fmla="*/ 3317925 h 5071844"/>
              <a:gd name="connsiteX4534" fmla="*/ 3831812 w 10020803"/>
              <a:gd name="connsiteY4534" fmla="*/ 3306753 h 5071844"/>
              <a:gd name="connsiteX4535" fmla="*/ 3798299 w 10020803"/>
              <a:gd name="connsiteY4535" fmla="*/ 3284410 h 5071844"/>
              <a:gd name="connsiteX4536" fmla="*/ 3641897 w 10020803"/>
              <a:gd name="connsiteY4536" fmla="*/ 3239725 h 5071844"/>
              <a:gd name="connsiteX4537" fmla="*/ 3619555 w 10020803"/>
              <a:gd name="connsiteY4537" fmla="*/ 3228553 h 5071844"/>
              <a:gd name="connsiteX4538" fmla="*/ 3597212 w 10020803"/>
              <a:gd name="connsiteY4538" fmla="*/ 3228553 h 5071844"/>
              <a:gd name="connsiteX4539" fmla="*/ 3588834 w 10020803"/>
              <a:gd name="connsiteY4539" fmla="*/ 3222968 h 5071844"/>
              <a:gd name="connsiteX4540" fmla="*/ 9171772 w 10020803"/>
              <a:gd name="connsiteY4540" fmla="*/ 3217382 h 5071844"/>
              <a:gd name="connsiteX4541" fmla="*/ 9194115 w 10020803"/>
              <a:gd name="connsiteY4541" fmla="*/ 3217382 h 5071844"/>
              <a:gd name="connsiteX4542" fmla="*/ 9205286 w 10020803"/>
              <a:gd name="connsiteY4542" fmla="*/ 3228553 h 5071844"/>
              <a:gd name="connsiteX4543" fmla="*/ 9171772 w 10020803"/>
              <a:gd name="connsiteY4543" fmla="*/ 3217382 h 5071844"/>
              <a:gd name="connsiteX4544" fmla="*/ 7697139 w 10020803"/>
              <a:gd name="connsiteY4544" fmla="*/ 3206211 h 5071844"/>
              <a:gd name="connsiteX4545" fmla="*/ 7697139 w 10020803"/>
              <a:gd name="connsiteY4545" fmla="*/ 3217382 h 5071844"/>
              <a:gd name="connsiteX4546" fmla="*/ 7725067 w 10020803"/>
              <a:gd name="connsiteY4546" fmla="*/ 3222968 h 5071844"/>
              <a:gd name="connsiteX4547" fmla="*/ 7741824 w 10020803"/>
              <a:gd name="connsiteY4547" fmla="*/ 3228553 h 5071844"/>
              <a:gd name="connsiteX4548" fmla="*/ 7747410 w 10020803"/>
              <a:gd name="connsiteY4548" fmla="*/ 3239725 h 5071844"/>
              <a:gd name="connsiteX4549" fmla="*/ 7764168 w 10020803"/>
              <a:gd name="connsiteY4549" fmla="*/ 3239725 h 5071844"/>
              <a:gd name="connsiteX4550" fmla="*/ 7786510 w 10020803"/>
              <a:gd name="connsiteY4550" fmla="*/ 3250896 h 5071844"/>
              <a:gd name="connsiteX4551" fmla="*/ 7803268 w 10020803"/>
              <a:gd name="connsiteY4551" fmla="*/ 3256482 h 5071844"/>
              <a:gd name="connsiteX4552" fmla="*/ 7814438 w 10020803"/>
              <a:gd name="connsiteY4552" fmla="*/ 3256482 h 5071844"/>
              <a:gd name="connsiteX4553" fmla="*/ 7842368 w 10020803"/>
              <a:gd name="connsiteY4553" fmla="*/ 3267653 h 5071844"/>
              <a:gd name="connsiteX4554" fmla="*/ 7875882 w 10020803"/>
              <a:gd name="connsiteY4554" fmla="*/ 3273239 h 5071844"/>
              <a:gd name="connsiteX4555" fmla="*/ 7887054 w 10020803"/>
              <a:gd name="connsiteY4555" fmla="*/ 3262068 h 5071844"/>
              <a:gd name="connsiteX4556" fmla="*/ 7887054 w 10020803"/>
              <a:gd name="connsiteY4556" fmla="*/ 3278825 h 5071844"/>
              <a:gd name="connsiteX4557" fmla="*/ 7909396 w 10020803"/>
              <a:gd name="connsiteY4557" fmla="*/ 3284410 h 5071844"/>
              <a:gd name="connsiteX4558" fmla="*/ 7931739 w 10020803"/>
              <a:gd name="connsiteY4558" fmla="*/ 3289996 h 5071844"/>
              <a:gd name="connsiteX4559" fmla="*/ 7942912 w 10020803"/>
              <a:gd name="connsiteY4559" fmla="*/ 3306753 h 5071844"/>
              <a:gd name="connsiteX4560" fmla="*/ 7948496 w 10020803"/>
              <a:gd name="connsiteY4560" fmla="*/ 3306753 h 5071844"/>
              <a:gd name="connsiteX4561" fmla="*/ 7965253 w 10020803"/>
              <a:gd name="connsiteY4561" fmla="*/ 3306753 h 5071844"/>
              <a:gd name="connsiteX4562" fmla="*/ 7982012 w 10020803"/>
              <a:gd name="connsiteY4562" fmla="*/ 3312339 h 5071844"/>
              <a:gd name="connsiteX4563" fmla="*/ 8004354 w 10020803"/>
              <a:gd name="connsiteY4563" fmla="*/ 3312339 h 5071844"/>
              <a:gd name="connsiteX4564" fmla="*/ 8021110 w 10020803"/>
              <a:gd name="connsiteY4564" fmla="*/ 3317925 h 5071844"/>
              <a:gd name="connsiteX4565" fmla="*/ 8026696 w 10020803"/>
              <a:gd name="connsiteY4565" fmla="*/ 3329096 h 5071844"/>
              <a:gd name="connsiteX4566" fmla="*/ 8049040 w 10020803"/>
              <a:gd name="connsiteY4566" fmla="*/ 3329096 h 5071844"/>
              <a:gd name="connsiteX4567" fmla="*/ 8082554 w 10020803"/>
              <a:gd name="connsiteY4567" fmla="*/ 3340267 h 5071844"/>
              <a:gd name="connsiteX4568" fmla="*/ 8099311 w 10020803"/>
              <a:gd name="connsiteY4568" fmla="*/ 3340267 h 5071844"/>
              <a:gd name="connsiteX4569" fmla="*/ 8110484 w 10020803"/>
              <a:gd name="connsiteY4569" fmla="*/ 3351440 h 5071844"/>
              <a:gd name="connsiteX4570" fmla="*/ 8138411 w 10020803"/>
              <a:gd name="connsiteY4570" fmla="*/ 3362610 h 5071844"/>
              <a:gd name="connsiteX4571" fmla="*/ 8177512 w 10020803"/>
              <a:gd name="connsiteY4571" fmla="*/ 3373783 h 5071844"/>
              <a:gd name="connsiteX4572" fmla="*/ 8238955 w 10020803"/>
              <a:gd name="connsiteY4572" fmla="*/ 3390540 h 5071844"/>
              <a:gd name="connsiteX4573" fmla="*/ 8278055 w 10020803"/>
              <a:gd name="connsiteY4573" fmla="*/ 3396124 h 5071844"/>
              <a:gd name="connsiteX4574" fmla="*/ 8289226 w 10020803"/>
              <a:gd name="connsiteY4574" fmla="*/ 3396124 h 5071844"/>
              <a:gd name="connsiteX4575" fmla="*/ 8311569 w 10020803"/>
              <a:gd name="connsiteY4575" fmla="*/ 3407297 h 5071844"/>
              <a:gd name="connsiteX4576" fmla="*/ 8367426 w 10020803"/>
              <a:gd name="connsiteY4576" fmla="*/ 3418468 h 5071844"/>
              <a:gd name="connsiteX4577" fmla="*/ 8356256 w 10020803"/>
              <a:gd name="connsiteY4577" fmla="*/ 3407297 h 5071844"/>
              <a:gd name="connsiteX4578" fmla="*/ 8333912 w 10020803"/>
              <a:gd name="connsiteY4578" fmla="*/ 3396124 h 5071844"/>
              <a:gd name="connsiteX4579" fmla="*/ 8300398 w 10020803"/>
              <a:gd name="connsiteY4579" fmla="*/ 3384954 h 5071844"/>
              <a:gd name="connsiteX4580" fmla="*/ 8278055 w 10020803"/>
              <a:gd name="connsiteY4580" fmla="*/ 3384954 h 5071844"/>
              <a:gd name="connsiteX4581" fmla="*/ 8266883 w 10020803"/>
              <a:gd name="connsiteY4581" fmla="*/ 3384954 h 5071844"/>
              <a:gd name="connsiteX4582" fmla="*/ 8216612 w 10020803"/>
              <a:gd name="connsiteY4582" fmla="*/ 3357024 h 5071844"/>
              <a:gd name="connsiteX4583" fmla="*/ 8143998 w 10020803"/>
              <a:gd name="connsiteY4583" fmla="*/ 3340267 h 5071844"/>
              <a:gd name="connsiteX4584" fmla="*/ 8110484 w 10020803"/>
              <a:gd name="connsiteY4584" fmla="*/ 3317925 h 5071844"/>
              <a:gd name="connsiteX4585" fmla="*/ 8093726 w 10020803"/>
              <a:gd name="connsiteY4585" fmla="*/ 3312339 h 5071844"/>
              <a:gd name="connsiteX4586" fmla="*/ 8054626 w 10020803"/>
              <a:gd name="connsiteY4586" fmla="*/ 3295582 h 5071844"/>
              <a:gd name="connsiteX4587" fmla="*/ 8021110 w 10020803"/>
              <a:gd name="connsiteY4587" fmla="*/ 3295582 h 5071844"/>
              <a:gd name="connsiteX4588" fmla="*/ 7993182 w 10020803"/>
              <a:gd name="connsiteY4588" fmla="*/ 3278825 h 5071844"/>
              <a:gd name="connsiteX4589" fmla="*/ 7970840 w 10020803"/>
              <a:gd name="connsiteY4589" fmla="*/ 3273239 h 5071844"/>
              <a:gd name="connsiteX4590" fmla="*/ 7959668 w 10020803"/>
              <a:gd name="connsiteY4590" fmla="*/ 3273239 h 5071844"/>
              <a:gd name="connsiteX4591" fmla="*/ 7942912 w 10020803"/>
              <a:gd name="connsiteY4591" fmla="*/ 3273239 h 5071844"/>
              <a:gd name="connsiteX4592" fmla="*/ 7931739 w 10020803"/>
              <a:gd name="connsiteY4592" fmla="*/ 3262068 h 5071844"/>
              <a:gd name="connsiteX4593" fmla="*/ 7875882 w 10020803"/>
              <a:gd name="connsiteY4593" fmla="*/ 3239725 h 5071844"/>
              <a:gd name="connsiteX4594" fmla="*/ 7853538 w 10020803"/>
              <a:gd name="connsiteY4594" fmla="*/ 3245310 h 5071844"/>
              <a:gd name="connsiteX4595" fmla="*/ 7842368 w 10020803"/>
              <a:gd name="connsiteY4595" fmla="*/ 3239725 h 5071844"/>
              <a:gd name="connsiteX4596" fmla="*/ 7820024 w 10020803"/>
              <a:gd name="connsiteY4596" fmla="*/ 3234139 h 5071844"/>
              <a:gd name="connsiteX4597" fmla="*/ 7792096 w 10020803"/>
              <a:gd name="connsiteY4597" fmla="*/ 3228553 h 5071844"/>
              <a:gd name="connsiteX4598" fmla="*/ 7764168 w 10020803"/>
              <a:gd name="connsiteY4598" fmla="*/ 3228553 h 5071844"/>
              <a:gd name="connsiteX4599" fmla="*/ 7752996 w 10020803"/>
              <a:gd name="connsiteY4599" fmla="*/ 3217382 h 5071844"/>
              <a:gd name="connsiteX4600" fmla="*/ 7730653 w 10020803"/>
              <a:gd name="connsiteY4600" fmla="*/ 3217382 h 5071844"/>
              <a:gd name="connsiteX4601" fmla="*/ 7702724 w 10020803"/>
              <a:gd name="connsiteY4601" fmla="*/ 3211796 h 5071844"/>
              <a:gd name="connsiteX4602" fmla="*/ 7697139 w 10020803"/>
              <a:gd name="connsiteY4602" fmla="*/ 3206211 h 5071844"/>
              <a:gd name="connsiteX4603" fmla="*/ 4094341 w 10020803"/>
              <a:gd name="connsiteY4603" fmla="*/ 3206211 h 5071844"/>
              <a:gd name="connsiteX4604" fmla="*/ 4088757 w 10020803"/>
              <a:gd name="connsiteY4604" fmla="*/ 3217382 h 5071844"/>
              <a:gd name="connsiteX4605" fmla="*/ 4099927 w 10020803"/>
              <a:gd name="connsiteY4605" fmla="*/ 3211796 h 5071844"/>
              <a:gd name="connsiteX4606" fmla="*/ 4094341 w 10020803"/>
              <a:gd name="connsiteY4606" fmla="*/ 3206211 h 5071844"/>
              <a:gd name="connsiteX4607" fmla="*/ 3887669 w 10020803"/>
              <a:gd name="connsiteY4607" fmla="*/ 3206211 h 5071844"/>
              <a:gd name="connsiteX4608" fmla="*/ 3887669 w 10020803"/>
              <a:gd name="connsiteY4608" fmla="*/ 3217382 h 5071844"/>
              <a:gd name="connsiteX4609" fmla="*/ 3910012 w 10020803"/>
              <a:gd name="connsiteY4609" fmla="*/ 3228553 h 5071844"/>
              <a:gd name="connsiteX4610" fmla="*/ 3910012 w 10020803"/>
              <a:gd name="connsiteY4610" fmla="*/ 3217382 h 5071844"/>
              <a:gd name="connsiteX4611" fmla="*/ 3898842 w 10020803"/>
              <a:gd name="connsiteY4611" fmla="*/ 3217382 h 5071844"/>
              <a:gd name="connsiteX4612" fmla="*/ 3887669 w 10020803"/>
              <a:gd name="connsiteY4612" fmla="*/ 3206211 h 5071844"/>
              <a:gd name="connsiteX4613" fmla="*/ 3731270 w 10020803"/>
              <a:gd name="connsiteY4613" fmla="*/ 3206211 h 5071844"/>
              <a:gd name="connsiteX4614" fmla="*/ 3742441 w 10020803"/>
              <a:gd name="connsiteY4614" fmla="*/ 3217382 h 5071844"/>
              <a:gd name="connsiteX4615" fmla="*/ 3742441 w 10020803"/>
              <a:gd name="connsiteY4615" fmla="*/ 3206211 h 5071844"/>
              <a:gd name="connsiteX4616" fmla="*/ 3731270 w 10020803"/>
              <a:gd name="connsiteY4616" fmla="*/ 3206211 h 5071844"/>
              <a:gd name="connsiteX4617" fmla="*/ 1854464 w 10020803"/>
              <a:gd name="connsiteY4617" fmla="*/ 3206211 h 5071844"/>
              <a:gd name="connsiteX4618" fmla="*/ 1876806 w 10020803"/>
              <a:gd name="connsiteY4618" fmla="*/ 3217382 h 5071844"/>
              <a:gd name="connsiteX4619" fmla="*/ 1887978 w 10020803"/>
              <a:gd name="connsiteY4619" fmla="*/ 3228553 h 5071844"/>
              <a:gd name="connsiteX4620" fmla="*/ 1865635 w 10020803"/>
              <a:gd name="connsiteY4620" fmla="*/ 3228553 h 5071844"/>
              <a:gd name="connsiteX4621" fmla="*/ 1854464 w 10020803"/>
              <a:gd name="connsiteY4621" fmla="*/ 3217382 h 5071844"/>
              <a:gd name="connsiteX4622" fmla="*/ 1854464 w 10020803"/>
              <a:gd name="connsiteY4622" fmla="*/ 3206211 h 5071844"/>
              <a:gd name="connsiteX4623" fmla="*/ 9093571 w 10020803"/>
              <a:gd name="connsiteY4623" fmla="*/ 3195039 h 5071844"/>
              <a:gd name="connsiteX4624" fmla="*/ 9115914 w 10020803"/>
              <a:gd name="connsiteY4624" fmla="*/ 3195039 h 5071844"/>
              <a:gd name="connsiteX4625" fmla="*/ 9115914 w 10020803"/>
              <a:gd name="connsiteY4625" fmla="*/ 3206211 h 5071844"/>
              <a:gd name="connsiteX4626" fmla="*/ 9099157 w 10020803"/>
              <a:gd name="connsiteY4626" fmla="*/ 3200625 h 5071844"/>
              <a:gd name="connsiteX4627" fmla="*/ 9093571 w 10020803"/>
              <a:gd name="connsiteY4627" fmla="*/ 3195039 h 5071844"/>
              <a:gd name="connsiteX4628" fmla="*/ 7663624 w 10020803"/>
              <a:gd name="connsiteY4628" fmla="*/ 3195039 h 5071844"/>
              <a:gd name="connsiteX4629" fmla="*/ 7658039 w 10020803"/>
              <a:gd name="connsiteY4629" fmla="*/ 3211796 h 5071844"/>
              <a:gd name="connsiteX4630" fmla="*/ 7669210 w 10020803"/>
              <a:gd name="connsiteY4630" fmla="*/ 3217382 h 5071844"/>
              <a:gd name="connsiteX4631" fmla="*/ 7674796 w 10020803"/>
              <a:gd name="connsiteY4631" fmla="*/ 3217382 h 5071844"/>
              <a:gd name="connsiteX4632" fmla="*/ 7674796 w 10020803"/>
              <a:gd name="connsiteY4632" fmla="*/ 3206211 h 5071844"/>
              <a:gd name="connsiteX4633" fmla="*/ 3697754 w 10020803"/>
              <a:gd name="connsiteY4633" fmla="*/ 3195039 h 5071844"/>
              <a:gd name="connsiteX4634" fmla="*/ 3703340 w 10020803"/>
              <a:gd name="connsiteY4634" fmla="*/ 3206211 h 5071844"/>
              <a:gd name="connsiteX4635" fmla="*/ 3708927 w 10020803"/>
              <a:gd name="connsiteY4635" fmla="*/ 3200625 h 5071844"/>
              <a:gd name="connsiteX4636" fmla="*/ 3697754 w 10020803"/>
              <a:gd name="connsiteY4636" fmla="*/ 3195039 h 5071844"/>
              <a:gd name="connsiteX4637" fmla="*/ 3541355 w 10020803"/>
              <a:gd name="connsiteY4637" fmla="*/ 3195039 h 5071844"/>
              <a:gd name="connsiteX4638" fmla="*/ 3546939 w 10020803"/>
              <a:gd name="connsiteY4638" fmla="*/ 3206211 h 5071844"/>
              <a:gd name="connsiteX4639" fmla="*/ 3552526 w 10020803"/>
              <a:gd name="connsiteY4639" fmla="*/ 3200625 h 5071844"/>
              <a:gd name="connsiteX4640" fmla="*/ 3541355 w 10020803"/>
              <a:gd name="connsiteY4640" fmla="*/ 3195039 h 5071844"/>
              <a:gd name="connsiteX4641" fmla="*/ 2723045 w 10020803"/>
              <a:gd name="connsiteY4641" fmla="*/ 3195039 h 5071844"/>
              <a:gd name="connsiteX4642" fmla="*/ 2737010 w 10020803"/>
              <a:gd name="connsiteY4642" fmla="*/ 3206211 h 5071844"/>
              <a:gd name="connsiteX4643" fmla="*/ 2725837 w 10020803"/>
              <a:gd name="connsiteY4643" fmla="*/ 3206211 h 5071844"/>
              <a:gd name="connsiteX4644" fmla="*/ 2714666 w 10020803"/>
              <a:gd name="connsiteY4644" fmla="*/ 3206211 h 5071844"/>
              <a:gd name="connsiteX4645" fmla="*/ 2703494 w 10020803"/>
              <a:gd name="connsiteY4645" fmla="*/ 3217382 h 5071844"/>
              <a:gd name="connsiteX4646" fmla="*/ 2703494 w 10020803"/>
              <a:gd name="connsiteY4646" fmla="*/ 3206211 h 5071844"/>
              <a:gd name="connsiteX4647" fmla="*/ 2723045 w 10020803"/>
              <a:gd name="connsiteY4647" fmla="*/ 3195039 h 5071844"/>
              <a:gd name="connsiteX4648" fmla="*/ 2658809 w 10020803"/>
              <a:gd name="connsiteY4648" fmla="*/ 3195039 h 5071844"/>
              <a:gd name="connsiteX4649" fmla="*/ 2669981 w 10020803"/>
              <a:gd name="connsiteY4649" fmla="*/ 3195039 h 5071844"/>
              <a:gd name="connsiteX4650" fmla="*/ 2664395 w 10020803"/>
              <a:gd name="connsiteY4650" fmla="*/ 3206211 h 5071844"/>
              <a:gd name="connsiteX4651" fmla="*/ 2653223 w 10020803"/>
              <a:gd name="connsiteY4651" fmla="*/ 3200625 h 5071844"/>
              <a:gd name="connsiteX4652" fmla="*/ 2658809 w 10020803"/>
              <a:gd name="connsiteY4652" fmla="*/ 3195039 h 5071844"/>
              <a:gd name="connsiteX4653" fmla="*/ 9060057 w 10020803"/>
              <a:gd name="connsiteY4653" fmla="*/ 3183868 h 5071844"/>
              <a:gd name="connsiteX4654" fmla="*/ 9071229 w 10020803"/>
              <a:gd name="connsiteY4654" fmla="*/ 3183868 h 5071844"/>
              <a:gd name="connsiteX4655" fmla="*/ 9071229 w 10020803"/>
              <a:gd name="connsiteY4655" fmla="*/ 3195039 h 5071844"/>
              <a:gd name="connsiteX4656" fmla="*/ 8769600 w 10020803"/>
              <a:gd name="connsiteY4656" fmla="*/ 3183868 h 5071844"/>
              <a:gd name="connsiteX4657" fmla="*/ 8780771 w 10020803"/>
              <a:gd name="connsiteY4657" fmla="*/ 3183868 h 5071844"/>
              <a:gd name="connsiteX4658" fmla="*/ 8769600 w 10020803"/>
              <a:gd name="connsiteY4658" fmla="*/ 3195039 h 5071844"/>
              <a:gd name="connsiteX4659" fmla="*/ 8769600 w 10020803"/>
              <a:gd name="connsiteY4659" fmla="*/ 3183868 h 5071844"/>
              <a:gd name="connsiteX4660" fmla="*/ 7529568 w 10020803"/>
              <a:gd name="connsiteY4660" fmla="*/ 3183868 h 5071844"/>
              <a:gd name="connsiteX4661" fmla="*/ 7540738 w 10020803"/>
              <a:gd name="connsiteY4661" fmla="*/ 3195039 h 5071844"/>
              <a:gd name="connsiteX4662" fmla="*/ 7540738 w 10020803"/>
              <a:gd name="connsiteY4662" fmla="*/ 3189452 h 5071844"/>
              <a:gd name="connsiteX4663" fmla="*/ 7529568 w 10020803"/>
              <a:gd name="connsiteY4663" fmla="*/ 3183868 h 5071844"/>
              <a:gd name="connsiteX4664" fmla="*/ 3742441 w 10020803"/>
              <a:gd name="connsiteY4664" fmla="*/ 3183868 h 5071844"/>
              <a:gd name="connsiteX4665" fmla="*/ 3742441 w 10020803"/>
              <a:gd name="connsiteY4665" fmla="*/ 3195039 h 5071844"/>
              <a:gd name="connsiteX4666" fmla="*/ 3753611 w 10020803"/>
              <a:gd name="connsiteY4666" fmla="*/ 3189452 h 5071844"/>
              <a:gd name="connsiteX4667" fmla="*/ 3742441 w 10020803"/>
              <a:gd name="connsiteY4667" fmla="*/ 3183868 h 5071844"/>
              <a:gd name="connsiteX4668" fmla="*/ 3195039 w 10020803"/>
              <a:gd name="connsiteY4668" fmla="*/ 3183868 h 5071844"/>
              <a:gd name="connsiteX4669" fmla="*/ 3206211 w 10020803"/>
              <a:gd name="connsiteY4669" fmla="*/ 3183868 h 5071844"/>
              <a:gd name="connsiteX4670" fmla="*/ 3206211 w 10020803"/>
              <a:gd name="connsiteY4670" fmla="*/ 3195039 h 5071844"/>
              <a:gd name="connsiteX4671" fmla="*/ 3195039 w 10020803"/>
              <a:gd name="connsiteY4671" fmla="*/ 3183868 h 5071844"/>
              <a:gd name="connsiteX4672" fmla="*/ 2871066 w 10020803"/>
              <a:gd name="connsiteY4672" fmla="*/ 3183868 h 5071844"/>
              <a:gd name="connsiteX4673" fmla="*/ 2882238 w 10020803"/>
              <a:gd name="connsiteY4673" fmla="*/ 3195039 h 5071844"/>
              <a:gd name="connsiteX4674" fmla="*/ 2893410 w 10020803"/>
              <a:gd name="connsiteY4674" fmla="*/ 3189452 h 5071844"/>
              <a:gd name="connsiteX4675" fmla="*/ 2882238 w 10020803"/>
              <a:gd name="connsiteY4675" fmla="*/ 3183868 h 5071844"/>
              <a:gd name="connsiteX4676" fmla="*/ 1988522 w 10020803"/>
              <a:gd name="connsiteY4676" fmla="*/ 3183868 h 5071844"/>
              <a:gd name="connsiteX4677" fmla="*/ 2033207 w 10020803"/>
              <a:gd name="connsiteY4677" fmla="*/ 3195039 h 5071844"/>
              <a:gd name="connsiteX4678" fmla="*/ 2022036 w 10020803"/>
              <a:gd name="connsiteY4678" fmla="*/ 3217382 h 5071844"/>
              <a:gd name="connsiteX4679" fmla="*/ 1988522 w 10020803"/>
              <a:gd name="connsiteY4679" fmla="*/ 3206211 h 5071844"/>
              <a:gd name="connsiteX4680" fmla="*/ 1982936 w 10020803"/>
              <a:gd name="connsiteY4680" fmla="*/ 3195039 h 5071844"/>
              <a:gd name="connsiteX4681" fmla="*/ 1988522 w 10020803"/>
              <a:gd name="connsiteY4681" fmla="*/ 3183868 h 5071844"/>
              <a:gd name="connsiteX4682" fmla="*/ 8903657 w 10020803"/>
              <a:gd name="connsiteY4682" fmla="*/ 3178283 h 5071844"/>
              <a:gd name="connsiteX4683" fmla="*/ 8892485 w 10020803"/>
              <a:gd name="connsiteY4683" fmla="*/ 3183868 h 5071844"/>
              <a:gd name="connsiteX4684" fmla="*/ 8903657 w 10020803"/>
              <a:gd name="connsiteY4684" fmla="*/ 3195039 h 5071844"/>
              <a:gd name="connsiteX4685" fmla="*/ 8914828 w 10020803"/>
              <a:gd name="connsiteY4685" fmla="*/ 3195039 h 5071844"/>
              <a:gd name="connsiteX4686" fmla="*/ 8914828 w 10020803"/>
              <a:gd name="connsiteY4686" fmla="*/ 3183868 h 5071844"/>
              <a:gd name="connsiteX4687" fmla="*/ 8903657 w 10020803"/>
              <a:gd name="connsiteY4687" fmla="*/ 3178283 h 5071844"/>
              <a:gd name="connsiteX4688" fmla="*/ 9026543 w 10020803"/>
              <a:gd name="connsiteY4688" fmla="*/ 3172695 h 5071844"/>
              <a:gd name="connsiteX4689" fmla="*/ 9037714 w 10020803"/>
              <a:gd name="connsiteY4689" fmla="*/ 3172695 h 5071844"/>
              <a:gd name="connsiteX4690" fmla="*/ 9037714 w 10020803"/>
              <a:gd name="connsiteY4690" fmla="*/ 3183868 h 5071844"/>
              <a:gd name="connsiteX4691" fmla="*/ 2133751 w 10020803"/>
              <a:gd name="connsiteY4691" fmla="*/ 3172695 h 5071844"/>
              <a:gd name="connsiteX4692" fmla="*/ 2144921 w 10020803"/>
              <a:gd name="connsiteY4692" fmla="*/ 3172695 h 5071844"/>
              <a:gd name="connsiteX4693" fmla="*/ 2133751 w 10020803"/>
              <a:gd name="connsiteY4693" fmla="*/ 3183868 h 5071844"/>
              <a:gd name="connsiteX4694" fmla="*/ 2133751 w 10020803"/>
              <a:gd name="connsiteY4694" fmla="*/ 3172695 h 5071844"/>
              <a:gd name="connsiteX4695" fmla="*/ 1731577 w 10020803"/>
              <a:gd name="connsiteY4695" fmla="*/ 3172695 h 5071844"/>
              <a:gd name="connsiteX4696" fmla="*/ 1765091 w 10020803"/>
              <a:gd name="connsiteY4696" fmla="*/ 3172695 h 5071844"/>
              <a:gd name="connsiteX4697" fmla="*/ 1793021 w 10020803"/>
              <a:gd name="connsiteY4697" fmla="*/ 3200625 h 5071844"/>
              <a:gd name="connsiteX4698" fmla="*/ 1781848 w 10020803"/>
              <a:gd name="connsiteY4698" fmla="*/ 3195039 h 5071844"/>
              <a:gd name="connsiteX4699" fmla="*/ 1753921 w 10020803"/>
              <a:gd name="connsiteY4699" fmla="*/ 3183868 h 5071844"/>
              <a:gd name="connsiteX4700" fmla="*/ 1731577 w 10020803"/>
              <a:gd name="connsiteY4700" fmla="*/ 3172695 h 5071844"/>
              <a:gd name="connsiteX4701" fmla="*/ 3410089 w 10020803"/>
              <a:gd name="connsiteY4701" fmla="*/ 3167111 h 5071844"/>
              <a:gd name="connsiteX4702" fmla="*/ 3418468 w 10020803"/>
              <a:gd name="connsiteY4702" fmla="*/ 3172695 h 5071844"/>
              <a:gd name="connsiteX4703" fmla="*/ 3412883 w 10020803"/>
              <a:gd name="connsiteY4703" fmla="*/ 3183868 h 5071844"/>
              <a:gd name="connsiteX4704" fmla="*/ 3407297 w 10020803"/>
              <a:gd name="connsiteY4704" fmla="*/ 3172695 h 5071844"/>
              <a:gd name="connsiteX4705" fmla="*/ 3410089 w 10020803"/>
              <a:gd name="connsiteY4705" fmla="*/ 3167111 h 5071844"/>
              <a:gd name="connsiteX4706" fmla="*/ 9160601 w 10020803"/>
              <a:gd name="connsiteY4706" fmla="*/ 3161524 h 5071844"/>
              <a:gd name="connsiteX4707" fmla="*/ 9160601 w 10020803"/>
              <a:gd name="connsiteY4707" fmla="*/ 3172695 h 5071844"/>
              <a:gd name="connsiteX4708" fmla="*/ 9149428 w 10020803"/>
              <a:gd name="connsiteY4708" fmla="*/ 3172695 h 5071844"/>
              <a:gd name="connsiteX4709" fmla="*/ 8981856 w 10020803"/>
              <a:gd name="connsiteY4709" fmla="*/ 3161524 h 5071844"/>
              <a:gd name="connsiteX4710" fmla="*/ 8993029 w 10020803"/>
              <a:gd name="connsiteY4710" fmla="*/ 3161524 h 5071844"/>
              <a:gd name="connsiteX4711" fmla="*/ 9004200 w 10020803"/>
              <a:gd name="connsiteY4711" fmla="*/ 3172695 h 5071844"/>
              <a:gd name="connsiteX4712" fmla="*/ 8987443 w 10020803"/>
              <a:gd name="connsiteY4712" fmla="*/ 3167111 h 5071844"/>
              <a:gd name="connsiteX4713" fmla="*/ 8981856 w 10020803"/>
              <a:gd name="connsiteY4713" fmla="*/ 3161524 h 5071844"/>
              <a:gd name="connsiteX4714" fmla="*/ 2714666 w 10020803"/>
              <a:gd name="connsiteY4714" fmla="*/ 3161524 h 5071844"/>
              <a:gd name="connsiteX4715" fmla="*/ 2725837 w 10020803"/>
              <a:gd name="connsiteY4715" fmla="*/ 3172695 h 5071844"/>
              <a:gd name="connsiteX4716" fmla="*/ 2725837 w 10020803"/>
              <a:gd name="connsiteY4716" fmla="*/ 3161524 h 5071844"/>
              <a:gd name="connsiteX4717" fmla="*/ 1832121 w 10020803"/>
              <a:gd name="connsiteY4717" fmla="*/ 3161524 h 5071844"/>
              <a:gd name="connsiteX4718" fmla="*/ 1843292 w 10020803"/>
              <a:gd name="connsiteY4718" fmla="*/ 3172695 h 5071844"/>
              <a:gd name="connsiteX4719" fmla="*/ 1832121 w 10020803"/>
              <a:gd name="connsiteY4719" fmla="*/ 3172695 h 5071844"/>
              <a:gd name="connsiteX4720" fmla="*/ 1826535 w 10020803"/>
              <a:gd name="connsiteY4720" fmla="*/ 3167111 h 5071844"/>
              <a:gd name="connsiteX4721" fmla="*/ 1832121 w 10020803"/>
              <a:gd name="connsiteY4721" fmla="*/ 3161524 h 5071844"/>
              <a:gd name="connsiteX4722" fmla="*/ 8914828 w 10020803"/>
              <a:gd name="connsiteY4722" fmla="*/ 3150352 h 5071844"/>
              <a:gd name="connsiteX4723" fmla="*/ 8925999 w 10020803"/>
              <a:gd name="connsiteY4723" fmla="*/ 3161524 h 5071844"/>
              <a:gd name="connsiteX4724" fmla="*/ 8925999 w 10020803"/>
              <a:gd name="connsiteY4724" fmla="*/ 3150352 h 5071844"/>
              <a:gd name="connsiteX4725" fmla="*/ 8914828 w 10020803"/>
              <a:gd name="connsiteY4725" fmla="*/ 3150352 h 5071844"/>
              <a:gd name="connsiteX4726" fmla="*/ 8892485 w 10020803"/>
              <a:gd name="connsiteY4726" fmla="*/ 3150352 h 5071844"/>
              <a:gd name="connsiteX4727" fmla="*/ 8898071 w 10020803"/>
              <a:gd name="connsiteY4727" fmla="*/ 3161524 h 5071844"/>
              <a:gd name="connsiteX4728" fmla="*/ 8903657 w 10020803"/>
              <a:gd name="connsiteY4728" fmla="*/ 3155938 h 5071844"/>
              <a:gd name="connsiteX4729" fmla="*/ 8892485 w 10020803"/>
              <a:gd name="connsiteY4729" fmla="*/ 3150352 h 5071844"/>
              <a:gd name="connsiteX4730" fmla="*/ 6954236 w 10020803"/>
              <a:gd name="connsiteY4730" fmla="*/ 3150352 h 5071844"/>
              <a:gd name="connsiteX4731" fmla="*/ 6948650 w 10020803"/>
              <a:gd name="connsiteY4731" fmla="*/ 3161524 h 5071844"/>
              <a:gd name="connsiteX4732" fmla="*/ 6959822 w 10020803"/>
              <a:gd name="connsiteY4732" fmla="*/ 3161524 h 5071844"/>
              <a:gd name="connsiteX4733" fmla="*/ 6959822 w 10020803"/>
              <a:gd name="connsiteY4733" fmla="*/ 3155938 h 5071844"/>
              <a:gd name="connsiteX4734" fmla="*/ 6954236 w 10020803"/>
              <a:gd name="connsiteY4734" fmla="*/ 3150352 h 5071844"/>
              <a:gd name="connsiteX4735" fmla="*/ 2580609 w 10020803"/>
              <a:gd name="connsiteY4735" fmla="*/ 3150352 h 5071844"/>
              <a:gd name="connsiteX4736" fmla="*/ 2580609 w 10020803"/>
              <a:gd name="connsiteY4736" fmla="*/ 3161524 h 5071844"/>
              <a:gd name="connsiteX4737" fmla="*/ 2569439 w 10020803"/>
              <a:gd name="connsiteY4737" fmla="*/ 3161524 h 5071844"/>
              <a:gd name="connsiteX4738" fmla="*/ 2580609 w 10020803"/>
              <a:gd name="connsiteY4738" fmla="*/ 3150352 h 5071844"/>
              <a:gd name="connsiteX4739" fmla="*/ 9967738 w 10020803"/>
              <a:gd name="connsiteY4739" fmla="*/ 3141974 h 5071844"/>
              <a:gd name="connsiteX4740" fmla="*/ 9976117 w 10020803"/>
              <a:gd name="connsiteY4740" fmla="*/ 3144767 h 5071844"/>
              <a:gd name="connsiteX4741" fmla="*/ 9987289 w 10020803"/>
              <a:gd name="connsiteY4741" fmla="*/ 3150352 h 5071844"/>
              <a:gd name="connsiteX4742" fmla="*/ 9976117 w 10020803"/>
              <a:gd name="connsiteY4742" fmla="*/ 3150352 h 5071844"/>
              <a:gd name="connsiteX4743" fmla="*/ 9964946 w 10020803"/>
              <a:gd name="connsiteY4743" fmla="*/ 3144767 h 5071844"/>
              <a:gd name="connsiteX4744" fmla="*/ 9967738 w 10020803"/>
              <a:gd name="connsiteY4744" fmla="*/ 3141974 h 5071844"/>
              <a:gd name="connsiteX4745" fmla="*/ 3608383 w 10020803"/>
              <a:gd name="connsiteY4745" fmla="*/ 3139181 h 5071844"/>
              <a:gd name="connsiteX4746" fmla="*/ 3602797 w 10020803"/>
              <a:gd name="connsiteY4746" fmla="*/ 3144767 h 5071844"/>
              <a:gd name="connsiteX4747" fmla="*/ 3613969 w 10020803"/>
              <a:gd name="connsiteY4747" fmla="*/ 3150352 h 5071844"/>
              <a:gd name="connsiteX4748" fmla="*/ 3619555 w 10020803"/>
              <a:gd name="connsiteY4748" fmla="*/ 3139181 h 5071844"/>
              <a:gd name="connsiteX4749" fmla="*/ 3608383 w 10020803"/>
              <a:gd name="connsiteY4749" fmla="*/ 3139181 h 5071844"/>
              <a:gd name="connsiteX4750" fmla="*/ 2781695 w 10020803"/>
              <a:gd name="connsiteY4750" fmla="*/ 3139181 h 5071844"/>
              <a:gd name="connsiteX4751" fmla="*/ 2792867 w 10020803"/>
              <a:gd name="connsiteY4751" fmla="*/ 3150352 h 5071844"/>
              <a:gd name="connsiteX4752" fmla="*/ 2792867 w 10020803"/>
              <a:gd name="connsiteY4752" fmla="*/ 3161524 h 5071844"/>
              <a:gd name="connsiteX4753" fmla="*/ 2804038 w 10020803"/>
              <a:gd name="connsiteY4753" fmla="*/ 3161524 h 5071844"/>
              <a:gd name="connsiteX4754" fmla="*/ 2792867 w 10020803"/>
              <a:gd name="connsiteY4754" fmla="*/ 3172695 h 5071844"/>
              <a:gd name="connsiteX4755" fmla="*/ 2781695 w 10020803"/>
              <a:gd name="connsiteY4755" fmla="*/ 3172695 h 5071844"/>
              <a:gd name="connsiteX4756" fmla="*/ 2826381 w 10020803"/>
              <a:gd name="connsiteY4756" fmla="*/ 3183868 h 5071844"/>
              <a:gd name="connsiteX4757" fmla="*/ 2815209 w 10020803"/>
              <a:gd name="connsiteY4757" fmla="*/ 3172695 h 5071844"/>
              <a:gd name="connsiteX4758" fmla="*/ 2815209 w 10020803"/>
              <a:gd name="connsiteY4758" fmla="*/ 3161524 h 5071844"/>
              <a:gd name="connsiteX4759" fmla="*/ 2859895 w 10020803"/>
              <a:gd name="connsiteY4759" fmla="*/ 3161524 h 5071844"/>
              <a:gd name="connsiteX4760" fmla="*/ 2904582 w 10020803"/>
              <a:gd name="connsiteY4760" fmla="*/ 3172695 h 5071844"/>
              <a:gd name="connsiteX4761" fmla="*/ 2871066 w 10020803"/>
              <a:gd name="connsiteY4761" fmla="*/ 3161524 h 5071844"/>
              <a:gd name="connsiteX4762" fmla="*/ 2837552 w 10020803"/>
              <a:gd name="connsiteY4762" fmla="*/ 3150352 h 5071844"/>
              <a:gd name="connsiteX4763" fmla="*/ 2781695 w 10020803"/>
              <a:gd name="connsiteY4763" fmla="*/ 3139181 h 5071844"/>
              <a:gd name="connsiteX4764" fmla="*/ 7451367 w 10020803"/>
              <a:gd name="connsiteY4764" fmla="*/ 3128010 h 5071844"/>
              <a:gd name="connsiteX4765" fmla="*/ 7434610 w 10020803"/>
              <a:gd name="connsiteY4765" fmla="*/ 3133595 h 5071844"/>
              <a:gd name="connsiteX4766" fmla="*/ 7440194 w 10020803"/>
              <a:gd name="connsiteY4766" fmla="*/ 3144767 h 5071844"/>
              <a:gd name="connsiteX4767" fmla="*/ 7468124 w 10020803"/>
              <a:gd name="connsiteY4767" fmla="*/ 3155938 h 5071844"/>
              <a:gd name="connsiteX4768" fmla="*/ 7496052 w 10020803"/>
              <a:gd name="connsiteY4768" fmla="*/ 3172695 h 5071844"/>
              <a:gd name="connsiteX4769" fmla="*/ 7512809 w 10020803"/>
              <a:gd name="connsiteY4769" fmla="*/ 3167111 h 5071844"/>
              <a:gd name="connsiteX4770" fmla="*/ 7518395 w 10020803"/>
              <a:gd name="connsiteY4770" fmla="*/ 3172695 h 5071844"/>
              <a:gd name="connsiteX4771" fmla="*/ 7529568 w 10020803"/>
              <a:gd name="connsiteY4771" fmla="*/ 3172695 h 5071844"/>
              <a:gd name="connsiteX4772" fmla="*/ 7551909 w 10020803"/>
              <a:gd name="connsiteY4772" fmla="*/ 3183868 h 5071844"/>
              <a:gd name="connsiteX4773" fmla="*/ 7585424 w 10020803"/>
              <a:gd name="connsiteY4773" fmla="*/ 3206211 h 5071844"/>
              <a:gd name="connsiteX4774" fmla="*/ 7585424 w 10020803"/>
              <a:gd name="connsiteY4774" fmla="*/ 3195039 h 5071844"/>
              <a:gd name="connsiteX4775" fmla="*/ 7585424 w 10020803"/>
              <a:gd name="connsiteY4775" fmla="*/ 3189452 h 5071844"/>
              <a:gd name="connsiteX4776" fmla="*/ 7585424 w 10020803"/>
              <a:gd name="connsiteY4776" fmla="*/ 3172695 h 5071844"/>
              <a:gd name="connsiteX4777" fmla="*/ 7596596 w 10020803"/>
              <a:gd name="connsiteY4777" fmla="*/ 3172695 h 5071844"/>
              <a:gd name="connsiteX4778" fmla="*/ 7596596 w 10020803"/>
              <a:gd name="connsiteY4778" fmla="*/ 3195039 h 5071844"/>
              <a:gd name="connsiteX4779" fmla="*/ 7607766 w 10020803"/>
              <a:gd name="connsiteY4779" fmla="*/ 3183868 h 5071844"/>
              <a:gd name="connsiteX4780" fmla="*/ 7618938 w 10020803"/>
              <a:gd name="connsiteY4780" fmla="*/ 3183868 h 5071844"/>
              <a:gd name="connsiteX4781" fmla="*/ 7630110 w 10020803"/>
              <a:gd name="connsiteY4781" fmla="*/ 3183868 h 5071844"/>
              <a:gd name="connsiteX4782" fmla="*/ 7618938 w 10020803"/>
              <a:gd name="connsiteY4782" fmla="*/ 3195039 h 5071844"/>
              <a:gd name="connsiteX4783" fmla="*/ 7624525 w 10020803"/>
              <a:gd name="connsiteY4783" fmla="*/ 3195039 h 5071844"/>
              <a:gd name="connsiteX4784" fmla="*/ 7641282 w 10020803"/>
              <a:gd name="connsiteY4784" fmla="*/ 3195039 h 5071844"/>
              <a:gd name="connsiteX4785" fmla="*/ 7652452 w 10020803"/>
              <a:gd name="connsiteY4785" fmla="*/ 3195039 h 5071844"/>
              <a:gd name="connsiteX4786" fmla="*/ 7652452 w 10020803"/>
              <a:gd name="connsiteY4786" fmla="*/ 3183868 h 5071844"/>
              <a:gd name="connsiteX4787" fmla="*/ 7641282 w 10020803"/>
              <a:gd name="connsiteY4787" fmla="*/ 3172695 h 5071844"/>
              <a:gd name="connsiteX4788" fmla="*/ 7618938 w 10020803"/>
              <a:gd name="connsiteY4788" fmla="*/ 3172695 h 5071844"/>
              <a:gd name="connsiteX4789" fmla="*/ 7602182 w 10020803"/>
              <a:gd name="connsiteY4789" fmla="*/ 3167111 h 5071844"/>
              <a:gd name="connsiteX4790" fmla="*/ 7596596 w 10020803"/>
              <a:gd name="connsiteY4790" fmla="*/ 3161524 h 5071844"/>
              <a:gd name="connsiteX4791" fmla="*/ 7585424 w 10020803"/>
              <a:gd name="connsiteY4791" fmla="*/ 3161524 h 5071844"/>
              <a:gd name="connsiteX4792" fmla="*/ 7585424 w 10020803"/>
              <a:gd name="connsiteY4792" fmla="*/ 3150352 h 5071844"/>
              <a:gd name="connsiteX4793" fmla="*/ 7585424 w 10020803"/>
              <a:gd name="connsiteY4793" fmla="*/ 3139181 h 5071844"/>
              <a:gd name="connsiteX4794" fmla="*/ 7579838 w 10020803"/>
              <a:gd name="connsiteY4794" fmla="*/ 3139181 h 5071844"/>
              <a:gd name="connsiteX4795" fmla="*/ 7563082 w 10020803"/>
              <a:gd name="connsiteY4795" fmla="*/ 3139181 h 5071844"/>
              <a:gd name="connsiteX4796" fmla="*/ 7535152 w 10020803"/>
              <a:gd name="connsiteY4796" fmla="*/ 3133595 h 5071844"/>
              <a:gd name="connsiteX4797" fmla="*/ 7507224 w 10020803"/>
              <a:gd name="connsiteY4797" fmla="*/ 3128010 h 5071844"/>
              <a:gd name="connsiteX4798" fmla="*/ 7484881 w 10020803"/>
              <a:gd name="connsiteY4798" fmla="*/ 3128010 h 5071844"/>
              <a:gd name="connsiteX4799" fmla="*/ 7484881 w 10020803"/>
              <a:gd name="connsiteY4799" fmla="*/ 3139181 h 5071844"/>
              <a:gd name="connsiteX4800" fmla="*/ 7451367 w 10020803"/>
              <a:gd name="connsiteY4800" fmla="*/ 3139181 h 5071844"/>
              <a:gd name="connsiteX4801" fmla="*/ 7026850 w 10020803"/>
              <a:gd name="connsiteY4801" fmla="*/ 3128010 h 5071844"/>
              <a:gd name="connsiteX4802" fmla="*/ 7026850 w 10020803"/>
              <a:gd name="connsiteY4802" fmla="*/ 3139181 h 5071844"/>
              <a:gd name="connsiteX4803" fmla="*/ 7038022 w 10020803"/>
              <a:gd name="connsiteY4803" fmla="*/ 3139181 h 5071844"/>
              <a:gd name="connsiteX4804" fmla="*/ 3049810 w 10020803"/>
              <a:gd name="connsiteY4804" fmla="*/ 3128010 h 5071844"/>
              <a:gd name="connsiteX4805" fmla="*/ 3049810 w 10020803"/>
              <a:gd name="connsiteY4805" fmla="*/ 3139181 h 5071844"/>
              <a:gd name="connsiteX4806" fmla="*/ 3060981 w 10020803"/>
              <a:gd name="connsiteY4806" fmla="*/ 3139181 h 5071844"/>
              <a:gd name="connsiteX4807" fmla="*/ 3049810 w 10020803"/>
              <a:gd name="connsiteY4807" fmla="*/ 3128010 h 5071844"/>
              <a:gd name="connsiteX4808" fmla="*/ 2558265 w 10020803"/>
              <a:gd name="connsiteY4808" fmla="*/ 3128010 h 5071844"/>
              <a:gd name="connsiteX4809" fmla="*/ 2552679 w 10020803"/>
              <a:gd name="connsiteY4809" fmla="*/ 3139181 h 5071844"/>
              <a:gd name="connsiteX4810" fmla="*/ 2547095 w 10020803"/>
              <a:gd name="connsiteY4810" fmla="*/ 3133595 h 5071844"/>
              <a:gd name="connsiteX4811" fmla="*/ 2558265 w 10020803"/>
              <a:gd name="connsiteY4811" fmla="*/ 3128010 h 5071844"/>
              <a:gd name="connsiteX4812" fmla="*/ 8433058 w 10020803"/>
              <a:gd name="connsiteY4812" fmla="*/ 3121028 h 5071844"/>
              <a:gd name="connsiteX4813" fmla="*/ 8428870 w 10020803"/>
              <a:gd name="connsiteY4813" fmla="*/ 3122424 h 5071844"/>
              <a:gd name="connsiteX4814" fmla="*/ 8434455 w 10020803"/>
              <a:gd name="connsiteY4814" fmla="*/ 3128010 h 5071844"/>
              <a:gd name="connsiteX4815" fmla="*/ 8433058 w 10020803"/>
              <a:gd name="connsiteY4815" fmla="*/ 3121028 h 5071844"/>
              <a:gd name="connsiteX4816" fmla="*/ 9875574 w 10020803"/>
              <a:gd name="connsiteY4816" fmla="*/ 3116838 h 5071844"/>
              <a:gd name="connsiteX4817" fmla="*/ 9914673 w 10020803"/>
              <a:gd name="connsiteY4817" fmla="*/ 3128010 h 5071844"/>
              <a:gd name="connsiteX4818" fmla="*/ 9953775 w 10020803"/>
              <a:gd name="connsiteY4818" fmla="*/ 3150352 h 5071844"/>
              <a:gd name="connsiteX4819" fmla="*/ 9909088 w 10020803"/>
              <a:gd name="connsiteY4819" fmla="*/ 3139181 h 5071844"/>
              <a:gd name="connsiteX4820" fmla="*/ 7384337 w 10020803"/>
              <a:gd name="connsiteY4820" fmla="*/ 3116838 h 5071844"/>
              <a:gd name="connsiteX4821" fmla="*/ 7395510 w 10020803"/>
              <a:gd name="connsiteY4821" fmla="*/ 3128010 h 5071844"/>
              <a:gd name="connsiteX4822" fmla="*/ 7401094 w 10020803"/>
              <a:gd name="connsiteY4822" fmla="*/ 3133595 h 5071844"/>
              <a:gd name="connsiteX4823" fmla="*/ 7406680 w 10020803"/>
              <a:gd name="connsiteY4823" fmla="*/ 3139181 h 5071844"/>
              <a:gd name="connsiteX4824" fmla="*/ 7417852 w 10020803"/>
              <a:gd name="connsiteY4824" fmla="*/ 3139181 h 5071844"/>
              <a:gd name="connsiteX4825" fmla="*/ 7417852 w 10020803"/>
              <a:gd name="connsiteY4825" fmla="*/ 3128010 h 5071844"/>
              <a:gd name="connsiteX4826" fmla="*/ 7406680 w 10020803"/>
              <a:gd name="connsiteY4826" fmla="*/ 3116838 h 5071844"/>
              <a:gd name="connsiteX4827" fmla="*/ 4055241 w 10020803"/>
              <a:gd name="connsiteY4827" fmla="*/ 3116838 h 5071844"/>
              <a:gd name="connsiteX4828" fmla="*/ 4066413 w 10020803"/>
              <a:gd name="connsiteY4828" fmla="*/ 3128010 h 5071844"/>
              <a:gd name="connsiteX4829" fmla="*/ 4066413 w 10020803"/>
              <a:gd name="connsiteY4829" fmla="*/ 3116838 h 5071844"/>
              <a:gd name="connsiteX4830" fmla="*/ 3775955 w 10020803"/>
              <a:gd name="connsiteY4830" fmla="*/ 3116838 h 5071844"/>
              <a:gd name="connsiteX4831" fmla="*/ 3764784 w 10020803"/>
              <a:gd name="connsiteY4831" fmla="*/ 3122424 h 5071844"/>
              <a:gd name="connsiteX4832" fmla="*/ 3753611 w 10020803"/>
              <a:gd name="connsiteY4832" fmla="*/ 3128010 h 5071844"/>
              <a:gd name="connsiteX4833" fmla="*/ 3742441 w 10020803"/>
              <a:gd name="connsiteY4833" fmla="*/ 3128010 h 5071844"/>
              <a:gd name="connsiteX4834" fmla="*/ 3753611 w 10020803"/>
              <a:gd name="connsiteY4834" fmla="*/ 3139181 h 5071844"/>
              <a:gd name="connsiteX4835" fmla="*/ 3775955 w 10020803"/>
              <a:gd name="connsiteY4835" fmla="*/ 3139181 h 5071844"/>
              <a:gd name="connsiteX4836" fmla="*/ 3787127 w 10020803"/>
              <a:gd name="connsiteY4836" fmla="*/ 3128010 h 5071844"/>
              <a:gd name="connsiteX4837" fmla="*/ 3775955 w 10020803"/>
              <a:gd name="connsiteY4837" fmla="*/ 3116838 h 5071844"/>
              <a:gd name="connsiteX4838" fmla="*/ 3957491 w 10020803"/>
              <a:gd name="connsiteY4838" fmla="*/ 3111253 h 5071844"/>
              <a:gd name="connsiteX4839" fmla="*/ 3954699 w 10020803"/>
              <a:gd name="connsiteY4839" fmla="*/ 3116838 h 5071844"/>
              <a:gd name="connsiteX4840" fmla="*/ 3965870 w 10020803"/>
              <a:gd name="connsiteY4840" fmla="*/ 3116838 h 5071844"/>
              <a:gd name="connsiteX4841" fmla="*/ 3957491 w 10020803"/>
              <a:gd name="connsiteY4841" fmla="*/ 3111253 h 5071844"/>
              <a:gd name="connsiteX4842" fmla="*/ 9082400 w 10020803"/>
              <a:gd name="connsiteY4842" fmla="*/ 3105667 h 5071844"/>
              <a:gd name="connsiteX4843" fmla="*/ 9104743 w 10020803"/>
              <a:gd name="connsiteY4843" fmla="*/ 3105667 h 5071844"/>
              <a:gd name="connsiteX4844" fmla="*/ 9104743 w 10020803"/>
              <a:gd name="connsiteY4844" fmla="*/ 3116838 h 5071844"/>
              <a:gd name="connsiteX4845" fmla="*/ 9082400 w 10020803"/>
              <a:gd name="connsiteY4845" fmla="*/ 3105667 h 5071844"/>
              <a:gd name="connsiteX4846" fmla="*/ 8769600 w 10020803"/>
              <a:gd name="connsiteY4846" fmla="*/ 3105667 h 5071844"/>
              <a:gd name="connsiteX4847" fmla="*/ 8769600 w 10020803"/>
              <a:gd name="connsiteY4847" fmla="*/ 3116838 h 5071844"/>
              <a:gd name="connsiteX4848" fmla="*/ 8780771 w 10020803"/>
              <a:gd name="connsiteY4848" fmla="*/ 3116838 h 5071844"/>
              <a:gd name="connsiteX4849" fmla="*/ 8769600 w 10020803"/>
              <a:gd name="connsiteY4849" fmla="*/ 3105667 h 5071844"/>
              <a:gd name="connsiteX4850" fmla="*/ 7361994 w 10020803"/>
              <a:gd name="connsiteY4850" fmla="*/ 3105667 h 5071844"/>
              <a:gd name="connsiteX4851" fmla="*/ 7361994 w 10020803"/>
              <a:gd name="connsiteY4851" fmla="*/ 3116838 h 5071844"/>
              <a:gd name="connsiteX4852" fmla="*/ 7367580 w 10020803"/>
              <a:gd name="connsiteY4852" fmla="*/ 3116838 h 5071844"/>
              <a:gd name="connsiteX4853" fmla="*/ 7361994 w 10020803"/>
              <a:gd name="connsiteY4853" fmla="*/ 3105667 h 5071844"/>
              <a:gd name="connsiteX4854" fmla="*/ 3038638 w 10020803"/>
              <a:gd name="connsiteY4854" fmla="*/ 3105667 h 5071844"/>
              <a:gd name="connsiteX4855" fmla="*/ 3027468 w 10020803"/>
              <a:gd name="connsiteY4855" fmla="*/ 3116838 h 5071844"/>
              <a:gd name="connsiteX4856" fmla="*/ 3038638 w 10020803"/>
              <a:gd name="connsiteY4856" fmla="*/ 3116838 h 5071844"/>
              <a:gd name="connsiteX4857" fmla="*/ 3038638 w 10020803"/>
              <a:gd name="connsiteY4857" fmla="*/ 3105667 h 5071844"/>
              <a:gd name="connsiteX4858" fmla="*/ 3502254 w 10020803"/>
              <a:gd name="connsiteY4858" fmla="*/ 3102175 h 5071844"/>
              <a:gd name="connsiteX4859" fmla="*/ 3485497 w 10020803"/>
              <a:gd name="connsiteY4859" fmla="*/ 3105667 h 5071844"/>
              <a:gd name="connsiteX4860" fmla="*/ 3474325 w 10020803"/>
              <a:gd name="connsiteY4860" fmla="*/ 3105667 h 5071844"/>
              <a:gd name="connsiteX4861" fmla="*/ 3496668 w 10020803"/>
              <a:gd name="connsiteY4861" fmla="*/ 3116838 h 5071844"/>
              <a:gd name="connsiteX4862" fmla="*/ 3530182 w 10020803"/>
              <a:gd name="connsiteY4862" fmla="*/ 3116838 h 5071844"/>
              <a:gd name="connsiteX4863" fmla="*/ 3541355 w 10020803"/>
              <a:gd name="connsiteY4863" fmla="*/ 3116838 h 5071844"/>
              <a:gd name="connsiteX4864" fmla="*/ 3552526 w 10020803"/>
              <a:gd name="connsiteY4864" fmla="*/ 3128010 h 5071844"/>
              <a:gd name="connsiteX4865" fmla="*/ 3563696 w 10020803"/>
              <a:gd name="connsiteY4865" fmla="*/ 3128010 h 5071844"/>
              <a:gd name="connsiteX4866" fmla="*/ 3552526 w 10020803"/>
              <a:gd name="connsiteY4866" fmla="*/ 3116838 h 5071844"/>
              <a:gd name="connsiteX4867" fmla="*/ 3502254 w 10020803"/>
              <a:gd name="connsiteY4867" fmla="*/ 3102175 h 5071844"/>
              <a:gd name="connsiteX4868" fmla="*/ 7420645 w 10020803"/>
              <a:gd name="connsiteY4868" fmla="*/ 3100081 h 5071844"/>
              <a:gd name="connsiteX4869" fmla="*/ 7417852 w 10020803"/>
              <a:gd name="connsiteY4869" fmla="*/ 3105667 h 5071844"/>
              <a:gd name="connsiteX4870" fmla="*/ 7429024 w 10020803"/>
              <a:gd name="connsiteY4870" fmla="*/ 3105667 h 5071844"/>
              <a:gd name="connsiteX4871" fmla="*/ 7420645 w 10020803"/>
              <a:gd name="connsiteY4871" fmla="*/ 3100081 h 5071844"/>
              <a:gd name="connsiteX4872" fmla="*/ 6760132 w 10020803"/>
              <a:gd name="connsiteY4872" fmla="*/ 3098685 h 5071844"/>
              <a:gd name="connsiteX4873" fmla="*/ 6758736 w 10020803"/>
              <a:gd name="connsiteY4873" fmla="*/ 3105667 h 5071844"/>
              <a:gd name="connsiteX4874" fmla="*/ 6758736 w 10020803"/>
              <a:gd name="connsiteY4874" fmla="*/ 3116838 h 5071844"/>
              <a:gd name="connsiteX4875" fmla="*/ 6764321 w 10020803"/>
              <a:gd name="connsiteY4875" fmla="*/ 3111253 h 5071844"/>
              <a:gd name="connsiteX4876" fmla="*/ 6764321 w 10020803"/>
              <a:gd name="connsiteY4876" fmla="*/ 3100081 h 5071844"/>
              <a:gd name="connsiteX4877" fmla="*/ 6760132 w 10020803"/>
              <a:gd name="connsiteY4877" fmla="*/ 3098685 h 5071844"/>
              <a:gd name="connsiteX4878" fmla="*/ 2971610 w 10020803"/>
              <a:gd name="connsiteY4878" fmla="*/ 3094495 h 5071844"/>
              <a:gd name="connsiteX4879" fmla="*/ 2971610 w 10020803"/>
              <a:gd name="connsiteY4879" fmla="*/ 3105667 h 5071844"/>
              <a:gd name="connsiteX4880" fmla="*/ 2982780 w 10020803"/>
              <a:gd name="connsiteY4880" fmla="*/ 3128010 h 5071844"/>
              <a:gd name="connsiteX4881" fmla="*/ 3027468 w 10020803"/>
              <a:gd name="connsiteY4881" fmla="*/ 3128010 h 5071844"/>
              <a:gd name="connsiteX4882" fmla="*/ 3021882 w 10020803"/>
              <a:gd name="connsiteY4882" fmla="*/ 3116838 h 5071844"/>
              <a:gd name="connsiteX4883" fmla="*/ 3005124 w 10020803"/>
              <a:gd name="connsiteY4883" fmla="*/ 3105667 h 5071844"/>
              <a:gd name="connsiteX4884" fmla="*/ 2982780 w 10020803"/>
              <a:gd name="connsiteY4884" fmla="*/ 3105667 h 5071844"/>
              <a:gd name="connsiteX4885" fmla="*/ 2602952 w 10020803"/>
              <a:gd name="connsiteY4885" fmla="*/ 3094495 h 5071844"/>
              <a:gd name="connsiteX4886" fmla="*/ 2647637 w 10020803"/>
              <a:gd name="connsiteY4886" fmla="*/ 3116838 h 5071844"/>
              <a:gd name="connsiteX4887" fmla="*/ 2714666 w 10020803"/>
              <a:gd name="connsiteY4887" fmla="*/ 3139181 h 5071844"/>
              <a:gd name="connsiteX4888" fmla="*/ 2770524 w 10020803"/>
              <a:gd name="connsiteY4888" fmla="*/ 3139181 h 5071844"/>
              <a:gd name="connsiteX4889" fmla="*/ 2759353 w 10020803"/>
              <a:gd name="connsiteY4889" fmla="*/ 3128010 h 5071844"/>
              <a:gd name="connsiteX4890" fmla="*/ 2759353 w 10020803"/>
              <a:gd name="connsiteY4890" fmla="*/ 3111253 h 5071844"/>
              <a:gd name="connsiteX4891" fmla="*/ 2737010 w 10020803"/>
              <a:gd name="connsiteY4891" fmla="*/ 3105667 h 5071844"/>
              <a:gd name="connsiteX4892" fmla="*/ 2709080 w 10020803"/>
              <a:gd name="connsiteY4892" fmla="*/ 3100081 h 5071844"/>
              <a:gd name="connsiteX4893" fmla="*/ 2681152 w 10020803"/>
              <a:gd name="connsiteY4893" fmla="*/ 3094495 h 5071844"/>
              <a:gd name="connsiteX4894" fmla="*/ 2580609 w 10020803"/>
              <a:gd name="connsiteY4894" fmla="*/ 3094495 h 5071844"/>
              <a:gd name="connsiteX4895" fmla="*/ 2569439 w 10020803"/>
              <a:gd name="connsiteY4895" fmla="*/ 3105667 h 5071844"/>
              <a:gd name="connsiteX4896" fmla="*/ 2580609 w 10020803"/>
              <a:gd name="connsiteY4896" fmla="*/ 3105667 h 5071844"/>
              <a:gd name="connsiteX4897" fmla="*/ 2591781 w 10020803"/>
              <a:gd name="connsiteY4897" fmla="*/ 3105667 h 5071844"/>
              <a:gd name="connsiteX4898" fmla="*/ 2580609 w 10020803"/>
              <a:gd name="connsiteY4898" fmla="*/ 3094495 h 5071844"/>
              <a:gd name="connsiteX4899" fmla="*/ 1737164 w 10020803"/>
              <a:gd name="connsiteY4899" fmla="*/ 3094495 h 5071844"/>
              <a:gd name="connsiteX4900" fmla="*/ 1765091 w 10020803"/>
              <a:gd name="connsiteY4900" fmla="*/ 3105667 h 5071844"/>
              <a:gd name="connsiteX4901" fmla="*/ 1787435 w 10020803"/>
              <a:gd name="connsiteY4901" fmla="*/ 3116838 h 5071844"/>
              <a:gd name="connsiteX4902" fmla="*/ 1910322 w 10020803"/>
              <a:gd name="connsiteY4902" fmla="*/ 3172695 h 5071844"/>
              <a:gd name="connsiteX4903" fmla="*/ 1943836 w 10020803"/>
              <a:gd name="connsiteY4903" fmla="*/ 3206211 h 5071844"/>
              <a:gd name="connsiteX4904" fmla="*/ 1988522 w 10020803"/>
              <a:gd name="connsiteY4904" fmla="*/ 3228553 h 5071844"/>
              <a:gd name="connsiteX4905" fmla="*/ 2010864 w 10020803"/>
              <a:gd name="connsiteY4905" fmla="*/ 3228553 h 5071844"/>
              <a:gd name="connsiteX4906" fmla="*/ 2022036 w 10020803"/>
              <a:gd name="connsiteY4906" fmla="*/ 3228553 h 5071844"/>
              <a:gd name="connsiteX4907" fmla="*/ 2010864 w 10020803"/>
              <a:gd name="connsiteY4907" fmla="*/ 3239725 h 5071844"/>
              <a:gd name="connsiteX4908" fmla="*/ 1977350 w 10020803"/>
              <a:gd name="connsiteY4908" fmla="*/ 3228553 h 5071844"/>
              <a:gd name="connsiteX4909" fmla="*/ 1955006 w 10020803"/>
              <a:gd name="connsiteY4909" fmla="*/ 3217382 h 5071844"/>
              <a:gd name="connsiteX4910" fmla="*/ 1921492 w 10020803"/>
              <a:gd name="connsiteY4910" fmla="*/ 3211796 h 5071844"/>
              <a:gd name="connsiteX4911" fmla="*/ 1887978 w 10020803"/>
              <a:gd name="connsiteY4911" fmla="*/ 3195039 h 5071844"/>
              <a:gd name="connsiteX4912" fmla="*/ 1854464 w 10020803"/>
              <a:gd name="connsiteY4912" fmla="*/ 3172695 h 5071844"/>
              <a:gd name="connsiteX4913" fmla="*/ 1826535 w 10020803"/>
              <a:gd name="connsiteY4913" fmla="*/ 3150352 h 5071844"/>
              <a:gd name="connsiteX4914" fmla="*/ 1798607 w 10020803"/>
              <a:gd name="connsiteY4914" fmla="*/ 3139181 h 5071844"/>
              <a:gd name="connsiteX4915" fmla="*/ 1765091 w 10020803"/>
              <a:gd name="connsiteY4915" fmla="*/ 3128010 h 5071844"/>
              <a:gd name="connsiteX4916" fmla="*/ 1731577 w 10020803"/>
              <a:gd name="connsiteY4916" fmla="*/ 3105667 h 5071844"/>
              <a:gd name="connsiteX4917" fmla="*/ 1720406 w 10020803"/>
              <a:gd name="connsiteY4917" fmla="*/ 3105667 h 5071844"/>
              <a:gd name="connsiteX4918" fmla="*/ 1737164 w 10020803"/>
              <a:gd name="connsiteY4918" fmla="*/ 3094495 h 5071844"/>
              <a:gd name="connsiteX4919" fmla="*/ 1564005 w 10020803"/>
              <a:gd name="connsiteY4919" fmla="*/ 3094495 h 5071844"/>
              <a:gd name="connsiteX4920" fmla="*/ 1597520 w 10020803"/>
              <a:gd name="connsiteY4920" fmla="*/ 3105667 h 5071844"/>
              <a:gd name="connsiteX4921" fmla="*/ 1642206 w 10020803"/>
              <a:gd name="connsiteY4921" fmla="*/ 3128010 h 5071844"/>
              <a:gd name="connsiteX4922" fmla="*/ 1653377 w 10020803"/>
              <a:gd name="connsiteY4922" fmla="*/ 3133595 h 5071844"/>
              <a:gd name="connsiteX4923" fmla="*/ 1658963 w 10020803"/>
              <a:gd name="connsiteY4923" fmla="*/ 3139181 h 5071844"/>
              <a:gd name="connsiteX4924" fmla="*/ 1675720 w 10020803"/>
              <a:gd name="connsiteY4924" fmla="*/ 3150352 h 5071844"/>
              <a:gd name="connsiteX4925" fmla="*/ 1698063 w 10020803"/>
              <a:gd name="connsiteY4925" fmla="*/ 3161524 h 5071844"/>
              <a:gd name="connsiteX4926" fmla="*/ 1686891 w 10020803"/>
              <a:gd name="connsiteY4926" fmla="*/ 3161524 h 5071844"/>
              <a:gd name="connsiteX4927" fmla="*/ 1653377 w 10020803"/>
              <a:gd name="connsiteY4927" fmla="*/ 3150352 h 5071844"/>
              <a:gd name="connsiteX4928" fmla="*/ 1597520 w 10020803"/>
              <a:gd name="connsiteY4928" fmla="*/ 3128010 h 5071844"/>
              <a:gd name="connsiteX4929" fmla="*/ 1575178 w 10020803"/>
              <a:gd name="connsiteY4929" fmla="*/ 3116838 h 5071844"/>
              <a:gd name="connsiteX4930" fmla="*/ 1564005 w 10020803"/>
              <a:gd name="connsiteY4930" fmla="*/ 3105667 h 5071844"/>
              <a:gd name="connsiteX4931" fmla="*/ 3967267 w 10020803"/>
              <a:gd name="connsiteY4931" fmla="*/ 3086116 h 5071844"/>
              <a:gd name="connsiteX4932" fmla="*/ 3960283 w 10020803"/>
              <a:gd name="connsiteY4932" fmla="*/ 3088910 h 5071844"/>
              <a:gd name="connsiteX4933" fmla="*/ 3965870 w 10020803"/>
              <a:gd name="connsiteY4933" fmla="*/ 3094495 h 5071844"/>
              <a:gd name="connsiteX4934" fmla="*/ 3988213 w 10020803"/>
              <a:gd name="connsiteY4934" fmla="*/ 3094495 h 5071844"/>
              <a:gd name="connsiteX4935" fmla="*/ 3977042 w 10020803"/>
              <a:gd name="connsiteY4935" fmla="*/ 3088910 h 5071844"/>
              <a:gd name="connsiteX4936" fmla="*/ 3967267 w 10020803"/>
              <a:gd name="connsiteY4936" fmla="*/ 3086116 h 5071844"/>
              <a:gd name="connsiteX4937" fmla="*/ 8356256 w 10020803"/>
              <a:gd name="connsiteY4937" fmla="*/ 3083324 h 5071844"/>
              <a:gd name="connsiteX4938" fmla="*/ 8367426 w 10020803"/>
              <a:gd name="connsiteY4938" fmla="*/ 3088910 h 5071844"/>
              <a:gd name="connsiteX4939" fmla="*/ 8356256 w 10020803"/>
              <a:gd name="connsiteY4939" fmla="*/ 3094495 h 5071844"/>
              <a:gd name="connsiteX4940" fmla="*/ 8356256 w 10020803"/>
              <a:gd name="connsiteY4940" fmla="*/ 3083324 h 5071844"/>
              <a:gd name="connsiteX4941" fmla="*/ 6836936 w 10020803"/>
              <a:gd name="connsiteY4941" fmla="*/ 3083324 h 5071844"/>
              <a:gd name="connsiteX4942" fmla="*/ 6836936 w 10020803"/>
              <a:gd name="connsiteY4942" fmla="*/ 3094495 h 5071844"/>
              <a:gd name="connsiteX4943" fmla="*/ 6848108 w 10020803"/>
              <a:gd name="connsiteY4943" fmla="*/ 3094495 h 5071844"/>
              <a:gd name="connsiteX4944" fmla="*/ 6848108 w 10020803"/>
              <a:gd name="connsiteY4944" fmla="*/ 3083324 h 5071844"/>
              <a:gd name="connsiteX4945" fmla="*/ 2865481 w 10020803"/>
              <a:gd name="connsiteY4945" fmla="*/ 3083324 h 5071844"/>
              <a:gd name="connsiteX4946" fmla="*/ 2859895 w 10020803"/>
              <a:gd name="connsiteY4946" fmla="*/ 3094495 h 5071844"/>
              <a:gd name="connsiteX4947" fmla="*/ 2871066 w 10020803"/>
              <a:gd name="connsiteY4947" fmla="*/ 3094495 h 5071844"/>
              <a:gd name="connsiteX4948" fmla="*/ 2882238 w 10020803"/>
              <a:gd name="connsiteY4948" fmla="*/ 3094495 h 5071844"/>
              <a:gd name="connsiteX4949" fmla="*/ 2865481 w 10020803"/>
              <a:gd name="connsiteY4949" fmla="*/ 3083324 h 5071844"/>
              <a:gd name="connsiteX4950" fmla="*/ 6811800 w 10020803"/>
              <a:gd name="connsiteY4950" fmla="*/ 3077739 h 5071844"/>
              <a:gd name="connsiteX4951" fmla="*/ 6803421 w 10020803"/>
              <a:gd name="connsiteY4951" fmla="*/ 3083324 h 5071844"/>
              <a:gd name="connsiteX4952" fmla="*/ 6814594 w 10020803"/>
              <a:gd name="connsiteY4952" fmla="*/ 3083324 h 5071844"/>
              <a:gd name="connsiteX4953" fmla="*/ 6811800 w 10020803"/>
              <a:gd name="connsiteY4953" fmla="*/ 3077739 h 5071844"/>
              <a:gd name="connsiteX4954" fmla="*/ 9395201 w 10020803"/>
              <a:gd name="connsiteY4954" fmla="*/ 3072153 h 5071844"/>
              <a:gd name="connsiteX4955" fmla="*/ 9417544 w 10020803"/>
              <a:gd name="connsiteY4955" fmla="*/ 3077738 h 5071844"/>
              <a:gd name="connsiteX4956" fmla="*/ 9428716 w 10020803"/>
              <a:gd name="connsiteY4956" fmla="*/ 3083324 h 5071844"/>
              <a:gd name="connsiteX4957" fmla="*/ 8278055 w 10020803"/>
              <a:gd name="connsiteY4957" fmla="*/ 3072153 h 5071844"/>
              <a:gd name="connsiteX4958" fmla="*/ 8266883 w 10020803"/>
              <a:gd name="connsiteY4958" fmla="*/ 3083324 h 5071844"/>
              <a:gd name="connsiteX4959" fmla="*/ 8289226 w 10020803"/>
              <a:gd name="connsiteY4959" fmla="*/ 3083324 h 5071844"/>
              <a:gd name="connsiteX4960" fmla="*/ 8283640 w 10020803"/>
              <a:gd name="connsiteY4960" fmla="*/ 3077738 h 5071844"/>
              <a:gd name="connsiteX4961" fmla="*/ 8278055 w 10020803"/>
              <a:gd name="connsiteY4961" fmla="*/ 3072153 h 5071844"/>
              <a:gd name="connsiteX4962" fmla="*/ 7317309 w 10020803"/>
              <a:gd name="connsiteY4962" fmla="*/ 3072153 h 5071844"/>
              <a:gd name="connsiteX4963" fmla="*/ 7317309 w 10020803"/>
              <a:gd name="connsiteY4963" fmla="*/ 3083324 h 5071844"/>
              <a:gd name="connsiteX4964" fmla="*/ 7311723 w 10020803"/>
              <a:gd name="connsiteY4964" fmla="*/ 3094495 h 5071844"/>
              <a:gd name="connsiteX4965" fmla="*/ 7306136 w 10020803"/>
              <a:gd name="connsiteY4965" fmla="*/ 3083324 h 5071844"/>
              <a:gd name="connsiteX4966" fmla="*/ 7317309 w 10020803"/>
              <a:gd name="connsiteY4966" fmla="*/ 3072153 h 5071844"/>
              <a:gd name="connsiteX4967" fmla="*/ 7283795 w 10020803"/>
              <a:gd name="connsiteY4967" fmla="*/ 3072153 h 5071844"/>
              <a:gd name="connsiteX4968" fmla="*/ 7294966 w 10020803"/>
              <a:gd name="connsiteY4968" fmla="*/ 3072153 h 5071844"/>
              <a:gd name="connsiteX4969" fmla="*/ 7272622 w 10020803"/>
              <a:gd name="connsiteY4969" fmla="*/ 3083324 h 5071844"/>
              <a:gd name="connsiteX4970" fmla="*/ 7272622 w 10020803"/>
              <a:gd name="connsiteY4970" fmla="*/ 3077738 h 5071844"/>
              <a:gd name="connsiteX4971" fmla="*/ 7283795 w 10020803"/>
              <a:gd name="connsiteY4971" fmla="*/ 3072153 h 5071844"/>
              <a:gd name="connsiteX4972" fmla="*/ 3910012 w 10020803"/>
              <a:gd name="connsiteY4972" fmla="*/ 3072153 h 5071844"/>
              <a:gd name="connsiteX4973" fmla="*/ 3921183 w 10020803"/>
              <a:gd name="connsiteY4973" fmla="*/ 3083324 h 5071844"/>
              <a:gd name="connsiteX4974" fmla="*/ 3932356 w 10020803"/>
              <a:gd name="connsiteY4974" fmla="*/ 3083324 h 5071844"/>
              <a:gd name="connsiteX4975" fmla="*/ 3921183 w 10020803"/>
              <a:gd name="connsiteY4975" fmla="*/ 3072153 h 5071844"/>
              <a:gd name="connsiteX4976" fmla="*/ 3910012 w 10020803"/>
              <a:gd name="connsiteY4976" fmla="*/ 3072153 h 5071844"/>
              <a:gd name="connsiteX4977" fmla="*/ 2882238 w 10020803"/>
              <a:gd name="connsiteY4977" fmla="*/ 3072153 h 5071844"/>
              <a:gd name="connsiteX4978" fmla="*/ 2904582 w 10020803"/>
              <a:gd name="connsiteY4978" fmla="*/ 3094495 h 5071844"/>
              <a:gd name="connsiteX4979" fmla="*/ 2938096 w 10020803"/>
              <a:gd name="connsiteY4979" fmla="*/ 3094495 h 5071844"/>
              <a:gd name="connsiteX4980" fmla="*/ 2926925 w 10020803"/>
              <a:gd name="connsiteY4980" fmla="*/ 3083324 h 5071844"/>
              <a:gd name="connsiteX4981" fmla="*/ 2904582 w 10020803"/>
              <a:gd name="connsiteY4981" fmla="*/ 3083324 h 5071844"/>
              <a:gd name="connsiteX4982" fmla="*/ 2211952 w 10020803"/>
              <a:gd name="connsiteY4982" fmla="*/ 3072153 h 5071844"/>
              <a:gd name="connsiteX4983" fmla="*/ 2211952 w 10020803"/>
              <a:gd name="connsiteY4983" fmla="*/ 3083324 h 5071844"/>
              <a:gd name="connsiteX4984" fmla="*/ 2223122 w 10020803"/>
              <a:gd name="connsiteY4984" fmla="*/ 3094495 h 5071844"/>
              <a:gd name="connsiteX4985" fmla="*/ 2591781 w 10020803"/>
              <a:gd name="connsiteY4985" fmla="*/ 3060981 h 5071844"/>
              <a:gd name="connsiteX4986" fmla="*/ 2580609 w 10020803"/>
              <a:gd name="connsiteY4986" fmla="*/ 3066567 h 5071844"/>
              <a:gd name="connsiteX4987" fmla="*/ 2591781 w 10020803"/>
              <a:gd name="connsiteY4987" fmla="*/ 3072153 h 5071844"/>
              <a:gd name="connsiteX4988" fmla="*/ 8322740 w 10020803"/>
              <a:gd name="connsiteY4988" fmla="*/ 3049810 h 5071844"/>
              <a:gd name="connsiteX4989" fmla="*/ 8322740 w 10020803"/>
              <a:gd name="connsiteY4989" fmla="*/ 3083324 h 5071844"/>
              <a:gd name="connsiteX4990" fmla="*/ 8322740 w 10020803"/>
              <a:gd name="connsiteY4990" fmla="*/ 3094495 h 5071844"/>
              <a:gd name="connsiteX4991" fmla="*/ 8367426 w 10020803"/>
              <a:gd name="connsiteY4991" fmla="*/ 3105667 h 5071844"/>
              <a:gd name="connsiteX4992" fmla="*/ 8389770 w 10020803"/>
              <a:gd name="connsiteY4992" fmla="*/ 3105667 h 5071844"/>
              <a:gd name="connsiteX4993" fmla="*/ 8412113 w 10020803"/>
              <a:gd name="connsiteY4993" fmla="*/ 3105667 h 5071844"/>
              <a:gd name="connsiteX4994" fmla="*/ 8434455 w 10020803"/>
              <a:gd name="connsiteY4994" fmla="*/ 3105667 h 5071844"/>
              <a:gd name="connsiteX4995" fmla="*/ 8423284 w 10020803"/>
              <a:gd name="connsiteY4995" fmla="*/ 3094495 h 5071844"/>
              <a:gd name="connsiteX4996" fmla="*/ 8412113 w 10020803"/>
              <a:gd name="connsiteY4996" fmla="*/ 3094495 h 5071844"/>
              <a:gd name="connsiteX4997" fmla="*/ 8400941 w 10020803"/>
              <a:gd name="connsiteY4997" fmla="*/ 3094495 h 5071844"/>
              <a:gd name="connsiteX4998" fmla="*/ 8384184 w 10020803"/>
              <a:gd name="connsiteY4998" fmla="*/ 3083324 h 5071844"/>
              <a:gd name="connsiteX4999" fmla="*/ 8361840 w 10020803"/>
              <a:gd name="connsiteY4999" fmla="*/ 3072153 h 5071844"/>
              <a:gd name="connsiteX5000" fmla="*/ 8345083 w 10020803"/>
              <a:gd name="connsiteY5000" fmla="*/ 3066567 h 5071844"/>
              <a:gd name="connsiteX5001" fmla="*/ 8333912 w 10020803"/>
              <a:gd name="connsiteY5001" fmla="*/ 3060981 h 5071844"/>
              <a:gd name="connsiteX5002" fmla="*/ 8328326 w 10020803"/>
              <a:gd name="connsiteY5002" fmla="*/ 3055396 h 5071844"/>
              <a:gd name="connsiteX5003" fmla="*/ 8322740 w 10020803"/>
              <a:gd name="connsiteY5003" fmla="*/ 3049810 h 5071844"/>
              <a:gd name="connsiteX5004" fmla="*/ 2938096 w 10020803"/>
              <a:gd name="connsiteY5004" fmla="*/ 3049810 h 5071844"/>
              <a:gd name="connsiteX5005" fmla="*/ 2949268 w 10020803"/>
              <a:gd name="connsiteY5005" fmla="*/ 3049810 h 5071844"/>
              <a:gd name="connsiteX5006" fmla="*/ 2949268 w 10020803"/>
              <a:gd name="connsiteY5006" fmla="*/ 3060981 h 5071844"/>
              <a:gd name="connsiteX5007" fmla="*/ 2938096 w 10020803"/>
              <a:gd name="connsiteY5007" fmla="*/ 3049810 h 5071844"/>
              <a:gd name="connsiteX5008" fmla="*/ 2535923 w 10020803"/>
              <a:gd name="connsiteY5008" fmla="*/ 3049810 h 5071844"/>
              <a:gd name="connsiteX5009" fmla="*/ 2541509 w 10020803"/>
              <a:gd name="connsiteY5009" fmla="*/ 3055396 h 5071844"/>
              <a:gd name="connsiteX5010" fmla="*/ 2547095 w 10020803"/>
              <a:gd name="connsiteY5010" fmla="*/ 3055396 h 5071844"/>
              <a:gd name="connsiteX5011" fmla="*/ 2547095 w 10020803"/>
              <a:gd name="connsiteY5011" fmla="*/ 3049810 h 5071844"/>
              <a:gd name="connsiteX5012" fmla="*/ 1586349 w 10020803"/>
              <a:gd name="connsiteY5012" fmla="*/ 3049810 h 5071844"/>
              <a:gd name="connsiteX5013" fmla="*/ 1619863 w 10020803"/>
              <a:gd name="connsiteY5013" fmla="*/ 3060981 h 5071844"/>
              <a:gd name="connsiteX5014" fmla="*/ 1636620 w 10020803"/>
              <a:gd name="connsiteY5014" fmla="*/ 3077738 h 5071844"/>
              <a:gd name="connsiteX5015" fmla="*/ 1642206 w 10020803"/>
              <a:gd name="connsiteY5015" fmla="*/ 3083324 h 5071844"/>
              <a:gd name="connsiteX5016" fmla="*/ 1608690 w 10020803"/>
              <a:gd name="connsiteY5016" fmla="*/ 3083324 h 5071844"/>
              <a:gd name="connsiteX5017" fmla="*/ 1586349 w 10020803"/>
              <a:gd name="connsiteY5017" fmla="*/ 3077738 h 5071844"/>
              <a:gd name="connsiteX5018" fmla="*/ 1575178 w 10020803"/>
              <a:gd name="connsiteY5018" fmla="*/ 3066567 h 5071844"/>
              <a:gd name="connsiteX5019" fmla="*/ 1575178 w 10020803"/>
              <a:gd name="connsiteY5019" fmla="*/ 3060981 h 5071844"/>
              <a:gd name="connsiteX5020" fmla="*/ 9350516 w 10020803"/>
              <a:gd name="connsiteY5020" fmla="*/ 3038638 h 5071844"/>
              <a:gd name="connsiteX5021" fmla="*/ 9361687 w 10020803"/>
              <a:gd name="connsiteY5021" fmla="*/ 3060981 h 5071844"/>
              <a:gd name="connsiteX5022" fmla="*/ 9339343 w 10020803"/>
              <a:gd name="connsiteY5022" fmla="*/ 3060981 h 5071844"/>
              <a:gd name="connsiteX5023" fmla="*/ 9333759 w 10020803"/>
              <a:gd name="connsiteY5023" fmla="*/ 3044224 h 5071844"/>
              <a:gd name="connsiteX5024" fmla="*/ 9350516 w 10020803"/>
              <a:gd name="connsiteY5024" fmla="*/ 3038638 h 5071844"/>
              <a:gd name="connsiteX5025" fmla="*/ 9004200 w 10020803"/>
              <a:gd name="connsiteY5025" fmla="*/ 3038638 h 5071844"/>
              <a:gd name="connsiteX5026" fmla="*/ 8993029 w 10020803"/>
              <a:gd name="connsiteY5026" fmla="*/ 3049810 h 5071844"/>
              <a:gd name="connsiteX5027" fmla="*/ 9048886 w 10020803"/>
              <a:gd name="connsiteY5027" fmla="*/ 3072153 h 5071844"/>
              <a:gd name="connsiteX5028" fmla="*/ 9054472 w 10020803"/>
              <a:gd name="connsiteY5028" fmla="*/ 3066567 h 5071844"/>
              <a:gd name="connsiteX5029" fmla="*/ 9032129 w 10020803"/>
              <a:gd name="connsiteY5029" fmla="*/ 3055396 h 5071844"/>
              <a:gd name="connsiteX5030" fmla="*/ 9015372 w 10020803"/>
              <a:gd name="connsiteY5030" fmla="*/ 3044224 h 5071844"/>
              <a:gd name="connsiteX5031" fmla="*/ 9004200 w 10020803"/>
              <a:gd name="connsiteY5031" fmla="*/ 3038638 h 5071844"/>
              <a:gd name="connsiteX5032" fmla="*/ 8959515 w 10020803"/>
              <a:gd name="connsiteY5032" fmla="*/ 3038638 h 5071844"/>
              <a:gd name="connsiteX5033" fmla="*/ 8970686 w 10020803"/>
              <a:gd name="connsiteY5033" fmla="*/ 3049810 h 5071844"/>
              <a:gd name="connsiteX5034" fmla="*/ 8981856 w 10020803"/>
              <a:gd name="connsiteY5034" fmla="*/ 3049810 h 5071844"/>
              <a:gd name="connsiteX5035" fmla="*/ 8970686 w 10020803"/>
              <a:gd name="connsiteY5035" fmla="*/ 3038638 h 5071844"/>
              <a:gd name="connsiteX5036" fmla="*/ 7082708 w 10020803"/>
              <a:gd name="connsiteY5036" fmla="*/ 3038638 h 5071844"/>
              <a:gd name="connsiteX5037" fmla="*/ 7116223 w 10020803"/>
              <a:gd name="connsiteY5037" fmla="*/ 3049810 h 5071844"/>
              <a:gd name="connsiteX5038" fmla="*/ 7127394 w 10020803"/>
              <a:gd name="connsiteY5038" fmla="*/ 3049810 h 5071844"/>
              <a:gd name="connsiteX5039" fmla="*/ 7138565 w 10020803"/>
              <a:gd name="connsiteY5039" fmla="*/ 3060981 h 5071844"/>
              <a:gd name="connsiteX5040" fmla="*/ 7155322 w 10020803"/>
              <a:gd name="connsiteY5040" fmla="*/ 3077738 h 5071844"/>
              <a:gd name="connsiteX5041" fmla="*/ 7194422 w 10020803"/>
              <a:gd name="connsiteY5041" fmla="*/ 3083324 h 5071844"/>
              <a:gd name="connsiteX5042" fmla="*/ 7216766 w 10020803"/>
              <a:gd name="connsiteY5042" fmla="*/ 3083324 h 5071844"/>
              <a:gd name="connsiteX5043" fmla="*/ 7227938 w 10020803"/>
              <a:gd name="connsiteY5043" fmla="*/ 3083324 h 5071844"/>
              <a:gd name="connsiteX5044" fmla="*/ 7239108 w 10020803"/>
              <a:gd name="connsiteY5044" fmla="*/ 3088910 h 5071844"/>
              <a:gd name="connsiteX5045" fmla="*/ 7261452 w 10020803"/>
              <a:gd name="connsiteY5045" fmla="*/ 3094495 h 5071844"/>
              <a:gd name="connsiteX5046" fmla="*/ 7289380 w 10020803"/>
              <a:gd name="connsiteY5046" fmla="*/ 3100081 h 5071844"/>
              <a:gd name="connsiteX5047" fmla="*/ 7317309 w 10020803"/>
              <a:gd name="connsiteY5047" fmla="*/ 3105667 h 5071844"/>
              <a:gd name="connsiteX5048" fmla="*/ 7328480 w 10020803"/>
              <a:gd name="connsiteY5048" fmla="*/ 3105667 h 5071844"/>
              <a:gd name="connsiteX5049" fmla="*/ 7350823 w 10020803"/>
              <a:gd name="connsiteY5049" fmla="*/ 3094495 h 5071844"/>
              <a:gd name="connsiteX5050" fmla="*/ 7373166 w 10020803"/>
              <a:gd name="connsiteY5050" fmla="*/ 3094495 h 5071844"/>
              <a:gd name="connsiteX5051" fmla="*/ 7361994 w 10020803"/>
              <a:gd name="connsiteY5051" fmla="*/ 3083324 h 5071844"/>
              <a:gd name="connsiteX5052" fmla="*/ 7350823 w 10020803"/>
              <a:gd name="connsiteY5052" fmla="*/ 3083324 h 5071844"/>
              <a:gd name="connsiteX5053" fmla="*/ 7328480 w 10020803"/>
              <a:gd name="connsiteY5053" fmla="*/ 3072153 h 5071844"/>
              <a:gd name="connsiteX5054" fmla="*/ 7317309 w 10020803"/>
              <a:gd name="connsiteY5054" fmla="*/ 3072153 h 5071844"/>
              <a:gd name="connsiteX5055" fmla="*/ 7311723 w 10020803"/>
              <a:gd name="connsiteY5055" fmla="*/ 3072153 h 5071844"/>
              <a:gd name="connsiteX5056" fmla="*/ 7306136 w 10020803"/>
              <a:gd name="connsiteY5056" fmla="*/ 3072153 h 5071844"/>
              <a:gd name="connsiteX5057" fmla="*/ 7294966 w 10020803"/>
              <a:gd name="connsiteY5057" fmla="*/ 3066567 h 5071844"/>
              <a:gd name="connsiteX5058" fmla="*/ 7272622 w 10020803"/>
              <a:gd name="connsiteY5058" fmla="*/ 3060981 h 5071844"/>
              <a:gd name="connsiteX5059" fmla="*/ 7250280 w 10020803"/>
              <a:gd name="connsiteY5059" fmla="*/ 3066567 h 5071844"/>
              <a:gd name="connsiteX5060" fmla="*/ 7244695 w 10020803"/>
              <a:gd name="connsiteY5060" fmla="*/ 3072153 h 5071844"/>
              <a:gd name="connsiteX5061" fmla="*/ 7239108 w 10020803"/>
              <a:gd name="connsiteY5061" fmla="*/ 3060981 h 5071844"/>
              <a:gd name="connsiteX5062" fmla="*/ 7172080 w 10020803"/>
              <a:gd name="connsiteY5062" fmla="*/ 3060981 h 5071844"/>
              <a:gd name="connsiteX5063" fmla="*/ 7144151 w 10020803"/>
              <a:gd name="connsiteY5063" fmla="*/ 3055396 h 5071844"/>
              <a:gd name="connsiteX5064" fmla="*/ 7132980 w 10020803"/>
              <a:gd name="connsiteY5064" fmla="*/ 3049810 h 5071844"/>
              <a:gd name="connsiteX5065" fmla="*/ 7105051 w 10020803"/>
              <a:gd name="connsiteY5065" fmla="*/ 3038638 h 5071844"/>
              <a:gd name="connsiteX5066" fmla="*/ 7082708 w 10020803"/>
              <a:gd name="connsiteY5066" fmla="*/ 3038638 h 5071844"/>
              <a:gd name="connsiteX5067" fmla="*/ 3058189 w 10020803"/>
              <a:gd name="connsiteY5067" fmla="*/ 3033053 h 5071844"/>
              <a:gd name="connsiteX5068" fmla="*/ 3049810 w 10020803"/>
              <a:gd name="connsiteY5068" fmla="*/ 3038638 h 5071844"/>
              <a:gd name="connsiteX5069" fmla="*/ 3060981 w 10020803"/>
              <a:gd name="connsiteY5069" fmla="*/ 3038638 h 5071844"/>
              <a:gd name="connsiteX5070" fmla="*/ 3058189 w 10020803"/>
              <a:gd name="connsiteY5070" fmla="*/ 3033053 h 5071844"/>
              <a:gd name="connsiteX5071" fmla="*/ 9372859 w 10020803"/>
              <a:gd name="connsiteY5071" fmla="*/ 3027467 h 5071844"/>
              <a:gd name="connsiteX5072" fmla="*/ 9428716 w 10020803"/>
              <a:gd name="connsiteY5072" fmla="*/ 3049810 h 5071844"/>
              <a:gd name="connsiteX5073" fmla="*/ 9417544 w 10020803"/>
              <a:gd name="connsiteY5073" fmla="*/ 3038638 h 5071844"/>
              <a:gd name="connsiteX5074" fmla="*/ 9384030 w 10020803"/>
              <a:gd name="connsiteY5074" fmla="*/ 3038638 h 5071844"/>
              <a:gd name="connsiteX5075" fmla="*/ 9227629 w 10020803"/>
              <a:gd name="connsiteY5075" fmla="*/ 3027467 h 5071844"/>
              <a:gd name="connsiteX5076" fmla="*/ 9249972 w 10020803"/>
              <a:gd name="connsiteY5076" fmla="*/ 3027467 h 5071844"/>
              <a:gd name="connsiteX5077" fmla="*/ 9283486 w 10020803"/>
              <a:gd name="connsiteY5077" fmla="*/ 3038638 h 5071844"/>
              <a:gd name="connsiteX5078" fmla="*/ 9249972 w 10020803"/>
              <a:gd name="connsiteY5078" fmla="*/ 3038638 h 5071844"/>
              <a:gd name="connsiteX5079" fmla="*/ 2435380 w 10020803"/>
              <a:gd name="connsiteY5079" fmla="*/ 3027467 h 5071844"/>
              <a:gd name="connsiteX5080" fmla="*/ 2468894 w 10020803"/>
              <a:gd name="connsiteY5080" fmla="*/ 3038638 h 5071844"/>
              <a:gd name="connsiteX5081" fmla="*/ 2502408 w 10020803"/>
              <a:gd name="connsiteY5081" fmla="*/ 3049810 h 5071844"/>
              <a:gd name="connsiteX5082" fmla="*/ 2524751 w 10020803"/>
              <a:gd name="connsiteY5082" fmla="*/ 3060981 h 5071844"/>
              <a:gd name="connsiteX5083" fmla="*/ 2491238 w 10020803"/>
              <a:gd name="connsiteY5083" fmla="*/ 3027467 h 5071844"/>
              <a:gd name="connsiteX5084" fmla="*/ 2468894 w 10020803"/>
              <a:gd name="connsiteY5084" fmla="*/ 3027467 h 5071844"/>
              <a:gd name="connsiteX5085" fmla="*/ 2463308 w 10020803"/>
              <a:gd name="connsiteY5085" fmla="*/ 3027467 h 5071844"/>
              <a:gd name="connsiteX5086" fmla="*/ 2446551 w 10020803"/>
              <a:gd name="connsiteY5086" fmla="*/ 3027467 h 5071844"/>
              <a:gd name="connsiteX5087" fmla="*/ 8499250 w 10020803"/>
              <a:gd name="connsiteY5087" fmla="*/ 3025233 h 5071844"/>
              <a:gd name="connsiteX5088" fmla="*/ 8512655 w 10020803"/>
              <a:gd name="connsiteY5088" fmla="*/ 3027467 h 5071844"/>
              <a:gd name="connsiteX5089" fmla="*/ 8501484 w 10020803"/>
              <a:gd name="connsiteY5089" fmla="*/ 3027467 h 5071844"/>
              <a:gd name="connsiteX5090" fmla="*/ 8490312 w 10020803"/>
              <a:gd name="connsiteY5090" fmla="*/ 3016296 h 5071844"/>
              <a:gd name="connsiteX5091" fmla="*/ 8499250 w 10020803"/>
              <a:gd name="connsiteY5091" fmla="*/ 3025233 h 5071844"/>
              <a:gd name="connsiteX5092" fmla="*/ 8495898 w 10020803"/>
              <a:gd name="connsiteY5092" fmla="*/ 3024674 h 5071844"/>
              <a:gd name="connsiteX5093" fmla="*/ 8490312 w 10020803"/>
              <a:gd name="connsiteY5093" fmla="*/ 3016296 h 5071844"/>
              <a:gd name="connsiteX5094" fmla="*/ 8445627 w 10020803"/>
              <a:gd name="connsiteY5094" fmla="*/ 3016296 h 5071844"/>
              <a:gd name="connsiteX5095" fmla="*/ 8445627 w 10020803"/>
              <a:gd name="connsiteY5095" fmla="*/ 3027467 h 5071844"/>
              <a:gd name="connsiteX5096" fmla="*/ 8456798 w 10020803"/>
              <a:gd name="connsiteY5096" fmla="*/ 3027467 h 5071844"/>
              <a:gd name="connsiteX5097" fmla="*/ 8467970 w 10020803"/>
              <a:gd name="connsiteY5097" fmla="*/ 3027467 h 5071844"/>
              <a:gd name="connsiteX5098" fmla="*/ 8462384 w 10020803"/>
              <a:gd name="connsiteY5098" fmla="*/ 3016296 h 5071844"/>
              <a:gd name="connsiteX5099" fmla="*/ 8451213 w 10020803"/>
              <a:gd name="connsiteY5099" fmla="*/ 3016296 h 5071844"/>
              <a:gd name="connsiteX5100" fmla="*/ 8445627 w 10020803"/>
              <a:gd name="connsiteY5100" fmla="*/ 3016296 h 5071844"/>
              <a:gd name="connsiteX5101" fmla="*/ 7160908 w 10020803"/>
              <a:gd name="connsiteY5101" fmla="*/ 3016296 h 5071844"/>
              <a:gd name="connsiteX5102" fmla="*/ 7149737 w 10020803"/>
              <a:gd name="connsiteY5102" fmla="*/ 3027467 h 5071844"/>
              <a:gd name="connsiteX5103" fmla="*/ 7160908 w 10020803"/>
              <a:gd name="connsiteY5103" fmla="*/ 3027467 h 5071844"/>
              <a:gd name="connsiteX5104" fmla="*/ 9864402 w 10020803"/>
              <a:gd name="connsiteY5104" fmla="*/ 3005124 h 5071844"/>
              <a:gd name="connsiteX5105" fmla="*/ 9886745 w 10020803"/>
              <a:gd name="connsiteY5105" fmla="*/ 3016296 h 5071844"/>
              <a:gd name="connsiteX5106" fmla="*/ 9875574 w 10020803"/>
              <a:gd name="connsiteY5106" fmla="*/ 3016296 h 5071844"/>
              <a:gd name="connsiteX5107" fmla="*/ 9864402 w 10020803"/>
              <a:gd name="connsiteY5107" fmla="*/ 3005124 h 5071844"/>
              <a:gd name="connsiteX5108" fmla="*/ 9294658 w 10020803"/>
              <a:gd name="connsiteY5108" fmla="*/ 3005124 h 5071844"/>
              <a:gd name="connsiteX5109" fmla="*/ 9305829 w 10020803"/>
              <a:gd name="connsiteY5109" fmla="*/ 3016296 h 5071844"/>
              <a:gd name="connsiteX5110" fmla="*/ 9294658 w 10020803"/>
              <a:gd name="connsiteY5110" fmla="*/ 3016296 h 5071844"/>
              <a:gd name="connsiteX5111" fmla="*/ 9294658 w 10020803"/>
              <a:gd name="connsiteY5111" fmla="*/ 3005124 h 5071844"/>
              <a:gd name="connsiteX5112" fmla="*/ 2893410 w 10020803"/>
              <a:gd name="connsiteY5112" fmla="*/ 3005124 h 5071844"/>
              <a:gd name="connsiteX5113" fmla="*/ 2904582 w 10020803"/>
              <a:gd name="connsiteY5113" fmla="*/ 3010710 h 5071844"/>
              <a:gd name="connsiteX5114" fmla="*/ 2893410 w 10020803"/>
              <a:gd name="connsiteY5114" fmla="*/ 3016296 h 5071844"/>
              <a:gd name="connsiteX5115" fmla="*/ 2904582 w 10020803"/>
              <a:gd name="connsiteY5115" fmla="*/ 3038638 h 5071844"/>
              <a:gd name="connsiteX5116" fmla="*/ 2926925 w 10020803"/>
              <a:gd name="connsiteY5116" fmla="*/ 3049810 h 5071844"/>
              <a:gd name="connsiteX5117" fmla="*/ 2938096 w 10020803"/>
              <a:gd name="connsiteY5117" fmla="*/ 3066567 h 5071844"/>
              <a:gd name="connsiteX5118" fmla="*/ 2971610 w 10020803"/>
              <a:gd name="connsiteY5118" fmla="*/ 3072153 h 5071844"/>
              <a:gd name="connsiteX5119" fmla="*/ 2988367 w 10020803"/>
              <a:gd name="connsiteY5119" fmla="*/ 3077738 h 5071844"/>
              <a:gd name="connsiteX5120" fmla="*/ 3005124 w 10020803"/>
              <a:gd name="connsiteY5120" fmla="*/ 3083324 h 5071844"/>
              <a:gd name="connsiteX5121" fmla="*/ 3016296 w 10020803"/>
              <a:gd name="connsiteY5121" fmla="*/ 3083324 h 5071844"/>
              <a:gd name="connsiteX5122" fmla="*/ 3033054 w 10020803"/>
              <a:gd name="connsiteY5122" fmla="*/ 3077738 h 5071844"/>
              <a:gd name="connsiteX5123" fmla="*/ 3055396 w 10020803"/>
              <a:gd name="connsiteY5123" fmla="*/ 3083324 h 5071844"/>
              <a:gd name="connsiteX5124" fmla="*/ 3072153 w 10020803"/>
              <a:gd name="connsiteY5124" fmla="*/ 3083324 h 5071844"/>
              <a:gd name="connsiteX5125" fmla="*/ 3060981 w 10020803"/>
              <a:gd name="connsiteY5125" fmla="*/ 3094495 h 5071844"/>
              <a:gd name="connsiteX5126" fmla="*/ 3049810 w 10020803"/>
              <a:gd name="connsiteY5126" fmla="*/ 3105667 h 5071844"/>
              <a:gd name="connsiteX5127" fmla="*/ 3060981 w 10020803"/>
              <a:gd name="connsiteY5127" fmla="*/ 3116838 h 5071844"/>
              <a:gd name="connsiteX5128" fmla="*/ 3083324 w 10020803"/>
              <a:gd name="connsiteY5128" fmla="*/ 3139181 h 5071844"/>
              <a:gd name="connsiteX5129" fmla="*/ 3060981 w 10020803"/>
              <a:gd name="connsiteY5129" fmla="*/ 3144767 h 5071844"/>
              <a:gd name="connsiteX5130" fmla="*/ 3083324 w 10020803"/>
              <a:gd name="connsiteY5130" fmla="*/ 3150352 h 5071844"/>
              <a:gd name="connsiteX5131" fmla="*/ 3094496 w 10020803"/>
              <a:gd name="connsiteY5131" fmla="*/ 3161524 h 5071844"/>
              <a:gd name="connsiteX5132" fmla="*/ 3105667 w 10020803"/>
              <a:gd name="connsiteY5132" fmla="*/ 3167111 h 5071844"/>
              <a:gd name="connsiteX5133" fmla="*/ 3139181 w 10020803"/>
              <a:gd name="connsiteY5133" fmla="*/ 3172695 h 5071844"/>
              <a:gd name="connsiteX5134" fmla="*/ 3161525 w 10020803"/>
              <a:gd name="connsiteY5134" fmla="*/ 3178282 h 5071844"/>
              <a:gd name="connsiteX5135" fmla="*/ 3183868 w 10020803"/>
              <a:gd name="connsiteY5135" fmla="*/ 3183868 h 5071844"/>
              <a:gd name="connsiteX5136" fmla="*/ 3217382 w 10020803"/>
              <a:gd name="connsiteY5136" fmla="*/ 3195039 h 5071844"/>
              <a:gd name="connsiteX5137" fmla="*/ 3234139 w 10020803"/>
              <a:gd name="connsiteY5137" fmla="*/ 3200625 h 5071844"/>
              <a:gd name="connsiteX5138" fmla="*/ 3250896 w 10020803"/>
              <a:gd name="connsiteY5138" fmla="*/ 3195039 h 5071844"/>
              <a:gd name="connsiteX5139" fmla="*/ 3267653 w 10020803"/>
              <a:gd name="connsiteY5139" fmla="*/ 3200625 h 5071844"/>
              <a:gd name="connsiteX5140" fmla="*/ 3273239 w 10020803"/>
              <a:gd name="connsiteY5140" fmla="*/ 3206211 h 5071844"/>
              <a:gd name="connsiteX5141" fmla="*/ 3306754 w 10020803"/>
              <a:gd name="connsiteY5141" fmla="*/ 3217382 h 5071844"/>
              <a:gd name="connsiteX5142" fmla="*/ 3306754 w 10020803"/>
              <a:gd name="connsiteY5142" fmla="*/ 3206211 h 5071844"/>
              <a:gd name="connsiteX5143" fmla="*/ 3250896 w 10020803"/>
              <a:gd name="connsiteY5143" fmla="*/ 3189452 h 5071844"/>
              <a:gd name="connsiteX5144" fmla="*/ 3195039 w 10020803"/>
              <a:gd name="connsiteY5144" fmla="*/ 3161524 h 5071844"/>
              <a:gd name="connsiteX5145" fmla="*/ 3183868 w 10020803"/>
              <a:gd name="connsiteY5145" fmla="*/ 3161524 h 5071844"/>
              <a:gd name="connsiteX5146" fmla="*/ 3150352 w 10020803"/>
              <a:gd name="connsiteY5146" fmla="*/ 3161524 h 5071844"/>
              <a:gd name="connsiteX5147" fmla="*/ 3139181 w 10020803"/>
              <a:gd name="connsiteY5147" fmla="*/ 3155938 h 5071844"/>
              <a:gd name="connsiteX5148" fmla="*/ 3128011 w 10020803"/>
              <a:gd name="connsiteY5148" fmla="*/ 3150352 h 5071844"/>
              <a:gd name="connsiteX5149" fmla="*/ 3116838 w 10020803"/>
              <a:gd name="connsiteY5149" fmla="*/ 3144767 h 5071844"/>
              <a:gd name="connsiteX5150" fmla="*/ 3105667 w 10020803"/>
              <a:gd name="connsiteY5150" fmla="*/ 3128010 h 5071844"/>
              <a:gd name="connsiteX5151" fmla="*/ 3105667 w 10020803"/>
              <a:gd name="connsiteY5151" fmla="*/ 3116838 h 5071844"/>
              <a:gd name="connsiteX5152" fmla="*/ 3150352 w 10020803"/>
              <a:gd name="connsiteY5152" fmla="*/ 3128010 h 5071844"/>
              <a:gd name="connsiteX5153" fmla="*/ 3239725 w 10020803"/>
              <a:gd name="connsiteY5153" fmla="*/ 3161524 h 5071844"/>
              <a:gd name="connsiteX5154" fmla="*/ 3267653 w 10020803"/>
              <a:gd name="connsiteY5154" fmla="*/ 3172695 h 5071844"/>
              <a:gd name="connsiteX5155" fmla="*/ 3295582 w 10020803"/>
              <a:gd name="connsiteY5155" fmla="*/ 3172695 h 5071844"/>
              <a:gd name="connsiteX5156" fmla="*/ 3306754 w 10020803"/>
              <a:gd name="connsiteY5156" fmla="*/ 3172695 h 5071844"/>
              <a:gd name="connsiteX5157" fmla="*/ 3295582 w 10020803"/>
              <a:gd name="connsiteY5157" fmla="*/ 3161524 h 5071844"/>
              <a:gd name="connsiteX5158" fmla="*/ 3239725 w 10020803"/>
              <a:gd name="connsiteY5158" fmla="*/ 3150352 h 5071844"/>
              <a:gd name="connsiteX5159" fmla="*/ 3206211 w 10020803"/>
              <a:gd name="connsiteY5159" fmla="*/ 3128010 h 5071844"/>
              <a:gd name="connsiteX5160" fmla="*/ 3211796 w 10020803"/>
              <a:gd name="connsiteY5160" fmla="*/ 3116838 h 5071844"/>
              <a:gd name="connsiteX5161" fmla="*/ 3217382 w 10020803"/>
              <a:gd name="connsiteY5161" fmla="*/ 3128010 h 5071844"/>
              <a:gd name="connsiteX5162" fmla="*/ 3228553 w 10020803"/>
              <a:gd name="connsiteY5162" fmla="*/ 3128010 h 5071844"/>
              <a:gd name="connsiteX5163" fmla="*/ 3250896 w 10020803"/>
              <a:gd name="connsiteY5163" fmla="*/ 3128010 h 5071844"/>
              <a:gd name="connsiteX5164" fmla="*/ 3267653 w 10020803"/>
              <a:gd name="connsiteY5164" fmla="*/ 3128010 h 5071844"/>
              <a:gd name="connsiteX5165" fmla="*/ 3284412 w 10020803"/>
              <a:gd name="connsiteY5165" fmla="*/ 3128010 h 5071844"/>
              <a:gd name="connsiteX5166" fmla="*/ 3295582 w 10020803"/>
              <a:gd name="connsiteY5166" fmla="*/ 3139181 h 5071844"/>
              <a:gd name="connsiteX5167" fmla="*/ 3284412 w 10020803"/>
              <a:gd name="connsiteY5167" fmla="*/ 3139181 h 5071844"/>
              <a:gd name="connsiteX5168" fmla="*/ 3273239 w 10020803"/>
              <a:gd name="connsiteY5168" fmla="*/ 3139181 h 5071844"/>
              <a:gd name="connsiteX5169" fmla="*/ 3284412 w 10020803"/>
              <a:gd name="connsiteY5169" fmla="*/ 3144767 h 5071844"/>
              <a:gd name="connsiteX5170" fmla="*/ 3306754 w 10020803"/>
              <a:gd name="connsiteY5170" fmla="*/ 3150352 h 5071844"/>
              <a:gd name="connsiteX5171" fmla="*/ 3329096 w 10020803"/>
              <a:gd name="connsiteY5171" fmla="*/ 3150352 h 5071844"/>
              <a:gd name="connsiteX5172" fmla="*/ 3351440 w 10020803"/>
              <a:gd name="connsiteY5172" fmla="*/ 3161524 h 5071844"/>
              <a:gd name="connsiteX5173" fmla="*/ 3373783 w 10020803"/>
              <a:gd name="connsiteY5173" fmla="*/ 3167111 h 5071844"/>
              <a:gd name="connsiteX5174" fmla="*/ 3384954 w 10020803"/>
              <a:gd name="connsiteY5174" fmla="*/ 3172695 h 5071844"/>
              <a:gd name="connsiteX5175" fmla="*/ 3401711 w 10020803"/>
              <a:gd name="connsiteY5175" fmla="*/ 3183868 h 5071844"/>
              <a:gd name="connsiteX5176" fmla="*/ 3424054 w 10020803"/>
              <a:gd name="connsiteY5176" fmla="*/ 3189452 h 5071844"/>
              <a:gd name="connsiteX5177" fmla="*/ 3435226 w 10020803"/>
              <a:gd name="connsiteY5177" fmla="*/ 3189452 h 5071844"/>
              <a:gd name="connsiteX5178" fmla="*/ 3451982 w 10020803"/>
              <a:gd name="connsiteY5178" fmla="*/ 3200625 h 5071844"/>
              <a:gd name="connsiteX5179" fmla="*/ 3457568 w 10020803"/>
              <a:gd name="connsiteY5179" fmla="*/ 3195039 h 5071844"/>
              <a:gd name="connsiteX5180" fmla="*/ 3474325 w 10020803"/>
              <a:gd name="connsiteY5180" fmla="*/ 3183868 h 5071844"/>
              <a:gd name="connsiteX5181" fmla="*/ 3496668 w 10020803"/>
              <a:gd name="connsiteY5181" fmla="*/ 3183868 h 5071844"/>
              <a:gd name="connsiteX5182" fmla="*/ 3418468 w 10020803"/>
              <a:gd name="connsiteY5182" fmla="*/ 3161524 h 5071844"/>
              <a:gd name="connsiteX5183" fmla="*/ 3401711 w 10020803"/>
              <a:gd name="connsiteY5183" fmla="*/ 3150352 h 5071844"/>
              <a:gd name="connsiteX5184" fmla="*/ 3396125 w 10020803"/>
              <a:gd name="connsiteY5184" fmla="*/ 3150352 h 5071844"/>
              <a:gd name="connsiteX5185" fmla="*/ 3362611 w 10020803"/>
              <a:gd name="connsiteY5185" fmla="*/ 3150352 h 5071844"/>
              <a:gd name="connsiteX5186" fmla="*/ 3329096 w 10020803"/>
              <a:gd name="connsiteY5186" fmla="*/ 3139181 h 5071844"/>
              <a:gd name="connsiteX5187" fmla="*/ 3306754 w 10020803"/>
              <a:gd name="connsiteY5187" fmla="*/ 3128010 h 5071844"/>
              <a:gd name="connsiteX5188" fmla="*/ 3295582 w 10020803"/>
              <a:gd name="connsiteY5188" fmla="*/ 3116838 h 5071844"/>
              <a:gd name="connsiteX5189" fmla="*/ 3267653 w 10020803"/>
              <a:gd name="connsiteY5189" fmla="*/ 3105667 h 5071844"/>
              <a:gd name="connsiteX5190" fmla="*/ 3217382 w 10020803"/>
              <a:gd name="connsiteY5190" fmla="*/ 3094495 h 5071844"/>
              <a:gd name="connsiteX5191" fmla="*/ 3206211 w 10020803"/>
              <a:gd name="connsiteY5191" fmla="*/ 3094495 h 5071844"/>
              <a:gd name="connsiteX5192" fmla="*/ 3195039 w 10020803"/>
              <a:gd name="connsiteY5192" fmla="*/ 3072153 h 5071844"/>
              <a:gd name="connsiteX5193" fmla="*/ 3178282 w 10020803"/>
              <a:gd name="connsiteY5193" fmla="*/ 3066567 h 5071844"/>
              <a:gd name="connsiteX5194" fmla="*/ 3155938 w 10020803"/>
              <a:gd name="connsiteY5194" fmla="*/ 3060981 h 5071844"/>
              <a:gd name="connsiteX5195" fmla="*/ 3133595 w 10020803"/>
              <a:gd name="connsiteY5195" fmla="*/ 3060981 h 5071844"/>
              <a:gd name="connsiteX5196" fmla="*/ 3116838 w 10020803"/>
              <a:gd name="connsiteY5196" fmla="*/ 3060981 h 5071844"/>
              <a:gd name="connsiteX5197" fmla="*/ 3049810 w 10020803"/>
              <a:gd name="connsiteY5197" fmla="*/ 3049810 h 5071844"/>
              <a:gd name="connsiteX5198" fmla="*/ 3033054 w 10020803"/>
              <a:gd name="connsiteY5198" fmla="*/ 3038638 h 5071844"/>
              <a:gd name="connsiteX5199" fmla="*/ 3016296 w 10020803"/>
              <a:gd name="connsiteY5199" fmla="*/ 3033053 h 5071844"/>
              <a:gd name="connsiteX5200" fmla="*/ 2993953 w 10020803"/>
              <a:gd name="connsiteY5200" fmla="*/ 3027467 h 5071844"/>
              <a:gd name="connsiteX5201" fmla="*/ 2966023 w 10020803"/>
              <a:gd name="connsiteY5201" fmla="*/ 3016296 h 5071844"/>
              <a:gd name="connsiteX5202" fmla="*/ 2932509 w 10020803"/>
              <a:gd name="connsiteY5202" fmla="*/ 3010710 h 5071844"/>
              <a:gd name="connsiteX5203" fmla="*/ 2904582 w 10020803"/>
              <a:gd name="connsiteY5203" fmla="*/ 3005124 h 5071844"/>
              <a:gd name="connsiteX5204" fmla="*/ 1295890 w 10020803"/>
              <a:gd name="connsiteY5204" fmla="*/ 3005124 h 5071844"/>
              <a:gd name="connsiteX5205" fmla="*/ 1312647 w 10020803"/>
              <a:gd name="connsiteY5205" fmla="*/ 3016296 h 5071844"/>
              <a:gd name="connsiteX5206" fmla="*/ 1340576 w 10020803"/>
              <a:gd name="connsiteY5206" fmla="*/ 3038638 h 5071844"/>
              <a:gd name="connsiteX5207" fmla="*/ 1362920 w 10020803"/>
              <a:gd name="connsiteY5207" fmla="*/ 3049810 h 5071844"/>
              <a:gd name="connsiteX5208" fmla="*/ 1340576 w 10020803"/>
              <a:gd name="connsiteY5208" fmla="*/ 3049810 h 5071844"/>
              <a:gd name="connsiteX5209" fmla="*/ 9842060 w 10020803"/>
              <a:gd name="connsiteY5209" fmla="*/ 2993953 h 5071844"/>
              <a:gd name="connsiteX5210" fmla="*/ 9853231 w 10020803"/>
              <a:gd name="connsiteY5210" fmla="*/ 3005124 h 5071844"/>
              <a:gd name="connsiteX5211" fmla="*/ 9830888 w 10020803"/>
              <a:gd name="connsiteY5211" fmla="*/ 3005124 h 5071844"/>
              <a:gd name="connsiteX5212" fmla="*/ 9261144 w 10020803"/>
              <a:gd name="connsiteY5212" fmla="*/ 2993953 h 5071844"/>
              <a:gd name="connsiteX5213" fmla="*/ 9272315 w 10020803"/>
              <a:gd name="connsiteY5213" fmla="*/ 3005124 h 5071844"/>
              <a:gd name="connsiteX5214" fmla="*/ 9261144 w 10020803"/>
              <a:gd name="connsiteY5214" fmla="*/ 3005124 h 5071844"/>
              <a:gd name="connsiteX5215" fmla="*/ 9261144 w 10020803"/>
              <a:gd name="connsiteY5215" fmla="*/ 2993953 h 5071844"/>
              <a:gd name="connsiteX5216" fmla="*/ 9171772 w 10020803"/>
              <a:gd name="connsiteY5216" fmla="*/ 2993953 h 5071844"/>
              <a:gd name="connsiteX5217" fmla="*/ 9182944 w 10020803"/>
              <a:gd name="connsiteY5217" fmla="*/ 3005124 h 5071844"/>
              <a:gd name="connsiteX5218" fmla="*/ 9194115 w 10020803"/>
              <a:gd name="connsiteY5218" fmla="*/ 2993953 h 5071844"/>
              <a:gd name="connsiteX5219" fmla="*/ 8445627 w 10020803"/>
              <a:gd name="connsiteY5219" fmla="*/ 2993953 h 5071844"/>
              <a:gd name="connsiteX5220" fmla="*/ 8451213 w 10020803"/>
              <a:gd name="connsiteY5220" fmla="*/ 2999537 h 5071844"/>
              <a:gd name="connsiteX5221" fmla="*/ 8467970 w 10020803"/>
              <a:gd name="connsiteY5221" fmla="*/ 3005124 h 5071844"/>
              <a:gd name="connsiteX5222" fmla="*/ 8484727 w 10020803"/>
              <a:gd name="connsiteY5222" fmla="*/ 3027467 h 5071844"/>
              <a:gd name="connsiteX5223" fmla="*/ 8501484 w 10020803"/>
              <a:gd name="connsiteY5223" fmla="*/ 3038638 h 5071844"/>
              <a:gd name="connsiteX5224" fmla="*/ 8518241 w 10020803"/>
              <a:gd name="connsiteY5224" fmla="*/ 3038638 h 5071844"/>
              <a:gd name="connsiteX5225" fmla="*/ 8523827 w 10020803"/>
              <a:gd name="connsiteY5225" fmla="*/ 3049810 h 5071844"/>
              <a:gd name="connsiteX5226" fmla="*/ 8534998 w 10020803"/>
              <a:gd name="connsiteY5226" fmla="*/ 3049810 h 5071844"/>
              <a:gd name="connsiteX5227" fmla="*/ 8512655 w 10020803"/>
              <a:gd name="connsiteY5227" fmla="*/ 3027467 h 5071844"/>
              <a:gd name="connsiteX5228" fmla="*/ 8523827 w 10020803"/>
              <a:gd name="connsiteY5228" fmla="*/ 3027467 h 5071844"/>
              <a:gd name="connsiteX5229" fmla="*/ 8579685 w 10020803"/>
              <a:gd name="connsiteY5229" fmla="*/ 3038638 h 5071844"/>
              <a:gd name="connsiteX5230" fmla="*/ 8646713 w 10020803"/>
              <a:gd name="connsiteY5230" fmla="*/ 3060981 h 5071844"/>
              <a:gd name="connsiteX5231" fmla="*/ 8736084 w 10020803"/>
              <a:gd name="connsiteY5231" fmla="*/ 3083324 h 5071844"/>
              <a:gd name="connsiteX5232" fmla="*/ 8747257 w 10020803"/>
              <a:gd name="connsiteY5232" fmla="*/ 3088910 h 5071844"/>
              <a:gd name="connsiteX5233" fmla="*/ 8775184 w 10020803"/>
              <a:gd name="connsiteY5233" fmla="*/ 3100081 h 5071844"/>
              <a:gd name="connsiteX5234" fmla="*/ 8819871 w 10020803"/>
              <a:gd name="connsiteY5234" fmla="*/ 3111253 h 5071844"/>
              <a:gd name="connsiteX5235" fmla="*/ 8853385 w 10020803"/>
              <a:gd name="connsiteY5235" fmla="*/ 3111253 h 5071844"/>
              <a:gd name="connsiteX5236" fmla="*/ 8870142 w 10020803"/>
              <a:gd name="connsiteY5236" fmla="*/ 3105667 h 5071844"/>
              <a:gd name="connsiteX5237" fmla="*/ 8870142 w 10020803"/>
              <a:gd name="connsiteY5237" fmla="*/ 3094495 h 5071844"/>
              <a:gd name="connsiteX5238" fmla="*/ 8847799 w 10020803"/>
              <a:gd name="connsiteY5238" fmla="*/ 3083324 h 5071844"/>
              <a:gd name="connsiteX5239" fmla="*/ 8814285 w 10020803"/>
              <a:gd name="connsiteY5239" fmla="*/ 3077738 h 5071844"/>
              <a:gd name="connsiteX5240" fmla="*/ 8797528 w 10020803"/>
              <a:gd name="connsiteY5240" fmla="*/ 3072153 h 5071844"/>
              <a:gd name="connsiteX5241" fmla="*/ 8780771 w 10020803"/>
              <a:gd name="connsiteY5241" fmla="*/ 3066567 h 5071844"/>
              <a:gd name="connsiteX5242" fmla="*/ 8758427 w 10020803"/>
              <a:gd name="connsiteY5242" fmla="*/ 3060981 h 5071844"/>
              <a:gd name="connsiteX5243" fmla="*/ 8691399 w 10020803"/>
              <a:gd name="connsiteY5243" fmla="*/ 3049810 h 5071844"/>
              <a:gd name="connsiteX5244" fmla="*/ 8691399 w 10020803"/>
              <a:gd name="connsiteY5244" fmla="*/ 3038638 h 5071844"/>
              <a:gd name="connsiteX5245" fmla="*/ 8680227 w 10020803"/>
              <a:gd name="connsiteY5245" fmla="*/ 3038638 h 5071844"/>
              <a:gd name="connsiteX5246" fmla="*/ 8657885 w 10020803"/>
              <a:gd name="connsiteY5246" fmla="*/ 3038638 h 5071844"/>
              <a:gd name="connsiteX5247" fmla="*/ 8635542 w 10020803"/>
              <a:gd name="connsiteY5247" fmla="*/ 3033053 h 5071844"/>
              <a:gd name="connsiteX5248" fmla="*/ 8618785 w 10020803"/>
              <a:gd name="connsiteY5248" fmla="*/ 3027467 h 5071844"/>
              <a:gd name="connsiteX5249" fmla="*/ 8607613 w 10020803"/>
              <a:gd name="connsiteY5249" fmla="*/ 3027467 h 5071844"/>
              <a:gd name="connsiteX5250" fmla="*/ 8602028 w 10020803"/>
              <a:gd name="connsiteY5250" fmla="*/ 3027467 h 5071844"/>
              <a:gd name="connsiteX5251" fmla="*/ 8568512 w 10020803"/>
              <a:gd name="connsiteY5251" fmla="*/ 3016296 h 5071844"/>
              <a:gd name="connsiteX5252" fmla="*/ 8523827 w 10020803"/>
              <a:gd name="connsiteY5252" fmla="*/ 3005124 h 5071844"/>
              <a:gd name="connsiteX5253" fmla="*/ 8490312 w 10020803"/>
              <a:gd name="connsiteY5253" fmla="*/ 2993953 h 5071844"/>
              <a:gd name="connsiteX5254" fmla="*/ 8467970 w 10020803"/>
              <a:gd name="connsiteY5254" fmla="*/ 2993953 h 5071844"/>
              <a:gd name="connsiteX5255" fmla="*/ 8009940 w 10020803"/>
              <a:gd name="connsiteY5255" fmla="*/ 2993953 h 5071844"/>
              <a:gd name="connsiteX5256" fmla="*/ 8065797 w 10020803"/>
              <a:gd name="connsiteY5256" fmla="*/ 3016296 h 5071844"/>
              <a:gd name="connsiteX5257" fmla="*/ 8043454 w 10020803"/>
              <a:gd name="connsiteY5257" fmla="*/ 2999537 h 5071844"/>
              <a:gd name="connsiteX5258" fmla="*/ 8009940 w 10020803"/>
              <a:gd name="connsiteY5258" fmla="*/ 2993953 h 5071844"/>
              <a:gd name="connsiteX5259" fmla="*/ 3641897 w 10020803"/>
              <a:gd name="connsiteY5259" fmla="*/ 2993953 h 5071844"/>
              <a:gd name="connsiteX5260" fmla="*/ 3653069 w 10020803"/>
              <a:gd name="connsiteY5260" fmla="*/ 3005124 h 5071844"/>
              <a:gd name="connsiteX5261" fmla="*/ 3653069 w 10020803"/>
              <a:gd name="connsiteY5261" fmla="*/ 2993953 h 5071844"/>
              <a:gd name="connsiteX5262" fmla="*/ 3641897 w 10020803"/>
              <a:gd name="connsiteY5262" fmla="*/ 2993953 h 5071844"/>
              <a:gd name="connsiteX5263" fmla="*/ 2178437 w 10020803"/>
              <a:gd name="connsiteY5263" fmla="*/ 2993953 h 5071844"/>
              <a:gd name="connsiteX5264" fmla="*/ 2189608 w 10020803"/>
              <a:gd name="connsiteY5264" fmla="*/ 3002331 h 5071844"/>
              <a:gd name="connsiteX5265" fmla="*/ 2200779 w 10020803"/>
              <a:gd name="connsiteY5265" fmla="*/ 3005124 h 5071844"/>
              <a:gd name="connsiteX5266" fmla="*/ 1418777 w 10020803"/>
              <a:gd name="connsiteY5266" fmla="*/ 2993953 h 5071844"/>
              <a:gd name="connsiteX5267" fmla="*/ 1441120 w 10020803"/>
              <a:gd name="connsiteY5267" fmla="*/ 2993953 h 5071844"/>
              <a:gd name="connsiteX5268" fmla="*/ 1463462 w 10020803"/>
              <a:gd name="connsiteY5268" fmla="*/ 3005124 h 5071844"/>
              <a:gd name="connsiteX5269" fmla="*/ 1463462 w 10020803"/>
              <a:gd name="connsiteY5269" fmla="*/ 3016296 h 5071844"/>
              <a:gd name="connsiteX5270" fmla="*/ 1435534 w 10020803"/>
              <a:gd name="connsiteY5270" fmla="*/ 3005124 h 5071844"/>
              <a:gd name="connsiteX5271" fmla="*/ 1418777 w 10020803"/>
              <a:gd name="connsiteY5271" fmla="*/ 2993953 h 5071844"/>
              <a:gd name="connsiteX5272" fmla="*/ 9808545 w 10020803"/>
              <a:gd name="connsiteY5272" fmla="*/ 2982780 h 5071844"/>
              <a:gd name="connsiteX5273" fmla="*/ 9819716 w 10020803"/>
              <a:gd name="connsiteY5273" fmla="*/ 2993953 h 5071844"/>
              <a:gd name="connsiteX5274" fmla="*/ 9808545 w 10020803"/>
              <a:gd name="connsiteY5274" fmla="*/ 2993953 h 5071844"/>
              <a:gd name="connsiteX5275" fmla="*/ 9149428 w 10020803"/>
              <a:gd name="connsiteY5275" fmla="*/ 2982780 h 5071844"/>
              <a:gd name="connsiteX5276" fmla="*/ 9149428 w 10020803"/>
              <a:gd name="connsiteY5276" fmla="*/ 2993953 h 5071844"/>
              <a:gd name="connsiteX5277" fmla="*/ 9160601 w 10020803"/>
              <a:gd name="connsiteY5277" fmla="*/ 2993953 h 5071844"/>
              <a:gd name="connsiteX5278" fmla="*/ 9149428 w 10020803"/>
              <a:gd name="connsiteY5278" fmla="*/ 2982780 h 5071844"/>
              <a:gd name="connsiteX5279" fmla="*/ 9127087 w 10020803"/>
              <a:gd name="connsiteY5279" fmla="*/ 2982780 h 5071844"/>
              <a:gd name="connsiteX5280" fmla="*/ 9132671 w 10020803"/>
              <a:gd name="connsiteY5280" fmla="*/ 2993953 h 5071844"/>
              <a:gd name="connsiteX5281" fmla="*/ 9138257 w 10020803"/>
              <a:gd name="connsiteY5281" fmla="*/ 2988366 h 5071844"/>
              <a:gd name="connsiteX5282" fmla="*/ 9127087 w 10020803"/>
              <a:gd name="connsiteY5282" fmla="*/ 2982780 h 5071844"/>
              <a:gd name="connsiteX5283" fmla="*/ 8803114 w 10020803"/>
              <a:gd name="connsiteY5283" fmla="*/ 2982780 h 5071844"/>
              <a:gd name="connsiteX5284" fmla="*/ 8814285 w 10020803"/>
              <a:gd name="connsiteY5284" fmla="*/ 2993953 h 5071844"/>
              <a:gd name="connsiteX5285" fmla="*/ 8847799 w 10020803"/>
              <a:gd name="connsiteY5285" fmla="*/ 3005124 h 5071844"/>
              <a:gd name="connsiteX5286" fmla="*/ 8858971 w 10020803"/>
              <a:gd name="connsiteY5286" fmla="*/ 3005124 h 5071844"/>
              <a:gd name="connsiteX5287" fmla="*/ 8836628 w 10020803"/>
              <a:gd name="connsiteY5287" fmla="*/ 2988366 h 5071844"/>
              <a:gd name="connsiteX5288" fmla="*/ 8803114 w 10020803"/>
              <a:gd name="connsiteY5288" fmla="*/ 2982780 h 5071844"/>
              <a:gd name="connsiteX5289" fmla="*/ 3060981 w 10020803"/>
              <a:gd name="connsiteY5289" fmla="*/ 2982780 h 5071844"/>
              <a:gd name="connsiteX5290" fmla="*/ 3094496 w 10020803"/>
              <a:gd name="connsiteY5290" fmla="*/ 2993953 h 5071844"/>
              <a:gd name="connsiteX5291" fmla="*/ 3150352 w 10020803"/>
              <a:gd name="connsiteY5291" fmla="*/ 3016296 h 5071844"/>
              <a:gd name="connsiteX5292" fmla="*/ 3172697 w 10020803"/>
              <a:gd name="connsiteY5292" fmla="*/ 3027467 h 5071844"/>
              <a:gd name="connsiteX5293" fmla="*/ 3195039 w 10020803"/>
              <a:gd name="connsiteY5293" fmla="*/ 3033053 h 5071844"/>
              <a:gd name="connsiteX5294" fmla="*/ 3217382 w 10020803"/>
              <a:gd name="connsiteY5294" fmla="*/ 3038638 h 5071844"/>
              <a:gd name="connsiteX5295" fmla="*/ 3228553 w 10020803"/>
              <a:gd name="connsiteY5295" fmla="*/ 3038638 h 5071844"/>
              <a:gd name="connsiteX5296" fmla="*/ 3250896 w 10020803"/>
              <a:gd name="connsiteY5296" fmla="*/ 3049810 h 5071844"/>
              <a:gd name="connsiteX5297" fmla="*/ 3306754 w 10020803"/>
              <a:gd name="connsiteY5297" fmla="*/ 3060981 h 5071844"/>
              <a:gd name="connsiteX5298" fmla="*/ 3329096 w 10020803"/>
              <a:gd name="connsiteY5298" fmla="*/ 3060981 h 5071844"/>
              <a:gd name="connsiteX5299" fmla="*/ 3289996 w 10020803"/>
              <a:gd name="connsiteY5299" fmla="*/ 3044224 h 5071844"/>
              <a:gd name="connsiteX5300" fmla="*/ 3239725 w 10020803"/>
              <a:gd name="connsiteY5300" fmla="*/ 3027467 h 5071844"/>
              <a:gd name="connsiteX5301" fmla="*/ 3183868 w 10020803"/>
              <a:gd name="connsiteY5301" fmla="*/ 3016296 h 5071844"/>
              <a:gd name="connsiteX5302" fmla="*/ 3172697 w 10020803"/>
              <a:gd name="connsiteY5302" fmla="*/ 3016296 h 5071844"/>
              <a:gd name="connsiteX5303" fmla="*/ 3172697 w 10020803"/>
              <a:gd name="connsiteY5303" fmla="*/ 3005124 h 5071844"/>
              <a:gd name="connsiteX5304" fmla="*/ 3105667 w 10020803"/>
              <a:gd name="connsiteY5304" fmla="*/ 2993953 h 5071844"/>
              <a:gd name="connsiteX5305" fmla="*/ 3060981 w 10020803"/>
              <a:gd name="connsiteY5305" fmla="*/ 2982780 h 5071844"/>
              <a:gd name="connsiteX5306" fmla="*/ 9562772 w 10020803"/>
              <a:gd name="connsiteY5306" fmla="*/ 2971609 h 5071844"/>
              <a:gd name="connsiteX5307" fmla="*/ 9573945 w 10020803"/>
              <a:gd name="connsiteY5307" fmla="*/ 2971609 h 5071844"/>
              <a:gd name="connsiteX5308" fmla="*/ 9573945 w 10020803"/>
              <a:gd name="connsiteY5308" fmla="*/ 2982780 h 5071844"/>
              <a:gd name="connsiteX5309" fmla="*/ 9562772 w 10020803"/>
              <a:gd name="connsiteY5309" fmla="*/ 2982780 h 5071844"/>
              <a:gd name="connsiteX5310" fmla="*/ 8652299 w 10020803"/>
              <a:gd name="connsiteY5310" fmla="*/ 2971609 h 5071844"/>
              <a:gd name="connsiteX5311" fmla="*/ 8646713 w 10020803"/>
              <a:gd name="connsiteY5311" fmla="*/ 2977196 h 5071844"/>
              <a:gd name="connsiteX5312" fmla="*/ 8680227 w 10020803"/>
              <a:gd name="connsiteY5312" fmla="*/ 2993953 h 5071844"/>
              <a:gd name="connsiteX5313" fmla="*/ 8724913 w 10020803"/>
              <a:gd name="connsiteY5313" fmla="*/ 3005124 h 5071844"/>
              <a:gd name="connsiteX5314" fmla="*/ 8741670 w 10020803"/>
              <a:gd name="connsiteY5314" fmla="*/ 3005124 h 5071844"/>
              <a:gd name="connsiteX5315" fmla="*/ 8747257 w 10020803"/>
              <a:gd name="connsiteY5315" fmla="*/ 3016296 h 5071844"/>
              <a:gd name="connsiteX5316" fmla="*/ 8808700 w 10020803"/>
              <a:gd name="connsiteY5316" fmla="*/ 3033053 h 5071844"/>
              <a:gd name="connsiteX5317" fmla="*/ 8849196 w 10020803"/>
              <a:gd name="connsiteY5317" fmla="*/ 3045620 h 5071844"/>
              <a:gd name="connsiteX5318" fmla="*/ 8857252 w 10020803"/>
              <a:gd name="connsiteY5318" fmla="*/ 3047231 h 5071844"/>
              <a:gd name="connsiteX5319" fmla="*/ 8853385 w 10020803"/>
              <a:gd name="connsiteY5319" fmla="*/ 3041431 h 5071844"/>
              <a:gd name="connsiteX5320" fmla="*/ 8858971 w 10020803"/>
              <a:gd name="connsiteY5320" fmla="*/ 3038638 h 5071844"/>
              <a:gd name="connsiteX5321" fmla="*/ 8858971 w 10020803"/>
              <a:gd name="connsiteY5321" fmla="*/ 3027467 h 5071844"/>
              <a:gd name="connsiteX5322" fmla="*/ 8847799 w 10020803"/>
              <a:gd name="connsiteY5322" fmla="*/ 3027467 h 5071844"/>
              <a:gd name="connsiteX5323" fmla="*/ 8814285 w 10020803"/>
              <a:gd name="connsiteY5323" fmla="*/ 3021881 h 5071844"/>
              <a:gd name="connsiteX5324" fmla="*/ 8769600 w 10020803"/>
              <a:gd name="connsiteY5324" fmla="*/ 3010710 h 5071844"/>
              <a:gd name="connsiteX5325" fmla="*/ 8736084 w 10020803"/>
              <a:gd name="connsiteY5325" fmla="*/ 2993953 h 5071844"/>
              <a:gd name="connsiteX5326" fmla="*/ 8702570 w 10020803"/>
              <a:gd name="connsiteY5326" fmla="*/ 2982780 h 5071844"/>
              <a:gd name="connsiteX5327" fmla="*/ 8663470 w 10020803"/>
              <a:gd name="connsiteY5327" fmla="*/ 2971609 h 5071844"/>
              <a:gd name="connsiteX5328" fmla="*/ 8652299 w 10020803"/>
              <a:gd name="connsiteY5328" fmla="*/ 2971609 h 5071844"/>
              <a:gd name="connsiteX5329" fmla="*/ 7965253 w 10020803"/>
              <a:gd name="connsiteY5329" fmla="*/ 2971609 h 5071844"/>
              <a:gd name="connsiteX5330" fmla="*/ 7965253 w 10020803"/>
              <a:gd name="connsiteY5330" fmla="*/ 2982780 h 5071844"/>
              <a:gd name="connsiteX5331" fmla="*/ 7976426 w 10020803"/>
              <a:gd name="connsiteY5331" fmla="*/ 2982780 h 5071844"/>
              <a:gd name="connsiteX5332" fmla="*/ 7970840 w 10020803"/>
              <a:gd name="connsiteY5332" fmla="*/ 2971609 h 5071844"/>
              <a:gd name="connsiteX5333" fmla="*/ 7965253 w 10020803"/>
              <a:gd name="connsiteY5333" fmla="*/ 2971609 h 5071844"/>
              <a:gd name="connsiteX5334" fmla="*/ 1362920 w 10020803"/>
              <a:gd name="connsiteY5334" fmla="*/ 2971609 h 5071844"/>
              <a:gd name="connsiteX5335" fmla="*/ 1374090 w 10020803"/>
              <a:gd name="connsiteY5335" fmla="*/ 2971609 h 5071844"/>
              <a:gd name="connsiteX5336" fmla="*/ 1362920 w 10020803"/>
              <a:gd name="connsiteY5336" fmla="*/ 2982780 h 5071844"/>
              <a:gd name="connsiteX5337" fmla="*/ 8301794 w 10020803"/>
              <a:gd name="connsiteY5337" fmla="*/ 2964627 h 5071844"/>
              <a:gd name="connsiteX5338" fmla="*/ 8300398 w 10020803"/>
              <a:gd name="connsiteY5338" fmla="*/ 2971609 h 5071844"/>
              <a:gd name="connsiteX5339" fmla="*/ 8311569 w 10020803"/>
              <a:gd name="connsiteY5339" fmla="*/ 2971609 h 5071844"/>
              <a:gd name="connsiteX5340" fmla="*/ 8305983 w 10020803"/>
              <a:gd name="connsiteY5340" fmla="*/ 2966023 h 5071844"/>
              <a:gd name="connsiteX5341" fmla="*/ 8301794 w 10020803"/>
              <a:gd name="connsiteY5341" fmla="*/ 2964627 h 5071844"/>
              <a:gd name="connsiteX5342" fmla="*/ 6244849 w 10020803"/>
              <a:gd name="connsiteY5342" fmla="*/ 2960439 h 5071844"/>
              <a:gd name="connsiteX5343" fmla="*/ 6244849 w 10020803"/>
              <a:gd name="connsiteY5343" fmla="*/ 2966023 h 5071844"/>
              <a:gd name="connsiteX5344" fmla="*/ 6256021 w 10020803"/>
              <a:gd name="connsiteY5344" fmla="*/ 2971609 h 5071844"/>
              <a:gd name="connsiteX5345" fmla="*/ 6267192 w 10020803"/>
              <a:gd name="connsiteY5345" fmla="*/ 2971609 h 5071844"/>
              <a:gd name="connsiteX5346" fmla="*/ 6256021 w 10020803"/>
              <a:gd name="connsiteY5346" fmla="*/ 2960439 h 5071844"/>
              <a:gd name="connsiteX5347" fmla="*/ 6244849 w 10020803"/>
              <a:gd name="connsiteY5347" fmla="*/ 2960439 h 5071844"/>
              <a:gd name="connsiteX5348" fmla="*/ 2681152 w 10020803"/>
              <a:gd name="connsiteY5348" fmla="*/ 2960439 h 5071844"/>
              <a:gd name="connsiteX5349" fmla="*/ 2714666 w 10020803"/>
              <a:gd name="connsiteY5349" fmla="*/ 2966023 h 5071844"/>
              <a:gd name="connsiteX5350" fmla="*/ 2742594 w 10020803"/>
              <a:gd name="connsiteY5350" fmla="*/ 2977196 h 5071844"/>
              <a:gd name="connsiteX5351" fmla="*/ 2759353 w 10020803"/>
              <a:gd name="connsiteY5351" fmla="*/ 2982780 h 5071844"/>
              <a:gd name="connsiteX5352" fmla="*/ 2770524 w 10020803"/>
              <a:gd name="connsiteY5352" fmla="*/ 2993953 h 5071844"/>
              <a:gd name="connsiteX5353" fmla="*/ 2714666 w 10020803"/>
              <a:gd name="connsiteY5353" fmla="*/ 2982780 h 5071844"/>
              <a:gd name="connsiteX5354" fmla="*/ 2725837 w 10020803"/>
              <a:gd name="connsiteY5354" fmla="*/ 3005124 h 5071844"/>
              <a:gd name="connsiteX5355" fmla="*/ 2725837 w 10020803"/>
              <a:gd name="connsiteY5355" fmla="*/ 3016296 h 5071844"/>
              <a:gd name="connsiteX5356" fmla="*/ 2714666 w 10020803"/>
              <a:gd name="connsiteY5356" fmla="*/ 3005124 h 5071844"/>
              <a:gd name="connsiteX5357" fmla="*/ 2692323 w 10020803"/>
              <a:gd name="connsiteY5357" fmla="*/ 2993953 h 5071844"/>
              <a:gd name="connsiteX5358" fmla="*/ 2669981 w 10020803"/>
              <a:gd name="connsiteY5358" fmla="*/ 2982780 h 5071844"/>
              <a:gd name="connsiteX5359" fmla="*/ 2658809 w 10020803"/>
              <a:gd name="connsiteY5359" fmla="*/ 2982780 h 5071844"/>
              <a:gd name="connsiteX5360" fmla="*/ 2647637 w 10020803"/>
              <a:gd name="connsiteY5360" fmla="*/ 2971609 h 5071844"/>
              <a:gd name="connsiteX5361" fmla="*/ 2681152 w 10020803"/>
              <a:gd name="connsiteY5361" fmla="*/ 2960439 h 5071844"/>
              <a:gd name="connsiteX5362" fmla="*/ 2256637 w 10020803"/>
              <a:gd name="connsiteY5362" fmla="*/ 2960439 h 5071844"/>
              <a:gd name="connsiteX5363" fmla="*/ 2262223 w 10020803"/>
              <a:gd name="connsiteY5363" fmla="*/ 2960439 h 5071844"/>
              <a:gd name="connsiteX5364" fmla="*/ 2267809 w 10020803"/>
              <a:gd name="connsiteY5364" fmla="*/ 2971609 h 5071844"/>
              <a:gd name="connsiteX5365" fmla="*/ 1932663 w 10020803"/>
              <a:gd name="connsiteY5365" fmla="*/ 2960439 h 5071844"/>
              <a:gd name="connsiteX5366" fmla="*/ 1943836 w 10020803"/>
              <a:gd name="connsiteY5366" fmla="*/ 2960439 h 5071844"/>
              <a:gd name="connsiteX5367" fmla="*/ 1932663 w 10020803"/>
              <a:gd name="connsiteY5367" fmla="*/ 2971609 h 5071844"/>
              <a:gd name="connsiteX5368" fmla="*/ 1932663 w 10020803"/>
              <a:gd name="connsiteY5368" fmla="*/ 2960439 h 5071844"/>
              <a:gd name="connsiteX5369" fmla="*/ 9026543 w 10020803"/>
              <a:gd name="connsiteY5369" fmla="*/ 2949266 h 5071844"/>
              <a:gd name="connsiteX5370" fmla="*/ 9026543 w 10020803"/>
              <a:gd name="connsiteY5370" fmla="*/ 2960439 h 5071844"/>
              <a:gd name="connsiteX5371" fmla="*/ 9037714 w 10020803"/>
              <a:gd name="connsiteY5371" fmla="*/ 2960439 h 5071844"/>
              <a:gd name="connsiteX5372" fmla="*/ 2591781 w 10020803"/>
              <a:gd name="connsiteY5372" fmla="*/ 2949266 h 5071844"/>
              <a:gd name="connsiteX5373" fmla="*/ 2602952 w 10020803"/>
              <a:gd name="connsiteY5373" fmla="*/ 2960439 h 5071844"/>
              <a:gd name="connsiteX5374" fmla="*/ 2602952 w 10020803"/>
              <a:gd name="connsiteY5374" fmla="*/ 2949266 h 5071844"/>
              <a:gd name="connsiteX5375" fmla="*/ 2591781 w 10020803"/>
              <a:gd name="connsiteY5375" fmla="*/ 2949266 h 5071844"/>
              <a:gd name="connsiteX5376" fmla="*/ 1165188 w 10020803"/>
              <a:gd name="connsiteY5376" fmla="*/ 2941449 h 5071844"/>
              <a:gd name="connsiteX5377" fmla="*/ 1167418 w 10020803"/>
              <a:gd name="connsiteY5377" fmla="*/ 2943680 h 5071844"/>
              <a:gd name="connsiteX5378" fmla="*/ 1173005 w 10020803"/>
              <a:gd name="connsiteY5378" fmla="*/ 2949266 h 5071844"/>
              <a:gd name="connsiteX5379" fmla="*/ 1170211 w 10020803"/>
              <a:gd name="connsiteY5379" fmla="*/ 2946474 h 5071844"/>
              <a:gd name="connsiteX5380" fmla="*/ 8322740 w 10020803"/>
              <a:gd name="connsiteY5380" fmla="*/ 2938095 h 5071844"/>
              <a:gd name="connsiteX5381" fmla="*/ 8311569 w 10020803"/>
              <a:gd name="connsiteY5381" fmla="*/ 2949266 h 5071844"/>
              <a:gd name="connsiteX5382" fmla="*/ 8333912 w 10020803"/>
              <a:gd name="connsiteY5382" fmla="*/ 2954852 h 5071844"/>
              <a:gd name="connsiteX5383" fmla="*/ 8356256 w 10020803"/>
              <a:gd name="connsiteY5383" fmla="*/ 2960439 h 5071844"/>
              <a:gd name="connsiteX5384" fmla="*/ 8361840 w 10020803"/>
              <a:gd name="connsiteY5384" fmla="*/ 2954852 h 5071844"/>
              <a:gd name="connsiteX5385" fmla="*/ 8322740 w 10020803"/>
              <a:gd name="connsiteY5385" fmla="*/ 2938095 h 5071844"/>
              <a:gd name="connsiteX5386" fmla="*/ 3457568 w 10020803"/>
              <a:gd name="connsiteY5386" fmla="*/ 2938095 h 5071844"/>
              <a:gd name="connsiteX5387" fmla="*/ 3451982 w 10020803"/>
              <a:gd name="connsiteY5387" fmla="*/ 2943680 h 5071844"/>
              <a:gd name="connsiteX5388" fmla="*/ 3463154 w 10020803"/>
              <a:gd name="connsiteY5388" fmla="*/ 2949266 h 5071844"/>
              <a:gd name="connsiteX5389" fmla="*/ 3457568 w 10020803"/>
              <a:gd name="connsiteY5389" fmla="*/ 2938095 h 5071844"/>
              <a:gd name="connsiteX5390" fmla="*/ 1943836 w 10020803"/>
              <a:gd name="connsiteY5390" fmla="*/ 2938095 h 5071844"/>
              <a:gd name="connsiteX5391" fmla="*/ 1966179 w 10020803"/>
              <a:gd name="connsiteY5391" fmla="*/ 2949266 h 5071844"/>
              <a:gd name="connsiteX5392" fmla="*/ 1955006 w 10020803"/>
              <a:gd name="connsiteY5392" fmla="*/ 2949266 h 5071844"/>
              <a:gd name="connsiteX5393" fmla="*/ 1943836 w 10020803"/>
              <a:gd name="connsiteY5393" fmla="*/ 2949266 h 5071844"/>
              <a:gd name="connsiteX5394" fmla="*/ 1876806 w 10020803"/>
              <a:gd name="connsiteY5394" fmla="*/ 2938095 h 5071844"/>
              <a:gd name="connsiteX5395" fmla="*/ 1887978 w 10020803"/>
              <a:gd name="connsiteY5395" fmla="*/ 2938095 h 5071844"/>
              <a:gd name="connsiteX5396" fmla="*/ 1899149 w 10020803"/>
              <a:gd name="connsiteY5396" fmla="*/ 2949266 h 5071844"/>
              <a:gd name="connsiteX5397" fmla="*/ 1161832 w 10020803"/>
              <a:gd name="connsiteY5397" fmla="*/ 2938095 h 5071844"/>
              <a:gd name="connsiteX5398" fmla="*/ 1163230 w 10020803"/>
              <a:gd name="connsiteY5398" fmla="*/ 2939492 h 5071844"/>
              <a:gd name="connsiteX5399" fmla="*/ 1165188 w 10020803"/>
              <a:gd name="connsiteY5399" fmla="*/ 2941449 h 5071844"/>
              <a:gd name="connsiteX5400" fmla="*/ 2848724 w 10020803"/>
              <a:gd name="connsiteY5400" fmla="*/ 2926923 h 5071844"/>
              <a:gd name="connsiteX5401" fmla="*/ 2854310 w 10020803"/>
              <a:gd name="connsiteY5401" fmla="*/ 2938095 h 5071844"/>
              <a:gd name="connsiteX5402" fmla="*/ 2859895 w 10020803"/>
              <a:gd name="connsiteY5402" fmla="*/ 2949266 h 5071844"/>
              <a:gd name="connsiteX5403" fmla="*/ 2871066 w 10020803"/>
              <a:gd name="connsiteY5403" fmla="*/ 2949266 h 5071844"/>
              <a:gd name="connsiteX5404" fmla="*/ 2910166 w 10020803"/>
              <a:gd name="connsiteY5404" fmla="*/ 2954852 h 5071844"/>
              <a:gd name="connsiteX5405" fmla="*/ 2938096 w 10020803"/>
              <a:gd name="connsiteY5405" fmla="*/ 2960439 h 5071844"/>
              <a:gd name="connsiteX5406" fmla="*/ 2971610 w 10020803"/>
              <a:gd name="connsiteY5406" fmla="*/ 2971609 h 5071844"/>
              <a:gd name="connsiteX5407" fmla="*/ 2993953 w 10020803"/>
              <a:gd name="connsiteY5407" fmla="*/ 2982780 h 5071844"/>
              <a:gd name="connsiteX5408" fmla="*/ 3027468 w 10020803"/>
              <a:gd name="connsiteY5408" fmla="*/ 2982780 h 5071844"/>
              <a:gd name="connsiteX5409" fmla="*/ 3038638 w 10020803"/>
              <a:gd name="connsiteY5409" fmla="*/ 2971609 h 5071844"/>
              <a:gd name="connsiteX5410" fmla="*/ 3027468 w 10020803"/>
              <a:gd name="connsiteY5410" fmla="*/ 2971609 h 5071844"/>
              <a:gd name="connsiteX5411" fmla="*/ 3033054 w 10020803"/>
              <a:gd name="connsiteY5411" fmla="*/ 2966023 h 5071844"/>
              <a:gd name="connsiteX5412" fmla="*/ 3016296 w 10020803"/>
              <a:gd name="connsiteY5412" fmla="*/ 2960439 h 5071844"/>
              <a:gd name="connsiteX5413" fmla="*/ 3005124 w 10020803"/>
              <a:gd name="connsiteY5413" fmla="*/ 2960439 h 5071844"/>
              <a:gd name="connsiteX5414" fmla="*/ 3005124 w 10020803"/>
              <a:gd name="connsiteY5414" fmla="*/ 2949266 h 5071844"/>
              <a:gd name="connsiteX5415" fmla="*/ 2910166 w 10020803"/>
              <a:gd name="connsiteY5415" fmla="*/ 2938095 h 5071844"/>
              <a:gd name="connsiteX5416" fmla="*/ 2859895 w 10020803"/>
              <a:gd name="connsiteY5416" fmla="*/ 2926923 h 5071844"/>
              <a:gd name="connsiteX5417" fmla="*/ 2547095 w 10020803"/>
              <a:gd name="connsiteY5417" fmla="*/ 2926923 h 5071844"/>
              <a:gd name="connsiteX5418" fmla="*/ 2552679 w 10020803"/>
              <a:gd name="connsiteY5418" fmla="*/ 2926923 h 5071844"/>
              <a:gd name="connsiteX5419" fmla="*/ 2569439 w 10020803"/>
              <a:gd name="connsiteY5419" fmla="*/ 2926923 h 5071844"/>
              <a:gd name="connsiteX5420" fmla="*/ 2614123 w 10020803"/>
              <a:gd name="connsiteY5420" fmla="*/ 2949266 h 5071844"/>
              <a:gd name="connsiteX5421" fmla="*/ 2614123 w 10020803"/>
              <a:gd name="connsiteY5421" fmla="*/ 2960439 h 5071844"/>
              <a:gd name="connsiteX5422" fmla="*/ 2625296 w 10020803"/>
              <a:gd name="connsiteY5422" fmla="*/ 2960439 h 5071844"/>
              <a:gd name="connsiteX5423" fmla="*/ 2636466 w 10020803"/>
              <a:gd name="connsiteY5423" fmla="*/ 2949266 h 5071844"/>
              <a:gd name="connsiteX5424" fmla="*/ 2636466 w 10020803"/>
              <a:gd name="connsiteY5424" fmla="*/ 2960439 h 5071844"/>
              <a:gd name="connsiteX5425" fmla="*/ 2636466 w 10020803"/>
              <a:gd name="connsiteY5425" fmla="*/ 2971609 h 5071844"/>
              <a:gd name="connsiteX5426" fmla="*/ 2591781 w 10020803"/>
              <a:gd name="connsiteY5426" fmla="*/ 2971609 h 5071844"/>
              <a:gd name="connsiteX5427" fmla="*/ 2547095 w 10020803"/>
              <a:gd name="connsiteY5427" fmla="*/ 2954852 h 5071844"/>
              <a:gd name="connsiteX5428" fmla="*/ 2524751 w 10020803"/>
              <a:gd name="connsiteY5428" fmla="*/ 2938095 h 5071844"/>
              <a:gd name="connsiteX5429" fmla="*/ 2535923 w 10020803"/>
              <a:gd name="connsiteY5429" fmla="*/ 2938095 h 5071844"/>
              <a:gd name="connsiteX5430" fmla="*/ 2547095 w 10020803"/>
              <a:gd name="connsiteY5430" fmla="*/ 2926923 h 5071844"/>
              <a:gd name="connsiteX5431" fmla="*/ 2144921 w 10020803"/>
              <a:gd name="connsiteY5431" fmla="*/ 2926923 h 5071844"/>
              <a:gd name="connsiteX5432" fmla="*/ 2144921 w 10020803"/>
              <a:gd name="connsiteY5432" fmla="*/ 2938095 h 5071844"/>
              <a:gd name="connsiteX5433" fmla="*/ 2156094 w 10020803"/>
              <a:gd name="connsiteY5433" fmla="*/ 2938095 h 5071844"/>
              <a:gd name="connsiteX5434" fmla="*/ 2211952 w 10020803"/>
              <a:gd name="connsiteY5434" fmla="*/ 2960439 h 5071844"/>
              <a:gd name="connsiteX5435" fmla="*/ 2223122 w 10020803"/>
              <a:gd name="connsiteY5435" fmla="*/ 2971609 h 5071844"/>
              <a:gd name="connsiteX5436" fmla="*/ 2228708 w 10020803"/>
              <a:gd name="connsiteY5436" fmla="*/ 2971609 h 5071844"/>
              <a:gd name="connsiteX5437" fmla="*/ 2245465 w 10020803"/>
              <a:gd name="connsiteY5437" fmla="*/ 2971609 h 5071844"/>
              <a:gd name="connsiteX5438" fmla="*/ 2256637 w 10020803"/>
              <a:gd name="connsiteY5438" fmla="*/ 2971609 h 5071844"/>
              <a:gd name="connsiteX5439" fmla="*/ 2256637 w 10020803"/>
              <a:gd name="connsiteY5439" fmla="*/ 2982780 h 5071844"/>
              <a:gd name="connsiteX5440" fmla="*/ 2290150 w 10020803"/>
              <a:gd name="connsiteY5440" fmla="*/ 2982780 h 5071844"/>
              <a:gd name="connsiteX5441" fmla="*/ 2312493 w 10020803"/>
              <a:gd name="connsiteY5441" fmla="*/ 2982780 h 5071844"/>
              <a:gd name="connsiteX5442" fmla="*/ 2312493 w 10020803"/>
              <a:gd name="connsiteY5442" fmla="*/ 2993953 h 5071844"/>
              <a:gd name="connsiteX5443" fmla="*/ 2334836 w 10020803"/>
              <a:gd name="connsiteY5443" fmla="*/ 2993953 h 5071844"/>
              <a:gd name="connsiteX5444" fmla="*/ 2346007 w 10020803"/>
              <a:gd name="connsiteY5444" fmla="*/ 2993953 h 5071844"/>
              <a:gd name="connsiteX5445" fmla="*/ 2346007 w 10020803"/>
              <a:gd name="connsiteY5445" fmla="*/ 3005124 h 5071844"/>
              <a:gd name="connsiteX5446" fmla="*/ 2368350 w 10020803"/>
              <a:gd name="connsiteY5446" fmla="*/ 3027467 h 5071844"/>
              <a:gd name="connsiteX5447" fmla="*/ 2401864 w 10020803"/>
              <a:gd name="connsiteY5447" fmla="*/ 3038638 h 5071844"/>
              <a:gd name="connsiteX5448" fmla="*/ 2357180 w 10020803"/>
              <a:gd name="connsiteY5448" fmla="*/ 3038638 h 5071844"/>
              <a:gd name="connsiteX5449" fmla="*/ 2301322 w 10020803"/>
              <a:gd name="connsiteY5449" fmla="*/ 3027467 h 5071844"/>
              <a:gd name="connsiteX5450" fmla="*/ 2301322 w 10020803"/>
              <a:gd name="connsiteY5450" fmla="*/ 3016296 h 5071844"/>
              <a:gd name="connsiteX5451" fmla="*/ 2290150 w 10020803"/>
              <a:gd name="connsiteY5451" fmla="*/ 3016296 h 5071844"/>
              <a:gd name="connsiteX5452" fmla="*/ 2284565 w 10020803"/>
              <a:gd name="connsiteY5452" fmla="*/ 3021881 h 5071844"/>
              <a:gd name="connsiteX5453" fmla="*/ 2267809 w 10020803"/>
              <a:gd name="connsiteY5453" fmla="*/ 3016296 h 5071844"/>
              <a:gd name="connsiteX5454" fmla="*/ 2251051 w 10020803"/>
              <a:gd name="connsiteY5454" fmla="*/ 3016296 h 5071844"/>
              <a:gd name="connsiteX5455" fmla="*/ 2223122 w 10020803"/>
              <a:gd name="connsiteY5455" fmla="*/ 3016296 h 5071844"/>
              <a:gd name="connsiteX5456" fmla="*/ 2172851 w 10020803"/>
              <a:gd name="connsiteY5456" fmla="*/ 3010710 h 5071844"/>
              <a:gd name="connsiteX5457" fmla="*/ 2167265 w 10020803"/>
              <a:gd name="connsiteY5457" fmla="*/ 3005124 h 5071844"/>
              <a:gd name="connsiteX5458" fmla="*/ 2170057 w 10020803"/>
              <a:gd name="connsiteY5458" fmla="*/ 2996745 h 5071844"/>
              <a:gd name="connsiteX5459" fmla="*/ 2178436 w 10020803"/>
              <a:gd name="connsiteY5459" fmla="*/ 2993953 h 5071844"/>
              <a:gd name="connsiteX5460" fmla="*/ 2156094 w 10020803"/>
              <a:gd name="connsiteY5460" fmla="*/ 2982780 h 5071844"/>
              <a:gd name="connsiteX5461" fmla="*/ 2144921 w 10020803"/>
              <a:gd name="connsiteY5461" fmla="*/ 2993953 h 5071844"/>
              <a:gd name="connsiteX5462" fmla="*/ 2133751 w 10020803"/>
              <a:gd name="connsiteY5462" fmla="*/ 3005124 h 5071844"/>
              <a:gd name="connsiteX5463" fmla="*/ 2122578 w 10020803"/>
              <a:gd name="connsiteY5463" fmla="*/ 2993953 h 5071844"/>
              <a:gd name="connsiteX5464" fmla="*/ 2077893 w 10020803"/>
              <a:gd name="connsiteY5464" fmla="*/ 3005124 h 5071844"/>
              <a:gd name="connsiteX5465" fmla="*/ 2066721 w 10020803"/>
              <a:gd name="connsiteY5465" fmla="*/ 3005124 h 5071844"/>
              <a:gd name="connsiteX5466" fmla="*/ 2055550 w 10020803"/>
              <a:gd name="connsiteY5466" fmla="*/ 3005124 h 5071844"/>
              <a:gd name="connsiteX5467" fmla="*/ 2077893 w 10020803"/>
              <a:gd name="connsiteY5467" fmla="*/ 3027467 h 5071844"/>
              <a:gd name="connsiteX5468" fmla="*/ 2089064 w 10020803"/>
              <a:gd name="connsiteY5468" fmla="*/ 3038638 h 5071844"/>
              <a:gd name="connsiteX5469" fmla="*/ 2133751 w 10020803"/>
              <a:gd name="connsiteY5469" fmla="*/ 3049810 h 5071844"/>
              <a:gd name="connsiteX5470" fmla="*/ 2178436 w 10020803"/>
              <a:gd name="connsiteY5470" fmla="*/ 3060981 h 5071844"/>
              <a:gd name="connsiteX5471" fmla="*/ 2200779 w 10020803"/>
              <a:gd name="connsiteY5471" fmla="*/ 3066567 h 5071844"/>
              <a:gd name="connsiteX5472" fmla="*/ 2206366 w 10020803"/>
              <a:gd name="connsiteY5472" fmla="*/ 3049810 h 5071844"/>
              <a:gd name="connsiteX5473" fmla="*/ 2189608 w 10020803"/>
              <a:gd name="connsiteY5473" fmla="*/ 3049810 h 5071844"/>
              <a:gd name="connsiteX5474" fmla="*/ 2189608 w 10020803"/>
              <a:gd name="connsiteY5474" fmla="*/ 3038638 h 5071844"/>
              <a:gd name="connsiteX5475" fmla="*/ 2206366 w 10020803"/>
              <a:gd name="connsiteY5475" fmla="*/ 3027467 h 5071844"/>
              <a:gd name="connsiteX5476" fmla="*/ 2211952 w 10020803"/>
              <a:gd name="connsiteY5476" fmla="*/ 3038638 h 5071844"/>
              <a:gd name="connsiteX5477" fmla="*/ 2223122 w 10020803"/>
              <a:gd name="connsiteY5477" fmla="*/ 3044224 h 5071844"/>
              <a:gd name="connsiteX5478" fmla="*/ 2234293 w 10020803"/>
              <a:gd name="connsiteY5478" fmla="*/ 3049810 h 5071844"/>
              <a:gd name="connsiteX5479" fmla="*/ 2251051 w 10020803"/>
              <a:gd name="connsiteY5479" fmla="*/ 3055396 h 5071844"/>
              <a:gd name="connsiteX5480" fmla="*/ 2273393 w 10020803"/>
              <a:gd name="connsiteY5480" fmla="*/ 3060981 h 5071844"/>
              <a:gd name="connsiteX5481" fmla="*/ 2290150 w 10020803"/>
              <a:gd name="connsiteY5481" fmla="*/ 3060981 h 5071844"/>
              <a:gd name="connsiteX5482" fmla="*/ 2278979 w 10020803"/>
              <a:gd name="connsiteY5482" fmla="*/ 3072153 h 5071844"/>
              <a:gd name="connsiteX5483" fmla="*/ 2234293 w 10020803"/>
              <a:gd name="connsiteY5483" fmla="*/ 3060981 h 5071844"/>
              <a:gd name="connsiteX5484" fmla="*/ 2278979 w 10020803"/>
              <a:gd name="connsiteY5484" fmla="*/ 3083324 h 5071844"/>
              <a:gd name="connsiteX5485" fmla="*/ 2346007 w 10020803"/>
              <a:gd name="connsiteY5485" fmla="*/ 3094495 h 5071844"/>
              <a:gd name="connsiteX5486" fmla="*/ 2357180 w 10020803"/>
              <a:gd name="connsiteY5486" fmla="*/ 3083324 h 5071844"/>
              <a:gd name="connsiteX5487" fmla="*/ 2368350 w 10020803"/>
              <a:gd name="connsiteY5487" fmla="*/ 3066567 h 5071844"/>
              <a:gd name="connsiteX5488" fmla="*/ 2379523 w 10020803"/>
              <a:gd name="connsiteY5488" fmla="*/ 3060981 h 5071844"/>
              <a:gd name="connsiteX5489" fmla="*/ 2390694 w 10020803"/>
              <a:gd name="connsiteY5489" fmla="*/ 3049810 h 5071844"/>
              <a:gd name="connsiteX5490" fmla="*/ 2413037 w 10020803"/>
              <a:gd name="connsiteY5490" fmla="*/ 3027467 h 5071844"/>
              <a:gd name="connsiteX5491" fmla="*/ 2390694 w 10020803"/>
              <a:gd name="connsiteY5491" fmla="*/ 3016296 h 5071844"/>
              <a:gd name="connsiteX5492" fmla="*/ 2390694 w 10020803"/>
              <a:gd name="connsiteY5492" fmla="*/ 3005124 h 5071844"/>
              <a:gd name="connsiteX5493" fmla="*/ 2401864 w 10020803"/>
              <a:gd name="connsiteY5493" fmla="*/ 3005124 h 5071844"/>
              <a:gd name="connsiteX5494" fmla="*/ 2435380 w 10020803"/>
              <a:gd name="connsiteY5494" fmla="*/ 3016296 h 5071844"/>
              <a:gd name="connsiteX5495" fmla="*/ 2413037 w 10020803"/>
              <a:gd name="connsiteY5495" fmla="*/ 3005124 h 5071844"/>
              <a:gd name="connsiteX5496" fmla="*/ 2401864 w 10020803"/>
              <a:gd name="connsiteY5496" fmla="*/ 3005124 h 5071844"/>
              <a:gd name="connsiteX5497" fmla="*/ 2401864 w 10020803"/>
              <a:gd name="connsiteY5497" fmla="*/ 2993953 h 5071844"/>
              <a:gd name="connsiteX5498" fmla="*/ 2390694 w 10020803"/>
              <a:gd name="connsiteY5498" fmla="*/ 2993953 h 5071844"/>
              <a:gd name="connsiteX5499" fmla="*/ 2362766 w 10020803"/>
              <a:gd name="connsiteY5499" fmla="*/ 2982780 h 5071844"/>
              <a:gd name="connsiteX5500" fmla="*/ 2346007 w 10020803"/>
              <a:gd name="connsiteY5500" fmla="*/ 2982780 h 5071844"/>
              <a:gd name="connsiteX5501" fmla="*/ 2334836 w 10020803"/>
              <a:gd name="connsiteY5501" fmla="*/ 2993953 h 5071844"/>
              <a:gd name="connsiteX5502" fmla="*/ 2334836 w 10020803"/>
              <a:gd name="connsiteY5502" fmla="*/ 2982780 h 5071844"/>
              <a:gd name="connsiteX5503" fmla="*/ 2323665 w 10020803"/>
              <a:gd name="connsiteY5503" fmla="*/ 2971609 h 5071844"/>
              <a:gd name="connsiteX5504" fmla="*/ 2318079 w 10020803"/>
              <a:gd name="connsiteY5504" fmla="*/ 2966023 h 5071844"/>
              <a:gd name="connsiteX5505" fmla="*/ 2301322 w 10020803"/>
              <a:gd name="connsiteY5505" fmla="*/ 2960439 h 5071844"/>
              <a:gd name="connsiteX5506" fmla="*/ 2262223 w 10020803"/>
              <a:gd name="connsiteY5506" fmla="*/ 2943680 h 5071844"/>
              <a:gd name="connsiteX5507" fmla="*/ 2211952 w 10020803"/>
              <a:gd name="connsiteY5507" fmla="*/ 2938095 h 5071844"/>
              <a:gd name="connsiteX5508" fmla="*/ 2167265 w 10020803"/>
              <a:gd name="connsiteY5508" fmla="*/ 2938095 h 5071844"/>
              <a:gd name="connsiteX5509" fmla="*/ 2167265 w 10020803"/>
              <a:gd name="connsiteY5509" fmla="*/ 2926923 h 5071844"/>
              <a:gd name="connsiteX5510" fmla="*/ 2144921 w 10020803"/>
              <a:gd name="connsiteY5510" fmla="*/ 2926923 h 5071844"/>
              <a:gd name="connsiteX5511" fmla="*/ 2122578 w 10020803"/>
              <a:gd name="connsiteY5511" fmla="*/ 2926923 h 5071844"/>
              <a:gd name="connsiteX5512" fmla="*/ 2111407 w 10020803"/>
              <a:gd name="connsiteY5512" fmla="*/ 2932509 h 5071844"/>
              <a:gd name="connsiteX5513" fmla="*/ 2122578 w 10020803"/>
              <a:gd name="connsiteY5513" fmla="*/ 2938095 h 5071844"/>
              <a:gd name="connsiteX5514" fmla="*/ 2133751 w 10020803"/>
              <a:gd name="connsiteY5514" fmla="*/ 2938095 h 5071844"/>
              <a:gd name="connsiteX5515" fmla="*/ 1832121 w 10020803"/>
              <a:gd name="connsiteY5515" fmla="*/ 2926923 h 5071844"/>
              <a:gd name="connsiteX5516" fmla="*/ 1843292 w 10020803"/>
              <a:gd name="connsiteY5516" fmla="*/ 2926923 h 5071844"/>
              <a:gd name="connsiteX5517" fmla="*/ 1854464 w 10020803"/>
              <a:gd name="connsiteY5517" fmla="*/ 2938095 h 5071844"/>
              <a:gd name="connsiteX5518" fmla="*/ 1843292 w 10020803"/>
              <a:gd name="connsiteY5518" fmla="*/ 2938095 h 5071844"/>
              <a:gd name="connsiteX5519" fmla="*/ 1837707 w 10020803"/>
              <a:gd name="connsiteY5519" fmla="*/ 2932509 h 5071844"/>
              <a:gd name="connsiteX5520" fmla="*/ 1832121 w 10020803"/>
              <a:gd name="connsiteY5520" fmla="*/ 2926923 h 5071844"/>
              <a:gd name="connsiteX5521" fmla="*/ 3206211 w 10020803"/>
              <a:gd name="connsiteY5521" fmla="*/ 2919941 h 5071844"/>
              <a:gd name="connsiteX5522" fmla="*/ 3195039 w 10020803"/>
              <a:gd name="connsiteY5522" fmla="*/ 2926923 h 5071844"/>
              <a:gd name="connsiteX5523" fmla="*/ 3183868 w 10020803"/>
              <a:gd name="connsiteY5523" fmla="*/ 2926923 h 5071844"/>
              <a:gd name="connsiteX5524" fmla="*/ 3211796 w 10020803"/>
              <a:gd name="connsiteY5524" fmla="*/ 2932509 h 5071844"/>
              <a:gd name="connsiteX5525" fmla="*/ 3217382 w 10020803"/>
              <a:gd name="connsiteY5525" fmla="*/ 2938095 h 5071844"/>
              <a:gd name="connsiteX5526" fmla="*/ 3284412 w 10020803"/>
              <a:gd name="connsiteY5526" fmla="*/ 2949266 h 5071844"/>
              <a:gd name="connsiteX5527" fmla="*/ 3239725 w 10020803"/>
              <a:gd name="connsiteY5527" fmla="*/ 2926923 h 5071844"/>
              <a:gd name="connsiteX5528" fmla="*/ 3217382 w 10020803"/>
              <a:gd name="connsiteY5528" fmla="*/ 2921338 h 5071844"/>
              <a:gd name="connsiteX5529" fmla="*/ 3206211 w 10020803"/>
              <a:gd name="connsiteY5529" fmla="*/ 2919941 h 5071844"/>
              <a:gd name="connsiteX5530" fmla="*/ 9909088 w 10020803"/>
              <a:gd name="connsiteY5530" fmla="*/ 2915752 h 5071844"/>
              <a:gd name="connsiteX5531" fmla="*/ 9931430 w 10020803"/>
              <a:gd name="connsiteY5531" fmla="*/ 2921338 h 5071844"/>
              <a:gd name="connsiteX5532" fmla="*/ 9981703 w 10020803"/>
              <a:gd name="connsiteY5532" fmla="*/ 2938095 h 5071844"/>
              <a:gd name="connsiteX5533" fmla="*/ 10020803 w 10020803"/>
              <a:gd name="connsiteY5533" fmla="*/ 2949266 h 5071844"/>
              <a:gd name="connsiteX5534" fmla="*/ 9998460 w 10020803"/>
              <a:gd name="connsiteY5534" fmla="*/ 2949266 h 5071844"/>
              <a:gd name="connsiteX5535" fmla="*/ 9976117 w 10020803"/>
              <a:gd name="connsiteY5535" fmla="*/ 2943680 h 5071844"/>
              <a:gd name="connsiteX5536" fmla="*/ 9953775 w 10020803"/>
              <a:gd name="connsiteY5536" fmla="*/ 2938095 h 5071844"/>
              <a:gd name="connsiteX5537" fmla="*/ 9909088 w 10020803"/>
              <a:gd name="connsiteY5537" fmla="*/ 2915752 h 5071844"/>
              <a:gd name="connsiteX5538" fmla="*/ 9317002 w 10020803"/>
              <a:gd name="connsiteY5538" fmla="*/ 2915752 h 5071844"/>
              <a:gd name="connsiteX5539" fmla="*/ 9384030 w 10020803"/>
              <a:gd name="connsiteY5539" fmla="*/ 2926923 h 5071844"/>
              <a:gd name="connsiteX5540" fmla="*/ 9372859 w 10020803"/>
              <a:gd name="connsiteY5540" fmla="*/ 2926923 h 5071844"/>
              <a:gd name="connsiteX5541" fmla="*/ 9350516 w 10020803"/>
              <a:gd name="connsiteY5541" fmla="*/ 2926923 h 5071844"/>
              <a:gd name="connsiteX5542" fmla="*/ 9328172 w 10020803"/>
              <a:gd name="connsiteY5542" fmla="*/ 2926923 h 5071844"/>
              <a:gd name="connsiteX5543" fmla="*/ 9317002 w 10020803"/>
              <a:gd name="connsiteY5543" fmla="*/ 2915752 h 5071844"/>
              <a:gd name="connsiteX5544" fmla="*/ 8244541 w 10020803"/>
              <a:gd name="connsiteY5544" fmla="*/ 2915752 h 5071844"/>
              <a:gd name="connsiteX5545" fmla="*/ 8266883 w 10020803"/>
              <a:gd name="connsiteY5545" fmla="*/ 2926923 h 5071844"/>
              <a:gd name="connsiteX5546" fmla="*/ 8278055 w 10020803"/>
              <a:gd name="connsiteY5546" fmla="*/ 2926923 h 5071844"/>
              <a:gd name="connsiteX5547" fmla="*/ 3161525 w 10020803"/>
              <a:gd name="connsiteY5547" fmla="*/ 2915752 h 5071844"/>
              <a:gd name="connsiteX5548" fmla="*/ 3161525 w 10020803"/>
              <a:gd name="connsiteY5548" fmla="*/ 2926923 h 5071844"/>
              <a:gd name="connsiteX5549" fmla="*/ 3172697 w 10020803"/>
              <a:gd name="connsiteY5549" fmla="*/ 2926923 h 5071844"/>
              <a:gd name="connsiteX5550" fmla="*/ 3161525 w 10020803"/>
              <a:gd name="connsiteY5550" fmla="*/ 2915752 h 5071844"/>
              <a:gd name="connsiteX5551" fmla="*/ 1228862 w 10020803"/>
              <a:gd name="connsiteY5551" fmla="*/ 2904581 h 5071844"/>
              <a:gd name="connsiteX5552" fmla="*/ 1256790 w 10020803"/>
              <a:gd name="connsiteY5552" fmla="*/ 2910166 h 5071844"/>
              <a:gd name="connsiteX5553" fmla="*/ 1273548 w 10020803"/>
              <a:gd name="connsiteY5553" fmla="*/ 2926923 h 5071844"/>
              <a:gd name="connsiteX5554" fmla="*/ 1284719 w 10020803"/>
              <a:gd name="connsiteY5554" fmla="*/ 2949266 h 5071844"/>
              <a:gd name="connsiteX5555" fmla="*/ 1295890 w 10020803"/>
              <a:gd name="connsiteY5555" fmla="*/ 2960439 h 5071844"/>
              <a:gd name="connsiteX5556" fmla="*/ 1284719 w 10020803"/>
              <a:gd name="connsiteY5556" fmla="*/ 2960439 h 5071844"/>
              <a:gd name="connsiteX5557" fmla="*/ 1240033 w 10020803"/>
              <a:gd name="connsiteY5557" fmla="*/ 2938095 h 5071844"/>
              <a:gd name="connsiteX5558" fmla="*/ 1228862 w 10020803"/>
              <a:gd name="connsiteY5558" fmla="*/ 2904581 h 5071844"/>
              <a:gd name="connsiteX5559" fmla="*/ 9518088 w 10020803"/>
              <a:gd name="connsiteY5559" fmla="*/ 2893409 h 5071844"/>
              <a:gd name="connsiteX5560" fmla="*/ 9540431 w 10020803"/>
              <a:gd name="connsiteY5560" fmla="*/ 2904581 h 5071844"/>
              <a:gd name="connsiteX5561" fmla="*/ 9607459 w 10020803"/>
              <a:gd name="connsiteY5561" fmla="*/ 2915752 h 5071844"/>
              <a:gd name="connsiteX5562" fmla="*/ 9663316 w 10020803"/>
              <a:gd name="connsiteY5562" fmla="*/ 2938095 h 5071844"/>
              <a:gd name="connsiteX5563" fmla="*/ 9680073 w 10020803"/>
              <a:gd name="connsiteY5563" fmla="*/ 2938095 h 5071844"/>
              <a:gd name="connsiteX5564" fmla="*/ 9691244 w 10020803"/>
              <a:gd name="connsiteY5564" fmla="*/ 2938095 h 5071844"/>
              <a:gd name="connsiteX5565" fmla="*/ 9702416 w 10020803"/>
              <a:gd name="connsiteY5565" fmla="*/ 2938095 h 5071844"/>
              <a:gd name="connsiteX5566" fmla="*/ 9708001 w 10020803"/>
              <a:gd name="connsiteY5566" fmla="*/ 2949266 h 5071844"/>
              <a:gd name="connsiteX5567" fmla="*/ 9719173 w 10020803"/>
              <a:gd name="connsiteY5567" fmla="*/ 2949266 h 5071844"/>
              <a:gd name="connsiteX5568" fmla="*/ 9730346 w 10020803"/>
              <a:gd name="connsiteY5568" fmla="*/ 2949266 h 5071844"/>
              <a:gd name="connsiteX5569" fmla="*/ 9730346 w 10020803"/>
              <a:gd name="connsiteY5569" fmla="*/ 2960439 h 5071844"/>
              <a:gd name="connsiteX5570" fmla="*/ 9797374 w 10020803"/>
              <a:gd name="connsiteY5570" fmla="*/ 2982780 h 5071844"/>
              <a:gd name="connsiteX5571" fmla="*/ 9780617 w 10020803"/>
              <a:gd name="connsiteY5571" fmla="*/ 2982780 h 5071844"/>
              <a:gd name="connsiteX5572" fmla="*/ 9747103 w 10020803"/>
              <a:gd name="connsiteY5572" fmla="*/ 2977196 h 5071844"/>
              <a:gd name="connsiteX5573" fmla="*/ 9708001 w 10020803"/>
              <a:gd name="connsiteY5573" fmla="*/ 2966023 h 5071844"/>
              <a:gd name="connsiteX5574" fmla="*/ 9663316 w 10020803"/>
              <a:gd name="connsiteY5574" fmla="*/ 2960439 h 5071844"/>
              <a:gd name="connsiteX5575" fmla="*/ 9618631 w 10020803"/>
              <a:gd name="connsiteY5575" fmla="*/ 2949266 h 5071844"/>
              <a:gd name="connsiteX5576" fmla="*/ 9607459 w 10020803"/>
              <a:gd name="connsiteY5576" fmla="*/ 2938095 h 5071844"/>
              <a:gd name="connsiteX5577" fmla="*/ 9596287 w 10020803"/>
              <a:gd name="connsiteY5577" fmla="*/ 2938095 h 5071844"/>
              <a:gd name="connsiteX5578" fmla="*/ 9585116 w 10020803"/>
              <a:gd name="connsiteY5578" fmla="*/ 2938095 h 5071844"/>
              <a:gd name="connsiteX5579" fmla="*/ 9534845 w 10020803"/>
              <a:gd name="connsiteY5579" fmla="*/ 2921338 h 5071844"/>
              <a:gd name="connsiteX5580" fmla="*/ 9506915 w 10020803"/>
              <a:gd name="connsiteY5580" fmla="*/ 2904581 h 5071844"/>
              <a:gd name="connsiteX5581" fmla="*/ 2044378 w 10020803"/>
              <a:gd name="connsiteY5581" fmla="*/ 2893409 h 5071844"/>
              <a:gd name="connsiteX5582" fmla="*/ 2033207 w 10020803"/>
              <a:gd name="connsiteY5582" fmla="*/ 2898995 h 5071844"/>
              <a:gd name="connsiteX5583" fmla="*/ 2044378 w 10020803"/>
              <a:gd name="connsiteY5583" fmla="*/ 2904581 h 5071844"/>
              <a:gd name="connsiteX5584" fmla="*/ 2066721 w 10020803"/>
              <a:gd name="connsiteY5584" fmla="*/ 2904581 h 5071844"/>
              <a:gd name="connsiteX5585" fmla="*/ 1977350 w 10020803"/>
              <a:gd name="connsiteY5585" fmla="*/ 2882238 h 5071844"/>
              <a:gd name="connsiteX5586" fmla="*/ 1988522 w 10020803"/>
              <a:gd name="connsiteY5586" fmla="*/ 2893409 h 5071844"/>
              <a:gd name="connsiteX5587" fmla="*/ 2022036 w 10020803"/>
              <a:gd name="connsiteY5587" fmla="*/ 2893409 h 5071844"/>
              <a:gd name="connsiteX5588" fmla="*/ 1921492 w 10020803"/>
              <a:gd name="connsiteY5588" fmla="*/ 2882238 h 5071844"/>
              <a:gd name="connsiteX5589" fmla="*/ 1921492 w 10020803"/>
              <a:gd name="connsiteY5589" fmla="*/ 2893409 h 5071844"/>
              <a:gd name="connsiteX5590" fmla="*/ 1932663 w 10020803"/>
              <a:gd name="connsiteY5590" fmla="*/ 2882238 h 5071844"/>
              <a:gd name="connsiteX5591" fmla="*/ 1921492 w 10020803"/>
              <a:gd name="connsiteY5591" fmla="*/ 2882238 h 5071844"/>
              <a:gd name="connsiteX5592" fmla="*/ 2681152 w 10020803"/>
              <a:gd name="connsiteY5592" fmla="*/ 2871066 h 5071844"/>
              <a:gd name="connsiteX5593" fmla="*/ 2669981 w 10020803"/>
              <a:gd name="connsiteY5593" fmla="*/ 2882238 h 5071844"/>
              <a:gd name="connsiteX5594" fmla="*/ 2681152 w 10020803"/>
              <a:gd name="connsiteY5594" fmla="*/ 2882238 h 5071844"/>
              <a:gd name="connsiteX5595" fmla="*/ 2681152 w 10020803"/>
              <a:gd name="connsiteY5595" fmla="*/ 2871066 h 5071844"/>
              <a:gd name="connsiteX5596" fmla="*/ 994260 w 10020803"/>
              <a:gd name="connsiteY5596" fmla="*/ 2871066 h 5071844"/>
              <a:gd name="connsiteX5597" fmla="*/ 1027776 w 10020803"/>
              <a:gd name="connsiteY5597" fmla="*/ 2882238 h 5071844"/>
              <a:gd name="connsiteX5598" fmla="*/ 1150661 w 10020803"/>
              <a:gd name="connsiteY5598" fmla="*/ 2949266 h 5071844"/>
              <a:gd name="connsiteX5599" fmla="*/ 1195348 w 10020803"/>
              <a:gd name="connsiteY5599" fmla="*/ 2971609 h 5071844"/>
              <a:gd name="connsiteX5600" fmla="*/ 1217690 w 10020803"/>
              <a:gd name="connsiteY5600" fmla="*/ 2977196 h 5071844"/>
              <a:gd name="connsiteX5601" fmla="*/ 1240033 w 10020803"/>
              <a:gd name="connsiteY5601" fmla="*/ 2982780 h 5071844"/>
              <a:gd name="connsiteX5602" fmla="*/ 1262376 w 10020803"/>
              <a:gd name="connsiteY5602" fmla="*/ 3005124 h 5071844"/>
              <a:gd name="connsiteX5603" fmla="*/ 1284719 w 10020803"/>
              <a:gd name="connsiteY5603" fmla="*/ 3016296 h 5071844"/>
              <a:gd name="connsiteX5604" fmla="*/ 1284719 w 10020803"/>
              <a:gd name="connsiteY5604" fmla="*/ 3027467 h 5071844"/>
              <a:gd name="connsiteX5605" fmla="*/ 1228862 w 10020803"/>
              <a:gd name="connsiteY5605" fmla="*/ 3005124 h 5071844"/>
              <a:gd name="connsiteX5606" fmla="*/ 1156247 w 10020803"/>
              <a:gd name="connsiteY5606" fmla="*/ 2966023 h 5071844"/>
              <a:gd name="connsiteX5607" fmla="*/ 1117147 w 10020803"/>
              <a:gd name="connsiteY5607" fmla="*/ 2949266 h 5071844"/>
              <a:gd name="connsiteX5608" fmla="*/ 1027776 w 10020803"/>
              <a:gd name="connsiteY5608" fmla="*/ 2915752 h 5071844"/>
              <a:gd name="connsiteX5609" fmla="*/ 1016604 w 10020803"/>
              <a:gd name="connsiteY5609" fmla="*/ 2904581 h 5071844"/>
              <a:gd name="connsiteX5610" fmla="*/ 994260 w 10020803"/>
              <a:gd name="connsiteY5610" fmla="*/ 2904581 h 5071844"/>
              <a:gd name="connsiteX5611" fmla="*/ 977503 w 10020803"/>
              <a:gd name="connsiteY5611" fmla="*/ 2893409 h 5071844"/>
              <a:gd name="connsiteX5612" fmla="*/ 977503 w 10020803"/>
              <a:gd name="connsiteY5612" fmla="*/ 2876652 h 5071844"/>
              <a:gd name="connsiteX5613" fmla="*/ 994260 w 10020803"/>
              <a:gd name="connsiteY5613" fmla="*/ 2871066 h 5071844"/>
              <a:gd name="connsiteX5614" fmla="*/ 2695117 w 10020803"/>
              <a:gd name="connsiteY5614" fmla="*/ 2862687 h 5071844"/>
              <a:gd name="connsiteX5615" fmla="*/ 2692323 w 10020803"/>
              <a:gd name="connsiteY5615" fmla="*/ 2865481 h 5071844"/>
              <a:gd name="connsiteX5616" fmla="*/ 2714666 w 10020803"/>
              <a:gd name="connsiteY5616" fmla="*/ 2871066 h 5071844"/>
              <a:gd name="connsiteX5617" fmla="*/ 2737010 w 10020803"/>
              <a:gd name="connsiteY5617" fmla="*/ 2882238 h 5071844"/>
              <a:gd name="connsiteX5618" fmla="*/ 2714666 w 10020803"/>
              <a:gd name="connsiteY5618" fmla="*/ 2893409 h 5071844"/>
              <a:gd name="connsiteX5619" fmla="*/ 2725837 w 10020803"/>
              <a:gd name="connsiteY5619" fmla="*/ 2904581 h 5071844"/>
              <a:gd name="connsiteX5620" fmla="*/ 2759353 w 10020803"/>
              <a:gd name="connsiteY5620" fmla="*/ 2915752 h 5071844"/>
              <a:gd name="connsiteX5621" fmla="*/ 2792867 w 10020803"/>
              <a:gd name="connsiteY5621" fmla="*/ 2915752 h 5071844"/>
              <a:gd name="connsiteX5622" fmla="*/ 2815209 w 10020803"/>
              <a:gd name="connsiteY5622" fmla="*/ 2915752 h 5071844"/>
              <a:gd name="connsiteX5623" fmla="*/ 2804038 w 10020803"/>
              <a:gd name="connsiteY5623" fmla="*/ 2904581 h 5071844"/>
              <a:gd name="connsiteX5624" fmla="*/ 2792867 w 10020803"/>
              <a:gd name="connsiteY5624" fmla="*/ 2904581 h 5071844"/>
              <a:gd name="connsiteX5625" fmla="*/ 2781695 w 10020803"/>
              <a:gd name="connsiteY5625" fmla="*/ 2904581 h 5071844"/>
              <a:gd name="connsiteX5626" fmla="*/ 2781695 w 10020803"/>
              <a:gd name="connsiteY5626" fmla="*/ 2882238 h 5071844"/>
              <a:gd name="connsiteX5627" fmla="*/ 2792867 w 10020803"/>
              <a:gd name="connsiteY5627" fmla="*/ 2882238 h 5071844"/>
              <a:gd name="connsiteX5628" fmla="*/ 2781695 w 10020803"/>
              <a:gd name="connsiteY5628" fmla="*/ 2871066 h 5071844"/>
              <a:gd name="connsiteX5629" fmla="*/ 2748180 w 10020803"/>
              <a:gd name="connsiteY5629" fmla="*/ 2871066 h 5071844"/>
              <a:gd name="connsiteX5630" fmla="*/ 2714666 w 10020803"/>
              <a:gd name="connsiteY5630" fmla="*/ 2865481 h 5071844"/>
              <a:gd name="connsiteX5631" fmla="*/ 2703494 w 10020803"/>
              <a:gd name="connsiteY5631" fmla="*/ 2865481 h 5071844"/>
              <a:gd name="connsiteX5632" fmla="*/ 2695117 w 10020803"/>
              <a:gd name="connsiteY5632" fmla="*/ 2862687 h 5071844"/>
              <a:gd name="connsiteX5633" fmla="*/ 9529258 w 10020803"/>
              <a:gd name="connsiteY5633" fmla="*/ 2859895 h 5071844"/>
              <a:gd name="connsiteX5634" fmla="*/ 9540431 w 10020803"/>
              <a:gd name="connsiteY5634" fmla="*/ 2859895 h 5071844"/>
              <a:gd name="connsiteX5635" fmla="*/ 9529258 w 10020803"/>
              <a:gd name="connsiteY5635" fmla="*/ 2871066 h 5071844"/>
              <a:gd name="connsiteX5636" fmla="*/ 3150352 w 10020803"/>
              <a:gd name="connsiteY5636" fmla="*/ 2848724 h 5071844"/>
              <a:gd name="connsiteX5637" fmla="*/ 3161525 w 10020803"/>
              <a:gd name="connsiteY5637" fmla="*/ 2859895 h 5071844"/>
              <a:gd name="connsiteX5638" fmla="*/ 3161525 w 10020803"/>
              <a:gd name="connsiteY5638" fmla="*/ 2848724 h 5071844"/>
              <a:gd name="connsiteX5639" fmla="*/ 3150352 w 10020803"/>
              <a:gd name="connsiteY5639" fmla="*/ 2848724 h 5071844"/>
              <a:gd name="connsiteX5640" fmla="*/ 2569439 w 10020803"/>
              <a:gd name="connsiteY5640" fmla="*/ 2848724 h 5071844"/>
              <a:gd name="connsiteX5641" fmla="*/ 2569439 w 10020803"/>
              <a:gd name="connsiteY5641" fmla="*/ 2859895 h 5071844"/>
              <a:gd name="connsiteX5642" fmla="*/ 2580609 w 10020803"/>
              <a:gd name="connsiteY5642" fmla="*/ 2848724 h 5071844"/>
              <a:gd name="connsiteX5643" fmla="*/ 1999693 w 10020803"/>
              <a:gd name="connsiteY5643" fmla="*/ 2848724 h 5071844"/>
              <a:gd name="connsiteX5644" fmla="*/ 1988522 w 10020803"/>
              <a:gd name="connsiteY5644" fmla="*/ 2859895 h 5071844"/>
              <a:gd name="connsiteX5645" fmla="*/ 1977350 w 10020803"/>
              <a:gd name="connsiteY5645" fmla="*/ 2859895 h 5071844"/>
              <a:gd name="connsiteX5646" fmla="*/ 1999693 w 10020803"/>
              <a:gd name="connsiteY5646" fmla="*/ 2871066 h 5071844"/>
              <a:gd name="connsiteX5647" fmla="*/ 2022036 w 10020803"/>
              <a:gd name="connsiteY5647" fmla="*/ 2876652 h 5071844"/>
              <a:gd name="connsiteX5648" fmla="*/ 2027621 w 10020803"/>
              <a:gd name="connsiteY5648" fmla="*/ 2876652 h 5071844"/>
              <a:gd name="connsiteX5649" fmla="*/ 2027621 w 10020803"/>
              <a:gd name="connsiteY5649" fmla="*/ 2865481 h 5071844"/>
              <a:gd name="connsiteX5650" fmla="*/ 2010864 w 10020803"/>
              <a:gd name="connsiteY5650" fmla="*/ 2859895 h 5071844"/>
              <a:gd name="connsiteX5651" fmla="*/ 1999693 w 10020803"/>
              <a:gd name="connsiteY5651" fmla="*/ 2848724 h 5071844"/>
              <a:gd name="connsiteX5652" fmla="*/ 1943836 w 10020803"/>
              <a:gd name="connsiteY5652" fmla="*/ 2848724 h 5071844"/>
              <a:gd name="connsiteX5653" fmla="*/ 1955006 w 10020803"/>
              <a:gd name="connsiteY5653" fmla="*/ 2859895 h 5071844"/>
              <a:gd name="connsiteX5654" fmla="*/ 1966179 w 10020803"/>
              <a:gd name="connsiteY5654" fmla="*/ 2848724 h 5071844"/>
              <a:gd name="connsiteX5655" fmla="*/ 1955006 w 10020803"/>
              <a:gd name="connsiteY5655" fmla="*/ 2848724 h 5071844"/>
              <a:gd name="connsiteX5656" fmla="*/ 1943836 w 10020803"/>
              <a:gd name="connsiteY5656" fmla="*/ 2848724 h 5071844"/>
              <a:gd name="connsiteX5657" fmla="*/ 9439887 w 10020803"/>
              <a:gd name="connsiteY5657" fmla="*/ 2837552 h 5071844"/>
              <a:gd name="connsiteX5658" fmla="*/ 9484573 w 10020803"/>
              <a:gd name="connsiteY5658" fmla="*/ 2848724 h 5071844"/>
              <a:gd name="connsiteX5659" fmla="*/ 9462230 w 10020803"/>
              <a:gd name="connsiteY5659" fmla="*/ 2848724 h 5071844"/>
              <a:gd name="connsiteX5660" fmla="*/ 9439887 w 10020803"/>
              <a:gd name="connsiteY5660" fmla="*/ 2837552 h 5071844"/>
              <a:gd name="connsiteX5661" fmla="*/ 7948496 w 10020803"/>
              <a:gd name="connsiteY5661" fmla="*/ 2837552 h 5071844"/>
              <a:gd name="connsiteX5662" fmla="*/ 7942912 w 10020803"/>
              <a:gd name="connsiteY5662" fmla="*/ 2848724 h 5071844"/>
              <a:gd name="connsiteX5663" fmla="*/ 7954082 w 10020803"/>
              <a:gd name="connsiteY5663" fmla="*/ 2848724 h 5071844"/>
              <a:gd name="connsiteX5664" fmla="*/ 7948496 w 10020803"/>
              <a:gd name="connsiteY5664" fmla="*/ 2837552 h 5071844"/>
              <a:gd name="connsiteX5665" fmla="*/ 3128011 w 10020803"/>
              <a:gd name="connsiteY5665" fmla="*/ 2837552 h 5071844"/>
              <a:gd name="connsiteX5666" fmla="*/ 3128011 w 10020803"/>
              <a:gd name="connsiteY5666" fmla="*/ 2848724 h 5071844"/>
              <a:gd name="connsiteX5667" fmla="*/ 3139181 w 10020803"/>
              <a:gd name="connsiteY5667" fmla="*/ 2848724 h 5071844"/>
              <a:gd name="connsiteX5668" fmla="*/ 3128011 w 10020803"/>
              <a:gd name="connsiteY5668" fmla="*/ 2837552 h 5071844"/>
              <a:gd name="connsiteX5669" fmla="*/ 2915752 w 10020803"/>
              <a:gd name="connsiteY5669" fmla="*/ 2837552 h 5071844"/>
              <a:gd name="connsiteX5670" fmla="*/ 2938096 w 10020803"/>
              <a:gd name="connsiteY5670" fmla="*/ 2859895 h 5071844"/>
              <a:gd name="connsiteX5671" fmla="*/ 2949268 w 10020803"/>
              <a:gd name="connsiteY5671" fmla="*/ 2859895 h 5071844"/>
              <a:gd name="connsiteX5672" fmla="*/ 2971610 w 10020803"/>
              <a:gd name="connsiteY5672" fmla="*/ 2859895 h 5071844"/>
              <a:gd name="connsiteX5673" fmla="*/ 2999539 w 10020803"/>
              <a:gd name="connsiteY5673" fmla="*/ 2871066 h 5071844"/>
              <a:gd name="connsiteX5674" fmla="*/ 3005124 w 10020803"/>
              <a:gd name="connsiteY5674" fmla="*/ 2871066 h 5071844"/>
              <a:gd name="connsiteX5675" fmla="*/ 3005124 w 10020803"/>
              <a:gd name="connsiteY5675" fmla="*/ 2859895 h 5071844"/>
              <a:gd name="connsiteX5676" fmla="*/ 3016296 w 10020803"/>
              <a:gd name="connsiteY5676" fmla="*/ 2871066 h 5071844"/>
              <a:gd name="connsiteX5677" fmla="*/ 3027468 w 10020803"/>
              <a:gd name="connsiteY5677" fmla="*/ 2882238 h 5071844"/>
              <a:gd name="connsiteX5678" fmla="*/ 3060981 w 10020803"/>
              <a:gd name="connsiteY5678" fmla="*/ 2893409 h 5071844"/>
              <a:gd name="connsiteX5679" fmla="*/ 3105667 w 10020803"/>
              <a:gd name="connsiteY5679" fmla="*/ 2904581 h 5071844"/>
              <a:gd name="connsiteX5680" fmla="*/ 3116838 w 10020803"/>
              <a:gd name="connsiteY5680" fmla="*/ 2904581 h 5071844"/>
              <a:gd name="connsiteX5681" fmla="*/ 3105667 w 10020803"/>
              <a:gd name="connsiteY5681" fmla="*/ 2887823 h 5071844"/>
              <a:gd name="connsiteX5682" fmla="*/ 3083324 w 10020803"/>
              <a:gd name="connsiteY5682" fmla="*/ 2882238 h 5071844"/>
              <a:gd name="connsiteX5683" fmla="*/ 3060981 w 10020803"/>
              <a:gd name="connsiteY5683" fmla="*/ 2871066 h 5071844"/>
              <a:gd name="connsiteX5684" fmla="*/ 3044224 w 10020803"/>
              <a:gd name="connsiteY5684" fmla="*/ 2871066 h 5071844"/>
              <a:gd name="connsiteX5685" fmla="*/ 3033054 w 10020803"/>
              <a:gd name="connsiteY5685" fmla="*/ 2865481 h 5071844"/>
              <a:gd name="connsiteX5686" fmla="*/ 3027468 w 10020803"/>
              <a:gd name="connsiteY5686" fmla="*/ 2859895 h 5071844"/>
              <a:gd name="connsiteX5687" fmla="*/ 2993953 w 10020803"/>
              <a:gd name="connsiteY5687" fmla="*/ 2848724 h 5071844"/>
              <a:gd name="connsiteX5688" fmla="*/ 2938096 w 10020803"/>
              <a:gd name="connsiteY5688" fmla="*/ 2837552 h 5071844"/>
              <a:gd name="connsiteX5689" fmla="*/ 3060981 w 10020803"/>
              <a:gd name="connsiteY5689" fmla="*/ 2826381 h 5071844"/>
              <a:gd name="connsiteX5690" fmla="*/ 3083324 w 10020803"/>
              <a:gd name="connsiteY5690" fmla="*/ 2837552 h 5071844"/>
              <a:gd name="connsiteX5691" fmla="*/ 3083324 w 10020803"/>
              <a:gd name="connsiteY5691" fmla="*/ 2826381 h 5071844"/>
              <a:gd name="connsiteX5692" fmla="*/ 2898996 w 10020803"/>
              <a:gd name="connsiteY5692" fmla="*/ 2826381 h 5071844"/>
              <a:gd name="connsiteX5693" fmla="*/ 2893410 w 10020803"/>
              <a:gd name="connsiteY5693" fmla="*/ 2837552 h 5071844"/>
              <a:gd name="connsiteX5694" fmla="*/ 2904582 w 10020803"/>
              <a:gd name="connsiteY5694" fmla="*/ 2831966 h 5071844"/>
              <a:gd name="connsiteX5695" fmla="*/ 2898996 w 10020803"/>
              <a:gd name="connsiteY5695" fmla="*/ 2826381 h 5071844"/>
              <a:gd name="connsiteX5696" fmla="*/ 2200779 w 10020803"/>
              <a:gd name="connsiteY5696" fmla="*/ 2826381 h 5071844"/>
              <a:gd name="connsiteX5697" fmla="*/ 2211952 w 10020803"/>
              <a:gd name="connsiteY5697" fmla="*/ 2837552 h 5071844"/>
              <a:gd name="connsiteX5698" fmla="*/ 2211952 w 10020803"/>
              <a:gd name="connsiteY5698" fmla="*/ 2848724 h 5071844"/>
              <a:gd name="connsiteX5699" fmla="*/ 2200779 w 10020803"/>
              <a:gd name="connsiteY5699" fmla="*/ 2848724 h 5071844"/>
              <a:gd name="connsiteX5700" fmla="*/ 2200779 w 10020803"/>
              <a:gd name="connsiteY5700" fmla="*/ 2837552 h 5071844"/>
              <a:gd name="connsiteX5701" fmla="*/ 2200779 w 10020803"/>
              <a:gd name="connsiteY5701" fmla="*/ 2826381 h 5071844"/>
              <a:gd name="connsiteX5702" fmla="*/ 1887978 w 10020803"/>
              <a:gd name="connsiteY5702" fmla="*/ 2826381 h 5071844"/>
              <a:gd name="connsiteX5703" fmla="*/ 1910322 w 10020803"/>
              <a:gd name="connsiteY5703" fmla="*/ 2837552 h 5071844"/>
              <a:gd name="connsiteX5704" fmla="*/ 1899149 w 10020803"/>
              <a:gd name="connsiteY5704" fmla="*/ 2826381 h 5071844"/>
              <a:gd name="connsiteX5705" fmla="*/ 1865635 w 10020803"/>
              <a:gd name="connsiteY5705" fmla="*/ 2826381 h 5071844"/>
              <a:gd name="connsiteX5706" fmla="*/ 1865635 w 10020803"/>
              <a:gd name="connsiteY5706" fmla="*/ 2837552 h 5071844"/>
              <a:gd name="connsiteX5707" fmla="*/ 1876806 w 10020803"/>
              <a:gd name="connsiteY5707" fmla="*/ 2826381 h 5071844"/>
              <a:gd name="connsiteX5708" fmla="*/ 1798607 w 10020803"/>
              <a:gd name="connsiteY5708" fmla="*/ 2815208 h 5071844"/>
              <a:gd name="connsiteX5709" fmla="*/ 1832121 w 10020803"/>
              <a:gd name="connsiteY5709" fmla="*/ 2837552 h 5071844"/>
              <a:gd name="connsiteX5710" fmla="*/ 1843292 w 10020803"/>
              <a:gd name="connsiteY5710" fmla="*/ 2837552 h 5071844"/>
              <a:gd name="connsiteX5711" fmla="*/ 1820949 w 10020803"/>
              <a:gd name="connsiteY5711" fmla="*/ 2826381 h 5071844"/>
              <a:gd name="connsiteX5712" fmla="*/ 2234293 w 10020803"/>
              <a:gd name="connsiteY5712" fmla="*/ 2804038 h 5071844"/>
              <a:gd name="connsiteX5713" fmla="*/ 2234293 w 10020803"/>
              <a:gd name="connsiteY5713" fmla="*/ 2815208 h 5071844"/>
              <a:gd name="connsiteX5714" fmla="*/ 2245465 w 10020803"/>
              <a:gd name="connsiteY5714" fmla="*/ 2815208 h 5071844"/>
              <a:gd name="connsiteX5715" fmla="*/ 2234293 w 10020803"/>
              <a:gd name="connsiteY5715" fmla="*/ 2804038 h 5071844"/>
              <a:gd name="connsiteX5716" fmla="*/ 1596822 w 10020803"/>
              <a:gd name="connsiteY5716" fmla="*/ 2797055 h 5071844"/>
              <a:gd name="connsiteX5717" fmla="*/ 1552835 w 10020803"/>
              <a:gd name="connsiteY5717" fmla="*/ 2804038 h 5071844"/>
              <a:gd name="connsiteX5718" fmla="*/ 1541662 w 10020803"/>
              <a:gd name="connsiteY5718" fmla="*/ 2815208 h 5071844"/>
              <a:gd name="connsiteX5719" fmla="*/ 1564005 w 10020803"/>
              <a:gd name="connsiteY5719" fmla="*/ 2826381 h 5071844"/>
              <a:gd name="connsiteX5720" fmla="*/ 1597520 w 10020803"/>
              <a:gd name="connsiteY5720" fmla="*/ 2837552 h 5071844"/>
              <a:gd name="connsiteX5721" fmla="*/ 1619863 w 10020803"/>
              <a:gd name="connsiteY5721" fmla="*/ 2848724 h 5071844"/>
              <a:gd name="connsiteX5722" fmla="*/ 1664548 w 10020803"/>
              <a:gd name="connsiteY5722" fmla="*/ 2859895 h 5071844"/>
              <a:gd name="connsiteX5723" fmla="*/ 1686891 w 10020803"/>
              <a:gd name="connsiteY5723" fmla="*/ 2882238 h 5071844"/>
              <a:gd name="connsiteX5724" fmla="*/ 1698063 w 10020803"/>
              <a:gd name="connsiteY5724" fmla="*/ 2882238 h 5071844"/>
              <a:gd name="connsiteX5725" fmla="*/ 1753921 w 10020803"/>
              <a:gd name="connsiteY5725" fmla="*/ 2904581 h 5071844"/>
              <a:gd name="connsiteX5726" fmla="*/ 1742750 w 10020803"/>
              <a:gd name="connsiteY5726" fmla="*/ 2904581 h 5071844"/>
              <a:gd name="connsiteX5727" fmla="*/ 1742750 w 10020803"/>
              <a:gd name="connsiteY5727" fmla="*/ 2915752 h 5071844"/>
              <a:gd name="connsiteX5728" fmla="*/ 1776264 w 10020803"/>
              <a:gd name="connsiteY5728" fmla="*/ 2926923 h 5071844"/>
              <a:gd name="connsiteX5729" fmla="*/ 1820949 w 10020803"/>
              <a:gd name="connsiteY5729" fmla="*/ 2938095 h 5071844"/>
              <a:gd name="connsiteX5730" fmla="*/ 1843292 w 10020803"/>
              <a:gd name="connsiteY5730" fmla="*/ 2938095 h 5071844"/>
              <a:gd name="connsiteX5731" fmla="*/ 1854464 w 10020803"/>
              <a:gd name="connsiteY5731" fmla="*/ 2949266 h 5071844"/>
              <a:gd name="connsiteX5732" fmla="*/ 1876806 w 10020803"/>
              <a:gd name="connsiteY5732" fmla="*/ 2949266 h 5071844"/>
              <a:gd name="connsiteX5733" fmla="*/ 1899149 w 10020803"/>
              <a:gd name="connsiteY5733" fmla="*/ 2960439 h 5071844"/>
              <a:gd name="connsiteX5734" fmla="*/ 1921492 w 10020803"/>
              <a:gd name="connsiteY5734" fmla="*/ 2971609 h 5071844"/>
              <a:gd name="connsiteX5735" fmla="*/ 1932663 w 10020803"/>
              <a:gd name="connsiteY5735" fmla="*/ 2971609 h 5071844"/>
              <a:gd name="connsiteX5736" fmla="*/ 1943836 w 10020803"/>
              <a:gd name="connsiteY5736" fmla="*/ 2971609 h 5071844"/>
              <a:gd name="connsiteX5737" fmla="*/ 1921492 w 10020803"/>
              <a:gd name="connsiteY5737" fmla="*/ 2982780 h 5071844"/>
              <a:gd name="connsiteX5738" fmla="*/ 1910322 w 10020803"/>
              <a:gd name="connsiteY5738" fmla="*/ 2982780 h 5071844"/>
              <a:gd name="connsiteX5739" fmla="*/ 1899149 w 10020803"/>
              <a:gd name="connsiteY5739" fmla="*/ 2971609 h 5071844"/>
              <a:gd name="connsiteX5740" fmla="*/ 1876806 w 10020803"/>
              <a:gd name="connsiteY5740" fmla="*/ 2960439 h 5071844"/>
              <a:gd name="connsiteX5741" fmla="*/ 1876806 w 10020803"/>
              <a:gd name="connsiteY5741" fmla="*/ 2971609 h 5071844"/>
              <a:gd name="connsiteX5742" fmla="*/ 1865635 w 10020803"/>
              <a:gd name="connsiteY5742" fmla="*/ 2971609 h 5071844"/>
              <a:gd name="connsiteX5743" fmla="*/ 1865635 w 10020803"/>
              <a:gd name="connsiteY5743" fmla="*/ 2982780 h 5071844"/>
              <a:gd name="connsiteX5744" fmla="*/ 1882392 w 10020803"/>
              <a:gd name="connsiteY5744" fmla="*/ 2977196 h 5071844"/>
              <a:gd name="connsiteX5745" fmla="*/ 1893564 w 10020803"/>
              <a:gd name="connsiteY5745" fmla="*/ 2982780 h 5071844"/>
              <a:gd name="connsiteX5746" fmla="*/ 1921492 w 10020803"/>
              <a:gd name="connsiteY5746" fmla="*/ 2993953 h 5071844"/>
              <a:gd name="connsiteX5747" fmla="*/ 1943836 w 10020803"/>
              <a:gd name="connsiteY5747" fmla="*/ 2999537 h 5071844"/>
              <a:gd name="connsiteX5748" fmla="*/ 1955006 w 10020803"/>
              <a:gd name="connsiteY5748" fmla="*/ 2993953 h 5071844"/>
              <a:gd name="connsiteX5749" fmla="*/ 1977350 w 10020803"/>
              <a:gd name="connsiteY5749" fmla="*/ 3005124 h 5071844"/>
              <a:gd name="connsiteX5750" fmla="*/ 2022036 w 10020803"/>
              <a:gd name="connsiteY5750" fmla="*/ 3005124 h 5071844"/>
              <a:gd name="connsiteX5751" fmla="*/ 2033207 w 10020803"/>
              <a:gd name="connsiteY5751" fmla="*/ 2993953 h 5071844"/>
              <a:gd name="connsiteX5752" fmla="*/ 1999693 w 10020803"/>
              <a:gd name="connsiteY5752" fmla="*/ 2982780 h 5071844"/>
              <a:gd name="connsiteX5753" fmla="*/ 1977350 w 10020803"/>
              <a:gd name="connsiteY5753" fmla="*/ 2971609 h 5071844"/>
              <a:gd name="connsiteX5754" fmla="*/ 1988522 w 10020803"/>
              <a:gd name="connsiteY5754" fmla="*/ 2971609 h 5071844"/>
              <a:gd name="connsiteX5755" fmla="*/ 2022036 w 10020803"/>
              <a:gd name="connsiteY5755" fmla="*/ 2982780 h 5071844"/>
              <a:gd name="connsiteX5756" fmla="*/ 2044378 w 10020803"/>
              <a:gd name="connsiteY5756" fmla="*/ 2982780 h 5071844"/>
              <a:gd name="connsiteX5757" fmla="*/ 2033207 w 10020803"/>
              <a:gd name="connsiteY5757" fmla="*/ 2971609 h 5071844"/>
              <a:gd name="connsiteX5758" fmla="*/ 2022036 w 10020803"/>
              <a:gd name="connsiteY5758" fmla="*/ 2971609 h 5071844"/>
              <a:gd name="connsiteX5759" fmla="*/ 1999693 w 10020803"/>
              <a:gd name="connsiteY5759" fmla="*/ 2954852 h 5071844"/>
              <a:gd name="connsiteX5760" fmla="*/ 2010864 w 10020803"/>
              <a:gd name="connsiteY5760" fmla="*/ 2938095 h 5071844"/>
              <a:gd name="connsiteX5761" fmla="*/ 2010864 w 10020803"/>
              <a:gd name="connsiteY5761" fmla="*/ 2926923 h 5071844"/>
              <a:gd name="connsiteX5762" fmla="*/ 1988522 w 10020803"/>
              <a:gd name="connsiteY5762" fmla="*/ 2915752 h 5071844"/>
              <a:gd name="connsiteX5763" fmla="*/ 1949420 w 10020803"/>
              <a:gd name="connsiteY5763" fmla="*/ 2904581 h 5071844"/>
              <a:gd name="connsiteX5764" fmla="*/ 1910322 w 10020803"/>
              <a:gd name="connsiteY5764" fmla="*/ 2904581 h 5071844"/>
              <a:gd name="connsiteX5765" fmla="*/ 1887978 w 10020803"/>
              <a:gd name="connsiteY5765" fmla="*/ 2893409 h 5071844"/>
              <a:gd name="connsiteX5766" fmla="*/ 1876806 w 10020803"/>
              <a:gd name="connsiteY5766" fmla="*/ 2882238 h 5071844"/>
              <a:gd name="connsiteX5767" fmla="*/ 1876806 w 10020803"/>
              <a:gd name="connsiteY5767" fmla="*/ 2893409 h 5071844"/>
              <a:gd name="connsiteX5768" fmla="*/ 1854464 w 10020803"/>
              <a:gd name="connsiteY5768" fmla="*/ 2893409 h 5071844"/>
              <a:gd name="connsiteX5769" fmla="*/ 1854464 w 10020803"/>
              <a:gd name="connsiteY5769" fmla="*/ 2882238 h 5071844"/>
              <a:gd name="connsiteX5770" fmla="*/ 1854464 w 10020803"/>
              <a:gd name="connsiteY5770" fmla="*/ 2871066 h 5071844"/>
              <a:gd name="connsiteX5771" fmla="*/ 1832121 w 10020803"/>
              <a:gd name="connsiteY5771" fmla="*/ 2871066 h 5071844"/>
              <a:gd name="connsiteX5772" fmla="*/ 1809778 w 10020803"/>
              <a:gd name="connsiteY5772" fmla="*/ 2871066 h 5071844"/>
              <a:gd name="connsiteX5773" fmla="*/ 1809778 w 10020803"/>
              <a:gd name="connsiteY5773" fmla="*/ 2882238 h 5071844"/>
              <a:gd name="connsiteX5774" fmla="*/ 1798607 w 10020803"/>
              <a:gd name="connsiteY5774" fmla="*/ 2871066 h 5071844"/>
              <a:gd name="connsiteX5775" fmla="*/ 1798607 w 10020803"/>
              <a:gd name="connsiteY5775" fmla="*/ 2859895 h 5071844"/>
              <a:gd name="connsiteX5776" fmla="*/ 1776264 w 10020803"/>
              <a:gd name="connsiteY5776" fmla="*/ 2848724 h 5071844"/>
              <a:gd name="connsiteX5777" fmla="*/ 1765091 w 10020803"/>
              <a:gd name="connsiteY5777" fmla="*/ 2837552 h 5071844"/>
              <a:gd name="connsiteX5778" fmla="*/ 1725993 w 10020803"/>
              <a:gd name="connsiteY5778" fmla="*/ 2837552 h 5071844"/>
              <a:gd name="connsiteX5779" fmla="*/ 1742750 w 10020803"/>
              <a:gd name="connsiteY5779" fmla="*/ 2848724 h 5071844"/>
              <a:gd name="connsiteX5780" fmla="*/ 1753921 w 10020803"/>
              <a:gd name="connsiteY5780" fmla="*/ 2848724 h 5071844"/>
              <a:gd name="connsiteX5781" fmla="*/ 1698063 w 10020803"/>
              <a:gd name="connsiteY5781" fmla="*/ 2859895 h 5071844"/>
              <a:gd name="connsiteX5782" fmla="*/ 1653377 w 10020803"/>
              <a:gd name="connsiteY5782" fmla="*/ 2826381 h 5071844"/>
              <a:gd name="connsiteX5783" fmla="*/ 1596822 w 10020803"/>
              <a:gd name="connsiteY5783" fmla="*/ 2797055 h 5071844"/>
              <a:gd name="connsiteX5784" fmla="*/ 2424208 w 10020803"/>
              <a:gd name="connsiteY5784" fmla="*/ 2792865 h 5071844"/>
              <a:gd name="connsiteX5785" fmla="*/ 2435380 w 10020803"/>
              <a:gd name="connsiteY5785" fmla="*/ 2792865 h 5071844"/>
              <a:gd name="connsiteX5786" fmla="*/ 2433146 w 10020803"/>
              <a:gd name="connsiteY5786" fmla="*/ 2793984 h 5071844"/>
              <a:gd name="connsiteX5787" fmla="*/ 1988522 w 10020803"/>
              <a:gd name="connsiteY5787" fmla="*/ 2789375 h 5071844"/>
              <a:gd name="connsiteX5788" fmla="*/ 2022036 w 10020803"/>
              <a:gd name="connsiteY5788" fmla="*/ 2804038 h 5071844"/>
              <a:gd name="connsiteX5789" fmla="*/ 2022036 w 10020803"/>
              <a:gd name="connsiteY5789" fmla="*/ 2815208 h 5071844"/>
              <a:gd name="connsiteX5790" fmla="*/ 2010864 w 10020803"/>
              <a:gd name="connsiteY5790" fmla="*/ 2815208 h 5071844"/>
              <a:gd name="connsiteX5791" fmla="*/ 2005279 w 10020803"/>
              <a:gd name="connsiteY5791" fmla="*/ 2809624 h 5071844"/>
              <a:gd name="connsiteX5792" fmla="*/ 1988522 w 10020803"/>
              <a:gd name="connsiteY5792" fmla="*/ 2804038 h 5071844"/>
              <a:gd name="connsiteX5793" fmla="*/ 1977350 w 10020803"/>
              <a:gd name="connsiteY5793" fmla="*/ 2792865 h 5071844"/>
              <a:gd name="connsiteX5794" fmla="*/ 1988522 w 10020803"/>
              <a:gd name="connsiteY5794" fmla="*/ 2789375 h 5071844"/>
              <a:gd name="connsiteX5795" fmla="*/ 2935303 w 10020803"/>
              <a:gd name="connsiteY5795" fmla="*/ 2787281 h 5071844"/>
              <a:gd name="connsiteX5796" fmla="*/ 2926925 w 10020803"/>
              <a:gd name="connsiteY5796" fmla="*/ 2792865 h 5071844"/>
              <a:gd name="connsiteX5797" fmla="*/ 2938096 w 10020803"/>
              <a:gd name="connsiteY5797" fmla="*/ 2792865 h 5071844"/>
              <a:gd name="connsiteX5798" fmla="*/ 2935303 w 10020803"/>
              <a:gd name="connsiteY5798" fmla="*/ 2787281 h 5071844"/>
              <a:gd name="connsiteX5799" fmla="*/ 2770524 w 10020803"/>
              <a:gd name="connsiteY5799" fmla="*/ 2781694 h 5071844"/>
              <a:gd name="connsiteX5800" fmla="*/ 2759353 w 10020803"/>
              <a:gd name="connsiteY5800" fmla="*/ 2792865 h 5071844"/>
              <a:gd name="connsiteX5801" fmla="*/ 2804038 w 10020803"/>
              <a:gd name="connsiteY5801" fmla="*/ 2820795 h 5071844"/>
              <a:gd name="connsiteX5802" fmla="*/ 2848724 w 10020803"/>
              <a:gd name="connsiteY5802" fmla="*/ 2815208 h 5071844"/>
              <a:gd name="connsiteX5803" fmla="*/ 2792867 w 10020803"/>
              <a:gd name="connsiteY5803" fmla="*/ 2792865 h 5071844"/>
              <a:gd name="connsiteX5804" fmla="*/ 2770524 w 10020803"/>
              <a:gd name="connsiteY5804" fmla="*/ 2781694 h 5071844"/>
              <a:gd name="connsiteX5805" fmla="*/ 1765091 w 10020803"/>
              <a:gd name="connsiteY5805" fmla="*/ 2781694 h 5071844"/>
              <a:gd name="connsiteX5806" fmla="*/ 1776264 w 10020803"/>
              <a:gd name="connsiteY5806" fmla="*/ 2792865 h 5071844"/>
              <a:gd name="connsiteX5807" fmla="*/ 1787435 w 10020803"/>
              <a:gd name="connsiteY5807" fmla="*/ 2781694 h 5071844"/>
              <a:gd name="connsiteX5808" fmla="*/ 1513734 w 10020803"/>
              <a:gd name="connsiteY5808" fmla="*/ 2776108 h 5071844"/>
              <a:gd name="connsiteX5809" fmla="*/ 1508148 w 10020803"/>
              <a:gd name="connsiteY5809" fmla="*/ 2781694 h 5071844"/>
              <a:gd name="connsiteX5810" fmla="*/ 1519319 w 10020803"/>
              <a:gd name="connsiteY5810" fmla="*/ 2781694 h 5071844"/>
              <a:gd name="connsiteX5811" fmla="*/ 1541662 w 10020803"/>
              <a:gd name="connsiteY5811" fmla="*/ 2787281 h 5071844"/>
              <a:gd name="connsiteX5812" fmla="*/ 1558419 w 10020803"/>
              <a:gd name="connsiteY5812" fmla="*/ 2792865 h 5071844"/>
              <a:gd name="connsiteX5813" fmla="*/ 1575178 w 10020803"/>
              <a:gd name="connsiteY5813" fmla="*/ 2781694 h 5071844"/>
              <a:gd name="connsiteX5814" fmla="*/ 1564005 w 10020803"/>
              <a:gd name="connsiteY5814" fmla="*/ 2781694 h 5071844"/>
              <a:gd name="connsiteX5815" fmla="*/ 1530491 w 10020803"/>
              <a:gd name="connsiteY5815" fmla="*/ 2781694 h 5071844"/>
              <a:gd name="connsiteX5816" fmla="*/ 1513734 w 10020803"/>
              <a:gd name="connsiteY5816" fmla="*/ 2776108 h 5071844"/>
              <a:gd name="connsiteX5817" fmla="*/ 2044378 w 10020803"/>
              <a:gd name="connsiteY5817" fmla="*/ 2770524 h 5071844"/>
              <a:gd name="connsiteX5818" fmla="*/ 2094650 w 10020803"/>
              <a:gd name="connsiteY5818" fmla="*/ 2798451 h 5071844"/>
              <a:gd name="connsiteX5819" fmla="*/ 2156094 w 10020803"/>
              <a:gd name="connsiteY5819" fmla="*/ 2815208 h 5071844"/>
              <a:gd name="connsiteX5820" fmla="*/ 2167265 w 10020803"/>
              <a:gd name="connsiteY5820" fmla="*/ 2804038 h 5071844"/>
              <a:gd name="connsiteX5821" fmla="*/ 2144921 w 10020803"/>
              <a:gd name="connsiteY5821" fmla="*/ 2798451 h 5071844"/>
              <a:gd name="connsiteX5822" fmla="*/ 2116992 w 10020803"/>
              <a:gd name="connsiteY5822" fmla="*/ 2787281 h 5071844"/>
              <a:gd name="connsiteX5823" fmla="*/ 2094650 w 10020803"/>
              <a:gd name="connsiteY5823" fmla="*/ 2781694 h 5071844"/>
              <a:gd name="connsiteX5824" fmla="*/ 2077893 w 10020803"/>
              <a:gd name="connsiteY5824" fmla="*/ 2770524 h 5071844"/>
              <a:gd name="connsiteX5825" fmla="*/ 1474634 w 10020803"/>
              <a:gd name="connsiteY5825" fmla="*/ 2770524 h 5071844"/>
              <a:gd name="connsiteX5826" fmla="*/ 1474634 w 10020803"/>
              <a:gd name="connsiteY5826" fmla="*/ 2781694 h 5071844"/>
              <a:gd name="connsiteX5827" fmla="*/ 1519319 w 10020803"/>
              <a:gd name="connsiteY5827" fmla="*/ 2804038 h 5071844"/>
              <a:gd name="connsiteX5828" fmla="*/ 1519319 w 10020803"/>
              <a:gd name="connsiteY5828" fmla="*/ 2792865 h 5071844"/>
              <a:gd name="connsiteX5829" fmla="*/ 1496977 w 10020803"/>
              <a:gd name="connsiteY5829" fmla="*/ 2781694 h 5071844"/>
              <a:gd name="connsiteX5830" fmla="*/ 1474634 w 10020803"/>
              <a:gd name="connsiteY5830" fmla="*/ 2770524 h 5071844"/>
              <a:gd name="connsiteX5831" fmla="*/ 9216458 w 10020803"/>
              <a:gd name="connsiteY5831" fmla="*/ 2759351 h 5071844"/>
              <a:gd name="connsiteX5832" fmla="*/ 9216458 w 10020803"/>
              <a:gd name="connsiteY5832" fmla="*/ 2770524 h 5071844"/>
              <a:gd name="connsiteX5833" fmla="*/ 9238801 w 10020803"/>
              <a:gd name="connsiteY5833" fmla="*/ 2770524 h 5071844"/>
              <a:gd name="connsiteX5834" fmla="*/ 9216458 w 10020803"/>
              <a:gd name="connsiteY5834" fmla="*/ 2759351 h 5071844"/>
              <a:gd name="connsiteX5835" fmla="*/ 9149428 w 10020803"/>
              <a:gd name="connsiteY5835" fmla="*/ 2759351 h 5071844"/>
              <a:gd name="connsiteX5836" fmla="*/ 9115914 w 10020803"/>
              <a:gd name="connsiteY5836" fmla="*/ 2770524 h 5071844"/>
              <a:gd name="connsiteX5837" fmla="*/ 9149428 w 10020803"/>
              <a:gd name="connsiteY5837" fmla="*/ 2770524 h 5071844"/>
              <a:gd name="connsiteX5838" fmla="*/ 9149428 w 10020803"/>
              <a:gd name="connsiteY5838" fmla="*/ 2759351 h 5071844"/>
              <a:gd name="connsiteX5839" fmla="*/ 1429948 w 10020803"/>
              <a:gd name="connsiteY5839" fmla="*/ 2759351 h 5071844"/>
              <a:gd name="connsiteX5840" fmla="*/ 1429948 w 10020803"/>
              <a:gd name="connsiteY5840" fmla="*/ 2770524 h 5071844"/>
              <a:gd name="connsiteX5841" fmla="*/ 1441120 w 10020803"/>
              <a:gd name="connsiteY5841" fmla="*/ 2770524 h 5071844"/>
              <a:gd name="connsiteX5842" fmla="*/ 2089064 w 10020803"/>
              <a:gd name="connsiteY5842" fmla="*/ 2748180 h 5071844"/>
              <a:gd name="connsiteX5843" fmla="*/ 2133751 w 10020803"/>
              <a:gd name="connsiteY5843" fmla="*/ 2759351 h 5071844"/>
              <a:gd name="connsiteX5844" fmla="*/ 2122578 w 10020803"/>
              <a:gd name="connsiteY5844" fmla="*/ 2748180 h 5071844"/>
              <a:gd name="connsiteX5845" fmla="*/ 2100235 w 10020803"/>
              <a:gd name="connsiteY5845" fmla="*/ 2748180 h 5071844"/>
              <a:gd name="connsiteX5846" fmla="*/ 1474634 w 10020803"/>
              <a:gd name="connsiteY5846" fmla="*/ 2748180 h 5071844"/>
              <a:gd name="connsiteX5847" fmla="*/ 1463462 w 10020803"/>
              <a:gd name="connsiteY5847" fmla="*/ 2759351 h 5071844"/>
              <a:gd name="connsiteX5848" fmla="*/ 1474634 w 10020803"/>
              <a:gd name="connsiteY5848" fmla="*/ 2759351 h 5071844"/>
              <a:gd name="connsiteX5849" fmla="*/ 1496977 w 10020803"/>
              <a:gd name="connsiteY5849" fmla="*/ 2759351 h 5071844"/>
              <a:gd name="connsiteX5850" fmla="*/ 1396434 w 10020803"/>
              <a:gd name="connsiteY5850" fmla="*/ 2748180 h 5071844"/>
              <a:gd name="connsiteX5851" fmla="*/ 1385263 w 10020803"/>
              <a:gd name="connsiteY5851" fmla="*/ 2759351 h 5071844"/>
              <a:gd name="connsiteX5852" fmla="*/ 1402020 w 10020803"/>
              <a:gd name="connsiteY5852" fmla="*/ 2764937 h 5071844"/>
              <a:gd name="connsiteX5853" fmla="*/ 1407605 w 10020803"/>
              <a:gd name="connsiteY5853" fmla="*/ 2759351 h 5071844"/>
              <a:gd name="connsiteX5854" fmla="*/ 2122578 w 10020803"/>
              <a:gd name="connsiteY5854" fmla="*/ 2737008 h 5071844"/>
              <a:gd name="connsiteX5855" fmla="*/ 2133751 w 10020803"/>
              <a:gd name="connsiteY5855" fmla="*/ 2748180 h 5071844"/>
              <a:gd name="connsiteX5856" fmla="*/ 2144921 w 10020803"/>
              <a:gd name="connsiteY5856" fmla="*/ 2737008 h 5071844"/>
              <a:gd name="connsiteX5857" fmla="*/ 2133751 w 10020803"/>
              <a:gd name="connsiteY5857" fmla="*/ 2737008 h 5071844"/>
              <a:gd name="connsiteX5858" fmla="*/ 9118708 w 10020803"/>
              <a:gd name="connsiteY5858" fmla="*/ 2731423 h 5071844"/>
              <a:gd name="connsiteX5859" fmla="*/ 9115914 w 10020803"/>
              <a:gd name="connsiteY5859" fmla="*/ 2737008 h 5071844"/>
              <a:gd name="connsiteX5860" fmla="*/ 9127087 w 10020803"/>
              <a:gd name="connsiteY5860" fmla="*/ 2737008 h 5071844"/>
              <a:gd name="connsiteX5861" fmla="*/ 9118708 w 10020803"/>
              <a:gd name="connsiteY5861" fmla="*/ 2731423 h 5071844"/>
              <a:gd name="connsiteX5862" fmla="*/ 9317002 w 10020803"/>
              <a:gd name="connsiteY5862" fmla="*/ 2725837 h 5071844"/>
              <a:gd name="connsiteX5863" fmla="*/ 9350516 w 10020803"/>
              <a:gd name="connsiteY5863" fmla="*/ 2731423 h 5071844"/>
              <a:gd name="connsiteX5864" fmla="*/ 9361687 w 10020803"/>
              <a:gd name="connsiteY5864" fmla="*/ 2737008 h 5071844"/>
              <a:gd name="connsiteX5865" fmla="*/ 9372859 w 10020803"/>
              <a:gd name="connsiteY5865" fmla="*/ 2737008 h 5071844"/>
              <a:gd name="connsiteX5866" fmla="*/ 9384030 w 10020803"/>
              <a:gd name="connsiteY5866" fmla="*/ 2737008 h 5071844"/>
              <a:gd name="connsiteX5867" fmla="*/ 9406373 w 10020803"/>
              <a:gd name="connsiteY5867" fmla="*/ 2748180 h 5071844"/>
              <a:gd name="connsiteX5868" fmla="*/ 9417544 w 10020803"/>
              <a:gd name="connsiteY5868" fmla="*/ 2748180 h 5071844"/>
              <a:gd name="connsiteX5869" fmla="*/ 9417544 w 10020803"/>
              <a:gd name="connsiteY5869" fmla="*/ 2737008 h 5071844"/>
              <a:gd name="connsiteX5870" fmla="*/ 9428716 w 10020803"/>
              <a:gd name="connsiteY5870" fmla="*/ 2737008 h 5071844"/>
              <a:gd name="connsiteX5871" fmla="*/ 9428716 w 10020803"/>
              <a:gd name="connsiteY5871" fmla="*/ 2748180 h 5071844"/>
              <a:gd name="connsiteX5872" fmla="*/ 9439887 w 10020803"/>
              <a:gd name="connsiteY5872" fmla="*/ 2748180 h 5071844"/>
              <a:gd name="connsiteX5873" fmla="*/ 9451058 w 10020803"/>
              <a:gd name="connsiteY5873" fmla="*/ 2759351 h 5071844"/>
              <a:gd name="connsiteX5874" fmla="*/ 9428716 w 10020803"/>
              <a:gd name="connsiteY5874" fmla="*/ 2759351 h 5071844"/>
              <a:gd name="connsiteX5875" fmla="*/ 9395201 w 10020803"/>
              <a:gd name="connsiteY5875" fmla="*/ 2759351 h 5071844"/>
              <a:gd name="connsiteX5876" fmla="*/ 9317002 w 10020803"/>
              <a:gd name="connsiteY5876" fmla="*/ 2748180 h 5071844"/>
              <a:gd name="connsiteX5877" fmla="*/ 9305829 w 10020803"/>
              <a:gd name="connsiteY5877" fmla="*/ 2737008 h 5071844"/>
              <a:gd name="connsiteX5878" fmla="*/ 9294658 w 10020803"/>
              <a:gd name="connsiteY5878" fmla="*/ 2737008 h 5071844"/>
              <a:gd name="connsiteX5879" fmla="*/ 9317002 w 10020803"/>
              <a:gd name="connsiteY5879" fmla="*/ 2725837 h 5071844"/>
              <a:gd name="connsiteX5880" fmla="*/ 2055550 w 10020803"/>
              <a:gd name="connsiteY5880" fmla="*/ 2725837 h 5071844"/>
              <a:gd name="connsiteX5881" fmla="*/ 2044378 w 10020803"/>
              <a:gd name="connsiteY5881" fmla="*/ 2737008 h 5071844"/>
              <a:gd name="connsiteX5882" fmla="*/ 2066721 w 10020803"/>
              <a:gd name="connsiteY5882" fmla="*/ 2737008 h 5071844"/>
              <a:gd name="connsiteX5883" fmla="*/ 2055550 w 10020803"/>
              <a:gd name="connsiteY5883" fmla="*/ 2725837 h 5071844"/>
              <a:gd name="connsiteX5884" fmla="*/ 1575178 w 10020803"/>
              <a:gd name="connsiteY5884" fmla="*/ 2725837 h 5071844"/>
              <a:gd name="connsiteX5885" fmla="*/ 1575178 w 10020803"/>
              <a:gd name="connsiteY5885" fmla="*/ 2737008 h 5071844"/>
              <a:gd name="connsiteX5886" fmla="*/ 1586349 w 10020803"/>
              <a:gd name="connsiteY5886" fmla="*/ 2731423 h 5071844"/>
              <a:gd name="connsiteX5887" fmla="*/ 1575178 w 10020803"/>
              <a:gd name="connsiteY5887" fmla="*/ 2725837 h 5071844"/>
              <a:gd name="connsiteX5888" fmla="*/ 1543058 w 10020803"/>
              <a:gd name="connsiteY5888" fmla="*/ 2718855 h 5071844"/>
              <a:gd name="connsiteX5889" fmla="*/ 1541662 w 10020803"/>
              <a:gd name="connsiteY5889" fmla="*/ 2725837 h 5071844"/>
              <a:gd name="connsiteX5890" fmla="*/ 1547248 w 10020803"/>
              <a:gd name="connsiteY5890" fmla="*/ 2725837 h 5071844"/>
              <a:gd name="connsiteX5891" fmla="*/ 1552835 w 10020803"/>
              <a:gd name="connsiteY5891" fmla="*/ 2725837 h 5071844"/>
              <a:gd name="connsiteX5892" fmla="*/ 1547248 w 10020803"/>
              <a:gd name="connsiteY5892" fmla="*/ 2720251 h 5071844"/>
              <a:gd name="connsiteX5893" fmla="*/ 1543058 w 10020803"/>
              <a:gd name="connsiteY5893" fmla="*/ 2718855 h 5071844"/>
              <a:gd name="connsiteX5894" fmla="*/ 2507994 w 10020803"/>
              <a:gd name="connsiteY5894" fmla="*/ 2711174 h 5071844"/>
              <a:gd name="connsiteX5895" fmla="*/ 2502408 w 10020803"/>
              <a:gd name="connsiteY5895" fmla="*/ 2714666 h 5071844"/>
              <a:gd name="connsiteX5896" fmla="*/ 2513581 w 10020803"/>
              <a:gd name="connsiteY5896" fmla="*/ 2725837 h 5071844"/>
              <a:gd name="connsiteX5897" fmla="*/ 2524751 w 10020803"/>
              <a:gd name="connsiteY5897" fmla="*/ 2725837 h 5071844"/>
              <a:gd name="connsiteX5898" fmla="*/ 2507994 w 10020803"/>
              <a:gd name="connsiteY5898" fmla="*/ 2711174 h 5071844"/>
              <a:gd name="connsiteX5899" fmla="*/ 1899149 w 10020803"/>
              <a:gd name="connsiteY5899" fmla="*/ 2681151 h 5071844"/>
              <a:gd name="connsiteX5900" fmla="*/ 1899149 w 10020803"/>
              <a:gd name="connsiteY5900" fmla="*/ 2692323 h 5071844"/>
              <a:gd name="connsiteX5901" fmla="*/ 1910322 w 10020803"/>
              <a:gd name="connsiteY5901" fmla="*/ 2692323 h 5071844"/>
              <a:gd name="connsiteX5902" fmla="*/ 1899149 w 10020803"/>
              <a:gd name="connsiteY5902" fmla="*/ 2681151 h 5071844"/>
              <a:gd name="connsiteX5903" fmla="*/ 1631035 w 10020803"/>
              <a:gd name="connsiteY5903" fmla="*/ 2681151 h 5071844"/>
              <a:gd name="connsiteX5904" fmla="*/ 1642206 w 10020803"/>
              <a:gd name="connsiteY5904" fmla="*/ 2681151 h 5071844"/>
              <a:gd name="connsiteX5905" fmla="*/ 1653377 w 10020803"/>
              <a:gd name="connsiteY5905" fmla="*/ 2681151 h 5071844"/>
              <a:gd name="connsiteX5906" fmla="*/ 1642206 w 10020803"/>
              <a:gd name="connsiteY5906" fmla="*/ 2692323 h 5071844"/>
              <a:gd name="connsiteX5907" fmla="*/ 1631035 w 10020803"/>
              <a:gd name="connsiteY5907" fmla="*/ 2692323 h 5071844"/>
              <a:gd name="connsiteX5908" fmla="*/ 1631035 w 10020803"/>
              <a:gd name="connsiteY5908" fmla="*/ 2681151 h 5071844"/>
              <a:gd name="connsiteX5909" fmla="*/ 9719173 w 10020803"/>
              <a:gd name="connsiteY5909" fmla="*/ 2669980 h 5071844"/>
              <a:gd name="connsiteX5910" fmla="*/ 9730346 w 10020803"/>
              <a:gd name="connsiteY5910" fmla="*/ 2669980 h 5071844"/>
              <a:gd name="connsiteX5911" fmla="*/ 9719173 w 10020803"/>
              <a:gd name="connsiteY5911" fmla="*/ 2681151 h 5071844"/>
              <a:gd name="connsiteX5912" fmla="*/ 9719173 w 10020803"/>
              <a:gd name="connsiteY5912" fmla="*/ 2669980 h 5071844"/>
              <a:gd name="connsiteX5913" fmla="*/ 9428716 w 10020803"/>
              <a:gd name="connsiteY5913" fmla="*/ 2669980 h 5071844"/>
              <a:gd name="connsiteX5914" fmla="*/ 9439887 w 10020803"/>
              <a:gd name="connsiteY5914" fmla="*/ 2681151 h 5071844"/>
              <a:gd name="connsiteX5915" fmla="*/ 9462230 w 10020803"/>
              <a:gd name="connsiteY5915" fmla="*/ 2681151 h 5071844"/>
              <a:gd name="connsiteX5916" fmla="*/ 9451058 w 10020803"/>
              <a:gd name="connsiteY5916" fmla="*/ 2669980 h 5071844"/>
              <a:gd name="connsiteX5917" fmla="*/ 9428716 w 10020803"/>
              <a:gd name="connsiteY5917" fmla="*/ 2669980 h 5071844"/>
              <a:gd name="connsiteX5918" fmla="*/ 9160601 w 10020803"/>
              <a:gd name="connsiteY5918" fmla="*/ 2669980 h 5071844"/>
              <a:gd name="connsiteX5919" fmla="*/ 9149428 w 10020803"/>
              <a:gd name="connsiteY5919" fmla="*/ 2692323 h 5071844"/>
              <a:gd name="connsiteX5920" fmla="*/ 9194115 w 10020803"/>
              <a:gd name="connsiteY5920" fmla="*/ 2692323 h 5071844"/>
              <a:gd name="connsiteX5921" fmla="*/ 9188529 w 10020803"/>
              <a:gd name="connsiteY5921" fmla="*/ 2675566 h 5071844"/>
              <a:gd name="connsiteX5922" fmla="*/ 9160601 w 10020803"/>
              <a:gd name="connsiteY5922" fmla="*/ 2669980 h 5071844"/>
              <a:gd name="connsiteX5923" fmla="*/ 9104743 w 10020803"/>
              <a:gd name="connsiteY5923" fmla="*/ 2669980 h 5071844"/>
              <a:gd name="connsiteX5924" fmla="*/ 9127087 w 10020803"/>
              <a:gd name="connsiteY5924" fmla="*/ 2669980 h 5071844"/>
              <a:gd name="connsiteX5925" fmla="*/ 9115914 w 10020803"/>
              <a:gd name="connsiteY5925" fmla="*/ 2669980 h 5071844"/>
              <a:gd name="connsiteX5926" fmla="*/ 9674487 w 10020803"/>
              <a:gd name="connsiteY5926" fmla="*/ 2658809 h 5071844"/>
              <a:gd name="connsiteX5927" fmla="*/ 9685659 w 10020803"/>
              <a:gd name="connsiteY5927" fmla="*/ 2658809 h 5071844"/>
              <a:gd name="connsiteX5928" fmla="*/ 9674487 w 10020803"/>
              <a:gd name="connsiteY5928" fmla="*/ 2669980 h 5071844"/>
              <a:gd name="connsiteX5929" fmla="*/ 9562772 w 10020803"/>
              <a:gd name="connsiteY5929" fmla="*/ 2658809 h 5071844"/>
              <a:gd name="connsiteX5930" fmla="*/ 9573945 w 10020803"/>
              <a:gd name="connsiteY5930" fmla="*/ 2658809 h 5071844"/>
              <a:gd name="connsiteX5931" fmla="*/ 9562772 w 10020803"/>
              <a:gd name="connsiteY5931" fmla="*/ 2669980 h 5071844"/>
              <a:gd name="connsiteX5932" fmla="*/ 9607459 w 10020803"/>
              <a:gd name="connsiteY5932" fmla="*/ 2655086 h 5071844"/>
              <a:gd name="connsiteX5933" fmla="*/ 9607459 w 10020803"/>
              <a:gd name="connsiteY5933" fmla="*/ 2658809 h 5071844"/>
              <a:gd name="connsiteX5934" fmla="*/ 9596287 w 10020803"/>
              <a:gd name="connsiteY5934" fmla="*/ 2658809 h 5071844"/>
              <a:gd name="connsiteX5935" fmla="*/ 1865635 w 10020803"/>
              <a:gd name="connsiteY5935" fmla="*/ 2647637 h 5071844"/>
              <a:gd name="connsiteX5936" fmla="*/ 1854464 w 10020803"/>
              <a:gd name="connsiteY5936" fmla="*/ 2658809 h 5071844"/>
              <a:gd name="connsiteX5937" fmla="*/ 1865635 w 10020803"/>
              <a:gd name="connsiteY5937" fmla="*/ 2658809 h 5071844"/>
              <a:gd name="connsiteX5938" fmla="*/ 1876806 w 10020803"/>
              <a:gd name="connsiteY5938" fmla="*/ 2653223 h 5071844"/>
              <a:gd name="connsiteX5939" fmla="*/ 1865635 w 10020803"/>
              <a:gd name="connsiteY5939" fmla="*/ 2647637 h 5071844"/>
              <a:gd name="connsiteX5940" fmla="*/ 1765091 w 10020803"/>
              <a:gd name="connsiteY5940" fmla="*/ 2647637 h 5071844"/>
              <a:gd name="connsiteX5941" fmla="*/ 1765091 w 10020803"/>
              <a:gd name="connsiteY5941" fmla="*/ 2658809 h 5071844"/>
              <a:gd name="connsiteX5942" fmla="*/ 1787435 w 10020803"/>
              <a:gd name="connsiteY5942" fmla="*/ 2658809 h 5071844"/>
              <a:gd name="connsiteX5943" fmla="*/ 1564005 w 10020803"/>
              <a:gd name="connsiteY5943" fmla="*/ 2647637 h 5071844"/>
              <a:gd name="connsiteX5944" fmla="*/ 1552835 w 10020803"/>
              <a:gd name="connsiteY5944" fmla="*/ 2658809 h 5071844"/>
              <a:gd name="connsiteX5945" fmla="*/ 1575178 w 10020803"/>
              <a:gd name="connsiteY5945" fmla="*/ 2669980 h 5071844"/>
              <a:gd name="connsiteX5946" fmla="*/ 1597520 w 10020803"/>
              <a:gd name="connsiteY5946" fmla="*/ 2681151 h 5071844"/>
              <a:gd name="connsiteX5947" fmla="*/ 1575178 w 10020803"/>
              <a:gd name="connsiteY5947" fmla="*/ 2681151 h 5071844"/>
              <a:gd name="connsiteX5948" fmla="*/ 1597520 w 10020803"/>
              <a:gd name="connsiteY5948" fmla="*/ 2692323 h 5071844"/>
              <a:gd name="connsiteX5949" fmla="*/ 1597520 w 10020803"/>
              <a:gd name="connsiteY5949" fmla="*/ 2681151 h 5071844"/>
              <a:gd name="connsiteX5950" fmla="*/ 1608690 w 10020803"/>
              <a:gd name="connsiteY5950" fmla="*/ 2675566 h 5071844"/>
              <a:gd name="connsiteX5951" fmla="*/ 1619863 w 10020803"/>
              <a:gd name="connsiteY5951" fmla="*/ 2681151 h 5071844"/>
              <a:gd name="connsiteX5952" fmla="*/ 1631035 w 10020803"/>
              <a:gd name="connsiteY5952" fmla="*/ 2692323 h 5071844"/>
              <a:gd name="connsiteX5953" fmla="*/ 1653377 w 10020803"/>
              <a:gd name="connsiteY5953" fmla="*/ 2703494 h 5071844"/>
              <a:gd name="connsiteX5954" fmla="*/ 1686891 w 10020803"/>
              <a:gd name="connsiteY5954" fmla="*/ 2725837 h 5071844"/>
              <a:gd name="connsiteX5955" fmla="*/ 1714820 w 10020803"/>
              <a:gd name="connsiteY5955" fmla="*/ 2737008 h 5071844"/>
              <a:gd name="connsiteX5956" fmla="*/ 1765091 w 10020803"/>
              <a:gd name="connsiteY5956" fmla="*/ 2759351 h 5071844"/>
              <a:gd name="connsiteX5957" fmla="*/ 1793021 w 10020803"/>
              <a:gd name="connsiteY5957" fmla="*/ 2770524 h 5071844"/>
              <a:gd name="connsiteX5958" fmla="*/ 1798607 w 10020803"/>
              <a:gd name="connsiteY5958" fmla="*/ 2781694 h 5071844"/>
              <a:gd name="connsiteX5959" fmla="*/ 1804192 w 10020803"/>
              <a:gd name="connsiteY5959" fmla="*/ 2792865 h 5071844"/>
              <a:gd name="connsiteX5960" fmla="*/ 1809778 w 10020803"/>
              <a:gd name="connsiteY5960" fmla="*/ 2792865 h 5071844"/>
              <a:gd name="connsiteX5961" fmla="*/ 1809778 w 10020803"/>
              <a:gd name="connsiteY5961" fmla="*/ 2781694 h 5071844"/>
              <a:gd name="connsiteX5962" fmla="*/ 1820949 w 10020803"/>
              <a:gd name="connsiteY5962" fmla="*/ 2781694 h 5071844"/>
              <a:gd name="connsiteX5963" fmla="*/ 1860049 w 10020803"/>
              <a:gd name="connsiteY5963" fmla="*/ 2792865 h 5071844"/>
              <a:gd name="connsiteX5964" fmla="*/ 1910322 w 10020803"/>
              <a:gd name="connsiteY5964" fmla="*/ 2792865 h 5071844"/>
              <a:gd name="connsiteX5965" fmla="*/ 1921492 w 10020803"/>
              <a:gd name="connsiteY5965" fmla="*/ 2798451 h 5071844"/>
              <a:gd name="connsiteX5966" fmla="*/ 1938249 w 10020803"/>
              <a:gd name="connsiteY5966" fmla="*/ 2798451 h 5071844"/>
              <a:gd name="connsiteX5967" fmla="*/ 1955006 w 10020803"/>
              <a:gd name="connsiteY5967" fmla="*/ 2798451 h 5071844"/>
              <a:gd name="connsiteX5968" fmla="*/ 1971763 w 10020803"/>
              <a:gd name="connsiteY5968" fmla="*/ 2804038 h 5071844"/>
              <a:gd name="connsiteX5969" fmla="*/ 1994107 w 10020803"/>
              <a:gd name="connsiteY5969" fmla="*/ 2815208 h 5071844"/>
              <a:gd name="connsiteX5970" fmla="*/ 2022036 w 10020803"/>
              <a:gd name="connsiteY5970" fmla="*/ 2837552 h 5071844"/>
              <a:gd name="connsiteX5971" fmla="*/ 2044378 w 10020803"/>
              <a:gd name="connsiteY5971" fmla="*/ 2848724 h 5071844"/>
              <a:gd name="connsiteX5972" fmla="*/ 2133751 w 10020803"/>
              <a:gd name="connsiteY5972" fmla="*/ 2871066 h 5071844"/>
              <a:gd name="connsiteX5973" fmla="*/ 2122578 w 10020803"/>
              <a:gd name="connsiteY5973" fmla="*/ 2859895 h 5071844"/>
              <a:gd name="connsiteX5974" fmla="*/ 2133751 w 10020803"/>
              <a:gd name="connsiteY5974" fmla="*/ 2859895 h 5071844"/>
              <a:gd name="connsiteX5975" fmla="*/ 2156094 w 10020803"/>
              <a:gd name="connsiteY5975" fmla="*/ 2871066 h 5071844"/>
              <a:gd name="connsiteX5976" fmla="*/ 2245465 w 10020803"/>
              <a:gd name="connsiteY5976" fmla="*/ 2904581 h 5071844"/>
              <a:gd name="connsiteX5977" fmla="*/ 2267809 w 10020803"/>
              <a:gd name="connsiteY5977" fmla="*/ 2910166 h 5071844"/>
              <a:gd name="connsiteX5978" fmla="*/ 2284565 w 10020803"/>
              <a:gd name="connsiteY5978" fmla="*/ 2915752 h 5071844"/>
              <a:gd name="connsiteX5979" fmla="*/ 2334836 w 10020803"/>
              <a:gd name="connsiteY5979" fmla="*/ 2932509 h 5071844"/>
              <a:gd name="connsiteX5980" fmla="*/ 2396280 w 10020803"/>
              <a:gd name="connsiteY5980" fmla="*/ 2954852 h 5071844"/>
              <a:gd name="connsiteX5981" fmla="*/ 2435380 w 10020803"/>
              <a:gd name="connsiteY5981" fmla="*/ 2966023 h 5071844"/>
              <a:gd name="connsiteX5982" fmla="*/ 2452137 w 10020803"/>
              <a:gd name="connsiteY5982" fmla="*/ 2971609 h 5071844"/>
              <a:gd name="connsiteX5983" fmla="*/ 2468894 w 10020803"/>
              <a:gd name="connsiteY5983" fmla="*/ 2982780 h 5071844"/>
              <a:gd name="connsiteX5984" fmla="*/ 2502408 w 10020803"/>
              <a:gd name="connsiteY5984" fmla="*/ 2993953 h 5071844"/>
              <a:gd name="connsiteX5985" fmla="*/ 2524751 w 10020803"/>
              <a:gd name="connsiteY5985" fmla="*/ 2993953 h 5071844"/>
              <a:gd name="connsiteX5986" fmla="*/ 2552679 w 10020803"/>
              <a:gd name="connsiteY5986" fmla="*/ 2999537 h 5071844"/>
              <a:gd name="connsiteX5987" fmla="*/ 2575022 w 10020803"/>
              <a:gd name="connsiteY5987" fmla="*/ 3005124 h 5071844"/>
              <a:gd name="connsiteX5988" fmla="*/ 2602952 w 10020803"/>
              <a:gd name="connsiteY5988" fmla="*/ 3016296 h 5071844"/>
              <a:gd name="connsiteX5989" fmla="*/ 2625296 w 10020803"/>
              <a:gd name="connsiteY5989" fmla="*/ 3016296 h 5071844"/>
              <a:gd name="connsiteX5990" fmla="*/ 2636466 w 10020803"/>
              <a:gd name="connsiteY5990" fmla="*/ 3027467 h 5071844"/>
              <a:gd name="connsiteX5991" fmla="*/ 2658809 w 10020803"/>
              <a:gd name="connsiteY5991" fmla="*/ 3016296 h 5071844"/>
              <a:gd name="connsiteX5992" fmla="*/ 2658809 w 10020803"/>
              <a:gd name="connsiteY5992" fmla="*/ 2993953 h 5071844"/>
              <a:gd name="connsiteX5993" fmla="*/ 2692323 w 10020803"/>
              <a:gd name="connsiteY5993" fmla="*/ 3016296 h 5071844"/>
              <a:gd name="connsiteX5994" fmla="*/ 2681152 w 10020803"/>
              <a:gd name="connsiteY5994" fmla="*/ 3016296 h 5071844"/>
              <a:gd name="connsiteX5995" fmla="*/ 2681152 w 10020803"/>
              <a:gd name="connsiteY5995" fmla="*/ 3027467 h 5071844"/>
              <a:gd name="connsiteX5996" fmla="*/ 2759353 w 10020803"/>
              <a:gd name="connsiteY5996" fmla="*/ 3049810 h 5071844"/>
              <a:gd name="connsiteX5997" fmla="*/ 2776110 w 10020803"/>
              <a:gd name="connsiteY5997" fmla="*/ 3049810 h 5071844"/>
              <a:gd name="connsiteX5998" fmla="*/ 2787281 w 10020803"/>
              <a:gd name="connsiteY5998" fmla="*/ 3049810 h 5071844"/>
              <a:gd name="connsiteX5999" fmla="*/ 2804038 w 10020803"/>
              <a:gd name="connsiteY5999" fmla="*/ 3049810 h 5071844"/>
              <a:gd name="connsiteX6000" fmla="*/ 2792867 w 10020803"/>
              <a:gd name="connsiteY6000" fmla="*/ 3038638 h 5071844"/>
              <a:gd name="connsiteX6001" fmla="*/ 2776110 w 10020803"/>
              <a:gd name="connsiteY6001" fmla="*/ 3033053 h 5071844"/>
              <a:gd name="connsiteX6002" fmla="*/ 2759353 w 10020803"/>
              <a:gd name="connsiteY6002" fmla="*/ 3016296 h 5071844"/>
              <a:gd name="connsiteX6003" fmla="*/ 2770524 w 10020803"/>
              <a:gd name="connsiteY6003" fmla="*/ 3016296 h 5071844"/>
              <a:gd name="connsiteX6004" fmla="*/ 2781695 w 10020803"/>
              <a:gd name="connsiteY6004" fmla="*/ 3016296 h 5071844"/>
              <a:gd name="connsiteX6005" fmla="*/ 2784487 w 10020803"/>
              <a:gd name="connsiteY6005" fmla="*/ 3016296 h 5071844"/>
              <a:gd name="connsiteX6006" fmla="*/ 2804038 w 10020803"/>
              <a:gd name="connsiteY6006" fmla="*/ 3016296 h 5071844"/>
              <a:gd name="connsiteX6007" fmla="*/ 2837552 w 10020803"/>
              <a:gd name="connsiteY6007" fmla="*/ 3005124 h 5071844"/>
              <a:gd name="connsiteX6008" fmla="*/ 2848724 w 10020803"/>
              <a:gd name="connsiteY6008" fmla="*/ 3005124 h 5071844"/>
              <a:gd name="connsiteX6009" fmla="*/ 2826381 w 10020803"/>
              <a:gd name="connsiteY6009" fmla="*/ 2982780 h 5071844"/>
              <a:gd name="connsiteX6010" fmla="*/ 2809624 w 10020803"/>
              <a:gd name="connsiteY6010" fmla="*/ 2977196 h 5071844"/>
              <a:gd name="connsiteX6011" fmla="*/ 2804038 w 10020803"/>
              <a:gd name="connsiteY6011" fmla="*/ 2971609 h 5071844"/>
              <a:gd name="connsiteX6012" fmla="*/ 2770524 w 10020803"/>
              <a:gd name="connsiteY6012" fmla="*/ 2960439 h 5071844"/>
              <a:gd name="connsiteX6013" fmla="*/ 2714666 w 10020803"/>
              <a:gd name="connsiteY6013" fmla="*/ 2949266 h 5071844"/>
              <a:gd name="connsiteX6014" fmla="*/ 2681152 w 10020803"/>
              <a:gd name="connsiteY6014" fmla="*/ 2938095 h 5071844"/>
              <a:gd name="connsiteX6015" fmla="*/ 2647637 w 10020803"/>
              <a:gd name="connsiteY6015" fmla="*/ 2926923 h 5071844"/>
              <a:gd name="connsiteX6016" fmla="*/ 2630880 w 10020803"/>
              <a:gd name="connsiteY6016" fmla="*/ 2921338 h 5071844"/>
              <a:gd name="connsiteX6017" fmla="*/ 2575022 w 10020803"/>
              <a:gd name="connsiteY6017" fmla="*/ 2898995 h 5071844"/>
              <a:gd name="connsiteX6018" fmla="*/ 2480066 w 10020803"/>
              <a:gd name="connsiteY6018" fmla="*/ 2871066 h 5071844"/>
              <a:gd name="connsiteX6019" fmla="*/ 2390694 w 10020803"/>
              <a:gd name="connsiteY6019" fmla="*/ 2848724 h 5071844"/>
              <a:gd name="connsiteX6020" fmla="*/ 2368350 w 10020803"/>
              <a:gd name="connsiteY6020" fmla="*/ 2837552 h 5071844"/>
              <a:gd name="connsiteX6021" fmla="*/ 2334836 w 10020803"/>
              <a:gd name="connsiteY6021" fmla="*/ 2837552 h 5071844"/>
              <a:gd name="connsiteX6022" fmla="*/ 2323665 w 10020803"/>
              <a:gd name="connsiteY6022" fmla="*/ 2837552 h 5071844"/>
              <a:gd name="connsiteX6023" fmla="*/ 2346007 w 10020803"/>
              <a:gd name="connsiteY6023" fmla="*/ 2848724 h 5071844"/>
              <a:gd name="connsiteX6024" fmla="*/ 2379523 w 10020803"/>
              <a:gd name="connsiteY6024" fmla="*/ 2859895 h 5071844"/>
              <a:gd name="connsiteX6025" fmla="*/ 2401864 w 10020803"/>
              <a:gd name="connsiteY6025" fmla="*/ 2876652 h 5071844"/>
              <a:gd name="connsiteX6026" fmla="*/ 2413037 w 10020803"/>
              <a:gd name="connsiteY6026" fmla="*/ 2882238 h 5071844"/>
              <a:gd name="connsiteX6027" fmla="*/ 2480066 w 10020803"/>
              <a:gd name="connsiteY6027" fmla="*/ 2898995 h 5071844"/>
              <a:gd name="connsiteX6028" fmla="*/ 2513581 w 10020803"/>
              <a:gd name="connsiteY6028" fmla="*/ 2915752 h 5071844"/>
              <a:gd name="connsiteX6029" fmla="*/ 2491238 w 10020803"/>
              <a:gd name="connsiteY6029" fmla="*/ 2926923 h 5071844"/>
              <a:gd name="connsiteX6030" fmla="*/ 2480066 w 10020803"/>
              <a:gd name="connsiteY6030" fmla="*/ 2915752 h 5071844"/>
              <a:gd name="connsiteX6031" fmla="*/ 2435380 w 10020803"/>
              <a:gd name="connsiteY6031" fmla="*/ 2904581 h 5071844"/>
              <a:gd name="connsiteX6032" fmla="*/ 2424208 w 10020803"/>
              <a:gd name="connsiteY6032" fmla="*/ 2893409 h 5071844"/>
              <a:gd name="connsiteX6033" fmla="*/ 2401864 w 10020803"/>
              <a:gd name="connsiteY6033" fmla="*/ 2893409 h 5071844"/>
              <a:gd name="connsiteX6034" fmla="*/ 2401864 w 10020803"/>
              <a:gd name="connsiteY6034" fmla="*/ 2882238 h 5071844"/>
              <a:gd name="connsiteX6035" fmla="*/ 2390694 w 10020803"/>
              <a:gd name="connsiteY6035" fmla="*/ 2882238 h 5071844"/>
              <a:gd name="connsiteX6036" fmla="*/ 2368350 w 10020803"/>
              <a:gd name="connsiteY6036" fmla="*/ 2882238 h 5071844"/>
              <a:gd name="connsiteX6037" fmla="*/ 2368350 w 10020803"/>
              <a:gd name="connsiteY6037" fmla="*/ 2893409 h 5071844"/>
              <a:gd name="connsiteX6038" fmla="*/ 2357180 w 10020803"/>
              <a:gd name="connsiteY6038" fmla="*/ 2882238 h 5071844"/>
              <a:gd name="connsiteX6039" fmla="*/ 2368350 w 10020803"/>
              <a:gd name="connsiteY6039" fmla="*/ 2876652 h 5071844"/>
              <a:gd name="connsiteX6040" fmla="*/ 2368350 w 10020803"/>
              <a:gd name="connsiteY6040" fmla="*/ 2871066 h 5071844"/>
              <a:gd name="connsiteX6041" fmla="*/ 2334836 w 10020803"/>
              <a:gd name="connsiteY6041" fmla="*/ 2871066 h 5071844"/>
              <a:gd name="connsiteX6042" fmla="*/ 2301322 w 10020803"/>
              <a:gd name="connsiteY6042" fmla="*/ 2871066 h 5071844"/>
              <a:gd name="connsiteX6043" fmla="*/ 2278979 w 10020803"/>
              <a:gd name="connsiteY6043" fmla="*/ 2859895 h 5071844"/>
              <a:gd name="connsiteX6044" fmla="*/ 2256637 w 10020803"/>
              <a:gd name="connsiteY6044" fmla="*/ 2859895 h 5071844"/>
              <a:gd name="connsiteX6045" fmla="*/ 2278979 w 10020803"/>
              <a:gd name="connsiteY6045" fmla="*/ 2848724 h 5071844"/>
              <a:gd name="connsiteX6046" fmla="*/ 2290150 w 10020803"/>
              <a:gd name="connsiteY6046" fmla="*/ 2859895 h 5071844"/>
              <a:gd name="connsiteX6047" fmla="*/ 2290150 w 10020803"/>
              <a:gd name="connsiteY6047" fmla="*/ 2848724 h 5071844"/>
              <a:gd name="connsiteX6048" fmla="*/ 2278979 w 10020803"/>
              <a:gd name="connsiteY6048" fmla="*/ 2837552 h 5071844"/>
              <a:gd name="connsiteX6049" fmla="*/ 2245465 w 10020803"/>
              <a:gd name="connsiteY6049" fmla="*/ 2826381 h 5071844"/>
              <a:gd name="connsiteX6050" fmla="*/ 2200779 w 10020803"/>
              <a:gd name="connsiteY6050" fmla="*/ 2815208 h 5071844"/>
              <a:gd name="connsiteX6051" fmla="*/ 2178436 w 10020803"/>
              <a:gd name="connsiteY6051" fmla="*/ 2815208 h 5071844"/>
              <a:gd name="connsiteX6052" fmla="*/ 2144921 w 10020803"/>
              <a:gd name="connsiteY6052" fmla="*/ 2826381 h 5071844"/>
              <a:gd name="connsiteX6053" fmla="*/ 2111407 w 10020803"/>
              <a:gd name="connsiteY6053" fmla="*/ 2815208 h 5071844"/>
              <a:gd name="connsiteX6054" fmla="*/ 2083480 w 10020803"/>
              <a:gd name="connsiteY6054" fmla="*/ 2798451 h 5071844"/>
              <a:gd name="connsiteX6055" fmla="*/ 2055550 w 10020803"/>
              <a:gd name="connsiteY6055" fmla="*/ 2792865 h 5071844"/>
              <a:gd name="connsiteX6056" fmla="*/ 1955006 w 10020803"/>
              <a:gd name="connsiteY6056" fmla="*/ 2759351 h 5071844"/>
              <a:gd name="connsiteX6057" fmla="*/ 1955006 w 10020803"/>
              <a:gd name="connsiteY6057" fmla="*/ 2748180 h 5071844"/>
              <a:gd name="connsiteX6058" fmla="*/ 1932663 w 10020803"/>
              <a:gd name="connsiteY6058" fmla="*/ 2737008 h 5071844"/>
              <a:gd name="connsiteX6059" fmla="*/ 1887978 w 10020803"/>
              <a:gd name="connsiteY6059" fmla="*/ 2725837 h 5071844"/>
              <a:gd name="connsiteX6060" fmla="*/ 1876806 w 10020803"/>
              <a:gd name="connsiteY6060" fmla="*/ 2725837 h 5071844"/>
              <a:gd name="connsiteX6061" fmla="*/ 1876806 w 10020803"/>
              <a:gd name="connsiteY6061" fmla="*/ 2742594 h 5071844"/>
              <a:gd name="connsiteX6062" fmla="*/ 1887978 w 10020803"/>
              <a:gd name="connsiteY6062" fmla="*/ 2759351 h 5071844"/>
              <a:gd name="connsiteX6063" fmla="*/ 1921492 w 10020803"/>
              <a:gd name="connsiteY6063" fmla="*/ 2776108 h 5071844"/>
              <a:gd name="connsiteX6064" fmla="*/ 1932663 w 10020803"/>
              <a:gd name="connsiteY6064" fmla="*/ 2787281 h 5071844"/>
              <a:gd name="connsiteX6065" fmla="*/ 1927078 w 10020803"/>
              <a:gd name="connsiteY6065" fmla="*/ 2787281 h 5071844"/>
              <a:gd name="connsiteX6066" fmla="*/ 1887978 w 10020803"/>
              <a:gd name="connsiteY6066" fmla="*/ 2770524 h 5071844"/>
              <a:gd name="connsiteX6067" fmla="*/ 1854464 w 10020803"/>
              <a:gd name="connsiteY6067" fmla="*/ 2748180 h 5071844"/>
              <a:gd name="connsiteX6068" fmla="*/ 1865635 w 10020803"/>
              <a:gd name="connsiteY6068" fmla="*/ 2725837 h 5071844"/>
              <a:gd name="connsiteX6069" fmla="*/ 1854464 w 10020803"/>
              <a:gd name="connsiteY6069" fmla="*/ 2714666 h 5071844"/>
              <a:gd name="connsiteX6070" fmla="*/ 1854464 w 10020803"/>
              <a:gd name="connsiteY6070" fmla="*/ 2703494 h 5071844"/>
              <a:gd name="connsiteX6071" fmla="*/ 1865635 w 10020803"/>
              <a:gd name="connsiteY6071" fmla="*/ 2703494 h 5071844"/>
              <a:gd name="connsiteX6072" fmla="*/ 1860049 w 10020803"/>
              <a:gd name="connsiteY6072" fmla="*/ 2697909 h 5071844"/>
              <a:gd name="connsiteX6073" fmla="*/ 1843292 w 10020803"/>
              <a:gd name="connsiteY6073" fmla="*/ 2692323 h 5071844"/>
              <a:gd name="connsiteX6074" fmla="*/ 1820949 w 10020803"/>
              <a:gd name="connsiteY6074" fmla="*/ 2675566 h 5071844"/>
              <a:gd name="connsiteX6075" fmla="*/ 1798607 w 10020803"/>
              <a:gd name="connsiteY6075" fmla="*/ 2669980 h 5071844"/>
              <a:gd name="connsiteX6076" fmla="*/ 1776264 w 10020803"/>
              <a:gd name="connsiteY6076" fmla="*/ 2681151 h 5071844"/>
              <a:gd name="connsiteX6077" fmla="*/ 1798607 w 10020803"/>
              <a:gd name="connsiteY6077" fmla="*/ 2681151 h 5071844"/>
              <a:gd name="connsiteX6078" fmla="*/ 1820949 w 10020803"/>
              <a:gd name="connsiteY6078" fmla="*/ 2692323 h 5071844"/>
              <a:gd name="connsiteX6079" fmla="*/ 1832121 w 10020803"/>
              <a:gd name="connsiteY6079" fmla="*/ 2714666 h 5071844"/>
              <a:gd name="connsiteX6080" fmla="*/ 1798607 w 10020803"/>
              <a:gd name="connsiteY6080" fmla="*/ 2703494 h 5071844"/>
              <a:gd name="connsiteX6081" fmla="*/ 1765091 w 10020803"/>
              <a:gd name="connsiteY6081" fmla="*/ 2703494 h 5071844"/>
              <a:gd name="connsiteX6082" fmla="*/ 1787435 w 10020803"/>
              <a:gd name="connsiteY6082" fmla="*/ 2725837 h 5071844"/>
              <a:gd name="connsiteX6083" fmla="*/ 1798607 w 10020803"/>
              <a:gd name="connsiteY6083" fmla="*/ 2725837 h 5071844"/>
              <a:gd name="connsiteX6084" fmla="*/ 1809778 w 10020803"/>
              <a:gd name="connsiteY6084" fmla="*/ 2725837 h 5071844"/>
              <a:gd name="connsiteX6085" fmla="*/ 1815364 w 10020803"/>
              <a:gd name="connsiteY6085" fmla="*/ 2731423 h 5071844"/>
              <a:gd name="connsiteX6086" fmla="*/ 1820949 w 10020803"/>
              <a:gd name="connsiteY6086" fmla="*/ 2748180 h 5071844"/>
              <a:gd name="connsiteX6087" fmla="*/ 1809778 w 10020803"/>
              <a:gd name="connsiteY6087" fmla="*/ 2748180 h 5071844"/>
              <a:gd name="connsiteX6088" fmla="*/ 1787435 w 10020803"/>
              <a:gd name="connsiteY6088" fmla="*/ 2737008 h 5071844"/>
              <a:gd name="connsiteX6089" fmla="*/ 1720406 w 10020803"/>
              <a:gd name="connsiteY6089" fmla="*/ 2725837 h 5071844"/>
              <a:gd name="connsiteX6090" fmla="*/ 1692477 w 10020803"/>
              <a:gd name="connsiteY6090" fmla="*/ 2714666 h 5071844"/>
              <a:gd name="connsiteX6091" fmla="*/ 1675720 w 10020803"/>
              <a:gd name="connsiteY6091" fmla="*/ 2703494 h 5071844"/>
              <a:gd name="connsiteX6092" fmla="*/ 1686891 w 10020803"/>
              <a:gd name="connsiteY6092" fmla="*/ 2703494 h 5071844"/>
              <a:gd name="connsiteX6093" fmla="*/ 1675720 w 10020803"/>
              <a:gd name="connsiteY6093" fmla="*/ 2692323 h 5071844"/>
              <a:gd name="connsiteX6094" fmla="*/ 1664548 w 10020803"/>
              <a:gd name="connsiteY6094" fmla="*/ 2686737 h 5071844"/>
              <a:gd name="connsiteX6095" fmla="*/ 1653377 w 10020803"/>
              <a:gd name="connsiteY6095" fmla="*/ 2669980 h 5071844"/>
              <a:gd name="connsiteX6096" fmla="*/ 1619863 w 10020803"/>
              <a:gd name="connsiteY6096" fmla="*/ 2658809 h 5071844"/>
              <a:gd name="connsiteX6097" fmla="*/ 1597520 w 10020803"/>
              <a:gd name="connsiteY6097" fmla="*/ 2658809 h 5071844"/>
              <a:gd name="connsiteX6098" fmla="*/ 1586349 w 10020803"/>
              <a:gd name="connsiteY6098" fmla="*/ 2647637 h 5071844"/>
              <a:gd name="connsiteX6099" fmla="*/ 9741515 w 10020803"/>
              <a:gd name="connsiteY6099" fmla="*/ 2636466 h 5071844"/>
              <a:gd name="connsiteX6100" fmla="*/ 9752687 w 10020803"/>
              <a:gd name="connsiteY6100" fmla="*/ 2647637 h 5071844"/>
              <a:gd name="connsiteX6101" fmla="*/ 9741515 w 10020803"/>
              <a:gd name="connsiteY6101" fmla="*/ 2647637 h 5071844"/>
              <a:gd name="connsiteX6102" fmla="*/ 9730346 w 10020803"/>
              <a:gd name="connsiteY6102" fmla="*/ 2647637 h 5071844"/>
              <a:gd name="connsiteX6103" fmla="*/ 9741515 w 10020803"/>
              <a:gd name="connsiteY6103" fmla="*/ 2636466 h 5071844"/>
              <a:gd name="connsiteX6104" fmla="*/ 9596287 w 10020803"/>
              <a:gd name="connsiteY6104" fmla="*/ 2636466 h 5071844"/>
              <a:gd name="connsiteX6105" fmla="*/ 9629801 w 10020803"/>
              <a:gd name="connsiteY6105" fmla="*/ 2647637 h 5071844"/>
              <a:gd name="connsiteX6106" fmla="*/ 9607459 w 10020803"/>
              <a:gd name="connsiteY6106" fmla="*/ 2655086 h 5071844"/>
              <a:gd name="connsiteX6107" fmla="*/ 9607459 w 10020803"/>
              <a:gd name="connsiteY6107" fmla="*/ 2647637 h 5071844"/>
              <a:gd name="connsiteX6108" fmla="*/ 9596287 w 10020803"/>
              <a:gd name="connsiteY6108" fmla="*/ 2636466 h 5071844"/>
              <a:gd name="connsiteX6109" fmla="*/ 9249972 w 10020803"/>
              <a:gd name="connsiteY6109" fmla="*/ 2636466 h 5071844"/>
              <a:gd name="connsiteX6110" fmla="*/ 9249972 w 10020803"/>
              <a:gd name="connsiteY6110" fmla="*/ 2647637 h 5071844"/>
              <a:gd name="connsiteX6111" fmla="*/ 9261144 w 10020803"/>
              <a:gd name="connsiteY6111" fmla="*/ 2636466 h 5071844"/>
              <a:gd name="connsiteX6112" fmla="*/ 9249972 w 10020803"/>
              <a:gd name="connsiteY6112" fmla="*/ 2636466 h 5071844"/>
              <a:gd name="connsiteX6113" fmla="*/ 9004200 w 10020803"/>
              <a:gd name="connsiteY6113" fmla="*/ 2636466 h 5071844"/>
              <a:gd name="connsiteX6114" fmla="*/ 9004200 w 10020803"/>
              <a:gd name="connsiteY6114" fmla="*/ 2647637 h 5071844"/>
              <a:gd name="connsiteX6115" fmla="*/ 9026543 w 10020803"/>
              <a:gd name="connsiteY6115" fmla="*/ 2647637 h 5071844"/>
              <a:gd name="connsiteX6116" fmla="*/ 9020957 w 10020803"/>
              <a:gd name="connsiteY6116" fmla="*/ 2636466 h 5071844"/>
              <a:gd name="connsiteX6117" fmla="*/ 9004200 w 10020803"/>
              <a:gd name="connsiteY6117" fmla="*/ 2636466 h 5071844"/>
              <a:gd name="connsiteX6118" fmla="*/ 2312493 w 10020803"/>
              <a:gd name="connsiteY6118" fmla="*/ 2636466 h 5071844"/>
              <a:gd name="connsiteX6119" fmla="*/ 2323665 w 10020803"/>
              <a:gd name="connsiteY6119" fmla="*/ 2647637 h 5071844"/>
              <a:gd name="connsiteX6120" fmla="*/ 2323665 w 10020803"/>
              <a:gd name="connsiteY6120" fmla="*/ 2636466 h 5071844"/>
              <a:gd name="connsiteX6121" fmla="*/ 1820949 w 10020803"/>
              <a:gd name="connsiteY6121" fmla="*/ 2636466 h 5071844"/>
              <a:gd name="connsiteX6122" fmla="*/ 1832121 w 10020803"/>
              <a:gd name="connsiteY6122" fmla="*/ 2647637 h 5071844"/>
              <a:gd name="connsiteX6123" fmla="*/ 1832121 w 10020803"/>
              <a:gd name="connsiteY6123" fmla="*/ 2636466 h 5071844"/>
              <a:gd name="connsiteX6124" fmla="*/ 1820949 w 10020803"/>
              <a:gd name="connsiteY6124" fmla="*/ 2636466 h 5071844"/>
              <a:gd name="connsiteX6125" fmla="*/ 1686891 w 10020803"/>
              <a:gd name="connsiteY6125" fmla="*/ 2636466 h 5071844"/>
              <a:gd name="connsiteX6126" fmla="*/ 1698063 w 10020803"/>
              <a:gd name="connsiteY6126" fmla="*/ 2658809 h 5071844"/>
              <a:gd name="connsiteX6127" fmla="*/ 1698063 w 10020803"/>
              <a:gd name="connsiteY6127" fmla="*/ 2647637 h 5071844"/>
              <a:gd name="connsiteX6128" fmla="*/ 1072461 w 10020803"/>
              <a:gd name="connsiteY6128" fmla="*/ 2636466 h 5071844"/>
              <a:gd name="connsiteX6129" fmla="*/ 1050118 w 10020803"/>
              <a:gd name="connsiteY6129" fmla="*/ 2647637 h 5071844"/>
              <a:gd name="connsiteX6130" fmla="*/ 1128318 w 10020803"/>
              <a:gd name="connsiteY6130" fmla="*/ 2669980 h 5071844"/>
              <a:gd name="connsiteX6131" fmla="*/ 1145075 w 10020803"/>
              <a:gd name="connsiteY6131" fmla="*/ 2669980 h 5071844"/>
              <a:gd name="connsiteX6132" fmla="*/ 1150661 w 10020803"/>
              <a:gd name="connsiteY6132" fmla="*/ 2681151 h 5071844"/>
              <a:gd name="connsiteX6133" fmla="*/ 1173005 w 10020803"/>
              <a:gd name="connsiteY6133" fmla="*/ 2681151 h 5071844"/>
              <a:gd name="connsiteX6134" fmla="*/ 1173005 w 10020803"/>
              <a:gd name="connsiteY6134" fmla="*/ 2669980 h 5071844"/>
              <a:gd name="connsiteX6135" fmla="*/ 1156247 w 10020803"/>
              <a:gd name="connsiteY6135" fmla="*/ 2658809 h 5071844"/>
              <a:gd name="connsiteX6136" fmla="*/ 1128318 w 10020803"/>
              <a:gd name="connsiteY6136" fmla="*/ 2647637 h 5071844"/>
              <a:gd name="connsiteX6137" fmla="*/ 1117147 w 10020803"/>
              <a:gd name="connsiteY6137" fmla="*/ 2647637 h 5071844"/>
              <a:gd name="connsiteX6138" fmla="*/ 1094804 w 10020803"/>
              <a:gd name="connsiteY6138" fmla="*/ 2647637 h 5071844"/>
              <a:gd name="connsiteX6139" fmla="*/ 1072461 w 10020803"/>
              <a:gd name="connsiteY6139" fmla="*/ 2636466 h 5071844"/>
              <a:gd name="connsiteX6140" fmla="*/ 9909088 w 10020803"/>
              <a:gd name="connsiteY6140" fmla="*/ 2625293 h 5071844"/>
              <a:gd name="connsiteX6141" fmla="*/ 9909088 w 10020803"/>
              <a:gd name="connsiteY6141" fmla="*/ 2636466 h 5071844"/>
              <a:gd name="connsiteX6142" fmla="*/ 9897916 w 10020803"/>
              <a:gd name="connsiteY6142" fmla="*/ 2636466 h 5071844"/>
              <a:gd name="connsiteX6143" fmla="*/ 2287358 w 10020803"/>
              <a:gd name="connsiteY6143" fmla="*/ 2608538 h 5071844"/>
              <a:gd name="connsiteX6144" fmla="*/ 2278979 w 10020803"/>
              <a:gd name="connsiteY6144" fmla="*/ 2614123 h 5071844"/>
              <a:gd name="connsiteX6145" fmla="*/ 2278979 w 10020803"/>
              <a:gd name="connsiteY6145" fmla="*/ 2625293 h 5071844"/>
              <a:gd name="connsiteX6146" fmla="*/ 2290150 w 10020803"/>
              <a:gd name="connsiteY6146" fmla="*/ 2619709 h 5071844"/>
              <a:gd name="connsiteX6147" fmla="*/ 2290150 w 10020803"/>
              <a:gd name="connsiteY6147" fmla="*/ 2614123 h 5071844"/>
              <a:gd name="connsiteX6148" fmla="*/ 2287358 w 10020803"/>
              <a:gd name="connsiteY6148" fmla="*/ 2608538 h 5071844"/>
              <a:gd name="connsiteX6149" fmla="*/ 9741515 w 10020803"/>
              <a:gd name="connsiteY6149" fmla="*/ 2591779 h 5071844"/>
              <a:gd name="connsiteX6150" fmla="*/ 9752687 w 10020803"/>
              <a:gd name="connsiteY6150" fmla="*/ 2591779 h 5071844"/>
              <a:gd name="connsiteX6151" fmla="*/ 9741515 w 10020803"/>
              <a:gd name="connsiteY6151" fmla="*/ 2602952 h 5071844"/>
              <a:gd name="connsiteX6152" fmla="*/ 1418777 w 10020803"/>
              <a:gd name="connsiteY6152" fmla="*/ 2580609 h 5071844"/>
              <a:gd name="connsiteX6153" fmla="*/ 1441120 w 10020803"/>
              <a:gd name="connsiteY6153" fmla="*/ 2591779 h 5071844"/>
              <a:gd name="connsiteX6154" fmla="*/ 1463462 w 10020803"/>
              <a:gd name="connsiteY6154" fmla="*/ 2614123 h 5071844"/>
              <a:gd name="connsiteX6155" fmla="*/ 1491391 w 10020803"/>
              <a:gd name="connsiteY6155" fmla="*/ 2619709 h 5071844"/>
              <a:gd name="connsiteX6156" fmla="*/ 1508148 w 10020803"/>
              <a:gd name="connsiteY6156" fmla="*/ 2636466 h 5071844"/>
              <a:gd name="connsiteX6157" fmla="*/ 1474634 w 10020803"/>
              <a:gd name="connsiteY6157" fmla="*/ 2636466 h 5071844"/>
              <a:gd name="connsiteX6158" fmla="*/ 1429948 w 10020803"/>
              <a:gd name="connsiteY6158" fmla="*/ 2608536 h 5071844"/>
              <a:gd name="connsiteX6159" fmla="*/ 1418777 w 10020803"/>
              <a:gd name="connsiteY6159" fmla="*/ 2591779 h 5071844"/>
              <a:gd name="connsiteX6160" fmla="*/ 1418777 w 10020803"/>
              <a:gd name="connsiteY6160" fmla="*/ 2602952 h 5071844"/>
              <a:gd name="connsiteX6161" fmla="*/ 1407605 w 10020803"/>
              <a:gd name="connsiteY6161" fmla="*/ 2614123 h 5071844"/>
              <a:gd name="connsiteX6162" fmla="*/ 1418777 w 10020803"/>
              <a:gd name="connsiteY6162" fmla="*/ 2625293 h 5071844"/>
              <a:gd name="connsiteX6163" fmla="*/ 1508148 w 10020803"/>
              <a:gd name="connsiteY6163" fmla="*/ 2647637 h 5071844"/>
              <a:gd name="connsiteX6164" fmla="*/ 1513734 w 10020803"/>
              <a:gd name="connsiteY6164" fmla="*/ 2653223 h 5071844"/>
              <a:gd name="connsiteX6165" fmla="*/ 1530491 w 10020803"/>
              <a:gd name="connsiteY6165" fmla="*/ 2658809 h 5071844"/>
              <a:gd name="connsiteX6166" fmla="*/ 1541662 w 10020803"/>
              <a:gd name="connsiteY6166" fmla="*/ 2658809 h 5071844"/>
              <a:gd name="connsiteX6167" fmla="*/ 1541662 w 10020803"/>
              <a:gd name="connsiteY6167" fmla="*/ 2647637 h 5071844"/>
              <a:gd name="connsiteX6168" fmla="*/ 1530491 w 10020803"/>
              <a:gd name="connsiteY6168" fmla="*/ 2658809 h 5071844"/>
              <a:gd name="connsiteX6169" fmla="*/ 1519319 w 10020803"/>
              <a:gd name="connsiteY6169" fmla="*/ 2636466 h 5071844"/>
              <a:gd name="connsiteX6170" fmla="*/ 1541662 w 10020803"/>
              <a:gd name="connsiteY6170" fmla="*/ 2636466 h 5071844"/>
              <a:gd name="connsiteX6171" fmla="*/ 1547248 w 10020803"/>
              <a:gd name="connsiteY6171" fmla="*/ 2625293 h 5071844"/>
              <a:gd name="connsiteX6172" fmla="*/ 1541662 w 10020803"/>
              <a:gd name="connsiteY6172" fmla="*/ 2614123 h 5071844"/>
              <a:gd name="connsiteX6173" fmla="*/ 1552835 w 10020803"/>
              <a:gd name="connsiteY6173" fmla="*/ 2614123 h 5071844"/>
              <a:gd name="connsiteX6174" fmla="*/ 1564005 w 10020803"/>
              <a:gd name="connsiteY6174" fmla="*/ 2625293 h 5071844"/>
              <a:gd name="connsiteX6175" fmla="*/ 1575178 w 10020803"/>
              <a:gd name="connsiteY6175" fmla="*/ 2636466 h 5071844"/>
              <a:gd name="connsiteX6176" fmla="*/ 1586349 w 10020803"/>
              <a:gd name="connsiteY6176" fmla="*/ 2636466 h 5071844"/>
              <a:gd name="connsiteX6177" fmla="*/ 1625449 w 10020803"/>
              <a:gd name="connsiteY6177" fmla="*/ 2642050 h 5071844"/>
              <a:gd name="connsiteX6178" fmla="*/ 1664548 w 10020803"/>
              <a:gd name="connsiteY6178" fmla="*/ 2647637 h 5071844"/>
              <a:gd name="connsiteX6179" fmla="*/ 1653377 w 10020803"/>
              <a:gd name="connsiteY6179" fmla="*/ 2625293 h 5071844"/>
              <a:gd name="connsiteX6180" fmla="*/ 1597520 w 10020803"/>
              <a:gd name="connsiteY6180" fmla="*/ 2614123 h 5071844"/>
              <a:gd name="connsiteX6181" fmla="*/ 1569592 w 10020803"/>
              <a:gd name="connsiteY6181" fmla="*/ 2608536 h 5071844"/>
              <a:gd name="connsiteX6182" fmla="*/ 1541662 w 10020803"/>
              <a:gd name="connsiteY6182" fmla="*/ 2602952 h 5071844"/>
              <a:gd name="connsiteX6183" fmla="*/ 1513734 w 10020803"/>
              <a:gd name="connsiteY6183" fmla="*/ 2597366 h 5071844"/>
              <a:gd name="connsiteX6184" fmla="*/ 1485805 w 10020803"/>
              <a:gd name="connsiteY6184" fmla="*/ 2591779 h 5071844"/>
              <a:gd name="connsiteX6185" fmla="*/ 1463462 w 10020803"/>
              <a:gd name="connsiteY6185" fmla="*/ 2580609 h 5071844"/>
              <a:gd name="connsiteX6186" fmla="*/ 1441120 w 10020803"/>
              <a:gd name="connsiteY6186" fmla="*/ 2580609 h 5071844"/>
              <a:gd name="connsiteX6187" fmla="*/ 904889 w 10020803"/>
              <a:gd name="connsiteY6187" fmla="*/ 2561058 h 5071844"/>
              <a:gd name="connsiteX6188" fmla="*/ 910475 w 10020803"/>
              <a:gd name="connsiteY6188" fmla="*/ 2563852 h 5071844"/>
              <a:gd name="connsiteX6189" fmla="*/ 916060 w 10020803"/>
              <a:gd name="connsiteY6189" fmla="*/ 2569436 h 5071844"/>
              <a:gd name="connsiteX6190" fmla="*/ 904889 w 10020803"/>
              <a:gd name="connsiteY6190" fmla="*/ 2569436 h 5071844"/>
              <a:gd name="connsiteX6191" fmla="*/ 899303 w 10020803"/>
              <a:gd name="connsiteY6191" fmla="*/ 2563852 h 5071844"/>
              <a:gd name="connsiteX6192" fmla="*/ 904889 w 10020803"/>
              <a:gd name="connsiteY6192" fmla="*/ 2561058 h 5071844"/>
              <a:gd name="connsiteX6193" fmla="*/ 1362920 w 10020803"/>
              <a:gd name="connsiteY6193" fmla="*/ 2558265 h 5071844"/>
              <a:gd name="connsiteX6194" fmla="*/ 1374090 w 10020803"/>
              <a:gd name="connsiteY6194" fmla="*/ 2569436 h 5071844"/>
              <a:gd name="connsiteX6195" fmla="*/ 1385263 w 10020803"/>
              <a:gd name="connsiteY6195" fmla="*/ 2569436 h 5071844"/>
              <a:gd name="connsiteX6196" fmla="*/ 1374090 w 10020803"/>
              <a:gd name="connsiteY6196" fmla="*/ 2558265 h 5071844"/>
              <a:gd name="connsiteX6197" fmla="*/ 1362920 w 10020803"/>
              <a:gd name="connsiteY6197" fmla="*/ 2558265 h 5071844"/>
              <a:gd name="connsiteX6198" fmla="*/ 9037714 w 10020803"/>
              <a:gd name="connsiteY6198" fmla="*/ 2535922 h 5071844"/>
              <a:gd name="connsiteX6199" fmla="*/ 9048886 w 10020803"/>
              <a:gd name="connsiteY6199" fmla="*/ 2547094 h 5071844"/>
              <a:gd name="connsiteX6200" fmla="*/ 9082400 w 10020803"/>
              <a:gd name="connsiteY6200" fmla="*/ 2547094 h 5071844"/>
              <a:gd name="connsiteX6201" fmla="*/ 9065643 w 10020803"/>
              <a:gd name="connsiteY6201" fmla="*/ 2535922 h 5071844"/>
              <a:gd name="connsiteX6202" fmla="*/ 9048886 w 10020803"/>
              <a:gd name="connsiteY6202" fmla="*/ 2535922 h 5071844"/>
              <a:gd name="connsiteX6203" fmla="*/ 1295890 w 10020803"/>
              <a:gd name="connsiteY6203" fmla="*/ 2535922 h 5071844"/>
              <a:gd name="connsiteX6204" fmla="*/ 1284719 w 10020803"/>
              <a:gd name="connsiteY6204" fmla="*/ 2547094 h 5071844"/>
              <a:gd name="connsiteX6205" fmla="*/ 1307062 w 10020803"/>
              <a:gd name="connsiteY6205" fmla="*/ 2535922 h 5071844"/>
              <a:gd name="connsiteX6206" fmla="*/ 1105975 w 10020803"/>
              <a:gd name="connsiteY6206" fmla="*/ 2535922 h 5071844"/>
              <a:gd name="connsiteX6207" fmla="*/ 1117147 w 10020803"/>
              <a:gd name="connsiteY6207" fmla="*/ 2547094 h 5071844"/>
              <a:gd name="connsiteX6208" fmla="*/ 1117147 w 10020803"/>
              <a:gd name="connsiteY6208" fmla="*/ 2535922 h 5071844"/>
              <a:gd name="connsiteX6209" fmla="*/ 1105975 w 10020803"/>
              <a:gd name="connsiteY6209" fmla="*/ 2535922 h 5071844"/>
              <a:gd name="connsiteX6210" fmla="*/ 9428716 w 10020803"/>
              <a:gd name="connsiteY6210" fmla="*/ 2524751 h 5071844"/>
              <a:gd name="connsiteX6211" fmla="*/ 9451058 w 10020803"/>
              <a:gd name="connsiteY6211" fmla="*/ 2535922 h 5071844"/>
              <a:gd name="connsiteX6212" fmla="*/ 9439887 w 10020803"/>
              <a:gd name="connsiteY6212" fmla="*/ 2535922 h 5071844"/>
              <a:gd name="connsiteX6213" fmla="*/ 1083632 w 10020803"/>
              <a:gd name="connsiteY6213" fmla="*/ 2524751 h 5071844"/>
              <a:gd name="connsiteX6214" fmla="*/ 1083632 w 10020803"/>
              <a:gd name="connsiteY6214" fmla="*/ 2535922 h 5071844"/>
              <a:gd name="connsiteX6215" fmla="*/ 1094804 w 10020803"/>
              <a:gd name="connsiteY6215" fmla="*/ 2535922 h 5071844"/>
              <a:gd name="connsiteX6216" fmla="*/ 1083632 w 10020803"/>
              <a:gd name="connsiteY6216" fmla="*/ 2524751 h 5071844"/>
              <a:gd name="connsiteX6217" fmla="*/ 9372859 w 10020803"/>
              <a:gd name="connsiteY6217" fmla="*/ 2502408 h 5071844"/>
              <a:gd name="connsiteX6218" fmla="*/ 9384030 w 10020803"/>
              <a:gd name="connsiteY6218" fmla="*/ 2507994 h 5071844"/>
              <a:gd name="connsiteX6219" fmla="*/ 9395201 w 10020803"/>
              <a:gd name="connsiteY6219" fmla="*/ 2513579 h 5071844"/>
              <a:gd name="connsiteX6220" fmla="*/ 9384030 w 10020803"/>
              <a:gd name="connsiteY6220" fmla="*/ 2513579 h 5071844"/>
              <a:gd name="connsiteX6221" fmla="*/ 1575178 w 10020803"/>
              <a:gd name="connsiteY6221" fmla="*/ 2502408 h 5071844"/>
              <a:gd name="connsiteX6222" fmla="*/ 1575178 w 10020803"/>
              <a:gd name="connsiteY6222" fmla="*/ 2513579 h 5071844"/>
              <a:gd name="connsiteX6223" fmla="*/ 1586349 w 10020803"/>
              <a:gd name="connsiteY6223" fmla="*/ 2513579 h 5071844"/>
              <a:gd name="connsiteX6224" fmla="*/ 1586349 w 10020803"/>
              <a:gd name="connsiteY6224" fmla="*/ 2524751 h 5071844"/>
              <a:gd name="connsiteX6225" fmla="*/ 1552835 w 10020803"/>
              <a:gd name="connsiteY6225" fmla="*/ 2524751 h 5071844"/>
              <a:gd name="connsiteX6226" fmla="*/ 1530491 w 10020803"/>
              <a:gd name="connsiteY6226" fmla="*/ 2524751 h 5071844"/>
              <a:gd name="connsiteX6227" fmla="*/ 1552835 w 10020803"/>
              <a:gd name="connsiteY6227" fmla="*/ 2535922 h 5071844"/>
              <a:gd name="connsiteX6228" fmla="*/ 1575178 w 10020803"/>
              <a:gd name="connsiteY6228" fmla="*/ 2535922 h 5071844"/>
              <a:gd name="connsiteX6229" fmla="*/ 1586349 w 10020803"/>
              <a:gd name="connsiteY6229" fmla="*/ 2547094 h 5071844"/>
              <a:gd name="connsiteX6230" fmla="*/ 1597520 w 10020803"/>
              <a:gd name="connsiteY6230" fmla="*/ 2535922 h 5071844"/>
              <a:gd name="connsiteX6231" fmla="*/ 1597520 w 10020803"/>
              <a:gd name="connsiteY6231" fmla="*/ 2547094 h 5071844"/>
              <a:gd name="connsiteX6232" fmla="*/ 1619863 w 10020803"/>
              <a:gd name="connsiteY6232" fmla="*/ 2547094 h 5071844"/>
              <a:gd name="connsiteX6233" fmla="*/ 1642206 w 10020803"/>
              <a:gd name="connsiteY6233" fmla="*/ 2558265 h 5071844"/>
              <a:gd name="connsiteX6234" fmla="*/ 1647792 w 10020803"/>
              <a:gd name="connsiteY6234" fmla="*/ 2558265 h 5071844"/>
              <a:gd name="connsiteX6235" fmla="*/ 1664548 w 10020803"/>
              <a:gd name="connsiteY6235" fmla="*/ 2558265 h 5071844"/>
              <a:gd name="connsiteX6236" fmla="*/ 1664548 w 10020803"/>
              <a:gd name="connsiteY6236" fmla="*/ 2569436 h 5071844"/>
              <a:gd name="connsiteX6237" fmla="*/ 1653377 w 10020803"/>
              <a:gd name="connsiteY6237" fmla="*/ 2580609 h 5071844"/>
              <a:gd name="connsiteX6238" fmla="*/ 1686891 w 10020803"/>
              <a:gd name="connsiteY6238" fmla="*/ 2591779 h 5071844"/>
              <a:gd name="connsiteX6239" fmla="*/ 1703649 w 10020803"/>
              <a:gd name="connsiteY6239" fmla="*/ 2597366 h 5071844"/>
              <a:gd name="connsiteX6240" fmla="*/ 1709234 w 10020803"/>
              <a:gd name="connsiteY6240" fmla="*/ 2602952 h 5071844"/>
              <a:gd name="connsiteX6241" fmla="*/ 1720406 w 10020803"/>
              <a:gd name="connsiteY6241" fmla="*/ 2602952 h 5071844"/>
              <a:gd name="connsiteX6242" fmla="*/ 1720406 w 10020803"/>
              <a:gd name="connsiteY6242" fmla="*/ 2591779 h 5071844"/>
              <a:gd name="connsiteX6243" fmla="*/ 1709234 w 10020803"/>
              <a:gd name="connsiteY6243" fmla="*/ 2580609 h 5071844"/>
              <a:gd name="connsiteX6244" fmla="*/ 1765091 w 10020803"/>
              <a:gd name="connsiteY6244" fmla="*/ 2602952 h 5071844"/>
              <a:gd name="connsiteX6245" fmla="*/ 1765091 w 10020803"/>
              <a:gd name="connsiteY6245" fmla="*/ 2614123 h 5071844"/>
              <a:gd name="connsiteX6246" fmla="*/ 1776264 w 10020803"/>
              <a:gd name="connsiteY6246" fmla="*/ 2614123 h 5071844"/>
              <a:gd name="connsiteX6247" fmla="*/ 1798607 w 10020803"/>
              <a:gd name="connsiteY6247" fmla="*/ 2608536 h 5071844"/>
              <a:gd name="connsiteX6248" fmla="*/ 1832121 w 10020803"/>
              <a:gd name="connsiteY6248" fmla="*/ 2614123 h 5071844"/>
              <a:gd name="connsiteX6249" fmla="*/ 1832121 w 10020803"/>
              <a:gd name="connsiteY6249" fmla="*/ 2625293 h 5071844"/>
              <a:gd name="connsiteX6250" fmla="*/ 1843292 w 10020803"/>
              <a:gd name="connsiteY6250" fmla="*/ 2625293 h 5071844"/>
              <a:gd name="connsiteX6251" fmla="*/ 1876806 w 10020803"/>
              <a:gd name="connsiteY6251" fmla="*/ 2636466 h 5071844"/>
              <a:gd name="connsiteX6252" fmla="*/ 1921492 w 10020803"/>
              <a:gd name="connsiteY6252" fmla="*/ 2647637 h 5071844"/>
              <a:gd name="connsiteX6253" fmla="*/ 2010864 w 10020803"/>
              <a:gd name="connsiteY6253" fmla="*/ 2669980 h 5071844"/>
              <a:gd name="connsiteX6254" fmla="*/ 2022036 w 10020803"/>
              <a:gd name="connsiteY6254" fmla="*/ 2681151 h 5071844"/>
              <a:gd name="connsiteX6255" fmla="*/ 2044378 w 10020803"/>
              <a:gd name="connsiteY6255" fmla="*/ 2686737 h 5071844"/>
              <a:gd name="connsiteX6256" fmla="*/ 2100235 w 10020803"/>
              <a:gd name="connsiteY6256" fmla="*/ 2703494 h 5071844"/>
              <a:gd name="connsiteX6257" fmla="*/ 2184022 w 10020803"/>
              <a:gd name="connsiteY6257" fmla="*/ 2731423 h 5071844"/>
              <a:gd name="connsiteX6258" fmla="*/ 2239879 w 10020803"/>
              <a:gd name="connsiteY6258" fmla="*/ 2748180 h 5071844"/>
              <a:gd name="connsiteX6259" fmla="*/ 2290150 w 10020803"/>
              <a:gd name="connsiteY6259" fmla="*/ 2759351 h 5071844"/>
              <a:gd name="connsiteX6260" fmla="*/ 2368350 w 10020803"/>
              <a:gd name="connsiteY6260" fmla="*/ 2781694 h 5071844"/>
              <a:gd name="connsiteX6261" fmla="*/ 2357180 w 10020803"/>
              <a:gd name="connsiteY6261" fmla="*/ 2770524 h 5071844"/>
              <a:gd name="connsiteX6262" fmla="*/ 2401864 w 10020803"/>
              <a:gd name="connsiteY6262" fmla="*/ 2792865 h 5071844"/>
              <a:gd name="connsiteX6263" fmla="*/ 2413037 w 10020803"/>
              <a:gd name="connsiteY6263" fmla="*/ 2804038 h 5071844"/>
              <a:gd name="connsiteX6264" fmla="*/ 2433146 w 10020803"/>
              <a:gd name="connsiteY6264" fmla="*/ 2793984 h 5071844"/>
              <a:gd name="connsiteX6265" fmla="*/ 2435380 w 10020803"/>
              <a:gd name="connsiteY6265" fmla="*/ 2794263 h 5071844"/>
              <a:gd name="connsiteX6266" fmla="*/ 2446551 w 10020803"/>
              <a:gd name="connsiteY6266" fmla="*/ 2798451 h 5071844"/>
              <a:gd name="connsiteX6267" fmla="*/ 2468894 w 10020803"/>
              <a:gd name="connsiteY6267" fmla="*/ 2809624 h 5071844"/>
              <a:gd name="connsiteX6268" fmla="*/ 2491238 w 10020803"/>
              <a:gd name="connsiteY6268" fmla="*/ 2815208 h 5071844"/>
              <a:gd name="connsiteX6269" fmla="*/ 2541509 w 10020803"/>
              <a:gd name="connsiteY6269" fmla="*/ 2820795 h 5071844"/>
              <a:gd name="connsiteX6270" fmla="*/ 2575022 w 10020803"/>
              <a:gd name="connsiteY6270" fmla="*/ 2831966 h 5071844"/>
              <a:gd name="connsiteX6271" fmla="*/ 2602952 w 10020803"/>
              <a:gd name="connsiteY6271" fmla="*/ 2837552 h 5071844"/>
              <a:gd name="connsiteX6272" fmla="*/ 2619710 w 10020803"/>
              <a:gd name="connsiteY6272" fmla="*/ 2843138 h 5071844"/>
              <a:gd name="connsiteX6273" fmla="*/ 2625296 w 10020803"/>
              <a:gd name="connsiteY6273" fmla="*/ 2848724 h 5071844"/>
              <a:gd name="connsiteX6274" fmla="*/ 2636466 w 10020803"/>
              <a:gd name="connsiteY6274" fmla="*/ 2848724 h 5071844"/>
              <a:gd name="connsiteX6275" fmla="*/ 2669981 w 10020803"/>
              <a:gd name="connsiteY6275" fmla="*/ 2859895 h 5071844"/>
              <a:gd name="connsiteX6276" fmla="*/ 2703494 w 10020803"/>
              <a:gd name="connsiteY6276" fmla="*/ 2859895 h 5071844"/>
              <a:gd name="connsiteX6277" fmla="*/ 2681152 w 10020803"/>
              <a:gd name="connsiteY6277" fmla="*/ 2848724 h 5071844"/>
              <a:gd name="connsiteX6278" fmla="*/ 2636466 w 10020803"/>
              <a:gd name="connsiteY6278" fmla="*/ 2831966 h 5071844"/>
              <a:gd name="connsiteX6279" fmla="*/ 2602952 w 10020803"/>
              <a:gd name="connsiteY6279" fmla="*/ 2826381 h 5071844"/>
              <a:gd name="connsiteX6280" fmla="*/ 2591781 w 10020803"/>
              <a:gd name="connsiteY6280" fmla="*/ 2815208 h 5071844"/>
              <a:gd name="connsiteX6281" fmla="*/ 2524751 w 10020803"/>
              <a:gd name="connsiteY6281" fmla="*/ 2792865 h 5071844"/>
              <a:gd name="connsiteX6282" fmla="*/ 2496824 w 10020803"/>
              <a:gd name="connsiteY6282" fmla="*/ 2781694 h 5071844"/>
              <a:gd name="connsiteX6283" fmla="*/ 2468894 w 10020803"/>
              <a:gd name="connsiteY6283" fmla="*/ 2770524 h 5071844"/>
              <a:gd name="connsiteX6284" fmla="*/ 2440966 w 10020803"/>
              <a:gd name="connsiteY6284" fmla="*/ 2764937 h 5071844"/>
              <a:gd name="connsiteX6285" fmla="*/ 2413037 w 10020803"/>
              <a:gd name="connsiteY6285" fmla="*/ 2759351 h 5071844"/>
              <a:gd name="connsiteX6286" fmla="*/ 2334836 w 10020803"/>
              <a:gd name="connsiteY6286" fmla="*/ 2731423 h 5071844"/>
              <a:gd name="connsiteX6287" fmla="*/ 2278979 w 10020803"/>
              <a:gd name="connsiteY6287" fmla="*/ 2714666 h 5071844"/>
              <a:gd name="connsiteX6288" fmla="*/ 2267809 w 10020803"/>
              <a:gd name="connsiteY6288" fmla="*/ 2714666 h 5071844"/>
              <a:gd name="connsiteX6289" fmla="*/ 2189608 w 10020803"/>
              <a:gd name="connsiteY6289" fmla="*/ 2681151 h 5071844"/>
              <a:gd name="connsiteX6290" fmla="*/ 2184022 w 10020803"/>
              <a:gd name="connsiteY6290" fmla="*/ 2681151 h 5071844"/>
              <a:gd name="connsiteX6291" fmla="*/ 2167265 w 10020803"/>
              <a:gd name="connsiteY6291" fmla="*/ 2669980 h 5071844"/>
              <a:gd name="connsiteX6292" fmla="*/ 2144921 w 10020803"/>
              <a:gd name="connsiteY6292" fmla="*/ 2669980 h 5071844"/>
              <a:gd name="connsiteX6293" fmla="*/ 2122578 w 10020803"/>
              <a:gd name="connsiteY6293" fmla="*/ 2658809 h 5071844"/>
              <a:gd name="connsiteX6294" fmla="*/ 2022036 w 10020803"/>
              <a:gd name="connsiteY6294" fmla="*/ 2625293 h 5071844"/>
              <a:gd name="connsiteX6295" fmla="*/ 2005279 w 10020803"/>
              <a:gd name="connsiteY6295" fmla="*/ 2625293 h 5071844"/>
              <a:gd name="connsiteX6296" fmla="*/ 1999693 w 10020803"/>
              <a:gd name="connsiteY6296" fmla="*/ 2614123 h 5071844"/>
              <a:gd name="connsiteX6297" fmla="*/ 1982936 w 10020803"/>
              <a:gd name="connsiteY6297" fmla="*/ 2619709 h 5071844"/>
              <a:gd name="connsiteX6298" fmla="*/ 1966179 w 10020803"/>
              <a:gd name="connsiteY6298" fmla="*/ 2619709 h 5071844"/>
              <a:gd name="connsiteX6299" fmla="*/ 1955006 w 10020803"/>
              <a:gd name="connsiteY6299" fmla="*/ 2602952 h 5071844"/>
              <a:gd name="connsiteX6300" fmla="*/ 1943836 w 10020803"/>
              <a:gd name="connsiteY6300" fmla="*/ 2602952 h 5071844"/>
              <a:gd name="connsiteX6301" fmla="*/ 1932663 w 10020803"/>
              <a:gd name="connsiteY6301" fmla="*/ 2602952 h 5071844"/>
              <a:gd name="connsiteX6302" fmla="*/ 1921492 w 10020803"/>
              <a:gd name="connsiteY6302" fmla="*/ 2591779 h 5071844"/>
              <a:gd name="connsiteX6303" fmla="*/ 1910322 w 10020803"/>
              <a:gd name="connsiteY6303" fmla="*/ 2591779 h 5071844"/>
              <a:gd name="connsiteX6304" fmla="*/ 1899149 w 10020803"/>
              <a:gd name="connsiteY6304" fmla="*/ 2602952 h 5071844"/>
              <a:gd name="connsiteX6305" fmla="*/ 1887978 w 10020803"/>
              <a:gd name="connsiteY6305" fmla="*/ 2602952 h 5071844"/>
              <a:gd name="connsiteX6306" fmla="*/ 1809778 w 10020803"/>
              <a:gd name="connsiteY6306" fmla="*/ 2569436 h 5071844"/>
              <a:gd name="connsiteX6307" fmla="*/ 1854464 w 10020803"/>
              <a:gd name="connsiteY6307" fmla="*/ 2580609 h 5071844"/>
              <a:gd name="connsiteX6308" fmla="*/ 1865635 w 10020803"/>
              <a:gd name="connsiteY6308" fmla="*/ 2580609 h 5071844"/>
              <a:gd name="connsiteX6309" fmla="*/ 1843292 w 10020803"/>
              <a:gd name="connsiteY6309" fmla="*/ 2558265 h 5071844"/>
              <a:gd name="connsiteX6310" fmla="*/ 1832121 w 10020803"/>
              <a:gd name="connsiteY6310" fmla="*/ 2558265 h 5071844"/>
              <a:gd name="connsiteX6311" fmla="*/ 1820949 w 10020803"/>
              <a:gd name="connsiteY6311" fmla="*/ 2552679 h 5071844"/>
              <a:gd name="connsiteX6312" fmla="*/ 1809778 w 10020803"/>
              <a:gd name="connsiteY6312" fmla="*/ 2547094 h 5071844"/>
              <a:gd name="connsiteX6313" fmla="*/ 1765091 w 10020803"/>
              <a:gd name="connsiteY6313" fmla="*/ 2535922 h 5071844"/>
              <a:gd name="connsiteX6314" fmla="*/ 1742750 w 10020803"/>
              <a:gd name="connsiteY6314" fmla="*/ 2524751 h 5071844"/>
              <a:gd name="connsiteX6315" fmla="*/ 1753921 w 10020803"/>
              <a:gd name="connsiteY6315" fmla="*/ 2547094 h 5071844"/>
              <a:gd name="connsiteX6316" fmla="*/ 1787435 w 10020803"/>
              <a:gd name="connsiteY6316" fmla="*/ 2569436 h 5071844"/>
              <a:gd name="connsiteX6317" fmla="*/ 1776264 w 10020803"/>
              <a:gd name="connsiteY6317" fmla="*/ 2569436 h 5071844"/>
              <a:gd name="connsiteX6318" fmla="*/ 1753921 w 10020803"/>
              <a:gd name="connsiteY6318" fmla="*/ 2569436 h 5071844"/>
              <a:gd name="connsiteX6319" fmla="*/ 1737164 w 10020803"/>
              <a:gd name="connsiteY6319" fmla="*/ 2558265 h 5071844"/>
              <a:gd name="connsiteX6320" fmla="*/ 1714820 w 10020803"/>
              <a:gd name="connsiteY6320" fmla="*/ 2547094 h 5071844"/>
              <a:gd name="connsiteX6321" fmla="*/ 1709234 w 10020803"/>
              <a:gd name="connsiteY6321" fmla="*/ 2535922 h 5071844"/>
              <a:gd name="connsiteX6322" fmla="*/ 1686891 w 10020803"/>
              <a:gd name="connsiteY6322" fmla="*/ 2513579 h 5071844"/>
              <a:gd name="connsiteX6323" fmla="*/ 1675720 w 10020803"/>
              <a:gd name="connsiteY6323" fmla="*/ 2524751 h 5071844"/>
              <a:gd name="connsiteX6324" fmla="*/ 1664548 w 10020803"/>
              <a:gd name="connsiteY6324" fmla="*/ 2535922 h 5071844"/>
              <a:gd name="connsiteX6325" fmla="*/ 1625449 w 10020803"/>
              <a:gd name="connsiteY6325" fmla="*/ 2513579 h 5071844"/>
              <a:gd name="connsiteX6326" fmla="*/ 1586349 w 10020803"/>
              <a:gd name="connsiteY6326" fmla="*/ 2502408 h 5071844"/>
              <a:gd name="connsiteX6327" fmla="*/ 8956721 w 10020803"/>
              <a:gd name="connsiteY6327" fmla="*/ 2498916 h 5071844"/>
              <a:gd name="connsiteX6328" fmla="*/ 8937172 w 10020803"/>
              <a:gd name="connsiteY6328" fmla="*/ 2502408 h 5071844"/>
              <a:gd name="connsiteX6329" fmla="*/ 8959515 w 10020803"/>
              <a:gd name="connsiteY6329" fmla="*/ 2513579 h 5071844"/>
              <a:gd name="connsiteX6330" fmla="*/ 8981856 w 10020803"/>
              <a:gd name="connsiteY6330" fmla="*/ 2513579 h 5071844"/>
              <a:gd name="connsiteX6331" fmla="*/ 8956721 w 10020803"/>
              <a:gd name="connsiteY6331" fmla="*/ 2498916 h 5071844"/>
              <a:gd name="connsiteX6332" fmla="*/ 8870142 w 10020803"/>
              <a:gd name="connsiteY6332" fmla="*/ 2491237 h 5071844"/>
              <a:gd name="connsiteX6333" fmla="*/ 8881314 w 10020803"/>
              <a:gd name="connsiteY6333" fmla="*/ 2502408 h 5071844"/>
              <a:gd name="connsiteX6334" fmla="*/ 8903657 w 10020803"/>
              <a:gd name="connsiteY6334" fmla="*/ 2491237 h 5071844"/>
              <a:gd name="connsiteX6335" fmla="*/ 8881314 w 10020803"/>
              <a:gd name="connsiteY6335" fmla="*/ 2491237 h 5071844"/>
              <a:gd name="connsiteX6336" fmla="*/ 8870142 w 10020803"/>
              <a:gd name="connsiteY6336" fmla="*/ 2491237 h 5071844"/>
              <a:gd name="connsiteX6337" fmla="*/ 1664548 w 10020803"/>
              <a:gd name="connsiteY6337" fmla="*/ 2491237 h 5071844"/>
              <a:gd name="connsiteX6338" fmla="*/ 1675720 w 10020803"/>
              <a:gd name="connsiteY6338" fmla="*/ 2502408 h 5071844"/>
              <a:gd name="connsiteX6339" fmla="*/ 1686891 w 10020803"/>
              <a:gd name="connsiteY6339" fmla="*/ 2491237 h 5071844"/>
              <a:gd name="connsiteX6340" fmla="*/ 1664548 w 10020803"/>
              <a:gd name="connsiteY6340" fmla="*/ 2491237 h 5071844"/>
              <a:gd name="connsiteX6341" fmla="*/ 8856179 w 10020803"/>
              <a:gd name="connsiteY6341" fmla="*/ 2485651 h 5071844"/>
              <a:gd name="connsiteX6342" fmla="*/ 8847799 w 10020803"/>
              <a:gd name="connsiteY6342" fmla="*/ 2491237 h 5071844"/>
              <a:gd name="connsiteX6343" fmla="*/ 8858971 w 10020803"/>
              <a:gd name="connsiteY6343" fmla="*/ 2491237 h 5071844"/>
              <a:gd name="connsiteX6344" fmla="*/ 8856179 w 10020803"/>
              <a:gd name="connsiteY6344" fmla="*/ 2485651 h 5071844"/>
              <a:gd name="connsiteX6345" fmla="*/ 1466256 w 10020803"/>
              <a:gd name="connsiteY6345" fmla="*/ 2484255 h 5071844"/>
              <a:gd name="connsiteX6346" fmla="*/ 1463462 w 10020803"/>
              <a:gd name="connsiteY6346" fmla="*/ 2485651 h 5071844"/>
              <a:gd name="connsiteX6347" fmla="*/ 1474634 w 10020803"/>
              <a:gd name="connsiteY6347" fmla="*/ 2502408 h 5071844"/>
              <a:gd name="connsiteX6348" fmla="*/ 1508148 w 10020803"/>
              <a:gd name="connsiteY6348" fmla="*/ 2502408 h 5071844"/>
              <a:gd name="connsiteX6349" fmla="*/ 1508148 w 10020803"/>
              <a:gd name="connsiteY6349" fmla="*/ 2491237 h 5071844"/>
              <a:gd name="connsiteX6350" fmla="*/ 1474634 w 10020803"/>
              <a:gd name="connsiteY6350" fmla="*/ 2491237 h 5071844"/>
              <a:gd name="connsiteX6351" fmla="*/ 1466256 w 10020803"/>
              <a:gd name="connsiteY6351" fmla="*/ 2484255 h 5071844"/>
              <a:gd name="connsiteX6352" fmla="*/ 9317002 w 10020803"/>
              <a:gd name="connsiteY6352" fmla="*/ 2480065 h 5071844"/>
              <a:gd name="connsiteX6353" fmla="*/ 9328172 w 10020803"/>
              <a:gd name="connsiteY6353" fmla="*/ 2491237 h 5071844"/>
              <a:gd name="connsiteX6354" fmla="*/ 9317002 w 10020803"/>
              <a:gd name="connsiteY6354" fmla="*/ 2491237 h 5071844"/>
              <a:gd name="connsiteX6355" fmla="*/ 1541662 w 10020803"/>
              <a:gd name="connsiteY6355" fmla="*/ 2480065 h 5071844"/>
              <a:gd name="connsiteX6356" fmla="*/ 1552835 w 10020803"/>
              <a:gd name="connsiteY6356" fmla="*/ 2502408 h 5071844"/>
              <a:gd name="connsiteX6357" fmla="*/ 1564005 w 10020803"/>
              <a:gd name="connsiteY6357" fmla="*/ 2502408 h 5071844"/>
              <a:gd name="connsiteX6358" fmla="*/ 1552835 w 10020803"/>
              <a:gd name="connsiteY6358" fmla="*/ 2491237 h 5071844"/>
              <a:gd name="connsiteX6359" fmla="*/ 1541662 w 10020803"/>
              <a:gd name="connsiteY6359" fmla="*/ 2480065 h 5071844"/>
              <a:gd name="connsiteX6360" fmla="*/ 8814285 w 10020803"/>
              <a:gd name="connsiteY6360" fmla="*/ 2468894 h 5071844"/>
              <a:gd name="connsiteX6361" fmla="*/ 8814285 w 10020803"/>
              <a:gd name="connsiteY6361" fmla="*/ 2480065 h 5071844"/>
              <a:gd name="connsiteX6362" fmla="*/ 8825457 w 10020803"/>
              <a:gd name="connsiteY6362" fmla="*/ 2468894 h 5071844"/>
              <a:gd name="connsiteX6363" fmla="*/ 8814285 w 10020803"/>
              <a:gd name="connsiteY6363" fmla="*/ 2468894 h 5071844"/>
              <a:gd name="connsiteX6364" fmla="*/ 1601710 w 10020803"/>
              <a:gd name="connsiteY6364" fmla="*/ 2461912 h 5071844"/>
              <a:gd name="connsiteX6365" fmla="*/ 1597520 w 10020803"/>
              <a:gd name="connsiteY6365" fmla="*/ 2468894 h 5071844"/>
              <a:gd name="connsiteX6366" fmla="*/ 1582624 w 10020803"/>
              <a:gd name="connsiteY6366" fmla="*/ 2468894 h 5071844"/>
              <a:gd name="connsiteX6367" fmla="*/ 1619863 w 10020803"/>
              <a:gd name="connsiteY6367" fmla="*/ 2491237 h 5071844"/>
              <a:gd name="connsiteX6368" fmla="*/ 1625449 w 10020803"/>
              <a:gd name="connsiteY6368" fmla="*/ 2480065 h 5071844"/>
              <a:gd name="connsiteX6369" fmla="*/ 1614276 w 10020803"/>
              <a:gd name="connsiteY6369" fmla="*/ 2463308 h 5071844"/>
              <a:gd name="connsiteX6370" fmla="*/ 1601710 w 10020803"/>
              <a:gd name="connsiteY6370" fmla="*/ 2461912 h 5071844"/>
              <a:gd name="connsiteX6371" fmla="*/ 8925999 w 10020803"/>
              <a:gd name="connsiteY6371" fmla="*/ 2457722 h 5071844"/>
              <a:gd name="connsiteX6372" fmla="*/ 8937172 w 10020803"/>
              <a:gd name="connsiteY6372" fmla="*/ 2468894 h 5071844"/>
              <a:gd name="connsiteX6373" fmla="*/ 8937172 w 10020803"/>
              <a:gd name="connsiteY6373" fmla="*/ 2457722 h 5071844"/>
              <a:gd name="connsiteX6374" fmla="*/ 8925999 w 10020803"/>
              <a:gd name="connsiteY6374" fmla="*/ 2457722 h 5071844"/>
              <a:gd name="connsiteX6375" fmla="*/ 1564005 w 10020803"/>
              <a:gd name="connsiteY6375" fmla="*/ 2457722 h 5071844"/>
              <a:gd name="connsiteX6376" fmla="*/ 1573315 w 10020803"/>
              <a:gd name="connsiteY6376" fmla="*/ 2463308 h 5071844"/>
              <a:gd name="connsiteX6377" fmla="*/ 1572384 w 10020803"/>
              <a:gd name="connsiteY6377" fmla="*/ 2460515 h 5071844"/>
              <a:gd name="connsiteX6378" fmla="*/ 1564005 w 10020803"/>
              <a:gd name="connsiteY6378" fmla="*/ 2457722 h 5071844"/>
              <a:gd name="connsiteX6379" fmla="*/ 8948342 w 10020803"/>
              <a:gd name="connsiteY6379" fmla="*/ 2435378 h 5071844"/>
              <a:gd name="connsiteX6380" fmla="*/ 8970686 w 10020803"/>
              <a:gd name="connsiteY6380" fmla="*/ 2457722 h 5071844"/>
              <a:gd name="connsiteX6381" fmla="*/ 8970686 w 10020803"/>
              <a:gd name="connsiteY6381" fmla="*/ 2446551 h 5071844"/>
              <a:gd name="connsiteX6382" fmla="*/ 8959515 w 10020803"/>
              <a:gd name="connsiteY6382" fmla="*/ 2440965 h 5071844"/>
              <a:gd name="connsiteX6383" fmla="*/ 8948342 w 10020803"/>
              <a:gd name="connsiteY6383" fmla="*/ 2435378 h 5071844"/>
              <a:gd name="connsiteX6384" fmla="*/ 8657885 w 10020803"/>
              <a:gd name="connsiteY6384" fmla="*/ 2435378 h 5071844"/>
              <a:gd name="connsiteX6385" fmla="*/ 8669056 w 10020803"/>
              <a:gd name="connsiteY6385" fmla="*/ 2446551 h 5071844"/>
              <a:gd name="connsiteX6386" fmla="*/ 8669056 w 10020803"/>
              <a:gd name="connsiteY6386" fmla="*/ 2435378 h 5071844"/>
              <a:gd name="connsiteX6387" fmla="*/ 8657885 w 10020803"/>
              <a:gd name="connsiteY6387" fmla="*/ 2435378 h 5071844"/>
              <a:gd name="connsiteX6388" fmla="*/ 1061290 w 10020803"/>
              <a:gd name="connsiteY6388" fmla="*/ 2435378 h 5071844"/>
              <a:gd name="connsiteX6389" fmla="*/ 1083632 w 10020803"/>
              <a:gd name="connsiteY6389" fmla="*/ 2435378 h 5071844"/>
              <a:gd name="connsiteX6390" fmla="*/ 1094804 w 10020803"/>
              <a:gd name="connsiteY6390" fmla="*/ 2446551 h 5071844"/>
              <a:gd name="connsiteX6391" fmla="*/ 1094804 w 10020803"/>
              <a:gd name="connsiteY6391" fmla="*/ 2457722 h 5071844"/>
              <a:gd name="connsiteX6392" fmla="*/ 1083632 w 10020803"/>
              <a:gd name="connsiteY6392" fmla="*/ 2446551 h 5071844"/>
              <a:gd name="connsiteX6393" fmla="*/ 1050118 w 10020803"/>
              <a:gd name="connsiteY6393" fmla="*/ 2446551 h 5071844"/>
              <a:gd name="connsiteX6394" fmla="*/ 1240033 w 10020803"/>
              <a:gd name="connsiteY6394" fmla="*/ 2424208 h 5071844"/>
              <a:gd name="connsiteX6395" fmla="*/ 1234447 w 10020803"/>
              <a:gd name="connsiteY6395" fmla="*/ 2435378 h 5071844"/>
              <a:gd name="connsiteX6396" fmla="*/ 1228862 w 10020803"/>
              <a:gd name="connsiteY6396" fmla="*/ 2429794 h 5071844"/>
              <a:gd name="connsiteX6397" fmla="*/ 1240033 w 10020803"/>
              <a:gd name="connsiteY6397" fmla="*/ 2424208 h 5071844"/>
              <a:gd name="connsiteX6398" fmla="*/ 904889 w 10020803"/>
              <a:gd name="connsiteY6398" fmla="*/ 2424208 h 5071844"/>
              <a:gd name="connsiteX6399" fmla="*/ 943989 w 10020803"/>
              <a:gd name="connsiteY6399" fmla="*/ 2429794 h 5071844"/>
              <a:gd name="connsiteX6400" fmla="*/ 977503 w 10020803"/>
              <a:gd name="connsiteY6400" fmla="*/ 2440965 h 5071844"/>
              <a:gd name="connsiteX6401" fmla="*/ 994260 w 10020803"/>
              <a:gd name="connsiteY6401" fmla="*/ 2452137 h 5071844"/>
              <a:gd name="connsiteX6402" fmla="*/ 988674 w 10020803"/>
              <a:gd name="connsiteY6402" fmla="*/ 2457722 h 5071844"/>
              <a:gd name="connsiteX6403" fmla="*/ 971919 w 10020803"/>
              <a:gd name="connsiteY6403" fmla="*/ 2457722 h 5071844"/>
              <a:gd name="connsiteX6404" fmla="*/ 949576 w 10020803"/>
              <a:gd name="connsiteY6404" fmla="*/ 2457722 h 5071844"/>
              <a:gd name="connsiteX6405" fmla="*/ 927232 w 10020803"/>
              <a:gd name="connsiteY6405" fmla="*/ 2446551 h 5071844"/>
              <a:gd name="connsiteX6406" fmla="*/ 921646 w 10020803"/>
              <a:gd name="connsiteY6406" fmla="*/ 2440965 h 5071844"/>
              <a:gd name="connsiteX6407" fmla="*/ 904889 w 10020803"/>
              <a:gd name="connsiteY6407" fmla="*/ 2435378 h 5071844"/>
              <a:gd name="connsiteX6408" fmla="*/ 1407605 w 10020803"/>
              <a:gd name="connsiteY6408" fmla="*/ 2421726 h 5071844"/>
              <a:gd name="connsiteX6409" fmla="*/ 1417381 w 10020803"/>
              <a:gd name="connsiteY6409" fmla="*/ 2422811 h 5071844"/>
              <a:gd name="connsiteX6410" fmla="*/ 1418777 w 10020803"/>
              <a:gd name="connsiteY6410" fmla="*/ 2424208 h 5071844"/>
              <a:gd name="connsiteX6411" fmla="*/ 1407605 w 10020803"/>
              <a:gd name="connsiteY6411" fmla="*/ 2424208 h 5071844"/>
              <a:gd name="connsiteX6412" fmla="*/ 8780771 w 10020803"/>
              <a:gd name="connsiteY6412" fmla="*/ 2413037 h 5071844"/>
              <a:gd name="connsiteX6413" fmla="*/ 8791941 w 10020803"/>
              <a:gd name="connsiteY6413" fmla="*/ 2424208 h 5071844"/>
              <a:gd name="connsiteX6414" fmla="*/ 8825457 w 10020803"/>
              <a:gd name="connsiteY6414" fmla="*/ 2424208 h 5071844"/>
              <a:gd name="connsiteX6415" fmla="*/ 8814285 w 10020803"/>
              <a:gd name="connsiteY6415" fmla="*/ 2418621 h 5071844"/>
              <a:gd name="connsiteX6416" fmla="*/ 8803114 w 10020803"/>
              <a:gd name="connsiteY6416" fmla="*/ 2413037 h 5071844"/>
              <a:gd name="connsiteX6417" fmla="*/ 1295890 w 10020803"/>
              <a:gd name="connsiteY6417" fmla="*/ 2413037 h 5071844"/>
              <a:gd name="connsiteX6418" fmla="*/ 1307062 w 10020803"/>
              <a:gd name="connsiteY6418" fmla="*/ 2424208 h 5071844"/>
              <a:gd name="connsiteX6419" fmla="*/ 1318233 w 10020803"/>
              <a:gd name="connsiteY6419" fmla="*/ 2413037 h 5071844"/>
              <a:gd name="connsiteX6420" fmla="*/ 1301476 w 10020803"/>
              <a:gd name="connsiteY6420" fmla="*/ 2413037 h 5071844"/>
              <a:gd name="connsiteX6421" fmla="*/ 1295890 w 10020803"/>
              <a:gd name="connsiteY6421" fmla="*/ 2413037 h 5071844"/>
              <a:gd name="connsiteX6422" fmla="*/ 1206519 w 10020803"/>
              <a:gd name="connsiteY6422" fmla="*/ 2413037 h 5071844"/>
              <a:gd name="connsiteX6423" fmla="*/ 1217690 w 10020803"/>
              <a:gd name="connsiteY6423" fmla="*/ 2413037 h 5071844"/>
              <a:gd name="connsiteX6424" fmla="*/ 1217690 w 10020803"/>
              <a:gd name="connsiteY6424" fmla="*/ 2424208 h 5071844"/>
              <a:gd name="connsiteX6425" fmla="*/ 1206519 w 10020803"/>
              <a:gd name="connsiteY6425" fmla="*/ 2424208 h 5071844"/>
              <a:gd name="connsiteX6426" fmla="*/ 1407605 w 10020803"/>
              <a:gd name="connsiteY6426" fmla="*/ 2390694 h 5071844"/>
              <a:gd name="connsiteX6427" fmla="*/ 1418777 w 10020803"/>
              <a:gd name="connsiteY6427" fmla="*/ 2401864 h 5071844"/>
              <a:gd name="connsiteX6428" fmla="*/ 1441120 w 10020803"/>
              <a:gd name="connsiteY6428" fmla="*/ 2407451 h 5071844"/>
              <a:gd name="connsiteX6429" fmla="*/ 1452291 w 10020803"/>
              <a:gd name="connsiteY6429" fmla="*/ 2401864 h 5071844"/>
              <a:gd name="connsiteX6430" fmla="*/ 1105975 w 10020803"/>
              <a:gd name="connsiteY6430" fmla="*/ 2379521 h 5071844"/>
              <a:gd name="connsiteX6431" fmla="*/ 1184175 w 10020803"/>
              <a:gd name="connsiteY6431" fmla="*/ 2401864 h 5071844"/>
              <a:gd name="connsiteX6432" fmla="*/ 1161832 w 10020803"/>
              <a:gd name="connsiteY6432" fmla="*/ 2401864 h 5071844"/>
              <a:gd name="connsiteX6433" fmla="*/ 1145075 w 10020803"/>
              <a:gd name="connsiteY6433" fmla="*/ 2396280 h 5071844"/>
              <a:gd name="connsiteX6434" fmla="*/ 1128318 w 10020803"/>
              <a:gd name="connsiteY6434" fmla="*/ 2390694 h 5071844"/>
              <a:gd name="connsiteX6435" fmla="*/ 1105975 w 10020803"/>
              <a:gd name="connsiteY6435" fmla="*/ 2379521 h 5071844"/>
              <a:gd name="connsiteX6436" fmla="*/ 1362920 w 10020803"/>
              <a:gd name="connsiteY6436" fmla="*/ 2368350 h 5071844"/>
              <a:gd name="connsiteX6437" fmla="*/ 1379677 w 10020803"/>
              <a:gd name="connsiteY6437" fmla="*/ 2373936 h 5071844"/>
              <a:gd name="connsiteX6438" fmla="*/ 1385263 w 10020803"/>
              <a:gd name="connsiteY6438" fmla="*/ 2379521 h 5071844"/>
              <a:gd name="connsiteX6439" fmla="*/ 1385263 w 10020803"/>
              <a:gd name="connsiteY6439" fmla="*/ 2368350 h 5071844"/>
              <a:gd name="connsiteX6440" fmla="*/ 1273548 w 10020803"/>
              <a:gd name="connsiteY6440" fmla="*/ 2357179 h 5071844"/>
              <a:gd name="connsiteX6441" fmla="*/ 1273548 w 10020803"/>
              <a:gd name="connsiteY6441" fmla="*/ 2368350 h 5071844"/>
              <a:gd name="connsiteX6442" fmla="*/ 1284719 w 10020803"/>
              <a:gd name="connsiteY6442" fmla="*/ 2357179 h 5071844"/>
              <a:gd name="connsiteX6443" fmla="*/ 1273548 w 10020803"/>
              <a:gd name="connsiteY6443" fmla="*/ 2357179 h 5071844"/>
              <a:gd name="connsiteX6444" fmla="*/ 1217690 w 10020803"/>
              <a:gd name="connsiteY6444" fmla="*/ 2346007 h 5071844"/>
              <a:gd name="connsiteX6445" fmla="*/ 1217690 w 10020803"/>
              <a:gd name="connsiteY6445" fmla="*/ 2357179 h 5071844"/>
              <a:gd name="connsiteX6446" fmla="*/ 1240033 w 10020803"/>
              <a:gd name="connsiteY6446" fmla="*/ 2357179 h 5071844"/>
              <a:gd name="connsiteX6447" fmla="*/ 1228862 w 10020803"/>
              <a:gd name="connsiteY6447" fmla="*/ 2346007 h 5071844"/>
              <a:gd name="connsiteX6448" fmla="*/ 1223276 w 10020803"/>
              <a:gd name="connsiteY6448" fmla="*/ 2346007 h 5071844"/>
              <a:gd name="connsiteX6449" fmla="*/ 1240033 w 10020803"/>
              <a:gd name="connsiteY6449" fmla="*/ 2323664 h 5071844"/>
              <a:gd name="connsiteX6450" fmla="*/ 1228862 w 10020803"/>
              <a:gd name="connsiteY6450" fmla="*/ 2334836 h 5071844"/>
              <a:gd name="connsiteX6451" fmla="*/ 1240033 w 10020803"/>
              <a:gd name="connsiteY6451" fmla="*/ 2334836 h 5071844"/>
              <a:gd name="connsiteX6452" fmla="*/ 1016604 w 10020803"/>
              <a:gd name="connsiteY6452" fmla="*/ 2323664 h 5071844"/>
              <a:gd name="connsiteX6453" fmla="*/ 1038947 w 10020803"/>
              <a:gd name="connsiteY6453" fmla="*/ 2334836 h 5071844"/>
              <a:gd name="connsiteX6454" fmla="*/ 1050118 w 10020803"/>
              <a:gd name="connsiteY6454" fmla="*/ 2346007 h 5071844"/>
              <a:gd name="connsiteX6455" fmla="*/ 1061290 w 10020803"/>
              <a:gd name="connsiteY6455" fmla="*/ 2357179 h 5071844"/>
              <a:gd name="connsiteX6456" fmla="*/ 1083632 w 10020803"/>
              <a:gd name="connsiteY6456" fmla="*/ 2368350 h 5071844"/>
              <a:gd name="connsiteX6457" fmla="*/ 1061290 w 10020803"/>
              <a:gd name="connsiteY6457" fmla="*/ 2362764 h 5071844"/>
              <a:gd name="connsiteX6458" fmla="*/ 1050118 w 10020803"/>
              <a:gd name="connsiteY6458" fmla="*/ 2357179 h 5071844"/>
              <a:gd name="connsiteX6459" fmla="*/ 994260 w 10020803"/>
              <a:gd name="connsiteY6459" fmla="*/ 2334836 h 5071844"/>
              <a:gd name="connsiteX6460" fmla="*/ 1016604 w 10020803"/>
              <a:gd name="connsiteY6460" fmla="*/ 2323664 h 5071844"/>
              <a:gd name="connsiteX6461" fmla="*/ 592089 w 10020803"/>
              <a:gd name="connsiteY6461" fmla="*/ 2323664 h 5071844"/>
              <a:gd name="connsiteX6462" fmla="*/ 603260 w 10020803"/>
              <a:gd name="connsiteY6462" fmla="*/ 2323664 h 5071844"/>
              <a:gd name="connsiteX6463" fmla="*/ 603260 w 10020803"/>
              <a:gd name="connsiteY6463" fmla="*/ 2334836 h 5071844"/>
              <a:gd name="connsiteX6464" fmla="*/ 597673 w 10020803"/>
              <a:gd name="connsiteY6464" fmla="*/ 2329250 h 5071844"/>
              <a:gd name="connsiteX6465" fmla="*/ 592089 w 10020803"/>
              <a:gd name="connsiteY6465" fmla="*/ 2323664 h 5071844"/>
              <a:gd name="connsiteX6466" fmla="*/ 1164626 w 10020803"/>
              <a:gd name="connsiteY6466" fmla="*/ 2318079 h 5071844"/>
              <a:gd name="connsiteX6467" fmla="*/ 1161832 w 10020803"/>
              <a:gd name="connsiteY6467" fmla="*/ 2323664 h 5071844"/>
              <a:gd name="connsiteX6468" fmla="*/ 1173005 w 10020803"/>
              <a:gd name="connsiteY6468" fmla="*/ 2323664 h 5071844"/>
              <a:gd name="connsiteX6469" fmla="*/ 1164626 w 10020803"/>
              <a:gd name="connsiteY6469" fmla="*/ 2318079 h 5071844"/>
              <a:gd name="connsiteX6470" fmla="*/ 1027776 w 10020803"/>
              <a:gd name="connsiteY6470" fmla="*/ 2301322 h 5071844"/>
              <a:gd name="connsiteX6471" fmla="*/ 1050118 w 10020803"/>
              <a:gd name="connsiteY6471" fmla="*/ 2312493 h 5071844"/>
              <a:gd name="connsiteX6472" fmla="*/ 1016604 w 10020803"/>
              <a:gd name="connsiteY6472" fmla="*/ 2306907 h 5071844"/>
              <a:gd name="connsiteX6473" fmla="*/ 1027776 w 10020803"/>
              <a:gd name="connsiteY6473" fmla="*/ 2301322 h 5071844"/>
              <a:gd name="connsiteX6474" fmla="*/ 949576 w 10020803"/>
              <a:gd name="connsiteY6474" fmla="*/ 2301322 h 5071844"/>
              <a:gd name="connsiteX6475" fmla="*/ 971919 w 10020803"/>
              <a:gd name="connsiteY6475" fmla="*/ 2301322 h 5071844"/>
              <a:gd name="connsiteX6476" fmla="*/ 988674 w 10020803"/>
              <a:gd name="connsiteY6476" fmla="*/ 2318079 h 5071844"/>
              <a:gd name="connsiteX6477" fmla="*/ 994260 w 10020803"/>
              <a:gd name="connsiteY6477" fmla="*/ 2323664 h 5071844"/>
              <a:gd name="connsiteX6478" fmla="*/ 971919 w 10020803"/>
              <a:gd name="connsiteY6478" fmla="*/ 2323664 h 5071844"/>
              <a:gd name="connsiteX6479" fmla="*/ 960746 w 10020803"/>
              <a:gd name="connsiteY6479" fmla="*/ 2312493 h 5071844"/>
              <a:gd name="connsiteX6480" fmla="*/ 949576 w 10020803"/>
              <a:gd name="connsiteY6480" fmla="*/ 2312493 h 5071844"/>
              <a:gd name="connsiteX6481" fmla="*/ 949576 w 10020803"/>
              <a:gd name="connsiteY6481" fmla="*/ 2301322 h 5071844"/>
              <a:gd name="connsiteX6482" fmla="*/ 983090 w 10020803"/>
              <a:gd name="connsiteY6482" fmla="*/ 2290150 h 5071844"/>
              <a:gd name="connsiteX6483" fmla="*/ 983090 w 10020803"/>
              <a:gd name="connsiteY6483" fmla="*/ 2301322 h 5071844"/>
              <a:gd name="connsiteX6484" fmla="*/ 971919 w 10020803"/>
              <a:gd name="connsiteY6484" fmla="*/ 2295736 h 5071844"/>
              <a:gd name="connsiteX6485" fmla="*/ 983090 w 10020803"/>
              <a:gd name="connsiteY6485" fmla="*/ 2290150 h 5071844"/>
              <a:gd name="connsiteX6486" fmla="*/ 8512655 w 10020803"/>
              <a:gd name="connsiteY6486" fmla="*/ 2267807 h 5071844"/>
              <a:gd name="connsiteX6487" fmla="*/ 8512655 w 10020803"/>
              <a:gd name="connsiteY6487" fmla="*/ 2278979 h 5071844"/>
              <a:gd name="connsiteX6488" fmla="*/ 8501484 w 10020803"/>
              <a:gd name="connsiteY6488" fmla="*/ 2278979 h 5071844"/>
              <a:gd name="connsiteX6489" fmla="*/ 1094804 w 10020803"/>
              <a:gd name="connsiteY6489" fmla="*/ 2267807 h 5071844"/>
              <a:gd name="connsiteX6490" fmla="*/ 1094804 w 10020803"/>
              <a:gd name="connsiteY6490" fmla="*/ 2278979 h 5071844"/>
              <a:gd name="connsiteX6491" fmla="*/ 1111561 w 10020803"/>
              <a:gd name="connsiteY6491" fmla="*/ 2290150 h 5071844"/>
              <a:gd name="connsiteX6492" fmla="*/ 1117147 w 10020803"/>
              <a:gd name="connsiteY6492" fmla="*/ 2278979 h 5071844"/>
              <a:gd name="connsiteX6493" fmla="*/ 1105975 w 10020803"/>
              <a:gd name="connsiteY6493" fmla="*/ 2267807 h 5071844"/>
              <a:gd name="connsiteX6494" fmla="*/ 1094804 w 10020803"/>
              <a:gd name="connsiteY6494" fmla="*/ 2267807 h 5071844"/>
              <a:gd name="connsiteX6495" fmla="*/ 1153454 w 10020803"/>
              <a:gd name="connsiteY6495" fmla="*/ 2262222 h 5071844"/>
              <a:gd name="connsiteX6496" fmla="*/ 1150661 w 10020803"/>
              <a:gd name="connsiteY6496" fmla="*/ 2267807 h 5071844"/>
              <a:gd name="connsiteX6497" fmla="*/ 1161832 w 10020803"/>
              <a:gd name="connsiteY6497" fmla="*/ 2267807 h 5071844"/>
              <a:gd name="connsiteX6498" fmla="*/ 1153454 w 10020803"/>
              <a:gd name="connsiteY6498" fmla="*/ 2262222 h 5071844"/>
              <a:gd name="connsiteX6499" fmla="*/ 1117147 w 10020803"/>
              <a:gd name="connsiteY6499" fmla="*/ 2256636 h 5071844"/>
              <a:gd name="connsiteX6500" fmla="*/ 1128318 w 10020803"/>
              <a:gd name="connsiteY6500" fmla="*/ 2267807 h 5071844"/>
              <a:gd name="connsiteX6501" fmla="*/ 1128318 w 10020803"/>
              <a:gd name="connsiteY6501" fmla="*/ 2256636 h 5071844"/>
              <a:gd name="connsiteX6502" fmla="*/ 1027776 w 10020803"/>
              <a:gd name="connsiteY6502" fmla="*/ 2223122 h 5071844"/>
              <a:gd name="connsiteX6503" fmla="*/ 1038947 w 10020803"/>
              <a:gd name="connsiteY6503" fmla="*/ 2234293 h 5071844"/>
              <a:gd name="connsiteX6504" fmla="*/ 1033361 w 10020803"/>
              <a:gd name="connsiteY6504" fmla="*/ 2234293 h 5071844"/>
              <a:gd name="connsiteX6505" fmla="*/ 1022190 w 10020803"/>
              <a:gd name="connsiteY6505" fmla="*/ 2234293 h 5071844"/>
              <a:gd name="connsiteX6506" fmla="*/ 1016604 w 10020803"/>
              <a:gd name="connsiteY6506" fmla="*/ 2228706 h 5071844"/>
              <a:gd name="connsiteX6507" fmla="*/ 1027776 w 10020803"/>
              <a:gd name="connsiteY6507" fmla="*/ 2223122 h 5071844"/>
              <a:gd name="connsiteX6508" fmla="*/ 882546 w 10020803"/>
              <a:gd name="connsiteY6508" fmla="*/ 2211949 h 5071844"/>
              <a:gd name="connsiteX6509" fmla="*/ 904889 w 10020803"/>
              <a:gd name="connsiteY6509" fmla="*/ 2211949 h 5071844"/>
              <a:gd name="connsiteX6510" fmla="*/ 904889 w 10020803"/>
              <a:gd name="connsiteY6510" fmla="*/ 2223122 h 5071844"/>
              <a:gd name="connsiteX6511" fmla="*/ 882546 w 10020803"/>
              <a:gd name="connsiteY6511" fmla="*/ 2211949 h 5071844"/>
              <a:gd name="connsiteX6512" fmla="*/ 1270754 w 10020803"/>
              <a:gd name="connsiteY6512" fmla="*/ 2184021 h 5071844"/>
              <a:gd name="connsiteX6513" fmla="*/ 1262376 w 10020803"/>
              <a:gd name="connsiteY6513" fmla="*/ 2189608 h 5071844"/>
              <a:gd name="connsiteX6514" fmla="*/ 1262376 w 10020803"/>
              <a:gd name="connsiteY6514" fmla="*/ 2195192 h 5071844"/>
              <a:gd name="connsiteX6515" fmla="*/ 1251203 w 10020803"/>
              <a:gd name="connsiteY6515" fmla="*/ 2200778 h 5071844"/>
              <a:gd name="connsiteX6516" fmla="*/ 1262376 w 10020803"/>
              <a:gd name="connsiteY6516" fmla="*/ 2211949 h 5071844"/>
              <a:gd name="connsiteX6517" fmla="*/ 1307062 w 10020803"/>
              <a:gd name="connsiteY6517" fmla="*/ 2223122 h 5071844"/>
              <a:gd name="connsiteX6518" fmla="*/ 1351747 w 10020803"/>
              <a:gd name="connsiteY6518" fmla="*/ 2223122 h 5071844"/>
              <a:gd name="connsiteX6519" fmla="*/ 1284719 w 10020803"/>
              <a:gd name="connsiteY6519" fmla="*/ 2200778 h 5071844"/>
              <a:gd name="connsiteX6520" fmla="*/ 1267962 w 10020803"/>
              <a:gd name="connsiteY6520" fmla="*/ 2200778 h 5071844"/>
              <a:gd name="connsiteX6521" fmla="*/ 1273548 w 10020803"/>
              <a:gd name="connsiteY6521" fmla="*/ 2189608 h 5071844"/>
              <a:gd name="connsiteX6522" fmla="*/ 1270754 w 10020803"/>
              <a:gd name="connsiteY6522" fmla="*/ 2184021 h 5071844"/>
              <a:gd name="connsiteX6523" fmla="*/ 8199854 w 10020803"/>
              <a:gd name="connsiteY6523" fmla="*/ 2167264 h 5071844"/>
              <a:gd name="connsiteX6524" fmla="*/ 8205441 w 10020803"/>
              <a:gd name="connsiteY6524" fmla="*/ 2172849 h 5071844"/>
              <a:gd name="connsiteX6525" fmla="*/ 8211026 w 10020803"/>
              <a:gd name="connsiteY6525" fmla="*/ 2178435 h 5071844"/>
              <a:gd name="connsiteX6526" fmla="*/ 8211026 w 10020803"/>
              <a:gd name="connsiteY6526" fmla="*/ 2167264 h 5071844"/>
              <a:gd name="connsiteX6527" fmla="*/ 614430 w 10020803"/>
              <a:gd name="connsiteY6527" fmla="*/ 2167264 h 5071844"/>
              <a:gd name="connsiteX6528" fmla="*/ 625603 w 10020803"/>
              <a:gd name="connsiteY6528" fmla="*/ 2167264 h 5071844"/>
              <a:gd name="connsiteX6529" fmla="*/ 625603 w 10020803"/>
              <a:gd name="connsiteY6529" fmla="*/ 2178435 h 5071844"/>
              <a:gd name="connsiteX6530" fmla="*/ 1150661 w 10020803"/>
              <a:gd name="connsiteY6530" fmla="*/ 2156092 h 5071844"/>
              <a:gd name="connsiteX6531" fmla="*/ 1173005 w 10020803"/>
              <a:gd name="connsiteY6531" fmla="*/ 2167264 h 5071844"/>
              <a:gd name="connsiteX6532" fmla="*/ 1167418 w 10020803"/>
              <a:gd name="connsiteY6532" fmla="*/ 2156092 h 5071844"/>
              <a:gd name="connsiteX6533" fmla="*/ 1150661 w 10020803"/>
              <a:gd name="connsiteY6533" fmla="*/ 2156092 h 5071844"/>
              <a:gd name="connsiteX6534" fmla="*/ 636774 w 10020803"/>
              <a:gd name="connsiteY6534" fmla="*/ 2144921 h 5071844"/>
              <a:gd name="connsiteX6535" fmla="*/ 647946 w 10020803"/>
              <a:gd name="connsiteY6535" fmla="*/ 2156092 h 5071844"/>
              <a:gd name="connsiteX6536" fmla="*/ 636774 w 10020803"/>
              <a:gd name="connsiteY6536" fmla="*/ 2156092 h 5071844"/>
              <a:gd name="connsiteX6537" fmla="*/ 636774 w 10020803"/>
              <a:gd name="connsiteY6537" fmla="*/ 2144921 h 5071844"/>
              <a:gd name="connsiteX6538" fmla="*/ 1072461 w 10020803"/>
              <a:gd name="connsiteY6538" fmla="*/ 2133750 h 5071844"/>
              <a:gd name="connsiteX6539" fmla="*/ 1050118 w 10020803"/>
              <a:gd name="connsiteY6539" fmla="*/ 2139335 h 5071844"/>
              <a:gd name="connsiteX6540" fmla="*/ 1061290 w 10020803"/>
              <a:gd name="connsiteY6540" fmla="*/ 2156092 h 5071844"/>
              <a:gd name="connsiteX6541" fmla="*/ 1094804 w 10020803"/>
              <a:gd name="connsiteY6541" fmla="*/ 2144921 h 5071844"/>
              <a:gd name="connsiteX6542" fmla="*/ 1094804 w 10020803"/>
              <a:gd name="connsiteY6542" fmla="*/ 2139335 h 5071844"/>
              <a:gd name="connsiteX6543" fmla="*/ 1072461 w 10020803"/>
              <a:gd name="connsiteY6543" fmla="*/ 2133750 h 5071844"/>
              <a:gd name="connsiteX6544" fmla="*/ 927232 w 10020803"/>
              <a:gd name="connsiteY6544" fmla="*/ 2122578 h 5071844"/>
              <a:gd name="connsiteX6545" fmla="*/ 960746 w 10020803"/>
              <a:gd name="connsiteY6545" fmla="*/ 2133750 h 5071844"/>
              <a:gd name="connsiteX6546" fmla="*/ 994260 w 10020803"/>
              <a:gd name="connsiteY6546" fmla="*/ 2144921 h 5071844"/>
              <a:gd name="connsiteX6547" fmla="*/ 938403 w 10020803"/>
              <a:gd name="connsiteY6547" fmla="*/ 2122578 h 5071844"/>
              <a:gd name="connsiteX6548" fmla="*/ 904889 w 10020803"/>
              <a:gd name="connsiteY6548" fmla="*/ 2111407 h 5071844"/>
              <a:gd name="connsiteX6549" fmla="*/ 916060 w 10020803"/>
              <a:gd name="connsiteY6549" fmla="*/ 2122578 h 5071844"/>
              <a:gd name="connsiteX6550" fmla="*/ 916060 w 10020803"/>
              <a:gd name="connsiteY6550" fmla="*/ 2111407 h 5071844"/>
              <a:gd name="connsiteX6551" fmla="*/ 904889 w 10020803"/>
              <a:gd name="connsiteY6551" fmla="*/ 2111407 h 5071844"/>
              <a:gd name="connsiteX6552" fmla="*/ 1094804 w 10020803"/>
              <a:gd name="connsiteY6552" fmla="*/ 2089064 h 5071844"/>
              <a:gd name="connsiteX6553" fmla="*/ 1094804 w 10020803"/>
              <a:gd name="connsiteY6553" fmla="*/ 2100235 h 5071844"/>
              <a:gd name="connsiteX6554" fmla="*/ 1117147 w 10020803"/>
              <a:gd name="connsiteY6554" fmla="*/ 2100235 h 5071844"/>
              <a:gd name="connsiteX6555" fmla="*/ 1105975 w 10020803"/>
              <a:gd name="connsiteY6555" fmla="*/ 2089064 h 5071844"/>
              <a:gd name="connsiteX6556" fmla="*/ 1094804 w 10020803"/>
              <a:gd name="connsiteY6556" fmla="*/ 2089064 h 5071844"/>
              <a:gd name="connsiteX6557" fmla="*/ 8121654 w 10020803"/>
              <a:gd name="connsiteY6557" fmla="*/ 2077892 h 5071844"/>
              <a:gd name="connsiteX6558" fmla="*/ 8143998 w 10020803"/>
              <a:gd name="connsiteY6558" fmla="*/ 2100235 h 5071844"/>
              <a:gd name="connsiteX6559" fmla="*/ 8121654 w 10020803"/>
              <a:gd name="connsiteY6559" fmla="*/ 2089064 h 5071844"/>
              <a:gd name="connsiteX6560" fmla="*/ 8121654 w 10020803"/>
              <a:gd name="connsiteY6560" fmla="*/ 2077892 h 5071844"/>
              <a:gd name="connsiteX6561" fmla="*/ 8021110 w 10020803"/>
              <a:gd name="connsiteY6561" fmla="*/ 2077892 h 5071844"/>
              <a:gd name="connsiteX6562" fmla="*/ 8032283 w 10020803"/>
              <a:gd name="connsiteY6562" fmla="*/ 2077892 h 5071844"/>
              <a:gd name="connsiteX6563" fmla="*/ 8043454 w 10020803"/>
              <a:gd name="connsiteY6563" fmla="*/ 2083478 h 5071844"/>
              <a:gd name="connsiteX6564" fmla="*/ 8021110 w 10020803"/>
              <a:gd name="connsiteY6564" fmla="*/ 2089064 h 5071844"/>
              <a:gd name="connsiteX6565" fmla="*/ 8009940 w 10020803"/>
              <a:gd name="connsiteY6565" fmla="*/ 2083478 h 5071844"/>
              <a:gd name="connsiteX6566" fmla="*/ 8021110 w 10020803"/>
              <a:gd name="connsiteY6566" fmla="*/ 2077892 h 5071844"/>
              <a:gd name="connsiteX6567" fmla="*/ 8032283 w 10020803"/>
              <a:gd name="connsiteY6567" fmla="*/ 2044378 h 5071844"/>
              <a:gd name="connsiteX6568" fmla="*/ 8099311 w 10020803"/>
              <a:gd name="connsiteY6568" fmla="*/ 2066721 h 5071844"/>
              <a:gd name="connsiteX6569" fmla="*/ 8065797 w 10020803"/>
              <a:gd name="connsiteY6569" fmla="*/ 2066721 h 5071844"/>
              <a:gd name="connsiteX6570" fmla="*/ 8032283 w 10020803"/>
              <a:gd name="connsiteY6570" fmla="*/ 2044378 h 5071844"/>
              <a:gd name="connsiteX6571" fmla="*/ 7954082 w 10020803"/>
              <a:gd name="connsiteY6571" fmla="*/ 2022034 h 5071844"/>
              <a:gd name="connsiteX6572" fmla="*/ 7965253 w 10020803"/>
              <a:gd name="connsiteY6572" fmla="*/ 2022034 h 5071844"/>
              <a:gd name="connsiteX6573" fmla="*/ 7965253 w 10020803"/>
              <a:gd name="connsiteY6573" fmla="*/ 2033207 h 5071844"/>
              <a:gd name="connsiteX6574" fmla="*/ 7954082 w 10020803"/>
              <a:gd name="connsiteY6574" fmla="*/ 2022034 h 5071844"/>
              <a:gd name="connsiteX6575" fmla="*/ 660513 w 10020803"/>
              <a:gd name="connsiteY6575" fmla="*/ 2015054 h 5071844"/>
              <a:gd name="connsiteX6576" fmla="*/ 675874 w 10020803"/>
              <a:gd name="connsiteY6576" fmla="*/ 2016450 h 5071844"/>
              <a:gd name="connsiteX6577" fmla="*/ 698217 w 10020803"/>
              <a:gd name="connsiteY6577" fmla="*/ 2027621 h 5071844"/>
              <a:gd name="connsiteX6578" fmla="*/ 714974 w 10020803"/>
              <a:gd name="connsiteY6578" fmla="*/ 2033207 h 5071844"/>
              <a:gd name="connsiteX6579" fmla="*/ 681460 w 10020803"/>
              <a:gd name="connsiteY6579" fmla="*/ 2033207 h 5071844"/>
              <a:gd name="connsiteX6580" fmla="*/ 659117 w 10020803"/>
              <a:gd name="connsiteY6580" fmla="*/ 2022034 h 5071844"/>
              <a:gd name="connsiteX6581" fmla="*/ 647946 w 10020803"/>
              <a:gd name="connsiteY6581" fmla="*/ 2022034 h 5071844"/>
              <a:gd name="connsiteX6582" fmla="*/ 660513 w 10020803"/>
              <a:gd name="connsiteY6582" fmla="*/ 2015054 h 5071844"/>
              <a:gd name="connsiteX6583" fmla="*/ 7853538 w 10020803"/>
              <a:gd name="connsiteY6583" fmla="*/ 1977349 h 5071844"/>
              <a:gd name="connsiteX6584" fmla="*/ 7898225 w 10020803"/>
              <a:gd name="connsiteY6584" fmla="*/ 1999693 h 5071844"/>
              <a:gd name="connsiteX6585" fmla="*/ 7853538 w 10020803"/>
              <a:gd name="connsiteY6585" fmla="*/ 1999693 h 5071844"/>
              <a:gd name="connsiteX6586" fmla="*/ 7853538 w 10020803"/>
              <a:gd name="connsiteY6586" fmla="*/ 1977349 h 5071844"/>
              <a:gd name="connsiteX6587" fmla="*/ 7831197 w 10020803"/>
              <a:gd name="connsiteY6587" fmla="*/ 1977349 h 5071844"/>
              <a:gd name="connsiteX6588" fmla="*/ 7842368 w 10020803"/>
              <a:gd name="connsiteY6588" fmla="*/ 1988520 h 5071844"/>
              <a:gd name="connsiteX6589" fmla="*/ 7831197 w 10020803"/>
              <a:gd name="connsiteY6589" fmla="*/ 1988520 h 5071844"/>
              <a:gd name="connsiteX6590" fmla="*/ 7831197 w 10020803"/>
              <a:gd name="connsiteY6590" fmla="*/ 1977349 h 5071844"/>
              <a:gd name="connsiteX6591" fmla="*/ 837861 w 10020803"/>
              <a:gd name="connsiteY6591" fmla="*/ 1977349 h 5071844"/>
              <a:gd name="connsiteX6592" fmla="*/ 849032 w 10020803"/>
              <a:gd name="connsiteY6592" fmla="*/ 1988520 h 5071844"/>
              <a:gd name="connsiteX6593" fmla="*/ 837861 w 10020803"/>
              <a:gd name="connsiteY6593" fmla="*/ 1999693 h 5071844"/>
              <a:gd name="connsiteX6594" fmla="*/ 748488 w 10020803"/>
              <a:gd name="connsiteY6594" fmla="*/ 1977349 h 5071844"/>
              <a:gd name="connsiteX6595" fmla="*/ 759660 w 10020803"/>
              <a:gd name="connsiteY6595" fmla="*/ 1977349 h 5071844"/>
              <a:gd name="connsiteX6596" fmla="*/ 759660 w 10020803"/>
              <a:gd name="connsiteY6596" fmla="*/ 1982936 h 5071844"/>
              <a:gd name="connsiteX6597" fmla="*/ 759660 w 10020803"/>
              <a:gd name="connsiteY6597" fmla="*/ 1988520 h 5071844"/>
              <a:gd name="connsiteX6598" fmla="*/ 748488 w 10020803"/>
              <a:gd name="connsiteY6598" fmla="*/ 1977349 h 5071844"/>
              <a:gd name="connsiteX6599" fmla="*/ 793174 w 10020803"/>
              <a:gd name="connsiteY6599" fmla="*/ 1966177 h 5071844"/>
              <a:gd name="connsiteX6600" fmla="*/ 804345 w 10020803"/>
              <a:gd name="connsiteY6600" fmla="*/ 1966177 h 5071844"/>
              <a:gd name="connsiteX6601" fmla="*/ 809932 w 10020803"/>
              <a:gd name="connsiteY6601" fmla="*/ 1971763 h 5071844"/>
              <a:gd name="connsiteX6602" fmla="*/ 815518 w 10020803"/>
              <a:gd name="connsiteY6602" fmla="*/ 1977349 h 5071844"/>
              <a:gd name="connsiteX6603" fmla="*/ 804345 w 10020803"/>
              <a:gd name="connsiteY6603" fmla="*/ 1982936 h 5071844"/>
              <a:gd name="connsiteX6604" fmla="*/ 782004 w 10020803"/>
              <a:gd name="connsiteY6604" fmla="*/ 1988520 h 5071844"/>
              <a:gd name="connsiteX6605" fmla="*/ 793174 w 10020803"/>
              <a:gd name="connsiteY6605" fmla="*/ 1966177 h 5071844"/>
              <a:gd name="connsiteX6606" fmla="*/ 7574252 w 10020803"/>
              <a:gd name="connsiteY6606" fmla="*/ 1887978 h 5071844"/>
              <a:gd name="connsiteX6607" fmla="*/ 7585424 w 10020803"/>
              <a:gd name="connsiteY6607" fmla="*/ 1887978 h 5071844"/>
              <a:gd name="connsiteX6608" fmla="*/ 7596596 w 10020803"/>
              <a:gd name="connsiteY6608" fmla="*/ 1899149 h 5071844"/>
              <a:gd name="connsiteX6609" fmla="*/ 7585424 w 10020803"/>
              <a:gd name="connsiteY6609" fmla="*/ 1899149 h 5071844"/>
              <a:gd name="connsiteX6610" fmla="*/ 7574252 w 10020803"/>
              <a:gd name="connsiteY6610" fmla="*/ 1887978 h 5071844"/>
              <a:gd name="connsiteX6611" fmla="*/ 837861 w 10020803"/>
              <a:gd name="connsiteY6611" fmla="*/ 1887978 h 5071844"/>
              <a:gd name="connsiteX6612" fmla="*/ 854618 w 10020803"/>
              <a:gd name="connsiteY6612" fmla="*/ 1887978 h 5071844"/>
              <a:gd name="connsiteX6613" fmla="*/ 860203 w 10020803"/>
              <a:gd name="connsiteY6613" fmla="*/ 1899149 h 5071844"/>
              <a:gd name="connsiteX6614" fmla="*/ 849032 w 10020803"/>
              <a:gd name="connsiteY6614" fmla="*/ 1899149 h 5071844"/>
              <a:gd name="connsiteX6615" fmla="*/ 7429024 w 10020803"/>
              <a:gd name="connsiteY6615" fmla="*/ 1776264 h 5071844"/>
              <a:gd name="connsiteX6616" fmla="*/ 7440194 w 10020803"/>
              <a:gd name="connsiteY6616" fmla="*/ 1776264 h 5071844"/>
              <a:gd name="connsiteX6617" fmla="*/ 7417852 w 10020803"/>
              <a:gd name="connsiteY6617" fmla="*/ 1787434 h 5071844"/>
              <a:gd name="connsiteX6618" fmla="*/ 7328480 w 10020803"/>
              <a:gd name="connsiteY6618" fmla="*/ 1753920 h 5071844"/>
              <a:gd name="connsiteX6619" fmla="*/ 7339652 w 10020803"/>
              <a:gd name="connsiteY6619" fmla="*/ 1753920 h 5071844"/>
              <a:gd name="connsiteX6620" fmla="*/ 7361994 w 10020803"/>
              <a:gd name="connsiteY6620" fmla="*/ 1753920 h 5071844"/>
              <a:gd name="connsiteX6621" fmla="*/ 7373166 w 10020803"/>
              <a:gd name="connsiteY6621" fmla="*/ 1759505 h 5071844"/>
              <a:gd name="connsiteX6622" fmla="*/ 7373166 w 10020803"/>
              <a:gd name="connsiteY6622" fmla="*/ 1765091 h 5071844"/>
              <a:gd name="connsiteX6623" fmla="*/ 7367580 w 10020803"/>
              <a:gd name="connsiteY6623" fmla="*/ 1776264 h 5071844"/>
              <a:gd name="connsiteX6624" fmla="*/ 7350823 w 10020803"/>
              <a:gd name="connsiteY6624" fmla="*/ 1765091 h 5071844"/>
              <a:gd name="connsiteX6625" fmla="*/ 7339652 w 10020803"/>
              <a:gd name="connsiteY6625" fmla="*/ 1765091 h 5071844"/>
              <a:gd name="connsiteX6626" fmla="*/ 7328480 w 10020803"/>
              <a:gd name="connsiteY6626" fmla="*/ 1753920 h 5071844"/>
              <a:gd name="connsiteX6627" fmla="*/ 670288 w 10020803"/>
              <a:gd name="connsiteY6627" fmla="*/ 1731577 h 5071844"/>
              <a:gd name="connsiteX6628" fmla="*/ 681460 w 10020803"/>
              <a:gd name="connsiteY6628" fmla="*/ 1731577 h 5071844"/>
              <a:gd name="connsiteX6629" fmla="*/ 692631 w 10020803"/>
              <a:gd name="connsiteY6629" fmla="*/ 1742748 h 5071844"/>
              <a:gd name="connsiteX6630" fmla="*/ 675874 w 10020803"/>
              <a:gd name="connsiteY6630" fmla="*/ 1737163 h 5071844"/>
              <a:gd name="connsiteX6631" fmla="*/ 670288 w 10020803"/>
              <a:gd name="connsiteY6631" fmla="*/ 1731577 h 5071844"/>
              <a:gd name="connsiteX6632" fmla="*/ 849032 w 10020803"/>
              <a:gd name="connsiteY6632" fmla="*/ 1698063 h 5071844"/>
              <a:gd name="connsiteX6633" fmla="*/ 837861 w 10020803"/>
              <a:gd name="connsiteY6633" fmla="*/ 1709234 h 5071844"/>
              <a:gd name="connsiteX6634" fmla="*/ 849032 w 10020803"/>
              <a:gd name="connsiteY6634" fmla="*/ 1709234 h 5071844"/>
              <a:gd name="connsiteX6635" fmla="*/ 849032 w 10020803"/>
              <a:gd name="connsiteY6635" fmla="*/ 1698063 h 5071844"/>
              <a:gd name="connsiteX6636" fmla="*/ 569745 w 10020803"/>
              <a:gd name="connsiteY6636" fmla="*/ 1686891 h 5071844"/>
              <a:gd name="connsiteX6637" fmla="*/ 575330 w 10020803"/>
              <a:gd name="connsiteY6637" fmla="*/ 1686891 h 5071844"/>
              <a:gd name="connsiteX6638" fmla="*/ 580916 w 10020803"/>
              <a:gd name="connsiteY6638" fmla="*/ 1686891 h 5071844"/>
              <a:gd name="connsiteX6639" fmla="*/ 580916 w 10020803"/>
              <a:gd name="connsiteY6639" fmla="*/ 1698063 h 5071844"/>
              <a:gd name="connsiteX6640" fmla="*/ 569745 w 10020803"/>
              <a:gd name="connsiteY6640" fmla="*/ 1698063 h 5071844"/>
              <a:gd name="connsiteX6641" fmla="*/ 569745 w 10020803"/>
              <a:gd name="connsiteY6641" fmla="*/ 1686891 h 5071844"/>
              <a:gd name="connsiteX6642" fmla="*/ 558573 w 10020803"/>
              <a:gd name="connsiteY6642" fmla="*/ 1675720 h 5071844"/>
              <a:gd name="connsiteX6643" fmla="*/ 558573 w 10020803"/>
              <a:gd name="connsiteY6643" fmla="*/ 1686891 h 5071844"/>
              <a:gd name="connsiteX6644" fmla="*/ 547402 w 10020803"/>
              <a:gd name="connsiteY6644" fmla="*/ 1686891 h 5071844"/>
              <a:gd name="connsiteX6645" fmla="*/ 558573 w 10020803"/>
              <a:gd name="connsiteY6645" fmla="*/ 1675720 h 5071844"/>
              <a:gd name="connsiteX6646" fmla="*/ 7141358 w 10020803"/>
              <a:gd name="connsiteY6646" fmla="*/ 1668738 h 5071844"/>
              <a:gd name="connsiteX6647" fmla="*/ 7149737 w 10020803"/>
              <a:gd name="connsiteY6647" fmla="*/ 1675720 h 5071844"/>
              <a:gd name="connsiteX6648" fmla="*/ 7144151 w 10020803"/>
              <a:gd name="connsiteY6648" fmla="*/ 1675720 h 5071844"/>
              <a:gd name="connsiteX6649" fmla="*/ 7138565 w 10020803"/>
              <a:gd name="connsiteY6649" fmla="*/ 1670134 h 5071844"/>
              <a:gd name="connsiteX6650" fmla="*/ 7141358 w 10020803"/>
              <a:gd name="connsiteY6650" fmla="*/ 1668738 h 5071844"/>
              <a:gd name="connsiteX6651" fmla="*/ 569745 w 10020803"/>
              <a:gd name="connsiteY6651" fmla="*/ 1653377 h 5071844"/>
              <a:gd name="connsiteX6652" fmla="*/ 614430 w 10020803"/>
              <a:gd name="connsiteY6652" fmla="*/ 1675720 h 5071844"/>
              <a:gd name="connsiteX6653" fmla="*/ 642360 w 10020803"/>
              <a:gd name="connsiteY6653" fmla="*/ 1709234 h 5071844"/>
              <a:gd name="connsiteX6654" fmla="*/ 614430 w 10020803"/>
              <a:gd name="connsiteY6654" fmla="*/ 1709234 h 5071844"/>
              <a:gd name="connsiteX6655" fmla="*/ 603260 w 10020803"/>
              <a:gd name="connsiteY6655" fmla="*/ 1698063 h 5071844"/>
              <a:gd name="connsiteX6656" fmla="*/ 597673 w 10020803"/>
              <a:gd name="connsiteY6656" fmla="*/ 1681306 h 5071844"/>
              <a:gd name="connsiteX6657" fmla="*/ 580916 w 10020803"/>
              <a:gd name="connsiteY6657" fmla="*/ 1675720 h 5071844"/>
              <a:gd name="connsiteX6658" fmla="*/ 625603 w 10020803"/>
              <a:gd name="connsiteY6658" fmla="*/ 1619863 h 5071844"/>
              <a:gd name="connsiteX6659" fmla="*/ 636774 w 10020803"/>
              <a:gd name="connsiteY6659" fmla="*/ 1619863 h 5071844"/>
              <a:gd name="connsiteX6660" fmla="*/ 625603 w 10020803"/>
              <a:gd name="connsiteY6660" fmla="*/ 1642206 h 5071844"/>
              <a:gd name="connsiteX6661" fmla="*/ 614430 w 10020803"/>
              <a:gd name="connsiteY6661" fmla="*/ 1642206 h 5071844"/>
              <a:gd name="connsiteX6662" fmla="*/ 6836936 w 10020803"/>
              <a:gd name="connsiteY6662" fmla="*/ 1597519 h 5071844"/>
              <a:gd name="connsiteX6663" fmla="*/ 6859278 w 10020803"/>
              <a:gd name="connsiteY6663" fmla="*/ 1608690 h 5071844"/>
              <a:gd name="connsiteX6664" fmla="*/ 6892792 w 10020803"/>
              <a:gd name="connsiteY6664" fmla="*/ 1608690 h 5071844"/>
              <a:gd name="connsiteX6665" fmla="*/ 7049194 w 10020803"/>
              <a:gd name="connsiteY6665" fmla="*/ 1653377 h 5071844"/>
              <a:gd name="connsiteX6666" fmla="*/ 7045005 w 10020803"/>
              <a:gd name="connsiteY6666" fmla="*/ 1653377 h 5071844"/>
              <a:gd name="connsiteX6667" fmla="*/ 7026850 w 10020803"/>
              <a:gd name="connsiteY6667" fmla="*/ 1653377 h 5071844"/>
              <a:gd name="connsiteX6668" fmla="*/ 6982166 w 10020803"/>
              <a:gd name="connsiteY6668" fmla="*/ 1653377 h 5071844"/>
              <a:gd name="connsiteX6669" fmla="*/ 6976579 w 10020803"/>
              <a:gd name="connsiteY6669" fmla="*/ 1647790 h 5071844"/>
              <a:gd name="connsiteX6670" fmla="*/ 6959822 w 10020803"/>
              <a:gd name="connsiteY6670" fmla="*/ 1642206 h 5071844"/>
              <a:gd name="connsiteX6671" fmla="*/ 6903965 w 10020803"/>
              <a:gd name="connsiteY6671" fmla="*/ 1631033 h 5071844"/>
              <a:gd name="connsiteX6672" fmla="*/ 6870451 w 10020803"/>
              <a:gd name="connsiteY6672" fmla="*/ 1625449 h 5071844"/>
              <a:gd name="connsiteX6673" fmla="*/ 6859278 w 10020803"/>
              <a:gd name="connsiteY6673" fmla="*/ 1619863 h 5071844"/>
              <a:gd name="connsiteX6674" fmla="*/ 6635850 w 10020803"/>
              <a:gd name="connsiteY6674" fmla="*/ 1586349 h 5071844"/>
              <a:gd name="connsiteX6675" fmla="*/ 6658192 w 10020803"/>
              <a:gd name="connsiteY6675" fmla="*/ 1597519 h 5071844"/>
              <a:gd name="connsiteX6676" fmla="*/ 6669364 w 10020803"/>
              <a:gd name="connsiteY6676" fmla="*/ 1597519 h 5071844"/>
              <a:gd name="connsiteX6677" fmla="*/ 6680536 w 10020803"/>
              <a:gd name="connsiteY6677" fmla="*/ 1597519 h 5071844"/>
              <a:gd name="connsiteX6678" fmla="*/ 6691706 w 10020803"/>
              <a:gd name="connsiteY6678" fmla="*/ 1608690 h 5071844"/>
              <a:gd name="connsiteX6679" fmla="*/ 6669364 w 10020803"/>
              <a:gd name="connsiteY6679" fmla="*/ 1619863 h 5071844"/>
              <a:gd name="connsiteX6680" fmla="*/ 6658192 w 10020803"/>
              <a:gd name="connsiteY6680" fmla="*/ 1608690 h 5071844"/>
              <a:gd name="connsiteX6681" fmla="*/ 6647020 w 10020803"/>
              <a:gd name="connsiteY6681" fmla="*/ 1597519 h 5071844"/>
              <a:gd name="connsiteX6682" fmla="*/ 525059 w 10020803"/>
              <a:gd name="connsiteY6682" fmla="*/ 1575176 h 5071844"/>
              <a:gd name="connsiteX6683" fmla="*/ 552988 w 10020803"/>
              <a:gd name="connsiteY6683" fmla="*/ 1580762 h 5071844"/>
              <a:gd name="connsiteX6684" fmla="*/ 569745 w 10020803"/>
              <a:gd name="connsiteY6684" fmla="*/ 1597519 h 5071844"/>
              <a:gd name="connsiteX6685" fmla="*/ 536230 w 10020803"/>
              <a:gd name="connsiteY6685" fmla="*/ 1597519 h 5071844"/>
              <a:gd name="connsiteX6686" fmla="*/ 6568822 w 10020803"/>
              <a:gd name="connsiteY6686" fmla="*/ 1564005 h 5071844"/>
              <a:gd name="connsiteX6687" fmla="*/ 6591164 w 10020803"/>
              <a:gd name="connsiteY6687" fmla="*/ 1586349 h 5071844"/>
              <a:gd name="connsiteX6688" fmla="*/ 6579992 w 10020803"/>
              <a:gd name="connsiteY6688" fmla="*/ 1586349 h 5071844"/>
              <a:gd name="connsiteX6689" fmla="*/ 6568822 w 10020803"/>
              <a:gd name="connsiteY6689" fmla="*/ 1575176 h 5071844"/>
              <a:gd name="connsiteX6690" fmla="*/ 6552064 w 10020803"/>
              <a:gd name="connsiteY6690" fmla="*/ 1580762 h 5071844"/>
              <a:gd name="connsiteX6691" fmla="*/ 6552064 w 10020803"/>
              <a:gd name="connsiteY6691" fmla="*/ 1569590 h 5071844"/>
              <a:gd name="connsiteX6692" fmla="*/ 6568822 w 10020803"/>
              <a:gd name="connsiteY6692" fmla="*/ 1564005 h 5071844"/>
              <a:gd name="connsiteX6693" fmla="*/ 525059 w 10020803"/>
              <a:gd name="connsiteY6693" fmla="*/ 1552833 h 5071844"/>
              <a:gd name="connsiteX6694" fmla="*/ 547402 w 10020803"/>
              <a:gd name="connsiteY6694" fmla="*/ 1558419 h 5071844"/>
              <a:gd name="connsiteX6695" fmla="*/ 592089 w 10020803"/>
              <a:gd name="connsiteY6695" fmla="*/ 1564005 h 5071844"/>
              <a:gd name="connsiteX6696" fmla="*/ 603260 w 10020803"/>
              <a:gd name="connsiteY6696" fmla="*/ 1575176 h 5071844"/>
              <a:gd name="connsiteX6697" fmla="*/ 586502 w 10020803"/>
              <a:gd name="connsiteY6697" fmla="*/ 1580762 h 5071844"/>
              <a:gd name="connsiteX6698" fmla="*/ 558573 w 10020803"/>
              <a:gd name="connsiteY6698" fmla="*/ 1575176 h 5071844"/>
              <a:gd name="connsiteX6699" fmla="*/ 480372 w 10020803"/>
              <a:gd name="connsiteY6699" fmla="*/ 1541662 h 5071844"/>
              <a:gd name="connsiteX6700" fmla="*/ 502716 w 10020803"/>
              <a:gd name="connsiteY6700" fmla="*/ 1541662 h 5071844"/>
              <a:gd name="connsiteX6701" fmla="*/ 502716 w 10020803"/>
              <a:gd name="connsiteY6701" fmla="*/ 1552833 h 5071844"/>
              <a:gd name="connsiteX6702" fmla="*/ 480372 w 10020803"/>
              <a:gd name="connsiteY6702" fmla="*/ 1552833 h 5071844"/>
              <a:gd name="connsiteX6703" fmla="*/ 568349 w 10020803"/>
              <a:gd name="connsiteY6703" fmla="*/ 1523509 h 5071844"/>
              <a:gd name="connsiteX6704" fmla="*/ 569745 w 10020803"/>
              <a:gd name="connsiteY6704" fmla="*/ 1530491 h 5071844"/>
              <a:gd name="connsiteX6705" fmla="*/ 558573 w 10020803"/>
              <a:gd name="connsiteY6705" fmla="*/ 1536076 h 5071844"/>
              <a:gd name="connsiteX6706" fmla="*/ 564159 w 10020803"/>
              <a:gd name="connsiteY6706" fmla="*/ 1524905 h 5071844"/>
              <a:gd name="connsiteX6707" fmla="*/ 568349 w 10020803"/>
              <a:gd name="connsiteY6707" fmla="*/ 1523509 h 5071844"/>
              <a:gd name="connsiteX6708" fmla="*/ 821102 w 10020803"/>
              <a:gd name="connsiteY6708" fmla="*/ 1519319 h 5071844"/>
              <a:gd name="connsiteX6709" fmla="*/ 815518 w 10020803"/>
              <a:gd name="connsiteY6709" fmla="*/ 1524905 h 5071844"/>
              <a:gd name="connsiteX6710" fmla="*/ 826689 w 10020803"/>
              <a:gd name="connsiteY6710" fmla="*/ 1530491 h 5071844"/>
              <a:gd name="connsiteX6711" fmla="*/ 832275 w 10020803"/>
              <a:gd name="connsiteY6711" fmla="*/ 1524905 h 5071844"/>
              <a:gd name="connsiteX6712" fmla="*/ 837861 w 10020803"/>
              <a:gd name="connsiteY6712" fmla="*/ 1519319 h 5071844"/>
              <a:gd name="connsiteX6713" fmla="*/ 821102 w 10020803"/>
              <a:gd name="connsiteY6713" fmla="*/ 1519319 h 5071844"/>
              <a:gd name="connsiteX6714" fmla="*/ 6376114 w 10020803"/>
              <a:gd name="connsiteY6714" fmla="*/ 1513733 h 5071844"/>
              <a:gd name="connsiteX6715" fmla="*/ 6378906 w 10020803"/>
              <a:gd name="connsiteY6715" fmla="*/ 1519319 h 5071844"/>
              <a:gd name="connsiteX6716" fmla="*/ 6367736 w 10020803"/>
              <a:gd name="connsiteY6716" fmla="*/ 1519319 h 5071844"/>
              <a:gd name="connsiteX6717" fmla="*/ 6376114 w 10020803"/>
              <a:gd name="connsiteY6717" fmla="*/ 1513733 h 5071844"/>
              <a:gd name="connsiteX6718" fmla="*/ 6334220 w 10020803"/>
              <a:gd name="connsiteY6718" fmla="*/ 1508148 h 5071844"/>
              <a:gd name="connsiteX6719" fmla="*/ 6345392 w 10020803"/>
              <a:gd name="connsiteY6719" fmla="*/ 1508148 h 5071844"/>
              <a:gd name="connsiteX6720" fmla="*/ 6345392 w 10020803"/>
              <a:gd name="connsiteY6720" fmla="*/ 1519319 h 5071844"/>
              <a:gd name="connsiteX6721" fmla="*/ 6334220 w 10020803"/>
              <a:gd name="connsiteY6721" fmla="*/ 1508148 h 5071844"/>
              <a:gd name="connsiteX6722" fmla="*/ 525059 w 10020803"/>
              <a:gd name="connsiteY6722" fmla="*/ 1508148 h 5071844"/>
              <a:gd name="connsiteX6723" fmla="*/ 536230 w 10020803"/>
              <a:gd name="connsiteY6723" fmla="*/ 1519319 h 5071844"/>
              <a:gd name="connsiteX6724" fmla="*/ 525059 w 10020803"/>
              <a:gd name="connsiteY6724" fmla="*/ 1519319 h 5071844"/>
              <a:gd name="connsiteX6725" fmla="*/ 6445934 w 10020803"/>
              <a:gd name="connsiteY6725" fmla="*/ 1485805 h 5071844"/>
              <a:gd name="connsiteX6726" fmla="*/ 6457106 w 10020803"/>
              <a:gd name="connsiteY6726" fmla="*/ 1491391 h 5071844"/>
              <a:gd name="connsiteX6727" fmla="*/ 6479450 w 10020803"/>
              <a:gd name="connsiteY6727" fmla="*/ 1496976 h 5071844"/>
              <a:gd name="connsiteX6728" fmla="*/ 6479450 w 10020803"/>
              <a:gd name="connsiteY6728" fmla="*/ 1508148 h 5071844"/>
              <a:gd name="connsiteX6729" fmla="*/ 6445934 w 10020803"/>
              <a:gd name="connsiteY6729" fmla="*/ 1502562 h 5071844"/>
              <a:gd name="connsiteX6730" fmla="*/ 6434764 w 10020803"/>
              <a:gd name="connsiteY6730" fmla="*/ 1496976 h 5071844"/>
              <a:gd name="connsiteX6731" fmla="*/ 6088448 w 10020803"/>
              <a:gd name="connsiteY6731" fmla="*/ 1429948 h 5071844"/>
              <a:gd name="connsiteX6732" fmla="*/ 6088448 w 10020803"/>
              <a:gd name="connsiteY6732" fmla="*/ 1441118 h 5071844"/>
              <a:gd name="connsiteX6733" fmla="*/ 6077277 w 10020803"/>
              <a:gd name="connsiteY6733" fmla="*/ 1441118 h 5071844"/>
              <a:gd name="connsiteX6734" fmla="*/ 6088448 w 10020803"/>
              <a:gd name="connsiteY6734" fmla="*/ 1429948 h 5071844"/>
              <a:gd name="connsiteX6735" fmla="*/ 882546 w 10020803"/>
              <a:gd name="connsiteY6735" fmla="*/ 1429948 h 5071844"/>
              <a:gd name="connsiteX6736" fmla="*/ 893717 w 10020803"/>
              <a:gd name="connsiteY6736" fmla="*/ 1441118 h 5071844"/>
              <a:gd name="connsiteX6737" fmla="*/ 893717 w 10020803"/>
              <a:gd name="connsiteY6737" fmla="*/ 1429948 h 5071844"/>
              <a:gd name="connsiteX6738" fmla="*/ 882546 w 10020803"/>
              <a:gd name="connsiteY6738" fmla="*/ 1429948 h 5071844"/>
              <a:gd name="connsiteX6739" fmla="*/ 5987906 w 10020803"/>
              <a:gd name="connsiteY6739" fmla="*/ 1407604 h 5071844"/>
              <a:gd name="connsiteX6740" fmla="*/ 5999076 w 10020803"/>
              <a:gd name="connsiteY6740" fmla="*/ 1413191 h 5071844"/>
              <a:gd name="connsiteX6741" fmla="*/ 5993490 w 10020803"/>
              <a:gd name="connsiteY6741" fmla="*/ 1418777 h 5071844"/>
              <a:gd name="connsiteX6742" fmla="*/ 5987906 w 10020803"/>
              <a:gd name="connsiteY6742" fmla="*/ 1407604 h 5071844"/>
              <a:gd name="connsiteX6743" fmla="*/ 871375 w 10020803"/>
              <a:gd name="connsiteY6743" fmla="*/ 1407604 h 5071844"/>
              <a:gd name="connsiteX6744" fmla="*/ 882546 w 10020803"/>
              <a:gd name="connsiteY6744" fmla="*/ 1418777 h 5071844"/>
              <a:gd name="connsiteX6745" fmla="*/ 904889 w 10020803"/>
              <a:gd name="connsiteY6745" fmla="*/ 1418777 h 5071844"/>
              <a:gd name="connsiteX6746" fmla="*/ 737317 w 10020803"/>
              <a:gd name="connsiteY6746" fmla="*/ 1407604 h 5071844"/>
              <a:gd name="connsiteX6747" fmla="*/ 737317 w 10020803"/>
              <a:gd name="connsiteY6747" fmla="*/ 1418777 h 5071844"/>
              <a:gd name="connsiteX6748" fmla="*/ 748488 w 10020803"/>
              <a:gd name="connsiteY6748" fmla="*/ 1418777 h 5071844"/>
              <a:gd name="connsiteX6749" fmla="*/ 737317 w 10020803"/>
              <a:gd name="connsiteY6749" fmla="*/ 1407604 h 5071844"/>
              <a:gd name="connsiteX6750" fmla="*/ 502716 w 10020803"/>
              <a:gd name="connsiteY6750" fmla="*/ 1407604 h 5071844"/>
              <a:gd name="connsiteX6751" fmla="*/ 513888 w 10020803"/>
              <a:gd name="connsiteY6751" fmla="*/ 1418777 h 5071844"/>
              <a:gd name="connsiteX6752" fmla="*/ 491545 w 10020803"/>
              <a:gd name="connsiteY6752" fmla="*/ 1418777 h 5071844"/>
              <a:gd name="connsiteX6753" fmla="*/ 633981 w 10020803"/>
              <a:gd name="connsiteY6753" fmla="*/ 1400622 h 5071844"/>
              <a:gd name="connsiteX6754" fmla="*/ 636774 w 10020803"/>
              <a:gd name="connsiteY6754" fmla="*/ 1402018 h 5071844"/>
              <a:gd name="connsiteX6755" fmla="*/ 625603 w 10020803"/>
              <a:gd name="connsiteY6755" fmla="*/ 1407604 h 5071844"/>
              <a:gd name="connsiteX6756" fmla="*/ 633981 w 10020803"/>
              <a:gd name="connsiteY6756" fmla="*/ 1400622 h 5071844"/>
              <a:gd name="connsiteX6757" fmla="*/ 458031 w 10020803"/>
              <a:gd name="connsiteY6757" fmla="*/ 1396434 h 5071844"/>
              <a:gd name="connsiteX6758" fmla="*/ 458031 w 10020803"/>
              <a:gd name="connsiteY6758" fmla="*/ 1407604 h 5071844"/>
              <a:gd name="connsiteX6759" fmla="*/ 435687 w 10020803"/>
              <a:gd name="connsiteY6759" fmla="*/ 1407604 h 5071844"/>
              <a:gd name="connsiteX6760" fmla="*/ 5920876 w 10020803"/>
              <a:gd name="connsiteY6760" fmla="*/ 1385261 h 5071844"/>
              <a:gd name="connsiteX6761" fmla="*/ 5932048 w 10020803"/>
              <a:gd name="connsiteY6761" fmla="*/ 1396434 h 5071844"/>
              <a:gd name="connsiteX6762" fmla="*/ 5926462 w 10020803"/>
              <a:gd name="connsiteY6762" fmla="*/ 1396434 h 5071844"/>
              <a:gd name="connsiteX6763" fmla="*/ 5909705 w 10020803"/>
              <a:gd name="connsiteY6763" fmla="*/ 1396434 h 5071844"/>
              <a:gd name="connsiteX6764" fmla="*/ 625603 w 10020803"/>
              <a:gd name="connsiteY6764" fmla="*/ 1362918 h 5071844"/>
              <a:gd name="connsiteX6765" fmla="*/ 625603 w 10020803"/>
              <a:gd name="connsiteY6765" fmla="*/ 1374090 h 5071844"/>
              <a:gd name="connsiteX6766" fmla="*/ 636774 w 10020803"/>
              <a:gd name="connsiteY6766" fmla="*/ 1379676 h 5071844"/>
              <a:gd name="connsiteX6767" fmla="*/ 625603 w 10020803"/>
              <a:gd name="connsiteY6767" fmla="*/ 1362918 h 5071844"/>
              <a:gd name="connsiteX6768" fmla="*/ 480372 w 10020803"/>
              <a:gd name="connsiteY6768" fmla="*/ 1362918 h 5071844"/>
              <a:gd name="connsiteX6769" fmla="*/ 497131 w 10020803"/>
              <a:gd name="connsiteY6769" fmla="*/ 1368504 h 5071844"/>
              <a:gd name="connsiteX6770" fmla="*/ 491545 w 10020803"/>
              <a:gd name="connsiteY6770" fmla="*/ 1385261 h 5071844"/>
              <a:gd name="connsiteX6771" fmla="*/ 491545 w 10020803"/>
              <a:gd name="connsiteY6771" fmla="*/ 1396434 h 5071844"/>
              <a:gd name="connsiteX6772" fmla="*/ 485959 w 10020803"/>
              <a:gd name="connsiteY6772" fmla="*/ 1390847 h 5071844"/>
              <a:gd name="connsiteX6773" fmla="*/ 480372 w 10020803"/>
              <a:gd name="connsiteY6773" fmla="*/ 1385261 h 5071844"/>
              <a:gd name="connsiteX6774" fmla="*/ 480372 w 10020803"/>
              <a:gd name="connsiteY6774" fmla="*/ 1362918 h 5071844"/>
              <a:gd name="connsiteX6775" fmla="*/ 449652 w 10020803"/>
              <a:gd name="connsiteY6775" fmla="*/ 1357333 h 5071844"/>
              <a:gd name="connsiteX6776" fmla="*/ 458031 w 10020803"/>
              <a:gd name="connsiteY6776" fmla="*/ 1362918 h 5071844"/>
              <a:gd name="connsiteX6777" fmla="*/ 458031 w 10020803"/>
              <a:gd name="connsiteY6777" fmla="*/ 1374090 h 5071844"/>
              <a:gd name="connsiteX6778" fmla="*/ 446859 w 10020803"/>
              <a:gd name="connsiteY6778" fmla="*/ 1362918 h 5071844"/>
              <a:gd name="connsiteX6779" fmla="*/ 449652 w 10020803"/>
              <a:gd name="connsiteY6779" fmla="*/ 1357333 h 5071844"/>
              <a:gd name="connsiteX6780" fmla="*/ 424517 w 10020803"/>
              <a:gd name="connsiteY6780" fmla="*/ 1351747 h 5071844"/>
              <a:gd name="connsiteX6781" fmla="*/ 435687 w 10020803"/>
              <a:gd name="connsiteY6781" fmla="*/ 1362918 h 5071844"/>
              <a:gd name="connsiteX6782" fmla="*/ 430101 w 10020803"/>
              <a:gd name="connsiteY6782" fmla="*/ 1362918 h 5071844"/>
              <a:gd name="connsiteX6783" fmla="*/ 413344 w 10020803"/>
              <a:gd name="connsiteY6783" fmla="*/ 1362918 h 5071844"/>
              <a:gd name="connsiteX6784" fmla="*/ 402174 w 10020803"/>
              <a:gd name="connsiteY6784" fmla="*/ 1362918 h 5071844"/>
              <a:gd name="connsiteX6785" fmla="*/ 424517 w 10020803"/>
              <a:gd name="connsiteY6785" fmla="*/ 1351747 h 5071844"/>
              <a:gd name="connsiteX6786" fmla="*/ 678668 w 10020803"/>
              <a:gd name="connsiteY6786" fmla="*/ 1346161 h 5071844"/>
              <a:gd name="connsiteX6787" fmla="*/ 681460 w 10020803"/>
              <a:gd name="connsiteY6787" fmla="*/ 1351747 h 5071844"/>
              <a:gd name="connsiteX6788" fmla="*/ 670288 w 10020803"/>
              <a:gd name="connsiteY6788" fmla="*/ 1362918 h 5071844"/>
              <a:gd name="connsiteX6789" fmla="*/ 670288 w 10020803"/>
              <a:gd name="connsiteY6789" fmla="*/ 1374090 h 5071844"/>
              <a:gd name="connsiteX6790" fmla="*/ 692631 w 10020803"/>
              <a:gd name="connsiteY6790" fmla="*/ 1385261 h 5071844"/>
              <a:gd name="connsiteX6791" fmla="*/ 703803 w 10020803"/>
              <a:gd name="connsiteY6791" fmla="*/ 1396434 h 5071844"/>
              <a:gd name="connsiteX6792" fmla="*/ 698217 w 10020803"/>
              <a:gd name="connsiteY6792" fmla="*/ 1407604 h 5071844"/>
              <a:gd name="connsiteX6793" fmla="*/ 692631 w 10020803"/>
              <a:gd name="connsiteY6793" fmla="*/ 1407604 h 5071844"/>
              <a:gd name="connsiteX6794" fmla="*/ 681460 w 10020803"/>
              <a:gd name="connsiteY6794" fmla="*/ 1407604 h 5071844"/>
              <a:gd name="connsiteX6795" fmla="*/ 592089 w 10020803"/>
              <a:gd name="connsiteY6795" fmla="*/ 1374090 h 5071844"/>
              <a:gd name="connsiteX6796" fmla="*/ 580916 w 10020803"/>
              <a:gd name="connsiteY6796" fmla="*/ 1362918 h 5071844"/>
              <a:gd name="connsiteX6797" fmla="*/ 564159 w 10020803"/>
              <a:gd name="connsiteY6797" fmla="*/ 1362918 h 5071844"/>
              <a:gd name="connsiteX6798" fmla="*/ 558573 w 10020803"/>
              <a:gd name="connsiteY6798" fmla="*/ 1362918 h 5071844"/>
              <a:gd name="connsiteX6799" fmla="*/ 586502 w 10020803"/>
              <a:gd name="connsiteY6799" fmla="*/ 1357333 h 5071844"/>
              <a:gd name="connsiteX6800" fmla="*/ 614430 w 10020803"/>
              <a:gd name="connsiteY6800" fmla="*/ 1357333 h 5071844"/>
              <a:gd name="connsiteX6801" fmla="*/ 636774 w 10020803"/>
              <a:gd name="connsiteY6801" fmla="*/ 1351747 h 5071844"/>
              <a:gd name="connsiteX6802" fmla="*/ 659117 w 10020803"/>
              <a:gd name="connsiteY6802" fmla="*/ 1362918 h 5071844"/>
              <a:gd name="connsiteX6803" fmla="*/ 670288 w 10020803"/>
              <a:gd name="connsiteY6803" fmla="*/ 1351747 h 5071844"/>
              <a:gd name="connsiteX6804" fmla="*/ 678668 w 10020803"/>
              <a:gd name="connsiteY6804" fmla="*/ 1346161 h 5071844"/>
              <a:gd name="connsiteX6805" fmla="*/ 5932048 w 10020803"/>
              <a:gd name="connsiteY6805" fmla="*/ 1340576 h 5071844"/>
              <a:gd name="connsiteX6806" fmla="*/ 5965562 w 10020803"/>
              <a:gd name="connsiteY6806" fmla="*/ 1351747 h 5071844"/>
              <a:gd name="connsiteX6807" fmla="*/ 5948805 w 10020803"/>
              <a:gd name="connsiteY6807" fmla="*/ 1351747 h 5071844"/>
              <a:gd name="connsiteX6808" fmla="*/ 5943219 w 10020803"/>
              <a:gd name="connsiteY6808" fmla="*/ 1362918 h 5071844"/>
              <a:gd name="connsiteX6809" fmla="*/ 5915291 w 10020803"/>
              <a:gd name="connsiteY6809" fmla="*/ 1357333 h 5071844"/>
              <a:gd name="connsiteX6810" fmla="*/ 5898534 w 10020803"/>
              <a:gd name="connsiteY6810" fmla="*/ 1346161 h 5071844"/>
              <a:gd name="connsiteX6811" fmla="*/ 5932048 w 10020803"/>
              <a:gd name="connsiteY6811" fmla="*/ 1340576 h 5071844"/>
              <a:gd name="connsiteX6812" fmla="*/ 379830 w 10020803"/>
              <a:gd name="connsiteY6812" fmla="*/ 1340576 h 5071844"/>
              <a:gd name="connsiteX6813" fmla="*/ 391001 w 10020803"/>
              <a:gd name="connsiteY6813" fmla="*/ 1340576 h 5071844"/>
              <a:gd name="connsiteX6814" fmla="*/ 391001 w 10020803"/>
              <a:gd name="connsiteY6814" fmla="*/ 1351747 h 5071844"/>
              <a:gd name="connsiteX6815" fmla="*/ 379830 w 10020803"/>
              <a:gd name="connsiteY6815" fmla="*/ 1340576 h 5071844"/>
              <a:gd name="connsiteX6816" fmla="*/ 882546 w 10020803"/>
              <a:gd name="connsiteY6816" fmla="*/ 1318233 h 5071844"/>
              <a:gd name="connsiteX6817" fmla="*/ 888132 w 10020803"/>
              <a:gd name="connsiteY6817" fmla="*/ 1329404 h 5071844"/>
              <a:gd name="connsiteX6818" fmla="*/ 893717 w 10020803"/>
              <a:gd name="connsiteY6818" fmla="*/ 1323819 h 5071844"/>
              <a:gd name="connsiteX6819" fmla="*/ 882546 w 10020803"/>
              <a:gd name="connsiteY6819" fmla="*/ 1318233 h 5071844"/>
              <a:gd name="connsiteX6820" fmla="*/ 871375 w 10020803"/>
              <a:gd name="connsiteY6820" fmla="*/ 1318233 h 5071844"/>
              <a:gd name="connsiteX6821" fmla="*/ 860203 w 10020803"/>
              <a:gd name="connsiteY6821" fmla="*/ 1329404 h 5071844"/>
              <a:gd name="connsiteX6822" fmla="*/ 871375 w 10020803"/>
              <a:gd name="connsiteY6822" fmla="*/ 1329404 h 5071844"/>
              <a:gd name="connsiteX6823" fmla="*/ 5753304 w 10020803"/>
              <a:gd name="connsiteY6823" fmla="*/ 1307061 h 5071844"/>
              <a:gd name="connsiteX6824" fmla="*/ 5764476 w 10020803"/>
              <a:gd name="connsiteY6824" fmla="*/ 1307061 h 5071844"/>
              <a:gd name="connsiteX6825" fmla="*/ 5820334 w 10020803"/>
              <a:gd name="connsiteY6825" fmla="*/ 1307061 h 5071844"/>
              <a:gd name="connsiteX6826" fmla="*/ 5831505 w 10020803"/>
              <a:gd name="connsiteY6826" fmla="*/ 1318233 h 5071844"/>
              <a:gd name="connsiteX6827" fmla="*/ 5797991 w 10020803"/>
              <a:gd name="connsiteY6827" fmla="*/ 1318233 h 5071844"/>
              <a:gd name="connsiteX6828" fmla="*/ 904889 w 10020803"/>
              <a:gd name="connsiteY6828" fmla="*/ 1307061 h 5071844"/>
              <a:gd name="connsiteX6829" fmla="*/ 904889 w 10020803"/>
              <a:gd name="connsiteY6829" fmla="*/ 1318233 h 5071844"/>
              <a:gd name="connsiteX6830" fmla="*/ 916060 w 10020803"/>
              <a:gd name="connsiteY6830" fmla="*/ 1329404 h 5071844"/>
              <a:gd name="connsiteX6831" fmla="*/ 916060 w 10020803"/>
              <a:gd name="connsiteY6831" fmla="*/ 1318233 h 5071844"/>
              <a:gd name="connsiteX6832" fmla="*/ 904889 w 10020803"/>
              <a:gd name="connsiteY6832" fmla="*/ 1307061 h 5071844"/>
              <a:gd name="connsiteX6833" fmla="*/ 5708619 w 10020803"/>
              <a:gd name="connsiteY6833" fmla="*/ 1273547 h 5071844"/>
              <a:gd name="connsiteX6834" fmla="*/ 5719790 w 10020803"/>
              <a:gd name="connsiteY6834" fmla="*/ 1273547 h 5071844"/>
              <a:gd name="connsiteX6835" fmla="*/ 5708619 w 10020803"/>
              <a:gd name="connsiteY6835" fmla="*/ 1284719 h 5071844"/>
              <a:gd name="connsiteX6836" fmla="*/ 647946 w 10020803"/>
              <a:gd name="connsiteY6836" fmla="*/ 1262376 h 5071844"/>
              <a:gd name="connsiteX6837" fmla="*/ 659117 w 10020803"/>
              <a:gd name="connsiteY6837" fmla="*/ 1262376 h 5071844"/>
              <a:gd name="connsiteX6838" fmla="*/ 681460 w 10020803"/>
              <a:gd name="connsiteY6838" fmla="*/ 1273547 h 5071844"/>
              <a:gd name="connsiteX6839" fmla="*/ 659117 w 10020803"/>
              <a:gd name="connsiteY6839" fmla="*/ 1273547 h 5071844"/>
              <a:gd name="connsiteX6840" fmla="*/ 647946 w 10020803"/>
              <a:gd name="connsiteY6840" fmla="*/ 1262376 h 5071844"/>
              <a:gd name="connsiteX6841" fmla="*/ 5317617 w 10020803"/>
              <a:gd name="connsiteY6841" fmla="*/ 1240033 h 5071844"/>
              <a:gd name="connsiteX6842" fmla="*/ 5373474 w 10020803"/>
              <a:gd name="connsiteY6842" fmla="*/ 1262376 h 5071844"/>
              <a:gd name="connsiteX6843" fmla="*/ 5362303 w 10020803"/>
              <a:gd name="connsiteY6843" fmla="*/ 1262376 h 5071844"/>
              <a:gd name="connsiteX6844" fmla="*/ 5339960 w 10020803"/>
              <a:gd name="connsiteY6844" fmla="*/ 1262376 h 5071844"/>
              <a:gd name="connsiteX6845" fmla="*/ 5328789 w 10020803"/>
              <a:gd name="connsiteY6845" fmla="*/ 1251203 h 5071844"/>
              <a:gd name="connsiteX6846" fmla="*/ 5312032 w 10020803"/>
              <a:gd name="connsiteY6846" fmla="*/ 1251203 h 5071844"/>
              <a:gd name="connsiteX6847" fmla="*/ 5306446 w 10020803"/>
              <a:gd name="connsiteY6847" fmla="*/ 1251203 h 5071844"/>
              <a:gd name="connsiteX6848" fmla="*/ 5317617 w 10020803"/>
              <a:gd name="connsiteY6848" fmla="*/ 1240033 h 5071844"/>
              <a:gd name="connsiteX6849" fmla="*/ 491545 w 10020803"/>
              <a:gd name="connsiteY6849" fmla="*/ 1240033 h 5071844"/>
              <a:gd name="connsiteX6850" fmla="*/ 513888 w 10020803"/>
              <a:gd name="connsiteY6850" fmla="*/ 1251203 h 5071844"/>
              <a:gd name="connsiteX6851" fmla="*/ 469202 w 10020803"/>
              <a:gd name="connsiteY6851" fmla="*/ 1251203 h 5071844"/>
              <a:gd name="connsiteX6852" fmla="*/ 5552218 w 10020803"/>
              <a:gd name="connsiteY6852" fmla="*/ 1228862 h 5071844"/>
              <a:gd name="connsiteX6853" fmla="*/ 5602489 w 10020803"/>
              <a:gd name="connsiteY6853" fmla="*/ 1240033 h 5071844"/>
              <a:gd name="connsiteX6854" fmla="*/ 5636003 w 10020803"/>
              <a:gd name="connsiteY6854" fmla="*/ 1256790 h 5071844"/>
              <a:gd name="connsiteX6855" fmla="*/ 5658347 w 10020803"/>
              <a:gd name="connsiteY6855" fmla="*/ 1262376 h 5071844"/>
              <a:gd name="connsiteX6856" fmla="*/ 5675104 w 10020803"/>
              <a:gd name="connsiteY6856" fmla="*/ 1267962 h 5071844"/>
              <a:gd name="connsiteX6857" fmla="*/ 5652762 w 10020803"/>
              <a:gd name="connsiteY6857" fmla="*/ 1273547 h 5071844"/>
              <a:gd name="connsiteX6858" fmla="*/ 5630419 w 10020803"/>
              <a:gd name="connsiteY6858" fmla="*/ 1262376 h 5071844"/>
              <a:gd name="connsiteX6859" fmla="*/ 5596905 w 10020803"/>
              <a:gd name="connsiteY6859" fmla="*/ 1251203 h 5071844"/>
              <a:gd name="connsiteX6860" fmla="*/ 5574561 w 10020803"/>
              <a:gd name="connsiteY6860" fmla="*/ 1251203 h 5071844"/>
              <a:gd name="connsiteX6861" fmla="*/ 5529875 w 10020803"/>
              <a:gd name="connsiteY6861" fmla="*/ 1240033 h 5071844"/>
              <a:gd name="connsiteX6862" fmla="*/ 5552218 w 10020803"/>
              <a:gd name="connsiteY6862" fmla="*/ 1228862 h 5071844"/>
              <a:gd name="connsiteX6863" fmla="*/ 653531 w 10020803"/>
              <a:gd name="connsiteY6863" fmla="*/ 1228862 h 5071844"/>
              <a:gd name="connsiteX6864" fmla="*/ 670288 w 10020803"/>
              <a:gd name="connsiteY6864" fmla="*/ 1228862 h 5071844"/>
              <a:gd name="connsiteX6865" fmla="*/ 692631 w 10020803"/>
              <a:gd name="connsiteY6865" fmla="*/ 1234446 h 5071844"/>
              <a:gd name="connsiteX6866" fmla="*/ 670288 w 10020803"/>
              <a:gd name="connsiteY6866" fmla="*/ 1240033 h 5071844"/>
              <a:gd name="connsiteX6867" fmla="*/ 659117 w 10020803"/>
              <a:gd name="connsiteY6867" fmla="*/ 1240033 h 5071844"/>
              <a:gd name="connsiteX6868" fmla="*/ 647946 w 10020803"/>
              <a:gd name="connsiteY6868" fmla="*/ 1240033 h 5071844"/>
              <a:gd name="connsiteX6869" fmla="*/ 653531 w 10020803"/>
              <a:gd name="connsiteY6869" fmla="*/ 1228862 h 5071844"/>
              <a:gd name="connsiteX6870" fmla="*/ 379830 w 10020803"/>
              <a:gd name="connsiteY6870" fmla="*/ 1228862 h 5071844"/>
              <a:gd name="connsiteX6871" fmla="*/ 402174 w 10020803"/>
              <a:gd name="connsiteY6871" fmla="*/ 1240033 h 5071844"/>
              <a:gd name="connsiteX6872" fmla="*/ 368658 w 10020803"/>
              <a:gd name="connsiteY6872" fmla="*/ 1240033 h 5071844"/>
              <a:gd name="connsiteX6873" fmla="*/ 446859 w 10020803"/>
              <a:gd name="connsiteY6873" fmla="*/ 1217689 h 5071844"/>
              <a:gd name="connsiteX6874" fmla="*/ 458031 w 10020803"/>
              <a:gd name="connsiteY6874" fmla="*/ 1228862 h 5071844"/>
              <a:gd name="connsiteX6875" fmla="*/ 446859 w 10020803"/>
              <a:gd name="connsiteY6875" fmla="*/ 1228862 h 5071844"/>
              <a:gd name="connsiteX6876" fmla="*/ 435687 w 10020803"/>
              <a:gd name="connsiteY6876" fmla="*/ 1223276 h 5071844"/>
              <a:gd name="connsiteX6877" fmla="*/ 446859 w 10020803"/>
              <a:gd name="connsiteY6877" fmla="*/ 1217689 h 5071844"/>
              <a:gd name="connsiteX6878" fmla="*/ 5501946 w 10020803"/>
              <a:gd name="connsiteY6878" fmla="*/ 1210707 h 5071844"/>
              <a:gd name="connsiteX6879" fmla="*/ 5518704 w 10020803"/>
              <a:gd name="connsiteY6879" fmla="*/ 1212103 h 5071844"/>
              <a:gd name="connsiteX6880" fmla="*/ 5529875 w 10020803"/>
              <a:gd name="connsiteY6880" fmla="*/ 1228862 h 5071844"/>
              <a:gd name="connsiteX6881" fmla="*/ 5518704 w 10020803"/>
              <a:gd name="connsiteY6881" fmla="*/ 1228862 h 5071844"/>
              <a:gd name="connsiteX6882" fmla="*/ 5507532 w 10020803"/>
              <a:gd name="connsiteY6882" fmla="*/ 1217689 h 5071844"/>
              <a:gd name="connsiteX6883" fmla="*/ 5496361 w 10020803"/>
              <a:gd name="connsiteY6883" fmla="*/ 1217689 h 5071844"/>
              <a:gd name="connsiteX6884" fmla="*/ 5501946 w 10020803"/>
              <a:gd name="connsiteY6884" fmla="*/ 1210707 h 5071844"/>
              <a:gd name="connsiteX6885" fmla="*/ 5474018 w 10020803"/>
              <a:gd name="connsiteY6885" fmla="*/ 1206518 h 5071844"/>
              <a:gd name="connsiteX6886" fmla="*/ 5485189 w 10020803"/>
              <a:gd name="connsiteY6886" fmla="*/ 1212103 h 5071844"/>
              <a:gd name="connsiteX6887" fmla="*/ 5485189 w 10020803"/>
              <a:gd name="connsiteY6887" fmla="*/ 1217689 h 5071844"/>
              <a:gd name="connsiteX6888" fmla="*/ 5474018 w 10020803"/>
              <a:gd name="connsiteY6888" fmla="*/ 1217689 h 5071844"/>
              <a:gd name="connsiteX6889" fmla="*/ 5474018 w 10020803"/>
              <a:gd name="connsiteY6889" fmla="*/ 1206518 h 5071844"/>
              <a:gd name="connsiteX6890" fmla="*/ 592089 w 10020803"/>
              <a:gd name="connsiteY6890" fmla="*/ 1206518 h 5071844"/>
              <a:gd name="connsiteX6891" fmla="*/ 597673 w 10020803"/>
              <a:gd name="connsiteY6891" fmla="*/ 1212103 h 5071844"/>
              <a:gd name="connsiteX6892" fmla="*/ 620017 w 10020803"/>
              <a:gd name="connsiteY6892" fmla="*/ 1217689 h 5071844"/>
              <a:gd name="connsiteX6893" fmla="*/ 647946 w 10020803"/>
              <a:gd name="connsiteY6893" fmla="*/ 1228862 h 5071844"/>
              <a:gd name="connsiteX6894" fmla="*/ 592089 w 10020803"/>
              <a:gd name="connsiteY6894" fmla="*/ 1217689 h 5071844"/>
              <a:gd name="connsiteX6895" fmla="*/ 885338 w 10020803"/>
              <a:gd name="connsiteY6895" fmla="*/ 1203027 h 5071844"/>
              <a:gd name="connsiteX6896" fmla="*/ 882546 w 10020803"/>
              <a:gd name="connsiteY6896" fmla="*/ 1206518 h 5071844"/>
              <a:gd name="connsiteX6897" fmla="*/ 893717 w 10020803"/>
              <a:gd name="connsiteY6897" fmla="*/ 1217689 h 5071844"/>
              <a:gd name="connsiteX6898" fmla="*/ 904889 w 10020803"/>
              <a:gd name="connsiteY6898" fmla="*/ 1217689 h 5071844"/>
              <a:gd name="connsiteX6899" fmla="*/ 938403 w 10020803"/>
              <a:gd name="connsiteY6899" fmla="*/ 1228862 h 5071844"/>
              <a:gd name="connsiteX6900" fmla="*/ 960746 w 10020803"/>
              <a:gd name="connsiteY6900" fmla="*/ 1240033 h 5071844"/>
              <a:gd name="connsiteX6901" fmla="*/ 955160 w 10020803"/>
              <a:gd name="connsiteY6901" fmla="*/ 1228862 h 5071844"/>
              <a:gd name="connsiteX6902" fmla="*/ 927232 w 10020803"/>
              <a:gd name="connsiteY6902" fmla="*/ 1217689 h 5071844"/>
              <a:gd name="connsiteX6903" fmla="*/ 885338 w 10020803"/>
              <a:gd name="connsiteY6903" fmla="*/ 1203027 h 5071844"/>
              <a:gd name="connsiteX6904" fmla="*/ 525059 w 10020803"/>
              <a:gd name="connsiteY6904" fmla="*/ 1195346 h 5071844"/>
              <a:gd name="connsiteX6905" fmla="*/ 558573 w 10020803"/>
              <a:gd name="connsiteY6905" fmla="*/ 1195346 h 5071844"/>
              <a:gd name="connsiteX6906" fmla="*/ 569745 w 10020803"/>
              <a:gd name="connsiteY6906" fmla="*/ 1206518 h 5071844"/>
              <a:gd name="connsiteX6907" fmla="*/ 536230 w 10020803"/>
              <a:gd name="connsiteY6907" fmla="*/ 1206518 h 5071844"/>
              <a:gd name="connsiteX6908" fmla="*/ 525059 w 10020803"/>
              <a:gd name="connsiteY6908" fmla="*/ 1195346 h 5071844"/>
              <a:gd name="connsiteX6909" fmla="*/ 5429331 w 10020803"/>
              <a:gd name="connsiteY6909" fmla="*/ 1173005 h 5071844"/>
              <a:gd name="connsiteX6910" fmla="*/ 5451675 w 10020803"/>
              <a:gd name="connsiteY6910" fmla="*/ 1184175 h 5071844"/>
              <a:gd name="connsiteX6911" fmla="*/ 5434917 w 10020803"/>
              <a:gd name="connsiteY6911" fmla="*/ 1184175 h 5071844"/>
              <a:gd name="connsiteX6912" fmla="*/ 5418160 w 10020803"/>
              <a:gd name="connsiteY6912" fmla="*/ 1184175 h 5071844"/>
              <a:gd name="connsiteX6913" fmla="*/ 592089 w 10020803"/>
              <a:gd name="connsiteY6913" fmla="*/ 1173005 h 5071844"/>
              <a:gd name="connsiteX6914" fmla="*/ 603260 w 10020803"/>
              <a:gd name="connsiteY6914" fmla="*/ 1173005 h 5071844"/>
              <a:gd name="connsiteX6915" fmla="*/ 603260 w 10020803"/>
              <a:gd name="connsiteY6915" fmla="*/ 1184175 h 5071844"/>
              <a:gd name="connsiteX6916" fmla="*/ 5300860 w 10020803"/>
              <a:gd name="connsiteY6916" fmla="*/ 1133904 h 5071844"/>
              <a:gd name="connsiteX6917" fmla="*/ 5317617 w 10020803"/>
              <a:gd name="connsiteY6917" fmla="*/ 1139489 h 5071844"/>
              <a:gd name="connsiteX6918" fmla="*/ 5345547 w 10020803"/>
              <a:gd name="connsiteY6918" fmla="*/ 1156246 h 5071844"/>
              <a:gd name="connsiteX6919" fmla="*/ 5373474 w 10020803"/>
              <a:gd name="connsiteY6919" fmla="*/ 1161832 h 5071844"/>
              <a:gd name="connsiteX6920" fmla="*/ 5395818 w 10020803"/>
              <a:gd name="connsiteY6920" fmla="*/ 1173005 h 5071844"/>
              <a:gd name="connsiteX6921" fmla="*/ 5384646 w 10020803"/>
              <a:gd name="connsiteY6921" fmla="*/ 1173005 h 5071844"/>
              <a:gd name="connsiteX6922" fmla="*/ 5351131 w 10020803"/>
              <a:gd name="connsiteY6922" fmla="*/ 1173005 h 5071844"/>
              <a:gd name="connsiteX6923" fmla="*/ 5300860 w 10020803"/>
              <a:gd name="connsiteY6923" fmla="*/ 1156246 h 5071844"/>
              <a:gd name="connsiteX6924" fmla="*/ 5272932 w 10020803"/>
              <a:gd name="connsiteY6924" fmla="*/ 1145075 h 5071844"/>
              <a:gd name="connsiteX6925" fmla="*/ 5272932 w 10020803"/>
              <a:gd name="connsiteY6925" fmla="*/ 1139489 h 5071844"/>
              <a:gd name="connsiteX6926" fmla="*/ 5300860 w 10020803"/>
              <a:gd name="connsiteY6926" fmla="*/ 1133904 h 5071844"/>
              <a:gd name="connsiteX6927" fmla="*/ 647946 w 10020803"/>
              <a:gd name="connsiteY6927" fmla="*/ 1117147 h 5071844"/>
              <a:gd name="connsiteX6928" fmla="*/ 659117 w 10020803"/>
              <a:gd name="connsiteY6928" fmla="*/ 1117147 h 5071844"/>
              <a:gd name="connsiteX6929" fmla="*/ 659117 w 10020803"/>
              <a:gd name="connsiteY6929" fmla="*/ 1128318 h 5071844"/>
              <a:gd name="connsiteX6930" fmla="*/ 653531 w 10020803"/>
              <a:gd name="connsiteY6930" fmla="*/ 1128318 h 5071844"/>
              <a:gd name="connsiteX6931" fmla="*/ 647946 w 10020803"/>
              <a:gd name="connsiteY6931" fmla="*/ 1117147 h 5071844"/>
              <a:gd name="connsiteX6932" fmla="*/ 626999 w 10020803"/>
              <a:gd name="connsiteY6932" fmla="*/ 1110165 h 5071844"/>
              <a:gd name="connsiteX6933" fmla="*/ 636774 w 10020803"/>
              <a:gd name="connsiteY6933" fmla="*/ 1117147 h 5071844"/>
              <a:gd name="connsiteX6934" fmla="*/ 636774 w 10020803"/>
              <a:gd name="connsiteY6934" fmla="*/ 1128318 h 5071844"/>
              <a:gd name="connsiteX6935" fmla="*/ 625603 w 10020803"/>
              <a:gd name="connsiteY6935" fmla="*/ 1128318 h 5071844"/>
              <a:gd name="connsiteX6936" fmla="*/ 620017 w 10020803"/>
              <a:gd name="connsiteY6936" fmla="*/ 1111561 h 5071844"/>
              <a:gd name="connsiteX6937" fmla="*/ 626999 w 10020803"/>
              <a:gd name="connsiteY6937" fmla="*/ 1110165 h 5071844"/>
              <a:gd name="connsiteX6938" fmla="*/ 5228245 w 10020803"/>
              <a:gd name="connsiteY6938" fmla="*/ 1105975 h 5071844"/>
              <a:gd name="connsiteX6939" fmla="*/ 5239416 w 10020803"/>
              <a:gd name="connsiteY6939" fmla="*/ 1117147 h 5071844"/>
              <a:gd name="connsiteX6940" fmla="*/ 5261760 w 10020803"/>
              <a:gd name="connsiteY6940" fmla="*/ 1128318 h 5071844"/>
              <a:gd name="connsiteX6941" fmla="*/ 5239416 w 10020803"/>
              <a:gd name="connsiteY6941" fmla="*/ 1128318 h 5071844"/>
              <a:gd name="connsiteX6942" fmla="*/ 5217075 w 10020803"/>
              <a:gd name="connsiteY6942" fmla="*/ 1117147 h 5071844"/>
              <a:gd name="connsiteX6943" fmla="*/ 5194731 w 10020803"/>
              <a:gd name="connsiteY6943" fmla="*/ 1094804 h 5071844"/>
              <a:gd name="connsiteX6944" fmla="*/ 5205902 w 10020803"/>
              <a:gd name="connsiteY6944" fmla="*/ 1105975 h 5071844"/>
              <a:gd name="connsiteX6945" fmla="*/ 5183559 w 10020803"/>
              <a:gd name="connsiteY6945" fmla="*/ 1117147 h 5071844"/>
              <a:gd name="connsiteX6946" fmla="*/ 5189145 w 10020803"/>
              <a:gd name="connsiteY6946" fmla="*/ 1100389 h 5071844"/>
              <a:gd name="connsiteX6947" fmla="*/ 5194731 w 10020803"/>
              <a:gd name="connsiteY6947" fmla="*/ 1094804 h 5071844"/>
              <a:gd name="connsiteX6948" fmla="*/ 5150045 w 10020803"/>
              <a:gd name="connsiteY6948" fmla="*/ 1072461 h 5071844"/>
              <a:gd name="connsiteX6949" fmla="*/ 5161217 w 10020803"/>
              <a:gd name="connsiteY6949" fmla="*/ 1083632 h 5071844"/>
              <a:gd name="connsiteX6950" fmla="*/ 5138874 w 10020803"/>
              <a:gd name="connsiteY6950" fmla="*/ 1083632 h 5071844"/>
              <a:gd name="connsiteX6951" fmla="*/ 5105360 w 10020803"/>
              <a:gd name="connsiteY6951" fmla="*/ 1061290 h 5071844"/>
              <a:gd name="connsiteX6952" fmla="*/ 5138874 w 10020803"/>
              <a:gd name="connsiteY6952" fmla="*/ 1061290 h 5071844"/>
              <a:gd name="connsiteX6953" fmla="*/ 5116531 w 10020803"/>
              <a:gd name="connsiteY6953" fmla="*/ 1072461 h 5071844"/>
              <a:gd name="connsiteX6954" fmla="*/ 5049503 w 10020803"/>
              <a:gd name="connsiteY6954" fmla="*/ 1038947 h 5071844"/>
              <a:gd name="connsiteX6955" fmla="*/ 5083017 w 10020803"/>
              <a:gd name="connsiteY6955" fmla="*/ 1061290 h 5071844"/>
              <a:gd name="connsiteX6956" fmla="*/ 5049503 w 10020803"/>
              <a:gd name="connsiteY6956" fmla="*/ 1050118 h 5071844"/>
              <a:gd name="connsiteX6957" fmla="*/ 5004816 w 10020803"/>
              <a:gd name="connsiteY6957" fmla="*/ 1027774 h 5071844"/>
              <a:gd name="connsiteX6958" fmla="*/ 5015987 w 10020803"/>
              <a:gd name="connsiteY6958" fmla="*/ 1027774 h 5071844"/>
              <a:gd name="connsiteX6959" fmla="*/ 5015987 w 10020803"/>
              <a:gd name="connsiteY6959" fmla="*/ 1038947 h 5071844"/>
              <a:gd name="connsiteX6960" fmla="*/ 5004816 w 10020803"/>
              <a:gd name="connsiteY6960" fmla="*/ 1027774 h 5071844"/>
              <a:gd name="connsiteX6961" fmla="*/ 4703187 w 10020803"/>
              <a:gd name="connsiteY6961" fmla="*/ 1027774 h 5071844"/>
              <a:gd name="connsiteX6962" fmla="*/ 4714358 w 10020803"/>
              <a:gd name="connsiteY6962" fmla="*/ 1033360 h 5071844"/>
              <a:gd name="connsiteX6963" fmla="*/ 4708773 w 10020803"/>
              <a:gd name="connsiteY6963" fmla="*/ 1038947 h 5071844"/>
              <a:gd name="connsiteX6964" fmla="*/ 4703187 w 10020803"/>
              <a:gd name="connsiteY6964" fmla="*/ 1027774 h 5071844"/>
              <a:gd name="connsiteX6965" fmla="*/ 4658500 w 10020803"/>
              <a:gd name="connsiteY6965" fmla="*/ 1027774 h 5071844"/>
              <a:gd name="connsiteX6966" fmla="*/ 4669673 w 10020803"/>
              <a:gd name="connsiteY6966" fmla="*/ 1027774 h 5071844"/>
              <a:gd name="connsiteX6967" fmla="*/ 4647329 w 10020803"/>
              <a:gd name="connsiteY6967" fmla="*/ 1038947 h 5071844"/>
              <a:gd name="connsiteX6968" fmla="*/ 592089 w 10020803"/>
              <a:gd name="connsiteY6968" fmla="*/ 1027774 h 5071844"/>
              <a:gd name="connsiteX6969" fmla="*/ 580916 w 10020803"/>
              <a:gd name="connsiteY6969" fmla="*/ 1038947 h 5071844"/>
              <a:gd name="connsiteX6970" fmla="*/ 592089 w 10020803"/>
              <a:gd name="connsiteY6970" fmla="*/ 1038947 h 5071844"/>
              <a:gd name="connsiteX6971" fmla="*/ 592089 w 10020803"/>
              <a:gd name="connsiteY6971" fmla="*/ 1027774 h 5071844"/>
              <a:gd name="connsiteX6972" fmla="*/ 335144 w 10020803"/>
              <a:gd name="connsiteY6972" fmla="*/ 1027774 h 5071844"/>
              <a:gd name="connsiteX6973" fmla="*/ 357487 w 10020803"/>
              <a:gd name="connsiteY6973" fmla="*/ 1038947 h 5071844"/>
              <a:gd name="connsiteX6974" fmla="*/ 335144 w 10020803"/>
              <a:gd name="connsiteY6974" fmla="*/ 1038947 h 5071844"/>
              <a:gd name="connsiteX6975" fmla="*/ 122886 w 10020803"/>
              <a:gd name="connsiteY6975" fmla="*/ 1027774 h 5071844"/>
              <a:gd name="connsiteX6976" fmla="*/ 134058 w 10020803"/>
              <a:gd name="connsiteY6976" fmla="*/ 1027774 h 5071844"/>
              <a:gd name="connsiteX6977" fmla="*/ 134058 w 10020803"/>
              <a:gd name="connsiteY6977" fmla="*/ 1038947 h 5071844"/>
              <a:gd name="connsiteX6978" fmla="*/ 122886 w 10020803"/>
              <a:gd name="connsiteY6978" fmla="*/ 1027774 h 5071844"/>
              <a:gd name="connsiteX6979" fmla="*/ 4630573 w 10020803"/>
              <a:gd name="connsiteY6979" fmla="*/ 1016603 h 5071844"/>
              <a:gd name="connsiteX6980" fmla="*/ 4636157 w 10020803"/>
              <a:gd name="connsiteY6980" fmla="*/ 1027774 h 5071844"/>
              <a:gd name="connsiteX6981" fmla="*/ 4624987 w 10020803"/>
              <a:gd name="connsiteY6981" fmla="*/ 1027774 h 5071844"/>
              <a:gd name="connsiteX6982" fmla="*/ 4630573 w 10020803"/>
              <a:gd name="connsiteY6982" fmla="*/ 1016603 h 5071844"/>
              <a:gd name="connsiteX6983" fmla="*/ 502716 w 10020803"/>
              <a:gd name="connsiteY6983" fmla="*/ 1016603 h 5071844"/>
              <a:gd name="connsiteX6984" fmla="*/ 525059 w 10020803"/>
              <a:gd name="connsiteY6984" fmla="*/ 1027774 h 5071844"/>
              <a:gd name="connsiteX6985" fmla="*/ 513888 w 10020803"/>
              <a:gd name="connsiteY6985" fmla="*/ 1016603 h 5071844"/>
              <a:gd name="connsiteX6986" fmla="*/ 502716 w 10020803"/>
              <a:gd name="connsiteY6986" fmla="*/ 1016603 h 5071844"/>
              <a:gd name="connsiteX6987" fmla="*/ 312801 w 10020803"/>
              <a:gd name="connsiteY6987" fmla="*/ 1016603 h 5071844"/>
              <a:gd name="connsiteX6988" fmla="*/ 323973 w 10020803"/>
              <a:gd name="connsiteY6988" fmla="*/ 1016603 h 5071844"/>
              <a:gd name="connsiteX6989" fmla="*/ 323973 w 10020803"/>
              <a:gd name="connsiteY6989" fmla="*/ 1027774 h 5071844"/>
              <a:gd name="connsiteX6990" fmla="*/ 312801 w 10020803"/>
              <a:gd name="connsiteY6990" fmla="*/ 1027774 h 5071844"/>
              <a:gd name="connsiteX6991" fmla="*/ 201086 w 10020803"/>
              <a:gd name="connsiteY6991" fmla="*/ 1016603 h 5071844"/>
              <a:gd name="connsiteX6992" fmla="*/ 212259 w 10020803"/>
              <a:gd name="connsiteY6992" fmla="*/ 1016603 h 5071844"/>
              <a:gd name="connsiteX6993" fmla="*/ 229016 w 10020803"/>
              <a:gd name="connsiteY6993" fmla="*/ 1027774 h 5071844"/>
              <a:gd name="connsiteX6994" fmla="*/ 245773 w 10020803"/>
              <a:gd name="connsiteY6994" fmla="*/ 1033360 h 5071844"/>
              <a:gd name="connsiteX6995" fmla="*/ 212259 w 10020803"/>
              <a:gd name="connsiteY6995" fmla="*/ 1038947 h 5071844"/>
              <a:gd name="connsiteX6996" fmla="*/ 201086 w 10020803"/>
              <a:gd name="connsiteY6996" fmla="*/ 1027774 h 5071844"/>
              <a:gd name="connsiteX6997" fmla="*/ 201086 w 10020803"/>
              <a:gd name="connsiteY6997" fmla="*/ 1016603 h 5071844"/>
              <a:gd name="connsiteX6998" fmla="*/ 78201 w 10020803"/>
              <a:gd name="connsiteY6998" fmla="*/ 1005431 h 5071844"/>
              <a:gd name="connsiteX6999" fmla="*/ 89372 w 10020803"/>
              <a:gd name="connsiteY6999" fmla="*/ 1005431 h 5071844"/>
              <a:gd name="connsiteX7000" fmla="*/ 111715 w 10020803"/>
              <a:gd name="connsiteY7000" fmla="*/ 1016603 h 5071844"/>
              <a:gd name="connsiteX7001" fmla="*/ 78201 w 10020803"/>
              <a:gd name="connsiteY7001" fmla="*/ 1016603 h 5071844"/>
              <a:gd name="connsiteX7002" fmla="*/ 78201 w 10020803"/>
              <a:gd name="connsiteY7002" fmla="*/ 1005431 h 5071844"/>
              <a:gd name="connsiteX7003" fmla="*/ 4937787 w 10020803"/>
              <a:gd name="connsiteY7003" fmla="*/ 994260 h 5071844"/>
              <a:gd name="connsiteX7004" fmla="*/ 4948959 w 10020803"/>
              <a:gd name="connsiteY7004" fmla="*/ 1005431 h 5071844"/>
              <a:gd name="connsiteX7005" fmla="*/ 4943373 w 10020803"/>
              <a:gd name="connsiteY7005" fmla="*/ 1005431 h 5071844"/>
              <a:gd name="connsiteX7006" fmla="*/ 4932203 w 10020803"/>
              <a:gd name="connsiteY7006" fmla="*/ 999846 h 5071844"/>
              <a:gd name="connsiteX7007" fmla="*/ 4937787 w 10020803"/>
              <a:gd name="connsiteY7007" fmla="*/ 994260 h 5071844"/>
              <a:gd name="connsiteX7008" fmla="*/ 122886 w 10020803"/>
              <a:gd name="connsiteY7008" fmla="*/ 994260 h 5071844"/>
              <a:gd name="connsiteX7009" fmla="*/ 134058 w 10020803"/>
              <a:gd name="connsiteY7009" fmla="*/ 1005431 h 5071844"/>
              <a:gd name="connsiteX7010" fmla="*/ 134058 w 10020803"/>
              <a:gd name="connsiteY7010" fmla="*/ 1016603 h 5071844"/>
              <a:gd name="connsiteX7011" fmla="*/ 128472 w 10020803"/>
              <a:gd name="connsiteY7011" fmla="*/ 1011017 h 5071844"/>
              <a:gd name="connsiteX7012" fmla="*/ 122886 w 10020803"/>
              <a:gd name="connsiteY7012" fmla="*/ 1005431 h 5071844"/>
              <a:gd name="connsiteX7013" fmla="*/ 122886 w 10020803"/>
              <a:gd name="connsiteY7013" fmla="*/ 994260 h 5071844"/>
              <a:gd name="connsiteX7014" fmla="*/ 4848416 w 10020803"/>
              <a:gd name="connsiteY7014" fmla="*/ 971917 h 5071844"/>
              <a:gd name="connsiteX7015" fmla="*/ 4859588 w 10020803"/>
              <a:gd name="connsiteY7015" fmla="*/ 971917 h 5071844"/>
              <a:gd name="connsiteX7016" fmla="*/ 4881929 w 10020803"/>
              <a:gd name="connsiteY7016" fmla="*/ 971917 h 5071844"/>
              <a:gd name="connsiteX7017" fmla="*/ 4870759 w 10020803"/>
              <a:gd name="connsiteY7017" fmla="*/ 983089 h 5071844"/>
              <a:gd name="connsiteX7018" fmla="*/ 435687 w 10020803"/>
              <a:gd name="connsiteY7018" fmla="*/ 971917 h 5071844"/>
              <a:gd name="connsiteX7019" fmla="*/ 458031 w 10020803"/>
              <a:gd name="connsiteY7019" fmla="*/ 971917 h 5071844"/>
              <a:gd name="connsiteX7020" fmla="*/ 463616 w 10020803"/>
              <a:gd name="connsiteY7020" fmla="*/ 977503 h 5071844"/>
              <a:gd name="connsiteX7021" fmla="*/ 469202 w 10020803"/>
              <a:gd name="connsiteY7021" fmla="*/ 983089 h 5071844"/>
              <a:gd name="connsiteX7022" fmla="*/ 458031 w 10020803"/>
              <a:gd name="connsiteY7022" fmla="*/ 994260 h 5071844"/>
              <a:gd name="connsiteX7023" fmla="*/ 446859 w 10020803"/>
              <a:gd name="connsiteY7023" fmla="*/ 994260 h 5071844"/>
              <a:gd name="connsiteX7024" fmla="*/ 458031 w 10020803"/>
              <a:gd name="connsiteY7024" fmla="*/ 1005431 h 5071844"/>
              <a:gd name="connsiteX7025" fmla="*/ 424517 w 10020803"/>
              <a:gd name="connsiteY7025" fmla="*/ 1005431 h 5071844"/>
              <a:gd name="connsiteX7026" fmla="*/ 413344 w 10020803"/>
              <a:gd name="connsiteY7026" fmla="*/ 994260 h 5071844"/>
              <a:gd name="connsiteX7027" fmla="*/ 413344 w 10020803"/>
              <a:gd name="connsiteY7027" fmla="*/ 983089 h 5071844"/>
              <a:gd name="connsiteX7028" fmla="*/ 78201 w 10020803"/>
              <a:gd name="connsiteY7028" fmla="*/ 971917 h 5071844"/>
              <a:gd name="connsiteX7029" fmla="*/ 100544 w 10020803"/>
              <a:gd name="connsiteY7029" fmla="*/ 971917 h 5071844"/>
              <a:gd name="connsiteX7030" fmla="*/ 89372 w 10020803"/>
              <a:gd name="connsiteY7030" fmla="*/ 994260 h 5071844"/>
              <a:gd name="connsiteX7031" fmla="*/ 83787 w 10020803"/>
              <a:gd name="connsiteY7031" fmla="*/ 983089 h 5071844"/>
              <a:gd name="connsiteX7032" fmla="*/ 78201 w 10020803"/>
              <a:gd name="connsiteY7032" fmla="*/ 971917 h 5071844"/>
              <a:gd name="connsiteX7033" fmla="*/ 4826072 w 10020803"/>
              <a:gd name="connsiteY7033" fmla="*/ 949574 h 5071844"/>
              <a:gd name="connsiteX7034" fmla="*/ 4837244 w 10020803"/>
              <a:gd name="connsiteY7034" fmla="*/ 960746 h 5071844"/>
              <a:gd name="connsiteX7035" fmla="*/ 4826072 w 10020803"/>
              <a:gd name="connsiteY7035" fmla="*/ 960746 h 5071844"/>
              <a:gd name="connsiteX7036" fmla="*/ 114507 w 10020803"/>
              <a:gd name="connsiteY7036" fmla="*/ 920250 h 5071844"/>
              <a:gd name="connsiteX7037" fmla="*/ 122886 w 10020803"/>
              <a:gd name="connsiteY7037" fmla="*/ 927232 h 5071844"/>
              <a:gd name="connsiteX7038" fmla="*/ 111715 w 10020803"/>
              <a:gd name="connsiteY7038" fmla="*/ 927232 h 5071844"/>
              <a:gd name="connsiteX7039" fmla="*/ 111715 w 10020803"/>
              <a:gd name="connsiteY7039" fmla="*/ 921646 h 5071844"/>
              <a:gd name="connsiteX7040" fmla="*/ 114507 w 10020803"/>
              <a:gd name="connsiteY7040" fmla="*/ 920250 h 5071844"/>
              <a:gd name="connsiteX7041" fmla="*/ 89372 w 10020803"/>
              <a:gd name="connsiteY7041" fmla="*/ 916060 h 5071844"/>
              <a:gd name="connsiteX7042" fmla="*/ 100544 w 10020803"/>
              <a:gd name="connsiteY7042" fmla="*/ 916060 h 5071844"/>
              <a:gd name="connsiteX7043" fmla="*/ 94958 w 10020803"/>
              <a:gd name="connsiteY7043" fmla="*/ 921646 h 5071844"/>
              <a:gd name="connsiteX7044" fmla="*/ 89372 w 10020803"/>
              <a:gd name="connsiteY7044" fmla="*/ 921646 h 5071844"/>
              <a:gd name="connsiteX7045" fmla="*/ 89372 w 10020803"/>
              <a:gd name="connsiteY7045" fmla="*/ 916060 h 5071844"/>
              <a:gd name="connsiteX7046" fmla="*/ 4703187 w 10020803"/>
              <a:gd name="connsiteY7046" fmla="*/ 904889 h 5071844"/>
              <a:gd name="connsiteX7047" fmla="*/ 4714358 w 10020803"/>
              <a:gd name="connsiteY7047" fmla="*/ 904889 h 5071844"/>
              <a:gd name="connsiteX7048" fmla="*/ 4703187 w 10020803"/>
              <a:gd name="connsiteY7048" fmla="*/ 916060 h 5071844"/>
              <a:gd name="connsiteX7049" fmla="*/ 4692016 w 10020803"/>
              <a:gd name="connsiteY7049" fmla="*/ 910475 h 5071844"/>
              <a:gd name="connsiteX7050" fmla="*/ 4703187 w 10020803"/>
              <a:gd name="connsiteY7050" fmla="*/ 904889 h 5071844"/>
              <a:gd name="connsiteX7051" fmla="*/ 4240270 w 10020803"/>
              <a:gd name="connsiteY7051" fmla="*/ 890226 h 5071844"/>
              <a:gd name="connsiteX7052" fmla="*/ 4267499 w 10020803"/>
              <a:gd name="connsiteY7052" fmla="*/ 904889 h 5071844"/>
              <a:gd name="connsiteX7053" fmla="*/ 4245156 w 10020803"/>
              <a:gd name="connsiteY7053" fmla="*/ 904889 h 5071844"/>
              <a:gd name="connsiteX7054" fmla="*/ 4233985 w 10020803"/>
              <a:gd name="connsiteY7054" fmla="*/ 893717 h 5071844"/>
              <a:gd name="connsiteX7055" fmla="*/ 4240270 w 10020803"/>
              <a:gd name="connsiteY7055" fmla="*/ 890226 h 5071844"/>
              <a:gd name="connsiteX7056" fmla="*/ 4647329 w 10020803"/>
              <a:gd name="connsiteY7056" fmla="*/ 882546 h 5071844"/>
              <a:gd name="connsiteX7057" fmla="*/ 4658500 w 10020803"/>
              <a:gd name="connsiteY7057" fmla="*/ 893717 h 5071844"/>
              <a:gd name="connsiteX7058" fmla="*/ 4647329 w 10020803"/>
              <a:gd name="connsiteY7058" fmla="*/ 893717 h 5071844"/>
              <a:gd name="connsiteX7059" fmla="*/ 4636157 w 10020803"/>
              <a:gd name="connsiteY7059" fmla="*/ 893717 h 5071844"/>
              <a:gd name="connsiteX7060" fmla="*/ 4641743 w 10020803"/>
              <a:gd name="connsiteY7060" fmla="*/ 888132 h 5071844"/>
              <a:gd name="connsiteX7061" fmla="*/ 4647329 w 10020803"/>
              <a:gd name="connsiteY7061" fmla="*/ 882546 h 5071844"/>
              <a:gd name="connsiteX7062" fmla="*/ 4557958 w 10020803"/>
              <a:gd name="connsiteY7062" fmla="*/ 849032 h 5071844"/>
              <a:gd name="connsiteX7063" fmla="*/ 4569129 w 10020803"/>
              <a:gd name="connsiteY7063" fmla="*/ 849032 h 5071844"/>
              <a:gd name="connsiteX7064" fmla="*/ 4569129 w 10020803"/>
              <a:gd name="connsiteY7064" fmla="*/ 860202 h 5071844"/>
              <a:gd name="connsiteX7065" fmla="*/ 938403 w 10020803"/>
              <a:gd name="connsiteY7065" fmla="*/ 837859 h 5071844"/>
              <a:gd name="connsiteX7066" fmla="*/ 927232 w 10020803"/>
              <a:gd name="connsiteY7066" fmla="*/ 849032 h 5071844"/>
              <a:gd name="connsiteX7067" fmla="*/ 949576 w 10020803"/>
              <a:gd name="connsiteY7067" fmla="*/ 837859 h 5071844"/>
              <a:gd name="connsiteX7068" fmla="*/ 1117147 w 10020803"/>
              <a:gd name="connsiteY7068" fmla="*/ 826688 h 5071844"/>
              <a:gd name="connsiteX7069" fmla="*/ 1105975 w 10020803"/>
              <a:gd name="connsiteY7069" fmla="*/ 837859 h 5071844"/>
              <a:gd name="connsiteX7070" fmla="*/ 1128318 w 10020803"/>
              <a:gd name="connsiteY7070" fmla="*/ 837859 h 5071844"/>
              <a:gd name="connsiteX7071" fmla="*/ 1117147 w 10020803"/>
              <a:gd name="connsiteY7071" fmla="*/ 826688 h 5071844"/>
              <a:gd name="connsiteX7072" fmla="*/ 860203 w 10020803"/>
              <a:gd name="connsiteY7072" fmla="*/ 793174 h 5071844"/>
              <a:gd name="connsiteX7073" fmla="*/ 849032 w 10020803"/>
              <a:gd name="connsiteY7073" fmla="*/ 804345 h 5071844"/>
              <a:gd name="connsiteX7074" fmla="*/ 871375 w 10020803"/>
              <a:gd name="connsiteY7074" fmla="*/ 804345 h 5071844"/>
              <a:gd name="connsiteX7075" fmla="*/ 860203 w 10020803"/>
              <a:gd name="connsiteY7075" fmla="*/ 793174 h 5071844"/>
              <a:gd name="connsiteX7076" fmla="*/ 821102 w 10020803"/>
              <a:gd name="connsiteY7076" fmla="*/ 782002 h 5071844"/>
              <a:gd name="connsiteX7077" fmla="*/ 815518 w 10020803"/>
              <a:gd name="connsiteY7077" fmla="*/ 793174 h 5071844"/>
              <a:gd name="connsiteX7078" fmla="*/ 826689 w 10020803"/>
              <a:gd name="connsiteY7078" fmla="*/ 804345 h 5071844"/>
              <a:gd name="connsiteX7079" fmla="*/ 832275 w 10020803"/>
              <a:gd name="connsiteY7079" fmla="*/ 793174 h 5071844"/>
              <a:gd name="connsiteX7080" fmla="*/ 821102 w 10020803"/>
              <a:gd name="connsiteY7080" fmla="*/ 782002 h 5071844"/>
              <a:gd name="connsiteX7081" fmla="*/ 4044070 w 10020803"/>
              <a:gd name="connsiteY7081" fmla="*/ 759660 h 5071844"/>
              <a:gd name="connsiteX7082" fmla="*/ 4055241 w 10020803"/>
              <a:gd name="connsiteY7082" fmla="*/ 759660 h 5071844"/>
              <a:gd name="connsiteX7083" fmla="*/ 4049656 w 10020803"/>
              <a:gd name="connsiteY7083" fmla="*/ 770831 h 5071844"/>
              <a:gd name="connsiteX7084" fmla="*/ 4044070 w 10020803"/>
              <a:gd name="connsiteY7084" fmla="*/ 759660 h 5071844"/>
              <a:gd name="connsiteX7085" fmla="*/ 949576 w 10020803"/>
              <a:gd name="connsiteY7085" fmla="*/ 714974 h 5071844"/>
              <a:gd name="connsiteX7086" fmla="*/ 1005433 w 10020803"/>
              <a:gd name="connsiteY7086" fmla="*/ 737317 h 5071844"/>
              <a:gd name="connsiteX7087" fmla="*/ 1027776 w 10020803"/>
              <a:gd name="connsiteY7087" fmla="*/ 737317 h 5071844"/>
              <a:gd name="connsiteX7088" fmla="*/ 1027776 w 10020803"/>
              <a:gd name="connsiteY7088" fmla="*/ 748488 h 5071844"/>
              <a:gd name="connsiteX7089" fmla="*/ 1038947 w 10020803"/>
              <a:gd name="connsiteY7089" fmla="*/ 748488 h 5071844"/>
              <a:gd name="connsiteX7090" fmla="*/ 1055704 w 10020803"/>
              <a:gd name="connsiteY7090" fmla="*/ 737317 h 5071844"/>
              <a:gd name="connsiteX7091" fmla="*/ 1061290 w 10020803"/>
              <a:gd name="connsiteY7091" fmla="*/ 737317 h 5071844"/>
              <a:gd name="connsiteX7092" fmla="*/ 1072461 w 10020803"/>
              <a:gd name="connsiteY7092" fmla="*/ 742902 h 5071844"/>
              <a:gd name="connsiteX7093" fmla="*/ 1044533 w 10020803"/>
              <a:gd name="connsiteY7093" fmla="*/ 726145 h 5071844"/>
              <a:gd name="connsiteX7094" fmla="*/ 1005433 w 10020803"/>
              <a:gd name="connsiteY7094" fmla="*/ 714974 h 5071844"/>
              <a:gd name="connsiteX7095" fmla="*/ 983090 w 10020803"/>
              <a:gd name="connsiteY7095" fmla="*/ 714974 h 5071844"/>
              <a:gd name="connsiteX7096" fmla="*/ 3809471 w 10020803"/>
              <a:gd name="connsiteY7096" fmla="*/ 703803 h 5071844"/>
              <a:gd name="connsiteX7097" fmla="*/ 3820641 w 10020803"/>
              <a:gd name="connsiteY7097" fmla="*/ 703803 h 5071844"/>
              <a:gd name="connsiteX7098" fmla="*/ 3820641 w 10020803"/>
              <a:gd name="connsiteY7098" fmla="*/ 714974 h 5071844"/>
              <a:gd name="connsiteX7099" fmla="*/ 726145 w 10020803"/>
              <a:gd name="connsiteY7099" fmla="*/ 692631 h 5071844"/>
              <a:gd name="connsiteX7100" fmla="*/ 726145 w 10020803"/>
              <a:gd name="connsiteY7100" fmla="*/ 703803 h 5071844"/>
              <a:gd name="connsiteX7101" fmla="*/ 737317 w 10020803"/>
              <a:gd name="connsiteY7101" fmla="*/ 692631 h 5071844"/>
              <a:gd name="connsiteX7102" fmla="*/ 726145 w 10020803"/>
              <a:gd name="connsiteY7102" fmla="*/ 692631 h 5071844"/>
              <a:gd name="connsiteX7103" fmla="*/ 3664241 w 10020803"/>
              <a:gd name="connsiteY7103" fmla="*/ 681460 h 5071844"/>
              <a:gd name="connsiteX7104" fmla="*/ 3664241 w 10020803"/>
              <a:gd name="connsiteY7104" fmla="*/ 692631 h 5071844"/>
              <a:gd name="connsiteX7105" fmla="*/ 3653069 w 10020803"/>
              <a:gd name="connsiteY7105" fmla="*/ 687044 h 5071844"/>
              <a:gd name="connsiteX7106" fmla="*/ 3664241 w 10020803"/>
              <a:gd name="connsiteY7106" fmla="*/ 681460 h 5071844"/>
              <a:gd name="connsiteX7107" fmla="*/ 2848724 w 10020803"/>
              <a:gd name="connsiteY7107" fmla="*/ 681460 h 5071844"/>
              <a:gd name="connsiteX7108" fmla="*/ 2848724 w 10020803"/>
              <a:gd name="connsiteY7108" fmla="*/ 692631 h 5071844"/>
              <a:gd name="connsiteX7109" fmla="*/ 2859895 w 10020803"/>
              <a:gd name="connsiteY7109" fmla="*/ 681460 h 5071844"/>
              <a:gd name="connsiteX7110" fmla="*/ 446859 w 10020803"/>
              <a:gd name="connsiteY7110" fmla="*/ 670287 h 5071844"/>
              <a:gd name="connsiteX7111" fmla="*/ 458031 w 10020803"/>
              <a:gd name="connsiteY7111" fmla="*/ 670287 h 5071844"/>
              <a:gd name="connsiteX7112" fmla="*/ 446859 w 10020803"/>
              <a:gd name="connsiteY7112" fmla="*/ 681460 h 5071844"/>
              <a:gd name="connsiteX7113" fmla="*/ 3608383 w 10020803"/>
              <a:gd name="connsiteY7113" fmla="*/ 647944 h 5071844"/>
              <a:gd name="connsiteX7114" fmla="*/ 3619555 w 10020803"/>
              <a:gd name="connsiteY7114" fmla="*/ 647944 h 5071844"/>
              <a:gd name="connsiteX7115" fmla="*/ 3608383 w 10020803"/>
              <a:gd name="connsiteY7115" fmla="*/ 659117 h 5071844"/>
              <a:gd name="connsiteX7116" fmla="*/ 569745 w 10020803"/>
              <a:gd name="connsiteY7116" fmla="*/ 636773 h 5071844"/>
              <a:gd name="connsiteX7117" fmla="*/ 558573 w 10020803"/>
              <a:gd name="connsiteY7117" fmla="*/ 647944 h 5071844"/>
              <a:gd name="connsiteX7118" fmla="*/ 569745 w 10020803"/>
              <a:gd name="connsiteY7118" fmla="*/ 647944 h 5071844"/>
              <a:gd name="connsiteX7119" fmla="*/ 580916 w 10020803"/>
              <a:gd name="connsiteY7119" fmla="*/ 647944 h 5071844"/>
              <a:gd name="connsiteX7120" fmla="*/ 575330 w 10020803"/>
              <a:gd name="connsiteY7120" fmla="*/ 642360 h 5071844"/>
              <a:gd name="connsiteX7121" fmla="*/ 569745 w 10020803"/>
              <a:gd name="connsiteY7121" fmla="*/ 636773 h 5071844"/>
              <a:gd name="connsiteX7122" fmla="*/ 3485497 w 10020803"/>
              <a:gd name="connsiteY7122" fmla="*/ 625603 h 5071844"/>
              <a:gd name="connsiteX7123" fmla="*/ 3491082 w 10020803"/>
              <a:gd name="connsiteY7123" fmla="*/ 631187 h 5071844"/>
              <a:gd name="connsiteX7124" fmla="*/ 3496668 w 10020803"/>
              <a:gd name="connsiteY7124" fmla="*/ 636773 h 5071844"/>
              <a:gd name="connsiteX7125" fmla="*/ 3485497 w 10020803"/>
              <a:gd name="connsiteY7125" fmla="*/ 636773 h 5071844"/>
              <a:gd name="connsiteX7126" fmla="*/ 469202 w 10020803"/>
              <a:gd name="connsiteY7126" fmla="*/ 614430 h 5071844"/>
              <a:gd name="connsiteX7127" fmla="*/ 491545 w 10020803"/>
              <a:gd name="connsiteY7127" fmla="*/ 625603 h 5071844"/>
              <a:gd name="connsiteX7128" fmla="*/ 469202 w 10020803"/>
              <a:gd name="connsiteY7128" fmla="*/ 625603 h 5071844"/>
              <a:gd name="connsiteX7129" fmla="*/ 3842984 w 10020803"/>
              <a:gd name="connsiteY7129" fmla="*/ 603259 h 5071844"/>
              <a:gd name="connsiteX7130" fmla="*/ 3854155 w 10020803"/>
              <a:gd name="connsiteY7130" fmla="*/ 603259 h 5071844"/>
              <a:gd name="connsiteX7131" fmla="*/ 3910012 w 10020803"/>
              <a:gd name="connsiteY7131" fmla="*/ 614430 h 5071844"/>
              <a:gd name="connsiteX7132" fmla="*/ 3932356 w 10020803"/>
              <a:gd name="connsiteY7132" fmla="*/ 625603 h 5071844"/>
              <a:gd name="connsiteX7133" fmla="*/ 3943526 w 10020803"/>
              <a:gd name="connsiteY7133" fmla="*/ 636773 h 5071844"/>
              <a:gd name="connsiteX7134" fmla="*/ 3982627 w 10020803"/>
              <a:gd name="connsiteY7134" fmla="*/ 642360 h 5071844"/>
              <a:gd name="connsiteX7135" fmla="*/ 4032899 w 10020803"/>
              <a:gd name="connsiteY7135" fmla="*/ 659117 h 5071844"/>
              <a:gd name="connsiteX7136" fmla="*/ 4049656 w 10020803"/>
              <a:gd name="connsiteY7136" fmla="*/ 675874 h 5071844"/>
              <a:gd name="connsiteX7137" fmla="*/ 4021727 w 10020803"/>
              <a:gd name="connsiteY7137" fmla="*/ 670287 h 5071844"/>
              <a:gd name="connsiteX7138" fmla="*/ 3999384 w 10020803"/>
              <a:gd name="connsiteY7138" fmla="*/ 659117 h 5071844"/>
              <a:gd name="connsiteX7139" fmla="*/ 3988213 w 10020803"/>
              <a:gd name="connsiteY7139" fmla="*/ 659117 h 5071844"/>
              <a:gd name="connsiteX7140" fmla="*/ 3965870 w 10020803"/>
              <a:gd name="connsiteY7140" fmla="*/ 653530 h 5071844"/>
              <a:gd name="connsiteX7141" fmla="*/ 3921183 w 10020803"/>
              <a:gd name="connsiteY7141" fmla="*/ 642360 h 5071844"/>
              <a:gd name="connsiteX7142" fmla="*/ 3898842 w 10020803"/>
              <a:gd name="connsiteY7142" fmla="*/ 625603 h 5071844"/>
              <a:gd name="connsiteX7143" fmla="*/ 3887669 w 10020803"/>
              <a:gd name="connsiteY7143" fmla="*/ 625603 h 5071844"/>
              <a:gd name="connsiteX7144" fmla="*/ 3865326 w 10020803"/>
              <a:gd name="connsiteY7144" fmla="*/ 625603 h 5071844"/>
              <a:gd name="connsiteX7145" fmla="*/ 3831812 w 10020803"/>
              <a:gd name="connsiteY7145" fmla="*/ 614430 h 5071844"/>
              <a:gd name="connsiteX7146" fmla="*/ 3842984 w 10020803"/>
              <a:gd name="connsiteY7146" fmla="*/ 603259 h 5071844"/>
              <a:gd name="connsiteX7147" fmla="*/ 3407297 w 10020803"/>
              <a:gd name="connsiteY7147" fmla="*/ 603259 h 5071844"/>
              <a:gd name="connsiteX7148" fmla="*/ 3418468 w 10020803"/>
              <a:gd name="connsiteY7148" fmla="*/ 603259 h 5071844"/>
              <a:gd name="connsiteX7149" fmla="*/ 3418468 w 10020803"/>
              <a:gd name="connsiteY7149" fmla="*/ 614430 h 5071844"/>
              <a:gd name="connsiteX7150" fmla="*/ 1273548 w 10020803"/>
              <a:gd name="connsiteY7150" fmla="*/ 603259 h 5071844"/>
              <a:gd name="connsiteX7151" fmla="*/ 1284719 w 10020803"/>
              <a:gd name="connsiteY7151" fmla="*/ 614430 h 5071844"/>
              <a:gd name="connsiteX7152" fmla="*/ 1295890 w 10020803"/>
              <a:gd name="connsiteY7152" fmla="*/ 603259 h 5071844"/>
              <a:gd name="connsiteX7153" fmla="*/ 1284719 w 10020803"/>
              <a:gd name="connsiteY7153" fmla="*/ 603259 h 5071844"/>
              <a:gd name="connsiteX7154" fmla="*/ 1273548 w 10020803"/>
              <a:gd name="connsiteY7154" fmla="*/ 603259 h 5071844"/>
              <a:gd name="connsiteX7155" fmla="*/ 636774 w 10020803"/>
              <a:gd name="connsiteY7155" fmla="*/ 603259 h 5071844"/>
              <a:gd name="connsiteX7156" fmla="*/ 647946 w 10020803"/>
              <a:gd name="connsiteY7156" fmla="*/ 614430 h 5071844"/>
              <a:gd name="connsiteX7157" fmla="*/ 647946 w 10020803"/>
              <a:gd name="connsiteY7157" fmla="*/ 603259 h 5071844"/>
              <a:gd name="connsiteX7158" fmla="*/ 335144 w 10020803"/>
              <a:gd name="connsiteY7158" fmla="*/ 603259 h 5071844"/>
              <a:gd name="connsiteX7159" fmla="*/ 351901 w 10020803"/>
              <a:gd name="connsiteY7159" fmla="*/ 603259 h 5071844"/>
              <a:gd name="connsiteX7160" fmla="*/ 357487 w 10020803"/>
              <a:gd name="connsiteY7160" fmla="*/ 614430 h 5071844"/>
              <a:gd name="connsiteX7161" fmla="*/ 368658 w 10020803"/>
              <a:gd name="connsiteY7161" fmla="*/ 620016 h 5071844"/>
              <a:gd name="connsiteX7162" fmla="*/ 346316 w 10020803"/>
              <a:gd name="connsiteY7162" fmla="*/ 614430 h 5071844"/>
              <a:gd name="connsiteX7163" fmla="*/ 335144 w 10020803"/>
              <a:gd name="connsiteY7163" fmla="*/ 603259 h 5071844"/>
              <a:gd name="connsiteX7164" fmla="*/ 279287 w 10020803"/>
              <a:gd name="connsiteY7164" fmla="*/ 603259 h 5071844"/>
              <a:gd name="connsiteX7165" fmla="*/ 301630 w 10020803"/>
              <a:gd name="connsiteY7165" fmla="*/ 603259 h 5071844"/>
              <a:gd name="connsiteX7166" fmla="*/ 290459 w 10020803"/>
              <a:gd name="connsiteY7166" fmla="*/ 614430 h 5071844"/>
              <a:gd name="connsiteX7167" fmla="*/ 212259 w 10020803"/>
              <a:gd name="connsiteY7167" fmla="*/ 592087 h 5071844"/>
              <a:gd name="connsiteX7168" fmla="*/ 223429 w 10020803"/>
              <a:gd name="connsiteY7168" fmla="*/ 592087 h 5071844"/>
              <a:gd name="connsiteX7169" fmla="*/ 234602 w 10020803"/>
              <a:gd name="connsiteY7169" fmla="*/ 592087 h 5071844"/>
              <a:gd name="connsiteX7170" fmla="*/ 212259 w 10020803"/>
              <a:gd name="connsiteY7170" fmla="*/ 603259 h 5071844"/>
              <a:gd name="connsiteX7171" fmla="*/ 212259 w 10020803"/>
              <a:gd name="connsiteY7171" fmla="*/ 592087 h 5071844"/>
              <a:gd name="connsiteX7172" fmla="*/ 2804038 w 10020803"/>
              <a:gd name="connsiteY7172" fmla="*/ 580916 h 5071844"/>
              <a:gd name="connsiteX7173" fmla="*/ 2837552 w 10020803"/>
              <a:gd name="connsiteY7173" fmla="*/ 592087 h 5071844"/>
              <a:gd name="connsiteX7174" fmla="*/ 2871066 w 10020803"/>
              <a:gd name="connsiteY7174" fmla="*/ 592087 h 5071844"/>
              <a:gd name="connsiteX7175" fmla="*/ 2865481 w 10020803"/>
              <a:gd name="connsiteY7175" fmla="*/ 580916 h 5071844"/>
              <a:gd name="connsiteX7176" fmla="*/ 2854310 w 10020803"/>
              <a:gd name="connsiteY7176" fmla="*/ 580916 h 5071844"/>
              <a:gd name="connsiteX7177" fmla="*/ 2837552 w 10020803"/>
              <a:gd name="connsiteY7177" fmla="*/ 580916 h 5071844"/>
              <a:gd name="connsiteX7178" fmla="*/ 2826381 w 10020803"/>
              <a:gd name="connsiteY7178" fmla="*/ 580916 h 5071844"/>
              <a:gd name="connsiteX7179" fmla="*/ 558573 w 10020803"/>
              <a:gd name="connsiteY7179" fmla="*/ 580916 h 5071844"/>
              <a:gd name="connsiteX7180" fmla="*/ 547402 w 10020803"/>
              <a:gd name="connsiteY7180" fmla="*/ 592087 h 5071844"/>
              <a:gd name="connsiteX7181" fmla="*/ 580916 w 10020803"/>
              <a:gd name="connsiteY7181" fmla="*/ 592087 h 5071844"/>
              <a:gd name="connsiteX7182" fmla="*/ 603260 w 10020803"/>
              <a:gd name="connsiteY7182" fmla="*/ 592087 h 5071844"/>
              <a:gd name="connsiteX7183" fmla="*/ 614430 w 10020803"/>
              <a:gd name="connsiteY7183" fmla="*/ 592087 h 5071844"/>
              <a:gd name="connsiteX7184" fmla="*/ 603260 w 10020803"/>
              <a:gd name="connsiteY7184" fmla="*/ 580916 h 5071844"/>
              <a:gd name="connsiteX7185" fmla="*/ 592089 w 10020803"/>
              <a:gd name="connsiteY7185" fmla="*/ 580916 h 5071844"/>
              <a:gd name="connsiteX7186" fmla="*/ 580916 w 10020803"/>
              <a:gd name="connsiteY7186" fmla="*/ 592087 h 5071844"/>
              <a:gd name="connsiteX7187" fmla="*/ 558573 w 10020803"/>
              <a:gd name="connsiteY7187" fmla="*/ 580916 h 5071844"/>
              <a:gd name="connsiteX7188" fmla="*/ 2482859 w 10020803"/>
              <a:gd name="connsiteY7188" fmla="*/ 573934 h 5071844"/>
              <a:gd name="connsiteX7189" fmla="*/ 2480066 w 10020803"/>
              <a:gd name="connsiteY7189" fmla="*/ 580916 h 5071844"/>
              <a:gd name="connsiteX7190" fmla="*/ 2491238 w 10020803"/>
              <a:gd name="connsiteY7190" fmla="*/ 592087 h 5071844"/>
              <a:gd name="connsiteX7191" fmla="*/ 2502408 w 10020803"/>
              <a:gd name="connsiteY7191" fmla="*/ 586502 h 5071844"/>
              <a:gd name="connsiteX7192" fmla="*/ 2491238 w 10020803"/>
              <a:gd name="connsiteY7192" fmla="*/ 575330 h 5071844"/>
              <a:gd name="connsiteX7193" fmla="*/ 2482859 w 10020803"/>
              <a:gd name="connsiteY7193" fmla="*/ 573934 h 5071844"/>
              <a:gd name="connsiteX7194" fmla="*/ 3764784 w 10020803"/>
              <a:gd name="connsiteY7194" fmla="*/ 569745 h 5071844"/>
              <a:gd name="connsiteX7195" fmla="*/ 3820641 w 10020803"/>
              <a:gd name="connsiteY7195" fmla="*/ 592087 h 5071844"/>
              <a:gd name="connsiteX7196" fmla="*/ 3787127 w 10020803"/>
              <a:gd name="connsiteY7196" fmla="*/ 592087 h 5071844"/>
              <a:gd name="connsiteX7197" fmla="*/ 916060 w 10020803"/>
              <a:gd name="connsiteY7197" fmla="*/ 569745 h 5071844"/>
              <a:gd name="connsiteX7198" fmla="*/ 927232 w 10020803"/>
              <a:gd name="connsiteY7198" fmla="*/ 580916 h 5071844"/>
              <a:gd name="connsiteX7199" fmla="*/ 938403 w 10020803"/>
              <a:gd name="connsiteY7199" fmla="*/ 580916 h 5071844"/>
              <a:gd name="connsiteX7200" fmla="*/ 916060 w 10020803"/>
              <a:gd name="connsiteY7200" fmla="*/ 569745 h 5071844"/>
              <a:gd name="connsiteX7201" fmla="*/ 256944 w 10020803"/>
              <a:gd name="connsiteY7201" fmla="*/ 569745 h 5071844"/>
              <a:gd name="connsiteX7202" fmla="*/ 268116 w 10020803"/>
              <a:gd name="connsiteY7202" fmla="*/ 603259 h 5071844"/>
              <a:gd name="connsiteX7203" fmla="*/ 268116 w 10020803"/>
              <a:gd name="connsiteY7203" fmla="*/ 625603 h 5071844"/>
              <a:gd name="connsiteX7204" fmla="*/ 256944 w 10020803"/>
              <a:gd name="connsiteY7204" fmla="*/ 620016 h 5071844"/>
              <a:gd name="connsiteX7205" fmla="*/ 256944 w 10020803"/>
              <a:gd name="connsiteY7205" fmla="*/ 603259 h 5071844"/>
              <a:gd name="connsiteX7206" fmla="*/ 256944 w 10020803"/>
              <a:gd name="connsiteY7206" fmla="*/ 580916 h 5071844"/>
              <a:gd name="connsiteX7207" fmla="*/ 251359 w 10020803"/>
              <a:gd name="connsiteY7207" fmla="*/ 575330 h 5071844"/>
              <a:gd name="connsiteX7208" fmla="*/ 256944 w 10020803"/>
              <a:gd name="connsiteY7208" fmla="*/ 569745 h 5071844"/>
              <a:gd name="connsiteX7209" fmla="*/ 2859895 w 10020803"/>
              <a:gd name="connsiteY7209" fmla="*/ 558573 h 5071844"/>
              <a:gd name="connsiteX7210" fmla="*/ 2848724 w 10020803"/>
              <a:gd name="connsiteY7210" fmla="*/ 564159 h 5071844"/>
              <a:gd name="connsiteX7211" fmla="*/ 2865481 w 10020803"/>
              <a:gd name="connsiteY7211" fmla="*/ 569745 h 5071844"/>
              <a:gd name="connsiteX7212" fmla="*/ 2882238 w 10020803"/>
              <a:gd name="connsiteY7212" fmla="*/ 580916 h 5071844"/>
              <a:gd name="connsiteX7213" fmla="*/ 2904582 w 10020803"/>
              <a:gd name="connsiteY7213" fmla="*/ 580916 h 5071844"/>
              <a:gd name="connsiteX7214" fmla="*/ 2898996 w 10020803"/>
              <a:gd name="connsiteY7214" fmla="*/ 569745 h 5071844"/>
              <a:gd name="connsiteX7215" fmla="*/ 2893410 w 10020803"/>
              <a:gd name="connsiteY7215" fmla="*/ 569745 h 5071844"/>
              <a:gd name="connsiteX7216" fmla="*/ 2871066 w 10020803"/>
              <a:gd name="connsiteY7216" fmla="*/ 558573 h 5071844"/>
              <a:gd name="connsiteX7217" fmla="*/ 2859895 w 10020803"/>
              <a:gd name="connsiteY7217" fmla="*/ 558573 h 5071844"/>
              <a:gd name="connsiteX7218" fmla="*/ 2379523 w 10020803"/>
              <a:gd name="connsiteY7218" fmla="*/ 558573 h 5071844"/>
              <a:gd name="connsiteX7219" fmla="*/ 2373937 w 10020803"/>
              <a:gd name="connsiteY7219" fmla="*/ 564159 h 5071844"/>
              <a:gd name="connsiteX7220" fmla="*/ 2379523 w 10020803"/>
              <a:gd name="connsiteY7220" fmla="*/ 569745 h 5071844"/>
              <a:gd name="connsiteX7221" fmla="*/ 2390694 w 10020803"/>
              <a:gd name="connsiteY7221" fmla="*/ 558573 h 5071844"/>
              <a:gd name="connsiteX7222" fmla="*/ 2379523 w 10020803"/>
              <a:gd name="connsiteY7222" fmla="*/ 558573 h 5071844"/>
              <a:gd name="connsiteX7223" fmla="*/ 1083632 w 10020803"/>
              <a:gd name="connsiteY7223" fmla="*/ 558573 h 5071844"/>
              <a:gd name="connsiteX7224" fmla="*/ 1094804 w 10020803"/>
              <a:gd name="connsiteY7224" fmla="*/ 569745 h 5071844"/>
              <a:gd name="connsiteX7225" fmla="*/ 1083632 w 10020803"/>
              <a:gd name="connsiteY7225" fmla="*/ 569745 h 5071844"/>
              <a:gd name="connsiteX7226" fmla="*/ 647946 w 10020803"/>
              <a:gd name="connsiteY7226" fmla="*/ 558573 h 5071844"/>
              <a:gd name="connsiteX7227" fmla="*/ 647946 w 10020803"/>
              <a:gd name="connsiteY7227" fmla="*/ 569745 h 5071844"/>
              <a:gd name="connsiteX7228" fmla="*/ 659117 w 10020803"/>
              <a:gd name="connsiteY7228" fmla="*/ 569745 h 5071844"/>
              <a:gd name="connsiteX7229" fmla="*/ 647946 w 10020803"/>
              <a:gd name="connsiteY7229" fmla="*/ 558573 h 5071844"/>
              <a:gd name="connsiteX7230" fmla="*/ 212259 w 10020803"/>
              <a:gd name="connsiteY7230" fmla="*/ 558573 h 5071844"/>
              <a:gd name="connsiteX7231" fmla="*/ 223429 w 10020803"/>
              <a:gd name="connsiteY7231" fmla="*/ 558573 h 5071844"/>
              <a:gd name="connsiteX7232" fmla="*/ 212259 w 10020803"/>
              <a:gd name="connsiteY7232" fmla="*/ 569745 h 5071844"/>
              <a:gd name="connsiteX7233" fmla="*/ 212259 w 10020803"/>
              <a:gd name="connsiteY7233" fmla="*/ 558573 h 5071844"/>
              <a:gd name="connsiteX7234" fmla="*/ 1078047 w 10020803"/>
              <a:gd name="connsiteY7234" fmla="*/ 547402 h 5071844"/>
              <a:gd name="connsiteX7235" fmla="*/ 1058723 w 10020803"/>
              <a:gd name="connsiteY7235" fmla="*/ 548609 h 5071844"/>
              <a:gd name="connsiteX7236" fmla="*/ 1062686 w 10020803"/>
              <a:gd name="connsiteY7236" fmla="*/ 550195 h 5071844"/>
              <a:gd name="connsiteX7237" fmla="*/ 1072461 w 10020803"/>
              <a:gd name="connsiteY7237" fmla="*/ 558573 h 5071844"/>
              <a:gd name="connsiteX7238" fmla="*/ 1061290 w 10020803"/>
              <a:gd name="connsiteY7238" fmla="*/ 558573 h 5071844"/>
              <a:gd name="connsiteX7239" fmla="*/ 1050118 w 10020803"/>
              <a:gd name="connsiteY7239" fmla="*/ 552988 h 5071844"/>
              <a:gd name="connsiteX7240" fmla="*/ 1050916 w 10020803"/>
              <a:gd name="connsiteY7240" fmla="*/ 550594 h 5071844"/>
              <a:gd name="connsiteX7241" fmla="*/ 1044533 w 10020803"/>
              <a:gd name="connsiteY7241" fmla="*/ 552988 h 5071844"/>
              <a:gd name="connsiteX7242" fmla="*/ 1027776 w 10020803"/>
              <a:gd name="connsiteY7242" fmla="*/ 558573 h 5071844"/>
              <a:gd name="connsiteX7243" fmla="*/ 1044533 w 10020803"/>
              <a:gd name="connsiteY7243" fmla="*/ 564159 h 5071844"/>
              <a:gd name="connsiteX7244" fmla="*/ 1050118 w 10020803"/>
              <a:gd name="connsiteY7244" fmla="*/ 569745 h 5071844"/>
              <a:gd name="connsiteX7245" fmla="*/ 1066875 w 10020803"/>
              <a:gd name="connsiteY7245" fmla="*/ 569745 h 5071844"/>
              <a:gd name="connsiteX7246" fmla="*/ 1089218 w 10020803"/>
              <a:gd name="connsiteY7246" fmla="*/ 575330 h 5071844"/>
              <a:gd name="connsiteX7247" fmla="*/ 1128318 w 10020803"/>
              <a:gd name="connsiteY7247" fmla="*/ 592087 h 5071844"/>
              <a:gd name="connsiteX7248" fmla="*/ 1173005 w 10020803"/>
              <a:gd name="connsiteY7248" fmla="*/ 592087 h 5071844"/>
              <a:gd name="connsiteX7249" fmla="*/ 1184175 w 10020803"/>
              <a:gd name="connsiteY7249" fmla="*/ 592087 h 5071844"/>
              <a:gd name="connsiteX7250" fmla="*/ 1251203 w 10020803"/>
              <a:gd name="connsiteY7250" fmla="*/ 603259 h 5071844"/>
              <a:gd name="connsiteX7251" fmla="*/ 1240033 w 10020803"/>
              <a:gd name="connsiteY7251" fmla="*/ 592087 h 5071844"/>
              <a:gd name="connsiteX7252" fmla="*/ 1228862 w 10020803"/>
              <a:gd name="connsiteY7252" fmla="*/ 592087 h 5071844"/>
              <a:gd name="connsiteX7253" fmla="*/ 1217690 w 10020803"/>
              <a:gd name="connsiteY7253" fmla="*/ 592087 h 5071844"/>
              <a:gd name="connsiteX7254" fmla="*/ 1217690 w 10020803"/>
              <a:gd name="connsiteY7254" fmla="*/ 580916 h 5071844"/>
              <a:gd name="connsiteX7255" fmla="*/ 1206519 w 10020803"/>
              <a:gd name="connsiteY7255" fmla="*/ 575330 h 5071844"/>
              <a:gd name="connsiteX7256" fmla="*/ 1184175 w 10020803"/>
              <a:gd name="connsiteY7256" fmla="*/ 569745 h 5071844"/>
              <a:gd name="connsiteX7257" fmla="*/ 1167418 w 10020803"/>
              <a:gd name="connsiteY7257" fmla="*/ 569745 h 5071844"/>
              <a:gd name="connsiteX7258" fmla="*/ 1150661 w 10020803"/>
              <a:gd name="connsiteY7258" fmla="*/ 558573 h 5071844"/>
              <a:gd name="connsiteX7259" fmla="*/ 1128318 w 10020803"/>
              <a:gd name="connsiteY7259" fmla="*/ 558573 h 5071844"/>
              <a:gd name="connsiteX7260" fmla="*/ 1111561 w 10020803"/>
              <a:gd name="connsiteY7260" fmla="*/ 552988 h 5071844"/>
              <a:gd name="connsiteX7261" fmla="*/ 1078047 w 10020803"/>
              <a:gd name="connsiteY7261" fmla="*/ 547402 h 5071844"/>
              <a:gd name="connsiteX7262" fmla="*/ 860203 w 10020803"/>
              <a:gd name="connsiteY7262" fmla="*/ 547402 h 5071844"/>
              <a:gd name="connsiteX7263" fmla="*/ 882546 w 10020803"/>
              <a:gd name="connsiteY7263" fmla="*/ 558573 h 5071844"/>
              <a:gd name="connsiteX7264" fmla="*/ 893717 w 10020803"/>
              <a:gd name="connsiteY7264" fmla="*/ 558573 h 5071844"/>
              <a:gd name="connsiteX7265" fmla="*/ 904889 w 10020803"/>
              <a:gd name="connsiteY7265" fmla="*/ 558573 h 5071844"/>
              <a:gd name="connsiteX7266" fmla="*/ 248565 w 10020803"/>
              <a:gd name="connsiteY7266" fmla="*/ 541816 h 5071844"/>
              <a:gd name="connsiteX7267" fmla="*/ 256944 w 10020803"/>
              <a:gd name="connsiteY7267" fmla="*/ 547402 h 5071844"/>
              <a:gd name="connsiteX7268" fmla="*/ 245773 w 10020803"/>
              <a:gd name="connsiteY7268" fmla="*/ 547402 h 5071844"/>
              <a:gd name="connsiteX7269" fmla="*/ 248565 w 10020803"/>
              <a:gd name="connsiteY7269" fmla="*/ 541816 h 5071844"/>
              <a:gd name="connsiteX7270" fmla="*/ 2669981 w 10020803"/>
              <a:gd name="connsiteY7270" fmla="*/ 536230 h 5071844"/>
              <a:gd name="connsiteX7271" fmla="*/ 2737010 w 10020803"/>
              <a:gd name="connsiteY7271" fmla="*/ 569745 h 5071844"/>
              <a:gd name="connsiteX7272" fmla="*/ 2781695 w 10020803"/>
              <a:gd name="connsiteY7272" fmla="*/ 569745 h 5071844"/>
              <a:gd name="connsiteX7273" fmla="*/ 2764938 w 10020803"/>
              <a:gd name="connsiteY7273" fmla="*/ 558573 h 5071844"/>
              <a:gd name="connsiteX7274" fmla="*/ 2748180 w 10020803"/>
              <a:gd name="connsiteY7274" fmla="*/ 558573 h 5071844"/>
              <a:gd name="connsiteX7275" fmla="*/ 2737010 w 10020803"/>
              <a:gd name="connsiteY7275" fmla="*/ 547402 h 5071844"/>
              <a:gd name="connsiteX7276" fmla="*/ 2725837 w 10020803"/>
              <a:gd name="connsiteY7276" fmla="*/ 547402 h 5071844"/>
              <a:gd name="connsiteX7277" fmla="*/ 2703494 w 10020803"/>
              <a:gd name="connsiteY7277" fmla="*/ 541816 h 5071844"/>
              <a:gd name="connsiteX7278" fmla="*/ 2669981 w 10020803"/>
              <a:gd name="connsiteY7278" fmla="*/ 536230 h 5071844"/>
              <a:gd name="connsiteX7279" fmla="*/ 2290150 w 10020803"/>
              <a:gd name="connsiteY7279" fmla="*/ 536230 h 5071844"/>
              <a:gd name="connsiteX7280" fmla="*/ 2278979 w 10020803"/>
              <a:gd name="connsiteY7280" fmla="*/ 552988 h 5071844"/>
              <a:gd name="connsiteX7281" fmla="*/ 2290150 w 10020803"/>
              <a:gd name="connsiteY7281" fmla="*/ 547402 h 5071844"/>
              <a:gd name="connsiteX7282" fmla="*/ 3262069 w 10020803"/>
              <a:gd name="connsiteY7282" fmla="*/ 525059 h 5071844"/>
              <a:gd name="connsiteX7283" fmla="*/ 3273239 w 10020803"/>
              <a:gd name="connsiteY7283" fmla="*/ 525059 h 5071844"/>
              <a:gd name="connsiteX7284" fmla="*/ 3262069 w 10020803"/>
              <a:gd name="connsiteY7284" fmla="*/ 536230 h 5071844"/>
              <a:gd name="connsiteX7285" fmla="*/ 2636466 w 10020803"/>
              <a:gd name="connsiteY7285" fmla="*/ 525059 h 5071844"/>
              <a:gd name="connsiteX7286" fmla="*/ 2625296 w 10020803"/>
              <a:gd name="connsiteY7286" fmla="*/ 536230 h 5071844"/>
              <a:gd name="connsiteX7287" fmla="*/ 2630880 w 10020803"/>
              <a:gd name="connsiteY7287" fmla="*/ 536230 h 5071844"/>
              <a:gd name="connsiteX7288" fmla="*/ 2636466 w 10020803"/>
              <a:gd name="connsiteY7288" fmla="*/ 525059 h 5071844"/>
              <a:gd name="connsiteX7289" fmla="*/ 2602952 w 10020803"/>
              <a:gd name="connsiteY7289" fmla="*/ 525059 h 5071844"/>
              <a:gd name="connsiteX7290" fmla="*/ 2614123 w 10020803"/>
              <a:gd name="connsiteY7290" fmla="*/ 536230 h 5071844"/>
              <a:gd name="connsiteX7291" fmla="*/ 2614123 w 10020803"/>
              <a:gd name="connsiteY7291" fmla="*/ 525059 h 5071844"/>
              <a:gd name="connsiteX7292" fmla="*/ 2602952 w 10020803"/>
              <a:gd name="connsiteY7292" fmla="*/ 525059 h 5071844"/>
              <a:gd name="connsiteX7293" fmla="*/ 3563696 w 10020803"/>
              <a:gd name="connsiteY7293" fmla="*/ 513888 h 5071844"/>
              <a:gd name="connsiteX7294" fmla="*/ 3586040 w 10020803"/>
              <a:gd name="connsiteY7294" fmla="*/ 513888 h 5071844"/>
              <a:gd name="connsiteX7295" fmla="*/ 3586040 w 10020803"/>
              <a:gd name="connsiteY7295" fmla="*/ 525059 h 5071844"/>
              <a:gd name="connsiteX7296" fmla="*/ 3228553 w 10020803"/>
              <a:gd name="connsiteY7296" fmla="*/ 513888 h 5071844"/>
              <a:gd name="connsiteX7297" fmla="*/ 3250896 w 10020803"/>
              <a:gd name="connsiteY7297" fmla="*/ 525059 h 5071844"/>
              <a:gd name="connsiteX7298" fmla="*/ 3228553 w 10020803"/>
              <a:gd name="connsiteY7298" fmla="*/ 525059 h 5071844"/>
              <a:gd name="connsiteX7299" fmla="*/ 2211952 w 10020803"/>
              <a:gd name="connsiteY7299" fmla="*/ 513888 h 5071844"/>
              <a:gd name="connsiteX7300" fmla="*/ 2234293 w 10020803"/>
              <a:gd name="connsiteY7300" fmla="*/ 536230 h 5071844"/>
              <a:gd name="connsiteX7301" fmla="*/ 2245465 w 10020803"/>
              <a:gd name="connsiteY7301" fmla="*/ 525059 h 5071844"/>
              <a:gd name="connsiteX7302" fmla="*/ 2524751 w 10020803"/>
              <a:gd name="connsiteY7302" fmla="*/ 502716 h 5071844"/>
              <a:gd name="connsiteX7303" fmla="*/ 2535923 w 10020803"/>
              <a:gd name="connsiteY7303" fmla="*/ 508302 h 5071844"/>
              <a:gd name="connsiteX7304" fmla="*/ 2558265 w 10020803"/>
              <a:gd name="connsiteY7304" fmla="*/ 513888 h 5071844"/>
              <a:gd name="connsiteX7305" fmla="*/ 2569439 w 10020803"/>
              <a:gd name="connsiteY7305" fmla="*/ 513888 h 5071844"/>
              <a:gd name="connsiteX7306" fmla="*/ 2569439 w 10020803"/>
              <a:gd name="connsiteY7306" fmla="*/ 502716 h 5071844"/>
              <a:gd name="connsiteX7307" fmla="*/ 2547095 w 10020803"/>
              <a:gd name="connsiteY7307" fmla="*/ 502716 h 5071844"/>
              <a:gd name="connsiteX7308" fmla="*/ 2530337 w 10020803"/>
              <a:gd name="connsiteY7308" fmla="*/ 502716 h 5071844"/>
              <a:gd name="connsiteX7309" fmla="*/ 2524751 w 10020803"/>
              <a:gd name="connsiteY7309" fmla="*/ 502716 h 5071844"/>
              <a:gd name="connsiteX7310" fmla="*/ 737317 w 10020803"/>
              <a:gd name="connsiteY7310" fmla="*/ 502716 h 5071844"/>
              <a:gd name="connsiteX7311" fmla="*/ 737317 w 10020803"/>
              <a:gd name="connsiteY7311" fmla="*/ 513888 h 5071844"/>
              <a:gd name="connsiteX7312" fmla="*/ 726145 w 10020803"/>
              <a:gd name="connsiteY7312" fmla="*/ 513888 h 5071844"/>
              <a:gd name="connsiteX7313" fmla="*/ 815518 w 10020803"/>
              <a:gd name="connsiteY7313" fmla="*/ 491545 h 5071844"/>
              <a:gd name="connsiteX7314" fmla="*/ 815518 w 10020803"/>
              <a:gd name="connsiteY7314" fmla="*/ 502716 h 5071844"/>
              <a:gd name="connsiteX7315" fmla="*/ 837861 w 10020803"/>
              <a:gd name="connsiteY7315" fmla="*/ 513888 h 5071844"/>
              <a:gd name="connsiteX7316" fmla="*/ 849032 w 10020803"/>
              <a:gd name="connsiteY7316" fmla="*/ 513888 h 5071844"/>
              <a:gd name="connsiteX7317" fmla="*/ 871375 w 10020803"/>
              <a:gd name="connsiteY7317" fmla="*/ 525059 h 5071844"/>
              <a:gd name="connsiteX7318" fmla="*/ 916060 w 10020803"/>
              <a:gd name="connsiteY7318" fmla="*/ 536230 h 5071844"/>
              <a:gd name="connsiteX7319" fmla="*/ 949576 w 10020803"/>
              <a:gd name="connsiteY7319" fmla="*/ 525059 h 5071844"/>
              <a:gd name="connsiteX7320" fmla="*/ 960746 w 10020803"/>
              <a:gd name="connsiteY7320" fmla="*/ 525059 h 5071844"/>
              <a:gd name="connsiteX7321" fmla="*/ 971919 w 10020803"/>
              <a:gd name="connsiteY7321" fmla="*/ 525059 h 5071844"/>
              <a:gd name="connsiteX7322" fmla="*/ 971919 w 10020803"/>
              <a:gd name="connsiteY7322" fmla="*/ 536230 h 5071844"/>
              <a:gd name="connsiteX7323" fmla="*/ 994260 w 10020803"/>
              <a:gd name="connsiteY7323" fmla="*/ 536230 h 5071844"/>
              <a:gd name="connsiteX7324" fmla="*/ 983090 w 10020803"/>
              <a:gd name="connsiteY7324" fmla="*/ 525059 h 5071844"/>
              <a:gd name="connsiteX7325" fmla="*/ 971919 w 10020803"/>
              <a:gd name="connsiteY7325" fmla="*/ 525059 h 5071844"/>
              <a:gd name="connsiteX7326" fmla="*/ 960746 w 10020803"/>
              <a:gd name="connsiteY7326" fmla="*/ 513888 h 5071844"/>
              <a:gd name="connsiteX7327" fmla="*/ 949576 w 10020803"/>
              <a:gd name="connsiteY7327" fmla="*/ 513888 h 5071844"/>
              <a:gd name="connsiteX7328" fmla="*/ 938403 w 10020803"/>
              <a:gd name="connsiteY7328" fmla="*/ 513888 h 5071844"/>
              <a:gd name="connsiteX7329" fmla="*/ 916060 w 10020803"/>
              <a:gd name="connsiteY7329" fmla="*/ 502716 h 5071844"/>
              <a:gd name="connsiteX7330" fmla="*/ 893717 w 10020803"/>
              <a:gd name="connsiteY7330" fmla="*/ 502716 h 5071844"/>
              <a:gd name="connsiteX7331" fmla="*/ 882546 w 10020803"/>
              <a:gd name="connsiteY7331" fmla="*/ 491545 h 5071844"/>
              <a:gd name="connsiteX7332" fmla="*/ 860203 w 10020803"/>
              <a:gd name="connsiteY7332" fmla="*/ 491545 h 5071844"/>
              <a:gd name="connsiteX7333" fmla="*/ 826689 w 10020803"/>
              <a:gd name="connsiteY7333" fmla="*/ 491545 h 5071844"/>
              <a:gd name="connsiteX7334" fmla="*/ 223429 w 10020803"/>
              <a:gd name="connsiteY7334" fmla="*/ 491545 h 5071844"/>
              <a:gd name="connsiteX7335" fmla="*/ 234602 w 10020803"/>
              <a:gd name="connsiteY7335" fmla="*/ 491545 h 5071844"/>
              <a:gd name="connsiteX7336" fmla="*/ 251359 w 10020803"/>
              <a:gd name="connsiteY7336" fmla="*/ 508302 h 5071844"/>
              <a:gd name="connsiteX7337" fmla="*/ 268116 w 10020803"/>
              <a:gd name="connsiteY7337" fmla="*/ 508302 h 5071844"/>
              <a:gd name="connsiteX7338" fmla="*/ 279287 w 10020803"/>
              <a:gd name="connsiteY7338" fmla="*/ 519473 h 5071844"/>
              <a:gd name="connsiteX7339" fmla="*/ 273702 w 10020803"/>
              <a:gd name="connsiteY7339" fmla="*/ 525059 h 5071844"/>
              <a:gd name="connsiteX7340" fmla="*/ 256944 w 10020803"/>
              <a:gd name="connsiteY7340" fmla="*/ 525059 h 5071844"/>
              <a:gd name="connsiteX7341" fmla="*/ 240187 w 10020803"/>
              <a:gd name="connsiteY7341" fmla="*/ 508302 h 5071844"/>
              <a:gd name="connsiteX7342" fmla="*/ 223429 w 10020803"/>
              <a:gd name="connsiteY7342" fmla="*/ 502716 h 5071844"/>
              <a:gd name="connsiteX7343" fmla="*/ 223429 w 10020803"/>
              <a:gd name="connsiteY7343" fmla="*/ 497129 h 5071844"/>
              <a:gd name="connsiteX7344" fmla="*/ 223429 w 10020803"/>
              <a:gd name="connsiteY7344" fmla="*/ 491545 h 5071844"/>
              <a:gd name="connsiteX7345" fmla="*/ 2368350 w 10020803"/>
              <a:gd name="connsiteY7345" fmla="*/ 480372 h 5071844"/>
              <a:gd name="connsiteX7346" fmla="*/ 2390694 w 10020803"/>
              <a:gd name="connsiteY7346" fmla="*/ 491545 h 5071844"/>
              <a:gd name="connsiteX7347" fmla="*/ 2379523 w 10020803"/>
              <a:gd name="connsiteY7347" fmla="*/ 480372 h 5071844"/>
              <a:gd name="connsiteX7348" fmla="*/ 2133751 w 10020803"/>
              <a:gd name="connsiteY7348" fmla="*/ 480372 h 5071844"/>
              <a:gd name="connsiteX7349" fmla="*/ 2122578 w 10020803"/>
              <a:gd name="connsiteY7349" fmla="*/ 491545 h 5071844"/>
              <a:gd name="connsiteX7350" fmla="*/ 2133751 w 10020803"/>
              <a:gd name="connsiteY7350" fmla="*/ 491545 h 5071844"/>
              <a:gd name="connsiteX7351" fmla="*/ 636774 w 10020803"/>
              <a:gd name="connsiteY7351" fmla="*/ 480372 h 5071844"/>
              <a:gd name="connsiteX7352" fmla="*/ 636774 w 10020803"/>
              <a:gd name="connsiteY7352" fmla="*/ 491545 h 5071844"/>
              <a:gd name="connsiteX7353" fmla="*/ 625603 w 10020803"/>
              <a:gd name="connsiteY7353" fmla="*/ 491545 h 5071844"/>
              <a:gd name="connsiteX7354" fmla="*/ 636774 w 10020803"/>
              <a:gd name="connsiteY7354" fmla="*/ 480372 h 5071844"/>
              <a:gd name="connsiteX7355" fmla="*/ 871375 w 10020803"/>
              <a:gd name="connsiteY7355" fmla="*/ 469202 h 5071844"/>
              <a:gd name="connsiteX7356" fmla="*/ 882546 w 10020803"/>
              <a:gd name="connsiteY7356" fmla="*/ 480372 h 5071844"/>
              <a:gd name="connsiteX7357" fmla="*/ 882546 w 10020803"/>
              <a:gd name="connsiteY7357" fmla="*/ 469202 h 5071844"/>
              <a:gd name="connsiteX7358" fmla="*/ 592089 w 10020803"/>
              <a:gd name="connsiteY7358" fmla="*/ 469202 h 5071844"/>
              <a:gd name="connsiteX7359" fmla="*/ 625603 w 10020803"/>
              <a:gd name="connsiteY7359" fmla="*/ 491545 h 5071844"/>
              <a:gd name="connsiteX7360" fmla="*/ 603260 w 10020803"/>
              <a:gd name="connsiteY7360" fmla="*/ 491545 h 5071844"/>
              <a:gd name="connsiteX7361" fmla="*/ 804345 w 10020803"/>
              <a:gd name="connsiteY7361" fmla="*/ 458031 h 5071844"/>
              <a:gd name="connsiteX7362" fmla="*/ 826689 w 10020803"/>
              <a:gd name="connsiteY7362" fmla="*/ 469202 h 5071844"/>
              <a:gd name="connsiteX7363" fmla="*/ 815518 w 10020803"/>
              <a:gd name="connsiteY7363" fmla="*/ 458031 h 5071844"/>
              <a:gd name="connsiteX7364" fmla="*/ 804345 w 10020803"/>
              <a:gd name="connsiteY7364" fmla="*/ 458031 h 5071844"/>
              <a:gd name="connsiteX7365" fmla="*/ 2390694 w 10020803"/>
              <a:gd name="connsiteY7365" fmla="*/ 446858 h 5071844"/>
              <a:gd name="connsiteX7366" fmla="*/ 2379523 w 10020803"/>
              <a:gd name="connsiteY7366" fmla="*/ 458031 h 5071844"/>
              <a:gd name="connsiteX7367" fmla="*/ 2390694 w 10020803"/>
              <a:gd name="connsiteY7367" fmla="*/ 469202 h 5071844"/>
              <a:gd name="connsiteX7368" fmla="*/ 2401864 w 10020803"/>
              <a:gd name="connsiteY7368" fmla="*/ 469202 h 5071844"/>
              <a:gd name="connsiteX7369" fmla="*/ 2413037 w 10020803"/>
              <a:gd name="connsiteY7369" fmla="*/ 480372 h 5071844"/>
              <a:gd name="connsiteX7370" fmla="*/ 2468894 w 10020803"/>
              <a:gd name="connsiteY7370" fmla="*/ 491545 h 5071844"/>
              <a:gd name="connsiteX7371" fmla="*/ 2502408 w 10020803"/>
              <a:gd name="connsiteY7371" fmla="*/ 502716 h 5071844"/>
              <a:gd name="connsiteX7372" fmla="*/ 2513581 w 10020803"/>
              <a:gd name="connsiteY7372" fmla="*/ 491545 h 5071844"/>
              <a:gd name="connsiteX7373" fmla="*/ 2496824 w 10020803"/>
              <a:gd name="connsiteY7373" fmla="*/ 491545 h 5071844"/>
              <a:gd name="connsiteX7374" fmla="*/ 2480066 w 10020803"/>
              <a:gd name="connsiteY7374" fmla="*/ 491545 h 5071844"/>
              <a:gd name="connsiteX7375" fmla="*/ 2468894 w 10020803"/>
              <a:gd name="connsiteY7375" fmla="*/ 480372 h 5071844"/>
              <a:gd name="connsiteX7376" fmla="*/ 2446551 w 10020803"/>
              <a:gd name="connsiteY7376" fmla="*/ 480372 h 5071844"/>
              <a:gd name="connsiteX7377" fmla="*/ 2440966 w 10020803"/>
              <a:gd name="connsiteY7377" fmla="*/ 474788 h 5071844"/>
              <a:gd name="connsiteX7378" fmla="*/ 2424208 w 10020803"/>
              <a:gd name="connsiteY7378" fmla="*/ 469202 h 5071844"/>
              <a:gd name="connsiteX7379" fmla="*/ 2418623 w 10020803"/>
              <a:gd name="connsiteY7379" fmla="*/ 469202 h 5071844"/>
              <a:gd name="connsiteX7380" fmla="*/ 2407451 w 10020803"/>
              <a:gd name="connsiteY7380" fmla="*/ 458031 h 5071844"/>
              <a:gd name="connsiteX7381" fmla="*/ 2390694 w 10020803"/>
              <a:gd name="connsiteY7381" fmla="*/ 446858 h 5071844"/>
              <a:gd name="connsiteX7382" fmla="*/ 2323665 w 10020803"/>
              <a:gd name="connsiteY7382" fmla="*/ 446858 h 5071844"/>
              <a:gd name="connsiteX7383" fmla="*/ 2323665 w 10020803"/>
              <a:gd name="connsiteY7383" fmla="*/ 458031 h 5071844"/>
              <a:gd name="connsiteX7384" fmla="*/ 2346007 w 10020803"/>
              <a:gd name="connsiteY7384" fmla="*/ 458031 h 5071844"/>
              <a:gd name="connsiteX7385" fmla="*/ 2323665 w 10020803"/>
              <a:gd name="connsiteY7385" fmla="*/ 446858 h 5071844"/>
              <a:gd name="connsiteX7386" fmla="*/ 712182 w 10020803"/>
              <a:gd name="connsiteY7386" fmla="*/ 430101 h 5071844"/>
              <a:gd name="connsiteX7387" fmla="*/ 703803 w 10020803"/>
              <a:gd name="connsiteY7387" fmla="*/ 435688 h 5071844"/>
              <a:gd name="connsiteX7388" fmla="*/ 709388 w 10020803"/>
              <a:gd name="connsiteY7388" fmla="*/ 446858 h 5071844"/>
              <a:gd name="connsiteX7389" fmla="*/ 726145 w 10020803"/>
              <a:gd name="connsiteY7389" fmla="*/ 458031 h 5071844"/>
              <a:gd name="connsiteX7390" fmla="*/ 714974 w 10020803"/>
              <a:gd name="connsiteY7390" fmla="*/ 446858 h 5071844"/>
              <a:gd name="connsiteX7391" fmla="*/ 726145 w 10020803"/>
              <a:gd name="connsiteY7391" fmla="*/ 446858 h 5071844"/>
              <a:gd name="connsiteX7392" fmla="*/ 737317 w 10020803"/>
              <a:gd name="connsiteY7392" fmla="*/ 446858 h 5071844"/>
              <a:gd name="connsiteX7393" fmla="*/ 737317 w 10020803"/>
              <a:gd name="connsiteY7393" fmla="*/ 435688 h 5071844"/>
              <a:gd name="connsiteX7394" fmla="*/ 712182 w 10020803"/>
              <a:gd name="connsiteY7394" fmla="*/ 430101 h 5071844"/>
              <a:gd name="connsiteX7395" fmla="*/ 402174 w 10020803"/>
              <a:gd name="connsiteY7395" fmla="*/ 424515 h 5071844"/>
              <a:gd name="connsiteX7396" fmla="*/ 418931 w 10020803"/>
              <a:gd name="connsiteY7396" fmla="*/ 435688 h 5071844"/>
              <a:gd name="connsiteX7397" fmla="*/ 424517 w 10020803"/>
              <a:gd name="connsiteY7397" fmla="*/ 424515 h 5071844"/>
              <a:gd name="connsiteX7398" fmla="*/ 413344 w 10020803"/>
              <a:gd name="connsiteY7398" fmla="*/ 424515 h 5071844"/>
              <a:gd name="connsiteX7399" fmla="*/ 402174 w 10020803"/>
              <a:gd name="connsiteY7399" fmla="*/ 424515 h 5071844"/>
              <a:gd name="connsiteX7400" fmla="*/ 89372 w 10020803"/>
              <a:gd name="connsiteY7400" fmla="*/ 424515 h 5071844"/>
              <a:gd name="connsiteX7401" fmla="*/ 100544 w 10020803"/>
              <a:gd name="connsiteY7401" fmla="*/ 424515 h 5071844"/>
              <a:gd name="connsiteX7402" fmla="*/ 111715 w 10020803"/>
              <a:gd name="connsiteY7402" fmla="*/ 424515 h 5071844"/>
              <a:gd name="connsiteX7403" fmla="*/ 100544 w 10020803"/>
              <a:gd name="connsiteY7403" fmla="*/ 435688 h 5071844"/>
              <a:gd name="connsiteX7404" fmla="*/ 94958 w 10020803"/>
              <a:gd name="connsiteY7404" fmla="*/ 430101 h 5071844"/>
              <a:gd name="connsiteX7405" fmla="*/ 89372 w 10020803"/>
              <a:gd name="connsiteY7405" fmla="*/ 424515 h 5071844"/>
              <a:gd name="connsiteX7406" fmla="*/ 2904582 w 10020803"/>
              <a:gd name="connsiteY7406" fmla="*/ 413344 h 5071844"/>
              <a:gd name="connsiteX7407" fmla="*/ 2949268 w 10020803"/>
              <a:gd name="connsiteY7407" fmla="*/ 424515 h 5071844"/>
              <a:gd name="connsiteX7408" fmla="*/ 2926925 w 10020803"/>
              <a:gd name="connsiteY7408" fmla="*/ 424515 h 5071844"/>
              <a:gd name="connsiteX7409" fmla="*/ 100544 w 10020803"/>
              <a:gd name="connsiteY7409" fmla="*/ 391001 h 5071844"/>
              <a:gd name="connsiteX7410" fmla="*/ 111715 w 10020803"/>
              <a:gd name="connsiteY7410" fmla="*/ 391001 h 5071844"/>
              <a:gd name="connsiteX7411" fmla="*/ 111715 w 10020803"/>
              <a:gd name="connsiteY7411" fmla="*/ 402174 h 5071844"/>
              <a:gd name="connsiteX7412" fmla="*/ 100544 w 10020803"/>
              <a:gd name="connsiteY7412" fmla="*/ 391001 h 5071844"/>
              <a:gd name="connsiteX7413" fmla="*/ 2055550 w 10020803"/>
              <a:gd name="connsiteY7413" fmla="*/ 379830 h 5071844"/>
              <a:gd name="connsiteX7414" fmla="*/ 2038793 w 10020803"/>
              <a:gd name="connsiteY7414" fmla="*/ 385415 h 5071844"/>
              <a:gd name="connsiteX7415" fmla="*/ 2033207 w 10020803"/>
              <a:gd name="connsiteY7415" fmla="*/ 391001 h 5071844"/>
              <a:gd name="connsiteX7416" fmla="*/ 2049964 w 10020803"/>
              <a:gd name="connsiteY7416" fmla="*/ 396587 h 5071844"/>
              <a:gd name="connsiteX7417" fmla="*/ 2077893 w 10020803"/>
              <a:gd name="connsiteY7417" fmla="*/ 402174 h 5071844"/>
              <a:gd name="connsiteX7418" fmla="*/ 2094650 w 10020803"/>
              <a:gd name="connsiteY7418" fmla="*/ 407758 h 5071844"/>
              <a:gd name="connsiteX7419" fmla="*/ 2100235 w 10020803"/>
              <a:gd name="connsiteY7419" fmla="*/ 402174 h 5071844"/>
              <a:gd name="connsiteX7420" fmla="*/ 2055550 w 10020803"/>
              <a:gd name="connsiteY7420" fmla="*/ 379830 h 5071844"/>
              <a:gd name="connsiteX7421" fmla="*/ 189915 w 10020803"/>
              <a:gd name="connsiteY7421" fmla="*/ 379830 h 5071844"/>
              <a:gd name="connsiteX7422" fmla="*/ 212259 w 10020803"/>
              <a:gd name="connsiteY7422" fmla="*/ 391001 h 5071844"/>
              <a:gd name="connsiteX7423" fmla="*/ 223429 w 10020803"/>
              <a:gd name="connsiteY7423" fmla="*/ 396587 h 5071844"/>
              <a:gd name="connsiteX7424" fmla="*/ 189915 w 10020803"/>
              <a:gd name="connsiteY7424" fmla="*/ 402174 h 5071844"/>
              <a:gd name="connsiteX7425" fmla="*/ 178745 w 10020803"/>
              <a:gd name="connsiteY7425" fmla="*/ 391001 h 5071844"/>
              <a:gd name="connsiteX7426" fmla="*/ 307216 w 10020803"/>
              <a:gd name="connsiteY7426" fmla="*/ 372848 h 5071844"/>
              <a:gd name="connsiteX7427" fmla="*/ 301630 w 10020803"/>
              <a:gd name="connsiteY7427" fmla="*/ 379830 h 5071844"/>
              <a:gd name="connsiteX7428" fmla="*/ 323973 w 10020803"/>
              <a:gd name="connsiteY7428" fmla="*/ 391001 h 5071844"/>
              <a:gd name="connsiteX7429" fmla="*/ 346316 w 10020803"/>
              <a:gd name="connsiteY7429" fmla="*/ 402174 h 5071844"/>
              <a:gd name="connsiteX7430" fmla="*/ 357487 w 10020803"/>
              <a:gd name="connsiteY7430" fmla="*/ 391001 h 5071844"/>
              <a:gd name="connsiteX7431" fmla="*/ 323973 w 10020803"/>
              <a:gd name="connsiteY7431" fmla="*/ 374244 h 5071844"/>
              <a:gd name="connsiteX7432" fmla="*/ 307216 w 10020803"/>
              <a:gd name="connsiteY7432" fmla="*/ 372848 h 5071844"/>
              <a:gd name="connsiteX7433" fmla="*/ 1999693 w 10020803"/>
              <a:gd name="connsiteY7433" fmla="*/ 368658 h 5071844"/>
              <a:gd name="connsiteX7434" fmla="*/ 2005279 w 10020803"/>
              <a:gd name="connsiteY7434" fmla="*/ 374244 h 5071844"/>
              <a:gd name="connsiteX7435" fmla="*/ 2010864 w 10020803"/>
              <a:gd name="connsiteY7435" fmla="*/ 379830 h 5071844"/>
              <a:gd name="connsiteX7436" fmla="*/ 2010864 w 10020803"/>
              <a:gd name="connsiteY7436" fmla="*/ 368658 h 5071844"/>
              <a:gd name="connsiteX7437" fmla="*/ 402174 w 10020803"/>
              <a:gd name="connsiteY7437" fmla="*/ 368658 h 5071844"/>
              <a:gd name="connsiteX7438" fmla="*/ 391001 w 10020803"/>
              <a:gd name="connsiteY7438" fmla="*/ 379830 h 5071844"/>
              <a:gd name="connsiteX7439" fmla="*/ 402174 w 10020803"/>
              <a:gd name="connsiteY7439" fmla="*/ 379830 h 5071844"/>
              <a:gd name="connsiteX7440" fmla="*/ 413344 w 10020803"/>
              <a:gd name="connsiteY7440" fmla="*/ 379830 h 5071844"/>
              <a:gd name="connsiteX7441" fmla="*/ 67028 w 10020803"/>
              <a:gd name="connsiteY7441" fmla="*/ 368658 h 5071844"/>
              <a:gd name="connsiteX7442" fmla="*/ 89372 w 10020803"/>
              <a:gd name="connsiteY7442" fmla="*/ 379830 h 5071844"/>
              <a:gd name="connsiteX7443" fmla="*/ 55858 w 10020803"/>
              <a:gd name="connsiteY7443" fmla="*/ 379830 h 5071844"/>
              <a:gd name="connsiteX7444" fmla="*/ 67028 w 10020803"/>
              <a:gd name="connsiteY7444" fmla="*/ 368658 h 5071844"/>
              <a:gd name="connsiteX7445" fmla="*/ 2547095 w 10020803"/>
              <a:gd name="connsiteY7445" fmla="*/ 357487 h 5071844"/>
              <a:gd name="connsiteX7446" fmla="*/ 2558265 w 10020803"/>
              <a:gd name="connsiteY7446" fmla="*/ 357487 h 5071844"/>
              <a:gd name="connsiteX7447" fmla="*/ 2558265 w 10020803"/>
              <a:gd name="connsiteY7447" fmla="*/ 368658 h 5071844"/>
              <a:gd name="connsiteX7448" fmla="*/ 351901 w 10020803"/>
              <a:gd name="connsiteY7448" fmla="*/ 357487 h 5071844"/>
              <a:gd name="connsiteX7449" fmla="*/ 357487 w 10020803"/>
              <a:gd name="connsiteY7449" fmla="*/ 368658 h 5071844"/>
              <a:gd name="connsiteX7450" fmla="*/ 368658 w 10020803"/>
              <a:gd name="connsiteY7450" fmla="*/ 357487 h 5071844"/>
              <a:gd name="connsiteX7451" fmla="*/ 351901 w 10020803"/>
              <a:gd name="connsiteY7451" fmla="*/ 357487 h 5071844"/>
              <a:gd name="connsiteX7452" fmla="*/ 1977350 w 10020803"/>
              <a:gd name="connsiteY7452" fmla="*/ 346316 h 5071844"/>
              <a:gd name="connsiteX7453" fmla="*/ 1988522 w 10020803"/>
              <a:gd name="connsiteY7453" fmla="*/ 357487 h 5071844"/>
              <a:gd name="connsiteX7454" fmla="*/ 1988522 w 10020803"/>
              <a:gd name="connsiteY7454" fmla="*/ 346316 h 5071844"/>
              <a:gd name="connsiteX7455" fmla="*/ 100544 w 10020803"/>
              <a:gd name="connsiteY7455" fmla="*/ 346316 h 5071844"/>
              <a:gd name="connsiteX7456" fmla="*/ 111715 w 10020803"/>
              <a:gd name="connsiteY7456" fmla="*/ 379830 h 5071844"/>
              <a:gd name="connsiteX7457" fmla="*/ 100544 w 10020803"/>
              <a:gd name="connsiteY7457" fmla="*/ 368658 h 5071844"/>
              <a:gd name="connsiteX7458" fmla="*/ 1865635 w 10020803"/>
              <a:gd name="connsiteY7458" fmla="*/ 323973 h 5071844"/>
              <a:gd name="connsiteX7459" fmla="*/ 1887978 w 10020803"/>
              <a:gd name="connsiteY7459" fmla="*/ 335144 h 5071844"/>
              <a:gd name="connsiteX7460" fmla="*/ 1876806 w 10020803"/>
              <a:gd name="connsiteY7460" fmla="*/ 323973 h 5071844"/>
              <a:gd name="connsiteX7461" fmla="*/ 167572 w 10020803"/>
              <a:gd name="connsiteY7461" fmla="*/ 323973 h 5071844"/>
              <a:gd name="connsiteX7462" fmla="*/ 178745 w 10020803"/>
              <a:gd name="connsiteY7462" fmla="*/ 323973 h 5071844"/>
              <a:gd name="connsiteX7463" fmla="*/ 178745 w 10020803"/>
              <a:gd name="connsiteY7463" fmla="*/ 335144 h 5071844"/>
              <a:gd name="connsiteX7464" fmla="*/ 167572 w 10020803"/>
              <a:gd name="connsiteY7464" fmla="*/ 323973 h 5071844"/>
              <a:gd name="connsiteX7465" fmla="*/ 279287 w 10020803"/>
              <a:gd name="connsiteY7465" fmla="*/ 312801 h 5071844"/>
              <a:gd name="connsiteX7466" fmla="*/ 279287 w 10020803"/>
              <a:gd name="connsiteY7466" fmla="*/ 323973 h 5071844"/>
              <a:gd name="connsiteX7467" fmla="*/ 290459 w 10020803"/>
              <a:gd name="connsiteY7467" fmla="*/ 323973 h 5071844"/>
              <a:gd name="connsiteX7468" fmla="*/ 301630 w 10020803"/>
              <a:gd name="connsiteY7468" fmla="*/ 335144 h 5071844"/>
              <a:gd name="connsiteX7469" fmla="*/ 317099 w 10020803"/>
              <a:gd name="connsiteY7469" fmla="*/ 342878 h 5071844"/>
              <a:gd name="connsiteX7470" fmla="*/ 318387 w 10020803"/>
              <a:gd name="connsiteY7470" fmla="*/ 335144 h 5071844"/>
              <a:gd name="connsiteX7471" fmla="*/ 312801 w 10020803"/>
              <a:gd name="connsiteY7471" fmla="*/ 323973 h 5071844"/>
              <a:gd name="connsiteX7472" fmla="*/ 301630 w 10020803"/>
              <a:gd name="connsiteY7472" fmla="*/ 318387 h 5071844"/>
              <a:gd name="connsiteX7473" fmla="*/ 290459 w 10020803"/>
              <a:gd name="connsiteY7473" fmla="*/ 312801 h 5071844"/>
              <a:gd name="connsiteX7474" fmla="*/ 279287 w 10020803"/>
              <a:gd name="connsiteY7474" fmla="*/ 312801 h 5071844"/>
              <a:gd name="connsiteX7475" fmla="*/ 245773 w 10020803"/>
              <a:gd name="connsiteY7475" fmla="*/ 301630 h 5071844"/>
              <a:gd name="connsiteX7476" fmla="*/ 245773 w 10020803"/>
              <a:gd name="connsiteY7476" fmla="*/ 312801 h 5071844"/>
              <a:gd name="connsiteX7477" fmla="*/ 256944 w 10020803"/>
              <a:gd name="connsiteY7477" fmla="*/ 312801 h 5071844"/>
              <a:gd name="connsiteX7478" fmla="*/ 245773 w 10020803"/>
              <a:gd name="connsiteY7478" fmla="*/ 301630 h 5071844"/>
              <a:gd name="connsiteX7479" fmla="*/ 167572 w 10020803"/>
              <a:gd name="connsiteY7479" fmla="*/ 301630 h 5071844"/>
              <a:gd name="connsiteX7480" fmla="*/ 150815 w 10020803"/>
              <a:gd name="connsiteY7480" fmla="*/ 312801 h 5071844"/>
              <a:gd name="connsiteX7481" fmla="*/ 134058 w 10020803"/>
              <a:gd name="connsiteY7481" fmla="*/ 312801 h 5071844"/>
              <a:gd name="connsiteX7482" fmla="*/ 122886 w 10020803"/>
              <a:gd name="connsiteY7482" fmla="*/ 323973 h 5071844"/>
              <a:gd name="connsiteX7483" fmla="*/ 212259 w 10020803"/>
              <a:gd name="connsiteY7483" fmla="*/ 346316 h 5071844"/>
              <a:gd name="connsiteX7484" fmla="*/ 245773 w 10020803"/>
              <a:gd name="connsiteY7484" fmla="*/ 351901 h 5071844"/>
              <a:gd name="connsiteX7485" fmla="*/ 256944 w 10020803"/>
              <a:gd name="connsiteY7485" fmla="*/ 357487 h 5071844"/>
              <a:gd name="connsiteX7486" fmla="*/ 268116 w 10020803"/>
              <a:gd name="connsiteY7486" fmla="*/ 357487 h 5071844"/>
              <a:gd name="connsiteX7487" fmla="*/ 279287 w 10020803"/>
              <a:gd name="connsiteY7487" fmla="*/ 346316 h 5071844"/>
              <a:gd name="connsiteX7488" fmla="*/ 268116 w 10020803"/>
              <a:gd name="connsiteY7488" fmla="*/ 329558 h 5071844"/>
              <a:gd name="connsiteX7489" fmla="*/ 268116 w 10020803"/>
              <a:gd name="connsiteY7489" fmla="*/ 312801 h 5071844"/>
              <a:gd name="connsiteX7490" fmla="*/ 256944 w 10020803"/>
              <a:gd name="connsiteY7490" fmla="*/ 323973 h 5071844"/>
              <a:gd name="connsiteX7491" fmla="*/ 245773 w 10020803"/>
              <a:gd name="connsiteY7491" fmla="*/ 335144 h 5071844"/>
              <a:gd name="connsiteX7492" fmla="*/ 234602 w 10020803"/>
              <a:gd name="connsiteY7492" fmla="*/ 335144 h 5071844"/>
              <a:gd name="connsiteX7493" fmla="*/ 223429 w 10020803"/>
              <a:gd name="connsiteY7493" fmla="*/ 323973 h 5071844"/>
              <a:gd name="connsiteX7494" fmla="*/ 189915 w 10020803"/>
              <a:gd name="connsiteY7494" fmla="*/ 312801 h 5071844"/>
              <a:gd name="connsiteX7495" fmla="*/ 178745 w 10020803"/>
              <a:gd name="connsiteY7495" fmla="*/ 312801 h 5071844"/>
              <a:gd name="connsiteX7496" fmla="*/ 167572 w 10020803"/>
              <a:gd name="connsiteY7496" fmla="*/ 301630 h 5071844"/>
              <a:gd name="connsiteX7497" fmla="*/ 223429 w 10020803"/>
              <a:gd name="connsiteY7497" fmla="*/ 290457 h 5071844"/>
              <a:gd name="connsiteX7498" fmla="*/ 234602 w 10020803"/>
              <a:gd name="connsiteY7498" fmla="*/ 301630 h 5071844"/>
              <a:gd name="connsiteX7499" fmla="*/ 234602 w 10020803"/>
              <a:gd name="connsiteY7499" fmla="*/ 290457 h 5071844"/>
              <a:gd name="connsiteX7500" fmla="*/ 223429 w 10020803"/>
              <a:gd name="connsiteY7500" fmla="*/ 290457 h 5071844"/>
              <a:gd name="connsiteX7501" fmla="*/ 1999693 w 10020803"/>
              <a:gd name="connsiteY7501" fmla="*/ 268116 h 5071844"/>
              <a:gd name="connsiteX7502" fmla="*/ 2010864 w 10020803"/>
              <a:gd name="connsiteY7502" fmla="*/ 268116 h 5071844"/>
              <a:gd name="connsiteX7503" fmla="*/ 2010864 w 10020803"/>
              <a:gd name="connsiteY7503" fmla="*/ 279287 h 5071844"/>
              <a:gd name="connsiteX7504" fmla="*/ 1999693 w 10020803"/>
              <a:gd name="connsiteY7504" fmla="*/ 268116 h 5071844"/>
              <a:gd name="connsiteX7505" fmla="*/ 167572 w 10020803"/>
              <a:gd name="connsiteY7505" fmla="*/ 256943 h 5071844"/>
              <a:gd name="connsiteX7506" fmla="*/ 178745 w 10020803"/>
              <a:gd name="connsiteY7506" fmla="*/ 290457 h 5071844"/>
              <a:gd name="connsiteX7507" fmla="*/ 201086 w 10020803"/>
              <a:gd name="connsiteY7507" fmla="*/ 279287 h 5071844"/>
              <a:gd name="connsiteX7508" fmla="*/ 189915 w 10020803"/>
              <a:gd name="connsiteY7508" fmla="*/ 268116 h 5071844"/>
              <a:gd name="connsiteX7509" fmla="*/ 167572 w 10020803"/>
              <a:gd name="connsiteY7509" fmla="*/ 256943 h 5071844"/>
              <a:gd name="connsiteX7510" fmla="*/ 111715 w 10020803"/>
              <a:gd name="connsiteY7510" fmla="*/ 256943 h 5071844"/>
              <a:gd name="connsiteX7511" fmla="*/ 145229 w 10020803"/>
              <a:gd name="connsiteY7511" fmla="*/ 268116 h 5071844"/>
              <a:gd name="connsiteX7512" fmla="*/ 134058 w 10020803"/>
              <a:gd name="connsiteY7512" fmla="*/ 256943 h 5071844"/>
              <a:gd name="connsiteX7513" fmla="*/ 1943836 w 10020803"/>
              <a:gd name="connsiteY7513" fmla="*/ 245772 h 5071844"/>
              <a:gd name="connsiteX7514" fmla="*/ 1955006 w 10020803"/>
              <a:gd name="connsiteY7514" fmla="*/ 245772 h 5071844"/>
              <a:gd name="connsiteX7515" fmla="*/ 1955006 w 10020803"/>
              <a:gd name="connsiteY7515" fmla="*/ 256943 h 5071844"/>
              <a:gd name="connsiteX7516" fmla="*/ 1949420 w 10020803"/>
              <a:gd name="connsiteY7516" fmla="*/ 256943 h 5071844"/>
              <a:gd name="connsiteX7517" fmla="*/ 1943836 w 10020803"/>
              <a:gd name="connsiteY7517" fmla="*/ 245772 h 5071844"/>
              <a:gd name="connsiteX7518" fmla="*/ 1921492 w 10020803"/>
              <a:gd name="connsiteY7518" fmla="*/ 234600 h 5071844"/>
              <a:gd name="connsiteX7519" fmla="*/ 1921492 w 10020803"/>
              <a:gd name="connsiteY7519" fmla="*/ 245772 h 5071844"/>
              <a:gd name="connsiteX7520" fmla="*/ 1910322 w 10020803"/>
              <a:gd name="connsiteY7520" fmla="*/ 245772 h 5071844"/>
              <a:gd name="connsiteX7521" fmla="*/ 1887978 w 10020803"/>
              <a:gd name="connsiteY7521" fmla="*/ 223429 h 5071844"/>
              <a:gd name="connsiteX7522" fmla="*/ 1910322 w 10020803"/>
              <a:gd name="connsiteY7522" fmla="*/ 245772 h 5071844"/>
              <a:gd name="connsiteX7523" fmla="*/ 1887978 w 10020803"/>
              <a:gd name="connsiteY7523" fmla="*/ 245772 h 5071844"/>
              <a:gd name="connsiteX7524" fmla="*/ 1887978 w 10020803"/>
              <a:gd name="connsiteY7524" fmla="*/ 234600 h 5071844"/>
              <a:gd name="connsiteX7525" fmla="*/ 1887978 w 10020803"/>
              <a:gd name="connsiteY7525" fmla="*/ 223429 h 5071844"/>
              <a:gd name="connsiteX7526" fmla="*/ 11171 w 10020803"/>
              <a:gd name="connsiteY7526" fmla="*/ 223429 h 5071844"/>
              <a:gd name="connsiteX7527" fmla="*/ 22343 w 10020803"/>
              <a:gd name="connsiteY7527" fmla="*/ 223429 h 5071844"/>
              <a:gd name="connsiteX7528" fmla="*/ 22343 w 10020803"/>
              <a:gd name="connsiteY7528" fmla="*/ 234600 h 5071844"/>
              <a:gd name="connsiteX7529" fmla="*/ 11171 w 10020803"/>
              <a:gd name="connsiteY7529" fmla="*/ 223429 h 5071844"/>
              <a:gd name="connsiteX7530" fmla="*/ 93562 w 10020803"/>
              <a:gd name="connsiteY7530" fmla="*/ 219938 h 5071844"/>
              <a:gd name="connsiteX7531" fmla="*/ 89372 w 10020803"/>
              <a:gd name="connsiteY7531" fmla="*/ 223429 h 5071844"/>
              <a:gd name="connsiteX7532" fmla="*/ 100544 w 10020803"/>
              <a:gd name="connsiteY7532" fmla="*/ 229016 h 5071844"/>
              <a:gd name="connsiteX7533" fmla="*/ 122886 w 10020803"/>
              <a:gd name="connsiteY7533" fmla="*/ 234600 h 5071844"/>
              <a:gd name="connsiteX7534" fmla="*/ 134058 w 10020803"/>
              <a:gd name="connsiteY7534" fmla="*/ 234600 h 5071844"/>
              <a:gd name="connsiteX7535" fmla="*/ 148023 w 10020803"/>
              <a:gd name="connsiteY7535" fmla="*/ 234600 h 5071844"/>
              <a:gd name="connsiteX7536" fmla="*/ 156401 w 10020803"/>
              <a:gd name="connsiteY7536" fmla="*/ 234600 h 5071844"/>
              <a:gd name="connsiteX7537" fmla="*/ 93562 w 10020803"/>
              <a:gd name="connsiteY7537" fmla="*/ 219938 h 5071844"/>
              <a:gd name="connsiteX7538" fmla="*/ 148023 w 10020803"/>
              <a:gd name="connsiteY7538" fmla="*/ 206672 h 5071844"/>
              <a:gd name="connsiteX7539" fmla="*/ 145229 w 10020803"/>
              <a:gd name="connsiteY7539" fmla="*/ 212259 h 5071844"/>
              <a:gd name="connsiteX7540" fmla="*/ 156401 w 10020803"/>
              <a:gd name="connsiteY7540" fmla="*/ 212259 h 5071844"/>
              <a:gd name="connsiteX7541" fmla="*/ 148023 w 10020803"/>
              <a:gd name="connsiteY7541" fmla="*/ 206672 h 5071844"/>
              <a:gd name="connsiteX7542" fmla="*/ 2172851 w 10020803"/>
              <a:gd name="connsiteY7542" fmla="*/ 201086 h 5071844"/>
              <a:gd name="connsiteX7543" fmla="*/ 2178436 w 10020803"/>
              <a:gd name="connsiteY7543" fmla="*/ 206672 h 5071844"/>
              <a:gd name="connsiteX7544" fmla="*/ 2167265 w 10020803"/>
              <a:gd name="connsiteY7544" fmla="*/ 212259 h 5071844"/>
              <a:gd name="connsiteX7545" fmla="*/ 2172851 w 10020803"/>
              <a:gd name="connsiteY7545" fmla="*/ 201086 h 5071844"/>
              <a:gd name="connsiteX7546" fmla="*/ 759660 w 10020803"/>
              <a:gd name="connsiteY7546" fmla="*/ 201086 h 5071844"/>
              <a:gd name="connsiteX7547" fmla="*/ 770831 w 10020803"/>
              <a:gd name="connsiteY7547" fmla="*/ 201086 h 5071844"/>
              <a:gd name="connsiteX7548" fmla="*/ 770831 w 10020803"/>
              <a:gd name="connsiteY7548" fmla="*/ 212259 h 5071844"/>
              <a:gd name="connsiteX7549" fmla="*/ 759660 w 10020803"/>
              <a:gd name="connsiteY7549" fmla="*/ 212259 h 5071844"/>
              <a:gd name="connsiteX7550" fmla="*/ 759660 w 10020803"/>
              <a:gd name="connsiteY7550" fmla="*/ 201086 h 5071844"/>
              <a:gd name="connsiteX7551" fmla="*/ 212259 w 10020803"/>
              <a:gd name="connsiteY7551" fmla="*/ 201086 h 5071844"/>
              <a:gd name="connsiteX7552" fmla="*/ 212259 w 10020803"/>
              <a:gd name="connsiteY7552" fmla="*/ 212259 h 5071844"/>
              <a:gd name="connsiteX7553" fmla="*/ 223429 w 10020803"/>
              <a:gd name="connsiteY7553" fmla="*/ 212259 h 5071844"/>
              <a:gd name="connsiteX7554" fmla="*/ 234602 w 10020803"/>
              <a:gd name="connsiteY7554" fmla="*/ 212259 h 5071844"/>
              <a:gd name="connsiteX7555" fmla="*/ 217843 w 10020803"/>
              <a:gd name="connsiteY7555" fmla="*/ 201086 h 5071844"/>
              <a:gd name="connsiteX7556" fmla="*/ 212259 w 10020803"/>
              <a:gd name="connsiteY7556" fmla="*/ 201086 h 5071844"/>
              <a:gd name="connsiteX7557" fmla="*/ 692631 w 10020803"/>
              <a:gd name="connsiteY7557" fmla="*/ 189915 h 5071844"/>
              <a:gd name="connsiteX7558" fmla="*/ 748488 w 10020803"/>
              <a:gd name="connsiteY7558" fmla="*/ 212259 h 5071844"/>
              <a:gd name="connsiteX7559" fmla="*/ 742902 w 10020803"/>
              <a:gd name="connsiteY7559" fmla="*/ 212259 h 5071844"/>
              <a:gd name="connsiteX7560" fmla="*/ 726145 w 10020803"/>
              <a:gd name="connsiteY7560" fmla="*/ 212259 h 5071844"/>
              <a:gd name="connsiteX7561" fmla="*/ 692631 w 10020803"/>
              <a:gd name="connsiteY7561" fmla="*/ 189915 h 5071844"/>
              <a:gd name="connsiteX7562" fmla="*/ 322577 w 10020803"/>
              <a:gd name="connsiteY7562" fmla="*/ 171761 h 5071844"/>
              <a:gd name="connsiteX7563" fmla="*/ 329559 w 10020803"/>
              <a:gd name="connsiteY7563" fmla="*/ 173158 h 5071844"/>
              <a:gd name="connsiteX7564" fmla="*/ 335144 w 10020803"/>
              <a:gd name="connsiteY7564" fmla="*/ 184329 h 5071844"/>
              <a:gd name="connsiteX7565" fmla="*/ 346316 w 10020803"/>
              <a:gd name="connsiteY7565" fmla="*/ 189915 h 5071844"/>
              <a:gd name="connsiteX7566" fmla="*/ 323973 w 10020803"/>
              <a:gd name="connsiteY7566" fmla="*/ 189915 h 5071844"/>
              <a:gd name="connsiteX7567" fmla="*/ 312801 w 10020803"/>
              <a:gd name="connsiteY7567" fmla="*/ 189915 h 5071844"/>
              <a:gd name="connsiteX7568" fmla="*/ 301630 w 10020803"/>
              <a:gd name="connsiteY7568" fmla="*/ 189915 h 5071844"/>
              <a:gd name="connsiteX7569" fmla="*/ 290459 w 10020803"/>
              <a:gd name="connsiteY7569" fmla="*/ 189915 h 5071844"/>
              <a:gd name="connsiteX7570" fmla="*/ 312801 w 10020803"/>
              <a:gd name="connsiteY7570" fmla="*/ 178743 h 5071844"/>
              <a:gd name="connsiteX7571" fmla="*/ 322577 w 10020803"/>
              <a:gd name="connsiteY7571" fmla="*/ 171761 h 5071844"/>
              <a:gd name="connsiteX7572" fmla="*/ 1117147 w 10020803"/>
              <a:gd name="connsiteY7572" fmla="*/ 156400 h 5071844"/>
              <a:gd name="connsiteX7573" fmla="*/ 1117147 w 10020803"/>
              <a:gd name="connsiteY7573" fmla="*/ 167572 h 5071844"/>
              <a:gd name="connsiteX7574" fmla="*/ 1128318 w 10020803"/>
              <a:gd name="connsiteY7574" fmla="*/ 167572 h 5071844"/>
              <a:gd name="connsiteX7575" fmla="*/ 1117147 w 10020803"/>
              <a:gd name="connsiteY7575" fmla="*/ 156400 h 5071844"/>
              <a:gd name="connsiteX7576" fmla="*/ 1798607 w 10020803"/>
              <a:gd name="connsiteY7576" fmla="*/ 145229 h 5071844"/>
              <a:gd name="connsiteX7577" fmla="*/ 1809778 w 10020803"/>
              <a:gd name="connsiteY7577" fmla="*/ 145229 h 5071844"/>
              <a:gd name="connsiteX7578" fmla="*/ 1798607 w 10020803"/>
              <a:gd name="connsiteY7578" fmla="*/ 156400 h 5071844"/>
              <a:gd name="connsiteX7579" fmla="*/ 1798607 w 10020803"/>
              <a:gd name="connsiteY7579" fmla="*/ 145229 h 5071844"/>
              <a:gd name="connsiteX7580" fmla="*/ 1631035 w 10020803"/>
              <a:gd name="connsiteY7580" fmla="*/ 145229 h 5071844"/>
              <a:gd name="connsiteX7581" fmla="*/ 1619863 w 10020803"/>
              <a:gd name="connsiteY7581" fmla="*/ 156400 h 5071844"/>
              <a:gd name="connsiteX7582" fmla="*/ 1631035 w 10020803"/>
              <a:gd name="connsiteY7582" fmla="*/ 167572 h 5071844"/>
              <a:gd name="connsiteX7583" fmla="*/ 1642206 w 10020803"/>
              <a:gd name="connsiteY7583" fmla="*/ 156400 h 5071844"/>
              <a:gd name="connsiteX7584" fmla="*/ 1636620 w 10020803"/>
              <a:gd name="connsiteY7584" fmla="*/ 156400 h 5071844"/>
              <a:gd name="connsiteX7585" fmla="*/ 1631035 w 10020803"/>
              <a:gd name="connsiteY7585" fmla="*/ 145229 h 5071844"/>
              <a:gd name="connsiteX7586" fmla="*/ 1832121 w 10020803"/>
              <a:gd name="connsiteY7586" fmla="*/ 134058 h 5071844"/>
              <a:gd name="connsiteX7587" fmla="*/ 1887978 w 10020803"/>
              <a:gd name="connsiteY7587" fmla="*/ 145229 h 5071844"/>
              <a:gd name="connsiteX7588" fmla="*/ 1899149 w 10020803"/>
              <a:gd name="connsiteY7588" fmla="*/ 156400 h 5071844"/>
              <a:gd name="connsiteX7589" fmla="*/ 1910322 w 10020803"/>
              <a:gd name="connsiteY7589" fmla="*/ 167572 h 5071844"/>
              <a:gd name="connsiteX7590" fmla="*/ 1921492 w 10020803"/>
              <a:gd name="connsiteY7590" fmla="*/ 178743 h 5071844"/>
              <a:gd name="connsiteX7591" fmla="*/ 1910322 w 10020803"/>
              <a:gd name="connsiteY7591" fmla="*/ 178743 h 5071844"/>
              <a:gd name="connsiteX7592" fmla="*/ 1921492 w 10020803"/>
              <a:gd name="connsiteY7592" fmla="*/ 189915 h 5071844"/>
              <a:gd name="connsiteX7593" fmla="*/ 1921492 w 10020803"/>
              <a:gd name="connsiteY7593" fmla="*/ 212259 h 5071844"/>
              <a:gd name="connsiteX7594" fmla="*/ 1932663 w 10020803"/>
              <a:gd name="connsiteY7594" fmla="*/ 212259 h 5071844"/>
              <a:gd name="connsiteX7595" fmla="*/ 1943836 w 10020803"/>
              <a:gd name="connsiteY7595" fmla="*/ 234600 h 5071844"/>
              <a:gd name="connsiteX7596" fmla="*/ 1921492 w 10020803"/>
              <a:gd name="connsiteY7596" fmla="*/ 234600 h 5071844"/>
              <a:gd name="connsiteX7597" fmla="*/ 1910322 w 10020803"/>
              <a:gd name="connsiteY7597" fmla="*/ 223429 h 5071844"/>
              <a:gd name="connsiteX7598" fmla="*/ 1910322 w 10020803"/>
              <a:gd name="connsiteY7598" fmla="*/ 212259 h 5071844"/>
              <a:gd name="connsiteX7599" fmla="*/ 1899149 w 10020803"/>
              <a:gd name="connsiteY7599" fmla="*/ 201086 h 5071844"/>
              <a:gd name="connsiteX7600" fmla="*/ 1887978 w 10020803"/>
              <a:gd name="connsiteY7600" fmla="*/ 189915 h 5071844"/>
              <a:gd name="connsiteX7601" fmla="*/ 1876806 w 10020803"/>
              <a:gd name="connsiteY7601" fmla="*/ 189915 h 5071844"/>
              <a:gd name="connsiteX7602" fmla="*/ 1865635 w 10020803"/>
              <a:gd name="connsiteY7602" fmla="*/ 189915 h 5071844"/>
              <a:gd name="connsiteX7603" fmla="*/ 1865635 w 10020803"/>
              <a:gd name="connsiteY7603" fmla="*/ 178743 h 5071844"/>
              <a:gd name="connsiteX7604" fmla="*/ 1843292 w 10020803"/>
              <a:gd name="connsiteY7604" fmla="*/ 167572 h 5071844"/>
              <a:gd name="connsiteX7605" fmla="*/ 1865635 w 10020803"/>
              <a:gd name="connsiteY7605" fmla="*/ 167572 h 5071844"/>
              <a:gd name="connsiteX7606" fmla="*/ 1876806 w 10020803"/>
              <a:gd name="connsiteY7606" fmla="*/ 167572 h 5071844"/>
              <a:gd name="connsiteX7607" fmla="*/ 1887978 w 10020803"/>
              <a:gd name="connsiteY7607" fmla="*/ 167572 h 5071844"/>
              <a:gd name="connsiteX7608" fmla="*/ 1876806 w 10020803"/>
              <a:gd name="connsiteY7608" fmla="*/ 156400 h 5071844"/>
              <a:gd name="connsiteX7609" fmla="*/ 1798607 w 10020803"/>
              <a:gd name="connsiteY7609" fmla="*/ 122886 h 5071844"/>
              <a:gd name="connsiteX7610" fmla="*/ 1809778 w 10020803"/>
              <a:gd name="connsiteY7610" fmla="*/ 122886 h 5071844"/>
              <a:gd name="connsiteX7611" fmla="*/ 1809778 w 10020803"/>
              <a:gd name="connsiteY7611" fmla="*/ 134058 h 5071844"/>
              <a:gd name="connsiteX7612" fmla="*/ 1798607 w 10020803"/>
              <a:gd name="connsiteY7612" fmla="*/ 122886 h 5071844"/>
              <a:gd name="connsiteX7613" fmla="*/ 748488 w 10020803"/>
              <a:gd name="connsiteY7613" fmla="*/ 122886 h 5071844"/>
              <a:gd name="connsiteX7614" fmla="*/ 759660 w 10020803"/>
              <a:gd name="connsiteY7614" fmla="*/ 122886 h 5071844"/>
              <a:gd name="connsiteX7615" fmla="*/ 770831 w 10020803"/>
              <a:gd name="connsiteY7615" fmla="*/ 122886 h 5071844"/>
              <a:gd name="connsiteX7616" fmla="*/ 759660 w 10020803"/>
              <a:gd name="connsiteY7616" fmla="*/ 134058 h 5071844"/>
              <a:gd name="connsiteX7617" fmla="*/ 748488 w 10020803"/>
              <a:gd name="connsiteY7617" fmla="*/ 122886 h 5071844"/>
              <a:gd name="connsiteX7618" fmla="*/ 2066721 w 10020803"/>
              <a:gd name="connsiteY7618" fmla="*/ 89371 h 5071844"/>
              <a:gd name="connsiteX7619" fmla="*/ 2077893 w 10020803"/>
              <a:gd name="connsiteY7619" fmla="*/ 100542 h 5071844"/>
              <a:gd name="connsiteX7620" fmla="*/ 2077893 w 10020803"/>
              <a:gd name="connsiteY7620" fmla="*/ 111715 h 5071844"/>
              <a:gd name="connsiteX7621" fmla="*/ 2066721 w 10020803"/>
              <a:gd name="connsiteY7621" fmla="*/ 100542 h 5071844"/>
              <a:gd name="connsiteX7622" fmla="*/ 1742750 w 10020803"/>
              <a:gd name="connsiteY7622" fmla="*/ 67028 h 5071844"/>
              <a:gd name="connsiteX7623" fmla="*/ 1753921 w 10020803"/>
              <a:gd name="connsiteY7623" fmla="*/ 78201 h 5071844"/>
              <a:gd name="connsiteX7624" fmla="*/ 1742750 w 10020803"/>
              <a:gd name="connsiteY7624" fmla="*/ 78201 h 5071844"/>
              <a:gd name="connsiteX7625" fmla="*/ 1731577 w 10020803"/>
              <a:gd name="connsiteY7625" fmla="*/ 78201 h 5071844"/>
              <a:gd name="connsiteX7626" fmla="*/ 1742750 w 10020803"/>
              <a:gd name="connsiteY7626" fmla="*/ 67028 h 5071844"/>
              <a:gd name="connsiteX7627" fmla="*/ 1036153 w 10020803"/>
              <a:gd name="connsiteY7627" fmla="*/ 61444 h 5071844"/>
              <a:gd name="connsiteX7628" fmla="*/ 1038947 w 10020803"/>
              <a:gd name="connsiteY7628" fmla="*/ 67028 h 5071844"/>
              <a:gd name="connsiteX7629" fmla="*/ 1050118 w 10020803"/>
              <a:gd name="connsiteY7629" fmla="*/ 89371 h 5071844"/>
              <a:gd name="connsiteX7630" fmla="*/ 1050118 w 10020803"/>
              <a:gd name="connsiteY7630" fmla="*/ 100542 h 5071844"/>
              <a:gd name="connsiteX7631" fmla="*/ 1027776 w 10020803"/>
              <a:gd name="connsiteY7631" fmla="*/ 89371 h 5071844"/>
              <a:gd name="connsiteX7632" fmla="*/ 1027776 w 10020803"/>
              <a:gd name="connsiteY7632" fmla="*/ 67028 h 5071844"/>
              <a:gd name="connsiteX7633" fmla="*/ 1036153 w 10020803"/>
              <a:gd name="connsiteY7633" fmla="*/ 61444 h 5071844"/>
              <a:gd name="connsiteX7634" fmla="*/ 1061290 w 10020803"/>
              <a:gd name="connsiteY7634" fmla="*/ 55857 h 5071844"/>
              <a:gd name="connsiteX7635" fmla="*/ 1072461 w 10020803"/>
              <a:gd name="connsiteY7635" fmla="*/ 55857 h 5071844"/>
              <a:gd name="connsiteX7636" fmla="*/ 1105975 w 10020803"/>
              <a:gd name="connsiteY7636" fmla="*/ 67028 h 5071844"/>
              <a:gd name="connsiteX7637" fmla="*/ 1150661 w 10020803"/>
              <a:gd name="connsiteY7637" fmla="*/ 89371 h 5071844"/>
              <a:gd name="connsiteX7638" fmla="*/ 1167418 w 10020803"/>
              <a:gd name="connsiteY7638" fmla="*/ 89371 h 5071844"/>
              <a:gd name="connsiteX7639" fmla="*/ 1161832 w 10020803"/>
              <a:gd name="connsiteY7639" fmla="*/ 78201 h 5071844"/>
              <a:gd name="connsiteX7640" fmla="*/ 1173005 w 10020803"/>
              <a:gd name="connsiteY7640" fmla="*/ 78201 h 5071844"/>
              <a:gd name="connsiteX7641" fmla="*/ 1184175 w 10020803"/>
              <a:gd name="connsiteY7641" fmla="*/ 78201 h 5071844"/>
              <a:gd name="connsiteX7642" fmla="*/ 1195348 w 10020803"/>
              <a:gd name="connsiteY7642" fmla="*/ 78201 h 5071844"/>
              <a:gd name="connsiteX7643" fmla="*/ 1228862 w 10020803"/>
              <a:gd name="connsiteY7643" fmla="*/ 89371 h 5071844"/>
              <a:gd name="connsiteX7644" fmla="*/ 1251203 w 10020803"/>
              <a:gd name="connsiteY7644" fmla="*/ 89371 h 5071844"/>
              <a:gd name="connsiteX7645" fmla="*/ 1262376 w 10020803"/>
              <a:gd name="connsiteY7645" fmla="*/ 89371 h 5071844"/>
              <a:gd name="connsiteX7646" fmla="*/ 1290305 w 10020803"/>
              <a:gd name="connsiteY7646" fmla="*/ 100542 h 5071844"/>
              <a:gd name="connsiteX7647" fmla="*/ 1318233 w 10020803"/>
              <a:gd name="connsiteY7647" fmla="*/ 111715 h 5071844"/>
              <a:gd name="connsiteX7648" fmla="*/ 1334990 w 10020803"/>
              <a:gd name="connsiteY7648" fmla="*/ 117301 h 5071844"/>
              <a:gd name="connsiteX7649" fmla="*/ 1351747 w 10020803"/>
              <a:gd name="connsiteY7649" fmla="*/ 122886 h 5071844"/>
              <a:gd name="connsiteX7650" fmla="*/ 1385263 w 10020803"/>
              <a:gd name="connsiteY7650" fmla="*/ 122886 h 5071844"/>
              <a:gd name="connsiteX7651" fmla="*/ 1452291 w 10020803"/>
              <a:gd name="connsiteY7651" fmla="*/ 145229 h 5071844"/>
              <a:gd name="connsiteX7652" fmla="*/ 1474634 w 10020803"/>
              <a:gd name="connsiteY7652" fmla="*/ 156400 h 5071844"/>
              <a:gd name="connsiteX7653" fmla="*/ 1502562 w 10020803"/>
              <a:gd name="connsiteY7653" fmla="*/ 161986 h 5071844"/>
              <a:gd name="connsiteX7654" fmla="*/ 1552835 w 10020803"/>
              <a:gd name="connsiteY7654" fmla="*/ 167572 h 5071844"/>
              <a:gd name="connsiteX7655" fmla="*/ 1586349 w 10020803"/>
              <a:gd name="connsiteY7655" fmla="*/ 167572 h 5071844"/>
              <a:gd name="connsiteX7656" fmla="*/ 1597520 w 10020803"/>
              <a:gd name="connsiteY7656" fmla="*/ 178743 h 5071844"/>
              <a:gd name="connsiteX7657" fmla="*/ 1603106 w 10020803"/>
              <a:gd name="connsiteY7657" fmla="*/ 167572 h 5071844"/>
              <a:gd name="connsiteX7658" fmla="*/ 1608690 w 10020803"/>
              <a:gd name="connsiteY7658" fmla="*/ 167572 h 5071844"/>
              <a:gd name="connsiteX7659" fmla="*/ 1597520 w 10020803"/>
              <a:gd name="connsiteY7659" fmla="*/ 156400 h 5071844"/>
              <a:gd name="connsiteX7660" fmla="*/ 1575178 w 10020803"/>
              <a:gd name="connsiteY7660" fmla="*/ 145229 h 5071844"/>
              <a:gd name="connsiteX7661" fmla="*/ 1547248 w 10020803"/>
              <a:gd name="connsiteY7661" fmla="*/ 134058 h 5071844"/>
              <a:gd name="connsiteX7662" fmla="*/ 1575178 w 10020803"/>
              <a:gd name="connsiteY7662" fmla="*/ 122886 h 5071844"/>
              <a:gd name="connsiteX7663" fmla="*/ 1586349 w 10020803"/>
              <a:gd name="connsiteY7663" fmla="*/ 100542 h 5071844"/>
              <a:gd name="connsiteX7664" fmla="*/ 1575178 w 10020803"/>
              <a:gd name="connsiteY7664" fmla="*/ 94958 h 5071844"/>
              <a:gd name="connsiteX7665" fmla="*/ 1575178 w 10020803"/>
              <a:gd name="connsiteY7665" fmla="*/ 89371 h 5071844"/>
              <a:gd name="connsiteX7666" fmla="*/ 1575178 w 10020803"/>
              <a:gd name="connsiteY7666" fmla="*/ 78201 h 5071844"/>
              <a:gd name="connsiteX7667" fmla="*/ 1541662 w 10020803"/>
              <a:gd name="connsiteY7667" fmla="*/ 78201 h 5071844"/>
              <a:gd name="connsiteX7668" fmla="*/ 1536076 w 10020803"/>
              <a:gd name="connsiteY7668" fmla="*/ 89371 h 5071844"/>
              <a:gd name="connsiteX7669" fmla="*/ 1530491 w 10020803"/>
              <a:gd name="connsiteY7669" fmla="*/ 83785 h 5071844"/>
              <a:gd name="connsiteX7670" fmla="*/ 1541662 w 10020803"/>
              <a:gd name="connsiteY7670" fmla="*/ 67028 h 5071844"/>
              <a:gd name="connsiteX7671" fmla="*/ 1608690 w 10020803"/>
              <a:gd name="connsiteY7671" fmla="*/ 67028 h 5071844"/>
              <a:gd name="connsiteX7672" fmla="*/ 1619863 w 10020803"/>
              <a:gd name="connsiteY7672" fmla="*/ 67028 h 5071844"/>
              <a:gd name="connsiteX7673" fmla="*/ 1658963 w 10020803"/>
              <a:gd name="connsiteY7673" fmla="*/ 72614 h 5071844"/>
              <a:gd name="connsiteX7674" fmla="*/ 1698063 w 10020803"/>
              <a:gd name="connsiteY7674" fmla="*/ 78201 h 5071844"/>
              <a:gd name="connsiteX7675" fmla="*/ 1720406 w 10020803"/>
              <a:gd name="connsiteY7675" fmla="*/ 78201 h 5071844"/>
              <a:gd name="connsiteX7676" fmla="*/ 1753921 w 10020803"/>
              <a:gd name="connsiteY7676" fmla="*/ 89371 h 5071844"/>
              <a:gd name="connsiteX7677" fmla="*/ 1753921 w 10020803"/>
              <a:gd name="connsiteY7677" fmla="*/ 100542 h 5071844"/>
              <a:gd name="connsiteX7678" fmla="*/ 1776264 w 10020803"/>
              <a:gd name="connsiteY7678" fmla="*/ 134058 h 5071844"/>
              <a:gd name="connsiteX7679" fmla="*/ 1787435 w 10020803"/>
              <a:gd name="connsiteY7679" fmla="*/ 167572 h 5071844"/>
              <a:gd name="connsiteX7680" fmla="*/ 1787435 w 10020803"/>
              <a:gd name="connsiteY7680" fmla="*/ 178743 h 5071844"/>
              <a:gd name="connsiteX7681" fmla="*/ 1815364 w 10020803"/>
              <a:gd name="connsiteY7681" fmla="*/ 189915 h 5071844"/>
              <a:gd name="connsiteX7682" fmla="*/ 1843292 w 10020803"/>
              <a:gd name="connsiteY7682" fmla="*/ 201086 h 5071844"/>
              <a:gd name="connsiteX7683" fmla="*/ 1899149 w 10020803"/>
              <a:gd name="connsiteY7683" fmla="*/ 212259 h 5071844"/>
              <a:gd name="connsiteX7684" fmla="*/ 1865635 w 10020803"/>
              <a:gd name="connsiteY7684" fmla="*/ 212259 h 5071844"/>
              <a:gd name="connsiteX7685" fmla="*/ 1854464 w 10020803"/>
              <a:gd name="connsiteY7685" fmla="*/ 212259 h 5071844"/>
              <a:gd name="connsiteX7686" fmla="*/ 1854464 w 10020803"/>
              <a:gd name="connsiteY7686" fmla="*/ 223429 h 5071844"/>
              <a:gd name="connsiteX7687" fmla="*/ 1843292 w 10020803"/>
              <a:gd name="connsiteY7687" fmla="*/ 223429 h 5071844"/>
              <a:gd name="connsiteX7688" fmla="*/ 1832121 w 10020803"/>
              <a:gd name="connsiteY7688" fmla="*/ 212259 h 5071844"/>
              <a:gd name="connsiteX7689" fmla="*/ 1809778 w 10020803"/>
              <a:gd name="connsiteY7689" fmla="*/ 212259 h 5071844"/>
              <a:gd name="connsiteX7690" fmla="*/ 1798607 w 10020803"/>
              <a:gd name="connsiteY7690" fmla="*/ 201086 h 5071844"/>
              <a:gd name="connsiteX7691" fmla="*/ 1787435 w 10020803"/>
              <a:gd name="connsiteY7691" fmla="*/ 206672 h 5071844"/>
              <a:gd name="connsiteX7692" fmla="*/ 1776264 w 10020803"/>
              <a:gd name="connsiteY7692" fmla="*/ 212259 h 5071844"/>
              <a:gd name="connsiteX7693" fmla="*/ 1765091 w 10020803"/>
              <a:gd name="connsiteY7693" fmla="*/ 212259 h 5071844"/>
              <a:gd name="connsiteX7694" fmla="*/ 1832121 w 10020803"/>
              <a:gd name="connsiteY7694" fmla="*/ 256943 h 5071844"/>
              <a:gd name="connsiteX7695" fmla="*/ 1882392 w 10020803"/>
              <a:gd name="connsiteY7695" fmla="*/ 273700 h 5071844"/>
              <a:gd name="connsiteX7696" fmla="*/ 1910322 w 10020803"/>
              <a:gd name="connsiteY7696" fmla="*/ 279287 h 5071844"/>
              <a:gd name="connsiteX7697" fmla="*/ 1921492 w 10020803"/>
              <a:gd name="connsiteY7697" fmla="*/ 279287 h 5071844"/>
              <a:gd name="connsiteX7698" fmla="*/ 1977350 w 10020803"/>
              <a:gd name="connsiteY7698" fmla="*/ 290457 h 5071844"/>
              <a:gd name="connsiteX7699" fmla="*/ 1988522 w 10020803"/>
              <a:gd name="connsiteY7699" fmla="*/ 290457 h 5071844"/>
              <a:gd name="connsiteX7700" fmla="*/ 1988522 w 10020803"/>
              <a:gd name="connsiteY7700" fmla="*/ 301630 h 5071844"/>
              <a:gd name="connsiteX7701" fmla="*/ 2005279 w 10020803"/>
              <a:gd name="connsiteY7701" fmla="*/ 301630 h 5071844"/>
              <a:gd name="connsiteX7702" fmla="*/ 2010864 w 10020803"/>
              <a:gd name="connsiteY7702" fmla="*/ 301630 h 5071844"/>
              <a:gd name="connsiteX7703" fmla="*/ 2033207 w 10020803"/>
              <a:gd name="connsiteY7703" fmla="*/ 312801 h 5071844"/>
              <a:gd name="connsiteX7704" fmla="*/ 2055550 w 10020803"/>
              <a:gd name="connsiteY7704" fmla="*/ 312801 h 5071844"/>
              <a:gd name="connsiteX7705" fmla="*/ 2077893 w 10020803"/>
              <a:gd name="connsiteY7705" fmla="*/ 312801 h 5071844"/>
              <a:gd name="connsiteX7706" fmla="*/ 2100235 w 10020803"/>
              <a:gd name="connsiteY7706" fmla="*/ 318387 h 5071844"/>
              <a:gd name="connsiteX7707" fmla="*/ 2111407 w 10020803"/>
              <a:gd name="connsiteY7707" fmla="*/ 323973 h 5071844"/>
              <a:gd name="connsiteX7708" fmla="*/ 2100235 w 10020803"/>
              <a:gd name="connsiteY7708" fmla="*/ 312801 h 5071844"/>
              <a:gd name="connsiteX7709" fmla="*/ 2055550 w 10020803"/>
              <a:gd name="connsiteY7709" fmla="*/ 279287 h 5071844"/>
              <a:gd name="connsiteX7710" fmla="*/ 2044378 w 10020803"/>
              <a:gd name="connsiteY7710" fmla="*/ 268116 h 5071844"/>
              <a:gd name="connsiteX7711" fmla="*/ 2022036 w 10020803"/>
              <a:gd name="connsiteY7711" fmla="*/ 256943 h 5071844"/>
              <a:gd name="connsiteX7712" fmla="*/ 2005279 w 10020803"/>
              <a:gd name="connsiteY7712" fmla="*/ 251357 h 5071844"/>
              <a:gd name="connsiteX7713" fmla="*/ 1988522 w 10020803"/>
              <a:gd name="connsiteY7713" fmla="*/ 245772 h 5071844"/>
              <a:gd name="connsiteX7714" fmla="*/ 1977350 w 10020803"/>
              <a:gd name="connsiteY7714" fmla="*/ 223429 h 5071844"/>
              <a:gd name="connsiteX7715" fmla="*/ 2010864 w 10020803"/>
              <a:gd name="connsiteY7715" fmla="*/ 234600 h 5071844"/>
              <a:gd name="connsiteX7716" fmla="*/ 2016450 w 10020803"/>
              <a:gd name="connsiteY7716" fmla="*/ 234600 h 5071844"/>
              <a:gd name="connsiteX7717" fmla="*/ 2044378 w 10020803"/>
              <a:gd name="connsiteY7717" fmla="*/ 245772 h 5071844"/>
              <a:gd name="connsiteX7718" fmla="*/ 2055550 w 10020803"/>
              <a:gd name="connsiteY7718" fmla="*/ 245772 h 5071844"/>
              <a:gd name="connsiteX7719" fmla="*/ 2077893 w 10020803"/>
              <a:gd name="connsiteY7719" fmla="*/ 256943 h 5071844"/>
              <a:gd name="connsiteX7720" fmla="*/ 2089064 w 10020803"/>
              <a:gd name="connsiteY7720" fmla="*/ 256943 h 5071844"/>
              <a:gd name="connsiteX7721" fmla="*/ 2083480 w 10020803"/>
              <a:gd name="connsiteY7721" fmla="*/ 262529 h 5071844"/>
              <a:gd name="connsiteX7722" fmla="*/ 2089064 w 10020803"/>
              <a:gd name="connsiteY7722" fmla="*/ 268116 h 5071844"/>
              <a:gd name="connsiteX7723" fmla="*/ 2100235 w 10020803"/>
              <a:gd name="connsiteY7723" fmla="*/ 268116 h 5071844"/>
              <a:gd name="connsiteX7724" fmla="*/ 2105821 w 10020803"/>
              <a:gd name="connsiteY7724" fmla="*/ 273700 h 5071844"/>
              <a:gd name="connsiteX7725" fmla="*/ 2116992 w 10020803"/>
              <a:gd name="connsiteY7725" fmla="*/ 279287 h 5071844"/>
              <a:gd name="connsiteX7726" fmla="*/ 2133751 w 10020803"/>
              <a:gd name="connsiteY7726" fmla="*/ 279287 h 5071844"/>
              <a:gd name="connsiteX7727" fmla="*/ 2144921 w 10020803"/>
              <a:gd name="connsiteY7727" fmla="*/ 284873 h 5071844"/>
              <a:gd name="connsiteX7728" fmla="*/ 2156094 w 10020803"/>
              <a:gd name="connsiteY7728" fmla="*/ 290457 h 5071844"/>
              <a:gd name="connsiteX7729" fmla="*/ 2178436 w 10020803"/>
              <a:gd name="connsiteY7729" fmla="*/ 290457 h 5071844"/>
              <a:gd name="connsiteX7730" fmla="*/ 2200779 w 10020803"/>
              <a:gd name="connsiteY7730" fmla="*/ 312801 h 5071844"/>
              <a:gd name="connsiteX7731" fmla="*/ 2200779 w 10020803"/>
              <a:gd name="connsiteY7731" fmla="*/ 323973 h 5071844"/>
              <a:gd name="connsiteX7732" fmla="*/ 2267809 w 10020803"/>
              <a:gd name="connsiteY7732" fmla="*/ 335144 h 5071844"/>
              <a:gd name="connsiteX7733" fmla="*/ 2273393 w 10020803"/>
              <a:gd name="connsiteY7733" fmla="*/ 340730 h 5071844"/>
              <a:gd name="connsiteX7734" fmla="*/ 2278979 w 10020803"/>
              <a:gd name="connsiteY7734" fmla="*/ 346316 h 5071844"/>
              <a:gd name="connsiteX7735" fmla="*/ 2312493 w 10020803"/>
              <a:gd name="connsiteY7735" fmla="*/ 357487 h 5071844"/>
              <a:gd name="connsiteX7736" fmla="*/ 2346007 w 10020803"/>
              <a:gd name="connsiteY7736" fmla="*/ 374244 h 5071844"/>
              <a:gd name="connsiteX7737" fmla="*/ 2362766 w 10020803"/>
              <a:gd name="connsiteY7737" fmla="*/ 385415 h 5071844"/>
              <a:gd name="connsiteX7738" fmla="*/ 2390694 w 10020803"/>
              <a:gd name="connsiteY7738" fmla="*/ 379830 h 5071844"/>
              <a:gd name="connsiteX7739" fmla="*/ 2457722 w 10020803"/>
              <a:gd name="connsiteY7739" fmla="*/ 391001 h 5071844"/>
              <a:gd name="connsiteX7740" fmla="*/ 2502408 w 10020803"/>
              <a:gd name="connsiteY7740" fmla="*/ 413344 h 5071844"/>
              <a:gd name="connsiteX7741" fmla="*/ 2513581 w 10020803"/>
              <a:gd name="connsiteY7741" fmla="*/ 413344 h 5071844"/>
              <a:gd name="connsiteX7742" fmla="*/ 2535923 w 10020803"/>
              <a:gd name="connsiteY7742" fmla="*/ 424515 h 5071844"/>
              <a:gd name="connsiteX7743" fmla="*/ 2580609 w 10020803"/>
              <a:gd name="connsiteY7743" fmla="*/ 430101 h 5071844"/>
              <a:gd name="connsiteX7744" fmla="*/ 2614123 w 10020803"/>
              <a:gd name="connsiteY7744" fmla="*/ 441272 h 5071844"/>
              <a:gd name="connsiteX7745" fmla="*/ 2647637 w 10020803"/>
              <a:gd name="connsiteY7745" fmla="*/ 446858 h 5071844"/>
              <a:gd name="connsiteX7746" fmla="*/ 2686737 w 10020803"/>
              <a:gd name="connsiteY7746" fmla="*/ 458031 h 5071844"/>
              <a:gd name="connsiteX7747" fmla="*/ 2759353 w 10020803"/>
              <a:gd name="connsiteY7747" fmla="*/ 469202 h 5071844"/>
              <a:gd name="connsiteX7748" fmla="*/ 2804038 w 10020803"/>
              <a:gd name="connsiteY7748" fmla="*/ 485959 h 5071844"/>
              <a:gd name="connsiteX7749" fmla="*/ 2837552 w 10020803"/>
              <a:gd name="connsiteY7749" fmla="*/ 491545 h 5071844"/>
              <a:gd name="connsiteX7750" fmla="*/ 2859895 w 10020803"/>
              <a:gd name="connsiteY7750" fmla="*/ 491545 h 5071844"/>
              <a:gd name="connsiteX7751" fmla="*/ 2904582 w 10020803"/>
              <a:gd name="connsiteY7751" fmla="*/ 502716 h 5071844"/>
              <a:gd name="connsiteX7752" fmla="*/ 2938096 w 10020803"/>
              <a:gd name="connsiteY7752" fmla="*/ 513888 h 5071844"/>
              <a:gd name="connsiteX7753" fmla="*/ 2971610 w 10020803"/>
              <a:gd name="connsiteY7753" fmla="*/ 519473 h 5071844"/>
              <a:gd name="connsiteX7754" fmla="*/ 3021882 w 10020803"/>
              <a:gd name="connsiteY7754" fmla="*/ 530645 h 5071844"/>
              <a:gd name="connsiteX7755" fmla="*/ 3066567 w 10020803"/>
              <a:gd name="connsiteY7755" fmla="*/ 541816 h 5071844"/>
              <a:gd name="connsiteX7756" fmla="*/ 3094496 w 10020803"/>
              <a:gd name="connsiteY7756" fmla="*/ 547402 h 5071844"/>
              <a:gd name="connsiteX7757" fmla="*/ 3105667 w 10020803"/>
              <a:gd name="connsiteY7757" fmla="*/ 536230 h 5071844"/>
              <a:gd name="connsiteX7758" fmla="*/ 3116838 w 10020803"/>
              <a:gd name="connsiteY7758" fmla="*/ 547402 h 5071844"/>
              <a:gd name="connsiteX7759" fmla="*/ 3128011 w 10020803"/>
              <a:gd name="connsiteY7759" fmla="*/ 547402 h 5071844"/>
              <a:gd name="connsiteX7760" fmla="*/ 3150352 w 10020803"/>
              <a:gd name="connsiteY7760" fmla="*/ 558573 h 5071844"/>
              <a:gd name="connsiteX7761" fmla="*/ 3195039 w 10020803"/>
              <a:gd name="connsiteY7761" fmla="*/ 569745 h 5071844"/>
              <a:gd name="connsiteX7762" fmla="*/ 3200625 w 10020803"/>
              <a:gd name="connsiteY7762" fmla="*/ 569745 h 5071844"/>
              <a:gd name="connsiteX7763" fmla="*/ 3206211 w 10020803"/>
              <a:gd name="connsiteY7763" fmla="*/ 580916 h 5071844"/>
              <a:gd name="connsiteX7764" fmla="*/ 3217382 w 10020803"/>
              <a:gd name="connsiteY7764" fmla="*/ 580916 h 5071844"/>
              <a:gd name="connsiteX7765" fmla="*/ 3228553 w 10020803"/>
              <a:gd name="connsiteY7765" fmla="*/ 580916 h 5071844"/>
              <a:gd name="connsiteX7766" fmla="*/ 3239725 w 10020803"/>
              <a:gd name="connsiteY7766" fmla="*/ 580916 h 5071844"/>
              <a:gd name="connsiteX7767" fmla="*/ 3256483 w 10020803"/>
              <a:gd name="connsiteY7767" fmla="*/ 586502 h 5071844"/>
              <a:gd name="connsiteX7768" fmla="*/ 3295582 w 10020803"/>
              <a:gd name="connsiteY7768" fmla="*/ 597673 h 5071844"/>
              <a:gd name="connsiteX7769" fmla="*/ 3329096 w 10020803"/>
              <a:gd name="connsiteY7769" fmla="*/ 614430 h 5071844"/>
              <a:gd name="connsiteX7770" fmla="*/ 3340267 w 10020803"/>
              <a:gd name="connsiteY7770" fmla="*/ 603259 h 5071844"/>
              <a:gd name="connsiteX7771" fmla="*/ 3351440 w 10020803"/>
              <a:gd name="connsiteY7771" fmla="*/ 603259 h 5071844"/>
              <a:gd name="connsiteX7772" fmla="*/ 3362611 w 10020803"/>
              <a:gd name="connsiteY7772" fmla="*/ 614430 h 5071844"/>
              <a:gd name="connsiteX7773" fmla="*/ 3463154 w 10020803"/>
              <a:gd name="connsiteY7773" fmla="*/ 636773 h 5071844"/>
              <a:gd name="connsiteX7774" fmla="*/ 3574869 w 10020803"/>
              <a:gd name="connsiteY7774" fmla="*/ 670287 h 5071844"/>
              <a:gd name="connsiteX7775" fmla="*/ 3574869 w 10020803"/>
              <a:gd name="connsiteY7775" fmla="*/ 659117 h 5071844"/>
              <a:gd name="connsiteX7776" fmla="*/ 3595816 w 10020803"/>
              <a:gd name="connsiteY7776" fmla="*/ 663305 h 5071844"/>
              <a:gd name="connsiteX7777" fmla="*/ 3605901 w 10020803"/>
              <a:gd name="connsiteY7777" fmla="*/ 670287 h 5071844"/>
              <a:gd name="connsiteX7778" fmla="*/ 3613969 w 10020803"/>
              <a:gd name="connsiteY7778" fmla="*/ 675874 h 5071844"/>
              <a:gd name="connsiteX7779" fmla="*/ 3653069 w 10020803"/>
              <a:gd name="connsiteY7779" fmla="*/ 703803 h 5071844"/>
              <a:gd name="connsiteX7780" fmla="*/ 3697754 w 10020803"/>
              <a:gd name="connsiteY7780" fmla="*/ 709388 h 5071844"/>
              <a:gd name="connsiteX7781" fmla="*/ 3708927 w 10020803"/>
              <a:gd name="connsiteY7781" fmla="*/ 726145 h 5071844"/>
              <a:gd name="connsiteX7782" fmla="*/ 3742441 w 10020803"/>
              <a:gd name="connsiteY7782" fmla="*/ 737317 h 5071844"/>
              <a:gd name="connsiteX7783" fmla="*/ 3781541 w 10020803"/>
              <a:gd name="connsiteY7783" fmla="*/ 754074 h 5071844"/>
              <a:gd name="connsiteX7784" fmla="*/ 3831812 w 10020803"/>
              <a:gd name="connsiteY7784" fmla="*/ 770831 h 5071844"/>
              <a:gd name="connsiteX7785" fmla="*/ 3859741 w 10020803"/>
              <a:gd name="connsiteY7785" fmla="*/ 776417 h 5071844"/>
              <a:gd name="connsiteX7786" fmla="*/ 3887669 w 10020803"/>
              <a:gd name="connsiteY7786" fmla="*/ 782002 h 5071844"/>
              <a:gd name="connsiteX7787" fmla="*/ 3915599 w 10020803"/>
              <a:gd name="connsiteY7787" fmla="*/ 793174 h 5071844"/>
              <a:gd name="connsiteX7788" fmla="*/ 3932356 w 10020803"/>
              <a:gd name="connsiteY7788" fmla="*/ 804345 h 5071844"/>
              <a:gd name="connsiteX7789" fmla="*/ 3977042 w 10020803"/>
              <a:gd name="connsiteY7789" fmla="*/ 815518 h 5071844"/>
              <a:gd name="connsiteX7790" fmla="*/ 4016141 w 10020803"/>
              <a:gd name="connsiteY7790" fmla="*/ 826688 h 5071844"/>
              <a:gd name="connsiteX7791" fmla="*/ 4038484 w 10020803"/>
              <a:gd name="connsiteY7791" fmla="*/ 826688 h 5071844"/>
              <a:gd name="connsiteX7792" fmla="*/ 4049656 w 10020803"/>
              <a:gd name="connsiteY7792" fmla="*/ 832275 h 5071844"/>
              <a:gd name="connsiteX7793" fmla="*/ 4055241 w 10020803"/>
              <a:gd name="connsiteY7793" fmla="*/ 837859 h 5071844"/>
              <a:gd name="connsiteX7794" fmla="*/ 4077585 w 10020803"/>
              <a:gd name="connsiteY7794" fmla="*/ 849032 h 5071844"/>
              <a:gd name="connsiteX7795" fmla="*/ 4105514 w 10020803"/>
              <a:gd name="connsiteY7795" fmla="*/ 860202 h 5071844"/>
              <a:gd name="connsiteX7796" fmla="*/ 4127857 w 10020803"/>
              <a:gd name="connsiteY7796" fmla="*/ 871375 h 5071844"/>
              <a:gd name="connsiteX7797" fmla="*/ 4155785 w 10020803"/>
              <a:gd name="connsiteY7797" fmla="*/ 882546 h 5071844"/>
              <a:gd name="connsiteX7798" fmla="*/ 4161372 w 10020803"/>
              <a:gd name="connsiteY7798" fmla="*/ 882546 h 5071844"/>
              <a:gd name="connsiteX7799" fmla="*/ 4178128 w 10020803"/>
              <a:gd name="connsiteY7799" fmla="*/ 893717 h 5071844"/>
              <a:gd name="connsiteX7800" fmla="*/ 4200471 w 10020803"/>
              <a:gd name="connsiteY7800" fmla="*/ 893717 h 5071844"/>
              <a:gd name="connsiteX7801" fmla="*/ 4233985 w 10020803"/>
              <a:gd name="connsiteY7801" fmla="*/ 904889 h 5071844"/>
              <a:gd name="connsiteX7802" fmla="*/ 4301013 w 10020803"/>
              <a:gd name="connsiteY7802" fmla="*/ 927232 h 5071844"/>
              <a:gd name="connsiteX7803" fmla="*/ 4301013 w 10020803"/>
              <a:gd name="connsiteY7803" fmla="*/ 916060 h 5071844"/>
              <a:gd name="connsiteX7804" fmla="*/ 4312186 w 10020803"/>
              <a:gd name="connsiteY7804" fmla="*/ 916060 h 5071844"/>
              <a:gd name="connsiteX7805" fmla="*/ 4312186 w 10020803"/>
              <a:gd name="connsiteY7805" fmla="*/ 927232 h 5071844"/>
              <a:gd name="connsiteX7806" fmla="*/ 4317770 w 10020803"/>
              <a:gd name="connsiteY7806" fmla="*/ 938403 h 5071844"/>
              <a:gd name="connsiteX7807" fmla="*/ 4334529 w 10020803"/>
              <a:gd name="connsiteY7807" fmla="*/ 938403 h 5071844"/>
              <a:gd name="connsiteX7808" fmla="*/ 4334529 w 10020803"/>
              <a:gd name="connsiteY7808" fmla="*/ 927232 h 5071844"/>
              <a:gd name="connsiteX7809" fmla="*/ 4323357 w 10020803"/>
              <a:gd name="connsiteY7809" fmla="*/ 921646 h 5071844"/>
              <a:gd name="connsiteX7810" fmla="*/ 4334529 w 10020803"/>
              <a:gd name="connsiteY7810" fmla="*/ 916060 h 5071844"/>
              <a:gd name="connsiteX7811" fmla="*/ 4345700 w 10020803"/>
              <a:gd name="connsiteY7811" fmla="*/ 916060 h 5071844"/>
              <a:gd name="connsiteX7812" fmla="*/ 4356871 w 10020803"/>
              <a:gd name="connsiteY7812" fmla="*/ 916060 h 5071844"/>
              <a:gd name="connsiteX7813" fmla="*/ 4362457 w 10020803"/>
              <a:gd name="connsiteY7813" fmla="*/ 921646 h 5071844"/>
              <a:gd name="connsiteX7814" fmla="*/ 4368043 w 10020803"/>
              <a:gd name="connsiteY7814" fmla="*/ 927232 h 5071844"/>
              <a:gd name="connsiteX7815" fmla="*/ 4390386 w 10020803"/>
              <a:gd name="connsiteY7815" fmla="*/ 949574 h 5071844"/>
              <a:gd name="connsiteX7816" fmla="*/ 4401557 w 10020803"/>
              <a:gd name="connsiteY7816" fmla="*/ 960746 h 5071844"/>
              <a:gd name="connsiteX7817" fmla="*/ 4412728 w 10020803"/>
              <a:gd name="connsiteY7817" fmla="*/ 983089 h 5071844"/>
              <a:gd name="connsiteX7818" fmla="*/ 4435071 w 10020803"/>
              <a:gd name="connsiteY7818" fmla="*/ 971917 h 5071844"/>
              <a:gd name="connsiteX7819" fmla="*/ 4435071 w 10020803"/>
              <a:gd name="connsiteY7819" fmla="*/ 960746 h 5071844"/>
              <a:gd name="connsiteX7820" fmla="*/ 4446244 w 10020803"/>
              <a:gd name="connsiteY7820" fmla="*/ 971917 h 5071844"/>
              <a:gd name="connsiteX7821" fmla="*/ 4479758 w 10020803"/>
              <a:gd name="connsiteY7821" fmla="*/ 983089 h 5071844"/>
              <a:gd name="connsiteX7822" fmla="*/ 4502101 w 10020803"/>
              <a:gd name="connsiteY7822" fmla="*/ 971917 h 5071844"/>
              <a:gd name="connsiteX7823" fmla="*/ 4485344 w 10020803"/>
              <a:gd name="connsiteY7823" fmla="*/ 943989 h 5071844"/>
              <a:gd name="connsiteX7824" fmla="*/ 4468585 w 10020803"/>
              <a:gd name="connsiteY7824" fmla="*/ 927232 h 5071844"/>
              <a:gd name="connsiteX7825" fmla="*/ 4457414 w 10020803"/>
              <a:gd name="connsiteY7825" fmla="*/ 927232 h 5071844"/>
              <a:gd name="connsiteX7826" fmla="*/ 4457414 w 10020803"/>
              <a:gd name="connsiteY7826" fmla="*/ 916060 h 5071844"/>
              <a:gd name="connsiteX7827" fmla="*/ 4451828 w 10020803"/>
              <a:gd name="connsiteY7827" fmla="*/ 916060 h 5071844"/>
              <a:gd name="connsiteX7828" fmla="*/ 4423900 w 10020803"/>
              <a:gd name="connsiteY7828" fmla="*/ 904889 h 5071844"/>
              <a:gd name="connsiteX7829" fmla="*/ 4412728 w 10020803"/>
              <a:gd name="connsiteY7829" fmla="*/ 882546 h 5071844"/>
              <a:gd name="connsiteX7830" fmla="*/ 4423900 w 10020803"/>
              <a:gd name="connsiteY7830" fmla="*/ 882546 h 5071844"/>
              <a:gd name="connsiteX7831" fmla="*/ 4435071 w 10020803"/>
              <a:gd name="connsiteY7831" fmla="*/ 893717 h 5071844"/>
              <a:gd name="connsiteX7832" fmla="*/ 4468585 w 10020803"/>
              <a:gd name="connsiteY7832" fmla="*/ 904889 h 5071844"/>
              <a:gd name="connsiteX7833" fmla="*/ 4502101 w 10020803"/>
              <a:gd name="connsiteY7833" fmla="*/ 927232 h 5071844"/>
              <a:gd name="connsiteX7834" fmla="*/ 4535615 w 10020803"/>
              <a:gd name="connsiteY7834" fmla="*/ 960746 h 5071844"/>
              <a:gd name="connsiteX7835" fmla="*/ 4552372 w 10020803"/>
              <a:gd name="connsiteY7835" fmla="*/ 983089 h 5071844"/>
              <a:gd name="connsiteX7836" fmla="*/ 4557958 w 10020803"/>
              <a:gd name="connsiteY7836" fmla="*/ 994260 h 5071844"/>
              <a:gd name="connsiteX7837" fmla="*/ 4557958 w 10020803"/>
              <a:gd name="connsiteY7837" fmla="*/ 1005431 h 5071844"/>
              <a:gd name="connsiteX7838" fmla="*/ 4569129 w 10020803"/>
              <a:gd name="connsiteY7838" fmla="*/ 1005431 h 5071844"/>
              <a:gd name="connsiteX7839" fmla="*/ 4613815 w 10020803"/>
              <a:gd name="connsiteY7839" fmla="*/ 1016603 h 5071844"/>
              <a:gd name="connsiteX7840" fmla="*/ 4597058 w 10020803"/>
              <a:gd name="connsiteY7840" fmla="*/ 1016603 h 5071844"/>
              <a:gd name="connsiteX7841" fmla="*/ 4591472 w 10020803"/>
              <a:gd name="connsiteY7841" fmla="*/ 1016603 h 5071844"/>
              <a:gd name="connsiteX7842" fmla="*/ 4580300 w 10020803"/>
              <a:gd name="connsiteY7842" fmla="*/ 1016603 h 5071844"/>
              <a:gd name="connsiteX7843" fmla="*/ 4580300 w 10020803"/>
              <a:gd name="connsiteY7843" fmla="*/ 1027774 h 5071844"/>
              <a:gd name="connsiteX7844" fmla="*/ 4613815 w 10020803"/>
              <a:gd name="connsiteY7844" fmla="*/ 1038947 h 5071844"/>
              <a:gd name="connsiteX7845" fmla="*/ 4703187 w 10020803"/>
              <a:gd name="connsiteY7845" fmla="*/ 1061290 h 5071844"/>
              <a:gd name="connsiteX7846" fmla="*/ 4692016 w 10020803"/>
              <a:gd name="connsiteY7846" fmla="*/ 1055704 h 5071844"/>
              <a:gd name="connsiteX7847" fmla="*/ 4680844 w 10020803"/>
              <a:gd name="connsiteY7847" fmla="*/ 1050118 h 5071844"/>
              <a:gd name="connsiteX7848" fmla="*/ 4703187 w 10020803"/>
              <a:gd name="connsiteY7848" fmla="*/ 1050118 h 5071844"/>
              <a:gd name="connsiteX7849" fmla="*/ 4719944 w 10020803"/>
              <a:gd name="connsiteY7849" fmla="*/ 1055704 h 5071844"/>
              <a:gd name="connsiteX7850" fmla="*/ 4725530 w 10020803"/>
              <a:gd name="connsiteY7850" fmla="*/ 1061290 h 5071844"/>
              <a:gd name="connsiteX7851" fmla="*/ 4731115 w 10020803"/>
              <a:gd name="connsiteY7851" fmla="*/ 1078047 h 5071844"/>
              <a:gd name="connsiteX7852" fmla="*/ 4736701 w 10020803"/>
              <a:gd name="connsiteY7852" fmla="*/ 1072461 h 5071844"/>
              <a:gd name="connsiteX7853" fmla="*/ 4747873 w 10020803"/>
              <a:gd name="connsiteY7853" fmla="*/ 1072461 h 5071844"/>
              <a:gd name="connsiteX7854" fmla="*/ 4759044 w 10020803"/>
              <a:gd name="connsiteY7854" fmla="*/ 1078047 h 5071844"/>
              <a:gd name="connsiteX7855" fmla="*/ 4775801 w 10020803"/>
              <a:gd name="connsiteY7855" fmla="*/ 1089218 h 5071844"/>
              <a:gd name="connsiteX7856" fmla="*/ 4781387 w 10020803"/>
              <a:gd name="connsiteY7856" fmla="*/ 1094804 h 5071844"/>
              <a:gd name="connsiteX7857" fmla="*/ 4792558 w 10020803"/>
              <a:gd name="connsiteY7857" fmla="*/ 1105975 h 5071844"/>
              <a:gd name="connsiteX7858" fmla="*/ 4798144 w 10020803"/>
              <a:gd name="connsiteY7858" fmla="*/ 1105975 h 5071844"/>
              <a:gd name="connsiteX7859" fmla="*/ 4809315 w 10020803"/>
              <a:gd name="connsiteY7859" fmla="*/ 1100389 h 5071844"/>
              <a:gd name="connsiteX7860" fmla="*/ 4820487 w 10020803"/>
              <a:gd name="connsiteY7860" fmla="*/ 1094804 h 5071844"/>
              <a:gd name="connsiteX7861" fmla="*/ 4848416 w 10020803"/>
              <a:gd name="connsiteY7861" fmla="*/ 1094804 h 5071844"/>
              <a:gd name="connsiteX7862" fmla="*/ 4870759 w 10020803"/>
              <a:gd name="connsiteY7862" fmla="*/ 1111561 h 5071844"/>
              <a:gd name="connsiteX7863" fmla="*/ 4881929 w 10020803"/>
              <a:gd name="connsiteY7863" fmla="*/ 1117147 h 5071844"/>
              <a:gd name="connsiteX7864" fmla="*/ 4915445 w 10020803"/>
              <a:gd name="connsiteY7864" fmla="*/ 1128318 h 5071844"/>
              <a:gd name="connsiteX7865" fmla="*/ 4948959 w 10020803"/>
              <a:gd name="connsiteY7865" fmla="*/ 1139489 h 5071844"/>
              <a:gd name="connsiteX7866" fmla="*/ 4960130 w 10020803"/>
              <a:gd name="connsiteY7866" fmla="*/ 1150661 h 5071844"/>
              <a:gd name="connsiteX7867" fmla="*/ 4971302 w 10020803"/>
              <a:gd name="connsiteY7867" fmla="*/ 1150661 h 5071844"/>
              <a:gd name="connsiteX7868" fmla="*/ 4982474 w 10020803"/>
              <a:gd name="connsiteY7868" fmla="*/ 1150661 h 5071844"/>
              <a:gd name="connsiteX7869" fmla="*/ 5015987 w 10020803"/>
              <a:gd name="connsiteY7869" fmla="*/ 1161832 h 5071844"/>
              <a:gd name="connsiteX7870" fmla="*/ 5032745 w 10020803"/>
              <a:gd name="connsiteY7870" fmla="*/ 1167418 h 5071844"/>
              <a:gd name="connsiteX7871" fmla="*/ 5060674 w 10020803"/>
              <a:gd name="connsiteY7871" fmla="*/ 1184175 h 5071844"/>
              <a:gd name="connsiteX7872" fmla="*/ 5105360 w 10020803"/>
              <a:gd name="connsiteY7872" fmla="*/ 1195346 h 5071844"/>
              <a:gd name="connsiteX7873" fmla="*/ 5150045 w 10020803"/>
              <a:gd name="connsiteY7873" fmla="*/ 1206518 h 5071844"/>
              <a:gd name="connsiteX7874" fmla="*/ 5155631 w 10020803"/>
              <a:gd name="connsiteY7874" fmla="*/ 1217689 h 5071844"/>
              <a:gd name="connsiteX7875" fmla="*/ 5183559 w 10020803"/>
              <a:gd name="connsiteY7875" fmla="*/ 1217689 h 5071844"/>
              <a:gd name="connsiteX7876" fmla="*/ 5194731 w 10020803"/>
              <a:gd name="connsiteY7876" fmla="*/ 1228862 h 5071844"/>
              <a:gd name="connsiteX7877" fmla="*/ 5295274 w 10020803"/>
              <a:gd name="connsiteY7877" fmla="*/ 1262376 h 5071844"/>
              <a:gd name="connsiteX7878" fmla="*/ 5317617 w 10020803"/>
              <a:gd name="connsiteY7878" fmla="*/ 1267962 h 5071844"/>
              <a:gd name="connsiteX7879" fmla="*/ 5328789 w 10020803"/>
              <a:gd name="connsiteY7879" fmla="*/ 1273547 h 5071844"/>
              <a:gd name="connsiteX7880" fmla="*/ 5351131 w 10020803"/>
              <a:gd name="connsiteY7880" fmla="*/ 1284719 h 5071844"/>
              <a:gd name="connsiteX7881" fmla="*/ 5395818 w 10020803"/>
              <a:gd name="connsiteY7881" fmla="*/ 1295890 h 5071844"/>
              <a:gd name="connsiteX7882" fmla="*/ 5423747 w 10020803"/>
              <a:gd name="connsiteY7882" fmla="*/ 1301476 h 5071844"/>
              <a:gd name="connsiteX7883" fmla="*/ 5451675 w 10020803"/>
              <a:gd name="connsiteY7883" fmla="*/ 1307061 h 5071844"/>
              <a:gd name="connsiteX7884" fmla="*/ 5474018 w 10020803"/>
              <a:gd name="connsiteY7884" fmla="*/ 1312647 h 5071844"/>
              <a:gd name="connsiteX7885" fmla="*/ 5496361 w 10020803"/>
              <a:gd name="connsiteY7885" fmla="*/ 1318233 h 5071844"/>
              <a:gd name="connsiteX7886" fmla="*/ 5507532 w 10020803"/>
              <a:gd name="connsiteY7886" fmla="*/ 1318233 h 5071844"/>
              <a:gd name="connsiteX7887" fmla="*/ 5552218 w 10020803"/>
              <a:gd name="connsiteY7887" fmla="*/ 1329404 h 5071844"/>
              <a:gd name="connsiteX7888" fmla="*/ 5596905 w 10020803"/>
              <a:gd name="connsiteY7888" fmla="*/ 1340576 h 5071844"/>
              <a:gd name="connsiteX7889" fmla="*/ 5652762 w 10020803"/>
              <a:gd name="connsiteY7889" fmla="*/ 1351747 h 5071844"/>
              <a:gd name="connsiteX7890" fmla="*/ 5753304 w 10020803"/>
              <a:gd name="connsiteY7890" fmla="*/ 1385261 h 5071844"/>
              <a:gd name="connsiteX7891" fmla="*/ 5775647 w 10020803"/>
              <a:gd name="connsiteY7891" fmla="*/ 1385261 h 5071844"/>
              <a:gd name="connsiteX7892" fmla="*/ 5809161 w 10020803"/>
              <a:gd name="connsiteY7892" fmla="*/ 1396434 h 5071844"/>
              <a:gd name="connsiteX7893" fmla="*/ 5876191 w 10020803"/>
              <a:gd name="connsiteY7893" fmla="*/ 1407604 h 5071844"/>
              <a:gd name="connsiteX7894" fmla="*/ 5898534 w 10020803"/>
              <a:gd name="connsiteY7894" fmla="*/ 1418777 h 5071844"/>
              <a:gd name="connsiteX7895" fmla="*/ 5920876 w 10020803"/>
              <a:gd name="connsiteY7895" fmla="*/ 1407604 h 5071844"/>
              <a:gd name="connsiteX7896" fmla="*/ 5954392 w 10020803"/>
              <a:gd name="connsiteY7896" fmla="*/ 1418777 h 5071844"/>
              <a:gd name="connsiteX7897" fmla="*/ 5999076 w 10020803"/>
              <a:gd name="connsiteY7897" fmla="*/ 1452291 h 5071844"/>
              <a:gd name="connsiteX7898" fmla="*/ 6010249 w 10020803"/>
              <a:gd name="connsiteY7898" fmla="*/ 1452291 h 5071844"/>
              <a:gd name="connsiteX7899" fmla="*/ 6043763 w 10020803"/>
              <a:gd name="connsiteY7899" fmla="*/ 1452291 h 5071844"/>
              <a:gd name="connsiteX7900" fmla="*/ 6054934 w 10020803"/>
              <a:gd name="connsiteY7900" fmla="*/ 1452291 h 5071844"/>
              <a:gd name="connsiteX7901" fmla="*/ 6077277 w 10020803"/>
              <a:gd name="connsiteY7901" fmla="*/ 1452291 h 5071844"/>
              <a:gd name="connsiteX7902" fmla="*/ 6116377 w 10020803"/>
              <a:gd name="connsiteY7902" fmla="*/ 1457875 h 5071844"/>
              <a:gd name="connsiteX7903" fmla="*/ 6144305 w 10020803"/>
              <a:gd name="connsiteY7903" fmla="*/ 1463462 h 5071844"/>
              <a:gd name="connsiteX7904" fmla="*/ 6155477 w 10020803"/>
              <a:gd name="connsiteY7904" fmla="*/ 1485805 h 5071844"/>
              <a:gd name="connsiteX7905" fmla="*/ 6200162 w 10020803"/>
              <a:gd name="connsiteY7905" fmla="*/ 1496976 h 5071844"/>
              <a:gd name="connsiteX7906" fmla="*/ 6222506 w 10020803"/>
              <a:gd name="connsiteY7906" fmla="*/ 1496976 h 5071844"/>
              <a:gd name="connsiteX7907" fmla="*/ 6228092 w 10020803"/>
              <a:gd name="connsiteY7907" fmla="*/ 1513733 h 5071844"/>
              <a:gd name="connsiteX7908" fmla="*/ 6244849 w 10020803"/>
              <a:gd name="connsiteY7908" fmla="*/ 1519319 h 5071844"/>
              <a:gd name="connsiteX7909" fmla="*/ 6233678 w 10020803"/>
              <a:gd name="connsiteY7909" fmla="*/ 1508148 h 5071844"/>
              <a:gd name="connsiteX7910" fmla="*/ 6233678 w 10020803"/>
              <a:gd name="connsiteY7910" fmla="*/ 1496976 h 5071844"/>
              <a:gd name="connsiteX7911" fmla="*/ 6289535 w 10020803"/>
              <a:gd name="connsiteY7911" fmla="*/ 1508148 h 5071844"/>
              <a:gd name="connsiteX7912" fmla="*/ 6306292 w 10020803"/>
              <a:gd name="connsiteY7912" fmla="*/ 1508148 h 5071844"/>
              <a:gd name="connsiteX7913" fmla="*/ 6323049 w 10020803"/>
              <a:gd name="connsiteY7913" fmla="*/ 1519319 h 5071844"/>
              <a:gd name="connsiteX7914" fmla="*/ 6328635 w 10020803"/>
              <a:gd name="connsiteY7914" fmla="*/ 1524905 h 5071844"/>
              <a:gd name="connsiteX7915" fmla="*/ 6345392 w 10020803"/>
              <a:gd name="connsiteY7915" fmla="*/ 1530491 h 5071844"/>
              <a:gd name="connsiteX7916" fmla="*/ 6367736 w 10020803"/>
              <a:gd name="connsiteY7916" fmla="*/ 1541662 h 5071844"/>
              <a:gd name="connsiteX7917" fmla="*/ 6401250 w 10020803"/>
              <a:gd name="connsiteY7917" fmla="*/ 1552833 h 5071844"/>
              <a:gd name="connsiteX7918" fmla="*/ 6445934 w 10020803"/>
              <a:gd name="connsiteY7918" fmla="*/ 1575176 h 5071844"/>
              <a:gd name="connsiteX7919" fmla="*/ 6434764 w 10020803"/>
              <a:gd name="connsiteY7919" fmla="*/ 1575176 h 5071844"/>
              <a:gd name="connsiteX7920" fmla="*/ 6440350 w 10020803"/>
              <a:gd name="connsiteY7920" fmla="*/ 1586349 h 5071844"/>
              <a:gd name="connsiteX7921" fmla="*/ 6445934 w 10020803"/>
              <a:gd name="connsiteY7921" fmla="*/ 1575176 h 5071844"/>
              <a:gd name="connsiteX7922" fmla="*/ 6457106 w 10020803"/>
              <a:gd name="connsiteY7922" fmla="*/ 1580762 h 5071844"/>
              <a:gd name="connsiteX7923" fmla="*/ 6479450 w 10020803"/>
              <a:gd name="connsiteY7923" fmla="*/ 1575176 h 5071844"/>
              <a:gd name="connsiteX7924" fmla="*/ 6512964 w 10020803"/>
              <a:gd name="connsiteY7924" fmla="*/ 1575176 h 5071844"/>
              <a:gd name="connsiteX7925" fmla="*/ 6524135 w 10020803"/>
              <a:gd name="connsiteY7925" fmla="*/ 1597519 h 5071844"/>
              <a:gd name="connsiteX7926" fmla="*/ 6512964 w 10020803"/>
              <a:gd name="connsiteY7926" fmla="*/ 1591933 h 5071844"/>
              <a:gd name="connsiteX7927" fmla="*/ 6512964 w 10020803"/>
              <a:gd name="connsiteY7927" fmla="*/ 1597519 h 5071844"/>
              <a:gd name="connsiteX7928" fmla="*/ 6540892 w 10020803"/>
              <a:gd name="connsiteY7928" fmla="*/ 1603106 h 5071844"/>
              <a:gd name="connsiteX7929" fmla="*/ 6546478 w 10020803"/>
              <a:gd name="connsiteY7929" fmla="*/ 1586349 h 5071844"/>
              <a:gd name="connsiteX7930" fmla="*/ 6613508 w 10020803"/>
              <a:gd name="connsiteY7930" fmla="*/ 1608690 h 5071844"/>
              <a:gd name="connsiteX7931" fmla="*/ 6647020 w 10020803"/>
              <a:gd name="connsiteY7931" fmla="*/ 1619863 h 5071844"/>
              <a:gd name="connsiteX7932" fmla="*/ 6680536 w 10020803"/>
              <a:gd name="connsiteY7932" fmla="*/ 1631033 h 5071844"/>
              <a:gd name="connsiteX7933" fmla="*/ 6702878 w 10020803"/>
              <a:gd name="connsiteY7933" fmla="*/ 1636620 h 5071844"/>
              <a:gd name="connsiteX7934" fmla="*/ 6714050 w 10020803"/>
              <a:gd name="connsiteY7934" fmla="*/ 1647790 h 5071844"/>
              <a:gd name="connsiteX7935" fmla="*/ 6736393 w 10020803"/>
              <a:gd name="connsiteY7935" fmla="*/ 1647790 h 5071844"/>
              <a:gd name="connsiteX7936" fmla="*/ 6758736 w 10020803"/>
              <a:gd name="connsiteY7936" fmla="*/ 1653377 h 5071844"/>
              <a:gd name="connsiteX7937" fmla="*/ 6803421 w 10020803"/>
              <a:gd name="connsiteY7937" fmla="*/ 1670134 h 5071844"/>
              <a:gd name="connsiteX7938" fmla="*/ 6853692 w 10020803"/>
              <a:gd name="connsiteY7938" fmla="*/ 1681306 h 5071844"/>
              <a:gd name="connsiteX7939" fmla="*/ 6876036 w 10020803"/>
              <a:gd name="connsiteY7939" fmla="*/ 1675720 h 5071844"/>
              <a:gd name="connsiteX7940" fmla="*/ 6892792 w 10020803"/>
              <a:gd name="connsiteY7940" fmla="*/ 1681306 h 5071844"/>
              <a:gd name="connsiteX7941" fmla="*/ 6926308 w 10020803"/>
              <a:gd name="connsiteY7941" fmla="*/ 1686891 h 5071844"/>
              <a:gd name="connsiteX7942" fmla="*/ 6931893 w 10020803"/>
              <a:gd name="connsiteY7942" fmla="*/ 1692477 h 5071844"/>
              <a:gd name="connsiteX7943" fmla="*/ 6943065 w 10020803"/>
              <a:gd name="connsiteY7943" fmla="*/ 1698063 h 5071844"/>
              <a:gd name="connsiteX7944" fmla="*/ 6954236 w 10020803"/>
              <a:gd name="connsiteY7944" fmla="*/ 1698063 h 5071844"/>
              <a:gd name="connsiteX7945" fmla="*/ 6965408 w 10020803"/>
              <a:gd name="connsiteY7945" fmla="*/ 1698063 h 5071844"/>
              <a:gd name="connsiteX7946" fmla="*/ 6976579 w 10020803"/>
              <a:gd name="connsiteY7946" fmla="*/ 1703648 h 5071844"/>
              <a:gd name="connsiteX7947" fmla="*/ 6982166 w 10020803"/>
              <a:gd name="connsiteY7947" fmla="*/ 1709234 h 5071844"/>
              <a:gd name="connsiteX7948" fmla="*/ 7021266 w 10020803"/>
              <a:gd name="connsiteY7948" fmla="*/ 1714820 h 5071844"/>
              <a:gd name="connsiteX7949" fmla="*/ 7060364 w 10020803"/>
              <a:gd name="connsiteY7949" fmla="*/ 1731577 h 5071844"/>
              <a:gd name="connsiteX7950" fmla="*/ 7071537 w 10020803"/>
              <a:gd name="connsiteY7950" fmla="*/ 1731577 h 5071844"/>
              <a:gd name="connsiteX7951" fmla="*/ 7105051 w 10020803"/>
              <a:gd name="connsiteY7951" fmla="*/ 1742748 h 5071844"/>
              <a:gd name="connsiteX7952" fmla="*/ 7149737 w 10020803"/>
              <a:gd name="connsiteY7952" fmla="*/ 1753920 h 5071844"/>
              <a:gd name="connsiteX7953" fmla="*/ 7239108 w 10020803"/>
              <a:gd name="connsiteY7953" fmla="*/ 1776264 h 5071844"/>
              <a:gd name="connsiteX7954" fmla="*/ 7261452 w 10020803"/>
              <a:gd name="connsiteY7954" fmla="*/ 1787434 h 5071844"/>
              <a:gd name="connsiteX7955" fmla="*/ 7289380 w 10020803"/>
              <a:gd name="connsiteY7955" fmla="*/ 1793021 h 5071844"/>
              <a:gd name="connsiteX7956" fmla="*/ 7328480 w 10020803"/>
              <a:gd name="connsiteY7956" fmla="*/ 1804191 h 5071844"/>
              <a:gd name="connsiteX7957" fmla="*/ 7378752 w 10020803"/>
              <a:gd name="connsiteY7957" fmla="*/ 1815362 h 5071844"/>
              <a:gd name="connsiteX7958" fmla="*/ 7406680 w 10020803"/>
              <a:gd name="connsiteY7958" fmla="*/ 1832121 h 5071844"/>
              <a:gd name="connsiteX7959" fmla="*/ 7429024 w 10020803"/>
              <a:gd name="connsiteY7959" fmla="*/ 1843292 h 5071844"/>
              <a:gd name="connsiteX7960" fmla="*/ 7429024 w 10020803"/>
              <a:gd name="connsiteY7960" fmla="*/ 1848878 h 5071844"/>
              <a:gd name="connsiteX7961" fmla="*/ 7451367 w 10020803"/>
              <a:gd name="connsiteY7961" fmla="*/ 1854463 h 5071844"/>
              <a:gd name="connsiteX7962" fmla="*/ 7473710 w 10020803"/>
              <a:gd name="connsiteY7962" fmla="*/ 1865635 h 5071844"/>
              <a:gd name="connsiteX7963" fmla="*/ 7484881 w 10020803"/>
              <a:gd name="connsiteY7963" fmla="*/ 1876806 h 5071844"/>
              <a:gd name="connsiteX7964" fmla="*/ 7496052 w 10020803"/>
              <a:gd name="connsiteY7964" fmla="*/ 1887978 h 5071844"/>
              <a:gd name="connsiteX7965" fmla="*/ 7507224 w 10020803"/>
              <a:gd name="connsiteY7965" fmla="*/ 1887978 h 5071844"/>
              <a:gd name="connsiteX7966" fmla="*/ 7518395 w 10020803"/>
              <a:gd name="connsiteY7966" fmla="*/ 1887978 h 5071844"/>
              <a:gd name="connsiteX7967" fmla="*/ 7551909 w 10020803"/>
              <a:gd name="connsiteY7967" fmla="*/ 1899149 h 5071844"/>
              <a:gd name="connsiteX7968" fmla="*/ 7574252 w 10020803"/>
              <a:gd name="connsiteY7968" fmla="*/ 1910320 h 5071844"/>
              <a:gd name="connsiteX7969" fmla="*/ 7596596 w 10020803"/>
              <a:gd name="connsiteY7969" fmla="*/ 1915906 h 5071844"/>
              <a:gd name="connsiteX7970" fmla="*/ 7618938 w 10020803"/>
              <a:gd name="connsiteY7970" fmla="*/ 1921492 h 5071844"/>
              <a:gd name="connsiteX7971" fmla="*/ 7663624 w 10020803"/>
              <a:gd name="connsiteY7971" fmla="*/ 1943835 h 5071844"/>
              <a:gd name="connsiteX7972" fmla="*/ 7685967 w 10020803"/>
              <a:gd name="connsiteY7972" fmla="*/ 1960592 h 5071844"/>
              <a:gd name="connsiteX7973" fmla="*/ 7697139 w 10020803"/>
              <a:gd name="connsiteY7973" fmla="*/ 1966177 h 5071844"/>
              <a:gd name="connsiteX7974" fmla="*/ 7719481 w 10020803"/>
              <a:gd name="connsiteY7974" fmla="*/ 1977349 h 5071844"/>
              <a:gd name="connsiteX7975" fmla="*/ 7786510 w 10020803"/>
              <a:gd name="connsiteY7975" fmla="*/ 1999693 h 5071844"/>
              <a:gd name="connsiteX7976" fmla="*/ 7808854 w 10020803"/>
              <a:gd name="connsiteY7976" fmla="*/ 1999693 h 5071844"/>
              <a:gd name="connsiteX7977" fmla="*/ 7814438 w 10020803"/>
              <a:gd name="connsiteY7977" fmla="*/ 2005277 h 5071844"/>
              <a:gd name="connsiteX7978" fmla="*/ 7831197 w 10020803"/>
              <a:gd name="connsiteY7978" fmla="*/ 2010864 h 5071844"/>
              <a:gd name="connsiteX7979" fmla="*/ 7853538 w 10020803"/>
              <a:gd name="connsiteY7979" fmla="*/ 2022034 h 5071844"/>
              <a:gd name="connsiteX7980" fmla="*/ 7870296 w 10020803"/>
              <a:gd name="connsiteY7980" fmla="*/ 2027621 h 5071844"/>
              <a:gd name="connsiteX7981" fmla="*/ 7887054 w 10020803"/>
              <a:gd name="connsiteY7981" fmla="*/ 2033207 h 5071844"/>
              <a:gd name="connsiteX7982" fmla="*/ 7898225 w 10020803"/>
              <a:gd name="connsiteY7982" fmla="*/ 2033207 h 5071844"/>
              <a:gd name="connsiteX7983" fmla="*/ 7903811 w 10020803"/>
              <a:gd name="connsiteY7983" fmla="*/ 2049964 h 5071844"/>
              <a:gd name="connsiteX7984" fmla="*/ 7931739 w 10020803"/>
              <a:gd name="connsiteY7984" fmla="*/ 2055550 h 5071844"/>
              <a:gd name="connsiteX7985" fmla="*/ 7942912 w 10020803"/>
              <a:gd name="connsiteY7985" fmla="*/ 2055550 h 5071844"/>
              <a:gd name="connsiteX7986" fmla="*/ 7931739 w 10020803"/>
              <a:gd name="connsiteY7986" fmla="*/ 2066721 h 5071844"/>
              <a:gd name="connsiteX7987" fmla="*/ 8004354 w 10020803"/>
              <a:gd name="connsiteY7987" fmla="*/ 2089064 h 5071844"/>
              <a:gd name="connsiteX7988" fmla="*/ 8054626 w 10020803"/>
              <a:gd name="connsiteY7988" fmla="*/ 2100235 h 5071844"/>
              <a:gd name="connsiteX7989" fmla="*/ 8065797 w 10020803"/>
              <a:gd name="connsiteY7989" fmla="*/ 2089064 h 5071844"/>
              <a:gd name="connsiteX7990" fmla="*/ 8099311 w 10020803"/>
              <a:gd name="connsiteY7990" fmla="*/ 2105821 h 5071844"/>
              <a:gd name="connsiteX7991" fmla="*/ 8110484 w 10020803"/>
              <a:gd name="connsiteY7991" fmla="*/ 2122578 h 5071844"/>
              <a:gd name="connsiteX7992" fmla="*/ 8121654 w 10020803"/>
              <a:gd name="connsiteY7992" fmla="*/ 2133750 h 5071844"/>
              <a:gd name="connsiteX7993" fmla="*/ 8121654 w 10020803"/>
              <a:gd name="connsiteY7993" fmla="*/ 2122578 h 5071844"/>
              <a:gd name="connsiteX7994" fmla="*/ 8143998 w 10020803"/>
              <a:gd name="connsiteY7994" fmla="*/ 2133750 h 5071844"/>
              <a:gd name="connsiteX7995" fmla="*/ 8166340 w 10020803"/>
              <a:gd name="connsiteY7995" fmla="*/ 2144921 h 5071844"/>
              <a:gd name="connsiteX7996" fmla="*/ 8211026 w 10020803"/>
              <a:gd name="connsiteY7996" fmla="*/ 2156092 h 5071844"/>
              <a:gd name="connsiteX7997" fmla="*/ 8238955 w 10020803"/>
              <a:gd name="connsiteY7997" fmla="*/ 2178435 h 5071844"/>
              <a:gd name="connsiteX7998" fmla="*/ 8266883 w 10020803"/>
              <a:gd name="connsiteY7998" fmla="*/ 2189608 h 5071844"/>
              <a:gd name="connsiteX7999" fmla="*/ 8300398 w 10020803"/>
              <a:gd name="connsiteY7999" fmla="*/ 2200778 h 5071844"/>
              <a:gd name="connsiteX8000" fmla="*/ 8300398 w 10020803"/>
              <a:gd name="connsiteY8000" fmla="*/ 2211949 h 5071844"/>
              <a:gd name="connsiteX8001" fmla="*/ 8311569 w 10020803"/>
              <a:gd name="connsiteY8001" fmla="*/ 2211949 h 5071844"/>
              <a:gd name="connsiteX8002" fmla="*/ 8367426 w 10020803"/>
              <a:gd name="connsiteY8002" fmla="*/ 2223122 h 5071844"/>
              <a:gd name="connsiteX8003" fmla="*/ 8389770 w 10020803"/>
              <a:gd name="connsiteY8003" fmla="*/ 2228706 h 5071844"/>
              <a:gd name="connsiteX8004" fmla="*/ 8400941 w 10020803"/>
              <a:gd name="connsiteY8004" fmla="*/ 2234293 h 5071844"/>
              <a:gd name="connsiteX8005" fmla="*/ 8423284 w 10020803"/>
              <a:gd name="connsiteY8005" fmla="*/ 2256636 h 5071844"/>
              <a:gd name="connsiteX8006" fmla="*/ 8412113 w 10020803"/>
              <a:gd name="connsiteY8006" fmla="*/ 2245465 h 5071844"/>
              <a:gd name="connsiteX8007" fmla="*/ 8412113 w 10020803"/>
              <a:gd name="connsiteY8007" fmla="*/ 2256636 h 5071844"/>
              <a:gd name="connsiteX8008" fmla="*/ 8423284 w 10020803"/>
              <a:gd name="connsiteY8008" fmla="*/ 2256636 h 5071844"/>
              <a:gd name="connsiteX8009" fmla="*/ 8423284 w 10020803"/>
              <a:gd name="connsiteY8009" fmla="*/ 2267807 h 5071844"/>
              <a:gd name="connsiteX8010" fmla="*/ 8434455 w 10020803"/>
              <a:gd name="connsiteY8010" fmla="*/ 2278979 h 5071844"/>
              <a:gd name="connsiteX8011" fmla="*/ 8445627 w 10020803"/>
              <a:gd name="connsiteY8011" fmla="*/ 2306907 h 5071844"/>
              <a:gd name="connsiteX8012" fmla="*/ 8467970 w 10020803"/>
              <a:gd name="connsiteY8012" fmla="*/ 2312493 h 5071844"/>
              <a:gd name="connsiteX8013" fmla="*/ 8490312 w 10020803"/>
              <a:gd name="connsiteY8013" fmla="*/ 2312493 h 5071844"/>
              <a:gd name="connsiteX8014" fmla="*/ 8467970 w 10020803"/>
              <a:gd name="connsiteY8014" fmla="*/ 2301322 h 5071844"/>
              <a:gd name="connsiteX8015" fmla="*/ 8445627 w 10020803"/>
              <a:gd name="connsiteY8015" fmla="*/ 2290150 h 5071844"/>
              <a:gd name="connsiteX8016" fmla="*/ 8445627 w 10020803"/>
              <a:gd name="connsiteY8016" fmla="*/ 2284564 h 5071844"/>
              <a:gd name="connsiteX8017" fmla="*/ 8434455 w 10020803"/>
              <a:gd name="connsiteY8017" fmla="*/ 2267807 h 5071844"/>
              <a:gd name="connsiteX8018" fmla="*/ 8445627 w 10020803"/>
              <a:gd name="connsiteY8018" fmla="*/ 2267807 h 5071844"/>
              <a:gd name="connsiteX8019" fmla="*/ 8467970 w 10020803"/>
              <a:gd name="connsiteY8019" fmla="*/ 2278979 h 5071844"/>
              <a:gd name="connsiteX8020" fmla="*/ 8493106 w 10020803"/>
              <a:gd name="connsiteY8020" fmla="*/ 2287357 h 5071844"/>
              <a:gd name="connsiteX8021" fmla="*/ 8501484 w 10020803"/>
              <a:gd name="connsiteY8021" fmla="*/ 2278979 h 5071844"/>
              <a:gd name="connsiteX8022" fmla="*/ 8512655 w 10020803"/>
              <a:gd name="connsiteY8022" fmla="*/ 2290150 h 5071844"/>
              <a:gd name="connsiteX8023" fmla="*/ 8501484 w 10020803"/>
              <a:gd name="connsiteY8023" fmla="*/ 2290150 h 5071844"/>
              <a:gd name="connsiteX8024" fmla="*/ 8523827 w 10020803"/>
              <a:gd name="connsiteY8024" fmla="*/ 2301322 h 5071844"/>
              <a:gd name="connsiteX8025" fmla="*/ 8534998 w 10020803"/>
              <a:gd name="connsiteY8025" fmla="*/ 2301322 h 5071844"/>
              <a:gd name="connsiteX8026" fmla="*/ 8534998 w 10020803"/>
              <a:gd name="connsiteY8026" fmla="*/ 2290150 h 5071844"/>
              <a:gd name="connsiteX8027" fmla="*/ 8546171 w 10020803"/>
              <a:gd name="connsiteY8027" fmla="*/ 2301322 h 5071844"/>
              <a:gd name="connsiteX8028" fmla="*/ 8579685 w 10020803"/>
              <a:gd name="connsiteY8028" fmla="*/ 2312493 h 5071844"/>
              <a:gd name="connsiteX8029" fmla="*/ 8596442 w 10020803"/>
              <a:gd name="connsiteY8029" fmla="*/ 2318079 h 5071844"/>
              <a:gd name="connsiteX8030" fmla="*/ 8635542 w 10020803"/>
              <a:gd name="connsiteY8030" fmla="*/ 2334836 h 5071844"/>
              <a:gd name="connsiteX8031" fmla="*/ 9026543 w 10020803"/>
              <a:gd name="connsiteY8031" fmla="*/ 2446551 h 5071844"/>
              <a:gd name="connsiteX8032" fmla="*/ 9115914 w 10020803"/>
              <a:gd name="connsiteY8032" fmla="*/ 2468894 h 5071844"/>
              <a:gd name="connsiteX8033" fmla="*/ 9227629 w 10020803"/>
              <a:gd name="connsiteY8033" fmla="*/ 2502408 h 5071844"/>
              <a:gd name="connsiteX8034" fmla="*/ 9233215 w 10020803"/>
              <a:gd name="connsiteY8034" fmla="*/ 2507994 h 5071844"/>
              <a:gd name="connsiteX8035" fmla="*/ 9249972 w 10020803"/>
              <a:gd name="connsiteY8035" fmla="*/ 2513579 h 5071844"/>
              <a:gd name="connsiteX8036" fmla="*/ 9305829 w 10020803"/>
              <a:gd name="connsiteY8036" fmla="*/ 2524751 h 5071844"/>
              <a:gd name="connsiteX8037" fmla="*/ 9484573 w 10020803"/>
              <a:gd name="connsiteY8037" fmla="*/ 2580609 h 5071844"/>
              <a:gd name="connsiteX8038" fmla="*/ 9518088 w 10020803"/>
              <a:gd name="connsiteY8038" fmla="*/ 2586193 h 5071844"/>
              <a:gd name="connsiteX8039" fmla="*/ 9557188 w 10020803"/>
              <a:gd name="connsiteY8039" fmla="*/ 2597366 h 5071844"/>
              <a:gd name="connsiteX8040" fmla="*/ 9573945 w 10020803"/>
              <a:gd name="connsiteY8040" fmla="*/ 2602952 h 5071844"/>
              <a:gd name="connsiteX8041" fmla="*/ 9540431 w 10020803"/>
              <a:gd name="connsiteY8041" fmla="*/ 2602952 h 5071844"/>
              <a:gd name="connsiteX8042" fmla="*/ 9529258 w 10020803"/>
              <a:gd name="connsiteY8042" fmla="*/ 2602952 h 5071844"/>
              <a:gd name="connsiteX8043" fmla="*/ 9506915 w 10020803"/>
              <a:gd name="connsiteY8043" fmla="*/ 2602952 h 5071844"/>
              <a:gd name="connsiteX8044" fmla="*/ 9490158 w 10020803"/>
              <a:gd name="connsiteY8044" fmla="*/ 2597366 h 5071844"/>
              <a:gd name="connsiteX8045" fmla="*/ 9484573 w 10020803"/>
              <a:gd name="connsiteY8045" fmla="*/ 2591779 h 5071844"/>
              <a:gd name="connsiteX8046" fmla="*/ 9456644 w 10020803"/>
              <a:gd name="connsiteY8046" fmla="*/ 2580609 h 5071844"/>
              <a:gd name="connsiteX8047" fmla="*/ 9428716 w 10020803"/>
              <a:gd name="connsiteY8047" fmla="*/ 2580609 h 5071844"/>
              <a:gd name="connsiteX8048" fmla="*/ 9406373 w 10020803"/>
              <a:gd name="connsiteY8048" fmla="*/ 2569436 h 5071844"/>
              <a:gd name="connsiteX8049" fmla="*/ 9372859 w 10020803"/>
              <a:gd name="connsiteY8049" fmla="*/ 2569436 h 5071844"/>
              <a:gd name="connsiteX8050" fmla="*/ 9328172 w 10020803"/>
              <a:gd name="connsiteY8050" fmla="*/ 2558265 h 5071844"/>
              <a:gd name="connsiteX8051" fmla="*/ 9317002 w 10020803"/>
              <a:gd name="connsiteY8051" fmla="*/ 2558265 h 5071844"/>
              <a:gd name="connsiteX8052" fmla="*/ 9249972 w 10020803"/>
              <a:gd name="connsiteY8052" fmla="*/ 2535922 h 5071844"/>
              <a:gd name="connsiteX8053" fmla="*/ 9194115 w 10020803"/>
              <a:gd name="connsiteY8053" fmla="*/ 2519165 h 5071844"/>
              <a:gd name="connsiteX8054" fmla="*/ 9182944 w 10020803"/>
              <a:gd name="connsiteY8054" fmla="*/ 2513579 h 5071844"/>
              <a:gd name="connsiteX8055" fmla="*/ 9177358 w 10020803"/>
              <a:gd name="connsiteY8055" fmla="*/ 2502408 h 5071844"/>
              <a:gd name="connsiteX8056" fmla="*/ 9171772 w 10020803"/>
              <a:gd name="connsiteY8056" fmla="*/ 2502408 h 5071844"/>
              <a:gd name="connsiteX8057" fmla="*/ 9138257 w 10020803"/>
              <a:gd name="connsiteY8057" fmla="*/ 2502408 h 5071844"/>
              <a:gd name="connsiteX8058" fmla="*/ 9127087 w 10020803"/>
              <a:gd name="connsiteY8058" fmla="*/ 2502408 h 5071844"/>
              <a:gd name="connsiteX8059" fmla="*/ 9093571 w 10020803"/>
              <a:gd name="connsiteY8059" fmla="*/ 2480065 h 5071844"/>
              <a:gd name="connsiteX8060" fmla="*/ 9082400 w 10020803"/>
              <a:gd name="connsiteY8060" fmla="*/ 2480065 h 5071844"/>
              <a:gd name="connsiteX8061" fmla="*/ 9060057 w 10020803"/>
              <a:gd name="connsiteY8061" fmla="*/ 2480065 h 5071844"/>
              <a:gd name="connsiteX8062" fmla="*/ 9037714 w 10020803"/>
              <a:gd name="connsiteY8062" fmla="*/ 2480065 h 5071844"/>
              <a:gd name="connsiteX8063" fmla="*/ 9020957 w 10020803"/>
              <a:gd name="connsiteY8063" fmla="*/ 2474479 h 5071844"/>
              <a:gd name="connsiteX8064" fmla="*/ 9009786 w 10020803"/>
              <a:gd name="connsiteY8064" fmla="*/ 2468894 h 5071844"/>
              <a:gd name="connsiteX8065" fmla="*/ 8993029 w 10020803"/>
              <a:gd name="connsiteY8065" fmla="*/ 2468894 h 5071844"/>
              <a:gd name="connsiteX8066" fmla="*/ 8981856 w 10020803"/>
              <a:gd name="connsiteY8066" fmla="*/ 2468894 h 5071844"/>
              <a:gd name="connsiteX8067" fmla="*/ 8948342 w 10020803"/>
              <a:gd name="connsiteY8067" fmla="*/ 2457722 h 5071844"/>
              <a:gd name="connsiteX8068" fmla="*/ 8948342 w 10020803"/>
              <a:gd name="connsiteY8068" fmla="*/ 2463308 h 5071844"/>
              <a:gd name="connsiteX8069" fmla="*/ 8959515 w 10020803"/>
              <a:gd name="connsiteY8069" fmla="*/ 2468894 h 5071844"/>
              <a:gd name="connsiteX8070" fmla="*/ 8976272 w 10020803"/>
              <a:gd name="connsiteY8070" fmla="*/ 2474479 h 5071844"/>
              <a:gd name="connsiteX8071" fmla="*/ 8981856 w 10020803"/>
              <a:gd name="connsiteY8071" fmla="*/ 2480065 h 5071844"/>
              <a:gd name="connsiteX8072" fmla="*/ 8987443 w 10020803"/>
              <a:gd name="connsiteY8072" fmla="*/ 2480065 h 5071844"/>
              <a:gd name="connsiteX8073" fmla="*/ 8998614 w 10020803"/>
              <a:gd name="connsiteY8073" fmla="*/ 2480065 h 5071844"/>
              <a:gd name="connsiteX8074" fmla="*/ 9015372 w 10020803"/>
              <a:gd name="connsiteY8074" fmla="*/ 2485651 h 5071844"/>
              <a:gd name="connsiteX8075" fmla="*/ 9037714 w 10020803"/>
              <a:gd name="connsiteY8075" fmla="*/ 2496822 h 5071844"/>
              <a:gd name="connsiteX8076" fmla="*/ 9048886 w 10020803"/>
              <a:gd name="connsiteY8076" fmla="*/ 2496822 h 5071844"/>
              <a:gd name="connsiteX8077" fmla="*/ 9060057 w 10020803"/>
              <a:gd name="connsiteY8077" fmla="*/ 2502408 h 5071844"/>
              <a:gd name="connsiteX8078" fmla="*/ 9076814 w 10020803"/>
              <a:gd name="connsiteY8078" fmla="*/ 2507994 h 5071844"/>
              <a:gd name="connsiteX8079" fmla="*/ 9093571 w 10020803"/>
              <a:gd name="connsiteY8079" fmla="*/ 2513579 h 5071844"/>
              <a:gd name="connsiteX8080" fmla="*/ 9143844 w 10020803"/>
              <a:gd name="connsiteY8080" fmla="*/ 2519165 h 5071844"/>
              <a:gd name="connsiteX8081" fmla="*/ 9166187 w 10020803"/>
              <a:gd name="connsiteY8081" fmla="*/ 2530336 h 5071844"/>
              <a:gd name="connsiteX8082" fmla="*/ 9182944 w 10020803"/>
              <a:gd name="connsiteY8082" fmla="*/ 2535922 h 5071844"/>
              <a:gd name="connsiteX8083" fmla="*/ 9194115 w 10020803"/>
              <a:gd name="connsiteY8083" fmla="*/ 2535922 h 5071844"/>
              <a:gd name="connsiteX8084" fmla="*/ 9194115 w 10020803"/>
              <a:gd name="connsiteY8084" fmla="*/ 2547094 h 5071844"/>
              <a:gd name="connsiteX8085" fmla="*/ 9205286 w 10020803"/>
              <a:gd name="connsiteY8085" fmla="*/ 2547094 h 5071844"/>
              <a:gd name="connsiteX8086" fmla="*/ 9205286 w 10020803"/>
              <a:gd name="connsiteY8086" fmla="*/ 2535922 h 5071844"/>
              <a:gd name="connsiteX8087" fmla="*/ 9216458 w 10020803"/>
              <a:gd name="connsiteY8087" fmla="*/ 2547094 h 5071844"/>
              <a:gd name="connsiteX8088" fmla="*/ 9238801 w 10020803"/>
              <a:gd name="connsiteY8088" fmla="*/ 2558265 h 5071844"/>
              <a:gd name="connsiteX8089" fmla="*/ 9277901 w 10020803"/>
              <a:gd name="connsiteY8089" fmla="*/ 2558265 h 5071844"/>
              <a:gd name="connsiteX8090" fmla="*/ 9372859 w 10020803"/>
              <a:gd name="connsiteY8090" fmla="*/ 2580609 h 5071844"/>
              <a:gd name="connsiteX8091" fmla="*/ 9411959 w 10020803"/>
              <a:gd name="connsiteY8091" fmla="*/ 2591779 h 5071844"/>
              <a:gd name="connsiteX8092" fmla="*/ 9434301 w 10020803"/>
              <a:gd name="connsiteY8092" fmla="*/ 2597366 h 5071844"/>
              <a:gd name="connsiteX8093" fmla="*/ 9451058 w 10020803"/>
              <a:gd name="connsiteY8093" fmla="*/ 2591779 h 5071844"/>
              <a:gd name="connsiteX8094" fmla="*/ 9451058 w 10020803"/>
              <a:gd name="connsiteY8094" fmla="*/ 2602952 h 5071844"/>
              <a:gd name="connsiteX8095" fmla="*/ 9484573 w 10020803"/>
              <a:gd name="connsiteY8095" fmla="*/ 2614123 h 5071844"/>
              <a:gd name="connsiteX8096" fmla="*/ 9518088 w 10020803"/>
              <a:gd name="connsiteY8096" fmla="*/ 2614123 h 5071844"/>
              <a:gd name="connsiteX8097" fmla="*/ 9529258 w 10020803"/>
              <a:gd name="connsiteY8097" fmla="*/ 2614123 h 5071844"/>
              <a:gd name="connsiteX8098" fmla="*/ 9551602 w 10020803"/>
              <a:gd name="connsiteY8098" fmla="*/ 2625293 h 5071844"/>
              <a:gd name="connsiteX8099" fmla="*/ 9585116 w 10020803"/>
              <a:gd name="connsiteY8099" fmla="*/ 2636466 h 5071844"/>
              <a:gd name="connsiteX8100" fmla="*/ 9573945 w 10020803"/>
              <a:gd name="connsiteY8100" fmla="*/ 2636466 h 5071844"/>
              <a:gd name="connsiteX8101" fmla="*/ 9562772 w 10020803"/>
              <a:gd name="connsiteY8101" fmla="*/ 2647637 h 5071844"/>
              <a:gd name="connsiteX8102" fmla="*/ 9551602 w 10020803"/>
              <a:gd name="connsiteY8102" fmla="*/ 2647637 h 5071844"/>
              <a:gd name="connsiteX8103" fmla="*/ 9551602 w 10020803"/>
              <a:gd name="connsiteY8103" fmla="*/ 2658809 h 5071844"/>
              <a:gd name="connsiteX8104" fmla="*/ 9540431 w 10020803"/>
              <a:gd name="connsiteY8104" fmla="*/ 2658809 h 5071844"/>
              <a:gd name="connsiteX8105" fmla="*/ 9529258 w 10020803"/>
              <a:gd name="connsiteY8105" fmla="*/ 2658809 h 5071844"/>
              <a:gd name="connsiteX8106" fmla="*/ 9529258 w 10020803"/>
              <a:gd name="connsiteY8106" fmla="*/ 2647637 h 5071844"/>
              <a:gd name="connsiteX8107" fmla="*/ 9512501 w 10020803"/>
              <a:gd name="connsiteY8107" fmla="*/ 2647637 h 5071844"/>
              <a:gd name="connsiteX8108" fmla="*/ 9490158 w 10020803"/>
              <a:gd name="connsiteY8108" fmla="*/ 2658809 h 5071844"/>
              <a:gd name="connsiteX8109" fmla="*/ 9473401 w 10020803"/>
              <a:gd name="connsiteY8109" fmla="*/ 2658809 h 5071844"/>
              <a:gd name="connsiteX8110" fmla="*/ 9473401 w 10020803"/>
              <a:gd name="connsiteY8110" fmla="*/ 2647637 h 5071844"/>
              <a:gd name="connsiteX8111" fmla="*/ 9462230 w 10020803"/>
              <a:gd name="connsiteY8111" fmla="*/ 2636466 h 5071844"/>
              <a:gd name="connsiteX8112" fmla="*/ 9456644 w 10020803"/>
              <a:gd name="connsiteY8112" fmla="*/ 2636466 h 5071844"/>
              <a:gd name="connsiteX8113" fmla="*/ 9439887 w 10020803"/>
              <a:gd name="connsiteY8113" fmla="*/ 2636466 h 5071844"/>
              <a:gd name="connsiteX8114" fmla="*/ 9428716 w 10020803"/>
              <a:gd name="connsiteY8114" fmla="*/ 2636466 h 5071844"/>
              <a:gd name="connsiteX8115" fmla="*/ 9417544 w 10020803"/>
              <a:gd name="connsiteY8115" fmla="*/ 2636466 h 5071844"/>
              <a:gd name="connsiteX8116" fmla="*/ 9350516 w 10020803"/>
              <a:gd name="connsiteY8116" fmla="*/ 2602952 h 5071844"/>
              <a:gd name="connsiteX8117" fmla="*/ 9294658 w 10020803"/>
              <a:gd name="connsiteY8117" fmla="*/ 2597366 h 5071844"/>
              <a:gd name="connsiteX8118" fmla="*/ 9255558 w 10020803"/>
              <a:gd name="connsiteY8118" fmla="*/ 2591779 h 5071844"/>
              <a:gd name="connsiteX8119" fmla="*/ 9222044 w 10020803"/>
              <a:gd name="connsiteY8119" fmla="*/ 2580609 h 5071844"/>
              <a:gd name="connsiteX8120" fmla="*/ 9177358 w 10020803"/>
              <a:gd name="connsiteY8120" fmla="*/ 2569436 h 5071844"/>
              <a:gd name="connsiteX8121" fmla="*/ 9143844 w 10020803"/>
              <a:gd name="connsiteY8121" fmla="*/ 2563852 h 5071844"/>
              <a:gd name="connsiteX8122" fmla="*/ 9127087 w 10020803"/>
              <a:gd name="connsiteY8122" fmla="*/ 2552679 h 5071844"/>
              <a:gd name="connsiteX8123" fmla="*/ 9104743 w 10020803"/>
              <a:gd name="connsiteY8123" fmla="*/ 2558265 h 5071844"/>
              <a:gd name="connsiteX8124" fmla="*/ 9132671 w 10020803"/>
              <a:gd name="connsiteY8124" fmla="*/ 2569436 h 5071844"/>
              <a:gd name="connsiteX8125" fmla="*/ 9149428 w 10020803"/>
              <a:gd name="connsiteY8125" fmla="*/ 2580609 h 5071844"/>
              <a:gd name="connsiteX8126" fmla="*/ 9194115 w 10020803"/>
              <a:gd name="connsiteY8126" fmla="*/ 2591779 h 5071844"/>
              <a:gd name="connsiteX8127" fmla="*/ 9205286 w 10020803"/>
              <a:gd name="connsiteY8127" fmla="*/ 2602952 h 5071844"/>
              <a:gd name="connsiteX8128" fmla="*/ 9249972 w 10020803"/>
              <a:gd name="connsiteY8128" fmla="*/ 2614123 h 5071844"/>
              <a:gd name="connsiteX8129" fmla="*/ 9272315 w 10020803"/>
              <a:gd name="connsiteY8129" fmla="*/ 2614123 h 5071844"/>
              <a:gd name="connsiteX8130" fmla="*/ 9277901 w 10020803"/>
              <a:gd name="connsiteY8130" fmla="*/ 2608536 h 5071844"/>
              <a:gd name="connsiteX8131" fmla="*/ 9294658 w 10020803"/>
              <a:gd name="connsiteY8131" fmla="*/ 2614123 h 5071844"/>
              <a:gd name="connsiteX8132" fmla="*/ 9317002 w 10020803"/>
              <a:gd name="connsiteY8132" fmla="*/ 2625293 h 5071844"/>
              <a:gd name="connsiteX8133" fmla="*/ 9328172 w 10020803"/>
              <a:gd name="connsiteY8133" fmla="*/ 2636466 h 5071844"/>
              <a:gd name="connsiteX8134" fmla="*/ 9305829 w 10020803"/>
              <a:gd name="connsiteY8134" fmla="*/ 2647637 h 5071844"/>
              <a:gd name="connsiteX8135" fmla="*/ 9317002 w 10020803"/>
              <a:gd name="connsiteY8135" fmla="*/ 2658809 h 5071844"/>
              <a:gd name="connsiteX8136" fmla="*/ 9428716 w 10020803"/>
              <a:gd name="connsiteY8136" fmla="*/ 2681151 h 5071844"/>
              <a:gd name="connsiteX8137" fmla="*/ 9406373 w 10020803"/>
              <a:gd name="connsiteY8137" fmla="*/ 2669980 h 5071844"/>
              <a:gd name="connsiteX8138" fmla="*/ 9361687 w 10020803"/>
              <a:gd name="connsiteY8138" fmla="*/ 2658809 h 5071844"/>
              <a:gd name="connsiteX8139" fmla="*/ 9350516 w 10020803"/>
              <a:gd name="connsiteY8139" fmla="*/ 2653223 h 5071844"/>
              <a:gd name="connsiteX8140" fmla="*/ 9339343 w 10020803"/>
              <a:gd name="connsiteY8140" fmla="*/ 2658809 h 5071844"/>
              <a:gd name="connsiteX8141" fmla="*/ 9339343 w 10020803"/>
              <a:gd name="connsiteY8141" fmla="*/ 2647637 h 5071844"/>
              <a:gd name="connsiteX8142" fmla="*/ 9350516 w 10020803"/>
              <a:gd name="connsiteY8142" fmla="*/ 2636466 h 5071844"/>
              <a:gd name="connsiteX8143" fmla="*/ 9372859 w 10020803"/>
              <a:gd name="connsiteY8143" fmla="*/ 2636466 h 5071844"/>
              <a:gd name="connsiteX8144" fmla="*/ 9406373 w 10020803"/>
              <a:gd name="connsiteY8144" fmla="*/ 2647637 h 5071844"/>
              <a:gd name="connsiteX8145" fmla="*/ 9439887 w 10020803"/>
              <a:gd name="connsiteY8145" fmla="*/ 2647637 h 5071844"/>
              <a:gd name="connsiteX8146" fmla="*/ 9462230 w 10020803"/>
              <a:gd name="connsiteY8146" fmla="*/ 2669980 h 5071844"/>
              <a:gd name="connsiteX8147" fmla="*/ 9473401 w 10020803"/>
              <a:gd name="connsiteY8147" fmla="*/ 2681151 h 5071844"/>
              <a:gd name="connsiteX8148" fmla="*/ 9484573 w 10020803"/>
              <a:gd name="connsiteY8148" fmla="*/ 2681151 h 5071844"/>
              <a:gd name="connsiteX8149" fmla="*/ 9495744 w 10020803"/>
              <a:gd name="connsiteY8149" fmla="*/ 2681151 h 5071844"/>
              <a:gd name="connsiteX8150" fmla="*/ 9518088 w 10020803"/>
              <a:gd name="connsiteY8150" fmla="*/ 2681151 h 5071844"/>
              <a:gd name="connsiteX8151" fmla="*/ 9529258 w 10020803"/>
              <a:gd name="connsiteY8151" fmla="*/ 2692323 h 5071844"/>
              <a:gd name="connsiteX8152" fmla="*/ 9529258 w 10020803"/>
              <a:gd name="connsiteY8152" fmla="*/ 2714666 h 5071844"/>
              <a:gd name="connsiteX8153" fmla="*/ 9551602 w 10020803"/>
              <a:gd name="connsiteY8153" fmla="*/ 2725837 h 5071844"/>
              <a:gd name="connsiteX8154" fmla="*/ 9518088 w 10020803"/>
              <a:gd name="connsiteY8154" fmla="*/ 2737008 h 5071844"/>
              <a:gd name="connsiteX8155" fmla="*/ 9518088 w 10020803"/>
              <a:gd name="connsiteY8155" fmla="*/ 2725837 h 5071844"/>
              <a:gd name="connsiteX8156" fmla="*/ 9506915 w 10020803"/>
              <a:gd name="connsiteY8156" fmla="*/ 2737008 h 5071844"/>
              <a:gd name="connsiteX8157" fmla="*/ 9462230 w 10020803"/>
              <a:gd name="connsiteY8157" fmla="*/ 2725837 h 5071844"/>
              <a:gd name="connsiteX8158" fmla="*/ 9395201 w 10020803"/>
              <a:gd name="connsiteY8158" fmla="*/ 2725837 h 5071844"/>
              <a:gd name="connsiteX8159" fmla="*/ 9350516 w 10020803"/>
              <a:gd name="connsiteY8159" fmla="*/ 2725837 h 5071844"/>
              <a:gd name="connsiteX8160" fmla="*/ 9339343 w 10020803"/>
              <a:gd name="connsiteY8160" fmla="*/ 2714666 h 5071844"/>
              <a:gd name="connsiteX8161" fmla="*/ 9339343 w 10020803"/>
              <a:gd name="connsiteY8161" fmla="*/ 2703494 h 5071844"/>
              <a:gd name="connsiteX8162" fmla="*/ 9328172 w 10020803"/>
              <a:gd name="connsiteY8162" fmla="*/ 2714666 h 5071844"/>
              <a:gd name="connsiteX8163" fmla="*/ 9294658 w 10020803"/>
              <a:gd name="connsiteY8163" fmla="*/ 2703494 h 5071844"/>
              <a:gd name="connsiteX8164" fmla="*/ 9283486 w 10020803"/>
              <a:gd name="connsiteY8164" fmla="*/ 2703494 h 5071844"/>
              <a:gd name="connsiteX8165" fmla="*/ 9266729 w 10020803"/>
              <a:gd name="connsiteY8165" fmla="*/ 2703494 h 5071844"/>
              <a:gd name="connsiteX8166" fmla="*/ 9255558 w 10020803"/>
              <a:gd name="connsiteY8166" fmla="*/ 2703494 h 5071844"/>
              <a:gd name="connsiteX8167" fmla="*/ 9249972 w 10020803"/>
              <a:gd name="connsiteY8167" fmla="*/ 2703494 h 5071844"/>
              <a:gd name="connsiteX8168" fmla="*/ 9216458 w 10020803"/>
              <a:gd name="connsiteY8168" fmla="*/ 2692323 h 5071844"/>
              <a:gd name="connsiteX8169" fmla="*/ 9222044 w 10020803"/>
              <a:gd name="connsiteY8169" fmla="*/ 2703494 h 5071844"/>
              <a:gd name="connsiteX8170" fmla="*/ 9238801 w 10020803"/>
              <a:gd name="connsiteY8170" fmla="*/ 2703494 h 5071844"/>
              <a:gd name="connsiteX8171" fmla="*/ 9261144 w 10020803"/>
              <a:gd name="connsiteY8171" fmla="*/ 2714666 h 5071844"/>
              <a:gd name="connsiteX8172" fmla="*/ 9277901 w 10020803"/>
              <a:gd name="connsiteY8172" fmla="*/ 2714666 h 5071844"/>
              <a:gd name="connsiteX8173" fmla="*/ 9283486 w 10020803"/>
              <a:gd name="connsiteY8173" fmla="*/ 2725837 h 5071844"/>
              <a:gd name="connsiteX8174" fmla="*/ 9277901 w 10020803"/>
              <a:gd name="connsiteY8174" fmla="*/ 2731423 h 5071844"/>
              <a:gd name="connsiteX8175" fmla="*/ 9261144 w 10020803"/>
              <a:gd name="connsiteY8175" fmla="*/ 2737008 h 5071844"/>
              <a:gd name="connsiteX8176" fmla="*/ 9249972 w 10020803"/>
              <a:gd name="connsiteY8176" fmla="*/ 2737008 h 5071844"/>
              <a:gd name="connsiteX8177" fmla="*/ 9451058 w 10020803"/>
              <a:gd name="connsiteY8177" fmla="*/ 2781694 h 5071844"/>
              <a:gd name="connsiteX8178" fmla="*/ 9518088 w 10020803"/>
              <a:gd name="connsiteY8178" fmla="*/ 2792865 h 5071844"/>
              <a:gd name="connsiteX8179" fmla="*/ 9540431 w 10020803"/>
              <a:gd name="connsiteY8179" fmla="*/ 2804038 h 5071844"/>
              <a:gd name="connsiteX8180" fmla="*/ 9518088 w 10020803"/>
              <a:gd name="connsiteY8180" fmla="*/ 2804038 h 5071844"/>
              <a:gd name="connsiteX8181" fmla="*/ 9451058 w 10020803"/>
              <a:gd name="connsiteY8181" fmla="*/ 2815208 h 5071844"/>
              <a:gd name="connsiteX8182" fmla="*/ 9428716 w 10020803"/>
              <a:gd name="connsiteY8182" fmla="*/ 2815208 h 5071844"/>
              <a:gd name="connsiteX8183" fmla="*/ 9406373 w 10020803"/>
              <a:gd name="connsiteY8183" fmla="*/ 2815208 h 5071844"/>
              <a:gd name="connsiteX8184" fmla="*/ 9395201 w 10020803"/>
              <a:gd name="connsiteY8184" fmla="*/ 2804038 h 5071844"/>
              <a:gd name="connsiteX8185" fmla="*/ 9372859 w 10020803"/>
              <a:gd name="connsiteY8185" fmla="*/ 2804038 h 5071844"/>
              <a:gd name="connsiteX8186" fmla="*/ 9261144 w 10020803"/>
              <a:gd name="connsiteY8186" fmla="*/ 2792865 h 5071844"/>
              <a:gd name="connsiteX8187" fmla="*/ 9255558 w 10020803"/>
              <a:gd name="connsiteY8187" fmla="*/ 2792865 h 5071844"/>
              <a:gd name="connsiteX8188" fmla="*/ 9238801 w 10020803"/>
              <a:gd name="connsiteY8188" fmla="*/ 2792865 h 5071844"/>
              <a:gd name="connsiteX8189" fmla="*/ 9238801 w 10020803"/>
              <a:gd name="connsiteY8189" fmla="*/ 2804038 h 5071844"/>
              <a:gd name="connsiteX8190" fmla="*/ 9272315 w 10020803"/>
              <a:gd name="connsiteY8190" fmla="*/ 2815208 h 5071844"/>
              <a:gd name="connsiteX8191" fmla="*/ 9305829 w 10020803"/>
              <a:gd name="connsiteY8191" fmla="*/ 2826381 h 5071844"/>
              <a:gd name="connsiteX8192" fmla="*/ 9361687 w 10020803"/>
              <a:gd name="connsiteY8192" fmla="*/ 2837552 h 5071844"/>
              <a:gd name="connsiteX8193" fmla="*/ 9406373 w 10020803"/>
              <a:gd name="connsiteY8193" fmla="*/ 2837552 h 5071844"/>
              <a:gd name="connsiteX8194" fmla="*/ 9428716 w 10020803"/>
              <a:gd name="connsiteY8194" fmla="*/ 2859895 h 5071844"/>
              <a:gd name="connsiteX8195" fmla="*/ 9406373 w 10020803"/>
              <a:gd name="connsiteY8195" fmla="*/ 2848724 h 5071844"/>
              <a:gd name="connsiteX8196" fmla="*/ 9384030 w 10020803"/>
              <a:gd name="connsiteY8196" fmla="*/ 2848724 h 5071844"/>
              <a:gd name="connsiteX8197" fmla="*/ 9462230 w 10020803"/>
              <a:gd name="connsiteY8197" fmla="*/ 2882238 h 5071844"/>
              <a:gd name="connsiteX8198" fmla="*/ 9495744 w 10020803"/>
              <a:gd name="connsiteY8198" fmla="*/ 2893409 h 5071844"/>
              <a:gd name="connsiteX8199" fmla="*/ 9484573 w 10020803"/>
              <a:gd name="connsiteY8199" fmla="*/ 2904581 h 5071844"/>
              <a:gd name="connsiteX8200" fmla="*/ 9439887 w 10020803"/>
              <a:gd name="connsiteY8200" fmla="*/ 2904581 h 5071844"/>
              <a:gd name="connsiteX8201" fmla="*/ 9411959 w 10020803"/>
              <a:gd name="connsiteY8201" fmla="*/ 2898995 h 5071844"/>
              <a:gd name="connsiteX8202" fmla="*/ 9395201 w 10020803"/>
              <a:gd name="connsiteY8202" fmla="*/ 2893409 h 5071844"/>
              <a:gd name="connsiteX8203" fmla="*/ 9378444 w 10020803"/>
              <a:gd name="connsiteY8203" fmla="*/ 2887823 h 5071844"/>
              <a:gd name="connsiteX8204" fmla="*/ 9350516 w 10020803"/>
              <a:gd name="connsiteY8204" fmla="*/ 2882238 h 5071844"/>
              <a:gd name="connsiteX8205" fmla="*/ 9339343 w 10020803"/>
              <a:gd name="connsiteY8205" fmla="*/ 2876652 h 5071844"/>
              <a:gd name="connsiteX8206" fmla="*/ 9328172 w 10020803"/>
              <a:gd name="connsiteY8206" fmla="*/ 2871066 h 5071844"/>
              <a:gd name="connsiteX8207" fmla="*/ 9317002 w 10020803"/>
              <a:gd name="connsiteY8207" fmla="*/ 2871066 h 5071844"/>
              <a:gd name="connsiteX8208" fmla="*/ 9305829 w 10020803"/>
              <a:gd name="connsiteY8208" fmla="*/ 2859895 h 5071844"/>
              <a:gd name="connsiteX8209" fmla="*/ 9294658 w 10020803"/>
              <a:gd name="connsiteY8209" fmla="*/ 2859895 h 5071844"/>
              <a:gd name="connsiteX8210" fmla="*/ 9261144 w 10020803"/>
              <a:gd name="connsiteY8210" fmla="*/ 2854309 h 5071844"/>
              <a:gd name="connsiteX8211" fmla="*/ 9222044 w 10020803"/>
              <a:gd name="connsiteY8211" fmla="*/ 2848724 h 5071844"/>
              <a:gd name="connsiteX8212" fmla="*/ 9205286 w 10020803"/>
              <a:gd name="connsiteY8212" fmla="*/ 2848724 h 5071844"/>
              <a:gd name="connsiteX8213" fmla="*/ 9160601 w 10020803"/>
              <a:gd name="connsiteY8213" fmla="*/ 2826381 h 5071844"/>
              <a:gd name="connsiteX8214" fmla="*/ 9143844 w 10020803"/>
              <a:gd name="connsiteY8214" fmla="*/ 2820795 h 5071844"/>
              <a:gd name="connsiteX8215" fmla="*/ 9115914 w 10020803"/>
              <a:gd name="connsiteY8215" fmla="*/ 2826381 h 5071844"/>
              <a:gd name="connsiteX8216" fmla="*/ 9082400 w 10020803"/>
              <a:gd name="connsiteY8216" fmla="*/ 2820795 h 5071844"/>
              <a:gd name="connsiteX8217" fmla="*/ 9026543 w 10020803"/>
              <a:gd name="connsiteY8217" fmla="*/ 2804038 h 5071844"/>
              <a:gd name="connsiteX8218" fmla="*/ 9004200 w 10020803"/>
              <a:gd name="connsiteY8218" fmla="*/ 2804038 h 5071844"/>
              <a:gd name="connsiteX8219" fmla="*/ 8914828 w 10020803"/>
              <a:gd name="connsiteY8219" fmla="*/ 2770524 h 5071844"/>
              <a:gd name="connsiteX8220" fmla="*/ 8925999 w 10020803"/>
              <a:gd name="connsiteY8220" fmla="*/ 2781694 h 5071844"/>
              <a:gd name="connsiteX8221" fmla="*/ 8948342 w 10020803"/>
              <a:gd name="connsiteY8221" fmla="*/ 2787281 h 5071844"/>
              <a:gd name="connsiteX8222" fmla="*/ 8993029 w 10020803"/>
              <a:gd name="connsiteY8222" fmla="*/ 2804038 h 5071844"/>
              <a:gd name="connsiteX8223" fmla="*/ 9020957 w 10020803"/>
              <a:gd name="connsiteY8223" fmla="*/ 2820795 h 5071844"/>
              <a:gd name="connsiteX8224" fmla="*/ 9054472 w 10020803"/>
              <a:gd name="connsiteY8224" fmla="*/ 2826381 h 5071844"/>
              <a:gd name="connsiteX8225" fmla="*/ 9071229 w 10020803"/>
              <a:gd name="connsiteY8225" fmla="*/ 2837552 h 5071844"/>
              <a:gd name="connsiteX8226" fmla="*/ 9104743 w 10020803"/>
              <a:gd name="connsiteY8226" fmla="*/ 2848724 h 5071844"/>
              <a:gd name="connsiteX8227" fmla="*/ 9110330 w 10020803"/>
              <a:gd name="connsiteY8227" fmla="*/ 2848724 h 5071844"/>
              <a:gd name="connsiteX8228" fmla="*/ 9127087 w 10020803"/>
              <a:gd name="connsiteY8228" fmla="*/ 2848724 h 5071844"/>
              <a:gd name="connsiteX8229" fmla="*/ 9143844 w 10020803"/>
              <a:gd name="connsiteY8229" fmla="*/ 2854309 h 5071844"/>
              <a:gd name="connsiteX8230" fmla="*/ 9138257 w 10020803"/>
              <a:gd name="connsiteY8230" fmla="*/ 2859895 h 5071844"/>
              <a:gd name="connsiteX8231" fmla="*/ 9127087 w 10020803"/>
              <a:gd name="connsiteY8231" fmla="*/ 2871066 h 5071844"/>
              <a:gd name="connsiteX8232" fmla="*/ 9138257 w 10020803"/>
              <a:gd name="connsiteY8232" fmla="*/ 2871066 h 5071844"/>
              <a:gd name="connsiteX8233" fmla="*/ 9171772 w 10020803"/>
              <a:gd name="connsiteY8233" fmla="*/ 2871066 h 5071844"/>
              <a:gd name="connsiteX8234" fmla="*/ 9205286 w 10020803"/>
              <a:gd name="connsiteY8234" fmla="*/ 2882238 h 5071844"/>
              <a:gd name="connsiteX8235" fmla="*/ 9227629 w 10020803"/>
              <a:gd name="connsiteY8235" fmla="*/ 2893409 h 5071844"/>
              <a:gd name="connsiteX8236" fmla="*/ 9261144 w 10020803"/>
              <a:gd name="connsiteY8236" fmla="*/ 2893409 h 5071844"/>
              <a:gd name="connsiteX8237" fmla="*/ 9283486 w 10020803"/>
              <a:gd name="connsiteY8237" fmla="*/ 2904581 h 5071844"/>
              <a:gd name="connsiteX8238" fmla="*/ 9328172 w 10020803"/>
              <a:gd name="connsiteY8238" fmla="*/ 2926923 h 5071844"/>
              <a:gd name="connsiteX8239" fmla="*/ 9339343 w 10020803"/>
              <a:gd name="connsiteY8239" fmla="*/ 2938095 h 5071844"/>
              <a:gd name="connsiteX8240" fmla="*/ 9384030 w 10020803"/>
              <a:gd name="connsiteY8240" fmla="*/ 2949266 h 5071844"/>
              <a:gd name="connsiteX8241" fmla="*/ 9512501 w 10020803"/>
              <a:gd name="connsiteY8241" fmla="*/ 2988366 h 5071844"/>
              <a:gd name="connsiteX8242" fmla="*/ 9629801 w 10020803"/>
              <a:gd name="connsiteY8242" fmla="*/ 3005124 h 5071844"/>
              <a:gd name="connsiteX8243" fmla="*/ 9663316 w 10020803"/>
              <a:gd name="connsiteY8243" fmla="*/ 3016296 h 5071844"/>
              <a:gd name="connsiteX8244" fmla="*/ 9674487 w 10020803"/>
              <a:gd name="connsiteY8244" fmla="*/ 3016296 h 5071844"/>
              <a:gd name="connsiteX8245" fmla="*/ 9640973 w 10020803"/>
              <a:gd name="connsiteY8245" fmla="*/ 3021881 h 5071844"/>
              <a:gd name="connsiteX8246" fmla="*/ 9629801 w 10020803"/>
              <a:gd name="connsiteY8246" fmla="*/ 3027467 h 5071844"/>
              <a:gd name="connsiteX8247" fmla="*/ 9629801 w 10020803"/>
              <a:gd name="connsiteY8247" fmla="*/ 3038638 h 5071844"/>
              <a:gd name="connsiteX8248" fmla="*/ 9640973 w 10020803"/>
              <a:gd name="connsiteY8248" fmla="*/ 3038638 h 5071844"/>
              <a:gd name="connsiteX8249" fmla="*/ 9652145 w 10020803"/>
              <a:gd name="connsiteY8249" fmla="*/ 3049810 h 5071844"/>
              <a:gd name="connsiteX8250" fmla="*/ 9680073 w 10020803"/>
              <a:gd name="connsiteY8250" fmla="*/ 3055396 h 5071844"/>
              <a:gd name="connsiteX8251" fmla="*/ 9708001 w 10020803"/>
              <a:gd name="connsiteY8251" fmla="*/ 3060981 h 5071844"/>
              <a:gd name="connsiteX8252" fmla="*/ 9730346 w 10020803"/>
              <a:gd name="connsiteY8252" fmla="*/ 3072153 h 5071844"/>
              <a:gd name="connsiteX8253" fmla="*/ 9786202 w 10020803"/>
              <a:gd name="connsiteY8253" fmla="*/ 3094495 h 5071844"/>
              <a:gd name="connsiteX8254" fmla="*/ 9864402 w 10020803"/>
              <a:gd name="connsiteY8254" fmla="*/ 3116838 h 5071844"/>
              <a:gd name="connsiteX8255" fmla="*/ 9719173 w 10020803"/>
              <a:gd name="connsiteY8255" fmla="*/ 3083324 h 5071844"/>
              <a:gd name="connsiteX8256" fmla="*/ 9674487 w 10020803"/>
              <a:gd name="connsiteY8256" fmla="*/ 3066567 h 5071844"/>
              <a:gd name="connsiteX8257" fmla="*/ 9635388 w 10020803"/>
              <a:gd name="connsiteY8257" fmla="*/ 3055396 h 5071844"/>
              <a:gd name="connsiteX8258" fmla="*/ 9607459 w 10020803"/>
              <a:gd name="connsiteY8258" fmla="*/ 3049810 h 5071844"/>
              <a:gd name="connsiteX8259" fmla="*/ 9551602 w 10020803"/>
              <a:gd name="connsiteY8259" fmla="*/ 3027467 h 5071844"/>
              <a:gd name="connsiteX8260" fmla="*/ 9495744 w 10020803"/>
              <a:gd name="connsiteY8260" fmla="*/ 3027467 h 5071844"/>
              <a:gd name="connsiteX8261" fmla="*/ 9473401 w 10020803"/>
              <a:gd name="connsiteY8261" fmla="*/ 3021881 h 5071844"/>
              <a:gd name="connsiteX8262" fmla="*/ 9445473 w 10020803"/>
              <a:gd name="connsiteY8262" fmla="*/ 3010710 h 5071844"/>
              <a:gd name="connsiteX8263" fmla="*/ 9411959 w 10020803"/>
              <a:gd name="connsiteY8263" fmla="*/ 3005124 h 5071844"/>
              <a:gd name="connsiteX8264" fmla="*/ 9384030 w 10020803"/>
              <a:gd name="connsiteY8264" fmla="*/ 2993953 h 5071844"/>
              <a:gd name="connsiteX8265" fmla="*/ 9350516 w 10020803"/>
              <a:gd name="connsiteY8265" fmla="*/ 2982780 h 5071844"/>
              <a:gd name="connsiteX8266" fmla="*/ 9317002 w 10020803"/>
              <a:gd name="connsiteY8266" fmla="*/ 2982780 h 5071844"/>
              <a:gd name="connsiteX8267" fmla="*/ 9289072 w 10020803"/>
              <a:gd name="connsiteY8267" fmla="*/ 2977196 h 5071844"/>
              <a:gd name="connsiteX8268" fmla="*/ 9272315 w 10020803"/>
              <a:gd name="connsiteY8268" fmla="*/ 2966023 h 5071844"/>
              <a:gd name="connsiteX8269" fmla="*/ 9255558 w 10020803"/>
              <a:gd name="connsiteY8269" fmla="*/ 2960439 h 5071844"/>
              <a:gd name="connsiteX8270" fmla="*/ 9222044 w 10020803"/>
              <a:gd name="connsiteY8270" fmla="*/ 2954852 h 5071844"/>
              <a:gd name="connsiteX8271" fmla="*/ 9188529 w 10020803"/>
              <a:gd name="connsiteY8271" fmla="*/ 2943680 h 5071844"/>
              <a:gd name="connsiteX8272" fmla="*/ 9166187 w 10020803"/>
              <a:gd name="connsiteY8272" fmla="*/ 2949266 h 5071844"/>
              <a:gd name="connsiteX8273" fmla="*/ 9143844 w 10020803"/>
              <a:gd name="connsiteY8273" fmla="*/ 2943680 h 5071844"/>
              <a:gd name="connsiteX8274" fmla="*/ 9121500 w 10020803"/>
              <a:gd name="connsiteY8274" fmla="*/ 2938095 h 5071844"/>
              <a:gd name="connsiteX8275" fmla="*/ 9104743 w 10020803"/>
              <a:gd name="connsiteY8275" fmla="*/ 2926923 h 5071844"/>
              <a:gd name="connsiteX8276" fmla="*/ 9071229 w 10020803"/>
              <a:gd name="connsiteY8276" fmla="*/ 2926923 h 5071844"/>
              <a:gd name="connsiteX8277" fmla="*/ 9026543 w 10020803"/>
              <a:gd name="connsiteY8277" fmla="*/ 2915752 h 5071844"/>
              <a:gd name="connsiteX8278" fmla="*/ 9020957 w 10020803"/>
              <a:gd name="connsiteY8278" fmla="*/ 2915752 h 5071844"/>
              <a:gd name="connsiteX8279" fmla="*/ 9015372 w 10020803"/>
              <a:gd name="connsiteY8279" fmla="*/ 2926923 h 5071844"/>
              <a:gd name="connsiteX8280" fmla="*/ 9048886 w 10020803"/>
              <a:gd name="connsiteY8280" fmla="*/ 2943680 h 5071844"/>
              <a:gd name="connsiteX8281" fmla="*/ 9093571 w 10020803"/>
              <a:gd name="connsiteY8281" fmla="*/ 2960439 h 5071844"/>
              <a:gd name="connsiteX8282" fmla="*/ 9115914 w 10020803"/>
              <a:gd name="connsiteY8282" fmla="*/ 2960439 h 5071844"/>
              <a:gd name="connsiteX8283" fmla="*/ 9182944 w 10020803"/>
              <a:gd name="connsiteY8283" fmla="*/ 2977196 h 5071844"/>
              <a:gd name="connsiteX8284" fmla="*/ 9238801 w 10020803"/>
              <a:gd name="connsiteY8284" fmla="*/ 2993953 h 5071844"/>
              <a:gd name="connsiteX8285" fmla="*/ 9238801 w 10020803"/>
              <a:gd name="connsiteY8285" fmla="*/ 3005124 h 5071844"/>
              <a:gd name="connsiteX8286" fmla="*/ 9216458 w 10020803"/>
              <a:gd name="connsiteY8286" fmla="*/ 2999537 h 5071844"/>
              <a:gd name="connsiteX8287" fmla="*/ 9205286 w 10020803"/>
              <a:gd name="connsiteY8287" fmla="*/ 3005124 h 5071844"/>
              <a:gd name="connsiteX8288" fmla="*/ 9171772 w 10020803"/>
              <a:gd name="connsiteY8288" fmla="*/ 3016296 h 5071844"/>
              <a:gd name="connsiteX8289" fmla="*/ 9138257 w 10020803"/>
              <a:gd name="connsiteY8289" fmla="*/ 3005124 h 5071844"/>
              <a:gd name="connsiteX8290" fmla="*/ 9082400 w 10020803"/>
              <a:gd name="connsiteY8290" fmla="*/ 2993953 h 5071844"/>
              <a:gd name="connsiteX8291" fmla="*/ 8981856 w 10020803"/>
              <a:gd name="connsiteY8291" fmla="*/ 2971609 h 5071844"/>
              <a:gd name="connsiteX8292" fmla="*/ 9182944 w 10020803"/>
              <a:gd name="connsiteY8292" fmla="*/ 3038638 h 5071844"/>
              <a:gd name="connsiteX8293" fmla="*/ 9238801 w 10020803"/>
              <a:gd name="connsiteY8293" fmla="*/ 3060981 h 5071844"/>
              <a:gd name="connsiteX8294" fmla="*/ 9216458 w 10020803"/>
              <a:gd name="connsiteY8294" fmla="*/ 3060981 h 5071844"/>
              <a:gd name="connsiteX8295" fmla="*/ 9205286 w 10020803"/>
              <a:gd name="connsiteY8295" fmla="*/ 3060981 h 5071844"/>
              <a:gd name="connsiteX8296" fmla="*/ 9238801 w 10020803"/>
              <a:gd name="connsiteY8296" fmla="*/ 3077738 h 5071844"/>
              <a:gd name="connsiteX8297" fmla="*/ 9272315 w 10020803"/>
              <a:gd name="connsiteY8297" fmla="*/ 3094495 h 5071844"/>
              <a:gd name="connsiteX8298" fmla="*/ 9305829 w 10020803"/>
              <a:gd name="connsiteY8298" fmla="*/ 3105667 h 5071844"/>
              <a:gd name="connsiteX8299" fmla="*/ 9328172 w 10020803"/>
              <a:gd name="connsiteY8299" fmla="*/ 3105667 h 5071844"/>
              <a:gd name="connsiteX8300" fmla="*/ 9350516 w 10020803"/>
              <a:gd name="connsiteY8300" fmla="*/ 3116838 h 5071844"/>
              <a:gd name="connsiteX8301" fmla="*/ 9462230 w 10020803"/>
              <a:gd name="connsiteY8301" fmla="*/ 3150352 h 5071844"/>
              <a:gd name="connsiteX8302" fmla="*/ 9490158 w 10020803"/>
              <a:gd name="connsiteY8302" fmla="*/ 3150352 h 5071844"/>
              <a:gd name="connsiteX8303" fmla="*/ 9506915 w 10020803"/>
              <a:gd name="connsiteY8303" fmla="*/ 3161524 h 5071844"/>
              <a:gd name="connsiteX8304" fmla="*/ 9518088 w 10020803"/>
              <a:gd name="connsiteY8304" fmla="*/ 3167111 h 5071844"/>
              <a:gd name="connsiteX8305" fmla="*/ 9551602 w 10020803"/>
              <a:gd name="connsiteY8305" fmla="*/ 3172695 h 5071844"/>
              <a:gd name="connsiteX8306" fmla="*/ 9596287 w 10020803"/>
              <a:gd name="connsiteY8306" fmla="*/ 3195039 h 5071844"/>
              <a:gd name="connsiteX8307" fmla="*/ 9585116 w 10020803"/>
              <a:gd name="connsiteY8307" fmla="*/ 3195039 h 5071844"/>
              <a:gd name="connsiteX8308" fmla="*/ 9562772 w 10020803"/>
              <a:gd name="connsiteY8308" fmla="*/ 3195039 h 5071844"/>
              <a:gd name="connsiteX8309" fmla="*/ 9518088 w 10020803"/>
              <a:gd name="connsiteY8309" fmla="*/ 3183868 h 5071844"/>
              <a:gd name="connsiteX8310" fmla="*/ 9495744 w 10020803"/>
              <a:gd name="connsiteY8310" fmla="*/ 3172695 h 5071844"/>
              <a:gd name="connsiteX8311" fmla="*/ 9473401 w 10020803"/>
              <a:gd name="connsiteY8311" fmla="*/ 3172695 h 5071844"/>
              <a:gd name="connsiteX8312" fmla="*/ 9406373 w 10020803"/>
              <a:gd name="connsiteY8312" fmla="*/ 3150352 h 5071844"/>
              <a:gd name="connsiteX8313" fmla="*/ 9350516 w 10020803"/>
              <a:gd name="connsiteY8313" fmla="*/ 3133595 h 5071844"/>
              <a:gd name="connsiteX8314" fmla="*/ 9328172 w 10020803"/>
              <a:gd name="connsiteY8314" fmla="*/ 3128010 h 5071844"/>
              <a:gd name="connsiteX8315" fmla="*/ 9249972 w 10020803"/>
              <a:gd name="connsiteY8315" fmla="*/ 3105667 h 5071844"/>
              <a:gd name="connsiteX8316" fmla="*/ 9227629 w 10020803"/>
              <a:gd name="connsiteY8316" fmla="*/ 3105667 h 5071844"/>
              <a:gd name="connsiteX8317" fmla="*/ 9171772 w 10020803"/>
              <a:gd name="connsiteY8317" fmla="*/ 3094495 h 5071844"/>
              <a:gd name="connsiteX8318" fmla="*/ 9149428 w 10020803"/>
              <a:gd name="connsiteY8318" fmla="*/ 3083324 h 5071844"/>
              <a:gd name="connsiteX8319" fmla="*/ 9121500 w 10020803"/>
              <a:gd name="connsiteY8319" fmla="*/ 3077738 h 5071844"/>
              <a:gd name="connsiteX8320" fmla="*/ 9104743 w 10020803"/>
              <a:gd name="connsiteY8320" fmla="*/ 3072153 h 5071844"/>
              <a:gd name="connsiteX8321" fmla="*/ 9093571 w 10020803"/>
              <a:gd name="connsiteY8321" fmla="*/ 3083324 h 5071844"/>
              <a:gd name="connsiteX8322" fmla="*/ 9093571 w 10020803"/>
              <a:gd name="connsiteY8322" fmla="*/ 3072153 h 5071844"/>
              <a:gd name="connsiteX8323" fmla="*/ 9076814 w 10020803"/>
              <a:gd name="connsiteY8323" fmla="*/ 3072153 h 5071844"/>
              <a:gd name="connsiteX8324" fmla="*/ 9071229 w 10020803"/>
              <a:gd name="connsiteY8324" fmla="*/ 3072153 h 5071844"/>
              <a:gd name="connsiteX8325" fmla="*/ 9060057 w 10020803"/>
              <a:gd name="connsiteY8325" fmla="*/ 3083324 h 5071844"/>
              <a:gd name="connsiteX8326" fmla="*/ 9048886 w 10020803"/>
              <a:gd name="connsiteY8326" fmla="*/ 3083324 h 5071844"/>
              <a:gd name="connsiteX8327" fmla="*/ 9048886 w 10020803"/>
              <a:gd name="connsiteY8327" fmla="*/ 3094495 h 5071844"/>
              <a:gd name="connsiteX8328" fmla="*/ 8959515 w 10020803"/>
              <a:gd name="connsiteY8328" fmla="*/ 3060981 h 5071844"/>
              <a:gd name="connsiteX8329" fmla="*/ 8948342 w 10020803"/>
              <a:gd name="connsiteY8329" fmla="*/ 3060981 h 5071844"/>
              <a:gd name="connsiteX8330" fmla="*/ 8937172 w 10020803"/>
              <a:gd name="connsiteY8330" fmla="*/ 3060981 h 5071844"/>
              <a:gd name="connsiteX8331" fmla="*/ 8925999 w 10020803"/>
              <a:gd name="connsiteY8331" fmla="*/ 3049810 h 5071844"/>
              <a:gd name="connsiteX8332" fmla="*/ 8903657 w 10020803"/>
              <a:gd name="connsiteY8332" fmla="*/ 3049810 h 5071844"/>
              <a:gd name="connsiteX8333" fmla="*/ 8892485 w 10020803"/>
              <a:gd name="connsiteY8333" fmla="*/ 3049810 h 5071844"/>
              <a:gd name="connsiteX8334" fmla="*/ 8903657 w 10020803"/>
              <a:gd name="connsiteY8334" fmla="*/ 3060981 h 5071844"/>
              <a:gd name="connsiteX8335" fmla="*/ 8903657 w 10020803"/>
              <a:gd name="connsiteY8335" fmla="*/ 3072153 h 5071844"/>
              <a:gd name="connsiteX8336" fmla="*/ 8925999 w 10020803"/>
              <a:gd name="connsiteY8336" fmla="*/ 3072153 h 5071844"/>
              <a:gd name="connsiteX8337" fmla="*/ 8948342 w 10020803"/>
              <a:gd name="connsiteY8337" fmla="*/ 3083324 h 5071844"/>
              <a:gd name="connsiteX8338" fmla="*/ 8965099 w 10020803"/>
              <a:gd name="connsiteY8338" fmla="*/ 3083324 h 5071844"/>
              <a:gd name="connsiteX8339" fmla="*/ 8970686 w 10020803"/>
              <a:gd name="connsiteY8339" fmla="*/ 3083324 h 5071844"/>
              <a:gd name="connsiteX8340" fmla="*/ 9026543 w 10020803"/>
              <a:gd name="connsiteY8340" fmla="*/ 3105667 h 5071844"/>
              <a:gd name="connsiteX8341" fmla="*/ 9104743 w 10020803"/>
              <a:gd name="connsiteY8341" fmla="*/ 3128010 h 5071844"/>
              <a:gd name="connsiteX8342" fmla="*/ 9082400 w 10020803"/>
              <a:gd name="connsiteY8342" fmla="*/ 3139181 h 5071844"/>
              <a:gd name="connsiteX8343" fmla="*/ 9093571 w 10020803"/>
              <a:gd name="connsiteY8343" fmla="*/ 3150352 h 5071844"/>
              <a:gd name="connsiteX8344" fmla="*/ 9127087 w 10020803"/>
              <a:gd name="connsiteY8344" fmla="*/ 3167111 h 5071844"/>
              <a:gd name="connsiteX8345" fmla="*/ 9166187 w 10020803"/>
              <a:gd name="connsiteY8345" fmla="*/ 3178282 h 5071844"/>
              <a:gd name="connsiteX8346" fmla="*/ 9182944 w 10020803"/>
              <a:gd name="connsiteY8346" fmla="*/ 3183868 h 5071844"/>
              <a:gd name="connsiteX8347" fmla="*/ 9194115 w 10020803"/>
              <a:gd name="connsiteY8347" fmla="*/ 3183868 h 5071844"/>
              <a:gd name="connsiteX8348" fmla="*/ 9194115 w 10020803"/>
              <a:gd name="connsiteY8348" fmla="*/ 3195039 h 5071844"/>
              <a:gd name="connsiteX8349" fmla="*/ 9210872 w 10020803"/>
              <a:gd name="connsiteY8349" fmla="*/ 3195039 h 5071844"/>
              <a:gd name="connsiteX8350" fmla="*/ 9227629 w 10020803"/>
              <a:gd name="connsiteY8350" fmla="*/ 3189452 h 5071844"/>
              <a:gd name="connsiteX8351" fmla="*/ 9244386 w 10020803"/>
              <a:gd name="connsiteY8351" fmla="*/ 3183868 h 5071844"/>
              <a:gd name="connsiteX8352" fmla="*/ 9249972 w 10020803"/>
              <a:gd name="connsiteY8352" fmla="*/ 3195039 h 5071844"/>
              <a:gd name="connsiteX8353" fmla="*/ 9261144 w 10020803"/>
              <a:gd name="connsiteY8353" fmla="*/ 3206211 h 5071844"/>
              <a:gd name="connsiteX8354" fmla="*/ 9261144 w 10020803"/>
              <a:gd name="connsiteY8354" fmla="*/ 3195039 h 5071844"/>
              <a:gd name="connsiteX8355" fmla="*/ 9272315 w 10020803"/>
              <a:gd name="connsiteY8355" fmla="*/ 3195039 h 5071844"/>
              <a:gd name="connsiteX8356" fmla="*/ 9294658 w 10020803"/>
              <a:gd name="connsiteY8356" fmla="*/ 3206211 h 5071844"/>
              <a:gd name="connsiteX8357" fmla="*/ 9350516 w 10020803"/>
              <a:gd name="connsiteY8357" fmla="*/ 3228553 h 5071844"/>
              <a:gd name="connsiteX8358" fmla="*/ 9384030 w 10020803"/>
              <a:gd name="connsiteY8358" fmla="*/ 3239725 h 5071844"/>
              <a:gd name="connsiteX8359" fmla="*/ 9423130 w 10020803"/>
              <a:gd name="connsiteY8359" fmla="*/ 3245310 h 5071844"/>
              <a:gd name="connsiteX8360" fmla="*/ 9462230 w 10020803"/>
              <a:gd name="connsiteY8360" fmla="*/ 3250896 h 5071844"/>
              <a:gd name="connsiteX8361" fmla="*/ 9484573 w 10020803"/>
              <a:gd name="connsiteY8361" fmla="*/ 3273239 h 5071844"/>
              <a:gd name="connsiteX8362" fmla="*/ 9406373 w 10020803"/>
              <a:gd name="connsiteY8362" fmla="*/ 3262068 h 5071844"/>
              <a:gd name="connsiteX8363" fmla="*/ 9372859 w 10020803"/>
              <a:gd name="connsiteY8363" fmla="*/ 3250896 h 5071844"/>
              <a:gd name="connsiteX8364" fmla="*/ 9328172 w 10020803"/>
              <a:gd name="connsiteY8364" fmla="*/ 3239725 h 5071844"/>
              <a:gd name="connsiteX8365" fmla="*/ 9294658 w 10020803"/>
              <a:gd name="connsiteY8365" fmla="*/ 3228553 h 5071844"/>
              <a:gd name="connsiteX8366" fmla="*/ 9227629 w 10020803"/>
              <a:gd name="connsiteY8366" fmla="*/ 3206211 h 5071844"/>
              <a:gd name="connsiteX8367" fmla="*/ 9004200 w 10020803"/>
              <a:gd name="connsiteY8367" fmla="*/ 3139181 h 5071844"/>
              <a:gd name="connsiteX8368" fmla="*/ 8948342 w 10020803"/>
              <a:gd name="connsiteY8368" fmla="*/ 3128010 h 5071844"/>
              <a:gd name="connsiteX8369" fmla="*/ 8937172 w 10020803"/>
              <a:gd name="connsiteY8369" fmla="*/ 3116838 h 5071844"/>
              <a:gd name="connsiteX8370" fmla="*/ 8903657 w 10020803"/>
              <a:gd name="connsiteY8370" fmla="*/ 3116838 h 5071844"/>
              <a:gd name="connsiteX8371" fmla="*/ 8870142 w 10020803"/>
              <a:gd name="connsiteY8371" fmla="*/ 3116838 h 5071844"/>
              <a:gd name="connsiteX8372" fmla="*/ 8892485 w 10020803"/>
              <a:gd name="connsiteY8372" fmla="*/ 3128010 h 5071844"/>
              <a:gd name="connsiteX8373" fmla="*/ 8937172 w 10020803"/>
              <a:gd name="connsiteY8373" fmla="*/ 3150352 h 5071844"/>
              <a:gd name="connsiteX8374" fmla="*/ 8959515 w 10020803"/>
              <a:gd name="connsiteY8374" fmla="*/ 3161524 h 5071844"/>
              <a:gd name="connsiteX8375" fmla="*/ 8970686 w 10020803"/>
              <a:gd name="connsiteY8375" fmla="*/ 3172695 h 5071844"/>
              <a:gd name="connsiteX8376" fmla="*/ 8981856 w 10020803"/>
              <a:gd name="connsiteY8376" fmla="*/ 3183868 h 5071844"/>
              <a:gd name="connsiteX8377" fmla="*/ 8925999 w 10020803"/>
              <a:gd name="connsiteY8377" fmla="*/ 3172695 h 5071844"/>
              <a:gd name="connsiteX8378" fmla="*/ 8914828 w 10020803"/>
              <a:gd name="connsiteY8378" fmla="*/ 3172695 h 5071844"/>
              <a:gd name="connsiteX8379" fmla="*/ 8937172 w 10020803"/>
              <a:gd name="connsiteY8379" fmla="*/ 3183868 h 5071844"/>
              <a:gd name="connsiteX8380" fmla="*/ 8959515 w 10020803"/>
              <a:gd name="connsiteY8380" fmla="*/ 3189452 h 5071844"/>
              <a:gd name="connsiteX8381" fmla="*/ 8970686 w 10020803"/>
              <a:gd name="connsiteY8381" fmla="*/ 3195039 h 5071844"/>
              <a:gd name="connsiteX8382" fmla="*/ 8993029 w 10020803"/>
              <a:gd name="connsiteY8382" fmla="*/ 3206211 h 5071844"/>
              <a:gd name="connsiteX8383" fmla="*/ 9009786 w 10020803"/>
              <a:gd name="connsiteY8383" fmla="*/ 3206211 h 5071844"/>
              <a:gd name="connsiteX8384" fmla="*/ 9015372 w 10020803"/>
              <a:gd name="connsiteY8384" fmla="*/ 3206211 h 5071844"/>
              <a:gd name="connsiteX8385" fmla="*/ 9048886 w 10020803"/>
              <a:gd name="connsiteY8385" fmla="*/ 3228553 h 5071844"/>
              <a:gd name="connsiteX8386" fmla="*/ 9093571 w 10020803"/>
              <a:gd name="connsiteY8386" fmla="*/ 3239725 h 5071844"/>
              <a:gd name="connsiteX8387" fmla="*/ 9104743 w 10020803"/>
              <a:gd name="connsiteY8387" fmla="*/ 3250896 h 5071844"/>
              <a:gd name="connsiteX8388" fmla="*/ 9082400 w 10020803"/>
              <a:gd name="connsiteY8388" fmla="*/ 3250896 h 5071844"/>
              <a:gd name="connsiteX8389" fmla="*/ 9071229 w 10020803"/>
              <a:gd name="connsiteY8389" fmla="*/ 3250896 h 5071844"/>
              <a:gd name="connsiteX8390" fmla="*/ 9060057 w 10020803"/>
              <a:gd name="connsiteY8390" fmla="*/ 3250896 h 5071844"/>
              <a:gd name="connsiteX8391" fmla="*/ 8981856 w 10020803"/>
              <a:gd name="connsiteY8391" fmla="*/ 3228553 h 5071844"/>
              <a:gd name="connsiteX8392" fmla="*/ 8959515 w 10020803"/>
              <a:gd name="connsiteY8392" fmla="*/ 3222968 h 5071844"/>
              <a:gd name="connsiteX8393" fmla="*/ 8948342 w 10020803"/>
              <a:gd name="connsiteY8393" fmla="*/ 3217382 h 5071844"/>
              <a:gd name="connsiteX8394" fmla="*/ 8914828 w 10020803"/>
              <a:gd name="connsiteY8394" fmla="*/ 3217382 h 5071844"/>
              <a:gd name="connsiteX8395" fmla="*/ 8892485 w 10020803"/>
              <a:gd name="connsiteY8395" fmla="*/ 3206211 h 5071844"/>
              <a:gd name="connsiteX8396" fmla="*/ 8870142 w 10020803"/>
              <a:gd name="connsiteY8396" fmla="*/ 3206211 h 5071844"/>
              <a:gd name="connsiteX8397" fmla="*/ 8858971 w 10020803"/>
              <a:gd name="connsiteY8397" fmla="*/ 3195039 h 5071844"/>
              <a:gd name="connsiteX8398" fmla="*/ 8836628 w 10020803"/>
              <a:gd name="connsiteY8398" fmla="*/ 3195039 h 5071844"/>
              <a:gd name="connsiteX8399" fmla="*/ 8814285 w 10020803"/>
              <a:gd name="connsiteY8399" fmla="*/ 3189452 h 5071844"/>
              <a:gd name="connsiteX8400" fmla="*/ 8803114 w 10020803"/>
              <a:gd name="connsiteY8400" fmla="*/ 3183868 h 5071844"/>
              <a:gd name="connsiteX8401" fmla="*/ 8747257 w 10020803"/>
              <a:gd name="connsiteY8401" fmla="*/ 3172695 h 5071844"/>
              <a:gd name="connsiteX8402" fmla="*/ 8702570 w 10020803"/>
              <a:gd name="connsiteY8402" fmla="*/ 3172695 h 5071844"/>
              <a:gd name="connsiteX8403" fmla="*/ 8646713 w 10020803"/>
              <a:gd name="connsiteY8403" fmla="*/ 3150352 h 5071844"/>
              <a:gd name="connsiteX8404" fmla="*/ 8624370 w 10020803"/>
              <a:gd name="connsiteY8404" fmla="*/ 3144767 h 5071844"/>
              <a:gd name="connsiteX8405" fmla="*/ 8602028 w 10020803"/>
              <a:gd name="connsiteY8405" fmla="*/ 3133595 h 5071844"/>
              <a:gd name="connsiteX8406" fmla="*/ 8574099 w 10020803"/>
              <a:gd name="connsiteY8406" fmla="*/ 3122424 h 5071844"/>
              <a:gd name="connsiteX8407" fmla="*/ 8546171 w 10020803"/>
              <a:gd name="connsiteY8407" fmla="*/ 3116838 h 5071844"/>
              <a:gd name="connsiteX8408" fmla="*/ 8490312 w 10020803"/>
              <a:gd name="connsiteY8408" fmla="*/ 3105667 h 5071844"/>
              <a:gd name="connsiteX8409" fmla="*/ 8467970 w 10020803"/>
              <a:gd name="connsiteY8409" fmla="*/ 3116838 h 5071844"/>
              <a:gd name="connsiteX8410" fmla="*/ 8534998 w 10020803"/>
              <a:gd name="connsiteY8410" fmla="*/ 3128010 h 5071844"/>
              <a:gd name="connsiteX8411" fmla="*/ 8546171 w 10020803"/>
              <a:gd name="connsiteY8411" fmla="*/ 3144767 h 5071844"/>
              <a:gd name="connsiteX8412" fmla="*/ 8568512 w 10020803"/>
              <a:gd name="connsiteY8412" fmla="*/ 3139181 h 5071844"/>
              <a:gd name="connsiteX8413" fmla="*/ 8579685 w 10020803"/>
              <a:gd name="connsiteY8413" fmla="*/ 3150352 h 5071844"/>
              <a:gd name="connsiteX8414" fmla="*/ 8602028 w 10020803"/>
              <a:gd name="connsiteY8414" fmla="*/ 3161524 h 5071844"/>
              <a:gd name="connsiteX8415" fmla="*/ 8635542 w 10020803"/>
              <a:gd name="connsiteY8415" fmla="*/ 3167111 h 5071844"/>
              <a:gd name="connsiteX8416" fmla="*/ 8663470 w 10020803"/>
              <a:gd name="connsiteY8416" fmla="*/ 3172695 h 5071844"/>
              <a:gd name="connsiteX8417" fmla="*/ 8680227 w 10020803"/>
              <a:gd name="connsiteY8417" fmla="*/ 3183868 h 5071844"/>
              <a:gd name="connsiteX8418" fmla="*/ 8691399 w 10020803"/>
              <a:gd name="connsiteY8418" fmla="*/ 3183868 h 5071844"/>
              <a:gd name="connsiteX8419" fmla="*/ 8691399 w 10020803"/>
              <a:gd name="connsiteY8419" fmla="*/ 3195039 h 5071844"/>
              <a:gd name="connsiteX8420" fmla="*/ 8702570 w 10020803"/>
              <a:gd name="connsiteY8420" fmla="*/ 3195039 h 5071844"/>
              <a:gd name="connsiteX8421" fmla="*/ 8791941 w 10020803"/>
              <a:gd name="connsiteY8421" fmla="*/ 3217382 h 5071844"/>
              <a:gd name="connsiteX8422" fmla="*/ 8803114 w 10020803"/>
              <a:gd name="connsiteY8422" fmla="*/ 3217382 h 5071844"/>
              <a:gd name="connsiteX8423" fmla="*/ 8808700 w 10020803"/>
              <a:gd name="connsiteY8423" fmla="*/ 3217382 h 5071844"/>
              <a:gd name="connsiteX8424" fmla="*/ 8836628 w 10020803"/>
              <a:gd name="connsiteY8424" fmla="*/ 3228553 h 5071844"/>
              <a:gd name="connsiteX8425" fmla="*/ 8870142 w 10020803"/>
              <a:gd name="connsiteY8425" fmla="*/ 3239725 h 5071844"/>
              <a:gd name="connsiteX8426" fmla="*/ 8892485 w 10020803"/>
              <a:gd name="connsiteY8426" fmla="*/ 3245310 h 5071844"/>
              <a:gd name="connsiteX8427" fmla="*/ 8903657 w 10020803"/>
              <a:gd name="connsiteY8427" fmla="*/ 3250896 h 5071844"/>
              <a:gd name="connsiteX8428" fmla="*/ 8914828 w 10020803"/>
              <a:gd name="connsiteY8428" fmla="*/ 3256482 h 5071844"/>
              <a:gd name="connsiteX8429" fmla="*/ 8970686 w 10020803"/>
              <a:gd name="connsiteY8429" fmla="*/ 3262068 h 5071844"/>
              <a:gd name="connsiteX8430" fmla="*/ 9004200 w 10020803"/>
              <a:gd name="connsiteY8430" fmla="*/ 3273239 h 5071844"/>
              <a:gd name="connsiteX8431" fmla="*/ 8993029 w 10020803"/>
              <a:gd name="connsiteY8431" fmla="*/ 3284410 h 5071844"/>
              <a:gd name="connsiteX8432" fmla="*/ 8981856 w 10020803"/>
              <a:gd name="connsiteY8432" fmla="*/ 3295582 h 5071844"/>
              <a:gd name="connsiteX8433" fmla="*/ 9015372 w 10020803"/>
              <a:gd name="connsiteY8433" fmla="*/ 3295582 h 5071844"/>
              <a:gd name="connsiteX8434" fmla="*/ 9043300 w 10020803"/>
              <a:gd name="connsiteY8434" fmla="*/ 3289996 h 5071844"/>
              <a:gd name="connsiteX8435" fmla="*/ 9071229 w 10020803"/>
              <a:gd name="connsiteY8435" fmla="*/ 3306753 h 5071844"/>
              <a:gd name="connsiteX8436" fmla="*/ 9082400 w 10020803"/>
              <a:gd name="connsiteY8436" fmla="*/ 3312339 h 5071844"/>
              <a:gd name="connsiteX8437" fmla="*/ 9104743 w 10020803"/>
              <a:gd name="connsiteY8437" fmla="*/ 3306753 h 5071844"/>
              <a:gd name="connsiteX8438" fmla="*/ 9160601 w 10020803"/>
              <a:gd name="connsiteY8438" fmla="*/ 3329096 h 5071844"/>
              <a:gd name="connsiteX8439" fmla="*/ 9149428 w 10020803"/>
              <a:gd name="connsiteY8439" fmla="*/ 3329096 h 5071844"/>
              <a:gd name="connsiteX8440" fmla="*/ 9138257 w 10020803"/>
              <a:gd name="connsiteY8440" fmla="*/ 3329096 h 5071844"/>
              <a:gd name="connsiteX8441" fmla="*/ 9205286 w 10020803"/>
              <a:gd name="connsiteY8441" fmla="*/ 3362610 h 5071844"/>
              <a:gd name="connsiteX8442" fmla="*/ 9222044 w 10020803"/>
              <a:gd name="connsiteY8442" fmla="*/ 3362610 h 5071844"/>
              <a:gd name="connsiteX8443" fmla="*/ 9227629 w 10020803"/>
              <a:gd name="connsiteY8443" fmla="*/ 3362610 h 5071844"/>
              <a:gd name="connsiteX8444" fmla="*/ 9238801 w 10020803"/>
              <a:gd name="connsiteY8444" fmla="*/ 3373783 h 5071844"/>
              <a:gd name="connsiteX8445" fmla="*/ 9451058 w 10020803"/>
              <a:gd name="connsiteY8445" fmla="*/ 3418468 h 5071844"/>
              <a:gd name="connsiteX8446" fmla="*/ 9518088 w 10020803"/>
              <a:gd name="connsiteY8446" fmla="*/ 3429640 h 5071844"/>
              <a:gd name="connsiteX8447" fmla="*/ 9529258 w 10020803"/>
              <a:gd name="connsiteY8447" fmla="*/ 3429640 h 5071844"/>
              <a:gd name="connsiteX8448" fmla="*/ 9518088 w 10020803"/>
              <a:gd name="connsiteY8448" fmla="*/ 3440811 h 5071844"/>
              <a:gd name="connsiteX8449" fmla="*/ 9495744 w 10020803"/>
              <a:gd name="connsiteY8449" fmla="*/ 3440811 h 5071844"/>
              <a:gd name="connsiteX8450" fmla="*/ 9484573 w 10020803"/>
              <a:gd name="connsiteY8450" fmla="*/ 3440811 h 5071844"/>
              <a:gd name="connsiteX8451" fmla="*/ 9462230 w 10020803"/>
              <a:gd name="connsiteY8451" fmla="*/ 3451982 h 5071844"/>
              <a:gd name="connsiteX8452" fmla="*/ 9439887 w 10020803"/>
              <a:gd name="connsiteY8452" fmla="*/ 3451982 h 5071844"/>
              <a:gd name="connsiteX8453" fmla="*/ 9395201 w 10020803"/>
              <a:gd name="connsiteY8453" fmla="*/ 3435225 h 5071844"/>
              <a:gd name="connsiteX8454" fmla="*/ 9361687 w 10020803"/>
              <a:gd name="connsiteY8454" fmla="*/ 3435225 h 5071844"/>
              <a:gd name="connsiteX8455" fmla="*/ 9339343 w 10020803"/>
              <a:gd name="connsiteY8455" fmla="*/ 3429640 h 5071844"/>
              <a:gd name="connsiteX8456" fmla="*/ 9317002 w 10020803"/>
              <a:gd name="connsiteY8456" fmla="*/ 3429640 h 5071844"/>
              <a:gd name="connsiteX8457" fmla="*/ 9300243 w 10020803"/>
              <a:gd name="connsiteY8457" fmla="*/ 3424054 h 5071844"/>
              <a:gd name="connsiteX8458" fmla="*/ 9294658 w 10020803"/>
              <a:gd name="connsiteY8458" fmla="*/ 3418468 h 5071844"/>
              <a:gd name="connsiteX8459" fmla="*/ 9283486 w 10020803"/>
              <a:gd name="connsiteY8459" fmla="*/ 3418468 h 5071844"/>
              <a:gd name="connsiteX8460" fmla="*/ 9261144 w 10020803"/>
              <a:gd name="connsiteY8460" fmla="*/ 3407297 h 5071844"/>
              <a:gd name="connsiteX8461" fmla="*/ 9227629 w 10020803"/>
              <a:gd name="connsiteY8461" fmla="*/ 3396124 h 5071844"/>
              <a:gd name="connsiteX8462" fmla="*/ 9205286 w 10020803"/>
              <a:gd name="connsiteY8462" fmla="*/ 3401711 h 5071844"/>
              <a:gd name="connsiteX8463" fmla="*/ 9182944 w 10020803"/>
              <a:gd name="connsiteY8463" fmla="*/ 3396124 h 5071844"/>
              <a:gd name="connsiteX8464" fmla="*/ 9149428 w 10020803"/>
              <a:gd name="connsiteY8464" fmla="*/ 3396124 h 5071844"/>
              <a:gd name="connsiteX8465" fmla="*/ 9149428 w 10020803"/>
              <a:gd name="connsiteY8465" fmla="*/ 3373783 h 5071844"/>
              <a:gd name="connsiteX8466" fmla="*/ 9149428 w 10020803"/>
              <a:gd name="connsiteY8466" fmla="*/ 3362610 h 5071844"/>
              <a:gd name="connsiteX8467" fmla="*/ 9138257 w 10020803"/>
              <a:gd name="connsiteY8467" fmla="*/ 3362610 h 5071844"/>
              <a:gd name="connsiteX8468" fmla="*/ 9127087 w 10020803"/>
              <a:gd name="connsiteY8468" fmla="*/ 3373783 h 5071844"/>
              <a:gd name="connsiteX8469" fmla="*/ 9127087 w 10020803"/>
              <a:gd name="connsiteY8469" fmla="*/ 3384954 h 5071844"/>
              <a:gd name="connsiteX8470" fmla="*/ 9087986 w 10020803"/>
              <a:gd name="connsiteY8470" fmla="*/ 3368197 h 5071844"/>
              <a:gd name="connsiteX8471" fmla="*/ 9054472 w 10020803"/>
              <a:gd name="connsiteY8471" fmla="*/ 3357024 h 5071844"/>
              <a:gd name="connsiteX8472" fmla="*/ 9032129 w 10020803"/>
              <a:gd name="connsiteY8472" fmla="*/ 3362610 h 5071844"/>
              <a:gd name="connsiteX8473" fmla="*/ 9015372 w 10020803"/>
              <a:gd name="connsiteY8473" fmla="*/ 3351440 h 5071844"/>
              <a:gd name="connsiteX8474" fmla="*/ 9004200 w 10020803"/>
              <a:gd name="connsiteY8474" fmla="*/ 3351440 h 5071844"/>
              <a:gd name="connsiteX8475" fmla="*/ 8993029 w 10020803"/>
              <a:gd name="connsiteY8475" fmla="*/ 3351440 h 5071844"/>
              <a:gd name="connsiteX8476" fmla="*/ 8970686 w 10020803"/>
              <a:gd name="connsiteY8476" fmla="*/ 3340267 h 5071844"/>
              <a:gd name="connsiteX8477" fmla="*/ 8959515 w 10020803"/>
              <a:gd name="connsiteY8477" fmla="*/ 3340267 h 5071844"/>
              <a:gd name="connsiteX8478" fmla="*/ 8959515 w 10020803"/>
              <a:gd name="connsiteY8478" fmla="*/ 3351440 h 5071844"/>
              <a:gd name="connsiteX8479" fmla="*/ 8981856 w 10020803"/>
              <a:gd name="connsiteY8479" fmla="*/ 3362610 h 5071844"/>
              <a:gd name="connsiteX8480" fmla="*/ 8993029 w 10020803"/>
              <a:gd name="connsiteY8480" fmla="*/ 3368197 h 5071844"/>
              <a:gd name="connsiteX8481" fmla="*/ 9026543 w 10020803"/>
              <a:gd name="connsiteY8481" fmla="*/ 3373783 h 5071844"/>
              <a:gd name="connsiteX8482" fmla="*/ 9048886 w 10020803"/>
              <a:gd name="connsiteY8482" fmla="*/ 3379367 h 5071844"/>
              <a:gd name="connsiteX8483" fmla="*/ 9065643 w 10020803"/>
              <a:gd name="connsiteY8483" fmla="*/ 3390540 h 5071844"/>
              <a:gd name="connsiteX8484" fmla="*/ 9087986 w 10020803"/>
              <a:gd name="connsiteY8484" fmla="*/ 3401711 h 5071844"/>
              <a:gd name="connsiteX8485" fmla="*/ 9115914 w 10020803"/>
              <a:gd name="connsiteY8485" fmla="*/ 3407297 h 5071844"/>
              <a:gd name="connsiteX8486" fmla="*/ 9182944 w 10020803"/>
              <a:gd name="connsiteY8486" fmla="*/ 3429640 h 5071844"/>
              <a:gd name="connsiteX8487" fmla="*/ 9194115 w 10020803"/>
              <a:gd name="connsiteY8487" fmla="*/ 3440811 h 5071844"/>
              <a:gd name="connsiteX8488" fmla="*/ 9171772 w 10020803"/>
              <a:gd name="connsiteY8488" fmla="*/ 3435225 h 5071844"/>
              <a:gd name="connsiteX8489" fmla="*/ 9160601 w 10020803"/>
              <a:gd name="connsiteY8489" fmla="*/ 3440811 h 5071844"/>
              <a:gd name="connsiteX8490" fmla="*/ 9149428 w 10020803"/>
              <a:gd name="connsiteY8490" fmla="*/ 3440811 h 5071844"/>
              <a:gd name="connsiteX8491" fmla="*/ 9149428 w 10020803"/>
              <a:gd name="connsiteY8491" fmla="*/ 3451982 h 5071844"/>
              <a:gd name="connsiteX8492" fmla="*/ 9138257 w 10020803"/>
              <a:gd name="connsiteY8492" fmla="*/ 3451982 h 5071844"/>
              <a:gd name="connsiteX8493" fmla="*/ 9127087 w 10020803"/>
              <a:gd name="connsiteY8493" fmla="*/ 3440811 h 5071844"/>
              <a:gd name="connsiteX8494" fmla="*/ 9115914 w 10020803"/>
              <a:gd name="connsiteY8494" fmla="*/ 3429640 h 5071844"/>
              <a:gd name="connsiteX8495" fmla="*/ 9104743 w 10020803"/>
              <a:gd name="connsiteY8495" fmla="*/ 3418468 h 5071844"/>
              <a:gd name="connsiteX8496" fmla="*/ 9071229 w 10020803"/>
              <a:gd name="connsiteY8496" fmla="*/ 3429640 h 5071844"/>
              <a:gd name="connsiteX8497" fmla="*/ 9060057 w 10020803"/>
              <a:gd name="connsiteY8497" fmla="*/ 3424054 h 5071844"/>
              <a:gd name="connsiteX8498" fmla="*/ 9048886 w 10020803"/>
              <a:gd name="connsiteY8498" fmla="*/ 3418468 h 5071844"/>
              <a:gd name="connsiteX8499" fmla="*/ 9048886 w 10020803"/>
              <a:gd name="connsiteY8499" fmla="*/ 3407297 h 5071844"/>
              <a:gd name="connsiteX8500" fmla="*/ 9037714 w 10020803"/>
              <a:gd name="connsiteY8500" fmla="*/ 3412883 h 5071844"/>
              <a:gd name="connsiteX8501" fmla="*/ 9004200 w 10020803"/>
              <a:gd name="connsiteY8501" fmla="*/ 3418468 h 5071844"/>
              <a:gd name="connsiteX8502" fmla="*/ 8981856 w 10020803"/>
              <a:gd name="connsiteY8502" fmla="*/ 3418468 h 5071844"/>
              <a:gd name="connsiteX8503" fmla="*/ 8959515 w 10020803"/>
              <a:gd name="connsiteY8503" fmla="*/ 3418468 h 5071844"/>
              <a:gd name="connsiteX8504" fmla="*/ 8959515 w 10020803"/>
              <a:gd name="connsiteY8504" fmla="*/ 3407297 h 5071844"/>
              <a:gd name="connsiteX8505" fmla="*/ 8903657 w 10020803"/>
              <a:gd name="connsiteY8505" fmla="*/ 3396124 h 5071844"/>
              <a:gd name="connsiteX8506" fmla="*/ 8892485 w 10020803"/>
              <a:gd name="connsiteY8506" fmla="*/ 3390540 h 5071844"/>
              <a:gd name="connsiteX8507" fmla="*/ 8870142 w 10020803"/>
              <a:gd name="connsiteY8507" fmla="*/ 3384954 h 5071844"/>
              <a:gd name="connsiteX8508" fmla="*/ 8858971 w 10020803"/>
              <a:gd name="connsiteY8508" fmla="*/ 3396124 h 5071844"/>
              <a:gd name="connsiteX8509" fmla="*/ 9004200 w 10020803"/>
              <a:gd name="connsiteY8509" fmla="*/ 3440811 h 5071844"/>
              <a:gd name="connsiteX8510" fmla="*/ 9104743 w 10020803"/>
              <a:gd name="connsiteY8510" fmla="*/ 3474325 h 5071844"/>
              <a:gd name="connsiteX8511" fmla="*/ 9093571 w 10020803"/>
              <a:gd name="connsiteY8511" fmla="*/ 3474325 h 5071844"/>
              <a:gd name="connsiteX8512" fmla="*/ 9071229 w 10020803"/>
              <a:gd name="connsiteY8512" fmla="*/ 3474325 h 5071844"/>
              <a:gd name="connsiteX8513" fmla="*/ 9115914 w 10020803"/>
              <a:gd name="connsiteY8513" fmla="*/ 3496668 h 5071844"/>
              <a:gd name="connsiteX8514" fmla="*/ 9138257 w 10020803"/>
              <a:gd name="connsiteY8514" fmla="*/ 3513425 h 5071844"/>
              <a:gd name="connsiteX8515" fmla="*/ 9149428 w 10020803"/>
              <a:gd name="connsiteY8515" fmla="*/ 3519011 h 5071844"/>
              <a:gd name="connsiteX8516" fmla="*/ 9171772 w 10020803"/>
              <a:gd name="connsiteY8516" fmla="*/ 3519011 h 5071844"/>
              <a:gd name="connsiteX8517" fmla="*/ 9194115 w 10020803"/>
              <a:gd name="connsiteY8517" fmla="*/ 3530182 h 5071844"/>
              <a:gd name="connsiteX8518" fmla="*/ 9216458 w 10020803"/>
              <a:gd name="connsiteY8518" fmla="*/ 3530182 h 5071844"/>
              <a:gd name="connsiteX8519" fmla="*/ 9339343 w 10020803"/>
              <a:gd name="connsiteY8519" fmla="*/ 3563698 h 5071844"/>
              <a:gd name="connsiteX8520" fmla="*/ 9350516 w 10020803"/>
              <a:gd name="connsiteY8520" fmla="*/ 3574869 h 5071844"/>
              <a:gd name="connsiteX8521" fmla="*/ 9372859 w 10020803"/>
              <a:gd name="connsiteY8521" fmla="*/ 3574869 h 5071844"/>
              <a:gd name="connsiteX8522" fmla="*/ 9384030 w 10020803"/>
              <a:gd name="connsiteY8522" fmla="*/ 3586039 h 5071844"/>
              <a:gd name="connsiteX8523" fmla="*/ 9428716 w 10020803"/>
              <a:gd name="connsiteY8523" fmla="*/ 3597212 h 5071844"/>
              <a:gd name="connsiteX8524" fmla="*/ 9473401 w 10020803"/>
              <a:gd name="connsiteY8524" fmla="*/ 3608383 h 5071844"/>
              <a:gd name="connsiteX8525" fmla="*/ 9451058 w 10020803"/>
              <a:gd name="connsiteY8525" fmla="*/ 3608383 h 5071844"/>
              <a:gd name="connsiteX8526" fmla="*/ 9428716 w 10020803"/>
              <a:gd name="connsiteY8526" fmla="*/ 3608383 h 5071844"/>
              <a:gd name="connsiteX8527" fmla="*/ 9361687 w 10020803"/>
              <a:gd name="connsiteY8527" fmla="*/ 3586039 h 5071844"/>
              <a:gd name="connsiteX8528" fmla="*/ 9216458 w 10020803"/>
              <a:gd name="connsiteY8528" fmla="*/ 3541355 h 5071844"/>
              <a:gd name="connsiteX8529" fmla="*/ 9194115 w 10020803"/>
              <a:gd name="connsiteY8529" fmla="*/ 3541355 h 5071844"/>
              <a:gd name="connsiteX8530" fmla="*/ 9127087 w 10020803"/>
              <a:gd name="connsiteY8530" fmla="*/ 3530182 h 5071844"/>
              <a:gd name="connsiteX8531" fmla="*/ 9093571 w 10020803"/>
              <a:gd name="connsiteY8531" fmla="*/ 3519011 h 5071844"/>
              <a:gd name="connsiteX8532" fmla="*/ 9071229 w 10020803"/>
              <a:gd name="connsiteY8532" fmla="*/ 3513425 h 5071844"/>
              <a:gd name="connsiteX8533" fmla="*/ 9060057 w 10020803"/>
              <a:gd name="connsiteY8533" fmla="*/ 3507839 h 5071844"/>
              <a:gd name="connsiteX8534" fmla="*/ 8993029 w 10020803"/>
              <a:gd name="connsiteY8534" fmla="*/ 3496668 h 5071844"/>
              <a:gd name="connsiteX8535" fmla="*/ 8970686 w 10020803"/>
              <a:gd name="connsiteY8535" fmla="*/ 3496668 h 5071844"/>
              <a:gd name="connsiteX8536" fmla="*/ 8959515 w 10020803"/>
              <a:gd name="connsiteY8536" fmla="*/ 3496668 h 5071844"/>
              <a:gd name="connsiteX8537" fmla="*/ 8937172 w 10020803"/>
              <a:gd name="connsiteY8537" fmla="*/ 3485497 h 5071844"/>
              <a:gd name="connsiteX8538" fmla="*/ 8937172 w 10020803"/>
              <a:gd name="connsiteY8538" fmla="*/ 3496668 h 5071844"/>
              <a:gd name="connsiteX8539" fmla="*/ 8920415 w 10020803"/>
              <a:gd name="connsiteY8539" fmla="*/ 3496668 h 5071844"/>
              <a:gd name="connsiteX8540" fmla="*/ 8914828 w 10020803"/>
              <a:gd name="connsiteY8540" fmla="*/ 3502254 h 5071844"/>
              <a:gd name="connsiteX8541" fmla="*/ 8903657 w 10020803"/>
              <a:gd name="connsiteY8541" fmla="*/ 3507839 h 5071844"/>
              <a:gd name="connsiteX8542" fmla="*/ 8858971 w 10020803"/>
              <a:gd name="connsiteY8542" fmla="*/ 3496668 h 5071844"/>
              <a:gd name="connsiteX8543" fmla="*/ 8803114 w 10020803"/>
              <a:gd name="connsiteY8543" fmla="*/ 3474325 h 5071844"/>
              <a:gd name="connsiteX8544" fmla="*/ 8786357 w 10020803"/>
              <a:gd name="connsiteY8544" fmla="*/ 3468740 h 5071844"/>
              <a:gd name="connsiteX8545" fmla="*/ 8769600 w 10020803"/>
              <a:gd name="connsiteY8545" fmla="*/ 3463154 h 5071844"/>
              <a:gd name="connsiteX8546" fmla="*/ 8730499 w 10020803"/>
              <a:gd name="connsiteY8546" fmla="*/ 3451982 h 5071844"/>
              <a:gd name="connsiteX8547" fmla="*/ 8708156 w 10020803"/>
              <a:gd name="connsiteY8547" fmla="*/ 3446397 h 5071844"/>
              <a:gd name="connsiteX8548" fmla="*/ 8691399 w 10020803"/>
              <a:gd name="connsiteY8548" fmla="*/ 3440811 h 5071844"/>
              <a:gd name="connsiteX8549" fmla="*/ 8657885 w 10020803"/>
              <a:gd name="connsiteY8549" fmla="*/ 3429640 h 5071844"/>
              <a:gd name="connsiteX8550" fmla="*/ 8613199 w 10020803"/>
              <a:gd name="connsiteY8550" fmla="*/ 3407297 h 5071844"/>
              <a:gd name="connsiteX8551" fmla="*/ 8579685 w 10020803"/>
              <a:gd name="connsiteY8551" fmla="*/ 3407297 h 5071844"/>
              <a:gd name="connsiteX8552" fmla="*/ 8523827 w 10020803"/>
              <a:gd name="connsiteY8552" fmla="*/ 3384954 h 5071844"/>
              <a:gd name="connsiteX8553" fmla="*/ 8490312 w 10020803"/>
              <a:gd name="connsiteY8553" fmla="*/ 3373783 h 5071844"/>
              <a:gd name="connsiteX8554" fmla="*/ 8479141 w 10020803"/>
              <a:gd name="connsiteY8554" fmla="*/ 3384954 h 5071844"/>
              <a:gd name="connsiteX8555" fmla="*/ 8501484 w 10020803"/>
              <a:gd name="connsiteY8555" fmla="*/ 3396124 h 5071844"/>
              <a:gd name="connsiteX8556" fmla="*/ 8523827 w 10020803"/>
              <a:gd name="connsiteY8556" fmla="*/ 3401711 h 5071844"/>
              <a:gd name="connsiteX8557" fmla="*/ 8534998 w 10020803"/>
              <a:gd name="connsiteY8557" fmla="*/ 3412883 h 5071844"/>
              <a:gd name="connsiteX8558" fmla="*/ 8557341 w 10020803"/>
              <a:gd name="connsiteY8558" fmla="*/ 3412883 h 5071844"/>
              <a:gd name="connsiteX8559" fmla="*/ 8590856 w 10020803"/>
              <a:gd name="connsiteY8559" fmla="*/ 3418468 h 5071844"/>
              <a:gd name="connsiteX8560" fmla="*/ 8646713 w 10020803"/>
              <a:gd name="connsiteY8560" fmla="*/ 3429640 h 5071844"/>
              <a:gd name="connsiteX8561" fmla="*/ 8646713 w 10020803"/>
              <a:gd name="connsiteY8561" fmla="*/ 3440811 h 5071844"/>
              <a:gd name="connsiteX8562" fmla="*/ 8652299 w 10020803"/>
              <a:gd name="connsiteY8562" fmla="*/ 3446397 h 5071844"/>
              <a:gd name="connsiteX8563" fmla="*/ 8669056 w 10020803"/>
              <a:gd name="connsiteY8563" fmla="*/ 3451982 h 5071844"/>
              <a:gd name="connsiteX8564" fmla="*/ 8708156 w 10020803"/>
              <a:gd name="connsiteY8564" fmla="*/ 3468740 h 5071844"/>
              <a:gd name="connsiteX8565" fmla="*/ 8741670 w 10020803"/>
              <a:gd name="connsiteY8565" fmla="*/ 3474325 h 5071844"/>
              <a:gd name="connsiteX8566" fmla="*/ 8752843 w 10020803"/>
              <a:gd name="connsiteY8566" fmla="*/ 3463154 h 5071844"/>
              <a:gd name="connsiteX8567" fmla="*/ 8758427 w 10020803"/>
              <a:gd name="connsiteY8567" fmla="*/ 3474325 h 5071844"/>
              <a:gd name="connsiteX8568" fmla="*/ 8791941 w 10020803"/>
              <a:gd name="connsiteY8568" fmla="*/ 3507839 h 5071844"/>
              <a:gd name="connsiteX8569" fmla="*/ 8836628 w 10020803"/>
              <a:gd name="connsiteY8569" fmla="*/ 3524598 h 5071844"/>
              <a:gd name="connsiteX8570" fmla="*/ 8847799 w 10020803"/>
              <a:gd name="connsiteY8570" fmla="*/ 3530182 h 5071844"/>
              <a:gd name="connsiteX8571" fmla="*/ 8903657 w 10020803"/>
              <a:gd name="connsiteY8571" fmla="*/ 3541355 h 5071844"/>
              <a:gd name="connsiteX8572" fmla="*/ 8970686 w 10020803"/>
              <a:gd name="connsiteY8572" fmla="*/ 3574869 h 5071844"/>
              <a:gd name="connsiteX8573" fmla="*/ 9037714 w 10020803"/>
              <a:gd name="connsiteY8573" fmla="*/ 3597212 h 5071844"/>
              <a:gd name="connsiteX8574" fmla="*/ 9048886 w 10020803"/>
              <a:gd name="connsiteY8574" fmla="*/ 3597212 h 5071844"/>
              <a:gd name="connsiteX8575" fmla="*/ 9054472 w 10020803"/>
              <a:gd name="connsiteY8575" fmla="*/ 3608383 h 5071844"/>
              <a:gd name="connsiteX8576" fmla="*/ 9026543 w 10020803"/>
              <a:gd name="connsiteY8576" fmla="*/ 3597212 h 5071844"/>
              <a:gd name="connsiteX8577" fmla="*/ 8959515 w 10020803"/>
              <a:gd name="connsiteY8577" fmla="*/ 3580455 h 5071844"/>
              <a:gd name="connsiteX8578" fmla="*/ 8909242 w 10020803"/>
              <a:gd name="connsiteY8578" fmla="*/ 3574869 h 5071844"/>
              <a:gd name="connsiteX8579" fmla="*/ 8898071 w 10020803"/>
              <a:gd name="connsiteY8579" fmla="*/ 3574869 h 5071844"/>
              <a:gd name="connsiteX8580" fmla="*/ 8870142 w 10020803"/>
              <a:gd name="connsiteY8580" fmla="*/ 3552525 h 5071844"/>
              <a:gd name="connsiteX8581" fmla="*/ 8836628 w 10020803"/>
              <a:gd name="connsiteY8581" fmla="*/ 3541355 h 5071844"/>
              <a:gd name="connsiteX8582" fmla="*/ 8847799 w 10020803"/>
              <a:gd name="connsiteY8582" fmla="*/ 3552525 h 5071844"/>
              <a:gd name="connsiteX8583" fmla="*/ 8847799 w 10020803"/>
              <a:gd name="connsiteY8583" fmla="*/ 3563698 h 5071844"/>
              <a:gd name="connsiteX8584" fmla="*/ 8858971 w 10020803"/>
              <a:gd name="connsiteY8584" fmla="*/ 3574869 h 5071844"/>
              <a:gd name="connsiteX8585" fmla="*/ 8847799 w 10020803"/>
              <a:gd name="connsiteY8585" fmla="*/ 3574869 h 5071844"/>
              <a:gd name="connsiteX8586" fmla="*/ 8825457 w 10020803"/>
              <a:gd name="connsiteY8586" fmla="*/ 3558112 h 5071844"/>
              <a:gd name="connsiteX8587" fmla="*/ 8814285 w 10020803"/>
              <a:gd name="connsiteY8587" fmla="*/ 3552525 h 5071844"/>
              <a:gd name="connsiteX8588" fmla="*/ 8814285 w 10020803"/>
              <a:gd name="connsiteY8588" fmla="*/ 3563698 h 5071844"/>
              <a:gd name="connsiteX8589" fmla="*/ 8803114 w 10020803"/>
              <a:gd name="connsiteY8589" fmla="*/ 3552525 h 5071844"/>
              <a:gd name="connsiteX8590" fmla="*/ 8769600 w 10020803"/>
              <a:gd name="connsiteY8590" fmla="*/ 3541355 h 5071844"/>
              <a:gd name="connsiteX8591" fmla="*/ 8758427 w 10020803"/>
              <a:gd name="connsiteY8591" fmla="*/ 3535768 h 5071844"/>
              <a:gd name="connsiteX8592" fmla="*/ 8747257 w 10020803"/>
              <a:gd name="connsiteY8592" fmla="*/ 3530182 h 5071844"/>
              <a:gd name="connsiteX8593" fmla="*/ 8736084 w 10020803"/>
              <a:gd name="connsiteY8593" fmla="*/ 3541355 h 5071844"/>
              <a:gd name="connsiteX8594" fmla="*/ 8724913 w 10020803"/>
              <a:gd name="connsiteY8594" fmla="*/ 3541355 h 5071844"/>
              <a:gd name="connsiteX8595" fmla="*/ 8708156 w 10020803"/>
              <a:gd name="connsiteY8595" fmla="*/ 3530182 h 5071844"/>
              <a:gd name="connsiteX8596" fmla="*/ 8691399 w 10020803"/>
              <a:gd name="connsiteY8596" fmla="*/ 3507839 h 5071844"/>
              <a:gd name="connsiteX8597" fmla="*/ 8680227 w 10020803"/>
              <a:gd name="connsiteY8597" fmla="*/ 3485497 h 5071844"/>
              <a:gd name="connsiteX8598" fmla="*/ 8663470 w 10020803"/>
              <a:gd name="connsiteY8598" fmla="*/ 3485497 h 5071844"/>
              <a:gd name="connsiteX8599" fmla="*/ 8680227 w 10020803"/>
              <a:gd name="connsiteY8599" fmla="*/ 3496668 h 5071844"/>
              <a:gd name="connsiteX8600" fmla="*/ 8680227 w 10020803"/>
              <a:gd name="connsiteY8600" fmla="*/ 3507839 h 5071844"/>
              <a:gd name="connsiteX8601" fmla="*/ 8669056 w 10020803"/>
              <a:gd name="connsiteY8601" fmla="*/ 3524598 h 5071844"/>
              <a:gd name="connsiteX8602" fmla="*/ 8641127 w 10020803"/>
              <a:gd name="connsiteY8602" fmla="*/ 3541355 h 5071844"/>
              <a:gd name="connsiteX8603" fmla="*/ 8624370 w 10020803"/>
              <a:gd name="connsiteY8603" fmla="*/ 3546939 h 5071844"/>
              <a:gd name="connsiteX8604" fmla="*/ 8635542 w 10020803"/>
              <a:gd name="connsiteY8604" fmla="*/ 3558112 h 5071844"/>
              <a:gd name="connsiteX8605" fmla="*/ 8657885 w 10020803"/>
              <a:gd name="connsiteY8605" fmla="*/ 3563698 h 5071844"/>
              <a:gd name="connsiteX8606" fmla="*/ 8669056 w 10020803"/>
              <a:gd name="connsiteY8606" fmla="*/ 3574869 h 5071844"/>
              <a:gd name="connsiteX8607" fmla="*/ 8702570 w 10020803"/>
              <a:gd name="connsiteY8607" fmla="*/ 3586039 h 5071844"/>
              <a:gd name="connsiteX8608" fmla="*/ 8680227 w 10020803"/>
              <a:gd name="connsiteY8608" fmla="*/ 3586039 h 5071844"/>
              <a:gd name="connsiteX8609" fmla="*/ 8680227 w 10020803"/>
              <a:gd name="connsiteY8609" fmla="*/ 3597212 h 5071844"/>
              <a:gd name="connsiteX8610" fmla="*/ 8680227 w 10020803"/>
              <a:gd name="connsiteY8610" fmla="*/ 3608383 h 5071844"/>
              <a:gd name="connsiteX8611" fmla="*/ 8674642 w 10020803"/>
              <a:gd name="connsiteY8611" fmla="*/ 3602796 h 5071844"/>
              <a:gd name="connsiteX8612" fmla="*/ 8646713 w 10020803"/>
              <a:gd name="connsiteY8612" fmla="*/ 3586039 h 5071844"/>
              <a:gd name="connsiteX8613" fmla="*/ 8624370 w 10020803"/>
              <a:gd name="connsiteY8613" fmla="*/ 3597212 h 5071844"/>
              <a:gd name="connsiteX8614" fmla="*/ 8669056 w 10020803"/>
              <a:gd name="connsiteY8614" fmla="*/ 3608383 h 5071844"/>
              <a:gd name="connsiteX8615" fmla="*/ 8691399 w 10020803"/>
              <a:gd name="connsiteY8615" fmla="*/ 3630726 h 5071844"/>
              <a:gd name="connsiteX8616" fmla="*/ 8691399 w 10020803"/>
              <a:gd name="connsiteY8616" fmla="*/ 3641897 h 5071844"/>
              <a:gd name="connsiteX8617" fmla="*/ 8680227 w 10020803"/>
              <a:gd name="connsiteY8617" fmla="*/ 3641897 h 5071844"/>
              <a:gd name="connsiteX8618" fmla="*/ 8669056 w 10020803"/>
              <a:gd name="connsiteY8618" fmla="*/ 3653069 h 5071844"/>
              <a:gd name="connsiteX8619" fmla="*/ 8702570 w 10020803"/>
              <a:gd name="connsiteY8619" fmla="*/ 3675412 h 5071844"/>
              <a:gd name="connsiteX8620" fmla="*/ 8713742 w 10020803"/>
              <a:gd name="connsiteY8620" fmla="*/ 3686583 h 5071844"/>
              <a:gd name="connsiteX8621" fmla="*/ 8691399 w 10020803"/>
              <a:gd name="connsiteY8621" fmla="*/ 3697754 h 5071844"/>
              <a:gd name="connsiteX8622" fmla="*/ 8674642 w 10020803"/>
              <a:gd name="connsiteY8622" fmla="*/ 3697754 h 5071844"/>
              <a:gd name="connsiteX8623" fmla="*/ 8669056 w 10020803"/>
              <a:gd name="connsiteY8623" fmla="*/ 3708926 h 5071844"/>
              <a:gd name="connsiteX8624" fmla="*/ 8680227 w 10020803"/>
              <a:gd name="connsiteY8624" fmla="*/ 3708926 h 5071844"/>
              <a:gd name="connsiteX8625" fmla="*/ 8691399 w 10020803"/>
              <a:gd name="connsiteY8625" fmla="*/ 3720097 h 5071844"/>
              <a:gd name="connsiteX8626" fmla="*/ 8691399 w 10020803"/>
              <a:gd name="connsiteY8626" fmla="*/ 3731270 h 5071844"/>
              <a:gd name="connsiteX8627" fmla="*/ 8680227 w 10020803"/>
              <a:gd name="connsiteY8627" fmla="*/ 3731270 h 5071844"/>
              <a:gd name="connsiteX8628" fmla="*/ 8657885 w 10020803"/>
              <a:gd name="connsiteY8628" fmla="*/ 3731270 h 5071844"/>
              <a:gd name="connsiteX8629" fmla="*/ 8680227 w 10020803"/>
              <a:gd name="connsiteY8629" fmla="*/ 3742440 h 5071844"/>
              <a:gd name="connsiteX8630" fmla="*/ 8696985 w 10020803"/>
              <a:gd name="connsiteY8630" fmla="*/ 3742440 h 5071844"/>
              <a:gd name="connsiteX8631" fmla="*/ 8713742 w 10020803"/>
              <a:gd name="connsiteY8631" fmla="*/ 3742440 h 5071844"/>
              <a:gd name="connsiteX8632" fmla="*/ 8724913 w 10020803"/>
              <a:gd name="connsiteY8632" fmla="*/ 3742440 h 5071844"/>
              <a:gd name="connsiteX8633" fmla="*/ 8736084 w 10020803"/>
              <a:gd name="connsiteY8633" fmla="*/ 3748027 h 5071844"/>
              <a:gd name="connsiteX8634" fmla="*/ 8736084 w 10020803"/>
              <a:gd name="connsiteY8634" fmla="*/ 3753611 h 5071844"/>
              <a:gd name="connsiteX8635" fmla="*/ 8747257 w 10020803"/>
              <a:gd name="connsiteY8635" fmla="*/ 3753611 h 5071844"/>
              <a:gd name="connsiteX8636" fmla="*/ 8736084 w 10020803"/>
              <a:gd name="connsiteY8636" fmla="*/ 3742440 h 5071844"/>
              <a:gd name="connsiteX8637" fmla="*/ 8736084 w 10020803"/>
              <a:gd name="connsiteY8637" fmla="*/ 3731270 h 5071844"/>
              <a:gd name="connsiteX8638" fmla="*/ 8752843 w 10020803"/>
              <a:gd name="connsiteY8638" fmla="*/ 3736854 h 5071844"/>
              <a:gd name="connsiteX8639" fmla="*/ 8791941 w 10020803"/>
              <a:gd name="connsiteY8639" fmla="*/ 3753611 h 5071844"/>
              <a:gd name="connsiteX8640" fmla="*/ 8825457 w 10020803"/>
              <a:gd name="connsiteY8640" fmla="*/ 3764784 h 5071844"/>
              <a:gd name="connsiteX8641" fmla="*/ 8847799 w 10020803"/>
              <a:gd name="connsiteY8641" fmla="*/ 3775954 h 5071844"/>
              <a:gd name="connsiteX8642" fmla="*/ 8864557 w 10020803"/>
              <a:gd name="connsiteY8642" fmla="*/ 3781541 h 5071844"/>
              <a:gd name="connsiteX8643" fmla="*/ 8892485 w 10020803"/>
              <a:gd name="connsiteY8643" fmla="*/ 3792712 h 5071844"/>
              <a:gd name="connsiteX8644" fmla="*/ 8925999 w 10020803"/>
              <a:gd name="connsiteY8644" fmla="*/ 3798298 h 5071844"/>
              <a:gd name="connsiteX8645" fmla="*/ 8931585 w 10020803"/>
              <a:gd name="connsiteY8645" fmla="*/ 3809469 h 5071844"/>
              <a:gd name="connsiteX8646" fmla="*/ 8914828 w 10020803"/>
              <a:gd name="connsiteY8646" fmla="*/ 3820641 h 5071844"/>
              <a:gd name="connsiteX8647" fmla="*/ 8903657 w 10020803"/>
              <a:gd name="connsiteY8647" fmla="*/ 3831812 h 5071844"/>
              <a:gd name="connsiteX8648" fmla="*/ 8892485 w 10020803"/>
              <a:gd name="connsiteY8648" fmla="*/ 3831812 h 5071844"/>
              <a:gd name="connsiteX8649" fmla="*/ 8881314 w 10020803"/>
              <a:gd name="connsiteY8649" fmla="*/ 3831812 h 5071844"/>
              <a:gd name="connsiteX8650" fmla="*/ 8870142 w 10020803"/>
              <a:gd name="connsiteY8650" fmla="*/ 3820641 h 5071844"/>
              <a:gd name="connsiteX8651" fmla="*/ 8864557 w 10020803"/>
              <a:gd name="connsiteY8651" fmla="*/ 3815055 h 5071844"/>
              <a:gd name="connsiteX8652" fmla="*/ 8858971 w 10020803"/>
              <a:gd name="connsiteY8652" fmla="*/ 3803884 h 5071844"/>
              <a:gd name="connsiteX8653" fmla="*/ 8836628 w 10020803"/>
              <a:gd name="connsiteY8653" fmla="*/ 3792712 h 5071844"/>
              <a:gd name="connsiteX8654" fmla="*/ 8814285 w 10020803"/>
              <a:gd name="connsiteY8654" fmla="*/ 3798298 h 5071844"/>
              <a:gd name="connsiteX8655" fmla="*/ 8808700 w 10020803"/>
              <a:gd name="connsiteY8655" fmla="*/ 3809469 h 5071844"/>
              <a:gd name="connsiteX8656" fmla="*/ 8791941 w 10020803"/>
              <a:gd name="connsiteY8656" fmla="*/ 3803884 h 5071844"/>
              <a:gd name="connsiteX8657" fmla="*/ 8775184 w 10020803"/>
              <a:gd name="connsiteY8657" fmla="*/ 3798298 h 5071844"/>
              <a:gd name="connsiteX8658" fmla="*/ 8769600 w 10020803"/>
              <a:gd name="connsiteY8658" fmla="*/ 3809469 h 5071844"/>
              <a:gd name="connsiteX8659" fmla="*/ 8758427 w 10020803"/>
              <a:gd name="connsiteY8659" fmla="*/ 3809469 h 5071844"/>
              <a:gd name="connsiteX8660" fmla="*/ 8747257 w 10020803"/>
              <a:gd name="connsiteY8660" fmla="*/ 3798298 h 5071844"/>
              <a:gd name="connsiteX8661" fmla="*/ 8747257 w 10020803"/>
              <a:gd name="connsiteY8661" fmla="*/ 3809469 h 5071844"/>
              <a:gd name="connsiteX8662" fmla="*/ 8747257 w 10020803"/>
              <a:gd name="connsiteY8662" fmla="*/ 3831812 h 5071844"/>
              <a:gd name="connsiteX8663" fmla="*/ 8758427 w 10020803"/>
              <a:gd name="connsiteY8663" fmla="*/ 3842984 h 5071844"/>
              <a:gd name="connsiteX8664" fmla="*/ 8747257 w 10020803"/>
              <a:gd name="connsiteY8664" fmla="*/ 3842984 h 5071844"/>
              <a:gd name="connsiteX8665" fmla="*/ 8747257 w 10020803"/>
              <a:gd name="connsiteY8665" fmla="*/ 3854155 h 5071844"/>
              <a:gd name="connsiteX8666" fmla="*/ 8769600 w 10020803"/>
              <a:gd name="connsiteY8666" fmla="*/ 3876498 h 5071844"/>
              <a:gd name="connsiteX8667" fmla="*/ 8775184 w 10020803"/>
              <a:gd name="connsiteY8667" fmla="*/ 3893255 h 5071844"/>
              <a:gd name="connsiteX8668" fmla="*/ 8780771 w 10020803"/>
              <a:gd name="connsiteY8668" fmla="*/ 3910012 h 5071844"/>
              <a:gd name="connsiteX8669" fmla="*/ 8769600 w 10020803"/>
              <a:gd name="connsiteY8669" fmla="*/ 3921185 h 5071844"/>
              <a:gd name="connsiteX8670" fmla="*/ 8752843 w 10020803"/>
              <a:gd name="connsiteY8670" fmla="*/ 3915598 h 5071844"/>
              <a:gd name="connsiteX8671" fmla="*/ 8752843 w 10020803"/>
              <a:gd name="connsiteY8671" fmla="*/ 3932355 h 5071844"/>
              <a:gd name="connsiteX8672" fmla="*/ 8758427 w 10020803"/>
              <a:gd name="connsiteY8672" fmla="*/ 3943526 h 5071844"/>
              <a:gd name="connsiteX8673" fmla="*/ 8769600 w 10020803"/>
              <a:gd name="connsiteY8673" fmla="*/ 3954699 h 5071844"/>
              <a:gd name="connsiteX8674" fmla="*/ 8786357 w 10020803"/>
              <a:gd name="connsiteY8674" fmla="*/ 3943526 h 5071844"/>
              <a:gd name="connsiteX8675" fmla="*/ 8791941 w 10020803"/>
              <a:gd name="connsiteY8675" fmla="*/ 3921185 h 5071844"/>
              <a:gd name="connsiteX8676" fmla="*/ 8803114 w 10020803"/>
              <a:gd name="connsiteY8676" fmla="*/ 3921185 h 5071844"/>
              <a:gd name="connsiteX8677" fmla="*/ 8814285 w 10020803"/>
              <a:gd name="connsiteY8677" fmla="*/ 3932355 h 5071844"/>
              <a:gd name="connsiteX8678" fmla="*/ 8825457 w 10020803"/>
              <a:gd name="connsiteY8678" fmla="*/ 3932355 h 5071844"/>
              <a:gd name="connsiteX8679" fmla="*/ 8836628 w 10020803"/>
              <a:gd name="connsiteY8679" fmla="*/ 3943526 h 5071844"/>
              <a:gd name="connsiteX8680" fmla="*/ 8825457 w 10020803"/>
              <a:gd name="connsiteY8680" fmla="*/ 3943526 h 5071844"/>
              <a:gd name="connsiteX8681" fmla="*/ 8797528 w 10020803"/>
              <a:gd name="connsiteY8681" fmla="*/ 3943526 h 5071844"/>
              <a:gd name="connsiteX8682" fmla="*/ 8797528 w 10020803"/>
              <a:gd name="connsiteY8682" fmla="*/ 3960283 h 5071844"/>
              <a:gd name="connsiteX8683" fmla="*/ 8791941 w 10020803"/>
              <a:gd name="connsiteY8683" fmla="*/ 3965870 h 5071844"/>
              <a:gd name="connsiteX8684" fmla="*/ 8791941 w 10020803"/>
              <a:gd name="connsiteY8684" fmla="*/ 3977042 h 5071844"/>
              <a:gd name="connsiteX8685" fmla="*/ 8780771 w 10020803"/>
              <a:gd name="connsiteY8685" fmla="*/ 3977042 h 5071844"/>
              <a:gd name="connsiteX8686" fmla="*/ 8803114 w 10020803"/>
              <a:gd name="connsiteY8686" fmla="*/ 3988213 h 5071844"/>
              <a:gd name="connsiteX8687" fmla="*/ 8803114 w 10020803"/>
              <a:gd name="connsiteY8687" fmla="*/ 3977042 h 5071844"/>
              <a:gd name="connsiteX8688" fmla="*/ 8803114 w 10020803"/>
              <a:gd name="connsiteY8688" fmla="*/ 3965870 h 5071844"/>
              <a:gd name="connsiteX8689" fmla="*/ 8819871 w 10020803"/>
              <a:gd name="connsiteY8689" fmla="*/ 3971456 h 5071844"/>
              <a:gd name="connsiteX8690" fmla="*/ 8814285 w 10020803"/>
              <a:gd name="connsiteY8690" fmla="*/ 3977042 h 5071844"/>
              <a:gd name="connsiteX8691" fmla="*/ 8814285 w 10020803"/>
              <a:gd name="connsiteY8691" fmla="*/ 3999384 h 5071844"/>
              <a:gd name="connsiteX8692" fmla="*/ 8797528 w 10020803"/>
              <a:gd name="connsiteY8692" fmla="*/ 4010556 h 5071844"/>
              <a:gd name="connsiteX8693" fmla="*/ 8780771 w 10020803"/>
              <a:gd name="connsiteY8693" fmla="*/ 4021727 h 5071844"/>
              <a:gd name="connsiteX8694" fmla="*/ 8758427 w 10020803"/>
              <a:gd name="connsiteY8694" fmla="*/ 4010556 h 5071844"/>
              <a:gd name="connsiteX8695" fmla="*/ 8741670 w 10020803"/>
              <a:gd name="connsiteY8695" fmla="*/ 4010556 h 5071844"/>
              <a:gd name="connsiteX8696" fmla="*/ 8724913 w 10020803"/>
              <a:gd name="connsiteY8696" fmla="*/ 4010556 h 5071844"/>
              <a:gd name="connsiteX8697" fmla="*/ 8713742 w 10020803"/>
              <a:gd name="connsiteY8697" fmla="*/ 4021727 h 5071844"/>
              <a:gd name="connsiteX8698" fmla="*/ 8680227 w 10020803"/>
              <a:gd name="connsiteY8698" fmla="*/ 4010556 h 5071844"/>
              <a:gd name="connsiteX8699" fmla="*/ 8646713 w 10020803"/>
              <a:gd name="connsiteY8699" fmla="*/ 3999384 h 5071844"/>
              <a:gd name="connsiteX8700" fmla="*/ 8657885 w 10020803"/>
              <a:gd name="connsiteY8700" fmla="*/ 4010556 h 5071844"/>
              <a:gd name="connsiteX8701" fmla="*/ 8669056 w 10020803"/>
              <a:gd name="connsiteY8701" fmla="*/ 4021727 h 5071844"/>
              <a:gd name="connsiteX8702" fmla="*/ 8691399 w 10020803"/>
              <a:gd name="connsiteY8702" fmla="*/ 4032899 h 5071844"/>
              <a:gd name="connsiteX8703" fmla="*/ 8713742 w 10020803"/>
              <a:gd name="connsiteY8703" fmla="*/ 4044070 h 5071844"/>
              <a:gd name="connsiteX8704" fmla="*/ 8724913 w 10020803"/>
              <a:gd name="connsiteY8704" fmla="*/ 4055241 h 5071844"/>
              <a:gd name="connsiteX8705" fmla="*/ 8724913 w 10020803"/>
              <a:gd name="connsiteY8705" fmla="*/ 4066413 h 5071844"/>
              <a:gd name="connsiteX8706" fmla="*/ 8747257 w 10020803"/>
              <a:gd name="connsiteY8706" fmla="*/ 4077584 h 5071844"/>
              <a:gd name="connsiteX8707" fmla="*/ 8803114 w 10020803"/>
              <a:gd name="connsiteY8707" fmla="*/ 4088756 h 5071844"/>
              <a:gd name="connsiteX8708" fmla="*/ 8808700 w 10020803"/>
              <a:gd name="connsiteY8708" fmla="*/ 4094341 h 5071844"/>
              <a:gd name="connsiteX8709" fmla="*/ 8825457 w 10020803"/>
              <a:gd name="connsiteY8709" fmla="*/ 4111098 h 5071844"/>
              <a:gd name="connsiteX8710" fmla="*/ 8836628 w 10020803"/>
              <a:gd name="connsiteY8710" fmla="*/ 4122270 h 5071844"/>
              <a:gd name="connsiteX8711" fmla="*/ 8853385 w 10020803"/>
              <a:gd name="connsiteY8711" fmla="*/ 4127857 h 5071844"/>
              <a:gd name="connsiteX8712" fmla="*/ 8864557 w 10020803"/>
              <a:gd name="connsiteY8712" fmla="*/ 4127857 h 5071844"/>
              <a:gd name="connsiteX8713" fmla="*/ 8875728 w 10020803"/>
              <a:gd name="connsiteY8713" fmla="*/ 4133441 h 5071844"/>
              <a:gd name="connsiteX8714" fmla="*/ 8886899 w 10020803"/>
              <a:gd name="connsiteY8714" fmla="*/ 4139028 h 5071844"/>
              <a:gd name="connsiteX8715" fmla="*/ 8903657 w 10020803"/>
              <a:gd name="connsiteY8715" fmla="*/ 4144614 h 5071844"/>
              <a:gd name="connsiteX8716" fmla="*/ 8942756 w 10020803"/>
              <a:gd name="connsiteY8716" fmla="*/ 4172542 h 5071844"/>
              <a:gd name="connsiteX8717" fmla="*/ 9015372 w 10020803"/>
              <a:gd name="connsiteY8717" fmla="*/ 4211642 h 5071844"/>
              <a:gd name="connsiteX8718" fmla="*/ 9099157 w 10020803"/>
              <a:gd name="connsiteY8718" fmla="*/ 4250742 h 5071844"/>
              <a:gd name="connsiteX8719" fmla="*/ 9138257 w 10020803"/>
              <a:gd name="connsiteY8719" fmla="*/ 4301013 h 5071844"/>
              <a:gd name="connsiteX8720" fmla="*/ 9143844 w 10020803"/>
              <a:gd name="connsiteY8720" fmla="*/ 4317770 h 5071844"/>
              <a:gd name="connsiteX8721" fmla="*/ 9143844 w 10020803"/>
              <a:gd name="connsiteY8721" fmla="*/ 4323356 h 5071844"/>
              <a:gd name="connsiteX8722" fmla="*/ 9138257 w 10020803"/>
              <a:gd name="connsiteY8722" fmla="*/ 4312186 h 5071844"/>
              <a:gd name="connsiteX8723" fmla="*/ 9104743 w 10020803"/>
              <a:gd name="connsiteY8723" fmla="*/ 4301013 h 5071844"/>
              <a:gd name="connsiteX8724" fmla="*/ 9093571 w 10020803"/>
              <a:gd name="connsiteY8724" fmla="*/ 4301013 h 5071844"/>
              <a:gd name="connsiteX8725" fmla="*/ 9071229 w 10020803"/>
              <a:gd name="connsiteY8725" fmla="*/ 4289842 h 5071844"/>
              <a:gd name="connsiteX8726" fmla="*/ 9037714 w 10020803"/>
              <a:gd name="connsiteY8726" fmla="*/ 4278672 h 5071844"/>
              <a:gd name="connsiteX8727" fmla="*/ 9026543 w 10020803"/>
              <a:gd name="connsiteY8727" fmla="*/ 4278672 h 5071844"/>
              <a:gd name="connsiteX8728" fmla="*/ 8981856 w 10020803"/>
              <a:gd name="connsiteY8728" fmla="*/ 4256328 h 5071844"/>
              <a:gd name="connsiteX8729" fmla="*/ 8965099 w 10020803"/>
              <a:gd name="connsiteY8729" fmla="*/ 4267499 h 5071844"/>
              <a:gd name="connsiteX8730" fmla="*/ 8948342 w 10020803"/>
              <a:gd name="connsiteY8730" fmla="*/ 4256328 h 5071844"/>
              <a:gd name="connsiteX8731" fmla="*/ 8937172 w 10020803"/>
              <a:gd name="connsiteY8731" fmla="*/ 4256328 h 5071844"/>
              <a:gd name="connsiteX8732" fmla="*/ 9071229 w 10020803"/>
              <a:gd name="connsiteY8732" fmla="*/ 4323356 h 5071844"/>
              <a:gd name="connsiteX8733" fmla="*/ 9115914 w 10020803"/>
              <a:gd name="connsiteY8733" fmla="*/ 4356871 h 5071844"/>
              <a:gd name="connsiteX8734" fmla="*/ 9138257 w 10020803"/>
              <a:gd name="connsiteY8734" fmla="*/ 4379214 h 5071844"/>
              <a:gd name="connsiteX8735" fmla="*/ 9149428 w 10020803"/>
              <a:gd name="connsiteY8735" fmla="*/ 4401557 h 5071844"/>
              <a:gd name="connsiteX8736" fmla="*/ 9127087 w 10020803"/>
              <a:gd name="connsiteY8736" fmla="*/ 4390386 h 5071844"/>
              <a:gd name="connsiteX8737" fmla="*/ 9115914 w 10020803"/>
              <a:gd name="connsiteY8737" fmla="*/ 4390386 h 5071844"/>
              <a:gd name="connsiteX8738" fmla="*/ 9104743 w 10020803"/>
              <a:gd name="connsiteY8738" fmla="*/ 4390386 h 5071844"/>
              <a:gd name="connsiteX8739" fmla="*/ 9093571 w 10020803"/>
              <a:gd name="connsiteY8739" fmla="*/ 4379214 h 5071844"/>
              <a:gd name="connsiteX8740" fmla="*/ 9037714 w 10020803"/>
              <a:gd name="connsiteY8740" fmla="*/ 4345700 h 5071844"/>
              <a:gd name="connsiteX8741" fmla="*/ 9043300 w 10020803"/>
              <a:gd name="connsiteY8741" fmla="*/ 4351286 h 5071844"/>
              <a:gd name="connsiteX8742" fmla="*/ 9048886 w 10020803"/>
              <a:gd name="connsiteY8742" fmla="*/ 4356871 h 5071844"/>
              <a:gd name="connsiteX8743" fmla="*/ 9026543 w 10020803"/>
              <a:gd name="connsiteY8743" fmla="*/ 4356871 h 5071844"/>
              <a:gd name="connsiteX8744" fmla="*/ 9026543 w 10020803"/>
              <a:gd name="connsiteY8744" fmla="*/ 4351286 h 5071844"/>
              <a:gd name="connsiteX8745" fmla="*/ 9015372 w 10020803"/>
              <a:gd name="connsiteY8745" fmla="*/ 4340114 h 5071844"/>
              <a:gd name="connsiteX8746" fmla="*/ 8998614 w 10020803"/>
              <a:gd name="connsiteY8746" fmla="*/ 4328943 h 5071844"/>
              <a:gd name="connsiteX8747" fmla="*/ 8993029 w 10020803"/>
              <a:gd name="connsiteY8747" fmla="*/ 4312186 h 5071844"/>
              <a:gd name="connsiteX8748" fmla="*/ 8937172 w 10020803"/>
              <a:gd name="connsiteY8748" fmla="*/ 4289842 h 5071844"/>
              <a:gd name="connsiteX8749" fmla="*/ 8892485 w 10020803"/>
              <a:gd name="connsiteY8749" fmla="*/ 4267499 h 5071844"/>
              <a:gd name="connsiteX8750" fmla="*/ 8886899 w 10020803"/>
              <a:gd name="connsiteY8750" fmla="*/ 4261913 h 5071844"/>
              <a:gd name="connsiteX8751" fmla="*/ 8870142 w 10020803"/>
              <a:gd name="connsiteY8751" fmla="*/ 4256328 h 5071844"/>
              <a:gd name="connsiteX8752" fmla="*/ 8847799 w 10020803"/>
              <a:gd name="connsiteY8752" fmla="*/ 4250742 h 5071844"/>
              <a:gd name="connsiteX8753" fmla="*/ 8842214 w 10020803"/>
              <a:gd name="connsiteY8753" fmla="*/ 4245156 h 5071844"/>
              <a:gd name="connsiteX8754" fmla="*/ 8836628 w 10020803"/>
              <a:gd name="connsiteY8754" fmla="*/ 4256328 h 5071844"/>
              <a:gd name="connsiteX8755" fmla="*/ 8803114 w 10020803"/>
              <a:gd name="connsiteY8755" fmla="*/ 4233985 h 5071844"/>
              <a:gd name="connsiteX8756" fmla="*/ 8780771 w 10020803"/>
              <a:gd name="connsiteY8756" fmla="*/ 4222813 h 5071844"/>
              <a:gd name="connsiteX8757" fmla="*/ 8752843 w 10020803"/>
              <a:gd name="connsiteY8757" fmla="*/ 4206056 h 5071844"/>
              <a:gd name="connsiteX8758" fmla="*/ 8758427 w 10020803"/>
              <a:gd name="connsiteY8758" fmla="*/ 4200471 h 5071844"/>
              <a:gd name="connsiteX8759" fmla="*/ 8758427 w 10020803"/>
              <a:gd name="connsiteY8759" fmla="*/ 4189299 h 5071844"/>
              <a:gd name="connsiteX8760" fmla="*/ 8747257 w 10020803"/>
              <a:gd name="connsiteY8760" fmla="*/ 4189299 h 5071844"/>
              <a:gd name="connsiteX8761" fmla="*/ 8769600 w 10020803"/>
              <a:gd name="connsiteY8761" fmla="*/ 4178128 h 5071844"/>
              <a:gd name="connsiteX8762" fmla="*/ 8780771 w 10020803"/>
              <a:gd name="connsiteY8762" fmla="*/ 4166955 h 5071844"/>
              <a:gd name="connsiteX8763" fmla="*/ 8791941 w 10020803"/>
              <a:gd name="connsiteY8763" fmla="*/ 4155785 h 5071844"/>
              <a:gd name="connsiteX8764" fmla="*/ 8791941 w 10020803"/>
              <a:gd name="connsiteY8764" fmla="*/ 4144614 h 5071844"/>
              <a:gd name="connsiteX8765" fmla="*/ 8769600 w 10020803"/>
              <a:gd name="connsiteY8765" fmla="*/ 4144614 h 5071844"/>
              <a:gd name="connsiteX8766" fmla="*/ 8758427 w 10020803"/>
              <a:gd name="connsiteY8766" fmla="*/ 4155785 h 5071844"/>
              <a:gd name="connsiteX8767" fmla="*/ 8747257 w 10020803"/>
              <a:gd name="connsiteY8767" fmla="*/ 4155785 h 5071844"/>
              <a:gd name="connsiteX8768" fmla="*/ 8758427 w 10020803"/>
              <a:gd name="connsiteY8768" fmla="*/ 4144614 h 5071844"/>
              <a:gd name="connsiteX8769" fmla="*/ 8758427 w 10020803"/>
              <a:gd name="connsiteY8769" fmla="*/ 4133441 h 5071844"/>
              <a:gd name="connsiteX8770" fmla="*/ 8769600 w 10020803"/>
              <a:gd name="connsiteY8770" fmla="*/ 4122270 h 5071844"/>
              <a:gd name="connsiteX8771" fmla="*/ 8713742 w 10020803"/>
              <a:gd name="connsiteY8771" fmla="*/ 4099927 h 5071844"/>
              <a:gd name="connsiteX8772" fmla="*/ 8691399 w 10020803"/>
              <a:gd name="connsiteY8772" fmla="*/ 4088756 h 5071844"/>
              <a:gd name="connsiteX8773" fmla="*/ 8669056 w 10020803"/>
              <a:gd name="connsiteY8773" fmla="*/ 4071998 h 5071844"/>
              <a:gd name="connsiteX8774" fmla="*/ 8641127 w 10020803"/>
              <a:gd name="connsiteY8774" fmla="*/ 4055241 h 5071844"/>
              <a:gd name="connsiteX8775" fmla="*/ 8596442 w 10020803"/>
              <a:gd name="connsiteY8775" fmla="*/ 4032899 h 5071844"/>
              <a:gd name="connsiteX8776" fmla="*/ 8568512 w 10020803"/>
              <a:gd name="connsiteY8776" fmla="*/ 4010556 h 5071844"/>
              <a:gd name="connsiteX8777" fmla="*/ 8557341 w 10020803"/>
              <a:gd name="connsiteY8777" fmla="*/ 3999384 h 5071844"/>
              <a:gd name="connsiteX8778" fmla="*/ 8546171 w 10020803"/>
              <a:gd name="connsiteY8778" fmla="*/ 4010556 h 5071844"/>
              <a:gd name="connsiteX8779" fmla="*/ 8534998 w 10020803"/>
              <a:gd name="connsiteY8779" fmla="*/ 4010556 h 5071844"/>
              <a:gd name="connsiteX8780" fmla="*/ 8540584 w 10020803"/>
              <a:gd name="connsiteY8780" fmla="*/ 4016141 h 5071844"/>
              <a:gd name="connsiteX8781" fmla="*/ 8534998 w 10020803"/>
              <a:gd name="connsiteY8781" fmla="*/ 4021727 h 5071844"/>
              <a:gd name="connsiteX8782" fmla="*/ 8523827 w 10020803"/>
              <a:gd name="connsiteY8782" fmla="*/ 4021727 h 5071844"/>
              <a:gd name="connsiteX8783" fmla="*/ 8512655 w 10020803"/>
              <a:gd name="connsiteY8783" fmla="*/ 4010556 h 5071844"/>
              <a:gd name="connsiteX8784" fmla="*/ 8512655 w 10020803"/>
              <a:gd name="connsiteY8784" fmla="*/ 4021727 h 5071844"/>
              <a:gd name="connsiteX8785" fmla="*/ 8512655 w 10020803"/>
              <a:gd name="connsiteY8785" fmla="*/ 4032899 h 5071844"/>
              <a:gd name="connsiteX8786" fmla="*/ 8501484 w 10020803"/>
              <a:gd name="connsiteY8786" fmla="*/ 4021727 h 5071844"/>
              <a:gd name="connsiteX8787" fmla="*/ 8490312 w 10020803"/>
              <a:gd name="connsiteY8787" fmla="*/ 4010556 h 5071844"/>
              <a:gd name="connsiteX8788" fmla="*/ 8495898 w 10020803"/>
              <a:gd name="connsiteY8788" fmla="*/ 4004970 h 5071844"/>
              <a:gd name="connsiteX8789" fmla="*/ 8495898 w 10020803"/>
              <a:gd name="connsiteY8789" fmla="*/ 3999384 h 5071844"/>
              <a:gd name="connsiteX8790" fmla="*/ 8490312 w 10020803"/>
              <a:gd name="connsiteY8790" fmla="*/ 3999384 h 5071844"/>
              <a:gd name="connsiteX8791" fmla="*/ 8490312 w 10020803"/>
              <a:gd name="connsiteY8791" fmla="*/ 3988213 h 5071844"/>
              <a:gd name="connsiteX8792" fmla="*/ 8479141 w 10020803"/>
              <a:gd name="connsiteY8792" fmla="*/ 3988213 h 5071844"/>
              <a:gd name="connsiteX8793" fmla="*/ 8467970 w 10020803"/>
              <a:gd name="connsiteY8793" fmla="*/ 3965870 h 5071844"/>
              <a:gd name="connsiteX8794" fmla="*/ 8490312 w 10020803"/>
              <a:gd name="connsiteY8794" fmla="*/ 3977042 h 5071844"/>
              <a:gd name="connsiteX8795" fmla="*/ 8512655 w 10020803"/>
              <a:gd name="connsiteY8795" fmla="*/ 3982627 h 5071844"/>
              <a:gd name="connsiteX8796" fmla="*/ 8512655 w 10020803"/>
              <a:gd name="connsiteY8796" fmla="*/ 3965870 h 5071844"/>
              <a:gd name="connsiteX8797" fmla="*/ 8490312 w 10020803"/>
              <a:gd name="connsiteY8797" fmla="*/ 3943526 h 5071844"/>
              <a:gd name="connsiteX8798" fmla="*/ 8479141 w 10020803"/>
              <a:gd name="connsiteY8798" fmla="*/ 3943526 h 5071844"/>
              <a:gd name="connsiteX8799" fmla="*/ 8467970 w 10020803"/>
              <a:gd name="connsiteY8799" fmla="*/ 3943526 h 5071844"/>
              <a:gd name="connsiteX8800" fmla="*/ 8445627 w 10020803"/>
              <a:gd name="connsiteY8800" fmla="*/ 3943526 h 5071844"/>
              <a:gd name="connsiteX8801" fmla="*/ 8434455 w 10020803"/>
              <a:gd name="connsiteY8801" fmla="*/ 3949112 h 5071844"/>
              <a:gd name="connsiteX8802" fmla="*/ 8423284 w 10020803"/>
              <a:gd name="connsiteY8802" fmla="*/ 3965870 h 5071844"/>
              <a:gd name="connsiteX8803" fmla="*/ 8412113 w 10020803"/>
              <a:gd name="connsiteY8803" fmla="*/ 3977042 h 5071844"/>
              <a:gd name="connsiteX8804" fmla="*/ 8423284 w 10020803"/>
              <a:gd name="connsiteY8804" fmla="*/ 3988213 h 5071844"/>
              <a:gd name="connsiteX8805" fmla="*/ 8395356 w 10020803"/>
              <a:gd name="connsiteY8805" fmla="*/ 3999384 h 5071844"/>
              <a:gd name="connsiteX8806" fmla="*/ 8333912 w 10020803"/>
              <a:gd name="connsiteY8806" fmla="*/ 3993799 h 5071844"/>
              <a:gd name="connsiteX8807" fmla="*/ 8289226 w 10020803"/>
              <a:gd name="connsiteY8807" fmla="*/ 3982627 h 5071844"/>
              <a:gd name="connsiteX8808" fmla="*/ 8272469 w 10020803"/>
              <a:gd name="connsiteY8808" fmla="*/ 3977042 h 5071844"/>
              <a:gd name="connsiteX8809" fmla="*/ 8255712 w 10020803"/>
              <a:gd name="connsiteY8809" fmla="*/ 3977042 h 5071844"/>
              <a:gd name="connsiteX8810" fmla="*/ 8255712 w 10020803"/>
              <a:gd name="connsiteY8810" fmla="*/ 3988213 h 5071844"/>
              <a:gd name="connsiteX8811" fmla="*/ 8289226 w 10020803"/>
              <a:gd name="connsiteY8811" fmla="*/ 4010556 h 5071844"/>
              <a:gd name="connsiteX8812" fmla="*/ 8311569 w 10020803"/>
              <a:gd name="connsiteY8812" fmla="*/ 4021727 h 5071844"/>
              <a:gd name="connsiteX8813" fmla="*/ 8278055 w 10020803"/>
              <a:gd name="connsiteY8813" fmla="*/ 4021727 h 5071844"/>
              <a:gd name="connsiteX8814" fmla="*/ 8244541 w 10020803"/>
              <a:gd name="connsiteY8814" fmla="*/ 4010556 h 5071844"/>
              <a:gd name="connsiteX8815" fmla="*/ 8233368 w 10020803"/>
              <a:gd name="connsiteY8815" fmla="*/ 4010556 h 5071844"/>
              <a:gd name="connsiteX8816" fmla="*/ 8233368 w 10020803"/>
              <a:gd name="connsiteY8816" fmla="*/ 4021727 h 5071844"/>
              <a:gd name="connsiteX8817" fmla="*/ 8188684 w 10020803"/>
              <a:gd name="connsiteY8817" fmla="*/ 4032899 h 5071844"/>
              <a:gd name="connsiteX8818" fmla="*/ 8188684 w 10020803"/>
              <a:gd name="connsiteY8818" fmla="*/ 4010556 h 5071844"/>
              <a:gd name="connsiteX8819" fmla="*/ 8166340 w 10020803"/>
              <a:gd name="connsiteY8819" fmla="*/ 4004970 h 5071844"/>
              <a:gd name="connsiteX8820" fmla="*/ 8155168 w 10020803"/>
              <a:gd name="connsiteY8820" fmla="*/ 3999384 h 5071844"/>
              <a:gd name="connsiteX8821" fmla="*/ 8155168 w 10020803"/>
              <a:gd name="connsiteY8821" fmla="*/ 4010556 h 5071844"/>
              <a:gd name="connsiteX8822" fmla="*/ 8143998 w 10020803"/>
              <a:gd name="connsiteY8822" fmla="*/ 4021727 h 5071844"/>
              <a:gd name="connsiteX8823" fmla="*/ 8138411 w 10020803"/>
              <a:gd name="connsiteY8823" fmla="*/ 4027313 h 5071844"/>
              <a:gd name="connsiteX8824" fmla="*/ 8132825 w 10020803"/>
              <a:gd name="connsiteY8824" fmla="*/ 4044070 h 5071844"/>
              <a:gd name="connsiteX8825" fmla="*/ 8155168 w 10020803"/>
              <a:gd name="connsiteY8825" fmla="*/ 4044070 h 5071844"/>
              <a:gd name="connsiteX8826" fmla="*/ 8166340 w 10020803"/>
              <a:gd name="connsiteY8826" fmla="*/ 4044070 h 5071844"/>
              <a:gd name="connsiteX8827" fmla="*/ 8177512 w 10020803"/>
              <a:gd name="connsiteY8827" fmla="*/ 4044070 h 5071844"/>
              <a:gd name="connsiteX8828" fmla="*/ 8188684 w 10020803"/>
              <a:gd name="connsiteY8828" fmla="*/ 4049656 h 5071844"/>
              <a:gd name="connsiteX8829" fmla="*/ 8199854 w 10020803"/>
              <a:gd name="connsiteY8829" fmla="*/ 4055241 h 5071844"/>
              <a:gd name="connsiteX8830" fmla="*/ 8244541 w 10020803"/>
              <a:gd name="connsiteY8830" fmla="*/ 4055241 h 5071844"/>
              <a:gd name="connsiteX8831" fmla="*/ 8255712 w 10020803"/>
              <a:gd name="connsiteY8831" fmla="*/ 4055241 h 5071844"/>
              <a:gd name="connsiteX8832" fmla="*/ 8255712 w 10020803"/>
              <a:gd name="connsiteY8832" fmla="*/ 4066413 h 5071844"/>
              <a:gd name="connsiteX8833" fmla="*/ 8278055 w 10020803"/>
              <a:gd name="connsiteY8833" fmla="*/ 4055241 h 5071844"/>
              <a:gd name="connsiteX8834" fmla="*/ 8285038 w 10020803"/>
              <a:gd name="connsiteY8834" fmla="*/ 4055241 h 5071844"/>
              <a:gd name="connsiteX8835" fmla="*/ 8289226 w 10020803"/>
              <a:gd name="connsiteY8835" fmla="*/ 4055241 h 5071844"/>
              <a:gd name="connsiteX8836" fmla="*/ 8255712 w 10020803"/>
              <a:gd name="connsiteY8836" fmla="*/ 4077584 h 5071844"/>
              <a:gd name="connsiteX8837" fmla="*/ 8233368 w 10020803"/>
              <a:gd name="connsiteY8837" fmla="*/ 4088756 h 5071844"/>
              <a:gd name="connsiteX8838" fmla="*/ 8233368 w 10020803"/>
              <a:gd name="connsiteY8838" fmla="*/ 4099927 h 5071844"/>
              <a:gd name="connsiteX8839" fmla="*/ 8266883 w 10020803"/>
              <a:gd name="connsiteY8839" fmla="*/ 4122270 h 5071844"/>
              <a:gd name="connsiteX8840" fmla="*/ 8300398 w 10020803"/>
              <a:gd name="connsiteY8840" fmla="*/ 4133441 h 5071844"/>
              <a:gd name="connsiteX8841" fmla="*/ 8311569 w 10020803"/>
              <a:gd name="connsiteY8841" fmla="*/ 4133441 h 5071844"/>
              <a:gd name="connsiteX8842" fmla="*/ 8322740 w 10020803"/>
              <a:gd name="connsiteY8842" fmla="*/ 4133441 h 5071844"/>
              <a:gd name="connsiteX8843" fmla="*/ 8328326 w 10020803"/>
              <a:gd name="connsiteY8843" fmla="*/ 4144614 h 5071844"/>
              <a:gd name="connsiteX8844" fmla="*/ 8322740 w 10020803"/>
              <a:gd name="connsiteY8844" fmla="*/ 4155785 h 5071844"/>
              <a:gd name="connsiteX8845" fmla="*/ 8300398 w 10020803"/>
              <a:gd name="connsiteY8845" fmla="*/ 4155785 h 5071844"/>
              <a:gd name="connsiteX8846" fmla="*/ 8278055 w 10020803"/>
              <a:gd name="connsiteY8846" fmla="*/ 4166955 h 5071844"/>
              <a:gd name="connsiteX8847" fmla="*/ 8278055 w 10020803"/>
              <a:gd name="connsiteY8847" fmla="*/ 4155785 h 5071844"/>
              <a:gd name="connsiteX8848" fmla="*/ 8266883 w 10020803"/>
              <a:gd name="connsiteY8848" fmla="*/ 4144614 h 5071844"/>
              <a:gd name="connsiteX8849" fmla="*/ 8261298 w 10020803"/>
              <a:gd name="connsiteY8849" fmla="*/ 4155785 h 5071844"/>
              <a:gd name="connsiteX8850" fmla="*/ 8255712 w 10020803"/>
              <a:gd name="connsiteY8850" fmla="*/ 4166955 h 5071844"/>
              <a:gd name="connsiteX8851" fmla="*/ 8238955 w 10020803"/>
              <a:gd name="connsiteY8851" fmla="*/ 4150198 h 5071844"/>
              <a:gd name="connsiteX8852" fmla="*/ 8216612 w 10020803"/>
              <a:gd name="connsiteY8852" fmla="*/ 4139028 h 5071844"/>
              <a:gd name="connsiteX8853" fmla="*/ 8211026 w 10020803"/>
              <a:gd name="connsiteY8853" fmla="*/ 4133441 h 5071844"/>
              <a:gd name="connsiteX8854" fmla="*/ 8188684 w 10020803"/>
              <a:gd name="connsiteY8854" fmla="*/ 4133441 h 5071844"/>
              <a:gd name="connsiteX8855" fmla="*/ 8132825 w 10020803"/>
              <a:gd name="connsiteY8855" fmla="*/ 4122270 h 5071844"/>
              <a:gd name="connsiteX8856" fmla="*/ 8116068 w 10020803"/>
              <a:gd name="connsiteY8856" fmla="*/ 4122270 h 5071844"/>
              <a:gd name="connsiteX8857" fmla="*/ 8121654 w 10020803"/>
              <a:gd name="connsiteY8857" fmla="*/ 4116684 h 5071844"/>
              <a:gd name="connsiteX8858" fmla="*/ 8116068 w 10020803"/>
              <a:gd name="connsiteY8858" fmla="*/ 4105513 h 5071844"/>
              <a:gd name="connsiteX8859" fmla="*/ 8104897 w 10020803"/>
              <a:gd name="connsiteY8859" fmla="*/ 4105513 h 5071844"/>
              <a:gd name="connsiteX8860" fmla="*/ 8104897 w 10020803"/>
              <a:gd name="connsiteY8860" fmla="*/ 4116684 h 5071844"/>
              <a:gd name="connsiteX8861" fmla="*/ 8116068 w 10020803"/>
              <a:gd name="connsiteY8861" fmla="*/ 4122270 h 5071844"/>
              <a:gd name="connsiteX8862" fmla="*/ 8093726 w 10020803"/>
              <a:gd name="connsiteY8862" fmla="*/ 4122270 h 5071844"/>
              <a:gd name="connsiteX8863" fmla="*/ 8076968 w 10020803"/>
              <a:gd name="connsiteY8863" fmla="*/ 4127857 h 5071844"/>
              <a:gd name="connsiteX8864" fmla="*/ 8071383 w 10020803"/>
              <a:gd name="connsiteY8864" fmla="*/ 4133441 h 5071844"/>
              <a:gd name="connsiteX8865" fmla="*/ 8054626 w 10020803"/>
              <a:gd name="connsiteY8865" fmla="*/ 4133441 h 5071844"/>
              <a:gd name="connsiteX8866" fmla="*/ 8043454 w 10020803"/>
              <a:gd name="connsiteY8866" fmla="*/ 4133441 h 5071844"/>
              <a:gd name="connsiteX8867" fmla="*/ 8043454 w 10020803"/>
              <a:gd name="connsiteY8867" fmla="*/ 4144614 h 5071844"/>
              <a:gd name="connsiteX8868" fmla="*/ 8032283 w 10020803"/>
              <a:gd name="connsiteY8868" fmla="*/ 4133441 h 5071844"/>
              <a:gd name="connsiteX8869" fmla="*/ 8043454 w 10020803"/>
              <a:gd name="connsiteY8869" fmla="*/ 4122270 h 5071844"/>
              <a:gd name="connsiteX8870" fmla="*/ 8060210 w 10020803"/>
              <a:gd name="connsiteY8870" fmla="*/ 4116684 h 5071844"/>
              <a:gd name="connsiteX8871" fmla="*/ 8054626 w 10020803"/>
              <a:gd name="connsiteY8871" fmla="*/ 4111098 h 5071844"/>
              <a:gd name="connsiteX8872" fmla="*/ 8043454 w 10020803"/>
              <a:gd name="connsiteY8872" fmla="*/ 4111098 h 5071844"/>
              <a:gd name="connsiteX8873" fmla="*/ 8037869 w 10020803"/>
              <a:gd name="connsiteY8873" fmla="*/ 4099927 h 5071844"/>
              <a:gd name="connsiteX8874" fmla="*/ 8026696 w 10020803"/>
              <a:gd name="connsiteY8874" fmla="*/ 4099927 h 5071844"/>
              <a:gd name="connsiteX8875" fmla="*/ 8015526 w 10020803"/>
              <a:gd name="connsiteY8875" fmla="*/ 4105513 h 5071844"/>
              <a:gd name="connsiteX8876" fmla="*/ 7998768 w 10020803"/>
              <a:gd name="connsiteY8876" fmla="*/ 4111098 h 5071844"/>
              <a:gd name="connsiteX8877" fmla="*/ 7987596 w 10020803"/>
              <a:gd name="connsiteY8877" fmla="*/ 4111098 h 5071844"/>
              <a:gd name="connsiteX8878" fmla="*/ 7954082 w 10020803"/>
              <a:gd name="connsiteY8878" fmla="*/ 4122270 h 5071844"/>
              <a:gd name="connsiteX8879" fmla="*/ 7942912 w 10020803"/>
              <a:gd name="connsiteY8879" fmla="*/ 4122270 h 5071844"/>
              <a:gd name="connsiteX8880" fmla="*/ 7937326 w 10020803"/>
              <a:gd name="connsiteY8880" fmla="*/ 4111098 h 5071844"/>
              <a:gd name="connsiteX8881" fmla="*/ 7931739 w 10020803"/>
              <a:gd name="connsiteY8881" fmla="*/ 4111098 h 5071844"/>
              <a:gd name="connsiteX8882" fmla="*/ 7909396 w 10020803"/>
              <a:gd name="connsiteY8882" fmla="*/ 4111098 h 5071844"/>
              <a:gd name="connsiteX8883" fmla="*/ 7903811 w 10020803"/>
              <a:gd name="connsiteY8883" fmla="*/ 4099927 h 5071844"/>
              <a:gd name="connsiteX8884" fmla="*/ 7898225 w 10020803"/>
              <a:gd name="connsiteY8884" fmla="*/ 4099927 h 5071844"/>
              <a:gd name="connsiteX8885" fmla="*/ 7864711 w 10020803"/>
              <a:gd name="connsiteY8885" fmla="*/ 4099927 h 5071844"/>
              <a:gd name="connsiteX8886" fmla="*/ 7853538 w 10020803"/>
              <a:gd name="connsiteY8886" fmla="*/ 4088756 h 5071844"/>
              <a:gd name="connsiteX8887" fmla="*/ 7842368 w 10020803"/>
              <a:gd name="connsiteY8887" fmla="*/ 4077584 h 5071844"/>
              <a:gd name="connsiteX8888" fmla="*/ 7836782 w 10020803"/>
              <a:gd name="connsiteY8888" fmla="*/ 4077584 h 5071844"/>
              <a:gd name="connsiteX8889" fmla="*/ 7820024 w 10020803"/>
              <a:gd name="connsiteY8889" fmla="*/ 4077584 h 5071844"/>
              <a:gd name="connsiteX8890" fmla="*/ 7786510 w 10020803"/>
              <a:gd name="connsiteY8890" fmla="*/ 4077584 h 5071844"/>
              <a:gd name="connsiteX8891" fmla="*/ 7741824 w 10020803"/>
              <a:gd name="connsiteY8891" fmla="*/ 4055241 h 5071844"/>
              <a:gd name="connsiteX8892" fmla="*/ 7713896 w 10020803"/>
              <a:gd name="connsiteY8892" fmla="*/ 4055241 h 5071844"/>
              <a:gd name="connsiteX8893" fmla="*/ 7680382 w 10020803"/>
              <a:gd name="connsiteY8893" fmla="*/ 4049656 h 5071844"/>
              <a:gd name="connsiteX8894" fmla="*/ 7652452 w 10020803"/>
              <a:gd name="connsiteY8894" fmla="*/ 4044070 h 5071844"/>
              <a:gd name="connsiteX8895" fmla="*/ 7652452 w 10020803"/>
              <a:gd name="connsiteY8895" fmla="*/ 4055241 h 5071844"/>
              <a:gd name="connsiteX8896" fmla="*/ 7697139 w 10020803"/>
              <a:gd name="connsiteY8896" fmla="*/ 4066413 h 5071844"/>
              <a:gd name="connsiteX8897" fmla="*/ 7708310 w 10020803"/>
              <a:gd name="connsiteY8897" fmla="*/ 4066413 h 5071844"/>
              <a:gd name="connsiteX8898" fmla="*/ 7713896 w 10020803"/>
              <a:gd name="connsiteY8898" fmla="*/ 4077584 h 5071844"/>
              <a:gd name="connsiteX8899" fmla="*/ 7685967 w 10020803"/>
              <a:gd name="connsiteY8899" fmla="*/ 4077584 h 5071844"/>
              <a:gd name="connsiteX8900" fmla="*/ 7630110 w 10020803"/>
              <a:gd name="connsiteY8900" fmla="*/ 4077584 h 5071844"/>
              <a:gd name="connsiteX8901" fmla="*/ 7618938 w 10020803"/>
              <a:gd name="connsiteY8901" fmla="*/ 4055241 h 5071844"/>
              <a:gd name="connsiteX8902" fmla="*/ 7607766 w 10020803"/>
              <a:gd name="connsiteY8902" fmla="*/ 4055241 h 5071844"/>
              <a:gd name="connsiteX8903" fmla="*/ 7596596 w 10020803"/>
              <a:gd name="connsiteY8903" fmla="*/ 4066413 h 5071844"/>
              <a:gd name="connsiteX8904" fmla="*/ 7596596 w 10020803"/>
              <a:gd name="connsiteY8904" fmla="*/ 4060827 h 5071844"/>
              <a:gd name="connsiteX8905" fmla="*/ 7596596 w 10020803"/>
              <a:gd name="connsiteY8905" fmla="*/ 4055241 h 5071844"/>
              <a:gd name="connsiteX8906" fmla="*/ 7574252 w 10020803"/>
              <a:gd name="connsiteY8906" fmla="*/ 4021727 h 5071844"/>
              <a:gd name="connsiteX8907" fmla="*/ 7529568 w 10020803"/>
              <a:gd name="connsiteY8907" fmla="*/ 4010556 h 5071844"/>
              <a:gd name="connsiteX8908" fmla="*/ 7546324 w 10020803"/>
              <a:gd name="connsiteY8908" fmla="*/ 3999384 h 5071844"/>
              <a:gd name="connsiteX8909" fmla="*/ 7540738 w 10020803"/>
              <a:gd name="connsiteY8909" fmla="*/ 3988213 h 5071844"/>
              <a:gd name="connsiteX8910" fmla="*/ 7529568 w 10020803"/>
              <a:gd name="connsiteY8910" fmla="*/ 3988213 h 5071844"/>
              <a:gd name="connsiteX8911" fmla="*/ 7462538 w 10020803"/>
              <a:gd name="connsiteY8911" fmla="*/ 3977042 h 5071844"/>
              <a:gd name="connsiteX8912" fmla="*/ 7451367 w 10020803"/>
              <a:gd name="connsiteY8912" fmla="*/ 3977042 h 5071844"/>
              <a:gd name="connsiteX8913" fmla="*/ 7440194 w 10020803"/>
              <a:gd name="connsiteY8913" fmla="*/ 3988213 h 5071844"/>
              <a:gd name="connsiteX8914" fmla="*/ 7440194 w 10020803"/>
              <a:gd name="connsiteY8914" fmla="*/ 3977042 h 5071844"/>
              <a:gd name="connsiteX8915" fmla="*/ 7429024 w 10020803"/>
              <a:gd name="connsiteY8915" fmla="*/ 3965870 h 5071844"/>
              <a:gd name="connsiteX8916" fmla="*/ 7417852 w 10020803"/>
              <a:gd name="connsiteY8916" fmla="*/ 3965870 h 5071844"/>
              <a:gd name="connsiteX8917" fmla="*/ 7417852 w 10020803"/>
              <a:gd name="connsiteY8917" fmla="*/ 3960283 h 5071844"/>
              <a:gd name="connsiteX8918" fmla="*/ 7406680 w 10020803"/>
              <a:gd name="connsiteY8918" fmla="*/ 3965870 h 5071844"/>
              <a:gd name="connsiteX8919" fmla="*/ 7417852 w 10020803"/>
              <a:gd name="connsiteY8919" fmla="*/ 3971456 h 5071844"/>
              <a:gd name="connsiteX8920" fmla="*/ 7417852 w 10020803"/>
              <a:gd name="connsiteY8920" fmla="*/ 3988213 h 5071844"/>
              <a:gd name="connsiteX8921" fmla="*/ 7395510 w 10020803"/>
              <a:gd name="connsiteY8921" fmla="*/ 3977042 h 5071844"/>
              <a:gd name="connsiteX8922" fmla="*/ 7384337 w 10020803"/>
              <a:gd name="connsiteY8922" fmla="*/ 3965870 h 5071844"/>
              <a:gd name="connsiteX8923" fmla="*/ 7384337 w 10020803"/>
              <a:gd name="connsiteY8923" fmla="*/ 3954699 h 5071844"/>
              <a:gd name="connsiteX8924" fmla="*/ 7350823 w 10020803"/>
              <a:gd name="connsiteY8924" fmla="*/ 3965870 h 5071844"/>
              <a:gd name="connsiteX8925" fmla="*/ 7334066 w 10020803"/>
              <a:gd name="connsiteY8925" fmla="*/ 3965870 h 5071844"/>
              <a:gd name="connsiteX8926" fmla="*/ 7317309 w 10020803"/>
              <a:gd name="connsiteY8926" fmla="*/ 3943526 h 5071844"/>
              <a:gd name="connsiteX8927" fmla="*/ 7272622 w 10020803"/>
              <a:gd name="connsiteY8927" fmla="*/ 3954699 h 5071844"/>
              <a:gd name="connsiteX8928" fmla="*/ 7283795 w 10020803"/>
              <a:gd name="connsiteY8928" fmla="*/ 3965870 h 5071844"/>
              <a:gd name="connsiteX8929" fmla="*/ 7294966 w 10020803"/>
              <a:gd name="connsiteY8929" fmla="*/ 3954699 h 5071844"/>
              <a:gd name="connsiteX8930" fmla="*/ 7317309 w 10020803"/>
              <a:gd name="connsiteY8930" fmla="*/ 3954699 h 5071844"/>
              <a:gd name="connsiteX8931" fmla="*/ 7317309 w 10020803"/>
              <a:gd name="connsiteY8931" fmla="*/ 3965870 h 5071844"/>
              <a:gd name="connsiteX8932" fmla="*/ 7328480 w 10020803"/>
              <a:gd name="connsiteY8932" fmla="*/ 3977042 h 5071844"/>
              <a:gd name="connsiteX8933" fmla="*/ 7339652 w 10020803"/>
              <a:gd name="connsiteY8933" fmla="*/ 3999384 h 5071844"/>
              <a:gd name="connsiteX8934" fmla="*/ 7306136 w 10020803"/>
              <a:gd name="connsiteY8934" fmla="*/ 3999384 h 5071844"/>
              <a:gd name="connsiteX8935" fmla="*/ 7250280 w 10020803"/>
              <a:gd name="connsiteY8935" fmla="*/ 3988213 h 5071844"/>
              <a:gd name="connsiteX8936" fmla="*/ 7233522 w 10020803"/>
              <a:gd name="connsiteY8936" fmla="*/ 3971456 h 5071844"/>
              <a:gd name="connsiteX8937" fmla="*/ 7205594 w 10020803"/>
              <a:gd name="connsiteY8937" fmla="*/ 3977042 h 5071844"/>
              <a:gd name="connsiteX8938" fmla="*/ 7250280 w 10020803"/>
              <a:gd name="connsiteY8938" fmla="*/ 3999384 h 5071844"/>
              <a:gd name="connsiteX8939" fmla="*/ 7261452 w 10020803"/>
              <a:gd name="connsiteY8939" fmla="*/ 3999384 h 5071844"/>
              <a:gd name="connsiteX8940" fmla="*/ 7272622 w 10020803"/>
              <a:gd name="connsiteY8940" fmla="*/ 3999384 h 5071844"/>
              <a:gd name="connsiteX8941" fmla="*/ 7306136 w 10020803"/>
              <a:gd name="connsiteY8941" fmla="*/ 4021727 h 5071844"/>
              <a:gd name="connsiteX8942" fmla="*/ 7317309 w 10020803"/>
              <a:gd name="connsiteY8942" fmla="*/ 4021727 h 5071844"/>
              <a:gd name="connsiteX8943" fmla="*/ 7328480 w 10020803"/>
              <a:gd name="connsiteY8943" fmla="*/ 4032899 h 5071844"/>
              <a:gd name="connsiteX8944" fmla="*/ 7350823 w 10020803"/>
              <a:gd name="connsiteY8944" fmla="*/ 4032899 h 5071844"/>
              <a:gd name="connsiteX8945" fmla="*/ 7361994 w 10020803"/>
              <a:gd name="connsiteY8945" fmla="*/ 4044070 h 5071844"/>
              <a:gd name="connsiteX8946" fmla="*/ 7391785 w 10020803"/>
              <a:gd name="connsiteY8946" fmla="*/ 4051518 h 5071844"/>
              <a:gd name="connsiteX8947" fmla="*/ 7384337 w 10020803"/>
              <a:gd name="connsiteY8947" fmla="*/ 4044070 h 5071844"/>
              <a:gd name="connsiteX8948" fmla="*/ 7401094 w 10020803"/>
              <a:gd name="connsiteY8948" fmla="*/ 4044070 h 5071844"/>
              <a:gd name="connsiteX8949" fmla="*/ 7417852 w 10020803"/>
              <a:gd name="connsiteY8949" fmla="*/ 4055241 h 5071844"/>
              <a:gd name="connsiteX8950" fmla="*/ 7406680 w 10020803"/>
              <a:gd name="connsiteY8950" fmla="*/ 4055241 h 5071844"/>
              <a:gd name="connsiteX8951" fmla="*/ 7434610 w 10020803"/>
              <a:gd name="connsiteY8951" fmla="*/ 4066413 h 5071844"/>
              <a:gd name="connsiteX8952" fmla="*/ 7440194 w 10020803"/>
              <a:gd name="connsiteY8952" fmla="*/ 4077584 h 5071844"/>
              <a:gd name="connsiteX8953" fmla="*/ 7440194 w 10020803"/>
              <a:gd name="connsiteY8953" fmla="*/ 4066413 h 5071844"/>
              <a:gd name="connsiteX8954" fmla="*/ 7462538 w 10020803"/>
              <a:gd name="connsiteY8954" fmla="*/ 4066413 h 5071844"/>
              <a:gd name="connsiteX8955" fmla="*/ 7462538 w 10020803"/>
              <a:gd name="connsiteY8955" fmla="*/ 4077584 h 5071844"/>
              <a:gd name="connsiteX8956" fmla="*/ 7462538 w 10020803"/>
              <a:gd name="connsiteY8956" fmla="*/ 4088756 h 5071844"/>
              <a:gd name="connsiteX8957" fmla="*/ 7507224 w 10020803"/>
              <a:gd name="connsiteY8957" fmla="*/ 4099927 h 5071844"/>
              <a:gd name="connsiteX8958" fmla="*/ 7563082 w 10020803"/>
              <a:gd name="connsiteY8958" fmla="*/ 4111098 h 5071844"/>
              <a:gd name="connsiteX8959" fmla="*/ 7551909 w 10020803"/>
              <a:gd name="connsiteY8959" fmla="*/ 4099927 h 5071844"/>
              <a:gd name="connsiteX8960" fmla="*/ 7551909 w 10020803"/>
              <a:gd name="connsiteY8960" fmla="*/ 4088756 h 5071844"/>
              <a:gd name="connsiteX8961" fmla="*/ 7574252 w 10020803"/>
              <a:gd name="connsiteY8961" fmla="*/ 4099927 h 5071844"/>
              <a:gd name="connsiteX8962" fmla="*/ 7596596 w 10020803"/>
              <a:gd name="connsiteY8962" fmla="*/ 4122270 h 5071844"/>
              <a:gd name="connsiteX8963" fmla="*/ 7607766 w 10020803"/>
              <a:gd name="connsiteY8963" fmla="*/ 4122270 h 5071844"/>
              <a:gd name="connsiteX8964" fmla="*/ 7624525 w 10020803"/>
              <a:gd name="connsiteY8964" fmla="*/ 4127857 h 5071844"/>
              <a:gd name="connsiteX8965" fmla="*/ 7652452 w 10020803"/>
              <a:gd name="connsiteY8965" fmla="*/ 4139028 h 5071844"/>
              <a:gd name="connsiteX8966" fmla="*/ 7680382 w 10020803"/>
              <a:gd name="connsiteY8966" fmla="*/ 4150198 h 5071844"/>
              <a:gd name="connsiteX8967" fmla="*/ 7697139 w 10020803"/>
              <a:gd name="connsiteY8967" fmla="*/ 4155785 h 5071844"/>
              <a:gd name="connsiteX8968" fmla="*/ 7730653 w 10020803"/>
              <a:gd name="connsiteY8968" fmla="*/ 4155785 h 5071844"/>
              <a:gd name="connsiteX8969" fmla="*/ 7741824 w 10020803"/>
              <a:gd name="connsiteY8969" fmla="*/ 4166955 h 5071844"/>
              <a:gd name="connsiteX8970" fmla="*/ 7719481 w 10020803"/>
              <a:gd name="connsiteY8970" fmla="*/ 4166955 h 5071844"/>
              <a:gd name="connsiteX8971" fmla="*/ 7730653 w 10020803"/>
              <a:gd name="connsiteY8971" fmla="*/ 4178128 h 5071844"/>
              <a:gd name="connsiteX8972" fmla="*/ 7764168 w 10020803"/>
              <a:gd name="connsiteY8972" fmla="*/ 4189299 h 5071844"/>
              <a:gd name="connsiteX8973" fmla="*/ 7764168 w 10020803"/>
              <a:gd name="connsiteY8973" fmla="*/ 4178128 h 5071844"/>
              <a:gd name="connsiteX8974" fmla="*/ 7775338 w 10020803"/>
              <a:gd name="connsiteY8974" fmla="*/ 4166955 h 5071844"/>
              <a:gd name="connsiteX8975" fmla="*/ 7786510 w 10020803"/>
              <a:gd name="connsiteY8975" fmla="*/ 4166955 h 5071844"/>
              <a:gd name="connsiteX8976" fmla="*/ 7797682 w 10020803"/>
              <a:gd name="connsiteY8976" fmla="*/ 4166955 h 5071844"/>
              <a:gd name="connsiteX8977" fmla="*/ 7797682 w 10020803"/>
              <a:gd name="connsiteY8977" fmla="*/ 4178128 h 5071844"/>
              <a:gd name="connsiteX8978" fmla="*/ 7797682 w 10020803"/>
              <a:gd name="connsiteY8978" fmla="*/ 4189299 h 5071844"/>
              <a:gd name="connsiteX8979" fmla="*/ 7842368 w 10020803"/>
              <a:gd name="connsiteY8979" fmla="*/ 4211642 h 5071844"/>
              <a:gd name="connsiteX8980" fmla="*/ 7859125 w 10020803"/>
              <a:gd name="connsiteY8980" fmla="*/ 4211642 h 5071844"/>
              <a:gd name="connsiteX8981" fmla="*/ 7864711 w 10020803"/>
              <a:gd name="connsiteY8981" fmla="*/ 4200471 h 5071844"/>
              <a:gd name="connsiteX8982" fmla="*/ 7887054 w 10020803"/>
              <a:gd name="connsiteY8982" fmla="*/ 4200471 h 5071844"/>
              <a:gd name="connsiteX8983" fmla="*/ 7931739 w 10020803"/>
              <a:gd name="connsiteY8983" fmla="*/ 4211642 h 5071844"/>
              <a:gd name="connsiteX8984" fmla="*/ 7942912 w 10020803"/>
              <a:gd name="connsiteY8984" fmla="*/ 4211642 h 5071844"/>
              <a:gd name="connsiteX8985" fmla="*/ 7942912 w 10020803"/>
              <a:gd name="connsiteY8985" fmla="*/ 4222813 h 5071844"/>
              <a:gd name="connsiteX8986" fmla="*/ 7959668 w 10020803"/>
              <a:gd name="connsiteY8986" fmla="*/ 4228399 h 5071844"/>
              <a:gd name="connsiteX8987" fmla="*/ 7970840 w 10020803"/>
              <a:gd name="connsiteY8987" fmla="*/ 4222813 h 5071844"/>
              <a:gd name="connsiteX8988" fmla="*/ 7976426 w 10020803"/>
              <a:gd name="connsiteY8988" fmla="*/ 4228399 h 5071844"/>
              <a:gd name="connsiteX8989" fmla="*/ 7976426 w 10020803"/>
              <a:gd name="connsiteY8989" fmla="*/ 4233985 h 5071844"/>
              <a:gd name="connsiteX8990" fmla="*/ 7965253 w 10020803"/>
              <a:gd name="connsiteY8990" fmla="*/ 4233985 h 5071844"/>
              <a:gd name="connsiteX8991" fmla="*/ 7965253 w 10020803"/>
              <a:gd name="connsiteY8991" fmla="*/ 4245156 h 5071844"/>
              <a:gd name="connsiteX8992" fmla="*/ 7982012 w 10020803"/>
              <a:gd name="connsiteY8992" fmla="*/ 4239571 h 5071844"/>
              <a:gd name="connsiteX8993" fmla="*/ 8009940 w 10020803"/>
              <a:gd name="connsiteY8993" fmla="*/ 4233985 h 5071844"/>
              <a:gd name="connsiteX8994" fmla="*/ 8032283 w 10020803"/>
              <a:gd name="connsiteY8994" fmla="*/ 4239571 h 5071844"/>
              <a:gd name="connsiteX8995" fmla="*/ 8054626 w 10020803"/>
              <a:gd name="connsiteY8995" fmla="*/ 4245156 h 5071844"/>
              <a:gd name="connsiteX8996" fmla="*/ 8065797 w 10020803"/>
              <a:gd name="connsiteY8996" fmla="*/ 4256328 h 5071844"/>
              <a:gd name="connsiteX8997" fmla="*/ 8082554 w 10020803"/>
              <a:gd name="connsiteY8997" fmla="*/ 4250742 h 5071844"/>
              <a:gd name="connsiteX8998" fmla="*/ 8099311 w 10020803"/>
              <a:gd name="connsiteY8998" fmla="*/ 4256328 h 5071844"/>
              <a:gd name="connsiteX8999" fmla="*/ 8132825 w 10020803"/>
              <a:gd name="connsiteY8999" fmla="*/ 4256328 h 5071844"/>
              <a:gd name="connsiteX9000" fmla="*/ 8155168 w 10020803"/>
              <a:gd name="connsiteY9000" fmla="*/ 4267499 h 5071844"/>
              <a:gd name="connsiteX9001" fmla="*/ 8177512 w 10020803"/>
              <a:gd name="connsiteY9001" fmla="*/ 4267499 h 5071844"/>
              <a:gd name="connsiteX9002" fmla="*/ 8188684 w 10020803"/>
              <a:gd name="connsiteY9002" fmla="*/ 4278672 h 5071844"/>
              <a:gd name="connsiteX9003" fmla="*/ 8216612 w 10020803"/>
              <a:gd name="connsiteY9003" fmla="*/ 4284256 h 5071844"/>
              <a:gd name="connsiteX9004" fmla="*/ 8244541 w 10020803"/>
              <a:gd name="connsiteY9004" fmla="*/ 4289842 h 5071844"/>
              <a:gd name="connsiteX9005" fmla="*/ 8244541 w 10020803"/>
              <a:gd name="connsiteY9005" fmla="*/ 4301013 h 5071844"/>
              <a:gd name="connsiteX9006" fmla="*/ 8255712 w 10020803"/>
              <a:gd name="connsiteY9006" fmla="*/ 4312186 h 5071844"/>
              <a:gd name="connsiteX9007" fmla="*/ 8216612 w 10020803"/>
              <a:gd name="connsiteY9007" fmla="*/ 4323356 h 5071844"/>
              <a:gd name="connsiteX9008" fmla="*/ 8166340 w 10020803"/>
              <a:gd name="connsiteY9008" fmla="*/ 4323356 h 5071844"/>
              <a:gd name="connsiteX9009" fmla="*/ 8143998 w 10020803"/>
              <a:gd name="connsiteY9009" fmla="*/ 4323356 h 5071844"/>
              <a:gd name="connsiteX9010" fmla="*/ 8121654 w 10020803"/>
              <a:gd name="connsiteY9010" fmla="*/ 4323356 h 5071844"/>
              <a:gd name="connsiteX9011" fmla="*/ 8155168 w 10020803"/>
              <a:gd name="connsiteY9011" fmla="*/ 4334529 h 5071844"/>
              <a:gd name="connsiteX9012" fmla="*/ 8211026 w 10020803"/>
              <a:gd name="connsiteY9012" fmla="*/ 4334529 h 5071844"/>
              <a:gd name="connsiteX9013" fmla="*/ 8211026 w 10020803"/>
              <a:gd name="connsiteY9013" fmla="*/ 4345700 h 5071844"/>
              <a:gd name="connsiteX9014" fmla="*/ 8222198 w 10020803"/>
              <a:gd name="connsiteY9014" fmla="*/ 4356871 h 5071844"/>
              <a:gd name="connsiteX9015" fmla="*/ 8244541 w 10020803"/>
              <a:gd name="connsiteY9015" fmla="*/ 4368043 h 5071844"/>
              <a:gd name="connsiteX9016" fmla="*/ 8233368 w 10020803"/>
              <a:gd name="connsiteY9016" fmla="*/ 4368043 h 5071844"/>
              <a:gd name="connsiteX9017" fmla="*/ 8222198 w 10020803"/>
              <a:gd name="connsiteY9017" fmla="*/ 4368043 h 5071844"/>
              <a:gd name="connsiteX9018" fmla="*/ 8222198 w 10020803"/>
              <a:gd name="connsiteY9018" fmla="*/ 4379214 h 5071844"/>
              <a:gd name="connsiteX9019" fmla="*/ 8199854 w 10020803"/>
              <a:gd name="connsiteY9019" fmla="*/ 4368043 h 5071844"/>
              <a:gd name="connsiteX9020" fmla="*/ 8199854 w 10020803"/>
              <a:gd name="connsiteY9020" fmla="*/ 4362457 h 5071844"/>
              <a:gd name="connsiteX9021" fmla="*/ 8188684 w 10020803"/>
              <a:gd name="connsiteY9021" fmla="*/ 4368043 h 5071844"/>
              <a:gd name="connsiteX9022" fmla="*/ 8177512 w 10020803"/>
              <a:gd name="connsiteY9022" fmla="*/ 4368043 h 5071844"/>
              <a:gd name="connsiteX9023" fmla="*/ 8143998 w 10020803"/>
              <a:gd name="connsiteY9023" fmla="*/ 4356871 h 5071844"/>
              <a:gd name="connsiteX9024" fmla="*/ 8065797 w 10020803"/>
              <a:gd name="connsiteY9024" fmla="*/ 4334529 h 5071844"/>
              <a:gd name="connsiteX9025" fmla="*/ 8032283 w 10020803"/>
              <a:gd name="connsiteY9025" fmla="*/ 4323356 h 5071844"/>
              <a:gd name="connsiteX9026" fmla="*/ 8021110 w 10020803"/>
              <a:gd name="connsiteY9026" fmla="*/ 4312186 h 5071844"/>
              <a:gd name="connsiteX9027" fmla="*/ 8032283 w 10020803"/>
              <a:gd name="connsiteY9027" fmla="*/ 4301013 h 5071844"/>
              <a:gd name="connsiteX9028" fmla="*/ 8043454 w 10020803"/>
              <a:gd name="connsiteY9028" fmla="*/ 4289842 h 5071844"/>
              <a:gd name="connsiteX9029" fmla="*/ 8043454 w 10020803"/>
              <a:gd name="connsiteY9029" fmla="*/ 4301013 h 5071844"/>
              <a:gd name="connsiteX9030" fmla="*/ 8054626 w 10020803"/>
              <a:gd name="connsiteY9030" fmla="*/ 4312186 h 5071844"/>
              <a:gd name="connsiteX9031" fmla="*/ 8076968 w 10020803"/>
              <a:gd name="connsiteY9031" fmla="*/ 4323356 h 5071844"/>
              <a:gd name="connsiteX9032" fmla="*/ 8099311 w 10020803"/>
              <a:gd name="connsiteY9032" fmla="*/ 4312186 h 5071844"/>
              <a:gd name="connsiteX9033" fmla="*/ 8110484 w 10020803"/>
              <a:gd name="connsiteY9033" fmla="*/ 4301013 h 5071844"/>
              <a:gd name="connsiteX9034" fmla="*/ 8088140 w 10020803"/>
              <a:gd name="connsiteY9034" fmla="*/ 4301013 h 5071844"/>
              <a:gd name="connsiteX9035" fmla="*/ 8043454 w 10020803"/>
              <a:gd name="connsiteY9035" fmla="*/ 4278672 h 5071844"/>
              <a:gd name="connsiteX9036" fmla="*/ 8021110 w 10020803"/>
              <a:gd name="connsiteY9036" fmla="*/ 4267499 h 5071844"/>
              <a:gd name="connsiteX9037" fmla="*/ 8021110 w 10020803"/>
              <a:gd name="connsiteY9037" fmla="*/ 4278672 h 5071844"/>
              <a:gd name="connsiteX9038" fmla="*/ 7998768 w 10020803"/>
              <a:gd name="connsiteY9038" fmla="*/ 4278672 h 5071844"/>
              <a:gd name="connsiteX9039" fmla="*/ 7976426 w 10020803"/>
              <a:gd name="connsiteY9039" fmla="*/ 4278672 h 5071844"/>
              <a:gd name="connsiteX9040" fmla="*/ 7998768 w 10020803"/>
              <a:gd name="connsiteY9040" fmla="*/ 4301013 h 5071844"/>
              <a:gd name="connsiteX9041" fmla="*/ 7987596 w 10020803"/>
              <a:gd name="connsiteY9041" fmla="*/ 4301013 h 5071844"/>
              <a:gd name="connsiteX9042" fmla="*/ 7976426 w 10020803"/>
              <a:gd name="connsiteY9042" fmla="*/ 4301013 h 5071844"/>
              <a:gd name="connsiteX9043" fmla="*/ 7959668 w 10020803"/>
              <a:gd name="connsiteY9043" fmla="*/ 4306599 h 5071844"/>
              <a:gd name="connsiteX9044" fmla="*/ 7942912 w 10020803"/>
              <a:gd name="connsiteY9044" fmla="*/ 4312186 h 5071844"/>
              <a:gd name="connsiteX9045" fmla="*/ 7931739 w 10020803"/>
              <a:gd name="connsiteY9045" fmla="*/ 4323356 h 5071844"/>
              <a:gd name="connsiteX9046" fmla="*/ 7942912 w 10020803"/>
              <a:gd name="connsiteY9046" fmla="*/ 4334529 h 5071844"/>
              <a:gd name="connsiteX9047" fmla="*/ 7931739 w 10020803"/>
              <a:gd name="connsiteY9047" fmla="*/ 4334529 h 5071844"/>
              <a:gd name="connsiteX9048" fmla="*/ 7931739 w 10020803"/>
              <a:gd name="connsiteY9048" fmla="*/ 4345700 h 5071844"/>
              <a:gd name="connsiteX9049" fmla="*/ 7937326 w 10020803"/>
              <a:gd name="connsiteY9049" fmla="*/ 4356871 h 5071844"/>
              <a:gd name="connsiteX9050" fmla="*/ 7942912 w 10020803"/>
              <a:gd name="connsiteY9050" fmla="*/ 4368043 h 5071844"/>
              <a:gd name="connsiteX9051" fmla="*/ 7942912 w 10020803"/>
              <a:gd name="connsiteY9051" fmla="*/ 4379214 h 5071844"/>
              <a:gd name="connsiteX9052" fmla="*/ 7931739 w 10020803"/>
              <a:gd name="connsiteY9052" fmla="*/ 4368043 h 5071844"/>
              <a:gd name="connsiteX9053" fmla="*/ 7842368 w 10020803"/>
              <a:gd name="connsiteY9053" fmla="*/ 4345700 h 5071844"/>
              <a:gd name="connsiteX9054" fmla="*/ 7808854 w 10020803"/>
              <a:gd name="connsiteY9054" fmla="*/ 4334529 h 5071844"/>
              <a:gd name="connsiteX9055" fmla="*/ 7797682 w 10020803"/>
              <a:gd name="connsiteY9055" fmla="*/ 4334529 h 5071844"/>
              <a:gd name="connsiteX9056" fmla="*/ 7786510 w 10020803"/>
              <a:gd name="connsiteY9056" fmla="*/ 4345700 h 5071844"/>
              <a:gd name="connsiteX9057" fmla="*/ 7780924 w 10020803"/>
              <a:gd name="connsiteY9057" fmla="*/ 4340114 h 5071844"/>
              <a:gd name="connsiteX9058" fmla="*/ 7752996 w 10020803"/>
              <a:gd name="connsiteY9058" fmla="*/ 4334529 h 5071844"/>
              <a:gd name="connsiteX9059" fmla="*/ 7752996 w 10020803"/>
              <a:gd name="connsiteY9059" fmla="*/ 4323356 h 5071844"/>
              <a:gd name="connsiteX9060" fmla="*/ 7764168 w 10020803"/>
              <a:gd name="connsiteY9060" fmla="*/ 4289842 h 5071844"/>
              <a:gd name="connsiteX9061" fmla="*/ 7820024 w 10020803"/>
              <a:gd name="connsiteY9061" fmla="*/ 4312186 h 5071844"/>
              <a:gd name="connsiteX9062" fmla="*/ 7836782 w 10020803"/>
              <a:gd name="connsiteY9062" fmla="*/ 4317770 h 5071844"/>
              <a:gd name="connsiteX9063" fmla="*/ 7853538 w 10020803"/>
              <a:gd name="connsiteY9063" fmla="*/ 4323356 h 5071844"/>
              <a:gd name="connsiteX9064" fmla="*/ 7864711 w 10020803"/>
              <a:gd name="connsiteY9064" fmla="*/ 4323356 h 5071844"/>
              <a:gd name="connsiteX9065" fmla="*/ 7797682 w 10020803"/>
              <a:gd name="connsiteY9065" fmla="*/ 4301013 h 5071844"/>
              <a:gd name="connsiteX9066" fmla="*/ 7775338 w 10020803"/>
              <a:gd name="connsiteY9066" fmla="*/ 4278672 h 5071844"/>
              <a:gd name="connsiteX9067" fmla="*/ 7764168 w 10020803"/>
              <a:gd name="connsiteY9067" fmla="*/ 4278672 h 5071844"/>
              <a:gd name="connsiteX9068" fmla="*/ 7752996 w 10020803"/>
              <a:gd name="connsiteY9068" fmla="*/ 4256328 h 5071844"/>
              <a:gd name="connsiteX9069" fmla="*/ 7764168 w 10020803"/>
              <a:gd name="connsiteY9069" fmla="*/ 4245156 h 5071844"/>
              <a:gd name="connsiteX9070" fmla="*/ 7775338 w 10020803"/>
              <a:gd name="connsiteY9070" fmla="*/ 4245156 h 5071844"/>
              <a:gd name="connsiteX9071" fmla="*/ 7741824 w 10020803"/>
              <a:gd name="connsiteY9071" fmla="*/ 4233985 h 5071844"/>
              <a:gd name="connsiteX9072" fmla="*/ 7741824 w 10020803"/>
              <a:gd name="connsiteY9072" fmla="*/ 4245156 h 5071844"/>
              <a:gd name="connsiteX9073" fmla="*/ 7725067 w 10020803"/>
              <a:gd name="connsiteY9073" fmla="*/ 4245156 h 5071844"/>
              <a:gd name="connsiteX9074" fmla="*/ 7730653 w 10020803"/>
              <a:gd name="connsiteY9074" fmla="*/ 4256328 h 5071844"/>
              <a:gd name="connsiteX9075" fmla="*/ 7730653 w 10020803"/>
              <a:gd name="connsiteY9075" fmla="*/ 4267499 h 5071844"/>
              <a:gd name="connsiteX9076" fmla="*/ 7697139 w 10020803"/>
              <a:gd name="connsiteY9076" fmla="*/ 4267499 h 5071844"/>
              <a:gd name="connsiteX9077" fmla="*/ 7685967 w 10020803"/>
              <a:gd name="connsiteY9077" fmla="*/ 4267499 h 5071844"/>
              <a:gd name="connsiteX9078" fmla="*/ 7680382 w 10020803"/>
              <a:gd name="connsiteY9078" fmla="*/ 4267499 h 5071844"/>
              <a:gd name="connsiteX9079" fmla="*/ 7663624 w 10020803"/>
              <a:gd name="connsiteY9079" fmla="*/ 4267499 h 5071844"/>
              <a:gd name="connsiteX9080" fmla="*/ 7658039 w 10020803"/>
              <a:gd name="connsiteY9080" fmla="*/ 4273085 h 5071844"/>
              <a:gd name="connsiteX9081" fmla="*/ 7652452 w 10020803"/>
              <a:gd name="connsiteY9081" fmla="*/ 4278672 h 5071844"/>
              <a:gd name="connsiteX9082" fmla="*/ 7652452 w 10020803"/>
              <a:gd name="connsiteY9082" fmla="*/ 4289842 h 5071844"/>
              <a:gd name="connsiteX9083" fmla="*/ 7641282 w 10020803"/>
              <a:gd name="connsiteY9083" fmla="*/ 4267499 h 5071844"/>
              <a:gd name="connsiteX9084" fmla="*/ 7639420 w 10020803"/>
              <a:gd name="connsiteY9084" fmla="*/ 4264707 h 5071844"/>
              <a:gd name="connsiteX9085" fmla="*/ 7638488 w 10020803"/>
              <a:gd name="connsiteY9085" fmla="*/ 4266103 h 5071844"/>
              <a:gd name="connsiteX9086" fmla="*/ 7630110 w 10020803"/>
              <a:gd name="connsiteY9086" fmla="*/ 4267499 h 5071844"/>
              <a:gd name="connsiteX9087" fmla="*/ 7631506 w 10020803"/>
              <a:gd name="connsiteY9087" fmla="*/ 4259121 h 5071844"/>
              <a:gd name="connsiteX9088" fmla="*/ 7632344 w 10020803"/>
              <a:gd name="connsiteY9088" fmla="*/ 4258562 h 5071844"/>
              <a:gd name="connsiteX9089" fmla="*/ 7618938 w 10020803"/>
              <a:gd name="connsiteY9089" fmla="*/ 4256328 h 5071844"/>
              <a:gd name="connsiteX9090" fmla="*/ 7585424 w 10020803"/>
              <a:gd name="connsiteY9090" fmla="*/ 4256328 h 5071844"/>
              <a:gd name="connsiteX9091" fmla="*/ 7607766 w 10020803"/>
              <a:gd name="connsiteY9091" fmla="*/ 4245156 h 5071844"/>
              <a:gd name="connsiteX9092" fmla="*/ 7630110 w 10020803"/>
              <a:gd name="connsiteY9092" fmla="*/ 4245156 h 5071844"/>
              <a:gd name="connsiteX9093" fmla="*/ 7641282 w 10020803"/>
              <a:gd name="connsiteY9093" fmla="*/ 4245156 h 5071844"/>
              <a:gd name="connsiteX9094" fmla="*/ 7685967 w 10020803"/>
              <a:gd name="connsiteY9094" fmla="*/ 4245156 h 5071844"/>
              <a:gd name="connsiteX9095" fmla="*/ 7702724 w 10020803"/>
              <a:gd name="connsiteY9095" fmla="*/ 4239571 h 5071844"/>
              <a:gd name="connsiteX9096" fmla="*/ 7697139 w 10020803"/>
              <a:gd name="connsiteY9096" fmla="*/ 4233985 h 5071844"/>
              <a:gd name="connsiteX9097" fmla="*/ 7697139 w 10020803"/>
              <a:gd name="connsiteY9097" fmla="*/ 4222813 h 5071844"/>
              <a:gd name="connsiteX9098" fmla="*/ 7708310 w 10020803"/>
              <a:gd name="connsiteY9098" fmla="*/ 4211642 h 5071844"/>
              <a:gd name="connsiteX9099" fmla="*/ 7702724 w 10020803"/>
              <a:gd name="connsiteY9099" fmla="*/ 4200471 h 5071844"/>
              <a:gd name="connsiteX9100" fmla="*/ 7685967 w 10020803"/>
              <a:gd name="connsiteY9100" fmla="*/ 4200471 h 5071844"/>
              <a:gd name="connsiteX9101" fmla="*/ 7652452 w 10020803"/>
              <a:gd name="connsiteY9101" fmla="*/ 4189299 h 5071844"/>
              <a:gd name="connsiteX9102" fmla="*/ 7618938 w 10020803"/>
              <a:gd name="connsiteY9102" fmla="*/ 4189299 h 5071844"/>
              <a:gd name="connsiteX9103" fmla="*/ 7607766 w 10020803"/>
              <a:gd name="connsiteY9103" fmla="*/ 4189299 h 5071844"/>
              <a:gd name="connsiteX9104" fmla="*/ 7607766 w 10020803"/>
              <a:gd name="connsiteY9104" fmla="*/ 4200471 h 5071844"/>
              <a:gd name="connsiteX9105" fmla="*/ 7624525 w 10020803"/>
              <a:gd name="connsiteY9105" fmla="*/ 4206056 h 5071844"/>
              <a:gd name="connsiteX9106" fmla="*/ 7641282 w 10020803"/>
              <a:gd name="connsiteY9106" fmla="*/ 4211642 h 5071844"/>
              <a:gd name="connsiteX9107" fmla="*/ 7618938 w 10020803"/>
              <a:gd name="connsiteY9107" fmla="*/ 4211642 h 5071844"/>
              <a:gd name="connsiteX9108" fmla="*/ 7591010 w 10020803"/>
              <a:gd name="connsiteY9108" fmla="*/ 4206056 h 5071844"/>
              <a:gd name="connsiteX9109" fmla="*/ 7585424 w 10020803"/>
              <a:gd name="connsiteY9109" fmla="*/ 4211642 h 5071844"/>
              <a:gd name="connsiteX9110" fmla="*/ 7574252 w 10020803"/>
              <a:gd name="connsiteY9110" fmla="*/ 4222813 h 5071844"/>
              <a:gd name="connsiteX9111" fmla="*/ 7540738 w 10020803"/>
              <a:gd name="connsiteY9111" fmla="*/ 4233985 h 5071844"/>
              <a:gd name="connsiteX9112" fmla="*/ 7540738 w 10020803"/>
              <a:gd name="connsiteY9112" fmla="*/ 4222813 h 5071844"/>
              <a:gd name="connsiteX9113" fmla="*/ 7529568 w 10020803"/>
              <a:gd name="connsiteY9113" fmla="*/ 4211642 h 5071844"/>
              <a:gd name="connsiteX9114" fmla="*/ 7518395 w 10020803"/>
              <a:gd name="connsiteY9114" fmla="*/ 4222813 h 5071844"/>
              <a:gd name="connsiteX9115" fmla="*/ 7507224 w 10020803"/>
              <a:gd name="connsiteY9115" fmla="*/ 4222813 h 5071844"/>
              <a:gd name="connsiteX9116" fmla="*/ 7451367 w 10020803"/>
              <a:gd name="connsiteY9116" fmla="*/ 4211642 h 5071844"/>
              <a:gd name="connsiteX9117" fmla="*/ 7440194 w 10020803"/>
              <a:gd name="connsiteY9117" fmla="*/ 4200471 h 5071844"/>
              <a:gd name="connsiteX9118" fmla="*/ 7440194 w 10020803"/>
              <a:gd name="connsiteY9118" fmla="*/ 4189299 h 5071844"/>
              <a:gd name="connsiteX9119" fmla="*/ 7451367 w 10020803"/>
              <a:gd name="connsiteY9119" fmla="*/ 4178128 h 5071844"/>
              <a:gd name="connsiteX9120" fmla="*/ 7473710 w 10020803"/>
              <a:gd name="connsiteY9120" fmla="*/ 4200471 h 5071844"/>
              <a:gd name="connsiteX9121" fmla="*/ 7496052 w 10020803"/>
              <a:gd name="connsiteY9121" fmla="*/ 4211642 h 5071844"/>
              <a:gd name="connsiteX9122" fmla="*/ 7518395 w 10020803"/>
              <a:gd name="connsiteY9122" fmla="*/ 4200471 h 5071844"/>
              <a:gd name="connsiteX9123" fmla="*/ 7563082 w 10020803"/>
              <a:gd name="connsiteY9123" fmla="*/ 4200471 h 5071844"/>
              <a:gd name="connsiteX9124" fmla="*/ 7551909 w 10020803"/>
              <a:gd name="connsiteY9124" fmla="*/ 4178128 h 5071844"/>
              <a:gd name="connsiteX9125" fmla="*/ 7535152 w 10020803"/>
              <a:gd name="connsiteY9125" fmla="*/ 4172542 h 5071844"/>
              <a:gd name="connsiteX9126" fmla="*/ 7490467 w 10020803"/>
              <a:gd name="connsiteY9126" fmla="*/ 4166955 h 5071844"/>
              <a:gd name="connsiteX9127" fmla="*/ 7445780 w 10020803"/>
              <a:gd name="connsiteY9127" fmla="*/ 4161371 h 5071844"/>
              <a:gd name="connsiteX9128" fmla="*/ 7423438 w 10020803"/>
              <a:gd name="connsiteY9128" fmla="*/ 4161371 h 5071844"/>
              <a:gd name="connsiteX9129" fmla="*/ 7409473 w 10020803"/>
              <a:gd name="connsiteY9129" fmla="*/ 4165559 h 5071844"/>
              <a:gd name="connsiteX9130" fmla="*/ 7406680 w 10020803"/>
              <a:gd name="connsiteY9130" fmla="*/ 4166025 h 5071844"/>
              <a:gd name="connsiteX9131" fmla="*/ 7406680 w 10020803"/>
              <a:gd name="connsiteY9131" fmla="*/ 4133441 h 5071844"/>
              <a:gd name="connsiteX9132" fmla="*/ 7406680 w 10020803"/>
              <a:gd name="connsiteY9132" fmla="*/ 4122270 h 5071844"/>
              <a:gd name="connsiteX9133" fmla="*/ 7361994 w 10020803"/>
              <a:gd name="connsiteY9133" fmla="*/ 4099927 h 5071844"/>
              <a:gd name="connsiteX9134" fmla="*/ 7373166 w 10020803"/>
              <a:gd name="connsiteY9134" fmla="*/ 4111098 h 5071844"/>
              <a:gd name="connsiteX9135" fmla="*/ 7384337 w 10020803"/>
              <a:gd name="connsiteY9135" fmla="*/ 4122270 h 5071844"/>
              <a:gd name="connsiteX9136" fmla="*/ 7373166 w 10020803"/>
              <a:gd name="connsiteY9136" fmla="*/ 4144614 h 5071844"/>
              <a:gd name="connsiteX9137" fmla="*/ 7350823 w 10020803"/>
              <a:gd name="connsiteY9137" fmla="*/ 4133441 h 5071844"/>
              <a:gd name="connsiteX9138" fmla="*/ 7317309 w 10020803"/>
              <a:gd name="connsiteY9138" fmla="*/ 4122270 h 5071844"/>
              <a:gd name="connsiteX9139" fmla="*/ 7306136 w 10020803"/>
              <a:gd name="connsiteY9139" fmla="*/ 4122270 h 5071844"/>
              <a:gd name="connsiteX9140" fmla="*/ 7283795 w 10020803"/>
              <a:gd name="connsiteY9140" fmla="*/ 4133441 h 5071844"/>
              <a:gd name="connsiteX9141" fmla="*/ 7317309 w 10020803"/>
              <a:gd name="connsiteY9141" fmla="*/ 4155785 h 5071844"/>
              <a:gd name="connsiteX9142" fmla="*/ 7328480 w 10020803"/>
              <a:gd name="connsiteY9142" fmla="*/ 4166955 h 5071844"/>
              <a:gd name="connsiteX9143" fmla="*/ 7339652 w 10020803"/>
              <a:gd name="connsiteY9143" fmla="*/ 4178128 h 5071844"/>
              <a:gd name="connsiteX9144" fmla="*/ 7350823 w 10020803"/>
              <a:gd name="connsiteY9144" fmla="*/ 4189299 h 5071844"/>
              <a:gd name="connsiteX9145" fmla="*/ 7373166 w 10020803"/>
              <a:gd name="connsiteY9145" fmla="*/ 4200471 h 5071844"/>
              <a:gd name="connsiteX9146" fmla="*/ 7417852 w 10020803"/>
              <a:gd name="connsiteY9146" fmla="*/ 4222813 h 5071844"/>
              <a:gd name="connsiteX9147" fmla="*/ 7406680 w 10020803"/>
              <a:gd name="connsiteY9147" fmla="*/ 4222813 h 5071844"/>
              <a:gd name="connsiteX9148" fmla="*/ 7384337 w 10020803"/>
              <a:gd name="connsiteY9148" fmla="*/ 4222813 h 5071844"/>
              <a:gd name="connsiteX9149" fmla="*/ 7373166 w 10020803"/>
              <a:gd name="connsiteY9149" fmla="*/ 4233985 h 5071844"/>
              <a:gd name="connsiteX9150" fmla="*/ 7339652 w 10020803"/>
              <a:gd name="connsiteY9150" fmla="*/ 4222813 h 5071844"/>
              <a:gd name="connsiteX9151" fmla="*/ 7328480 w 10020803"/>
              <a:gd name="connsiteY9151" fmla="*/ 4222813 h 5071844"/>
              <a:gd name="connsiteX9152" fmla="*/ 7306136 w 10020803"/>
              <a:gd name="connsiteY9152" fmla="*/ 4211642 h 5071844"/>
              <a:gd name="connsiteX9153" fmla="*/ 7306136 w 10020803"/>
              <a:gd name="connsiteY9153" fmla="*/ 4222813 h 5071844"/>
              <a:gd name="connsiteX9154" fmla="*/ 7306136 w 10020803"/>
              <a:gd name="connsiteY9154" fmla="*/ 4245156 h 5071844"/>
              <a:gd name="connsiteX9155" fmla="*/ 7294966 w 10020803"/>
              <a:gd name="connsiteY9155" fmla="*/ 4245156 h 5071844"/>
              <a:gd name="connsiteX9156" fmla="*/ 7278209 w 10020803"/>
              <a:gd name="connsiteY9156" fmla="*/ 4228399 h 5071844"/>
              <a:gd name="connsiteX9157" fmla="*/ 7283795 w 10020803"/>
              <a:gd name="connsiteY9157" fmla="*/ 4211642 h 5071844"/>
              <a:gd name="connsiteX9158" fmla="*/ 7294966 w 10020803"/>
              <a:gd name="connsiteY9158" fmla="*/ 4200471 h 5071844"/>
              <a:gd name="connsiteX9159" fmla="*/ 7283795 w 10020803"/>
              <a:gd name="connsiteY9159" fmla="*/ 4189299 h 5071844"/>
              <a:gd name="connsiteX9160" fmla="*/ 7272622 w 10020803"/>
              <a:gd name="connsiteY9160" fmla="*/ 4178128 h 5071844"/>
              <a:gd name="connsiteX9161" fmla="*/ 7272622 w 10020803"/>
              <a:gd name="connsiteY9161" fmla="*/ 4166955 h 5071844"/>
              <a:gd name="connsiteX9162" fmla="*/ 7272622 w 10020803"/>
              <a:gd name="connsiteY9162" fmla="*/ 4161371 h 5071844"/>
              <a:gd name="connsiteX9163" fmla="*/ 7283795 w 10020803"/>
              <a:gd name="connsiteY9163" fmla="*/ 4166955 h 5071844"/>
              <a:gd name="connsiteX9164" fmla="*/ 7294966 w 10020803"/>
              <a:gd name="connsiteY9164" fmla="*/ 4155785 h 5071844"/>
              <a:gd name="connsiteX9165" fmla="*/ 7283795 w 10020803"/>
              <a:gd name="connsiteY9165" fmla="*/ 4155785 h 5071844"/>
              <a:gd name="connsiteX9166" fmla="*/ 7276060 w 10020803"/>
              <a:gd name="connsiteY9166" fmla="*/ 4157074 h 5071844"/>
              <a:gd name="connsiteX9167" fmla="*/ 7278209 w 10020803"/>
              <a:gd name="connsiteY9167" fmla="*/ 4154388 h 5071844"/>
              <a:gd name="connsiteX9168" fmla="*/ 7272622 w 10020803"/>
              <a:gd name="connsiteY9168" fmla="*/ 4144614 h 5071844"/>
              <a:gd name="connsiteX9169" fmla="*/ 7267038 w 10020803"/>
              <a:gd name="connsiteY9169" fmla="*/ 4144614 h 5071844"/>
              <a:gd name="connsiteX9170" fmla="*/ 7261452 w 10020803"/>
              <a:gd name="connsiteY9170" fmla="*/ 4155785 h 5071844"/>
              <a:gd name="connsiteX9171" fmla="*/ 7250280 w 10020803"/>
              <a:gd name="connsiteY9171" fmla="*/ 4155785 h 5071844"/>
              <a:gd name="connsiteX9172" fmla="*/ 7216766 w 10020803"/>
              <a:gd name="connsiteY9172" fmla="*/ 4133441 h 5071844"/>
              <a:gd name="connsiteX9173" fmla="*/ 7194422 w 10020803"/>
              <a:gd name="connsiteY9173" fmla="*/ 4122270 h 5071844"/>
              <a:gd name="connsiteX9174" fmla="*/ 7183252 w 10020803"/>
              <a:gd name="connsiteY9174" fmla="*/ 4127857 h 5071844"/>
              <a:gd name="connsiteX9175" fmla="*/ 7194422 w 10020803"/>
              <a:gd name="connsiteY9175" fmla="*/ 4133441 h 5071844"/>
              <a:gd name="connsiteX9176" fmla="*/ 7205594 w 10020803"/>
              <a:gd name="connsiteY9176" fmla="*/ 4144614 h 5071844"/>
              <a:gd name="connsiteX9177" fmla="*/ 7194422 w 10020803"/>
              <a:gd name="connsiteY9177" fmla="*/ 4144614 h 5071844"/>
              <a:gd name="connsiteX9178" fmla="*/ 7172080 w 10020803"/>
              <a:gd name="connsiteY9178" fmla="*/ 4150198 h 5071844"/>
              <a:gd name="connsiteX9179" fmla="*/ 7172080 w 10020803"/>
              <a:gd name="connsiteY9179" fmla="*/ 4144614 h 5071844"/>
              <a:gd name="connsiteX9180" fmla="*/ 7160908 w 10020803"/>
              <a:gd name="connsiteY9180" fmla="*/ 4122270 h 5071844"/>
              <a:gd name="connsiteX9181" fmla="*/ 7149737 w 10020803"/>
              <a:gd name="connsiteY9181" fmla="*/ 4144614 h 5071844"/>
              <a:gd name="connsiteX9182" fmla="*/ 7149737 w 10020803"/>
              <a:gd name="connsiteY9182" fmla="*/ 4161371 h 5071844"/>
              <a:gd name="connsiteX9183" fmla="*/ 7138565 w 10020803"/>
              <a:gd name="connsiteY9183" fmla="*/ 4166955 h 5071844"/>
              <a:gd name="connsiteX9184" fmla="*/ 7121808 w 10020803"/>
              <a:gd name="connsiteY9184" fmla="*/ 4161371 h 5071844"/>
              <a:gd name="connsiteX9185" fmla="*/ 7105051 w 10020803"/>
              <a:gd name="connsiteY9185" fmla="*/ 4150198 h 5071844"/>
              <a:gd name="connsiteX9186" fmla="*/ 7088294 w 10020803"/>
              <a:gd name="connsiteY9186" fmla="*/ 4144614 h 5071844"/>
              <a:gd name="connsiteX9187" fmla="*/ 7071537 w 10020803"/>
              <a:gd name="connsiteY9187" fmla="*/ 4133441 h 5071844"/>
              <a:gd name="connsiteX9188" fmla="*/ 7082708 w 10020803"/>
              <a:gd name="connsiteY9188" fmla="*/ 4122270 h 5071844"/>
              <a:gd name="connsiteX9189" fmla="*/ 7071537 w 10020803"/>
              <a:gd name="connsiteY9189" fmla="*/ 4111098 h 5071844"/>
              <a:gd name="connsiteX9190" fmla="*/ 7060364 w 10020803"/>
              <a:gd name="connsiteY9190" fmla="*/ 4111098 h 5071844"/>
              <a:gd name="connsiteX9191" fmla="*/ 7060364 w 10020803"/>
              <a:gd name="connsiteY9191" fmla="*/ 4122270 h 5071844"/>
              <a:gd name="connsiteX9192" fmla="*/ 7038022 w 10020803"/>
              <a:gd name="connsiteY9192" fmla="*/ 4111098 h 5071844"/>
              <a:gd name="connsiteX9193" fmla="*/ 7024058 w 10020803"/>
              <a:gd name="connsiteY9193" fmla="*/ 4102720 h 5071844"/>
              <a:gd name="connsiteX9194" fmla="*/ 7017541 w 10020803"/>
              <a:gd name="connsiteY9194" fmla="*/ 4101790 h 5071844"/>
              <a:gd name="connsiteX9195" fmla="*/ 7025454 w 10020803"/>
              <a:gd name="connsiteY9195" fmla="*/ 4109702 h 5071844"/>
              <a:gd name="connsiteX9196" fmla="*/ 7032436 w 10020803"/>
              <a:gd name="connsiteY9196" fmla="*/ 4116684 h 5071844"/>
              <a:gd name="connsiteX9197" fmla="*/ 7038022 w 10020803"/>
              <a:gd name="connsiteY9197" fmla="*/ 4122270 h 5071844"/>
              <a:gd name="connsiteX9198" fmla="*/ 7004507 w 10020803"/>
              <a:gd name="connsiteY9198" fmla="*/ 4122270 h 5071844"/>
              <a:gd name="connsiteX9199" fmla="*/ 6982166 w 10020803"/>
              <a:gd name="connsiteY9199" fmla="*/ 4116684 h 5071844"/>
              <a:gd name="connsiteX9200" fmla="*/ 6959822 w 10020803"/>
              <a:gd name="connsiteY9200" fmla="*/ 4111098 h 5071844"/>
              <a:gd name="connsiteX9201" fmla="*/ 6915136 w 10020803"/>
              <a:gd name="connsiteY9201" fmla="*/ 4099927 h 5071844"/>
              <a:gd name="connsiteX9202" fmla="*/ 6876036 w 10020803"/>
              <a:gd name="connsiteY9202" fmla="*/ 4083170 h 5071844"/>
              <a:gd name="connsiteX9203" fmla="*/ 6836936 w 10020803"/>
              <a:gd name="connsiteY9203" fmla="*/ 4066413 h 5071844"/>
              <a:gd name="connsiteX9204" fmla="*/ 6825764 w 10020803"/>
              <a:gd name="connsiteY9204" fmla="*/ 4060827 h 5071844"/>
              <a:gd name="connsiteX9205" fmla="*/ 6792250 w 10020803"/>
              <a:gd name="connsiteY9205" fmla="*/ 4055241 h 5071844"/>
              <a:gd name="connsiteX9206" fmla="*/ 6747564 w 10020803"/>
              <a:gd name="connsiteY9206" fmla="*/ 4044070 h 5071844"/>
              <a:gd name="connsiteX9207" fmla="*/ 6714050 w 10020803"/>
              <a:gd name="connsiteY9207" fmla="*/ 4044070 h 5071844"/>
              <a:gd name="connsiteX9208" fmla="*/ 6702878 w 10020803"/>
              <a:gd name="connsiteY9208" fmla="*/ 4044070 h 5071844"/>
              <a:gd name="connsiteX9209" fmla="*/ 6691706 w 10020803"/>
              <a:gd name="connsiteY9209" fmla="*/ 4055241 h 5071844"/>
              <a:gd name="connsiteX9210" fmla="*/ 6680536 w 10020803"/>
              <a:gd name="connsiteY9210" fmla="*/ 4055241 h 5071844"/>
              <a:gd name="connsiteX9211" fmla="*/ 6669364 w 10020803"/>
              <a:gd name="connsiteY9211" fmla="*/ 4044070 h 5071844"/>
              <a:gd name="connsiteX9212" fmla="*/ 6658192 w 10020803"/>
              <a:gd name="connsiteY9212" fmla="*/ 4032899 h 5071844"/>
              <a:gd name="connsiteX9213" fmla="*/ 6652606 w 10020803"/>
              <a:gd name="connsiteY9213" fmla="*/ 4027313 h 5071844"/>
              <a:gd name="connsiteX9214" fmla="*/ 6635850 w 10020803"/>
              <a:gd name="connsiteY9214" fmla="*/ 4021727 h 5071844"/>
              <a:gd name="connsiteX9215" fmla="*/ 6619092 w 10020803"/>
              <a:gd name="connsiteY9215" fmla="*/ 4016141 h 5071844"/>
              <a:gd name="connsiteX9216" fmla="*/ 6596749 w 10020803"/>
              <a:gd name="connsiteY9216" fmla="*/ 4027313 h 5071844"/>
              <a:gd name="connsiteX9217" fmla="*/ 6546478 w 10020803"/>
              <a:gd name="connsiteY9217" fmla="*/ 4027313 h 5071844"/>
              <a:gd name="connsiteX9218" fmla="*/ 6490621 w 10020803"/>
              <a:gd name="connsiteY9218" fmla="*/ 4021727 h 5071844"/>
              <a:gd name="connsiteX9219" fmla="*/ 6479450 w 10020803"/>
              <a:gd name="connsiteY9219" fmla="*/ 4010556 h 5071844"/>
              <a:gd name="connsiteX9220" fmla="*/ 6490621 w 10020803"/>
              <a:gd name="connsiteY9220" fmla="*/ 4010556 h 5071844"/>
              <a:gd name="connsiteX9221" fmla="*/ 6490621 w 10020803"/>
              <a:gd name="connsiteY9221" fmla="*/ 3999384 h 5071844"/>
              <a:gd name="connsiteX9222" fmla="*/ 6490621 w 10020803"/>
              <a:gd name="connsiteY9222" fmla="*/ 3988213 h 5071844"/>
              <a:gd name="connsiteX9223" fmla="*/ 6501792 w 10020803"/>
              <a:gd name="connsiteY9223" fmla="*/ 3988213 h 5071844"/>
              <a:gd name="connsiteX9224" fmla="*/ 6512964 w 10020803"/>
              <a:gd name="connsiteY9224" fmla="*/ 3977042 h 5071844"/>
              <a:gd name="connsiteX9225" fmla="*/ 6501792 w 10020803"/>
              <a:gd name="connsiteY9225" fmla="*/ 3977042 h 5071844"/>
              <a:gd name="connsiteX9226" fmla="*/ 6490621 w 10020803"/>
              <a:gd name="connsiteY9226" fmla="*/ 3977042 h 5071844"/>
              <a:gd name="connsiteX9227" fmla="*/ 6479450 w 10020803"/>
              <a:gd name="connsiteY9227" fmla="*/ 3988213 h 5071844"/>
              <a:gd name="connsiteX9228" fmla="*/ 6479450 w 10020803"/>
              <a:gd name="connsiteY9228" fmla="*/ 3999384 h 5071844"/>
              <a:gd name="connsiteX9229" fmla="*/ 6434764 w 10020803"/>
              <a:gd name="connsiteY9229" fmla="*/ 3988213 h 5071844"/>
              <a:gd name="connsiteX9230" fmla="*/ 6401250 w 10020803"/>
              <a:gd name="connsiteY9230" fmla="*/ 3988213 h 5071844"/>
              <a:gd name="connsiteX9231" fmla="*/ 6390077 w 10020803"/>
              <a:gd name="connsiteY9231" fmla="*/ 3977042 h 5071844"/>
              <a:gd name="connsiteX9232" fmla="*/ 6378906 w 10020803"/>
              <a:gd name="connsiteY9232" fmla="*/ 3965870 h 5071844"/>
              <a:gd name="connsiteX9233" fmla="*/ 6378906 w 10020803"/>
              <a:gd name="connsiteY9233" fmla="*/ 3977042 h 5071844"/>
              <a:gd name="connsiteX9234" fmla="*/ 6367736 w 10020803"/>
              <a:gd name="connsiteY9234" fmla="*/ 3977042 h 5071844"/>
              <a:gd name="connsiteX9235" fmla="*/ 6345392 w 10020803"/>
              <a:gd name="connsiteY9235" fmla="*/ 3965870 h 5071844"/>
              <a:gd name="connsiteX9236" fmla="*/ 6334220 w 10020803"/>
              <a:gd name="connsiteY9236" fmla="*/ 3965870 h 5071844"/>
              <a:gd name="connsiteX9237" fmla="*/ 6334220 w 10020803"/>
              <a:gd name="connsiteY9237" fmla="*/ 3977042 h 5071844"/>
              <a:gd name="connsiteX9238" fmla="*/ 6345392 w 10020803"/>
              <a:gd name="connsiteY9238" fmla="*/ 3988213 h 5071844"/>
              <a:gd name="connsiteX9239" fmla="*/ 6367736 w 10020803"/>
              <a:gd name="connsiteY9239" fmla="*/ 3988213 h 5071844"/>
              <a:gd name="connsiteX9240" fmla="*/ 6378906 w 10020803"/>
              <a:gd name="connsiteY9240" fmla="*/ 3999384 h 5071844"/>
              <a:gd name="connsiteX9241" fmla="*/ 6390077 w 10020803"/>
              <a:gd name="connsiteY9241" fmla="*/ 3999384 h 5071844"/>
              <a:gd name="connsiteX9242" fmla="*/ 6412420 w 10020803"/>
              <a:gd name="connsiteY9242" fmla="*/ 4010556 h 5071844"/>
              <a:gd name="connsiteX9243" fmla="*/ 6445934 w 10020803"/>
              <a:gd name="connsiteY9243" fmla="*/ 4010556 h 5071844"/>
              <a:gd name="connsiteX9244" fmla="*/ 6457106 w 10020803"/>
              <a:gd name="connsiteY9244" fmla="*/ 4027313 h 5071844"/>
              <a:gd name="connsiteX9245" fmla="*/ 6468278 w 10020803"/>
              <a:gd name="connsiteY9245" fmla="*/ 4021727 h 5071844"/>
              <a:gd name="connsiteX9246" fmla="*/ 6490621 w 10020803"/>
              <a:gd name="connsiteY9246" fmla="*/ 4021727 h 5071844"/>
              <a:gd name="connsiteX9247" fmla="*/ 6507378 w 10020803"/>
              <a:gd name="connsiteY9247" fmla="*/ 4038484 h 5071844"/>
              <a:gd name="connsiteX9248" fmla="*/ 6546478 w 10020803"/>
              <a:gd name="connsiteY9248" fmla="*/ 4044070 h 5071844"/>
              <a:gd name="connsiteX9249" fmla="*/ 6563235 w 10020803"/>
              <a:gd name="connsiteY9249" fmla="*/ 4049656 h 5071844"/>
              <a:gd name="connsiteX9250" fmla="*/ 6596749 w 10020803"/>
              <a:gd name="connsiteY9250" fmla="*/ 4060827 h 5071844"/>
              <a:gd name="connsiteX9251" fmla="*/ 6624678 w 10020803"/>
              <a:gd name="connsiteY9251" fmla="*/ 4066413 h 5071844"/>
              <a:gd name="connsiteX9252" fmla="*/ 6647020 w 10020803"/>
              <a:gd name="connsiteY9252" fmla="*/ 4071998 h 5071844"/>
              <a:gd name="connsiteX9253" fmla="*/ 6669364 w 10020803"/>
              <a:gd name="connsiteY9253" fmla="*/ 4077584 h 5071844"/>
              <a:gd name="connsiteX9254" fmla="*/ 6747564 w 10020803"/>
              <a:gd name="connsiteY9254" fmla="*/ 4099927 h 5071844"/>
              <a:gd name="connsiteX9255" fmla="*/ 6758736 w 10020803"/>
              <a:gd name="connsiteY9255" fmla="*/ 4099927 h 5071844"/>
              <a:gd name="connsiteX9256" fmla="*/ 6769907 w 10020803"/>
              <a:gd name="connsiteY9256" fmla="*/ 4111098 h 5071844"/>
              <a:gd name="connsiteX9257" fmla="*/ 6781078 w 10020803"/>
              <a:gd name="connsiteY9257" fmla="*/ 4116684 h 5071844"/>
              <a:gd name="connsiteX9258" fmla="*/ 6814594 w 10020803"/>
              <a:gd name="connsiteY9258" fmla="*/ 4122270 h 5071844"/>
              <a:gd name="connsiteX9259" fmla="*/ 6848108 w 10020803"/>
              <a:gd name="connsiteY9259" fmla="*/ 4133441 h 5071844"/>
              <a:gd name="connsiteX9260" fmla="*/ 6870451 w 10020803"/>
              <a:gd name="connsiteY9260" fmla="*/ 4133441 h 5071844"/>
              <a:gd name="connsiteX9261" fmla="*/ 6859278 w 10020803"/>
              <a:gd name="connsiteY9261" fmla="*/ 4122270 h 5071844"/>
              <a:gd name="connsiteX9262" fmla="*/ 6870451 w 10020803"/>
              <a:gd name="connsiteY9262" fmla="*/ 4122270 h 5071844"/>
              <a:gd name="connsiteX9263" fmla="*/ 6881622 w 10020803"/>
              <a:gd name="connsiteY9263" fmla="*/ 4122270 h 5071844"/>
              <a:gd name="connsiteX9264" fmla="*/ 6870451 w 10020803"/>
              <a:gd name="connsiteY9264" fmla="*/ 4111098 h 5071844"/>
              <a:gd name="connsiteX9265" fmla="*/ 6915136 w 10020803"/>
              <a:gd name="connsiteY9265" fmla="*/ 4122270 h 5071844"/>
              <a:gd name="connsiteX9266" fmla="*/ 6926308 w 10020803"/>
              <a:gd name="connsiteY9266" fmla="*/ 4122270 h 5071844"/>
              <a:gd name="connsiteX9267" fmla="*/ 6926308 w 10020803"/>
              <a:gd name="connsiteY9267" fmla="*/ 4127857 h 5071844"/>
              <a:gd name="connsiteX9268" fmla="*/ 6931893 w 10020803"/>
              <a:gd name="connsiteY9268" fmla="*/ 4139028 h 5071844"/>
              <a:gd name="connsiteX9269" fmla="*/ 6948650 w 10020803"/>
              <a:gd name="connsiteY9269" fmla="*/ 4150198 h 5071844"/>
              <a:gd name="connsiteX9270" fmla="*/ 6965408 w 10020803"/>
              <a:gd name="connsiteY9270" fmla="*/ 4155785 h 5071844"/>
              <a:gd name="connsiteX9271" fmla="*/ 6970993 w 10020803"/>
              <a:gd name="connsiteY9271" fmla="*/ 4166955 h 5071844"/>
              <a:gd name="connsiteX9272" fmla="*/ 7049194 w 10020803"/>
              <a:gd name="connsiteY9272" fmla="*/ 4178128 h 5071844"/>
              <a:gd name="connsiteX9273" fmla="*/ 7082708 w 10020803"/>
              <a:gd name="connsiteY9273" fmla="*/ 4200471 h 5071844"/>
              <a:gd name="connsiteX9274" fmla="*/ 7116223 w 10020803"/>
              <a:gd name="connsiteY9274" fmla="*/ 4211642 h 5071844"/>
              <a:gd name="connsiteX9275" fmla="*/ 7155322 w 10020803"/>
              <a:gd name="connsiteY9275" fmla="*/ 4233985 h 5071844"/>
              <a:gd name="connsiteX9276" fmla="*/ 7194422 w 10020803"/>
              <a:gd name="connsiteY9276" fmla="*/ 4233985 h 5071844"/>
              <a:gd name="connsiteX9277" fmla="*/ 7149737 w 10020803"/>
              <a:gd name="connsiteY9277" fmla="*/ 4200471 h 5071844"/>
              <a:gd name="connsiteX9278" fmla="*/ 7127394 w 10020803"/>
              <a:gd name="connsiteY9278" fmla="*/ 4178128 h 5071844"/>
              <a:gd name="connsiteX9279" fmla="*/ 7149737 w 10020803"/>
              <a:gd name="connsiteY9279" fmla="*/ 4178128 h 5071844"/>
              <a:gd name="connsiteX9280" fmla="*/ 7160908 w 10020803"/>
              <a:gd name="connsiteY9280" fmla="*/ 4189299 h 5071844"/>
              <a:gd name="connsiteX9281" fmla="*/ 7172080 w 10020803"/>
              <a:gd name="connsiteY9281" fmla="*/ 4200471 h 5071844"/>
              <a:gd name="connsiteX9282" fmla="*/ 7188838 w 10020803"/>
              <a:gd name="connsiteY9282" fmla="*/ 4206056 h 5071844"/>
              <a:gd name="connsiteX9283" fmla="*/ 7205594 w 10020803"/>
              <a:gd name="connsiteY9283" fmla="*/ 4194885 h 5071844"/>
              <a:gd name="connsiteX9284" fmla="*/ 7227938 w 10020803"/>
              <a:gd name="connsiteY9284" fmla="*/ 4200471 h 5071844"/>
              <a:gd name="connsiteX9285" fmla="*/ 7205594 w 10020803"/>
              <a:gd name="connsiteY9285" fmla="*/ 4222813 h 5071844"/>
              <a:gd name="connsiteX9286" fmla="*/ 7194422 w 10020803"/>
              <a:gd name="connsiteY9286" fmla="*/ 4222813 h 5071844"/>
              <a:gd name="connsiteX9287" fmla="*/ 7227938 w 10020803"/>
              <a:gd name="connsiteY9287" fmla="*/ 4256328 h 5071844"/>
              <a:gd name="connsiteX9288" fmla="*/ 7283795 w 10020803"/>
              <a:gd name="connsiteY9288" fmla="*/ 4278672 h 5071844"/>
              <a:gd name="connsiteX9289" fmla="*/ 7294966 w 10020803"/>
              <a:gd name="connsiteY9289" fmla="*/ 4273085 h 5071844"/>
              <a:gd name="connsiteX9290" fmla="*/ 7294966 w 10020803"/>
              <a:gd name="connsiteY9290" fmla="*/ 4267499 h 5071844"/>
              <a:gd name="connsiteX9291" fmla="*/ 7306136 w 10020803"/>
              <a:gd name="connsiteY9291" fmla="*/ 4256328 h 5071844"/>
              <a:gd name="connsiteX9292" fmla="*/ 7306136 w 10020803"/>
              <a:gd name="connsiteY9292" fmla="*/ 4267499 h 5071844"/>
              <a:gd name="connsiteX9293" fmla="*/ 7306136 w 10020803"/>
              <a:gd name="connsiteY9293" fmla="*/ 4278672 h 5071844"/>
              <a:gd name="connsiteX9294" fmla="*/ 7317309 w 10020803"/>
              <a:gd name="connsiteY9294" fmla="*/ 4289842 h 5071844"/>
              <a:gd name="connsiteX9295" fmla="*/ 7317309 w 10020803"/>
              <a:gd name="connsiteY9295" fmla="*/ 4312186 h 5071844"/>
              <a:gd name="connsiteX9296" fmla="*/ 7317309 w 10020803"/>
              <a:gd name="connsiteY9296" fmla="*/ 4323356 h 5071844"/>
              <a:gd name="connsiteX9297" fmla="*/ 7294966 w 10020803"/>
              <a:gd name="connsiteY9297" fmla="*/ 4323356 h 5071844"/>
              <a:gd name="connsiteX9298" fmla="*/ 7272622 w 10020803"/>
              <a:gd name="connsiteY9298" fmla="*/ 4323356 h 5071844"/>
              <a:gd name="connsiteX9299" fmla="*/ 7261452 w 10020803"/>
              <a:gd name="connsiteY9299" fmla="*/ 4323356 h 5071844"/>
              <a:gd name="connsiteX9300" fmla="*/ 7250280 w 10020803"/>
              <a:gd name="connsiteY9300" fmla="*/ 4312186 h 5071844"/>
              <a:gd name="connsiteX9301" fmla="*/ 7222352 w 10020803"/>
              <a:gd name="connsiteY9301" fmla="*/ 4301013 h 5071844"/>
              <a:gd name="connsiteX9302" fmla="*/ 7205594 w 10020803"/>
              <a:gd name="connsiteY9302" fmla="*/ 4295429 h 5071844"/>
              <a:gd name="connsiteX9303" fmla="*/ 7194422 w 10020803"/>
              <a:gd name="connsiteY9303" fmla="*/ 4289842 h 5071844"/>
              <a:gd name="connsiteX9304" fmla="*/ 7172080 w 10020803"/>
              <a:gd name="connsiteY9304" fmla="*/ 4289842 h 5071844"/>
              <a:gd name="connsiteX9305" fmla="*/ 7160908 w 10020803"/>
              <a:gd name="connsiteY9305" fmla="*/ 4284256 h 5071844"/>
              <a:gd name="connsiteX9306" fmla="*/ 7149737 w 10020803"/>
              <a:gd name="connsiteY9306" fmla="*/ 4278672 h 5071844"/>
              <a:gd name="connsiteX9307" fmla="*/ 7121808 w 10020803"/>
              <a:gd name="connsiteY9307" fmla="*/ 4273085 h 5071844"/>
              <a:gd name="connsiteX9308" fmla="*/ 7093880 w 10020803"/>
              <a:gd name="connsiteY9308" fmla="*/ 4267499 h 5071844"/>
              <a:gd name="connsiteX9309" fmla="*/ 7043608 w 10020803"/>
              <a:gd name="connsiteY9309" fmla="*/ 4256328 h 5071844"/>
              <a:gd name="connsiteX9310" fmla="*/ 7015680 w 10020803"/>
              <a:gd name="connsiteY9310" fmla="*/ 4245156 h 5071844"/>
              <a:gd name="connsiteX9311" fmla="*/ 6993336 w 10020803"/>
              <a:gd name="connsiteY9311" fmla="*/ 4233985 h 5071844"/>
              <a:gd name="connsiteX9312" fmla="*/ 6982166 w 10020803"/>
              <a:gd name="connsiteY9312" fmla="*/ 4228399 h 5071844"/>
              <a:gd name="connsiteX9313" fmla="*/ 6959822 w 10020803"/>
              <a:gd name="connsiteY9313" fmla="*/ 4222813 h 5071844"/>
              <a:gd name="connsiteX9314" fmla="*/ 6915136 w 10020803"/>
              <a:gd name="connsiteY9314" fmla="*/ 4233985 h 5071844"/>
              <a:gd name="connsiteX9315" fmla="*/ 6937479 w 10020803"/>
              <a:gd name="connsiteY9315" fmla="*/ 4239571 h 5071844"/>
              <a:gd name="connsiteX9316" fmla="*/ 6970993 w 10020803"/>
              <a:gd name="connsiteY9316" fmla="*/ 4233985 h 5071844"/>
              <a:gd name="connsiteX9317" fmla="*/ 6993336 w 10020803"/>
              <a:gd name="connsiteY9317" fmla="*/ 4256328 h 5071844"/>
              <a:gd name="connsiteX9318" fmla="*/ 7049194 w 10020803"/>
              <a:gd name="connsiteY9318" fmla="*/ 4278672 h 5071844"/>
              <a:gd name="connsiteX9319" fmla="*/ 7065950 w 10020803"/>
              <a:gd name="connsiteY9319" fmla="*/ 4284256 h 5071844"/>
              <a:gd name="connsiteX9320" fmla="*/ 7093880 w 10020803"/>
              <a:gd name="connsiteY9320" fmla="*/ 4289842 h 5071844"/>
              <a:gd name="connsiteX9321" fmla="*/ 7160908 w 10020803"/>
              <a:gd name="connsiteY9321" fmla="*/ 4312186 h 5071844"/>
              <a:gd name="connsiteX9322" fmla="*/ 7172080 w 10020803"/>
              <a:gd name="connsiteY9322" fmla="*/ 4323356 h 5071844"/>
              <a:gd name="connsiteX9323" fmla="*/ 7177665 w 10020803"/>
              <a:gd name="connsiteY9323" fmla="*/ 4317770 h 5071844"/>
              <a:gd name="connsiteX9324" fmla="*/ 7183252 w 10020803"/>
              <a:gd name="connsiteY9324" fmla="*/ 4323356 h 5071844"/>
              <a:gd name="connsiteX9325" fmla="*/ 7172080 w 10020803"/>
              <a:gd name="connsiteY9325" fmla="*/ 4334529 h 5071844"/>
              <a:gd name="connsiteX9326" fmla="*/ 7155322 w 10020803"/>
              <a:gd name="connsiteY9326" fmla="*/ 4334529 h 5071844"/>
              <a:gd name="connsiteX9327" fmla="*/ 7149737 w 10020803"/>
              <a:gd name="connsiteY9327" fmla="*/ 4334529 h 5071844"/>
              <a:gd name="connsiteX9328" fmla="*/ 7149737 w 10020803"/>
              <a:gd name="connsiteY9328" fmla="*/ 4345700 h 5071844"/>
              <a:gd name="connsiteX9329" fmla="*/ 7149737 w 10020803"/>
              <a:gd name="connsiteY9329" fmla="*/ 4356871 h 5071844"/>
              <a:gd name="connsiteX9330" fmla="*/ 7138565 w 10020803"/>
              <a:gd name="connsiteY9330" fmla="*/ 4351286 h 5071844"/>
              <a:gd name="connsiteX9331" fmla="*/ 7127394 w 10020803"/>
              <a:gd name="connsiteY9331" fmla="*/ 4345700 h 5071844"/>
              <a:gd name="connsiteX9332" fmla="*/ 7116223 w 10020803"/>
              <a:gd name="connsiteY9332" fmla="*/ 4334529 h 5071844"/>
              <a:gd name="connsiteX9333" fmla="*/ 7110637 w 10020803"/>
              <a:gd name="connsiteY9333" fmla="*/ 4328943 h 5071844"/>
              <a:gd name="connsiteX9334" fmla="*/ 7105051 w 10020803"/>
              <a:gd name="connsiteY9334" fmla="*/ 4323356 h 5071844"/>
              <a:gd name="connsiteX9335" fmla="*/ 7071537 w 10020803"/>
              <a:gd name="connsiteY9335" fmla="*/ 4301013 h 5071844"/>
              <a:gd name="connsiteX9336" fmla="*/ 7038022 w 10020803"/>
              <a:gd name="connsiteY9336" fmla="*/ 4289842 h 5071844"/>
              <a:gd name="connsiteX9337" fmla="*/ 7004507 w 10020803"/>
              <a:gd name="connsiteY9337" fmla="*/ 4289842 h 5071844"/>
              <a:gd name="connsiteX9338" fmla="*/ 6982166 w 10020803"/>
              <a:gd name="connsiteY9338" fmla="*/ 4278672 h 5071844"/>
              <a:gd name="connsiteX9339" fmla="*/ 6970993 w 10020803"/>
              <a:gd name="connsiteY9339" fmla="*/ 4278672 h 5071844"/>
              <a:gd name="connsiteX9340" fmla="*/ 6948650 w 10020803"/>
              <a:gd name="connsiteY9340" fmla="*/ 4278672 h 5071844"/>
              <a:gd name="connsiteX9341" fmla="*/ 6903965 w 10020803"/>
              <a:gd name="connsiteY9341" fmla="*/ 4267499 h 5071844"/>
              <a:gd name="connsiteX9342" fmla="*/ 6881622 w 10020803"/>
              <a:gd name="connsiteY9342" fmla="*/ 4261913 h 5071844"/>
              <a:gd name="connsiteX9343" fmla="*/ 6803421 w 10020803"/>
              <a:gd name="connsiteY9343" fmla="*/ 4245156 h 5071844"/>
              <a:gd name="connsiteX9344" fmla="*/ 6635850 w 10020803"/>
              <a:gd name="connsiteY9344" fmla="*/ 4211642 h 5071844"/>
              <a:gd name="connsiteX9345" fmla="*/ 6557649 w 10020803"/>
              <a:gd name="connsiteY9345" fmla="*/ 4189299 h 5071844"/>
              <a:gd name="connsiteX9346" fmla="*/ 6524135 w 10020803"/>
              <a:gd name="connsiteY9346" fmla="*/ 4189299 h 5071844"/>
              <a:gd name="connsiteX9347" fmla="*/ 6479450 w 10020803"/>
              <a:gd name="connsiteY9347" fmla="*/ 4155785 h 5071844"/>
              <a:gd name="connsiteX9348" fmla="*/ 6401250 w 10020803"/>
              <a:gd name="connsiteY9348" fmla="*/ 4133441 h 5071844"/>
              <a:gd name="connsiteX9349" fmla="*/ 6390077 w 10020803"/>
              <a:gd name="connsiteY9349" fmla="*/ 4133441 h 5071844"/>
              <a:gd name="connsiteX9350" fmla="*/ 6367736 w 10020803"/>
              <a:gd name="connsiteY9350" fmla="*/ 4122270 h 5071844"/>
              <a:gd name="connsiteX9351" fmla="*/ 6367736 w 10020803"/>
              <a:gd name="connsiteY9351" fmla="*/ 4111098 h 5071844"/>
              <a:gd name="connsiteX9352" fmla="*/ 6323049 w 10020803"/>
              <a:gd name="connsiteY9352" fmla="*/ 4088756 h 5071844"/>
              <a:gd name="connsiteX9353" fmla="*/ 6289535 w 10020803"/>
              <a:gd name="connsiteY9353" fmla="*/ 4077584 h 5071844"/>
              <a:gd name="connsiteX9354" fmla="*/ 6256021 w 10020803"/>
              <a:gd name="connsiteY9354" fmla="*/ 4066413 h 5071844"/>
              <a:gd name="connsiteX9355" fmla="*/ 6233678 w 10020803"/>
              <a:gd name="connsiteY9355" fmla="*/ 4055241 h 5071844"/>
              <a:gd name="connsiteX9356" fmla="*/ 6211335 w 10020803"/>
              <a:gd name="connsiteY9356" fmla="*/ 4055241 h 5071844"/>
              <a:gd name="connsiteX9357" fmla="*/ 6211335 w 10020803"/>
              <a:gd name="connsiteY9357" fmla="*/ 4044070 h 5071844"/>
              <a:gd name="connsiteX9358" fmla="*/ 6233678 w 10020803"/>
              <a:gd name="connsiteY9358" fmla="*/ 4032899 h 5071844"/>
              <a:gd name="connsiteX9359" fmla="*/ 6211335 w 10020803"/>
              <a:gd name="connsiteY9359" fmla="*/ 4032899 h 5071844"/>
              <a:gd name="connsiteX9360" fmla="*/ 6166648 w 10020803"/>
              <a:gd name="connsiteY9360" fmla="*/ 4021727 h 5071844"/>
              <a:gd name="connsiteX9361" fmla="*/ 6155477 w 10020803"/>
              <a:gd name="connsiteY9361" fmla="*/ 4032899 h 5071844"/>
              <a:gd name="connsiteX9362" fmla="*/ 6155477 w 10020803"/>
              <a:gd name="connsiteY9362" fmla="*/ 4021727 h 5071844"/>
              <a:gd name="connsiteX9363" fmla="*/ 6133134 w 10020803"/>
              <a:gd name="connsiteY9363" fmla="*/ 4021727 h 5071844"/>
              <a:gd name="connsiteX9364" fmla="*/ 6110791 w 10020803"/>
              <a:gd name="connsiteY9364" fmla="*/ 4021727 h 5071844"/>
              <a:gd name="connsiteX9365" fmla="*/ 6110791 w 10020803"/>
              <a:gd name="connsiteY9365" fmla="*/ 4032899 h 5071844"/>
              <a:gd name="connsiteX9366" fmla="*/ 6155477 w 10020803"/>
              <a:gd name="connsiteY9366" fmla="*/ 4049656 h 5071844"/>
              <a:gd name="connsiteX9367" fmla="*/ 6166648 w 10020803"/>
              <a:gd name="connsiteY9367" fmla="*/ 4060827 h 5071844"/>
              <a:gd name="connsiteX9368" fmla="*/ 6183405 w 10020803"/>
              <a:gd name="connsiteY9368" fmla="*/ 4077584 h 5071844"/>
              <a:gd name="connsiteX9369" fmla="*/ 6211335 w 10020803"/>
              <a:gd name="connsiteY9369" fmla="*/ 4088756 h 5071844"/>
              <a:gd name="connsiteX9370" fmla="*/ 6211335 w 10020803"/>
              <a:gd name="connsiteY9370" fmla="*/ 4077584 h 5071844"/>
              <a:gd name="connsiteX9371" fmla="*/ 6222506 w 10020803"/>
              <a:gd name="connsiteY9371" fmla="*/ 4066413 h 5071844"/>
              <a:gd name="connsiteX9372" fmla="*/ 6244849 w 10020803"/>
              <a:gd name="connsiteY9372" fmla="*/ 4077584 h 5071844"/>
              <a:gd name="connsiteX9373" fmla="*/ 6256021 w 10020803"/>
              <a:gd name="connsiteY9373" fmla="*/ 4083170 h 5071844"/>
              <a:gd name="connsiteX9374" fmla="*/ 6261606 w 10020803"/>
              <a:gd name="connsiteY9374" fmla="*/ 4088756 h 5071844"/>
              <a:gd name="connsiteX9375" fmla="*/ 6278363 w 10020803"/>
              <a:gd name="connsiteY9375" fmla="*/ 4088756 h 5071844"/>
              <a:gd name="connsiteX9376" fmla="*/ 6317463 w 10020803"/>
              <a:gd name="connsiteY9376" fmla="*/ 4105513 h 5071844"/>
              <a:gd name="connsiteX9377" fmla="*/ 6345392 w 10020803"/>
              <a:gd name="connsiteY9377" fmla="*/ 4133441 h 5071844"/>
              <a:gd name="connsiteX9378" fmla="*/ 6356563 w 10020803"/>
              <a:gd name="connsiteY9378" fmla="*/ 4139028 h 5071844"/>
              <a:gd name="connsiteX9379" fmla="*/ 6367736 w 10020803"/>
              <a:gd name="connsiteY9379" fmla="*/ 4144614 h 5071844"/>
              <a:gd name="connsiteX9380" fmla="*/ 6378906 w 10020803"/>
              <a:gd name="connsiteY9380" fmla="*/ 4144614 h 5071844"/>
              <a:gd name="connsiteX9381" fmla="*/ 6390077 w 10020803"/>
              <a:gd name="connsiteY9381" fmla="*/ 4144614 h 5071844"/>
              <a:gd name="connsiteX9382" fmla="*/ 6468278 w 10020803"/>
              <a:gd name="connsiteY9382" fmla="*/ 4178128 h 5071844"/>
              <a:gd name="connsiteX9383" fmla="*/ 6512964 w 10020803"/>
              <a:gd name="connsiteY9383" fmla="*/ 4189299 h 5071844"/>
              <a:gd name="connsiteX9384" fmla="*/ 6563235 w 10020803"/>
              <a:gd name="connsiteY9384" fmla="*/ 4200471 h 5071844"/>
              <a:gd name="connsiteX9385" fmla="*/ 6624678 w 10020803"/>
              <a:gd name="connsiteY9385" fmla="*/ 4222813 h 5071844"/>
              <a:gd name="connsiteX9386" fmla="*/ 6714050 w 10020803"/>
              <a:gd name="connsiteY9386" fmla="*/ 4267499 h 5071844"/>
              <a:gd name="connsiteX9387" fmla="*/ 6702878 w 10020803"/>
              <a:gd name="connsiteY9387" fmla="*/ 4267499 h 5071844"/>
              <a:gd name="connsiteX9388" fmla="*/ 6691706 w 10020803"/>
              <a:gd name="connsiteY9388" fmla="*/ 4267499 h 5071844"/>
              <a:gd name="connsiteX9389" fmla="*/ 6680536 w 10020803"/>
              <a:gd name="connsiteY9389" fmla="*/ 4256328 h 5071844"/>
              <a:gd name="connsiteX9390" fmla="*/ 6663779 w 10020803"/>
              <a:gd name="connsiteY9390" fmla="*/ 4250742 h 5071844"/>
              <a:gd name="connsiteX9391" fmla="*/ 6641436 w 10020803"/>
              <a:gd name="connsiteY9391" fmla="*/ 4239571 h 5071844"/>
              <a:gd name="connsiteX9392" fmla="*/ 6613508 w 10020803"/>
              <a:gd name="connsiteY9392" fmla="*/ 4233985 h 5071844"/>
              <a:gd name="connsiteX9393" fmla="*/ 6635850 w 10020803"/>
              <a:gd name="connsiteY9393" fmla="*/ 4256328 h 5071844"/>
              <a:gd name="connsiteX9394" fmla="*/ 6647020 w 10020803"/>
              <a:gd name="connsiteY9394" fmla="*/ 4256328 h 5071844"/>
              <a:gd name="connsiteX9395" fmla="*/ 6680536 w 10020803"/>
              <a:gd name="connsiteY9395" fmla="*/ 4273085 h 5071844"/>
              <a:gd name="connsiteX9396" fmla="*/ 6725221 w 10020803"/>
              <a:gd name="connsiteY9396" fmla="*/ 4278672 h 5071844"/>
              <a:gd name="connsiteX9397" fmla="*/ 6730807 w 10020803"/>
              <a:gd name="connsiteY9397" fmla="*/ 4273085 h 5071844"/>
              <a:gd name="connsiteX9398" fmla="*/ 6736393 w 10020803"/>
              <a:gd name="connsiteY9398" fmla="*/ 4267499 h 5071844"/>
              <a:gd name="connsiteX9399" fmla="*/ 6769907 w 10020803"/>
              <a:gd name="connsiteY9399" fmla="*/ 4278672 h 5071844"/>
              <a:gd name="connsiteX9400" fmla="*/ 6781078 w 10020803"/>
              <a:gd name="connsiteY9400" fmla="*/ 4295429 h 5071844"/>
              <a:gd name="connsiteX9401" fmla="*/ 6792250 w 10020803"/>
              <a:gd name="connsiteY9401" fmla="*/ 4306599 h 5071844"/>
              <a:gd name="connsiteX9402" fmla="*/ 6814594 w 10020803"/>
              <a:gd name="connsiteY9402" fmla="*/ 4312186 h 5071844"/>
              <a:gd name="connsiteX9403" fmla="*/ 6836936 w 10020803"/>
              <a:gd name="connsiteY9403" fmla="*/ 4312186 h 5071844"/>
              <a:gd name="connsiteX9404" fmla="*/ 6859278 w 10020803"/>
              <a:gd name="connsiteY9404" fmla="*/ 4323356 h 5071844"/>
              <a:gd name="connsiteX9405" fmla="*/ 6859278 w 10020803"/>
              <a:gd name="connsiteY9405" fmla="*/ 4334529 h 5071844"/>
              <a:gd name="connsiteX9406" fmla="*/ 6870451 w 10020803"/>
              <a:gd name="connsiteY9406" fmla="*/ 4345700 h 5071844"/>
              <a:gd name="connsiteX9407" fmla="*/ 6881622 w 10020803"/>
              <a:gd name="connsiteY9407" fmla="*/ 4351286 h 5071844"/>
              <a:gd name="connsiteX9408" fmla="*/ 6803421 w 10020803"/>
              <a:gd name="connsiteY9408" fmla="*/ 4345700 h 5071844"/>
              <a:gd name="connsiteX9409" fmla="*/ 6758736 w 10020803"/>
              <a:gd name="connsiteY9409" fmla="*/ 4345700 h 5071844"/>
              <a:gd name="connsiteX9410" fmla="*/ 6736393 w 10020803"/>
              <a:gd name="connsiteY9410" fmla="*/ 4334529 h 5071844"/>
              <a:gd name="connsiteX9411" fmla="*/ 6725221 w 10020803"/>
              <a:gd name="connsiteY9411" fmla="*/ 4334529 h 5071844"/>
              <a:gd name="connsiteX9412" fmla="*/ 6725221 w 10020803"/>
              <a:gd name="connsiteY9412" fmla="*/ 4345700 h 5071844"/>
              <a:gd name="connsiteX9413" fmla="*/ 6719636 w 10020803"/>
              <a:gd name="connsiteY9413" fmla="*/ 4356871 h 5071844"/>
              <a:gd name="connsiteX9414" fmla="*/ 6702878 w 10020803"/>
              <a:gd name="connsiteY9414" fmla="*/ 4345700 h 5071844"/>
              <a:gd name="connsiteX9415" fmla="*/ 6691706 w 10020803"/>
              <a:gd name="connsiteY9415" fmla="*/ 4345700 h 5071844"/>
              <a:gd name="connsiteX9416" fmla="*/ 6680536 w 10020803"/>
              <a:gd name="connsiteY9416" fmla="*/ 4345700 h 5071844"/>
              <a:gd name="connsiteX9417" fmla="*/ 6674950 w 10020803"/>
              <a:gd name="connsiteY9417" fmla="*/ 4334529 h 5071844"/>
              <a:gd name="connsiteX9418" fmla="*/ 6674950 w 10020803"/>
              <a:gd name="connsiteY9418" fmla="*/ 4323356 h 5071844"/>
              <a:gd name="connsiteX9419" fmla="*/ 6669364 w 10020803"/>
              <a:gd name="connsiteY9419" fmla="*/ 4334529 h 5071844"/>
              <a:gd name="connsiteX9420" fmla="*/ 6658192 w 10020803"/>
              <a:gd name="connsiteY9420" fmla="*/ 4323356 h 5071844"/>
              <a:gd name="connsiteX9421" fmla="*/ 6635850 w 10020803"/>
              <a:gd name="connsiteY9421" fmla="*/ 4323356 h 5071844"/>
              <a:gd name="connsiteX9422" fmla="*/ 6624678 w 10020803"/>
              <a:gd name="connsiteY9422" fmla="*/ 4323356 h 5071844"/>
              <a:gd name="connsiteX9423" fmla="*/ 6635850 w 10020803"/>
              <a:gd name="connsiteY9423" fmla="*/ 4312186 h 5071844"/>
              <a:gd name="connsiteX9424" fmla="*/ 6613508 w 10020803"/>
              <a:gd name="connsiteY9424" fmla="*/ 4301013 h 5071844"/>
              <a:gd name="connsiteX9425" fmla="*/ 6591164 w 10020803"/>
              <a:gd name="connsiteY9425" fmla="*/ 4301013 h 5071844"/>
              <a:gd name="connsiteX9426" fmla="*/ 6602336 w 10020803"/>
              <a:gd name="connsiteY9426" fmla="*/ 4312186 h 5071844"/>
              <a:gd name="connsiteX9427" fmla="*/ 6579992 w 10020803"/>
              <a:gd name="connsiteY9427" fmla="*/ 4312186 h 5071844"/>
              <a:gd name="connsiteX9428" fmla="*/ 6563235 w 10020803"/>
              <a:gd name="connsiteY9428" fmla="*/ 4312186 h 5071844"/>
              <a:gd name="connsiteX9429" fmla="*/ 6568822 w 10020803"/>
              <a:gd name="connsiteY9429" fmla="*/ 4323356 h 5071844"/>
              <a:gd name="connsiteX9430" fmla="*/ 6557649 w 10020803"/>
              <a:gd name="connsiteY9430" fmla="*/ 4334529 h 5071844"/>
              <a:gd name="connsiteX9431" fmla="*/ 6552064 w 10020803"/>
              <a:gd name="connsiteY9431" fmla="*/ 4323356 h 5071844"/>
              <a:gd name="connsiteX9432" fmla="*/ 6546478 w 10020803"/>
              <a:gd name="connsiteY9432" fmla="*/ 4312186 h 5071844"/>
              <a:gd name="connsiteX9433" fmla="*/ 6535307 w 10020803"/>
              <a:gd name="connsiteY9433" fmla="*/ 4301013 h 5071844"/>
              <a:gd name="connsiteX9434" fmla="*/ 6546478 w 10020803"/>
              <a:gd name="connsiteY9434" fmla="*/ 4289842 h 5071844"/>
              <a:gd name="connsiteX9435" fmla="*/ 6501792 w 10020803"/>
              <a:gd name="connsiteY9435" fmla="*/ 4278672 h 5071844"/>
              <a:gd name="connsiteX9436" fmla="*/ 6445934 w 10020803"/>
              <a:gd name="connsiteY9436" fmla="*/ 4278672 h 5071844"/>
              <a:gd name="connsiteX9437" fmla="*/ 6423592 w 10020803"/>
              <a:gd name="connsiteY9437" fmla="*/ 4278672 h 5071844"/>
              <a:gd name="connsiteX9438" fmla="*/ 6445934 w 10020803"/>
              <a:gd name="connsiteY9438" fmla="*/ 4284256 h 5071844"/>
              <a:gd name="connsiteX9439" fmla="*/ 6457106 w 10020803"/>
              <a:gd name="connsiteY9439" fmla="*/ 4289842 h 5071844"/>
              <a:gd name="connsiteX9440" fmla="*/ 6445934 w 10020803"/>
              <a:gd name="connsiteY9440" fmla="*/ 4301013 h 5071844"/>
              <a:gd name="connsiteX9441" fmla="*/ 6401250 w 10020803"/>
              <a:gd name="connsiteY9441" fmla="*/ 4289842 h 5071844"/>
              <a:gd name="connsiteX9442" fmla="*/ 6401250 w 10020803"/>
              <a:gd name="connsiteY9442" fmla="*/ 4278672 h 5071844"/>
              <a:gd name="connsiteX9443" fmla="*/ 6390077 w 10020803"/>
              <a:gd name="connsiteY9443" fmla="*/ 4256328 h 5071844"/>
              <a:gd name="connsiteX9444" fmla="*/ 6378906 w 10020803"/>
              <a:gd name="connsiteY9444" fmla="*/ 4245156 h 5071844"/>
              <a:gd name="connsiteX9445" fmla="*/ 6334220 w 10020803"/>
              <a:gd name="connsiteY9445" fmla="*/ 4245156 h 5071844"/>
              <a:gd name="connsiteX9446" fmla="*/ 6311878 w 10020803"/>
              <a:gd name="connsiteY9446" fmla="*/ 4256328 h 5071844"/>
              <a:gd name="connsiteX9447" fmla="*/ 6323049 w 10020803"/>
              <a:gd name="connsiteY9447" fmla="*/ 4256328 h 5071844"/>
              <a:gd name="connsiteX9448" fmla="*/ 6345392 w 10020803"/>
              <a:gd name="connsiteY9448" fmla="*/ 4267499 h 5071844"/>
              <a:gd name="connsiteX9449" fmla="*/ 6345392 w 10020803"/>
              <a:gd name="connsiteY9449" fmla="*/ 4278672 h 5071844"/>
              <a:gd name="connsiteX9450" fmla="*/ 6311878 w 10020803"/>
              <a:gd name="connsiteY9450" fmla="*/ 4267499 h 5071844"/>
              <a:gd name="connsiteX9451" fmla="*/ 6272778 w 10020803"/>
              <a:gd name="connsiteY9451" fmla="*/ 4267499 h 5071844"/>
              <a:gd name="connsiteX9452" fmla="*/ 6267192 w 10020803"/>
              <a:gd name="connsiteY9452" fmla="*/ 4256328 h 5071844"/>
              <a:gd name="connsiteX9453" fmla="*/ 6278363 w 10020803"/>
              <a:gd name="connsiteY9453" fmla="*/ 4245156 h 5071844"/>
              <a:gd name="connsiteX9454" fmla="*/ 6289535 w 10020803"/>
              <a:gd name="connsiteY9454" fmla="*/ 4233985 h 5071844"/>
              <a:gd name="connsiteX9455" fmla="*/ 6300706 w 10020803"/>
              <a:gd name="connsiteY9455" fmla="*/ 4233985 h 5071844"/>
              <a:gd name="connsiteX9456" fmla="*/ 6306292 w 10020803"/>
              <a:gd name="connsiteY9456" fmla="*/ 4233985 h 5071844"/>
              <a:gd name="connsiteX9457" fmla="*/ 6311878 w 10020803"/>
              <a:gd name="connsiteY9457" fmla="*/ 4228399 h 5071844"/>
              <a:gd name="connsiteX9458" fmla="*/ 6300706 w 10020803"/>
              <a:gd name="connsiteY9458" fmla="*/ 4222813 h 5071844"/>
              <a:gd name="connsiteX9459" fmla="*/ 6278363 w 10020803"/>
              <a:gd name="connsiteY9459" fmla="*/ 4222813 h 5071844"/>
              <a:gd name="connsiteX9460" fmla="*/ 6256021 w 10020803"/>
              <a:gd name="connsiteY9460" fmla="*/ 4217228 h 5071844"/>
              <a:gd name="connsiteX9461" fmla="*/ 6244849 w 10020803"/>
              <a:gd name="connsiteY9461" fmla="*/ 4211642 h 5071844"/>
              <a:gd name="connsiteX9462" fmla="*/ 6188991 w 10020803"/>
              <a:gd name="connsiteY9462" fmla="*/ 4200471 h 5071844"/>
              <a:gd name="connsiteX9463" fmla="*/ 6177821 w 10020803"/>
              <a:gd name="connsiteY9463" fmla="*/ 4200471 h 5071844"/>
              <a:gd name="connsiteX9464" fmla="*/ 6211335 w 10020803"/>
              <a:gd name="connsiteY9464" fmla="*/ 4222813 h 5071844"/>
              <a:gd name="connsiteX9465" fmla="*/ 6211335 w 10020803"/>
              <a:gd name="connsiteY9465" fmla="*/ 4245156 h 5071844"/>
              <a:gd name="connsiteX9466" fmla="*/ 6161064 w 10020803"/>
              <a:gd name="connsiteY9466" fmla="*/ 4239571 h 5071844"/>
              <a:gd name="connsiteX9467" fmla="*/ 6144305 w 10020803"/>
              <a:gd name="connsiteY9467" fmla="*/ 4233985 h 5071844"/>
              <a:gd name="connsiteX9468" fmla="*/ 6121963 w 10020803"/>
              <a:gd name="connsiteY9468" fmla="*/ 4233985 h 5071844"/>
              <a:gd name="connsiteX9469" fmla="*/ 6110791 w 10020803"/>
              <a:gd name="connsiteY9469" fmla="*/ 4222813 h 5071844"/>
              <a:gd name="connsiteX9470" fmla="*/ 6099620 w 10020803"/>
              <a:gd name="connsiteY9470" fmla="*/ 4211642 h 5071844"/>
              <a:gd name="connsiteX9471" fmla="*/ 6032590 w 10020803"/>
              <a:gd name="connsiteY9471" fmla="*/ 4200471 h 5071844"/>
              <a:gd name="connsiteX9472" fmla="*/ 6054934 w 10020803"/>
              <a:gd name="connsiteY9472" fmla="*/ 4222813 h 5071844"/>
              <a:gd name="connsiteX9473" fmla="*/ 6066106 w 10020803"/>
              <a:gd name="connsiteY9473" fmla="*/ 4233985 h 5071844"/>
              <a:gd name="connsiteX9474" fmla="*/ 6054934 w 10020803"/>
              <a:gd name="connsiteY9474" fmla="*/ 4233985 h 5071844"/>
              <a:gd name="connsiteX9475" fmla="*/ 6043763 w 10020803"/>
              <a:gd name="connsiteY9475" fmla="*/ 4233985 h 5071844"/>
              <a:gd name="connsiteX9476" fmla="*/ 6021420 w 10020803"/>
              <a:gd name="connsiteY9476" fmla="*/ 4222813 h 5071844"/>
              <a:gd name="connsiteX9477" fmla="*/ 5987906 w 10020803"/>
              <a:gd name="connsiteY9477" fmla="*/ 4222813 h 5071844"/>
              <a:gd name="connsiteX9478" fmla="*/ 5987906 w 10020803"/>
              <a:gd name="connsiteY9478" fmla="*/ 4211642 h 5071844"/>
              <a:gd name="connsiteX9479" fmla="*/ 5976733 w 10020803"/>
              <a:gd name="connsiteY9479" fmla="*/ 4200471 h 5071844"/>
              <a:gd name="connsiteX9480" fmla="*/ 6010249 w 10020803"/>
              <a:gd name="connsiteY9480" fmla="*/ 4211642 h 5071844"/>
              <a:gd name="connsiteX9481" fmla="*/ 6021420 w 10020803"/>
              <a:gd name="connsiteY9481" fmla="*/ 4211642 h 5071844"/>
              <a:gd name="connsiteX9482" fmla="*/ 5987906 w 10020803"/>
              <a:gd name="connsiteY9482" fmla="*/ 4189299 h 5071844"/>
              <a:gd name="connsiteX9483" fmla="*/ 5954392 w 10020803"/>
              <a:gd name="connsiteY9483" fmla="*/ 4200471 h 5071844"/>
              <a:gd name="connsiteX9484" fmla="*/ 5943219 w 10020803"/>
              <a:gd name="connsiteY9484" fmla="*/ 4200471 h 5071844"/>
              <a:gd name="connsiteX9485" fmla="*/ 5920876 w 10020803"/>
              <a:gd name="connsiteY9485" fmla="*/ 4200471 h 5071844"/>
              <a:gd name="connsiteX9486" fmla="*/ 5909705 w 10020803"/>
              <a:gd name="connsiteY9486" fmla="*/ 4194885 h 5071844"/>
              <a:gd name="connsiteX9487" fmla="*/ 5915291 w 10020803"/>
              <a:gd name="connsiteY9487" fmla="*/ 4189299 h 5071844"/>
              <a:gd name="connsiteX9488" fmla="*/ 5932048 w 10020803"/>
              <a:gd name="connsiteY9488" fmla="*/ 4189299 h 5071844"/>
              <a:gd name="connsiteX9489" fmla="*/ 5943219 w 10020803"/>
              <a:gd name="connsiteY9489" fmla="*/ 4189299 h 5071844"/>
              <a:gd name="connsiteX9490" fmla="*/ 5898534 w 10020803"/>
              <a:gd name="connsiteY9490" fmla="*/ 4166955 h 5071844"/>
              <a:gd name="connsiteX9491" fmla="*/ 5853848 w 10020803"/>
              <a:gd name="connsiteY9491" fmla="*/ 4166955 h 5071844"/>
              <a:gd name="connsiteX9492" fmla="*/ 5865019 w 10020803"/>
              <a:gd name="connsiteY9492" fmla="*/ 4155785 h 5071844"/>
              <a:gd name="connsiteX9493" fmla="*/ 5831505 w 10020803"/>
              <a:gd name="connsiteY9493" fmla="*/ 4166955 h 5071844"/>
              <a:gd name="connsiteX9494" fmla="*/ 5831505 w 10020803"/>
              <a:gd name="connsiteY9494" fmla="*/ 4155785 h 5071844"/>
              <a:gd name="connsiteX9495" fmla="*/ 5803577 w 10020803"/>
              <a:gd name="connsiteY9495" fmla="*/ 4155785 h 5071844"/>
              <a:gd name="connsiteX9496" fmla="*/ 5786818 w 10020803"/>
              <a:gd name="connsiteY9496" fmla="*/ 4144614 h 5071844"/>
              <a:gd name="connsiteX9497" fmla="*/ 5842675 w 10020803"/>
              <a:gd name="connsiteY9497" fmla="*/ 4144614 h 5071844"/>
              <a:gd name="connsiteX9498" fmla="*/ 5920876 w 10020803"/>
              <a:gd name="connsiteY9498" fmla="*/ 4144614 h 5071844"/>
              <a:gd name="connsiteX9499" fmla="*/ 5920876 w 10020803"/>
              <a:gd name="connsiteY9499" fmla="*/ 4133441 h 5071844"/>
              <a:gd name="connsiteX9500" fmla="*/ 5892948 w 10020803"/>
              <a:gd name="connsiteY9500" fmla="*/ 4139028 h 5071844"/>
              <a:gd name="connsiteX9501" fmla="*/ 5865019 w 10020803"/>
              <a:gd name="connsiteY9501" fmla="*/ 4139028 h 5071844"/>
              <a:gd name="connsiteX9502" fmla="*/ 5853848 w 10020803"/>
              <a:gd name="connsiteY9502" fmla="*/ 4133441 h 5071844"/>
              <a:gd name="connsiteX9503" fmla="*/ 5820334 w 10020803"/>
              <a:gd name="connsiteY9503" fmla="*/ 4122270 h 5071844"/>
              <a:gd name="connsiteX9504" fmla="*/ 5786818 w 10020803"/>
              <a:gd name="connsiteY9504" fmla="*/ 4099927 h 5071844"/>
              <a:gd name="connsiteX9505" fmla="*/ 5775647 w 10020803"/>
              <a:gd name="connsiteY9505" fmla="*/ 4088756 h 5071844"/>
              <a:gd name="connsiteX9506" fmla="*/ 5764476 w 10020803"/>
              <a:gd name="connsiteY9506" fmla="*/ 4088756 h 5071844"/>
              <a:gd name="connsiteX9507" fmla="*/ 5736547 w 10020803"/>
              <a:gd name="connsiteY9507" fmla="*/ 4083170 h 5071844"/>
              <a:gd name="connsiteX9508" fmla="*/ 5719790 w 10020803"/>
              <a:gd name="connsiteY9508" fmla="*/ 4077584 h 5071844"/>
              <a:gd name="connsiteX9509" fmla="*/ 5697447 w 10020803"/>
              <a:gd name="connsiteY9509" fmla="*/ 4077584 h 5071844"/>
              <a:gd name="connsiteX9510" fmla="*/ 5663933 w 10020803"/>
              <a:gd name="connsiteY9510" fmla="*/ 4066413 h 5071844"/>
              <a:gd name="connsiteX9511" fmla="*/ 5652762 w 10020803"/>
              <a:gd name="connsiteY9511" fmla="*/ 4066413 h 5071844"/>
              <a:gd name="connsiteX9512" fmla="*/ 5641590 w 10020803"/>
              <a:gd name="connsiteY9512" fmla="*/ 4066413 h 5071844"/>
              <a:gd name="connsiteX9513" fmla="*/ 5619246 w 10020803"/>
              <a:gd name="connsiteY9513" fmla="*/ 4055241 h 5071844"/>
              <a:gd name="connsiteX9514" fmla="*/ 5613662 w 10020803"/>
              <a:gd name="connsiteY9514" fmla="*/ 4060827 h 5071844"/>
              <a:gd name="connsiteX9515" fmla="*/ 5608075 w 10020803"/>
              <a:gd name="connsiteY9515" fmla="*/ 4055241 h 5071844"/>
              <a:gd name="connsiteX9516" fmla="*/ 5596905 w 10020803"/>
              <a:gd name="connsiteY9516" fmla="*/ 4055241 h 5071844"/>
              <a:gd name="connsiteX9517" fmla="*/ 5574561 w 10020803"/>
              <a:gd name="connsiteY9517" fmla="*/ 4049656 h 5071844"/>
              <a:gd name="connsiteX9518" fmla="*/ 5563389 w 10020803"/>
              <a:gd name="connsiteY9518" fmla="*/ 4044070 h 5071844"/>
              <a:gd name="connsiteX9519" fmla="*/ 5496361 w 10020803"/>
              <a:gd name="connsiteY9519" fmla="*/ 4021727 h 5071844"/>
              <a:gd name="connsiteX9520" fmla="*/ 5457261 w 10020803"/>
              <a:gd name="connsiteY9520" fmla="*/ 4021727 h 5071844"/>
              <a:gd name="connsiteX9521" fmla="*/ 5429331 w 10020803"/>
              <a:gd name="connsiteY9521" fmla="*/ 4021727 h 5071844"/>
              <a:gd name="connsiteX9522" fmla="*/ 5418160 w 10020803"/>
              <a:gd name="connsiteY9522" fmla="*/ 4021727 h 5071844"/>
              <a:gd name="connsiteX9523" fmla="*/ 5384646 w 10020803"/>
              <a:gd name="connsiteY9523" fmla="*/ 4010556 h 5071844"/>
              <a:gd name="connsiteX9524" fmla="*/ 5373474 w 10020803"/>
              <a:gd name="connsiteY9524" fmla="*/ 4004970 h 5071844"/>
              <a:gd name="connsiteX9525" fmla="*/ 5362303 w 10020803"/>
              <a:gd name="connsiteY9525" fmla="*/ 3999384 h 5071844"/>
              <a:gd name="connsiteX9526" fmla="*/ 5339960 w 10020803"/>
              <a:gd name="connsiteY9526" fmla="*/ 3988213 h 5071844"/>
              <a:gd name="connsiteX9527" fmla="*/ 5328789 w 10020803"/>
              <a:gd name="connsiteY9527" fmla="*/ 3982627 h 5071844"/>
              <a:gd name="connsiteX9528" fmla="*/ 5328789 w 10020803"/>
              <a:gd name="connsiteY9528" fmla="*/ 3977042 h 5071844"/>
              <a:gd name="connsiteX9529" fmla="*/ 5317617 w 10020803"/>
              <a:gd name="connsiteY9529" fmla="*/ 3965870 h 5071844"/>
              <a:gd name="connsiteX9530" fmla="*/ 5295274 w 10020803"/>
              <a:gd name="connsiteY9530" fmla="*/ 3954699 h 5071844"/>
              <a:gd name="connsiteX9531" fmla="*/ 5312032 w 10020803"/>
              <a:gd name="connsiteY9531" fmla="*/ 3943526 h 5071844"/>
              <a:gd name="connsiteX9532" fmla="*/ 5328789 w 10020803"/>
              <a:gd name="connsiteY9532" fmla="*/ 3943526 h 5071844"/>
              <a:gd name="connsiteX9533" fmla="*/ 5339960 w 10020803"/>
              <a:gd name="connsiteY9533" fmla="*/ 3954699 h 5071844"/>
              <a:gd name="connsiteX9534" fmla="*/ 5362303 w 10020803"/>
              <a:gd name="connsiteY9534" fmla="*/ 3954699 h 5071844"/>
              <a:gd name="connsiteX9535" fmla="*/ 5395818 w 10020803"/>
              <a:gd name="connsiteY9535" fmla="*/ 3954699 h 5071844"/>
              <a:gd name="connsiteX9536" fmla="*/ 5373474 w 10020803"/>
              <a:gd name="connsiteY9536" fmla="*/ 3943526 h 5071844"/>
              <a:gd name="connsiteX9537" fmla="*/ 5339960 w 10020803"/>
              <a:gd name="connsiteY9537" fmla="*/ 3932355 h 5071844"/>
              <a:gd name="connsiteX9538" fmla="*/ 5339960 w 10020803"/>
              <a:gd name="connsiteY9538" fmla="*/ 3921185 h 5071844"/>
              <a:gd name="connsiteX9539" fmla="*/ 5295274 w 10020803"/>
              <a:gd name="connsiteY9539" fmla="*/ 3921185 h 5071844"/>
              <a:gd name="connsiteX9540" fmla="*/ 5284103 w 10020803"/>
              <a:gd name="connsiteY9540" fmla="*/ 3932355 h 5071844"/>
              <a:gd name="connsiteX9541" fmla="*/ 5278517 w 10020803"/>
              <a:gd name="connsiteY9541" fmla="*/ 3937942 h 5071844"/>
              <a:gd name="connsiteX9542" fmla="*/ 5272932 w 10020803"/>
              <a:gd name="connsiteY9542" fmla="*/ 3932355 h 5071844"/>
              <a:gd name="connsiteX9543" fmla="*/ 5272932 w 10020803"/>
              <a:gd name="connsiteY9543" fmla="*/ 3943526 h 5071844"/>
              <a:gd name="connsiteX9544" fmla="*/ 5261760 w 10020803"/>
              <a:gd name="connsiteY9544" fmla="*/ 3943526 h 5071844"/>
              <a:gd name="connsiteX9545" fmla="*/ 5228245 w 10020803"/>
              <a:gd name="connsiteY9545" fmla="*/ 3932355 h 5071844"/>
              <a:gd name="connsiteX9546" fmla="*/ 5217075 w 10020803"/>
              <a:gd name="connsiteY9546" fmla="*/ 3943526 h 5071844"/>
              <a:gd name="connsiteX9547" fmla="*/ 5239416 w 10020803"/>
              <a:gd name="connsiteY9547" fmla="*/ 3954699 h 5071844"/>
              <a:gd name="connsiteX9548" fmla="*/ 5261760 w 10020803"/>
              <a:gd name="connsiteY9548" fmla="*/ 3965870 h 5071844"/>
              <a:gd name="connsiteX9549" fmla="*/ 5256175 w 10020803"/>
              <a:gd name="connsiteY9549" fmla="*/ 3965870 h 5071844"/>
              <a:gd name="connsiteX9550" fmla="*/ 5250589 w 10020803"/>
              <a:gd name="connsiteY9550" fmla="*/ 3965870 h 5071844"/>
              <a:gd name="connsiteX9551" fmla="*/ 5217075 w 10020803"/>
              <a:gd name="connsiteY9551" fmla="*/ 3960283 h 5071844"/>
              <a:gd name="connsiteX9552" fmla="*/ 5189145 w 10020803"/>
              <a:gd name="connsiteY9552" fmla="*/ 3949112 h 5071844"/>
              <a:gd name="connsiteX9553" fmla="*/ 5161217 w 10020803"/>
              <a:gd name="connsiteY9553" fmla="*/ 3943526 h 5071844"/>
              <a:gd name="connsiteX9554" fmla="*/ 5150045 w 10020803"/>
              <a:gd name="connsiteY9554" fmla="*/ 3932355 h 5071844"/>
              <a:gd name="connsiteX9555" fmla="*/ 5161217 w 10020803"/>
              <a:gd name="connsiteY9555" fmla="*/ 3910012 h 5071844"/>
              <a:gd name="connsiteX9556" fmla="*/ 5166802 w 10020803"/>
              <a:gd name="connsiteY9556" fmla="*/ 3898841 h 5071844"/>
              <a:gd name="connsiteX9557" fmla="*/ 5183559 w 10020803"/>
              <a:gd name="connsiteY9557" fmla="*/ 3898841 h 5071844"/>
              <a:gd name="connsiteX9558" fmla="*/ 5194731 w 10020803"/>
              <a:gd name="connsiteY9558" fmla="*/ 3887669 h 5071844"/>
              <a:gd name="connsiteX9559" fmla="*/ 5183559 w 10020803"/>
              <a:gd name="connsiteY9559" fmla="*/ 3882084 h 5071844"/>
              <a:gd name="connsiteX9560" fmla="*/ 5166802 w 10020803"/>
              <a:gd name="connsiteY9560" fmla="*/ 3876498 h 5071844"/>
              <a:gd name="connsiteX9561" fmla="*/ 5150045 w 10020803"/>
              <a:gd name="connsiteY9561" fmla="*/ 3876498 h 5071844"/>
              <a:gd name="connsiteX9562" fmla="*/ 5133288 w 10020803"/>
              <a:gd name="connsiteY9562" fmla="*/ 3865326 h 5071844"/>
              <a:gd name="connsiteX9563" fmla="*/ 5116531 w 10020803"/>
              <a:gd name="connsiteY9563" fmla="*/ 3865326 h 5071844"/>
              <a:gd name="connsiteX9564" fmla="*/ 5083017 w 10020803"/>
              <a:gd name="connsiteY9564" fmla="*/ 3848569 h 5071844"/>
              <a:gd name="connsiteX9565" fmla="*/ 5071844 w 10020803"/>
              <a:gd name="connsiteY9565" fmla="*/ 3854155 h 5071844"/>
              <a:gd name="connsiteX9566" fmla="*/ 5071844 w 10020803"/>
              <a:gd name="connsiteY9566" fmla="*/ 3865326 h 5071844"/>
              <a:gd name="connsiteX9567" fmla="*/ 5083017 w 10020803"/>
              <a:gd name="connsiteY9567" fmla="*/ 3876498 h 5071844"/>
              <a:gd name="connsiteX9568" fmla="*/ 5094188 w 10020803"/>
              <a:gd name="connsiteY9568" fmla="*/ 3876498 h 5071844"/>
              <a:gd name="connsiteX9569" fmla="*/ 5105360 w 10020803"/>
              <a:gd name="connsiteY9569" fmla="*/ 3887669 h 5071844"/>
              <a:gd name="connsiteX9570" fmla="*/ 5105360 w 10020803"/>
              <a:gd name="connsiteY9570" fmla="*/ 3898841 h 5071844"/>
              <a:gd name="connsiteX9571" fmla="*/ 5071844 w 10020803"/>
              <a:gd name="connsiteY9571" fmla="*/ 3887669 h 5071844"/>
              <a:gd name="connsiteX9572" fmla="*/ 5049503 w 10020803"/>
              <a:gd name="connsiteY9572" fmla="*/ 3876498 h 5071844"/>
              <a:gd name="connsiteX9573" fmla="*/ 5071844 w 10020803"/>
              <a:gd name="connsiteY9573" fmla="*/ 3876498 h 5071844"/>
              <a:gd name="connsiteX9574" fmla="*/ 5049503 w 10020803"/>
              <a:gd name="connsiteY9574" fmla="*/ 3865326 h 5071844"/>
              <a:gd name="connsiteX9575" fmla="*/ 5032745 w 10020803"/>
              <a:gd name="connsiteY9575" fmla="*/ 3865326 h 5071844"/>
              <a:gd name="connsiteX9576" fmla="*/ 5027160 w 10020803"/>
              <a:gd name="connsiteY9576" fmla="*/ 3876498 h 5071844"/>
              <a:gd name="connsiteX9577" fmla="*/ 5015987 w 10020803"/>
              <a:gd name="connsiteY9577" fmla="*/ 3887669 h 5071844"/>
              <a:gd name="connsiteX9578" fmla="*/ 5071844 w 10020803"/>
              <a:gd name="connsiteY9578" fmla="*/ 3898841 h 5071844"/>
              <a:gd name="connsiteX9579" fmla="*/ 5094188 w 10020803"/>
              <a:gd name="connsiteY9579" fmla="*/ 3921185 h 5071844"/>
              <a:gd name="connsiteX9580" fmla="*/ 5038330 w 10020803"/>
              <a:gd name="connsiteY9580" fmla="*/ 3910012 h 5071844"/>
              <a:gd name="connsiteX9581" fmla="*/ 5004816 w 10020803"/>
              <a:gd name="connsiteY9581" fmla="*/ 3904426 h 5071844"/>
              <a:gd name="connsiteX9582" fmla="*/ 4971302 w 10020803"/>
              <a:gd name="connsiteY9582" fmla="*/ 3887669 h 5071844"/>
              <a:gd name="connsiteX9583" fmla="*/ 4960130 w 10020803"/>
              <a:gd name="connsiteY9583" fmla="*/ 3876498 h 5071844"/>
              <a:gd name="connsiteX9584" fmla="*/ 4982474 w 10020803"/>
              <a:gd name="connsiteY9584" fmla="*/ 3876498 h 5071844"/>
              <a:gd name="connsiteX9585" fmla="*/ 4976887 w 10020803"/>
              <a:gd name="connsiteY9585" fmla="*/ 3859741 h 5071844"/>
              <a:gd name="connsiteX9586" fmla="*/ 4982474 w 10020803"/>
              <a:gd name="connsiteY9586" fmla="*/ 3854155 h 5071844"/>
              <a:gd name="connsiteX9587" fmla="*/ 4960130 w 10020803"/>
              <a:gd name="connsiteY9587" fmla="*/ 3854155 h 5071844"/>
              <a:gd name="connsiteX9588" fmla="*/ 4943373 w 10020803"/>
              <a:gd name="connsiteY9588" fmla="*/ 3848569 h 5071844"/>
              <a:gd name="connsiteX9589" fmla="*/ 4937787 w 10020803"/>
              <a:gd name="connsiteY9589" fmla="*/ 3842984 h 5071844"/>
              <a:gd name="connsiteX9590" fmla="*/ 4948959 w 10020803"/>
              <a:gd name="connsiteY9590" fmla="*/ 3842984 h 5071844"/>
              <a:gd name="connsiteX9591" fmla="*/ 4937787 w 10020803"/>
              <a:gd name="connsiteY9591" fmla="*/ 3831812 h 5071844"/>
              <a:gd name="connsiteX9592" fmla="*/ 4915445 w 10020803"/>
              <a:gd name="connsiteY9592" fmla="*/ 3842984 h 5071844"/>
              <a:gd name="connsiteX9593" fmla="*/ 4904273 w 10020803"/>
              <a:gd name="connsiteY9593" fmla="*/ 3842984 h 5071844"/>
              <a:gd name="connsiteX9594" fmla="*/ 4893102 w 10020803"/>
              <a:gd name="connsiteY9594" fmla="*/ 3842984 h 5071844"/>
              <a:gd name="connsiteX9595" fmla="*/ 4904273 w 10020803"/>
              <a:gd name="connsiteY9595" fmla="*/ 3854155 h 5071844"/>
              <a:gd name="connsiteX9596" fmla="*/ 4915445 w 10020803"/>
              <a:gd name="connsiteY9596" fmla="*/ 3865326 h 5071844"/>
              <a:gd name="connsiteX9597" fmla="*/ 4881929 w 10020803"/>
              <a:gd name="connsiteY9597" fmla="*/ 3854155 h 5071844"/>
              <a:gd name="connsiteX9598" fmla="*/ 4870759 w 10020803"/>
              <a:gd name="connsiteY9598" fmla="*/ 3854155 h 5071844"/>
              <a:gd name="connsiteX9599" fmla="*/ 4865172 w 10020803"/>
              <a:gd name="connsiteY9599" fmla="*/ 3865326 h 5071844"/>
              <a:gd name="connsiteX9600" fmla="*/ 4859588 w 10020803"/>
              <a:gd name="connsiteY9600" fmla="*/ 3870912 h 5071844"/>
              <a:gd name="connsiteX9601" fmla="*/ 4826072 w 10020803"/>
              <a:gd name="connsiteY9601" fmla="*/ 3876498 h 5071844"/>
              <a:gd name="connsiteX9602" fmla="*/ 4798144 w 10020803"/>
              <a:gd name="connsiteY9602" fmla="*/ 3876498 h 5071844"/>
              <a:gd name="connsiteX9603" fmla="*/ 4781387 w 10020803"/>
              <a:gd name="connsiteY9603" fmla="*/ 3876498 h 5071844"/>
              <a:gd name="connsiteX9604" fmla="*/ 4714358 w 10020803"/>
              <a:gd name="connsiteY9604" fmla="*/ 3854155 h 5071844"/>
              <a:gd name="connsiteX9605" fmla="*/ 4692016 w 10020803"/>
              <a:gd name="connsiteY9605" fmla="*/ 3842984 h 5071844"/>
              <a:gd name="connsiteX9606" fmla="*/ 4680844 w 10020803"/>
              <a:gd name="connsiteY9606" fmla="*/ 3837398 h 5071844"/>
              <a:gd name="connsiteX9607" fmla="*/ 4669673 w 10020803"/>
              <a:gd name="connsiteY9607" fmla="*/ 3831812 h 5071844"/>
              <a:gd name="connsiteX9608" fmla="*/ 4647329 w 10020803"/>
              <a:gd name="connsiteY9608" fmla="*/ 3831812 h 5071844"/>
              <a:gd name="connsiteX9609" fmla="*/ 4624987 w 10020803"/>
              <a:gd name="connsiteY9609" fmla="*/ 3820641 h 5071844"/>
              <a:gd name="connsiteX9610" fmla="*/ 4557958 w 10020803"/>
              <a:gd name="connsiteY9610" fmla="*/ 3798298 h 5071844"/>
              <a:gd name="connsiteX9611" fmla="*/ 4569129 w 10020803"/>
              <a:gd name="connsiteY9611" fmla="*/ 3798298 h 5071844"/>
              <a:gd name="connsiteX9612" fmla="*/ 4591472 w 10020803"/>
              <a:gd name="connsiteY9612" fmla="*/ 3798298 h 5071844"/>
              <a:gd name="connsiteX9613" fmla="*/ 4569129 w 10020803"/>
              <a:gd name="connsiteY9613" fmla="*/ 3787127 h 5071844"/>
              <a:gd name="connsiteX9614" fmla="*/ 4546786 w 10020803"/>
              <a:gd name="connsiteY9614" fmla="*/ 3775954 h 5071844"/>
              <a:gd name="connsiteX9615" fmla="*/ 4502101 w 10020803"/>
              <a:gd name="connsiteY9615" fmla="*/ 3753611 h 5071844"/>
              <a:gd name="connsiteX9616" fmla="*/ 4530029 w 10020803"/>
              <a:gd name="connsiteY9616" fmla="*/ 3759197 h 5071844"/>
              <a:gd name="connsiteX9617" fmla="*/ 4569129 w 10020803"/>
              <a:gd name="connsiteY9617" fmla="*/ 3753611 h 5071844"/>
              <a:gd name="connsiteX9618" fmla="*/ 4619401 w 10020803"/>
              <a:gd name="connsiteY9618" fmla="*/ 3708926 h 5071844"/>
              <a:gd name="connsiteX9619" fmla="*/ 4524443 w 10020803"/>
              <a:gd name="connsiteY9619" fmla="*/ 3675412 h 5071844"/>
              <a:gd name="connsiteX9620" fmla="*/ 4490929 w 10020803"/>
              <a:gd name="connsiteY9620" fmla="*/ 3664240 h 5071844"/>
              <a:gd name="connsiteX9621" fmla="*/ 4463001 w 10020803"/>
              <a:gd name="connsiteY9621" fmla="*/ 3658654 h 5071844"/>
              <a:gd name="connsiteX9622" fmla="*/ 4435071 w 10020803"/>
              <a:gd name="connsiteY9622" fmla="*/ 3653069 h 5071844"/>
              <a:gd name="connsiteX9623" fmla="*/ 4412728 w 10020803"/>
              <a:gd name="connsiteY9623" fmla="*/ 3641897 h 5071844"/>
              <a:gd name="connsiteX9624" fmla="*/ 4368043 w 10020803"/>
              <a:gd name="connsiteY9624" fmla="*/ 3630726 h 5071844"/>
              <a:gd name="connsiteX9625" fmla="*/ 4362457 w 10020803"/>
              <a:gd name="connsiteY9625" fmla="*/ 3625140 h 5071844"/>
              <a:gd name="connsiteX9626" fmla="*/ 4356871 w 10020803"/>
              <a:gd name="connsiteY9626" fmla="*/ 3619555 h 5071844"/>
              <a:gd name="connsiteX9627" fmla="*/ 4340114 w 10020803"/>
              <a:gd name="connsiteY9627" fmla="*/ 3613969 h 5071844"/>
              <a:gd name="connsiteX9628" fmla="*/ 4323357 w 10020803"/>
              <a:gd name="connsiteY9628" fmla="*/ 3608383 h 5071844"/>
              <a:gd name="connsiteX9629" fmla="*/ 4284256 w 10020803"/>
              <a:gd name="connsiteY9629" fmla="*/ 3597212 h 5071844"/>
              <a:gd name="connsiteX9630" fmla="*/ 4222813 w 10020803"/>
              <a:gd name="connsiteY9630" fmla="*/ 3563698 h 5071844"/>
              <a:gd name="connsiteX9631" fmla="*/ 4206056 w 10020803"/>
              <a:gd name="connsiteY9631" fmla="*/ 3563698 h 5071844"/>
              <a:gd name="connsiteX9632" fmla="*/ 4194885 w 10020803"/>
              <a:gd name="connsiteY9632" fmla="*/ 3563698 h 5071844"/>
              <a:gd name="connsiteX9633" fmla="*/ 4183714 w 10020803"/>
              <a:gd name="connsiteY9633" fmla="*/ 3563698 h 5071844"/>
              <a:gd name="connsiteX9634" fmla="*/ 4178128 w 10020803"/>
              <a:gd name="connsiteY9634" fmla="*/ 3552525 h 5071844"/>
              <a:gd name="connsiteX9635" fmla="*/ 4144614 w 10020803"/>
              <a:gd name="connsiteY9635" fmla="*/ 3541355 h 5071844"/>
              <a:gd name="connsiteX9636" fmla="*/ 4122271 w 10020803"/>
              <a:gd name="connsiteY9636" fmla="*/ 3541355 h 5071844"/>
              <a:gd name="connsiteX9637" fmla="*/ 4099927 w 10020803"/>
              <a:gd name="connsiteY9637" fmla="*/ 3530182 h 5071844"/>
              <a:gd name="connsiteX9638" fmla="*/ 4066413 w 10020803"/>
              <a:gd name="connsiteY9638" fmla="*/ 3530182 h 5071844"/>
              <a:gd name="connsiteX9639" fmla="*/ 4066413 w 10020803"/>
              <a:gd name="connsiteY9639" fmla="*/ 3541355 h 5071844"/>
              <a:gd name="connsiteX9640" fmla="*/ 4111098 w 10020803"/>
              <a:gd name="connsiteY9640" fmla="*/ 3563698 h 5071844"/>
              <a:gd name="connsiteX9641" fmla="*/ 4133442 w 10020803"/>
              <a:gd name="connsiteY9641" fmla="*/ 3563698 h 5071844"/>
              <a:gd name="connsiteX9642" fmla="*/ 4139028 w 10020803"/>
              <a:gd name="connsiteY9642" fmla="*/ 3569282 h 5071844"/>
              <a:gd name="connsiteX9643" fmla="*/ 4144614 w 10020803"/>
              <a:gd name="connsiteY9643" fmla="*/ 3574869 h 5071844"/>
              <a:gd name="connsiteX9644" fmla="*/ 4155785 w 10020803"/>
              <a:gd name="connsiteY9644" fmla="*/ 3597212 h 5071844"/>
              <a:gd name="connsiteX9645" fmla="*/ 4133442 w 10020803"/>
              <a:gd name="connsiteY9645" fmla="*/ 3597212 h 5071844"/>
              <a:gd name="connsiteX9646" fmla="*/ 4127857 w 10020803"/>
              <a:gd name="connsiteY9646" fmla="*/ 3586039 h 5071844"/>
              <a:gd name="connsiteX9647" fmla="*/ 4099927 w 10020803"/>
              <a:gd name="connsiteY9647" fmla="*/ 3574869 h 5071844"/>
              <a:gd name="connsiteX9648" fmla="*/ 4055241 w 10020803"/>
              <a:gd name="connsiteY9648" fmla="*/ 3563698 h 5071844"/>
              <a:gd name="connsiteX9649" fmla="*/ 4032899 w 10020803"/>
              <a:gd name="connsiteY9649" fmla="*/ 3552525 h 5071844"/>
              <a:gd name="connsiteX9650" fmla="*/ 3932356 w 10020803"/>
              <a:gd name="connsiteY9650" fmla="*/ 3519011 h 5071844"/>
              <a:gd name="connsiteX9651" fmla="*/ 3915599 w 10020803"/>
              <a:gd name="connsiteY9651" fmla="*/ 3513425 h 5071844"/>
              <a:gd name="connsiteX9652" fmla="*/ 3904426 w 10020803"/>
              <a:gd name="connsiteY9652" fmla="*/ 3519011 h 5071844"/>
              <a:gd name="connsiteX9653" fmla="*/ 3898842 w 10020803"/>
              <a:gd name="connsiteY9653" fmla="*/ 3507839 h 5071844"/>
              <a:gd name="connsiteX9654" fmla="*/ 3887669 w 10020803"/>
              <a:gd name="connsiteY9654" fmla="*/ 3496668 h 5071844"/>
              <a:gd name="connsiteX9655" fmla="*/ 3887669 w 10020803"/>
              <a:gd name="connsiteY9655" fmla="*/ 3507839 h 5071844"/>
              <a:gd name="connsiteX9656" fmla="*/ 3842984 w 10020803"/>
              <a:gd name="connsiteY9656" fmla="*/ 3496668 h 5071844"/>
              <a:gd name="connsiteX9657" fmla="*/ 3809471 w 10020803"/>
              <a:gd name="connsiteY9657" fmla="*/ 3485497 h 5071844"/>
              <a:gd name="connsiteX9658" fmla="*/ 3798299 w 10020803"/>
              <a:gd name="connsiteY9658" fmla="*/ 3485497 h 5071844"/>
              <a:gd name="connsiteX9659" fmla="*/ 3787127 w 10020803"/>
              <a:gd name="connsiteY9659" fmla="*/ 3485497 h 5071844"/>
              <a:gd name="connsiteX9660" fmla="*/ 3775955 w 10020803"/>
              <a:gd name="connsiteY9660" fmla="*/ 3474325 h 5071844"/>
              <a:gd name="connsiteX9661" fmla="*/ 3787127 w 10020803"/>
              <a:gd name="connsiteY9661" fmla="*/ 3468740 h 5071844"/>
              <a:gd name="connsiteX9662" fmla="*/ 3775955 w 10020803"/>
              <a:gd name="connsiteY9662" fmla="*/ 3463154 h 5071844"/>
              <a:gd name="connsiteX9663" fmla="*/ 3731270 w 10020803"/>
              <a:gd name="connsiteY9663" fmla="*/ 3451982 h 5071844"/>
              <a:gd name="connsiteX9664" fmla="*/ 3708927 w 10020803"/>
              <a:gd name="connsiteY9664" fmla="*/ 3440811 h 5071844"/>
              <a:gd name="connsiteX9665" fmla="*/ 3686583 w 10020803"/>
              <a:gd name="connsiteY9665" fmla="*/ 3429640 h 5071844"/>
              <a:gd name="connsiteX9666" fmla="*/ 3697754 w 10020803"/>
              <a:gd name="connsiteY9666" fmla="*/ 3429640 h 5071844"/>
              <a:gd name="connsiteX9667" fmla="*/ 3731270 w 10020803"/>
              <a:gd name="connsiteY9667" fmla="*/ 3429640 h 5071844"/>
              <a:gd name="connsiteX9668" fmla="*/ 3720098 w 10020803"/>
              <a:gd name="connsiteY9668" fmla="*/ 3418468 h 5071844"/>
              <a:gd name="connsiteX9669" fmla="*/ 3703340 w 10020803"/>
              <a:gd name="connsiteY9669" fmla="*/ 3407297 h 5071844"/>
              <a:gd name="connsiteX9670" fmla="*/ 3647483 w 10020803"/>
              <a:gd name="connsiteY9670" fmla="*/ 3390540 h 5071844"/>
              <a:gd name="connsiteX9671" fmla="*/ 3619555 w 10020803"/>
              <a:gd name="connsiteY9671" fmla="*/ 3384954 h 5071844"/>
              <a:gd name="connsiteX9672" fmla="*/ 3630726 w 10020803"/>
              <a:gd name="connsiteY9672" fmla="*/ 3396124 h 5071844"/>
              <a:gd name="connsiteX9673" fmla="*/ 3641897 w 10020803"/>
              <a:gd name="connsiteY9673" fmla="*/ 3401711 h 5071844"/>
              <a:gd name="connsiteX9674" fmla="*/ 3641897 w 10020803"/>
              <a:gd name="connsiteY9674" fmla="*/ 3407297 h 5071844"/>
              <a:gd name="connsiteX9675" fmla="*/ 3653069 w 10020803"/>
              <a:gd name="connsiteY9675" fmla="*/ 3418468 h 5071844"/>
              <a:gd name="connsiteX9676" fmla="*/ 3641897 w 10020803"/>
              <a:gd name="connsiteY9676" fmla="*/ 3418468 h 5071844"/>
              <a:gd name="connsiteX9677" fmla="*/ 3563696 w 10020803"/>
              <a:gd name="connsiteY9677" fmla="*/ 3418468 h 5071844"/>
              <a:gd name="connsiteX9678" fmla="*/ 3530182 w 10020803"/>
              <a:gd name="connsiteY9678" fmla="*/ 3407297 h 5071844"/>
              <a:gd name="connsiteX9679" fmla="*/ 3491082 w 10020803"/>
              <a:gd name="connsiteY9679" fmla="*/ 3401711 h 5071844"/>
              <a:gd name="connsiteX9680" fmla="*/ 3468740 w 10020803"/>
              <a:gd name="connsiteY9680" fmla="*/ 3396124 h 5071844"/>
              <a:gd name="connsiteX9681" fmla="*/ 3440812 w 10020803"/>
              <a:gd name="connsiteY9681" fmla="*/ 3390540 h 5071844"/>
              <a:gd name="connsiteX9682" fmla="*/ 3396125 w 10020803"/>
              <a:gd name="connsiteY9682" fmla="*/ 3384954 h 5071844"/>
              <a:gd name="connsiteX9683" fmla="*/ 3340267 w 10020803"/>
              <a:gd name="connsiteY9683" fmla="*/ 3362610 h 5071844"/>
              <a:gd name="connsiteX9684" fmla="*/ 3312340 w 10020803"/>
              <a:gd name="connsiteY9684" fmla="*/ 3351440 h 5071844"/>
              <a:gd name="connsiteX9685" fmla="*/ 3273239 w 10020803"/>
              <a:gd name="connsiteY9685" fmla="*/ 3351440 h 5071844"/>
              <a:gd name="connsiteX9686" fmla="*/ 3228553 w 10020803"/>
              <a:gd name="connsiteY9686" fmla="*/ 3351440 h 5071844"/>
              <a:gd name="connsiteX9687" fmla="*/ 3200625 w 10020803"/>
              <a:gd name="connsiteY9687" fmla="*/ 3340267 h 5071844"/>
              <a:gd name="connsiteX9688" fmla="*/ 3183868 w 10020803"/>
              <a:gd name="connsiteY9688" fmla="*/ 3334682 h 5071844"/>
              <a:gd name="connsiteX9689" fmla="*/ 3167111 w 10020803"/>
              <a:gd name="connsiteY9689" fmla="*/ 3329096 h 5071844"/>
              <a:gd name="connsiteX9690" fmla="*/ 3139181 w 10020803"/>
              <a:gd name="connsiteY9690" fmla="*/ 3329096 h 5071844"/>
              <a:gd name="connsiteX9691" fmla="*/ 3083324 w 10020803"/>
              <a:gd name="connsiteY9691" fmla="*/ 3295582 h 5071844"/>
              <a:gd name="connsiteX9692" fmla="*/ 3083324 w 10020803"/>
              <a:gd name="connsiteY9692" fmla="*/ 3284410 h 5071844"/>
              <a:gd name="connsiteX9693" fmla="*/ 3077738 w 10020803"/>
              <a:gd name="connsiteY9693" fmla="*/ 3273239 h 5071844"/>
              <a:gd name="connsiteX9694" fmla="*/ 3060981 w 10020803"/>
              <a:gd name="connsiteY9694" fmla="*/ 3273239 h 5071844"/>
              <a:gd name="connsiteX9695" fmla="*/ 3044224 w 10020803"/>
              <a:gd name="connsiteY9695" fmla="*/ 3262068 h 5071844"/>
              <a:gd name="connsiteX9696" fmla="*/ 2993953 w 10020803"/>
              <a:gd name="connsiteY9696" fmla="*/ 3250896 h 5071844"/>
              <a:gd name="connsiteX9697" fmla="*/ 2949268 w 10020803"/>
              <a:gd name="connsiteY9697" fmla="*/ 3239725 h 5071844"/>
              <a:gd name="connsiteX9698" fmla="*/ 2960439 w 10020803"/>
              <a:gd name="connsiteY9698" fmla="*/ 3228553 h 5071844"/>
              <a:gd name="connsiteX9699" fmla="*/ 2993953 w 10020803"/>
              <a:gd name="connsiteY9699" fmla="*/ 3234139 h 5071844"/>
              <a:gd name="connsiteX9700" fmla="*/ 3016296 w 10020803"/>
              <a:gd name="connsiteY9700" fmla="*/ 3228553 h 5071844"/>
              <a:gd name="connsiteX9701" fmla="*/ 3038638 w 10020803"/>
              <a:gd name="connsiteY9701" fmla="*/ 3228553 h 5071844"/>
              <a:gd name="connsiteX9702" fmla="*/ 3049810 w 10020803"/>
              <a:gd name="connsiteY9702" fmla="*/ 3228553 h 5071844"/>
              <a:gd name="connsiteX9703" fmla="*/ 3060981 w 10020803"/>
              <a:gd name="connsiteY9703" fmla="*/ 3239725 h 5071844"/>
              <a:gd name="connsiteX9704" fmla="*/ 3083324 w 10020803"/>
              <a:gd name="connsiteY9704" fmla="*/ 3239725 h 5071844"/>
              <a:gd name="connsiteX9705" fmla="*/ 3116838 w 10020803"/>
              <a:gd name="connsiteY9705" fmla="*/ 3250896 h 5071844"/>
              <a:gd name="connsiteX9706" fmla="*/ 3139181 w 10020803"/>
              <a:gd name="connsiteY9706" fmla="*/ 3262068 h 5071844"/>
              <a:gd name="connsiteX9707" fmla="*/ 3139181 w 10020803"/>
              <a:gd name="connsiteY9707" fmla="*/ 3250896 h 5071844"/>
              <a:gd name="connsiteX9708" fmla="*/ 3139181 w 10020803"/>
              <a:gd name="connsiteY9708" fmla="*/ 3239725 h 5071844"/>
              <a:gd name="connsiteX9709" fmla="*/ 3128011 w 10020803"/>
              <a:gd name="connsiteY9709" fmla="*/ 3234139 h 5071844"/>
              <a:gd name="connsiteX9710" fmla="*/ 3100081 w 10020803"/>
              <a:gd name="connsiteY9710" fmla="*/ 3234139 h 5071844"/>
              <a:gd name="connsiteX9711" fmla="*/ 3083324 w 10020803"/>
              <a:gd name="connsiteY9711" fmla="*/ 3228553 h 5071844"/>
              <a:gd name="connsiteX9712" fmla="*/ 3083324 w 10020803"/>
              <a:gd name="connsiteY9712" fmla="*/ 3222968 h 5071844"/>
              <a:gd name="connsiteX9713" fmla="*/ 3072153 w 10020803"/>
              <a:gd name="connsiteY9713" fmla="*/ 3217382 h 5071844"/>
              <a:gd name="connsiteX9714" fmla="*/ 3049810 w 10020803"/>
              <a:gd name="connsiteY9714" fmla="*/ 3211796 h 5071844"/>
              <a:gd name="connsiteX9715" fmla="*/ 3027468 w 10020803"/>
              <a:gd name="connsiteY9715" fmla="*/ 3206211 h 5071844"/>
              <a:gd name="connsiteX9716" fmla="*/ 2982780 w 10020803"/>
              <a:gd name="connsiteY9716" fmla="*/ 3183868 h 5071844"/>
              <a:gd name="connsiteX9717" fmla="*/ 2960439 w 10020803"/>
              <a:gd name="connsiteY9717" fmla="*/ 3183868 h 5071844"/>
              <a:gd name="connsiteX9718" fmla="*/ 2938096 w 10020803"/>
              <a:gd name="connsiteY9718" fmla="*/ 3183868 h 5071844"/>
              <a:gd name="connsiteX9719" fmla="*/ 2926925 w 10020803"/>
              <a:gd name="connsiteY9719" fmla="*/ 3183868 h 5071844"/>
              <a:gd name="connsiteX9720" fmla="*/ 2943682 w 10020803"/>
              <a:gd name="connsiteY9720" fmla="*/ 3195039 h 5071844"/>
              <a:gd name="connsiteX9721" fmla="*/ 2949268 w 10020803"/>
              <a:gd name="connsiteY9721" fmla="*/ 3206211 h 5071844"/>
              <a:gd name="connsiteX9722" fmla="*/ 2949268 w 10020803"/>
              <a:gd name="connsiteY9722" fmla="*/ 3228553 h 5071844"/>
              <a:gd name="connsiteX9723" fmla="*/ 2938096 w 10020803"/>
              <a:gd name="connsiteY9723" fmla="*/ 3228553 h 5071844"/>
              <a:gd name="connsiteX9724" fmla="*/ 2938096 w 10020803"/>
              <a:gd name="connsiteY9724" fmla="*/ 3217382 h 5071844"/>
              <a:gd name="connsiteX9725" fmla="*/ 2926925 w 10020803"/>
              <a:gd name="connsiteY9725" fmla="*/ 3206211 h 5071844"/>
              <a:gd name="connsiteX9726" fmla="*/ 2915752 w 10020803"/>
              <a:gd name="connsiteY9726" fmla="*/ 3217382 h 5071844"/>
              <a:gd name="connsiteX9727" fmla="*/ 2893410 w 10020803"/>
              <a:gd name="connsiteY9727" fmla="*/ 3228553 h 5071844"/>
              <a:gd name="connsiteX9728" fmla="*/ 2882238 w 10020803"/>
              <a:gd name="connsiteY9728" fmla="*/ 3228553 h 5071844"/>
              <a:gd name="connsiteX9729" fmla="*/ 2871066 w 10020803"/>
              <a:gd name="connsiteY9729" fmla="*/ 3222968 h 5071844"/>
              <a:gd name="connsiteX9730" fmla="*/ 2848724 w 10020803"/>
              <a:gd name="connsiteY9730" fmla="*/ 3217382 h 5071844"/>
              <a:gd name="connsiteX9731" fmla="*/ 2815209 w 10020803"/>
              <a:gd name="connsiteY9731" fmla="*/ 3206211 h 5071844"/>
              <a:gd name="connsiteX9732" fmla="*/ 2781695 w 10020803"/>
              <a:gd name="connsiteY9732" fmla="*/ 3195039 h 5071844"/>
              <a:gd name="connsiteX9733" fmla="*/ 2770524 w 10020803"/>
              <a:gd name="connsiteY9733" fmla="*/ 3195039 h 5071844"/>
              <a:gd name="connsiteX9734" fmla="*/ 2748180 w 10020803"/>
              <a:gd name="connsiteY9734" fmla="*/ 3183868 h 5071844"/>
              <a:gd name="connsiteX9735" fmla="*/ 2720251 w 10020803"/>
              <a:gd name="connsiteY9735" fmla="*/ 3178282 h 5071844"/>
              <a:gd name="connsiteX9736" fmla="*/ 2681152 w 10020803"/>
              <a:gd name="connsiteY9736" fmla="*/ 3172695 h 5071844"/>
              <a:gd name="connsiteX9737" fmla="*/ 2669981 w 10020803"/>
              <a:gd name="connsiteY9737" fmla="*/ 3172695 h 5071844"/>
              <a:gd name="connsiteX9738" fmla="*/ 2658809 w 10020803"/>
              <a:gd name="connsiteY9738" fmla="*/ 3161524 h 5071844"/>
              <a:gd name="connsiteX9739" fmla="*/ 2636466 w 10020803"/>
              <a:gd name="connsiteY9739" fmla="*/ 3172695 h 5071844"/>
              <a:gd name="connsiteX9740" fmla="*/ 2625296 w 10020803"/>
              <a:gd name="connsiteY9740" fmla="*/ 3172695 h 5071844"/>
              <a:gd name="connsiteX9741" fmla="*/ 2625296 w 10020803"/>
              <a:gd name="connsiteY9741" fmla="*/ 3183868 h 5071844"/>
              <a:gd name="connsiteX9742" fmla="*/ 2614123 w 10020803"/>
              <a:gd name="connsiteY9742" fmla="*/ 3195039 h 5071844"/>
              <a:gd name="connsiteX9743" fmla="*/ 2602952 w 10020803"/>
              <a:gd name="connsiteY9743" fmla="*/ 3172695 h 5071844"/>
              <a:gd name="connsiteX9744" fmla="*/ 2614123 w 10020803"/>
              <a:gd name="connsiteY9744" fmla="*/ 3150352 h 5071844"/>
              <a:gd name="connsiteX9745" fmla="*/ 2591781 w 10020803"/>
              <a:gd name="connsiteY9745" fmla="*/ 3144767 h 5071844"/>
              <a:gd name="connsiteX9746" fmla="*/ 2569439 w 10020803"/>
              <a:gd name="connsiteY9746" fmla="*/ 3133595 h 5071844"/>
              <a:gd name="connsiteX9747" fmla="*/ 2558265 w 10020803"/>
              <a:gd name="connsiteY9747" fmla="*/ 3105667 h 5071844"/>
              <a:gd name="connsiteX9748" fmla="*/ 2569439 w 10020803"/>
              <a:gd name="connsiteY9748" fmla="*/ 3094495 h 5071844"/>
              <a:gd name="connsiteX9749" fmla="*/ 2547095 w 10020803"/>
              <a:gd name="connsiteY9749" fmla="*/ 3094495 h 5071844"/>
              <a:gd name="connsiteX9750" fmla="*/ 2541509 w 10020803"/>
              <a:gd name="connsiteY9750" fmla="*/ 3105667 h 5071844"/>
              <a:gd name="connsiteX9751" fmla="*/ 2513581 w 10020803"/>
              <a:gd name="connsiteY9751" fmla="*/ 3105667 h 5071844"/>
              <a:gd name="connsiteX9752" fmla="*/ 2491238 w 10020803"/>
              <a:gd name="connsiteY9752" fmla="*/ 3105667 h 5071844"/>
              <a:gd name="connsiteX9753" fmla="*/ 2502408 w 10020803"/>
              <a:gd name="connsiteY9753" fmla="*/ 3116838 h 5071844"/>
              <a:gd name="connsiteX9754" fmla="*/ 2513581 w 10020803"/>
              <a:gd name="connsiteY9754" fmla="*/ 3128010 h 5071844"/>
              <a:gd name="connsiteX9755" fmla="*/ 2524751 w 10020803"/>
              <a:gd name="connsiteY9755" fmla="*/ 3150352 h 5071844"/>
              <a:gd name="connsiteX9756" fmla="*/ 2468894 w 10020803"/>
              <a:gd name="connsiteY9756" fmla="*/ 3150352 h 5071844"/>
              <a:gd name="connsiteX9757" fmla="*/ 2424208 w 10020803"/>
              <a:gd name="connsiteY9757" fmla="*/ 3139181 h 5071844"/>
              <a:gd name="connsiteX9758" fmla="*/ 2413037 w 10020803"/>
              <a:gd name="connsiteY9758" fmla="*/ 3139181 h 5071844"/>
              <a:gd name="connsiteX9759" fmla="*/ 2435380 w 10020803"/>
              <a:gd name="connsiteY9759" fmla="*/ 3128010 h 5071844"/>
              <a:gd name="connsiteX9760" fmla="*/ 2424208 w 10020803"/>
              <a:gd name="connsiteY9760" fmla="*/ 3116838 h 5071844"/>
              <a:gd name="connsiteX9761" fmla="*/ 2379523 w 10020803"/>
              <a:gd name="connsiteY9761" fmla="*/ 3116838 h 5071844"/>
              <a:gd name="connsiteX9762" fmla="*/ 2357180 w 10020803"/>
              <a:gd name="connsiteY9762" fmla="*/ 3116838 h 5071844"/>
              <a:gd name="connsiteX9763" fmla="*/ 2334836 w 10020803"/>
              <a:gd name="connsiteY9763" fmla="*/ 3116838 h 5071844"/>
              <a:gd name="connsiteX9764" fmla="*/ 2346007 w 10020803"/>
              <a:gd name="connsiteY9764" fmla="*/ 3128010 h 5071844"/>
              <a:gd name="connsiteX9765" fmla="*/ 2357180 w 10020803"/>
              <a:gd name="connsiteY9765" fmla="*/ 3139181 h 5071844"/>
              <a:gd name="connsiteX9766" fmla="*/ 2390694 w 10020803"/>
              <a:gd name="connsiteY9766" fmla="*/ 3144767 h 5071844"/>
              <a:gd name="connsiteX9767" fmla="*/ 2413037 w 10020803"/>
              <a:gd name="connsiteY9767" fmla="*/ 3150352 h 5071844"/>
              <a:gd name="connsiteX9768" fmla="*/ 2424208 w 10020803"/>
              <a:gd name="connsiteY9768" fmla="*/ 3150352 h 5071844"/>
              <a:gd name="connsiteX9769" fmla="*/ 2424208 w 10020803"/>
              <a:gd name="connsiteY9769" fmla="*/ 3155938 h 5071844"/>
              <a:gd name="connsiteX9770" fmla="*/ 2435380 w 10020803"/>
              <a:gd name="connsiteY9770" fmla="*/ 3161524 h 5071844"/>
              <a:gd name="connsiteX9771" fmla="*/ 2446551 w 10020803"/>
              <a:gd name="connsiteY9771" fmla="*/ 3161524 h 5071844"/>
              <a:gd name="connsiteX9772" fmla="*/ 2468894 w 10020803"/>
              <a:gd name="connsiteY9772" fmla="*/ 3172695 h 5071844"/>
              <a:gd name="connsiteX9773" fmla="*/ 2502408 w 10020803"/>
              <a:gd name="connsiteY9773" fmla="*/ 3172695 h 5071844"/>
              <a:gd name="connsiteX9774" fmla="*/ 2535923 w 10020803"/>
              <a:gd name="connsiteY9774" fmla="*/ 3183868 h 5071844"/>
              <a:gd name="connsiteX9775" fmla="*/ 2547095 w 10020803"/>
              <a:gd name="connsiteY9775" fmla="*/ 3195039 h 5071844"/>
              <a:gd name="connsiteX9776" fmla="*/ 2591781 w 10020803"/>
              <a:gd name="connsiteY9776" fmla="*/ 3206211 h 5071844"/>
              <a:gd name="connsiteX9777" fmla="*/ 2636466 w 10020803"/>
              <a:gd name="connsiteY9777" fmla="*/ 3228553 h 5071844"/>
              <a:gd name="connsiteX9778" fmla="*/ 2658809 w 10020803"/>
              <a:gd name="connsiteY9778" fmla="*/ 3228553 h 5071844"/>
              <a:gd name="connsiteX9779" fmla="*/ 2737010 w 10020803"/>
              <a:gd name="connsiteY9779" fmla="*/ 3250896 h 5071844"/>
              <a:gd name="connsiteX9780" fmla="*/ 2759353 w 10020803"/>
              <a:gd name="connsiteY9780" fmla="*/ 3262068 h 5071844"/>
              <a:gd name="connsiteX9781" fmla="*/ 2792867 w 10020803"/>
              <a:gd name="connsiteY9781" fmla="*/ 3273239 h 5071844"/>
              <a:gd name="connsiteX9782" fmla="*/ 2809624 w 10020803"/>
              <a:gd name="connsiteY9782" fmla="*/ 3278825 h 5071844"/>
              <a:gd name="connsiteX9783" fmla="*/ 2826381 w 10020803"/>
              <a:gd name="connsiteY9783" fmla="*/ 3284410 h 5071844"/>
              <a:gd name="connsiteX9784" fmla="*/ 2837552 w 10020803"/>
              <a:gd name="connsiteY9784" fmla="*/ 3284410 h 5071844"/>
              <a:gd name="connsiteX9785" fmla="*/ 2859895 w 10020803"/>
              <a:gd name="connsiteY9785" fmla="*/ 3295582 h 5071844"/>
              <a:gd name="connsiteX9786" fmla="*/ 2893410 w 10020803"/>
              <a:gd name="connsiteY9786" fmla="*/ 3306753 h 5071844"/>
              <a:gd name="connsiteX9787" fmla="*/ 2926925 w 10020803"/>
              <a:gd name="connsiteY9787" fmla="*/ 3317925 h 5071844"/>
              <a:gd name="connsiteX9788" fmla="*/ 2971610 w 10020803"/>
              <a:gd name="connsiteY9788" fmla="*/ 3329096 h 5071844"/>
              <a:gd name="connsiteX9789" fmla="*/ 3005124 w 10020803"/>
              <a:gd name="connsiteY9789" fmla="*/ 3351440 h 5071844"/>
              <a:gd name="connsiteX9790" fmla="*/ 3033054 w 10020803"/>
              <a:gd name="connsiteY9790" fmla="*/ 3357024 h 5071844"/>
              <a:gd name="connsiteX9791" fmla="*/ 3060981 w 10020803"/>
              <a:gd name="connsiteY9791" fmla="*/ 3351440 h 5071844"/>
              <a:gd name="connsiteX9792" fmla="*/ 3066567 w 10020803"/>
              <a:gd name="connsiteY9792" fmla="*/ 3357024 h 5071844"/>
              <a:gd name="connsiteX9793" fmla="*/ 3083324 w 10020803"/>
              <a:gd name="connsiteY9793" fmla="*/ 3362610 h 5071844"/>
              <a:gd name="connsiteX9794" fmla="*/ 3116838 w 10020803"/>
              <a:gd name="connsiteY9794" fmla="*/ 3384954 h 5071844"/>
              <a:gd name="connsiteX9795" fmla="*/ 3150352 w 10020803"/>
              <a:gd name="connsiteY9795" fmla="*/ 3396124 h 5071844"/>
              <a:gd name="connsiteX9796" fmla="*/ 3167111 w 10020803"/>
              <a:gd name="connsiteY9796" fmla="*/ 3407297 h 5071844"/>
              <a:gd name="connsiteX9797" fmla="*/ 3189454 w 10020803"/>
              <a:gd name="connsiteY9797" fmla="*/ 3412883 h 5071844"/>
              <a:gd name="connsiteX9798" fmla="*/ 3239725 w 10020803"/>
              <a:gd name="connsiteY9798" fmla="*/ 3429640 h 5071844"/>
              <a:gd name="connsiteX9799" fmla="*/ 3267653 w 10020803"/>
              <a:gd name="connsiteY9799" fmla="*/ 3429640 h 5071844"/>
              <a:gd name="connsiteX9800" fmla="*/ 3284412 w 10020803"/>
              <a:gd name="connsiteY9800" fmla="*/ 3429640 h 5071844"/>
              <a:gd name="connsiteX9801" fmla="*/ 3306754 w 10020803"/>
              <a:gd name="connsiteY9801" fmla="*/ 3440811 h 5071844"/>
              <a:gd name="connsiteX9802" fmla="*/ 3295582 w 10020803"/>
              <a:gd name="connsiteY9802" fmla="*/ 3407297 h 5071844"/>
              <a:gd name="connsiteX9803" fmla="*/ 3284412 w 10020803"/>
              <a:gd name="connsiteY9803" fmla="*/ 3396124 h 5071844"/>
              <a:gd name="connsiteX9804" fmla="*/ 3334683 w 10020803"/>
              <a:gd name="connsiteY9804" fmla="*/ 3401711 h 5071844"/>
              <a:gd name="connsiteX9805" fmla="*/ 3384954 w 10020803"/>
              <a:gd name="connsiteY9805" fmla="*/ 3418468 h 5071844"/>
              <a:gd name="connsiteX9806" fmla="*/ 3396125 w 10020803"/>
              <a:gd name="connsiteY9806" fmla="*/ 3418468 h 5071844"/>
              <a:gd name="connsiteX9807" fmla="*/ 3446398 w 10020803"/>
              <a:gd name="connsiteY9807" fmla="*/ 3429640 h 5071844"/>
              <a:gd name="connsiteX9808" fmla="*/ 3485497 w 10020803"/>
              <a:gd name="connsiteY9808" fmla="*/ 3440811 h 5071844"/>
              <a:gd name="connsiteX9809" fmla="*/ 3507839 w 10020803"/>
              <a:gd name="connsiteY9809" fmla="*/ 3451982 h 5071844"/>
              <a:gd name="connsiteX9810" fmla="*/ 3541355 w 10020803"/>
              <a:gd name="connsiteY9810" fmla="*/ 3463154 h 5071844"/>
              <a:gd name="connsiteX9811" fmla="*/ 3507839 w 10020803"/>
              <a:gd name="connsiteY9811" fmla="*/ 3463154 h 5071844"/>
              <a:gd name="connsiteX9812" fmla="*/ 3485497 w 10020803"/>
              <a:gd name="connsiteY9812" fmla="*/ 3451982 h 5071844"/>
              <a:gd name="connsiteX9813" fmla="*/ 3440812 w 10020803"/>
              <a:gd name="connsiteY9813" fmla="*/ 3451982 h 5071844"/>
              <a:gd name="connsiteX9814" fmla="*/ 3418468 w 10020803"/>
              <a:gd name="connsiteY9814" fmla="*/ 3463154 h 5071844"/>
              <a:gd name="connsiteX9815" fmla="*/ 3541355 w 10020803"/>
              <a:gd name="connsiteY9815" fmla="*/ 3485497 h 5071844"/>
              <a:gd name="connsiteX9816" fmla="*/ 3552526 w 10020803"/>
              <a:gd name="connsiteY9816" fmla="*/ 3496668 h 5071844"/>
              <a:gd name="connsiteX9817" fmla="*/ 3563696 w 10020803"/>
              <a:gd name="connsiteY9817" fmla="*/ 3535768 h 5071844"/>
              <a:gd name="connsiteX9818" fmla="*/ 3580455 w 10020803"/>
              <a:gd name="connsiteY9818" fmla="*/ 3546939 h 5071844"/>
              <a:gd name="connsiteX9819" fmla="*/ 3597212 w 10020803"/>
              <a:gd name="connsiteY9819" fmla="*/ 3541355 h 5071844"/>
              <a:gd name="connsiteX9820" fmla="*/ 3619555 w 10020803"/>
              <a:gd name="connsiteY9820" fmla="*/ 3541355 h 5071844"/>
              <a:gd name="connsiteX9821" fmla="*/ 3608383 w 10020803"/>
              <a:gd name="connsiteY9821" fmla="*/ 3552525 h 5071844"/>
              <a:gd name="connsiteX9822" fmla="*/ 3616761 w 10020803"/>
              <a:gd name="connsiteY9822" fmla="*/ 3560904 h 5071844"/>
              <a:gd name="connsiteX9823" fmla="*/ 3617959 w 10020803"/>
              <a:gd name="connsiteY9823" fmla="*/ 3562102 h 5071844"/>
              <a:gd name="connsiteX9824" fmla="*/ 3541355 w 10020803"/>
              <a:gd name="connsiteY9824" fmla="*/ 3552525 h 5071844"/>
              <a:gd name="connsiteX9825" fmla="*/ 3496668 w 10020803"/>
              <a:gd name="connsiteY9825" fmla="*/ 3541355 h 5071844"/>
              <a:gd name="connsiteX9826" fmla="*/ 3463154 w 10020803"/>
              <a:gd name="connsiteY9826" fmla="*/ 3535768 h 5071844"/>
              <a:gd name="connsiteX9827" fmla="*/ 3429640 w 10020803"/>
              <a:gd name="connsiteY9827" fmla="*/ 3519011 h 5071844"/>
              <a:gd name="connsiteX9828" fmla="*/ 3373783 w 10020803"/>
              <a:gd name="connsiteY9828" fmla="*/ 3507839 h 5071844"/>
              <a:gd name="connsiteX9829" fmla="*/ 3362611 w 10020803"/>
              <a:gd name="connsiteY9829" fmla="*/ 3507839 h 5071844"/>
              <a:gd name="connsiteX9830" fmla="*/ 3340267 w 10020803"/>
              <a:gd name="connsiteY9830" fmla="*/ 3496668 h 5071844"/>
              <a:gd name="connsiteX9831" fmla="*/ 3262069 w 10020803"/>
              <a:gd name="connsiteY9831" fmla="*/ 3474325 h 5071844"/>
              <a:gd name="connsiteX9832" fmla="*/ 3206211 w 10020803"/>
              <a:gd name="connsiteY9832" fmla="*/ 3451982 h 5071844"/>
              <a:gd name="connsiteX9833" fmla="*/ 3189454 w 10020803"/>
              <a:gd name="connsiteY9833" fmla="*/ 3451982 h 5071844"/>
              <a:gd name="connsiteX9834" fmla="*/ 3172697 w 10020803"/>
              <a:gd name="connsiteY9834" fmla="*/ 3451982 h 5071844"/>
              <a:gd name="connsiteX9835" fmla="*/ 3072153 w 10020803"/>
              <a:gd name="connsiteY9835" fmla="*/ 3418468 h 5071844"/>
              <a:gd name="connsiteX9836" fmla="*/ 3055396 w 10020803"/>
              <a:gd name="connsiteY9836" fmla="*/ 3418468 h 5071844"/>
              <a:gd name="connsiteX9837" fmla="*/ 3038638 w 10020803"/>
              <a:gd name="connsiteY9837" fmla="*/ 3407297 h 5071844"/>
              <a:gd name="connsiteX9838" fmla="*/ 3027468 w 10020803"/>
              <a:gd name="connsiteY9838" fmla="*/ 3396124 h 5071844"/>
              <a:gd name="connsiteX9839" fmla="*/ 3016296 w 10020803"/>
              <a:gd name="connsiteY9839" fmla="*/ 3396124 h 5071844"/>
              <a:gd name="connsiteX9840" fmla="*/ 2977197 w 10020803"/>
              <a:gd name="connsiteY9840" fmla="*/ 3384954 h 5071844"/>
              <a:gd name="connsiteX9841" fmla="*/ 2938096 w 10020803"/>
              <a:gd name="connsiteY9841" fmla="*/ 3384954 h 5071844"/>
              <a:gd name="connsiteX9842" fmla="*/ 2882238 w 10020803"/>
              <a:gd name="connsiteY9842" fmla="*/ 3351440 h 5071844"/>
              <a:gd name="connsiteX9843" fmla="*/ 2843138 w 10020803"/>
              <a:gd name="connsiteY9843" fmla="*/ 3340267 h 5071844"/>
              <a:gd name="connsiteX9844" fmla="*/ 2781695 w 10020803"/>
              <a:gd name="connsiteY9844" fmla="*/ 3329096 h 5071844"/>
              <a:gd name="connsiteX9845" fmla="*/ 2480066 w 10020803"/>
              <a:gd name="connsiteY9845" fmla="*/ 3239725 h 5071844"/>
              <a:gd name="connsiteX9846" fmla="*/ 2435380 w 10020803"/>
              <a:gd name="connsiteY9846" fmla="*/ 3217382 h 5071844"/>
              <a:gd name="connsiteX9847" fmla="*/ 2390694 w 10020803"/>
              <a:gd name="connsiteY9847" fmla="*/ 3206211 h 5071844"/>
              <a:gd name="connsiteX9848" fmla="*/ 2385107 w 10020803"/>
              <a:gd name="connsiteY9848" fmla="*/ 3195039 h 5071844"/>
              <a:gd name="connsiteX9849" fmla="*/ 2368350 w 10020803"/>
              <a:gd name="connsiteY9849" fmla="*/ 3195039 h 5071844"/>
              <a:gd name="connsiteX9850" fmla="*/ 2184022 w 10020803"/>
              <a:gd name="connsiteY9850" fmla="*/ 3139181 h 5071844"/>
              <a:gd name="connsiteX9851" fmla="*/ 1988522 w 10020803"/>
              <a:gd name="connsiteY9851" fmla="*/ 3072153 h 5071844"/>
              <a:gd name="connsiteX9852" fmla="*/ 1971763 w 10020803"/>
              <a:gd name="connsiteY9852" fmla="*/ 3055396 h 5071844"/>
              <a:gd name="connsiteX9853" fmla="*/ 1943836 w 10020803"/>
              <a:gd name="connsiteY9853" fmla="*/ 3049810 h 5071844"/>
              <a:gd name="connsiteX9854" fmla="*/ 1798607 w 10020803"/>
              <a:gd name="connsiteY9854" fmla="*/ 2993953 h 5071844"/>
              <a:gd name="connsiteX9855" fmla="*/ 1776264 w 10020803"/>
              <a:gd name="connsiteY9855" fmla="*/ 2988366 h 5071844"/>
              <a:gd name="connsiteX9856" fmla="*/ 1765091 w 10020803"/>
              <a:gd name="connsiteY9856" fmla="*/ 2988366 h 5071844"/>
              <a:gd name="connsiteX9857" fmla="*/ 1753921 w 10020803"/>
              <a:gd name="connsiteY9857" fmla="*/ 2982780 h 5071844"/>
              <a:gd name="connsiteX9858" fmla="*/ 1670134 w 10020803"/>
              <a:gd name="connsiteY9858" fmla="*/ 2949266 h 5071844"/>
              <a:gd name="connsiteX9859" fmla="*/ 1541662 w 10020803"/>
              <a:gd name="connsiteY9859" fmla="*/ 2898995 h 5071844"/>
              <a:gd name="connsiteX9860" fmla="*/ 1441120 w 10020803"/>
              <a:gd name="connsiteY9860" fmla="*/ 2859895 h 5071844"/>
              <a:gd name="connsiteX9861" fmla="*/ 1385263 w 10020803"/>
              <a:gd name="connsiteY9861" fmla="*/ 2837552 h 5071844"/>
              <a:gd name="connsiteX9862" fmla="*/ 1374090 w 10020803"/>
              <a:gd name="connsiteY9862" fmla="*/ 2831966 h 5071844"/>
              <a:gd name="connsiteX9863" fmla="*/ 1340576 w 10020803"/>
              <a:gd name="connsiteY9863" fmla="*/ 2826381 h 5071844"/>
              <a:gd name="connsiteX9864" fmla="*/ 1295890 w 10020803"/>
              <a:gd name="connsiteY9864" fmla="*/ 2804038 h 5071844"/>
              <a:gd name="connsiteX9865" fmla="*/ 1284719 w 10020803"/>
              <a:gd name="connsiteY9865" fmla="*/ 2792865 h 5071844"/>
              <a:gd name="connsiteX9866" fmla="*/ 1279133 w 10020803"/>
              <a:gd name="connsiteY9866" fmla="*/ 2792865 h 5071844"/>
              <a:gd name="connsiteX9867" fmla="*/ 1262376 w 10020803"/>
              <a:gd name="connsiteY9867" fmla="*/ 2781694 h 5071844"/>
              <a:gd name="connsiteX9868" fmla="*/ 1195348 w 10020803"/>
              <a:gd name="connsiteY9868" fmla="*/ 2759351 h 5071844"/>
              <a:gd name="connsiteX9869" fmla="*/ 1094804 w 10020803"/>
              <a:gd name="connsiteY9869" fmla="*/ 2703494 h 5071844"/>
              <a:gd name="connsiteX9870" fmla="*/ 1005433 w 10020803"/>
              <a:gd name="connsiteY9870" fmla="*/ 2653223 h 5071844"/>
              <a:gd name="connsiteX9871" fmla="*/ 949576 w 10020803"/>
              <a:gd name="connsiteY9871" fmla="*/ 2636466 h 5071844"/>
              <a:gd name="connsiteX9872" fmla="*/ 949576 w 10020803"/>
              <a:gd name="connsiteY9872" fmla="*/ 2625293 h 5071844"/>
              <a:gd name="connsiteX9873" fmla="*/ 938403 w 10020803"/>
              <a:gd name="connsiteY9873" fmla="*/ 2614123 h 5071844"/>
              <a:gd name="connsiteX9874" fmla="*/ 893717 w 10020803"/>
              <a:gd name="connsiteY9874" fmla="*/ 2591779 h 5071844"/>
              <a:gd name="connsiteX9875" fmla="*/ 938403 w 10020803"/>
              <a:gd name="connsiteY9875" fmla="*/ 2602952 h 5071844"/>
              <a:gd name="connsiteX9876" fmla="*/ 1016604 w 10020803"/>
              <a:gd name="connsiteY9876" fmla="*/ 2625293 h 5071844"/>
              <a:gd name="connsiteX9877" fmla="*/ 1072461 w 10020803"/>
              <a:gd name="connsiteY9877" fmla="*/ 2625293 h 5071844"/>
              <a:gd name="connsiteX9878" fmla="*/ 1083632 w 10020803"/>
              <a:gd name="connsiteY9878" fmla="*/ 2625293 h 5071844"/>
              <a:gd name="connsiteX9879" fmla="*/ 1105975 w 10020803"/>
              <a:gd name="connsiteY9879" fmla="*/ 2625293 h 5071844"/>
              <a:gd name="connsiteX9880" fmla="*/ 1228862 w 10020803"/>
              <a:gd name="connsiteY9880" fmla="*/ 2636466 h 5071844"/>
              <a:gd name="connsiteX9881" fmla="*/ 1195348 w 10020803"/>
              <a:gd name="connsiteY9881" fmla="*/ 2630880 h 5071844"/>
              <a:gd name="connsiteX9882" fmla="*/ 1139491 w 10020803"/>
              <a:gd name="connsiteY9882" fmla="*/ 2602952 h 5071844"/>
              <a:gd name="connsiteX9883" fmla="*/ 1117147 w 10020803"/>
              <a:gd name="connsiteY9883" fmla="*/ 2586193 h 5071844"/>
              <a:gd name="connsiteX9884" fmla="*/ 1094804 w 10020803"/>
              <a:gd name="connsiteY9884" fmla="*/ 2569436 h 5071844"/>
              <a:gd name="connsiteX9885" fmla="*/ 1066875 w 10020803"/>
              <a:gd name="connsiteY9885" fmla="*/ 2558265 h 5071844"/>
              <a:gd name="connsiteX9886" fmla="*/ 1050118 w 10020803"/>
              <a:gd name="connsiteY9886" fmla="*/ 2547094 h 5071844"/>
              <a:gd name="connsiteX9887" fmla="*/ 1016604 w 10020803"/>
              <a:gd name="connsiteY9887" fmla="*/ 2524751 h 5071844"/>
              <a:gd name="connsiteX9888" fmla="*/ 994260 w 10020803"/>
              <a:gd name="connsiteY9888" fmla="*/ 2507994 h 5071844"/>
              <a:gd name="connsiteX9889" fmla="*/ 988674 w 10020803"/>
              <a:gd name="connsiteY9889" fmla="*/ 2507994 h 5071844"/>
              <a:gd name="connsiteX9890" fmla="*/ 971919 w 10020803"/>
              <a:gd name="connsiteY9890" fmla="*/ 2491237 h 5071844"/>
              <a:gd name="connsiteX9891" fmla="*/ 1016604 w 10020803"/>
              <a:gd name="connsiteY9891" fmla="*/ 2502408 h 5071844"/>
              <a:gd name="connsiteX9892" fmla="*/ 1038947 w 10020803"/>
              <a:gd name="connsiteY9892" fmla="*/ 2513579 h 5071844"/>
              <a:gd name="connsiteX9893" fmla="*/ 1050118 w 10020803"/>
              <a:gd name="connsiteY9893" fmla="*/ 2502408 h 5071844"/>
              <a:gd name="connsiteX9894" fmla="*/ 1061290 w 10020803"/>
              <a:gd name="connsiteY9894" fmla="*/ 2502408 h 5071844"/>
              <a:gd name="connsiteX9895" fmla="*/ 1072461 w 10020803"/>
              <a:gd name="connsiteY9895" fmla="*/ 2513579 h 5071844"/>
              <a:gd name="connsiteX9896" fmla="*/ 1105975 w 10020803"/>
              <a:gd name="connsiteY9896" fmla="*/ 2513579 h 5071844"/>
              <a:gd name="connsiteX9897" fmla="*/ 1050118 w 10020803"/>
              <a:gd name="connsiteY9897" fmla="*/ 2491237 h 5071844"/>
              <a:gd name="connsiteX9898" fmla="*/ 1050118 w 10020803"/>
              <a:gd name="connsiteY9898" fmla="*/ 2480065 h 5071844"/>
              <a:gd name="connsiteX9899" fmla="*/ 1033361 w 10020803"/>
              <a:gd name="connsiteY9899" fmla="*/ 2474479 h 5071844"/>
              <a:gd name="connsiteX9900" fmla="*/ 1027776 w 10020803"/>
              <a:gd name="connsiteY9900" fmla="*/ 2468894 h 5071844"/>
              <a:gd name="connsiteX9901" fmla="*/ 1005433 w 10020803"/>
              <a:gd name="connsiteY9901" fmla="*/ 2468894 h 5071844"/>
              <a:gd name="connsiteX9902" fmla="*/ 1011017 w 10020803"/>
              <a:gd name="connsiteY9902" fmla="*/ 2457722 h 5071844"/>
              <a:gd name="connsiteX9903" fmla="*/ 1038947 w 10020803"/>
              <a:gd name="connsiteY9903" fmla="*/ 2457722 h 5071844"/>
              <a:gd name="connsiteX9904" fmla="*/ 1072461 w 10020803"/>
              <a:gd name="connsiteY9904" fmla="*/ 2468894 h 5071844"/>
              <a:gd name="connsiteX9905" fmla="*/ 1061290 w 10020803"/>
              <a:gd name="connsiteY9905" fmla="*/ 2480065 h 5071844"/>
              <a:gd name="connsiteX9906" fmla="*/ 1128318 w 10020803"/>
              <a:gd name="connsiteY9906" fmla="*/ 2513579 h 5071844"/>
              <a:gd name="connsiteX9907" fmla="*/ 1122732 w 10020803"/>
              <a:gd name="connsiteY9907" fmla="*/ 2513579 h 5071844"/>
              <a:gd name="connsiteX9908" fmla="*/ 1117147 w 10020803"/>
              <a:gd name="connsiteY9908" fmla="*/ 2524751 h 5071844"/>
              <a:gd name="connsiteX9909" fmla="*/ 1128318 w 10020803"/>
              <a:gd name="connsiteY9909" fmla="*/ 2524751 h 5071844"/>
              <a:gd name="connsiteX9910" fmla="*/ 1128318 w 10020803"/>
              <a:gd name="connsiteY9910" fmla="*/ 2535922 h 5071844"/>
              <a:gd name="connsiteX9911" fmla="*/ 1139491 w 10020803"/>
              <a:gd name="connsiteY9911" fmla="*/ 2524751 h 5071844"/>
              <a:gd name="connsiteX9912" fmla="*/ 1173005 w 10020803"/>
              <a:gd name="connsiteY9912" fmla="*/ 2524751 h 5071844"/>
              <a:gd name="connsiteX9913" fmla="*/ 1189762 w 10020803"/>
              <a:gd name="connsiteY9913" fmla="*/ 2535922 h 5071844"/>
              <a:gd name="connsiteX9914" fmla="*/ 1206519 w 10020803"/>
              <a:gd name="connsiteY9914" fmla="*/ 2535922 h 5071844"/>
              <a:gd name="connsiteX9915" fmla="*/ 1206519 w 10020803"/>
              <a:gd name="connsiteY9915" fmla="*/ 2547094 h 5071844"/>
              <a:gd name="connsiteX9916" fmla="*/ 1267962 w 10020803"/>
              <a:gd name="connsiteY9916" fmla="*/ 2563852 h 5071844"/>
              <a:gd name="connsiteX9917" fmla="*/ 1340576 w 10020803"/>
              <a:gd name="connsiteY9917" fmla="*/ 2580609 h 5071844"/>
              <a:gd name="connsiteX9918" fmla="*/ 1240033 w 10020803"/>
              <a:gd name="connsiteY9918" fmla="*/ 2535922 h 5071844"/>
              <a:gd name="connsiteX9919" fmla="*/ 1195348 w 10020803"/>
              <a:gd name="connsiteY9919" fmla="*/ 2513579 h 5071844"/>
              <a:gd name="connsiteX9920" fmla="*/ 1161832 w 10020803"/>
              <a:gd name="connsiteY9920" fmla="*/ 2502408 h 5071844"/>
              <a:gd name="connsiteX9921" fmla="*/ 1156247 w 10020803"/>
              <a:gd name="connsiteY9921" fmla="*/ 2496822 h 5071844"/>
              <a:gd name="connsiteX9922" fmla="*/ 1128318 w 10020803"/>
              <a:gd name="connsiteY9922" fmla="*/ 2480065 h 5071844"/>
              <a:gd name="connsiteX9923" fmla="*/ 1105975 w 10020803"/>
              <a:gd name="connsiteY9923" fmla="*/ 2468894 h 5071844"/>
              <a:gd name="connsiteX9924" fmla="*/ 1161832 w 10020803"/>
              <a:gd name="connsiteY9924" fmla="*/ 2468894 h 5071844"/>
              <a:gd name="connsiteX9925" fmla="*/ 1284719 w 10020803"/>
              <a:gd name="connsiteY9925" fmla="*/ 2491237 h 5071844"/>
              <a:gd name="connsiteX9926" fmla="*/ 1284719 w 10020803"/>
              <a:gd name="connsiteY9926" fmla="*/ 2485651 h 5071844"/>
              <a:gd name="connsiteX9927" fmla="*/ 1273548 w 10020803"/>
              <a:gd name="connsiteY9927" fmla="*/ 2480065 h 5071844"/>
              <a:gd name="connsiteX9928" fmla="*/ 1284719 w 10020803"/>
              <a:gd name="connsiteY9928" fmla="*/ 2468894 h 5071844"/>
              <a:gd name="connsiteX9929" fmla="*/ 1323819 w 10020803"/>
              <a:gd name="connsiteY9929" fmla="*/ 2485651 h 5071844"/>
              <a:gd name="connsiteX9930" fmla="*/ 1351747 w 10020803"/>
              <a:gd name="connsiteY9930" fmla="*/ 2491237 h 5071844"/>
              <a:gd name="connsiteX9931" fmla="*/ 1362920 w 10020803"/>
              <a:gd name="connsiteY9931" fmla="*/ 2491237 h 5071844"/>
              <a:gd name="connsiteX9932" fmla="*/ 1351747 w 10020803"/>
              <a:gd name="connsiteY9932" fmla="*/ 2480065 h 5071844"/>
              <a:gd name="connsiteX9933" fmla="*/ 1374090 w 10020803"/>
              <a:gd name="connsiteY9933" fmla="*/ 2480065 h 5071844"/>
              <a:gd name="connsiteX9934" fmla="*/ 1362920 w 10020803"/>
              <a:gd name="connsiteY9934" fmla="*/ 2468894 h 5071844"/>
              <a:gd name="connsiteX9935" fmla="*/ 1374090 w 10020803"/>
              <a:gd name="connsiteY9935" fmla="*/ 2468894 h 5071844"/>
              <a:gd name="connsiteX9936" fmla="*/ 1413191 w 10020803"/>
              <a:gd name="connsiteY9936" fmla="*/ 2480065 h 5071844"/>
              <a:gd name="connsiteX9937" fmla="*/ 1418777 w 10020803"/>
              <a:gd name="connsiteY9937" fmla="*/ 2468894 h 5071844"/>
              <a:gd name="connsiteX9938" fmla="*/ 1418777 w 10020803"/>
              <a:gd name="connsiteY9938" fmla="*/ 2457722 h 5071844"/>
              <a:gd name="connsiteX9939" fmla="*/ 1429948 w 10020803"/>
              <a:gd name="connsiteY9939" fmla="*/ 2457722 h 5071844"/>
              <a:gd name="connsiteX9940" fmla="*/ 1474634 w 10020803"/>
              <a:gd name="connsiteY9940" fmla="*/ 2457722 h 5071844"/>
              <a:gd name="connsiteX9941" fmla="*/ 1485805 w 10020803"/>
              <a:gd name="connsiteY9941" fmla="*/ 2480065 h 5071844"/>
              <a:gd name="connsiteX9942" fmla="*/ 1519319 w 10020803"/>
              <a:gd name="connsiteY9942" fmla="*/ 2480065 h 5071844"/>
              <a:gd name="connsiteX9943" fmla="*/ 1502562 w 10020803"/>
              <a:gd name="connsiteY9943" fmla="*/ 2474479 h 5071844"/>
              <a:gd name="connsiteX9944" fmla="*/ 1485805 w 10020803"/>
              <a:gd name="connsiteY9944" fmla="*/ 2457722 h 5071844"/>
              <a:gd name="connsiteX9945" fmla="*/ 1508148 w 10020803"/>
              <a:gd name="connsiteY9945" fmla="*/ 2457722 h 5071844"/>
              <a:gd name="connsiteX9946" fmla="*/ 1519319 w 10020803"/>
              <a:gd name="connsiteY9946" fmla="*/ 2446551 h 5071844"/>
              <a:gd name="connsiteX9947" fmla="*/ 1508148 w 10020803"/>
              <a:gd name="connsiteY9947" fmla="*/ 2435378 h 5071844"/>
              <a:gd name="connsiteX9948" fmla="*/ 1429948 w 10020803"/>
              <a:gd name="connsiteY9948" fmla="*/ 2424208 h 5071844"/>
              <a:gd name="connsiteX9949" fmla="*/ 1417381 w 10020803"/>
              <a:gd name="connsiteY9949" fmla="*/ 2422811 h 5071844"/>
              <a:gd name="connsiteX9950" fmla="*/ 1407605 w 10020803"/>
              <a:gd name="connsiteY9950" fmla="*/ 2413037 h 5071844"/>
              <a:gd name="connsiteX9951" fmla="*/ 1407605 w 10020803"/>
              <a:gd name="connsiteY9951" fmla="*/ 2421726 h 5071844"/>
              <a:gd name="connsiteX9952" fmla="*/ 1404812 w 10020803"/>
              <a:gd name="connsiteY9952" fmla="*/ 2421415 h 5071844"/>
              <a:gd name="connsiteX9953" fmla="*/ 1396434 w 10020803"/>
              <a:gd name="connsiteY9953" fmla="*/ 2413037 h 5071844"/>
              <a:gd name="connsiteX9954" fmla="*/ 1329404 w 10020803"/>
              <a:gd name="connsiteY9954" fmla="*/ 2379521 h 5071844"/>
              <a:gd name="connsiteX9955" fmla="*/ 1307062 w 10020803"/>
              <a:gd name="connsiteY9955" fmla="*/ 2368350 h 5071844"/>
              <a:gd name="connsiteX9956" fmla="*/ 1307062 w 10020803"/>
              <a:gd name="connsiteY9956" fmla="*/ 2357179 h 5071844"/>
              <a:gd name="connsiteX9957" fmla="*/ 1318233 w 10020803"/>
              <a:gd name="connsiteY9957" fmla="*/ 2346007 h 5071844"/>
              <a:gd name="connsiteX9958" fmla="*/ 1307062 w 10020803"/>
              <a:gd name="connsiteY9958" fmla="*/ 2346007 h 5071844"/>
              <a:gd name="connsiteX9959" fmla="*/ 1318233 w 10020803"/>
              <a:gd name="connsiteY9959" fmla="*/ 2390694 h 5071844"/>
              <a:gd name="connsiteX9960" fmla="*/ 1334990 w 10020803"/>
              <a:gd name="connsiteY9960" fmla="*/ 2396280 h 5071844"/>
              <a:gd name="connsiteX9961" fmla="*/ 1340576 w 10020803"/>
              <a:gd name="connsiteY9961" fmla="*/ 2401864 h 5071844"/>
              <a:gd name="connsiteX9962" fmla="*/ 1351747 w 10020803"/>
              <a:gd name="connsiteY9962" fmla="*/ 2401864 h 5071844"/>
              <a:gd name="connsiteX9963" fmla="*/ 1362920 w 10020803"/>
              <a:gd name="connsiteY9963" fmla="*/ 2401864 h 5071844"/>
              <a:gd name="connsiteX9964" fmla="*/ 1362920 w 10020803"/>
              <a:gd name="connsiteY9964" fmla="*/ 2413037 h 5071844"/>
              <a:gd name="connsiteX9965" fmla="*/ 1368506 w 10020803"/>
              <a:gd name="connsiteY9965" fmla="*/ 2418621 h 5071844"/>
              <a:gd name="connsiteX9966" fmla="*/ 1385263 w 10020803"/>
              <a:gd name="connsiteY9966" fmla="*/ 2418621 h 5071844"/>
              <a:gd name="connsiteX9967" fmla="*/ 1396434 w 10020803"/>
              <a:gd name="connsiteY9967" fmla="*/ 2435378 h 5071844"/>
              <a:gd name="connsiteX9968" fmla="*/ 1396434 w 10020803"/>
              <a:gd name="connsiteY9968" fmla="*/ 2457722 h 5071844"/>
              <a:gd name="connsiteX9969" fmla="*/ 1374090 w 10020803"/>
              <a:gd name="connsiteY9969" fmla="*/ 2446551 h 5071844"/>
              <a:gd name="connsiteX9970" fmla="*/ 1351747 w 10020803"/>
              <a:gd name="connsiteY9970" fmla="*/ 2440965 h 5071844"/>
              <a:gd name="connsiteX9971" fmla="*/ 1340576 w 10020803"/>
              <a:gd name="connsiteY9971" fmla="*/ 2446551 h 5071844"/>
              <a:gd name="connsiteX9972" fmla="*/ 1295890 w 10020803"/>
              <a:gd name="connsiteY9972" fmla="*/ 2435378 h 5071844"/>
              <a:gd name="connsiteX9973" fmla="*/ 1284719 w 10020803"/>
              <a:gd name="connsiteY9973" fmla="*/ 2424208 h 5071844"/>
              <a:gd name="connsiteX9974" fmla="*/ 1273548 w 10020803"/>
              <a:gd name="connsiteY9974" fmla="*/ 2424208 h 5071844"/>
              <a:gd name="connsiteX9975" fmla="*/ 1262376 w 10020803"/>
              <a:gd name="connsiteY9975" fmla="*/ 2413037 h 5071844"/>
              <a:gd name="connsiteX9976" fmla="*/ 1273548 w 10020803"/>
              <a:gd name="connsiteY9976" fmla="*/ 2401864 h 5071844"/>
              <a:gd name="connsiteX9977" fmla="*/ 1284719 w 10020803"/>
              <a:gd name="connsiteY9977" fmla="*/ 2401864 h 5071844"/>
              <a:gd name="connsiteX9978" fmla="*/ 1262376 w 10020803"/>
              <a:gd name="connsiteY9978" fmla="*/ 2390694 h 5071844"/>
              <a:gd name="connsiteX9979" fmla="*/ 1251203 w 10020803"/>
              <a:gd name="connsiteY9979" fmla="*/ 2390694 h 5071844"/>
              <a:gd name="connsiteX9980" fmla="*/ 1150661 w 10020803"/>
              <a:gd name="connsiteY9980" fmla="*/ 2357179 h 5071844"/>
              <a:gd name="connsiteX9981" fmla="*/ 1128318 w 10020803"/>
              <a:gd name="connsiteY9981" fmla="*/ 2346007 h 5071844"/>
              <a:gd name="connsiteX9982" fmla="*/ 1128318 w 10020803"/>
              <a:gd name="connsiteY9982" fmla="*/ 2329250 h 5071844"/>
              <a:gd name="connsiteX9983" fmla="*/ 1050118 w 10020803"/>
              <a:gd name="connsiteY9983" fmla="*/ 2312493 h 5071844"/>
              <a:gd name="connsiteX9984" fmla="*/ 1038947 w 10020803"/>
              <a:gd name="connsiteY9984" fmla="*/ 2290150 h 5071844"/>
              <a:gd name="connsiteX9985" fmla="*/ 994260 w 10020803"/>
              <a:gd name="connsiteY9985" fmla="*/ 2278979 h 5071844"/>
              <a:gd name="connsiteX9986" fmla="*/ 983090 w 10020803"/>
              <a:gd name="connsiteY9986" fmla="*/ 2267807 h 5071844"/>
              <a:gd name="connsiteX9987" fmla="*/ 971919 w 10020803"/>
              <a:gd name="connsiteY9987" fmla="*/ 2267807 h 5071844"/>
              <a:gd name="connsiteX9988" fmla="*/ 960746 w 10020803"/>
              <a:gd name="connsiteY9988" fmla="*/ 2267807 h 5071844"/>
              <a:gd name="connsiteX9989" fmla="*/ 949576 w 10020803"/>
              <a:gd name="connsiteY9989" fmla="*/ 2256636 h 5071844"/>
              <a:gd name="connsiteX9990" fmla="*/ 949576 w 10020803"/>
              <a:gd name="connsiteY9990" fmla="*/ 2245465 h 5071844"/>
              <a:gd name="connsiteX9991" fmla="*/ 994260 w 10020803"/>
              <a:gd name="connsiteY9991" fmla="*/ 2245465 h 5071844"/>
              <a:gd name="connsiteX9992" fmla="*/ 1033361 w 10020803"/>
              <a:gd name="connsiteY9992" fmla="*/ 2251050 h 5071844"/>
              <a:gd name="connsiteX9993" fmla="*/ 1083632 w 10020803"/>
              <a:gd name="connsiteY9993" fmla="*/ 2251050 h 5071844"/>
              <a:gd name="connsiteX9994" fmla="*/ 1105975 w 10020803"/>
              <a:gd name="connsiteY9994" fmla="*/ 2245465 h 5071844"/>
              <a:gd name="connsiteX9995" fmla="*/ 1072461 w 10020803"/>
              <a:gd name="connsiteY9995" fmla="*/ 2223122 h 5071844"/>
              <a:gd name="connsiteX9996" fmla="*/ 1061290 w 10020803"/>
              <a:gd name="connsiteY9996" fmla="*/ 2217536 h 5071844"/>
              <a:gd name="connsiteX9997" fmla="*/ 1027776 w 10020803"/>
              <a:gd name="connsiteY9997" fmla="*/ 2200778 h 5071844"/>
              <a:gd name="connsiteX9998" fmla="*/ 983090 w 10020803"/>
              <a:gd name="connsiteY9998" fmla="*/ 2200778 h 5071844"/>
              <a:gd name="connsiteX9999" fmla="*/ 971919 w 10020803"/>
              <a:gd name="connsiteY9999" fmla="*/ 2200778 h 5071844"/>
              <a:gd name="connsiteX10000" fmla="*/ 971919 w 10020803"/>
              <a:gd name="connsiteY10000" fmla="*/ 2189608 h 5071844"/>
              <a:gd name="connsiteX10001" fmla="*/ 949576 w 10020803"/>
              <a:gd name="connsiteY10001" fmla="*/ 2178435 h 5071844"/>
              <a:gd name="connsiteX10002" fmla="*/ 921646 w 10020803"/>
              <a:gd name="connsiteY10002" fmla="*/ 2150507 h 5071844"/>
              <a:gd name="connsiteX10003" fmla="*/ 904889 w 10020803"/>
              <a:gd name="connsiteY10003" fmla="*/ 2133750 h 5071844"/>
              <a:gd name="connsiteX10004" fmla="*/ 882546 w 10020803"/>
              <a:gd name="connsiteY10004" fmla="*/ 2122578 h 5071844"/>
              <a:gd name="connsiteX10005" fmla="*/ 882546 w 10020803"/>
              <a:gd name="connsiteY10005" fmla="*/ 2111407 h 5071844"/>
              <a:gd name="connsiteX10006" fmla="*/ 871375 w 10020803"/>
              <a:gd name="connsiteY10006" fmla="*/ 2100235 h 5071844"/>
              <a:gd name="connsiteX10007" fmla="*/ 837861 w 10020803"/>
              <a:gd name="connsiteY10007" fmla="*/ 2089064 h 5071844"/>
              <a:gd name="connsiteX10008" fmla="*/ 832275 w 10020803"/>
              <a:gd name="connsiteY10008" fmla="*/ 2077892 h 5071844"/>
              <a:gd name="connsiteX10009" fmla="*/ 826689 w 10020803"/>
              <a:gd name="connsiteY10009" fmla="*/ 2077892 h 5071844"/>
              <a:gd name="connsiteX10010" fmla="*/ 793174 w 10020803"/>
              <a:gd name="connsiteY10010" fmla="*/ 2077892 h 5071844"/>
              <a:gd name="connsiteX10011" fmla="*/ 804345 w 10020803"/>
              <a:gd name="connsiteY10011" fmla="*/ 2066721 h 5071844"/>
              <a:gd name="connsiteX10012" fmla="*/ 826689 w 10020803"/>
              <a:gd name="connsiteY10012" fmla="*/ 2066721 h 5071844"/>
              <a:gd name="connsiteX10013" fmla="*/ 849032 w 10020803"/>
              <a:gd name="connsiteY10013" fmla="*/ 2066721 h 5071844"/>
              <a:gd name="connsiteX10014" fmla="*/ 904889 w 10020803"/>
              <a:gd name="connsiteY10014" fmla="*/ 2077892 h 5071844"/>
              <a:gd name="connsiteX10015" fmla="*/ 949576 w 10020803"/>
              <a:gd name="connsiteY10015" fmla="*/ 2089064 h 5071844"/>
              <a:gd name="connsiteX10016" fmla="*/ 960746 w 10020803"/>
              <a:gd name="connsiteY10016" fmla="*/ 2100235 h 5071844"/>
              <a:gd name="connsiteX10017" fmla="*/ 983090 w 10020803"/>
              <a:gd name="connsiteY10017" fmla="*/ 2111407 h 5071844"/>
              <a:gd name="connsiteX10018" fmla="*/ 1005433 w 10020803"/>
              <a:gd name="connsiteY10018" fmla="*/ 2133750 h 5071844"/>
              <a:gd name="connsiteX10019" fmla="*/ 1016604 w 10020803"/>
              <a:gd name="connsiteY10019" fmla="*/ 2122578 h 5071844"/>
              <a:gd name="connsiteX10020" fmla="*/ 1016604 w 10020803"/>
              <a:gd name="connsiteY10020" fmla="*/ 2100235 h 5071844"/>
              <a:gd name="connsiteX10021" fmla="*/ 1027776 w 10020803"/>
              <a:gd name="connsiteY10021" fmla="*/ 2089064 h 5071844"/>
              <a:gd name="connsiteX10022" fmla="*/ 1038947 w 10020803"/>
              <a:gd name="connsiteY10022" fmla="*/ 2089064 h 5071844"/>
              <a:gd name="connsiteX10023" fmla="*/ 1044533 w 10020803"/>
              <a:gd name="connsiteY10023" fmla="*/ 2094650 h 5071844"/>
              <a:gd name="connsiteX10024" fmla="*/ 1061290 w 10020803"/>
              <a:gd name="connsiteY10024" fmla="*/ 2100235 h 5071844"/>
              <a:gd name="connsiteX10025" fmla="*/ 1072461 w 10020803"/>
              <a:gd name="connsiteY10025" fmla="*/ 2100235 h 5071844"/>
              <a:gd name="connsiteX10026" fmla="*/ 1061290 w 10020803"/>
              <a:gd name="connsiteY10026" fmla="*/ 2089064 h 5071844"/>
              <a:gd name="connsiteX10027" fmla="*/ 1038947 w 10020803"/>
              <a:gd name="connsiteY10027" fmla="*/ 2066721 h 5071844"/>
              <a:gd name="connsiteX10028" fmla="*/ 983090 w 10020803"/>
              <a:gd name="connsiteY10028" fmla="*/ 2033207 h 5071844"/>
              <a:gd name="connsiteX10029" fmla="*/ 971919 w 10020803"/>
              <a:gd name="connsiteY10029" fmla="*/ 2022034 h 5071844"/>
              <a:gd name="connsiteX10030" fmla="*/ 949576 w 10020803"/>
              <a:gd name="connsiteY10030" fmla="*/ 2022034 h 5071844"/>
              <a:gd name="connsiteX10031" fmla="*/ 927232 w 10020803"/>
              <a:gd name="connsiteY10031" fmla="*/ 2022034 h 5071844"/>
              <a:gd name="connsiteX10032" fmla="*/ 904889 w 10020803"/>
              <a:gd name="connsiteY10032" fmla="*/ 2022034 h 5071844"/>
              <a:gd name="connsiteX10033" fmla="*/ 893717 w 10020803"/>
              <a:gd name="connsiteY10033" fmla="*/ 2022034 h 5071844"/>
              <a:gd name="connsiteX10034" fmla="*/ 871375 w 10020803"/>
              <a:gd name="connsiteY10034" fmla="*/ 2010864 h 5071844"/>
              <a:gd name="connsiteX10035" fmla="*/ 860203 w 10020803"/>
              <a:gd name="connsiteY10035" fmla="*/ 1999693 h 5071844"/>
              <a:gd name="connsiteX10036" fmla="*/ 871375 w 10020803"/>
              <a:gd name="connsiteY10036" fmla="*/ 1999693 h 5071844"/>
              <a:gd name="connsiteX10037" fmla="*/ 916060 w 10020803"/>
              <a:gd name="connsiteY10037" fmla="*/ 1988520 h 5071844"/>
              <a:gd name="connsiteX10038" fmla="*/ 916060 w 10020803"/>
              <a:gd name="connsiteY10038" fmla="*/ 1977349 h 5071844"/>
              <a:gd name="connsiteX10039" fmla="*/ 882546 w 10020803"/>
              <a:gd name="connsiteY10039" fmla="*/ 1966177 h 5071844"/>
              <a:gd name="connsiteX10040" fmla="*/ 871375 w 10020803"/>
              <a:gd name="connsiteY10040" fmla="*/ 1943835 h 5071844"/>
              <a:gd name="connsiteX10041" fmla="*/ 882546 w 10020803"/>
              <a:gd name="connsiteY10041" fmla="*/ 1943835 h 5071844"/>
              <a:gd name="connsiteX10042" fmla="*/ 871375 w 10020803"/>
              <a:gd name="connsiteY10042" fmla="*/ 1932663 h 5071844"/>
              <a:gd name="connsiteX10043" fmla="*/ 876960 w 10020803"/>
              <a:gd name="connsiteY10043" fmla="*/ 1921492 h 5071844"/>
              <a:gd name="connsiteX10044" fmla="*/ 893717 w 10020803"/>
              <a:gd name="connsiteY10044" fmla="*/ 1932663 h 5071844"/>
              <a:gd name="connsiteX10045" fmla="*/ 899303 w 10020803"/>
              <a:gd name="connsiteY10045" fmla="*/ 1949420 h 5071844"/>
              <a:gd name="connsiteX10046" fmla="*/ 904889 w 10020803"/>
              <a:gd name="connsiteY10046" fmla="*/ 1960592 h 5071844"/>
              <a:gd name="connsiteX10047" fmla="*/ 916060 w 10020803"/>
              <a:gd name="connsiteY10047" fmla="*/ 1955006 h 5071844"/>
              <a:gd name="connsiteX10048" fmla="*/ 916060 w 10020803"/>
              <a:gd name="connsiteY10048" fmla="*/ 1932663 h 5071844"/>
              <a:gd name="connsiteX10049" fmla="*/ 927232 w 10020803"/>
              <a:gd name="connsiteY10049" fmla="*/ 1955006 h 5071844"/>
              <a:gd name="connsiteX10050" fmla="*/ 983090 w 10020803"/>
              <a:gd name="connsiteY10050" fmla="*/ 1966177 h 5071844"/>
              <a:gd name="connsiteX10051" fmla="*/ 988674 w 10020803"/>
              <a:gd name="connsiteY10051" fmla="*/ 1971763 h 5071844"/>
              <a:gd name="connsiteX10052" fmla="*/ 1016604 w 10020803"/>
              <a:gd name="connsiteY10052" fmla="*/ 1977349 h 5071844"/>
              <a:gd name="connsiteX10053" fmla="*/ 1027776 w 10020803"/>
              <a:gd name="connsiteY10053" fmla="*/ 1977349 h 5071844"/>
              <a:gd name="connsiteX10054" fmla="*/ 1016604 w 10020803"/>
              <a:gd name="connsiteY10054" fmla="*/ 1960592 h 5071844"/>
              <a:gd name="connsiteX10055" fmla="*/ 994260 w 10020803"/>
              <a:gd name="connsiteY10055" fmla="*/ 1966177 h 5071844"/>
              <a:gd name="connsiteX10056" fmla="*/ 983090 w 10020803"/>
              <a:gd name="connsiteY10056" fmla="*/ 1966177 h 5071844"/>
              <a:gd name="connsiteX10057" fmla="*/ 983090 w 10020803"/>
              <a:gd name="connsiteY10057" fmla="*/ 1955006 h 5071844"/>
              <a:gd name="connsiteX10058" fmla="*/ 949576 w 10020803"/>
              <a:gd name="connsiteY10058" fmla="*/ 1932663 h 5071844"/>
              <a:gd name="connsiteX10059" fmla="*/ 938403 w 10020803"/>
              <a:gd name="connsiteY10059" fmla="*/ 1927077 h 5071844"/>
              <a:gd name="connsiteX10060" fmla="*/ 927232 w 10020803"/>
              <a:gd name="connsiteY10060" fmla="*/ 1921492 h 5071844"/>
              <a:gd name="connsiteX10061" fmla="*/ 921646 w 10020803"/>
              <a:gd name="connsiteY10061" fmla="*/ 1921492 h 5071844"/>
              <a:gd name="connsiteX10062" fmla="*/ 916060 w 10020803"/>
              <a:gd name="connsiteY10062" fmla="*/ 1910320 h 5071844"/>
              <a:gd name="connsiteX10063" fmla="*/ 904889 w 10020803"/>
              <a:gd name="connsiteY10063" fmla="*/ 1910320 h 5071844"/>
              <a:gd name="connsiteX10064" fmla="*/ 904889 w 10020803"/>
              <a:gd name="connsiteY10064" fmla="*/ 1921492 h 5071844"/>
              <a:gd name="connsiteX10065" fmla="*/ 893717 w 10020803"/>
              <a:gd name="connsiteY10065" fmla="*/ 1921492 h 5071844"/>
              <a:gd name="connsiteX10066" fmla="*/ 893717 w 10020803"/>
              <a:gd name="connsiteY10066" fmla="*/ 1910320 h 5071844"/>
              <a:gd name="connsiteX10067" fmla="*/ 882546 w 10020803"/>
              <a:gd name="connsiteY10067" fmla="*/ 1899149 h 5071844"/>
              <a:gd name="connsiteX10068" fmla="*/ 876960 w 10020803"/>
              <a:gd name="connsiteY10068" fmla="*/ 1882392 h 5071844"/>
              <a:gd name="connsiteX10069" fmla="*/ 871375 w 10020803"/>
              <a:gd name="connsiteY10069" fmla="*/ 1876806 h 5071844"/>
              <a:gd name="connsiteX10070" fmla="*/ 849032 w 10020803"/>
              <a:gd name="connsiteY10070" fmla="*/ 1854463 h 5071844"/>
              <a:gd name="connsiteX10071" fmla="*/ 826689 w 10020803"/>
              <a:gd name="connsiteY10071" fmla="*/ 1843292 h 5071844"/>
              <a:gd name="connsiteX10072" fmla="*/ 793174 w 10020803"/>
              <a:gd name="connsiteY10072" fmla="*/ 1832121 h 5071844"/>
              <a:gd name="connsiteX10073" fmla="*/ 804345 w 10020803"/>
              <a:gd name="connsiteY10073" fmla="*/ 1832121 h 5071844"/>
              <a:gd name="connsiteX10074" fmla="*/ 815518 w 10020803"/>
              <a:gd name="connsiteY10074" fmla="*/ 1832121 h 5071844"/>
              <a:gd name="connsiteX10075" fmla="*/ 804345 w 10020803"/>
              <a:gd name="connsiteY10075" fmla="*/ 1820948 h 5071844"/>
              <a:gd name="connsiteX10076" fmla="*/ 798759 w 10020803"/>
              <a:gd name="connsiteY10076" fmla="*/ 1815362 h 5071844"/>
              <a:gd name="connsiteX10077" fmla="*/ 793174 w 10020803"/>
              <a:gd name="connsiteY10077" fmla="*/ 1809778 h 5071844"/>
              <a:gd name="connsiteX10078" fmla="*/ 793174 w 10020803"/>
              <a:gd name="connsiteY10078" fmla="*/ 1798605 h 5071844"/>
              <a:gd name="connsiteX10079" fmla="*/ 748488 w 10020803"/>
              <a:gd name="connsiteY10079" fmla="*/ 1781848 h 5071844"/>
              <a:gd name="connsiteX10080" fmla="*/ 742902 w 10020803"/>
              <a:gd name="connsiteY10080" fmla="*/ 1770677 h 5071844"/>
              <a:gd name="connsiteX10081" fmla="*/ 731731 w 10020803"/>
              <a:gd name="connsiteY10081" fmla="*/ 1770677 h 5071844"/>
              <a:gd name="connsiteX10082" fmla="*/ 726145 w 10020803"/>
              <a:gd name="connsiteY10082" fmla="*/ 1753920 h 5071844"/>
              <a:gd name="connsiteX10083" fmla="*/ 720560 w 10020803"/>
              <a:gd name="connsiteY10083" fmla="*/ 1753920 h 5071844"/>
              <a:gd name="connsiteX10084" fmla="*/ 703803 w 10020803"/>
              <a:gd name="connsiteY10084" fmla="*/ 1753920 h 5071844"/>
              <a:gd name="connsiteX10085" fmla="*/ 714974 w 10020803"/>
              <a:gd name="connsiteY10085" fmla="*/ 1742748 h 5071844"/>
              <a:gd name="connsiteX10086" fmla="*/ 726145 w 10020803"/>
              <a:gd name="connsiteY10086" fmla="*/ 1731577 h 5071844"/>
              <a:gd name="connsiteX10087" fmla="*/ 703803 w 10020803"/>
              <a:gd name="connsiteY10087" fmla="*/ 1731577 h 5071844"/>
              <a:gd name="connsiteX10088" fmla="*/ 659117 w 10020803"/>
              <a:gd name="connsiteY10088" fmla="*/ 1686891 h 5071844"/>
              <a:gd name="connsiteX10089" fmla="*/ 670288 w 10020803"/>
              <a:gd name="connsiteY10089" fmla="*/ 1675720 h 5071844"/>
              <a:gd name="connsiteX10090" fmla="*/ 670288 w 10020803"/>
              <a:gd name="connsiteY10090" fmla="*/ 1664548 h 5071844"/>
              <a:gd name="connsiteX10091" fmla="*/ 681460 w 10020803"/>
              <a:gd name="connsiteY10091" fmla="*/ 1664548 h 5071844"/>
              <a:gd name="connsiteX10092" fmla="*/ 692631 w 10020803"/>
              <a:gd name="connsiteY10092" fmla="*/ 1664548 h 5071844"/>
              <a:gd name="connsiteX10093" fmla="*/ 692631 w 10020803"/>
              <a:gd name="connsiteY10093" fmla="*/ 1675720 h 5071844"/>
              <a:gd name="connsiteX10094" fmla="*/ 675874 w 10020803"/>
              <a:gd name="connsiteY10094" fmla="*/ 1675720 h 5071844"/>
              <a:gd name="connsiteX10095" fmla="*/ 664703 w 10020803"/>
              <a:gd name="connsiteY10095" fmla="*/ 1686891 h 5071844"/>
              <a:gd name="connsiteX10096" fmla="*/ 726145 w 10020803"/>
              <a:gd name="connsiteY10096" fmla="*/ 1709234 h 5071844"/>
              <a:gd name="connsiteX10097" fmla="*/ 782004 w 10020803"/>
              <a:gd name="connsiteY10097" fmla="*/ 1742748 h 5071844"/>
              <a:gd name="connsiteX10098" fmla="*/ 770831 w 10020803"/>
              <a:gd name="connsiteY10098" fmla="*/ 1748334 h 5071844"/>
              <a:gd name="connsiteX10099" fmla="*/ 787588 w 10020803"/>
              <a:gd name="connsiteY10099" fmla="*/ 1759505 h 5071844"/>
              <a:gd name="connsiteX10100" fmla="*/ 815518 w 10020803"/>
              <a:gd name="connsiteY10100" fmla="*/ 1765091 h 5071844"/>
              <a:gd name="connsiteX10101" fmla="*/ 837861 w 10020803"/>
              <a:gd name="connsiteY10101" fmla="*/ 1770677 h 5071844"/>
              <a:gd name="connsiteX10102" fmla="*/ 849032 w 10020803"/>
              <a:gd name="connsiteY10102" fmla="*/ 1770677 h 5071844"/>
              <a:gd name="connsiteX10103" fmla="*/ 860203 w 10020803"/>
              <a:gd name="connsiteY10103" fmla="*/ 1776264 h 5071844"/>
              <a:gd name="connsiteX10104" fmla="*/ 860203 w 10020803"/>
              <a:gd name="connsiteY10104" fmla="*/ 1765091 h 5071844"/>
              <a:gd name="connsiteX10105" fmla="*/ 825830 w 10020803"/>
              <a:gd name="connsiteY10105" fmla="*/ 1751341 h 5071844"/>
              <a:gd name="connsiteX10106" fmla="*/ 826689 w 10020803"/>
              <a:gd name="connsiteY10106" fmla="*/ 1753920 h 5071844"/>
              <a:gd name="connsiteX10107" fmla="*/ 815518 w 10020803"/>
              <a:gd name="connsiteY10107" fmla="*/ 1753920 h 5071844"/>
              <a:gd name="connsiteX10108" fmla="*/ 815518 w 10020803"/>
              <a:gd name="connsiteY10108" fmla="*/ 1747217 h 5071844"/>
              <a:gd name="connsiteX10109" fmla="*/ 804345 w 10020803"/>
              <a:gd name="connsiteY10109" fmla="*/ 1742748 h 5071844"/>
              <a:gd name="connsiteX10110" fmla="*/ 793174 w 10020803"/>
              <a:gd name="connsiteY10110" fmla="*/ 1731577 h 5071844"/>
              <a:gd name="connsiteX10111" fmla="*/ 782004 w 10020803"/>
              <a:gd name="connsiteY10111" fmla="*/ 1720405 h 5071844"/>
              <a:gd name="connsiteX10112" fmla="*/ 754074 w 10020803"/>
              <a:gd name="connsiteY10112" fmla="*/ 1709234 h 5071844"/>
              <a:gd name="connsiteX10113" fmla="*/ 726145 w 10020803"/>
              <a:gd name="connsiteY10113" fmla="*/ 1709234 h 5071844"/>
              <a:gd name="connsiteX10114" fmla="*/ 726145 w 10020803"/>
              <a:gd name="connsiteY10114" fmla="*/ 1698063 h 5071844"/>
              <a:gd name="connsiteX10115" fmla="*/ 714974 w 10020803"/>
              <a:gd name="connsiteY10115" fmla="*/ 1686891 h 5071844"/>
              <a:gd name="connsiteX10116" fmla="*/ 714974 w 10020803"/>
              <a:gd name="connsiteY10116" fmla="*/ 1675720 h 5071844"/>
              <a:gd name="connsiteX10117" fmla="*/ 703803 w 10020803"/>
              <a:gd name="connsiteY10117" fmla="*/ 1664548 h 5071844"/>
              <a:gd name="connsiteX10118" fmla="*/ 681460 w 10020803"/>
              <a:gd name="connsiteY10118" fmla="*/ 1653377 h 5071844"/>
              <a:gd name="connsiteX10119" fmla="*/ 659117 w 10020803"/>
              <a:gd name="connsiteY10119" fmla="*/ 1642206 h 5071844"/>
              <a:gd name="connsiteX10120" fmla="*/ 692631 w 10020803"/>
              <a:gd name="connsiteY10120" fmla="*/ 1653377 h 5071844"/>
              <a:gd name="connsiteX10121" fmla="*/ 714974 w 10020803"/>
              <a:gd name="connsiteY10121" fmla="*/ 1653377 h 5071844"/>
              <a:gd name="connsiteX10122" fmla="*/ 703803 w 10020803"/>
              <a:gd name="connsiteY10122" fmla="*/ 1642206 h 5071844"/>
              <a:gd name="connsiteX10123" fmla="*/ 692631 w 10020803"/>
              <a:gd name="connsiteY10123" fmla="*/ 1631033 h 5071844"/>
              <a:gd name="connsiteX10124" fmla="*/ 703803 w 10020803"/>
              <a:gd name="connsiteY10124" fmla="*/ 1631033 h 5071844"/>
              <a:gd name="connsiteX10125" fmla="*/ 692631 w 10020803"/>
              <a:gd name="connsiteY10125" fmla="*/ 1608690 h 5071844"/>
              <a:gd name="connsiteX10126" fmla="*/ 670288 w 10020803"/>
              <a:gd name="connsiteY10126" fmla="*/ 1597519 h 5071844"/>
              <a:gd name="connsiteX10127" fmla="*/ 653531 w 10020803"/>
              <a:gd name="connsiteY10127" fmla="*/ 1597519 h 5071844"/>
              <a:gd name="connsiteX10128" fmla="*/ 647946 w 10020803"/>
              <a:gd name="connsiteY10128" fmla="*/ 1586349 h 5071844"/>
              <a:gd name="connsiteX10129" fmla="*/ 625603 w 10020803"/>
              <a:gd name="connsiteY10129" fmla="*/ 1575176 h 5071844"/>
              <a:gd name="connsiteX10130" fmla="*/ 614430 w 10020803"/>
              <a:gd name="connsiteY10130" fmla="*/ 1564005 h 5071844"/>
              <a:gd name="connsiteX10131" fmla="*/ 625603 w 10020803"/>
              <a:gd name="connsiteY10131" fmla="*/ 1564005 h 5071844"/>
              <a:gd name="connsiteX10132" fmla="*/ 642360 w 10020803"/>
              <a:gd name="connsiteY10132" fmla="*/ 1558419 h 5071844"/>
              <a:gd name="connsiteX10133" fmla="*/ 636774 w 10020803"/>
              <a:gd name="connsiteY10133" fmla="*/ 1552833 h 5071844"/>
              <a:gd name="connsiteX10134" fmla="*/ 625603 w 10020803"/>
              <a:gd name="connsiteY10134" fmla="*/ 1530491 h 5071844"/>
              <a:gd name="connsiteX10135" fmla="*/ 614430 w 10020803"/>
              <a:gd name="connsiteY10135" fmla="*/ 1519319 h 5071844"/>
              <a:gd name="connsiteX10136" fmla="*/ 603260 w 10020803"/>
              <a:gd name="connsiteY10136" fmla="*/ 1519319 h 5071844"/>
              <a:gd name="connsiteX10137" fmla="*/ 592089 w 10020803"/>
              <a:gd name="connsiteY10137" fmla="*/ 1524905 h 5071844"/>
              <a:gd name="connsiteX10138" fmla="*/ 597673 w 10020803"/>
              <a:gd name="connsiteY10138" fmla="*/ 1524905 h 5071844"/>
              <a:gd name="connsiteX10139" fmla="*/ 614430 w 10020803"/>
              <a:gd name="connsiteY10139" fmla="*/ 1536076 h 5071844"/>
              <a:gd name="connsiteX10140" fmla="*/ 614430 w 10020803"/>
              <a:gd name="connsiteY10140" fmla="*/ 1541662 h 5071844"/>
              <a:gd name="connsiteX10141" fmla="*/ 586502 w 10020803"/>
              <a:gd name="connsiteY10141" fmla="*/ 1541662 h 5071844"/>
              <a:gd name="connsiteX10142" fmla="*/ 580916 w 10020803"/>
              <a:gd name="connsiteY10142" fmla="*/ 1530491 h 5071844"/>
              <a:gd name="connsiteX10143" fmla="*/ 580916 w 10020803"/>
              <a:gd name="connsiteY10143" fmla="*/ 1513733 h 5071844"/>
              <a:gd name="connsiteX10144" fmla="*/ 603260 w 10020803"/>
              <a:gd name="connsiteY10144" fmla="*/ 1508148 h 5071844"/>
              <a:gd name="connsiteX10145" fmla="*/ 580916 w 10020803"/>
              <a:gd name="connsiteY10145" fmla="*/ 1485805 h 5071844"/>
              <a:gd name="connsiteX10146" fmla="*/ 569745 w 10020803"/>
              <a:gd name="connsiteY10146" fmla="*/ 1463462 h 5071844"/>
              <a:gd name="connsiteX10147" fmla="*/ 558573 w 10020803"/>
              <a:gd name="connsiteY10147" fmla="*/ 1463462 h 5071844"/>
              <a:gd name="connsiteX10148" fmla="*/ 547402 w 10020803"/>
              <a:gd name="connsiteY10148" fmla="*/ 1452291 h 5071844"/>
              <a:gd name="connsiteX10149" fmla="*/ 552988 w 10020803"/>
              <a:gd name="connsiteY10149" fmla="*/ 1435534 h 5071844"/>
              <a:gd name="connsiteX10150" fmla="*/ 547402 w 10020803"/>
              <a:gd name="connsiteY10150" fmla="*/ 1441118 h 5071844"/>
              <a:gd name="connsiteX10151" fmla="*/ 536230 w 10020803"/>
              <a:gd name="connsiteY10151" fmla="*/ 1429948 h 5071844"/>
              <a:gd name="connsiteX10152" fmla="*/ 547402 w 10020803"/>
              <a:gd name="connsiteY10152" fmla="*/ 1418777 h 5071844"/>
              <a:gd name="connsiteX10153" fmla="*/ 547402 w 10020803"/>
              <a:gd name="connsiteY10153" fmla="*/ 1407604 h 5071844"/>
              <a:gd name="connsiteX10154" fmla="*/ 541816 w 10020803"/>
              <a:gd name="connsiteY10154" fmla="*/ 1402018 h 5071844"/>
              <a:gd name="connsiteX10155" fmla="*/ 536230 w 10020803"/>
              <a:gd name="connsiteY10155" fmla="*/ 1396434 h 5071844"/>
              <a:gd name="connsiteX10156" fmla="*/ 536230 w 10020803"/>
              <a:gd name="connsiteY10156" fmla="*/ 1385261 h 5071844"/>
              <a:gd name="connsiteX10157" fmla="*/ 558573 w 10020803"/>
              <a:gd name="connsiteY10157" fmla="*/ 1374090 h 5071844"/>
              <a:gd name="connsiteX10158" fmla="*/ 558573 w 10020803"/>
              <a:gd name="connsiteY10158" fmla="*/ 1362918 h 5071844"/>
              <a:gd name="connsiteX10159" fmla="*/ 564159 w 10020803"/>
              <a:gd name="connsiteY10159" fmla="*/ 1374090 h 5071844"/>
              <a:gd name="connsiteX10160" fmla="*/ 569745 w 10020803"/>
              <a:gd name="connsiteY10160" fmla="*/ 1385261 h 5071844"/>
              <a:gd name="connsiteX10161" fmla="*/ 580916 w 10020803"/>
              <a:gd name="connsiteY10161" fmla="*/ 1396434 h 5071844"/>
              <a:gd name="connsiteX10162" fmla="*/ 603260 w 10020803"/>
              <a:gd name="connsiteY10162" fmla="*/ 1407604 h 5071844"/>
              <a:gd name="connsiteX10163" fmla="*/ 620017 w 10020803"/>
              <a:gd name="connsiteY10163" fmla="*/ 1418777 h 5071844"/>
              <a:gd name="connsiteX10164" fmla="*/ 636774 w 10020803"/>
              <a:gd name="connsiteY10164" fmla="*/ 1418777 h 5071844"/>
              <a:gd name="connsiteX10165" fmla="*/ 659117 w 10020803"/>
              <a:gd name="connsiteY10165" fmla="*/ 1424361 h 5071844"/>
              <a:gd name="connsiteX10166" fmla="*/ 687046 w 10020803"/>
              <a:gd name="connsiteY10166" fmla="*/ 1435534 h 5071844"/>
              <a:gd name="connsiteX10167" fmla="*/ 703803 w 10020803"/>
              <a:gd name="connsiteY10167" fmla="*/ 1429948 h 5071844"/>
              <a:gd name="connsiteX10168" fmla="*/ 714974 w 10020803"/>
              <a:gd name="connsiteY10168" fmla="*/ 1429948 h 5071844"/>
              <a:gd name="connsiteX10169" fmla="*/ 709388 w 10020803"/>
              <a:gd name="connsiteY10169" fmla="*/ 1418777 h 5071844"/>
              <a:gd name="connsiteX10170" fmla="*/ 703803 w 10020803"/>
              <a:gd name="connsiteY10170" fmla="*/ 1407604 h 5071844"/>
              <a:gd name="connsiteX10171" fmla="*/ 726145 w 10020803"/>
              <a:gd name="connsiteY10171" fmla="*/ 1407604 h 5071844"/>
              <a:gd name="connsiteX10172" fmla="*/ 726145 w 10020803"/>
              <a:gd name="connsiteY10172" fmla="*/ 1396434 h 5071844"/>
              <a:gd name="connsiteX10173" fmla="*/ 737317 w 10020803"/>
              <a:gd name="connsiteY10173" fmla="*/ 1396434 h 5071844"/>
              <a:gd name="connsiteX10174" fmla="*/ 759660 w 10020803"/>
              <a:gd name="connsiteY10174" fmla="*/ 1407604 h 5071844"/>
              <a:gd name="connsiteX10175" fmla="*/ 793174 w 10020803"/>
              <a:gd name="connsiteY10175" fmla="*/ 1418777 h 5071844"/>
              <a:gd name="connsiteX10176" fmla="*/ 821102 w 10020803"/>
              <a:gd name="connsiteY10176" fmla="*/ 1418777 h 5071844"/>
              <a:gd name="connsiteX10177" fmla="*/ 826689 w 10020803"/>
              <a:gd name="connsiteY10177" fmla="*/ 1407604 h 5071844"/>
              <a:gd name="connsiteX10178" fmla="*/ 815518 w 10020803"/>
              <a:gd name="connsiteY10178" fmla="*/ 1407604 h 5071844"/>
              <a:gd name="connsiteX10179" fmla="*/ 815518 w 10020803"/>
              <a:gd name="connsiteY10179" fmla="*/ 1396434 h 5071844"/>
              <a:gd name="connsiteX10180" fmla="*/ 804345 w 10020803"/>
              <a:gd name="connsiteY10180" fmla="*/ 1396434 h 5071844"/>
              <a:gd name="connsiteX10181" fmla="*/ 793174 w 10020803"/>
              <a:gd name="connsiteY10181" fmla="*/ 1385261 h 5071844"/>
              <a:gd name="connsiteX10182" fmla="*/ 776418 w 10020803"/>
              <a:gd name="connsiteY10182" fmla="*/ 1379676 h 5071844"/>
              <a:gd name="connsiteX10183" fmla="*/ 754074 w 10020803"/>
              <a:gd name="connsiteY10183" fmla="*/ 1379676 h 5071844"/>
              <a:gd name="connsiteX10184" fmla="*/ 726145 w 10020803"/>
              <a:gd name="connsiteY10184" fmla="*/ 1374090 h 5071844"/>
              <a:gd name="connsiteX10185" fmla="*/ 703803 w 10020803"/>
              <a:gd name="connsiteY10185" fmla="*/ 1368504 h 5071844"/>
              <a:gd name="connsiteX10186" fmla="*/ 714974 w 10020803"/>
              <a:gd name="connsiteY10186" fmla="*/ 1362918 h 5071844"/>
              <a:gd name="connsiteX10187" fmla="*/ 737317 w 10020803"/>
              <a:gd name="connsiteY10187" fmla="*/ 1362918 h 5071844"/>
              <a:gd name="connsiteX10188" fmla="*/ 737317 w 10020803"/>
              <a:gd name="connsiteY10188" fmla="*/ 1357333 h 5071844"/>
              <a:gd name="connsiteX10189" fmla="*/ 703803 w 10020803"/>
              <a:gd name="connsiteY10189" fmla="*/ 1340576 h 5071844"/>
              <a:gd name="connsiteX10190" fmla="*/ 681460 w 10020803"/>
              <a:gd name="connsiteY10190" fmla="*/ 1340576 h 5071844"/>
              <a:gd name="connsiteX10191" fmla="*/ 636774 w 10020803"/>
              <a:gd name="connsiteY10191" fmla="*/ 1329404 h 5071844"/>
              <a:gd name="connsiteX10192" fmla="*/ 603260 w 10020803"/>
              <a:gd name="connsiteY10192" fmla="*/ 1329404 h 5071844"/>
              <a:gd name="connsiteX10193" fmla="*/ 592089 w 10020803"/>
              <a:gd name="connsiteY10193" fmla="*/ 1329404 h 5071844"/>
              <a:gd name="connsiteX10194" fmla="*/ 592089 w 10020803"/>
              <a:gd name="connsiteY10194" fmla="*/ 1318233 h 5071844"/>
              <a:gd name="connsiteX10195" fmla="*/ 614430 w 10020803"/>
              <a:gd name="connsiteY10195" fmla="*/ 1307061 h 5071844"/>
              <a:gd name="connsiteX10196" fmla="*/ 603260 w 10020803"/>
              <a:gd name="connsiteY10196" fmla="*/ 1307061 h 5071844"/>
              <a:gd name="connsiteX10197" fmla="*/ 586502 w 10020803"/>
              <a:gd name="connsiteY10197" fmla="*/ 1307061 h 5071844"/>
              <a:gd name="connsiteX10198" fmla="*/ 580916 w 10020803"/>
              <a:gd name="connsiteY10198" fmla="*/ 1307061 h 5071844"/>
              <a:gd name="connsiteX10199" fmla="*/ 558573 w 10020803"/>
              <a:gd name="connsiteY10199" fmla="*/ 1307061 h 5071844"/>
              <a:gd name="connsiteX10200" fmla="*/ 547402 w 10020803"/>
              <a:gd name="connsiteY10200" fmla="*/ 1307061 h 5071844"/>
              <a:gd name="connsiteX10201" fmla="*/ 569745 w 10020803"/>
              <a:gd name="connsiteY10201" fmla="*/ 1284719 h 5071844"/>
              <a:gd name="connsiteX10202" fmla="*/ 580916 w 10020803"/>
              <a:gd name="connsiteY10202" fmla="*/ 1284719 h 5071844"/>
              <a:gd name="connsiteX10203" fmla="*/ 552988 w 10020803"/>
              <a:gd name="connsiteY10203" fmla="*/ 1279133 h 5071844"/>
              <a:gd name="connsiteX10204" fmla="*/ 519474 w 10020803"/>
              <a:gd name="connsiteY10204" fmla="*/ 1279133 h 5071844"/>
              <a:gd name="connsiteX10205" fmla="*/ 508302 w 10020803"/>
              <a:gd name="connsiteY10205" fmla="*/ 1273547 h 5071844"/>
              <a:gd name="connsiteX10206" fmla="*/ 502716 w 10020803"/>
              <a:gd name="connsiteY10206" fmla="*/ 1262376 h 5071844"/>
              <a:gd name="connsiteX10207" fmla="*/ 530645 w 10020803"/>
              <a:gd name="connsiteY10207" fmla="*/ 1262376 h 5071844"/>
              <a:gd name="connsiteX10208" fmla="*/ 547402 w 10020803"/>
              <a:gd name="connsiteY10208" fmla="*/ 1262376 h 5071844"/>
              <a:gd name="connsiteX10209" fmla="*/ 564159 w 10020803"/>
              <a:gd name="connsiteY10209" fmla="*/ 1267962 h 5071844"/>
              <a:gd name="connsiteX10210" fmla="*/ 592089 w 10020803"/>
              <a:gd name="connsiteY10210" fmla="*/ 1273547 h 5071844"/>
              <a:gd name="connsiteX10211" fmla="*/ 603260 w 10020803"/>
              <a:gd name="connsiteY10211" fmla="*/ 1273547 h 5071844"/>
              <a:gd name="connsiteX10212" fmla="*/ 620017 w 10020803"/>
              <a:gd name="connsiteY10212" fmla="*/ 1279133 h 5071844"/>
              <a:gd name="connsiteX10213" fmla="*/ 642360 w 10020803"/>
              <a:gd name="connsiteY10213" fmla="*/ 1284719 h 5071844"/>
              <a:gd name="connsiteX10214" fmla="*/ 670288 w 10020803"/>
              <a:gd name="connsiteY10214" fmla="*/ 1284719 h 5071844"/>
              <a:gd name="connsiteX10215" fmla="*/ 692631 w 10020803"/>
              <a:gd name="connsiteY10215" fmla="*/ 1290304 h 5071844"/>
              <a:gd name="connsiteX10216" fmla="*/ 726145 w 10020803"/>
              <a:gd name="connsiteY10216" fmla="*/ 1284719 h 5071844"/>
              <a:gd name="connsiteX10217" fmla="*/ 748488 w 10020803"/>
              <a:gd name="connsiteY10217" fmla="*/ 1295890 h 5071844"/>
              <a:gd name="connsiteX10218" fmla="*/ 726145 w 10020803"/>
              <a:gd name="connsiteY10218" fmla="*/ 1295890 h 5071844"/>
              <a:gd name="connsiteX10219" fmla="*/ 714974 w 10020803"/>
              <a:gd name="connsiteY10219" fmla="*/ 1318233 h 5071844"/>
              <a:gd name="connsiteX10220" fmla="*/ 726145 w 10020803"/>
              <a:gd name="connsiteY10220" fmla="*/ 1318233 h 5071844"/>
              <a:gd name="connsiteX10221" fmla="*/ 731731 w 10020803"/>
              <a:gd name="connsiteY10221" fmla="*/ 1307061 h 5071844"/>
              <a:gd name="connsiteX10222" fmla="*/ 748488 w 10020803"/>
              <a:gd name="connsiteY10222" fmla="*/ 1307061 h 5071844"/>
              <a:gd name="connsiteX10223" fmla="*/ 770831 w 10020803"/>
              <a:gd name="connsiteY10223" fmla="*/ 1295890 h 5071844"/>
              <a:gd name="connsiteX10224" fmla="*/ 759660 w 10020803"/>
              <a:gd name="connsiteY10224" fmla="*/ 1284719 h 5071844"/>
              <a:gd name="connsiteX10225" fmla="*/ 748488 w 10020803"/>
              <a:gd name="connsiteY10225" fmla="*/ 1273547 h 5071844"/>
              <a:gd name="connsiteX10226" fmla="*/ 737317 w 10020803"/>
              <a:gd name="connsiteY10226" fmla="*/ 1262376 h 5071844"/>
              <a:gd name="connsiteX10227" fmla="*/ 720560 w 10020803"/>
              <a:gd name="connsiteY10227" fmla="*/ 1256790 h 5071844"/>
              <a:gd name="connsiteX10228" fmla="*/ 709388 w 10020803"/>
              <a:gd name="connsiteY10228" fmla="*/ 1245619 h 5071844"/>
              <a:gd name="connsiteX10229" fmla="*/ 759660 w 10020803"/>
              <a:gd name="connsiteY10229" fmla="*/ 1240033 h 5071844"/>
              <a:gd name="connsiteX10230" fmla="*/ 849032 w 10020803"/>
              <a:gd name="connsiteY10230" fmla="*/ 1251203 h 5071844"/>
              <a:gd name="connsiteX10231" fmla="*/ 837861 w 10020803"/>
              <a:gd name="connsiteY10231" fmla="*/ 1245619 h 5071844"/>
              <a:gd name="connsiteX10232" fmla="*/ 849032 w 10020803"/>
              <a:gd name="connsiteY10232" fmla="*/ 1240033 h 5071844"/>
              <a:gd name="connsiteX10233" fmla="*/ 876960 w 10020803"/>
              <a:gd name="connsiteY10233" fmla="*/ 1251203 h 5071844"/>
              <a:gd name="connsiteX10234" fmla="*/ 893717 w 10020803"/>
              <a:gd name="connsiteY10234" fmla="*/ 1251203 h 5071844"/>
              <a:gd name="connsiteX10235" fmla="*/ 904889 w 10020803"/>
              <a:gd name="connsiteY10235" fmla="*/ 1251203 h 5071844"/>
              <a:gd name="connsiteX10236" fmla="*/ 916060 w 10020803"/>
              <a:gd name="connsiteY10236" fmla="*/ 1256790 h 5071844"/>
              <a:gd name="connsiteX10237" fmla="*/ 938403 w 10020803"/>
              <a:gd name="connsiteY10237" fmla="*/ 1262376 h 5071844"/>
              <a:gd name="connsiteX10238" fmla="*/ 960746 w 10020803"/>
              <a:gd name="connsiteY10238" fmla="*/ 1262376 h 5071844"/>
              <a:gd name="connsiteX10239" fmla="*/ 938403 w 10020803"/>
              <a:gd name="connsiteY10239" fmla="*/ 1251203 h 5071844"/>
              <a:gd name="connsiteX10240" fmla="*/ 927232 w 10020803"/>
              <a:gd name="connsiteY10240" fmla="*/ 1240033 h 5071844"/>
              <a:gd name="connsiteX10241" fmla="*/ 904889 w 10020803"/>
              <a:gd name="connsiteY10241" fmla="*/ 1240033 h 5071844"/>
              <a:gd name="connsiteX10242" fmla="*/ 882546 w 10020803"/>
              <a:gd name="connsiteY10242" fmla="*/ 1228862 h 5071844"/>
              <a:gd name="connsiteX10243" fmla="*/ 860203 w 10020803"/>
              <a:gd name="connsiteY10243" fmla="*/ 1228862 h 5071844"/>
              <a:gd name="connsiteX10244" fmla="*/ 849032 w 10020803"/>
              <a:gd name="connsiteY10244" fmla="*/ 1223276 h 5071844"/>
              <a:gd name="connsiteX10245" fmla="*/ 849032 w 10020803"/>
              <a:gd name="connsiteY10245" fmla="*/ 1217689 h 5071844"/>
              <a:gd name="connsiteX10246" fmla="*/ 843445 w 10020803"/>
              <a:gd name="connsiteY10246" fmla="*/ 1212103 h 5071844"/>
              <a:gd name="connsiteX10247" fmla="*/ 837861 w 10020803"/>
              <a:gd name="connsiteY10247" fmla="*/ 1206518 h 5071844"/>
              <a:gd name="connsiteX10248" fmla="*/ 826689 w 10020803"/>
              <a:gd name="connsiteY10248" fmla="*/ 1195346 h 5071844"/>
              <a:gd name="connsiteX10249" fmla="*/ 826689 w 10020803"/>
              <a:gd name="connsiteY10249" fmla="*/ 1184175 h 5071844"/>
              <a:gd name="connsiteX10250" fmla="*/ 826689 w 10020803"/>
              <a:gd name="connsiteY10250" fmla="*/ 1173005 h 5071844"/>
              <a:gd name="connsiteX10251" fmla="*/ 815518 w 10020803"/>
              <a:gd name="connsiteY10251" fmla="*/ 1173005 h 5071844"/>
              <a:gd name="connsiteX10252" fmla="*/ 815518 w 10020803"/>
              <a:gd name="connsiteY10252" fmla="*/ 1161832 h 5071844"/>
              <a:gd name="connsiteX10253" fmla="*/ 804345 w 10020803"/>
              <a:gd name="connsiteY10253" fmla="*/ 1150661 h 5071844"/>
              <a:gd name="connsiteX10254" fmla="*/ 793174 w 10020803"/>
              <a:gd name="connsiteY10254" fmla="*/ 1139489 h 5071844"/>
              <a:gd name="connsiteX10255" fmla="*/ 782004 w 10020803"/>
              <a:gd name="connsiteY10255" fmla="*/ 1128318 h 5071844"/>
              <a:gd name="connsiteX10256" fmla="*/ 770831 w 10020803"/>
              <a:gd name="connsiteY10256" fmla="*/ 1117147 h 5071844"/>
              <a:gd name="connsiteX10257" fmla="*/ 770831 w 10020803"/>
              <a:gd name="connsiteY10257" fmla="*/ 1128318 h 5071844"/>
              <a:gd name="connsiteX10258" fmla="*/ 748488 w 10020803"/>
              <a:gd name="connsiteY10258" fmla="*/ 1128318 h 5071844"/>
              <a:gd name="connsiteX10259" fmla="*/ 703803 w 10020803"/>
              <a:gd name="connsiteY10259" fmla="*/ 1117147 h 5071844"/>
              <a:gd name="connsiteX10260" fmla="*/ 681460 w 10020803"/>
              <a:gd name="connsiteY10260" fmla="*/ 1122732 h 5071844"/>
              <a:gd name="connsiteX10261" fmla="*/ 670288 w 10020803"/>
              <a:gd name="connsiteY10261" fmla="*/ 1117147 h 5071844"/>
              <a:gd name="connsiteX10262" fmla="*/ 659117 w 10020803"/>
              <a:gd name="connsiteY10262" fmla="*/ 1105975 h 5071844"/>
              <a:gd name="connsiteX10263" fmla="*/ 620017 w 10020803"/>
              <a:gd name="connsiteY10263" fmla="*/ 1094804 h 5071844"/>
              <a:gd name="connsiteX10264" fmla="*/ 592089 w 10020803"/>
              <a:gd name="connsiteY10264" fmla="*/ 1083632 h 5071844"/>
              <a:gd name="connsiteX10265" fmla="*/ 592089 w 10020803"/>
              <a:gd name="connsiteY10265" fmla="*/ 1105975 h 5071844"/>
              <a:gd name="connsiteX10266" fmla="*/ 580916 w 10020803"/>
              <a:gd name="connsiteY10266" fmla="*/ 1094804 h 5071844"/>
              <a:gd name="connsiteX10267" fmla="*/ 569745 w 10020803"/>
              <a:gd name="connsiteY10267" fmla="*/ 1083632 h 5071844"/>
              <a:gd name="connsiteX10268" fmla="*/ 558573 w 10020803"/>
              <a:gd name="connsiteY10268" fmla="*/ 1094804 h 5071844"/>
              <a:gd name="connsiteX10269" fmla="*/ 547402 w 10020803"/>
              <a:gd name="connsiteY10269" fmla="*/ 1100389 h 5071844"/>
              <a:gd name="connsiteX10270" fmla="*/ 536230 w 10020803"/>
              <a:gd name="connsiteY10270" fmla="*/ 1105975 h 5071844"/>
              <a:gd name="connsiteX10271" fmla="*/ 536230 w 10020803"/>
              <a:gd name="connsiteY10271" fmla="*/ 1117147 h 5071844"/>
              <a:gd name="connsiteX10272" fmla="*/ 525059 w 10020803"/>
              <a:gd name="connsiteY10272" fmla="*/ 1105975 h 5071844"/>
              <a:gd name="connsiteX10273" fmla="*/ 513888 w 10020803"/>
              <a:gd name="connsiteY10273" fmla="*/ 1094804 h 5071844"/>
              <a:gd name="connsiteX10274" fmla="*/ 502716 w 10020803"/>
              <a:gd name="connsiteY10274" fmla="*/ 1105975 h 5071844"/>
              <a:gd name="connsiteX10275" fmla="*/ 469202 w 10020803"/>
              <a:gd name="connsiteY10275" fmla="*/ 1094804 h 5071844"/>
              <a:gd name="connsiteX10276" fmla="*/ 458031 w 10020803"/>
              <a:gd name="connsiteY10276" fmla="*/ 1094804 h 5071844"/>
              <a:gd name="connsiteX10277" fmla="*/ 424517 w 10020803"/>
              <a:gd name="connsiteY10277" fmla="*/ 1072461 h 5071844"/>
              <a:gd name="connsiteX10278" fmla="*/ 402174 w 10020803"/>
              <a:gd name="connsiteY10278" fmla="*/ 1061290 h 5071844"/>
              <a:gd name="connsiteX10279" fmla="*/ 391001 w 10020803"/>
              <a:gd name="connsiteY10279" fmla="*/ 1050118 h 5071844"/>
              <a:gd name="connsiteX10280" fmla="*/ 379830 w 10020803"/>
              <a:gd name="connsiteY10280" fmla="*/ 1038947 h 5071844"/>
              <a:gd name="connsiteX10281" fmla="*/ 379830 w 10020803"/>
              <a:gd name="connsiteY10281" fmla="*/ 1027774 h 5071844"/>
              <a:gd name="connsiteX10282" fmla="*/ 312801 w 10020803"/>
              <a:gd name="connsiteY10282" fmla="*/ 1005431 h 5071844"/>
              <a:gd name="connsiteX10283" fmla="*/ 301630 w 10020803"/>
              <a:gd name="connsiteY10283" fmla="*/ 1027774 h 5071844"/>
              <a:gd name="connsiteX10284" fmla="*/ 279287 w 10020803"/>
              <a:gd name="connsiteY10284" fmla="*/ 1016603 h 5071844"/>
              <a:gd name="connsiteX10285" fmla="*/ 245773 w 10020803"/>
              <a:gd name="connsiteY10285" fmla="*/ 994260 h 5071844"/>
              <a:gd name="connsiteX10286" fmla="*/ 201086 w 10020803"/>
              <a:gd name="connsiteY10286" fmla="*/ 983089 h 5071844"/>
              <a:gd name="connsiteX10287" fmla="*/ 234602 w 10020803"/>
              <a:gd name="connsiteY10287" fmla="*/ 983089 h 5071844"/>
              <a:gd name="connsiteX10288" fmla="*/ 279287 w 10020803"/>
              <a:gd name="connsiteY10288" fmla="*/ 994260 h 5071844"/>
              <a:gd name="connsiteX10289" fmla="*/ 290459 w 10020803"/>
              <a:gd name="connsiteY10289" fmla="*/ 994260 h 5071844"/>
              <a:gd name="connsiteX10290" fmla="*/ 312801 w 10020803"/>
              <a:gd name="connsiteY10290" fmla="*/ 994260 h 5071844"/>
              <a:gd name="connsiteX10291" fmla="*/ 346316 w 10020803"/>
              <a:gd name="connsiteY10291" fmla="*/ 994260 h 5071844"/>
              <a:gd name="connsiteX10292" fmla="*/ 357487 w 10020803"/>
              <a:gd name="connsiteY10292" fmla="*/ 994260 h 5071844"/>
              <a:gd name="connsiteX10293" fmla="*/ 374244 w 10020803"/>
              <a:gd name="connsiteY10293" fmla="*/ 999846 h 5071844"/>
              <a:gd name="connsiteX10294" fmla="*/ 379830 w 10020803"/>
              <a:gd name="connsiteY10294" fmla="*/ 1005431 h 5071844"/>
              <a:gd name="connsiteX10295" fmla="*/ 382623 w 10020803"/>
              <a:gd name="connsiteY10295" fmla="*/ 1013811 h 5071844"/>
              <a:gd name="connsiteX10296" fmla="*/ 384300 w 10020803"/>
              <a:gd name="connsiteY10296" fmla="*/ 1014370 h 5071844"/>
              <a:gd name="connsiteX10297" fmla="*/ 385415 w 10020803"/>
              <a:gd name="connsiteY10297" fmla="*/ 1011017 h 5071844"/>
              <a:gd name="connsiteX10298" fmla="*/ 402174 w 10020803"/>
              <a:gd name="connsiteY10298" fmla="*/ 1005431 h 5071844"/>
              <a:gd name="connsiteX10299" fmla="*/ 418931 w 10020803"/>
              <a:gd name="connsiteY10299" fmla="*/ 1011017 h 5071844"/>
              <a:gd name="connsiteX10300" fmla="*/ 452445 w 10020803"/>
              <a:gd name="connsiteY10300" fmla="*/ 1016603 h 5071844"/>
              <a:gd name="connsiteX10301" fmla="*/ 491545 w 10020803"/>
              <a:gd name="connsiteY10301" fmla="*/ 1005431 h 5071844"/>
              <a:gd name="connsiteX10302" fmla="*/ 513888 w 10020803"/>
              <a:gd name="connsiteY10302" fmla="*/ 1005431 h 5071844"/>
              <a:gd name="connsiteX10303" fmla="*/ 491545 w 10020803"/>
              <a:gd name="connsiteY10303" fmla="*/ 994260 h 5071844"/>
              <a:gd name="connsiteX10304" fmla="*/ 491545 w 10020803"/>
              <a:gd name="connsiteY10304" fmla="*/ 983089 h 5071844"/>
              <a:gd name="connsiteX10305" fmla="*/ 513888 w 10020803"/>
              <a:gd name="connsiteY10305" fmla="*/ 988674 h 5071844"/>
              <a:gd name="connsiteX10306" fmla="*/ 525059 w 10020803"/>
              <a:gd name="connsiteY10306" fmla="*/ 983089 h 5071844"/>
              <a:gd name="connsiteX10307" fmla="*/ 513888 w 10020803"/>
              <a:gd name="connsiteY10307" fmla="*/ 971917 h 5071844"/>
              <a:gd name="connsiteX10308" fmla="*/ 497131 w 10020803"/>
              <a:gd name="connsiteY10308" fmla="*/ 971917 h 5071844"/>
              <a:gd name="connsiteX10309" fmla="*/ 491545 w 10020803"/>
              <a:gd name="connsiteY10309" fmla="*/ 971917 h 5071844"/>
              <a:gd name="connsiteX10310" fmla="*/ 480372 w 10020803"/>
              <a:gd name="connsiteY10310" fmla="*/ 960746 h 5071844"/>
              <a:gd name="connsiteX10311" fmla="*/ 491545 w 10020803"/>
              <a:gd name="connsiteY10311" fmla="*/ 949574 h 5071844"/>
              <a:gd name="connsiteX10312" fmla="*/ 536230 w 10020803"/>
              <a:gd name="connsiteY10312" fmla="*/ 960746 h 5071844"/>
              <a:gd name="connsiteX10313" fmla="*/ 575330 w 10020803"/>
              <a:gd name="connsiteY10313" fmla="*/ 966333 h 5071844"/>
              <a:gd name="connsiteX10314" fmla="*/ 592089 w 10020803"/>
              <a:gd name="connsiteY10314" fmla="*/ 960746 h 5071844"/>
              <a:gd name="connsiteX10315" fmla="*/ 608846 w 10020803"/>
              <a:gd name="connsiteY10315" fmla="*/ 955160 h 5071844"/>
              <a:gd name="connsiteX10316" fmla="*/ 625603 w 10020803"/>
              <a:gd name="connsiteY10316" fmla="*/ 960746 h 5071844"/>
              <a:gd name="connsiteX10317" fmla="*/ 659117 w 10020803"/>
              <a:gd name="connsiteY10317" fmla="*/ 960746 h 5071844"/>
              <a:gd name="connsiteX10318" fmla="*/ 670288 w 10020803"/>
              <a:gd name="connsiteY10318" fmla="*/ 960746 h 5071844"/>
              <a:gd name="connsiteX10319" fmla="*/ 659117 w 10020803"/>
              <a:gd name="connsiteY10319" fmla="*/ 938403 h 5071844"/>
              <a:gd name="connsiteX10320" fmla="*/ 647946 w 10020803"/>
              <a:gd name="connsiteY10320" fmla="*/ 921646 h 5071844"/>
              <a:gd name="connsiteX10321" fmla="*/ 642360 w 10020803"/>
              <a:gd name="connsiteY10321" fmla="*/ 916060 h 5071844"/>
              <a:gd name="connsiteX10322" fmla="*/ 636774 w 10020803"/>
              <a:gd name="connsiteY10322" fmla="*/ 904889 h 5071844"/>
              <a:gd name="connsiteX10323" fmla="*/ 614430 w 10020803"/>
              <a:gd name="connsiteY10323" fmla="*/ 871375 h 5071844"/>
              <a:gd name="connsiteX10324" fmla="*/ 603260 w 10020803"/>
              <a:gd name="connsiteY10324" fmla="*/ 837859 h 5071844"/>
              <a:gd name="connsiteX10325" fmla="*/ 592089 w 10020803"/>
              <a:gd name="connsiteY10325" fmla="*/ 837859 h 5071844"/>
              <a:gd name="connsiteX10326" fmla="*/ 575330 w 10020803"/>
              <a:gd name="connsiteY10326" fmla="*/ 826688 h 5071844"/>
              <a:gd name="connsiteX10327" fmla="*/ 580916 w 10020803"/>
              <a:gd name="connsiteY10327" fmla="*/ 798759 h 5071844"/>
              <a:gd name="connsiteX10328" fmla="*/ 580916 w 10020803"/>
              <a:gd name="connsiteY10328" fmla="*/ 793174 h 5071844"/>
              <a:gd name="connsiteX10329" fmla="*/ 569745 w 10020803"/>
              <a:gd name="connsiteY10329" fmla="*/ 759660 h 5071844"/>
              <a:gd name="connsiteX10330" fmla="*/ 547402 w 10020803"/>
              <a:gd name="connsiteY10330" fmla="*/ 714974 h 5071844"/>
              <a:gd name="connsiteX10331" fmla="*/ 547402 w 10020803"/>
              <a:gd name="connsiteY10331" fmla="*/ 703803 h 5071844"/>
              <a:gd name="connsiteX10332" fmla="*/ 525059 w 10020803"/>
              <a:gd name="connsiteY10332" fmla="*/ 692631 h 5071844"/>
              <a:gd name="connsiteX10333" fmla="*/ 513888 w 10020803"/>
              <a:gd name="connsiteY10333" fmla="*/ 681460 h 5071844"/>
              <a:gd name="connsiteX10334" fmla="*/ 547402 w 10020803"/>
              <a:gd name="connsiteY10334" fmla="*/ 681460 h 5071844"/>
              <a:gd name="connsiteX10335" fmla="*/ 547402 w 10020803"/>
              <a:gd name="connsiteY10335" fmla="*/ 670287 h 5071844"/>
              <a:gd name="connsiteX10336" fmla="*/ 558573 w 10020803"/>
              <a:gd name="connsiteY10336" fmla="*/ 681460 h 5071844"/>
              <a:gd name="connsiteX10337" fmla="*/ 575330 w 10020803"/>
              <a:gd name="connsiteY10337" fmla="*/ 681460 h 5071844"/>
              <a:gd name="connsiteX10338" fmla="*/ 580916 w 10020803"/>
              <a:gd name="connsiteY10338" fmla="*/ 670287 h 5071844"/>
              <a:gd name="connsiteX10339" fmla="*/ 558573 w 10020803"/>
              <a:gd name="connsiteY10339" fmla="*/ 659117 h 5071844"/>
              <a:gd name="connsiteX10340" fmla="*/ 536230 w 10020803"/>
              <a:gd name="connsiteY10340" fmla="*/ 647944 h 5071844"/>
              <a:gd name="connsiteX10341" fmla="*/ 525059 w 10020803"/>
              <a:gd name="connsiteY10341" fmla="*/ 647944 h 5071844"/>
              <a:gd name="connsiteX10342" fmla="*/ 513888 w 10020803"/>
              <a:gd name="connsiteY10342" fmla="*/ 625603 h 5071844"/>
              <a:gd name="connsiteX10343" fmla="*/ 480372 w 10020803"/>
              <a:gd name="connsiteY10343" fmla="*/ 603259 h 5071844"/>
              <a:gd name="connsiteX10344" fmla="*/ 474788 w 10020803"/>
              <a:gd name="connsiteY10344" fmla="*/ 592087 h 5071844"/>
              <a:gd name="connsiteX10345" fmla="*/ 469202 w 10020803"/>
              <a:gd name="connsiteY10345" fmla="*/ 592087 h 5071844"/>
              <a:gd name="connsiteX10346" fmla="*/ 435687 w 10020803"/>
              <a:gd name="connsiteY10346" fmla="*/ 603259 h 5071844"/>
              <a:gd name="connsiteX10347" fmla="*/ 413344 w 10020803"/>
              <a:gd name="connsiteY10347" fmla="*/ 603259 h 5071844"/>
              <a:gd name="connsiteX10348" fmla="*/ 402174 w 10020803"/>
              <a:gd name="connsiteY10348" fmla="*/ 592087 h 5071844"/>
              <a:gd name="connsiteX10349" fmla="*/ 368658 w 10020803"/>
              <a:gd name="connsiteY10349" fmla="*/ 569745 h 5071844"/>
              <a:gd name="connsiteX10350" fmla="*/ 379830 w 10020803"/>
              <a:gd name="connsiteY10350" fmla="*/ 569745 h 5071844"/>
              <a:gd name="connsiteX10351" fmla="*/ 413344 w 10020803"/>
              <a:gd name="connsiteY10351" fmla="*/ 569745 h 5071844"/>
              <a:gd name="connsiteX10352" fmla="*/ 446859 w 10020803"/>
              <a:gd name="connsiteY10352" fmla="*/ 569745 h 5071844"/>
              <a:gd name="connsiteX10353" fmla="*/ 480372 w 10020803"/>
              <a:gd name="connsiteY10353" fmla="*/ 580916 h 5071844"/>
              <a:gd name="connsiteX10354" fmla="*/ 491545 w 10020803"/>
              <a:gd name="connsiteY10354" fmla="*/ 592087 h 5071844"/>
              <a:gd name="connsiteX10355" fmla="*/ 502716 w 10020803"/>
              <a:gd name="connsiteY10355" fmla="*/ 580916 h 5071844"/>
              <a:gd name="connsiteX10356" fmla="*/ 513888 w 10020803"/>
              <a:gd name="connsiteY10356" fmla="*/ 592087 h 5071844"/>
              <a:gd name="connsiteX10357" fmla="*/ 525059 w 10020803"/>
              <a:gd name="connsiteY10357" fmla="*/ 592087 h 5071844"/>
              <a:gd name="connsiteX10358" fmla="*/ 525059 w 10020803"/>
              <a:gd name="connsiteY10358" fmla="*/ 580916 h 5071844"/>
              <a:gd name="connsiteX10359" fmla="*/ 536230 w 10020803"/>
              <a:gd name="connsiteY10359" fmla="*/ 569745 h 5071844"/>
              <a:gd name="connsiteX10360" fmla="*/ 558573 w 10020803"/>
              <a:gd name="connsiteY10360" fmla="*/ 569745 h 5071844"/>
              <a:gd name="connsiteX10361" fmla="*/ 569745 w 10020803"/>
              <a:gd name="connsiteY10361" fmla="*/ 558573 h 5071844"/>
              <a:gd name="connsiteX10362" fmla="*/ 569745 w 10020803"/>
              <a:gd name="connsiteY10362" fmla="*/ 536230 h 5071844"/>
              <a:gd name="connsiteX10363" fmla="*/ 603260 w 10020803"/>
              <a:gd name="connsiteY10363" fmla="*/ 536230 h 5071844"/>
              <a:gd name="connsiteX10364" fmla="*/ 592089 w 10020803"/>
              <a:gd name="connsiteY10364" fmla="*/ 547402 h 5071844"/>
              <a:gd name="connsiteX10365" fmla="*/ 586502 w 10020803"/>
              <a:gd name="connsiteY10365" fmla="*/ 541816 h 5071844"/>
              <a:gd name="connsiteX10366" fmla="*/ 592089 w 10020803"/>
              <a:gd name="connsiteY10366" fmla="*/ 552988 h 5071844"/>
              <a:gd name="connsiteX10367" fmla="*/ 603260 w 10020803"/>
              <a:gd name="connsiteY10367" fmla="*/ 569745 h 5071844"/>
              <a:gd name="connsiteX10368" fmla="*/ 614430 w 10020803"/>
              <a:gd name="connsiteY10368" fmla="*/ 580916 h 5071844"/>
              <a:gd name="connsiteX10369" fmla="*/ 625603 w 10020803"/>
              <a:gd name="connsiteY10369" fmla="*/ 569745 h 5071844"/>
              <a:gd name="connsiteX10370" fmla="*/ 625603 w 10020803"/>
              <a:gd name="connsiteY10370" fmla="*/ 558573 h 5071844"/>
              <a:gd name="connsiteX10371" fmla="*/ 625603 w 10020803"/>
              <a:gd name="connsiteY10371" fmla="*/ 547402 h 5071844"/>
              <a:gd name="connsiteX10372" fmla="*/ 636774 w 10020803"/>
              <a:gd name="connsiteY10372" fmla="*/ 536230 h 5071844"/>
              <a:gd name="connsiteX10373" fmla="*/ 659117 w 10020803"/>
              <a:gd name="connsiteY10373" fmla="*/ 536230 h 5071844"/>
              <a:gd name="connsiteX10374" fmla="*/ 714974 w 10020803"/>
              <a:gd name="connsiteY10374" fmla="*/ 547402 h 5071844"/>
              <a:gd name="connsiteX10375" fmla="*/ 748488 w 10020803"/>
              <a:gd name="connsiteY10375" fmla="*/ 547402 h 5071844"/>
              <a:gd name="connsiteX10376" fmla="*/ 782004 w 10020803"/>
              <a:gd name="connsiteY10376" fmla="*/ 547402 h 5071844"/>
              <a:gd name="connsiteX10377" fmla="*/ 821102 w 10020803"/>
              <a:gd name="connsiteY10377" fmla="*/ 547402 h 5071844"/>
              <a:gd name="connsiteX10378" fmla="*/ 849032 w 10020803"/>
              <a:gd name="connsiteY10378" fmla="*/ 547402 h 5071844"/>
              <a:gd name="connsiteX10379" fmla="*/ 826689 w 10020803"/>
              <a:gd name="connsiteY10379" fmla="*/ 536230 h 5071844"/>
              <a:gd name="connsiteX10380" fmla="*/ 793174 w 10020803"/>
              <a:gd name="connsiteY10380" fmla="*/ 536230 h 5071844"/>
              <a:gd name="connsiteX10381" fmla="*/ 782004 w 10020803"/>
              <a:gd name="connsiteY10381" fmla="*/ 525059 h 5071844"/>
              <a:gd name="connsiteX10382" fmla="*/ 782004 w 10020803"/>
              <a:gd name="connsiteY10382" fmla="*/ 513888 h 5071844"/>
              <a:gd name="connsiteX10383" fmla="*/ 787588 w 10020803"/>
              <a:gd name="connsiteY10383" fmla="*/ 502716 h 5071844"/>
              <a:gd name="connsiteX10384" fmla="*/ 804345 w 10020803"/>
              <a:gd name="connsiteY10384" fmla="*/ 502716 h 5071844"/>
              <a:gd name="connsiteX10385" fmla="*/ 793174 w 10020803"/>
              <a:gd name="connsiteY10385" fmla="*/ 491545 h 5071844"/>
              <a:gd name="connsiteX10386" fmla="*/ 776418 w 10020803"/>
              <a:gd name="connsiteY10386" fmla="*/ 480372 h 5071844"/>
              <a:gd name="connsiteX10387" fmla="*/ 759660 w 10020803"/>
              <a:gd name="connsiteY10387" fmla="*/ 469202 h 5071844"/>
              <a:gd name="connsiteX10388" fmla="*/ 759660 w 10020803"/>
              <a:gd name="connsiteY10388" fmla="*/ 480372 h 5071844"/>
              <a:gd name="connsiteX10389" fmla="*/ 737317 w 10020803"/>
              <a:gd name="connsiteY10389" fmla="*/ 480372 h 5071844"/>
              <a:gd name="connsiteX10390" fmla="*/ 703803 w 10020803"/>
              <a:gd name="connsiteY10390" fmla="*/ 480372 h 5071844"/>
              <a:gd name="connsiteX10391" fmla="*/ 681460 w 10020803"/>
              <a:gd name="connsiteY10391" fmla="*/ 480372 h 5071844"/>
              <a:gd name="connsiteX10392" fmla="*/ 642360 w 10020803"/>
              <a:gd name="connsiteY10392" fmla="*/ 480372 h 5071844"/>
              <a:gd name="connsiteX10393" fmla="*/ 614430 w 10020803"/>
              <a:gd name="connsiteY10393" fmla="*/ 458031 h 5071844"/>
              <a:gd name="connsiteX10394" fmla="*/ 597673 w 10020803"/>
              <a:gd name="connsiteY10394" fmla="*/ 458031 h 5071844"/>
              <a:gd name="connsiteX10395" fmla="*/ 580916 w 10020803"/>
              <a:gd name="connsiteY10395" fmla="*/ 458031 h 5071844"/>
              <a:gd name="connsiteX10396" fmla="*/ 569745 w 10020803"/>
              <a:gd name="connsiteY10396" fmla="*/ 469202 h 5071844"/>
              <a:gd name="connsiteX10397" fmla="*/ 547402 w 10020803"/>
              <a:gd name="connsiteY10397" fmla="*/ 469202 h 5071844"/>
              <a:gd name="connsiteX10398" fmla="*/ 513888 w 10020803"/>
              <a:gd name="connsiteY10398" fmla="*/ 469202 h 5071844"/>
              <a:gd name="connsiteX10399" fmla="*/ 513888 w 10020803"/>
              <a:gd name="connsiteY10399" fmla="*/ 480372 h 5071844"/>
              <a:gd name="connsiteX10400" fmla="*/ 502716 w 10020803"/>
              <a:gd name="connsiteY10400" fmla="*/ 469202 h 5071844"/>
              <a:gd name="connsiteX10401" fmla="*/ 502716 w 10020803"/>
              <a:gd name="connsiteY10401" fmla="*/ 463615 h 5071844"/>
              <a:gd name="connsiteX10402" fmla="*/ 491545 w 10020803"/>
              <a:gd name="connsiteY10402" fmla="*/ 458031 h 5071844"/>
              <a:gd name="connsiteX10403" fmla="*/ 491545 w 10020803"/>
              <a:gd name="connsiteY10403" fmla="*/ 469202 h 5071844"/>
              <a:gd name="connsiteX10404" fmla="*/ 480372 w 10020803"/>
              <a:gd name="connsiteY10404" fmla="*/ 469202 h 5071844"/>
              <a:gd name="connsiteX10405" fmla="*/ 446859 w 10020803"/>
              <a:gd name="connsiteY10405" fmla="*/ 469202 h 5071844"/>
              <a:gd name="connsiteX10406" fmla="*/ 435687 w 10020803"/>
              <a:gd name="connsiteY10406" fmla="*/ 458031 h 5071844"/>
              <a:gd name="connsiteX10407" fmla="*/ 402174 w 10020803"/>
              <a:gd name="connsiteY10407" fmla="*/ 435688 h 5071844"/>
              <a:gd name="connsiteX10408" fmla="*/ 368658 w 10020803"/>
              <a:gd name="connsiteY10408" fmla="*/ 424515 h 5071844"/>
              <a:gd name="connsiteX10409" fmla="*/ 357487 w 10020803"/>
              <a:gd name="connsiteY10409" fmla="*/ 413344 h 5071844"/>
              <a:gd name="connsiteX10410" fmla="*/ 335144 w 10020803"/>
              <a:gd name="connsiteY10410" fmla="*/ 402174 h 5071844"/>
              <a:gd name="connsiteX10411" fmla="*/ 296044 w 10020803"/>
              <a:gd name="connsiteY10411" fmla="*/ 396587 h 5071844"/>
              <a:gd name="connsiteX10412" fmla="*/ 256944 w 10020803"/>
              <a:gd name="connsiteY10412" fmla="*/ 391001 h 5071844"/>
              <a:gd name="connsiteX10413" fmla="*/ 245773 w 10020803"/>
              <a:gd name="connsiteY10413" fmla="*/ 379830 h 5071844"/>
              <a:gd name="connsiteX10414" fmla="*/ 201086 w 10020803"/>
              <a:gd name="connsiteY10414" fmla="*/ 357487 h 5071844"/>
              <a:gd name="connsiteX10415" fmla="*/ 178745 w 10020803"/>
              <a:gd name="connsiteY10415" fmla="*/ 357487 h 5071844"/>
              <a:gd name="connsiteX10416" fmla="*/ 156401 w 10020803"/>
              <a:gd name="connsiteY10416" fmla="*/ 357487 h 5071844"/>
              <a:gd name="connsiteX10417" fmla="*/ 139644 w 10020803"/>
              <a:gd name="connsiteY10417" fmla="*/ 351901 h 5071844"/>
              <a:gd name="connsiteX10418" fmla="*/ 122886 w 10020803"/>
              <a:gd name="connsiteY10418" fmla="*/ 357487 h 5071844"/>
              <a:gd name="connsiteX10419" fmla="*/ 111715 w 10020803"/>
              <a:gd name="connsiteY10419" fmla="*/ 346316 h 5071844"/>
              <a:gd name="connsiteX10420" fmla="*/ 100544 w 10020803"/>
              <a:gd name="connsiteY10420" fmla="*/ 346316 h 5071844"/>
              <a:gd name="connsiteX10421" fmla="*/ 83787 w 10020803"/>
              <a:gd name="connsiteY10421" fmla="*/ 346316 h 5071844"/>
              <a:gd name="connsiteX10422" fmla="*/ 67028 w 10020803"/>
              <a:gd name="connsiteY10422" fmla="*/ 357487 h 5071844"/>
              <a:gd name="connsiteX10423" fmla="*/ 55858 w 10020803"/>
              <a:gd name="connsiteY10423" fmla="*/ 351901 h 5071844"/>
              <a:gd name="connsiteX10424" fmla="*/ 55858 w 10020803"/>
              <a:gd name="connsiteY10424" fmla="*/ 335144 h 5071844"/>
              <a:gd name="connsiteX10425" fmla="*/ 55858 w 10020803"/>
              <a:gd name="connsiteY10425" fmla="*/ 323973 h 5071844"/>
              <a:gd name="connsiteX10426" fmla="*/ 33514 w 10020803"/>
              <a:gd name="connsiteY10426" fmla="*/ 312801 h 5071844"/>
              <a:gd name="connsiteX10427" fmla="*/ 33514 w 10020803"/>
              <a:gd name="connsiteY10427" fmla="*/ 301630 h 5071844"/>
              <a:gd name="connsiteX10428" fmla="*/ 44687 w 10020803"/>
              <a:gd name="connsiteY10428" fmla="*/ 296044 h 5071844"/>
              <a:gd name="connsiteX10429" fmla="*/ 33514 w 10020803"/>
              <a:gd name="connsiteY10429" fmla="*/ 290457 h 5071844"/>
              <a:gd name="connsiteX10430" fmla="*/ 16757 w 10020803"/>
              <a:gd name="connsiteY10430" fmla="*/ 268116 h 5071844"/>
              <a:gd name="connsiteX10431" fmla="*/ 22343 w 10020803"/>
              <a:gd name="connsiteY10431" fmla="*/ 240186 h 5071844"/>
              <a:gd name="connsiteX10432" fmla="*/ 27928 w 10020803"/>
              <a:gd name="connsiteY10432" fmla="*/ 223429 h 5071844"/>
              <a:gd name="connsiteX10433" fmla="*/ 11171 w 10020803"/>
              <a:gd name="connsiteY10433" fmla="*/ 217843 h 5071844"/>
              <a:gd name="connsiteX10434" fmla="*/ 0 w 10020803"/>
              <a:gd name="connsiteY10434" fmla="*/ 212259 h 5071844"/>
              <a:gd name="connsiteX10435" fmla="*/ 5586 w 10020803"/>
              <a:gd name="connsiteY10435" fmla="*/ 206672 h 5071844"/>
              <a:gd name="connsiteX10436" fmla="*/ 16757 w 10020803"/>
              <a:gd name="connsiteY10436" fmla="*/ 201086 h 5071844"/>
              <a:gd name="connsiteX10437" fmla="*/ 22343 w 10020803"/>
              <a:gd name="connsiteY10437" fmla="*/ 201086 h 5071844"/>
              <a:gd name="connsiteX10438" fmla="*/ 44687 w 10020803"/>
              <a:gd name="connsiteY10438" fmla="*/ 201086 h 5071844"/>
              <a:gd name="connsiteX10439" fmla="*/ 55858 w 10020803"/>
              <a:gd name="connsiteY10439" fmla="*/ 201086 h 5071844"/>
              <a:gd name="connsiteX10440" fmla="*/ 39101 w 10020803"/>
              <a:gd name="connsiteY10440" fmla="*/ 189915 h 5071844"/>
              <a:gd name="connsiteX10441" fmla="*/ 33514 w 10020803"/>
              <a:gd name="connsiteY10441" fmla="*/ 167572 h 5071844"/>
              <a:gd name="connsiteX10442" fmla="*/ 44687 w 10020803"/>
              <a:gd name="connsiteY10442" fmla="*/ 156400 h 5071844"/>
              <a:gd name="connsiteX10443" fmla="*/ 100544 w 10020803"/>
              <a:gd name="connsiteY10443" fmla="*/ 178743 h 5071844"/>
              <a:gd name="connsiteX10444" fmla="*/ 111715 w 10020803"/>
              <a:gd name="connsiteY10444" fmla="*/ 178743 h 5071844"/>
              <a:gd name="connsiteX10445" fmla="*/ 167572 w 10020803"/>
              <a:gd name="connsiteY10445" fmla="*/ 178743 h 5071844"/>
              <a:gd name="connsiteX10446" fmla="*/ 189915 w 10020803"/>
              <a:gd name="connsiteY10446" fmla="*/ 189915 h 5071844"/>
              <a:gd name="connsiteX10447" fmla="*/ 234602 w 10020803"/>
              <a:gd name="connsiteY10447" fmla="*/ 201086 h 5071844"/>
              <a:gd name="connsiteX10448" fmla="*/ 256944 w 10020803"/>
              <a:gd name="connsiteY10448" fmla="*/ 212259 h 5071844"/>
              <a:gd name="connsiteX10449" fmla="*/ 251359 w 10020803"/>
              <a:gd name="connsiteY10449" fmla="*/ 217843 h 5071844"/>
              <a:gd name="connsiteX10450" fmla="*/ 240187 w 10020803"/>
              <a:gd name="connsiteY10450" fmla="*/ 229016 h 5071844"/>
              <a:gd name="connsiteX10451" fmla="*/ 268116 w 10020803"/>
              <a:gd name="connsiteY10451" fmla="*/ 234600 h 5071844"/>
              <a:gd name="connsiteX10452" fmla="*/ 290459 w 10020803"/>
              <a:gd name="connsiteY10452" fmla="*/ 234600 h 5071844"/>
              <a:gd name="connsiteX10453" fmla="*/ 346316 w 10020803"/>
              <a:gd name="connsiteY10453" fmla="*/ 234600 h 5071844"/>
              <a:gd name="connsiteX10454" fmla="*/ 357487 w 10020803"/>
              <a:gd name="connsiteY10454" fmla="*/ 245772 h 5071844"/>
              <a:gd name="connsiteX10455" fmla="*/ 379830 w 10020803"/>
              <a:gd name="connsiteY10455" fmla="*/ 234600 h 5071844"/>
              <a:gd name="connsiteX10456" fmla="*/ 391001 w 10020803"/>
              <a:gd name="connsiteY10456" fmla="*/ 223429 h 5071844"/>
              <a:gd name="connsiteX10457" fmla="*/ 402174 w 10020803"/>
              <a:gd name="connsiteY10457" fmla="*/ 223429 h 5071844"/>
              <a:gd name="connsiteX10458" fmla="*/ 413344 w 10020803"/>
              <a:gd name="connsiteY10458" fmla="*/ 212259 h 5071844"/>
              <a:gd name="connsiteX10459" fmla="*/ 430101 w 10020803"/>
              <a:gd name="connsiteY10459" fmla="*/ 217843 h 5071844"/>
              <a:gd name="connsiteX10460" fmla="*/ 435687 w 10020803"/>
              <a:gd name="connsiteY10460" fmla="*/ 217843 h 5071844"/>
              <a:gd name="connsiteX10461" fmla="*/ 469202 w 10020803"/>
              <a:gd name="connsiteY10461" fmla="*/ 212259 h 5071844"/>
              <a:gd name="connsiteX10462" fmla="*/ 485959 w 10020803"/>
              <a:gd name="connsiteY10462" fmla="*/ 212259 h 5071844"/>
              <a:gd name="connsiteX10463" fmla="*/ 502716 w 10020803"/>
              <a:gd name="connsiteY10463" fmla="*/ 212259 h 5071844"/>
              <a:gd name="connsiteX10464" fmla="*/ 513888 w 10020803"/>
              <a:gd name="connsiteY10464" fmla="*/ 212259 h 5071844"/>
              <a:gd name="connsiteX10465" fmla="*/ 536230 w 10020803"/>
              <a:gd name="connsiteY10465" fmla="*/ 223429 h 5071844"/>
              <a:gd name="connsiteX10466" fmla="*/ 564159 w 10020803"/>
              <a:gd name="connsiteY10466" fmla="*/ 223429 h 5071844"/>
              <a:gd name="connsiteX10467" fmla="*/ 592089 w 10020803"/>
              <a:gd name="connsiteY10467" fmla="*/ 223429 h 5071844"/>
              <a:gd name="connsiteX10468" fmla="*/ 625603 w 10020803"/>
              <a:gd name="connsiteY10468" fmla="*/ 223429 h 5071844"/>
              <a:gd name="connsiteX10469" fmla="*/ 625603 w 10020803"/>
              <a:gd name="connsiteY10469" fmla="*/ 212259 h 5071844"/>
              <a:gd name="connsiteX10470" fmla="*/ 625603 w 10020803"/>
              <a:gd name="connsiteY10470" fmla="*/ 201086 h 5071844"/>
              <a:gd name="connsiteX10471" fmla="*/ 603260 w 10020803"/>
              <a:gd name="connsiteY10471" fmla="*/ 212259 h 5071844"/>
              <a:gd name="connsiteX10472" fmla="*/ 580916 w 10020803"/>
              <a:gd name="connsiteY10472" fmla="*/ 201086 h 5071844"/>
              <a:gd name="connsiteX10473" fmla="*/ 580916 w 10020803"/>
              <a:gd name="connsiteY10473" fmla="*/ 189915 h 5071844"/>
              <a:gd name="connsiteX10474" fmla="*/ 592089 w 10020803"/>
              <a:gd name="connsiteY10474" fmla="*/ 189915 h 5071844"/>
              <a:gd name="connsiteX10475" fmla="*/ 608846 w 10020803"/>
              <a:gd name="connsiteY10475" fmla="*/ 189915 h 5071844"/>
              <a:gd name="connsiteX10476" fmla="*/ 631187 w 10020803"/>
              <a:gd name="connsiteY10476" fmla="*/ 184329 h 5071844"/>
              <a:gd name="connsiteX10477" fmla="*/ 642360 w 10020803"/>
              <a:gd name="connsiteY10477" fmla="*/ 184329 h 5071844"/>
              <a:gd name="connsiteX10478" fmla="*/ 653531 w 10020803"/>
              <a:gd name="connsiteY10478" fmla="*/ 184329 h 5071844"/>
              <a:gd name="connsiteX10479" fmla="*/ 670288 w 10020803"/>
              <a:gd name="connsiteY10479" fmla="*/ 178743 h 5071844"/>
              <a:gd name="connsiteX10480" fmla="*/ 681460 w 10020803"/>
              <a:gd name="connsiteY10480" fmla="*/ 189915 h 5071844"/>
              <a:gd name="connsiteX10481" fmla="*/ 692631 w 10020803"/>
              <a:gd name="connsiteY10481" fmla="*/ 212259 h 5071844"/>
              <a:gd name="connsiteX10482" fmla="*/ 670288 w 10020803"/>
              <a:gd name="connsiteY10482" fmla="*/ 212259 h 5071844"/>
              <a:gd name="connsiteX10483" fmla="*/ 642360 w 10020803"/>
              <a:gd name="connsiteY10483" fmla="*/ 223429 h 5071844"/>
              <a:gd name="connsiteX10484" fmla="*/ 659117 w 10020803"/>
              <a:gd name="connsiteY10484" fmla="*/ 234600 h 5071844"/>
              <a:gd name="connsiteX10485" fmla="*/ 737317 w 10020803"/>
              <a:gd name="connsiteY10485" fmla="*/ 245772 h 5071844"/>
              <a:gd name="connsiteX10486" fmla="*/ 754074 w 10020803"/>
              <a:gd name="connsiteY10486" fmla="*/ 256943 h 5071844"/>
              <a:gd name="connsiteX10487" fmla="*/ 770831 w 10020803"/>
              <a:gd name="connsiteY10487" fmla="*/ 256943 h 5071844"/>
              <a:gd name="connsiteX10488" fmla="*/ 782004 w 10020803"/>
              <a:gd name="connsiteY10488" fmla="*/ 268116 h 5071844"/>
              <a:gd name="connsiteX10489" fmla="*/ 782004 w 10020803"/>
              <a:gd name="connsiteY10489" fmla="*/ 256943 h 5071844"/>
              <a:gd name="connsiteX10490" fmla="*/ 804345 w 10020803"/>
              <a:gd name="connsiteY10490" fmla="*/ 245772 h 5071844"/>
              <a:gd name="connsiteX10491" fmla="*/ 809932 w 10020803"/>
              <a:gd name="connsiteY10491" fmla="*/ 240186 h 5071844"/>
              <a:gd name="connsiteX10492" fmla="*/ 815518 w 10020803"/>
              <a:gd name="connsiteY10492" fmla="*/ 234600 h 5071844"/>
              <a:gd name="connsiteX10493" fmla="*/ 815518 w 10020803"/>
              <a:gd name="connsiteY10493" fmla="*/ 223429 h 5071844"/>
              <a:gd name="connsiteX10494" fmla="*/ 815518 w 10020803"/>
              <a:gd name="connsiteY10494" fmla="*/ 212259 h 5071844"/>
              <a:gd name="connsiteX10495" fmla="*/ 782004 w 10020803"/>
              <a:gd name="connsiteY10495" fmla="*/ 167572 h 5071844"/>
              <a:gd name="connsiteX10496" fmla="*/ 765245 w 10020803"/>
              <a:gd name="connsiteY10496" fmla="*/ 161986 h 5071844"/>
              <a:gd name="connsiteX10497" fmla="*/ 759660 w 10020803"/>
              <a:gd name="connsiteY10497" fmla="*/ 150815 h 5071844"/>
              <a:gd name="connsiteX10498" fmla="*/ 776418 w 10020803"/>
              <a:gd name="connsiteY10498" fmla="*/ 145229 h 5071844"/>
              <a:gd name="connsiteX10499" fmla="*/ 804345 w 10020803"/>
              <a:gd name="connsiteY10499" fmla="*/ 139643 h 5071844"/>
              <a:gd name="connsiteX10500" fmla="*/ 804345 w 10020803"/>
              <a:gd name="connsiteY10500" fmla="*/ 122886 h 5071844"/>
              <a:gd name="connsiteX10501" fmla="*/ 815518 w 10020803"/>
              <a:gd name="connsiteY10501" fmla="*/ 122886 h 5071844"/>
              <a:gd name="connsiteX10502" fmla="*/ 826689 w 10020803"/>
              <a:gd name="connsiteY10502" fmla="*/ 122886 h 5071844"/>
              <a:gd name="connsiteX10503" fmla="*/ 832275 w 10020803"/>
              <a:gd name="connsiteY10503" fmla="*/ 117301 h 5071844"/>
              <a:gd name="connsiteX10504" fmla="*/ 860203 w 10020803"/>
              <a:gd name="connsiteY10504" fmla="*/ 122886 h 5071844"/>
              <a:gd name="connsiteX10505" fmla="*/ 888132 w 10020803"/>
              <a:gd name="connsiteY10505" fmla="*/ 139643 h 5071844"/>
              <a:gd name="connsiteX10506" fmla="*/ 899303 w 10020803"/>
              <a:gd name="connsiteY10506" fmla="*/ 139643 h 5071844"/>
              <a:gd name="connsiteX10507" fmla="*/ 932818 w 10020803"/>
              <a:gd name="connsiteY10507" fmla="*/ 134058 h 5071844"/>
              <a:gd name="connsiteX10508" fmla="*/ 971919 w 10020803"/>
              <a:gd name="connsiteY10508" fmla="*/ 139643 h 5071844"/>
              <a:gd name="connsiteX10509" fmla="*/ 988674 w 10020803"/>
              <a:gd name="connsiteY10509" fmla="*/ 139643 h 5071844"/>
              <a:gd name="connsiteX10510" fmla="*/ 1005433 w 10020803"/>
              <a:gd name="connsiteY10510" fmla="*/ 134058 h 5071844"/>
              <a:gd name="connsiteX10511" fmla="*/ 1005433 w 10020803"/>
              <a:gd name="connsiteY10511" fmla="*/ 145229 h 5071844"/>
              <a:gd name="connsiteX10512" fmla="*/ 999847 w 10020803"/>
              <a:gd name="connsiteY10512" fmla="*/ 150815 h 5071844"/>
              <a:gd name="connsiteX10513" fmla="*/ 1016604 w 10020803"/>
              <a:gd name="connsiteY10513" fmla="*/ 156400 h 5071844"/>
              <a:gd name="connsiteX10514" fmla="*/ 1027776 w 10020803"/>
              <a:gd name="connsiteY10514" fmla="*/ 145229 h 5071844"/>
              <a:gd name="connsiteX10515" fmla="*/ 1044533 w 10020803"/>
              <a:gd name="connsiteY10515" fmla="*/ 156400 h 5071844"/>
              <a:gd name="connsiteX10516" fmla="*/ 1061290 w 10020803"/>
              <a:gd name="connsiteY10516" fmla="*/ 156400 h 5071844"/>
              <a:gd name="connsiteX10517" fmla="*/ 1072461 w 10020803"/>
              <a:gd name="connsiteY10517" fmla="*/ 156400 h 5071844"/>
              <a:gd name="connsiteX10518" fmla="*/ 1072461 w 10020803"/>
              <a:gd name="connsiteY10518" fmla="*/ 145229 h 5071844"/>
              <a:gd name="connsiteX10519" fmla="*/ 1078047 w 10020803"/>
              <a:gd name="connsiteY10519" fmla="*/ 134058 h 5071844"/>
              <a:gd name="connsiteX10520" fmla="*/ 1083632 w 10020803"/>
              <a:gd name="connsiteY10520" fmla="*/ 150815 h 5071844"/>
              <a:gd name="connsiteX10521" fmla="*/ 1094804 w 10020803"/>
              <a:gd name="connsiteY10521" fmla="*/ 156400 h 5071844"/>
              <a:gd name="connsiteX10522" fmla="*/ 1105975 w 10020803"/>
              <a:gd name="connsiteY10522" fmla="*/ 145229 h 5071844"/>
              <a:gd name="connsiteX10523" fmla="*/ 1094804 w 10020803"/>
              <a:gd name="connsiteY10523" fmla="*/ 145229 h 5071844"/>
              <a:gd name="connsiteX10524" fmla="*/ 1105975 w 10020803"/>
              <a:gd name="connsiteY10524" fmla="*/ 134058 h 5071844"/>
              <a:gd name="connsiteX10525" fmla="*/ 1128318 w 10020803"/>
              <a:gd name="connsiteY10525" fmla="*/ 134058 h 5071844"/>
              <a:gd name="connsiteX10526" fmla="*/ 1150661 w 10020803"/>
              <a:gd name="connsiteY10526" fmla="*/ 134058 h 5071844"/>
              <a:gd name="connsiteX10527" fmla="*/ 1128318 w 10020803"/>
              <a:gd name="connsiteY10527" fmla="*/ 100542 h 5071844"/>
              <a:gd name="connsiteX10528" fmla="*/ 1117147 w 10020803"/>
              <a:gd name="connsiteY10528" fmla="*/ 100542 h 5071844"/>
              <a:gd name="connsiteX10529" fmla="*/ 1105975 w 10020803"/>
              <a:gd name="connsiteY10529" fmla="*/ 111715 h 5071844"/>
              <a:gd name="connsiteX10530" fmla="*/ 1094804 w 10020803"/>
              <a:gd name="connsiteY10530" fmla="*/ 122886 h 5071844"/>
              <a:gd name="connsiteX10531" fmla="*/ 1072461 w 10020803"/>
              <a:gd name="connsiteY10531" fmla="*/ 122886 h 5071844"/>
              <a:gd name="connsiteX10532" fmla="*/ 1061290 w 10020803"/>
              <a:gd name="connsiteY10532" fmla="*/ 134058 h 5071844"/>
              <a:gd name="connsiteX10533" fmla="*/ 1038947 w 10020803"/>
              <a:gd name="connsiteY10533" fmla="*/ 128472 h 5071844"/>
              <a:gd name="connsiteX10534" fmla="*/ 1050118 w 10020803"/>
              <a:gd name="connsiteY10534" fmla="*/ 111715 h 5071844"/>
              <a:gd name="connsiteX10535" fmla="*/ 1061290 w 10020803"/>
              <a:gd name="connsiteY10535" fmla="*/ 111715 h 5071844"/>
              <a:gd name="connsiteX10536" fmla="*/ 1083632 w 10020803"/>
              <a:gd name="connsiteY10536" fmla="*/ 111715 h 5071844"/>
              <a:gd name="connsiteX10537" fmla="*/ 1100390 w 10020803"/>
              <a:gd name="connsiteY10537" fmla="*/ 94958 h 5071844"/>
              <a:gd name="connsiteX10538" fmla="*/ 1100390 w 10020803"/>
              <a:gd name="connsiteY10538" fmla="*/ 83785 h 5071844"/>
              <a:gd name="connsiteX10539" fmla="*/ 1083632 w 10020803"/>
              <a:gd name="connsiteY10539" fmla="*/ 78201 h 5071844"/>
              <a:gd name="connsiteX10540" fmla="*/ 1083632 w 10020803"/>
              <a:gd name="connsiteY10540" fmla="*/ 89371 h 5071844"/>
              <a:gd name="connsiteX10541" fmla="*/ 1072461 w 10020803"/>
              <a:gd name="connsiteY10541" fmla="*/ 89371 h 5071844"/>
              <a:gd name="connsiteX10542" fmla="*/ 1050118 w 10020803"/>
              <a:gd name="connsiteY10542" fmla="*/ 67028 h 5071844"/>
              <a:gd name="connsiteX10543" fmla="*/ 804345 w 10020803"/>
              <a:gd name="connsiteY10543" fmla="*/ 55857 h 5071844"/>
              <a:gd name="connsiteX10544" fmla="*/ 815518 w 10020803"/>
              <a:gd name="connsiteY10544" fmla="*/ 67028 h 5071844"/>
              <a:gd name="connsiteX10545" fmla="*/ 804345 w 10020803"/>
              <a:gd name="connsiteY10545" fmla="*/ 67028 h 5071844"/>
              <a:gd name="connsiteX10546" fmla="*/ 804345 w 10020803"/>
              <a:gd name="connsiteY10546" fmla="*/ 55857 h 5071844"/>
              <a:gd name="connsiteX10547" fmla="*/ 1910322 w 10020803"/>
              <a:gd name="connsiteY10547" fmla="*/ 33514 h 5071844"/>
              <a:gd name="connsiteX10548" fmla="*/ 1921492 w 10020803"/>
              <a:gd name="connsiteY10548" fmla="*/ 44685 h 5071844"/>
              <a:gd name="connsiteX10549" fmla="*/ 1910322 w 10020803"/>
              <a:gd name="connsiteY10549" fmla="*/ 44685 h 5071844"/>
              <a:gd name="connsiteX10550" fmla="*/ 1820949 w 10020803"/>
              <a:gd name="connsiteY10550" fmla="*/ 33514 h 5071844"/>
              <a:gd name="connsiteX10551" fmla="*/ 1887978 w 10020803"/>
              <a:gd name="connsiteY10551" fmla="*/ 67028 h 5071844"/>
              <a:gd name="connsiteX10552" fmla="*/ 1832121 w 10020803"/>
              <a:gd name="connsiteY10552" fmla="*/ 55857 h 5071844"/>
              <a:gd name="connsiteX10553" fmla="*/ 1586349 w 10020803"/>
              <a:gd name="connsiteY10553" fmla="*/ 33514 h 5071844"/>
              <a:gd name="connsiteX10554" fmla="*/ 1591933 w 10020803"/>
              <a:gd name="connsiteY10554" fmla="*/ 39101 h 5071844"/>
              <a:gd name="connsiteX10555" fmla="*/ 1597520 w 10020803"/>
              <a:gd name="connsiteY10555" fmla="*/ 44685 h 5071844"/>
              <a:gd name="connsiteX10556" fmla="*/ 1586349 w 10020803"/>
              <a:gd name="connsiteY10556" fmla="*/ 44685 h 5071844"/>
              <a:gd name="connsiteX10557" fmla="*/ 1586349 w 10020803"/>
              <a:gd name="connsiteY10557" fmla="*/ 33514 h 5071844"/>
              <a:gd name="connsiteX10558" fmla="*/ 1072461 w 10020803"/>
              <a:gd name="connsiteY10558" fmla="*/ 0 h 5071844"/>
              <a:gd name="connsiteX10559" fmla="*/ 1083632 w 10020803"/>
              <a:gd name="connsiteY10559" fmla="*/ 0 h 5071844"/>
              <a:gd name="connsiteX10560" fmla="*/ 1072461 w 10020803"/>
              <a:gd name="connsiteY10560" fmla="*/ 11171 h 5071844"/>
              <a:gd name="connsiteX10561" fmla="*/ 1072461 w 10020803"/>
              <a:gd name="connsiteY10561" fmla="*/ 0 h 5071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</a:cxnLst>
            <a:rect l="l" t="t" r="r" b="b"/>
            <a:pathLst>
              <a:path w="10020803" h="5071844">
                <a:moveTo>
                  <a:pt x="7808854" y="5038330"/>
                </a:moveTo>
                <a:cubicBezTo>
                  <a:pt x="7853538" y="5045778"/>
                  <a:pt x="7883330" y="5056950"/>
                  <a:pt x="7898225" y="5071844"/>
                </a:cubicBezTo>
                <a:lnTo>
                  <a:pt x="7831197" y="5060673"/>
                </a:lnTo>
                <a:cubicBezTo>
                  <a:pt x="7823748" y="5053226"/>
                  <a:pt x="7816302" y="5045778"/>
                  <a:pt x="7808854" y="5038330"/>
                </a:cubicBezTo>
                <a:close/>
                <a:moveTo>
                  <a:pt x="8990235" y="4965716"/>
                </a:moveTo>
                <a:cubicBezTo>
                  <a:pt x="8992098" y="4965716"/>
                  <a:pt x="8993029" y="4967577"/>
                  <a:pt x="8993029" y="4971302"/>
                </a:cubicBezTo>
                <a:lnTo>
                  <a:pt x="8981856" y="4971302"/>
                </a:lnTo>
                <a:cubicBezTo>
                  <a:pt x="8985581" y="4967577"/>
                  <a:pt x="8988373" y="4965716"/>
                  <a:pt x="8990235" y="4965716"/>
                </a:cubicBezTo>
                <a:close/>
                <a:moveTo>
                  <a:pt x="8635542" y="4915445"/>
                </a:moveTo>
                <a:lnTo>
                  <a:pt x="8680227" y="4915445"/>
                </a:lnTo>
                <a:lnTo>
                  <a:pt x="8680227" y="4926616"/>
                </a:lnTo>
                <a:cubicBezTo>
                  <a:pt x="8672779" y="4926616"/>
                  <a:pt x="8665333" y="4926616"/>
                  <a:pt x="8657885" y="4926616"/>
                </a:cubicBezTo>
                <a:cubicBezTo>
                  <a:pt x="8650436" y="4919168"/>
                  <a:pt x="8642990" y="4915445"/>
                  <a:pt x="8635542" y="4915445"/>
                </a:cubicBezTo>
                <a:close/>
                <a:moveTo>
                  <a:pt x="8579685" y="4904272"/>
                </a:moveTo>
                <a:lnTo>
                  <a:pt x="8602028" y="4904272"/>
                </a:lnTo>
                <a:lnTo>
                  <a:pt x="8602028" y="4915445"/>
                </a:lnTo>
                <a:close/>
                <a:moveTo>
                  <a:pt x="8769600" y="4814901"/>
                </a:moveTo>
                <a:lnTo>
                  <a:pt x="8791941" y="4826072"/>
                </a:lnTo>
                <a:lnTo>
                  <a:pt x="8836628" y="4837244"/>
                </a:lnTo>
                <a:cubicBezTo>
                  <a:pt x="8851523" y="4844692"/>
                  <a:pt x="8868280" y="4854001"/>
                  <a:pt x="8886899" y="4865172"/>
                </a:cubicBezTo>
                <a:cubicBezTo>
                  <a:pt x="8905519" y="4876345"/>
                  <a:pt x="8933448" y="4889378"/>
                  <a:pt x="8970686" y="4904272"/>
                </a:cubicBezTo>
                <a:cubicBezTo>
                  <a:pt x="9015372" y="4926616"/>
                  <a:pt x="9052609" y="4945236"/>
                  <a:pt x="9082400" y="4960130"/>
                </a:cubicBezTo>
                <a:cubicBezTo>
                  <a:pt x="9097296" y="4960130"/>
                  <a:pt x="9114053" y="4967579"/>
                  <a:pt x="9132671" y="4982473"/>
                </a:cubicBezTo>
                <a:cubicBezTo>
                  <a:pt x="9151291" y="4997368"/>
                  <a:pt x="9162462" y="5004816"/>
                  <a:pt x="9166187" y="5004816"/>
                </a:cubicBezTo>
                <a:cubicBezTo>
                  <a:pt x="9169910" y="5004816"/>
                  <a:pt x="9171772" y="5008541"/>
                  <a:pt x="9171772" y="5015987"/>
                </a:cubicBezTo>
                <a:cubicBezTo>
                  <a:pt x="9171772" y="5023436"/>
                  <a:pt x="9171772" y="5030882"/>
                  <a:pt x="9171772" y="5038330"/>
                </a:cubicBezTo>
                <a:lnTo>
                  <a:pt x="9160601" y="5027159"/>
                </a:lnTo>
                <a:cubicBezTo>
                  <a:pt x="9153153" y="5027159"/>
                  <a:pt x="9147567" y="5025298"/>
                  <a:pt x="9143844" y="5021573"/>
                </a:cubicBezTo>
                <a:cubicBezTo>
                  <a:pt x="9140121" y="5017850"/>
                  <a:pt x="9138257" y="5015987"/>
                  <a:pt x="9138257" y="5015987"/>
                </a:cubicBezTo>
                <a:lnTo>
                  <a:pt x="9115914" y="5015987"/>
                </a:lnTo>
                <a:cubicBezTo>
                  <a:pt x="9115914" y="5008541"/>
                  <a:pt x="9108467" y="5001093"/>
                  <a:pt x="9093571" y="4993645"/>
                </a:cubicBezTo>
                <a:cubicBezTo>
                  <a:pt x="9078677" y="4986198"/>
                  <a:pt x="9069366" y="4982473"/>
                  <a:pt x="9065643" y="4982473"/>
                </a:cubicBezTo>
                <a:cubicBezTo>
                  <a:pt x="9061920" y="4982473"/>
                  <a:pt x="9061920" y="4984336"/>
                  <a:pt x="9065643" y="4988059"/>
                </a:cubicBezTo>
                <a:cubicBezTo>
                  <a:pt x="9069366" y="4991782"/>
                  <a:pt x="9071229" y="4995507"/>
                  <a:pt x="9071229" y="4999230"/>
                </a:cubicBezTo>
                <a:cubicBezTo>
                  <a:pt x="9071229" y="5002955"/>
                  <a:pt x="9061920" y="4997368"/>
                  <a:pt x="9043300" y="4982473"/>
                </a:cubicBezTo>
                <a:cubicBezTo>
                  <a:pt x="9024680" y="4967579"/>
                  <a:pt x="9015372" y="4956407"/>
                  <a:pt x="9015372" y="4948959"/>
                </a:cubicBezTo>
                <a:cubicBezTo>
                  <a:pt x="9015372" y="4941511"/>
                  <a:pt x="8993029" y="4930340"/>
                  <a:pt x="8948342" y="4915445"/>
                </a:cubicBezTo>
                <a:lnTo>
                  <a:pt x="8914828" y="4893102"/>
                </a:lnTo>
                <a:cubicBezTo>
                  <a:pt x="8914828" y="4893102"/>
                  <a:pt x="8911105" y="4893102"/>
                  <a:pt x="8903657" y="4893102"/>
                </a:cubicBezTo>
                <a:cubicBezTo>
                  <a:pt x="8896208" y="4893102"/>
                  <a:pt x="8892485" y="4893102"/>
                  <a:pt x="8892485" y="4893102"/>
                </a:cubicBezTo>
                <a:lnTo>
                  <a:pt x="8870142" y="4881929"/>
                </a:lnTo>
                <a:lnTo>
                  <a:pt x="8858971" y="4881929"/>
                </a:lnTo>
                <a:lnTo>
                  <a:pt x="8847799" y="4870758"/>
                </a:lnTo>
                <a:cubicBezTo>
                  <a:pt x="8847799" y="4870758"/>
                  <a:pt x="8844076" y="4870758"/>
                  <a:pt x="8836628" y="4870758"/>
                </a:cubicBezTo>
                <a:lnTo>
                  <a:pt x="8803114" y="4848415"/>
                </a:lnTo>
                <a:close/>
                <a:moveTo>
                  <a:pt x="6993336" y="4803730"/>
                </a:moveTo>
                <a:lnTo>
                  <a:pt x="7015680" y="4814901"/>
                </a:lnTo>
                <a:cubicBezTo>
                  <a:pt x="7008232" y="4814901"/>
                  <a:pt x="7002646" y="4813040"/>
                  <a:pt x="6998922" y="4809315"/>
                </a:cubicBezTo>
                <a:cubicBezTo>
                  <a:pt x="6995200" y="4805592"/>
                  <a:pt x="6993336" y="4803730"/>
                  <a:pt x="6993336" y="4803730"/>
                </a:cubicBezTo>
                <a:close/>
                <a:moveTo>
                  <a:pt x="8724913" y="4792558"/>
                </a:moveTo>
                <a:lnTo>
                  <a:pt x="8747257" y="4803730"/>
                </a:lnTo>
                <a:cubicBezTo>
                  <a:pt x="8754704" y="4811178"/>
                  <a:pt x="8754704" y="4814901"/>
                  <a:pt x="8747257" y="4814901"/>
                </a:cubicBezTo>
                <a:lnTo>
                  <a:pt x="8736084" y="4803730"/>
                </a:lnTo>
                <a:cubicBezTo>
                  <a:pt x="8736084" y="4803730"/>
                  <a:pt x="8734223" y="4801869"/>
                  <a:pt x="8730499" y="4798144"/>
                </a:cubicBezTo>
                <a:cubicBezTo>
                  <a:pt x="8726776" y="4794421"/>
                  <a:pt x="8724913" y="4792558"/>
                  <a:pt x="8724913" y="4792558"/>
                </a:cubicBezTo>
                <a:close/>
                <a:moveTo>
                  <a:pt x="8713742" y="4770215"/>
                </a:moveTo>
                <a:lnTo>
                  <a:pt x="8724913" y="4781387"/>
                </a:lnTo>
                <a:lnTo>
                  <a:pt x="8713742" y="4781387"/>
                </a:lnTo>
                <a:close/>
                <a:moveTo>
                  <a:pt x="6903965" y="4770215"/>
                </a:moveTo>
                <a:lnTo>
                  <a:pt x="6915136" y="4770215"/>
                </a:lnTo>
                <a:lnTo>
                  <a:pt x="6993336" y="4803730"/>
                </a:lnTo>
                <a:cubicBezTo>
                  <a:pt x="6985888" y="4811178"/>
                  <a:pt x="6956099" y="4800007"/>
                  <a:pt x="6903965" y="4770215"/>
                </a:cubicBezTo>
                <a:close/>
                <a:moveTo>
                  <a:pt x="8669056" y="4759044"/>
                </a:moveTo>
                <a:cubicBezTo>
                  <a:pt x="8676504" y="4759044"/>
                  <a:pt x="8680227" y="4760907"/>
                  <a:pt x="8680227" y="4764630"/>
                </a:cubicBezTo>
                <a:cubicBezTo>
                  <a:pt x="8680227" y="4768353"/>
                  <a:pt x="8682090" y="4770215"/>
                  <a:pt x="8685813" y="4770215"/>
                </a:cubicBezTo>
                <a:cubicBezTo>
                  <a:pt x="8689536" y="4770215"/>
                  <a:pt x="8695122" y="4773939"/>
                  <a:pt x="8702570" y="4781387"/>
                </a:cubicBezTo>
                <a:lnTo>
                  <a:pt x="8702570" y="4792558"/>
                </a:lnTo>
                <a:cubicBezTo>
                  <a:pt x="8702570" y="4792558"/>
                  <a:pt x="8700709" y="4792558"/>
                  <a:pt x="8696985" y="4792558"/>
                </a:cubicBezTo>
                <a:cubicBezTo>
                  <a:pt x="8693261" y="4792558"/>
                  <a:pt x="8691399" y="4788835"/>
                  <a:pt x="8691399" y="4781387"/>
                </a:cubicBezTo>
                <a:cubicBezTo>
                  <a:pt x="8683950" y="4781387"/>
                  <a:pt x="8676504" y="4777664"/>
                  <a:pt x="8669056" y="4770215"/>
                </a:cubicBezTo>
                <a:close/>
                <a:moveTo>
                  <a:pt x="7227938" y="4725530"/>
                </a:moveTo>
                <a:lnTo>
                  <a:pt x="7239108" y="4725530"/>
                </a:lnTo>
                <a:cubicBezTo>
                  <a:pt x="7254002" y="4732977"/>
                  <a:pt x="7261452" y="4736701"/>
                  <a:pt x="7261452" y="4736701"/>
                </a:cubicBezTo>
                <a:lnTo>
                  <a:pt x="7250280" y="4736701"/>
                </a:lnTo>
                <a:lnTo>
                  <a:pt x="7227938" y="4736701"/>
                </a:lnTo>
                <a:close/>
                <a:moveTo>
                  <a:pt x="7507224" y="4658500"/>
                </a:moveTo>
                <a:lnTo>
                  <a:pt x="7507224" y="4669672"/>
                </a:lnTo>
                <a:cubicBezTo>
                  <a:pt x="7499775" y="4669672"/>
                  <a:pt x="7496052" y="4669672"/>
                  <a:pt x="7496052" y="4669672"/>
                </a:cubicBezTo>
                <a:cubicBezTo>
                  <a:pt x="7496052" y="4662225"/>
                  <a:pt x="7499775" y="4658500"/>
                  <a:pt x="7507224" y="4658500"/>
                </a:cubicBezTo>
                <a:close/>
                <a:moveTo>
                  <a:pt x="8434455" y="4647329"/>
                </a:moveTo>
                <a:lnTo>
                  <a:pt x="8445627" y="4647329"/>
                </a:lnTo>
                <a:cubicBezTo>
                  <a:pt x="8453075" y="4654777"/>
                  <a:pt x="8454936" y="4658500"/>
                  <a:pt x="8451213" y="4658500"/>
                </a:cubicBezTo>
                <a:cubicBezTo>
                  <a:pt x="8447488" y="4658500"/>
                  <a:pt x="8441904" y="4654777"/>
                  <a:pt x="8434455" y="4647329"/>
                </a:cubicBezTo>
                <a:close/>
                <a:moveTo>
                  <a:pt x="7875882" y="4647329"/>
                </a:moveTo>
                <a:cubicBezTo>
                  <a:pt x="7883330" y="4647329"/>
                  <a:pt x="7894502" y="4651054"/>
                  <a:pt x="7909396" y="4658500"/>
                </a:cubicBezTo>
                <a:cubicBezTo>
                  <a:pt x="7916845" y="4658500"/>
                  <a:pt x="7922430" y="4658500"/>
                  <a:pt x="7926153" y="4658500"/>
                </a:cubicBezTo>
                <a:cubicBezTo>
                  <a:pt x="7929878" y="4658500"/>
                  <a:pt x="7931739" y="4658500"/>
                  <a:pt x="7931739" y="4658500"/>
                </a:cubicBezTo>
                <a:lnTo>
                  <a:pt x="7931739" y="4669672"/>
                </a:lnTo>
                <a:lnTo>
                  <a:pt x="7942912" y="4669672"/>
                </a:lnTo>
                <a:cubicBezTo>
                  <a:pt x="7942912" y="4669672"/>
                  <a:pt x="7948496" y="4669672"/>
                  <a:pt x="7959668" y="4669672"/>
                </a:cubicBezTo>
                <a:cubicBezTo>
                  <a:pt x="7970840" y="4669672"/>
                  <a:pt x="7980148" y="4669672"/>
                  <a:pt x="7987596" y="4669672"/>
                </a:cubicBezTo>
                <a:lnTo>
                  <a:pt x="8032283" y="4692016"/>
                </a:lnTo>
                <a:lnTo>
                  <a:pt x="8065797" y="4692016"/>
                </a:lnTo>
                <a:cubicBezTo>
                  <a:pt x="8073244" y="4692016"/>
                  <a:pt x="8076968" y="4695739"/>
                  <a:pt x="8076968" y="4703187"/>
                </a:cubicBezTo>
                <a:lnTo>
                  <a:pt x="8099311" y="4703187"/>
                </a:lnTo>
                <a:cubicBezTo>
                  <a:pt x="8106760" y="4703187"/>
                  <a:pt x="8110484" y="4706911"/>
                  <a:pt x="8110484" y="4714357"/>
                </a:cubicBezTo>
                <a:lnTo>
                  <a:pt x="8099311" y="4714357"/>
                </a:lnTo>
                <a:lnTo>
                  <a:pt x="8032283" y="4703187"/>
                </a:lnTo>
                <a:lnTo>
                  <a:pt x="8043454" y="4714357"/>
                </a:lnTo>
                <a:lnTo>
                  <a:pt x="8032283" y="4714357"/>
                </a:lnTo>
                <a:lnTo>
                  <a:pt x="8043454" y="4725530"/>
                </a:lnTo>
                <a:cubicBezTo>
                  <a:pt x="8065797" y="4725530"/>
                  <a:pt x="8076968" y="4723668"/>
                  <a:pt x="8076968" y="4719944"/>
                </a:cubicBezTo>
                <a:cubicBezTo>
                  <a:pt x="8076968" y="4716220"/>
                  <a:pt x="8078831" y="4714357"/>
                  <a:pt x="8082554" y="4714357"/>
                </a:cubicBezTo>
                <a:cubicBezTo>
                  <a:pt x="8086277" y="4714357"/>
                  <a:pt x="8084417" y="4718082"/>
                  <a:pt x="8076968" y="4725530"/>
                </a:cubicBezTo>
                <a:lnTo>
                  <a:pt x="8088140" y="4736701"/>
                </a:lnTo>
                <a:lnTo>
                  <a:pt x="8043454" y="4736701"/>
                </a:lnTo>
                <a:cubicBezTo>
                  <a:pt x="8013662" y="4736701"/>
                  <a:pt x="7995046" y="4732977"/>
                  <a:pt x="7987596" y="4725530"/>
                </a:cubicBezTo>
                <a:cubicBezTo>
                  <a:pt x="7987596" y="4725530"/>
                  <a:pt x="7987596" y="4721807"/>
                  <a:pt x="7987596" y="4714357"/>
                </a:cubicBezTo>
                <a:lnTo>
                  <a:pt x="7998768" y="4703187"/>
                </a:lnTo>
                <a:cubicBezTo>
                  <a:pt x="7998768" y="4703187"/>
                  <a:pt x="7996906" y="4703187"/>
                  <a:pt x="7993182" y="4703187"/>
                </a:cubicBezTo>
                <a:cubicBezTo>
                  <a:pt x="7989460" y="4703187"/>
                  <a:pt x="7983874" y="4703187"/>
                  <a:pt x="7976426" y="4703187"/>
                </a:cubicBezTo>
                <a:lnTo>
                  <a:pt x="7965253" y="4703187"/>
                </a:lnTo>
                <a:lnTo>
                  <a:pt x="7965253" y="4714357"/>
                </a:lnTo>
                <a:lnTo>
                  <a:pt x="7954082" y="4703187"/>
                </a:lnTo>
                <a:cubicBezTo>
                  <a:pt x="7954082" y="4688291"/>
                  <a:pt x="7950359" y="4684568"/>
                  <a:pt x="7942912" y="4692016"/>
                </a:cubicBezTo>
                <a:lnTo>
                  <a:pt x="7920568" y="4703187"/>
                </a:lnTo>
                <a:lnTo>
                  <a:pt x="7909396" y="4692016"/>
                </a:lnTo>
                <a:lnTo>
                  <a:pt x="7875882" y="4692016"/>
                </a:lnTo>
                <a:cubicBezTo>
                  <a:pt x="7875882" y="4692016"/>
                  <a:pt x="7874020" y="4692016"/>
                  <a:pt x="7870296" y="4692016"/>
                </a:cubicBezTo>
                <a:cubicBezTo>
                  <a:pt x="7866572" y="4692016"/>
                  <a:pt x="7860988" y="4692016"/>
                  <a:pt x="7853538" y="4692016"/>
                </a:cubicBezTo>
                <a:cubicBezTo>
                  <a:pt x="7838644" y="4692016"/>
                  <a:pt x="7831197" y="4695739"/>
                  <a:pt x="7831197" y="4703187"/>
                </a:cubicBezTo>
                <a:lnTo>
                  <a:pt x="7842368" y="4703187"/>
                </a:lnTo>
                <a:cubicBezTo>
                  <a:pt x="7849816" y="4703187"/>
                  <a:pt x="7849816" y="4705050"/>
                  <a:pt x="7842368" y="4708773"/>
                </a:cubicBezTo>
                <a:cubicBezTo>
                  <a:pt x="7834920" y="4712496"/>
                  <a:pt x="7825610" y="4712496"/>
                  <a:pt x="7814438" y="4708773"/>
                </a:cubicBezTo>
                <a:cubicBezTo>
                  <a:pt x="7803268" y="4705050"/>
                  <a:pt x="7786510" y="4699463"/>
                  <a:pt x="7764168" y="4692016"/>
                </a:cubicBezTo>
                <a:cubicBezTo>
                  <a:pt x="7741824" y="4684568"/>
                  <a:pt x="7730653" y="4677119"/>
                  <a:pt x="7730653" y="4669672"/>
                </a:cubicBezTo>
                <a:lnTo>
                  <a:pt x="7764168" y="4680843"/>
                </a:lnTo>
                <a:cubicBezTo>
                  <a:pt x="7771615" y="4688291"/>
                  <a:pt x="7777201" y="4690153"/>
                  <a:pt x="7780924" y="4686430"/>
                </a:cubicBezTo>
                <a:cubicBezTo>
                  <a:pt x="7784648" y="4682706"/>
                  <a:pt x="7790234" y="4684568"/>
                  <a:pt x="7797682" y="4692016"/>
                </a:cubicBezTo>
                <a:cubicBezTo>
                  <a:pt x="7805130" y="4684568"/>
                  <a:pt x="7808854" y="4680843"/>
                  <a:pt x="7808854" y="4680843"/>
                </a:cubicBezTo>
                <a:cubicBezTo>
                  <a:pt x="7808854" y="4680843"/>
                  <a:pt x="7812577" y="4680843"/>
                  <a:pt x="7820024" y="4680843"/>
                </a:cubicBezTo>
                <a:cubicBezTo>
                  <a:pt x="7827472" y="4680843"/>
                  <a:pt x="7831197" y="4680843"/>
                  <a:pt x="7831197" y="4680843"/>
                </a:cubicBezTo>
                <a:cubicBezTo>
                  <a:pt x="7846091" y="4680843"/>
                  <a:pt x="7853538" y="4678982"/>
                  <a:pt x="7853538" y="4675257"/>
                </a:cubicBezTo>
                <a:cubicBezTo>
                  <a:pt x="7853538" y="4671534"/>
                  <a:pt x="7855402" y="4665948"/>
                  <a:pt x="7859125" y="4658500"/>
                </a:cubicBezTo>
                <a:cubicBezTo>
                  <a:pt x="7862848" y="4651054"/>
                  <a:pt x="7868434" y="4647329"/>
                  <a:pt x="7875882" y="4647329"/>
                </a:cubicBezTo>
                <a:close/>
                <a:moveTo>
                  <a:pt x="7164100" y="4642542"/>
                </a:moveTo>
                <a:lnTo>
                  <a:pt x="7172080" y="4658500"/>
                </a:lnTo>
                <a:cubicBezTo>
                  <a:pt x="7172080" y="4658500"/>
                  <a:pt x="7168356" y="4654777"/>
                  <a:pt x="7160908" y="4647329"/>
                </a:cubicBezTo>
                <a:close/>
                <a:moveTo>
                  <a:pt x="8255712" y="4636158"/>
                </a:moveTo>
                <a:lnTo>
                  <a:pt x="8266883" y="4636158"/>
                </a:lnTo>
                <a:lnTo>
                  <a:pt x="8278055" y="4647329"/>
                </a:lnTo>
                <a:lnTo>
                  <a:pt x="8300398" y="4647329"/>
                </a:lnTo>
                <a:cubicBezTo>
                  <a:pt x="8307846" y="4647329"/>
                  <a:pt x="8311569" y="4651054"/>
                  <a:pt x="8311569" y="4658500"/>
                </a:cubicBezTo>
                <a:cubicBezTo>
                  <a:pt x="8311569" y="4658500"/>
                  <a:pt x="8307846" y="4658500"/>
                  <a:pt x="8300398" y="4658500"/>
                </a:cubicBezTo>
                <a:lnTo>
                  <a:pt x="8266883" y="4647329"/>
                </a:lnTo>
                <a:close/>
                <a:moveTo>
                  <a:pt x="7160908" y="4636158"/>
                </a:moveTo>
                <a:cubicBezTo>
                  <a:pt x="7164632" y="4636158"/>
                  <a:pt x="7166494" y="4637089"/>
                  <a:pt x="7166494" y="4638951"/>
                </a:cubicBezTo>
                <a:lnTo>
                  <a:pt x="7164100" y="4642542"/>
                </a:lnTo>
                <a:close/>
                <a:moveTo>
                  <a:pt x="8534998" y="4624986"/>
                </a:moveTo>
                <a:cubicBezTo>
                  <a:pt x="8534998" y="4632434"/>
                  <a:pt x="8538721" y="4636158"/>
                  <a:pt x="8546171" y="4636158"/>
                </a:cubicBezTo>
                <a:cubicBezTo>
                  <a:pt x="8553618" y="4636158"/>
                  <a:pt x="8557341" y="4636158"/>
                  <a:pt x="8557341" y="4636158"/>
                </a:cubicBezTo>
                <a:lnTo>
                  <a:pt x="8546171" y="4647329"/>
                </a:lnTo>
                <a:lnTo>
                  <a:pt x="8546171" y="4658500"/>
                </a:lnTo>
                <a:lnTo>
                  <a:pt x="8534998" y="4658500"/>
                </a:lnTo>
                <a:lnTo>
                  <a:pt x="8523827" y="4647329"/>
                </a:lnTo>
                <a:lnTo>
                  <a:pt x="8512655" y="4647329"/>
                </a:lnTo>
                <a:cubicBezTo>
                  <a:pt x="8520104" y="4647329"/>
                  <a:pt x="8523827" y="4643605"/>
                  <a:pt x="8523827" y="4636158"/>
                </a:cubicBezTo>
                <a:close/>
                <a:moveTo>
                  <a:pt x="8456798" y="4624986"/>
                </a:moveTo>
                <a:cubicBezTo>
                  <a:pt x="8456798" y="4624986"/>
                  <a:pt x="8460521" y="4628711"/>
                  <a:pt x="8467970" y="4636158"/>
                </a:cubicBezTo>
                <a:lnTo>
                  <a:pt x="8456798" y="4636158"/>
                </a:lnTo>
                <a:close/>
                <a:moveTo>
                  <a:pt x="7954082" y="4624986"/>
                </a:moveTo>
                <a:cubicBezTo>
                  <a:pt x="7961530" y="4632434"/>
                  <a:pt x="7976426" y="4638020"/>
                  <a:pt x="7998768" y="4641743"/>
                </a:cubicBezTo>
                <a:cubicBezTo>
                  <a:pt x="8021110" y="4645468"/>
                  <a:pt x="8032283" y="4647329"/>
                  <a:pt x="8032283" y="4647329"/>
                </a:cubicBezTo>
                <a:lnTo>
                  <a:pt x="7965253" y="4647329"/>
                </a:lnTo>
                <a:close/>
                <a:moveTo>
                  <a:pt x="6915136" y="4624986"/>
                </a:moveTo>
                <a:cubicBezTo>
                  <a:pt x="6922585" y="4624986"/>
                  <a:pt x="6930032" y="4626848"/>
                  <a:pt x="6937479" y="4630572"/>
                </a:cubicBezTo>
                <a:cubicBezTo>
                  <a:pt x="6944926" y="4634295"/>
                  <a:pt x="6950513" y="4634295"/>
                  <a:pt x="6954236" y="4630572"/>
                </a:cubicBezTo>
                <a:cubicBezTo>
                  <a:pt x="6957959" y="4626848"/>
                  <a:pt x="6976579" y="4630572"/>
                  <a:pt x="7010094" y="4641743"/>
                </a:cubicBezTo>
                <a:cubicBezTo>
                  <a:pt x="7043608" y="4652915"/>
                  <a:pt x="7064089" y="4662225"/>
                  <a:pt x="7071537" y="4669672"/>
                </a:cubicBezTo>
                <a:cubicBezTo>
                  <a:pt x="7078984" y="4677119"/>
                  <a:pt x="7086430" y="4680843"/>
                  <a:pt x="7093880" y="4680843"/>
                </a:cubicBezTo>
                <a:cubicBezTo>
                  <a:pt x="7093880" y="4680843"/>
                  <a:pt x="7097603" y="4680843"/>
                  <a:pt x="7105051" y="4680843"/>
                </a:cubicBezTo>
                <a:cubicBezTo>
                  <a:pt x="7112498" y="4680843"/>
                  <a:pt x="7116223" y="4684568"/>
                  <a:pt x="7116223" y="4692016"/>
                </a:cubicBezTo>
                <a:cubicBezTo>
                  <a:pt x="7131117" y="4692016"/>
                  <a:pt x="7144151" y="4695739"/>
                  <a:pt x="7155322" y="4703187"/>
                </a:cubicBezTo>
                <a:cubicBezTo>
                  <a:pt x="7166494" y="4710634"/>
                  <a:pt x="7172080" y="4714357"/>
                  <a:pt x="7172080" y="4714357"/>
                </a:cubicBezTo>
                <a:cubicBezTo>
                  <a:pt x="7164631" y="4714357"/>
                  <a:pt x="7149737" y="4710634"/>
                  <a:pt x="7127394" y="4703187"/>
                </a:cubicBezTo>
                <a:cubicBezTo>
                  <a:pt x="7105051" y="4695739"/>
                  <a:pt x="7088294" y="4690153"/>
                  <a:pt x="7077123" y="4686430"/>
                </a:cubicBezTo>
                <a:cubicBezTo>
                  <a:pt x="7065950" y="4682706"/>
                  <a:pt x="7056642" y="4680843"/>
                  <a:pt x="7049194" y="4680843"/>
                </a:cubicBezTo>
                <a:cubicBezTo>
                  <a:pt x="7041746" y="4680843"/>
                  <a:pt x="7038022" y="4680843"/>
                  <a:pt x="7038022" y="4680843"/>
                </a:cubicBezTo>
                <a:lnTo>
                  <a:pt x="7026850" y="4669672"/>
                </a:lnTo>
                <a:lnTo>
                  <a:pt x="7004507" y="4658500"/>
                </a:lnTo>
                <a:cubicBezTo>
                  <a:pt x="7004507" y="4651054"/>
                  <a:pt x="6985888" y="4647329"/>
                  <a:pt x="6948650" y="4647329"/>
                </a:cubicBezTo>
                <a:close/>
                <a:moveTo>
                  <a:pt x="6903965" y="4624986"/>
                </a:moveTo>
                <a:lnTo>
                  <a:pt x="6915136" y="4636158"/>
                </a:lnTo>
                <a:cubicBezTo>
                  <a:pt x="6907688" y="4636158"/>
                  <a:pt x="6903965" y="4634295"/>
                  <a:pt x="6903965" y="4630572"/>
                </a:cubicBezTo>
                <a:cubicBezTo>
                  <a:pt x="6903965" y="4626848"/>
                  <a:pt x="6903965" y="4624986"/>
                  <a:pt x="6903965" y="4624986"/>
                </a:cubicBezTo>
                <a:close/>
                <a:moveTo>
                  <a:pt x="8143998" y="4613815"/>
                </a:moveTo>
                <a:lnTo>
                  <a:pt x="8162150" y="4615211"/>
                </a:lnTo>
                <a:cubicBezTo>
                  <a:pt x="8181702" y="4618004"/>
                  <a:pt x="8205441" y="4624986"/>
                  <a:pt x="8233368" y="4636158"/>
                </a:cubicBezTo>
                <a:lnTo>
                  <a:pt x="8211026" y="4636158"/>
                </a:lnTo>
                <a:cubicBezTo>
                  <a:pt x="8192407" y="4632434"/>
                  <a:pt x="8175650" y="4627778"/>
                  <a:pt x="8160754" y="4622194"/>
                </a:cubicBezTo>
                <a:close/>
                <a:moveTo>
                  <a:pt x="8702570" y="4591472"/>
                </a:moveTo>
                <a:lnTo>
                  <a:pt x="8713742" y="4591472"/>
                </a:lnTo>
                <a:lnTo>
                  <a:pt x="8702570" y="4602643"/>
                </a:lnTo>
                <a:close/>
                <a:moveTo>
                  <a:pt x="8266883" y="4591472"/>
                </a:moveTo>
                <a:cubicBezTo>
                  <a:pt x="8274332" y="4591472"/>
                  <a:pt x="8281778" y="4591472"/>
                  <a:pt x="8289226" y="4591472"/>
                </a:cubicBezTo>
                <a:lnTo>
                  <a:pt x="8356256" y="4602643"/>
                </a:lnTo>
                <a:cubicBezTo>
                  <a:pt x="8356256" y="4602643"/>
                  <a:pt x="8359978" y="4598920"/>
                  <a:pt x="8367426" y="4591472"/>
                </a:cubicBezTo>
                <a:lnTo>
                  <a:pt x="8378598" y="4602643"/>
                </a:lnTo>
                <a:lnTo>
                  <a:pt x="8400941" y="4613815"/>
                </a:lnTo>
                <a:cubicBezTo>
                  <a:pt x="8415836" y="4621261"/>
                  <a:pt x="8423284" y="4623125"/>
                  <a:pt x="8423284" y="4619400"/>
                </a:cubicBezTo>
                <a:cubicBezTo>
                  <a:pt x="8423284" y="4615677"/>
                  <a:pt x="8427007" y="4613815"/>
                  <a:pt x="8434455" y="4613815"/>
                </a:cubicBezTo>
                <a:cubicBezTo>
                  <a:pt x="8434455" y="4621261"/>
                  <a:pt x="8434455" y="4624986"/>
                  <a:pt x="8434455" y="4624986"/>
                </a:cubicBezTo>
                <a:cubicBezTo>
                  <a:pt x="8434455" y="4632434"/>
                  <a:pt x="8430731" y="4636158"/>
                  <a:pt x="8423284" y="4636158"/>
                </a:cubicBezTo>
                <a:cubicBezTo>
                  <a:pt x="8415836" y="4636158"/>
                  <a:pt x="8404664" y="4632434"/>
                  <a:pt x="8389770" y="4624986"/>
                </a:cubicBezTo>
                <a:cubicBezTo>
                  <a:pt x="8367426" y="4624986"/>
                  <a:pt x="8356256" y="4624986"/>
                  <a:pt x="8356256" y="4624986"/>
                </a:cubicBezTo>
                <a:close/>
                <a:moveTo>
                  <a:pt x="8099311" y="4591472"/>
                </a:moveTo>
                <a:cubicBezTo>
                  <a:pt x="8106760" y="4591472"/>
                  <a:pt x="8112345" y="4593334"/>
                  <a:pt x="8116068" y="4597058"/>
                </a:cubicBezTo>
                <a:cubicBezTo>
                  <a:pt x="8117930" y="4598920"/>
                  <a:pt x="8121188" y="4601247"/>
                  <a:pt x="8125844" y="4604039"/>
                </a:cubicBezTo>
                <a:lnTo>
                  <a:pt x="8143996" y="4613814"/>
                </a:lnTo>
                <a:lnTo>
                  <a:pt x="8121654" y="4602643"/>
                </a:lnTo>
                <a:lnTo>
                  <a:pt x="8099311" y="4602643"/>
                </a:lnTo>
                <a:close/>
                <a:moveTo>
                  <a:pt x="7585424" y="4591472"/>
                </a:moveTo>
                <a:lnTo>
                  <a:pt x="7607766" y="4602643"/>
                </a:lnTo>
                <a:lnTo>
                  <a:pt x="7641282" y="4602643"/>
                </a:lnTo>
                <a:cubicBezTo>
                  <a:pt x="7626386" y="4595197"/>
                  <a:pt x="7630110" y="4591472"/>
                  <a:pt x="7652452" y="4591472"/>
                </a:cubicBezTo>
                <a:lnTo>
                  <a:pt x="7663624" y="4591472"/>
                </a:lnTo>
                <a:cubicBezTo>
                  <a:pt x="7656176" y="4591472"/>
                  <a:pt x="7656176" y="4595197"/>
                  <a:pt x="7663624" y="4602643"/>
                </a:cubicBezTo>
                <a:lnTo>
                  <a:pt x="7741824" y="4624986"/>
                </a:lnTo>
                <a:cubicBezTo>
                  <a:pt x="7771615" y="4632434"/>
                  <a:pt x="7782788" y="4639882"/>
                  <a:pt x="7775338" y="4647329"/>
                </a:cubicBezTo>
                <a:lnTo>
                  <a:pt x="7786510" y="4647329"/>
                </a:lnTo>
                <a:cubicBezTo>
                  <a:pt x="7786510" y="4639882"/>
                  <a:pt x="7795820" y="4639882"/>
                  <a:pt x="7814438" y="4647329"/>
                </a:cubicBezTo>
                <a:cubicBezTo>
                  <a:pt x="7833058" y="4654777"/>
                  <a:pt x="7842368" y="4658500"/>
                  <a:pt x="7842368" y="4658500"/>
                </a:cubicBezTo>
                <a:lnTo>
                  <a:pt x="7775338" y="4658500"/>
                </a:lnTo>
                <a:cubicBezTo>
                  <a:pt x="7767890" y="4651054"/>
                  <a:pt x="7758581" y="4647329"/>
                  <a:pt x="7747410" y="4647329"/>
                </a:cubicBezTo>
                <a:cubicBezTo>
                  <a:pt x="7736240" y="4647329"/>
                  <a:pt x="7726930" y="4651054"/>
                  <a:pt x="7719481" y="4658500"/>
                </a:cubicBezTo>
                <a:cubicBezTo>
                  <a:pt x="7712033" y="4658500"/>
                  <a:pt x="7704587" y="4658500"/>
                  <a:pt x="7697139" y="4658500"/>
                </a:cubicBezTo>
                <a:cubicBezTo>
                  <a:pt x="7682244" y="4658500"/>
                  <a:pt x="7674796" y="4660362"/>
                  <a:pt x="7674796" y="4664086"/>
                </a:cubicBezTo>
                <a:cubicBezTo>
                  <a:pt x="7674796" y="4667811"/>
                  <a:pt x="7671073" y="4669672"/>
                  <a:pt x="7663624" y="4669672"/>
                </a:cubicBezTo>
                <a:lnTo>
                  <a:pt x="7652452" y="4658500"/>
                </a:lnTo>
                <a:cubicBezTo>
                  <a:pt x="7652452" y="4651054"/>
                  <a:pt x="7648730" y="4647329"/>
                  <a:pt x="7641282" y="4647329"/>
                </a:cubicBezTo>
                <a:lnTo>
                  <a:pt x="7641282" y="4636158"/>
                </a:lnTo>
                <a:cubicBezTo>
                  <a:pt x="7633832" y="4636158"/>
                  <a:pt x="7630110" y="4632434"/>
                  <a:pt x="7630110" y="4624986"/>
                </a:cubicBezTo>
                <a:cubicBezTo>
                  <a:pt x="7630110" y="4624986"/>
                  <a:pt x="7626386" y="4624986"/>
                  <a:pt x="7618938" y="4624986"/>
                </a:cubicBezTo>
                <a:lnTo>
                  <a:pt x="7596596" y="4602643"/>
                </a:lnTo>
                <a:close/>
                <a:moveTo>
                  <a:pt x="7004507" y="4591472"/>
                </a:moveTo>
                <a:lnTo>
                  <a:pt x="7038022" y="4613815"/>
                </a:lnTo>
                <a:cubicBezTo>
                  <a:pt x="7052916" y="4628711"/>
                  <a:pt x="7060364" y="4628711"/>
                  <a:pt x="7060364" y="4613815"/>
                </a:cubicBezTo>
                <a:cubicBezTo>
                  <a:pt x="7060364" y="4613815"/>
                  <a:pt x="7065950" y="4613815"/>
                  <a:pt x="7077123" y="4613815"/>
                </a:cubicBezTo>
                <a:cubicBezTo>
                  <a:pt x="7088294" y="4613815"/>
                  <a:pt x="7097603" y="4613815"/>
                  <a:pt x="7105051" y="4613815"/>
                </a:cubicBezTo>
                <a:lnTo>
                  <a:pt x="7093880" y="4624986"/>
                </a:lnTo>
                <a:cubicBezTo>
                  <a:pt x="7086430" y="4624986"/>
                  <a:pt x="7080846" y="4626848"/>
                  <a:pt x="7077123" y="4630572"/>
                </a:cubicBezTo>
                <a:cubicBezTo>
                  <a:pt x="7073400" y="4634295"/>
                  <a:pt x="7071537" y="4636158"/>
                  <a:pt x="7071537" y="4636158"/>
                </a:cubicBezTo>
                <a:cubicBezTo>
                  <a:pt x="7064089" y="4628711"/>
                  <a:pt x="7060364" y="4628711"/>
                  <a:pt x="7060364" y="4636158"/>
                </a:cubicBezTo>
                <a:lnTo>
                  <a:pt x="7038022" y="4624986"/>
                </a:lnTo>
                <a:cubicBezTo>
                  <a:pt x="7030574" y="4617538"/>
                  <a:pt x="7026850" y="4613815"/>
                  <a:pt x="7026850" y="4613815"/>
                </a:cubicBezTo>
                <a:close/>
                <a:moveTo>
                  <a:pt x="6211335" y="4591472"/>
                </a:moveTo>
                <a:lnTo>
                  <a:pt x="6222506" y="4591472"/>
                </a:lnTo>
                <a:lnTo>
                  <a:pt x="6244849" y="4602643"/>
                </a:lnTo>
                <a:cubicBezTo>
                  <a:pt x="6229953" y="4602643"/>
                  <a:pt x="6218782" y="4598920"/>
                  <a:pt x="6211335" y="4591472"/>
                </a:cubicBezTo>
                <a:close/>
                <a:moveTo>
                  <a:pt x="7216766" y="4580300"/>
                </a:moveTo>
                <a:lnTo>
                  <a:pt x="7250280" y="4591472"/>
                </a:lnTo>
                <a:cubicBezTo>
                  <a:pt x="7242832" y="4598920"/>
                  <a:pt x="7235386" y="4598920"/>
                  <a:pt x="7227938" y="4591472"/>
                </a:cubicBezTo>
                <a:close/>
                <a:moveTo>
                  <a:pt x="8434455" y="4569129"/>
                </a:moveTo>
                <a:cubicBezTo>
                  <a:pt x="8449350" y="4569129"/>
                  <a:pt x="8449350" y="4576577"/>
                  <a:pt x="8434455" y="4591472"/>
                </a:cubicBezTo>
                <a:cubicBezTo>
                  <a:pt x="8427007" y="4591472"/>
                  <a:pt x="8423284" y="4587747"/>
                  <a:pt x="8423284" y="4580300"/>
                </a:cubicBezTo>
                <a:cubicBezTo>
                  <a:pt x="8423284" y="4572853"/>
                  <a:pt x="8427007" y="4569129"/>
                  <a:pt x="8434455" y="4569129"/>
                </a:cubicBezTo>
                <a:close/>
                <a:moveTo>
                  <a:pt x="7283795" y="4569129"/>
                </a:moveTo>
                <a:lnTo>
                  <a:pt x="7294966" y="4580300"/>
                </a:lnTo>
                <a:cubicBezTo>
                  <a:pt x="7294966" y="4580300"/>
                  <a:pt x="7291242" y="4580300"/>
                  <a:pt x="7283795" y="4580300"/>
                </a:cubicBezTo>
                <a:cubicBezTo>
                  <a:pt x="7283795" y="4572853"/>
                  <a:pt x="7283795" y="4569129"/>
                  <a:pt x="7283795" y="4569129"/>
                </a:cubicBezTo>
                <a:close/>
                <a:moveTo>
                  <a:pt x="8143998" y="4557958"/>
                </a:moveTo>
                <a:cubicBezTo>
                  <a:pt x="8151445" y="4557958"/>
                  <a:pt x="8155168" y="4557958"/>
                  <a:pt x="8155168" y="4557958"/>
                </a:cubicBezTo>
                <a:cubicBezTo>
                  <a:pt x="8155168" y="4557958"/>
                  <a:pt x="8158892" y="4557958"/>
                  <a:pt x="8166340" y="4557958"/>
                </a:cubicBezTo>
                <a:lnTo>
                  <a:pt x="8155168" y="4569129"/>
                </a:lnTo>
                <a:close/>
                <a:moveTo>
                  <a:pt x="8032283" y="4557958"/>
                </a:moveTo>
                <a:lnTo>
                  <a:pt x="8054626" y="4569129"/>
                </a:lnTo>
                <a:cubicBezTo>
                  <a:pt x="8054626" y="4569129"/>
                  <a:pt x="8058349" y="4572853"/>
                  <a:pt x="8065797" y="4580300"/>
                </a:cubicBezTo>
                <a:lnTo>
                  <a:pt x="8054626" y="4580300"/>
                </a:lnTo>
                <a:lnTo>
                  <a:pt x="8043454" y="4580300"/>
                </a:lnTo>
                <a:cubicBezTo>
                  <a:pt x="8036006" y="4580300"/>
                  <a:pt x="8028560" y="4580300"/>
                  <a:pt x="8021110" y="4580300"/>
                </a:cubicBezTo>
                <a:cubicBezTo>
                  <a:pt x="8013662" y="4580300"/>
                  <a:pt x="8009940" y="4580300"/>
                  <a:pt x="8009940" y="4580300"/>
                </a:cubicBezTo>
                <a:lnTo>
                  <a:pt x="7998768" y="4591472"/>
                </a:lnTo>
                <a:lnTo>
                  <a:pt x="7987596" y="4580300"/>
                </a:lnTo>
                <a:cubicBezTo>
                  <a:pt x="7987596" y="4580300"/>
                  <a:pt x="7991320" y="4580300"/>
                  <a:pt x="7998768" y="4580300"/>
                </a:cubicBezTo>
                <a:cubicBezTo>
                  <a:pt x="8006216" y="4580300"/>
                  <a:pt x="8013662" y="4576577"/>
                  <a:pt x="8021110" y="4569129"/>
                </a:cubicBezTo>
                <a:cubicBezTo>
                  <a:pt x="8028560" y="4561681"/>
                  <a:pt x="8032283" y="4557958"/>
                  <a:pt x="8032283" y="4557958"/>
                </a:cubicBezTo>
                <a:close/>
                <a:moveTo>
                  <a:pt x="7797682" y="4557958"/>
                </a:moveTo>
                <a:cubicBezTo>
                  <a:pt x="7805130" y="4557958"/>
                  <a:pt x="7812577" y="4557958"/>
                  <a:pt x="7820024" y="4557958"/>
                </a:cubicBezTo>
                <a:lnTo>
                  <a:pt x="7820024" y="4569129"/>
                </a:lnTo>
                <a:cubicBezTo>
                  <a:pt x="7812577" y="4569129"/>
                  <a:pt x="7805130" y="4565404"/>
                  <a:pt x="7797682" y="4557958"/>
                </a:cubicBezTo>
                <a:close/>
                <a:moveTo>
                  <a:pt x="7138565" y="4557958"/>
                </a:moveTo>
                <a:lnTo>
                  <a:pt x="7149737" y="4557958"/>
                </a:lnTo>
                <a:cubicBezTo>
                  <a:pt x="7164631" y="4557958"/>
                  <a:pt x="7172080" y="4561681"/>
                  <a:pt x="7172080" y="4569129"/>
                </a:cubicBezTo>
                <a:cubicBezTo>
                  <a:pt x="7157185" y="4569129"/>
                  <a:pt x="7146014" y="4565404"/>
                  <a:pt x="7138565" y="4557958"/>
                </a:cubicBezTo>
                <a:close/>
                <a:moveTo>
                  <a:pt x="9115914" y="4546786"/>
                </a:moveTo>
                <a:lnTo>
                  <a:pt x="9127087" y="4557958"/>
                </a:lnTo>
                <a:lnTo>
                  <a:pt x="9115914" y="4557958"/>
                </a:lnTo>
                <a:close/>
                <a:moveTo>
                  <a:pt x="8076968" y="4546786"/>
                </a:moveTo>
                <a:lnTo>
                  <a:pt x="8132825" y="4557958"/>
                </a:lnTo>
                <a:lnTo>
                  <a:pt x="8099311" y="4557958"/>
                </a:lnTo>
                <a:close/>
                <a:moveTo>
                  <a:pt x="7663624" y="4546786"/>
                </a:moveTo>
                <a:cubicBezTo>
                  <a:pt x="7671073" y="4546786"/>
                  <a:pt x="7674796" y="4548647"/>
                  <a:pt x="7674796" y="4552372"/>
                </a:cubicBezTo>
                <a:cubicBezTo>
                  <a:pt x="7674796" y="4556096"/>
                  <a:pt x="7672933" y="4557958"/>
                  <a:pt x="7669210" y="4557958"/>
                </a:cubicBezTo>
                <a:cubicBezTo>
                  <a:pt x="7665486" y="4557958"/>
                  <a:pt x="7663624" y="4554233"/>
                  <a:pt x="7663624" y="4546786"/>
                </a:cubicBezTo>
                <a:close/>
                <a:moveTo>
                  <a:pt x="6144305" y="4546786"/>
                </a:moveTo>
                <a:cubicBezTo>
                  <a:pt x="6151753" y="4554233"/>
                  <a:pt x="6155477" y="4561681"/>
                  <a:pt x="6155477" y="4569129"/>
                </a:cubicBezTo>
                <a:lnTo>
                  <a:pt x="6133134" y="4569129"/>
                </a:lnTo>
                <a:cubicBezTo>
                  <a:pt x="6125686" y="4569129"/>
                  <a:pt x="6121963" y="4565404"/>
                  <a:pt x="6121963" y="4557958"/>
                </a:cubicBezTo>
                <a:close/>
                <a:moveTo>
                  <a:pt x="8121654" y="4535615"/>
                </a:moveTo>
                <a:cubicBezTo>
                  <a:pt x="8129102" y="4535615"/>
                  <a:pt x="8136550" y="4537476"/>
                  <a:pt x="8143998" y="4541201"/>
                </a:cubicBezTo>
                <a:cubicBezTo>
                  <a:pt x="8151445" y="4544924"/>
                  <a:pt x="8155168" y="4546786"/>
                  <a:pt x="8155168" y="4546786"/>
                </a:cubicBezTo>
                <a:cubicBezTo>
                  <a:pt x="8147720" y="4554233"/>
                  <a:pt x="8143998" y="4557958"/>
                  <a:pt x="8143998" y="4557958"/>
                </a:cubicBezTo>
                <a:cubicBezTo>
                  <a:pt x="8143998" y="4557958"/>
                  <a:pt x="8143998" y="4554233"/>
                  <a:pt x="8143998" y="4546786"/>
                </a:cubicBezTo>
                <a:close/>
                <a:moveTo>
                  <a:pt x="7920568" y="4535615"/>
                </a:moveTo>
                <a:cubicBezTo>
                  <a:pt x="7928016" y="4535615"/>
                  <a:pt x="7933602" y="4535615"/>
                  <a:pt x="7937326" y="4535615"/>
                </a:cubicBezTo>
                <a:cubicBezTo>
                  <a:pt x="7941048" y="4535615"/>
                  <a:pt x="7942912" y="4535615"/>
                  <a:pt x="7942912" y="4535615"/>
                </a:cubicBezTo>
                <a:cubicBezTo>
                  <a:pt x="7942912" y="4543062"/>
                  <a:pt x="7935462" y="4546786"/>
                  <a:pt x="7920568" y="4546786"/>
                </a:cubicBezTo>
                <a:lnTo>
                  <a:pt x="7909396" y="4546786"/>
                </a:lnTo>
                <a:cubicBezTo>
                  <a:pt x="7909396" y="4539339"/>
                  <a:pt x="7913119" y="4535615"/>
                  <a:pt x="7920568" y="4535615"/>
                </a:cubicBezTo>
                <a:close/>
                <a:moveTo>
                  <a:pt x="6627471" y="4532123"/>
                </a:moveTo>
                <a:cubicBezTo>
                  <a:pt x="6649814" y="4530727"/>
                  <a:pt x="6663779" y="4535615"/>
                  <a:pt x="6669364" y="4546786"/>
                </a:cubicBezTo>
                <a:cubicBezTo>
                  <a:pt x="6654470" y="4546786"/>
                  <a:pt x="6643297" y="4546786"/>
                  <a:pt x="6635850" y="4546786"/>
                </a:cubicBezTo>
                <a:cubicBezTo>
                  <a:pt x="6620956" y="4539339"/>
                  <a:pt x="6609783" y="4535615"/>
                  <a:pt x="6602336" y="4535615"/>
                </a:cubicBezTo>
                <a:cubicBezTo>
                  <a:pt x="6611644" y="4533753"/>
                  <a:pt x="6620023" y="4532588"/>
                  <a:pt x="6627471" y="4532123"/>
                </a:cubicBezTo>
                <a:close/>
                <a:moveTo>
                  <a:pt x="6568822" y="4524442"/>
                </a:moveTo>
                <a:lnTo>
                  <a:pt x="6579992" y="4524442"/>
                </a:lnTo>
                <a:cubicBezTo>
                  <a:pt x="6579992" y="4531890"/>
                  <a:pt x="6578130" y="4535615"/>
                  <a:pt x="6574408" y="4535615"/>
                </a:cubicBezTo>
                <a:cubicBezTo>
                  <a:pt x="6570683" y="4535615"/>
                  <a:pt x="6568822" y="4531890"/>
                  <a:pt x="6568822" y="4524442"/>
                </a:cubicBezTo>
                <a:close/>
                <a:moveTo>
                  <a:pt x="8444231" y="4518858"/>
                </a:moveTo>
                <a:cubicBezTo>
                  <a:pt x="8445160" y="4518858"/>
                  <a:pt x="8445627" y="4520719"/>
                  <a:pt x="8445627" y="4524442"/>
                </a:cubicBezTo>
                <a:cubicBezTo>
                  <a:pt x="8453075" y="4524442"/>
                  <a:pt x="8453075" y="4528167"/>
                  <a:pt x="8445627" y="4535615"/>
                </a:cubicBezTo>
                <a:cubicBezTo>
                  <a:pt x="8438179" y="4535615"/>
                  <a:pt x="8436318" y="4531890"/>
                  <a:pt x="8440041" y="4524442"/>
                </a:cubicBezTo>
                <a:cubicBezTo>
                  <a:pt x="8441902" y="4520719"/>
                  <a:pt x="8443298" y="4518858"/>
                  <a:pt x="8444231" y="4518858"/>
                </a:cubicBezTo>
                <a:close/>
                <a:moveTo>
                  <a:pt x="8093726" y="4518858"/>
                </a:moveTo>
                <a:lnTo>
                  <a:pt x="8103501" y="4525840"/>
                </a:lnTo>
                <a:cubicBezTo>
                  <a:pt x="8108155" y="4528632"/>
                  <a:pt x="8114206" y="4531890"/>
                  <a:pt x="8121654" y="4535615"/>
                </a:cubicBezTo>
                <a:cubicBezTo>
                  <a:pt x="8114206" y="4535615"/>
                  <a:pt x="8108620" y="4535615"/>
                  <a:pt x="8104897" y="4535615"/>
                </a:cubicBezTo>
                <a:cubicBezTo>
                  <a:pt x="8101174" y="4535615"/>
                  <a:pt x="8099311" y="4531890"/>
                  <a:pt x="8099311" y="4524442"/>
                </a:cubicBezTo>
                <a:close/>
                <a:moveTo>
                  <a:pt x="7920568" y="4513272"/>
                </a:moveTo>
                <a:lnTo>
                  <a:pt x="7931739" y="4513272"/>
                </a:lnTo>
                <a:cubicBezTo>
                  <a:pt x="7931739" y="4520719"/>
                  <a:pt x="7929878" y="4524442"/>
                  <a:pt x="7926153" y="4524442"/>
                </a:cubicBezTo>
                <a:cubicBezTo>
                  <a:pt x="7922430" y="4524442"/>
                  <a:pt x="7920568" y="4520719"/>
                  <a:pt x="7920568" y="4513272"/>
                </a:cubicBezTo>
                <a:close/>
                <a:moveTo>
                  <a:pt x="7306136" y="4513272"/>
                </a:moveTo>
                <a:lnTo>
                  <a:pt x="7283795" y="4524442"/>
                </a:lnTo>
                <a:cubicBezTo>
                  <a:pt x="7298689" y="4524442"/>
                  <a:pt x="7306136" y="4524442"/>
                  <a:pt x="7306136" y="4524442"/>
                </a:cubicBezTo>
                <a:lnTo>
                  <a:pt x="7328480" y="4535615"/>
                </a:lnTo>
                <a:cubicBezTo>
                  <a:pt x="7328480" y="4543062"/>
                  <a:pt x="7326618" y="4546786"/>
                  <a:pt x="7322896" y="4546786"/>
                </a:cubicBezTo>
                <a:lnTo>
                  <a:pt x="7339652" y="4546786"/>
                </a:lnTo>
                <a:lnTo>
                  <a:pt x="7339652" y="4524442"/>
                </a:lnTo>
                <a:lnTo>
                  <a:pt x="7328480" y="4524442"/>
                </a:lnTo>
                <a:close/>
                <a:moveTo>
                  <a:pt x="7183252" y="4513272"/>
                </a:moveTo>
                <a:lnTo>
                  <a:pt x="7183252" y="4524442"/>
                </a:lnTo>
                <a:cubicBezTo>
                  <a:pt x="7183252" y="4524442"/>
                  <a:pt x="7179528" y="4524442"/>
                  <a:pt x="7172080" y="4524442"/>
                </a:cubicBezTo>
                <a:close/>
                <a:moveTo>
                  <a:pt x="7750202" y="4507685"/>
                </a:moveTo>
                <a:cubicBezTo>
                  <a:pt x="7752064" y="4507685"/>
                  <a:pt x="7752996" y="4509548"/>
                  <a:pt x="7752996" y="4513272"/>
                </a:cubicBezTo>
                <a:lnTo>
                  <a:pt x="7741824" y="4513272"/>
                </a:lnTo>
                <a:cubicBezTo>
                  <a:pt x="7745548" y="4509548"/>
                  <a:pt x="7748341" y="4507685"/>
                  <a:pt x="7750202" y="4507685"/>
                </a:cubicBezTo>
                <a:close/>
                <a:moveTo>
                  <a:pt x="7462538" y="4502101"/>
                </a:moveTo>
                <a:lnTo>
                  <a:pt x="7507224" y="4513272"/>
                </a:lnTo>
                <a:cubicBezTo>
                  <a:pt x="7499775" y="4513272"/>
                  <a:pt x="7492328" y="4513272"/>
                  <a:pt x="7484881" y="4513272"/>
                </a:cubicBezTo>
                <a:cubicBezTo>
                  <a:pt x="7477433" y="4513272"/>
                  <a:pt x="7469986" y="4509547"/>
                  <a:pt x="7462538" y="4502101"/>
                </a:cubicBezTo>
                <a:close/>
                <a:moveTo>
                  <a:pt x="6948650" y="4502101"/>
                </a:moveTo>
                <a:lnTo>
                  <a:pt x="6959822" y="4502101"/>
                </a:lnTo>
                <a:cubicBezTo>
                  <a:pt x="6974716" y="4502101"/>
                  <a:pt x="6985888" y="4505824"/>
                  <a:pt x="6993336" y="4513272"/>
                </a:cubicBezTo>
                <a:cubicBezTo>
                  <a:pt x="6978442" y="4513272"/>
                  <a:pt x="6967270" y="4513272"/>
                  <a:pt x="6959822" y="4513272"/>
                </a:cubicBezTo>
                <a:close/>
                <a:moveTo>
                  <a:pt x="8716535" y="4483946"/>
                </a:moveTo>
                <a:cubicBezTo>
                  <a:pt x="8718396" y="4483015"/>
                  <a:pt x="8721189" y="4483481"/>
                  <a:pt x="8724913" y="4485344"/>
                </a:cubicBezTo>
                <a:cubicBezTo>
                  <a:pt x="8732361" y="4489067"/>
                  <a:pt x="8747257" y="4490928"/>
                  <a:pt x="8769600" y="4490928"/>
                </a:cubicBezTo>
                <a:lnTo>
                  <a:pt x="8814285" y="4502101"/>
                </a:lnTo>
                <a:cubicBezTo>
                  <a:pt x="8814285" y="4509547"/>
                  <a:pt x="8810562" y="4513272"/>
                  <a:pt x="8803114" y="4513272"/>
                </a:cubicBezTo>
                <a:lnTo>
                  <a:pt x="8758427" y="4502101"/>
                </a:lnTo>
                <a:lnTo>
                  <a:pt x="8713742" y="4490928"/>
                </a:lnTo>
                <a:cubicBezTo>
                  <a:pt x="8713742" y="4487205"/>
                  <a:pt x="8714672" y="4484878"/>
                  <a:pt x="8716535" y="4483946"/>
                </a:cubicBezTo>
                <a:close/>
                <a:moveTo>
                  <a:pt x="8278055" y="4479757"/>
                </a:moveTo>
                <a:lnTo>
                  <a:pt x="8300398" y="4479757"/>
                </a:lnTo>
                <a:lnTo>
                  <a:pt x="8300398" y="4490928"/>
                </a:lnTo>
                <a:cubicBezTo>
                  <a:pt x="8292949" y="4490928"/>
                  <a:pt x="8287364" y="4490928"/>
                  <a:pt x="8283640" y="4490928"/>
                </a:cubicBezTo>
                <a:cubicBezTo>
                  <a:pt x="8279916" y="4490928"/>
                  <a:pt x="8278055" y="4487205"/>
                  <a:pt x="8278055" y="4479757"/>
                </a:cubicBezTo>
                <a:close/>
                <a:moveTo>
                  <a:pt x="8099311" y="4479757"/>
                </a:moveTo>
                <a:cubicBezTo>
                  <a:pt x="8099311" y="4479757"/>
                  <a:pt x="8103034" y="4483481"/>
                  <a:pt x="8110484" y="4490928"/>
                </a:cubicBezTo>
                <a:lnTo>
                  <a:pt x="8099311" y="4490928"/>
                </a:lnTo>
                <a:lnTo>
                  <a:pt x="8088140" y="4490928"/>
                </a:lnTo>
                <a:cubicBezTo>
                  <a:pt x="8095588" y="4483481"/>
                  <a:pt x="8099311" y="4479757"/>
                  <a:pt x="8099311" y="4479757"/>
                </a:cubicBezTo>
                <a:close/>
                <a:moveTo>
                  <a:pt x="6836936" y="4479757"/>
                </a:moveTo>
                <a:lnTo>
                  <a:pt x="6848108" y="4479757"/>
                </a:lnTo>
                <a:lnTo>
                  <a:pt x="6937479" y="4502101"/>
                </a:lnTo>
                <a:cubicBezTo>
                  <a:pt x="6922585" y="4502101"/>
                  <a:pt x="6915136" y="4502101"/>
                  <a:pt x="6915136" y="4502101"/>
                </a:cubicBezTo>
                <a:cubicBezTo>
                  <a:pt x="6900242" y="4494653"/>
                  <a:pt x="6885345" y="4490928"/>
                  <a:pt x="6870451" y="4490928"/>
                </a:cubicBezTo>
                <a:cubicBezTo>
                  <a:pt x="6863002" y="4490928"/>
                  <a:pt x="6855556" y="4489067"/>
                  <a:pt x="6848108" y="4485344"/>
                </a:cubicBezTo>
                <a:cubicBezTo>
                  <a:pt x="6840658" y="4481619"/>
                  <a:pt x="6836936" y="4479757"/>
                  <a:pt x="6836936" y="4479757"/>
                </a:cubicBezTo>
                <a:close/>
                <a:moveTo>
                  <a:pt x="7294966" y="4468585"/>
                </a:moveTo>
                <a:cubicBezTo>
                  <a:pt x="7302414" y="4476033"/>
                  <a:pt x="7306136" y="4479757"/>
                  <a:pt x="7306136" y="4479757"/>
                </a:cubicBezTo>
                <a:cubicBezTo>
                  <a:pt x="7306136" y="4479757"/>
                  <a:pt x="7306136" y="4481619"/>
                  <a:pt x="7306136" y="4485344"/>
                </a:cubicBezTo>
                <a:cubicBezTo>
                  <a:pt x="7306136" y="4489067"/>
                  <a:pt x="7309862" y="4490928"/>
                  <a:pt x="7317309" y="4490928"/>
                </a:cubicBezTo>
                <a:cubicBezTo>
                  <a:pt x="7324757" y="4490928"/>
                  <a:pt x="7328480" y="4494653"/>
                  <a:pt x="7328480" y="4502101"/>
                </a:cubicBezTo>
                <a:cubicBezTo>
                  <a:pt x="7335929" y="4509547"/>
                  <a:pt x="7358271" y="4516996"/>
                  <a:pt x="7395510" y="4524442"/>
                </a:cubicBezTo>
                <a:lnTo>
                  <a:pt x="7406680" y="4535615"/>
                </a:lnTo>
                <a:lnTo>
                  <a:pt x="7429024" y="4535615"/>
                </a:lnTo>
                <a:cubicBezTo>
                  <a:pt x="7443918" y="4535615"/>
                  <a:pt x="7462538" y="4539339"/>
                  <a:pt x="7484881" y="4546786"/>
                </a:cubicBezTo>
                <a:cubicBezTo>
                  <a:pt x="7507224" y="4554233"/>
                  <a:pt x="7525842" y="4557958"/>
                  <a:pt x="7540738" y="4557958"/>
                </a:cubicBezTo>
                <a:cubicBezTo>
                  <a:pt x="7548186" y="4565404"/>
                  <a:pt x="7555632" y="4569129"/>
                  <a:pt x="7563082" y="4569129"/>
                </a:cubicBezTo>
                <a:cubicBezTo>
                  <a:pt x="7563082" y="4569129"/>
                  <a:pt x="7566804" y="4569129"/>
                  <a:pt x="7574252" y="4569129"/>
                </a:cubicBezTo>
                <a:cubicBezTo>
                  <a:pt x="7581700" y="4569129"/>
                  <a:pt x="7589148" y="4572853"/>
                  <a:pt x="7596596" y="4580300"/>
                </a:cubicBezTo>
                <a:lnTo>
                  <a:pt x="7607766" y="4591472"/>
                </a:lnTo>
                <a:lnTo>
                  <a:pt x="7596596" y="4591472"/>
                </a:lnTo>
                <a:lnTo>
                  <a:pt x="7585424" y="4591472"/>
                </a:lnTo>
                <a:lnTo>
                  <a:pt x="7574252" y="4591472"/>
                </a:lnTo>
                <a:cubicBezTo>
                  <a:pt x="7581700" y="4598920"/>
                  <a:pt x="7583562" y="4604504"/>
                  <a:pt x="7579838" y="4608229"/>
                </a:cubicBezTo>
                <a:cubicBezTo>
                  <a:pt x="7576116" y="4611954"/>
                  <a:pt x="7572390" y="4613815"/>
                  <a:pt x="7568666" y="4613815"/>
                </a:cubicBezTo>
                <a:cubicBezTo>
                  <a:pt x="7564943" y="4613815"/>
                  <a:pt x="7563082" y="4610091"/>
                  <a:pt x="7563082" y="4602643"/>
                </a:cubicBezTo>
                <a:lnTo>
                  <a:pt x="7529568" y="4591472"/>
                </a:lnTo>
                <a:lnTo>
                  <a:pt x="7462538" y="4569129"/>
                </a:lnTo>
                <a:lnTo>
                  <a:pt x="7406680" y="4557958"/>
                </a:lnTo>
                <a:cubicBezTo>
                  <a:pt x="7406680" y="4557958"/>
                  <a:pt x="7404818" y="4554233"/>
                  <a:pt x="7401094" y="4546786"/>
                </a:cubicBezTo>
                <a:cubicBezTo>
                  <a:pt x="7397371" y="4539339"/>
                  <a:pt x="7395510" y="4533753"/>
                  <a:pt x="7395510" y="4530029"/>
                </a:cubicBezTo>
                <a:cubicBezTo>
                  <a:pt x="7395510" y="4526304"/>
                  <a:pt x="7391786" y="4524442"/>
                  <a:pt x="7384337" y="4524442"/>
                </a:cubicBezTo>
                <a:cubicBezTo>
                  <a:pt x="7376890" y="4524442"/>
                  <a:pt x="7375028" y="4528167"/>
                  <a:pt x="7378752" y="4535615"/>
                </a:cubicBezTo>
                <a:cubicBezTo>
                  <a:pt x="7382476" y="4543062"/>
                  <a:pt x="7378752" y="4548647"/>
                  <a:pt x="7367580" y="4552372"/>
                </a:cubicBezTo>
                <a:cubicBezTo>
                  <a:pt x="7356410" y="4556096"/>
                  <a:pt x="7350823" y="4557958"/>
                  <a:pt x="7350823" y="4557958"/>
                </a:cubicBezTo>
                <a:cubicBezTo>
                  <a:pt x="7343376" y="4557958"/>
                  <a:pt x="7339652" y="4561681"/>
                  <a:pt x="7339652" y="4569129"/>
                </a:cubicBezTo>
                <a:cubicBezTo>
                  <a:pt x="7332203" y="4576577"/>
                  <a:pt x="7324757" y="4576577"/>
                  <a:pt x="7317309" y="4569129"/>
                </a:cubicBezTo>
                <a:cubicBezTo>
                  <a:pt x="7309862" y="4569129"/>
                  <a:pt x="7306136" y="4569129"/>
                  <a:pt x="7306136" y="4569129"/>
                </a:cubicBezTo>
                <a:cubicBezTo>
                  <a:pt x="7306136" y="4569129"/>
                  <a:pt x="7304275" y="4567267"/>
                  <a:pt x="7300552" y="4563543"/>
                </a:cubicBezTo>
                <a:cubicBezTo>
                  <a:pt x="7296829" y="4559819"/>
                  <a:pt x="7294966" y="4557958"/>
                  <a:pt x="7294966" y="4557958"/>
                </a:cubicBezTo>
                <a:cubicBezTo>
                  <a:pt x="7294966" y="4550510"/>
                  <a:pt x="7293103" y="4546786"/>
                  <a:pt x="7289380" y="4546786"/>
                </a:cubicBezTo>
                <a:cubicBezTo>
                  <a:pt x="7285656" y="4546786"/>
                  <a:pt x="7283795" y="4546786"/>
                  <a:pt x="7283795" y="4546786"/>
                </a:cubicBezTo>
                <a:lnTo>
                  <a:pt x="7272622" y="4535615"/>
                </a:lnTo>
                <a:cubicBezTo>
                  <a:pt x="7272622" y="4528167"/>
                  <a:pt x="7272622" y="4520719"/>
                  <a:pt x="7272622" y="4513272"/>
                </a:cubicBezTo>
                <a:cubicBezTo>
                  <a:pt x="7272622" y="4498376"/>
                  <a:pt x="7261452" y="4490928"/>
                  <a:pt x="7239108" y="4490928"/>
                </a:cubicBezTo>
                <a:cubicBezTo>
                  <a:pt x="7231661" y="4490928"/>
                  <a:pt x="7224213" y="4487205"/>
                  <a:pt x="7216766" y="4479757"/>
                </a:cubicBezTo>
                <a:lnTo>
                  <a:pt x="7222352" y="4479757"/>
                </a:lnTo>
                <a:cubicBezTo>
                  <a:pt x="7226074" y="4479757"/>
                  <a:pt x="7227938" y="4479757"/>
                  <a:pt x="7227938" y="4479757"/>
                </a:cubicBezTo>
                <a:cubicBezTo>
                  <a:pt x="7235386" y="4479757"/>
                  <a:pt x="7250280" y="4479757"/>
                  <a:pt x="7272622" y="4479757"/>
                </a:cubicBezTo>
                <a:close/>
                <a:moveTo>
                  <a:pt x="7272622" y="4463000"/>
                </a:moveTo>
                <a:cubicBezTo>
                  <a:pt x="7276346" y="4463000"/>
                  <a:pt x="7280070" y="4464862"/>
                  <a:pt x="7283795" y="4468585"/>
                </a:cubicBezTo>
                <a:lnTo>
                  <a:pt x="7272622" y="4468585"/>
                </a:lnTo>
                <a:lnTo>
                  <a:pt x="7261452" y="4468585"/>
                </a:lnTo>
                <a:cubicBezTo>
                  <a:pt x="7265175" y="4464862"/>
                  <a:pt x="7268900" y="4463000"/>
                  <a:pt x="7272622" y="4463000"/>
                </a:cubicBezTo>
                <a:close/>
                <a:moveTo>
                  <a:pt x="7898225" y="4457414"/>
                </a:moveTo>
                <a:cubicBezTo>
                  <a:pt x="7905673" y="4457414"/>
                  <a:pt x="7916845" y="4459276"/>
                  <a:pt x="7931739" y="4463000"/>
                </a:cubicBezTo>
                <a:cubicBezTo>
                  <a:pt x="7946634" y="4466724"/>
                  <a:pt x="7957806" y="4468585"/>
                  <a:pt x="7965253" y="4468585"/>
                </a:cubicBezTo>
                <a:lnTo>
                  <a:pt x="7931739" y="4468585"/>
                </a:lnTo>
                <a:lnTo>
                  <a:pt x="7909396" y="4468585"/>
                </a:lnTo>
                <a:close/>
                <a:moveTo>
                  <a:pt x="7685967" y="4457414"/>
                </a:moveTo>
                <a:cubicBezTo>
                  <a:pt x="7685967" y="4464862"/>
                  <a:pt x="7687830" y="4468585"/>
                  <a:pt x="7691553" y="4468585"/>
                </a:cubicBezTo>
                <a:cubicBezTo>
                  <a:pt x="7695276" y="4468585"/>
                  <a:pt x="7697139" y="4468585"/>
                  <a:pt x="7697139" y="4468585"/>
                </a:cubicBezTo>
                <a:cubicBezTo>
                  <a:pt x="7697139" y="4476033"/>
                  <a:pt x="7695276" y="4479757"/>
                  <a:pt x="7691553" y="4479757"/>
                </a:cubicBezTo>
                <a:cubicBezTo>
                  <a:pt x="7687830" y="4479757"/>
                  <a:pt x="7685967" y="4479757"/>
                  <a:pt x="7685967" y="4479757"/>
                </a:cubicBezTo>
                <a:lnTo>
                  <a:pt x="7685967" y="4468585"/>
                </a:lnTo>
                <a:close/>
                <a:moveTo>
                  <a:pt x="6993336" y="4457414"/>
                </a:moveTo>
                <a:cubicBezTo>
                  <a:pt x="6993336" y="4457414"/>
                  <a:pt x="6998922" y="4457414"/>
                  <a:pt x="7010094" y="4457414"/>
                </a:cubicBezTo>
                <a:cubicBezTo>
                  <a:pt x="7021266" y="4457414"/>
                  <a:pt x="7030574" y="4457414"/>
                  <a:pt x="7038022" y="4457414"/>
                </a:cubicBezTo>
                <a:cubicBezTo>
                  <a:pt x="7052916" y="4464862"/>
                  <a:pt x="7064089" y="4468585"/>
                  <a:pt x="7071537" y="4468585"/>
                </a:cubicBezTo>
                <a:lnTo>
                  <a:pt x="7004507" y="4468585"/>
                </a:lnTo>
                <a:close/>
                <a:moveTo>
                  <a:pt x="6546478" y="4457414"/>
                </a:moveTo>
                <a:cubicBezTo>
                  <a:pt x="6553926" y="4457414"/>
                  <a:pt x="6557649" y="4461139"/>
                  <a:pt x="6557649" y="4468585"/>
                </a:cubicBezTo>
                <a:cubicBezTo>
                  <a:pt x="6557649" y="4468585"/>
                  <a:pt x="6555788" y="4470447"/>
                  <a:pt x="6552064" y="4474171"/>
                </a:cubicBezTo>
                <a:cubicBezTo>
                  <a:pt x="6548340" y="4477896"/>
                  <a:pt x="6542755" y="4476033"/>
                  <a:pt x="6535307" y="4468585"/>
                </a:cubicBezTo>
                <a:close/>
                <a:moveTo>
                  <a:pt x="8180304" y="4451828"/>
                </a:moveTo>
                <a:cubicBezTo>
                  <a:pt x="8182167" y="4451828"/>
                  <a:pt x="8184959" y="4453690"/>
                  <a:pt x="8188684" y="4457414"/>
                </a:cubicBezTo>
                <a:lnTo>
                  <a:pt x="8177512" y="4457414"/>
                </a:lnTo>
                <a:cubicBezTo>
                  <a:pt x="8177512" y="4453690"/>
                  <a:pt x="8178442" y="4451828"/>
                  <a:pt x="8180304" y="4451828"/>
                </a:cubicBezTo>
                <a:close/>
                <a:moveTo>
                  <a:pt x="7761375" y="4451828"/>
                </a:moveTo>
                <a:cubicBezTo>
                  <a:pt x="7763236" y="4451828"/>
                  <a:pt x="7764168" y="4453690"/>
                  <a:pt x="7764168" y="4457414"/>
                </a:cubicBezTo>
                <a:cubicBezTo>
                  <a:pt x="7764168" y="4457414"/>
                  <a:pt x="7760444" y="4457414"/>
                  <a:pt x="7752996" y="4457414"/>
                </a:cubicBezTo>
                <a:cubicBezTo>
                  <a:pt x="7756720" y="4453690"/>
                  <a:pt x="7759514" y="4451828"/>
                  <a:pt x="7761375" y="4451828"/>
                </a:cubicBezTo>
                <a:close/>
                <a:moveTo>
                  <a:pt x="7875882" y="4446243"/>
                </a:moveTo>
                <a:lnTo>
                  <a:pt x="7875882" y="4457414"/>
                </a:lnTo>
                <a:lnTo>
                  <a:pt x="7853538" y="4457414"/>
                </a:lnTo>
                <a:cubicBezTo>
                  <a:pt x="7860988" y="4449967"/>
                  <a:pt x="7868434" y="4446243"/>
                  <a:pt x="7875882" y="4446243"/>
                </a:cubicBezTo>
                <a:close/>
                <a:moveTo>
                  <a:pt x="7205594" y="4446243"/>
                </a:moveTo>
                <a:cubicBezTo>
                  <a:pt x="7213042" y="4446243"/>
                  <a:pt x="7216766" y="4448105"/>
                  <a:pt x="7216766" y="4451828"/>
                </a:cubicBezTo>
                <a:cubicBezTo>
                  <a:pt x="7216766" y="4455553"/>
                  <a:pt x="7213042" y="4457414"/>
                  <a:pt x="7205594" y="4457414"/>
                </a:cubicBezTo>
                <a:cubicBezTo>
                  <a:pt x="7205594" y="4449967"/>
                  <a:pt x="7205594" y="4446243"/>
                  <a:pt x="7205594" y="4446243"/>
                </a:cubicBezTo>
                <a:close/>
                <a:moveTo>
                  <a:pt x="7177665" y="4446243"/>
                </a:moveTo>
                <a:cubicBezTo>
                  <a:pt x="7181388" y="4446243"/>
                  <a:pt x="7185114" y="4446243"/>
                  <a:pt x="7188838" y="4446243"/>
                </a:cubicBezTo>
                <a:cubicBezTo>
                  <a:pt x="7192560" y="4446243"/>
                  <a:pt x="7190699" y="4449967"/>
                  <a:pt x="7183252" y="4457414"/>
                </a:cubicBezTo>
                <a:cubicBezTo>
                  <a:pt x="7175804" y="4464862"/>
                  <a:pt x="7172080" y="4464862"/>
                  <a:pt x="7172080" y="4457414"/>
                </a:cubicBezTo>
                <a:cubicBezTo>
                  <a:pt x="7172080" y="4449967"/>
                  <a:pt x="7173942" y="4446243"/>
                  <a:pt x="7177665" y="4446243"/>
                </a:cubicBezTo>
                <a:close/>
                <a:moveTo>
                  <a:pt x="7025454" y="4439261"/>
                </a:moveTo>
                <a:cubicBezTo>
                  <a:pt x="7026385" y="4440192"/>
                  <a:pt x="7026850" y="4442519"/>
                  <a:pt x="7026850" y="4446243"/>
                </a:cubicBezTo>
                <a:cubicBezTo>
                  <a:pt x="7019402" y="4446243"/>
                  <a:pt x="7015680" y="4446243"/>
                  <a:pt x="7015680" y="4446243"/>
                </a:cubicBezTo>
                <a:cubicBezTo>
                  <a:pt x="7015680" y="4446243"/>
                  <a:pt x="7017541" y="4444382"/>
                  <a:pt x="7021266" y="4440657"/>
                </a:cubicBezTo>
                <a:cubicBezTo>
                  <a:pt x="7023127" y="4438796"/>
                  <a:pt x="7024524" y="4438329"/>
                  <a:pt x="7025454" y="4439261"/>
                </a:cubicBezTo>
                <a:close/>
                <a:moveTo>
                  <a:pt x="7551909" y="4423900"/>
                </a:moveTo>
                <a:lnTo>
                  <a:pt x="7574252" y="4423900"/>
                </a:lnTo>
                <a:lnTo>
                  <a:pt x="7585424" y="4446243"/>
                </a:lnTo>
                <a:cubicBezTo>
                  <a:pt x="7585424" y="4446243"/>
                  <a:pt x="7587286" y="4446243"/>
                  <a:pt x="7591010" y="4446243"/>
                </a:cubicBezTo>
                <a:cubicBezTo>
                  <a:pt x="7594732" y="4446243"/>
                  <a:pt x="7600318" y="4446243"/>
                  <a:pt x="7607766" y="4446243"/>
                </a:cubicBezTo>
                <a:cubicBezTo>
                  <a:pt x="7615216" y="4446243"/>
                  <a:pt x="7618938" y="4446243"/>
                  <a:pt x="7618938" y="4446243"/>
                </a:cubicBezTo>
                <a:cubicBezTo>
                  <a:pt x="7618938" y="4446243"/>
                  <a:pt x="7618938" y="4442519"/>
                  <a:pt x="7618938" y="4435071"/>
                </a:cubicBezTo>
                <a:cubicBezTo>
                  <a:pt x="7618938" y="4435071"/>
                  <a:pt x="7622662" y="4435071"/>
                  <a:pt x="7630110" y="4435071"/>
                </a:cubicBezTo>
                <a:cubicBezTo>
                  <a:pt x="7637559" y="4435071"/>
                  <a:pt x="7637559" y="4438796"/>
                  <a:pt x="7630110" y="4446243"/>
                </a:cubicBezTo>
                <a:cubicBezTo>
                  <a:pt x="7630110" y="4446243"/>
                  <a:pt x="7633832" y="4446243"/>
                  <a:pt x="7641282" y="4446243"/>
                </a:cubicBezTo>
                <a:cubicBezTo>
                  <a:pt x="7648730" y="4446243"/>
                  <a:pt x="7652452" y="4449967"/>
                  <a:pt x="7652452" y="4457414"/>
                </a:cubicBezTo>
                <a:lnTo>
                  <a:pt x="7630110" y="4457414"/>
                </a:lnTo>
                <a:lnTo>
                  <a:pt x="7607766" y="4468585"/>
                </a:lnTo>
                <a:lnTo>
                  <a:pt x="7596596" y="4468585"/>
                </a:lnTo>
                <a:lnTo>
                  <a:pt x="7574252" y="4446243"/>
                </a:lnTo>
                <a:cubicBezTo>
                  <a:pt x="7574252" y="4438796"/>
                  <a:pt x="7570529" y="4433209"/>
                  <a:pt x="7563082" y="4429485"/>
                </a:cubicBezTo>
                <a:cubicBezTo>
                  <a:pt x="7555632" y="4425762"/>
                  <a:pt x="7551909" y="4423900"/>
                  <a:pt x="7551909" y="4423900"/>
                </a:cubicBezTo>
                <a:close/>
                <a:moveTo>
                  <a:pt x="7082708" y="4423900"/>
                </a:moveTo>
                <a:cubicBezTo>
                  <a:pt x="7082708" y="4423900"/>
                  <a:pt x="7097603" y="4427623"/>
                  <a:pt x="7127394" y="4435071"/>
                </a:cubicBezTo>
                <a:lnTo>
                  <a:pt x="7172080" y="4446243"/>
                </a:lnTo>
                <a:lnTo>
                  <a:pt x="7138565" y="4446243"/>
                </a:lnTo>
                <a:cubicBezTo>
                  <a:pt x="7131117" y="4446243"/>
                  <a:pt x="7123671" y="4446243"/>
                  <a:pt x="7116223" y="4446243"/>
                </a:cubicBezTo>
                <a:cubicBezTo>
                  <a:pt x="7108774" y="4446243"/>
                  <a:pt x="7101328" y="4446243"/>
                  <a:pt x="7093880" y="4446243"/>
                </a:cubicBezTo>
                <a:cubicBezTo>
                  <a:pt x="7093880" y="4446243"/>
                  <a:pt x="7093880" y="4444382"/>
                  <a:pt x="7093880" y="4440657"/>
                </a:cubicBezTo>
                <a:cubicBezTo>
                  <a:pt x="7093880" y="4436933"/>
                  <a:pt x="7090157" y="4435071"/>
                  <a:pt x="7082708" y="4435071"/>
                </a:cubicBezTo>
                <a:close/>
                <a:moveTo>
                  <a:pt x="7755789" y="4418314"/>
                </a:moveTo>
                <a:cubicBezTo>
                  <a:pt x="7753926" y="4418314"/>
                  <a:pt x="7752996" y="4420177"/>
                  <a:pt x="7752996" y="4423900"/>
                </a:cubicBezTo>
                <a:lnTo>
                  <a:pt x="7764168" y="4423900"/>
                </a:lnTo>
                <a:cubicBezTo>
                  <a:pt x="7760442" y="4420177"/>
                  <a:pt x="7757650" y="4418314"/>
                  <a:pt x="7755789" y="4418314"/>
                </a:cubicBezTo>
                <a:close/>
                <a:moveTo>
                  <a:pt x="8646713" y="4412728"/>
                </a:moveTo>
                <a:lnTo>
                  <a:pt x="8657885" y="4423900"/>
                </a:lnTo>
                <a:lnTo>
                  <a:pt x="8649507" y="4423900"/>
                </a:lnTo>
                <a:cubicBezTo>
                  <a:pt x="8643920" y="4423900"/>
                  <a:pt x="8639265" y="4423900"/>
                  <a:pt x="8635542" y="4423900"/>
                </a:cubicBezTo>
                <a:cubicBezTo>
                  <a:pt x="8642990" y="4423900"/>
                  <a:pt x="8644851" y="4422039"/>
                  <a:pt x="8641127" y="4418314"/>
                </a:cubicBezTo>
                <a:cubicBezTo>
                  <a:pt x="8637404" y="4414589"/>
                  <a:pt x="8639265" y="4412728"/>
                  <a:pt x="8646713" y="4412728"/>
                </a:cubicBezTo>
                <a:close/>
                <a:moveTo>
                  <a:pt x="8546171" y="4412728"/>
                </a:moveTo>
                <a:lnTo>
                  <a:pt x="8546171" y="4423900"/>
                </a:lnTo>
                <a:lnTo>
                  <a:pt x="8534998" y="4423900"/>
                </a:lnTo>
                <a:cubicBezTo>
                  <a:pt x="8534998" y="4416452"/>
                  <a:pt x="8538721" y="4412728"/>
                  <a:pt x="8546171" y="4412728"/>
                </a:cubicBezTo>
                <a:close/>
                <a:moveTo>
                  <a:pt x="8490312" y="4412728"/>
                </a:moveTo>
                <a:cubicBezTo>
                  <a:pt x="8490312" y="4412728"/>
                  <a:pt x="8494036" y="4412728"/>
                  <a:pt x="8501484" y="4412728"/>
                </a:cubicBezTo>
                <a:cubicBezTo>
                  <a:pt x="8508932" y="4412728"/>
                  <a:pt x="8512655" y="4412728"/>
                  <a:pt x="8512655" y="4412728"/>
                </a:cubicBezTo>
                <a:cubicBezTo>
                  <a:pt x="8512655" y="4412728"/>
                  <a:pt x="8508932" y="4416452"/>
                  <a:pt x="8501484" y="4423900"/>
                </a:cubicBezTo>
                <a:cubicBezTo>
                  <a:pt x="8494036" y="4423900"/>
                  <a:pt x="8490312" y="4423900"/>
                  <a:pt x="8490312" y="4423900"/>
                </a:cubicBezTo>
                <a:cubicBezTo>
                  <a:pt x="8490312" y="4423900"/>
                  <a:pt x="8490312" y="4420176"/>
                  <a:pt x="8490312" y="4412728"/>
                </a:cubicBezTo>
                <a:close/>
                <a:moveTo>
                  <a:pt x="6848108" y="4412728"/>
                </a:moveTo>
                <a:lnTo>
                  <a:pt x="6870451" y="4412728"/>
                </a:lnTo>
                <a:lnTo>
                  <a:pt x="6870451" y="4423900"/>
                </a:lnTo>
                <a:cubicBezTo>
                  <a:pt x="6863002" y="4423900"/>
                  <a:pt x="6855556" y="4420176"/>
                  <a:pt x="6848108" y="4412728"/>
                </a:cubicBezTo>
                <a:close/>
                <a:moveTo>
                  <a:pt x="6669364" y="4412728"/>
                </a:moveTo>
                <a:lnTo>
                  <a:pt x="6691706" y="4412728"/>
                </a:lnTo>
                <a:lnTo>
                  <a:pt x="6714050" y="4423900"/>
                </a:lnTo>
                <a:cubicBezTo>
                  <a:pt x="6714050" y="4423900"/>
                  <a:pt x="6712188" y="4425762"/>
                  <a:pt x="6708464" y="4429485"/>
                </a:cubicBezTo>
                <a:cubicBezTo>
                  <a:pt x="6704740" y="4433209"/>
                  <a:pt x="6701016" y="4433209"/>
                  <a:pt x="6697293" y="4429485"/>
                </a:cubicBezTo>
                <a:cubicBezTo>
                  <a:pt x="6693570" y="4425762"/>
                  <a:pt x="6687984" y="4423900"/>
                  <a:pt x="6680536" y="4423900"/>
                </a:cubicBezTo>
                <a:close/>
                <a:moveTo>
                  <a:pt x="6557649" y="4412728"/>
                </a:moveTo>
                <a:lnTo>
                  <a:pt x="6579992" y="4423900"/>
                </a:lnTo>
                <a:lnTo>
                  <a:pt x="6579992" y="4435071"/>
                </a:lnTo>
                <a:lnTo>
                  <a:pt x="6557649" y="4435071"/>
                </a:lnTo>
                <a:lnTo>
                  <a:pt x="6546478" y="4435071"/>
                </a:lnTo>
                <a:cubicBezTo>
                  <a:pt x="6546478" y="4435071"/>
                  <a:pt x="6550201" y="4431348"/>
                  <a:pt x="6557649" y="4423900"/>
                </a:cubicBezTo>
                <a:cubicBezTo>
                  <a:pt x="6557649" y="4416452"/>
                  <a:pt x="6557649" y="4412728"/>
                  <a:pt x="6557649" y="4412728"/>
                </a:cubicBezTo>
                <a:close/>
                <a:moveTo>
                  <a:pt x="6490621" y="4412728"/>
                </a:moveTo>
                <a:lnTo>
                  <a:pt x="6512964" y="4412728"/>
                </a:lnTo>
                <a:lnTo>
                  <a:pt x="6501792" y="4423900"/>
                </a:lnTo>
                <a:close/>
                <a:moveTo>
                  <a:pt x="8398148" y="4407143"/>
                </a:moveTo>
                <a:cubicBezTo>
                  <a:pt x="8400011" y="4407143"/>
                  <a:pt x="8400941" y="4409005"/>
                  <a:pt x="8400941" y="4412728"/>
                </a:cubicBezTo>
                <a:lnTo>
                  <a:pt x="8389770" y="4412728"/>
                </a:lnTo>
                <a:cubicBezTo>
                  <a:pt x="8393493" y="4409005"/>
                  <a:pt x="8396287" y="4407143"/>
                  <a:pt x="8398148" y="4407143"/>
                </a:cubicBezTo>
                <a:close/>
                <a:moveTo>
                  <a:pt x="8076968" y="4401557"/>
                </a:moveTo>
                <a:cubicBezTo>
                  <a:pt x="8076968" y="4401557"/>
                  <a:pt x="8080692" y="4401557"/>
                  <a:pt x="8088140" y="4401557"/>
                </a:cubicBezTo>
                <a:cubicBezTo>
                  <a:pt x="8095588" y="4401557"/>
                  <a:pt x="8099311" y="4401557"/>
                  <a:pt x="8099311" y="4401557"/>
                </a:cubicBezTo>
                <a:lnTo>
                  <a:pt x="8088140" y="4412728"/>
                </a:lnTo>
                <a:close/>
                <a:moveTo>
                  <a:pt x="7116223" y="4401557"/>
                </a:moveTo>
                <a:cubicBezTo>
                  <a:pt x="7116223" y="4401557"/>
                  <a:pt x="7119946" y="4401557"/>
                  <a:pt x="7127394" y="4401557"/>
                </a:cubicBezTo>
                <a:cubicBezTo>
                  <a:pt x="7127394" y="4401557"/>
                  <a:pt x="7127394" y="4403419"/>
                  <a:pt x="7127394" y="4407143"/>
                </a:cubicBezTo>
                <a:cubicBezTo>
                  <a:pt x="7127394" y="4410866"/>
                  <a:pt x="7127394" y="4412728"/>
                  <a:pt x="7127394" y="4412728"/>
                </a:cubicBezTo>
                <a:close/>
                <a:moveTo>
                  <a:pt x="7054780" y="4401557"/>
                </a:moveTo>
                <a:cubicBezTo>
                  <a:pt x="7058503" y="4401557"/>
                  <a:pt x="7062228" y="4405282"/>
                  <a:pt x="7065950" y="4412728"/>
                </a:cubicBezTo>
                <a:cubicBezTo>
                  <a:pt x="7069674" y="4420176"/>
                  <a:pt x="7064089" y="4423900"/>
                  <a:pt x="7049194" y="4423900"/>
                </a:cubicBezTo>
                <a:lnTo>
                  <a:pt x="7026850" y="4412728"/>
                </a:lnTo>
                <a:lnTo>
                  <a:pt x="7038022" y="4412728"/>
                </a:lnTo>
                <a:lnTo>
                  <a:pt x="7049194" y="4412728"/>
                </a:lnTo>
                <a:cubicBezTo>
                  <a:pt x="7049194" y="4405282"/>
                  <a:pt x="7051056" y="4401557"/>
                  <a:pt x="7054780" y="4401557"/>
                </a:cubicBezTo>
                <a:close/>
                <a:moveTo>
                  <a:pt x="6367736" y="4401557"/>
                </a:moveTo>
                <a:lnTo>
                  <a:pt x="6378906" y="4401557"/>
                </a:lnTo>
                <a:cubicBezTo>
                  <a:pt x="6393802" y="4409005"/>
                  <a:pt x="6401250" y="4412728"/>
                  <a:pt x="6401250" y="4412728"/>
                </a:cubicBezTo>
                <a:lnTo>
                  <a:pt x="6434764" y="4423900"/>
                </a:lnTo>
                <a:cubicBezTo>
                  <a:pt x="6442212" y="4423900"/>
                  <a:pt x="6449659" y="4423900"/>
                  <a:pt x="6457106" y="4423900"/>
                </a:cubicBezTo>
                <a:cubicBezTo>
                  <a:pt x="6464554" y="4423900"/>
                  <a:pt x="6472002" y="4423900"/>
                  <a:pt x="6479450" y="4423900"/>
                </a:cubicBezTo>
                <a:lnTo>
                  <a:pt x="6412420" y="4435071"/>
                </a:lnTo>
                <a:cubicBezTo>
                  <a:pt x="6404972" y="4427623"/>
                  <a:pt x="6397525" y="4423900"/>
                  <a:pt x="6390077" y="4423900"/>
                </a:cubicBezTo>
                <a:close/>
                <a:moveTo>
                  <a:pt x="8917622" y="4395971"/>
                </a:moveTo>
                <a:cubicBezTo>
                  <a:pt x="8923208" y="4395971"/>
                  <a:pt x="8929724" y="4397832"/>
                  <a:pt x="8937172" y="4401557"/>
                </a:cubicBezTo>
                <a:cubicBezTo>
                  <a:pt x="8952066" y="4409005"/>
                  <a:pt x="8959515" y="4412728"/>
                  <a:pt x="8959515" y="4412728"/>
                </a:cubicBezTo>
                <a:lnTo>
                  <a:pt x="8981856" y="4423900"/>
                </a:lnTo>
                <a:lnTo>
                  <a:pt x="8993029" y="4423900"/>
                </a:lnTo>
                <a:cubicBezTo>
                  <a:pt x="8985580" y="4423900"/>
                  <a:pt x="8981856" y="4427623"/>
                  <a:pt x="8981856" y="4435071"/>
                </a:cubicBezTo>
                <a:cubicBezTo>
                  <a:pt x="8981856" y="4435071"/>
                  <a:pt x="8985580" y="4436933"/>
                  <a:pt x="8993029" y="4440657"/>
                </a:cubicBezTo>
                <a:cubicBezTo>
                  <a:pt x="9000477" y="4444382"/>
                  <a:pt x="9007923" y="4446243"/>
                  <a:pt x="9015372" y="4446243"/>
                </a:cubicBezTo>
                <a:lnTo>
                  <a:pt x="9104743" y="4490928"/>
                </a:lnTo>
                <a:cubicBezTo>
                  <a:pt x="9149428" y="4513272"/>
                  <a:pt x="9186667" y="4528167"/>
                  <a:pt x="9216458" y="4535615"/>
                </a:cubicBezTo>
                <a:cubicBezTo>
                  <a:pt x="9231352" y="4543062"/>
                  <a:pt x="9248109" y="4554233"/>
                  <a:pt x="9266729" y="4569129"/>
                </a:cubicBezTo>
                <a:cubicBezTo>
                  <a:pt x="9285349" y="4584024"/>
                  <a:pt x="9294658" y="4591472"/>
                  <a:pt x="9294658" y="4591472"/>
                </a:cubicBezTo>
                <a:cubicBezTo>
                  <a:pt x="9294658" y="4591472"/>
                  <a:pt x="9296520" y="4595197"/>
                  <a:pt x="9300243" y="4602643"/>
                </a:cubicBezTo>
                <a:cubicBezTo>
                  <a:pt x="9303968" y="4610091"/>
                  <a:pt x="9305829" y="4613815"/>
                  <a:pt x="9305829" y="4613815"/>
                </a:cubicBezTo>
                <a:lnTo>
                  <a:pt x="9294658" y="4613815"/>
                </a:lnTo>
                <a:lnTo>
                  <a:pt x="9272315" y="4602643"/>
                </a:lnTo>
                <a:cubicBezTo>
                  <a:pt x="9264867" y="4610091"/>
                  <a:pt x="9259281" y="4611954"/>
                  <a:pt x="9255558" y="4608229"/>
                </a:cubicBezTo>
                <a:cubicBezTo>
                  <a:pt x="9251835" y="4604504"/>
                  <a:pt x="9249972" y="4600781"/>
                  <a:pt x="9249972" y="4597058"/>
                </a:cubicBezTo>
                <a:cubicBezTo>
                  <a:pt x="9249972" y="4593334"/>
                  <a:pt x="9242524" y="4585886"/>
                  <a:pt x="9227629" y="4574715"/>
                </a:cubicBezTo>
                <a:cubicBezTo>
                  <a:pt x="9212735" y="4563543"/>
                  <a:pt x="9201562" y="4561681"/>
                  <a:pt x="9194115" y="4569129"/>
                </a:cubicBezTo>
                <a:cubicBezTo>
                  <a:pt x="9201562" y="4576577"/>
                  <a:pt x="9205286" y="4580300"/>
                  <a:pt x="9205286" y="4580300"/>
                </a:cubicBezTo>
                <a:lnTo>
                  <a:pt x="9149428" y="4535615"/>
                </a:lnTo>
                <a:cubicBezTo>
                  <a:pt x="9149428" y="4528167"/>
                  <a:pt x="9127087" y="4516996"/>
                  <a:pt x="9082400" y="4502101"/>
                </a:cubicBezTo>
                <a:lnTo>
                  <a:pt x="9048886" y="4479757"/>
                </a:lnTo>
                <a:cubicBezTo>
                  <a:pt x="9041437" y="4479757"/>
                  <a:pt x="9035852" y="4477896"/>
                  <a:pt x="9032129" y="4474171"/>
                </a:cubicBezTo>
                <a:cubicBezTo>
                  <a:pt x="9028406" y="4470447"/>
                  <a:pt x="9024680" y="4468585"/>
                  <a:pt x="9020957" y="4468585"/>
                </a:cubicBezTo>
                <a:cubicBezTo>
                  <a:pt x="9017234" y="4468585"/>
                  <a:pt x="9011647" y="4468585"/>
                  <a:pt x="9004200" y="4468585"/>
                </a:cubicBezTo>
                <a:cubicBezTo>
                  <a:pt x="9004200" y="4461139"/>
                  <a:pt x="9000477" y="4457414"/>
                  <a:pt x="8993029" y="4457414"/>
                </a:cubicBezTo>
                <a:cubicBezTo>
                  <a:pt x="8985580" y="4457414"/>
                  <a:pt x="8981856" y="4457414"/>
                  <a:pt x="8981856" y="4457414"/>
                </a:cubicBezTo>
                <a:cubicBezTo>
                  <a:pt x="8974409" y="4449967"/>
                  <a:pt x="8970686" y="4446243"/>
                  <a:pt x="8970686" y="4446243"/>
                </a:cubicBezTo>
                <a:cubicBezTo>
                  <a:pt x="8963238" y="4446243"/>
                  <a:pt x="8955790" y="4442519"/>
                  <a:pt x="8948342" y="4435071"/>
                </a:cubicBezTo>
                <a:lnTo>
                  <a:pt x="8937172" y="4423900"/>
                </a:lnTo>
                <a:lnTo>
                  <a:pt x="8903657" y="4401557"/>
                </a:lnTo>
                <a:cubicBezTo>
                  <a:pt x="8907381" y="4397832"/>
                  <a:pt x="8912036" y="4395971"/>
                  <a:pt x="8917622" y="4395971"/>
                </a:cubicBezTo>
                <a:close/>
                <a:moveTo>
                  <a:pt x="8166340" y="4390386"/>
                </a:moveTo>
                <a:lnTo>
                  <a:pt x="8199854" y="4401557"/>
                </a:lnTo>
                <a:cubicBezTo>
                  <a:pt x="8207302" y="4409005"/>
                  <a:pt x="8212888" y="4412728"/>
                  <a:pt x="8216612" y="4412728"/>
                </a:cubicBezTo>
                <a:cubicBezTo>
                  <a:pt x="8220335" y="4412728"/>
                  <a:pt x="8222198" y="4416452"/>
                  <a:pt x="8222198" y="4423900"/>
                </a:cubicBezTo>
                <a:lnTo>
                  <a:pt x="8177512" y="4423900"/>
                </a:lnTo>
                <a:cubicBezTo>
                  <a:pt x="8177512" y="4416452"/>
                  <a:pt x="8173788" y="4412728"/>
                  <a:pt x="8166340" y="4412728"/>
                </a:cubicBezTo>
                <a:cubicBezTo>
                  <a:pt x="8166340" y="4405282"/>
                  <a:pt x="8170064" y="4401557"/>
                  <a:pt x="8177512" y="4401557"/>
                </a:cubicBezTo>
                <a:lnTo>
                  <a:pt x="8166340" y="4401557"/>
                </a:lnTo>
                <a:close/>
                <a:moveTo>
                  <a:pt x="6747564" y="4379214"/>
                </a:moveTo>
                <a:lnTo>
                  <a:pt x="6769907" y="4390386"/>
                </a:lnTo>
                <a:cubicBezTo>
                  <a:pt x="6762460" y="4390386"/>
                  <a:pt x="6751288" y="4390386"/>
                  <a:pt x="6736393" y="4390386"/>
                </a:cubicBezTo>
                <a:close/>
                <a:moveTo>
                  <a:pt x="6429178" y="4379214"/>
                </a:moveTo>
                <a:cubicBezTo>
                  <a:pt x="6432902" y="4379214"/>
                  <a:pt x="6434764" y="4379214"/>
                  <a:pt x="6434764" y="4379214"/>
                </a:cubicBezTo>
                <a:lnTo>
                  <a:pt x="6412420" y="4401557"/>
                </a:lnTo>
                <a:lnTo>
                  <a:pt x="6412420" y="4390386"/>
                </a:lnTo>
                <a:cubicBezTo>
                  <a:pt x="6419868" y="4382938"/>
                  <a:pt x="6425454" y="4379214"/>
                  <a:pt x="6429178" y="4379214"/>
                </a:cubicBezTo>
                <a:close/>
                <a:moveTo>
                  <a:pt x="8451213" y="4373628"/>
                </a:moveTo>
                <a:cubicBezTo>
                  <a:pt x="8454936" y="4373628"/>
                  <a:pt x="8456798" y="4375491"/>
                  <a:pt x="8456798" y="4379214"/>
                </a:cubicBezTo>
                <a:lnTo>
                  <a:pt x="8445627" y="4390386"/>
                </a:lnTo>
                <a:lnTo>
                  <a:pt x="8434455" y="4379214"/>
                </a:lnTo>
                <a:cubicBezTo>
                  <a:pt x="8441902" y="4375491"/>
                  <a:pt x="8447488" y="4373628"/>
                  <a:pt x="8451213" y="4373628"/>
                </a:cubicBezTo>
                <a:close/>
                <a:moveTo>
                  <a:pt x="8265488" y="4372231"/>
                </a:moveTo>
                <a:cubicBezTo>
                  <a:pt x="8268280" y="4371301"/>
                  <a:pt x="8270608" y="4371766"/>
                  <a:pt x="8272469" y="4373628"/>
                </a:cubicBezTo>
                <a:cubicBezTo>
                  <a:pt x="8276192" y="4377352"/>
                  <a:pt x="8276192" y="4381075"/>
                  <a:pt x="8272469" y="4384800"/>
                </a:cubicBezTo>
                <a:cubicBezTo>
                  <a:pt x="8268746" y="4388525"/>
                  <a:pt x="8263160" y="4390386"/>
                  <a:pt x="8255712" y="4390386"/>
                </a:cubicBezTo>
                <a:lnTo>
                  <a:pt x="8255712" y="4379214"/>
                </a:lnTo>
                <a:cubicBezTo>
                  <a:pt x="8259436" y="4375491"/>
                  <a:pt x="8262694" y="4373164"/>
                  <a:pt x="8265488" y="4372231"/>
                </a:cubicBezTo>
                <a:close/>
                <a:moveTo>
                  <a:pt x="8825457" y="4368043"/>
                </a:moveTo>
                <a:cubicBezTo>
                  <a:pt x="8825457" y="4368043"/>
                  <a:pt x="8829180" y="4368043"/>
                  <a:pt x="8836628" y="4368043"/>
                </a:cubicBezTo>
                <a:cubicBezTo>
                  <a:pt x="8836628" y="4368043"/>
                  <a:pt x="8836628" y="4371766"/>
                  <a:pt x="8836628" y="4379214"/>
                </a:cubicBezTo>
                <a:cubicBezTo>
                  <a:pt x="8836628" y="4379214"/>
                  <a:pt x="8834765" y="4379214"/>
                  <a:pt x="8831042" y="4379214"/>
                </a:cubicBezTo>
                <a:cubicBezTo>
                  <a:pt x="8827319" y="4379214"/>
                  <a:pt x="8825457" y="4379214"/>
                  <a:pt x="8825457" y="4379214"/>
                </a:cubicBezTo>
                <a:cubicBezTo>
                  <a:pt x="8825457" y="4371766"/>
                  <a:pt x="8825457" y="4368043"/>
                  <a:pt x="8825457" y="4368043"/>
                </a:cubicBezTo>
                <a:close/>
                <a:moveTo>
                  <a:pt x="8590856" y="4368043"/>
                </a:moveTo>
                <a:lnTo>
                  <a:pt x="8602028" y="4368043"/>
                </a:lnTo>
                <a:lnTo>
                  <a:pt x="8590856" y="4379214"/>
                </a:lnTo>
                <a:close/>
                <a:moveTo>
                  <a:pt x="8495898" y="4368043"/>
                </a:moveTo>
                <a:cubicBezTo>
                  <a:pt x="8507070" y="4368043"/>
                  <a:pt x="8516378" y="4368043"/>
                  <a:pt x="8523827" y="4368043"/>
                </a:cubicBezTo>
                <a:lnTo>
                  <a:pt x="8523827" y="4379214"/>
                </a:lnTo>
                <a:cubicBezTo>
                  <a:pt x="8494036" y="4386661"/>
                  <a:pt x="8479141" y="4386661"/>
                  <a:pt x="8479141" y="4379214"/>
                </a:cubicBezTo>
                <a:cubicBezTo>
                  <a:pt x="8479141" y="4371766"/>
                  <a:pt x="8484727" y="4368043"/>
                  <a:pt x="8495898" y="4368043"/>
                </a:cubicBezTo>
                <a:close/>
                <a:moveTo>
                  <a:pt x="8032283" y="4368043"/>
                </a:moveTo>
                <a:cubicBezTo>
                  <a:pt x="8039730" y="4368043"/>
                  <a:pt x="8043454" y="4371766"/>
                  <a:pt x="8043454" y="4379214"/>
                </a:cubicBezTo>
                <a:lnTo>
                  <a:pt x="8032283" y="4379214"/>
                </a:lnTo>
                <a:cubicBezTo>
                  <a:pt x="8024835" y="4371766"/>
                  <a:pt x="8024835" y="4368043"/>
                  <a:pt x="8032283" y="4368043"/>
                </a:cubicBezTo>
                <a:close/>
                <a:moveTo>
                  <a:pt x="6691706" y="4368043"/>
                </a:moveTo>
                <a:lnTo>
                  <a:pt x="6702878" y="4368043"/>
                </a:lnTo>
                <a:cubicBezTo>
                  <a:pt x="6710327" y="4368043"/>
                  <a:pt x="6715913" y="4369904"/>
                  <a:pt x="6719636" y="4373628"/>
                </a:cubicBezTo>
                <a:cubicBezTo>
                  <a:pt x="6723359" y="4377352"/>
                  <a:pt x="6725221" y="4379214"/>
                  <a:pt x="6725221" y="4379214"/>
                </a:cubicBezTo>
                <a:lnTo>
                  <a:pt x="6702878" y="4379214"/>
                </a:lnTo>
                <a:close/>
                <a:moveTo>
                  <a:pt x="6624678" y="4368043"/>
                </a:moveTo>
                <a:cubicBezTo>
                  <a:pt x="6632126" y="4368043"/>
                  <a:pt x="6632126" y="4371766"/>
                  <a:pt x="6624678" y="4379214"/>
                </a:cubicBezTo>
                <a:cubicBezTo>
                  <a:pt x="6624678" y="4379214"/>
                  <a:pt x="6624678" y="4381075"/>
                  <a:pt x="6624678" y="4384800"/>
                </a:cubicBezTo>
                <a:cubicBezTo>
                  <a:pt x="6624678" y="4388525"/>
                  <a:pt x="6628402" y="4390386"/>
                  <a:pt x="6635850" y="4390386"/>
                </a:cubicBezTo>
                <a:lnTo>
                  <a:pt x="6635850" y="4401557"/>
                </a:lnTo>
                <a:lnTo>
                  <a:pt x="6557649" y="4401557"/>
                </a:lnTo>
                <a:lnTo>
                  <a:pt x="6546478" y="4401557"/>
                </a:lnTo>
                <a:cubicBezTo>
                  <a:pt x="6546478" y="4401557"/>
                  <a:pt x="6546478" y="4399695"/>
                  <a:pt x="6546478" y="4395971"/>
                </a:cubicBezTo>
                <a:cubicBezTo>
                  <a:pt x="6546478" y="4392248"/>
                  <a:pt x="6542755" y="4390386"/>
                  <a:pt x="6535307" y="4390386"/>
                </a:cubicBezTo>
                <a:cubicBezTo>
                  <a:pt x="6527860" y="4390386"/>
                  <a:pt x="6524135" y="4390386"/>
                  <a:pt x="6524135" y="4390386"/>
                </a:cubicBezTo>
                <a:cubicBezTo>
                  <a:pt x="6524135" y="4390386"/>
                  <a:pt x="6522274" y="4390386"/>
                  <a:pt x="6518550" y="4390386"/>
                </a:cubicBezTo>
                <a:cubicBezTo>
                  <a:pt x="6514826" y="4390386"/>
                  <a:pt x="6509240" y="4386661"/>
                  <a:pt x="6501792" y="4379214"/>
                </a:cubicBezTo>
                <a:cubicBezTo>
                  <a:pt x="6516687" y="4379214"/>
                  <a:pt x="6535307" y="4382938"/>
                  <a:pt x="6557649" y="4390386"/>
                </a:cubicBezTo>
                <a:cubicBezTo>
                  <a:pt x="6594888" y="4390386"/>
                  <a:pt x="6613508" y="4386661"/>
                  <a:pt x="6613508" y="4379214"/>
                </a:cubicBezTo>
                <a:cubicBezTo>
                  <a:pt x="6613508" y="4371766"/>
                  <a:pt x="6617231" y="4368043"/>
                  <a:pt x="6624678" y="4368043"/>
                </a:cubicBezTo>
                <a:close/>
                <a:moveTo>
                  <a:pt x="6568822" y="4368043"/>
                </a:moveTo>
                <a:cubicBezTo>
                  <a:pt x="6568822" y="4368043"/>
                  <a:pt x="6568822" y="4371766"/>
                  <a:pt x="6568822" y="4379214"/>
                </a:cubicBezTo>
                <a:lnTo>
                  <a:pt x="6546478" y="4379214"/>
                </a:lnTo>
                <a:close/>
                <a:moveTo>
                  <a:pt x="6970993" y="4362457"/>
                </a:moveTo>
                <a:lnTo>
                  <a:pt x="6982166" y="4368043"/>
                </a:lnTo>
                <a:cubicBezTo>
                  <a:pt x="6978441" y="4368043"/>
                  <a:pt x="6975648" y="4367578"/>
                  <a:pt x="6973787" y="4366647"/>
                </a:cubicBezTo>
                <a:close/>
                <a:moveTo>
                  <a:pt x="8858971" y="4356871"/>
                </a:moveTo>
                <a:cubicBezTo>
                  <a:pt x="8858971" y="4364318"/>
                  <a:pt x="8866419" y="4371766"/>
                  <a:pt x="8881314" y="4379214"/>
                </a:cubicBezTo>
                <a:cubicBezTo>
                  <a:pt x="8888762" y="4386661"/>
                  <a:pt x="8892485" y="4392248"/>
                  <a:pt x="8892485" y="4395971"/>
                </a:cubicBezTo>
                <a:cubicBezTo>
                  <a:pt x="8892485" y="4399695"/>
                  <a:pt x="8888762" y="4401557"/>
                  <a:pt x="8881314" y="4401557"/>
                </a:cubicBezTo>
                <a:lnTo>
                  <a:pt x="8870142" y="4390386"/>
                </a:lnTo>
                <a:cubicBezTo>
                  <a:pt x="8862694" y="4382938"/>
                  <a:pt x="8858971" y="4377352"/>
                  <a:pt x="8858971" y="4373628"/>
                </a:cubicBezTo>
                <a:cubicBezTo>
                  <a:pt x="8858971" y="4369904"/>
                  <a:pt x="8855248" y="4368043"/>
                  <a:pt x="8847799" y="4368043"/>
                </a:cubicBezTo>
                <a:close/>
                <a:moveTo>
                  <a:pt x="8305983" y="4356871"/>
                </a:moveTo>
                <a:cubicBezTo>
                  <a:pt x="8309706" y="4356871"/>
                  <a:pt x="8311569" y="4356871"/>
                  <a:pt x="8311569" y="4356871"/>
                </a:cubicBezTo>
                <a:lnTo>
                  <a:pt x="8300398" y="4368043"/>
                </a:lnTo>
                <a:cubicBezTo>
                  <a:pt x="8292949" y="4368043"/>
                  <a:pt x="8291089" y="4366181"/>
                  <a:pt x="8294812" y="4362457"/>
                </a:cubicBezTo>
                <a:cubicBezTo>
                  <a:pt x="8298536" y="4358732"/>
                  <a:pt x="8302260" y="4356871"/>
                  <a:pt x="8305983" y="4356871"/>
                </a:cubicBezTo>
                <a:close/>
                <a:moveTo>
                  <a:pt x="7987596" y="4356871"/>
                </a:moveTo>
                <a:lnTo>
                  <a:pt x="7998768" y="4368043"/>
                </a:lnTo>
                <a:cubicBezTo>
                  <a:pt x="7998768" y="4375491"/>
                  <a:pt x="7995046" y="4379214"/>
                  <a:pt x="7987596" y="4379214"/>
                </a:cubicBezTo>
                <a:cubicBezTo>
                  <a:pt x="7980148" y="4371766"/>
                  <a:pt x="7976426" y="4368043"/>
                  <a:pt x="7976426" y="4368043"/>
                </a:cubicBezTo>
                <a:cubicBezTo>
                  <a:pt x="7976426" y="4360595"/>
                  <a:pt x="7980148" y="4356871"/>
                  <a:pt x="7987596" y="4356871"/>
                </a:cubicBezTo>
                <a:close/>
                <a:moveTo>
                  <a:pt x="6959822" y="4356871"/>
                </a:moveTo>
                <a:lnTo>
                  <a:pt x="6968200" y="4358268"/>
                </a:lnTo>
                <a:cubicBezTo>
                  <a:pt x="6970062" y="4359199"/>
                  <a:pt x="6970993" y="4360595"/>
                  <a:pt x="6970993" y="4362457"/>
                </a:cubicBezTo>
                <a:close/>
                <a:moveTo>
                  <a:pt x="6926308" y="4356871"/>
                </a:moveTo>
                <a:cubicBezTo>
                  <a:pt x="6926308" y="4364318"/>
                  <a:pt x="6926308" y="4368043"/>
                  <a:pt x="6926308" y="4368043"/>
                </a:cubicBezTo>
                <a:cubicBezTo>
                  <a:pt x="6933756" y="4368043"/>
                  <a:pt x="6937479" y="4366181"/>
                  <a:pt x="6937479" y="4362457"/>
                </a:cubicBezTo>
                <a:cubicBezTo>
                  <a:pt x="6937479" y="4358732"/>
                  <a:pt x="6933756" y="4356871"/>
                  <a:pt x="6926308" y="4356871"/>
                </a:cubicBezTo>
                <a:close/>
                <a:moveTo>
                  <a:pt x="6289535" y="4356871"/>
                </a:moveTo>
                <a:lnTo>
                  <a:pt x="6378906" y="4368043"/>
                </a:lnTo>
                <a:lnTo>
                  <a:pt x="6390077" y="4390386"/>
                </a:lnTo>
                <a:cubicBezTo>
                  <a:pt x="6390077" y="4390386"/>
                  <a:pt x="6384492" y="4388525"/>
                  <a:pt x="6373320" y="4384800"/>
                </a:cubicBezTo>
                <a:cubicBezTo>
                  <a:pt x="6362149" y="4381075"/>
                  <a:pt x="6350977" y="4377352"/>
                  <a:pt x="6339806" y="4373628"/>
                </a:cubicBezTo>
                <a:cubicBezTo>
                  <a:pt x="6328635" y="4369904"/>
                  <a:pt x="6317463" y="4366181"/>
                  <a:pt x="6306292" y="4362457"/>
                </a:cubicBezTo>
                <a:cubicBezTo>
                  <a:pt x="6295120" y="4358732"/>
                  <a:pt x="6289535" y="4356871"/>
                  <a:pt x="6289535" y="4356871"/>
                </a:cubicBezTo>
                <a:close/>
                <a:moveTo>
                  <a:pt x="8791941" y="4345700"/>
                </a:moveTo>
                <a:cubicBezTo>
                  <a:pt x="8799391" y="4345700"/>
                  <a:pt x="8803114" y="4345700"/>
                  <a:pt x="8803114" y="4345700"/>
                </a:cubicBezTo>
                <a:lnTo>
                  <a:pt x="8814285" y="4356871"/>
                </a:lnTo>
                <a:lnTo>
                  <a:pt x="8808700" y="4356871"/>
                </a:lnTo>
                <a:cubicBezTo>
                  <a:pt x="8804975" y="4356871"/>
                  <a:pt x="8803114" y="4356871"/>
                  <a:pt x="8803114" y="4356871"/>
                </a:cubicBezTo>
                <a:close/>
                <a:moveTo>
                  <a:pt x="8680227" y="4345700"/>
                </a:moveTo>
                <a:cubicBezTo>
                  <a:pt x="8687676" y="4345700"/>
                  <a:pt x="8691399" y="4345700"/>
                  <a:pt x="8691399" y="4345700"/>
                </a:cubicBezTo>
                <a:cubicBezTo>
                  <a:pt x="8691399" y="4345700"/>
                  <a:pt x="8693261" y="4347561"/>
                  <a:pt x="8696985" y="4351286"/>
                </a:cubicBezTo>
                <a:cubicBezTo>
                  <a:pt x="8700709" y="4355009"/>
                  <a:pt x="8706293" y="4356871"/>
                  <a:pt x="8713742" y="4356871"/>
                </a:cubicBezTo>
                <a:lnTo>
                  <a:pt x="8691399" y="4356871"/>
                </a:lnTo>
                <a:close/>
                <a:moveTo>
                  <a:pt x="8557341" y="4345700"/>
                </a:moveTo>
                <a:cubicBezTo>
                  <a:pt x="8557341" y="4345700"/>
                  <a:pt x="8561065" y="4345700"/>
                  <a:pt x="8568512" y="4345700"/>
                </a:cubicBezTo>
                <a:cubicBezTo>
                  <a:pt x="8568512" y="4353147"/>
                  <a:pt x="8564789" y="4356871"/>
                  <a:pt x="8557341" y="4356871"/>
                </a:cubicBezTo>
                <a:cubicBezTo>
                  <a:pt x="8557341" y="4349424"/>
                  <a:pt x="8557341" y="4345700"/>
                  <a:pt x="8557341" y="4345700"/>
                </a:cubicBezTo>
                <a:close/>
                <a:moveTo>
                  <a:pt x="6557649" y="4345700"/>
                </a:moveTo>
                <a:cubicBezTo>
                  <a:pt x="6565098" y="4345700"/>
                  <a:pt x="6572544" y="4349424"/>
                  <a:pt x="6579992" y="4356871"/>
                </a:cubicBezTo>
                <a:lnTo>
                  <a:pt x="6568822" y="4356871"/>
                </a:lnTo>
                <a:lnTo>
                  <a:pt x="6546478" y="4356871"/>
                </a:lnTo>
                <a:cubicBezTo>
                  <a:pt x="6546478" y="4349424"/>
                  <a:pt x="6550201" y="4345700"/>
                  <a:pt x="6557649" y="4345700"/>
                </a:cubicBezTo>
                <a:close/>
                <a:moveTo>
                  <a:pt x="5730961" y="4345700"/>
                </a:moveTo>
                <a:cubicBezTo>
                  <a:pt x="5738409" y="4345700"/>
                  <a:pt x="5742133" y="4349424"/>
                  <a:pt x="5742133" y="4356871"/>
                </a:cubicBezTo>
                <a:lnTo>
                  <a:pt x="5730961" y="4356871"/>
                </a:lnTo>
                <a:close/>
                <a:moveTo>
                  <a:pt x="5619246" y="4345700"/>
                </a:moveTo>
                <a:cubicBezTo>
                  <a:pt x="5626694" y="4345700"/>
                  <a:pt x="5630419" y="4345700"/>
                  <a:pt x="5630419" y="4345700"/>
                </a:cubicBezTo>
                <a:cubicBezTo>
                  <a:pt x="5630419" y="4345700"/>
                  <a:pt x="5630419" y="4349424"/>
                  <a:pt x="5630419" y="4356871"/>
                </a:cubicBezTo>
                <a:lnTo>
                  <a:pt x="5619246" y="4356871"/>
                </a:lnTo>
                <a:close/>
                <a:moveTo>
                  <a:pt x="7018472" y="4342209"/>
                </a:moveTo>
                <a:cubicBezTo>
                  <a:pt x="7024058" y="4340812"/>
                  <a:pt x="7038022" y="4345700"/>
                  <a:pt x="7060364" y="4356871"/>
                </a:cubicBezTo>
                <a:cubicBezTo>
                  <a:pt x="7097603" y="4371766"/>
                  <a:pt x="7119946" y="4379214"/>
                  <a:pt x="7127394" y="4379214"/>
                </a:cubicBezTo>
                <a:cubicBezTo>
                  <a:pt x="7134842" y="4379214"/>
                  <a:pt x="7138565" y="4382938"/>
                  <a:pt x="7138565" y="4390386"/>
                </a:cubicBezTo>
                <a:cubicBezTo>
                  <a:pt x="7131117" y="4390386"/>
                  <a:pt x="7123671" y="4390386"/>
                  <a:pt x="7116223" y="4390386"/>
                </a:cubicBezTo>
                <a:cubicBezTo>
                  <a:pt x="7108774" y="4390386"/>
                  <a:pt x="7099464" y="4388525"/>
                  <a:pt x="7088294" y="4384800"/>
                </a:cubicBezTo>
                <a:cubicBezTo>
                  <a:pt x="7077123" y="4381075"/>
                  <a:pt x="7064089" y="4375491"/>
                  <a:pt x="7049194" y="4368043"/>
                </a:cubicBezTo>
                <a:cubicBezTo>
                  <a:pt x="7026850" y="4353147"/>
                  <a:pt x="7015680" y="4345700"/>
                  <a:pt x="7015680" y="4345700"/>
                </a:cubicBezTo>
                <a:cubicBezTo>
                  <a:pt x="7015680" y="4343838"/>
                  <a:pt x="7016610" y="4342673"/>
                  <a:pt x="7018472" y="4342209"/>
                </a:cubicBezTo>
                <a:close/>
                <a:moveTo>
                  <a:pt x="7350823" y="4334529"/>
                </a:moveTo>
                <a:lnTo>
                  <a:pt x="7361994" y="4334529"/>
                </a:lnTo>
                <a:cubicBezTo>
                  <a:pt x="7369443" y="4341975"/>
                  <a:pt x="7371304" y="4345700"/>
                  <a:pt x="7367580" y="4345700"/>
                </a:cubicBezTo>
                <a:cubicBezTo>
                  <a:pt x="7363857" y="4345700"/>
                  <a:pt x="7361994" y="4345700"/>
                  <a:pt x="7361994" y="4345700"/>
                </a:cubicBezTo>
                <a:close/>
                <a:moveTo>
                  <a:pt x="6613508" y="4334529"/>
                </a:moveTo>
                <a:cubicBezTo>
                  <a:pt x="6613508" y="4334529"/>
                  <a:pt x="6617231" y="4334529"/>
                  <a:pt x="6624678" y="4334529"/>
                </a:cubicBezTo>
                <a:cubicBezTo>
                  <a:pt x="6632126" y="4334529"/>
                  <a:pt x="6635850" y="4336390"/>
                  <a:pt x="6635850" y="4340114"/>
                </a:cubicBezTo>
                <a:cubicBezTo>
                  <a:pt x="6635850" y="4343838"/>
                  <a:pt x="6632126" y="4345700"/>
                  <a:pt x="6624678" y="4345700"/>
                </a:cubicBezTo>
                <a:cubicBezTo>
                  <a:pt x="6624678" y="4345700"/>
                  <a:pt x="6622817" y="4343838"/>
                  <a:pt x="6619092" y="4340114"/>
                </a:cubicBezTo>
                <a:cubicBezTo>
                  <a:pt x="6615370" y="4336390"/>
                  <a:pt x="6613508" y="4334529"/>
                  <a:pt x="6613508" y="4334529"/>
                </a:cubicBezTo>
                <a:close/>
                <a:moveTo>
                  <a:pt x="8294812" y="4323356"/>
                </a:moveTo>
                <a:cubicBezTo>
                  <a:pt x="8298536" y="4323356"/>
                  <a:pt x="8300398" y="4323356"/>
                  <a:pt x="8300398" y="4323356"/>
                </a:cubicBezTo>
                <a:lnTo>
                  <a:pt x="8289226" y="4334529"/>
                </a:lnTo>
                <a:cubicBezTo>
                  <a:pt x="8289226" y="4327081"/>
                  <a:pt x="8291089" y="4323356"/>
                  <a:pt x="8294812" y="4323356"/>
                </a:cubicBezTo>
                <a:close/>
                <a:moveTo>
                  <a:pt x="6892792" y="4323356"/>
                </a:moveTo>
                <a:lnTo>
                  <a:pt x="6903965" y="4334529"/>
                </a:lnTo>
                <a:cubicBezTo>
                  <a:pt x="6918859" y="4341975"/>
                  <a:pt x="6930032" y="4345700"/>
                  <a:pt x="6937479" y="4345700"/>
                </a:cubicBezTo>
                <a:lnTo>
                  <a:pt x="6959822" y="4356871"/>
                </a:lnTo>
                <a:cubicBezTo>
                  <a:pt x="6959822" y="4356871"/>
                  <a:pt x="6959822" y="4360595"/>
                  <a:pt x="6959822" y="4368043"/>
                </a:cubicBezTo>
                <a:cubicBezTo>
                  <a:pt x="6959822" y="4375491"/>
                  <a:pt x="6959822" y="4379214"/>
                  <a:pt x="6959822" y="4379214"/>
                </a:cubicBezTo>
                <a:cubicBezTo>
                  <a:pt x="6959822" y="4379214"/>
                  <a:pt x="6963546" y="4379214"/>
                  <a:pt x="6970993" y="4379214"/>
                </a:cubicBezTo>
                <a:lnTo>
                  <a:pt x="6982166" y="4390386"/>
                </a:lnTo>
                <a:lnTo>
                  <a:pt x="7004507" y="4401557"/>
                </a:lnTo>
                <a:lnTo>
                  <a:pt x="7026850" y="4401557"/>
                </a:lnTo>
                <a:lnTo>
                  <a:pt x="7004507" y="4412728"/>
                </a:lnTo>
                <a:cubicBezTo>
                  <a:pt x="6989613" y="4405282"/>
                  <a:pt x="6978442" y="4401557"/>
                  <a:pt x="6970993" y="4401557"/>
                </a:cubicBezTo>
                <a:cubicBezTo>
                  <a:pt x="6970993" y="4401557"/>
                  <a:pt x="6970993" y="4397832"/>
                  <a:pt x="6970993" y="4390386"/>
                </a:cubicBezTo>
                <a:lnTo>
                  <a:pt x="6959822" y="4390386"/>
                </a:lnTo>
                <a:cubicBezTo>
                  <a:pt x="6959822" y="4397832"/>
                  <a:pt x="6952374" y="4399695"/>
                  <a:pt x="6937479" y="4395971"/>
                </a:cubicBezTo>
                <a:cubicBezTo>
                  <a:pt x="6922585" y="4392248"/>
                  <a:pt x="6913274" y="4388525"/>
                  <a:pt x="6909551" y="4384800"/>
                </a:cubicBezTo>
                <a:cubicBezTo>
                  <a:pt x="6905826" y="4381075"/>
                  <a:pt x="6896516" y="4379214"/>
                  <a:pt x="6881622" y="4379214"/>
                </a:cubicBezTo>
                <a:cubicBezTo>
                  <a:pt x="6866726" y="4379214"/>
                  <a:pt x="6859278" y="4379214"/>
                  <a:pt x="6859278" y="4379214"/>
                </a:cubicBezTo>
                <a:lnTo>
                  <a:pt x="6903965" y="4356871"/>
                </a:lnTo>
                <a:lnTo>
                  <a:pt x="6915136" y="4345700"/>
                </a:lnTo>
                <a:lnTo>
                  <a:pt x="6892792" y="4334529"/>
                </a:lnTo>
                <a:lnTo>
                  <a:pt x="6881622" y="4334529"/>
                </a:lnTo>
                <a:close/>
                <a:moveTo>
                  <a:pt x="5663933" y="4323356"/>
                </a:moveTo>
                <a:cubicBezTo>
                  <a:pt x="5663933" y="4330804"/>
                  <a:pt x="5663933" y="4334529"/>
                  <a:pt x="5663933" y="4334529"/>
                </a:cubicBezTo>
                <a:cubicBezTo>
                  <a:pt x="5656485" y="4334529"/>
                  <a:pt x="5652762" y="4334529"/>
                  <a:pt x="5652762" y="4334529"/>
                </a:cubicBezTo>
                <a:close/>
                <a:moveTo>
                  <a:pt x="8702570" y="4312186"/>
                </a:moveTo>
                <a:cubicBezTo>
                  <a:pt x="8710019" y="4312186"/>
                  <a:pt x="8717466" y="4312186"/>
                  <a:pt x="8724913" y="4312186"/>
                </a:cubicBezTo>
                <a:lnTo>
                  <a:pt x="8713742" y="4323356"/>
                </a:lnTo>
                <a:close/>
                <a:moveTo>
                  <a:pt x="7998768" y="4312186"/>
                </a:moveTo>
                <a:lnTo>
                  <a:pt x="8009940" y="4323356"/>
                </a:lnTo>
                <a:lnTo>
                  <a:pt x="7998768" y="4323356"/>
                </a:lnTo>
                <a:cubicBezTo>
                  <a:pt x="7998768" y="4323356"/>
                  <a:pt x="7998768" y="4319632"/>
                  <a:pt x="7998768" y="4312186"/>
                </a:cubicBezTo>
                <a:close/>
                <a:moveTo>
                  <a:pt x="7563082" y="4312186"/>
                </a:moveTo>
                <a:cubicBezTo>
                  <a:pt x="7563082" y="4312186"/>
                  <a:pt x="7566804" y="4315909"/>
                  <a:pt x="7574252" y="4323356"/>
                </a:cubicBezTo>
                <a:cubicBezTo>
                  <a:pt x="7566804" y="4323356"/>
                  <a:pt x="7563082" y="4323356"/>
                  <a:pt x="7563082" y="4323356"/>
                </a:cubicBezTo>
                <a:close/>
                <a:moveTo>
                  <a:pt x="6177821" y="4312186"/>
                </a:moveTo>
                <a:lnTo>
                  <a:pt x="6233678" y="4334529"/>
                </a:lnTo>
                <a:cubicBezTo>
                  <a:pt x="6241126" y="4334529"/>
                  <a:pt x="6244849" y="4334529"/>
                  <a:pt x="6244849" y="4334529"/>
                </a:cubicBezTo>
                <a:cubicBezTo>
                  <a:pt x="6244849" y="4334529"/>
                  <a:pt x="6248572" y="4334529"/>
                  <a:pt x="6256021" y="4334529"/>
                </a:cubicBezTo>
                <a:cubicBezTo>
                  <a:pt x="6256021" y="4334529"/>
                  <a:pt x="6256021" y="4338252"/>
                  <a:pt x="6256021" y="4345700"/>
                </a:cubicBezTo>
                <a:cubicBezTo>
                  <a:pt x="6256021" y="4345700"/>
                  <a:pt x="6246710" y="4345700"/>
                  <a:pt x="6228092" y="4345700"/>
                </a:cubicBezTo>
                <a:cubicBezTo>
                  <a:pt x="6209473" y="4345700"/>
                  <a:pt x="6198301" y="4341975"/>
                  <a:pt x="6194578" y="4334529"/>
                </a:cubicBezTo>
                <a:cubicBezTo>
                  <a:pt x="6190853" y="4327081"/>
                  <a:pt x="6185268" y="4323356"/>
                  <a:pt x="6177821" y="4323356"/>
                </a:cubicBezTo>
                <a:close/>
                <a:moveTo>
                  <a:pt x="9216458" y="4301013"/>
                </a:moveTo>
                <a:cubicBezTo>
                  <a:pt x="9216458" y="4301013"/>
                  <a:pt x="9218321" y="4301013"/>
                  <a:pt x="9222044" y="4301013"/>
                </a:cubicBezTo>
                <a:cubicBezTo>
                  <a:pt x="9225767" y="4301013"/>
                  <a:pt x="9227629" y="4302875"/>
                  <a:pt x="9227629" y="4306599"/>
                </a:cubicBezTo>
                <a:cubicBezTo>
                  <a:pt x="9227629" y="4310324"/>
                  <a:pt x="9223906" y="4312186"/>
                  <a:pt x="9216458" y="4312186"/>
                </a:cubicBezTo>
                <a:cubicBezTo>
                  <a:pt x="9216458" y="4304738"/>
                  <a:pt x="9216458" y="4301013"/>
                  <a:pt x="9216458" y="4301013"/>
                </a:cubicBezTo>
                <a:close/>
                <a:moveTo>
                  <a:pt x="7093880" y="4301013"/>
                </a:moveTo>
                <a:lnTo>
                  <a:pt x="7093880" y="4312186"/>
                </a:lnTo>
                <a:cubicBezTo>
                  <a:pt x="7101328" y="4312186"/>
                  <a:pt x="7105051" y="4310324"/>
                  <a:pt x="7105051" y="4306599"/>
                </a:cubicBezTo>
                <a:cubicBezTo>
                  <a:pt x="7105051" y="4302875"/>
                  <a:pt x="7105051" y="4301013"/>
                  <a:pt x="7105051" y="4301013"/>
                </a:cubicBezTo>
                <a:cubicBezTo>
                  <a:pt x="7105051" y="4301013"/>
                  <a:pt x="7101328" y="4301013"/>
                  <a:pt x="7093880" y="4301013"/>
                </a:cubicBezTo>
                <a:close/>
                <a:moveTo>
                  <a:pt x="6725221" y="4301013"/>
                </a:moveTo>
                <a:cubicBezTo>
                  <a:pt x="6725221" y="4308461"/>
                  <a:pt x="6732670" y="4312186"/>
                  <a:pt x="6747564" y="4312186"/>
                </a:cubicBezTo>
                <a:lnTo>
                  <a:pt x="6736393" y="4301013"/>
                </a:lnTo>
                <a:close/>
                <a:moveTo>
                  <a:pt x="6479450" y="4301013"/>
                </a:moveTo>
                <a:lnTo>
                  <a:pt x="6524135" y="4323356"/>
                </a:lnTo>
                <a:lnTo>
                  <a:pt x="6501792" y="4323356"/>
                </a:lnTo>
                <a:lnTo>
                  <a:pt x="6490621" y="4323356"/>
                </a:lnTo>
                <a:lnTo>
                  <a:pt x="6490621" y="4334529"/>
                </a:lnTo>
                <a:lnTo>
                  <a:pt x="6479450" y="4312186"/>
                </a:lnTo>
                <a:cubicBezTo>
                  <a:pt x="6479450" y="4304738"/>
                  <a:pt x="6479450" y="4301013"/>
                  <a:pt x="6479450" y="4301013"/>
                </a:cubicBezTo>
                <a:close/>
                <a:moveTo>
                  <a:pt x="6367736" y="4301013"/>
                </a:moveTo>
                <a:lnTo>
                  <a:pt x="6390077" y="4312186"/>
                </a:lnTo>
                <a:cubicBezTo>
                  <a:pt x="6382630" y="4312186"/>
                  <a:pt x="6378906" y="4312186"/>
                  <a:pt x="6378906" y="4312186"/>
                </a:cubicBezTo>
                <a:cubicBezTo>
                  <a:pt x="6364011" y="4312186"/>
                  <a:pt x="6360288" y="4315909"/>
                  <a:pt x="6367736" y="4323356"/>
                </a:cubicBezTo>
                <a:cubicBezTo>
                  <a:pt x="6375183" y="4330804"/>
                  <a:pt x="6375183" y="4334529"/>
                  <a:pt x="6367736" y="4334529"/>
                </a:cubicBezTo>
                <a:cubicBezTo>
                  <a:pt x="6360288" y="4334529"/>
                  <a:pt x="6356563" y="4332666"/>
                  <a:pt x="6356563" y="4328943"/>
                </a:cubicBezTo>
                <a:cubicBezTo>
                  <a:pt x="6356563" y="4325218"/>
                  <a:pt x="6356563" y="4323356"/>
                  <a:pt x="6356563" y="4323356"/>
                </a:cubicBezTo>
                <a:lnTo>
                  <a:pt x="6356563" y="4312186"/>
                </a:lnTo>
                <a:close/>
                <a:moveTo>
                  <a:pt x="9205286" y="4289842"/>
                </a:moveTo>
                <a:cubicBezTo>
                  <a:pt x="9205286" y="4289842"/>
                  <a:pt x="9205286" y="4293567"/>
                  <a:pt x="9205286" y="4301013"/>
                </a:cubicBezTo>
                <a:cubicBezTo>
                  <a:pt x="9197838" y="4301013"/>
                  <a:pt x="9194115" y="4301013"/>
                  <a:pt x="9194115" y="4301013"/>
                </a:cubicBezTo>
                <a:close/>
                <a:moveTo>
                  <a:pt x="8177512" y="4289842"/>
                </a:moveTo>
                <a:cubicBezTo>
                  <a:pt x="8177512" y="4289842"/>
                  <a:pt x="8177512" y="4293567"/>
                  <a:pt x="8177512" y="4301013"/>
                </a:cubicBezTo>
                <a:cubicBezTo>
                  <a:pt x="8177512" y="4308461"/>
                  <a:pt x="8181234" y="4308461"/>
                  <a:pt x="8188684" y="4301013"/>
                </a:cubicBezTo>
                <a:cubicBezTo>
                  <a:pt x="8196132" y="4301013"/>
                  <a:pt x="8199854" y="4297290"/>
                  <a:pt x="8199854" y="4289842"/>
                </a:cubicBezTo>
                <a:cubicBezTo>
                  <a:pt x="8199854" y="4289842"/>
                  <a:pt x="8196132" y="4289842"/>
                  <a:pt x="8188684" y="4289842"/>
                </a:cubicBezTo>
                <a:cubicBezTo>
                  <a:pt x="8181234" y="4289842"/>
                  <a:pt x="8177512" y="4289842"/>
                  <a:pt x="8177512" y="4289842"/>
                </a:cubicBezTo>
                <a:close/>
                <a:moveTo>
                  <a:pt x="8026696" y="4289842"/>
                </a:moveTo>
                <a:cubicBezTo>
                  <a:pt x="8030420" y="4289842"/>
                  <a:pt x="8032283" y="4289842"/>
                  <a:pt x="8032283" y="4289842"/>
                </a:cubicBezTo>
                <a:lnTo>
                  <a:pt x="8021110" y="4301013"/>
                </a:lnTo>
                <a:cubicBezTo>
                  <a:pt x="8013662" y="4301013"/>
                  <a:pt x="8011802" y="4299152"/>
                  <a:pt x="8015526" y="4295429"/>
                </a:cubicBezTo>
                <a:cubicBezTo>
                  <a:pt x="8019249" y="4291704"/>
                  <a:pt x="8022974" y="4289842"/>
                  <a:pt x="8026696" y="4289842"/>
                </a:cubicBezTo>
                <a:close/>
                <a:moveTo>
                  <a:pt x="7697139" y="4289842"/>
                </a:moveTo>
                <a:cubicBezTo>
                  <a:pt x="7697139" y="4289842"/>
                  <a:pt x="7699000" y="4291704"/>
                  <a:pt x="7702724" y="4295429"/>
                </a:cubicBezTo>
                <a:cubicBezTo>
                  <a:pt x="7706447" y="4299152"/>
                  <a:pt x="7708310" y="4301013"/>
                  <a:pt x="7708310" y="4301013"/>
                </a:cubicBezTo>
                <a:cubicBezTo>
                  <a:pt x="7700862" y="4301013"/>
                  <a:pt x="7697139" y="4301013"/>
                  <a:pt x="7697139" y="4301013"/>
                </a:cubicBezTo>
                <a:close/>
                <a:moveTo>
                  <a:pt x="7674796" y="4289842"/>
                </a:moveTo>
                <a:cubicBezTo>
                  <a:pt x="7682244" y="4289842"/>
                  <a:pt x="7685967" y="4291704"/>
                  <a:pt x="7685967" y="4295429"/>
                </a:cubicBezTo>
                <a:cubicBezTo>
                  <a:pt x="7685967" y="4299152"/>
                  <a:pt x="7682244" y="4301013"/>
                  <a:pt x="7674796" y="4301013"/>
                </a:cubicBezTo>
                <a:cubicBezTo>
                  <a:pt x="7674796" y="4301013"/>
                  <a:pt x="7674796" y="4297290"/>
                  <a:pt x="7674796" y="4289842"/>
                </a:cubicBezTo>
                <a:close/>
                <a:moveTo>
                  <a:pt x="7345237" y="4289842"/>
                </a:moveTo>
                <a:cubicBezTo>
                  <a:pt x="7348960" y="4289842"/>
                  <a:pt x="7350823" y="4291704"/>
                  <a:pt x="7350823" y="4295429"/>
                </a:cubicBezTo>
                <a:cubicBezTo>
                  <a:pt x="7350823" y="4299152"/>
                  <a:pt x="7354546" y="4301013"/>
                  <a:pt x="7361994" y="4301013"/>
                </a:cubicBezTo>
                <a:cubicBezTo>
                  <a:pt x="7369443" y="4301013"/>
                  <a:pt x="7375028" y="4304738"/>
                  <a:pt x="7378752" y="4312186"/>
                </a:cubicBezTo>
                <a:cubicBezTo>
                  <a:pt x="7382476" y="4319632"/>
                  <a:pt x="7389924" y="4323356"/>
                  <a:pt x="7401094" y="4323356"/>
                </a:cubicBezTo>
                <a:cubicBezTo>
                  <a:pt x="7412266" y="4323356"/>
                  <a:pt x="7419714" y="4325218"/>
                  <a:pt x="7423438" y="4328943"/>
                </a:cubicBezTo>
                <a:cubicBezTo>
                  <a:pt x="7427160" y="4332666"/>
                  <a:pt x="7430886" y="4334529"/>
                  <a:pt x="7434610" y="4334529"/>
                </a:cubicBezTo>
                <a:cubicBezTo>
                  <a:pt x="7438333" y="4334529"/>
                  <a:pt x="7451367" y="4336390"/>
                  <a:pt x="7473710" y="4340114"/>
                </a:cubicBezTo>
                <a:cubicBezTo>
                  <a:pt x="7496052" y="4343838"/>
                  <a:pt x="7510947" y="4349424"/>
                  <a:pt x="7518395" y="4356871"/>
                </a:cubicBezTo>
                <a:lnTo>
                  <a:pt x="7529568" y="4356871"/>
                </a:lnTo>
                <a:cubicBezTo>
                  <a:pt x="7537015" y="4356871"/>
                  <a:pt x="7546324" y="4358732"/>
                  <a:pt x="7557495" y="4362457"/>
                </a:cubicBezTo>
                <a:cubicBezTo>
                  <a:pt x="7568666" y="4366181"/>
                  <a:pt x="7577976" y="4368043"/>
                  <a:pt x="7585424" y="4368043"/>
                </a:cubicBezTo>
                <a:lnTo>
                  <a:pt x="7596596" y="4368043"/>
                </a:lnTo>
                <a:lnTo>
                  <a:pt x="7607766" y="4368043"/>
                </a:lnTo>
                <a:lnTo>
                  <a:pt x="7630110" y="4379214"/>
                </a:lnTo>
                <a:cubicBezTo>
                  <a:pt x="7645005" y="4379214"/>
                  <a:pt x="7656176" y="4382938"/>
                  <a:pt x="7663624" y="4390386"/>
                </a:cubicBezTo>
                <a:cubicBezTo>
                  <a:pt x="7671073" y="4390386"/>
                  <a:pt x="7676658" y="4390386"/>
                  <a:pt x="7680382" y="4390386"/>
                </a:cubicBezTo>
                <a:cubicBezTo>
                  <a:pt x="7684105" y="4390386"/>
                  <a:pt x="7685967" y="4390386"/>
                  <a:pt x="7685967" y="4390386"/>
                </a:cubicBezTo>
                <a:cubicBezTo>
                  <a:pt x="7693416" y="4390386"/>
                  <a:pt x="7697139" y="4394109"/>
                  <a:pt x="7697139" y="4401557"/>
                </a:cubicBezTo>
                <a:cubicBezTo>
                  <a:pt x="7704587" y="4409005"/>
                  <a:pt x="7708310" y="4412728"/>
                  <a:pt x="7708310" y="4412728"/>
                </a:cubicBezTo>
                <a:cubicBezTo>
                  <a:pt x="7715758" y="4412728"/>
                  <a:pt x="7715758" y="4416452"/>
                  <a:pt x="7708310" y="4423900"/>
                </a:cubicBezTo>
                <a:lnTo>
                  <a:pt x="7719481" y="4435071"/>
                </a:lnTo>
                <a:cubicBezTo>
                  <a:pt x="7726930" y="4435071"/>
                  <a:pt x="7730653" y="4433209"/>
                  <a:pt x="7730653" y="4429485"/>
                </a:cubicBezTo>
                <a:cubicBezTo>
                  <a:pt x="7730653" y="4425762"/>
                  <a:pt x="7734376" y="4420176"/>
                  <a:pt x="7741824" y="4412728"/>
                </a:cubicBezTo>
                <a:cubicBezTo>
                  <a:pt x="7749274" y="4405282"/>
                  <a:pt x="7741824" y="4397832"/>
                  <a:pt x="7719481" y="4390386"/>
                </a:cubicBezTo>
                <a:cubicBezTo>
                  <a:pt x="7712033" y="4382938"/>
                  <a:pt x="7702724" y="4377352"/>
                  <a:pt x="7691553" y="4373628"/>
                </a:cubicBezTo>
                <a:cubicBezTo>
                  <a:pt x="7680382" y="4369904"/>
                  <a:pt x="7671073" y="4368043"/>
                  <a:pt x="7663624" y="4368043"/>
                </a:cubicBezTo>
                <a:cubicBezTo>
                  <a:pt x="7648730" y="4368043"/>
                  <a:pt x="7641282" y="4368043"/>
                  <a:pt x="7641282" y="4368043"/>
                </a:cubicBezTo>
                <a:cubicBezTo>
                  <a:pt x="7648730" y="4368043"/>
                  <a:pt x="7656176" y="4366181"/>
                  <a:pt x="7663624" y="4362457"/>
                </a:cubicBezTo>
                <a:cubicBezTo>
                  <a:pt x="7671073" y="4358732"/>
                  <a:pt x="7678519" y="4356871"/>
                  <a:pt x="7685967" y="4356871"/>
                </a:cubicBezTo>
                <a:cubicBezTo>
                  <a:pt x="7685967" y="4364318"/>
                  <a:pt x="7687830" y="4368043"/>
                  <a:pt x="7691553" y="4368043"/>
                </a:cubicBezTo>
                <a:cubicBezTo>
                  <a:pt x="7695276" y="4368043"/>
                  <a:pt x="7700862" y="4368043"/>
                  <a:pt x="7708310" y="4368043"/>
                </a:cubicBezTo>
                <a:cubicBezTo>
                  <a:pt x="7715758" y="4368043"/>
                  <a:pt x="7723206" y="4371766"/>
                  <a:pt x="7730653" y="4379214"/>
                </a:cubicBezTo>
                <a:lnTo>
                  <a:pt x="7775338" y="4390386"/>
                </a:lnTo>
                <a:cubicBezTo>
                  <a:pt x="7827472" y="4405282"/>
                  <a:pt x="7857262" y="4416452"/>
                  <a:pt x="7864711" y="4423900"/>
                </a:cubicBezTo>
                <a:lnTo>
                  <a:pt x="7875882" y="4423900"/>
                </a:lnTo>
                <a:lnTo>
                  <a:pt x="7898225" y="4435071"/>
                </a:lnTo>
                <a:lnTo>
                  <a:pt x="7909396" y="4446243"/>
                </a:lnTo>
                <a:lnTo>
                  <a:pt x="7898225" y="4446243"/>
                </a:lnTo>
                <a:cubicBezTo>
                  <a:pt x="7883330" y="4438796"/>
                  <a:pt x="7872158" y="4435071"/>
                  <a:pt x="7864711" y="4435071"/>
                </a:cubicBezTo>
                <a:cubicBezTo>
                  <a:pt x="7857262" y="4435071"/>
                  <a:pt x="7853538" y="4438796"/>
                  <a:pt x="7853538" y="4446243"/>
                </a:cubicBezTo>
                <a:lnTo>
                  <a:pt x="7842368" y="4446243"/>
                </a:lnTo>
                <a:cubicBezTo>
                  <a:pt x="7842368" y="4446243"/>
                  <a:pt x="7836782" y="4446243"/>
                  <a:pt x="7825610" y="4446243"/>
                </a:cubicBezTo>
                <a:cubicBezTo>
                  <a:pt x="7814438" y="4446243"/>
                  <a:pt x="7808854" y="4448105"/>
                  <a:pt x="7808854" y="4451828"/>
                </a:cubicBezTo>
                <a:cubicBezTo>
                  <a:pt x="7808854" y="4455553"/>
                  <a:pt x="7812577" y="4457414"/>
                  <a:pt x="7820024" y="4457414"/>
                </a:cubicBezTo>
                <a:cubicBezTo>
                  <a:pt x="7820024" y="4457414"/>
                  <a:pt x="7821888" y="4459276"/>
                  <a:pt x="7825610" y="4463000"/>
                </a:cubicBezTo>
                <a:cubicBezTo>
                  <a:pt x="7829334" y="4466724"/>
                  <a:pt x="7831197" y="4468585"/>
                  <a:pt x="7831197" y="4468585"/>
                </a:cubicBezTo>
                <a:cubicBezTo>
                  <a:pt x="7831197" y="4476033"/>
                  <a:pt x="7834920" y="4476033"/>
                  <a:pt x="7842368" y="4468585"/>
                </a:cubicBezTo>
                <a:cubicBezTo>
                  <a:pt x="7849816" y="4468585"/>
                  <a:pt x="7855402" y="4470447"/>
                  <a:pt x="7859125" y="4474171"/>
                </a:cubicBezTo>
                <a:cubicBezTo>
                  <a:pt x="7862848" y="4477896"/>
                  <a:pt x="7864711" y="4479757"/>
                  <a:pt x="7864711" y="4479757"/>
                </a:cubicBezTo>
                <a:cubicBezTo>
                  <a:pt x="7864711" y="4479757"/>
                  <a:pt x="7868434" y="4483481"/>
                  <a:pt x="7875882" y="4490928"/>
                </a:cubicBezTo>
                <a:lnTo>
                  <a:pt x="7875882" y="4479757"/>
                </a:lnTo>
                <a:lnTo>
                  <a:pt x="7887054" y="4479757"/>
                </a:lnTo>
                <a:cubicBezTo>
                  <a:pt x="7894502" y="4479757"/>
                  <a:pt x="7901948" y="4479757"/>
                  <a:pt x="7909396" y="4479757"/>
                </a:cubicBezTo>
                <a:cubicBezTo>
                  <a:pt x="7909396" y="4479757"/>
                  <a:pt x="7913119" y="4481619"/>
                  <a:pt x="7920568" y="4485344"/>
                </a:cubicBezTo>
                <a:cubicBezTo>
                  <a:pt x="7928016" y="4489067"/>
                  <a:pt x="7935462" y="4490928"/>
                  <a:pt x="7942912" y="4490928"/>
                </a:cubicBezTo>
                <a:cubicBezTo>
                  <a:pt x="7980148" y="4490928"/>
                  <a:pt x="8002492" y="4494653"/>
                  <a:pt x="8009940" y="4502101"/>
                </a:cubicBezTo>
                <a:cubicBezTo>
                  <a:pt x="8009940" y="4502101"/>
                  <a:pt x="8013662" y="4502101"/>
                  <a:pt x="8021110" y="4502101"/>
                </a:cubicBezTo>
                <a:cubicBezTo>
                  <a:pt x="8028560" y="4502101"/>
                  <a:pt x="8036006" y="4502101"/>
                  <a:pt x="8043454" y="4502101"/>
                </a:cubicBezTo>
                <a:lnTo>
                  <a:pt x="8065797" y="4502101"/>
                </a:lnTo>
                <a:cubicBezTo>
                  <a:pt x="8065797" y="4509547"/>
                  <a:pt x="8069520" y="4516996"/>
                  <a:pt x="8076968" y="4524442"/>
                </a:cubicBezTo>
                <a:lnTo>
                  <a:pt x="8088140" y="4535615"/>
                </a:lnTo>
                <a:lnTo>
                  <a:pt x="8065797" y="4535615"/>
                </a:lnTo>
                <a:cubicBezTo>
                  <a:pt x="8058349" y="4520719"/>
                  <a:pt x="8047177" y="4513272"/>
                  <a:pt x="8032283" y="4513272"/>
                </a:cubicBezTo>
                <a:cubicBezTo>
                  <a:pt x="8024835" y="4513272"/>
                  <a:pt x="8017388" y="4511410"/>
                  <a:pt x="8009940" y="4507685"/>
                </a:cubicBezTo>
                <a:cubicBezTo>
                  <a:pt x="8002492" y="4503962"/>
                  <a:pt x="7991320" y="4502101"/>
                  <a:pt x="7976426" y="4502101"/>
                </a:cubicBezTo>
                <a:cubicBezTo>
                  <a:pt x="7954082" y="4509547"/>
                  <a:pt x="7928016" y="4511410"/>
                  <a:pt x="7898225" y="4507685"/>
                </a:cubicBezTo>
                <a:cubicBezTo>
                  <a:pt x="7868434" y="4503962"/>
                  <a:pt x="7853538" y="4500239"/>
                  <a:pt x="7853538" y="4496514"/>
                </a:cubicBezTo>
                <a:cubicBezTo>
                  <a:pt x="7853538" y="4492790"/>
                  <a:pt x="7849816" y="4494653"/>
                  <a:pt x="7842368" y="4502101"/>
                </a:cubicBezTo>
                <a:cubicBezTo>
                  <a:pt x="7834920" y="4509547"/>
                  <a:pt x="7827472" y="4513272"/>
                  <a:pt x="7820024" y="4513272"/>
                </a:cubicBezTo>
                <a:cubicBezTo>
                  <a:pt x="7812577" y="4513272"/>
                  <a:pt x="7808854" y="4509547"/>
                  <a:pt x="7808854" y="4502101"/>
                </a:cubicBezTo>
                <a:cubicBezTo>
                  <a:pt x="7808854" y="4502101"/>
                  <a:pt x="7810716" y="4500239"/>
                  <a:pt x="7814438" y="4496514"/>
                </a:cubicBezTo>
                <a:cubicBezTo>
                  <a:pt x="7818162" y="4492790"/>
                  <a:pt x="7823748" y="4490928"/>
                  <a:pt x="7831197" y="4490928"/>
                </a:cubicBezTo>
                <a:lnTo>
                  <a:pt x="7842368" y="4490928"/>
                </a:lnTo>
                <a:lnTo>
                  <a:pt x="7831197" y="4479757"/>
                </a:lnTo>
                <a:lnTo>
                  <a:pt x="7797682" y="4490928"/>
                </a:lnTo>
                <a:lnTo>
                  <a:pt x="7775338" y="4502101"/>
                </a:lnTo>
                <a:cubicBezTo>
                  <a:pt x="7775338" y="4494653"/>
                  <a:pt x="7767890" y="4490928"/>
                  <a:pt x="7752996" y="4490928"/>
                </a:cubicBezTo>
                <a:lnTo>
                  <a:pt x="7719481" y="4468585"/>
                </a:lnTo>
                <a:cubicBezTo>
                  <a:pt x="7719481" y="4468585"/>
                  <a:pt x="7723206" y="4470447"/>
                  <a:pt x="7730653" y="4474171"/>
                </a:cubicBezTo>
                <a:cubicBezTo>
                  <a:pt x="7738101" y="4477896"/>
                  <a:pt x="7752996" y="4479757"/>
                  <a:pt x="7775338" y="4479757"/>
                </a:cubicBezTo>
                <a:lnTo>
                  <a:pt x="7797682" y="4468585"/>
                </a:lnTo>
                <a:cubicBezTo>
                  <a:pt x="7797682" y="4468585"/>
                  <a:pt x="7793958" y="4468585"/>
                  <a:pt x="7786510" y="4468585"/>
                </a:cubicBezTo>
                <a:lnTo>
                  <a:pt x="7775338" y="4457414"/>
                </a:lnTo>
                <a:cubicBezTo>
                  <a:pt x="7775338" y="4449967"/>
                  <a:pt x="7779062" y="4446243"/>
                  <a:pt x="7786510" y="4446243"/>
                </a:cubicBezTo>
                <a:cubicBezTo>
                  <a:pt x="7786510" y="4446243"/>
                  <a:pt x="7788374" y="4446243"/>
                  <a:pt x="7792096" y="4446243"/>
                </a:cubicBezTo>
                <a:cubicBezTo>
                  <a:pt x="7795820" y="4446243"/>
                  <a:pt x="7797682" y="4442519"/>
                  <a:pt x="7797682" y="4435071"/>
                </a:cubicBezTo>
                <a:cubicBezTo>
                  <a:pt x="7805130" y="4435071"/>
                  <a:pt x="7805130" y="4431348"/>
                  <a:pt x="7797682" y="4423900"/>
                </a:cubicBezTo>
                <a:cubicBezTo>
                  <a:pt x="7790234" y="4416452"/>
                  <a:pt x="7784648" y="4414589"/>
                  <a:pt x="7780924" y="4418314"/>
                </a:cubicBezTo>
                <a:cubicBezTo>
                  <a:pt x="7777201" y="4422039"/>
                  <a:pt x="7775338" y="4425762"/>
                  <a:pt x="7775338" y="4429485"/>
                </a:cubicBezTo>
                <a:cubicBezTo>
                  <a:pt x="7775338" y="4433209"/>
                  <a:pt x="7771615" y="4433209"/>
                  <a:pt x="7764168" y="4429485"/>
                </a:cubicBezTo>
                <a:cubicBezTo>
                  <a:pt x="7756720" y="4425762"/>
                  <a:pt x="7751134" y="4427623"/>
                  <a:pt x="7747410" y="4435071"/>
                </a:cubicBezTo>
                <a:cubicBezTo>
                  <a:pt x="7743687" y="4442519"/>
                  <a:pt x="7736240" y="4446243"/>
                  <a:pt x="7725067" y="4446243"/>
                </a:cubicBezTo>
                <a:cubicBezTo>
                  <a:pt x="7713896" y="4446243"/>
                  <a:pt x="7704587" y="4442519"/>
                  <a:pt x="7697139" y="4435071"/>
                </a:cubicBezTo>
                <a:cubicBezTo>
                  <a:pt x="7689690" y="4435071"/>
                  <a:pt x="7685967" y="4435071"/>
                  <a:pt x="7685967" y="4435071"/>
                </a:cubicBezTo>
                <a:cubicBezTo>
                  <a:pt x="7663624" y="4442519"/>
                  <a:pt x="7633832" y="4438796"/>
                  <a:pt x="7596596" y="4423900"/>
                </a:cubicBezTo>
                <a:cubicBezTo>
                  <a:pt x="7581700" y="4416452"/>
                  <a:pt x="7563082" y="4409005"/>
                  <a:pt x="7540738" y="4401557"/>
                </a:cubicBezTo>
                <a:cubicBezTo>
                  <a:pt x="7525842" y="4401557"/>
                  <a:pt x="7514672" y="4397832"/>
                  <a:pt x="7507224" y="4390386"/>
                </a:cubicBezTo>
                <a:cubicBezTo>
                  <a:pt x="7499775" y="4390386"/>
                  <a:pt x="7492328" y="4390386"/>
                  <a:pt x="7484881" y="4390386"/>
                </a:cubicBezTo>
                <a:cubicBezTo>
                  <a:pt x="7484881" y="4397832"/>
                  <a:pt x="7488604" y="4405282"/>
                  <a:pt x="7496052" y="4412728"/>
                </a:cubicBezTo>
                <a:cubicBezTo>
                  <a:pt x="7503501" y="4420176"/>
                  <a:pt x="7499775" y="4423900"/>
                  <a:pt x="7484881" y="4423900"/>
                </a:cubicBezTo>
                <a:lnTo>
                  <a:pt x="7462538" y="4412728"/>
                </a:lnTo>
                <a:cubicBezTo>
                  <a:pt x="7462538" y="4412728"/>
                  <a:pt x="7466261" y="4412728"/>
                  <a:pt x="7473710" y="4412728"/>
                </a:cubicBezTo>
                <a:cubicBezTo>
                  <a:pt x="7473710" y="4412728"/>
                  <a:pt x="7473710" y="4409005"/>
                  <a:pt x="7473710" y="4401557"/>
                </a:cubicBezTo>
                <a:cubicBezTo>
                  <a:pt x="7473710" y="4394109"/>
                  <a:pt x="7473710" y="4390386"/>
                  <a:pt x="7473710" y="4390386"/>
                </a:cubicBezTo>
                <a:cubicBezTo>
                  <a:pt x="7473710" y="4390386"/>
                  <a:pt x="7469986" y="4390386"/>
                  <a:pt x="7462538" y="4390386"/>
                </a:cubicBezTo>
                <a:cubicBezTo>
                  <a:pt x="7462538" y="4397832"/>
                  <a:pt x="7458814" y="4401557"/>
                  <a:pt x="7451367" y="4401557"/>
                </a:cubicBezTo>
                <a:cubicBezTo>
                  <a:pt x="7443918" y="4401557"/>
                  <a:pt x="7440194" y="4397832"/>
                  <a:pt x="7440194" y="4390386"/>
                </a:cubicBezTo>
                <a:lnTo>
                  <a:pt x="7440194" y="4379214"/>
                </a:lnTo>
                <a:lnTo>
                  <a:pt x="7417852" y="4368043"/>
                </a:lnTo>
                <a:cubicBezTo>
                  <a:pt x="7410404" y="4368043"/>
                  <a:pt x="7406680" y="4368043"/>
                  <a:pt x="7406680" y="4368043"/>
                </a:cubicBezTo>
                <a:cubicBezTo>
                  <a:pt x="7406680" y="4375491"/>
                  <a:pt x="7406680" y="4379214"/>
                  <a:pt x="7406680" y="4379214"/>
                </a:cubicBezTo>
                <a:lnTo>
                  <a:pt x="7417852" y="4379214"/>
                </a:lnTo>
                <a:cubicBezTo>
                  <a:pt x="7417852" y="4394109"/>
                  <a:pt x="7388060" y="4394109"/>
                  <a:pt x="7328480" y="4379214"/>
                </a:cubicBezTo>
                <a:cubicBezTo>
                  <a:pt x="7313586" y="4371766"/>
                  <a:pt x="7298689" y="4371766"/>
                  <a:pt x="7283795" y="4379214"/>
                </a:cubicBezTo>
                <a:cubicBezTo>
                  <a:pt x="7283795" y="4379214"/>
                  <a:pt x="7278209" y="4377352"/>
                  <a:pt x="7267038" y="4373628"/>
                </a:cubicBezTo>
                <a:cubicBezTo>
                  <a:pt x="7255866" y="4369904"/>
                  <a:pt x="7246556" y="4366181"/>
                  <a:pt x="7239108" y="4362457"/>
                </a:cubicBezTo>
                <a:cubicBezTo>
                  <a:pt x="7231661" y="4358732"/>
                  <a:pt x="7224213" y="4356871"/>
                  <a:pt x="7216766" y="4356871"/>
                </a:cubicBezTo>
                <a:cubicBezTo>
                  <a:pt x="7209318" y="4356871"/>
                  <a:pt x="7205594" y="4356871"/>
                  <a:pt x="7205594" y="4356871"/>
                </a:cubicBezTo>
                <a:cubicBezTo>
                  <a:pt x="7205594" y="4356871"/>
                  <a:pt x="7203732" y="4356871"/>
                  <a:pt x="7200008" y="4356871"/>
                </a:cubicBezTo>
                <a:cubicBezTo>
                  <a:pt x="7196285" y="4356871"/>
                  <a:pt x="7190699" y="4353147"/>
                  <a:pt x="7183252" y="4345700"/>
                </a:cubicBezTo>
                <a:cubicBezTo>
                  <a:pt x="7190699" y="4345700"/>
                  <a:pt x="7196285" y="4345700"/>
                  <a:pt x="7200008" y="4345700"/>
                </a:cubicBezTo>
                <a:cubicBezTo>
                  <a:pt x="7203732" y="4345700"/>
                  <a:pt x="7201872" y="4341975"/>
                  <a:pt x="7194422" y="4334529"/>
                </a:cubicBezTo>
                <a:lnTo>
                  <a:pt x="7227938" y="4334529"/>
                </a:lnTo>
                <a:cubicBezTo>
                  <a:pt x="7235386" y="4334529"/>
                  <a:pt x="7244695" y="4336390"/>
                  <a:pt x="7255866" y="4340114"/>
                </a:cubicBezTo>
                <a:cubicBezTo>
                  <a:pt x="7267038" y="4343838"/>
                  <a:pt x="7276346" y="4345700"/>
                  <a:pt x="7283795" y="4345700"/>
                </a:cubicBezTo>
                <a:lnTo>
                  <a:pt x="7350823" y="4356871"/>
                </a:lnTo>
                <a:cubicBezTo>
                  <a:pt x="7365718" y="4356871"/>
                  <a:pt x="7376890" y="4356871"/>
                  <a:pt x="7384337" y="4356871"/>
                </a:cubicBezTo>
                <a:cubicBezTo>
                  <a:pt x="7376890" y="4349424"/>
                  <a:pt x="7373166" y="4343838"/>
                  <a:pt x="7373166" y="4340114"/>
                </a:cubicBezTo>
                <a:cubicBezTo>
                  <a:pt x="7373166" y="4336390"/>
                  <a:pt x="7373166" y="4334529"/>
                  <a:pt x="7373166" y="4334529"/>
                </a:cubicBezTo>
                <a:lnTo>
                  <a:pt x="7384337" y="4345700"/>
                </a:lnTo>
                <a:cubicBezTo>
                  <a:pt x="7391786" y="4345700"/>
                  <a:pt x="7395510" y="4343838"/>
                  <a:pt x="7395510" y="4340114"/>
                </a:cubicBezTo>
                <a:cubicBezTo>
                  <a:pt x="7395510" y="4336390"/>
                  <a:pt x="7395510" y="4334529"/>
                  <a:pt x="7395510" y="4334529"/>
                </a:cubicBezTo>
                <a:cubicBezTo>
                  <a:pt x="7395510" y="4334529"/>
                  <a:pt x="7391786" y="4334529"/>
                  <a:pt x="7384337" y="4334529"/>
                </a:cubicBezTo>
                <a:cubicBezTo>
                  <a:pt x="7376890" y="4334529"/>
                  <a:pt x="7373166" y="4334529"/>
                  <a:pt x="7373166" y="4334529"/>
                </a:cubicBezTo>
                <a:cubicBezTo>
                  <a:pt x="7373166" y="4327081"/>
                  <a:pt x="7369443" y="4323356"/>
                  <a:pt x="7361994" y="4323356"/>
                </a:cubicBezTo>
                <a:cubicBezTo>
                  <a:pt x="7354546" y="4323356"/>
                  <a:pt x="7348960" y="4321495"/>
                  <a:pt x="7345237" y="4317770"/>
                </a:cubicBezTo>
                <a:cubicBezTo>
                  <a:pt x="7341514" y="4314047"/>
                  <a:pt x="7339652" y="4308461"/>
                  <a:pt x="7339652" y="4301013"/>
                </a:cubicBezTo>
                <a:cubicBezTo>
                  <a:pt x="7339652" y="4293567"/>
                  <a:pt x="7341514" y="4289842"/>
                  <a:pt x="7345237" y="4289842"/>
                </a:cubicBezTo>
                <a:close/>
                <a:moveTo>
                  <a:pt x="6915136" y="4289842"/>
                </a:moveTo>
                <a:cubicBezTo>
                  <a:pt x="6915136" y="4289842"/>
                  <a:pt x="6918859" y="4289842"/>
                  <a:pt x="6926308" y="4289842"/>
                </a:cubicBezTo>
                <a:lnTo>
                  <a:pt x="6915136" y="4301013"/>
                </a:lnTo>
                <a:close/>
                <a:moveTo>
                  <a:pt x="5552218" y="4289842"/>
                </a:moveTo>
                <a:cubicBezTo>
                  <a:pt x="5559666" y="4289842"/>
                  <a:pt x="5567114" y="4289842"/>
                  <a:pt x="5574561" y="4289842"/>
                </a:cubicBezTo>
                <a:lnTo>
                  <a:pt x="5619246" y="4312186"/>
                </a:lnTo>
                <a:lnTo>
                  <a:pt x="5619246" y="4323356"/>
                </a:lnTo>
                <a:cubicBezTo>
                  <a:pt x="5611799" y="4323356"/>
                  <a:pt x="5604352" y="4321495"/>
                  <a:pt x="5596905" y="4317770"/>
                </a:cubicBezTo>
                <a:cubicBezTo>
                  <a:pt x="5589455" y="4314047"/>
                  <a:pt x="5585732" y="4312186"/>
                  <a:pt x="5585732" y="4312186"/>
                </a:cubicBezTo>
                <a:cubicBezTo>
                  <a:pt x="5578285" y="4304738"/>
                  <a:pt x="5567114" y="4301013"/>
                  <a:pt x="5552218" y="4301013"/>
                </a:cubicBezTo>
                <a:close/>
                <a:moveTo>
                  <a:pt x="8870142" y="4278672"/>
                </a:moveTo>
                <a:cubicBezTo>
                  <a:pt x="8877591" y="4278672"/>
                  <a:pt x="8881314" y="4278672"/>
                  <a:pt x="8881314" y="4278672"/>
                </a:cubicBezTo>
                <a:lnTo>
                  <a:pt x="8870142" y="4289842"/>
                </a:lnTo>
                <a:close/>
                <a:moveTo>
                  <a:pt x="8736084" y="4278672"/>
                </a:moveTo>
                <a:lnTo>
                  <a:pt x="8791941" y="4289842"/>
                </a:lnTo>
                <a:cubicBezTo>
                  <a:pt x="8791941" y="4297290"/>
                  <a:pt x="8780771" y="4297290"/>
                  <a:pt x="8758427" y="4289842"/>
                </a:cubicBezTo>
                <a:cubicBezTo>
                  <a:pt x="8750980" y="4289842"/>
                  <a:pt x="8743533" y="4286118"/>
                  <a:pt x="8736084" y="4278672"/>
                </a:cubicBezTo>
                <a:close/>
                <a:moveTo>
                  <a:pt x="8110484" y="4278672"/>
                </a:moveTo>
                <a:lnTo>
                  <a:pt x="8110484" y="4289842"/>
                </a:lnTo>
                <a:cubicBezTo>
                  <a:pt x="8125378" y="4297290"/>
                  <a:pt x="8132825" y="4297290"/>
                  <a:pt x="8132825" y="4289842"/>
                </a:cubicBezTo>
                <a:cubicBezTo>
                  <a:pt x="8132825" y="4282395"/>
                  <a:pt x="8125378" y="4278672"/>
                  <a:pt x="8110484" y="4278672"/>
                </a:cubicBezTo>
                <a:close/>
                <a:moveTo>
                  <a:pt x="7875882" y="4278672"/>
                </a:moveTo>
                <a:cubicBezTo>
                  <a:pt x="7875882" y="4286118"/>
                  <a:pt x="7875882" y="4289842"/>
                  <a:pt x="7875882" y="4289842"/>
                </a:cubicBezTo>
                <a:cubicBezTo>
                  <a:pt x="7875882" y="4289842"/>
                  <a:pt x="7879605" y="4291704"/>
                  <a:pt x="7887054" y="4295429"/>
                </a:cubicBezTo>
                <a:cubicBezTo>
                  <a:pt x="7894502" y="4299152"/>
                  <a:pt x="7894502" y="4304738"/>
                  <a:pt x="7887054" y="4312186"/>
                </a:cubicBezTo>
                <a:cubicBezTo>
                  <a:pt x="7879605" y="4312186"/>
                  <a:pt x="7875882" y="4314047"/>
                  <a:pt x="7875882" y="4317770"/>
                </a:cubicBezTo>
                <a:cubicBezTo>
                  <a:pt x="7875882" y="4321495"/>
                  <a:pt x="7877745" y="4323356"/>
                  <a:pt x="7881468" y="4323356"/>
                </a:cubicBezTo>
                <a:cubicBezTo>
                  <a:pt x="7885191" y="4323356"/>
                  <a:pt x="7888916" y="4323356"/>
                  <a:pt x="7892639" y="4323356"/>
                </a:cubicBezTo>
                <a:cubicBezTo>
                  <a:pt x="7896362" y="4323356"/>
                  <a:pt x="7898225" y="4321495"/>
                  <a:pt x="7898225" y="4317770"/>
                </a:cubicBezTo>
                <a:cubicBezTo>
                  <a:pt x="7898225" y="4314047"/>
                  <a:pt x="7901948" y="4312186"/>
                  <a:pt x="7909396" y="4312186"/>
                </a:cubicBezTo>
                <a:cubicBezTo>
                  <a:pt x="7909396" y="4304738"/>
                  <a:pt x="7913119" y="4302875"/>
                  <a:pt x="7920568" y="4306599"/>
                </a:cubicBezTo>
                <a:cubicBezTo>
                  <a:pt x="7928016" y="4310324"/>
                  <a:pt x="7931739" y="4308461"/>
                  <a:pt x="7931739" y="4301013"/>
                </a:cubicBezTo>
                <a:cubicBezTo>
                  <a:pt x="7931739" y="4293567"/>
                  <a:pt x="7931739" y="4289842"/>
                  <a:pt x="7931739" y="4289842"/>
                </a:cubicBezTo>
                <a:cubicBezTo>
                  <a:pt x="7931739" y="4289842"/>
                  <a:pt x="7928016" y="4291704"/>
                  <a:pt x="7920568" y="4295429"/>
                </a:cubicBezTo>
                <a:cubicBezTo>
                  <a:pt x="7913119" y="4299152"/>
                  <a:pt x="7909396" y="4297290"/>
                  <a:pt x="7909396" y="4289842"/>
                </a:cubicBezTo>
                <a:lnTo>
                  <a:pt x="7898225" y="4278672"/>
                </a:lnTo>
                <a:cubicBezTo>
                  <a:pt x="7898225" y="4286118"/>
                  <a:pt x="7894502" y="4286118"/>
                  <a:pt x="7887054" y="4278672"/>
                </a:cubicBezTo>
                <a:cubicBezTo>
                  <a:pt x="7887054" y="4278672"/>
                  <a:pt x="7885191" y="4278672"/>
                  <a:pt x="7881468" y="4278672"/>
                </a:cubicBezTo>
                <a:close/>
                <a:moveTo>
                  <a:pt x="7607766" y="4278672"/>
                </a:moveTo>
                <a:cubicBezTo>
                  <a:pt x="7615216" y="4278672"/>
                  <a:pt x="7618938" y="4278672"/>
                  <a:pt x="7618938" y="4278672"/>
                </a:cubicBezTo>
                <a:cubicBezTo>
                  <a:pt x="7618938" y="4293567"/>
                  <a:pt x="7615216" y="4297290"/>
                  <a:pt x="7607766" y="4289842"/>
                </a:cubicBezTo>
                <a:cubicBezTo>
                  <a:pt x="7600318" y="4289842"/>
                  <a:pt x="7596596" y="4287981"/>
                  <a:pt x="7596596" y="4284256"/>
                </a:cubicBezTo>
                <a:cubicBezTo>
                  <a:pt x="7596596" y="4280533"/>
                  <a:pt x="7600318" y="4278672"/>
                  <a:pt x="7607766" y="4278672"/>
                </a:cubicBezTo>
                <a:close/>
                <a:moveTo>
                  <a:pt x="7574252" y="4278672"/>
                </a:moveTo>
                <a:lnTo>
                  <a:pt x="7585424" y="4278672"/>
                </a:lnTo>
                <a:lnTo>
                  <a:pt x="7585424" y="4289842"/>
                </a:lnTo>
                <a:cubicBezTo>
                  <a:pt x="7585424" y="4289842"/>
                  <a:pt x="7581700" y="4286118"/>
                  <a:pt x="7574252" y="4278672"/>
                </a:cubicBezTo>
                <a:close/>
                <a:moveTo>
                  <a:pt x="7440194" y="4278672"/>
                </a:moveTo>
                <a:cubicBezTo>
                  <a:pt x="7447644" y="4278672"/>
                  <a:pt x="7458814" y="4282395"/>
                  <a:pt x="7473710" y="4289842"/>
                </a:cubicBezTo>
                <a:lnTo>
                  <a:pt x="7496052" y="4289842"/>
                </a:lnTo>
                <a:lnTo>
                  <a:pt x="7507224" y="4301013"/>
                </a:lnTo>
                <a:lnTo>
                  <a:pt x="7518395" y="4312186"/>
                </a:lnTo>
                <a:cubicBezTo>
                  <a:pt x="7503501" y="4312186"/>
                  <a:pt x="7488604" y="4308461"/>
                  <a:pt x="7473710" y="4301013"/>
                </a:cubicBezTo>
                <a:cubicBezTo>
                  <a:pt x="7451367" y="4293567"/>
                  <a:pt x="7440194" y="4286118"/>
                  <a:pt x="7440194" y="4278672"/>
                </a:cubicBezTo>
                <a:close/>
                <a:moveTo>
                  <a:pt x="8836628" y="4267499"/>
                </a:moveTo>
                <a:cubicBezTo>
                  <a:pt x="8836628" y="4267499"/>
                  <a:pt x="8838491" y="4269361"/>
                  <a:pt x="8842214" y="4273085"/>
                </a:cubicBezTo>
                <a:cubicBezTo>
                  <a:pt x="8845937" y="4276809"/>
                  <a:pt x="8847799" y="4278672"/>
                  <a:pt x="8847799" y="4278672"/>
                </a:cubicBezTo>
                <a:lnTo>
                  <a:pt x="8836628" y="4278672"/>
                </a:lnTo>
                <a:close/>
                <a:moveTo>
                  <a:pt x="7797682" y="4267499"/>
                </a:moveTo>
                <a:cubicBezTo>
                  <a:pt x="7790234" y="4267499"/>
                  <a:pt x="7788374" y="4269361"/>
                  <a:pt x="7792096" y="4273085"/>
                </a:cubicBezTo>
                <a:cubicBezTo>
                  <a:pt x="7795820" y="4276809"/>
                  <a:pt x="7806990" y="4278672"/>
                  <a:pt x="7825610" y="4278672"/>
                </a:cubicBezTo>
                <a:cubicBezTo>
                  <a:pt x="7844231" y="4278672"/>
                  <a:pt x="7853538" y="4276809"/>
                  <a:pt x="7853538" y="4273085"/>
                </a:cubicBezTo>
                <a:cubicBezTo>
                  <a:pt x="7853538" y="4269361"/>
                  <a:pt x="7846091" y="4267499"/>
                  <a:pt x="7831197" y="4267499"/>
                </a:cubicBezTo>
                <a:cubicBezTo>
                  <a:pt x="7816302" y="4267499"/>
                  <a:pt x="7805130" y="4267499"/>
                  <a:pt x="7797682" y="4267499"/>
                </a:cubicBezTo>
                <a:close/>
                <a:moveTo>
                  <a:pt x="7406680" y="4267499"/>
                </a:moveTo>
                <a:cubicBezTo>
                  <a:pt x="7406680" y="4267499"/>
                  <a:pt x="7410404" y="4271224"/>
                  <a:pt x="7417852" y="4278672"/>
                </a:cubicBezTo>
                <a:lnTo>
                  <a:pt x="7406680" y="4278672"/>
                </a:lnTo>
                <a:close/>
                <a:moveTo>
                  <a:pt x="5462847" y="4267499"/>
                </a:moveTo>
                <a:lnTo>
                  <a:pt x="5474018" y="4267499"/>
                </a:lnTo>
                <a:cubicBezTo>
                  <a:pt x="5488913" y="4274947"/>
                  <a:pt x="5496361" y="4280533"/>
                  <a:pt x="5496361" y="4284256"/>
                </a:cubicBezTo>
                <a:cubicBezTo>
                  <a:pt x="5496361" y="4287981"/>
                  <a:pt x="5496361" y="4289842"/>
                  <a:pt x="5496361" y="4289842"/>
                </a:cubicBezTo>
                <a:cubicBezTo>
                  <a:pt x="5496361" y="4289842"/>
                  <a:pt x="5492636" y="4286118"/>
                  <a:pt x="5485189" y="4278672"/>
                </a:cubicBezTo>
                <a:cubicBezTo>
                  <a:pt x="5477741" y="4278672"/>
                  <a:pt x="5470295" y="4274947"/>
                  <a:pt x="5462847" y="4267499"/>
                </a:cubicBezTo>
                <a:close/>
                <a:moveTo>
                  <a:pt x="7955478" y="4249346"/>
                </a:moveTo>
                <a:cubicBezTo>
                  <a:pt x="7952686" y="4248415"/>
                  <a:pt x="7950358" y="4248881"/>
                  <a:pt x="7948496" y="4250742"/>
                </a:cubicBezTo>
                <a:cubicBezTo>
                  <a:pt x="7944773" y="4254467"/>
                  <a:pt x="7937326" y="4256328"/>
                  <a:pt x="7926153" y="4256328"/>
                </a:cubicBezTo>
                <a:cubicBezTo>
                  <a:pt x="7914982" y="4256328"/>
                  <a:pt x="7909396" y="4256328"/>
                  <a:pt x="7909396" y="4256328"/>
                </a:cubicBezTo>
                <a:cubicBezTo>
                  <a:pt x="7924292" y="4263775"/>
                  <a:pt x="7942912" y="4267499"/>
                  <a:pt x="7965253" y="4267499"/>
                </a:cubicBezTo>
                <a:lnTo>
                  <a:pt x="7965253" y="4256328"/>
                </a:lnTo>
                <a:cubicBezTo>
                  <a:pt x="7961530" y="4252604"/>
                  <a:pt x="7958272" y="4250277"/>
                  <a:pt x="7955478" y="4249346"/>
                </a:cubicBezTo>
                <a:close/>
                <a:moveTo>
                  <a:pt x="8959515" y="4245156"/>
                </a:moveTo>
                <a:cubicBezTo>
                  <a:pt x="8959515" y="4252604"/>
                  <a:pt x="8961376" y="4256328"/>
                  <a:pt x="8965099" y="4256328"/>
                </a:cubicBezTo>
                <a:cubicBezTo>
                  <a:pt x="8968823" y="4256328"/>
                  <a:pt x="8970686" y="4254467"/>
                  <a:pt x="8970686" y="4250742"/>
                </a:cubicBezTo>
                <a:cubicBezTo>
                  <a:pt x="8970686" y="4247018"/>
                  <a:pt x="8966963" y="4245156"/>
                  <a:pt x="8959515" y="4245156"/>
                </a:cubicBezTo>
                <a:close/>
                <a:moveTo>
                  <a:pt x="7825610" y="4245156"/>
                </a:moveTo>
                <a:cubicBezTo>
                  <a:pt x="7821888" y="4245156"/>
                  <a:pt x="7820024" y="4248881"/>
                  <a:pt x="7820024" y="4256328"/>
                </a:cubicBezTo>
                <a:cubicBezTo>
                  <a:pt x="7820024" y="4256328"/>
                  <a:pt x="7821888" y="4254467"/>
                  <a:pt x="7825610" y="4250742"/>
                </a:cubicBezTo>
                <a:cubicBezTo>
                  <a:pt x="7829334" y="4247018"/>
                  <a:pt x="7829334" y="4245156"/>
                  <a:pt x="7825610" y="4245156"/>
                </a:cubicBezTo>
                <a:close/>
                <a:moveTo>
                  <a:pt x="6418006" y="4245156"/>
                </a:moveTo>
                <a:cubicBezTo>
                  <a:pt x="6414284" y="4245156"/>
                  <a:pt x="6408697" y="4248881"/>
                  <a:pt x="6401250" y="4256328"/>
                </a:cubicBezTo>
                <a:lnTo>
                  <a:pt x="6412420" y="4256328"/>
                </a:lnTo>
                <a:cubicBezTo>
                  <a:pt x="6427316" y="4256328"/>
                  <a:pt x="6434764" y="4256328"/>
                  <a:pt x="6434764" y="4256328"/>
                </a:cubicBezTo>
                <a:cubicBezTo>
                  <a:pt x="6434764" y="4256328"/>
                  <a:pt x="6431040" y="4252604"/>
                  <a:pt x="6423592" y="4245156"/>
                </a:cubicBezTo>
                <a:cubicBezTo>
                  <a:pt x="6423592" y="4245156"/>
                  <a:pt x="6421730" y="4245156"/>
                  <a:pt x="6418006" y="4245156"/>
                </a:cubicBezTo>
                <a:close/>
                <a:moveTo>
                  <a:pt x="6088448" y="4245156"/>
                </a:moveTo>
                <a:lnTo>
                  <a:pt x="6121963" y="4245156"/>
                </a:lnTo>
                <a:lnTo>
                  <a:pt x="6144305" y="4256328"/>
                </a:lnTo>
                <a:lnTo>
                  <a:pt x="6099620" y="4256328"/>
                </a:lnTo>
                <a:close/>
                <a:moveTo>
                  <a:pt x="8311569" y="4233985"/>
                </a:moveTo>
                <a:cubicBezTo>
                  <a:pt x="8341360" y="4233985"/>
                  <a:pt x="8356256" y="4241433"/>
                  <a:pt x="8356256" y="4256328"/>
                </a:cubicBezTo>
                <a:cubicBezTo>
                  <a:pt x="8348806" y="4256328"/>
                  <a:pt x="8337636" y="4252604"/>
                  <a:pt x="8322740" y="4245156"/>
                </a:cubicBezTo>
                <a:close/>
                <a:moveTo>
                  <a:pt x="7406680" y="4233985"/>
                </a:moveTo>
                <a:lnTo>
                  <a:pt x="7462538" y="4245156"/>
                </a:lnTo>
                <a:cubicBezTo>
                  <a:pt x="7462538" y="4245156"/>
                  <a:pt x="7468124" y="4243294"/>
                  <a:pt x="7479294" y="4239571"/>
                </a:cubicBezTo>
                <a:cubicBezTo>
                  <a:pt x="7490467" y="4235847"/>
                  <a:pt x="7496052" y="4237710"/>
                  <a:pt x="7496052" y="4245156"/>
                </a:cubicBezTo>
                <a:cubicBezTo>
                  <a:pt x="7496052" y="4245156"/>
                  <a:pt x="7496052" y="4247018"/>
                  <a:pt x="7496052" y="4250742"/>
                </a:cubicBezTo>
                <a:cubicBezTo>
                  <a:pt x="7496052" y="4254467"/>
                  <a:pt x="7496052" y="4256328"/>
                  <a:pt x="7496052" y="4256328"/>
                </a:cubicBezTo>
                <a:cubicBezTo>
                  <a:pt x="7503501" y="4256328"/>
                  <a:pt x="7507224" y="4256328"/>
                  <a:pt x="7507224" y="4256328"/>
                </a:cubicBezTo>
                <a:cubicBezTo>
                  <a:pt x="7514672" y="4256328"/>
                  <a:pt x="7518395" y="4260051"/>
                  <a:pt x="7518395" y="4267499"/>
                </a:cubicBezTo>
                <a:lnTo>
                  <a:pt x="7507224" y="4267499"/>
                </a:lnTo>
                <a:lnTo>
                  <a:pt x="7484881" y="4267499"/>
                </a:lnTo>
                <a:lnTo>
                  <a:pt x="7473710" y="4267499"/>
                </a:lnTo>
                <a:close/>
                <a:moveTo>
                  <a:pt x="5853848" y="4233985"/>
                </a:moveTo>
                <a:lnTo>
                  <a:pt x="5865019" y="4233985"/>
                </a:lnTo>
                <a:cubicBezTo>
                  <a:pt x="5872466" y="4241433"/>
                  <a:pt x="5876191" y="4245156"/>
                  <a:pt x="5876191" y="4245156"/>
                </a:cubicBezTo>
                <a:cubicBezTo>
                  <a:pt x="5883639" y="4237710"/>
                  <a:pt x="5892948" y="4235847"/>
                  <a:pt x="5904119" y="4239571"/>
                </a:cubicBezTo>
                <a:cubicBezTo>
                  <a:pt x="5915291" y="4243294"/>
                  <a:pt x="5930185" y="4247018"/>
                  <a:pt x="5948805" y="4250742"/>
                </a:cubicBezTo>
                <a:cubicBezTo>
                  <a:pt x="5967424" y="4254467"/>
                  <a:pt x="5980458" y="4260051"/>
                  <a:pt x="5987906" y="4267499"/>
                </a:cubicBezTo>
                <a:cubicBezTo>
                  <a:pt x="5980458" y="4267499"/>
                  <a:pt x="5976733" y="4267499"/>
                  <a:pt x="5976733" y="4267499"/>
                </a:cubicBezTo>
                <a:cubicBezTo>
                  <a:pt x="5976733" y="4274947"/>
                  <a:pt x="5976733" y="4278672"/>
                  <a:pt x="5976733" y="4278672"/>
                </a:cubicBezTo>
                <a:lnTo>
                  <a:pt x="5987906" y="4267499"/>
                </a:lnTo>
                <a:cubicBezTo>
                  <a:pt x="6010249" y="4274947"/>
                  <a:pt x="6025143" y="4278672"/>
                  <a:pt x="6032590" y="4278672"/>
                </a:cubicBezTo>
                <a:lnTo>
                  <a:pt x="6099620" y="4289842"/>
                </a:lnTo>
                <a:lnTo>
                  <a:pt x="6144305" y="4301013"/>
                </a:lnTo>
                <a:cubicBezTo>
                  <a:pt x="6136857" y="4308461"/>
                  <a:pt x="6136857" y="4319632"/>
                  <a:pt x="6144305" y="4334529"/>
                </a:cubicBezTo>
                <a:lnTo>
                  <a:pt x="6166648" y="4345700"/>
                </a:lnTo>
                <a:cubicBezTo>
                  <a:pt x="6166648" y="4353147"/>
                  <a:pt x="6170373" y="4353147"/>
                  <a:pt x="6177821" y="4345700"/>
                </a:cubicBezTo>
                <a:cubicBezTo>
                  <a:pt x="6185268" y="4338252"/>
                  <a:pt x="6192715" y="4338252"/>
                  <a:pt x="6200162" y="4345700"/>
                </a:cubicBezTo>
                <a:cubicBezTo>
                  <a:pt x="6200162" y="4353147"/>
                  <a:pt x="6202025" y="4356871"/>
                  <a:pt x="6205748" y="4356871"/>
                </a:cubicBezTo>
                <a:cubicBezTo>
                  <a:pt x="6209473" y="4356871"/>
                  <a:pt x="6211335" y="4356871"/>
                  <a:pt x="6211335" y="4356871"/>
                </a:cubicBezTo>
                <a:cubicBezTo>
                  <a:pt x="6211335" y="4356871"/>
                  <a:pt x="6215058" y="4356871"/>
                  <a:pt x="6222506" y="4356871"/>
                </a:cubicBezTo>
                <a:cubicBezTo>
                  <a:pt x="6267192" y="4371766"/>
                  <a:pt x="6296983" y="4379214"/>
                  <a:pt x="6311878" y="4379214"/>
                </a:cubicBezTo>
                <a:cubicBezTo>
                  <a:pt x="6319326" y="4379214"/>
                  <a:pt x="6323049" y="4381075"/>
                  <a:pt x="6323049" y="4384800"/>
                </a:cubicBezTo>
                <a:cubicBezTo>
                  <a:pt x="6323049" y="4388525"/>
                  <a:pt x="6319326" y="4392248"/>
                  <a:pt x="6311878" y="4395971"/>
                </a:cubicBezTo>
                <a:cubicBezTo>
                  <a:pt x="6304431" y="4399695"/>
                  <a:pt x="6293258" y="4399695"/>
                  <a:pt x="6278363" y="4395971"/>
                </a:cubicBezTo>
                <a:cubicBezTo>
                  <a:pt x="6263469" y="4392248"/>
                  <a:pt x="6248572" y="4388525"/>
                  <a:pt x="6233678" y="4384800"/>
                </a:cubicBezTo>
                <a:cubicBezTo>
                  <a:pt x="6218782" y="4381075"/>
                  <a:pt x="6207612" y="4375491"/>
                  <a:pt x="6200162" y="4368043"/>
                </a:cubicBezTo>
                <a:lnTo>
                  <a:pt x="6155477" y="4356871"/>
                </a:lnTo>
                <a:lnTo>
                  <a:pt x="6133134" y="4345700"/>
                </a:lnTo>
                <a:cubicBezTo>
                  <a:pt x="6125686" y="4338252"/>
                  <a:pt x="6114516" y="4334529"/>
                  <a:pt x="6099620" y="4334529"/>
                </a:cubicBezTo>
                <a:cubicBezTo>
                  <a:pt x="6077277" y="4334529"/>
                  <a:pt x="6060520" y="4332666"/>
                  <a:pt x="6049349" y="4328943"/>
                </a:cubicBezTo>
                <a:cubicBezTo>
                  <a:pt x="6038177" y="4325218"/>
                  <a:pt x="6021420" y="4321495"/>
                  <a:pt x="5999076" y="4317770"/>
                </a:cubicBezTo>
                <a:cubicBezTo>
                  <a:pt x="5976733" y="4314047"/>
                  <a:pt x="5961839" y="4308461"/>
                  <a:pt x="5954392" y="4301013"/>
                </a:cubicBezTo>
                <a:cubicBezTo>
                  <a:pt x="5946944" y="4301013"/>
                  <a:pt x="5937633" y="4299152"/>
                  <a:pt x="5926462" y="4295429"/>
                </a:cubicBezTo>
                <a:cubicBezTo>
                  <a:pt x="5915291" y="4291704"/>
                  <a:pt x="5909705" y="4289842"/>
                  <a:pt x="5909705" y="4289842"/>
                </a:cubicBezTo>
                <a:lnTo>
                  <a:pt x="5831505" y="4256328"/>
                </a:lnTo>
                <a:cubicBezTo>
                  <a:pt x="5838952" y="4256328"/>
                  <a:pt x="5838952" y="4252604"/>
                  <a:pt x="5831505" y="4245156"/>
                </a:cubicBezTo>
                <a:lnTo>
                  <a:pt x="5842675" y="4245156"/>
                </a:lnTo>
                <a:lnTo>
                  <a:pt x="5853848" y="4245156"/>
                </a:lnTo>
                <a:close/>
                <a:moveTo>
                  <a:pt x="5518704" y="4233985"/>
                </a:moveTo>
                <a:cubicBezTo>
                  <a:pt x="5518704" y="4233985"/>
                  <a:pt x="5520566" y="4235847"/>
                  <a:pt x="5524289" y="4239571"/>
                </a:cubicBezTo>
                <a:cubicBezTo>
                  <a:pt x="5528013" y="4243294"/>
                  <a:pt x="5533598" y="4245156"/>
                  <a:pt x="5541046" y="4245156"/>
                </a:cubicBezTo>
                <a:lnTo>
                  <a:pt x="5529875" y="4245156"/>
                </a:lnTo>
                <a:cubicBezTo>
                  <a:pt x="5522427" y="4245156"/>
                  <a:pt x="5518704" y="4245156"/>
                  <a:pt x="5518704" y="4245156"/>
                </a:cubicBezTo>
                <a:close/>
                <a:moveTo>
                  <a:pt x="6842522" y="4228399"/>
                </a:moveTo>
                <a:cubicBezTo>
                  <a:pt x="6838798" y="4228399"/>
                  <a:pt x="6836936" y="4230262"/>
                  <a:pt x="6836936" y="4233985"/>
                </a:cubicBezTo>
                <a:cubicBezTo>
                  <a:pt x="6836936" y="4233985"/>
                  <a:pt x="6840658" y="4233985"/>
                  <a:pt x="6848108" y="4233985"/>
                </a:cubicBezTo>
                <a:lnTo>
                  <a:pt x="6859278" y="4233985"/>
                </a:lnTo>
                <a:cubicBezTo>
                  <a:pt x="6851831" y="4230262"/>
                  <a:pt x="6846246" y="4228399"/>
                  <a:pt x="6842522" y="4228399"/>
                </a:cubicBezTo>
                <a:close/>
                <a:moveTo>
                  <a:pt x="8479141" y="4222813"/>
                </a:moveTo>
                <a:lnTo>
                  <a:pt x="8490312" y="4222813"/>
                </a:lnTo>
                <a:lnTo>
                  <a:pt x="8490312" y="4233985"/>
                </a:lnTo>
                <a:cubicBezTo>
                  <a:pt x="8482864" y="4233985"/>
                  <a:pt x="8479141" y="4230261"/>
                  <a:pt x="8479141" y="4222813"/>
                </a:cubicBezTo>
                <a:close/>
                <a:moveTo>
                  <a:pt x="7641282" y="4222813"/>
                </a:moveTo>
                <a:lnTo>
                  <a:pt x="7641282" y="4233985"/>
                </a:lnTo>
                <a:cubicBezTo>
                  <a:pt x="7633832" y="4233985"/>
                  <a:pt x="7630110" y="4233985"/>
                  <a:pt x="7630110" y="4233985"/>
                </a:cubicBezTo>
                <a:close/>
                <a:moveTo>
                  <a:pt x="7440194" y="4222813"/>
                </a:moveTo>
                <a:cubicBezTo>
                  <a:pt x="7447644" y="4222813"/>
                  <a:pt x="7451367" y="4226537"/>
                  <a:pt x="7451367" y="4233985"/>
                </a:cubicBezTo>
                <a:cubicBezTo>
                  <a:pt x="7451367" y="4233985"/>
                  <a:pt x="7449504" y="4233985"/>
                  <a:pt x="7445780" y="4233985"/>
                </a:cubicBezTo>
                <a:cubicBezTo>
                  <a:pt x="7442058" y="4233985"/>
                  <a:pt x="7440194" y="4232124"/>
                  <a:pt x="7440194" y="4228399"/>
                </a:cubicBezTo>
                <a:cubicBezTo>
                  <a:pt x="7440194" y="4224676"/>
                  <a:pt x="7440194" y="4222813"/>
                  <a:pt x="7440194" y="4222813"/>
                </a:cubicBezTo>
                <a:close/>
                <a:moveTo>
                  <a:pt x="7239108" y="4222813"/>
                </a:moveTo>
                <a:cubicBezTo>
                  <a:pt x="7246556" y="4222813"/>
                  <a:pt x="7250280" y="4222813"/>
                  <a:pt x="7250280" y="4222813"/>
                </a:cubicBezTo>
                <a:lnTo>
                  <a:pt x="7250280" y="4233985"/>
                </a:lnTo>
                <a:cubicBezTo>
                  <a:pt x="7250280" y="4233985"/>
                  <a:pt x="7246556" y="4230261"/>
                  <a:pt x="7239108" y="4222813"/>
                </a:cubicBezTo>
                <a:close/>
                <a:moveTo>
                  <a:pt x="6825764" y="4222813"/>
                </a:moveTo>
                <a:cubicBezTo>
                  <a:pt x="6825764" y="4230261"/>
                  <a:pt x="6825764" y="4233985"/>
                  <a:pt x="6825764" y="4233985"/>
                </a:cubicBezTo>
                <a:lnTo>
                  <a:pt x="6836936" y="4222813"/>
                </a:lnTo>
                <a:cubicBezTo>
                  <a:pt x="6829488" y="4222813"/>
                  <a:pt x="6825764" y="4222813"/>
                  <a:pt x="6825764" y="4222813"/>
                </a:cubicBezTo>
                <a:close/>
                <a:moveTo>
                  <a:pt x="5764476" y="4222813"/>
                </a:moveTo>
                <a:cubicBezTo>
                  <a:pt x="5771924" y="4222813"/>
                  <a:pt x="5775647" y="4222813"/>
                  <a:pt x="5775647" y="4222813"/>
                </a:cubicBezTo>
                <a:lnTo>
                  <a:pt x="5786818" y="4233985"/>
                </a:lnTo>
                <a:lnTo>
                  <a:pt x="5764476" y="4233985"/>
                </a:lnTo>
                <a:close/>
                <a:moveTo>
                  <a:pt x="5027160" y="4222813"/>
                </a:moveTo>
                <a:cubicBezTo>
                  <a:pt x="5042055" y="4222813"/>
                  <a:pt x="5060674" y="4228399"/>
                  <a:pt x="5083017" y="4239571"/>
                </a:cubicBezTo>
                <a:cubicBezTo>
                  <a:pt x="5105360" y="4250742"/>
                  <a:pt x="5116531" y="4256328"/>
                  <a:pt x="5116531" y="4256328"/>
                </a:cubicBezTo>
                <a:lnTo>
                  <a:pt x="5049503" y="4245156"/>
                </a:lnTo>
                <a:cubicBezTo>
                  <a:pt x="5034606" y="4230261"/>
                  <a:pt x="5027160" y="4222813"/>
                  <a:pt x="5027160" y="4222813"/>
                </a:cubicBezTo>
                <a:close/>
                <a:moveTo>
                  <a:pt x="8892485" y="4211642"/>
                </a:moveTo>
                <a:cubicBezTo>
                  <a:pt x="8899933" y="4211642"/>
                  <a:pt x="8903657" y="4213504"/>
                  <a:pt x="8903657" y="4217228"/>
                </a:cubicBezTo>
                <a:cubicBezTo>
                  <a:pt x="8903657" y="4220951"/>
                  <a:pt x="8899933" y="4222813"/>
                  <a:pt x="8892485" y="4222813"/>
                </a:cubicBezTo>
                <a:cubicBezTo>
                  <a:pt x="8885037" y="4222813"/>
                  <a:pt x="8881314" y="4220951"/>
                  <a:pt x="8881314" y="4217228"/>
                </a:cubicBezTo>
                <a:cubicBezTo>
                  <a:pt x="8881314" y="4213504"/>
                  <a:pt x="8885037" y="4211642"/>
                  <a:pt x="8892485" y="4211642"/>
                </a:cubicBezTo>
                <a:close/>
                <a:moveTo>
                  <a:pt x="8646713" y="4211642"/>
                </a:moveTo>
                <a:lnTo>
                  <a:pt x="8635542" y="4222813"/>
                </a:lnTo>
                <a:cubicBezTo>
                  <a:pt x="8642990" y="4222813"/>
                  <a:pt x="8646713" y="4222813"/>
                  <a:pt x="8646713" y="4222813"/>
                </a:cubicBezTo>
                <a:close/>
                <a:moveTo>
                  <a:pt x="7909396" y="4211642"/>
                </a:moveTo>
                <a:lnTo>
                  <a:pt x="7909396" y="4222813"/>
                </a:lnTo>
                <a:lnTo>
                  <a:pt x="7920568" y="4211642"/>
                </a:lnTo>
                <a:close/>
                <a:moveTo>
                  <a:pt x="7663624" y="4211642"/>
                </a:moveTo>
                <a:lnTo>
                  <a:pt x="7685967" y="4222813"/>
                </a:lnTo>
                <a:lnTo>
                  <a:pt x="7663624" y="4222813"/>
                </a:lnTo>
                <a:close/>
                <a:moveTo>
                  <a:pt x="6781078" y="4211642"/>
                </a:moveTo>
                <a:lnTo>
                  <a:pt x="6781078" y="4222813"/>
                </a:lnTo>
                <a:lnTo>
                  <a:pt x="6803421" y="4222813"/>
                </a:lnTo>
                <a:cubicBezTo>
                  <a:pt x="6803421" y="4215367"/>
                  <a:pt x="6795974" y="4211642"/>
                  <a:pt x="6781078" y="4211642"/>
                </a:cubicBezTo>
                <a:close/>
                <a:moveTo>
                  <a:pt x="8736084" y="4200471"/>
                </a:moveTo>
                <a:cubicBezTo>
                  <a:pt x="8736084" y="4200471"/>
                  <a:pt x="8736084" y="4204194"/>
                  <a:pt x="8736084" y="4211642"/>
                </a:cubicBezTo>
                <a:lnTo>
                  <a:pt x="8736084" y="4222813"/>
                </a:lnTo>
                <a:cubicBezTo>
                  <a:pt x="8736084" y="4222813"/>
                  <a:pt x="8732361" y="4219090"/>
                  <a:pt x="8724913" y="4211642"/>
                </a:cubicBezTo>
                <a:cubicBezTo>
                  <a:pt x="8724913" y="4204194"/>
                  <a:pt x="8728636" y="4200471"/>
                  <a:pt x="8736084" y="4200471"/>
                </a:cubicBezTo>
                <a:close/>
                <a:moveTo>
                  <a:pt x="7049194" y="4189299"/>
                </a:moveTo>
                <a:cubicBezTo>
                  <a:pt x="7041746" y="4189299"/>
                  <a:pt x="7041746" y="4193023"/>
                  <a:pt x="7049194" y="4200471"/>
                </a:cubicBezTo>
                <a:cubicBezTo>
                  <a:pt x="7056642" y="4207917"/>
                  <a:pt x="7067814" y="4211642"/>
                  <a:pt x="7082708" y="4211642"/>
                </a:cubicBezTo>
                <a:lnTo>
                  <a:pt x="7071537" y="4200471"/>
                </a:lnTo>
                <a:cubicBezTo>
                  <a:pt x="7064089" y="4193023"/>
                  <a:pt x="7056642" y="4189299"/>
                  <a:pt x="7049194" y="4189299"/>
                </a:cubicBezTo>
                <a:close/>
                <a:moveTo>
                  <a:pt x="8571306" y="4182316"/>
                </a:moveTo>
                <a:cubicBezTo>
                  <a:pt x="8569445" y="4181385"/>
                  <a:pt x="8568512" y="4181852"/>
                  <a:pt x="8568512" y="4183714"/>
                </a:cubicBezTo>
                <a:cubicBezTo>
                  <a:pt x="8568512" y="4187437"/>
                  <a:pt x="8572235" y="4193023"/>
                  <a:pt x="8579685" y="4200471"/>
                </a:cubicBezTo>
                <a:lnTo>
                  <a:pt x="8590856" y="4200471"/>
                </a:lnTo>
                <a:lnTo>
                  <a:pt x="8579685" y="4189299"/>
                </a:lnTo>
                <a:cubicBezTo>
                  <a:pt x="8575960" y="4185575"/>
                  <a:pt x="8573168" y="4183249"/>
                  <a:pt x="8571306" y="4182316"/>
                </a:cubicBezTo>
                <a:close/>
                <a:moveTo>
                  <a:pt x="8825457" y="4178128"/>
                </a:moveTo>
                <a:lnTo>
                  <a:pt x="8803114" y="4189299"/>
                </a:lnTo>
                <a:cubicBezTo>
                  <a:pt x="8810562" y="4196746"/>
                  <a:pt x="8818008" y="4196746"/>
                  <a:pt x="8825457" y="4189299"/>
                </a:cubicBezTo>
                <a:cubicBezTo>
                  <a:pt x="8832905" y="4189299"/>
                  <a:pt x="8832905" y="4185575"/>
                  <a:pt x="8825457" y="4178128"/>
                </a:cubicBezTo>
                <a:close/>
                <a:moveTo>
                  <a:pt x="7931739" y="4178128"/>
                </a:moveTo>
                <a:cubicBezTo>
                  <a:pt x="7939187" y="4178128"/>
                  <a:pt x="7942912" y="4181852"/>
                  <a:pt x="7942912" y="4189299"/>
                </a:cubicBezTo>
                <a:cubicBezTo>
                  <a:pt x="7942912" y="4196746"/>
                  <a:pt x="7939187" y="4196746"/>
                  <a:pt x="7931739" y="4189299"/>
                </a:cubicBezTo>
                <a:close/>
                <a:moveTo>
                  <a:pt x="5161217" y="4178128"/>
                </a:moveTo>
                <a:lnTo>
                  <a:pt x="5228245" y="4200471"/>
                </a:lnTo>
                <a:cubicBezTo>
                  <a:pt x="5243141" y="4200471"/>
                  <a:pt x="5254312" y="4204194"/>
                  <a:pt x="5261760" y="4211642"/>
                </a:cubicBezTo>
                <a:cubicBezTo>
                  <a:pt x="5291551" y="4211642"/>
                  <a:pt x="5302721" y="4215367"/>
                  <a:pt x="5295274" y="4222813"/>
                </a:cubicBezTo>
                <a:cubicBezTo>
                  <a:pt x="5295274" y="4230261"/>
                  <a:pt x="5291551" y="4233985"/>
                  <a:pt x="5284103" y="4233985"/>
                </a:cubicBezTo>
                <a:lnTo>
                  <a:pt x="5261760" y="4245156"/>
                </a:lnTo>
                <a:cubicBezTo>
                  <a:pt x="5246864" y="4237710"/>
                  <a:pt x="5231969" y="4230261"/>
                  <a:pt x="5217075" y="4222813"/>
                </a:cubicBezTo>
                <a:cubicBezTo>
                  <a:pt x="5194731" y="4215367"/>
                  <a:pt x="5183559" y="4207917"/>
                  <a:pt x="5183559" y="4200471"/>
                </a:cubicBezTo>
                <a:cubicBezTo>
                  <a:pt x="5183559" y="4193023"/>
                  <a:pt x="5179836" y="4189299"/>
                  <a:pt x="5172388" y="4189299"/>
                </a:cubicBezTo>
                <a:close/>
                <a:moveTo>
                  <a:pt x="8523827" y="4166955"/>
                </a:moveTo>
                <a:cubicBezTo>
                  <a:pt x="8516378" y="4166955"/>
                  <a:pt x="8512655" y="4170680"/>
                  <a:pt x="8512655" y="4178128"/>
                </a:cubicBezTo>
                <a:cubicBezTo>
                  <a:pt x="8512655" y="4185575"/>
                  <a:pt x="8516378" y="4189299"/>
                  <a:pt x="8523827" y="4189299"/>
                </a:cubicBezTo>
                <a:cubicBezTo>
                  <a:pt x="8523827" y="4189299"/>
                  <a:pt x="8523827" y="4185575"/>
                  <a:pt x="8523827" y="4178128"/>
                </a:cubicBezTo>
                <a:close/>
                <a:moveTo>
                  <a:pt x="7239108" y="4166955"/>
                </a:moveTo>
                <a:lnTo>
                  <a:pt x="7250280" y="4166955"/>
                </a:lnTo>
                <a:cubicBezTo>
                  <a:pt x="7250280" y="4174403"/>
                  <a:pt x="7250280" y="4181852"/>
                  <a:pt x="7250280" y="4189299"/>
                </a:cubicBezTo>
                <a:lnTo>
                  <a:pt x="7227938" y="4189299"/>
                </a:lnTo>
                <a:lnTo>
                  <a:pt x="7216766" y="4178128"/>
                </a:lnTo>
                <a:lnTo>
                  <a:pt x="7227938" y="4178128"/>
                </a:lnTo>
                <a:cubicBezTo>
                  <a:pt x="7227938" y="4178128"/>
                  <a:pt x="7229800" y="4178128"/>
                  <a:pt x="7233522" y="4178128"/>
                </a:cubicBezTo>
                <a:cubicBezTo>
                  <a:pt x="7237246" y="4178128"/>
                  <a:pt x="7239108" y="4174403"/>
                  <a:pt x="7239108" y="4166955"/>
                </a:cubicBezTo>
                <a:close/>
                <a:moveTo>
                  <a:pt x="6725221" y="4166955"/>
                </a:moveTo>
                <a:cubicBezTo>
                  <a:pt x="6725221" y="4166955"/>
                  <a:pt x="6727084" y="4168817"/>
                  <a:pt x="6730807" y="4172542"/>
                </a:cubicBezTo>
                <a:cubicBezTo>
                  <a:pt x="6734532" y="4176266"/>
                  <a:pt x="6740116" y="4178128"/>
                  <a:pt x="6747564" y="4178128"/>
                </a:cubicBezTo>
                <a:cubicBezTo>
                  <a:pt x="6755012" y="4178128"/>
                  <a:pt x="6762460" y="4178128"/>
                  <a:pt x="6769907" y="4178128"/>
                </a:cubicBezTo>
                <a:cubicBezTo>
                  <a:pt x="6777355" y="4178128"/>
                  <a:pt x="6781078" y="4181852"/>
                  <a:pt x="6781078" y="4189299"/>
                </a:cubicBezTo>
                <a:cubicBezTo>
                  <a:pt x="6788528" y="4211642"/>
                  <a:pt x="6807144" y="4219090"/>
                  <a:pt x="6836936" y="4211642"/>
                </a:cubicBezTo>
                <a:lnTo>
                  <a:pt x="6848108" y="4211642"/>
                </a:lnTo>
                <a:cubicBezTo>
                  <a:pt x="6855556" y="4211642"/>
                  <a:pt x="6866726" y="4215367"/>
                  <a:pt x="6881622" y="4222813"/>
                </a:cubicBezTo>
                <a:cubicBezTo>
                  <a:pt x="6881622" y="4222813"/>
                  <a:pt x="6885345" y="4222813"/>
                  <a:pt x="6892792" y="4222813"/>
                </a:cubicBezTo>
                <a:cubicBezTo>
                  <a:pt x="6900242" y="4222813"/>
                  <a:pt x="6903965" y="4222813"/>
                  <a:pt x="6903965" y="4222813"/>
                </a:cubicBezTo>
                <a:lnTo>
                  <a:pt x="6903965" y="4211642"/>
                </a:lnTo>
                <a:cubicBezTo>
                  <a:pt x="6903965" y="4211642"/>
                  <a:pt x="6900242" y="4211642"/>
                  <a:pt x="6892792" y="4211642"/>
                </a:cubicBezTo>
                <a:cubicBezTo>
                  <a:pt x="6877898" y="4211642"/>
                  <a:pt x="6863002" y="4207917"/>
                  <a:pt x="6848108" y="4200471"/>
                </a:cubicBezTo>
                <a:cubicBezTo>
                  <a:pt x="6833212" y="4193023"/>
                  <a:pt x="6825764" y="4185575"/>
                  <a:pt x="6825764" y="4178128"/>
                </a:cubicBezTo>
                <a:cubicBezTo>
                  <a:pt x="6818316" y="4178128"/>
                  <a:pt x="6814594" y="4178128"/>
                  <a:pt x="6814594" y="4178128"/>
                </a:cubicBezTo>
                <a:cubicBezTo>
                  <a:pt x="6807144" y="4178128"/>
                  <a:pt x="6794112" y="4176266"/>
                  <a:pt x="6775494" y="4172542"/>
                </a:cubicBezTo>
                <a:cubicBezTo>
                  <a:pt x="6756874" y="4168817"/>
                  <a:pt x="6743841" y="4166955"/>
                  <a:pt x="6736393" y="4166955"/>
                </a:cubicBezTo>
                <a:close/>
                <a:moveTo>
                  <a:pt x="6071691" y="4166955"/>
                </a:moveTo>
                <a:cubicBezTo>
                  <a:pt x="6060520" y="4166955"/>
                  <a:pt x="6054934" y="4168817"/>
                  <a:pt x="6054934" y="4172542"/>
                </a:cubicBezTo>
                <a:cubicBezTo>
                  <a:pt x="6054934" y="4176266"/>
                  <a:pt x="6054934" y="4178128"/>
                  <a:pt x="6054934" y="4178128"/>
                </a:cubicBezTo>
                <a:cubicBezTo>
                  <a:pt x="6054934" y="4185575"/>
                  <a:pt x="6073554" y="4189299"/>
                  <a:pt x="6110791" y="4189299"/>
                </a:cubicBezTo>
                <a:lnTo>
                  <a:pt x="6133134" y="4189299"/>
                </a:lnTo>
                <a:cubicBezTo>
                  <a:pt x="6133134" y="4189299"/>
                  <a:pt x="6125686" y="4187437"/>
                  <a:pt x="6110791" y="4183714"/>
                </a:cubicBezTo>
                <a:cubicBezTo>
                  <a:pt x="6095896" y="4179989"/>
                  <a:pt x="6088448" y="4176266"/>
                  <a:pt x="6088448" y="4172542"/>
                </a:cubicBezTo>
                <a:cubicBezTo>
                  <a:pt x="6088448" y="4168817"/>
                  <a:pt x="6082863" y="4166955"/>
                  <a:pt x="6071691" y="4166955"/>
                </a:cubicBezTo>
                <a:close/>
                <a:moveTo>
                  <a:pt x="7406680" y="4166025"/>
                </a:moveTo>
                <a:lnTo>
                  <a:pt x="7406680" y="4166955"/>
                </a:lnTo>
                <a:lnTo>
                  <a:pt x="7396906" y="4169749"/>
                </a:lnTo>
                <a:lnTo>
                  <a:pt x="7401094" y="4166955"/>
                </a:lnTo>
                <a:close/>
                <a:moveTo>
                  <a:pt x="5964166" y="4159975"/>
                </a:moveTo>
                <a:cubicBezTo>
                  <a:pt x="5963234" y="4159042"/>
                  <a:pt x="5961838" y="4159509"/>
                  <a:pt x="5959976" y="4161371"/>
                </a:cubicBezTo>
                <a:cubicBezTo>
                  <a:pt x="5956253" y="4165094"/>
                  <a:pt x="5958115" y="4166955"/>
                  <a:pt x="5965562" y="4166955"/>
                </a:cubicBezTo>
                <a:cubicBezTo>
                  <a:pt x="5965562" y="4163232"/>
                  <a:pt x="5965097" y="4160905"/>
                  <a:pt x="5964166" y="4159975"/>
                </a:cubicBezTo>
                <a:close/>
                <a:moveTo>
                  <a:pt x="8467970" y="4158577"/>
                </a:moveTo>
                <a:cubicBezTo>
                  <a:pt x="8469832" y="4158577"/>
                  <a:pt x="8471693" y="4159509"/>
                  <a:pt x="8473555" y="4161371"/>
                </a:cubicBezTo>
                <a:cubicBezTo>
                  <a:pt x="8477278" y="4165094"/>
                  <a:pt x="8479141" y="4166955"/>
                  <a:pt x="8479141" y="4166955"/>
                </a:cubicBezTo>
                <a:lnTo>
                  <a:pt x="8470762" y="4178128"/>
                </a:lnTo>
                <a:lnTo>
                  <a:pt x="8467970" y="4166955"/>
                </a:lnTo>
                <a:cubicBezTo>
                  <a:pt x="8460521" y="4166955"/>
                  <a:pt x="8458661" y="4165094"/>
                  <a:pt x="8462384" y="4161371"/>
                </a:cubicBezTo>
                <a:cubicBezTo>
                  <a:pt x="8464246" y="4159509"/>
                  <a:pt x="8466109" y="4158577"/>
                  <a:pt x="8467970" y="4158577"/>
                </a:cubicBezTo>
                <a:close/>
                <a:moveTo>
                  <a:pt x="7352220" y="4158577"/>
                </a:moveTo>
                <a:cubicBezTo>
                  <a:pt x="7355012" y="4158577"/>
                  <a:pt x="7358271" y="4159509"/>
                  <a:pt x="7361994" y="4161371"/>
                </a:cubicBezTo>
                <a:cubicBezTo>
                  <a:pt x="7369443" y="4165094"/>
                  <a:pt x="7373166" y="4166955"/>
                  <a:pt x="7373166" y="4166955"/>
                </a:cubicBezTo>
                <a:cubicBezTo>
                  <a:pt x="7373166" y="4172542"/>
                  <a:pt x="7379450" y="4173938"/>
                  <a:pt x="7392018" y="4171145"/>
                </a:cubicBezTo>
                <a:lnTo>
                  <a:pt x="7396906" y="4169749"/>
                </a:lnTo>
                <a:lnTo>
                  <a:pt x="7395510" y="4178128"/>
                </a:lnTo>
                <a:lnTo>
                  <a:pt x="7339652" y="4178128"/>
                </a:lnTo>
                <a:cubicBezTo>
                  <a:pt x="7339652" y="4170680"/>
                  <a:pt x="7341514" y="4165094"/>
                  <a:pt x="7345237" y="4161371"/>
                </a:cubicBezTo>
                <a:cubicBezTo>
                  <a:pt x="7347098" y="4159509"/>
                  <a:pt x="7349426" y="4158577"/>
                  <a:pt x="7352220" y="4158577"/>
                </a:cubicBezTo>
                <a:close/>
                <a:moveTo>
                  <a:pt x="7276060" y="4157074"/>
                </a:moveTo>
                <a:lnTo>
                  <a:pt x="7272622" y="4161371"/>
                </a:lnTo>
                <a:cubicBezTo>
                  <a:pt x="7272622" y="4159509"/>
                  <a:pt x="7273555" y="4158113"/>
                  <a:pt x="7275416" y="4157181"/>
                </a:cubicBezTo>
                <a:close/>
                <a:moveTo>
                  <a:pt x="8814285" y="4155785"/>
                </a:moveTo>
                <a:cubicBezTo>
                  <a:pt x="8806837" y="4163232"/>
                  <a:pt x="8804975" y="4166955"/>
                  <a:pt x="8808700" y="4166955"/>
                </a:cubicBezTo>
                <a:cubicBezTo>
                  <a:pt x="8812423" y="4166955"/>
                  <a:pt x="8821734" y="4170680"/>
                  <a:pt x="8836628" y="4178128"/>
                </a:cubicBezTo>
                <a:lnTo>
                  <a:pt x="8858971" y="4189299"/>
                </a:lnTo>
                <a:lnTo>
                  <a:pt x="8858971" y="4200471"/>
                </a:lnTo>
                <a:cubicBezTo>
                  <a:pt x="8858971" y="4200471"/>
                  <a:pt x="8858971" y="4204194"/>
                  <a:pt x="8858971" y="4211642"/>
                </a:cubicBezTo>
                <a:cubicBezTo>
                  <a:pt x="8858971" y="4211642"/>
                  <a:pt x="8858971" y="4213504"/>
                  <a:pt x="8858971" y="4217228"/>
                </a:cubicBezTo>
                <a:cubicBezTo>
                  <a:pt x="8858971" y="4220951"/>
                  <a:pt x="8862694" y="4226537"/>
                  <a:pt x="8870142" y="4233985"/>
                </a:cubicBezTo>
                <a:lnTo>
                  <a:pt x="8925999" y="4233985"/>
                </a:lnTo>
                <a:lnTo>
                  <a:pt x="8959515" y="4233985"/>
                </a:lnTo>
                <a:cubicBezTo>
                  <a:pt x="8974409" y="4241433"/>
                  <a:pt x="8978133" y="4237710"/>
                  <a:pt x="8970686" y="4222813"/>
                </a:cubicBezTo>
                <a:cubicBezTo>
                  <a:pt x="8963238" y="4215367"/>
                  <a:pt x="8955790" y="4211642"/>
                  <a:pt x="8948342" y="4211642"/>
                </a:cubicBezTo>
                <a:cubicBezTo>
                  <a:pt x="8940895" y="4211642"/>
                  <a:pt x="8935308" y="4209780"/>
                  <a:pt x="8931585" y="4206056"/>
                </a:cubicBezTo>
                <a:cubicBezTo>
                  <a:pt x="8927862" y="4202333"/>
                  <a:pt x="8922276" y="4200471"/>
                  <a:pt x="8914828" y="4200471"/>
                </a:cubicBezTo>
                <a:cubicBezTo>
                  <a:pt x="8907381" y="4200471"/>
                  <a:pt x="8901794" y="4200471"/>
                  <a:pt x="8898071" y="4200471"/>
                </a:cubicBezTo>
                <a:cubicBezTo>
                  <a:pt x="8894348" y="4200471"/>
                  <a:pt x="8888762" y="4196746"/>
                  <a:pt x="8881314" y="4189299"/>
                </a:cubicBezTo>
                <a:lnTo>
                  <a:pt x="8881314" y="4178128"/>
                </a:lnTo>
                <a:lnTo>
                  <a:pt x="8870142" y="4178128"/>
                </a:lnTo>
                <a:cubicBezTo>
                  <a:pt x="8862694" y="4170680"/>
                  <a:pt x="8855248" y="4166955"/>
                  <a:pt x="8847799" y="4166955"/>
                </a:cubicBezTo>
                <a:lnTo>
                  <a:pt x="8825457" y="4155785"/>
                </a:lnTo>
                <a:cubicBezTo>
                  <a:pt x="8825457" y="4155785"/>
                  <a:pt x="8821734" y="4155785"/>
                  <a:pt x="8814285" y="4155785"/>
                </a:cubicBezTo>
                <a:close/>
                <a:moveTo>
                  <a:pt x="5920876" y="4155785"/>
                </a:moveTo>
                <a:lnTo>
                  <a:pt x="5920876" y="4166955"/>
                </a:lnTo>
                <a:cubicBezTo>
                  <a:pt x="5920876" y="4166955"/>
                  <a:pt x="5924601" y="4163232"/>
                  <a:pt x="5932048" y="4155785"/>
                </a:cubicBezTo>
                <a:close/>
                <a:moveTo>
                  <a:pt x="5138874" y="4155785"/>
                </a:moveTo>
                <a:cubicBezTo>
                  <a:pt x="5138874" y="4155785"/>
                  <a:pt x="5142597" y="4159509"/>
                  <a:pt x="5150045" y="4166955"/>
                </a:cubicBezTo>
                <a:lnTo>
                  <a:pt x="5127702" y="4166955"/>
                </a:lnTo>
                <a:cubicBezTo>
                  <a:pt x="5127702" y="4166955"/>
                  <a:pt x="5131426" y="4163232"/>
                  <a:pt x="5138874" y="4155785"/>
                </a:cubicBezTo>
                <a:close/>
                <a:moveTo>
                  <a:pt x="7036625" y="4152294"/>
                </a:moveTo>
                <a:cubicBezTo>
                  <a:pt x="7045005" y="4150896"/>
                  <a:pt x="7049194" y="4155785"/>
                  <a:pt x="7049194" y="4166955"/>
                </a:cubicBezTo>
                <a:cubicBezTo>
                  <a:pt x="7049194" y="4174403"/>
                  <a:pt x="7041746" y="4174403"/>
                  <a:pt x="7026850" y="4166955"/>
                </a:cubicBezTo>
                <a:cubicBezTo>
                  <a:pt x="7019402" y="4159509"/>
                  <a:pt x="7019402" y="4155785"/>
                  <a:pt x="7026850" y="4155785"/>
                </a:cubicBezTo>
                <a:cubicBezTo>
                  <a:pt x="7030574" y="4153923"/>
                  <a:pt x="7033832" y="4152758"/>
                  <a:pt x="7036625" y="4152294"/>
                </a:cubicBezTo>
                <a:close/>
                <a:moveTo>
                  <a:pt x="7172080" y="4150198"/>
                </a:moveTo>
                <a:cubicBezTo>
                  <a:pt x="7172080" y="4153923"/>
                  <a:pt x="7173942" y="4155785"/>
                  <a:pt x="7177665" y="4155785"/>
                </a:cubicBezTo>
                <a:cubicBezTo>
                  <a:pt x="7181388" y="4155785"/>
                  <a:pt x="7183252" y="4159509"/>
                  <a:pt x="7183252" y="4166955"/>
                </a:cubicBezTo>
                <a:lnTo>
                  <a:pt x="7183252" y="4178128"/>
                </a:lnTo>
                <a:cubicBezTo>
                  <a:pt x="7175804" y="4170680"/>
                  <a:pt x="7172080" y="4165094"/>
                  <a:pt x="7172080" y="4161371"/>
                </a:cubicBezTo>
                <a:cubicBezTo>
                  <a:pt x="7172080" y="4159509"/>
                  <a:pt x="7172080" y="4157181"/>
                  <a:pt x="7172080" y="4154388"/>
                </a:cubicBezTo>
                <a:close/>
                <a:moveTo>
                  <a:pt x="6585578" y="4150198"/>
                </a:moveTo>
                <a:cubicBezTo>
                  <a:pt x="6581855" y="4150198"/>
                  <a:pt x="6579992" y="4152060"/>
                  <a:pt x="6579992" y="4155785"/>
                </a:cubicBezTo>
                <a:cubicBezTo>
                  <a:pt x="6579992" y="4155785"/>
                  <a:pt x="6583717" y="4157646"/>
                  <a:pt x="6591164" y="4161371"/>
                </a:cubicBezTo>
                <a:cubicBezTo>
                  <a:pt x="6598612" y="4165094"/>
                  <a:pt x="6606058" y="4166955"/>
                  <a:pt x="6613508" y="4166955"/>
                </a:cubicBezTo>
                <a:lnTo>
                  <a:pt x="6602336" y="4155785"/>
                </a:lnTo>
                <a:cubicBezTo>
                  <a:pt x="6594888" y="4152060"/>
                  <a:pt x="6589302" y="4150198"/>
                  <a:pt x="6585578" y="4150198"/>
                </a:cubicBezTo>
                <a:close/>
                <a:moveTo>
                  <a:pt x="8367426" y="4144614"/>
                </a:moveTo>
                <a:cubicBezTo>
                  <a:pt x="8374874" y="4144614"/>
                  <a:pt x="8376736" y="4146475"/>
                  <a:pt x="8373012" y="4150198"/>
                </a:cubicBezTo>
                <a:cubicBezTo>
                  <a:pt x="8369290" y="4153923"/>
                  <a:pt x="8369290" y="4155785"/>
                  <a:pt x="8373012" y="4155785"/>
                </a:cubicBezTo>
                <a:cubicBezTo>
                  <a:pt x="8376736" y="4155785"/>
                  <a:pt x="8380460" y="4157646"/>
                  <a:pt x="8384184" y="4161371"/>
                </a:cubicBezTo>
                <a:cubicBezTo>
                  <a:pt x="8387906" y="4165094"/>
                  <a:pt x="8389770" y="4170680"/>
                  <a:pt x="8389770" y="4178128"/>
                </a:cubicBezTo>
                <a:cubicBezTo>
                  <a:pt x="8389770" y="4170680"/>
                  <a:pt x="8384184" y="4165094"/>
                  <a:pt x="8373012" y="4161371"/>
                </a:cubicBezTo>
                <a:cubicBezTo>
                  <a:pt x="8361840" y="4157646"/>
                  <a:pt x="8356256" y="4155785"/>
                  <a:pt x="8356256" y="4155785"/>
                </a:cubicBezTo>
                <a:lnTo>
                  <a:pt x="8345083" y="4155785"/>
                </a:lnTo>
                <a:cubicBezTo>
                  <a:pt x="8352532" y="4148337"/>
                  <a:pt x="8359978" y="4144614"/>
                  <a:pt x="8367426" y="4144614"/>
                </a:cubicBezTo>
                <a:close/>
                <a:moveTo>
                  <a:pt x="7920568" y="4144614"/>
                </a:moveTo>
                <a:cubicBezTo>
                  <a:pt x="7920568" y="4144614"/>
                  <a:pt x="7928016" y="4144614"/>
                  <a:pt x="7942912" y="4144614"/>
                </a:cubicBezTo>
                <a:lnTo>
                  <a:pt x="7965253" y="4144614"/>
                </a:lnTo>
                <a:cubicBezTo>
                  <a:pt x="7965253" y="4152060"/>
                  <a:pt x="7961530" y="4155785"/>
                  <a:pt x="7954082" y="4155785"/>
                </a:cubicBezTo>
                <a:lnTo>
                  <a:pt x="7965253" y="4166955"/>
                </a:lnTo>
                <a:lnTo>
                  <a:pt x="8009940" y="4189299"/>
                </a:lnTo>
                <a:cubicBezTo>
                  <a:pt x="7995046" y="4181852"/>
                  <a:pt x="7983874" y="4178128"/>
                  <a:pt x="7976426" y="4178128"/>
                </a:cubicBezTo>
                <a:cubicBezTo>
                  <a:pt x="7954082" y="4163232"/>
                  <a:pt x="7939187" y="4155785"/>
                  <a:pt x="7931739" y="4155785"/>
                </a:cubicBezTo>
                <a:cubicBezTo>
                  <a:pt x="7924292" y="4155785"/>
                  <a:pt x="7920568" y="4152060"/>
                  <a:pt x="7920568" y="4144614"/>
                </a:cubicBezTo>
                <a:close/>
                <a:moveTo>
                  <a:pt x="7864711" y="4144614"/>
                </a:moveTo>
                <a:lnTo>
                  <a:pt x="7898225" y="4155785"/>
                </a:lnTo>
                <a:lnTo>
                  <a:pt x="7864711" y="4155785"/>
                </a:lnTo>
                <a:cubicBezTo>
                  <a:pt x="7857262" y="4155785"/>
                  <a:pt x="7857262" y="4152060"/>
                  <a:pt x="7864711" y="4144614"/>
                </a:cubicBezTo>
                <a:close/>
                <a:moveTo>
                  <a:pt x="7484881" y="4144614"/>
                </a:moveTo>
                <a:cubicBezTo>
                  <a:pt x="7477433" y="4144614"/>
                  <a:pt x="7477433" y="4148337"/>
                  <a:pt x="7484881" y="4155785"/>
                </a:cubicBezTo>
                <a:lnTo>
                  <a:pt x="7496052" y="4144614"/>
                </a:lnTo>
                <a:cubicBezTo>
                  <a:pt x="7496052" y="4144614"/>
                  <a:pt x="7492328" y="4144614"/>
                  <a:pt x="7484881" y="4144614"/>
                </a:cubicBezTo>
                <a:close/>
                <a:moveTo>
                  <a:pt x="8143998" y="4133441"/>
                </a:moveTo>
                <a:lnTo>
                  <a:pt x="8199854" y="4155785"/>
                </a:lnTo>
                <a:cubicBezTo>
                  <a:pt x="8199854" y="4163232"/>
                  <a:pt x="8205441" y="4168817"/>
                  <a:pt x="8216612" y="4172542"/>
                </a:cubicBezTo>
                <a:cubicBezTo>
                  <a:pt x="8227782" y="4176266"/>
                  <a:pt x="8233368" y="4174403"/>
                  <a:pt x="8233368" y="4166955"/>
                </a:cubicBezTo>
                <a:lnTo>
                  <a:pt x="8255712" y="4178128"/>
                </a:lnTo>
                <a:cubicBezTo>
                  <a:pt x="8255712" y="4185575"/>
                  <a:pt x="8257575" y="4189299"/>
                  <a:pt x="8261298" y="4189299"/>
                </a:cubicBezTo>
                <a:cubicBezTo>
                  <a:pt x="8265021" y="4189299"/>
                  <a:pt x="8266883" y="4189299"/>
                  <a:pt x="8266883" y="4189299"/>
                </a:cubicBezTo>
                <a:cubicBezTo>
                  <a:pt x="8274332" y="4181852"/>
                  <a:pt x="8279916" y="4179989"/>
                  <a:pt x="8283640" y="4183714"/>
                </a:cubicBezTo>
                <a:cubicBezTo>
                  <a:pt x="8287364" y="4187437"/>
                  <a:pt x="8292949" y="4189299"/>
                  <a:pt x="8300398" y="4189299"/>
                </a:cubicBezTo>
                <a:lnTo>
                  <a:pt x="8322740" y="4200471"/>
                </a:lnTo>
                <a:lnTo>
                  <a:pt x="8333912" y="4200471"/>
                </a:lnTo>
                <a:cubicBezTo>
                  <a:pt x="8333912" y="4193023"/>
                  <a:pt x="8335774" y="4189299"/>
                  <a:pt x="8339498" y="4189299"/>
                </a:cubicBezTo>
                <a:cubicBezTo>
                  <a:pt x="8343222" y="4189299"/>
                  <a:pt x="8345083" y="4193023"/>
                  <a:pt x="8345083" y="4200471"/>
                </a:cubicBezTo>
                <a:cubicBezTo>
                  <a:pt x="8345083" y="4207917"/>
                  <a:pt x="8356256" y="4211642"/>
                  <a:pt x="8378598" y="4211642"/>
                </a:cubicBezTo>
                <a:cubicBezTo>
                  <a:pt x="8386046" y="4211642"/>
                  <a:pt x="8393493" y="4211642"/>
                  <a:pt x="8400941" y="4211642"/>
                </a:cubicBezTo>
                <a:lnTo>
                  <a:pt x="8423284" y="4222813"/>
                </a:lnTo>
                <a:cubicBezTo>
                  <a:pt x="8430731" y="4222813"/>
                  <a:pt x="8438179" y="4226537"/>
                  <a:pt x="8445627" y="4233985"/>
                </a:cubicBezTo>
                <a:lnTo>
                  <a:pt x="8467970" y="4233985"/>
                </a:lnTo>
                <a:lnTo>
                  <a:pt x="8445627" y="4245156"/>
                </a:lnTo>
                <a:lnTo>
                  <a:pt x="8423284" y="4233985"/>
                </a:lnTo>
                <a:cubicBezTo>
                  <a:pt x="8408390" y="4233985"/>
                  <a:pt x="8399079" y="4232124"/>
                  <a:pt x="8395356" y="4228399"/>
                </a:cubicBezTo>
                <a:cubicBezTo>
                  <a:pt x="8391631" y="4224676"/>
                  <a:pt x="8386046" y="4222813"/>
                  <a:pt x="8378598" y="4222813"/>
                </a:cubicBezTo>
                <a:cubicBezTo>
                  <a:pt x="8378598" y="4230261"/>
                  <a:pt x="8376736" y="4232124"/>
                  <a:pt x="8373012" y="4228399"/>
                </a:cubicBezTo>
                <a:cubicBezTo>
                  <a:pt x="8369290" y="4224676"/>
                  <a:pt x="8365564" y="4222813"/>
                  <a:pt x="8361840" y="4222813"/>
                </a:cubicBezTo>
                <a:cubicBezTo>
                  <a:pt x="8358117" y="4222813"/>
                  <a:pt x="8352532" y="4222813"/>
                  <a:pt x="8345083" y="4222813"/>
                </a:cubicBezTo>
                <a:cubicBezTo>
                  <a:pt x="8337636" y="4222813"/>
                  <a:pt x="8333912" y="4222813"/>
                  <a:pt x="8333912" y="4222813"/>
                </a:cubicBezTo>
                <a:cubicBezTo>
                  <a:pt x="8319017" y="4222813"/>
                  <a:pt x="8304122" y="4219090"/>
                  <a:pt x="8289226" y="4211642"/>
                </a:cubicBezTo>
                <a:cubicBezTo>
                  <a:pt x="8244541" y="4189299"/>
                  <a:pt x="8218474" y="4178128"/>
                  <a:pt x="8211026" y="4178128"/>
                </a:cubicBezTo>
                <a:cubicBezTo>
                  <a:pt x="8211026" y="4178128"/>
                  <a:pt x="8209164" y="4176266"/>
                  <a:pt x="8205441" y="4172542"/>
                </a:cubicBezTo>
                <a:cubicBezTo>
                  <a:pt x="8201718" y="4168817"/>
                  <a:pt x="8196132" y="4166955"/>
                  <a:pt x="8188684" y="4166955"/>
                </a:cubicBezTo>
                <a:cubicBezTo>
                  <a:pt x="8181234" y="4166955"/>
                  <a:pt x="8175648" y="4168817"/>
                  <a:pt x="8171925" y="4172542"/>
                </a:cubicBezTo>
                <a:cubicBezTo>
                  <a:pt x="8168202" y="4176266"/>
                  <a:pt x="8162618" y="4178128"/>
                  <a:pt x="8155168" y="4178128"/>
                </a:cubicBezTo>
                <a:cubicBezTo>
                  <a:pt x="8140274" y="4170680"/>
                  <a:pt x="8132825" y="4170680"/>
                  <a:pt x="8132825" y="4178128"/>
                </a:cubicBezTo>
                <a:cubicBezTo>
                  <a:pt x="8132825" y="4185575"/>
                  <a:pt x="8129102" y="4185575"/>
                  <a:pt x="8121654" y="4178128"/>
                </a:cubicBezTo>
                <a:lnTo>
                  <a:pt x="8121654" y="4166955"/>
                </a:lnTo>
                <a:cubicBezTo>
                  <a:pt x="8121654" y="4166955"/>
                  <a:pt x="8121654" y="4163232"/>
                  <a:pt x="8121654" y="4155785"/>
                </a:cubicBezTo>
                <a:cubicBezTo>
                  <a:pt x="8121654" y="4155785"/>
                  <a:pt x="8123517" y="4155785"/>
                  <a:pt x="8127240" y="4155785"/>
                </a:cubicBezTo>
                <a:cubicBezTo>
                  <a:pt x="8130964" y="4155785"/>
                  <a:pt x="8136550" y="4155785"/>
                  <a:pt x="8143998" y="4155785"/>
                </a:cubicBezTo>
                <a:cubicBezTo>
                  <a:pt x="8143998" y="4155785"/>
                  <a:pt x="8145860" y="4153923"/>
                  <a:pt x="8149584" y="4150198"/>
                </a:cubicBezTo>
                <a:cubicBezTo>
                  <a:pt x="8153306" y="4146475"/>
                  <a:pt x="8151445" y="4144614"/>
                  <a:pt x="8143998" y="4144614"/>
                </a:cubicBezTo>
                <a:close/>
                <a:moveTo>
                  <a:pt x="7887054" y="4133441"/>
                </a:moveTo>
                <a:cubicBezTo>
                  <a:pt x="7887054" y="4133441"/>
                  <a:pt x="7888916" y="4133441"/>
                  <a:pt x="7892639" y="4133441"/>
                </a:cubicBezTo>
                <a:cubicBezTo>
                  <a:pt x="7896362" y="4133441"/>
                  <a:pt x="7898225" y="4137166"/>
                  <a:pt x="7898225" y="4144614"/>
                </a:cubicBezTo>
                <a:lnTo>
                  <a:pt x="7875882" y="4144614"/>
                </a:lnTo>
                <a:close/>
                <a:moveTo>
                  <a:pt x="5608075" y="4133441"/>
                </a:moveTo>
                <a:cubicBezTo>
                  <a:pt x="5615523" y="4133441"/>
                  <a:pt x="5619246" y="4137166"/>
                  <a:pt x="5619246" y="4144614"/>
                </a:cubicBezTo>
                <a:lnTo>
                  <a:pt x="5608075" y="4144614"/>
                </a:lnTo>
                <a:cubicBezTo>
                  <a:pt x="5608075" y="4137166"/>
                  <a:pt x="5608075" y="4133441"/>
                  <a:pt x="5608075" y="4133441"/>
                </a:cubicBezTo>
                <a:close/>
                <a:moveTo>
                  <a:pt x="4725530" y="4133441"/>
                </a:moveTo>
                <a:cubicBezTo>
                  <a:pt x="4725530" y="4133441"/>
                  <a:pt x="4732976" y="4135303"/>
                  <a:pt x="4747873" y="4139028"/>
                </a:cubicBezTo>
                <a:cubicBezTo>
                  <a:pt x="4762769" y="4142752"/>
                  <a:pt x="4770215" y="4148337"/>
                  <a:pt x="4770215" y="4155785"/>
                </a:cubicBezTo>
                <a:cubicBezTo>
                  <a:pt x="4755319" y="4148337"/>
                  <a:pt x="4746012" y="4144614"/>
                  <a:pt x="4742287" y="4144614"/>
                </a:cubicBezTo>
                <a:cubicBezTo>
                  <a:pt x="4738562" y="4144614"/>
                  <a:pt x="4734839" y="4142752"/>
                  <a:pt x="4731115" y="4139028"/>
                </a:cubicBezTo>
                <a:cubicBezTo>
                  <a:pt x="4727392" y="4135303"/>
                  <a:pt x="4725530" y="4133441"/>
                  <a:pt x="4725530" y="4133441"/>
                </a:cubicBezTo>
                <a:close/>
                <a:moveTo>
                  <a:pt x="9875574" y="4122270"/>
                </a:moveTo>
                <a:lnTo>
                  <a:pt x="9875574" y="4133441"/>
                </a:lnTo>
                <a:cubicBezTo>
                  <a:pt x="9875574" y="4133441"/>
                  <a:pt x="9871851" y="4133441"/>
                  <a:pt x="9864402" y="4133441"/>
                </a:cubicBezTo>
                <a:cubicBezTo>
                  <a:pt x="9864402" y="4125994"/>
                  <a:pt x="9868125" y="4122270"/>
                  <a:pt x="9875574" y="4122270"/>
                </a:cubicBezTo>
                <a:close/>
                <a:moveTo>
                  <a:pt x="8970686" y="4122270"/>
                </a:moveTo>
                <a:cubicBezTo>
                  <a:pt x="8978133" y="4122270"/>
                  <a:pt x="8981856" y="4122270"/>
                  <a:pt x="8981856" y="4122270"/>
                </a:cubicBezTo>
                <a:cubicBezTo>
                  <a:pt x="8981856" y="4122270"/>
                  <a:pt x="8981856" y="4125994"/>
                  <a:pt x="8981856" y="4133441"/>
                </a:cubicBezTo>
                <a:cubicBezTo>
                  <a:pt x="8974409" y="4133441"/>
                  <a:pt x="8968823" y="4131580"/>
                  <a:pt x="8965099" y="4127857"/>
                </a:cubicBezTo>
                <a:cubicBezTo>
                  <a:pt x="8961376" y="4124132"/>
                  <a:pt x="8963238" y="4122270"/>
                  <a:pt x="8970686" y="4122270"/>
                </a:cubicBezTo>
                <a:close/>
                <a:moveTo>
                  <a:pt x="7998768" y="4122270"/>
                </a:moveTo>
                <a:lnTo>
                  <a:pt x="8009940" y="4133441"/>
                </a:lnTo>
                <a:cubicBezTo>
                  <a:pt x="8009940" y="4133441"/>
                  <a:pt x="8006216" y="4133441"/>
                  <a:pt x="7998768" y="4133441"/>
                </a:cubicBezTo>
                <a:close/>
                <a:moveTo>
                  <a:pt x="7797682" y="4122270"/>
                </a:moveTo>
                <a:cubicBezTo>
                  <a:pt x="7805130" y="4122270"/>
                  <a:pt x="7808854" y="4122270"/>
                  <a:pt x="7808854" y="4122270"/>
                </a:cubicBezTo>
                <a:lnTo>
                  <a:pt x="7820024" y="4122270"/>
                </a:lnTo>
                <a:lnTo>
                  <a:pt x="7820024" y="4144614"/>
                </a:lnTo>
                <a:cubicBezTo>
                  <a:pt x="7812577" y="4137166"/>
                  <a:pt x="7805130" y="4133441"/>
                  <a:pt x="7797682" y="4133441"/>
                </a:cubicBezTo>
                <a:lnTo>
                  <a:pt x="7786510" y="4133441"/>
                </a:lnTo>
                <a:cubicBezTo>
                  <a:pt x="7786510" y="4125994"/>
                  <a:pt x="7790234" y="4122270"/>
                  <a:pt x="7797682" y="4122270"/>
                </a:cubicBezTo>
                <a:close/>
                <a:moveTo>
                  <a:pt x="6412420" y="4122270"/>
                </a:moveTo>
                <a:lnTo>
                  <a:pt x="6434764" y="4133441"/>
                </a:lnTo>
                <a:cubicBezTo>
                  <a:pt x="6442212" y="4133441"/>
                  <a:pt x="6447798" y="4133441"/>
                  <a:pt x="6451520" y="4133441"/>
                </a:cubicBezTo>
                <a:cubicBezTo>
                  <a:pt x="6455245" y="4133441"/>
                  <a:pt x="6457106" y="4137166"/>
                  <a:pt x="6457106" y="4144614"/>
                </a:cubicBezTo>
                <a:lnTo>
                  <a:pt x="6479450" y="4144614"/>
                </a:lnTo>
                <a:cubicBezTo>
                  <a:pt x="6479450" y="4152060"/>
                  <a:pt x="6501792" y="4159509"/>
                  <a:pt x="6546478" y="4166955"/>
                </a:cubicBezTo>
                <a:cubicBezTo>
                  <a:pt x="6546478" y="4166955"/>
                  <a:pt x="6550201" y="4166955"/>
                  <a:pt x="6557649" y="4166955"/>
                </a:cubicBezTo>
                <a:cubicBezTo>
                  <a:pt x="6565098" y="4166955"/>
                  <a:pt x="6568822" y="4168817"/>
                  <a:pt x="6568822" y="4172542"/>
                </a:cubicBezTo>
                <a:cubicBezTo>
                  <a:pt x="6568822" y="4176266"/>
                  <a:pt x="6570683" y="4178128"/>
                  <a:pt x="6574408" y="4178128"/>
                </a:cubicBezTo>
                <a:cubicBezTo>
                  <a:pt x="6578130" y="4178128"/>
                  <a:pt x="6583717" y="4178128"/>
                  <a:pt x="6591164" y="4178128"/>
                </a:cubicBezTo>
                <a:cubicBezTo>
                  <a:pt x="6613508" y="4185575"/>
                  <a:pt x="6639574" y="4193023"/>
                  <a:pt x="6669364" y="4200471"/>
                </a:cubicBezTo>
                <a:cubicBezTo>
                  <a:pt x="6714050" y="4215367"/>
                  <a:pt x="6736393" y="4219090"/>
                  <a:pt x="6736393" y="4211642"/>
                </a:cubicBezTo>
                <a:cubicBezTo>
                  <a:pt x="6736393" y="4204194"/>
                  <a:pt x="6734532" y="4200471"/>
                  <a:pt x="6730807" y="4200471"/>
                </a:cubicBezTo>
                <a:cubicBezTo>
                  <a:pt x="6727084" y="4200471"/>
                  <a:pt x="6725221" y="4198610"/>
                  <a:pt x="6725221" y="4194885"/>
                </a:cubicBezTo>
                <a:cubicBezTo>
                  <a:pt x="6725221" y="4191160"/>
                  <a:pt x="6721498" y="4193023"/>
                  <a:pt x="6714050" y="4200471"/>
                </a:cubicBezTo>
                <a:lnTo>
                  <a:pt x="6702878" y="4200471"/>
                </a:lnTo>
                <a:lnTo>
                  <a:pt x="6691706" y="4189299"/>
                </a:lnTo>
                <a:cubicBezTo>
                  <a:pt x="6684259" y="4196746"/>
                  <a:pt x="6676812" y="4198610"/>
                  <a:pt x="6669364" y="4194885"/>
                </a:cubicBezTo>
                <a:cubicBezTo>
                  <a:pt x="6661917" y="4191160"/>
                  <a:pt x="6654470" y="4189299"/>
                  <a:pt x="6647020" y="4189299"/>
                </a:cubicBezTo>
                <a:cubicBezTo>
                  <a:pt x="6609783" y="4181852"/>
                  <a:pt x="6583717" y="4170680"/>
                  <a:pt x="6568822" y="4155785"/>
                </a:cubicBezTo>
                <a:lnTo>
                  <a:pt x="6568822" y="4144614"/>
                </a:lnTo>
                <a:lnTo>
                  <a:pt x="6557649" y="4144614"/>
                </a:lnTo>
                <a:cubicBezTo>
                  <a:pt x="6565098" y="4152060"/>
                  <a:pt x="6568822" y="4155785"/>
                  <a:pt x="6568822" y="4155785"/>
                </a:cubicBezTo>
                <a:cubicBezTo>
                  <a:pt x="6561374" y="4155785"/>
                  <a:pt x="6550201" y="4152060"/>
                  <a:pt x="6535307" y="4144614"/>
                </a:cubicBezTo>
                <a:cubicBezTo>
                  <a:pt x="6542755" y="4144614"/>
                  <a:pt x="6546478" y="4144614"/>
                  <a:pt x="6546478" y="4144614"/>
                </a:cubicBezTo>
                <a:lnTo>
                  <a:pt x="6546478" y="4133441"/>
                </a:lnTo>
                <a:cubicBezTo>
                  <a:pt x="6546478" y="4133441"/>
                  <a:pt x="6544616" y="4133441"/>
                  <a:pt x="6540892" y="4133441"/>
                </a:cubicBezTo>
                <a:cubicBezTo>
                  <a:pt x="6537169" y="4133441"/>
                  <a:pt x="6535307" y="4137166"/>
                  <a:pt x="6535307" y="4144614"/>
                </a:cubicBezTo>
                <a:lnTo>
                  <a:pt x="6479450" y="4144614"/>
                </a:lnTo>
                <a:lnTo>
                  <a:pt x="6445934" y="4122270"/>
                </a:lnTo>
                <a:cubicBezTo>
                  <a:pt x="6431040" y="4122270"/>
                  <a:pt x="6421730" y="4122270"/>
                  <a:pt x="6418006" y="4122270"/>
                </a:cubicBezTo>
                <a:cubicBezTo>
                  <a:pt x="6414284" y="4122270"/>
                  <a:pt x="6412420" y="4122270"/>
                  <a:pt x="6412420" y="4122270"/>
                </a:cubicBezTo>
                <a:close/>
                <a:moveTo>
                  <a:pt x="5161217" y="4122270"/>
                </a:moveTo>
                <a:lnTo>
                  <a:pt x="5161217" y="4133441"/>
                </a:lnTo>
                <a:lnTo>
                  <a:pt x="5172388" y="4133441"/>
                </a:lnTo>
                <a:cubicBezTo>
                  <a:pt x="5172388" y="4133441"/>
                  <a:pt x="5168665" y="4129718"/>
                  <a:pt x="5161217" y="4122270"/>
                </a:cubicBezTo>
                <a:close/>
                <a:moveTo>
                  <a:pt x="9127087" y="4111098"/>
                </a:moveTo>
                <a:cubicBezTo>
                  <a:pt x="9127087" y="4118546"/>
                  <a:pt x="9127087" y="4122270"/>
                  <a:pt x="9127087" y="4122270"/>
                </a:cubicBezTo>
                <a:lnTo>
                  <a:pt x="9115914" y="4122270"/>
                </a:lnTo>
                <a:close/>
                <a:moveTo>
                  <a:pt x="8937172" y="4111098"/>
                </a:moveTo>
                <a:lnTo>
                  <a:pt x="8948342" y="4111098"/>
                </a:lnTo>
                <a:cubicBezTo>
                  <a:pt x="8948342" y="4111098"/>
                  <a:pt x="8950205" y="4111098"/>
                  <a:pt x="8953929" y="4111098"/>
                </a:cubicBezTo>
                <a:cubicBezTo>
                  <a:pt x="8957652" y="4111098"/>
                  <a:pt x="8955790" y="4114823"/>
                  <a:pt x="8948342" y="4122270"/>
                </a:cubicBezTo>
                <a:cubicBezTo>
                  <a:pt x="8948342" y="4114823"/>
                  <a:pt x="8944619" y="4111098"/>
                  <a:pt x="8937172" y="4111098"/>
                </a:cubicBezTo>
                <a:close/>
                <a:moveTo>
                  <a:pt x="8467970" y="4111098"/>
                </a:moveTo>
                <a:lnTo>
                  <a:pt x="8479141" y="4111098"/>
                </a:lnTo>
                <a:lnTo>
                  <a:pt x="8479141" y="4122270"/>
                </a:lnTo>
                <a:close/>
                <a:moveTo>
                  <a:pt x="8009940" y="4111098"/>
                </a:moveTo>
                <a:lnTo>
                  <a:pt x="8021110" y="4111098"/>
                </a:lnTo>
                <a:lnTo>
                  <a:pt x="8021110" y="4122270"/>
                </a:lnTo>
                <a:close/>
                <a:moveTo>
                  <a:pt x="7518395" y="4111098"/>
                </a:moveTo>
                <a:lnTo>
                  <a:pt x="7507224" y="4122270"/>
                </a:lnTo>
                <a:cubicBezTo>
                  <a:pt x="7514672" y="4122270"/>
                  <a:pt x="7518395" y="4122270"/>
                  <a:pt x="7518395" y="4122270"/>
                </a:cubicBezTo>
                <a:cubicBezTo>
                  <a:pt x="7518395" y="4114823"/>
                  <a:pt x="7518395" y="4111098"/>
                  <a:pt x="7518395" y="4111098"/>
                </a:cubicBezTo>
                <a:close/>
                <a:moveTo>
                  <a:pt x="6607922" y="4111098"/>
                </a:moveTo>
                <a:cubicBezTo>
                  <a:pt x="6596749" y="4111098"/>
                  <a:pt x="6591164" y="4114823"/>
                  <a:pt x="6591164" y="4122270"/>
                </a:cubicBezTo>
                <a:lnTo>
                  <a:pt x="6602336" y="4133441"/>
                </a:lnTo>
                <a:cubicBezTo>
                  <a:pt x="6609783" y="4133441"/>
                  <a:pt x="6617231" y="4133441"/>
                  <a:pt x="6624678" y="4133441"/>
                </a:cubicBezTo>
                <a:cubicBezTo>
                  <a:pt x="6632126" y="4125994"/>
                  <a:pt x="6633988" y="4120409"/>
                  <a:pt x="6630263" y="4116684"/>
                </a:cubicBezTo>
                <a:cubicBezTo>
                  <a:pt x="6626540" y="4112960"/>
                  <a:pt x="6619092" y="4111098"/>
                  <a:pt x="6607922" y="4111098"/>
                </a:cubicBezTo>
                <a:close/>
                <a:moveTo>
                  <a:pt x="5663933" y="4111098"/>
                </a:moveTo>
                <a:cubicBezTo>
                  <a:pt x="5678828" y="4111098"/>
                  <a:pt x="5686276" y="4112960"/>
                  <a:pt x="5686276" y="4116684"/>
                </a:cubicBezTo>
                <a:cubicBezTo>
                  <a:pt x="5686276" y="4120409"/>
                  <a:pt x="5689999" y="4122270"/>
                  <a:pt x="5697447" y="4122270"/>
                </a:cubicBezTo>
                <a:lnTo>
                  <a:pt x="5652762" y="4122270"/>
                </a:lnTo>
                <a:close/>
                <a:moveTo>
                  <a:pt x="5619246" y="4111098"/>
                </a:moveTo>
                <a:lnTo>
                  <a:pt x="5630419" y="4111098"/>
                </a:lnTo>
                <a:lnTo>
                  <a:pt x="5619246" y="4122270"/>
                </a:lnTo>
                <a:cubicBezTo>
                  <a:pt x="5611799" y="4122270"/>
                  <a:pt x="5608075" y="4120409"/>
                  <a:pt x="5608075" y="4116684"/>
                </a:cubicBezTo>
                <a:cubicBezTo>
                  <a:pt x="5608075" y="4112960"/>
                  <a:pt x="5611799" y="4111098"/>
                  <a:pt x="5619246" y="4111098"/>
                </a:cubicBezTo>
                <a:close/>
                <a:moveTo>
                  <a:pt x="5474018" y="4111098"/>
                </a:moveTo>
                <a:lnTo>
                  <a:pt x="5485189" y="4122270"/>
                </a:lnTo>
                <a:cubicBezTo>
                  <a:pt x="5477741" y="4122270"/>
                  <a:pt x="5474018" y="4122270"/>
                  <a:pt x="5474018" y="4122270"/>
                </a:cubicBezTo>
                <a:cubicBezTo>
                  <a:pt x="5474018" y="4114823"/>
                  <a:pt x="5474018" y="4111098"/>
                  <a:pt x="5474018" y="4111098"/>
                </a:cubicBezTo>
                <a:close/>
                <a:moveTo>
                  <a:pt x="5158423" y="4107957"/>
                </a:moveTo>
                <a:cubicBezTo>
                  <a:pt x="5175181" y="4107258"/>
                  <a:pt x="5183559" y="4113892"/>
                  <a:pt x="5183559" y="4127857"/>
                </a:cubicBezTo>
                <a:cubicBezTo>
                  <a:pt x="5183559" y="4146475"/>
                  <a:pt x="5194731" y="4152060"/>
                  <a:pt x="5217075" y="4144614"/>
                </a:cubicBezTo>
                <a:cubicBezTo>
                  <a:pt x="5224522" y="4137166"/>
                  <a:pt x="5246864" y="4137166"/>
                  <a:pt x="5284103" y="4144614"/>
                </a:cubicBezTo>
                <a:cubicBezTo>
                  <a:pt x="5306446" y="4159509"/>
                  <a:pt x="5328789" y="4170680"/>
                  <a:pt x="5351131" y="4178128"/>
                </a:cubicBezTo>
                <a:lnTo>
                  <a:pt x="5395818" y="4200471"/>
                </a:lnTo>
                <a:lnTo>
                  <a:pt x="5429331" y="4211642"/>
                </a:lnTo>
                <a:cubicBezTo>
                  <a:pt x="5481465" y="4211642"/>
                  <a:pt x="5507532" y="4219090"/>
                  <a:pt x="5507532" y="4233985"/>
                </a:cubicBezTo>
                <a:cubicBezTo>
                  <a:pt x="5507532" y="4241433"/>
                  <a:pt x="5477741" y="4237710"/>
                  <a:pt x="5418160" y="4222813"/>
                </a:cubicBezTo>
                <a:cubicBezTo>
                  <a:pt x="5276655" y="4178128"/>
                  <a:pt x="5194731" y="4155785"/>
                  <a:pt x="5172388" y="4155785"/>
                </a:cubicBezTo>
                <a:cubicBezTo>
                  <a:pt x="5142597" y="4155785"/>
                  <a:pt x="5127702" y="4148337"/>
                  <a:pt x="5127702" y="4133441"/>
                </a:cubicBezTo>
                <a:cubicBezTo>
                  <a:pt x="5120255" y="4133441"/>
                  <a:pt x="5116531" y="4133441"/>
                  <a:pt x="5116531" y="4133441"/>
                </a:cubicBezTo>
                <a:cubicBezTo>
                  <a:pt x="5109083" y="4133441"/>
                  <a:pt x="5105360" y="4129718"/>
                  <a:pt x="5105360" y="4122270"/>
                </a:cubicBezTo>
                <a:lnTo>
                  <a:pt x="5116531" y="4122270"/>
                </a:lnTo>
                <a:cubicBezTo>
                  <a:pt x="5123979" y="4122270"/>
                  <a:pt x="5131426" y="4118546"/>
                  <a:pt x="5138874" y="4111098"/>
                </a:cubicBezTo>
                <a:cubicBezTo>
                  <a:pt x="5146322" y="4109237"/>
                  <a:pt x="5152839" y="4108190"/>
                  <a:pt x="5158423" y="4107957"/>
                </a:cubicBezTo>
                <a:close/>
                <a:moveTo>
                  <a:pt x="8534998" y="4099927"/>
                </a:moveTo>
                <a:lnTo>
                  <a:pt x="8546171" y="4111098"/>
                </a:lnTo>
                <a:cubicBezTo>
                  <a:pt x="8546171" y="4111098"/>
                  <a:pt x="8542446" y="4111098"/>
                  <a:pt x="8534998" y="4111098"/>
                </a:cubicBezTo>
                <a:close/>
                <a:moveTo>
                  <a:pt x="8367426" y="4099927"/>
                </a:moveTo>
                <a:lnTo>
                  <a:pt x="8378598" y="4099927"/>
                </a:lnTo>
                <a:cubicBezTo>
                  <a:pt x="8378598" y="4107375"/>
                  <a:pt x="8374874" y="4111098"/>
                  <a:pt x="8367426" y="4111098"/>
                </a:cubicBezTo>
                <a:cubicBezTo>
                  <a:pt x="8367426" y="4118546"/>
                  <a:pt x="8369290" y="4122270"/>
                  <a:pt x="8373012" y="4122270"/>
                </a:cubicBezTo>
                <a:cubicBezTo>
                  <a:pt x="8376736" y="4122270"/>
                  <a:pt x="8382322" y="4122270"/>
                  <a:pt x="8389770" y="4122270"/>
                </a:cubicBezTo>
                <a:cubicBezTo>
                  <a:pt x="8397217" y="4122270"/>
                  <a:pt x="8404664" y="4124132"/>
                  <a:pt x="8412113" y="4127857"/>
                </a:cubicBezTo>
                <a:cubicBezTo>
                  <a:pt x="8419561" y="4131580"/>
                  <a:pt x="8423284" y="4133441"/>
                  <a:pt x="8423284" y="4133441"/>
                </a:cubicBezTo>
                <a:lnTo>
                  <a:pt x="8412113" y="4144614"/>
                </a:lnTo>
                <a:lnTo>
                  <a:pt x="8389770" y="4133441"/>
                </a:lnTo>
                <a:cubicBezTo>
                  <a:pt x="8367426" y="4133441"/>
                  <a:pt x="8352532" y="4133441"/>
                  <a:pt x="8345083" y="4133441"/>
                </a:cubicBezTo>
                <a:lnTo>
                  <a:pt x="8345083" y="4122270"/>
                </a:lnTo>
                <a:lnTo>
                  <a:pt x="8356256" y="4111098"/>
                </a:lnTo>
                <a:cubicBezTo>
                  <a:pt x="8356256" y="4111098"/>
                  <a:pt x="8359978" y="4107375"/>
                  <a:pt x="8367426" y="4099927"/>
                </a:cubicBezTo>
                <a:close/>
                <a:moveTo>
                  <a:pt x="8289226" y="4099927"/>
                </a:moveTo>
                <a:cubicBezTo>
                  <a:pt x="8304122" y="4107375"/>
                  <a:pt x="8313432" y="4111098"/>
                  <a:pt x="8317156" y="4111098"/>
                </a:cubicBezTo>
                <a:cubicBezTo>
                  <a:pt x="8320878" y="4111098"/>
                  <a:pt x="8322740" y="4114823"/>
                  <a:pt x="8322740" y="4122270"/>
                </a:cubicBezTo>
                <a:lnTo>
                  <a:pt x="8300398" y="4111098"/>
                </a:lnTo>
                <a:close/>
                <a:moveTo>
                  <a:pt x="7127394" y="4099927"/>
                </a:moveTo>
                <a:lnTo>
                  <a:pt x="7116223" y="4133441"/>
                </a:lnTo>
                <a:lnTo>
                  <a:pt x="7127394" y="4144614"/>
                </a:lnTo>
                <a:cubicBezTo>
                  <a:pt x="7127394" y="4137166"/>
                  <a:pt x="7131117" y="4133441"/>
                  <a:pt x="7138565" y="4133441"/>
                </a:cubicBezTo>
                <a:cubicBezTo>
                  <a:pt x="7138565" y="4125994"/>
                  <a:pt x="7138565" y="4118546"/>
                  <a:pt x="7138565" y="4111098"/>
                </a:cubicBezTo>
                <a:cubicBezTo>
                  <a:pt x="7131117" y="4111098"/>
                  <a:pt x="7127394" y="4107375"/>
                  <a:pt x="7127394" y="4099927"/>
                </a:cubicBezTo>
                <a:close/>
                <a:moveTo>
                  <a:pt x="6557649" y="4099927"/>
                </a:moveTo>
                <a:cubicBezTo>
                  <a:pt x="6557649" y="4107375"/>
                  <a:pt x="6559512" y="4112960"/>
                  <a:pt x="6563235" y="4116684"/>
                </a:cubicBezTo>
                <a:cubicBezTo>
                  <a:pt x="6566960" y="4120409"/>
                  <a:pt x="6568822" y="4120409"/>
                  <a:pt x="6568822" y="4116684"/>
                </a:cubicBezTo>
                <a:cubicBezTo>
                  <a:pt x="6568822" y="4112960"/>
                  <a:pt x="6568822" y="4107375"/>
                  <a:pt x="6568822" y="4099927"/>
                </a:cubicBezTo>
                <a:cubicBezTo>
                  <a:pt x="6568822" y="4099927"/>
                  <a:pt x="6565098" y="4099927"/>
                  <a:pt x="6557649" y="4099927"/>
                </a:cubicBezTo>
                <a:close/>
                <a:moveTo>
                  <a:pt x="8574797" y="4096437"/>
                </a:moveTo>
                <a:cubicBezTo>
                  <a:pt x="8576193" y="4096901"/>
                  <a:pt x="8577823" y="4098066"/>
                  <a:pt x="8579685" y="4099927"/>
                </a:cubicBezTo>
                <a:lnTo>
                  <a:pt x="8602028" y="4111098"/>
                </a:lnTo>
                <a:cubicBezTo>
                  <a:pt x="8609476" y="4111098"/>
                  <a:pt x="8615062" y="4111098"/>
                  <a:pt x="8618785" y="4111098"/>
                </a:cubicBezTo>
                <a:cubicBezTo>
                  <a:pt x="8622508" y="4111098"/>
                  <a:pt x="8624370" y="4111098"/>
                  <a:pt x="8624370" y="4111098"/>
                </a:cubicBezTo>
                <a:cubicBezTo>
                  <a:pt x="8624370" y="4118546"/>
                  <a:pt x="8628093" y="4122270"/>
                  <a:pt x="8635542" y="4122270"/>
                </a:cubicBezTo>
                <a:cubicBezTo>
                  <a:pt x="8642990" y="4122270"/>
                  <a:pt x="8646713" y="4118546"/>
                  <a:pt x="8646713" y="4111098"/>
                </a:cubicBezTo>
                <a:lnTo>
                  <a:pt x="8657885" y="4111098"/>
                </a:lnTo>
                <a:lnTo>
                  <a:pt x="8669056" y="4122270"/>
                </a:lnTo>
                <a:lnTo>
                  <a:pt x="8680227" y="4122270"/>
                </a:lnTo>
                <a:cubicBezTo>
                  <a:pt x="8680227" y="4129718"/>
                  <a:pt x="8683950" y="4133441"/>
                  <a:pt x="8691399" y="4133441"/>
                </a:cubicBezTo>
                <a:cubicBezTo>
                  <a:pt x="8698847" y="4133441"/>
                  <a:pt x="8702570" y="4137166"/>
                  <a:pt x="8702570" y="4144614"/>
                </a:cubicBezTo>
                <a:cubicBezTo>
                  <a:pt x="8702570" y="4152060"/>
                  <a:pt x="8706293" y="4155785"/>
                  <a:pt x="8713742" y="4155785"/>
                </a:cubicBezTo>
                <a:cubicBezTo>
                  <a:pt x="8721190" y="4155785"/>
                  <a:pt x="8721190" y="4152060"/>
                  <a:pt x="8713742" y="4144614"/>
                </a:cubicBezTo>
                <a:lnTo>
                  <a:pt x="8724913" y="4144614"/>
                </a:lnTo>
                <a:cubicBezTo>
                  <a:pt x="8732361" y="4152060"/>
                  <a:pt x="8736084" y="4155785"/>
                  <a:pt x="8736084" y="4155785"/>
                </a:cubicBezTo>
                <a:cubicBezTo>
                  <a:pt x="8736084" y="4163232"/>
                  <a:pt x="8736084" y="4166955"/>
                  <a:pt x="8736084" y="4166955"/>
                </a:cubicBezTo>
                <a:cubicBezTo>
                  <a:pt x="8736084" y="4166955"/>
                  <a:pt x="8739809" y="4166955"/>
                  <a:pt x="8747257" y="4166955"/>
                </a:cubicBezTo>
                <a:cubicBezTo>
                  <a:pt x="8747257" y="4166955"/>
                  <a:pt x="8747257" y="4168817"/>
                  <a:pt x="8747257" y="4172542"/>
                </a:cubicBezTo>
                <a:cubicBezTo>
                  <a:pt x="8747257" y="4176266"/>
                  <a:pt x="8745393" y="4178128"/>
                  <a:pt x="8741670" y="4178128"/>
                </a:cubicBezTo>
                <a:cubicBezTo>
                  <a:pt x="8737947" y="4178128"/>
                  <a:pt x="8736084" y="4178128"/>
                  <a:pt x="8736084" y="4178128"/>
                </a:cubicBezTo>
                <a:cubicBezTo>
                  <a:pt x="8736084" y="4178128"/>
                  <a:pt x="8732361" y="4181852"/>
                  <a:pt x="8724913" y="4189299"/>
                </a:cubicBezTo>
                <a:lnTo>
                  <a:pt x="8713742" y="4178128"/>
                </a:lnTo>
                <a:cubicBezTo>
                  <a:pt x="8691399" y="4148337"/>
                  <a:pt x="8680227" y="4137166"/>
                  <a:pt x="8680227" y="4144614"/>
                </a:cubicBezTo>
                <a:cubicBezTo>
                  <a:pt x="8680227" y="4152060"/>
                  <a:pt x="8683950" y="4155785"/>
                  <a:pt x="8691399" y="4155785"/>
                </a:cubicBezTo>
                <a:cubicBezTo>
                  <a:pt x="8683950" y="4155785"/>
                  <a:pt x="8676504" y="4155785"/>
                  <a:pt x="8669056" y="4155785"/>
                </a:cubicBezTo>
                <a:lnTo>
                  <a:pt x="8657885" y="4166955"/>
                </a:lnTo>
                <a:cubicBezTo>
                  <a:pt x="8665333" y="4166955"/>
                  <a:pt x="8669056" y="4168817"/>
                  <a:pt x="8669056" y="4172542"/>
                </a:cubicBezTo>
                <a:cubicBezTo>
                  <a:pt x="8669056" y="4176266"/>
                  <a:pt x="8665333" y="4181852"/>
                  <a:pt x="8657885" y="4189299"/>
                </a:cubicBezTo>
                <a:lnTo>
                  <a:pt x="8646713" y="4200471"/>
                </a:lnTo>
                <a:lnTo>
                  <a:pt x="8657885" y="4200471"/>
                </a:lnTo>
                <a:cubicBezTo>
                  <a:pt x="8672779" y="4200471"/>
                  <a:pt x="8682090" y="4198610"/>
                  <a:pt x="8685813" y="4194885"/>
                </a:cubicBezTo>
                <a:cubicBezTo>
                  <a:pt x="8689536" y="4191160"/>
                  <a:pt x="8691399" y="4200471"/>
                  <a:pt x="8691399" y="4222813"/>
                </a:cubicBezTo>
                <a:cubicBezTo>
                  <a:pt x="8691399" y="4245156"/>
                  <a:pt x="8695122" y="4256328"/>
                  <a:pt x="8702570" y="4256328"/>
                </a:cubicBezTo>
                <a:lnTo>
                  <a:pt x="8680227" y="4267499"/>
                </a:lnTo>
                <a:lnTo>
                  <a:pt x="8657885" y="4278672"/>
                </a:lnTo>
                <a:cubicBezTo>
                  <a:pt x="8665333" y="4278672"/>
                  <a:pt x="8669056" y="4280533"/>
                  <a:pt x="8669056" y="4284256"/>
                </a:cubicBezTo>
                <a:cubicBezTo>
                  <a:pt x="8669056" y="4287981"/>
                  <a:pt x="8669056" y="4289842"/>
                  <a:pt x="8669056" y="4289842"/>
                </a:cubicBezTo>
                <a:cubicBezTo>
                  <a:pt x="8669056" y="4289842"/>
                  <a:pt x="8665333" y="4289842"/>
                  <a:pt x="8657885" y="4289842"/>
                </a:cubicBezTo>
                <a:cubicBezTo>
                  <a:pt x="8650436" y="4289842"/>
                  <a:pt x="8646713" y="4289842"/>
                  <a:pt x="8646713" y="4289842"/>
                </a:cubicBezTo>
                <a:cubicBezTo>
                  <a:pt x="8646713" y="4289842"/>
                  <a:pt x="8642990" y="4289842"/>
                  <a:pt x="8635542" y="4289842"/>
                </a:cubicBezTo>
                <a:cubicBezTo>
                  <a:pt x="8628093" y="4289842"/>
                  <a:pt x="8620646" y="4289842"/>
                  <a:pt x="8613199" y="4289842"/>
                </a:cubicBezTo>
                <a:cubicBezTo>
                  <a:pt x="8590856" y="4282395"/>
                  <a:pt x="8575962" y="4278672"/>
                  <a:pt x="8568512" y="4278672"/>
                </a:cubicBezTo>
                <a:lnTo>
                  <a:pt x="8557341" y="4267499"/>
                </a:lnTo>
                <a:lnTo>
                  <a:pt x="8568512" y="4267499"/>
                </a:lnTo>
                <a:cubicBezTo>
                  <a:pt x="8575962" y="4267499"/>
                  <a:pt x="8588994" y="4269361"/>
                  <a:pt x="8607613" y="4273085"/>
                </a:cubicBezTo>
                <a:cubicBezTo>
                  <a:pt x="8626233" y="4276809"/>
                  <a:pt x="8639265" y="4274947"/>
                  <a:pt x="8646713" y="4267499"/>
                </a:cubicBezTo>
                <a:lnTo>
                  <a:pt x="8646713" y="4256328"/>
                </a:lnTo>
                <a:lnTo>
                  <a:pt x="8657885" y="4256328"/>
                </a:lnTo>
                <a:lnTo>
                  <a:pt x="8669056" y="4245156"/>
                </a:lnTo>
                <a:lnTo>
                  <a:pt x="8646713" y="4233985"/>
                </a:lnTo>
                <a:cubicBezTo>
                  <a:pt x="8639265" y="4226537"/>
                  <a:pt x="8628093" y="4224676"/>
                  <a:pt x="8613199" y="4228399"/>
                </a:cubicBezTo>
                <a:cubicBezTo>
                  <a:pt x="8598303" y="4232124"/>
                  <a:pt x="8588994" y="4230261"/>
                  <a:pt x="8585269" y="4222813"/>
                </a:cubicBezTo>
                <a:cubicBezTo>
                  <a:pt x="8581546" y="4215367"/>
                  <a:pt x="8579685" y="4211642"/>
                  <a:pt x="8579685" y="4211642"/>
                </a:cubicBezTo>
                <a:lnTo>
                  <a:pt x="8579685" y="4222813"/>
                </a:lnTo>
                <a:cubicBezTo>
                  <a:pt x="8587132" y="4230261"/>
                  <a:pt x="8587132" y="4237710"/>
                  <a:pt x="8579685" y="4245156"/>
                </a:cubicBezTo>
                <a:cubicBezTo>
                  <a:pt x="8579685" y="4245156"/>
                  <a:pt x="8577822" y="4245156"/>
                  <a:pt x="8574099" y="4245156"/>
                </a:cubicBezTo>
                <a:cubicBezTo>
                  <a:pt x="8570375" y="4245156"/>
                  <a:pt x="8568512" y="4241433"/>
                  <a:pt x="8568512" y="4233985"/>
                </a:cubicBezTo>
                <a:cubicBezTo>
                  <a:pt x="8568512" y="4226537"/>
                  <a:pt x="8566651" y="4222813"/>
                  <a:pt x="8562928" y="4222813"/>
                </a:cubicBezTo>
                <a:cubicBezTo>
                  <a:pt x="8559205" y="4222813"/>
                  <a:pt x="8553618" y="4220951"/>
                  <a:pt x="8546171" y="4217228"/>
                </a:cubicBezTo>
                <a:cubicBezTo>
                  <a:pt x="8538721" y="4213504"/>
                  <a:pt x="8523827" y="4211642"/>
                  <a:pt x="8501484" y="4211642"/>
                </a:cubicBezTo>
                <a:lnTo>
                  <a:pt x="8423284" y="4189299"/>
                </a:lnTo>
                <a:cubicBezTo>
                  <a:pt x="8415836" y="4189299"/>
                  <a:pt x="8410250" y="4189299"/>
                  <a:pt x="8406527" y="4189299"/>
                </a:cubicBezTo>
                <a:cubicBezTo>
                  <a:pt x="8402804" y="4189299"/>
                  <a:pt x="8400941" y="4185575"/>
                  <a:pt x="8400941" y="4178128"/>
                </a:cubicBezTo>
                <a:cubicBezTo>
                  <a:pt x="8400941" y="4170680"/>
                  <a:pt x="8404664" y="4166955"/>
                  <a:pt x="8412113" y="4166955"/>
                </a:cubicBezTo>
                <a:cubicBezTo>
                  <a:pt x="8419561" y="4166955"/>
                  <a:pt x="8423284" y="4166955"/>
                  <a:pt x="8423284" y="4166955"/>
                </a:cubicBezTo>
                <a:cubicBezTo>
                  <a:pt x="8415836" y="4159509"/>
                  <a:pt x="8415836" y="4155785"/>
                  <a:pt x="8423284" y="4155785"/>
                </a:cubicBezTo>
                <a:cubicBezTo>
                  <a:pt x="8438179" y="4148337"/>
                  <a:pt x="8445627" y="4152060"/>
                  <a:pt x="8445627" y="4166955"/>
                </a:cubicBezTo>
                <a:cubicBezTo>
                  <a:pt x="8445627" y="4166955"/>
                  <a:pt x="8441904" y="4166955"/>
                  <a:pt x="8434455" y="4166955"/>
                </a:cubicBezTo>
                <a:cubicBezTo>
                  <a:pt x="8427007" y="4166955"/>
                  <a:pt x="8423284" y="4170680"/>
                  <a:pt x="8423284" y="4178128"/>
                </a:cubicBezTo>
                <a:lnTo>
                  <a:pt x="8470762" y="4178128"/>
                </a:lnTo>
                <a:lnTo>
                  <a:pt x="8490312" y="4178128"/>
                </a:lnTo>
                <a:lnTo>
                  <a:pt x="8490312" y="4155785"/>
                </a:lnTo>
                <a:lnTo>
                  <a:pt x="8512655" y="4155785"/>
                </a:lnTo>
                <a:lnTo>
                  <a:pt x="8512655" y="4144614"/>
                </a:lnTo>
                <a:lnTo>
                  <a:pt x="8501484" y="4133441"/>
                </a:lnTo>
                <a:lnTo>
                  <a:pt x="8512655" y="4133441"/>
                </a:lnTo>
                <a:lnTo>
                  <a:pt x="8523827" y="4133441"/>
                </a:lnTo>
                <a:cubicBezTo>
                  <a:pt x="8523827" y="4140889"/>
                  <a:pt x="8525689" y="4148337"/>
                  <a:pt x="8529412" y="4155785"/>
                </a:cubicBezTo>
                <a:cubicBezTo>
                  <a:pt x="8533135" y="4163232"/>
                  <a:pt x="8536861" y="4165094"/>
                  <a:pt x="8540584" y="4161371"/>
                </a:cubicBezTo>
                <a:cubicBezTo>
                  <a:pt x="8544308" y="4157646"/>
                  <a:pt x="8546171" y="4152060"/>
                  <a:pt x="8546171" y="4144614"/>
                </a:cubicBezTo>
                <a:lnTo>
                  <a:pt x="8568512" y="4155785"/>
                </a:lnTo>
                <a:cubicBezTo>
                  <a:pt x="8590856" y="4170680"/>
                  <a:pt x="8605751" y="4174403"/>
                  <a:pt x="8613199" y="4166955"/>
                </a:cubicBezTo>
                <a:cubicBezTo>
                  <a:pt x="8613199" y="4159509"/>
                  <a:pt x="8613199" y="4155785"/>
                  <a:pt x="8613199" y="4155785"/>
                </a:cubicBezTo>
                <a:lnTo>
                  <a:pt x="8613199" y="4144614"/>
                </a:lnTo>
                <a:cubicBezTo>
                  <a:pt x="8620646" y="4152060"/>
                  <a:pt x="8628093" y="4153923"/>
                  <a:pt x="8635542" y="4150198"/>
                </a:cubicBezTo>
                <a:cubicBezTo>
                  <a:pt x="8642990" y="4146475"/>
                  <a:pt x="8644851" y="4142752"/>
                  <a:pt x="8641127" y="4139028"/>
                </a:cubicBezTo>
                <a:cubicBezTo>
                  <a:pt x="8637404" y="4135303"/>
                  <a:pt x="8631819" y="4133441"/>
                  <a:pt x="8624370" y="4133441"/>
                </a:cubicBezTo>
                <a:cubicBezTo>
                  <a:pt x="8616922" y="4133441"/>
                  <a:pt x="8611336" y="4131580"/>
                  <a:pt x="8607613" y="4127857"/>
                </a:cubicBezTo>
                <a:cubicBezTo>
                  <a:pt x="8603889" y="4124132"/>
                  <a:pt x="8602028" y="4122270"/>
                  <a:pt x="8602028" y="4122270"/>
                </a:cubicBezTo>
                <a:cubicBezTo>
                  <a:pt x="8587132" y="4114823"/>
                  <a:pt x="8575962" y="4111098"/>
                  <a:pt x="8568512" y="4111098"/>
                </a:cubicBezTo>
                <a:cubicBezTo>
                  <a:pt x="8568512" y="4099927"/>
                  <a:pt x="8570608" y="4095039"/>
                  <a:pt x="8574797" y="4096437"/>
                </a:cubicBezTo>
                <a:close/>
                <a:moveTo>
                  <a:pt x="8412113" y="4094341"/>
                </a:moveTo>
                <a:cubicBezTo>
                  <a:pt x="8413974" y="4094341"/>
                  <a:pt x="8415836" y="4096204"/>
                  <a:pt x="8417698" y="4099927"/>
                </a:cubicBezTo>
                <a:cubicBezTo>
                  <a:pt x="8421421" y="4107375"/>
                  <a:pt x="8419561" y="4111098"/>
                  <a:pt x="8412113" y="4111098"/>
                </a:cubicBezTo>
                <a:cubicBezTo>
                  <a:pt x="8404664" y="4111098"/>
                  <a:pt x="8402804" y="4107375"/>
                  <a:pt x="8406527" y="4099927"/>
                </a:cubicBezTo>
                <a:cubicBezTo>
                  <a:pt x="8408388" y="4096204"/>
                  <a:pt x="8410251" y="4094341"/>
                  <a:pt x="8412113" y="4094341"/>
                </a:cubicBezTo>
                <a:close/>
                <a:moveTo>
                  <a:pt x="8602028" y="4088756"/>
                </a:moveTo>
                <a:cubicBezTo>
                  <a:pt x="8609476" y="4088756"/>
                  <a:pt x="8613199" y="4088756"/>
                  <a:pt x="8613199" y="4088756"/>
                </a:cubicBezTo>
                <a:lnTo>
                  <a:pt x="8602028" y="4099927"/>
                </a:lnTo>
                <a:cubicBezTo>
                  <a:pt x="8602028" y="4099927"/>
                  <a:pt x="8602028" y="4096203"/>
                  <a:pt x="8602028" y="4088756"/>
                </a:cubicBezTo>
                <a:close/>
                <a:moveTo>
                  <a:pt x="8490312" y="4088756"/>
                </a:moveTo>
                <a:lnTo>
                  <a:pt x="8490312" y="4099927"/>
                </a:lnTo>
                <a:cubicBezTo>
                  <a:pt x="8482864" y="4099927"/>
                  <a:pt x="8479141" y="4099927"/>
                  <a:pt x="8479141" y="4099927"/>
                </a:cubicBezTo>
                <a:close/>
                <a:moveTo>
                  <a:pt x="7082708" y="4088756"/>
                </a:moveTo>
                <a:cubicBezTo>
                  <a:pt x="7075260" y="4088756"/>
                  <a:pt x="7067814" y="4092480"/>
                  <a:pt x="7060364" y="4099927"/>
                </a:cubicBezTo>
                <a:cubicBezTo>
                  <a:pt x="7067814" y="4099927"/>
                  <a:pt x="7073400" y="4099927"/>
                  <a:pt x="7077123" y="4099927"/>
                </a:cubicBezTo>
                <a:cubicBezTo>
                  <a:pt x="7080846" y="4099927"/>
                  <a:pt x="7082708" y="4099927"/>
                  <a:pt x="7082708" y="4099927"/>
                </a:cubicBezTo>
                <a:close/>
                <a:moveTo>
                  <a:pt x="5842675" y="4088756"/>
                </a:moveTo>
                <a:lnTo>
                  <a:pt x="5853848" y="4099927"/>
                </a:lnTo>
                <a:lnTo>
                  <a:pt x="5865019" y="4099927"/>
                </a:lnTo>
                <a:cubicBezTo>
                  <a:pt x="5857571" y="4092480"/>
                  <a:pt x="5853848" y="4088756"/>
                  <a:pt x="5853848" y="4088756"/>
                </a:cubicBezTo>
                <a:cubicBezTo>
                  <a:pt x="5853848" y="4088756"/>
                  <a:pt x="5850125" y="4088756"/>
                  <a:pt x="5842675" y="4088756"/>
                </a:cubicBezTo>
                <a:close/>
                <a:moveTo>
                  <a:pt x="8324138" y="4083170"/>
                </a:moveTo>
                <a:cubicBezTo>
                  <a:pt x="8325068" y="4083170"/>
                  <a:pt x="8326464" y="4085033"/>
                  <a:pt x="8328326" y="4088756"/>
                </a:cubicBezTo>
                <a:cubicBezTo>
                  <a:pt x="8332050" y="4096203"/>
                  <a:pt x="8337636" y="4098066"/>
                  <a:pt x="8345083" y="4094341"/>
                </a:cubicBezTo>
                <a:cubicBezTo>
                  <a:pt x="8352532" y="4090618"/>
                  <a:pt x="8356256" y="4092480"/>
                  <a:pt x="8356256" y="4099927"/>
                </a:cubicBezTo>
                <a:lnTo>
                  <a:pt x="8333912" y="4099927"/>
                </a:lnTo>
                <a:lnTo>
                  <a:pt x="8311569" y="4099927"/>
                </a:lnTo>
                <a:lnTo>
                  <a:pt x="8322740" y="4088756"/>
                </a:lnTo>
                <a:cubicBezTo>
                  <a:pt x="8322740" y="4085033"/>
                  <a:pt x="8323207" y="4083170"/>
                  <a:pt x="8324138" y="4083170"/>
                </a:cubicBezTo>
                <a:close/>
                <a:moveTo>
                  <a:pt x="7632904" y="4081774"/>
                </a:moveTo>
                <a:cubicBezTo>
                  <a:pt x="7634765" y="4082705"/>
                  <a:pt x="7637558" y="4085033"/>
                  <a:pt x="7641282" y="4088756"/>
                </a:cubicBezTo>
                <a:cubicBezTo>
                  <a:pt x="7648730" y="4096203"/>
                  <a:pt x="7648730" y="4099927"/>
                  <a:pt x="7641282" y="4099927"/>
                </a:cubicBezTo>
                <a:lnTo>
                  <a:pt x="7641282" y="4111098"/>
                </a:lnTo>
                <a:cubicBezTo>
                  <a:pt x="7648730" y="4111098"/>
                  <a:pt x="7648730" y="4114823"/>
                  <a:pt x="7641282" y="4122270"/>
                </a:cubicBezTo>
                <a:cubicBezTo>
                  <a:pt x="7626386" y="4122270"/>
                  <a:pt x="7615216" y="4122270"/>
                  <a:pt x="7607766" y="4122270"/>
                </a:cubicBezTo>
                <a:cubicBezTo>
                  <a:pt x="7600318" y="4114823"/>
                  <a:pt x="7600318" y="4111098"/>
                  <a:pt x="7607766" y="4111098"/>
                </a:cubicBezTo>
                <a:cubicBezTo>
                  <a:pt x="7615216" y="4111098"/>
                  <a:pt x="7620800" y="4111098"/>
                  <a:pt x="7624525" y="4111098"/>
                </a:cubicBezTo>
                <a:cubicBezTo>
                  <a:pt x="7628248" y="4111098"/>
                  <a:pt x="7630110" y="4111098"/>
                  <a:pt x="7630110" y="4111098"/>
                </a:cubicBezTo>
                <a:lnTo>
                  <a:pt x="7630110" y="4099927"/>
                </a:lnTo>
                <a:lnTo>
                  <a:pt x="7630110" y="4088756"/>
                </a:lnTo>
                <a:cubicBezTo>
                  <a:pt x="7630110" y="4088756"/>
                  <a:pt x="7630110" y="4086895"/>
                  <a:pt x="7630110" y="4083170"/>
                </a:cubicBezTo>
                <a:cubicBezTo>
                  <a:pt x="7630110" y="4081309"/>
                  <a:pt x="7631042" y="4080842"/>
                  <a:pt x="7632904" y="4081774"/>
                </a:cubicBezTo>
                <a:close/>
                <a:moveTo>
                  <a:pt x="6457106" y="4077584"/>
                </a:moveTo>
                <a:cubicBezTo>
                  <a:pt x="6464554" y="4085032"/>
                  <a:pt x="6468278" y="4088756"/>
                  <a:pt x="6468278" y="4088756"/>
                </a:cubicBezTo>
                <a:lnTo>
                  <a:pt x="6468278" y="4077584"/>
                </a:lnTo>
                <a:cubicBezTo>
                  <a:pt x="6468278" y="4077584"/>
                  <a:pt x="6464554" y="4077584"/>
                  <a:pt x="6457106" y="4077584"/>
                </a:cubicBezTo>
                <a:close/>
                <a:moveTo>
                  <a:pt x="4859588" y="4077584"/>
                </a:moveTo>
                <a:cubicBezTo>
                  <a:pt x="4874483" y="4077584"/>
                  <a:pt x="4889377" y="4081309"/>
                  <a:pt x="4904273" y="4088756"/>
                </a:cubicBezTo>
                <a:lnTo>
                  <a:pt x="4893102" y="4099927"/>
                </a:lnTo>
                <a:cubicBezTo>
                  <a:pt x="4870759" y="4099927"/>
                  <a:pt x="4859588" y="4099927"/>
                  <a:pt x="4859588" y="4099927"/>
                </a:cubicBezTo>
                <a:cubicBezTo>
                  <a:pt x="4867034" y="4092480"/>
                  <a:pt x="4867034" y="4088756"/>
                  <a:pt x="4859588" y="4088756"/>
                </a:cubicBezTo>
                <a:close/>
                <a:moveTo>
                  <a:pt x="8786357" y="4066413"/>
                </a:moveTo>
                <a:cubicBezTo>
                  <a:pt x="8790080" y="4066413"/>
                  <a:pt x="8791941" y="4070136"/>
                  <a:pt x="8791941" y="4077584"/>
                </a:cubicBezTo>
                <a:cubicBezTo>
                  <a:pt x="8784494" y="4077584"/>
                  <a:pt x="8780771" y="4075723"/>
                  <a:pt x="8780771" y="4071998"/>
                </a:cubicBezTo>
                <a:cubicBezTo>
                  <a:pt x="8780771" y="4068275"/>
                  <a:pt x="8782634" y="4066413"/>
                  <a:pt x="8786357" y="4066413"/>
                </a:cubicBezTo>
                <a:close/>
                <a:moveTo>
                  <a:pt x="7071537" y="4066413"/>
                </a:moveTo>
                <a:cubicBezTo>
                  <a:pt x="7071537" y="4066413"/>
                  <a:pt x="7071537" y="4068275"/>
                  <a:pt x="7071537" y="4071998"/>
                </a:cubicBezTo>
                <a:cubicBezTo>
                  <a:pt x="7071537" y="4075723"/>
                  <a:pt x="7075260" y="4073861"/>
                  <a:pt x="7082708" y="4066413"/>
                </a:cubicBezTo>
                <a:lnTo>
                  <a:pt x="7082708" y="4077584"/>
                </a:lnTo>
                <a:lnTo>
                  <a:pt x="7105051" y="4077584"/>
                </a:lnTo>
                <a:cubicBezTo>
                  <a:pt x="7105051" y="4077584"/>
                  <a:pt x="7112498" y="4081309"/>
                  <a:pt x="7127394" y="4088756"/>
                </a:cubicBezTo>
                <a:cubicBezTo>
                  <a:pt x="7134842" y="4096203"/>
                  <a:pt x="7142288" y="4099927"/>
                  <a:pt x="7149737" y="4099927"/>
                </a:cubicBezTo>
                <a:cubicBezTo>
                  <a:pt x="7157185" y="4092480"/>
                  <a:pt x="7157185" y="4088756"/>
                  <a:pt x="7149737" y="4088756"/>
                </a:cubicBezTo>
                <a:cubicBezTo>
                  <a:pt x="7142288" y="4088756"/>
                  <a:pt x="7134842" y="4086895"/>
                  <a:pt x="7127394" y="4083170"/>
                </a:cubicBezTo>
                <a:cubicBezTo>
                  <a:pt x="7119946" y="4079446"/>
                  <a:pt x="7112498" y="4077584"/>
                  <a:pt x="7105051" y="4077584"/>
                </a:cubicBezTo>
                <a:cubicBezTo>
                  <a:pt x="7097603" y="4077584"/>
                  <a:pt x="7093880" y="4075723"/>
                  <a:pt x="7093880" y="4071998"/>
                </a:cubicBezTo>
                <a:cubicBezTo>
                  <a:pt x="7093880" y="4068275"/>
                  <a:pt x="7093880" y="4066413"/>
                  <a:pt x="7093880" y="4066413"/>
                </a:cubicBezTo>
                <a:cubicBezTo>
                  <a:pt x="7093880" y="4066413"/>
                  <a:pt x="7090157" y="4066413"/>
                  <a:pt x="7082708" y="4066413"/>
                </a:cubicBezTo>
                <a:cubicBezTo>
                  <a:pt x="7075260" y="4066413"/>
                  <a:pt x="7071537" y="4066413"/>
                  <a:pt x="7071537" y="4066413"/>
                </a:cubicBezTo>
                <a:close/>
                <a:moveTo>
                  <a:pt x="5541046" y="4066413"/>
                </a:moveTo>
                <a:lnTo>
                  <a:pt x="5541046" y="4077584"/>
                </a:lnTo>
                <a:lnTo>
                  <a:pt x="5552218" y="4077584"/>
                </a:lnTo>
                <a:lnTo>
                  <a:pt x="5552218" y="4088756"/>
                </a:lnTo>
                <a:cubicBezTo>
                  <a:pt x="5537323" y="4088756"/>
                  <a:pt x="5526152" y="4088756"/>
                  <a:pt x="5518704" y="4088756"/>
                </a:cubicBezTo>
                <a:cubicBezTo>
                  <a:pt x="5511256" y="4073861"/>
                  <a:pt x="5518704" y="4066413"/>
                  <a:pt x="5541046" y="4066413"/>
                </a:cubicBezTo>
                <a:close/>
                <a:moveTo>
                  <a:pt x="5496361" y="4066413"/>
                </a:moveTo>
                <a:lnTo>
                  <a:pt x="5507532" y="4088756"/>
                </a:lnTo>
                <a:cubicBezTo>
                  <a:pt x="5500084" y="4096203"/>
                  <a:pt x="5492636" y="4096203"/>
                  <a:pt x="5485189" y="4088756"/>
                </a:cubicBezTo>
                <a:cubicBezTo>
                  <a:pt x="5462847" y="4073861"/>
                  <a:pt x="5466570" y="4066413"/>
                  <a:pt x="5496361" y="4066413"/>
                </a:cubicBezTo>
                <a:close/>
                <a:moveTo>
                  <a:pt x="8156564" y="4059431"/>
                </a:moveTo>
                <a:cubicBezTo>
                  <a:pt x="8155635" y="4060362"/>
                  <a:pt x="8155168" y="4062689"/>
                  <a:pt x="8155168" y="4066413"/>
                </a:cubicBezTo>
                <a:cubicBezTo>
                  <a:pt x="8155168" y="4066413"/>
                  <a:pt x="8158892" y="4066413"/>
                  <a:pt x="8166340" y="4066413"/>
                </a:cubicBezTo>
                <a:lnTo>
                  <a:pt x="8166340" y="4077584"/>
                </a:lnTo>
                <a:lnTo>
                  <a:pt x="8199854" y="4077584"/>
                </a:lnTo>
                <a:lnTo>
                  <a:pt x="8199854" y="4066413"/>
                </a:lnTo>
                <a:lnTo>
                  <a:pt x="8188684" y="4066413"/>
                </a:lnTo>
                <a:lnTo>
                  <a:pt x="8177512" y="4066413"/>
                </a:lnTo>
                <a:cubicBezTo>
                  <a:pt x="8170064" y="4066413"/>
                  <a:pt x="8164478" y="4064552"/>
                  <a:pt x="8160754" y="4060827"/>
                </a:cubicBezTo>
                <a:cubicBezTo>
                  <a:pt x="8158893" y="4058965"/>
                  <a:pt x="8157496" y="4058500"/>
                  <a:pt x="8156564" y="4059431"/>
                </a:cubicBezTo>
                <a:close/>
                <a:moveTo>
                  <a:pt x="8803114" y="4055241"/>
                </a:moveTo>
                <a:cubicBezTo>
                  <a:pt x="8803114" y="4055241"/>
                  <a:pt x="8804975" y="4055241"/>
                  <a:pt x="8808700" y="4055241"/>
                </a:cubicBezTo>
                <a:cubicBezTo>
                  <a:pt x="8812423" y="4055241"/>
                  <a:pt x="8814285" y="4058965"/>
                  <a:pt x="8814285" y="4066413"/>
                </a:cubicBezTo>
                <a:lnTo>
                  <a:pt x="8803114" y="4066413"/>
                </a:lnTo>
                <a:close/>
                <a:moveTo>
                  <a:pt x="8412113" y="4055241"/>
                </a:moveTo>
                <a:lnTo>
                  <a:pt x="8423284" y="4055241"/>
                </a:lnTo>
                <a:cubicBezTo>
                  <a:pt x="8423284" y="4062689"/>
                  <a:pt x="8425147" y="4064552"/>
                  <a:pt x="8428870" y="4060827"/>
                </a:cubicBezTo>
                <a:cubicBezTo>
                  <a:pt x="8432593" y="4057102"/>
                  <a:pt x="8434455" y="4058965"/>
                  <a:pt x="8434455" y="4066413"/>
                </a:cubicBezTo>
                <a:cubicBezTo>
                  <a:pt x="8434455" y="4073861"/>
                  <a:pt x="8430731" y="4077584"/>
                  <a:pt x="8423284" y="4077584"/>
                </a:cubicBezTo>
                <a:lnTo>
                  <a:pt x="8423284" y="4088756"/>
                </a:lnTo>
                <a:lnTo>
                  <a:pt x="8412113" y="4088756"/>
                </a:lnTo>
                <a:lnTo>
                  <a:pt x="8400941" y="4088756"/>
                </a:lnTo>
                <a:cubicBezTo>
                  <a:pt x="8400941" y="4088756"/>
                  <a:pt x="8402804" y="4086895"/>
                  <a:pt x="8406527" y="4083170"/>
                </a:cubicBezTo>
                <a:cubicBezTo>
                  <a:pt x="8410250" y="4079446"/>
                  <a:pt x="8410250" y="4075723"/>
                  <a:pt x="8406527" y="4071998"/>
                </a:cubicBezTo>
                <a:cubicBezTo>
                  <a:pt x="8402804" y="4068275"/>
                  <a:pt x="8404664" y="4062689"/>
                  <a:pt x="8412113" y="4055241"/>
                </a:cubicBezTo>
                <a:close/>
                <a:moveTo>
                  <a:pt x="7540738" y="4055241"/>
                </a:moveTo>
                <a:lnTo>
                  <a:pt x="7551909" y="4055241"/>
                </a:lnTo>
                <a:lnTo>
                  <a:pt x="7551909" y="4066413"/>
                </a:lnTo>
                <a:close/>
                <a:moveTo>
                  <a:pt x="6401250" y="4055241"/>
                </a:moveTo>
                <a:lnTo>
                  <a:pt x="6412420" y="4077584"/>
                </a:lnTo>
                <a:cubicBezTo>
                  <a:pt x="6419868" y="4077584"/>
                  <a:pt x="6423592" y="4073861"/>
                  <a:pt x="6423592" y="4066413"/>
                </a:cubicBezTo>
                <a:cubicBezTo>
                  <a:pt x="6423592" y="4066413"/>
                  <a:pt x="6421730" y="4064552"/>
                  <a:pt x="6418006" y="4060827"/>
                </a:cubicBezTo>
                <a:cubicBezTo>
                  <a:pt x="6414284" y="4057102"/>
                  <a:pt x="6408697" y="4055241"/>
                  <a:pt x="6401250" y="4055241"/>
                </a:cubicBezTo>
                <a:close/>
                <a:moveTo>
                  <a:pt x="4848416" y="4055241"/>
                </a:moveTo>
                <a:lnTo>
                  <a:pt x="4859588" y="4055241"/>
                </a:lnTo>
                <a:lnTo>
                  <a:pt x="4859588" y="4066413"/>
                </a:lnTo>
                <a:close/>
                <a:moveTo>
                  <a:pt x="4725530" y="4055241"/>
                </a:moveTo>
                <a:cubicBezTo>
                  <a:pt x="4725530" y="4055241"/>
                  <a:pt x="4729253" y="4055241"/>
                  <a:pt x="4736701" y="4055241"/>
                </a:cubicBezTo>
                <a:cubicBezTo>
                  <a:pt x="4744149" y="4055241"/>
                  <a:pt x="4747873" y="4058965"/>
                  <a:pt x="4747873" y="4066413"/>
                </a:cubicBezTo>
                <a:lnTo>
                  <a:pt x="4736701" y="4066413"/>
                </a:lnTo>
                <a:cubicBezTo>
                  <a:pt x="4729253" y="4058965"/>
                  <a:pt x="4725530" y="4055241"/>
                  <a:pt x="4725530" y="4055241"/>
                </a:cubicBezTo>
                <a:close/>
                <a:moveTo>
                  <a:pt x="6292327" y="4049656"/>
                </a:moveTo>
                <a:cubicBezTo>
                  <a:pt x="6290466" y="4049656"/>
                  <a:pt x="6289535" y="4051518"/>
                  <a:pt x="6289535" y="4055241"/>
                </a:cubicBezTo>
                <a:cubicBezTo>
                  <a:pt x="6289535" y="4062689"/>
                  <a:pt x="6293258" y="4062689"/>
                  <a:pt x="6300706" y="4055241"/>
                </a:cubicBezTo>
                <a:cubicBezTo>
                  <a:pt x="6296983" y="4051518"/>
                  <a:pt x="6294189" y="4049656"/>
                  <a:pt x="6292327" y="4049656"/>
                </a:cubicBezTo>
                <a:close/>
                <a:moveTo>
                  <a:pt x="8758427" y="4044070"/>
                </a:moveTo>
                <a:cubicBezTo>
                  <a:pt x="8765877" y="4051518"/>
                  <a:pt x="8773323" y="4058965"/>
                  <a:pt x="8780771" y="4066413"/>
                </a:cubicBezTo>
                <a:cubicBezTo>
                  <a:pt x="8773323" y="4066413"/>
                  <a:pt x="8769600" y="4066413"/>
                  <a:pt x="8769600" y="4066413"/>
                </a:cubicBezTo>
                <a:cubicBezTo>
                  <a:pt x="8769600" y="4066413"/>
                  <a:pt x="8764014" y="4064552"/>
                  <a:pt x="8752843" y="4060827"/>
                </a:cubicBezTo>
                <a:cubicBezTo>
                  <a:pt x="8741670" y="4057102"/>
                  <a:pt x="8736084" y="4053379"/>
                  <a:pt x="8736084" y="4049656"/>
                </a:cubicBezTo>
                <a:cubicBezTo>
                  <a:pt x="8736084" y="4045932"/>
                  <a:pt x="8743533" y="4044070"/>
                  <a:pt x="8758427" y="4044070"/>
                </a:cubicBezTo>
                <a:close/>
                <a:moveTo>
                  <a:pt x="8233368" y="4044070"/>
                </a:moveTo>
                <a:cubicBezTo>
                  <a:pt x="8240816" y="4044070"/>
                  <a:pt x="8244541" y="4045932"/>
                  <a:pt x="8244541" y="4049656"/>
                </a:cubicBezTo>
                <a:cubicBezTo>
                  <a:pt x="8244541" y="4053379"/>
                  <a:pt x="8242678" y="4055241"/>
                  <a:pt x="8238955" y="4055241"/>
                </a:cubicBezTo>
                <a:cubicBezTo>
                  <a:pt x="8235232" y="4055241"/>
                  <a:pt x="8233368" y="4051518"/>
                  <a:pt x="8233368" y="4044070"/>
                </a:cubicBezTo>
                <a:close/>
                <a:moveTo>
                  <a:pt x="6641436" y="4044070"/>
                </a:moveTo>
                <a:cubicBezTo>
                  <a:pt x="6645158" y="4044070"/>
                  <a:pt x="6647020" y="4047795"/>
                  <a:pt x="6647020" y="4055241"/>
                </a:cubicBezTo>
                <a:cubicBezTo>
                  <a:pt x="6647020" y="4055241"/>
                  <a:pt x="6643297" y="4055241"/>
                  <a:pt x="6635850" y="4055241"/>
                </a:cubicBezTo>
                <a:cubicBezTo>
                  <a:pt x="6635850" y="4047795"/>
                  <a:pt x="6637712" y="4044070"/>
                  <a:pt x="6641436" y="4044070"/>
                </a:cubicBezTo>
                <a:close/>
                <a:moveTo>
                  <a:pt x="4759044" y="4044070"/>
                </a:moveTo>
                <a:lnTo>
                  <a:pt x="4814901" y="4055241"/>
                </a:lnTo>
                <a:lnTo>
                  <a:pt x="4826072" y="4077584"/>
                </a:lnTo>
                <a:cubicBezTo>
                  <a:pt x="4818626" y="4077584"/>
                  <a:pt x="4803730" y="4070136"/>
                  <a:pt x="4781387" y="4055241"/>
                </a:cubicBezTo>
                <a:close/>
                <a:moveTo>
                  <a:pt x="8336704" y="4037088"/>
                </a:moveTo>
                <a:cubicBezTo>
                  <a:pt x="8338566" y="4036157"/>
                  <a:pt x="8341360" y="4036622"/>
                  <a:pt x="8345083" y="4038484"/>
                </a:cubicBezTo>
                <a:cubicBezTo>
                  <a:pt x="8352532" y="4042208"/>
                  <a:pt x="8356256" y="4044070"/>
                  <a:pt x="8356256" y="4044070"/>
                </a:cubicBezTo>
                <a:cubicBezTo>
                  <a:pt x="8371150" y="4044070"/>
                  <a:pt x="8374874" y="4051518"/>
                  <a:pt x="8367426" y="4066413"/>
                </a:cubicBezTo>
                <a:cubicBezTo>
                  <a:pt x="8359978" y="4073861"/>
                  <a:pt x="8354392" y="4073861"/>
                  <a:pt x="8350670" y="4066413"/>
                </a:cubicBezTo>
                <a:cubicBezTo>
                  <a:pt x="8346946" y="4058965"/>
                  <a:pt x="8345083" y="4055241"/>
                  <a:pt x="8345083" y="4055241"/>
                </a:cubicBezTo>
                <a:lnTo>
                  <a:pt x="8333912" y="4044070"/>
                </a:lnTo>
                <a:cubicBezTo>
                  <a:pt x="8333912" y="4040347"/>
                  <a:pt x="8334843" y="4038018"/>
                  <a:pt x="8336704" y="4037088"/>
                </a:cubicBezTo>
                <a:close/>
                <a:moveTo>
                  <a:pt x="8780771" y="4032899"/>
                </a:moveTo>
                <a:cubicBezTo>
                  <a:pt x="8780771" y="4032899"/>
                  <a:pt x="8784494" y="4032899"/>
                  <a:pt x="8791941" y="4032899"/>
                </a:cubicBezTo>
                <a:lnTo>
                  <a:pt x="8780771" y="4044070"/>
                </a:lnTo>
                <a:close/>
                <a:moveTo>
                  <a:pt x="8311569" y="4032899"/>
                </a:moveTo>
                <a:lnTo>
                  <a:pt x="8322740" y="4044070"/>
                </a:lnTo>
                <a:cubicBezTo>
                  <a:pt x="8330190" y="4051518"/>
                  <a:pt x="8330190" y="4055241"/>
                  <a:pt x="8322740" y="4055241"/>
                </a:cubicBezTo>
                <a:lnTo>
                  <a:pt x="8311569" y="4055241"/>
                </a:lnTo>
                <a:cubicBezTo>
                  <a:pt x="8311569" y="4047795"/>
                  <a:pt x="8311569" y="4044070"/>
                  <a:pt x="8311569" y="4044070"/>
                </a:cubicBezTo>
                <a:close/>
                <a:moveTo>
                  <a:pt x="7607766" y="4032899"/>
                </a:moveTo>
                <a:cubicBezTo>
                  <a:pt x="7600318" y="4040345"/>
                  <a:pt x="7600318" y="4044070"/>
                  <a:pt x="7607766" y="4044070"/>
                </a:cubicBezTo>
                <a:lnTo>
                  <a:pt x="7630110" y="4032899"/>
                </a:lnTo>
                <a:close/>
                <a:moveTo>
                  <a:pt x="7272622" y="4032899"/>
                </a:moveTo>
                <a:lnTo>
                  <a:pt x="7250280" y="4044070"/>
                </a:lnTo>
                <a:cubicBezTo>
                  <a:pt x="7250280" y="4051518"/>
                  <a:pt x="7250280" y="4055241"/>
                  <a:pt x="7250280" y="4055241"/>
                </a:cubicBezTo>
                <a:cubicBezTo>
                  <a:pt x="7265175" y="4055241"/>
                  <a:pt x="7276346" y="4057102"/>
                  <a:pt x="7283795" y="4060827"/>
                </a:cubicBezTo>
                <a:cubicBezTo>
                  <a:pt x="7291242" y="4064552"/>
                  <a:pt x="7298689" y="4066413"/>
                  <a:pt x="7306136" y="4066413"/>
                </a:cubicBezTo>
                <a:lnTo>
                  <a:pt x="7328480" y="4066413"/>
                </a:lnTo>
                <a:cubicBezTo>
                  <a:pt x="7328480" y="4058965"/>
                  <a:pt x="7328480" y="4055241"/>
                  <a:pt x="7328480" y="4055241"/>
                </a:cubicBezTo>
                <a:lnTo>
                  <a:pt x="7328480" y="4044070"/>
                </a:lnTo>
                <a:cubicBezTo>
                  <a:pt x="7321032" y="4036622"/>
                  <a:pt x="7315446" y="4034761"/>
                  <a:pt x="7311723" y="4038484"/>
                </a:cubicBezTo>
                <a:cubicBezTo>
                  <a:pt x="7308000" y="4042208"/>
                  <a:pt x="7302414" y="4044070"/>
                  <a:pt x="7294966" y="4044070"/>
                </a:cubicBezTo>
                <a:cubicBezTo>
                  <a:pt x="7287518" y="4044070"/>
                  <a:pt x="7280072" y="4040345"/>
                  <a:pt x="7272622" y="4032899"/>
                </a:cubicBezTo>
                <a:close/>
                <a:moveTo>
                  <a:pt x="6144305" y="4032899"/>
                </a:moveTo>
                <a:cubicBezTo>
                  <a:pt x="6151753" y="4032899"/>
                  <a:pt x="6155477" y="4032899"/>
                  <a:pt x="6155477" y="4032899"/>
                </a:cubicBezTo>
                <a:lnTo>
                  <a:pt x="6144305" y="4044070"/>
                </a:lnTo>
                <a:close/>
                <a:moveTo>
                  <a:pt x="4583094" y="4024521"/>
                </a:moveTo>
                <a:cubicBezTo>
                  <a:pt x="4584955" y="4024521"/>
                  <a:pt x="4587748" y="4025451"/>
                  <a:pt x="4591472" y="4027313"/>
                </a:cubicBezTo>
                <a:cubicBezTo>
                  <a:pt x="4598920" y="4031038"/>
                  <a:pt x="4602643" y="4032899"/>
                  <a:pt x="4602643" y="4032899"/>
                </a:cubicBezTo>
                <a:lnTo>
                  <a:pt x="4580300" y="4032899"/>
                </a:lnTo>
                <a:cubicBezTo>
                  <a:pt x="4580300" y="4032899"/>
                  <a:pt x="4580300" y="4031038"/>
                  <a:pt x="4580300" y="4027313"/>
                </a:cubicBezTo>
                <a:cubicBezTo>
                  <a:pt x="4580300" y="4025451"/>
                  <a:pt x="4581232" y="4024521"/>
                  <a:pt x="4583094" y="4024521"/>
                </a:cubicBezTo>
                <a:close/>
                <a:moveTo>
                  <a:pt x="8546171" y="4021727"/>
                </a:moveTo>
                <a:cubicBezTo>
                  <a:pt x="8546171" y="4021727"/>
                  <a:pt x="8549894" y="4021727"/>
                  <a:pt x="8557341" y="4021727"/>
                </a:cubicBezTo>
                <a:lnTo>
                  <a:pt x="8546171" y="4032899"/>
                </a:lnTo>
                <a:cubicBezTo>
                  <a:pt x="8546171" y="4032899"/>
                  <a:pt x="8546171" y="4029175"/>
                  <a:pt x="8546171" y="4021727"/>
                </a:cubicBezTo>
                <a:close/>
                <a:moveTo>
                  <a:pt x="8333912" y="4021727"/>
                </a:moveTo>
                <a:cubicBezTo>
                  <a:pt x="8333912" y="4021727"/>
                  <a:pt x="8337636" y="4021727"/>
                  <a:pt x="8345083" y="4021727"/>
                </a:cubicBezTo>
                <a:lnTo>
                  <a:pt x="8333912" y="4032899"/>
                </a:lnTo>
                <a:close/>
                <a:moveTo>
                  <a:pt x="8026696" y="4021727"/>
                </a:moveTo>
                <a:cubicBezTo>
                  <a:pt x="8022974" y="4021727"/>
                  <a:pt x="8022974" y="4023588"/>
                  <a:pt x="8026696" y="4027313"/>
                </a:cubicBezTo>
                <a:cubicBezTo>
                  <a:pt x="8030420" y="4031038"/>
                  <a:pt x="8039730" y="4034761"/>
                  <a:pt x="8054626" y="4038484"/>
                </a:cubicBezTo>
                <a:cubicBezTo>
                  <a:pt x="8069520" y="4042208"/>
                  <a:pt x="8078831" y="4044070"/>
                  <a:pt x="8082554" y="4044070"/>
                </a:cubicBezTo>
                <a:cubicBezTo>
                  <a:pt x="8086277" y="4044070"/>
                  <a:pt x="8091863" y="4044070"/>
                  <a:pt x="8099311" y="4044070"/>
                </a:cubicBezTo>
                <a:lnTo>
                  <a:pt x="8110484" y="4044070"/>
                </a:lnTo>
                <a:lnTo>
                  <a:pt x="8110484" y="4032899"/>
                </a:lnTo>
                <a:cubicBezTo>
                  <a:pt x="8117931" y="4032899"/>
                  <a:pt x="8121654" y="4032899"/>
                  <a:pt x="8121654" y="4032899"/>
                </a:cubicBezTo>
                <a:cubicBezTo>
                  <a:pt x="8114206" y="4025451"/>
                  <a:pt x="8099311" y="4021727"/>
                  <a:pt x="8076968" y="4021727"/>
                </a:cubicBezTo>
                <a:cubicBezTo>
                  <a:pt x="8069520" y="4021727"/>
                  <a:pt x="8062074" y="4021727"/>
                  <a:pt x="8054626" y="4021727"/>
                </a:cubicBezTo>
                <a:cubicBezTo>
                  <a:pt x="8047177" y="4021727"/>
                  <a:pt x="8039730" y="4021727"/>
                  <a:pt x="8032283" y="4021727"/>
                </a:cubicBezTo>
                <a:cubicBezTo>
                  <a:pt x="8032283" y="4021727"/>
                  <a:pt x="8030420" y="4021727"/>
                  <a:pt x="8026696" y="4021727"/>
                </a:cubicBezTo>
                <a:close/>
                <a:moveTo>
                  <a:pt x="9551602" y="4010556"/>
                </a:moveTo>
                <a:cubicBezTo>
                  <a:pt x="9551602" y="4010556"/>
                  <a:pt x="9555325" y="4010556"/>
                  <a:pt x="9562772" y="4010556"/>
                </a:cubicBezTo>
                <a:lnTo>
                  <a:pt x="9573945" y="4010556"/>
                </a:lnTo>
                <a:lnTo>
                  <a:pt x="9585116" y="4010556"/>
                </a:lnTo>
                <a:cubicBezTo>
                  <a:pt x="9592563" y="4018004"/>
                  <a:pt x="9598150" y="4021727"/>
                  <a:pt x="9601873" y="4021727"/>
                </a:cubicBezTo>
                <a:cubicBezTo>
                  <a:pt x="9605596" y="4021727"/>
                  <a:pt x="9607459" y="4021727"/>
                  <a:pt x="9607459" y="4021727"/>
                </a:cubicBezTo>
                <a:cubicBezTo>
                  <a:pt x="9629801" y="4021727"/>
                  <a:pt x="9659593" y="4032899"/>
                  <a:pt x="9696830" y="4055241"/>
                </a:cubicBezTo>
                <a:cubicBezTo>
                  <a:pt x="9704278" y="4055241"/>
                  <a:pt x="9709864" y="4057102"/>
                  <a:pt x="9713587" y="4060827"/>
                </a:cubicBezTo>
                <a:cubicBezTo>
                  <a:pt x="9717312" y="4064552"/>
                  <a:pt x="9722897" y="4066413"/>
                  <a:pt x="9730346" y="4066413"/>
                </a:cubicBezTo>
                <a:lnTo>
                  <a:pt x="9741515" y="4066413"/>
                </a:lnTo>
                <a:cubicBezTo>
                  <a:pt x="9741515" y="4073861"/>
                  <a:pt x="9748964" y="4081309"/>
                  <a:pt x="9763860" y="4088756"/>
                </a:cubicBezTo>
                <a:cubicBezTo>
                  <a:pt x="9778754" y="4096203"/>
                  <a:pt x="9786202" y="4099927"/>
                  <a:pt x="9786202" y="4099927"/>
                </a:cubicBezTo>
                <a:cubicBezTo>
                  <a:pt x="9778754" y="4099927"/>
                  <a:pt x="9767583" y="4099927"/>
                  <a:pt x="9752687" y="4099927"/>
                </a:cubicBezTo>
                <a:lnTo>
                  <a:pt x="9708001" y="4077584"/>
                </a:lnTo>
                <a:cubicBezTo>
                  <a:pt x="9685659" y="4070136"/>
                  <a:pt x="9674487" y="4066413"/>
                  <a:pt x="9674487" y="4066413"/>
                </a:cubicBezTo>
                <a:cubicBezTo>
                  <a:pt x="9674487" y="4058965"/>
                  <a:pt x="9663316" y="4055241"/>
                  <a:pt x="9640973" y="4055241"/>
                </a:cubicBezTo>
                <a:cubicBezTo>
                  <a:pt x="9640973" y="4055241"/>
                  <a:pt x="9637250" y="4053379"/>
                  <a:pt x="9629801" y="4049656"/>
                </a:cubicBezTo>
                <a:cubicBezTo>
                  <a:pt x="9622354" y="4045932"/>
                  <a:pt x="9603736" y="4040345"/>
                  <a:pt x="9573945" y="4032899"/>
                </a:cubicBezTo>
                <a:close/>
                <a:moveTo>
                  <a:pt x="8423284" y="4010556"/>
                </a:moveTo>
                <a:cubicBezTo>
                  <a:pt x="8430731" y="4010556"/>
                  <a:pt x="8434455" y="4012417"/>
                  <a:pt x="8434455" y="4016141"/>
                </a:cubicBezTo>
                <a:cubicBezTo>
                  <a:pt x="8434455" y="4019865"/>
                  <a:pt x="8430731" y="4021727"/>
                  <a:pt x="8423284" y="4021727"/>
                </a:cubicBezTo>
                <a:lnTo>
                  <a:pt x="8412113" y="4021727"/>
                </a:lnTo>
                <a:cubicBezTo>
                  <a:pt x="8412113" y="4014279"/>
                  <a:pt x="8415836" y="4010556"/>
                  <a:pt x="8423284" y="4010556"/>
                </a:cubicBezTo>
                <a:close/>
                <a:moveTo>
                  <a:pt x="6892792" y="4010556"/>
                </a:moveTo>
                <a:cubicBezTo>
                  <a:pt x="6907688" y="4018004"/>
                  <a:pt x="6907688" y="4025451"/>
                  <a:pt x="6892792" y="4032899"/>
                </a:cubicBezTo>
                <a:lnTo>
                  <a:pt x="6959822" y="4055241"/>
                </a:lnTo>
                <a:lnTo>
                  <a:pt x="6982166" y="4044070"/>
                </a:lnTo>
                <a:cubicBezTo>
                  <a:pt x="6989613" y="4051518"/>
                  <a:pt x="6993336" y="4055241"/>
                  <a:pt x="6993336" y="4055241"/>
                </a:cubicBezTo>
                <a:lnTo>
                  <a:pt x="7015680" y="4055241"/>
                </a:lnTo>
                <a:lnTo>
                  <a:pt x="6959822" y="4032899"/>
                </a:lnTo>
                <a:cubicBezTo>
                  <a:pt x="6959822" y="4032899"/>
                  <a:pt x="6956099" y="4032899"/>
                  <a:pt x="6948650" y="4032899"/>
                </a:cubicBezTo>
                <a:cubicBezTo>
                  <a:pt x="6941202" y="4032899"/>
                  <a:pt x="6937479" y="4031038"/>
                  <a:pt x="6937479" y="4027313"/>
                </a:cubicBezTo>
                <a:cubicBezTo>
                  <a:pt x="6937479" y="4023588"/>
                  <a:pt x="6941202" y="4021727"/>
                  <a:pt x="6948650" y="4021727"/>
                </a:cubicBezTo>
                <a:cubicBezTo>
                  <a:pt x="6941202" y="4014279"/>
                  <a:pt x="6930032" y="4010556"/>
                  <a:pt x="6915136" y="4010556"/>
                </a:cubicBezTo>
                <a:close/>
                <a:moveTo>
                  <a:pt x="6267192" y="4010556"/>
                </a:moveTo>
                <a:cubicBezTo>
                  <a:pt x="6259744" y="4010556"/>
                  <a:pt x="6256021" y="4012417"/>
                  <a:pt x="6256021" y="4016141"/>
                </a:cubicBezTo>
                <a:cubicBezTo>
                  <a:pt x="6256021" y="4019865"/>
                  <a:pt x="6259744" y="4021727"/>
                  <a:pt x="6267192" y="4021727"/>
                </a:cubicBezTo>
                <a:cubicBezTo>
                  <a:pt x="6274640" y="4021727"/>
                  <a:pt x="6282087" y="4025451"/>
                  <a:pt x="6289535" y="4032899"/>
                </a:cubicBezTo>
                <a:cubicBezTo>
                  <a:pt x="6289535" y="4032899"/>
                  <a:pt x="6293258" y="4034761"/>
                  <a:pt x="6300706" y="4038484"/>
                </a:cubicBezTo>
                <a:cubicBezTo>
                  <a:pt x="6308154" y="4042208"/>
                  <a:pt x="6315601" y="4044070"/>
                  <a:pt x="6323049" y="4044070"/>
                </a:cubicBezTo>
                <a:cubicBezTo>
                  <a:pt x="6330496" y="4044070"/>
                  <a:pt x="6337944" y="4044070"/>
                  <a:pt x="6345392" y="4044070"/>
                </a:cubicBezTo>
                <a:cubicBezTo>
                  <a:pt x="6345392" y="4044070"/>
                  <a:pt x="6341668" y="4042208"/>
                  <a:pt x="6334220" y="4038484"/>
                </a:cubicBezTo>
                <a:cubicBezTo>
                  <a:pt x="6326772" y="4034761"/>
                  <a:pt x="6319326" y="4032899"/>
                  <a:pt x="6311878" y="4032899"/>
                </a:cubicBezTo>
                <a:cubicBezTo>
                  <a:pt x="6296983" y="4025451"/>
                  <a:pt x="6287672" y="4019865"/>
                  <a:pt x="6283949" y="4016141"/>
                </a:cubicBezTo>
                <a:cubicBezTo>
                  <a:pt x="6280226" y="4012417"/>
                  <a:pt x="6274640" y="4010556"/>
                  <a:pt x="6267192" y="4010556"/>
                </a:cubicBezTo>
                <a:close/>
                <a:moveTo>
                  <a:pt x="5328789" y="4010556"/>
                </a:moveTo>
                <a:lnTo>
                  <a:pt x="5328789" y="4021727"/>
                </a:lnTo>
                <a:cubicBezTo>
                  <a:pt x="5321342" y="4021727"/>
                  <a:pt x="5317617" y="4021727"/>
                  <a:pt x="5317617" y="4021727"/>
                </a:cubicBezTo>
                <a:cubicBezTo>
                  <a:pt x="5317617" y="4021727"/>
                  <a:pt x="5317617" y="4019865"/>
                  <a:pt x="5317617" y="4016141"/>
                </a:cubicBezTo>
                <a:cubicBezTo>
                  <a:pt x="5317617" y="4012417"/>
                  <a:pt x="5321342" y="4010556"/>
                  <a:pt x="5328789" y="4010556"/>
                </a:cubicBezTo>
                <a:close/>
                <a:moveTo>
                  <a:pt x="5261760" y="4010556"/>
                </a:moveTo>
                <a:lnTo>
                  <a:pt x="5295274" y="4032899"/>
                </a:lnTo>
                <a:cubicBezTo>
                  <a:pt x="5280380" y="4032899"/>
                  <a:pt x="5269207" y="4032899"/>
                  <a:pt x="5261760" y="4032899"/>
                </a:cubicBezTo>
                <a:close/>
                <a:moveTo>
                  <a:pt x="8333912" y="3999384"/>
                </a:moveTo>
                <a:cubicBezTo>
                  <a:pt x="8333912" y="3999384"/>
                  <a:pt x="8337636" y="3999384"/>
                  <a:pt x="8345083" y="3999384"/>
                </a:cubicBezTo>
                <a:lnTo>
                  <a:pt x="8356256" y="3999384"/>
                </a:lnTo>
                <a:cubicBezTo>
                  <a:pt x="8356256" y="3999384"/>
                  <a:pt x="8356256" y="4001245"/>
                  <a:pt x="8356256" y="4004970"/>
                </a:cubicBezTo>
                <a:cubicBezTo>
                  <a:pt x="8356256" y="4008694"/>
                  <a:pt x="8352532" y="4010556"/>
                  <a:pt x="8345083" y="4010556"/>
                </a:cubicBezTo>
                <a:cubicBezTo>
                  <a:pt x="8345083" y="4003108"/>
                  <a:pt x="8341360" y="3999384"/>
                  <a:pt x="8333912" y="3999384"/>
                </a:cubicBezTo>
                <a:close/>
                <a:moveTo>
                  <a:pt x="7501638" y="3999384"/>
                </a:moveTo>
                <a:lnTo>
                  <a:pt x="7518395" y="3999384"/>
                </a:lnTo>
                <a:lnTo>
                  <a:pt x="7529568" y="3999384"/>
                </a:lnTo>
                <a:lnTo>
                  <a:pt x="7529568" y="4010556"/>
                </a:lnTo>
                <a:cubicBezTo>
                  <a:pt x="7514672" y="4018004"/>
                  <a:pt x="7510947" y="4018004"/>
                  <a:pt x="7518395" y="4010556"/>
                </a:cubicBezTo>
                <a:cubicBezTo>
                  <a:pt x="7518395" y="4003108"/>
                  <a:pt x="7512809" y="3999384"/>
                  <a:pt x="7501638" y="3999384"/>
                </a:cubicBezTo>
                <a:close/>
                <a:moveTo>
                  <a:pt x="7373166" y="3999384"/>
                </a:moveTo>
                <a:cubicBezTo>
                  <a:pt x="7380614" y="3999384"/>
                  <a:pt x="7384337" y="3999384"/>
                  <a:pt x="7384337" y="3999384"/>
                </a:cubicBezTo>
                <a:cubicBezTo>
                  <a:pt x="7399232" y="3999384"/>
                  <a:pt x="7414128" y="3999384"/>
                  <a:pt x="7429024" y="3999384"/>
                </a:cubicBezTo>
                <a:cubicBezTo>
                  <a:pt x="7443918" y="3999384"/>
                  <a:pt x="7458814" y="3999384"/>
                  <a:pt x="7473710" y="3999384"/>
                </a:cubicBezTo>
                <a:cubicBezTo>
                  <a:pt x="7481158" y="3999384"/>
                  <a:pt x="7484881" y="3999384"/>
                  <a:pt x="7484881" y="3999384"/>
                </a:cubicBezTo>
                <a:lnTo>
                  <a:pt x="7496052" y="3999384"/>
                </a:lnTo>
                <a:lnTo>
                  <a:pt x="7501638" y="3999384"/>
                </a:lnTo>
                <a:cubicBezTo>
                  <a:pt x="7490467" y="3999384"/>
                  <a:pt x="7484881" y="4001245"/>
                  <a:pt x="7484881" y="4004970"/>
                </a:cubicBezTo>
                <a:cubicBezTo>
                  <a:pt x="7484881" y="4008694"/>
                  <a:pt x="7486744" y="4010556"/>
                  <a:pt x="7490467" y="4010556"/>
                </a:cubicBezTo>
                <a:cubicBezTo>
                  <a:pt x="7494190" y="4010556"/>
                  <a:pt x="7496052" y="4014279"/>
                  <a:pt x="7496052" y="4021727"/>
                </a:cubicBezTo>
                <a:cubicBezTo>
                  <a:pt x="7496052" y="4029175"/>
                  <a:pt x="7499775" y="4032899"/>
                  <a:pt x="7507224" y="4032899"/>
                </a:cubicBezTo>
                <a:cubicBezTo>
                  <a:pt x="7514672" y="4032899"/>
                  <a:pt x="7516534" y="4034761"/>
                  <a:pt x="7512809" y="4038484"/>
                </a:cubicBezTo>
                <a:cubicBezTo>
                  <a:pt x="7509086" y="4042208"/>
                  <a:pt x="7499775" y="4040345"/>
                  <a:pt x="7484881" y="4032899"/>
                </a:cubicBezTo>
                <a:lnTo>
                  <a:pt x="7440194" y="4021727"/>
                </a:lnTo>
                <a:cubicBezTo>
                  <a:pt x="7432746" y="4021727"/>
                  <a:pt x="7427160" y="4019865"/>
                  <a:pt x="7423438" y="4016141"/>
                </a:cubicBezTo>
                <a:cubicBezTo>
                  <a:pt x="7419714" y="4012417"/>
                  <a:pt x="7417852" y="4010556"/>
                  <a:pt x="7417852" y="4010556"/>
                </a:cubicBezTo>
                <a:lnTo>
                  <a:pt x="7417852" y="4021727"/>
                </a:lnTo>
                <a:lnTo>
                  <a:pt x="7417852" y="4032899"/>
                </a:lnTo>
                <a:cubicBezTo>
                  <a:pt x="7410404" y="4032899"/>
                  <a:pt x="7402958" y="4027313"/>
                  <a:pt x="7395510" y="4016141"/>
                </a:cubicBezTo>
                <a:cubicBezTo>
                  <a:pt x="7388060" y="4004970"/>
                  <a:pt x="7380614" y="3999384"/>
                  <a:pt x="7373166" y="3999384"/>
                </a:cubicBezTo>
                <a:close/>
                <a:moveTo>
                  <a:pt x="6021420" y="3999384"/>
                </a:moveTo>
                <a:lnTo>
                  <a:pt x="6043763" y="4010556"/>
                </a:lnTo>
                <a:cubicBezTo>
                  <a:pt x="6036315" y="4010556"/>
                  <a:pt x="6032590" y="4010556"/>
                  <a:pt x="6032590" y="4010556"/>
                </a:cubicBezTo>
                <a:cubicBezTo>
                  <a:pt x="6032590" y="4010556"/>
                  <a:pt x="6028867" y="4010556"/>
                  <a:pt x="6021420" y="4010556"/>
                </a:cubicBezTo>
                <a:lnTo>
                  <a:pt x="6032590" y="4021727"/>
                </a:lnTo>
                <a:cubicBezTo>
                  <a:pt x="6047486" y="4021727"/>
                  <a:pt x="6054934" y="4018004"/>
                  <a:pt x="6054934" y="4010556"/>
                </a:cubicBezTo>
                <a:lnTo>
                  <a:pt x="6032590" y="3999384"/>
                </a:lnTo>
                <a:close/>
                <a:moveTo>
                  <a:pt x="5876191" y="3999384"/>
                </a:moveTo>
                <a:lnTo>
                  <a:pt x="5876191" y="4010556"/>
                </a:lnTo>
                <a:lnTo>
                  <a:pt x="5887362" y="3999384"/>
                </a:lnTo>
                <a:cubicBezTo>
                  <a:pt x="5887362" y="3999384"/>
                  <a:pt x="5883639" y="3999384"/>
                  <a:pt x="5876191" y="3999384"/>
                </a:cubicBezTo>
                <a:close/>
                <a:moveTo>
                  <a:pt x="8086744" y="3993799"/>
                </a:moveTo>
                <a:cubicBezTo>
                  <a:pt x="8083952" y="3993799"/>
                  <a:pt x="8080692" y="3995660"/>
                  <a:pt x="8076968" y="3999384"/>
                </a:cubicBezTo>
                <a:lnTo>
                  <a:pt x="8088140" y="4010556"/>
                </a:lnTo>
                <a:cubicBezTo>
                  <a:pt x="8095588" y="4010556"/>
                  <a:pt x="8099311" y="4010556"/>
                  <a:pt x="8099311" y="4010556"/>
                </a:cubicBezTo>
                <a:cubicBezTo>
                  <a:pt x="8099311" y="4010556"/>
                  <a:pt x="8097450" y="4006831"/>
                  <a:pt x="8093726" y="3999384"/>
                </a:cubicBezTo>
                <a:cubicBezTo>
                  <a:pt x="8091864" y="3995660"/>
                  <a:pt x="8089538" y="3993799"/>
                  <a:pt x="8086744" y="3993799"/>
                </a:cubicBezTo>
                <a:close/>
                <a:moveTo>
                  <a:pt x="8646713" y="3988213"/>
                </a:moveTo>
                <a:lnTo>
                  <a:pt x="8657885" y="3999384"/>
                </a:lnTo>
                <a:cubicBezTo>
                  <a:pt x="8665333" y="3991937"/>
                  <a:pt x="8672779" y="3988213"/>
                  <a:pt x="8680227" y="3988213"/>
                </a:cubicBezTo>
                <a:cubicBezTo>
                  <a:pt x="8680227" y="3988213"/>
                  <a:pt x="8674642" y="3988213"/>
                  <a:pt x="8663470" y="3988213"/>
                </a:cubicBezTo>
                <a:cubicBezTo>
                  <a:pt x="8652299" y="3988213"/>
                  <a:pt x="8646713" y="3988213"/>
                  <a:pt x="8646713" y="3988213"/>
                </a:cubicBezTo>
                <a:close/>
                <a:moveTo>
                  <a:pt x="7563082" y="3988213"/>
                </a:moveTo>
                <a:lnTo>
                  <a:pt x="7574252" y="3999384"/>
                </a:lnTo>
                <a:lnTo>
                  <a:pt x="7585424" y="3988213"/>
                </a:lnTo>
                <a:cubicBezTo>
                  <a:pt x="7585424" y="3988213"/>
                  <a:pt x="7581700" y="3988213"/>
                  <a:pt x="7574252" y="3988213"/>
                </a:cubicBezTo>
                <a:cubicBezTo>
                  <a:pt x="7566804" y="3988213"/>
                  <a:pt x="7563082" y="3988213"/>
                  <a:pt x="7563082" y="3988213"/>
                </a:cubicBezTo>
                <a:close/>
                <a:moveTo>
                  <a:pt x="7105051" y="3988213"/>
                </a:moveTo>
                <a:cubicBezTo>
                  <a:pt x="7097603" y="3988213"/>
                  <a:pt x="7097603" y="3991937"/>
                  <a:pt x="7105051" y="3999384"/>
                </a:cubicBezTo>
                <a:cubicBezTo>
                  <a:pt x="7105051" y="3999384"/>
                  <a:pt x="7108774" y="3999384"/>
                  <a:pt x="7116223" y="3999384"/>
                </a:cubicBezTo>
                <a:cubicBezTo>
                  <a:pt x="7116223" y="3991937"/>
                  <a:pt x="7112498" y="3988213"/>
                  <a:pt x="7105051" y="3988213"/>
                </a:cubicBezTo>
                <a:close/>
                <a:moveTo>
                  <a:pt x="6859278" y="3988213"/>
                </a:moveTo>
                <a:lnTo>
                  <a:pt x="6848108" y="3999384"/>
                </a:lnTo>
                <a:cubicBezTo>
                  <a:pt x="6855556" y="3999384"/>
                  <a:pt x="6855556" y="4003108"/>
                  <a:pt x="6848108" y="4010556"/>
                </a:cubicBezTo>
                <a:cubicBezTo>
                  <a:pt x="6848108" y="4010556"/>
                  <a:pt x="6851831" y="4010556"/>
                  <a:pt x="6859278" y="4010556"/>
                </a:cubicBezTo>
                <a:lnTo>
                  <a:pt x="6881622" y="4010556"/>
                </a:lnTo>
                <a:lnTo>
                  <a:pt x="6870451" y="3999384"/>
                </a:lnTo>
                <a:cubicBezTo>
                  <a:pt x="6870451" y="3991937"/>
                  <a:pt x="6866726" y="3988213"/>
                  <a:pt x="6859278" y="3988213"/>
                </a:cubicBezTo>
                <a:close/>
                <a:moveTo>
                  <a:pt x="6758736" y="3988213"/>
                </a:moveTo>
                <a:cubicBezTo>
                  <a:pt x="6751288" y="3988213"/>
                  <a:pt x="6745702" y="3991937"/>
                  <a:pt x="6741978" y="3999384"/>
                </a:cubicBezTo>
                <a:cubicBezTo>
                  <a:pt x="6738254" y="4006831"/>
                  <a:pt x="6743841" y="4014279"/>
                  <a:pt x="6758736" y="4021727"/>
                </a:cubicBezTo>
                <a:cubicBezTo>
                  <a:pt x="6773630" y="4021727"/>
                  <a:pt x="6784801" y="4021727"/>
                  <a:pt x="6792250" y="4021727"/>
                </a:cubicBezTo>
                <a:cubicBezTo>
                  <a:pt x="6799698" y="4014279"/>
                  <a:pt x="6801560" y="4006831"/>
                  <a:pt x="6797835" y="3999384"/>
                </a:cubicBezTo>
                <a:cubicBezTo>
                  <a:pt x="6794112" y="3991937"/>
                  <a:pt x="6788528" y="3991937"/>
                  <a:pt x="6781078" y="3999384"/>
                </a:cubicBezTo>
                <a:cubicBezTo>
                  <a:pt x="6773630" y="3999384"/>
                  <a:pt x="6769907" y="3995660"/>
                  <a:pt x="6769907" y="3988213"/>
                </a:cubicBezTo>
                <a:cubicBezTo>
                  <a:pt x="6769907" y="3988213"/>
                  <a:pt x="6766184" y="3988213"/>
                  <a:pt x="6758736" y="3988213"/>
                </a:cubicBezTo>
                <a:close/>
                <a:moveTo>
                  <a:pt x="6591164" y="3988213"/>
                </a:moveTo>
                <a:cubicBezTo>
                  <a:pt x="6568822" y="3988213"/>
                  <a:pt x="6565098" y="3991937"/>
                  <a:pt x="6579992" y="3999384"/>
                </a:cubicBezTo>
                <a:cubicBezTo>
                  <a:pt x="6579992" y="4006831"/>
                  <a:pt x="6581855" y="4010556"/>
                  <a:pt x="6585578" y="4010556"/>
                </a:cubicBezTo>
                <a:cubicBezTo>
                  <a:pt x="6589302" y="4010556"/>
                  <a:pt x="6591164" y="4006831"/>
                  <a:pt x="6591164" y="3999384"/>
                </a:cubicBezTo>
                <a:cubicBezTo>
                  <a:pt x="6591164" y="3991937"/>
                  <a:pt x="6591164" y="3988213"/>
                  <a:pt x="6591164" y="3988213"/>
                </a:cubicBezTo>
                <a:close/>
                <a:moveTo>
                  <a:pt x="9478987" y="3984722"/>
                </a:moveTo>
                <a:cubicBezTo>
                  <a:pt x="9484573" y="3983325"/>
                  <a:pt x="9490158" y="3988213"/>
                  <a:pt x="9495744" y="3999384"/>
                </a:cubicBezTo>
                <a:lnTo>
                  <a:pt x="9506915" y="4010556"/>
                </a:lnTo>
                <a:cubicBezTo>
                  <a:pt x="9506915" y="4010556"/>
                  <a:pt x="9499467" y="4006831"/>
                  <a:pt x="9484573" y="3999384"/>
                </a:cubicBezTo>
                <a:lnTo>
                  <a:pt x="9473401" y="3988213"/>
                </a:lnTo>
                <a:cubicBezTo>
                  <a:pt x="9475264" y="3986351"/>
                  <a:pt x="9477126" y="3985186"/>
                  <a:pt x="9478987" y="3984722"/>
                </a:cubicBezTo>
                <a:close/>
                <a:moveTo>
                  <a:pt x="8546171" y="3977042"/>
                </a:moveTo>
                <a:cubicBezTo>
                  <a:pt x="8538721" y="3977042"/>
                  <a:pt x="8534998" y="3980765"/>
                  <a:pt x="8534998" y="3988213"/>
                </a:cubicBezTo>
                <a:lnTo>
                  <a:pt x="8546171" y="3988213"/>
                </a:lnTo>
                <a:close/>
                <a:moveTo>
                  <a:pt x="8434455" y="3977042"/>
                </a:moveTo>
                <a:cubicBezTo>
                  <a:pt x="8441904" y="3977042"/>
                  <a:pt x="8445627" y="3980765"/>
                  <a:pt x="8445627" y="3988213"/>
                </a:cubicBezTo>
                <a:cubicBezTo>
                  <a:pt x="8445627" y="3995660"/>
                  <a:pt x="8449350" y="3999384"/>
                  <a:pt x="8456798" y="3999384"/>
                </a:cubicBezTo>
                <a:cubicBezTo>
                  <a:pt x="8464247" y="3999384"/>
                  <a:pt x="8467970" y="4001245"/>
                  <a:pt x="8467970" y="4004970"/>
                </a:cubicBezTo>
                <a:cubicBezTo>
                  <a:pt x="8467970" y="4008694"/>
                  <a:pt x="8464247" y="4010556"/>
                  <a:pt x="8456798" y="4010556"/>
                </a:cubicBezTo>
                <a:lnTo>
                  <a:pt x="8445627" y="4010556"/>
                </a:lnTo>
                <a:lnTo>
                  <a:pt x="8434455" y="3999384"/>
                </a:lnTo>
                <a:close/>
                <a:moveTo>
                  <a:pt x="8222198" y="3977042"/>
                </a:moveTo>
                <a:cubicBezTo>
                  <a:pt x="8222198" y="3984488"/>
                  <a:pt x="8222198" y="3988213"/>
                  <a:pt x="8222198" y="3988213"/>
                </a:cubicBezTo>
                <a:cubicBezTo>
                  <a:pt x="8222198" y="3995660"/>
                  <a:pt x="8225921" y="3997522"/>
                  <a:pt x="8233368" y="3993799"/>
                </a:cubicBezTo>
                <a:cubicBezTo>
                  <a:pt x="8240816" y="3990074"/>
                  <a:pt x="8244541" y="3988213"/>
                  <a:pt x="8244541" y="3988213"/>
                </a:cubicBezTo>
                <a:cubicBezTo>
                  <a:pt x="8244541" y="3980765"/>
                  <a:pt x="8244541" y="3977042"/>
                  <a:pt x="8244541" y="3977042"/>
                </a:cubicBezTo>
                <a:cubicBezTo>
                  <a:pt x="8244541" y="3977042"/>
                  <a:pt x="8240816" y="3977042"/>
                  <a:pt x="8233368" y="3977042"/>
                </a:cubicBezTo>
                <a:close/>
                <a:moveTo>
                  <a:pt x="6524135" y="3977042"/>
                </a:moveTo>
                <a:lnTo>
                  <a:pt x="6535307" y="3988213"/>
                </a:lnTo>
                <a:cubicBezTo>
                  <a:pt x="6542755" y="3995660"/>
                  <a:pt x="6548340" y="3999384"/>
                  <a:pt x="6552064" y="3999384"/>
                </a:cubicBezTo>
                <a:cubicBezTo>
                  <a:pt x="6555788" y="3999384"/>
                  <a:pt x="6557649" y="3995660"/>
                  <a:pt x="6557649" y="3988213"/>
                </a:cubicBezTo>
                <a:cubicBezTo>
                  <a:pt x="6557649" y="3980765"/>
                  <a:pt x="6546478" y="3977042"/>
                  <a:pt x="6524135" y="3977042"/>
                </a:cubicBezTo>
                <a:close/>
                <a:moveTo>
                  <a:pt x="6468278" y="3977042"/>
                </a:moveTo>
                <a:lnTo>
                  <a:pt x="6457106" y="3988213"/>
                </a:lnTo>
                <a:cubicBezTo>
                  <a:pt x="6464554" y="3988213"/>
                  <a:pt x="6468278" y="3986351"/>
                  <a:pt x="6468278" y="3982627"/>
                </a:cubicBezTo>
                <a:cubicBezTo>
                  <a:pt x="6468278" y="3978903"/>
                  <a:pt x="6468278" y="3977042"/>
                  <a:pt x="6468278" y="3977042"/>
                </a:cubicBezTo>
                <a:close/>
                <a:moveTo>
                  <a:pt x="5987906" y="3977042"/>
                </a:moveTo>
                <a:cubicBezTo>
                  <a:pt x="5980458" y="3984488"/>
                  <a:pt x="5976733" y="3988213"/>
                  <a:pt x="5976733" y="3988213"/>
                </a:cubicBezTo>
                <a:cubicBezTo>
                  <a:pt x="5976733" y="3995660"/>
                  <a:pt x="5976733" y="3999384"/>
                  <a:pt x="5976733" y="3999384"/>
                </a:cubicBezTo>
                <a:cubicBezTo>
                  <a:pt x="5976733" y="3999384"/>
                  <a:pt x="5980458" y="3999384"/>
                  <a:pt x="5987906" y="3999384"/>
                </a:cubicBezTo>
                <a:cubicBezTo>
                  <a:pt x="5995353" y="3999384"/>
                  <a:pt x="5999076" y="3995660"/>
                  <a:pt x="5999076" y="3988213"/>
                </a:cubicBezTo>
                <a:cubicBezTo>
                  <a:pt x="5999076" y="3988213"/>
                  <a:pt x="5999076" y="3986351"/>
                  <a:pt x="5999076" y="3982627"/>
                </a:cubicBezTo>
                <a:cubicBezTo>
                  <a:pt x="5999076" y="3978903"/>
                  <a:pt x="5995353" y="3977042"/>
                  <a:pt x="5987906" y="3977042"/>
                </a:cubicBezTo>
                <a:close/>
                <a:moveTo>
                  <a:pt x="5362303" y="3977042"/>
                </a:moveTo>
                <a:lnTo>
                  <a:pt x="5362303" y="3988213"/>
                </a:lnTo>
                <a:lnTo>
                  <a:pt x="5373474" y="3988213"/>
                </a:lnTo>
                <a:cubicBezTo>
                  <a:pt x="5366027" y="3980765"/>
                  <a:pt x="5362303" y="3977042"/>
                  <a:pt x="5362303" y="3977042"/>
                </a:cubicBezTo>
                <a:close/>
                <a:moveTo>
                  <a:pt x="4981077" y="3970060"/>
                </a:moveTo>
                <a:cubicBezTo>
                  <a:pt x="4980146" y="3969127"/>
                  <a:pt x="4978750" y="3969594"/>
                  <a:pt x="4976887" y="3971456"/>
                </a:cubicBezTo>
                <a:cubicBezTo>
                  <a:pt x="4973164" y="3975179"/>
                  <a:pt x="4975025" y="3978903"/>
                  <a:pt x="4982474" y="3982627"/>
                </a:cubicBezTo>
                <a:cubicBezTo>
                  <a:pt x="4989921" y="3986351"/>
                  <a:pt x="4993644" y="3988213"/>
                  <a:pt x="4993644" y="3988213"/>
                </a:cubicBezTo>
                <a:cubicBezTo>
                  <a:pt x="4993644" y="3980765"/>
                  <a:pt x="4989921" y="3977042"/>
                  <a:pt x="4982474" y="3977042"/>
                </a:cubicBezTo>
                <a:cubicBezTo>
                  <a:pt x="4982474" y="3973317"/>
                  <a:pt x="4982008" y="3970990"/>
                  <a:pt x="4981077" y="3970060"/>
                </a:cubicBezTo>
                <a:close/>
                <a:moveTo>
                  <a:pt x="8713742" y="3965870"/>
                </a:moveTo>
                <a:cubicBezTo>
                  <a:pt x="8706293" y="3965870"/>
                  <a:pt x="8706293" y="3973317"/>
                  <a:pt x="8713742" y="3988213"/>
                </a:cubicBezTo>
                <a:cubicBezTo>
                  <a:pt x="8721190" y="3988213"/>
                  <a:pt x="8728636" y="3988213"/>
                  <a:pt x="8736084" y="3988213"/>
                </a:cubicBezTo>
                <a:lnTo>
                  <a:pt x="8747257" y="3988213"/>
                </a:lnTo>
                <a:lnTo>
                  <a:pt x="8724913" y="3977042"/>
                </a:lnTo>
                <a:cubicBezTo>
                  <a:pt x="8724913" y="3969594"/>
                  <a:pt x="8721190" y="3965870"/>
                  <a:pt x="8713742" y="3965870"/>
                </a:cubicBezTo>
                <a:close/>
                <a:moveTo>
                  <a:pt x="8657885" y="3965870"/>
                </a:moveTo>
                <a:cubicBezTo>
                  <a:pt x="8657885" y="3973317"/>
                  <a:pt x="8661608" y="3977042"/>
                  <a:pt x="8669056" y="3977042"/>
                </a:cubicBezTo>
                <a:lnTo>
                  <a:pt x="8669056" y="3965870"/>
                </a:lnTo>
                <a:cubicBezTo>
                  <a:pt x="8661608" y="3965870"/>
                  <a:pt x="8657885" y="3965870"/>
                  <a:pt x="8657885" y="3965870"/>
                </a:cubicBezTo>
                <a:close/>
                <a:moveTo>
                  <a:pt x="8602028" y="3965870"/>
                </a:moveTo>
                <a:lnTo>
                  <a:pt x="8590856" y="3999384"/>
                </a:lnTo>
                <a:lnTo>
                  <a:pt x="8602028" y="3988213"/>
                </a:lnTo>
                <a:close/>
                <a:moveTo>
                  <a:pt x="8367426" y="3965870"/>
                </a:moveTo>
                <a:lnTo>
                  <a:pt x="8367426" y="3977042"/>
                </a:lnTo>
                <a:cubicBezTo>
                  <a:pt x="8374874" y="3977042"/>
                  <a:pt x="8378598" y="3977042"/>
                  <a:pt x="8378598" y="3977042"/>
                </a:cubicBezTo>
                <a:cubicBezTo>
                  <a:pt x="8378598" y="3969594"/>
                  <a:pt x="8376736" y="3965870"/>
                  <a:pt x="8373012" y="3965870"/>
                </a:cubicBezTo>
                <a:cubicBezTo>
                  <a:pt x="8369290" y="3965870"/>
                  <a:pt x="8367426" y="3965870"/>
                  <a:pt x="8367426" y="3965870"/>
                </a:cubicBezTo>
                <a:close/>
                <a:moveTo>
                  <a:pt x="4479758" y="3965870"/>
                </a:moveTo>
                <a:lnTo>
                  <a:pt x="4502101" y="3965870"/>
                </a:lnTo>
                <a:lnTo>
                  <a:pt x="4502101" y="3977042"/>
                </a:lnTo>
                <a:cubicBezTo>
                  <a:pt x="4487205" y="3969594"/>
                  <a:pt x="4479758" y="3965870"/>
                  <a:pt x="4479758" y="3965870"/>
                </a:cubicBezTo>
                <a:close/>
                <a:moveTo>
                  <a:pt x="8523827" y="3954699"/>
                </a:moveTo>
                <a:lnTo>
                  <a:pt x="8523827" y="3965870"/>
                </a:lnTo>
                <a:cubicBezTo>
                  <a:pt x="8523827" y="3965870"/>
                  <a:pt x="8523827" y="3969594"/>
                  <a:pt x="8523827" y="3977042"/>
                </a:cubicBezTo>
                <a:cubicBezTo>
                  <a:pt x="8531275" y="3977042"/>
                  <a:pt x="8534998" y="3973317"/>
                  <a:pt x="8534998" y="3965870"/>
                </a:cubicBezTo>
                <a:cubicBezTo>
                  <a:pt x="8534998" y="3965870"/>
                  <a:pt x="8531275" y="3962145"/>
                  <a:pt x="8523827" y="3954699"/>
                </a:cubicBezTo>
                <a:close/>
                <a:moveTo>
                  <a:pt x="8434455" y="3954699"/>
                </a:moveTo>
                <a:cubicBezTo>
                  <a:pt x="8441904" y="3954699"/>
                  <a:pt x="8445627" y="3954699"/>
                  <a:pt x="8445627" y="3954699"/>
                </a:cubicBezTo>
                <a:lnTo>
                  <a:pt x="8445627" y="3965870"/>
                </a:lnTo>
                <a:cubicBezTo>
                  <a:pt x="8438179" y="3965870"/>
                  <a:pt x="8434455" y="3962145"/>
                  <a:pt x="8434455" y="3954699"/>
                </a:cubicBezTo>
                <a:close/>
                <a:moveTo>
                  <a:pt x="8289226" y="3954699"/>
                </a:moveTo>
                <a:lnTo>
                  <a:pt x="8311569" y="3965870"/>
                </a:lnTo>
                <a:lnTo>
                  <a:pt x="8311569" y="3954699"/>
                </a:lnTo>
                <a:close/>
                <a:moveTo>
                  <a:pt x="8155168" y="3954699"/>
                </a:moveTo>
                <a:cubicBezTo>
                  <a:pt x="8155168" y="3962145"/>
                  <a:pt x="8157032" y="3967731"/>
                  <a:pt x="8160754" y="3971456"/>
                </a:cubicBezTo>
                <a:cubicBezTo>
                  <a:pt x="8164478" y="3975179"/>
                  <a:pt x="8170064" y="3977042"/>
                  <a:pt x="8177512" y="3977042"/>
                </a:cubicBezTo>
                <a:lnTo>
                  <a:pt x="8166340" y="3954699"/>
                </a:lnTo>
                <a:close/>
                <a:moveTo>
                  <a:pt x="8121654" y="3954699"/>
                </a:moveTo>
                <a:cubicBezTo>
                  <a:pt x="8121654" y="3962145"/>
                  <a:pt x="8125378" y="3965870"/>
                  <a:pt x="8132825" y="3965870"/>
                </a:cubicBezTo>
                <a:lnTo>
                  <a:pt x="8143998" y="3954699"/>
                </a:lnTo>
                <a:close/>
                <a:moveTo>
                  <a:pt x="6769907" y="3954699"/>
                </a:moveTo>
                <a:lnTo>
                  <a:pt x="6781078" y="3965870"/>
                </a:lnTo>
                <a:cubicBezTo>
                  <a:pt x="6781078" y="3965870"/>
                  <a:pt x="6781078" y="3962145"/>
                  <a:pt x="6781078" y="3954699"/>
                </a:cubicBezTo>
                <a:cubicBezTo>
                  <a:pt x="6773630" y="3954699"/>
                  <a:pt x="6769907" y="3954699"/>
                  <a:pt x="6769907" y="3954699"/>
                </a:cubicBezTo>
                <a:close/>
                <a:moveTo>
                  <a:pt x="6423592" y="3954699"/>
                </a:moveTo>
                <a:cubicBezTo>
                  <a:pt x="6423592" y="3962145"/>
                  <a:pt x="6423592" y="3965870"/>
                  <a:pt x="6423592" y="3965870"/>
                </a:cubicBezTo>
                <a:cubicBezTo>
                  <a:pt x="6423592" y="3965870"/>
                  <a:pt x="6427316" y="3965870"/>
                  <a:pt x="6434764" y="3965870"/>
                </a:cubicBezTo>
                <a:cubicBezTo>
                  <a:pt x="6434764" y="3965870"/>
                  <a:pt x="6434764" y="3962145"/>
                  <a:pt x="6434764" y="3954699"/>
                </a:cubicBezTo>
                <a:cubicBezTo>
                  <a:pt x="6427316" y="3954699"/>
                  <a:pt x="6423592" y="3954699"/>
                  <a:pt x="6423592" y="3954699"/>
                </a:cubicBezTo>
                <a:close/>
                <a:moveTo>
                  <a:pt x="5999076" y="3954699"/>
                </a:moveTo>
                <a:cubicBezTo>
                  <a:pt x="5999076" y="3962145"/>
                  <a:pt x="6002801" y="3965870"/>
                  <a:pt x="6010249" y="3965870"/>
                </a:cubicBezTo>
                <a:cubicBezTo>
                  <a:pt x="6017697" y="3965870"/>
                  <a:pt x="6021420" y="3965870"/>
                  <a:pt x="6021420" y="3965870"/>
                </a:cubicBezTo>
                <a:cubicBezTo>
                  <a:pt x="6021420" y="3965870"/>
                  <a:pt x="6021420" y="3962145"/>
                  <a:pt x="6021420" y="3954699"/>
                </a:cubicBezTo>
                <a:cubicBezTo>
                  <a:pt x="6021420" y="3954699"/>
                  <a:pt x="6017697" y="3954699"/>
                  <a:pt x="6010249" y="3954699"/>
                </a:cubicBezTo>
                <a:cubicBezTo>
                  <a:pt x="6002801" y="3954699"/>
                  <a:pt x="5999076" y="3954699"/>
                  <a:pt x="5999076" y="3954699"/>
                </a:cubicBezTo>
                <a:close/>
                <a:moveTo>
                  <a:pt x="4915445" y="3954699"/>
                </a:moveTo>
                <a:lnTo>
                  <a:pt x="4904273" y="3965870"/>
                </a:lnTo>
                <a:cubicBezTo>
                  <a:pt x="4904273" y="3973317"/>
                  <a:pt x="4907998" y="3973317"/>
                  <a:pt x="4915445" y="3965870"/>
                </a:cubicBezTo>
                <a:close/>
                <a:moveTo>
                  <a:pt x="8247334" y="3949112"/>
                </a:moveTo>
                <a:cubicBezTo>
                  <a:pt x="8245470" y="3949112"/>
                  <a:pt x="8244541" y="3950976"/>
                  <a:pt x="8244541" y="3954699"/>
                </a:cubicBezTo>
                <a:lnTo>
                  <a:pt x="8255712" y="3954699"/>
                </a:lnTo>
                <a:cubicBezTo>
                  <a:pt x="8251988" y="3950976"/>
                  <a:pt x="8249195" y="3949112"/>
                  <a:pt x="8247334" y="3949112"/>
                </a:cubicBezTo>
                <a:close/>
                <a:moveTo>
                  <a:pt x="7125998" y="3949112"/>
                </a:moveTo>
                <a:cubicBezTo>
                  <a:pt x="7123206" y="3949112"/>
                  <a:pt x="7119946" y="3950976"/>
                  <a:pt x="7116223" y="3954699"/>
                </a:cubicBezTo>
                <a:cubicBezTo>
                  <a:pt x="7116223" y="3962145"/>
                  <a:pt x="7121808" y="3967731"/>
                  <a:pt x="7132980" y="3971456"/>
                </a:cubicBezTo>
                <a:cubicBezTo>
                  <a:pt x="7144151" y="3975179"/>
                  <a:pt x="7160908" y="3977042"/>
                  <a:pt x="7183252" y="3977042"/>
                </a:cubicBezTo>
                <a:cubicBezTo>
                  <a:pt x="7175804" y="3977042"/>
                  <a:pt x="7172080" y="3973317"/>
                  <a:pt x="7172080" y="3965870"/>
                </a:cubicBezTo>
                <a:cubicBezTo>
                  <a:pt x="7172080" y="3950974"/>
                  <a:pt x="7164631" y="3947251"/>
                  <a:pt x="7149737" y="3954699"/>
                </a:cubicBezTo>
                <a:cubicBezTo>
                  <a:pt x="7142288" y="3962145"/>
                  <a:pt x="7136704" y="3962145"/>
                  <a:pt x="7132980" y="3954699"/>
                </a:cubicBezTo>
                <a:cubicBezTo>
                  <a:pt x="7131118" y="3950976"/>
                  <a:pt x="7128790" y="3949112"/>
                  <a:pt x="7125998" y="3949112"/>
                </a:cubicBezTo>
                <a:close/>
                <a:moveTo>
                  <a:pt x="8199854" y="3943526"/>
                </a:moveTo>
                <a:cubicBezTo>
                  <a:pt x="8199854" y="3950974"/>
                  <a:pt x="8196132" y="3954699"/>
                  <a:pt x="8188684" y="3954699"/>
                </a:cubicBezTo>
                <a:cubicBezTo>
                  <a:pt x="8188684" y="3962145"/>
                  <a:pt x="8186820" y="3965870"/>
                  <a:pt x="8183098" y="3965870"/>
                </a:cubicBezTo>
                <a:cubicBezTo>
                  <a:pt x="8179374" y="3965870"/>
                  <a:pt x="8177512" y="3967731"/>
                  <a:pt x="8177512" y="3971456"/>
                </a:cubicBezTo>
                <a:cubicBezTo>
                  <a:pt x="8177512" y="3975179"/>
                  <a:pt x="8183098" y="3975179"/>
                  <a:pt x="8194268" y="3971456"/>
                </a:cubicBezTo>
                <a:cubicBezTo>
                  <a:pt x="8205441" y="3967731"/>
                  <a:pt x="8211026" y="3965870"/>
                  <a:pt x="8211026" y="3965870"/>
                </a:cubicBezTo>
                <a:cubicBezTo>
                  <a:pt x="8211026" y="3965870"/>
                  <a:pt x="8211026" y="3962145"/>
                  <a:pt x="8211026" y="3954699"/>
                </a:cubicBezTo>
                <a:cubicBezTo>
                  <a:pt x="8218474" y="3954699"/>
                  <a:pt x="8222198" y="3952837"/>
                  <a:pt x="8222198" y="3949112"/>
                </a:cubicBezTo>
                <a:cubicBezTo>
                  <a:pt x="8222198" y="3945388"/>
                  <a:pt x="8218474" y="3943526"/>
                  <a:pt x="8211026" y="3943526"/>
                </a:cubicBezTo>
                <a:close/>
                <a:moveTo>
                  <a:pt x="6915136" y="3943526"/>
                </a:moveTo>
                <a:lnTo>
                  <a:pt x="6926308" y="3954699"/>
                </a:lnTo>
                <a:lnTo>
                  <a:pt x="6937479" y="3954699"/>
                </a:lnTo>
                <a:cubicBezTo>
                  <a:pt x="6930032" y="3947251"/>
                  <a:pt x="6922585" y="3943526"/>
                  <a:pt x="6915136" y="3943526"/>
                </a:cubicBezTo>
                <a:close/>
                <a:moveTo>
                  <a:pt x="6725221" y="3943526"/>
                </a:moveTo>
                <a:cubicBezTo>
                  <a:pt x="6717774" y="3943526"/>
                  <a:pt x="6714050" y="3947251"/>
                  <a:pt x="6714050" y="3954699"/>
                </a:cubicBezTo>
                <a:cubicBezTo>
                  <a:pt x="6721498" y="3954699"/>
                  <a:pt x="6721498" y="3958422"/>
                  <a:pt x="6714050" y="3965870"/>
                </a:cubicBezTo>
                <a:lnTo>
                  <a:pt x="6725221" y="3965870"/>
                </a:lnTo>
                <a:lnTo>
                  <a:pt x="6736393" y="3954699"/>
                </a:lnTo>
                <a:cubicBezTo>
                  <a:pt x="6743841" y="3954699"/>
                  <a:pt x="6745702" y="3952837"/>
                  <a:pt x="6741978" y="3949112"/>
                </a:cubicBezTo>
                <a:cubicBezTo>
                  <a:pt x="6738254" y="3945388"/>
                  <a:pt x="6732670" y="3943526"/>
                  <a:pt x="6725221" y="3943526"/>
                </a:cubicBezTo>
                <a:close/>
                <a:moveTo>
                  <a:pt x="6635850" y="3943526"/>
                </a:moveTo>
                <a:lnTo>
                  <a:pt x="6624678" y="3954699"/>
                </a:lnTo>
                <a:cubicBezTo>
                  <a:pt x="6632126" y="3954699"/>
                  <a:pt x="6643297" y="3958422"/>
                  <a:pt x="6658192" y="3965870"/>
                </a:cubicBezTo>
                <a:lnTo>
                  <a:pt x="6658192" y="3954699"/>
                </a:lnTo>
                <a:cubicBezTo>
                  <a:pt x="6650745" y="3954699"/>
                  <a:pt x="6645158" y="3954699"/>
                  <a:pt x="6641436" y="3954699"/>
                </a:cubicBezTo>
                <a:cubicBezTo>
                  <a:pt x="6637712" y="3954699"/>
                  <a:pt x="6635850" y="3950974"/>
                  <a:pt x="6635850" y="3943526"/>
                </a:cubicBezTo>
                <a:close/>
                <a:moveTo>
                  <a:pt x="6401250" y="3943526"/>
                </a:moveTo>
                <a:lnTo>
                  <a:pt x="6401250" y="3954699"/>
                </a:lnTo>
                <a:lnTo>
                  <a:pt x="6412420" y="3954699"/>
                </a:lnTo>
                <a:cubicBezTo>
                  <a:pt x="6412420" y="3954699"/>
                  <a:pt x="6412420" y="3950974"/>
                  <a:pt x="6412420" y="3943526"/>
                </a:cubicBezTo>
                <a:cubicBezTo>
                  <a:pt x="6412420" y="3943526"/>
                  <a:pt x="6408697" y="3943526"/>
                  <a:pt x="6401250" y="3943526"/>
                </a:cubicBezTo>
                <a:close/>
                <a:moveTo>
                  <a:pt x="6283949" y="3943526"/>
                </a:moveTo>
                <a:cubicBezTo>
                  <a:pt x="6280226" y="3943526"/>
                  <a:pt x="6282087" y="3947251"/>
                  <a:pt x="6289535" y="3954699"/>
                </a:cubicBezTo>
                <a:cubicBezTo>
                  <a:pt x="6296983" y="3962145"/>
                  <a:pt x="6302568" y="3965870"/>
                  <a:pt x="6306292" y="3965870"/>
                </a:cubicBezTo>
                <a:cubicBezTo>
                  <a:pt x="6310015" y="3965870"/>
                  <a:pt x="6311878" y="3962145"/>
                  <a:pt x="6311878" y="3954699"/>
                </a:cubicBezTo>
                <a:cubicBezTo>
                  <a:pt x="6311878" y="3954699"/>
                  <a:pt x="6308154" y="3954699"/>
                  <a:pt x="6300706" y="3954699"/>
                </a:cubicBezTo>
                <a:cubicBezTo>
                  <a:pt x="6300706" y="3954699"/>
                  <a:pt x="6298844" y="3954699"/>
                  <a:pt x="6295120" y="3954699"/>
                </a:cubicBezTo>
                <a:cubicBezTo>
                  <a:pt x="6291397" y="3954699"/>
                  <a:pt x="6289535" y="3950974"/>
                  <a:pt x="6289535" y="3943526"/>
                </a:cubicBezTo>
                <a:cubicBezTo>
                  <a:pt x="6289535" y="3943526"/>
                  <a:pt x="6287672" y="3943526"/>
                  <a:pt x="6283949" y="3943526"/>
                </a:cubicBezTo>
                <a:close/>
                <a:moveTo>
                  <a:pt x="5060674" y="3943526"/>
                </a:moveTo>
                <a:cubicBezTo>
                  <a:pt x="5060674" y="3943526"/>
                  <a:pt x="5064398" y="3943526"/>
                  <a:pt x="5071844" y="3943526"/>
                </a:cubicBezTo>
                <a:lnTo>
                  <a:pt x="5060674" y="3954699"/>
                </a:lnTo>
                <a:close/>
                <a:moveTo>
                  <a:pt x="8223592" y="3935148"/>
                </a:moveTo>
                <a:cubicBezTo>
                  <a:pt x="8220800" y="3935148"/>
                  <a:pt x="8218473" y="3936080"/>
                  <a:pt x="8216612" y="3937942"/>
                </a:cubicBezTo>
                <a:cubicBezTo>
                  <a:pt x="8212888" y="3941665"/>
                  <a:pt x="8216612" y="3943526"/>
                  <a:pt x="8227782" y="3943526"/>
                </a:cubicBezTo>
                <a:cubicBezTo>
                  <a:pt x="8238955" y="3943526"/>
                  <a:pt x="8240816" y="3941665"/>
                  <a:pt x="8233368" y="3937942"/>
                </a:cubicBezTo>
                <a:cubicBezTo>
                  <a:pt x="8229644" y="3936080"/>
                  <a:pt x="8226386" y="3935148"/>
                  <a:pt x="8223592" y="3935148"/>
                </a:cubicBezTo>
                <a:close/>
                <a:moveTo>
                  <a:pt x="9004200" y="3932355"/>
                </a:moveTo>
                <a:cubicBezTo>
                  <a:pt x="9011647" y="3932355"/>
                  <a:pt x="9015372" y="3936080"/>
                  <a:pt x="9015372" y="3943526"/>
                </a:cubicBezTo>
                <a:lnTo>
                  <a:pt x="9004200" y="3943526"/>
                </a:lnTo>
                <a:cubicBezTo>
                  <a:pt x="9004200" y="3943526"/>
                  <a:pt x="9004200" y="3939803"/>
                  <a:pt x="9004200" y="3932355"/>
                </a:cubicBezTo>
                <a:close/>
                <a:moveTo>
                  <a:pt x="6892792" y="3932355"/>
                </a:moveTo>
                <a:cubicBezTo>
                  <a:pt x="6892792" y="3939803"/>
                  <a:pt x="6896516" y="3943526"/>
                  <a:pt x="6903965" y="3943526"/>
                </a:cubicBezTo>
                <a:cubicBezTo>
                  <a:pt x="6903965" y="3936080"/>
                  <a:pt x="6903965" y="3932355"/>
                  <a:pt x="6903965" y="3932355"/>
                </a:cubicBezTo>
                <a:close/>
                <a:moveTo>
                  <a:pt x="6334220" y="3932355"/>
                </a:moveTo>
                <a:cubicBezTo>
                  <a:pt x="6334220" y="3939803"/>
                  <a:pt x="6336083" y="3943526"/>
                  <a:pt x="6339806" y="3943526"/>
                </a:cubicBezTo>
                <a:cubicBezTo>
                  <a:pt x="6343529" y="3943526"/>
                  <a:pt x="6345392" y="3939803"/>
                  <a:pt x="6345392" y="3932355"/>
                </a:cubicBezTo>
                <a:cubicBezTo>
                  <a:pt x="6337944" y="3932355"/>
                  <a:pt x="6334220" y="3932355"/>
                  <a:pt x="6334220" y="3932355"/>
                </a:cubicBezTo>
                <a:close/>
                <a:moveTo>
                  <a:pt x="6244849" y="3932355"/>
                </a:moveTo>
                <a:lnTo>
                  <a:pt x="6233678" y="3943526"/>
                </a:lnTo>
                <a:lnTo>
                  <a:pt x="6256021" y="3932355"/>
                </a:lnTo>
                <a:close/>
                <a:moveTo>
                  <a:pt x="8621577" y="3926769"/>
                </a:moveTo>
                <a:cubicBezTo>
                  <a:pt x="8619716" y="3926769"/>
                  <a:pt x="8616923" y="3928631"/>
                  <a:pt x="8613199" y="3932355"/>
                </a:cubicBezTo>
                <a:cubicBezTo>
                  <a:pt x="8613199" y="3932355"/>
                  <a:pt x="8616922" y="3932355"/>
                  <a:pt x="8624370" y="3932355"/>
                </a:cubicBezTo>
                <a:cubicBezTo>
                  <a:pt x="8624370" y="3928631"/>
                  <a:pt x="8623440" y="3926769"/>
                  <a:pt x="8621577" y="3926769"/>
                </a:cubicBezTo>
                <a:close/>
                <a:moveTo>
                  <a:pt x="6862072" y="3926769"/>
                </a:moveTo>
                <a:cubicBezTo>
                  <a:pt x="6860210" y="3926769"/>
                  <a:pt x="6859278" y="3928631"/>
                  <a:pt x="6859278" y="3932355"/>
                </a:cubicBezTo>
                <a:cubicBezTo>
                  <a:pt x="6859278" y="3939803"/>
                  <a:pt x="6861142" y="3943526"/>
                  <a:pt x="6864864" y="3943526"/>
                </a:cubicBezTo>
                <a:cubicBezTo>
                  <a:pt x="6868588" y="3943526"/>
                  <a:pt x="6870451" y="3939803"/>
                  <a:pt x="6870451" y="3932355"/>
                </a:cubicBezTo>
                <a:cubicBezTo>
                  <a:pt x="6866726" y="3928631"/>
                  <a:pt x="6863934" y="3926769"/>
                  <a:pt x="6862072" y="3926769"/>
                </a:cubicBezTo>
                <a:close/>
                <a:moveTo>
                  <a:pt x="8937172" y="3921185"/>
                </a:moveTo>
                <a:cubicBezTo>
                  <a:pt x="8944619" y="3921185"/>
                  <a:pt x="8948342" y="3924908"/>
                  <a:pt x="8948342" y="3932355"/>
                </a:cubicBezTo>
                <a:lnTo>
                  <a:pt x="8937172" y="3932355"/>
                </a:lnTo>
                <a:cubicBezTo>
                  <a:pt x="8937172" y="3932355"/>
                  <a:pt x="8937172" y="3928631"/>
                  <a:pt x="8937172" y="3921185"/>
                </a:cubicBezTo>
                <a:close/>
                <a:moveTo>
                  <a:pt x="8741670" y="3921185"/>
                </a:moveTo>
                <a:cubicBezTo>
                  <a:pt x="8737947" y="3921185"/>
                  <a:pt x="8736084" y="3924908"/>
                  <a:pt x="8736084" y="3932355"/>
                </a:cubicBezTo>
                <a:lnTo>
                  <a:pt x="8736084" y="3943526"/>
                </a:lnTo>
                <a:cubicBezTo>
                  <a:pt x="8743533" y="3943526"/>
                  <a:pt x="8747257" y="3939803"/>
                  <a:pt x="8747257" y="3932355"/>
                </a:cubicBezTo>
                <a:cubicBezTo>
                  <a:pt x="8747257" y="3924908"/>
                  <a:pt x="8745393" y="3921185"/>
                  <a:pt x="8741670" y="3921185"/>
                </a:cubicBezTo>
                <a:close/>
                <a:moveTo>
                  <a:pt x="8423284" y="3921185"/>
                </a:moveTo>
                <a:cubicBezTo>
                  <a:pt x="8415836" y="3921185"/>
                  <a:pt x="8412113" y="3924908"/>
                  <a:pt x="8412113" y="3932355"/>
                </a:cubicBezTo>
                <a:lnTo>
                  <a:pt x="8434455" y="3932355"/>
                </a:lnTo>
                <a:cubicBezTo>
                  <a:pt x="8434455" y="3924908"/>
                  <a:pt x="8430731" y="3921185"/>
                  <a:pt x="8423284" y="3921185"/>
                </a:cubicBezTo>
                <a:close/>
                <a:moveTo>
                  <a:pt x="8155168" y="3921185"/>
                </a:moveTo>
                <a:lnTo>
                  <a:pt x="8155168" y="3922581"/>
                </a:lnTo>
                <a:cubicBezTo>
                  <a:pt x="8155168" y="3925373"/>
                  <a:pt x="8155168" y="3928631"/>
                  <a:pt x="8155168" y="3932355"/>
                </a:cubicBezTo>
                <a:cubicBezTo>
                  <a:pt x="8155168" y="3939803"/>
                  <a:pt x="8160754" y="3943526"/>
                  <a:pt x="8171925" y="3943526"/>
                </a:cubicBezTo>
                <a:cubicBezTo>
                  <a:pt x="8183098" y="3943526"/>
                  <a:pt x="8188684" y="3939803"/>
                  <a:pt x="8188684" y="3932355"/>
                </a:cubicBezTo>
                <a:cubicBezTo>
                  <a:pt x="8188684" y="3924908"/>
                  <a:pt x="8188684" y="3921185"/>
                  <a:pt x="8188684" y="3921185"/>
                </a:cubicBezTo>
                <a:cubicBezTo>
                  <a:pt x="8188684" y="3921185"/>
                  <a:pt x="8184959" y="3921185"/>
                  <a:pt x="8177512" y="3921185"/>
                </a:cubicBezTo>
                <a:close/>
                <a:moveTo>
                  <a:pt x="8076968" y="3921185"/>
                </a:moveTo>
                <a:lnTo>
                  <a:pt x="8076968" y="3943526"/>
                </a:lnTo>
                <a:lnTo>
                  <a:pt x="8110484" y="3943526"/>
                </a:lnTo>
                <a:cubicBezTo>
                  <a:pt x="8110484" y="3936080"/>
                  <a:pt x="8106760" y="3932355"/>
                  <a:pt x="8099311" y="3932355"/>
                </a:cubicBezTo>
                <a:cubicBezTo>
                  <a:pt x="8091863" y="3932355"/>
                  <a:pt x="8088140" y="3932355"/>
                  <a:pt x="8088140" y="3932355"/>
                </a:cubicBezTo>
                <a:cubicBezTo>
                  <a:pt x="8088140" y="3924908"/>
                  <a:pt x="8084417" y="3921185"/>
                  <a:pt x="8076968" y="3921185"/>
                </a:cubicBezTo>
                <a:close/>
                <a:moveTo>
                  <a:pt x="7188838" y="3921185"/>
                </a:moveTo>
                <a:cubicBezTo>
                  <a:pt x="7185114" y="3921185"/>
                  <a:pt x="7183252" y="3923046"/>
                  <a:pt x="7183252" y="3926769"/>
                </a:cubicBezTo>
                <a:cubicBezTo>
                  <a:pt x="7183252" y="3930494"/>
                  <a:pt x="7186974" y="3932355"/>
                  <a:pt x="7194422" y="3932355"/>
                </a:cubicBezTo>
                <a:cubicBezTo>
                  <a:pt x="7194422" y="3924908"/>
                  <a:pt x="7192560" y="3921185"/>
                  <a:pt x="7188838" y="3921185"/>
                </a:cubicBezTo>
                <a:close/>
                <a:moveTo>
                  <a:pt x="6602336" y="3921185"/>
                </a:moveTo>
                <a:cubicBezTo>
                  <a:pt x="6609783" y="3928631"/>
                  <a:pt x="6613508" y="3932355"/>
                  <a:pt x="6613508" y="3932355"/>
                </a:cubicBezTo>
                <a:lnTo>
                  <a:pt x="6613508" y="3921185"/>
                </a:lnTo>
                <a:close/>
                <a:moveTo>
                  <a:pt x="7979218" y="3914202"/>
                </a:moveTo>
                <a:cubicBezTo>
                  <a:pt x="7977356" y="3915133"/>
                  <a:pt x="7976426" y="3917461"/>
                  <a:pt x="7976426" y="3921185"/>
                </a:cubicBezTo>
                <a:cubicBezTo>
                  <a:pt x="7968976" y="3921185"/>
                  <a:pt x="7959668" y="3919322"/>
                  <a:pt x="7948496" y="3915598"/>
                </a:cubicBezTo>
                <a:cubicBezTo>
                  <a:pt x="7942912" y="3913737"/>
                  <a:pt x="7938722" y="3913270"/>
                  <a:pt x="7935929" y="3914202"/>
                </a:cubicBezTo>
                <a:cubicBezTo>
                  <a:pt x="7933136" y="3915133"/>
                  <a:pt x="7931739" y="3917460"/>
                  <a:pt x="7931739" y="3921185"/>
                </a:cubicBezTo>
                <a:cubicBezTo>
                  <a:pt x="7931739" y="3921185"/>
                  <a:pt x="7939187" y="3921185"/>
                  <a:pt x="7954082" y="3921185"/>
                </a:cubicBezTo>
                <a:lnTo>
                  <a:pt x="7976426" y="3921185"/>
                </a:lnTo>
                <a:lnTo>
                  <a:pt x="7998768" y="3932355"/>
                </a:lnTo>
                <a:cubicBezTo>
                  <a:pt x="7998768" y="3924908"/>
                  <a:pt x="7995046" y="3919322"/>
                  <a:pt x="7987596" y="3915598"/>
                </a:cubicBezTo>
                <a:cubicBezTo>
                  <a:pt x="7983872" y="3913736"/>
                  <a:pt x="7981079" y="3913271"/>
                  <a:pt x="7979218" y="3914202"/>
                </a:cubicBezTo>
                <a:close/>
                <a:moveTo>
                  <a:pt x="8892485" y="3910012"/>
                </a:moveTo>
                <a:cubicBezTo>
                  <a:pt x="8892485" y="3910012"/>
                  <a:pt x="8894348" y="3911874"/>
                  <a:pt x="8898071" y="3915598"/>
                </a:cubicBezTo>
                <a:cubicBezTo>
                  <a:pt x="8901794" y="3919322"/>
                  <a:pt x="8903657" y="3921185"/>
                  <a:pt x="8903657" y="3921185"/>
                </a:cubicBezTo>
                <a:lnTo>
                  <a:pt x="8892485" y="3921185"/>
                </a:lnTo>
                <a:close/>
                <a:moveTo>
                  <a:pt x="8456798" y="3910012"/>
                </a:moveTo>
                <a:cubicBezTo>
                  <a:pt x="8449350" y="3910012"/>
                  <a:pt x="8447488" y="3915598"/>
                  <a:pt x="8451213" y="3926769"/>
                </a:cubicBezTo>
                <a:cubicBezTo>
                  <a:pt x="8454936" y="3937942"/>
                  <a:pt x="8460521" y="3939803"/>
                  <a:pt x="8467970" y="3932355"/>
                </a:cubicBezTo>
                <a:close/>
                <a:moveTo>
                  <a:pt x="8367426" y="3910012"/>
                </a:moveTo>
                <a:cubicBezTo>
                  <a:pt x="8367426" y="3917460"/>
                  <a:pt x="8369290" y="3921185"/>
                  <a:pt x="8373012" y="3921185"/>
                </a:cubicBezTo>
                <a:cubicBezTo>
                  <a:pt x="8376736" y="3921185"/>
                  <a:pt x="8378598" y="3917460"/>
                  <a:pt x="8378598" y="3910012"/>
                </a:cubicBezTo>
                <a:cubicBezTo>
                  <a:pt x="8371150" y="3910012"/>
                  <a:pt x="8367426" y="3910012"/>
                  <a:pt x="8367426" y="3910012"/>
                </a:cubicBezTo>
                <a:close/>
                <a:moveTo>
                  <a:pt x="8143998" y="3910012"/>
                </a:moveTo>
                <a:cubicBezTo>
                  <a:pt x="8151445" y="3910012"/>
                  <a:pt x="8155168" y="3911874"/>
                  <a:pt x="8155168" y="3915598"/>
                </a:cubicBezTo>
                <a:lnTo>
                  <a:pt x="8155168" y="3910012"/>
                </a:lnTo>
                <a:close/>
                <a:moveTo>
                  <a:pt x="7875882" y="3910012"/>
                </a:moveTo>
                <a:lnTo>
                  <a:pt x="7887054" y="3921185"/>
                </a:lnTo>
                <a:lnTo>
                  <a:pt x="7898225" y="3910012"/>
                </a:lnTo>
                <a:cubicBezTo>
                  <a:pt x="7898225" y="3910012"/>
                  <a:pt x="7890778" y="3910012"/>
                  <a:pt x="7875882" y="3910012"/>
                </a:cubicBezTo>
                <a:close/>
                <a:moveTo>
                  <a:pt x="6317463" y="3910012"/>
                </a:moveTo>
                <a:cubicBezTo>
                  <a:pt x="6313740" y="3910012"/>
                  <a:pt x="6311878" y="3913737"/>
                  <a:pt x="6311878" y="3921185"/>
                </a:cubicBezTo>
                <a:cubicBezTo>
                  <a:pt x="6319326" y="3921185"/>
                  <a:pt x="6323049" y="3919322"/>
                  <a:pt x="6323049" y="3915598"/>
                </a:cubicBezTo>
                <a:cubicBezTo>
                  <a:pt x="6323049" y="3911874"/>
                  <a:pt x="6321188" y="3910012"/>
                  <a:pt x="6317463" y="3910012"/>
                </a:cubicBezTo>
                <a:close/>
                <a:moveTo>
                  <a:pt x="8624370" y="3898841"/>
                </a:moveTo>
                <a:lnTo>
                  <a:pt x="8624370" y="3910012"/>
                </a:lnTo>
                <a:lnTo>
                  <a:pt x="8646713" y="3910012"/>
                </a:lnTo>
                <a:cubicBezTo>
                  <a:pt x="8646713" y="3910012"/>
                  <a:pt x="8642990" y="3908151"/>
                  <a:pt x="8635542" y="3904426"/>
                </a:cubicBezTo>
                <a:cubicBezTo>
                  <a:pt x="8628093" y="3900703"/>
                  <a:pt x="8624370" y="3898841"/>
                  <a:pt x="8624370" y="3898841"/>
                </a:cubicBezTo>
                <a:close/>
                <a:moveTo>
                  <a:pt x="7149737" y="3898841"/>
                </a:moveTo>
                <a:cubicBezTo>
                  <a:pt x="7149737" y="3906288"/>
                  <a:pt x="7149737" y="3910012"/>
                  <a:pt x="7149737" y="3910012"/>
                </a:cubicBezTo>
                <a:cubicBezTo>
                  <a:pt x="7157185" y="3910012"/>
                  <a:pt x="7160908" y="3910012"/>
                  <a:pt x="7160908" y="3910012"/>
                </a:cubicBezTo>
                <a:cubicBezTo>
                  <a:pt x="7160908" y="3902565"/>
                  <a:pt x="7157185" y="3898841"/>
                  <a:pt x="7149737" y="3898841"/>
                </a:cubicBezTo>
                <a:close/>
                <a:moveTo>
                  <a:pt x="6982166" y="3898841"/>
                </a:moveTo>
                <a:lnTo>
                  <a:pt x="6993336" y="3910012"/>
                </a:lnTo>
                <a:lnTo>
                  <a:pt x="6993336" y="3898841"/>
                </a:lnTo>
                <a:close/>
                <a:moveTo>
                  <a:pt x="4971302" y="3898841"/>
                </a:moveTo>
                <a:cubicBezTo>
                  <a:pt x="4978749" y="3898841"/>
                  <a:pt x="4982474" y="3902565"/>
                  <a:pt x="4982474" y="3910012"/>
                </a:cubicBezTo>
                <a:cubicBezTo>
                  <a:pt x="4982474" y="3910012"/>
                  <a:pt x="4978749" y="3910012"/>
                  <a:pt x="4971302" y="3910012"/>
                </a:cubicBezTo>
                <a:cubicBezTo>
                  <a:pt x="4963855" y="3910012"/>
                  <a:pt x="4960130" y="3910012"/>
                  <a:pt x="4960130" y="3910012"/>
                </a:cubicBezTo>
                <a:cubicBezTo>
                  <a:pt x="4967578" y="3902565"/>
                  <a:pt x="4971302" y="3898841"/>
                  <a:pt x="4971302" y="3898841"/>
                </a:cubicBezTo>
                <a:close/>
                <a:moveTo>
                  <a:pt x="4303808" y="3895349"/>
                </a:moveTo>
                <a:cubicBezTo>
                  <a:pt x="4309394" y="3893953"/>
                  <a:pt x="4323357" y="3898841"/>
                  <a:pt x="4345700" y="3910012"/>
                </a:cubicBezTo>
                <a:cubicBezTo>
                  <a:pt x="4353148" y="3917460"/>
                  <a:pt x="4360595" y="3921185"/>
                  <a:pt x="4368043" y="3921185"/>
                </a:cubicBezTo>
                <a:cubicBezTo>
                  <a:pt x="4375489" y="3913737"/>
                  <a:pt x="4379214" y="3913737"/>
                  <a:pt x="4379214" y="3921185"/>
                </a:cubicBezTo>
                <a:cubicBezTo>
                  <a:pt x="4379214" y="3921185"/>
                  <a:pt x="4384800" y="3924908"/>
                  <a:pt x="4395971" y="3932355"/>
                </a:cubicBezTo>
                <a:cubicBezTo>
                  <a:pt x="4407143" y="3939803"/>
                  <a:pt x="4420176" y="3945388"/>
                  <a:pt x="4435071" y="3949112"/>
                </a:cubicBezTo>
                <a:cubicBezTo>
                  <a:pt x="4449967" y="3952837"/>
                  <a:pt x="4461139" y="3954699"/>
                  <a:pt x="4468585" y="3954699"/>
                </a:cubicBezTo>
                <a:lnTo>
                  <a:pt x="4468585" y="3965870"/>
                </a:lnTo>
                <a:cubicBezTo>
                  <a:pt x="4468585" y="3965870"/>
                  <a:pt x="4451828" y="3962145"/>
                  <a:pt x="4418314" y="3954699"/>
                </a:cubicBezTo>
                <a:cubicBezTo>
                  <a:pt x="4384800" y="3947251"/>
                  <a:pt x="4362457" y="3939803"/>
                  <a:pt x="4351286" y="3932355"/>
                </a:cubicBezTo>
                <a:cubicBezTo>
                  <a:pt x="4340114" y="3924908"/>
                  <a:pt x="4330804" y="3917460"/>
                  <a:pt x="4323357" y="3910012"/>
                </a:cubicBezTo>
                <a:lnTo>
                  <a:pt x="4301013" y="3898841"/>
                </a:lnTo>
                <a:cubicBezTo>
                  <a:pt x="4301013" y="3896980"/>
                  <a:pt x="4301946" y="3895815"/>
                  <a:pt x="4303808" y="3895349"/>
                </a:cubicBezTo>
                <a:close/>
                <a:moveTo>
                  <a:pt x="7850746" y="3893255"/>
                </a:moveTo>
                <a:cubicBezTo>
                  <a:pt x="7848884" y="3893255"/>
                  <a:pt x="7846092" y="3895118"/>
                  <a:pt x="7842368" y="3898841"/>
                </a:cubicBezTo>
                <a:lnTo>
                  <a:pt x="7853538" y="3898841"/>
                </a:lnTo>
                <a:cubicBezTo>
                  <a:pt x="7853538" y="3895118"/>
                  <a:pt x="7852608" y="3893255"/>
                  <a:pt x="7850746" y="3893255"/>
                </a:cubicBezTo>
                <a:close/>
                <a:moveTo>
                  <a:pt x="6532863" y="3892207"/>
                </a:moveTo>
                <a:cubicBezTo>
                  <a:pt x="6531700" y="3891975"/>
                  <a:pt x="6530652" y="3892324"/>
                  <a:pt x="6529721" y="3893255"/>
                </a:cubicBezTo>
                <a:cubicBezTo>
                  <a:pt x="6525998" y="3896980"/>
                  <a:pt x="6524135" y="3900703"/>
                  <a:pt x="6524135" y="3904426"/>
                </a:cubicBezTo>
                <a:cubicBezTo>
                  <a:pt x="6524135" y="3908151"/>
                  <a:pt x="6520412" y="3910012"/>
                  <a:pt x="6512964" y="3910012"/>
                </a:cubicBezTo>
                <a:lnTo>
                  <a:pt x="6512964" y="3921185"/>
                </a:lnTo>
                <a:lnTo>
                  <a:pt x="6524135" y="3932355"/>
                </a:lnTo>
                <a:lnTo>
                  <a:pt x="6535307" y="3932355"/>
                </a:lnTo>
                <a:lnTo>
                  <a:pt x="6557649" y="3943526"/>
                </a:lnTo>
                <a:cubicBezTo>
                  <a:pt x="6565096" y="3943526"/>
                  <a:pt x="6571614" y="3943526"/>
                  <a:pt x="6577200" y="3943526"/>
                </a:cubicBezTo>
                <a:lnTo>
                  <a:pt x="6579992" y="3943526"/>
                </a:lnTo>
                <a:lnTo>
                  <a:pt x="6579992" y="3932355"/>
                </a:lnTo>
                <a:cubicBezTo>
                  <a:pt x="6587440" y="3932355"/>
                  <a:pt x="6591164" y="3930494"/>
                  <a:pt x="6591164" y="3926769"/>
                </a:cubicBezTo>
                <a:cubicBezTo>
                  <a:pt x="6591164" y="3923046"/>
                  <a:pt x="6587440" y="3919322"/>
                  <a:pt x="6579992" y="3915598"/>
                </a:cubicBezTo>
                <a:cubicBezTo>
                  <a:pt x="6572544" y="3911874"/>
                  <a:pt x="6568822" y="3910012"/>
                  <a:pt x="6568822" y="3910012"/>
                </a:cubicBezTo>
                <a:lnTo>
                  <a:pt x="6546478" y="3910012"/>
                </a:lnTo>
                <a:cubicBezTo>
                  <a:pt x="6540892" y="3898841"/>
                  <a:pt x="6536354" y="3892905"/>
                  <a:pt x="6532863" y="3892207"/>
                </a:cubicBezTo>
                <a:close/>
                <a:moveTo>
                  <a:pt x="8702570" y="3887669"/>
                </a:moveTo>
                <a:lnTo>
                  <a:pt x="8702570" y="3898841"/>
                </a:lnTo>
                <a:cubicBezTo>
                  <a:pt x="8702570" y="3898841"/>
                  <a:pt x="8706293" y="3898841"/>
                  <a:pt x="8713742" y="3898841"/>
                </a:cubicBezTo>
                <a:lnTo>
                  <a:pt x="8736084" y="3898841"/>
                </a:lnTo>
                <a:cubicBezTo>
                  <a:pt x="8736084" y="3898841"/>
                  <a:pt x="8734223" y="3896980"/>
                  <a:pt x="8730499" y="3893255"/>
                </a:cubicBezTo>
                <a:cubicBezTo>
                  <a:pt x="8726776" y="3889531"/>
                  <a:pt x="8721190" y="3887669"/>
                  <a:pt x="8713742" y="3887669"/>
                </a:cubicBezTo>
                <a:close/>
                <a:moveTo>
                  <a:pt x="8272469" y="3887669"/>
                </a:moveTo>
                <a:cubicBezTo>
                  <a:pt x="8268746" y="3887669"/>
                  <a:pt x="8266883" y="3889531"/>
                  <a:pt x="8266883" y="3893255"/>
                </a:cubicBezTo>
                <a:cubicBezTo>
                  <a:pt x="8266883" y="3896980"/>
                  <a:pt x="8270606" y="3898841"/>
                  <a:pt x="8278055" y="3898841"/>
                </a:cubicBezTo>
                <a:cubicBezTo>
                  <a:pt x="8278055" y="3891394"/>
                  <a:pt x="8276192" y="3887669"/>
                  <a:pt x="8272469" y="3887669"/>
                </a:cubicBezTo>
                <a:close/>
                <a:moveTo>
                  <a:pt x="8861763" y="3882084"/>
                </a:moveTo>
                <a:cubicBezTo>
                  <a:pt x="8863625" y="3882084"/>
                  <a:pt x="8866419" y="3883946"/>
                  <a:pt x="8870142" y="3887669"/>
                </a:cubicBezTo>
                <a:lnTo>
                  <a:pt x="8858971" y="3898841"/>
                </a:lnTo>
                <a:lnTo>
                  <a:pt x="8847799" y="3898841"/>
                </a:lnTo>
                <a:lnTo>
                  <a:pt x="8858971" y="3887669"/>
                </a:lnTo>
                <a:cubicBezTo>
                  <a:pt x="8858971" y="3883946"/>
                  <a:pt x="8859902" y="3882084"/>
                  <a:pt x="8861763" y="3882084"/>
                </a:cubicBezTo>
                <a:close/>
                <a:moveTo>
                  <a:pt x="7783718" y="3882084"/>
                </a:moveTo>
                <a:cubicBezTo>
                  <a:pt x="7781856" y="3882084"/>
                  <a:pt x="7779062" y="3883946"/>
                  <a:pt x="7775338" y="3887669"/>
                </a:cubicBezTo>
                <a:cubicBezTo>
                  <a:pt x="7782788" y="3887669"/>
                  <a:pt x="7786510" y="3887669"/>
                  <a:pt x="7786510" y="3887669"/>
                </a:cubicBezTo>
                <a:cubicBezTo>
                  <a:pt x="7786510" y="3883946"/>
                  <a:pt x="7785580" y="3882084"/>
                  <a:pt x="7783718" y="3882084"/>
                </a:cubicBezTo>
                <a:close/>
                <a:moveTo>
                  <a:pt x="5750512" y="3882084"/>
                </a:moveTo>
                <a:cubicBezTo>
                  <a:pt x="5748650" y="3882084"/>
                  <a:pt x="5745858" y="3883946"/>
                  <a:pt x="5742133" y="3887669"/>
                </a:cubicBezTo>
                <a:lnTo>
                  <a:pt x="5753304" y="3887669"/>
                </a:lnTo>
                <a:cubicBezTo>
                  <a:pt x="5753304" y="3883946"/>
                  <a:pt x="5752373" y="3882084"/>
                  <a:pt x="5750512" y="3882084"/>
                </a:cubicBezTo>
                <a:close/>
                <a:moveTo>
                  <a:pt x="5120719" y="3882084"/>
                </a:moveTo>
                <a:cubicBezTo>
                  <a:pt x="5123513" y="3882084"/>
                  <a:pt x="5127702" y="3883946"/>
                  <a:pt x="5133288" y="3887669"/>
                </a:cubicBezTo>
                <a:cubicBezTo>
                  <a:pt x="5144459" y="3895117"/>
                  <a:pt x="5150045" y="3898841"/>
                  <a:pt x="5150045" y="3898841"/>
                </a:cubicBezTo>
                <a:lnTo>
                  <a:pt x="5127702" y="3898841"/>
                </a:lnTo>
                <a:lnTo>
                  <a:pt x="5116531" y="3887669"/>
                </a:lnTo>
                <a:cubicBezTo>
                  <a:pt x="5116531" y="3883946"/>
                  <a:pt x="5117928" y="3882084"/>
                  <a:pt x="5120719" y="3882084"/>
                </a:cubicBezTo>
                <a:close/>
                <a:moveTo>
                  <a:pt x="8635542" y="3876498"/>
                </a:moveTo>
                <a:cubicBezTo>
                  <a:pt x="8620646" y="3876498"/>
                  <a:pt x="8616922" y="3880223"/>
                  <a:pt x="8624370" y="3887669"/>
                </a:cubicBezTo>
                <a:cubicBezTo>
                  <a:pt x="8631819" y="3895117"/>
                  <a:pt x="8639265" y="3891394"/>
                  <a:pt x="8646713" y="3876498"/>
                </a:cubicBezTo>
                <a:cubicBezTo>
                  <a:pt x="8646713" y="3876498"/>
                  <a:pt x="8642990" y="3876498"/>
                  <a:pt x="8635542" y="3876498"/>
                </a:cubicBezTo>
                <a:close/>
                <a:moveTo>
                  <a:pt x="8534998" y="3876498"/>
                </a:moveTo>
                <a:cubicBezTo>
                  <a:pt x="8534998" y="3883946"/>
                  <a:pt x="8538721" y="3887669"/>
                  <a:pt x="8546171" y="3887669"/>
                </a:cubicBezTo>
                <a:cubicBezTo>
                  <a:pt x="8546171" y="3887669"/>
                  <a:pt x="8546171" y="3883946"/>
                  <a:pt x="8546171" y="3876498"/>
                </a:cubicBezTo>
                <a:close/>
                <a:moveTo>
                  <a:pt x="7853538" y="3876498"/>
                </a:moveTo>
                <a:cubicBezTo>
                  <a:pt x="7853538" y="3876498"/>
                  <a:pt x="7857262" y="3880223"/>
                  <a:pt x="7864711" y="3887669"/>
                </a:cubicBezTo>
                <a:cubicBezTo>
                  <a:pt x="7872158" y="3895117"/>
                  <a:pt x="7879605" y="3898841"/>
                  <a:pt x="7887054" y="3898841"/>
                </a:cubicBezTo>
                <a:lnTo>
                  <a:pt x="7875882" y="3887669"/>
                </a:lnTo>
                <a:cubicBezTo>
                  <a:pt x="7868434" y="3880223"/>
                  <a:pt x="7868434" y="3876498"/>
                  <a:pt x="7875882" y="3876498"/>
                </a:cubicBezTo>
                <a:lnTo>
                  <a:pt x="7864711" y="3876498"/>
                </a:lnTo>
                <a:cubicBezTo>
                  <a:pt x="7857262" y="3876498"/>
                  <a:pt x="7853538" y="3876498"/>
                  <a:pt x="7853538" y="3876498"/>
                </a:cubicBezTo>
                <a:close/>
                <a:moveTo>
                  <a:pt x="7708310" y="3876498"/>
                </a:moveTo>
                <a:lnTo>
                  <a:pt x="7719481" y="3887669"/>
                </a:lnTo>
                <a:cubicBezTo>
                  <a:pt x="7719481" y="3887669"/>
                  <a:pt x="7719481" y="3885807"/>
                  <a:pt x="7719481" y="3882084"/>
                </a:cubicBezTo>
                <a:cubicBezTo>
                  <a:pt x="7719481" y="3878360"/>
                  <a:pt x="7715758" y="3876498"/>
                  <a:pt x="7708310" y="3876498"/>
                </a:cubicBezTo>
                <a:close/>
                <a:moveTo>
                  <a:pt x="6926308" y="3876498"/>
                </a:moveTo>
                <a:lnTo>
                  <a:pt x="6926308" y="3887669"/>
                </a:lnTo>
                <a:cubicBezTo>
                  <a:pt x="6933756" y="3887669"/>
                  <a:pt x="6937479" y="3883946"/>
                  <a:pt x="6937479" y="3876498"/>
                </a:cubicBezTo>
                <a:close/>
                <a:moveTo>
                  <a:pt x="6747564" y="3876498"/>
                </a:moveTo>
                <a:cubicBezTo>
                  <a:pt x="6747564" y="3876498"/>
                  <a:pt x="6745702" y="3878360"/>
                  <a:pt x="6741978" y="3882084"/>
                </a:cubicBezTo>
                <a:cubicBezTo>
                  <a:pt x="6738254" y="3885807"/>
                  <a:pt x="6740116" y="3887669"/>
                  <a:pt x="6747564" y="3887669"/>
                </a:cubicBezTo>
                <a:cubicBezTo>
                  <a:pt x="6747564" y="3880223"/>
                  <a:pt x="6747564" y="3876498"/>
                  <a:pt x="6747564" y="3876498"/>
                </a:cubicBezTo>
                <a:close/>
                <a:moveTo>
                  <a:pt x="5518704" y="3876498"/>
                </a:moveTo>
                <a:cubicBezTo>
                  <a:pt x="5511256" y="3876498"/>
                  <a:pt x="5507532" y="3880223"/>
                  <a:pt x="5507532" y="3887669"/>
                </a:cubicBezTo>
                <a:lnTo>
                  <a:pt x="5529875" y="3887669"/>
                </a:lnTo>
                <a:close/>
                <a:moveTo>
                  <a:pt x="9361687" y="3865326"/>
                </a:moveTo>
                <a:lnTo>
                  <a:pt x="9395201" y="3876498"/>
                </a:lnTo>
                <a:lnTo>
                  <a:pt x="9372859" y="3876498"/>
                </a:lnTo>
                <a:close/>
                <a:moveTo>
                  <a:pt x="8155168" y="3865326"/>
                </a:moveTo>
                <a:cubicBezTo>
                  <a:pt x="8155168" y="3872774"/>
                  <a:pt x="8158892" y="3876498"/>
                  <a:pt x="8166340" y="3876498"/>
                </a:cubicBezTo>
                <a:cubicBezTo>
                  <a:pt x="8166340" y="3869050"/>
                  <a:pt x="8166340" y="3865326"/>
                  <a:pt x="8166340" y="3865326"/>
                </a:cubicBezTo>
                <a:close/>
                <a:moveTo>
                  <a:pt x="6423592" y="3865326"/>
                </a:moveTo>
                <a:lnTo>
                  <a:pt x="6423592" y="3876498"/>
                </a:lnTo>
                <a:lnTo>
                  <a:pt x="6412420" y="3876498"/>
                </a:lnTo>
                <a:cubicBezTo>
                  <a:pt x="6419868" y="3869050"/>
                  <a:pt x="6423592" y="3865326"/>
                  <a:pt x="6423592" y="3865326"/>
                </a:cubicBezTo>
                <a:close/>
                <a:moveTo>
                  <a:pt x="5596905" y="3865326"/>
                </a:moveTo>
                <a:lnTo>
                  <a:pt x="5585732" y="3876498"/>
                </a:lnTo>
                <a:lnTo>
                  <a:pt x="5608075" y="3876498"/>
                </a:lnTo>
                <a:cubicBezTo>
                  <a:pt x="5608075" y="3883946"/>
                  <a:pt x="5615523" y="3887669"/>
                  <a:pt x="5630419" y="3887669"/>
                </a:cubicBezTo>
                <a:lnTo>
                  <a:pt x="5663933" y="3898841"/>
                </a:lnTo>
                <a:cubicBezTo>
                  <a:pt x="5663933" y="3906288"/>
                  <a:pt x="5673242" y="3911874"/>
                  <a:pt x="5691862" y="3915598"/>
                </a:cubicBezTo>
                <a:cubicBezTo>
                  <a:pt x="5710481" y="3919322"/>
                  <a:pt x="5727238" y="3921185"/>
                  <a:pt x="5742133" y="3921185"/>
                </a:cubicBezTo>
                <a:cubicBezTo>
                  <a:pt x="5742133" y="3921185"/>
                  <a:pt x="5745856" y="3923046"/>
                  <a:pt x="5753304" y="3926769"/>
                </a:cubicBezTo>
                <a:cubicBezTo>
                  <a:pt x="5760752" y="3930494"/>
                  <a:pt x="5764476" y="3932355"/>
                  <a:pt x="5764476" y="3932355"/>
                </a:cubicBezTo>
                <a:lnTo>
                  <a:pt x="5775647" y="3943526"/>
                </a:lnTo>
                <a:lnTo>
                  <a:pt x="5753304" y="3943526"/>
                </a:lnTo>
                <a:cubicBezTo>
                  <a:pt x="5745856" y="3936080"/>
                  <a:pt x="5738409" y="3930494"/>
                  <a:pt x="5730961" y="3926769"/>
                </a:cubicBezTo>
                <a:cubicBezTo>
                  <a:pt x="5723513" y="3923046"/>
                  <a:pt x="5719790" y="3924908"/>
                  <a:pt x="5719790" y="3932355"/>
                </a:cubicBezTo>
                <a:lnTo>
                  <a:pt x="5708619" y="3932355"/>
                </a:lnTo>
                <a:cubicBezTo>
                  <a:pt x="5708619" y="3924908"/>
                  <a:pt x="5704895" y="3921185"/>
                  <a:pt x="5697447" y="3921185"/>
                </a:cubicBezTo>
                <a:cubicBezTo>
                  <a:pt x="5675104" y="3928631"/>
                  <a:pt x="5652762" y="3924908"/>
                  <a:pt x="5630419" y="3910012"/>
                </a:cubicBezTo>
                <a:cubicBezTo>
                  <a:pt x="5630419" y="3910012"/>
                  <a:pt x="5626694" y="3910012"/>
                  <a:pt x="5619246" y="3910012"/>
                </a:cubicBezTo>
                <a:lnTo>
                  <a:pt x="5608075" y="3910012"/>
                </a:lnTo>
                <a:lnTo>
                  <a:pt x="5574561" y="3887669"/>
                </a:lnTo>
                <a:lnTo>
                  <a:pt x="5574561" y="3910012"/>
                </a:lnTo>
                <a:cubicBezTo>
                  <a:pt x="5589455" y="3910012"/>
                  <a:pt x="5596905" y="3911874"/>
                  <a:pt x="5596905" y="3915598"/>
                </a:cubicBezTo>
                <a:cubicBezTo>
                  <a:pt x="5596905" y="3919322"/>
                  <a:pt x="5602489" y="3923046"/>
                  <a:pt x="5613662" y="3926769"/>
                </a:cubicBezTo>
                <a:cubicBezTo>
                  <a:pt x="5624833" y="3930494"/>
                  <a:pt x="5634142" y="3932355"/>
                  <a:pt x="5641590" y="3932355"/>
                </a:cubicBezTo>
                <a:cubicBezTo>
                  <a:pt x="5649037" y="3932355"/>
                  <a:pt x="5654623" y="3934217"/>
                  <a:pt x="5658347" y="3937942"/>
                </a:cubicBezTo>
                <a:cubicBezTo>
                  <a:pt x="5662071" y="3941665"/>
                  <a:pt x="5663933" y="3943526"/>
                  <a:pt x="5663933" y="3943526"/>
                </a:cubicBezTo>
                <a:cubicBezTo>
                  <a:pt x="5678828" y="3950974"/>
                  <a:pt x="5686276" y="3954699"/>
                  <a:pt x="5686276" y="3954699"/>
                </a:cubicBezTo>
                <a:cubicBezTo>
                  <a:pt x="5693724" y="3954699"/>
                  <a:pt x="5697447" y="3954699"/>
                  <a:pt x="5697447" y="3954699"/>
                </a:cubicBezTo>
                <a:lnTo>
                  <a:pt x="5753304" y="3965870"/>
                </a:lnTo>
                <a:cubicBezTo>
                  <a:pt x="5753304" y="3958422"/>
                  <a:pt x="5755167" y="3954699"/>
                  <a:pt x="5758890" y="3954699"/>
                </a:cubicBezTo>
                <a:cubicBezTo>
                  <a:pt x="5762613" y="3954699"/>
                  <a:pt x="5764476" y="3958422"/>
                  <a:pt x="5764476" y="3965870"/>
                </a:cubicBezTo>
                <a:cubicBezTo>
                  <a:pt x="5764476" y="3980765"/>
                  <a:pt x="5783095" y="3988213"/>
                  <a:pt x="5820334" y="3988213"/>
                </a:cubicBezTo>
                <a:lnTo>
                  <a:pt x="5842675" y="3988213"/>
                </a:lnTo>
                <a:lnTo>
                  <a:pt x="5831505" y="3977042"/>
                </a:lnTo>
                <a:lnTo>
                  <a:pt x="5842675" y="3965870"/>
                </a:lnTo>
                <a:cubicBezTo>
                  <a:pt x="5842675" y="3973317"/>
                  <a:pt x="5853848" y="3978903"/>
                  <a:pt x="5876191" y="3982627"/>
                </a:cubicBezTo>
                <a:cubicBezTo>
                  <a:pt x="5898534" y="3986351"/>
                  <a:pt x="5917153" y="3988213"/>
                  <a:pt x="5932048" y="3988213"/>
                </a:cubicBezTo>
                <a:cubicBezTo>
                  <a:pt x="5946944" y="3988213"/>
                  <a:pt x="5958115" y="3988213"/>
                  <a:pt x="5965562" y="3988213"/>
                </a:cubicBezTo>
                <a:cubicBezTo>
                  <a:pt x="5965562" y="3988213"/>
                  <a:pt x="5963701" y="3986351"/>
                  <a:pt x="5959976" y="3982627"/>
                </a:cubicBezTo>
                <a:cubicBezTo>
                  <a:pt x="5956253" y="3978903"/>
                  <a:pt x="5950667" y="3977042"/>
                  <a:pt x="5943219" y="3977042"/>
                </a:cubicBezTo>
                <a:lnTo>
                  <a:pt x="5932048" y="3965870"/>
                </a:lnTo>
                <a:lnTo>
                  <a:pt x="5898534" y="3965870"/>
                </a:lnTo>
                <a:cubicBezTo>
                  <a:pt x="5891085" y="3980765"/>
                  <a:pt x="5883639" y="3977042"/>
                  <a:pt x="5876191" y="3954699"/>
                </a:cubicBezTo>
                <a:lnTo>
                  <a:pt x="5853848" y="3943526"/>
                </a:lnTo>
                <a:cubicBezTo>
                  <a:pt x="5853848" y="3950974"/>
                  <a:pt x="5851986" y="3956560"/>
                  <a:pt x="5848262" y="3960283"/>
                </a:cubicBezTo>
                <a:cubicBezTo>
                  <a:pt x="5844539" y="3964008"/>
                  <a:pt x="5842675" y="3962145"/>
                  <a:pt x="5842675" y="3954699"/>
                </a:cubicBezTo>
                <a:cubicBezTo>
                  <a:pt x="5842675" y="3947251"/>
                  <a:pt x="5842675" y="3943526"/>
                  <a:pt x="5842675" y="3943526"/>
                </a:cubicBezTo>
                <a:lnTo>
                  <a:pt x="5831505" y="3932355"/>
                </a:lnTo>
                <a:cubicBezTo>
                  <a:pt x="5824057" y="3932355"/>
                  <a:pt x="5824057" y="3928631"/>
                  <a:pt x="5831505" y="3921185"/>
                </a:cubicBezTo>
                <a:lnTo>
                  <a:pt x="5853848" y="3921185"/>
                </a:lnTo>
                <a:cubicBezTo>
                  <a:pt x="5853848" y="3928631"/>
                  <a:pt x="5868743" y="3932355"/>
                  <a:pt x="5898534" y="3932355"/>
                </a:cubicBezTo>
                <a:cubicBezTo>
                  <a:pt x="5898534" y="3932355"/>
                  <a:pt x="5898534" y="3936080"/>
                  <a:pt x="5898534" y="3943526"/>
                </a:cubicBezTo>
                <a:cubicBezTo>
                  <a:pt x="5898534" y="3943526"/>
                  <a:pt x="5902257" y="3945388"/>
                  <a:pt x="5909705" y="3949112"/>
                </a:cubicBezTo>
                <a:cubicBezTo>
                  <a:pt x="5917153" y="3952837"/>
                  <a:pt x="5920876" y="3954699"/>
                  <a:pt x="5920876" y="3954699"/>
                </a:cubicBezTo>
                <a:cubicBezTo>
                  <a:pt x="5935771" y="3954699"/>
                  <a:pt x="5945081" y="3956560"/>
                  <a:pt x="5948805" y="3960283"/>
                </a:cubicBezTo>
                <a:cubicBezTo>
                  <a:pt x="5952528" y="3964008"/>
                  <a:pt x="5959976" y="3962145"/>
                  <a:pt x="5971149" y="3954699"/>
                </a:cubicBezTo>
                <a:cubicBezTo>
                  <a:pt x="5982319" y="3947251"/>
                  <a:pt x="5987906" y="3943526"/>
                  <a:pt x="5987906" y="3943526"/>
                </a:cubicBezTo>
                <a:cubicBezTo>
                  <a:pt x="5987906" y="3928631"/>
                  <a:pt x="5961839" y="3921185"/>
                  <a:pt x="5909705" y="3921185"/>
                </a:cubicBezTo>
                <a:cubicBezTo>
                  <a:pt x="5902257" y="3921185"/>
                  <a:pt x="5898534" y="3924908"/>
                  <a:pt x="5898534" y="3932355"/>
                </a:cubicBezTo>
                <a:lnTo>
                  <a:pt x="5898534" y="3921185"/>
                </a:lnTo>
                <a:cubicBezTo>
                  <a:pt x="5883639" y="3913737"/>
                  <a:pt x="5865019" y="3910012"/>
                  <a:pt x="5842675" y="3910012"/>
                </a:cubicBezTo>
                <a:lnTo>
                  <a:pt x="5820334" y="3910012"/>
                </a:lnTo>
                <a:cubicBezTo>
                  <a:pt x="5820334" y="3917460"/>
                  <a:pt x="5812886" y="3921185"/>
                  <a:pt x="5797991" y="3921185"/>
                </a:cubicBezTo>
                <a:cubicBezTo>
                  <a:pt x="5783095" y="3921185"/>
                  <a:pt x="5771924" y="3921185"/>
                  <a:pt x="5764476" y="3921185"/>
                </a:cubicBezTo>
                <a:cubicBezTo>
                  <a:pt x="5749581" y="3913737"/>
                  <a:pt x="5734686" y="3906288"/>
                  <a:pt x="5719790" y="3898841"/>
                </a:cubicBezTo>
                <a:cubicBezTo>
                  <a:pt x="5712342" y="3898841"/>
                  <a:pt x="5703033" y="3896980"/>
                  <a:pt x="5691862" y="3893255"/>
                </a:cubicBezTo>
                <a:cubicBezTo>
                  <a:pt x="5680690" y="3889531"/>
                  <a:pt x="5671381" y="3887669"/>
                  <a:pt x="5663933" y="3887669"/>
                </a:cubicBezTo>
                <a:lnTo>
                  <a:pt x="5608075" y="3876498"/>
                </a:lnTo>
                <a:cubicBezTo>
                  <a:pt x="5608075" y="3876498"/>
                  <a:pt x="5604352" y="3872774"/>
                  <a:pt x="5596905" y="3865326"/>
                </a:cubicBezTo>
                <a:close/>
                <a:moveTo>
                  <a:pt x="8134222" y="3858345"/>
                </a:moveTo>
                <a:cubicBezTo>
                  <a:pt x="8133290" y="3859276"/>
                  <a:pt x="8132825" y="3861603"/>
                  <a:pt x="8132825" y="3865326"/>
                </a:cubicBezTo>
                <a:cubicBezTo>
                  <a:pt x="8140274" y="3865326"/>
                  <a:pt x="8143998" y="3865326"/>
                  <a:pt x="8143998" y="3865326"/>
                </a:cubicBezTo>
                <a:cubicBezTo>
                  <a:pt x="8143998" y="3865326"/>
                  <a:pt x="8142134" y="3863464"/>
                  <a:pt x="8138411" y="3859741"/>
                </a:cubicBezTo>
                <a:cubicBezTo>
                  <a:pt x="8136550" y="3857880"/>
                  <a:pt x="8135154" y="3857414"/>
                  <a:pt x="8134222" y="3858345"/>
                </a:cubicBezTo>
                <a:close/>
                <a:moveTo>
                  <a:pt x="8970686" y="3854155"/>
                </a:moveTo>
                <a:lnTo>
                  <a:pt x="8981856" y="3865326"/>
                </a:lnTo>
                <a:cubicBezTo>
                  <a:pt x="8974409" y="3865326"/>
                  <a:pt x="8970686" y="3865326"/>
                  <a:pt x="8970686" y="3865326"/>
                </a:cubicBezTo>
                <a:close/>
                <a:moveTo>
                  <a:pt x="8590856" y="3854155"/>
                </a:moveTo>
                <a:cubicBezTo>
                  <a:pt x="8590856" y="3854155"/>
                  <a:pt x="8590856" y="3856017"/>
                  <a:pt x="8590856" y="3859741"/>
                </a:cubicBezTo>
                <a:cubicBezTo>
                  <a:pt x="8590856" y="3863464"/>
                  <a:pt x="8587132" y="3865326"/>
                  <a:pt x="8579685" y="3865326"/>
                </a:cubicBezTo>
                <a:cubicBezTo>
                  <a:pt x="8564789" y="3865326"/>
                  <a:pt x="8561065" y="3872774"/>
                  <a:pt x="8568512" y="3887669"/>
                </a:cubicBezTo>
                <a:lnTo>
                  <a:pt x="8557341" y="3898841"/>
                </a:lnTo>
                <a:cubicBezTo>
                  <a:pt x="8549894" y="3898841"/>
                  <a:pt x="8542446" y="3902565"/>
                  <a:pt x="8534998" y="3910012"/>
                </a:cubicBezTo>
                <a:lnTo>
                  <a:pt x="8523827" y="3921185"/>
                </a:lnTo>
                <a:lnTo>
                  <a:pt x="8534998" y="3921185"/>
                </a:lnTo>
                <a:cubicBezTo>
                  <a:pt x="8549894" y="3921185"/>
                  <a:pt x="8557341" y="3921185"/>
                  <a:pt x="8557341" y="3921185"/>
                </a:cubicBezTo>
                <a:cubicBezTo>
                  <a:pt x="8572235" y="3913737"/>
                  <a:pt x="8583408" y="3906288"/>
                  <a:pt x="8590856" y="3898841"/>
                </a:cubicBezTo>
                <a:cubicBezTo>
                  <a:pt x="8590856" y="3898841"/>
                  <a:pt x="8588994" y="3896980"/>
                  <a:pt x="8585269" y="3893255"/>
                </a:cubicBezTo>
                <a:cubicBezTo>
                  <a:pt x="8581546" y="3889531"/>
                  <a:pt x="8579685" y="3883946"/>
                  <a:pt x="8579685" y="3876498"/>
                </a:cubicBezTo>
                <a:lnTo>
                  <a:pt x="8602028" y="3865326"/>
                </a:lnTo>
                <a:cubicBezTo>
                  <a:pt x="8594579" y="3857880"/>
                  <a:pt x="8590856" y="3854155"/>
                  <a:pt x="8590856" y="3854155"/>
                </a:cubicBezTo>
                <a:close/>
                <a:moveTo>
                  <a:pt x="5529875" y="3854155"/>
                </a:moveTo>
                <a:lnTo>
                  <a:pt x="5529875" y="3865326"/>
                </a:lnTo>
                <a:lnTo>
                  <a:pt x="5541046" y="3865326"/>
                </a:lnTo>
                <a:cubicBezTo>
                  <a:pt x="5541046" y="3857880"/>
                  <a:pt x="5537323" y="3854155"/>
                  <a:pt x="5529875" y="3854155"/>
                </a:cubicBezTo>
                <a:close/>
                <a:moveTo>
                  <a:pt x="4185110" y="3851363"/>
                </a:moveTo>
                <a:cubicBezTo>
                  <a:pt x="4210246" y="3851363"/>
                  <a:pt x="4222813" y="3859741"/>
                  <a:pt x="4222813" y="3876498"/>
                </a:cubicBezTo>
                <a:cubicBezTo>
                  <a:pt x="4222813" y="3876498"/>
                  <a:pt x="4226538" y="3876498"/>
                  <a:pt x="4233985" y="3876498"/>
                </a:cubicBezTo>
                <a:lnTo>
                  <a:pt x="4245156" y="3876498"/>
                </a:lnTo>
                <a:lnTo>
                  <a:pt x="4256329" y="3898841"/>
                </a:lnTo>
                <a:cubicBezTo>
                  <a:pt x="4256329" y="3898841"/>
                  <a:pt x="4252604" y="3898841"/>
                  <a:pt x="4245156" y="3898841"/>
                </a:cubicBezTo>
                <a:cubicBezTo>
                  <a:pt x="4237710" y="3898841"/>
                  <a:pt x="4230261" y="3898841"/>
                  <a:pt x="4222813" y="3898841"/>
                </a:cubicBezTo>
                <a:cubicBezTo>
                  <a:pt x="4200471" y="3891394"/>
                  <a:pt x="4189299" y="3891394"/>
                  <a:pt x="4189299" y="3898841"/>
                </a:cubicBezTo>
                <a:lnTo>
                  <a:pt x="4166956" y="3910012"/>
                </a:lnTo>
                <a:cubicBezTo>
                  <a:pt x="4159509" y="3902565"/>
                  <a:pt x="4155785" y="3898841"/>
                  <a:pt x="4155785" y="3898841"/>
                </a:cubicBezTo>
                <a:cubicBezTo>
                  <a:pt x="4140889" y="3891394"/>
                  <a:pt x="4129718" y="3883946"/>
                  <a:pt x="4122271" y="3876498"/>
                </a:cubicBezTo>
                <a:cubicBezTo>
                  <a:pt x="4122271" y="3861603"/>
                  <a:pt x="4140889" y="3861603"/>
                  <a:pt x="4178128" y="3876498"/>
                </a:cubicBezTo>
                <a:lnTo>
                  <a:pt x="4166956" y="3854155"/>
                </a:lnTo>
                <a:lnTo>
                  <a:pt x="4155785" y="3854155"/>
                </a:lnTo>
                <a:cubicBezTo>
                  <a:pt x="4166956" y="3852293"/>
                  <a:pt x="4176732" y="3851363"/>
                  <a:pt x="4185110" y="3851363"/>
                </a:cubicBezTo>
                <a:close/>
                <a:moveTo>
                  <a:pt x="5666725" y="3845776"/>
                </a:moveTo>
                <a:cubicBezTo>
                  <a:pt x="5661140" y="3845776"/>
                  <a:pt x="5656485" y="3846707"/>
                  <a:pt x="5652762" y="3848569"/>
                </a:cubicBezTo>
                <a:cubicBezTo>
                  <a:pt x="5645314" y="3852293"/>
                  <a:pt x="5641590" y="3854155"/>
                  <a:pt x="5641590" y="3854155"/>
                </a:cubicBezTo>
                <a:cubicBezTo>
                  <a:pt x="5641590" y="3854155"/>
                  <a:pt x="5645314" y="3857880"/>
                  <a:pt x="5652762" y="3865326"/>
                </a:cubicBezTo>
                <a:cubicBezTo>
                  <a:pt x="5667656" y="3872774"/>
                  <a:pt x="5675104" y="3876498"/>
                  <a:pt x="5675104" y="3876498"/>
                </a:cubicBezTo>
                <a:cubicBezTo>
                  <a:pt x="5675104" y="3876498"/>
                  <a:pt x="5678828" y="3872774"/>
                  <a:pt x="5686276" y="3865326"/>
                </a:cubicBezTo>
                <a:cubicBezTo>
                  <a:pt x="5693724" y="3865326"/>
                  <a:pt x="5697447" y="3865326"/>
                  <a:pt x="5697447" y="3865326"/>
                </a:cubicBezTo>
                <a:lnTo>
                  <a:pt x="5719790" y="3854155"/>
                </a:lnTo>
                <a:cubicBezTo>
                  <a:pt x="5712342" y="3854155"/>
                  <a:pt x="5701171" y="3852293"/>
                  <a:pt x="5686276" y="3848569"/>
                </a:cubicBezTo>
                <a:cubicBezTo>
                  <a:pt x="5678828" y="3846707"/>
                  <a:pt x="5672311" y="3845776"/>
                  <a:pt x="5666725" y="3845776"/>
                </a:cubicBezTo>
                <a:close/>
                <a:moveTo>
                  <a:pt x="8646713" y="3842984"/>
                </a:moveTo>
                <a:cubicBezTo>
                  <a:pt x="8646713" y="3842984"/>
                  <a:pt x="8648576" y="3844846"/>
                  <a:pt x="8652299" y="3848569"/>
                </a:cubicBezTo>
                <a:cubicBezTo>
                  <a:pt x="8656022" y="3852293"/>
                  <a:pt x="8657885" y="3854155"/>
                  <a:pt x="8657885" y="3854155"/>
                </a:cubicBezTo>
                <a:cubicBezTo>
                  <a:pt x="8665333" y="3854155"/>
                  <a:pt x="8669056" y="3852293"/>
                  <a:pt x="8669056" y="3848569"/>
                </a:cubicBezTo>
                <a:cubicBezTo>
                  <a:pt x="8669056" y="3844846"/>
                  <a:pt x="8665333" y="3842984"/>
                  <a:pt x="8657885" y="3842984"/>
                </a:cubicBezTo>
                <a:cubicBezTo>
                  <a:pt x="8650436" y="3842984"/>
                  <a:pt x="8646713" y="3842984"/>
                  <a:pt x="8646713" y="3842984"/>
                </a:cubicBezTo>
                <a:close/>
                <a:moveTo>
                  <a:pt x="8495898" y="3842984"/>
                </a:moveTo>
                <a:cubicBezTo>
                  <a:pt x="8462384" y="3842984"/>
                  <a:pt x="8445627" y="3846707"/>
                  <a:pt x="8445627" y="3854155"/>
                </a:cubicBezTo>
                <a:cubicBezTo>
                  <a:pt x="8445627" y="3854155"/>
                  <a:pt x="8447488" y="3856017"/>
                  <a:pt x="8451213" y="3859741"/>
                </a:cubicBezTo>
                <a:cubicBezTo>
                  <a:pt x="8454936" y="3863464"/>
                  <a:pt x="8458661" y="3865326"/>
                  <a:pt x="8462384" y="3865326"/>
                </a:cubicBezTo>
                <a:cubicBezTo>
                  <a:pt x="8466107" y="3865326"/>
                  <a:pt x="8467970" y="3865326"/>
                  <a:pt x="8467970" y="3865326"/>
                </a:cubicBezTo>
                <a:cubicBezTo>
                  <a:pt x="8467970" y="3865326"/>
                  <a:pt x="8467970" y="3869050"/>
                  <a:pt x="8467970" y="3876498"/>
                </a:cubicBezTo>
                <a:cubicBezTo>
                  <a:pt x="8467970" y="3876498"/>
                  <a:pt x="8473555" y="3874637"/>
                  <a:pt x="8484727" y="3870912"/>
                </a:cubicBezTo>
                <a:cubicBezTo>
                  <a:pt x="8495898" y="3867189"/>
                  <a:pt x="8507070" y="3865326"/>
                  <a:pt x="8518241" y="3865326"/>
                </a:cubicBezTo>
                <a:cubicBezTo>
                  <a:pt x="8529412" y="3865326"/>
                  <a:pt x="8534998" y="3863464"/>
                  <a:pt x="8534998" y="3859741"/>
                </a:cubicBezTo>
                <a:cubicBezTo>
                  <a:pt x="8534998" y="3856017"/>
                  <a:pt x="8536861" y="3852293"/>
                  <a:pt x="8540584" y="3848569"/>
                </a:cubicBezTo>
                <a:cubicBezTo>
                  <a:pt x="8544308" y="3844846"/>
                  <a:pt x="8529412" y="3842984"/>
                  <a:pt x="8495898" y="3842984"/>
                </a:cubicBezTo>
                <a:close/>
                <a:moveTo>
                  <a:pt x="6937479" y="3842984"/>
                </a:moveTo>
                <a:lnTo>
                  <a:pt x="6926308" y="3854155"/>
                </a:lnTo>
                <a:lnTo>
                  <a:pt x="6937479" y="3854155"/>
                </a:lnTo>
                <a:cubicBezTo>
                  <a:pt x="6930032" y="3854155"/>
                  <a:pt x="6926308" y="3857880"/>
                  <a:pt x="6926308" y="3865326"/>
                </a:cubicBezTo>
                <a:cubicBezTo>
                  <a:pt x="6933756" y="3865326"/>
                  <a:pt x="6937479" y="3865326"/>
                  <a:pt x="6937479" y="3865326"/>
                </a:cubicBezTo>
                <a:cubicBezTo>
                  <a:pt x="6937479" y="3865326"/>
                  <a:pt x="6939342" y="3863464"/>
                  <a:pt x="6943065" y="3859741"/>
                </a:cubicBezTo>
                <a:cubicBezTo>
                  <a:pt x="6946788" y="3856017"/>
                  <a:pt x="6948650" y="3852293"/>
                  <a:pt x="6948650" y="3848569"/>
                </a:cubicBezTo>
                <a:cubicBezTo>
                  <a:pt x="6948650" y="3844846"/>
                  <a:pt x="6944926" y="3842984"/>
                  <a:pt x="6937479" y="3842984"/>
                </a:cubicBezTo>
                <a:close/>
                <a:moveTo>
                  <a:pt x="6233678" y="3842984"/>
                </a:moveTo>
                <a:cubicBezTo>
                  <a:pt x="6226230" y="3842984"/>
                  <a:pt x="6222506" y="3844846"/>
                  <a:pt x="6222506" y="3848569"/>
                </a:cubicBezTo>
                <a:cubicBezTo>
                  <a:pt x="6222506" y="3852293"/>
                  <a:pt x="6226230" y="3854155"/>
                  <a:pt x="6233678" y="3854155"/>
                </a:cubicBezTo>
                <a:lnTo>
                  <a:pt x="6222506" y="3865326"/>
                </a:lnTo>
                <a:cubicBezTo>
                  <a:pt x="6222506" y="3865326"/>
                  <a:pt x="6226230" y="3865326"/>
                  <a:pt x="6233678" y="3865326"/>
                </a:cubicBezTo>
                <a:cubicBezTo>
                  <a:pt x="6233678" y="3865326"/>
                  <a:pt x="6233678" y="3861603"/>
                  <a:pt x="6233678" y="3854155"/>
                </a:cubicBezTo>
                <a:cubicBezTo>
                  <a:pt x="6241126" y="3854155"/>
                  <a:pt x="6244849" y="3852293"/>
                  <a:pt x="6244849" y="3848569"/>
                </a:cubicBezTo>
                <a:cubicBezTo>
                  <a:pt x="6244849" y="3844846"/>
                  <a:pt x="6241126" y="3842984"/>
                  <a:pt x="6233678" y="3842984"/>
                </a:cubicBezTo>
                <a:close/>
                <a:moveTo>
                  <a:pt x="4826072" y="3842984"/>
                </a:moveTo>
                <a:cubicBezTo>
                  <a:pt x="4818626" y="3842984"/>
                  <a:pt x="4814901" y="3844846"/>
                  <a:pt x="4814901" y="3848569"/>
                </a:cubicBezTo>
                <a:cubicBezTo>
                  <a:pt x="4814901" y="3852293"/>
                  <a:pt x="4816763" y="3854155"/>
                  <a:pt x="4820487" y="3854155"/>
                </a:cubicBezTo>
                <a:cubicBezTo>
                  <a:pt x="4824211" y="3854155"/>
                  <a:pt x="4826072" y="3850430"/>
                  <a:pt x="4826072" y="3842984"/>
                </a:cubicBezTo>
                <a:close/>
                <a:moveTo>
                  <a:pt x="6870451" y="3831812"/>
                </a:moveTo>
                <a:cubicBezTo>
                  <a:pt x="6870451" y="3831812"/>
                  <a:pt x="6872312" y="3833673"/>
                  <a:pt x="6876036" y="3837398"/>
                </a:cubicBezTo>
                <a:cubicBezTo>
                  <a:pt x="6879758" y="3841123"/>
                  <a:pt x="6881622" y="3842984"/>
                  <a:pt x="6881622" y="3842984"/>
                </a:cubicBezTo>
                <a:lnTo>
                  <a:pt x="6892792" y="3831812"/>
                </a:lnTo>
                <a:close/>
                <a:moveTo>
                  <a:pt x="6300706" y="3831812"/>
                </a:moveTo>
                <a:cubicBezTo>
                  <a:pt x="6293258" y="3839259"/>
                  <a:pt x="6293258" y="3846707"/>
                  <a:pt x="6300706" y="3854155"/>
                </a:cubicBezTo>
                <a:cubicBezTo>
                  <a:pt x="6300706" y="3854155"/>
                  <a:pt x="6304431" y="3854155"/>
                  <a:pt x="6311878" y="3854155"/>
                </a:cubicBezTo>
                <a:cubicBezTo>
                  <a:pt x="6311878" y="3854155"/>
                  <a:pt x="6324911" y="3859741"/>
                  <a:pt x="6350977" y="3870912"/>
                </a:cubicBezTo>
                <a:cubicBezTo>
                  <a:pt x="6377044" y="3882084"/>
                  <a:pt x="6390077" y="3891394"/>
                  <a:pt x="6390077" y="3898841"/>
                </a:cubicBezTo>
                <a:cubicBezTo>
                  <a:pt x="6390077" y="3898841"/>
                  <a:pt x="6397525" y="3898841"/>
                  <a:pt x="6412420" y="3898841"/>
                </a:cubicBezTo>
                <a:cubicBezTo>
                  <a:pt x="6427316" y="3898841"/>
                  <a:pt x="6434764" y="3900703"/>
                  <a:pt x="6434764" y="3904426"/>
                </a:cubicBezTo>
                <a:cubicBezTo>
                  <a:pt x="6434764" y="3908151"/>
                  <a:pt x="6438486" y="3910012"/>
                  <a:pt x="6445934" y="3910012"/>
                </a:cubicBezTo>
                <a:cubicBezTo>
                  <a:pt x="6453382" y="3910012"/>
                  <a:pt x="6460830" y="3906288"/>
                  <a:pt x="6468278" y="3898841"/>
                </a:cubicBezTo>
                <a:lnTo>
                  <a:pt x="6479450" y="3887669"/>
                </a:lnTo>
                <a:cubicBezTo>
                  <a:pt x="6486898" y="3880223"/>
                  <a:pt x="6490621" y="3880223"/>
                  <a:pt x="6490621" y="3887669"/>
                </a:cubicBezTo>
                <a:lnTo>
                  <a:pt x="6501792" y="3876498"/>
                </a:lnTo>
                <a:cubicBezTo>
                  <a:pt x="6494344" y="3869050"/>
                  <a:pt x="6488759" y="3867189"/>
                  <a:pt x="6485034" y="3870912"/>
                </a:cubicBezTo>
                <a:cubicBezTo>
                  <a:pt x="6481312" y="3874637"/>
                  <a:pt x="6479450" y="3872774"/>
                  <a:pt x="6479450" y="3865326"/>
                </a:cubicBezTo>
                <a:cubicBezTo>
                  <a:pt x="6479450" y="3857880"/>
                  <a:pt x="6472002" y="3857880"/>
                  <a:pt x="6457106" y="3865326"/>
                </a:cubicBezTo>
                <a:cubicBezTo>
                  <a:pt x="6449659" y="3865326"/>
                  <a:pt x="6444073" y="3865326"/>
                  <a:pt x="6440350" y="3865326"/>
                </a:cubicBezTo>
                <a:cubicBezTo>
                  <a:pt x="6436625" y="3865326"/>
                  <a:pt x="6432902" y="3863464"/>
                  <a:pt x="6429178" y="3859741"/>
                </a:cubicBezTo>
                <a:cubicBezTo>
                  <a:pt x="6425454" y="3856017"/>
                  <a:pt x="6419868" y="3854155"/>
                  <a:pt x="6412420" y="3854155"/>
                </a:cubicBezTo>
                <a:cubicBezTo>
                  <a:pt x="6404972" y="3854155"/>
                  <a:pt x="6399386" y="3850430"/>
                  <a:pt x="6395664" y="3842984"/>
                </a:cubicBezTo>
                <a:cubicBezTo>
                  <a:pt x="6391940" y="3835536"/>
                  <a:pt x="6380768" y="3831812"/>
                  <a:pt x="6362149" y="3831812"/>
                </a:cubicBezTo>
                <a:cubicBezTo>
                  <a:pt x="6343529" y="3831812"/>
                  <a:pt x="6332358" y="3833673"/>
                  <a:pt x="6328635" y="3837398"/>
                </a:cubicBezTo>
                <a:cubicBezTo>
                  <a:pt x="6324911" y="3841123"/>
                  <a:pt x="6319326" y="3842984"/>
                  <a:pt x="6311878" y="3842984"/>
                </a:cubicBezTo>
                <a:cubicBezTo>
                  <a:pt x="6304431" y="3842984"/>
                  <a:pt x="6300706" y="3839259"/>
                  <a:pt x="6300706" y="3831812"/>
                </a:cubicBezTo>
                <a:close/>
                <a:moveTo>
                  <a:pt x="6278363" y="3831812"/>
                </a:moveTo>
                <a:cubicBezTo>
                  <a:pt x="6278363" y="3839259"/>
                  <a:pt x="6280226" y="3842984"/>
                  <a:pt x="6283949" y="3842984"/>
                </a:cubicBezTo>
                <a:cubicBezTo>
                  <a:pt x="6287672" y="3842984"/>
                  <a:pt x="6289535" y="3841123"/>
                  <a:pt x="6289535" y="3837398"/>
                </a:cubicBezTo>
                <a:cubicBezTo>
                  <a:pt x="6289535" y="3833673"/>
                  <a:pt x="6285811" y="3831812"/>
                  <a:pt x="6278363" y="3831812"/>
                </a:cubicBezTo>
                <a:close/>
                <a:moveTo>
                  <a:pt x="5596905" y="3831812"/>
                </a:moveTo>
                <a:cubicBezTo>
                  <a:pt x="5596905" y="3831812"/>
                  <a:pt x="5600628" y="3835536"/>
                  <a:pt x="5608075" y="3842984"/>
                </a:cubicBezTo>
                <a:cubicBezTo>
                  <a:pt x="5615523" y="3842984"/>
                  <a:pt x="5615523" y="3841123"/>
                  <a:pt x="5608075" y="3837398"/>
                </a:cubicBezTo>
                <a:cubicBezTo>
                  <a:pt x="5600628" y="3833673"/>
                  <a:pt x="5596905" y="3831812"/>
                  <a:pt x="5596905" y="3831812"/>
                </a:cubicBezTo>
                <a:close/>
                <a:moveTo>
                  <a:pt x="4971302" y="3831812"/>
                </a:moveTo>
                <a:lnTo>
                  <a:pt x="4982474" y="3842984"/>
                </a:lnTo>
                <a:cubicBezTo>
                  <a:pt x="4989921" y="3842984"/>
                  <a:pt x="4989921" y="3839259"/>
                  <a:pt x="4982474" y="3831812"/>
                </a:cubicBezTo>
                <a:close/>
                <a:moveTo>
                  <a:pt x="5370682" y="3826227"/>
                </a:moveTo>
                <a:cubicBezTo>
                  <a:pt x="5361372" y="3826227"/>
                  <a:pt x="5354855" y="3828089"/>
                  <a:pt x="5351131" y="3831812"/>
                </a:cubicBezTo>
                <a:cubicBezTo>
                  <a:pt x="5351131" y="3831812"/>
                  <a:pt x="5360442" y="3835536"/>
                  <a:pt x="5379060" y="3842984"/>
                </a:cubicBezTo>
                <a:cubicBezTo>
                  <a:pt x="5397679" y="3850430"/>
                  <a:pt x="5418160" y="3856017"/>
                  <a:pt x="5440504" y="3859741"/>
                </a:cubicBezTo>
                <a:cubicBezTo>
                  <a:pt x="5462847" y="3863464"/>
                  <a:pt x="5475879" y="3865326"/>
                  <a:pt x="5479604" y="3865326"/>
                </a:cubicBezTo>
                <a:cubicBezTo>
                  <a:pt x="5483327" y="3865326"/>
                  <a:pt x="5483327" y="3863464"/>
                  <a:pt x="5479604" y="3859741"/>
                </a:cubicBezTo>
                <a:cubicBezTo>
                  <a:pt x="5475879" y="3856017"/>
                  <a:pt x="5470295" y="3854155"/>
                  <a:pt x="5462847" y="3854155"/>
                </a:cubicBezTo>
                <a:cubicBezTo>
                  <a:pt x="5455399" y="3854155"/>
                  <a:pt x="5451675" y="3854155"/>
                  <a:pt x="5451675" y="3854155"/>
                </a:cubicBezTo>
                <a:cubicBezTo>
                  <a:pt x="5451675" y="3846707"/>
                  <a:pt x="5436779" y="3839259"/>
                  <a:pt x="5406990" y="3831812"/>
                </a:cubicBezTo>
                <a:cubicBezTo>
                  <a:pt x="5392093" y="3828089"/>
                  <a:pt x="5379991" y="3826227"/>
                  <a:pt x="5370682" y="3826227"/>
                </a:cubicBezTo>
                <a:close/>
                <a:moveTo>
                  <a:pt x="8413509" y="3824829"/>
                </a:moveTo>
                <a:cubicBezTo>
                  <a:pt x="8410715" y="3823900"/>
                  <a:pt x="8408388" y="3824366"/>
                  <a:pt x="8406527" y="3826227"/>
                </a:cubicBezTo>
                <a:cubicBezTo>
                  <a:pt x="8402804" y="3829950"/>
                  <a:pt x="8404664" y="3835536"/>
                  <a:pt x="8412113" y="3842984"/>
                </a:cubicBezTo>
                <a:lnTo>
                  <a:pt x="8423284" y="3854155"/>
                </a:lnTo>
                <a:cubicBezTo>
                  <a:pt x="8430731" y="3846707"/>
                  <a:pt x="8430731" y="3839259"/>
                  <a:pt x="8423284" y="3831812"/>
                </a:cubicBezTo>
                <a:cubicBezTo>
                  <a:pt x="8419559" y="3828089"/>
                  <a:pt x="8416301" y="3825762"/>
                  <a:pt x="8413509" y="3824829"/>
                </a:cubicBezTo>
                <a:close/>
                <a:moveTo>
                  <a:pt x="6768511" y="3824829"/>
                </a:moveTo>
                <a:cubicBezTo>
                  <a:pt x="6767578" y="3823900"/>
                  <a:pt x="6766182" y="3824366"/>
                  <a:pt x="6764321" y="3826227"/>
                </a:cubicBezTo>
                <a:cubicBezTo>
                  <a:pt x="6760598" y="3829950"/>
                  <a:pt x="6758736" y="3831812"/>
                  <a:pt x="6758736" y="3831812"/>
                </a:cubicBezTo>
                <a:lnTo>
                  <a:pt x="6769907" y="3831812"/>
                </a:lnTo>
                <a:cubicBezTo>
                  <a:pt x="6769907" y="3828089"/>
                  <a:pt x="6769440" y="3825762"/>
                  <a:pt x="6768511" y="3824829"/>
                </a:cubicBezTo>
                <a:close/>
                <a:moveTo>
                  <a:pt x="8925999" y="3820641"/>
                </a:moveTo>
                <a:cubicBezTo>
                  <a:pt x="8925999" y="3820641"/>
                  <a:pt x="8927862" y="3820641"/>
                  <a:pt x="8931585" y="3820641"/>
                </a:cubicBezTo>
                <a:cubicBezTo>
                  <a:pt x="8935308" y="3820641"/>
                  <a:pt x="8944619" y="3820641"/>
                  <a:pt x="8959515" y="3820641"/>
                </a:cubicBezTo>
                <a:cubicBezTo>
                  <a:pt x="8981856" y="3828089"/>
                  <a:pt x="8994890" y="3833673"/>
                  <a:pt x="8998614" y="3837398"/>
                </a:cubicBezTo>
                <a:cubicBezTo>
                  <a:pt x="9002338" y="3841123"/>
                  <a:pt x="9007923" y="3842984"/>
                  <a:pt x="9015372" y="3842984"/>
                </a:cubicBezTo>
                <a:cubicBezTo>
                  <a:pt x="9022820" y="3842984"/>
                  <a:pt x="9026543" y="3844846"/>
                  <a:pt x="9026543" y="3848569"/>
                </a:cubicBezTo>
                <a:cubicBezTo>
                  <a:pt x="9026543" y="3852293"/>
                  <a:pt x="9030266" y="3854155"/>
                  <a:pt x="9037714" y="3854155"/>
                </a:cubicBezTo>
                <a:cubicBezTo>
                  <a:pt x="9045163" y="3854155"/>
                  <a:pt x="9048886" y="3857880"/>
                  <a:pt x="9048886" y="3865326"/>
                </a:cubicBezTo>
                <a:cubicBezTo>
                  <a:pt x="9033991" y="3865326"/>
                  <a:pt x="9026543" y="3861603"/>
                  <a:pt x="9026543" y="3854155"/>
                </a:cubicBezTo>
                <a:cubicBezTo>
                  <a:pt x="9019095" y="3854155"/>
                  <a:pt x="8993029" y="3850430"/>
                  <a:pt x="8948342" y="3842984"/>
                </a:cubicBezTo>
                <a:cubicBezTo>
                  <a:pt x="8940895" y="3835536"/>
                  <a:pt x="8937172" y="3835536"/>
                  <a:pt x="8937172" y="3842984"/>
                </a:cubicBezTo>
                <a:cubicBezTo>
                  <a:pt x="8937172" y="3850430"/>
                  <a:pt x="8935308" y="3854155"/>
                  <a:pt x="8931585" y="3854155"/>
                </a:cubicBezTo>
                <a:cubicBezTo>
                  <a:pt x="8927862" y="3854155"/>
                  <a:pt x="8925999" y="3850430"/>
                  <a:pt x="8925999" y="3842984"/>
                </a:cubicBezTo>
                <a:cubicBezTo>
                  <a:pt x="8925999" y="3835536"/>
                  <a:pt x="8925999" y="3831812"/>
                  <a:pt x="8925999" y="3831812"/>
                </a:cubicBezTo>
                <a:close/>
                <a:moveTo>
                  <a:pt x="8367426" y="3820641"/>
                </a:moveTo>
                <a:lnTo>
                  <a:pt x="8356256" y="3831812"/>
                </a:lnTo>
                <a:cubicBezTo>
                  <a:pt x="8356256" y="3831812"/>
                  <a:pt x="8359978" y="3831812"/>
                  <a:pt x="8367426" y="3831812"/>
                </a:cubicBezTo>
                <a:cubicBezTo>
                  <a:pt x="8367426" y="3824366"/>
                  <a:pt x="8367426" y="3820641"/>
                  <a:pt x="8367426" y="3820641"/>
                </a:cubicBezTo>
                <a:close/>
                <a:moveTo>
                  <a:pt x="6155477" y="3820641"/>
                </a:moveTo>
                <a:lnTo>
                  <a:pt x="6166648" y="3831812"/>
                </a:lnTo>
                <a:lnTo>
                  <a:pt x="6211335" y="3842984"/>
                </a:lnTo>
                <a:lnTo>
                  <a:pt x="6200162" y="3831812"/>
                </a:lnTo>
                <a:cubicBezTo>
                  <a:pt x="6192715" y="3831812"/>
                  <a:pt x="6187130" y="3829950"/>
                  <a:pt x="6183405" y="3826227"/>
                </a:cubicBezTo>
                <a:cubicBezTo>
                  <a:pt x="6179682" y="3822502"/>
                  <a:pt x="6175958" y="3820641"/>
                  <a:pt x="6172234" y="3820641"/>
                </a:cubicBezTo>
                <a:cubicBezTo>
                  <a:pt x="6168511" y="3820641"/>
                  <a:pt x="6166648" y="3820641"/>
                  <a:pt x="6166648" y="3820641"/>
                </a:cubicBezTo>
                <a:cubicBezTo>
                  <a:pt x="6159201" y="3820641"/>
                  <a:pt x="6155477" y="3820641"/>
                  <a:pt x="6155477" y="3820641"/>
                </a:cubicBezTo>
                <a:close/>
                <a:moveTo>
                  <a:pt x="5574561" y="3820641"/>
                </a:moveTo>
                <a:cubicBezTo>
                  <a:pt x="5567114" y="3820641"/>
                  <a:pt x="5561528" y="3822502"/>
                  <a:pt x="5557804" y="3826227"/>
                </a:cubicBezTo>
                <a:cubicBezTo>
                  <a:pt x="5554080" y="3829950"/>
                  <a:pt x="5555941" y="3831812"/>
                  <a:pt x="5563389" y="3831812"/>
                </a:cubicBezTo>
                <a:cubicBezTo>
                  <a:pt x="5570837" y="3839259"/>
                  <a:pt x="5574561" y="3839259"/>
                  <a:pt x="5574561" y="3831812"/>
                </a:cubicBezTo>
                <a:cubicBezTo>
                  <a:pt x="5574561" y="3831812"/>
                  <a:pt x="5574561" y="3828089"/>
                  <a:pt x="5574561" y="3820641"/>
                </a:cubicBezTo>
                <a:close/>
                <a:moveTo>
                  <a:pt x="4680844" y="3820641"/>
                </a:moveTo>
                <a:cubicBezTo>
                  <a:pt x="4688291" y="3835536"/>
                  <a:pt x="4695739" y="3839259"/>
                  <a:pt x="4703187" y="3831812"/>
                </a:cubicBezTo>
                <a:lnTo>
                  <a:pt x="4703187" y="3820641"/>
                </a:lnTo>
                <a:cubicBezTo>
                  <a:pt x="4695739" y="3820641"/>
                  <a:pt x="4692016" y="3820641"/>
                  <a:pt x="4692016" y="3820641"/>
                </a:cubicBezTo>
                <a:cubicBezTo>
                  <a:pt x="4684568" y="3820641"/>
                  <a:pt x="4680844" y="3820641"/>
                  <a:pt x="4680844" y="3820641"/>
                </a:cubicBezTo>
                <a:close/>
                <a:moveTo>
                  <a:pt x="8514051" y="3813659"/>
                </a:moveTo>
                <a:cubicBezTo>
                  <a:pt x="8511259" y="3812728"/>
                  <a:pt x="8508932" y="3813193"/>
                  <a:pt x="8507070" y="3815055"/>
                </a:cubicBezTo>
                <a:cubicBezTo>
                  <a:pt x="8503347" y="3818779"/>
                  <a:pt x="8490312" y="3820641"/>
                  <a:pt x="8467970" y="3820641"/>
                </a:cubicBezTo>
                <a:cubicBezTo>
                  <a:pt x="8460521" y="3820641"/>
                  <a:pt x="8456798" y="3820641"/>
                  <a:pt x="8456798" y="3820641"/>
                </a:cubicBezTo>
                <a:lnTo>
                  <a:pt x="8512655" y="3842984"/>
                </a:lnTo>
                <a:lnTo>
                  <a:pt x="8512655" y="3831812"/>
                </a:lnTo>
                <a:cubicBezTo>
                  <a:pt x="8512655" y="3824366"/>
                  <a:pt x="8516378" y="3820641"/>
                  <a:pt x="8523827" y="3820641"/>
                </a:cubicBezTo>
                <a:cubicBezTo>
                  <a:pt x="8520103" y="3816918"/>
                  <a:pt x="8516844" y="3814589"/>
                  <a:pt x="8514051" y="3813659"/>
                </a:cubicBezTo>
                <a:close/>
                <a:moveTo>
                  <a:pt x="8434455" y="3809469"/>
                </a:moveTo>
                <a:lnTo>
                  <a:pt x="8434455" y="3820641"/>
                </a:lnTo>
                <a:cubicBezTo>
                  <a:pt x="8434455" y="3820641"/>
                  <a:pt x="8438179" y="3820641"/>
                  <a:pt x="8445627" y="3820641"/>
                </a:cubicBezTo>
                <a:close/>
                <a:moveTo>
                  <a:pt x="8384184" y="3809469"/>
                </a:moveTo>
                <a:cubicBezTo>
                  <a:pt x="8380460" y="3809469"/>
                  <a:pt x="8378598" y="3813193"/>
                  <a:pt x="8378598" y="3820641"/>
                </a:cubicBezTo>
                <a:cubicBezTo>
                  <a:pt x="8378598" y="3828089"/>
                  <a:pt x="8382322" y="3831812"/>
                  <a:pt x="8389770" y="3831812"/>
                </a:cubicBezTo>
                <a:cubicBezTo>
                  <a:pt x="8389770" y="3831812"/>
                  <a:pt x="8391631" y="3829950"/>
                  <a:pt x="8395356" y="3826227"/>
                </a:cubicBezTo>
                <a:cubicBezTo>
                  <a:pt x="8399079" y="3822502"/>
                  <a:pt x="8400941" y="3820641"/>
                  <a:pt x="8400941" y="3820641"/>
                </a:cubicBezTo>
                <a:cubicBezTo>
                  <a:pt x="8400941" y="3813193"/>
                  <a:pt x="8397217" y="3809469"/>
                  <a:pt x="8389770" y="3809469"/>
                </a:cubicBezTo>
                <a:cubicBezTo>
                  <a:pt x="8389770" y="3809469"/>
                  <a:pt x="8387906" y="3809469"/>
                  <a:pt x="8384184" y="3809469"/>
                </a:cubicBezTo>
                <a:close/>
                <a:moveTo>
                  <a:pt x="8300398" y="3809469"/>
                </a:moveTo>
                <a:lnTo>
                  <a:pt x="8289226" y="3820641"/>
                </a:lnTo>
                <a:cubicBezTo>
                  <a:pt x="8289226" y="3820641"/>
                  <a:pt x="8289226" y="3824366"/>
                  <a:pt x="8289226" y="3831812"/>
                </a:cubicBezTo>
                <a:lnTo>
                  <a:pt x="8300398" y="3831812"/>
                </a:lnTo>
                <a:cubicBezTo>
                  <a:pt x="8300398" y="3824366"/>
                  <a:pt x="8304122" y="3820641"/>
                  <a:pt x="8311569" y="3820641"/>
                </a:cubicBezTo>
                <a:lnTo>
                  <a:pt x="8311569" y="3809469"/>
                </a:lnTo>
                <a:cubicBezTo>
                  <a:pt x="8304122" y="3809469"/>
                  <a:pt x="8300398" y="3809469"/>
                  <a:pt x="8300398" y="3809469"/>
                </a:cubicBezTo>
                <a:close/>
                <a:moveTo>
                  <a:pt x="5328789" y="3809469"/>
                </a:moveTo>
                <a:cubicBezTo>
                  <a:pt x="5313894" y="3816916"/>
                  <a:pt x="5313894" y="3824366"/>
                  <a:pt x="5328789" y="3831812"/>
                </a:cubicBezTo>
                <a:cubicBezTo>
                  <a:pt x="5336237" y="3831812"/>
                  <a:pt x="5339960" y="3831812"/>
                  <a:pt x="5339960" y="3831812"/>
                </a:cubicBezTo>
                <a:cubicBezTo>
                  <a:pt x="5339960" y="3824366"/>
                  <a:pt x="5339960" y="3820641"/>
                  <a:pt x="5339960" y="3820641"/>
                </a:cubicBezTo>
                <a:close/>
                <a:moveTo>
                  <a:pt x="3586040" y="3809469"/>
                </a:moveTo>
                <a:cubicBezTo>
                  <a:pt x="3593487" y="3816916"/>
                  <a:pt x="3606521" y="3822502"/>
                  <a:pt x="3625140" y="3826227"/>
                </a:cubicBezTo>
                <a:cubicBezTo>
                  <a:pt x="3643758" y="3829950"/>
                  <a:pt x="3660515" y="3835536"/>
                  <a:pt x="3675413" y="3842984"/>
                </a:cubicBezTo>
                <a:cubicBezTo>
                  <a:pt x="3690308" y="3850430"/>
                  <a:pt x="3701479" y="3857880"/>
                  <a:pt x="3708927" y="3865326"/>
                </a:cubicBezTo>
                <a:cubicBezTo>
                  <a:pt x="3723823" y="3865326"/>
                  <a:pt x="3746165" y="3872774"/>
                  <a:pt x="3775955" y="3887669"/>
                </a:cubicBezTo>
                <a:cubicBezTo>
                  <a:pt x="3783402" y="3895117"/>
                  <a:pt x="3794575" y="3900703"/>
                  <a:pt x="3809471" y="3904426"/>
                </a:cubicBezTo>
                <a:cubicBezTo>
                  <a:pt x="3824366" y="3908151"/>
                  <a:pt x="3831812" y="3910012"/>
                  <a:pt x="3831812" y="3910012"/>
                </a:cubicBezTo>
                <a:cubicBezTo>
                  <a:pt x="3846707" y="3917460"/>
                  <a:pt x="3865326" y="3926769"/>
                  <a:pt x="3887669" y="3937942"/>
                </a:cubicBezTo>
                <a:cubicBezTo>
                  <a:pt x="3910012" y="3949112"/>
                  <a:pt x="3921183" y="3954699"/>
                  <a:pt x="3921183" y="3954699"/>
                </a:cubicBezTo>
                <a:cubicBezTo>
                  <a:pt x="3921183" y="3962145"/>
                  <a:pt x="3910012" y="3962145"/>
                  <a:pt x="3887669" y="3954699"/>
                </a:cubicBezTo>
                <a:cubicBezTo>
                  <a:pt x="3835537" y="3924908"/>
                  <a:pt x="3798299" y="3910012"/>
                  <a:pt x="3775955" y="3910012"/>
                </a:cubicBezTo>
                <a:cubicBezTo>
                  <a:pt x="3775955" y="3910012"/>
                  <a:pt x="3768508" y="3906288"/>
                  <a:pt x="3753611" y="3898841"/>
                </a:cubicBezTo>
                <a:lnTo>
                  <a:pt x="3675413" y="3865326"/>
                </a:lnTo>
                <a:cubicBezTo>
                  <a:pt x="3638174" y="3850430"/>
                  <a:pt x="3619555" y="3842984"/>
                  <a:pt x="3619555" y="3842984"/>
                </a:cubicBezTo>
                <a:cubicBezTo>
                  <a:pt x="3612107" y="3842984"/>
                  <a:pt x="3606521" y="3841123"/>
                  <a:pt x="3602797" y="3837398"/>
                </a:cubicBezTo>
                <a:cubicBezTo>
                  <a:pt x="3599074" y="3833673"/>
                  <a:pt x="3593487" y="3831812"/>
                  <a:pt x="3586040" y="3831812"/>
                </a:cubicBezTo>
                <a:close/>
                <a:moveTo>
                  <a:pt x="5513816" y="3805978"/>
                </a:moveTo>
                <a:cubicBezTo>
                  <a:pt x="5511489" y="3806444"/>
                  <a:pt x="5509395" y="3807607"/>
                  <a:pt x="5507532" y="3809469"/>
                </a:cubicBezTo>
                <a:cubicBezTo>
                  <a:pt x="5500084" y="3816916"/>
                  <a:pt x="5500084" y="3822502"/>
                  <a:pt x="5507532" y="3826227"/>
                </a:cubicBezTo>
                <a:cubicBezTo>
                  <a:pt x="5514980" y="3829950"/>
                  <a:pt x="5518704" y="3828089"/>
                  <a:pt x="5518704" y="3820641"/>
                </a:cubicBezTo>
                <a:cubicBezTo>
                  <a:pt x="5518704" y="3820641"/>
                  <a:pt x="5520566" y="3820641"/>
                  <a:pt x="5524289" y="3820641"/>
                </a:cubicBezTo>
                <a:cubicBezTo>
                  <a:pt x="5528013" y="3820641"/>
                  <a:pt x="5529875" y="3824366"/>
                  <a:pt x="5529875" y="3831812"/>
                </a:cubicBezTo>
                <a:cubicBezTo>
                  <a:pt x="5544770" y="3831812"/>
                  <a:pt x="5552218" y="3831812"/>
                  <a:pt x="5552218" y="3831812"/>
                </a:cubicBezTo>
                <a:cubicBezTo>
                  <a:pt x="5552218" y="3831812"/>
                  <a:pt x="5548494" y="3828089"/>
                  <a:pt x="5541046" y="3820641"/>
                </a:cubicBezTo>
                <a:cubicBezTo>
                  <a:pt x="5529875" y="3809469"/>
                  <a:pt x="5520798" y="3804582"/>
                  <a:pt x="5513816" y="3805978"/>
                </a:cubicBezTo>
                <a:close/>
                <a:moveTo>
                  <a:pt x="8223594" y="3803884"/>
                </a:moveTo>
                <a:cubicBezTo>
                  <a:pt x="8224525" y="3803884"/>
                  <a:pt x="8225921" y="3805745"/>
                  <a:pt x="8227782" y="3809469"/>
                </a:cubicBezTo>
                <a:cubicBezTo>
                  <a:pt x="8231507" y="3816916"/>
                  <a:pt x="8229646" y="3816916"/>
                  <a:pt x="8222198" y="3809469"/>
                </a:cubicBezTo>
                <a:cubicBezTo>
                  <a:pt x="8222198" y="3805745"/>
                  <a:pt x="8222663" y="3803884"/>
                  <a:pt x="8223594" y="3803884"/>
                </a:cubicBezTo>
                <a:close/>
                <a:moveTo>
                  <a:pt x="8188684" y="3798298"/>
                </a:moveTo>
                <a:lnTo>
                  <a:pt x="8199854" y="3809469"/>
                </a:lnTo>
                <a:lnTo>
                  <a:pt x="8199854" y="3798298"/>
                </a:lnTo>
                <a:cubicBezTo>
                  <a:pt x="8199854" y="3798298"/>
                  <a:pt x="8196132" y="3798298"/>
                  <a:pt x="8188684" y="3798298"/>
                </a:cubicBezTo>
                <a:close/>
                <a:moveTo>
                  <a:pt x="6200162" y="3798298"/>
                </a:moveTo>
                <a:lnTo>
                  <a:pt x="6200162" y="3820641"/>
                </a:lnTo>
                <a:cubicBezTo>
                  <a:pt x="6215058" y="3820641"/>
                  <a:pt x="6226230" y="3820641"/>
                  <a:pt x="6233678" y="3820641"/>
                </a:cubicBezTo>
                <a:cubicBezTo>
                  <a:pt x="6226230" y="3820641"/>
                  <a:pt x="6222506" y="3816916"/>
                  <a:pt x="6222506" y="3809469"/>
                </a:cubicBezTo>
                <a:cubicBezTo>
                  <a:pt x="6222506" y="3802022"/>
                  <a:pt x="6218782" y="3798298"/>
                  <a:pt x="6211335" y="3798298"/>
                </a:cubicBezTo>
                <a:close/>
                <a:moveTo>
                  <a:pt x="4736701" y="3798298"/>
                </a:moveTo>
                <a:lnTo>
                  <a:pt x="4747873" y="3809469"/>
                </a:lnTo>
                <a:lnTo>
                  <a:pt x="4759044" y="3809469"/>
                </a:lnTo>
                <a:cubicBezTo>
                  <a:pt x="4759044" y="3802022"/>
                  <a:pt x="4757182" y="3798298"/>
                  <a:pt x="4753458" y="3798298"/>
                </a:cubicBezTo>
                <a:cubicBezTo>
                  <a:pt x="4749735" y="3798298"/>
                  <a:pt x="4744149" y="3798298"/>
                  <a:pt x="4736701" y="3798298"/>
                </a:cubicBezTo>
                <a:close/>
                <a:moveTo>
                  <a:pt x="3921183" y="3798298"/>
                </a:moveTo>
                <a:cubicBezTo>
                  <a:pt x="3928631" y="3798298"/>
                  <a:pt x="3934217" y="3802022"/>
                  <a:pt x="3937942" y="3809469"/>
                </a:cubicBezTo>
                <a:cubicBezTo>
                  <a:pt x="3941665" y="3816916"/>
                  <a:pt x="3941665" y="3820641"/>
                  <a:pt x="3937942" y="3820641"/>
                </a:cubicBezTo>
                <a:cubicBezTo>
                  <a:pt x="3934217" y="3820641"/>
                  <a:pt x="3928631" y="3820641"/>
                  <a:pt x="3921183" y="3820641"/>
                </a:cubicBezTo>
                <a:lnTo>
                  <a:pt x="3910012" y="3809469"/>
                </a:lnTo>
                <a:cubicBezTo>
                  <a:pt x="3902565" y="3809469"/>
                  <a:pt x="3906288" y="3805745"/>
                  <a:pt x="3921183" y="3798298"/>
                </a:cubicBezTo>
                <a:close/>
                <a:moveTo>
                  <a:pt x="8336704" y="3792712"/>
                </a:moveTo>
                <a:cubicBezTo>
                  <a:pt x="8334843" y="3792712"/>
                  <a:pt x="8333912" y="3794575"/>
                  <a:pt x="8333912" y="3798298"/>
                </a:cubicBezTo>
                <a:lnTo>
                  <a:pt x="8345083" y="3798298"/>
                </a:lnTo>
                <a:cubicBezTo>
                  <a:pt x="8341360" y="3794575"/>
                  <a:pt x="8338566" y="3792712"/>
                  <a:pt x="8336704" y="3792712"/>
                </a:cubicBezTo>
                <a:close/>
                <a:moveTo>
                  <a:pt x="8250126" y="3792712"/>
                </a:moveTo>
                <a:cubicBezTo>
                  <a:pt x="8246402" y="3792712"/>
                  <a:pt x="8240816" y="3794575"/>
                  <a:pt x="8233368" y="3798298"/>
                </a:cubicBezTo>
                <a:cubicBezTo>
                  <a:pt x="8218474" y="3798298"/>
                  <a:pt x="8211026" y="3798298"/>
                  <a:pt x="8211026" y="3798298"/>
                </a:cubicBezTo>
                <a:lnTo>
                  <a:pt x="8222198" y="3809469"/>
                </a:lnTo>
                <a:cubicBezTo>
                  <a:pt x="8214748" y="3809469"/>
                  <a:pt x="8211026" y="3813193"/>
                  <a:pt x="8211026" y="3820641"/>
                </a:cubicBezTo>
                <a:lnTo>
                  <a:pt x="8211026" y="3831812"/>
                </a:lnTo>
                <a:lnTo>
                  <a:pt x="8222198" y="3831812"/>
                </a:lnTo>
                <a:cubicBezTo>
                  <a:pt x="8229646" y="3831812"/>
                  <a:pt x="8238955" y="3829950"/>
                  <a:pt x="8250126" y="3826227"/>
                </a:cubicBezTo>
                <a:cubicBezTo>
                  <a:pt x="8261298" y="3822502"/>
                  <a:pt x="8265021" y="3818779"/>
                  <a:pt x="8261298" y="3815055"/>
                </a:cubicBezTo>
                <a:cubicBezTo>
                  <a:pt x="8257575" y="3811330"/>
                  <a:pt x="8255712" y="3805745"/>
                  <a:pt x="8255712" y="3798298"/>
                </a:cubicBezTo>
                <a:cubicBezTo>
                  <a:pt x="8255712" y="3794575"/>
                  <a:pt x="8253850" y="3792712"/>
                  <a:pt x="8250126" y="3792712"/>
                </a:cubicBezTo>
                <a:close/>
                <a:moveTo>
                  <a:pt x="8814285" y="3787127"/>
                </a:moveTo>
                <a:cubicBezTo>
                  <a:pt x="8806837" y="3787127"/>
                  <a:pt x="8803114" y="3788988"/>
                  <a:pt x="8803114" y="3792712"/>
                </a:cubicBezTo>
                <a:cubicBezTo>
                  <a:pt x="8803114" y="3796436"/>
                  <a:pt x="8804975" y="3798298"/>
                  <a:pt x="8808700" y="3798298"/>
                </a:cubicBezTo>
                <a:cubicBezTo>
                  <a:pt x="8812423" y="3798298"/>
                  <a:pt x="8814285" y="3794573"/>
                  <a:pt x="8814285" y="3787127"/>
                </a:cubicBezTo>
                <a:close/>
                <a:moveTo>
                  <a:pt x="8702570" y="3787127"/>
                </a:moveTo>
                <a:cubicBezTo>
                  <a:pt x="8702570" y="3787127"/>
                  <a:pt x="8702570" y="3790850"/>
                  <a:pt x="8702570" y="3798298"/>
                </a:cubicBezTo>
                <a:lnTo>
                  <a:pt x="8713742" y="3809469"/>
                </a:lnTo>
                <a:cubicBezTo>
                  <a:pt x="8721190" y="3802022"/>
                  <a:pt x="8724913" y="3796436"/>
                  <a:pt x="8724913" y="3792712"/>
                </a:cubicBezTo>
                <a:cubicBezTo>
                  <a:pt x="8724913" y="3788988"/>
                  <a:pt x="8721190" y="3787127"/>
                  <a:pt x="8713742" y="3787127"/>
                </a:cubicBezTo>
                <a:close/>
                <a:moveTo>
                  <a:pt x="8278055" y="3787127"/>
                </a:moveTo>
                <a:cubicBezTo>
                  <a:pt x="8278055" y="3787127"/>
                  <a:pt x="8274332" y="3790850"/>
                  <a:pt x="8266883" y="3798298"/>
                </a:cubicBezTo>
                <a:lnTo>
                  <a:pt x="8278055" y="3798298"/>
                </a:lnTo>
                <a:close/>
                <a:moveTo>
                  <a:pt x="6099620" y="3787127"/>
                </a:moveTo>
                <a:lnTo>
                  <a:pt x="6099620" y="3798298"/>
                </a:lnTo>
                <a:lnTo>
                  <a:pt x="6110791" y="3798298"/>
                </a:lnTo>
                <a:cubicBezTo>
                  <a:pt x="6110791" y="3790850"/>
                  <a:pt x="6107068" y="3787127"/>
                  <a:pt x="6099620" y="3787127"/>
                </a:cubicBezTo>
                <a:close/>
                <a:moveTo>
                  <a:pt x="5284103" y="3787127"/>
                </a:moveTo>
                <a:lnTo>
                  <a:pt x="5250589" y="3798298"/>
                </a:lnTo>
                <a:cubicBezTo>
                  <a:pt x="5250589" y="3805745"/>
                  <a:pt x="5265485" y="3805745"/>
                  <a:pt x="5295274" y="3798298"/>
                </a:cubicBezTo>
                <a:close/>
                <a:moveTo>
                  <a:pt x="4546786" y="3787127"/>
                </a:moveTo>
                <a:cubicBezTo>
                  <a:pt x="4546786" y="3794573"/>
                  <a:pt x="4546786" y="3798298"/>
                  <a:pt x="4546786" y="3798298"/>
                </a:cubicBezTo>
                <a:cubicBezTo>
                  <a:pt x="4546786" y="3798298"/>
                  <a:pt x="4544925" y="3798298"/>
                  <a:pt x="4541201" y="3798298"/>
                </a:cubicBezTo>
                <a:cubicBezTo>
                  <a:pt x="4537476" y="3798298"/>
                  <a:pt x="4535615" y="3796436"/>
                  <a:pt x="4535615" y="3792712"/>
                </a:cubicBezTo>
                <a:cubicBezTo>
                  <a:pt x="4535615" y="3788988"/>
                  <a:pt x="4539340" y="3787127"/>
                  <a:pt x="4546786" y="3787127"/>
                </a:cubicBezTo>
                <a:close/>
                <a:moveTo>
                  <a:pt x="4111098" y="3787127"/>
                </a:moveTo>
                <a:lnTo>
                  <a:pt x="4111098" y="3798298"/>
                </a:lnTo>
                <a:cubicBezTo>
                  <a:pt x="4103652" y="3798298"/>
                  <a:pt x="4101790" y="3800159"/>
                  <a:pt x="4105514" y="3803884"/>
                </a:cubicBezTo>
                <a:cubicBezTo>
                  <a:pt x="4109237" y="3807607"/>
                  <a:pt x="4114823" y="3809469"/>
                  <a:pt x="4122271" y="3809469"/>
                </a:cubicBezTo>
                <a:cubicBezTo>
                  <a:pt x="4129718" y="3816916"/>
                  <a:pt x="4137167" y="3820641"/>
                  <a:pt x="4144614" y="3820641"/>
                </a:cubicBezTo>
                <a:cubicBezTo>
                  <a:pt x="4152061" y="3820641"/>
                  <a:pt x="4155785" y="3816916"/>
                  <a:pt x="4155785" y="3809469"/>
                </a:cubicBezTo>
                <a:lnTo>
                  <a:pt x="4166956" y="3809469"/>
                </a:lnTo>
                <a:cubicBezTo>
                  <a:pt x="4166956" y="3816916"/>
                  <a:pt x="4174403" y="3816916"/>
                  <a:pt x="4189299" y="3809469"/>
                </a:cubicBezTo>
                <a:lnTo>
                  <a:pt x="4222813" y="3809469"/>
                </a:lnTo>
                <a:cubicBezTo>
                  <a:pt x="4230261" y="3816916"/>
                  <a:pt x="4237710" y="3820641"/>
                  <a:pt x="4245156" y="3820641"/>
                </a:cubicBezTo>
                <a:cubicBezTo>
                  <a:pt x="4282395" y="3835536"/>
                  <a:pt x="4304738" y="3846707"/>
                  <a:pt x="4312186" y="3854155"/>
                </a:cubicBezTo>
                <a:lnTo>
                  <a:pt x="4301013" y="3854155"/>
                </a:lnTo>
                <a:lnTo>
                  <a:pt x="4289843" y="3854155"/>
                </a:lnTo>
                <a:lnTo>
                  <a:pt x="4345700" y="3865326"/>
                </a:lnTo>
                <a:cubicBezTo>
                  <a:pt x="4360595" y="3857880"/>
                  <a:pt x="4397833" y="3869050"/>
                  <a:pt x="4457414" y="3898841"/>
                </a:cubicBezTo>
                <a:cubicBezTo>
                  <a:pt x="4464863" y="3898841"/>
                  <a:pt x="4474171" y="3900703"/>
                  <a:pt x="4485344" y="3904426"/>
                </a:cubicBezTo>
                <a:cubicBezTo>
                  <a:pt x="4496515" y="3908151"/>
                  <a:pt x="4502101" y="3910012"/>
                  <a:pt x="4502101" y="3910012"/>
                </a:cubicBezTo>
                <a:cubicBezTo>
                  <a:pt x="4561681" y="3917460"/>
                  <a:pt x="4602643" y="3932355"/>
                  <a:pt x="4624987" y="3954699"/>
                </a:cubicBezTo>
                <a:cubicBezTo>
                  <a:pt x="4632434" y="3954699"/>
                  <a:pt x="4643605" y="3956560"/>
                  <a:pt x="4658500" y="3960283"/>
                </a:cubicBezTo>
                <a:cubicBezTo>
                  <a:pt x="4673396" y="3964008"/>
                  <a:pt x="4680844" y="3962145"/>
                  <a:pt x="4680844" y="3954699"/>
                </a:cubicBezTo>
                <a:lnTo>
                  <a:pt x="4725530" y="3977042"/>
                </a:lnTo>
                <a:lnTo>
                  <a:pt x="4714358" y="3977042"/>
                </a:lnTo>
                <a:lnTo>
                  <a:pt x="4703187" y="3988213"/>
                </a:lnTo>
                <a:cubicBezTo>
                  <a:pt x="4718082" y="3988213"/>
                  <a:pt x="4729253" y="3988213"/>
                  <a:pt x="4736701" y="3988213"/>
                </a:cubicBezTo>
                <a:cubicBezTo>
                  <a:pt x="4744149" y="3988213"/>
                  <a:pt x="4747873" y="3990074"/>
                  <a:pt x="4747873" y="3993799"/>
                </a:cubicBezTo>
                <a:cubicBezTo>
                  <a:pt x="4747873" y="3997522"/>
                  <a:pt x="4755319" y="4001245"/>
                  <a:pt x="4770215" y="4004970"/>
                </a:cubicBezTo>
                <a:cubicBezTo>
                  <a:pt x="4785110" y="4008694"/>
                  <a:pt x="4792558" y="4010556"/>
                  <a:pt x="4792558" y="4010556"/>
                </a:cubicBezTo>
                <a:lnTo>
                  <a:pt x="4826072" y="4021727"/>
                </a:lnTo>
                <a:cubicBezTo>
                  <a:pt x="4840968" y="4036622"/>
                  <a:pt x="4855863" y="4044070"/>
                  <a:pt x="4870759" y="4044070"/>
                </a:cubicBezTo>
                <a:cubicBezTo>
                  <a:pt x="4907998" y="4051518"/>
                  <a:pt x="4934064" y="4058965"/>
                  <a:pt x="4948959" y="4066413"/>
                </a:cubicBezTo>
                <a:cubicBezTo>
                  <a:pt x="4956407" y="4073861"/>
                  <a:pt x="4967578" y="4077584"/>
                  <a:pt x="4982474" y="4077584"/>
                </a:cubicBezTo>
                <a:cubicBezTo>
                  <a:pt x="4997369" y="4077584"/>
                  <a:pt x="5004816" y="4075723"/>
                  <a:pt x="5004816" y="4071998"/>
                </a:cubicBezTo>
                <a:cubicBezTo>
                  <a:pt x="5004816" y="4068275"/>
                  <a:pt x="5008541" y="4066413"/>
                  <a:pt x="5015987" y="4066413"/>
                </a:cubicBezTo>
                <a:cubicBezTo>
                  <a:pt x="5023435" y="4066413"/>
                  <a:pt x="5029021" y="4066413"/>
                  <a:pt x="5032745" y="4066413"/>
                </a:cubicBezTo>
                <a:cubicBezTo>
                  <a:pt x="5036469" y="4066413"/>
                  <a:pt x="5038330" y="4066413"/>
                  <a:pt x="5038330" y="4066413"/>
                </a:cubicBezTo>
                <a:cubicBezTo>
                  <a:pt x="5045778" y="4066413"/>
                  <a:pt x="5049503" y="4070136"/>
                  <a:pt x="5049503" y="4077584"/>
                </a:cubicBezTo>
                <a:cubicBezTo>
                  <a:pt x="5049503" y="4085032"/>
                  <a:pt x="5051364" y="4090618"/>
                  <a:pt x="5055087" y="4094341"/>
                </a:cubicBezTo>
                <a:cubicBezTo>
                  <a:pt x="5058812" y="4098066"/>
                  <a:pt x="5064398" y="4099927"/>
                  <a:pt x="5071844" y="4099927"/>
                </a:cubicBezTo>
                <a:cubicBezTo>
                  <a:pt x="5079292" y="4099927"/>
                  <a:pt x="5086740" y="4103652"/>
                  <a:pt x="5094188" y="4111098"/>
                </a:cubicBezTo>
                <a:lnTo>
                  <a:pt x="5094188" y="4122270"/>
                </a:lnTo>
                <a:cubicBezTo>
                  <a:pt x="5086740" y="4114823"/>
                  <a:pt x="5071844" y="4111098"/>
                  <a:pt x="5049503" y="4111098"/>
                </a:cubicBezTo>
                <a:cubicBezTo>
                  <a:pt x="5027160" y="4103652"/>
                  <a:pt x="5004816" y="4096203"/>
                  <a:pt x="4982474" y="4088756"/>
                </a:cubicBezTo>
                <a:cubicBezTo>
                  <a:pt x="4975025" y="4088756"/>
                  <a:pt x="4963855" y="4085032"/>
                  <a:pt x="4948959" y="4077584"/>
                </a:cubicBezTo>
                <a:cubicBezTo>
                  <a:pt x="4934064" y="4070136"/>
                  <a:pt x="4921030" y="4064552"/>
                  <a:pt x="4909859" y="4060827"/>
                </a:cubicBezTo>
                <a:cubicBezTo>
                  <a:pt x="4898688" y="4057102"/>
                  <a:pt x="4885654" y="4053379"/>
                  <a:pt x="4870759" y="4049656"/>
                </a:cubicBezTo>
                <a:cubicBezTo>
                  <a:pt x="4855863" y="4045932"/>
                  <a:pt x="4840968" y="4044070"/>
                  <a:pt x="4826072" y="4044070"/>
                </a:cubicBezTo>
                <a:lnTo>
                  <a:pt x="4747873" y="4021727"/>
                </a:lnTo>
                <a:cubicBezTo>
                  <a:pt x="4732976" y="4021727"/>
                  <a:pt x="4721805" y="4025451"/>
                  <a:pt x="4714358" y="4032899"/>
                </a:cubicBezTo>
                <a:cubicBezTo>
                  <a:pt x="4706911" y="4032899"/>
                  <a:pt x="4695739" y="4029175"/>
                  <a:pt x="4680844" y="4021727"/>
                </a:cubicBezTo>
                <a:cubicBezTo>
                  <a:pt x="4665948" y="4021727"/>
                  <a:pt x="4656639" y="4019865"/>
                  <a:pt x="4652916" y="4016141"/>
                </a:cubicBezTo>
                <a:cubicBezTo>
                  <a:pt x="4649191" y="4012417"/>
                  <a:pt x="4647329" y="4010556"/>
                  <a:pt x="4647329" y="4010556"/>
                </a:cubicBezTo>
                <a:lnTo>
                  <a:pt x="4636157" y="3999384"/>
                </a:lnTo>
                <a:lnTo>
                  <a:pt x="4613815" y="3988213"/>
                </a:lnTo>
                <a:lnTo>
                  <a:pt x="4580300" y="3977042"/>
                </a:lnTo>
                <a:cubicBezTo>
                  <a:pt x="4580300" y="3984488"/>
                  <a:pt x="4584024" y="3988213"/>
                  <a:pt x="4591472" y="3988213"/>
                </a:cubicBezTo>
                <a:cubicBezTo>
                  <a:pt x="4591472" y="3988213"/>
                  <a:pt x="4593334" y="3990074"/>
                  <a:pt x="4597058" y="3993799"/>
                </a:cubicBezTo>
                <a:cubicBezTo>
                  <a:pt x="4600782" y="3997522"/>
                  <a:pt x="4606368" y="3999384"/>
                  <a:pt x="4613815" y="3999384"/>
                </a:cubicBezTo>
                <a:cubicBezTo>
                  <a:pt x="4621262" y="3999384"/>
                  <a:pt x="4624987" y="4003108"/>
                  <a:pt x="4624987" y="4010556"/>
                </a:cubicBezTo>
                <a:cubicBezTo>
                  <a:pt x="4624987" y="4018004"/>
                  <a:pt x="4624987" y="4021727"/>
                  <a:pt x="4624987" y="4021727"/>
                </a:cubicBezTo>
                <a:lnTo>
                  <a:pt x="4602643" y="4021727"/>
                </a:lnTo>
                <a:lnTo>
                  <a:pt x="4546786" y="3977042"/>
                </a:lnTo>
                <a:lnTo>
                  <a:pt x="4513272" y="3954699"/>
                </a:lnTo>
                <a:cubicBezTo>
                  <a:pt x="4513272" y="3954699"/>
                  <a:pt x="4509548" y="3954699"/>
                  <a:pt x="4502101" y="3954699"/>
                </a:cubicBezTo>
                <a:cubicBezTo>
                  <a:pt x="4494654" y="3954699"/>
                  <a:pt x="4490929" y="3950974"/>
                  <a:pt x="4490929" y="3943526"/>
                </a:cubicBezTo>
                <a:lnTo>
                  <a:pt x="4479758" y="3943526"/>
                </a:lnTo>
                <a:cubicBezTo>
                  <a:pt x="4472310" y="3936080"/>
                  <a:pt x="4451828" y="3926769"/>
                  <a:pt x="4418314" y="3915598"/>
                </a:cubicBezTo>
                <a:cubicBezTo>
                  <a:pt x="4384800" y="3904426"/>
                  <a:pt x="4356871" y="3898841"/>
                  <a:pt x="4334529" y="3898841"/>
                </a:cubicBezTo>
                <a:cubicBezTo>
                  <a:pt x="4327081" y="3891394"/>
                  <a:pt x="4312186" y="3883946"/>
                  <a:pt x="4289843" y="3876498"/>
                </a:cubicBezTo>
                <a:cubicBezTo>
                  <a:pt x="4267499" y="3869050"/>
                  <a:pt x="4245156" y="3861603"/>
                  <a:pt x="4222813" y="3854155"/>
                </a:cubicBezTo>
                <a:cubicBezTo>
                  <a:pt x="4125995" y="3824366"/>
                  <a:pt x="4073861" y="3809469"/>
                  <a:pt x="4066413" y="3809469"/>
                </a:cubicBezTo>
                <a:close/>
                <a:moveTo>
                  <a:pt x="8724913" y="3775954"/>
                </a:moveTo>
                <a:cubicBezTo>
                  <a:pt x="8724913" y="3775954"/>
                  <a:pt x="8728636" y="3779679"/>
                  <a:pt x="8736084" y="3787127"/>
                </a:cubicBezTo>
                <a:lnTo>
                  <a:pt x="8758427" y="3775954"/>
                </a:lnTo>
                <a:close/>
                <a:moveTo>
                  <a:pt x="7507224" y="3775954"/>
                </a:moveTo>
                <a:lnTo>
                  <a:pt x="7496052" y="3787127"/>
                </a:lnTo>
                <a:cubicBezTo>
                  <a:pt x="7510947" y="3787127"/>
                  <a:pt x="7518395" y="3787127"/>
                  <a:pt x="7518395" y="3787127"/>
                </a:cubicBezTo>
                <a:close/>
                <a:moveTo>
                  <a:pt x="6110791" y="3775954"/>
                </a:moveTo>
                <a:cubicBezTo>
                  <a:pt x="6110791" y="3783402"/>
                  <a:pt x="6114516" y="3787127"/>
                  <a:pt x="6121963" y="3787127"/>
                </a:cubicBezTo>
                <a:lnTo>
                  <a:pt x="6121963" y="3775954"/>
                </a:lnTo>
                <a:close/>
                <a:moveTo>
                  <a:pt x="3820641" y="3775954"/>
                </a:moveTo>
                <a:cubicBezTo>
                  <a:pt x="3828090" y="3775954"/>
                  <a:pt x="3831812" y="3777816"/>
                  <a:pt x="3831812" y="3781541"/>
                </a:cubicBezTo>
                <a:cubicBezTo>
                  <a:pt x="3831812" y="3785265"/>
                  <a:pt x="3828090" y="3787127"/>
                  <a:pt x="3820641" y="3787127"/>
                </a:cubicBezTo>
                <a:close/>
                <a:moveTo>
                  <a:pt x="6021420" y="3764784"/>
                </a:moveTo>
                <a:lnTo>
                  <a:pt x="6021420" y="3775954"/>
                </a:lnTo>
                <a:cubicBezTo>
                  <a:pt x="6021420" y="3775954"/>
                  <a:pt x="6028867" y="3772231"/>
                  <a:pt x="6043763" y="3764784"/>
                </a:cubicBezTo>
                <a:close/>
                <a:moveTo>
                  <a:pt x="5418160" y="3764784"/>
                </a:moveTo>
                <a:lnTo>
                  <a:pt x="5406990" y="3775954"/>
                </a:lnTo>
                <a:lnTo>
                  <a:pt x="5406990" y="3787127"/>
                </a:lnTo>
                <a:cubicBezTo>
                  <a:pt x="5406990" y="3787127"/>
                  <a:pt x="5408851" y="3787127"/>
                  <a:pt x="5412574" y="3787127"/>
                </a:cubicBezTo>
                <a:cubicBezTo>
                  <a:pt x="5416299" y="3787127"/>
                  <a:pt x="5421884" y="3787127"/>
                  <a:pt x="5429331" y="3787127"/>
                </a:cubicBezTo>
                <a:cubicBezTo>
                  <a:pt x="5429331" y="3794573"/>
                  <a:pt x="5434917" y="3800159"/>
                  <a:pt x="5446088" y="3803884"/>
                </a:cubicBezTo>
                <a:cubicBezTo>
                  <a:pt x="5457261" y="3807607"/>
                  <a:pt x="5466570" y="3809469"/>
                  <a:pt x="5474018" y="3809469"/>
                </a:cubicBezTo>
                <a:cubicBezTo>
                  <a:pt x="5481465" y="3809469"/>
                  <a:pt x="5487052" y="3809469"/>
                  <a:pt x="5490775" y="3809469"/>
                </a:cubicBezTo>
                <a:cubicBezTo>
                  <a:pt x="5494498" y="3809469"/>
                  <a:pt x="5496361" y="3805745"/>
                  <a:pt x="5496361" y="3798298"/>
                </a:cubicBezTo>
                <a:cubicBezTo>
                  <a:pt x="5496361" y="3790850"/>
                  <a:pt x="5490775" y="3785265"/>
                  <a:pt x="5479604" y="3781541"/>
                </a:cubicBezTo>
                <a:cubicBezTo>
                  <a:pt x="5468432" y="3777816"/>
                  <a:pt x="5455399" y="3775954"/>
                  <a:pt x="5440504" y="3775954"/>
                </a:cubicBezTo>
                <a:cubicBezTo>
                  <a:pt x="5433056" y="3775954"/>
                  <a:pt x="5429331" y="3774093"/>
                  <a:pt x="5429331" y="3770370"/>
                </a:cubicBezTo>
                <a:cubicBezTo>
                  <a:pt x="5429331" y="3766645"/>
                  <a:pt x="5425608" y="3764784"/>
                  <a:pt x="5418160" y="3764784"/>
                </a:cubicBezTo>
                <a:close/>
                <a:moveTo>
                  <a:pt x="5211488" y="3764784"/>
                </a:moveTo>
                <a:cubicBezTo>
                  <a:pt x="5207765" y="3764784"/>
                  <a:pt x="5205902" y="3766645"/>
                  <a:pt x="5205902" y="3770370"/>
                </a:cubicBezTo>
                <a:cubicBezTo>
                  <a:pt x="5205902" y="3774093"/>
                  <a:pt x="5209627" y="3777816"/>
                  <a:pt x="5217075" y="3781541"/>
                </a:cubicBezTo>
                <a:cubicBezTo>
                  <a:pt x="5224522" y="3785265"/>
                  <a:pt x="5230107" y="3785265"/>
                  <a:pt x="5233832" y="3781541"/>
                </a:cubicBezTo>
                <a:cubicBezTo>
                  <a:pt x="5237555" y="3777816"/>
                  <a:pt x="5239416" y="3775954"/>
                  <a:pt x="5239416" y="3775954"/>
                </a:cubicBezTo>
                <a:cubicBezTo>
                  <a:pt x="5239416" y="3775954"/>
                  <a:pt x="5237555" y="3775954"/>
                  <a:pt x="5233832" y="3775954"/>
                </a:cubicBezTo>
                <a:cubicBezTo>
                  <a:pt x="5230107" y="3775954"/>
                  <a:pt x="5226384" y="3774093"/>
                  <a:pt x="5222659" y="3770370"/>
                </a:cubicBezTo>
                <a:cubicBezTo>
                  <a:pt x="5218936" y="3766645"/>
                  <a:pt x="5215212" y="3764784"/>
                  <a:pt x="5211488" y="3764784"/>
                </a:cubicBezTo>
                <a:close/>
                <a:moveTo>
                  <a:pt x="5161217" y="3764784"/>
                </a:moveTo>
                <a:lnTo>
                  <a:pt x="5183559" y="3775954"/>
                </a:lnTo>
                <a:lnTo>
                  <a:pt x="5183559" y="3764784"/>
                </a:lnTo>
                <a:close/>
                <a:moveTo>
                  <a:pt x="8680227" y="3753611"/>
                </a:moveTo>
                <a:lnTo>
                  <a:pt x="8669056" y="3764784"/>
                </a:lnTo>
                <a:lnTo>
                  <a:pt x="8680227" y="3764784"/>
                </a:lnTo>
                <a:lnTo>
                  <a:pt x="8691399" y="3775954"/>
                </a:lnTo>
                <a:lnTo>
                  <a:pt x="8713742" y="3775954"/>
                </a:lnTo>
                <a:lnTo>
                  <a:pt x="8702570" y="3764784"/>
                </a:lnTo>
                <a:cubicBezTo>
                  <a:pt x="8702570" y="3764784"/>
                  <a:pt x="8700709" y="3762922"/>
                  <a:pt x="8696985" y="3759197"/>
                </a:cubicBezTo>
                <a:cubicBezTo>
                  <a:pt x="8693261" y="3755473"/>
                  <a:pt x="8687676" y="3753611"/>
                  <a:pt x="8680227" y="3753611"/>
                </a:cubicBezTo>
                <a:close/>
                <a:moveTo>
                  <a:pt x="8456798" y="3753611"/>
                </a:moveTo>
                <a:cubicBezTo>
                  <a:pt x="8449350" y="3753611"/>
                  <a:pt x="8443764" y="3755473"/>
                  <a:pt x="8440041" y="3759197"/>
                </a:cubicBezTo>
                <a:cubicBezTo>
                  <a:pt x="8436318" y="3762922"/>
                  <a:pt x="8436318" y="3766645"/>
                  <a:pt x="8440041" y="3770370"/>
                </a:cubicBezTo>
                <a:cubicBezTo>
                  <a:pt x="8443764" y="3774093"/>
                  <a:pt x="8447488" y="3775954"/>
                  <a:pt x="8451213" y="3775954"/>
                </a:cubicBezTo>
                <a:cubicBezTo>
                  <a:pt x="8454936" y="3775954"/>
                  <a:pt x="8456798" y="3772231"/>
                  <a:pt x="8456798" y="3764784"/>
                </a:cubicBezTo>
                <a:close/>
                <a:moveTo>
                  <a:pt x="8211026" y="3753611"/>
                </a:moveTo>
                <a:cubicBezTo>
                  <a:pt x="8203578" y="3753611"/>
                  <a:pt x="8196132" y="3757336"/>
                  <a:pt x="8188684" y="3764784"/>
                </a:cubicBezTo>
                <a:lnTo>
                  <a:pt x="8143998" y="3764784"/>
                </a:lnTo>
                <a:cubicBezTo>
                  <a:pt x="8143998" y="3764784"/>
                  <a:pt x="8136550" y="3764784"/>
                  <a:pt x="8121654" y="3764784"/>
                </a:cubicBezTo>
                <a:lnTo>
                  <a:pt x="8099311" y="3764784"/>
                </a:lnTo>
                <a:cubicBezTo>
                  <a:pt x="8099311" y="3772231"/>
                  <a:pt x="8095588" y="3775954"/>
                  <a:pt x="8088140" y="3775954"/>
                </a:cubicBezTo>
                <a:lnTo>
                  <a:pt x="8088140" y="3787127"/>
                </a:lnTo>
                <a:cubicBezTo>
                  <a:pt x="8095588" y="3787127"/>
                  <a:pt x="8101174" y="3785265"/>
                  <a:pt x="8104897" y="3781541"/>
                </a:cubicBezTo>
                <a:cubicBezTo>
                  <a:pt x="8108620" y="3777816"/>
                  <a:pt x="8117931" y="3775954"/>
                  <a:pt x="8132825" y="3775954"/>
                </a:cubicBezTo>
                <a:lnTo>
                  <a:pt x="8143998" y="3787127"/>
                </a:lnTo>
                <a:lnTo>
                  <a:pt x="8143998" y="3798298"/>
                </a:lnTo>
                <a:cubicBezTo>
                  <a:pt x="8151445" y="3798298"/>
                  <a:pt x="8157032" y="3796436"/>
                  <a:pt x="8160754" y="3792712"/>
                </a:cubicBezTo>
                <a:cubicBezTo>
                  <a:pt x="8164478" y="3788988"/>
                  <a:pt x="8168202" y="3787127"/>
                  <a:pt x="8171925" y="3787127"/>
                </a:cubicBezTo>
                <a:cubicBezTo>
                  <a:pt x="8175648" y="3787127"/>
                  <a:pt x="8177512" y="3790850"/>
                  <a:pt x="8177512" y="3798298"/>
                </a:cubicBezTo>
                <a:cubicBezTo>
                  <a:pt x="8177512" y="3805745"/>
                  <a:pt x="8179374" y="3805745"/>
                  <a:pt x="8183098" y="3798298"/>
                </a:cubicBezTo>
                <a:cubicBezTo>
                  <a:pt x="8186820" y="3790850"/>
                  <a:pt x="8188684" y="3787127"/>
                  <a:pt x="8188684" y="3787127"/>
                </a:cubicBezTo>
                <a:lnTo>
                  <a:pt x="8199854" y="3787127"/>
                </a:lnTo>
                <a:cubicBezTo>
                  <a:pt x="8199854" y="3787127"/>
                  <a:pt x="8201718" y="3787127"/>
                  <a:pt x="8205441" y="3787127"/>
                </a:cubicBezTo>
                <a:cubicBezTo>
                  <a:pt x="8209164" y="3787127"/>
                  <a:pt x="8207302" y="3783402"/>
                  <a:pt x="8199854" y="3775954"/>
                </a:cubicBezTo>
                <a:cubicBezTo>
                  <a:pt x="8199854" y="3768507"/>
                  <a:pt x="8199854" y="3764784"/>
                  <a:pt x="8199854" y="3764784"/>
                </a:cubicBezTo>
                <a:close/>
                <a:moveTo>
                  <a:pt x="5596905" y="3753611"/>
                </a:moveTo>
                <a:cubicBezTo>
                  <a:pt x="5596905" y="3761059"/>
                  <a:pt x="5600628" y="3764784"/>
                  <a:pt x="5608075" y="3764784"/>
                </a:cubicBezTo>
                <a:lnTo>
                  <a:pt x="5608075" y="3753611"/>
                </a:lnTo>
                <a:close/>
                <a:moveTo>
                  <a:pt x="4708773" y="3753611"/>
                </a:moveTo>
                <a:cubicBezTo>
                  <a:pt x="4705048" y="3753611"/>
                  <a:pt x="4703187" y="3757336"/>
                  <a:pt x="4703187" y="3764784"/>
                </a:cubicBezTo>
                <a:cubicBezTo>
                  <a:pt x="4703187" y="3764784"/>
                  <a:pt x="4706911" y="3764784"/>
                  <a:pt x="4714358" y="3764784"/>
                </a:cubicBezTo>
                <a:cubicBezTo>
                  <a:pt x="4714358" y="3757336"/>
                  <a:pt x="4712496" y="3753611"/>
                  <a:pt x="4708773" y="3753611"/>
                </a:cubicBezTo>
                <a:close/>
                <a:moveTo>
                  <a:pt x="9104743" y="3742440"/>
                </a:moveTo>
                <a:lnTo>
                  <a:pt x="9138257" y="3742440"/>
                </a:lnTo>
                <a:lnTo>
                  <a:pt x="9115914" y="3753611"/>
                </a:lnTo>
                <a:cubicBezTo>
                  <a:pt x="9108467" y="3753611"/>
                  <a:pt x="9104743" y="3749888"/>
                  <a:pt x="9104743" y="3742440"/>
                </a:cubicBezTo>
                <a:close/>
                <a:moveTo>
                  <a:pt x="8635542" y="3742440"/>
                </a:moveTo>
                <a:lnTo>
                  <a:pt x="8624370" y="3753611"/>
                </a:lnTo>
                <a:cubicBezTo>
                  <a:pt x="8631819" y="3753611"/>
                  <a:pt x="8635542" y="3753611"/>
                  <a:pt x="8635542" y="3753611"/>
                </a:cubicBezTo>
                <a:cubicBezTo>
                  <a:pt x="8642990" y="3753611"/>
                  <a:pt x="8646713" y="3751750"/>
                  <a:pt x="8646713" y="3748027"/>
                </a:cubicBezTo>
                <a:cubicBezTo>
                  <a:pt x="8646713" y="3744302"/>
                  <a:pt x="8642990" y="3742440"/>
                  <a:pt x="8635542" y="3742440"/>
                </a:cubicBezTo>
                <a:close/>
                <a:moveTo>
                  <a:pt x="8534998" y="3742440"/>
                </a:moveTo>
                <a:cubicBezTo>
                  <a:pt x="8527551" y="3742440"/>
                  <a:pt x="8527551" y="3746165"/>
                  <a:pt x="8534998" y="3753611"/>
                </a:cubicBezTo>
                <a:cubicBezTo>
                  <a:pt x="8534998" y="3753611"/>
                  <a:pt x="8534998" y="3757336"/>
                  <a:pt x="8534998" y="3764784"/>
                </a:cubicBezTo>
                <a:lnTo>
                  <a:pt x="8546171" y="3764784"/>
                </a:lnTo>
                <a:cubicBezTo>
                  <a:pt x="8553618" y="3764784"/>
                  <a:pt x="8559205" y="3764784"/>
                  <a:pt x="8562928" y="3764784"/>
                </a:cubicBezTo>
                <a:cubicBezTo>
                  <a:pt x="8566651" y="3764784"/>
                  <a:pt x="8568512" y="3768507"/>
                  <a:pt x="8568512" y="3775954"/>
                </a:cubicBezTo>
                <a:cubicBezTo>
                  <a:pt x="8568512" y="3775954"/>
                  <a:pt x="8572235" y="3775954"/>
                  <a:pt x="8579685" y="3775954"/>
                </a:cubicBezTo>
                <a:cubicBezTo>
                  <a:pt x="8587132" y="3775954"/>
                  <a:pt x="8587132" y="3772231"/>
                  <a:pt x="8579685" y="3764784"/>
                </a:cubicBezTo>
                <a:cubicBezTo>
                  <a:pt x="8579685" y="3764784"/>
                  <a:pt x="8577822" y="3762922"/>
                  <a:pt x="8574099" y="3759197"/>
                </a:cubicBezTo>
                <a:cubicBezTo>
                  <a:pt x="8570375" y="3755473"/>
                  <a:pt x="8568512" y="3753611"/>
                  <a:pt x="8568512" y="3753611"/>
                </a:cubicBezTo>
                <a:cubicBezTo>
                  <a:pt x="8561065" y="3753611"/>
                  <a:pt x="8555478" y="3751750"/>
                  <a:pt x="8551755" y="3748027"/>
                </a:cubicBezTo>
                <a:cubicBezTo>
                  <a:pt x="8548032" y="3744302"/>
                  <a:pt x="8542446" y="3742440"/>
                  <a:pt x="8534998" y="3742440"/>
                </a:cubicBezTo>
                <a:close/>
                <a:moveTo>
                  <a:pt x="8501484" y="3742440"/>
                </a:moveTo>
                <a:cubicBezTo>
                  <a:pt x="8494036" y="3742440"/>
                  <a:pt x="8486589" y="3746165"/>
                  <a:pt x="8479141" y="3753611"/>
                </a:cubicBezTo>
                <a:cubicBezTo>
                  <a:pt x="8471693" y="3761059"/>
                  <a:pt x="8471693" y="3764784"/>
                  <a:pt x="8479141" y="3764784"/>
                </a:cubicBezTo>
                <a:cubicBezTo>
                  <a:pt x="8486589" y="3772231"/>
                  <a:pt x="8497761" y="3772231"/>
                  <a:pt x="8512655" y="3764784"/>
                </a:cubicBezTo>
                <a:cubicBezTo>
                  <a:pt x="8520104" y="3757336"/>
                  <a:pt x="8521964" y="3751750"/>
                  <a:pt x="8518241" y="3748027"/>
                </a:cubicBezTo>
                <a:cubicBezTo>
                  <a:pt x="8514518" y="3744302"/>
                  <a:pt x="8508932" y="3742440"/>
                  <a:pt x="8501484" y="3742440"/>
                </a:cubicBezTo>
                <a:close/>
                <a:moveTo>
                  <a:pt x="8155168" y="3742440"/>
                </a:moveTo>
                <a:cubicBezTo>
                  <a:pt x="8147720" y="3742440"/>
                  <a:pt x="8143998" y="3746165"/>
                  <a:pt x="8143998" y="3753611"/>
                </a:cubicBezTo>
                <a:lnTo>
                  <a:pt x="8155168" y="3753611"/>
                </a:lnTo>
                <a:close/>
                <a:moveTo>
                  <a:pt x="5976733" y="3742440"/>
                </a:moveTo>
                <a:cubicBezTo>
                  <a:pt x="5976733" y="3757336"/>
                  <a:pt x="5980458" y="3761059"/>
                  <a:pt x="5987906" y="3753611"/>
                </a:cubicBezTo>
                <a:cubicBezTo>
                  <a:pt x="5987906" y="3746165"/>
                  <a:pt x="5984181" y="3742440"/>
                  <a:pt x="5976733" y="3742440"/>
                </a:cubicBezTo>
                <a:close/>
                <a:moveTo>
                  <a:pt x="5105360" y="3742440"/>
                </a:moveTo>
                <a:cubicBezTo>
                  <a:pt x="5112806" y="3742440"/>
                  <a:pt x="5116531" y="3742440"/>
                  <a:pt x="5116531" y="3742440"/>
                </a:cubicBezTo>
                <a:lnTo>
                  <a:pt x="5116531" y="3753611"/>
                </a:lnTo>
                <a:cubicBezTo>
                  <a:pt x="5109083" y="3753611"/>
                  <a:pt x="5105360" y="3749888"/>
                  <a:pt x="5105360" y="3742440"/>
                </a:cubicBezTo>
                <a:close/>
                <a:moveTo>
                  <a:pt x="4725530" y="3742440"/>
                </a:moveTo>
                <a:lnTo>
                  <a:pt x="4725530" y="3753611"/>
                </a:lnTo>
                <a:cubicBezTo>
                  <a:pt x="4725530" y="3761059"/>
                  <a:pt x="4729253" y="3764784"/>
                  <a:pt x="4736701" y="3764784"/>
                </a:cubicBezTo>
                <a:cubicBezTo>
                  <a:pt x="4736701" y="3764784"/>
                  <a:pt x="4736701" y="3761059"/>
                  <a:pt x="4736701" y="3753611"/>
                </a:cubicBezTo>
                <a:cubicBezTo>
                  <a:pt x="4729253" y="3746165"/>
                  <a:pt x="4725530" y="3742440"/>
                  <a:pt x="4725530" y="3742440"/>
                </a:cubicBezTo>
                <a:close/>
                <a:moveTo>
                  <a:pt x="4457414" y="3742440"/>
                </a:moveTo>
                <a:lnTo>
                  <a:pt x="4468585" y="3742440"/>
                </a:lnTo>
                <a:cubicBezTo>
                  <a:pt x="4468585" y="3742440"/>
                  <a:pt x="4470447" y="3742440"/>
                  <a:pt x="4474171" y="3742440"/>
                </a:cubicBezTo>
                <a:cubicBezTo>
                  <a:pt x="4477896" y="3742440"/>
                  <a:pt x="4479758" y="3746165"/>
                  <a:pt x="4479758" y="3753611"/>
                </a:cubicBezTo>
                <a:lnTo>
                  <a:pt x="4468585" y="3753611"/>
                </a:lnTo>
                <a:close/>
                <a:moveTo>
                  <a:pt x="3943526" y="3742440"/>
                </a:moveTo>
                <a:cubicBezTo>
                  <a:pt x="3950974" y="3742440"/>
                  <a:pt x="3954699" y="3746165"/>
                  <a:pt x="3954699" y="3753611"/>
                </a:cubicBezTo>
                <a:lnTo>
                  <a:pt x="3943526" y="3753611"/>
                </a:lnTo>
                <a:close/>
                <a:moveTo>
                  <a:pt x="9138257" y="3731270"/>
                </a:moveTo>
                <a:cubicBezTo>
                  <a:pt x="9153153" y="3731270"/>
                  <a:pt x="9168048" y="3734993"/>
                  <a:pt x="9182944" y="3742440"/>
                </a:cubicBezTo>
                <a:cubicBezTo>
                  <a:pt x="9168048" y="3742440"/>
                  <a:pt x="9160601" y="3742440"/>
                  <a:pt x="9160601" y="3742440"/>
                </a:cubicBezTo>
                <a:close/>
                <a:moveTo>
                  <a:pt x="9004200" y="3731270"/>
                </a:moveTo>
                <a:lnTo>
                  <a:pt x="9015372" y="3742440"/>
                </a:lnTo>
                <a:cubicBezTo>
                  <a:pt x="9015372" y="3742440"/>
                  <a:pt x="9011647" y="3742440"/>
                  <a:pt x="9004200" y="3742440"/>
                </a:cubicBezTo>
                <a:close/>
                <a:moveTo>
                  <a:pt x="6647020" y="3731270"/>
                </a:moveTo>
                <a:lnTo>
                  <a:pt x="6647020" y="3742440"/>
                </a:lnTo>
                <a:lnTo>
                  <a:pt x="6658192" y="3742440"/>
                </a:lnTo>
                <a:cubicBezTo>
                  <a:pt x="6658192" y="3742440"/>
                  <a:pt x="6658192" y="3740579"/>
                  <a:pt x="6658192" y="3736854"/>
                </a:cubicBezTo>
                <a:cubicBezTo>
                  <a:pt x="6658192" y="3733131"/>
                  <a:pt x="6654470" y="3731270"/>
                  <a:pt x="6647020" y="3731270"/>
                </a:cubicBezTo>
                <a:close/>
                <a:moveTo>
                  <a:pt x="5094188" y="3731270"/>
                </a:moveTo>
                <a:cubicBezTo>
                  <a:pt x="5094188" y="3738716"/>
                  <a:pt x="5092326" y="3744302"/>
                  <a:pt x="5088601" y="3748027"/>
                </a:cubicBezTo>
                <a:cubicBezTo>
                  <a:pt x="5084878" y="3751750"/>
                  <a:pt x="5086740" y="3753611"/>
                  <a:pt x="5094188" y="3753611"/>
                </a:cubicBezTo>
                <a:lnTo>
                  <a:pt x="5116531" y="3753611"/>
                </a:lnTo>
                <a:lnTo>
                  <a:pt x="5127702" y="3753611"/>
                </a:lnTo>
                <a:cubicBezTo>
                  <a:pt x="5127702" y="3761059"/>
                  <a:pt x="5131426" y="3764784"/>
                  <a:pt x="5138874" y="3764784"/>
                </a:cubicBezTo>
                <a:cubicBezTo>
                  <a:pt x="5138874" y="3764784"/>
                  <a:pt x="5142597" y="3761059"/>
                  <a:pt x="5150045" y="3753611"/>
                </a:cubicBezTo>
                <a:cubicBezTo>
                  <a:pt x="5157493" y="3753611"/>
                  <a:pt x="5157493" y="3751750"/>
                  <a:pt x="5150045" y="3748027"/>
                </a:cubicBezTo>
                <a:cubicBezTo>
                  <a:pt x="5142597" y="3744302"/>
                  <a:pt x="5135149" y="3738716"/>
                  <a:pt x="5127702" y="3731270"/>
                </a:cubicBezTo>
                <a:close/>
                <a:moveTo>
                  <a:pt x="5049503" y="3731270"/>
                </a:moveTo>
                <a:lnTo>
                  <a:pt x="5049503" y="3742440"/>
                </a:lnTo>
                <a:cubicBezTo>
                  <a:pt x="5056949" y="3742440"/>
                  <a:pt x="5062535" y="3742440"/>
                  <a:pt x="5066260" y="3742440"/>
                </a:cubicBezTo>
                <a:cubicBezTo>
                  <a:pt x="5069983" y="3742440"/>
                  <a:pt x="5071844" y="3742440"/>
                  <a:pt x="5071844" y="3742440"/>
                </a:cubicBezTo>
                <a:cubicBezTo>
                  <a:pt x="5071844" y="3742440"/>
                  <a:pt x="5069983" y="3740579"/>
                  <a:pt x="5066260" y="3736854"/>
                </a:cubicBezTo>
                <a:cubicBezTo>
                  <a:pt x="5062535" y="3733131"/>
                  <a:pt x="5056949" y="3731270"/>
                  <a:pt x="5049503" y="3731270"/>
                </a:cubicBezTo>
                <a:close/>
                <a:moveTo>
                  <a:pt x="8393958" y="3724287"/>
                </a:moveTo>
                <a:cubicBezTo>
                  <a:pt x="8391166" y="3725218"/>
                  <a:pt x="8389770" y="3727546"/>
                  <a:pt x="8389770" y="3731270"/>
                </a:cubicBezTo>
                <a:lnTo>
                  <a:pt x="8423284" y="3731270"/>
                </a:lnTo>
                <a:cubicBezTo>
                  <a:pt x="8423284" y="3731270"/>
                  <a:pt x="8417698" y="3729408"/>
                  <a:pt x="8406527" y="3725683"/>
                </a:cubicBezTo>
                <a:cubicBezTo>
                  <a:pt x="8400941" y="3723822"/>
                  <a:pt x="8396752" y="3723356"/>
                  <a:pt x="8393958" y="3724287"/>
                </a:cubicBezTo>
                <a:close/>
                <a:moveTo>
                  <a:pt x="8311569" y="3720097"/>
                </a:moveTo>
                <a:cubicBezTo>
                  <a:pt x="8296674" y="3727545"/>
                  <a:pt x="8296674" y="3734993"/>
                  <a:pt x="8311569" y="3742440"/>
                </a:cubicBezTo>
                <a:lnTo>
                  <a:pt x="8322740" y="3731270"/>
                </a:lnTo>
                <a:cubicBezTo>
                  <a:pt x="8322740" y="3723822"/>
                  <a:pt x="8322740" y="3720097"/>
                  <a:pt x="8322740" y="3720097"/>
                </a:cubicBezTo>
                <a:close/>
                <a:moveTo>
                  <a:pt x="8043454" y="3720097"/>
                </a:moveTo>
                <a:cubicBezTo>
                  <a:pt x="8036006" y="3720097"/>
                  <a:pt x="8032283" y="3723822"/>
                  <a:pt x="8032283" y="3731270"/>
                </a:cubicBezTo>
                <a:lnTo>
                  <a:pt x="8043454" y="3731270"/>
                </a:lnTo>
                <a:cubicBezTo>
                  <a:pt x="8050903" y="3731270"/>
                  <a:pt x="8054626" y="3731270"/>
                  <a:pt x="8054626" y="3731270"/>
                </a:cubicBezTo>
                <a:cubicBezTo>
                  <a:pt x="8054626" y="3723822"/>
                  <a:pt x="8050903" y="3720097"/>
                  <a:pt x="8043454" y="3720097"/>
                </a:cubicBezTo>
                <a:close/>
                <a:moveTo>
                  <a:pt x="5496361" y="3720097"/>
                </a:moveTo>
                <a:lnTo>
                  <a:pt x="5496361" y="3731270"/>
                </a:lnTo>
                <a:lnTo>
                  <a:pt x="5507532" y="3720097"/>
                </a:lnTo>
                <a:cubicBezTo>
                  <a:pt x="5500084" y="3720097"/>
                  <a:pt x="5496361" y="3720097"/>
                  <a:pt x="5496361" y="3720097"/>
                </a:cubicBezTo>
                <a:close/>
                <a:moveTo>
                  <a:pt x="3823433" y="3716607"/>
                </a:moveTo>
                <a:cubicBezTo>
                  <a:pt x="3829020" y="3715211"/>
                  <a:pt x="3842984" y="3720097"/>
                  <a:pt x="3865326" y="3731270"/>
                </a:cubicBezTo>
                <a:cubicBezTo>
                  <a:pt x="3880223" y="3738716"/>
                  <a:pt x="3891394" y="3738716"/>
                  <a:pt x="3898842" y="3731270"/>
                </a:cubicBezTo>
                <a:cubicBezTo>
                  <a:pt x="3913737" y="3731270"/>
                  <a:pt x="3924908" y="3734993"/>
                  <a:pt x="3932356" y="3742440"/>
                </a:cubicBezTo>
                <a:lnTo>
                  <a:pt x="3921183" y="3742440"/>
                </a:lnTo>
                <a:cubicBezTo>
                  <a:pt x="3921183" y="3757336"/>
                  <a:pt x="3910012" y="3761059"/>
                  <a:pt x="3887669" y="3753611"/>
                </a:cubicBezTo>
                <a:cubicBezTo>
                  <a:pt x="3872774" y="3746165"/>
                  <a:pt x="3865326" y="3742440"/>
                  <a:pt x="3865326" y="3742440"/>
                </a:cubicBezTo>
                <a:cubicBezTo>
                  <a:pt x="3850431" y="3734993"/>
                  <a:pt x="3839260" y="3729408"/>
                  <a:pt x="3831812" y="3725683"/>
                </a:cubicBezTo>
                <a:cubicBezTo>
                  <a:pt x="3824366" y="3721959"/>
                  <a:pt x="3820641" y="3720097"/>
                  <a:pt x="3820641" y="3720097"/>
                </a:cubicBezTo>
                <a:cubicBezTo>
                  <a:pt x="3820641" y="3718236"/>
                  <a:pt x="3821572" y="3717072"/>
                  <a:pt x="3823433" y="3716607"/>
                </a:cubicBezTo>
                <a:close/>
                <a:moveTo>
                  <a:pt x="9998460" y="3708926"/>
                </a:moveTo>
                <a:lnTo>
                  <a:pt x="10009631" y="3708926"/>
                </a:lnTo>
                <a:lnTo>
                  <a:pt x="9998460" y="3720097"/>
                </a:lnTo>
                <a:close/>
                <a:moveTo>
                  <a:pt x="5239416" y="3708926"/>
                </a:moveTo>
                <a:lnTo>
                  <a:pt x="5239416" y="3720097"/>
                </a:lnTo>
                <a:lnTo>
                  <a:pt x="5250589" y="3708926"/>
                </a:lnTo>
                <a:cubicBezTo>
                  <a:pt x="5250589" y="3708926"/>
                  <a:pt x="5246864" y="3708926"/>
                  <a:pt x="5239416" y="3708926"/>
                </a:cubicBezTo>
                <a:close/>
                <a:moveTo>
                  <a:pt x="4435071" y="3708926"/>
                </a:moveTo>
                <a:lnTo>
                  <a:pt x="4446244" y="3708926"/>
                </a:lnTo>
                <a:lnTo>
                  <a:pt x="4446244" y="3720097"/>
                </a:lnTo>
                <a:cubicBezTo>
                  <a:pt x="4446244" y="3720097"/>
                  <a:pt x="4446244" y="3723822"/>
                  <a:pt x="4446244" y="3731270"/>
                </a:cubicBezTo>
                <a:lnTo>
                  <a:pt x="4435071" y="3731270"/>
                </a:lnTo>
                <a:cubicBezTo>
                  <a:pt x="4427623" y="3723822"/>
                  <a:pt x="4427623" y="3720097"/>
                  <a:pt x="4435071" y="3720097"/>
                </a:cubicBezTo>
                <a:cubicBezTo>
                  <a:pt x="4442519" y="3720097"/>
                  <a:pt x="4442519" y="3716374"/>
                  <a:pt x="4435071" y="3708926"/>
                </a:cubicBezTo>
                <a:close/>
                <a:moveTo>
                  <a:pt x="3295582" y="3708926"/>
                </a:moveTo>
                <a:lnTo>
                  <a:pt x="3351440" y="3720097"/>
                </a:lnTo>
                <a:cubicBezTo>
                  <a:pt x="3358887" y="3720097"/>
                  <a:pt x="3370058" y="3721959"/>
                  <a:pt x="3384954" y="3725683"/>
                </a:cubicBezTo>
                <a:cubicBezTo>
                  <a:pt x="3399849" y="3729408"/>
                  <a:pt x="3414745" y="3734993"/>
                  <a:pt x="3429640" y="3742440"/>
                </a:cubicBezTo>
                <a:cubicBezTo>
                  <a:pt x="3489221" y="3757336"/>
                  <a:pt x="3519011" y="3768507"/>
                  <a:pt x="3519011" y="3775954"/>
                </a:cubicBezTo>
                <a:cubicBezTo>
                  <a:pt x="3519011" y="3775954"/>
                  <a:pt x="3520873" y="3777816"/>
                  <a:pt x="3524598" y="3781541"/>
                </a:cubicBezTo>
                <a:cubicBezTo>
                  <a:pt x="3528321" y="3785265"/>
                  <a:pt x="3533907" y="3790850"/>
                  <a:pt x="3541355" y="3798298"/>
                </a:cubicBezTo>
                <a:cubicBezTo>
                  <a:pt x="3563696" y="3805745"/>
                  <a:pt x="3574869" y="3809469"/>
                  <a:pt x="3574869" y="3809469"/>
                </a:cubicBezTo>
                <a:cubicBezTo>
                  <a:pt x="3559973" y="3809469"/>
                  <a:pt x="3545078" y="3805745"/>
                  <a:pt x="3530182" y="3798298"/>
                </a:cubicBezTo>
                <a:cubicBezTo>
                  <a:pt x="3515287" y="3790850"/>
                  <a:pt x="3494807" y="3783402"/>
                  <a:pt x="3468740" y="3775954"/>
                </a:cubicBezTo>
                <a:cubicBezTo>
                  <a:pt x="3442673" y="3768507"/>
                  <a:pt x="3424054" y="3761059"/>
                  <a:pt x="3412883" y="3753611"/>
                </a:cubicBezTo>
                <a:cubicBezTo>
                  <a:pt x="3401711" y="3746165"/>
                  <a:pt x="3392402" y="3742440"/>
                  <a:pt x="3384954" y="3742440"/>
                </a:cubicBezTo>
                <a:cubicBezTo>
                  <a:pt x="3377506" y="3742440"/>
                  <a:pt x="3366336" y="3738716"/>
                  <a:pt x="3351440" y="3731270"/>
                </a:cubicBezTo>
                <a:cubicBezTo>
                  <a:pt x="3351440" y="3731270"/>
                  <a:pt x="3347715" y="3729408"/>
                  <a:pt x="3340267" y="3725683"/>
                </a:cubicBezTo>
                <a:cubicBezTo>
                  <a:pt x="3332821" y="3721959"/>
                  <a:pt x="3325373" y="3720097"/>
                  <a:pt x="3317926" y="3720097"/>
                </a:cubicBezTo>
                <a:cubicBezTo>
                  <a:pt x="3310479" y="3720097"/>
                  <a:pt x="3303029" y="3716374"/>
                  <a:pt x="3295582" y="3708926"/>
                </a:cubicBezTo>
                <a:close/>
                <a:moveTo>
                  <a:pt x="7986200" y="3701944"/>
                </a:moveTo>
                <a:cubicBezTo>
                  <a:pt x="7985270" y="3701013"/>
                  <a:pt x="7983874" y="3701479"/>
                  <a:pt x="7982012" y="3703340"/>
                </a:cubicBezTo>
                <a:cubicBezTo>
                  <a:pt x="7978287" y="3707065"/>
                  <a:pt x="7972702" y="3708926"/>
                  <a:pt x="7965253" y="3708926"/>
                </a:cubicBezTo>
                <a:lnTo>
                  <a:pt x="7965253" y="3720097"/>
                </a:lnTo>
                <a:cubicBezTo>
                  <a:pt x="7972702" y="3712649"/>
                  <a:pt x="7980148" y="3712649"/>
                  <a:pt x="7987596" y="3720097"/>
                </a:cubicBezTo>
                <a:cubicBezTo>
                  <a:pt x="7995046" y="3720097"/>
                  <a:pt x="8000630" y="3720097"/>
                  <a:pt x="8004354" y="3720097"/>
                </a:cubicBezTo>
                <a:cubicBezTo>
                  <a:pt x="8008076" y="3720097"/>
                  <a:pt x="8009940" y="3718236"/>
                  <a:pt x="8009940" y="3714511"/>
                </a:cubicBezTo>
                <a:cubicBezTo>
                  <a:pt x="8009940" y="3710788"/>
                  <a:pt x="8009940" y="3708926"/>
                  <a:pt x="8009940" y="3708926"/>
                </a:cubicBezTo>
                <a:lnTo>
                  <a:pt x="7987596" y="3708926"/>
                </a:lnTo>
                <a:cubicBezTo>
                  <a:pt x="7987596" y="3705203"/>
                  <a:pt x="7987131" y="3702875"/>
                  <a:pt x="7986200" y="3701944"/>
                </a:cubicBezTo>
                <a:close/>
                <a:moveTo>
                  <a:pt x="9395201" y="3697754"/>
                </a:moveTo>
                <a:cubicBezTo>
                  <a:pt x="9402650" y="3697754"/>
                  <a:pt x="9411959" y="3699616"/>
                  <a:pt x="9423130" y="3703340"/>
                </a:cubicBezTo>
                <a:cubicBezTo>
                  <a:pt x="9434301" y="3707065"/>
                  <a:pt x="9441750" y="3710788"/>
                  <a:pt x="9445473" y="3714511"/>
                </a:cubicBezTo>
                <a:cubicBezTo>
                  <a:pt x="9449196" y="3718236"/>
                  <a:pt x="9447335" y="3723822"/>
                  <a:pt x="9439887" y="3731270"/>
                </a:cubicBezTo>
                <a:lnTo>
                  <a:pt x="9406373" y="3731270"/>
                </a:lnTo>
                <a:cubicBezTo>
                  <a:pt x="9413821" y="3723822"/>
                  <a:pt x="9421267" y="3720097"/>
                  <a:pt x="9428716" y="3720097"/>
                </a:cubicBezTo>
                <a:lnTo>
                  <a:pt x="9406373" y="3708926"/>
                </a:lnTo>
                <a:close/>
                <a:moveTo>
                  <a:pt x="8635542" y="3697754"/>
                </a:moveTo>
                <a:cubicBezTo>
                  <a:pt x="8628093" y="3697754"/>
                  <a:pt x="8624370" y="3701479"/>
                  <a:pt x="8624370" y="3708926"/>
                </a:cubicBezTo>
                <a:cubicBezTo>
                  <a:pt x="8631819" y="3708926"/>
                  <a:pt x="8642990" y="3705202"/>
                  <a:pt x="8657885" y="3697754"/>
                </a:cubicBezTo>
                <a:close/>
                <a:moveTo>
                  <a:pt x="4993644" y="3697754"/>
                </a:moveTo>
                <a:cubicBezTo>
                  <a:pt x="4993644" y="3705202"/>
                  <a:pt x="4989921" y="3708926"/>
                  <a:pt x="4982474" y="3708926"/>
                </a:cubicBezTo>
                <a:lnTo>
                  <a:pt x="4993644" y="3731270"/>
                </a:lnTo>
                <a:cubicBezTo>
                  <a:pt x="5023435" y="3731270"/>
                  <a:pt x="5038330" y="3731270"/>
                  <a:pt x="5038330" y="3731270"/>
                </a:cubicBezTo>
                <a:cubicBezTo>
                  <a:pt x="5038330" y="3723822"/>
                  <a:pt x="5030883" y="3720097"/>
                  <a:pt x="5015987" y="3720097"/>
                </a:cubicBezTo>
                <a:lnTo>
                  <a:pt x="5015987" y="3708926"/>
                </a:lnTo>
                <a:cubicBezTo>
                  <a:pt x="5008541" y="3708926"/>
                  <a:pt x="5004816" y="3705202"/>
                  <a:pt x="5004816" y="3697754"/>
                </a:cubicBezTo>
                <a:cubicBezTo>
                  <a:pt x="4997369" y="3697754"/>
                  <a:pt x="4993644" y="3697754"/>
                  <a:pt x="4993644" y="3697754"/>
                </a:cubicBezTo>
                <a:close/>
                <a:moveTo>
                  <a:pt x="8222198" y="3686583"/>
                </a:moveTo>
                <a:lnTo>
                  <a:pt x="8211026" y="3697754"/>
                </a:lnTo>
                <a:cubicBezTo>
                  <a:pt x="8240816" y="3705202"/>
                  <a:pt x="8263160" y="3710788"/>
                  <a:pt x="8278055" y="3714511"/>
                </a:cubicBezTo>
                <a:cubicBezTo>
                  <a:pt x="8292949" y="3718236"/>
                  <a:pt x="8307846" y="3716374"/>
                  <a:pt x="8322740" y="3708926"/>
                </a:cubicBezTo>
                <a:cubicBezTo>
                  <a:pt x="8330190" y="3708926"/>
                  <a:pt x="8333912" y="3708926"/>
                  <a:pt x="8333912" y="3708926"/>
                </a:cubicBezTo>
                <a:cubicBezTo>
                  <a:pt x="8333912" y="3701479"/>
                  <a:pt x="8330190" y="3697754"/>
                  <a:pt x="8322740" y="3697754"/>
                </a:cubicBezTo>
                <a:cubicBezTo>
                  <a:pt x="8315292" y="3697754"/>
                  <a:pt x="8305983" y="3699616"/>
                  <a:pt x="8294812" y="3703340"/>
                </a:cubicBezTo>
                <a:cubicBezTo>
                  <a:pt x="8283640" y="3707065"/>
                  <a:pt x="8276192" y="3708926"/>
                  <a:pt x="8272469" y="3708926"/>
                </a:cubicBezTo>
                <a:cubicBezTo>
                  <a:pt x="8268746" y="3708926"/>
                  <a:pt x="8266883" y="3705202"/>
                  <a:pt x="8266883" y="3697754"/>
                </a:cubicBezTo>
                <a:cubicBezTo>
                  <a:pt x="8266883" y="3690308"/>
                  <a:pt x="8251989" y="3686583"/>
                  <a:pt x="8222198" y="3686583"/>
                </a:cubicBezTo>
                <a:close/>
                <a:moveTo>
                  <a:pt x="5686276" y="3686583"/>
                </a:moveTo>
                <a:cubicBezTo>
                  <a:pt x="5686276" y="3694031"/>
                  <a:pt x="5686276" y="3697754"/>
                  <a:pt x="5686276" y="3697754"/>
                </a:cubicBezTo>
                <a:cubicBezTo>
                  <a:pt x="5686276" y="3697754"/>
                  <a:pt x="5689999" y="3694031"/>
                  <a:pt x="5697447" y="3686583"/>
                </a:cubicBezTo>
                <a:cubicBezTo>
                  <a:pt x="5689999" y="3686583"/>
                  <a:pt x="5686276" y="3686583"/>
                  <a:pt x="5686276" y="3686583"/>
                </a:cubicBezTo>
                <a:close/>
                <a:moveTo>
                  <a:pt x="3742441" y="3686583"/>
                </a:moveTo>
                <a:cubicBezTo>
                  <a:pt x="3749889" y="3686583"/>
                  <a:pt x="3753611" y="3690308"/>
                  <a:pt x="3753611" y="3697754"/>
                </a:cubicBezTo>
                <a:cubicBezTo>
                  <a:pt x="3753611" y="3697754"/>
                  <a:pt x="3749889" y="3697754"/>
                  <a:pt x="3742441" y="3697754"/>
                </a:cubicBezTo>
                <a:cubicBezTo>
                  <a:pt x="3734993" y="3697754"/>
                  <a:pt x="3731270" y="3697754"/>
                  <a:pt x="3731270" y="3697754"/>
                </a:cubicBezTo>
                <a:cubicBezTo>
                  <a:pt x="3731270" y="3697754"/>
                  <a:pt x="3734993" y="3694031"/>
                  <a:pt x="3742441" y="3686583"/>
                </a:cubicBezTo>
                <a:close/>
                <a:moveTo>
                  <a:pt x="5761683" y="3680997"/>
                </a:moveTo>
                <a:cubicBezTo>
                  <a:pt x="5759821" y="3680997"/>
                  <a:pt x="5757029" y="3682860"/>
                  <a:pt x="5753304" y="3686583"/>
                </a:cubicBezTo>
                <a:lnTo>
                  <a:pt x="5764476" y="3686583"/>
                </a:lnTo>
                <a:cubicBezTo>
                  <a:pt x="5764476" y="3682860"/>
                  <a:pt x="5763546" y="3680997"/>
                  <a:pt x="5761683" y="3680997"/>
                </a:cubicBezTo>
                <a:close/>
                <a:moveTo>
                  <a:pt x="8160754" y="3675412"/>
                </a:moveTo>
                <a:cubicBezTo>
                  <a:pt x="8157032" y="3675412"/>
                  <a:pt x="8155168" y="3677274"/>
                  <a:pt x="8155168" y="3680997"/>
                </a:cubicBezTo>
                <a:cubicBezTo>
                  <a:pt x="8155168" y="3684722"/>
                  <a:pt x="8158892" y="3686583"/>
                  <a:pt x="8166340" y="3686583"/>
                </a:cubicBezTo>
                <a:cubicBezTo>
                  <a:pt x="8166340" y="3679135"/>
                  <a:pt x="8164478" y="3675412"/>
                  <a:pt x="8160754" y="3675412"/>
                </a:cubicBezTo>
                <a:close/>
                <a:moveTo>
                  <a:pt x="5775647" y="3675412"/>
                </a:moveTo>
                <a:lnTo>
                  <a:pt x="5809161" y="3697754"/>
                </a:lnTo>
                <a:cubicBezTo>
                  <a:pt x="5816609" y="3697754"/>
                  <a:pt x="5820334" y="3695892"/>
                  <a:pt x="5820334" y="3692169"/>
                </a:cubicBezTo>
                <a:cubicBezTo>
                  <a:pt x="5820334" y="3688445"/>
                  <a:pt x="5816609" y="3686583"/>
                  <a:pt x="5809161" y="3686583"/>
                </a:cubicBezTo>
                <a:cubicBezTo>
                  <a:pt x="5801714" y="3686583"/>
                  <a:pt x="5797991" y="3686583"/>
                  <a:pt x="5797991" y="3686583"/>
                </a:cubicBezTo>
                <a:cubicBezTo>
                  <a:pt x="5797991" y="3686583"/>
                  <a:pt x="5794266" y="3682859"/>
                  <a:pt x="5786818" y="3675412"/>
                </a:cubicBezTo>
                <a:cubicBezTo>
                  <a:pt x="5779370" y="3675412"/>
                  <a:pt x="5775647" y="3675412"/>
                  <a:pt x="5775647" y="3675412"/>
                </a:cubicBezTo>
                <a:close/>
                <a:moveTo>
                  <a:pt x="9249972" y="3664240"/>
                </a:moveTo>
                <a:cubicBezTo>
                  <a:pt x="9272315" y="3664240"/>
                  <a:pt x="9290935" y="3667965"/>
                  <a:pt x="9305829" y="3675412"/>
                </a:cubicBezTo>
                <a:lnTo>
                  <a:pt x="9294658" y="3686583"/>
                </a:lnTo>
                <a:cubicBezTo>
                  <a:pt x="9279763" y="3679135"/>
                  <a:pt x="9272315" y="3675412"/>
                  <a:pt x="9272315" y="3675412"/>
                </a:cubicBezTo>
                <a:close/>
                <a:moveTo>
                  <a:pt x="8858971" y="3664240"/>
                </a:moveTo>
                <a:lnTo>
                  <a:pt x="8881314" y="3664240"/>
                </a:lnTo>
                <a:lnTo>
                  <a:pt x="8903657" y="3675412"/>
                </a:lnTo>
                <a:lnTo>
                  <a:pt x="8925999" y="3675412"/>
                </a:lnTo>
                <a:cubicBezTo>
                  <a:pt x="8933448" y="3682859"/>
                  <a:pt x="8937172" y="3686583"/>
                  <a:pt x="8937172" y="3686583"/>
                </a:cubicBezTo>
                <a:cubicBezTo>
                  <a:pt x="8937172" y="3686583"/>
                  <a:pt x="8942756" y="3686583"/>
                  <a:pt x="8953929" y="3686583"/>
                </a:cubicBezTo>
                <a:cubicBezTo>
                  <a:pt x="8965099" y="3686583"/>
                  <a:pt x="8974409" y="3690308"/>
                  <a:pt x="8981856" y="3697754"/>
                </a:cubicBezTo>
                <a:cubicBezTo>
                  <a:pt x="9011647" y="3705202"/>
                  <a:pt x="9033991" y="3712649"/>
                  <a:pt x="9048886" y="3720097"/>
                </a:cubicBezTo>
                <a:lnTo>
                  <a:pt x="9060057" y="3731270"/>
                </a:lnTo>
                <a:cubicBezTo>
                  <a:pt x="9045163" y="3723822"/>
                  <a:pt x="9033991" y="3720097"/>
                  <a:pt x="9026543" y="3720097"/>
                </a:cubicBezTo>
                <a:cubicBezTo>
                  <a:pt x="9011647" y="3712649"/>
                  <a:pt x="9004200" y="3710788"/>
                  <a:pt x="9004200" y="3714511"/>
                </a:cubicBezTo>
                <a:cubicBezTo>
                  <a:pt x="9004200" y="3718236"/>
                  <a:pt x="8996752" y="3716374"/>
                  <a:pt x="8981856" y="3708926"/>
                </a:cubicBezTo>
                <a:cubicBezTo>
                  <a:pt x="8974409" y="3701479"/>
                  <a:pt x="8944619" y="3694031"/>
                  <a:pt x="8892485" y="3686583"/>
                </a:cubicBezTo>
                <a:cubicBezTo>
                  <a:pt x="8870142" y="3679135"/>
                  <a:pt x="8858971" y="3671688"/>
                  <a:pt x="8858971" y="3664240"/>
                </a:cubicBezTo>
                <a:close/>
                <a:moveTo>
                  <a:pt x="8479141" y="3664240"/>
                </a:moveTo>
                <a:cubicBezTo>
                  <a:pt x="8501484" y="3671688"/>
                  <a:pt x="8516378" y="3675412"/>
                  <a:pt x="8523827" y="3675412"/>
                </a:cubicBezTo>
                <a:lnTo>
                  <a:pt x="8523827" y="3664240"/>
                </a:lnTo>
                <a:cubicBezTo>
                  <a:pt x="8508932" y="3664240"/>
                  <a:pt x="8499621" y="3664240"/>
                  <a:pt x="8495898" y="3664240"/>
                </a:cubicBezTo>
                <a:cubicBezTo>
                  <a:pt x="8494036" y="3664240"/>
                  <a:pt x="8490777" y="3664240"/>
                  <a:pt x="8486123" y="3664240"/>
                </a:cubicBezTo>
                <a:close/>
                <a:moveTo>
                  <a:pt x="8289226" y="3664240"/>
                </a:moveTo>
                <a:lnTo>
                  <a:pt x="8278055" y="3675412"/>
                </a:lnTo>
                <a:cubicBezTo>
                  <a:pt x="8278055" y="3675412"/>
                  <a:pt x="8283640" y="3675412"/>
                  <a:pt x="8294812" y="3675412"/>
                </a:cubicBezTo>
                <a:cubicBezTo>
                  <a:pt x="8305983" y="3675412"/>
                  <a:pt x="8311569" y="3673551"/>
                  <a:pt x="8311569" y="3669826"/>
                </a:cubicBezTo>
                <a:cubicBezTo>
                  <a:pt x="8311569" y="3666102"/>
                  <a:pt x="8309706" y="3664240"/>
                  <a:pt x="8305983" y="3664240"/>
                </a:cubicBezTo>
                <a:cubicBezTo>
                  <a:pt x="8302260" y="3664240"/>
                  <a:pt x="8296674" y="3664240"/>
                  <a:pt x="8289226" y="3664240"/>
                </a:cubicBezTo>
                <a:close/>
                <a:moveTo>
                  <a:pt x="5328789" y="3664240"/>
                </a:moveTo>
                <a:lnTo>
                  <a:pt x="5328789" y="3675412"/>
                </a:lnTo>
                <a:lnTo>
                  <a:pt x="5339960" y="3675412"/>
                </a:lnTo>
                <a:cubicBezTo>
                  <a:pt x="5339960" y="3667965"/>
                  <a:pt x="5336237" y="3664240"/>
                  <a:pt x="5328789" y="3664240"/>
                </a:cubicBezTo>
                <a:close/>
                <a:moveTo>
                  <a:pt x="3988213" y="3664240"/>
                </a:moveTo>
                <a:cubicBezTo>
                  <a:pt x="3988213" y="3671688"/>
                  <a:pt x="3988213" y="3675412"/>
                  <a:pt x="3988213" y="3675412"/>
                </a:cubicBezTo>
                <a:lnTo>
                  <a:pt x="3999384" y="3675412"/>
                </a:lnTo>
                <a:close/>
                <a:moveTo>
                  <a:pt x="4814901" y="3653069"/>
                </a:moveTo>
                <a:lnTo>
                  <a:pt x="4837244" y="3653069"/>
                </a:lnTo>
                <a:lnTo>
                  <a:pt x="4837244" y="3664240"/>
                </a:lnTo>
                <a:cubicBezTo>
                  <a:pt x="4829797" y="3664240"/>
                  <a:pt x="4822349" y="3660517"/>
                  <a:pt x="4814901" y="3653069"/>
                </a:cubicBezTo>
                <a:close/>
                <a:moveTo>
                  <a:pt x="8517258" y="3648466"/>
                </a:moveTo>
                <a:lnTo>
                  <a:pt x="8514051" y="3651673"/>
                </a:lnTo>
                <a:cubicBezTo>
                  <a:pt x="8513122" y="3652604"/>
                  <a:pt x="8512655" y="3653069"/>
                  <a:pt x="8512655" y="3653069"/>
                </a:cubicBezTo>
                <a:close/>
                <a:moveTo>
                  <a:pt x="9062851" y="3647484"/>
                </a:moveTo>
                <a:cubicBezTo>
                  <a:pt x="9064712" y="3647484"/>
                  <a:pt x="9067505" y="3649346"/>
                  <a:pt x="9071229" y="3653069"/>
                </a:cubicBezTo>
                <a:lnTo>
                  <a:pt x="9060057" y="3653069"/>
                </a:lnTo>
                <a:cubicBezTo>
                  <a:pt x="9060057" y="3649346"/>
                  <a:pt x="9060988" y="3647484"/>
                  <a:pt x="9062851" y="3647484"/>
                </a:cubicBezTo>
                <a:close/>
                <a:moveTo>
                  <a:pt x="9194115" y="3641897"/>
                </a:moveTo>
                <a:lnTo>
                  <a:pt x="9216458" y="3653069"/>
                </a:lnTo>
                <a:cubicBezTo>
                  <a:pt x="9209010" y="3653069"/>
                  <a:pt x="9201562" y="3653069"/>
                  <a:pt x="9194115" y="3653069"/>
                </a:cubicBezTo>
                <a:close/>
                <a:moveTo>
                  <a:pt x="8266883" y="3641897"/>
                </a:moveTo>
                <a:cubicBezTo>
                  <a:pt x="8266883" y="3649344"/>
                  <a:pt x="8266883" y="3656792"/>
                  <a:pt x="8266883" y="3664240"/>
                </a:cubicBezTo>
                <a:lnTo>
                  <a:pt x="8289226" y="3653069"/>
                </a:lnTo>
                <a:cubicBezTo>
                  <a:pt x="8296674" y="3653069"/>
                  <a:pt x="8302260" y="3654931"/>
                  <a:pt x="8305983" y="3658654"/>
                </a:cubicBezTo>
                <a:cubicBezTo>
                  <a:pt x="8309706" y="3662378"/>
                  <a:pt x="8315292" y="3664240"/>
                  <a:pt x="8322740" y="3664240"/>
                </a:cubicBezTo>
                <a:cubicBezTo>
                  <a:pt x="8337636" y="3656792"/>
                  <a:pt x="8333912" y="3649344"/>
                  <a:pt x="8311569" y="3641897"/>
                </a:cubicBezTo>
                <a:lnTo>
                  <a:pt x="8289226" y="3641897"/>
                </a:lnTo>
                <a:close/>
                <a:moveTo>
                  <a:pt x="3608383" y="3641897"/>
                </a:moveTo>
                <a:cubicBezTo>
                  <a:pt x="3608383" y="3641897"/>
                  <a:pt x="3612107" y="3641897"/>
                  <a:pt x="3619555" y="3641897"/>
                </a:cubicBezTo>
                <a:cubicBezTo>
                  <a:pt x="3619555" y="3649344"/>
                  <a:pt x="3615831" y="3653069"/>
                  <a:pt x="3608383" y="3653069"/>
                </a:cubicBezTo>
                <a:close/>
                <a:moveTo>
                  <a:pt x="8733292" y="3636312"/>
                </a:moveTo>
                <a:cubicBezTo>
                  <a:pt x="8735155" y="3636312"/>
                  <a:pt x="8736084" y="3638174"/>
                  <a:pt x="8736084" y="3641897"/>
                </a:cubicBezTo>
                <a:cubicBezTo>
                  <a:pt x="8736084" y="3641897"/>
                  <a:pt x="8737947" y="3641897"/>
                  <a:pt x="8741670" y="3641897"/>
                </a:cubicBezTo>
                <a:cubicBezTo>
                  <a:pt x="8745393" y="3641897"/>
                  <a:pt x="8750980" y="3641897"/>
                  <a:pt x="8758427" y="3641897"/>
                </a:cubicBezTo>
                <a:lnTo>
                  <a:pt x="8780771" y="3653069"/>
                </a:lnTo>
                <a:lnTo>
                  <a:pt x="8758427" y="3653069"/>
                </a:lnTo>
                <a:lnTo>
                  <a:pt x="8724913" y="3641897"/>
                </a:lnTo>
                <a:cubicBezTo>
                  <a:pt x="8728638" y="3638174"/>
                  <a:pt x="8731430" y="3636312"/>
                  <a:pt x="8733292" y="3636312"/>
                </a:cubicBezTo>
                <a:close/>
                <a:moveTo>
                  <a:pt x="8645317" y="3633518"/>
                </a:moveTo>
                <a:cubicBezTo>
                  <a:pt x="8642524" y="3633518"/>
                  <a:pt x="8639265" y="3634450"/>
                  <a:pt x="8635542" y="3636312"/>
                </a:cubicBezTo>
                <a:cubicBezTo>
                  <a:pt x="8628093" y="3640035"/>
                  <a:pt x="8628093" y="3645621"/>
                  <a:pt x="8635542" y="3653069"/>
                </a:cubicBezTo>
                <a:lnTo>
                  <a:pt x="8657885" y="3641897"/>
                </a:lnTo>
                <a:cubicBezTo>
                  <a:pt x="8657885" y="3641897"/>
                  <a:pt x="8656022" y="3640035"/>
                  <a:pt x="8652299" y="3636312"/>
                </a:cubicBezTo>
                <a:cubicBezTo>
                  <a:pt x="8650437" y="3634450"/>
                  <a:pt x="8648109" y="3633518"/>
                  <a:pt x="8645317" y="3633518"/>
                </a:cubicBezTo>
                <a:close/>
                <a:moveTo>
                  <a:pt x="8780771" y="3630726"/>
                </a:moveTo>
                <a:lnTo>
                  <a:pt x="8791941" y="3630726"/>
                </a:lnTo>
                <a:cubicBezTo>
                  <a:pt x="8791941" y="3638174"/>
                  <a:pt x="8797528" y="3640035"/>
                  <a:pt x="8808700" y="3636312"/>
                </a:cubicBezTo>
                <a:cubicBezTo>
                  <a:pt x="8819871" y="3632587"/>
                  <a:pt x="8827319" y="3634450"/>
                  <a:pt x="8831042" y="3641897"/>
                </a:cubicBezTo>
                <a:cubicBezTo>
                  <a:pt x="8834765" y="3649344"/>
                  <a:pt x="8840351" y="3653069"/>
                  <a:pt x="8847799" y="3653069"/>
                </a:cubicBezTo>
                <a:lnTo>
                  <a:pt x="8851989" y="3653069"/>
                </a:lnTo>
                <a:cubicBezTo>
                  <a:pt x="8851058" y="3653069"/>
                  <a:pt x="8851523" y="3653069"/>
                  <a:pt x="8853385" y="3653069"/>
                </a:cubicBezTo>
                <a:lnTo>
                  <a:pt x="8858971" y="3653069"/>
                </a:lnTo>
                <a:lnTo>
                  <a:pt x="8847799" y="3664240"/>
                </a:lnTo>
                <a:lnTo>
                  <a:pt x="8825457" y="3653069"/>
                </a:lnTo>
                <a:cubicBezTo>
                  <a:pt x="8825457" y="3645621"/>
                  <a:pt x="8821734" y="3645621"/>
                  <a:pt x="8814285" y="3653069"/>
                </a:cubicBezTo>
                <a:lnTo>
                  <a:pt x="8814285" y="3641897"/>
                </a:lnTo>
                <a:cubicBezTo>
                  <a:pt x="8814285" y="3641897"/>
                  <a:pt x="8810562" y="3641897"/>
                  <a:pt x="8803114" y="3641897"/>
                </a:cubicBezTo>
                <a:cubicBezTo>
                  <a:pt x="8795666" y="3641897"/>
                  <a:pt x="8790080" y="3641897"/>
                  <a:pt x="8786357" y="3641897"/>
                </a:cubicBezTo>
                <a:cubicBezTo>
                  <a:pt x="8782634" y="3641897"/>
                  <a:pt x="8780771" y="3638174"/>
                  <a:pt x="8780771" y="3630726"/>
                </a:cubicBezTo>
                <a:close/>
                <a:moveTo>
                  <a:pt x="8590856" y="3619555"/>
                </a:moveTo>
                <a:lnTo>
                  <a:pt x="8590856" y="3630726"/>
                </a:lnTo>
                <a:cubicBezTo>
                  <a:pt x="8598303" y="3630726"/>
                  <a:pt x="8602028" y="3632587"/>
                  <a:pt x="8602028" y="3636312"/>
                </a:cubicBezTo>
                <a:cubicBezTo>
                  <a:pt x="8602028" y="3640035"/>
                  <a:pt x="8602028" y="3641897"/>
                  <a:pt x="8602028" y="3641897"/>
                </a:cubicBezTo>
                <a:cubicBezTo>
                  <a:pt x="8609476" y="3641897"/>
                  <a:pt x="8613199" y="3641897"/>
                  <a:pt x="8613199" y="3641897"/>
                </a:cubicBezTo>
                <a:close/>
                <a:moveTo>
                  <a:pt x="3519011" y="3619555"/>
                </a:moveTo>
                <a:lnTo>
                  <a:pt x="3519011" y="3630726"/>
                </a:lnTo>
                <a:cubicBezTo>
                  <a:pt x="3519011" y="3638174"/>
                  <a:pt x="3517150" y="3640035"/>
                  <a:pt x="3513425" y="3636312"/>
                </a:cubicBezTo>
                <a:cubicBezTo>
                  <a:pt x="3509702" y="3632587"/>
                  <a:pt x="3507839" y="3628864"/>
                  <a:pt x="3507839" y="3625140"/>
                </a:cubicBezTo>
                <a:cubicBezTo>
                  <a:pt x="3507839" y="3621417"/>
                  <a:pt x="3511564" y="3619555"/>
                  <a:pt x="3519011" y="3619555"/>
                </a:cubicBezTo>
                <a:close/>
                <a:moveTo>
                  <a:pt x="9054472" y="3608383"/>
                </a:moveTo>
                <a:cubicBezTo>
                  <a:pt x="9058195" y="3608383"/>
                  <a:pt x="9060057" y="3608383"/>
                  <a:pt x="9060057" y="3608383"/>
                </a:cubicBezTo>
                <a:cubicBezTo>
                  <a:pt x="9060057" y="3608383"/>
                  <a:pt x="9063780" y="3608383"/>
                  <a:pt x="9071229" y="3608383"/>
                </a:cubicBezTo>
                <a:lnTo>
                  <a:pt x="9115914" y="3619555"/>
                </a:lnTo>
                <a:cubicBezTo>
                  <a:pt x="9138257" y="3627001"/>
                  <a:pt x="9149428" y="3634450"/>
                  <a:pt x="9149428" y="3641897"/>
                </a:cubicBezTo>
                <a:lnTo>
                  <a:pt x="9138257" y="3641897"/>
                </a:lnTo>
                <a:close/>
                <a:moveTo>
                  <a:pt x="8534998" y="3608383"/>
                </a:moveTo>
                <a:lnTo>
                  <a:pt x="8534998" y="3619555"/>
                </a:lnTo>
                <a:cubicBezTo>
                  <a:pt x="8534998" y="3619555"/>
                  <a:pt x="8538721" y="3615830"/>
                  <a:pt x="8546171" y="3608383"/>
                </a:cubicBezTo>
                <a:close/>
                <a:moveTo>
                  <a:pt x="3910012" y="3608383"/>
                </a:moveTo>
                <a:lnTo>
                  <a:pt x="3932356" y="3608383"/>
                </a:lnTo>
                <a:lnTo>
                  <a:pt x="3932356" y="3619555"/>
                </a:lnTo>
                <a:cubicBezTo>
                  <a:pt x="3917460" y="3619555"/>
                  <a:pt x="3910012" y="3615830"/>
                  <a:pt x="3910012" y="3608383"/>
                </a:cubicBezTo>
                <a:close/>
                <a:moveTo>
                  <a:pt x="9674487" y="3597212"/>
                </a:moveTo>
                <a:cubicBezTo>
                  <a:pt x="9674487" y="3597212"/>
                  <a:pt x="9678210" y="3597212"/>
                  <a:pt x="9685659" y="3597212"/>
                </a:cubicBezTo>
                <a:lnTo>
                  <a:pt x="9708001" y="3597212"/>
                </a:lnTo>
                <a:lnTo>
                  <a:pt x="9719173" y="3597212"/>
                </a:lnTo>
                <a:cubicBezTo>
                  <a:pt x="9719173" y="3597212"/>
                  <a:pt x="9721035" y="3599073"/>
                  <a:pt x="9724758" y="3602796"/>
                </a:cubicBezTo>
                <a:cubicBezTo>
                  <a:pt x="9728481" y="3606521"/>
                  <a:pt x="9734069" y="3608383"/>
                  <a:pt x="9741515" y="3608383"/>
                </a:cubicBezTo>
                <a:cubicBezTo>
                  <a:pt x="9748964" y="3608383"/>
                  <a:pt x="9761997" y="3612107"/>
                  <a:pt x="9780617" y="3619555"/>
                </a:cubicBezTo>
                <a:cubicBezTo>
                  <a:pt x="9799235" y="3627001"/>
                  <a:pt x="9815992" y="3634450"/>
                  <a:pt x="9830888" y="3641897"/>
                </a:cubicBezTo>
                <a:cubicBezTo>
                  <a:pt x="9838337" y="3641897"/>
                  <a:pt x="9843922" y="3641897"/>
                  <a:pt x="9847645" y="3641897"/>
                </a:cubicBezTo>
                <a:cubicBezTo>
                  <a:pt x="9851368" y="3641897"/>
                  <a:pt x="9855094" y="3641897"/>
                  <a:pt x="9858817" y="3641897"/>
                </a:cubicBezTo>
                <a:cubicBezTo>
                  <a:pt x="9862540" y="3641897"/>
                  <a:pt x="9866265" y="3643758"/>
                  <a:pt x="9869988" y="3647483"/>
                </a:cubicBezTo>
                <a:cubicBezTo>
                  <a:pt x="9873711" y="3651208"/>
                  <a:pt x="9875574" y="3653069"/>
                  <a:pt x="9875574" y="3653069"/>
                </a:cubicBezTo>
                <a:lnTo>
                  <a:pt x="9897916" y="3675412"/>
                </a:lnTo>
                <a:cubicBezTo>
                  <a:pt x="9912812" y="3682859"/>
                  <a:pt x="9920259" y="3686583"/>
                  <a:pt x="9920259" y="3686583"/>
                </a:cubicBezTo>
                <a:lnTo>
                  <a:pt x="9875574" y="3686583"/>
                </a:lnTo>
                <a:lnTo>
                  <a:pt x="9842060" y="3664240"/>
                </a:lnTo>
                <a:cubicBezTo>
                  <a:pt x="9834611" y="3664240"/>
                  <a:pt x="9827165" y="3662378"/>
                  <a:pt x="9819716" y="3658654"/>
                </a:cubicBezTo>
                <a:cubicBezTo>
                  <a:pt x="9812269" y="3654931"/>
                  <a:pt x="9808545" y="3653069"/>
                  <a:pt x="9808545" y="3653069"/>
                </a:cubicBezTo>
                <a:cubicBezTo>
                  <a:pt x="9808545" y="3653069"/>
                  <a:pt x="9802959" y="3651208"/>
                  <a:pt x="9791788" y="3647483"/>
                </a:cubicBezTo>
                <a:cubicBezTo>
                  <a:pt x="9780617" y="3643758"/>
                  <a:pt x="9775031" y="3641897"/>
                  <a:pt x="9775031" y="3641897"/>
                </a:cubicBezTo>
                <a:cubicBezTo>
                  <a:pt x="9775031" y="3641897"/>
                  <a:pt x="9771308" y="3638174"/>
                  <a:pt x="9763860" y="3630726"/>
                </a:cubicBezTo>
                <a:cubicBezTo>
                  <a:pt x="9763860" y="3630726"/>
                  <a:pt x="9761997" y="3628864"/>
                  <a:pt x="9758274" y="3625140"/>
                </a:cubicBezTo>
                <a:cubicBezTo>
                  <a:pt x="9754551" y="3621417"/>
                  <a:pt x="9750826" y="3619555"/>
                  <a:pt x="9747103" y="3619555"/>
                </a:cubicBezTo>
                <a:cubicBezTo>
                  <a:pt x="9743380" y="3619555"/>
                  <a:pt x="9737792" y="3619555"/>
                  <a:pt x="9730346" y="3619555"/>
                </a:cubicBezTo>
                <a:cubicBezTo>
                  <a:pt x="9730346" y="3619555"/>
                  <a:pt x="9722897" y="3619555"/>
                  <a:pt x="9708001" y="3619555"/>
                </a:cubicBezTo>
                <a:cubicBezTo>
                  <a:pt x="9700553" y="3619555"/>
                  <a:pt x="9693107" y="3617692"/>
                  <a:pt x="9685659" y="3613969"/>
                </a:cubicBezTo>
                <a:cubicBezTo>
                  <a:pt x="9678210" y="3610244"/>
                  <a:pt x="9674487" y="3604658"/>
                  <a:pt x="9674487" y="3597212"/>
                </a:cubicBezTo>
                <a:close/>
                <a:moveTo>
                  <a:pt x="8925999" y="3597212"/>
                </a:moveTo>
                <a:lnTo>
                  <a:pt x="8937172" y="3597212"/>
                </a:lnTo>
                <a:lnTo>
                  <a:pt x="8937172" y="3608383"/>
                </a:lnTo>
                <a:cubicBezTo>
                  <a:pt x="8937172" y="3608383"/>
                  <a:pt x="8933448" y="3604658"/>
                  <a:pt x="8925999" y="3597212"/>
                </a:cubicBezTo>
                <a:close/>
                <a:moveTo>
                  <a:pt x="8736084" y="3597212"/>
                </a:moveTo>
                <a:cubicBezTo>
                  <a:pt x="8743533" y="3597212"/>
                  <a:pt x="8747257" y="3599073"/>
                  <a:pt x="8747257" y="3602796"/>
                </a:cubicBezTo>
                <a:cubicBezTo>
                  <a:pt x="8747257" y="3606521"/>
                  <a:pt x="8747257" y="3612107"/>
                  <a:pt x="8747257" y="3619555"/>
                </a:cubicBezTo>
                <a:lnTo>
                  <a:pt x="8747257" y="3630726"/>
                </a:lnTo>
                <a:cubicBezTo>
                  <a:pt x="8747257" y="3630726"/>
                  <a:pt x="8743533" y="3628864"/>
                  <a:pt x="8736084" y="3625140"/>
                </a:cubicBezTo>
                <a:cubicBezTo>
                  <a:pt x="8728636" y="3621417"/>
                  <a:pt x="8724913" y="3615830"/>
                  <a:pt x="8724913" y="3608383"/>
                </a:cubicBezTo>
                <a:close/>
                <a:moveTo>
                  <a:pt x="4245156" y="3597212"/>
                </a:moveTo>
                <a:cubicBezTo>
                  <a:pt x="4260052" y="3597212"/>
                  <a:pt x="4267499" y="3600935"/>
                  <a:pt x="4267499" y="3608383"/>
                </a:cubicBezTo>
                <a:cubicBezTo>
                  <a:pt x="4267499" y="3608383"/>
                  <a:pt x="4271224" y="3608383"/>
                  <a:pt x="4278670" y="3608383"/>
                </a:cubicBezTo>
                <a:cubicBezTo>
                  <a:pt x="4286118" y="3608383"/>
                  <a:pt x="4289843" y="3612107"/>
                  <a:pt x="4289843" y="3619555"/>
                </a:cubicBezTo>
                <a:cubicBezTo>
                  <a:pt x="4289843" y="3627001"/>
                  <a:pt x="4304738" y="3634450"/>
                  <a:pt x="4334529" y="3641897"/>
                </a:cubicBezTo>
                <a:cubicBezTo>
                  <a:pt x="4356871" y="3641897"/>
                  <a:pt x="4382939" y="3649344"/>
                  <a:pt x="4412728" y="3664240"/>
                </a:cubicBezTo>
                <a:cubicBezTo>
                  <a:pt x="4420176" y="3664240"/>
                  <a:pt x="4427623" y="3666102"/>
                  <a:pt x="4435071" y="3669826"/>
                </a:cubicBezTo>
                <a:cubicBezTo>
                  <a:pt x="4442519" y="3673551"/>
                  <a:pt x="4449967" y="3675412"/>
                  <a:pt x="4457414" y="3675412"/>
                </a:cubicBezTo>
                <a:lnTo>
                  <a:pt x="4535615" y="3708926"/>
                </a:lnTo>
                <a:lnTo>
                  <a:pt x="4513272" y="3708926"/>
                </a:lnTo>
                <a:cubicBezTo>
                  <a:pt x="4498376" y="3708926"/>
                  <a:pt x="4479758" y="3705202"/>
                  <a:pt x="4457414" y="3697754"/>
                </a:cubicBezTo>
                <a:lnTo>
                  <a:pt x="4401557" y="3675412"/>
                </a:lnTo>
                <a:cubicBezTo>
                  <a:pt x="4401557" y="3667965"/>
                  <a:pt x="4395971" y="3666102"/>
                  <a:pt x="4384800" y="3669826"/>
                </a:cubicBezTo>
                <a:cubicBezTo>
                  <a:pt x="4373628" y="3673551"/>
                  <a:pt x="4364318" y="3673551"/>
                  <a:pt x="4356871" y="3669826"/>
                </a:cubicBezTo>
                <a:cubicBezTo>
                  <a:pt x="4349424" y="3666102"/>
                  <a:pt x="4336391" y="3660517"/>
                  <a:pt x="4317770" y="3653069"/>
                </a:cubicBezTo>
                <a:cubicBezTo>
                  <a:pt x="4299152" y="3645621"/>
                  <a:pt x="4289843" y="3641897"/>
                  <a:pt x="4289843" y="3641897"/>
                </a:cubicBezTo>
                <a:cubicBezTo>
                  <a:pt x="4282395" y="3641897"/>
                  <a:pt x="4276809" y="3641897"/>
                  <a:pt x="4273086" y="3641897"/>
                </a:cubicBezTo>
                <a:cubicBezTo>
                  <a:pt x="4269361" y="3641897"/>
                  <a:pt x="4263775" y="3638174"/>
                  <a:pt x="4256329" y="3630726"/>
                </a:cubicBezTo>
                <a:cubicBezTo>
                  <a:pt x="4241433" y="3615830"/>
                  <a:pt x="4237710" y="3604658"/>
                  <a:pt x="4245156" y="3597212"/>
                </a:cubicBezTo>
                <a:close/>
                <a:moveTo>
                  <a:pt x="3474325" y="3597212"/>
                </a:moveTo>
                <a:lnTo>
                  <a:pt x="3496668" y="3608383"/>
                </a:lnTo>
                <a:cubicBezTo>
                  <a:pt x="3496668" y="3608383"/>
                  <a:pt x="3494807" y="3608383"/>
                  <a:pt x="3491082" y="3608383"/>
                </a:cubicBezTo>
                <a:cubicBezTo>
                  <a:pt x="3487359" y="3608383"/>
                  <a:pt x="3481773" y="3608383"/>
                  <a:pt x="3474325" y="3608383"/>
                </a:cubicBezTo>
                <a:close/>
                <a:moveTo>
                  <a:pt x="8400941" y="3586039"/>
                </a:moveTo>
                <a:cubicBezTo>
                  <a:pt x="8393493" y="3593487"/>
                  <a:pt x="8382322" y="3597212"/>
                  <a:pt x="8367426" y="3597212"/>
                </a:cubicBezTo>
                <a:lnTo>
                  <a:pt x="8356256" y="3597212"/>
                </a:lnTo>
                <a:cubicBezTo>
                  <a:pt x="8356256" y="3597212"/>
                  <a:pt x="8352532" y="3600935"/>
                  <a:pt x="8345083" y="3608383"/>
                </a:cubicBezTo>
                <a:lnTo>
                  <a:pt x="8356256" y="3608383"/>
                </a:lnTo>
                <a:cubicBezTo>
                  <a:pt x="8356256" y="3608383"/>
                  <a:pt x="8359978" y="3608383"/>
                  <a:pt x="8367426" y="3608383"/>
                </a:cubicBezTo>
                <a:lnTo>
                  <a:pt x="8389770" y="3608383"/>
                </a:lnTo>
                <a:cubicBezTo>
                  <a:pt x="8397217" y="3615830"/>
                  <a:pt x="8400941" y="3619555"/>
                  <a:pt x="8400941" y="3619555"/>
                </a:cubicBezTo>
                <a:lnTo>
                  <a:pt x="8400941" y="3597212"/>
                </a:lnTo>
                <a:close/>
                <a:moveTo>
                  <a:pt x="4736701" y="3574869"/>
                </a:moveTo>
                <a:cubicBezTo>
                  <a:pt x="4736701" y="3574869"/>
                  <a:pt x="4738562" y="3576730"/>
                  <a:pt x="4742287" y="3580455"/>
                </a:cubicBezTo>
                <a:cubicBezTo>
                  <a:pt x="4746012" y="3584178"/>
                  <a:pt x="4747873" y="3586039"/>
                  <a:pt x="4747873" y="3586039"/>
                </a:cubicBezTo>
                <a:lnTo>
                  <a:pt x="4747873" y="3574869"/>
                </a:lnTo>
                <a:close/>
                <a:moveTo>
                  <a:pt x="9608855" y="3567886"/>
                </a:moveTo>
                <a:cubicBezTo>
                  <a:pt x="9609786" y="3566955"/>
                  <a:pt x="9611182" y="3567421"/>
                  <a:pt x="9613044" y="3569282"/>
                </a:cubicBezTo>
                <a:cubicBezTo>
                  <a:pt x="9616767" y="3573007"/>
                  <a:pt x="9622354" y="3574869"/>
                  <a:pt x="9629801" y="3574869"/>
                </a:cubicBezTo>
                <a:lnTo>
                  <a:pt x="9640973" y="3586039"/>
                </a:lnTo>
                <a:lnTo>
                  <a:pt x="9618631" y="3586039"/>
                </a:lnTo>
                <a:lnTo>
                  <a:pt x="9607459" y="3574869"/>
                </a:lnTo>
                <a:cubicBezTo>
                  <a:pt x="9607459" y="3571145"/>
                  <a:pt x="9607924" y="3568817"/>
                  <a:pt x="9608855" y="3567886"/>
                </a:cubicBezTo>
                <a:close/>
                <a:moveTo>
                  <a:pt x="8456798" y="3563698"/>
                </a:moveTo>
                <a:cubicBezTo>
                  <a:pt x="8456798" y="3571144"/>
                  <a:pt x="8453075" y="3574869"/>
                  <a:pt x="8445627" y="3574869"/>
                </a:cubicBezTo>
                <a:lnTo>
                  <a:pt x="8445627" y="3586039"/>
                </a:lnTo>
                <a:lnTo>
                  <a:pt x="8479141" y="3574869"/>
                </a:lnTo>
                <a:cubicBezTo>
                  <a:pt x="8471693" y="3574869"/>
                  <a:pt x="8464247" y="3571144"/>
                  <a:pt x="8456798" y="3563698"/>
                </a:cubicBezTo>
                <a:close/>
                <a:moveTo>
                  <a:pt x="3686583" y="3563698"/>
                </a:moveTo>
                <a:lnTo>
                  <a:pt x="3708927" y="3563698"/>
                </a:lnTo>
                <a:cubicBezTo>
                  <a:pt x="3723823" y="3571144"/>
                  <a:pt x="3734993" y="3576730"/>
                  <a:pt x="3742441" y="3580455"/>
                </a:cubicBezTo>
                <a:cubicBezTo>
                  <a:pt x="3749889" y="3584178"/>
                  <a:pt x="3757336" y="3586039"/>
                  <a:pt x="3764784" y="3586039"/>
                </a:cubicBezTo>
                <a:cubicBezTo>
                  <a:pt x="3779680" y="3586039"/>
                  <a:pt x="3794575" y="3593487"/>
                  <a:pt x="3809471" y="3608383"/>
                </a:cubicBezTo>
                <a:lnTo>
                  <a:pt x="3820641" y="3608383"/>
                </a:lnTo>
                <a:cubicBezTo>
                  <a:pt x="3828090" y="3600935"/>
                  <a:pt x="3846707" y="3604658"/>
                  <a:pt x="3876498" y="3619555"/>
                </a:cubicBezTo>
                <a:cubicBezTo>
                  <a:pt x="3891394" y="3627001"/>
                  <a:pt x="3911874" y="3634450"/>
                  <a:pt x="3937942" y="3641897"/>
                </a:cubicBezTo>
                <a:cubicBezTo>
                  <a:pt x="3964008" y="3649344"/>
                  <a:pt x="3977042" y="3653069"/>
                  <a:pt x="3977042" y="3653069"/>
                </a:cubicBezTo>
                <a:lnTo>
                  <a:pt x="4021727" y="3664240"/>
                </a:lnTo>
                <a:lnTo>
                  <a:pt x="4032899" y="3664240"/>
                </a:lnTo>
                <a:lnTo>
                  <a:pt x="4044070" y="3664240"/>
                </a:lnTo>
                <a:cubicBezTo>
                  <a:pt x="4051519" y="3664240"/>
                  <a:pt x="4055241" y="3664240"/>
                  <a:pt x="4055241" y="3664240"/>
                </a:cubicBezTo>
                <a:lnTo>
                  <a:pt x="4077585" y="3675412"/>
                </a:lnTo>
                <a:lnTo>
                  <a:pt x="4133442" y="3697754"/>
                </a:lnTo>
                <a:cubicBezTo>
                  <a:pt x="4133442" y="3705202"/>
                  <a:pt x="4137167" y="3708926"/>
                  <a:pt x="4144614" y="3708926"/>
                </a:cubicBezTo>
                <a:cubicBezTo>
                  <a:pt x="4144614" y="3716374"/>
                  <a:pt x="4146475" y="3720097"/>
                  <a:pt x="4150200" y="3720097"/>
                </a:cubicBezTo>
                <a:cubicBezTo>
                  <a:pt x="4153923" y="3720097"/>
                  <a:pt x="4155785" y="3716374"/>
                  <a:pt x="4155785" y="3708926"/>
                </a:cubicBezTo>
                <a:cubicBezTo>
                  <a:pt x="4155785" y="3708926"/>
                  <a:pt x="4163233" y="3708926"/>
                  <a:pt x="4178128" y="3708926"/>
                </a:cubicBezTo>
                <a:cubicBezTo>
                  <a:pt x="4178128" y="3716374"/>
                  <a:pt x="4179989" y="3718236"/>
                  <a:pt x="4183714" y="3714511"/>
                </a:cubicBezTo>
                <a:cubicBezTo>
                  <a:pt x="4187438" y="3710788"/>
                  <a:pt x="4191160" y="3710788"/>
                  <a:pt x="4194885" y="3714511"/>
                </a:cubicBezTo>
                <a:cubicBezTo>
                  <a:pt x="4198610" y="3718236"/>
                  <a:pt x="4204194" y="3720097"/>
                  <a:pt x="4211643" y="3720097"/>
                </a:cubicBezTo>
                <a:cubicBezTo>
                  <a:pt x="4219090" y="3727545"/>
                  <a:pt x="4230261" y="3731270"/>
                  <a:pt x="4245156" y="3731270"/>
                </a:cubicBezTo>
                <a:cubicBezTo>
                  <a:pt x="4297290" y="3738716"/>
                  <a:pt x="4334529" y="3749888"/>
                  <a:pt x="4356871" y="3764784"/>
                </a:cubicBezTo>
                <a:cubicBezTo>
                  <a:pt x="4364318" y="3772231"/>
                  <a:pt x="4373628" y="3775954"/>
                  <a:pt x="4384800" y="3775954"/>
                </a:cubicBezTo>
                <a:cubicBezTo>
                  <a:pt x="4395971" y="3775954"/>
                  <a:pt x="4409005" y="3775954"/>
                  <a:pt x="4423900" y="3775954"/>
                </a:cubicBezTo>
                <a:cubicBezTo>
                  <a:pt x="4431348" y="3783402"/>
                  <a:pt x="4435071" y="3785265"/>
                  <a:pt x="4435071" y="3781541"/>
                </a:cubicBezTo>
                <a:cubicBezTo>
                  <a:pt x="4435071" y="3777816"/>
                  <a:pt x="4438796" y="3775954"/>
                  <a:pt x="4446244" y="3775954"/>
                </a:cubicBezTo>
                <a:cubicBezTo>
                  <a:pt x="4446244" y="3768507"/>
                  <a:pt x="4449967" y="3764784"/>
                  <a:pt x="4457414" y="3764784"/>
                </a:cubicBezTo>
                <a:cubicBezTo>
                  <a:pt x="4464863" y="3764784"/>
                  <a:pt x="4470447" y="3766645"/>
                  <a:pt x="4474171" y="3770370"/>
                </a:cubicBezTo>
                <a:cubicBezTo>
                  <a:pt x="4477896" y="3774093"/>
                  <a:pt x="4487205" y="3779679"/>
                  <a:pt x="4502101" y="3787127"/>
                </a:cubicBezTo>
                <a:lnTo>
                  <a:pt x="4513272" y="3798298"/>
                </a:lnTo>
                <a:cubicBezTo>
                  <a:pt x="4505824" y="3798298"/>
                  <a:pt x="4500240" y="3798298"/>
                  <a:pt x="4496515" y="3798298"/>
                </a:cubicBezTo>
                <a:cubicBezTo>
                  <a:pt x="4492790" y="3798298"/>
                  <a:pt x="4490929" y="3798298"/>
                  <a:pt x="4490929" y="3798298"/>
                </a:cubicBezTo>
                <a:lnTo>
                  <a:pt x="4490929" y="3809469"/>
                </a:lnTo>
                <a:cubicBezTo>
                  <a:pt x="4490929" y="3809469"/>
                  <a:pt x="4494654" y="3809469"/>
                  <a:pt x="4502101" y="3809469"/>
                </a:cubicBezTo>
                <a:cubicBezTo>
                  <a:pt x="4509548" y="3809469"/>
                  <a:pt x="4513272" y="3809469"/>
                  <a:pt x="4513272" y="3809469"/>
                </a:cubicBezTo>
                <a:cubicBezTo>
                  <a:pt x="4528167" y="3809469"/>
                  <a:pt x="4535615" y="3813193"/>
                  <a:pt x="4535615" y="3820641"/>
                </a:cubicBezTo>
                <a:cubicBezTo>
                  <a:pt x="4557958" y="3835536"/>
                  <a:pt x="4576577" y="3842984"/>
                  <a:pt x="4591472" y="3842984"/>
                </a:cubicBezTo>
                <a:cubicBezTo>
                  <a:pt x="4598920" y="3835536"/>
                  <a:pt x="4617539" y="3842984"/>
                  <a:pt x="4647329" y="3865326"/>
                </a:cubicBezTo>
                <a:cubicBezTo>
                  <a:pt x="4647329" y="3865326"/>
                  <a:pt x="4651054" y="3865326"/>
                  <a:pt x="4658500" y="3865326"/>
                </a:cubicBezTo>
                <a:cubicBezTo>
                  <a:pt x="4665948" y="3865326"/>
                  <a:pt x="4669673" y="3869050"/>
                  <a:pt x="4669673" y="3876498"/>
                </a:cubicBezTo>
                <a:lnTo>
                  <a:pt x="4680844" y="3876498"/>
                </a:lnTo>
                <a:cubicBezTo>
                  <a:pt x="4680844" y="3876498"/>
                  <a:pt x="4692016" y="3876498"/>
                  <a:pt x="4714358" y="3876498"/>
                </a:cubicBezTo>
                <a:cubicBezTo>
                  <a:pt x="4736701" y="3876498"/>
                  <a:pt x="4759044" y="3880223"/>
                  <a:pt x="4781387" y="3887669"/>
                </a:cubicBezTo>
                <a:lnTo>
                  <a:pt x="4814901" y="3887669"/>
                </a:lnTo>
                <a:cubicBezTo>
                  <a:pt x="4829797" y="3895117"/>
                  <a:pt x="4837244" y="3898841"/>
                  <a:pt x="4837244" y="3898841"/>
                </a:cubicBezTo>
                <a:cubicBezTo>
                  <a:pt x="4844692" y="3898841"/>
                  <a:pt x="4850277" y="3900703"/>
                  <a:pt x="4854002" y="3904426"/>
                </a:cubicBezTo>
                <a:cubicBezTo>
                  <a:pt x="4857727" y="3908151"/>
                  <a:pt x="4863311" y="3910012"/>
                  <a:pt x="4870759" y="3910012"/>
                </a:cubicBezTo>
                <a:lnTo>
                  <a:pt x="4893102" y="3898841"/>
                </a:lnTo>
                <a:cubicBezTo>
                  <a:pt x="4885654" y="3891394"/>
                  <a:pt x="4878207" y="3887669"/>
                  <a:pt x="4870759" y="3887669"/>
                </a:cubicBezTo>
                <a:cubicBezTo>
                  <a:pt x="4870759" y="3880223"/>
                  <a:pt x="4878207" y="3880223"/>
                  <a:pt x="4893102" y="3887669"/>
                </a:cubicBezTo>
                <a:cubicBezTo>
                  <a:pt x="4907998" y="3895117"/>
                  <a:pt x="4919168" y="3898841"/>
                  <a:pt x="4926616" y="3898841"/>
                </a:cubicBezTo>
                <a:cubicBezTo>
                  <a:pt x="4919168" y="3898841"/>
                  <a:pt x="4915445" y="3898841"/>
                  <a:pt x="4915445" y="3898841"/>
                </a:cubicBezTo>
                <a:cubicBezTo>
                  <a:pt x="4907998" y="3906288"/>
                  <a:pt x="4904273" y="3910012"/>
                  <a:pt x="4904273" y="3910012"/>
                </a:cubicBezTo>
                <a:cubicBezTo>
                  <a:pt x="4904273" y="3910012"/>
                  <a:pt x="4907998" y="3913737"/>
                  <a:pt x="4915445" y="3921185"/>
                </a:cubicBezTo>
                <a:lnTo>
                  <a:pt x="4926616" y="3932355"/>
                </a:lnTo>
                <a:lnTo>
                  <a:pt x="4937787" y="3943526"/>
                </a:lnTo>
                <a:cubicBezTo>
                  <a:pt x="4937787" y="3950974"/>
                  <a:pt x="4948959" y="3954699"/>
                  <a:pt x="4971302" y="3954699"/>
                </a:cubicBezTo>
                <a:cubicBezTo>
                  <a:pt x="4993644" y="3954699"/>
                  <a:pt x="5012265" y="3954699"/>
                  <a:pt x="5027160" y="3954699"/>
                </a:cubicBezTo>
                <a:cubicBezTo>
                  <a:pt x="5042055" y="3954699"/>
                  <a:pt x="5055087" y="3956560"/>
                  <a:pt x="5066260" y="3960283"/>
                </a:cubicBezTo>
                <a:cubicBezTo>
                  <a:pt x="5077431" y="3964008"/>
                  <a:pt x="5083017" y="3969594"/>
                  <a:pt x="5083017" y="3977042"/>
                </a:cubicBezTo>
                <a:cubicBezTo>
                  <a:pt x="5090463" y="3977042"/>
                  <a:pt x="5101635" y="3977042"/>
                  <a:pt x="5116531" y="3977042"/>
                </a:cubicBezTo>
                <a:lnTo>
                  <a:pt x="5105360" y="3965870"/>
                </a:lnTo>
                <a:cubicBezTo>
                  <a:pt x="5105360" y="3965870"/>
                  <a:pt x="5109083" y="3965870"/>
                  <a:pt x="5116531" y="3965870"/>
                </a:cubicBezTo>
                <a:cubicBezTo>
                  <a:pt x="5123979" y="3965870"/>
                  <a:pt x="5127702" y="3965870"/>
                  <a:pt x="5127702" y="3965870"/>
                </a:cubicBezTo>
                <a:cubicBezTo>
                  <a:pt x="5127702" y="3958422"/>
                  <a:pt x="5129563" y="3956560"/>
                  <a:pt x="5133288" y="3960283"/>
                </a:cubicBezTo>
                <a:cubicBezTo>
                  <a:pt x="5137013" y="3964008"/>
                  <a:pt x="5142597" y="3965870"/>
                  <a:pt x="5150045" y="3965870"/>
                </a:cubicBezTo>
                <a:cubicBezTo>
                  <a:pt x="5164940" y="3973317"/>
                  <a:pt x="5176111" y="3980765"/>
                  <a:pt x="5183559" y="3988213"/>
                </a:cubicBezTo>
                <a:cubicBezTo>
                  <a:pt x="5191007" y="3988213"/>
                  <a:pt x="5198454" y="3988213"/>
                  <a:pt x="5205902" y="3988213"/>
                </a:cubicBezTo>
                <a:cubicBezTo>
                  <a:pt x="5213350" y="3988213"/>
                  <a:pt x="5220798" y="3988213"/>
                  <a:pt x="5228245" y="3988213"/>
                </a:cubicBezTo>
                <a:lnTo>
                  <a:pt x="5250589" y="3999384"/>
                </a:lnTo>
                <a:cubicBezTo>
                  <a:pt x="5250589" y="3999384"/>
                  <a:pt x="5243141" y="4001245"/>
                  <a:pt x="5228245" y="4004970"/>
                </a:cubicBezTo>
                <a:cubicBezTo>
                  <a:pt x="5213350" y="4008694"/>
                  <a:pt x="5202179" y="4006831"/>
                  <a:pt x="5194731" y="3999384"/>
                </a:cubicBezTo>
                <a:cubicBezTo>
                  <a:pt x="5179836" y="3991937"/>
                  <a:pt x="5164940" y="3988213"/>
                  <a:pt x="5150045" y="3988213"/>
                </a:cubicBezTo>
                <a:lnTo>
                  <a:pt x="5116531" y="3999384"/>
                </a:lnTo>
                <a:cubicBezTo>
                  <a:pt x="5101635" y="4006831"/>
                  <a:pt x="5094188" y="4006831"/>
                  <a:pt x="5094188" y="3999384"/>
                </a:cubicBezTo>
                <a:cubicBezTo>
                  <a:pt x="5094188" y="3991937"/>
                  <a:pt x="5090463" y="3988213"/>
                  <a:pt x="5083017" y="3988213"/>
                </a:cubicBezTo>
                <a:cubicBezTo>
                  <a:pt x="5083017" y="3995660"/>
                  <a:pt x="5090463" y="4006831"/>
                  <a:pt x="5105360" y="4021727"/>
                </a:cubicBezTo>
                <a:lnTo>
                  <a:pt x="5127702" y="4032899"/>
                </a:lnTo>
                <a:lnTo>
                  <a:pt x="5172388" y="4032899"/>
                </a:lnTo>
                <a:cubicBezTo>
                  <a:pt x="5172388" y="4025451"/>
                  <a:pt x="5172388" y="4021727"/>
                  <a:pt x="5172388" y="4021727"/>
                </a:cubicBezTo>
                <a:cubicBezTo>
                  <a:pt x="5187284" y="4021727"/>
                  <a:pt x="5209627" y="4032899"/>
                  <a:pt x="5239416" y="4055241"/>
                </a:cubicBezTo>
                <a:cubicBezTo>
                  <a:pt x="5261760" y="4062689"/>
                  <a:pt x="5272932" y="4064552"/>
                  <a:pt x="5272932" y="4060827"/>
                </a:cubicBezTo>
                <a:cubicBezTo>
                  <a:pt x="5272932" y="4057102"/>
                  <a:pt x="5280380" y="4055241"/>
                  <a:pt x="5295274" y="4055241"/>
                </a:cubicBezTo>
                <a:cubicBezTo>
                  <a:pt x="5310170" y="4055241"/>
                  <a:pt x="5325065" y="4058965"/>
                  <a:pt x="5339960" y="4066413"/>
                </a:cubicBezTo>
                <a:cubicBezTo>
                  <a:pt x="5347408" y="4066413"/>
                  <a:pt x="5354855" y="4066413"/>
                  <a:pt x="5362303" y="4066413"/>
                </a:cubicBezTo>
                <a:lnTo>
                  <a:pt x="5328789" y="4044070"/>
                </a:lnTo>
                <a:cubicBezTo>
                  <a:pt x="5306446" y="4044070"/>
                  <a:pt x="5298998" y="4042208"/>
                  <a:pt x="5306446" y="4038484"/>
                </a:cubicBezTo>
                <a:cubicBezTo>
                  <a:pt x="5313894" y="4034761"/>
                  <a:pt x="5321342" y="4034761"/>
                  <a:pt x="5328789" y="4038484"/>
                </a:cubicBezTo>
                <a:cubicBezTo>
                  <a:pt x="5336237" y="4042208"/>
                  <a:pt x="5339960" y="4040345"/>
                  <a:pt x="5339960" y="4032899"/>
                </a:cubicBezTo>
                <a:cubicBezTo>
                  <a:pt x="5339960" y="4025451"/>
                  <a:pt x="5343683" y="4021727"/>
                  <a:pt x="5351131" y="4021727"/>
                </a:cubicBezTo>
                <a:lnTo>
                  <a:pt x="5362303" y="4032899"/>
                </a:lnTo>
                <a:lnTo>
                  <a:pt x="5362303" y="4044070"/>
                </a:lnTo>
                <a:lnTo>
                  <a:pt x="5384646" y="4055241"/>
                </a:lnTo>
                <a:cubicBezTo>
                  <a:pt x="5384646" y="4062689"/>
                  <a:pt x="5386508" y="4066413"/>
                  <a:pt x="5390232" y="4066413"/>
                </a:cubicBezTo>
                <a:cubicBezTo>
                  <a:pt x="5393956" y="4066413"/>
                  <a:pt x="5395818" y="4066413"/>
                  <a:pt x="5395818" y="4066413"/>
                </a:cubicBezTo>
                <a:cubicBezTo>
                  <a:pt x="5395818" y="4066413"/>
                  <a:pt x="5397679" y="4068275"/>
                  <a:pt x="5401404" y="4071998"/>
                </a:cubicBezTo>
                <a:cubicBezTo>
                  <a:pt x="5405127" y="4075723"/>
                  <a:pt x="5406990" y="4077584"/>
                  <a:pt x="5406990" y="4077584"/>
                </a:cubicBezTo>
                <a:lnTo>
                  <a:pt x="5373474" y="4077584"/>
                </a:lnTo>
                <a:lnTo>
                  <a:pt x="5362303" y="4088756"/>
                </a:lnTo>
                <a:cubicBezTo>
                  <a:pt x="5362303" y="4096203"/>
                  <a:pt x="5362303" y="4099927"/>
                  <a:pt x="5362303" y="4099927"/>
                </a:cubicBezTo>
                <a:lnTo>
                  <a:pt x="5373474" y="4111098"/>
                </a:lnTo>
                <a:cubicBezTo>
                  <a:pt x="5380922" y="4111098"/>
                  <a:pt x="5392094" y="4114823"/>
                  <a:pt x="5406990" y="4122270"/>
                </a:cubicBezTo>
                <a:lnTo>
                  <a:pt x="5451675" y="4122270"/>
                </a:lnTo>
                <a:cubicBezTo>
                  <a:pt x="5451675" y="4114823"/>
                  <a:pt x="5447951" y="4111098"/>
                  <a:pt x="5440504" y="4111098"/>
                </a:cubicBezTo>
                <a:lnTo>
                  <a:pt x="5451675" y="4111098"/>
                </a:lnTo>
                <a:cubicBezTo>
                  <a:pt x="5466570" y="4118546"/>
                  <a:pt x="5466570" y="4125994"/>
                  <a:pt x="5451675" y="4133441"/>
                </a:cubicBezTo>
                <a:lnTo>
                  <a:pt x="5462847" y="4144614"/>
                </a:lnTo>
                <a:lnTo>
                  <a:pt x="5484126" y="4143549"/>
                </a:lnTo>
                <a:lnTo>
                  <a:pt x="5474018" y="4133441"/>
                </a:lnTo>
                <a:lnTo>
                  <a:pt x="5496361" y="4133441"/>
                </a:lnTo>
                <a:lnTo>
                  <a:pt x="5486366" y="4143438"/>
                </a:lnTo>
                <a:lnTo>
                  <a:pt x="5490775" y="4143216"/>
                </a:lnTo>
                <a:cubicBezTo>
                  <a:pt x="5498223" y="4142287"/>
                  <a:pt x="5503809" y="4140891"/>
                  <a:pt x="5507532" y="4139028"/>
                </a:cubicBezTo>
                <a:cubicBezTo>
                  <a:pt x="5514980" y="4135303"/>
                  <a:pt x="5522427" y="4137166"/>
                  <a:pt x="5529875" y="4144614"/>
                </a:cubicBezTo>
                <a:cubicBezTo>
                  <a:pt x="5537323" y="4152060"/>
                  <a:pt x="5544770" y="4155785"/>
                  <a:pt x="5552218" y="4155785"/>
                </a:cubicBezTo>
                <a:lnTo>
                  <a:pt x="5585732" y="4178128"/>
                </a:lnTo>
                <a:lnTo>
                  <a:pt x="5619246" y="4189299"/>
                </a:lnTo>
                <a:cubicBezTo>
                  <a:pt x="5641590" y="4189299"/>
                  <a:pt x="5660210" y="4191160"/>
                  <a:pt x="5675104" y="4194885"/>
                </a:cubicBezTo>
                <a:cubicBezTo>
                  <a:pt x="5689999" y="4198610"/>
                  <a:pt x="5701171" y="4200471"/>
                  <a:pt x="5708619" y="4200471"/>
                </a:cubicBezTo>
                <a:cubicBezTo>
                  <a:pt x="5716067" y="4207917"/>
                  <a:pt x="5716067" y="4215367"/>
                  <a:pt x="5708619" y="4222813"/>
                </a:cubicBezTo>
                <a:cubicBezTo>
                  <a:pt x="5708619" y="4222813"/>
                  <a:pt x="5704895" y="4220951"/>
                  <a:pt x="5697447" y="4217228"/>
                </a:cubicBezTo>
                <a:cubicBezTo>
                  <a:pt x="5689999" y="4213504"/>
                  <a:pt x="5682551" y="4211642"/>
                  <a:pt x="5675104" y="4211642"/>
                </a:cubicBezTo>
                <a:lnTo>
                  <a:pt x="5630419" y="4200471"/>
                </a:lnTo>
                <a:cubicBezTo>
                  <a:pt x="5615523" y="4185575"/>
                  <a:pt x="5582009" y="4178128"/>
                  <a:pt x="5529875" y="4178128"/>
                </a:cubicBezTo>
                <a:cubicBezTo>
                  <a:pt x="5522427" y="4178128"/>
                  <a:pt x="5514980" y="4176266"/>
                  <a:pt x="5507532" y="4172542"/>
                </a:cubicBezTo>
                <a:cubicBezTo>
                  <a:pt x="5500084" y="4168817"/>
                  <a:pt x="5496361" y="4166955"/>
                  <a:pt x="5496361" y="4166955"/>
                </a:cubicBezTo>
                <a:cubicBezTo>
                  <a:pt x="5496361" y="4166955"/>
                  <a:pt x="5479604" y="4163232"/>
                  <a:pt x="5446088" y="4155785"/>
                </a:cubicBezTo>
                <a:cubicBezTo>
                  <a:pt x="5412574" y="4148337"/>
                  <a:pt x="5379060" y="4140889"/>
                  <a:pt x="5345547" y="4133441"/>
                </a:cubicBezTo>
                <a:cubicBezTo>
                  <a:pt x="5312032" y="4125994"/>
                  <a:pt x="5291551" y="4118546"/>
                  <a:pt x="5284103" y="4111098"/>
                </a:cubicBezTo>
                <a:cubicBezTo>
                  <a:pt x="5261760" y="4103652"/>
                  <a:pt x="5246864" y="4099927"/>
                  <a:pt x="5239416" y="4099927"/>
                </a:cubicBezTo>
                <a:cubicBezTo>
                  <a:pt x="5231969" y="4099927"/>
                  <a:pt x="5224522" y="4096203"/>
                  <a:pt x="5217075" y="4088756"/>
                </a:cubicBezTo>
                <a:lnTo>
                  <a:pt x="5183559" y="4077584"/>
                </a:lnTo>
                <a:cubicBezTo>
                  <a:pt x="5176111" y="4077584"/>
                  <a:pt x="5166802" y="4075723"/>
                  <a:pt x="5155631" y="4071998"/>
                </a:cubicBezTo>
                <a:cubicBezTo>
                  <a:pt x="5144459" y="4068275"/>
                  <a:pt x="5131426" y="4064552"/>
                  <a:pt x="5116531" y="4060827"/>
                </a:cubicBezTo>
                <a:cubicBezTo>
                  <a:pt x="5101635" y="4057102"/>
                  <a:pt x="5084878" y="4051518"/>
                  <a:pt x="5066260" y="4044070"/>
                </a:cubicBezTo>
                <a:cubicBezTo>
                  <a:pt x="5047640" y="4036622"/>
                  <a:pt x="5032745" y="4031038"/>
                  <a:pt x="5021573" y="4027313"/>
                </a:cubicBezTo>
                <a:cubicBezTo>
                  <a:pt x="5010403" y="4023588"/>
                  <a:pt x="5001093" y="4019865"/>
                  <a:pt x="4993644" y="4016141"/>
                </a:cubicBezTo>
                <a:cubicBezTo>
                  <a:pt x="4986198" y="4012417"/>
                  <a:pt x="4978749" y="4008694"/>
                  <a:pt x="4971302" y="4004970"/>
                </a:cubicBezTo>
                <a:cubicBezTo>
                  <a:pt x="4963855" y="4001245"/>
                  <a:pt x="4952684" y="3999384"/>
                  <a:pt x="4937787" y="3999384"/>
                </a:cubicBezTo>
                <a:cubicBezTo>
                  <a:pt x="4915445" y="3991937"/>
                  <a:pt x="4900550" y="3986351"/>
                  <a:pt x="4893102" y="3982627"/>
                </a:cubicBezTo>
                <a:cubicBezTo>
                  <a:pt x="4885654" y="3978903"/>
                  <a:pt x="4878207" y="3977042"/>
                  <a:pt x="4870759" y="3977042"/>
                </a:cubicBezTo>
                <a:cubicBezTo>
                  <a:pt x="4840968" y="3969594"/>
                  <a:pt x="4814901" y="3964008"/>
                  <a:pt x="4792558" y="3960283"/>
                </a:cubicBezTo>
                <a:cubicBezTo>
                  <a:pt x="4770215" y="3956560"/>
                  <a:pt x="4755319" y="3950974"/>
                  <a:pt x="4747873" y="3943526"/>
                </a:cubicBezTo>
                <a:cubicBezTo>
                  <a:pt x="4740425" y="3928631"/>
                  <a:pt x="4714358" y="3917460"/>
                  <a:pt x="4669673" y="3910012"/>
                </a:cubicBezTo>
                <a:cubicBezTo>
                  <a:pt x="4662225" y="3910012"/>
                  <a:pt x="4658500" y="3906288"/>
                  <a:pt x="4658500" y="3898841"/>
                </a:cubicBezTo>
                <a:cubicBezTo>
                  <a:pt x="4651054" y="3898841"/>
                  <a:pt x="4643605" y="3896980"/>
                  <a:pt x="4636157" y="3893255"/>
                </a:cubicBezTo>
                <a:cubicBezTo>
                  <a:pt x="4628711" y="3889531"/>
                  <a:pt x="4621262" y="3887669"/>
                  <a:pt x="4613815" y="3887669"/>
                </a:cubicBezTo>
                <a:cubicBezTo>
                  <a:pt x="4584024" y="3880223"/>
                  <a:pt x="4554234" y="3872774"/>
                  <a:pt x="4524443" y="3865326"/>
                </a:cubicBezTo>
                <a:cubicBezTo>
                  <a:pt x="4494654" y="3857880"/>
                  <a:pt x="4463001" y="3848569"/>
                  <a:pt x="4429485" y="3837398"/>
                </a:cubicBezTo>
                <a:cubicBezTo>
                  <a:pt x="4395971" y="3826227"/>
                  <a:pt x="4371766" y="3816916"/>
                  <a:pt x="4356871" y="3809469"/>
                </a:cubicBezTo>
                <a:cubicBezTo>
                  <a:pt x="4341975" y="3802022"/>
                  <a:pt x="4330804" y="3798298"/>
                  <a:pt x="4323357" y="3798298"/>
                </a:cubicBezTo>
                <a:lnTo>
                  <a:pt x="4278670" y="3787127"/>
                </a:lnTo>
                <a:cubicBezTo>
                  <a:pt x="4256329" y="3779679"/>
                  <a:pt x="4241433" y="3775954"/>
                  <a:pt x="4233985" y="3775954"/>
                </a:cubicBezTo>
                <a:cubicBezTo>
                  <a:pt x="4226538" y="3775954"/>
                  <a:pt x="4204194" y="3768507"/>
                  <a:pt x="4166956" y="3753611"/>
                </a:cubicBezTo>
                <a:cubicBezTo>
                  <a:pt x="4152061" y="3753611"/>
                  <a:pt x="4137167" y="3749888"/>
                  <a:pt x="4122271" y="3742440"/>
                </a:cubicBezTo>
                <a:cubicBezTo>
                  <a:pt x="4107376" y="3734993"/>
                  <a:pt x="4096204" y="3731270"/>
                  <a:pt x="4088757" y="3731270"/>
                </a:cubicBezTo>
                <a:cubicBezTo>
                  <a:pt x="4066413" y="3723822"/>
                  <a:pt x="4047795" y="3716374"/>
                  <a:pt x="4032899" y="3708926"/>
                </a:cubicBezTo>
                <a:cubicBezTo>
                  <a:pt x="4018002" y="3701479"/>
                  <a:pt x="3993799" y="3694031"/>
                  <a:pt x="3960283" y="3686583"/>
                </a:cubicBezTo>
                <a:cubicBezTo>
                  <a:pt x="3926769" y="3679135"/>
                  <a:pt x="3898842" y="3667965"/>
                  <a:pt x="3876498" y="3653069"/>
                </a:cubicBezTo>
                <a:lnTo>
                  <a:pt x="3842984" y="3641897"/>
                </a:lnTo>
                <a:lnTo>
                  <a:pt x="3842984" y="3630726"/>
                </a:lnTo>
                <a:cubicBezTo>
                  <a:pt x="3842984" y="3623278"/>
                  <a:pt x="3828090" y="3619555"/>
                  <a:pt x="3798299" y="3619555"/>
                </a:cubicBezTo>
                <a:cubicBezTo>
                  <a:pt x="3790850" y="3619555"/>
                  <a:pt x="3783402" y="3619555"/>
                  <a:pt x="3775955" y="3619555"/>
                </a:cubicBezTo>
                <a:cubicBezTo>
                  <a:pt x="3768508" y="3619555"/>
                  <a:pt x="3757336" y="3619555"/>
                  <a:pt x="3742441" y="3619555"/>
                </a:cubicBezTo>
                <a:cubicBezTo>
                  <a:pt x="3720098" y="3612107"/>
                  <a:pt x="3705202" y="3606521"/>
                  <a:pt x="3697754" y="3602796"/>
                </a:cubicBezTo>
                <a:cubicBezTo>
                  <a:pt x="3690308" y="3599073"/>
                  <a:pt x="3686583" y="3593487"/>
                  <a:pt x="3686583" y="3586039"/>
                </a:cubicBezTo>
                <a:close/>
                <a:moveTo>
                  <a:pt x="3617959" y="3562102"/>
                </a:moveTo>
                <a:lnTo>
                  <a:pt x="3630726" y="3563698"/>
                </a:lnTo>
                <a:cubicBezTo>
                  <a:pt x="3630726" y="3563698"/>
                  <a:pt x="3627001" y="3563698"/>
                  <a:pt x="3619555" y="3563698"/>
                </a:cubicBezTo>
                <a:close/>
                <a:moveTo>
                  <a:pt x="8423284" y="3552525"/>
                </a:moveTo>
                <a:cubicBezTo>
                  <a:pt x="8423284" y="3559973"/>
                  <a:pt x="8423284" y="3563698"/>
                  <a:pt x="8423284" y="3563698"/>
                </a:cubicBezTo>
                <a:cubicBezTo>
                  <a:pt x="8423284" y="3571144"/>
                  <a:pt x="8423284" y="3574869"/>
                  <a:pt x="8423284" y="3574869"/>
                </a:cubicBezTo>
                <a:cubicBezTo>
                  <a:pt x="8430731" y="3574869"/>
                  <a:pt x="8434455" y="3574869"/>
                  <a:pt x="8434455" y="3574869"/>
                </a:cubicBezTo>
                <a:cubicBezTo>
                  <a:pt x="8434455" y="3574869"/>
                  <a:pt x="8434455" y="3571144"/>
                  <a:pt x="8434455" y="3563698"/>
                </a:cubicBezTo>
                <a:close/>
                <a:moveTo>
                  <a:pt x="8345083" y="3552525"/>
                </a:moveTo>
                <a:cubicBezTo>
                  <a:pt x="8345083" y="3552525"/>
                  <a:pt x="8345083" y="3556250"/>
                  <a:pt x="8345083" y="3563698"/>
                </a:cubicBezTo>
                <a:cubicBezTo>
                  <a:pt x="8352532" y="3571144"/>
                  <a:pt x="8345083" y="3574869"/>
                  <a:pt x="8322740" y="3574869"/>
                </a:cubicBezTo>
                <a:cubicBezTo>
                  <a:pt x="8315292" y="3574869"/>
                  <a:pt x="8311569" y="3576730"/>
                  <a:pt x="8311569" y="3580455"/>
                </a:cubicBezTo>
                <a:cubicBezTo>
                  <a:pt x="8311569" y="3584178"/>
                  <a:pt x="8305983" y="3586039"/>
                  <a:pt x="8294812" y="3586039"/>
                </a:cubicBezTo>
                <a:cubicBezTo>
                  <a:pt x="8283640" y="3586039"/>
                  <a:pt x="8278055" y="3584178"/>
                  <a:pt x="8278055" y="3580455"/>
                </a:cubicBezTo>
                <a:cubicBezTo>
                  <a:pt x="8278055" y="3576730"/>
                  <a:pt x="8272469" y="3574869"/>
                  <a:pt x="8261298" y="3574869"/>
                </a:cubicBezTo>
                <a:cubicBezTo>
                  <a:pt x="8250126" y="3574869"/>
                  <a:pt x="8244541" y="3571144"/>
                  <a:pt x="8244541" y="3563698"/>
                </a:cubicBezTo>
                <a:lnTo>
                  <a:pt x="8244541" y="3574869"/>
                </a:lnTo>
                <a:cubicBezTo>
                  <a:pt x="8244541" y="3582316"/>
                  <a:pt x="8248264" y="3586039"/>
                  <a:pt x="8255712" y="3586039"/>
                </a:cubicBezTo>
                <a:cubicBezTo>
                  <a:pt x="8270606" y="3593487"/>
                  <a:pt x="8283640" y="3597212"/>
                  <a:pt x="8294812" y="3597212"/>
                </a:cubicBezTo>
                <a:cubicBezTo>
                  <a:pt x="8305983" y="3597212"/>
                  <a:pt x="8313432" y="3595350"/>
                  <a:pt x="8317156" y="3591626"/>
                </a:cubicBezTo>
                <a:cubicBezTo>
                  <a:pt x="8320878" y="3587901"/>
                  <a:pt x="8326463" y="3586039"/>
                  <a:pt x="8333912" y="3586039"/>
                </a:cubicBezTo>
                <a:cubicBezTo>
                  <a:pt x="8363704" y="3586039"/>
                  <a:pt x="8371150" y="3578593"/>
                  <a:pt x="8356256" y="3563698"/>
                </a:cubicBezTo>
                <a:cubicBezTo>
                  <a:pt x="8348806" y="3556250"/>
                  <a:pt x="8345083" y="3552525"/>
                  <a:pt x="8345083" y="3552525"/>
                </a:cubicBezTo>
                <a:close/>
                <a:moveTo>
                  <a:pt x="8278055" y="3552525"/>
                </a:moveTo>
                <a:lnTo>
                  <a:pt x="8266883" y="3563698"/>
                </a:lnTo>
                <a:cubicBezTo>
                  <a:pt x="8266883" y="3563698"/>
                  <a:pt x="8270606" y="3563698"/>
                  <a:pt x="8278055" y="3563698"/>
                </a:cubicBezTo>
                <a:cubicBezTo>
                  <a:pt x="8285503" y="3563698"/>
                  <a:pt x="8289226" y="3563698"/>
                  <a:pt x="8289226" y="3563698"/>
                </a:cubicBezTo>
                <a:close/>
                <a:moveTo>
                  <a:pt x="4591472" y="3552525"/>
                </a:moveTo>
                <a:cubicBezTo>
                  <a:pt x="4591472" y="3552525"/>
                  <a:pt x="4595197" y="3556250"/>
                  <a:pt x="4602643" y="3563698"/>
                </a:cubicBezTo>
                <a:lnTo>
                  <a:pt x="4624987" y="3552525"/>
                </a:lnTo>
                <a:close/>
                <a:moveTo>
                  <a:pt x="3295582" y="3552525"/>
                </a:moveTo>
                <a:lnTo>
                  <a:pt x="3396125" y="3574869"/>
                </a:lnTo>
                <a:lnTo>
                  <a:pt x="3373783" y="3574869"/>
                </a:lnTo>
                <a:cubicBezTo>
                  <a:pt x="3358887" y="3567421"/>
                  <a:pt x="3347715" y="3563698"/>
                  <a:pt x="3340267" y="3563698"/>
                </a:cubicBezTo>
                <a:close/>
                <a:moveTo>
                  <a:pt x="8470762" y="3545543"/>
                </a:moveTo>
                <a:cubicBezTo>
                  <a:pt x="8468901" y="3544612"/>
                  <a:pt x="8467970" y="3545078"/>
                  <a:pt x="8467970" y="3546939"/>
                </a:cubicBezTo>
                <a:cubicBezTo>
                  <a:pt x="8467970" y="3550664"/>
                  <a:pt x="8467970" y="3556250"/>
                  <a:pt x="8467970" y="3563698"/>
                </a:cubicBezTo>
                <a:cubicBezTo>
                  <a:pt x="8475418" y="3571144"/>
                  <a:pt x="8479141" y="3571144"/>
                  <a:pt x="8479141" y="3563698"/>
                </a:cubicBezTo>
                <a:lnTo>
                  <a:pt x="8479141" y="3552525"/>
                </a:lnTo>
                <a:cubicBezTo>
                  <a:pt x="8475416" y="3548802"/>
                  <a:pt x="8472624" y="3546475"/>
                  <a:pt x="8470762" y="3545543"/>
                </a:cubicBezTo>
                <a:close/>
                <a:moveTo>
                  <a:pt x="8389770" y="3541355"/>
                </a:moveTo>
                <a:lnTo>
                  <a:pt x="8389770" y="3552525"/>
                </a:lnTo>
                <a:cubicBezTo>
                  <a:pt x="8397217" y="3552525"/>
                  <a:pt x="8400941" y="3550664"/>
                  <a:pt x="8400941" y="3546939"/>
                </a:cubicBezTo>
                <a:cubicBezTo>
                  <a:pt x="8400941" y="3543216"/>
                  <a:pt x="8397217" y="3541355"/>
                  <a:pt x="8389770" y="3541355"/>
                </a:cubicBezTo>
                <a:close/>
                <a:moveTo>
                  <a:pt x="3686583" y="3541355"/>
                </a:moveTo>
                <a:cubicBezTo>
                  <a:pt x="3694032" y="3541355"/>
                  <a:pt x="3697754" y="3541355"/>
                  <a:pt x="3697754" y="3541355"/>
                </a:cubicBezTo>
                <a:lnTo>
                  <a:pt x="3720098" y="3552525"/>
                </a:lnTo>
                <a:close/>
                <a:moveTo>
                  <a:pt x="2982780" y="3541355"/>
                </a:moveTo>
                <a:cubicBezTo>
                  <a:pt x="2997677" y="3541355"/>
                  <a:pt x="3008849" y="3541355"/>
                  <a:pt x="3016296" y="3541355"/>
                </a:cubicBezTo>
                <a:cubicBezTo>
                  <a:pt x="3023744" y="3541355"/>
                  <a:pt x="3031191" y="3545078"/>
                  <a:pt x="3038638" y="3552525"/>
                </a:cubicBezTo>
                <a:cubicBezTo>
                  <a:pt x="3046085" y="3552525"/>
                  <a:pt x="3051672" y="3554387"/>
                  <a:pt x="3055396" y="3558112"/>
                </a:cubicBezTo>
                <a:cubicBezTo>
                  <a:pt x="3059120" y="3561835"/>
                  <a:pt x="3062844" y="3563698"/>
                  <a:pt x="3066567" y="3563698"/>
                </a:cubicBezTo>
                <a:cubicBezTo>
                  <a:pt x="3070292" y="3563698"/>
                  <a:pt x="3074015" y="3563698"/>
                  <a:pt x="3077738" y="3563698"/>
                </a:cubicBezTo>
                <a:cubicBezTo>
                  <a:pt x="3081463" y="3563698"/>
                  <a:pt x="3087049" y="3567421"/>
                  <a:pt x="3094496" y="3574869"/>
                </a:cubicBezTo>
                <a:cubicBezTo>
                  <a:pt x="3109392" y="3582316"/>
                  <a:pt x="3128011" y="3587901"/>
                  <a:pt x="3150352" y="3591626"/>
                </a:cubicBezTo>
                <a:cubicBezTo>
                  <a:pt x="3172697" y="3595350"/>
                  <a:pt x="3187591" y="3597212"/>
                  <a:pt x="3195039" y="3597212"/>
                </a:cubicBezTo>
                <a:lnTo>
                  <a:pt x="3250896" y="3608383"/>
                </a:lnTo>
                <a:lnTo>
                  <a:pt x="3295582" y="3619555"/>
                </a:lnTo>
                <a:lnTo>
                  <a:pt x="3295582" y="3630726"/>
                </a:lnTo>
                <a:cubicBezTo>
                  <a:pt x="3310479" y="3638174"/>
                  <a:pt x="3321649" y="3645621"/>
                  <a:pt x="3329096" y="3653069"/>
                </a:cubicBezTo>
                <a:cubicBezTo>
                  <a:pt x="3336545" y="3660517"/>
                  <a:pt x="3351440" y="3667965"/>
                  <a:pt x="3373783" y="3675412"/>
                </a:cubicBezTo>
                <a:cubicBezTo>
                  <a:pt x="3396125" y="3682859"/>
                  <a:pt x="3409158" y="3690308"/>
                  <a:pt x="3412883" y="3697754"/>
                </a:cubicBezTo>
                <a:cubicBezTo>
                  <a:pt x="3416607" y="3705202"/>
                  <a:pt x="3420329" y="3708926"/>
                  <a:pt x="3424054" y="3708926"/>
                </a:cubicBezTo>
                <a:cubicBezTo>
                  <a:pt x="3427779" y="3708926"/>
                  <a:pt x="3435226" y="3710788"/>
                  <a:pt x="3446398" y="3714511"/>
                </a:cubicBezTo>
                <a:cubicBezTo>
                  <a:pt x="3457568" y="3718236"/>
                  <a:pt x="3463154" y="3720097"/>
                  <a:pt x="3463154" y="3720097"/>
                </a:cubicBezTo>
                <a:lnTo>
                  <a:pt x="3463154" y="3731270"/>
                </a:lnTo>
                <a:cubicBezTo>
                  <a:pt x="3463154" y="3731270"/>
                  <a:pt x="3455706" y="3727545"/>
                  <a:pt x="3440812" y="3720097"/>
                </a:cubicBezTo>
                <a:cubicBezTo>
                  <a:pt x="3433363" y="3720097"/>
                  <a:pt x="3422193" y="3718236"/>
                  <a:pt x="3407297" y="3714511"/>
                </a:cubicBezTo>
                <a:cubicBezTo>
                  <a:pt x="3392402" y="3710788"/>
                  <a:pt x="3384954" y="3707065"/>
                  <a:pt x="3384954" y="3703340"/>
                </a:cubicBezTo>
                <a:cubicBezTo>
                  <a:pt x="3384954" y="3699616"/>
                  <a:pt x="3381230" y="3697754"/>
                  <a:pt x="3373783" y="3697754"/>
                </a:cubicBezTo>
                <a:cubicBezTo>
                  <a:pt x="3366336" y="3697754"/>
                  <a:pt x="3360750" y="3695892"/>
                  <a:pt x="3357025" y="3692169"/>
                </a:cubicBezTo>
                <a:cubicBezTo>
                  <a:pt x="3353301" y="3688445"/>
                  <a:pt x="3351440" y="3686583"/>
                  <a:pt x="3351440" y="3686583"/>
                </a:cubicBezTo>
                <a:lnTo>
                  <a:pt x="3317926" y="3664240"/>
                </a:lnTo>
                <a:lnTo>
                  <a:pt x="3306754" y="3653069"/>
                </a:lnTo>
                <a:cubicBezTo>
                  <a:pt x="3291858" y="3645621"/>
                  <a:pt x="3284412" y="3643758"/>
                  <a:pt x="3284412" y="3647483"/>
                </a:cubicBezTo>
                <a:cubicBezTo>
                  <a:pt x="3284412" y="3651208"/>
                  <a:pt x="3278825" y="3653069"/>
                  <a:pt x="3267653" y="3653069"/>
                </a:cubicBezTo>
                <a:cubicBezTo>
                  <a:pt x="3256483" y="3653069"/>
                  <a:pt x="3250896" y="3653069"/>
                  <a:pt x="3250896" y="3653069"/>
                </a:cubicBezTo>
                <a:cubicBezTo>
                  <a:pt x="3228553" y="3645621"/>
                  <a:pt x="3209934" y="3638174"/>
                  <a:pt x="3195039" y="3630726"/>
                </a:cubicBezTo>
                <a:cubicBezTo>
                  <a:pt x="3180143" y="3615830"/>
                  <a:pt x="3168972" y="3608383"/>
                  <a:pt x="3161525" y="3608383"/>
                </a:cubicBezTo>
                <a:lnTo>
                  <a:pt x="3139181" y="3597212"/>
                </a:lnTo>
                <a:cubicBezTo>
                  <a:pt x="3131735" y="3597212"/>
                  <a:pt x="3124286" y="3597212"/>
                  <a:pt x="3116838" y="3597212"/>
                </a:cubicBezTo>
                <a:lnTo>
                  <a:pt x="3116838" y="3608383"/>
                </a:lnTo>
                <a:cubicBezTo>
                  <a:pt x="3101943" y="3600935"/>
                  <a:pt x="3090772" y="3595350"/>
                  <a:pt x="3083324" y="3591626"/>
                </a:cubicBezTo>
                <a:cubicBezTo>
                  <a:pt x="3075876" y="3587901"/>
                  <a:pt x="3072153" y="3584178"/>
                  <a:pt x="3072153" y="3580455"/>
                </a:cubicBezTo>
                <a:cubicBezTo>
                  <a:pt x="3072153" y="3576730"/>
                  <a:pt x="3064706" y="3573007"/>
                  <a:pt x="3049810" y="3569282"/>
                </a:cubicBezTo>
                <a:cubicBezTo>
                  <a:pt x="3034915" y="3565559"/>
                  <a:pt x="3012571" y="3563698"/>
                  <a:pt x="2982780" y="3563698"/>
                </a:cubicBezTo>
                <a:cubicBezTo>
                  <a:pt x="2982780" y="3563698"/>
                  <a:pt x="2982780" y="3561835"/>
                  <a:pt x="2982780" y="3558112"/>
                </a:cubicBezTo>
                <a:cubicBezTo>
                  <a:pt x="2982780" y="3554387"/>
                  <a:pt x="2986505" y="3552525"/>
                  <a:pt x="2993953" y="3552525"/>
                </a:cubicBezTo>
                <a:close/>
                <a:moveTo>
                  <a:pt x="8300398" y="3535768"/>
                </a:moveTo>
                <a:cubicBezTo>
                  <a:pt x="8296674" y="3535770"/>
                  <a:pt x="8292950" y="3537631"/>
                  <a:pt x="8289226" y="3541355"/>
                </a:cubicBezTo>
                <a:lnTo>
                  <a:pt x="8278055" y="3541355"/>
                </a:lnTo>
                <a:cubicBezTo>
                  <a:pt x="8278055" y="3541355"/>
                  <a:pt x="8289226" y="3545078"/>
                  <a:pt x="8311569" y="3552525"/>
                </a:cubicBezTo>
                <a:lnTo>
                  <a:pt x="8333912" y="3541355"/>
                </a:lnTo>
                <a:lnTo>
                  <a:pt x="8311569" y="3541355"/>
                </a:lnTo>
                <a:cubicBezTo>
                  <a:pt x="8307844" y="3537631"/>
                  <a:pt x="8304122" y="3535770"/>
                  <a:pt x="8300398" y="3535768"/>
                </a:cubicBezTo>
                <a:close/>
                <a:moveTo>
                  <a:pt x="8585269" y="3530182"/>
                </a:moveTo>
                <a:cubicBezTo>
                  <a:pt x="8581546" y="3530182"/>
                  <a:pt x="8579685" y="3533907"/>
                  <a:pt x="8579685" y="3541355"/>
                </a:cubicBezTo>
                <a:lnTo>
                  <a:pt x="8579685" y="3552525"/>
                </a:lnTo>
                <a:cubicBezTo>
                  <a:pt x="8572235" y="3552525"/>
                  <a:pt x="8568512" y="3548801"/>
                  <a:pt x="8568512" y="3541355"/>
                </a:cubicBezTo>
                <a:lnTo>
                  <a:pt x="8534998" y="3541355"/>
                </a:lnTo>
                <a:lnTo>
                  <a:pt x="8546171" y="3552525"/>
                </a:lnTo>
                <a:cubicBezTo>
                  <a:pt x="8553618" y="3559973"/>
                  <a:pt x="8557341" y="3559973"/>
                  <a:pt x="8557341" y="3552525"/>
                </a:cubicBezTo>
                <a:cubicBezTo>
                  <a:pt x="8557341" y="3552525"/>
                  <a:pt x="8561065" y="3554387"/>
                  <a:pt x="8568512" y="3558112"/>
                </a:cubicBezTo>
                <a:cubicBezTo>
                  <a:pt x="8575962" y="3561835"/>
                  <a:pt x="8581546" y="3563698"/>
                  <a:pt x="8585269" y="3563698"/>
                </a:cubicBezTo>
                <a:cubicBezTo>
                  <a:pt x="8588994" y="3563698"/>
                  <a:pt x="8594579" y="3565559"/>
                  <a:pt x="8602028" y="3569282"/>
                </a:cubicBezTo>
                <a:cubicBezTo>
                  <a:pt x="8609476" y="3573007"/>
                  <a:pt x="8613199" y="3574869"/>
                  <a:pt x="8613199" y="3574869"/>
                </a:cubicBezTo>
                <a:lnTo>
                  <a:pt x="8635542" y="3574869"/>
                </a:lnTo>
                <a:lnTo>
                  <a:pt x="8613199" y="3563698"/>
                </a:lnTo>
                <a:cubicBezTo>
                  <a:pt x="8613199" y="3556250"/>
                  <a:pt x="8611336" y="3550664"/>
                  <a:pt x="8607613" y="3546939"/>
                </a:cubicBezTo>
                <a:cubicBezTo>
                  <a:pt x="8603889" y="3543216"/>
                  <a:pt x="8598303" y="3541355"/>
                  <a:pt x="8590856" y="3541355"/>
                </a:cubicBezTo>
                <a:cubicBezTo>
                  <a:pt x="8590856" y="3533907"/>
                  <a:pt x="8588994" y="3530182"/>
                  <a:pt x="8585269" y="3530182"/>
                </a:cubicBezTo>
                <a:close/>
                <a:moveTo>
                  <a:pt x="8345083" y="3530182"/>
                </a:moveTo>
                <a:lnTo>
                  <a:pt x="8356256" y="3541355"/>
                </a:lnTo>
                <a:lnTo>
                  <a:pt x="8367426" y="3530182"/>
                </a:lnTo>
                <a:close/>
                <a:moveTo>
                  <a:pt x="4602643" y="3530182"/>
                </a:moveTo>
                <a:lnTo>
                  <a:pt x="4613815" y="3541355"/>
                </a:lnTo>
                <a:cubicBezTo>
                  <a:pt x="4632434" y="3545078"/>
                  <a:pt x="4645468" y="3547871"/>
                  <a:pt x="4652916" y="3549733"/>
                </a:cubicBezTo>
                <a:lnTo>
                  <a:pt x="4657731" y="3551177"/>
                </a:lnTo>
                <a:lnTo>
                  <a:pt x="4652916" y="3542751"/>
                </a:lnTo>
                <a:cubicBezTo>
                  <a:pt x="4649191" y="3539958"/>
                  <a:pt x="4643606" y="3537631"/>
                  <a:pt x="4636157" y="3535768"/>
                </a:cubicBezTo>
                <a:cubicBezTo>
                  <a:pt x="4621262" y="3532044"/>
                  <a:pt x="4610091" y="3530182"/>
                  <a:pt x="4602643" y="3530182"/>
                </a:cubicBezTo>
                <a:close/>
                <a:moveTo>
                  <a:pt x="3172697" y="3530182"/>
                </a:moveTo>
                <a:cubicBezTo>
                  <a:pt x="3172697" y="3530182"/>
                  <a:pt x="3176420" y="3530182"/>
                  <a:pt x="3183868" y="3530182"/>
                </a:cubicBezTo>
                <a:lnTo>
                  <a:pt x="3183868" y="3541355"/>
                </a:lnTo>
                <a:cubicBezTo>
                  <a:pt x="3183868" y="3541355"/>
                  <a:pt x="3180143" y="3537630"/>
                  <a:pt x="3172697" y="3530182"/>
                </a:cubicBezTo>
                <a:close/>
                <a:moveTo>
                  <a:pt x="8948342" y="3519011"/>
                </a:moveTo>
                <a:cubicBezTo>
                  <a:pt x="8955790" y="3519011"/>
                  <a:pt x="8963238" y="3522736"/>
                  <a:pt x="8970686" y="3530182"/>
                </a:cubicBezTo>
                <a:cubicBezTo>
                  <a:pt x="8963238" y="3530182"/>
                  <a:pt x="8955790" y="3530182"/>
                  <a:pt x="8948342" y="3530182"/>
                </a:cubicBezTo>
                <a:close/>
                <a:moveTo>
                  <a:pt x="3217382" y="3519011"/>
                </a:moveTo>
                <a:cubicBezTo>
                  <a:pt x="3224830" y="3519011"/>
                  <a:pt x="3232277" y="3522736"/>
                  <a:pt x="3239725" y="3530182"/>
                </a:cubicBezTo>
                <a:lnTo>
                  <a:pt x="3228553" y="3530182"/>
                </a:lnTo>
                <a:close/>
                <a:moveTo>
                  <a:pt x="8602028" y="3507839"/>
                </a:moveTo>
                <a:lnTo>
                  <a:pt x="8602028" y="3519011"/>
                </a:lnTo>
                <a:cubicBezTo>
                  <a:pt x="8609476" y="3519011"/>
                  <a:pt x="8616922" y="3519011"/>
                  <a:pt x="8624370" y="3519011"/>
                </a:cubicBezTo>
                <a:cubicBezTo>
                  <a:pt x="8616922" y="3511564"/>
                  <a:pt x="8609476" y="3507839"/>
                  <a:pt x="8602028" y="3507839"/>
                </a:cubicBezTo>
                <a:close/>
                <a:moveTo>
                  <a:pt x="4759044" y="3507839"/>
                </a:moveTo>
                <a:cubicBezTo>
                  <a:pt x="4759044" y="3507839"/>
                  <a:pt x="4755319" y="3511564"/>
                  <a:pt x="4747873" y="3519011"/>
                </a:cubicBezTo>
                <a:cubicBezTo>
                  <a:pt x="4747873" y="3519011"/>
                  <a:pt x="4749735" y="3520873"/>
                  <a:pt x="4753458" y="3524598"/>
                </a:cubicBezTo>
                <a:cubicBezTo>
                  <a:pt x="4757182" y="3528321"/>
                  <a:pt x="4759044" y="3530182"/>
                  <a:pt x="4759044" y="3530182"/>
                </a:cubicBezTo>
                <a:cubicBezTo>
                  <a:pt x="4781387" y="3537630"/>
                  <a:pt x="4792558" y="3537630"/>
                  <a:pt x="4792558" y="3530182"/>
                </a:cubicBezTo>
                <a:cubicBezTo>
                  <a:pt x="4792558" y="3522736"/>
                  <a:pt x="4788835" y="3519011"/>
                  <a:pt x="4781387" y="3519011"/>
                </a:cubicBezTo>
                <a:lnTo>
                  <a:pt x="4770215" y="3519011"/>
                </a:lnTo>
                <a:close/>
                <a:moveTo>
                  <a:pt x="8467970" y="3496668"/>
                </a:moveTo>
                <a:cubicBezTo>
                  <a:pt x="8467970" y="3496668"/>
                  <a:pt x="8471693" y="3496668"/>
                  <a:pt x="8479141" y="3496668"/>
                </a:cubicBezTo>
                <a:lnTo>
                  <a:pt x="8477353" y="3502924"/>
                </a:lnTo>
                <a:close/>
                <a:moveTo>
                  <a:pt x="4669673" y="3496668"/>
                </a:moveTo>
                <a:lnTo>
                  <a:pt x="4692016" y="3507839"/>
                </a:lnTo>
                <a:lnTo>
                  <a:pt x="4680844" y="3496668"/>
                </a:lnTo>
                <a:cubicBezTo>
                  <a:pt x="4673396" y="3496668"/>
                  <a:pt x="4669673" y="3496668"/>
                  <a:pt x="4669673" y="3496668"/>
                </a:cubicBezTo>
                <a:close/>
                <a:moveTo>
                  <a:pt x="3608383" y="3488126"/>
                </a:moveTo>
                <a:lnTo>
                  <a:pt x="3625140" y="3491082"/>
                </a:lnTo>
                <a:cubicBezTo>
                  <a:pt x="3643758" y="3494807"/>
                  <a:pt x="3654931" y="3496668"/>
                  <a:pt x="3658655" y="3496668"/>
                </a:cubicBezTo>
                <a:cubicBezTo>
                  <a:pt x="3662379" y="3496668"/>
                  <a:pt x="3667965" y="3498530"/>
                  <a:pt x="3675413" y="3502254"/>
                </a:cubicBezTo>
                <a:cubicBezTo>
                  <a:pt x="3682859" y="3505977"/>
                  <a:pt x="3694032" y="3507839"/>
                  <a:pt x="3708927" y="3507839"/>
                </a:cubicBezTo>
                <a:cubicBezTo>
                  <a:pt x="3753611" y="3515287"/>
                  <a:pt x="3794575" y="3526459"/>
                  <a:pt x="3831812" y="3541355"/>
                </a:cubicBezTo>
                <a:lnTo>
                  <a:pt x="3887669" y="3552525"/>
                </a:lnTo>
                <a:lnTo>
                  <a:pt x="3954699" y="3563698"/>
                </a:lnTo>
                <a:lnTo>
                  <a:pt x="3965870" y="3563698"/>
                </a:lnTo>
                <a:cubicBezTo>
                  <a:pt x="3973317" y="3563698"/>
                  <a:pt x="3977042" y="3567421"/>
                  <a:pt x="3977042" y="3574869"/>
                </a:cubicBezTo>
                <a:cubicBezTo>
                  <a:pt x="3999384" y="3589764"/>
                  <a:pt x="4040346" y="3597212"/>
                  <a:pt x="4099927" y="3597212"/>
                </a:cubicBezTo>
                <a:lnTo>
                  <a:pt x="4155785" y="3608383"/>
                </a:lnTo>
                <a:cubicBezTo>
                  <a:pt x="4207918" y="3638174"/>
                  <a:pt x="4237710" y="3649344"/>
                  <a:pt x="4245156" y="3641897"/>
                </a:cubicBezTo>
                <a:lnTo>
                  <a:pt x="4278670" y="3664240"/>
                </a:lnTo>
                <a:cubicBezTo>
                  <a:pt x="4278670" y="3671688"/>
                  <a:pt x="4286118" y="3675412"/>
                  <a:pt x="4301013" y="3675412"/>
                </a:cubicBezTo>
                <a:cubicBezTo>
                  <a:pt x="4315909" y="3675412"/>
                  <a:pt x="4327081" y="3677274"/>
                  <a:pt x="4334529" y="3680997"/>
                </a:cubicBezTo>
                <a:cubicBezTo>
                  <a:pt x="4341975" y="3684722"/>
                  <a:pt x="4351286" y="3686583"/>
                  <a:pt x="4362457" y="3686583"/>
                </a:cubicBezTo>
                <a:cubicBezTo>
                  <a:pt x="4373628" y="3686583"/>
                  <a:pt x="4379214" y="3688445"/>
                  <a:pt x="4379214" y="3692169"/>
                </a:cubicBezTo>
                <a:cubicBezTo>
                  <a:pt x="4379214" y="3695892"/>
                  <a:pt x="4382939" y="3697754"/>
                  <a:pt x="4390386" y="3697754"/>
                </a:cubicBezTo>
                <a:cubicBezTo>
                  <a:pt x="4420176" y="3697754"/>
                  <a:pt x="4427623" y="3705202"/>
                  <a:pt x="4412728" y="3720097"/>
                </a:cubicBezTo>
                <a:lnTo>
                  <a:pt x="4390386" y="3720097"/>
                </a:lnTo>
                <a:cubicBezTo>
                  <a:pt x="4390386" y="3712649"/>
                  <a:pt x="4382939" y="3712649"/>
                  <a:pt x="4368043" y="3720097"/>
                </a:cubicBezTo>
                <a:cubicBezTo>
                  <a:pt x="4368043" y="3720097"/>
                  <a:pt x="4366182" y="3718236"/>
                  <a:pt x="4362457" y="3714511"/>
                </a:cubicBezTo>
                <a:cubicBezTo>
                  <a:pt x="4358732" y="3710788"/>
                  <a:pt x="4355009" y="3708926"/>
                  <a:pt x="4351286" y="3708926"/>
                </a:cubicBezTo>
                <a:cubicBezTo>
                  <a:pt x="4347561" y="3708926"/>
                  <a:pt x="4343838" y="3708926"/>
                  <a:pt x="4340114" y="3708926"/>
                </a:cubicBezTo>
                <a:cubicBezTo>
                  <a:pt x="4336391" y="3708926"/>
                  <a:pt x="4330804" y="3708926"/>
                  <a:pt x="4323357" y="3708926"/>
                </a:cubicBezTo>
                <a:cubicBezTo>
                  <a:pt x="4323357" y="3708926"/>
                  <a:pt x="4323357" y="3705202"/>
                  <a:pt x="4323357" y="3697754"/>
                </a:cubicBezTo>
                <a:cubicBezTo>
                  <a:pt x="4323357" y="3690308"/>
                  <a:pt x="4319634" y="3686583"/>
                  <a:pt x="4312186" y="3686583"/>
                </a:cubicBezTo>
                <a:cubicBezTo>
                  <a:pt x="4304738" y="3694031"/>
                  <a:pt x="4304738" y="3697754"/>
                  <a:pt x="4312186" y="3697754"/>
                </a:cubicBezTo>
                <a:lnTo>
                  <a:pt x="4289843" y="3697754"/>
                </a:lnTo>
                <a:cubicBezTo>
                  <a:pt x="4289843" y="3690308"/>
                  <a:pt x="4284256" y="3686583"/>
                  <a:pt x="4273086" y="3686583"/>
                </a:cubicBezTo>
                <a:cubicBezTo>
                  <a:pt x="4261913" y="3686583"/>
                  <a:pt x="4256329" y="3684722"/>
                  <a:pt x="4256329" y="3680997"/>
                </a:cubicBezTo>
                <a:cubicBezTo>
                  <a:pt x="4256329" y="3677274"/>
                  <a:pt x="4252604" y="3675412"/>
                  <a:pt x="4245156" y="3675412"/>
                </a:cubicBezTo>
                <a:lnTo>
                  <a:pt x="4222813" y="3664240"/>
                </a:lnTo>
                <a:lnTo>
                  <a:pt x="4200471" y="3664240"/>
                </a:lnTo>
                <a:cubicBezTo>
                  <a:pt x="4200471" y="3664240"/>
                  <a:pt x="4194885" y="3664240"/>
                  <a:pt x="4183714" y="3664240"/>
                </a:cubicBezTo>
                <a:cubicBezTo>
                  <a:pt x="4172542" y="3664240"/>
                  <a:pt x="4161372" y="3662378"/>
                  <a:pt x="4150200" y="3658654"/>
                </a:cubicBezTo>
                <a:cubicBezTo>
                  <a:pt x="4139028" y="3654931"/>
                  <a:pt x="4133442" y="3651208"/>
                  <a:pt x="4133442" y="3647483"/>
                </a:cubicBezTo>
                <a:cubicBezTo>
                  <a:pt x="4133442" y="3643758"/>
                  <a:pt x="4127857" y="3641897"/>
                  <a:pt x="4116684" y="3641897"/>
                </a:cubicBezTo>
                <a:cubicBezTo>
                  <a:pt x="4105514" y="3641897"/>
                  <a:pt x="4088757" y="3636312"/>
                  <a:pt x="4066413" y="3625140"/>
                </a:cubicBezTo>
                <a:cubicBezTo>
                  <a:pt x="4044070" y="3613969"/>
                  <a:pt x="4023589" y="3608383"/>
                  <a:pt x="4004970" y="3608383"/>
                </a:cubicBezTo>
                <a:cubicBezTo>
                  <a:pt x="3986351" y="3608383"/>
                  <a:pt x="3977042" y="3604658"/>
                  <a:pt x="3977042" y="3597212"/>
                </a:cubicBezTo>
                <a:cubicBezTo>
                  <a:pt x="3977042" y="3597212"/>
                  <a:pt x="3973317" y="3597212"/>
                  <a:pt x="3965870" y="3597212"/>
                </a:cubicBezTo>
                <a:cubicBezTo>
                  <a:pt x="3958422" y="3597212"/>
                  <a:pt x="3954699" y="3597212"/>
                  <a:pt x="3954699" y="3597212"/>
                </a:cubicBezTo>
                <a:cubicBezTo>
                  <a:pt x="3939803" y="3597212"/>
                  <a:pt x="3928631" y="3593487"/>
                  <a:pt x="3921183" y="3586039"/>
                </a:cubicBezTo>
                <a:cubicBezTo>
                  <a:pt x="3913737" y="3586039"/>
                  <a:pt x="3906288" y="3584178"/>
                  <a:pt x="3898842" y="3580455"/>
                </a:cubicBezTo>
                <a:cubicBezTo>
                  <a:pt x="3891394" y="3576730"/>
                  <a:pt x="3883946" y="3574869"/>
                  <a:pt x="3876498" y="3574869"/>
                </a:cubicBezTo>
                <a:cubicBezTo>
                  <a:pt x="3869051" y="3574869"/>
                  <a:pt x="3859741" y="3573007"/>
                  <a:pt x="3848570" y="3569282"/>
                </a:cubicBezTo>
                <a:cubicBezTo>
                  <a:pt x="3837398" y="3565559"/>
                  <a:pt x="3828090" y="3559973"/>
                  <a:pt x="3820641" y="3552525"/>
                </a:cubicBezTo>
                <a:cubicBezTo>
                  <a:pt x="3805746" y="3545078"/>
                  <a:pt x="3788989" y="3541355"/>
                  <a:pt x="3770370" y="3541355"/>
                </a:cubicBezTo>
                <a:cubicBezTo>
                  <a:pt x="3751750" y="3541355"/>
                  <a:pt x="3742441" y="3541355"/>
                  <a:pt x="3742441" y="3541355"/>
                </a:cubicBezTo>
                <a:cubicBezTo>
                  <a:pt x="3734993" y="3533907"/>
                  <a:pt x="3731270" y="3530182"/>
                  <a:pt x="3731270" y="3530182"/>
                </a:cubicBezTo>
                <a:cubicBezTo>
                  <a:pt x="3723823" y="3530182"/>
                  <a:pt x="3720098" y="3530182"/>
                  <a:pt x="3720098" y="3530182"/>
                </a:cubicBezTo>
                <a:cubicBezTo>
                  <a:pt x="3720098" y="3530182"/>
                  <a:pt x="3716374" y="3530182"/>
                  <a:pt x="3708927" y="3530182"/>
                </a:cubicBezTo>
                <a:cubicBezTo>
                  <a:pt x="3701479" y="3530182"/>
                  <a:pt x="3695893" y="3528321"/>
                  <a:pt x="3692169" y="3524598"/>
                </a:cubicBezTo>
                <a:cubicBezTo>
                  <a:pt x="3688446" y="3520873"/>
                  <a:pt x="3684722" y="3517150"/>
                  <a:pt x="3680997" y="3513425"/>
                </a:cubicBezTo>
                <a:cubicBezTo>
                  <a:pt x="3677274" y="3509702"/>
                  <a:pt x="3671688" y="3507839"/>
                  <a:pt x="3664241" y="3507839"/>
                </a:cubicBezTo>
                <a:lnTo>
                  <a:pt x="3641897" y="3519011"/>
                </a:lnTo>
                <a:cubicBezTo>
                  <a:pt x="3627001" y="3511564"/>
                  <a:pt x="3615831" y="3507839"/>
                  <a:pt x="3608383" y="3507839"/>
                </a:cubicBezTo>
                <a:close/>
                <a:moveTo>
                  <a:pt x="9853231" y="3485497"/>
                </a:moveTo>
                <a:lnTo>
                  <a:pt x="9853231" y="3496668"/>
                </a:lnTo>
                <a:cubicBezTo>
                  <a:pt x="9853231" y="3496668"/>
                  <a:pt x="9849507" y="3496668"/>
                  <a:pt x="9842060" y="3496668"/>
                </a:cubicBezTo>
                <a:cubicBezTo>
                  <a:pt x="9849507" y="3489220"/>
                  <a:pt x="9853231" y="3485497"/>
                  <a:pt x="9853231" y="3485497"/>
                </a:cubicBezTo>
                <a:close/>
                <a:moveTo>
                  <a:pt x="8613199" y="3485497"/>
                </a:moveTo>
                <a:lnTo>
                  <a:pt x="8602028" y="3496668"/>
                </a:lnTo>
                <a:cubicBezTo>
                  <a:pt x="8602028" y="3496668"/>
                  <a:pt x="8605751" y="3496668"/>
                  <a:pt x="8613199" y="3496668"/>
                </a:cubicBezTo>
                <a:cubicBezTo>
                  <a:pt x="8613199" y="3496668"/>
                  <a:pt x="8613199" y="3492944"/>
                  <a:pt x="8613199" y="3485497"/>
                </a:cubicBezTo>
                <a:close/>
                <a:moveTo>
                  <a:pt x="8155168" y="3485497"/>
                </a:moveTo>
                <a:cubicBezTo>
                  <a:pt x="8155168" y="3492944"/>
                  <a:pt x="8158892" y="3496668"/>
                  <a:pt x="8166340" y="3496668"/>
                </a:cubicBezTo>
                <a:lnTo>
                  <a:pt x="8166340" y="3485497"/>
                </a:lnTo>
                <a:close/>
                <a:moveTo>
                  <a:pt x="8021110" y="3485497"/>
                </a:moveTo>
                <a:cubicBezTo>
                  <a:pt x="8021110" y="3485497"/>
                  <a:pt x="8022974" y="3489220"/>
                  <a:pt x="8026696" y="3496668"/>
                </a:cubicBezTo>
                <a:cubicBezTo>
                  <a:pt x="8030420" y="3504116"/>
                  <a:pt x="8041592" y="3509702"/>
                  <a:pt x="8060210" y="3513425"/>
                </a:cubicBezTo>
                <a:cubicBezTo>
                  <a:pt x="8078831" y="3517150"/>
                  <a:pt x="8088140" y="3519011"/>
                  <a:pt x="8088140" y="3519011"/>
                </a:cubicBezTo>
                <a:lnTo>
                  <a:pt x="8121654" y="3519011"/>
                </a:lnTo>
                <a:cubicBezTo>
                  <a:pt x="8121654" y="3526459"/>
                  <a:pt x="8125378" y="3530182"/>
                  <a:pt x="8132825" y="3530182"/>
                </a:cubicBezTo>
                <a:cubicBezTo>
                  <a:pt x="8140274" y="3530182"/>
                  <a:pt x="8147720" y="3530182"/>
                  <a:pt x="8155168" y="3530182"/>
                </a:cubicBezTo>
                <a:cubicBezTo>
                  <a:pt x="8155168" y="3537630"/>
                  <a:pt x="8157032" y="3541355"/>
                  <a:pt x="8160754" y="3541355"/>
                </a:cubicBezTo>
                <a:cubicBezTo>
                  <a:pt x="8164478" y="3541355"/>
                  <a:pt x="8170064" y="3537630"/>
                  <a:pt x="8177512" y="3530182"/>
                </a:cubicBezTo>
                <a:lnTo>
                  <a:pt x="8188684" y="3552525"/>
                </a:lnTo>
                <a:cubicBezTo>
                  <a:pt x="8181234" y="3559973"/>
                  <a:pt x="8184959" y="3559973"/>
                  <a:pt x="8199854" y="3552525"/>
                </a:cubicBezTo>
                <a:cubicBezTo>
                  <a:pt x="8207302" y="3552525"/>
                  <a:pt x="8211026" y="3556250"/>
                  <a:pt x="8211026" y="3563698"/>
                </a:cubicBezTo>
                <a:lnTo>
                  <a:pt x="8233368" y="3563698"/>
                </a:lnTo>
                <a:cubicBezTo>
                  <a:pt x="8233368" y="3563698"/>
                  <a:pt x="8235232" y="3561835"/>
                  <a:pt x="8238955" y="3558112"/>
                </a:cubicBezTo>
                <a:cubicBezTo>
                  <a:pt x="8242678" y="3554387"/>
                  <a:pt x="8244541" y="3552525"/>
                  <a:pt x="8244541" y="3552525"/>
                </a:cubicBezTo>
                <a:cubicBezTo>
                  <a:pt x="8244541" y="3545078"/>
                  <a:pt x="8244541" y="3541355"/>
                  <a:pt x="8244541" y="3541355"/>
                </a:cubicBezTo>
                <a:lnTo>
                  <a:pt x="8233368" y="3530182"/>
                </a:lnTo>
                <a:cubicBezTo>
                  <a:pt x="8225921" y="3530182"/>
                  <a:pt x="8222198" y="3530182"/>
                  <a:pt x="8222198" y="3530182"/>
                </a:cubicBezTo>
                <a:cubicBezTo>
                  <a:pt x="8222198" y="3530182"/>
                  <a:pt x="8222198" y="3533907"/>
                  <a:pt x="8222198" y="3541355"/>
                </a:cubicBezTo>
                <a:cubicBezTo>
                  <a:pt x="8214748" y="3533907"/>
                  <a:pt x="8211026" y="3530182"/>
                  <a:pt x="8211026" y="3530182"/>
                </a:cubicBezTo>
                <a:cubicBezTo>
                  <a:pt x="8211026" y="3530182"/>
                  <a:pt x="8207302" y="3526459"/>
                  <a:pt x="8199854" y="3519011"/>
                </a:cubicBezTo>
                <a:cubicBezTo>
                  <a:pt x="8199854" y="3511564"/>
                  <a:pt x="8197992" y="3509702"/>
                  <a:pt x="8194268" y="3513425"/>
                </a:cubicBezTo>
                <a:cubicBezTo>
                  <a:pt x="8190546" y="3517150"/>
                  <a:pt x="8184959" y="3519011"/>
                  <a:pt x="8177512" y="3519011"/>
                </a:cubicBezTo>
                <a:lnTo>
                  <a:pt x="8166340" y="3530182"/>
                </a:lnTo>
                <a:lnTo>
                  <a:pt x="8155168" y="3519011"/>
                </a:lnTo>
                <a:cubicBezTo>
                  <a:pt x="8147720" y="3511564"/>
                  <a:pt x="8143998" y="3507839"/>
                  <a:pt x="8143998" y="3507839"/>
                </a:cubicBezTo>
                <a:cubicBezTo>
                  <a:pt x="8143998" y="3507839"/>
                  <a:pt x="8140274" y="3504116"/>
                  <a:pt x="8132825" y="3496668"/>
                </a:cubicBezTo>
                <a:cubicBezTo>
                  <a:pt x="8125378" y="3496668"/>
                  <a:pt x="8119791" y="3496668"/>
                  <a:pt x="8116068" y="3496668"/>
                </a:cubicBezTo>
                <a:cubicBezTo>
                  <a:pt x="8112345" y="3496668"/>
                  <a:pt x="8110484" y="3496668"/>
                  <a:pt x="8110484" y="3496668"/>
                </a:cubicBezTo>
                <a:cubicBezTo>
                  <a:pt x="8103034" y="3496668"/>
                  <a:pt x="8099311" y="3496668"/>
                  <a:pt x="8099311" y="3496668"/>
                </a:cubicBezTo>
                <a:cubicBezTo>
                  <a:pt x="8091863" y="3489220"/>
                  <a:pt x="8080692" y="3485497"/>
                  <a:pt x="8065797" y="3485497"/>
                </a:cubicBezTo>
                <a:cubicBezTo>
                  <a:pt x="8050903" y="3485497"/>
                  <a:pt x="8036006" y="3485497"/>
                  <a:pt x="8021110" y="3485497"/>
                </a:cubicBezTo>
                <a:close/>
                <a:moveTo>
                  <a:pt x="3965870" y="3485497"/>
                </a:moveTo>
                <a:lnTo>
                  <a:pt x="3965870" y="3496668"/>
                </a:lnTo>
                <a:lnTo>
                  <a:pt x="3977042" y="3496668"/>
                </a:lnTo>
                <a:close/>
                <a:moveTo>
                  <a:pt x="3608383" y="3485497"/>
                </a:moveTo>
                <a:lnTo>
                  <a:pt x="3608383" y="3488126"/>
                </a:lnTo>
                <a:lnTo>
                  <a:pt x="3606149" y="3487731"/>
                </a:lnTo>
                <a:close/>
                <a:moveTo>
                  <a:pt x="3574869" y="3485497"/>
                </a:moveTo>
                <a:cubicBezTo>
                  <a:pt x="3574869" y="3485497"/>
                  <a:pt x="3578593" y="3485497"/>
                  <a:pt x="3586040" y="3485497"/>
                </a:cubicBezTo>
                <a:cubicBezTo>
                  <a:pt x="3589764" y="3485497"/>
                  <a:pt x="3594885" y="3485963"/>
                  <a:pt x="3601400" y="3486893"/>
                </a:cubicBezTo>
                <a:lnTo>
                  <a:pt x="3606149" y="3487731"/>
                </a:lnTo>
                <a:lnTo>
                  <a:pt x="3597212" y="3496668"/>
                </a:lnTo>
                <a:cubicBezTo>
                  <a:pt x="3589764" y="3504116"/>
                  <a:pt x="3589764" y="3507839"/>
                  <a:pt x="3597212" y="3507839"/>
                </a:cubicBezTo>
                <a:cubicBezTo>
                  <a:pt x="3604658" y="3507839"/>
                  <a:pt x="3608383" y="3509702"/>
                  <a:pt x="3608383" y="3513425"/>
                </a:cubicBezTo>
                <a:cubicBezTo>
                  <a:pt x="3608383" y="3517150"/>
                  <a:pt x="3604658" y="3519011"/>
                  <a:pt x="3597212" y="3519011"/>
                </a:cubicBezTo>
                <a:cubicBezTo>
                  <a:pt x="3589764" y="3519011"/>
                  <a:pt x="3582316" y="3519011"/>
                  <a:pt x="3574869" y="3519011"/>
                </a:cubicBezTo>
                <a:cubicBezTo>
                  <a:pt x="3567421" y="3519011"/>
                  <a:pt x="3565559" y="3513425"/>
                  <a:pt x="3569283" y="3502254"/>
                </a:cubicBezTo>
                <a:cubicBezTo>
                  <a:pt x="3573007" y="3491082"/>
                  <a:pt x="3574869" y="3485497"/>
                  <a:pt x="3574869" y="3485497"/>
                </a:cubicBezTo>
                <a:close/>
                <a:moveTo>
                  <a:pt x="4756252" y="3479911"/>
                </a:moveTo>
                <a:cubicBezTo>
                  <a:pt x="4750665" y="3479911"/>
                  <a:pt x="4747873" y="3481774"/>
                  <a:pt x="4747873" y="3485497"/>
                </a:cubicBezTo>
                <a:lnTo>
                  <a:pt x="4759044" y="3496668"/>
                </a:lnTo>
                <a:cubicBezTo>
                  <a:pt x="4773939" y="3496668"/>
                  <a:pt x="4781387" y="3496668"/>
                  <a:pt x="4781387" y="3496668"/>
                </a:cubicBezTo>
                <a:cubicBezTo>
                  <a:pt x="4781387" y="3496668"/>
                  <a:pt x="4785110" y="3496668"/>
                  <a:pt x="4792558" y="3496668"/>
                </a:cubicBezTo>
                <a:lnTo>
                  <a:pt x="4814901" y="3507839"/>
                </a:lnTo>
                <a:cubicBezTo>
                  <a:pt x="4814901" y="3500393"/>
                  <a:pt x="4803730" y="3492944"/>
                  <a:pt x="4781387" y="3485497"/>
                </a:cubicBezTo>
                <a:cubicBezTo>
                  <a:pt x="4770215" y="3481774"/>
                  <a:pt x="4761837" y="3479911"/>
                  <a:pt x="4756252" y="3479911"/>
                </a:cubicBezTo>
                <a:close/>
                <a:moveTo>
                  <a:pt x="9797374" y="3474325"/>
                </a:moveTo>
                <a:lnTo>
                  <a:pt x="9808545" y="3474325"/>
                </a:lnTo>
                <a:lnTo>
                  <a:pt x="9797374" y="3485497"/>
                </a:lnTo>
                <a:cubicBezTo>
                  <a:pt x="9797374" y="3478050"/>
                  <a:pt x="9797374" y="3474325"/>
                  <a:pt x="9797374" y="3474325"/>
                </a:cubicBezTo>
                <a:close/>
                <a:moveTo>
                  <a:pt x="9395201" y="3474325"/>
                </a:moveTo>
                <a:cubicBezTo>
                  <a:pt x="9402650" y="3474325"/>
                  <a:pt x="9406373" y="3474325"/>
                  <a:pt x="9406373" y="3474325"/>
                </a:cubicBezTo>
                <a:lnTo>
                  <a:pt x="9395201" y="3485497"/>
                </a:lnTo>
                <a:close/>
                <a:moveTo>
                  <a:pt x="4591472" y="3474325"/>
                </a:moveTo>
                <a:cubicBezTo>
                  <a:pt x="4591472" y="3474325"/>
                  <a:pt x="4595197" y="3476186"/>
                  <a:pt x="4602643" y="3479911"/>
                </a:cubicBezTo>
                <a:cubicBezTo>
                  <a:pt x="4610091" y="3483636"/>
                  <a:pt x="4613815" y="3485497"/>
                  <a:pt x="4613815" y="3485497"/>
                </a:cubicBezTo>
                <a:cubicBezTo>
                  <a:pt x="4613815" y="3485497"/>
                  <a:pt x="4613815" y="3483636"/>
                  <a:pt x="4613815" y="3479911"/>
                </a:cubicBezTo>
                <a:cubicBezTo>
                  <a:pt x="4613815" y="3476186"/>
                  <a:pt x="4610091" y="3474325"/>
                  <a:pt x="4602643" y="3474325"/>
                </a:cubicBezTo>
                <a:close/>
                <a:moveTo>
                  <a:pt x="3865326" y="3474325"/>
                </a:moveTo>
                <a:cubicBezTo>
                  <a:pt x="3857880" y="3474325"/>
                  <a:pt x="3854155" y="3476186"/>
                  <a:pt x="3854155" y="3479911"/>
                </a:cubicBezTo>
                <a:cubicBezTo>
                  <a:pt x="3854155" y="3483636"/>
                  <a:pt x="3854155" y="3485497"/>
                  <a:pt x="3854155" y="3485497"/>
                </a:cubicBezTo>
                <a:cubicBezTo>
                  <a:pt x="3854155" y="3485497"/>
                  <a:pt x="3857880" y="3485497"/>
                  <a:pt x="3865326" y="3485497"/>
                </a:cubicBezTo>
                <a:cubicBezTo>
                  <a:pt x="3872774" y="3485497"/>
                  <a:pt x="3876498" y="3483636"/>
                  <a:pt x="3876498" y="3479911"/>
                </a:cubicBezTo>
                <a:cubicBezTo>
                  <a:pt x="3876498" y="3476186"/>
                  <a:pt x="3872774" y="3474325"/>
                  <a:pt x="3865326" y="3474325"/>
                </a:cubicBezTo>
                <a:close/>
                <a:moveTo>
                  <a:pt x="9205286" y="3463154"/>
                </a:moveTo>
                <a:lnTo>
                  <a:pt x="9216458" y="3463154"/>
                </a:lnTo>
                <a:lnTo>
                  <a:pt x="9227629" y="3474325"/>
                </a:lnTo>
                <a:cubicBezTo>
                  <a:pt x="9220181" y="3474325"/>
                  <a:pt x="9214595" y="3472463"/>
                  <a:pt x="9210872" y="3468740"/>
                </a:cubicBezTo>
                <a:cubicBezTo>
                  <a:pt x="9207149" y="3465016"/>
                  <a:pt x="9205286" y="3463154"/>
                  <a:pt x="9205286" y="3463154"/>
                </a:cubicBezTo>
                <a:close/>
                <a:moveTo>
                  <a:pt x="8534998" y="3463154"/>
                </a:moveTo>
                <a:lnTo>
                  <a:pt x="8523827" y="3474325"/>
                </a:lnTo>
                <a:lnTo>
                  <a:pt x="8546171" y="3474325"/>
                </a:lnTo>
                <a:cubicBezTo>
                  <a:pt x="8546171" y="3474325"/>
                  <a:pt x="8542446" y="3470602"/>
                  <a:pt x="8534998" y="3463154"/>
                </a:cubicBezTo>
                <a:close/>
                <a:moveTo>
                  <a:pt x="3563696" y="3463154"/>
                </a:moveTo>
                <a:lnTo>
                  <a:pt x="3574869" y="3463154"/>
                </a:lnTo>
                <a:cubicBezTo>
                  <a:pt x="3574869" y="3470602"/>
                  <a:pt x="3571144" y="3474325"/>
                  <a:pt x="3563696" y="3474325"/>
                </a:cubicBezTo>
                <a:cubicBezTo>
                  <a:pt x="3556250" y="3474325"/>
                  <a:pt x="3552526" y="3474325"/>
                  <a:pt x="3552526" y="3474325"/>
                </a:cubicBezTo>
                <a:cubicBezTo>
                  <a:pt x="3552526" y="3474325"/>
                  <a:pt x="3554387" y="3472463"/>
                  <a:pt x="3558112" y="3468740"/>
                </a:cubicBezTo>
                <a:cubicBezTo>
                  <a:pt x="3561835" y="3465016"/>
                  <a:pt x="3563696" y="3463154"/>
                  <a:pt x="3563696" y="3463154"/>
                </a:cubicBezTo>
                <a:close/>
                <a:moveTo>
                  <a:pt x="8602028" y="3451982"/>
                </a:moveTo>
                <a:lnTo>
                  <a:pt x="8602028" y="3463154"/>
                </a:lnTo>
                <a:lnTo>
                  <a:pt x="8613199" y="3463154"/>
                </a:lnTo>
                <a:cubicBezTo>
                  <a:pt x="8613199" y="3455706"/>
                  <a:pt x="8609476" y="3451982"/>
                  <a:pt x="8602028" y="3451982"/>
                </a:cubicBezTo>
                <a:close/>
                <a:moveTo>
                  <a:pt x="7954082" y="3451982"/>
                </a:moveTo>
                <a:cubicBezTo>
                  <a:pt x="7946634" y="3451982"/>
                  <a:pt x="7942912" y="3455706"/>
                  <a:pt x="7942912" y="3463154"/>
                </a:cubicBezTo>
                <a:cubicBezTo>
                  <a:pt x="7942912" y="3463154"/>
                  <a:pt x="7939187" y="3463154"/>
                  <a:pt x="7931739" y="3463154"/>
                </a:cubicBezTo>
                <a:cubicBezTo>
                  <a:pt x="7924292" y="3455706"/>
                  <a:pt x="7920568" y="3455706"/>
                  <a:pt x="7920568" y="3463154"/>
                </a:cubicBezTo>
                <a:cubicBezTo>
                  <a:pt x="7920568" y="3470602"/>
                  <a:pt x="7920568" y="3476186"/>
                  <a:pt x="7920568" y="3479911"/>
                </a:cubicBezTo>
                <a:cubicBezTo>
                  <a:pt x="7920568" y="3483636"/>
                  <a:pt x="7922430" y="3483636"/>
                  <a:pt x="7926153" y="3479911"/>
                </a:cubicBezTo>
                <a:cubicBezTo>
                  <a:pt x="7929878" y="3476186"/>
                  <a:pt x="7935462" y="3478050"/>
                  <a:pt x="7942912" y="3485497"/>
                </a:cubicBezTo>
                <a:lnTo>
                  <a:pt x="7976426" y="3485497"/>
                </a:lnTo>
                <a:cubicBezTo>
                  <a:pt x="7976426" y="3485497"/>
                  <a:pt x="7980148" y="3485497"/>
                  <a:pt x="7987596" y="3485497"/>
                </a:cubicBezTo>
                <a:lnTo>
                  <a:pt x="7998768" y="3485497"/>
                </a:lnTo>
                <a:cubicBezTo>
                  <a:pt x="7991320" y="3478050"/>
                  <a:pt x="7991320" y="3474325"/>
                  <a:pt x="7998768" y="3474325"/>
                </a:cubicBezTo>
                <a:lnTo>
                  <a:pt x="7987596" y="3463154"/>
                </a:lnTo>
                <a:lnTo>
                  <a:pt x="7965253" y="3463154"/>
                </a:lnTo>
                <a:cubicBezTo>
                  <a:pt x="7965253" y="3455706"/>
                  <a:pt x="7961530" y="3451982"/>
                  <a:pt x="7954082" y="3451982"/>
                </a:cubicBezTo>
                <a:close/>
                <a:moveTo>
                  <a:pt x="3742441" y="3451982"/>
                </a:moveTo>
                <a:cubicBezTo>
                  <a:pt x="3742441" y="3451982"/>
                  <a:pt x="3742441" y="3455706"/>
                  <a:pt x="3742441" y="3463154"/>
                </a:cubicBezTo>
                <a:cubicBezTo>
                  <a:pt x="3742441" y="3463154"/>
                  <a:pt x="3746165" y="3463154"/>
                  <a:pt x="3753611" y="3463154"/>
                </a:cubicBezTo>
                <a:close/>
                <a:moveTo>
                  <a:pt x="9238801" y="3446397"/>
                </a:moveTo>
                <a:cubicBezTo>
                  <a:pt x="9246247" y="3446397"/>
                  <a:pt x="9257420" y="3448259"/>
                  <a:pt x="9272315" y="3451982"/>
                </a:cubicBezTo>
                <a:lnTo>
                  <a:pt x="9261144" y="3451982"/>
                </a:lnTo>
                <a:cubicBezTo>
                  <a:pt x="9253695" y="3451982"/>
                  <a:pt x="9248109" y="3451982"/>
                  <a:pt x="9244386" y="3451982"/>
                </a:cubicBezTo>
                <a:cubicBezTo>
                  <a:pt x="9240663" y="3451982"/>
                  <a:pt x="9235078" y="3451982"/>
                  <a:pt x="9227629" y="3451982"/>
                </a:cubicBezTo>
                <a:cubicBezTo>
                  <a:pt x="9227629" y="3448259"/>
                  <a:pt x="9231352" y="3446397"/>
                  <a:pt x="9238801" y="3446397"/>
                </a:cubicBezTo>
                <a:close/>
                <a:moveTo>
                  <a:pt x="8826853" y="3445001"/>
                </a:moveTo>
                <a:cubicBezTo>
                  <a:pt x="8825922" y="3445932"/>
                  <a:pt x="8825457" y="3448259"/>
                  <a:pt x="8825457" y="3451982"/>
                </a:cubicBezTo>
                <a:cubicBezTo>
                  <a:pt x="8818008" y="3459429"/>
                  <a:pt x="8829180" y="3466879"/>
                  <a:pt x="8858971" y="3474325"/>
                </a:cubicBezTo>
                <a:cubicBezTo>
                  <a:pt x="8866419" y="3474325"/>
                  <a:pt x="8873865" y="3476186"/>
                  <a:pt x="8881314" y="3479911"/>
                </a:cubicBezTo>
                <a:cubicBezTo>
                  <a:pt x="8888762" y="3483636"/>
                  <a:pt x="8896208" y="3485497"/>
                  <a:pt x="8903657" y="3485497"/>
                </a:cubicBezTo>
                <a:cubicBezTo>
                  <a:pt x="8903657" y="3485497"/>
                  <a:pt x="8907381" y="3485497"/>
                  <a:pt x="8914828" y="3485497"/>
                </a:cubicBezTo>
                <a:lnTo>
                  <a:pt x="8925999" y="3474325"/>
                </a:lnTo>
                <a:cubicBezTo>
                  <a:pt x="8918551" y="3474325"/>
                  <a:pt x="8907381" y="3474325"/>
                  <a:pt x="8892485" y="3474325"/>
                </a:cubicBezTo>
                <a:lnTo>
                  <a:pt x="8881314" y="3463154"/>
                </a:lnTo>
                <a:lnTo>
                  <a:pt x="8858971" y="3463154"/>
                </a:lnTo>
                <a:cubicBezTo>
                  <a:pt x="8844076" y="3455706"/>
                  <a:pt x="8834765" y="3450120"/>
                  <a:pt x="8831042" y="3446397"/>
                </a:cubicBezTo>
                <a:cubicBezTo>
                  <a:pt x="8829180" y="3444535"/>
                  <a:pt x="8827784" y="3444070"/>
                  <a:pt x="8826853" y="3445001"/>
                </a:cubicBezTo>
                <a:close/>
                <a:moveTo>
                  <a:pt x="8389770" y="3440811"/>
                </a:moveTo>
                <a:cubicBezTo>
                  <a:pt x="8397217" y="3448259"/>
                  <a:pt x="8400941" y="3451982"/>
                  <a:pt x="8400941" y="3451982"/>
                </a:cubicBezTo>
                <a:lnTo>
                  <a:pt x="8400941" y="3474325"/>
                </a:lnTo>
                <a:cubicBezTo>
                  <a:pt x="8408390" y="3481773"/>
                  <a:pt x="8410250" y="3487359"/>
                  <a:pt x="8406527" y="3491082"/>
                </a:cubicBezTo>
                <a:cubicBezTo>
                  <a:pt x="8402804" y="3494807"/>
                  <a:pt x="8400941" y="3498530"/>
                  <a:pt x="8400941" y="3502254"/>
                </a:cubicBezTo>
                <a:cubicBezTo>
                  <a:pt x="8400941" y="3505977"/>
                  <a:pt x="8404664" y="3507839"/>
                  <a:pt x="8412113" y="3507839"/>
                </a:cubicBezTo>
                <a:cubicBezTo>
                  <a:pt x="8419561" y="3507839"/>
                  <a:pt x="8423284" y="3500393"/>
                  <a:pt x="8423284" y="3485497"/>
                </a:cubicBezTo>
                <a:cubicBezTo>
                  <a:pt x="8415836" y="3478050"/>
                  <a:pt x="8430731" y="3481773"/>
                  <a:pt x="8467970" y="3496668"/>
                </a:cubicBezTo>
                <a:cubicBezTo>
                  <a:pt x="8467970" y="3496668"/>
                  <a:pt x="8467970" y="3500393"/>
                  <a:pt x="8467970" y="3507839"/>
                </a:cubicBezTo>
                <a:cubicBezTo>
                  <a:pt x="8460521" y="3507839"/>
                  <a:pt x="8456798" y="3507839"/>
                  <a:pt x="8456798" y="3507839"/>
                </a:cubicBezTo>
                <a:lnTo>
                  <a:pt x="8434455" y="3507839"/>
                </a:lnTo>
                <a:cubicBezTo>
                  <a:pt x="8434455" y="3507839"/>
                  <a:pt x="8434455" y="3509702"/>
                  <a:pt x="8434455" y="3513425"/>
                </a:cubicBezTo>
                <a:cubicBezTo>
                  <a:pt x="8434455" y="3517150"/>
                  <a:pt x="8438179" y="3519011"/>
                  <a:pt x="8445627" y="3519011"/>
                </a:cubicBezTo>
                <a:cubicBezTo>
                  <a:pt x="8453075" y="3519011"/>
                  <a:pt x="8460521" y="3517150"/>
                  <a:pt x="8467970" y="3513425"/>
                </a:cubicBezTo>
                <a:cubicBezTo>
                  <a:pt x="8471693" y="3511564"/>
                  <a:pt x="8474487" y="3509237"/>
                  <a:pt x="8476349" y="3506443"/>
                </a:cubicBezTo>
                <a:lnTo>
                  <a:pt x="8477353" y="3502924"/>
                </a:lnTo>
                <a:lnTo>
                  <a:pt x="8482633" y="3506443"/>
                </a:lnTo>
                <a:cubicBezTo>
                  <a:pt x="8495200" y="3514821"/>
                  <a:pt x="8501484" y="3519011"/>
                  <a:pt x="8501484" y="3519011"/>
                </a:cubicBezTo>
                <a:lnTo>
                  <a:pt x="8483610" y="3527948"/>
                </a:lnTo>
                <a:lnTo>
                  <a:pt x="8490312" y="3541355"/>
                </a:lnTo>
                <a:cubicBezTo>
                  <a:pt x="8497761" y="3541355"/>
                  <a:pt x="8507070" y="3537630"/>
                  <a:pt x="8518241" y="3530182"/>
                </a:cubicBezTo>
                <a:cubicBezTo>
                  <a:pt x="8529412" y="3522736"/>
                  <a:pt x="8534998" y="3519011"/>
                  <a:pt x="8534998" y="3519011"/>
                </a:cubicBezTo>
                <a:lnTo>
                  <a:pt x="8568512" y="3519011"/>
                </a:lnTo>
                <a:cubicBezTo>
                  <a:pt x="8575962" y="3504116"/>
                  <a:pt x="8572235" y="3500393"/>
                  <a:pt x="8557341" y="3507839"/>
                </a:cubicBezTo>
                <a:lnTo>
                  <a:pt x="8534998" y="3507839"/>
                </a:lnTo>
                <a:lnTo>
                  <a:pt x="8534998" y="3496668"/>
                </a:lnTo>
                <a:cubicBezTo>
                  <a:pt x="8527551" y="3496668"/>
                  <a:pt x="8521964" y="3494807"/>
                  <a:pt x="8518241" y="3491082"/>
                </a:cubicBezTo>
                <a:cubicBezTo>
                  <a:pt x="8514518" y="3487359"/>
                  <a:pt x="8508932" y="3485497"/>
                  <a:pt x="8501484" y="3485497"/>
                </a:cubicBezTo>
                <a:lnTo>
                  <a:pt x="8412113" y="3474325"/>
                </a:lnTo>
                <a:cubicBezTo>
                  <a:pt x="8412113" y="3474325"/>
                  <a:pt x="8412113" y="3470602"/>
                  <a:pt x="8412113" y="3463154"/>
                </a:cubicBezTo>
                <a:cubicBezTo>
                  <a:pt x="8412113" y="3455706"/>
                  <a:pt x="8413974" y="3451982"/>
                  <a:pt x="8417698" y="3451982"/>
                </a:cubicBezTo>
                <a:cubicBezTo>
                  <a:pt x="8421421" y="3451982"/>
                  <a:pt x="8419561" y="3448259"/>
                  <a:pt x="8412113" y="3440811"/>
                </a:cubicBezTo>
                <a:close/>
                <a:moveTo>
                  <a:pt x="8373012" y="3440811"/>
                </a:moveTo>
                <a:cubicBezTo>
                  <a:pt x="8369290" y="3440811"/>
                  <a:pt x="8359978" y="3444535"/>
                  <a:pt x="8345083" y="3451982"/>
                </a:cubicBezTo>
                <a:lnTo>
                  <a:pt x="8356256" y="3463154"/>
                </a:lnTo>
                <a:cubicBezTo>
                  <a:pt x="8363704" y="3463154"/>
                  <a:pt x="8371150" y="3466879"/>
                  <a:pt x="8378598" y="3474325"/>
                </a:cubicBezTo>
                <a:lnTo>
                  <a:pt x="8389770" y="3474325"/>
                </a:lnTo>
                <a:cubicBezTo>
                  <a:pt x="8382322" y="3466879"/>
                  <a:pt x="8378598" y="3459429"/>
                  <a:pt x="8378598" y="3451982"/>
                </a:cubicBezTo>
                <a:cubicBezTo>
                  <a:pt x="8378598" y="3444535"/>
                  <a:pt x="8376736" y="3440811"/>
                  <a:pt x="8373012" y="3440811"/>
                </a:cubicBezTo>
                <a:close/>
                <a:moveTo>
                  <a:pt x="3552526" y="3440811"/>
                </a:moveTo>
                <a:lnTo>
                  <a:pt x="3563696" y="3451982"/>
                </a:lnTo>
                <a:cubicBezTo>
                  <a:pt x="3556250" y="3451982"/>
                  <a:pt x="3552526" y="3451982"/>
                  <a:pt x="3552526" y="3451982"/>
                </a:cubicBezTo>
                <a:lnTo>
                  <a:pt x="3541355" y="3451982"/>
                </a:lnTo>
                <a:close/>
                <a:moveTo>
                  <a:pt x="3376575" y="3433829"/>
                </a:moveTo>
                <a:cubicBezTo>
                  <a:pt x="3374714" y="3434759"/>
                  <a:pt x="3373783" y="3437088"/>
                  <a:pt x="3373783" y="3440811"/>
                </a:cubicBezTo>
                <a:cubicBezTo>
                  <a:pt x="3366336" y="3448259"/>
                  <a:pt x="3366336" y="3451982"/>
                  <a:pt x="3373783" y="3451982"/>
                </a:cubicBezTo>
                <a:lnTo>
                  <a:pt x="3396125" y="3451982"/>
                </a:lnTo>
                <a:cubicBezTo>
                  <a:pt x="3396125" y="3444535"/>
                  <a:pt x="3392402" y="3438949"/>
                  <a:pt x="3384954" y="3435225"/>
                </a:cubicBezTo>
                <a:cubicBezTo>
                  <a:pt x="3381231" y="3433363"/>
                  <a:pt x="3378437" y="3432898"/>
                  <a:pt x="3376575" y="3433829"/>
                </a:cubicBezTo>
                <a:close/>
                <a:moveTo>
                  <a:pt x="9540431" y="3429640"/>
                </a:moveTo>
                <a:cubicBezTo>
                  <a:pt x="9547878" y="3429640"/>
                  <a:pt x="9555325" y="3429640"/>
                  <a:pt x="9562772" y="3429640"/>
                </a:cubicBezTo>
                <a:lnTo>
                  <a:pt x="9551602" y="3440811"/>
                </a:lnTo>
                <a:close/>
                <a:moveTo>
                  <a:pt x="8775184" y="3429640"/>
                </a:moveTo>
                <a:cubicBezTo>
                  <a:pt x="8771461" y="3429640"/>
                  <a:pt x="8769600" y="3433363"/>
                  <a:pt x="8769600" y="3440811"/>
                </a:cubicBezTo>
                <a:lnTo>
                  <a:pt x="8780771" y="3440811"/>
                </a:lnTo>
                <a:cubicBezTo>
                  <a:pt x="8780771" y="3433363"/>
                  <a:pt x="8778908" y="3429640"/>
                  <a:pt x="8775184" y="3429640"/>
                </a:cubicBezTo>
                <a:close/>
                <a:moveTo>
                  <a:pt x="2692323" y="3429640"/>
                </a:moveTo>
                <a:lnTo>
                  <a:pt x="2703494" y="3429640"/>
                </a:lnTo>
                <a:lnTo>
                  <a:pt x="2759353" y="3451982"/>
                </a:lnTo>
                <a:cubicBezTo>
                  <a:pt x="2751905" y="3451982"/>
                  <a:pt x="2750042" y="3455706"/>
                  <a:pt x="2753767" y="3463154"/>
                </a:cubicBezTo>
                <a:cubicBezTo>
                  <a:pt x="2757490" y="3470602"/>
                  <a:pt x="2763076" y="3474325"/>
                  <a:pt x="2770524" y="3474325"/>
                </a:cubicBezTo>
                <a:cubicBezTo>
                  <a:pt x="2770524" y="3474325"/>
                  <a:pt x="2772385" y="3476186"/>
                  <a:pt x="2776110" y="3479911"/>
                </a:cubicBezTo>
                <a:cubicBezTo>
                  <a:pt x="2779833" y="3483636"/>
                  <a:pt x="2789142" y="3485497"/>
                  <a:pt x="2804038" y="3485497"/>
                </a:cubicBezTo>
                <a:lnTo>
                  <a:pt x="2882238" y="3507839"/>
                </a:lnTo>
                <a:lnTo>
                  <a:pt x="2904582" y="3530182"/>
                </a:lnTo>
                <a:cubicBezTo>
                  <a:pt x="2897134" y="3530182"/>
                  <a:pt x="2893410" y="3530182"/>
                  <a:pt x="2893410" y="3530182"/>
                </a:cubicBezTo>
                <a:cubicBezTo>
                  <a:pt x="2893410" y="3530182"/>
                  <a:pt x="2887824" y="3530182"/>
                  <a:pt x="2876652" y="3530182"/>
                </a:cubicBezTo>
                <a:cubicBezTo>
                  <a:pt x="2865481" y="3530182"/>
                  <a:pt x="2858033" y="3526459"/>
                  <a:pt x="2854310" y="3519011"/>
                </a:cubicBezTo>
                <a:cubicBezTo>
                  <a:pt x="2850586" y="3511564"/>
                  <a:pt x="2848724" y="3507839"/>
                  <a:pt x="2848724" y="3507839"/>
                </a:cubicBezTo>
                <a:cubicBezTo>
                  <a:pt x="2841276" y="3507839"/>
                  <a:pt x="2835690" y="3507839"/>
                  <a:pt x="2831967" y="3507839"/>
                </a:cubicBezTo>
                <a:cubicBezTo>
                  <a:pt x="2828243" y="3507839"/>
                  <a:pt x="2822658" y="3507839"/>
                  <a:pt x="2815209" y="3507839"/>
                </a:cubicBezTo>
                <a:cubicBezTo>
                  <a:pt x="2800315" y="3500393"/>
                  <a:pt x="2792867" y="3496668"/>
                  <a:pt x="2792867" y="3496668"/>
                </a:cubicBezTo>
                <a:cubicBezTo>
                  <a:pt x="2785419" y="3496668"/>
                  <a:pt x="2781695" y="3496668"/>
                  <a:pt x="2781695" y="3496668"/>
                </a:cubicBezTo>
                <a:cubicBezTo>
                  <a:pt x="2781695" y="3489220"/>
                  <a:pt x="2774248" y="3485497"/>
                  <a:pt x="2759353" y="3485497"/>
                </a:cubicBezTo>
                <a:cubicBezTo>
                  <a:pt x="2744457" y="3485497"/>
                  <a:pt x="2733285" y="3481773"/>
                  <a:pt x="2725837" y="3474325"/>
                </a:cubicBezTo>
                <a:lnTo>
                  <a:pt x="2703494" y="3463154"/>
                </a:lnTo>
                <a:cubicBezTo>
                  <a:pt x="2696048" y="3463154"/>
                  <a:pt x="2692323" y="3461293"/>
                  <a:pt x="2692323" y="3457568"/>
                </a:cubicBezTo>
                <a:cubicBezTo>
                  <a:pt x="2692323" y="3453843"/>
                  <a:pt x="2684875" y="3451982"/>
                  <a:pt x="2669981" y="3451982"/>
                </a:cubicBezTo>
                <a:cubicBezTo>
                  <a:pt x="2655085" y="3451982"/>
                  <a:pt x="2647637" y="3448259"/>
                  <a:pt x="2647637" y="3440811"/>
                </a:cubicBezTo>
                <a:cubicBezTo>
                  <a:pt x="2647637" y="3440811"/>
                  <a:pt x="2651362" y="3440811"/>
                  <a:pt x="2658809" y="3440811"/>
                </a:cubicBezTo>
                <a:cubicBezTo>
                  <a:pt x="2681152" y="3440811"/>
                  <a:pt x="2692323" y="3437086"/>
                  <a:pt x="2692323" y="3429640"/>
                </a:cubicBezTo>
                <a:close/>
                <a:moveTo>
                  <a:pt x="8317156" y="3424054"/>
                </a:moveTo>
                <a:cubicBezTo>
                  <a:pt x="8313432" y="3424055"/>
                  <a:pt x="8311569" y="3425917"/>
                  <a:pt x="8311569" y="3429640"/>
                </a:cubicBezTo>
                <a:cubicBezTo>
                  <a:pt x="8311569" y="3437086"/>
                  <a:pt x="8309706" y="3442672"/>
                  <a:pt x="8305983" y="3446397"/>
                </a:cubicBezTo>
                <a:cubicBezTo>
                  <a:pt x="8302260" y="3450120"/>
                  <a:pt x="8300398" y="3451982"/>
                  <a:pt x="8300398" y="3451982"/>
                </a:cubicBezTo>
                <a:lnTo>
                  <a:pt x="8345083" y="3474325"/>
                </a:lnTo>
                <a:lnTo>
                  <a:pt x="8333912" y="3463154"/>
                </a:lnTo>
                <a:cubicBezTo>
                  <a:pt x="8326463" y="3463154"/>
                  <a:pt x="8322740" y="3461293"/>
                  <a:pt x="8322740" y="3457568"/>
                </a:cubicBezTo>
                <a:cubicBezTo>
                  <a:pt x="8322740" y="3453843"/>
                  <a:pt x="8322740" y="3451982"/>
                  <a:pt x="8322740" y="3451982"/>
                </a:cubicBezTo>
                <a:lnTo>
                  <a:pt x="8333912" y="3440811"/>
                </a:lnTo>
                <a:cubicBezTo>
                  <a:pt x="8341360" y="3440811"/>
                  <a:pt x="8345083" y="3438949"/>
                  <a:pt x="8345083" y="3435225"/>
                </a:cubicBezTo>
                <a:cubicBezTo>
                  <a:pt x="8345083" y="3431502"/>
                  <a:pt x="8341360" y="3429640"/>
                  <a:pt x="8333912" y="3429640"/>
                </a:cubicBezTo>
                <a:cubicBezTo>
                  <a:pt x="8326464" y="3425917"/>
                  <a:pt x="8320878" y="3424055"/>
                  <a:pt x="8317156" y="3424054"/>
                </a:cubicBezTo>
                <a:close/>
                <a:moveTo>
                  <a:pt x="9886745" y="3418468"/>
                </a:moveTo>
                <a:cubicBezTo>
                  <a:pt x="9894193" y="3418468"/>
                  <a:pt x="9897916" y="3418468"/>
                  <a:pt x="9897916" y="3418468"/>
                </a:cubicBezTo>
                <a:cubicBezTo>
                  <a:pt x="9897916" y="3418468"/>
                  <a:pt x="9896055" y="3420329"/>
                  <a:pt x="9892331" y="3424054"/>
                </a:cubicBezTo>
                <a:cubicBezTo>
                  <a:pt x="9888608" y="3427778"/>
                  <a:pt x="9886745" y="3429640"/>
                  <a:pt x="9886745" y="3429640"/>
                </a:cubicBezTo>
                <a:cubicBezTo>
                  <a:pt x="9879298" y="3422192"/>
                  <a:pt x="9879298" y="3418468"/>
                  <a:pt x="9886745" y="3418468"/>
                </a:cubicBezTo>
                <a:close/>
                <a:moveTo>
                  <a:pt x="9384030" y="3418468"/>
                </a:moveTo>
                <a:cubicBezTo>
                  <a:pt x="9376582" y="3425915"/>
                  <a:pt x="9376582" y="3429640"/>
                  <a:pt x="9384030" y="3429640"/>
                </a:cubicBezTo>
                <a:lnTo>
                  <a:pt x="9395201" y="3418468"/>
                </a:lnTo>
                <a:cubicBezTo>
                  <a:pt x="9395201" y="3418468"/>
                  <a:pt x="9391477" y="3418468"/>
                  <a:pt x="9384030" y="3418468"/>
                </a:cubicBezTo>
                <a:close/>
                <a:moveTo>
                  <a:pt x="9004200" y="3418468"/>
                </a:moveTo>
                <a:cubicBezTo>
                  <a:pt x="9004200" y="3425915"/>
                  <a:pt x="9004200" y="3429640"/>
                  <a:pt x="9004200" y="3429640"/>
                </a:cubicBezTo>
                <a:lnTo>
                  <a:pt x="8993029" y="3429640"/>
                </a:lnTo>
                <a:cubicBezTo>
                  <a:pt x="8993029" y="3422192"/>
                  <a:pt x="8996752" y="3418468"/>
                  <a:pt x="9004200" y="3418468"/>
                </a:cubicBezTo>
                <a:close/>
                <a:moveTo>
                  <a:pt x="7853538" y="3418468"/>
                </a:moveTo>
                <a:cubicBezTo>
                  <a:pt x="7853538" y="3418468"/>
                  <a:pt x="7849816" y="3422192"/>
                  <a:pt x="7842368" y="3429640"/>
                </a:cubicBezTo>
                <a:cubicBezTo>
                  <a:pt x="7849816" y="3429640"/>
                  <a:pt x="7853538" y="3429640"/>
                  <a:pt x="7853538" y="3429640"/>
                </a:cubicBezTo>
                <a:close/>
                <a:moveTo>
                  <a:pt x="7719481" y="3418468"/>
                </a:moveTo>
                <a:cubicBezTo>
                  <a:pt x="7712033" y="3418468"/>
                  <a:pt x="7708310" y="3422192"/>
                  <a:pt x="7708310" y="3429640"/>
                </a:cubicBezTo>
                <a:cubicBezTo>
                  <a:pt x="7715758" y="3429640"/>
                  <a:pt x="7719481" y="3429640"/>
                  <a:pt x="7719481" y="3429640"/>
                </a:cubicBezTo>
                <a:cubicBezTo>
                  <a:pt x="7719481" y="3422192"/>
                  <a:pt x="7719481" y="3418468"/>
                  <a:pt x="7719481" y="3418468"/>
                </a:cubicBezTo>
                <a:close/>
                <a:moveTo>
                  <a:pt x="3474325" y="3418468"/>
                </a:moveTo>
                <a:cubicBezTo>
                  <a:pt x="3481773" y="3418468"/>
                  <a:pt x="3485497" y="3420329"/>
                  <a:pt x="3485497" y="3424054"/>
                </a:cubicBezTo>
                <a:cubicBezTo>
                  <a:pt x="3485497" y="3427778"/>
                  <a:pt x="3481773" y="3429640"/>
                  <a:pt x="3474325" y="3429640"/>
                </a:cubicBezTo>
                <a:close/>
                <a:moveTo>
                  <a:pt x="2737010" y="3418468"/>
                </a:moveTo>
                <a:lnTo>
                  <a:pt x="2748180" y="3418468"/>
                </a:lnTo>
                <a:lnTo>
                  <a:pt x="2748180" y="3429640"/>
                </a:lnTo>
                <a:close/>
                <a:moveTo>
                  <a:pt x="8233368" y="3407297"/>
                </a:moveTo>
                <a:lnTo>
                  <a:pt x="8233368" y="3418468"/>
                </a:lnTo>
                <a:lnTo>
                  <a:pt x="8244541" y="3407297"/>
                </a:lnTo>
                <a:cubicBezTo>
                  <a:pt x="8237092" y="3407297"/>
                  <a:pt x="8233368" y="3407297"/>
                  <a:pt x="8233368" y="3407297"/>
                </a:cubicBezTo>
                <a:close/>
                <a:moveTo>
                  <a:pt x="7752996" y="3407297"/>
                </a:moveTo>
                <a:cubicBezTo>
                  <a:pt x="7730653" y="3422192"/>
                  <a:pt x="7730653" y="3429640"/>
                  <a:pt x="7752996" y="3429640"/>
                </a:cubicBezTo>
                <a:cubicBezTo>
                  <a:pt x="7760444" y="3429640"/>
                  <a:pt x="7766030" y="3431502"/>
                  <a:pt x="7769754" y="3435225"/>
                </a:cubicBezTo>
                <a:cubicBezTo>
                  <a:pt x="7773476" y="3438949"/>
                  <a:pt x="7775338" y="3440811"/>
                  <a:pt x="7775338" y="3440811"/>
                </a:cubicBezTo>
                <a:cubicBezTo>
                  <a:pt x="7782788" y="3440811"/>
                  <a:pt x="7786510" y="3440811"/>
                  <a:pt x="7786510" y="3440811"/>
                </a:cubicBezTo>
                <a:lnTo>
                  <a:pt x="7797682" y="3451982"/>
                </a:lnTo>
                <a:cubicBezTo>
                  <a:pt x="7805130" y="3451982"/>
                  <a:pt x="7808854" y="3448259"/>
                  <a:pt x="7808854" y="3440811"/>
                </a:cubicBezTo>
                <a:cubicBezTo>
                  <a:pt x="7808854" y="3433363"/>
                  <a:pt x="7808854" y="3427778"/>
                  <a:pt x="7808854" y="3424054"/>
                </a:cubicBezTo>
                <a:cubicBezTo>
                  <a:pt x="7808854" y="3420329"/>
                  <a:pt x="7805130" y="3418468"/>
                  <a:pt x="7797682" y="3418468"/>
                </a:cubicBezTo>
                <a:cubicBezTo>
                  <a:pt x="7797682" y="3418468"/>
                  <a:pt x="7792096" y="3416606"/>
                  <a:pt x="7780924" y="3412883"/>
                </a:cubicBezTo>
                <a:cubicBezTo>
                  <a:pt x="7769754" y="3409158"/>
                  <a:pt x="7760444" y="3407297"/>
                  <a:pt x="7752996" y="3407297"/>
                </a:cubicBezTo>
                <a:close/>
                <a:moveTo>
                  <a:pt x="8656933" y="3399690"/>
                </a:moveTo>
                <a:lnTo>
                  <a:pt x="8676736" y="3406599"/>
                </a:lnTo>
                <a:cubicBezTo>
                  <a:pt x="8703268" y="3416375"/>
                  <a:pt x="8719327" y="3424055"/>
                  <a:pt x="8724913" y="3429640"/>
                </a:cubicBezTo>
                <a:lnTo>
                  <a:pt x="8747257" y="3429640"/>
                </a:lnTo>
                <a:cubicBezTo>
                  <a:pt x="8747257" y="3422192"/>
                  <a:pt x="8741670" y="3416606"/>
                  <a:pt x="8730499" y="3412883"/>
                </a:cubicBezTo>
                <a:cubicBezTo>
                  <a:pt x="8719327" y="3409158"/>
                  <a:pt x="8710019" y="3407297"/>
                  <a:pt x="8702570" y="3407297"/>
                </a:cubicBezTo>
                <a:close/>
                <a:moveTo>
                  <a:pt x="8993029" y="3396124"/>
                </a:moveTo>
                <a:cubicBezTo>
                  <a:pt x="8993029" y="3403572"/>
                  <a:pt x="8993029" y="3407297"/>
                  <a:pt x="8993029" y="3407297"/>
                </a:cubicBezTo>
                <a:lnTo>
                  <a:pt x="9004200" y="3407297"/>
                </a:lnTo>
                <a:cubicBezTo>
                  <a:pt x="9004200" y="3399849"/>
                  <a:pt x="9000477" y="3396124"/>
                  <a:pt x="8993029" y="3396124"/>
                </a:cubicBezTo>
                <a:close/>
                <a:moveTo>
                  <a:pt x="4379214" y="3396124"/>
                </a:moveTo>
                <a:cubicBezTo>
                  <a:pt x="4379214" y="3403572"/>
                  <a:pt x="4382939" y="3407297"/>
                  <a:pt x="4390386" y="3407297"/>
                </a:cubicBezTo>
                <a:cubicBezTo>
                  <a:pt x="4397833" y="3407297"/>
                  <a:pt x="4401557" y="3403572"/>
                  <a:pt x="4401557" y="3396124"/>
                </a:cubicBezTo>
                <a:cubicBezTo>
                  <a:pt x="4401557" y="3396124"/>
                  <a:pt x="4397833" y="3396124"/>
                  <a:pt x="4390386" y="3396124"/>
                </a:cubicBezTo>
                <a:cubicBezTo>
                  <a:pt x="4382939" y="3396124"/>
                  <a:pt x="4379214" y="3396124"/>
                  <a:pt x="4379214" y="3396124"/>
                </a:cubicBezTo>
                <a:close/>
                <a:moveTo>
                  <a:pt x="3854155" y="3396124"/>
                </a:moveTo>
                <a:cubicBezTo>
                  <a:pt x="3854155" y="3403572"/>
                  <a:pt x="3857880" y="3407297"/>
                  <a:pt x="3865326" y="3407297"/>
                </a:cubicBezTo>
                <a:lnTo>
                  <a:pt x="3865326" y="3396124"/>
                </a:lnTo>
                <a:close/>
                <a:moveTo>
                  <a:pt x="9830888" y="3384954"/>
                </a:moveTo>
                <a:cubicBezTo>
                  <a:pt x="9830888" y="3384954"/>
                  <a:pt x="9832750" y="3386815"/>
                  <a:pt x="9836473" y="3390540"/>
                </a:cubicBezTo>
                <a:cubicBezTo>
                  <a:pt x="9840197" y="3394263"/>
                  <a:pt x="9838337" y="3399849"/>
                  <a:pt x="9830888" y="3407297"/>
                </a:cubicBezTo>
                <a:cubicBezTo>
                  <a:pt x="9823439" y="3407297"/>
                  <a:pt x="9819716" y="3403572"/>
                  <a:pt x="9819716" y="3396124"/>
                </a:cubicBezTo>
                <a:cubicBezTo>
                  <a:pt x="9812269" y="3388678"/>
                  <a:pt x="9815992" y="3384954"/>
                  <a:pt x="9830888" y="3384954"/>
                </a:cubicBezTo>
                <a:close/>
                <a:moveTo>
                  <a:pt x="9439887" y="3384954"/>
                </a:moveTo>
                <a:cubicBezTo>
                  <a:pt x="9439887" y="3384954"/>
                  <a:pt x="9439887" y="3388678"/>
                  <a:pt x="9439887" y="3396124"/>
                </a:cubicBezTo>
                <a:cubicBezTo>
                  <a:pt x="9439887" y="3396124"/>
                  <a:pt x="9436164" y="3396124"/>
                  <a:pt x="9428716" y="3396124"/>
                </a:cubicBezTo>
                <a:close/>
                <a:moveTo>
                  <a:pt x="8121654" y="3384954"/>
                </a:moveTo>
                <a:lnTo>
                  <a:pt x="8121654" y="3396124"/>
                </a:lnTo>
                <a:lnTo>
                  <a:pt x="8132825" y="3396124"/>
                </a:lnTo>
                <a:cubicBezTo>
                  <a:pt x="8125378" y="3388678"/>
                  <a:pt x="8121654" y="3384954"/>
                  <a:pt x="8121654" y="3384954"/>
                </a:cubicBezTo>
                <a:close/>
                <a:moveTo>
                  <a:pt x="7803268" y="3384954"/>
                </a:moveTo>
                <a:cubicBezTo>
                  <a:pt x="7799544" y="3384954"/>
                  <a:pt x="7797682" y="3386815"/>
                  <a:pt x="7797682" y="3390540"/>
                </a:cubicBezTo>
                <a:cubicBezTo>
                  <a:pt x="7797682" y="3394263"/>
                  <a:pt x="7801404" y="3396124"/>
                  <a:pt x="7808854" y="3396124"/>
                </a:cubicBezTo>
                <a:cubicBezTo>
                  <a:pt x="7808854" y="3388678"/>
                  <a:pt x="7806990" y="3384954"/>
                  <a:pt x="7803268" y="3384954"/>
                </a:cubicBezTo>
                <a:close/>
                <a:moveTo>
                  <a:pt x="7596596" y="3384954"/>
                </a:moveTo>
                <a:cubicBezTo>
                  <a:pt x="7589148" y="3384954"/>
                  <a:pt x="7585424" y="3388678"/>
                  <a:pt x="7585424" y="3396124"/>
                </a:cubicBezTo>
                <a:lnTo>
                  <a:pt x="7596596" y="3396124"/>
                </a:lnTo>
                <a:close/>
                <a:moveTo>
                  <a:pt x="7730653" y="3373783"/>
                </a:moveTo>
                <a:lnTo>
                  <a:pt x="7730653" y="3384954"/>
                </a:lnTo>
                <a:cubicBezTo>
                  <a:pt x="7738101" y="3384954"/>
                  <a:pt x="7741824" y="3384954"/>
                  <a:pt x="7741824" y="3384954"/>
                </a:cubicBezTo>
                <a:cubicBezTo>
                  <a:pt x="7741824" y="3384954"/>
                  <a:pt x="7741824" y="3381229"/>
                  <a:pt x="7741824" y="3373783"/>
                </a:cubicBezTo>
                <a:cubicBezTo>
                  <a:pt x="7734376" y="3373783"/>
                  <a:pt x="7730653" y="3373783"/>
                  <a:pt x="7730653" y="3373783"/>
                </a:cubicBezTo>
                <a:close/>
                <a:moveTo>
                  <a:pt x="4301013" y="3373783"/>
                </a:moveTo>
                <a:cubicBezTo>
                  <a:pt x="4301013" y="3381229"/>
                  <a:pt x="4302875" y="3384954"/>
                  <a:pt x="4306600" y="3384954"/>
                </a:cubicBezTo>
                <a:cubicBezTo>
                  <a:pt x="4310324" y="3384954"/>
                  <a:pt x="4312186" y="3384954"/>
                  <a:pt x="4312186" y="3384954"/>
                </a:cubicBezTo>
                <a:cubicBezTo>
                  <a:pt x="4312186" y="3384954"/>
                  <a:pt x="4312186" y="3381229"/>
                  <a:pt x="4312186" y="3373783"/>
                </a:cubicBezTo>
                <a:cubicBezTo>
                  <a:pt x="4304738" y="3373783"/>
                  <a:pt x="4301013" y="3373783"/>
                  <a:pt x="4301013" y="3373783"/>
                </a:cubicBezTo>
                <a:close/>
                <a:moveTo>
                  <a:pt x="3295582" y="3373783"/>
                </a:moveTo>
                <a:lnTo>
                  <a:pt x="3317926" y="3373783"/>
                </a:lnTo>
                <a:cubicBezTo>
                  <a:pt x="3332821" y="3373783"/>
                  <a:pt x="3343992" y="3375644"/>
                  <a:pt x="3351440" y="3379367"/>
                </a:cubicBezTo>
                <a:cubicBezTo>
                  <a:pt x="3358887" y="3383092"/>
                  <a:pt x="3366336" y="3384954"/>
                  <a:pt x="3373783" y="3384954"/>
                </a:cubicBezTo>
                <a:cubicBezTo>
                  <a:pt x="3381230" y="3384954"/>
                  <a:pt x="3392402" y="3388678"/>
                  <a:pt x="3407297" y="3396124"/>
                </a:cubicBezTo>
                <a:cubicBezTo>
                  <a:pt x="3407297" y="3396124"/>
                  <a:pt x="3411021" y="3397986"/>
                  <a:pt x="3418468" y="3401711"/>
                </a:cubicBezTo>
                <a:cubicBezTo>
                  <a:pt x="3425916" y="3405435"/>
                  <a:pt x="3431502" y="3407297"/>
                  <a:pt x="3435226" y="3407297"/>
                </a:cubicBezTo>
                <a:cubicBezTo>
                  <a:pt x="3438949" y="3407297"/>
                  <a:pt x="3442673" y="3407297"/>
                  <a:pt x="3446398" y="3407297"/>
                </a:cubicBezTo>
                <a:cubicBezTo>
                  <a:pt x="3450120" y="3407297"/>
                  <a:pt x="3451982" y="3411020"/>
                  <a:pt x="3451982" y="3418468"/>
                </a:cubicBezTo>
                <a:lnTo>
                  <a:pt x="3440812" y="3418468"/>
                </a:lnTo>
                <a:cubicBezTo>
                  <a:pt x="3440812" y="3418468"/>
                  <a:pt x="3437087" y="3416606"/>
                  <a:pt x="3429640" y="3412883"/>
                </a:cubicBezTo>
                <a:cubicBezTo>
                  <a:pt x="3422193" y="3409158"/>
                  <a:pt x="3411021" y="3407297"/>
                  <a:pt x="3396125" y="3407297"/>
                </a:cubicBezTo>
                <a:cubicBezTo>
                  <a:pt x="3373783" y="3399849"/>
                  <a:pt x="3353301" y="3394263"/>
                  <a:pt x="3334683" y="3390540"/>
                </a:cubicBezTo>
                <a:cubicBezTo>
                  <a:pt x="3316065" y="3386815"/>
                  <a:pt x="3303029" y="3381229"/>
                  <a:pt x="3295582" y="3373783"/>
                </a:cubicBezTo>
                <a:close/>
                <a:moveTo>
                  <a:pt x="2530337" y="3373783"/>
                </a:moveTo>
                <a:cubicBezTo>
                  <a:pt x="2534061" y="3373783"/>
                  <a:pt x="2537785" y="3375644"/>
                  <a:pt x="2541509" y="3379367"/>
                </a:cubicBezTo>
                <a:cubicBezTo>
                  <a:pt x="2545234" y="3383092"/>
                  <a:pt x="2550818" y="3384954"/>
                  <a:pt x="2558265" y="3384954"/>
                </a:cubicBezTo>
                <a:lnTo>
                  <a:pt x="2580609" y="3384954"/>
                </a:lnTo>
                <a:lnTo>
                  <a:pt x="2591781" y="3396124"/>
                </a:lnTo>
                <a:cubicBezTo>
                  <a:pt x="2584333" y="3396124"/>
                  <a:pt x="2580609" y="3399849"/>
                  <a:pt x="2580609" y="3407297"/>
                </a:cubicBezTo>
                <a:lnTo>
                  <a:pt x="2569439" y="3407297"/>
                </a:lnTo>
                <a:cubicBezTo>
                  <a:pt x="2561990" y="3407297"/>
                  <a:pt x="2554542" y="3403572"/>
                  <a:pt x="2547095" y="3396124"/>
                </a:cubicBezTo>
                <a:cubicBezTo>
                  <a:pt x="2532199" y="3388678"/>
                  <a:pt x="2524751" y="3383092"/>
                  <a:pt x="2524751" y="3379367"/>
                </a:cubicBezTo>
                <a:cubicBezTo>
                  <a:pt x="2524751" y="3375644"/>
                  <a:pt x="2526613" y="3373783"/>
                  <a:pt x="2530337" y="3373783"/>
                </a:cubicBezTo>
                <a:close/>
                <a:moveTo>
                  <a:pt x="9330965" y="3368197"/>
                </a:moveTo>
                <a:cubicBezTo>
                  <a:pt x="9332826" y="3368197"/>
                  <a:pt x="9335620" y="3370060"/>
                  <a:pt x="9339343" y="3373783"/>
                </a:cubicBezTo>
                <a:lnTo>
                  <a:pt x="9328172" y="3373783"/>
                </a:lnTo>
                <a:cubicBezTo>
                  <a:pt x="9328172" y="3370060"/>
                  <a:pt x="9329103" y="3368197"/>
                  <a:pt x="9330965" y="3368197"/>
                </a:cubicBezTo>
                <a:close/>
                <a:moveTo>
                  <a:pt x="9786202" y="3362610"/>
                </a:moveTo>
                <a:cubicBezTo>
                  <a:pt x="9793651" y="3362610"/>
                  <a:pt x="9797374" y="3366335"/>
                  <a:pt x="9797374" y="3373783"/>
                </a:cubicBezTo>
                <a:cubicBezTo>
                  <a:pt x="9797374" y="3381229"/>
                  <a:pt x="9793651" y="3384954"/>
                  <a:pt x="9786202" y="3384954"/>
                </a:cubicBezTo>
                <a:cubicBezTo>
                  <a:pt x="9778754" y="3384954"/>
                  <a:pt x="9773168" y="3384954"/>
                  <a:pt x="9769445" y="3384954"/>
                </a:cubicBezTo>
                <a:cubicBezTo>
                  <a:pt x="9765721" y="3384954"/>
                  <a:pt x="9763860" y="3384954"/>
                  <a:pt x="9763860" y="3384954"/>
                </a:cubicBezTo>
                <a:cubicBezTo>
                  <a:pt x="9763860" y="3370058"/>
                  <a:pt x="9771308" y="3362610"/>
                  <a:pt x="9786202" y="3362610"/>
                </a:cubicBezTo>
                <a:close/>
                <a:moveTo>
                  <a:pt x="8948342" y="3362610"/>
                </a:moveTo>
                <a:lnTo>
                  <a:pt x="8937172" y="3373783"/>
                </a:lnTo>
                <a:cubicBezTo>
                  <a:pt x="8944619" y="3373783"/>
                  <a:pt x="8948342" y="3373783"/>
                  <a:pt x="8948342" y="3373783"/>
                </a:cubicBezTo>
                <a:close/>
                <a:moveTo>
                  <a:pt x="7596596" y="3362610"/>
                </a:moveTo>
                <a:lnTo>
                  <a:pt x="7618938" y="3373783"/>
                </a:lnTo>
                <a:cubicBezTo>
                  <a:pt x="7633832" y="3381229"/>
                  <a:pt x="7641282" y="3384954"/>
                  <a:pt x="7641282" y="3384954"/>
                </a:cubicBezTo>
                <a:cubicBezTo>
                  <a:pt x="7648730" y="3384954"/>
                  <a:pt x="7652452" y="3384954"/>
                  <a:pt x="7652452" y="3384954"/>
                </a:cubicBezTo>
                <a:cubicBezTo>
                  <a:pt x="7652452" y="3392401"/>
                  <a:pt x="7650590" y="3396124"/>
                  <a:pt x="7646866" y="3396124"/>
                </a:cubicBezTo>
                <a:cubicBezTo>
                  <a:pt x="7658039" y="3396124"/>
                  <a:pt x="7665486" y="3397986"/>
                  <a:pt x="7669210" y="3401711"/>
                </a:cubicBezTo>
                <a:cubicBezTo>
                  <a:pt x="7672933" y="3405435"/>
                  <a:pt x="7678519" y="3407297"/>
                  <a:pt x="7685967" y="3407297"/>
                </a:cubicBezTo>
                <a:cubicBezTo>
                  <a:pt x="7685967" y="3407297"/>
                  <a:pt x="7687830" y="3407297"/>
                  <a:pt x="7691553" y="3407297"/>
                </a:cubicBezTo>
                <a:cubicBezTo>
                  <a:pt x="7695276" y="3407297"/>
                  <a:pt x="7700862" y="3407297"/>
                  <a:pt x="7708310" y="3407297"/>
                </a:cubicBezTo>
                <a:lnTo>
                  <a:pt x="7719481" y="3396124"/>
                </a:lnTo>
                <a:lnTo>
                  <a:pt x="7697139" y="3384954"/>
                </a:lnTo>
                <a:cubicBezTo>
                  <a:pt x="7689690" y="3384954"/>
                  <a:pt x="7678519" y="3383092"/>
                  <a:pt x="7663624" y="3379367"/>
                </a:cubicBezTo>
                <a:cubicBezTo>
                  <a:pt x="7648730" y="3375644"/>
                  <a:pt x="7630110" y="3370058"/>
                  <a:pt x="7607766" y="3362610"/>
                </a:cubicBezTo>
                <a:close/>
                <a:moveTo>
                  <a:pt x="3879291" y="3357026"/>
                </a:moveTo>
                <a:cubicBezTo>
                  <a:pt x="3881154" y="3357026"/>
                  <a:pt x="3883946" y="3358887"/>
                  <a:pt x="3887669" y="3362610"/>
                </a:cubicBezTo>
                <a:lnTo>
                  <a:pt x="3876498" y="3362610"/>
                </a:lnTo>
                <a:cubicBezTo>
                  <a:pt x="3876498" y="3358887"/>
                  <a:pt x="3877429" y="3357026"/>
                  <a:pt x="3879291" y="3357026"/>
                </a:cubicBezTo>
                <a:close/>
                <a:moveTo>
                  <a:pt x="2422812" y="3357026"/>
                </a:moveTo>
                <a:cubicBezTo>
                  <a:pt x="2425604" y="3357026"/>
                  <a:pt x="2427932" y="3358887"/>
                  <a:pt x="2429794" y="3362610"/>
                </a:cubicBezTo>
                <a:cubicBezTo>
                  <a:pt x="2433518" y="3370058"/>
                  <a:pt x="2437242" y="3371921"/>
                  <a:pt x="2440966" y="3368197"/>
                </a:cubicBezTo>
                <a:cubicBezTo>
                  <a:pt x="2444689" y="3364472"/>
                  <a:pt x="2448412" y="3364472"/>
                  <a:pt x="2452137" y="3368197"/>
                </a:cubicBezTo>
                <a:cubicBezTo>
                  <a:pt x="2455860" y="3371921"/>
                  <a:pt x="2461446" y="3373783"/>
                  <a:pt x="2468894" y="3373783"/>
                </a:cubicBezTo>
                <a:cubicBezTo>
                  <a:pt x="2491238" y="3381229"/>
                  <a:pt x="2502408" y="3381229"/>
                  <a:pt x="2502408" y="3373783"/>
                </a:cubicBezTo>
                <a:lnTo>
                  <a:pt x="2491238" y="3396124"/>
                </a:lnTo>
                <a:cubicBezTo>
                  <a:pt x="2491238" y="3396124"/>
                  <a:pt x="2487513" y="3392401"/>
                  <a:pt x="2480066" y="3384954"/>
                </a:cubicBezTo>
                <a:lnTo>
                  <a:pt x="2413037" y="3362610"/>
                </a:lnTo>
                <a:cubicBezTo>
                  <a:pt x="2416760" y="3358887"/>
                  <a:pt x="2420019" y="3357026"/>
                  <a:pt x="2422812" y="3357026"/>
                </a:cubicBezTo>
                <a:close/>
                <a:moveTo>
                  <a:pt x="8278055" y="3351440"/>
                </a:moveTo>
                <a:cubicBezTo>
                  <a:pt x="8270606" y="3358887"/>
                  <a:pt x="8274332" y="3362610"/>
                  <a:pt x="8289226" y="3362610"/>
                </a:cubicBezTo>
                <a:lnTo>
                  <a:pt x="8311569" y="3362610"/>
                </a:lnTo>
                <a:lnTo>
                  <a:pt x="8322740" y="3373783"/>
                </a:lnTo>
                <a:lnTo>
                  <a:pt x="8345083" y="3373783"/>
                </a:lnTo>
                <a:cubicBezTo>
                  <a:pt x="8345083" y="3381229"/>
                  <a:pt x="8352532" y="3390540"/>
                  <a:pt x="8367426" y="3401711"/>
                </a:cubicBezTo>
                <a:cubicBezTo>
                  <a:pt x="8382322" y="3412883"/>
                  <a:pt x="8391631" y="3418468"/>
                  <a:pt x="8395356" y="3418468"/>
                </a:cubicBezTo>
                <a:cubicBezTo>
                  <a:pt x="8399079" y="3418468"/>
                  <a:pt x="8402804" y="3416606"/>
                  <a:pt x="8406527" y="3412883"/>
                </a:cubicBezTo>
                <a:cubicBezTo>
                  <a:pt x="8410250" y="3409158"/>
                  <a:pt x="8412113" y="3411020"/>
                  <a:pt x="8412113" y="3418468"/>
                </a:cubicBezTo>
                <a:cubicBezTo>
                  <a:pt x="8412113" y="3425915"/>
                  <a:pt x="8415836" y="3429640"/>
                  <a:pt x="8423284" y="3429640"/>
                </a:cubicBezTo>
                <a:lnTo>
                  <a:pt x="8445627" y="3429640"/>
                </a:lnTo>
                <a:cubicBezTo>
                  <a:pt x="8445627" y="3437086"/>
                  <a:pt x="8445627" y="3440811"/>
                  <a:pt x="8445627" y="3440811"/>
                </a:cubicBezTo>
                <a:lnTo>
                  <a:pt x="8456798" y="3440811"/>
                </a:lnTo>
                <a:cubicBezTo>
                  <a:pt x="8456798" y="3440811"/>
                  <a:pt x="8453075" y="3444535"/>
                  <a:pt x="8445627" y="3451982"/>
                </a:cubicBezTo>
                <a:cubicBezTo>
                  <a:pt x="8453075" y="3451982"/>
                  <a:pt x="8456798" y="3451982"/>
                  <a:pt x="8456798" y="3451982"/>
                </a:cubicBezTo>
                <a:lnTo>
                  <a:pt x="8456798" y="3440811"/>
                </a:lnTo>
                <a:lnTo>
                  <a:pt x="8467970" y="3440811"/>
                </a:lnTo>
                <a:lnTo>
                  <a:pt x="8490312" y="3451982"/>
                </a:lnTo>
                <a:cubicBezTo>
                  <a:pt x="8527551" y="3451982"/>
                  <a:pt x="8549894" y="3455706"/>
                  <a:pt x="8557341" y="3463154"/>
                </a:cubicBezTo>
                <a:lnTo>
                  <a:pt x="8568512" y="3451982"/>
                </a:lnTo>
                <a:cubicBezTo>
                  <a:pt x="8561065" y="3429640"/>
                  <a:pt x="8512655" y="3407297"/>
                  <a:pt x="8423284" y="3384954"/>
                </a:cubicBezTo>
                <a:lnTo>
                  <a:pt x="8389770" y="3373783"/>
                </a:lnTo>
                <a:cubicBezTo>
                  <a:pt x="8367426" y="3366335"/>
                  <a:pt x="8345083" y="3358887"/>
                  <a:pt x="8322740" y="3351440"/>
                </a:cubicBezTo>
                <a:close/>
                <a:moveTo>
                  <a:pt x="7752996" y="3351440"/>
                </a:moveTo>
                <a:cubicBezTo>
                  <a:pt x="7752996" y="3358887"/>
                  <a:pt x="7752996" y="3362610"/>
                  <a:pt x="7752996" y="3362610"/>
                </a:cubicBezTo>
                <a:lnTo>
                  <a:pt x="7764168" y="3351440"/>
                </a:lnTo>
                <a:cubicBezTo>
                  <a:pt x="7764168" y="3351440"/>
                  <a:pt x="7760444" y="3351440"/>
                  <a:pt x="7752996" y="3351440"/>
                </a:cubicBezTo>
                <a:close/>
                <a:moveTo>
                  <a:pt x="7406680" y="3351440"/>
                </a:moveTo>
                <a:cubicBezTo>
                  <a:pt x="7406680" y="3351440"/>
                  <a:pt x="7406680" y="3355163"/>
                  <a:pt x="7406680" y="3362610"/>
                </a:cubicBezTo>
                <a:cubicBezTo>
                  <a:pt x="7414128" y="3355163"/>
                  <a:pt x="7417852" y="3351440"/>
                  <a:pt x="7417852" y="3351440"/>
                </a:cubicBezTo>
                <a:cubicBezTo>
                  <a:pt x="7417852" y="3351440"/>
                  <a:pt x="7414128" y="3351440"/>
                  <a:pt x="7406680" y="3351440"/>
                </a:cubicBezTo>
                <a:close/>
                <a:moveTo>
                  <a:pt x="2435380" y="3351440"/>
                </a:moveTo>
                <a:lnTo>
                  <a:pt x="2457722" y="3351440"/>
                </a:lnTo>
                <a:cubicBezTo>
                  <a:pt x="2465169" y="3358887"/>
                  <a:pt x="2465169" y="3362610"/>
                  <a:pt x="2457722" y="3362610"/>
                </a:cubicBezTo>
                <a:cubicBezTo>
                  <a:pt x="2450276" y="3362610"/>
                  <a:pt x="2442826" y="3358887"/>
                  <a:pt x="2435380" y="3351440"/>
                </a:cubicBezTo>
                <a:close/>
                <a:moveTo>
                  <a:pt x="3831812" y="3340267"/>
                </a:moveTo>
                <a:lnTo>
                  <a:pt x="3842984" y="3351440"/>
                </a:lnTo>
                <a:cubicBezTo>
                  <a:pt x="3842984" y="3351440"/>
                  <a:pt x="3841123" y="3351440"/>
                  <a:pt x="3837398" y="3351440"/>
                </a:cubicBezTo>
                <a:cubicBezTo>
                  <a:pt x="3833673" y="3351440"/>
                  <a:pt x="3829951" y="3349578"/>
                  <a:pt x="3826227" y="3345853"/>
                </a:cubicBezTo>
                <a:cubicBezTo>
                  <a:pt x="3822503" y="3342129"/>
                  <a:pt x="3824366" y="3340267"/>
                  <a:pt x="3831812" y="3340267"/>
                </a:cubicBezTo>
                <a:close/>
                <a:moveTo>
                  <a:pt x="4019633" y="3336777"/>
                </a:moveTo>
                <a:cubicBezTo>
                  <a:pt x="4009858" y="3335381"/>
                  <a:pt x="4010556" y="3340267"/>
                  <a:pt x="4021727" y="3351440"/>
                </a:cubicBezTo>
                <a:lnTo>
                  <a:pt x="4032899" y="3362610"/>
                </a:lnTo>
                <a:lnTo>
                  <a:pt x="4021727" y="3362610"/>
                </a:lnTo>
                <a:lnTo>
                  <a:pt x="4010556" y="3362610"/>
                </a:lnTo>
                <a:lnTo>
                  <a:pt x="4088757" y="3373783"/>
                </a:lnTo>
                <a:cubicBezTo>
                  <a:pt x="4096204" y="3366335"/>
                  <a:pt x="4107376" y="3368197"/>
                  <a:pt x="4122271" y="3379367"/>
                </a:cubicBezTo>
                <a:cubicBezTo>
                  <a:pt x="4137167" y="3390540"/>
                  <a:pt x="4144614" y="3396124"/>
                  <a:pt x="4144614" y="3396124"/>
                </a:cubicBezTo>
                <a:cubicBezTo>
                  <a:pt x="4152061" y="3396124"/>
                  <a:pt x="4155785" y="3396124"/>
                  <a:pt x="4155785" y="3396124"/>
                </a:cubicBezTo>
                <a:cubicBezTo>
                  <a:pt x="4163233" y="3396124"/>
                  <a:pt x="4168817" y="3397986"/>
                  <a:pt x="4172542" y="3401711"/>
                </a:cubicBezTo>
                <a:cubicBezTo>
                  <a:pt x="4176266" y="3405435"/>
                  <a:pt x="4178128" y="3407297"/>
                  <a:pt x="4178128" y="3407297"/>
                </a:cubicBezTo>
                <a:lnTo>
                  <a:pt x="4245156" y="3418468"/>
                </a:lnTo>
                <a:lnTo>
                  <a:pt x="4289843" y="3429640"/>
                </a:lnTo>
                <a:cubicBezTo>
                  <a:pt x="4289843" y="3422192"/>
                  <a:pt x="4282395" y="3416606"/>
                  <a:pt x="4267499" y="3412883"/>
                </a:cubicBezTo>
                <a:cubicBezTo>
                  <a:pt x="4252604" y="3409158"/>
                  <a:pt x="4241433" y="3407297"/>
                  <a:pt x="4233985" y="3407297"/>
                </a:cubicBezTo>
                <a:cubicBezTo>
                  <a:pt x="4233985" y="3407297"/>
                  <a:pt x="4230261" y="3407297"/>
                  <a:pt x="4222813" y="3407297"/>
                </a:cubicBezTo>
                <a:cubicBezTo>
                  <a:pt x="4215367" y="3407297"/>
                  <a:pt x="4211643" y="3403572"/>
                  <a:pt x="4211643" y="3396124"/>
                </a:cubicBezTo>
                <a:lnTo>
                  <a:pt x="4166956" y="3384954"/>
                </a:lnTo>
                <a:cubicBezTo>
                  <a:pt x="4159509" y="3384954"/>
                  <a:pt x="4155785" y="3384954"/>
                  <a:pt x="4155785" y="3384954"/>
                </a:cubicBezTo>
                <a:cubicBezTo>
                  <a:pt x="4155785" y="3384954"/>
                  <a:pt x="4153923" y="3383092"/>
                  <a:pt x="4150200" y="3379367"/>
                </a:cubicBezTo>
                <a:cubicBezTo>
                  <a:pt x="4146475" y="3375644"/>
                  <a:pt x="4140889" y="3373783"/>
                  <a:pt x="4133442" y="3373783"/>
                </a:cubicBezTo>
                <a:cubicBezTo>
                  <a:pt x="4125995" y="3373783"/>
                  <a:pt x="4122271" y="3373783"/>
                  <a:pt x="4122271" y="3373783"/>
                </a:cubicBezTo>
                <a:cubicBezTo>
                  <a:pt x="4122271" y="3373783"/>
                  <a:pt x="4114823" y="3370058"/>
                  <a:pt x="4099927" y="3362610"/>
                </a:cubicBezTo>
                <a:lnTo>
                  <a:pt x="4099927" y="3351440"/>
                </a:lnTo>
                <a:lnTo>
                  <a:pt x="4077585" y="3351440"/>
                </a:lnTo>
                <a:lnTo>
                  <a:pt x="4032899" y="3340267"/>
                </a:lnTo>
                <a:cubicBezTo>
                  <a:pt x="4027313" y="3338406"/>
                  <a:pt x="4022891" y="3337242"/>
                  <a:pt x="4019633" y="3336777"/>
                </a:cubicBezTo>
                <a:close/>
                <a:moveTo>
                  <a:pt x="7426232" y="3334682"/>
                </a:moveTo>
                <a:cubicBezTo>
                  <a:pt x="7424370" y="3334682"/>
                  <a:pt x="7421576" y="3336544"/>
                  <a:pt x="7417852" y="3340267"/>
                </a:cubicBezTo>
                <a:lnTo>
                  <a:pt x="7429024" y="3340267"/>
                </a:lnTo>
                <a:cubicBezTo>
                  <a:pt x="7429024" y="3336544"/>
                  <a:pt x="7428093" y="3334682"/>
                  <a:pt x="7426232" y="3334682"/>
                </a:cubicBezTo>
                <a:close/>
                <a:moveTo>
                  <a:pt x="7743220" y="3333286"/>
                </a:moveTo>
                <a:cubicBezTo>
                  <a:pt x="7740428" y="3332354"/>
                  <a:pt x="7738101" y="3332821"/>
                  <a:pt x="7736240" y="3334682"/>
                </a:cubicBezTo>
                <a:cubicBezTo>
                  <a:pt x="7732515" y="3338406"/>
                  <a:pt x="7730653" y="3340267"/>
                  <a:pt x="7730653" y="3340267"/>
                </a:cubicBezTo>
                <a:lnTo>
                  <a:pt x="7752996" y="3340267"/>
                </a:lnTo>
                <a:cubicBezTo>
                  <a:pt x="7749272" y="3336544"/>
                  <a:pt x="7746014" y="3334217"/>
                  <a:pt x="7743220" y="3333286"/>
                </a:cubicBezTo>
                <a:close/>
                <a:moveTo>
                  <a:pt x="9182944" y="3329096"/>
                </a:moveTo>
                <a:cubicBezTo>
                  <a:pt x="9190392" y="3329096"/>
                  <a:pt x="9201562" y="3329096"/>
                  <a:pt x="9216458" y="3329096"/>
                </a:cubicBezTo>
                <a:lnTo>
                  <a:pt x="9249972" y="3351440"/>
                </a:lnTo>
                <a:cubicBezTo>
                  <a:pt x="9235078" y="3351440"/>
                  <a:pt x="9223906" y="3351440"/>
                  <a:pt x="9216458" y="3351440"/>
                </a:cubicBezTo>
                <a:cubicBezTo>
                  <a:pt x="9209010" y="3351440"/>
                  <a:pt x="9201562" y="3347715"/>
                  <a:pt x="9194115" y="3340267"/>
                </a:cubicBezTo>
                <a:cubicBezTo>
                  <a:pt x="9194115" y="3340267"/>
                  <a:pt x="9190392" y="3336544"/>
                  <a:pt x="9182944" y="3329096"/>
                </a:cubicBezTo>
                <a:close/>
                <a:moveTo>
                  <a:pt x="3206211" y="3329096"/>
                </a:moveTo>
                <a:cubicBezTo>
                  <a:pt x="3213657" y="3343992"/>
                  <a:pt x="3217382" y="3343992"/>
                  <a:pt x="3217382" y="3329096"/>
                </a:cubicBezTo>
                <a:cubicBezTo>
                  <a:pt x="3217382" y="3329096"/>
                  <a:pt x="3213657" y="3329096"/>
                  <a:pt x="3206211" y="3329096"/>
                </a:cubicBezTo>
                <a:close/>
                <a:moveTo>
                  <a:pt x="9372859" y="3317925"/>
                </a:moveTo>
                <a:cubicBezTo>
                  <a:pt x="9380307" y="3317925"/>
                  <a:pt x="9384030" y="3317925"/>
                  <a:pt x="9384030" y="3317925"/>
                </a:cubicBezTo>
                <a:cubicBezTo>
                  <a:pt x="9384030" y="3325372"/>
                  <a:pt x="9387753" y="3329096"/>
                  <a:pt x="9395201" y="3329096"/>
                </a:cubicBezTo>
                <a:cubicBezTo>
                  <a:pt x="9395201" y="3329096"/>
                  <a:pt x="9417544" y="3330958"/>
                  <a:pt x="9462230" y="3334682"/>
                </a:cubicBezTo>
                <a:cubicBezTo>
                  <a:pt x="9506915" y="3338406"/>
                  <a:pt x="9532981" y="3343992"/>
                  <a:pt x="9540431" y="3351440"/>
                </a:cubicBezTo>
                <a:cubicBezTo>
                  <a:pt x="9540431" y="3351440"/>
                  <a:pt x="9547878" y="3351440"/>
                  <a:pt x="9562772" y="3351440"/>
                </a:cubicBezTo>
                <a:cubicBezTo>
                  <a:pt x="9562772" y="3351440"/>
                  <a:pt x="9564636" y="3353301"/>
                  <a:pt x="9568359" y="3357024"/>
                </a:cubicBezTo>
                <a:cubicBezTo>
                  <a:pt x="9572082" y="3360749"/>
                  <a:pt x="9573945" y="3366335"/>
                  <a:pt x="9573945" y="3373783"/>
                </a:cubicBezTo>
                <a:cubicBezTo>
                  <a:pt x="9573945" y="3381229"/>
                  <a:pt x="9577668" y="3384954"/>
                  <a:pt x="9585116" y="3384954"/>
                </a:cubicBezTo>
                <a:cubicBezTo>
                  <a:pt x="9592563" y="3384954"/>
                  <a:pt x="9600010" y="3386815"/>
                  <a:pt x="9607459" y="3390540"/>
                </a:cubicBezTo>
                <a:cubicBezTo>
                  <a:pt x="9614907" y="3394263"/>
                  <a:pt x="9624216" y="3397986"/>
                  <a:pt x="9635388" y="3401711"/>
                </a:cubicBezTo>
                <a:cubicBezTo>
                  <a:pt x="9646559" y="3405435"/>
                  <a:pt x="9659593" y="3411020"/>
                  <a:pt x="9674487" y="3418468"/>
                </a:cubicBezTo>
                <a:cubicBezTo>
                  <a:pt x="9689382" y="3425915"/>
                  <a:pt x="9700553" y="3429640"/>
                  <a:pt x="9708001" y="3429640"/>
                </a:cubicBezTo>
                <a:cubicBezTo>
                  <a:pt x="9715450" y="3429640"/>
                  <a:pt x="9719173" y="3431502"/>
                  <a:pt x="9719173" y="3435225"/>
                </a:cubicBezTo>
                <a:cubicBezTo>
                  <a:pt x="9719173" y="3438949"/>
                  <a:pt x="9726621" y="3444535"/>
                  <a:pt x="9741515" y="3451982"/>
                </a:cubicBezTo>
                <a:lnTo>
                  <a:pt x="9763860" y="3463154"/>
                </a:lnTo>
                <a:cubicBezTo>
                  <a:pt x="9756411" y="3470602"/>
                  <a:pt x="9741515" y="3470602"/>
                  <a:pt x="9719173" y="3463154"/>
                </a:cubicBezTo>
                <a:cubicBezTo>
                  <a:pt x="9704278" y="3455706"/>
                  <a:pt x="9696830" y="3451982"/>
                  <a:pt x="9696830" y="3451982"/>
                </a:cubicBezTo>
                <a:lnTo>
                  <a:pt x="9663316" y="3440811"/>
                </a:lnTo>
                <a:cubicBezTo>
                  <a:pt x="9648422" y="3433363"/>
                  <a:pt x="9639111" y="3427778"/>
                  <a:pt x="9635388" y="3424054"/>
                </a:cubicBezTo>
                <a:cubicBezTo>
                  <a:pt x="9631665" y="3420329"/>
                  <a:pt x="9626077" y="3418468"/>
                  <a:pt x="9618631" y="3418468"/>
                </a:cubicBezTo>
                <a:lnTo>
                  <a:pt x="9607459" y="3418468"/>
                </a:lnTo>
                <a:cubicBezTo>
                  <a:pt x="9607459" y="3403572"/>
                  <a:pt x="9592563" y="3396124"/>
                  <a:pt x="9562772" y="3396124"/>
                </a:cubicBezTo>
                <a:cubicBezTo>
                  <a:pt x="9532981" y="3396124"/>
                  <a:pt x="9518088" y="3388678"/>
                  <a:pt x="9518088" y="3373783"/>
                </a:cubicBezTo>
                <a:cubicBezTo>
                  <a:pt x="9518088" y="3366335"/>
                  <a:pt x="9514364" y="3362610"/>
                  <a:pt x="9506915" y="3362610"/>
                </a:cubicBezTo>
                <a:cubicBezTo>
                  <a:pt x="9499467" y="3362610"/>
                  <a:pt x="9495744" y="3362610"/>
                  <a:pt x="9495744" y="3362610"/>
                </a:cubicBezTo>
                <a:lnTo>
                  <a:pt x="9484573" y="3351440"/>
                </a:lnTo>
                <a:lnTo>
                  <a:pt x="9484573" y="3362610"/>
                </a:lnTo>
                <a:lnTo>
                  <a:pt x="9462230" y="3373783"/>
                </a:lnTo>
                <a:cubicBezTo>
                  <a:pt x="9447335" y="3366335"/>
                  <a:pt x="9441750" y="3358887"/>
                  <a:pt x="9445473" y="3351440"/>
                </a:cubicBezTo>
                <a:cubicBezTo>
                  <a:pt x="9449196" y="3343992"/>
                  <a:pt x="9443610" y="3340267"/>
                  <a:pt x="9428716" y="3340267"/>
                </a:cubicBezTo>
                <a:cubicBezTo>
                  <a:pt x="9391477" y="3340267"/>
                  <a:pt x="9372859" y="3332821"/>
                  <a:pt x="9372859" y="3317925"/>
                </a:cubicBezTo>
                <a:close/>
                <a:moveTo>
                  <a:pt x="8188684" y="3317925"/>
                </a:moveTo>
                <a:cubicBezTo>
                  <a:pt x="8188684" y="3325372"/>
                  <a:pt x="8188684" y="3329096"/>
                  <a:pt x="8188684" y="3329096"/>
                </a:cubicBezTo>
                <a:lnTo>
                  <a:pt x="8211026" y="3329096"/>
                </a:lnTo>
                <a:lnTo>
                  <a:pt x="8222198" y="3340267"/>
                </a:lnTo>
                <a:cubicBezTo>
                  <a:pt x="8222198" y="3340267"/>
                  <a:pt x="8229646" y="3340267"/>
                  <a:pt x="8244541" y="3340267"/>
                </a:cubicBezTo>
                <a:lnTo>
                  <a:pt x="8266883" y="3340267"/>
                </a:lnTo>
                <a:lnTo>
                  <a:pt x="8244541" y="3329096"/>
                </a:lnTo>
                <a:cubicBezTo>
                  <a:pt x="8222198" y="3321649"/>
                  <a:pt x="8203578" y="3317925"/>
                  <a:pt x="8188684" y="3317925"/>
                </a:cubicBezTo>
                <a:close/>
                <a:moveTo>
                  <a:pt x="3943526" y="3317925"/>
                </a:moveTo>
                <a:lnTo>
                  <a:pt x="3943526" y="3329096"/>
                </a:lnTo>
                <a:cubicBezTo>
                  <a:pt x="3950974" y="3336544"/>
                  <a:pt x="3958422" y="3340267"/>
                  <a:pt x="3965870" y="3340267"/>
                </a:cubicBezTo>
                <a:lnTo>
                  <a:pt x="3977042" y="3340267"/>
                </a:lnTo>
                <a:cubicBezTo>
                  <a:pt x="3969594" y="3332821"/>
                  <a:pt x="3965870" y="3329096"/>
                  <a:pt x="3965870" y="3329096"/>
                </a:cubicBezTo>
                <a:close/>
                <a:moveTo>
                  <a:pt x="9535961" y="3311222"/>
                </a:moveTo>
                <a:lnTo>
                  <a:pt x="9550585" y="3314878"/>
                </a:lnTo>
                <a:lnTo>
                  <a:pt x="9551602" y="3317925"/>
                </a:lnTo>
                <a:lnTo>
                  <a:pt x="9529258" y="3317925"/>
                </a:lnTo>
                <a:close/>
                <a:moveTo>
                  <a:pt x="8029489" y="3310943"/>
                </a:moveTo>
                <a:cubicBezTo>
                  <a:pt x="8031352" y="3310011"/>
                  <a:pt x="8032283" y="3310478"/>
                  <a:pt x="8032283" y="3312339"/>
                </a:cubicBezTo>
                <a:cubicBezTo>
                  <a:pt x="8032283" y="3316064"/>
                  <a:pt x="8028560" y="3317925"/>
                  <a:pt x="8021110" y="3317925"/>
                </a:cubicBezTo>
                <a:cubicBezTo>
                  <a:pt x="8024835" y="3314201"/>
                  <a:pt x="8027628" y="3311874"/>
                  <a:pt x="8029489" y="3310943"/>
                </a:cubicBezTo>
                <a:close/>
                <a:moveTo>
                  <a:pt x="8322740" y="3306753"/>
                </a:moveTo>
                <a:lnTo>
                  <a:pt x="8311569" y="3317925"/>
                </a:lnTo>
                <a:lnTo>
                  <a:pt x="8333912" y="3317925"/>
                </a:lnTo>
                <a:cubicBezTo>
                  <a:pt x="8333912" y="3317925"/>
                  <a:pt x="8332050" y="3316064"/>
                  <a:pt x="8328326" y="3312339"/>
                </a:cubicBezTo>
                <a:cubicBezTo>
                  <a:pt x="8324603" y="3308615"/>
                  <a:pt x="8322740" y="3306753"/>
                  <a:pt x="8322740" y="3306753"/>
                </a:cubicBezTo>
                <a:close/>
                <a:moveTo>
                  <a:pt x="7317309" y="3306753"/>
                </a:moveTo>
                <a:lnTo>
                  <a:pt x="7328480" y="3317925"/>
                </a:lnTo>
                <a:cubicBezTo>
                  <a:pt x="7328480" y="3317925"/>
                  <a:pt x="7328480" y="3314201"/>
                  <a:pt x="7328480" y="3306753"/>
                </a:cubicBezTo>
                <a:cubicBezTo>
                  <a:pt x="7321032" y="3306753"/>
                  <a:pt x="7317309" y="3306753"/>
                  <a:pt x="7317309" y="3306753"/>
                </a:cubicBezTo>
                <a:close/>
                <a:moveTo>
                  <a:pt x="7261452" y="3306753"/>
                </a:moveTo>
                <a:lnTo>
                  <a:pt x="7272622" y="3317925"/>
                </a:lnTo>
                <a:cubicBezTo>
                  <a:pt x="7272622" y="3317925"/>
                  <a:pt x="7272622" y="3316064"/>
                  <a:pt x="7272622" y="3312339"/>
                </a:cubicBezTo>
                <a:cubicBezTo>
                  <a:pt x="7272622" y="3308615"/>
                  <a:pt x="7268900" y="3306753"/>
                  <a:pt x="7261452" y="3306753"/>
                </a:cubicBezTo>
                <a:close/>
                <a:moveTo>
                  <a:pt x="3563696" y="3306753"/>
                </a:moveTo>
                <a:lnTo>
                  <a:pt x="3574869" y="3317925"/>
                </a:lnTo>
                <a:lnTo>
                  <a:pt x="3630726" y="3329096"/>
                </a:lnTo>
                <a:lnTo>
                  <a:pt x="3641897" y="3329096"/>
                </a:lnTo>
                <a:cubicBezTo>
                  <a:pt x="3634451" y="3314201"/>
                  <a:pt x="3608383" y="3306753"/>
                  <a:pt x="3563696" y="3306753"/>
                </a:cubicBezTo>
                <a:close/>
                <a:moveTo>
                  <a:pt x="7394112" y="3299771"/>
                </a:moveTo>
                <a:cubicBezTo>
                  <a:pt x="7393181" y="3298840"/>
                  <a:pt x="7391785" y="3299305"/>
                  <a:pt x="7389924" y="3301167"/>
                </a:cubicBezTo>
                <a:cubicBezTo>
                  <a:pt x="7386200" y="3304892"/>
                  <a:pt x="7384337" y="3310478"/>
                  <a:pt x="7384337" y="3317925"/>
                </a:cubicBezTo>
                <a:lnTo>
                  <a:pt x="7395510" y="3306753"/>
                </a:lnTo>
                <a:cubicBezTo>
                  <a:pt x="7395510" y="3303030"/>
                  <a:pt x="7395042" y="3300703"/>
                  <a:pt x="7394112" y="3299771"/>
                </a:cubicBezTo>
                <a:close/>
                <a:moveTo>
                  <a:pt x="9272315" y="3295582"/>
                </a:moveTo>
                <a:lnTo>
                  <a:pt x="9350516" y="3306753"/>
                </a:lnTo>
                <a:lnTo>
                  <a:pt x="9339343" y="3317925"/>
                </a:lnTo>
                <a:cubicBezTo>
                  <a:pt x="9331896" y="3317925"/>
                  <a:pt x="9322586" y="3317925"/>
                  <a:pt x="9311415" y="3317925"/>
                </a:cubicBezTo>
                <a:cubicBezTo>
                  <a:pt x="9300243" y="3317925"/>
                  <a:pt x="9289072" y="3316064"/>
                  <a:pt x="9277901" y="3312339"/>
                </a:cubicBezTo>
                <a:cubicBezTo>
                  <a:pt x="9266729" y="3308615"/>
                  <a:pt x="9264867" y="3303030"/>
                  <a:pt x="9272315" y="3295582"/>
                </a:cubicBezTo>
                <a:close/>
                <a:moveTo>
                  <a:pt x="4401557" y="3295582"/>
                </a:moveTo>
                <a:cubicBezTo>
                  <a:pt x="4394109" y="3295582"/>
                  <a:pt x="4390386" y="3297444"/>
                  <a:pt x="4390386" y="3301167"/>
                </a:cubicBezTo>
                <a:cubicBezTo>
                  <a:pt x="4390386" y="3304892"/>
                  <a:pt x="4392248" y="3306753"/>
                  <a:pt x="4395971" y="3306753"/>
                </a:cubicBezTo>
                <a:cubicBezTo>
                  <a:pt x="4399696" y="3306753"/>
                  <a:pt x="4401557" y="3303030"/>
                  <a:pt x="4401557" y="3295582"/>
                </a:cubicBezTo>
                <a:close/>
                <a:moveTo>
                  <a:pt x="3943526" y="3295582"/>
                </a:moveTo>
                <a:cubicBezTo>
                  <a:pt x="3936080" y="3295582"/>
                  <a:pt x="3932356" y="3299305"/>
                  <a:pt x="3932356" y="3306753"/>
                </a:cubicBezTo>
                <a:cubicBezTo>
                  <a:pt x="3932356" y="3306753"/>
                  <a:pt x="3936080" y="3304892"/>
                  <a:pt x="3943526" y="3301167"/>
                </a:cubicBezTo>
                <a:cubicBezTo>
                  <a:pt x="3950974" y="3297444"/>
                  <a:pt x="3954699" y="3295582"/>
                  <a:pt x="3954699" y="3295582"/>
                </a:cubicBezTo>
                <a:cubicBezTo>
                  <a:pt x="3954699" y="3295582"/>
                  <a:pt x="3950974" y="3295582"/>
                  <a:pt x="3943526" y="3295582"/>
                </a:cubicBezTo>
                <a:close/>
                <a:moveTo>
                  <a:pt x="4133442" y="3284410"/>
                </a:moveTo>
                <a:lnTo>
                  <a:pt x="4133442" y="3295582"/>
                </a:lnTo>
                <a:lnTo>
                  <a:pt x="4155785" y="3295582"/>
                </a:lnTo>
                <a:cubicBezTo>
                  <a:pt x="4148337" y="3288135"/>
                  <a:pt x="4140889" y="3284410"/>
                  <a:pt x="4133442" y="3284410"/>
                </a:cubicBezTo>
                <a:close/>
                <a:moveTo>
                  <a:pt x="3664241" y="3284410"/>
                </a:moveTo>
                <a:lnTo>
                  <a:pt x="3675413" y="3284410"/>
                </a:lnTo>
                <a:lnTo>
                  <a:pt x="3675413" y="3295582"/>
                </a:lnTo>
                <a:cubicBezTo>
                  <a:pt x="3675413" y="3295582"/>
                  <a:pt x="3671688" y="3291858"/>
                  <a:pt x="3664241" y="3284410"/>
                </a:cubicBezTo>
                <a:close/>
                <a:moveTo>
                  <a:pt x="3239725" y="3284410"/>
                </a:moveTo>
                <a:cubicBezTo>
                  <a:pt x="3239725" y="3284410"/>
                  <a:pt x="3243450" y="3286271"/>
                  <a:pt x="3250896" y="3289996"/>
                </a:cubicBezTo>
                <a:cubicBezTo>
                  <a:pt x="3258344" y="3293721"/>
                  <a:pt x="3265791" y="3295582"/>
                  <a:pt x="3273239" y="3295582"/>
                </a:cubicBezTo>
                <a:cubicBezTo>
                  <a:pt x="3295582" y="3303030"/>
                  <a:pt x="3306754" y="3306753"/>
                  <a:pt x="3306754" y="3306753"/>
                </a:cubicBezTo>
                <a:cubicBezTo>
                  <a:pt x="3314201" y="3306753"/>
                  <a:pt x="3319787" y="3308615"/>
                  <a:pt x="3323510" y="3312339"/>
                </a:cubicBezTo>
                <a:cubicBezTo>
                  <a:pt x="3327235" y="3316064"/>
                  <a:pt x="3332821" y="3317925"/>
                  <a:pt x="3340267" y="3317925"/>
                </a:cubicBezTo>
                <a:cubicBezTo>
                  <a:pt x="3347715" y="3317925"/>
                  <a:pt x="3355164" y="3321649"/>
                  <a:pt x="3362611" y="3329096"/>
                </a:cubicBezTo>
                <a:cubicBezTo>
                  <a:pt x="3370058" y="3329096"/>
                  <a:pt x="3375644" y="3329096"/>
                  <a:pt x="3379368" y="3329096"/>
                </a:cubicBezTo>
                <a:cubicBezTo>
                  <a:pt x="3383092" y="3329096"/>
                  <a:pt x="3388678" y="3332821"/>
                  <a:pt x="3396125" y="3340267"/>
                </a:cubicBezTo>
                <a:cubicBezTo>
                  <a:pt x="3411021" y="3340267"/>
                  <a:pt x="3422193" y="3340267"/>
                  <a:pt x="3429640" y="3340267"/>
                </a:cubicBezTo>
                <a:lnTo>
                  <a:pt x="3463154" y="3340267"/>
                </a:lnTo>
                <a:cubicBezTo>
                  <a:pt x="3463154" y="3340267"/>
                  <a:pt x="3457568" y="3338406"/>
                  <a:pt x="3446398" y="3334682"/>
                </a:cubicBezTo>
                <a:cubicBezTo>
                  <a:pt x="3435226" y="3330958"/>
                  <a:pt x="3425916" y="3325372"/>
                  <a:pt x="3418468" y="3317925"/>
                </a:cubicBezTo>
                <a:cubicBezTo>
                  <a:pt x="3388678" y="3310478"/>
                  <a:pt x="3366336" y="3306753"/>
                  <a:pt x="3351440" y="3306753"/>
                </a:cubicBezTo>
                <a:cubicBezTo>
                  <a:pt x="3343992" y="3306753"/>
                  <a:pt x="3329096" y="3303030"/>
                  <a:pt x="3306754" y="3295582"/>
                </a:cubicBezTo>
                <a:cubicBezTo>
                  <a:pt x="3284412" y="3288135"/>
                  <a:pt x="3265791" y="3284410"/>
                  <a:pt x="3250896" y="3284410"/>
                </a:cubicBezTo>
                <a:cubicBezTo>
                  <a:pt x="3243450" y="3284410"/>
                  <a:pt x="3239725" y="3284410"/>
                  <a:pt x="3239725" y="3284410"/>
                </a:cubicBezTo>
                <a:close/>
                <a:moveTo>
                  <a:pt x="2938096" y="3284410"/>
                </a:moveTo>
                <a:cubicBezTo>
                  <a:pt x="2945543" y="3284410"/>
                  <a:pt x="2949268" y="3284410"/>
                  <a:pt x="2949268" y="3284410"/>
                </a:cubicBezTo>
                <a:lnTo>
                  <a:pt x="2938096" y="3295582"/>
                </a:lnTo>
                <a:close/>
                <a:moveTo>
                  <a:pt x="9403579" y="3278825"/>
                </a:moveTo>
                <a:cubicBezTo>
                  <a:pt x="9405441" y="3278825"/>
                  <a:pt x="9406373" y="3280687"/>
                  <a:pt x="9406373" y="3284410"/>
                </a:cubicBezTo>
                <a:lnTo>
                  <a:pt x="9395201" y="3284410"/>
                </a:lnTo>
                <a:cubicBezTo>
                  <a:pt x="9398925" y="3280687"/>
                  <a:pt x="9401718" y="3278825"/>
                  <a:pt x="9403579" y="3278825"/>
                </a:cubicBezTo>
                <a:close/>
                <a:moveTo>
                  <a:pt x="8949739" y="3277428"/>
                </a:moveTo>
                <a:cubicBezTo>
                  <a:pt x="8948809" y="3278360"/>
                  <a:pt x="8948342" y="3280687"/>
                  <a:pt x="8948342" y="3284410"/>
                </a:cubicBezTo>
                <a:cubicBezTo>
                  <a:pt x="8955790" y="3284410"/>
                  <a:pt x="8959515" y="3284410"/>
                  <a:pt x="8959515" y="3284410"/>
                </a:cubicBezTo>
                <a:cubicBezTo>
                  <a:pt x="8959515" y="3284410"/>
                  <a:pt x="8957652" y="3282548"/>
                  <a:pt x="8953929" y="3278825"/>
                </a:cubicBezTo>
                <a:cubicBezTo>
                  <a:pt x="8952067" y="3276964"/>
                  <a:pt x="8950671" y="3276498"/>
                  <a:pt x="8949739" y="3277428"/>
                </a:cubicBezTo>
                <a:close/>
                <a:moveTo>
                  <a:pt x="7272622" y="3273239"/>
                </a:moveTo>
                <a:lnTo>
                  <a:pt x="7283795" y="3284410"/>
                </a:lnTo>
                <a:cubicBezTo>
                  <a:pt x="7283795" y="3284410"/>
                  <a:pt x="7287518" y="3284410"/>
                  <a:pt x="7294966" y="3284410"/>
                </a:cubicBezTo>
                <a:close/>
                <a:moveTo>
                  <a:pt x="3921183" y="3273239"/>
                </a:moveTo>
                <a:lnTo>
                  <a:pt x="3943526" y="3284410"/>
                </a:lnTo>
                <a:lnTo>
                  <a:pt x="3954699" y="3273239"/>
                </a:lnTo>
                <a:cubicBezTo>
                  <a:pt x="3947251" y="3273239"/>
                  <a:pt x="3939803" y="3273239"/>
                  <a:pt x="3932356" y="3273239"/>
                </a:cubicBezTo>
                <a:close/>
                <a:moveTo>
                  <a:pt x="3809471" y="3273239"/>
                </a:moveTo>
                <a:lnTo>
                  <a:pt x="3921183" y="3317925"/>
                </a:lnTo>
                <a:cubicBezTo>
                  <a:pt x="3921183" y="3310478"/>
                  <a:pt x="3919322" y="3306753"/>
                  <a:pt x="3915599" y="3306753"/>
                </a:cubicBezTo>
                <a:cubicBezTo>
                  <a:pt x="3911874" y="3306753"/>
                  <a:pt x="3906288" y="3303030"/>
                  <a:pt x="3898842" y="3295582"/>
                </a:cubicBezTo>
                <a:lnTo>
                  <a:pt x="3854155" y="3284410"/>
                </a:lnTo>
                <a:close/>
                <a:moveTo>
                  <a:pt x="2993953" y="3273239"/>
                </a:moveTo>
                <a:cubicBezTo>
                  <a:pt x="2993953" y="3273239"/>
                  <a:pt x="3003263" y="3275101"/>
                  <a:pt x="3021882" y="3278825"/>
                </a:cubicBezTo>
                <a:cubicBezTo>
                  <a:pt x="3040501" y="3282548"/>
                  <a:pt x="3049810" y="3288135"/>
                  <a:pt x="3049810" y="3295582"/>
                </a:cubicBezTo>
                <a:cubicBezTo>
                  <a:pt x="3064706" y="3303030"/>
                  <a:pt x="3064706" y="3306753"/>
                  <a:pt x="3049810" y="3306753"/>
                </a:cubicBezTo>
                <a:cubicBezTo>
                  <a:pt x="3042362" y="3306753"/>
                  <a:pt x="3034915" y="3310478"/>
                  <a:pt x="3027468" y="3317925"/>
                </a:cubicBezTo>
                <a:cubicBezTo>
                  <a:pt x="3027468" y="3310478"/>
                  <a:pt x="3027468" y="3306753"/>
                  <a:pt x="3027468" y="3306753"/>
                </a:cubicBezTo>
                <a:lnTo>
                  <a:pt x="3016296" y="3295582"/>
                </a:lnTo>
                <a:close/>
                <a:moveTo>
                  <a:pt x="9495744" y="3262068"/>
                </a:moveTo>
                <a:lnTo>
                  <a:pt x="9518088" y="3262068"/>
                </a:lnTo>
                <a:lnTo>
                  <a:pt x="9529258" y="3262068"/>
                </a:lnTo>
                <a:cubicBezTo>
                  <a:pt x="9536708" y="3262068"/>
                  <a:pt x="9544154" y="3265791"/>
                  <a:pt x="9551602" y="3273239"/>
                </a:cubicBezTo>
                <a:lnTo>
                  <a:pt x="9573945" y="3284410"/>
                </a:lnTo>
                <a:cubicBezTo>
                  <a:pt x="9573945" y="3284410"/>
                  <a:pt x="9581393" y="3286271"/>
                  <a:pt x="9596287" y="3289996"/>
                </a:cubicBezTo>
                <a:cubicBezTo>
                  <a:pt x="9611182" y="3293721"/>
                  <a:pt x="9622354" y="3299305"/>
                  <a:pt x="9629801" y="3306753"/>
                </a:cubicBezTo>
                <a:cubicBezTo>
                  <a:pt x="9659593" y="3314201"/>
                  <a:pt x="9678210" y="3317925"/>
                  <a:pt x="9685659" y="3317925"/>
                </a:cubicBezTo>
                <a:cubicBezTo>
                  <a:pt x="9685659" y="3317925"/>
                  <a:pt x="9687521" y="3319787"/>
                  <a:pt x="9691244" y="3323510"/>
                </a:cubicBezTo>
                <a:cubicBezTo>
                  <a:pt x="9694967" y="3327235"/>
                  <a:pt x="9700553" y="3332821"/>
                  <a:pt x="9708001" y="3340267"/>
                </a:cubicBezTo>
                <a:cubicBezTo>
                  <a:pt x="9715450" y="3347715"/>
                  <a:pt x="9722897" y="3351440"/>
                  <a:pt x="9730346" y="3351440"/>
                </a:cubicBezTo>
                <a:cubicBezTo>
                  <a:pt x="9760137" y="3351440"/>
                  <a:pt x="9767583" y="3358887"/>
                  <a:pt x="9752687" y="3373783"/>
                </a:cubicBezTo>
                <a:cubicBezTo>
                  <a:pt x="9737792" y="3381229"/>
                  <a:pt x="9719173" y="3377506"/>
                  <a:pt x="9696830" y="3362610"/>
                </a:cubicBezTo>
                <a:cubicBezTo>
                  <a:pt x="9674487" y="3355163"/>
                  <a:pt x="9659593" y="3349578"/>
                  <a:pt x="9652145" y="3345853"/>
                </a:cubicBezTo>
                <a:cubicBezTo>
                  <a:pt x="9644696" y="3342129"/>
                  <a:pt x="9629801" y="3340267"/>
                  <a:pt x="9607459" y="3340267"/>
                </a:cubicBezTo>
                <a:cubicBezTo>
                  <a:pt x="9592563" y="3332821"/>
                  <a:pt x="9583253" y="3329096"/>
                  <a:pt x="9579529" y="3329096"/>
                </a:cubicBezTo>
                <a:cubicBezTo>
                  <a:pt x="9575806" y="3329096"/>
                  <a:pt x="9573945" y="3325372"/>
                  <a:pt x="9573945" y="3317925"/>
                </a:cubicBezTo>
                <a:cubicBezTo>
                  <a:pt x="9566497" y="3317925"/>
                  <a:pt x="9562772" y="3317925"/>
                  <a:pt x="9562772" y="3317925"/>
                </a:cubicBezTo>
                <a:lnTo>
                  <a:pt x="9550585" y="3314878"/>
                </a:lnTo>
                <a:lnTo>
                  <a:pt x="9548809" y="3309547"/>
                </a:lnTo>
                <a:cubicBezTo>
                  <a:pt x="9546948" y="3307684"/>
                  <a:pt x="9544154" y="3306753"/>
                  <a:pt x="9540431" y="3306753"/>
                </a:cubicBezTo>
                <a:lnTo>
                  <a:pt x="9535961" y="3311222"/>
                </a:lnTo>
                <a:lnTo>
                  <a:pt x="9518088" y="3306753"/>
                </a:lnTo>
                <a:lnTo>
                  <a:pt x="9495744" y="3295582"/>
                </a:lnTo>
                <a:close/>
                <a:moveTo>
                  <a:pt x="9294658" y="3262068"/>
                </a:moveTo>
                <a:cubicBezTo>
                  <a:pt x="9294658" y="3262068"/>
                  <a:pt x="9298382" y="3262068"/>
                  <a:pt x="9305829" y="3262068"/>
                </a:cubicBezTo>
                <a:lnTo>
                  <a:pt x="9294658" y="3273239"/>
                </a:lnTo>
                <a:close/>
                <a:moveTo>
                  <a:pt x="9149428" y="3262068"/>
                </a:moveTo>
                <a:lnTo>
                  <a:pt x="9171772" y="3262068"/>
                </a:lnTo>
                <a:cubicBezTo>
                  <a:pt x="9186667" y="3269514"/>
                  <a:pt x="9197838" y="3273239"/>
                  <a:pt x="9205286" y="3273239"/>
                </a:cubicBezTo>
                <a:cubicBezTo>
                  <a:pt x="9205286" y="3280687"/>
                  <a:pt x="9210872" y="3284410"/>
                  <a:pt x="9222044" y="3284410"/>
                </a:cubicBezTo>
                <a:cubicBezTo>
                  <a:pt x="9233215" y="3284410"/>
                  <a:pt x="9240663" y="3288135"/>
                  <a:pt x="9244386" y="3295582"/>
                </a:cubicBezTo>
                <a:cubicBezTo>
                  <a:pt x="9248109" y="3303030"/>
                  <a:pt x="9246249" y="3306753"/>
                  <a:pt x="9238801" y="3306753"/>
                </a:cubicBezTo>
                <a:cubicBezTo>
                  <a:pt x="9231352" y="3306753"/>
                  <a:pt x="9223906" y="3303030"/>
                  <a:pt x="9216458" y="3295582"/>
                </a:cubicBezTo>
                <a:lnTo>
                  <a:pt x="9194115" y="3284410"/>
                </a:lnTo>
                <a:cubicBezTo>
                  <a:pt x="9186667" y="3284410"/>
                  <a:pt x="9179221" y="3280687"/>
                  <a:pt x="9171772" y="3273239"/>
                </a:cubicBezTo>
                <a:cubicBezTo>
                  <a:pt x="9164324" y="3273239"/>
                  <a:pt x="9158738" y="3271377"/>
                  <a:pt x="9155014" y="3267653"/>
                </a:cubicBezTo>
                <a:cubicBezTo>
                  <a:pt x="9151291" y="3263930"/>
                  <a:pt x="9149428" y="3262068"/>
                  <a:pt x="9149428" y="3262068"/>
                </a:cubicBezTo>
                <a:close/>
                <a:moveTo>
                  <a:pt x="9104743" y="3262068"/>
                </a:moveTo>
                <a:cubicBezTo>
                  <a:pt x="9104743" y="3262068"/>
                  <a:pt x="9108467" y="3262068"/>
                  <a:pt x="9115914" y="3262068"/>
                </a:cubicBezTo>
                <a:cubicBezTo>
                  <a:pt x="9115914" y="3269514"/>
                  <a:pt x="9112191" y="3273239"/>
                  <a:pt x="9104743" y="3273239"/>
                </a:cubicBezTo>
                <a:close/>
                <a:moveTo>
                  <a:pt x="7909396" y="3262068"/>
                </a:moveTo>
                <a:cubicBezTo>
                  <a:pt x="7916845" y="3262068"/>
                  <a:pt x="7920568" y="3262068"/>
                  <a:pt x="7920568" y="3262068"/>
                </a:cubicBezTo>
                <a:lnTo>
                  <a:pt x="7920568" y="3273239"/>
                </a:lnTo>
                <a:close/>
                <a:moveTo>
                  <a:pt x="3708927" y="3262068"/>
                </a:moveTo>
                <a:lnTo>
                  <a:pt x="3731270" y="3284410"/>
                </a:lnTo>
                <a:lnTo>
                  <a:pt x="3742441" y="3295582"/>
                </a:lnTo>
                <a:lnTo>
                  <a:pt x="3775955" y="3317925"/>
                </a:lnTo>
                <a:lnTo>
                  <a:pt x="3787127" y="3329096"/>
                </a:lnTo>
                <a:cubicBezTo>
                  <a:pt x="3787127" y="3329096"/>
                  <a:pt x="3779680" y="3329096"/>
                  <a:pt x="3764784" y="3329096"/>
                </a:cubicBezTo>
                <a:cubicBezTo>
                  <a:pt x="3749889" y="3329096"/>
                  <a:pt x="3734993" y="3325372"/>
                  <a:pt x="3720098" y="3317925"/>
                </a:cubicBezTo>
                <a:cubicBezTo>
                  <a:pt x="3720098" y="3317925"/>
                  <a:pt x="3718237" y="3316064"/>
                  <a:pt x="3714512" y="3312339"/>
                </a:cubicBezTo>
                <a:cubicBezTo>
                  <a:pt x="3710788" y="3308615"/>
                  <a:pt x="3705202" y="3306753"/>
                  <a:pt x="3697754" y="3306753"/>
                </a:cubicBezTo>
                <a:lnTo>
                  <a:pt x="3697754" y="3284410"/>
                </a:lnTo>
                <a:close/>
                <a:moveTo>
                  <a:pt x="3669827" y="3262068"/>
                </a:moveTo>
                <a:cubicBezTo>
                  <a:pt x="3673552" y="3262068"/>
                  <a:pt x="3679136" y="3262068"/>
                  <a:pt x="3686583" y="3262068"/>
                </a:cubicBezTo>
                <a:lnTo>
                  <a:pt x="3675413" y="3273239"/>
                </a:lnTo>
                <a:cubicBezTo>
                  <a:pt x="3667965" y="3273239"/>
                  <a:pt x="3664241" y="3273239"/>
                  <a:pt x="3664241" y="3273239"/>
                </a:cubicBezTo>
                <a:cubicBezTo>
                  <a:pt x="3664241" y="3265791"/>
                  <a:pt x="3666102" y="3262068"/>
                  <a:pt x="3669827" y="3262068"/>
                </a:cubicBezTo>
                <a:close/>
                <a:moveTo>
                  <a:pt x="3661448" y="3256482"/>
                </a:moveTo>
                <a:cubicBezTo>
                  <a:pt x="3663309" y="3256482"/>
                  <a:pt x="3664241" y="3258344"/>
                  <a:pt x="3664241" y="3262068"/>
                </a:cubicBezTo>
                <a:lnTo>
                  <a:pt x="3653069" y="3262068"/>
                </a:lnTo>
                <a:cubicBezTo>
                  <a:pt x="3656792" y="3258344"/>
                  <a:pt x="3659585" y="3256482"/>
                  <a:pt x="3661448" y="3256482"/>
                </a:cubicBezTo>
                <a:close/>
                <a:moveTo>
                  <a:pt x="9261144" y="3250896"/>
                </a:moveTo>
                <a:cubicBezTo>
                  <a:pt x="9268592" y="3250896"/>
                  <a:pt x="9272315" y="3254620"/>
                  <a:pt x="9272315" y="3262068"/>
                </a:cubicBezTo>
                <a:cubicBezTo>
                  <a:pt x="9272315" y="3262068"/>
                  <a:pt x="9270452" y="3262068"/>
                  <a:pt x="9266729" y="3262068"/>
                </a:cubicBezTo>
                <a:cubicBezTo>
                  <a:pt x="9263006" y="3262068"/>
                  <a:pt x="9261144" y="3262068"/>
                  <a:pt x="9261144" y="3262068"/>
                </a:cubicBezTo>
                <a:close/>
                <a:moveTo>
                  <a:pt x="7484881" y="3250896"/>
                </a:moveTo>
                <a:cubicBezTo>
                  <a:pt x="7484881" y="3250896"/>
                  <a:pt x="7486744" y="3252757"/>
                  <a:pt x="7490467" y="3256482"/>
                </a:cubicBezTo>
                <a:cubicBezTo>
                  <a:pt x="7494190" y="3260205"/>
                  <a:pt x="7496052" y="3262068"/>
                  <a:pt x="7496052" y="3262068"/>
                </a:cubicBezTo>
                <a:lnTo>
                  <a:pt x="7496052" y="3273239"/>
                </a:lnTo>
                <a:lnTo>
                  <a:pt x="7529568" y="3273239"/>
                </a:lnTo>
                <a:cubicBezTo>
                  <a:pt x="7529568" y="3265791"/>
                  <a:pt x="7533290" y="3265791"/>
                  <a:pt x="7540738" y="3273239"/>
                </a:cubicBezTo>
                <a:lnTo>
                  <a:pt x="7551909" y="3273239"/>
                </a:lnTo>
                <a:lnTo>
                  <a:pt x="7518395" y="3250896"/>
                </a:lnTo>
                <a:cubicBezTo>
                  <a:pt x="7510947" y="3250896"/>
                  <a:pt x="7503501" y="3250896"/>
                  <a:pt x="7496052" y="3250896"/>
                </a:cubicBezTo>
                <a:cubicBezTo>
                  <a:pt x="7488604" y="3250896"/>
                  <a:pt x="7484881" y="3250896"/>
                  <a:pt x="7484881" y="3250896"/>
                </a:cubicBezTo>
                <a:close/>
                <a:moveTo>
                  <a:pt x="7429024" y="3250896"/>
                </a:moveTo>
                <a:cubicBezTo>
                  <a:pt x="7429024" y="3258344"/>
                  <a:pt x="7432746" y="3262068"/>
                  <a:pt x="7440194" y="3262068"/>
                </a:cubicBezTo>
                <a:lnTo>
                  <a:pt x="7440194" y="3250896"/>
                </a:lnTo>
                <a:cubicBezTo>
                  <a:pt x="7432746" y="3250896"/>
                  <a:pt x="7429024" y="3250896"/>
                  <a:pt x="7429024" y="3250896"/>
                </a:cubicBezTo>
                <a:close/>
                <a:moveTo>
                  <a:pt x="4245156" y="3250896"/>
                </a:moveTo>
                <a:lnTo>
                  <a:pt x="4256329" y="3262068"/>
                </a:lnTo>
                <a:lnTo>
                  <a:pt x="4256329" y="3250896"/>
                </a:lnTo>
                <a:cubicBezTo>
                  <a:pt x="4256329" y="3250896"/>
                  <a:pt x="4252604" y="3250896"/>
                  <a:pt x="4245156" y="3250896"/>
                </a:cubicBezTo>
                <a:close/>
                <a:moveTo>
                  <a:pt x="3161525" y="3250896"/>
                </a:moveTo>
                <a:cubicBezTo>
                  <a:pt x="3168972" y="3258344"/>
                  <a:pt x="3174559" y="3262068"/>
                  <a:pt x="3178282" y="3262068"/>
                </a:cubicBezTo>
                <a:cubicBezTo>
                  <a:pt x="3182006" y="3262068"/>
                  <a:pt x="3187591" y="3262068"/>
                  <a:pt x="3195039" y="3262068"/>
                </a:cubicBezTo>
                <a:lnTo>
                  <a:pt x="3206211" y="3262068"/>
                </a:lnTo>
                <a:cubicBezTo>
                  <a:pt x="3206211" y="3262068"/>
                  <a:pt x="3202486" y="3258344"/>
                  <a:pt x="3195039" y="3250896"/>
                </a:cubicBezTo>
                <a:close/>
                <a:moveTo>
                  <a:pt x="3854155" y="3239725"/>
                </a:moveTo>
                <a:lnTo>
                  <a:pt x="3865326" y="3262068"/>
                </a:lnTo>
                <a:lnTo>
                  <a:pt x="3898842" y="3262068"/>
                </a:lnTo>
                <a:cubicBezTo>
                  <a:pt x="3898842" y="3262068"/>
                  <a:pt x="3893255" y="3258344"/>
                  <a:pt x="3882085" y="3250896"/>
                </a:cubicBezTo>
                <a:cubicBezTo>
                  <a:pt x="3870912" y="3243448"/>
                  <a:pt x="3861603" y="3239725"/>
                  <a:pt x="3854155" y="3239725"/>
                </a:cubicBezTo>
                <a:close/>
                <a:moveTo>
                  <a:pt x="3742441" y="3239725"/>
                </a:moveTo>
                <a:lnTo>
                  <a:pt x="3775955" y="3262068"/>
                </a:lnTo>
                <a:lnTo>
                  <a:pt x="3775955" y="3250896"/>
                </a:lnTo>
                <a:close/>
                <a:moveTo>
                  <a:pt x="3401711" y="3239725"/>
                </a:moveTo>
                <a:cubicBezTo>
                  <a:pt x="3390541" y="3239725"/>
                  <a:pt x="3388678" y="3243448"/>
                  <a:pt x="3396125" y="3250896"/>
                </a:cubicBezTo>
                <a:lnTo>
                  <a:pt x="3418468" y="3250896"/>
                </a:lnTo>
                <a:lnTo>
                  <a:pt x="3440812" y="3250896"/>
                </a:lnTo>
                <a:cubicBezTo>
                  <a:pt x="3440812" y="3250896"/>
                  <a:pt x="3437087" y="3247171"/>
                  <a:pt x="3429640" y="3239725"/>
                </a:cubicBezTo>
                <a:cubicBezTo>
                  <a:pt x="3422193" y="3239725"/>
                  <a:pt x="3412883" y="3239725"/>
                  <a:pt x="3401711" y="3239725"/>
                </a:cubicBezTo>
                <a:close/>
                <a:moveTo>
                  <a:pt x="2837552" y="3239725"/>
                </a:moveTo>
                <a:lnTo>
                  <a:pt x="2938096" y="3250896"/>
                </a:lnTo>
                <a:cubicBezTo>
                  <a:pt x="2960439" y="3265791"/>
                  <a:pt x="2971610" y="3273239"/>
                  <a:pt x="2971610" y="3273239"/>
                </a:cubicBezTo>
                <a:cubicBezTo>
                  <a:pt x="2971610" y="3280687"/>
                  <a:pt x="2967886" y="3282548"/>
                  <a:pt x="2960439" y="3278825"/>
                </a:cubicBezTo>
                <a:cubicBezTo>
                  <a:pt x="2952992" y="3275101"/>
                  <a:pt x="2943682" y="3271377"/>
                  <a:pt x="2932509" y="3267653"/>
                </a:cubicBezTo>
                <a:cubicBezTo>
                  <a:pt x="2921338" y="3263930"/>
                  <a:pt x="2908305" y="3262068"/>
                  <a:pt x="2893410" y="3262068"/>
                </a:cubicBezTo>
                <a:cubicBezTo>
                  <a:pt x="2885963" y="3262068"/>
                  <a:pt x="2876652" y="3260205"/>
                  <a:pt x="2865481" y="3256482"/>
                </a:cubicBezTo>
                <a:cubicBezTo>
                  <a:pt x="2854310" y="3252757"/>
                  <a:pt x="2845000" y="3247171"/>
                  <a:pt x="2837552" y="3239725"/>
                </a:cubicBezTo>
                <a:close/>
                <a:moveTo>
                  <a:pt x="2591781" y="3239725"/>
                </a:moveTo>
                <a:cubicBezTo>
                  <a:pt x="2584333" y="3239725"/>
                  <a:pt x="2580609" y="3241587"/>
                  <a:pt x="2580609" y="3245310"/>
                </a:cubicBezTo>
                <a:cubicBezTo>
                  <a:pt x="2580609" y="3249034"/>
                  <a:pt x="2584333" y="3250896"/>
                  <a:pt x="2591781" y="3250896"/>
                </a:cubicBezTo>
                <a:cubicBezTo>
                  <a:pt x="2599227" y="3250896"/>
                  <a:pt x="2606675" y="3250896"/>
                  <a:pt x="2614123" y="3250896"/>
                </a:cubicBezTo>
                <a:close/>
                <a:moveTo>
                  <a:pt x="7082708" y="3228553"/>
                </a:moveTo>
                <a:cubicBezTo>
                  <a:pt x="7082708" y="3228553"/>
                  <a:pt x="7082708" y="3230414"/>
                  <a:pt x="7082708" y="3234139"/>
                </a:cubicBezTo>
                <a:cubicBezTo>
                  <a:pt x="7082708" y="3237863"/>
                  <a:pt x="7082708" y="3239725"/>
                  <a:pt x="7082708" y="3239725"/>
                </a:cubicBezTo>
                <a:cubicBezTo>
                  <a:pt x="7090157" y="3239725"/>
                  <a:pt x="7093880" y="3237863"/>
                  <a:pt x="7093880" y="3234139"/>
                </a:cubicBezTo>
                <a:cubicBezTo>
                  <a:pt x="7093880" y="3230414"/>
                  <a:pt x="7090157" y="3228553"/>
                  <a:pt x="7082708" y="3228553"/>
                </a:cubicBezTo>
                <a:close/>
                <a:moveTo>
                  <a:pt x="3451982" y="3228553"/>
                </a:moveTo>
                <a:cubicBezTo>
                  <a:pt x="3466879" y="3236000"/>
                  <a:pt x="3478050" y="3239725"/>
                  <a:pt x="3485497" y="3239725"/>
                </a:cubicBezTo>
                <a:lnTo>
                  <a:pt x="3474325" y="3228553"/>
                </a:lnTo>
                <a:close/>
                <a:moveTo>
                  <a:pt x="2077893" y="3228553"/>
                </a:moveTo>
                <a:lnTo>
                  <a:pt x="2089064" y="3228553"/>
                </a:lnTo>
                <a:cubicBezTo>
                  <a:pt x="2096512" y="3236000"/>
                  <a:pt x="2103960" y="3237863"/>
                  <a:pt x="2111407" y="3234139"/>
                </a:cubicBezTo>
                <a:cubicBezTo>
                  <a:pt x="2118855" y="3230414"/>
                  <a:pt x="2130026" y="3232277"/>
                  <a:pt x="2144921" y="3239725"/>
                </a:cubicBezTo>
                <a:cubicBezTo>
                  <a:pt x="2152370" y="3247171"/>
                  <a:pt x="2159817" y="3250896"/>
                  <a:pt x="2167265" y="3250896"/>
                </a:cubicBezTo>
                <a:cubicBezTo>
                  <a:pt x="2174712" y="3250896"/>
                  <a:pt x="2178436" y="3250896"/>
                  <a:pt x="2178436" y="3250896"/>
                </a:cubicBezTo>
                <a:cubicBezTo>
                  <a:pt x="2185883" y="3250896"/>
                  <a:pt x="2193331" y="3254620"/>
                  <a:pt x="2200779" y="3262068"/>
                </a:cubicBezTo>
                <a:cubicBezTo>
                  <a:pt x="2208227" y="3269514"/>
                  <a:pt x="2213813" y="3273239"/>
                  <a:pt x="2217536" y="3273239"/>
                </a:cubicBezTo>
                <a:cubicBezTo>
                  <a:pt x="2221260" y="3273239"/>
                  <a:pt x="2234293" y="3276964"/>
                  <a:pt x="2256637" y="3284410"/>
                </a:cubicBezTo>
                <a:cubicBezTo>
                  <a:pt x="2278979" y="3291858"/>
                  <a:pt x="2316218" y="3303030"/>
                  <a:pt x="2368350" y="3317925"/>
                </a:cubicBezTo>
                <a:lnTo>
                  <a:pt x="2390694" y="3329096"/>
                </a:lnTo>
                <a:cubicBezTo>
                  <a:pt x="2383246" y="3329096"/>
                  <a:pt x="2373937" y="3329096"/>
                  <a:pt x="2362766" y="3329096"/>
                </a:cubicBezTo>
                <a:cubicBezTo>
                  <a:pt x="2351593" y="3329096"/>
                  <a:pt x="2342284" y="3325372"/>
                  <a:pt x="2334836" y="3317925"/>
                </a:cubicBezTo>
                <a:lnTo>
                  <a:pt x="2290150" y="3306753"/>
                </a:lnTo>
                <a:lnTo>
                  <a:pt x="2211952" y="3284410"/>
                </a:lnTo>
                <a:cubicBezTo>
                  <a:pt x="2197055" y="3284410"/>
                  <a:pt x="2189608" y="3284410"/>
                  <a:pt x="2189608" y="3284410"/>
                </a:cubicBezTo>
                <a:lnTo>
                  <a:pt x="2156094" y="3262068"/>
                </a:lnTo>
                <a:cubicBezTo>
                  <a:pt x="2156094" y="3247171"/>
                  <a:pt x="2137474" y="3239725"/>
                  <a:pt x="2100235" y="3239725"/>
                </a:cubicBezTo>
                <a:cubicBezTo>
                  <a:pt x="2085341" y="3239725"/>
                  <a:pt x="2077893" y="3236000"/>
                  <a:pt x="2077893" y="3228553"/>
                </a:cubicBezTo>
                <a:close/>
                <a:moveTo>
                  <a:pt x="3588834" y="3222968"/>
                </a:moveTo>
                <a:cubicBezTo>
                  <a:pt x="3586973" y="3222968"/>
                  <a:pt x="3586040" y="3224829"/>
                  <a:pt x="3586040" y="3228553"/>
                </a:cubicBezTo>
                <a:cubicBezTo>
                  <a:pt x="3586040" y="3236000"/>
                  <a:pt x="3586040" y="3239725"/>
                  <a:pt x="3586040" y="3239725"/>
                </a:cubicBezTo>
                <a:cubicBezTo>
                  <a:pt x="3600935" y="3232277"/>
                  <a:pt x="3615831" y="3236000"/>
                  <a:pt x="3630726" y="3250896"/>
                </a:cubicBezTo>
                <a:lnTo>
                  <a:pt x="3619555" y="3262068"/>
                </a:lnTo>
                <a:cubicBezTo>
                  <a:pt x="3604658" y="3254620"/>
                  <a:pt x="3593487" y="3254620"/>
                  <a:pt x="3586040" y="3262068"/>
                </a:cubicBezTo>
                <a:cubicBezTo>
                  <a:pt x="3578593" y="3262068"/>
                  <a:pt x="3574869" y="3262068"/>
                  <a:pt x="3574869" y="3262068"/>
                </a:cubicBezTo>
                <a:lnTo>
                  <a:pt x="3563696" y="3250896"/>
                </a:lnTo>
                <a:cubicBezTo>
                  <a:pt x="3563696" y="3258344"/>
                  <a:pt x="3567421" y="3263930"/>
                  <a:pt x="3574869" y="3267653"/>
                </a:cubicBezTo>
                <a:cubicBezTo>
                  <a:pt x="3582316" y="3271377"/>
                  <a:pt x="3589764" y="3273239"/>
                  <a:pt x="3597212" y="3273239"/>
                </a:cubicBezTo>
                <a:cubicBezTo>
                  <a:pt x="3619555" y="3288135"/>
                  <a:pt x="3630726" y="3295582"/>
                  <a:pt x="3630726" y="3295582"/>
                </a:cubicBezTo>
                <a:cubicBezTo>
                  <a:pt x="3630726" y="3295582"/>
                  <a:pt x="3619555" y="3291858"/>
                  <a:pt x="3597212" y="3284410"/>
                </a:cubicBezTo>
                <a:cubicBezTo>
                  <a:pt x="3574869" y="3276964"/>
                  <a:pt x="3563696" y="3269514"/>
                  <a:pt x="3563696" y="3262068"/>
                </a:cubicBezTo>
                <a:lnTo>
                  <a:pt x="3496668" y="3239725"/>
                </a:lnTo>
                <a:cubicBezTo>
                  <a:pt x="3496668" y="3247171"/>
                  <a:pt x="3504116" y="3250896"/>
                  <a:pt x="3519011" y="3250896"/>
                </a:cubicBezTo>
                <a:lnTo>
                  <a:pt x="3530182" y="3262068"/>
                </a:lnTo>
                <a:lnTo>
                  <a:pt x="3541355" y="3273239"/>
                </a:lnTo>
                <a:lnTo>
                  <a:pt x="3552526" y="3284410"/>
                </a:lnTo>
                <a:lnTo>
                  <a:pt x="3552526" y="3295582"/>
                </a:lnTo>
                <a:lnTo>
                  <a:pt x="3574869" y="3295582"/>
                </a:lnTo>
                <a:lnTo>
                  <a:pt x="3608383" y="3306753"/>
                </a:lnTo>
                <a:cubicBezTo>
                  <a:pt x="3615831" y="3306753"/>
                  <a:pt x="3627001" y="3310478"/>
                  <a:pt x="3641897" y="3317925"/>
                </a:cubicBezTo>
                <a:cubicBezTo>
                  <a:pt x="3641897" y="3317925"/>
                  <a:pt x="3647483" y="3319787"/>
                  <a:pt x="3658655" y="3323510"/>
                </a:cubicBezTo>
                <a:cubicBezTo>
                  <a:pt x="3669827" y="3327235"/>
                  <a:pt x="3679136" y="3332821"/>
                  <a:pt x="3686583" y="3340267"/>
                </a:cubicBezTo>
                <a:lnTo>
                  <a:pt x="3720098" y="3351440"/>
                </a:lnTo>
                <a:lnTo>
                  <a:pt x="3697754" y="3351440"/>
                </a:lnTo>
                <a:lnTo>
                  <a:pt x="3686583" y="3351440"/>
                </a:lnTo>
                <a:lnTo>
                  <a:pt x="3708927" y="3362610"/>
                </a:lnTo>
                <a:lnTo>
                  <a:pt x="3720098" y="3351440"/>
                </a:lnTo>
                <a:lnTo>
                  <a:pt x="3753611" y="3362610"/>
                </a:lnTo>
                <a:lnTo>
                  <a:pt x="3764784" y="3373783"/>
                </a:lnTo>
                <a:cubicBezTo>
                  <a:pt x="3772232" y="3373783"/>
                  <a:pt x="3777816" y="3373783"/>
                  <a:pt x="3781541" y="3373783"/>
                </a:cubicBezTo>
                <a:cubicBezTo>
                  <a:pt x="3785266" y="3373783"/>
                  <a:pt x="3790850" y="3377506"/>
                  <a:pt x="3798299" y="3384954"/>
                </a:cubicBezTo>
                <a:lnTo>
                  <a:pt x="3798299" y="3373783"/>
                </a:lnTo>
                <a:cubicBezTo>
                  <a:pt x="3805746" y="3373783"/>
                  <a:pt x="3816916" y="3373783"/>
                  <a:pt x="3831812" y="3373783"/>
                </a:cubicBezTo>
                <a:lnTo>
                  <a:pt x="3876498" y="3396124"/>
                </a:lnTo>
                <a:cubicBezTo>
                  <a:pt x="3876498" y="3403572"/>
                  <a:pt x="3876498" y="3407297"/>
                  <a:pt x="3876498" y="3407297"/>
                </a:cubicBezTo>
                <a:lnTo>
                  <a:pt x="3887669" y="3407297"/>
                </a:lnTo>
                <a:cubicBezTo>
                  <a:pt x="3887669" y="3399849"/>
                  <a:pt x="3889531" y="3396124"/>
                  <a:pt x="3893255" y="3396124"/>
                </a:cubicBezTo>
                <a:cubicBezTo>
                  <a:pt x="3896980" y="3396124"/>
                  <a:pt x="3896980" y="3399849"/>
                  <a:pt x="3893255" y="3407297"/>
                </a:cubicBezTo>
                <a:cubicBezTo>
                  <a:pt x="3889531" y="3414745"/>
                  <a:pt x="3891394" y="3418468"/>
                  <a:pt x="3898842" y="3418468"/>
                </a:cubicBezTo>
                <a:lnTo>
                  <a:pt x="3921183" y="3418468"/>
                </a:lnTo>
                <a:lnTo>
                  <a:pt x="3921183" y="3429640"/>
                </a:lnTo>
                <a:lnTo>
                  <a:pt x="3943526" y="3440811"/>
                </a:lnTo>
                <a:cubicBezTo>
                  <a:pt x="3943526" y="3448259"/>
                  <a:pt x="3950974" y="3451982"/>
                  <a:pt x="3965870" y="3451982"/>
                </a:cubicBezTo>
                <a:lnTo>
                  <a:pt x="3977042" y="3440811"/>
                </a:lnTo>
                <a:lnTo>
                  <a:pt x="3988213" y="3440811"/>
                </a:lnTo>
                <a:cubicBezTo>
                  <a:pt x="3995661" y="3440811"/>
                  <a:pt x="4001245" y="3440811"/>
                  <a:pt x="4004970" y="3440811"/>
                </a:cubicBezTo>
                <a:cubicBezTo>
                  <a:pt x="4008695" y="3440811"/>
                  <a:pt x="4014279" y="3437086"/>
                  <a:pt x="4021727" y="3429640"/>
                </a:cubicBezTo>
                <a:lnTo>
                  <a:pt x="4032899" y="3440811"/>
                </a:lnTo>
                <a:cubicBezTo>
                  <a:pt x="4032899" y="3440811"/>
                  <a:pt x="4029175" y="3440811"/>
                  <a:pt x="4021727" y="3440811"/>
                </a:cubicBezTo>
                <a:cubicBezTo>
                  <a:pt x="4014279" y="3440811"/>
                  <a:pt x="4014279" y="3444535"/>
                  <a:pt x="4021727" y="3451982"/>
                </a:cubicBezTo>
                <a:lnTo>
                  <a:pt x="4044070" y="3451982"/>
                </a:lnTo>
                <a:lnTo>
                  <a:pt x="4055241" y="3451982"/>
                </a:lnTo>
                <a:cubicBezTo>
                  <a:pt x="4055241" y="3459429"/>
                  <a:pt x="4062689" y="3463154"/>
                  <a:pt x="4077585" y="3463154"/>
                </a:cubicBezTo>
                <a:cubicBezTo>
                  <a:pt x="4099927" y="3470602"/>
                  <a:pt x="4107376" y="3470602"/>
                  <a:pt x="4099927" y="3463154"/>
                </a:cubicBezTo>
                <a:lnTo>
                  <a:pt x="4111098" y="3463154"/>
                </a:lnTo>
                <a:cubicBezTo>
                  <a:pt x="4111098" y="3463154"/>
                  <a:pt x="4112960" y="3463154"/>
                  <a:pt x="4116684" y="3463154"/>
                </a:cubicBezTo>
                <a:cubicBezTo>
                  <a:pt x="4120409" y="3463154"/>
                  <a:pt x="4125995" y="3463154"/>
                  <a:pt x="4133442" y="3463154"/>
                </a:cubicBezTo>
                <a:cubicBezTo>
                  <a:pt x="4140889" y="3463154"/>
                  <a:pt x="4144614" y="3465016"/>
                  <a:pt x="4144614" y="3468740"/>
                </a:cubicBezTo>
                <a:cubicBezTo>
                  <a:pt x="4144614" y="3472463"/>
                  <a:pt x="4142753" y="3474325"/>
                  <a:pt x="4139028" y="3474325"/>
                </a:cubicBezTo>
                <a:cubicBezTo>
                  <a:pt x="4135305" y="3474325"/>
                  <a:pt x="4129718" y="3474325"/>
                  <a:pt x="4122271" y="3474325"/>
                </a:cubicBezTo>
                <a:lnTo>
                  <a:pt x="4133442" y="3485497"/>
                </a:lnTo>
                <a:cubicBezTo>
                  <a:pt x="4155785" y="3492944"/>
                  <a:pt x="4170680" y="3498530"/>
                  <a:pt x="4178128" y="3502254"/>
                </a:cubicBezTo>
                <a:cubicBezTo>
                  <a:pt x="4185576" y="3505977"/>
                  <a:pt x="4196747" y="3509702"/>
                  <a:pt x="4211643" y="3513425"/>
                </a:cubicBezTo>
                <a:cubicBezTo>
                  <a:pt x="4226538" y="3517150"/>
                  <a:pt x="4243295" y="3520873"/>
                  <a:pt x="4261913" y="3524598"/>
                </a:cubicBezTo>
                <a:cubicBezTo>
                  <a:pt x="4280533" y="3528321"/>
                  <a:pt x="4293567" y="3530182"/>
                  <a:pt x="4301013" y="3530182"/>
                </a:cubicBezTo>
                <a:cubicBezTo>
                  <a:pt x="4330804" y="3545078"/>
                  <a:pt x="4362457" y="3552525"/>
                  <a:pt x="4395971" y="3552525"/>
                </a:cubicBezTo>
                <a:cubicBezTo>
                  <a:pt x="4429485" y="3552525"/>
                  <a:pt x="4449967" y="3559973"/>
                  <a:pt x="4457414" y="3574869"/>
                </a:cubicBezTo>
                <a:lnTo>
                  <a:pt x="4490929" y="3586039"/>
                </a:lnTo>
                <a:lnTo>
                  <a:pt x="4524443" y="3597212"/>
                </a:lnTo>
                <a:cubicBezTo>
                  <a:pt x="4539340" y="3604658"/>
                  <a:pt x="4557958" y="3608383"/>
                  <a:pt x="4580300" y="3608383"/>
                </a:cubicBezTo>
                <a:cubicBezTo>
                  <a:pt x="4587748" y="3608383"/>
                  <a:pt x="4591472" y="3612107"/>
                  <a:pt x="4591472" y="3619555"/>
                </a:cubicBezTo>
                <a:cubicBezTo>
                  <a:pt x="4598920" y="3619555"/>
                  <a:pt x="4617539" y="3623278"/>
                  <a:pt x="4647329" y="3630726"/>
                </a:cubicBezTo>
                <a:cubicBezTo>
                  <a:pt x="4654777" y="3630726"/>
                  <a:pt x="4664086" y="3632587"/>
                  <a:pt x="4675259" y="3636312"/>
                </a:cubicBezTo>
                <a:cubicBezTo>
                  <a:pt x="4686430" y="3640035"/>
                  <a:pt x="4692016" y="3641897"/>
                  <a:pt x="4692016" y="3641897"/>
                </a:cubicBezTo>
                <a:lnTo>
                  <a:pt x="4714358" y="3653069"/>
                </a:lnTo>
                <a:cubicBezTo>
                  <a:pt x="4721805" y="3660517"/>
                  <a:pt x="4729253" y="3664240"/>
                  <a:pt x="4736701" y="3664240"/>
                </a:cubicBezTo>
                <a:cubicBezTo>
                  <a:pt x="4773939" y="3649344"/>
                  <a:pt x="4807454" y="3656792"/>
                  <a:pt x="4837244" y="3686583"/>
                </a:cubicBezTo>
                <a:cubicBezTo>
                  <a:pt x="4844692" y="3694031"/>
                  <a:pt x="4850277" y="3697754"/>
                  <a:pt x="4854002" y="3697754"/>
                </a:cubicBezTo>
                <a:cubicBezTo>
                  <a:pt x="4857727" y="3697754"/>
                  <a:pt x="4863311" y="3697754"/>
                  <a:pt x="4870759" y="3697754"/>
                </a:cubicBezTo>
                <a:cubicBezTo>
                  <a:pt x="4885654" y="3690308"/>
                  <a:pt x="4894963" y="3688445"/>
                  <a:pt x="4898688" y="3692169"/>
                </a:cubicBezTo>
                <a:cubicBezTo>
                  <a:pt x="4902412" y="3695892"/>
                  <a:pt x="4907998" y="3697754"/>
                  <a:pt x="4915445" y="3697754"/>
                </a:cubicBezTo>
                <a:cubicBezTo>
                  <a:pt x="4922892" y="3697754"/>
                  <a:pt x="4928478" y="3699616"/>
                  <a:pt x="4932203" y="3703340"/>
                </a:cubicBezTo>
                <a:cubicBezTo>
                  <a:pt x="4935925" y="3707065"/>
                  <a:pt x="4941511" y="3708926"/>
                  <a:pt x="4948959" y="3708926"/>
                </a:cubicBezTo>
                <a:lnTo>
                  <a:pt x="4948959" y="3697754"/>
                </a:lnTo>
                <a:lnTo>
                  <a:pt x="4937787" y="3675412"/>
                </a:lnTo>
                <a:cubicBezTo>
                  <a:pt x="4937787" y="3660517"/>
                  <a:pt x="4922892" y="3656792"/>
                  <a:pt x="4893102" y="3664240"/>
                </a:cubicBezTo>
                <a:cubicBezTo>
                  <a:pt x="4885654" y="3664240"/>
                  <a:pt x="4880068" y="3664240"/>
                  <a:pt x="4876345" y="3664240"/>
                </a:cubicBezTo>
                <a:cubicBezTo>
                  <a:pt x="4872621" y="3664240"/>
                  <a:pt x="4870759" y="3664240"/>
                  <a:pt x="4870759" y="3664240"/>
                </a:cubicBezTo>
                <a:cubicBezTo>
                  <a:pt x="4863311" y="3649344"/>
                  <a:pt x="4840968" y="3645621"/>
                  <a:pt x="4803730" y="3653069"/>
                </a:cubicBezTo>
                <a:cubicBezTo>
                  <a:pt x="4796283" y="3653069"/>
                  <a:pt x="4788835" y="3649344"/>
                  <a:pt x="4781387" y="3641897"/>
                </a:cubicBezTo>
                <a:lnTo>
                  <a:pt x="4770215" y="3630726"/>
                </a:lnTo>
                <a:lnTo>
                  <a:pt x="4759044" y="3630726"/>
                </a:lnTo>
                <a:cubicBezTo>
                  <a:pt x="4766492" y="3638174"/>
                  <a:pt x="4762769" y="3638174"/>
                  <a:pt x="4747873" y="3630726"/>
                </a:cubicBezTo>
                <a:cubicBezTo>
                  <a:pt x="4740425" y="3630726"/>
                  <a:pt x="4729253" y="3627001"/>
                  <a:pt x="4714358" y="3619555"/>
                </a:cubicBezTo>
                <a:cubicBezTo>
                  <a:pt x="4669673" y="3604658"/>
                  <a:pt x="4647329" y="3597212"/>
                  <a:pt x="4647329" y="3597212"/>
                </a:cubicBezTo>
                <a:lnTo>
                  <a:pt x="4624987" y="3574869"/>
                </a:lnTo>
                <a:cubicBezTo>
                  <a:pt x="4617539" y="3574869"/>
                  <a:pt x="4606368" y="3571144"/>
                  <a:pt x="4591472" y="3563698"/>
                </a:cubicBezTo>
                <a:cubicBezTo>
                  <a:pt x="4561681" y="3541355"/>
                  <a:pt x="4535615" y="3533907"/>
                  <a:pt x="4513272" y="3541355"/>
                </a:cubicBezTo>
                <a:lnTo>
                  <a:pt x="4502101" y="3541355"/>
                </a:lnTo>
                <a:lnTo>
                  <a:pt x="4490929" y="3530182"/>
                </a:lnTo>
                <a:cubicBezTo>
                  <a:pt x="4490929" y="3537630"/>
                  <a:pt x="4490929" y="3541355"/>
                  <a:pt x="4490929" y="3541355"/>
                </a:cubicBezTo>
                <a:cubicBezTo>
                  <a:pt x="4490929" y="3541355"/>
                  <a:pt x="4490929" y="3545078"/>
                  <a:pt x="4490929" y="3552525"/>
                </a:cubicBezTo>
                <a:cubicBezTo>
                  <a:pt x="4483481" y="3552525"/>
                  <a:pt x="4472310" y="3548801"/>
                  <a:pt x="4457414" y="3541355"/>
                </a:cubicBezTo>
                <a:cubicBezTo>
                  <a:pt x="4435071" y="3526459"/>
                  <a:pt x="4409005" y="3515287"/>
                  <a:pt x="4379214" y="3507839"/>
                </a:cubicBezTo>
                <a:cubicBezTo>
                  <a:pt x="4364318" y="3507839"/>
                  <a:pt x="4353148" y="3505977"/>
                  <a:pt x="4345700" y="3502254"/>
                </a:cubicBezTo>
                <a:cubicBezTo>
                  <a:pt x="4338252" y="3498530"/>
                  <a:pt x="4330804" y="3496668"/>
                  <a:pt x="4323357" y="3496668"/>
                </a:cubicBezTo>
                <a:lnTo>
                  <a:pt x="4301013" y="3496668"/>
                </a:lnTo>
                <a:cubicBezTo>
                  <a:pt x="4271224" y="3481773"/>
                  <a:pt x="4252604" y="3474325"/>
                  <a:pt x="4245156" y="3474325"/>
                </a:cubicBezTo>
                <a:lnTo>
                  <a:pt x="4233985" y="3474325"/>
                </a:lnTo>
                <a:lnTo>
                  <a:pt x="4233985" y="3463154"/>
                </a:lnTo>
                <a:lnTo>
                  <a:pt x="4233985" y="3451982"/>
                </a:lnTo>
                <a:cubicBezTo>
                  <a:pt x="4233985" y="3451982"/>
                  <a:pt x="4228399" y="3448259"/>
                  <a:pt x="4217229" y="3440811"/>
                </a:cubicBezTo>
                <a:cubicBezTo>
                  <a:pt x="4206056" y="3433363"/>
                  <a:pt x="4200471" y="3433363"/>
                  <a:pt x="4200471" y="3440811"/>
                </a:cubicBezTo>
                <a:lnTo>
                  <a:pt x="4178128" y="3440811"/>
                </a:lnTo>
                <a:cubicBezTo>
                  <a:pt x="4178128" y="3440811"/>
                  <a:pt x="4176266" y="3438949"/>
                  <a:pt x="4172542" y="3435225"/>
                </a:cubicBezTo>
                <a:cubicBezTo>
                  <a:pt x="4168817" y="3431502"/>
                  <a:pt x="4166956" y="3429640"/>
                  <a:pt x="4166956" y="3429640"/>
                </a:cubicBezTo>
                <a:cubicBezTo>
                  <a:pt x="4165094" y="3431502"/>
                  <a:pt x="4163233" y="3432898"/>
                  <a:pt x="4161372" y="3433829"/>
                </a:cubicBezTo>
                <a:lnTo>
                  <a:pt x="4157504" y="3434795"/>
                </a:lnTo>
                <a:lnTo>
                  <a:pt x="4200471" y="3451982"/>
                </a:lnTo>
                <a:cubicBezTo>
                  <a:pt x="4200471" y="3459429"/>
                  <a:pt x="4200471" y="3463154"/>
                  <a:pt x="4200471" y="3463154"/>
                </a:cubicBezTo>
                <a:cubicBezTo>
                  <a:pt x="4140889" y="3463154"/>
                  <a:pt x="4096204" y="3451982"/>
                  <a:pt x="4066413" y="3429640"/>
                </a:cubicBezTo>
                <a:cubicBezTo>
                  <a:pt x="4066413" y="3422192"/>
                  <a:pt x="4060827" y="3418468"/>
                  <a:pt x="4049656" y="3418468"/>
                </a:cubicBezTo>
                <a:cubicBezTo>
                  <a:pt x="4038484" y="3418468"/>
                  <a:pt x="4032899" y="3418468"/>
                  <a:pt x="4032899" y="3418468"/>
                </a:cubicBezTo>
                <a:lnTo>
                  <a:pt x="4032899" y="3396124"/>
                </a:lnTo>
                <a:cubicBezTo>
                  <a:pt x="4025452" y="3396124"/>
                  <a:pt x="4021727" y="3396124"/>
                  <a:pt x="4021727" y="3396124"/>
                </a:cubicBezTo>
                <a:cubicBezTo>
                  <a:pt x="4021727" y="3396124"/>
                  <a:pt x="4021727" y="3399849"/>
                  <a:pt x="4021727" y="3407297"/>
                </a:cubicBezTo>
                <a:lnTo>
                  <a:pt x="4021727" y="3418468"/>
                </a:lnTo>
                <a:cubicBezTo>
                  <a:pt x="4014279" y="3411020"/>
                  <a:pt x="4008695" y="3407297"/>
                  <a:pt x="4004970" y="3407297"/>
                </a:cubicBezTo>
                <a:cubicBezTo>
                  <a:pt x="4001245" y="3407297"/>
                  <a:pt x="3995661" y="3403572"/>
                  <a:pt x="3988213" y="3396124"/>
                </a:cubicBezTo>
                <a:lnTo>
                  <a:pt x="3999384" y="3396124"/>
                </a:lnTo>
                <a:cubicBezTo>
                  <a:pt x="4006831" y="3396124"/>
                  <a:pt x="4010556" y="3394263"/>
                  <a:pt x="4010556" y="3390540"/>
                </a:cubicBezTo>
                <a:cubicBezTo>
                  <a:pt x="4010556" y="3386815"/>
                  <a:pt x="4004970" y="3384954"/>
                  <a:pt x="3993799" y="3384954"/>
                </a:cubicBezTo>
                <a:cubicBezTo>
                  <a:pt x="3982627" y="3384954"/>
                  <a:pt x="3977042" y="3381229"/>
                  <a:pt x="3977042" y="3373783"/>
                </a:cubicBezTo>
                <a:lnTo>
                  <a:pt x="3954699" y="3362610"/>
                </a:lnTo>
                <a:cubicBezTo>
                  <a:pt x="3947251" y="3362610"/>
                  <a:pt x="3943526" y="3360749"/>
                  <a:pt x="3943526" y="3357024"/>
                </a:cubicBezTo>
                <a:cubicBezTo>
                  <a:pt x="3943526" y="3353301"/>
                  <a:pt x="3928631" y="3345853"/>
                  <a:pt x="3898842" y="3334682"/>
                </a:cubicBezTo>
                <a:cubicBezTo>
                  <a:pt x="3869051" y="3323510"/>
                  <a:pt x="3846707" y="3317925"/>
                  <a:pt x="3831812" y="3317925"/>
                </a:cubicBezTo>
                <a:cubicBezTo>
                  <a:pt x="3831812" y="3317925"/>
                  <a:pt x="3831812" y="3314201"/>
                  <a:pt x="3831812" y="3306753"/>
                </a:cubicBezTo>
                <a:lnTo>
                  <a:pt x="3798299" y="3284410"/>
                </a:lnTo>
                <a:cubicBezTo>
                  <a:pt x="3731270" y="3262068"/>
                  <a:pt x="3679136" y="3247171"/>
                  <a:pt x="3641897" y="3239725"/>
                </a:cubicBezTo>
                <a:cubicBezTo>
                  <a:pt x="3634451" y="3232277"/>
                  <a:pt x="3627001" y="3228553"/>
                  <a:pt x="3619555" y="3228553"/>
                </a:cubicBezTo>
                <a:cubicBezTo>
                  <a:pt x="3612107" y="3228553"/>
                  <a:pt x="3604658" y="3228553"/>
                  <a:pt x="3597212" y="3228553"/>
                </a:cubicBezTo>
                <a:cubicBezTo>
                  <a:pt x="3593487" y="3224829"/>
                  <a:pt x="3590695" y="3222968"/>
                  <a:pt x="3588834" y="3222968"/>
                </a:cubicBezTo>
                <a:close/>
                <a:moveTo>
                  <a:pt x="9171772" y="3217382"/>
                </a:moveTo>
                <a:cubicBezTo>
                  <a:pt x="9179221" y="3217382"/>
                  <a:pt x="9186667" y="3217382"/>
                  <a:pt x="9194115" y="3217382"/>
                </a:cubicBezTo>
                <a:cubicBezTo>
                  <a:pt x="9201562" y="3217382"/>
                  <a:pt x="9205286" y="3221106"/>
                  <a:pt x="9205286" y="3228553"/>
                </a:cubicBezTo>
                <a:cubicBezTo>
                  <a:pt x="9190392" y="3228553"/>
                  <a:pt x="9179221" y="3224829"/>
                  <a:pt x="9171772" y="3217382"/>
                </a:cubicBezTo>
                <a:close/>
                <a:moveTo>
                  <a:pt x="7697139" y="3206211"/>
                </a:moveTo>
                <a:lnTo>
                  <a:pt x="7697139" y="3217382"/>
                </a:lnTo>
                <a:cubicBezTo>
                  <a:pt x="7704587" y="3224829"/>
                  <a:pt x="7713896" y="3226691"/>
                  <a:pt x="7725067" y="3222968"/>
                </a:cubicBezTo>
                <a:cubicBezTo>
                  <a:pt x="7736240" y="3219243"/>
                  <a:pt x="7741824" y="3221106"/>
                  <a:pt x="7741824" y="3228553"/>
                </a:cubicBezTo>
                <a:cubicBezTo>
                  <a:pt x="7741824" y="3236000"/>
                  <a:pt x="7743687" y="3239725"/>
                  <a:pt x="7747410" y="3239725"/>
                </a:cubicBezTo>
                <a:cubicBezTo>
                  <a:pt x="7751134" y="3239725"/>
                  <a:pt x="7756720" y="3239725"/>
                  <a:pt x="7764168" y="3239725"/>
                </a:cubicBezTo>
                <a:lnTo>
                  <a:pt x="7786510" y="3250896"/>
                </a:lnTo>
                <a:cubicBezTo>
                  <a:pt x="7793958" y="3258344"/>
                  <a:pt x="7799544" y="3260205"/>
                  <a:pt x="7803268" y="3256482"/>
                </a:cubicBezTo>
                <a:cubicBezTo>
                  <a:pt x="7806990" y="3252757"/>
                  <a:pt x="7810716" y="3252757"/>
                  <a:pt x="7814438" y="3256482"/>
                </a:cubicBezTo>
                <a:cubicBezTo>
                  <a:pt x="7818162" y="3260205"/>
                  <a:pt x="7827472" y="3263930"/>
                  <a:pt x="7842368" y="3267653"/>
                </a:cubicBezTo>
                <a:cubicBezTo>
                  <a:pt x="7857262" y="3271377"/>
                  <a:pt x="7868434" y="3273239"/>
                  <a:pt x="7875882" y="3273239"/>
                </a:cubicBezTo>
                <a:lnTo>
                  <a:pt x="7887054" y="3262068"/>
                </a:lnTo>
                <a:cubicBezTo>
                  <a:pt x="7879605" y="3269514"/>
                  <a:pt x="7879605" y="3275101"/>
                  <a:pt x="7887054" y="3278825"/>
                </a:cubicBezTo>
                <a:cubicBezTo>
                  <a:pt x="7894502" y="3282548"/>
                  <a:pt x="7901948" y="3284410"/>
                  <a:pt x="7909396" y="3284410"/>
                </a:cubicBezTo>
                <a:cubicBezTo>
                  <a:pt x="7916845" y="3284410"/>
                  <a:pt x="7924292" y="3286271"/>
                  <a:pt x="7931739" y="3289996"/>
                </a:cubicBezTo>
                <a:cubicBezTo>
                  <a:pt x="7939187" y="3293721"/>
                  <a:pt x="7942912" y="3299305"/>
                  <a:pt x="7942912" y="3306753"/>
                </a:cubicBezTo>
                <a:cubicBezTo>
                  <a:pt x="7946634" y="3306753"/>
                  <a:pt x="7948496" y="3306753"/>
                  <a:pt x="7948496" y="3306753"/>
                </a:cubicBezTo>
                <a:lnTo>
                  <a:pt x="7965253" y="3306753"/>
                </a:lnTo>
                <a:cubicBezTo>
                  <a:pt x="7965253" y="3314201"/>
                  <a:pt x="7970840" y="3316064"/>
                  <a:pt x="7982012" y="3312339"/>
                </a:cubicBezTo>
                <a:cubicBezTo>
                  <a:pt x="7993182" y="3308615"/>
                  <a:pt x="8000630" y="3308615"/>
                  <a:pt x="8004354" y="3312339"/>
                </a:cubicBezTo>
                <a:cubicBezTo>
                  <a:pt x="8008076" y="3316064"/>
                  <a:pt x="8013662" y="3317925"/>
                  <a:pt x="8021110" y="3317925"/>
                </a:cubicBezTo>
                <a:cubicBezTo>
                  <a:pt x="8021110" y="3325372"/>
                  <a:pt x="8022974" y="3329096"/>
                  <a:pt x="8026696" y="3329096"/>
                </a:cubicBezTo>
                <a:cubicBezTo>
                  <a:pt x="8030420" y="3329096"/>
                  <a:pt x="8037869" y="3329096"/>
                  <a:pt x="8049040" y="3329096"/>
                </a:cubicBezTo>
                <a:cubicBezTo>
                  <a:pt x="8060210" y="3329096"/>
                  <a:pt x="8071383" y="3332821"/>
                  <a:pt x="8082554" y="3340267"/>
                </a:cubicBezTo>
                <a:cubicBezTo>
                  <a:pt x="8093726" y="3347715"/>
                  <a:pt x="8099311" y="3347715"/>
                  <a:pt x="8099311" y="3340267"/>
                </a:cubicBezTo>
                <a:lnTo>
                  <a:pt x="8110484" y="3351440"/>
                </a:lnTo>
                <a:cubicBezTo>
                  <a:pt x="8117931" y="3358887"/>
                  <a:pt x="8127240" y="3362610"/>
                  <a:pt x="8138411" y="3362610"/>
                </a:cubicBezTo>
                <a:cubicBezTo>
                  <a:pt x="8149584" y="3362610"/>
                  <a:pt x="8162618" y="3366335"/>
                  <a:pt x="8177512" y="3373783"/>
                </a:cubicBezTo>
                <a:cubicBezTo>
                  <a:pt x="8199854" y="3381229"/>
                  <a:pt x="8220335" y="3386815"/>
                  <a:pt x="8238955" y="3390540"/>
                </a:cubicBezTo>
                <a:cubicBezTo>
                  <a:pt x="8257575" y="3394263"/>
                  <a:pt x="8270606" y="3396124"/>
                  <a:pt x="8278055" y="3396124"/>
                </a:cubicBezTo>
                <a:lnTo>
                  <a:pt x="8289226" y="3396124"/>
                </a:lnTo>
                <a:cubicBezTo>
                  <a:pt x="8296674" y="3403572"/>
                  <a:pt x="8304122" y="3407297"/>
                  <a:pt x="8311569" y="3407297"/>
                </a:cubicBezTo>
                <a:cubicBezTo>
                  <a:pt x="8319017" y="3407297"/>
                  <a:pt x="8337636" y="3411020"/>
                  <a:pt x="8367426" y="3418468"/>
                </a:cubicBezTo>
                <a:lnTo>
                  <a:pt x="8356256" y="3407297"/>
                </a:lnTo>
                <a:lnTo>
                  <a:pt x="8333912" y="3396124"/>
                </a:lnTo>
                <a:cubicBezTo>
                  <a:pt x="8341360" y="3403572"/>
                  <a:pt x="8330190" y="3399849"/>
                  <a:pt x="8300398" y="3384954"/>
                </a:cubicBezTo>
                <a:lnTo>
                  <a:pt x="8278055" y="3384954"/>
                </a:lnTo>
                <a:lnTo>
                  <a:pt x="8266883" y="3384954"/>
                </a:lnTo>
                <a:cubicBezTo>
                  <a:pt x="8259435" y="3377506"/>
                  <a:pt x="8242678" y="3368197"/>
                  <a:pt x="8216612" y="3357024"/>
                </a:cubicBezTo>
                <a:cubicBezTo>
                  <a:pt x="8190546" y="3345853"/>
                  <a:pt x="8166340" y="3340267"/>
                  <a:pt x="8143998" y="3340267"/>
                </a:cubicBezTo>
                <a:lnTo>
                  <a:pt x="8110484" y="3317925"/>
                </a:lnTo>
                <a:cubicBezTo>
                  <a:pt x="8110484" y="3317925"/>
                  <a:pt x="8104897" y="3316064"/>
                  <a:pt x="8093726" y="3312339"/>
                </a:cubicBezTo>
                <a:cubicBezTo>
                  <a:pt x="8082554" y="3308615"/>
                  <a:pt x="8069520" y="3303030"/>
                  <a:pt x="8054626" y="3295582"/>
                </a:cubicBezTo>
                <a:lnTo>
                  <a:pt x="8021110" y="3295582"/>
                </a:lnTo>
                <a:cubicBezTo>
                  <a:pt x="8013662" y="3288135"/>
                  <a:pt x="8004354" y="3282548"/>
                  <a:pt x="7993182" y="3278825"/>
                </a:cubicBezTo>
                <a:cubicBezTo>
                  <a:pt x="7982012" y="3275101"/>
                  <a:pt x="7974562" y="3273239"/>
                  <a:pt x="7970840" y="3273239"/>
                </a:cubicBezTo>
                <a:cubicBezTo>
                  <a:pt x="7967116" y="3273239"/>
                  <a:pt x="7963392" y="3273239"/>
                  <a:pt x="7959668" y="3273239"/>
                </a:cubicBezTo>
                <a:cubicBezTo>
                  <a:pt x="7955946" y="3273239"/>
                  <a:pt x="7950359" y="3273239"/>
                  <a:pt x="7942912" y="3273239"/>
                </a:cubicBezTo>
                <a:lnTo>
                  <a:pt x="7931739" y="3262068"/>
                </a:lnTo>
                <a:lnTo>
                  <a:pt x="7875882" y="3239725"/>
                </a:lnTo>
                <a:cubicBezTo>
                  <a:pt x="7868434" y="3247171"/>
                  <a:pt x="7860988" y="3249034"/>
                  <a:pt x="7853538" y="3245310"/>
                </a:cubicBezTo>
                <a:cubicBezTo>
                  <a:pt x="7846091" y="3241587"/>
                  <a:pt x="7842368" y="3239725"/>
                  <a:pt x="7842368" y="3239725"/>
                </a:cubicBezTo>
                <a:cubicBezTo>
                  <a:pt x="7834920" y="3232277"/>
                  <a:pt x="7827472" y="3230414"/>
                  <a:pt x="7820024" y="3234139"/>
                </a:cubicBezTo>
                <a:cubicBezTo>
                  <a:pt x="7812577" y="3237863"/>
                  <a:pt x="7803268" y="3236000"/>
                  <a:pt x="7792096" y="3228553"/>
                </a:cubicBezTo>
                <a:cubicBezTo>
                  <a:pt x="7780924" y="3221106"/>
                  <a:pt x="7771615" y="3221106"/>
                  <a:pt x="7764168" y="3228553"/>
                </a:cubicBezTo>
                <a:lnTo>
                  <a:pt x="7752996" y="3217382"/>
                </a:lnTo>
                <a:lnTo>
                  <a:pt x="7730653" y="3217382"/>
                </a:lnTo>
                <a:cubicBezTo>
                  <a:pt x="7715758" y="3217382"/>
                  <a:pt x="7706447" y="3215520"/>
                  <a:pt x="7702724" y="3211796"/>
                </a:cubicBezTo>
                <a:cubicBezTo>
                  <a:pt x="7699000" y="3208072"/>
                  <a:pt x="7697139" y="3206211"/>
                  <a:pt x="7697139" y="3206211"/>
                </a:cubicBezTo>
                <a:close/>
                <a:moveTo>
                  <a:pt x="4094341" y="3206211"/>
                </a:moveTo>
                <a:cubicBezTo>
                  <a:pt x="4090618" y="3206211"/>
                  <a:pt x="4088757" y="3209934"/>
                  <a:pt x="4088757" y="3217382"/>
                </a:cubicBezTo>
                <a:cubicBezTo>
                  <a:pt x="4096204" y="3217382"/>
                  <a:pt x="4099927" y="3215520"/>
                  <a:pt x="4099927" y="3211796"/>
                </a:cubicBezTo>
                <a:cubicBezTo>
                  <a:pt x="4099927" y="3208072"/>
                  <a:pt x="4098066" y="3206211"/>
                  <a:pt x="4094341" y="3206211"/>
                </a:cubicBezTo>
                <a:close/>
                <a:moveTo>
                  <a:pt x="3887669" y="3206211"/>
                </a:moveTo>
                <a:cubicBezTo>
                  <a:pt x="3887669" y="3206211"/>
                  <a:pt x="3887669" y="3209934"/>
                  <a:pt x="3887669" y="3217382"/>
                </a:cubicBezTo>
                <a:lnTo>
                  <a:pt x="3910012" y="3228553"/>
                </a:lnTo>
                <a:cubicBezTo>
                  <a:pt x="3917460" y="3221106"/>
                  <a:pt x="3917460" y="3217382"/>
                  <a:pt x="3910012" y="3217382"/>
                </a:cubicBezTo>
                <a:cubicBezTo>
                  <a:pt x="3910012" y="3217382"/>
                  <a:pt x="3906288" y="3217382"/>
                  <a:pt x="3898842" y="3217382"/>
                </a:cubicBezTo>
                <a:cubicBezTo>
                  <a:pt x="3891394" y="3209934"/>
                  <a:pt x="3887669" y="3206211"/>
                  <a:pt x="3887669" y="3206211"/>
                </a:cubicBezTo>
                <a:close/>
                <a:moveTo>
                  <a:pt x="3731270" y="3206211"/>
                </a:moveTo>
                <a:cubicBezTo>
                  <a:pt x="3738717" y="3213657"/>
                  <a:pt x="3742441" y="3217382"/>
                  <a:pt x="3742441" y="3217382"/>
                </a:cubicBezTo>
                <a:lnTo>
                  <a:pt x="3742441" y="3206211"/>
                </a:lnTo>
                <a:cubicBezTo>
                  <a:pt x="3742441" y="3206211"/>
                  <a:pt x="3738717" y="3206211"/>
                  <a:pt x="3731270" y="3206211"/>
                </a:cubicBezTo>
                <a:close/>
                <a:moveTo>
                  <a:pt x="1854464" y="3206211"/>
                </a:moveTo>
                <a:lnTo>
                  <a:pt x="1876806" y="3217382"/>
                </a:lnTo>
                <a:lnTo>
                  <a:pt x="1887978" y="3228553"/>
                </a:lnTo>
                <a:cubicBezTo>
                  <a:pt x="1880531" y="3228553"/>
                  <a:pt x="1873083" y="3228553"/>
                  <a:pt x="1865635" y="3228553"/>
                </a:cubicBezTo>
                <a:lnTo>
                  <a:pt x="1854464" y="3217382"/>
                </a:lnTo>
                <a:cubicBezTo>
                  <a:pt x="1854464" y="3209934"/>
                  <a:pt x="1854464" y="3206211"/>
                  <a:pt x="1854464" y="3206211"/>
                </a:cubicBezTo>
                <a:close/>
                <a:moveTo>
                  <a:pt x="9093571" y="3195039"/>
                </a:moveTo>
                <a:cubicBezTo>
                  <a:pt x="9101020" y="3195039"/>
                  <a:pt x="9108467" y="3195039"/>
                  <a:pt x="9115914" y="3195039"/>
                </a:cubicBezTo>
                <a:lnTo>
                  <a:pt x="9115914" y="3206211"/>
                </a:lnTo>
                <a:cubicBezTo>
                  <a:pt x="9108467" y="3206211"/>
                  <a:pt x="9102880" y="3204348"/>
                  <a:pt x="9099157" y="3200625"/>
                </a:cubicBezTo>
                <a:cubicBezTo>
                  <a:pt x="9095434" y="3196900"/>
                  <a:pt x="9093571" y="3195039"/>
                  <a:pt x="9093571" y="3195039"/>
                </a:cubicBezTo>
                <a:close/>
                <a:moveTo>
                  <a:pt x="7663624" y="3195039"/>
                </a:moveTo>
                <a:cubicBezTo>
                  <a:pt x="7656176" y="3202486"/>
                  <a:pt x="7654316" y="3208072"/>
                  <a:pt x="7658039" y="3211796"/>
                </a:cubicBezTo>
                <a:cubicBezTo>
                  <a:pt x="7661762" y="3215520"/>
                  <a:pt x="7665486" y="3217382"/>
                  <a:pt x="7669210" y="3217382"/>
                </a:cubicBezTo>
                <a:cubicBezTo>
                  <a:pt x="7672933" y="3217382"/>
                  <a:pt x="7674796" y="3217382"/>
                  <a:pt x="7674796" y="3217382"/>
                </a:cubicBezTo>
                <a:cubicBezTo>
                  <a:pt x="7674796" y="3217382"/>
                  <a:pt x="7674796" y="3213657"/>
                  <a:pt x="7674796" y="3206211"/>
                </a:cubicBezTo>
                <a:close/>
                <a:moveTo>
                  <a:pt x="3697754" y="3195039"/>
                </a:moveTo>
                <a:cubicBezTo>
                  <a:pt x="3697754" y="3202486"/>
                  <a:pt x="3699616" y="3206211"/>
                  <a:pt x="3703340" y="3206211"/>
                </a:cubicBezTo>
                <a:cubicBezTo>
                  <a:pt x="3707065" y="3206211"/>
                  <a:pt x="3708927" y="3204348"/>
                  <a:pt x="3708927" y="3200625"/>
                </a:cubicBezTo>
                <a:cubicBezTo>
                  <a:pt x="3708927" y="3196900"/>
                  <a:pt x="3705202" y="3195039"/>
                  <a:pt x="3697754" y="3195039"/>
                </a:cubicBezTo>
                <a:close/>
                <a:moveTo>
                  <a:pt x="3541355" y="3195039"/>
                </a:moveTo>
                <a:cubicBezTo>
                  <a:pt x="3541355" y="3202486"/>
                  <a:pt x="3543216" y="3206211"/>
                  <a:pt x="3546939" y="3206211"/>
                </a:cubicBezTo>
                <a:cubicBezTo>
                  <a:pt x="3550664" y="3206211"/>
                  <a:pt x="3552526" y="3204348"/>
                  <a:pt x="3552526" y="3200625"/>
                </a:cubicBezTo>
                <a:cubicBezTo>
                  <a:pt x="3552526" y="3196900"/>
                  <a:pt x="3548801" y="3195039"/>
                  <a:pt x="3541355" y="3195039"/>
                </a:cubicBezTo>
                <a:close/>
                <a:moveTo>
                  <a:pt x="2723045" y="3195039"/>
                </a:moveTo>
                <a:cubicBezTo>
                  <a:pt x="2728631" y="3195039"/>
                  <a:pt x="2733285" y="3198763"/>
                  <a:pt x="2737010" y="3206211"/>
                </a:cubicBezTo>
                <a:lnTo>
                  <a:pt x="2725837" y="3206211"/>
                </a:lnTo>
                <a:cubicBezTo>
                  <a:pt x="2718391" y="3206211"/>
                  <a:pt x="2714666" y="3206211"/>
                  <a:pt x="2714666" y="3206211"/>
                </a:cubicBezTo>
                <a:cubicBezTo>
                  <a:pt x="2714666" y="3213657"/>
                  <a:pt x="2710942" y="3217382"/>
                  <a:pt x="2703494" y="3217382"/>
                </a:cubicBezTo>
                <a:lnTo>
                  <a:pt x="2703494" y="3206211"/>
                </a:lnTo>
                <a:cubicBezTo>
                  <a:pt x="2710942" y="3198763"/>
                  <a:pt x="2717459" y="3195039"/>
                  <a:pt x="2723045" y="3195039"/>
                </a:cubicBezTo>
                <a:close/>
                <a:moveTo>
                  <a:pt x="2658809" y="3195039"/>
                </a:moveTo>
                <a:lnTo>
                  <a:pt x="2669981" y="3195039"/>
                </a:lnTo>
                <a:cubicBezTo>
                  <a:pt x="2669981" y="3202486"/>
                  <a:pt x="2668118" y="3206211"/>
                  <a:pt x="2664395" y="3206211"/>
                </a:cubicBezTo>
                <a:cubicBezTo>
                  <a:pt x="2660671" y="3206211"/>
                  <a:pt x="2656948" y="3204348"/>
                  <a:pt x="2653223" y="3200625"/>
                </a:cubicBezTo>
                <a:cubicBezTo>
                  <a:pt x="2649501" y="3196900"/>
                  <a:pt x="2651362" y="3195039"/>
                  <a:pt x="2658809" y="3195039"/>
                </a:cubicBezTo>
                <a:close/>
                <a:moveTo>
                  <a:pt x="9060057" y="3183868"/>
                </a:moveTo>
                <a:lnTo>
                  <a:pt x="9071229" y="3183868"/>
                </a:lnTo>
                <a:lnTo>
                  <a:pt x="9071229" y="3195039"/>
                </a:lnTo>
                <a:close/>
                <a:moveTo>
                  <a:pt x="8769600" y="3183868"/>
                </a:moveTo>
                <a:cubicBezTo>
                  <a:pt x="8777047" y="3183868"/>
                  <a:pt x="8780771" y="3183868"/>
                  <a:pt x="8780771" y="3183868"/>
                </a:cubicBezTo>
                <a:lnTo>
                  <a:pt x="8769600" y="3195039"/>
                </a:lnTo>
                <a:cubicBezTo>
                  <a:pt x="8769600" y="3187591"/>
                  <a:pt x="8769600" y="3183868"/>
                  <a:pt x="8769600" y="3183868"/>
                </a:cubicBezTo>
                <a:close/>
                <a:moveTo>
                  <a:pt x="7529568" y="3183868"/>
                </a:moveTo>
                <a:lnTo>
                  <a:pt x="7540738" y="3195039"/>
                </a:lnTo>
                <a:cubicBezTo>
                  <a:pt x="7540738" y="3195039"/>
                  <a:pt x="7540738" y="3193177"/>
                  <a:pt x="7540738" y="3189452"/>
                </a:cubicBezTo>
                <a:cubicBezTo>
                  <a:pt x="7540738" y="3185729"/>
                  <a:pt x="7537015" y="3183868"/>
                  <a:pt x="7529568" y="3183868"/>
                </a:cubicBezTo>
                <a:close/>
                <a:moveTo>
                  <a:pt x="3742441" y="3183868"/>
                </a:moveTo>
                <a:cubicBezTo>
                  <a:pt x="3742441" y="3183868"/>
                  <a:pt x="3742441" y="3187591"/>
                  <a:pt x="3742441" y="3195039"/>
                </a:cubicBezTo>
                <a:cubicBezTo>
                  <a:pt x="3749889" y="3195039"/>
                  <a:pt x="3753611" y="3193177"/>
                  <a:pt x="3753611" y="3189452"/>
                </a:cubicBezTo>
                <a:cubicBezTo>
                  <a:pt x="3753611" y="3185729"/>
                  <a:pt x="3749889" y="3183868"/>
                  <a:pt x="3742441" y="3183868"/>
                </a:cubicBezTo>
                <a:close/>
                <a:moveTo>
                  <a:pt x="3195039" y="3183868"/>
                </a:moveTo>
                <a:lnTo>
                  <a:pt x="3206211" y="3183868"/>
                </a:lnTo>
                <a:cubicBezTo>
                  <a:pt x="3206211" y="3183868"/>
                  <a:pt x="3206211" y="3187591"/>
                  <a:pt x="3206211" y="3195039"/>
                </a:cubicBezTo>
                <a:cubicBezTo>
                  <a:pt x="3198763" y="3195039"/>
                  <a:pt x="3195039" y="3191314"/>
                  <a:pt x="3195039" y="3183868"/>
                </a:cubicBezTo>
                <a:close/>
                <a:moveTo>
                  <a:pt x="2871066" y="3183868"/>
                </a:moveTo>
                <a:cubicBezTo>
                  <a:pt x="2871066" y="3183868"/>
                  <a:pt x="2874791" y="3187591"/>
                  <a:pt x="2882238" y="3195039"/>
                </a:cubicBezTo>
                <a:cubicBezTo>
                  <a:pt x="2889686" y="3195039"/>
                  <a:pt x="2893410" y="3193177"/>
                  <a:pt x="2893410" y="3189452"/>
                </a:cubicBezTo>
                <a:cubicBezTo>
                  <a:pt x="2893410" y="3185729"/>
                  <a:pt x="2889686" y="3183868"/>
                  <a:pt x="2882238" y="3183868"/>
                </a:cubicBezTo>
                <a:close/>
                <a:moveTo>
                  <a:pt x="1988522" y="3183868"/>
                </a:moveTo>
                <a:cubicBezTo>
                  <a:pt x="1995968" y="3183868"/>
                  <a:pt x="2010864" y="3187591"/>
                  <a:pt x="2033207" y="3195039"/>
                </a:cubicBezTo>
                <a:lnTo>
                  <a:pt x="2022036" y="3217382"/>
                </a:lnTo>
                <a:cubicBezTo>
                  <a:pt x="2007140" y="3209934"/>
                  <a:pt x="1995968" y="3206211"/>
                  <a:pt x="1988522" y="3206211"/>
                </a:cubicBezTo>
                <a:cubicBezTo>
                  <a:pt x="1981073" y="3198763"/>
                  <a:pt x="1979211" y="3195039"/>
                  <a:pt x="1982936" y="3195039"/>
                </a:cubicBezTo>
                <a:cubicBezTo>
                  <a:pt x="1986659" y="3195039"/>
                  <a:pt x="1988522" y="3191314"/>
                  <a:pt x="1988522" y="3183868"/>
                </a:cubicBezTo>
                <a:close/>
                <a:moveTo>
                  <a:pt x="8903657" y="3178283"/>
                </a:moveTo>
                <a:cubicBezTo>
                  <a:pt x="8899933" y="3178283"/>
                  <a:pt x="8896210" y="3180145"/>
                  <a:pt x="8892485" y="3183868"/>
                </a:cubicBezTo>
                <a:lnTo>
                  <a:pt x="8903657" y="3195039"/>
                </a:lnTo>
                <a:lnTo>
                  <a:pt x="8914828" y="3195039"/>
                </a:lnTo>
                <a:lnTo>
                  <a:pt x="8914828" y="3183868"/>
                </a:lnTo>
                <a:cubicBezTo>
                  <a:pt x="8911104" y="3180145"/>
                  <a:pt x="8907381" y="3178283"/>
                  <a:pt x="8903657" y="3178283"/>
                </a:cubicBezTo>
                <a:close/>
                <a:moveTo>
                  <a:pt x="9026543" y="3172695"/>
                </a:moveTo>
                <a:lnTo>
                  <a:pt x="9037714" y="3172695"/>
                </a:lnTo>
                <a:lnTo>
                  <a:pt x="9037714" y="3183868"/>
                </a:lnTo>
                <a:close/>
                <a:moveTo>
                  <a:pt x="2133751" y="3172695"/>
                </a:moveTo>
                <a:cubicBezTo>
                  <a:pt x="2141198" y="3172695"/>
                  <a:pt x="2144921" y="3172695"/>
                  <a:pt x="2144921" y="3172695"/>
                </a:cubicBezTo>
                <a:lnTo>
                  <a:pt x="2133751" y="3183868"/>
                </a:lnTo>
                <a:cubicBezTo>
                  <a:pt x="2133751" y="3176420"/>
                  <a:pt x="2133751" y="3172695"/>
                  <a:pt x="2133751" y="3172695"/>
                </a:cubicBezTo>
                <a:close/>
                <a:moveTo>
                  <a:pt x="1731577" y="3172695"/>
                </a:moveTo>
                <a:lnTo>
                  <a:pt x="1765091" y="3172695"/>
                </a:lnTo>
                <a:lnTo>
                  <a:pt x="1793021" y="3200625"/>
                </a:lnTo>
                <a:lnTo>
                  <a:pt x="1781848" y="3195039"/>
                </a:lnTo>
                <a:cubicBezTo>
                  <a:pt x="1778125" y="3195039"/>
                  <a:pt x="1768816" y="3191314"/>
                  <a:pt x="1753921" y="3183868"/>
                </a:cubicBezTo>
                <a:cubicBezTo>
                  <a:pt x="1739025" y="3176420"/>
                  <a:pt x="1731577" y="3172695"/>
                  <a:pt x="1731577" y="3172695"/>
                </a:cubicBezTo>
                <a:close/>
                <a:moveTo>
                  <a:pt x="3410089" y="3167111"/>
                </a:moveTo>
                <a:cubicBezTo>
                  <a:pt x="3411951" y="3167111"/>
                  <a:pt x="3414745" y="3168972"/>
                  <a:pt x="3418468" y="3172695"/>
                </a:cubicBezTo>
                <a:cubicBezTo>
                  <a:pt x="3418468" y="3180143"/>
                  <a:pt x="3416607" y="3183868"/>
                  <a:pt x="3412883" y="3183868"/>
                </a:cubicBezTo>
                <a:cubicBezTo>
                  <a:pt x="3409158" y="3183868"/>
                  <a:pt x="3407297" y="3180143"/>
                  <a:pt x="3407297" y="3172695"/>
                </a:cubicBezTo>
                <a:cubicBezTo>
                  <a:pt x="3407297" y="3168972"/>
                  <a:pt x="3408228" y="3167111"/>
                  <a:pt x="3410089" y="3167111"/>
                </a:cubicBezTo>
                <a:close/>
                <a:moveTo>
                  <a:pt x="9160601" y="3161524"/>
                </a:moveTo>
                <a:cubicBezTo>
                  <a:pt x="9160601" y="3161524"/>
                  <a:pt x="9160601" y="3165249"/>
                  <a:pt x="9160601" y="3172695"/>
                </a:cubicBezTo>
                <a:cubicBezTo>
                  <a:pt x="9160601" y="3172695"/>
                  <a:pt x="9156878" y="3172695"/>
                  <a:pt x="9149428" y="3172695"/>
                </a:cubicBezTo>
                <a:close/>
                <a:moveTo>
                  <a:pt x="8981856" y="3161524"/>
                </a:moveTo>
                <a:lnTo>
                  <a:pt x="8993029" y="3161524"/>
                </a:lnTo>
                <a:lnTo>
                  <a:pt x="9004200" y="3172695"/>
                </a:lnTo>
                <a:cubicBezTo>
                  <a:pt x="8996752" y="3172695"/>
                  <a:pt x="8991166" y="3170834"/>
                  <a:pt x="8987443" y="3167111"/>
                </a:cubicBezTo>
                <a:cubicBezTo>
                  <a:pt x="8983720" y="3163386"/>
                  <a:pt x="8981856" y="3161524"/>
                  <a:pt x="8981856" y="3161524"/>
                </a:cubicBezTo>
                <a:close/>
                <a:moveTo>
                  <a:pt x="2714666" y="3161524"/>
                </a:moveTo>
                <a:cubicBezTo>
                  <a:pt x="2722114" y="3168972"/>
                  <a:pt x="2725837" y="3172695"/>
                  <a:pt x="2725837" y="3172695"/>
                </a:cubicBezTo>
                <a:lnTo>
                  <a:pt x="2725837" y="3161524"/>
                </a:lnTo>
                <a:close/>
                <a:moveTo>
                  <a:pt x="1832121" y="3161524"/>
                </a:moveTo>
                <a:cubicBezTo>
                  <a:pt x="1839569" y="3161524"/>
                  <a:pt x="1843292" y="3165249"/>
                  <a:pt x="1843292" y="3172695"/>
                </a:cubicBezTo>
                <a:cubicBezTo>
                  <a:pt x="1843292" y="3172695"/>
                  <a:pt x="1839569" y="3172695"/>
                  <a:pt x="1832121" y="3172695"/>
                </a:cubicBezTo>
                <a:cubicBezTo>
                  <a:pt x="1832121" y="3172695"/>
                  <a:pt x="1830259" y="3170834"/>
                  <a:pt x="1826535" y="3167111"/>
                </a:cubicBezTo>
                <a:cubicBezTo>
                  <a:pt x="1822812" y="3163386"/>
                  <a:pt x="1824673" y="3161524"/>
                  <a:pt x="1832121" y="3161524"/>
                </a:cubicBezTo>
                <a:close/>
                <a:moveTo>
                  <a:pt x="8914828" y="3150352"/>
                </a:moveTo>
                <a:cubicBezTo>
                  <a:pt x="8914828" y="3157800"/>
                  <a:pt x="8918551" y="3161524"/>
                  <a:pt x="8925999" y="3161524"/>
                </a:cubicBezTo>
                <a:lnTo>
                  <a:pt x="8925999" y="3150352"/>
                </a:lnTo>
                <a:cubicBezTo>
                  <a:pt x="8925999" y="3150352"/>
                  <a:pt x="8922276" y="3150352"/>
                  <a:pt x="8914828" y="3150352"/>
                </a:cubicBezTo>
                <a:close/>
                <a:moveTo>
                  <a:pt x="8892485" y="3150352"/>
                </a:moveTo>
                <a:cubicBezTo>
                  <a:pt x="8892485" y="3157800"/>
                  <a:pt x="8894348" y="3161524"/>
                  <a:pt x="8898071" y="3161524"/>
                </a:cubicBezTo>
                <a:cubicBezTo>
                  <a:pt x="8901794" y="3161524"/>
                  <a:pt x="8903657" y="3159663"/>
                  <a:pt x="8903657" y="3155938"/>
                </a:cubicBezTo>
                <a:cubicBezTo>
                  <a:pt x="8903657" y="3152215"/>
                  <a:pt x="8899933" y="3150352"/>
                  <a:pt x="8892485" y="3150352"/>
                </a:cubicBezTo>
                <a:close/>
                <a:moveTo>
                  <a:pt x="6954236" y="3150352"/>
                </a:moveTo>
                <a:cubicBezTo>
                  <a:pt x="6950513" y="3150352"/>
                  <a:pt x="6948650" y="3154077"/>
                  <a:pt x="6948650" y="3161524"/>
                </a:cubicBezTo>
                <a:lnTo>
                  <a:pt x="6959822" y="3161524"/>
                </a:lnTo>
                <a:cubicBezTo>
                  <a:pt x="6959822" y="3161524"/>
                  <a:pt x="6959822" y="3159663"/>
                  <a:pt x="6959822" y="3155938"/>
                </a:cubicBezTo>
                <a:cubicBezTo>
                  <a:pt x="6959822" y="3152215"/>
                  <a:pt x="6957959" y="3150352"/>
                  <a:pt x="6954236" y="3150352"/>
                </a:cubicBezTo>
                <a:close/>
                <a:moveTo>
                  <a:pt x="2580609" y="3150352"/>
                </a:moveTo>
                <a:lnTo>
                  <a:pt x="2580609" y="3161524"/>
                </a:lnTo>
                <a:lnTo>
                  <a:pt x="2569439" y="3161524"/>
                </a:lnTo>
                <a:cubicBezTo>
                  <a:pt x="2569439" y="3154077"/>
                  <a:pt x="2573161" y="3150352"/>
                  <a:pt x="2580609" y="3150352"/>
                </a:cubicBezTo>
                <a:close/>
                <a:moveTo>
                  <a:pt x="9967738" y="3141974"/>
                </a:moveTo>
                <a:cubicBezTo>
                  <a:pt x="9969601" y="3141974"/>
                  <a:pt x="9972393" y="3142906"/>
                  <a:pt x="9976117" y="3144767"/>
                </a:cubicBezTo>
                <a:cubicBezTo>
                  <a:pt x="9983566" y="3148491"/>
                  <a:pt x="9987289" y="3150352"/>
                  <a:pt x="9987289" y="3150352"/>
                </a:cubicBezTo>
                <a:cubicBezTo>
                  <a:pt x="9987289" y="3150352"/>
                  <a:pt x="9983566" y="3150352"/>
                  <a:pt x="9976117" y="3150352"/>
                </a:cubicBezTo>
                <a:cubicBezTo>
                  <a:pt x="9968669" y="3150352"/>
                  <a:pt x="9964946" y="3148491"/>
                  <a:pt x="9964946" y="3144767"/>
                </a:cubicBezTo>
                <a:cubicBezTo>
                  <a:pt x="9964946" y="3142906"/>
                  <a:pt x="9965875" y="3141974"/>
                  <a:pt x="9967738" y="3141974"/>
                </a:cubicBezTo>
                <a:close/>
                <a:moveTo>
                  <a:pt x="3608383" y="3139181"/>
                </a:moveTo>
                <a:cubicBezTo>
                  <a:pt x="3600935" y="3139181"/>
                  <a:pt x="3599074" y="3141043"/>
                  <a:pt x="3602797" y="3144767"/>
                </a:cubicBezTo>
                <a:cubicBezTo>
                  <a:pt x="3606521" y="3148491"/>
                  <a:pt x="3610244" y="3150352"/>
                  <a:pt x="3613969" y="3150352"/>
                </a:cubicBezTo>
                <a:cubicBezTo>
                  <a:pt x="3617692" y="3150352"/>
                  <a:pt x="3619555" y="3146629"/>
                  <a:pt x="3619555" y="3139181"/>
                </a:cubicBezTo>
                <a:cubicBezTo>
                  <a:pt x="3619555" y="3139181"/>
                  <a:pt x="3615831" y="3139181"/>
                  <a:pt x="3608383" y="3139181"/>
                </a:cubicBezTo>
                <a:close/>
                <a:moveTo>
                  <a:pt x="2781695" y="3139181"/>
                </a:moveTo>
                <a:cubicBezTo>
                  <a:pt x="2789142" y="3146629"/>
                  <a:pt x="2792867" y="3150352"/>
                  <a:pt x="2792867" y="3150352"/>
                </a:cubicBezTo>
                <a:cubicBezTo>
                  <a:pt x="2792867" y="3150352"/>
                  <a:pt x="2792867" y="3154077"/>
                  <a:pt x="2792867" y="3161524"/>
                </a:cubicBezTo>
                <a:cubicBezTo>
                  <a:pt x="2792867" y="3161524"/>
                  <a:pt x="2796590" y="3161524"/>
                  <a:pt x="2804038" y="3161524"/>
                </a:cubicBezTo>
                <a:lnTo>
                  <a:pt x="2792867" y="3172695"/>
                </a:lnTo>
                <a:lnTo>
                  <a:pt x="2781695" y="3172695"/>
                </a:lnTo>
                <a:cubicBezTo>
                  <a:pt x="2789142" y="3180143"/>
                  <a:pt x="2804038" y="3183868"/>
                  <a:pt x="2826381" y="3183868"/>
                </a:cubicBezTo>
                <a:cubicBezTo>
                  <a:pt x="2818933" y="3176420"/>
                  <a:pt x="2815209" y="3172695"/>
                  <a:pt x="2815209" y="3172695"/>
                </a:cubicBezTo>
                <a:cubicBezTo>
                  <a:pt x="2815209" y="3165249"/>
                  <a:pt x="2815209" y="3161524"/>
                  <a:pt x="2815209" y="3161524"/>
                </a:cubicBezTo>
                <a:lnTo>
                  <a:pt x="2859895" y="3161524"/>
                </a:lnTo>
                <a:cubicBezTo>
                  <a:pt x="2874791" y="3168972"/>
                  <a:pt x="2889686" y="3172695"/>
                  <a:pt x="2904582" y="3172695"/>
                </a:cubicBezTo>
                <a:cubicBezTo>
                  <a:pt x="2889686" y="3165249"/>
                  <a:pt x="2878514" y="3161524"/>
                  <a:pt x="2871066" y="3161524"/>
                </a:cubicBezTo>
                <a:cubicBezTo>
                  <a:pt x="2863620" y="3161524"/>
                  <a:pt x="2852447" y="3157800"/>
                  <a:pt x="2837552" y="3150352"/>
                </a:cubicBezTo>
                <a:cubicBezTo>
                  <a:pt x="2822658" y="3142906"/>
                  <a:pt x="2804038" y="3139181"/>
                  <a:pt x="2781695" y="3139181"/>
                </a:cubicBezTo>
                <a:close/>
                <a:moveTo>
                  <a:pt x="7451367" y="3128010"/>
                </a:moveTo>
                <a:cubicBezTo>
                  <a:pt x="7443918" y="3128010"/>
                  <a:pt x="7438333" y="3129872"/>
                  <a:pt x="7434610" y="3133595"/>
                </a:cubicBezTo>
                <a:cubicBezTo>
                  <a:pt x="7430886" y="3137320"/>
                  <a:pt x="7432746" y="3141043"/>
                  <a:pt x="7440194" y="3144767"/>
                </a:cubicBezTo>
                <a:cubicBezTo>
                  <a:pt x="7447644" y="3148491"/>
                  <a:pt x="7456952" y="3152215"/>
                  <a:pt x="7468124" y="3155938"/>
                </a:cubicBezTo>
                <a:cubicBezTo>
                  <a:pt x="7479294" y="3159663"/>
                  <a:pt x="7488604" y="3165249"/>
                  <a:pt x="7496052" y="3172695"/>
                </a:cubicBezTo>
                <a:cubicBezTo>
                  <a:pt x="7503501" y="3165249"/>
                  <a:pt x="7509086" y="3163386"/>
                  <a:pt x="7512809" y="3167111"/>
                </a:cubicBezTo>
                <a:cubicBezTo>
                  <a:pt x="7516534" y="3170834"/>
                  <a:pt x="7518395" y="3172695"/>
                  <a:pt x="7518395" y="3172695"/>
                </a:cubicBezTo>
                <a:lnTo>
                  <a:pt x="7529568" y="3172695"/>
                </a:lnTo>
                <a:lnTo>
                  <a:pt x="7551909" y="3183868"/>
                </a:lnTo>
                <a:cubicBezTo>
                  <a:pt x="7559358" y="3191314"/>
                  <a:pt x="7570529" y="3198763"/>
                  <a:pt x="7585424" y="3206211"/>
                </a:cubicBezTo>
                <a:lnTo>
                  <a:pt x="7585424" y="3195039"/>
                </a:lnTo>
                <a:cubicBezTo>
                  <a:pt x="7585424" y="3195039"/>
                  <a:pt x="7585424" y="3193177"/>
                  <a:pt x="7585424" y="3189452"/>
                </a:cubicBezTo>
                <a:cubicBezTo>
                  <a:pt x="7585424" y="3185729"/>
                  <a:pt x="7585424" y="3180143"/>
                  <a:pt x="7585424" y="3172695"/>
                </a:cubicBezTo>
                <a:lnTo>
                  <a:pt x="7596596" y="3172695"/>
                </a:lnTo>
                <a:cubicBezTo>
                  <a:pt x="7596596" y="3187591"/>
                  <a:pt x="7596596" y="3195039"/>
                  <a:pt x="7596596" y="3195039"/>
                </a:cubicBezTo>
                <a:lnTo>
                  <a:pt x="7607766" y="3183868"/>
                </a:lnTo>
                <a:lnTo>
                  <a:pt x="7618938" y="3183868"/>
                </a:lnTo>
                <a:lnTo>
                  <a:pt x="7630110" y="3183868"/>
                </a:lnTo>
                <a:cubicBezTo>
                  <a:pt x="7622662" y="3183868"/>
                  <a:pt x="7618938" y="3187591"/>
                  <a:pt x="7618938" y="3195039"/>
                </a:cubicBezTo>
                <a:cubicBezTo>
                  <a:pt x="7618938" y="3195039"/>
                  <a:pt x="7620800" y="3195039"/>
                  <a:pt x="7624525" y="3195039"/>
                </a:cubicBezTo>
                <a:cubicBezTo>
                  <a:pt x="7628248" y="3195039"/>
                  <a:pt x="7633832" y="3195039"/>
                  <a:pt x="7641282" y="3195039"/>
                </a:cubicBezTo>
                <a:lnTo>
                  <a:pt x="7652452" y="3195039"/>
                </a:lnTo>
                <a:cubicBezTo>
                  <a:pt x="7645005" y="3195039"/>
                  <a:pt x="7645005" y="3191314"/>
                  <a:pt x="7652452" y="3183868"/>
                </a:cubicBezTo>
                <a:lnTo>
                  <a:pt x="7641282" y="3172695"/>
                </a:lnTo>
                <a:cubicBezTo>
                  <a:pt x="7633832" y="3172695"/>
                  <a:pt x="7626386" y="3172695"/>
                  <a:pt x="7618938" y="3172695"/>
                </a:cubicBezTo>
                <a:cubicBezTo>
                  <a:pt x="7611490" y="3172695"/>
                  <a:pt x="7605904" y="3170834"/>
                  <a:pt x="7602182" y="3167111"/>
                </a:cubicBezTo>
                <a:cubicBezTo>
                  <a:pt x="7598458" y="3163386"/>
                  <a:pt x="7596596" y="3161524"/>
                  <a:pt x="7596596" y="3161524"/>
                </a:cubicBezTo>
                <a:lnTo>
                  <a:pt x="7585424" y="3161524"/>
                </a:lnTo>
                <a:cubicBezTo>
                  <a:pt x="7585424" y="3154077"/>
                  <a:pt x="7585424" y="3150352"/>
                  <a:pt x="7585424" y="3150352"/>
                </a:cubicBezTo>
                <a:cubicBezTo>
                  <a:pt x="7585424" y="3150352"/>
                  <a:pt x="7585424" y="3146629"/>
                  <a:pt x="7585424" y="3139181"/>
                </a:cubicBezTo>
                <a:cubicBezTo>
                  <a:pt x="7585424" y="3139181"/>
                  <a:pt x="7583562" y="3139181"/>
                  <a:pt x="7579838" y="3139181"/>
                </a:cubicBezTo>
                <a:cubicBezTo>
                  <a:pt x="7576116" y="3139181"/>
                  <a:pt x="7570529" y="3139181"/>
                  <a:pt x="7563082" y="3139181"/>
                </a:cubicBezTo>
                <a:cubicBezTo>
                  <a:pt x="7555632" y="3139181"/>
                  <a:pt x="7546324" y="3137320"/>
                  <a:pt x="7535152" y="3133595"/>
                </a:cubicBezTo>
                <a:cubicBezTo>
                  <a:pt x="7523981" y="3129872"/>
                  <a:pt x="7514672" y="3128010"/>
                  <a:pt x="7507224" y="3128010"/>
                </a:cubicBezTo>
                <a:cubicBezTo>
                  <a:pt x="7499775" y="3128010"/>
                  <a:pt x="7492328" y="3128010"/>
                  <a:pt x="7484881" y="3128010"/>
                </a:cubicBezTo>
                <a:lnTo>
                  <a:pt x="7484881" y="3139181"/>
                </a:lnTo>
                <a:cubicBezTo>
                  <a:pt x="7477433" y="3139181"/>
                  <a:pt x="7466261" y="3139181"/>
                  <a:pt x="7451367" y="3139181"/>
                </a:cubicBezTo>
                <a:close/>
                <a:moveTo>
                  <a:pt x="7026850" y="3128010"/>
                </a:moveTo>
                <a:lnTo>
                  <a:pt x="7026850" y="3139181"/>
                </a:lnTo>
                <a:cubicBezTo>
                  <a:pt x="7034300" y="3139181"/>
                  <a:pt x="7038022" y="3139181"/>
                  <a:pt x="7038022" y="3139181"/>
                </a:cubicBezTo>
                <a:close/>
                <a:moveTo>
                  <a:pt x="3049810" y="3128010"/>
                </a:moveTo>
                <a:lnTo>
                  <a:pt x="3049810" y="3139181"/>
                </a:lnTo>
                <a:lnTo>
                  <a:pt x="3060981" y="3139181"/>
                </a:lnTo>
                <a:cubicBezTo>
                  <a:pt x="3060981" y="3131734"/>
                  <a:pt x="3057259" y="3128010"/>
                  <a:pt x="3049810" y="3128010"/>
                </a:cubicBezTo>
                <a:close/>
                <a:moveTo>
                  <a:pt x="2558265" y="3128010"/>
                </a:moveTo>
                <a:cubicBezTo>
                  <a:pt x="2558265" y="3135457"/>
                  <a:pt x="2556404" y="3139181"/>
                  <a:pt x="2552679" y="3139181"/>
                </a:cubicBezTo>
                <a:cubicBezTo>
                  <a:pt x="2548956" y="3139181"/>
                  <a:pt x="2547095" y="3137320"/>
                  <a:pt x="2547095" y="3133595"/>
                </a:cubicBezTo>
                <a:cubicBezTo>
                  <a:pt x="2547095" y="3129872"/>
                  <a:pt x="2550818" y="3128010"/>
                  <a:pt x="2558265" y="3128010"/>
                </a:cubicBezTo>
                <a:close/>
                <a:moveTo>
                  <a:pt x="8433058" y="3121028"/>
                </a:moveTo>
                <a:cubicBezTo>
                  <a:pt x="8432128" y="3120096"/>
                  <a:pt x="8430731" y="3120563"/>
                  <a:pt x="8428870" y="3122424"/>
                </a:cubicBezTo>
                <a:cubicBezTo>
                  <a:pt x="8425147" y="3126149"/>
                  <a:pt x="8427007" y="3128010"/>
                  <a:pt x="8434455" y="3128010"/>
                </a:cubicBezTo>
                <a:cubicBezTo>
                  <a:pt x="8434455" y="3124287"/>
                  <a:pt x="8433989" y="3121959"/>
                  <a:pt x="8433058" y="3121028"/>
                </a:cubicBezTo>
                <a:close/>
                <a:moveTo>
                  <a:pt x="9875574" y="3116838"/>
                </a:moveTo>
                <a:cubicBezTo>
                  <a:pt x="9875574" y="3116838"/>
                  <a:pt x="9888608" y="3120563"/>
                  <a:pt x="9914673" y="3128010"/>
                </a:cubicBezTo>
                <a:cubicBezTo>
                  <a:pt x="9940741" y="3135457"/>
                  <a:pt x="9953775" y="3142906"/>
                  <a:pt x="9953775" y="3150352"/>
                </a:cubicBezTo>
                <a:lnTo>
                  <a:pt x="9909088" y="3139181"/>
                </a:lnTo>
                <a:close/>
                <a:moveTo>
                  <a:pt x="7384337" y="3116838"/>
                </a:moveTo>
                <a:cubicBezTo>
                  <a:pt x="7391786" y="3124286"/>
                  <a:pt x="7395510" y="3128010"/>
                  <a:pt x="7395510" y="3128010"/>
                </a:cubicBezTo>
                <a:cubicBezTo>
                  <a:pt x="7395510" y="3128010"/>
                  <a:pt x="7397371" y="3129872"/>
                  <a:pt x="7401094" y="3133595"/>
                </a:cubicBezTo>
                <a:cubicBezTo>
                  <a:pt x="7404818" y="3137320"/>
                  <a:pt x="7406680" y="3139181"/>
                  <a:pt x="7406680" y="3139181"/>
                </a:cubicBezTo>
                <a:lnTo>
                  <a:pt x="7417852" y="3139181"/>
                </a:lnTo>
                <a:lnTo>
                  <a:pt x="7417852" y="3128010"/>
                </a:lnTo>
                <a:lnTo>
                  <a:pt x="7406680" y="3116838"/>
                </a:lnTo>
                <a:close/>
                <a:moveTo>
                  <a:pt x="4055241" y="3116838"/>
                </a:moveTo>
                <a:cubicBezTo>
                  <a:pt x="4055241" y="3124286"/>
                  <a:pt x="4058966" y="3128010"/>
                  <a:pt x="4066413" y="3128010"/>
                </a:cubicBezTo>
                <a:cubicBezTo>
                  <a:pt x="4066413" y="3120563"/>
                  <a:pt x="4066413" y="3116838"/>
                  <a:pt x="4066413" y="3116838"/>
                </a:cubicBezTo>
                <a:close/>
                <a:moveTo>
                  <a:pt x="3775955" y="3116838"/>
                </a:moveTo>
                <a:cubicBezTo>
                  <a:pt x="3768508" y="3116838"/>
                  <a:pt x="3764784" y="3118700"/>
                  <a:pt x="3764784" y="3122424"/>
                </a:cubicBezTo>
                <a:cubicBezTo>
                  <a:pt x="3764784" y="3126149"/>
                  <a:pt x="3761059" y="3128010"/>
                  <a:pt x="3753611" y="3128010"/>
                </a:cubicBezTo>
                <a:lnTo>
                  <a:pt x="3742441" y="3128010"/>
                </a:lnTo>
                <a:lnTo>
                  <a:pt x="3753611" y="3139181"/>
                </a:lnTo>
                <a:lnTo>
                  <a:pt x="3775955" y="3139181"/>
                </a:lnTo>
                <a:lnTo>
                  <a:pt x="3787127" y="3128010"/>
                </a:lnTo>
                <a:cubicBezTo>
                  <a:pt x="3787127" y="3120563"/>
                  <a:pt x="3783402" y="3116838"/>
                  <a:pt x="3775955" y="3116838"/>
                </a:cubicBezTo>
                <a:close/>
                <a:moveTo>
                  <a:pt x="3957491" y="3111253"/>
                </a:moveTo>
                <a:cubicBezTo>
                  <a:pt x="3955630" y="3111253"/>
                  <a:pt x="3954699" y="3113115"/>
                  <a:pt x="3954699" y="3116838"/>
                </a:cubicBezTo>
                <a:lnTo>
                  <a:pt x="3965870" y="3116838"/>
                </a:lnTo>
                <a:cubicBezTo>
                  <a:pt x="3962147" y="3113115"/>
                  <a:pt x="3959353" y="3111253"/>
                  <a:pt x="3957491" y="3111253"/>
                </a:cubicBezTo>
                <a:close/>
                <a:moveTo>
                  <a:pt x="9082400" y="3105667"/>
                </a:moveTo>
                <a:lnTo>
                  <a:pt x="9104743" y="3105667"/>
                </a:lnTo>
                <a:lnTo>
                  <a:pt x="9104743" y="3116838"/>
                </a:lnTo>
                <a:cubicBezTo>
                  <a:pt x="9097296" y="3116838"/>
                  <a:pt x="9089848" y="3113115"/>
                  <a:pt x="9082400" y="3105667"/>
                </a:cubicBezTo>
                <a:close/>
                <a:moveTo>
                  <a:pt x="8769600" y="3105667"/>
                </a:moveTo>
                <a:lnTo>
                  <a:pt x="8769600" y="3116838"/>
                </a:lnTo>
                <a:cubicBezTo>
                  <a:pt x="8777047" y="3116838"/>
                  <a:pt x="8780771" y="3116838"/>
                  <a:pt x="8780771" y="3116838"/>
                </a:cubicBezTo>
                <a:cubicBezTo>
                  <a:pt x="8780771" y="3109392"/>
                  <a:pt x="8777047" y="3105667"/>
                  <a:pt x="8769600" y="3105667"/>
                </a:cubicBezTo>
                <a:close/>
                <a:moveTo>
                  <a:pt x="7361994" y="3105667"/>
                </a:moveTo>
                <a:lnTo>
                  <a:pt x="7361994" y="3116838"/>
                </a:lnTo>
                <a:lnTo>
                  <a:pt x="7367580" y="3116838"/>
                </a:lnTo>
                <a:cubicBezTo>
                  <a:pt x="7363857" y="3116838"/>
                  <a:pt x="7361994" y="3113115"/>
                  <a:pt x="7361994" y="3105667"/>
                </a:cubicBezTo>
                <a:close/>
                <a:moveTo>
                  <a:pt x="3038638" y="3105667"/>
                </a:moveTo>
                <a:lnTo>
                  <a:pt x="3027468" y="3116838"/>
                </a:lnTo>
                <a:cubicBezTo>
                  <a:pt x="3034915" y="3116838"/>
                  <a:pt x="3038638" y="3116838"/>
                  <a:pt x="3038638" y="3116838"/>
                </a:cubicBezTo>
                <a:cubicBezTo>
                  <a:pt x="3038638" y="3109392"/>
                  <a:pt x="3038638" y="3105667"/>
                  <a:pt x="3038638" y="3105667"/>
                </a:cubicBezTo>
                <a:close/>
                <a:moveTo>
                  <a:pt x="3502254" y="3102175"/>
                </a:moveTo>
                <a:cubicBezTo>
                  <a:pt x="3496668" y="3102642"/>
                  <a:pt x="3491082" y="3103806"/>
                  <a:pt x="3485497" y="3105667"/>
                </a:cubicBezTo>
                <a:lnTo>
                  <a:pt x="3474325" y="3105667"/>
                </a:lnTo>
                <a:lnTo>
                  <a:pt x="3496668" y="3116838"/>
                </a:lnTo>
                <a:cubicBezTo>
                  <a:pt x="3511564" y="3116838"/>
                  <a:pt x="3522736" y="3116838"/>
                  <a:pt x="3530182" y="3116838"/>
                </a:cubicBezTo>
                <a:lnTo>
                  <a:pt x="3541355" y="3116838"/>
                </a:lnTo>
                <a:cubicBezTo>
                  <a:pt x="3548801" y="3124286"/>
                  <a:pt x="3552526" y="3128010"/>
                  <a:pt x="3552526" y="3128010"/>
                </a:cubicBezTo>
                <a:cubicBezTo>
                  <a:pt x="3552526" y="3128010"/>
                  <a:pt x="3556250" y="3128010"/>
                  <a:pt x="3563696" y="3128010"/>
                </a:cubicBezTo>
                <a:lnTo>
                  <a:pt x="3552526" y="3116838"/>
                </a:lnTo>
                <a:cubicBezTo>
                  <a:pt x="3535769" y="3105667"/>
                  <a:pt x="3519011" y="3100779"/>
                  <a:pt x="3502254" y="3102175"/>
                </a:cubicBezTo>
                <a:close/>
                <a:moveTo>
                  <a:pt x="7420645" y="3100081"/>
                </a:moveTo>
                <a:cubicBezTo>
                  <a:pt x="7418784" y="3100081"/>
                  <a:pt x="7417852" y="3101944"/>
                  <a:pt x="7417852" y="3105667"/>
                </a:cubicBezTo>
                <a:lnTo>
                  <a:pt x="7429024" y="3105667"/>
                </a:lnTo>
                <a:cubicBezTo>
                  <a:pt x="7425299" y="3101944"/>
                  <a:pt x="7422506" y="3100081"/>
                  <a:pt x="7420645" y="3100081"/>
                </a:cubicBezTo>
                <a:close/>
                <a:moveTo>
                  <a:pt x="6760132" y="3098685"/>
                </a:moveTo>
                <a:cubicBezTo>
                  <a:pt x="6759200" y="3099616"/>
                  <a:pt x="6758736" y="3101944"/>
                  <a:pt x="6758736" y="3105667"/>
                </a:cubicBezTo>
                <a:cubicBezTo>
                  <a:pt x="6758736" y="3113115"/>
                  <a:pt x="6758736" y="3116838"/>
                  <a:pt x="6758736" y="3116838"/>
                </a:cubicBezTo>
                <a:cubicBezTo>
                  <a:pt x="6758736" y="3116838"/>
                  <a:pt x="6760598" y="3114977"/>
                  <a:pt x="6764321" y="3111253"/>
                </a:cubicBezTo>
                <a:cubicBezTo>
                  <a:pt x="6768044" y="3107529"/>
                  <a:pt x="6768044" y="3103806"/>
                  <a:pt x="6764321" y="3100081"/>
                </a:cubicBezTo>
                <a:cubicBezTo>
                  <a:pt x="6762460" y="3098219"/>
                  <a:pt x="6761064" y="3097754"/>
                  <a:pt x="6760132" y="3098685"/>
                </a:cubicBezTo>
                <a:close/>
                <a:moveTo>
                  <a:pt x="2971610" y="3094495"/>
                </a:moveTo>
                <a:lnTo>
                  <a:pt x="2971610" y="3105667"/>
                </a:lnTo>
                <a:cubicBezTo>
                  <a:pt x="2956714" y="3105667"/>
                  <a:pt x="2960439" y="3113115"/>
                  <a:pt x="2982780" y="3128010"/>
                </a:cubicBezTo>
                <a:lnTo>
                  <a:pt x="3027468" y="3128010"/>
                </a:lnTo>
                <a:cubicBezTo>
                  <a:pt x="3027468" y="3128010"/>
                  <a:pt x="3025605" y="3124286"/>
                  <a:pt x="3021882" y="3116838"/>
                </a:cubicBezTo>
                <a:cubicBezTo>
                  <a:pt x="3018158" y="3109392"/>
                  <a:pt x="3012571" y="3105667"/>
                  <a:pt x="3005124" y="3105667"/>
                </a:cubicBezTo>
                <a:cubicBezTo>
                  <a:pt x="2997677" y="3105667"/>
                  <a:pt x="2990228" y="3105667"/>
                  <a:pt x="2982780" y="3105667"/>
                </a:cubicBezTo>
                <a:close/>
                <a:moveTo>
                  <a:pt x="2602952" y="3094495"/>
                </a:moveTo>
                <a:lnTo>
                  <a:pt x="2647637" y="3116838"/>
                </a:lnTo>
                <a:lnTo>
                  <a:pt x="2714666" y="3139181"/>
                </a:lnTo>
                <a:cubicBezTo>
                  <a:pt x="2737010" y="3139181"/>
                  <a:pt x="2755628" y="3139181"/>
                  <a:pt x="2770524" y="3139181"/>
                </a:cubicBezTo>
                <a:cubicBezTo>
                  <a:pt x="2770524" y="3131734"/>
                  <a:pt x="2766799" y="3128010"/>
                  <a:pt x="2759353" y="3128010"/>
                </a:cubicBezTo>
                <a:cubicBezTo>
                  <a:pt x="2766799" y="3120563"/>
                  <a:pt x="2766799" y="3114977"/>
                  <a:pt x="2759353" y="3111253"/>
                </a:cubicBezTo>
                <a:cubicBezTo>
                  <a:pt x="2751905" y="3107529"/>
                  <a:pt x="2744457" y="3105667"/>
                  <a:pt x="2737010" y="3105667"/>
                </a:cubicBezTo>
                <a:cubicBezTo>
                  <a:pt x="2729562" y="3105667"/>
                  <a:pt x="2720251" y="3103806"/>
                  <a:pt x="2709080" y="3100081"/>
                </a:cubicBezTo>
                <a:cubicBezTo>
                  <a:pt x="2697909" y="3096356"/>
                  <a:pt x="2688599" y="3094495"/>
                  <a:pt x="2681152" y="3094495"/>
                </a:cubicBezTo>
                <a:close/>
                <a:moveTo>
                  <a:pt x="2580609" y="3094495"/>
                </a:moveTo>
                <a:lnTo>
                  <a:pt x="2569439" y="3105667"/>
                </a:lnTo>
                <a:cubicBezTo>
                  <a:pt x="2569439" y="3105667"/>
                  <a:pt x="2573161" y="3105667"/>
                  <a:pt x="2580609" y="3105667"/>
                </a:cubicBezTo>
                <a:cubicBezTo>
                  <a:pt x="2588056" y="3105667"/>
                  <a:pt x="2591781" y="3105667"/>
                  <a:pt x="2591781" y="3105667"/>
                </a:cubicBezTo>
                <a:cubicBezTo>
                  <a:pt x="2591781" y="3098219"/>
                  <a:pt x="2588056" y="3094495"/>
                  <a:pt x="2580609" y="3094495"/>
                </a:cubicBezTo>
                <a:close/>
                <a:moveTo>
                  <a:pt x="1737164" y="3094495"/>
                </a:moveTo>
                <a:cubicBezTo>
                  <a:pt x="1744611" y="3094495"/>
                  <a:pt x="1753921" y="3098219"/>
                  <a:pt x="1765091" y="3105667"/>
                </a:cubicBezTo>
                <a:cubicBezTo>
                  <a:pt x="1772539" y="3113115"/>
                  <a:pt x="1779987" y="3116838"/>
                  <a:pt x="1787435" y="3116838"/>
                </a:cubicBezTo>
                <a:lnTo>
                  <a:pt x="1910322" y="3172695"/>
                </a:lnTo>
                <a:cubicBezTo>
                  <a:pt x="1880531" y="3172695"/>
                  <a:pt x="1891701" y="3183868"/>
                  <a:pt x="1943836" y="3206211"/>
                </a:cubicBezTo>
                <a:cubicBezTo>
                  <a:pt x="1973627" y="3213657"/>
                  <a:pt x="1988522" y="3221106"/>
                  <a:pt x="1988522" y="3228553"/>
                </a:cubicBezTo>
                <a:cubicBezTo>
                  <a:pt x="1995968" y="3228553"/>
                  <a:pt x="2003416" y="3228553"/>
                  <a:pt x="2010864" y="3228553"/>
                </a:cubicBezTo>
                <a:cubicBezTo>
                  <a:pt x="2018311" y="3228553"/>
                  <a:pt x="2022036" y="3228553"/>
                  <a:pt x="2022036" y="3228553"/>
                </a:cubicBezTo>
                <a:cubicBezTo>
                  <a:pt x="2022036" y="3228553"/>
                  <a:pt x="2018311" y="3232277"/>
                  <a:pt x="2010864" y="3239725"/>
                </a:cubicBezTo>
                <a:cubicBezTo>
                  <a:pt x="1995968" y="3239725"/>
                  <a:pt x="1984797" y="3236000"/>
                  <a:pt x="1977350" y="3228553"/>
                </a:cubicBezTo>
                <a:lnTo>
                  <a:pt x="1955006" y="3217382"/>
                </a:lnTo>
                <a:cubicBezTo>
                  <a:pt x="1940112" y="3217382"/>
                  <a:pt x="1928940" y="3215520"/>
                  <a:pt x="1921492" y="3211796"/>
                </a:cubicBezTo>
                <a:cubicBezTo>
                  <a:pt x="1914045" y="3208072"/>
                  <a:pt x="1902874" y="3202486"/>
                  <a:pt x="1887978" y="3195039"/>
                </a:cubicBezTo>
                <a:cubicBezTo>
                  <a:pt x="1873083" y="3187591"/>
                  <a:pt x="1861912" y="3180143"/>
                  <a:pt x="1854464" y="3172695"/>
                </a:cubicBezTo>
                <a:cubicBezTo>
                  <a:pt x="1847015" y="3165249"/>
                  <a:pt x="1837707" y="3157800"/>
                  <a:pt x="1826535" y="3150352"/>
                </a:cubicBezTo>
                <a:cubicBezTo>
                  <a:pt x="1815364" y="3142906"/>
                  <a:pt x="1806055" y="3139181"/>
                  <a:pt x="1798607" y="3139181"/>
                </a:cubicBezTo>
                <a:cubicBezTo>
                  <a:pt x="1791158" y="3139181"/>
                  <a:pt x="1779987" y="3135457"/>
                  <a:pt x="1765091" y="3128010"/>
                </a:cubicBezTo>
                <a:lnTo>
                  <a:pt x="1731577" y="3105667"/>
                </a:lnTo>
                <a:cubicBezTo>
                  <a:pt x="1724130" y="3105667"/>
                  <a:pt x="1720406" y="3105667"/>
                  <a:pt x="1720406" y="3105667"/>
                </a:cubicBezTo>
                <a:cubicBezTo>
                  <a:pt x="1724130" y="3098219"/>
                  <a:pt x="1729716" y="3094495"/>
                  <a:pt x="1737164" y="3094495"/>
                </a:cubicBezTo>
                <a:close/>
                <a:moveTo>
                  <a:pt x="1564005" y="3094495"/>
                </a:moveTo>
                <a:lnTo>
                  <a:pt x="1597520" y="3105667"/>
                </a:lnTo>
                <a:lnTo>
                  <a:pt x="1642206" y="3128010"/>
                </a:lnTo>
                <a:cubicBezTo>
                  <a:pt x="1649654" y="3128010"/>
                  <a:pt x="1653377" y="3129872"/>
                  <a:pt x="1653377" y="3133595"/>
                </a:cubicBezTo>
                <a:cubicBezTo>
                  <a:pt x="1653377" y="3137320"/>
                  <a:pt x="1655240" y="3139181"/>
                  <a:pt x="1658963" y="3139181"/>
                </a:cubicBezTo>
                <a:cubicBezTo>
                  <a:pt x="1662686" y="3139181"/>
                  <a:pt x="1668272" y="3142906"/>
                  <a:pt x="1675720" y="3150352"/>
                </a:cubicBezTo>
                <a:cubicBezTo>
                  <a:pt x="1690616" y="3157800"/>
                  <a:pt x="1698063" y="3161524"/>
                  <a:pt x="1698063" y="3161524"/>
                </a:cubicBezTo>
                <a:lnTo>
                  <a:pt x="1686891" y="3161524"/>
                </a:lnTo>
                <a:cubicBezTo>
                  <a:pt x="1686891" y="3161524"/>
                  <a:pt x="1675720" y="3157800"/>
                  <a:pt x="1653377" y="3150352"/>
                </a:cubicBezTo>
                <a:cubicBezTo>
                  <a:pt x="1631035" y="3142906"/>
                  <a:pt x="1612415" y="3135457"/>
                  <a:pt x="1597520" y="3128010"/>
                </a:cubicBezTo>
                <a:lnTo>
                  <a:pt x="1575178" y="3116838"/>
                </a:lnTo>
                <a:cubicBezTo>
                  <a:pt x="1575178" y="3116838"/>
                  <a:pt x="1571453" y="3113115"/>
                  <a:pt x="1564005" y="3105667"/>
                </a:cubicBezTo>
                <a:close/>
                <a:moveTo>
                  <a:pt x="3967267" y="3086116"/>
                </a:moveTo>
                <a:cubicBezTo>
                  <a:pt x="3964474" y="3086116"/>
                  <a:pt x="3962147" y="3087049"/>
                  <a:pt x="3960283" y="3088910"/>
                </a:cubicBezTo>
                <a:cubicBezTo>
                  <a:pt x="3956560" y="3092633"/>
                  <a:pt x="3958422" y="3094495"/>
                  <a:pt x="3965870" y="3094495"/>
                </a:cubicBezTo>
                <a:lnTo>
                  <a:pt x="3988213" y="3094495"/>
                </a:lnTo>
                <a:cubicBezTo>
                  <a:pt x="3988213" y="3094495"/>
                  <a:pt x="3984488" y="3092633"/>
                  <a:pt x="3977042" y="3088910"/>
                </a:cubicBezTo>
                <a:cubicBezTo>
                  <a:pt x="3973317" y="3087049"/>
                  <a:pt x="3970060" y="3086116"/>
                  <a:pt x="3967267" y="3086116"/>
                </a:cubicBezTo>
                <a:close/>
                <a:moveTo>
                  <a:pt x="8356256" y="3083324"/>
                </a:moveTo>
                <a:cubicBezTo>
                  <a:pt x="8363704" y="3083324"/>
                  <a:pt x="8367426" y="3085186"/>
                  <a:pt x="8367426" y="3088910"/>
                </a:cubicBezTo>
                <a:cubicBezTo>
                  <a:pt x="8367426" y="3092633"/>
                  <a:pt x="8363704" y="3094495"/>
                  <a:pt x="8356256" y="3094495"/>
                </a:cubicBezTo>
                <a:cubicBezTo>
                  <a:pt x="8356256" y="3087049"/>
                  <a:pt x="8356256" y="3083324"/>
                  <a:pt x="8356256" y="3083324"/>
                </a:cubicBezTo>
                <a:close/>
                <a:moveTo>
                  <a:pt x="6836936" y="3083324"/>
                </a:moveTo>
                <a:cubicBezTo>
                  <a:pt x="6836936" y="3090772"/>
                  <a:pt x="6836936" y="3094495"/>
                  <a:pt x="6836936" y="3094495"/>
                </a:cubicBezTo>
                <a:cubicBezTo>
                  <a:pt x="6836936" y="3094495"/>
                  <a:pt x="6840658" y="3094495"/>
                  <a:pt x="6848108" y="3094495"/>
                </a:cubicBezTo>
                <a:lnTo>
                  <a:pt x="6848108" y="3083324"/>
                </a:lnTo>
                <a:close/>
                <a:moveTo>
                  <a:pt x="2865481" y="3083324"/>
                </a:moveTo>
                <a:cubicBezTo>
                  <a:pt x="2861757" y="3083324"/>
                  <a:pt x="2859895" y="3087049"/>
                  <a:pt x="2859895" y="3094495"/>
                </a:cubicBezTo>
                <a:lnTo>
                  <a:pt x="2871066" y="3094495"/>
                </a:lnTo>
                <a:lnTo>
                  <a:pt x="2882238" y="3094495"/>
                </a:lnTo>
                <a:cubicBezTo>
                  <a:pt x="2874791" y="3087049"/>
                  <a:pt x="2869204" y="3083324"/>
                  <a:pt x="2865481" y="3083324"/>
                </a:cubicBezTo>
                <a:close/>
                <a:moveTo>
                  <a:pt x="6811800" y="3077739"/>
                </a:moveTo>
                <a:cubicBezTo>
                  <a:pt x="6809938" y="3077739"/>
                  <a:pt x="6807146" y="3079601"/>
                  <a:pt x="6803421" y="3083324"/>
                </a:cubicBezTo>
                <a:lnTo>
                  <a:pt x="6814594" y="3083324"/>
                </a:lnTo>
                <a:cubicBezTo>
                  <a:pt x="6814594" y="3079601"/>
                  <a:pt x="6813662" y="3077739"/>
                  <a:pt x="6811800" y="3077739"/>
                </a:cubicBezTo>
                <a:close/>
                <a:moveTo>
                  <a:pt x="9395201" y="3072153"/>
                </a:moveTo>
                <a:cubicBezTo>
                  <a:pt x="9402650" y="3072153"/>
                  <a:pt x="9410096" y="3074015"/>
                  <a:pt x="9417544" y="3077738"/>
                </a:cubicBezTo>
                <a:cubicBezTo>
                  <a:pt x="9424993" y="3081462"/>
                  <a:pt x="9428716" y="3083324"/>
                  <a:pt x="9428716" y="3083324"/>
                </a:cubicBezTo>
                <a:close/>
                <a:moveTo>
                  <a:pt x="8278055" y="3072153"/>
                </a:moveTo>
                <a:lnTo>
                  <a:pt x="8266883" y="3083324"/>
                </a:lnTo>
                <a:lnTo>
                  <a:pt x="8289226" y="3083324"/>
                </a:lnTo>
                <a:cubicBezTo>
                  <a:pt x="8289226" y="3083324"/>
                  <a:pt x="8287364" y="3081462"/>
                  <a:pt x="8283640" y="3077738"/>
                </a:cubicBezTo>
                <a:cubicBezTo>
                  <a:pt x="8279916" y="3074015"/>
                  <a:pt x="8278055" y="3072153"/>
                  <a:pt x="8278055" y="3072153"/>
                </a:cubicBezTo>
                <a:close/>
                <a:moveTo>
                  <a:pt x="7317309" y="3072153"/>
                </a:moveTo>
                <a:lnTo>
                  <a:pt x="7317309" y="3083324"/>
                </a:lnTo>
                <a:cubicBezTo>
                  <a:pt x="7317309" y="3090772"/>
                  <a:pt x="7315446" y="3094495"/>
                  <a:pt x="7311723" y="3094495"/>
                </a:cubicBezTo>
                <a:cubicBezTo>
                  <a:pt x="7308000" y="3094495"/>
                  <a:pt x="7306136" y="3090772"/>
                  <a:pt x="7306136" y="3083324"/>
                </a:cubicBezTo>
                <a:cubicBezTo>
                  <a:pt x="7306136" y="3075876"/>
                  <a:pt x="7309862" y="3072153"/>
                  <a:pt x="7317309" y="3072153"/>
                </a:cubicBezTo>
                <a:close/>
                <a:moveTo>
                  <a:pt x="7283795" y="3072153"/>
                </a:moveTo>
                <a:cubicBezTo>
                  <a:pt x="7291242" y="3072153"/>
                  <a:pt x="7294966" y="3072153"/>
                  <a:pt x="7294966" y="3072153"/>
                </a:cubicBezTo>
                <a:lnTo>
                  <a:pt x="7272622" y="3083324"/>
                </a:lnTo>
                <a:cubicBezTo>
                  <a:pt x="7272622" y="3083324"/>
                  <a:pt x="7272622" y="3081462"/>
                  <a:pt x="7272622" y="3077738"/>
                </a:cubicBezTo>
                <a:cubicBezTo>
                  <a:pt x="7272622" y="3074015"/>
                  <a:pt x="7276346" y="3072153"/>
                  <a:pt x="7283795" y="3072153"/>
                </a:cubicBezTo>
                <a:close/>
                <a:moveTo>
                  <a:pt x="3910012" y="3072153"/>
                </a:moveTo>
                <a:lnTo>
                  <a:pt x="3921183" y="3083324"/>
                </a:lnTo>
                <a:lnTo>
                  <a:pt x="3932356" y="3083324"/>
                </a:lnTo>
                <a:cubicBezTo>
                  <a:pt x="3932356" y="3075876"/>
                  <a:pt x="3928631" y="3072153"/>
                  <a:pt x="3921183" y="3072153"/>
                </a:cubicBezTo>
                <a:cubicBezTo>
                  <a:pt x="3913737" y="3072153"/>
                  <a:pt x="3910012" y="3072153"/>
                  <a:pt x="3910012" y="3072153"/>
                </a:cubicBezTo>
                <a:close/>
                <a:moveTo>
                  <a:pt x="2882238" y="3072153"/>
                </a:moveTo>
                <a:lnTo>
                  <a:pt x="2904582" y="3094495"/>
                </a:lnTo>
                <a:lnTo>
                  <a:pt x="2938096" y="3094495"/>
                </a:lnTo>
                <a:lnTo>
                  <a:pt x="2926925" y="3083324"/>
                </a:lnTo>
                <a:lnTo>
                  <a:pt x="2904582" y="3083324"/>
                </a:lnTo>
                <a:close/>
                <a:moveTo>
                  <a:pt x="2211952" y="3072153"/>
                </a:moveTo>
                <a:lnTo>
                  <a:pt x="2211952" y="3083324"/>
                </a:lnTo>
                <a:lnTo>
                  <a:pt x="2223122" y="3094495"/>
                </a:lnTo>
                <a:close/>
                <a:moveTo>
                  <a:pt x="2591781" y="3060981"/>
                </a:moveTo>
                <a:cubicBezTo>
                  <a:pt x="2584333" y="3060981"/>
                  <a:pt x="2580609" y="3062842"/>
                  <a:pt x="2580609" y="3066567"/>
                </a:cubicBezTo>
                <a:cubicBezTo>
                  <a:pt x="2580609" y="3070292"/>
                  <a:pt x="2584333" y="3072153"/>
                  <a:pt x="2591781" y="3072153"/>
                </a:cubicBezTo>
                <a:close/>
                <a:moveTo>
                  <a:pt x="8322740" y="3049810"/>
                </a:moveTo>
                <a:lnTo>
                  <a:pt x="8322740" y="3083324"/>
                </a:lnTo>
                <a:lnTo>
                  <a:pt x="8322740" y="3094495"/>
                </a:lnTo>
                <a:cubicBezTo>
                  <a:pt x="8322740" y="3101943"/>
                  <a:pt x="8337636" y="3105667"/>
                  <a:pt x="8367426" y="3105667"/>
                </a:cubicBezTo>
                <a:cubicBezTo>
                  <a:pt x="8374874" y="3105667"/>
                  <a:pt x="8382322" y="3105667"/>
                  <a:pt x="8389770" y="3105667"/>
                </a:cubicBezTo>
                <a:cubicBezTo>
                  <a:pt x="8397217" y="3105667"/>
                  <a:pt x="8404664" y="3105667"/>
                  <a:pt x="8412113" y="3105667"/>
                </a:cubicBezTo>
                <a:cubicBezTo>
                  <a:pt x="8427007" y="3105667"/>
                  <a:pt x="8434455" y="3105667"/>
                  <a:pt x="8434455" y="3105667"/>
                </a:cubicBezTo>
                <a:lnTo>
                  <a:pt x="8423284" y="3094495"/>
                </a:lnTo>
                <a:lnTo>
                  <a:pt x="8412113" y="3094495"/>
                </a:lnTo>
                <a:lnTo>
                  <a:pt x="8400941" y="3094495"/>
                </a:lnTo>
                <a:cubicBezTo>
                  <a:pt x="8400941" y="3087049"/>
                  <a:pt x="8395356" y="3083324"/>
                  <a:pt x="8384184" y="3083324"/>
                </a:cubicBezTo>
                <a:cubicBezTo>
                  <a:pt x="8373012" y="3083324"/>
                  <a:pt x="8365564" y="3079599"/>
                  <a:pt x="8361840" y="3072153"/>
                </a:cubicBezTo>
                <a:cubicBezTo>
                  <a:pt x="8358117" y="3064705"/>
                  <a:pt x="8352532" y="3062842"/>
                  <a:pt x="8345083" y="3066567"/>
                </a:cubicBezTo>
                <a:cubicBezTo>
                  <a:pt x="8337636" y="3070292"/>
                  <a:pt x="8333912" y="3068429"/>
                  <a:pt x="8333912" y="3060981"/>
                </a:cubicBezTo>
                <a:cubicBezTo>
                  <a:pt x="8333912" y="3060981"/>
                  <a:pt x="8332050" y="3059119"/>
                  <a:pt x="8328326" y="3055396"/>
                </a:cubicBezTo>
                <a:cubicBezTo>
                  <a:pt x="8324603" y="3051671"/>
                  <a:pt x="8322740" y="3049810"/>
                  <a:pt x="8322740" y="3049810"/>
                </a:cubicBezTo>
                <a:close/>
                <a:moveTo>
                  <a:pt x="2938096" y="3049810"/>
                </a:moveTo>
                <a:lnTo>
                  <a:pt x="2949268" y="3049810"/>
                </a:lnTo>
                <a:lnTo>
                  <a:pt x="2949268" y="3060981"/>
                </a:lnTo>
                <a:cubicBezTo>
                  <a:pt x="2941820" y="3060981"/>
                  <a:pt x="2938096" y="3057258"/>
                  <a:pt x="2938096" y="3049810"/>
                </a:cubicBezTo>
                <a:close/>
                <a:moveTo>
                  <a:pt x="2535923" y="3049810"/>
                </a:moveTo>
                <a:cubicBezTo>
                  <a:pt x="2535923" y="3049810"/>
                  <a:pt x="2537785" y="3051671"/>
                  <a:pt x="2541509" y="3055396"/>
                </a:cubicBezTo>
                <a:cubicBezTo>
                  <a:pt x="2545234" y="3059119"/>
                  <a:pt x="2547095" y="3059119"/>
                  <a:pt x="2547095" y="3055396"/>
                </a:cubicBezTo>
                <a:cubicBezTo>
                  <a:pt x="2547095" y="3051671"/>
                  <a:pt x="2547095" y="3049810"/>
                  <a:pt x="2547095" y="3049810"/>
                </a:cubicBezTo>
                <a:close/>
                <a:moveTo>
                  <a:pt x="1586349" y="3049810"/>
                </a:moveTo>
                <a:cubicBezTo>
                  <a:pt x="1593796" y="3049810"/>
                  <a:pt x="1604967" y="3053533"/>
                  <a:pt x="1619863" y="3060981"/>
                </a:cubicBezTo>
                <a:cubicBezTo>
                  <a:pt x="1627311" y="3068429"/>
                  <a:pt x="1632897" y="3074015"/>
                  <a:pt x="1636620" y="3077738"/>
                </a:cubicBezTo>
                <a:cubicBezTo>
                  <a:pt x="1640344" y="3081462"/>
                  <a:pt x="1642206" y="3083324"/>
                  <a:pt x="1642206" y="3083324"/>
                </a:cubicBezTo>
                <a:lnTo>
                  <a:pt x="1608690" y="3083324"/>
                </a:lnTo>
                <a:cubicBezTo>
                  <a:pt x="1601244" y="3083324"/>
                  <a:pt x="1593796" y="3081462"/>
                  <a:pt x="1586349" y="3077738"/>
                </a:cubicBezTo>
                <a:cubicBezTo>
                  <a:pt x="1578901" y="3074015"/>
                  <a:pt x="1575178" y="3070292"/>
                  <a:pt x="1575178" y="3066567"/>
                </a:cubicBezTo>
                <a:cubicBezTo>
                  <a:pt x="1575178" y="3062842"/>
                  <a:pt x="1575178" y="3060981"/>
                  <a:pt x="1575178" y="3060981"/>
                </a:cubicBezTo>
                <a:close/>
                <a:moveTo>
                  <a:pt x="9350516" y="3038638"/>
                </a:moveTo>
                <a:lnTo>
                  <a:pt x="9361687" y="3060981"/>
                </a:lnTo>
                <a:lnTo>
                  <a:pt x="9339343" y="3060981"/>
                </a:lnTo>
                <a:cubicBezTo>
                  <a:pt x="9331896" y="3053533"/>
                  <a:pt x="9330036" y="3047948"/>
                  <a:pt x="9333759" y="3044224"/>
                </a:cubicBezTo>
                <a:cubicBezTo>
                  <a:pt x="9337482" y="3040499"/>
                  <a:pt x="9343066" y="3038638"/>
                  <a:pt x="9350516" y="3038638"/>
                </a:cubicBezTo>
                <a:close/>
                <a:moveTo>
                  <a:pt x="9004200" y="3038638"/>
                </a:moveTo>
                <a:cubicBezTo>
                  <a:pt x="8996752" y="3038638"/>
                  <a:pt x="8993029" y="3042362"/>
                  <a:pt x="8993029" y="3049810"/>
                </a:cubicBezTo>
                <a:lnTo>
                  <a:pt x="9048886" y="3072153"/>
                </a:lnTo>
                <a:cubicBezTo>
                  <a:pt x="9056334" y="3072153"/>
                  <a:pt x="9058195" y="3070292"/>
                  <a:pt x="9054472" y="3066567"/>
                </a:cubicBezTo>
                <a:cubicBezTo>
                  <a:pt x="9050748" y="3062842"/>
                  <a:pt x="9043300" y="3059119"/>
                  <a:pt x="9032129" y="3055396"/>
                </a:cubicBezTo>
                <a:cubicBezTo>
                  <a:pt x="9020957" y="3051671"/>
                  <a:pt x="9015372" y="3047948"/>
                  <a:pt x="9015372" y="3044224"/>
                </a:cubicBezTo>
                <a:cubicBezTo>
                  <a:pt x="9015372" y="3040499"/>
                  <a:pt x="9011647" y="3038638"/>
                  <a:pt x="9004200" y="3038638"/>
                </a:cubicBezTo>
                <a:close/>
                <a:moveTo>
                  <a:pt x="8959515" y="3038638"/>
                </a:moveTo>
                <a:lnTo>
                  <a:pt x="8970686" y="3049810"/>
                </a:lnTo>
                <a:cubicBezTo>
                  <a:pt x="8978133" y="3049810"/>
                  <a:pt x="8981856" y="3049810"/>
                  <a:pt x="8981856" y="3049810"/>
                </a:cubicBezTo>
                <a:cubicBezTo>
                  <a:pt x="8981856" y="3049810"/>
                  <a:pt x="8978133" y="3046085"/>
                  <a:pt x="8970686" y="3038638"/>
                </a:cubicBezTo>
                <a:close/>
                <a:moveTo>
                  <a:pt x="7082708" y="3038638"/>
                </a:moveTo>
                <a:lnTo>
                  <a:pt x="7116223" y="3049810"/>
                </a:lnTo>
                <a:lnTo>
                  <a:pt x="7127394" y="3049810"/>
                </a:lnTo>
                <a:lnTo>
                  <a:pt x="7138565" y="3060981"/>
                </a:lnTo>
                <a:cubicBezTo>
                  <a:pt x="7146014" y="3068429"/>
                  <a:pt x="7151599" y="3074015"/>
                  <a:pt x="7155322" y="3077738"/>
                </a:cubicBezTo>
                <a:cubicBezTo>
                  <a:pt x="7159046" y="3081462"/>
                  <a:pt x="7172080" y="3083324"/>
                  <a:pt x="7194422" y="3083324"/>
                </a:cubicBezTo>
                <a:cubicBezTo>
                  <a:pt x="7201872" y="3083324"/>
                  <a:pt x="7209318" y="3083324"/>
                  <a:pt x="7216766" y="3083324"/>
                </a:cubicBezTo>
                <a:cubicBezTo>
                  <a:pt x="7224213" y="3083324"/>
                  <a:pt x="7227938" y="3083324"/>
                  <a:pt x="7227938" y="3083324"/>
                </a:cubicBezTo>
                <a:cubicBezTo>
                  <a:pt x="7235386" y="3090772"/>
                  <a:pt x="7239108" y="3092633"/>
                  <a:pt x="7239108" y="3088910"/>
                </a:cubicBezTo>
                <a:cubicBezTo>
                  <a:pt x="7239108" y="3085186"/>
                  <a:pt x="7246556" y="3087049"/>
                  <a:pt x="7261452" y="3094495"/>
                </a:cubicBezTo>
                <a:cubicBezTo>
                  <a:pt x="7268900" y="3094495"/>
                  <a:pt x="7278209" y="3096356"/>
                  <a:pt x="7289380" y="3100081"/>
                </a:cubicBezTo>
                <a:cubicBezTo>
                  <a:pt x="7300552" y="3103806"/>
                  <a:pt x="7309862" y="3105667"/>
                  <a:pt x="7317309" y="3105667"/>
                </a:cubicBezTo>
                <a:lnTo>
                  <a:pt x="7328480" y="3105667"/>
                </a:lnTo>
                <a:cubicBezTo>
                  <a:pt x="7321032" y="3098219"/>
                  <a:pt x="7328480" y="3094495"/>
                  <a:pt x="7350823" y="3094495"/>
                </a:cubicBezTo>
                <a:lnTo>
                  <a:pt x="7373166" y="3094495"/>
                </a:lnTo>
                <a:cubicBezTo>
                  <a:pt x="7373166" y="3087049"/>
                  <a:pt x="7369443" y="3083324"/>
                  <a:pt x="7361994" y="3083324"/>
                </a:cubicBezTo>
                <a:cubicBezTo>
                  <a:pt x="7354546" y="3083324"/>
                  <a:pt x="7350823" y="3083324"/>
                  <a:pt x="7350823" y="3083324"/>
                </a:cubicBezTo>
                <a:cubicBezTo>
                  <a:pt x="7343376" y="3083324"/>
                  <a:pt x="7335929" y="3079599"/>
                  <a:pt x="7328480" y="3072153"/>
                </a:cubicBezTo>
                <a:lnTo>
                  <a:pt x="7317309" y="3072153"/>
                </a:lnTo>
                <a:lnTo>
                  <a:pt x="7311723" y="3072153"/>
                </a:lnTo>
                <a:cubicBezTo>
                  <a:pt x="7308000" y="3072153"/>
                  <a:pt x="7306136" y="3072153"/>
                  <a:pt x="7306136" y="3072153"/>
                </a:cubicBezTo>
                <a:cubicBezTo>
                  <a:pt x="7298689" y="3072153"/>
                  <a:pt x="7294966" y="3070292"/>
                  <a:pt x="7294966" y="3066567"/>
                </a:cubicBezTo>
                <a:cubicBezTo>
                  <a:pt x="7294966" y="3062842"/>
                  <a:pt x="7287518" y="3060981"/>
                  <a:pt x="7272622" y="3060981"/>
                </a:cubicBezTo>
                <a:cubicBezTo>
                  <a:pt x="7257728" y="3060981"/>
                  <a:pt x="7250280" y="3062842"/>
                  <a:pt x="7250280" y="3066567"/>
                </a:cubicBezTo>
                <a:cubicBezTo>
                  <a:pt x="7250280" y="3070292"/>
                  <a:pt x="7248418" y="3072153"/>
                  <a:pt x="7244695" y="3072153"/>
                </a:cubicBezTo>
                <a:cubicBezTo>
                  <a:pt x="7240972" y="3072153"/>
                  <a:pt x="7239108" y="3068429"/>
                  <a:pt x="7239108" y="3060981"/>
                </a:cubicBezTo>
                <a:cubicBezTo>
                  <a:pt x="7224213" y="3068429"/>
                  <a:pt x="7201872" y="3068429"/>
                  <a:pt x="7172080" y="3060981"/>
                </a:cubicBezTo>
                <a:cubicBezTo>
                  <a:pt x="7157185" y="3053533"/>
                  <a:pt x="7147874" y="3051671"/>
                  <a:pt x="7144151" y="3055396"/>
                </a:cubicBezTo>
                <a:cubicBezTo>
                  <a:pt x="7140428" y="3059119"/>
                  <a:pt x="7136704" y="3057258"/>
                  <a:pt x="7132980" y="3049810"/>
                </a:cubicBezTo>
                <a:cubicBezTo>
                  <a:pt x="7129257" y="3042362"/>
                  <a:pt x="7119946" y="3038638"/>
                  <a:pt x="7105051" y="3038638"/>
                </a:cubicBezTo>
                <a:cubicBezTo>
                  <a:pt x="7090157" y="3038638"/>
                  <a:pt x="7082708" y="3038638"/>
                  <a:pt x="7082708" y="3038638"/>
                </a:cubicBezTo>
                <a:close/>
                <a:moveTo>
                  <a:pt x="3058189" y="3033053"/>
                </a:moveTo>
                <a:cubicBezTo>
                  <a:pt x="3056327" y="3033053"/>
                  <a:pt x="3053534" y="3034914"/>
                  <a:pt x="3049810" y="3038638"/>
                </a:cubicBezTo>
                <a:lnTo>
                  <a:pt x="3060981" y="3038638"/>
                </a:lnTo>
                <a:cubicBezTo>
                  <a:pt x="3060981" y="3034914"/>
                  <a:pt x="3060050" y="3033053"/>
                  <a:pt x="3058189" y="3033053"/>
                </a:cubicBezTo>
                <a:close/>
                <a:moveTo>
                  <a:pt x="9372859" y="3027467"/>
                </a:moveTo>
                <a:cubicBezTo>
                  <a:pt x="9410096" y="3027467"/>
                  <a:pt x="9428716" y="3034914"/>
                  <a:pt x="9428716" y="3049810"/>
                </a:cubicBezTo>
                <a:lnTo>
                  <a:pt x="9417544" y="3038638"/>
                </a:lnTo>
                <a:cubicBezTo>
                  <a:pt x="9410096" y="3038638"/>
                  <a:pt x="9398924" y="3038638"/>
                  <a:pt x="9384030" y="3038638"/>
                </a:cubicBezTo>
                <a:close/>
                <a:moveTo>
                  <a:pt x="9227629" y="3027467"/>
                </a:moveTo>
                <a:cubicBezTo>
                  <a:pt x="9235078" y="3027467"/>
                  <a:pt x="9242524" y="3027467"/>
                  <a:pt x="9249972" y="3027467"/>
                </a:cubicBezTo>
                <a:lnTo>
                  <a:pt x="9283486" y="3038638"/>
                </a:lnTo>
                <a:cubicBezTo>
                  <a:pt x="9283486" y="3046085"/>
                  <a:pt x="9272315" y="3046085"/>
                  <a:pt x="9249972" y="3038638"/>
                </a:cubicBezTo>
                <a:close/>
                <a:moveTo>
                  <a:pt x="2435380" y="3027467"/>
                </a:moveTo>
                <a:cubicBezTo>
                  <a:pt x="2442826" y="3034914"/>
                  <a:pt x="2453999" y="3038638"/>
                  <a:pt x="2468894" y="3038638"/>
                </a:cubicBezTo>
                <a:cubicBezTo>
                  <a:pt x="2483790" y="3038638"/>
                  <a:pt x="2494960" y="3042362"/>
                  <a:pt x="2502408" y="3049810"/>
                </a:cubicBezTo>
                <a:lnTo>
                  <a:pt x="2524751" y="3060981"/>
                </a:lnTo>
                <a:cubicBezTo>
                  <a:pt x="2517304" y="3038638"/>
                  <a:pt x="2506133" y="3027467"/>
                  <a:pt x="2491238" y="3027467"/>
                </a:cubicBezTo>
                <a:cubicBezTo>
                  <a:pt x="2476342" y="3034914"/>
                  <a:pt x="2468894" y="3034914"/>
                  <a:pt x="2468894" y="3027467"/>
                </a:cubicBezTo>
                <a:cubicBezTo>
                  <a:pt x="2468894" y="3027467"/>
                  <a:pt x="2467031" y="3027467"/>
                  <a:pt x="2463308" y="3027467"/>
                </a:cubicBezTo>
                <a:cubicBezTo>
                  <a:pt x="2459585" y="3027467"/>
                  <a:pt x="2453999" y="3027467"/>
                  <a:pt x="2446551" y="3027467"/>
                </a:cubicBezTo>
                <a:close/>
                <a:moveTo>
                  <a:pt x="8499250" y="3025233"/>
                </a:moveTo>
                <a:lnTo>
                  <a:pt x="8512655" y="3027467"/>
                </a:lnTo>
                <a:lnTo>
                  <a:pt x="8501484" y="3027467"/>
                </a:lnTo>
                <a:close/>
                <a:moveTo>
                  <a:pt x="8490312" y="3016296"/>
                </a:moveTo>
                <a:lnTo>
                  <a:pt x="8499250" y="3025233"/>
                </a:lnTo>
                <a:lnTo>
                  <a:pt x="8495898" y="3024674"/>
                </a:lnTo>
                <a:cubicBezTo>
                  <a:pt x="8492175" y="3022813"/>
                  <a:pt x="8490312" y="3020019"/>
                  <a:pt x="8490312" y="3016296"/>
                </a:cubicBezTo>
                <a:close/>
                <a:moveTo>
                  <a:pt x="8445627" y="3016296"/>
                </a:moveTo>
                <a:cubicBezTo>
                  <a:pt x="8445627" y="3016296"/>
                  <a:pt x="8445627" y="3020019"/>
                  <a:pt x="8445627" y="3027467"/>
                </a:cubicBezTo>
                <a:cubicBezTo>
                  <a:pt x="8453075" y="3027467"/>
                  <a:pt x="8456798" y="3027467"/>
                  <a:pt x="8456798" y="3027467"/>
                </a:cubicBezTo>
                <a:lnTo>
                  <a:pt x="8467970" y="3027467"/>
                </a:lnTo>
                <a:cubicBezTo>
                  <a:pt x="8467970" y="3020019"/>
                  <a:pt x="8466107" y="3016296"/>
                  <a:pt x="8462384" y="3016296"/>
                </a:cubicBezTo>
                <a:cubicBezTo>
                  <a:pt x="8458661" y="3016296"/>
                  <a:pt x="8454936" y="3016296"/>
                  <a:pt x="8451213" y="3016296"/>
                </a:cubicBezTo>
                <a:cubicBezTo>
                  <a:pt x="8447488" y="3016296"/>
                  <a:pt x="8445627" y="3016296"/>
                  <a:pt x="8445627" y="3016296"/>
                </a:cubicBezTo>
                <a:close/>
                <a:moveTo>
                  <a:pt x="7160908" y="3016296"/>
                </a:moveTo>
                <a:cubicBezTo>
                  <a:pt x="7153460" y="3016296"/>
                  <a:pt x="7149737" y="3020019"/>
                  <a:pt x="7149737" y="3027467"/>
                </a:cubicBezTo>
                <a:cubicBezTo>
                  <a:pt x="7149737" y="3027467"/>
                  <a:pt x="7153460" y="3027467"/>
                  <a:pt x="7160908" y="3027467"/>
                </a:cubicBezTo>
                <a:close/>
                <a:moveTo>
                  <a:pt x="9864402" y="3005124"/>
                </a:moveTo>
                <a:lnTo>
                  <a:pt x="9886745" y="3016296"/>
                </a:lnTo>
                <a:lnTo>
                  <a:pt x="9875574" y="3016296"/>
                </a:lnTo>
                <a:cubicBezTo>
                  <a:pt x="9868125" y="3008848"/>
                  <a:pt x="9864402" y="3005124"/>
                  <a:pt x="9864402" y="3005124"/>
                </a:cubicBezTo>
                <a:close/>
                <a:moveTo>
                  <a:pt x="9294658" y="3005124"/>
                </a:moveTo>
                <a:cubicBezTo>
                  <a:pt x="9302106" y="3005124"/>
                  <a:pt x="9305829" y="3008848"/>
                  <a:pt x="9305829" y="3016296"/>
                </a:cubicBezTo>
                <a:lnTo>
                  <a:pt x="9294658" y="3016296"/>
                </a:lnTo>
                <a:cubicBezTo>
                  <a:pt x="9287209" y="3008848"/>
                  <a:pt x="9287209" y="3005124"/>
                  <a:pt x="9294658" y="3005124"/>
                </a:cubicBezTo>
                <a:close/>
                <a:moveTo>
                  <a:pt x="2893410" y="3005124"/>
                </a:moveTo>
                <a:cubicBezTo>
                  <a:pt x="2900857" y="3005124"/>
                  <a:pt x="2904582" y="3006985"/>
                  <a:pt x="2904582" y="3010710"/>
                </a:cubicBezTo>
                <a:cubicBezTo>
                  <a:pt x="2904582" y="3014434"/>
                  <a:pt x="2900857" y="3016296"/>
                  <a:pt x="2893410" y="3016296"/>
                </a:cubicBezTo>
                <a:lnTo>
                  <a:pt x="2904582" y="3038638"/>
                </a:lnTo>
                <a:lnTo>
                  <a:pt x="2926925" y="3049810"/>
                </a:lnTo>
                <a:cubicBezTo>
                  <a:pt x="2926925" y="3057258"/>
                  <a:pt x="2930648" y="3062842"/>
                  <a:pt x="2938096" y="3066567"/>
                </a:cubicBezTo>
                <a:cubicBezTo>
                  <a:pt x="2945543" y="3070292"/>
                  <a:pt x="2956714" y="3072153"/>
                  <a:pt x="2971610" y="3072153"/>
                </a:cubicBezTo>
                <a:cubicBezTo>
                  <a:pt x="2979058" y="3072153"/>
                  <a:pt x="2984644" y="3074015"/>
                  <a:pt x="2988367" y="3077738"/>
                </a:cubicBezTo>
                <a:cubicBezTo>
                  <a:pt x="2992090" y="3081462"/>
                  <a:pt x="2997677" y="3083324"/>
                  <a:pt x="3005124" y="3083324"/>
                </a:cubicBezTo>
                <a:lnTo>
                  <a:pt x="3016296" y="3083324"/>
                </a:lnTo>
                <a:cubicBezTo>
                  <a:pt x="3023744" y="3075876"/>
                  <a:pt x="3029329" y="3074015"/>
                  <a:pt x="3033054" y="3077738"/>
                </a:cubicBezTo>
                <a:cubicBezTo>
                  <a:pt x="3036778" y="3081462"/>
                  <a:pt x="3044224" y="3083324"/>
                  <a:pt x="3055396" y="3083324"/>
                </a:cubicBezTo>
                <a:cubicBezTo>
                  <a:pt x="3066567" y="3083324"/>
                  <a:pt x="3072153" y="3083324"/>
                  <a:pt x="3072153" y="3083324"/>
                </a:cubicBezTo>
                <a:lnTo>
                  <a:pt x="3060981" y="3094495"/>
                </a:lnTo>
                <a:lnTo>
                  <a:pt x="3049810" y="3105667"/>
                </a:lnTo>
                <a:cubicBezTo>
                  <a:pt x="3057259" y="3105667"/>
                  <a:pt x="3060981" y="3109392"/>
                  <a:pt x="3060981" y="3116838"/>
                </a:cubicBezTo>
                <a:cubicBezTo>
                  <a:pt x="3060981" y="3124286"/>
                  <a:pt x="3068429" y="3131734"/>
                  <a:pt x="3083324" y="3139181"/>
                </a:cubicBezTo>
                <a:cubicBezTo>
                  <a:pt x="3068429" y="3139181"/>
                  <a:pt x="3060981" y="3141043"/>
                  <a:pt x="3060981" y="3144767"/>
                </a:cubicBezTo>
                <a:cubicBezTo>
                  <a:pt x="3060981" y="3148491"/>
                  <a:pt x="3068429" y="3150352"/>
                  <a:pt x="3083324" y="3150352"/>
                </a:cubicBezTo>
                <a:cubicBezTo>
                  <a:pt x="3083324" y="3157800"/>
                  <a:pt x="3087049" y="3161524"/>
                  <a:pt x="3094496" y="3161524"/>
                </a:cubicBezTo>
                <a:cubicBezTo>
                  <a:pt x="3094496" y="3161524"/>
                  <a:pt x="3098220" y="3163386"/>
                  <a:pt x="3105667" y="3167111"/>
                </a:cubicBezTo>
                <a:cubicBezTo>
                  <a:pt x="3113115" y="3170834"/>
                  <a:pt x="3124286" y="3172695"/>
                  <a:pt x="3139181" y="3172695"/>
                </a:cubicBezTo>
                <a:cubicBezTo>
                  <a:pt x="3146629" y="3172695"/>
                  <a:pt x="3154077" y="3174557"/>
                  <a:pt x="3161525" y="3178282"/>
                </a:cubicBezTo>
                <a:cubicBezTo>
                  <a:pt x="3168972" y="3182006"/>
                  <a:pt x="3176420" y="3183868"/>
                  <a:pt x="3183868" y="3183868"/>
                </a:cubicBezTo>
                <a:cubicBezTo>
                  <a:pt x="3191314" y="3206211"/>
                  <a:pt x="3202486" y="3209934"/>
                  <a:pt x="3217382" y="3195039"/>
                </a:cubicBezTo>
                <a:cubicBezTo>
                  <a:pt x="3224830" y="3195039"/>
                  <a:pt x="3230416" y="3196900"/>
                  <a:pt x="3234139" y="3200625"/>
                </a:cubicBezTo>
                <a:cubicBezTo>
                  <a:pt x="3237864" y="3204348"/>
                  <a:pt x="3243450" y="3202486"/>
                  <a:pt x="3250896" y="3195039"/>
                </a:cubicBezTo>
                <a:cubicBezTo>
                  <a:pt x="3258344" y="3195039"/>
                  <a:pt x="3263930" y="3196900"/>
                  <a:pt x="3267653" y="3200625"/>
                </a:cubicBezTo>
                <a:cubicBezTo>
                  <a:pt x="3271378" y="3204348"/>
                  <a:pt x="3273239" y="3206211"/>
                  <a:pt x="3273239" y="3206211"/>
                </a:cubicBezTo>
                <a:cubicBezTo>
                  <a:pt x="3288135" y="3213657"/>
                  <a:pt x="3299307" y="3217382"/>
                  <a:pt x="3306754" y="3217382"/>
                </a:cubicBezTo>
                <a:lnTo>
                  <a:pt x="3306754" y="3206211"/>
                </a:lnTo>
                <a:cubicBezTo>
                  <a:pt x="3299307" y="3206211"/>
                  <a:pt x="3280688" y="3200625"/>
                  <a:pt x="3250896" y="3189452"/>
                </a:cubicBezTo>
                <a:cubicBezTo>
                  <a:pt x="3221107" y="3178282"/>
                  <a:pt x="3202486" y="3168972"/>
                  <a:pt x="3195039" y="3161524"/>
                </a:cubicBezTo>
                <a:lnTo>
                  <a:pt x="3183868" y="3161524"/>
                </a:lnTo>
                <a:cubicBezTo>
                  <a:pt x="3183868" y="3168972"/>
                  <a:pt x="3172697" y="3168972"/>
                  <a:pt x="3150352" y="3161524"/>
                </a:cubicBezTo>
                <a:cubicBezTo>
                  <a:pt x="3150352" y="3161524"/>
                  <a:pt x="3146629" y="3159663"/>
                  <a:pt x="3139181" y="3155938"/>
                </a:cubicBezTo>
                <a:cubicBezTo>
                  <a:pt x="3131735" y="3152215"/>
                  <a:pt x="3128011" y="3150352"/>
                  <a:pt x="3128011" y="3150352"/>
                </a:cubicBezTo>
                <a:cubicBezTo>
                  <a:pt x="3128011" y="3150352"/>
                  <a:pt x="3124286" y="3148491"/>
                  <a:pt x="3116838" y="3144767"/>
                </a:cubicBezTo>
                <a:cubicBezTo>
                  <a:pt x="3109392" y="3141043"/>
                  <a:pt x="3105667" y="3135457"/>
                  <a:pt x="3105667" y="3128010"/>
                </a:cubicBezTo>
                <a:lnTo>
                  <a:pt x="3105667" y="3116838"/>
                </a:lnTo>
                <a:cubicBezTo>
                  <a:pt x="3120563" y="3116838"/>
                  <a:pt x="3135458" y="3120563"/>
                  <a:pt x="3150352" y="3128010"/>
                </a:cubicBezTo>
                <a:cubicBezTo>
                  <a:pt x="3187591" y="3135457"/>
                  <a:pt x="3217382" y="3146629"/>
                  <a:pt x="3239725" y="3161524"/>
                </a:cubicBezTo>
                <a:cubicBezTo>
                  <a:pt x="3247173" y="3168972"/>
                  <a:pt x="3256483" y="3172695"/>
                  <a:pt x="3267653" y="3172695"/>
                </a:cubicBezTo>
                <a:cubicBezTo>
                  <a:pt x="3278825" y="3172695"/>
                  <a:pt x="3288135" y="3172695"/>
                  <a:pt x="3295582" y="3172695"/>
                </a:cubicBezTo>
                <a:lnTo>
                  <a:pt x="3306754" y="3172695"/>
                </a:lnTo>
                <a:cubicBezTo>
                  <a:pt x="3306754" y="3165249"/>
                  <a:pt x="3303029" y="3161524"/>
                  <a:pt x="3295582" y="3161524"/>
                </a:cubicBezTo>
                <a:cubicBezTo>
                  <a:pt x="3288135" y="3161524"/>
                  <a:pt x="3269515" y="3157800"/>
                  <a:pt x="3239725" y="3150352"/>
                </a:cubicBezTo>
                <a:lnTo>
                  <a:pt x="3206211" y="3128010"/>
                </a:lnTo>
                <a:cubicBezTo>
                  <a:pt x="3206211" y="3120563"/>
                  <a:pt x="3208073" y="3116838"/>
                  <a:pt x="3211796" y="3116838"/>
                </a:cubicBezTo>
                <a:cubicBezTo>
                  <a:pt x="3215520" y="3116838"/>
                  <a:pt x="3217382" y="3120563"/>
                  <a:pt x="3217382" y="3128010"/>
                </a:cubicBezTo>
                <a:lnTo>
                  <a:pt x="3228553" y="3128010"/>
                </a:lnTo>
                <a:lnTo>
                  <a:pt x="3250896" y="3128010"/>
                </a:lnTo>
                <a:cubicBezTo>
                  <a:pt x="3258344" y="3135457"/>
                  <a:pt x="3263930" y="3135457"/>
                  <a:pt x="3267653" y="3128010"/>
                </a:cubicBezTo>
                <a:cubicBezTo>
                  <a:pt x="3271378" y="3120563"/>
                  <a:pt x="3276964" y="3120563"/>
                  <a:pt x="3284412" y="3128010"/>
                </a:cubicBezTo>
                <a:lnTo>
                  <a:pt x="3295582" y="3139181"/>
                </a:lnTo>
                <a:lnTo>
                  <a:pt x="3284412" y="3139181"/>
                </a:lnTo>
                <a:lnTo>
                  <a:pt x="3273239" y="3139181"/>
                </a:lnTo>
                <a:cubicBezTo>
                  <a:pt x="3273239" y="3139181"/>
                  <a:pt x="3276964" y="3141043"/>
                  <a:pt x="3284412" y="3144767"/>
                </a:cubicBezTo>
                <a:cubicBezTo>
                  <a:pt x="3291858" y="3148491"/>
                  <a:pt x="3299307" y="3150352"/>
                  <a:pt x="3306754" y="3150352"/>
                </a:cubicBezTo>
                <a:lnTo>
                  <a:pt x="3329096" y="3150352"/>
                </a:lnTo>
                <a:lnTo>
                  <a:pt x="3351440" y="3161524"/>
                </a:lnTo>
                <a:cubicBezTo>
                  <a:pt x="3358887" y="3161524"/>
                  <a:pt x="3366336" y="3163386"/>
                  <a:pt x="3373783" y="3167111"/>
                </a:cubicBezTo>
                <a:cubicBezTo>
                  <a:pt x="3381230" y="3170834"/>
                  <a:pt x="3384954" y="3172695"/>
                  <a:pt x="3384954" y="3172695"/>
                </a:cubicBezTo>
                <a:cubicBezTo>
                  <a:pt x="3384954" y="3172695"/>
                  <a:pt x="3390541" y="3176420"/>
                  <a:pt x="3401711" y="3183868"/>
                </a:cubicBezTo>
                <a:cubicBezTo>
                  <a:pt x="3412883" y="3191314"/>
                  <a:pt x="3420329" y="3193177"/>
                  <a:pt x="3424054" y="3189452"/>
                </a:cubicBezTo>
                <a:cubicBezTo>
                  <a:pt x="3427779" y="3185729"/>
                  <a:pt x="3431502" y="3185729"/>
                  <a:pt x="3435226" y="3189452"/>
                </a:cubicBezTo>
                <a:cubicBezTo>
                  <a:pt x="3438949" y="3193177"/>
                  <a:pt x="3444536" y="3196900"/>
                  <a:pt x="3451982" y="3200625"/>
                </a:cubicBezTo>
                <a:cubicBezTo>
                  <a:pt x="3459430" y="3204348"/>
                  <a:pt x="3461293" y="3202486"/>
                  <a:pt x="3457568" y="3195039"/>
                </a:cubicBezTo>
                <a:cubicBezTo>
                  <a:pt x="3453845" y="3187591"/>
                  <a:pt x="3459430" y="3183868"/>
                  <a:pt x="3474325" y="3183868"/>
                </a:cubicBezTo>
                <a:cubicBezTo>
                  <a:pt x="3489221" y="3183868"/>
                  <a:pt x="3496668" y="3183868"/>
                  <a:pt x="3496668" y="3183868"/>
                </a:cubicBezTo>
                <a:lnTo>
                  <a:pt x="3418468" y="3161524"/>
                </a:lnTo>
                <a:cubicBezTo>
                  <a:pt x="3411021" y="3154077"/>
                  <a:pt x="3405435" y="3150352"/>
                  <a:pt x="3401711" y="3150352"/>
                </a:cubicBezTo>
                <a:cubicBezTo>
                  <a:pt x="3397986" y="3150352"/>
                  <a:pt x="3396125" y="3150352"/>
                  <a:pt x="3396125" y="3150352"/>
                </a:cubicBezTo>
                <a:cubicBezTo>
                  <a:pt x="3396125" y="3150352"/>
                  <a:pt x="3384954" y="3150352"/>
                  <a:pt x="3362611" y="3150352"/>
                </a:cubicBezTo>
                <a:lnTo>
                  <a:pt x="3329096" y="3139181"/>
                </a:lnTo>
                <a:lnTo>
                  <a:pt x="3306754" y="3128010"/>
                </a:lnTo>
                <a:lnTo>
                  <a:pt x="3295582" y="3116838"/>
                </a:lnTo>
                <a:cubicBezTo>
                  <a:pt x="3295582" y="3116838"/>
                  <a:pt x="3286272" y="3113115"/>
                  <a:pt x="3267653" y="3105667"/>
                </a:cubicBezTo>
                <a:cubicBezTo>
                  <a:pt x="3249034" y="3098219"/>
                  <a:pt x="3232277" y="3094495"/>
                  <a:pt x="3217382" y="3094495"/>
                </a:cubicBezTo>
                <a:cubicBezTo>
                  <a:pt x="3209934" y="3094495"/>
                  <a:pt x="3206211" y="3094495"/>
                  <a:pt x="3206211" y="3094495"/>
                </a:cubicBezTo>
                <a:lnTo>
                  <a:pt x="3195039" y="3072153"/>
                </a:lnTo>
                <a:cubicBezTo>
                  <a:pt x="3187591" y="3072153"/>
                  <a:pt x="3182006" y="3070292"/>
                  <a:pt x="3178282" y="3066567"/>
                </a:cubicBezTo>
                <a:cubicBezTo>
                  <a:pt x="3174559" y="3062842"/>
                  <a:pt x="3167111" y="3060981"/>
                  <a:pt x="3155938" y="3060981"/>
                </a:cubicBezTo>
                <a:cubicBezTo>
                  <a:pt x="3144768" y="3060981"/>
                  <a:pt x="3137320" y="3060981"/>
                  <a:pt x="3133595" y="3060981"/>
                </a:cubicBezTo>
                <a:cubicBezTo>
                  <a:pt x="3129872" y="3060981"/>
                  <a:pt x="3124286" y="3060981"/>
                  <a:pt x="3116838" y="3060981"/>
                </a:cubicBezTo>
                <a:cubicBezTo>
                  <a:pt x="3094496" y="3046085"/>
                  <a:pt x="3072153" y="3042362"/>
                  <a:pt x="3049810" y="3049810"/>
                </a:cubicBezTo>
                <a:cubicBezTo>
                  <a:pt x="3042362" y="3049810"/>
                  <a:pt x="3036778" y="3046085"/>
                  <a:pt x="3033054" y="3038638"/>
                </a:cubicBezTo>
                <a:cubicBezTo>
                  <a:pt x="3029329" y="3031191"/>
                  <a:pt x="3023744" y="3029328"/>
                  <a:pt x="3016296" y="3033053"/>
                </a:cubicBezTo>
                <a:cubicBezTo>
                  <a:pt x="3008849" y="3036776"/>
                  <a:pt x="3001401" y="3034914"/>
                  <a:pt x="2993953" y="3027467"/>
                </a:cubicBezTo>
                <a:cubicBezTo>
                  <a:pt x="2986505" y="3020019"/>
                  <a:pt x="2977197" y="3016296"/>
                  <a:pt x="2966023" y="3016296"/>
                </a:cubicBezTo>
                <a:cubicBezTo>
                  <a:pt x="2954853" y="3016296"/>
                  <a:pt x="2943682" y="3014434"/>
                  <a:pt x="2932509" y="3010710"/>
                </a:cubicBezTo>
                <a:cubicBezTo>
                  <a:pt x="2921338" y="3006985"/>
                  <a:pt x="2912029" y="3005124"/>
                  <a:pt x="2904582" y="3005124"/>
                </a:cubicBezTo>
                <a:close/>
                <a:moveTo>
                  <a:pt x="1295890" y="3005124"/>
                </a:moveTo>
                <a:cubicBezTo>
                  <a:pt x="1295890" y="3005124"/>
                  <a:pt x="1301476" y="3008848"/>
                  <a:pt x="1312647" y="3016296"/>
                </a:cubicBezTo>
                <a:cubicBezTo>
                  <a:pt x="1323819" y="3023742"/>
                  <a:pt x="1333129" y="3031191"/>
                  <a:pt x="1340576" y="3038638"/>
                </a:cubicBezTo>
                <a:lnTo>
                  <a:pt x="1362920" y="3049810"/>
                </a:lnTo>
                <a:cubicBezTo>
                  <a:pt x="1348024" y="3049810"/>
                  <a:pt x="1340576" y="3049810"/>
                  <a:pt x="1340576" y="3049810"/>
                </a:cubicBezTo>
                <a:close/>
                <a:moveTo>
                  <a:pt x="9842060" y="2993953"/>
                </a:moveTo>
                <a:cubicBezTo>
                  <a:pt x="9849507" y="2993953"/>
                  <a:pt x="9853231" y="2997676"/>
                  <a:pt x="9853231" y="3005124"/>
                </a:cubicBezTo>
                <a:cubicBezTo>
                  <a:pt x="9845783" y="3005124"/>
                  <a:pt x="9838337" y="3005124"/>
                  <a:pt x="9830888" y="3005124"/>
                </a:cubicBezTo>
                <a:close/>
                <a:moveTo>
                  <a:pt x="9261144" y="2993953"/>
                </a:moveTo>
                <a:lnTo>
                  <a:pt x="9272315" y="3005124"/>
                </a:lnTo>
                <a:lnTo>
                  <a:pt x="9261144" y="3005124"/>
                </a:lnTo>
                <a:cubicBezTo>
                  <a:pt x="9261144" y="2997676"/>
                  <a:pt x="9261144" y="2993953"/>
                  <a:pt x="9261144" y="2993953"/>
                </a:cubicBezTo>
                <a:close/>
                <a:moveTo>
                  <a:pt x="9171772" y="2993953"/>
                </a:moveTo>
                <a:cubicBezTo>
                  <a:pt x="9171772" y="3001400"/>
                  <a:pt x="9175495" y="3005124"/>
                  <a:pt x="9182944" y="3005124"/>
                </a:cubicBezTo>
                <a:lnTo>
                  <a:pt x="9194115" y="2993953"/>
                </a:lnTo>
                <a:close/>
                <a:moveTo>
                  <a:pt x="8445627" y="2993953"/>
                </a:moveTo>
                <a:cubicBezTo>
                  <a:pt x="8445627" y="2993953"/>
                  <a:pt x="8447488" y="2995814"/>
                  <a:pt x="8451213" y="2999537"/>
                </a:cubicBezTo>
                <a:cubicBezTo>
                  <a:pt x="8454936" y="3003262"/>
                  <a:pt x="8460521" y="3005124"/>
                  <a:pt x="8467970" y="3005124"/>
                </a:cubicBezTo>
                <a:cubicBezTo>
                  <a:pt x="8475418" y="3012571"/>
                  <a:pt x="8481004" y="3020019"/>
                  <a:pt x="8484727" y="3027467"/>
                </a:cubicBezTo>
                <a:cubicBezTo>
                  <a:pt x="8488450" y="3034914"/>
                  <a:pt x="8494036" y="3038638"/>
                  <a:pt x="8501484" y="3038638"/>
                </a:cubicBezTo>
                <a:cubicBezTo>
                  <a:pt x="8508932" y="3038638"/>
                  <a:pt x="8514518" y="3038638"/>
                  <a:pt x="8518241" y="3038638"/>
                </a:cubicBezTo>
                <a:cubicBezTo>
                  <a:pt x="8521964" y="3038638"/>
                  <a:pt x="8523827" y="3042362"/>
                  <a:pt x="8523827" y="3049810"/>
                </a:cubicBezTo>
                <a:lnTo>
                  <a:pt x="8534998" y="3049810"/>
                </a:lnTo>
                <a:lnTo>
                  <a:pt x="8512655" y="3027467"/>
                </a:lnTo>
                <a:lnTo>
                  <a:pt x="8523827" y="3027467"/>
                </a:lnTo>
                <a:lnTo>
                  <a:pt x="8579685" y="3038638"/>
                </a:lnTo>
                <a:cubicBezTo>
                  <a:pt x="8602028" y="3046085"/>
                  <a:pt x="8624370" y="3053533"/>
                  <a:pt x="8646713" y="3060981"/>
                </a:cubicBezTo>
                <a:cubicBezTo>
                  <a:pt x="8691399" y="3075876"/>
                  <a:pt x="8721190" y="3083324"/>
                  <a:pt x="8736084" y="3083324"/>
                </a:cubicBezTo>
                <a:cubicBezTo>
                  <a:pt x="8743533" y="3083324"/>
                  <a:pt x="8747257" y="3085186"/>
                  <a:pt x="8747257" y="3088910"/>
                </a:cubicBezTo>
                <a:cubicBezTo>
                  <a:pt x="8747257" y="3092633"/>
                  <a:pt x="8756566" y="3096356"/>
                  <a:pt x="8775184" y="3100081"/>
                </a:cubicBezTo>
                <a:cubicBezTo>
                  <a:pt x="8793805" y="3103806"/>
                  <a:pt x="8808700" y="3107529"/>
                  <a:pt x="8819871" y="3111253"/>
                </a:cubicBezTo>
                <a:cubicBezTo>
                  <a:pt x="8831042" y="3114977"/>
                  <a:pt x="8842214" y="3114977"/>
                  <a:pt x="8853385" y="3111253"/>
                </a:cubicBezTo>
                <a:cubicBezTo>
                  <a:pt x="8864557" y="3107529"/>
                  <a:pt x="8870142" y="3105667"/>
                  <a:pt x="8870142" y="3105667"/>
                </a:cubicBezTo>
                <a:cubicBezTo>
                  <a:pt x="8885037" y="3105667"/>
                  <a:pt x="8885037" y="3101943"/>
                  <a:pt x="8870142" y="3094495"/>
                </a:cubicBezTo>
                <a:cubicBezTo>
                  <a:pt x="8862694" y="3094495"/>
                  <a:pt x="8855248" y="3090772"/>
                  <a:pt x="8847799" y="3083324"/>
                </a:cubicBezTo>
                <a:cubicBezTo>
                  <a:pt x="8832905" y="3083324"/>
                  <a:pt x="8821734" y="3081462"/>
                  <a:pt x="8814285" y="3077738"/>
                </a:cubicBezTo>
                <a:cubicBezTo>
                  <a:pt x="8806837" y="3074015"/>
                  <a:pt x="8801251" y="3072153"/>
                  <a:pt x="8797528" y="3072153"/>
                </a:cubicBezTo>
                <a:cubicBezTo>
                  <a:pt x="8793805" y="3072153"/>
                  <a:pt x="8788218" y="3070292"/>
                  <a:pt x="8780771" y="3066567"/>
                </a:cubicBezTo>
                <a:cubicBezTo>
                  <a:pt x="8773323" y="3062842"/>
                  <a:pt x="8765877" y="3060981"/>
                  <a:pt x="8758427" y="3060981"/>
                </a:cubicBezTo>
                <a:cubicBezTo>
                  <a:pt x="8713742" y="3060981"/>
                  <a:pt x="8691399" y="3057258"/>
                  <a:pt x="8691399" y="3049810"/>
                </a:cubicBezTo>
                <a:lnTo>
                  <a:pt x="8691399" y="3038638"/>
                </a:lnTo>
                <a:cubicBezTo>
                  <a:pt x="8691399" y="3038638"/>
                  <a:pt x="8687676" y="3038638"/>
                  <a:pt x="8680227" y="3038638"/>
                </a:cubicBezTo>
                <a:lnTo>
                  <a:pt x="8657885" y="3038638"/>
                </a:lnTo>
                <a:cubicBezTo>
                  <a:pt x="8650436" y="3038638"/>
                  <a:pt x="8642990" y="3036776"/>
                  <a:pt x="8635542" y="3033053"/>
                </a:cubicBezTo>
                <a:cubicBezTo>
                  <a:pt x="8628093" y="3029328"/>
                  <a:pt x="8622508" y="3027467"/>
                  <a:pt x="8618785" y="3027467"/>
                </a:cubicBezTo>
                <a:cubicBezTo>
                  <a:pt x="8615062" y="3027467"/>
                  <a:pt x="8611336" y="3027467"/>
                  <a:pt x="8607613" y="3027467"/>
                </a:cubicBezTo>
                <a:cubicBezTo>
                  <a:pt x="8603889" y="3027467"/>
                  <a:pt x="8602028" y="3027467"/>
                  <a:pt x="8602028" y="3027467"/>
                </a:cubicBezTo>
                <a:lnTo>
                  <a:pt x="8568512" y="3016296"/>
                </a:lnTo>
                <a:lnTo>
                  <a:pt x="8523827" y="3005124"/>
                </a:lnTo>
                <a:lnTo>
                  <a:pt x="8490312" y="2993953"/>
                </a:lnTo>
                <a:cubicBezTo>
                  <a:pt x="8490312" y="3001400"/>
                  <a:pt x="8482864" y="3001400"/>
                  <a:pt x="8467970" y="2993953"/>
                </a:cubicBezTo>
                <a:close/>
                <a:moveTo>
                  <a:pt x="8009940" y="2993953"/>
                </a:moveTo>
                <a:lnTo>
                  <a:pt x="8065797" y="3016296"/>
                </a:lnTo>
                <a:cubicBezTo>
                  <a:pt x="8065797" y="3008848"/>
                  <a:pt x="8058349" y="3003262"/>
                  <a:pt x="8043454" y="2999537"/>
                </a:cubicBezTo>
                <a:cubicBezTo>
                  <a:pt x="8028560" y="2995814"/>
                  <a:pt x="8017388" y="2993953"/>
                  <a:pt x="8009940" y="2993953"/>
                </a:cubicBezTo>
                <a:close/>
                <a:moveTo>
                  <a:pt x="3641897" y="2993953"/>
                </a:moveTo>
                <a:lnTo>
                  <a:pt x="3653069" y="3005124"/>
                </a:lnTo>
                <a:lnTo>
                  <a:pt x="3653069" y="2993953"/>
                </a:lnTo>
                <a:cubicBezTo>
                  <a:pt x="3653069" y="2993953"/>
                  <a:pt x="3649345" y="2993953"/>
                  <a:pt x="3641897" y="2993953"/>
                </a:cubicBezTo>
                <a:close/>
                <a:moveTo>
                  <a:pt x="2178437" y="2993953"/>
                </a:moveTo>
                <a:lnTo>
                  <a:pt x="2189608" y="3002331"/>
                </a:lnTo>
                <a:cubicBezTo>
                  <a:pt x="2193331" y="3004193"/>
                  <a:pt x="2197055" y="3005124"/>
                  <a:pt x="2200779" y="3005124"/>
                </a:cubicBezTo>
                <a:close/>
                <a:moveTo>
                  <a:pt x="1418777" y="2993953"/>
                </a:moveTo>
                <a:lnTo>
                  <a:pt x="1441120" y="2993953"/>
                </a:lnTo>
                <a:cubicBezTo>
                  <a:pt x="1448568" y="3001400"/>
                  <a:pt x="1456014" y="3005124"/>
                  <a:pt x="1463462" y="3005124"/>
                </a:cubicBezTo>
                <a:lnTo>
                  <a:pt x="1463462" y="3016296"/>
                </a:lnTo>
                <a:cubicBezTo>
                  <a:pt x="1448568" y="3008848"/>
                  <a:pt x="1439257" y="3005124"/>
                  <a:pt x="1435534" y="3005124"/>
                </a:cubicBezTo>
                <a:cubicBezTo>
                  <a:pt x="1431811" y="3005124"/>
                  <a:pt x="1426225" y="3001400"/>
                  <a:pt x="1418777" y="2993953"/>
                </a:cubicBezTo>
                <a:close/>
                <a:moveTo>
                  <a:pt x="9808545" y="2982780"/>
                </a:moveTo>
                <a:lnTo>
                  <a:pt x="9819716" y="2993953"/>
                </a:lnTo>
                <a:lnTo>
                  <a:pt x="9808545" y="2993953"/>
                </a:lnTo>
                <a:close/>
                <a:moveTo>
                  <a:pt x="9149428" y="2982780"/>
                </a:moveTo>
                <a:lnTo>
                  <a:pt x="9149428" y="2993953"/>
                </a:lnTo>
                <a:lnTo>
                  <a:pt x="9160601" y="2993953"/>
                </a:lnTo>
                <a:cubicBezTo>
                  <a:pt x="9160601" y="2993953"/>
                  <a:pt x="9156878" y="2990228"/>
                  <a:pt x="9149428" y="2982780"/>
                </a:cubicBezTo>
                <a:close/>
                <a:moveTo>
                  <a:pt x="9127087" y="2982780"/>
                </a:moveTo>
                <a:cubicBezTo>
                  <a:pt x="9127087" y="2990228"/>
                  <a:pt x="9128948" y="2993953"/>
                  <a:pt x="9132671" y="2993953"/>
                </a:cubicBezTo>
                <a:cubicBezTo>
                  <a:pt x="9136394" y="2993953"/>
                  <a:pt x="9138257" y="2992091"/>
                  <a:pt x="9138257" y="2988366"/>
                </a:cubicBezTo>
                <a:cubicBezTo>
                  <a:pt x="9138257" y="2984642"/>
                  <a:pt x="9134534" y="2982780"/>
                  <a:pt x="9127087" y="2982780"/>
                </a:cubicBezTo>
                <a:close/>
                <a:moveTo>
                  <a:pt x="8803114" y="2982780"/>
                </a:moveTo>
                <a:lnTo>
                  <a:pt x="8814285" y="2993953"/>
                </a:lnTo>
                <a:lnTo>
                  <a:pt x="8847799" y="3005124"/>
                </a:lnTo>
                <a:lnTo>
                  <a:pt x="8858971" y="3005124"/>
                </a:lnTo>
                <a:cubicBezTo>
                  <a:pt x="8858971" y="2997676"/>
                  <a:pt x="8851523" y="2992091"/>
                  <a:pt x="8836628" y="2988366"/>
                </a:cubicBezTo>
                <a:cubicBezTo>
                  <a:pt x="8821734" y="2984642"/>
                  <a:pt x="8810562" y="2982780"/>
                  <a:pt x="8803114" y="2982780"/>
                </a:cubicBezTo>
                <a:close/>
                <a:moveTo>
                  <a:pt x="3060981" y="2982780"/>
                </a:moveTo>
                <a:cubicBezTo>
                  <a:pt x="3060981" y="2982780"/>
                  <a:pt x="3072153" y="2986505"/>
                  <a:pt x="3094496" y="2993953"/>
                </a:cubicBezTo>
                <a:cubicBezTo>
                  <a:pt x="3116838" y="3001400"/>
                  <a:pt x="3135458" y="3008848"/>
                  <a:pt x="3150352" y="3016296"/>
                </a:cubicBezTo>
                <a:lnTo>
                  <a:pt x="3172697" y="3027467"/>
                </a:lnTo>
                <a:cubicBezTo>
                  <a:pt x="3187591" y="3027467"/>
                  <a:pt x="3195039" y="3029328"/>
                  <a:pt x="3195039" y="3033053"/>
                </a:cubicBezTo>
                <a:cubicBezTo>
                  <a:pt x="3195039" y="3036776"/>
                  <a:pt x="3202486" y="3038638"/>
                  <a:pt x="3217382" y="3038638"/>
                </a:cubicBezTo>
                <a:lnTo>
                  <a:pt x="3228553" y="3038638"/>
                </a:lnTo>
                <a:cubicBezTo>
                  <a:pt x="3228553" y="3046085"/>
                  <a:pt x="3236000" y="3049810"/>
                  <a:pt x="3250896" y="3049810"/>
                </a:cubicBezTo>
                <a:cubicBezTo>
                  <a:pt x="3265791" y="3049810"/>
                  <a:pt x="3284412" y="3053533"/>
                  <a:pt x="3306754" y="3060981"/>
                </a:cubicBezTo>
                <a:lnTo>
                  <a:pt x="3329096" y="3060981"/>
                </a:lnTo>
                <a:cubicBezTo>
                  <a:pt x="3321649" y="3053533"/>
                  <a:pt x="3308615" y="3047948"/>
                  <a:pt x="3289996" y="3044224"/>
                </a:cubicBezTo>
                <a:cubicBezTo>
                  <a:pt x="3271378" y="3040499"/>
                  <a:pt x="3254621" y="3034914"/>
                  <a:pt x="3239725" y="3027467"/>
                </a:cubicBezTo>
                <a:cubicBezTo>
                  <a:pt x="3209934" y="3020019"/>
                  <a:pt x="3191314" y="3016296"/>
                  <a:pt x="3183868" y="3016296"/>
                </a:cubicBezTo>
                <a:lnTo>
                  <a:pt x="3172697" y="3016296"/>
                </a:lnTo>
                <a:cubicBezTo>
                  <a:pt x="3180143" y="3016296"/>
                  <a:pt x="3180143" y="3012571"/>
                  <a:pt x="3172697" y="3005124"/>
                </a:cubicBezTo>
                <a:cubicBezTo>
                  <a:pt x="3157800" y="3005124"/>
                  <a:pt x="3135458" y="3001400"/>
                  <a:pt x="3105667" y="2993953"/>
                </a:cubicBezTo>
                <a:cubicBezTo>
                  <a:pt x="3075876" y="2986505"/>
                  <a:pt x="3060981" y="2982780"/>
                  <a:pt x="3060981" y="2982780"/>
                </a:cubicBezTo>
                <a:close/>
                <a:moveTo>
                  <a:pt x="9562772" y="2971609"/>
                </a:moveTo>
                <a:cubicBezTo>
                  <a:pt x="9570222" y="2971609"/>
                  <a:pt x="9573945" y="2971609"/>
                  <a:pt x="9573945" y="2971609"/>
                </a:cubicBezTo>
                <a:cubicBezTo>
                  <a:pt x="9573945" y="2971609"/>
                  <a:pt x="9573945" y="2975334"/>
                  <a:pt x="9573945" y="2982780"/>
                </a:cubicBezTo>
                <a:cubicBezTo>
                  <a:pt x="9573945" y="2982780"/>
                  <a:pt x="9570222" y="2982780"/>
                  <a:pt x="9562772" y="2982780"/>
                </a:cubicBezTo>
                <a:close/>
                <a:moveTo>
                  <a:pt x="8652299" y="2971609"/>
                </a:moveTo>
                <a:cubicBezTo>
                  <a:pt x="8648576" y="2971609"/>
                  <a:pt x="8646713" y="2973471"/>
                  <a:pt x="8646713" y="2977196"/>
                </a:cubicBezTo>
                <a:cubicBezTo>
                  <a:pt x="8646713" y="2980919"/>
                  <a:pt x="8657885" y="2986505"/>
                  <a:pt x="8680227" y="2993953"/>
                </a:cubicBezTo>
                <a:cubicBezTo>
                  <a:pt x="8702570" y="3001400"/>
                  <a:pt x="8717466" y="3005124"/>
                  <a:pt x="8724913" y="3005124"/>
                </a:cubicBezTo>
                <a:cubicBezTo>
                  <a:pt x="8732361" y="3005124"/>
                  <a:pt x="8737947" y="3005124"/>
                  <a:pt x="8741670" y="3005124"/>
                </a:cubicBezTo>
                <a:cubicBezTo>
                  <a:pt x="8745393" y="3005124"/>
                  <a:pt x="8747257" y="3008848"/>
                  <a:pt x="8747257" y="3016296"/>
                </a:cubicBezTo>
                <a:cubicBezTo>
                  <a:pt x="8754704" y="3016296"/>
                  <a:pt x="8775184" y="3021881"/>
                  <a:pt x="8808700" y="3033053"/>
                </a:cubicBezTo>
                <a:cubicBezTo>
                  <a:pt x="8825457" y="3038638"/>
                  <a:pt x="8838956" y="3042828"/>
                  <a:pt x="8849196" y="3045620"/>
                </a:cubicBezTo>
                <a:lnTo>
                  <a:pt x="8857252" y="3047231"/>
                </a:lnTo>
                <a:lnTo>
                  <a:pt x="8853385" y="3041431"/>
                </a:lnTo>
                <a:cubicBezTo>
                  <a:pt x="8853385" y="3039570"/>
                  <a:pt x="8855246" y="3038638"/>
                  <a:pt x="8858971" y="3038638"/>
                </a:cubicBezTo>
                <a:lnTo>
                  <a:pt x="8858971" y="3027467"/>
                </a:lnTo>
                <a:cubicBezTo>
                  <a:pt x="8851523" y="3027467"/>
                  <a:pt x="8847799" y="3027467"/>
                  <a:pt x="8847799" y="3027467"/>
                </a:cubicBezTo>
                <a:cubicBezTo>
                  <a:pt x="8840351" y="3027467"/>
                  <a:pt x="8829180" y="3025605"/>
                  <a:pt x="8814285" y="3021881"/>
                </a:cubicBezTo>
                <a:cubicBezTo>
                  <a:pt x="8799391" y="3018157"/>
                  <a:pt x="8784494" y="3014434"/>
                  <a:pt x="8769600" y="3010710"/>
                </a:cubicBezTo>
                <a:cubicBezTo>
                  <a:pt x="8754704" y="3006985"/>
                  <a:pt x="8743533" y="3001400"/>
                  <a:pt x="8736084" y="2993953"/>
                </a:cubicBezTo>
                <a:lnTo>
                  <a:pt x="8702570" y="2982780"/>
                </a:lnTo>
                <a:cubicBezTo>
                  <a:pt x="8680227" y="2975334"/>
                  <a:pt x="8667193" y="2971609"/>
                  <a:pt x="8663470" y="2971609"/>
                </a:cubicBezTo>
                <a:cubicBezTo>
                  <a:pt x="8659747" y="2971609"/>
                  <a:pt x="8656022" y="2971609"/>
                  <a:pt x="8652299" y="2971609"/>
                </a:cubicBezTo>
                <a:close/>
                <a:moveTo>
                  <a:pt x="7965253" y="2971609"/>
                </a:moveTo>
                <a:lnTo>
                  <a:pt x="7965253" y="2982780"/>
                </a:lnTo>
                <a:cubicBezTo>
                  <a:pt x="7965253" y="2982780"/>
                  <a:pt x="7968976" y="2982780"/>
                  <a:pt x="7976426" y="2982780"/>
                </a:cubicBezTo>
                <a:cubicBezTo>
                  <a:pt x="7976426" y="2975334"/>
                  <a:pt x="7974562" y="2971609"/>
                  <a:pt x="7970840" y="2971609"/>
                </a:cubicBezTo>
                <a:cubicBezTo>
                  <a:pt x="7967116" y="2971609"/>
                  <a:pt x="7965253" y="2971609"/>
                  <a:pt x="7965253" y="2971609"/>
                </a:cubicBezTo>
                <a:close/>
                <a:moveTo>
                  <a:pt x="1362920" y="2971609"/>
                </a:moveTo>
                <a:lnTo>
                  <a:pt x="1374090" y="2971609"/>
                </a:lnTo>
                <a:cubicBezTo>
                  <a:pt x="1374090" y="2979057"/>
                  <a:pt x="1370367" y="2982780"/>
                  <a:pt x="1362920" y="2982780"/>
                </a:cubicBezTo>
                <a:close/>
                <a:moveTo>
                  <a:pt x="8301794" y="2964627"/>
                </a:moveTo>
                <a:cubicBezTo>
                  <a:pt x="8300864" y="2965558"/>
                  <a:pt x="8300398" y="2967886"/>
                  <a:pt x="8300398" y="2971609"/>
                </a:cubicBezTo>
                <a:cubicBezTo>
                  <a:pt x="8307846" y="2971609"/>
                  <a:pt x="8311569" y="2971609"/>
                  <a:pt x="8311569" y="2971609"/>
                </a:cubicBezTo>
                <a:cubicBezTo>
                  <a:pt x="8311569" y="2971609"/>
                  <a:pt x="8309706" y="2969748"/>
                  <a:pt x="8305983" y="2966023"/>
                </a:cubicBezTo>
                <a:cubicBezTo>
                  <a:pt x="8304122" y="2964162"/>
                  <a:pt x="8302726" y="2963696"/>
                  <a:pt x="8301794" y="2964627"/>
                </a:cubicBezTo>
                <a:close/>
                <a:moveTo>
                  <a:pt x="6244849" y="2960439"/>
                </a:moveTo>
                <a:cubicBezTo>
                  <a:pt x="6244849" y="2960439"/>
                  <a:pt x="6244849" y="2962300"/>
                  <a:pt x="6244849" y="2966023"/>
                </a:cubicBezTo>
                <a:cubicBezTo>
                  <a:pt x="6244849" y="2969748"/>
                  <a:pt x="6248572" y="2971609"/>
                  <a:pt x="6256021" y="2971609"/>
                </a:cubicBezTo>
                <a:cubicBezTo>
                  <a:pt x="6263469" y="2971609"/>
                  <a:pt x="6267192" y="2971609"/>
                  <a:pt x="6267192" y="2971609"/>
                </a:cubicBezTo>
                <a:lnTo>
                  <a:pt x="6256021" y="2960439"/>
                </a:lnTo>
                <a:cubicBezTo>
                  <a:pt x="6248572" y="2960439"/>
                  <a:pt x="6244849" y="2960439"/>
                  <a:pt x="6244849" y="2960439"/>
                </a:cubicBezTo>
                <a:close/>
                <a:moveTo>
                  <a:pt x="2681152" y="2960439"/>
                </a:moveTo>
                <a:cubicBezTo>
                  <a:pt x="2688599" y="2960439"/>
                  <a:pt x="2699771" y="2962300"/>
                  <a:pt x="2714666" y="2966023"/>
                </a:cubicBezTo>
                <a:cubicBezTo>
                  <a:pt x="2729562" y="2969748"/>
                  <a:pt x="2738871" y="2973471"/>
                  <a:pt x="2742594" y="2977196"/>
                </a:cubicBezTo>
                <a:cubicBezTo>
                  <a:pt x="2746319" y="2980919"/>
                  <a:pt x="2751905" y="2982780"/>
                  <a:pt x="2759353" y="2982780"/>
                </a:cubicBezTo>
                <a:cubicBezTo>
                  <a:pt x="2766799" y="2982780"/>
                  <a:pt x="2770524" y="2986505"/>
                  <a:pt x="2770524" y="2993953"/>
                </a:cubicBezTo>
                <a:lnTo>
                  <a:pt x="2714666" y="2982780"/>
                </a:lnTo>
                <a:lnTo>
                  <a:pt x="2725837" y="3005124"/>
                </a:lnTo>
                <a:lnTo>
                  <a:pt x="2725837" y="3016296"/>
                </a:lnTo>
                <a:lnTo>
                  <a:pt x="2714666" y="3005124"/>
                </a:lnTo>
                <a:cubicBezTo>
                  <a:pt x="2707219" y="2997676"/>
                  <a:pt x="2699771" y="2993953"/>
                  <a:pt x="2692323" y="2993953"/>
                </a:cubicBezTo>
                <a:lnTo>
                  <a:pt x="2669981" y="2982780"/>
                </a:lnTo>
                <a:lnTo>
                  <a:pt x="2658809" y="2982780"/>
                </a:lnTo>
                <a:cubicBezTo>
                  <a:pt x="2651362" y="2982780"/>
                  <a:pt x="2647637" y="2979057"/>
                  <a:pt x="2647637" y="2971609"/>
                </a:cubicBezTo>
                <a:cubicBezTo>
                  <a:pt x="2647637" y="2964162"/>
                  <a:pt x="2658809" y="2960439"/>
                  <a:pt x="2681152" y="2960439"/>
                </a:cubicBezTo>
                <a:close/>
                <a:moveTo>
                  <a:pt x="2256637" y="2960439"/>
                </a:moveTo>
                <a:lnTo>
                  <a:pt x="2262223" y="2960439"/>
                </a:lnTo>
                <a:cubicBezTo>
                  <a:pt x="2265945" y="2960439"/>
                  <a:pt x="2267809" y="2964162"/>
                  <a:pt x="2267809" y="2971609"/>
                </a:cubicBezTo>
                <a:close/>
                <a:moveTo>
                  <a:pt x="1932663" y="2960439"/>
                </a:moveTo>
                <a:cubicBezTo>
                  <a:pt x="1940112" y="2960439"/>
                  <a:pt x="1943836" y="2960439"/>
                  <a:pt x="1943836" y="2960439"/>
                </a:cubicBezTo>
                <a:lnTo>
                  <a:pt x="1932663" y="2971609"/>
                </a:lnTo>
                <a:cubicBezTo>
                  <a:pt x="1932663" y="2971609"/>
                  <a:pt x="1932663" y="2967885"/>
                  <a:pt x="1932663" y="2960439"/>
                </a:cubicBezTo>
                <a:close/>
                <a:moveTo>
                  <a:pt x="9026543" y="2949266"/>
                </a:moveTo>
                <a:lnTo>
                  <a:pt x="9026543" y="2960439"/>
                </a:lnTo>
                <a:lnTo>
                  <a:pt x="9037714" y="2960439"/>
                </a:lnTo>
                <a:close/>
                <a:moveTo>
                  <a:pt x="2591781" y="2949266"/>
                </a:moveTo>
                <a:cubicBezTo>
                  <a:pt x="2599227" y="2956714"/>
                  <a:pt x="2602952" y="2960439"/>
                  <a:pt x="2602952" y="2960439"/>
                </a:cubicBezTo>
                <a:lnTo>
                  <a:pt x="2602952" y="2949266"/>
                </a:lnTo>
                <a:cubicBezTo>
                  <a:pt x="2595505" y="2949266"/>
                  <a:pt x="2591781" y="2949266"/>
                  <a:pt x="2591781" y="2949266"/>
                </a:cubicBezTo>
                <a:close/>
                <a:moveTo>
                  <a:pt x="1165188" y="2941449"/>
                </a:moveTo>
                <a:lnTo>
                  <a:pt x="1167418" y="2943680"/>
                </a:lnTo>
                <a:cubicBezTo>
                  <a:pt x="1171143" y="2947405"/>
                  <a:pt x="1173005" y="2949266"/>
                  <a:pt x="1173005" y="2949266"/>
                </a:cubicBezTo>
                <a:cubicBezTo>
                  <a:pt x="1173005" y="2949266"/>
                  <a:pt x="1172074" y="2948335"/>
                  <a:pt x="1170211" y="2946474"/>
                </a:cubicBezTo>
                <a:close/>
                <a:moveTo>
                  <a:pt x="8322740" y="2938095"/>
                </a:moveTo>
                <a:lnTo>
                  <a:pt x="8311569" y="2949266"/>
                </a:lnTo>
                <a:cubicBezTo>
                  <a:pt x="8319017" y="2949266"/>
                  <a:pt x="8326463" y="2951128"/>
                  <a:pt x="8333912" y="2954852"/>
                </a:cubicBezTo>
                <a:cubicBezTo>
                  <a:pt x="8341360" y="2958577"/>
                  <a:pt x="8348806" y="2960439"/>
                  <a:pt x="8356256" y="2960439"/>
                </a:cubicBezTo>
                <a:cubicBezTo>
                  <a:pt x="8363704" y="2960439"/>
                  <a:pt x="8365564" y="2958577"/>
                  <a:pt x="8361840" y="2954852"/>
                </a:cubicBezTo>
                <a:cubicBezTo>
                  <a:pt x="8358117" y="2951128"/>
                  <a:pt x="8345083" y="2945543"/>
                  <a:pt x="8322740" y="2938095"/>
                </a:cubicBezTo>
                <a:close/>
                <a:moveTo>
                  <a:pt x="3457568" y="2938095"/>
                </a:moveTo>
                <a:cubicBezTo>
                  <a:pt x="3453845" y="2938095"/>
                  <a:pt x="3451982" y="2939957"/>
                  <a:pt x="3451982" y="2943680"/>
                </a:cubicBezTo>
                <a:cubicBezTo>
                  <a:pt x="3451982" y="2947405"/>
                  <a:pt x="3455706" y="2949266"/>
                  <a:pt x="3463154" y="2949266"/>
                </a:cubicBezTo>
                <a:cubicBezTo>
                  <a:pt x="3463154" y="2941819"/>
                  <a:pt x="3461293" y="2938095"/>
                  <a:pt x="3457568" y="2938095"/>
                </a:cubicBezTo>
                <a:close/>
                <a:moveTo>
                  <a:pt x="1943836" y="2938095"/>
                </a:moveTo>
                <a:lnTo>
                  <a:pt x="1966179" y="2949266"/>
                </a:lnTo>
                <a:lnTo>
                  <a:pt x="1955006" y="2949266"/>
                </a:lnTo>
                <a:cubicBezTo>
                  <a:pt x="1955006" y="2941819"/>
                  <a:pt x="1951283" y="2941819"/>
                  <a:pt x="1943836" y="2949266"/>
                </a:cubicBezTo>
                <a:close/>
                <a:moveTo>
                  <a:pt x="1876806" y="2938095"/>
                </a:moveTo>
                <a:lnTo>
                  <a:pt x="1887978" y="2938095"/>
                </a:lnTo>
                <a:lnTo>
                  <a:pt x="1899149" y="2949266"/>
                </a:lnTo>
                <a:close/>
                <a:moveTo>
                  <a:pt x="1161832" y="2938095"/>
                </a:moveTo>
                <a:cubicBezTo>
                  <a:pt x="1161832" y="2938095"/>
                  <a:pt x="1162298" y="2938561"/>
                  <a:pt x="1163230" y="2939492"/>
                </a:cubicBezTo>
                <a:lnTo>
                  <a:pt x="1165188" y="2941449"/>
                </a:lnTo>
                <a:close/>
                <a:moveTo>
                  <a:pt x="2848724" y="2926923"/>
                </a:moveTo>
                <a:cubicBezTo>
                  <a:pt x="2848724" y="2934371"/>
                  <a:pt x="2850586" y="2938095"/>
                  <a:pt x="2854310" y="2938095"/>
                </a:cubicBezTo>
                <a:cubicBezTo>
                  <a:pt x="2858033" y="2938095"/>
                  <a:pt x="2859895" y="2941819"/>
                  <a:pt x="2859895" y="2949266"/>
                </a:cubicBezTo>
                <a:cubicBezTo>
                  <a:pt x="2859895" y="2949266"/>
                  <a:pt x="2863620" y="2949266"/>
                  <a:pt x="2871066" y="2949266"/>
                </a:cubicBezTo>
                <a:cubicBezTo>
                  <a:pt x="2878514" y="2949266"/>
                  <a:pt x="2891548" y="2951128"/>
                  <a:pt x="2910166" y="2954852"/>
                </a:cubicBezTo>
                <a:cubicBezTo>
                  <a:pt x="2928787" y="2958577"/>
                  <a:pt x="2938096" y="2960439"/>
                  <a:pt x="2938096" y="2960439"/>
                </a:cubicBezTo>
                <a:cubicBezTo>
                  <a:pt x="2938096" y="2967885"/>
                  <a:pt x="2949268" y="2971609"/>
                  <a:pt x="2971610" y="2971609"/>
                </a:cubicBezTo>
                <a:cubicBezTo>
                  <a:pt x="2986505" y="2971609"/>
                  <a:pt x="2993953" y="2975334"/>
                  <a:pt x="2993953" y="2982780"/>
                </a:cubicBezTo>
                <a:cubicBezTo>
                  <a:pt x="3001401" y="2975334"/>
                  <a:pt x="3012571" y="2975334"/>
                  <a:pt x="3027468" y="2982780"/>
                </a:cubicBezTo>
                <a:lnTo>
                  <a:pt x="3038638" y="2971609"/>
                </a:lnTo>
                <a:lnTo>
                  <a:pt x="3027468" y="2971609"/>
                </a:lnTo>
                <a:cubicBezTo>
                  <a:pt x="3034915" y="2971609"/>
                  <a:pt x="3036778" y="2969748"/>
                  <a:pt x="3033054" y="2966023"/>
                </a:cubicBezTo>
                <a:cubicBezTo>
                  <a:pt x="3029329" y="2962300"/>
                  <a:pt x="3023744" y="2960439"/>
                  <a:pt x="3016296" y="2960439"/>
                </a:cubicBezTo>
                <a:lnTo>
                  <a:pt x="3005124" y="2960439"/>
                </a:lnTo>
                <a:lnTo>
                  <a:pt x="3005124" y="2949266"/>
                </a:lnTo>
                <a:cubicBezTo>
                  <a:pt x="2960439" y="2949266"/>
                  <a:pt x="2928787" y="2945543"/>
                  <a:pt x="2910166" y="2938095"/>
                </a:cubicBezTo>
                <a:cubicBezTo>
                  <a:pt x="2891548" y="2930648"/>
                  <a:pt x="2874791" y="2926923"/>
                  <a:pt x="2859895" y="2926923"/>
                </a:cubicBezTo>
                <a:close/>
                <a:moveTo>
                  <a:pt x="2547095" y="2926923"/>
                </a:moveTo>
                <a:cubicBezTo>
                  <a:pt x="2547095" y="2926923"/>
                  <a:pt x="2548956" y="2926923"/>
                  <a:pt x="2552679" y="2926923"/>
                </a:cubicBezTo>
                <a:cubicBezTo>
                  <a:pt x="2556404" y="2926923"/>
                  <a:pt x="2561990" y="2926923"/>
                  <a:pt x="2569439" y="2926923"/>
                </a:cubicBezTo>
                <a:lnTo>
                  <a:pt x="2614123" y="2949266"/>
                </a:lnTo>
                <a:cubicBezTo>
                  <a:pt x="2606675" y="2949266"/>
                  <a:pt x="2606675" y="2952991"/>
                  <a:pt x="2614123" y="2960439"/>
                </a:cubicBezTo>
                <a:lnTo>
                  <a:pt x="2625296" y="2960439"/>
                </a:lnTo>
                <a:lnTo>
                  <a:pt x="2636466" y="2949266"/>
                </a:lnTo>
                <a:lnTo>
                  <a:pt x="2636466" y="2960439"/>
                </a:lnTo>
                <a:cubicBezTo>
                  <a:pt x="2636466" y="2967885"/>
                  <a:pt x="2636466" y="2971609"/>
                  <a:pt x="2636466" y="2971609"/>
                </a:cubicBezTo>
                <a:cubicBezTo>
                  <a:pt x="2621571" y="2971609"/>
                  <a:pt x="2606675" y="2971609"/>
                  <a:pt x="2591781" y="2971609"/>
                </a:cubicBezTo>
                <a:cubicBezTo>
                  <a:pt x="2576886" y="2964162"/>
                  <a:pt x="2561990" y="2958577"/>
                  <a:pt x="2547095" y="2954852"/>
                </a:cubicBezTo>
                <a:cubicBezTo>
                  <a:pt x="2532199" y="2951128"/>
                  <a:pt x="2524751" y="2945543"/>
                  <a:pt x="2524751" y="2938095"/>
                </a:cubicBezTo>
                <a:cubicBezTo>
                  <a:pt x="2524751" y="2938095"/>
                  <a:pt x="2528476" y="2938095"/>
                  <a:pt x="2535923" y="2938095"/>
                </a:cubicBezTo>
                <a:cubicBezTo>
                  <a:pt x="2543370" y="2938095"/>
                  <a:pt x="2547095" y="2934371"/>
                  <a:pt x="2547095" y="2926923"/>
                </a:cubicBezTo>
                <a:close/>
                <a:moveTo>
                  <a:pt x="2144921" y="2926923"/>
                </a:moveTo>
                <a:lnTo>
                  <a:pt x="2144921" y="2938095"/>
                </a:lnTo>
                <a:lnTo>
                  <a:pt x="2156094" y="2938095"/>
                </a:lnTo>
                <a:lnTo>
                  <a:pt x="2211952" y="2960439"/>
                </a:lnTo>
                <a:cubicBezTo>
                  <a:pt x="2219399" y="2960439"/>
                  <a:pt x="2223122" y="2964162"/>
                  <a:pt x="2223122" y="2971609"/>
                </a:cubicBezTo>
                <a:cubicBezTo>
                  <a:pt x="2223122" y="2971609"/>
                  <a:pt x="2224983" y="2971609"/>
                  <a:pt x="2228708" y="2971609"/>
                </a:cubicBezTo>
                <a:cubicBezTo>
                  <a:pt x="2232432" y="2971609"/>
                  <a:pt x="2238018" y="2971609"/>
                  <a:pt x="2245465" y="2971609"/>
                </a:cubicBezTo>
                <a:cubicBezTo>
                  <a:pt x="2252913" y="2971609"/>
                  <a:pt x="2256637" y="2971609"/>
                  <a:pt x="2256637" y="2971609"/>
                </a:cubicBezTo>
                <a:cubicBezTo>
                  <a:pt x="2256637" y="2971609"/>
                  <a:pt x="2256637" y="2975334"/>
                  <a:pt x="2256637" y="2982780"/>
                </a:cubicBezTo>
                <a:cubicBezTo>
                  <a:pt x="2256637" y="2990228"/>
                  <a:pt x="2267809" y="2990228"/>
                  <a:pt x="2290150" y="2982780"/>
                </a:cubicBezTo>
                <a:cubicBezTo>
                  <a:pt x="2297598" y="2982780"/>
                  <a:pt x="2305045" y="2982780"/>
                  <a:pt x="2312493" y="2982780"/>
                </a:cubicBezTo>
                <a:cubicBezTo>
                  <a:pt x="2305045" y="2982780"/>
                  <a:pt x="2305045" y="2986505"/>
                  <a:pt x="2312493" y="2993953"/>
                </a:cubicBezTo>
                <a:lnTo>
                  <a:pt x="2334836" y="2993953"/>
                </a:lnTo>
                <a:lnTo>
                  <a:pt x="2346007" y="2993953"/>
                </a:lnTo>
                <a:lnTo>
                  <a:pt x="2346007" y="3005124"/>
                </a:lnTo>
                <a:lnTo>
                  <a:pt x="2368350" y="3027467"/>
                </a:lnTo>
                <a:lnTo>
                  <a:pt x="2401864" y="3038638"/>
                </a:lnTo>
                <a:lnTo>
                  <a:pt x="2357180" y="3038638"/>
                </a:lnTo>
                <a:lnTo>
                  <a:pt x="2301322" y="3027467"/>
                </a:lnTo>
                <a:cubicBezTo>
                  <a:pt x="2301322" y="3027467"/>
                  <a:pt x="2301322" y="3023742"/>
                  <a:pt x="2301322" y="3016296"/>
                </a:cubicBezTo>
                <a:cubicBezTo>
                  <a:pt x="2293875" y="3016296"/>
                  <a:pt x="2290150" y="3016296"/>
                  <a:pt x="2290150" y="3016296"/>
                </a:cubicBezTo>
                <a:cubicBezTo>
                  <a:pt x="2290150" y="3023742"/>
                  <a:pt x="2288288" y="3025605"/>
                  <a:pt x="2284565" y="3021881"/>
                </a:cubicBezTo>
                <a:cubicBezTo>
                  <a:pt x="2280841" y="3018157"/>
                  <a:pt x="2275254" y="3016296"/>
                  <a:pt x="2267809" y="3016296"/>
                </a:cubicBezTo>
                <a:cubicBezTo>
                  <a:pt x="2260360" y="3008848"/>
                  <a:pt x="2254774" y="3008848"/>
                  <a:pt x="2251051" y="3016296"/>
                </a:cubicBezTo>
                <a:cubicBezTo>
                  <a:pt x="2247327" y="3023742"/>
                  <a:pt x="2238018" y="3023742"/>
                  <a:pt x="2223122" y="3016296"/>
                </a:cubicBezTo>
                <a:cubicBezTo>
                  <a:pt x="2193331" y="3016296"/>
                  <a:pt x="2176575" y="3014434"/>
                  <a:pt x="2172851" y="3010710"/>
                </a:cubicBezTo>
                <a:cubicBezTo>
                  <a:pt x="2169126" y="3006985"/>
                  <a:pt x="2167265" y="3005124"/>
                  <a:pt x="2167265" y="3005124"/>
                </a:cubicBezTo>
                <a:cubicBezTo>
                  <a:pt x="2167265" y="3001400"/>
                  <a:pt x="2168195" y="2998608"/>
                  <a:pt x="2170057" y="2996745"/>
                </a:cubicBezTo>
                <a:lnTo>
                  <a:pt x="2178436" y="2993953"/>
                </a:lnTo>
                <a:lnTo>
                  <a:pt x="2156094" y="2982780"/>
                </a:lnTo>
                <a:cubicBezTo>
                  <a:pt x="2156094" y="2982780"/>
                  <a:pt x="2152370" y="2986505"/>
                  <a:pt x="2144921" y="2993953"/>
                </a:cubicBezTo>
                <a:cubicBezTo>
                  <a:pt x="2137474" y="3001400"/>
                  <a:pt x="2133751" y="3005124"/>
                  <a:pt x="2133751" y="3005124"/>
                </a:cubicBezTo>
                <a:lnTo>
                  <a:pt x="2122578" y="2993953"/>
                </a:lnTo>
                <a:lnTo>
                  <a:pt x="2077893" y="3005124"/>
                </a:lnTo>
                <a:cubicBezTo>
                  <a:pt x="2077893" y="3005124"/>
                  <a:pt x="2074169" y="3005124"/>
                  <a:pt x="2066721" y="3005124"/>
                </a:cubicBezTo>
                <a:cubicBezTo>
                  <a:pt x="2059273" y="3005124"/>
                  <a:pt x="2055550" y="3005124"/>
                  <a:pt x="2055550" y="3005124"/>
                </a:cubicBezTo>
                <a:cubicBezTo>
                  <a:pt x="2055550" y="3020019"/>
                  <a:pt x="2062998" y="3027467"/>
                  <a:pt x="2077893" y="3027467"/>
                </a:cubicBezTo>
                <a:lnTo>
                  <a:pt x="2089064" y="3038638"/>
                </a:lnTo>
                <a:lnTo>
                  <a:pt x="2133751" y="3049810"/>
                </a:lnTo>
                <a:cubicBezTo>
                  <a:pt x="2156094" y="3049810"/>
                  <a:pt x="2170988" y="3053533"/>
                  <a:pt x="2178436" y="3060981"/>
                </a:cubicBezTo>
                <a:cubicBezTo>
                  <a:pt x="2185883" y="3068429"/>
                  <a:pt x="2193331" y="3070292"/>
                  <a:pt x="2200779" y="3066567"/>
                </a:cubicBezTo>
                <a:cubicBezTo>
                  <a:pt x="2208227" y="3062842"/>
                  <a:pt x="2210088" y="3057258"/>
                  <a:pt x="2206366" y="3049810"/>
                </a:cubicBezTo>
                <a:cubicBezTo>
                  <a:pt x="2202641" y="3042362"/>
                  <a:pt x="2197055" y="3042362"/>
                  <a:pt x="2189608" y="3049810"/>
                </a:cubicBezTo>
                <a:lnTo>
                  <a:pt x="2189608" y="3038638"/>
                </a:lnTo>
                <a:cubicBezTo>
                  <a:pt x="2197055" y="3031191"/>
                  <a:pt x="2202641" y="3027467"/>
                  <a:pt x="2206366" y="3027467"/>
                </a:cubicBezTo>
                <a:cubicBezTo>
                  <a:pt x="2210088" y="3027467"/>
                  <a:pt x="2211952" y="3031191"/>
                  <a:pt x="2211952" y="3038638"/>
                </a:cubicBezTo>
                <a:cubicBezTo>
                  <a:pt x="2219399" y="3038638"/>
                  <a:pt x="2223122" y="3040499"/>
                  <a:pt x="2223122" y="3044224"/>
                </a:cubicBezTo>
                <a:cubicBezTo>
                  <a:pt x="2223122" y="3047948"/>
                  <a:pt x="2226846" y="3049810"/>
                  <a:pt x="2234293" y="3049810"/>
                </a:cubicBezTo>
                <a:cubicBezTo>
                  <a:pt x="2241743" y="3049810"/>
                  <a:pt x="2247327" y="3051671"/>
                  <a:pt x="2251051" y="3055396"/>
                </a:cubicBezTo>
                <a:cubicBezTo>
                  <a:pt x="2254774" y="3059119"/>
                  <a:pt x="2262223" y="3060981"/>
                  <a:pt x="2273393" y="3060981"/>
                </a:cubicBezTo>
                <a:cubicBezTo>
                  <a:pt x="2284565" y="3060981"/>
                  <a:pt x="2290150" y="3060981"/>
                  <a:pt x="2290150" y="3060981"/>
                </a:cubicBezTo>
                <a:lnTo>
                  <a:pt x="2278979" y="3072153"/>
                </a:lnTo>
                <a:cubicBezTo>
                  <a:pt x="2249188" y="3064705"/>
                  <a:pt x="2234293" y="3060981"/>
                  <a:pt x="2234293" y="3060981"/>
                </a:cubicBezTo>
                <a:cubicBezTo>
                  <a:pt x="2234293" y="3068429"/>
                  <a:pt x="2249188" y="3075876"/>
                  <a:pt x="2278979" y="3083324"/>
                </a:cubicBezTo>
                <a:cubicBezTo>
                  <a:pt x="2308770" y="3090772"/>
                  <a:pt x="2331112" y="3094495"/>
                  <a:pt x="2346007" y="3094495"/>
                </a:cubicBezTo>
                <a:lnTo>
                  <a:pt x="2357180" y="3083324"/>
                </a:lnTo>
                <a:cubicBezTo>
                  <a:pt x="2364627" y="3075876"/>
                  <a:pt x="2368350" y="3070292"/>
                  <a:pt x="2368350" y="3066567"/>
                </a:cubicBezTo>
                <a:cubicBezTo>
                  <a:pt x="2368350" y="3062842"/>
                  <a:pt x="2372075" y="3060981"/>
                  <a:pt x="2379523" y="3060981"/>
                </a:cubicBezTo>
                <a:cubicBezTo>
                  <a:pt x="2386970" y="3060981"/>
                  <a:pt x="2390694" y="3057258"/>
                  <a:pt x="2390694" y="3049810"/>
                </a:cubicBezTo>
                <a:cubicBezTo>
                  <a:pt x="2405589" y="3034914"/>
                  <a:pt x="2413037" y="3027467"/>
                  <a:pt x="2413037" y="3027467"/>
                </a:cubicBezTo>
                <a:cubicBezTo>
                  <a:pt x="2413037" y="3020019"/>
                  <a:pt x="2405589" y="3016296"/>
                  <a:pt x="2390694" y="3016296"/>
                </a:cubicBezTo>
                <a:lnTo>
                  <a:pt x="2390694" y="3005124"/>
                </a:lnTo>
                <a:cubicBezTo>
                  <a:pt x="2390694" y="3005124"/>
                  <a:pt x="2394417" y="3005124"/>
                  <a:pt x="2401864" y="3005124"/>
                </a:cubicBezTo>
                <a:cubicBezTo>
                  <a:pt x="2409312" y="3012571"/>
                  <a:pt x="2420485" y="3016296"/>
                  <a:pt x="2435380" y="3016296"/>
                </a:cubicBezTo>
                <a:cubicBezTo>
                  <a:pt x="2427932" y="3008848"/>
                  <a:pt x="2420485" y="3005124"/>
                  <a:pt x="2413037" y="3005124"/>
                </a:cubicBezTo>
                <a:lnTo>
                  <a:pt x="2401864" y="3005124"/>
                </a:lnTo>
                <a:cubicBezTo>
                  <a:pt x="2401864" y="2997676"/>
                  <a:pt x="2401864" y="2993953"/>
                  <a:pt x="2401864" y="2993953"/>
                </a:cubicBezTo>
                <a:cubicBezTo>
                  <a:pt x="2401864" y="2993953"/>
                  <a:pt x="2398141" y="2993953"/>
                  <a:pt x="2390694" y="2993953"/>
                </a:cubicBezTo>
                <a:cubicBezTo>
                  <a:pt x="2383246" y="2986505"/>
                  <a:pt x="2373937" y="2982780"/>
                  <a:pt x="2362766" y="2982780"/>
                </a:cubicBezTo>
                <a:cubicBezTo>
                  <a:pt x="2351593" y="2982780"/>
                  <a:pt x="2346007" y="2982780"/>
                  <a:pt x="2346007" y="2982780"/>
                </a:cubicBezTo>
                <a:cubicBezTo>
                  <a:pt x="2338561" y="2990228"/>
                  <a:pt x="2334836" y="2993953"/>
                  <a:pt x="2334836" y="2993953"/>
                </a:cubicBezTo>
                <a:lnTo>
                  <a:pt x="2334836" y="2982780"/>
                </a:lnTo>
                <a:lnTo>
                  <a:pt x="2323665" y="2971609"/>
                </a:lnTo>
                <a:cubicBezTo>
                  <a:pt x="2323665" y="2971609"/>
                  <a:pt x="2321802" y="2969748"/>
                  <a:pt x="2318079" y="2966023"/>
                </a:cubicBezTo>
                <a:cubicBezTo>
                  <a:pt x="2314356" y="2962300"/>
                  <a:pt x="2308770" y="2960439"/>
                  <a:pt x="2301322" y="2960439"/>
                </a:cubicBezTo>
                <a:cubicBezTo>
                  <a:pt x="2293875" y="2952991"/>
                  <a:pt x="2280841" y="2947405"/>
                  <a:pt x="2262223" y="2943680"/>
                </a:cubicBezTo>
                <a:cubicBezTo>
                  <a:pt x="2243602" y="2939957"/>
                  <a:pt x="2226846" y="2938095"/>
                  <a:pt x="2211952" y="2938095"/>
                </a:cubicBezTo>
                <a:cubicBezTo>
                  <a:pt x="2197055" y="2938095"/>
                  <a:pt x="2182161" y="2938095"/>
                  <a:pt x="2167265" y="2938095"/>
                </a:cubicBezTo>
                <a:cubicBezTo>
                  <a:pt x="2174712" y="2930648"/>
                  <a:pt x="2174712" y="2926923"/>
                  <a:pt x="2167265" y="2926923"/>
                </a:cubicBezTo>
                <a:cubicBezTo>
                  <a:pt x="2159817" y="2926923"/>
                  <a:pt x="2152370" y="2926923"/>
                  <a:pt x="2144921" y="2926923"/>
                </a:cubicBezTo>
                <a:close/>
                <a:moveTo>
                  <a:pt x="2122578" y="2926923"/>
                </a:moveTo>
                <a:cubicBezTo>
                  <a:pt x="2115131" y="2926923"/>
                  <a:pt x="2111407" y="2928785"/>
                  <a:pt x="2111407" y="2932509"/>
                </a:cubicBezTo>
                <a:cubicBezTo>
                  <a:pt x="2111407" y="2936234"/>
                  <a:pt x="2115131" y="2938095"/>
                  <a:pt x="2122578" y="2938095"/>
                </a:cubicBezTo>
                <a:cubicBezTo>
                  <a:pt x="2130026" y="2938095"/>
                  <a:pt x="2133751" y="2938095"/>
                  <a:pt x="2133751" y="2938095"/>
                </a:cubicBezTo>
                <a:close/>
                <a:moveTo>
                  <a:pt x="1832121" y="2926923"/>
                </a:moveTo>
                <a:lnTo>
                  <a:pt x="1843292" y="2926923"/>
                </a:lnTo>
                <a:lnTo>
                  <a:pt x="1854464" y="2938095"/>
                </a:lnTo>
                <a:lnTo>
                  <a:pt x="1843292" y="2938095"/>
                </a:lnTo>
                <a:cubicBezTo>
                  <a:pt x="1843292" y="2938095"/>
                  <a:pt x="1841430" y="2936234"/>
                  <a:pt x="1837707" y="2932509"/>
                </a:cubicBezTo>
                <a:cubicBezTo>
                  <a:pt x="1833983" y="2928785"/>
                  <a:pt x="1832121" y="2926923"/>
                  <a:pt x="1832121" y="2926923"/>
                </a:cubicBezTo>
                <a:close/>
                <a:moveTo>
                  <a:pt x="3206211" y="2919941"/>
                </a:moveTo>
                <a:cubicBezTo>
                  <a:pt x="3202486" y="2920873"/>
                  <a:pt x="3198763" y="2923200"/>
                  <a:pt x="3195039" y="2926923"/>
                </a:cubicBezTo>
                <a:lnTo>
                  <a:pt x="3183868" y="2926923"/>
                </a:lnTo>
                <a:cubicBezTo>
                  <a:pt x="3198763" y="2926923"/>
                  <a:pt x="3208073" y="2928785"/>
                  <a:pt x="3211796" y="2932509"/>
                </a:cubicBezTo>
                <a:cubicBezTo>
                  <a:pt x="3215520" y="2936234"/>
                  <a:pt x="3217382" y="2938095"/>
                  <a:pt x="3217382" y="2938095"/>
                </a:cubicBezTo>
                <a:lnTo>
                  <a:pt x="3284412" y="2949266"/>
                </a:lnTo>
                <a:lnTo>
                  <a:pt x="3239725" y="2926923"/>
                </a:lnTo>
                <a:cubicBezTo>
                  <a:pt x="3232277" y="2926923"/>
                  <a:pt x="3224830" y="2925061"/>
                  <a:pt x="3217382" y="2921338"/>
                </a:cubicBezTo>
                <a:cubicBezTo>
                  <a:pt x="3213659" y="2919477"/>
                  <a:pt x="3209934" y="2919011"/>
                  <a:pt x="3206211" y="2919941"/>
                </a:cubicBezTo>
                <a:close/>
                <a:moveTo>
                  <a:pt x="9909088" y="2915752"/>
                </a:moveTo>
                <a:cubicBezTo>
                  <a:pt x="9909088" y="2915752"/>
                  <a:pt x="9916536" y="2917614"/>
                  <a:pt x="9931430" y="2921338"/>
                </a:cubicBezTo>
                <a:cubicBezTo>
                  <a:pt x="9946326" y="2925061"/>
                  <a:pt x="9963083" y="2930648"/>
                  <a:pt x="9981703" y="2938095"/>
                </a:cubicBezTo>
                <a:cubicBezTo>
                  <a:pt x="10000323" y="2945543"/>
                  <a:pt x="10013354" y="2949266"/>
                  <a:pt x="10020803" y="2949266"/>
                </a:cubicBezTo>
                <a:lnTo>
                  <a:pt x="9998460" y="2949266"/>
                </a:lnTo>
                <a:cubicBezTo>
                  <a:pt x="9991012" y="2949266"/>
                  <a:pt x="9983566" y="2947405"/>
                  <a:pt x="9976117" y="2943680"/>
                </a:cubicBezTo>
                <a:cubicBezTo>
                  <a:pt x="9968669" y="2939957"/>
                  <a:pt x="9961223" y="2938095"/>
                  <a:pt x="9953775" y="2938095"/>
                </a:cubicBezTo>
                <a:cubicBezTo>
                  <a:pt x="9931430" y="2930648"/>
                  <a:pt x="9916536" y="2923200"/>
                  <a:pt x="9909088" y="2915752"/>
                </a:cubicBezTo>
                <a:close/>
                <a:moveTo>
                  <a:pt x="9317002" y="2915752"/>
                </a:moveTo>
                <a:lnTo>
                  <a:pt x="9384030" y="2926923"/>
                </a:lnTo>
                <a:cubicBezTo>
                  <a:pt x="9384030" y="2934371"/>
                  <a:pt x="9380307" y="2934371"/>
                  <a:pt x="9372859" y="2926923"/>
                </a:cubicBezTo>
                <a:cubicBezTo>
                  <a:pt x="9372859" y="2926923"/>
                  <a:pt x="9365410" y="2926923"/>
                  <a:pt x="9350516" y="2926923"/>
                </a:cubicBezTo>
                <a:cubicBezTo>
                  <a:pt x="9335620" y="2926923"/>
                  <a:pt x="9328172" y="2926923"/>
                  <a:pt x="9328172" y="2926923"/>
                </a:cubicBezTo>
                <a:cubicBezTo>
                  <a:pt x="9328172" y="2919477"/>
                  <a:pt x="9324449" y="2915752"/>
                  <a:pt x="9317002" y="2915752"/>
                </a:cubicBezTo>
                <a:close/>
                <a:moveTo>
                  <a:pt x="8244541" y="2915752"/>
                </a:moveTo>
                <a:lnTo>
                  <a:pt x="8266883" y="2926923"/>
                </a:lnTo>
                <a:lnTo>
                  <a:pt x="8278055" y="2926923"/>
                </a:lnTo>
                <a:close/>
                <a:moveTo>
                  <a:pt x="3161525" y="2915752"/>
                </a:moveTo>
                <a:lnTo>
                  <a:pt x="3161525" y="2926923"/>
                </a:lnTo>
                <a:cubicBezTo>
                  <a:pt x="3161525" y="2926923"/>
                  <a:pt x="3165249" y="2926923"/>
                  <a:pt x="3172697" y="2926923"/>
                </a:cubicBezTo>
                <a:cubicBezTo>
                  <a:pt x="3172697" y="2919477"/>
                  <a:pt x="3168972" y="2915752"/>
                  <a:pt x="3161525" y="2915752"/>
                </a:cubicBezTo>
                <a:close/>
                <a:moveTo>
                  <a:pt x="1228862" y="2904581"/>
                </a:moveTo>
                <a:cubicBezTo>
                  <a:pt x="1236309" y="2904581"/>
                  <a:pt x="1245619" y="2906443"/>
                  <a:pt x="1256790" y="2910166"/>
                </a:cubicBezTo>
                <a:cubicBezTo>
                  <a:pt x="1267962" y="2913891"/>
                  <a:pt x="1273548" y="2919477"/>
                  <a:pt x="1273548" y="2926923"/>
                </a:cubicBezTo>
                <a:lnTo>
                  <a:pt x="1284719" y="2949266"/>
                </a:lnTo>
                <a:lnTo>
                  <a:pt x="1295890" y="2960439"/>
                </a:lnTo>
                <a:lnTo>
                  <a:pt x="1284719" y="2960439"/>
                </a:lnTo>
                <a:cubicBezTo>
                  <a:pt x="1269824" y="2952991"/>
                  <a:pt x="1254928" y="2945543"/>
                  <a:pt x="1240033" y="2938095"/>
                </a:cubicBezTo>
                <a:cubicBezTo>
                  <a:pt x="1217690" y="2923200"/>
                  <a:pt x="1213966" y="2912028"/>
                  <a:pt x="1228862" y="2904581"/>
                </a:cubicBezTo>
                <a:close/>
                <a:moveTo>
                  <a:pt x="9518088" y="2893409"/>
                </a:moveTo>
                <a:lnTo>
                  <a:pt x="9540431" y="2904581"/>
                </a:lnTo>
                <a:lnTo>
                  <a:pt x="9607459" y="2915752"/>
                </a:lnTo>
                <a:cubicBezTo>
                  <a:pt x="9644696" y="2923200"/>
                  <a:pt x="9663316" y="2930648"/>
                  <a:pt x="9663316" y="2938095"/>
                </a:cubicBezTo>
                <a:cubicBezTo>
                  <a:pt x="9670764" y="2938095"/>
                  <a:pt x="9676350" y="2938095"/>
                  <a:pt x="9680073" y="2938095"/>
                </a:cubicBezTo>
                <a:cubicBezTo>
                  <a:pt x="9683796" y="2938095"/>
                  <a:pt x="9687521" y="2938095"/>
                  <a:pt x="9691244" y="2938095"/>
                </a:cubicBezTo>
                <a:cubicBezTo>
                  <a:pt x="9694967" y="2938095"/>
                  <a:pt x="9698693" y="2938095"/>
                  <a:pt x="9702416" y="2938095"/>
                </a:cubicBezTo>
                <a:cubicBezTo>
                  <a:pt x="9706139" y="2938095"/>
                  <a:pt x="9708001" y="2941819"/>
                  <a:pt x="9708001" y="2949266"/>
                </a:cubicBezTo>
                <a:cubicBezTo>
                  <a:pt x="9708001" y="2949266"/>
                  <a:pt x="9711724" y="2949266"/>
                  <a:pt x="9719173" y="2949266"/>
                </a:cubicBezTo>
                <a:lnTo>
                  <a:pt x="9730346" y="2949266"/>
                </a:lnTo>
                <a:lnTo>
                  <a:pt x="9730346" y="2960439"/>
                </a:lnTo>
                <a:lnTo>
                  <a:pt x="9797374" y="2982780"/>
                </a:lnTo>
                <a:cubicBezTo>
                  <a:pt x="9789925" y="2982780"/>
                  <a:pt x="9784340" y="2982780"/>
                  <a:pt x="9780617" y="2982780"/>
                </a:cubicBezTo>
                <a:cubicBezTo>
                  <a:pt x="9776894" y="2982780"/>
                  <a:pt x="9765721" y="2980919"/>
                  <a:pt x="9747103" y="2977196"/>
                </a:cubicBezTo>
                <a:cubicBezTo>
                  <a:pt x="9728481" y="2973471"/>
                  <a:pt x="9715450" y="2969748"/>
                  <a:pt x="9708001" y="2966023"/>
                </a:cubicBezTo>
                <a:cubicBezTo>
                  <a:pt x="9700553" y="2962300"/>
                  <a:pt x="9685659" y="2960439"/>
                  <a:pt x="9663316" y="2960439"/>
                </a:cubicBezTo>
                <a:lnTo>
                  <a:pt x="9618631" y="2949266"/>
                </a:lnTo>
                <a:cubicBezTo>
                  <a:pt x="9618631" y="2941819"/>
                  <a:pt x="9614907" y="2938095"/>
                  <a:pt x="9607459" y="2938095"/>
                </a:cubicBezTo>
                <a:cubicBezTo>
                  <a:pt x="9607459" y="2938095"/>
                  <a:pt x="9603736" y="2938095"/>
                  <a:pt x="9596287" y="2938095"/>
                </a:cubicBezTo>
                <a:cubicBezTo>
                  <a:pt x="9588839" y="2938095"/>
                  <a:pt x="9585116" y="2938095"/>
                  <a:pt x="9585116" y="2938095"/>
                </a:cubicBezTo>
                <a:cubicBezTo>
                  <a:pt x="9570222" y="2930648"/>
                  <a:pt x="9553465" y="2925061"/>
                  <a:pt x="9534845" y="2921338"/>
                </a:cubicBezTo>
                <a:cubicBezTo>
                  <a:pt x="9516224" y="2917614"/>
                  <a:pt x="9506915" y="2912028"/>
                  <a:pt x="9506915" y="2904581"/>
                </a:cubicBezTo>
                <a:close/>
                <a:moveTo>
                  <a:pt x="2044378" y="2893409"/>
                </a:moveTo>
                <a:cubicBezTo>
                  <a:pt x="2036930" y="2893409"/>
                  <a:pt x="2033207" y="2895271"/>
                  <a:pt x="2033207" y="2898995"/>
                </a:cubicBezTo>
                <a:cubicBezTo>
                  <a:pt x="2033207" y="2902718"/>
                  <a:pt x="2036930" y="2904581"/>
                  <a:pt x="2044378" y="2904581"/>
                </a:cubicBezTo>
                <a:cubicBezTo>
                  <a:pt x="2059273" y="2912028"/>
                  <a:pt x="2066721" y="2912028"/>
                  <a:pt x="2066721" y="2904581"/>
                </a:cubicBezTo>
                <a:close/>
                <a:moveTo>
                  <a:pt x="1977350" y="2882238"/>
                </a:moveTo>
                <a:lnTo>
                  <a:pt x="1988522" y="2893409"/>
                </a:lnTo>
                <a:cubicBezTo>
                  <a:pt x="2003416" y="2900857"/>
                  <a:pt x="2014588" y="2900857"/>
                  <a:pt x="2022036" y="2893409"/>
                </a:cubicBezTo>
                <a:close/>
                <a:moveTo>
                  <a:pt x="1921492" y="2882238"/>
                </a:moveTo>
                <a:lnTo>
                  <a:pt x="1921492" y="2893409"/>
                </a:lnTo>
                <a:lnTo>
                  <a:pt x="1932663" y="2882238"/>
                </a:lnTo>
                <a:cubicBezTo>
                  <a:pt x="1932663" y="2882238"/>
                  <a:pt x="1928940" y="2882238"/>
                  <a:pt x="1921492" y="2882238"/>
                </a:cubicBezTo>
                <a:close/>
                <a:moveTo>
                  <a:pt x="2681152" y="2871066"/>
                </a:moveTo>
                <a:cubicBezTo>
                  <a:pt x="2673705" y="2871066"/>
                  <a:pt x="2669981" y="2874790"/>
                  <a:pt x="2669981" y="2882238"/>
                </a:cubicBezTo>
                <a:cubicBezTo>
                  <a:pt x="2677428" y="2882238"/>
                  <a:pt x="2681152" y="2882238"/>
                  <a:pt x="2681152" y="2882238"/>
                </a:cubicBezTo>
                <a:cubicBezTo>
                  <a:pt x="2681152" y="2882238"/>
                  <a:pt x="2681152" y="2878514"/>
                  <a:pt x="2681152" y="2871066"/>
                </a:cubicBezTo>
                <a:close/>
                <a:moveTo>
                  <a:pt x="994260" y="2871066"/>
                </a:moveTo>
                <a:lnTo>
                  <a:pt x="1027776" y="2882238"/>
                </a:lnTo>
                <a:cubicBezTo>
                  <a:pt x="1079909" y="2897134"/>
                  <a:pt x="1120870" y="2919477"/>
                  <a:pt x="1150661" y="2949266"/>
                </a:cubicBezTo>
                <a:cubicBezTo>
                  <a:pt x="1158109" y="2956714"/>
                  <a:pt x="1173005" y="2964162"/>
                  <a:pt x="1195348" y="2971609"/>
                </a:cubicBezTo>
                <a:cubicBezTo>
                  <a:pt x="1202794" y="2971609"/>
                  <a:pt x="1210242" y="2973471"/>
                  <a:pt x="1217690" y="2977196"/>
                </a:cubicBezTo>
                <a:cubicBezTo>
                  <a:pt x="1225137" y="2980919"/>
                  <a:pt x="1232585" y="2982780"/>
                  <a:pt x="1240033" y="2982780"/>
                </a:cubicBezTo>
                <a:cubicBezTo>
                  <a:pt x="1254928" y="2997676"/>
                  <a:pt x="1262376" y="3005124"/>
                  <a:pt x="1262376" y="3005124"/>
                </a:cubicBezTo>
                <a:cubicBezTo>
                  <a:pt x="1277271" y="2997676"/>
                  <a:pt x="1284719" y="3001400"/>
                  <a:pt x="1284719" y="3016296"/>
                </a:cubicBezTo>
                <a:lnTo>
                  <a:pt x="1284719" y="3027467"/>
                </a:lnTo>
                <a:cubicBezTo>
                  <a:pt x="1269824" y="3020019"/>
                  <a:pt x="1251203" y="3012571"/>
                  <a:pt x="1228862" y="3005124"/>
                </a:cubicBezTo>
                <a:cubicBezTo>
                  <a:pt x="1199071" y="2990228"/>
                  <a:pt x="1174866" y="2977196"/>
                  <a:pt x="1156247" y="2966023"/>
                </a:cubicBezTo>
                <a:cubicBezTo>
                  <a:pt x="1137627" y="2954852"/>
                  <a:pt x="1124595" y="2949266"/>
                  <a:pt x="1117147" y="2949266"/>
                </a:cubicBezTo>
                <a:cubicBezTo>
                  <a:pt x="1109700" y="2949266"/>
                  <a:pt x="1079909" y="2938095"/>
                  <a:pt x="1027776" y="2915752"/>
                </a:cubicBezTo>
                <a:cubicBezTo>
                  <a:pt x="1027776" y="2908304"/>
                  <a:pt x="1024051" y="2904581"/>
                  <a:pt x="1016604" y="2904581"/>
                </a:cubicBezTo>
                <a:cubicBezTo>
                  <a:pt x="1009156" y="2904581"/>
                  <a:pt x="1001708" y="2904581"/>
                  <a:pt x="994260" y="2904581"/>
                </a:cubicBezTo>
                <a:cubicBezTo>
                  <a:pt x="986813" y="2904581"/>
                  <a:pt x="981228" y="2900857"/>
                  <a:pt x="977503" y="2893409"/>
                </a:cubicBezTo>
                <a:cubicBezTo>
                  <a:pt x="973780" y="2885961"/>
                  <a:pt x="973780" y="2880377"/>
                  <a:pt x="977503" y="2876652"/>
                </a:cubicBezTo>
                <a:cubicBezTo>
                  <a:pt x="981228" y="2872927"/>
                  <a:pt x="986813" y="2871066"/>
                  <a:pt x="994260" y="2871066"/>
                </a:cubicBezTo>
                <a:close/>
                <a:moveTo>
                  <a:pt x="2695117" y="2862687"/>
                </a:moveTo>
                <a:cubicBezTo>
                  <a:pt x="2693254" y="2862687"/>
                  <a:pt x="2692323" y="2863620"/>
                  <a:pt x="2692323" y="2865481"/>
                </a:cubicBezTo>
                <a:cubicBezTo>
                  <a:pt x="2692323" y="2869204"/>
                  <a:pt x="2699771" y="2871066"/>
                  <a:pt x="2714666" y="2871066"/>
                </a:cubicBezTo>
                <a:cubicBezTo>
                  <a:pt x="2729562" y="2871066"/>
                  <a:pt x="2737010" y="2874790"/>
                  <a:pt x="2737010" y="2882238"/>
                </a:cubicBezTo>
                <a:lnTo>
                  <a:pt x="2714666" y="2893409"/>
                </a:lnTo>
                <a:cubicBezTo>
                  <a:pt x="2722114" y="2900857"/>
                  <a:pt x="2725837" y="2904581"/>
                  <a:pt x="2725837" y="2904581"/>
                </a:cubicBezTo>
                <a:cubicBezTo>
                  <a:pt x="2725837" y="2912028"/>
                  <a:pt x="2737010" y="2915752"/>
                  <a:pt x="2759353" y="2915752"/>
                </a:cubicBezTo>
                <a:cubicBezTo>
                  <a:pt x="2781695" y="2915752"/>
                  <a:pt x="2792867" y="2915752"/>
                  <a:pt x="2792867" y="2915752"/>
                </a:cubicBezTo>
                <a:lnTo>
                  <a:pt x="2815209" y="2915752"/>
                </a:lnTo>
                <a:lnTo>
                  <a:pt x="2804038" y="2904581"/>
                </a:lnTo>
                <a:lnTo>
                  <a:pt x="2792867" y="2904581"/>
                </a:lnTo>
                <a:lnTo>
                  <a:pt x="2781695" y="2904581"/>
                </a:lnTo>
                <a:lnTo>
                  <a:pt x="2781695" y="2882238"/>
                </a:lnTo>
                <a:lnTo>
                  <a:pt x="2792867" y="2882238"/>
                </a:lnTo>
                <a:cubicBezTo>
                  <a:pt x="2800315" y="2882238"/>
                  <a:pt x="2796590" y="2878514"/>
                  <a:pt x="2781695" y="2871066"/>
                </a:cubicBezTo>
                <a:cubicBezTo>
                  <a:pt x="2774248" y="2871066"/>
                  <a:pt x="2763076" y="2871066"/>
                  <a:pt x="2748180" y="2871066"/>
                </a:cubicBezTo>
                <a:cubicBezTo>
                  <a:pt x="2725837" y="2863620"/>
                  <a:pt x="2714666" y="2861756"/>
                  <a:pt x="2714666" y="2865481"/>
                </a:cubicBezTo>
                <a:cubicBezTo>
                  <a:pt x="2714666" y="2869204"/>
                  <a:pt x="2710942" y="2869204"/>
                  <a:pt x="2703494" y="2865481"/>
                </a:cubicBezTo>
                <a:cubicBezTo>
                  <a:pt x="2699771" y="2863620"/>
                  <a:pt x="2696978" y="2862687"/>
                  <a:pt x="2695117" y="2862687"/>
                </a:cubicBezTo>
                <a:close/>
                <a:moveTo>
                  <a:pt x="9529258" y="2859895"/>
                </a:moveTo>
                <a:cubicBezTo>
                  <a:pt x="9536708" y="2859895"/>
                  <a:pt x="9540431" y="2859895"/>
                  <a:pt x="9540431" y="2859895"/>
                </a:cubicBezTo>
                <a:lnTo>
                  <a:pt x="9529258" y="2871066"/>
                </a:lnTo>
                <a:close/>
                <a:moveTo>
                  <a:pt x="3150352" y="2848724"/>
                </a:moveTo>
                <a:cubicBezTo>
                  <a:pt x="3150352" y="2856170"/>
                  <a:pt x="3154077" y="2859895"/>
                  <a:pt x="3161525" y="2859895"/>
                </a:cubicBezTo>
                <a:lnTo>
                  <a:pt x="3161525" y="2848724"/>
                </a:lnTo>
                <a:cubicBezTo>
                  <a:pt x="3161525" y="2848724"/>
                  <a:pt x="3157800" y="2848724"/>
                  <a:pt x="3150352" y="2848724"/>
                </a:cubicBezTo>
                <a:close/>
                <a:moveTo>
                  <a:pt x="2569439" y="2848724"/>
                </a:moveTo>
                <a:lnTo>
                  <a:pt x="2569439" y="2859895"/>
                </a:lnTo>
                <a:lnTo>
                  <a:pt x="2580609" y="2848724"/>
                </a:lnTo>
                <a:close/>
                <a:moveTo>
                  <a:pt x="1999693" y="2848724"/>
                </a:moveTo>
                <a:lnTo>
                  <a:pt x="1988522" y="2859895"/>
                </a:lnTo>
                <a:lnTo>
                  <a:pt x="1977350" y="2859895"/>
                </a:lnTo>
                <a:lnTo>
                  <a:pt x="1999693" y="2871066"/>
                </a:lnTo>
                <a:cubicBezTo>
                  <a:pt x="2014588" y="2871066"/>
                  <a:pt x="2022036" y="2872927"/>
                  <a:pt x="2022036" y="2876652"/>
                </a:cubicBezTo>
                <a:cubicBezTo>
                  <a:pt x="2022036" y="2880377"/>
                  <a:pt x="2023898" y="2880377"/>
                  <a:pt x="2027621" y="2876652"/>
                </a:cubicBezTo>
                <a:cubicBezTo>
                  <a:pt x="2031345" y="2872927"/>
                  <a:pt x="2031345" y="2869204"/>
                  <a:pt x="2027621" y="2865481"/>
                </a:cubicBezTo>
                <a:cubicBezTo>
                  <a:pt x="2023898" y="2861756"/>
                  <a:pt x="2018311" y="2859895"/>
                  <a:pt x="2010864" y="2859895"/>
                </a:cubicBezTo>
                <a:cubicBezTo>
                  <a:pt x="2003416" y="2859895"/>
                  <a:pt x="1999693" y="2856170"/>
                  <a:pt x="1999693" y="2848724"/>
                </a:cubicBezTo>
                <a:close/>
                <a:moveTo>
                  <a:pt x="1943836" y="2848724"/>
                </a:moveTo>
                <a:lnTo>
                  <a:pt x="1955006" y="2859895"/>
                </a:lnTo>
                <a:lnTo>
                  <a:pt x="1966179" y="2848724"/>
                </a:lnTo>
                <a:cubicBezTo>
                  <a:pt x="1958731" y="2848724"/>
                  <a:pt x="1955006" y="2848724"/>
                  <a:pt x="1955006" y="2848724"/>
                </a:cubicBezTo>
                <a:cubicBezTo>
                  <a:pt x="1955006" y="2848724"/>
                  <a:pt x="1951283" y="2848724"/>
                  <a:pt x="1943836" y="2848724"/>
                </a:cubicBezTo>
                <a:close/>
                <a:moveTo>
                  <a:pt x="9439887" y="2837552"/>
                </a:moveTo>
                <a:lnTo>
                  <a:pt x="9484573" y="2848724"/>
                </a:lnTo>
                <a:lnTo>
                  <a:pt x="9462230" y="2848724"/>
                </a:lnTo>
                <a:cubicBezTo>
                  <a:pt x="9447335" y="2841276"/>
                  <a:pt x="9439887" y="2837552"/>
                  <a:pt x="9439887" y="2837552"/>
                </a:cubicBezTo>
                <a:close/>
                <a:moveTo>
                  <a:pt x="7948496" y="2837552"/>
                </a:moveTo>
                <a:cubicBezTo>
                  <a:pt x="7944773" y="2837552"/>
                  <a:pt x="7942912" y="2841276"/>
                  <a:pt x="7942912" y="2848724"/>
                </a:cubicBezTo>
                <a:lnTo>
                  <a:pt x="7954082" y="2848724"/>
                </a:lnTo>
                <a:cubicBezTo>
                  <a:pt x="7954082" y="2841276"/>
                  <a:pt x="7952220" y="2837552"/>
                  <a:pt x="7948496" y="2837552"/>
                </a:cubicBezTo>
                <a:close/>
                <a:moveTo>
                  <a:pt x="3128011" y="2837552"/>
                </a:moveTo>
                <a:lnTo>
                  <a:pt x="3128011" y="2848724"/>
                </a:lnTo>
                <a:lnTo>
                  <a:pt x="3139181" y="2848724"/>
                </a:lnTo>
                <a:cubicBezTo>
                  <a:pt x="3131735" y="2841276"/>
                  <a:pt x="3128011" y="2837552"/>
                  <a:pt x="3128011" y="2837552"/>
                </a:cubicBezTo>
                <a:close/>
                <a:moveTo>
                  <a:pt x="2915752" y="2837552"/>
                </a:moveTo>
                <a:cubicBezTo>
                  <a:pt x="2915752" y="2852447"/>
                  <a:pt x="2923201" y="2859895"/>
                  <a:pt x="2938096" y="2859895"/>
                </a:cubicBezTo>
                <a:cubicBezTo>
                  <a:pt x="2938096" y="2859895"/>
                  <a:pt x="2941820" y="2859895"/>
                  <a:pt x="2949268" y="2859895"/>
                </a:cubicBezTo>
                <a:cubicBezTo>
                  <a:pt x="2956714" y="2859895"/>
                  <a:pt x="2964162" y="2859895"/>
                  <a:pt x="2971610" y="2859895"/>
                </a:cubicBezTo>
                <a:cubicBezTo>
                  <a:pt x="2979058" y="2867343"/>
                  <a:pt x="2988367" y="2871066"/>
                  <a:pt x="2999539" y="2871066"/>
                </a:cubicBezTo>
                <a:lnTo>
                  <a:pt x="3005124" y="2871066"/>
                </a:lnTo>
                <a:lnTo>
                  <a:pt x="3005124" y="2859895"/>
                </a:lnTo>
                <a:cubicBezTo>
                  <a:pt x="3020019" y="2867343"/>
                  <a:pt x="3023744" y="2871066"/>
                  <a:pt x="3016296" y="2871066"/>
                </a:cubicBezTo>
                <a:lnTo>
                  <a:pt x="3027468" y="2882238"/>
                </a:lnTo>
                <a:cubicBezTo>
                  <a:pt x="3027468" y="2889684"/>
                  <a:pt x="3038638" y="2893409"/>
                  <a:pt x="3060981" y="2893409"/>
                </a:cubicBezTo>
                <a:cubicBezTo>
                  <a:pt x="3083324" y="2893409"/>
                  <a:pt x="3098220" y="2897134"/>
                  <a:pt x="3105667" y="2904581"/>
                </a:cubicBezTo>
                <a:lnTo>
                  <a:pt x="3116838" y="2904581"/>
                </a:lnTo>
                <a:cubicBezTo>
                  <a:pt x="3116838" y="2897134"/>
                  <a:pt x="3113115" y="2891547"/>
                  <a:pt x="3105667" y="2887823"/>
                </a:cubicBezTo>
                <a:cubicBezTo>
                  <a:pt x="3098220" y="2884100"/>
                  <a:pt x="3090772" y="2882238"/>
                  <a:pt x="3083324" y="2882238"/>
                </a:cubicBezTo>
                <a:cubicBezTo>
                  <a:pt x="3075876" y="2882238"/>
                  <a:pt x="3068429" y="2878514"/>
                  <a:pt x="3060981" y="2871066"/>
                </a:cubicBezTo>
                <a:cubicBezTo>
                  <a:pt x="3053535" y="2871066"/>
                  <a:pt x="3047949" y="2871066"/>
                  <a:pt x="3044224" y="2871066"/>
                </a:cubicBezTo>
                <a:cubicBezTo>
                  <a:pt x="3040501" y="2871066"/>
                  <a:pt x="3036778" y="2869204"/>
                  <a:pt x="3033054" y="2865481"/>
                </a:cubicBezTo>
                <a:cubicBezTo>
                  <a:pt x="3029329" y="2861756"/>
                  <a:pt x="3027468" y="2859895"/>
                  <a:pt x="3027468" y="2859895"/>
                </a:cubicBezTo>
                <a:cubicBezTo>
                  <a:pt x="3020019" y="2852447"/>
                  <a:pt x="3008849" y="2848724"/>
                  <a:pt x="2993953" y="2848724"/>
                </a:cubicBezTo>
                <a:lnTo>
                  <a:pt x="2938096" y="2837552"/>
                </a:lnTo>
                <a:close/>
                <a:moveTo>
                  <a:pt x="3060981" y="2826381"/>
                </a:moveTo>
                <a:cubicBezTo>
                  <a:pt x="3068429" y="2833827"/>
                  <a:pt x="3075876" y="2837552"/>
                  <a:pt x="3083324" y="2837552"/>
                </a:cubicBezTo>
                <a:lnTo>
                  <a:pt x="3083324" y="2826381"/>
                </a:lnTo>
                <a:close/>
                <a:moveTo>
                  <a:pt x="2898996" y="2826381"/>
                </a:moveTo>
                <a:cubicBezTo>
                  <a:pt x="2895272" y="2826381"/>
                  <a:pt x="2893410" y="2830104"/>
                  <a:pt x="2893410" y="2837552"/>
                </a:cubicBezTo>
                <a:cubicBezTo>
                  <a:pt x="2900857" y="2837552"/>
                  <a:pt x="2904582" y="2835690"/>
                  <a:pt x="2904582" y="2831966"/>
                </a:cubicBezTo>
                <a:cubicBezTo>
                  <a:pt x="2904582" y="2828242"/>
                  <a:pt x="2902718" y="2826381"/>
                  <a:pt x="2898996" y="2826381"/>
                </a:cubicBezTo>
                <a:close/>
                <a:moveTo>
                  <a:pt x="2200779" y="2826381"/>
                </a:moveTo>
                <a:lnTo>
                  <a:pt x="2211952" y="2837552"/>
                </a:lnTo>
                <a:cubicBezTo>
                  <a:pt x="2211952" y="2844999"/>
                  <a:pt x="2211952" y="2848724"/>
                  <a:pt x="2211952" y="2848724"/>
                </a:cubicBezTo>
                <a:cubicBezTo>
                  <a:pt x="2211952" y="2848724"/>
                  <a:pt x="2208227" y="2848724"/>
                  <a:pt x="2200779" y="2848724"/>
                </a:cubicBezTo>
                <a:cubicBezTo>
                  <a:pt x="2200779" y="2848724"/>
                  <a:pt x="2200779" y="2844999"/>
                  <a:pt x="2200779" y="2837552"/>
                </a:cubicBezTo>
                <a:cubicBezTo>
                  <a:pt x="2200779" y="2830104"/>
                  <a:pt x="2200779" y="2826381"/>
                  <a:pt x="2200779" y="2826381"/>
                </a:cubicBezTo>
                <a:close/>
                <a:moveTo>
                  <a:pt x="1887978" y="2826381"/>
                </a:moveTo>
                <a:cubicBezTo>
                  <a:pt x="1895426" y="2833827"/>
                  <a:pt x="1902874" y="2837552"/>
                  <a:pt x="1910322" y="2837552"/>
                </a:cubicBezTo>
                <a:lnTo>
                  <a:pt x="1899149" y="2826381"/>
                </a:lnTo>
                <a:close/>
                <a:moveTo>
                  <a:pt x="1865635" y="2826381"/>
                </a:moveTo>
                <a:cubicBezTo>
                  <a:pt x="1858187" y="2833827"/>
                  <a:pt x="1858187" y="2837552"/>
                  <a:pt x="1865635" y="2837552"/>
                </a:cubicBezTo>
                <a:lnTo>
                  <a:pt x="1876806" y="2826381"/>
                </a:lnTo>
                <a:close/>
                <a:moveTo>
                  <a:pt x="1798607" y="2815208"/>
                </a:moveTo>
                <a:cubicBezTo>
                  <a:pt x="1798607" y="2830104"/>
                  <a:pt x="1809778" y="2837552"/>
                  <a:pt x="1832121" y="2837552"/>
                </a:cubicBezTo>
                <a:lnTo>
                  <a:pt x="1843292" y="2837552"/>
                </a:lnTo>
                <a:cubicBezTo>
                  <a:pt x="1835844" y="2830104"/>
                  <a:pt x="1828396" y="2826381"/>
                  <a:pt x="1820949" y="2826381"/>
                </a:cubicBezTo>
                <a:close/>
                <a:moveTo>
                  <a:pt x="2234293" y="2804038"/>
                </a:moveTo>
                <a:lnTo>
                  <a:pt x="2234293" y="2815208"/>
                </a:lnTo>
                <a:cubicBezTo>
                  <a:pt x="2234293" y="2815208"/>
                  <a:pt x="2238018" y="2815208"/>
                  <a:pt x="2245465" y="2815208"/>
                </a:cubicBezTo>
                <a:cubicBezTo>
                  <a:pt x="2238018" y="2807762"/>
                  <a:pt x="2234293" y="2804038"/>
                  <a:pt x="2234293" y="2804038"/>
                </a:cubicBezTo>
                <a:close/>
                <a:moveTo>
                  <a:pt x="1596822" y="2797055"/>
                </a:moveTo>
                <a:cubicBezTo>
                  <a:pt x="1584254" y="2797986"/>
                  <a:pt x="1569592" y="2800313"/>
                  <a:pt x="1552835" y="2804038"/>
                </a:cubicBezTo>
                <a:lnTo>
                  <a:pt x="1541662" y="2815208"/>
                </a:lnTo>
                <a:lnTo>
                  <a:pt x="1564005" y="2826381"/>
                </a:lnTo>
                <a:cubicBezTo>
                  <a:pt x="1578901" y="2833827"/>
                  <a:pt x="1590072" y="2837552"/>
                  <a:pt x="1597520" y="2837552"/>
                </a:cubicBezTo>
                <a:lnTo>
                  <a:pt x="1619863" y="2848724"/>
                </a:lnTo>
                <a:cubicBezTo>
                  <a:pt x="1619863" y="2848724"/>
                  <a:pt x="1634758" y="2852447"/>
                  <a:pt x="1664548" y="2859895"/>
                </a:cubicBezTo>
                <a:lnTo>
                  <a:pt x="1686891" y="2882238"/>
                </a:lnTo>
                <a:lnTo>
                  <a:pt x="1698063" y="2882238"/>
                </a:lnTo>
                <a:cubicBezTo>
                  <a:pt x="1720406" y="2874790"/>
                  <a:pt x="1739025" y="2882238"/>
                  <a:pt x="1753921" y="2904581"/>
                </a:cubicBezTo>
                <a:cubicBezTo>
                  <a:pt x="1746473" y="2904581"/>
                  <a:pt x="1742750" y="2904581"/>
                  <a:pt x="1742750" y="2904581"/>
                </a:cubicBezTo>
                <a:cubicBezTo>
                  <a:pt x="1720406" y="2904581"/>
                  <a:pt x="1720406" y="2908304"/>
                  <a:pt x="1742750" y="2915752"/>
                </a:cubicBezTo>
                <a:lnTo>
                  <a:pt x="1776264" y="2926923"/>
                </a:lnTo>
                <a:lnTo>
                  <a:pt x="1820949" y="2938095"/>
                </a:lnTo>
                <a:cubicBezTo>
                  <a:pt x="1828396" y="2938095"/>
                  <a:pt x="1835844" y="2938095"/>
                  <a:pt x="1843292" y="2938095"/>
                </a:cubicBezTo>
                <a:cubicBezTo>
                  <a:pt x="1843292" y="2945543"/>
                  <a:pt x="1847015" y="2949266"/>
                  <a:pt x="1854464" y="2949266"/>
                </a:cubicBezTo>
                <a:cubicBezTo>
                  <a:pt x="1861912" y="2949266"/>
                  <a:pt x="1869358" y="2949266"/>
                  <a:pt x="1876806" y="2949266"/>
                </a:cubicBezTo>
                <a:cubicBezTo>
                  <a:pt x="1884255" y="2956714"/>
                  <a:pt x="1891701" y="2960439"/>
                  <a:pt x="1899149" y="2960439"/>
                </a:cubicBezTo>
                <a:lnTo>
                  <a:pt x="1921492" y="2971609"/>
                </a:lnTo>
                <a:lnTo>
                  <a:pt x="1932663" y="2971609"/>
                </a:lnTo>
                <a:lnTo>
                  <a:pt x="1943836" y="2971609"/>
                </a:lnTo>
                <a:lnTo>
                  <a:pt x="1921492" y="2982780"/>
                </a:lnTo>
                <a:lnTo>
                  <a:pt x="1910322" y="2982780"/>
                </a:lnTo>
                <a:cubicBezTo>
                  <a:pt x="1910322" y="2975334"/>
                  <a:pt x="1906597" y="2971609"/>
                  <a:pt x="1899149" y="2971609"/>
                </a:cubicBezTo>
                <a:cubicBezTo>
                  <a:pt x="1891701" y="2971609"/>
                  <a:pt x="1884255" y="2967885"/>
                  <a:pt x="1876806" y="2960439"/>
                </a:cubicBezTo>
                <a:cubicBezTo>
                  <a:pt x="1876806" y="2960439"/>
                  <a:pt x="1876806" y="2964162"/>
                  <a:pt x="1876806" y="2971609"/>
                </a:cubicBezTo>
                <a:cubicBezTo>
                  <a:pt x="1876806" y="2979057"/>
                  <a:pt x="1873083" y="2979057"/>
                  <a:pt x="1865635" y="2971609"/>
                </a:cubicBezTo>
                <a:lnTo>
                  <a:pt x="1865635" y="2982780"/>
                </a:lnTo>
                <a:cubicBezTo>
                  <a:pt x="1873083" y="2982780"/>
                  <a:pt x="1878669" y="2980919"/>
                  <a:pt x="1882392" y="2977196"/>
                </a:cubicBezTo>
                <a:cubicBezTo>
                  <a:pt x="1886115" y="2973471"/>
                  <a:pt x="1889840" y="2975334"/>
                  <a:pt x="1893564" y="2982780"/>
                </a:cubicBezTo>
                <a:cubicBezTo>
                  <a:pt x="1897287" y="2990228"/>
                  <a:pt x="1906597" y="2993953"/>
                  <a:pt x="1921492" y="2993953"/>
                </a:cubicBezTo>
                <a:cubicBezTo>
                  <a:pt x="1936388" y="2993953"/>
                  <a:pt x="1943836" y="2995814"/>
                  <a:pt x="1943836" y="2999537"/>
                </a:cubicBezTo>
                <a:cubicBezTo>
                  <a:pt x="1943836" y="3003262"/>
                  <a:pt x="1947559" y="3001400"/>
                  <a:pt x="1955006" y="2993953"/>
                </a:cubicBezTo>
                <a:lnTo>
                  <a:pt x="1977350" y="3005124"/>
                </a:lnTo>
                <a:cubicBezTo>
                  <a:pt x="1984797" y="3005124"/>
                  <a:pt x="1999693" y="3005124"/>
                  <a:pt x="2022036" y="3005124"/>
                </a:cubicBezTo>
                <a:lnTo>
                  <a:pt x="2033207" y="2993953"/>
                </a:lnTo>
                <a:cubicBezTo>
                  <a:pt x="2025759" y="2993953"/>
                  <a:pt x="2014588" y="2990228"/>
                  <a:pt x="1999693" y="2982780"/>
                </a:cubicBezTo>
                <a:lnTo>
                  <a:pt x="1977350" y="2971609"/>
                </a:lnTo>
                <a:lnTo>
                  <a:pt x="1988522" y="2971609"/>
                </a:lnTo>
                <a:lnTo>
                  <a:pt x="2022036" y="2982780"/>
                </a:lnTo>
                <a:lnTo>
                  <a:pt x="2044378" y="2982780"/>
                </a:lnTo>
                <a:cubicBezTo>
                  <a:pt x="2036930" y="2975334"/>
                  <a:pt x="2033207" y="2971609"/>
                  <a:pt x="2033207" y="2971609"/>
                </a:cubicBezTo>
                <a:lnTo>
                  <a:pt x="2022036" y="2971609"/>
                </a:lnTo>
                <a:cubicBezTo>
                  <a:pt x="2007140" y="2971609"/>
                  <a:pt x="1999693" y="2966023"/>
                  <a:pt x="1999693" y="2954852"/>
                </a:cubicBezTo>
                <a:cubicBezTo>
                  <a:pt x="1999693" y="2943680"/>
                  <a:pt x="2003416" y="2938095"/>
                  <a:pt x="2010864" y="2938095"/>
                </a:cubicBezTo>
                <a:lnTo>
                  <a:pt x="2010864" y="2926923"/>
                </a:lnTo>
                <a:lnTo>
                  <a:pt x="1988522" y="2915752"/>
                </a:lnTo>
                <a:cubicBezTo>
                  <a:pt x="1973627" y="2915752"/>
                  <a:pt x="1960593" y="2912028"/>
                  <a:pt x="1949420" y="2904581"/>
                </a:cubicBezTo>
                <a:cubicBezTo>
                  <a:pt x="1938249" y="2897134"/>
                  <a:pt x="1925216" y="2897134"/>
                  <a:pt x="1910322" y="2904581"/>
                </a:cubicBezTo>
                <a:lnTo>
                  <a:pt x="1887978" y="2893409"/>
                </a:lnTo>
                <a:cubicBezTo>
                  <a:pt x="1887978" y="2885961"/>
                  <a:pt x="1884255" y="2882238"/>
                  <a:pt x="1876806" y="2882238"/>
                </a:cubicBezTo>
                <a:lnTo>
                  <a:pt x="1876806" y="2893409"/>
                </a:lnTo>
                <a:cubicBezTo>
                  <a:pt x="1869358" y="2893409"/>
                  <a:pt x="1861912" y="2893409"/>
                  <a:pt x="1854464" y="2893409"/>
                </a:cubicBezTo>
                <a:lnTo>
                  <a:pt x="1854464" y="2882238"/>
                </a:lnTo>
                <a:lnTo>
                  <a:pt x="1854464" y="2871066"/>
                </a:lnTo>
                <a:cubicBezTo>
                  <a:pt x="1847015" y="2878514"/>
                  <a:pt x="1839569" y="2878514"/>
                  <a:pt x="1832121" y="2871066"/>
                </a:cubicBezTo>
                <a:lnTo>
                  <a:pt x="1809778" y="2871066"/>
                </a:lnTo>
                <a:lnTo>
                  <a:pt x="1809778" y="2882238"/>
                </a:lnTo>
                <a:lnTo>
                  <a:pt x="1798607" y="2871066"/>
                </a:lnTo>
                <a:cubicBezTo>
                  <a:pt x="1806055" y="2871066"/>
                  <a:pt x="1806055" y="2867343"/>
                  <a:pt x="1798607" y="2859895"/>
                </a:cubicBezTo>
                <a:lnTo>
                  <a:pt x="1776264" y="2848724"/>
                </a:lnTo>
                <a:cubicBezTo>
                  <a:pt x="1776264" y="2848724"/>
                  <a:pt x="1772539" y="2844999"/>
                  <a:pt x="1765091" y="2837552"/>
                </a:cubicBezTo>
                <a:lnTo>
                  <a:pt x="1725993" y="2837552"/>
                </a:lnTo>
                <a:cubicBezTo>
                  <a:pt x="1729716" y="2837552"/>
                  <a:pt x="1735300" y="2841276"/>
                  <a:pt x="1742750" y="2848724"/>
                </a:cubicBezTo>
                <a:cubicBezTo>
                  <a:pt x="1750196" y="2848724"/>
                  <a:pt x="1753921" y="2848724"/>
                  <a:pt x="1753921" y="2848724"/>
                </a:cubicBezTo>
                <a:lnTo>
                  <a:pt x="1698063" y="2859895"/>
                </a:lnTo>
                <a:cubicBezTo>
                  <a:pt x="1668272" y="2852447"/>
                  <a:pt x="1653377" y="2841276"/>
                  <a:pt x="1653377" y="2826381"/>
                </a:cubicBezTo>
                <a:cubicBezTo>
                  <a:pt x="1653377" y="2804038"/>
                  <a:pt x="1634526" y="2794263"/>
                  <a:pt x="1596822" y="2797055"/>
                </a:cubicBezTo>
                <a:close/>
                <a:moveTo>
                  <a:pt x="2424208" y="2792865"/>
                </a:moveTo>
                <a:lnTo>
                  <a:pt x="2435380" y="2792865"/>
                </a:lnTo>
                <a:lnTo>
                  <a:pt x="2433146" y="2793984"/>
                </a:lnTo>
                <a:close/>
                <a:moveTo>
                  <a:pt x="1988522" y="2789375"/>
                </a:moveTo>
                <a:cubicBezTo>
                  <a:pt x="1999693" y="2787979"/>
                  <a:pt x="2010864" y="2792865"/>
                  <a:pt x="2022036" y="2804038"/>
                </a:cubicBezTo>
                <a:lnTo>
                  <a:pt x="2022036" y="2815208"/>
                </a:lnTo>
                <a:cubicBezTo>
                  <a:pt x="2022036" y="2815208"/>
                  <a:pt x="2018311" y="2815208"/>
                  <a:pt x="2010864" y="2815208"/>
                </a:cubicBezTo>
                <a:cubicBezTo>
                  <a:pt x="2010864" y="2815208"/>
                  <a:pt x="2009002" y="2813347"/>
                  <a:pt x="2005279" y="2809624"/>
                </a:cubicBezTo>
                <a:cubicBezTo>
                  <a:pt x="2001554" y="2805899"/>
                  <a:pt x="1995968" y="2804038"/>
                  <a:pt x="1988522" y="2804038"/>
                </a:cubicBezTo>
                <a:lnTo>
                  <a:pt x="1977350" y="2792865"/>
                </a:lnTo>
                <a:cubicBezTo>
                  <a:pt x="1981073" y="2791004"/>
                  <a:pt x="1984797" y="2789840"/>
                  <a:pt x="1988522" y="2789375"/>
                </a:cubicBezTo>
                <a:close/>
                <a:moveTo>
                  <a:pt x="2935303" y="2787281"/>
                </a:moveTo>
                <a:cubicBezTo>
                  <a:pt x="2933440" y="2787281"/>
                  <a:pt x="2930648" y="2789142"/>
                  <a:pt x="2926925" y="2792865"/>
                </a:cubicBezTo>
                <a:lnTo>
                  <a:pt x="2938096" y="2792865"/>
                </a:lnTo>
                <a:cubicBezTo>
                  <a:pt x="2938096" y="2789142"/>
                  <a:pt x="2937165" y="2787281"/>
                  <a:pt x="2935303" y="2787281"/>
                </a:cubicBezTo>
                <a:close/>
                <a:moveTo>
                  <a:pt x="2770524" y="2781694"/>
                </a:moveTo>
                <a:lnTo>
                  <a:pt x="2759353" y="2792865"/>
                </a:lnTo>
                <a:cubicBezTo>
                  <a:pt x="2766799" y="2807762"/>
                  <a:pt x="2781695" y="2817070"/>
                  <a:pt x="2804038" y="2820795"/>
                </a:cubicBezTo>
                <a:cubicBezTo>
                  <a:pt x="2826381" y="2824519"/>
                  <a:pt x="2841276" y="2822656"/>
                  <a:pt x="2848724" y="2815208"/>
                </a:cubicBezTo>
                <a:lnTo>
                  <a:pt x="2792867" y="2792865"/>
                </a:lnTo>
                <a:cubicBezTo>
                  <a:pt x="2785419" y="2792865"/>
                  <a:pt x="2777971" y="2789142"/>
                  <a:pt x="2770524" y="2781694"/>
                </a:cubicBezTo>
                <a:close/>
                <a:moveTo>
                  <a:pt x="1765091" y="2781694"/>
                </a:moveTo>
                <a:cubicBezTo>
                  <a:pt x="1765091" y="2789142"/>
                  <a:pt x="1768816" y="2792865"/>
                  <a:pt x="1776264" y="2792865"/>
                </a:cubicBezTo>
                <a:cubicBezTo>
                  <a:pt x="1783712" y="2792865"/>
                  <a:pt x="1787435" y="2789142"/>
                  <a:pt x="1787435" y="2781694"/>
                </a:cubicBezTo>
                <a:close/>
                <a:moveTo>
                  <a:pt x="1513734" y="2776108"/>
                </a:moveTo>
                <a:cubicBezTo>
                  <a:pt x="1510010" y="2776110"/>
                  <a:pt x="1508148" y="2777971"/>
                  <a:pt x="1508148" y="2781694"/>
                </a:cubicBezTo>
                <a:cubicBezTo>
                  <a:pt x="1508148" y="2781694"/>
                  <a:pt x="1511871" y="2781694"/>
                  <a:pt x="1519319" y="2781694"/>
                </a:cubicBezTo>
                <a:cubicBezTo>
                  <a:pt x="1534214" y="2781694"/>
                  <a:pt x="1541662" y="2783556"/>
                  <a:pt x="1541662" y="2787281"/>
                </a:cubicBezTo>
                <a:cubicBezTo>
                  <a:pt x="1541662" y="2791004"/>
                  <a:pt x="1547248" y="2792865"/>
                  <a:pt x="1558419" y="2792865"/>
                </a:cubicBezTo>
                <a:cubicBezTo>
                  <a:pt x="1569592" y="2792865"/>
                  <a:pt x="1575178" y="2789142"/>
                  <a:pt x="1575178" y="2781694"/>
                </a:cubicBezTo>
                <a:lnTo>
                  <a:pt x="1564005" y="2781694"/>
                </a:lnTo>
                <a:lnTo>
                  <a:pt x="1530491" y="2781694"/>
                </a:lnTo>
                <a:cubicBezTo>
                  <a:pt x="1523044" y="2777971"/>
                  <a:pt x="1517458" y="2776110"/>
                  <a:pt x="1513734" y="2776108"/>
                </a:cubicBezTo>
                <a:close/>
                <a:moveTo>
                  <a:pt x="2044378" y="2770524"/>
                </a:moveTo>
                <a:cubicBezTo>
                  <a:pt x="2044378" y="2777970"/>
                  <a:pt x="2061136" y="2787281"/>
                  <a:pt x="2094650" y="2798451"/>
                </a:cubicBezTo>
                <a:cubicBezTo>
                  <a:pt x="2128165" y="2809624"/>
                  <a:pt x="2148645" y="2815208"/>
                  <a:pt x="2156094" y="2815208"/>
                </a:cubicBezTo>
                <a:lnTo>
                  <a:pt x="2167265" y="2804038"/>
                </a:lnTo>
                <a:cubicBezTo>
                  <a:pt x="2167265" y="2804038"/>
                  <a:pt x="2159817" y="2802176"/>
                  <a:pt x="2144921" y="2798451"/>
                </a:cubicBezTo>
                <a:cubicBezTo>
                  <a:pt x="2130026" y="2794728"/>
                  <a:pt x="2120717" y="2791004"/>
                  <a:pt x="2116992" y="2787281"/>
                </a:cubicBezTo>
                <a:cubicBezTo>
                  <a:pt x="2113269" y="2783556"/>
                  <a:pt x="2105821" y="2781694"/>
                  <a:pt x="2094650" y="2781694"/>
                </a:cubicBezTo>
                <a:cubicBezTo>
                  <a:pt x="2083480" y="2781694"/>
                  <a:pt x="2077893" y="2777970"/>
                  <a:pt x="2077893" y="2770524"/>
                </a:cubicBezTo>
                <a:close/>
                <a:moveTo>
                  <a:pt x="1474634" y="2770524"/>
                </a:moveTo>
                <a:cubicBezTo>
                  <a:pt x="1467186" y="2770524"/>
                  <a:pt x="1467186" y="2774247"/>
                  <a:pt x="1474634" y="2781694"/>
                </a:cubicBezTo>
                <a:cubicBezTo>
                  <a:pt x="1489530" y="2796590"/>
                  <a:pt x="1504425" y="2804038"/>
                  <a:pt x="1519319" y="2804038"/>
                </a:cubicBezTo>
                <a:lnTo>
                  <a:pt x="1519319" y="2792865"/>
                </a:lnTo>
                <a:cubicBezTo>
                  <a:pt x="1511871" y="2792865"/>
                  <a:pt x="1504425" y="2789142"/>
                  <a:pt x="1496977" y="2781694"/>
                </a:cubicBezTo>
                <a:cubicBezTo>
                  <a:pt x="1489530" y="2774247"/>
                  <a:pt x="1482082" y="2770524"/>
                  <a:pt x="1474634" y="2770524"/>
                </a:cubicBezTo>
                <a:close/>
                <a:moveTo>
                  <a:pt x="9216458" y="2759351"/>
                </a:moveTo>
                <a:lnTo>
                  <a:pt x="9216458" y="2770524"/>
                </a:lnTo>
                <a:cubicBezTo>
                  <a:pt x="9223906" y="2770524"/>
                  <a:pt x="9231352" y="2770524"/>
                  <a:pt x="9238801" y="2770524"/>
                </a:cubicBezTo>
                <a:cubicBezTo>
                  <a:pt x="9231352" y="2763076"/>
                  <a:pt x="9223906" y="2759351"/>
                  <a:pt x="9216458" y="2759351"/>
                </a:cubicBezTo>
                <a:close/>
                <a:moveTo>
                  <a:pt x="9149428" y="2759351"/>
                </a:moveTo>
                <a:lnTo>
                  <a:pt x="9115914" y="2770524"/>
                </a:lnTo>
                <a:lnTo>
                  <a:pt x="9149428" y="2770524"/>
                </a:lnTo>
                <a:cubicBezTo>
                  <a:pt x="9149428" y="2763076"/>
                  <a:pt x="9149428" y="2759351"/>
                  <a:pt x="9149428" y="2759351"/>
                </a:cubicBezTo>
                <a:close/>
                <a:moveTo>
                  <a:pt x="1429948" y="2759351"/>
                </a:moveTo>
                <a:cubicBezTo>
                  <a:pt x="1429948" y="2766799"/>
                  <a:pt x="1429948" y="2770524"/>
                  <a:pt x="1429948" y="2770524"/>
                </a:cubicBezTo>
                <a:lnTo>
                  <a:pt x="1441120" y="2770524"/>
                </a:lnTo>
                <a:close/>
                <a:moveTo>
                  <a:pt x="2089064" y="2748180"/>
                </a:moveTo>
                <a:lnTo>
                  <a:pt x="2133751" y="2759351"/>
                </a:lnTo>
                <a:cubicBezTo>
                  <a:pt x="2133751" y="2751905"/>
                  <a:pt x="2130026" y="2748180"/>
                  <a:pt x="2122578" y="2748180"/>
                </a:cubicBezTo>
                <a:cubicBezTo>
                  <a:pt x="2115131" y="2748180"/>
                  <a:pt x="2107684" y="2748180"/>
                  <a:pt x="2100235" y="2748180"/>
                </a:cubicBezTo>
                <a:close/>
                <a:moveTo>
                  <a:pt x="1474634" y="2748180"/>
                </a:moveTo>
                <a:lnTo>
                  <a:pt x="1463462" y="2759351"/>
                </a:lnTo>
                <a:cubicBezTo>
                  <a:pt x="1470910" y="2759351"/>
                  <a:pt x="1474634" y="2759351"/>
                  <a:pt x="1474634" y="2759351"/>
                </a:cubicBezTo>
                <a:lnTo>
                  <a:pt x="1496977" y="2759351"/>
                </a:lnTo>
                <a:close/>
                <a:moveTo>
                  <a:pt x="1396434" y="2748180"/>
                </a:moveTo>
                <a:lnTo>
                  <a:pt x="1385263" y="2759351"/>
                </a:lnTo>
                <a:cubicBezTo>
                  <a:pt x="1392711" y="2759351"/>
                  <a:pt x="1398295" y="2761213"/>
                  <a:pt x="1402020" y="2764937"/>
                </a:cubicBezTo>
                <a:cubicBezTo>
                  <a:pt x="1405743" y="2768662"/>
                  <a:pt x="1407605" y="2766799"/>
                  <a:pt x="1407605" y="2759351"/>
                </a:cubicBezTo>
                <a:close/>
                <a:moveTo>
                  <a:pt x="2122578" y="2737008"/>
                </a:moveTo>
                <a:cubicBezTo>
                  <a:pt x="2122578" y="2744456"/>
                  <a:pt x="2126303" y="2748180"/>
                  <a:pt x="2133751" y="2748180"/>
                </a:cubicBezTo>
                <a:lnTo>
                  <a:pt x="2144921" y="2737008"/>
                </a:lnTo>
                <a:cubicBezTo>
                  <a:pt x="2144921" y="2737008"/>
                  <a:pt x="2141198" y="2737008"/>
                  <a:pt x="2133751" y="2737008"/>
                </a:cubicBezTo>
                <a:close/>
                <a:moveTo>
                  <a:pt x="9118708" y="2731423"/>
                </a:moveTo>
                <a:cubicBezTo>
                  <a:pt x="9116845" y="2731423"/>
                  <a:pt x="9115914" y="2733285"/>
                  <a:pt x="9115914" y="2737008"/>
                </a:cubicBezTo>
                <a:lnTo>
                  <a:pt x="9127087" y="2737008"/>
                </a:lnTo>
                <a:cubicBezTo>
                  <a:pt x="9123362" y="2733285"/>
                  <a:pt x="9120570" y="2731423"/>
                  <a:pt x="9118708" y="2731423"/>
                </a:cubicBezTo>
                <a:close/>
                <a:moveTo>
                  <a:pt x="9317002" y="2725837"/>
                </a:moveTo>
                <a:cubicBezTo>
                  <a:pt x="9331896" y="2725837"/>
                  <a:pt x="9343066" y="2727699"/>
                  <a:pt x="9350516" y="2731423"/>
                </a:cubicBezTo>
                <a:cubicBezTo>
                  <a:pt x="9357963" y="2735146"/>
                  <a:pt x="9361687" y="2737008"/>
                  <a:pt x="9361687" y="2737008"/>
                </a:cubicBezTo>
                <a:cubicBezTo>
                  <a:pt x="9369134" y="2737008"/>
                  <a:pt x="9372859" y="2737008"/>
                  <a:pt x="9372859" y="2737008"/>
                </a:cubicBezTo>
                <a:cubicBezTo>
                  <a:pt x="9372859" y="2737008"/>
                  <a:pt x="9376582" y="2737008"/>
                  <a:pt x="9384030" y="2737008"/>
                </a:cubicBezTo>
                <a:cubicBezTo>
                  <a:pt x="9384030" y="2744456"/>
                  <a:pt x="9391477" y="2748180"/>
                  <a:pt x="9406373" y="2748180"/>
                </a:cubicBezTo>
                <a:lnTo>
                  <a:pt x="9417544" y="2748180"/>
                </a:lnTo>
                <a:cubicBezTo>
                  <a:pt x="9410096" y="2740733"/>
                  <a:pt x="9410096" y="2737008"/>
                  <a:pt x="9417544" y="2737008"/>
                </a:cubicBezTo>
                <a:lnTo>
                  <a:pt x="9428716" y="2737008"/>
                </a:lnTo>
                <a:cubicBezTo>
                  <a:pt x="9428716" y="2744456"/>
                  <a:pt x="9428716" y="2748180"/>
                  <a:pt x="9428716" y="2748180"/>
                </a:cubicBezTo>
                <a:cubicBezTo>
                  <a:pt x="9428716" y="2748180"/>
                  <a:pt x="9432439" y="2748180"/>
                  <a:pt x="9439887" y="2748180"/>
                </a:cubicBezTo>
                <a:lnTo>
                  <a:pt x="9451058" y="2759351"/>
                </a:lnTo>
                <a:cubicBezTo>
                  <a:pt x="9443610" y="2759351"/>
                  <a:pt x="9436164" y="2759351"/>
                  <a:pt x="9428716" y="2759351"/>
                </a:cubicBezTo>
                <a:cubicBezTo>
                  <a:pt x="9413821" y="2759351"/>
                  <a:pt x="9402650" y="2759351"/>
                  <a:pt x="9395201" y="2759351"/>
                </a:cubicBezTo>
                <a:lnTo>
                  <a:pt x="9317002" y="2748180"/>
                </a:lnTo>
                <a:cubicBezTo>
                  <a:pt x="9309552" y="2740733"/>
                  <a:pt x="9305829" y="2737008"/>
                  <a:pt x="9305829" y="2737008"/>
                </a:cubicBezTo>
                <a:cubicBezTo>
                  <a:pt x="9298382" y="2744456"/>
                  <a:pt x="9294658" y="2744456"/>
                  <a:pt x="9294658" y="2737008"/>
                </a:cubicBezTo>
                <a:cubicBezTo>
                  <a:pt x="9294658" y="2729562"/>
                  <a:pt x="9302106" y="2725837"/>
                  <a:pt x="9317002" y="2725837"/>
                </a:cubicBezTo>
                <a:close/>
                <a:moveTo>
                  <a:pt x="2055550" y="2725837"/>
                </a:moveTo>
                <a:lnTo>
                  <a:pt x="2044378" y="2737008"/>
                </a:lnTo>
                <a:lnTo>
                  <a:pt x="2066721" y="2737008"/>
                </a:lnTo>
                <a:cubicBezTo>
                  <a:pt x="2066721" y="2729562"/>
                  <a:pt x="2062998" y="2725837"/>
                  <a:pt x="2055550" y="2725837"/>
                </a:cubicBezTo>
                <a:close/>
                <a:moveTo>
                  <a:pt x="1575178" y="2725837"/>
                </a:moveTo>
                <a:cubicBezTo>
                  <a:pt x="1575178" y="2725837"/>
                  <a:pt x="1575178" y="2729562"/>
                  <a:pt x="1575178" y="2737008"/>
                </a:cubicBezTo>
                <a:cubicBezTo>
                  <a:pt x="1582624" y="2737008"/>
                  <a:pt x="1586349" y="2735146"/>
                  <a:pt x="1586349" y="2731423"/>
                </a:cubicBezTo>
                <a:cubicBezTo>
                  <a:pt x="1586349" y="2727699"/>
                  <a:pt x="1582624" y="2725837"/>
                  <a:pt x="1575178" y="2725837"/>
                </a:cubicBezTo>
                <a:close/>
                <a:moveTo>
                  <a:pt x="1543058" y="2718855"/>
                </a:moveTo>
                <a:cubicBezTo>
                  <a:pt x="1542128" y="2719786"/>
                  <a:pt x="1541662" y="2722114"/>
                  <a:pt x="1541662" y="2725837"/>
                </a:cubicBezTo>
                <a:cubicBezTo>
                  <a:pt x="1541662" y="2725837"/>
                  <a:pt x="1543525" y="2725837"/>
                  <a:pt x="1547248" y="2725837"/>
                </a:cubicBezTo>
                <a:cubicBezTo>
                  <a:pt x="1550972" y="2725837"/>
                  <a:pt x="1552835" y="2725837"/>
                  <a:pt x="1552835" y="2725837"/>
                </a:cubicBezTo>
                <a:cubicBezTo>
                  <a:pt x="1552835" y="2725837"/>
                  <a:pt x="1550972" y="2723976"/>
                  <a:pt x="1547248" y="2720251"/>
                </a:cubicBezTo>
                <a:cubicBezTo>
                  <a:pt x="1545387" y="2718389"/>
                  <a:pt x="1543991" y="2717924"/>
                  <a:pt x="1543058" y="2718855"/>
                </a:cubicBezTo>
                <a:close/>
                <a:moveTo>
                  <a:pt x="2507994" y="2711174"/>
                </a:moveTo>
                <a:cubicBezTo>
                  <a:pt x="2506133" y="2711641"/>
                  <a:pt x="2504270" y="2712805"/>
                  <a:pt x="2502408" y="2714666"/>
                </a:cubicBezTo>
                <a:cubicBezTo>
                  <a:pt x="2502408" y="2722113"/>
                  <a:pt x="2506133" y="2725837"/>
                  <a:pt x="2513581" y="2725837"/>
                </a:cubicBezTo>
                <a:lnTo>
                  <a:pt x="2524751" y="2725837"/>
                </a:lnTo>
                <a:cubicBezTo>
                  <a:pt x="2519165" y="2714666"/>
                  <a:pt x="2513581" y="2709778"/>
                  <a:pt x="2507994" y="2711174"/>
                </a:cubicBezTo>
                <a:close/>
                <a:moveTo>
                  <a:pt x="1899149" y="2681151"/>
                </a:moveTo>
                <a:lnTo>
                  <a:pt x="1899149" y="2692323"/>
                </a:lnTo>
                <a:cubicBezTo>
                  <a:pt x="1899149" y="2692323"/>
                  <a:pt x="1902874" y="2692323"/>
                  <a:pt x="1910322" y="2692323"/>
                </a:cubicBezTo>
                <a:cubicBezTo>
                  <a:pt x="1902874" y="2684875"/>
                  <a:pt x="1899149" y="2681151"/>
                  <a:pt x="1899149" y="2681151"/>
                </a:cubicBezTo>
                <a:close/>
                <a:moveTo>
                  <a:pt x="1631035" y="2681151"/>
                </a:moveTo>
                <a:cubicBezTo>
                  <a:pt x="1631035" y="2681151"/>
                  <a:pt x="1634758" y="2681151"/>
                  <a:pt x="1642206" y="2681151"/>
                </a:cubicBezTo>
                <a:lnTo>
                  <a:pt x="1653377" y="2681151"/>
                </a:lnTo>
                <a:cubicBezTo>
                  <a:pt x="1653377" y="2681151"/>
                  <a:pt x="1649654" y="2684875"/>
                  <a:pt x="1642206" y="2692323"/>
                </a:cubicBezTo>
                <a:cubicBezTo>
                  <a:pt x="1634758" y="2692323"/>
                  <a:pt x="1631035" y="2692323"/>
                  <a:pt x="1631035" y="2692323"/>
                </a:cubicBezTo>
                <a:cubicBezTo>
                  <a:pt x="1631035" y="2684875"/>
                  <a:pt x="1631035" y="2681151"/>
                  <a:pt x="1631035" y="2681151"/>
                </a:cubicBezTo>
                <a:close/>
                <a:moveTo>
                  <a:pt x="9719173" y="2669980"/>
                </a:moveTo>
                <a:cubicBezTo>
                  <a:pt x="9719173" y="2669980"/>
                  <a:pt x="9722897" y="2669980"/>
                  <a:pt x="9730346" y="2669980"/>
                </a:cubicBezTo>
                <a:lnTo>
                  <a:pt x="9719173" y="2681151"/>
                </a:lnTo>
                <a:cubicBezTo>
                  <a:pt x="9719173" y="2673704"/>
                  <a:pt x="9719173" y="2669980"/>
                  <a:pt x="9719173" y="2669980"/>
                </a:cubicBezTo>
                <a:close/>
                <a:moveTo>
                  <a:pt x="9428716" y="2669980"/>
                </a:moveTo>
                <a:lnTo>
                  <a:pt x="9439887" y="2681151"/>
                </a:lnTo>
                <a:lnTo>
                  <a:pt x="9462230" y="2681151"/>
                </a:lnTo>
                <a:cubicBezTo>
                  <a:pt x="9462230" y="2673704"/>
                  <a:pt x="9458507" y="2669980"/>
                  <a:pt x="9451058" y="2669980"/>
                </a:cubicBezTo>
                <a:cubicBezTo>
                  <a:pt x="9443610" y="2669980"/>
                  <a:pt x="9436164" y="2669980"/>
                  <a:pt x="9428716" y="2669980"/>
                </a:cubicBezTo>
                <a:close/>
                <a:moveTo>
                  <a:pt x="9160601" y="2669980"/>
                </a:moveTo>
                <a:lnTo>
                  <a:pt x="9149428" y="2692323"/>
                </a:lnTo>
                <a:lnTo>
                  <a:pt x="9194115" y="2692323"/>
                </a:lnTo>
                <a:cubicBezTo>
                  <a:pt x="9194115" y="2684875"/>
                  <a:pt x="9192252" y="2679289"/>
                  <a:pt x="9188529" y="2675566"/>
                </a:cubicBezTo>
                <a:cubicBezTo>
                  <a:pt x="9184805" y="2671841"/>
                  <a:pt x="9175495" y="2669980"/>
                  <a:pt x="9160601" y="2669980"/>
                </a:cubicBezTo>
                <a:close/>
                <a:moveTo>
                  <a:pt x="9104743" y="2669980"/>
                </a:moveTo>
                <a:cubicBezTo>
                  <a:pt x="9119637" y="2684875"/>
                  <a:pt x="9127087" y="2684875"/>
                  <a:pt x="9127087" y="2669980"/>
                </a:cubicBezTo>
                <a:cubicBezTo>
                  <a:pt x="9119637" y="2669980"/>
                  <a:pt x="9115914" y="2669980"/>
                  <a:pt x="9115914" y="2669980"/>
                </a:cubicBezTo>
                <a:close/>
                <a:moveTo>
                  <a:pt x="9674487" y="2658809"/>
                </a:moveTo>
                <a:lnTo>
                  <a:pt x="9685659" y="2658809"/>
                </a:lnTo>
                <a:cubicBezTo>
                  <a:pt x="9685659" y="2666255"/>
                  <a:pt x="9681936" y="2669980"/>
                  <a:pt x="9674487" y="2669980"/>
                </a:cubicBezTo>
                <a:close/>
                <a:moveTo>
                  <a:pt x="9562772" y="2658809"/>
                </a:moveTo>
                <a:lnTo>
                  <a:pt x="9573945" y="2658809"/>
                </a:lnTo>
                <a:cubicBezTo>
                  <a:pt x="9573945" y="2666255"/>
                  <a:pt x="9570222" y="2669980"/>
                  <a:pt x="9562772" y="2669980"/>
                </a:cubicBezTo>
                <a:close/>
                <a:moveTo>
                  <a:pt x="9607459" y="2655086"/>
                </a:moveTo>
                <a:lnTo>
                  <a:pt x="9607459" y="2658809"/>
                </a:lnTo>
                <a:cubicBezTo>
                  <a:pt x="9600010" y="2658809"/>
                  <a:pt x="9596287" y="2658809"/>
                  <a:pt x="9596287" y="2658809"/>
                </a:cubicBezTo>
                <a:close/>
                <a:moveTo>
                  <a:pt x="1865635" y="2647637"/>
                </a:moveTo>
                <a:lnTo>
                  <a:pt x="1854464" y="2658809"/>
                </a:lnTo>
                <a:lnTo>
                  <a:pt x="1865635" y="2658809"/>
                </a:lnTo>
                <a:cubicBezTo>
                  <a:pt x="1873083" y="2658809"/>
                  <a:pt x="1876806" y="2656947"/>
                  <a:pt x="1876806" y="2653223"/>
                </a:cubicBezTo>
                <a:cubicBezTo>
                  <a:pt x="1876806" y="2649498"/>
                  <a:pt x="1873083" y="2647637"/>
                  <a:pt x="1865635" y="2647637"/>
                </a:cubicBezTo>
                <a:close/>
                <a:moveTo>
                  <a:pt x="1765091" y="2647637"/>
                </a:moveTo>
                <a:lnTo>
                  <a:pt x="1765091" y="2658809"/>
                </a:lnTo>
                <a:lnTo>
                  <a:pt x="1787435" y="2658809"/>
                </a:lnTo>
                <a:close/>
                <a:moveTo>
                  <a:pt x="1564005" y="2647637"/>
                </a:moveTo>
                <a:lnTo>
                  <a:pt x="1552835" y="2658809"/>
                </a:lnTo>
                <a:lnTo>
                  <a:pt x="1575178" y="2669980"/>
                </a:lnTo>
                <a:lnTo>
                  <a:pt x="1597520" y="2681151"/>
                </a:lnTo>
                <a:lnTo>
                  <a:pt x="1575178" y="2681151"/>
                </a:lnTo>
                <a:lnTo>
                  <a:pt x="1597520" y="2692323"/>
                </a:lnTo>
                <a:lnTo>
                  <a:pt x="1597520" y="2681151"/>
                </a:lnTo>
                <a:cubicBezTo>
                  <a:pt x="1597520" y="2681151"/>
                  <a:pt x="1601244" y="2679289"/>
                  <a:pt x="1608690" y="2675566"/>
                </a:cubicBezTo>
                <a:cubicBezTo>
                  <a:pt x="1616140" y="2671841"/>
                  <a:pt x="1619863" y="2673704"/>
                  <a:pt x="1619863" y="2681151"/>
                </a:cubicBezTo>
                <a:lnTo>
                  <a:pt x="1631035" y="2692323"/>
                </a:lnTo>
                <a:lnTo>
                  <a:pt x="1653377" y="2703494"/>
                </a:lnTo>
                <a:lnTo>
                  <a:pt x="1686891" y="2725837"/>
                </a:lnTo>
                <a:cubicBezTo>
                  <a:pt x="1686891" y="2725837"/>
                  <a:pt x="1696202" y="2729562"/>
                  <a:pt x="1714820" y="2737008"/>
                </a:cubicBezTo>
                <a:cubicBezTo>
                  <a:pt x="1733439" y="2744456"/>
                  <a:pt x="1750196" y="2751905"/>
                  <a:pt x="1765091" y="2759351"/>
                </a:cubicBezTo>
                <a:cubicBezTo>
                  <a:pt x="1772539" y="2759351"/>
                  <a:pt x="1781848" y="2763076"/>
                  <a:pt x="1793021" y="2770524"/>
                </a:cubicBezTo>
                <a:cubicBezTo>
                  <a:pt x="1804192" y="2777970"/>
                  <a:pt x="1806055" y="2781694"/>
                  <a:pt x="1798607" y="2781694"/>
                </a:cubicBezTo>
                <a:cubicBezTo>
                  <a:pt x="1798607" y="2789142"/>
                  <a:pt x="1800469" y="2792865"/>
                  <a:pt x="1804192" y="2792865"/>
                </a:cubicBezTo>
                <a:cubicBezTo>
                  <a:pt x="1807916" y="2792865"/>
                  <a:pt x="1809778" y="2792865"/>
                  <a:pt x="1809778" y="2792865"/>
                </a:cubicBezTo>
                <a:cubicBezTo>
                  <a:pt x="1817226" y="2792865"/>
                  <a:pt x="1817226" y="2789142"/>
                  <a:pt x="1809778" y="2781694"/>
                </a:cubicBezTo>
                <a:lnTo>
                  <a:pt x="1820949" y="2781694"/>
                </a:lnTo>
                <a:cubicBezTo>
                  <a:pt x="1820949" y="2781694"/>
                  <a:pt x="1833983" y="2785419"/>
                  <a:pt x="1860049" y="2792865"/>
                </a:cubicBezTo>
                <a:cubicBezTo>
                  <a:pt x="1886115" y="2800313"/>
                  <a:pt x="1902874" y="2800313"/>
                  <a:pt x="1910322" y="2792865"/>
                </a:cubicBezTo>
                <a:cubicBezTo>
                  <a:pt x="1910322" y="2792865"/>
                  <a:pt x="1914045" y="2794728"/>
                  <a:pt x="1921492" y="2798451"/>
                </a:cubicBezTo>
                <a:cubicBezTo>
                  <a:pt x="1928940" y="2802176"/>
                  <a:pt x="1934526" y="2802176"/>
                  <a:pt x="1938249" y="2798451"/>
                </a:cubicBezTo>
                <a:cubicBezTo>
                  <a:pt x="1941974" y="2794728"/>
                  <a:pt x="1947559" y="2794728"/>
                  <a:pt x="1955006" y="2798451"/>
                </a:cubicBezTo>
                <a:cubicBezTo>
                  <a:pt x="1962454" y="2802176"/>
                  <a:pt x="1968040" y="2804038"/>
                  <a:pt x="1971763" y="2804038"/>
                </a:cubicBezTo>
                <a:cubicBezTo>
                  <a:pt x="1975488" y="2804038"/>
                  <a:pt x="1982936" y="2807762"/>
                  <a:pt x="1994107" y="2815208"/>
                </a:cubicBezTo>
                <a:cubicBezTo>
                  <a:pt x="2005279" y="2822656"/>
                  <a:pt x="2014588" y="2830104"/>
                  <a:pt x="2022036" y="2837552"/>
                </a:cubicBezTo>
                <a:lnTo>
                  <a:pt x="2044378" y="2848724"/>
                </a:lnTo>
                <a:cubicBezTo>
                  <a:pt x="2044378" y="2863620"/>
                  <a:pt x="2074169" y="2871066"/>
                  <a:pt x="2133751" y="2871066"/>
                </a:cubicBezTo>
                <a:lnTo>
                  <a:pt x="2122578" y="2859895"/>
                </a:lnTo>
                <a:lnTo>
                  <a:pt x="2133751" y="2859895"/>
                </a:lnTo>
                <a:lnTo>
                  <a:pt x="2156094" y="2871066"/>
                </a:lnTo>
                <a:cubicBezTo>
                  <a:pt x="2185883" y="2893409"/>
                  <a:pt x="2215674" y="2904581"/>
                  <a:pt x="2245465" y="2904581"/>
                </a:cubicBezTo>
                <a:cubicBezTo>
                  <a:pt x="2260360" y="2904581"/>
                  <a:pt x="2267809" y="2906443"/>
                  <a:pt x="2267809" y="2910166"/>
                </a:cubicBezTo>
                <a:cubicBezTo>
                  <a:pt x="2267809" y="2913891"/>
                  <a:pt x="2273393" y="2915752"/>
                  <a:pt x="2284565" y="2915752"/>
                </a:cubicBezTo>
                <a:cubicBezTo>
                  <a:pt x="2295736" y="2915752"/>
                  <a:pt x="2312493" y="2921338"/>
                  <a:pt x="2334836" y="2932509"/>
                </a:cubicBezTo>
                <a:cubicBezTo>
                  <a:pt x="2357180" y="2943680"/>
                  <a:pt x="2377661" y="2951128"/>
                  <a:pt x="2396280" y="2954852"/>
                </a:cubicBezTo>
                <a:cubicBezTo>
                  <a:pt x="2414898" y="2958577"/>
                  <a:pt x="2427932" y="2962300"/>
                  <a:pt x="2435380" y="2966023"/>
                </a:cubicBezTo>
                <a:cubicBezTo>
                  <a:pt x="2442826" y="2969748"/>
                  <a:pt x="2448412" y="2971609"/>
                  <a:pt x="2452137" y="2971609"/>
                </a:cubicBezTo>
                <a:cubicBezTo>
                  <a:pt x="2455860" y="2971609"/>
                  <a:pt x="2461446" y="2975334"/>
                  <a:pt x="2468894" y="2982780"/>
                </a:cubicBezTo>
                <a:cubicBezTo>
                  <a:pt x="2476342" y="2990228"/>
                  <a:pt x="2487513" y="2993953"/>
                  <a:pt x="2502408" y="2993953"/>
                </a:cubicBezTo>
                <a:lnTo>
                  <a:pt x="2524751" y="2993953"/>
                </a:lnTo>
                <a:cubicBezTo>
                  <a:pt x="2539648" y="3001400"/>
                  <a:pt x="2548956" y="3003262"/>
                  <a:pt x="2552679" y="2999537"/>
                </a:cubicBezTo>
                <a:cubicBezTo>
                  <a:pt x="2556404" y="2995814"/>
                  <a:pt x="2563852" y="2997676"/>
                  <a:pt x="2575022" y="3005124"/>
                </a:cubicBezTo>
                <a:cubicBezTo>
                  <a:pt x="2586195" y="3012571"/>
                  <a:pt x="2595505" y="3016296"/>
                  <a:pt x="2602952" y="3016296"/>
                </a:cubicBezTo>
                <a:cubicBezTo>
                  <a:pt x="2610400" y="3008848"/>
                  <a:pt x="2617847" y="3008848"/>
                  <a:pt x="2625296" y="3016296"/>
                </a:cubicBezTo>
                <a:cubicBezTo>
                  <a:pt x="2632743" y="3023742"/>
                  <a:pt x="2636466" y="3027467"/>
                  <a:pt x="2636466" y="3027467"/>
                </a:cubicBezTo>
                <a:cubicBezTo>
                  <a:pt x="2643914" y="3020019"/>
                  <a:pt x="2651362" y="3016296"/>
                  <a:pt x="2658809" y="3016296"/>
                </a:cubicBezTo>
                <a:cubicBezTo>
                  <a:pt x="2651362" y="3008848"/>
                  <a:pt x="2651362" y="3001400"/>
                  <a:pt x="2658809" y="2993953"/>
                </a:cubicBezTo>
                <a:cubicBezTo>
                  <a:pt x="2666257" y="2986505"/>
                  <a:pt x="2677428" y="2993953"/>
                  <a:pt x="2692323" y="3016296"/>
                </a:cubicBezTo>
                <a:lnTo>
                  <a:pt x="2681152" y="3016296"/>
                </a:lnTo>
                <a:cubicBezTo>
                  <a:pt x="2681152" y="3016296"/>
                  <a:pt x="2681152" y="3020019"/>
                  <a:pt x="2681152" y="3027467"/>
                </a:cubicBezTo>
                <a:lnTo>
                  <a:pt x="2759353" y="3049810"/>
                </a:lnTo>
                <a:cubicBezTo>
                  <a:pt x="2766799" y="3049810"/>
                  <a:pt x="2772385" y="3049810"/>
                  <a:pt x="2776110" y="3049810"/>
                </a:cubicBezTo>
                <a:cubicBezTo>
                  <a:pt x="2779833" y="3049810"/>
                  <a:pt x="2783556" y="3049810"/>
                  <a:pt x="2787281" y="3049810"/>
                </a:cubicBezTo>
                <a:cubicBezTo>
                  <a:pt x="2791005" y="3049810"/>
                  <a:pt x="2796590" y="3049810"/>
                  <a:pt x="2804038" y="3049810"/>
                </a:cubicBezTo>
                <a:cubicBezTo>
                  <a:pt x="2804038" y="3042362"/>
                  <a:pt x="2800315" y="3038638"/>
                  <a:pt x="2792867" y="3038638"/>
                </a:cubicBezTo>
                <a:cubicBezTo>
                  <a:pt x="2785419" y="3038638"/>
                  <a:pt x="2779833" y="3036776"/>
                  <a:pt x="2776110" y="3033053"/>
                </a:cubicBezTo>
                <a:cubicBezTo>
                  <a:pt x="2772385" y="3029328"/>
                  <a:pt x="2766799" y="3023742"/>
                  <a:pt x="2759353" y="3016296"/>
                </a:cubicBezTo>
                <a:lnTo>
                  <a:pt x="2770524" y="3016296"/>
                </a:lnTo>
                <a:lnTo>
                  <a:pt x="2781695" y="3016296"/>
                </a:lnTo>
                <a:lnTo>
                  <a:pt x="2784487" y="3016296"/>
                </a:lnTo>
                <a:cubicBezTo>
                  <a:pt x="2790073" y="3016296"/>
                  <a:pt x="2796590" y="3016296"/>
                  <a:pt x="2804038" y="3016296"/>
                </a:cubicBezTo>
                <a:cubicBezTo>
                  <a:pt x="2818933" y="3016296"/>
                  <a:pt x="2830104" y="3012571"/>
                  <a:pt x="2837552" y="3005124"/>
                </a:cubicBezTo>
                <a:lnTo>
                  <a:pt x="2848724" y="3005124"/>
                </a:lnTo>
                <a:lnTo>
                  <a:pt x="2826381" y="2982780"/>
                </a:lnTo>
                <a:cubicBezTo>
                  <a:pt x="2818933" y="2982780"/>
                  <a:pt x="2813347" y="2980919"/>
                  <a:pt x="2809624" y="2977196"/>
                </a:cubicBezTo>
                <a:cubicBezTo>
                  <a:pt x="2805899" y="2973471"/>
                  <a:pt x="2804038" y="2971609"/>
                  <a:pt x="2804038" y="2971609"/>
                </a:cubicBezTo>
                <a:cubicBezTo>
                  <a:pt x="2804038" y="2971609"/>
                  <a:pt x="2792867" y="2967885"/>
                  <a:pt x="2770524" y="2960439"/>
                </a:cubicBezTo>
                <a:lnTo>
                  <a:pt x="2714666" y="2949266"/>
                </a:lnTo>
                <a:cubicBezTo>
                  <a:pt x="2707219" y="2941819"/>
                  <a:pt x="2696048" y="2938095"/>
                  <a:pt x="2681152" y="2938095"/>
                </a:cubicBezTo>
                <a:cubicBezTo>
                  <a:pt x="2666257" y="2930648"/>
                  <a:pt x="2655085" y="2926923"/>
                  <a:pt x="2647637" y="2926923"/>
                </a:cubicBezTo>
                <a:cubicBezTo>
                  <a:pt x="2640191" y="2926923"/>
                  <a:pt x="2634604" y="2925061"/>
                  <a:pt x="2630880" y="2921338"/>
                </a:cubicBezTo>
                <a:cubicBezTo>
                  <a:pt x="2627157" y="2917614"/>
                  <a:pt x="2608538" y="2910166"/>
                  <a:pt x="2575022" y="2898995"/>
                </a:cubicBezTo>
                <a:cubicBezTo>
                  <a:pt x="2541509" y="2887823"/>
                  <a:pt x="2509857" y="2878514"/>
                  <a:pt x="2480066" y="2871066"/>
                </a:cubicBezTo>
                <a:cubicBezTo>
                  <a:pt x="2420485" y="2856170"/>
                  <a:pt x="2390694" y="2848724"/>
                  <a:pt x="2390694" y="2848724"/>
                </a:cubicBezTo>
                <a:lnTo>
                  <a:pt x="2368350" y="2837552"/>
                </a:lnTo>
                <a:cubicBezTo>
                  <a:pt x="2360903" y="2837552"/>
                  <a:pt x="2349732" y="2837552"/>
                  <a:pt x="2334836" y="2837552"/>
                </a:cubicBezTo>
                <a:lnTo>
                  <a:pt x="2323665" y="2837552"/>
                </a:lnTo>
                <a:lnTo>
                  <a:pt x="2346007" y="2848724"/>
                </a:lnTo>
                <a:cubicBezTo>
                  <a:pt x="2353455" y="2848724"/>
                  <a:pt x="2364627" y="2852447"/>
                  <a:pt x="2379523" y="2859895"/>
                </a:cubicBezTo>
                <a:cubicBezTo>
                  <a:pt x="2386970" y="2867343"/>
                  <a:pt x="2394417" y="2872927"/>
                  <a:pt x="2401864" y="2876652"/>
                </a:cubicBezTo>
                <a:cubicBezTo>
                  <a:pt x="2409312" y="2880377"/>
                  <a:pt x="2413037" y="2882238"/>
                  <a:pt x="2413037" y="2882238"/>
                </a:cubicBezTo>
                <a:cubicBezTo>
                  <a:pt x="2420485" y="2882238"/>
                  <a:pt x="2442826" y="2887823"/>
                  <a:pt x="2480066" y="2898995"/>
                </a:cubicBezTo>
                <a:cubicBezTo>
                  <a:pt x="2517304" y="2910166"/>
                  <a:pt x="2528476" y="2915752"/>
                  <a:pt x="2513581" y="2915752"/>
                </a:cubicBezTo>
                <a:lnTo>
                  <a:pt x="2491238" y="2926923"/>
                </a:lnTo>
                <a:cubicBezTo>
                  <a:pt x="2491238" y="2926923"/>
                  <a:pt x="2487513" y="2923200"/>
                  <a:pt x="2480066" y="2915752"/>
                </a:cubicBezTo>
                <a:lnTo>
                  <a:pt x="2435380" y="2904581"/>
                </a:lnTo>
                <a:lnTo>
                  <a:pt x="2424208" y="2893409"/>
                </a:lnTo>
                <a:cubicBezTo>
                  <a:pt x="2416760" y="2885961"/>
                  <a:pt x="2409312" y="2885961"/>
                  <a:pt x="2401864" y="2893409"/>
                </a:cubicBezTo>
                <a:lnTo>
                  <a:pt x="2401864" y="2882238"/>
                </a:lnTo>
                <a:lnTo>
                  <a:pt x="2390694" y="2882238"/>
                </a:lnTo>
                <a:cubicBezTo>
                  <a:pt x="2383246" y="2882238"/>
                  <a:pt x="2375798" y="2882238"/>
                  <a:pt x="2368350" y="2882238"/>
                </a:cubicBezTo>
                <a:cubicBezTo>
                  <a:pt x="2368350" y="2889684"/>
                  <a:pt x="2368350" y="2893409"/>
                  <a:pt x="2368350" y="2893409"/>
                </a:cubicBezTo>
                <a:lnTo>
                  <a:pt x="2357180" y="2882238"/>
                </a:lnTo>
                <a:cubicBezTo>
                  <a:pt x="2364627" y="2882238"/>
                  <a:pt x="2368350" y="2880377"/>
                  <a:pt x="2368350" y="2876652"/>
                </a:cubicBezTo>
                <a:cubicBezTo>
                  <a:pt x="2368350" y="2872927"/>
                  <a:pt x="2368350" y="2871066"/>
                  <a:pt x="2368350" y="2871066"/>
                </a:cubicBezTo>
                <a:lnTo>
                  <a:pt x="2334836" y="2871066"/>
                </a:lnTo>
                <a:lnTo>
                  <a:pt x="2301322" y="2871066"/>
                </a:lnTo>
                <a:lnTo>
                  <a:pt x="2278979" y="2859895"/>
                </a:lnTo>
                <a:cubicBezTo>
                  <a:pt x="2271531" y="2859895"/>
                  <a:pt x="2264084" y="2859895"/>
                  <a:pt x="2256637" y="2859895"/>
                </a:cubicBezTo>
                <a:lnTo>
                  <a:pt x="2278979" y="2848724"/>
                </a:lnTo>
                <a:cubicBezTo>
                  <a:pt x="2278979" y="2856170"/>
                  <a:pt x="2282703" y="2859895"/>
                  <a:pt x="2290150" y="2859895"/>
                </a:cubicBezTo>
                <a:lnTo>
                  <a:pt x="2290150" y="2848724"/>
                </a:lnTo>
                <a:cubicBezTo>
                  <a:pt x="2282703" y="2848724"/>
                  <a:pt x="2278979" y="2844999"/>
                  <a:pt x="2278979" y="2837552"/>
                </a:cubicBezTo>
                <a:lnTo>
                  <a:pt x="2245465" y="2826381"/>
                </a:lnTo>
                <a:lnTo>
                  <a:pt x="2200779" y="2815208"/>
                </a:lnTo>
                <a:lnTo>
                  <a:pt x="2178436" y="2815208"/>
                </a:lnTo>
                <a:cubicBezTo>
                  <a:pt x="2178436" y="2822656"/>
                  <a:pt x="2167265" y="2826381"/>
                  <a:pt x="2144921" y="2826381"/>
                </a:cubicBezTo>
                <a:lnTo>
                  <a:pt x="2111407" y="2815208"/>
                </a:lnTo>
                <a:cubicBezTo>
                  <a:pt x="2103960" y="2807762"/>
                  <a:pt x="2094650" y="2802176"/>
                  <a:pt x="2083480" y="2798451"/>
                </a:cubicBezTo>
                <a:cubicBezTo>
                  <a:pt x="2072307" y="2794728"/>
                  <a:pt x="2062998" y="2792865"/>
                  <a:pt x="2055550" y="2792865"/>
                </a:cubicBezTo>
                <a:lnTo>
                  <a:pt x="1955006" y="2759351"/>
                </a:lnTo>
                <a:cubicBezTo>
                  <a:pt x="1955006" y="2759351"/>
                  <a:pt x="1955006" y="2755628"/>
                  <a:pt x="1955006" y="2748180"/>
                </a:cubicBezTo>
                <a:lnTo>
                  <a:pt x="1932663" y="2737008"/>
                </a:lnTo>
                <a:lnTo>
                  <a:pt x="1887978" y="2725837"/>
                </a:lnTo>
                <a:cubicBezTo>
                  <a:pt x="1880531" y="2725837"/>
                  <a:pt x="1876806" y="2725837"/>
                  <a:pt x="1876806" y="2725837"/>
                </a:cubicBezTo>
                <a:cubicBezTo>
                  <a:pt x="1876806" y="2733285"/>
                  <a:pt x="1876806" y="2738870"/>
                  <a:pt x="1876806" y="2742594"/>
                </a:cubicBezTo>
                <a:cubicBezTo>
                  <a:pt x="1876806" y="2746319"/>
                  <a:pt x="1880531" y="2751905"/>
                  <a:pt x="1887978" y="2759351"/>
                </a:cubicBezTo>
                <a:cubicBezTo>
                  <a:pt x="1902874" y="2766799"/>
                  <a:pt x="1914045" y="2772385"/>
                  <a:pt x="1921492" y="2776108"/>
                </a:cubicBezTo>
                <a:cubicBezTo>
                  <a:pt x="1928940" y="2779833"/>
                  <a:pt x="1932663" y="2783556"/>
                  <a:pt x="1932663" y="2787281"/>
                </a:cubicBezTo>
                <a:cubicBezTo>
                  <a:pt x="1932663" y="2791004"/>
                  <a:pt x="1930802" y="2791004"/>
                  <a:pt x="1927078" y="2787281"/>
                </a:cubicBezTo>
                <a:cubicBezTo>
                  <a:pt x="1923354" y="2783556"/>
                  <a:pt x="1910322" y="2777970"/>
                  <a:pt x="1887978" y="2770524"/>
                </a:cubicBezTo>
                <a:lnTo>
                  <a:pt x="1854464" y="2748180"/>
                </a:lnTo>
                <a:cubicBezTo>
                  <a:pt x="1861912" y="2748180"/>
                  <a:pt x="1865635" y="2740733"/>
                  <a:pt x="1865635" y="2725837"/>
                </a:cubicBezTo>
                <a:lnTo>
                  <a:pt x="1854464" y="2714666"/>
                </a:lnTo>
                <a:lnTo>
                  <a:pt x="1854464" y="2703494"/>
                </a:lnTo>
                <a:lnTo>
                  <a:pt x="1865635" y="2703494"/>
                </a:lnTo>
                <a:cubicBezTo>
                  <a:pt x="1865635" y="2703494"/>
                  <a:pt x="1863772" y="2701632"/>
                  <a:pt x="1860049" y="2697909"/>
                </a:cubicBezTo>
                <a:cubicBezTo>
                  <a:pt x="1856326" y="2694185"/>
                  <a:pt x="1850740" y="2692323"/>
                  <a:pt x="1843292" y="2692323"/>
                </a:cubicBezTo>
                <a:cubicBezTo>
                  <a:pt x="1835844" y="2684875"/>
                  <a:pt x="1828396" y="2679289"/>
                  <a:pt x="1820949" y="2675566"/>
                </a:cubicBezTo>
                <a:cubicBezTo>
                  <a:pt x="1813501" y="2671841"/>
                  <a:pt x="1806055" y="2669980"/>
                  <a:pt x="1798607" y="2669980"/>
                </a:cubicBezTo>
                <a:lnTo>
                  <a:pt x="1776264" y="2681151"/>
                </a:lnTo>
                <a:lnTo>
                  <a:pt x="1798607" y="2681151"/>
                </a:lnTo>
                <a:lnTo>
                  <a:pt x="1820949" y="2692323"/>
                </a:lnTo>
                <a:cubicBezTo>
                  <a:pt x="1835844" y="2692323"/>
                  <a:pt x="1839569" y="2699771"/>
                  <a:pt x="1832121" y="2714666"/>
                </a:cubicBezTo>
                <a:cubicBezTo>
                  <a:pt x="1832121" y="2714666"/>
                  <a:pt x="1820949" y="2710942"/>
                  <a:pt x="1798607" y="2703494"/>
                </a:cubicBezTo>
                <a:cubicBezTo>
                  <a:pt x="1783712" y="2703494"/>
                  <a:pt x="1772539" y="2703494"/>
                  <a:pt x="1765091" y="2703494"/>
                </a:cubicBezTo>
                <a:lnTo>
                  <a:pt x="1787435" y="2725837"/>
                </a:lnTo>
                <a:lnTo>
                  <a:pt x="1798607" y="2725837"/>
                </a:lnTo>
                <a:lnTo>
                  <a:pt x="1809778" y="2725837"/>
                </a:lnTo>
                <a:cubicBezTo>
                  <a:pt x="1817226" y="2725837"/>
                  <a:pt x="1819087" y="2727699"/>
                  <a:pt x="1815364" y="2731423"/>
                </a:cubicBezTo>
                <a:cubicBezTo>
                  <a:pt x="1811639" y="2735146"/>
                  <a:pt x="1813501" y="2740733"/>
                  <a:pt x="1820949" y="2748180"/>
                </a:cubicBezTo>
                <a:lnTo>
                  <a:pt x="1809778" y="2748180"/>
                </a:lnTo>
                <a:lnTo>
                  <a:pt x="1787435" y="2737008"/>
                </a:lnTo>
                <a:cubicBezTo>
                  <a:pt x="1787435" y="2751905"/>
                  <a:pt x="1765091" y="2748180"/>
                  <a:pt x="1720406" y="2725837"/>
                </a:cubicBezTo>
                <a:cubicBezTo>
                  <a:pt x="1705511" y="2718389"/>
                  <a:pt x="1696202" y="2714666"/>
                  <a:pt x="1692477" y="2714666"/>
                </a:cubicBezTo>
                <a:cubicBezTo>
                  <a:pt x="1688754" y="2714666"/>
                  <a:pt x="1683168" y="2710942"/>
                  <a:pt x="1675720" y="2703494"/>
                </a:cubicBezTo>
                <a:lnTo>
                  <a:pt x="1686891" y="2703494"/>
                </a:lnTo>
                <a:cubicBezTo>
                  <a:pt x="1686891" y="2696046"/>
                  <a:pt x="1683168" y="2692323"/>
                  <a:pt x="1675720" y="2692323"/>
                </a:cubicBezTo>
                <a:cubicBezTo>
                  <a:pt x="1668272" y="2692323"/>
                  <a:pt x="1664548" y="2690462"/>
                  <a:pt x="1664548" y="2686737"/>
                </a:cubicBezTo>
                <a:cubicBezTo>
                  <a:pt x="1664548" y="2683012"/>
                  <a:pt x="1660825" y="2677428"/>
                  <a:pt x="1653377" y="2669980"/>
                </a:cubicBezTo>
                <a:cubicBezTo>
                  <a:pt x="1645929" y="2662532"/>
                  <a:pt x="1634758" y="2658809"/>
                  <a:pt x="1619863" y="2658809"/>
                </a:cubicBezTo>
                <a:lnTo>
                  <a:pt x="1597520" y="2658809"/>
                </a:lnTo>
                <a:cubicBezTo>
                  <a:pt x="1597520" y="2651361"/>
                  <a:pt x="1593796" y="2647637"/>
                  <a:pt x="1586349" y="2647637"/>
                </a:cubicBezTo>
                <a:close/>
                <a:moveTo>
                  <a:pt x="9741515" y="2636466"/>
                </a:moveTo>
                <a:lnTo>
                  <a:pt x="9752687" y="2647637"/>
                </a:lnTo>
                <a:cubicBezTo>
                  <a:pt x="9752687" y="2647637"/>
                  <a:pt x="9748964" y="2647637"/>
                  <a:pt x="9741515" y="2647637"/>
                </a:cubicBezTo>
                <a:cubicBezTo>
                  <a:pt x="9741515" y="2647637"/>
                  <a:pt x="9737792" y="2647637"/>
                  <a:pt x="9730346" y="2647637"/>
                </a:cubicBezTo>
                <a:cubicBezTo>
                  <a:pt x="9730346" y="2640189"/>
                  <a:pt x="9734069" y="2636466"/>
                  <a:pt x="9741515" y="2636466"/>
                </a:cubicBezTo>
                <a:close/>
                <a:moveTo>
                  <a:pt x="9596287" y="2636466"/>
                </a:moveTo>
                <a:lnTo>
                  <a:pt x="9629801" y="2647637"/>
                </a:lnTo>
                <a:lnTo>
                  <a:pt x="9607459" y="2655086"/>
                </a:lnTo>
                <a:lnTo>
                  <a:pt x="9607459" y="2647637"/>
                </a:lnTo>
                <a:cubicBezTo>
                  <a:pt x="9592563" y="2647637"/>
                  <a:pt x="9588839" y="2643914"/>
                  <a:pt x="9596287" y="2636466"/>
                </a:cubicBezTo>
                <a:close/>
                <a:moveTo>
                  <a:pt x="9249972" y="2636466"/>
                </a:moveTo>
                <a:cubicBezTo>
                  <a:pt x="9242524" y="2643914"/>
                  <a:pt x="9242524" y="2647637"/>
                  <a:pt x="9249972" y="2647637"/>
                </a:cubicBezTo>
                <a:cubicBezTo>
                  <a:pt x="9257420" y="2647637"/>
                  <a:pt x="9261144" y="2643914"/>
                  <a:pt x="9261144" y="2636466"/>
                </a:cubicBezTo>
                <a:cubicBezTo>
                  <a:pt x="9253695" y="2636466"/>
                  <a:pt x="9249972" y="2636466"/>
                  <a:pt x="9249972" y="2636466"/>
                </a:cubicBezTo>
                <a:close/>
                <a:moveTo>
                  <a:pt x="9004200" y="2636466"/>
                </a:moveTo>
                <a:lnTo>
                  <a:pt x="9004200" y="2647637"/>
                </a:lnTo>
                <a:cubicBezTo>
                  <a:pt x="9019095" y="2647637"/>
                  <a:pt x="9026543" y="2647637"/>
                  <a:pt x="9026543" y="2647637"/>
                </a:cubicBezTo>
                <a:cubicBezTo>
                  <a:pt x="9026543" y="2640189"/>
                  <a:pt x="9024680" y="2636466"/>
                  <a:pt x="9020957" y="2636466"/>
                </a:cubicBezTo>
                <a:cubicBezTo>
                  <a:pt x="9017234" y="2636466"/>
                  <a:pt x="9011647" y="2636466"/>
                  <a:pt x="9004200" y="2636466"/>
                </a:cubicBezTo>
                <a:close/>
                <a:moveTo>
                  <a:pt x="2312493" y="2636466"/>
                </a:moveTo>
                <a:cubicBezTo>
                  <a:pt x="2312493" y="2643914"/>
                  <a:pt x="2316218" y="2647637"/>
                  <a:pt x="2323665" y="2647637"/>
                </a:cubicBezTo>
                <a:lnTo>
                  <a:pt x="2323665" y="2636466"/>
                </a:lnTo>
                <a:close/>
                <a:moveTo>
                  <a:pt x="1820949" y="2636466"/>
                </a:moveTo>
                <a:lnTo>
                  <a:pt x="1832121" y="2647637"/>
                </a:lnTo>
                <a:cubicBezTo>
                  <a:pt x="1839569" y="2640189"/>
                  <a:pt x="1839569" y="2636466"/>
                  <a:pt x="1832121" y="2636466"/>
                </a:cubicBezTo>
                <a:cubicBezTo>
                  <a:pt x="1832121" y="2636466"/>
                  <a:pt x="1828396" y="2636466"/>
                  <a:pt x="1820949" y="2636466"/>
                </a:cubicBezTo>
                <a:close/>
                <a:moveTo>
                  <a:pt x="1686891" y="2636466"/>
                </a:moveTo>
                <a:lnTo>
                  <a:pt x="1698063" y="2658809"/>
                </a:lnTo>
                <a:cubicBezTo>
                  <a:pt x="1698063" y="2658809"/>
                  <a:pt x="1698063" y="2655084"/>
                  <a:pt x="1698063" y="2647637"/>
                </a:cubicBezTo>
                <a:close/>
                <a:moveTo>
                  <a:pt x="1072461" y="2636466"/>
                </a:moveTo>
                <a:cubicBezTo>
                  <a:pt x="1057565" y="2636466"/>
                  <a:pt x="1050118" y="2640189"/>
                  <a:pt x="1050118" y="2647637"/>
                </a:cubicBezTo>
                <a:cubicBezTo>
                  <a:pt x="1057565" y="2662532"/>
                  <a:pt x="1083632" y="2669980"/>
                  <a:pt x="1128318" y="2669980"/>
                </a:cubicBezTo>
                <a:cubicBezTo>
                  <a:pt x="1135766" y="2669980"/>
                  <a:pt x="1141352" y="2669980"/>
                  <a:pt x="1145075" y="2669980"/>
                </a:cubicBezTo>
                <a:cubicBezTo>
                  <a:pt x="1148800" y="2669980"/>
                  <a:pt x="1150661" y="2673704"/>
                  <a:pt x="1150661" y="2681151"/>
                </a:cubicBezTo>
                <a:lnTo>
                  <a:pt x="1173005" y="2681151"/>
                </a:lnTo>
                <a:cubicBezTo>
                  <a:pt x="1173005" y="2673704"/>
                  <a:pt x="1173005" y="2669980"/>
                  <a:pt x="1173005" y="2669980"/>
                </a:cubicBezTo>
                <a:cubicBezTo>
                  <a:pt x="1173005" y="2662532"/>
                  <a:pt x="1167418" y="2658809"/>
                  <a:pt x="1156247" y="2658809"/>
                </a:cubicBezTo>
                <a:cubicBezTo>
                  <a:pt x="1145075" y="2658809"/>
                  <a:pt x="1135766" y="2655084"/>
                  <a:pt x="1128318" y="2647637"/>
                </a:cubicBezTo>
                <a:cubicBezTo>
                  <a:pt x="1128318" y="2647637"/>
                  <a:pt x="1124595" y="2647637"/>
                  <a:pt x="1117147" y="2647637"/>
                </a:cubicBezTo>
                <a:cubicBezTo>
                  <a:pt x="1109700" y="2647637"/>
                  <a:pt x="1102252" y="2647637"/>
                  <a:pt x="1094804" y="2647637"/>
                </a:cubicBezTo>
                <a:cubicBezTo>
                  <a:pt x="1087356" y="2647637"/>
                  <a:pt x="1079909" y="2643914"/>
                  <a:pt x="1072461" y="2636466"/>
                </a:cubicBezTo>
                <a:close/>
                <a:moveTo>
                  <a:pt x="9909088" y="2625293"/>
                </a:moveTo>
                <a:cubicBezTo>
                  <a:pt x="9909088" y="2632741"/>
                  <a:pt x="9909088" y="2636466"/>
                  <a:pt x="9909088" y="2636466"/>
                </a:cubicBezTo>
                <a:cubicBezTo>
                  <a:pt x="9901639" y="2636466"/>
                  <a:pt x="9897916" y="2636466"/>
                  <a:pt x="9897916" y="2636466"/>
                </a:cubicBezTo>
                <a:close/>
                <a:moveTo>
                  <a:pt x="2287358" y="2608538"/>
                </a:moveTo>
                <a:cubicBezTo>
                  <a:pt x="2285496" y="2608538"/>
                  <a:pt x="2282704" y="2610399"/>
                  <a:pt x="2278979" y="2614123"/>
                </a:cubicBezTo>
                <a:lnTo>
                  <a:pt x="2278979" y="2625293"/>
                </a:lnTo>
                <a:cubicBezTo>
                  <a:pt x="2286427" y="2625293"/>
                  <a:pt x="2290150" y="2623432"/>
                  <a:pt x="2290150" y="2619709"/>
                </a:cubicBezTo>
                <a:cubicBezTo>
                  <a:pt x="2290150" y="2615984"/>
                  <a:pt x="2290150" y="2614123"/>
                  <a:pt x="2290150" y="2614123"/>
                </a:cubicBezTo>
                <a:cubicBezTo>
                  <a:pt x="2290150" y="2610399"/>
                  <a:pt x="2289220" y="2608538"/>
                  <a:pt x="2287358" y="2608538"/>
                </a:cubicBezTo>
                <a:close/>
                <a:moveTo>
                  <a:pt x="9741515" y="2591779"/>
                </a:moveTo>
                <a:lnTo>
                  <a:pt x="9752687" y="2591779"/>
                </a:lnTo>
                <a:lnTo>
                  <a:pt x="9741515" y="2602952"/>
                </a:lnTo>
                <a:close/>
                <a:moveTo>
                  <a:pt x="1418777" y="2580609"/>
                </a:moveTo>
                <a:lnTo>
                  <a:pt x="1441120" y="2591779"/>
                </a:lnTo>
                <a:cubicBezTo>
                  <a:pt x="1456014" y="2606675"/>
                  <a:pt x="1463462" y="2614123"/>
                  <a:pt x="1463462" y="2614123"/>
                </a:cubicBezTo>
                <a:cubicBezTo>
                  <a:pt x="1470910" y="2614123"/>
                  <a:pt x="1480219" y="2615984"/>
                  <a:pt x="1491391" y="2619709"/>
                </a:cubicBezTo>
                <a:cubicBezTo>
                  <a:pt x="1502562" y="2623432"/>
                  <a:pt x="1508148" y="2629018"/>
                  <a:pt x="1508148" y="2636466"/>
                </a:cubicBezTo>
                <a:cubicBezTo>
                  <a:pt x="1508148" y="2643914"/>
                  <a:pt x="1496977" y="2643914"/>
                  <a:pt x="1474634" y="2636466"/>
                </a:cubicBezTo>
                <a:cubicBezTo>
                  <a:pt x="1452291" y="2629018"/>
                  <a:pt x="1437395" y="2619709"/>
                  <a:pt x="1429948" y="2608536"/>
                </a:cubicBezTo>
                <a:cubicBezTo>
                  <a:pt x="1422500" y="2597366"/>
                  <a:pt x="1418777" y="2591779"/>
                  <a:pt x="1418777" y="2591779"/>
                </a:cubicBezTo>
                <a:lnTo>
                  <a:pt x="1418777" y="2602952"/>
                </a:lnTo>
                <a:cubicBezTo>
                  <a:pt x="1433671" y="2602952"/>
                  <a:pt x="1429948" y="2606675"/>
                  <a:pt x="1407605" y="2614123"/>
                </a:cubicBezTo>
                <a:lnTo>
                  <a:pt x="1418777" y="2625293"/>
                </a:lnTo>
                <a:cubicBezTo>
                  <a:pt x="1463462" y="2655084"/>
                  <a:pt x="1493253" y="2662532"/>
                  <a:pt x="1508148" y="2647637"/>
                </a:cubicBezTo>
                <a:cubicBezTo>
                  <a:pt x="1508148" y="2647637"/>
                  <a:pt x="1510010" y="2649498"/>
                  <a:pt x="1513734" y="2653223"/>
                </a:cubicBezTo>
                <a:cubicBezTo>
                  <a:pt x="1517458" y="2656947"/>
                  <a:pt x="1523044" y="2658809"/>
                  <a:pt x="1530491" y="2658809"/>
                </a:cubicBezTo>
                <a:lnTo>
                  <a:pt x="1541662" y="2658809"/>
                </a:lnTo>
                <a:lnTo>
                  <a:pt x="1541662" y="2647637"/>
                </a:lnTo>
                <a:lnTo>
                  <a:pt x="1530491" y="2658809"/>
                </a:lnTo>
                <a:lnTo>
                  <a:pt x="1519319" y="2636466"/>
                </a:lnTo>
                <a:lnTo>
                  <a:pt x="1541662" y="2636466"/>
                </a:lnTo>
                <a:cubicBezTo>
                  <a:pt x="1549110" y="2636466"/>
                  <a:pt x="1550972" y="2632741"/>
                  <a:pt x="1547248" y="2625293"/>
                </a:cubicBezTo>
                <a:cubicBezTo>
                  <a:pt x="1543525" y="2617847"/>
                  <a:pt x="1541662" y="2614123"/>
                  <a:pt x="1541662" y="2614123"/>
                </a:cubicBezTo>
                <a:cubicBezTo>
                  <a:pt x="1541662" y="2614123"/>
                  <a:pt x="1545387" y="2614123"/>
                  <a:pt x="1552835" y="2614123"/>
                </a:cubicBezTo>
                <a:cubicBezTo>
                  <a:pt x="1560282" y="2614123"/>
                  <a:pt x="1564005" y="2617847"/>
                  <a:pt x="1564005" y="2625293"/>
                </a:cubicBezTo>
                <a:lnTo>
                  <a:pt x="1575178" y="2636466"/>
                </a:lnTo>
                <a:cubicBezTo>
                  <a:pt x="1582624" y="2636466"/>
                  <a:pt x="1586349" y="2636466"/>
                  <a:pt x="1586349" y="2636466"/>
                </a:cubicBezTo>
                <a:cubicBezTo>
                  <a:pt x="1593796" y="2636466"/>
                  <a:pt x="1606829" y="2638327"/>
                  <a:pt x="1625449" y="2642050"/>
                </a:cubicBezTo>
                <a:cubicBezTo>
                  <a:pt x="1644067" y="2645775"/>
                  <a:pt x="1657101" y="2647637"/>
                  <a:pt x="1664548" y="2647637"/>
                </a:cubicBezTo>
                <a:lnTo>
                  <a:pt x="1653377" y="2625293"/>
                </a:lnTo>
                <a:cubicBezTo>
                  <a:pt x="1631035" y="2625293"/>
                  <a:pt x="1612415" y="2621570"/>
                  <a:pt x="1597520" y="2614123"/>
                </a:cubicBezTo>
                <a:cubicBezTo>
                  <a:pt x="1590072" y="2614123"/>
                  <a:pt x="1580763" y="2612261"/>
                  <a:pt x="1569592" y="2608536"/>
                </a:cubicBezTo>
                <a:cubicBezTo>
                  <a:pt x="1558419" y="2604813"/>
                  <a:pt x="1549110" y="2602952"/>
                  <a:pt x="1541662" y="2602952"/>
                </a:cubicBezTo>
                <a:cubicBezTo>
                  <a:pt x="1526768" y="2602952"/>
                  <a:pt x="1517458" y="2601090"/>
                  <a:pt x="1513734" y="2597366"/>
                </a:cubicBezTo>
                <a:cubicBezTo>
                  <a:pt x="1510010" y="2593641"/>
                  <a:pt x="1500701" y="2591779"/>
                  <a:pt x="1485805" y="2591779"/>
                </a:cubicBezTo>
                <a:lnTo>
                  <a:pt x="1463462" y="2580609"/>
                </a:lnTo>
                <a:lnTo>
                  <a:pt x="1441120" y="2580609"/>
                </a:lnTo>
                <a:close/>
                <a:moveTo>
                  <a:pt x="904889" y="2561058"/>
                </a:moveTo>
                <a:cubicBezTo>
                  <a:pt x="906751" y="2561058"/>
                  <a:pt x="908612" y="2561990"/>
                  <a:pt x="910475" y="2563852"/>
                </a:cubicBezTo>
                <a:cubicBezTo>
                  <a:pt x="914198" y="2567575"/>
                  <a:pt x="916060" y="2569436"/>
                  <a:pt x="916060" y="2569436"/>
                </a:cubicBezTo>
                <a:lnTo>
                  <a:pt x="904889" y="2569436"/>
                </a:lnTo>
                <a:cubicBezTo>
                  <a:pt x="897441" y="2569436"/>
                  <a:pt x="895580" y="2567575"/>
                  <a:pt x="899303" y="2563852"/>
                </a:cubicBezTo>
                <a:cubicBezTo>
                  <a:pt x="901166" y="2561990"/>
                  <a:pt x="903028" y="2561058"/>
                  <a:pt x="904889" y="2561058"/>
                </a:cubicBezTo>
                <a:close/>
                <a:moveTo>
                  <a:pt x="1362920" y="2558265"/>
                </a:moveTo>
                <a:cubicBezTo>
                  <a:pt x="1362920" y="2558265"/>
                  <a:pt x="1366643" y="2561990"/>
                  <a:pt x="1374090" y="2569436"/>
                </a:cubicBezTo>
                <a:cubicBezTo>
                  <a:pt x="1374090" y="2569436"/>
                  <a:pt x="1377814" y="2569436"/>
                  <a:pt x="1385263" y="2569436"/>
                </a:cubicBezTo>
                <a:lnTo>
                  <a:pt x="1374090" y="2558265"/>
                </a:lnTo>
                <a:cubicBezTo>
                  <a:pt x="1366643" y="2558265"/>
                  <a:pt x="1362920" y="2558265"/>
                  <a:pt x="1362920" y="2558265"/>
                </a:cubicBezTo>
                <a:close/>
                <a:moveTo>
                  <a:pt x="9037714" y="2535922"/>
                </a:moveTo>
                <a:lnTo>
                  <a:pt x="9048886" y="2547094"/>
                </a:lnTo>
                <a:cubicBezTo>
                  <a:pt x="9071229" y="2554541"/>
                  <a:pt x="9082400" y="2554541"/>
                  <a:pt x="9082400" y="2547094"/>
                </a:cubicBezTo>
                <a:cubicBezTo>
                  <a:pt x="9082400" y="2539647"/>
                  <a:pt x="9076814" y="2535922"/>
                  <a:pt x="9065643" y="2535922"/>
                </a:cubicBezTo>
                <a:cubicBezTo>
                  <a:pt x="9054472" y="2535922"/>
                  <a:pt x="9048886" y="2535922"/>
                  <a:pt x="9048886" y="2535922"/>
                </a:cubicBezTo>
                <a:close/>
                <a:moveTo>
                  <a:pt x="1295890" y="2535922"/>
                </a:moveTo>
                <a:lnTo>
                  <a:pt x="1284719" y="2547094"/>
                </a:lnTo>
                <a:cubicBezTo>
                  <a:pt x="1292167" y="2547094"/>
                  <a:pt x="1299615" y="2543370"/>
                  <a:pt x="1307062" y="2535922"/>
                </a:cubicBezTo>
                <a:close/>
                <a:moveTo>
                  <a:pt x="1105975" y="2535922"/>
                </a:moveTo>
                <a:cubicBezTo>
                  <a:pt x="1105975" y="2543370"/>
                  <a:pt x="1109700" y="2547094"/>
                  <a:pt x="1117147" y="2547094"/>
                </a:cubicBezTo>
                <a:lnTo>
                  <a:pt x="1117147" y="2535922"/>
                </a:lnTo>
                <a:cubicBezTo>
                  <a:pt x="1117147" y="2535922"/>
                  <a:pt x="1113423" y="2535922"/>
                  <a:pt x="1105975" y="2535922"/>
                </a:cubicBezTo>
                <a:close/>
                <a:moveTo>
                  <a:pt x="9428716" y="2524751"/>
                </a:moveTo>
                <a:lnTo>
                  <a:pt x="9451058" y="2535922"/>
                </a:lnTo>
                <a:lnTo>
                  <a:pt x="9439887" y="2535922"/>
                </a:lnTo>
                <a:close/>
                <a:moveTo>
                  <a:pt x="1083632" y="2524751"/>
                </a:moveTo>
                <a:lnTo>
                  <a:pt x="1083632" y="2535922"/>
                </a:lnTo>
                <a:cubicBezTo>
                  <a:pt x="1091079" y="2535922"/>
                  <a:pt x="1094804" y="2535922"/>
                  <a:pt x="1094804" y="2535922"/>
                </a:cubicBezTo>
                <a:cubicBezTo>
                  <a:pt x="1094804" y="2528474"/>
                  <a:pt x="1091079" y="2524751"/>
                  <a:pt x="1083632" y="2524751"/>
                </a:cubicBezTo>
                <a:close/>
                <a:moveTo>
                  <a:pt x="9372859" y="2502408"/>
                </a:moveTo>
                <a:cubicBezTo>
                  <a:pt x="9372859" y="2502408"/>
                  <a:pt x="9376582" y="2504270"/>
                  <a:pt x="9384030" y="2507994"/>
                </a:cubicBezTo>
                <a:cubicBezTo>
                  <a:pt x="9391477" y="2511717"/>
                  <a:pt x="9395201" y="2513579"/>
                  <a:pt x="9395201" y="2513579"/>
                </a:cubicBezTo>
                <a:lnTo>
                  <a:pt x="9384030" y="2513579"/>
                </a:lnTo>
                <a:close/>
                <a:moveTo>
                  <a:pt x="1575178" y="2502408"/>
                </a:moveTo>
                <a:cubicBezTo>
                  <a:pt x="1575178" y="2509856"/>
                  <a:pt x="1575178" y="2513579"/>
                  <a:pt x="1575178" y="2513579"/>
                </a:cubicBezTo>
                <a:cubicBezTo>
                  <a:pt x="1582624" y="2513579"/>
                  <a:pt x="1586349" y="2513579"/>
                  <a:pt x="1586349" y="2513579"/>
                </a:cubicBezTo>
                <a:cubicBezTo>
                  <a:pt x="1586349" y="2513579"/>
                  <a:pt x="1586349" y="2517304"/>
                  <a:pt x="1586349" y="2524751"/>
                </a:cubicBezTo>
                <a:cubicBezTo>
                  <a:pt x="1578901" y="2524751"/>
                  <a:pt x="1567729" y="2524751"/>
                  <a:pt x="1552835" y="2524751"/>
                </a:cubicBezTo>
                <a:lnTo>
                  <a:pt x="1530491" y="2524751"/>
                </a:lnTo>
                <a:lnTo>
                  <a:pt x="1552835" y="2535922"/>
                </a:lnTo>
                <a:cubicBezTo>
                  <a:pt x="1560282" y="2535922"/>
                  <a:pt x="1567729" y="2535922"/>
                  <a:pt x="1575178" y="2535922"/>
                </a:cubicBezTo>
                <a:lnTo>
                  <a:pt x="1586349" y="2547094"/>
                </a:lnTo>
                <a:cubicBezTo>
                  <a:pt x="1593796" y="2539647"/>
                  <a:pt x="1597520" y="2535922"/>
                  <a:pt x="1597520" y="2535922"/>
                </a:cubicBezTo>
                <a:cubicBezTo>
                  <a:pt x="1597520" y="2535922"/>
                  <a:pt x="1597520" y="2539647"/>
                  <a:pt x="1597520" y="2547094"/>
                </a:cubicBezTo>
                <a:lnTo>
                  <a:pt x="1619863" y="2547094"/>
                </a:lnTo>
                <a:cubicBezTo>
                  <a:pt x="1634758" y="2547094"/>
                  <a:pt x="1642206" y="2550818"/>
                  <a:pt x="1642206" y="2558265"/>
                </a:cubicBezTo>
                <a:cubicBezTo>
                  <a:pt x="1642206" y="2558265"/>
                  <a:pt x="1644067" y="2558265"/>
                  <a:pt x="1647792" y="2558265"/>
                </a:cubicBezTo>
                <a:cubicBezTo>
                  <a:pt x="1651515" y="2558265"/>
                  <a:pt x="1657101" y="2558265"/>
                  <a:pt x="1664548" y="2558265"/>
                </a:cubicBezTo>
                <a:lnTo>
                  <a:pt x="1664548" y="2569436"/>
                </a:lnTo>
                <a:lnTo>
                  <a:pt x="1653377" y="2580609"/>
                </a:lnTo>
                <a:cubicBezTo>
                  <a:pt x="1660825" y="2588056"/>
                  <a:pt x="1671997" y="2591779"/>
                  <a:pt x="1686891" y="2591779"/>
                </a:cubicBezTo>
                <a:cubicBezTo>
                  <a:pt x="1694339" y="2591779"/>
                  <a:pt x="1699925" y="2593641"/>
                  <a:pt x="1703649" y="2597366"/>
                </a:cubicBezTo>
                <a:cubicBezTo>
                  <a:pt x="1707373" y="2601090"/>
                  <a:pt x="1709234" y="2602952"/>
                  <a:pt x="1709234" y="2602952"/>
                </a:cubicBezTo>
                <a:cubicBezTo>
                  <a:pt x="1716682" y="2602952"/>
                  <a:pt x="1720406" y="2602952"/>
                  <a:pt x="1720406" y="2602952"/>
                </a:cubicBezTo>
                <a:lnTo>
                  <a:pt x="1720406" y="2591779"/>
                </a:lnTo>
                <a:lnTo>
                  <a:pt x="1709234" y="2580609"/>
                </a:lnTo>
                <a:lnTo>
                  <a:pt x="1765091" y="2602952"/>
                </a:lnTo>
                <a:cubicBezTo>
                  <a:pt x="1765091" y="2610398"/>
                  <a:pt x="1765091" y="2614123"/>
                  <a:pt x="1765091" y="2614123"/>
                </a:cubicBezTo>
                <a:cubicBezTo>
                  <a:pt x="1765091" y="2614123"/>
                  <a:pt x="1768816" y="2614123"/>
                  <a:pt x="1776264" y="2614123"/>
                </a:cubicBezTo>
                <a:cubicBezTo>
                  <a:pt x="1776264" y="2606675"/>
                  <a:pt x="1783712" y="2604813"/>
                  <a:pt x="1798607" y="2608536"/>
                </a:cubicBezTo>
                <a:cubicBezTo>
                  <a:pt x="1813501" y="2612261"/>
                  <a:pt x="1824673" y="2614123"/>
                  <a:pt x="1832121" y="2614123"/>
                </a:cubicBezTo>
                <a:cubicBezTo>
                  <a:pt x="1832121" y="2614123"/>
                  <a:pt x="1832121" y="2617847"/>
                  <a:pt x="1832121" y="2625293"/>
                </a:cubicBezTo>
                <a:cubicBezTo>
                  <a:pt x="1839569" y="2625293"/>
                  <a:pt x="1843292" y="2625293"/>
                  <a:pt x="1843292" y="2625293"/>
                </a:cubicBezTo>
                <a:lnTo>
                  <a:pt x="1876806" y="2636466"/>
                </a:lnTo>
                <a:lnTo>
                  <a:pt x="1921492" y="2647637"/>
                </a:lnTo>
                <a:cubicBezTo>
                  <a:pt x="1936388" y="2655084"/>
                  <a:pt x="1966179" y="2662532"/>
                  <a:pt x="2010864" y="2669980"/>
                </a:cubicBezTo>
                <a:cubicBezTo>
                  <a:pt x="2018311" y="2669980"/>
                  <a:pt x="2022036" y="2673704"/>
                  <a:pt x="2022036" y="2681151"/>
                </a:cubicBezTo>
                <a:cubicBezTo>
                  <a:pt x="2022036" y="2681151"/>
                  <a:pt x="2029484" y="2683012"/>
                  <a:pt x="2044378" y="2686737"/>
                </a:cubicBezTo>
                <a:cubicBezTo>
                  <a:pt x="2059273" y="2690462"/>
                  <a:pt x="2077893" y="2696046"/>
                  <a:pt x="2100235" y="2703494"/>
                </a:cubicBezTo>
                <a:cubicBezTo>
                  <a:pt x="2144921" y="2718389"/>
                  <a:pt x="2172851" y="2727699"/>
                  <a:pt x="2184022" y="2731423"/>
                </a:cubicBezTo>
                <a:cubicBezTo>
                  <a:pt x="2195192" y="2735146"/>
                  <a:pt x="2213813" y="2740733"/>
                  <a:pt x="2239879" y="2748180"/>
                </a:cubicBezTo>
                <a:cubicBezTo>
                  <a:pt x="2265945" y="2755628"/>
                  <a:pt x="2282703" y="2759351"/>
                  <a:pt x="2290150" y="2759351"/>
                </a:cubicBezTo>
                <a:cubicBezTo>
                  <a:pt x="2319941" y="2774247"/>
                  <a:pt x="2346007" y="2781694"/>
                  <a:pt x="2368350" y="2781694"/>
                </a:cubicBezTo>
                <a:lnTo>
                  <a:pt x="2357180" y="2770524"/>
                </a:lnTo>
                <a:lnTo>
                  <a:pt x="2401864" y="2792865"/>
                </a:lnTo>
                <a:lnTo>
                  <a:pt x="2413037" y="2804038"/>
                </a:lnTo>
                <a:lnTo>
                  <a:pt x="2433146" y="2793984"/>
                </a:lnTo>
                <a:lnTo>
                  <a:pt x="2435380" y="2794263"/>
                </a:lnTo>
                <a:cubicBezTo>
                  <a:pt x="2439103" y="2795194"/>
                  <a:pt x="2442826" y="2796590"/>
                  <a:pt x="2446551" y="2798451"/>
                </a:cubicBezTo>
                <a:cubicBezTo>
                  <a:pt x="2453999" y="2802176"/>
                  <a:pt x="2461446" y="2805899"/>
                  <a:pt x="2468894" y="2809624"/>
                </a:cubicBezTo>
                <a:cubicBezTo>
                  <a:pt x="2476342" y="2813347"/>
                  <a:pt x="2483790" y="2815208"/>
                  <a:pt x="2491238" y="2815208"/>
                </a:cubicBezTo>
                <a:cubicBezTo>
                  <a:pt x="2506133" y="2815208"/>
                  <a:pt x="2522890" y="2817070"/>
                  <a:pt x="2541509" y="2820795"/>
                </a:cubicBezTo>
                <a:cubicBezTo>
                  <a:pt x="2560128" y="2824519"/>
                  <a:pt x="2571300" y="2828242"/>
                  <a:pt x="2575022" y="2831966"/>
                </a:cubicBezTo>
                <a:cubicBezTo>
                  <a:pt x="2578747" y="2835690"/>
                  <a:pt x="2588056" y="2837552"/>
                  <a:pt x="2602952" y="2837552"/>
                </a:cubicBezTo>
                <a:cubicBezTo>
                  <a:pt x="2610400" y="2837552"/>
                  <a:pt x="2615985" y="2839413"/>
                  <a:pt x="2619710" y="2843138"/>
                </a:cubicBezTo>
                <a:cubicBezTo>
                  <a:pt x="2623432" y="2846861"/>
                  <a:pt x="2625296" y="2848724"/>
                  <a:pt x="2625296" y="2848724"/>
                </a:cubicBezTo>
                <a:lnTo>
                  <a:pt x="2636466" y="2848724"/>
                </a:lnTo>
                <a:cubicBezTo>
                  <a:pt x="2636466" y="2856170"/>
                  <a:pt x="2647637" y="2859895"/>
                  <a:pt x="2669981" y="2859895"/>
                </a:cubicBezTo>
                <a:lnTo>
                  <a:pt x="2703494" y="2859895"/>
                </a:lnTo>
                <a:lnTo>
                  <a:pt x="2681152" y="2848724"/>
                </a:lnTo>
                <a:cubicBezTo>
                  <a:pt x="2666257" y="2841276"/>
                  <a:pt x="2651362" y="2835690"/>
                  <a:pt x="2636466" y="2831966"/>
                </a:cubicBezTo>
                <a:cubicBezTo>
                  <a:pt x="2621571" y="2828242"/>
                  <a:pt x="2610400" y="2826381"/>
                  <a:pt x="2602952" y="2826381"/>
                </a:cubicBezTo>
                <a:cubicBezTo>
                  <a:pt x="2602952" y="2818933"/>
                  <a:pt x="2599227" y="2815208"/>
                  <a:pt x="2591781" y="2815208"/>
                </a:cubicBezTo>
                <a:lnTo>
                  <a:pt x="2524751" y="2792865"/>
                </a:lnTo>
                <a:cubicBezTo>
                  <a:pt x="2517304" y="2792865"/>
                  <a:pt x="2507994" y="2789142"/>
                  <a:pt x="2496824" y="2781694"/>
                </a:cubicBezTo>
                <a:cubicBezTo>
                  <a:pt x="2485652" y="2774247"/>
                  <a:pt x="2476342" y="2770524"/>
                  <a:pt x="2468894" y="2770524"/>
                </a:cubicBezTo>
                <a:cubicBezTo>
                  <a:pt x="2461446" y="2770524"/>
                  <a:pt x="2452137" y="2768662"/>
                  <a:pt x="2440966" y="2764937"/>
                </a:cubicBezTo>
                <a:cubicBezTo>
                  <a:pt x="2429794" y="2761213"/>
                  <a:pt x="2420485" y="2759351"/>
                  <a:pt x="2413037" y="2759351"/>
                </a:cubicBezTo>
                <a:cubicBezTo>
                  <a:pt x="2390694" y="2751905"/>
                  <a:pt x="2364627" y="2742594"/>
                  <a:pt x="2334836" y="2731423"/>
                </a:cubicBezTo>
                <a:cubicBezTo>
                  <a:pt x="2305045" y="2720251"/>
                  <a:pt x="2286427" y="2714666"/>
                  <a:pt x="2278979" y="2714666"/>
                </a:cubicBezTo>
                <a:cubicBezTo>
                  <a:pt x="2278979" y="2714666"/>
                  <a:pt x="2275254" y="2714666"/>
                  <a:pt x="2267809" y="2714666"/>
                </a:cubicBezTo>
                <a:lnTo>
                  <a:pt x="2189608" y="2681151"/>
                </a:lnTo>
                <a:cubicBezTo>
                  <a:pt x="2189608" y="2681151"/>
                  <a:pt x="2187745" y="2681151"/>
                  <a:pt x="2184022" y="2681151"/>
                </a:cubicBezTo>
                <a:cubicBezTo>
                  <a:pt x="2180298" y="2681151"/>
                  <a:pt x="2174712" y="2677428"/>
                  <a:pt x="2167265" y="2669980"/>
                </a:cubicBezTo>
                <a:lnTo>
                  <a:pt x="2144921" y="2669980"/>
                </a:lnTo>
                <a:cubicBezTo>
                  <a:pt x="2130026" y="2669980"/>
                  <a:pt x="2122578" y="2666255"/>
                  <a:pt x="2122578" y="2658809"/>
                </a:cubicBezTo>
                <a:lnTo>
                  <a:pt x="2022036" y="2625293"/>
                </a:lnTo>
                <a:cubicBezTo>
                  <a:pt x="2014588" y="2625293"/>
                  <a:pt x="2009002" y="2625293"/>
                  <a:pt x="2005279" y="2625293"/>
                </a:cubicBezTo>
                <a:cubicBezTo>
                  <a:pt x="2001554" y="2625293"/>
                  <a:pt x="1999693" y="2621570"/>
                  <a:pt x="1999693" y="2614123"/>
                </a:cubicBezTo>
                <a:cubicBezTo>
                  <a:pt x="1992245" y="2614123"/>
                  <a:pt x="1986659" y="2615984"/>
                  <a:pt x="1982936" y="2619709"/>
                </a:cubicBezTo>
                <a:cubicBezTo>
                  <a:pt x="1979211" y="2623432"/>
                  <a:pt x="1973627" y="2623432"/>
                  <a:pt x="1966179" y="2619709"/>
                </a:cubicBezTo>
                <a:cubicBezTo>
                  <a:pt x="1958731" y="2615984"/>
                  <a:pt x="1955006" y="2610398"/>
                  <a:pt x="1955006" y="2602952"/>
                </a:cubicBezTo>
                <a:cubicBezTo>
                  <a:pt x="1955006" y="2602952"/>
                  <a:pt x="1951283" y="2602952"/>
                  <a:pt x="1943836" y="2602952"/>
                </a:cubicBezTo>
                <a:lnTo>
                  <a:pt x="1932663" y="2602952"/>
                </a:lnTo>
                <a:lnTo>
                  <a:pt x="1921492" y="2591779"/>
                </a:lnTo>
                <a:lnTo>
                  <a:pt x="1910322" y="2591779"/>
                </a:lnTo>
                <a:lnTo>
                  <a:pt x="1899149" y="2602952"/>
                </a:lnTo>
                <a:lnTo>
                  <a:pt x="1887978" y="2602952"/>
                </a:lnTo>
                <a:cubicBezTo>
                  <a:pt x="1850740" y="2595504"/>
                  <a:pt x="1824673" y="2584332"/>
                  <a:pt x="1809778" y="2569436"/>
                </a:cubicBezTo>
                <a:lnTo>
                  <a:pt x="1854464" y="2580609"/>
                </a:lnTo>
                <a:cubicBezTo>
                  <a:pt x="1861912" y="2580609"/>
                  <a:pt x="1865635" y="2580609"/>
                  <a:pt x="1865635" y="2580609"/>
                </a:cubicBezTo>
                <a:lnTo>
                  <a:pt x="1843292" y="2558265"/>
                </a:lnTo>
                <a:lnTo>
                  <a:pt x="1832121" y="2558265"/>
                </a:lnTo>
                <a:cubicBezTo>
                  <a:pt x="1832121" y="2558265"/>
                  <a:pt x="1828396" y="2556404"/>
                  <a:pt x="1820949" y="2552679"/>
                </a:cubicBezTo>
                <a:cubicBezTo>
                  <a:pt x="1813501" y="2548956"/>
                  <a:pt x="1809778" y="2547094"/>
                  <a:pt x="1809778" y="2547094"/>
                </a:cubicBezTo>
                <a:cubicBezTo>
                  <a:pt x="1787435" y="2547094"/>
                  <a:pt x="1772539" y="2543370"/>
                  <a:pt x="1765091" y="2535922"/>
                </a:cubicBezTo>
                <a:cubicBezTo>
                  <a:pt x="1757644" y="2528474"/>
                  <a:pt x="1750196" y="2524751"/>
                  <a:pt x="1742750" y="2524751"/>
                </a:cubicBezTo>
                <a:lnTo>
                  <a:pt x="1753921" y="2547094"/>
                </a:lnTo>
                <a:cubicBezTo>
                  <a:pt x="1776264" y="2554541"/>
                  <a:pt x="1787435" y="2561990"/>
                  <a:pt x="1787435" y="2569436"/>
                </a:cubicBezTo>
                <a:cubicBezTo>
                  <a:pt x="1787435" y="2576884"/>
                  <a:pt x="1783712" y="2576884"/>
                  <a:pt x="1776264" y="2569436"/>
                </a:cubicBezTo>
                <a:lnTo>
                  <a:pt x="1753921" y="2569436"/>
                </a:lnTo>
                <a:cubicBezTo>
                  <a:pt x="1746473" y="2569436"/>
                  <a:pt x="1740887" y="2565713"/>
                  <a:pt x="1737164" y="2558265"/>
                </a:cubicBezTo>
                <a:cubicBezTo>
                  <a:pt x="1733439" y="2550818"/>
                  <a:pt x="1725993" y="2547094"/>
                  <a:pt x="1714820" y="2547094"/>
                </a:cubicBezTo>
                <a:cubicBezTo>
                  <a:pt x="1703649" y="2547094"/>
                  <a:pt x="1701786" y="2543370"/>
                  <a:pt x="1709234" y="2535922"/>
                </a:cubicBezTo>
                <a:lnTo>
                  <a:pt x="1686891" y="2513579"/>
                </a:lnTo>
                <a:lnTo>
                  <a:pt x="1675720" y="2524751"/>
                </a:lnTo>
                <a:lnTo>
                  <a:pt x="1664548" y="2535922"/>
                </a:lnTo>
                <a:cubicBezTo>
                  <a:pt x="1657101" y="2528474"/>
                  <a:pt x="1644067" y="2521027"/>
                  <a:pt x="1625449" y="2513579"/>
                </a:cubicBezTo>
                <a:cubicBezTo>
                  <a:pt x="1606829" y="2506133"/>
                  <a:pt x="1593796" y="2502408"/>
                  <a:pt x="1586349" y="2502408"/>
                </a:cubicBezTo>
                <a:close/>
                <a:moveTo>
                  <a:pt x="8956721" y="2498916"/>
                </a:moveTo>
                <a:cubicBezTo>
                  <a:pt x="8951135" y="2499383"/>
                  <a:pt x="8944619" y="2500547"/>
                  <a:pt x="8937172" y="2502408"/>
                </a:cubicBezTo>
                <a:lnTo>
                  <a:pt x="8959515" y="2513579"/>
                </a:lnTo>
                <a:lnTo>
                  <a:pt x="8981856" y="2513579"/>
                </a:lnTo>
                <a:cubicBezTo>
                  <a:pt x="8981856" y="2502408"/>
                  <a:pt x="8973478" y="2497520"/>
                  <a:pt x="8956721" y="2498916"/>
                </a:cubicBezTo>
                <a:close/>
                <a:moveTo>
                  <a:pt x="8870142" y="2491237"/>
                </a:moveTo>
                <a:cubicBezTo>
                  <a:pt x="8870142" y="2491237"/>
                  <a:pt x="8873865" y="2494960"/>
                  <a:pt x="8881314" y="2502408"/>
                </a:cubicBezTo>
                <a:cubicBezTo>
                  <a:pt x="8888762" y="2502408"/>
                  <a:pt x="8896208" y="2498683"/>
                  <a:pt x="8903657" y="2491237"/>
                </a:cubicBezTo>
                <a:lnTo>
                  <a:pt x="8881314" y="2491237"/>
                </a:lnTo>
                <a:cubicBezTo>
                  <a:pt x="8873865" y="2491237"/>
                  <a:pt x="8870142" y="2491237"/>
                  <a:pt x="8870142" y="2491237"/>
                </a:cubicBezTo>
                <a:close/>
                <a:moveTo>
                  <a:pt x="1664548" y="2491237"/>
                </a:moveTo>
                <a:lnTo>
                  <a:pt x="1675720" y="2502408"/>
                </a:lnTo>
                <a:lnTo>
                  <a:pt x="1686891" y="2491237"/>
                </a:lnTo>
                <a:cubicBezTo>
                  <a:pt x="1686891" y="2491237"/>
                  <a:pt x="1679443" y="2491237"/>
                  <a:pt x="1664548" y="2491237"/>
                </a:cubicBezTo>
                <a:close/>
                <a:moveTo>
                  <a:pt x="8856179" y="2485651"/>
                </a:moveTo>
                <a:cubicBezTo>
                  <a:pt x="8854317" y="2485651"/>
                  <a:pt x="8851523" y="2487513"/>
                  <a:pt x="8847799" y="2491237"/>
                </a:cubicBezTo>
                <a:lnTo>
                  <a:pt x="8858971" y="2491237"/>
                </a:lnTo>
                <a:cubicBezTo>
                  <a:pt x="8858971" y="2487513"/>
                  <a:pt x="8858040" y="2485651"/>
                  <a:pt x="8856179" y="2485651"/>
                </a:cubicBezTo>
                <a:close/>
                <a:moveTo>
                  <a:pt x="1466256" y="2484255"/>
                </a:moveTo>
                <a:cubicBezTo>
                  <a:pt x="1464393" y="2483324"/>
                  <a:pt x="1463462" y="2483789"/>
                  <a:pt x="1463462" y="2485651"/>
                </a:cubicBezTo>
                <a:cubicBezTo>
                  <a:pt x="1463462" y="2489374"/>
                  <a:pt x="1467186" y="2494960"/>
                  <a:pt x="1474634" y="2502408"/>
                </a:cubicBezTo>
                <a:cubicBezTo>
                  <a:pt x="1482082" y="2509856"/>
                  <a:pt x="1493253" y="2509856"/>
                  <a:pt x="1508148" y="2502408"/>
                </a:cubicBezTo>
                <a:cubicBezTo>
                  <a:pt x="1515596" y="2502408"/>
                  <a:pt x="1515596" y="2498683"/>
                  <a:pt x="1508148" y="2491237"/>
                </a:cubicBezTo>
                <a:cubicBezTo>
                  <a:pt x="1500701" y="2491237"/>
                  <a:pt x="1489530" y="2491237"/>
                  <a:pt x="1474634" y="2491237"/>
                </a:cubicBezTo>
                <a:cubicBezTo>
                  <a:pt x="1470910" y="2487513"/>
                  <a:pt x="1468117" y="2485186"/>
                  <a:pt x="1466256" y="2484255"/>
                </a:cubicBezTo>
                <a:close/>
                <a:moveTo>
                  <a:pt x="9317002" y="2480065"/>
                </a:moveTo>
                <a:cubicBezTo>
                  <a:pt x="9317002" y="2480065"/>
                  <a:pt x="9320725" y="2483789"/>
                  <a:pt x="9328172" y="2491237"/>
                </a:cubicBezTo>
                <a:lnTo>
                  <a:pt x="9317002" y="2491237"/>
                </a:lnTo>
                <a:close/>
                <a:moveTo>
                  <a:pt x="1541662" y="2480065"/>
                </a:moveTo>
                <a:lnTo>
                  <a:pt x="1552835" y="2502408"/>
                </a:lnTo>
                <a:cubicBezTo>
                  <a:pt x="1552835" y="2502408"/>
                  <a:pt x="1556558" y="2502408"/>
                  <a:pt x="1564005" y="2502408"/>
                </a:cubicBezTo>
                <a:cubicBezTo>
                  <a:pt x="1556558" y="2502408"/>
                  <a:pt x="1552835" y="2498683"/>
                  <a:pt x="1552835" y="2491237"/>
                </a:cubicBezTo>
                <a:cubicBezTo>
                  <a:pt x="1552835" y="2483789"/>
                  <a:pt x="1549110" y="2480065"/>
                  <a:pt x="1541662" y="2480065"/>
                </a:cubicBezTo>
                <a:close/>
                <a:moveTo>
                  <a:pt x="8814285" y="2468894"/>
                </a:moveTo>
                <a:lnTo>
                  <a:pt x="8814285" y="2480065"/>
                </a:lnTo>
                <a:lnTo>
                  <a:pt x="8825457" y="2468894"/>
                </a:lnTo>
                <a:cubicBezTo>
                  <a:pt x="8818008" y="2468894"/>
                  <a:pt x="8814285" y="2468894"/>
                  <a:pt x="8814285" y="2468894"/>
                </a:cubicBezTo>
                <a:close/>
                <a:moveTo>
                  <a:pt x="1601710" y="2461912"/>
                </a:moveTo>
                <a:cubicBezTo>
                  <a:pt x="1598917" y="2462842"/>
                  <a:pt x="1597520" y="2465171"/>
                  <a:pt x="1597520" y="2468894"/>
                </a:cubicBezTo>
                <a:lnTo>
                  <a:pt x="1582624" y="2468894"/>
                </a:lnTo>
                <a:lnTo>
                  <a:pt x="1619863" y="2491237"/>
                </a:lnTo>
                <a:cubicBezTo>
                  <a:pt x="1619863" y="2491237"/>
                  <a:pt x="1621724" y="2487513"/>
                  <a:pt x="1625449" y="2480065"/>
                </a:cubicBezTo>
                <a:cubicBezTo>
                  <a:pt x="1629172" y="2472617"/>
                  <a:pt x="1625449" y="2467032"/>
                  <a:pt x="1614276" y="2463308"/>
                </a:cubicBezTo>
                <a:cubicBezTo>
                  <a:pt x="1608692" y="2461446"/>
                  <a:pt x="1604502" y="2460981"/>
                  <a:pt x="1601710" y="2461912"/>
                </a:cubicBezTo>
                <a:close/>
                <a:moveTo>
                  <a:pt x="8925999" y="2457722"/>
                </a:moveTo>
                <a:lnTo>
                  <a:pt x="8937172" y="2468894"/>
                </a:lnTo>
                <a:cubicBezTo>
                  <a:pt x="8937172" y="2468894"/>
                  <a:pt x="8937172" y="2465169"/>
                  <a:pt x="8937172" y="2457722"/>
                </a:cubicBezTo>
                <a:cubicBezTo>
                  <a:pt x="8929722" y="2457722"/>
                  <a:pt x="8925999" y="2457722"/>
                  <a:pt x="8925999" y="2457722"/>
                </a:cubicBezTo>
                <a:close/>
                <a:moveTo>
                  <a:pt x="1564005" y="2457722"/>
                </a:moveTo>
                <a:lnTo>
                  <a:pt x="1573315" y="2463308"/>
                </a:lnTo>
                <a:lnTo>
                  <a:pt x="1572384" y="2460515"/>
                </a:lnTo>
                <a:cubicBezTo>
                  <a:pt x="1570522" y="2458654"/>
                  <a:pt x="1567730" y="2457722"/>
                  <a:pt x="1564005" y="2457722"/>
                </a:cubicBezTo>
                <a:close/>
                <a:moveTo>
                  <a:pt x="8948342" y="2435378"/>
                </a:moveTo>
                <a:lnTo>
                  <a:pt x="8970686" y="2457722"/>
                </a:lnTo>
                <a:lnTo>
                  <a:pt x="8970686" y="2446551"/>
                </a:lnTo>
                <a:cubicBezTo>
                  <a:pt x="8963238" y="2446551"/>
                  <a:pt x="8959515" y="2444689"/>
                  <a:pt x="8959515" y="2440965"/>
                </a:cubicBezTo>
                <a:cubicBezTo>
                  <a:pt x="8959515" y="2437241"/>
                  <a:pt x="8955790" y="2435378"/>
                  <a:pt x="8948342" y="2435378"/>
                </a:cubicBezTo>
                <a:close/>
                <a:moveTo>
                  <a:pt x="8657885" y="2435378"/>
                </a:moveTo>
                <a:cubicBezTo>
                  <a:pt x="8665333" y="2442826"/>
                  <a:pt x="8669056" y="2446551"/>
                  <a:pt x="8669056" y="2446551"/>
                </a:cubicBezTo>
                <a:cubicBezTo>
                  <a:pt x="8676504" y="2446551"/>
                  <a:pt x="8676504" y="2442826"/>
                  <a:pt x="8669056" y="2435378"/>
                </a:cubicBezTo>
                <a:cubicBezTo>
                  <a:pt x="8661608" y="2435378"/>
                  <a:pt x="8657885" y="2435378"/>
                  <a:pt x="8657885" y="2435378"/>
                </a:cubicBezTo>
                <a:close/>
                <a:moveTo>
                  <a:pt x="1061290" y="2435378"/>
                </a:moveTo>
                <a:cubicBezTo>
                  <a:pt x="1068738" y="2435378"/>
                  <a:pt x="1076186" y="2435378"/>
                  <a:pt x="1083632" y="2435378"/>
                </a:cubicBezTo>
                <a:cubicBezTo>
                  <a:pt x="1091079" y="2435378"/>
                  <a:pt x="1094804" y="2439103"/>
                  <a:pt x="1094804" y="2446551"/>
                </a:cubicBezTo>
                <a:lnTo>
                  <a:pt x="1094804" y="2457722"/>
                </a:lnTo>
                <a:cubicBezTo>
                  <a:pt x="1094804" y="2457722"/>
                  <a:pt x="1091079" y="2453999"/>
                  <a:pt x="1083632" y="2446551"/>
                </a:cubicBezTo>
                <a:cubicBezTo>
                  <a:pt x="1076186" y="2446551"/>
                  <a:pt x="1065013" y="2446551"/>
                  <a:pt x="1050118" y="2446551"/>
                </a:cubicBezTo>
                <a:close/>
                <a:moveTo>
                  <a:pt x="1240033" y="2424208"/>
                </a:moveTo>
                <a:cubicBezTo>
                  <a:pt x="1240033" y="2431655"/>
                  <a:pt x="1238171" y="2435378"/>
                  <a:pt x="1234447" y="2435378"/>
                </a:cubicBezTo>
                <a:cubicBezTo>
                  <a:pt x="1230723" y="2435378"/>
                  <a:pt x="1228862" y="2433517"/>
                  <a:pt x="1228862" y="2429794"/>
                </a:cubicBezTo>
                <a:cubicBezTo>
                  <a:pt x="1228862" y="2426069"/>
                  <a:pt x="1232585" y="2424208"/>
                  <a:pt x="1240033" y="2424208"/>
                </a:cubicBezTo>
                <a:close/>
                <a:moveTo>
                  <a:pt x="904889" y="2424208"/>
                </a:moveTo>
                <a:cubicBezTo>
                  <a:pt x="919785" y="2424208"/>
                  <a:pt x="932818" y="2426069"/>
                  <a:pt x="943989" y="2429794"/>
                </a:cubicBezTo>
                <a:cubicBezTo>
                  <a:pt x="955160" y="2433517"/>
                  <a:pt x="966333" y="2437241"/>
                  <a:pt x="977503" y="2440965"/>
                </a:cubicBezTo>
                <a:cubicBezTo>
                  <a:pt x="988674" y="2444689"/>
                  <a:pt x="994260" y="2448412"/>
                  <a:pt x="994260" y="2452137"/>
                </a:cubicBezTo>
                <a:cubicBezTo>
                  <a:pt x="994260" y="2455860"/>
                  <a:pt x="992399" y="2457722"/>
                  <a:pt x="988674" y="2457722"/>
                </a:cubicBezTo>
                <a:cubicBezTo>
                  <a:pt x="984951" y="2457722"/>
                  <a:pt x="979365" y="2457722"/>
                  <a:pt x="971919" y="2457722"/>
                </a:cubicBezTo>
                <a:lnTo>
                  <a:pt x="949576" y="2457722"/>
                </a:lnTo>
                <a:lnTo>
                  <a:pt x="927232" y="2446551"/>
                </a:lnTo>
                <a:cubicBezTo>
                  <a:pt x="927232" y="2446551"/>
                  <a:pt x="925369" y="2444689"/>
                  <a:pt x="921646" y="2440965"/>
                </a:cubicBezTo>
                <a:cubicBezTo>
                  <a:pt x="917923" y="2437241"/>
                  <a:pt x="912337" y="2435378"/>
                  <a:pt x="904889" y="2435378"/>
                </a:cubicBezTo>
                <a:close/>
                <a:moveTo>
                  <a:pt x="1407605" y="2421726"/>
                </a:moveTo>
                <a:lnTo>
                  <a:pt x="1417381" y="2422811"/>
                </a:lnTo>
                <a:lnTo>
                  <a:pt x="1418777" y="2424208"/>
                </a:lnTo>
                <a:cubicBezTo>
                  <a:pt x="1411329" y="2424208"/>
                  <a:pt x="1407605" y="2424208"/>
                  <a:pt x="1407605" y="2424208"/>
                </a:cubicBezTo>
                <a:close/>
                <a:moveTo>
                  <a:pt x="8780771" y="2413037"/>
                </a:moveTo>
                <a:lnTo>
                  <a:pt x="8791941" y="2424208"/>
                </a:lnTo>
                <a:lnTo>
                  <a:pt x="8825457" y="2424208"/>
                </a:lnTo>
                <a:cubicBezTo>
                  <a:pt x="8825457" y="2424208"/>
                  <a:pt x="8821734" y="2422346"/>
                  <a:pt x="8814285" y="2418621"/>
                </a:cubicBezTo>
                <a:cubicBezTo>
                  <a:pt x="8806837" y="2414898"/>
                  <a:pt x="8803114" y="2413037"/>
                  <a:pt x="8803114" y="2413037"/>
                </a:cubicBezTo>
                <a:close/>
                <a:moveTo>
                  <a:pt x="1295890" y="2413037"/>
                </a:moveTo>
                <a:cubicBezTo>
                  <a:pt x="1295890" y="2420483"/>
                  <a:pt x="1299615" y="2424208"/>
                  <a:pt x="1307062" y="2424208"/>
                </a:cubicBezTo>
                <a:lnTo>
                  <a:pt x="1318233" y="2413037"/>
                </a:lnTo>
                <a:cubicBezTo>
                  <a:pt x="1310785" y="2413037"/>
                  <a:pt x="1305199" y="2413037"/>
                  <a:pt x="1301476" y="2413037"/>
                </a:cubicBezTo>
                <a:cubicBezTo>
                  <a:pt x="1297753" y="2413037"/>
                  <a:pt x="1295890" y="2413037"/>
                  <a:pt x="1295890" y="2413037"/>
                </a:cubicBezTo>
                <a:close/>
                <a:moveTo>
                  <a:pt x="1206519" y="2413037"/>
                </a:moveTo>
                <a:cubicBezTo>
                  <a:pt x="1213966" y="2413037"/>
                  <a:pt x="1217690" y="2413037"/>
                  <a:pt x="1217690" y="2413037"/>
                </a:cubicBezTo>
                <a:cubicBezTo>
                  <a:pt x="1217690" y="2413037"/>
                  <a:pt x="1217690" y="2416760"/>
                  <a:pt x="1217690" y="2424208"/>
                </a:cubicBezTo>
                <a:cubicBezTo>
                  <a:pt x="1217690" y="2424208"/>
                  <a:pt x="1213966" y="2424208"/>
                  <a:pt x="1206519" y="2424208"/>
                </a:cubicBezTo>
                <a:close/>
                <a:moveTo>
                  <a:pt x="1407605" y="2390694"/>
                </a:moveTo>
                <a:lnTo>
                  <a:pt x="1418777" y="2401864"/>
                </a:lnTo>
                <a:cubicBezTo>
                  <a:pt x="1433671" y="2401864"/>
                  <a:pt x="1441120" y="2403726"/>
                  <a:pt x="1441120" y="2407451"/>
                </a:cubicBezTo>
                <a:cubicBezTo>
                  <a:pt x="1441120" y="2403726"/>
                  <a:pt x="1444843" y="2401864"/>
                  <a:pt x="1452291" y="2401864"/>
                </a:cubicBezTo>
                <a:close/>
                <a:moveTo>
                  <a:pt x="1105975" y="2379521"/>
                </a:moveTo>
                <a:lnTo>
                  <a:pt x="1184175" y="2401864"/>
                </a:lnTo>
                <a:cubicBezTo>
                  <a:pt x="1176728" y="2409312"/>
                  <a:pt x="1169280" y="2409312"/>
                  <a:pt x="1161832" y="2401864"/>
                </a:cubicBezTo>
                <a:cubicBezTo>
                  <a:pt x="1154385" y="2401864"/>
                  <a:pt x="1148800" y="2400003"/>
                  <a:pt x="1145075" y="2396280"/>
                </a:cubicBezTo>
                <a:cubicBezTo>
                  <a:pt x="1141352" y="2392555"/>
                  <a:pt x="1135766" y="2390694"/>
                  <a:pt x="1128318" y="2390694"/>
                </a:cubicBezTo>
                <a:cubicBezTo>
                  <a:pt x="1120870" y="2390694"/>
                  <a:pt x="1113423" y="2386969"/>
                  <a:pt x="1105975" y="2379521"/>
                </a:cubicBezTo>
                <a:close/>
                <a:moveTo>
                  <a:pt x="1362920" y="2368350"/>
                </a:moveTo>
                <a:cubicBezTo>
                  <a:pt x="1370367" y="2368350"/>
                  <a:pt x="1375954" y="2370212"/>
                  <a:pt x="1379677" y="2373936"/>
                </a:cubicBezTo>
                <a:cubicBezTo>
                  <a:pt x="1383400" y="2377660"/>
                  <a:pt x="1385263" y="2379521"/>
                  <a:pt x="1385263" y="2379521"/>
                </a:cubicBezTo>
                <a:lnTo>
                  <a:pt x="1385263" y="2368350"/>
                </a:lnTo>
                <a:close/>
                <a:moveTo>
                  <a:pt x="1273548" y="2357179"/>
                </a:moveTo>
                <a:cubicBezTo>
                  <a:pt x="1273548" y="2364626"/>
                  <a:pt x="1273548" y="2368350"/>
                  <a:pt x="1273548" y="2368350"/>
                </a:cubicBezTo>
                <a:lnTo>
                  <a:pt x="1284719" y="2357179"/>
                </a:lnTo>
                <a:cubicBezTo>
                  <a:pt x="1284719" y="2357179"/>
                  <a:pt x="1280994" y="2357179"/>
                  <a:pt x="1273548" y="2357179"/>
                </a:cubicBezTo>
                <a:close/>
                <a:moveTo>
                  <a:pt x="1217690" y="2346007"/>
                </a:moveTo>
                <a:cubicBezTo>
                  <a:pt x="1217690" y="2346007"/>
                  <a:pt x="1217690" y="2349732"/>
                  <a:pt x="1217690" y="2357179"/>
                </a:cubicBezTo>
                <a:lnTo>
                  <a:pt x="1240033" y="2357179"/>
                </a:lnTo>
                <a:lnTo>
                  <a:pt x="1228862" y="2346007"/>
                </a:lnTo>
                <a:lnTo>
                  <a:pt x="1223276" y="2346007"/>
                </a:lnTo>
                <a:close/>
                <a:moveTo>
                  <a:pt x="1240033" y="2323664"/>
                </a:moveTo>
                <a:cubicBezTo>
                  <a:pt x="1232585" y="2323664"/>
                  <a:pt x="1228862" y="2327389"/>
                  <a:pt x="1228862" y="2334836"/>
                </a:cubicBezTo>
                <a:cubicBezTo>
                  <a:pt x="1236309" y="2334836"/>
                  <a:pt x="1240033" y="2334836"/>
                  <a:pt x="1240033" y="2334836"/>
                </a:cubicBezTo>
                <a:close/>
                <a:moveTo>
                  <a:pt x="1016604" y="2323664"/>
                </a:moveTo>
                <a:cubicBezTo>
                  <a:pt x="1024051" y="2323664"/>
                  <a:pt x="1031499" y="2327389"/>
                  <a:pt x="1038947" y="2334836"/>
                </a:cubicBezTo>
                <a:cubicBezTo>
                  <a:pt x="1046395" y="2342284"/>
                  <a:pt x="1050118" y="2346007"/>
                  <a:pt x="1050118" y="2346007"/>
                </a:cubicBezTo>
                <a:lnTo>
                  <a:pt x="1061290" y="2357179"/>
                </a:lnTo>
                <a:lnTo>
                  <a:pt x="1083632" y="2368350"/>
                </a:lnTo>
                <a:cubicBezTo>
                  <a:pt x="1068738" y="2368350"/>
                  <a:pt x="1061290" y="2366489"/>
                  <a:pt x="1061290" y="2362764"/>
                </a:cubicBezTo>
                <a:cubicBezTo>
                  <a:pt x="1061290" y="2359041"/>
                  <a:pt x="1057565" y="2357179"/>
                  <a:pt x="1050118" y="2357179"/>
                </a:cubicBezTo>
                <a:lnTo>
                  <a:pt x="994260" y="2334836"/>
                </a:lnTo>
                <a:cubicBezTo>
                  <a:pt x="1001708" y="2327389"/>
                  <a:pt x="1009156" y="2323664"/>
                  <a:pt x="1016604" y="2323664"/>
                </a:cubicBezTo>
                <a:close/>
                <a:moveTo>
                  <a:pt x="592089" y="2323664"/>
                </a:moveTo>
                <a:lnTo>
                  <a:pt x="603260" y="2323664"/>
                </a:lnTo>
                <a:lnTo>
                  <a:pt x="603260" y="2334836"/>
                </a:lnTo>
                <a:cubicBezTo>
                  <a:pt x="603260" y="2334836"/>
                  <a:pt x="601398" y="2332975"/>
                  <a:pt x="597673" y="2329250"/>
                </a:cubicBezTo>
                <a:cubicBezTo>
                  <a:pt x="593950" y="2325525"/>
                  <a:pt x="592089" y="2323664"/>
                  <a:pt x="592089" y="2323664"/>
                </a:cubicBezTo>
                <a:close/>
                <a:moveTo>
                  <a:pt x="1164626" y="2318079"/>
                </a:moveTo>
                <a:cubicBezTo>
                  <a:pt x="1162765" y="2318079"/>
                  <a:pt x="1161832" y="2319941"/>
                  <a:pt x="1161832" y="2323664"/>
                </a:cubicBezTo>
                <a:lnTo>
                  <a:pt x="1173005" y="2323664"/>
                </a:lnTo>
                <a:cubicBezTo>
                  <a:pt x="1169280" y="2319941"/>
                  <a:pt x="1166488" y="2318079"/>
                  <a:pt x="1164626" y="2318079"/>
                </a:cubicBezTo>
                <a:close/>
                <a:moveTo>
                  <a:pt x="1027776" y="2301322"/>
                </a:moveTo>
                <a:cubicBezTo>
                  <a:pt x="1035222" y="2301322"/>
                  <a:pt x="1042670" y="2305045"/>
                  <a:pt x="1050118" y="2312493"/>
                </a:cubicBezTo>
                <a:cubicBezTo>
                  <a:pt x="1027776" y="2312493"/>
                  <a:pt x="1016604" y="2310631"/>
                  <a:pt x="1016604" y="2306907"/>
                </a:cubicBezTo>
                <a:cubicBezTo>
                  <a:pt x="1016604" y="2303184"/>
                  <a:pt x="1020327" y="2301322"/>
                  <a:pt x="1027776" y="2301322"/>
                </a:cubicBezTo>
                <a:close/>
                <a:moveTo>
                  <a:pt x="949576" y="2301322"/>
                </a:moveTo>
                <a:lnTo>
                  <a:pt x="971919" y="2301322"/>
                </a:lnTo>
                <a:cubicBezTo>
                  <a:pt x="979365" y="2308768"/>
                  <a:pt x="984951" y="2314355"/>
                  <a:pt x="988674" y="2318079"/>
                </a:cubicBezTo>
                <a:cubicBezTo>
                  <a:pt x="992399" y="2321802"/>
                  <a:pt x="994260" y="2323664"/>
                  <a:pt x="994260" y="2323664"/>
                </a:cubicBezTo>
                <a:lnTo>
                  <a:pt x="971919" y="2323664"/>
                </a:lnTo>
                <a:cubicBezTo>
                  <a:pt x="971919" y="2316218"/>
                  <a:pt x="968194" y="2312493"/>
                  <a:pt x="960746" y="2312493"/>
                </a:cubicBezTo>
                <a:lnTo>
                  <a:pt x="949576" y="2312493"/>
                </a:lnTo>
                <a:cubicBezTo>
                  <a:pt x="957023" y="2312493"/>
                  <a:pt x="957023" y="2308768"/>
                  <a:pt x="949576" y="2301322"/>
                </a:cubicBezTo>
                <a:close/>
                <a:moveTo>
                  <a:pt x="983090" y="2290150"/>
                </a:moveTo>
                <a:cubicBezTo>
                  <a:pt x="990537" y="2297598"/>
                  <a:pt x="990537" y="2301322"/>
                  <a:pt x="983090" y="2301322"/>
                </a:cubicBezTo>
                <a:cubicBezTo>
                  <a:pt x="975642" y="2301322"/>
                  <a:pt x="971919" y="2299461"/>
                  <a:pt x="971919" y="2295736"/>
                </a:cubicBezTo>
                <a:cubicBezTo>
                  <a:pt x="971919" y="2292011"/>
                  <a:pt x="975642" y="2290150"/>
                  <a:pt x="983090" y="2290150"/>
                </a:cubicBezTo>
                <a:close/>
                <a:moveTo>
                  <a:pt x="8512655" y="2267807"/>
                </a:moveTo>
                <a:lnTo>
                  <a:pt x="8512655" y="2278979"/>
                </a:lnTo>
                <a:lnTo>
                  <a:pt x="8501484" y="2278979"/>
                </a:lnTo>
                <a:close/>
                <a:moveTo>
                  <a:pt x="1094804" y="2267807"/>
                </a:moveTo>
                <a:lnTo>
                  <a:pt x="1094804" y="2278979"/>
                </a:lnTo>
                <a:cubicBezTo>
                  <a:pt x="1102252" y="2286427"/>
                  <a:pt x="1107838" y="2290150"/>
                  <a:pt x="1111561" y="2290150"/>
                </a:cubicBezTo>
                <a:cubicBezTo>
                  <a:pt x="1115284" y="2290150"/>
                  <a:pt x="1117147" y="2286427"/>
                  <a:pt x="1117147" y="2278979"/>
                </a:cubicBezTo>
                <a:lnTo>
                  <a:pt x="1105975" y="2267807"/>
                </a:lnTo>
                <a:cubicBezTo>
                  <a:pt x="1098527" y="2267807"/>
                  <a:pt x="1094804" y="2267807"/>
                  <a:pt x="1094804" y="2267807"/>
                </a:cubicBezTo>
                <a:close/>
                <a:moveTo>
                  <a:pt x="1153454" y="2262222"/>
                </a:moveTo>
                <a:cubicBezTo>
                  <a:pt x="1151592" y="2262222"/>
                  <a:pt x="1150661" y="2264083"/>
                  <a:pt x="1150661" y="2267807"/>
                </a:cubicBezTo>
                <a:lnTo>
                  <a:pt x="1161832" y="2267807"/>
                </a:lnTo>
                <a:cubicBezTo>
                  <a:pt x="1158109" y="2264083"/>
                  <a:pt x="1155317" y="2262222"/>
                  <a:pt x="1153454" y="2262222"/>
                </a:cubicBezTo>
                <a:close/>
                <a:moveTo>
                  <a:pt x="1117147" y="2256636"/>
                </a:moveTo>
                <a:lnTo>
                  <a:pt x="1128318" y="2267807"/>
                </a:lnTo>
                <a:cubicBezTo>
                  <a:pt x="1128318" y="2267807"/>
                  <a:pt x="1128318" y="2264083"/>
                  <a:pt x="1128318" y="2256636"/>
                </a:cubicBezTo>
                <a:close/>
                <a:moveTo>
                  <a:pt x="1027776" y="2223122"/>
                </a:moveTo>
                <a:cubicBezTo>
                  <a:pt x="1035222" y="2230569"/>
                  <a:pt x="1038947" y="2234293"/>
                  <a:pt x="1038947" y="2234293"/>
                </a:cubicBezTo>
                <a:cubicBezTo>
                  <a:pt x="1038947" y="2234293"/>
                  <a:pt x="1037085" y="2234293"/>
                  <a:pt x="1033361" y="2234293"/>
                </a:cubicBezTo>
                <a:cubicBezTo>
                  <a:pt x="1029638" y="2234293"/>
                  <a:pt x="1025913" y="2234293"/>
                  <a:pt x="1022190" y="2234293"/>
                </a:cubicBezTo>
                <a:cubicBezTo>
                  <a:pt x="1018465" y="2234293"/>
                  <a:pt x="1016604" y="2232431"/>
                  <a:pt x="1016604" y="2228706"/>
                </a:cubicBezTo>
                <a:cubicBezTo>
                  <a:pt x="1016604" y="2224983"/>
                  <a:pt x="1020327" y="2223122"/>
                  <a:pt x="1027776" y="2223122"/>
                </a:cubicBezTo>
                <a:close/>
                <a:moveTo>
                  <a:pt x="882546" y="2211949"/>
                </a:moveTo>
                <a:cubicBezTo>
                  <a:pt x="882546" y="2211949"/>
                  <a:pt x="889994" y="2211949"/>
                  <a:pt x="904889" y="2211949"/>
                </a:cubicBezTo>
                <a:lnTo>
                  <a:pt x="904889" y="2223122"/>
                </a:lnTo>
                <a:cubicBezTo>
                  <a:pt x="889994" y="2223122"/>
                  <a:pt x="882546" y="2219397"/>
                  <a:pt x="882546" y="2211949"/>
                </a:cubicBezTo>
                <a:close/>
                <a:moveTo>
                  <a:pt x="1270754" y="2184021"/>
                </a:moveTo>
                <a:cubicBezTo>
                  <a:pt x="1268893" y="2184021"/>
                  <a:pt x="1266100" y="2185883"/>
                  <a:pt x="1262376" y="2189608"/>
                </a:cubicBezTo>
                <a:cubicBezTo>
                  <a:pt x="1262376" y="2189608"/>
                  <a:pt x="1262376" y="2191469"/>
                  <a:pt x="1262376" y="2195192"/>
                </a:cubicBezTo>
                <a:cubicBezTo>
                  <a:pt x="1262376" y="2198917"/>
                  <a:pt x="1258653" y="2200778"/>
                  <a:pt x="1251203" y="2200778"/>
                </a:cubicBezTo>
                <a:cubicBezTo>
                  <a:pt x="1236309" y="2200778"/>
                  <a:pt x="1240033" y="2204503"/>
                  <a:pt x="1262376" y="2211949"/>
                </a:cubicBezTo>
                <a:cubicBezTo>
                  <a:pt x="1269824" y="2211949"/>
                  <a:pt x="1284719" y="2215674"/>
                  <a:pt x="1307062" y="2223122"/>
                </a:cubicBezTo>
                <a:lnTo>
                  <a:pt x="1351747" y="2223122"/>
                </a:lnTo>
                <a:cubicBezTo>
                  <a:pt x="1344300" y="2215674"/>
                  <a:pt x="1321956" y="2208226"/>
                  <a:pt x="1284719" y="2200778"/>
                </a:cubicBezTo>
                <a:cubicBezTo>
                  <a:pt x="1277271" y="2200778"/>
                  <a:pt x="1271685" y="2200778"/>
                  <a:pt x="1267962" y="2200778"/>
                </a:cubicBezTo>
                <a:cubicBezTo>
                  <a:pt x="1264237" y="2200778"/>
                  <a:pt x="1266099" y="2197054"/>
                  <a:pt x="1273548" y="2189608"/>
                </a:cubicBezTo>
                <a:cubicBezTo>
                  <a:pt x="1273548" y="2185883"/>
                  <a:pt x="1272616" y="2184021"/>
                  <a:pt x="1270754" y="2184021"/>
                </a:cubicBezTo>
                <a:close/>
                <a:moveTo>
                  <a:pt x="8199854" y="2167264"/>
                </a:moveTo>
                <a:cubicBezTo>
                  <a:pt x="8199854" y="2167264"/>
                  <a:pt x="8201718" y="2169126"/>
                  <a:pt x="8205441" y="2172849"/>
                </a:cubicBezTo>
                <a:cubicBezTo>
                  <a:pt x="8209164" y="2176574"/>
                  <a:pt x="8211026" y="2178435"/>
                  <a:pt x="8211026" y="2178435"/>
                </a:cubicBezTo>
                <a:lnTo>
                  <a:pt x="8211026" y="2167264"/>
                </a:lnTo>
                <a:close/>
                <a:moveTo>
                  <a:pt x="614430" y="2167264"/>
                </a:moveTo>
                <a:lnTo>
                  <a:pt x="625603" y="2167264"/>
                </a:lnTo>
                <a:lnTo>
                  <a:pt x="625603" y="2178435"/>
                </a:lnTo>
                <a:close/>
                <a:moveTo>
                  <a:pt x="1150661" y="2156092"/>
                </a:moveTo>
                <a:lnTo>
                  <a:pt x="1173005" y="2167264"/>
                </a:lnTo>
                <a:cubicBezTo>
                  <a:pt x="1173005" y="2159817"/>
                  <a:pt x="1171143" y="2156092"/>
                  <a:pt x="1167418" y="2156092"/>
                </a:cubicBezTo>
                <a:cubicBezTo>
                  <a:pt x="1163695" y="2156092"/>
                  <a:pt x="1158109" y="2156092"/>
                  <a:pt x="1150661" y="2156092"/>
                </a:cubicBezTo>
                <a:close/>
                <a:moveTo>
                  <a:pt x="636774" y="2144921"/>
                </a:moveTo>
                <a:lnTo>
                  <a:pt x="647946" y="2156092"/>
                </a:lnTo>
                <a:lnTo>
                  <a:pt x="636774" y="2156092"/>
                </a:lnTo>
                <a:cubicBezTo>
                  <a:pt x="629326" y="2148646"/>
                  <a:pt x="629326" y="2144921"/>
                  <a:pt x="636774" y="2144921"/>
                </a:cubicBezTo>
                <a:close/>
                <a:moveTo>
                  <a:pt x="1072461" y="2133750"/>
                </a:moveTo>
                <a:cubicBezTo>
                  <a:pt x="1057565" y="2133750"/>
                  <a:pt x="1050118" y="2135612"/>
                  <a:pt x="1050118" y="2139335"/>
                </a:cubicBezTo>
                <a:cubicBezTo>
                  <a:pt x="1050118" y="2143060"/>
                  <a:pt x="1053842" y="2148646"/>
                  <a:pt x="1061290" y="2156092"/>
                </a:cubicBezTo>
                <a:cubicBezTo>
                  <a:pt x="1068738" y="2148646"/>
                  <a:pt x="1079909" y="2144921"/>
                  <a:pt x="1094804" y="2144921"/>
                </a:cubicBezTo>
                <a:cubicBezTo>
                  <a:pt x="1094804" y="2144921"/>
                  <a:pt x="1094804" y="2143060"/>
                  <a:pt x="1094804" y="2139335"/>
                </a:cubicBezTo>
                <a:cubicBezTo>
                  <a:pt x="1094804" y="2135612"/>
                  <a:pt x="1087356" y="2133750"/>
                  <a:pt x="1072461" y="2133750"/>
                </a:cubicBezTo>
                <a:close/>
                <a:moveTo>
                  <a:pt x="927232" y="2122578"/>
                </a:moveTo>
                <a:lnTo>
                  <a:pt x="960746" y="2133750"/>
                </a:lnTo>
                <a:cubicBezTo>
                  <a:pt x="983090" y="2141197"/>
                  <a:pt x="994260" y="2144921"/>
                  <a:pt x="994260" y="2144921"/>
                </a:cubicBezTo>
                <a:cubicBezTo>
                  <a:pt x="994260" y="2130026"/>
                  <a:pt x="975642" y="2122578"/>
                  <a:pt x="938403" y="2122578"/>
                </a:cubicBezTo>
                <a:close/>
                <a:moveTo>
                  <a:pt x="904889" y="2111407"/>
                </a:moveTo>
                <a:lnTo>
                  <a:pt x="916060" y="2122578"/>
                </a:lnTo>
                <a:lnTo>
                  <a:pt x="916060" y="2111407"/>
                </a:lnTo>
                <a:cubicBezTo>
                  <a:pt x="916060" y="2111407"/>
                  <a:pt x="912337" y="2111407"/>
                  <a:pt x="904889" y="2111407"/>
                </a:cubicBezTo>
                <a:close/>
                <a:moveTo>
                  <a:pt x="1094804" y="2089064"/>
                </a:moveTo>
                <a:lnTo>
                  <a:pt x="1094804" y="2100235"/>
                </a:lnTo>
                <a:cubicBezTo>
                  <a:pt x="1102252" y="2100235"/>
                  <a:pt x="1109700" y="2100235"/>
                  <a:pt x="1117147" y="2100235"/>
                </a:cubicBezTo>
                <a:lnTo>
                  <a:pt x="1105975" y="2089064"/>
                </a:lnTo>
                <a:cubicBezTo>
                  <a:pt x="1098527" y="2089064"/>
                  <a:pt x="1094804" y="2089064"/>
                  <a:pt x="1094804" y="2089064"/>
                </a:cubicBezTo>
                <a:close/>
                <a:moveTo>
                  <a:pt x="8121654" y="2077892"/>
                </a:moveTo>
                <a:lnTo>
                  <a:pt x="8143998" y="2100235"/>
                </a:lnTo>
                <a:cubicBezTo>
                  <a:pt x="8136550" y="2107683"/>
                  <a:pt x="8129102" y="2103959"/>
                  <a:pt x="8121654" y="2089064"/>
                </a:cubicBezTo>
                <a:cubicBezTo>
                  <a:pt x="8121654" y="2089064"/>
                  <a:pt x="8121654" y="2085339"/>
                  <a:pt x="8121654" y="2077892"/>
                </a:cubicBezTo>
                <a:close/>
                <a:moveTo>
                  <a:pt x="8021110" y="2077892"/>
                </a:moveTo>
                <a:cubicBezTo>
                  <a:pt x="8021110" y="2077892"/>
                  <a:pt x="8024835" y="2077892"/>
                  <a:pt x="8032283" y="2077892"/>
                </a:cubicBezTo>
                <a:cubicBezTo>
                  <a:pt x="8039730" y="2077892"/>
                  <a:pt x="8043454" y="2079755"/>
                  <a:pt x="8043454" y="2083478"/>
                </a:cubicBezTo>
                <a:cubicBezTo>
                  <a:pt x="8043454" y="2087202"/>
                  <a:pt x="8036006" y="2089064"/>
                  <a:pt x="8021110" y="2089064"/>
                </a:cubicBezTo>
                <a:cubicBezTo>
                  <a:pt x="8013662" y="2089064"/>
                  <a:pt x="8009940" y="2087202"/>
                  <a:pt x="8009940" y="2083478"/>
                </a:cubicBezTo>
                <a:cubicBezTo>
                  <a:pt x="8009940" y="2079755"/>
                  <a:pt x="8013662" y="2077892"/>
                  <a:pt x="8021110" y="2077892"/>
                </a:cubicBezTo>
                <a:close/>
                <a:moveTo>
                  <a:pt x="8032283" y="2044378"/>
                </a:moveTo>
                <a:lnTo>
                  <a:pt x="8099311" y="2066721"/>
                </a:lnTo>
                <a:lnTo>
                  <a:pt x="8065797" y="2066721"/>
                </a:lnTo>
                <a:cubicBezTo>
                  <a:pt x="8043454" y="2059273"/>
                  <a:pt x="8032283" y="2051825"/>
                  <a:pt x="8032283" y="2044378"/>
                </a:cubicBezTo>
                <a:close/>
                <a:moveTo>
                  <a:pt x="7954082" y="2022034"/>
                </a:moveTo>
                <a:lnTo>
                  <a:pt x="7965253" y="2022034"/>
                </a:lnTo>
                <a:cubicBezTo>
                  <a:pt x="7965253" y="2022034"/>
                  <a:pt x="7965253" y="2025759"/>
                  <a:pt x="7965253" y="2033207"/>
                </a:cubicBezTo>
                <a:cubicBezTo>
                  <a:pt x="7957806" y="2033207"/>
                  <a:pt x="7954082" y="2029482"/>
                  <a:pt x="7954082" y="2022034"/>
                </a:cubicBezTo>
                <a:close/>
                <a:moveTo>
                  <a:pt x="660513" y="2015054"/>
                </a:moveTo>
                <a:cubicBezTo>
                  <a:pt x="665168" y="2014123"/>
                  <a:pt x="670289" y="2014588"/>
                  <a:pt x="675874" y="2016450"/>
                </a:cubicBezTo>
                <a:cubicBezTo>
                  <a:pt x="687046" y="2020173"/>
                  <a:pt x="694492" y="2023896"/>
                  <a:pt x="698217" y="2027621"/>
                </a:cubicBezTo>
                <a:cubicBezTo>
                  <a:pt x="701942" y="2031345"/>
                  <a:pt x="707526" y="2033207"/>
                  <a:pt x="714974" y="2033207"/>
                </a:cubicBezTo>
                <a:cubicBezTo>
                  <a:pt x="707526" y="2040654"/>
                  <a:pt x="696355" y="2040654"/>
                  <a:pt x="681460" y="2033207"/>
                </a:cubicBezTo>
                <a:lnTo>
                  <a:pt x="659117" y="2022034"/>
                </a:lnTo>
                <a:lnTo>
                  <a:pt x="647946" y="2022034"/>
                </a:lnTo>
                <a:cubicBezTo>
                  <a:pt x="651669" y="2018311"/>
                  <a:pt x="655859" y="2015984"/>
                  <a:pt x="660513" y="2015054"/>
                </a:cubicBezTo>
                <a:close/>
                <a:moveTo>
                  <a:pt x="7853538" y="1977349"/>
                </a:moveTo>
                <a:lnTo>
                  <a:pt x="7898225" y="1999693"/>
                </a:lnTo>
                <a:cubicBezTo>
                  <a:pt x="7890778" y="1999693"/>
                  <a:pt x="7875882" y="1999693"/>
                  <a:pt x="7853538" y="1999693"/>
                </a:cubicBezTo>
                <a:cubicBezTo>
                  <a:pt x="7846091" y="1992245"/>
                  <a:pt x="7846091" y="1984797"/>
                  <a:pt x="7853538" y="1977349"/>
                </a:cubicBezTo>
                <a:close/>
                <a:moveTo>
                  <a:pt x="7831197" y="1977349"/>
                </a:moveTo>
                <a:cubicBezTo>
                  <a:pt x="7838644" y="1977349"/>
                  <a:pt x="7842368" y="1981073"/>
                  <a:pt x="7842368" y="1988520"/>
                </a:cubicBezTo>
                <a:lnTo>
                  <a:pt x="7831197" y="1988520"/>
                </a:lnTo>
                <a:cubicBezTo>
                  <a:pt x="7831197" y="1988520"/>
                  <a:pt x="7831197" y="1984797"/>
                  <a:pt x="7831197" y="1977349"/>
                </a:cubicBezTo>
                <a:close/>
                <a:moveTo>
                  <a:pt x="837861" y="1977349"/>
                </a:moveTo>
                <a:cubicBezTo>
                  <a:pt x="845307" y="1977349"/>
                  <a:pt x="849032" y="1981073"/>
                  <a:pt x="849032" y="1988520"/>
                </a:cubicBezTo>
                <a:cubicBezTo>
                  <a:pt x="849032" y="1995968"/>
                  <a:pt x="845307" y="1999693"/>
                  <a:pt x="837861" y="1999693"/>
                </a:cubicBezTo>
                <a:close/>
                <a:moveTo>
                  <a:pt x="748488" y="1977349"/>
                </a:moveTo>
                <a:cubicBezTo>
                  <a:pt x="755936" y="1977349"/>
                  <a:pt x="759660" y="1977349"/>
                  <a:pt x="759660" y="1977349"/>
                </a:cubicBezTo>
                <a:cubicBezTo>
                  <a:pt x="759660" y="1977349"/>
                  <a:pt x="759660" y="1979211"/>
                  <a:pt x="759660" y="1982936"/>
                </a:cubicBezTo>
                <a:cubicBezTo>
                  <a:pt x="759660" y="1986659"/>
                  <a:pt x="759660" y="1988520"/>
                  <a:pt x="759660" y="1988520"/>
                </a:cubicBezTo>
                <a:cubicBezTo>
                  <a:pt x="759660" y="1988520"/>
                  <a:pt x="755936" y="1984797"/>
                  <a:pt x="748488" y="1977349"/>
                </a:cubicBezTo>
                <a:close/>
                <a:moveTo>
                  <a:pt x="793174" y="1966177"/>
                </a:moveTo>
                <a:lnTo>
                  <a:pt x="804345" y="1966177"/>
                </a:lnTo>
                <a:cubicBezTo>
                  <a:pt x="804345" y="1966177"/>
                  <a:pt x="806208" y="1968039"/>
                  <a:pt x="809932" y="1971763"/>
                </a:cubicBezTo>
                <a:cubicBezTo>
                  <a:pt x="813656" y="1975488"/>
                  <a:pt x="815518" y="1977349"/>
                  <a:pt x="815518" y="1977349"/>
                </a:cubicBezTo>
                <a:cubicBezTo>
                  <a:pt x="815518" y="1977349"/>
                  <a:pt x="811793" y="1979211"/>
                  <a:pt x="804345" y="1982936"/>
                </a:cubicBezTo>
                <a:cubicBezTo>
                  <a:pt x="796899" y="1986659"/>
                  <a:pt x="789450" y="1988520"/>
                  <a:pt x="782004" y="1988520"/>
                </a:cubicBezTo>
                <a:cubicBezTo>
                  <a:pt x="796899" y="1981073"/>
                  <a:pt x="800622" y="1973625"/>
                  <a:pt x="793174" y="1966177"/>
                </a:cubicBezTo>
                <a:close/>
                <a:moveTo>
                  <a:pt x="7574252" y="1887978"/>
                </a:moveTo>
                <a:lnTo>
                  <a:pt x="7585424" y="1887978"/>
                </a:lnTo>
                <a:lnTo>
                  <a:pt x="7596596" y="1899149"/>
                </a:lnTo>
                <a:lnTo>
                  <a:pt x="7585424" y="1899149"/>
                </a:lnTo>
                <a:cubicBezTo>
                  <a:pt x="7585424" y="1899149"/>
                  <a:pt x="7581700" y="1895424"/>
                  <a:pt x="7574252" y="1887978"/>
                </a:cubicBezTo>
                <a:close/>
                <a:moveTo>
                  <a:pt x="837861" y="1887978"/>
                </a:moveTo>
                <a:cubicBezTo>
                  <a:pt x="845307" y="1887978"/>
                  <a:pt x="850893" y="1887978"/>
                  <a:pt x="854618" y="1887978"/>
                </a:cubicBezTo>
                <a:cubicBezTo>
                  <a:pt x="858341" y="1887978"/>
                  <a:pt x="860203" y="1891701"/>
                  <a:pt x="860203" y="1899149"/>
                </a:cubicBezTo>
                <a:lnTo>
                  <a:pt x="849032" y="1899149"/>
                </a:lnTo>
                <a:close/>
                <a:moveTo>
                  <a:pt x="7429024" y="1776264"/>
                </a:moveTo>
                <a:cubicBezTo>
                  <a:pt x="7436472" y="1776264"/>
                  <a:pt x="7440194" y="1776264"/>
                  <a:pt x="7440194" y="1776264"/>
                </a:cubicBezTo>
                <a:lnTo>
                  <a:pt x="7417852" y="1787434"/>
                </a:lnTo>
                <a:close/>
                <a:moveTo>
                  <a:pt x="7328480" y="1753920"/>
                </a:moveTo>
                <a:lnTo>
                  <a:pt x="7339652" y="1753920"/>
                </a:lnTo>
                <a:cubicBezTo>
                  <a:pt x="7347100" y="1753920"/>
                  <a:pt x="7354546" y="1753920"/>
                  <a:pt x="7361994" y="1753920"/>
                </a:cubicBezTo>
                <a:cubicBezTo>
                  <a:pt x="7369443" y="1753920"/>
                  <a:pt x="7373166" y="1755782"/>
                  <a:pt x="7373166" y="1759505"/>
                </a:cubicBezTo>
                <a:cubicBezTo>
                  <a:pt x="7373166" y="1763230"/>
                  <a:pt x="7373166" y="1765091"/>
                  <a:pt x="7373166" y="1765091"/>
                </a:cubicBezTo>
                <a:cubicBezTo>
                  <a:pt x="7373166" y="1772539"/>
                  <a:pt x="7371304" y="1776264"/>
                  <a:pt x="7367580" y="1776264"/>
                </a:cubicBezTo>
                <a:cubicBezTo>
                  <a:pt x="7363857" y="1776264"/>
                  <a:pt x="7358271" y="1772539"/>
                  <a:pt x="7350823" y="1765091"/>
                </a:cubicBezTo>
                <a:lnTo>
                  <a:pt x="7339652" y="1765091"/>
                </a:lnTo>
                <a:cubicBezTo>
                  <a:pt x="7332203" y="1765091"/>
                  <a:pt x="7328480" y="1761368"/>
                  <a:pt x="7328480" y="1753920"/>
                </a:cubicBezTo>
                <a:close/>
                <a:moveTo>
                  <a:pt x="670288" y="1731577"/>
                </a:moveTo>
                <a:lnTo>
                  <a:pt x="681460" y="1731577"/>
                </a:lnTo>
                <a:lnTo>
                  <a:pt x="692631" y="1742748"/>
                </a:lnTo>
                <a:cubicBezTo>
                  <a:pt x="685183" y="1742748"/>
                  <a:pt x="679598" y="1740886"/>
                  <a:pt x="675874" y="1737163"/>
                </a:cubicBezTo>
                <a:cubicBezTo>
                  <a:pt x="672151" y="1733440"/>
                  <a:pt x="670288" y="1731577"/>
                  <a:pt x="670288" y="1731577"/>
                </a:cubicBezTo>
                <a:close/>
                <a:moveTo>
                  <a:pt x="849032" y="1698063"/>
                </a:moveTo>
                <a:lnTo>
                  <a:pt x="837861" y="1709234"/>
                </a:lnTo>
                <a:lnTo>
                  <a:pt x="849032" y="1709234"/>
                </a:lnTo>
                <a:cubicBezTo>
                  <a:pt x="849032" y="1709234"/>
                  <a:pt x="849032" y="1705511"/>
                  <a:pt x="849032" y="1698063"/>
                </a:cubicBezTo>
                <a:close/>
                <a:moveTo>
                  <a:pt x="569745" y="1686891"/>
                </a:moveTo>
                <a:cubicBezTo>
                  <a:pt x="569745" y="1686891"/>
                  <a:pt x="571607" y="1686891"/>
                  <a:pt x="575330" y="1686891"/>
                </a:cubicBezTo>
                <a:cubicBezTo>
                  <a:pt x="579055" y="1686891"/>
                  <a:pt x="580916" y="1686891"/>
                  <a:pt x="580916" y="1686891"/>
                </a:cubicBezTo>
                <a:cubicBezTo>
                  <a:pt x="580916" y="1694340"/>
                  <a:pt x="580916" y="1698063"/>
                  <a:pt x="580916" y="1698063"/>
                </a:cubicBezTo>
                <a:cubicBezTo>
                  <a:pt x="573469" y="1698063"/>
                  <a:pt x="569745" y="1698063"/>
                  <a:pt x="569745" y="1698063"/>
                </a:cubicBezTo>
                <a:cubicBezTo>
                  <a:pt x="569745" y="1698063"/>
                  <a:pt x="569745" y="1694340"/>
                  <a:pt x="569745" y="1686891"/>
                </a:cubicBezTo>
                <a:close/>
                <a:moveTo>
                  <a:pt x="558573" y="1675720"/>
                </a:moveTo>
                <a:cubicBezTo>
                  <a:pt x="558573" y="1675720"/>
                  <a:pt x="558573" y="1679445"/>
                  <a:pt x="558573" y="1686891"/>
                </a:cubicBezTo>
                <a:lnTo>
                  <a:pt x="547402" y="1686891"/>
                </a:lnTo>
                <a:cubicBezTo>
                  <a:pt x="554850" y="1679445"/>
                  <a:pt x="558573" y="1675720"/>
                  <a:pt x="558573" y="1675720"/>
                </a:cubicBezTo>
                <a:close/>
                <a:moveTo>
                  <a:pt x="7141358" y="1668738"/>
                </a:moveTo>
                <a:cubicBezTo>
                  <a:pt x="7143220" y="1669668"/>
                  <a:pt x="7146012" y="1671997"/>
                  <a:pt x="7149737" y="1675720"/>
                </a:cubicBezTo>
                <a:cubicBezTo>
                  <a:pt x="7149737" y="1675720"/>
                  <a:pt x="7147874" y="1675720"/>
                  <a:pt x="7144151" y="1675720"/>
                </a:cubicBezTo>
                <a:cubicBezTo>
                  <a:pt x="7140428" y="1675720"/>
                  <a:pt x="7138565" y="1673858"/>
                  <a:pt x="7138565" y="1670134"/>
                </a:cubicBezTo>
                <a:cubicBezTo>
                  <a:pt x="7138565" y="1668272"/>
                  <a:pt x="7139496" y="1667807"/>
                  <a:pt x="7141358" y="1668738"/>
                </a:cubicBezTo>
                <a:close/>
                <a:moveTo>
                  <a:pt x="569745" y="1653377"/>
                </a:moveTo>
                <a:cubicBezTo>
                  <a:pt x="577193" y="1653377"/>
                  <a:pt x="592089" y="1660824"/>
                  <a:pt x="614430" y="1675720"/>
                </a:cubicBezTo>
                <a:cubicBezTo>
                  <a:pt x="636774" y="1690615"/>
                  <a:pt x="646083" y="1701786"/>
                  <a:pt x="642360" y="1709234"/>
                </a:cubicBezTo>
                <a:cubicBezTo>
                  <a:pt x="638637" y="1716682"/>
                  <a:pt x="629326" y="1716682"/>
                  <a:pt x="614430" y="1709234"/>
                </a:cubicBezTo>
                <a:cubicBezTo>
                  <a:pt x="606983" y="1701786"/>
                  <a:pt x="603260" y="1698063"/>
                  <a:pt x="603260" y="1698063"/>
                </a:cubicBezTo>
                <a:cubicBezTo>
                  <a:pt x="603260" y="1690615"/>
                  <a:pt x="601398" y="1685029"/>
                  <a:pt x="597673" y="1681306"/>
                </a:cubicBezTo>
                <a:cubicBezTo>
                  <a:pt x="593950" y="1677581"/>
                  <a:pt x="588364" y="1675720"/>
                  <a:pt x="580916" y="1675720"/>
                </a:cubicBezTo>
                <a:close/>
                <a:moveTo>
                  <a:pt x="625603" y="1619863"/>
                </a:moveTo>
                <a:lnTo>
                  <a:pt x="636774" y="1619863"/>
                </a:lnTo>
                <a:cubicBezTo>
                  <a:pt x="629326" y="1619863"/>
                  <a:pt x="625603" y="1627310"/>
                  <a:pt x="625603" y="1642206"/>
                </a:cubicBezTo>
                <a:cubicBezTo>
                  <a:pt x="625603" y="1642206"/>
                  <a:pt x="621878" y="1642206"/>
                  <a:pt x="614430" y="1642206"/>
                </a:cubicBezTo>
                <a:close/>
                <a:moveTo>
                  <a:pt x="6836936" y="1597519"/>
                </a:moveTo>
                <a:lnTo>
                  <a:pt x="6859278" y="1608690"/>
                </a:lnTo>
                <a:lnTo>
                  <a:pt x="6892792" y="1608690"/>
                </a:lnTo>
                <a:cubicBezTo>
                  <a:pt x="6915136" y="1601244"/>
                  <a:pt x="6967270" y="1616139"/>
                  <a:pt x="7049194" y="1653377"/>
                </a:cubicBezTo>
                <a:lnTo>
                  <a:pt x="7045005" y="1653377"/>
                </a:lnTo>
                <a:cubicBezTo>
                  <a:pt x="7040350" y="1653377"/>
                  <a:pt x="7034298" y="1653377"/>
                  <a:pt x="7026850" y="1653377"/>
                </a:cubicBezTo>
                <a:cubicBezTo>
                  <a:pt x="7004507" y="1653377"/>
                  <a:pt x="6989613" y="1653377"/>
                  <a:pt x="6982166" y="1653377"/>
                </a:cubicBezTo>
                <a:cubicBezTo>
                  <a:pt x="6982166" y="1653377"/>
                  <a:pt x="6980302" y="1651515"/>
                  <a:pt x="6976579" y="1647790"/>
                </a:cubicBezTo>
                <a:cubicBezTo>
                  <a:pt x="6972856" y="1644067"/>
                  <a:pt x="6967270" y="1642206"/>
                  <a:pt x="6959822" y="1642206"/>
                </a:cubicBezTo>
                <a:cubicBezTo>
                  <a:pt x="6944926" y="1642206"/>
                  <a:pt x="6926308" y="1638483"/>
                  <a:pt x="6903965" y="1631033"/>
                </a:cubicBezTo>
                <a:cubicBezTo>
                  <a:pt x="6889070" y="1631033"/>
                  <a:pt x="6877898" y="1629172"/>
                  <a:pt x="6870451" y="1625449"/>
                </a:cubicBezTo>
                <a:cubicBezTo>
                  <a:pt x="6863002" y="1621724"/>
                  <a:pt x="6859278" y="1619863"/>
                  <a:pt x="6859278" y="1619863"/>
                </a:cubicBezTo>
                <a:close/>
                <a:moveTo>
                  <a:pt x="6635850" y="1586349"/>
                </a:moveTo>
                <a:cubicBezTo>
                  <a:pt x="6643297" y="1593796"/>
                  <a:pt x="6650745" y="1597519"/>
                  <a:pt x="6658192" y="1597519"/>
                </a:cubicBezTo>
                <a:cubicBezTo>
                  <a:pt x="6658192" y="1597519"/>
                  <a:pt x="6661917" y="1597519"/>
                  <a:pt x="6669364" y="1597519"/>
                </a:cubicBezTo>
                <a:cubicBezTo>
                  <a:pt x="6676812" y="1597519"/>
                  <a:pt x="6680536" y="1597519"/>
                  <a:pt x="6680536" y="1597519"/>
                </a:cubicBezTo>
                <a:lnTo>
                  <a:pt x="6691706" y="1608690"/>
                </a:lnTo>
                <a:lnTo>
                  <a:pt x="6669364" y="1619863"/>
                </a:lnTo>
                <a:lnTo>
                  <a:pt x="6658192" y="1608690"/>
                </a:lnTo>
                <a:lnTo>
                  <a:pt x="6647020" y="1597519"/>
                </a:lnTo>
                <a:close/>
                <a:moveTo>
                  <a:pt x="525059" y="1575176"/>
                </a:moveTo>
                <a:cubicBezTo>
                  <a:pt x="532507" y="1575176"/>
                  <a:pt x="541816" y="1577039"/>
                  <a:pt x="552988" y="1580762"/>
                </a:cubicBezTo>
                <a:cubicBezTo>
                  <a:pt x="564159" y="1584487"/>
                  <a:pt x="569745" y="1590072"/>
                  <a:pt x="569745" y="1597519"/>
                </a:cubicBezTo>
                <a:cubicBezTo>
                  <a:pt x="569745" y="1604967"/>
                  <a:pt x="558573" y="1604967"/>
                  <a:pt x="536230" y="1597519"/>
                </a:cubicBezTo>
                <a:close/>
                <a:moveTo>
                  <a:pt x="6568822" y="1564005"/>
                </a:moveTo>
                <a:lnTo>
                  <a:pt x="6591164" y="1586349"/>
                </a:lnTo>
                <a:cubicBezTo>
                  <a:pt x="6591164" y="1586349"/>
                  <a:pt x="6587440" y="1586349"/>
                  <a:pt x="6579992" y="1586349"/>
                </a:cubicBezTo>
                <a:lnTo>
                  <a:pt x="6568822" y="1575176"/>
                </a:lnTo>
                <a:cubicBezTo>
                  <a:pt x="6561374" y="1582625"/>
                  <a:pt x="6555788" y="1584487"/>
                  <a:pt x="6552064" y="1580762"/>
                </a:cubicBezTo>
                <a:cubicBezTo>
                  <a:pt x="6548340" y="1577039"/>
                  <a:pt x="6548340" y="1573315"/>
                  <a:pt x="6552064" y="1569590"/>
                </a:cubicBezTo>
                <a:cubicBezTo>
                  <a:pt x="6555788" y="1565867"/>
                  <a:pt x="6561374" y="1564005"/>
                  <a:pt x="6568822" y="1564005"/>
                </a:cubicBezTo>
                <a:close/>
                <a:moveTo>
                  <a:pt x="525059" y="1552833"/>
                </a:moveTo>
                <a:cubicBezTo>
                  <a:pt x="525059" y="1552833"/>
                  <a:pt x="532507" y="1554696"/>
                  <a:pt x="547402" y="1558419"/>
                </a:cubicBezTo>
                <a:cubicBezTo>
                  <a:pt x="562298" y="1562144"/>
                  <a:pt x="577193" y="1564005"/>
                  <a:pt x="592089" y="1564005"/>
                </a:cubicBezTo>
                <a:lnTo>
                  <a:pt x="603260" y="1575176"/>
                </a:lnTo>
                <a:cubicBezTo>
                  <a:pt x="603260" y="1582625"/>
                  <a:pt x="597673" y="1584487"/>
                  <a:pt x="586502" y="1580762"/>
                </a:cubicBezTo>
                <a:cubicBezTo>
                  <a:pt x="575330" y="1577039"/>
                  <a:pt x="566021" y="1575176"/>
                  <a:pt x="558573" y="1575176"/>
                </a:cubicBezTo>
                <a:close/>
                <a:moveTo>
                  <a:pt x="480372" y="1541662"/>
                </a:moveTo>
                <a:lnTo>
                  <a:pt x="502716" y="1541662"/>
                </a:lnTo>
                <a:cubicBezTo>
                  <a:pt x="510163" y="1549110"/>
                  <a:pt x="510163" y="1552833"/>
                  <a:pt x="502716" y="1552833"/>
                </a:cubicBezTo>
                <a:lnTo>
                  <a:pt x="480372" y="1552833"/>
                </a:lnTo>
                <a:close/>
                <a:moveTo>
                  <a:pt x="568349" y="1523509"/>
                </a:moveTo>
                <a:cubicBezTo>
                  <a:pt x="569280" y="1524440"/>
                  <a:pt x="569745" y="1526767"/>
                  <a:pt x="569745" y="1530491"/>
                </a:cubicBezTo>
                <a:cubicBezTo>
                  <a:pt x="562298" y="1537939"/>
                  <a:pt x="558573" y="1539801"/>
                  <a:pt x="558573" y="1536076"/>
                </a:cubicBezTo>
                <a:cubicBezTo>
                  <a:pt x="558573" y="1532353"/>
                  <a:pt x="560436" y="1528630"/>
                  <a:pt x="564159" y="1524905"/>
                </a:cubicBezTo>
                <a:cubicBezTo>
                  <a:pt x="566021" y="1523044"/>
                  <a:pt x="567417" y="1522578"/>
                  <a:pt x="568349" y="1523509"/>
                </a:cubicBezTo>
                <a:close/>
                <a:moveTo>
                  <a:pt x="821102" y="1519319"/>
                </a:moveTo>
                <a:cubicBezTo>
                  <a:pt x="817379" y="1519319"/>
                  <a:pt x="815518" y="1521182"/>
                  <a:pt x="815518" y="1524905"/>
                </a:cubicBezTo>
                <a:cubicBezTo>
                  <a:pt x="815518" y="1528630"/>
                  <a:pt x="819241" y="1530491"/>
                  <a:pt x="826689" y="1530491"/>
                </a:cubicBezTo>
                <a:cubicBezTo>
                  <a:pt x="826689" y="1530491"/>
                  <a:pt x="828550" y="1528630"/>
                  <a:pt x="832275" y="1524905"/>
                </a:cubicBezTo>
                <a:cubicBezTo>
                  <a:pt x="835998" y="1521182"/>
                  <a:pt x="837861" y="1519319"/>
                  <a:pt x="837861" y="1519319"/>
                </a:cubicBezTo>
                <a:cubicBezTo>
                  <a:pt x="830413" y="1519319"/>
                  <a:pt x="824827" y="1519319"/>
                  <a:pt x="821102" y="1519319"/>
                </a:cubicBezTo>
                <a:close/>
                <a:moveTo>
                  <a:pt x="6376114" y="1513733"/>
                </a:moveTo>
                <a:cubicBezTo>
                  <a:pt x="6377976" y="1513733"/>
                  <a:pt x="6378906" y="1515596"/>
                  <a:pt x="6378906" y="1519319"/>
                </a:cubicBezTo>
                <a:lnTo>
                  <a:pt x="6367736" y="1519319"/>
                </a:lnTo>
                <a:cubicBezTo>
                  <a:pt x="6371458" y="1515596"/>
                  <a:pt x="6374252" y="1513733"/>
                  <a:pt x="6376114" y="1513733"/>
                </a:cubicBezTo>
                <a:close/>
                <a:moveTo>
                  <a:pt x="6334220" y="1508148"/>
                </a:moveTo>
                <a:lnTo>
                  <a:pt x="6345392" y="1508148"/>
                </a:lnTo>
                <a:lnTo>
                  <a:pt x="6345392" y="1519319"/>
                </a:lnTo>
                <a:cubicBezTo>
                  <a:pt x="6345392" y="1511871"/>
                  <a:pt x="6341668" y="1508148"/>
                  <a:pt x="6334220" y="1508148"/>
                </a:cubicBezTo>
                <a:close/>
                <a:moveTo>
                  <a:pt x="525059" y="1508148"/>
                </a:moveTo>
                <a:cubicBezTo>
                  <a:pt x="532507" y="1508148"/>
                  <a:pt x="536230" y="1511871"/>
                  <a:pt x="536230" y="1519319"/>
                </a:cubicBezTo>
                <a:lnTo>
                  <a:pt x="525059" y="1519319"/>
                </a:lnTo>
                <a:close/>
                <a:moveTo>
                  <a:pt x="6445934" y="1485805"/>
                </a:moveTo>
                <a:cubicBezTo>
                  <a:pt x="6445934" y="1485805"/>
                  <a:pt x="6449659" y="1487668"/>
                  <a:pt x="6457106" y="1491391"/>
                </a:cubicBezTo>
                <a:cubicBezTo>
                  <a:pt x="6464554" y="1495114"/>
                  <a:pt x="6472002" y="1496976"/>
                  <a:pt x="6479450" y="1496976"/>
                </a:cubicBezTo>
                <a:lnTo>
                  <a:pt x="6479450" y="1508148"/>
                </a:lnTo>
                <a:cubicBezTo>
                  <a:pt x="6464554" y="1508148"/>
                  <a:pt x="6453382" y="1506287"/>
                  <a:pt x="6445934" y="1502562"/>
                </a:cubicBezTo>
                <a:cubicBezTo>
                  <a:pt x="6438486" y="1498839"/>
                  <a:pt x="6434764" y="1496976"/>
                  <a:pt x="6434764" y="1496976"/>
                </a:cubicBezTo>
                <a:close/>
                <a:moveTo>
                  <a:pt x="6088448" y="1429948"/>
                </a:moveTo>
                <a:cubicBezTo>
                  <a:pt x="6095896" y="1429948"/>
                  <a:pt x="6095896" y="1433672"/>
                  <a:pt x="6088448" y="1441118"/>
                </a:cubicBezTo>
                <a:lnTo>
                  <a:pt x="6077277" y="1441118"/>
                </a:lnTo>
                <a:cubicBezTo>
                  <a:pt x="6077277" y="1433672"/>
                  <a:pt x="6081000" y="1429948"/>
                  <a:pt x="6088448" y="1429948"/>
                </a:cubicBezTo>
                <a:close/>
                <a:moveTo>
                  <a:pt x="882546" y="1429948"/>
                </a:moveTo>
                <a:cubicBezTo>
                  <a:pt x="882546" y="1437395"/>
                  <a:pt x="886271" y="1441118"/>
                  <a:pt x="893717" y="1441118"/>
                </a:cubicBezTo>
                <a:lnTo>
                  <a:pt x="893717" y="1429948"/>
                </a:lnTo>
                <a:cubicBezTo>
                  <a:pt x="893717" y="1429948"/>
                  <a:pt x="889994" y="1429948"/>
                  <a:pt x="882546" y="1429948"/>
                </a:cubicBezTo>
                <a:close/>
                <a:moveTo>
                  <a:pt x="5987906" y="1407604"/>
                </a:moveTo>
                <a:cubicBezTo>
                  <a:pt x="5995353" y="1407604"/>
                  <a:pt x="5999076" y="1409467"/>
                  <a:pt x="5999076" y="1413191"/>
                </a:cubicBezTo>
                <a:cubicBezTo>
                  <a:pt x="5999076" y="1416914"/>
                  <a:pt x="5997215" y="1418777"/>
                  <a:pt x="5993490" y="1418777"/>
                </a:cubicBezTo>
                <a:cubicBezTo>
                  <a:pt x="5989767" y="1418777"/>
                  <a:pt x="5987906" y="1415052"/>
                  <a:pt x="5987906" y="1407604"/>
                </a:cubicBezTo>
                <a:close/>
                <a:moveTo>
                  <a:pt x="871375" y="1407604"/>
                </a:moveTo>
                <a:cubicBezTo>
                  <a:pt x="871375" y="1415052"/>
                  <a:pt x="875098" y="1418777"/>
                  <a:pt x="882546" y="1418777"/>
                </a:cubicBezTo>
                <a:lnTo>
                  <a:pt x="904889" y="1418777"/>
                </a:lnTo>
                <a:close/>
                <a:moveTo>
                  <a:pt x="737317" y="1407604"/>
                </a:moveTo>
                <a:lnTo>
                  <a:pt x="737317" y="1418777"/>
                </a:lnTo>
                <a:lnTo>
                  <a:pt x="748488" y="1418777"/>
                </a:lnTo>
                <a:cubicBezTo>
                  <a:pt x="748488" y="1411329"/>
                  <a:pt x="744765" y="1407604"/>
                  <a:pt x="737317" y="1407604"/>
                </a:cubicBezTo>
                <a:close/>
                <a:moveTo>
                  <a:pt x="502716" y="1407604"/>
                </a:moveTo>
                <a:cubicBezTo>
                  <a:pt x="517611" y="1415052"/>
                  <a:pt x="521336" y="1418777"/>
                  <a:pt x="513888" y="1418777"/>
                </a:cubicBezTo>
                <a:lnTo>
                  <a:pt x="491545" y="1418777"/>
                </a:lnTo>
                <a:close/>
                <a:moveTo>
                  <a:pt x="633981" y="1400622"/>
                </a:moveTo>
                <a:cubicBezTo>
                  <a:pt x="635843" y="1399691"/>
                  <a:pt x="636774" y="1400157"/>
                  <a:pt x="636774" y="1402018"/>
                </a:cubicBezTo>
                <a:cubicBezTo>
                  <a:pt x="636774" y="1405743"/>
                  <a:pt x="633050" y="1407604"/>
                  <a:pt x="625603" y="1407604"/>
                </a:cubicBezTo>
                <a:cubicBezTo>
                  <a:pt x="629326" y="1403881"/>
                  <a:pt x="632119" y="1401554"/>
                  <a:pt x="633981" y="1400622"/>
                </a:cubicBezTo>
                <a:close/>
                <a:moveTo>
                  <a:pt x="458031" y="1396434"/>
                </a:moveTo>
                <a:lnTo>
                  <a:pt x="458031" y="1407604"/>
                </a:lnTo>
                <a:lnTo>
                  <a:pt x="435687" y="1407604"/>
                </a:lnTo>
                <a:close/>
                <a:moveTo>
                  <a:pt x="5920876" y="1385261"/>
                </a:moveTo>
                <a:lnTo>
                  <a:pt x="5932048" y="1396434"/>
                </a:lnTo>
                <a:cubicBezTo>
                  <a:pt x="5932048" y="1396434"/>
                  <a:pt x="5930185" y="1396434"/>
                  <a:pt x="5926462" y="1396434"/>
                </a:cubicBezTo>
                <a:cubicBezTo>
                  <a:pt x="5922739" y="1396434"/>
                  <a:pt x="5917153" y="1396434"/>
                  <a:pt x="5909705" y="1396434"/>
                </a:cubicBezTo>
                <a:close/>
                <a:moveTo>
                  <a:pt x="625603" y="1362918"/>
                </a:moveTo>
                <a:cubicBezTo>
                  <a:pt x="625603" y="1362918"/>
                  <a:pt x="625603" y="1366643"/>
                  <a:pt x="625603" y="1374090"/>
                </a:cubicBezTo>
                <a:cubicBezTo>
                  <a:pt x="625603" y="1388986"/>
                  <a:pt x="629326" y="1390847"/>
                  <a:pt x="636774" y="1379676"/>
                </a:cubicBezTo>
                <a:cubicBezTo>
                  <a:pt x="644221" y="1368504"/>
                  <a:pt x="640498" y="1362918"/>
                  <a:pt x="625603" y="1362918"/>
                </a:cubicBezTo>
                <a:close/>
                <a:moveTo>
                  <a:pt x="480372" y="1362918"/>
                </a:moveTo>
                <a:cubicBezTo>
                  <a:pt x="487820" y="1362918"/>
                  <a:pt x="493407" y="1364781"/>
                  <a:pt x="497131" y="1368504"/>
                </a:cubicBezTo>
                <a:cubicBezTo>
                  <a:pt x="500854" y="1372229"/>
                  <a:pt x="498993" y="1377815"/>
                  <a:pt x="491545" y="1385261"/>
                </a:cubicBezTo>
                <a:lnTo>
                  <a:pt x="491545" y="1396434"/>
                </a:lnTo>
                <a:cubicBezTo>
                  <a:pt x="491545" y="1396434"/>
                  <a:pt x="489683" y="1394572"/>
                  <a:pt x="485959" y="1390847"/>
                </a:cubicBezTo>
                <a:cubicBezTo>
                  <a:pt x="482236" y="1387124"/>
                  <a:pt x="480372" y="1385261"/>
                  <a:pt x="480372" y="1385261"/>
                </a:cubicBezTo>
                <a:cubicBezTo>
                  <a:pt x="472926" y="1370367"/>
                  <a:pt x="472926" y="1362918"/>
                  <a:pt x="480372" y="1362918"/>
                </a:cubicBezTo>
                <a:close/>
                <a:moveTo>
                  <a:pt x="449652" y="1357333"/>
                </a:moveTo>
                <a:cubicBezTo>
                  <a:pt x="451514" y="1357333"/>
                  <a:pt x="454306" y="1359195"/>
                  <a:pt x="458031" y="1362918"/>
                </a:cubicBezTo>
                <a:lnTo>
                  <a:pt x="458031" y="1374090"/>
                </a:lnTo>
                <a:cubicBezTo>
                  <a:pt x="458031" y="1374090"/>
                  <a:pt x="454306" y="1370367"/>
                  <a:pt x="446859" y="1362918"/>
                </a:cubicBezTo>
                <a:cubicBezTo>
                  <a:pt x="446859" y="1359195"/>
                  <a:pt x="447791" y="1357333"/>
                  <a:pt x="449652" y="1357333"/>
                </a:cubicBezTo>
                <a:close/>
                <a:moveTo>
                  <a:pt x="424517" y="1351747"/>
                </a:moveTo>
                <a:lnTo>
                  <a:pt x="435687" y="1362918"/>
                </a:lnTo>
                <a:cubicBezTo>
                  <a:pt x="435687" y="1362918"/>
                  <a:pt x="433826" y="1362918"/>
                  <a:pt x="430101" y="1362918"/>
                </a:cubicBezTo>
                <a:cubicBezTo>
                  <a:pt x="426378" y="1362918"/>
                  <a:pt x="420792" y="1362918"/>
                  <a:pt x="413344" y="1362918"/>
                </a:cubicBezTo>
                <a:lnTo>
                  <a:pt x="402174" y="1362918"/>
                </a:lnTo>
                <a:cubicBezTo>
                  <a:pt x="409621" y="1355470"/>
                  <a:pt x="417068" y="1351747"/>
                  <a:pt x="424517" y="1351747"/>
                </a:cubicBezTo>
                <a:close/>
                <a:moveTo>
                  <a:pt x="678668" y="1346161"/>
                </a:moveTo>
                <a:cubicBezTo>
                  <a:pt x="680529" y="1346161"/>
                  <a:pt x="681460" y="1348024"/>
                  <a:pt x="681460" y="1351747"/>
                </a:cubicBezTo>
                <a:cubicBezTo>
                  <a:pt x="681460" y="1359195"/>
                  <a:pt x="677735" y="1362918"/>
                  <a:pt x="670288" y="1362918"/>
                </a:cubicBezTo>
                <a:cubicBezTo>
                  <a:pt x="670288" y="1362918"/>
                  <a:pt x="670288" y="1366643"/>
                  <a:pt x="670288" y="1374090"/>
                </a:cubicBezTo>
                <a:cubicBezTo>
                  <a:pt x="670288" y="1381538"/>
                  <a:pt x="677735" y="1385261"/>
                  <a:pt x="692631" y="1385261"/>
                </a:cubicBezTo>
                <a:cubicBezTo>
                  <a:pt x="700079" y="1385261"/>
                  <a:pt x="703803" y="1388986"/>
                  <a:pt x="703803" y="1396434"/>
                </a:cubicBezTo>
                <a:cubicBezTo>
                  <a:pt x="703803" y="1403881"/>
                  <a:pt x="701942" y="1407604"/>
                  <a:pt x="698217" y="1407604"/>
                </a:cubicBezTo>
                <a:cubicBezTo>
                  <a:pt x="694492" y="1407604"/>
                  <a:pt x="692631" y="1407604"/>
                  <a:pt x="692631" y="1407604"/>
                </a:cubicBezTo>
                <a:lnTo>
                  <a:pt x="681460" y="1407604"/>
                </a:lnTo>
                <a:lnTo>
                  <a:pt x="592089" y="1374090"/>
                </a:lnTo>
                <a:cubicBezTo>
                  <a:pt x="592089" y="1366643"/>
                  <a:pt x="588364" y="1362918"/>
                  <a:pt x="580916" y="1362918"/>
                </a:cubicBezTo>
                <a:cubicBezTo>
                  <a:pt x="573469" y="1362918"/>
                  <a:pt x="567884" y="1362918"/>
                  <a:pt x="564159" y="1362918"/>
                </a:cubicBezTo>
                <a:cubicBezTo>
                  <a:pt x="560436" y="1362918"/>
                  <a:pt x="558573" y="1362918"/>
                  <a:pt x="558573" y="1362918"/>
                </a:cubicBezTo>
                <a:cubicBezTo>
                  <a:pt x="558573" y="1355470"/>
                  <a:pt x="567884" y="1353609"/>
                  <a:pt x="586502" y="1357333"/>
                </a:cubicBezTo>
                <a:cubicBezTo>
                  <a:pt x="605121" y="1361056"/>
                  <a:pt x="614430" y="1361056"/>
                  <a:pt x="614430" y="1357333"/>
                </a:cubicBezTo>
                <a:cubicBezTo>
                  <a:pt x="614430" y="1353609"/>
                  <a:pt x="621878" y="1351747"/>
                  <a:pt x="636774" y="1351747"/>
                </a:cubicBezTo>
                <a:cubicBezTo>
                  <a:pt x="644221" y="1359195"/>
                  <a:pt x="651669" y="1362918"/>
                  <a:pt x="659117" y="1362918"/>
                </a:cubicBezTo>
                <a:cubicBezTo>
                  <a:pt x="666565" y="1362918"/>
                  <a:pt x="670288" y="1359195"/>
                  <a:pt x="670288" y="1351747"/>
                </a:cubicBezTo>
                <a:cubicBezTo>
                  <a:pt x="674012" y="1348024"/>
                  <a:pt x="676804" y="1346161"/>
                  <a:pt x="678668" y="1346161"/>
                </a:cubicBezTo>
                <a:close/>
                <a:moveTo>
                  <a:pt x="5932048" y="1340576"/>
                </a:moveTo>
                <a:cubicBezTo>
                  <a:pt x="5946944" y="1348024"/>
                  <a:pt x="5958115" y="1351747"/>
                  <a:pt x="5965562" y="1351747"/>
                </a:cubicBezTo>
                <a:cubicBezTo>
                  <a:pt x="5958115" y="1351747"/>
                  <a:pt x="5952528" y="1351747"/>
                  <a:pt x="5948805" y="1351747"/>
                </a:cubicBezTo>
                <a:cubicBezTo>
                  <a:pt x="5945081" y="1351747"/>
                  <a:pt x="5943219" y="1355470"/>
                  <a:pt x="5943219" y="1362918"/>
                </a:cubicBezTo>
                <a:cubicBezTo>
                  <a:pt x="5935771" y="1362918"/>
                  <a:pt x="5926462" y="1361056"/>
                  <a:pt x="5915291" y="1357333"/>
                </a:cubicBezTo>
                <a:cubicBezTo>
                  <a:pt x="5904119" y="1353609"/>
                  <a:pt x="5898534" y="1349886"/>
                  <a:pt x="5898534" y="1346161"/>
                </a:cubicBezTo>
                <a:cubicBezTo>
                  <a:pt x="5898534" y="1342438"/>
                  <a:pt x="5909705" y="1340576"/>
                  <a:pt x="5932048" y="1340576"/>
                </a:cubicBezTo>
                <a:close/>
                <a:moveTo>
                  <a:pt x="379830" y="1340576"/>
                </a:moveTo>
                <a:lnTo>
                  <a:pt x="391001" y="1340576"/>
                </a:lnTo>
                <a:cubicBezTo>
                  <a:pt x="391001" y="1340576"/>
                  <a:pt x="391001" y="1344299"/>
                  <a:pt x="391001" y="1351747"/>
                </a:cubicBezTo>
                <a:cubicBezTo>
                  <a:pt x="383555" y="1351747"/>
                  <a:pt x="379830" y="1348024"/>
                  <a:pt x="379830" y="1340576"/>
                </a:cubicBezTo>
                <a:close/>
                <a:moveTo>
                  <a:pt x="882546" y="1318233"/>
                </a:moveTo>
                <a:cubicBezTo>
                  <a:pt x="882546" y="1325681"/>
                  <a:pt x="884407" y="1329404"/>
                  <a:pt x="888132" y="1329404"/>
                </a:cubicBezTo>
                <a:cubicBezTo>
                  <a:pt x="891855" y="1329404"/>
                  <a:pt x="893717" y="1327542"/>
                  <a:pt x="893717" y="1323819"/>
                </a:cubicBezTo>
                <a:cubicBezTo>
                  <a:pt x="893717" y="1320095"/>
                  <a:pt x="889994" y="1318233"/>
                  <a:pt x="882546" y="1318233"/>
                </a:cubicBezTo>
                <a:close/>
                <a:moveTo>
                  <a:pt x="871375" y="1318233"/>
                </a:moveTo>
                <a:cubicBezTo>
                  <a:pt x="863927" y="1318233"/>
                  <a:pt x="860203" y="1321956"/>
                  <a:pt x="860203" y="1329404"/>
                </a:cubicBezTo>
                <a:lnTo>
                  <a:pt x="871375" y="1329404"/>
                </a:lnTo>
                <a:close/>
                <a:moveTo>
                  <a:pt x="5753304" y="1307061"/>
                </a:moveTo>
                <a:lnTo>
                  <a:pt x="5764476" y="1307061"/>
                </a:lnTo>
                <a:cubicBezTo>
                  <a:pt x="5779370" y="1307061"/>
                  <a:pt x="5797991" y="1307061"/>
                  <a:pt x="5820334" y="1307061"/>
                </a:cubicBezTo>
                <a:lnTo>
                  <a:pt x="5831505" y="1318233"/>
                </a:lnTo>
                <a:cubicBezTo>
                  <a:pt x="5824057" y="1318233"/>
                  <a:pt x="5812886" y="1318233"/>
                  <a:pt x="5797991" y="1318233"/>
                </a:cubicBezTo>
                <a:close/>
                <a:moveTo>
                  <a:pt x="904889" y="1307061"/>
                </a:moveTo>
                <a:cubicBezTo>
                  <a:pt x="904889" y="1307061"/>
                  <a:pt x="904889" y="1310785"/>
                  <a:pt x="904889" y="1318233"/>
                </a:cubicBezTo>
                <a:cubicBezTo>
                  <a:pt x="904889" y="1325681"/>
                  <a:pt x="908612" y="1329404"/>
                  <a:pt x="916060" y="1329404"/>
                </a:cubicBezTo>
                <a:lnTo>
                  <a:pt x="916060" y="1318233"/>
                </a:lnTo>
                <a:cubicBezTo>
                  <a:pt x="908612" y="1310785"/>
                  <a:pt x="904889" y="1307061"/>
                  <a:pt x="904889" y="1307061"/>
                </a:cubicBezTo>
                <a:close/>
                <a:moveTo>
                  <a:pt x="5708619" y="1273547"/>
                </a:moveTo>
                <a:cubicBezTo>
                  <a:pt x="5708619" y="1273547"/>
                  <a:pt x="5712342" y="1273547"/>
                  <a:pt x="5719790" y="1273547"/>
                </a:cubicBezTo>
                <a:lnTo>
                  <a:pt x="5708619" y="1284719"/>
                </a:lnTo>
                <a:close/>
                <a:moveTo>
                  <a:pt x="647946" y="1262376"/>
                </a:moveTo>
                <a:lnTo>
                  <a:pt x="659117" y="1262376"/>
                </a:lnTo>
                <a:cubicBezTo>
                  <a:pt x="666565" y="1269823"/>
                  <a:pt x="674012" y="1273547"/>
                  <a:pt x="681460" y="1273547"/>
                </a:cubicBezTo>
                <a:lnTo>
                  <a:pt x="659117" y="1273547"/>
                </a:lnTo>
                <a:cubicBezTo>
                  <a:pt x="651669" y="1266099"/>
                  <a:pt x="647946" y="1262376"/>
                  <a:pt x="647946" y="1262376"/>
                </a:cubicBezTo>
                <a:close/>
                <a:moveTo>
                  <a:pt x="5317617" y="1240033"/>
                </a:moveTo>
                <a:lnTo>
                  <a:pt x="5373474" y="1262376"/>
                </a:lnTo>
                <a:lnTo>
                  <a:pt x="5362303" y="1262376"/>
                </a:lnTo>
                <a:lnTo>
                  <a:pt x="5339960" y="1262376"/>
                </a:lnTo>
                <a:cubicBezTo>
                  <a:pt x="5339960" y="1254928"/>
                  <a:pt x="5336237" y="1251203"/>
                  <a:pt x="5328789" y="1251203"/>
                </a:cubicBezTo>
                <a:cubicBezTo>
                  <a:pt x="5321342" y="1251203"/>
                  <a:pt x="5315756" y="1251203"/>
                  <a:pt x="5312032" y="1251203"/>
                </a:cubicBezTo>
                <a:cubicBezTo>
                  <a:pt x="5308307" y="1251203"/>
                  <a:pt x="5306446" y="1251203"/>
                  <a:pt x="5306446" y="1251203"/>
                </a:cubicBezTo>
                <a:cubicBezTo>
                  <a:pt x="5306446" y="1243756"/>
                  <a:pt x="5310170" y="1240033"/>
                  <a:pt x="5317617" y="1240033"/>
                </a:cubicBezTo>
                <a:close/>
                <a:moveTo>
                  <a:pt x="491545" y="1240033"/>
                </a:moveTo>
                <a:cubicBezTo>
                  <a:pt x="506440" y="1240033"/>
                  <a:pt x="513888" y="1243756"/>
                  <a:pt x="513888" y="1251203"/>
                </a:cubicBezTo>
                <a:cubicBezTo>
                  <a:pt x="513888" y="1258651"/>
                  <a:pt x="498993" y="1258651"/>
                  <a:pt x="469202" y="1251203"/>
                </a:cubicBezTo>
                <a:close/>
                <a:moveTo>
                  <a:pt x="5552218" y="1228862"/>
                </a:moveTo>
                <a:cubicBezTo>
                  <a:pt x="5567114" y="1228862"/>
                  <a:pt x="5583871" y="1232585"/>
                  <a:pt x="5602489" y="1240033"/>
                </a:cubicBezTo>
                <a:cubicBezTo>
                  <a:pt x="5621109" y="1247480"/>
                  <a:pt x="5632280" y="1253067"/>
                  <a:pt x="5636003" y="1256790"/>
                </a:cubicBezTo>
                <a:cubicBezTo>
                  <a:pt x="5639728" y="1260513"/>
                  <a:pt x="5647176" y="1262376"/>
                  <a:pt x="5658347" y="1262376"/>
                </a:cubicBezTo>
                <a:cubicBezTo>
                  <a:pt x="5669519" y="1262376"/>
                  <a:pt x="5675104" y="1264237"/>
                  <a:pt x="5675104" y="1267962"/>
                </a:cubicBezTo>
                <a:cubicBezTo>
                  <a:pt x="5675104" y="1271685"/>
                  <a:pt x="5667656" y="1273547"/>
                  <a:pt x="5652762" y="1273547"/>
                </a:cubicBezTo>
                <a:cubicBezTo>
                  <a:pt x="5637866" y="1273547"/>
                  <a:pt x="5630419" y="1269823"/>
                  <a:pt x="5630419" y="1262376"/>
                </a:cubicBezTo>
                <a:cubicBezTo>
                  <a:pt x="5615523" y="1262376"/>
                  <a:pt x="5604352" y="1258651"/>
                  <a:pt x="5596905" y="1251203"/>
                </a:cubicBezTo>
                <a:cubicBezTo>
                  <a:pt x="5589455" y="1243756"/>
                  <a:pt x="5582009" y="1243756"/>
                  <a:pt x="5574561" y="1251203"/>
                </a:cubicBezTo>
                <a:cubicBezTo>
                  <a:pt x="5544770" y="1251203"/>
                  <a:pt x="5529875" y="1247480"/>
                  <a:pt x="5529875" y="1240033"/>
                </a:cubicBezTo>
                <a:cubicBezTo>
                  <a:pt x="5529875" y="1232585"/>
                  <a:pt x="5537323" y="1228862"/>
                  <a:pt x="5552218" y="1228862"/>
                </a:cubicBezTo>
                <a:close/>
                <a:moveTo>
                  <a:pt x="653531" y="1228862"/>
                </a:moveTo>
                <a:cubicBezTo>
                  <a:pt x="657255" y="1228862"/>
                  <a:pt x="662840" y="1228862"/>
                  <a:pt x="670288" y="1228862"/>
                </a:cubicBezTo>
                <a:cubicBezTo>
                  <a:pt x="685183" y="1228862"/>
                  <a:pt x="692631" y="1230723"/>
                  <a:pt x="692631" y="1234446"/>
                </a:cubicBezTo>
                <a:cubicBezTo>
                  <a:pt x="692631" y="1238171"/>
                  <a:pt x="685183" y="1240033"/>
                  <a:pt x="670288" y="1240033"/>
                </a:cubicBezTo>
                <a:cubicBezTo>
                  <a:pt x="670288" y="1240033"/>
                  <a:pt x="666565" y="1240033"/>
                  <a:pt x="659117" y="1240033"/>
                </a:cubicBezTo>
                <a:cubicBezTo>
                  <a:pt x="651669" y="1240033"/>
                  <a:pt x="647946" y="1240033"/>
                  <a:pt x="647946" y="1240033"/>
                </a:cubicBezTo>
                <a:cubicBezTo>
                  <a:pt x="647946" y="1232585"/>
                  <a:pt x="649807" y="1228862"/>
                  <a:pt x="653531" y="1228862"/>
                </a:cubicBezTo>
                <a:close/>
                <a:moveTo>
                  <a:pt x="379830" y="1228862"/>
                </a:moveTo>
                <a:lnTo>
                  <a:pt x="402174" y="1240033"/>
                </a:lnTo>
                <a:cubicBezTo>
                  <a:pt x="387278" y="1247480"/>
                  <a:pt x="376106" y="1247480"/>
                  <a:pt x="368658" y="1240033"/>
                </a:cubicBezTo>
                <a:close/>
                <a:moveTo>
                  <a:pt x="446859" y="1217689"/>
                </a:moveTo>
                <a:cubicBezTo>
                  <a:pt x="454306" y="1217689"/>
                  <a:pt x="458031" y="1221414"/>
                  <a:pt x="458031" y="1228862"/>
                </a:cubicBezTo>
                <a:lnTo>
                  <a:pt x="446859" y="1228862"/>
                </a:lnTo>
                <a:cubicBezTo>
                  <a:pt x="439412" y="1228862"/>
                  <a:pt x="435687" y="1226999"/>
                  <a:pt x="435687" y="1223276"/>
                </a:cubicBezTo>
                <a:cubicBezTo>
                  <a:pt x="435687" y="1219552"/>
                  <a:pt x="439412" y="1217689"/>
                  <a:pt x="446859" y="1217689"/>
                </a:cubicBezTo>
                <a:close/>
                <a:moveTo>
                  <a:pt x="5501946" y="1210707"/>
                </a:moveTo>
                <a:cubicBezTo>
                  <a:pt x="5505670" y="1209776"/>
                  <a:pt x="5511256" y="1210242"/>
                  <a:pt x="5518704" y="1212103"/>
                </a:cubicBezTo>
                <a:cubicBezTo>
                  <a:pt x="5533598" y="1215828"/>
                  <a:pt x="5537323" y="1221414"/>
                  <a:pt x="5529875" y="1228862"/>
                </a:cubicBezTo>
                <a:lnTo>
                  <a:pt x="5518704" y="1228862"/>
                </a:lnTo>
                <a:cubicBezTo>
                  <a:pt x="5518704" y="1221414"/>
                  <a:pt x="5514980" y="1217689"/>
                  <a:pt x="5507532" y="1217689"/>
                </a:cubicBezTo>
                <a:lnTo>
                  <a:pt x="5496361" y="1217689"/>
                </a:lnTo>
                <a:cubicBezTo>
                  <a:pt x="5496361" y="1213966"/>
                  <a:pt x="5498223" y="1211638"/>
                  <a:pt x="5501946" y="1210707"/>
                </a:cubicBezTo>
                <a:close/>
                <a:moveTo>
                  <a:pt x="5474018" y="1206518"/>
                </a:moveTo>
                <a:cubicBezTo>
                  <a:pt x="5481465" y="1206518"/>
                  <a:pt x="5485189" y="1208380"/>
                  <a:pt x="5485189" y="1212103"/>
                </a:cubicBezTo>
                <a:cubicBezTo>
                  <a:pt x="5485189" y="1215828"/>
                  <a:pt x="5485189" y="1217689"/>
                  <a:pt x="5485189" y="1217689"/>
                </a:cubicBezTo>
                <a:lnTo>
                  <a:pt x="5474018" y="1217689"/>
                </a:lnTo>
                <a:cubicBezTo>
                  <a:pt x="5466570" y="1210242"/>
                  <a:pt x="5466570" y="1206518"/>
                  <a:pt x="5474018" y="1206518"/>
                </a:cubicBezTo>
                <a:close/>
                <a:moveTo>
                  <a:pt x="592089" y="1206518"/>
                </a:moveTo>
                <a:cubicBezTo>
                  <a:pt x="592089" y="1206518"/>
                  <a:pt x="593950" y="1208380"/>
                  <a:pt x="597673" y="1212103"/>
                </a:cubicBezTo>
                <a:cubicBezTo>
                  <a:pt x="601398" y="1215828"/>
                  <a:pt x="608846" y="1217689"/>
                  <a:pt x="620017" y="1217689"/>
                </a:cubicBezTo>
                <a:cubicBezTo>
                  <a:pt x="631187" y="1217689"/>
                  <a:pt x="640498" y="1221414"/>
                  <a:pt x="647946" y="1228862"/>
                </a:cubicBezTo>
                <a:lnTo>
                  <a:pt x="592089" y="1217689"/>
                </a:lnTo>
                <a:close/>
                <a:moveTo>
                  <a:pt x="885338" y="1203027"/>
                </a:moveTo>
                <a:cubicBezTo>
                  <a:pt x="883477" y="1203494"/>
                  <a:pt x="882546" y="1204656"/>
                  <a:pt x="882546" y="1206518"/>
                </a:cubicBezTo>
                <a:cubicBezTo>
                  <a:pt x="882546" y="1213966"/>
                  <a:pt x="886271" y="1217689"/>
                  <a:pt x="893717" y="1217689"/>
                </a:cubicBezTo>
                <a:cubicBezTo>
                  <a:pt x="893717" y="1217689"/>
                  <a:pt x="897441" y="1217689"/>
                  <a:pt x="904889" y="1217689"/>
                </a:cubicBezTo>
                <a:cubicBezTo>
                  <a:pt x="912337" y="1217689"/>
                  <a:pt x="923508" y="1221414"/>
                  <a:pt x="938403" y="1228862"/>
                </a:cubicBezTo>
                <a:cubicBezTo>
                  <a:pt x="953299" y="1236309"/>
                  <a:pt x="960746" y="1240033"/>
                  <a:pt x="960746" y="1240033"/>
                </a:cubicBezTo>
                <a:cubicBezTo>
                  <a:pt x="960746" y="1240033"/>
                  <a:pt x="958885" y="1236309"/>
                  <a:pt x="955160" y="1228862"/>
                </a:cubicBezTo>
                <a:cubicBezTo>
                  <a:pt x="951437" y="1221414"/>
                  <a:pt x="942128" y="1217689"/>
                  <a:pt x="927232" y="1217689"/>
                </a:cubicBezTo>
                <a:cubicBezTo>
                  <a:pt x="904889" y="1206518"/>
                  <a:pt x="890924" y="1201631"/>
                  <a:pt x="885338" y="1203027"/>
                </a:cubicBezTo>
                <a:close/>
                <a:moveTo>
                  <a:pt x="525059" y="1195346"/>
                </a:moveTo>
                <a:lnTo>
                  <a:pt x="558573" y="1195346"/>
                </a:lnTo>
                <a:cubicBezTo>
                  <a:pt x="566021" y="1195346"/>
                  <a:pt x="569745" y="1199071"/>
                  <a:pt x="569745" y="1206518"/>
                </a:cubicBezTo>
                <a:cubicBezTo>
                  <a:pt x="569745" y="1213966"/>
                  <a:pt x="558573" y="1213966"/>
                  <a:pt x="536230" y="1206518"/>
                </a:cubicBezTo>
                <a:cubicBezTo>
                  <a:pt x="528784" y="1206518"/>
                  <a:pt x="525059" y="1202794"/>
                  <a:pt x="525059" y="1195346"/>
                </a:cubicBezTo>
                <a:close/>
                <a:moveTo>
                  <a:pt x="5429331" y="1173005"/>
                </a:moveTo>
                <a:cubicBezTo>
                  <a:pt x="5436779" y="1173005"/>
                  <a:pt x="5444227" y="1176728"/>
                  <a:pt x="5451675" y="1184175"/>
                </a:cubicBezTo>
                <a:cubicBezTo>
                  <a:pt x="5444227" y="1184175"/>
                  <a:pt x="5438641" y="1184175"/>
                  <a:pt x="5434917" y="1184175"/>
                </a:cubicBezTo>
                <a:cubicBezTo>
                  <a:pt x="5431194" y="1184175"/>
                  <a:pt x="5425608" y="1184175"/>
                  <a:pt x="5418160" y="1184175"/>
                </a:cubicBezTo>
                <a:close/>
                <a:moveTo>
                  <a:pt x="592089" y="1173005"/>
                </a:moveTo>
                <a:cubicBezTo>
                  <a:pt x="592089" y="1173005"/>
                  <a:pt x="595812" y="1173005"/>
                  <a:pt x="603260" y="1173005"/>
                </a:cubicBezTo>
                <a:lnTo>
                  <a:pt x="603260" y="1184175"/>
                </a:lnTo>
                <a:close/>
                <a:moveTo>
                  <a:pt x="5300860" y="1133904"/>
                </a:moveTo>
                <a:cubicBezTo>
                  <a:pt x="5308307" y="1133904"/>
                  <a:pt x="5313894" y="1135766"/>
                  <a:pt x="5317617" y="1139489"/>
                </a:cubicBezTo>
                <a:cubicBezTo>
                  <a:pt x="5325065" y="1146937"/>
                  <a:pt x="5334374" y="1152523"/>
                  <a:pt x="5345547" y="1156246"/>
                </a:cubicBezTo>
                <a:cubicBezTo>
                  <a:pt x="5356717" y="1159971"/>
                  <a:pt x="5366027" y="1161832"/>
                  <a:pt x="5373474" y="1161832"/>
                </a:cubicBezTo>
                <a:lnTo>
                  <a:pt x="5395818" y="1173005"/>
                </a:lnTo>
                <a:cubicBezTo>
                  <a:pt x="5395818" y="1173005"/>
                  <a:pt x="5392094" y="1173005"/>
                  <a:pt x="5384646" y="1173005"/>
                </a:cubicBezTo>
                <a:lnTo>
                  <a:pt x="5351131" y="1173005"/>
                </a:lnTo>
                <a:cubicBezTo>
                  <a:pt x="5336237" y="1165557"/>
                  <a:pt x="5319480" y="1159971"/>
                  <a:pt x="5300860" y="1156246"/>
                </a:cubicBezTo>
                <a:cubicBezTo>
                  <a:pt x="5282241" y="1152523"/>
                  <a:pt x="5272932" y="1148798"/>
                  <a:pt x="5272932" y="1145075"/>
                </a:cubicBezTo>
                <a:cubicBezTo>
                  <a:pt x="5272932" y="1141352"/>
                  <a:pt x="5272932" y="1139489"/>
                  <a:pt x="5272932" y="1139489"/>
                </a:cubicBezTo>
                <a:cubicBezTo>
                  <a:pt x="5284103" y="1135766"/>
                  <a:pt x="5293412" y="1133904"/>
                  <a:pt x="5300860" y="1133904"/>
                </a:cubicBezTo>
                <a:close/>
                <a:moveTo>
                  <a:pt x="647946" y="1117147"/>
                </a:moveTo>
                <a:cubicBezTo>
                  <a:pt x="647946" y="1117147"/>
                  <a:pt x="651669" y="1117147"/>
                  <a:pt x="659117" y="1117147"/>
                </a:cubicBezTo>
                <a:cubicBezTo>
                  <a:pt x="659117" y="1124595"/>
                  <a:pt x="659117" y="1128318"/>
                  <a:pt x="659117" y="1128318"/>
                </a:cubicBezTo>
                <a:cubicBezTo>
                  <a:pt x="659117" y="1128318"/>
                  <a:pt x="657255" y="1128318"/>
                  <a:pt x="653531" y="1128318"/>
                </a:cubicBezTo>
                <a:cubicBezTo>
                  <a:pt x="649807" y="1128318"/>
                  <a:pt x="647946" y="1124595"/>
                  <a:pt x="647946" y="1117147"/>
                </a:cubicBezTo>
                <a:close/>
                <a:moveTo>
                  <a:pt x="626999" y="1110165"/>
                </a:moveTo>
                <a:cubicBezTo>
                  <a:pt x="629791" y="1111096"/>
                  <a:pt x="633050" y="1113423"/>
                  <a:pt x="636774" y="1117147"/>
                </a:cubicBezTo>
                <a:lnTo>
                  <a:pt x="636774" y="1128318"/>
                </a:lnTo>
                <a:lnTo>
                  <a:pt x="625603" y="1128318"/>
                </a:lnTo>
                <a:cubicBezTo>
                  <a:pt x="618155" y="1120870"/>
                  <a:pt x="616292" y="1115284"/>
                  <a:pt x="620017" y="1111561"/>
                </a:cubicBezTo>
                <a:cubicBezTo>
                  <a:pt x="621878" y="1109699"/>
                  <a:pt x="624207" y="1109234"/>
                  <a:pt x="626999" y="1110165"/>
                </a:cubicBezTo>
                <a:close/>
                <a:moveTo>
                  <a:pt x="5228245" y="1105975"/>
                </a:moveTo>
                <a:lnTo>
                  <a:pt x="5239416" y="1117147"/>
                </a:lnTo>
                <a:lnTo>
                  <a:pt x="5261760" y="1128318"/>
                </a:lnTo>
                <a:lnTo>
                  <a:pt x="5239416" y="1128318"/>
                </a:lnTo>
                <a:cubicBezTo>
                  <a:pt x="5224522" y="1120870"/>
                  <a:pt x="5217075" y="1117147"/>
                  <a:pt x="5217075" y="1117147"/>
                </a:cubicBezTo>
                <a:close/>
                <a:moveTo>
                  <a:pt x="5194731" y="1094804"/>
                </a:moveTo>
                <a:cubicBezTo>
                  <a:pt x="5202179" y="1094804"/>
                  <a:pt x="5205902" y="1098527"/>
                  <a:pt x="5205902" y="1105975"/>
                </a:cubicBezTo>
                <a:cubicBezTo>
                  <a:pt x="5198454" y="1113423"/>
                  <a:pt x="5191007" y="1117147"/>
                  <a:pt x="5183559" y="1117147"/>
                </a:cubicBezTo>
                <a:cubicBezTo>
                  <a:pt x="5183559" y="1109699"/>
                  <a:pt x="5185422" y="1104113"/>
                  <a:pt x="5189145" y="1100389"/>
                </a:cubicBezTo>
                <a:cubicBezTo>
                  <a:pt x="5192868" y="1096666"/>
                  <a:pt x="5194731" y="1094804"/>
                  <a:pt x="5194731" y="1094804"/>
                </a:cubicBezTo>
                <a:close/>
                <a:moveTo>
                  <a:pt x="5150045" y="1072461"/>
                </a:moveTo>
                <a:cubicBezTo>
                  <a:pt x="5150045" y="1072461"/>
                  <a:pt x="5153770" y="1076184"/>
                  <a:pt x="5161217" y="1083632"/>
                </a:cubicBezTo>
                <a:lnTo>
                  <a:pt x="5138874" y="1083632"/>
                </a:lnTo>
                <a:close/>
                <a:moveTo>
                  <a:pt x="5105360" y="1061290"/>
                </a:moveTo>
                <a:lnTo>
                  <a:pt x="5138874" y="1061290"/>
                </a:lnTo>
                <a:lnTo>
                  <a:pt x="5116531" y="1072461"/>
                </a:lnTo>
                <a:close/>
                <a:moveTo>
                  <a:pt x="5049503" y="1038947"/>
                </a:moveTo>
                <a:cubicBezTo>
                  <a:pt x="5071844" y="1038947"/>
                  <a:pt x="5083017" y="1046395"/>
                  <a:pt x="5083017" y="1061290"/>
                </a:cubicBezTo>
                <a:cubicBezTo>
                  <a:pt x="5068121" y="1061290"/>
                  <a:pt x="5056949" y="1057565"/>
                  <a:pt x="5049503" y="1050118"/>
                </a:cubicBezTo>
                <a:close/>
                <a:moveTo>
                  <a:pt x="5004816" y="1027774"/>
                </a:moveTo>
                <a:cubicBezTo>
                  <a:pt x="5004816" y="1027774"/>
                  <a:pt x="5008541" y="1027774"/>
                  <a:pt x="5015987" y="1027774"/>
                </a:cubicBezTo>
                <a:lnTo>
                  <a:pt x="5015987" y="1038947"/>
                </a:lnTo>
                <a:cubicBezTo>
                  <a:pt x="5008541" y="1038947"/>
                  <a:pt x="5004816" y="1035222"/>
                  <a:pt x="5004816" y="1027774"/>
                </a:cubicBezTo>
                <a:close/>
                <a:moveTo>
                  <a:pt x="4703187" y="1027774"/>
                </a:moveTo>
                <a:cubicBezTo>
                  <a:pt x="4710634" y="1027774"/>
                  <a:pt x="4714358" y="1029637"/>
                  <a:pt x="4714358" y="1033360"/>
                </a:cubicBezTo>
                <a:cubicBezTo>
                  <a:pt x="4714358" y="1037084"/>
                  <a:pt x="4712496" y="1038947"/>
                  <a:pt x="4708773" y="1038947"/>
                </a:cubicBezTo>
                <a:cubicBezTo>
                  <a:pt x="4705048" y="1038947"/>
                  <a:pt x="4703187" y="1035222"/>
                  <a:pt x="4703187" y="1027774"/>
                </a:cubicBezTo>
                <a:close/>
                <a:moveTo>
                  <a:pt x="4658500" y="1027774"/>
                </a:moveTo>
                <a:cubicBezTo>
                  <a:pt x="4665948" y="1027774"/>
                  <a:pt x="4669673" y="1027774"/>
                  <a:pt x="4669673" y="1027774"/>
                </a:cubicBezTo>
                <a:cubicBezTo>
                  <a:pt x="4669673" y="1035222"/>
                  <a:pt x="4662225" y="1038947"/>
                  <a:pt x="4647329" y="1038947"/>
                </a:cubicBezTo>
                <a:close/>
                <a:moveTo>
                  <a:pt x="592089" y="1027774"/>
                </a:moveTo>
                <a:cubicBezTo>
                  <a:pt x="584641" y="1027774"/>
                  <a:pt x="580916" y="1031499"/>
                  <a:pt x="580916" y="1038947"/>
                </a:cubicBezTo>
                <a:cubicBezTo>
                  <a:pt x="580916" y="1038947"/>
                  <a:pt x="584641" y="1038947"/>
                  <a:pt x="592089" y="1038947"/>
                </a:cubicBezTo>
                <a:cubicBezTo>
                  <a:pt x="592089" y="1031499"/>
                  <a:pt x="592089" y="1027774"/>
                  <a:pt x="592089" y="1027774"/>
                </a:cubicBezTo>
                <a:close/>
                <a:moveTo>
                  <a:pt x="335144" y="1027774"/>
                </a:moveTo>
                <a:lnTo>
                  <a:pt x="357487" y="1038947"/>
                </a:lnTo>
                <a:cubicBezTo>
                  <a:pt x="357487" y="1038947"/>
                  <a:pt x="350039" y="1038947"/>
                  <a:pt x="335144" y="1038947"/>
                </a:cubicBezTo>
                <a:close/>
                <a:moveTo>
                  <a:pt x="122886" y="1027774"/>
                </a:moveTo>
                <a:lnTo>
                  <a:pt x="134058" y="1027774"/>
                </a:lnTo>
                <a:lnTo>
                  <a:pt x="134058" y="1038947"/>
                </a:lnTo>
                <a:cubicBezTo>
                  <a:pt x="126610" y="1031499"/>
                  <a:pt x="122886" y="1027774"/>
                  <a:pt x="122886" y="1027774"/>
                </a:cubicBezTo>
                <a:close/>
                <a:moveTo>
                  <a:pt x="4630573" y="1016603"/>
                </a:moveTo>
                <a:cubicBezTo>
                  <a:pt x="4634296" y="1016603"/>
                  <a:pt x="4636157" y="1020327"/>
                  <a:pt x="4636157" y="1027774"/>
                </a:cubicBezTo>
                <a:cubicBezTo>
                  <a:pt x="4628711" y="1027774"/>
                  <a:pt x="4624987" y="1027774"/>
                  <a:pt x="4624987" y="1027774"/>
                </a:cubicBezTo>
                <a:cubicBezTo>
                  <a:pt x="4624987" y="1020327"/>
                  <a:pt x="4626848" y="1016603"/>
                  <a:pt x="4630573" y="1016603"/>
                </a:cubicBezTo>
                <a:close/>
                <a:moveTo>
                  <a:pt x="502716" y="1016603"/>
                </a:moveTo>
                <a:lnTo>
                  <a:pt x="525059" y="1027774"/>
                </a:lnTo>
                <a:cubicBezTo>
                  <a:pt x="525059" y="1020327"/>
                  <a:pt x="521336" y="1016603"/>
                  <a:pt x="513888" y="1016603"/>
                </a:cubicBezTo>
                <a:cubicBezTo>
                  <a:pt x="506440" y="1016603"/>
                  <a:pt x="502716" y="1016603"/>
                  <a:pt x="502716" y="1016603"/>
                </a:cubicBezTo>
                <a:close/>
                <a:moveTo>
                  <a:pt x="312801" y="1016603"/>
                </a:moveTo>
                <a:lnTo>
                  <a:pt x="323973" y="1016603"/>
                </a:lnTo>
                <a:cubicBezTo>
                  <a:pt x="316525" y="1016603"/>
                  <a:pt x="316525" y="1020327"/>
                  <a:pt x="323973" y="1027774"/>
                </a:cubicBezTo>
                <a:lnTo>
                  <a:pt x="312801" y="1027774"/>
                </a:lnTo>
                <a:close/>
                <a:moveTo>
                  <a:pt x="201086" y="1016603"/>
                </a:moveTo>
                <a:cubicBezTo>
                  <a:pt x="201086" y="1016603"/>
                  <a:pt x="204811" y="1016603"/>
                  <a:pt x="212259" y="1016603"/>
                </a:cubicBezTo>
                <a:cubicBezTo>
                  <a:pt x="212259" y="1024051"/>
                  <a:pt x="217843" y="1027774"/>
                  <a:pt x="229016" y="1027774"/>
                </a:cubicBezTo>
                <a:cubicBezTo>
                  <a:pt x="240187" y="1027774"/>
                  <a:pt x="245773" y="1029637"/>
                  <a:pt x="245773" y="1033360"/>
                </a:cubicBezTo>
                <a:cubicBezTo>
                  <a:pt x="245773" y="1037084"/>
                  <a:pt x="234602" y="1038947"/>
                  <a:pt x="212259" y="1038947"/>
                </a:cubicBezTo>
                <a:cubicBezTo>
                  <a:pt x="212259" y="1038947"/>
                  <a:pt x="208534" y="1035222"/>
                  <a:pt x="201086" y="1027774"/>
                </a:cubicBezTo>
                <a:cubicBezTo>
                  <a:pt x="201086" y="1020327"/>
                  <a:pt x="201086" y="1016603"/>
                  <a:pt x="201086" y="1016603"/>
                </a:cubicBezTo>
                <a:close/>
                <a:moveTo>
                  <a:pt x="78201" y="1005431"/>
                </a:moveTo>
                <a:cubicBezTo>
                  <a:pt x="78201" y="1005431"/>
                  <a:pt x="81924" y="1005431"/>
                  <a:pt x="89372" y="1005431"/>
                </a:cubicBezTo>
                <a:cubicBezTo>
                  <a:pt x="96819" y="1005431"/>
                  <a:pt x="104267" y="1009156"/>
                  <a:pt x="111715" y="1016603"/>
                </a:cubicBezTo>
                <a:lnTo>
                  <a:pt x="78201" y="1016603"/>
                </a:lnTo>
                <a:cubicBezTo>
                  <a:pt x="78201" y="1009156"/>
                  <a:pt x="78201" y="1005431"/>
                  <a:pt x="78201" y="1005431"/>
                </a:cubicBezTo>
                <a:close/>
                <a:moveTo>
                  <a:pt x="4937787" y="994260"/>
                </a:moveTo>
                <a:lnTo>
                  <a:pt x="4948959" y="1005431"/>
                </a:lnTo>
                <a:cubicBezTo>
                  <a:pt x="4948959" y="1005431"/>
                  <a:pt x="4947097" y="1005431"/>
                  <a:pt x="4943373" y="1005431"/>
                </a:cubicBezTo>
                <a:cubicBezTo>
                  <a:pt x="4939650" y="1005431"/>
                  <a:pt x="4935925" y="1003570"/>
                  <a:pt x="4932203" y="999846"/>
                </a:cubicBezTo>
                <a:cubicBezTo>
                  <a:pt x="4928478" y="996122"/>
                  <a:pt x="4930340" y="994260"/>
                  <a:pt x="4937787" y="994260"/>
                </a:cubicBezTo>
                <a:close/>
                <a:moveTo>
                  <a:pt x="122886" y="994260"/>
                </a:moveTo>
                <a:lnTo>
                  <a:pt x="134058" y="1005431"/>
                </a:lnTo>
                <a:lnTo>
                  <a:pt x="134058" y="1016603"/>
                </a:lnTo>
                <a:cubicBezTo>
                  <a:pt x="126610" y="1016603"/>
                  <a:pt x="124749" y="1014742"/>
                  <a:pt x="128472" y="1011017"/>
                </a:cubicBezTo>
                <a:cubicBezTo>
                  <a:pt x="132197" y="1007294"/>
                  <a:pt x="130335" y="1005431"/>
                  <a:pt x="122886" y="1005431"/>
                </a:cubicBezTo>
                <a:cubicBezTo>
                  <a:pt x="122886" y="1005431"/>
                  <a:pt x="122886" y="1001708"/>
                  <a:pt x="122886" y="994260"/>
                </a:cubicBezTo>
                <a:close/>
                <a:moveTo>
                  <a:pt x="4848416" y="971917"/>
                </a:moveTo>
                <a:lnTo>
                  <a:pt x="4859588" y="971917"/>
                </a:lnTo>
                <a:cubicBezTo>
                  <a:pt x="4867034" y="971917"/>
                  <a:pt x="4874483" y="971917"/>
                  <a:pt x="4881929" y="971917"/>
                </a:cubicBezTo>
                <a:lnTo>
                  <a:pt x="4870759" y="983089"/>
                </a:lnTo>
                <a:close/>
                <a:moveTo>
                  <a:pt x="435687" y="971917"/>
                </a:moveTo>
                <a:lnTo>
                  <a:pt x="458031" y="971917"/>
                </a:lnTo>
                <a:cubicBezTo>
                  <a:pt x="458031" y="971917"/>
                  <a:pt x="459892" y="973780"/>
                  <a:pt x="463616" y="977503"/>
                </a:cubicBezTo>
                <a:cubicBezTo>
                  <a:pt x="467340" y="981226"/>
                  <a:pt x="469202" y="983089"/>
                  <a:pt x="469202" y="983089"/>
                </a:cubicBezTo>
                <a:cubicBezTo>
                  <a:pt x="469202" y="997984"/>
                  <a:pt x="465478" y="1001708"/>
                  <a:pt x="458031" y="994260"/>
                </a:cubicBezTo>
                <a:cubicBezTo>
                  <a:pt x="450583" y="986812"/>
                  <a:pt x="446859" y="986812"/>
                  <a:pt x="446859" y="994260"/>
                </a:cubicBezTo>
                <a:lnTo>
                  <a:pt x="458031" y="1005431"/>
                </a:lnTo>
                <a:cubicBezTo>
                  <a:pt x="443135" y="1005431"/>
                  <a:pt x="431963" y="1005431"/>
                  <a:pt x="424517" y="1005431"/>
                </a:cubicBezTo>
                <a:cubicBezTo>
                  <a:pt x="417068" y="1005431"/>
                  <a:pt x="413344" y="1001708"/>
                  <a:pt x="413344" y="994260"/>
                </a:cubicBezTo>
                <a:cubicBezTo>
                  <a:pt x="405897" y="986812"/>
                  <a:pt x="405897" y="983089"/>
                  <a:pt x="413344" y="983089"/>
                </a:cubicBezTo>
                <a:close/>
                <a:moveTo>
                  <a:pt x="78201" y="971917"/>
                </a:moveTo>
                <a:lnTo>
                  <a:pt x="100544" y="971917"/>
                </a:lnTo>
                <a:lnTo>
                  <a:pt x="89372" y="994260"/>
                </a:lnTo>
                <a:cubicBezTo>
                  <a:pt x="81924" y="994260"/>
                  <a:pt x="80062" y="990537"/>
                  <a:pt x="83787" y="983089"/>
                </a:cubicBezTo>
                <a:cubicBezTo>
                  <a:pt x="87510" y="975642"/>
                  <a:pt x="85649" y="971917"/>
                  <a:pt x="78201" y="971917"/>
                </a:cubicBezTo>
                <a:close/>
                <a:moveTo>
                  <a:pt x="4826072" y="949574"/>
                </a:moveTo>
                <a:cubicBezTo>
                  <a:pt x="4826072" y="957022"/>
                  <a:pt x="4829797" y="960746"/>
                  <a:pt x="4837244" y="960746"/>
                </a:cubicBezTo>
                <a:lnTo>
                  <a:pt x="4826072" y="960746"/>
                </a:lnTo>
                <a:close/>
                <a:moveTo>
                  <a:pt x="114507" y="920250"/>
                </a:moveTo>
                <a:cubicBezTo>
                  <a:pt x="116370" y="921181"/>
                  <a:pt x="119163" y="923508"/>
                  <a:pt x="122886" y="927232"/>
                </a:cubicBezTo>
                <a:lnTo>
                  <a:pt x="111715" y="927232"/>
                </a:lnTo>
                <a:cubicBezTo>
                  <a:pt x="111715" y="927232"/>
                  <a:pt x="111715" y="925369"/>
                  <a:pt x="111715" y="921646"/>
                </a:cubicBezTo>
                <a:cubicBezTo>
                  <a:pt x="111715" y="919784"/>
                  <a:pt x="112646" y="919319"/>
                  <a:pt x="114507" y="920250"/>
                </a:cubicBezTo>
                <a:close/>
                <a:moveTo>
                  <a:pt x="89372" y="916060"/>
                </a:moveTo>
                <a:lnTo>
                  <a:pt x="100544" y="916060"/>
                </a:lnTo>
                <a:cubicBezTo>
                  <a:pt x="100544" y="916060"/>
                  <a:pt x="98681" y="917923"/>
                  <a:pt x="94958" y="921646"/>
                </a:cubicBezTo>
                <a:cubicBezTo>
                  <a:pt x="91233" y="925369"/>
                  <a:pt x="89372" y="925369"/>
                  <a:pt x="89372" y="921646"/>
                </a:cubicBezTo>
                <a:cubicBezTo>
                  <a:pt x="89372" y="917923"/>
                  <a:pt x="89372" y="916060"/>
                  <a:pt x="89372" y="916060"/>
                </a:cubicBezTo>
                <a:close/>
                <a:moveTo>
                  <a:pt x="4703187" y="904889"/>
                </a:moveTo>
                <a:cubicBezTo>
                  <a:pt x="4710634" y="904889"/>
                  <a:pt x="4714358" y="904889"/>
                  <a:pt x="4714358" y="904889"/>
                </a:cubicBezTo>
                <a:lnTo>
                  <a:pt x="4703187" y="916060"/>
                </a:lnTo>
                <a:cubicBezTo>
                  <a:pt x="4695739" y="916060"/>
                  <a:pt x="4692016" y="914198"/>
                  <a:pt x="4692016" y="910475"/>
                </a:cubicBezTo>
                <a:cubicBezTo>
                  <a:pt x="4692016" y="906751"/>
                  <a:pt x="4695739" y="904889"/>
                  <a:pt x="4703187" y="904889"/>
                </a:cubicBezTo>
                <a:close/>
                <a:moveTo>
                  <a:pt x="4240270" y="890226"/>
                </a:moveTo>
                <a:cubicBezTo>
                  <a:pt x="4247252" y="888830"/>
                  <a:pt x="4256329" y="893717"/>
                  <a:pt x="4267499" y="904889"/>
                </a:cubicBezTo>
                <a:cubicBezTo>
                  <a:pt x="4260052" y="904889"/>
                  <a:pt x="4252604" y="904889"/>
                  <a:pt x="4245156" y="904889"/>
                </a:cubicBezTo>
                <a:cubicBezTo>
                  <a:pt x="4245156" y="904889"/>
                  <a:pt x="4241433" y="901164"/>
                  <a:pt x="4233985" y="893717"/>
                </a:cubicBezTo>
                <a:cubicBezTo>
                  <a:pt x="4235847" y="891855"/>
                  <a:pt x="4237942" y="890691"/>
                  <a:pt x="4240270" y="890226"/>
                </a:cubicBezTo>
                <a:close/>
                <a:moveTo>
                  <a:pt x="4647329" y="882546"/>
                </a:moveTo>
                <a:cubicBezTo>
                  <a:pt x="4654777" y="882546"/>
                  <a:pt x="4658500" y="886269"/>
                  <a:pt x="4658500" y="893717"/>
                </a:cubicBezTo>
                <a:lnTo>
                  <a:pt x="4647329" y="893717"/>
                </a:lnTo>
                <a:cubicBezTo>
                  <a:pt x="4639882" y="893717"/>
                  <a:pt x="4636157" y="893717"/>
                  <a:pt x="4636157" y="893717"/>
                </a:cubicBezTo>
                <a:cubicBezTo>
                  <a:pt x="4636157" y="893717"/>
                  <a:pt x="4638020" y="891855"/>
                  <a:pt x="4641743" y="888132"/>
                </a:cubicBezTo>
                <a:cubicBezTo>
                  <a:pt x="4645468" y="884407"/>
                  <a:pt x="4647329" y="882546"/>
                  <a:pt x="4647329" y="882546"/>
                </a:cubicBezTo>
                <a:close/>
                <a:moveTo>
                  <a:pt x="4557958" y="849032"/>
                </a:moveTo>
                <a:cubicBezTo>
                  <a:pt x="4557958" y="849032"/>
                  <a:pt x="4561681" y="849032"/>
                  <a:pt x="4569129" y="849032"/>
                </a:cubicBezTo>
                <a:lnTo>
                  <a:pt x="4569129" y="860202"/>
                </a:lnTo>
                <a:close/>
                <a:moveTo>
                  <a:pt x="938403" y="837859"/>
                </a:moveTo>
                <a:cubicBezTo>
                  <a:pt x="930955" y="837859"/>
                  <a:pt x="927232" y="841584"/>
                  <a:pt x="927232" y="849032"/>
                </a:cubicBezTo>
                <a:lnTo>
                  <a:pt x="949576" y="837859"/>
                </a:lnTo>
                <a:close/>
                <a:moveTo>
                  <a:pt x="1117147" y="826688"/>
                </a:moveTo>
                <a:lnTo>
                  <a:pt x="1105975" y="837859"/>
                </a:lnTo>
                <a:lnTo>
                  <a:pt x="1128318" y="837859"/>
                </a:lnTo>
                <a:cubicBezTo>
                  <a:pt x="1120870" y="830412"/>
                  <a:pt x="1117147" y="826688"/>
                  <a:pt x="1117147" y="826688"/>
                </a:cubicBezTo>
                <a:close/>
                <a:moveTo>
                  <a:pt x="860203" y="793174"/>
                </a:moveTo>
                <a:lnTo>
                  <a:pt x="849032" y="804345"/>
                </a:lnTo>
                <a:lnTo>
                  <a:pt x="871375" y="804345"/>
                </a:lnTo>
                <a:cubicBezTo>
                  <a:pt x="871375" y="796898"/>
                  <a:pt x="867650" y="793174"/>
                  <a:pt x="860203" y="793174"/>
                </a:cubicBezTo>
                <a:close/>
                <a:moveTo>
                  <a:pt x="821102" y="782002"/>
                </a:moveTo>
                <a:cubicBezTo>
                  <a:pt x="817379" y="782002"/>
                  <a:pt x="815518" y="785727"/>
                  <a:pt x="815518" y="793174"/>
                </a:cubicBezTo>
                <a:cubicBezTo>
                  <a:pt x="815518" y="800622"/>
                  <a:pt x="819241" y="804345"/>
                  <a:pt x="826689" y="804345"/>
                </a:cubicBezTo>
                <a:cubicBezTo>
                  <a:pt x="834136" y="804345"/>
                  <a:pt x="835998" y="800622"/>
                  <a:pt x="832275" y="793174"/>
                </a:cubicBezTo>
                <a:cubicBezTo>
                  <a:pt x="828550" y="785727"/>
                  <a:pt x="824827" y="782002"/>
                  <a:pt x="821102" y="782002"/>
                </a:cubicBezTo>
                <a:close/>
                <a:moveTo>
                  <a:pt x="4044070" y="759660"/>
                </a:moveTo>
                <a:cubicBezTo>
                  <a:pt x="4044070" y="759660"/>
                  <a:pt x="4047795" y="759660"/>
                  <a:pt x="4055241" y="759660"/>
                </a:cubicBezTo>
                <a:cubicBezTo>
                  <a:pt x="4055241" y="767108"/>
                  <a:pt x="4053380" y="770831"/>
                  <a:pt x="4049656" y="770831"/>
                </a:cubicBezTo>
                <a:cubicBezTo>
                  <a:pt x="4045932" y="770831"/>
                  <a:pt x="4044070" y="767108"/>
                  <a:pt x="4044070" y="759660"/>
                </a:cubicBezTo>
                <a:close/>
                <a:moveTo>
                  <a:pt x="949576" y="714974"/>
                </a:moveTo>
                <a:cubicBezTo>
                  <a:pt x="964471" y="729869"/>
                  <a:pt x="983090" y="737317"/>
                  <a:pt x="1005433" y="737317"/>
                </a:cubicBezTo>
                <a:cubicBezTo>
                  <a:pt x="1012881" y="737317"/>
                  <a:pt x="1020327" y="737317"/>
                  <a:pt x="1027776" y="737317"/>
                </a:cubicBezTo>
                <a:lnTo>
                  <a:pt x="1027776" y="748488"/>
                </a:lnTo>
                <a:lnTo>
                  <a:pt x="1038947" y="748488"/>
                </a:lnTo>
                <a:cubicBezTo>
                  <a:pt x="1046395" y="741040"/>
                  <a:pt x="1051979" y="737317"/>
                  <a:pt x="1055704" y="737317"/>
                </a:cubicBezTo>
                <a:cubicBezTo>
                  <a:pt x="1059427" y="737317"/>
                  <a:pt x="1061290" y="737317"/>
                  <a:pt x="1061290" y="737317"/>
                </a:cubicBezTo>
                <a:cubicBezTo>
                  <a:pt x="1068738" y="744765"/>
                  <a:pt x="1072461" y="746626"/>
                  <a:pt x="1072461" y="742902"/>
                </a:cubicBezTo>
                <a:cubicBezTo>
                  <a:pt x="1072461" y="739179"/>
                  <a:pt x="1063152" y="733592"/>
                  <a:pt x="1044533" y="726145"/>
                </a:cubicBezTo>
                <a:cubicBezTo>
                  <a:pt x="1025913" y="718697"/>
                  <a:pt x="1012881" y="714974"/>
                  <a:pt x="1005433" y="714974"/>
                </a:cubicBezTo>
                <a:lnTo>
                  <a:pt x="983090" y="714974"/>
                </a:lnTo>
                <a:close/>
                <a:moveTo>
                  <a:pt x="3809471" y="703803"/>
                </a:moveTo>
                <a:cubicBezTo>
                  <a:pt x="3816916" y="703803"/>
                  <a:pt x="3820641" y="703803"/>
                  <a:pt x="3820641" y="703803"/>
                </a:cubicBezTo>
                <a:lnTo>
                  <a:pt x="3820641" y="714974"/>
                </a:lnTo>
                <a:close/>
                <a:moveTo>
                  <a:pt x="726145" y="692631"/>
                </a:moveTo>
                <a:lnTo>
                  <a:pt x="726145" y="703803"/>
                </a:lnTo>
                <a:lnTo>
                  <a:pt x="737317" y="692631"/>
                </a:lnTo>
                <a:cubicBezTo>
                  <a:pt x="729870" y="692631"/>
                  <a:pt x="726145" y="692631"/>
                  <a:pt x="726145" y="692631"/>
                </a:cubicBezTo>
                <a:close/>
                <a:moveTo>
                  <a:pt x="3664241" y="681460"/>
                </a:moveTo>
                <a:cubicBezTo>
                  <a:pt x="3664241" y="681460"/>
                  <a:pt x="3664241" y="685183"/>
                  <a:pt x="3664241" y="692631"/>
                </a:cubicBezTo>
                <a:cubicBezTo>
                  <a:pt x="3656792" y="692631"/>
                  <a:pt x="3653069" y="690769"/>
                  <a:pt x="3653069" y="687044"/>
                </a:cubicBezTo>
                <a:cubicBezTo>
                  <a:pt x="3653069" y="683322"/>
                  <a:pt x="3656792" y="681460"/>
                  <a:pt x="3664241" y="681460"/>
                </a:cubicBezTo>
                <a:close/>
                <a:moveTo>
                  <a:pt x="2848724" y="681460"/>
                </a:moveTo>
                <a:lnTo>
                  <a:pt x="2848724" y="692631"/>
                </a:lnTo>
                <a:cubicBezTo>
                  <a:pt x="2856172" y="692631"/>
                  <a:pt x="2859895" y="688908"/>
                  <a:pt x="2859895" y="681460"/>
                </a:cubicBezTo>
                <a:close/>
                <a:moveTo>
                  <a:pt x="446859" y="670287"/>
                </a:moveTo>
                <a:lnTo>
                  <a:pt x="458031" y="670287"/>
                </a:lnTo>
                <a:lnTo>
                  <a:pt x="446859" y="681460"/>
                </a:lnTo>
                <a:close/>
                <a:moveTo>
                  <a:pt x="3608383" y="647944"/>
                </a:moveTo>
                <a:cubicBezTo>
                  <a:pt x="3608383" y="647944"/>
                  <a:pt x="3612107" y="647944"/>
                  <a:pt x="3619555" y="647944"/>
                </a:cubicBezTo>
                <a:cubicBezTo>
                  <a:pt x="3619555" y="647944"/>
                  <a:pt x="3615831" y="651669"/>
                  <a:pt x="3608383" y="659117"/>
                </a:cubicBezTo>
                <a:close/>
                <a:moveTo>
                  <a:pt x="569745" y="636773"/>
                </a:moveTo>
                <a:lnTo>
                  <a:pt x="558573" y="647944"/>
                </a:lnTo>
                <a:cubicBezTo>
                  <a:pt x="566021" y="647944"/>
                  <a:pt x="569745" y="647944"/>
                  <a:pt x="569745" y="647944"/>
                </a:cubicBezTo>
                <a:cubicBezTo>
                  <a:pt x="569745" y="647944"/>
                  <a:pt x="573469" y="647944"/>
                  <a:pt x="580916" y="647944"/>
                </a:cubicBezTo>
                <a:cubicBezTo>
                  <a:pt x="580916" y="647944"/>
                  <a:pt x="579055" y="646083"/>
                  <a:pt x="575330" y="642360"/>
                </a:cubicBezTo>
                <a:cubicBezTo>
                  <a:pt x="571607" y="638635"/>
                  <a:pt x="569745" y="636773"/>
                  <a:pt x="569745" y="636773"/>
                </a:cubicBezTo>
                <a:close/>
                <a:moveTo>
                  <a:pt x="3485497" y="625603"/>
                </a:moveTo>
                <a:cubicBezTo>
                  <a:pt x="3485497" y="625603"/>
                  <a:pt x="3487359" y="627464"/>
                  <a:pt x="3491082" y="631187"/>
                </a:cubicBezTo>
                <a:cubicBezTo>
                  <a:pt x="3494807" y="634912"/>
                  <a:pt x="3496668" y="636773"/>
                  <a:pt x="3496668" y="636773"/>
                </a:cubicBezTo>
                <a:lnTo>
                  <a:pt x="3485497" y="636773"/>
                </a:lnTo>
                <a:close/>
                <a:moveTo>
                  <a:pt x="469202" y="614430"/>
                </a:moveTo>
                <a:lnTo>
                  <a:pt x="491545" y="625603"/>
                </a:lnTo>
                <a:cubicBezTo>
                  <a:pt x="484097" y="625603"/>
                  <a:pt x="476650" y="625603"/>
                  <a:pt x="469202" y="625603"/>
                </a:cubicBezTo>
                <a:close/>
                <a:moveTo>
                  <a:pt x="3842984" y="603259"/>
                </a:moveTo>
                <a:lnTo>
                  <a:pt x="3854155" y="603259"/>
                </a:lnTo>
                <a:cubicBezTo>
                  <a:pt x="3876498" y="610707"/>
                  <a:pt x="3895117" y="614430"/>
                  <a:pt x="3910012" y="614430"/>
                </a:cubicBezTo>
                <a:cubicBezTo>
                  <a:pt x="3924908" y="621878"/>
                  <a:pt x="3932356" y="625603"/>
                  <a:pt x="3932356" y="625603"/>
                </a:cubicBezTo>
                <a:lnTo>
                  <a:pt x="3943526" y="636773"/>
                </a:lnTo>
                <a:cubicBezTo>
                  <a:pt x="3950974" y="636773"/>
                  <a:pt x="3964008" y="638635"/>
                  <a:pt x="3982627" y="642360"/>
                </a:cubicBezTo>
                <a:cubicBezTo>
                  <a:pt x="4001245" y="646083"/>
                  <a:pt x="4018002" y="651669"/>
                  <a:pt x="4032899" y="659117"/>
                </a:cubicBezTo>
                <a:cubicBezTo>
                  <a:pt x="4047795" y="666565"/>
                  <a:pt x="4053380" y="672150"/>
                  <a:pt x="4049656" y="675874"/>
                </a:cubicBezTo>
                <a:cubicBezTo>
                  <a:pt x="4045932" y="679597"/>
                  <a:pt x="4036622" y="677735"/>
                  <a:pt x="4021727" y="670287"/>
                </a:cubicBezTo>
                <a:cubicBezTo>
                  <a:pt x="4014279" y="670287"/>
                  <a:pt x="4006831" y="666565"/>
                  <a:pt x="3999384" y="659117"/>
                </a:cubicBezTo>
                <a:cubicBezTo>
                  <a:pt x="3991938" y="651669"/>
                  <a:pt x="3988213" y="651669"/>
                  <a:pt x="3988213" y="659117"/>
                </a:cubicBezTo>
                <a:cubicBezTo>
                  <a:pt x="3988213" y="659117"/>
                  <a:pt x="3980765" y="657255"/>
                  <a:pt x="3965870" y="653530"/>
                </a:cubicBezTo>
                <a:cubicBezTo>
                  <a:pt x="3950974" y="649807"/>
                  <a:pt x="3936080" y="646083"/>
                  <a:pt x="3921183" y="642360"/>
                </a:cubicBezTo>
                <a:cubicBezTo>
                  <a:pt x="3906288" y="638635"/>
                  <a:pt x="3898842" y="633050"/>
                  <a:pt x="3898842" y="625603"/>
                </a:cubicBezTo>
                <a:cubicBezTo>
                  <a:pt x="3898842" y="625603"/>
                  <a:pt x="3895117" y="625603"/>
                  <a:pt x="3887669" y="625603"/>
                </a:cubicBezTo>
                <a:cubicBezTo>
                  <a:pt x="3880223" y="625603"/>
                  <a:pt x="3872774" y="625603"/>
                  <a:pt x="3865326" y="625603"/>
                </a:cubicBezTo>
                <a:cubicBezTo>
                  <a:pt x="3850431" y="618155"/>
                  <a:pt x="3839260" y="614430"/>
                  <a:pt x="3831812" y="614430"/>
                </a:cubicBezTo>
                <a:cubicBezTo>
                  <a:pt x="3839260" y="606983"/>
                  <a:pt x="3842984" y="603259"/>
                  <a:pt x="3842984" y="603259"/>
                </a:cubicBezTo>
                <a:close/>
                <a:moveTo>
                  <a:pt x="3407297" y="603259"/>
                </a:moveTo>
                <a:cubicBezTo>
                  <a:pt x="3414745" y="603259"/>
                  <a:pt x="3418468" y="603259"/>
                  <a:pt x="3418468" y="603259"/>
                </a:cubicBezTo>
                <a:lnTo>
                  <a:pt x="3418468" y="614430"/>
                </a:lnTo>
                <a:close/>
                <a:moveTo>
                  <a:pt x="1273548" y="603259"/>
                </a:moveTo>
                <a:lnTo>
                  <a:pt x="1284719" y="614430"/>
                </a:lnTo>
                <a:cubicBezTo>
                  <a:pt x="1292167" y="614430"/>
                  <a:pt x="1295890" y="610707"/>
                  <a:pt x="1295890" y="603259"/>
                </a:cubicBezTo>
                <a:cubicBezTo>
                  <a:pt x="1295890" y="603259"/>
                  <a:pt x="1292167" y="603259"/>
                  <a:pt x="1284719" y="603259"/>
                </a:cubicBezTo>
                <a:cubicBezTo>
                  <a:pt x="1277271" y="603259"/>
                  <a:pt x="1273548" y="603259"/>
                  <a:pt x="1273548" y="603259"/>
                </a:cubicBezTo>
                <a:close/>
                <a:moveTo>
                  <a:pt x="636774" y="603259"/>
                </a:moveTo>
                <a:cubicBezTo>
                  <a:pt x="636774" y="610707"/>
                  <a:pt x="640498" y="614430"/>
                  <a:pt x="647946" y="614430"/>
                </a:cubicBezTo>
                <a:cubicBezTo>
                  <a:pt x="647946" y="606983"/>
                  <a:pt x="647946" y="603259"/>
                  <a:pt x="647946" y="603259"/>
                </a:cubicBezTo>
                <a:close/>
                <a:moveTo>
                  <a:pt x="335144" y="603259"/>
                </a:moveTo>
                <a:cubicBezTo>
                  <a:pt x="342592" y="603259"/>
                  <a:pt x="348178" y="603259"/>
                  <a:pt x="351901" y="603259"/>
                </a:cubicBezTo>
                <a:cubicBezTo>
                  <a:pt x="355625" y="603259"/>
                  <a:pt x="357487" y="606983"/>
                  <a:pt x="357487" y="614430"/>
                </a:cubicBezTo>
                <a:cubicBezTo>
                  <a:pt x="364935" y="614430"/>
                  <a:pt x="368658" y="616293"/>
                  <a:pt x="368658" y="620016"/>
                </a:cubicBezTo>
                <a:cubicBezTo>
                  <a:pt x="368658" y="623740"/>
                  <a:pt x="361212" y="621878"/>
                  <a:pt x="346316" y="614430"/>
                </a:cubicBezTo>
                <a:cubicBezTo>
                  <a:pt x="338869" y="614430"/>
                  <a:pt x="335144" y="610707"/>
                  <a:pt x="335144" y="603259"/>
                </a:cubicBezTo>
                <a:close/>
                <a:moveTo>
                  <a:pt x="279287" y="603259"/>
                </a:moveTo>
                <a:cubicBezTo>
                  <a:pt x="286734" y="603259"/>
                  <a:pt x="294182" y="603259"/>
                  <a:pt x="301630" y="603259"/>
                </a:cubicBezTo>
                <a:lnTo>
                  <a:pt x="290459" y="614430"/>
                </a:lnTo>
                <a:close/>
                <a:moveTo>
                  <a:pt x="212259" y="592087"/>
                </a:moveTo>
                <a:cubicBezTo>
                  <a:pt x="212259" y="592087"/>
                  <a:pt x="215982" y="592087"/>
                  <a:pt x="223429" y="592087"/>
                </a:cubicBezTo>
                <a:cubicBezTo>
                  <a:pt x="230877" y="592087"/>
                  <a:pt x="234602" y="592087"/>
                  <a:pt x="234602" y="592087"/>
                </a:cubicBezTo>
                <a:lnTo>
                  <a:pt x="212259" y="603259"/>
                </a:lnTo>
                <a:cubicBezTo>
                  <a:pt x="212259" y="595812"/>
                  <a:pt x="212259" y="592087"/>
                  <a:pt x="212259" y="592087"/>
                </a:cubicBezTo>
                <a:close/>
                <a:moveTo>
                  <a:pt x="2804038" y="580916"/>
                </a:moveTo>
                <a:cubicBezTo>
                  <a:pt x="2804038" y="580916"/>
                  <a:pt x="2815209" y="584639"/>
                  <a:pt x="2837552" y="592087"/>
                </a:cubicBezTo>
                <a:cubicBezTo>
                  <a:pt x="2859895" y="592087"/>
                  <a:pt x="2871066" y="592087"/>
                  <a:pt x="2871066" y="592087"/>
                </a:cubicBezTo>
                <a:cubicBezTo>
                  <a:pt x="2871066" y="584639"/>
                  <a:pt x="2869206" y="580916"/>
                  <a:pt x="2865481" y="580916"/>
                </a:cubicBezTo>
                <a:cubicBezTo>
                  <a:pt x="2861757" y="580916"/>
                  <a:pt x="2858033" y="580916"/>
                  <a:pt x="2854310" y="580916"/>
                </a:cubicBezTo>
                <a:cubicBezTo>
                  <a:pt x="2850586" y="580916"/>
                  <a:pt x="2845000" y="580916"/>
                  <a:pt x="2837552" y="580916"/>
                </a:cubicBezTo>
                <a:cubicBezTo>
                  <a:pt x="2830104" y="580916"/>
                  <a:pt x="2826381" y="580916"/>
                  <a:pt x="2826381" y="580916"/>
                </a:cubicBezTo>
                <a:close/>
                <a:moveTo>
                  <a:pt x="558573" y="580916"/>
                </a:moveTo>
                <a:lnTo>
                  <a:pt x="547402" y="592087"/>
                </a:lnTo>
                <a:lnTo>
                  <a:pt x="580916" y="592087"/>
                </a:lnTo>
                <a:lnTo>
                  <a:pt x="603260" y="592087"/>
                </a:lnTo>
                <a:lnTo>
                  <a:pt x="614430" y="592087"/>
                </a:lnTo>
                <a:lnTo>
                  <a:pt x="603260" y="580916"/>
                </a:lnTo>
                <a:lnTo>
                  <a:pt x="592089" y="580916"/>
                </a:lnTo>
                <a:cubicBezTo>
                  <a:pt x="592089" y="588364"/>
                  <a:pt x="588364" y="592087"/>
                  <a:pt x="580916" y="592087"/>
                </a:cubicBezTo>
                <a:cubicBezTo>
                  <a:pt x="573469" y="592087"/>
                  <a:pt x="566021" y="588364"/>
                  <a:pt x="558573" y="580916"/>
                </a:cubicBezTo>
                <a:close/>
                <a:moveTo>
                  <a:pt x="2482859" y="573934"/>
                </a:moveTo>
                <a:cubicBezTo>
                  <a:pt x="2480996" y="574865"/>
                  <a:pt x="2480066" y="577193"/>
                  <a:pt x="2480066" y="580916"/>
                </a:cubicBezTo>
                <a:cubicBezTo>
                  <a:pt x="2480066" y="588364"/>
                  <a:pt x="2483790" y="592087"/>
                  <a:pt x="2491238" y="592087"/>
                </a:cubicBezTo>
                <a:cubicBezTo>
                  <a:pt x="2498685" y="592087"/>
                  <a:pt x="2502408" y="590226"/>
                  <a:pt x="2502408" y="586502"/>
                </a:cubicBezTo>
                <a:cubicBezTo>
                  <a:pt x="2502408" y="582778"/>
                  <a:pt x="2498685" y="579055"/>
                  <a:pt x="2491238" y="575330"/>
                </a:cubicBezTo>
                <a:cubicBezTo>
                  <a:pt x="2487513" y="573468"/>
                  <a:pt x="2484720" y="573003"/>
                  <a:pt x="2482859" y="573934"/>
                </a:cubicBezTo>
                <a:close/>
                <a:moveTo>
                  <a:pt x="3764784" y="569745"/>
                </a:moveTo>
                <a:lnTo>
                  <a:pt x="3820641" y="592087"/>
                </a:lnTo>
                <a:cubicBezTo>
                  <a:pt x="3820641" y="599535"/>
                  <a:pt x="3809471" y="599535"/>
                  <a:pt x="3787127" y="592087"/>
                </a:cubicBezTo>
                <a:close/>
                <a:moveTo>
                  <a:pt x="916060" y="569745"/>
                </a:moveTo>
                <a:lnTo>
                  <a:pt x="927232" y="580916"/>
                </a:lnTo>
                <a:lnTo>
                  <a:pt x="938403" y="580916"/>
                </a:lnTo>
                <a:cubicBezTo>
                  <a:pt x="930955" y="573468"/>
                  <a:pt x="923508" y="569745"/>
                  <a:pt x="916060" y="569745"/>
                </a:cubicBezTo>
                <a:close/>
                <a:moveTo>
                  <a:pt x="256944" y="569745"/>
                </a:moveTo>
                <a:lnTo>
                  <a:pt x="268116" y="603259"/>
                </a:lnTo>
                <a:cubicBezTo>
                  <a:pt x="268116" y="618155"/>
                  <a:pt x="268116" y="625603"/>
                  <a:pt x="268116" y="625603"/>
                </a:cubicBezTo>
                <a:cubicBezTo>
                  <a:pt x="268116" y="625603"/>
                  <a:pt x="264391" y="623740"/>
                  <a:pt x="256944" y="620016"/>
                </a:cubicBezTo>
                <a:cubicBezTo>
                  <a:pt x="249496" y="616293"/>
                  <a:pt x="249496" y="610707"/>
                  <a:pt x="256944" y="603259"/>
                </a:cubicBezTo>
                <a:lnTo>
                  <a:pt x="256944" y="580916"/>
                </a:lnTo>
                <a:cubicBezTo>
                  <a:pt x="256944" y="580916"/>
                  <a:pt x="255082" y="579055"/>
                  <a:pt x="251359" y="575330"/>
                </a:cubicBezTo>
                <a:cubicBezTo>
                  <a:pt x="247634" y="571607"/>
                  <a:pt x="249496" y="569745"/>
                  <a:pt x="256944" y="569745"/>
                </a:cubicBezTo>
                <a:close/>
                <a:moveTo>
                  <a:pt x="2859895" y="558573"/>
                </a:moveTo>
                <a:cubicBezTo>
                  <a:pt x="2852447" y="558573"/>
                  <a:pt x="2848724" y="560436"/>
                  <a:pt x="2848724" y="564159"/>
                </a:cubicBezTo>
                <a:cubicBezTo>
                  <a:pt x="2848724" y="567882"/>
                  <a:pt x="2854310" y="569745"/>
                  <a:pt x="2865481" y="569745"/>
                </a:cubicBezTo>
                <a:cubicBezTo>
                  <a:pt x="2876652" y="569745"/>
                  <a:pt x="2882238" y="573468"/>
                  <a:pt x="2882238" y="580916"/>
                </a:cubicBezTo>
                <a:lnTo>
                  <a:pt x="2904582" y="580916"/>
                </a:lnTo>
                <a:cubicBezTo>
                  <a:pt x="2904582" y="573468"/>
                  <a:pt x="2902718" y="569745"/>
                  <a:pt x="2898996" y="569745"/>
                </a:cubicBezTo>
                <a:cubicBezTo>
                  <a:pt x="2895272" y="569745"/>
                  <a:pt x="2893410" y="569745"/>
                  <a:pt x="2893410" y="569745"/>
                </a:cubicBezTo>
                <a:lnTo>
                  <a:pt x="2871066" y="558573"/>
                </a:lnTo>
                <a:cubicBezTo>
                  <a:pt x="2871066" y="558573"/>
                  <a:pt x="2867344" y="558573"/>
                  <a:pt x="2859895" y="558573"/>
                </a:cubicBezTo>
                <a:close/>
                <a:moveTo>
                  <a:pt x="2379523" y="558573"/>
                </a:moveTo>
                <a:cubicBezTo>
                  <a:pt x="2379523" y="558573"/>
                  <a:pt x="2377661" y="560436"/>
                  <a:pt x="2373937" y="564159"/>
                </a:cubicBezTo>
                <a:cubicBezTo>
                  <a:pt x="2370213" y="567882"/>
                  <a:pt x="2372075" y="569745"/>
                  <a:pt x="2379523" y="569745"/>
                </a:cubicBezTo>
                <a:cubicBezTo>
                  <a:pt x="2386970" y="569745"/>
                  <a:pt x="2390694" y="566021"/>
                  <a:pt x="2390694" y="558573"/>
                </a:cubicBezTo>
                <a:cubicBezTo>
                  <a:pt x="2383246" y="558573"/>
                  <a:pt x="2379523" y="558573"/>
                  <a:pt x="2379523" y="558573"/>
                </a:cubicBezTo>
                <a:close/>
                <a:moveTo>
                  <a:pt x="1083632" y="558573"/>
                </a:moveTo>
                <a:cubicBezTo>
                  <a:pt x="1091079" y="558573"/>
                  <a:pt x="1094804" y="562298"/>
                  <a:pt x="1094804" y="569745"/>
                </a:cubicBezTo>
                <a:cubicBezTo>
                  <a:pt x="1094804" y="569745"/>
                  <a:pt x="1091079" y="569745"/>
                  <a:pt x="1083632" y="569745"/>
                </a:cubicBezTo>
                <a:close/>
                <a:moveTo>
                  <a:pt x="647946" y="558573"/>
                </a:moveTo>
                <a:cubicBezTo>
                  <a:pt x="647946" y="566021"/>
                  <a:pt x="647946" y="569745"/>
                  <a:pt x="647946" y="569745"/>
                </a:cubicBezTo>
                <a:lnTo>
                  <a:pt x="659117" y="569745"/>
                </a:lnTo>
                <a:cubicBezTo>
                  <a:pt x="659117" y="562298"/>
                  <a:pt x="655394" y="558573"/>
                  <a:pt x="647946" y="558573"/>
                </a:cubicBezTo>
                <a:close/>
                <a:moveTo>
                  <a:pt x="212259" y="558573"/>
                </a:moveTo>
                <a:lnTo>
                  <a:pt x="223429" y="558573"/>
                </a:lnTo>
                <a:lnTo>
                  <a:pt x="212259" y="569745"/>
                </a:lnTo>
                <a:cubicBezTo>
                  <a:pt x="219706" y="562298"/>
                  <a:pt x="219706" y="558573"/>
                  <a:pt x="212259" y="558573"/>
                </a:cubicBezTo>
                <a:close/>
                <a:moveTo>
                  <a:pt x="1078047" y="547402"/>
                </a:moveTo>
                <a:lnTo>
                  <a:pt x="1058723" y="548609"/>
                </a:lnTo>
                <a:lnTo>
                  <a:pt x="1062686" y="550195"/>
                </a:lnTo>
                <a:cubicBezTo>
                  <a:pt x="1065478" y="552058"/>
                  <a:pt x="1068738" y="554850"/>
                  <a:pt x="1072461" y="558573"/>
                </a:cubicBezTo>
                <a:lnTo>
                  <a:pt x="1061290" y="558573"/>
                </a:lnTo>
                <a:cubicBezTo>
                  <a:pt x="1053842" y="558573"/>
                  <a:pt x="1050118" y="556711"/>
                  <a:pt x="1050118" y="552988"/>
                </a:cubicBezTo>
                <a:lnTo>
                  <a:pt x="1050916" y="550594"/>
                </a:lnTo>
                <a:lnTo>
                  <a:pt x="1044533" y="552988"/>
                </a:lnTo>
                <a:cubicBezTo>
                  <a:pt x="1040808" y="556711"/>
                  <a:pt x="1035222" y="558573"/>
                  <a:pt x="1027776" y="558573"/>
                </a:cubicBezTo>
                <a:cubicBezTo>
                  <a:pt x="1035222" y="558573"/>
                  <a:pt x="1040808" y="560436"/>
                  <a:pt x="1044533" y="564159"/>
                </a:cubicBezTo>
                <a:cubicBezTo>
                  <a:pt x="1048256" y="567882"/>
                  <a:pt x="1050118" y="569745"/>
                  <a:pt x="1050118" y="569745"/>
                </a:cubicBezTo>
                <a:cubicBezTo>
                  <a:pt x="1057565" y="569745"/>
                  <a:pt x="1063152" y="569745"/>
                  <a:pt x="1066875" y="569745"/>
                </a:cubicBezTo>
                <a:cubicBezTo>
                  <a:pt x="1070599" y="569745"/>
                  <a:pt x="1078047" y="571607"/>
                  <a:pt x="1089218" y="575330"/>
                </a:cubicBezTo>
                <a:cubicBezTo>
                  <a:pt x="1100390" y="579055"/>
                  <a:pt x="1113423" y="584639"/>
                  <a:pt x="1128318" y="592087"/>
                </a:cubicBezTo>
                <a:lnTo>
                  <a:pt x="1173005" y="592087"/>
                </a:lnTo>
                <a:lnTo>
                  <a:pt x="1184175" y="592087"/>
                </a:lnTo>
                <a:cubicBezTo>
                  <a:pt x="1228862" y="614430"/>
                  <a:pt x="1251203" y="618155"/>
                  <a:pt x="1251203" y="603259"/>
                </a:cubicBezTo>
                <a:cubicBezTo>
                  <a:pt x="1251203" y="595812"/>
                  <a:pt x="1247480" y="592087"/>
                  <a:pt x="1240033" y="592087"/>
                </a:cubicBezTo>
                <a:lnTo>
                  <a:pt x="1228862" y="592087"/>
                </a:lnTo>
                <a:cubicBezTo>
                  <a:pt x="1228862" y="592087"/>
                  <a:pt x="1225137" y="592087"/>
                  <a:pt x="1217690" y="592087"/>
                </a:cubicBezTo>
                <a:lnTo>
                  <a:pt x="1217690" y="580916"/>
                </a:lnTo>
                <a:cubicBezTo>
                  <a:pt x="1217690" y="580916"/>
                  <a:pt x="1213966" y="579055"/>
                  <a:pt x="1206519" y="575330"/>
                </a:cubicBezTo>
                <a:cubicBezTo>
                  <a:pt x="1199071" y="571607"/>
                  <a:pt x="1191623" y="569745"/>
                  <a:pt x="1184175" y="569745"/>
                </a:cubicBezTo>
                <a:cubicBezTo>
                  <a:pt x="1176728" y="569745"/>
                  <a:pt x="1171143" y="569745"/>
                  <a:pt x="1167418" y="569745"/>
                </a:cubicBezTo>
                <a:cubicBezTo>
                  <a:pt x="1163695" y="569745"/>
                  <a:pt x="1158109" y="566021"/>
                  <a:pt x="1150661" y="558573"/>
                </a:cubicBezTo>
                <a:lnTo>
                  <a:pt x="1128318" y="558573"/>
                </a:lnTo>
                <a:cubicBezTo>
                  <a:pt x="1120870" y="558573"/>
                  <a:pt x="1115284" y="556711"/>
                  <a:pt x="1111561" y="552988"/>
                </a:cubicBezTo>
                <a:cubicBezTo>
                  <a:pt x="1107838" y="549264"/>
                  <a:pt x="1096666" y="547402"/>
                  <a:pt x="1078047" y="547402"/>
                </a:cubicBezTo>
                <a:close/>
                <a:moveTo>
                  <a:pt x="860203" y="547402"/>
                </a:moveTo>
                <a:lnTo>
                  <a:pt x="882546" y="558573"/>
                </a:lnTo>
                <a:lnTo>
                  <a:pt x="893717" y="558573"/>
                </a:lnTo>
                <a:lnTo>
                  <a:pt x="904889" y="558573"/>
                </a:lnTo>
                <a:close/>
                <a:moveTo>
                  <a:pt x="248565" y="541816"/>
                </a:moveTo>
                <a:cubicBezTo>
                  <a:pt x="250427" y="541816"/>
                  <a:pt x="253220" y="543677"/>
                  <a:pt x="256944" y="547402"/>
                </a:cubicBezTo>
                <a:lnTo>
                  <a:pt x="245773" y="547402"/>
                </a:lnTo>
                <a:cubicBezTo>
                  <a:pt x="245773" y="543677"/>
                  <a:pt x="246703" y="541816"/>
                  <a:pt x="248565" y="541816"/>
                </a:cubicBezTo>
                <a:close/>
                <a:moveTo>
                  <a:pt x="2669981" y="536230"/>
                </a:moveTo>
                <a:cubicBezTo>
                  <a:pt x="2669981" y="543677"/>
                  <a:pt x="2692323" y="554850"/>
                  <a:pt x="2737010" y="569745"/>
                </a:cubicBezTo>
                <a:cubicBezTo>
                  <a:pt x="2766799" y="569745"/>
                  <a:pt x="2781695" y="569745"/>
                  <a:pt x="2781695" y="569745"/>
                </a:cubicBezTo>
                <a:cubicBezTo>
                  <a:pt x="2774248" y="562298"/>
                  <a:pt x="2768662" y="558573"/>
                  <a:pt x="2764938" y="558573"/>
                </a:cubicBezTo>
                <a:cubicBezTo>
                  <a:pt x="2761214" y="558573"/>
                  <a:pt x="2755628" y="558573"/>
                  <a:pt x="2748180" y="558573"/>
                </a:cubicBezTo>
                <a:lnTo>
                  <a:pt x="2737010" y="547402"/>
                </a:lnTo>
                <a:cubicBezTo>
                  <a:pt x="2729562" y="547402"/>
                  <a:pt x="2725837" y="547402"/>
                  <a:pt x="2725837" y="547402"/>
                </a:cubicBezTo>
                <a:cubicBezTo>
                  <a:pt x="2725837" y="547402"/>
                  <a:pt x="2718391" y="545539"/>
                  <a:pt x="2703494" y="541816"/>
                </a:cubicBezTo>
                <a:cubicBezTo>
                  <a:pt x="2688599" y="538093"/>
                  <a:pt x="2677428" y="536230"/>
                  <a:pt x="2669981" y="536230"/>
                </a:cubicBezTo>
                <a:close/>
                <a:moveTo>
                  <a:pt x="2290150" y="536230"/>
                </a:moveTo>
                <a:cubicBezTo>
                  <a:pt x="2282703" y="543677"/>
                  <a:pt x="2278979" y="549264"/>
                  <a:pt x="2278979" y="552988"/>
                </a:cubicBezTo>
                <a:cubicBezTo>
                  <a:pt x="2278979" y="556711"/>
                  <a:pt x="2282703" y="554850"/>
                  <a:pt x="2290150" y="547402"/>
                </a:cubicBezTo>
                <a:close/>
                <a:moveTo>
                  <a:pt x="3262069" y="525059"/>
                </a:moveTo>
                <a:cubicBezTo>
                  <a:pt x="3269515" y="525059"/>
                  <a:pt x="3273239" y="525059"/>
                  <a:pt x="3273239" y="525059"/>
                </a:cubicBezTo>
                <a:lnTo>
                  <a:pt x="3262069" y="536230"/>
                </a:lnTo>
                <a:close/>
                <a:moveTo>
                  <a:pt x="2636466" y="525059"/>
                </a:moveTo>
                <a:cubicBezTo>
                  <a:pt x="2629018" y="532507"/>
                  <a:pt x="2625296" y="536230"/>
                  <a:pt x="2625296" y="536230"/>
                </a:cubicBezTo>
                <a:cubicBezTo>
                  <a:pt x="2625296" y="536230"/>
                  <a:pt x="2627157" y="536230"/>
                  <a:pt x="2630880" y="536230"/>
                </a:cubicBezTo>
                <a:cubicBezTo>
                  <a:pt x="2634604" y="536230"/>
                  <a:pt x="2636466" y="532507"/>
                  <a:pt x="2636466" y="525059"/>
                </a:cubicBezTo>
                <a:close/>
                <a:moveTo>
                  <a:pt x="2602952" y="525059"/>
                </a:moveTo>
                <a:lnTo>
                  <a:pt x="2614123" y="536230"/>
                </a:lnTo>
                <a:lnTo>
                  <a:pt x="2614123" y="525059"/>
                </a:lnTo>
                <a:cubicBezTo>
                  <a:pt x="2614123" y="525059"/>
                  <a:pt x="2610400" y="525059"/>
                  <a:pt x="2602952" y="525059"/>
                </a:cubicBezTo>
                <a:close/>
                <a:moveTo>
                  <a:pt x="3563696" y="513888"/>
                </a:moveTo>
                <a:lnTo>
                  <a:pt x="3586040" y="513888"/>
                </a:lnTo>
                <a:lnTo>
                  <a:pt x="3586040" y="525059"/>
                </a:lnTo>
                <a:close/>
                <a:moveTo>
                  <a:pt x="3228553" y="513888"/>
                </a:moveTo>
                <a:cubicBezTo>
                  <a:pt x="3243450" y="521336"/>
                  <a:pt x="3250896" y="525059"/>
                  <a:pt x="3250896" y="525059"/>
                </a:cubicBezTo>
                <a:cubicBezTo>
                  <a:pt x="3250896" y="525059"/>
                  <a:pt x="3243450" y="525059"/>
                  <a:pt x="3228553" y="525059"/>
                </a:cubicBezTo>
                <a:close/>
                <a:moveTo>
                  <a:pt x="2211952" y="513888"/>
                </a:moveTo>
                <a:lnTo>
                  <a:pt x="2234293" y="536230"/>
                </a:lnTo>
                <a:lnTo>
                  <a:pt x="2245465" y="525059"/>
                </a:lnTo>
                <a:close/>
                <a:moveTo>
                  <a:pt x="2524751" y="502716"/>
                </a:moveTo>
                <a:cubicBezTo>
                  <a:pt x="2524751" y="510164"/>
                  <a:pt x="2528476" y="512025"/>
                  <a:pt x="2535923" y="508302"/>
                </a:cubicBezTo>
                <a:cubicBezTo>
                  <a:pt x="2543370" y="504579"/>
                  <a:pt x="2550818" y="506440"/>
                  <a:pt x="2558265" y="513888"/>
                </a:cubicBezTo>
                <a:lnTo>
                  <a:pt x="2569439" y="513888"/>
                </a:lnTo>
                <a:lnTo>
                  <a:pt x="2569439" y="502716"/>
                </a:lnTo>
                <a:cubicBezTo>
                  <a:pt x="2569439" y="502716"/>
                  <a:pt x="2561990" y="502716"/>
                  <a:pt x="2547095" y="502716"/>
                </a:cubicBezTo>
                <a:cubicBezTo>
                  <a:pt x="2539648" y="502716"/>
                  <a:pt x="2534061" y="502716"/>
                  <a:pt x="2530337" y="502716"/>
                </a:cubicBezTo>
                <a:cubicBezTo>
                  <a:pt x="2526613" y="502716"/>
                  <a:pt x="2524751" y="502716"/>
                  <a:pt x="2524751" y="502716"/>
                </a:cubicBezTo>
                <a:close/>
                <a:moveTo>
                  <a:pt x="737317" y="502716"/>
                </a:moveTo>
                <a:cubicBezTo>
                  <a:pt x="737317" y="502716"/>
                  <a:pt x="737317" y="506440"/>
                  <a:pt x="737317" y="513888"/>
                </a:cubicBezTo>
                <a:cubicBezTo>
                  <a:pt x="737317" y="513888"/>
                  <a:pt x="733592" y="513888"/>
                  <a:pt x="726145" y="513888"/>
                </a:cubicBezTo>
                <a:close/>
                <a:moveTo>
                  <a:pt x="815518" y="491545"/>
                </a:moveTo>
                <a:cubicBezTo>
                  <a:pt x="808070" y="491545"/>
                  <a:pt x="808070" y="495268"/>
                  <a:pt x="815518" y="502716"/>
                </a:cubicBezTo>
                <a:cubicBezTo>
                  <a:pt x="822965" y="510164"/>
                  <a:pt x="830413" y="513888"/>
                  <a:pt x="837861" y="513888"/>
                </a:cubicBezTo>
                <a:cubicBezTo>
                  <a:pt x="837861" y="513888"/>
                  <a:pt x="841584" y="513888"/>
                  <a:pt x="849032" y="513888"/>
                </a:cubicBezTo>
                <a:cubicBezTo>
                  <a:pt x="856480" y="513888"/>
                  <a:pt x="863927" y="517611"/>
                  <a:pt x="871375" y="525059"/>
                </a:cubicBezTo>
                <a:lnTo>
                  <a:pt x="916060" y="536230"/>
                </a:lnTo>
                <a:cubicBezTo>
                  <a:pt x="945851" y="536230"/>
                  <a:pt x="957023" y="532507"/>
                  <a:pt x="949576" y="525059"/>
                </a:cubicBezTo>
                <a:cubicBezTo>
                  <a:pt x="949576" y="517611"/>
                  <a:pt x="953299" y="517611"/>
                  <a:pt x="960746" y="525059"/>
                </a:cubicBezTo>
                <a:lnTo>
                  <a:pt x="971919" y="525059"/>
                </a:lnTo>
                <a:cubicBezTo>
                  <a:pt x="971919" y="532507"/>
                  <a:pt x="971919" y="536230"/>
                  <a:pt x="971919" y="536230"/>
                </a:cubicBezTo>
                <a:lnTo>
                  <a:pt x="994260" y="536230"/>
                </a:lnTo>
                <a:lnTo>
                  <a:pt x="983090" y="525059"/>
                </a:lnTo>
                <a:cubicBezTo>
                  <a:pt x="983090" y="525059"/>
                  <a:pt x="979365" y="525059"/>
                  <a:pt x="971919" y="525059"/>
                </a:cubicBezTo>
                <a:cubicBezTo>
                  <a:pt x="964471" y="517611"/>
                  <a:pt x="960746" y="513888"/>
                  <a:pt x="960746" y="513888"/>
                </a:cubicBezTo>
                <a:cubicBezTo>
                  <a:pt x="960746" y="513888"/>
                  <a:pt x="957023" y="513888"/>
                  <a:pt x="949576" y="513888"/>
                </a:cubicBezTo>
                <a:cubicBezTo>
                  <a:pt x="942128" y="513888"/>
                  <a:pt x="938403" y="513888"/>
                  <a:pt x="938403" y="513888"/>
                </a:cubicBezTo>
                <a:cubicBezTo>
                  <a:pt x="938403" y="513888"/>
                  <a:pt x="930955" y="510164"/>
                  <a:pt x="916060" y="502716"/>
                </a:cubicBezTo>
                <a:lnTo>
                  <a:pt x="893717" y="502716"/>
                </a:lnTo>
                <a:cubicBezTo>
                  <a:pt x="893717" y="495268"/>
                  <a:pt x="889994" y="491545"/>
                  <a:pt x="882546" y="491545"/>
                </a:cubicBezTo>
                <a:cubicBezTo>
                  <a:pt x="875098" y="491545"/>
                  <a:pt x="867650" y="491545"/>
                  <a:pt x="860203" y="491545"/>
                </a:cubicBezTo>
                <a:lnTo>
                  <a:pt x="826689" y="491545"/>
                </a:lnTo>
                <a:close/>
                <a:moveTo>
                  <a:pt x="223429" y="491545"/>
                </a:moveTo>
                <a:lnTo>
                  <a:pt x="234602" y="491545"/>
                </a:lnTo>
                <a:cubicBezTo>
                  <a:pt x="242050" y="506440"/>
                  <a:pt x="247634" y="512025"/>
                  <a:pt x="251359" y="508302"/>
                </a:cubicBezTo>
                <a:cubicBezTo>
                  <a:pt x="255082" y="504579"/>
                  <a:pt x="260668" y="504579"/>
                  <a:pt x="268116" y="508302"/>
                </a:cubicBezTo>
                <a:cubicBezTo>
                  <a:pt x="275564" y="512025"/>
                  <a:pt x="279287" y="515750"/>
                  <a:pt x="279287" y="519473"/>
                </a:cubicBezTo>
                <a:cubicBezTo>
                  <a:pt x="279287" y="523197"/>
                  <a:pt x="277425" y="525059"/>
                  <a:pt x="273702" y="525059"/>
                </a:cubicBezTo>
                <a:cubicBezTo>
                  <a:pt x="269977" y="525059"/>
                  <a:pt x="264391" y="525059"/>
                  <a:pt x="256944" y="525059"/>
                </a:cubicBezTo>
                <a:cubicBezTo>
                  <a:pt x="249496" y="517611"/>
                  <a:pt x="243911" y="512025"/>
                  <a:pt x="240187" y="508302"/>
                </a:cubicBezTo>
                <a:cubicBezTo>
                  <a:pt x="236463" y="504579"/>
                  <a:pt x="230877" y="502716"/>
                  <a:pt x="223429" y="502716"/>
                </a:cubicBezTo>
                <a:cubicBezTo>
                  <a:pt x="223429" y="502716"/>
                  <a:pt x="223429" y="500854"/>
                  <a:pt x="223429" y="497129"/>
                </a:cubicBezTo>
                <a:cubicBezTo>
                  <a:pt x="223429" y="493407"/>
                  <a:pt x="223429" y="491545"/>
                  <a:pt x="223429" y="491545"/>
                </a:cubicBezTo>
                <a:close/>
                <a:moveTo>
                  <a:pt x="2368350" y="480372"/>
                </a:moveTo>
                <a:lnTo>
                  <a:pt x="2390694" y="491545"/>
                </a:lnTo>
                <a:cubicBezTo>
                  <a:pt x="2390694" y="484097"/>
                  <a:pt x="2386970" y="480372"/>
                  <a:pt x="2379523" y="480372"/>
                </a:cubicBezTo>
                <a:close/>
                <a:moveTo>
                  <a:pt x="2133751" y="480372"/>
                </a:moveTo>
                <a:cubicBezTo>
                  <a:pt x="2133751" y="480372"/>
                  <a:pt x="2130026" y="484097"/>
                  <a:pt x="2122578" y="491545"/>
                </a:cubicBezTo>
                <a:lnTo>
                  <a:pt x="2133751" y="491545"/>
                </a:lnTo>
                <a:close/>
                <a:moveTo>
                  <a:pt x="636774" y="480372"/>
                </a:moveTo>
                <a:lnTo>
                  <a:pt x="636774" y="491545"/>
                </a:lnTo>
                <a:cubicBezTo>
                  <a:pt x="636774" y="491545"/>
                  <a:pt x="633050" y="491545"/>
                  <a:pt x="625603" y="491545"/>
                </a:cubicBezTo>
                <a:cubicBezTo>
                  <a:pt x="625603" y="484097"/>
                  <a:pt x="629326" y="480372"/>
                  <a:pt x="636774" y="480372"/>
                </a:cubicBezTo>
                <a:close/>
                <a:moveTo>
                  <a:pt x="871375" y="469202"/>
                </a:moveTo>
                <a:cubicBezTo>
                  <a:pt x="878823" y="476649"/>
                  <a:pt x="882546" y="480372"/>
                  <a:pt x="882546" y="480372"/>
                </a:cubicBezTo>
                <a:lnTo>
                  <a:pt x="882546" y="469202"/>
                </a:lnTo>
                <a:close/>
                <a:moveTo>
                  <a:pt x="592089" y="469202"/>
                </a:moveTo>
                <a:lnTo>
                  <a:pt x="625603" y="491545"/>
                </a:lnTo>
                <a:lnTo>
                  <a:pt x="603260" y="491545"/>
                </a:lnTo>
                <a:close/>
                <a:moveTo>
                  <a:pt x="804345" y="458031"/>
                </a:moveTo>
                <a:lnTo>
                  <a:pt x="826689" y="469202"/>
                </a:lnTo>
                <a:cubicBezTo>
                  <a:pt x="826689" y="461754"/>
                  <a:pt x="822965" y="458031"/>
                  <a:pt x="815518" y="458031"/>
                </a:cubicBezTo>
                <a:cubicBezTo>
                  <a:pt x="808070" y="458031"/>
                  <a:pt x="804345" y="458031"/>
                  <a:pt x="804345" y="458031"/>
                </a:cubicBezTo>
                <a:close/>
                <a:moveTo>
                  <a:pt x="2390694" y="446858"/>
                </a:moveTo>
                <a:cubicBezTo>
                  <a:pt x="2390694" y="454306"/>
                  <a:pt x="2386970" y="458031"/>
                  <a:pt x="2379523" y="458031"/>
                </a:cubicBezTo>
                <a:lnTo>
                  <a:pt x="2390694" y="469202"/>
                </a:lnTo>
                <a:cubicBezTo>
                  <a:pt x="2390694" y="469202"/>
                  <a:pt x="2394417" y="469202"/>
                  <a:pt x="2401864" y="469202"/>
                </a:cubicBezTo>
                <a:cubicBezTo>
                  <a:pt x="2409312" y="469202"/>
                  <a:pt x="2413037" y="472925"/>
                  <a:pt x="2413037" y="480372"/>
                </a:cubicBezTo>
                <a:cubicBezTo>
                  <a:pt x="2427932" y="480372"/>
                  <a:pt x="2446551" y="484097"/>
                  <a:pt x="2468894" y="491545"/>
                </a:cubicBezTo>
                <a:cubicBezTo>
                  <a:pt x="2491238" y="498992"/>
                  <a:pt x="2502408" y="502716"/>
                  <a:pt x="2502408" y="502716"/>
                </a:cubicBezTo>
                <a:lnTo>
                  <a:pt x="2513581" y="491545"/>
                </a:lnTo>
                <a:cubicBezTo>
                  <a:pt x="2506133" y="491545"/>
                  <a:pt x="2500547" y="491545"/>
                  <a:pt x="2496824" y="491545"/>
                </a:cubicBezTo>
                <a:cubicBezTo>
                  <a:pt x="2493099" y="491545"/>
                  <a:pt x="2487513" y="491545"/>
                  <a:pt x="2480066" y="491545"/>
                </a:cubicBezTo>
                <a:lnTo>
                  <a:pt x="2468894" y="480372"/>
                </a:lnTo>
                <a:cubicBezTo>
                  <a:pt x="2468894" y="480372"/>
                  <a:pt x="2461446" y="480372"/>
                  <a:pt x="2446551" y="480372"/>
                </a:cubicBezTo>
                <a:cubicBezTo>
                  <a:pt x="2446551" y="480372"/>
                  <a:pt x="2444689" y="478511"/>
                  <a:pt x="2440966" y="474788"/>
                </a:cubicBezTo>
                <a:cubicBezTo>
                  <a:pt x="2437242" y="471063"/>
                  <a:pt x="2431655" y="469202"/>
                  <a:pt x="2424208" y="469202"/>
                </a:cubicBezTo>
                <a:cubicBezTo>
                  <a:pt x="2424208" y="469202"/>
                  <a:pt x="2422346" y="469202"/>
                  <a:pt x="2418623" y="469202"/>
                </a:cubicBezTo>
                <a:cubicBezTo>
                  <a:pt x="2414898" y="469202"/>
                  <a:pt x="2411175" y="465478"/>
                  <a:pt x="2407451" y="458031"/>
                </a:cubicBezTo>
                <a:cubicBezTo>
                  <a:pt x="2403728" y="450583"/>
                  <a:pt x="2398141" y="446858"/>
                  <a:pt x="2390694" y="446858"/>
                </a:cubicBezTo>
                <a:close/>
                <a:moveTo>
                  <a:pt x="2323665" y="446858"/>
                </a:moveTo>
                <a:cubicBezTo>
                  <a:pt x="2316218" y="454306"/>
                  <a:pt x="2316218" y="458031"/>
                  <a:pt x="2323665" y="458031"/>
                </a:cubicBezTo>
                <a:lnTo>
                  <a:pt x="2346007" y="458031"/>
                </a:lnTo>
                <a:cubicBezTo>
                  <a:pt x="2346007" y="450583"/>
                  <a:pt x="2338561" y="446858"/>
                  <a:pt x="2323665" y="446858"/>
                </a:cubicBezTo>
                <a:close/>
                <a:moveTo>
                  <a:pt x="712182" y="430101"/>
                </a:moveTo>
                <a:cubicBezTo>
                  <a:pt x="706595" y="430101"/>
                  <a:pt x="703803" y="431963"/>
                  <a:pt x="703803" y="435688"/>
                </a:cubicBezTo>
                <a:cubicBezTo>
                  <a:pt x="703803" y="443135"/>
                  <a:pt x="705665" y="446858"/>
                  <a:pt x="709388" y="446858"/>
                </a:cubicBezTo>
                <a:cubicBezTo>
                  <a:pt x="713112" y="446858"/>
                  <a:pt x="718698" y="450583"/>
                  <a:pt x="726145" y="458031"/>
                </a:cubicBezTo>
                <a:lnTo>
                  <a:pt x="714974" y="446858"/>
                </a:lnTo>
                <a:lnTo>
                  <a:pt x="726145" y="446858"/>
                </a:lnTo>
                <a:cubicBezTo>
                  <a:pt x="726145" y="454306"/>
                  <a:pt x="729870" y="454306"/>
                  <a:pt x="737317" y="446858"/>
                </a:cubicBezTo>
                <a:cubicBezTo>
                  <a:pt x="744765" y="439411"/>
                  <a:pt x="744765" y="435688"/>
                  <a:pt x="737317" y="435688"/>
                </a:cubicBezTo>
                <a:cubicBezTo>
                  <a:pt x="726145" y="431963"/>
                  <a:pt x="717766" y="430101"/>
                  <a:pt x="712182" y="430101"/>
                </a:cubicBezTo>
                <a:close/>
                <a:moveTo>
                  <a:pt x="402174" y="424515"/>
                </a:moveTo>
                <a:cubicBezTo>
                  <a:pt x="409621" y="431963"/>
                  <a:pt x="415206" y="435688"/>
                  <a:pt x="418931" y="435688"/>
                </a:cubicBezTo>
                <a:cubicBezTo>
                  <a:pt x="422654" y="435688"/>
                  <a:pt x="424517" y="431963"/>
                  <a:pt x="424517" y="424515"/>
                </a:cubicBezTo>
                <a:cubicBezTo>
                  <a:pt x="424517" y="424515"/>
                  <a:pt x="420792" y="424515"/>
                  <a:pt x="413344" y="424515"/>
                </a:cubicBezTo>
                <a:cubicBezTo>
                  <a:pt x="405897" y="424515"/>
                  <a:pt x="402174" y="424515"/>
                  <a:pt x="402174" y="424515"/>
                </a:cubicBezTo>
                <a:close/>
                <a:moveTo>
                  <a:pt x="89372" y="424515"/>
                </a:moveTo>
                <a:cubicBezTo>
                  <a:pt x="89372" y="424515"/>
                  <a:pt x="93096" y="424515"/>
                  <a:pt x="100544" y="424515"/>
                </a:cubicBezTo>
                <a:lnTo>
                  <a:pt x="111715" y="424515"/>
                </a:lnTo>
                <a:lnTo>
                  <a:pt x="100544" y="435688"/>
                </a:lnTo>
                <a:cubicBezTo>
                  <a:pt x="100544" y="435688"/>
                  <a:pt x="98681" y="433825"/>
                  <a:pt x="94958" y="430101"/>
                </a:cubicBezTo>
                <a:cubicBezTo>
                  <a:pt x="91233" y="426378"/>
                  <a:pt x="89372" y="424515"/>
                  <a:pt x="89372" y="424515"/>
                </a:cubicBezTo>
                <a:close/>
                <a:moveTo>
                  <a:pt x="2904582" y="413344"/>
                </a:moveTo>
                <a:lnTo>
                  <a:pt x="2949268" y="424515"/>
                </a:lnTo>
                <a:lnTo>
                  <a:pt x="2926925" y="424515"/>
                </a:lnTo>
                <a:close/>
                <a:moveTo>
                  <a:pt x="100544" y="391001"/>
                </a:moveTo>
                <a:lnTo>
                  <a:pt x="111715" y="391001"/>
                </a:lnTo>
                <a:lnTo>
                  <a:pt x="111715" y="402174"/>
                </a:lnTo>
                <a:cubicBezTo>
                  <a:pt x="104267" y="402174"/>
                  <a:pt x="100544" y="398449"/>
                  <a:pt x="100544" y="391001"/>
                </a:cubicBezTo>
                <a:close/>
                <a:moveTo>
                  <a:pt x="2055550" y="379830"/>
                </a:moveTo>
                <a:cubicBezTo>
                  <a:pt x="2048102" y="379830"/>
                  <a:pt x="2042516" y="381692"/>
                  <a:pt x="2038793" y="385415"/>
                </a:cubicBezTo>
                <a:cubicBezTo>
                  <a:pt x="2035068" y="389139"/>
                  <a:pt x="2033207" y="391001"/>
                  <a:pt x="2033207" y="391001"/>
                </a:cubicBezTo>
                <a:cubicBezTo>
                  <a:pt x="2033207" y="398449"/>
                  <a:pt x="2038793" y="400311"/>
                  <a:pt x="2049964" y="396587"/>
                </a:cubicBezTo>
                <a:cubicBezTo>
                  <a:pt x="2061136" y="392863"/>
                  <a:pt x="2070446" y="394726"/>
                  <a:pt x="2077893" y="402174"/>
                </a:cubicBezTo>
                <a:cubicBezTo>
                  <a:pt x="2085341" y="409621"/>
                  <a:pt x="2090926" y="411483"/>
                  <a:pt x="2094650" y="407758"/>
                </a:cubicBezTo>
                <a:cubicBezTo>
                  <a:pt x="2098374" y="404035"/>
                  <a:pt x="2100235" y="402174"/>
                  <a:pt x="2100235" y="402174"/>
                </a:cubicBezTo>
                <a:cubicBezTo>
                  <a:pt x="2100235" y="387278"/>
                  <a:pt x="2085341" y="379830"/>
                  <a:pt x="2055550" y="379830"/>
                </a:cubicBezTo>
                <a:close/>
                <a:moveTo>
                  <a:pt x="189915" y="379830"/>
                </a:moveTo>
                <a:cubicBezTo>
                  <a:pt x="197363" y="387278"/>
                  <a:pt x="204811" y="391001"/>
                  <a:pt x="212259" y="391001"/>
                </a:cubicBezTo>
                <a:cubicBezTo>
                  <a:pt x="219706" y="391001"/>
                  <a:pt x="223429" y="392863"/>
                  <a:pt x="223429" y="396587"/>
                </a:cubicBezTo>
                <a:cubicBezTo>
                  <a:pt x="223429" y="400311"/>
                  <a:pt x="212259" y="402174"/>
                  <a:pt x="189915" y="402174"/>
                </a:cubicBezTo>
                <a:cubicBezTo>
                  <a:pt x="182468" y="402174"/>
                  <a:pt x="178745" y="398449"/>
                  <a:pt x="178745" y="391001"/>
                </a:cubicBezTo>
                <a:close/>
                <a:moveTo>
                  <a:pt x="307216" y="372848"/>
                </a:moveTo>
                <a:cubicBezTo>
                  <a:pt x="303492" y="373779"/>
                  <a:pt x="301630" y="376106"/>
                  <a:pt x="301630" y="379830"/>
                </a:cubicBezTo>
                <a:cubicBezTo>
                  <a:pt x="301630" y="387278"/>
                  <a:pt x="309078" y="391001"/>
                  <a:pt x="323973" y="391001"/>
                </a:cubicBezTo>
                <a:cubicBezTo>
                  <a:pt x="331421" y="391001"/>
                  <a:pt x="338869" y="394726"/>
                  <a:pt x="346316" y="402174"/>
                </a:cubicBezTo>
                <a:lnTo>
                  <a:pt x="357487" y="391001"/>
                </a:lnTo>
                <a:cubicBezTo>
                  <a:pt x="350039" y="383553"/>
                  <a:pt x="338869" y="377967"/>
                  <a:pt x="323973" y="374244"/>
                </a:cubicBezTo>
                <a:cubicBezTo>
                  <a:pt x="316525" y="372382"/>
                  <a:pt x="310939" y="371917"/>
                  <a:pt x="307216" y="372848"/>
                </a:cubicBezTo>
                <a:close/>
                <a:moveTo>
                  <a:pt x="1999693" y="368658"/>
                </a:moveTo>
                <a:cubicBezTo>
                  <a:pt x="1999693" y="368658"/>
                  <a:pt x="2001554" y="370521"/>
                  <a:pt x="2005279" y="374244"/>
                </a:cubicBezTo>
                <a:cubicBezTo>
                  <a:pt x="2009002" y="377967"/>
                  <a:pt x="2010864" y="379830"/>
                  <a:pt x="2010864" y="379830"/>
                </a:cubicBezTo>
                <a:lnTo>
                  <a:pt x="2010864" y="368658"/>
                </a:lnTo>
                <a:close/>
                <a:moveTo>
                  <a:pt x="402174" y="368658"/>
                </a:moveTo>
                <a:lnTo>
                  <a:pt x="391001" y="379830"/>
                </a:lnTo>
                <a:cubicBezTo>
                  <a:pt x="398449" y="379830"/>
                  <a:pt x="402174" y="379830"/>
                  <a:pt x="402174" y="379830"/>
                </a:cubicBezTo>
                <a:cubicBezTo>
                  <a:pt x="402174" y="379830"/>
                  <a:pt x="405897" y="379830"/>
                  <a:pt x="413344" y="379830"/>
                </a:cubicBezTo>
                <a:close/>
                <a:moveTo>
                  <a:pt x="67028" y="368658"/>
                </a:moveTo>
                <a:cubicBezTo>
                  <a:pt x="81924" y="368658"/>
                  <a:pt x="89372" y="372382"/>
                  <a:pt x="89372" y="379830"/>
                </a:cubicBezTo>
                <a:lnTo>
                  <a:pt x="55858" y="379830"/>
                </a:lnTo>
                <a:cubicBezTo>
                  <a:pt x="55858" y="372382"/>
                  <a:pt x="59581" y="368658"/>
                  <a:pt x="67028" y="368658"/>
                </a:cubicBezTo>
                <a:close/>
                <a:moveTo>
                  <a:pt x="2547095" y="357487"/>
                </a:moveTo>
                <a:cubicBezTo>
                  <a:pt x="2554542" y="357487"/>
                  <a:pt x="2558265" y="357487"/>
                  <a:pt x="2558265" y="357487"/>
                </a:cubicBezTo>
                <a:lnTo>
                  <a:pt x="2558265" y="368658"/>
                </a:lnTo>
                <a:close/>
                <a:moveTo>
                  <a:pt x="351901" y="357487"/>
                </a:moveTo>
                <a:cubicBezTo>
                  <a:pt x="348178" y="357487"/>
                  <a:pt x="350039" y="361210"/>
                  <a:pt x="357487" y="368658"/>
                </a:cubicBezTo>
                <a:lnTo>
                  <a:pt x="368658" y="357487"/>
                </a:lnTo>
                <a:cubicBezTo>
                  <a:pt x="361212" y="357487"/>
                  <a:pt x="355625" y="357487"/>
                  <a:pt x="351901" y="357487"/>
                </a:cubicBezTo>
                <a:close/>
                <a:moveTo>
                  <a:pt x="1977350" y="346316"/>
                </a:moveTo>
                <a:cubicBezTo>
                  <a:pt x="1984797" y="353764"/>
                  <a:pt x="1988522" y="357487"/>
                  <a:pt x="1988522" y="357487"/>
                </a:cubicBezTo>
                <a:cubicBezTo>
                  <a:pt x="1988522" y="357487"/>
                  <a:pt x="1988522" y="353764"/>
                  <a:pt x="1988522" y="346316"/>
                </a:cubicBezTo>
                <a:close/>
                <a:moveTo>
                  <a:pt x="100544" y="346316"/>
                </a:moveTo>
                <a:lnTo>
                  <a:pt x="111715" y="379830"/>
                </a:lnTo>
                <a:cubicBezTo>
                  <a:pt x="104267" y="379830"/>
                  <a:pt x="100544" y="376106"/>
                  <a:pt x="100544" y="368658"/>
                </a:cubicBezTo>
                <a:close/>
                <a:moveTo>
                  <a:pt x="1865635" y="323973"/>
                </a:moveTo>
                <a:lnTo>
                  <a:pt x="1887978" y="335144"/>
                </a:lnTo>
                <a:cubicBezTo>
                  <a:pt x="1887978" y="327696"/>
                  <a:pt x="1884255" y="323973"/>
                  <a:pt x="1876806" y="323973"/>
                </a:cubicBezTo>
                <a:close/>
                <a:moveTo>
                  <a:pt x="167572" y="323973"/>
                </a:moveTo>
                <a:lnTo>
                  <a:pt x="178745" y="323973"/>
                </a:lnTo>
                <a:lnTo>
                  <a:pt x="178745" y="335144"/>
                </a:lnTo>
                <a:cubicBezTo>
                  <a:pt x="171297" y="335144"/>
                  <a:pt x="167572" y="331421"/>
                  <a:pt x="167572" y="323973"/>
                </a:cubicBezTo>
                <a:close/>
                <a:moveTo>
                  <a:pt x="279287" y="312801"/>
                </a:moveTo>
                <a:cubicBezTo>
                  <a:pt x="279287" y="320249"/>
                  <a:pt x="279287" y="323973"/>
                  <a:pt x="279287" y="323973"/>
                </a:cubicBezTo>
                <a:cubicBezTo>
                  <a:pt x="279287" y="323973"/>
                  <a:pt x="283011" y="323973"/>
                  <a:pt x="290459" y="323973"/>
                </a:cubicBezTo>
                <a:lnTo>
                  <a:pt x="301630" y="335144"/>
                </a:lnTo>
                <a:lnTo>
                  <a:pt x="317099" y="342878"/>
                </a:lnTo>
                <a:lnTo>
                  <a:pt x="318387" y="335144"/>
                </a:lnTo>
                <a:cubicBezTo>
                  <a:pt x="322112" y="327696"/>
                  <a:pt x="320250" y="323973"/>
                  <a:pt x="312801" y="323973"/>
                </a:cubicBezTo>
                <a:cubicBezTo>
                  <a:pt x="305355" y="323973"/>
                  <a:pt x="301630" y="322110"/>
                  <a:pt x="301630" y="318387"/>
                </a:cubicBezTo>
                <a:cubicBezTo>
                  <a:pt x="301630" y="314662"/>
                  <a:pt x="297907" y="312801"/>
                  <a:pt x="290459" y="312801"/>
                </a:cubicBezTo>
                <a:cubicBezTo>
                  <a:pt x="283011" y="312801"/>
                  <a:pt x="279287" y="312801"/>
                  <a:pt x="279287" y="312801"/>
                </a:cubicBezTo>
                <a:close/>
                <a:moveTo>
                  <a:pt x="245773" y="301630"/>
                </a:moveTo>
                <a:cubicBezTo>
                  <a:pt x="245773" y="309078"/>
                  <a:pt x="245773" y="312801"/>
                  <a:pt x="245773" y="312801"/>
                </a:cubicBezTo>
                <a:lnTo>
                  <a:pt x="256944" y="312801"/>
                </a:lnTo>
                <a:cubicBezTo>
                  <a:pt x="256944" y="305353"/>
                  <a:pt x="253220" y="301630"/>
                  <a:pt x="245773" y="301630"/>
                </a:cubicBezTo>
                <a:close/>
                <a:moveTo>
                  <a:pt x="167572" y="301630"/>
                </a:moveTo>
                <a:cubicBezTo>
                  <a:pt x="160124" y="301630"/>
                  <a:pt x="154538" y="305353"/>
                  <a:pt x="150815" y="312801"/>
                </a:cubicBezTo>
                <a:cubicBezTo>
                  <a:pt x="147092" y="320249"/>
                  <a:pt x="141506" y="320249"/>
                  <a:pt x="134058" y="312801"/>
                </a:cubicBezTo>
                <a:lnTo>
                  <a:pt x="122886" y="323973"/>
                </a:lnTo>
                <a:cubicBezTo>
                  <a:pt x="137783" y="331421"/>
                  <a:pt x="167572" y="338867"/>
                  <a:pt x="212259" y="346316"/>
                </a:cubicBezTo>
                <a:cubicBezTo>
                  <a:pt x="234602" y="346316"/>
                  <a:pt x="245773" y="348178"/>
                  <a:pt x="245773" y="351901"/>
                </a:cubicBezTo>
                <a:cubicBezTo>
                  <a:pt x="245773" y="355625"/>
                  <a:pt x="249496" y="357487"/>
                  <a:pt x="256944" y="357487"/>
                </a:cubicBezTo>
                <a:cubicBezTo>
                  <a:pt x="264391" y="357487"/>
                  <a:pt x="268116" y="357487"/>
                  <a:pt x="268116" y="357487"/>
                </a:cubicBezTo>
                <a:lnTo>
                  <a:pt x="279287" y="346316"/>
                </a:lnTo>
                <a:cubicBezTo>
                  <a:pt x="271839" y="346316"/>
                  <a:pt x="268116" y="340730"/>
                  <a:pt x="268116" y="329558"/>
                </a:cubicBezTo>
                <a:cubicBezTo>
                  <a:pt x="268116" y="318387"/>
                  <a:pt x="268116" y="312801"/>
                  <a:pt x="268116" y="312801"/>
                </a:cubicBezTo>
                <a:lnTo>
                  <a:pt x="256944" y="323973"/>
                </a:lnTo>
                <a:cubicBezTo>
                  <a:pt x="249496" y="323973"/>
                  <a:pt x="245773" y="327696"/>
                  <a:pt x="245773" y="335144"/>
                </a:cubicBezTo>
                <a:lnTo>
                  <a:pt x="234602" y="335144"/>
                </a:lnTo>
                <a:lnTo>
                  <a:pt x="223429" y="323973"/>
                </a:lnTo>
                <a:lnTo>
                  <a:pt x="189915" y="312801"/>
                </a:lnTo>
                <a:cubicBezTo>
                  <a:pt x="189915" y="312801"/>
                  <a:pt x="186191" y="312801"/>
                  <a:pt x="178745" y="312801"/>
                </a:cubicBezTo>
                <a:cubicBezTo>
                  <a:pt x="171297" y="312801"/>
                  <a:pt x="167572" y="309078"/>
                  <a:pt x="167572" y="301630"/>
                </a:cubicBezTo>
                <a:close/>
                <a:moveTo>
                  <a:pt x="223429" y="290457"/>
                </a:moveTo>
                <a:lnTo>
                  <a:pt x="234602" y="301630"/>
                </a:lnTo>
                <a:lnTo>
                  <a:pt x="234602" y="290457"/>
                </a:lnTo>
                <a:cubicBezTo>
                  <a:pt x="234602" y="290457"/>
                  <a:pt x="230877" y="290457"/>
                  <a:pt x="223429" y="290457"/>
                </a:cubicBezTo>
                <a:close/>
                <a:moveTo>
                  <a:pt x="1999693" y="268116"/>
                </a:moveTo>
                <a:cubicBezTo>
                  <a:pt x="2007140" y="268116"/>
                  <a:pt x="2010864" y="268116"/>
                  <a:pt x="2010864" y="268116"/>
                </a:cubicBezTo>
                <a:lnTo>
                  <a:pt x="2010864" y="279287"/>
                </a:lnTo>
                <a:cubicBezTo>
                  <a:pt x="2003416" y="279287"/>
                  <a:pt x="1999693" y="275563"/>
                  <a:pt x="1999693" y="268116"/>
                </a:cubicBezTo>
                <a:close/>
                <a:moveTo>
                  <a:pt x="167572" y="256943"/>
                </a:moveTo>
                <a:lnTo>
                  <a:pt x="178745" y="290457"/>
                </a:lnTo>
                <a:cubicBezTo>
                  <a:pt x="186191" y="290457"/>
                  <a:pt x="193640" y="286734"/>
                  <a:pt x="201086" y="279287"/>
                </a:cubicBezTo>
                <a:lnTo>
                  <a:pt x="189915" y="268116"/>
                </a:lnTo>
                <a:cubicBezTo>
                  <a:pt x="182468" y="260668"/>
                  <a:pt x="175020" y="256943"/>
                  <a:pt x="167572" y="256943"/>
                </a:cubicBezTo>
                <a:close/>
                <a:moveTo>
                  <a:pt x="111715" y="256943"/>
                </a:moveTo>
                <a:cubicBezTo>
                  <a:pt x="111715" y="256943"/>
                  <a:pt x="122886" y="260668"/>
                  <a:pt x="145229" y="268116"/>
                </a:cubicBezTo>
                <a:cubicBezTo>
                  <a:pt x="145229" y="268116"/>
                  <a:pt x="141506" y="264391"/>
                  <a:pt x="134058" y="256943"/>
                </a:cubicBezTo>
                <a:close/>
                <a:moveTo>
                  <a:pt x="1943836" y="245772"/>
                </a:moveTo>
                <a:lnTo>
                  <a:pt x="1955006" y="245772"/>
                </a:lnTo>
                <a:cubicBezTo>
                  <a:pt x="1955006" y="253220"/>
                  <a:pt x="1955006" y="256943"/>
                  <a:pt x="1955006" y="256943"/>
                </a:cubicBezTo>
                <a:cubicBezTo>
                  <a:pt x="1955006" y="256943"/>
                  <a:pt x="1953145" y="256943"/>
                  <a:pt x="1949420" y="256943"/>
                </a:cubicBezTo>
                <a:cubicBezTo>
                  <a:pt x="1945697" y="256943"/>
                  <a:pt x="1943836" y="253220"/>
                  <a:pt x="1943836" y="245772"/>
                </a:cubicBezTo>
                <a:close/>
                <a:moveTo>
                  <a:pt x="1921492" y="234600"/>
                </a:moveTo>
                <a:lnTo>
                  <a:pt x="1921492" y="245772"/>
                </a:lnTo>
                <a:lnTo>
                  <a:pt x="1910322" y="245772"/>
                </a:lnTo>
                <a:close/>
                <a:moveTo>
                  <a:pt x="1887978" y="223429"/>
                </a:moveTo>
                <a:cubicBezTo>
                  <a:pt x="1902874" y="223429"/>
                  <a:pt x="1910322" y="230877"/>
                  <a:pt x="1910322" y="245772"/>
                </a:cubicBezTo>
                <a:cubicBezTo>
                  <a:pt x="1910322" y="245772"/>
                  <a:pt x="1902874" y="245772"/>
                  <a:pt x="1887978" y="245772"/>
                </a:cubicBezTo>
                <a:cubicBezTo>
                  <a:pt x="1887978" y="238325"/>
                  <a:pt x="1887978" y="234600"/>
                  <a:pt x="1887978" y="234600"/>
                </a:cubicBezTo>
                <a:cubicBezTo>
                  <a:pt x="1887978" y="227153"/>
                  <a:pt x="1887978" y="223429"/>
                  <a:pt x="1887978" y="223429"/>
                </a:cubicBezTo>
                <a:close/>
                <a:moveTo>
                  <a:pt x="11171" y="223429"/>
                </a:moveTo>
                <a:lnTo>
                  <a:pt x="22343" y="223429"/>
                </a:lnTo>
                <a:lnTo>
                  <a:pt x="22343" y="234600"/>
                </a:lnTo>
                <a:cubicBezTo>
                  <a:pt x="14896" y="234600"/>
                  <a:pt x="11171" y="230877"/>
                  <a:pt x="11171" y="223429"/>
                </a:cubicBezTo>
                <a:close/>
                <a:moveTo>
                  <a:pt x="93562" y="219938"/>
                </a:moveTo>
                <a:cubicBezTo>
                  <a:pt x="90768" y="220403"/>
                  <a:pt x="89372" y="221568"/>
                  <a:pt x="89372" y="223429"/>
                </a:cubicBezTo>
                <a:cubicBezTo>
                  <a:pt x="89372" y="223429"/>
                  <a:pt x="93096" y="225291"/>
                  <a:pt x="100544" y="229016"/>
                </a:cubicBezTo>
                <a:cubicBezTo>
                  <a:pt x="107992" y="232739"/>
                  <a:pt x="115438" y="234600"/>
                  <a:pt x="122886" y="234600"/>
                </a:cubicBezTo>
                <a:cubicBezTo>
                  <a:pt x="130335" y="234600"/>
                  <a:pt x="134058" y="234600"/>
                  <a:pt x="134058" y="234600"/>
                </a:cubicBezTo>
                <a:cubicBezTo>
                  <a:pt x="137783" y="234600"/>
                  <a:pt x="142437" y="234600"/>
                  <a:pt x="148023" y="234600"/>
                </a:cubicBezTo>
                <a:lnTo>
                  <a:pt x="156401" y="234600"/>
                </a:lnTo>
                <a:cubicBezTo>
                  <a:pt x="122886" y="223429"/>
                  <a:pt x="101940" y="218541"/>
                  <a:pt x="93562" y="219938"/>
                </a:cubicBezTo>
                <a:close/>
                <a:moveTo>
                  <a:pt x="148023" y="206672"/>
                </a:moveTo>
                <a:cubicBezTo>
                  <a:pt x="146160" y="206672"/>
                  <a:pt x="145229" y="208534"/>
                  <a:pt x="145229" y="212259"/>
                </a:cubicBezTo>
                <a:lnTo>
                  <a:pt x="156401" y="212259"/>
                </a:lnTo>
                <a:cubicBezTo>
                  <a:pt x="152677" y="208534"/>
                  <a:pt x="149884" y="206672"/>
                  <a:pt x="148023" y="206672"/>
                </a:cubicBezTo>
                <a:close/>
                <a:moveTo>
                  <a:pt x="2172851" y="201086"/>
                </a:moveTo>
                <a:cubicBezTo>
                  <a:pt x="2176575" y="201086"/>
                  <a:pt x="2178436" y="202949"/>
                  <a:pt x="2178436" y="206672"/>
                </a:cubicBezTo>
                <a:cubicBezTo>
                  <a:pt x="2178436" y="210396"/>
                  <a:pt x="2174712" y="212259"/>
                  <a:pt x="2167265" y="212259"/>
                </a:cubicBezTo>
                <a:cubicBezTo>
                  <a:pt x="2167265" y="204809"/>
                  <a:pt x="2169126" y="201086"/>
                  <a:pt x="2172851" y="201086"/>
                </a:cubicBezTo>
                <a:close/>
                <a:moveTo>
                  <a:pt x="759660" y="201086"/>
                </a:moveTo>
                <a:cubicBezTo>
                  <a:pt x="759660" y="201086"/>
                  <a:pt x="763383" y="201086"/>
                  <a:pt x="770831" y="201086"/>
                </a:cubicBezTo>
                <a:cubicBezTo>
                  <a:pt x="770831" y="208534"/>
                  <a:pt x="770831" y="212259"/>
                  <a:pt x="770831" y="212259"/>
                </a:cubicBezTo>
                <a:cubicBezTo>
                  <a:pt x="763383" y="212259"/>
                  <a:pt x="759660" y="212259"/>
                  <a:pt x="759660" y="212259"/>
                </a:cubicBezTo>
                <a:cubicBezTo>
                  <a:pt x="759660" y="212259"/>
                  <a:pt x="759660" y="208534"/>
                  <a:pt x="759660" y="201086"/>
                </a:cubicBezTo>
                <a:close/>
                <a:moveTo>
                  <a:pt x="212259" y="201086"/>
                </a:moveTo>
                <a:lnTo>
                  <a:pt x="212259" y="212259"/>
                </a:lnTo>
                <a:lnTo>
                  <a:pt x="223429" y="212259"/>
                </a:lnTo>
                <a:lnTo>
                  <a:pt x="234602" y="212259"/>
                </a:lnTo>
                <a:cubicBezTo>
                  <a:pt x="227154" y="204809"/>
                  <a:pt x="221568" y="201086"/>
                  <a:pt x="217843" y="201086"/>
                </a:cubicBezTo>
                <a:cubicBezTo>
                  <a:pt x="214120" y="201086"/>
                  <a:pt x="212259" y="201086"/>
                  <a:pt x="212259" y="201086"/>
                </a:cubicBezTo>
                <a:close/>
                <a:moveTo>
                  <a:pt x="692631" y="189915"/>
                </a:moveTo>
                <a:lnTo>
                  <a:pt x="748488" y="212259"/>
                </a:lnTo>
                <a:cubicBezTo>
                  <a:pt x="748488" y="212259"/>
                  <a:pt x="746627" y="212259"/>
                  <a:pt x="742902" y="212259"/>
                </a:cubicBezTo>
                <a:cubicBezTo>
                  <a:pt x="739179" y="212259"/>
                  <a:pt x="733592" y="212259"/>
                  <a:pt x="726145" y="212259"/>
                </a:cubicBezTo>
                <a:cubicBezTo>
                  <a:pt x="711249" y="204809"/>
                  <a:pt x="700079" y="197363"/>
                  <a:pt x="692631" y="189915"/>
                </a:cubicBezTo>
                <a:close/>
                <a:moveTo>
                  <a:pt x="322577" y="171761"/>
                </a:moveTo>
                <a:cubicBezTo>
                  <a:pt x="325369" y="170831"/>
                  <a:pt x="327696" y="171297"/>
                  <a:pt x="329559" y="173158"/>
                </a:cubicBezTo>
                <a:cubicBezTo>
                  <a:pt x="333282" y="176881"/>
                  <a:pt x="335144" y="180606"/>
                  <a:pt x="335144" y="184329"/>
                </a:cubicBezTo>
                <a:cubicBezTo>
                  <a:pt x="335144" y="188052"/>
                  <a:pt x="338869" y="189915"/>
                  <a:pt x="346316" y="189915"/>
                </a:cubicBezTo>
                <a:lnTo>
                  <a:pt x="323973" y="189915"/>
                </a:lnTo>
                <a:cubicBezTo>
                  <a:pt x="323973" y="189915"/>
                  <a:pt x="320250" y="189915"/>
                  <a:pt x="312801" y="189915"/>
                </a:cubicBezTo>
                <a:cubicBezTo>
                  <a:pt x="305355" y="189915"/>
                  <a:pt x="301630" y="189915"/>
                  <a:pt x="301630" y="189915"/>
                </a:cubicBezTo>
                <a:cubicBezTo>
                  <a:pt x="294182" y="189915"/>
                  <a:pt x="290459" y="189915"/>
                  <a:pt x="290459" y="189915"/>
                </a:cubicBezTo>
                <a:lnTo>
                  <a:pt x="312801" y="178743"/>
                </a:lnTo>
                <a:cubicBezTo>
                  <a:pt x="316525" y="175020"/>
                  <a:pt x="319783" y="172693"/>
                  <a:pt x="322577" y="171761"/>
                </a:cubicBezTo>
                <a:close/>
                <a:moveTo>
                  <a:pt x="1117147" y="156400"/>
                </a:moveTo>
                <a:lnTo>
                  <a:pt x="1117147" y="167572"/>
                </a:lnTo>
                <a:lnTo>
                  <a:pt x="1128318" y="167572"/>
                </a:lnTo>
                <a:cubicBezTo>
                  <a:pt x="1128318" y="160124"/>
                  <a:pt x="1124595" y="156400"/>
                  <a:pt x="1117147" y="156400"/>
                </a:cubicBezTo>
                <a:close/>
                <a:moveTo>
                  <a:pt x="1798607" y="145229"/>
                </a:moveTo>
                <a:cubicBezTo>
                  <a:pt x="1798607" y="145229"/>
                  <a:pt x="1802330" y="145229"/>
                  <a:pt x="1809778" y="145229"/>
                </a:cubicBezTo>
                <a:cubicBezTo>
                  <a:pt x="1809778" y="152677"/>
                  <a:pt x="1806055" y="156400"/>
                  <a:pt x="1798607" y="156400"/>
                </a:cubicBezTo>
                <a:cubicBezTo>
                  <a:pt x="1798607" y="148952"/>
                  <a:pt x="1798607" y="145229"/>
                  <a:pt x="1798607" y="145229"/>
                </a:cubicBezTo>
                <a:close/>
                <a:moveTo>
                  <a:pt x="1631035" y="145229"/>
                </a:moveTo>
                <a:lnTo>
                  <a:pt x="1619863" y="156400"/>
                </a:lnTo>
                <a:cubicBezTo>
                  <a:pt x="1627311" y="163849"/>
                  <a:pt x="1631035" y="167572"/>
                  <a:pt x="1631035" y="167572"/>
                </a:cubicBezTo>
                <a:cubicBezTo>
                  <a:pt x="1638483" y="167572"/>
                  <a:pt x="1642206" y="163849"/>
                  <a:pt x="1642206" y="156400"/>
                </a:cubicBezTo>
                <a:cubicBezTo>
                  <a:pt x="1642206" y="156400"/>
                  <a:pt x="1640344" y="156400"/>
                  <a:pt x="1636620" y="156400"/>
                </a:cubicBezTo>
                <a:cubicBezTo>
                  <a:pt x="1632897" y="156400"/>
                  <a:pt x="1631035" y="152677"/>
                  <a:pt x="1631035" y="145229"/>
                </a:cubicBezTo>
                <a:close/>
                <a:moveTo>
                  <a:pt x="1832121" y="134058"/>
                </a:moveTo>
                <a:lnTo>
                  <a:pt x="1887978" y="145229"/>
                </a:lnTo>
                <a:cubicBezTo>
                  <a:pt x="1895426" y="152677"/>
                  <a:pt x="1899149" y="156400"/>
                  <a:pt x="1899149" y="156400"/>
                </a:cubicBezTo>
                <a:lnTo>
                  <a:pt x="1910322" y="167572"/>
                </a:lnTo>
                <a:lnTo>
                  <a:pt x="1921492" y="178743"/>
                </a:lnTo>
                <a:lnTo>
                  <a:pt x="1910322" y="178743"/>
                </a:lnTo>
                <a:lnTo>
                  <a:pt x="1921492" y="189915"/>
                </a:lnTo>
                <a:lnTo>
                  <a:pt x="1921492" y="212259"/>
                </a:lnTo>
                <a:cubicBezTo>
                  <a:pt x="1921492" y="212259"/>
                  <a:pt x="1925216" y="212259"/>
                  <a:pt x="1932663" y="212259"/>
                </a:cubicBezTo>
                <a:cubicBezTo>
                  <a:pt x="1940112" y="219706"/>
                  <a:pt x="1943836" y="227153"/>
                  <a:pt x="1943836" y="234600"/>
                </a:cubicBezTo>
                <a:cubicBezTo>
                  <a:pt x="1936388" y="242048"/>
                  <a:pt x="1928940" y="242048"/>
                  <a:pt x="1921492" y="234600"/>
                </a:cubicBezTo>
                <a:lnTo>
                  <a:pt x="1910322" y="223429"/>
                </a:lnTo>
                <a:cubicBezTo>
                  <a:pt x="1910322" y="223429"/>
                  <a:pt x="1910322" y="219706"/>
                  <a:pt x="1910322" y="212259"/>
                </a:cubicBezTo>
                <a:cubicBezTo>
                  <a:pt x="1910322" y="204809"/>
                  <a:pt x="1906597" y="201086"/>
                  <a:pt x="1899149" y="201086"/>
                </a:cubicBezTo>
                <a:cubicBezTo>
                  <a:pt x="1899149" y="193639"/>
                  <a:pt x="1895426" y="189915"/>
                  <a:pt x="1887978" y="189915"/>
                </a:cubicBezTo>
                <a:lnTo>
                  <a:pt x="1876806" y="189915"/>
                </a:lnTo>
                <a:lnTo>
                  <a:pt x="1865635" y="189915"/>
                </a:lnTo>
                <a:cubicBezTo>
                  <a:pt x="1865635" y="189915"/>
                  <a:pt x="1865635" y="186192"/>
                  <a:pt x="1865635" y="178743"/>
                </a:cubicBezTo>
                <a:cubicBezTo>
                  <a:pt x="1858187" y="178743"/>
                  <a:pt x="1850740" y="175020"/>
                  <a:pt x="1843292" y="167572"/>
                </a:cubicBezTo>
                <a:lnTo>
                  <a:pt x="1865635" y="167572"/>
                </a:lnTo>
                <a:lnTo>
                  <a:pt x="1876806" y="167572"/>
                </a:lnTo>
                <a:cubicBezTo>
                  <a:pt x="1876806" y="167572"/>
                  <a:pt x="1880531" y="167572"/>
                  <a:pt x="1887978" y="167572"/>
                </a:cubicBezTo>
                <a:cubicBezTo>
                  <a:pt x="1887978" y="160124"/>
                  <a:pt x="1884255" y="156400"/>
                  <a:pt x="1876806" y="156400"/>
                </a:cubicBezTo>
                <a:close/>
                <a:moveTo>
                  <a:pt x="1798607" y="122886"/>
                </a:moveTo>
                <a:lnTo>
                  <a:pt x="1809778" y="122886"/>
                </a:lnTo>
                <a:cubicBezTo>
                  <a:pt x="1809778" y="130335"/>
                  <a:pt x="1809778" y="134058"/>
                  <a:pt x="1809778" y="134058"/>
                </a:cubicBezTo>
                <a:cubicBezTo>
                  <a:pt x="1809778" y="126609"/>
                  <a:pt x="1806055" y="122886"/>
                  <a:pt x="1798607" y="122886"/>
                </a:cubicBezTo>
                <a:close/>
                <a:moveTo>
                  <a:pt x="748488" y="122886"/>
                </a:moveTo>
                <a:lnTo>
                  <a:pt x="759660" y="122886"/>
                </a:lnTo>
                <a:lnTo>
                  <a:pt x="770831" y="122886"/>
                </a:lnTo>
                <a:cubicBezTo>
                  <a:pt x="770831" y="130335"/>
                  <a:pt x="767108" y="134058"/>
                  <a:pt x="759660" y="134058"/>
                </a:cubicBezTo>
                <a:cubicBezTo>
                  <a:pt x="752213" y="134058"/>
                  <a:pt x="748488" y="130335"/>
                  <a:pt x="748488" y="122886"/>
                </a:cubicBezTo>
                <a:close/>
                <a:moveTo>
                  <a:pt x="2066721" y="89371"/>
                </a:moveTo>
                <a:cubicBezTo>
                  <a:pt x="2066721" y="89371"/>
                  <a:pt x="2070446" y="93095"/>
                  <a:pt x="2077893" y="100542"/>
                </a:cubicBezTo>
                <a:lnTo>
                  <a:pt x="2077893" y="111715"/>
                </a:lnTo>
                <a:cubicBezTo>
                  <a:pt x="2070446" y="111715"/>
                  <a:pt x="2066721" y="107992"/>
                  <a:pt x="2066721" y="100542"/>
                </a:cubicBezTo>
                <a:close/>
                <a:moveTo>
                  <a:pt x="1742750" y="67028"/>
                </a:moveTo>
                <a:lnTo>
                  <a:pt x="1753921" y="78201"/>
                </a:lnTo>
                <a:cubicBezTo>
                  <a:pt x="1746473" y="78201"/>
                  <a:pt x="1742750" y="78201"/>
                  <a:pt x="1742750" y="78201"/>
                </a:cubicBezTo>
                <a:cubicBezTo>
                  <a:pt x="1742750" y="78201"/>
                  <a:pt x="1739025" y="78201"/>
                  <a:pt x="1731577" y="78201"/>
                </a:cubicBezTo>
                <a:cubicBezTo>
                  <a:pt x="1731577" y="70751"/>
                  <a:pt x="1735300" y="67028"/>
                  <a:pt x="1742750" y="67028"/>
                </a:cubicBezTo>
                <a:close/>
                <a:moveTo>
                  <a:pt x="1036153" y="61444"/>
                </a:moveTo>
                <a:cubicBezTo>
                  <a:pt x="1038016" y="61444"/>
                  <a:pt x="1038947" y="63305"/>
                  <a:pt x="1038947" y="67028"/>
                </a:cubicBezTo>
                <a:lnTo>
                  <a:pt x="1050118" y="89371"/>
                </a:lnTo>
                <a:cubicBezTo>
                  <a:pt x="1050118" y="89371"/>
                  <a:pt x="1050118" y="93095"/>
                  <a:pt x="1050118" y="100542"/>
                </a:cubicBezTo>
                <a:cubicBezTo>
                  <a:pt x="1042670" y="100542"/>
                  <a:pt x="1035222" y="96819"/>
                  <a:pt x="1027776" y="89371"/>
                </a:cubicBezTo>
                <a:lnTo>
                  <a:pt x="1027776" y="67028"/>
                </a:lnTo>
                <a:cubicBezTo>
                  <a:pt x="1031499" y="63305"/>
                  <a:pt x="1034291" y="61444"/>
                  <a:pt x="1036153" y="61444"/>
                </a:cubicBezTo>
                <a:close/>
                <a:moveTo>
                  <a:pt x="1061290" y="55857"/>
                </a:moveTo>
                <a:cubicBezTo>
                  <a:pt x="1061290" y="55857"/>
                  <a:pt x="1065013" y="55857"/>
                  <a:pt x="1072461" y="55857"/>
                </a:cubicBezTo>
                <a:lnTo>
                  <a:pt x="1105975" y="67028"/>
                </a:lnTo>
                <a:lnTo>
                  <a:pt x="1150661" y="89371"/>
                </a:lnTo>
                <a:cubicBezTo>
                  <a:pt x="1158109" y="89371"/>
                  <a:pt x="1163695" y="89371"/>
                  <a:pt x="1167418" y="89371"/>
                </a:cubicBezTo>
                <a:cubicBezTo>
                  <a:pt x="1171143" y="89371"/>
                  <a:pt x="1169280" y="85648"/>
                  <a:pt x="1161832" y="78201"/>
                </a:cubicBezTo>
                <a:lnTo>
                  <a:pt x="1173005" y="78201"/>
                </a:lnTo>
                <a:lnTo>
                  <a:pt x="1184175" y="78201"/>
                </a:lnTo>
                <a:lnTo>
                  <a:pt x="1195348" y="78201"/>
                </a:lnTo>
                <a:cubicBezTo>
                  <a:pt x="1210242" y="85648"/>
                  <a:pt x="1221414" y="89371"/>
                  <a:pt x="1228862" y="89371"/>
                </a:cubicBezTo>
                <a:cubicBezTo>
                  <a:pt x="1236309" y="89371"/>
                  <a:pt x="1243757" y="89371"/>
                  <a:pt x="1251203" y="89371"/>
                </a:cubicBezTo>
                <a:cubicBezTo>
                  <a:pt x="1258653" y="89371"/>
                  <a:pt x="1262376" y="89371"/>
                  <a:pt x="1262376" y="89371"/>
                </a:cubicBezTo>
                <a:cubicBezTo>
                  <a:pt x="1269824" y="96819"/>
                  <a:pt x="1279133" y="100542"/>
                  <a:pt x="1290305" y="100542"/>
                </a:cubicBezTo>
                <a:cubicBezTo>
                  <a:pt x="1301476" y="100542"/>
                  <a:pt x="1310785" y="104267"/>
                  <a:pt x="1318233" y="111715"/>
                </a:cubicBezTo>
                <a:cubicBezTo>
                  <a:pt x="1325681" y="111715"/>
                  <a:pt x="1331267" y="113576"/>
                  <a:pt x="1334990" y="117301"/>
                </a:cubicBezTo>
                <a:cubicBezTo>
                  <a:pt x="1338715" y="121024"/>
                  <a:pt x="1344300" y="122886"/>
                  <a:pt x="1351747" y="122886"/>
                </a:cubicBezTo>
                <a:cubicBezTo>
                  <a:pt x="1366643" y="122886"/>
                  <a:pt x="1377814" y="122886"/>
                  <a:pt x="1385263" y="122886"/>
                </a:cubicBezTo>
                <a:lnTo>
                  <a:pt x="1452291" y="145229"/>
                </a:lnTo>
                <a:cubicBezTo>
                  <a:pt x="1459739" y="145229"/>
                  <a:pt x="1467186" y="148952"/>
                  <a:pt x="1474634" y="156400"/>
                </a:cubicBezTo>
                <a:cubicBezTo>
                  <a:pt x="1482082" y="156400"/>
                  <a:pt x="1491391" y="158263"/>
                  <a:pt x="1502562" y="161986"/>
                </a:cubicBezTo>
                <a:cubicBezTo>
                  <a:pt x="1513734" y="165709"/>
                  <a:pt x="1530491" y="167572"/>
                  <a:pt x="1552835" y="167572"/>
                </a:cubicBezTo>
                <a:cubicBezTo>
                  <a:pt x="1575178" y="167572"/>
                  <a:pt x="1586349" y="167572"/>
                  <a:pt x="1586349" y="167572"/>
                </a:cubicBezTo>
                <a:lnTo>
                  <a:pt x="1597520" y="178743"/>
                </a:lnTo>
                <a:cubicBezTo>
                  <a:pt x="1597520" y="171295"/>
                  <a:pt x="1599383" y="167572"/>
                  <a:pt x="1603106" y="167572"/>
                </a:cubicBezTo>
                <a:cubicBezTo>
                  <a:pt x="1606829" y="167572"/>
                  <a:pt x="1608690" y="167572"/>
                  <a:pt x="1608690" y="167572"/>
                </a:cubicBezTo>
                <a:cubicBezTo>
                  <a:pt x="1616140" y="160124"/>
                  <a:pt x="1612415" y="156400"/>
                  <a:pt x="1597520" y="156400"/>
                </a:cubicBezTo>
                <a:cubicBezTo>
                  <a:pt x="1590072" y="148952"/>
                  <a:pt x="1582624" y="145229"/>
                  <a:pt x="1575178" y="145229"/>
                </a:cubicBezTo>
                <a:cubicBezTo>
                  <a:pt x="1560282" y="145229"/>
                  <a:pt x="1550972" y="141506"/>
                  <a:pt x="1547248" y="134058"/>
                </a:cubicBezTo>
                <a:cubicBezTo>
                  <a:pt x="1543525" y="126609"/>
                  <a:pt x="1552835" y="122886"/>
                  <a:pt x="1575178" y="122886"/>
                </a:cubicBezTo>
                <a:cubicBezTo>
                  <a:pt x="1604967" y="115438"/>
                  <a:pt x="1608690" y="107992"/>
                  <a:pt x="1586349" y="100542"/>
                </a:cubicBezTo>
                <a:cubicBezTo>
                  <a:pt x="1578901" y="100542"/>
                  <a:pt x="1575178" y="98681"/>
                  <a:pt x="1575178" y="94958"/>
                </a:cubicBezTo>
                <a:cubicBezTo>
                  <a:pt x="1575178" y="91235"/>
                  <a:pt x="1575178" y="89371"/>
                  <a:pt x="1575178" y="89371"/>
                </a:cubicBezTo>
                <a:cubicBezTo>
                  <a:pt x="1575178" y="89371"/>
                  <a:pt x="1575178" y="85648"/>
                  <a:pt x="1575178" y="78201"/>
                </a:cubicBezTo>
                <a:lnTo>
                  <a:pt x="1541662" y="78201"/>
                </a:lnTo>
                <a:cubicBezTo>
                  <a:pt x="1541662" y="85648"/>
                  <a:pt x="1539801" y="89371"/>
                  <a:pt x="1536076" y="89371"/>
                </a:cubicBezTo>
                <a:cubicBezTo>
                  <a:pt x="1532353" y="89371"/>
                  <a:pt x="1530491" y="87508"/>
                  <a:pt x="1530491" y="83785"/>
                </a:cubicBezTo>
                <a:cubicBezTo>
                  <a:pt x="1530491" y="80062"/>
                  <a:pt x="1534214" y="74477"/>
                  <a:pt x="1541662" y="67028"/>
                </a:cubicBezTo>
                <a:lnTo>
                  <a:pt x="1608690" y="67028"/>
                </a:lnTo>
                <a:cubicBezTo>
                  <a:pt x="1608690" y="67028"/>
                  <a:pt x="1612415" y="67028"/>
                  <a:pt x="1619863" y="67028"/>
                </a:cubicBezTo>
                <a:cubicBezTo>
                  <a:pt x="1627311" y="67028"/>
                  <a:pt x="1640344" y="68891"/>
                  <a:pt x="1658963" y="72614"/>
                </a:cubicBezTo>
                <a:cubicBezTo>
                  <a:pt x="1677582" y="76338"/>
                  <a:pt x="1690616" y="78201"/>
                  <a:pt x="1698063" y="78201"/>
                </a:cubicBezTo>
                <a:cubicBezTo>
                  <a:pt x="1705511" y="78201"/>
                  <a:pt x="1712959" y="78201"/>
                  <a:pt x="1720406" y="78201"/>
                </a:cubicBezTo>
                <a:lnTo>
                  <a:pt x="1753921" y="89371"/>
                </a:lnTo>
                <a:lnTo>
                  <a:pt x="1753921" y="100542"/>
                </a:lnTo>
                <a:cubicBezTo>
                  <a:pt x="1746473" y="107992"/>
                  <a:pt x="1753921" y="119163"/>
                  <a:pt x="1776264" y="134058"/>
                </a:cubicBezTo>
                <a:cubicBezTo>
                  <a:pt x="1783712" y="148952"/>
                  <a:pt x="1787435" y="160124"/>
                  <a:pt x="1787435" y="167572"/>
                </a:cubicBezTo>
                <a:cubicBezTo>
                  <a:pt x="1787435" y="175020"/>
                  <a:pt x="1787435" y="178743"/>
                  <a:pt x="1787435" y="178743"/>
                </a:cubicBezTo>
                <a:cubicBezTo>
                  <a:pt x="1794882" y="178743"/>
                  <a:pt x="1804192" y="182466"/>
                  <a:pt x="1815364" y="189915"/>
                </a:cubicBezTo>
                <a:cubicBezTo>
                  <a:pt x="1826535" y="197363"/>
                  <a:pt x="1835844" y="201086"/>
                  <a:pt x="1843292" y="201086"/>
                </a:cubicBezTo>
                <a:cubicBezTo>
                  <a:pt x="1880531" y="201086"/>
                  <a:pt x="1899149" y="204809"/>
                  <a:pt x="1899149" y="212259"/>
                </a:cubicBezTo>
                <a:lnTo>
                  <a:pt x="1865635" y="212259"/>
                </a:lnTo>
                <a:cubicBezTo>
                  <a:pt x="1858187" y="212259"/>
                  <a:pt x="1854464" y="212259"/>
                  <a:pt x="1854464" y="212259"/>
                </a:cubicBezTo>
                <a:lnTo>
                  <a:pt x="1854464" y="223429"/>
                </a:lnTo>
                <a:lnTo>
                  <a:pt x="1843292" y="223429"/>
                </a:lnTo>
                <a:lnTo>
                  <a:pt x="1832121" y="212259"/>
                </a:lnTo>
                <a:cubicBezTo>
                  <a:pt x="1824673" y="204809"/>
                  <a:pt x="1817226" y="204809"/>
                  <a:pt x="1809778" y="212259"/>
                </a:cubicBezTo>
                <a:cubicBezTo>
                  <a:pt x="1809778" y="204809"/>
                  <a:pt x="1806055" y="201086"/>
                  <a:pt x="1798607" y="201086"/>
                </a:cubicBezTo>
                <a:cubicBezTo>
                  <a:pt x="1791158" y="201086"/>
                  <a:pt x="1787435" y="202949"/>
                  <a:pt x="1787435" y="206672"/>
                </a:cubicBezTo>
                <a:cubicBezTo>
                  <a:pt x="1787435" y="210396"/>
                  <a:pt x="1783712" y="212259"/>
                  <a:pt x="1776264" y="212259"/>
                </a:cubicBezTo>
                <a:lnTo>
                  <a:pt x="1765091" y="212259"/>
                </a:lnTo>
                <a:cubicBezTo>
                  <a:pt x="1765091" y="227153"/>
                  <a:pt x="1787435" y="242048"/>
                  <a:pt x="1832121" y="256943"/>
                </a:cubicBezTo>
                <a:cubicBezTo>
                  <a:pt x="1854464" y="264391"/>
                  <a:pt x="1871221" y="269977"/>
                  <a:pt x="1882392" y="273700"/>
                </a:cubicBezTo>
                <a:cubicBezTo>
                  <a:pt x="1893564" y="277425"/>
                  <a:pt x="1902874" y="279287"/>
                  <a:pt x="1910322" y="279287"/>
                </a:cubicBezTo>
                <a:cubicBezTo>
                  <a:pt x="1910322" y="279287"/>
                  <a:pt x="1914045" y="279287"/>
                  <a:pt x="1921492" y="279287"/>
                </a:cubicBezTo>
                <a:cubicBezTo>
                  <a:pt x="1943836" y="294182"/>
                  <a:pt x="1962454" y="297905"/>
                  <a:pt x="1977350" y="290457"/>
                </a:cubicBezTo>
                <a:lnTo>
                  <a:pt x="1988522" y="290457"/>
                </a:lnTo>
                <a:lnTo>
                  <a:pt x="1988522" y="301630"/>
                </a:lnTo>
                <a:cubicBezTo>
                  <a:pt x="1995968" y="301630"/>
                  <a:pt x="2001554" y="301630"/>
                  <a:pt x="2005279" y="301630"/>
                </a:cubicBezTo>
                <a:cubicBezTo>
                  <a:pt x="2009002" y="301630"/>
                  <a:pt x="2010864" y="301630"/>
                  <a:pt x="2010864" y="301630"/>
                </a:cubicBezTo>
                <a:lnTo>
                  <a:pt x="2033207" y="312801"/>
                </a:lnTo>
                <a:lnTo>
                  <a:pt x="2055550" y="312801"/>
                </a:lnTo>
                <a:cubicBezTo>
                  <a:pt x="2055550" y="312801"/>
                  <a:pt x="2062998" y="312801"/>
                  <a:pt x="2077893" y="312801"/>
                </a:cubicBezTo>
                <a:cubicBezTo>
                  <a:pt x="2085341" y="312801"/>
                  <a:pt x="2092789" y="314662"/>
                  <a:pt x="2100235" y="318387"/>
                </a:cubicBezTo>
                <a:cubicBezTo>
                  <a:pt x="2107684" y="322110"/>
                  <a:pt x="2111407" y="323973"/>
                  <a:pt x="2111407" y="323973"/>
                </a:cubicBezTo>
                <a:lnTo>
                  <a:pt x="2100235" y="312801"/>
                </a:lnTo>
                <a:cubicBezTo>
                  <a:pt x="2077893" y="297905"/>
                  <a:pt x="2062998" y="286734"/>
                  <a:pt x="2055550" y="279287"/>
                </a:cubicBezTo>
                <a:cubicBezTo>
                  <a:pt x="2048102" y="271839"/>
                  <a:pt x="2044378" y="268116"/>
                  <a:pt x="2044378" y="268116"/>
                </a:cubicBezTo>
                <a:cubicBezTo>
                  <a:pt x="2036930" y="268116"/>
                  <a:pt x="2029484" y="264391"/>
                  <a:pt x="2022036" y="256943"/>
                </a:cubicBezTo>
                <a:cubicBezTo>
                  <a:pt x="2014588" y="256943"/>
                  <a:pt x="2009002" y="255082"/>
                  <a:pt x="2005279" y="251357"/>
                </a:cubicBezTo>
                <a:cubicBezTo>
                  <a:pt x="2001554" y="247634"/>
                  <a:pt x="1995968" y="245772"/>
                  <a:pt x="1988522" y="245772"/>
                </a:cubicBezTo>
                <a:cubicBezTo>
                  <a:pt x="1981073" y="230877"/>
                  <a:pt x="1977350" y="223429"/>
                  <a:pt x="1977350" y="223429"/>
                </a:cubicBezTo>
                <a:lnTo>
                  <a:pt x="2010864" y="234600"/>
                </a:lnTo>
                <a:cubicBezTo>
                  <a:pt x="2010864" y="234600"/>
                  <a:pt x="2012727" y="234600"/>
                  <a:pt x="2016450" y="234600"/>
                </a:cubicBezTo>
                <a:cubicBezTo>
                  <a:pt x="2020173" y="234600"/>
                  <a:pt x="2029484" y="238325"/>
                  <a:pt x="2044378" y="245772"/>
                </a:cubicBezTo>
                <a:cubicBezTo>
                  <a:pt x="2051827" y="245772"/>
                  <a:pt x="2055550" y="245772"/>
                  <a:pt x="2055550" y="245772"/>
                </a:cubicBezTo>
                <a:lnTo>
                  <a:pt x="2077893" y="256943"/>
                </a:lnTo>
                <a:cubicBezTo>
                  <a:pt x="2085341" y="249496"/>
                  <a:pt x="2089064" y="249496"/>
                  <a:pt x="2089064" y="256943"/>
                </a:cubicBezTo>
                <a:cubicBezTo>
                  <a:pt x="2089064" y="256943"/>
                  <a:pt x="2087203" y="258805"/>
                  <a:pt x="2083480" y="262529"/>
                </a:cubicBezTo>
                <a:cubicBezTo>
                  <a:pt x="2079755" y="266253"/>
                  <a:pt x="2081616" y="268116"/>
                  <a:pt x="2089064" y="268116"/>
                </a:cubicBezTo>
                <a:cubicBezTo>
                  <a:pt x="2096512" y="268116"/>
                  <a:pt x="2100235" y="268116"/>
                  <a:pt x="2100235" y="268116"/>
                </a:cubicBezTo>
                <a:cubicBezTo>
                  <a:pt x="2100235" y="268116"/>
                  <a:pt x="2102098" y="269977"/>
                  <a:pt x="2105821" y="273700"/>
                </a:cubicBezTo>
                <a:cubicBezTo>
                  <a:pt x="2109546" y="277425"/>
                  <a:pt x="2113269" y="279287"/>
                  <a:pt x="2116992" y="279287"/>
                </a:cubicBezTo>
                <a:cubicBezTo>
                  <a:pt x="2120717" y="279287"/>
                  <a:pt x="2126303" y="279287"/>
                  <a:pt x="2133751" y="279287"/>
                </a:cubicBezTo>
                <a:cubicBezTo>
                  <a:pt x="2133751" y="286734"/>
                  <a:pt x="2137474" y="288596"/>
                  <a:pt x="2144921" y="284873"/>
                </a:cubicBezTo>
                <a:cubicBezTo>
                  <a:pt x="2152370" y="281148"/>
                  <a:pt x="2156094" y="283010"/>
                  <a:pt x="2156094" y="290457"/>
                </a:cubicBezTo>
                <a:lnTo>
                  <a:pt x="2178436" y="290457"/>
                </a:lnTo>
                <a:lnTo>
                  <a:pt x="2200779" y="312801"/>
                </a:lnTo>
                <a:cubicBezTo>
                  <a:pt x="2193331" y="312801"/>
                  <a:pt x="2193331" y="316525"/>
                  <a:pt x="2200779" y="323973"/>
                </a:cubicBezTo>
                <a:cubicBezTo>
                  <a:pt x="2230570" y="346316"/>
                  <a:pt x="2252913" y="350039"/>
                  <a:pt x="2267809" y="335144"/>
                </a:cubicBezTo>
                <a:cubicBezTo>
                  <a:pt x="2267809" y="335144"/>
                  <a:pt x="2269670" y="337005"/>
                  <a:pt x="2273393" y="340730"/>
                </a:cubicBezTo>
                <a:cubicBezTo>
                  <a:pt x="2277118" y="344453"/>
                  <a:pt x="2278979" y="346316"/>
                  <a:pt x="2278979" y="346316"/>
                </a:cubicBezTo>
                <a:cubicBezTo>
                  <a:pt x="2286427" y="353764"/>
                  <a:pt x="2297598" y="357487"/>
                  <a:pt x="2312493" y="357487"/>
                </a:cubicBezTo>
                <a:cubicBezTo>
                  <a:pt x="2327389" y="357487"/>
                  <a:pt x="2338561" y="363073"/>
                  <a:pt x="2346007" y="374244"/>
                </a:cubicBezTo>
                <a:cubicBezTo>
                  <a:pt x="2353455" y="385415"/>
                  <a:pt x="2359041" y="389139"/>
                  <a:pt x="2362766" y="385415"/>
                </a:cubicBezTo>
                <a:cubicBezTo>
                  <a:pt x="2366489" y="381692"/>
                  <a:pt x="2375798" y="379830"/>
                  <a:pt x="2390694" y="379830"/>
                </a:cubicBezTo>
                <a:lnTo>
                  <a:pt x="2457722" y="391001"/>
                </a:lnTo>
                <a:cubicBezTo>
                  <a:pt x="2487513" y="398449"/>
                  <a:pt x="2502408" y="405897"/>
                  <a:pt x="2502408" y="413344"/>
                </a:cubicBezTo>
                <a:cubicBezTo>
                  <a:pt x="2502408" y="413344"/>
                  <a:pt x="2506133" y="413344"/>
                  <a:pt x="2513581" y="413344"/>
                </a:cubicBezTo>
                <a:cubicBezTo>
                  <a:pt x="2521027" y="413344"/>
                  <a:pt x="2528476" y="417068"/>
                  <a:pt x="2535923" y="424515"/>
                </a:cubicBezTo>
                <a:cubicBezTo>
                  <a:pt x="2550818" y="424515"/>
                  <a:pt x="2565714" y="426378"/>
                  <a:pt x="2580609" y="430101"/>
                </a:cubicBezTo>
                <a:cubicBezTo>
                  <a:pt x="2595505" y="433825"/>
                  <a:pt x="2606675" y="437549"/>
                  <a:pt x="2614123" y="441272"/>
                </a:cubicBezTo>
                <a:cubicBezTo>
                  <a:pt x="2621571" y="444997"/>
                  <a:pt x="2632743" y="446858"/>
                  <a:pt x="2647637" y="446858"/>
                </a:cubicBezTo>
                <a:cubicBezTo>
                  <a:pt x="2655085" y="446858"/>
                  <a:pt x="2668118" y="450583"/>
                  <a:pt x="2686737" y="458031"/>
                </a:cubicBezTo>
                <a:cubicBezTo>
                  <a:pt x="2705357" y="465478"/>
                  <a:pt x="2729562" y="469202"/>
                  <a:pt x="2759353" y="469202"/>
                </a:cubicBezTo>
                <a:cubicBezTo>
                  <a:pt x="2774248" y="476649"/>
                  <a:pt x="2789142" y="482235"/>
                  <a:pt x="2804038" y="485959"/>
                </a:cubicBezTo>
                <a:cubicBezTo>
                  <a:pt x="2818933" y="489682"/>
                  <a:pt x="2830104" y="491545"/>
                  <a:pt x="2837552" y="491545"/>
                </a:cubicBezTo>
                <a:cubicBezTo>
                  <a:pt x="2845000" y="491545"/>
                  <a:pt x="2852447" y="491545"/>
                  <a:pt x="2859895" y="491545"/>
                </a:cubicBezTo>
                <a:lnTo>
                  <a:pt x="2904582" y="502716"/>
                </a:lnTo>
                <a:lnTo>
                  <a:pt x="2938096" y="513888"/>
                </a:lnTo>
                <a:cubicBezTo>
                  <a:pt x="2945543" y="513888"/>
                  <a:pt x="2956714" y="515750"/>
                  <a:pt x="2971610" y="519473"/>
                </a:cubicBezTo>
                <a:cubicBezTo>
                  <a:pt x="2986505" y="523197"/>
                  <a:pt x="3003263" y="526920"/>
                  <a:pt x="3021882" y="530645"/>
                </a:cubicBezTo>
                <a:cubicBezTo>
                  <a:pt x="3040501" y="534368"/>
                  <a:pt x="3055396" y="538093"/>
                  <a:pt x="3066567" y="541816"/>
                </a:cubicBezTo>
                <a:cubicBezTo>
                  <a:pt x="3077738" y="545539"/>
                  <a:pt x="3087049" y="547402"/>
                  <a:pt x="3094496" y="547402"/>
                </a:cubicBezTo>
                <a:lnTo>
                  <a:pt x="3105667" y="536230"/>
                </a:lnTo>
                <a:cubicBezTo>
                  <a:pt x="3105667" y="543677"/>
                  <a:pt x="3109392" y="547402"/>
                  <a:pt x="3116838" y="547402"/>
                </a:cubicBezTo>
                <a:cubicBezTo>
                  <a:pt x="3116838" y="547402"/>
                  <a:pt x="3120563" y="547402"/>
                  <a:pt x="3128011" y="547402"/>
                </a:cubicBezTo>
                <a:cubicBezTo>
                  <a:pt x="3135458" y="547402"/>
                  <a:pt x="3142906" y="551125"/>
                  <a:pt x="3150352" y="558573"/>
                </a:cubicBezTo>
                <a:cubicBezTo>
                  <a:pt x="3165249" y="566021"/>
                  <a:pt x="3180143" y="569745"/>
                  <a:pt x="3195039" y="569745"/>
                </a:cubicBezTo>
                <a:cubicBezTo>
                  <a:pt x="3195039" y="569745"/>
                  <a:pt x="3196900" y="569745"/>
                  <a:pt x="3200625" y="569745"/>
                </a:cubicBezTo>
                <a:cubicBezTo>
                  <a:pt x="3204349" y="569745"/>
                  <a:pt x="3206211" y="573468"/>
                  <a:pt x="3206211" y="580916"/>
                </a:cubicBezTo>
                <a:cubicBezTo>
                  <a:pt x="3206211" y="580916"/>
                  <a:pt x="3209934" y="580916"/>
                  <a:pt x="3217382" y="580916"/>
                </a:cubicBezTo>
                <a:lnTo>
                  <a:pt x="3228553" y="580916"/>
                </a:lnTo>
                <a:lnTo>
                  <a:pt x="3239725" y="580916"/>
                </a:lnTo>
                <a:cubicBezTo>
                  <a:pt x="3239725" y="580916"/>
                  <a:pt x="3245310" y="582778"/>
                  <a:pt x="3256483" y="586502"/>
                </a:cubicBezTo>
                <a:cubicBezTo>
                  <a:pt x="3267653" y="590226"/>
                  <a:pt x="3280688" y="593950"/>
                  <a:pt x="3295582" y="597673"/>
                </a:cubicBezTo>
                <a:cubicBezTo>
                  <a:pt x="3310479" y="601398"/>
                  <a:pt x="3321649" y="606983"/>
                  <a:pt x="3329096" y="614430"/>
                </a:cubicBezTo>
                <a:lnTo>
                  <a:pt x="3340267" y="603259"/>
                </a:lnTo>
                <a:cubicBezTo>
                  <a:pt x="3347715" y="603259"/>
                  <a:pt x="3351440" y="603259"/>
                  <a:pt x="3351440" y="603259"/>
                </a:cubicBezTo>
                <a:lnTo>
                  <a:pt x="3362611" y="614430"/>
                </a:lnTo>
                <a:lnTo>
                  <a:pt x="3463154" y="636773"/>
                </a:lnTo>
                <a:lnTo>
                  <a:pt x="3574869" y="670287"/>
                </a:lnTo>
                <a:lnTo>
                  <a:pt x="3574869" y="659117"/>
                </a:lnTo>
                <a:cubicBezTo>
                  <a:pt x="3582316" y="659117"/>
                  <a:pt x="3589299" y="660513"/>
                  <a:pt x="3595816" y="663305"/>
                </a:cubicBezTo>
                <a:lnTo>
                  <a:pt x="3605901" y="670287"/>
                </a:lnTo>
                <a:lnTo>
                  <a:pt x="3613969" y="675874"/>
                </a:lnTo>
                <a:cubicBezTo>
                  <a:pt x="3625140" y="687044"/>
                  <a:pt x="3638174" y="696354"/>
                  <a:pt x="3653069" y="703803"/>
                </a:cubicBezTo>
                <a:cubicBezTo>
                  <a:pt x="3675413" y="703803"/>
                  <a:pt x="3690308" y="705665"/>
                  <a:pt x="3697754" y="709388"/>
                </a:cubicBezTo>
                <a:cubicBezTo>
                  <a:pt x="3705202" y="713112"/>
                  <a:pt x="3708927" y="718697"/>
                  <a:pt x="3708927" y="726145"/>
                </a:cubicBezTo>
                <a:lnTo>
                  <a:pt x="3742441" y="737317"/>
                </a:lnTo>
                <a:cubicBezTo>
                  <a:pt x="3749889" y="737317"/>
                  <a:pt x="3762922" y="742902"/>
                  <a:pt x="3781541" y="754074"/>
                </a:cubicBezTo>
                <a:cubicBezTo>
                  <a:pt x="3800160" y="765245"/>
                  <a:pt x="3816916" y="770831"/>
                  <a:pt x="3831812" y="770831"/>
                </a:cubicBezTo>
                <a:cubicBezTo>
                  <a:pt x="3846707" y="770831"/>
                  <a:pt x="3856017" y="772693"/>
                  <a:pt x="3859741" y="776417"/>
                </a:cubicBezTo>
                <a:cubicBezTo>
                  <a:pt x="3863464" y="780140"/>
                  <a:pt x="3872774" y="782002"/>
                  <a:pt x="3887669" y="782002"/>
                </a:cubicBezTo>
                <a:cubicBezTo>
                  <a:pt x="3902565" y="782002"/>
                  <a:pt x="3911874" y="785727"/>
                  <a:pt x="3915599" y="793174"/>
                </a:cubicBezTo>
                <a:cubicBezTo>
                  <a:pt x="3919322" y="800622"/>
                  <a:pt x="3924908" y="804345"/>
                  <a:pt x="3932356" y="804345"/>
                </a:cubicBezTo>
                <a:lnTo>
                  <a:pt x="3977042" y="815518"/>
                </a:lnTo>
                <a:cubicBezTo>
                  <a:pt x="3991938" y="822965"/>
                  <a:pt x="4004970" y="826688"/>
                  <a:pt x="4016141" y="826688"/>
                </a:cubicBezTo>
                <a:cubicBezTo>
                  <a:pt x="4027313" y="826688"/>
                  <a:pt x="4034761" y="826688"/>
                  <a:pt x="4038484" y="826688"/>
                </a:cubicBezTo>
                <a:cubicBezTo>
                  <a:pt x="4042209" y="826688"/>
                  <a:pt x="4045932" y="828550"/>
                  <a:pt x="4049656" y="832275"/>
                </a:cubicBezTo>
                <a:cubicBezTo>
                  <a:pt x="4053380" y="835998"/>
                  <a:pt x="4055241" y="837859"/>
                  <a:pt x="4055241" y="837859"/>
                </a:cubicBezTo>
                <a:cubicBezTo>
                  <a:pt x="4055241" y="837859"/>
                  <a:pt x="4062689" y="841584"/>
                  <a:pt x="4077585" y="849032"/>
                </a:cubicBezTo>
                <a:cubicBezTo>
                  <a:pt x="4092480" y="856480"/>
                  <a:pt x="4101790" y="860202"/>
                  <a:pt x="4105514" y="860202"/>
                </a:cubicBezTo>
                <a:cubicBezTo>
                  <a:pt x="4109237" y="860202"/>
                  <a:pt x="4116684" y="863927"/>
                  <a:pt x="4127857" y="871375"/>
                </a:cubicBezTo>
                <a:cubicBezTo>
                  <a:pt x="4139028" y="878823"/>
                  <a:pt x="4148337" y="882546"/>
                  <a:pt x="4155785" y="882546"/>
                </a:cubicBezTo>
                <a:cubicBezTo>
                  <a:pt x="4155785" y="882546"/>
                  <a:pt x="4157647" y="882546"/>
                  <a:pt x="4161372" y="882546"/>
                </a:cubicBezTo>
                <a:cubicBezTo>
                  <a:pt x="4165096" y="882546"/>
                  <a:pt x="4170680" y="886269"/>
                  <a:pt x="4178128" y="893717"/>
                </a:cubicBezTo>
                <a:cubicBezTo>
                  <a:pt x="4185576" y="893717"/>
                  <a:pt x="4193024" y="893717"/>
                  <a:pt x="4200471" y="893717"/>
                </a:cubicBezTo>
                <a:cubicBezTo>
                  <a:pt x="4207918" y="893717"/>
                  <a:pt x="4219090" y="897441"/>
                  <a:pt x="4233985" y="904889"/>
                </a:cubicBezTo>
                <a:cubicBezTo>
                  <a:pt x="4271224" y="919784"/>
                  <a:pt x="4293567" y="927232"/>
                  <a:pt x="4301013" y="927232"/>
                </a:cubicBezTo>
                <a:cubicBezTo>
                  <a:pt x="4308461" y="927232"/>
                  <a:pt x="4308461" y="923508"/>
                  <a:pt x="4301013" y="916060"/>
                </a:cubicBezTo>
                <a:lnTo>
                  <a:pt x="4312186" y="916060"/>
                </a:lnTo>
                <a:lnTo>
                  <a:pt x="4312186" y="927232"/>
                </a:lnTo>
                <a:cubicBezTo>
                  <a:pt x="4312186" y="927232"/>
                  <a:pt x="4314047" y="930955"/>
                  <a:pt x="4317770" y="938403"/>
                </a:cubicBezTo>
                <a:cubicBezTo>
                  <a:pt x="4321495" y="945851"/>
                  <a:pt x="4327081" y="945851"/>
                  <a:pt x="4334529" y="938403"/>
                </a:cubicBezTo>
                <a:lnTo>
                  <a:pt x="4334529" y="927232"/>
                </a:lnTo>
                <a:cubicBezTo>
                  <a:pt x="4327081" y="927232"/>
                  <a:pt x="4323357" y="925369"/>
                  <a:pt x="4323357" y="921646"/>
                </a:cubicBezTo>
                <a:cubicBezTo>
                  <a:pt x="4323357" y="917923"/>
                  <a:pt x="4327081" y="916060"/>
                  <a:pt x="4334529" y="916060"/>
                </a:cubicBezTo>
                <a:lnTo>
                  <a:pt x="4345700" y="916060"/>
                </a:lnTo>
                <a:lnTo>
                  <a:pt x="4356871" y="916060"/>
                </a:lnTo>
                <a:cubicBezTo>
                  <a:pt x="4356871" y="916060"/>
                  <a:pt x="4358732" y="917923"/>
                  <a:pt x="4362457" y="921646"/>
                </a:cubicBezTo>
                <a:cubicBezTo>
                  <a:pt x="4366182" y="925369"/>
                  <a:pt x="4368043" y="927232"/>
                  <a:pt x="4368043" y="927232"/>
                </a:cubicBezTo>
                <a:cubicBezTo>
                  <a:pt x="4382939" y="927232"/>
                  <a:pt x="4390386" y="934680"/>
                  <a:pt x="4390386" y="949574"/>
                </a:cubicBezTo>
                <a:cubicBezTo>
                  <a:pt x="4397833" y="949574"/>
                  <a:pt x="4401557" y="953298"/>
                  <a:pt x="4401557" y="960746"/>
                </a:cubicBezTo>
                <a:lnTo>
                  <a:pt x="4412728" y="983089"/>
                </a:lnTo>
                <a:lnTo>
                  <a:pt x="4435071" y="971917"/>
                </a:lnTo>
                <a:cubicBezTo>
                  <a:pt x="4427623" y="964469"/>
                  <a:pt x="4427623" y="960746"/>
                  <a:pt x="4435071" y="960746"/>
                </a:cubicBezTo>
                <a:cubicBezTo>
                  <a:pt x="4442519" y="968194"/>
                  <a:pt x="4446244" y="971917"/>
                  <a:pt x="4446244" y="971917"/>
                </a:cubicBezTo>
                <a:cubicBezTo>
                  <a:pt x="4446244" y="979365"/>
                  <a:pt x="4457414" y="983089"/>
                  <a:pt x="4479758" y="983089"/>
                </a:cubicBezTo>
                <a:lnTo>
                  <a:pt x="4502101" y="971917"/>
                </a:lnTo>
                <a:cubicBezTo>
                  <a:pt x="4502101" y="964469"/>
                  <a:pt x="4496515" y="955160"/>
                  <a:pt x="4485344" y="943989"/>
                </a:cubicBezTo>
                <a:cubicBezTo>
                  <a:pt x="4474171" y="932817"/>
                  <a:pt x="4468585" y="927232"/>
                  <a:pt x="4468585" y="927232"/>
                </a:cubicBezTo>
                <a:cubicBezTo>
                  <a:pt x="4461139" y="927232"/>
                  <a:pt x="4457414" y="927232"/>
                  <a:pt x="4457414" y="927232"/>
                </a:cubicBezTo>
                <a:cubicBezTo>
                  <a:pt x="4457414" y="927232"/>
                  <a:pt x="4457414" y="923508"/>
                  <a:pt x="4457414" y="916060"/>
                </a:cubicBezTo>
                <a:cubicBezTo>
                  <a:pt x="4457414" y="916060"/>
                  <a:pt x="4455553" y="916060"/>
                  <a:pt x="4451828" y="916060"/>
                </a:cubicBezTo>
                <a:cubicBezTo>
                  <a:pt x="4448105" y="916060"/>
                  <a:pt x="4438796" y="912337"/>
                  <a:pt x="4423900" y="904889"/>
                </a:cubicBezTo>
                <a:lnTo>
                  <a:pt x="4412728" y="882546"/>
                </a:lnTo>
                <a:lnTo>
                  <a:pt x="4423900" y="882546"/>
                </a:lnTo>
                <a:cubicBezTo>
                  <a:pt x="4431348" y="882546"/>
                  <a:pt x="4435071" y="886269"/>
                  <a:pt x="4435071" y="893717"/>
                </a:cubicBezTo>
                <a:lnTo>
                  <a:pt x="4468585" y="904889"/>
                </a:lnTo>
                <a:cubicBezTo>
                  <a:pt x="4483481" y="912337"/>
                  <a:pt x="4494654" y="919784"/>
                  <a:pt x="4502101" y="927232"/>
                </a:cubicBezTo>
                <a:cubicBezTo>
                  <a:pt x="4509548" y="934680"/>
                  <a:pt x="4520720" y="945851"/>
                  <a:pt x="4535615" y="960746"/>
                </a:cubicBezTo>
                <a:cubicBezTo>
                  <a:pt x="4543063" y="968194"/>
                  <a:pt x="4548647" y="975642"/>
                  <a:pt x="4552372" y="983089"/>
                </a:cubicBezTo>
                <a:cubicBezTo>
                  <a:pt x="4556097" y="990537"/>
                  <a:pt x="4557958" y="994260"/>
                  <a:pt x="4557958" y="994260"/>
                </a:cubicBezTo>
                <a:lnTo>
                  <a:pt x="4557958" y="1005431"/>
                </a:lnTo>
                <a:cubicBezTo>
                  <a:pt x="4565405" y="1012880"/>
                  <a:pt x="4569129" y="1012880"/>
                  <a:pt x="4569129" y="1005431"/>
                </a:cubicBezTo>
                <a:lnTo>
                  <a:pt x="4613815" y="1016603"/>
                </a:lnTo>
                <a:cubicBezTo>
                  <a:pt x="4606368" y="1016603"/>
                  <a:pt x="4600782" y="1016603"/>
                  <a:pt x="4597058" y="1016603"/>
                </a:cubicBezTo>
                <a:cubicBezTo>
                  <a:pt x="4593334" y="1016603"/>
                  <a:pt x="4591472" y="1016603"/>
                  <a:pt x="4591472" y="1016603"/>
                </a:cubicBezTo>
                <a:cubicBezTo>
                  <a:pt x="4584024" y="1009156"/>
                  <a:pt x="4580300" y="1009156"/>
                  <a:pt x="4580300" y="1016603"/>
                </a:cubicBezTo>
                <a:cubicBezTo>
                  <a:pt x="4580300" y="1024051"/>
                  <a:pt x="4580300" y="1027774"/>
                  <a:pt x="4580300" y="1027774"/>
                </a:cubicBezTo>
                <a:cubicBezTo>
                  <a:pt x="4587748" y="1027774"/>
                  <a:pt x="4598920" y="1031499"/>
                  <a:pt x="4613815" y="1038947"/>
                </a:cubicBezTo>
                <a:cubicBezTo>
                  <a:pt x="4673396" y="1061290"/>
                  <a:pt x="4703187" y="1068738"/>
                  <a:pt x="4703187" y="1061290"/>
                </a:cubicBezTo>
                <a:cubicBezTo>
                  <a:pt x="4703187" y="1061290"/>
                  <a:pt x="4699462" y="1059427"/>
                  <a:pt x="4692016" y="1055704"/>
                </a:cubicBezTo>
                <a:cubicBezTo>
                  <a:pt x="4684568" y="1051979"/>
                  <a:pt x="4680844" y="1050118"/>
                  <a:pt x="4680844" y="1050118"/>
                </a:cubicBezTo>
                <a:lnTo>
                  <a:pt x="4703187" y="1050118"/>
                </a:lnTo>
                <a:cubicBezTo>
                  <a:pt x="4710634" y="1050118"/>
                  <a:pt x="4716219" y="1051979"/>
                  <a:pt x="4719944" y="1055704"/>
                </a:cubicBezTo>
                <a:cubicBezTo>
                  <a:pt x="4723668" y="1059427"/>
                  <a:pt x="4725530" y="1061290"/>
                  <a:pt x="4725530" y="1061290"/>
                </a:cubicBezTo>
                <a:cubicBezTo>
                  <a:pt x="4725530" y="1068738"/>
                  <a:pt x="4727392" y="1074322"/>
                  <a:pt x="4731115" y="1078047"/>
                </a:cubicBezTo>
                <a:cubicBezTo>
                  <a:pt x="4734839" y="1081770"/>
                  <a:pt x="4736701" y="1079909"/>
                  <a:pt x="4736701" y="1072461"/>
                </a:cubicBezTo>
                <a:cubicBezTo>
                  <a:pt x="4744149" y="1072461"/>
                  <a:pt x="4747873" y="1072461"/>
                  <a:pt x="4747873" y="1072461"/>
                </a:cubicBezTo>
                <a:cubicBezTo>
                  <a:pt x="4747873" y="1072461"/>
                  <a:pt x="4751596" y="1074322"/>
                  <a:pt x="4759044" y="1078047"/>
                </a:cubicBezTo>
                <a:cubicBezTo>
                  <a:pt x="4766492" y="1081770"/>
                  <a:pt x="4772076" y="1085495"/>
                  <a:pt x="4775801" y="1089218"/>
                </a:cubicBezTo>
                <a:cubicBezTo>
                  <a:pt x="4779526" y="1092941"/>
                  <a:pt x="4781387" y="1094804"/>
                  <a:pt x="4781387" y="1094804"/>
                </a:cubicBezTo>
                <a:cubicBezTo>
                  <a:pt x="4788835" y="1094804"/>
                  <a:pt x="4792558" y="1098527"/>
                  <a:pt x="4792558" y="1105975"/>
                </a:cubicBezTo>
                <a:cubicBezTo>
                  <a:pt x="4792558" y="1105975"/>
                  <a:pt x="4794420" y="1105975"/>
                  <a:pt x="4798144" y="1105975"/>
                </a:cubicBezTo>
                <a:cubicBezTo>
                  <a:pt x="4801869" y="1105975"/>
                  <a:pt x="4805592" y="1104113"/>
                  <a:pt x="4809315" y="1100389"/>
                </a:cubicBezTo>
                <a:cubicBezTo>
                  <a:pt x="4813040" y="1096666"/>
                  <a:pt x="4816763" y="1094804"/>
                  <a:pt x="4820487" y="1094804"/>
                </a:cubicBezTo>
                <a:cubicBezTo>
                  <a:pt x="4824211" y="1094804"/>
                  <a:pt x="4833520" y="1094804"/>
                  <a:pt x="4848416" y="1094804"/>
                </a:cubicBezTo>
                <a:cubicBezTo>
                  <a:pt x="4855863" y="1102252"/>
                  <a:pt x="4863311" y="1107836"/>
                  <a:pt x="4870759" y="1111561"/>
                </a:cubicBezTo>
                <a:cubicBezTo>
                  <a:pt x="4878207" y="1115284"/>
                  <a:pt x="4881929" y="1117147"/>
                  <a:pt x="4881929" y="1117147"/>
                </a:cubicBezTo>
                <a:cubicBezTo>
                  <a:pt x="4881929" y="1117147"/>
                  <a:pt x="4893102" y="1120870"/>
                  <a:pt x="4915445" y="1128318"/>
                </a:cubicBezTo>
                <a:lnTo>
                  <a:pt x="4948959" y="1139489"/>
                </a:lnTo>
                <a:cubicBezTo>
                  <a:pt x="4948959" y="1146937"/>
                  <a:pt x="4952684" y="1150661"/>
                  <a:pt x="4960130" y="1150661"/>
                </a:cubicBezTo>
                <a:cubicBezTo>
                  <a:pt x="4967578" y="1150661"/>
                  <a:pt x="4971302" y="1150661"/>
                  <a:pt x="4971302" y="1150661"/>
                </a:cubicBezTo>
                <a:lnTo>
                  <a:pt x="4982474" y="1150661"/>
                </a:lnTo>
                <a:cubicBezTo>
                  <a:pt x="4982474" y="1150661"/>
                  <a:pt x="4993644" y="1154384"/>
                  <a:pt x="5015987" y="1161832"/>
                </a:cubicBezTo>
                <a:cubicBezTo>
                  <a:pt x="5015987" y="1161832"/>
                  <a:pt x="5021573" y="1163694"/>
                  <a:pt x="5032745" y="1167418"/>
                </a:cubicBezTo>
                <a:cubicBezTo>
                  <a:pt x="5043917" y="1171141"/>
                  <a:pt x="5053226" y="1176728"/>
                  <a:pt x="5060674" y="1184175"/>
                </a:cubicBezTo>
                <a:cubicBezTo>
                  <a:pt x="5068121" y="1184175"/>
                  <a:pt x="5083017" y="1187899"/>
                  <a:pt x="5105360" y="1195346"/>
                </a:cubicBezTo>
                <a:cubicBezTo>
                  <a:pt x="5127702" y="1202794"/>
                  <a:pt x="5142597" y="1206518"/>
                  <a:pt x="5150045" y="1206518"/>
                </a:cubicBezTo>
                <a:cubicBezTo>
                  <a:pt x="5150045" y="1213966"/>
                  <a:pt x="5151908" y="1217689"/>
                  <a:pt x="5155631" y="1217689"/>
                </a:cubicBezTo>
                <a:cubicBezTo>
                  <a:pt x="5159354" y="1217689"/>
                  <a:pt x="5168665" y="1217689"/>
                  <a:pt x="5183559" y="1217689"/>
                </a:cubicBezTo>
                <a:cubicBezTo>
                  <a:pt x="5191007" y="1217689"/>
                  <a:pt x="5194731" y="1221414"/>
                  <a:pt x="5194731" y="1228862"/>
                </a:cubicBezTo>
                <a:cubicBezTo>
                  <a:pt x="5217075" y="1243756"/>
                  <a:pt x="5250589" y="1254928"/>
                  <a:pt x="5295274" y="1262376"/>
                </a:cubicBezTo>
                <a:cubicBezTo>
                  <a:pt x="5302721" y="1262376"/>
                  <a:pt x="5310170" y="1264237"/>
                  <a:pt x="5317617" y="1267962"/>
                </a:cubicBezTo>
                <a:cubicBezTo>
                  <a:pt x="5325065" y="1271685"/>
                  <a:pt x="5328789" y="1273547"/>
                  <a:pt x="5328789" y="1273547"/>
                </a:cubicBezTo>
                <a:cubicBezTo>
                  <a:pt x="5336237" y="1280994"/>
                  <a:pt x="5343683" y="1284719"/>
                  <a:pt x="5351131" y="1284719"/>
                </a:cubicBezTo>
                <a:lnTo>
                  <a:pt x="5395818" y="1295890"/>
                </a:lnTo>
                <a:cubicBezTo>
                  <a:pt x="5403265" y="1295890"/>
                  <a:pt x="5412574" y="1297751"/>
                  <a:pt x="5423747" y="1301476"/>
                </a:cubicBezTo>
                <a:cubicBezTo>
                  <a:pt x="5434917" y="1305199"/>
                  <a:pt x="5444227" y="1307061"/>
                  <a:pt x="5451675" y="1307061"/>
                </a:cubicBezTo>
                <a:cubicBezTo>
                  <a:pt x="5459122" y="1307061"/>
                  <a:pt x="5466570" y="1308924"/>
                  <a:pt x="5474018" y="1312647"/>
                </a:cubicBezTo>
                <a:cubicBezTo>
                  <a:pt x="5481465" y="1316371"/>
                  <a:pt x="5488913" y="1318233"/>
                  <a:pt x="5496361" y="1318233"/>
                </a:cubicBezTo>
                <a:cubicBezTo>
                  <a:pt x="5503809" y="1318233"/>
                  <a:pt x="5507532" y="1318233"/>
                  <a:pt x="5507532" y="1318233"/>
                </a:cubicBezTo>
                <a:cubicBezTo>
                  <a:pt x="5514980" y="1318233"/>
                  <a:pt x="5529875" y="1321956"/>
                  <a:pt x="5552218" y="1329404"/>
                </a:cubicBezTo>
                <a:cubicBezTo>
                  <a:pt x="5574561" y="1336852"/>
                  <a:pt x="5589455" y="1340576"/>
                  <a:pt x="5596905" y="1340576"/>
                </a:cubicBezTo>
                <a:cubicBezTo>
                  <a:pt x="5604352" y="1348024"/>
                  <a:pt x="5622971" y="1351747"/>
                  <a:pt x="5652762" y="1351747"/>
                </a:cubicBezTo>
                <a:cubicBezTo>
                  <a:pt x="5704895" y="1359195"/>
                  <a:pt x="5738409" y="1370367"/>
                  <a:pt x="5753304" y="1385261"/>
                </a:cubicBezTo>
                <a:lnTo>
                  <a:pt x="5775647" y="1385261"/>
                </a:lnTo>
                <a:cubicBezTo>
                  <a:pt x="5797991" y="1385261"/>
                  <a:pt x="5809161" y="1388986"/>
                  <a:pt x="5809161" y="1396434"/>
                </a:cubicBezTo>
                <a:lnTo>
                  <a:pt x="5876191" y="1407604"/>
                </a:lnTo>
                <a:lnTo>
                  <a:pt x="5898534" y="1418777"/>
                </a:lnTo>
                <a:lnTo>
                  <a:pt x="5920876" y="1407604"/>
                </a:lnTo>
                <a:lnTo>
                  <a:pt x="5954392" y="1418777"/>
                </a:lnTo>
                <a:lnTo>
                  <a:pt x="5999076" y="1452291"/>
                </a:lnTo>
                <a:cubicBezTo>
                  <a:pt x="5999076" y="1452291"/>
                  <a:pt x="6002801" y="1452291"/>
                  <a:pt x="6010249" y="1452291"/>
                </a:cubicBezTo>
                <a:lnTo>
                  <a:pt x="6043763" y="1452291"/>
                </a:lnTo>
                <a:cubicBezTo>
                  <a:pt x="6051211" y="1444843"/>
                  <a:pt x="6054934" y="1444843"/>
                  <a:pt x="6054934" y="1452291"/>
                </a:cubicBezTo>
                <a:lnTo>
                  <a:pt x="6077277" y="1452291"/>
                </a:lnTo>
                <a:cubicBezTo>
                  <a:pt x="6092172" y="1452291"/>
                  <a:pt x="6105206" y="1454152"/>
                  <a:pt x="6116377" y="1457875"/>
                </a:cubicBezTo>
                <a:cubicBezTo>
                  <a:pt x="6127548" y="1461600"/>
                  <a:pt x="6136857" y="1463462"/>
                  <a:pt x="6144305" y="1463462"/>
                </a:cubicBezTo>
                <a:lnTo>
                  <a:pt x="6155477" y="1485805"/>
                </a:lnTo>
                <a:lnTo>
                  <a:pt x="6200162" y="1496976"/>
                </a:lnTo>
                <a:cubicBezTo>
                  <a:pt x="6207612" y="1496976"/>
                  <a:pt x="6215058" y="1496976"/>
                  <a:pt x="6222506" y="1496976"/>
                </a:cubicBezTo>
                <a:cubicBezTo>
                  <a:pt x="6222506" y="1504425"/>
                  <a:pt x="6224369" y="1510010"/>
                  <a:pt x="6228092" y="1513733"/>
                </a:cubicBezTo>
                <a:cubicBezTo>
                  <a:pt x="6231815" y="1517457"/>
                  <a:pt x="6237401" y="1519319"/>
                  <a:pt x="6244849" y="1519319"/>
                </a:cubicBezTo>
                <a:lnTo>
                  <a:pt x="6233678" y="1508148"/>
                </a:lnTo>
                <a:cubicBezTo>
                  <a:pt x="6233678" y="1500700"/>
                  <a:pt x="6233678" y="1496976"/>
                  <a:pt x="6233678" y="1496976"/>
                </a:cubicBezTo>
                <a:lnTo>
                  <a:pt x="6289535" y="1508148"/>
                </a:lnTo>
                <a:cubicBezTo>
                  <a:pt x="6289535" y="1508148"/>
                  <a:pt x="6295120" y="1508148"/>
                  <a:pt x="6306292" y="1508148"/>
                </a:cubicBezTo>
                <a:cubicBezTo>
                  <a:pt x="6317463" y="1508148"/>
                  <a:pt x="6323049" y="1511871"/>
                  <a:pt x="6323049" y="1519319"/>
                </a:cubicBezTo>
                <a:cubicBezTo>
                  <a:pt x="6323049" y="1519319"/>
                  <a:pt x="6324911" y="1521182"/>
                  <a:pt x="6328635" y="1524905"/>
                </a:cubicBezTo>
                <a:cubicBezTo>
                  <a:pt x="6332358" y="1528630"/>
                  <a:pt x="6337944" y="1530491"/>
                  <a:pt x="6345392" y="1530491"/>
                </a:cubicBezTo>
                <a:cubicBezTo>
                  <a:pt x="6352840" y="1530491"/>
                  <a:pt x="6360288" y="1534214"/>
                  <a:pt x="6367736" y="1541662"/>
                </a:cubicBezTo>
                <a:cubicBezTo>
                  <a:pt x="6382630" y="1556558"/>
                  <a:pt x="6393802" y="1560282"/>
                  <a:pt x="6401250" y="1552833"/>
                </a:cubicBezTo>
                <a:lnTo>
                  <a:pt x="6445934" y="1575176"/>
                </a:lnTo>
                <a:cubicBezTo>
                  <a:pt x="6445934" y="1575176"/>
                  <a:pt x="6442212" y="1575176"/>
                  <a:pt x="6434764" y="1575176"/>
                </a:cubicBezTo>
                <a:cubicBezTo>
                  <a:pt x="6434764" y="1582625"/>
                  <a:pt x="6436625" y="1586349"/>
                  <a:pt x="6440350" y="1586349"/>
                </a:cubicBezTo>
                <a:cubicBezTo>
                  <a:pt x="6444073" y="1586349"/>
                  <a:pt x="6445934" y="1582625"/>
                  <a:pt x="6445934" y="1575176"/>
                </a:cubicBezTo>
                <a:cubicBezTo>
                  <a:pt x="6445934" y="1575176"/>
                  <a:pt x="6449659" y="1577039"/>
                  <a:pt x="6457106" y="1580762"/>
                </a:cubicBezTo>
                <a:cubicBezTo>
                  <a:pt x="6464554" y="1584487"/>
                  <a:pt x="6472002" y="1582625"/>
                  <a:pt x="6479450" y="1575176"/>
                </a:cubicBezTo>
                <a:cubicBezTo>
                  <a:pt x="6486898" y="1567728"/>
                  <a:pt x="6498068" y="1567728"/>
                  <a:pt x="6512964" y="1575176"/>
                </a:cubicBezTo>
                <a:lnTo>
                  <a:pt x="6524135" y="1597519"/>
                </a:lnTo>
                <a:cubicBezTo>
                  <a:pt x="6516687" y="1597519"/>
                  <a:pt x="6512964" y="1595658"/>
                  <a:pt x="6512964" y="1591933"/>
                </a:cubicBezTo>
                <a:lnTo>
                  <a:pt x="6512964" y="1597519"/>
                </a:lnTo>
                <a:cubicBezTo>
                  <a:pt x="6527860" y="1604967"/>
                  <a:pt x="6537169" y="1606829"/>
                  <a:pt x="6540892" y="1603106"/>
                </a:cubicBezTo>
                <a:cubicBezTo>
                  <a:pt x="6544616" y="1599382"/>
                  <a:pt x="6546478" y="1593796"/>
                  <a:pt x="6546478" y="1586349"/>
                </a:cubicBezTo>
                <a:lnTo>
                  <a:pt x="6613508" y="1608690"/>
                </a:lnTo>
                <a:lnTo>
                  <a:pt x="6647020" y="1619863"/>
                </a:lnTo>
                <a:lnTo>
                  <a:pt x="6680536" y="1631033"/>
                </a:lnTo>
                <a:cubicBezTo>
                  <a:pt x="6695432" y="1623586"/>
                  <a:pt x="6702878" y="1625449"/>
                  <a:pt x="6702878" y="1636620"/>
                </a:cubicBezTo>
                <a:cubicBezTo>
                  <a:pt x="6702878" y="1647790"/>
                  <a:pt x="6706602" y="1651515"/>
                  <a:pt x="6714050" y="1647790"/>
                </a:cubicBezTo>
                <a:cubicBezTo>
                  <a:pt x="6721498" y="1644067"/>
                  <a:pt x="6728946" y="1644067"/>
                  <a:pt x="6736393" y="1647790"/>
                </a:cubicBezTo>
                <a:cubicBezTo>
                  <a:pt x="6743841" y="1651515"/>
                  <a:pt x="6751288" y="1653377"/>
                  <a:pt x="6758736" y="1653377"/>
                </a:cubicBezTo>
                <a:cubicBezTo>
                  <a:pt x="6766184" y="1653377"/>
                  <a:pt x="6781078" y="1658963"/>
                  <a:pt x="6803421" y="1670134"/>
                </a:cubicBezTo>
                <a:cubicBezTo>
                  <a:pt x="6825764" y="1681306"/>
                  <a:pt x="6842522" y="1685029"/>
                  <a:pt x="6853692" y="1681306"/>
                </a:cubicBezTo>
                <a:cubicBezTo>
                  <a:pt x="6864864" y="1677581"/>
                  <a:pt x="6872312" y="1675720"/>
                  <a:pt x="6876036" y="1675720"/>
                </a:cubicBezTo>
                <a:cubicBezTo>
                  <a:pt x="6879758" y="1675720"/>
                  <a:pt x="6885345" y="1677581"/>
                  <a:pt x="6892792" y="1681306"/>
                </a:cubicBezTo>
                <a:cubicBezTo>
                  <a:pt x="6900242" y="1685029"/>
                  <a:pt x="6911412" y="1686891"/>
                  <a:pt x="6926308" y="1686891"/>
                </a:cubicBezTo>
                <a:cubicBezTo>
                  <a:pt x="6926308" y="1686891"/>
                  <a:pt x="6928170" y="1688754"/>
                  <a:pt x="6931893" y="1692477"/>
                </a:cubicBezTo>
                <a:cubicBezTo>
                  <a:pt x="6935616" y="1696202"/>
                  <a:pt x="6939342" y="1698063"/>
                  <a:pt x="6943065" y="1698063"/>
                </a:cubicBezTo>
                <a:cubicBezTo>
                  <a:pt x="6946788" y="1698063"/>
                  <a:pt x="6950513" y="1698063"/>
                  <a:pt x="6954236" y="1698063"/>
                </a:cubicBezTo>
                <a:cubicBezTo>
                  <a:pt x="6957959" y="1698063"/>
                  <a:pt x="6961684" y="1698063"/>
                  <a:pt x="6965408" y="1698063"/>
                </a:cubicBezTo>
                <a:cubicBezTo>
                  <a:pt x="6969132" y="1698063"/>
                  <a:pt x="6972856" y="1699925"/>
                  <a:pt x="6976579" y="1703648"/>
                </a:cubicBezTo>
                <a:cubicBezTo>
                  <a:pt x="6980302" y="1707372"/>
                  <a:pt x="6982166" y="1709234"/>
                  <a:pt x="6982166" y="1709234"/>
                </a:cubicBezTo>
                <a:cubicBezTo>
                  <a:pt x="6989613" y="1709234"/>
                  <a:pt x="7002646" y="1711097"/>
                  <a:pt x="7021266" y="1714820"/>
                </a:cubicBezTo>
                <a:cubicBezTo>
                  <a:pt x="7039884" y="1718543"/>
                  <a:pt x="7052916" y="1724129"/>
                  <a:pt x="7060364" y="1731577"/>
                </a:cubicBezTo>
                <a:cubicBezTo>
                  <a:pt x="7067814" y="1731577"/>
                  <a:pt x="7071537" y="1731577"/>
                  <a:pt x="7071537" y="1731577"/>
                </a:cubicBezTo>
                <a:lnTo>
                  <a:pt x="7105051" y="1742748"/>
                </a:lnTo>
                <a:cubicBezTo>
                  <a:pt x="7119946" y="1750197"/>
                  <a:pt x="7134842" y="1753920"/>
                  <a:pt x="7149737" y="1753920"/>
                </a:cubicBezTo>
                <a:cubicBezTo>
                  <a:pt x="7179528" y="1753920"/>
                  <a:pt x="7209318" y="1761368"/>
                  <a:pt x="7239108" y="1776264"/>
                </a:cubicBezTo>
                <a:cubicBezTo>
                  <a:pt x="7254002" y="1783711"/>
                  <a:pt x="7261452" y="1787434"/>
                  <a:pt x="7261452" y="1787434"/>
                </a:cubicBezTo>
                <a:cubicBezTo>
                  <a:pt x="7268900" y="1787434"/>
                  <a:pt x="7278209" y="1789297"/>
                  <a:pt x="7289380" y="1793021"/>
                </a:cubicBezTo>
                <a:cubicBezTo>
                  <a:pt x="7300552" y="1796744"/>
                  <a:pt x="7313586" y="1800468"/>
                  <a:pt x="7328480" y="1804191"/>
                </a:cubicBezTo>
                <a:cubicBezTo>
                  <a:pt x="7343376" y="1807916"/>
                  <a:pt x="7360132" y="1811639"/>
                  <a:pt x="7378752" y="1815362"/>
                </a:cubicBezTo>
                <a:cubicBezTo>
                  <a:pt x="7397371" y="1819087"/>
                  <a:pt x="7406680" y="1824673"/>
                  <a:pt x="7406680" y="1832121"/>
                </a:cubicBezTo>
                <a:lnTo>
                  <a:pt x="7429024" y="1843292"/>
                </a:lnTo>
                <a:cubicBezTo>
                  <a:pt x="7429024" y="1843292"/>
                  <a:pt x="7429024" y="1845153"/>
                  <a:pt x="7429024" y="1848878"/>
                </a:cubicBezTo>
                <a:cubicBezTo>
                  <a:pt x="7429024" y="1852601"/>
                  <a:pt x="7436472" y="1854463"/>
                  <a:pt x="7451367" y="1854463"/>
                </a:cubicBezTo>
                <a:cubicBezTo>
                  <a:pt x="7458814" y="1854463"/>
                  <a:pt x="7466261" y="1858187"/>
                  <a:pt x="7473710" y="1865635"/>
                </a:cubicBezTo>
                <a:lnTo>
                  <a:pt x="7484881" y="1876806"/>
                </a:lnTo>
                <a:lnTo>
                  <a:pt x="7496052" y="1887978"/>
                </a:lnTo>
                <a:cubicBezTo>
                  <a:pt x="7496052" y="1887978"/>
                  <a:pt x="7499775" y="1887978"/>
                  <a:pt x="7507224" y="1887978"/>
                </a:cubicBezTo>
                <a:cubicBezTo>
                  <a:pt x="7514672" y="1887978"/>
                  <a:pt x="7518395" y="1887978"/>
                  <a:pt x="7518395" y="1887978"/>
                </a:cubicBezTo>
                <a:cubicBezTo>
                  <a:pt x="7525842" y="1873083"/>
                  <a:pt x="7537015" y="1876806"/>
                  <a:pt x="7551909" y="1899149"/>
                </a:cubicBezTo>
                <a:cubicBezTo>
                  <a:pt x="7559358" y="1906597"/>
                  <a:pt x="7566804" y="1910320"/>
                  <a:pt x="7574252" y="1910320"/>
                </a:cubicBezTo>
                <a:cubicBezTo>
                  <a:pt x="7581700" y="1910320"/>
                  <a:pt x="7589148" y="1912181"/>
                  <a:pt x="7596596" y="1915906"/>
                </a:cubicBezTo>
                <a:cubicBezTo>
                  <a:pt x="7604043" y="1919631"/>
                  <a:pt x="7611490" y="1921492"/>
                  <a:pt x="7618938" y="1921492"/>
                </a:cubicBezTo>
                <a:cubicBezTo>
                  <a:pt x="7641282" y="1936388"/>
                  <a:pt x="7656176" y="1943835"/>
                  <a:pt x="7663624" y="1943835"/>
                </a:cubicBezTo>
                <a:cubicBezTo>
                  <a:pt x="7671073" y="1951282"/>
                  <a:pt x="7678519" y="1956868"/>
                  <a:pt x="7685967" y="1960592"/>
                </a:cubicBezTo>
                <a:cubicBezTo>
                  <a:pt x="7693416" y="1964316"/>
                  <a:pt x="7697139" y="1966177"/>
                  <a:pt x="7697139" y="1966177"/>
                </a:cubicBezTo>
                <a:cubicBezTo>
                  <a:pt x="7704587" y="1973625"/>
                  <a:pt x="7712033" y="1977349"/>
                  <a:pt x="7719481" y="1977349"/>
                </a:cubicBezTo>
                <a:cubicBezTo>
                  <a:pt x="7764168" y="1977349"/>
                  <a:pt x="7786510" y="1984797"/>
                  <a:pt x="7786510" y="1999693"/>
                </a:cubicBezTo>
                <a:cubicBezTo>
                  <a:pt x="7786510" y="1999693"/>
                  <a:pt x="7793958" y="1999693"/>
                  <a:pt x="7808854" y="1999693"/>
                </a:cubicBezTo>
                <a:cubicBezTo>
                  <a:pt x="7808854" y="1999693"/>
                  <a:pt x="7810716" y="2001554"/>
                  <a:pt x="7814438" y="2005277"/>
                </a:cubicBezTo>
                <a:cubicBezTo>
                  <a:pt x="7818162" y="2009002"/>
                  <a:pt x="7823748" y="2010864"/>
                  <a:pt x="7831197" y="2010864"/>
                </a:cubicBezTo>
                <a:cubicBezTo>
                  <a:pt x="7838644" y="2018311"/>
                  <a:pt x="7846091" y="2022034"/>
                  <a:pt x="7853538" y="2022034"/>
                </a:cubicBezTo>
                <a:cubicBezTo>
                  <a:pt x="7860988" y="2022034"/>
                  <a:pt x="7866572" y="2023896"/>
                  <a:pt x="7870296" y="2027621"/>
                </a:cubicBezTo>
                <a:cubicBezTo>
                  <a:pt x="7874020" y="2031345"/>
                  <a:pt x="7879605" y="2033207"/>
                  <a:pt x="7887054" y="2033207"/>
                </a:cubicBezTo>
                <a:cubicBezTo>
                  <a:pt x="7894502" y="2033207"/>
                  <a:pt x="7898225" y="2033207"/>
                  <a:pt x="7898225" y="2033207"/>
                </a:cubicBezTo>
                <a:cubicBezTo>
                  <a:pt x="7890778" y="2040654"/>
                  <a:pt x="7892639" y="2046239"/>
                  <a:pt x="7903811" y="2049964"/>
                </a:cubicBezTo>
                <a:cubicBezTo>
                  <a:pt x="7914982" y="2053688"/>
                  <a:pt x="7924292" y="2055550"/>
                  <a:pt x="7931739" y="2055550"/>
                </a:cubicBezTo>
                <a:lnTo>
                  <a:pt x="7942912" y="2055550"/>
                </a:lnTo>
                <a:lnTo>
                  <a:pt x="7931739" y="2066721"/>
                </a:lnTo>
                <a:cubicBezTo>
                  <a:pt x="7939187" y="2066721"/>
                  <a:pt x="7963392" y="2074169"/>
                  <a:pt x="8004354" y="2089064"/>
                </a:cubicBezTo>
                <a:cubicBezTo>
                  <a:pt x="8045316" y="2103959"/>
                  <a:pt x="8062074" y="2107683"/>
                  <a:pt x="8054626" y="2100235"/>
                </a:cubicBezTo>
                <a:lnTo>
                  <a:pt x="8065797" y="2089064"/>
                </a:lnTo>
                <a:cubicBezTo>
                  <a:pt x="8080692" y="2096512"/>
                  <a:pt x="8091863" y="2102096"/>
                  <a:pt x="8099311" y="2105821"/>
                </a:cubicBezTo>
                <a:cubicBezTo>
                  <a:pt x="8106760" y="2109546"/>
                  <a:pt x="8110484" y="2115130"/>
                  <a:pt x="8110484" y="2122578"/>
                </a:cubicBezTo>
                <a:lnTo>
                  <a:pt x="8121654" y="2133750"/>
                </a:lnTo>
                <a:lnTo>
                  <a:pt x="8121654" y="2122578"/>
                </a:lnTo>
                <a:lnTo>
                  <a:pt x="8143998" y="2133750"/>
                </a:lnTo>
                <a:lnTo>
                  <a:pt x="8166340" y="2144921"/>
                </a:lnTo>
                <a:lnTo>
                  <a:pt x="8211026" y="2156092"/>
                </a:lnTo>
                <a:cubicBezTo>
                  <a:pt x="8225921" y="2163540"/>
                  <a:pt x="8235232" y="2170988"/>
                  <a:pt x="8238955" y="2178435"/>
                </a:cubicBezTo>
                <a:cubicBezTo>
                  <a:pt x="8242678" y="2185883"/>
                  <a:pt x="8251989" y="2189608"/>
                  <a:pt x="8266883" y="2189608"/>
                </a:cubicBezTo>
                <a:cubicBezTo>
                  <a:pt x="8281778" y="2189608"/>
                  <a:pt x="8292949" y="2193331"/>
                  <a:pt x="8300398" y="2200778"/>
                </a:cubicBezTo>
                <a:lnTo>
                  <a:pt x="8300398" y="2211949"/>
                </a:lnTo>
                <a:lnTo>
                  <a:pt x="8311569" y="2211949"/>
                </a:lnTo>
                <a:lnTo>
                  <a:pt x="8367426" y="2223122"/>
                </a:lnTo>
                <a:cubicBezTo>
                  <a:pt x="8374874" y="2223122"/>
                  <a:pt x="8382322" y="2224983"/>
                  <a:pt x="8389770" y="2228706"/>
                </a:cubicBezTo>
                <a:cubicBezTo>
                  <a:pt x="8397217" y="2232431"/>
                  <a:pt x="8400941" y="2234293"/>
                  <a:pt x="8400941" y="2234293"/>
                </a:cubicBezTo>
                <a:cubicBezTo>
                  <a:pt x="8430731" y="2234293"/>
                  <a:pt x="8438179" y="2241740"/>
                  <a:pt x="8423284" y="2256636"/>
                </a:cubicBezTo>
                <a:cubicBezTo>
                  <a:pt x="8423284" y="2249188"/>
                  <a:pt x="8419561" y="2245465"/>
                  <a:pt x="8412113" y="2245465"/>
                </a:cubicBezTo>
                <a:lnTo>
                  <a:pt x="8412113" y="2256636"/>
                </a:lnTo>
                <a:cubicBezTo>
                  <a:pt x="8419561" y="2264083"/>
                  <a:pt x="8423284" y="2264083"/>
                  <a:pt x="8423284" y="2256636"/>
                </a:cubicBezTo>
                <a:cubicBezTo>
                  <a:pt x="8423284" y="2264083"/>
                  <a:pt x="8423284" y="2267807"/>
                  <a:pt x="8423284" y="2267807"/>
                </a:cubicBezTo>
                <a:cubicBezTo>
                  <a:pt x="8423284" y="2267807"/>
                  <a:pt x="8427007" y="2271531"/>
                  <a:pt x="8434455" y="2278979"/>
                </a:cubicBezTo>
                <a:cubicBezTo>
                  <a:pt x="8434455" y="2293874"/>
                  <a:pt x="8438179" y="2303184"/>
                  <a:pt x="8445627" y="2306907"/>
                </a:cubicBezTo>
                <a:cubicBezTo>
                  <a:pt x="8453075" y="2310631"/>
                  <a:pt x="8460521" y="2312493"/>
                  <a:pt x="8467970" y="2312493"/>
                </a:cubicBezTo>
                <a:lnTo>
                  <a:pt x="8490312" y="2312493"/>
                </a:lnTo>
                <a:lnTo>
                  <a:pt x="8467970" y="2301322"/>
                </a:lnTo>
                <a:cubicBezTo>
                  <a:pt x="8453075" y="2301322"/>
                  <a:pt x="8445627" y="2297598"/>
                  <a:pt x="8445627" y="2290150"/>
                </a:cubicBezTo>
                <a:cubicBezTo>
                  <a:pt x="8445627" y="2290150"/>
                  <a:pt x="8445627" y="2288288"/>
                  <a:pt x="8445627" y="2284564"/>
                </a:cubicBezTo>
                <a:cubicBezTo>
                  <a:pt x="8445627" y="2280841"/>
                  <a:pt x="8441904" y="2275254"/>
                  <a:pt x="8434455" y="2267807"/>
                </a:cubicBezTo>
                <a:lnTo>
                  <a:pt x="8445627" y="2267807"/>
                </a:lnTo>
                <a:cubicBezTo>
                  <a:pt x="8467970" y="2275254"/>
                  <a:pt x="8475418" y="2278979"/>
                  <a:pt x="8467970" y="2278979"/>
                </a:cubicBezTo>
                <a:lnTo>
                  <a:pt x="8493106" y="2287357"/>
                </a:lnTo>
                <a:lnTo>
                  <a:pt x="8501484" y="2278979"/>
                </a:lnTo>
                <a:cubicBezTo>
                  <a:pt x="8508932" y="2278979"/>
                  <a:pt x="8512655" y="2282702"/>
                  <a:pt x="8512655" y="2290150"/>
                </a:cubicBezTo>
                <a:lnTo>
                  <a:pt x="8501484" y="2290150"/>
                </a:lnTo>
                <a:cubicBezTo>
                  <a:pt x="8508932" y="2297598"/>
                  <a:pt x="8516378" y="2301322"/>
                  <a:pt x="8523827" y="2301322"/>
                </a:cubicBezTo>
                <a:lnTo>
                  <a:pt x="8534998" y="2301322"/>
                </a:lnTo>
                <a:cubicBezTo>
                  <a:pt x="8534998" y="2301322"/>
                  <a:pt x="8534998" y="2297598"/>
                  <a:pt x="8534998" y="2290150"/>
                </a:cubicBezTo>
                <a:lnTo>
                  <a:pt x="8546171" y="2301322"/>
                </a:lnTo>
                <a:lnTo>
                  <a:pt x="8579685" y="2312493"/>
                </a:lnTo>
                <a:cubicBezTo>
                  <a:pt x="8587132" y="2312493"/>
                  <a:pt x="8592719" y="2314355"/>
                  <a:pt x="8596442" y="2318079"/>
                </a:cubicBezTo>
                <a:cubicBezTo>
                  <a:pt x="8600165" y="2321802"/>
                  <a:pt x="8613199" y="2327389"/>
                  <a:pt x="8635542" y="2334836"/>
                </a:cubicBezTo>
                <a:cubicBezTo>
                  <a:pt x="8784494" y="2372075"/>
                  <a:pt x="8914828" y="2409312"/>
                  <a:pt x="9026543" y="2446551"/>
                </a:cubicBezTo>
                <a:lnTo>
                  <a:pt x="9115914" y="2468894"/>
                </a:lnTo>
                <a:cubicBezTo>
                  <a:pt x="9138257" y="2476340"/>
                  <a:pt x="9175495" y="2487513"/>
                  <a:pt x="9227629" y="2502408"/>
                </a:cubicBezTo>
                <a:cubicBezTo>
                  <a:pt x="9227629" y="2502408"/>
                  <a:pt x="9229492" y="2504270"/>
                  <a:pt x="9233215" y="2507994"/>
                </a:cubicBezTo>
                <a:cubicBezTo>
                  <a:pt x="9236938" y="2511717"/>
                  <a:pt x="9242524" y="2513579"/>
                  <a:pt x="9249972" y="2513579"/>
                </a:cubicBezTo>
                <a:cubicBezTo>
                  <a:pt x="9257420" y="2513579"/>
                  <a:pt x="9276038" y="2517304"/>
                  <a:pt x="9305829" y="2524751"/>
                </a:cubicBezTo>
                <a:cubicBezTo>
                  <a:pt x="9402650" y="2554541"/>
                  <a:pt x="9462230" y="2573161"/>
                  <a:pt x="9484573" y="2580609"/>
                </a:cubicBezTo>
                <a:cubicBezTo>
                  <a:pt x="9492021" y="2580609"/>
                  <a:pt x="9503192" y="2582470"/>
                  <a:pt x="9518088" y="2586193"/>
                </a:cubicBezTo>
                <a:cubicBezTo>
                  <a:pt x="9532981" y="2589918"/>
                  <a:pt x="9546015" y="2593641"/>
                  <a:pt x="9557188" y="2597366"/>
                </a:cubicBezTo>
                <a:cubicBezTo>
                  <a:pt x="9568359" y="2601090"/>
                  <a:pt x="9573945" y="2602952"/>
                  <a:pt x="9573945" y="2602952"/>
                </a:cubicBezTo>
                <a:cubicBezTo>
                  <a:pt x="9573945" y="2602952"/>
                  <a:pt x="9562772" y="2602952"/>
                  <a:pt x="9540431" y="2602952"/>
                </a:cubicBezTo>
                <a:cubicBezTo>
                  <a:pt x="9540431" y="2602952"/>
                  <a:pt x="9536708" y="2602952"/>
                  <a:pt x="9529258" y="2602952"/>
                </a:cubicBezTo>
                <a:cubicBezTo>
                  <a:pt x="9521811" y="2602952"/>
                  <a:pt x="9514364" y="2602952"/>
                  <a:pt x="9506915" y="2602952"/>
                </a:cubicBezTo>
                <a:cubicBezTo>
                  <a:pt x="9499467" y="2602952"/>
                  <a:pt x="9493881" y="2601090"/>
                  <a:pt x="9490158" y="2597366"/>
                </a:cubicBezTo>
                <a:cubicBezTo>
                  <a:pt x="9486435" y="2593641"/>
                  <a:pt x="9484573" y="2591779"/>
                  <a:pt x="9484573" y="2591779"/>
                </a:cubicBezTo>
                <a:cubicBezTo>
                  <a:pt x="9477124" y="2584332"/>
                  <a:pt x="9467816" y="2580609"/>
                  <a:pt x="9456644" y="2580609"/>
                </a:cubicBezTo>
                <a:cubicBezTo>
                  <a:pt x="9445473" y="2580609"/>
                  <a:pt x="9436164" y="2580609"/>
                  <a:pt x="9428716" y="2580609"/>
                </a:cubicBezTo>
                <a:cubicBezTo>
                  <a:pt x="9421267" y="2573161"/>
                  <a:pt x="9413821" y="2569436"/>
                  <a:pt x="9406373" y="2569436"/>
                </a:cubicBezTo>
                <a:cubicBezTo>
                  <a:pt x="9398924" y="2569436"/>
                  <a:pt x="9387753" y="2569436"/>
                  <a:pt x="9372859" y="2569436"/>
                </a:cubicBezTo>
                <a:cubicBezTo>
                  <a:pt x="9350516" y="2561990"/>
                  <a:pt x="9335620" y="2558265"/>
                  <a:pt x="9328172" y="2558265"/>
                </a:cubicBezTo>
                <a:cubicBezTo>
                  <a:pt x="9320725" y="2558265"/>
                  <a:pt x="9317002" y="2558265"/>
                  <a:pt x="9317002" y="2558265"/>
                </a:cubicBezTo>
                <a:lnTo>
                  <a:pt x="9249972" y="2535922"/>
                </a:lnTo>
                <a:cubicBezTo>
                  <a:pt x="9220181" y="2528474"/>
                  <a:pt x="9201562" y="2522890"/>
                  <a:pt x="9194115" y="2519165"/>
                </a:cubicBezTo>
                <a:cubicBezTo>
                  <a:pt x="9186667" y="2515440"/>
                  <a:pt x="9182944" y="2513579"/>
                  <a:pt x="9182944" y="2513579"/>
                </a:cubicBezTo>
                <a:cubicBezTo>
                  <a:pt x="9182944" y="2506133"/>
                  <a:pt x="9181081" y="2502408"/>
                  <a:pt x="9177358" y="2502408"/>
                </a:cubicBezTo>
                <a:cubicBezTo>
                  <a:pt x="9173635" y="2502408"/>
                  <a:pt x="9171772" y="2502408"/>
                  <a:pt x="9171772" y="2502408"/>
                </a:cubicBezTo>
                <a:lnTo>
                  <a:pt x="9138257" y="2502408"/>
                </a:lnTo>
                <a:cubicBezTo>
                  <a:pt x="9130810" y="2494960"/>
                  <a:pt x="9127087" y="2494960"/>
                  <a:pt x="9127087" y="2502408"/>
                </a:cubicBezTo>
                <a:lnTo>
                  <a:pt x="9093571" y="2480065"/>
                </a:lnTo>
                <a:lnTo>
                  <a:pt x="9082400" y="2480065"/>
                </a:lnTo>
                <a:cubicBezTo>
                  <a:pt x="9074952" y="2480065"/>
                  <a:pt x="9067506" y="2480065"/>
                  <a:pt x="9060057" y="2480065"/>
                </a:cubicBezTo>
                <a:cubicBezTo>
                  <a:pt x="9052609" y="2480065"/>
                  <a:pt x="9045163" y="2480065"/>
                  <a:pt x="9037714" y="2480065"/>
                </a:cubicBezTo>
                <a:cubicBezTo>
                  <a:pt x="9030266" y="2480065"/>
                  <a:pt x="9024680" y="2478203"/>
                  <a:pt x="9020957" y="2474479"/>
                </a:cubicBezTo>
                <a:cubicBezTo>
                  <a:pt x="9017234" y="2470756"/>
                  <a:pt x="9013509" y="2468894"/>
                  <a:pt x="9009786" y="2468894"/>
                </a:cubicBezTo>
                <a:cubicBezTo>
                  <a:pt x="9006063" y="2468894"/>
                  <a:pt x="9000477" y="2468894"/>
                  <a:pt x="8993029" y="2468894"/>
                </a:cubicBezTo>
                <a:cubicBezTo>
                  <a:pt x="8985580" y="2468894"/>
                  <a:pt x="8981856" y="2468894"/>
                  <a:pt x="8981856" y="2468894"/>
                </a:cubicBezTo>
                <a:lnTo>
                  <a:pt x="8948342" y="2457722"/>
                </a:lnTo>
                <a:cubicBezTo>
                  <a:pt x="8948342" y="2457722"/>
                  <a:pt x="8948342" y="2459583"/>
                  <a:pt x="8948342" y="2463308"/>
                </a:cubicBezTo>
                <a:cubicBezTo>
                  <a:pt x="8948342" y="2467032"/>
                  <a:pt x="8952066" y="2468894"/>
                  <a:pt x="8959515" y="2468894"/>
                </a:cubicBezTo>
                <a:cubicBezTo>
                  <a:pt x="8966963" y="2468894"/>
                  <a:pt x="8972549" y="2470756"/>
                  <a:pt x="8976272" y="2474479"/>
                </a:cubicBezTo>
                <a:cubicBezTo>
                  <a:pt x="8979995" y="2478203"/>
                  <a:pt x="8981856" y="2480065"/>
                  <a:pt x="8981856" y="2480065"/>
                </a:cubicBezTo>
                <a:cubicBezTo>
                  <a:pt x="8981856" y="2480065"/>
                  <a:pt x="8983720" y="2480065"/>
                  <a:pt x="8987443" y="2480065"/>
                </a:cubicBezTo>
                <a:cubicBezTo>
                  <a:pt x="8991166" y="2480065"/>
                  <a:pt x="8994890" y="2480065"/>
                  <a:pt x="8998614" y="2480065"/>
                </a:cubicBezTo>
                <a:cubicBezTo>
                  <a:pt x="9002338" y="2480065"/>
                  <a:pt x="9007923" y="2481926"/>
                  <a:pt x="9015372" y="2485651"/>
                </a:cubicBezTo>
                <a:cubicBezTo>
                  <a:pt x="9022820" y="2489374"/>
                  <a:pt x="9030266" y="2493099"/>
                  <a:pt x="9037714" y="2496822"/>
                </a:cubicBezTo>
                <a:cubicBezTo>
                  <a:pt x="9045163" y="2500547"/>
                  <a:pt x="9048886" y="2500547"/>
                  <a:pt x="9048886" y="2496822"/>
                </a:cubicBezTo>
                <a:cubicBezTo>
                  <a:pt x="9048886" y="2493099"/>
                  <a:pt x="9052609" y="2494960"/>
                  <a:pt x="9060057" y="2502408"/>
                </a:cubicBezTo>
                <a:cubicBezTo>
                  <a:pt x="9067506" y="2502408"/>
                  <a:pt x="9073091" y="2504270"/>
                  <a:pt x="9076814" y="2507994"/>
                </a:cubicBezTo>
                <a:cubicBezTo>
                  <a:pt x="9080537" y="2511717"/>
                  <a:pt x="9086123" y="2513579"/>
                  <a:pt x="9093571" y="2513579"/>
                </a:cubicBezTo>
                <a:cubicBezTo>
                  <a:pt x="9115914" y="2513579"/>
                  <a:pt x="9132671" y="2515440"/>
                  <a:pt x="9143844" y="2519165"/>
                </a:cubicBezTo>
                <a:cubicBezTo>
                  <a:pt x="9155014" y="2522890"/>
                  <a:pt x="9162462" y="2526613"/>
                  <a:pt x="9166187" y="2530336"/>
                </a:cubicBezTo>
                <a:cubicBezTo>
                  <a:pt x="9169910" y="2534061"/>
                  <a:pt x="9175495" y="2535922"/>
                  <a:pt x="9182944" y="2535922"/>
                </a:cubicBezTo>
                <a:lnTo>
                  <a:pt x="9194115" y="2535922"/>
                </a:lnTo>
                <a:lnTo>
                  <a:pt x="9194115" y="2547094"/>
                </a:lnTo>
                <a:lnTo>
                  <a:pt x="9205286" y="2547094"/>
                </a:lnTo>
                <a:lnTo>
                  <a:pt x="9205286" y="2535922"/>
                </a:lnTo>
                <a:cubicBezTo>
                  <a:pt x="9212735" y="2543370"/>
                  <a:pt x="9216458" y="2547094"/>
                  <a:pt x="9216458" y="2547094"/>
                </a:cubicBezTo>
                <a:lnTo>
                  <a:pt x="9238801" y="2558265"/>
                </a:lnTo>
                <a:cubicBezTo>
                  <a:pt x="9246249" y="2550818"/>
                  <a:pt x="9259281" y="2550818"/>
                  <a:pt x="9277901" y="2558265"/>
                </a:cubicBezTo>
                <a:cubicBezTo>
                  <a:pt x="9296520" y="2565713"/>
                  <a:pt x="9328172" y="2573161"/>
                  <a:pt x="9372859" y="2580609"/>
                </a:cubicBezTo>
                <a:cubicBezTo>
                  <a:pt x="9387753" y="2588056"/>
                  <a:pt x="9400787" y="2591779"/>
                  <a:pt x="9411959" y="2591779"/>
                </a:cubicBezTo>
                <a:cubicBezTo>
                  <a:pt x="9423130" y="2591779"/>
                  <a:pt x="9430578" y="2593641"/>
                  <a:pt x="9434301" y="2597366"/>
                </a:cubicBezTo>
                <a:cubicBezTo>
                  <a:pt x="9438024" y="2601090"/>
                  <a:pt x="9443610" y="2599227"/>
                  <a:pt x="9451058" y="2591779"/>
                </a:cubicBezTo>
                <a:lnTo>
                  <a:pt x="9451058" y="2602952"/>
                </a:lnTo>
                <a:cubicBezTo>
                  <a:pt x="9451058" y="2602952"/>
                  <a:pt x="9462230" y="2606675"/>
                  <a:pt x="9484573" y="2614123"/>
                </a:cubicBezTo>
                <a:cubicBezTo>
                  <a:pt x="9499467" y="2614123"/>
                  <a:pt x="9510640" y="2614123"/>
                  <a:pt x="9518088" y="2614123"/>
                </a:cubicBezTo>
                <a:cubicBezTo>
                  <a:pt x="9525535" y="2614123"/>
                  <a:pt x="9529258" y="2614123"/>
                  <a:pt x="9529258" y="2614123"/>
                </a:cubicBezTo>
                <a:cubicBezTo>
                  <a:pt x="9529258" y="2621570"/>
                  <a:pt x="9536708" y="2625293"/>
                  <a:pt x="9551602" y="2625293"/>
                </a:cubicBezTo>
                <a:lnTo>
                  <a:pt x="9585116" y="2636466"/>
                </a:lnTo>
                <a:cubicBezTo>
                  <a:pt x="9577668" y="2636466"/>
                  <a:pt x="9573945" y="2636466"/>
                  <a:pt x="9573945" y="2636466"/>
                </a:cubicBezTo>
                <a:cubicBezTo>
                  <a:pt x="9573945" y="2643914"/>
                  <a:pt x="9570222" y="2647637"/>
                  <a:pt x="9562772" y="2647637"/>
                </a:cubicBezTo>
                <a:cubicBezTo>
                  <a:pt x="9555325" y="2647637"/>
                  <a:pt x="9551602" y="2647637"/>
                  <a:pt x="9551602" y="2647637"/>
                </a:cubicBezTo>
                <a:cubicBezTo>
                  <a:pt x="9551602" y="2655084"/>
                  <a:pt x="9551602" y="2658809"/>
                  <a:pt x="9551602" y="2658809"/>
                </a:cubicBezTo>
                <a:cubicBezTo>
                  <a:pt x="9551602" y="2658809"/>
                  <a:pt x="9547878" y="2658809"/>
                  <a:pt x="9540431" y="2658809"/>
                </a:cubicBezTo>
                <a:lnTo>
                  <a:pt x="9529258" y="2658809"/>
                </a:lnTo>
                <a:cubicBezTo>
                  <a:pt x="9536708" y="2651361"/>
                  <a:pt x="9536708" y="2647637"/>
                  <a:pt x="9529258" y="2647637"/>
                </a:cubicBezTo>
                <a:cubicBezTo>
                  <a:pt x="9521811" y="2647637"/>
                  <a:pt x="9516224" y="2647637"/>
                  <a:pt x="9512501" y="2647637"/>
                </a:cubicBezTo>
                <a:cubicBezTo>
                  <a:pt x="9508778" y="2647637"/>
                  <a:pt x="9501330" y="2651361"/>
                  <a:pt x="9490158" y="2658809"/>
                </a:cubicBezTo>
                <a:cubicBezTo>
                  <a:pt x="9478987" y="2666255"/>
                  <a:pt x="9473401" y="2666255"/>
                  <a:pt x="9473401" y="2658809"/>
                </a:cubicBezTo>
                <a:cubicBezTo>
                  <a:pt x="9473401" y="2651361"/>
                  <a:pt x="9473401" y="2647637"/>
                  <a:pt x="9473401" y="2647637"/>
                </a:cubicBezTo>
                <a:lnTo>
                  <a:pt x="9462230" y="2636466"/>
                </a:lnTo>
                <a:cubicBezTo>
                  <a:pt x="9462230" y="2636466"/>
                  <a:pt x="9460367" y="2636466"/>
                  <a:pt x="9456644" y="2636466"/>
                </a:cubicBezTo>
                <a:cubicBezTo>
                  <a:pt x="9452921" y="2636466"/>
                  <a:pt x="9447335" y="2636466"/>
                  <a:pt x="9439887" y="2636466"/>
                </a:cubicBezTo>
                <a:cubicBezTo>
                  <a:pt x="9439887" y="2629018"/>
                  <a:pt x="9436164" y="2629018"/>
                  <a:pt x="9428716" y="2636466"/>
                </a:cubicBezTo>
                <a:lnTo>
                  <a:pt x="9417544" y="2636466"/>
                </a:lnTo>
                <a:lnTo>
                  <a:pt x="9350516" y="2602952"/>
                </a:lnTo>
                <a:cubicBezTo>
                  <a:pt x="9328172" y="2602952"/>
                  <a:pt x="9309552" y="2601090"/>
                  <a:pt x="9294658" y="2597366"/>
                </a:cubicBezTo>
                <a:cubicBezTo>
                  <a:pt x="9279763" y="2593641"/>
                  <a:pt x="9266729" y="2591779"/>
                  <a:pt x="9255558" y="2591779"/>
                </a:cubicBezTo>
                <a:cubicBezTo>
                  <a:pt x="9244386" y="2591779"/>
                  <a:pt x="9233215" y="2588056"/>
                  <a:pt x="9222044" y="2580609"/>
                </a:cubicBezTo>
                <a:cubicBezTo>
                  <a:pt x="9210872" y="2573161"/>
                  <a:pt x="9195978" y="2569436"/>
                  <a:pt x="9177358" y="2569436"/>
                </a:cubicBezTo>
                <a:cubicBezTo>
                  <a:pt x="9158738" y="2569436"/>
                  <a:pt x="9147567" y="2567575"/>
                  <a:pt x="9143844" y="2563852"/>
                </a:cubicBezTo>
                <a:cubicBezTo>
                  <a:pt x="9140121" y="2560127"/>
                  <a:pt x="9134534" y="2556404"/>
                  <a:pt x="9127087" y="2552679"/>
                </a:cubicBezTo>
                <a:cubicBezTo>
                  <a:pt x="9119637" y="2548956"/>
                  <a:pt x="9112191" y="2550818"/>
                  <a:pt x="9104743" y="2558265"/>
                </a:cubicBezTo>
                <a:cubicBezTo>
                  <a:pt x="9119637" y="2558265"/>
                  <a:pt x="9128948" y="2561990"/>
                  <a:pt x="9132671" y="2569436"/>
                </a:cubicBezTo>
                <a:cubicBezTo>
                  <a:pt x="9136394" y="2576884"/>
                  <a:pt x="9141981" y="2580609"/>
                  <a:pt x="9149428" y="2580609"/>
                </a:cubicBezTo>
                <a:cubicBezTo>
                  <a:pt x="9179221" y="2580609"/>
                  <a:pt x="9194115" y="2584332"/>
                  <a:pt x="9194115" y="2591779"/>
                </a:cubicBezTo>
                <a:cubicBezTo>
                  <a:pt x="9194115" y="2599227"/>
                  <a:pt x="9197838" y="2602952"/>
                  <a:pt x="9205286" y="2602952"/>
                </a:cubicBezTo>
                <a:lnTo>
                  <a:pt x="9249972" y="2614123"/>
                </a:lnTo>
                <a:cubicBezTo>
                  <a:pt x="9257420" y="2614123"/>
                  <a:pt x="9264867" y="2614123"/>
                  <a:pt x="9272315" y="2614123"/>
                </a:cubicBezTo>
                <a:cubicBezTo>
                  <a:pt x="9272315" y="2606675"/>
                  <a:pt x="9274178" y="2604813"/>
                  <a:pt x="9277901" y="2608536"/>
                </a:cubicBezTo>
                <a:cubicBezTo>
                  <a:pt x="9281625" y="2612261"/>
                  <a:pt x="9287209" y="2614123"/>
                  <a:pt x="9294658" y="2614123"/>
                </a:cubicBezTo>
                <a:cubicBezTo>
                  <a:pt x="9302106" y="2621570"/>
                  <a:pt x="9309552" y="2625293"/>
                  <a:pt x="9317002" y="2625293"/>
                </a:cubicBezTo>
                <a:cubicBezTo>
                  <a:pt x="9339343" y="2625293"/>
                  <a:pt x="9343066" y="2629018"/>
                  <a:pt x="9328172" y="2636466"/>
                </a:cubicBezTo>
                <a:lnTo>
                  <a:pt x="9305829" y="2647637"/>
                </a:lnTo>
                <a:lnTo>
                  <a:pt x="9317002" y="2658809"/>
                </a:lnTo>
                <a:cubicBezTo>
                  <a:pt x="9384030" y="2681151"/>
                  <a:pt x="9421267" y="2688598"/>
                  <a:pt x="9428716" y="2681151"/>
                </a:cubicBezTo>
                <a:lnTo>
                  <a:pt x="9406373" y="2669980"/>
                </a:lnTo>
                <a:lnTo>
                  <a:pt x="9361687" y="2658809"/>
                </a:lnTo>
                <a:cubicBezTo>
                  <a:pt x="9361687" y="2658809"/>
                  <a:pt x="9357963" y="2656947"/>
                  <a:pt x="9350516" y="2653223"/>
                </a:cubicBezTo>
                <a:cubicBezTo>
                  <a:pt x="9343066" y="2649498"/>
                  <a:pt x="9339343" y="2651361"/>
                  <a:pt x="9339343" y="2658809"/>
                </a:cubicBezTo>
                <a:lnTo>
                  <a:pt x="9339343" y="2647637"/>
                </a:lnTo>
                <a:cubicBezTo>
                  <a:pt x="9346793" y="2640189"/>
                  <a:pt x="9350516" y="2636466"/>
                  <a:pt x="9350516" y="2636466"/>
                </a:cubicBezTo>
                <a:lnTo>
                  <a:pt x="9372859" y="2636466"/>
                </a:lnTo>
                <a:cubicBezTo>
                  <a:pt x="9395201" y="2636466"/>
                  <a:pt x="9406373" y="2640189"/>
                  <a:pt x="9406373" y="2647637"/>
                </a:cubicBezTo>
                <a:cubicBezTo>
                  <a:pt x="9413821" y="2655084"/>
                  <a:pt x="9424993" y="2655084"/>
                  <a:pt x="9439887" y="2647637"/>
                </a:cubicBezTo>
                <a:lnTo>
                  <a:pt x="9462230" y="2669980"/>
                </a:lnTo>
                <a:lnTo>
                  <a:pt x="9473401" y="2681151"/>
                </a:lnTo>
                <a:lnTo>
                  <a:pt x="9484573" y="2681151"/>
                </a:lnTo>
                <a:cubicBezTo>
                  <a:pt x="9484573" y="2681151"/>
                  <a:pt x="9488297" y="2681151"/>
                  <a:pt x="9495744" y="2681151"/>
                </a:cubicBezTo>
                <a:lnTo>
                  <a:pt x="9518088" y="2681151"/>
                </a:lnTo>
                <a:lnTo>
                  <a:pt x="9529258" y="2692323"/>
                </a:lnTo>
                <a:cubicBezTo>
                  <a:pt x="9529258" y="2707219"/>
                  <a:pt x="9529258" y="2714666"/>
                  <a:pt x="9529258" y="2714666"/>
                </a:cubicBezTo>
                <a:cubicBezTo>
                  <a:pt x="9536708" y="2714666"/>
                  <a:pt x="9544154" y="2718389"/>
                  <a:pt x="9551602" y="2725837"/>
                </a:cubicBezTo>
                <a:cubicBezTo>
                  <a:pt x="9536708" y="2733285"/>
                  <a:pt x="9525535" y="2737008"/>
                  <a:pt x="9518088" y="2737008"/>
                </a:cubicBezTo>
                <a:lnTo>
                  <a:pt x="9518088" y="2725837"/>
                </a:lnTo>
                <a:cubicBezTo>
                  <a:pt x="9518088" y="2725837"/>
                  <a:pt x="9514364" y="2729562"/>
                  <a:pt x="9506915" y="2737008"/>
                </a:cubicBezTo>
                <a:lnTo>
                  <a:pt x="9462230" y="2725837"/>
                </a:lnTo>
                <a:cubicBezTo>
                  <a:pt x="9447335" y="2725837"/>
                  <a:pt x="9424993" y="2725837"/>
                  <a:pt x="9395201" y="2725837"/>
                </a:cubicBezTo>
                <a:cubicBezTo>
                  <a:pt x="9365410" y="2725837"/>
                  <a:pt x="9350516" y="2725837"/>
                  <a:pt x="9350516" y="2725837"/>
                </a:cubicBezTo>
                <a:cubicBezTo>
                  <a:pt x="9343066" y="2725837"/>
                  <a:pt x="9339343" y="2722113"/>
                  <a:pt x="9339343" y="2714666"/>
                </a:cubicBezTo>
                <a:cubicBezTo>
                  <a:pt x="9339343" y="2707219"/>
                  <a:pt x="9339343" y="2703494"/>
                  <a:pt x="9339343" y="2703494"/>
                </a:cubicBezTo>
                <a:cubicBezTo>
                  <a:pt x="9339343" y="2703494"/>
                  <a:pt x="9335620" y="2707219"/>
                  <a:pt x="9328172" y="2714666"/>
                </a:cubicBezTo>
                <a:lnTo>
                  <a:pt x="9294658" y="2703494"/>
                </a:lnTo>
                <a:cubicBezTo>
                  <a:pt x="9294658" y="2703494"/>
                  <a:pt x="9290935" y="2703494"/>
                  <a:pt x="9283486" y="2703494"/>
                </a:cubicBezTo>
                <a:cubicBezTo>
                  <a:pt x="9276038" y="2703494"/>
                  <a:pt x="9270452" y="2703494"/>
                  <a:pt x="9266729" y="2703494"/>
                </a:cubicBezTo>
                <a:cubicBezTo>
                  <a:pt x="9263006" y="2703494"/>
                  <a:pt x="9259281" y="2703494"/>
                  <a:pt x="9255558" y="2703494"/>
                </a:cubicBezTo>
                <a:cubicBezTo>
                  <a:pt x="9251835" y="2703494"/>
                  <a:pt x="9249972" y="2703494"/>
                  <a:pt x="9249972" y="2703494"/>
                </a:cubicBezTo>
                <a:lnTo>
                  <a:pt x="9216458" y="2692323"/>
                </a:lnTo>
                <a:cubicBezTo>
                  <a:pt x="9216458" y="2699771"/>
                  <a:pt x="9218321" y="2703494"/>
                  <a:pt x="9222044" y="2703494"/>
                </a:cubicBezTo>
                <a:cubicBezTo>
                  <a:pt x="9225767" y="2703494"/>
                  <a:pt x="9231352" y="2703494"/>
                  <a:pt x="9238801" y="2703494"/>
                </a:cubicBezTo>
                <a:lnTo>
                  <a:pt x="9261144" y="2714666"/>
                </a:lnTo>
                <a:cubicBezTo>
                  <a:pt x="9268592" y="2714666"/>
                  <a:pt x="9274178" y="2714666"/>
                  <a:pt x="9277901" y="2714666"/>
                </a:cubicBezTo>
                <a:cubicBezTo>
                  <a:pt x="9281625" y="2714666"/>
                  <a:pt x="9283486" y="2718389"/>
                  <a:pt x="9283486" y="2725837"/>
                </a:cubicBezTo>
                <a:cubicBezTo>
                  <a:pt x="9283486" y="2725837"/>
                  <a:pt x="9281625" y="2727699"/>
                  <a:pt x="9277901" y="2731423"/>
                </a:cubicBezTo>
                <a:cubicBezTo>
                  <a:pt x="9274178" y="2735146"/>
                  <a:pt x="9268592" y="2737008"/>
                  <a:pt x="9261144" y="2737008"/>
                </a:cubicBezTo>
                <a:cubicBezTo>
                  <a:pt x="9253695" y="2737008"/>
                  <a:pt x="9249972" y="2737008"/>
                  <a:pt x="9249972" y="2737008"/>
                </a:cubicBezTo>
                <a:lnTo>
                  <a:pt x="9451058" y="2781694"/>
                </a:lnTo>
                <a:cubicBezTo>
                  <a:pt x="9480850" y="2789142"/>
                  <a:pt x="9503192" y="2792865"/>
                  <a:pt x="9518088" y="2792865"/>
                </a:cubicBezTo>
                <a:lnTo>
                  <a:pt x="9540431" y="2804038"/>
                </a:lnTo>
                <a:lnTo>
                  <a:pt x="9518088" y="2804038"/>
                </a:lnTo>
                <a:lnTo>
                  <a:pt x="9451058" y="2815208"/>
                </a:lnTo>
                <a:lnTo>
                  <a:pt x="9428716" y="2815208"/>
                </a:lnTo>
                <a:cubicBezTo>
                  <a:pt x="9421267" y="2815208"/>
                  <a:pt x="9413821" y="2815208"/>
                  <a:pt x="9406373" y="2815208"/>
                </a:cubicBezTo>
                <a:cubicBezTo>
                  <a:pt x="9398924" y="2815208"/>
                  <a:pt x="9395201" y="2811485"/>
                  <a:pt x="9395201" y="2804038"/>
                </a:cubicBezTo>
                <a:cubicBezTo>
                  <a:pt x="9387753" y="2804038"/>
                  <a:pt x="9380307" y="2804038"/>
                  <a:pt x="9372859" y="2804038"/>
                </a:cubicBezTo>
                <a:cubicBezTo>
                  <a:pt x="9328172" y="2811485"/>
                  <a:pt x="9290935" y="2807762"/>
                  <a:pt x="9261144" y="2792865"/>
                </a:cubicBezTo>
                <a:cubicBezTo>
                  <a:pt x="9261144" y="2792865"/>
                  <a:pt x="9259281" y="2792865"/>
                  <a:pt x="9255558" y="2792865"/>
                </a:cubicBezTo>
                <a:cubicBezTo>
                  <a:pt x="9251835" y="2792865"/>
                  <a:pt x="9246249" y="2792865"/>
                  <a:pt x="9238801" y="2792865"/>
                </a:cubicBezTo>
                <a:lnTo>
                  <a:pt x="9238801" y="2804038"/>
                </a:lnTo>
                <a:cubicBezTo>
                  <a:pt x="9246249" y="2804038"/>
                  <a:pt x="9257420" y="2807762"/>
                  <a:pt x="9272315" y="2815208"/>
                </a:cubicBezTo>
                <a:cubicBezTo>
                  <a:pt x="9287209" y="2822656"/>
                  <a:pt x="9298382" y="2826381"/>
                  <a:pt x="9305829" y="2826381"/>
                </a:cubicBezTo>
                <a:cubicBezTo>
                  <a:pt x="9335620" y="2841276"/>
                  <a:pt x="9354239" y="2844999"/>
                  <a:pt x="9361687" y="2837552"/>
                </a:cubicBezTo>
                <a:cubicBezTo>
                  <a:pt x="9369134" y="2830104"/>
                  <a:pt x="9384030" y="2830104"/>
                  <a:pt x="9406373" y="2837552"/>
                </a:cubicBezTo>
                <a:cubicBezTo>
                  <a:pt x="9421267" y="2844999"/>
                  <a:pt x="9428716" y="2852447"/>
                  <a:pt x="9428716" y="2859895"/>
                </a:cubicBezTo>
                <a:cubicBezTo>
                  <a:pt x="9413821" y="2859895"/>
                  <a:pt x="9406373" y="2856170"/>
                  <a:pt x="9406373" y="2848724"/>
                </a:cubicBezTo>
                <a:lnTo>
                  <a:pt x="9384030" y="2848724"/>
                </a:lnTo>
                <a:lnTo>
                  <a:pt x="9462230" y="2882238"/>
                </a:lnTo>
                <a:lnTo>
                  <a:pt x="9495744" y="2893409"/>
                </a:lnTo>
                <a:cubicBezTo>
                  <a:pt x="9495744" y="2900857"/>
                  <a:pt x="9492021" y="2904581"/>
                  <a:pt x="9484573" y="2904581"/>
                </a:cubicBezTo>
                <a:cubicBezTo>
                  <a:pt x="9477124" y="2904581"/>
                  <a:pt x="9462230" y="2904581"/>
                  <a:pt x="9439887" y="2904581"/>
                </a:cubicBezTo>
                <a:cubicBezTo>
                  <a:pt x="9432439" y="2904581"/>
                  <a:pt x="9423130" y="2902718"/>
                  <a:pt x="9411959" y="2898995"/>
                </a:cubicBezTo>
                <a:cubicBezTo>
                  <a:pt x="9400787" y="2895271"/>
                  <a:pt x="9395201" y="2893409"/>
                  <a:pt x="9395201" y="2893409"/>
                </a:cubicBezTo>
                <a:cubicBezTo>
                  <a:pt x="9387753" y="2885961"/>
                  <a:pt x="9382167" y="2884100"/>
                  <a:pt x="9378444" y="2887823"/>
                </a:cubicBezTo>
                <a:cubicBezTo>
                  <a:pt x="9374720" y="2891547"/>
                  <a:pt x="9365410" y="2889684"/>
                  <a:pt x="9350516" y="2882238"/>
                </a:cubicBezTo>
                <a:cubicBezTo>
                  <a:pt x="9350516" y="2882238"/>
                  <a:pt x="9346793" y="2880377"/>
                  <a:pt x="9339343" y="2876652"/>
                </a:cubicBezTo>
                <a:cubicBezTo>
                  <a:pt x="9331896" y="2872927"/>
                  <a:pt x="9328172" y="2871066"/>
                  <a:pt x="9328172" y="2871066"/>
                </a:cubicBezTo>
                <a:cubicBezTo>
                  <a:pt x="9320725" y="2871066"/>
                  <a:pt x="9317002" y="2871066"/>
                  <a:pt x="9317002" y="2871066"/>
                </a:cubicBezTo>
                <a:lnTo>
                  <a:pt x="9305829" y="2859895"/>
                </a:lnTo>
                <a:lnTo>
                  <a:pt x="9294658" y="2859895"/>
                </a:lnTo>
                <a:cubicBezTo>
                  <a:pt x="9287209" y="2859895"/>
                  <a:pt x="9276038" y="2858033"/>
                  <a:pt x="9261144" y="2854309"/>
                </a:cubicBezTo>
                <a:cubicBezTo>
                  <a:pt x="9246249" y="2850586"/>
                  <a:pt x="9233215" y="2848724"/>
                  <a:pt x="9222044" y="2848724"/>
                </a:cubicBezTo>
                <a:cubicBezTo>
                  <a:pt x="9210872" y="2848724"/>
                  <a:pt x="9205286" y="2848724"/>
                  <a:pt x="9205286" y="2848724"/>
                </a:cubicBezTo>
                <a:cubicBezTo>
                  <a:pt x="9190392" y="2848724"/>
                  <a:pt x="9175495" y="2841276"/>
                  <a:pt x="9160601" y="2826381"/>
                </a:cubicBezTo>
                <a:cubicBezTo>
                  <a:pt x="9153153" y="2818933"/>
                  <a:pt x="9147567" y="2817070"/>
                  <a:pt x="9143844" y="2820795"/>
                </a:cubicBezTo>
                <a:cubicBezTo>
                  <a:pt x="9140121" y="2824519"/>
                  <a:pt x="9130810" y="2826381"/>
                  <a:pt x="9115914" y="2826381"/>
                </a:cubicBezTo>
                <a:cubicBezTo>
                  <a:pt x="9101020" y="2826381"/>
                  <a:pt x="9089848" y="2824519"/>
                  <a:pt x="9082400" y="2820795"/>
                </a:cubicBezTo>
                <a:cubicBezTo>
                  <a:pt x="9074952" y="2817070"/>
                  <a:pt x="9056334" y="2811485"/>
                  <a:pt x="9026543" y="2804038"/>
                </a:cubicBezTo>
                <a:lnTo>
                  <a:pt x="9004200" y="2804038"/>
                </a:lnTo>
                <a:lnTo>
                  <a:pt x="8914828" y="2770524"/>
                </a:lnTo>
                <a:lnTo>
                  <a:pt x="8925999" y="2781694"/>
                </a:lnTo>
                <a:cubicBezTo>
                  <a:pt x="8925999" y="2781694"/>
                  <a:pt x="8933448" y="2783556"/>
                  <a:pt x="8948342" y="2787281"/>
                </a:cubicBezTo>
                <a:cubicBezTo>
                  <a:pt x="8963238" y="2791004"/>
                  <a:pt x="8978133" y="2796590"/>
                  <a:pt x="8993029" y="2804038"/>
                </a:cubicBezTo>
                <a:cubicBezTo>
                  <a:pt x="9000477" y="2811485"/>
                  <a:pt x="9009786" y="2817070"/>
                  <a:pt x="9020957" y="2820795"/>
                </a:cubicBezTo>
                <a:cubicBezTo>
                  <a:pt x="9032129" y="2824519"/>
                  <a:pt x="9043300" y="2826381"/>
                  <a:pt x="9054472" y="2826381"/>
                </a:cubicBezTo>
                <a:cubicBezTo>
                  <a:pt x="9065643" y="2826381"/>
                  <a:pt x="9071229" y="2830104"/>
                  <a:pt x="9071229" y="2837552"/>
                </a:cubicBezTo>
                <a:lnTo>
                  <a:pt x="9104743" y="2848724"/>
                </a:lnTo>
                <a:cubicBezTo>
                  <a:pt x="9104743" y="2848724"/>
                  <a:pt x="9106605" y="2848724"/>
                  <a:pt x="9110330" y="2848724"/>
                </a:cubicBezTo>
                <a:cubicBezTo>
                  <a:pt x="9114053" y="2848724"/>
                  <a:pt x="9119637" y="2848724"/>
                  <a:pt x="9127087" y="2848724"/>
                </a:cubicBezTo>
                <a:cubicBezTo>
                  <a:pt x="9134534" y="2848724"/>
                  <a:pt x="9140121" y="2850586"/>
                  <a:pt x="9143844" y="2854309"/>
                </a:cubicBezTo>
                <a:cubicBezTo>
                  <a:pt x="9147567" y="2858033"/>
                  <a:pt x="9145705" y="2859895"/>
                  <a:pt x="9138257" y="2859895"/>
                </a:cubicBezTo>
                <a:cubicBezTo>
                  <a:pt x="9130810" y="2859895"/>
                  <a:pt x="9127087" y="2863620"/>
                  <a:pt x="9127087" y="2871066"/>
                </a:cubicBezTo>
                <a:cubicBezTo>
                  <a:pt x="9127087" y="2871066"/>
                  <a:pt x="9130810" y="2871066"/>
                  <a:pt x="9138257" y="2871066"/>
                </a:cubicBezTo>
                <a:cubicBezTo>
                  <a:pt x="9145705" y="2871066"/>
                  <a:pt x="9156878" y="2871066"/>
                  <a:pt x="9171772" y="2871066"/>
                </a:cubicBezTo>
                <a:cubicBezTo>
                  <a:pt x="9186667" y="2871066"/>
                  <a:pt x="9197838" y="2874790"/>
                  <a:pt x="9205286" y="2882238"/>
                </a:cubicBezTo>
                <a:cubicBezTo>
                  <a:pt x="9212735" y="2904581"/>
                  <a:pt x="9220181" y="2908304"/>
                  <a:pt x="9227629" y="2893409"/>
                </a:cubicBezTo>
                <a:lnTo>
                  <a:pt x="9261144" y="2893409"/>
                </a:lnTo>
                <a:lnTo>
                  <a:pt x="9283486" y="2904581"/>
                </a:lnTo>
                <a:lnTo>
                  <a:pt x="9328172" y="2926923"/>
                </a:lnTo>
                <a:lnTo>
                  <a:pt x="9339343" y="2938095"/>
                </a:lnTo>
                <a:lnTo>
                  <a:pt x="9384030" y="2949266"/>
                </a:lnTo>
                <a:cubicBezTo>
                  <a:pt x="9428716" y="2964162"/>
                  <a:pt x="9471540" y="2977196"/>
                  <a:pt x="9512501" y="2988366"/>
                </a:cubicBezTo>
                <a:cubicBezTo>
                  <a:pt x="9553465" y="2999537"/>
                  <a:pt x="9592563" y="3005124"/>
                  <a:pt x="9629801" y="3005124"/>
                </a:cubicBezTo>
                <a:cubicBezTo>
                  <a:pt x="9652145" y="3005124"/>
                  <a:pt x="9663316" y="3008848"/>
                  <a:pt x="9663316" y="3016296"/>
                </a:cubicBezTo>
                <a:lnTo>
                  <a:pt x="9674487" y="3016296"/>
                </a:lnTo>
                <a:cubicBezTo>
                  <a:pt x="9659593" y="3016296"/>
                  <a:pt x="9648422" y="3018157"/>
                  <a:pt x="9640973" y="3021881"/>
                </a:cubicBezTo>
                <a:cubicBezTo>
                  <a:pt x="9633525" y="3025605"/>
                  <a:pt x="9629801" y="3027467"/>
                  <a:pt x="9629801" y="3027467"/>
                </a:cubicBezTo>
                <a:cubicBezTo>
                  <a:pt x="9629801" y="3034914"/>
                  <a:pt x="9629801" y="3038638"/>
                  <a:pt x="9629801" y="3038638"/>
                </a:cubicBezTo>
                <a:cubicBezTo>
                  <a:pt x="9629801" y="3038638"/>
                  <a:pt x="9633525" y="3038638"/>
                  <a:pt x="9640973" y="3038638"/>
                </a:cubicBezTo>
                <a:cubicBezTo>
                  <a:pt x="9640973" y="3046085"/>
                  <a:pt x="9644696" y="3049810"/>
                  <a:pt x="9652145" y="3049810"/>
                </a:cubicBezTo>
                <a:cubicBezTo>
                  <a:pt x="9659593" y="3049810"/>
                  <a:pt x="9668902" y="3051671"/>
                  <a:pt x="9680073" y="3055396"/>
                </a:cubicBezTo>
                <a:cubicBezTo>
                  <a:pt x="9691244" y="3059119"/>
                  <a:pt x="9700553" y="3060981"/>
                  <a:pt x="9708001" y="3060981"/>
                </a:cubicBezTo>
                <a:lnTo>
                  <a:pt x="9730346" y="3072153"/>
                </a:lnTo>
                <a:cubicBezTo>
                  <a:pt x="9737792" y="3072153"/>
                  <a:pt x="9756411" y="3079599"/>
                  <a:pt x="9786202" y="3094495"/>
                </a:cubicBezTo>
                <a:lnTo>
                  <a:pt x="9864402" y="3116838"/>
                </a:lnTo>
                <a:cubicBezTo>
                  <a:pt x="9864402" y="3124286"/>
                  <a:pt x="9815992" y="3113115"/>
                  <a:pt x="9719173" y="3083324"/>
                </a:cubicBezTo>
                <a:cubicBezTo>
                  <a:pt x="9704278" y="3075876"/>
                  <a:pt x="9689382" y="3070292"/>
                  <a:pt x="9674487" y="3066567"/>
                </a:cubicBezTo>
                <a:cubicBezTo>
                  <a:pt x="9659593" y="3062842"/>
                  <a:pt x="9646559" y="3059119"/>
                  <a:pt x="9635388" y="3055396"/>
                </a:cubicBezTo>
                <a:cubicBezTo>
                  <a:pt x="9624216" y="3051671"/>
                  <a:pt x="9614907" y="3049810"/>
                  <a:pt x="9607459" y="3049810"/>
                </a:cubicBezTo>
                <a:lnTo>
                  <a:pt x="9551602" y="3027467"/>
                </a:lnTo>
                <a:cubicBezTo>
                  <a:pt x="9529258" y="3027467"/>
                  <a:pt x="9510640" y="3027467"/>
                  <a:pt x="9495744" y="3027467"/>
                </a:cubicBezTo>
                <a:cubicBezTo>
                  <a:pt x="9480850" y="3027467"/>
                  <a:pt x="9473401" y="3025605"/>
                  <a:pt x="9473401" y="3021881"/>
                </a:cubicBezTo>
                <a:cubicBezTo>
                  <a:pt x="9473401" y="3018157"/>
                  <a:pt x="9464092" y="3014434"/>
                  <a:pt x="9445473" y="3010710"/>
                </a:cubicBezTo>
                <a:cubicBezTo>
                  <a:pt x="9426853" y="3006985"/>
                  <a:pt x="9415682" y="3005124"/>
                  <a:pt x="9411959" y="3005124"/>
                </a:cubicBezTo>
                <a:cubicBezTo>
                  <a:pt x="9408235" y="3005124"/>
                  <a:pt x="9398924" y="3001400"/>
                  <a:pt x="9384030" y="2993953"/>
                </a:cubicBezTo>
                <a:lnTo>
                  <a:pt x="9350516" y="2982780"/>
                </a:lnTo>
                <a:lnTo>
                  <a:pt x="9317002" y="2982780"/>
                </a:lnTo>
                <a:cubicBezTo>
                  <a:pt x="9302106" y="2975334"/>
                  <a:pt x="9292795" y="2973471"/>
                  <a:pt x="9289072" y="2977196"/>
                </a:cubicBezTo>
                <a:cubicBezTo>
                  <a:pt x="9285349" y="2980919"/>
                  <a:pt x="9279763" y="2977196"/>
                  <a:pt x="9272315" y="2966023"/>
                </a:cubicBezTo>
                <a:cubicBezTo>
                  <a:pt x="9264867" y="2954852"/>
                  <a:pt x="9259281" y="2952991"/>
                  <a:pt x="9255558" y="2960439"/>
                </a:cubicBezTo>
                <a:cubicBezTo>
                  <a:pt x="9251835" y="2967885"/>
                  <a:pt x="9240663" y="2966023"/>
                  <a:pt x="9222044" y="2954852"/>
                </a:cubicBezTo>
                <a:cubicBezTo>
                  <a:pt x="9203424" y="2943680"/>
                  <a:pt x="9192252" y="2939957"/>
                  <a:pt x="9188529" y="2943680"/>
                </a:cubicBezTo>
                <a:cubicBezTo>
                  <a:pt x="9184805" y="2947405"/>
                  <a:pt x="9177358" y="2949266"/>
                  <a:pt x="9166187" y="2949266"/>
                </a:cubicBezTo>
                <a:cubicBezTo>
                  <a:pt x="9155014" y="2949266"/>
                  <a:pt x="9147567" y="2947405"/>
                  <a:pt x="9143844" y="2943680"/>
                </a:cubicBezTo>
                <a:cubicBezTo>
                  <a:pt x="9140121" y="2939957"/>
                  <a:pt x="9132671" y="2938095"/>
                  <a:pt x="9121500" y="2938095"/>
                </a:cubicBezTo>
                <a:cubicBezTo>
                  <a:pt x="9110330" y="2938095"/>
                  <a:pt x="9104743" y="2934371"/>
                  <a:pt x="9104743" y="2926923"/>
                </a:cubicBezTo>
                <a:lnTo>
                  <a:pt x="9071229" y="2926923"/>
                </a:lnTo>
                <a:cubicBezTo>
                  <a:pt x="9056334" y="2919477"/>
                  <a:pt x="9041437" y="2915752"/>
                  <a:pt x="9026543" y="2915752"/>
                </a:cubicBezTo>
                <a:cubicBezTo>
                  <a:pt x="9026543" y="2915752"/>
                  <a:pt x="9024680" y="2915752"/>
                  <a:pt x="9020957" y="2915752"/>
                </a:cubicBezTo>
                <a:cubicBezTo>
                  <a:pt x="9017234" y="2915752"/>
                  <a:pt x="9015372" y="2919477"/>
                  <a:pt x="9015372" y="2926923"/>
                </a:cubicBezTo>
                <a:cubicBezTo>
                  <a:pt x="9015372" y="2926923"/>
                  <a:pt x="9026543" y="2932509"/>
                  <a:pt x="9048886" y="2943680"/>
                </a:cubicBezTo>
                <a:cubicBezTo>
                  <a:pt x="9071229" y="2954852"/>
                  <a:pt x="9086123" y="2960439"/>
                  <a:pt x="9093571" y="2960439"/>
                </a:cubicBezTo>
                <a:lnTo>
                  <a:pt x="9115914" y="2960439"/>
                </a:lnTo>
                <a:cubicBezTo>
                  <a:pt x="9123363" y="2960439"/>
                  <a:pt x="9145705" y="2966023"/>
                  <a:pt x="9182944" y="2977196"/>
                </a:cubicBezTo>
                <a:cubicBezTo>
                  <a:pt x="9220181" y="2988366"/>
                  <a:pt x="9238801" y="2993953"/>
                  <a:pt x="9238801" y="2993953"/>
                </a:cubicBezTo>
                <a:lnTo>
                  <a:pt x="9238801" y="3005124"/>
                </a:lnTo>
                <a:cubicBezTo>
                  <a:pt x="9231352" y="2997676"/>
                  <a:pt x="9223906" y="2995814"/>
                  <a:pt x="9216458" y="2999537"/>
                </a:cubicBezTo>
                <a:cubicBezTo>
                  <a:pt x="9209010" y="3003262"/>
                  <a:pt x="9205286" y="3005124"/>
                  <a:pt x="9205286" y="3005124"/>
                </a:cubicBezTo>
                <a:cubicBezTo>
                  <a:pt x="9205286" y="3020019"/>
                  <a:pt x="9194115" y="3023742"/>
                  <a:pt x="9171772" y="3016296"/>
                </a:cubicBezTo>
                <a:cubicBezTo>
                  <a:pt x="9156878" y="3008848"/>
                  <a:pt x="9145705" y="3005124"/>
                  <a:pt x="9138257" y="3005124"/>
                </a:cubicBezTo>
                <a:cubicBezTo>
                  <a:pt x="9130810" y="3005124"/>
                  <a:pt x="9112191" y="3001400"/>
                  <a:pt x="9082400" y="2993953"/>
                </a:cubicBezTo>
                <a:cubicBezTo>
                  <a:pt x="9022820" y="2971609"/>
                  <a:pt x="8989306" y="2964162"/>
                  <a:pt x="8981856" y="2971609"/>
                </a:cubicBezTo>
                <a:lnTo>
                  <a:pt x="9182944" y="3038638"/>
                </a:lnTo>
                <a:lnTo>
                  <a:pt x="9238801" y="3060981"/>
                </a:lnTo>
                <a:lnTo>
                  <a:pt x="9216458" y="3060981"/>
                </a:lnTo>
                <a:lnTo>
                  <a:pt x="9205286" y="3060981"/>
                </a:lnTo>
                <a:cubicBezTo>
                  <a:pt x="9212735" y="3068429"/>
                  <a:pt x="9223906" y="3074015"/>
                  <a:pt x="9238801" y="3077738"/>
                </a:cubicBezTo>
                <a:cubicBezTo>
                  <a:pt x="9253695" y="3081462"/>
                  <a:pt x="9264867" y="3087049"/>
                  <a:pt x="9272315" y="3094495"/>
                </a:cubicBezTo>
                <a:lnTo>
                  <a:pt x="9305829" y="3105667"/>
                </a:lnTo>
                <a:lnTo>
                  <a:pt x="9328172" y="3105667"/>
                </a:lnTo>
                <a:lnTo>
                  <a:pt x="9350516" y="3116838"/>
                </a:lnTo>
                <a:cubicBezTo>
                  <a:pt x="9402650" y="3124286"/>
                  <a:pt x="9439887" y="3135457"/>
                  <a:pt x="9462230" y="3150352"/>
                </a:cubicBezTo>
                <a:cubicBezTo>
                  <a:pt x="9469678" y="3150352"/>
                  <a:pt x="9478987" y="3150352"/>
                  <a:pt x="9490158" y="3150352"/>
                </a:cubicBezTo>
                <a:cubicBezTo>
                  <a:pt x="9501330" y="3150352"/>
                  <a:pt x="9506915" y="3154077"/>
                  <a:pt x="9506915" y="3161524"/>
                </a:cubicBezTo>
                <a:cubicBezTo>
                  <a:pt x="9506915" y="3161524"/>
                  <a:pt x="9510640" y="3163386"/>
                  <a:pt x="9518088" y="3167111"/>
                </a:cubicBezTo>
                <a:cubicBezTo>
                  <a:pt x="9525535" y="3170834"/>
                  <a:pt x="9536708" y="3172695"/>
                  <a:pt x="9551602" y="3172695"/>
                </a:cubicBezTo>
                <a:cubicBezTo>
                  <a:pt x="9573945" y="3180143"/>
                  <a:pt x="9588839" y="3187591"/>
                  <a:pt x="9596287" y="3195039"/>
                </a:cubicBezTo>
                <a:cubicBezTo>
                  <a:pt x="9596287" y="3195039"/>
                  <a:pt x="9592563" y="3195039"/>
                  <a:pt x="9585116" y="3195039"/>
                </a:cubicBezTo>
                <a:cubicBezTo>
                  <a:pt x="9577668" y="3195039"/>
                  <a:pt x="9570222" y="3195039"/>
                  <a:pt x="9562772" y="3195039"/>
                </a:cubicBezTo>
                <a:cubicBezTo>
                  <a:pt x="9547878" y="3187591"/>
                  <a:pt x="9532981" y="3183868"/>
                  <a:pt x="9518088" y="3183868"/>
                </a:cubicBezTo>
                <a:cubicBezTo>
                  <a:pt x="9510640" y="3176420"/>
                  <a:pt x="9503192" y="3172695"/>
                  <a:pt x="9495744" y="3172695"/>
                </a:cubicBezTo>
                <a:cubicBezTo>
                  <a:pt x="9488297" y="3172695"/>
                  <a:pt x="9480850" y="3172695"/>
                  <a:pt x="9473401" y="3172695"/>
                </a:cubicBezTo>
                <a:lnTo>
                  <a:pt x="9406373" y="3150352"/>
                </a:lnTo>
                <a:cubicBezTo>
                  <a:pt x="9376582" y="3142906"/>
                  <a:pt x="9357963" y="3137320"/>
                  <a:pt x="9350516" y="3133595"/>
                </a:cubicBezTo>
                <a:cubicBezTo>
                  <a:pt x="9343066" y="3129872"/>
                  <a:pt x="9335620" y="3128010"/>
                  <a:pt x="9328172" y="3128010"/>
                </a:cubicBezTo>
                <a:lnTo>
                  <a:pt x="9249972" y="3105667"/>
                </a:lnTo>
                <a:cubicBezTo>
                  <a:pt x="9249972" y="3105667"/>
                  <a:pt x="9242524" y="3105667"/>
                  <a:pt x="9227629" y="3105667"/>
                </a:cubicBezTo>
                <a:lnTo>
                  <a:pt x="9171772" y="3094495"/>
                </a:lnTo>
                <a:cubicBezTo>
                  <a:pt x="9164324" y="3087049"/>
                  <a:pt x="9156878" y="3083324"/>
                  <a:pt x="9149428" y="3083324"/>
                </a:cubicBezTo>
                <a:cubicBezTo>
                  <a:pt x="9141981" y="3083324"/>
                  <a:pt x="9132671" y="3081462"/>
                  <a:pt x="9121500" y="3077738"/>
                </a:cubicBezTo>
                <a:cubicBezTo>
                  <a:pt x="9110330" y="3074015"/>
                  <a:pt x="9104743" y="3072153"/>
                  <a:pt x="9104743" y="3072153"/>
                </a:cubicBezTo>
                <a:cubicBezTo>
                  <a:pt x="9097296" y="3079599"/>
                  <a:pt x="9093571" y="3083324"/>
                  <a:pt x="9093571" y="3083324"/>
                </a:cubicBezTo>
                <a:cubicBezTo>
                  <a:pt x="9093571" y="3083324"/>
                  <a:pt x="9093571" y="3079599"/>
                  <a:pt x="9093571" y="3072153"/>
                </a:cubicBezTo>
                <a:cubicBezTo>
                  <a:pt x="9086123" y="3072153"/>
                  <a:pt x="9080537" y="3072153"/>
                  <a:pt x="9076814" y="3072153"/>
                </a:cubicBezTo>
                <a:cubicBezTo>
                  <a:pt x="9073091" y="3072153"/>
                  <a:pt x="9071229" y="3072153"/>
                  <a:pt x="9071229" y="3072153"/>
                </a:cubicBezTo>
                <a:lnTo>
                  <a:pt x="9060057" y="3083324"/>
                </a:lnTo>
                <a:lnTo>
                  <a:pt x="9048886" y="3083324"/>
                </a:lnTo>
                <a:lnTo>
                  <a:pt x="9048886" y="3094495"/>
                </a:lnTo>
                <a:cubicBezTo>
                  <a:pt x="9011647" y="3094495"/>
                  <a:pt x="8981856" y="3083324"/>
                  <a:pt x="8959515" y="3060981"/>
                </a:cubicBezTo>
                <a:lnTo>
                  <a:pt x="8948342" y="3060981"/>
                </a:lnTo>
                <a:cubicBezTo>
                  <a:pt x="8940895" y="3060981"/>
                  <a:pt x="8937172" y="3060981"/>
                  <a:pt x="8937172" y="3060981"/>
                </a:cubicBezTo>
                <a:cubicBezTo>
                  <a:pt x="8937172" y="3060981"/>
                  <a:pt x="8933448" y="3057258"/>
                  <a:pt x="8925999" y="3049810"/>
                </a:cubicBezTo>
                <a:cubicBezTo>
                  <a:pt x="8925999" y="3049810"/>
                  <a:pt x="8918551" y="3049810"/>
                  <a:pt x="8903657" y="3049810"/>
                </a:cubicBezTo>
                <a:lnTo>
                  <a:pt x="8892485" y="3049810"/>
                </a:lnTo>
                <a:cubicBezTo>
                  <a:pt x="8892485" y="3049810"/>
                  <a:pt x="8896208" y="3053533"/>
                  <a:pt x="8903657" y="3060981"/>
                </a:cubicBezTo>
                <a:cubicBezTo>
                  <a:pt x="8903657" y="3060981"/>
                  <a:pt x="8903657" y="3064705"/>
                  <a:pt x="8903657" y="3072153"/>
                </a:cubicBezTo>
                <a:cubicBezTo>
                  <a:pt x="8911105" y="3064705"/>
                  <a:pt x="8918551" y="3064705"/>
                  <a:pt x="8925999" y="3072153"/>
                </a:cubicBezTo>
                <a:cubicBezTo>
                  <a:pt x="8933448" y="3079599"/>
                  <a:pt x="8940895" y="3083324"/>
                  <a:pt x="8948342" y="3083324"/>
                </a:cubicBezTo>
                <a:cubicBezTo>
                  <a:pt x="8955790" y="3083324"/>
                  <a:pt x="8961376" y="3083324"/>
                  <a:pt x="8965099" y="3083324"/>
                </a:cubicBezTo>
                <a:cubicBezTo>
                  <a:pt x="8968823" y="3083324"/>
                  <a:pt x="8970686" y="3083324"/>
                  <a:pt x="8970686" y="3083324"/>
                </a:cubicBezTo>
                <a:cubicBezTo>
                  <a:pt x="8978133" y="3098219"/>
                  <a:pt x="8996752" y="3105667"/>
                  <a:pt x="9026543" y="3105667"/>
                </a:cubicBezTo>
                <a:cubicBezTo>
                  <a:pt x="9078677" y="3105667"/>
                  <a:pt x="9104743" y="3113115"/>
                  <a:pt x="9104743" y="3128010"/>
                </a:cubicBezTo>
                <a:cubicBezTo>
                  <a:pt x="9104743" y="3135457"/>
                  <a:pt x="9097296" y="3139181"/>
                  <a:pt x="9082400" y="3139181"/>
                </a:cubicBezTo>
                <a:cubicBezTo>
                  <a:pt x="9060057" y="3139181"/>
                  <a:pt x="9063780" y="3142906"/>
                  <a:pt x="9093571" y="3150352"/>
                </a:cubicBezTo>
                <a:cubicBezTo>
                  <a:pt x="9101020" y="3157800"/>
                  <a:pt x="9112191" y="3163386"/>
                  <a:pt x="9127087" y="3167111"/>
                </a:cubicBezTo>
                <a:cubicBezTo>
                  <a:pt x="9141981" y="3170834"/>
                  <a:pt x="9155014" y="3174557"/>
                  <a:pt x="9166187" y="3178282"/>
                </a:cubicBezTo>
                <a:cubicBezTo>
                  <a:pt x="9177358" y="3182006"/>
                  <a:pt x="9182944" y="3183868"/>
                  <a:pt x="9182944" y="3183868"/>
                </a:cubicBezTo>
                <a:lnTo>
                  <a:pt x="9194115" y="3183868"/>
                </a:lnTo>
                <a:lnTo>
                  <a:pt x="9194115" y="3195039"/>
                </a:lnTo>
                <a:cubicBezTo>
                  <a:pt x="9201562" y="3195039"/>
                  <a:pt x="9207149" y="3195039"/>
                  <a:pt x="9210872" y="3195039"/>
                </a:cubicBezTo>
                <a:cubicBezTo>
                  <a:pt x="9214595" y="3195039"/>
                  <a:pt x="9220181" y="3193177"/>
                  <a:pt x="9227629" y="3189452"/>
                </a:cubicBezTo>
                <a:cubicBezTo>
                  <a:pt x="9235078" y="3185729"/>
                  <a:pt x="9240663" y="3183868"/>
                  <a:pt x="9244386" y="3183868"/>
                </a:cubicBezTo>
                <a:cubicBezTo>
                  <a:pt x="9248109" y="3183868"/>
                  <a:pt x="9249972" y="3187591"/>
                  <a:pt x="9249972" y="3195039"/>
                </a:cubicBezTo>
                <a:lnTo>
                  <a:pt x="9261144" y="3206211"/>
                </a:lnTo>
                <a:cubicBezTo>
                  <a:pt x="9261144" y="3198763"/>
                  <a:pt x="9261144" y="3195039"/>
                  <a:pt x="9261144" y="3195039"/>
                </a:cubicBezTo>
                <a:lnTo>
                  <a:pt x="9272315" y="3195039"/>
                </a:lnTo>
                <a:cubicBezTo>
                  <a:pt x="9287209" y="3195039"/>
                  <a:pt x="9294658" y="3198763"/>
                  <a:pt x="9294658" y="3206211"/>
                </a:cubicBezTo>
                <a:cubicBezTo>
                  <a:pt x="9294658" y="3221106"/>
                  <a:pt x="9313277" y="3228553"/>
                  <a:pt x="9350516" y="3228553"/>
                </a:cubicBezTo>
                <a:lnTo>
                  <a:pt x="9384030" y="3239725"/>
                </a:lnTo>
                <a:cubicBezTo>
                  <a:pt x="9398924" y="3247171"/>
                  <a:pt x="9411959" y="3249034"/>
                  <a:pt x="9423130" y="3245310"/>
                </a:cubicBezTo>
                <a:cubicBezTo>
                  <a:pt x="9434301" y="3241587"/>
                  <a:pt x="9447335" y="3243448"/>
                  <a:pt x="9462230" y="3250896"/>
                </a:cubicBezTo>
                <a:cubicBezTo>
                  <a:pt x="9477124" y="3258344"/>
                  <a:pt x="9484573" y="3265791"/>
                  <a:pt x="9484573" y="3273239"/>
                </a:cubicBezTo>
                <a:lnTo>
                  <a:pt x="9406373" y="3262068"/>
                </a:lnTo>
                <a:cubicBezTo>
                  <a:pt x="9398924" y="3254620"/>
                  <a:pt x="9387753" y="3250896"/>
                  <a:pt x="9372859" y="3250896"/>
                </a:cubicBezTo>
                <a:lnTo>
                  <a:pt x="9328172" y="3239725"/>
                </a:lnTo>
                <a:cubicBezTo>
                  <a:pt x="9313277" y="3232277"/>
                  <a:pt x="9302106" y="3228553"/>
                  <a:pt x="9294658" y="3228553"/>
                </a:cubicBezTo>
                <a:cubicBezTo>
                  <a:pt x="9287209" y="3228553"/>
                  <a:pt x="9264867" y="3221106"/>
                  <a:pt x="9227629" y="3206211"/>
                </a:cubicBezTo>
                <a:cubicBezTo>
                  <a:pt x="9130810" y="3176420"/>
                  <a:pt x="9056334" y="3154077"/>
                  <a:pt x="9004200" y="3139181"/>
                </a:cubicBezTo>
                <a:cubicBezTo>
                  <a:pt x="8974409" y="3124286"/>
                  <a:pt x="8955790" y="3120563"/>
                  <a:pt x="8948342" y="3128010"/>
                </a:cubicBezTo>
                <a:lnTo>
                  <a:pt x="8937172" y="3116838"/>
                </a:lnTo>
                <a:cubicBezTo>
                  <a:pt x="8929722" y="3109392"/>
                  <a:pt x="8918551" y="3109392"/>
                  <a:pt x="8903657" y="3116838"/>
                </a:cubicBezTo>
                <a:lnTo>
                  <a:pt x="8870142" y="3116838"/>
                </a:lnTo>
                <a:lnTo>
                  <a:pt x="8892485" y="3128010"/>
                </a:lnTo>
                <a:cubicBezTo>
                  <a:pt x="8899933" y="3135457"/>
                  <a:pt x="8914828" y="3142906"/>
                  <a:pt x="8937172" y="3150352"/>
                </a:cubicBezTo>
                <a:lnTo>
                  <a:pt x="8959515" y="3161524"/>
                </a:lnTo>
                <a:lnTo>
                  <a:pt x="8970686" y="3172695"/>
                </a:lnTo>
                <a:lnTo>
                  <a:pt x="8981856" y="3183868"/>
                </a:lnTo>
                <a:lnTo>
                  <a:pt x="8925999" y="3172695"/>
                </a:lnTo>
                <a:cubicBezTo>
                  <a:pt x="8918551" y="3165249"/>
                  <a:pt x="8914828" y="3165249"/>
                  <a:pt x="8914828" y="3172695"/>
                </a:cubicBezTo>
                <a:lnTo>
                  <a:pt x="8937172" y="3183868"/>
                </a:lnTo>
                <a:cubicBezTo>
                  <a:pt x="8944619" y="3183868"/>
                  <a:pt x="8952066" y="3185729"/>
                  <a:pt x="8959515" y="3189452"/>
                </a:cubicBezTo>
                <a:cubicBezTo>
                  <a:pt x="8966963" y="3193177"/>
                  <a:pt x="8970686" y="3195039"/>
                  <a:pt x="8970686" y="3195039"/>
                </a:cubicBezTo>
                <a:cubicBezTo>
                  <a:pt x="8978133" y="3202486"/>
                  <a:pt x="8985580" y="3206211"/>
                  <a:pt x="8993029" y="3206211"/>
                </a:cubicBezTo>
                <a:cubicBezTo>
                  <a:pt x="9000477" y="3206211"/>
                  <a:pt x="9006063" y="3206211"/>
                  <a:pt x="9009786" y="3206211"/>
                </a:cubicBezTo>
                <a:cubicBezTo>
                  <a:pt x="9013509" y="3206211"/>
                  <a:pt x="9015372" y="3206211"/>
                  <a:pt x="9015372" y="3206211"/>
                </a:cubicBezTo>
                <a:cubicBezTo>
                  <a:pt x="9015372" y="3213657"/>
                  <a:pt x="9026543" y="3221106"/>
                  <a:pt x="9048886" y="3228553"/>
                </a:cubicBezTo>
                <a:cubicBezTo>
                  <a:pt x="9071229" y="3236000"/>
                  <a:pt x="9086123" y="3239725"/>
                  <a:pt x="9093571" y="3239725"/>
                </a:cubicBezTo>
                <a:lnTo>
                  <a:pt x="9104743" y="3250896"/>
                </a:lnTo>
                <a:cubicBezTo>
                  <a:pt x="9097296" y="3258344"/>
                  <a:pt x="9089848" y="3258344"/>
                  <a:pt x="9082400" y="3250896"/>
                </a:cubicBezTo>
                <a:cubicBezTo>
                  <a:pt x="9082400" y="3250896"/>
                  <a:pt x="9078677" y="3250896"/>
                  <a:pt x="9071229" y="3250896"/>
                </a:cubicBezTo>
                <a:lnTo>
                  <a:pt x="9060057" y="3250896"/>
                </a:lnTo>
                <a:cubicBezTo>
                  <a:pt x="9052609" y="3236000"/>
                  <a:pt x="9026543" y="3228553"/>
                  <a:pt x="8981856" y="3228553"/>
                </a:cubicBezTo>
                <a:cubicBezTo>
                  <a:pt x="8974409" y="3228553"/>
                  <a:pt x="8966963" y="3226691"/>
                  <a:pt x="8959515" y="3222968"/>
                </a:cubicBezTo>
                <a:cubicBezTo>
                  <a:pt x="8952066" y="3219243"/>
                  <a:pt x="8948342" y="3217382"/>
                  <a:pt x="8948342" y="3217382"/>
                </a:cubicBezTo>
                <a:cubicBezTo>
                  <a:pt x="8940895" y="3217382"/>
                  <a:pt x="8929722" y="3217382"/>
                  <a:pt x="8914828" y="3217382"/>
                </a:cubicBezTo>
                <a:lnTo>
                  <a:pt x="8892485" y="3206211"/>
                </a:lnTo>
                <a:cubicBezTo>
                  <a:pt x="8877591" y="3198763"/>
                  <a:pt x="8870142" y="3198763"/>
                  <a:pt x="8870142" y="3206211"/>
                </a:cubicBezTo>
                <a:cubicBezTo>
                  <a:pt x="8862694" y="3206211"/>
                  <a:pt x="8858971" y="3202486"/>
                  <a:pt x="8858971" y="3195039"/>
                </a:cubicBezTo>
                <a:cubicBezTo>
                  <a:pt x="8858971" y="3195039"/>
                  <a:pt x="8851523" y="3195039"/>
                  <a:pt x="8836628" y="3195039"/>
                </a:cubicBezTo>
                <a:cubicBezTo>
                  <a:pt x="8829180" y="3195039"/>
                  <a:pt x="8821734" y="3193177"/>
                  <a:pt x="8814285" y="3189452"/>
                </a:cubicBezTo>
                <a:cubicBezTo>
                  <a:pt x="8806837" y="3185729"/>
                  <a:pt x="8803114" y="3183868"/>
                  <a:pt x="8803114" y="3183868"/>
                </a:cubicBezTo>
                <a:cubicBezTo>
                  <a:pt x="8773323" y="3168972"/>
                  <a:pt x="8754704" y="3165249"/>
                  <a:pt x="8747257" y="3172695"/>
                </a:cubicBezTo>
                <a:cubicBezTo>
                  <a:pt x="8747257" y="3187591"/>
                  <a:pt x="8732361" y="3187591"/>
                  <a:pt x="8702570" y="3172695"/>
                </a:cubicBezTo>
                <a:cubicBezTo>
                  <a:pt x="8695122" y="3165249"/>
                  <a:pt x="8676504" y="3157800"/>
                  <a:pt x="8646713" y="3150352"/>
                </a:cubicBezTo>
                <a:cubicBezTo>
                  <a:pt x="8639265" y="3150352"/>
                  <a:pt x="8631819" y="3148491"/>
                  <a:pt x="8624370" y="3144767"/>
                </a:cubicBezTo>
                <a:cubicBezTo>
                  <a:pt x="8616922" y="3141043"/>
                  <a:pt x="8609476" y="3137320"/>
                  <a:pt x="8602028" y="3133595"/>
                </a:cubicBezTo>
                <a:cubicBezTo>
                  <a:pt x="8594579" y="3129872"/>
                  <a:pt x="8585269" y="3126149"/>
                  <a:pt x="8574099" y="3122424"/>
                </a:cubicBezTo>
                <a:cubicBezTo>
                  <a:pt x="8562928" y="3118700"/>
                  <a:pt x="8553618" y="3116838"/>
                  <a:pt x="8546171" y="3116838"/>
                </a:cubicBezTo>
                <a:cubicBezTo>
                  <a:pt x="8523827" y="3116838"/>
                  <a:pt x="8505207" y="3113115"/>
                  <a:pt x="8490312" y="3105667"/>
                </a:cubicBezTo>
                <a:lnTo>
                  <a:pt x="8467970" y="3116838"/>
                </a:lnTo>
                <a:cubicBezTo>
                  <a:pt x="8475418" y="3124286"/>
                  <a:pt x="8497761" y="3128010"/>
                  <a:pt x="8534998" y="3128010"/>
                </a:cubicBezTo>
                <a:cubicBezTo>
                  <a:pt x="8542446" y="3135457"/>
                  <a:pt x="8546171" y="3141043"/>
                  <a:pt x="8546171" y="3144767"/>
                </a:cubicBezTo>
                <a:cubicBezTo>
                  <a:pt x="8546171" y="3148491"/>
                  <a:pt x="8553618" y="3146629"/>
                  <a:pt x="8568512" y="3139181"/>
                </a:cubicBezTo>
                <a:lnTo>
                  <a:pt x="8579685" y="3150352"/>
                </a:lnTo>
                <a:lnTo>
                  <a:pt x="8602028" y="3161524"/>
                </a:lnTo>
                <a:cubicBezTo>
                  <a:pt x="8616922" y="3161524"/>
                  <a:pt x="8628093" y="3163386"/>
                  <a:pt x="8635542" y="3167111"/>
                </a:cubicBezTo>
                <a:cubicBezTo>
                  <a:pt x="8642990" y="3170834"/>
                  <a:pt x="8652299" y="3172695"/>
                  <a:pt x="8663470" y="3172695"/>
                </a:cubicBezTo>
                <a:cubicBezTo>
                  <a:pt x="8674642" y="3172695"/>
                  <a:pt x="8680227" y="3176420"/>
                  <a:pt x="8680227" y="3183868"/>
                </a:cubicBezTo>
                <a:cubicBezTo>
                  <a:pt x="8687676" y="3183868"/>
                  <a:pt x="8691399" y="3183868"/>
                  <a:pt x="8691399" y="3183868"/>
                </a:cubicBezTo>
                <a:cubicBezTo>
                  <a:pt x="8691399" y="3183868"/>
                  <a:pt x="8691399" y="3187591"/>
                  <a:pt x="8691399" y="3195039"/>
                </a:cubicBezTo>
                <a:lnTo>
                  <a:pt x="8702570" y="3195039"/>
                </a:lnTo>
                <a:lnTo>
                  <a:pt x="8791941" y="3217382"/>
                </a:lnTo>
                <a:lnTo>
                  <a:pt x="8803114" y="3217382"/>
                </a:lnTo>
                <a:cubicBezTo>
                  <a:pt x="8803114" y="3217382"/>
                  <a:pt x="8804975" y="3217382"/>
                  <a:pt x="8808700" y="3217382"/>
                </a:cubicBezTo>
                <a:cubicBezTo>
                  <a:pt x="8812423" y="3217382"/>
                  <a:pt x="8821734" y="3221106"/>
                  <a:pt x="8836628" y="3228553"/>
                </a:cubicBezTo>
                <a:lnTo>
                  <a:pt x="8870142" y="3239725"/>
                </a:lnTo>
                <a:cubicBezTo>
                  <a:pt x="8877591" y="3239725"/>
                  <a:pt x="8885037" y="3241587"/>
                  <a:pt x="8892485" y="3245310"/>
                </a:cubicBezTo>
                <a:cubicBezTo>
                  <a:pt x="8899933" y="3249034"/>
                  <a:pt x="8903657" y="3250896"/>
                  <a:pt x="8903657" y="3250896"/>
                </a:cubicBezTo>
                <a:cubicBezTo>
                  <a:pt x="8903657" y="3250896"/>
                  <a:pt x="8907381" y="3252757"/>
                  <a:pt x="8914828" y="3256482"/>
                </a:cubicBezTo>
                <a:cubicBezTo>
                  <a:pt x="8922276" y="3260205"/>
                  <a:pt x="8940895" y="3262068"/>
                  <a:pt x="8970686" y="3262068"/>
                </a:cubicBezTo>
                <a:lnTo>
                  <a:pt x="9004200" y="3273239"/>
                </a:lnTo>
                <a:cubicBezTo>
                  <a:pt x="8996752" y="3280687"/>
                  <a:pt x="8993029" y="3284410"/>
                  <a:pt x="8993029" y="3284410"/>
                </a:cubicBezTo>
                <a:cubicBezTo>
                  <a:pt x="8993029" y="3291858"/>
                  <a:pt x="8989306" y="3295582"/>
                  <a:pt x="8981856" y="3295582"/>
                </a:cubicBezTo>
                <a:lnTo>
                  <a:pt x="9015372" y="3295582"/>
                </a:lnTo>
                <a:cubicBezTo>
                  <a:pt x="9022820" y="3288135"/>
                  <a:pt x="9032129" y="3286271"/>
                  <a:pt x="9043300" y="3289996"/>
                </a:cubicBezTo>
                <a:cubicBezTo>
                  <a:pt x="9054472" y="3293721"/>
                  <a:pt x="9063780" y="3299305"/>
                  <a:pt x="9071229" y="3306753"/>
                </a:cubicBezTo>
                <a:cubicBezTo>
                  <a:pt x="9071229" y="3306753"/>
                  <a:pt x="9074952" y="3308615"/>
                  <a:pt x="9082400" y="3312339"/>
                </a:cubicBezTo>
                <a:cubicBezTo>
                  <a:pt x="9089848" y="3316064"/>
                  <a:pt x="9097296" y="3314201"/>
                  <a:pt x="9104743" y="3306753"/>
                </a:cubicBezTo>
                <a:lnTo>
                  <a:pt x="9160601" y="3329096"/>
                </a:lnTo>
                <a:cubicBezTo>
                  <a:pt x="9160601" y="3329096"/>
                  <a:pt x="9156878" y="3329096"/>
                  <a:pt x="9149428" y="3329096"/>
                </a:cubicBezTo>
                <a:cubicBezTo>
                  <a:pt x="9141981" y="3329096"/>
                  <a:pt x="9138257" y="3329096"/>
                  <a:pt x="9138257" y="3329096"/>
                </a:cubicBezTo>
                <a:cubicBezTo>
                  <a:pt x="9138257" y="3336544"/>
                  <a:pt x="9160601" y="3347715"/>
                  <a:pt x="9205286" y="3362610"/>
                </a:cubicBezTo>
                <a:cubicBezTo>
                  <a:pt x="9212735" y="3362610"/>
                  <a:pt x="9218321" y="3362610"/>
                  <a:pt x="9222044" y="3362610"/>
                </a:cubicBezTo>
                <a:cubicBezTo>
                  <a:pt x="9225767" y="3362610"/>
                  <a:pt x="9227629" y="3362610"/>
                  <a:pt x="9227629" y="3362610"/>
                </a:cubicBezTo>
                <a:cubicBezTo>
                  <a:pt x="9235078" y="3362610"/>
                  <a:pt x="9238801" y="3366335"/>
                  <a:pt x="9238801" y="3373783"/>
                </a:cubicBezTo>
                <a:cubicBezTo>
                  <a:pt x="9320725" y="3396124"/>
                  <a:pt x="9391477" y="3411020"/>
                  <a:pt x="9451058" y="3418468"/>
                </a:cubicBezTo>
                <a:cubicBezTo>
                  <a:pt x="9480850" y="3418468"/>
                  <a:pt x="9503192" y="3422192"/>
                  <a:pt x="9518088" y="3429640"/>
                </a:cubicBezTo>
                <a:lnTo>
                  <a:pt x="9529258" y="3429640"/>
                </a:lnTo>
                <a:lnTo>
                  <a:pt x="9518088" y="3440811"/>
                </a:lnTo>
                <a:cubicBezTo>
                  <a:pt x="9510640" y="3440811"/>
                  <a:pt x="9503192" y="3440811"/>
                  <a:pt x="9495744" y="3440811"/>
                </a:cubicBezTo>
                <a:cubicBezTo>
                  <a:pt x="9488297" y="3440811"/>
                  <a:pt x="9484573" y="3440811"/>
                  <a:pt x="9484573" y="3440811"/>
                </a:cubicBezTo>
                <a:lnTo>
                  <a:pt x="9462230" y="3451982"/>
                </a:lnTo>
                <a:lnTo>
                  <a:pt x="9439887" y="3451982"/>
                </a:lnTo>
                <a:cubicBezTo>
                  <a:pt x="9424993" y="3444535"/>
                  <a:pt x="9410096" y="3438949"/>
                  <a:pt x="9395201" y="3435225"/>
                </a:cubicBezTo>
                <a:cubicBezTo>
                  <a:pt x="9380307" y="3431502"/>
                  <a:pt x="9369134" y="3431502"/>
                  <a:pt x="9361687" y="3435225"/>
                </a:cubicBezTo>
                <a:cubicBezTo>
                  <a:pt x="9354239" y="3438949"/>
                  <a:pt x="9346793" y="3437086"/>
                  <a:pt x="9339343" y="3429640"/>
                </a:cubicBezTo>
                <a:cubicBezTo>
                  <a:pt x="9331896" y="3422192"/>
                  <a:pt x="9324449" y="3422192"/>
                  <a:pt x="9317002" y="3429640"/>
                </a:cubicBezTo>
                <a:cubicBezTo>
                  <a:pt x="9309552" y="3429640"/>
                  <a:pt x="9303968" y="3427778"/>
                  <a:pt x="9300243" y="3424054"/>
                </a:cubicBezTo>
                <a:cubicBezTo>
                  <a:pt x="9296520" y="3420329"/>
                  <a:pt x="9294658" y="3418468"/>
                  <a:pt x="9294658" y="3418468"/>
                </a:cubicBezTo>
                <a:cubicBezTo>
                  <a:pt x="9294658" y="3418468"/>
                  <a:pt x="9290935" y="3418468"/>
                  <a:pt x="9283486" y="3418468"/>
                </a:cubicBezTo>
                <a:cubicBezTo>
                  <a:pt x="9276038" y="3418468"/>
                  <a:pt x="9268592" y="3414745"/>
                  <a:pt x="9261144" y="3407297"/>
                </a:cubicBezTo>
                <a:cubicBezTo>
                  <a:pt x="9253695" y="3399849"/>
                  <a:pt x="9242524" y="3396124"/>
                  <a:pt x="9227629" y="3396124"/>
                </a:cubicBezTo>
                <a:cubicBezTo>
                  <a:pt x="9220181" y="3403572"/>
                  <a:pt x="9212735" y="3405435"/>
                  <a:pt x="9205286" y="3401711"/>
                </a:cubicBezTo>
                <a:cubicBezTo>
                  <a:pt x="9197838" y="3397986"/>
                  <a:pt x="9190392" y="3396124"/>
                  <a:pt x="9182944" y="3396124"/>
                </a:cubicBezTo>
                <a:cubicBezTo>
                  <a:pt x="9168048" y="3396124"/>
                  <a:pt x="9156878" y="3396124"/>
                  <a:pt x="9149428" y="3396124"/>
                </a:cubicBezTo>
                <a:lnTo>
                  <a:pt x="9149428" y="3373783"/>
                </a:lnTo>
                <a:lnTo>
                  <a:pt x="9149428" y="3362610"/>
                </a:lnTo>
                <a:lnTo>
                  <a:pt x="9138257" y="3362610"/>
                </a:lnTo>
                <a:cubicBezTo>
                  <a:pt x="9138257" y="3347715"/>
                  <a:pt x="9134534" y="3351440"/>
                  <a:pt x="9127087" y="3373783"/>
                </a:cubicBezTo>
                <a:lnTo>
                  <a:pt x="9127087" y="3384954"/>
                </a:lnTo>
                <a:cubicBezTo>
                  <a:pt x="9119637" y="3384954"/>
                  <a:pt x="9106605" y="3379367"/>
                  <a:pt x="9087986" y="3368197"/>
                </a:cubicBezTo>
                <a:cubicBezTo>
                  <a:pt x="9069366" y="3357024"/>
                  <a:pt x="9058195" y="3353301"/>
                  <a:pt x="9054472" y="3357024"/>
                </a:cubicBezTo>
                <a:cubicBezTo>
                  <a:pt x="9050748" y="3360749"/>
                  <a:pt x="9043300" y="3362610"/>
                  <a:pt x="9032129" y="3362610"/>
                </a:cubicBezTo>
                <a:cubicBezTo>
                  <a:pt x="9020957" y="3362610"/>
                  <a:pt x="9015372" y="3358887"/>
                  <a:pt x="9015372" y="3351440"/>
                </a:cubicBezTo>
                <a:cubicBezTo>
                  <a:pt x="9015372" y="3351440"/>
                  <a:pt x="9011647" y="3351440"/>
                  <a:pt x="9004200" y="3351440"/>
                </a:cubicBezTo>
                <a:cubicBezTo>
                  <a:pt x="8996752" y="3351440"/>
                  <a:pt x="8993029" y="3351440"/>
                  <a:pt x="8993029" y="3351440"/>
                </a:cubicBezTo>
                <a:lnTo>
                  <a:pt x="8970686" y="3340267"/>
                </a:lnTo>
                <a:cubicBezTo>
                  <a:pt x="8970686" y="3340267"/>
                  <a:pt x="8966963" y="3340267"/>
                  <a:pt x="8959515" y="3340267"/>
                </a:cubicBezTo>
                <a:cubicBezTo>
                  <a:pt x="8952066" y="3340267"/>
                  <a:pt x="8952066" y="3343992"/>
                  <a:pt x="8959515" y="3351440"/>
                </a:cubicBezTo>
                <a:lnTo>
                  <a:pt x="8981856" y="3362610"/>
                </a:lnTo>
                <a:cubicBezTo>
                  <a:pt x="8989306" y="3362610"/>
                  <a:pt x="8993029" y="3364472"/>
                  <a:pt x="8993029" y="3368197"/>
                </a:cubicBezTo>
                <a:cubicBezTo>
                  <a:pt x="8993029" y="3371921"/>
                  <a:pt x="9004200" y="3373783"/>
                  <a:pt x="9026543" y="3373783"/>
                </a:cubicBezTo>
                <a:cubicBezTo>
                  <a:pt x="9033991" y="3373783"/>
                  <a:pt x="9041437" y="3375644"/>
                  <a:pt x="9048886" y="3379367"/>
                </a:cubicBezTo>
                <a:cubicBezTo>
                  <a:pt x="9056334" y="3383092"/>
                  <a:pt x="9061920" y="3386815"/>
                  <a:pt x="9065643" y="3390540"/>
                </a:cubicBezTo>
                <a:cubicBezTo>
                  <a:pt x="9069366" y="3394263"/>
                  <a:pt x="9076814" y="3397986"/>
                  <a:pt x="9087986" y="3401711"/>
                </a:cubicBezTo>
                <a:cubicBezTo>
                  <a:pt x="9099157" y="3405435"/>
                  <a:pt x="9108467" y="3407297"/>
                  <a:pt x="9115914" y="3407297"/>
                </a:cubicBezTo>
                <a:cubicBezTo>
                  <a:pt x="9145705" y="3414745"/>
                  <a:pt x="9168048" y="3422192"/>
                  <a:pt x="9182944" y="3429640"/>
                </a:cubicBezTo>
                <a:lnTo>
                  <a:pt x="9194115" y="3440811"/>
                </a:lnTo>
                <a:cubicBezTo>
                  <a:pt x="9179221" y="3433363"/>
                  <a:pt x="9171772" y="3431502"/>
                  <a:pt x="9171772" y="3435225"/>
                </a:cubicBezTo>
                <a:cubicBezTo>
                  <a:pt x="9171772" y="3438949"/>
                  <a:pt x="9168048" y="3440811"/>
                  <a:pt x="9160601" y="3440811"/>
                </a:cubicBezTo>
                <a:cubicBezTo>
                  <a:pt x="9153153" y="3440811"/>
                  <a:pt x="9149428" y="3440811"/>
                  <a:pt x="9149428" y="3440811"/>
                </a:cubicBezTo>
                <a:cubicBezTo>
                  <a:pt x="9149428" y="3440811"/>
                  <a:pt x="9149428" y="3444535"/>
                  <a:pt x="9149428" y="3451982"/>
                </a:cubicBezTo>
                <a:cubicBezTo>
                  <a:pt x="9149428" y="3459429"/>
                  <a:pt x="9145705" y="3459429"/>
                  <a:pt x="9138257" y="3451982"/>
                </a:cubicBezTo>
                <a:lnTo>
                  <a:pt x="9127087" y="3440811"/>
                </a:lnTo>
                <a:lnTo>
                  <a:pt x="9115914" y="3429640"/>
                </a:lnTo>
                <a:lnTo>
                  <a:pt x="9104743" y="3418468"/>
                </a:lnTo>
                <a:cubicBezTo>
                  <a:pt x="9089848" y="3418468"/>
                  <a:pt x="9078677" y="3422192"/>
                  <a:pt x="9071229" y="3429640"/>
                </a:cubicBezTo>
                <a:cubicBezTo>
                  <a:pt x="9063780" y="3429640"/>
                  <a:pt x="9060057" y="3427778"/>
                  <a:pt x="9060057" y="3424054"/>
                </a:cubicBezTo>
                <a:cubicBezTo>
                  <a:pt x="9060057" y="3420329"/>
                  <a:pt x="9056334" y="3418468"/>
                  <a:pt x="9048886" y="3418468"/>
                </a:cubicBezTo>
                <a:lnTo>
                  <a:pt x="9048886" y="3407297"/>
                </a:lnTo>
                <a:cubicBezTo>
                  <a:pt x="9041437" y="3407297"/>
                  <a:pt x="9037714" y="3409158"/>
                  <a:pt x="9037714" y="3412883"/>
                </a:cubicBezTo>
                <a:cubicBezTo>
                  <a:pt x="9037714" y="3416606"/>
                  <a:pt x="9026543" y="3418468"/>
                  <a:pt x="9004200" y="3418468"/>
                </a:cubicBezTo>
                <a:cubicBezTo>
                  <a:pt x="8989306" y="3411020"/>
                  <a:pt x="8981856" y="3411020"/>
                  <a:pt x="8981856" y="3418468"/>
                </a:cubicBezTo>
                <a:lnTo>
                  <a:pt x="8959515" y="3418468"/>
                </a:lnTo>
                <a:lnTo>
                  <a:pt x="8959515" y="3407297"/>
                </a:lnTo>
                <a:cubicBezTo>
                  <a:pt x="8952066" y="3399849"/>
                  <a:pt x="8933448" y="3396124"/>
                  <a:pt x="8903657" y="3396124"/>
                </a:cubicBezTo>
                <a:cubicBezTo>
                  <a:pt x="8896208" y="3396124"/>
                  <a:pt x="8892485" y="3394263"/>
                  <a:pt x="8892485" y="3390540"/>
                </a:cubicBezTo>
                <a:cubicBezTo>
                  <a:pt x="8892485" y="3386815"/>
                  <a:pt x="8885037" y="3384954"/>
                  <a:pt x="8870142" y="3384954"/>
                </a:cubicBezTo>
                <a:cubicBezTo>
                  <a:pt x="8847799" y="3384954"/>
                  <a:pt x="8844076" y="3388678"/>
                  <a:pt x="8858971" y="3396124"/>
                </a:cubicBezTo>
                <a:cubicBezTo>
                  <a:pt x="8866419" y="3403572"/>
                  <a:pt x="8914828" y="3418468"/>
                  <a:pt x="9004200" y="3440811"/>
                </a:cubicBezTo>
                <a:lnTo>
                  <a:pt x="9104743" y="3474325"/>
                </a:lnTo>
                <a:lnTo>
                  <a:pt x="9093571" y="3474325"/>
                </a:lnTo>
                <a:lnTo>
                  <a:pt x="9071229" y="3474325"/>
                </a:lnTo>
                <a:cubicBezTo>
                  <a:pt x="9078677" y="3481773"/>
                  <a:pt x="9093571" y="3489220"/>
                  <a:pt x="9115914" y="3496668"/>
                </a:cubicBezTo>
                <a:cubicBezTo>
                  <a:pt x="9123363" y="3504116"/>
                  <a:pt x="9130810" y="3509702"/>
                  <a:pt x="9138257" y="3513425"/>
                </a:cubicBezTo>
                <a:cubicBezTo>
                  <a:pt x="9145705" y="3517150"/>
                  <a:pt x="9149428" y="3519011"/>
                  <a:pt x="9149428" y="3519011"/>
                </a:cubicBezTo>
                <a:cubicBezTo>
                  <a:pt x="9156878" y="3519011"/>
                  <a:pt x="9164324" y="3519011"/>
                  <a:pt x="9171772" y="3519011"/>
                </a:cubicBezTo>
                <a:lnTo>
                  <a:pt x="9194115" y="3530182"/>
                </a:lnTo>
                <a:lnTo>
                  <a:pt x="9216458" y="3530182"/>
                </a:lnTo>
                <a:cubicBezTo>
                  <a:pt x="9268592" y="3537630"/>
                  <a:pt x="9309552" y="3548801"/>
                  <a:pt x="9339343" y="3563698"/>
                </a:cubicBezTo>
                <a:cubicBezTo>
                  <a:pt x="9339343" y="3571144"/>
                  <a:pt x="9343066" y="3574869"/>
                  <a:pt x="9350516" y="3574869"/>
                </a:cubicBezTo>
                <a:cubicBezTo>
                  <a:pt x="9357963" y="3574869"/>
                  <a:pt x="9365410" y="3574869"/>
                  <a:pt x="9372859" y="3574869"/>
                </a:cubicBezTo>
                <a:lnTo>
                  <a:pt x="9384030" y="3586039"/>
                </a:lnTo>
                <a:lnTo>
                  <a:pt x="9428716" y="3597212"/>
                </a:lnTo>
                <a:cubicBezTo>
                  <a:pt x="9451058" y="3604658"/>
                  <a:pt x="9465953" y="3608383"/>
                  <a:pt x="9473401" y="3608383"/>
                </a:cubicBezTo>
                <a:cubicBezTo>
                  <a:pt x="9465953" y="3608383"/>
                  <a:pt x="9458507" y="3608383"/>
                  <a:pt x="9451058" y="3608383"/>
                </a:cubicBezTo>
                <a:cubicBezTo>
                  <a:pt x="9443610" y="3608383"/>
                  <a:pt x="9436164" y="3608383"/>
                  <a:pt x="9428716" y="3608383"/>
                </a:cubicBezTo>
                <a:cubicBezTo>
                  <a:pt x="9413821" y="3600935"/>
                  <a:pt x="9391477" y="3593487"/>
                  <a:pt x="9361687" y="3586039"/>
                </a:cubicBezTo>
                <a:cubicBezTo>
                  <a:pt x="9302106" y="3571144"/>
                  <a:pt x="9253695" y="3556250"/>
                  <a:pt x="9216458" y="3541355"/>
                </a:cubicBezTo>
                <a:cubicBezTo>
                  <a:pt x="9209010" y="3541355"/>
                  <a:pt x="9201562" y="3541355"/>
                  <a:pt x="9194115" y="3541355"/>
                </a:cubicBezTo>
                <a:lnTo>
                  <a:pt x="9127087" y="3530182"/>
                </a:lnTo>
                <a:cubicBezTo>
                  <a:pt x="9119637" y="3522736"/>
                  <a:pt x="9108467" y="3519011"/>
                  <a:pt x="9093571" y="3519011"/>
                </a:cubicBezTo>
                <a:cubicBezTo>
                  <a:pt x="9078677" y="3519011"/>
                  <a:pt x="9071229" y="3517150"/>
                  <a:pt x="9071229" y="3513425"/>
                </a:cubicBezTo>
                <a:cubicBezTo>
                  <a:pt x="9071229" y="3509702"/>
                  <a:pt x="9067506" y="3507839"/>
                  <a:pt x="9060057" y="3507839"/>
                </a:cubicBezTo>
                <a:lnTo>
                  <a:pt x="8993029" y="3496668"/>
                </a:lnTo>
                <a:cubicBezTo>
                  <a:pt x="8978133" y="3489220"/>
                  <a:pt x="8970686" y="3489220"/>
                  <a:pt x="8970686" y="3496668"/>
                </a:cubicBezTo>
                <a:cubicBezTo>
                  <a:pt x="8963238" y="3496668"/>
                  <a:pt x="8959515" y="3496668"/>
                  <a:pt x="8959515" y="3496668"/>
                </a:cubicBezTo>
                <a:cubicBezTo>
                  <a:pt x="8952066" y="3489220"/>
                  <a:pt x="8944619" y="3485497"/>
                  <a:pt x="8937172" y="3485497"/>
                </a:cubicBezTo>
                <a:cubicBezTo>
                  <a:pt x="8929722" y="3485497"/>
                  <a:pt x="8929722" y="3489220"/>
                  <a:pt x="8937172" y="3496668"/>
                </a:cubicBezTo>
                <a:cubicBezTo>
                  <a:pt x="8929722" y="3496668"/>
                  <a:pt x="8924138" y="3496668"/>
                  <a:pt x="8920415" y="3496668"/>
                </a:cubicBezTo>
                <a:cubicBezTo>
                  <a:pt x="8916691" y="3496668"/>
                  <a:pt x="8914828" y="3498530"/>
                  <a:pt x="8914828" y="3502254"/>
                </a:cubicBezTo>
                <a:cubicBezTo>
                  <a:pt x="8914828" y="3505977"/>
                  <a:pt x="8911105" y="3507839"/>
                  <a:pt x="8903657" y="3507839"/>
                </a:cubicBezTo>
                <a:cubicBezTo>
                  <a:pt x="8896208" y="3507839"/>
                  <a:pt x="8881314" y="3504116"/>
                  <a:pt x="8858971" y="3496668"/>
                </a:cubicBezTo>
                <a:cubicBezTo>
                  <a:pt x="8829180" y="3481773"/>
                  <a:pt x="8810562" y="3474325"/>
                  <a:pt x="8803114" y="3474325"/>
                </a:cubicBezTo>
                <a:cubicBezTo>
                  <a:pt x="8795666" y="3474325"/>
                  <a:pt x="8790080" y="3472463"/>
                  <a:pt x="8786357" y="3468740"/>
                </a:cubicBezTo>
                <a:cubicBezTo>
                  <a:pt x="8782634" y="3465016"/>
                  <a:pt x="8777047" y="3463154"/>
                  <a:pt x="8769600" y="3463154"/>
                </a:cubicBezTo>
                <a:cubicBezTo>
                  <a:pt x="8754704" y="3463154"/>
                  <a:pt x="8741670" y="3459429"/>
                  <a:pt x="8730499" y="3451982"/>
                </a:cubicBezTo>
                <a:cubicBezTo>
                  <a:pt x="8719327" y="3444535"/>
                  <a:pt x="8711879" y="3442672"/>
                  <a:pt x="8708156" y="3446397"/>
                </a:cubicBezTo>
                <a:cubicBezTo>
                  <a:pt x="8704433" y="3450120"/>
                  <a:pt x="8698847" y="3448259"/>
                  <a:pt x="8691399" y="3440811"/>
                </a:cubicBezTo>
                <a:cubicBezTo>
                  <a:pt x="8683950" y="3433363"/>
                  <a:pt x="8672779" y="3429640"/>
                  <a:pt x="8657885" y="3429640"/>
                </a:cubicBezTo>
                <a:lnTo>
                  <a:pt x="8613199" y="3407297"/>
                </a:lnTo>
                <a:cubicBezTo>
                  <a:pt x="8598303" y="3407297"/>
                  <a:pt x="8587132" y="3407297"/>
                  <a:pt x="8579685" y="3407297"/>
                </a:cubicBezTo>
                <a:lnTo>
                  <a:pt x="8523827" y="3384954"/>
                </a:lnTo>
                <a:cubicBezTo>
                  <a:pt x="8516378" y="3377506"/>
                  <a:pt x="8505207" y="3373783"/>
                  <a:pt x="8490312" y="3373783"/>
                </a:cubicBezTo>
                <a:lnTo>
                  <a:pt x="8479141" y="3384954"/>
                </a:lnTo>
                <a:cubicBezTo>
                  <a:pt x="8479141" y="3392401"/>
                  <a:pt x="8486589" y="3396124"/>
                  <a:pt x="8501484" y="3396124"/>
                </a:cubicBezTo>
                <a:cubicBezTo>
                  <a:pt x="8516378" y="3396124"/>
                  <a:pt x="8523827" y="3397986"/>
                  <a:pt x="8523827" y="3401711"/>
                </a:cubicBezTo>
                <a:cubicBezTo>
                  <a:pt x="8523827" y="3405435"/>
                  <a:pt x="8527551" y="3409158"/>
                  <a:pt x="8534998" y="3412883"/>
                </a:cubicBezTo>
                <a:cubicBezTo>
                  <a:pt x="8542446" y="3416606"/>
                  <a:pt x="8549894" y="3416606"/>
                  <a:pt x="8557341" y="3412883"/>
                </a:cubicBezTo>
                <a:cubicBezTo>
                  <a:pt x="8564789" y="3409158"/>
                  <a:pt x="8575962" y="3411020"/>
                  <a:pt x="8590856" y="3418468"/>
                </a:cubicBezTo>
                <a:lnTo>
                  <a:pt x="8646713" y="3429640"/>
                </a:lnTo>
                <a:cubicBezTo>
                  <a:pt x="8646713" y="3437086"/>
                  <a:pt x="8646713" y="3440811"/>
                  <a:pt x="8646713" y="3440811"/>
                </a:cubicBezTo>
                <a:cubicBezTo>
                  <a:pt x="8646713" y="3440811"/>
                  <a:pt x="8648576" y="3442672"/>
                  <a:pt x="8652299" y="3446397"/>
                </a:cubicBezTo>
                <a:cubicBezTo>
                  <a:pt x="8656022" y="3450120"/>
                  <a:pt x="8661608" y="3451982"/>
                  <a:pt x="8669056" y="3451982"/>
                </a:cubicBezTo>
                <a:cubicBezTo>
                  <a:pt x="8676504" y="3451982"/>
                  <a:pt x="8689536" y="3457568"/>
                  <a:pt x="8708156" y="3468740"/>
                </a:cubicBezTo>
                <a:cubicBezTo>
                  <a:pt x="8726776" y="3479911"/>
                  <a:pt x="8737947" y="3481773"/>
                  <a:pt x="8741670" y="3474325"/>
                </a:cubicBezTo>
                <a:cubicBezTo>
                  <a:pt x="8745393" y="3466879"/>
                  <a:pt x="8749118" y="3463154"/>
                  <a:pt x="8752843" y="3463154"/>
                </a:cubicBezTo>
                <a:cubicBezTo>
                  <a:pt x="8756566" y="3463154"/>
                  <a:pt x="8758427" y="3466879"/>
                  <a:pt x="8758427" y="3474325"/>
                </a:cubicBezTo>
                <a:lnTo>
                  <a:pt x="8791941" y="3507839"/>
                </a:lnTo>
                <a:cubicBezTo>
                  <a:pt x="8821734" y="3515287"/>
                  <a:pt x="8836628" y="3520873"/>
                  <a:pt x="8836628" y="3524598"/>
                </a:cubicBezTo>
                <a:cubicBezTo>
                  <a:pt x="8836628" y="3528321"/>
                  <a:pt x="8840351" y="3530182"/>
                  <a:pt x="8847799" y="3530182"/>
                </a:cubicBezTo>
                <a:lnTo>
                  <a:pt x="8903657" y="3541355"/>
                </a:lnTo>
                <a:cubicBezTo>
                  <a:pt x="8911105" y="3548801"/>
                  <a:pt x="8933448" y="3559973"/>
                  <a:pt x="8970686" y="3574869"/>
                </a:cubicBezTo>
                <a:cubicBezTo>
                  <a:pt x="9007923" y="3589764"/>
                  <a:pt x="9030266" y="3597212"/>
                  <a:pt x="9037714" y="3597212"/>
                </a:cubicBezTo>
                <a:cubicBezTo>
                  <a:pt x="9045163" y="3597212"/>
                  <a:pt x="9048886" y="3597212"/>
                  <a:pt x="9048886" y="3597212"/>
                </a:cubicBezTo>
                <a:cubicBezTo>
                  <a:pt x="9048886" y="3604658"/>
                  <a:pt x="9050748" y="3608383"/>
                  <a:pt x="9054472" y="3608383"/>
                </a:cubicBezTo>
                <a:lnTo>
                  <a:pt x="9026543" y="3597212"/>
                </a:lnTo>
                <a:cubicBezTo>
                  <a:pt x="9011647" y="3597212"/>
                  <a:pt x="8989306" y="3591626"/>
                  <a:pt x="8959515" y="3580455"/>
                </a:cubicBezTo>
                <a:cubicBezTo>
                  <a:pt x="8929722" y="3569282"/>
                  <a:pt x="8912965" y="3567421"/>
                  <a:pt x="8909242" y="3574869"/>
                </a:cubicBezTo>
                <a:cubicBezTo>
                  <a:pt x="8905519" y="3582316"/>
                  <a:pt x="8901794" y="3582316"/>
                  <a:pt x="8898071" y="3574869"/>
                </a:cubicBezTo>
                <a:cubicBezTo>
                  <a:pt x="8894348" y="3567421"/>
                  <a:pt x="8885037" y="3559973"/>
                  <a:pt x="8870142" y="3552525"/>
                </a:cubicBezTo>
                <a:cubicBezTo>
                  <a:pt x="8855248" y="3545078"/>
                  <a:pt x="8844076" y="3541355"/>
                  <a:pt x="8836628" y="3541355"/>
                </a:cubicBezTo>
                <a:lnTo>
                  <a:pt x="8847799" y="3552525"/>
                </a:lnTo>
                <a:cubicBezTo>
                  <a:pt x="8855248" y="3552525"/>
                  <a:pt x="8855248" y="3556250"/>
                  <a:pt x="8847799" y="3563698"/>
                </a:cubicBezTo>
                <a:lnTo>
                  <a:pt x="8858971" y="3574869"/>
                </a:lnTo>
                <a:lnTo>
                  <a:pt x="8847799" y="3574869"/>
                </a:lnTo>
                <a:cubicBezTo>
                  <a:pt x="8832905" y="3567421"/>
                  <a:pt x="8825457" y="3561835"/>
                  <a:pt x="8825457" y="3558112"/>
                </a:cubicBezTo>
                <a:cubicBezTo>
                  <a:pt x="8825457" y="3554387"/>
                  <a:pt x="8821734" y="3552525"/>
                  <a:pt x="8814285" y="3552525"/>
                </a:cubicBezTo>
                <a:lnTo>
                  <a:pt x="8814285" y="3563698"/>
                </a:lnTo>
                <a:lnTo>
                  <a:pt x="8803114" y="3552525"/>
                </a:lnTo>
                <a:lnTo>
                  <a:pt x="8769600" y="3541355"/>
                </a:lnTo>
                <a:cubicBezTo>
                  <a:pt x="8769600" y="3541355"/>
                  <a:pt x="8765877" y="3539493"/>
                  <a:pt x="8758427" y="3535768"/>
                </a:cubicBezTo>
                <a:cubicBezTo>
                  <a:pt x="8750980" y="3532044"/>
                  <a:pt x="8747257" y="3530182"/>
                  <a:pt x="8747257" y="3530182"/>
                </a:cubicBezTo>
                <a:cubicBezTo>
                  <a:pt x="8732361" y="3530182"/>
                  <a:pt x="8728636" y="3533907"/>
                  <a:pt x="8736084" y="3541355"/>
                </a:cubicBezTo>
                <a:lnTo>
                  <a:pt x="8724913" y="3541355"/>
                </a:lnTo>
                <a:cubicBezTo>
                  <a:pt x="8724913" y="3533907"/>
                  <a:pt x="8719327" y="3530182"/>
                  <a:pt x="8708156" y="3530182"/>
                </a:cubicBezTo>
                <a:cubicBezTo>
                  <a:pt x="8696985" y="3530182"/>
                  <a:pt x="8691399" y="3522736"/>
                  <a:pt x="8691399" y="3507839"/>
                </a:cubicBezTo>
                <a:cubicBezTo>
                  <a:pt x="8691399" y="3492944"/>
                  <a:pt x="8687676" y="3485497"/>
                  <a:pt x="8680227" y="3485497"/>
                </a:cubicBezTo>
                <a:lnTo>
                  <a:pt x="8663470" y="3485497"/>
                </a:lnTo>
                <a:cubicBezTo>
                  <a:pt x="8667193" y="3485497"/>
                  <a:pt x="8672779" y="3489220"/>
                  <a:pt x="8680227" y="3496668"/>
                </a:cubicBezTo>
                <a:lnTo>
                  <a:pt x="8680227" y="3507839"/>
                </a:lnTo>
                <a:cubicBezTo>
                  <a:pt x="8680227" y="3507839"/>
                  <a:pt x="8676504" y="3513425"/>
                  <a:pt x="8669056" y="3524598"/>
                </a:cubicBezTo>
                <a:cubicBezTo>
                  <a:pt x="8661608" y="3535768"/>
                  <a:pt x="8652299" y="3541355"/>
                  <a:pt x="8641127" y="3541355"/>
                </a:cubicBezTo>
                <a:cubicBezTo>
                  <a:pt x="8629956" y="3541355"/>
                  <a:pt x="8624370" y="3543216"/>
                  <a:pt x="8624370" y="3546939"/>
                </a:cubicBezTo>
                <a:cubicBezTo>
                  <a:pt x="8624370" y="3550664"/>
                  <a:pt x="8628093" y="3554387"/>
                  <a:pt x="8635542" y="3558112"/>
                </a:cubicBezTo>
                <a:cubicBezTo>
                  <a:pt x="8642990" y="3561835"/>
                  <a:pt x="8650436" y="3563698"/>
                  <a:pt x="8657885" y="3563698"/>
                </a:cubicBezTo>
                <a:cubicBezTo>
                  <a:pt x="8650436" y="3571144"/>
                  <a:pt x="8654161" y="3574869"/>
                  <a:pt x="8669056" y="3574869"/>
                </a:cubicBezTo>
                <a:cubicBezTo>
                  <a:pt x="8691399" y="3574869"/>
                  <a:pt x="8702570" y="3578593"/>
                  <a:pt x="8702570" y="3586039"/>
                </a:cubicBezTo>
                <a:lnTo>
                  <a:pt x="8680227" y="3586039"/>
                </a:lnTo>
                <a:cubicBezTo>
                  <a:pt x="8680227" y="3593487"/>
                  <a:pt x="8680227" y="3597212"/>
                  <a:pt x="8680227" y="3597212"/>
                </a:cubicBezTo>
                <a:lnTo>
                  <a:pt x="8680227" y="3608383"/>
                </a:lnTo>
                <a:cubicBezTo>
                  <a:pt x="8680227" y="3608383"/>
                  <a:pt x="8678365" y="3606521"/>
                  <a:pt x="8674642" y="3602796"/>
                </a:cubicBezTo>
                <a:cubicBezTo>
                  <a:pt x="8670919" y="3599073"/>
                  <a:pt x="8661608" y="3593487"/>
                  <a:pt x="8646713" y="3586039"/>
                </a:cubicBezTo>
                <a:lnTo>
                  <a:pt x="8624370" y="3597212"/>
                </a:lnTo>
                <a:lnTo>
                  <a:pt x="8669056" y="3608383"/>
                </a:lnTo>
                <a:cubicBezTo>
                  <a:pt x="8676504" y="3615830"/>
                  <a:pt x="8683950" y="3623278"/>
                  <a:pt x="8691399" y="3630726"/>
                </a:cubicBezTo>
                <a:lnTo>
                  <a:pt x="8691399" y="3641897"/>
                </a:lnTo>
                <a:lnTo>
                  <a:pt x="8680227" y="3641897"/>
                </a:lnTo>
                <a:cubicBezTo>
                  <a:pt x="8680227" y="3649344"/>
                  <a:pt x="8676504" y="3653069"/>
                  <a:pt x="8669056" y="3653069"/>
                </a:cubicBezTo>
                <a:lnTo>
                  <a:pt x="8702570" y="3675412"/>
                </a:lnTo>
                <a:lnTo>
                  <a:pt x="8713742" y="3686583"/>
                </a:lnTo>
                <a:lnTo>
                  <a:pt x="8691399" y="3697754"/>
                </a:lnTo>
                <a:cubicBezTo>
                  <a:pt x="8683950" y="3697754"/>
                  <a:pt x="8678365" y="3697754"/>
                  <a:pt x="8674642" y="3697754"/>
                </a:cubicBezTo>
                <a:cubicBezTo>
                  <a:pt x="8670919" y="3697754"/>
                  <a:pt x="8669056" y="3701479"/>
                  <a:pt x="8669056" y="3708926"/>
                </a:cubicBezTo>
                <a:cubicBezTo>
                  <a:pt x="8669056" y="3708926"/>
                  <a:pt x="8672779" y="3708926"/>
                  <a:pt x="8680227" y="3708926"/>
                </a:cubicBezTo>
                <a:lnTo>
                  <a:pt x="8691399" y="3720097"/>
                </a:lnTo>
                <a:cubicBezTo>
                  <a:pt x="8691399" y="3720097"/>
                  <a:pt x="8691399" y="3723822"/>
                  <a:pt x="8691399" y="3731270"/>
                </a:cubicBezTo>
                <a:lnTo>
                  <a:pt x="8680227" y="3731270"/>
                </a:lnTo>
                <a:lnTo>
                  <a:pt x="8657885" y="3731270"/>
                </a:lnTo>
                <a:lnTo>
                  <a:pt x="8680227" y="3742440"/>
                </a:lnTo>
                <a:cubicBezTo>
                  <a:pt x="8687676" y="3742440"/>
                  <a:pt x="8693261" y="3742440"/>
                  <a:pt x="8696985" y="3742440"/>
                </a:cubicBezTo>
                <a:cubicBezTo>
                  <a:pt x="8700709" y="3742440"/>
                  <a:pt x="8706293" y="3742440"/>
                  <a:pt x="8713742" y="3742440"/>
                </a:cubicBezTo>
                <a:cubicBezTo>
                  <a:pt x="8721190" y="3742440"/>
                  <a:pt x="8724913" y="3742440"/>
                  <a:pt x="8724913" y="3742440"/>
                </a:cubicBezTo>
                <a:cubicBezTo>
                  <a:pt x="8732361" y="3742440"/>
                  <a:pt x="8736084" y="3744302"/>
                  <a:pt x="8736084" y="3748027"/>
                </a:cubicBezTo>
                <a:cubicBezTo>
                  <a:pt x="8736084" y="3751750"/>
                  <a:pt x="8736084" y="3753611"/>
                  <a:pt x="8736084" y="3753611"/>
                </a:cubicBezTo>
                <a:lnTo>
                  <a:pt x="8747257" y="3753611"/>
                </a:lnTo>
                <a:cubicBezTo>
                  <a:pt x="8747257" y="3746165"/>
                  <a:pt x="8743533" y="3742440"/>
                  <a:pt x="8736084" y="3742440"/>
                </a:cubicBezTo>
                <a:cubicBezTo>
                  <a:pt x="8736084" y="3734993"/>
                  <a:pt x="8736084" y="3731270"/>
                  <a:pt x="8736084" y="3731270"/>
                </a:cubicBezTo>
                <a:cubicBezTo>
                  <a:pt x="8736084" y="3731270"/>
                  <a:pt x="8741670" y="3733131"/>
                  <a:pt x="8752843" y="3736854"/>
                </a:cubicBezTo>
                <a:cubicBezTo>
                  <a:pt x="8764014" y="3740579"/>
                  <a:pt x="8777047" y="3746165"/>
                  <a:pt x="8791941" y="3753611"/>
                </a:cubicBezTo>
                <a:cubicBezTo>
                  <a:pt x="8806837" y="3761059"/>
                  <a:pt x="8818008" y="3764784"/>
                  <a:pt x="8825457" y="3764784"/>
                </a:cubicBezTo>
                <a:cubicBezTo>
                  <a:pt x="8832905" y="3772231"/>
                  <a:pt x="8840351" y="3775954"/>
                  <a:pt x="8847799" y="3775954"/>
                </a:cubicBezTo>
                <a:cubicBezTo>
                  <a:pt x="8855248" y="3775954"/>
                  <a:pt x="8860834" y="3777816"/>
                  <a:pt x="8864557" y="3781541"/>
                </a:cubicBezTo>
                <a:cubicBezTo>
                  <a:pt x="8868280" y="3785265"/>
                  <a:pt x="8877591" y="3788988"/>
                  <a:pt x="8892485" y="3792712"/>
                </a:cubicBezTo>
                <a:cubicBezTo>
                  <a:pt x="8907381" y="3796436"/>
                  <a:pt x="8918551" y="3798298"/>
                  <a:pt x="8925999" y="3798298"/>
                </a:cubicBezTo>
                <a:cubicBezTo>
                  <a:pt x="8933448" y="3798298"/>
                  <a:pt x="8935308" y="3802022"/>
                  <a:pt x="8931585" y="3809469"/>
                </a:cubicBezTo>
                <a:cubicBezTo>
                  <a:pt x="8927862" y="3816916"/>
                  <a:pt x="8922276" y="3820641"/>
                  <a:pt x="8914828" y="3820641"/>
                </a:cubicBezTo>
                <a:cubicBezTo>
                  <a:pt x="8914828" y="3828089"/>
                  <a:pt x="8911105" y="3831812"/>
                  <a:pt x="8903657" y="3831812"/>
                </a:cubicBezTo>
                <a:cubicBezTo>
                  <a:pt x="8896208" y="3831812"/>
                  <a:pt x="8892485" y="3831812"/>
                  <a:pt x="8892485" y="3831812"/>
                </a:cubicBezTo>
                <a:lnTo>
                  <a:pt x="8881314" y="3831812"/>
                </a:lnTo>
                <a:cubicBezTo>
                  <a:pt x="8881314" y="3824366"/>
                  <a:pt x="8877591" y="3820641"/>
                  <a:pt x="8870142" y="3820641"/>
                </a:cubicBezTo>
                <a:cubicBezTo>
                  <a:pt x="8862694" y="3820641"/>
                  <a:pt x="8860834" y="3818779"/>
                  <a:pt x="8864557" y="3815055"/>
                </a:cubicBezTo>
                <a:cubicBezTo>
                  <a:pt x="8868280" y="3811330"/>
                  <a:pt x="8866419" y="3807607"/>
                  <a:pt x="8858971" y="3803884"/>
                </a:cubicBezTo>
                <a:cubicBezTo>
                  <a:pt x="8851523" y="3800159"/>
                  <a:pt x="8844076" y="3796436"/>
                  <a:pt x="8836628" y="3792712"/>
                </a:cubicBezTo>
                <a:cubicBezTo>
                  <a:pt x="8829180" y="3788988"/>
                  <a:pt x="8821734" y="3790850"/>
                  <a:pt x="8814285" y="3798298"/>
                </a:cubicBezTo>
                <a:cubicBezTo>
                  <a:pt x="8814285" y="3805745"/>
                  <a:pt x="8812423" y="3809469"/>
                  <a:pt x="8808700" y="3809469"/>
                </a:cubicBezTo>
                <a:cubicBezTo>
                  <a:pt x="8804975" y="3809469"/>
                  <a:pt x="8799391" y="3807607"/>
                  <a:pt x="8791941" y="3803884"/>
                </a:cubicBezTo>
                <a:cubicBezTo>
                  <a:pt x="8784494" y="3800159"/>
                  <a:pt x="8778908" y="3798298"/>
                  <a:pt x="8775184" y="3798298"/>
                </a:cubicBezTo>
                <a:cubicBezTo>
                  <a:pt x="8771461" y="3798298"/>
                  <a:pt x="8769600" y="3802022"/>
                  <a:pt x="8769600" y="3809469"/>
                </a:cubicBezTo>
                <a:lnTo>
                  <a:pt x="8758427" y="3809469"/>
                </a:lnTo>
                <a:cubicBezTo>
                  <a:pt x="8750980" y="3802022"/>
                  <a:pt x="8747257" y="3798298"/>
                  <a:pt x="8747257" y="3798298"/>
                </a:cubicBezTo>
                <a:lnTo>
                  <a:pt x="8747257" y="3809469"/>
                </a:lnTo>
                <a:cubicBezTo>
                  <a:pt x="8747257" y="3816916"/>
                  <a:pt x="8747257" y="3824366"/>
                  <a:pt x="8747257" y="3831812"/>
                </a:cubicBezTo>
                <a:lnTo>
                  <a:pt x="8758427" y="3842984"/>
                </a:lnTo>
                <a:cubicBezTo>
                  <a:pt x="8758427" y="3842984"/>
                  <a:pt x="8754704" y="3842984"/>
                  <a:pt x="8747257" y="3842984"/>
                </a:cubicBezTo>
                <a:cubicBezTo>
                  <a:pt x="8747257" y="3850430"/>
                  <a:pt x="8747257" y="3854155"/>
                  <a:pt x="8747257" y="3854155"/>
                </a:cubicBezTo>
                <a:lnTo>
                  <a:pt x="8769600" y="3876498"/>
                </a:lnTo>
                <a:cubicBezTo>
                  <a:pt x="8777047" y="3883946"/>
                  <a:pt x="8778908" y="3889531"/>
                  <a:pt x="8775184" y="3893255"/>
                </a:cubicBezTo>
                <a:cubicBezTo>
                  <a:pt x="8771461" y="3896980"/>
                  <a:pt x="8773323" y="3902565"/>
                  <a:pt x="8780771" y="3910012"/>
                </a:cubicBezTo>
                <a:lnTo>
                  <a:pt x="8769600" y="3921185"/>
                </a:lnTo>
                <a:cubicBezTo>
                  <a:pt x="8762150" y="3913737"/>
                  <a:pt x="8756566" y="3911874"/>
                  <a:pt x="8752843" y="3915598"/>
                </a:cubicBezTo>
                <a:cubicBezTo>
                  <a:pt x="8749118" y="3919322"/>
                  <a:pt x="8749118" y="3924908"/>
                  <a:pt x="8752843" y="3932355"/>
                </a:cubicBezTo>
                <a:cubicBezTo>
                  <a:pt x="8756566" y="3939803"/>
                  <a:pt x="8758427" y="3943526"/>
                  <a:pt x="8758427" y="3943526"/>
                </a:cubicBezTo>
                <a:lnTo>
                  <a:pt x="8769600" y="3954699"/>
                </a:lnTo>
                <a:cubicBezTo>
                  <a:pt x="8777047" y="3954699"/>
                  <a:pt x="8782634" y="3950974"/>
                  <a:pt x="8786357" y="3943526"/>
                </a:cubicBezTo>
                <a:cubicBezTo>
                  <a:pt x="8790080" y="3936080"/>
                  <a:pt x="8791941" y="3928631"/>
                  <a:pt x="8791941" y="3921185"/>
                </a:cubicBezTo>
                <a:lnTo>
                  <a:pt x="8803114" y="3921185"/>
                </a:lnTo>
                <a:cubicBezTo>
                  <a:pt x="8803114" y="3928631"/>
                  <a:pt x="8806837" y="3932355"/>
                  <a:pt x="8814285" y="3932355"/>
                </a:cubicBezTo>
                <a:cubicBezTo>
                  <a:pt x="8814285" y="3932355"/>
                  <a:pt x="8818008" y="3932355"/>
                  <a:pt x="8825457" y="3932355"/>
                </a:cubicBezTo>
                <a:cubicBezTo>
                  <a:pt x="8825457" y="3939803"/>
                  <a:pt x="8829180" y="3943526"/>
                  <a:pt x="8836628" y="3943526"/>
                </a:cubicBezTo>
                <a:lnTo>
                  <a:pt x="8825457" y="3943526"/>
                </a:lnTo>
                <a:cubicBezTo>
                  <a:pt x="8810562" y="3936080"/>
                  <a:pt x="8801251" y="3936080"/>
                  <a:pt x="8797528" y="3943526"/>
                </a:cubicBezTo>
                <a:cubicBezTo>
                  <a:pt x="8793805" y="3950974"/>
                  <a:pt x="8793805" y="3956560"/>
                  <a:pt x="8797528" y="3960283"/>
                </a:cubicBezTo>
                <a:cubicBezTo>
                  <a:pt x="8801251" y="3964008"/>
                  <a:pt x="8799391" y="3965870"/>
                  <a:pt x="8791941" y="3965870"/>
                </a:cubicBezTo>
                <a:lnTo>
                  <a:pt x="8791941" y="3977042"/>
                </a:lnTo>
                <a:lnTo>
                  <a:pt x="8780771" y="3977042"/>
                </a:lnTo>
                <a:lnTo>
                  <a:pt x="8803114" y="3988213"/>
                </a:lnTo>
                <a:lnTo>
                  <a:pt x="8803114" y="3977042"/>
                </a:lnTo>
                <a:lnTo>
                  <a:pt x="8803114" y="3965870"/>
                </a:lnTo>
                <a:cubicBezTo>
                  <a:pt x="8810562" y="3965870"/>
                  <a:pt x="8816148" y="3967731"/>
                  <a:pt x="8819871" y="3971456"/>
                </a:cubicBezTo>
                <a:cubicBezTo>
                  <a:pt x="8823594" y="3975179"/>
                  <a:pt x="8821734" y="3977042"/>
                  <a:pt x="8814285" y="3977042"/>
                </a:cubicBezTo>
                <a:lnTo>
                  <a:pt x="8814285" y="3999384"/>
                </a:lnTo>
                <a:cubicBezTo>
                  <a:pt x="8799391" y="3999384"/>
                  <a:pt x="8793805" y="4003108"/>
                  <a:pt x="8797528" y="4010556"/>
                </a:cubicBezTo>
                <a:cubicBezTo>
                  <a:pt x="8801251" y="4018004"/>
                  <a:pt x="8795666" y="4021727"/>
                  <a:pt x="8780771" y="4021727"/>
                </a:cubicBezTo>
                <a:cubicBezTo>
                  <a:pt x="8765877" y="4021727"/>
                  <a:pt x="8758427" y="4018004"/>
                  <a:pt x="8758427" y="4010556"/>
                </a:cubicBezTo>
                <a:cubicBezTo>
                  <a:pt x="8750980" y="4010556"/>
                  <a:pt x="8745393" y="4010556"/>
                  <a:pt x="8741670" y="4010556"/>
                </a:cubicBezTo>
                <a:cubicBezTo>
                  <a:pt x="8737947" y="4010556"/>
                  <a:pt x="8732361" y="4010556"/>
                  <a:pt x="8724913" y="4010556"/>
                </a:cubicBezTo>
                <a:cubicBezTo>
                  <a:pt x="8732361" y="4018004"/>
                  <a:pt x="8728636" y="4021727"/>
                  <a:pt x="8713742" y="4021727"/>
                </a:cubicBezTo>
                <a:cubicBezTo>
                  <a:pt x="8706293" y="4014279"/>
                  <a:pt x="8695122" y="4010556"/>
                  <a:pt x="8680227" y="4010556"/>
                </a:cubicBezTo>
                <a:cubicBezTo>
                  <a:pt x="8665333" y="4003108"/>
                  <a:pt x="8654161" y="3999384"/>
                  <a:pt x="8646713" y="3999384"/>
                </a:cubicBezTo>
                <a:lnTo>
                  <a:pt x="8657885" y="4010556"/>
                </a:lnTo>
                <a:lnTo>
                  <a:pt x="8669056" y="4021727"/>
                </a:lnTo>
                <a:cubicBezTo>
                  <a:pt x="8676504" y="4021727"/>
                  <a:pt x="8683950" y="4025451"/>
                  <a:pt x="8691399" y="4032899"/>
                </a:cubicBezTo>
                <a:cubicBezTo>
                  <a:pt x="8698847" y="4040345"/>
                  <a:pt x="8706293" y="4044070"/>
                  <a:pt x="8713742" y="4044070"/>
                </a:cubicBezTo>
                <a:lnTo>
                  <a:pt x="8724913" y="4055241"/>
                </a:lnTo>
                <a:lnTo>
                  <a:pt x="8724913" y="4066413"/>
                </a:lnTo>
                <a:lnTo>
                  <a:pt x="8747257" y="4077584"/>
                </a:lnTo>
                <a:lnTo>
                  <a:pt x="8803114" y="4088756"/>
                </a:lnTo>
                <a:cubicBezTo>
                  <a:pt x="8803114" y="4088756"/>
                  <a:pt x="8804975" y="4090618"/>
                  <a:pt x="8808700" y="4094341"/>
                </a:cubicBezTo>
                <a:cubicBezTo>
                  <a:pt x="8812423" y="4098066"/>
                  <a:pt x="8818008" y="4103652"/>
                  <a:pt x="8825457" y="4111098"/>
                </a:cubicBezTo>
                <a:lnTo>
                  <a:pt x="8836628" y="4122270"/>
                </a:lnTo>
                <a:cubicBezTo>
                  <a:pt x="8844076" y="4122270"/>
                  <a:pt x="8849662" y="4124132"/>
                  <a:pt x="8853385" y="4127857"/>
                </a:cubicBezTo>
                <a:cubicBezTo>
                  <a:pt x="8857108" y="4131580"/>
                  <a:pt x="8860834" y="4131580"/>
                  <a:pt x="8864557" y="4127857"/>
                </a:cubicBezTo>
                <a:cubicBezTo>
                  <a:pt x="8868280" y="4124132"/>
                  <a:pt x="8872005" y="4125994"/>
                  <a:pt x="8875728" y="4133441"/>
                </a:cubicBezTo>
                <a:cubicBezTo>
                  <a:pt x="8879451" y="4140889"/>
                  <a:pt x="8883176" y="4142752"/>
                  <a:pt x="8886899" y="4139028"/>
                </a:cubicBezTo>
                <a:cubicBezTo>
                  <a:pt x="8890622" y="4135303"/>
                  <a:pt x="8896208" y="4137166"/>
                  <a:pt x="8903657" y="4144614"/>
                </a:cubicBezTo>
                <a:cubicBezTo>
                  <a:pt x="8918551" y="4159509"/>
                  <a:pt x="8931585" y="4168817"/>
                  <a:pt x="8942756" y="4172542"/>
                </a:cubicBezTo>
                <a:cubicBezTo>
                  <a:pt x="8953929" y="4176266"/>
                  <a:pt x="8978133" y="4189299"/>
                  <a:pt x="9015372" y="4211642"/>
                </a:cubicBezTo>
                <a:cubicBezTo>
                  <a:pt x="9045163" y="4219090"/>
                  <a:pt x="9073091" y="4232124"/>
                  <a:pt x="9099157" y="4250742"/>
                </a:cubicBezTo>
                <a:cubicBezTo>
                  <a:pt x="9125224" y="4269361"/>
                  <a:pt x="9138257" y="4286118"/>
                  <a:pt x="9138257" y="4301013"/>
                </a:cubicBezTo>
                <a:cubicBezTo>
                  <a:pt x="9138257" y="4308461"/>
                  <a:pt x="9140121" y="4314047"/>
                  <a:pt x="9143844" y="4317770"/>
                </a:cubicBezTo>
                <a:cubicBezTo>
                  <a:pt x="9147567" y="4321495"/>
                  <a:pt x="9147567" y="4323356"/>
                  <a:pt x="9143844" y="4323356"/>
                </a:cubicBezTo>
                <a:cubicBezTo>
                  <a:pt x="9140121" y="4323356"/>
                  <a:pt x="9138257" y="4319632"/>
                  <a:pt x="9138257" y="4312186"/>
                </a:cubicBezTo>
                <a:cubicBezTo>
                  <a:pt x="9138257" y="4304738"/>
                  <a:pt x="9127087" y="4301013"/>
                  <a:pt x="9104743" y="4301013"/>
                </a:cubicBezTo>
                <a:cubicBezTo>
                  <a:pt x="9097296" y="4301013"/>
                  <a:pt x="9093571" y="4301013"/>
                  <a:pt x="9093571" y="4301013"/>
                </a:cubicBezTo>
                <a:cubicBezTo>
                  <a:pt x="9086123" y="4301013"/>
                  <a:pt x="9078677" y="4297290"/>
                  <a:pt x="9071229" y="4289842"/>
                </a:cubicBezTo>
                <a:lnTo>
                  <a:pt x="9037714" y="4278672"/>
                </a:lnTo>
                <a:cubicBezTo>
                  <a:pt x="9037714" y="4278672"/>
                  <a:pt x="9033991" y="4278672"/>
                  <a:pt x="9026543" y="4278672"/>
                </a:cubicBezTo>
                <a:lnTo>
                  <a:pt x="8981856" y="4256328"/>
                </a:lnTo>
                <a:cubicBezTo>
                  <a:pt x="8974409" y="4263775"/>
                  <a:pt x="8968823" y="4267499"/>
                  <a:pt x="8965099" y="4267499"/>
                </a:cubicBezTo>
                <a:cubicBezTo>
                  <a:pt x="8961376" y="4267499"/>
                  <a:pt x="8955790" y="4263775"/>
                  <a:pt x="8948342" y="4256328"/>
                </a:cubicBezTo>
                <a:lnTo>
                  <a:pt x="8937172" y="4256328"/>
                </a:lnTo>
                <a:cubicBezTo>
                  <a:pt x="8944619" y="4263775"/>
                  <a:pt x="8989306" y="4286118"/>
                  <a:pt x="9071229" y="4323356"/>
                </a:cubicBezTo>
                <a:lnTo>
                  <a:pt x="9115914" y="4356871"/>
                </a:lnTo>
                <a:lnTo>
                  <a:pt x="9138257" y="4379214"/>
                </a:lnTo>
                <a:lnTo>
                  <a:pt x="9149428" y="4401557"/>
                </a:lnTo>
                <a:cubicBezTo>
                  <a:pt x="9141981" y="4401557"/>
                  <a:pt x="9134534" y="4397832"/>
                  <a:pt x="9127087" y="4390386"/>
                </a:cubicBezTo>
                <a:lnTo>
                  <a:pt x="9115914" y="4390386"/>
                </a:lnTo>
                <a:cubicBezTo>
                  <a:pt x="9115914" y="4390386"/>
                  <a:pt x="9112191" y="4390386"/>
                  <a:pt x="9104743" y="4390386"/>
                </a:cubicBezTo>
                <a:cubicBezTo>
                  <a:pt x="9097296" y="4382938"/>
                  <a:pt x="9093571" y="4379214"/>
                  <a:pt x="9093571" y="4379214"/>
                </a:cubicBezTo>
                <a:lnTo>
                  <a:pt x="9037714" y="4345700"/>
                </a:lnTo>
                <a:cubicBezTo>
                  <a:pt x="9037714" y="4345700"/>
                  <a:pt x="9039577" y="4347561"/>
                  <a:pt x="9043300" y="4351286"/>
                </a:cubicBezTo>
                <a:cubicBezTo>
                  <a:pt x="9047023" y="4355009"/>
                  <a:pt x="9048886" y="4356871"/>
                  <a:pt x="9048886" y="4356871"/>
                </a:cubicBezTo>
                <a:lnTo>
                  <a:pt x="9026543" y="4356871"/>
                </a:lnTo>
                <a:cubicBezTo>
                  <a:pt x="9026543" y="4356871"/>
                  <a:pt x="9026543" y="4355009"/>
                  <a:pt x="9026543" y="4351286"/>
                </a:cubicBezTo>
                <a:cubicBezTo>
                  <a:pt x="9026543" y="4347561"/>
                  <a:pt x="9022820" y="4343838"/>
                  <a:pt x="9015372" y="4340114"/>
                </a:cubicBezTo>
                <a:cubicBezTo>
                  <a:pt x="9007923" y="4336390"/>
                  <a:pt x="9002338" y="4332666"/>
                  <a:pt x="8998614" y="4328943"/>
                </a:cubicBezTo>
                <a:cubicBezTo>
                  <a:pt x="8994890" y="4325218"/>
                  <a:pt x="8993029" y="4319632"/>
                  <a:pt x="8993029" y="4312186"/>
                </a:cubicBezTo>
                <a:cubicBezTo>
                  <a:pt x="8993029" y="4304738"/>
                  <a:pt x="8974409" y="4297290"/>
                  <a:pt x="8937172" y="4289842"/>
                </a:cubicBezTo>
                <a:cubicBezTo>
                  <a:pt x="8914828" y="4282395"/>
                  <a:pt x="8899933" y="4274947"/>
                  <a:pt x="8892485" y="4267499"/>
                </a:cubicBezTo>
                <a:cubicBezTo>
                  <a:pt x="8892485" y="4267499"/>
                  <a:pt x="8890622" y="4265638"/>
                  <a:pt x="8886899" y="4261913"/>
                </a:cubicBezTo>
                <a:cubicBezTo>
                  <a:pt x="8883176" y="4258190"/>
                  <a:pt x="8877591" y="4256328"/>
                  <a:pt x="8870142" y="4256328"/>
                </a:cubicBezTo>
                <a:cubicBezTo>
                  <a:pt x="8855248" y="4256328"/>
                  <a:pt x="8847799" y="4254467"/>
                  <a:pt x="8847799" y="4250742"/>
                </a:cubicBezTo>
                <a:cubicBezTo>
                  <a:pt x="8847799" y="4247018"/>
                  <a:pt x="8845937" y="4245156"/>
                  <a:pt x="8842214" y="4245156"/>
                </a:cubicBezTo>
                <a:cubicBezTo>
                  <a:pt x="8838491" y="4245156"/>
                  <a:pt x="8836628" y="4248881"/>
                  <a:pt x="8836628" y="4256328"/>
                </a:cubicBezTo>
                <a:lnTo>
                  <a:pt x="8803114" y="4233985"/>
                </a:lnTo>
                <a:lnTo>
                  <a:pt x="8780771" y="4222813"/>
                </a:lnTo>
                <a:cubicBezTo>
                  <a:pt x="8765877" y="4215367"/>
                  <a:pt x="8756566" y="4209780"/>
                  <a:pt x="8752843" y="4206056"/>
                </a:cubicBezTo>
                <a:cubicBezTo>
                  <a:pt x="8749118" y="4202333"/>
                  <a:pt x="8750980" y="4200471"/>
                  <a:pt x="8758427" y="4200471"/>
                </a:cubicBezTo>
                <a:cubicBezTo>
                  <a:pt x="8758427" y="4193023"/>
                  <a:pt x="8758427" y="4189299"/>
                  <a:pt x="8758427" y="4189299"/>
                </a:cubicBezTo>
                <a:cubicBezTo>
                  <a:pt x="8758427" y="4189299"/>
                  <a:pt x="8754704" y="4189299"/>
                  <a:pt x="8747257" y="4189299"/>
                </a:cubicBezTo>
                <a:lnTo>
                  <a:pt x="8769600" y="4178128"/>
                </a:lnTo>
                <a:cubicBezTo>
                  <a:pt x="8784494" y="4178128"/>
                  <a:pt x="8788218" y="4174403"/>
                  <a:pt x="8780771" y="4166955"/>
                </a:cubicBezTo>
                <a:lnTo>
                  <a:pt x="8791941" y="4155785"/>
                </a:lnTo>
                <a:lnTo>
                  <a:pt x="8791941" y="4144614"/>
                </a:lnTo>
                <a:lnTo>
                  <a:pt x="8769600" y="4144614"/>
                </a:lnTo>
                <a:cubicBezTo>
                  <a:pt x="8769600" y="4144614"/>
                  <a:pt x="8765877" y="4148337"/>
                  <a:pt x="8758427" y="4155785"/>
                </a:cubicBezTo>
                <a:lnTo>
                  <a:pt x="8747257" y="4155785"/>
                </a:lnTo>
                <a:cubicBezTo>
                  <a:pt x="8747257" y="4148337"/>
                  <a:pt x="8750980" y="4144614"/>
                  <a:pt x="8758427" y="4144614"/>
                </a:cubicBezTo>
                <a:lnTo>
                  <a:pt x="8758427" y="4133441"/>
                </a:lnTo>
                <a:lnTo>
                  <a:pt x="8769600" y="4122270"/>
                </a:lnTo>
                <a:cubicBezTo>
                  <a:pt x="8747257" y="4107375"/>
                  <a:pt x="8728636" y="4099927"/>
                  <a:pt x="8713742" y="4099927"/>
                </a:cubicBezTo>
                <a:lnTo>
                  <a:pt x="8691399" y="4088756"/>
                </a:lnTo>
                <a:cubicBezTo>
                  <a:pt x="8683950" y="4081309"/>
                  <a:pt x="8676504" y="4075723"/>
                  <a:pt x="8669056" y="4071998"/>
                </a:cubicBezTo>
                <a:cubicBezTo>
                  <a:pt x="8661608" y="4068275"/>
                  <a:pt x="8652299" y="4062689"/>
                  <a:pt x="8641127" y="4055241"/>
                </a:cubicBezTo>
                <a:cubicBezTo>
                  <a:pt x="8629956" y="4047795"/>
                  <a:pt x="8615062" y="4040345"/>
                  <a:pt x="8596442" y="4032899"/>
                </a:cubicBezTo>
                <a:cubicBezTo>
                  <a:pt x="8577822" y="4025451"/>
                  <a:pt x="8568512" y="4018004"/>
                  <a:pt x="8568512" y="4010556"/>
                </a:cubicBezTo>
                <a:lnTo>
                  <a:pt x="8557341" y="3999384"/>
                </a:lnTo>
                <a:cubicBezTo>
                  <a:pt x="8557341" y="4006831"/>
                  <a:pt x="8553618" y="4010556"/>
                  <a:pt x="8546171" y="4010556"/>
                </a:cubicBezTo>
                <a:lnTo>
                  <a:pt x="8534998" y="4010556"/>
                </a:lnTo>
                <a:cubicBezTo>
                  <a:pt x="8542446" y="4010556"/>
                  <a:pt x="8544308" y="4012417"/>
                  <a:pt x="8540584" y="4016141"/>
                </a:cubicBezTo>
                <a:cubicBezTo>
                  <a:pt x="8536861" y="4019865"/>
                  <a:pt x="8534998" y="4021727"/>
                  <a:pt x="8534998" y="4021727"/>
                </a:cubicBezTo>
                <a:cubicBezTo>
                  <a:pt x="8534998" y="4029175"/>
                  <a:pt x="8531275" y="4029175"/>
                  <a:pt x="8523827" y="4021727"/>
                </a:cubicBezTo>
                <a:cubicBezTo>
                  <a:pt x="8516378" y="4014279"/>
                  <a:pt x="8512655" y="4010556"/>
                  <a:pt x="8512655" y="4010556"/>
                </a:cubicBezTo>
                <a:lnTo>
                  <a:pt x="8512655" y="4021727"/>
                </a:lnTo>
                <a:cubicBezTo>
                  <a:pt x="8512655" y="4021727"/>
                  <a:pt x="8512655" y="4025451"/>
                  <a:pt x="8512655" y="4032899"/>
                </a:cubicBezTo>
                <a:lnTo>
                  <a:pt x="8501484" y="4021727"/>
                </a:lnTo>
                <a:cubicBezTo>
                  <a:pt x="8494036" y="4014279"/>
                  <a:pt x="8490312" y="4010556"/>
                  <a:pt x="8490312" y="4010556"/>
                </a:cubicBezTo>
                <a:cubicBezTo>
                  <a:pt x="8490312" y="4010556"/>
                  <a:pt x="8492175" y="4008694"/>
                  <a:pt x="8495898" y="4004970"/>
                </a:cubicBezTo>
                <a:cubicBezTo>
                  <a:pt x="8499621" y="4001245"/>
                  <a:pt x="8499621" y="3999384"/>
                  <a:pt x="8495898" y="3999384"/>
                </a:cubicBezTo>
                <a:cubicBezTo>
                  <a:pt x="8492175" y="3999384"/>
                  <a:pt x="8490312" y="3999384"/>
                  <a:pt x="8490312" y="3999384"/>
                </a:cubicBezTo>
                <a:cubicBezTo>
                  <a:pt x="8482864" y="3991937"/>
                  <a:pt x="8482864" y="3988213"/>
                  <a:pt x="8490312" y="3988213"/>
                </a:cubicBezTo>
                <a:lnTo>
                  <a:pt x="8479141" y="3988213"/>
                </a:lnTo>
                <a:lnTo>
                  <a:pt x="8467970" y="3965870"/>
                </a:lnTo>
                <a:cubicBezTo>
                  <a:pt x="8475418" y="3965870"/>
                  <a:pt x="8482864" y="3969594"/>
                  <a:pt x="8490312" y="3977042"/>
                </a:cubicBezTo>
                <a:cubicBezTo>
                  <a:pt x="8497761" y="3984488"/>
                  <a:pt x="8505207" y="3986351"/>
                  <a:pt x="8512655" y="3982627"/>
                </a:cubicBezTo>
                <a:cubicBezTo>
                  <a:pt x="8520104" y="3978903"/>
                  <a:pt x="8520104" y="3973317"/>
                  <a:pt x="8512655" y="3965870"/>
                </a:cubicBezTo>
                <a:lnTo>
                  <a:pt x="8490312" y="3943526"/>
                </a:lnTo>
                <a:cubicBezTo>
                  <a:pt x="8490312" y="3943526"/>
                  <a:pt x="8486589" y="3943526"/>
                  <a:pt x="8479141" y="3943526"/>
                </a:cubicBezTo>
                <a:lnTo>
                  <a:pt x="8467970" y="3943526"/>
                </a:lnTo>
                <a:cubicBezTo>
                  <a:pt x="8460521" y="3943526"/>
                  <a:pt x="8453075" y="3943526"/>
                  <a:pt x="8445627" y="3943526"/>
                </a:cubicBezTo>
                <a:cubicBezTo>
                  <a:pt x="8445627" y="3943526"/>
                  <a:pt x="8441904" y="3945388"/>
                  <a:pt x="8434455" y="3949112"/>
                </a:cubicBezTo>
                <a:cubicBezTo>
                  <a:pt x="8427007" y="3952837"/>
                  <a:pt x="8423284" y="3958422"/>
                  <a:pt x="8423284" y="3965870"/>
                </a:cubicBezTo>
                <a:lnTo>
                  <a:pt x="8412113" y="3977042"/>
                </a:lnTo>
                <a:cubicBezTo>
                  <a:pt x="8419561" y="3977042"/>
                  <a:pt x="8423284" y="3980765"/>
                  <a:pt x="8423284" y="3988213"/>
                </a:cubicBezTo>
                <a:cubicBezTo>
                  <a:pt x="8423284" y="3995660"/>
                  <a:pt x="8413974" y="3999384"/>
                  <a:pt x="8395356" y="3999384"/>
                </a:cubicBezTo>
                <a:cubicBezTo>
                  <a:pt x="8376736" y="3999384"/>
                  <a:pt x="8356256" y="3997522"/>
                  <a:pt x="8333912" y="3993799"/>
                </a:cubicBezTo>
                <a:cubicBezTo>
                  <a:pt x="8311569" y="3990074"/>
                  <a:pt x="8296674" y="3986351"/>
                  <a:pt x="8289226" y="3982627"/>
                </a:cubicBezTo>
                <a:cubicBezTo>
                  <a:pt x="8281778" y="3978903"/>
                  <a:pt x="8276192" y="3977042"/>
                  <a:pt x="8272469" y="3977042"/>
                </a:cubicBezTo>
                <a:cubicBezTo>
                  <a:pt x="8268746" y="3977042"/>
                  <a:pt x="8263160" y="3977042"/>
                  <a:pt x="8255712" y="3977042"/>
                </a:cubicBezTo>
                <a:lnTo>
                  <a:pt x="8255712" y="3988213"/>
                </a:lnTo>
                <a:cubicBezTo>
                  <a:pt x="8270606" y="3988213"/>
                  <a:pt x="8281778" y="3995660"/>
                  <a:pt x="8289226" y="4010556"/>
                </a:cubicBezTo>
                <a:lnTo>
                  <a:pt x="8311569" y="4021727"/>
                </a:lnTo>
                <a:lnTo>
                  <a:pt x="8278055" y="4021727"/>
                </a:lnTo>
                <a:cubicBezTo>
                  <a:pt x="8255712" y="4021727"/>
                  <a:pt x="8244541" y="4018004"/>
                  <a:pt x="8244541" y="4010556"/>
                </a:cubicBezTo>
                <a:cubicBezTo>
                  <a:pt x="8237092" y="4010556"/>
                  <a:pt x="8233368" y="4010556"/>
                  <a:pt x="8233368" y="4010556"/>
                </a:cubicBezTo>
                <a:cubicBezTo>
                  <a:pt x="8233368" y="4010556"/>
                  <a:pt x="8233368" y="4014279"/>
                  <a:pt x="8233368" y="4021727"/>
                </a:cubicBezTo>
                <a:lnTo>
                  <a:pt x="8188684" y="4032899"/>
                </a:lnTo>
                <a:lnTo>
                  <a:pt x="8188684" y="4010556"/>
                </a:lnTo>
                <a:cubicBezTo>
                  <a:pt x="8181234" y="4010556"/>
                  <a:pt x="8173788" y="4008694"/>
                  <a:pt x="8166340" y="4004970"/>
                </a:cubicBezTo>
                <a:cubicBezTo>
                  <a:pt x="8158892" y="4001245"/>
                  <a:pt x="8155168" y="3999384"/>
                  <a:pt x="8155168" y="3999384"/>
                </a:cubicBezTo>
                <a:cubicBezTo>
                  <a:pt x="8155168" y="3999384"/>
                  <a:pt x="8155168" y="4003108"/>
                  <a:pt x="8155168" y="4010556"/>
                </a:cubicBezTo>
                <a:lnTo>
                  <a:pt x="8143998" y="4021727"/>
                </a:lnTo>
                <a:cubicBezTo>
                  <a:pt x="8143998" y="4021727"/>
                  <a:pt x="8142134" y="4023588"/>
                  <a:pt x="8138411" y="4027313"/>
                </a:cubicBezTo>
                <a:cubicBezTo>
                  <a:pt x="8134688" y="4031038"/>
                  <a:pt x="8132825" y="4036622"/>
                  <a:pt x="8132825" y="4044070"/>
                </a:cubicBezTo>
                <a:cubicBezTo>
                  <a:pt x="8132825" y="4058965"/>
                  <a:pt x="8140274" y="4058965"/>
                  <a:pt x="8155168" y="4044070"/>
                </a:cubicBezTo>
                <a:cubicBezTo>
                  <a:pt x="8155168" y="4036622"/>
                  <a:pt x="8158892" y="4036622"/>
                  <a:pt x="8166340" y="4044070"/>
                </a:cubicBezTo>
                <a:cubicBezTo>
                  <a:pt x="8173788" y="4051518"/>
                  <a:pt x="8177512" y="4051518"/>
                  <a:pt x="8177512" y="4044070"/>
                </a:cubicBezTo>
                <a:cubicBezTo>
                  <a:pt x="8184959" y="4044070"/>
                  <a:pt x="8188684" y="4045932"/>
                  <a:pt x="8188684" y="4049656"/>
                </a:cubicBezTo>
                <a:cubicBezTo>
                  <a:pt x="8188684" y="4053379"/>
                  <a:pt x="8192407" y="4055241"/>
                  <a:pt x="8199854" y="4055241"/>
                </a:cubicBezTo>
                <a:cubicBezTo>
                  <a:pt x="8199854" y="4070136"/>
                  <a:pt x="8214748" y="4070136"/>
                  <a:pt x="8244541" y="4055241"/>
                </a:cubicBezTo>
                <a:lnTo>
                  <a:pt x="8255712" y="4055241"/>
                </a:lnTo>
                <a:lnTo>
                  <a:pt x="8255712" y="4066413"/>
                </a:lnTo>
                <a:lnTo>
                  <a:pt x="8278055" y="4055241"/>
                </a:lnTo>
                <a:lnTo>
                  <a:pt x="8285038" y="4055241"/>
                </a:lnTo>
                <a:cubicBezTo>
                  <a:pt x="8287830" y="4055241"/>
                  <a:pt x="8289226" y="4055241"/>
                  <a:pt x="8289226" y="4055241"/>
                </a:cubicBezTo>
                <a:lnTo>
                  <a:pt x="8255712" y="4077584"/>
                </a:lnTo>
                <a:cubicBezTo>
                  <a:pt x="8240816" y="4077584"/>
                  <a:pt x="8233368" y="4081309"/>
                  <a:pt x="8233368" y="4088756"/>
                </a:cubicBezTo>
                <a:lnTo>
                  <a:pt x="8233368" y="4099927"/>
                </a:lnTo>
                <a:lnTo>
                  <a:pt x="8266883" y="4122270"/>
                </a:lnTo>
                <a:cubicBezTo>
                  <a:pt x="8281778" y="4122270"/>
                  <a:pt x="8292949" y="4125994"/>
                  <a:pt x="8300398" y="4133441"/>
                </a:cubicBezTo>
                <a:cubicBezTo>
                  <a:pt x="8307846" y="4133441"/>
                  <a:pt x="8311569" y="4133441"/>
                  <a:pt x="8311569" y="4133441"/>
                </a:cubicBezTo>
                <a:cubicBezTo>
                  <a:pt x="8311569" y="4133441"/>
                  <a:pt x="8315292" y="4133441"/>
                  <a:pt x="8322740" y="4133441"/>
                </a:cubicBezTo>
                <a:cubicBezTo>
                  <a:pt x="8322740" y="4133441"/>
                  <a:pt x="8324603" y="4137166"/>
                  <a:pt x="8328326" y="4144614"/>
                </a:cubicBezTo>
                <a:cubicBezTo>
                  <a:pt x="8332050" y="4152060"/>
                  <a:pt x="8330190" y="4155785"/>
                  <a:pt x="8322740" y="4155785"/>
                </a:cubicBezTo>
                <a:lnTo>
                  <a:pt x="8300398" y="4155785"/>
                </a:lnTo>
                <a:cubicBezTo>
                  <a:pt x="8292949" y="4163232"/>
                  <a:pt x="8285503" y="4166955"/>
                  <a:pt x="8278055" y="4166955"/>
                </a:cubicBezTo>
                <a:lnTo>
                  <a:pt x="8278055" y="4155785"/>
                </a:lnTo>
                <a:lnTo>
                  <a:pt x="8266883" y="4144614"/>
                </a:lnTo>
                <a:cubicBezTo>
                  <a:pt x="8259435" y="4144614"/>
                  <a:pt x="8257575" y="4148337"/>
                  <a:pt x="8261298" y="4155785"/>
                </a:cubicBezTo>
                <a:cubicBezTo>
                  <a:pt x="8265021" y="4163232"/>
                  <a:pt x="8263160" y="4166955"/>
                  <a:pt x="8255712" y="4166955"/>
                </a:cubicBezTo>
                <a:cubicBezTo>
                  <a:pt x="8255712" y="4159509"/>
                  <a:pt x="8250126" y="4153923"/>
                  <a:pt x="8238955" y="4150198"/>
                </a:cubicBezTo>
                <a:cubicBezTo>
                  <a:pt x="8227782" y="4146475"/>
                  <a:pt x="8220335" y="4142752"/>
                  <a:pt x="8216612" y="4139028"/>
                </a:cubicBezTo>
                <a:cubicBezTo>
                  <a:pt x="8212888" y="4135303"/>
                  <a:pt x="8211026" y="4133441"/>
                  <a:pt x="8211026" y="4133441"/>
                </a:cubicBezTo>
                <a:lnTo>
                  <a:pt x="8188684" y="4133441"/>
                </a:lnTo>
                <a:lnTo>
                  <a:pt x="8132825" y="4122270"/>
                </a:lnTo>
                <a:lnTo>
                  <a:pt x="8116068" y="4122270"/>
                </a:lnTo>
                <a:cubicBezTo>
                  <a:pt x="8119791" y="4122270"/>
                  <a:pt x="8121654" y="4120409"/>
                  <a:pt x="8121654" y="4116684"/>
                </a:cubicBezTo>
                <a:cubicBezTo>
                  <a:pt x="8121654" y="4112960"/>
                  <a:pt x="8119791" y="4109237"/>
                  <a:pt x="8116068" y="4105513"/>
                </a:cubicBezTo>
                <a:cubicBezTo>
                  <a:pt x="8112345" y="4101789"/>
                  <a:pt x="8108620" y="4101789"/>
                  <a:pt x="8104897" y="4105513"/>
                </a:cubicBezTo>
                <a:cubicBezTo>
                  <a:pt x="8101174" y="4109237"/>
                  <a:pt x="8101174" y="4112960"/>
                  <a:pt x="8104897" y="4116684"/>
                </a:cubicBezTo>
                <a:cubicBezTo>
                  <a:pt x="8108620" y="4120409"/>
                  <a:pt x="8112345" y="4122270"/>
                  <a:pt x="8116068" y="4122270"/>
                </a:cubicBezTo>
                <a:lnTo>
                  <a:pt x="8093726" y="4122270"/>
                </a:lnTo>
                <a:cubicBezTo>
                  <a:pt x="8082554" y="4122270"/>
                  <a:pt x="8076968" y="4124132"/>
                  <a:pt x="8076968" y="4127857"/>
                </a:cubicBezTo>
                <a:cubicBezTo>
                  <a:pt x="8076968" y="4131580"/>
                  <a:pt x="8075106" y="4133441"/>
                  <a:pt x="8071383" y="4133441"/>
                </a:cubicBezTo>
                <a:cubicBezTo>
                  <a:pt x="8067660" y="4133441"/>
                  <a:pt x="8062074" y="4133441"/>
                  <a:pt x="8054626" y="4133441"/>
                </a:cubicBezTo>
                <a:lnTo>
                  <a:pt x="8043454" y="4133441"/>
                </a:lnTo>
                <a:lnTo>
                  <a:pt x="8043454" y="4144614"/>
                </a:lnTo>
                <a:cubicBezTo>
                  <a:pt x="8036006" y="4144614"/>
                  <a:pt x="8032283" y="4140889"/>
                  <a:pt x="8032283" y="4133441"/>
                </a:cubicBezTo>
                <a:cubicBezTo>
                  <a:pt x="8032283" y="4118546"/>
                  <a:pt x="8036006" y="4114823"/>
                  <a:pt x="8043454" y="4122270"/>
                </a:cubicBezTo>
                <a:cubicBezTo>
                  <a:pt x="8050903" y="4122270"/>
                  <a:pt x="8056488" y="4120409"/>
                  <a:pt x="8060210" y="4116684"/>
                </a:cubicBezTo>
                <a:cubicBezTo>
                  <a:pt x="8063934" y="4112960"/>
                  <a:pt x="8062074" y="4111098"/>
                  <a:pt x="8054626" y="4111098"/>
                </a:cubicBezTo>
                <a:cubicBezTo>
                  <a:pt x="8047177" y="4111098"/>
                  <a:pt x="8043454" y="4111098"/>
                  <a:pt x="8043454" y="4111098"/>
                </a:cubicBezTo>
                <a:cubicBezTo>
                  <a:pt x="8043454" y="4103652"/>
                  <a:pt x="8041592" y="4099927"/>
                  <a:pt x="8037869" y="4099927"/>
                </a:cubicBezTo>
                <a:cubicBezTo>
                  <a:pt x="8034144" y="4099927"/>
                  <a:pt x="8030420" y="4099927"/>
                  <a:pt x="8026696" y="4099927"/>
                </a:cubicBezTo>
                <a:cubicBezTo>
                  <a:pt x="8022974" y="4099927"/>
                  <a:pt x="8019249" y="4101789"/>
                  <a:pt x="8015526" y="4105513"/>
                </a:cubicBezTo>
                <a:cubicBezTo>
                  <a:pt x="8011802" y="4109237"/>
                  <a:pt x="8006216" y="4111098"/>
                  <a:pt x="7998768" y="4111098"/>
                </a:cubicBezTo>
                <a:cubicBezTo>
                  <a:pt x="7991320" y="4111098"/>
                  <a:pt x="7987596" y="4111098"/>
                  <a:pt x="7987596" y="4111098"/>
                </a:cubicBezTo>
                <a:cubicBezTo>
                  <a:pt x="7987596" y="4118546"/>
                  <a:pt x="7976426" y="4122270"/>
                  <a:pt x="7954082" y="4122270"/>
                </a:cubicBezTo>
                <a:lnTo>
                  <a:pt x="7942912" y="4122270"/>
                </a:lnTo>
                <a:cubicBezTo>
                  <a:pt x="7942912" y="4114823"/>
                  <a:pt x="7941048" y="4111098"/>
                  <a:pt x="7937326" y="4111098"/>
                </a:cubicBezTo>
                <a:cubicBezTo>
                  <a:pt x="7933602" y="4111098"/>
                  <a:pt x="7931739" y="4111098"/>
                  <a:pt x="7931739" y="4111098"/>
                </a:cubicBezTo>
                <a:cubicBezTo>
                  <a:pt x="7916845" y="4111098"/>
                  <a:pt x="7909396" y="4111098"/>
                  <a:pt x="7909396" y="4111098"/>
                </a:cubicBezTo>
                <a:cubicBezTo>
                  <a:pt x="7909396" y="4103652"/>
                  <a:pt x="7907534" y="4099927"/>
                  <a:pt x="7903811" y="4099927"/>
                </a:cubicBezTo>
                <a:cubicBezTo>
                  <a:pt x="7900088" y="4099927"/>
                  <a:pt x="7898225" y="4099927"/>
                  <a:pt x="7898225" y="4099927"/>
                </a:cubicBezTo>
                <a:lnTo>
                  <a:pt x="7864711" y="4099927"/>
                </a:lnTo>
                <a:cubicBezTo>
                  <a:pt x="7864711" y="4092480"/>
                  <a:pt x="7860988" y="4088756"/>
                  <a:pt x="7853538" y="4088756"/>
                </a:cubicBezTo>
                <a:cubicBezTo>
                  <a:pt x="7846091" y="4088756"/>
                  <a:pt x="7842368" y="4085032"/>
                  <a:pt x="7842368" y="4077584"/>
                </a:cubicBezTo>
                <a:cubicBezTo>
                  <a:pt x="7842368" y="4077584"/>
                  <a:pt x="7840504" y="4077584"/>
                  <a:pt x="7836782" y="4077584"/>
                </a:cubicBezTo>
                <a:cubicBezTo>
                  <a:pt x="7833058" y="4077584"/>
                  <a:pt x="7827472" y="4077584"/>
                  <a:pt x="7820024" y="4077584"/>
                </a:cubicBezTo>
                <a:lnTo>
                  <a:pt x="7786510" y="4077584"/>
                </a:lnTo>
                <a:cubicBezTo>
                  <a:pt x="7779062" y="4070136"/>
                  <a:pt x="7764168" y="4062689"/>
                  <a:pt x="7741824" y="4055241"/>
                </a:cubicBezTo>
                <a:cubicBezTo>
                  <a:pt x="7734376" y="4055241"/>
                  <a:pt x="7725067" y="4055241"/>
                  <a:pt x="7713896" y="4055241"/>
                </a:cubicBezTo>
                <a:cubicBezTo>
                  <a:pt x="7702724" y="4055241"/>
                  <a:pt x="7691553" y="4053379"/>
                  <a:pt x="7680382" y="4049656"/>
                </a:cubicBezTo>
                <a:cubicBezTo>
                  <a:pt x="7669210" y="4045932"/>
                  <a:pt x="7659900" y="4044070"/>
                  <a:pt x="7652452" y="4044070"/>
                </a:cubicBezTo>
                <a:lnTo>
                  <a:pt x="7652452" y="4055241"/>
                </a:lnTo>
                <a:cubicBezTo>
                  <a:pt x="7674796" y="4070136"/>
                  <a:pt x="7689690" y="4073861"/>
                  <a:pt x="7697139" y="4066413"/>
                </a:cubicBezTo>
                <a:lnTo>
                  <a:pt x="7708310" y="4066413"/>
                </a:lnTo>
                <a:cubicBezTo>
                  <a:pt x="7715758" y="4073861"/>
                  <a:pt x="7717620" y="4077584"/>
                  <a:pt x="7713896" y="4077584"/>
                </a:cubicBezTo>
                <a:cubicBezTo>
                  <a:pt x="7710173" y="4077584"/>
                  <a:pt x="7700862" y="4077584"/>
                  <a:pt x="7685967" y="4077584"/>
                </a:cubicBezTo>
                <a:cubicBezTo>
                  <a:pt x="7663624" y="4077584"/>
                  <a:pt x="7645005" y="4077584"/>
                  <a:pt x="7630110" y="4077584"/>
                </a:cubicBezTo>
                <a:lnTo>
                  <a:pt x="7618938" y="4055241"/>
                </a:lnTo>
                <a:lnTo>
                  <a:pt x="7607766" y="4055241"/>
                </a:lnTo>
                <a:cubicBezTo>
                  <a:pt x="7600318" y="4055241"/>
                  <a:pt x="7596596" y="4058965"/>
                  <a:pt x="7596596" y="4066413"/>
                </a:cubicBezTo>
                <a:lnTo>
                  <a:pt x="7596596" y="4060827"/>
                </a:lnTo>
                <a:cubicBezTo>
                  <a:pt x="7596596" y="4057102"/>
                  <a:pt x="7596596" y="4055241"/>
                  <a:pt x="7596596" y="4055241"/>
                </a:cubicBezTo>
                <a:cubicBezTo>
                  <a:pt x="7596596" y="4032899"/>
                  <a:pt x="7589148" y="4021727"/>
                  <a:pt x="7574252" y="4021727"/>
                </a:cubicBezTo>
                <a:lnTo>
                  <a:pt x="7529568" y="4010556"/>
                </a:lnTo>
                <a:cubicBezTo>
                  <a:pt x="7537015" y="4010556"/>
                  <a:pt x="7542601" y="4006831"/>
                  <a:pt x="7546324" y="3999384"/>
                </a:cubicBezTo>
                <a:cubicBezTo>
                  <a:pt x="7550048" y="3991937"/>
                  <a:pt x="7548186" y="3988213"/>
                  <a:pt x="7540738" y="3988213"/>
                </a:cubicBezTo>
                <a:lnTo>
                  <a:pt x="7529568" y="3988213"/>
                </a:lnTo>
                <a:lnTo>
                  <a:pt x="7462538" y="3977042"/>
                </a:lnTo>
                <a:lnTo>
                  <a:pt x="7451367" y="3977042"/>
                </a:lnTo>
                <a:cubicBezTo>
                  <a:pt x="7451367" y="3984488"/>
                  <a:pt x="7447644" y="3988213"/>
                  <a:pt x="7440194" y="3988213"/>
                </a:cubicBezTo>
                <a:cubicBezTo>
                  <a:pt x="7432746" y="3988213"/>
                  <a:pt x="7432746" y="3984488"/>
                  <a:pt x="7440194" y="3977042"/>
                </a:cubicBezTo>
                <a:lnTo>
                  <a:pt x="7429024" y="3965870"/>
                </a:lnTo>
                <a:cubicBezTo>
                  <a:pt x="7421576" y="3965870"/>
                  <a:pt x="7417852" y="3965870"/>
                  <a:pt x="7417852" y="3965870"/>
                </a:cubicBezTo>
                <a:cubicBezTo>
                  <a:pt x="7417852" y="3965870"/>
                  <a:pt x="7417852" y="3964008"/>
                  <a:pt x="7417852" y="3960283"/>
                </a:cubicBezTo>
                <a:cubicBezTo>
                  <a:pt x="7417852" y="3956560"/>
                  <a:pt x="7414128" y="3958422"/>
                  <a:pt x="7406680" y="3965870"/>
                </a:cubicBezTo>
                <a:cubicBezTo>
                  <a:pt x="7406680" y="3965870"/>
                  <a:pt x="7410404" y="3967731"/>
                  <a:pt x="7417852" y="3971456"/>
                </a:cubicBezTo>
                <a:cubicBezTo>
                  <a:pt x="7425300" y="3975179"/>
                  <a:pt x="7425300" y="3980765"/>
                  <a:pt x="7417852" y="3988213"/>
                </a:cubicBezTo>
                <a:cubicBezTo>
                  <a:pt x="7417852" y="3980765"/>
                  <a:pt x="7410404" y="3977042"/>
                  <a:pt x="7395510" y="3977042"/>
                </a:cubicBezTo>
                <a:lnTo>
                  <a:pt x="7384337" y="3965870"/>
                </a:lnTo>
                <a:cubicBezTo>
                  <a:pt x="7391786" y="3965870"/>
                  <a:pt x="7391786" y="3962145"/>
                  <a:pt x="7384337" y="3954699"/>
                </a:cubicBezTo>
                <a:cubicBezTo>
                  <a:pt x="7369443" y="3947251"/>
                  <a:pt x="7358271" y="3950974"/>
                  <a:pt x="7350823" y="3965870"/>
                </a:cubicBezTo>
                <a:cubicBezTo>
                  <a:pt x="7350823" y="3973317"/>
                  <a:pt x="7345237" y="3973317"/>
                  <a:pt x="7334066" y="3965870"/>
                </a:cubicBezTo>
                <a:cubicBezTo>
                  <a:pt x="7322896" y="3958422"/>
                  <a:pt x="7317309" y="3950974"/>
                  <a:pt x="7317309" y="3943526"/>
                </a:cubicBezTo>
                <a:lnTo>
                  <a:pt x="7272622" y="3954699"/>
                </a:lnTo>
                <a:lnTo>
                  <a:pt x="7283795" y="3965870"/>
                </a:lnTo>
                <a:lnTo>
                  <a:pt x="7294966" y="3954699"/>
                </a:lnTo>
                <a:cubicBezTo>
                  <a:pt x="7302414" y="3954699"/>
                  <a:pt x="7309862" y="3954699"/>
                  <a:pt x="7317309" y="3954699"/>
                </a:cubicBezTo>
                <a:lnTo>
                  <a:pt x="7317309" y="3965870"/>
                </a:lnTo>
                <a:cubicBezTo>
                  <a:pt x="7317309" y="3973317"/>
                  <a:pt x="7321032" y="3977042"/>
                  <a:pt x="7328480" y="3977042"/>
                </a:cubicBezTo>
                <a:cubicBezTo>
                  <a:pt x="7343376" y="3984488"/>
                  <a:pt x="7347100" y="3991937"/>
                  <a:pt x="7339652" y="3999384"/>
                </a:cubicBezTo>
                <a:lnTo>
                  <a:pt x="7306136" y="3999384"/>
                </a:lnTo>
                <a:lnTo>
                  <a:pt x="7250280" y="3988213"/>
                </a:lnTo>
                <a:cubicBezTo>
                  <a:pt x="7250280" y="3980765"/>
                  <a:pt x="7244695" y="3975179"/>
                  <a:pt x="7233522" y="3971456"/>
                </a:cubicBezTo>
                <a:cubicBezTo>
                  <a:pt x="7222352" y="3967731"/>
                  <a:pt x="7213042" y="3969594"/>
                  <a:pt x="7205594" y="3977042"/>
                </a:cubicBezTo>
                <a:lnTo>
                  <a:pt x="7250280" y="3999384"/>
                </a:lnTo>
                <a:cubicBezTo>
                  <a:pt x="7257728" y="3999384"/>
                  <a:pt x="7261452" y="3999384"/>
                  <a:pt x="7261452" y="3999384"/>
                </a:cubicBezTo>
                <a:cubicBezTo>
                  <a:pt x="7261452" y="3999384"/>
                  <a:pt x="7265175" y="3999384"/>
                  <a:pt x="7272622" y="3999384"/>
                </a:cubicBezTo>
                <a:cubicBezTo>
                  <a:pt x="7287518" y="4014279"/>
                  <a:pt x="7298689" y="4021727"/>
                  <a:pt x="7306136" y="4021727"/>
                </a:cubicBezTo>
                <a:lnTo>
                  <a:pt x="7317309" y="4021727"/>
                </a:lnTo>
                <a:lnTo>
                  <a:pt x="7328480" y="4032899"/>
                </a:lnTo>
                <a:cubicBezTo>
                  <a:pt x="7335929" y="4032899"/>
                  <a:pt x="7343376" y="4032899"/>
                  <a:pt x="7350823" y="4032899"/>
                </a:cubicBezTo>
                <a:cubicBezTo>
                  <a:pt x="7358271" y="4032899"/>
                  <a:pt x="7361994" y="4036622"/>
                  <a:pt x="7361994" y="4044070"/>
                </a:cubicBezTo>
                <a:lnTo>
                  <a:pt x="7391785" y="4051518"/>
                </a:lnTo>
                <a:lnTo>
                  <a:pt x="7384337" y="4044070"/>
                </a:lnTo>
                <a:cubicBezTo>
                  <a:pt x="7384337" y="4044070"/>
                  <a:pt x="7389924" y="4044070"/>
                  <a:pt x="7401094" y="4044070"/>
                </a:cubicBezTo>
                <a:cubicBezTo>
                  <a:pt x="7412266" y="4044070"/>
                  <a:pt x="7417852" y="4047795"/>
                  <a:pt x="7417852" y="4055241"/>
                </a:cubicBezTo>
                <a:lnTo>
                  <a:pt x="7406680" y="4055241"/>
                </a:lnTo>
                <a:cubicBezTo>
                  <a:pt x="7421576" y="4055241"/>
                  <a:pt x="7430886" y="4058965"/>
                  <a:pt x="7434610" y="4066413"/>
                </a:cubicBezTo>
                <a:cubicBezTo>
                  <a:pt x="7438333" y="4073861"/>
                  <a:pt x="7440194" y="4077584"/>
                  <a:pt x="7440194" y="4077584"/>
                </a:cubicBezTo>
                <a:lnTo>
                  <a:pt x="7440194" y="4066413"/>
                </a:lnTo>
                <a:lnTo>
                  <a:pt x="7462538" y="4066413"/>
                </a:lnTo>
                <a:lnTo>
                  <a:pt x="7462538" y="4077584"/>
                </a:lnTo>
                <a:lnTo>
                  <a:pt x="7462538" y="4088756"/>
                </a:lnTo>
                <a:cubicBezTo>
                  <a:pt x="7462538" y="4088756"/>
                  <a:pt x="7477433" y="4092480"/>
                  <a:pt x="7507224" y="4099927"/>
                </a:cubicBezTo>
                <a:lnTo>
                  <a:pt x="7563082" y="4111098"/>
                </a:lnTo>
                <a:lnTo>
                  <a:pt x="7551909" y="4099927"/>
                </a:lnTo>
                <a:lnTo>
                  <a:pt x="7551909" y="4088756"/>
                </a:lnTo>
                <a:cubicBezTo>
                  <a:pt x="7551909" y="4096203"/>
                  <a:pt x="7559358" y="4099927"/>
                  <a:pt x="7574252" y="4099927"/>
                </a:cubicBezTo>
                <a:lnTo>
                  <a:pt x="7596596" y="4122270"/>
                </a:lnTo>
                <a:lnTo>
                  <a:pt x="7607766" y="4122270"/>
                </a:lnTo>
                <a:cubicBezTo>
                  <a:pt x="7607766" y="4122270"/>
                  <a:pt x="7613352" y="4124132"/>
                  <a:pt x="7624525" y="4127857"/>
                </a:cubicBezTo>
                <a:cubicBezTo>
                  <a:pt x="7635696" y="4131580"/>
                  <a:pt x="7645005" y="4135303"/>
                  <a:pt x="7652452" y="4139028"/>
                </a:cubicBezTo>
                <a:cubicBezTo>
                  <a:pt x="7659900" y="4142752"/>
                  <a:pt x="7669210" y="4146475"/>
                  <a:pt x="7680382" y="4150198"/>
                </a:cubicBezTo>
                <a:cubicBezTo>
                  <a:pt x="7691553" y="4153923"/>
                  <a:pt x="7697139" y="4155785"/>
                  <a:pt x="7697139" y="4155785"/>
                </a:cubicBezTo>
                <a:cubicBezTo>
                  <a:pt x="7712033" y="4155785"/>
                  <a:pt x="7723206" y="4155785"/>
                  <a:pt x="7730653" y="4155785"/>
                </a:cubicBezTo>
                <a:lnTo>
                  <a:pt x="7741824" y="4166955"/>
                </a:lnTo>
                <a:lnTo>
                  <a:pt x="7719481" y="4166955"/>
                </a:lnTo>
                <a:lnTo>
                  <a:pt x="7730653" y="4178128"/>
                </a:lnTo>
                <a:cubicBezTo>
                  <a:pt x="7745547" y="4185575"/>
                  <a:pt x="7756720" y="4189299"/>
                  <a:pt x="7764168" y="4189299"/>
                </a:cubicBezTo>
                <a:lnTo>
                  <a:pt x="7764168" y="4178128"/>
                </a:lnTo>
                <a:lnTo>
                  <a:pt x="7775338" y="4166955"/>
                </a:lnTo>
                <a:cubicBezTo>
                  <a:pt x="7782788" y="4166955"/>
                  <a:pt x="7786510" y="4166955"/>
                  <a:pt x="7786510" y="4166955"/>
                </a:cubicBezTo>
                <a:lnTo>
                  <a:pt x="7797682" y="4166955"/>
                </a:lnTo>
                <a:cubicBezTo>
                  <a:pt x="7797682" y="4174403"/>
                  <a:pt x="7797682" y="4178128"/>
                  <a:pt x="7797682" y="4178128"/>
                </a:cubicBezTo>
                <a:cubicBezTo>
                  <a:pt x="7805130" y="4178128"/>
                  <a:pt x="7805130" y="4181852"/>
                  <a:pt x="7797682" y="4189299"/>
                </a:cubicBezTo>
                <a:cubicBezTo>
                  <a:pt x="7797682" y="4196746"/>
                  <a:pt x="7812577" y="4204194"/>
                  <a:pt x="7842368" y="4211642"/>
                </a:cubicBezTo>
                <a:cubicBezTo>
                  <a:pt x="7849816" y="4211642"/>
                  <a:pt x="7855402" y="4211642"/>
                  <a:pt x="7859125" y="4211642"/>
                </a:cubicBezTo>
                <a:cubicBezTo>
                  <a:pt x="7862848" y="4211642"/>
                  <a:pt x="7864711" y="4207917"/>
                  <a:pt x="7864711" y="4200471"/>
                </a:cubicBezTo>
                <a:lnTo>
                  <a:pt x="7887054" y="4200471"/>
                </a:lnTo>
                <a:cubicBezTo>
                  <a:pt x="7909396" y="4207917"/>
                  <a:pt x="7924292" y="4211642"/>
                  <a:pt x="7931739" y="4211642"/>
                </a:cubicBezTo>
                <a:lnTo>
                  <a:pt x="7942912" y="4211642"/>
                </a:lnTo>
                <a:lnTo>
                  <a:pt x="7942912" y="4222813"/>
                </a:lnTo>
                <a:cubicBezTo>
                  <a:pt x="7950359" y="4230261"/>
                  <a:pt x="7955946" y="4232124"/>
                  <a:pt x="7959668" y="4228399"/>
                </a:cubicBezTo>
                <a:cubicBezTo>
                  <a:pt x="7963392" y="4224676"/>
                  <a:pt x="7967116" y="4222813"/>
                  <a:pt x="7970840" y="4222813"/>
                </a:cubicBezTo>
                <a:cubicBezTo>
                  <a:pt x="7974562" y="4222813"/>
                  <a:pt x="7976426" y="4224676"/>
                  <a:pt x="7976426" y="4228399"/>
                </a:cubicBezTo>
                <a:cubicBezTo>
                  <a:pt x="7976426" y="4232124"/>
                  <a:pt x="7976426" y="4233985"/>
                  <a:pt x="7976426" y="4233985"/>
                </a:cubicBezTo>
                <a:cubicBezTo>
                  <a:pt x="7968976" y="4233985"/>
                  <a:pt x="7965253" y="4233985"/>
                  <a:pt x="7965253" y="4233985"/>
                </a:cubicBezTo>
                <a:cubicBezTo>
                  <a:pt x="7965253" y="4233985"/>
                  <a:pt x="7965253" y="4237710"/>
                  <a:pt x="7965253" y="4245156"/>
                </a:cubicBezTo>
                <a:cubicBezTo>
                  <a:pt x="7972702" y="4245156"/>
                  <a:pt x="7978287" y="4243294"/>
                  <a:pt x="7982012" y="4239571"/>
                </a:cubicBezTo>
                <a:cubicBezTo>
                  <a:pt x="7985735" y="4235847"/>
                  <a:pt x="7995046" y="4233985"/>
                  <a:pt x="8009940" y="4233985"/>
                </a:cubicBezTo>
                <a:cubicBezTo>
                  <a:pt x="8017388" y="4233985"/>
                  <a:pt x="8024835" y="4235847"/>
                  <a:pt x="8032283" y="4239571"/>
                </a:cubicBezTo>
                <a:cubicBezTo>
                  <a:pt x="8039730" y="4243294"/>
                  <a:pt x="8047177" y="4245156"/>
                  <a:pt x="8054626" y="4245156"/>
                </a:cubicBezTo>
                <a:lnTo>
                  <a:pt x="8065797" y="4256328"/>
                </a:lnTo>
                <a:cubicBezTo>
                  <a:pt x="8073244" y="4256328"/>
                  <a:pt x="8078831" y="4254467"/>
                  <a:pt x="8082554" y="4250742"/>
                </a:cubicBezTo>
                <a:cubicBezTo>
                  <a:pt x="8086277" y="4247018"/>
                  <a:pt x="8091863" y="4248881"/>
                  <a:pt x="8099311" y="4256328"/>
                </a:cubicBezTo>
                <a:cubicBezTo>
                  <a:pt x="8114206" y="4256328"/>
                  <a:pt x="8125378" y="4256328"/>
                  <a:pt x="8132825" y="4256328"/>
                </a:cubicBezTo>
                <a:cubicBezTo>
                  <a:pt x="8140274" y="4256328"/>
                  <a:pt x="8147720" y="4260051"/>
                  <a:pt x="8155168" y="4267499"/>
                </a:cubicBezTo>
                <a:cubicBezTo>
                  <a:pt x="8170064" y="4267499"/>
                  <a:pt x="8177512" y="4267499"/>
                  <a:pt x="8177512" y="4267499"/>
                </a:cubicBezTo>
                <a:lnTo>
                  <a:pt x="8188684" y="4278672"/>
                </a:lnTo>
                <a:cubicBezTo>
                  <a:pt x="8203578" y="4278672"/>
                  <a:pt x="8212888" y="4280533"/>
                  <a:pt x="8216612" y="4284256"/>
                </a:cubicBezTo>
                <a:cubicBezTo>
                  <a:pt x="8220335" y="4287981"/>
                  <a:pt x="8229646" y="4289842"/>
                  <a:pt x="8244541" y="4289842"/>
                </a:cubicBezTo>
                <a:lnTo>
                  <a:pt x="8244541" y="4301013"/>
                </a:lnTo>
                <a:cubicBezTo>
                  <a:pt x="8251989" y="4301013"/>
                  <a:pt x="8255712" y="4304738"/>
                  <a:pt x="8255712" y="4312186"/>
                </a:cubicBezTo>
                <a:cubicBezTo>
                  <a:pt x="8255712" y="4319632"/>
                  <a:pt x="8242678" y="4323356"/>
                  <a:pt x="8216612" y="4323356"/>
                </a:cubicBezTo>
                <a:cubicBezTo>
                  <a:pt x="8190546" y="4323356"/>
                  <a:pt x="8173788" y="4323356"/>
                  <a:pt x="8166340" y="4323356"/>
                </a:cubicBezTo>
                <a:cubicBezTo>
                  <a:pt x="8158892" y="4323356"/>
                  <a:pt x="8151445" y="4323356"/>
                  <a:pt x="8143998" y="4323356"/>
                </a:cubicBezTo>
                <a:cubicBezTo>
                  <a:pt x="8136550" y="4323356"/>
                  <a:pt x="8129102" y="4323356"/>
                  <a:pt x="8121654" y="4323356"/>
                </a:cubicBezTo>
                <a:lnTo>
                  <a:pt x="8155168" y="4334529"/>
                </a:lnTo>
                <a:cubicBezTo>
                  <a:pt x="8192407" y="4334529"/>
                  <a:pt x="8211026" y="4334529"/>
                  <a:pt x="8211026" y="4334529"/>
                </a:cubicBezTo>
                <a:lnTo>
                  <a:pt x="8211026" y="4345700"/>
                </a:lnTo>
                <a:lnTo>
                  <a:pt x="8222198" y="4356871"/>
                </a:lnTo>
                <a:lnTo>
                  <a:pt x="8244541" y="4368043"/>
                </a:lnTo>
                <a:lnTo>
                  <a:pt x="8233368" y="4368043"/>
                </a:lnTo>
                <a:lnTo>
                  <a:pt x="8222198" y="4368043"/>
                </a:lnTo>
                <a:cubicBezTo>
                  <a:pt x="8229646" y="4368043"/>
                  <a:pt x="8229646" y="4371766"/>
                  <a:pt x="8222198" y="4379214"/>
                </a:cubicBezTo>
                <a:lnTo>
                  <a:pt x="8199854" y="4368043"/>
                </a:lnTo>
                <a:lnTo>
                  <a:pt x="8199854" y="4362457"/>
                </a:lnTo>
                <a:cubicBezTo>
                  <a:pt x="8199854" y="4366181"/>
                  <a:pt x="8196132" y="4368043"/>
                  <a:pt x="8188684" y="4368043"/>
                </a:cubicBezTo>
                <a:lnTo>
                  <a:pt x="8177512" y="4368043"/>
                </a:lnTo>
                <a:lnTo>
                  <a:pt x="8143998" y="4356871"/>
                </a:lnTo>
                <a:lnTo>
                  <a:pt x="8065797" y="4334529"/>
                </a:lnTo>
                <a:cubicBezTo>
                  <a:pt x="8050903" y="4334529"/>
                  <a:pt x="8039730" y="4330804"/>
                  <a:pt x="8032283" y="4323356"/>
                </a:cubicBezTo>
                <a:cubicBezTo>
                  <a:pt x="8024835" y="4315909"/>
                  <a:pt x="8021110" y="4312186"/>
                  <a:pt x="8021110" y="4312186"/>
                </a:cubicBezTo>
                <a:cubicBezTo>
                  <a:pt x="8021110" y="4312186"/>
                  <a:pt x="8024835" y="4308461"/>
                  <a:pt x="8032283" y="4301013"/>
                </a:cubicBezTo>
                <a:lnTo>
                  <a:pt x="8043454" y="4289842"/>
                </a:lnTo>
                <a:cubicBezTo>
                  <a:pt x="8043454" y="4289842"/>
                  <a:pt x="8043454" y="4293567"/>
                  <a:pt x="8043454" y="4301013"/>
                </a:cubicBezTo>
                <a:cubicBezTo>
                  <a:pt x="8043454" y="4308461"/>
                  <a:pt x="8047177" y="4312186"/>
                  <a:pt x="8054626" y="4312186"/>
                </a:cubicBezTo>
                <a:cubicBezTo>
                  <a:pt x="8062074" y="4319632"/>
                  <a:pt x="8069520" y="4323356"/>
                  <a:pt x="8076968" y="4323356"/>
                </a:cubicBezTo>
                <a:cubicBezTo>
                  <a:pt x="8084417" y="4323356"/>
                  <a:pt x="8091863" y="4319632"/>
                  <a:pt x="8099311" y="4312186"/>
                </a:cubicBezTo>
                <a:lnTo>
                  <a:pt x="8110484" y="4301013"/>
                </a:lnTo>
                <a:cubicBezTo>
                  <a:pt x="8103034" y="4301013"/>
                  <a:pt x="8095588" y="4301013"/>
                  <a:pt x="8088140" y="4301013"/>
                </a:cubicBezTo>
                <a:cubicBezTo>
                  <a:pt x="8058349" y="4293567"/>
                  <a:pt x="8043454" y="4286118"/>
                  <a:pt x="8043454" y="4278672"/>
                </a:cubicBezTo>
                <a:lnTo>
                  <a:pt x="8021110" y="4267499"/>
                </a:lnTo>
                <a:lnTo>
                  <a:pt x="8021110" y="4278672"/>
                </a:lnTo>
                <a:lnTo>
                  <a:pt x="7998768" y="4278672"/>
                </a:lnTo>
                <a:cubicBezTo>
                  <a:pt x="7991320" y="4278672"/>
                  <a:pt x="7983874" y="4278672"/>
                  <a:pt x="7976426" y="4278672"/>
                </a:cubicBezTo>
                <a:cubicBezTo>
                  <a:pt x="7976426" y="4286118"/>
                  <a:pt x="7983874" y="4293567"/>
                  <a:pt x="7998768" y="4301013"/>
                </a:cubicBezTo>
                <a:lnTo>
                  <a:pt x="7987596" y="4301013"/>
                </a:lnTo>
                <a:cubicBezTo>
                  <a:pt x="7987596" y="4301013"/>
                  <a:pt x="7983874" y="4301013"/>
                  <a:pt x="7976426" y="4301013"/>
                </a:cubicBezTo>
                <a:cubicBezTo>
                  <a:pt x="7976426" y="4308461"/>
                  <a:pt x="7970840" y="4310324"/>
                  <a:pt x="7959668" y="4306599"/>
                </a:cubicBezTo>
                <a:cubicBezTo>
                  <a:pt x="7948496" y="4302875"/>
                  <a:pt x="7942912" y="4304738"/>
                  <a:pt x="7942912" y="4312186"/>
                </a:cubicBezTo>
                <a:lnTo>
                  <a:pt x="7931739" y="4323356"/>
                </a:lnTo>
                <a:cubicBezTo>
                  <a:pt x="7939187" y="4330804"/>
                  <a:pt x="7942912" y="4334529"/>
                  <a:pt x="7942912" y="4334529"/>
                </a:cubicBezTo>
                <a:cubicBezTo>
                  <a:pt x="7942912" y="4334529"/>
                  <a:pt x="7939187" y="4334529"/>
                  <a:pt x="7931739" y="4334529"/>
                </a:cubicBezTo>
                <a:lnTo>
                  <a:pt x="7931739" y="4345700"/>
                </a:lnTo>
                <a:cubicBezTo>
                  <a:pt x="7939187" y="4345700"/>
                  <a:pt x="7941048" y="4349424"/>
                  <a:pt x="7937326" y="4356871"/>
                </a:cubicBezTo>
                <a:cubicBezTo>
                  <a:pt x="7933602" y="4364318"/>
                  <a:pt x="7935462" y="4368043"/>
                  <a:pt x="7942912" y="4368043"/>
                </a:cubicBezTo>
                <a:cubicBezTo>
                  <a:pt x="7950359" y="4368043"/>
                  <a:pt x="7950359" y="4371766"/>
                  <a:pt x="7942912" y="4379214"/>
                </a:cubicBezTo>
                <a:cubicBezTo>
                  <a:pt x="7935462" y="4379214"/>
                  <a:pt x="7931739" y="4375491"/>
                  <a:pt x="7931739" y="4368043"/>
                </a:cubicBezTo>
                <a:lnTo>
                  <a:pt x="7842368" y="4345700"/>
                </a:lnTo>
                <a:cubicBezTo>
                  <a:pt x="7820024" y="4345700"/>
                  <a:pt x="7808854" y="4341975"/>
                  <a:pt x="7808854" y="4334529"/>
                </a:cubicBezTo>
                <a:cubicBezTo>
                  <a:pt x="7801404" y="4334529"/>
                  <a:pt x="7797682" y="4334529"/>
                  <a:pt x="7797682" y="4334529"/>
                </a:cubicBezTo>
                <a:cubicBezTo>
                  <a:pt x="7797682" y="4334529"/>
                  <a:pt x="7793958" y="4338252"/>
                  <a:pt x="7786510" y="4345700"/>
                </a:cubicBezTo>
                <a:cubicBezTo>
                  <a:pt x="7786510" y="4345700"/>
                  <a:pt x="7784648" y="4343838"/>
                  <a:pt x="7780924" y="4340114"/>
                </a:cubicBezTo>
                <a:cubicBezTo>
                  <a:pt x="7777201" y="4336390"/>
                  <a:pt x="7767890" y="4334529"/>
                  <a:pt x="7752996" y="4334529"/>
                </a:cubicBezTo>
                <a:cubicBezTo>
                  <a:pt x="7760444" y="4327081"/>
                  <a:pt x="7760444" y="4323356"/>
                  <a:pt x="7752996" y="4323356"/>
                </a:cubicBezTo>
                <a:lnTo>
                  <a:pt x="7764168" y="4289842"/>
                </a:lnTo>
                <a:cubicBezTo>
                  <a:pt x="7779062" y="4297290"/>
                  <a:pt x="7797682" y="4304738"/>
                  <a:pt x="7820024" y="4312186"/>
                </a:cubicBezTo>
                <a:cubicBezTo>
                  <a:pt x="7827472" y="4312186"/>
                  <a:pt x="7833058" y="4314047"/>
                  <a:pt x="7836782" y="4317770"/>
                </a:cubicBezTo>
                <a:cubicBezTo>
                  <a:pt x="7840504" y="4321495"/>
                  <a:pt x="7846091" y="4323356"/>
                  <a:pt x="7853538" y="4323356"/>
                </a:cubicBezTo>
                <a:lnTo>
                  <a:pt x="7864711" y="4323356"/>
                </a:lnTo>
                <a:cubicBezTo>
                  <a:pt x="7849816" y="4308461"/>
                  <a:pt x="7827472" y="4301013"/>
                  <a:pt x="7797682" y="4301013"/>
                </a:cubicBezTo>
                <a:cubicBezTo>
                  <a:pt x="7782788" y="4293567"/>
                  <a:pt x="7775338" y="4286118"/>
                  <a:pt x="7775338" y="4278672"/>
                </a:cubicBezTo>
                <a:cubicBezTo>
                  <a:pt x="7775338" y="4278672"/>
                  <a:pt x="7771615" y="4278672"/>
                  <a:pt x="7764168" y="4278672"/>
                </a:cubicBezTo>
                <a:cubicBezTo>
                  <a:pt x="7756720" y="4278672"/>
                  <a:pt x="7752996" y="4271224"/>
                  <a:pt x="7752996" y="4256328"/>
                </a:cubicBezTo>
                <a:cubicBezTo>
                  <a:pt x="7752996" y="4248881"/>
                  <a:pt x="7756720" y="4245156"/>
                  <a:pt x="7764168" y="4245156"/>
                </a:cubicBezTo>
                <a:cubicBezTo>
                  <a:pt x="7771615" y="4245156"/>
                  <a:pt x="7775338" y="4245156"/>
                  <a:pt x="7775338" y="4245156"/>
                </a:cubicBezTo>
                <a:lnTo>
                  <a:pt x="7741824" y="4233985"/>
                </a:lnTo>
                <a:cubicBezTo>
                  <a:pt x="7741824" y="4233985"/>
                  <a:pt x="7741824" y="4237710"/>
                  <a:pt x="7741824" y="4245156"/>
                </a:cubicBezTo>
                <a:cubicBezTo>
                  <a:pt x="7734376" y="4245156"/>
                  <a:pt x="7728790" y="4245156"/>
                  <a:pt x="7725067" y="4245156"/>
                </a:cubicBezTo>
                <a:cubicBezTo>
                  <a:pt x="7721344" y="4245156"/>
                  <a:pt x="7723206" y="4248881"/>
                  <a:pt x="7730653" y="4256328"/>
                </a:cubicBezTo>
                <a:cubicBezTo>
                  <a:pt x="7730653" y="4263775"/>
                  <a:pt x="7730653" y="4267499"/>
                  <a:pt x="7730653" y="4267499"/>
                </a:cubicBezTo>
                <a:lnTo>
                  <a:pt x="7697139" y="4267499"/>
                </a:lnTo>
                <a:lnTo>
                  <a:pt x="7685967" y="4267499"/>
                </a:lnTo>
                <a:cubicBezTo>
                  <a:pt x="7685967" y="4267499"/>
                  <a:pt x="7684105" y="4267499"/>
                  <a:pt x="7680382" y="4267499"/>
                </a:cubicBezTo>
                <a:cubicBezTo>
                  <a:pt x="7676658" y="4267499"/>
                  <a:pt x="7671073" y="4267499"/>
                  <a:pt x="7663624" y="4267499"/>
                </a:cubicBezTo>
                <a:cubicBezTo>
                  <a:pt x="7663624" y="4267499"/>
                  <a:pt x="7661762" y="4269361"/>
                  <a:pt x="7658039" y="4273085"/>
                </a:cubicBezTo>
                <a:cubicBezTo>
                  <a:pt x="7654316" y="4276809"/>
                  <a:pt x="7652452" y="4278672"/>
                  <a:pt x="7652452" y="4278672"/>
                </a:cubicBezTo>
                <a:lnTo>
                  <a:pt x="7652452" y="4289842"/>
                </a:lnTo>
                <a:cubicBezTo>
                  <a:pt x="7645005" y="4282395"/>
                  <a:pt x="7641282" y="4274947"/>
                  <a:pt x="7641282" y="4267499"/>
                </a:cubicBezTo>
                <a:lnTo>
                  <a:pt x="7639420" y="4264707"/>
                </a:lnTo>
                <a:lnTo>
                  <a:pt x="7638488" y="4266103"/>
                </a:lnTo>
                <a:cubicBezTo>
                  <a:pt x="7636626" y="4267034"/>
                  <a:pt x="7633834" y="4267499"/>
                  <a:pt x="7630110" y="4267499"/>
                </a:cubicBezTo>
                <a:cubicBezTo>
                  <a:pt x="7630110" y="4263775"/>
                  <a:pt x="7630576" y="4260982"/>
                  <a:pt x="7631506" y="4259121"/>
                </a:cubicBezTo>
                <a:lnTo>
                  <a:pt x="7632344" y="4258562"/>
                </a:lnTo>
                <a:lnTo>
                  <a:pt x="7618938" y="4256328"/>
                </a:lnTo>
                <a:lnTo>
                  <a:pt x="7585424" y="4256328"/>
                </a:lnTo>
                <a:cubicBezTo>
                  <a:pt x="7585424" y="4241433"/>
                  <a:pt x="7592872" y="4237710"/>
                  <a:pt x="7607766" y="4245156"/>
                </a:cubicBezTo>
                <a:cubicBezTo>
                  <a:pt x="7615216" y="4245156"/>
                  <a:pt x="7622662" y="4245156"/>
                  <a:pt x="7630110" y="4245156"/>
                </a:cubicBezTo>
                <a:cubicBezTo>
                  <a:pt x="7630110" y="4245156"/>
                  <a:pt x="7633832" y="4245156"/>
                  <a:pt x="7641282" y="4245156"/>
                </a:cubicBezTo>
                <a:lnTo>
                  <a:pt x="7685967" y="4245156"/>
                </a:lnTo>
                <a:cubicBezTo>
                  <a:pt x="7693416" y="4245156"/>
                  <a:pt x="7699000" y="4243294"/>
                  <a:pt x="7702724" y="4239571"/>
                </a:cubicBezTo>
                <a:cubicBezTo>
                  <a:pt x="7706447" y="4235847"/>
                  <a:pt x="7704587" y="4233985"/>
                  <a:pt x="7697139" y="4233985"/>
                </a:cubicBezTo>
                <a:lnTo>
                  <a:pt x="7697139" y="4222813"/>
                </a:lnTo>
                <a:cubicBezTo>
                  <a:pt x="7704587" y="4222813"/>
                  <a:pt x="7708310" y="4219090"/>
                  <a:pt x="7708310" y="4211642"/>
                </a:cubicBezTo>
                <a:cubicBezTo>
                  <a:pt x="7708310" y="4204194"/>
                  <a:pt x="7706447" y="4200471"/>
                  <a:pt x="7702724" y="4200471"/>
                </a:cubicBezTo>
                <a:cubicBezTo>
                  <a:pt x="7699000" y="4200471"/>
                  <a:pt x="7693416" y="4200471"/>
                  <a:pt x="7685967" y="4200471"/>
                </a:cubicBezTo>
                <a:cubicBezTo>
                  <a:pt x="7678519" y="4193023"/>
                  <a:pt x="7667348" y="4189299"/>
                  <a:pt x="7652452" y="4189299"/>
                </a:cubicBezTo>
                <a:lnTo>
                  <a:pt x="7618938" y="4189299"/>
                </a:lnTo>
                <a:lnTo>
                  <a:pt x="7607766" y="4189299"/>
                </a:lnTo>
                <a:cubicBezTo>
                  <a:pt x="7600318" y="4196746"/>
                  <a:pt x="7600318" y="4200471"/>
                  <a:pt x="7607766" y="4200471"/>
                </a:cubicBezTo>
                <a:cubicBezTo>
                  <a:pt x="7615216" y="4200471"/>
                  <a:pt x="7620800" y="4202333"/>
                  <a:pt x="7624525" y="4206056"/>
                </a:cubicBezTo>
                <a:cubicBezTo>
                  <a:pt x="7628248" y="4209780"/>
                  <a:pt x="7633832" y="4211642"/>
                  <a:pt x="7641282" y="4211642"/>
                </a:cubicBezTo>
                <a:lnTo>
                  <a:pt x="7618938" y="4211642"/>
                </a:lnTo>
                <a:cubicBezTo>
                  <a:pt x="7611490" y="4211642"/>
                  <a:pt x="7602182" y="4209780"/>
                  <a:pt x="7591010" y="4206056"/>
                </a:cubicBezTo>
                <a:cubicBezTo>
                  <a:pt x="7579838" y="4202333"/>
                  <a:pt x="7577976" y="4204194"/>
                  <a:pt x="7585424" y="4211642"/>
                </a:cubicBezTo>
                <a:lnTo>
                  <a:pt x="7574252" y="4222813"/>
                </a:lnTo>
                <a:lnTo>
                  <a:pt x="7540738" y="4233985"/>
                </a:lnTo>
                <a:lnTo>
                  <a:pt x="7540738" y="4222813"/>
                </a:lnTo>
                <a:lnTo>
                  <a:pt x="7529568" y="4211642"/>
                </a:lnTo>
                <a:lnTo>
                  <a:pt x="7518395" y="4222813"/>
                </a:lnTo>
                <a:lnTo>
                  <a:pt x="7507224" y="4222813"/>
                </a:lnTo>
                <a:cubicBezTo>
                  <a:pt x="7492328" y="4215367"/>
                  <a:pt x="7473710" y="4211642"/>
                  <a:pt x="7451367" y="4211642"/>
                </a:cubicBezTo>
                <a:lnTo>
                  <a:pt x="7440194" y="4200471"/>
                </a:lnTo>
                <a:lnTo>
                  <a:pt x="7440194" y="4189299"/>
                </a:lnTo>
                <a:cubicBezTo>
                  <a:pt x="7447644" y="4181852"/>
                  <a:pt x="7451367" y="4178128"/>
                  <a:pt x="7451367" y="4178128"/>
                </a:cubicBezTo>
                <a:lnTo>
                  <a:pt x="7473710" y="4200471"/>
                </a:lnTo>
                <a:cubicBezTo>
                  <a:pt x="7481158" y="4207917"/>
                  <a:pt x="7488604" y="4211642"/>
                  <a:pt x="7496052" y="4211642"/>
                </a:cubicBezTo>
                <a:cubicBezTo>
                  <a:pt x="7503501" y="4211642"/>
                  <a:pt x="7510947" y="4207917"/>
                  <a:pt x="7518395" y="4200471"/>
                </a:cubicBezTo>
                <a:cubicBezTo>
                  <a:pt x="7540738" y="4200471"/>
                  <a:pt x="7555632" y="4200471"/>
                  <a:pt x="7563082" y="4200471"/>
                </a:cubicBezTo>
                <a:lnTo>
                  <a:pt x="7551909" y="4178128"/>
                </a:lnTo>
                <a:cubicBezTo>
                  <a:pt x="7544462" y="4178128"/>
                  <a:pt x="7538875" y="4176266"/>
                  <a:pt x="7535152" y="4172542"/>
                </a:cubicBezTo>
                <a:cubicBezTo>
                  <a:pt x="7531429" y="4168817"/>
                  <a:pt x="7516534" y="4166955"/>
                  <a:pt x="7490467" y="4166955"/>
                </a:cubicBezTo>
                <a:cubicBezTo>
                  <a:pt x="7464400" y="4166955"/>
                  <a:pt x="7449504" y="4165094"/>
                  <a:pt x="7445780" y="4161371"/>
                </a:cubicBezTo>
                <a:cubicBezTo>
                  <a:pt x="7442058" y="4157646"/>
                  <a:pt x="7434610" y="4157646"/>
                  <a:pt x="7423438" y="4161371"/>
                </a:cubicBezTo>
                <a:cubicBezTo>
                  <a:pt x="7417852" y="4163232"/>
                  <a:pt x="7413198" y="4164630"/>
                  <a:pt x="7409473" y="4165559"/>
                </a:cubicBezTo>
                <a:lnTo>
                  <a:pt x="7406680" y="4166025"/>
                </a:lnTo>
                <a:lnTo>
                  <a:pt x="7406680" y="4133441"/>
                </a:lnTo>
                <a:cubicBezTo>
                  <a:pt x="7406680" y="4133441"/>
                  <a:pt x="7406680" y="4129718"/>
                  <a:pt x="7406680" y="4122270"/>
                </a:cubicBezTo>
                <a:lnTo>
                  <a:pt x="7361994" y="4099927"/>
                </a:lnTo>
                <a:lnTo>
                  <a:pt x="7373166" y="4111098"/>
                </a:lnTo>
                <a:cubicBezTo>
                  <a:pt x="7380614" y="4118546"/>
                  <a:pt x="7384337" y="4122270"/>
                  <a:pt x="7384337" y="4122270"/>
                </a:cubicBezTo>
                <a:lnTo>
                  <a:pt x="7373166" y="4144614"/>
                </a:lnTo>
                <a:lnTo>
                  <a:pt x="7350823" y="4133441"/>
                </a:lnTo>
                <a:cubicBezTo>
                  <a:pt x="7343376" y="4125994"/>
                  <a:pt x="7332203" y="4122270"/>
                  <a:pt x="7317309" y="4122270"/>
                </a:cubicBezTo>
                <a:cubicBezTo>
                  <a:pt x="7309862" y="4122270"/>
                  <a:pt x="7306136" y="4122270"/>
                  <a:pt x="7306136" y="4122270"/>
                </a:cubicBezTo>
                <a:lnTo>
                  <a:pt x="7283795" y="4133441"/>
                </a:lnTo>
                <a:cubicBezTo>
                  <a:pt x="7306136" y="4140889"/>
                  <a:pt x="7317309" y="4148337"/>
                  <a:pt x="7317309" y="4155785"/>
                </a:cubicBezTo>
                <a:lnTo>
                  <a:pt x="7328480" y="4166955"/>
                </a:lnTo>
                <a:lnTo>
                  <a:pt x="7339652" y="4178128"/>
                </a:lnTo>
                <a:lnTo>
                  <a:pt x="7350823" y="4189299"/>
                </a:lnTo>
                <a:lnTo>
                  <a:pt x="7373166" y="4200471"/>
                </a:lnTo>
                <a:lnTo>
                  <a:pt x="7417852" y="4222813"/>
                </a:lnTo>
                <a:cubicBezTo>
                  <a:pt x="7417852" y="4222813"/>
                  <a:pt x="7414128" y="4222813"/>
                  <a:pt x="7406680" y="4222813"/>
                </a:cubicBezTo>
                <a:cubicBezTo>
                  <a:pt x="7399232" y="4215367"/>
                  <a:pt x="7391786" y="4215367"/>
                  <a:pt x="7384337" y="4222813"/>
                </a:cubicBezTo>
                <a:lnTo>
                  <a:pt x="7373166" y="4233985"/>
                </a:lnTo>
                <a:lnTo>
                  <a:pt x="7339652" y="4222813"/>
                </a:lnTo>
                <a:cubicBezTo>
                  <a:pt x="7332203" y="4222813"/>
                  <a:pt x="7328480" y="4222813"/>
                  <a:pt x="7328480" y="4222813"/>
                </a:cubicBezTo>
                <a:cubicBezTo>
                  <a:pt x="7321032" y="4215367"/>
                  <a:pt x="7313586" y="4211642"/>
                  <a:pt x="7306136" y="4211642"/>
                </a:cubicBezTo>
                <a:lnTo>
                  <a:pt x="7306136" y="4222813"/>
                </a:lnTo>
                <a:lnTo>
                  <a:pt x="7306136" y="4245156"/>
                </a:lnTo>
                <a:lnTo>
                  <a:pt x="7294966" y="4245156"/>
                </a:lnTo>
                <a:cubicBezTo>
                  <a:pt x="7280072" y="4237710"/>
                  <a:pt x="7274486" y="4232124"/>
                  <a:pt x="7278209" y="4228399"/>
                </a:cubicBezTo>
                <a:cubicBezTo>
                  <a:pt x="7281932" y="4224676"/>
                  <a:pt x="7283795" y="4219090"/>
                  <a:pt x="7283795" y="4211642"/>
                </a:cubicBezTo>
                <a:cubicBezTo>
                  <a:pt x="7283795" y="4204194"/>
                  <a:pt x="7287518" y="4200471"/>
                  <a:pt x="7294966" y="4200471"/>
                </a:cubicBezTo>
                <a:lnTo>
                  <a:pt x="7283795" y="4189299"/>
                </a:lnTo>
                <a:lnTo>
                  <a:pt x="7272622" y="4178128"/>
                </a:lnTo>
                <a:cubicBezTo>
                  <a:pt x="7272622" y="4170680"/>
                  <a:pt x="7272622" y="4166955"/>
                  <a:pt x="7272622" y="4166955"/>
                </a:cubicBezTo>
                <a:cubicBezTo>
                  <a:pt x="7265175" y="4166955"/>
                  <a:pt x="7265175" y="4165094"/>
                  <a:pt x="7272622" y="4161371"/>
                </a:cubicBezTo>
                <a:cubicBezTo>
                  <a:pt x="7272622" y="4165094"/>
                  <a:pt x="7276346" y="4166955"/>
                  <a:pt x="7283795" y="4166955"/>
                </a:cubicBezTo>
                <a:lnTo>
                  <a:pt x="7294966" y="4155785"/>
                </a:lnTo>
                <a:cubicBezTo>
                  <a:pt x="7294966" y="4155785"/>
                  <a:pt x="7291242" y="4155785"/>
                  <a:pt x="7283795" y="4155785"/>
                </a:cubicBezTo>
                <a:lnTo>
                  <a:pt x="7276060" y="4157074"/>
                </a:lnTo>
                <a:lnTo>
                  <a:pt x="7278209" y="4154388"/>
                </a:lnTo>
                <a:cubicBezTo>
                  <a:pt x="7278209" y="4151596"/>
                  <a:pt x="7276348" y="4148337"/>
                  <a:pt x="7272622" y="4144614"/>
                </a:cubicBezTo>
                <a:cubicBezTo>
                  <a:pt x="7272622" y="4144614"/>
                  <a:pt x="7270761" y="4144614"/>
                  <a:pt x="7267038" y="4144614"/>
                </a:cubicBezTo>
                <a:cubicBezTo>
                  <a:pt x="7263314" y="4144614"/>
                  <a:pt x="7261452" y="4148337"/>
                  <a:pt x="7261452" y="4155785"/>
                </a:cubicBezTo>
                <a:cubicBezTo>
                  <a:pt x="7254002" y="4163232"/>
                  <a:pt x="7250280" y="4163232"/>
                  <a:pt x="7250280" y="4155785"/>
                </a:cubicBezTo>
                <a:lnTo>
                  <a:pt x="7216766" y="4133441"/>
                </a:lnTo>
                <a:cubicBezTo>
                  <a:pt x="7209318" y="4133441"/>
                  <a:pt x="7201872" y="4129718"/>
                  <a:pt x="7194422" y="4122270"/>
                </a:cubicBezTo>
                <a:cubicBezTo>
                  <a:pt x="7186974" y="4122270"/>
                  <a:pt x="7183252" y="4124132"/>
                  <a:pt x="7183252" y="4127857"/>
                </a:cubicBezTo>
                <a:cubicBezTo>
                  <a:pt x="7183252" y="4131580"/>
                  <a:pt x="7186974" y="4133441"/>
                  <a:pt x="7194422" y="4133441"/>
                </a:cubicBezTo>
                <a:cubicBezTo>
                  <a:pt x="7201872" y="4133441"/>
                  <a:pt x="7205594" y="4137166"/>
                  <a:pt x="7205594" y="4144614"/>
                </a:cubicBezTo>
                <a:lnTo>
                  <a:pt x="7194422" y="4144614"/>
                </a:lnTo>
                <a:cubicBezTo>
                  <a:pt x="7179528" y="4144614"/>
                  <a:pt x="7172080" y="4146475"/>
                  <a:pt x="7172080" y="4150198"/>
                </a:cubicBezTo>
                <a:lnTo>
                  <a:pt x="7172080" y="4144614"/>
                </a:lnTo>
                <a:lnTo>
                  <a:pt x="7160908" y="4122270"/>
                </a:lnTo>
                <a:lnTo>
                  <a:pt x="7149737" y="4144614"/>
                </a:lnTo>
                <a:cubicBezTo>
                  <a:pt x="7149737" y="4152060"/>
                  <a:pt x="7149737" y="4157646"/>
                  <a:pt x="7149737" y="4161371"/>
                </a:cubicBezTo>
                <a:cubicBezTo>
                  <a:pt x="7149737" y="4165094"/>
                  <a:pt x="7146014" y="4166955"/>
                  <a:pt x="7138565" y="4166955"/>
                </a:cubicBezTo>
                <a:cubicBezTo>
                  <a:pt x="7131117" y="4166955"/>
                  <a:pt x="7125531" y="4165094"/>
                  <a:pt x="7121808" y="4161371"/>
                </a:cubicBezTo>
                <a:cubicBezTo>
                  <a:pt x="7118084" y="4157646"/>
                  <a:pt x="7112498" y="4153923"/>
                  <a:pt x="7105051" y="4150198"/>
                </a:cubicBezTo>
                <a:cubicBezTo>
                  <a:pt x="7097603" y="4146475"/>
                  <a:pt x="7092017" y="4144614"/>
                  <a:pt x="7088294" y="4144614"/>
                </a:cubicBezTo>
                <a:cubicBezTo>
                  <a:pt x="7084570" y="4144614"/>
                  <a:pt x="7078984" y="4140889"/>
                  <a:pt x="7071537" y="4133441"/>
                </a:cubicBezTo>
                <a:lnTo>
                  <a:pt x="7082708" y="4122270"/>
                </a:lnTo>
                <a:lnTo>
                  <a:pt x="7071537" y="4111098"/>
                </a:lnTo>
                <a:lnTo>
                  <a:pt x="7060364" y="4111098"/>
                </a:lnTo>
                <a:cubicBezTo>
                  <a:pt x="7052916" y="4111098"/>
                  <a:pt x="7052916" y="4114823"/>
                  <a:pt x="7060364" y="4122270"/>
                </a:cubicBezTo>
                <a:lnTo>
                  <a:pt x="7038022" y="4111098"/>
                </a:lnTo>
                <a:cubicBezTo>
                  <a:pt x="7034298" y="4107375"/>
                  <a:pt x="7029644" y="4104583"/>
                  <a:pt x="7024058" y="4102720"/>
                </a:cubicBezTo>
                <a:lnTo>
                  <a:pt x="7017541" y="4101790"/>
                </a:lnTo>
                <a:lnTo>
                  <a:pt x="7025454" y="4109702"/>
                </a:lnTo>
                <a:cubicBezTo>
                  <a:pt x="7028248" y="4112496"/>
                  <a:pt x="7030575" y="4114823"/>
                  <a:pt x="7032436" y="4116684"/>
                </a:cubicBezTo>
                <a:cubicBezTo>
                  <a:pt x="7036160" y="4120409"/>
                  <a:pt x="7038022" y="4122270"/>
                  <a:pt x="7038022" y="4122270"/>
                </a:cubicBezTo>
                <a:cubicBezTo>
                  <a:pt x="7030574" y="4122270"/>
                  <a:pt x="7019402" y="4122270"/>
                  <a:pt x="7004507" y="4122270"/>
                </a:cubicBezTo>
                <a:cubicBezTo>
                  <a:pt x="6997060" y="4122270"/>
                  <a:pt x="6989613" y="4120409"/>
                  <a:pt x="6982166" y="4116684"/>
                </a:cubicBezTo>
                <a:cubicBezTo>
                  <a:pt x="6974716" y="4112960"/>
                  <a:pt x="6967270" y="4111098"/>
                  <a:pt x="6959822" y="4111098"/>
                </a:cubicBezTo>
                <a:lnTo>
                  <a:pt x="6915136" y="4099927"/>
                </a:lnTo>
                <a:cubicBezTo>
                  <a:pt x="6907688" y="4099927"/>
                  <a:pt x="6894656" y="4094341"/>
                  <a:pt x="6876036" y="4083170"/>
                </a:cubicBezTo>
                <a:cubicBezTo>
                  <a:pt x="6857417" y="4071998"/>
                  <a:pt x="6844384" y="4066413"/>
                  <a:pt x="6836936" y="4066413"/>
                </a:cubicBezTo>
                <a:cubicBezTo>
                  <a:pt x="6829488" y="4066413"/>
                  <a:pt x="6825764" y="4064552"/>
                  <a:pt x="6825764" y="4060827"/>
                </a:cubicBezTo>
                <a:cubicBezTo>
                  <a:pt x="6825764" y="4057102"/>
                  <a:pt x="6814594" y="4055241"/>
                  <a:pt x="6792250" y="4055241"/>
                </a:cubicBezTo>
                <a:lnTo>
                  <a:pt x="6747564" y="4044070"/>
                </a:lnTo>
                <a:lnTo>
                  <a:pt x="6714050" y="4044070"/>
                </a:lnTo>
                <a:cubicBezTo>
                  <a:pt x="6714050" y="4051518"/>
                  <a:pt x="6710327" y="4051518"/>
                  <a:pt x="6702878" y="4044070"/>
                </a:cubicBezTo>
                <a:lnTo>
                  <a:pt x="6691706" y="4055241"/>
                </a:lnTo>
                <a:cubicBezTo>
                  <a:pt x="6691706" y="4055241"/>
                  <a:pt x="6687984" y="4055241"/>
                  <a:pt x="6680536" y="4055241"/>
                </a:cubicBezTo>
                <a:cubicBezTo>
                  <a:pt x="6673088" y="4055241"/>
                  <a:pt x="6669364" y="4051518"/>
                  <a:pt x="6669364" y="4044070"/>
                </a:cubicBezTo>
                <a:cubicBezTo>
                  <a:pt x="6669364" y="4036622"/>
                  <a:pt x="6665640" y="4032899"/>
                  <a:pt x="6658192" y="4032899"/>
                </a:cubicBezTo>
                <a:cubicBezTo>
                  <a:pt x="6658192" y="4032899"/>
                  <a:pt x="6656331" y="4031038"/>
                  <a:pt x="6652606" y="4027313"/>
                </a:cubicBezTo>
                <a:cubicBezTo>
                  <a:pt x="6648884" y="4023588"/>
                  <a:pt x="6643297" y="4021727"/>
                  <a:pt x="6635850" y="4021727"/>
                </a:cubicBezTo>
                <a:cubicBezTo>
                  <a:pt x="6635850" y="4014279"/>
                  <a:pt x="6630263" y="4012417"/>
                  <a:pt x="6619092" y="4016141"/>
                </a:cubicBezTo>
                <a:cubicBezTo>
                  <a:pt x="6607922" y="4019865"/>
                  <a:pt x="6600474" y="4023588"/>
                  <a:pt x="6596749" y="4027313"/>
                </a:cubicBezTo>
                <a:cubicBezTo>
                  <a:pt x="6593026" y="4031038"/>
                  <a:pt x="6576269" y="4031038"/>
                  <a:pt x="6546478" y="4027313"/>
                </a:cubicBezTo>
                <a:cubicBezTo>
                  <a:pt x="6516687" y="4023588"/>
                  <a:pt x="6498068" y="4021727"/>
                  <a:pt x="6490621" y="4021727"/>
                </a:cubicBezTo>
                <a:lnTo>
                  <a:pt x="6479450" y="4010556"/>
                </a:lnTo>
                <a:lnTo>
                  <a:pt x="6490621" y="4010556"/>
                </a:lnTo>
                <a:lnTo>
                  <a:pt x="6490621" y="3999384"/>
                </a:lnTo>
                <a:cubicBezTo>
                  <a:pt x="6490621" y="3999384"/>
                  <a:pt x="6490621" y="3995660"/>
                  <a:pt x="6490621" y="3988213"/>
                </a:cubicBezTo>
                <a:lnTo>
                  <a:pt x="6501792" y="3988213"/>
                </a:lnTo>
                <a:lnTo>
                  <a:pt x="6512964" y="3977042"/>
                </a:lnTo>
                <a:cubicBezTo>
                  <a:pt x="6512964" y="3977042"/>
                  <a:pt x="6509240" y="3977042"/>
                  <a:pt x="6501792" y="3977042"/>
                </a:cubicBezTo>
                <a:lnTo>
                  <a:pt x="6490621" y="3977042"/>
                </a:lnTo>
                <a:cubicBezTo>
                  <a:pt x="6490621" y="3977042"/>
                  <a:pt x="6486898" y="3980765"/>
                  <a:pt x="6479450" y="3988213"/>
                </a:cubicBezTo>
                <a:lnTo>
                  <a:pt x="6479450" y="3999384"/>
                </a:lnTo>
                <a:lnTo>
                  <a:pt x="6434764" y="3988213"/>
                </a:lnTo>
                <a:cubicBezTo>
                  <a:pt x="6419868" y="3980765"/>
                  <a:pt x="6408697" y="3980765"/>
                  <a:pt x="6401250" y="3988213"/>
                </a:cubicBezTo>
                <a:lnTo>
                  <a:pt x="6390077" y="3977042"/>
                </a:lnTo>
                <a:cubicBezTo>
                  <a:pt x="6390077" y="3969594"/>
                  <a:pt x="6386354" y="3965870"/>
                  <a:pt x="6378906" y="3965870"/>
                </a:cubicBezTo>
                <a:lnTo>
                  <a:pt x="6378906" y="3977042"/>
                </a:lnTo>
                <a:lnTo>
                  <a:pt x="6367736" y="3977042"/>
                </a:lnTo>
                <a:lnTo>
                  <a:pt x="6345392" y="3965870"/>
                </a:lnTo>
                <a:lnTo>
                  <a:pt x="6334220" y="3965870"/>
                </a:lnTo>
                <a:cubicBezTo>
                  <a:pt x="6341668" y="3973317"/>
                  <a:pt x="6341668" y="3977042"/>
                  <a:pt x="6334220" y="3977042"/>
                </a:cubicBezTo>
                <a:lnTo>
                  <a:pt x="6345392" y="3988213"/>
                </a:lnTo>
                <a:lnTo>
                  <a:pt x="6367736" y="3988213"/>
                </a:lnTo>
                <a:cubicBezTo>
                  <a:pt x="6367736" y="3995660"/>
                  <a:pt x="6371458" y="3999384"/>
                  <a:pt x="6378906" y="3999384"/>
                </a:cubicBezTo>
                <a:lnTo>
                  <a:pt x="6390077" y="3999384"/>
                </a:lnTo>
                <a:cubicBezTo>
                  <a:pt x="6390077" y="3999384"/>
                  <a:pt x="6397525" y="4003108"/>
                  <a:pt x="6412420" y="4010556"/>
                </a:cubicBezTo>
                <a:cubicBezTo>
                  <a:pt x="6427316" y="4018004"/>
                  <a:pt x="6438486" y="4018004"/>
                  <a:pt x="6445934" y="4010556"/>
                </a:cubicBezTo>
                <a:cubicBezTo>
                  <a:pt x="6445934" y="4018004"/>
                  <a:pt x="6449659" y="4023588"/>
                  <a:pt x="6457106" y="4027313"/>
                </a:cubicBezTo>
                <a:cubicBezTo>
                  <a:pt x="6464554" y="4031038"/>
                  <a:pt x="6468278" y="4029175"/>
                  <a:pt x="6468278" y="4021727"/>
                </a:cubicBezTo>
                <a:lnTo>
                  <a:pt x="6490621" y="4021727"/>
                </a:lnTo>
                <a:cubicBezTo>
                  <a:pt x="6490621" y="4029175"/>
                  <a:pt x="6496207" y="4034761"/>
                  <a:pt x="6507378" y="4038484"/>
                </a:cubicBezTo>
                <a:cubicBezTo>
                  <a:pt x="6518550" y="4042208"/>
                  <a:pt x="6531582" y="4044070"/>
                  <a:pt x="6546478" y="4044070"/>
                </a:cubicBezTo>
                <a:cubicBezTo>
                  <a:pt x="6553926" y="4044070"/>
                  <a:pt x="6559512" y="4045932"/>
                  <a:pt x="6563235" y="4049656"/>
                </a:cubicBezTo>
                <a:cubicBezTo>
                  <a:pt x="6566960" y="4053379"/>
                  <a:pt x="6578130" y="4057102"/>
                  <a:pt x="6596749" y="4060827"/>
                </a:cubicBezTo>
                <a:cubicBezTo>
                  <a:pt x="6615370" y="4064552"/>
                  <a:pt x="6624678" y="4066413"/>
                  <a:pt x="6624678" y="4066413"/>
                </a:cubicBezTo>
                <a:cubicBezTo>
                  <a:pt x="6632126" y="4066413"/>
                  <a:pt x="6639574" y="4068275"/>
                  <a:pt x="6647020" y="4071998"/>
                </a:cubicBezTo>
                <a:cubicBezTo>
                  <a:pt x="6654470" y="4075723"/>
                  <a:pt x="6661917" y="4077584"/>
                  <a:pt x="6669364" y="4077584"/>
                </a:cubicBezTo>
                <a:cubicBezTo>
                  <a:pt x="6714050" y="4092480"/>
                  <a:pt x="6740116" y="4099927"/>
                  <a:pt x="6747564" y="4099927"/>
                </a:cubicBezTo>
                <a:cubicBezTo>
                  <a:pt x="6755012" y="4099927"/>
                  <a:pt x="6758736" y="4099927"/>
                  <a:pt x="6758736" y="4099927"/>
                </a:cubicBezTo>
                <a:cubicBezTo>
                  <a:pt x="6766184" y="4099927"/>
                  <a:pt x="6769907" y="4103652"/>
                  <a:pt x="6769907" y="4111098"/>
                </a:cubicBezTo>
                <a:cubicBezTo>
                  <a:pt x="6769907" y="4111098"/>
                  <a:pt x="6773630" y="4112960"/>
                  <a:pt x="6781078" y="4116684"/>
                </a:cubicBezTo>
                <a:cubicBezTo>
                  <a:pt x="6788528" y="4120409"/>
                  <a:pt x="6799698" y="4122270"/>
                  <a:pt x="6814594" y="4122270"/>
                </a:cubicBezTo>
                <a:lnTo>
                  <a:pt x="6848108" y="4133441"/>
                </a:lnTo>
                <a:lnTo>
                  <a:pt x="6870451" y="4133441"/>
                </a:lnTo>
                <a:cubicBezTo>
                  <a:pt x="6870451" y="4133441"/>
                  <a:pt x="6866726" y="4129718"/>
                  <a:pt x="6859278" y="4122270"/>
                </a:cubicBezTo>
                <a:lnTo>
                  <a:pt x="6870451" y="4122270"/>
                </a:lnTo>
                <a:lnTo>
                  <a:pt x="6881622" y="4122270"/>
                </a:lnTo>
                <a:lnTo>
                  <a:pt x="6870451" y="4111098"/>
                </a:lnTo>
                <a:cubicBezTo>
                  <a:pt x="6877898" y="4111098"/>
                  <a:pt x="6892792" y="4114823"/>
                  <a:pt x="6915136" y="4122270"/>
                </a:cubicBezTo>
                <a:cubicBezTo>
                  <a:pt x="6922585" y="4122270"/>
                  <a:pt x="6926308" y="4122270"/>
                  <a:pt x="6926308" y="4122270"/>
                </a:cubicBezTo>
                <a:cubicBezTo>
                  <a:pt x="6926308" y="4122270"/>
                  <a:pt x="6926308" y="4124132"/>
                  <a:pt x="6926308" y="4127857"/>
                </a:cubicBezTo>
                <a:cubicBezTo>
                  <a:pt x="6926308" y="4131580"/>
                  <a:pt x="6928170" y="4135303"/>
                  <a:pt x="6931893" y="4139028"/>
                </a:cubicBezTo>
                <a:cubicBezTo>
                  <a:pt x="6935616" y="4142752"/>
                  <a:pt x="6941202" y="4146475"/>
                  <a:pt x="6948650" y="4150198"/>
                </a:cubicBezTo>
                <a:cubicBezTo>
                  <a:pt x="6956099" y="4153923"/>
                  <a:pt x="6961684" y="4155785"/>
                  <a:pt x="6965408" y="4155785"/>
                </a:cubicBezTo>
                <a:cubicBezTo>
                  <a:pt x="6969132" y="4155785"/>
                  <a:pt x="6970993" y="4159509"/>
                  <a:pt x="6970993" y="4166955"/>
                </a:cubicBezTo>
                <a:cubicBezTo>
                  <a:pt x="6978442" y="4159509"/>
                  <a:pt x="7004507" y="4163232"/>
                  <a:pt x="7049194" y="4178128"/>
                </a:cubicBezTo>
                <a:lnTo>
                  <a:pt x="7082708" y="4200471"/>
                </a:lnTo>
                <a:lnTo>
                  <a:pt x="7116223" y="4211642"/>
                </a:lnTo>
                <a:cubicBezTo>
                  <a:pt x="7123671" y="4219090"/>
                  <a:pt x="7136704" y="4226537"/>
                  <a:pt x="7155322" y="4233985"/>
                </a:cubicBezTo>
                <a:cubicBezTo>
                  <a:pt x="7173942" y="4241433"/>
                  <a:pt x="7186974" y="4241433"/>
                  <a:pt x="7194422" y="4233985"/>
                </a:cubicBezTo>
                <a:lnTo>
                  <a:pt x="7149737" y="4200471"/>
                </a:lnTo>
                <a:lnTo>
                  <a:pt x="7127394" y="4178128"/>
                </a:lnTo>
                <a:cubicBezTo>
                  <a:pt x="7127394" y="4170680"/>
                  <a:pt x="7134842" y="4170680"/>
                  <a:pt x="7149737" y="4178128"/>
                </a:cubicBezTo>
                <a:cubicBezTo>
                  <a:pt x="7164631" y="4178128"/>
                  <a:pt x="7168356" y="4181852"/>
                  <a:pt x="7160908" y="4189299"/>
                </a:cubicBezTo>
                <a:cubicBezTo>
                  <a:pt x="7160908" y="4189299"/>
                  <a:pt x="7164631" y="4193023"/>
                  <a:pt x="7172080" y="4200471"/>
                </a:cubicBezTo>
                <a:cubicBezTo>
                  <a:pt x="7179528" y="4207917"/>
                  <a:pt x="7185114" y="4209780"/>
                  <a:pt x="7188838" y="4206056"/>
                </a:cubicBezTo>
                <a:cubicBezTo>
                  <a:pt x="7192560" y="4202333"/>
                  <a:pt x="7198146" y="4198610"/>
                  <a:pt x="7205594" y="4194885"/>
                </a:cubicBezTo>
                <a:cubicBezTo>
                  <a:pt x="7213042" y="4191160"/>
                  <a:pt x="7220488" y="4193023"/>
                  <a:pt x="7227938" y="4200471"/>
                </a:cubicBezTo>
                <a:lnTo>
                  <a:pt x="7205594" y="4222813"/>
                </a:lnTo>
                <a:lnTo>
                  <a:pt x="7194422" y="4222813"/>
                </a:lnTo>
                <a:cubicBezTo>
                  <a:pt x="7224213" y="4230261"/>
                  <a:pt x="7235386" y="4241433"/>
                  <a:pt x="7227938" y="4256328"/>
                </a:cubicBezTo>
                <a:lnTo>
                  <a:pt x="7283795" y="4278672"/>
                </a:lnTo>
                <a:cubicBezTo>
                  <a:pt x="7291242" y="4278672"/>
                  <a:pt x="7294966" y="4276809"/>
                  <a:pt x="7294966" y="4273085"/>
                </a:cubicBezTo>
                <a:cubicBezTo>
                  <a:pt x="7294966" y="4269361"/>
                  <a:pt x="7294966" y="4267499"/>
                  <a:pt x="7294966" y="4267499"/>
                </a:cubicBezTo>
                <a:cubicBezTo>
                  <a:pt x="7294966" y="4260051"/>
                  <a:pt x="7298689" y="4256328"/>
                  <a:pt x="7306136" y="4256328"/>
                </a:cubicBezTo>
                <a:cubicBezTo>
                  <a:pt x="7313586" y="4256328"/>
                  <a:pt x="7313586" y="4260051"/>
                  <a:pt x="7306136" y="4267499"/>
                </a:cubicBezTo>
                <a:cubicBezTo>
                  <a:pt x="7306136" y="4274947"/>
                  <a:pt x="7306136" y="4278672"/>
                  <a:pt x="7306136" y="4278672"/>
                </a:cubicBezTo>
                <a:lnTo>
                  <a:pt x="7317309" y="4289842"/>
                </a:lnTo>
                <a:cubicBezTo>
                  <a:pt x="7332203" y="4312186"/>
                  <a:pt x="7332203" y="4319632"/>
                  <a:pt x="7317309" y="4312186"/>
                </a:cubicBezTo>
                <a:cubicBezTo>
                  <a:pt x="7317309" y="4312186"/>
                  <a:pt x="7317309" y="4315909"/>
                  <a:pt x="7317309" y="4323356"/>
                </a:cubicBezTo>
                <a:cubicBezTo>
                  <a:pt x="7309862" y="4323356"/>
                  <a:pt x="7302414" y="4323356"/>
                  <a:pt x="7294966" y="4323356"/>
                </a:cubicBezTo>
                <a:cubicBezTo>
                  <a:pt x="7287518" y="4323356"/>
                  <a:pt x="7280072" y="4323356"/>
                  <a:pt x="7272622" y="4323356"/>
                </a:cubicBezTo>
                <a:cubicBezTo>
                  <a:pt x="7265175" y="4323356"/>
                  <a:pt x="7261452" y="4323356"/>
                  <a:pt x="7261452" y="4323356"/>
                </a:cubicBezTo>
                <a:cubicBezTo>
                  <a:pt x="7261452" y="4323356"/>
                  <a:pt x="7257728" y="4319632"/>
                  <a:pt x="7250280" y="4312186"/>
                </a:cubicBezTo>
                <a:cubicBezTo>
                  <a:pt x="7242832" y="4304738"/>
                  <a:pt x="7233522" y="4301013"/>
                  <a:pt x="7222352" y="4301013"/>
                </a:cubicBezTo>
                <a:cubicBezTo>
                  <a:pt x="7211179" y="4301013"/>
                  <a:pt x="7205594" y="4299152"/>
                  <a:pt x="7205594" y="4295429"/>
                </a:cubicBezTo>
                <a:cubicBezTo>
                  <a:pt x="7205594" y="4291704"/>
                  <a:pt x="7201872" y="4289842"/>
                  <a:pt x="7194422" y="4289842"/>
                </a:cubicBezTo>
                <a:lnTo>
                  <a:pt x="7172080" y="4289842"/>
                </a:lnTo>
                <a:cubicBezTo>
                  <a:pt x="7172080" y="4289842"/>
                  <a:pt x="7168356" y="4287981"/>
                  <a:pt x="7160908" y="4284256"/>
                </a:cubicBezTo>
                <a:cubicBezTo>
                  <a:pt x="7153460" y="4280533"/>
                  <a:pt x="7149737" y="4278672"/>
                  <a:pt x="7149737" y="4278672"/>
                </a:cubicBezTo>
                <a:cubicBezTo>
                  <a:pt x="7134842" y="4278672"/>
                  <a:pt x="7125531" y="4276809"/>
                  <a:pt x="7121808" y="4273085"/>
                </a:cubicBezTo>
                <a:cubicBezTo>
                  <a:pt x="7118084" y="4269361"/>
                  <a:pt x="7108774" y="4267499"/>
                  <a:pt x="7093880" y="4267499"/>
                </a:cubicBezTo>
                <a:cubicBezTo>
                  <a:pt x="7071537" y="4260051"/>
                  <a:pt x="7054780" y="4256328"/>
                  <a:pt x="7043608" y="4256328"/>
                </a:cubicBezTo>
                <a:cubicBezTo>
                  <a:pt x="7032436" y="4256328"/>
                  <a:pt x="7023127" y="4252604"/>
                  <a:pt x="7015680" y="4245156"/>
                </a:cubicBezTo>
                <a:cubicBezTo>
                  <a:pt x="7008232" y="4237710"/>
                  <a:pt x="7000784" y="4233985"/>
                  <a:pt x="6993336" y="4233985"/>
                </a:cubicBezTo>
                <a:cubicBezTo>
                  <a:pt x="6993336" y="4233985"/>
                  <a:pt x="6989613" y="4232124"/>
                  <a:pt x="6982166" y="4228399"/>
                </a:cubicBezTo>
                <a:cubicBezTo>
                  <a:pt x="6974716" y="4224676"/>
                  <a:pt x="6967270" y="4222813"/>
                  <a:pt x="6959822" y="4222813"/>
                </a:cubicBezTo>
                <a:cubicBezTo>
                  <a:pt x="6930032" y="4215367"/>
                  <a:pt x="6915136" y="4219090"/>
                  <a:pt x="6915136" y="4233985"/>
                </a:cubicBezTo>
                <a:cubicBezTo>
                  <a:pt x="6915136" y="4233985"/>
                  <a:pt x="6922585" y="4235847"/>
                  <a:pt x="6937479" y="4239571"/>
                </a:cubicBezTo>
                <a:cubicBezTo>
                  <a:pt x="6952374" y="4243294"/>
                  <a:pt x="6963546" y="4241433"/>
                  <a:pt x="6970993" y="4233985"/>
                </a:cubicBezTo>
                <a:lnTo>
                  <a:pt x="6993336" y="4256328"/>
                </a:lnTo>
                <a:cubicBezTo>
                  <a:pt x="6993336" y="4271224"/>
                  <a:pt x="7011956" y="4278672"/>
                  <a:pt x="7049194" y="4278672"/>
                </a:cubicBezTo>
                <a:cubicBezTo>
                  <a:pt x="7056642" y="4278672"/>
                  <a:pt x="7062228" y="4280533"/>
                  <a:pt x="7065950" y="4284256"/>
                </a:cubicBezTo>
                <a:cubicBezTo>
                  <a:pt x="7069674" y="4287981"/>
                  <a:pt x="7078984" y="4289842"/>
                  <a:pt x="7093880" y="4289842"/>
                </a:cubicBezTo>
                <a:lnTo>
                  <a:pt x="7160908" y="4312186"/>
                </a:lnTo>
                <a:cubicBezTo>
                  <a:pt x="7168356" y="4319632"/>
                  <a:pt x="7172080" y="4323356"/>
                  <a:pt x="7172080" y="4323356"/>
                </a:cubicBezTo>
                <a:cubicBezTo>
                  <a:pt x="7172080" y="4315909"/>
                  <a:pt x="7173942" y="4314047"/>
                  <a:pt x="7177665" y="4317770"/>
                </a:cubicBezTo>
                <a:cubicBezTo>
                  <a:pt x="7181388" y="4321495"/>
                  <a:pt x="7183252" y="4323356"/>
                  <a:pt x="7183252" y="4323356"/>
                </a:cubicBezTo>
                <a:cubicBezTo>
                  <a:pt x="7183252" y="4330804"/>
                  <a:pt x="7179528" y="4334529"/>
                  <a:pt x="7172080" y="4334529"/>
                </a:cubicBezTo>
                <a:cubicBezTo>
                  <a:pt x="7164631" y="4334529"/>
                  <a:pt x="7159046" y="4334529"/>
                  <a:pt x="7155322" y="4334529"/>
                </a:cubicBezTo>
                <a:cubicBezTo>
                  <a:pt x="7151599" y="4334529"/>
                  <a:pt x="7149737" y="4334529"/>
                  <a:pt x="7149737" y="4334529"/>
                </a:cubicBezTo>
                <a:lnTo>
                  <a:pt x="7149737" y="4345700"/>
                </a:lnTo>
                <a:cubicBezTo>
                  <a:pt x="7157185" y="4353147"/>
                  <a:pt x="7157185" y="4356871"/>
                  <a:pt x="7149737" y="4356871"/>
                </a:cubicBezTo>
                <a:cubicBezTo>
                  <a:pt x="7142288" y="4356871"/>
                  <a:pt x="7138565" y="4355009"/>
                  <a:pt x="7138565" y="4351286"/>
                </a:cubicBezTo>
                <a:cubicBezTo>
                  <a:pt x="7138565" y="4347561"/>
                  <a:pt x="7134842" y="4345700"/>
                  <a:pt x="7127394" y="4345700"/>
                </a:cubicBezTo>
                <a:cubicBezTo>
                  <a:pt x="7127394" y="4338252"/>
                  <a:pt x="7123671" y="4334529"/>
                  <a:pt x="7116223" y="4334529"/>
                </a:cubicBezTo>
                <a:cubicBezTo>
                  <a:pt x="7108774" y="4334529"/>
                  <a:pt x="7106914" y="4332666"/>
                  <a:pt x="7110637" y="4328943"/>
                </a:cubicBezTo>
                <a:cubicBezTo>
                  <a:pt x="7114360" y="4325218"/>
                  <a:pt x="7112498" y="4323356"/>
                  <a:pt x="7105051" y="4323356"/>
                </a:cubicBezTo>
                <a:lnTo>
                  <a:pt x="7071537" y="4301013"/>
                </a:lnTo>
                <a:cubicBezTo>
                  <a:pt x="7056642" y="4293567"/>
                  <a:pt x="7045470" y="4289842"/>
                  <a:pt x="7038022" y="4289842"/>
                </a:cubicBezTo>
                <a:cubicBezTo>
                  <a:pt x="7030574" y="4289842"/>
                  <a:pt x="7019402" y="4289842"/>
                  <a:pt x="7004507" y="4289842"/>
                </a:cubicBezTo>
                <a:lnTo>
                  <a:pt x="6982166" y="4278672"/>
                </a:lnTo>
                <a:lnTo>
                  <a:pt x="6970993" y="4278672"/>
                </a:lnTo>
                <a:cubicBezTo>
                  <a:pt x="6963546" y="4278672"/>
                  <a:pt x="6956099" y="4278672"/>
                  <a:pt x="6948650" y="4278672"/>
                </a:cubicBezTo>
                <a:lnTo>
                  <a:pt x="6903965" y="4267499"/>
                </a:lnTo>
                <a:cubicBezTo>
                  <a:pt x="6903965" y="4267499"/>
                  <a:pt x="6896516" y="4265638"/>
                  <a:pt x="6881622" y="4261913"/>
                </a:cubicBezTo>
                <a:cubicBezTo>
                  <a:pt x="6866726" y="4258190"/>
                  <a:pt x="6840658" y="4252604"/>
                  <a:pt x="6803421" y="4245156"/>
                </a:cubicBezTo>
                <a:cubicBezTo>
                  <a:pt x="6743841" y="4237710"/>
                  <a:pt x="6687984" y="4226537"/>
                  <a:pt x="6635850" y="4211642"/>
                </a:cubicBezTo>
                <a:cubicBezTo>
                  <a:pt x="6606058" y="4204194"/>
                  <a:pt x="6579992" y="4196746"/>
                  <a:pt x="6557649" y="4189299"/>
                </a:cubicBezTo>
                <a:lnTo>
                  <a:pt x="6524135" y="4189299"/>
                </a:lnTo>
                <a:lnTo>
                  <a:pt x="6479450" y="4155785"/>
                </a:lnTo>
                <a:cubicBezTo>
                  <a:pt x="6442212" y="4155785"/>
                  <a:pt x="6416145" y="4148337"/>
                  <a:pt x="6401250" y="4133441"/>
                </a:cubicBezTo>
                <a:cubicBezTo>
                  <a:pt x="6401250" y="4133441"/>
                  <a:pt x="6397525" y="4133441"/>
                  <a:pt x="6390077" y="4133441"/>
                </a:cubicBezTo>
                <a:lnTo>
                  <a:pt x="6367736" y="4122270"/>
                </a:lnTo>
                <a:cubicBezTo>
                  <a:pt x="6367736" y="4122270"/>
                  <a:pt x="6367736" y="4118546"/>
                  <a:pt x="6367736" y="4111098"/>
                </a:cubicBezTo>
                <a:lnTo>
                  <a:pt x="6323049" y="4088756"/>
                </a:lnTo>
                <a:cubicBezTo>
                  <a:pt x="6315601" y="4081309"/>
                  <a:pt x="6304431" y="4077584"/>
                  <a:pt x="6289535" y="4077584"/>
                </a:cubicBezTo>
                <a:lnTo>
                  <a:pt x="6256021" y="4066413"/>
                </a:lnTo>
                <a:lnTo>
                  <a:pt x="6233678" y="4055241"/>
                </a:lnTo>
                <a:cubicBezTo>
                  <a:pt x="6226230" y="4055241"/>
                  <a:pt x="6218782" y="4055241"/>
                  <a:pt x="6211335" y="4055241"/>
                </a:cubicBezTo>
                <a:lnTo>
                  <a:pt x="6211335" y="4044070"/>
                </a:lnTo>
                <a:lnTo>
                  <a:pt x="6233678" y="4032899"/>
                </a:lnTo>
                <a:lnTo>
                  <a:pt x="6211335" y="4032899"/>
                </a:lnTo>
                <a:cubicBezTo>
                  <a:pt x="6188991" y="4018004"/>
                  <a:pt x="6174096" y="4014279"/>
                  <a:pt x="6166648" y="4021727"/>
                </a:cubicBezTo>
                <a:lnTo>
                  <a:pt x="6155477" y="4032899"/>
                </a:lnTo>
                <a:cubicBezTo>
                  <a:pt x="6155477" y="4025451"/>
                  <a:pt x="6155477" y="4021727"/>
                  <a:pt x="6155477" y="4021727"/>
                </a:cubicBezTo>
                <a:lnTo>
                  <a:pt x="6133134" y="4021727"/>
                </a:lnTo>
                <a:cubicBezTo>
                  <a:pt x="6118239" y="4021727"/>
                  <a:pt x="6110791" y="4021727"/>
                  <a:pt x="6110791" y="4021727"/>
                </a:cubicBezTo>
                <a:lnTo>
                  <a:pt x="6110791" y="4032899"/>
                </a:lnTo>
                <a:cubicBezTo>
                  <a:pt x="6133134" y="4040345"/>
                  <a:pt x="6148030" y="4045932"/>
                  <a:pt x="6155477" y="4049656"/>
                </a:cubicBezTo>
                <a:cubicBezTo>
                  <a:pt x="6162925" y="4053379"/>
                  <a:pt x="6166648" y="4057102"/>
                  <a:pt x="6166648" y="4060827"/>
                </a:cubicBezTo>
                <a:cubicBezTo>
                  <a:pt x="6166648" y="4064552"/>
                  <a:pt x="6172234" y="4070136"/>
                  <a:pt x="6183405" y="4077584"/>
                </a:cubicBezTo>
                <a:cubicBezTo>
                  <a:pt x="6194578" y="4085032"/>
                  <a:pt x="6203887" y="4088756"/>
                  <a:pt x="6211335" y="4088756"/>
                </a:cubicBezTo>
                <a:lnTo>
                  <a:pt x="6211335" y="4077584"/>
                </a:lnTo>
                <a:lnTo>
                  <a:pt x="6222506" y="4066413"/>
                </a:lnTo>
                <a:cubicBezTo>
                  <a:pt x="6229953" y="4073861"/>
                  <a:pt x="6237401" y="4077584"/>
                  <a:pt x="6244849" y="4077584"/>
                </a:cubicBezTo>
                <a:cubicBezTo>
                  <a:pt x="6252296" y="4077584"/>
                  <a:pt x="6256021" y="4079446"/>
                  <a:pt x="6256021" y="4083170"/>
                </a:cubicBezTo>
                <a:cubicBezTo>
                  <a:pt x="6256021" y="4086895"/>
                  <a:pt x="6257883" y="4088756"/>
                  <a:pt x="6261606" y="4088756"/>
                </a:cubicBezTo>
                <a:cubicBezTo>
                  <a:pt x="6265330" y="4088756"/>
                  <a:pt x="6270915" y="4088756"/>
                  <a:pt x="6278363" y="4088756"/>
                </a:cubicBezTo>
                <a:cubicBezTo>
                  <a:pt x="6293258" y="4096203"/>
                  <a:pt x="6306292" y="4101789"/>
                  <a:pt x="6317463" y="4105513"/>
                </a:cubicBezTo>
                <a:cubicBezTo>
                  <a:pt x="6328635" y="4109237"/>
                  <a:pt x="6337944" y="4118546"/>
                  <a:pt x="6345392" y="4133441"/>
                </a:cubicBezTo>
                <a:cubicBezTo>
                  <a:pt x="6345392" y="4133441"/>
                  <a:pt x="6349116" y="4135303"/>
                  <a:pt x="6356563" y="4139028"/>
                </a:cubicBezTo>
                <a:cubicBezTo>
                  <a:pt x="6364011" y="4142752"/>
                  <a:pt x="6367736" y="4144614"/>
                  <a:pt x="6367736" y="4144614"/>
                </a:cubicBezTo>
                <a:cubicBezTo>
                  <a:pt x="6375183" y="4144614"/>
                  <a:pt x="6378906" y="4144614"/>
                  <a:pt x="6378906" y="4144614"/>
                </a:cubicBezTo>
                <a:cubicBezTo>
                  <a:pt x="6386354" y="4144614"/>
                  <a:pt x="6390077" y="4144614"/>
                  <a:pt x="6390077" y="4144614"/>
                </a:cubicBezTo>
                <a:cubicBezTo>
                  <a:pt x="6404972" y="4144614"/>
                  <a:pt x="6431040" y="4155785"/>
                  <a:pt x="6468278" y="4178128"/>
                </a:cubicBezTo>
                <a:lnTo>
                  <a:pt x="6512964" y="4189299"/>
                </a:lnTo>
                <a:cubicBezTo>
                  <a:pt x="6527860" y="4189299"/>
                  <a:pt x="6544616" y="4193023"/>
                  <a:pt x="6563235" y="4200471"/>
                </a:cubicBezTo>
                <a:cubicBezTo>
                  <a:pt x="6581855" y="4207917"/>
                  <a:pt x="6602336" y="4215367"/>
                  <a:pt x="6624678" y="4222813"/>
                </a:cubicBezTo>
                <a:lnTo>
                  <a:pt x="6714050" y="4267499"/>
                </a:lnTo>
                <a:cubicBezTo>
                  <a:pt x="6706602" y="4267499"/>
                  <a:pt x="6702878" y="4267499"/>
                  <a:pt x="6702878" y="4267499"/>
                </a:cubicBezTo>
                <a:cubicBezTo>
                  <a:pt x="6702878" y="4267499"/>
                  <a:pt x="6699154" y="4267499"/>
                  <a:pt x="6691706" y="4267499"/>
                </a:cubicBezTo>
                <a:cubicBezTo>
                  <a:pt x="6691706" y="4260051"/>
                  <a:pt x="6687984" y="4256328"/>
                  <a:pt x="6680536" y="4256328"/>
                </a:cubicBezTo>
                <a:cubicBezTo>
                  <a:pt x="6673088" y="4256328"/>
                  <a:pt x="6667502" y="4254467"/>
                  <a:pt x="6663779" y="4250742"/>
                </a:cubicBezTo>
                <a:cubicBezTo>
                  <a:pt x="6660054" y="4247018"/>
                  <a:pt x="6652606" y="4243294"/>
                  <a:pt x="6641436" y="4239571"/>
                </a:cubicBezTo>
                <a:cubicBezTo>
                  <a:pt x="6630263" y="4235847"/>
                  <a:pt x="6620956" y="4233985"/>
                  <a:pt x="6613508" y="4233985"/>
                </a:cubicBezTo>
                <a:lnTo>
                  <a:pt x="6635850" y="4256328"/>
                </a:lnTo>
                <a:cubicBezTo>
                  <a:pt x="6643297" y="4248881"/>
                  <a:pt x="6647020" y="4248881"/>
                  <a:pt x="6647020" y="4256328"/>
                </a:cubicBezTo>
                <a:cubicBezTo>
                  <a:pt x="6647020" y="4263775"/>
                  <a:pt x="6658192" y="4269361"/>
                  <a:pt x="6680536" y="4273085"/>
                </a:cubicBezTo>
                <a:cubicBezTo>
                  <a:pt x="6702878" y="4276809"/>
                  <a:pt x="6717774" y="4278672"/>
                  <a:pt x="6725221" y="4278672"/>
                </a:cubicBezTo>
                <a:cubicBezTo>
                  <a:pt x="6725221" y="4278672"/>
                  <a:pt x="6727084" y="4276809"/>
                  <a:pt x="6730807" y="4273085"/>
                </a:cubicBezTo>
                <a:cubicBezTo>
                  <a:pt x="6734532" y="4269361"/>
                  <a:pt x="6736393" y="4267499"/>
                  <a:pt x="6736393" y="4267499"/>
                </a:cubicBezTo>
                <a:cubicBezTo>
                  <a:pt x="6751288" y="4267499"/>
                  <a:pt x="6762460" y="4271224"/>
                  <a:pt x="6769907" y="4278672"/>
                </a:cubicBezTo>
                <a:cubicBezTo>
                  <a:pt x="6777355" y="4286118"/>
                  <a:pt x="6781078" y="4291704"/>
                  <a:pt x="6781078" y="4295429"/>
                </a:cubicBezTo>
                <a:cubicBezTo>
                  <a:pt x="6781078" y="4299152"/>
                  <a:pt x="6784801" y="4302875"/>
                  <a:pt x="6792250" y="4306599"/>
                </a:cubicBezTo>
                <a:cubicBezTo>
                  <a:pt x="6799698" y="4310324"/>
                  <a:pt x="6807144" y="4312186"/>
                  <a:pt x="6814594" y="4312186"/>
                </a:cubicBezTo>
                <a:lnTo>
                  <a:pt x="6836936" y="4312186"/>
                </a:lnTo>
                <a:cubicBezTo>
                  <a:pt x="6836936" y="4319632"/>
                  <a:pt x="6844384" y="4323356"/>
                  <a:pt x="6859278" y="4323356"/>
                </a:cubicBezTo>
                <a:lnTo>
                  <a:pt x="6859278" y="4334529"/>
                </a:lnTo>
                <a:lnTo>
                  <a:pt x="6870451" y="4345700"/>
                </a:lnTo>
                <a:cubicBezTo>
                  <a:pt x="6877898" y="4345700"/>
                  <a:pt x="6881622" y="4347561"/>
                  <a:pt x="6881622" y="4351286"/>
                </a:cubicBezTo>
                <a:cubicBezTo>
                  <a:pt x="6881622" y="4355009"/>
                  <a:pt x="6855556" y="4353147"/>
                  <a:pt x="6803421" y="4345700"/>
                </a:cubicBezTo>
                <a:cubicBezTo>
                  <a:pt x="6788528" y="4345700"/>
                  <a:pt x="6773630" y="4345700"/>
                  <a:pt x="6758736" y="4345700"/>
                </a:cubicBezTo>
                <a:lnTo>
                  <a:pt x="6736393" y="4334529"/>
                </a:lnTo>
                <a:cubicBezTo>
                  <a:pt x="6728946" y="4334529"/>
                  <a:pt x="6725221" y="4334529"/>
                  <a:pt x="6725221" y="4334529"/>
                </a:cubicBezTo>
                <a:cubicBezTo>
                  <a:pt x="6725221" y="4334529"/>
                  <a:pt x="6725221" y="4338252"/>
                  <a:pt x="6725221" y="4345700"/>
                </a:cubicBezTo>
                <a:cubicBezTo>
                  <a:pt x="6725221" y="4353147"/>
                  <a:pt x="6723359" y="4356871"/>
                  <a:pt x="6719636" y="4356871"/>
                </a:cubicBezTo>
                <a:cubicBezTo>
                  <a:pt x="6715913" y="4356871"/>
                  <a:pt x="6710327" y="4353147"/>
                  <a:pt x="6702878" y="4345700"/>
                </a:cubicBezTo>
                <a:cubicBezTo>
                  <a:pt x="6695432" y="4345700"/>
                  <a:pt x="6691706" y="4345700"/>
                  <a:pt x="6691706" y="4345700"/>
                </a:cubicBezTo>
                <a:lnTo>
                  <a:pt x="6680536" y="4345700"/>
                </a:lnTo>
                <a:cubicBezTo>
                  <a:pt x="6673088" y="4345700"/>
                  <a:pt x="6671226" y="4341975"/>
                  <a:pt x="6674950" y="4334529"/>
                </a:cubicBezTo>
                <a:cubicBezTo>
                  <a:pt x="6678674" y="4327081"/>
                  <a:pt x="6678674" y="4323356"/>
                  <a:pt x="6674950" y="4323356"/>
                </a:cubicBezTo>
                <a:cubicBezTo>
                  <a:pt x="6671226" y="4323356"/>
                  <a:pt x="6669364" y="4327081"/>
                  <a:pt x="6669364" y="4334529"/>
                </a:cubicBezTo>
                <a:cubicBezTo>
                  <a:pt x="6661917" y="4334529"/>
                  <a:pt x="6658192" y="4330804"/>
                  <a:pt x="6658192" y="4323356"/>
                </a:cubicBezTo>
                <a:cubicBezTo>
                  <a:pt x="6658192" y="4315909"/>
                  <a:pt x="6650745" y="4315909"/>
                  <a:pt x="6635850" y="4323356"/>
                </a:cubicBezTo>
                <a:lnTo>
                  <a:pt x="6624678" y="4323356"/>
                </a:lnTo>
                <a:cubicBezTo>
                  <a:pt x="6624678" y="4315909"/>
                  <a:pt x="6628402" y="4312186"/>
                  <a:pt x="6635850" y="4312186"/>
                </a:cubicBezTo>
                <a:lnTo>
                  <a:pt x="6613508" y="4301013"/>
                </a:lnTo>
                <a:lnTo>
                  <a:pt x="6591164" y="4301013"/>
                </a:lnTo>
                <a:lnTo>
                  <a:pt x="6602336" y="4312186"/>
                </a:lnTo>
                <a:lnTo>
                  <a:pt x="6579992" y="4312186"/>
                </a:lnTo>
                <a:cubicBezTo>
                  <a:pt x="6572544" y="4312186"/>
                  <a:pt x="6566960" y="4312186"/>
                  <a:pt x="6563235" y="4312186"/>
                </a:cubicBezTo>
                <a:cubicBezTo>
                  <a:pt x="6559512" y="4312186"/>
                  <a:pt x="6561374" y="4315909"/>
                  <a:pt x="6568822" y="4323356"/>
                </a:cubicBezTo>
                <a:lnTo>
                  <a:pt x="6557649" y="4334529"/>
                </a:lnTo>
                <a:cubicBezTo>
                  <a:pt x="6557649" y="4327081"/>
                  <a:pt x="6555788" y="4323356"/>
                  <a:pt x="6552064" y="4323356"/>
                </a:cubicBezTo>
                <a:cubicBezTo>
                  <a:pt x="6548340" y="4323356"/>
                  <a:pt x="6546478" y="4319632"/>
                  <a:pt x="6546478" y="4312186"/>
                </a:cubicBezTo>
                <a:cubicBezTo>
                  <a:pt x="6546478" y="4312186"/>
                  <a:pt x="6542755" y="4308461"/>
                  <a:pt x="6535307" y="4301013"/>
                </a:cubicBezTo>
                <a:cubicBezTo>
                  <a:pt x="6542755" y="4301013"/>
                  <a:pt x="6546478" y="4297290"/>
                  <a:pt x="6546478" y="4289842"/>
                </a:cubicBezTo>
                <a:cubicBezTo>
                  <a:pt x="6546478" y="4282395"/>
                  <a:pt x="6531582" y="4278672"/>
                  <a:pt x="6501792" y="4278672"/>
                </a:cubicBezTo>
                <a:cubicBezTo>
                  <a:pt x="6479450" y="4278672"/>
                  <a:pt x="6460830" y="4278672"/>
                  <a:pt x="6445934" y="4278672"/>
                </a:cubicBezTo>
                <a:lnTo>
                  <a:pt x="6423592" y="4278672"/>
                </a:lnTo>
                <a:cubicBezTo>
                  <a:pt x="6438486" y="4278672"/>
                  <a:pt x="6445934" y="4280533"/>
                  <a:pt x="6445934" y="4284256"/>
                </a:cubicBezTo>
                <a:cubicBezTo>
                  <a:pt x="6445934" y="4287981"/>
                  <a:pt x="6449659" y="4289842"/>
                  <a:pt x="6457106" y="4289842"/>
                </a:cubicBezTo>
                <a:lnTo>
                  <a:pt x="6445934" y="4301013"/>
                </a:lnTo>
                <a:lnTo>
                  <a:pt x="6401250" y="4289842"/>
                </a:lnTo>
                <a:lnTo>
                  <a:pt x="6401250" y="4278672"/>
                </a:lnTo>
                <a:lnTo>
                  <a:pt x="6390077" y="4256328"/>
                </a:lnTo>
                <a:cubicBezTo>
                  <a:pt x="6382630" y="4248881"/>
                  <a:pt x="6378906" y="4245156"/>
                  <a:pt x="6378906" y="4245156"/>
                </a:cubicBezTo>
                <a:lnTo>
                  <a:pt x="6334220" y="4245156"/>
                </a:lnTo>
                <a:lnTo>
                  <a:pt x="6311878" y="4256328"/>
                </a:lnTo>
                <a:lnTo>
                  <a:pt x="6323049" y="4256328"/>
                </a:lnTo>
                <a:cubicBezTo>
                  <a:pt x="6330496" y="4256328"/>
                  <a:pt x="6337944" y="4260051"/>
                  <a:pt x="6345392" y="4267499"/>
                </a:cubicBezTo>
                <a:lnTo>
                  <a:pt x="6345392" y="4278672"/>
                </a:lnTo>
                <a:cubicBezTo>
                  <a:pt x="6337944" y="4271224"/>
                  <a:pt x="6326772" y="4267499"/>
                  <a:pt x="6311878" y="4267499"/>
                </a:cubicBezTo>
                <a:cubicBezTo>
                  <a:pt x="6289535" y="4267499"/>
                  <a:pt x="6276501" y="4267499"/>
                  <a:pt x="6272778" y="4267499"/>
                </a:cubicBezTo>
                <a:cubicBezTo>
                  <a:pt x="6269054" y="4267499"/>
                  <a:pt x="6267192" y="4263775"/>
                  <a:pt x="6267192" y="4256328"/>
                </a:cubicBezTo>
                <a:cubicBezTo>
                  <a:pt x="6267192" y="4248881"/>
                  <a:pt x="6270915" y="4245156"/>
                  <a:pt x="6278363" y="4245156"/>
                </a:cubicBezTo>
                <a:cubicBezTo>
                  <a:pt x="6285811" y="4245156"/>
                  <a:pt x="6289535" y="4241433"/>
                  <a:pt x="6289535" y="4233985"/>
                </a:cubicBezTo>
                <a:lnTo>
                  <a:pt x="6300706" y="4233985"/>
                </a:lnTo>
                <a:cubicBezTo>
                  <a:pt x="6300706" y="4233985"/>
                  <a:pt x="6302568" y="4233985"/>
                  <a:pt x="6306292" y="4233985"/>
                </a:cubicBezTo>
                <a:cubicBezTo>
                  <a:pt x="6310015" y="4233985"/>
                  <a:pt x="6311878" y="4232124"/>
                  <a:pt x="6311878" y="4228399"/>
                </a:cubicBezTo>
                <a:cubicBezTo>
                  <a:pt x="6311878" y="4224676"/>
                  <a:pt x="6308154" y="4222813"/>
                  <a:pt x="6300706" y="4222813"/>
                </a:cubicBezTo>
                <a:cubicBezTo>
                  <a:pt x="6293258" y="4222813"/>
                  <a:pt x="6285811" y="4222813"/>
                  <a:pt x="6278363" y="4222813"/>
                </a:cubicBezTo>
                <a:cubicBezTo>
                  <a:pt x="6270915" y="4222813"/>
                  <a:pt x="6263469" y="4220951"/>
                  <a:pt x="6256021" y="4217228"/>
                </a:cubicBezTo>
                <a:cubicBezTo>
                  <a:pt x="6248572" y="4213504"/>
                  <a:pt x="6244849" y="4211642"/>
                  <a:pt x="6244849" y="4211642"/>
                </a:cubicBezTo>
                <a:cubicBezTo>
                  <a:pt x="6222506" y="4204194"/>
                  <a:pt x="6203887" y="4200471"/>
                  <a:pt x="6188991" y="4200471"/>
                </a:cubicBezTo>
                <a:lnTo>
                  <a:pt x="6177821" y="4200471"/>
                </a:lnTo>
                <a:lnTo>
                  <a:pt x="6211335" y="4222813"/>
                </a:lnTo>
                <a:cubicBezTo>
                  <a:pt x="6263469" y="4237710"/>
                  <a:pt x="6263469" y="4245156"/>
                  <a:pt x="6211335" y="4245156"/>
                </a:cubicBezTo>
                <a:cubicBezTo>
                  <a:pt x="6181544" y="4245156"/>
                  <a:pt x="6164787" y="4243294"/>
                  <a:pt x="6161064" y="4239571"/>
                </a:cubicBezTo>
                <a:cubicBezTo>
                  <a:pt x="6157339" y="4235847"/>
                  <a:pt x="6151753" y="4233985"/>
                  <a:pt x="6144305" y="4233985"/>
                </a:cubicBezTo>
                <a:cubicBezTo>
                  <a:pt x="6136857" y="4233985"/>
                  <a:pt x="6129411" y="4233985"/>
                  <a:pt x="6121963" y="4233985"/>
                </a:cubicBezTo>
                <a:cubicBezTo>
                  <a:pt x="6121963" y="4226537"/>
                  <a:pt x="6118239" y="4222813"/>
                  <a:pt x="6110791" y="4222813"/>
                </a:cubicBezTo>
                <a:cubicBezTo>
                  <a:pt x="6103343" y="4215367"/>
                  <a:pt x="6099620" y="4211642"/>
                  <a:pt x="6099620" y="4211642"/>
                </a:cubicBezTo>
                <a:lnTo>
                  <a:pt x="6032590" y="4200471"/>
                </a:lnTo>
                <a:cubicBezTo>
                  <a:pt x="6032590" y="4207917"/>
                  <a:pt x="6040038" y="4215367"/>
                  <a:pt x="6054934" y="4222813"/>
                </a:cubicBezTo>
                <a:lnTo>
                  <a:pt x="6066106" y="4233985"/>
                </a:lnTo>
                <a:cubicBezTo>
                  <a:pt x="6058658" y="4226537"/>
                  <a:pt x="6054934" y="4226537"/>
                  <a:pt x="6054934" y="4233985"/>
                </a:cubicBezTo>
                <a:cubicBezTo>
                  <a:pt x="6047486" y="4233985"/>
                  <a:pt x="6043763" y="4233985"/>
                  <a:pt x="6043763" y="4233985"/>
                </a:cubicBezTo>
                <a:lnTo>
                  <a:pt x="6021420" y="4222813"/>
                </a:lnTo>
                <a:lnTo>
                  <a:pt x="5987906" y="4222813"/>
                </a:lnTo>
                <a:cubicBezTo>
                  <a:pt x="5987906" y="4215367"/>
                  <a:pt x="5987906" y="4211642"/>
                  <a:pt x="5987906" y="4211642"/>
                </a:cubicBezTo>
                <a:cubicBezTo>
                  <a:pt x="5980458" y="4211642"/>
                  <a:pt x="5976733" y="4207917"/>
                  <a:pt x="5976733" y="4200471"/>
                </a:cubicBezTo>
                <a:lnTo>
                  <a:pt x="6010249" y="4211642"/>
                </a:lnTo>
                <a:cubicBezTo>
                  <a:pt x="6017697" y="4219090"/>
                  <a:pt x="6021420" y="4219090"/>
                  <a:pt x="6021420" y="4211642"/>
                </a:cubicBezTo>
                <a:cubicBezTo>
                  <a:pt x="6028867" y="4204194"/>
                  <a:pt x="6017697" y="4196746"/>
                  <a:pt x="5987906" y="4189299"/>
                </a:cubicBezTo>
                <a:cubicBezTo>
                  <a:pt x="5973010" y="4189299"/>
                  <a:pt x="5961839" y="4193023"/>
                  <a:pt x="5954392" y="4200471"/>
                </a:cubicBezTo>
                <a:lnTo>
                  <a:pt x="5943219" y="4200471"/>
                </a:lnTo>
                <a:lnTo>
                  <a:pt x="5920876" y="4200471"/>
                </a:lnTo>
                <a:cubicBezTo>
                  <a:pt x="5913428" y="4200471"/>
                  <a:pt x="5909705" y="4198610"/>
                  <a:pt x="5909705" y="4194885"/>
                </a:cubicBezTo>
                <a:cubicBezTo>
                  <a:pt x="5909705" y="4191160"/>
                  <a:pt x="5911567" y="4189299"/>
                  <a:pt x="5915291" y="4189299"/>
                </a:cubicBezTo>
                <a:cubicBezTo>
                  <a:pt x="5919014" y="4189299"/>
                  <a:pt x="5924601" y="4189299"/>
                  <a:pt x="5932048" y="4189299"/>
                </a:cubicBezTo>
                <a:cubicBezTo>
                  <a:pt x="5939496" y="4189299"/>
                  <a:pt x="5943219" y="4189299"/>
                  <a:pt x="5943219" y="4189299"/>
                </a:cubicBezTo>
                <a:cubicBezTo>
                  <a:pt x="5943219" y="4174403"/>
                  <a:pt x="5928324" y="4166955"/>
                  <a:pt x="5898534" y="4166955"/>
                </a:cubicBezTo>
                <a:lnTo>
                  <a:pt x="5853848" y="4166955"/>
                </a:lnTo>
                <a:cubicBezTo>
                  <a:pt x="5861296" y="4166955"/>
                  <a:pt x="5865019" y="4163232"/>
                  <a:pt x="5865019" y="4155785"/>
                </a:cubicBezTo>
                <a:lnTo>
                  <a:pt x="5831505" y="4166955"/>
                </a:lnTo>
                <a:lnTo>
                  <a:pt x="5831505" y="4155785"/>
                </a:lnTo>
                <a:cubicBezTo>
                  <a:pt x="5824057" y="4155785"/>
                  <a:pt x="5814748" y="4155785"/>
                  <a:pt x="5803577" y="4155785"/>
                </a:cubicBezTo>
                <a:cubicBezTo>
                  <a:pt x="5792404" y="4155785"/>
                  <a:pt x="5786818" y="4152060"/>
                  <a:pt x="5786818" y="4144614"/>
                </a:cubicBezTo>
                <a:cubicBezTo>
                  <a:pt x="5786818" y="4129718"/>
                  <a:pt x="5805438" y="4129718"/>
                  <a:pt x="5842675" y="4144614"/>
                </a:cubicBezTo>
                <a:cubicBezTo>
                  <a:pt x="5879914" y="4152060"/>
                  <a:pt x="5905982" y="4152060"/>
                  <a:pt x="5920876" y="4144614"/>
                </a:cubicBezTo>
                <a:cubicBezTo>
                  <a:pt x="5935771" y="4144614"/>
                  <a:pt x="5935771" y="4140889"/>
                  <a:pt x="5920876" y="4133441"/>
                </a:cubicBezTo>
                <a:cubicBezTo>
                  <a:pt x="5913428" y="4133441"/>
                  <a:pt x="5904119" y="4135303"/>
                  <a:pt x="5892948" y="4139028"/>
                </a:cubicBezTo>
                <a:cubicBezTo>
                  <a:pt x="5881776" y="4142752"/>
                  <a:pt x="5872466" y="4142752"/>
                  <a:pt x="5865019" y="4139028"/>
                </a:cubicBezTo>
                <a:cubicBezTo>
                  <a:pt x="5857571" y="4135303"/>
                  <a:pt x="5853848" y="4133441"/>
                  <a:pt x="5853848" y="4133441"/>
                </a:cubicBezTo>
                <a:cubicBezTo>
                  <a:pt x="5846400" y="4125994"/>
                  <a:pt x="5835228" y="4122270"/>
                  <a:pt x="5820334" y="4122270"/>
                </a:cubicBezTo>
                <a:cubicBezTo>
                  <a:pt x="5805438" y="4114823"/>
                  <a:pt x="5794266" y="4107375"/>
                  <a:pt x="5786818" y="4099927"/>
                </a:cubicBezTo>
                <a:cubicBezTo>
                  <a:pt x="5786818" y="4092480"/>
                  <a:pt x="5783095" y="4088756"/>
                  <a:pt x="5775647" y="4088756"/>
                </a:cubicBezTo>
                <a:lnTo>
                  <a:pt x="5764476" y="4088756"/>
                </a:lnTo>
                <a:cubicBezTo>
                  <a:pt x="5749581" y="4088756"/>
                  <a:pt x="5740272" y="4086895"/>
                  <a:pt x="5736547" y="4083170"/>
                </a:cubicBezTo>
                <a:cubicBezTo>
                  <a:pt x="5732824" y="4079446"/>
                  <a:pt x="5727238" y="4077584"/>
                  <a:pt x="5719790" y="4077584"/>
                </a:cubicBezTo>
                <a:cubicBezTo>
                  <a:pt x="5712342" y="4077584"/>
                  <a:pt x="5704895" y="4077584"/>
                  <a:pt x="5697447" y="4077584"/>
                </a:cubicBezTo>
                <a:cubicBezTo>
                  <a:pt x="5689999" y="4077584"/>
                  <a:pt x="5678828" y="4073861"/>
                  <a:pt x="5663933" y="4066413"/>
                </a:cubicBezTo>
                <a:cubicBezTo>
                  <a:pt x="5663933" y="4066413"/>
                  <a:pt x="5660210" y="4066413"/>
                  <a:pt x="5652762" y="4066413"/>
                </a:cubicBezTo>
                <a:cubicBezTo>
                  <a:pt x="5645314" y="4066413"/>
                  <a:pt x="5641590" y="4066413"/>
                  <a:pt x="5641590" y="4066413"/>
                </a:cubicBezTo>
                <a:cubicBezTo>
                  <a:pt x="5634142" y="4058965"/>
                  <a:pt x="5626694" y="4055241"/>
                  <a:pt x="5619246" y="4055241"/>
                </a:cubicBezTo>
                <a:cubicBezTo>
                  <a:pt x="5619246" y="4062689"/>
                  <a:pt x="5617385" y="4064552"/>
                  <a:pt x="5613662" y="4060827"/>
                </a:cubicBezTo>
                <a:cubicBezTo>
                  <a:pt x="5609937" y="4057102"/>
                  <a:pt x="5608075" y="4055241"/>
                  <a:pt x="5608075" y="4055241"/>
                </a:cubicBezTo>
                <a:cubicBezTo>
                  <a:pt x="5600628" y="4055241"/>
                  <a:pt x="5596905" y="4055241"/>
                  <a:pt x="5596905" y="4055241"/>
                </a:cubicBezTo>
                <a:cubicBezTo>
                  <a:pt x="5582009" y="4055241"/>
                  <a:pt x="5574561" y="4053379"/>
                  <a:pt x="5574561" y="4049656"/>
                </a:cubicBezTo>
                <a:cubicBezTo>
                  <a:pt x="5574561" y="4045932"/>
                  <a:pt x="5570837" y="4044070"/>
                  <a:pt x="5563389" y="4044070"/>
                </a:cubicBezTo>
                <a:lnTo>
                  <a:pt x="5496361" y="4021727"/>
                </a:lnTo>
                <a:cubicBezTo>
                  <a:pt x="5488913" y="4021727"/>
                  <a:pt x="5475879" y="4021727"/>
                  <a:pt x="5457261" y="4021727"/>
                </a:cubicBezTo>
                <a:cubicBezTo>
                  <a:pt x="5438641" y="4021727"/>
                  <a:pt x="5429331" y="4021727"/>
                  <a:pt x="5429331" y="4021727"/>
                </a:cubicBezTo>
                <a:lnTo>
                  <a:pt x="5418160" y="4021727"/>
                </a:lnTo>
                <a:cubicBezTo>
                  <a:pt x="5410713" y="4021727"/>
                  <a:pt x="5399540" y="4018004"/>
                  <a:pt x="5384646" y="4010556"/>
                </a:cubicBezTo>
                <a:cubicBezTo>
                  <a:pt x="5384646" y="4010556"/>
                  <a:pt x="5380922" y="4008694"/>
                  <a:pt x="5373474" y="4004970"/>
                </a:cubicBezTo>
                <a:cubicBezTo>
                  <a:pt x="5366027" y="4001245"/>
                  <a:pt x="5362303" y="3999384"/>
                  <a:pt x="5362303" y="3999384"/>
                </a:cubicBezTo>
                <a:lnTo>
                  <a:pt x="5339960" y="3988213"/>
                </a:lnTo>
                <a:cubicBezTo>
                  <a:pt x="5332512" y="3988213"/>
                  <a:pt x="5328789" y="3986351"/>
                  <a:pt x="5328789" y="3982627"/>
                </a:cubicBezTo>
                <a:cubicBezTo>
                  <a:pt x="5328789" y="3978903"/>
                  <a:pt x="5328789" y="3977042"/>
                  <a:pt x="5328789" y="3977042"/>
                </a:cubicBezTo>
                <a:cubicBezTo>
                  <a:pt x="5328789" y="3977042"/>
                  <a:pt x="5325065" y="3973317"/>
                  <a:pt x="5317617" y="3965870"/>
                </a:cubicBezTo>
                <a:lnTo>
                  <a:pt x="5295274" y="3954699"/>
                </a:lnTo>
                <a:cubicBezTo>
                  <a:pt x="5295274" y="3947251"/>
                  <a:pt x="5300860" y="3943526"/>
                  <a:pt x="5312032" y="3943526"/>
                </a:cubicBezTo>
                <a:cubicBezTo>
                  <a:pt x="5323203" y="3943526"/>
                  <a:pt x="5328789" y="3943526"/>
                  <a:pt x="5328789" y="3943526"/>
                </a:cubicBezTo>
                <a:cubicBezTo>
                  <a:pt x="5328789" y="3950974"/>
                  <a:pt x="5332512" y="3954699"/>
                  <a:pt x="5339960" y="3954699"/>
                </a:cubicBezTo>
                <a:cubicBezTo>
                  <a:pt x="5347408" y="3954699"/>
                  <a:pt x="5354855" y="3954699"/>
                  <a:pt x="5362303" y="3954699"/>
                </a:cubicBezTo>
                <a:lnTo>
                  <a:pt x="5395818" y="3954699"/>
                </a:lnTo>
                <a:lnTo>
                  <a:pt x="5373474" y="3943526"/>
                </a:lnTo>
                <a:cubicBezTo>
                  <a:pt x="5358580" y="3936080"/>
                  <a:pt x="5347408" y="3932355"/>
                  <a:pt x="5339960" y="3932355"/>
                </a:cubicBezTo>
                <a:lnTo>
                  <a:pt x="5339960" y="3921185"/>
                </a:lnTo>
                <a:lnTo>
                  <a:pt x="5295274" y="3921185"/>
                </a:lnTo>
                <a:cubicBezTo>
                  <a:pt x="5287826" y="3921185"/>
                  <a:pt x="5284103" y="3924908"/>
                  <a:pt x="5284103" y="3932355"/>
                </a:cubicBezTo>
                <a:cubicBezTo>
                  <a:pt x="5284103" y="3939803"/>
                  <a:pt x="5282241" y="3941665"/>
                  <a:pt x="5278517" y="3937942"/>
                </a:cubicBezTo>
                <a:cubicBezTo>
                  <a:pt x="5274793" y="3934217"/>
                  <a:pt x="5272932" y="3932355"/>
                  <a:pt x="5272932" y="3932355"/>
                </a:cubicBezTo>
                <a:cubicBezTo>
                  <a:pt x="5272932" y="3932355"/>
                  <a:pt x="5272932" y="3936080"/>
                  <a:pt x="5272932" y="3943526"/>
                </a:cubicBezTo>
                <a:cubicBezTo>
                  <a:pt x="5272932" y="3950974"/>
                  <a:pt x="5269207" y="3950974"/>
                  <a:pt x="5261760" y="3943526"/>
                </a:cubicBezTo>
                <a:lnTo>
                  <a:pt x="5228245" y="3932355"/>
                </a:lnTo>
                <a:cubicBezTo>
                  <a:pt x="5220798" y="3932355"/>
                  <a:pt x="5217075" y="3936080"/>
                  <a:pt x="5217075" y="3943526"/>
                </a:cubicBezTo>
                <a:cubicBezTo>
                  <a:pt x="5217075" y="3950974"/>
                  <a:pt x="5224522" y="3954699"/>
                  <a:pt x="5239416" y="3954699"/>
                </a:cubicBezTo>
                <a:cubicBezTo>
                  <a:pt x="5246864" y="3954699"/>
                  <a:pt x="5254312" y="3958422"/>
                  <a:pt x="5261760" y="3965870"/>
                </a:cubicBezTo>
                <a:cubicBezTo>
                  <a:pt x="5261760" y="3965870"/>
                  <a:pt x="5259898" y="3965870"/>
                  <a:pt x="5256175" y="3965870"/>
                </a:cubicBezTo>
                <a:cubicBezTo>
                  <a:pt x="5252450" y="3965870"/>
                  <a:pt x="5250589" y="3965870"/>
                  <a:pt x="5250589" y="3965870"/>
                </a:cubicBezTo>
                <a:cubicBezTo>
                  <a:pt x="5243141" y="3965870"/>
                  <a:pt x="5231969" y="3964008"/>
                  <a:pt x="5217075" y="3960283"/>
                </a:cubicBezTo>
                <a:cubicBezTo>
                  <a:pt x="5202179" y="3956560"/>
                  <a:pt x="5192868" y="3952837"/>
                  <a:pt x="5189145" y="3949112"/>
                </a:cubicBezTo>
                <a:cubicBezTo>
                  <a:pt x="5185422" y="3945388"/>
                  <a:pt x="5176111" y="3943526"/>
                  <a:pt x="5161217" y="3943526"/>
                </a:cubicBezTo>
                <a:lnTo>
                  <a:pt x="5150045" y="3932355"/>
                </a:lnTo>
                <a:cubicBezTo>
                  <a:pt x="5164940" y="3932355"/>
                  <a:pt x="5168665" y="3924908"/>
                  <a:pt x="5161217" y="3910012"/>
                </a:cubicBezTo>
                <a:cubicBezTo>
                  <a:pt x="5161217" y="3902565"/>
                  <a:pt x="5163079" y="3898841"/>
                  <a:pt x="5166802" y="3898841"/>
                </a:cubicBezTo>
                <a:cubicBezTo>
                  <a:pt x="5170527" y="3898841"/>
                  <a:pt x="5176111" y="3898841"/>
                  <a:pt x="5183559" y="3898841"/>
                </a:cubicBezTo>
                <a:lnTo>
                  <a:pt x="5194731" y="3887669"/>
                </a:lnTo>
                <a:cubicBezTo>
                  <a:pt x="5187284" y="3887669"/>
                  <a:pt x="5183559" y="3885807"/>
                  <a:pt x="5183559" y="3882084"/>
                </a:cubicBezTo>
                <a:cubicBezTo>
                  <a:pt x="5183559" y="3878360"/>
                  <a:pt x="5177974" y="3876498"/>
                  <a:pt x="5166802" y="3876498"/>
                </a:cubicBezTo>
                <a:cubicBezTo>
                  <a:pt x="5155631" y="3876498"/>
                  <a:pt x="5150045" y="3876498"/>
                  <a:pt x="5150045" y="3876498"/>
                </a:cubicBezTo>
                <a:cubicBezTo>
                  <a:pt x="5142597" y="3869050"/>
                  <a:pt x="5137013" y="3865326"/>
                  <a:pt x="5133288" y="3865326"/>
                </a:cubicBezTo>
                <a:cubicBezTo>
                  <a:pt x="5129563" y="3865326"/>
                  <a:pt x="5123979" y="3865326"/>
                  <a:pt x="5116531" y="3865326"/>
                </a:cubicBezTo>
                <a:cubicBezTo>
                  <a:pt x="5101635" y="3857880"/>
                  <a:pt x="5090463" y="3852293"/>
                  <a:pt x="5083017" y="3848569"/>
                </a:cubicBezTo>
                <a:cubicBezTo>
                  <a:pt x="5075569" y="3844846"/>
                  <a:pt x="5071844" y="3846707"/>
                  <a:pt x="5071844" y="3854155"/>
                </a:cubicBezTo>
                <a:cubicBezTo>
                  <a:pt x="5071844" y="3861603"/>
                  <a:pt x="5071844" y="3865326"/>
                  <a:pt x="5071844" y="3865326"/>
                </a:cubicBezTo>
                <a:lnTo>
                  <a:pt x="5083017" y="3876498"/>
                </a:lnTo>
                <a:cubicBezTo>
                  <a:pt x="5090463" y="3876498"/>
                  <a:pt x="5094188" y="3876498"/>
                  <a:pt x="5094188" y="3876498"/>
                </a:cubicBezTo>
                <a:lnTo>
                  <a:pt x="5105360" y="3887669"/>
                </a:lnTo>
                <a:lnTo>
                  <a:pt x="5105360" y="3898841"/>
                </a:lnTo>
                <a:lnTo>
                  <a:pt x="5071844" y="3887669"/>
                </a:lnTo>
                <a:lnTo>
                  <a:pt x="5049503" y="3876498"/>
                </a:lnTo>
                <a:lnTo>
                  <a:pt x="5071844" y="3876498"/>
                </a:lnTo>
                <a:lnTo>
                  <a:pt x="5049503" y="3865326"/>
                </a:lnTo>
                <a:cubicBezTo>
                  <a:pt x="5042055" y="3865326"/>
                  <a:pt x="5036469" y="3865326"/>
                  <a:pt x="5032745" y="3865326"/>
                </a:cubicBezTo>
                <a:cubicBezTo>
                  <a:pt x="5029021" y="3865326"/>
                  <a:pt x="5027160" y="3869050"/>
                  <a:pt x="5027160" y="3876498"/>
                </a:cubicBezTo>
                <a:lnTo>
                  <a:pt x="5015987" y="3887669"/>
                </a:lnTo>
                <a:lnTo>
                  <a:pt x="5071844" y="3898841"/>
                </a:lnTo>
                <a:cubicBezTo>
                  <a:pt x="5086740" y="3913737"/>
                  <a:pt x="5094188" y="3921185"/>
                  <a:pt x="5094188" y="3921185"/>
                </a:cubicBezTo>
                <a:lnTo>
                  <a:pt x="5038330" y="3910012"/>
                </a:lnTo>
                <a:cubicBezTo>
                  <a:pt x="5030883" y="3910012"/>
                  <a:pt x="5019712" y="3908151"/>
                  <a:pt x="5004816" y="3904426"/>
                </a:cubicBezTo>
                <a:cubicBezTo>
                  <a:pt x="4989921" y="3900703"/>
                  <a:pt x="4978749" y="3895117"/>
                  <a:pt x="4971302" y="3887669"/>
                </a:cubicBezTo>
                <a:lnTo>
                  <a:pt x="4960130" y="3876498"/>
                </a:lnTo>
                <a:cubicBezTo>
                  <a:pt x="4975025" y="3876498"/>
                  <a:pt x="4982474" y="3876498"/>
                  <a:pt x="4982474" y="3876498"/>
                </a:cubicBezTo>
                <a:cubicBezTo>
                  <a:pt x="4982474" y="3869050"/>
                  <a:pt x="4980612" y="3863464"/>
                  <a:pt x="4976887" y="3859741"/>
                </a:cubicBezTo>
                <a:cubicBezTo>
                  <a:pt x="4973164" y="3856017"/>
                  <a:pt x="4975025" y="3854155"/>
                  <a:pt x="4982474" y="3854155"/>
                </a:cubicBezTo>
                <a:lnTo>
                  <a:pt x="4960130" y="3854155"/>
                </a:lnTo>
                <a:cubicBezTo>
                  <a:pt x="4952684" y="3854155"/>
                  <a:pt x="4947097" y="3852293"/>
                  <a:pt x="4943373" y="3848569"/>
                </a:cubicBezTo>
                <a:cubicBezTo>
                  <a:pt x="4939650" y="3844846"/>
                  <a:pt x="4937787" y="3842984"/>
                  <a:pt x="4937787" y="3842984"/>
                </a:cubicBezTo>
                <a:lnTo>
                  <a:pt x="4948959" y="3842984"/>
                </a:lnTo>
                <a:cubicBezTo>
                  <a:pt x="4948959" y="3835536"/>
                  <a:pt x="4945234" y="3831812"/>
                  <a:pt x="4937787" y="3831812"/>
                </a:cubicBezTo>
                <a:cubicBezTo>
                  <a:pt x="4930340" y="3831812"/>
                  <a:pt x="4922892" y="3835536"/>
                  <a:pt x="4915445" y="3842984"/>
                </a:cubicBezTo>
                <a:cubicBezTo>
                  <a:pt x="4915445" y="3842984"/>
                  <a:pt x="4911720" y="3842984"/>
                  <a:pt x="4904273" y="3842984"/>
                </a:cubicBezTo>
                <a:cubicBezTo>
                  <a:pt x="4896826" y="3835536"/>
                  <a:pt x="4893102" y="3835536"/>
                  <a:pt x="4893102" y="3842984"/>
                </a:cubicBezTo>
                <a:lnTo>
                  <a:pt x="4904273" y="3854155"/>
                </a:lnTo>
                <a:lnTo>
                  <a:pt x="4915445" y="3865326"/>
                </a:lnTo>
                <a:lnTo>
                  <a:pt x="4881929" y="3854155"/>
                </a:lnTo>
                <a:lnTo>
                  <a:pt x="4870759" y="3854155"/>
                </a:lnTo>
                <a:cubicBezTo>
                  <a:pt x="4870759" y="3861603"/>
                  <a:pt x="4868897" y="3865326"/>
                  <a:pt x="4865172" y="3865326"/>
                </a:cubicBezTo>
                <a:cubicBezTo>
                  <a:pt x="4861449" y="3865326"/>
                  <a:pt x="4859588" y="3867189"/>
                  <a:pt x="4859588" y="3870912"/>
                </a:cubicBezTo>
                <a:cubicBezTo>
                  <a:pt x="4859588" y="3874637"/>
                  <a:pt x="4848416" y="3876498"/>
                  <a:pt x="4826072" y="3876498"/>
                </a:cubicBezTo>
                <a:cubicBezTo>
                  <a:pt x="4818626" y="3876498"/>
                  <a:pt x="4809315" y="3876498"/>
                  <a:pt x="4798144" y="3876498"/>
                </a:cubicBezTo>
                <a:cubicBezTo>
                  <a:pt x="4786972" y="3876498"/>
                  <a:pt x="4781387" y="3876498"/>
                  <a:pt x="4781387" y="3876498"/>
                </a:cubicBezTo>
                <a:cubicBezTo>
                  <a:pt x="4751596" y="3861603"/>
                  <a:pt x="4729253" y="3854155"/>
                  <a:pt x="4714358" y="3854155"/>
                </a:cubicBezTo>
                <a:cubicBezTo>
                  <a:pt x="4714358" y="3854155"/>
                  <a:pt x="4706911" y="3850430"/>
                  <a:pt x="4692016" y="3842984"/>
                </a:cubicBezTo>
                <a:cubicBezTo>
                  <a:pt x="4692016" y="3842984"/>
                  <a:pt x="4688291" y="3841123"/>
                  <a:pt x="4680844" y="3837398"/>
                </a:cubicBezTo>
                <a:cubicBezTo>
                  <a:pt x="4673396" y="3833673"/>
                  <a:pt x="4669673" y="3831812"/>
                  <a:pt x="4669673" y="3831812"/>
                </a:cubicBezTo>
                <a:lnTo>
                  <a:pt x="4647329" y="3831812"/>
                </a:lnTo>
                <a:lnTo>
                  <a:pt x="4624987" y="3820641"/>
                </a:lnTo>
                <a:cubicBezTo>
                  <a:pt x="4602643" y="3820641"/>
                  <a:pt x="4580300" y="3813193"/>
                  <a:pt x="4557958" y="3798298"/>
                </a:cubicBezTo>
                <a:lnTo>
                  <a:pt x="4569129" y="3798298"/>
                </a:lnTo>
                <a:lnTo>
                  <a:pt x="4591472" y="3798298"/>
                </a:lnTo>
                <a:lnTo>
                  <a:pt x="4569129" y="3787127"/>
                </a:lnTo>
                <a:cubicBezTo>
                  <a:pt x="4561681" y="3779679"/>
                  <a:pt x="4554234" y="3775954"/>
                  <a:pt x="4546786" y="3775954"/>
                </a:cubicBezTo>
                <a:lnTo>
                  <a:pt x="4502101" y="3753611"/>
                </a:lnTo>
                <a:cubicBezTo>
                  <a:pt x="4502101" y="3753611"/>
                  <a:pt x="4511410" y="3755473"/>
                  <a:pt x="4530029" y="3759197"/>
                </a:cubicBezTo>
                <a:cubicBezTo>
                  <a:pt x="4548647" y="3762922"/>
                  <a:pt x="4561681" y="3761059"/>
                  <a:pt x="4569129" y="3753611"/>
                </a:cubicBezTo>
                <a:cubicBezTo>
                  <a:pt x="4606368" y="3738716"/>
                  <a:pt x="4623125" y="3723822"/>
                  <a:pt x="4619401" y="3708926"/>
                </a:cubicBezTo>
                <a:cubicBezTo>
                  <a:pt x="4615677" y="3694031"/>
                  <a:pt x="4584024" y="3682859"/>
                  <a:pt x="4524443" y="3675412"/>
                </a:cubicBezTo>
                <a:cubicBezTo>
                  <a:pt x="4509548" y="3667965"/>
                  <a:pt x="4498376" y="3664240"/>
                  <a:pt x="4490929" y="3664240"/>
                </a:cubicBezTo>
                <a:cubicBezTo>
                  <a:pt x="4483481" y="3664240"/>
                  <a:pt x="4474171" y="3662378"/>
                  <a:pt x="4463001" y="3658654"/>
                </a:cubicBezTo>
                <a:cubicBezTo>
                  <a:pt x="4451828" y="3654931"/>
                  <a:pt x="4442519" y="3653069"/>
                  <a:pt x="4435071" y="3653069"/>
                </a:cubicBezTo>
                <a:lnTo>
                  <a:pt x="4412728" y="3641897"/>
                </a:lnTo>
                <a:lnTo>
                  <a:pt x="4368043" y="3630726"/>
                </a:lnTo>
                <a:cubicBezTo>
                  <a:pt x="4368043" y="3630726"/>
                  <a:pt x="4366182" y="3628864"/>
                  <a:pt x="4362457" y="3625140"/>
                </a:cubicBezTo>
                <a:cubicBezTo>
                  <a:pt x="4358732" y="3621417"/>
                  <a:pt x="4356871" y="3619555"/>
                  <a:pt x="4356871" y="3619555"/>
                </a:cubicBezTo>
                <a:cubicBezTo>
                  <a:pt x="4349424" y="3619555"/>
                  <a:pt x="4343838" y="3617692"/>
                  <a:pt x="4340114" y="3613969"/>
                </a:cubicBezTo>
                <a:cubicBezTo>
                  <a:pt x="4336391" y="3610244"/>
                  <a:pt x="4330804" y="3608383"/>
                  <a:pt x="4323357" y="3608383"/>
                </a:cubicBezTo>
                <a:cubicBezTo>
                  <a:pt x="4315909" y="3608383"/>
                  <a:pt x="4302875" y="3604658"/>
                  <a:pt x="4284256" y="3597212"/>
                </a:cubicBezTo>
                <a:cubicBezTo>
                  <a:pt x="4265638" y="3589764"/>
                  <a:pt x="4245156" y="3578593"/>
                  <a:pt x="4222813" y="3563698"/>
                </a:cubicBezTo>
                <a:cubicBezTo>
                  <a:pt x="4215367" y="3563698"/>
                  <a:pt x="4209781" y="3563698"/>
                  <a:pt x="4206056" y="3563698"/>
                </a:cubicBezTo>
                <a:cubicBezTo>
                  <a:pt x="4202333" y="3563698"/>
                  <a:pt x="4198610" y="3563698"/>
                  <a:pt x="4194885" y="3563698"/>
                </a:cubicBezTo>
                <a:cubicBezTo>
                  <a:pt x="4191160" y="3563698"/>
                  <a:pt x="4187438" y="3563698"/>
                  <a:pt x="4183714" y="3563698"/>
                </a:cubicBezTo>
                <a:cubicBezTo>
                  <a:pt x="4179989" y="3563698"/>
                  <a:pt x="4178128" y="3559973"/>
                  <a:pt x="4178128" y="3552525"/>
                </a:cubicBezTo>
                <a:cubicBezTo>
                  <a:pt x="4170680" y="3552525"/>
                  <a:pt x="4159509" y="3548801"/>
                  <a:pt x="4144614" y="3541355"/>
                </a:cubicBezTo>
                <a:cubicBezTo>
                  <a:pt x="4137167" y="3541355"/>
                  <a:pt x="4129718" y="3541355"/>
                  <a:pt x="4122271" y="3541355"/>
                </a:cubicBezTo>
                <a:cubicBezTo>
                  <a:pt x="4114823" y="3541355"/>
                  <a:pt x="4107376" y="3537630"/>
                  <a:pt x="4099927" y="3530182"/>
                </a:cubicBezTo>
                <a:lnTo>
                  <a:pt x="4066413" y="3530182"/>
                </a:lnTo>
                <a:cubicBezTo>
                  <a:pt x="4066413" y="3530182"/>
                  <a:pt x="4066413" y="3533907"/>
                  <a:pt x="4066413" y="3541355"/>
                </a:cubicBezTo>
                <a:lnTo>
                  <a:pt x="4111098" y="3563698"/>
                </a:lnTo>
                <a:cubicBezTo>
                  <a:pt x="4125995" y="3563698"/>
                  <a:pt x="4133442" y="3563698"/>
                  <a:pt x="4133442" y="3563698"/>
                </a:cubicBezTo>
                <a:cubicBezTo>
                  <a:pt x="4133442" y="3563698"/>
                  <a:pt x="4135305" y="3565559"/>
                  <a:pt x="4139028" y="3569282"/>
                </a:cubicBezTo>
                <a:cubicBezTo>
                  <a:pt x="4142753" y="3573007"/>
                  <a:pt x="4144614" y="3574869"/>
                  <a:pt x="4144614" y="3574869"/>
                </a:cubicBezTo>
                <a:lnTo>
                  <a:pt x="4155785" y="3597212"/>
                </a:lnTo>
                <a:lnTo>
                  <a:pt x="4133442" y="3597212"/>
                </a:lnTo>
                <a:cubicBezTo>
                  <a:pt x="4125995" y="3597212"/>
                  <a:pt x="4124132" y="3593487"/>
                  <a:pt x="4127857" y="3586039"/>
                </a:cubicBezTo>
                <a:cubicBezTo>
                  <a:pt x="4131581" y="3578593"/>
                  <a:pt x="4122271" y="3574869"/>
                  <a:pt x="4099927" y="3574869"/>
                </a:cubicBezTo>
                <a:lnTo>
                  <a:pt x="4055241" y="3563698"/>
                </a:lnTo>
                <a:lnTo>
                  <a:pt x="4032899" y="3552525"/>
                </a:lnTo>
                <a:lnTo>
                  <a:pt x="3932356" y="3519011"/>
                </a:lnTo>
                <a:cubicBezTo>
                  <a:pt x="3924908" y="3511564"/>
                  <a:pt x="3919322" y="3509702"/>
                  <a:pt x="3915599" y="3513425"/>
                </a:cubicBezTo>
                <a:cubicBezTo>
                  <a:pt x="3911874" y="3517150"/>
                  <a:pt x="3908151" y="3519011"/>
                  <a:pt x="3904426" y="3519011"/>
                </a:cubicBezTo>
                <a:cubicBezTo>
                  <a:pt x="3900703" y="3519011"/>
                  <a:pt x="3898842" y="3515287"/>
                  <a:pt x="3898842" y="3507839"/>
                </a:cubicBezTo>
                <a:lnTo>
                  <a:pt x="3887669" y="3496668"/>
                </a:lnTo>
                <a:cubicBezTo>
                  <a:pt x="3887669" y="3496668"/>
                  <a:pt x="3887669" y="3500393"/>
                  <a:pt x="3887669" y="3507839"/>
                </a:cubicBezTo>
                <a:cubicBezTo>
                  <a:pt x="3887669" y="3515287"/>
                  <a:pt x="3872774" y="3511564"/>
                  <a:pt x="3842984" y="3496668"/>
                </a:cubicBezTo>
                <a:lnTo>
                  <a:pt x="3809471" y="3485497"/>
                </a:lnTo>
                <a:cubicBezTo>
                  <a:pt x="3809471" y="3485497"/>
                  <a:pt x="3805746" y="3485497"/>
                  <a:pt x="3798299" y="3485497"/>
                </a:cubicBezTo>
                <a:cubicBezTo>
                  <a:pt x="3790850" y="3485497"/>
                  <a:pt x="3787127" y="3485497"/>
                  <a:pt x="3787127" y="3485497"/>
                </a:cubicBezTo>
                <a:lnTo>
                  <a:pt x="3775955" y="3474325"/>
                </a:lnTo>
                <a:cubicBezTo>
                  <a:pt x="3783402" y="3474325"/>
                  <a:pt x="3787127" y="3472463"/>
                  <a:pt x="3787127" y="3468740"/>
                </a:cubicBezTo>
                <a:cubicBezTo>
                  <a:pt x="3787127" y="3465016"/>
                  <a:pt x="3783402" y="3463154"/>
                  <a:pt x="3775955" y="3463154"/>
                </a:cubicBezTo>
                <a:cubicBezTo>
                  <a:pt x="3746165" y="3470602"/>
                  <a:pt x="3731270" y="3466879"/>
                  <a:pt x="3731270" y="3451982"/>
                </a:cubicBezTo>
                <a:cubicBezTo>
                  <a:pt x="3723823" y="3444535"/>
                  <a:pt x="3716374" y="3440811"/>
                  <a:pt x="3708927" y="3440811"/>
                </a:cubicBezTo>
                <a:lnTo>
                  <a:pt x="3686583" y="3429640"/>
                </a:lnTo>
                <a:lnTo>
                  <a:pt x="3697754" y="3429640"/>
                </a:lnTo>
                <a:lnTo>
                  <a:pt x="3731270" y="3429640"/>
                </a:lnTo>
                <a:lnTo>
                  <a:pt x="3720098" y="3418468"/>
                </a:lnTo>
                <a:cubicBezTo>
                  <a:pt x="3727545" y="3418468"/>
                  <a:pt x="3721959" y="3414745"/>
                  <a:pt x="3703340" y="3407297"/>
                </a:cubicBezTo>
                <a:cubicBezTo>
                  <a:pt x="3684722" y="3399849"/>
                  <a:pt x="3666102" y="3394263"/>
                  <a:pt x="3647483" y="3390540"/>
                </a:cubicBezTo>
                <a:cubicBezTo>
                  <a:pt x="3628864" y="3386815"/>
                  <a:pt x="3619555" y="3384954"/>
                  <a:pt x="3619555" y="3384954"/>
                </a:cubicBezTo>
                <a:lnTo>
                  <a:pt x="3630726" y="3396124"/>
                </a:lnTo>
                <a:cubicBezTo>
                  <a:pt x="3638174" y="3396124"/>
                  <a:pt x="3641897" y="3397986"/>
                  <a:pt x="3641897" y="3401711"/>
                </a:cubicBezTo>
                <a:cubicBezTo>
                  <a:pt x="3641897" y="3405435"/>
                  <a:pt x="3641897" y="3407297"/>
                  <a:pt x="3641897" y="3407297"/>
                </a:cubicBezTo>
                <a:lnTo>
                  <a:pt x="3653069" y="3418468"/>
                </a:lnTo>
                <a:cubicBezTo>
                  <a:pt x="3645621" y="3418468"/>
                  <a:pt x="3641897" y="3418468"/>
                  <a:pt x="3641897" y="3418468"/>
                </a:cubicBezTo>
                <a:lnTo>
                  <a:pt x="3563696" y="3418468"/>
                </a:lnTo>
                <a:cubicBezTo>
                  <a:pt x="3563696" y="3418468"/>
                  <a:pt x="3552526" y="3414745"/>
                  <a:pt x="3530182" y="3407297"/>
                </a:cubicBezTo>
                <a:cubicBezTo>
                  <a:pt x="3515287" y="3407297"/>
                  <a:pt x="3502254" y="3405435"/>
                  <a:pt x="3491082" y="3401711"/>
                </a:cubicBezTo>
                <a:cubicBezTo>
                  <a:pt x="3479911" y="3397986"/>
                  <a:pt x="3472463" y="3396124"/>
                  <a:pt x="3468740" y="3396124"/>
                </a:cubicBezTo>
                <a:cubicBezTo>
                  <a:pt x="3465016" y="3396124"/>
                  <a:pt x="3455706" y="3394263"/>
                  <a:pt x="3440812" y="3390540"/>
                </a:cubicBezTo>
                <a:cubicBezTo>
                  <a:pt x="3425916" y="3386815"/>
                  <a:pt x="3411021" y="3384954"/>
                  <a:pt x="3396125" y="3384954"/>
                </a:cubicBezTo>
                <a:cubicBezTo>
                  <a:pt x="3366336" y="3377506"/>
                  <a:pt x="3347715" y="3370058"/>
                  <a:pt x="3340267" y="3362610"/>
                </a:cubicBezTo>
                <a:cubicBezTo>
                  <a:pt x="3332821" y="3355163"/>
                  <a:pt x="3323510" y="3351440"/>
                  <a:pt x="3312340" y="3351440"/>
                </a:cubicBezTo>
                <a:cubicBezTo>
                  <a:pt x="3301168" y="3351440"/>
                  <a:pt x="3288135" y="3351440"/>
                  <a:pt x="3273239" y="3351440"/>
                </a:cubicBezTo>
                <a:cubicBezTo>
                  <a:pt x="3243450" y="3336544"/>
                  <a:pt x="3228553" y="3336544"/>
                  <a:pt x="3228553" y="3351440"/>
                </a:cubicBezTo>
                <a:cubicBezTo>
                  <a:pt x="3221107" y="3351440"/>
                  <a:pt x="3211796" y="3347715"/>
                  <a:pt x="3200625" y="3340267"/>
                </a:cubicBezTo>
                <a:cubicBezTo>
                  <a:pt x="3189454" y="3332821"/>
                  <a:pt x="3183868" y="3330958"/>
                  <a:pt x="3183868" y="3334682"/>
                </a:cubicBezTo>
                <a:cubicBezTo>
                  <a:pt x="3183868" y="3338406"/>
                  <a:pt x="3178282" y="3336544"/>
                  <a:pt x="3167111" y="3329096"/>
                </a:cubicBezTo>
                <a:cubicBezTo>
                  <a:pt x="3155938" y="3321649"/>
                  <a:pt x="3146629" y="3321649"/>
                  <a:pt x="3139181" y="3329096"/>
                </a:cubicBezTo>
                <a:cubicBezTo>
                  <a:pt x="3109392" y="3329096"/>
                  <a:pt x="3090772" y="3317925"/>
                  <a:pt x="3083324" y="3295582"/>
                </a:cubicBezTo>
                <a:cubicBezTo>
                  <a:pt x="3083324" y="3288135"/>
                  <a:pt x="3083324" y="3284410"/>
                  <a:pt x="3083324" y="3284410"/>
                </a:cubicBezTo>
                <a:cubicBezTo>
                  <a:pt x="3083324" y="3276964"/>
                  <a:pt x="3081463" y="3273239"/>
                  <a:pt x="3077738" y="3273239"/>
                </a:cubicBezTo>
                <a:cubicBezTo>
                  <a:pt x="3074015" y="3273239"/>
                  <a:pt x="3068429" y="3273239"/>
                  <a:pt x="3060981" y="3273239"/>
                </a:cubicBezTo>
                <a:cubicBezTo>
                  <a:pt x="3053535" y="3273239"/>
                  <a:pt x="3047949" y="3269514"/>
                  <a:pt x="3044224" y="3262068"/>
                </a:cubicBezTo>
                <a:cubicBezTo>
                  <a:pt x="3040501" y="3254620"/>
                  <a:pt x="3023744" y="3250896"/>
                  <a:pt x="2993953" y="3250896"/>
                </a:cubicBezTo>
                <a:lnTo>
                  <a:pt x="2949268" y="3239725"/>
                </a:lnTo>
                <a:lnTo>
                  <a:pt x="2960439" y="3228553"/>
                </a:lnTo>
                <a:cubicBezTo>
                  <a:pt x="2975334" y="3236000"/>
                  <a:pt x="2986505" y="3237863"/>
                  <a:pt x="2993953" y="3234139"/>
                </a:cubicBezTo>
                <a:cubicBezTo>
                  <a:pt x="3001401" y="3230414"/>
                  <a:pt x="3008849" y="3228553"/>
                  <a:pt x="3016296" y="3228553"/>
                </a:cubicBezTo>
                <a:lnTo>
                  <a:pt x="3038638" y="3228553"/>
                </a:lnTo>
                <a:lnTo>
                  <a:pt x="3049810" y="3228553"/>
                </a:lnTo>
                <a:lnTo>
                  <a:pt x="3060981" y="3239725"/>
                </a:lnTo>
                <a:cubicBezTo>
                  <a:pt x="3068429" y="3239725"/>
                  <a:pt x="3075876" y="3239725"/>
                  <a:pt x="3083324" y="3239725"/>
                </a:cubicBezTo>
                <a:cubicBezTo>
                  <a:pt x="3105667" y="3239725"/>
                  <a:pt x="3116838" y="3243448"/>
                  <a:pt x="3116838" y="3250896"/>
                </a:cubicBezTo>
                <a:cubicBezTo>
                  <a:pt x="3116838" y="3258344"/>
                  <a:pt x="3124286" y="3262068"/>
                  <a:pt x="3139181" y="3262068"/>
                </a:cubicBezTo>
                <a:lnTo>
                  <a:pt x="3139181" y="3250896"/>
                </a:lnTo>
                <a:lnTo>
                  <a:pt x="3139181" y="3239725"/>
                </a:lnTo>
                <a:cubicBezTo>
                  <a:pt x="3139181" y="3239725"/>
                  <a:pt x="3135458" y="3237863"/>
                  <a:pt x="3128011" y="3234139"/>
                </a:cubicBezTo>
                <a:cubicBezTo>
                  <a:pt x="3120563" y="3230414"/>
                  <a:pt x="3111254" y="3230414"/>
                  <a:pt x="3100081" y="3234139"/>
                </a:cubicBezTo>
                <a:cubicBezTo>
                  <a:pt x="3088910" y="3237863"/>
                  <a:pt x="3083324" y="3236000"/>
                  <a:pt x="3083324" y="3228553"/>
                </a:cubicBezTo>
                <a:cubicBezTo>
                  <a:pt x="3083324" y="3228553"/>
                  <a:pt x="3083324" y="3226691"/>
                  <a:pt x="3083324" y="3222968"/>
                </a:cubicBezTo>
                <a:cubicBezTo>
                  <a:pt x="3083324" y="3219243"/>
                  <a:pt x="3079601" y="3217382"/>
                  <a:pt x="3072153" y="3217382"/>
                </a:cubicBezTo>
                <a:cubicBezTo>
                  <a:pt x="3064706" y="3217382"/>
                  <a:pt x="3057259" y="3215520"/>
                  <a:pt x="3049810" y="3211796"/>
                </a:cubicBezTo>
                <a:cubicBezTo>
                  <a:pt x="3042362" y="3208072"/>
                  <a:pt x="3034915" y="3206211"/>
                  <a:pt x="3027468" y="3206211"/>
                </a:cubicBezTo>
                <a:cubicBezTo>
                  <a:pt x="3005124" y="3198763"/>
                  <a:pt x="2990228" y="3191314"/>
                  <a:pt x="2982780" y="3183868"/>
                </a:cubicBezTo>
                <a:cubicBezTo>
                  <a:pt x="2975334" y="3183868"/>
                  <a:pt x="2967886" y="3183868"/>
                  <a:pt x="2960439" y="3183868"/>
                </a:cubicBezTo>
                <a:cubicBezTo>
                  <a:pt x="2952992" y="3183868"/>
                  <a:pt x="2945543" y="3183868"/>
                  <a:pt x="2938096" y="3183868"/>
                </a:cubicBezTo>
                <a:lnTo>
                  <a:pt x="2926925" y="3183868"/>
                </a:lnTo>
                <a:cubicBezTo>
                  <a:pt x="2934371" y="3183868"/>
                  <a:pt x="2939957" y="3187591"/>
                  <a:pt x="2943682" y="3195039"/>
                </a:cubicBezTo>
                <a:cubicBezTo>
                  <a:pt x="2947406" y="3202486"/>
                  <a:pt x="2949268" y="3206211"/>
                  <a:pt x="2949268" y="3206211"/>
                </a:cubicBezTo>
                <a:lnTo>
                  <a:pt x="2949268" y="3228553"/>
                </a:lnTo>
                <a:cubicBezTo>
                  <a:pt x="2941820" y="3228553"/>
                  <a:pt x="2938096" y="3228553"/>
                  <a:pt x="2938096" y="3228553"/>
                </a:cubicBezTo>
                <a:cubicBezTo>
                  <a:pt x="2938096" y="3228553"/>
                  <a:pt x="2938096" y="3224829"/>
                  <a:pt x="2938096" y="3217382"/>
                </a:cubicBezTo>
                <a:cubicBezTo>
                  <a:pt x="2938096" y="3209934"/>
                  <a:pt x="2934371" y="3206211"/>
                  <a:pt x="2926925" y="3206211"/>
                </a:cubicBezTo>
                <a:cubicBezTo>
                  <a:pt x="2919476" y="3206211"/>
                  <a:pt x="2915752" y="3209934"/>
                  <a:pt x="2915752" y="3217382"/>
                </a:cubicBezTo>
                <a:lnTo>
                  <a:pt x="2893410" y="3228553"/>
                </a:lnTo>
                <a:lnTo>
                  <a:pt x="2882238" y="3228553"/>
                </a:lnTo>
                <a:cubicBezTo>
                  <a:pt x="2882238" y="3228553"/>
                  <a:pt x="2878514" y="3226691"/>
                  <a:pt x="2871066" y="3222968"/>
                </a:cubicBezTo>
                <a:cubicBezTo>
                  <a:pt x="2863620" y="3219243"/>
                  <a:pt x="2856172" y="3217382"/>
                  <a:pt x="2848724" y="3217382"/>
                </a:cubicBezTo>
                <a:cubicBezTo>
                  <a:pt x="2841276" y="3209934"/>
                  <a:pt x="2830104" y="3206211"/>
                  <a:pt x="2815209" y="3206211"/>
                </a:cubicBezTo>
                <a:cubicBezTo>
                  <a:pt x="2800315" y="3206211"/>
                  <a:pt x="2789142" y="3202486"/>
                  <a:pt x="2781695" y="3195039"/>
                </a:cubicBezTo>
                <a:cubicBezTo>
                  <a:pt x="2781695" y="3195039"/>
                  <a:pt x="2777971" y="3195039"/>
                  <a:pt x="2770524" y="3195039"/>
                </a:cubicBezTo>
                <a:cubicBezTo>
                  <a:pt x="2763076" y="3195039"/>
                  <a:pt x="2755628" y="3191314"/>
                  <a:pt x="2748180" y="3183868"/>
                </a:cubicBezTo>
                <a:cubicBezTo>
                  <a:pt x="2733285" y="3183868"/>
                  <a:pt x="2723976" y="3182006"/>
                  <a:pt x="2720251" y="3178282"/>
                </a:cubicBezTo>
                <a:cubicBezTo>
                  <a:pt x="2716528" y="3174557"/>
                  <a:pt x="2703494" y="3172695"/>
                  <a:pt x="2681152" y="3172695"/>
                </a:cubicBezTo>
                <a:cubicBezTo>
                  <a:pt x="2681152" y="3172695"/>
                  <a:pt x="2677428" y="3172695"/>
                  <a:pt x="2669981" y="3172695"/>
                </a:cubicBezTo>
                <a:cubicBezTo>
                  <a:pt x="2662532" y="3172695"/>
                  <a:pt x="2658809" y="3168972"/>
                  <a:pt x="2658809" y="3161524"/>
                </a:cubicBezTo>
                <a:lnTo>
                  <a:pt x="2636466" y="3172695"/>
                </a:lnTo>
                <a:cubicBezTo>
                  <a:pt x="2636466" y="3165249"/>
                  <a:pt x="2632743" y="3165249"/>
                  <a:pt x="2625296" y="3172695"/>
                </a:cubicBezTo>
                <a:lnTo>
                  <a:pt x="2625296" y="3183868"/>
                </a:lnTo>
                <a:lnTo>
                  <a:pt x="2614123" y="3195039"/>
                </a:lnTo>
                <a:lnTo>
                  <a:pt x="2602952" y="3172695"/>
                </a:lnTo>
                <a:cubicBezTo>
                  <a:pt x="2617847" y="3172695"/>
                  <a:pt x="2621571" y="3165249"/>
                  <a:pt x="2614123" y="3150352"/>
                </a:cubicBezTo>
                <a:cubicBezTo>
                  <a:pt x="2606675" y="3142906"/>
                  <a:pt x="2599227" y="3141043"/>
                  <a:pt x="2591781" y="3144767"/>
                </a:cubicBezTo>
                <a:cubicBezTo>
                  <a:pt x="2584333" y="3148491"/>
                  <a:pt x="2576886" y="3144767"/>
                  <a:pt x="2569439" y="3133595"/>
                </a:cubicBezTo>
                <a:cubicBezTo>
                  <a:pt x="2561990" y="3122424"/>
                  <a:pt x="2558265" y="3113115"/>
                  <a:pt x="2558265" y="3105667"/>
                </a:cubicBezTo>
                <a:cubicBezTo>
                  <a:pt x="2565714" y="3105667"/>
                  <a:pt x="2569439" y="3101943"/>
                  <a:pt x="2569439" y="3094495"/>
                </a:cubicBezTo>
                <a:lnTo>
                  <a:pt x="2547095" y="3094495"/>
                </a:lnTo>
                <a:cubicBezTo>
                  <a:pt x="2547095" y="3101943"/>
                  <a:pt x="2545234" y="3105667"/>
                  <a:pt x="2541509" y="3105667"/>
                </a:cubicBezTo>
                <a:cubicBezTo>
                  <a:pt x="2537785" y="3105667"/>
                  <a:pt x="2528476" y="3105667"/>
                  <a:pt x="2513581" y="3105667"/>
                </a:cubicBezTo>
                <a:cubicBezTo>
                  <a:pt x="2506133" y="3105667"/>
                  <a:pt x="2498685" y="3105667"/>
                  <a:pt x="2491238" y="3105667"/>
                </a:cubicBezTo>
                <a:cubicBezTo>
                  <a:pt x="2498685" y="3105667"/>
                  <a:pt x="2502408" y="3109392"/>
                  <a:pt x="2502408" y="3116838"/>
                </a:cubicBezTo>
                <a:lnTo>
                  <a:pt x="2513581" y="3128010"/>
                </a:lnTo>
                <a:cubicBezTo>
                  <a:pt x="2528476" y="3128010"/>
                  <a:pt x="2532199" y="3135457"/>
                  <a:pt x="2524751" y="3150352"/>
                </a:cubicBezTo>
                <a:cubicBezTo>
                  <a:pt x="2517304" y="3157800"/>
                  <a:pt x="2498685" y="3157800"/>
                  <a:pt x="2468894" y="3150352"/>
                </a:cubicBezTo>
                <a:cubicBezTo>
                  <a:pt x="2461446" y="3150352"/>
                  <a:pt x="2446551" y="3146629"/>
                  <a:pt x="2424208" y="3139181"/>
                </a:cubicBezTo>
                <a:lnTo>
                  <a:pt x="2413037" y="3139181"/>
                </a:lnTo>
                <a:cubicBezTo>
                  <a:pt x="2427932" y="3139181"/>
                  <a:pt x="2435380" y="3135457"/>
                  <a:pt x="2435380" y="3128010"/>
                </a:cubicBezTo>
                <a:cubicBezTo>
                  <a:pt x="2435380" y="3120563"/>
                  <a:pt x="2431655" y="3116838"/>
                  <a:pt x="2424208" y="3116838"/>
                </a:cubicBezTo>
                <a:lnTo>
                  <a:pt x="2379523" y="3116838"/>
                </a:lnTo>
                <a:lnTo>
                  <a:pt x="2357180" y="3116838"/>
                </a:lnTo>
                <a:lnTo>
                  <a:pt x="2334836" y="3116838"/>
                </a:lnTo>
                <a:cubicBezTo>
                  <a:pt x="2334836" y="3124286"/>
                  <a:pt x="2338561" y="3128010"/>
                  <a:pt x="2346007" y="3128010"/>
                </a:cubicBezTo>
                <a:cubicBezTo>
                  <a:pt x="2353455" y="3128010"/>
                  <a:pt x="2357180" y="3131734"/>
                  <a:pt x="2357180" y="3139181"/>
                </a:cubicBezTo>
                <a:cubicBezTo>
                  <a:pt x="2364627" y="3139181"/>
                  <a:pt x="2375798" y="3141043"/>
                  <a:pt x="2390694" y="3144767"/>
                </a:cubicBezTo>
                <a:cubicBezTo>
                  <a:pt x="2405589" y="3148491"/>
                  <a:pt x="2413037" y="3150352"/>
                  <a:pt x="2413037" y="3150352"/>
                </a:cubicBezTo>
                <a:lnTo>
                  <a:pt x="2424208" y="3150352"/>
                </a:lnTo>
                <a:cubicBezTo>
                  <a:pt x="2424208" y="3150352"/>
                  <a:pt x="2424208" y="3152215"/>
                  <a:pt x="2424208" y="3155938"/>
                </a:cubicBezTo>
                <a:cubicBezTo>
                  <a:pt x="2424208" y="3159663"/>
                  <a:pt x="2427932" y="3161524"/>
                  <a:pt x="2435380" y="3161524"/>
                </a:cubicBezTo>
                <a:lnTo>
                  <a:pt x="2446551" y="3161524"/>
                </a:lnTo>
                <a:cubicBezTo>
                  <a:pt x="2453999" y="3168972"/>
                  <a:pt x="2461446" y="3172695"/>
                  <a:pt x="2468894" y="3172695"/>
                </a:cubicBezTo>
                <a:lnTo>
                  <a:pt x="2502408" y="3172695"/>
                </a:lnTo>
                <a:cubicBezTo>
                  <a:pt x="2509857" y="3180143"/>
                  <a:pt x="2521027" y="3183868"/>
                  <a:pt x="2535923" y="3183868"/>
                </a:cubicBezTo>
                <a:lnTo>
                  <a:pt x="2547095" y="3195039"/>
                </a:lnTo>
                <a:lnTo>
                  <a:pt x="2591781" y="3206211"/>
                </a:lnTo>
                <a:cubicBezTo>
                  <a:pt x="2606675" y="3206211"/>
                  <a:pt x="2621571" y="3213657"/>
                  <a:pt x="2636466" y="3228553"/>
                </a:cubicBezTo>
                <a:cubicBezTo>
                  <a:pt x="2651362" y="3236000"/>
                  <a:pt x="2658809" y="3236000"/>
                  <a:pt x="2658809" y="3228553"/>
                </a:cubicBezTo>
                <a:cubicBezTo>
                  <a:pt x="2666257" y="3228553"/>
                  <a:pt x="2692323" y="3236000"/>
                  <a:pt x="2737010" y="3250896"/>
                </a:cubicBezTo>
                <a:cubicBezTo>
                  <a:pt x="2751905" y="3258344"/>
                  <a:pt x="2759353" y="3262068"/>
                  <a:pt x="2759353" y="3262068"/>
                </a:cubicBezTo>
                <a:lnTo>
                  <a:pt x="2792867" y="3273239"/>
                </a:lnTo>
                <a:cubicBezTo>
                  <a:pt x="2800315" y="3273239"/>
                  <a:pt x="2805899" y="3275101"/>
                  <a:pt x="2809624" y="3278825"/>
                </a:cubicBezTo>
                <a:cubicBezTo>
                  <a:pt x="2813347" y="3282548"/>
                  <a:pt x="2818933" y="3284410"/>
                  <a:pt x="2826381" y="3284410"/>
                </a:cubicBezTo>
                <a:cubicBezTo>
                  <a:pt x="2833829" y="3284410"/>
                  <a:pt x="2837552" y="3284410"/>
                  <a:pt x="2837552" y="3284410"/>
                </a:cubicBezTo>
                <a:lnTo>
                  <a:pt x="2859895" y="3295582"/>
                </a:lnTo>
                <a:cubicBezTo>
                  <a:pt x="2874791" y="3295582"/>
                  <a:pt x="2885963" y="3299305"/>
                  <a:pt x="2893410" y="3306753"/>
                </a:cubicBezTo>
                <a:cubicBezTo>
                  <a:pt x="2900857" y="3314201"/>
                  <a:pt x="2912029" y="3317925"/>
                  <a:pt x="2926925" y="3317925"/>
                </a:cubicBezTo>
                <a:cubicBezTo>
                  <a:pt x="2949268" y="3303030"/>
                  <a:pt x="2964162" y="3306753"/>
                  <a:pt x="2971610" y="3329096"/>
                </a:cubicBezTo>
                <a:cubicBezTo>
                  <a:pt x="2979058" y="3336544"/>
                  <a:pt x="2990228" y="3343992"/>
                  <a:pt x="3005124" y="3351440"/>
                </a:cubicBezTo>
                <a:cubicBezTo>
                  <a:pt x="3020019" y="3358887"/>
                  <a:pt x="3029329" y="3360749"/>
                  <a:pt x="3033054" y="3357024"/>
                </a:cubicBezTo>
                <a:cubicBezTo>
                  <a:pt x="3036778" y="3353301"/>
                  <a:pt x="3046085" y="3351440"/>
                  <a:pt x="3060981" y="3351440"/>
                </a:cubicBezTo>
                <a:cubicBezTo>
                  <a:pt x="3060981" y="3351440"/>
                  <a:pt x="3062844" y="3353301"/>
                  <a:pt x="3066567" y="3357024"/>
                </a:cubicBezTo>
                <a:cubicBezTo>
                  <a:pt x="3070292" y="3360749"/>
                  <a:pt x="3075876" y="3362610"/>
                  <a:pt x="3083324" y="3362610"/>
                </a:cubicBezTo>
                <a:cubicBezTo>
                  <a:pt x="3083324" y="3370058"/>
                  <a:pt x="3094496" y="3377506"/>
                  <a:pt x="3116838" y="3384954"/>
                </a:cubicBezTo>
                <a:lnTo>
                  <a:pt x="3150352" y="3396124"/>
                </a:lnTo>
                <a:cubicBezTo>
                  <a:pt x="3150352" y="3403572"/>
                  <a:pt x="3155938" y="3407297"/>
                  <a:pt x="3167111" y="3407297"/>
                </a:cubicBezTo>
                <a:cubicBezTo>
                  <a:pt x="3178282" y="3407297"/>
                  <a:pt x="3185729" y="3409158"/>
                  <a:pt x="3189454" y="3412883"/>
                </a:cubicBezTo>
                <a:cubicBezTo>
                  <a:pt x="3193177" y="3416606"/>
                  <a:pt x="3209934" y="3422192"/>
                  <a:pt x="3239725" y="3429640"/>
                </a:cubicBezTo>
                <a:cubicBezTo>
                  <a:pt x="3247173" y="3429640"/>
                  <a:pt x="3256483" y="3429640"/>
                  <a:pt x="3267653" y="3429640"/>
                </a:cubicBezTo>
                <a:cubicBezTo>
                  <a:pt x="3278825" y="3429640"/>
                  <a:pt x="3284412" y="3429640"/>
                  <a:pt x="3284412" y="3429640"/>
                </a:cubicBezTo>
                <a:cubicBezTo>
                  <a:pt x="3291858" y="3437086"/>
                  <a:pt x="3299307" y="3440811"/>
                  <a:pt x="3306754" y="3440811"/>
                </a:cubicBezTo>
                <a:lnTo>
                  <a:pt x="3295582" y="3407297"/>
                </a:lnTo>
                <a:lnTo>
                  <a:pt x="3284412" y="3396124"/>
                </a:lnTo>
                <a:cubicBezTo>
                  <a:pt x="3291858" y="3396124"/>
                  <a:pt x="3308615" y="3397986"/>
                  <a:pt x="3334683" y="3401711"/>
                </a:cubicBezTo>
                <a:cubicBezTo>
                  <a:pt x="3360750" y="3405435"/>
                  <a:pt x="3377506" y="3411020"/>
                  <a:pt x="3384954" y="3418468"/>
                </a:cubicBezTo>
                <a:lnTo>
                  <a:pt x="3396125" y="3418468"/>
                </a:lnTo>
                <a:cubicBezTo>
                  <a:pt x="3411021" y="3418468"/>
                  <a:pt x="3427779" y="3422192"/>
                  <a:pt x="3446398" y="3429640"/>
                </a:cubicBezTo>
                <a:cubicBezTo>
                  <a:pt x="3465016" y="3437086"/>
                  <a:pt x="3478050" y="3440811"/>
                  <a:pt x="3485497" y="3440811"/>
                </a:cubicBezTo>
                <a:lnTo>
                  <a:pt x="3507839" y="3451982"/>
                </a:lnTo>
                <a:cubicBezTo>
                  <a:pt x="3530182" y="3451982"/>
                  <a:pt x="3541355" y="3455706"/>
                  <a:pt x="3541355" y="3463154"/>
                </a:cubicBezTo>
                <a:cubicBezTo>
                  <a:pt x="3533907" y="3463154"/>
                  <a:pt x="3522736" y="3463154"/>
                  <a:pt x="3507839" y="3463154"/>
                </a:cubicBezTo>
                <a:cubicBezTo>
                  <a:pt x="3492944" y="3463154"/>
                  <a:pt x="3485497" y="3459429"/>
                  <a:pt x="3485497" y="3451982"/>
                </a:cubicBezTo>
                <a:lnTo>
                  <a:pt x="3440812" y="3451982"/>
                </a:lnTo>
                <a:cubicBezTo>
                  <a:pt x="3425916" y="3459429"/>
                  <a:pt x="3418468" y="3463154"/>
                  <a:pt x="3418468" y="3463154"/>
                </a:cubicBezTo>
                <a:cubicBezTo>
                  <a:pt x="3433363" y="3478050"/>
                  <a:pt x="3474325" y="3485497"/>
                  <a:pt x="3541355" y="3485497"/>
                </a:cubicBezTo>
                <a:cubicBezTo>
                  <a:pt x="3548801" y="3485497"/>
                  <a:pt x="3552526" y="3489220"/>
                  <a:pt x="3552526" y="3496668"/>
                </a:cubicBezTo>
                <a:cubicBezTo>
                  <a:pt x="3552526" y="3519011"/>
                  <a:pt x="3556250" y="3532044"/>
                  <a:pt x="3563696" y="3535768"/>
                </a:cubicBezTo>
                <a:cubicBezTo>
                  <a:pt x="3571144" y="3539493"/>
                  <a:pt x="3576730" y="3543216"/>
                  <a:pt x="3580455" y="3546939"/>
                </a:cubicBezTo>
                <a:cubicBezTo>
                  <a:pt x="3584178" y="3550664"/>
                  <a:pt x="3589764" y="3548801"/>
                  <a:pt x="3597212" y="3541355"/>
                </a:cubicBezTo>
                <a:lnTo>
                  <a:pt x="3619555" y="3541355"/>
                </a:lnTo>
                <a:cubicBezTo>
                  <a:pt x="3612107" y="3541355"/>
                  <a:pt x="3608383" y="3545078"/>
                  <a:pt x="3608383" y="3552525"/>
                </a:cubicBezTo>
                <a:cubicBezTo>
                  <a:pt x="3612106" y="3556250"/>
                  <a:pt x="3614900" y="3559042"/>
                  <a:pt x="3616761" y="3560904"/>
                </a:cubicBezTo>
                <a:lnTo>
                  <a:pt x="3617959" y="3562102"/>
                </a:lnTo>
                <a:lnTo>
                  <a:pt x="3541355" y="3552525"/>
                </a:lnTo>
                <a:cubicBezTo>
                  <a:pt x="3533907" y="3545078"/>
                  <a:pt x="3519011" y="3541355"/>
                  <a:pt x="3496668" y="3541355"/>
                </a:cubicBezTo>
                <a:cubicBezTo>
                  <a:pt x="3489221" y="3541355"/>
                  <a:pt x="3478050" y="3539493"/>
                  <a:pt x="3463154" y="3535768"/>
                </a:cubicBezTo>
                <a:cubicBezTo>
                  <a:pt x="3448259" y="3532044"/>
                  <a:pt x="3437087" y="3526459"/>
                  <a:pt x="3429640" y="3519011"/>
                </a:cubicBezTo>
                <a:cubicBezTo>
                  <a:pt x="3399849" y="3511564"/>
                  <a:pt x="3381230" y="3507839"/>
                  <a:pt x="3373783" y="3507839"/>
                </a:cubicBezTo>
                <a:cubicBezTo>
                  <a:pt x="3373783" y="3507839"/>
                  <a:pt x="3370058" y="3507839"/>
                  <a:pt x="3362611" y="3507839"/>
                </a:cubicBezTo>
                <a:cubicBezTo>
                  <a:pt x="3355164" y="3507839"/>
                  <a:pt x="3347715" y="3504116"/>
                  <a:pt x="3340267" y="3496668"/>
                </a:cubicBezTo>
                <a:cubicBezTo>
                  <a:pt x="3325373" y="3496668"/>
                  <a:pt x="3299307" y="3489220"/>
                  <a:pt x="3262069" y="3474325"/>
                </a:cubicBezTo>
                <a:lnTo>
                  <a:pt x="3206211" y="3451982"/>
                </a:lnTo>
                <a:cubicBezTo>
                  <a:pt x="3198763" y="3451982"/>
                  <a:pt x="3193177" y="3451982"/>
                  <a:pt x="3189454" y="3451982"/>
                </a:cubicBezTo>
                <a:cubicBezTo>
                  <a:pt x="3185729" y="3451982"/>
                  <a:pt x="3180143" y="3451982"/>
                  <a:pt x="3172697" y="3451982"/>
                </a:cubicBezTo>
                <a:cubicBezTo>
                  <a:pt x="3142906" y="3451982"/>
                  <a:pt x="3109392" y="3440811"/>
                  <a:pt x="3072153" y="3418468"/>
                </a:cubicBezTo>
                <a:cubicBezTo>
                  <a:pt x="3072153" y="3418468"/>
                  <a:pt x="3066567" y="3418468"/>
                  <a:pt x="3055396" y="3418468"/>
                </a:cubicBezTo>
                <a:cubicBezTo>
                  <a:pt x="3044224" y="3418468"/>
                  <a:pt x="3038638" y="3414745"/>
                  <a:pt x="3038638" y="3407297"/>
                </a:cubicBezTo>
                <a:cubicBezTo>
                  <a:pt x="3038638" y="3399849"/>
                  <a:pt x="3034915" y="3396124"/>
                  <a:pt x="3027468" y="3396124"/>
                </a:cubicBezTo>
                <a:lnTo>
                  <a:pt x="3016296" y="3396124"/>
                </a:lnTo>
                <a:cubicBezTo>
                  <a:pt x="3016296" y="3388678"/>
                  <a:pt x="3003263" y="3384954"/>
                  <a:pt x="2977197" y="3384954"/>
                </a:cubicBezTo>
                <a:cubicBezTo>
                  <a:pt x="2951128" y="3384954"/>
                  <a:pt x="2938096" y="3384954"/>
                  <a:pt x="2938096" y="3384954"/>
                </a:cubicBezTo>
                <a:lnTo>
                  <a:pt x="2882238" y="3351440"/>
                </a:lnTo>
                <a:cubicBezTo>
                  <a:pt x="2882238" y="3351440"/>
                  <a:pt x="2869206" y="3347715"/>
                  <a:pt x="2843138" y="3340267"/>
                </a:cubicBezTo>
                <a:cubicBezTo>
                  <a:pt x="2817072" y="3332821"/>
                  <a:pt x="2796590" y="3329096"/>
                  <a:pt x="2781695" y="3329096"/>
                </a:cubicBezTo>
                <a:cubicBezTo>
                  <a:pt x="2602952" y="3284410"/>
                  <a:pt x="2502408" y="3254620"/>
                  <a:pt x="2480066" y="3239725"/>
                </a:cubicBezTo>
                <a:lnTo>
                  <a:pt x="2435380" y="3217382"/>
                </a:lnTo>
                <a:cubicBezTo>
                  <a:pt x="2413037" y="3209934"/>
                  <a:pt x="2398141" y="3206211"/>
                  <a:pt x="2390694" y="3206211"/>
                </a:cubicBezTo>
                <a:cubicBezTo>
                  <a:pt x="2390694" y="3198763"/>
                  <a:pt x="2388832" y="3195039"/>
                  <a:pt x="2385107" y="3195039"/>
                </a:cubicBezTo>
                <a:cubicBezTo>
                  <a:pt x="2381384" y="3195039"/>
                  <a:pt x="2375798" y="3195039"/>
                  <a:pt x="2368350" y="3195039"/>
                </a:cubicBezTo>
                <a:cubicBezTo>
                  <a:pt x="2353455" y="3195039"/>
                  <a:pt x="2292013" y="3176420"/>
                  <a:pt x="2184022" y="3139181"/>
                </a:cubicBezTo>
                <a:cubicBezTo>
                  <a:pt x="2076030" y="3101943"/>
                  <a:pt x="2010864" y="3079599"/>
                  <a:pt x="1988522" y="3072153"/>
                </a:cubicBezTo>
                <a:cubicBezTo>
                  <a:pt x="1988522" y="3064705"/>
                  <a:pt x="1982936" y="3059119"/>
                  <a:pt x="1971763" y="3055396"/>
                </a:cubicBezTo>
                <a:cubicBezTo>
                  <a:pt x="1960593" y="3051671"/>
                  <a:pt x="1951283" y="3049810"/>
                  <a:pt x="1943836" y="3049810"/>
                </a:cubicBezTo>
                <a:cubicBezTo>
                  <a:pt x="1861912" y="3020019"/>
                  <a:pt x="1813501" y="3001400"/>
                  <a:pt x="1798607" y="2993953"/>
                </a:cubicBezTo>
                <a:cubicBezTo>
                  <a:pt x="1791158" y="2986505"/>
                  <a:pt x="1783712" y="2984642"/>
                  <a:pt x="1776264" y="2988366"/>
                </a:cubicBezTo>
                <a:cubicBezTo>
                  <a:pt x="1768816" y="2992091"/>
                  <a:pt x="1765091" y="2992091"/>
                  <a:pt x="1765091" y="2988366"/>
                </a:cubicBezTo>
                <a:cubicBezTo>
                  <a:pt x="1765091" y="2984642"/>
                  <a:pt x="1761368" y="2982780"/>
                  <a:pt x="1753921" y="2982780"/>
                </a:cubicBezTo>
                <a:cubicBezTo>
                  <a:pt x="1746473" y="2982780"/>
                  <a:pt x="1718543" y="2971609"/>
                  <a:pt x="1670134" y="2949266"/>
                </a:cubicBezTo>
                <a:cubicBezTo>
                  <a:pt x="1621724" y="2926923"/>
                  <a:pt x="1578901" y="2910166"/>
                  <a:pt x="1541662" y="2898995"/>
                </a:cubicBezTo>
                <a:cubicBezTo>
                  <a:pt x="1504425" y="2887823"/>
                  <a:pt x="1470910" y="2874790"/>
                  <a:pt x="1441120" y="2859895"/>
                </a:cubicBezTo>
                <a:cubicBezTo>
                  <a:pt x="1411329" y="2844999"/>
                  <a:pt x="1392711" y="2837552"/>
                  <a:pt x="1385263" y="2837552"/>
                </a:cubicBezTo>
                <a:cubicBezTo>
                  <a:pt x="1385263" y="2837552"/>
                  <a:pt x="1381538" y="2835690"/>
                  <a:pt x="1374090" y="2831966"/>
                </a:cubicBezTo>
                <a:cubicBezTo>
                  <a:pt x="1366643" y="2828242"/>
                  <a:pt x="1355472" y="2826381"/>
                  <a:pt x="1340576" y="2826381"/>
                </a:cubicBezTo>
                <a:cubicBezTo>
                  <a:pt x="1318233" y="2811485"/>
                  <a:pt x="1303338" y="2804038"/>
                  <a:pt x="1295890" y="2804038"/>
                </a:cubicBezTo>
                <a:cubicBezTo>
                  <a:pt x="1288442" y="2804038"/>
                  <a:pt x="1284719" y="2800313"/>
                  <a:pt x="1284719" y="2792865"/>
                </a:cubicBezTo>
                <a:cubicBezTo>
                  <a:pt x="1284719" y="2792865"/>
                  <a:pt x="1282856" y="2792865"/>
                  <a:pt x="1279133" y="2792865"/>
                </a:cubicBezTo>
                <a:cubicBezTo>
                  <a:pt x="1275410" y="2792865"/>
                  <a:pt x="1269824" y="2789142"/>
                  <a:pt x="1262376" y="2781694"/>
                </a:cubicBezTo>
                <a:cubicBezTo>
                  <a:pt x="1247480" y="2781694"/>
                  <a:pt x="1225137" y="2774247"/>
                  <a:pt x="1195348" y="2759351"/>
                </a:cubicBezTo>
                <a:cubicBezTo>
                  <a:pt x="1165557" y="2744456"/>
                  <a:pt x="1132043" y="2725837"/>
                  <a:pt x="1094804" y="2703494"/>
                </a:cubicBezTo>
                <a:cubicBezTo>
                  <a:pt x="1057565" y="2681151"/>
                  <a:pt x="1027776" y="2664394"/>
                  <a:pt x="1005433" y="2653223"/>
                </a:cubicBezTo>
                <a:cubicBezTo>
                  <a:pt x="983090" y="2642050"/>
                  <a:pt x="964471" y="2636466"/>
                  <a:pt x="949576" y="2636466"/>
                </a:cubicBezTo>
                <a:cubicBezTo>
                  <a:pt x="949576" y="2629018"/>
                  <a:pt x="949576" y="2625293"/>
                  <a:pt x="949576" y="2625293"/>
                </a:cubicBezTo>
                <a:cubicBezTo>
                  <a:pt x="949576" y="2617847"/>
                  <a:pt x="945851" y="2614123"/>
                  <a:pt x="938403" y="2614123"/>
                </a:cubicBezTo>
                <a:lnTo>
                  <a:pt x="893717" y="2591779"/>
                </a:lnTo>
                <a:lnTo>
                  <a:pt x="938403" y="2602952"/>
                </a:lnTo>
                <a:cubicBezTo>
                  <a:pt x="960746" y="2610398"/>
                  <a:pt x="986813" y="2617847"/>
                  <a:pt x="1016604" y="2625293"/>
                </a:cubicBezTo>
                <a:lnTo>
                  <a:pt x="1072461" y="2625293"/>
                </a:lnTo>
                <a:cubicBezTo>
                  <a:pt x="1072461" y="2625293"/>
                  <a:pt x="1076186" y="2625293"/>
                  <a:pt x="1083632" y="2625293"/>
                </a:cubicBezTo>
                <a:cubicBezTo>
                  <a:pt x="1091079" y="2625293"/>
                  <a:pt x="1098527" y="2625293"/>
                  <a:pt x="1105975" y="2625293"/>
                </a:cubicBezTo>
                <a:lnTo>
                  <a:pt x="1228862" y="2636466"/>
                </a:lnTo>
                <a:cubicBezTo>
                  <a:pt x="1221414" y="2636466"/>
                  <a:pt x="1210242" y="2634604"/>
                  <a:pt x="1195348" y="2630880"/>
                </a:cubicBezTo>
                <a:cubicBezTo>
                  <a:pt x="1180452" y="2627155"/>
                  <a:pt x="1161832" y="2617847"/>
                  <a:pt x="1139491" y="2602952"/>
                </a:cubicBezTo>
                <a:cubicBezTo>
                  <a:pt x="1132043" y="2595504"/>
                  <a:pt x="1124595" y="2589918"/>
                  <a:pt x="1117147" y="2586193"/>
                </a:cubicBezTo>
                <a:cubicBezTo>
                  <a:pt x="1109700" y="2582470"/>
                  <a:pt x="1102252" y="2576884"/>
                  <a:pt x="1094804" y="2569436"/>
                </a:cubicBezTo>
                <a:cubicBezTo>
                  <a:pt x="1087356" y="2569436"/>
                  <a:pt x="1078047" y="2565713"/>
                  <a:pt x="1066875" y="2558265"/>
                </a:cubicBezTo>
                <a:cubicBezTo>
                  <a:pt x="1055704" y="2550818"/>
                  <a:pt x="1050118" y="2547094"/>
                  <a:pt x="1050118" y="2547094"/>
                </a:cubicBezTo>
                <a:lnTo>
                  <a:pt x="1016604" y="2524751"/>
                </a:lnTo>
                <a:cubicBezTo>
                  <a:pt x="1009156" y="2509856"/>
                  <a:pt x="1001708" y="2504270"/>
                  <a:pt x="994260" y="2507994"/>
                </a:cubicBezTo>
                <a:cubicBezTo>
                  <a:pt x="986813" y="2511717"/>
                  <a:pt x="984951" y="2511717"/>
                  <a:pt x="988674" y="2507994"/>
                </a:cubicBezTo>
                <a:cubicBezTo>
                  <a:pt x="992399" y="2504270"/>
                  <a:pt x="986813" y="2498683"/>
                  <a:pt x="971919" y="2491237"/>
                </a:cubicBezTo>
                <a:cubicBezTo>
                  <a:pt x="986813" y="2491237"/>
                  <a:pt x="1001708" y="2494960"/>
                  <a:pt x="1016604" y="2502408"/>
                </a:cubicBezTo>
                <a:lnTo>
                  <a:pt x="1038947" y="2513579"/>
                </a:lnTo>
                <a:cubicBezTo>
                  <a:pt x="1038947" y="2506133"/>
                  <a:pt x="1042670" y="2502408"/>
                  <a:pt x="1050118" y="2502408"/>
                </a:cubicBezTo>
                <a:lnTo>
                  <a:pt x="1061290" y="2502408"/>
                </a:lnTo>
                <a:lnTo>
                  <a:pt x="1072461" y="2513579"/>
                </a:lnTo>
                <a:lnTo>
                  <a:pt x="1105975" y="2513579"/>
                </a:lnTo>
                <a:lnTo>
                  <a:pt x="1050118" y="2491237"/>
                </a:lnTo>
                <a:lnTo>
                  <a:pt x="1050118" y="2480065"/>
                </a:lnTo>
                <a:cubicBezTo>
                  <a:pt x="1042670" y="2480065"/>
                  <a:pt x="1037085" y="2478203"/>
                  <a:pt x="1033361" y="2474479"/>
                </a:cubicBezTo>
                <a:cubicBezTo>
                  <a:pt x="1029638" y="2470756"/>
                  <a:pt x="1027776" y="2468894"/>
                  <a:pt x="1027776" y="2468894"/>
                </a:cubicBezTo>
                <a:cubicBezTo>
                  <a:pt x="1012881" y="2468894"/>
                  <a:pt x="1005433" y="2468894"/>
                  <a:pt x="1005433" y="2468894"/>
                </a:cubicBezTo>
                <a:cubicBezTo>
                  <a:pt x="1005433" y="2461446"/>
                  <a:pt x="1007294" y="2457722"/>
                  <a:pt x="1011017" y="2457722"/>
                </a:cubicBezTo>
                <a:cubicBezTo>
                  <a:pt x="1014742" y="2457722"/>
                  <a:pt x="1024051" y="2457722"/>
                  <a:pt x="1038947" y="2457722"/>
                </a:cubicBezTo>
                <a:cubicBezTo>
                  <a:pt x="1053842" y="2465169"/>
                  <a:pt x="1065013" y="2468894"/>
                  <a:pt x="1072461" y="2468894"/>
                </a:cubicBezTo>
                <a:lnTo>
                  <a:pt x="1061290" y="2480065"/>
                </a:lnTo>
                <a:lnTo>
                  <a:pt x="1128318" y="2513579"/>
                </a:lnTo>
                <a:cubicBezTo>
                  <a:pt x="1128318" y="2513579"/>
                  <a:pt x="1126456" y="2513579"/>
                  <a:pt x="1122732" y="2513579"/>
                </a:cubicBezTo>
                <a:cubicBezTo>
                  <a:pt x="1119009" y="2513579"/>
                  <a:pt x="1117147" y="2517304"/>
                  <a:pt x="1117147" y="2524751"/>
                </a:cubicBezTo>
                <a:cubicBezTo>
                  <a:pt x="1117147" y="2524751"/>
                  <a:pt x="1120870" y="2524751"/>
                  <a:pt x="1128318" y="2524751"/>
                </a:cubicBezTo>
                <a:cubicBezTo>
                  <a:pt x="1128318" y="2532198"/>
                  <a:pt x="1128318" y="2535922"/>
                  <a:pt x="1128318" y="2535922"/>
                </a:cubicBezTo>
                <a:cubicBezTo>
                  <a:pt x="1128318" y="2535922"/>
                  <a:pt x="1132043" y="2532198"/>
                  <a:pt x="1139491" y="2524751"/>
                </a:cubicBezTo>
                <a:lnTo>
                  <a:pt x="1173005" y="2524751"/>
                </a:lnTo>
                <a:cubicBezTo>
                  <a:pt x="1180452" y="2532198"/>
                  <a:pt x="1186037" y="2535922"/>
                  <a:pt x="1189762" y="2535922"/>
                </a:cubicBezTo>
                <a:cubicBezTo>
                  <a:pt x="1193485" y="2535922"/>
                  <a:pt x="1199071" y="2535922"/>
                  <a:pt x="1206519" y="2535922"/>
                </a:cubicBezTo>
                <a:lnTo>
                  <a:pt x="1206519" y="2547094"/>
                </a:lnTo>
                <a:cubicBezTo>
                  <a:pt x="1206519" y="2547094"/>
                  <a:pt x="1227000" y="2552679"/>
                  <a:pt x="1267962" y="2563852"/>
                </a:cubicBezTo>
                <a:cubicBezTo>
                  <a:pt x="1308924" y="2575022"/>
                  <a:pt x="1333129" y="2580609"/>
                  <a:pt x="1340576" y="2580609"/>
                </a:cubicBezTo>
                <a:lnTo>
                  <a:pt x="1240033" y="2535922"/>
                </a:lnTo>
                <a:cubicBezTo>
                  <a:pt x="1225137" y="2528474"/>
                  <a:pt x="1210242" y="2521027"/>
                  <a:pt x="1195348" y="2513579"/>
                </a:cubicBezTo>
                <a:lnTo>
                  <a:pt x="1161832" y="2502408"/>
                </a:lnTo>
                <a:cubicBezTo>
                  <a:pt x="1161832" y="2502408"/>
                  <a:pt x="1159971" y="2500547"/>
                  <a:pt x="1156247" y="2496822"/>
                </a:cubicBezTo>
                <a:cubicBezTo>
                  <a:pt x="1152523" y="2493099"/>
                  <a:pt x="1143214" y="2487513"/>
                  <a:pt x="1128318" y="2480065"/>
                </a:cubicBezTo>
                <a:lnTo>
                  <a:pt x="1105975" y="2468894"/>
                </a:lnTo>
                <a:lnTo>
                  <a:pt x="1161832" y="2468894"/>
                </a:lnTo>
                <a:cubicBezTo>
                  <a:pt x="1243757" y="2483789"/>
                  <a:pt x="1284719" y="2491237"/>
                  <a:pt x="1284719" y="2491237"/>
                </a:cubicBezTo>
                <a:cubicBezTo>
                  <a:pt x="1284719" y="2491237"/>
                  <a:pt x="1284719" y="2489374"/>
                  <a:pt x="1284719" y="2485651"/>
                </a:cubicBezTo>
                <a:cubicBezTo>
                  <a:pt x="1284719" y="2481926"/>
                  <a:pt x="1280994" y="2480065"/>
                  <a:pt x="1273548" y="2480065"/>
                </a:cubicBezTo>
                <a:lnTo>
                  <a:pt x="1284719" y="2468894"/>
                </a:lnTo>
                <a:cubicBezTo>
                  <a:pt x="1299615" y="2476340"/>
                  <a:pt x="1312647" y="2481926"/>
                  <a:pt x="1323819" y="2485651"/>
                </a:cubicBezTo>
                <a:cubicBezTo>
                  <a:pt x="1334990" y="2489374"/>
                  <a:pt x="1344300" y="2491237"/>
                  <a:pt x="1351747" y="2491237"/>
                </a:cubicBezTo>
                <a:lnTo>
                  <a:pt x="1362920" y="2491237"/>
                </a:lnTo>
                <a:lnTo>
                  <a:pt x="1351747" y="2480065"/>
                </a:lnTo>
                <a:lnTo>
                  <a:pt x="1374090" y="2480065"/>
                </a:lnTo>
                <a:lnTo>
                  <a:pt x="1362920" y="2468894"/>
                </a:lnTo>
                <a:lnTo>
                  <a:pt x="1374090" y="2468894"/>
                </a:lnTo>
                <a:cubicBezTo>
                  <a:pt x="1388986" y="2476340"/>
                  <a:pt x="1402020" y="2480065"/>
                  <a:pt x="1413191" y="2480065"/>
                </a:cubicBezTo>
                <a:cubicBezTo>
                  <a:pt x="1424362" y="2480065"/>
                  <a:pt x="1426225" y="2476340"/>
                  <a:pt x="1418777" y="2468894"/>
                </a:cubicBezTo>
                <a:lnTo>
                  <a:pt x="1418777" y="2457722"/>
                </a:lnTo>
                <a:cubicBezTo>
                  <a:pt x="1418777" y="2457722"/>
                  <a:pt x="1422500" y="2457722"/>
                  <a:pt x="1429948" y="2457722"/>
                </a:cubicBezTo>
                <a:lnTo>
                  <a:pt x="1474634" y="2457722"/>
                </a:lnTo>
                <a:lnTo>
                  <a:pt x="1485805" y="2480065"/>
                </a:lnTo>
                <a:lnTo>
                  <a:pt x="1519319" y="2480065"/>
                </a:lnTo>
                <a:cubicBezTo>
                  <a:pt x="1519319" y="2480065"/>
                  <a:pt x="1513734" y="2478203"/>
                  <a:pt x="1502562" y="2474479"/>
                </a:cubicBezTo>
                <a:cubicBezTo>
                  <a:pt x="1491391" y="2470756"/>
                  <a:pt x="1485805" y="2465169"/>
                  <a:pt x="1485805" y="2457722"/>
                </a:cubicBezTo>
                <a:lnTo>
                  <a:pt x="1508148" y="2457722"/>
                </a:lnTo>
                <a:lnTo>
                  <a:pt x="1519319" y="2446551"/>
                </a:lnTo>
                <a:cubicBezTo>
                  <a:pt x="1519319" y="2446551"/>
                  <a:pt x="1515596" y="2442826"/>
                  <a:pt x="1508148" y="2435378"/>
                </a:cubicBezTo>
                <a:cubicBezTo>
                  <a:pt x="1478357" y="2427932"/>
                  <a:pt x="1452291" y="2424208"/>
                  <a:pt x="1429948" y="2424208"/>
                </a:cubicBezTo>
                <a:lnTo>
                  <a:pt x="1417381" y="2422811"/>
                </a:lnTo>
                <a:lnTo>
                  <a:pt x="1407605" y="2413037"/>
                </a:lnTo>
                <a:lnTo>
                  <a:pt x="1407605" y="2421726"/>
                </a:lnTo>
                <a:lnTo>
                  <a:pt x="1404812" y="2421415"/>
                </a:lnTo>
                <a:cubicBezTo>
                  <a:pt x="1399226" y="2419554"/>
                  <a:pt x="1396434" y="2416760"/>
                  <a:pt x="1396434" y="2413037"/>
                </a:cubicBezTo>
                <a:cubicBezTo>
                  <a:pt x="1388986" y="2398141"/>
                  <a:pt x="1366643" y="2386969"/>
                  <a:pt x="1329404" y="2379521"/>
                </a:cubicBezTo>
                <a:cubicBezTo>
                  <a:pt x="1321956" y="2379521"/>
                  <a:pt x="1314510" y="2375798"/>
                  <a:pt x="1307062" y="2368350"/>
                </a:cubicBezTo>
                <a:cubicBezTo>
                  <a:pt x="1307062" y="2360903"/>
                  <a:pt x="1307062" y="2357179"/>
                  <a:pt x="1307062" y="2357179"/>
                </a:cubicBezTo>
                <a:cubicBezTo>
                  <a:pt x="1314510" y="2357179"/>
                  <a:pt x="1318233" y="2353455"/>
                  <a:pt x="1318233" y="2346007"/>
                </a:cubicBezTo>
                <a:cubicBezTo>
                  <a:pt x="1310785" y="2346007"/>
                  <a:pt x="1307062" y="2346007"/>
                  <a:pt x="1307062" y="2346007"/>
                </a:cubicBezTo>
                <a:cubicBezTo>
                  <a:pt x="1292167" y="2353455"/>
                  <a:pt x="1295890" y="2368350"/>
                  <a:pt x="1318233" y="2390694"/>
                </a:cubicBezTo>
                <a:cubicBezTo>
                  <a:pt x="1325681" y="2390694"/>
                  <a:pt x="1331267" y="2392555"/>
                  <a:pt x="1334990" y="2396280"/>
                </a:cubicBezTo>
                <a:cubicBezTo>
                  <a:pt x="1338715" y="2400003"/>
                  <a:pt x="1340576" y="2401864"/>
                  <a:pt x="1340576" y="2401864"/>
                </a:cubicBezTo>
                <a:cubicBezTo>
                  <a:pt x="1348024" y="2409312"/>
                  <a:pt x="1351747" y="2409312"/>
                  <a:pt x="1351747" y="2401864"/>
                </a:cubicBezTo>
                <a:cubicBezTo>
                  <a:pt x="1359195" y="2401864"/>
                  <a:pt x="1362920" y="2401864"/>
                  <a:pt x="1362920" y="2401864"/>
                </a:cubicBezTo>
                <a:cubicBezTo>
                  <a:pt x="1362920" y="2401864"/>
                  <a:pt x="1362920" y="2405589"/>
                  <a:pt x="1362920" y="2413037"/>
                </a:cubicBezTo>
                <a:cubicBezTo>
                  <a:pt x="1355472" y="2420483"/>
                  <a:pt x="1357333" y="2422346"/>
                  <a:pt x="1368506" y="2418621"/>
                </a:cubicBezTo>
                <a:cubicBezTo>
                  <a:pt x="1379677" y="2414898"/>
                  <a:pt x="1385263" y="2414898"/>
                  <a:pt x="1385263" y="2418621"/>
                </a:cubicBezTo>
                <a:cubicBezTo>
                  <a:pt x="1385263" y="2422346"/>
                  <a:pt x="1388986" y="2427932"/>
                  <a:pt x="1396434" y="2435378"/>
                </a:cubicBezTo>
                <a:lnTo>
                  <a:pt x="1396434" y="2457722"/>
                </a:lnTo>
                <a:cubicBezTo>
                  <a:pt x="1396434" y="2457722"/>
                  <a:pt x="1388986" y="2453999"/>
                  <a:pt x="1374090" y="2446551"/>
                </a:cubicBezTo>
                <a:cubicBezTo>
                  <a:pt x="1366643" y="2446551"/>
                  <a:pt x="1359195" y="2444689"/>
                  <a:pt x="1351747" y="2440965"/>
                </a:cubicBezTo>
                <a:cubicBezTo>
                  <a:pt x="1344300" y="2437241"/>
                  <a:pt x="1340576" y="2439103"/>
                  <a:pt x="1340576" y="2446551"/>
                </a:cubicBezTo>
                <a:lnTo>
                  <a:pt x="1295890" y="2435378"/>
                </a:lnTo>
                <a:cubicBezTo>
                  <a:pt x="1295890" y="2427932"/>
                  <a:pt x="1292167" y="2424208"/>
                  <a:pt x="1284719" y="2424208"/>
                </a:cubicBezTo>
                <a:cubicBezTo>
                  <a:pt x="1277271" y="2424208"/>
                  <a:pt x="1273548" y="2424208"/>
                  <a:pt x="1273548" y="2424208"/>
                </a:cubicBezTo>
                <a:cubicBezTo>
                  <a:pt x="1266099" y="2424208"/>
                  <a:pt x="1262376" y="2420483"/>
                  <a:pt x="1262376" y="2413037"/>
                </a:cubicBezTo>
                <a:cubicBezTo>
                  <a:pt x="1262376" y="2405589"/>
                  <a:pt x="1266099" y="2401864"/>
                  <a:pt x="1273548" y="2401864"/>
                </a:cubicBezTo>
                <a:cubicBezTo>
                  <a:pt x="1280994" y="2401864"/>
                  <a:pt x="1284719" y="2401864"/>
                  <a:pt x="1284719" y="2401864"/>
                </a:cubicBezTo>
                <a:lnTo>
                  <a:pt x="1262376" y="2390694"/>
                </a:lnTo>
                <a:cubicBezTo>
                  <a:pt x="1262376" y="2390694"/>
                  <a:pt x="1258653" y="2390694"/>
                  <a:pt x="1251203" y="2390694"/>
                </a:cubicBezTo>
                <a:cubicBezTo>
                  <a:pt x="1221414" y="2360903"/>
                  <a:pt x="1187900" y="2349732"/>
                  <a:pt x="1150661" y="2357179"/>
                </a:cubicBezTo>
                <a:lnTo>
                  <a:pt x="1128318" y="2346007"/>
                </a:lnTo>
                <a:cubicBezTo>
                  <a:pt x="1135766" y="2338559"/>
                  <a:pt x="1135766" y="2332975"/>
                  <a:pt x="1128318" y="2329250"/>
                </a:cubicBezTo>
                <a:cubicBezTo>
                  <a:pt x="1120870" y="2325525"/>
                  <a:pt x="1094804" y="2319941"/>
                  <a:pt x="1050118" y="2312493"/>
                </a:cubicBezTo>
                <a:lnTo>
                  <a:pt x="1038947" y="2290150"/>
                </a:lnTo>
                <a:lnTo>
                  <a:pt x="994260" y="2278979"/>
                </a:lnTo>
                <a:cubicBezTo>
                  <a:pt x="986813" y="2271531"/>
                  <a:pt x="983090" y="2267807"/>
                  <a:pt x="983090" y="2267807"/>
                </a:cubicBezTo>
                <a:lnTo>
                  <a:pt x="971919" y="2267807"/>
                </a:lnTo>
                <a:lnTo>
                  <a:pt x="960746" y="2267807"/>
                </a:lnTo>
                <a:lnTo>
                  <a:pt x="949576" y="2256636"/>
                </a:lnTo>
                <a:cubicBezTo>
                  <a:pt x="942128" y="2256636"/>
                  <a:pt x="942128" y="2252911"/>
                  <a:pt x="949576" y="2245465"/>
                </a:cubicBezTo>
                <a:cubicBezTo>
                  <a:pt x="957023" y="2238017"/>
                  <a:pt x="971919" y="2238017"/>
                  <a:pt x="994260" y="2245465"/>
                </a:cubicBezTo>
                <a:cubicBezTo>
                  <a:pt x="1001708" y="2245465"/>
                  <a:pt x="1014742" y="2247326"/>
                  <a:pt x="1033361" y="2251050"/>
                </a:cubicBezTo>
                <a:cubicBezTo>
                  <a:pt x="1051979" y="2254774"/>
                  <a:pt x="1068738" y="2254774"/>
                  <a:pt x="1083632" y="2251050"/>
                </a:cubicBezTo>
                <a:cubicBezTo>
                  <a:pt x="1098527" y="2247326"/>
                  <a:pt x="1105975" y="2245465"/>
                  <a:pt x="1105975" y="2245465"/>
                </a:cubicBezTo>
                <a:lnTo>
                  <a:pt x="1072461" y="2223122"/>
                </a:lnTo>
                <a:cubicBezTo>
                  <a:pt x="1072461" y="2223122"/>
                  <a:pt x="1068738" y="2221260"/>
                  <a:pt x="1061290" y="2217536"/>
                </a:cubicBezTo>
                <a:cubicBezTo>
                  <a:pt x="1053842" y="2213811"/>
                  <a:pt x="1042670" y="2208226"/>
                  <a:pt x="1027776" y="2200778"/>
                </a:cubicBezTo>
                <a:cubicBezTo>
                  <a:pt x="1005433" y="2193331"/>
                  <a:pt x="990537" y="2193331"/>
                  <a:pt x="983090" y="2200778"/>
                </a:cubicBezTo>
                <a:cubicBezTo>
                  <a:pt x="975642" y="2200778"/>
                  <a:pt x="971919" y="2200778"/>
                  <a:pt x="971919" y="2200778"/>
                </a:cubicBezTo>
                <a:lnTo>
                  <a:pt x="971919" y="2189608"/>
                </a:lnTo>
                <a:lnTo>
                  <a:pt x="949576" y="2178435"/>
                </a:lnTo>
                <a:cubicBezTo>
                  <a:pt x="934680" y="2170988"/>
                  <a:pt x="925369" y="2161678"/>
                  <a:pt x="921646" y="2150507"/>
                </a:cubicBezTo>
                <a:cubicBezTo>
                  <a:pt x="917923" y="2139335"/>
                  <a:pt x="912337" y="2133750"/>
                  <a:pt x="904889" y="2133750"/>
                </a:cubicBezTo>
                <a:cubicBezTo>
                  <a:pt x="897441" y="2133750"/>
                  <a:pt x="889994" y="2130026"/>
                  <a:pt x="882546" y="2122578"/>
                </a:cubicBezTo>
                <a:lnTo>
                  <a:pt x="882546" y="2111407"/>
                </a:lnTo>
                <a:lnTo>
                  <a:pt x="871375" y="2100235"/>
                </a:lnTo>
                <a:cubicBezTo>
                  <a:pt x="849032" y="2092789"/>
                  <a:pt x="837861" y="2089064"/>
                  <a:pt x="837861" y="2089064"/>
                </a:cubicBezTo>
                <a:cubicBezTo>
                  <a:pt x="837861" y="2081616"/>
                  <a:pt x="835998" y="2077892"/>
                  <a:pt x="832275" y="2077892"/>
                </a:cubicBezTo>
                <a:cubicBezTo>
                  <a:pt x="828550" y="2077892"/>
                  <a:pt x="826689" y="2077892"/>
                  <a:pt x="826689" y="2077892"/>
                </a:cubicBezTo>
                <a:cubicBezTo>
                  <a:pt x="811793" y="2077892"/>
                  <a:pt x="800622" y="2077892"/>
                  <a:pt x="793174" y="2077892"/>
                </a:cubicBezTo>
                <a:lnTo>
                  <a:pt x="804345" y="2066721"/>
                </a:lnTo>
                <a:cubicBezTo>
                  <a:pt x="811793" y="2066721"/>
                  <a:pt x="819241" y="2066721"/>
                  <a:pt x="826689" y="2066721"/>
                </a:cubicBezTo>
                <a:lnTo>
                  <a:pt x="849032" y="2066721"/>
                </a:lnTo>
                <a:cubicBezTo>
                  <a:pt x="856480" y="2074169"/>
                  <a:pt x="875098" y="2077892"/>
                  <a:pt x="904889" y="2077892"/>
                </a:cubicBezTo>
                <a:lnTo>
                  <a:pt x="949576" y="2089064"/>
                </a:lnTo>
                <a:lnTo>
                  <a:pt x="960746" y="2100235"/>
                </a:lnTo>
                <a:cubicBezTo>
                  <a:pt x="960746" y="2100235"/>
                  <a:pt x="968194" y="2103959"/>
                  <a:pt x="983090" y="2111407"/>
                </a:cubicBezTo>
                <a:lnTo>
                  <a:pt x="1005433" y="2133750"/>
                </a:lnTo>
                <a:cubicBezTo>
                  <a:pt x="1020327" y="2133750"/>
                  <a:pt x="1024051" y="2130026"/>
                  <a:pt x="1016604" y="2122578"/>
                </a:cubicBezTo>
                <a:lnTo>
                  <a:pt x="1016604" y="2100235"/>
                </a:lnTo>
                <a:lnTo>
                  <a:pt x="1027776" y="2089064"/>
                </a:lnTo>
                <a:lnTo>
                  <a:pt x="1038947" y="2089064"/>
                </a:lnTo>
                <a:cubicBezTo>
                  <a:pt x="1038947" y="2089064"/>
                  <a:pt x="1040808" y="2090926"/>
                  <a:pt x="1044533" y="2094650"/>
                </a:cubicBezTo>
                <a:cubicBezTo>
                  <a:pt x="1048256" y="2098373"/>
                  <a:pt x="1053842" y="2100235"/>
                  <a:pt x="1061290" y="2100235"/>
                </a:cubicBezTo>
                <a:lnTo>
                  <a:pt x="1072461" y="2100235"/>
                </a:lnTo>
                <a:lnTo>
                  <a:pt x="1061290" y="2089064"/>
                </a:lnTo>
                <a:lnTo>
                  <a:pt x="1038947" y="2066721"/>
                </a:lnTo>
                <a:lnTo>
                  <a:pt x="983090" y="2033207"/>
                </a:lnTo>
                <a:cubicBezTo>
                  <a:pt x="975642" y="2033207"/>
                  <a:pt x="971919" y="2029482"/>
                  <a:pt x="971919" y="2022034"/>
                </a:cubicBezTo>
                <a:lnTo>
                  <a:pt x="949576" y="2022034"/>
                </a:lnTo>
                <a:cubicBezTo>
                  <a:pt x="949576" y="2029482"/>
                  <a:pt x="942128" y="2029482"/>
                  <a:pt x="927232" y="2022034"/>
                </a:cubicBezTo>
                <a:lnTo>
                  <a:pt x="904889" y="2022034"/>
                </a:lnTo>
                <a:cubicBezTo>
                  <a:pt x="897441" y="2022034"/>
                  <a:pt x="893717" y="2022034"/>
                  <a:pt x="893717" y="2022034"/>
                </a:cubicBezTo>
                <a:lnTo>
                  <a:pt x="871375" y="2010864"/>
                </a:lnTo>
                <a:lnTo>
                  <a:pt x="860203" y="1999693"/>
                </a:lnTo>
                <a:cubicBezTo>
                  <a:pt x="860203" y="1992245"/>
                  <a:pt x="863927" y="1992245"/>
                  <a:pt x="871375" y="1999693"/>
                </a:cubicBezTo>
                <a:lnTo>
                  <a:pt x="916060" y="1988520"/>
                </a:lnTo>
                <a:lnTo>
                  <a:pt x="916060" y="1977349"/>
                </a:lnTo>
                <a:cubicBezTo>
                  <a:pt x="908612" y="1977349"/>
                  <a:pt x="897441" y="1973625"/>
                  <a:pt x="882546" y="1966177"/>
                </a:cubicBezTo>
                <a:lnTo>
                  <a:pt x="871375" y="1943835"/>
                </a:lnTo>
                <a:cubicBezTo>
                  <a:pt x="878823" y="1943835"/>
                  <a:pt x="882546" y="1943835"/>
                  <a:pt x="882546" y="1943835"/>
                </a:cubicBezTo>
                <a:cubicBezTo>
                  <a:pt x="882546" y="1943835"/>
                  <a:pt x="878823" y="1940111"/>
                  <a:pt x="871375" y="1932663"/>
                </a:cubicBezTo>
                <a:cubicBezTo>
                  <a:pt x="871375" y="1925215"/>
                  <a:pt x="873236" y="1921492"/>
                  <a:pt x="876960" y="1921492"/>
                </a:cubicBezTo>
                <a:cubicBezTo>
                  <a:pt x="880684" y="1921492"/>
                  <a:pt x="886271" y="1925215"/>
                  <a:pt x="893717" y="1932663"/>
                </a:cubicBezTo>
                <a:cubicBezTo>
                  <a:pt x="901166" y="1940111"/>
                  <a:pt x="903028" y="1945697"/>
                  <a:pt x="899303" y="1949420"/>
                </a:cubicBezTo>
                <a:cubicBezTo>
                  <a:pt x="895580" y="1953145"/>
                  <a:pt x="897441" y="1956868"/>
                  <a:pt x="904889" y="1960592"/>
                </a:cubicBezTo>
                <a:cubicBezTo>
                  <a:pt x="912337" y="1964316"/>
                  <a:pt x="916060" y="1962454"/>
                  <a:pt x="916060" y="1955006"/>
                </a:cubicBezTo>
                <a:cubicBezTo>
                  <a:pt x="916060" y="1947559"/>
                  <a:pt x="916060" y="1940111"/>
                  <a:pt x="916060" y="1932663"/>
                </a:cubicBezTo>
                <a:lnTo>
                  <a:pt x="927232" y="1955006"/>
                </a:lnTo>
                <a:cubicBezTo>
                  <a:pt x="934680" y="1992245"/>
                  <a:pt x="953299" y="1995968"/>
                  <a:pt x="983090" y="1966177"/>
                </a:cubicBezTo>
                <a:cubicBezTo>
                  <a:pt x="983090" y="1966177"/>
                  <a:pt x="984951" y="1968039"/>
                  <a:pt x="988674" y="1971763"/>
                </a:cubicBezTo>
                <a:cubicBezTo>
                  <a:pt x="992399" y="1975488"/>
                  <a:pt x="1001708" y="1977349"/>
                  <a:pt x="1016604" y="1977349"/>
                </a:cubicBezTo>
                <a:cubicBezTo>
                  <a:pt x="1016604" y="1977349"/>
                  <a:pt x="1020327" y="1977349"/>
                  <a:pt x="1027776" y="1977349"/>
                </a:cubicBezTo>
                <a:cubicBezTo>
                  <a:pt x="1027776" y="1969902"/>
                  <a:pt x="1024051" y="1964316"/>
                  <a:pt x="1016604" y="1960592"/>
                </a:cubicBezTo>
                <a:cubicBezTo>
                  <a:pt x="1009156" y="1956868"/>
                  <a:pt x="1001708" y="1958731"/>
                  <a:pt x="994260" y="1966177"/>
                </a:cubicBezTo>
                <a:lnTo>
                  <a:pt x="983090" y="1966177"/>
                </a:lnTo>
                <a:cubicBezTo>
                  <a:pt x="990537" y="1966177"/>
                  <a:pt x="990537" y="1962454"/>
                  <a:pt x="983090" y="1955006"/>
                </a:cubicBezTo>
                <a:cubicBezTo>
                  <a:pt x="975642" y="1947559"/>
                  <a:pt x="964471" y="1940111"/>
                  <a:pt x="949576" y="1932663"/>
                </a:cubicBezTo>
                <a:cubicBezTo>
                  <a:pt x="949576" y="1932663"/>
                  <a:pt x="945851" y="1930801"/>
                  <a:pt x="938403" y="1927077"/>
                </a:cubicBezTo>
                <a:cubicBezTo>
                  <a:pt x="930955" y="1923354"/>
                  <a:pt x="927232" y="1921492"/>
                  <a:pt x="927232" y="1921492"/>
                </a:cubicBezTo>
                <a:cubicBezTo>
                  <a:pt x="927232" y="1921492"/>
                  <a:pt x="925369" y="1921492"/>
                  <a:pt x="921646" y="1921492"/>
                </a:cubicBezTo>
                <a:cubicBezTo>
                  <a:pt x="917923" y="1921492"/>
                  <a:pt x="916060" y="1917768"/>
                  <a:pt x="916060" y="1910320"/>
                </a:cubicBezTo>
                <a:cubicBezTo>
                  <a:pt x="916060" y="1910320"/>
                  <a:pt x="912337" y="1910320"/>
                  <a:pt x="904889" y="1910320"/>
                </a:cubicBezTo>
                <a:cubicBezTo>
                  <a:pt x="904889" y="1917768"/>
                  <a:pt x="904889" y="1921492"/>
                  <a:pt x="904889" y="1921492"/>
                </a:cubicBezTo>
                <a:cubicBezTo>
                  <a:pt x="904889" y="1921492"/>
                  <a:pt x="901166" y="1921492"/>
                  <a:pt x="893717" y="1921492"/>
                </a:cubicBezTo>
                <a:cubicBezTo>
                  <a:pt x="886271" y="1921492"/>
                  <a:pt x="886271" y="1917768"/>
                  <a:pt x="893717" y="1910320"/>
                </a:cubicBezTo>
                <a:cubicBezTo>
                  <a:pt x="886271" y="1910320"/>
                  <a:pt x="882546" y="1906597"/>
                  <a:pt x="882546" y="1899149"/>
                </a:cubicBezTo>
                <a:cubicBezTo>
                  <a:pt x="882546" y="1891701"/>
                  <a:pt x="880684" y="1886117"/>
                  <a:pt x="876960" y="1882392"/>
                </a:cubicBezTo>
                <a:cubicBezTo>
                  <a:pt x="873236" y="1878667"/>
                  <a:pt x="871375" y="1876806"/>
                  <a:pt x="871375" y="1876806"/>
                </a:cubicBezTo>
                <a:cubicBezTo>
                  <a:pt x="856480" y="1869358"/>
                  <a:pt x="849032" y="1861910"/>
                  <a:pt x="849032" y="1854463"/>
                </a:cubicBezTo>
                <a:lnTo>
                  <a:pt x="826689" y="1843292"/>
                </a:lnTo>
                <a:lnTo>
                  <a:pt x="793174" y="1832121"/>
                </a:lnTo>
                <a:lnTo>
                  <a:pt x="804345" y="1832121"/>
                </a:lnTo>
                <a:lnTo>
                  <a:pt x="815518" y="1832121"/>
                </a:lnTo>
                <a:lnTo>
                  <a:pt x="804345" y="1820948"/>
                </a:lnTo>
                <a:cubicBezTo>
                  <a:pt x="804345" y="1820948"/>
                  <a:pt x="802484" y="1819087"/>
                  <a:pt x="798759" y="1815362"/>
                </a:cubicBezTo>
                <a:cubicBezTo>
                  <a:pt x="795036" y="1811639"/>
                  <a:pt x="793174" y="1809778"/>
                  <a:pt x="793174" y="1809778"/>
                </a:cubicBezTo>
                <a:lnTo>
                  <a:pt x="793174" y="1798605"/>
                </a:lnTo>
                <a:cubicBezTo>
                  <a:pt x="763383" y="1798605"/>
                  <a:pt x="748488" y="1793021"/>
                  <a:pt x="748488" y="1781848"/>
                </a:cubicBezTo>
                <a:cubicBezTo>
                  <a:pt x="748488" y="1770677"/>
                  <a:pt x="746627" y="1766954"/>
                  <a:pt x="742902" y="1770677"/>
                </a:cubicBezTo>
                <a:cubicBezTo>
                  <a:pt x="739179" y="1774401"/>
                  <a:pt x="735456" y="1774401"/>
                  <a:pt x="731731" y="1770677"/>
                </a:cubicBezTo>
                <a:cubicBezTo>
                  <a:pt x="728008" y="1766954"/>
                  <a:pt x="726145" y="1761368"/>
                  <a:pt x="726145" y="1753920"/>
                </a:cubicBezTo>
                <a:cubicBezTo>
                  <a:pt x="726145" y="1753920"/>
                  <a:pt x="724283" y="1753920"/>
                  <a:pt x="720560" y="1753920"/>
                </a:cubicBezTo>
                <a:cubicBezTo>
                  <a:pt x="716836" y="1753920"/>
                  <a:pt x="711249" y="1753920"/>
                  <a:pt x="703803" y="1753920"/>
                </a:cubicBezTo>
                <a:lnTo>
                  <a:pt x="714974" y="1742748"/>
                </a:lnTo>
                <a:lnTo>
                  <a:pt x="726145" y="1731577"/>
                </a:lnTo>
                <a:lnTo>
                  <a:pt x="703803" y="1731577"/>
                </a:lnTo>
                <a:cubicBezTo>
                  <a:pt x="674012" y="1716682"/>
                  <a:pt x="659117" y="1701786"/>
                  <a:pt x="659117" y="1686891"/>
                </a:cubicBezTo>
                <a:cubicBezTo>
                  <a:pt x="659117" y="1671997"/>
                  <a:pt x="662840" y="1668272"/>
                  <a:pt x="670288" y="1675720"/>
                </a:cubicBezTo>
                <a:lnTo>
                  <a:pt x="670288" y="1664548"/>
                </a:lnTo>
                <a:lnTo>
                  <a:pt x="681460" y="1664548"/>
                </a:lnTo>
                <a:cubicBezTo>
                  <a:pt x="688908" y="1664548"/>
                  <a:pt x="692631" y="1664548"/>
                  <a:pt x="692631" y="1664548"/>
                </a:cubicBezTo>
                <a:lnTo>
                  <a:pt x="692631" y="1675720"/>
                </a:lnTo>
                <a:cubicBezTo>
                  <a:pt x="692631" y="1675720"/>
                  <a:pt x="687046" y="1675720"/>
                  <a:pt x="675874" y="1675720"/>
                </a:cubicBezTo>
                <a:cubicBezTo>
                  <a:pt x="664703" y="1675720"/>
                  <a:pt x="660978" y="1679445"/>
                  <a:pt x="664703" y="1686891"/>
                </a:cubicBezTo>
                <a:cubicBezTo>
                  <a:pt x="668426" y="1694340"/>
                  <a:pt x="688908" y="1701786"/>
                  <a:pt x="726145" y="1709234"/>
                </a:cubicBezTo>
                <a:lnTo>
                  <a:pt x="782004" y="1742748"/>
                </a:lnTo>
                <a:cubicBezTo>
                  <a:pt x="774554" y="1742748"/>
                  <a:pt x="770831" y="1744611"/>
                  <a:pt x="770831" y="1748334"/>
                </a:cubicBezTo>
                <a:cubicBezTo>
                  <a:pt x="770831" y="1752059"/>
                  <a:pt x="776418" y="1755782"/>
                  <a:pt x="787588" y="1759505"/>
                </a:cubicBezTo>
                <a:cubicBezTo>
                  <a:pt x="798759" y="1763230"/>
                  <a:pt x="808070" y="1765091"/>
                  <a:pt x="815518" y="1765091"/>
                </a:cubicBezTo>
                <a:cubicBezTo>
                  <a:pt x="822965" y="1765091"/>
                  <a:pt x="830413" y="1766954"/>
                  <a:pt x="837861" y="1770677"/>
                </a:cubicBezTo>
                <a:cubicBezTo>
                  <a:pt x="845307" y="1774401"/>
                  <a:pt x="849032" y="1774401"/>
                  <a:pt x="849032" y="1770677"/>
                </a:cubicBezTo>
                <a:cubicBezTo>
                  <a:pt x="849032" y="1766954"/>
                  <a:pt x="852755" y="1768816"/>
                  <a:pt x="860203" y="1776264"/>
                </a:cubicBezTo>
                <a:lnTo>
                  <a:pt x="860203" y="1765091"/>
                </a:lnTo>
                <a:lnTo>
                  <a:pt x="825830" y="1751341"/>
                </a:lnTo>
                <a:lnTo>
                  <a:pt x="826689" y="1753920"/>
                </a:lnTo>
                <a:lnTo>
                  <a:pt x="815518" y="1753920"/>
                </a:lnTo>
                <a:lnTo>
                  <a:pt x="815518" y="1747217"/>
                </a:lnTo>
                <a:lnTo>
                  <a:pt x="804345" y="1742748"/>
                </a:lnTo>
                <a:lnTo>
                  <a:pt x="793174" y="1731577"/>
                </a:lnTo>
                <a:lnTo>
                  <a:pt x="782004" y="1720405"/>
                </a:lnTo>
                <a:cubicBezTo>
                  <a:pt x="782004" y="1720405"/>
                  <a:pt x="772693" y="1716682"/>
                  <a:pt x="754074" y="1709234"/>
                </a:cubicBezTo>
                <a:cubicBezTo>
                  <a:pt x="735456" y="1701786"/>
                  <a:pt x="726145" y="1701786"/>
                  <a:pt x="726145" y="1709234"/>
                </a:cubicBezTo>
                <a:lnTo>
                  <a:pt x="726145" y="1698063"/>
                </a:lnTo>
                <a:cubicBezTo>
                  <a:pt x="726145" y="1698063"/>
                  <a:pt x="722422" y="1694340"/>
                  <a:pt x="714974" y="1686891"/>
                </a:cubicBezTo>
                <a:lnTo>
                  <a:pt x="714974" y="1675720"/>
                </a:lnTo>
                <a:cubicBezTo>
                  <a:pt x="714974" y="1668272"/>
                  <a:pt x="711249" y="1664548"/>
                  <a:pt x="703803" y="1664548"/>
                </a:cubicBezTo>
                <a:cubicBezTo>
                  <a:pt x="696355" y="1664548"/>
                  <a:pt x="688908" y="1660824"/>
                  <a:pt x="681460" y="1653377"/>
                </a:cubicBezTo>
                <a:lnTo>
                  <a:pt x="659117" y="1642206"/>
                </a:lnTo>
                <a:cubicBezTo>
                  <a:pt x="666565" y="1642206"/>
                  <a:pt x="677735" y="1645929"/>
                  <a:pt x="692631" y="1653377"/>
                </a:cubicBezTo>
                <a:lnTo>
                  <a:pt x="714974" y="1653377"/>
                </a:lnTo>
                <a:lnTo>
                  <a:pt x="703803" y="1642206"/>
                </a:lnTo>
                <a:cubicBezTo>
                  <a:pt x="688908" y="1634758"/>
                  <a:pt x="685183" y="1631033"/>
                  <a:pt x="692631" y="1631033"/>
                </a:cubicBezTo>
                <a:cubicBezTo>
                  <a:pt x="692631" y="1631033"/>
                  <a:pt x="696355" y="1631033"/>
                  <a:pt x="703803" y="1631033"/>
                </a:cubicBezTo>
                <a:lnTo>
                  <a:pt x="692631" y="1608690"/>
                </a:lnTo>
                <a:cubicBezTo>
                  <a:pt x="685183" y="1601244"/>
                  <a:pt x="677735" y="1597519"/>
                  <a:pt x="670288" y="1597519"/>
                </a:cubicBezTo>
                <a:cubicBezTo>
                  <a:pt x="662840" y="1597519"/>
                  <a:pt x="657255" y="1597519"/>
                  <a:pt x="653531" y="1597519"/>
                </a:cubicBezTo>
                <a:cubicBezTo>
                  <a:pt x="649807" y="1597519"/>
                  <a:pt x="647946" y="1593796"/>
                  <a:pt x="647946" y="1586349"/>
                </a:cubicBezTo>
                <a:cubicBezTo>
                  <a:pt x="647946" y="1578901"/>
                  <a:pt x="640498" y="1575176"/>
                  <a:pt x="625603" y="1575176"/>
                </a:cubicBezTo>
                <a:cubicBezTo>
                  <a:pt x="625603" y="1567728"/>
                  <a:pt x="621878" y="1564005"/>
                  <a:pt x="614430" y="1564005"/>
                </a:cubicBezTo>
                <a:lnTo>
                  <a:pt x="625603" y="1564005"/>
                </a:lnTo>
                <a:cubicBezTo>
                  <a:pt x="633050" y="1564005"/>
                  <a:pt x="638637" y="1562144"/>
                  <a:pt x="642360" y="1558419"/>
                </a:cubicBezTo>
                <a:cubicBezTo>
                  <a:pt x="646083" y="1554696"/>
                  <a:pt x="644221" y="1552833"/>
                  <a:pt x="636774" y="1552833"/>
                </a:cubicBezTo>
                <a:lnTo>
                  <a:pt x="625603" y="1530491"/>
                </a:lnTo>
                <a:cubicBezTo>
                  <a:pt x="625603" y="1523044"/>
                  <a:pt x="621878" y="1519319"/>
                  <a:pt x="614430" y="1519319"/>
                </a:cubicBezTo>
                <a:cubicBezTo>
                  <a:pt x="606983" y="1519319"/>
                  <a:pt x="603260" y="1519319"/>
                  <a:pt x="603260" y="1519319"/>
                </a:cubicBezTo>
                <a:cubicBezTo>
                  <a:pt x="595812" y="1519319"/>
                  <a:pt x="592089" y="1521182"/>
                  <a:pt x="592089" y="1524905"/>
                </a:cubicBezTo>
                <a:cubicBezTo>
                  <a:pt x="592089" y="1528630"/>
                  <a:pt x="593950" y="1528630"/>
                  <a:pt x="597673" y="1524905"/>
                </a:cubicBezTo>
                <a:cubicBezTo>
                  <a:pt x="601398" y="1521182"/>
                  <a:pt x="606983" y="1524905"/>
                  <a:pt x="614430" y="1536076"/>
                </a:cubicBezTo>
                <a:cubicBezTo>
                  <a:pt x="621878" y="1547248"/>
                  <a:pt x="621878" y="1549110"/>
                  <a:pt x="614430" y="1541662"/>
                </a:cubicBezTo>
                <a:cubicBezTo>
                  <a:pt x="599535" y="1541662"/>
                  <a:pt x="590226" y="1541662"/>
                  <a:pt x="586502" y="1541662"/>
                </a:cubicBezTo>
                <a:cubicBezTo>
                  <a:pt x="582779" y="1541662"/>
                  <a:pt x="580916" y="1537939"/>
                  <a:pt x="580916" y="1530491"/>
                </a:cubicBezTo>
                <a:cubicBezTo>
                  <a:pt x="580916" y="1523044"/>
                  <a:pt x="580916" y="1517457"/>
                  <a:pt x="580916" y="1513733"/>
                </a:cubicBezTo>
                <a:cubicBezTo>
                  <a:pt x="580916" y="1510010"/>
                  <a:pt x="588364" y="1508148"/>
                  <a:pt x="603260" y="1508148"/>
                </a:cubicBezTo>
                <a:lnTo>
                  <a:pt x="580916" y="1485805"/>
                </a:lnTo>
                <a:lnTo>
                  <a:pt x="569745" y="1463462"/>
                </a:lnTo>
                <a:lnTo>
                  <a:pt x="558573" y="1463462"/>
                </a:lnTo>
                <a:lnTo>
                  <a:pt x="547402" y="1452291"/>
                </a:lnTo>
                <a:cubicBezTo>
                  <a:pt x="554850" y="1444843"/>
                  <a:pt x="556712" y="1439257"/>
                  <a:pt x="552988" y="1435534"/>
                </a:cubicBezTo>
                <a:cubicBezTo>
                  <a:pt x="549264" y="1431811"/>
                  <a:pt x="547402" y="1433672"/>
                  <a:pt x="547402" y="1441118"/>
                </a:cubicBezTo>
                <a:lnTo>
                  <a:pt x="536230" y="1429948"/>
                </a:lnTo>
                <a:cubicBezTo>
                  <a:pt x="528784" y="1422500"/>
                  <a:pt x="532507" y="1418777"/>
                  <a:pt x="547402" y="1418777"/>
                </a:cubicBezTo>
                <a:lnTo>
                  <a:pt x="547402" y="1407604"/>
                </a:lnTo>
                <a:cubicBezTo>
                  <a:pt x="539955" y="1407604"/>
                  <a:pt x="538093" y="1405743"/>
                  <a:pt x="541816" y="1402018"/>
                </a:cubicBezTo>
                <a:cubicBezTo>
                  <a:pt x="545541" y="1398295"/>
                  <a:pt x="543678" y="1396434"/>
                  <a:pt x="536230" y="1396434"/>
                </a:cubicBezTo>
                <a:lnTo>
                  <a:pt x="536230" y="1385261"/>
                </a:lnTo>
                <a:lnTo>
                  <a:pt x="558573" y="1374090"/>
                </a:lnTo>
                <a:cubicBezTo>
                  <a:pt x="558573" y="1366643"/>
                  <a:pt x="558573" y="1362918"/>
                  <a:pt x="558573" y="1362918"/>
                </a:cubicBezTo>
                <a:cubicBezTo>
                  <a:pt x="558573" y="1362918"/>
                  <a:pt x="560436" y="1366643"/>
                  <a:pt x="564159" y="1374090"/>
                </a:cubicBezTo>
                <a:cubicBezTo>
                  <a:pt x="567884" y="1381538"/>
                  <a:pt x="569745" y="1385261"/>
                  <a:pt x="569745" y="1385261"/>
                </a:cubicBezTo>
                <a:lnTo>
                  <a:pt x="580916" y="1396434"/>
                </a:lnTo>
                <a:cubicBezTo>
                  <a:pt x="588364" y="1403881"/>
                  <a:pt x="595812" y="1407604"/>
                  <a:pt x="603260" y="1407604"/>
                </a:cubicBezTo>
                <a:cubicBezTo>
                  <a:pt x="610707" y="1415052"/>
                  <a:pt x="616292" y="1418777"/>
                  <a:pt x="620017" y="1418777"/>
                </a:cubicBezTo>
                <a:cubicBezTo>
                  <a:pt x="623741" y="1418777"/>
                  <a:pt x="629326" y="1418777"/>
                  <a:pt x="636774" y="1418777"/>
                </a:cubicBezTo>
                <a:cubicBezTo>
                  <a:pt x="644221" y="1418777"/>
                  <a:pt x="651669" y="1420638"/>
                  <a:pt x="659117" y="1424361"/>
                </a:cubicBezTo>
                <a:cubicBezTo>
                  <a:pt x="666565" y="1428086"/>
                  <a:pt x="675874" y="1431811"/>
                  <a:pt x="687046" y="1435534"/>
                </a:cubicBezTo>
                <a:cubicBezTo>
                  <a:pt x="698217" y="1439257"/>
                  <a:pt x="703803" y="1437395"/>
                  <a:pt x="703803" y="1429948"/>
                </a:cubicBezTo>
                <a:cubicBezTo>
                  <a:pt x="711249" y="1429948"/>
                  <a:pt x="714974" y="1429948"/>
                  <a:pt x="714974" y="1429948"/>
                </a:cubicBezTo>
                <a:cubicBezTo>
                  <a:pt x="714974" y="1422500"/>
                  <a:pt x="713112" y="1418777"/>
                  <a:pt x="709388" y="1418777"/>
                </a:cubicBezTo>
                <a:cubicBezTo>
                  <a:pt x="705665" y="1418777"/>
                  <a:pt x="703803" y="1415052"/>
                  <a:pt x="703803" y="1407604"/>
                </a:cubicBezTo>
                <a:cubicBezTo>
                  <a:pt x="703803" y="1400157"/>
                  <a:pt x="711249" y="1400157"/>
                  <a:pt x="726145" y="1407604"/>
                </a:cubicBezTo>
                <a:lnTo>
                  <a:pt x="726145" y="1396434"/>
                </a:lnTo>
                <a:lnTo>
                  <a:pt x="737317" y="1396434"/>
                </a:lnTo>
                <a:lnTo>
                  <a:pt x="759660" y="1407604"/>
                </a:lnTo>
                <a:cubicBezTo>
                  <a:pt x="767108" y="1407604"/>
                  <a:pt x="778279" y="1411329"/>
                  <a:pt x="793174" y="1418777"/>
                </a:cubicBezTo>
                <a:cubicBezTo>
                  <a:pt x="808070" y="1418777"/>
                  <a:pt x="817379" y="1418777"/>
                  <a:pt x="821102" y="1418777"/>
                </a:cubicBezTo>
                <a:cubicBezTo>
                  <a:pt x="824827" y="1418777"/>
                  <a:pt x="826689" y="1415052"/>
                  <a:pt x="826689" y="1407604"/>
                </a:cubicBezTo>
                <a:cubicBezTo>
                  <a:pt x="826689" y="1400157"/>
                  <a:pt x="822965" y="1400157"/>
                  <a:pt x="815518" y="1407604"/>
                </a:cubicBezTo>
                <a:lnTo>
                  <a:pt x="815518" y="1396434"/>
                </a:lnTo>
                <a:lnTo>
                  <a:pt x="804345" y="1396434"/>
                </a:lnTo>
                <a:cubicBezTo>
                  <a:pt x="796899" y="1396434"/>
                  <a:pt x="793174" y="1392710"/>
                  <a:pt x="793174" y="1385261"/>
                </a:cubicBezTo>
                <a:cubicBezTo>
                  <a:pt x="793174" y="1377815"/>
                  <a:pt x="787588" y="1375953"/>
                  <a:pt x="776418" y="1379676"/>
                </a:cubicBezTo>
                <a:cubicBezTo>
                  <a:pt x="765245" y="1383400"/>
                  <a:pt x="757797" y="1383400"/>
                  <a:pt x="754074" y="1379676"/>
                </a:cubicBezTo>
                <a:cubicBezTo>
                  <a:pt x="750351" y="1375953"/>
                  <a:pt x="741042" y="1374090"/>
                  <a:pt x="726145" y="1374090"/>
                </a:cubicBezTo>
                <a:cubicBezTo>
                  <a:pt x="711249" y="1374090"/>
                  <a:pt x="703803" y="1372229"/>
                  <a:pt x="703803" y="1368504"/>
                </a:cubicBezTo>
                <a:cubicBezTo>
                  <a:pt x="703803" y="1364781"/>
                  <a:pt x="707526" y="1362918"/>
                  <a:pt x="714974" y="1362918"/>
                </a:cubicBezTo>
                <a:cubicBezTo>
                  <a:pt x="722422" y="1362918"/>
                  <a:pt x="729870" y="1362918"/>
                  <a:pt x="737317" y="1362918"/>
                </a:cubicBezTo>
                <a:cubicBezTo>
                  <a:pt x="744765" y="1362918"/>
                  <a:pt x="744765" y="1361056"/>
                  <a:pt x="737317" y="1357333"/>
                </a:cubicBezTo>
                <a:cubicBezTo>
                  <a:pt x="729870" y="1353609"/>
                  <a:pt x="718698" y="1348024"/>
                  <a:pt x="703803" y="1340576"/>
                </a:cubicBezTo>
                <a:lnTo>
                  <a:pt x="681460" y="1340576"/>
                </a:lnTo>
                <a:lnTo>
                  <a:pt x="636774" y="1329404"/>
                </a:lnTo>
                <a:cubicBezTo>
                  <a:pt x="614430" y="1321956"/>
                  <a:pt x="603260" y="1321956"/>
                  <a:pt x="603260" y="1329404"/>
                </a:cubicBezTo>
                <a:lnTo>
                  <a:pt x="592089" y="1329404"/>
                </a:lnTo>
                <a:lnTo>
                  <a:pt x="592089" y="1318233"/>
                </a:lnTo>
                <a:cubicBezTo>
                  <a:pt x="599535" y="1318233"/>
                  <a:pt x="606983" y="1314508"/>
                  <a:pt x="614430" y="1307061"/>
                </a:cubicBezTo>
                <a:lnTo>
                  <a:pt x="603260" y="1307061"/>
                </a:lnTo>
                <a:cubicBezTo>
                  <a:pt x="595812" y="1307061"/>
                  <a:pt x="590226" y="1307061"/>
                  <a:pt x="586502" y="1307061"/>
                </a:cubicBezTo>
                <a:cubicBezTo>
                  <a:pt x="582779" y="1307061"/>
                  <a:pt x="580916" y="1307061"/>
                  <a:pt x="580916" y="1307061"/>
                </a:cubicBezTo>
                <a:cubicBezTo>
                  <a:pt x="566021" y="1299613"/>
                  <a:pt x="558573" y="1299613"/>
                  <a:pt x="558573" y="1307061"/>
                </a:cubicBezTo>
                <a:lnTo>
                  <a:pt x="547402" y="1307061"/>
                </a:lnTo>
                <a:lnTo>
                  <a:pt x="569745" y="1284719"/>
                </a:lnTo>
                <a:cubicBezTo>
                  <a:pt x="569745" y="1292167"/>
                  <a:pt x="573469" y="1292167"/>
                  <a:pt x="580916" y="1284719"/>
                </a:cubicBezTo>
                <a:cubicBezTo>
                  <a:pt x="580916" y="1277271"/>
                  <a:pt x="571607" y="1275410"/>
                  <a:pt x="552988" y="1279133"/>
                </a:cubicBezTo>
                <a:cubicBezTo>
                  <a:pt x="534368" y="1282856"/>
                  <a:pt x="523197" y="1282856"/>
                  <a:pt x="519474" y="1279133"/>
                </a:cubicBezTo>
                <a:cubicBezTo>
                  <a:pt x="515750" y="1275410"/>
                  <a:pt x="512027" y="1273547"/>
                  <a:pt x="508302" y="1273547"/>
                </a:cubicBezTo>
                <a:cubicBezTo>
                  <a:pt x="504579" y="1273547"/>
                  <a:pt x="502716" y="1269823"/>
                  <a:pt x="502716" y="1262376"/>
                </a:cubicBezTo>
                <a:cubicBezTo>
                  <a:pt x="510163" y="1262376"/>
                  <a:pt x="519474" y="1262376"/>
                  <a:pt x="530645" y="1262376"/>
                </a:cubicBezTo>
                <a:cubicBezTo>
                  <a:pt x="541816" y="1262376"/>
                  <a:pt x="547402" y="1262376"/>
                  <a:pt x="547402" y="1262376"/>
                </a:cubicBezTo>
                <a:cubicBezTo>
                  <a:pt x="547402" y="1269823"/>
                  <a:pt x="552988" y="1271685"/>
                  <a:pt x="564159" y="1267962"/>
                </a:cubicBezTo>
                <a:cubicBezTo>
                  <a:pt x="575330" y="1264237"/>
                  <a:pt x="584641" y="1266099"/>
                  <a:pt x="592089" y="1273547"/>
                </a:cubicBezTo>
                <a:cubicBezTo>
                  <a:pt x="592089" y="1273547"/>
                  <a:pt x="595812" y="1273547"/>
                  <a:pt x="603260" y="1273547"/>
                </a:cubicBezTo>
                <a:cubicBezTo>
                  <a:pt x="610707" y="1273547"/>
                  <a:pt x="616292" y="1275410"/>
                  <a:pt x="620017" y="1279133"/>
                </a:cubicBezTo>
                <a:cubicBezTo>
                  <a:pt x="623741" y="1282856"/>
                  <a:pt x="631187" y="1284719"/>
                  <a:pt x="642360" y="1284719"/>
                </a:cubicBezTo>
                <a:cubicBezTo>
                  <a:pt x="653531" y="1284719"/>
                  <a:pt x="662840" y="1284719"/>
                  <a:pt x="670288" y="1284719"/>
                </a:cubicBezTo>
                <a:cubicBezTo>
                  <a:pt x="677735" y="1292167"/>
                  <a:pt x="685183" y="1294028"/>
                  <a:pt x="692631" y="1290304"/>
                </a:cubicBezTo>
                <a:cubicBezTo>
                  <a:pt x="700079" y="1286581"/>
                  <a:pt x="711249" y="1284719"/>
                  <a:pt x="726145" y="1284719"/>
                </a:cubicBezTo>
                <a:lnTo>
                  <a:pt x="748488" y="1295890"/>
                </a:lnTo>
                <a:lnTo>
                  <a:pt x="726145" y="1295890"/>
                </a:lnTo>
                <a:cubicBezTo>
                  <a:pt x="711249" y="1303338"/>
                  <a:pt x="707526" y="1310785"/>
                  <a:pt x="714974" y="1318233"/>
                </a:cubicBezTo>
                <a:lnTo>
                  <a:pt x="726145" y="1318233"/>
                </a:lnTo>
                <a:cubicBezTo>
                  <a:pt x="726145" y="1310785"/>
                  <a:pt x="728008" y="1307061"/>
                  <a:pt x="731731" y="1307061"/>
                </a:cubicBezTo>
                <a:cubicBezTo>
                  <a:pt x="735456" y="1307061"/>
                  <a:pt x="741042" y="1307061"/>
                  <a:pt x="748488" y="1307061"/>
                </a:cubicBezTo>
                <a:cubicBezTo>
                  <a:pt x="763383" y="1307061"/>
                  <a:pt x="770831" y="1303338"/>
                  <a:pt x="770831" y="1295890"/>
                </a:cubicBezTo>
                <a:cubicBezTo>
                  <a:pt x="763383" y="1295890"/>
                  <a:pt x="759660" y="1292167"/>
                  <a:pt x="759660" y="1284719"/>
                </a:cubicBezTo>
                <a:cubicBezTo>
                  <a:pt x="759660" y="1277271"/>
                  <a:pt x="755936" y="1273547"/>
                  <a:pt x="748488" y="1273547"/>
                </a:cubicBezTo>
                <a:lnTo>
                  <a:pt x="737317" y="1262376"/>
                </a:lnTo>
                <a:cubicBezTo>
                  <a:pt x="737317" y="1262376"/>
                  <a:pt x="731731" y="1260513"/>
                  <a:pt x="720560" y="1256790"/>
                </a:cubicBezTo>
                <a:cubicBezTo>
                  <a:pt x="709388" y="1253067"/>
                  <a:pt x="705665" y="1249342"/>
                  <a:pt x="709388" y="1245619"/>
                </a:cubicBezTo>
                <a:cubicBezTo>
                  <a:pt x="713112" y="1241894"/>
                  <a:pt x="729870" y="1240033"/>
                  <a:pt x="759660" y="1240033"/>
                </a:cubicBezTo>
                <a:lnTo>
                  <a:pt x="849032" y="1251203"/>
                </a:lnTo>
                <a:cubicBezTo>
                  <a:pt x="841584" y="1251203"/>
                  <a:pt x="837861" y="1249342"/>
                  <a:pt x="837861" y="1245619"/>
                </a:cubicBezTo>
                <a:cubicBezTo>
                  <a:pt x="837861" y="1241894"/>
                  <a:pt x="841584" y="1240033"/>
                  <a:pt x="849032" y="1240033"/>
                </a:cubicBezTo>
                <a:cubicBezTo>
                  <a:pt x="856480" y="1240033"/>
                  <a:pt x="865789" y="1243756"/>
                  <a:pt x="876960" y="1251203"/>
                </a:cubicBezTo>
                <a:cubicBezTo>
                  <a:pt x="888132" y="1258651"/>
                  <a:pt x="893717" y="1258651"/>
                  <a:pt x="893717" y="1251203"/>
                </a:cubicBezTo>
                <a:cubicBezTo>
                  <a:pt x="901166" y="1251203"/>
                  <a:pt x="904889" y="1251203"/>
                  <a:pt x="904889" y="1251203"/>
                </a:cubicBezTo>
                <a:cubicBezTo>
                  <a:pt x="904889" y="1251203"/>
                  <a:pt x="908612" y="1253067"/>
                  <a:pt x="916060" y="1256790"/>
                </a:cubicBezTo>
                <a:cubicBezTo>
                  <a:pt x="923508" y="1260513"/>
                  <a:pt x="930955" y="1262376"/>
                  <a:pt x="938403" y="1262376"/>
                </a:cubicBezTo>
                <a:lnTo>
                  <a:pt x="960746" y="1262376"/>
                </a:lnTo>
                <a:cubicBezTo>
                  <a:pt x="953299" y="1254928"/>
                  <a:pt x="945851" y="1251203"/>
                  <a:pt x="938403" y="1251203"/>
                </a:cubicBezTo>
                <a:lnTo>
                  <a:pt x="927232" y="1240033"/>
                </a:lnTo>
                <a:lnTo>
                  <a:pt x="904889" y="1240033"/>
                </a:lnTo>
                <a:cubicBezTo>
                  <a:pt x="897441" y="1240033"/>
                  <a:pt x="889994" y="1236309"/>
                  <a:pt x="882546" y="1228862"/>
                </a:cubicBezTo>
                <a:lnTo>
                  <a:pt x="860203" y="1228862"/>
                </a:lnTo>
                <a:cubicBezTo>
                  <a:pt x="852755" y="1228862"/>
                  <a:pt x="849032" y="1226999"/>
                  <a:pt x="849032" y="1223276"/>
                </a:cubicBezTo>
                <a:cubicBezTo>
                  <a:pt x="849032" y="1219552"/>
                  <a:pt x="849032" y="1217689"/>
                  <a:pt x="849032" y="1217689"/>
                </a:cubicBezTo>
                <a:cubicBezTo>
                  <a:pt x="849032" y="1217689"/>
                  <a:pt x="847170" y="1215828"/>
                  <a:pt x="843445" y="1212103"/>
                </a:cubicBezTo>
                <a:cubicBezTo>
                  <a:pt x="839723" y="1208380"/>
                  <a:pt x="837861" y="1206518"/>
                  <a:pt x="837861" y="1206518"/>
                </a:cubicBezTo>
                <a:cubicBezTo>
                  <a:pt x="837861" y="1206518"/>
                  <a:pt x="834136" y="1202794"/>
                  <a:pt x="826689" y="1195346"/>
                </a:cubicBezTo>
                <a:cubicBezTo>
                  <a:pt x="826689" y="1187899"/>
                  <a:pt x="826689" y="1184175"/>
                  <a:pt x="826689" y="1184175"/>
                </a:cubicBezTo>
                <a:cubicBezTo>
                  <a:pt x="826689" y="1176728"/>
                  <a:pt x="826689" y="1173005"/>
                  <a:pt x="826689" y="1173005"/>
                </a:cubicBezTo>
                <a:lnTo>
                  <a:pt x="815518" y="1173005"/>
                </a:lnTo>
                <a:lnTo>
                  <a:pt x="815518" y="1161832"/>
                </a:lnTo>
                <a:cubicBezTo>
                  <a:pt x="808070" y="1154384"/>
                  <a:pt x="804345" y="1150661"/>
                  <a:pt x="804345" y="1150661"/>
                </a:cubicBezTo>
                <a:lnTo>
                  <a:pt x="793174" y="1139489"/>
                </a:lnTo>
                <a:lnTo>
                  <a:pt x="782004" y="1128318"/>
                </a:lnTo>
                <a:cubicBezTo>
                  <a:pt x="782004" y="1120870"/>
                  <a:pt x="778279" y="1117147"/>
                  <a:pt x="770831" y="1117147"/>
                </a:cubicBezTo>
                <a:lnTo>
                  <a:pt x="770831" y="1128318"/>
                </a:lnTo>
                <a:lnTo>
                  <a:pt x="748488" y="1128318"/>
                </a:lnTo>
                <a:cubicBezTo>
                  <a:pt x="726145" y="1113423"/>
                  <a:pt x="711249" y="1109699"/>
                  <a:pt x="703803" y="1117147"/>
                </a:cubicBezTo>
                <a:cubicBezTo>
                  <a:pt x="696355" y="1124595"/>
                  <a:pt x="688908" y="1126456"/>
                  <a:pt x="681460" y="1122732"/>
                </a:cubicBezTo>
                <a:cubicBezTo>
                  <a:pt x="674012" y="1119009"/>
                  <a:pt x="670288" y="1117147"/>
                  <a:pt x="670288" y="1117147"/>
                </a:cubicBezTo>
                <a:cubicBezTo>
                  <a:pt x="670288" y="1117147"/>
                  <a:pt x="666565" y="1113423"/>
                  <a:pt x="659117" y="1105975"/>
                </a:cubicBezTo>
                <a:cubicBezTo>
                  <a:pt x="651669" y="1105975"/>
                  <a:pt x="638637" y="1102252"/>
                  <a:pt x="620017" y="1094804"/>
                </a:cubicBezTo>
                <a:cubicBezTo>
                  <a:pt x="601398" y="1087356"/>
                  <a:pt x="592089" y="1083632"/>
                  <a:pt x="592089" y="1083632"/>
                </a:cubicBezTo>
                <a:lnTo>
                  <a:pt x="592089" y="1105975"/>
                </a:lnTo>
                <a:cubicBezTo>
                  <a:pt x="577193" y="1105975"/>
                  <a:pt x="573469" y="1102252"/>
                  <a:pt x="580916" y="1094804"/>
                </a:cubicBezTo>
                <a:cubicBezTo>
                  <a:pt x="573469" y="1087356"/>
                  <a:pt x="569745" y="1083632"/>
                  <a:pt x="569745" y="1083632"/>
                </a:cubicBezTo>
                <a:cubicBezTo>
                  <a:pt x="562298" y="1083632"/>
                  <a:pt x="558573" y="1087356"/>
                  <a:pt x="558573" y="1094804"/>
                </a:cubicBezTo>
                <a:cubicBezTo>
                  <a:pt x="558573" y="1102252"/>
                  <a:pt x="554850" y="1104113"/>
                  <a:pt x="547402" y="1100389"/>
                </a:cubicBezTo>
                <a:cubicBezTo>
                  <a:pt x="539955" y="1096666"/>
                  <a:pt x="536230" y="1098527"/>
                  <a:pt x="536230" y="1105975"/>
                </a:cubicBezTo>
                <a:cubicBezTo>
                  <a:pt x="536230" y="1113423"/>
                  <a:pt x="536230" y="1117147"/>
                  <a:pt x="536230" y="1117147"/>
                </a:cubicBezTo>
                <a:cubicBezTo>
                  <a:pt x="528784" y="1117147"/>
                  <a:pt x="525059" y="1113423"/>
                  <a:pt x="525059" y="1105975"/>
                </a:cubicBezTo>
                <a:cubicBezTo>
                  <a:pt x="525059" y="1098527"/>
                  <a:pt x="521336" y="1094804"/>
                  <a:pt x="513888" y="1094804"/>
                </a:cubicBezTo>
                <a:lnTo>
                  <a:pt x="502716" y="1105975"/>
                </a:lnTo>
                <a:cubicBezTo>
                  <a:pt x="487820" y="1098527"/>
                  <a:pt x="476650" y="1094804"/>
                  <a:pt x="469202" y="1094804"/>
                </a:cubicBezTo>
                <a:cubicBezTo>
                  <a:pt x="469202" y="1094804"/>
                  <a:pt x="465478" y="1094804"/>
                  <a:pt x="458031" y="1094804"/>
                </a:cubicBezTo>
                <a:cubicBezTo>
                  <a:pt x="458031" y="1087356"/>
                  <a:pt x="446859" y="1079909"/>
                  <a:pt x="424517" y="1072461"/>
                </a:cubicBezTo>
                <a:cubicBezTo>
                  <a:pt x="417068" y="1072461"/>
                  <a:pt x="409621" y="1068738"/>
                  <a:pt x="402174" y="1061290"/>
                </a:cubicBezTo>
                <a:lnTo>
                  <a:pt x="391001" y="1050118"/>
                </a:lnTo>
                <a:lnTo>
                  <a:pt x="379830" y="1038947"/>
                </a:lnTo>
                <a:lnTo>
                  <a:pt x="379830" y="1027774"/>
                </a:lnTo>
                <a:lnTo>
                  <a:pt x="312801" y="1005431"/>
                </a:lnTo>
                <a:lnTo>
                  <a:pt x="301630" y="1027774"/>
                </a:lnTo>
                <a:cubicBezTo>
                  <a:pt x="294182" y="1027774"/>
                  <a:pt x="286734" y="1024051"/>
                  <a:pt x="279287" y="1016603"/>
                </a:cubicBezTo>
                <a:lnTo>
                  <a:pt x="245773" y="994260"/>
                </a:lnTo>
                <a:lnTo>
                  <a:pt x="201086" y="983089"/>
                </a:lnTo>
                <a:lnTo>
                  <a:pt x="234602" y="983089"/>
                </a:lnTo>
                <a:cubicBezTo>
                  <a:pt x="256944" y="983089"/>
                  <a:pt x="271839" y="986812"/>
                  <a:pt x="279287" y="994260"/>
                </a:cubicBezTo>
                <a:cubicBezTo>
                  <a:pt x="279287" y="994260"/>
                  <a:pt x="283011" y="994260"/>
                  <a:pt x="290459" y="994260"/>
                </a:cubicBezTo>
                <a:cubicBezTo>
                  <a:pt x="297907" y="994260"/>
                  <a:pt x="305355" y="994260"/>
                  <a:pt x="312801" y="994260"/>
                </a:cubicBezTo>
                <a:lnTo>
                  <a:pt x="346316" y="994260"/>
                </a:lnTo>
                <a:lnTo>
                  <a:pt x="357487" y="994260"/>
                </a:lnTo>
                <a:cubicBezTo>
                  <a:pt x="364935" y="994260"/>
                  <a:pt x="370521" y="996122"/>
                  <a:pt x="374244" y="999846"/>
                </a:cubicBezTo>
                <a:cubicBezTo>
                  <a:pt x="377969" y="1003570"/>
                  <a:pt x="379830" y="1005431"/>
                  <a:pt x="379830" y="1005431"/>
                </a:cubicBezTo>
                <a:cubicBezTo>
                  <a:pt x="379830" y="1009156"/>
                  <a:pt x="380761" y="1011948"/>
                  <a:pt x="382623" y="1013811"/>
                </a:cubicBezTo>
                <a:lnTo>
                  <a:pt x="384300" y="1014370"/>
                </a:lnTo>
                <a:lnTo>
                  <a:pt x="385415" y="1011017"/>
                </a:lnTo>
                <a:cubicBezTo>
                  <a:pt x="389140" y="1007294"/>
                  <a:pt x="394726" y="1005431"/>
                  <a:pt x="402174" y="1005431"/>
                </a:cubicBezTo>
                <a:cubicBezTo>
                  <a:pt x="409621" y="1005431"/>
                  <a:pt x="415206" y="1007294"/>
                  <a:pt x="418931" y="1011017"/>
                </a:cubicBezTo>
                <a:cubicBezTo>
                  <a:pt x="422654" y="1014742"/>
                  <a:pt x="433826" y="1016603"/>
                  <a:pt x="452445" y="1016603"/>
                </a:cubicBezTo>
                <a:cubicBezTo>
                  <a:pt x="471063" y="1016603"/>
                  <a:pt x="484097" y="1012880"/>
                  <a:pt x="491545" y="1005431"/>
                </a:cubicBezTo>
                <a:lnTo>
                  <a:pt x="513888" y="1005431"/>
                </a:lnTo>
                <a:lnTo>
                  <a:pt x="491545" y="994260"/>
                </a:lnTo>
                <a:lnTo>
                  <a:pt x="491545" y="983089"/>
                </a:lnTo>
                <a:cubicBezTo>
                  <a:pt x="498993" y="983089"/>
                  <a:pt x="506440" y="984951"/>
                  <a:pt x="513888" y="988674"/>
                </a:cubicBezTo>
                <a:cubicBezTo>
                  <a:pt x="521336" y="992399"/>
                  <a:pt x="525059" y="990537"/>
                  <a:pt x="525059" y="983089"/>
                </a:cubicBezTo>
                <a:cubicBezTo>
                  <a:pt x="525059" y="975642"/>
                  <a:pt x="521336" y="971917"/>
                  <a:pt x="513888" y="971917"/>
                </a:cubicBezTo>
                <a:cubicBezTo>
                  <a:pt x="506440" y="971917"/>
                  <a:pt x="500854" y="971917"/>
                  <a:pt x="497131" y="971917"/>
                </a:cubicBezTo>
                <a:cubicBezTo>
                  <a:pt x="493407" y="971917"/>
                  <a:pt x="491545" y="971917"/>
                  <a:pt x="491545" y="971917"/>
                </a:cubicBezTo>
                <a:cubicBezTo>
                  <a:pt x="484097" y="964469"/>
                  <a:pt x="480372" y="960746"/>
                  <a:pt x="480372" y="960746"/>
                </a:cubicBezTo>
                <a:cubicBezTo>
                  <a:pt x="480372" y="960746"/>
                  <a:pt x="484097" y="957022"/>
                  <a:pt x="491545" y="949574"/>
                </a:cubicBezTo>
                <a:cubicBezTo>
                  <a:pt x="498993" y="949574"/>
                  <a:pt x="513888" y="953298"/>
                  <a:pt x="536230" y="960746"/>
                </a:cubicBezTo>
                <a:cubicBezTo>
                  <a:pt x="558573" y="968194"/>
                  <a:pt x="571607" y="970055"/>
                  <a:pt x="575330" y="966333"/>
                </a:cubicBezTo>
                <a:cubicBezTo>
                  <a:pt x="579055" y="962608"/>
                  <a:pt x="584641" y="960746"/>
                  <a:pt x="592089" y="960746"/>
                </a:cubicBezTo>
                <a:cubicBezTo>
                  <a:pt x="599535" y="960746"/>
                  <a:pt x="605121" y="958885"/>
                  <a:pt x="608846" y="955160"/>
                </a:cubicBezTo>
                <a:cubicBezTo>
                  <a:pt x="612569" y="951437"/>
                  <a:pt x="618155" y="953298"/>
                  <a:pt x="625603" y="960746"/>
                </a:cubicBezTo>
                <a:cubicBezTo>
                  <a:pt x="633050" y="968194"/>
                  <a:pt x="644221" y="968194"/>
                  <a:pt x="659117" y="960746"/>
                </a:cubicBezTo>
                <a:lnTo>
                  <a:pt x="670288" y="960746"/>
                </a:lnTo>
                <a:lnTo>
                  <a:pt x="659117" y="938403"/>
                </a:lnTo>
                <a:cubicBezTo>
                  <a:pt x="651669" y="930955"/>
                  <a:pt x="647946" y="925369"/>
                  <a:pt x="647946" y="921646"/>
                </a:cubicBezTo>
                <a:cubicBezTo>
                  <a:pt x="647946" y="917923"/>
                  <a:pt x="646083" y="916060"/>
                  <a:pt x="642360" y="916060"/>
                </a:cubicBezTo>
                <a:cubicBezTo>
                  <a:pt x="638637" y="916060"/>
                  <a:pt x="636774" y="912337"/>
                  <a:pt x="636774" y="904889"/>
                </a:cubicBezTo>
                <a:cubicBezTo>
                  <a:pt x="636774" y="897441"/>
                  <a:pt x="629326" y="886269"/>
                  <a:pt x="614430" y="871375"/>
                </a:cubicBezTo>
                <a:cubicBezTo>
                  <a:pt x="584641" y="849032"/>
                  <a:pt x="580916" y="837859"/>
                  <a:pt x="603260" y="837859"/>
                </a:cubicBezTo>
                <a:lnTo>
                  <a:pt x="592089" y="837859"/>
                </a:lnTo>
                <a:cubicBezTo>
                  <a:pt x="577193" y="837859"/>
                  <a:pt x="571607" y="834136"/>
                  <a:pt x="575330" y="826688"/>
                </a:cubicBezTo>
                <a:cubicBezTo>
                  <a:pt x="579055" y="819241"/>
                  <a:pt x="580916" y="809931"/>
                  <a:pt x="580916" y="798759"/>
                </a:cubicBezTo>
                <a:lnTo>
                  <a:pt x="580916" y="793174"/>
                </a:lnTo>
                <a:lnTo>
                  <a:pt x="569745" y="759660"/>
                </a:lnTo>
                <a:cubicBezTo>
                  <a:pt x="554850" y="744765"/>
                  <a:pt x="547402" y="729869"/>
                  <a:pt x="547402" y="714974"/>
                </a:cubicBezTo>
                <a:lnTo>
                  <a:pt x="547402" y="703803"/>
                </a:lnTo>
                <a:lnTo>
                  <a:pt x="525059" y="692631"/>
                </a:lnTo>
                <a:lnTo>
                  <a:pt x="513888" y="681460"/>
                </a:lnTo>
                <a:cubicBezTo>
                  <a:pt x="536230" y="681460"/>
                  <a:pt x="547402" y="681460"/>
                  <a:pt x="547402" y="681460"/>
                </a:cubicBezTo>
                <a:lnTo>
                  <a:pt x="547402" y="670287"/>
                </a:lnTo>
                <a:lnTo>
                  <a:pt x="558573" y="681460"/>
                </a:lnTo>
                <a:cubicBezTo>
                  <a:pt x="566021" y="681460"/>
                  <a:pt x="571607" y="681460"/>
                  <a:pt x="575330" y="681460"/>
                </a:cubicBezTo>
                <a:cubicBezTo>
                  <a:pt x="579055" y="681460"/>
                  <a:pt x="580916" y="677735"/>
                  <a:pt x="580916" y="670287"/>
                </a:cubicBezTo>
                <a:cubicBezTo>
                  <a:pt x="580916" y="662840"/>
                  <a:pt x="573469" y="659117"/>
                  <a:pt x="558573" y="659117"/>
                </a:cubicBezTo>
                <a:lnTo>
                  <a:pt x="536230" y="647944"/>
                </a:lnTo>
                <a:lnTo>
                  <a:pt x="525059" y="647944"/>
                </a:lnTo>
                <a:lnTo>
                  <a:pt x="513888" y="625603"/>
                </a:lnTo>
                <a:cubicBezTo>
                  <a:pt x="521336" y="618155"/>
                  <a:pt x="510163" y="610707"/>
                  <a:pt x="480372" y="603259"/>
                </a:cubicBezTo>
                <a:cubicBezTo>
                  <a:pt x="480372" y="595812"/>
                  <a:pt x="478511" y="592087"/>
                  <a:pt x="474788" y="592087"/>
                </a:cubicBezTo>
                <a:cubicBezTo>
                  <a:pt x="471063" y="592087"/>
                  <a:pt x="469202" y="592087"/>
                  <a:pt x="469202" y="592087"/>
                </a:cubicBezTo>
                <a:lnTo>
                  <a:pt x="435687" y="603259"/>
                </a:lnTo>
                <a:lnTo>
                  <a:pt x="413344" y="603259"/>
                </a:lnTo>
                <a:lnTo>
                  <a:pt x="402174" y="592087"/>
                </a:lnTo>
                <a:cubicBezTo>
                  <a:pt x="402174" y="584639"/>
                  <a:pt x="391001" y="577193"/>
                  <a:pt x="368658" y="569745"/>
                </a:cubicBezTo>
                <a:lnTo>
                  <a:pt x="379830" y="569745"/>
                </a:lnTo>
                <a:cubicBezTo>
                  <a:pt x="387278" y="569745"/>
                  <a:pt x="398449" y="569745"/>
                  <a:pt x="413344" y="569745"/>
                </a:cubicBezTo>
                <a:cubicBezTo>
                  <a:pt x="428240" y="569745"/>
                  <a:pt x="439412" y="569745"/>
                  <a:pt x="446859" y="569745"/>
                </a:cubicBezTo>
                <a:lnTo>
                  <a:pt x="480372" y="580916"/>
                </a:lnTo>
                <a:cubicBezTo>
                  <a:pt x="487820" y="580916"/>
                  <a:pt x="491545" y="584639"/>
                  <a:pt x="491545" y="592087"/>
                </a:cubicBezTo>
                <a:lnTo>
                  <a:pt x="502716" y="580916"/>
                </a:lnTo>
                <a:cubicBezTo>
                  <a:pt x="510163" y="588364"/>
                  <a:pt x="513888" y="592087"/>
                  <a:pt x="513888" y="592087"/>
                </a:cubicBezTo>
                <a:cubicBezTo>
                  <a:pt x="513888" y="592087"/>
                  <a:pt x="517611" y="592087"/>
                  <a:pt x="525059" y="592087"/>
                </a:cubicBezTo>
                <a:lnTo>
                  <a:pt x="525059" y="580916"/>
                </a:lnTo>
                <a:lnTo>
                  <a:pt x="536230" y="569745"/>
                </a:lnTo>
                <a:cubicBezTo>
                  <a:pt x="543678" y="569745"/>
                  <a:pt x="551127" y="569745"/>
                  <a:pt x="558573" y="569745"/>
                </a:cubicBezTo>
                <a:lnTo>
                  <a:pt x="569745" y="558573"/>
                </a:lnTo>
                <a:cubicBezTo>
                  <a:pt x="562298" y="551125"/>
                  <a:pt x="562298" y="543677"/>
                  <a:pt x="569745" y="536230"/>
                </a:cubicBezTo>
                <a:lnTo>
                  <a:pt x="603260" y="536230"/>
                </a:lnTo>
                <a:lnTo>
                  <a:pt x="592089" y="547402"/>
                </a:lnTo>
                <a:cubicBezTo>
                  <a:pt x="592089" y="539954"/>
                  <a:pt x="590226" y="538093"/>
                  <a:pt x="586502" y="541816"/>
                </a:cubicBezTo>
                <a:cubicBezTo>
                  <a:pt x="582779" y="545539"/>
                  <a:pt x="584641" y="549264"/>
                  <a:pt x="592089" y="552988"/>
                </a:cubicBezTo>
                <a:cubicBezTo>
                  <a:pt x="599535" y="556711"/>
                  <a:pt x="603260" y="562298"/>
                  <a:pt x="603260" y="569745"/>
                </a:cubicBezTo>
                <a:cubicBezTo>
                  <a:pt x="603260" y="577193"/>
                  <a:pt x="606983" y="580916"/>
                  <a:pt x="614430" y="580916"/>
                </a:cubicBezTo>
                <a:cubicBezTo>
                  <a:pt x="621878" y="580916"/>
                  <a:pt x="625603" y="577193"/>
                  <a:pt x="625603" y="569745"/>
                </a:cubicBezTo>
                <a:lnTo>
                  <a:pt x="625603" y="558573"/>
                </a:lnTo>
                <a:lnTo>
                  <a:pt x="625603" y="547402"/>
                </a:lnTo>
                <a:cubicBezTo>
                  <a:pt x="610707" y="539954"/>
                  <a:pt x="614430" y="536230"/>
                  <a:pt x="636774" y="536230"/>
                </a:cubicBezTo>
                <a:lnTo>
                  <a:pt x="659117" y="536230"/>
                </a:lnTo>
                <a:cubicBezTo>
                  <a:pt x="681460" y="543677"/>
                  <a:pt x="700079" y="547402"/>
                  <a:pt x="714974" y="547402"/>
                </a:cubicBezTo>
                <a:lnTo>
                  <a:pt x="748488" y="547402"/>
                </a:lnTo>
                <a:cubicBezTo>
                  <a:pt x="763383" y="547402"/>
                  <a:pt x="774554" y="547402"/>
                  <a:pt x="782004" y="547402"/>
                </a:cubicBezTo>
                <a:cubicBezTo>
                  <a:pt x="789450" y="547402"/>
                  <a:pt x="802484" y="547402"/>
                  <a:pt x="821102" y="547402"/>
                </a:cubicBezTo>
                <a:cubicBezTo>
                  <a:pt x="839723" y="547402"/>
                  <a:pt x="849032" y="547402"/>
                  <a:pt x="849032" y="547402"/>
                </a:cubicBezTo>
                <a:cubicBezTo>
                  <a:pt x="841584" y="539954"/>
                  <a:pt x="834136" y="536230"/>
                  <a:pt x="826689" y="536230"/>
                </a:cubicBezTo>
                <a:cubicBezTo>
                  <a:pt x="811793" y="536230"/>
                  <a:pt x="800622" y="536230"/>
                  <a:pt x="793174" y="536230"/>
                </a:cubicBezTo>
                <a:lnTo>
                  <a:pt x="782004" y="525059"/>
                </a:lnTo>
                <a:lnTo>
                  <a:pt x="782004" y="513888"/>
                </a:lnTo>
                <a:cubicBezTo>
                  <a:pt x="774554" y="506440"/>
                  <a:pt x="776418" y="502716"/>
                  <a:pt x="787588" y="502716"/>
                </a:cubicBezTo>
                <a:cubicBezTo>
                  <a:pt x="798759" y="502716"/>
                  <a:pt x="804345" y="502716"/>
                  <a:pt x="804345" y="502716"/>
                </a:cubicBezTo>
                <a:cubicBezTo>
                  <a:pt x="804345" y="502716"/>
                  <a:pt x="800622" y="498992"/>
                  <a:pt x="793174" y="491545"/>
                </a:cubicBezTo>
                <a:cubicBezTo>
                  <a:pt x="785727" y="484097"/>
                  <a:pt x="780141" y="480372"/>
                  <a:pt x="776418" y="480372"/>
                </a:cubicBezTo>
                <a:cubicBezTo>
                  <a:pt x="772693" y="480372"/>
                  <a:pt x="767108" y="476649"/>
                  <a:pt x="759660" y="469202"/>
                </a:cubicBezTo>
                <a:cubicBezTo>
                  <a:pt x="759660" y="469202"/>
                  <a:pt x="759660" y="472925"/>
                  <a:pt x="759660" y="480372"/>
                </a:cubicBezTo>
                <a:cubicBezTo>
                  <a:pt x="752213" y="487820"/>
                  <a:pt x="744765" y="487820"/>
                  <a:pt x="737317" y="480372"/>
                </a:cubicBezTo>
                <a:cubicBezTo>
                  <a:pt x="722422" y="480372"/>
                  <a:pt x="711249" y="480372"/>
                  <a:pt x="703803" y="480372"/>
                </a:cubicBezTo>
                <a:lnTo>
                  <a:pt x="681460" y="480372"/>
                </a:lnTo>
                <a:cubicBezTo>
                  <a:pt x="674012" y="487820"/>
                  <a:pt x="660978" y="487820"/>
                  <a:pt x="642360" y="480372"/>
                </a:cubicBezTo>
                <a:cubicBezTo>
                  <a:pt x="623741" y="472925"/>
                  <a:pt x="614430" y="465478"/>
                  <a:pt x="614430" y="458031"/>
                </a:cubicBezTo>
                <a:cubicBezTo>
                  <a:pt x="606983" y="458031"/>
                  <a:pt x="601398" y="458031"/>
                  <a:pt x="597673" y="458031"/>
                </a:cubicBezTo>
                <a:cubicBezTo>
                  <a:pt x="593950" y="458031"/>
                  <a:pt x="588364" y="458031"/>
                  <a:pt x="580916" y="458031"/>
                </a:cubicBezTo>
                <a:lnTo>
                  <a:pt x="569745" y="469202"/>
                </a:lnTo>
                <a:cubicBezTo>
                  <a:pt x="566021" y="469202"/>
                  <a:pt x="558573" y="469202"/>
                  <a:pt x="547402" y="469202"/>
                </a:cubicBezTo>
                <a:lnTo>
                  <a:pt x="513888" y="469202"/>
                </a:lnTo>
                <a:cubicBezTo>
                  <a:pt x="513888" y="476649"/>
                  <a:pt x="513888" y="480372"/>
                  <a:pt x="513888" y="480372"/>
                </a:cubicBezTo>
                <a:lnTo>
                  <a:pt x="502716" y="469202"/>
                </a:lnTo>
                <a:cubicBezTo>
                  <a:pt x="502716" y="469202"/>
                  <a:pt x="502716" y="467340"/>
                  <a:pt x="502716" y="463615"/>
                </a:cubicBezTo>
                <a:cubicBezTo>
                  <a:pt x="502716" y="459892"/>
                  <a:pt x="498993" y="458031"/>
                  <a:pt x="491545" y="458031"/>
                </a:cubicBezTo>
                <a:cubicBezTo>
                  <a:pt x="484097" y="458031"/>
                  <a:pt x="484097" y="461754"/>
                  <a:pt x="491545" y="469202"/>
                </a:cubicBezTo>
                <a:lnTo>
                  <a:pt x="480372" y="469202"/>
                </a:lnTo>
                <a:cubicBezTo>
                  <a:pt x="465478" y="469202"/>
                  <a:pt x="454306" y="469202"/>
                  <a:pt x="446859" y="469202"/>
                </a:cubicBezTo>
                <a:cubicBezTo>
                  <a:pt x="446859" y="469202"/>
                  <a:pt x="443135" y="465478"/>
                  <a:pt x="435687" y="458031"/>
                </a:cubicBezTo>
                <a:cubicBezTo>
                  <a:pt x="435687" y="450583"/>
                  <a:pt x="424517" y="443135"/>
                  <a:pt x="402174" y="435688"/>
                </a:cubicBezTo>
                <a:lnTo>
                  <a:pt x="368658" y="424515"/>
                </a:lnTo>
                <a:lnTo>
                  <a:pt x="357487" y="413344"/>
                </a:lnTo>
                <a:cubicBezTo>
                  <a:pt x="350039" y="405897"/>
                  <a:pt x="342592" y="402174"/>
                  <a:pt x="335144" y="402174"/>
                </a:cubicBezTo>
                <a:cubicBezTo>
                  <a:pt x="327696" y="402174"/>
                  <a:pt x="314664" y="400311"/>
                  <a:pt x="296044" y="396587"/>
                </a:cubicBezTo>
                <a:cubicBezTo>
                  <a:pt x="277425" y="392863"/>
                  <a:pt x="264391" y="391001"/>
                  <a:pt x="256944" y="391001"/>
                </a:cubicBezTo>
                <a:lnTo>
                  <a:pt x="245773" y="379830"/>
                </a:lnTo>
                <a:cubicBezTo>
                  <a:pt x="245773" y="364935"/>
                  <a:pt x="230877" y="357487"/>
                  <a:pt x="201086" y="357487"/>
                </a:cubicBezTo>
                <a:cubicBezTo>
                  <a:pt x="186191" y="357487"/>
                  <a:pt x="178745" y="357487"/>
                  <a:pt x="178745" y="357487"/>
                </a:cubicBezTo>
                <a:lnTo>
                  <a:pt x="156401" y="357487"/>
                </a:lnTo>
                <a:cubicBezTo>
                  <a:pt x="148954" y="357487"/>
                  <a:pt x="143367" y="355625"/>
                  <a:pt x="139644" y="351901"/>
                </a:cubicBezTo>
                <a:cubicBezTo>
                  <a:pt x="135920" y="348178"/>
                  <a:pt x="130335" y="350039"/>
                  <a:pt x="122886" y="357487"/>
                </a:cubicBezTo>
                <a:lnTo>
                  <a:pt x="111715" y="346316"/>
                </a:lnTo>
                <a:cubicBezTo>
                  <a:pt x="111715" y="346316"/>
                  <a:pt x="107992" y="346316"/>
                  <a:pt x="100544" y="346316"/>
                </a:cubicBezTo>
                <a:cubicBezTo>
                  <a:pt x="93096" y="338867"/>
                  <a:pt x="87510" y="338867"/>
                  <a:pt x="83787" y="346316"/>
                </a:cubicBezTo>
                <a:cubicBezTo>
                  <a:pt x="80062" y="353764"/>
                  <a:pt x="74478" y="357487"/>
                  <a:pt x="67028" y="357487"/>
                </a:cubicBezTo>
                <a:cubicBezTo>
                  <a:pt x="59581" y="357487"/>
                  <a:pt x="55858" y="355625"/>
                  <a:pt x="55858" y="351901"/>
                </a:cubicBezTo>
                <a:cubicBezTo>
                  <a:pt x="55858" y="348178"/>
                  <a:pt x="55858" y="342592"/>
                  <a:pt x="55858" y="335144"/>
                </a:cubicBezTo>
                <a:cubicBezTo>
                  <a:pt x="55858" y="327696"/>
                  <a:pt x="55858" y="323973"/>
                  <a:pt x="55858" y="323973"/>
                </a:cubicBezTo>
                <a:cubicBezTo>
                  <a:pt x="48410" y="323973"/>
                  <a:pt x="40962" y="320249"/>
                  <a:pt x="33514" y="312801"/>
                </a:cubicBezTo>
                <a:lnTo>
                  <a:pt x="33514" y="301630"/>
                </a:lnTo>
                <a:cubicBezTo>
                  <a:pt x="40962" y="301630"/>
                  <a:pt x="44687" y="299767"/>
                  <a:pt x="44687" y="296044"/>
                </a:cubicBezTo>
                <a:cubicBezTo>
                  <a:pt x="44687" y="292320"/>
                  <a:pt x="40962" y="290457"/>
                  <a:pt x="33514" y="290457"/>
                </a:cubicBezTo>
                <a:cubicBezTo>
                  <a:pt x="26067" y="290457"/>
                  <a:pt x="20482" y="283010"/>
                  <a:pt x="16757" y="268116"/>
                </a:cubicBezTo>
                <a:cubicBezTo>
                  <a:pt x="13034" y="253220"/>
                  <a:pt x="14896" y="243910"/>
                  <a:pt x="22343" y="240186"/>
                </a:cubicBezTo>
                <a:cubicBezTo>
                  <a:pt x="29791" y="236463"/>
                  <a:pt x="31653" y="230877"/>
                  <a:pt x="27928" y="223429"/>
                </a:cubicBezTo>
                <a:cubicBezTo>
                  <a:pt x="24205" y="215981"/>
                  <a:pt x="18619" y="214120"/>
                  <a:pt x="11171" y="217843"/>
                </a:cubicBezTo>
                <a:cubicBezTo>
                  <a:pt x="3723" y="221568"/>
                  <a:pt x="0" y="219706"/>
                  <a:pt x="0" y="212259"/>
                </a:cubicBezTo>
                <a:cubicBezTo>
                  <a:pt x="0" y="212259"/>
                  <a:pt x="1862" y="210396"/>
                  <a:pt x="5586" y="206672"/>
                </a:cubicBezTo>
                <a:cubicBezTo>
                  <a:pt x="9309" y="202949"/>
                  <a:pt x="13034" y="201086"/>
                  <a:pt x="16757" y="201086"/>
                </a:cubicBezTo>
                <a:cubicBezTo>
                  <a:pt x="20482" y="201086"/>
                  <a:pt x="22343" y="201086"/>
                  <a:pt x="22343" y="201086"/>
                </a:cubicBezTo>
                <a:lnTo>
                  <a:pt x="44687" y="201086"/>
                </a:lnTo>
                <a:lnTo>
                  <a:pt x="55858" y="201086"/>
                </a:lnTo>
                <a:cubicBezTo>
                  <a:pt x="48410" y="193639"/>
                  <a:pt x="42823" y="189915"/>
                  <a:pt x="39101" y="189915"/>
                </a:cubicBezTo>
                <a:cubicBezTo>
                  <a:pt x="35376" y="189915"/>
                  <a:pt x="33514" y="182466"/>
                  <a:pt x="33514" y="167572"/>
                </a:cubicBezTo>
                <a:lnTo>
                  <a:pt x="44687" y="156400"/>
                </a:lnTo>
                <a:lnTo>
                  <a:pt x="100544" y="178743"/>
                </a:lnTo>
                <a:lnTo>
                  <a:pt x="111715" y="178743"/>
                </a:lnTo>
                <a:cubicBezTo>
                  <a:pt x="148954" y="186192"/>
                  <a:pt x="167572" y="186192"/>
                  <a:pt x="167572" y="178743"/>
                </a:cubicBezTo>
                <a:cubicBezTo>
                  <a:pt x="167572" y="178743"/>
                  <a:pt x="175020" y="182466"/>
                  <a:pt x="189915" y="189915"/>
                </a:cubicBezTo>
                <a:cubicBezTo>
                  <a:pt x="204811" y="189915"/>
                  <a:pt x="219706" y="193639"/>
                  <a:pt x="234602" y="201086"/>
                </a:cubicBezTo>
                <a:lnTo>
                  <a:pt x="256944" y="212259"/>
                </a:lnTo>
                <a:cubicBezTo>
                  <a:pt x="264391" y="212259"/>
                  <a:pt x="262530" y="214120"/>
                  <a:pt x="251359" y="217843"/>
                </a:cubicBezTo>
                <a:cubicBezTo>
                  <a:pt x="240187" y="221568"/>
                  <a:pt x="236463" y="225291"/>
                  <a:pt x="240187" y="229016"/>
                </a:cubicBezTo>
                <a:cubicBezTo>
                  <a:pt x="243911" y="232739"/>
                  <a:pt x="253220" y="234600"/>
                  <a:pt x="268116" y="234600"/>
                </a:cubicBezTo>
                <a:cubicBezTo>
                  <a:pt x="283011" y="234600"/>
                  <a:pt x="290459" y="234600"/>
                  <a:pt x="290459" y="234600"/>
                </a:cubicBezTo>
                <a:lnTo>
                  <a:pt x="346316" y="234600"/>
                </a:lnTo>
                <a:lnTo>
                  <a:pt x="357487" y="245772"/>
                </a:lnTo>
                <a:cubicBezTo>
                  <a:pt x="372383" y="245772"/>
                  <a:pt x="379830" y="242048"/>
                  <a:pt x="379830" y="234600"/>
                </a:cubicBezTo>
                <a:lnTo>
                  <a:pt x="391001" y="223429"/>
                </a:lnTo>
                <a:cubicBezTo>
                  <a:pt x="391001" y="223429"/>
                  <a:pt x="394726" y="223429"/>
                  <a:pt x="402174" y="223429"/>
                </a:cubicBezTo>
                <a:cubicBezTo>
                  <a:pt x="402174" y="215981"/>
                  <a:pt x="405897" y="212259"/>
                  <a:pt x="413344" y="212259"/>
                </a:cubicBezTo>
                <a:cubicBezTo>
                  <a:pt x="420792" y="212259"/>
                  <a:pt x="426378" y="214120"/>
                  <a:pt x="430101" y="217843"/>
                </a:cubicBezTo>
                <a:cubicBezTo>
                  <a:pt x="433826" y="221568"/>
                  <a:pt x="435687" y="221568"/>
                  <a:pt x="435687" y="217843"/>
                </a:cubicBezTo>
                <a:cubicBezTo>
                  <a:pt x="435687" y="214120"/>
                  <a:pt x="446859" y="212259"/>
                  <a:pt x="469202" y="212259"/>
                </a:cubicBezTo>
                <a:cubicBezTo>
                  <a:pt x="476650" y="212259"/>
                  <a:pt x="482236" y="212259"/>
                  <a:pt x="485959" y="212259"/>
                </a:cubicBezTo>
                <a:cubicBezTo>
                  <a:pt x="489683" y="212259"/>
                  <a:pt x="495268" y="212259"/>
                  <a:pt x="502716" y="212259"/>
                </a:cubicBezTo>
                <a:lnTo>
                  <a:pt x="513888" y="212259"/>
                </a:lnTo>
                <a:cubicBezTo>
                  <a:pt x="513888" y="219706"/>
                  <a:pt x="521336" y="223429"/>
                  <a:pt x="536230" y="223429"/>
                </a:cubicBezTo>
                <a:cubicBezTo>
                  <a:pt x="543678" y="223429"/>
                  <a:pt x="552988" y="223429"/>
                  <a:pt x="564159" y="223429"/>
                </a:cubicBezTo>
                <a:cubicBezTo>
                  <a:pt x="575330" y="223429"/>
                  <a:pt x="584641" y="223429"/>
                  <a:pt x="592089" y="223429"/>
                </a:cubicBezTo>
                <a:cubicBezTo>
                  <a:pt x="614430" y="223429"/>
                  <a:pt x="625603" y="223429"/>
                  <a:pt x="625603" y="223429"/>
                </a:cubicBezTo>
                <a:cubicBezTo>
                  <a:pt x="625603" y="223429"/>
                  <a:pt x="625603" y="219706"/>
                  <a:pt x="625603" y="212259"/>
                </a:cubicBezTo>
                <a:lnTo>
                  <a:pt x="625603" y="201086"/>
                </a:lnTo>
                <a:cubicBezTo>
                  <a:pt x="625603" y="208534"/>
                  <a:pt x="618155" y="212259"/>
                  <a:pt x="603260" y="212259"/>
                </a:cubicBezTo>
                <a:lnTo>
                  <a:pt x="580916" y="201086"/>
                </a:lnTo>
                <a:cubicBezTo>
                  <a:pt x="580916" y="201086"/>
                  <a:pt x="580916" y="197363"/>
                  <a:pt x="580916" y="189915"/>
                </a:cubicBezTo>
                <a:lnTo>
                  <a:pt x="592089" y="189915"/>
                </a:lnTo>
                <a:cubicBezTo>
                  <a:pt x="592089" y="189915"/>
                  <a:pt x="597673" y="189915"/>
                  <a:pt x="608846" y="189915"/>
                </a:cubicBezTo>
                <a:cubicBezTo>
                  <a:pt x="620017" y="189915"/>
                  <a:pt x="627464" y="188052"/>
                  <a:pt x="631187" y="184329"/>
                </a:cubicBezTo>
                <a:cubicBezTo>
                  <a:pt x="634912" y="180606"/>
                  <a:pt x="638637" y="180606"/>
                  <a:pt x="642360" y="184329"/>
                </a:cubicBezTo>
                <a:cubicBezTo>
                  <a:pt x="646083" y="188052"/>
                  <a:pt x="649807" y="188052"/>
                  <a:pt x="653531" y="184329"/>
                </a:cubicBezTo>
                <a:cubicBezTo>
                  <a:pt x="657255" y="180606"/>
                  <a:pt x="662840" y="178743"/>
                  <a:pt x="670288" y="178743"/>
                </a:cubicBezTo>
                <a:lnTo>
                  <a:pt x="681460" y="189915"/>
                </a:lnTo>
                <a:cubicBezTo>
                  <a:pt x="688908" y="197363"/>
                  <a:pt x="692631" y="204809"/>
                  <a:pt x="692631" y="212259"/>
                </a:cubicBezTo>
                <a:cubicBezTo>
                  <a:pt x="692631" y="212259"/>
                  <a:pt x="685183" y="212259"/>
                  <a:pt x="670288" y="212259"/>
                </a:cubicBezTo>
                <a:cubicBezTo>
                  <a:pt x="647946" y="212259"/>
                  <a:pt x="638637" y="215981"/>
                  <a:pt x="642360" y="223429"/>
                </a:cubicBezTo>
                <a:cubicBezTo>
                  <a:pt x="646083" y="230877"/>
                  <a:pt x="651669" y="234600"/>
                  <a:pt x="659117" y="234600"/>
                </a:cubicBezTo>
                <a:cubicBezTo>
                  <a:pt x="681460" y="234600"/>
                  <a:pt x="707526" y="238325"/>
                  <a:pt x="737317" y="245772"/>
                </a:cubicBezTo>
                <a:cubicBezTo>
                  <a:pt x="744765" y="253220"/>
                  <a:pt x="750351" y="256943"/>
                  <a:pt x="754074" y="256943"/>
                </a:cubicBezTo>
                <a:cubicBezTo>
                  <a:pt x="757797" y="256943"/>
                  <a:pt x="763383" y="256943"/>
                  <a:pt x="770831" y="256943"/>
                </a:cubicBezTo>
                <a:cubicBezTo>
                  <a:pt x="778279" y="264391"/>
                  <a:pt x="782004" y="268116"/>
                  <a:pt x="782004" y="268116"/>
                </a:cubicBezTo>
                <a:cubicBezTo>
                  <a:pt x="782004" y="268116"/>
                  <a:pt x="782004" y="264391"/>
                  <a:pt x="782004" y="256943"/>
                </a:cubicBezTo>
                <a:cubicBezTo>
                  <a:pt x="782004" y="256943"/>
                  <a:pt x="789450" y="253220"/>
                  <a:pt x="804345" y="245772"/>
                </a:cubicBezTo>
                <a:cubicBezTo>
                  <a:pt x="804345" y="245772"/>
                  <a:pt x="806208" y="243910"/>
                  <a:pt x="809932" y="240186"/>
                </a:cubicBezTo>
                <a:cubicBezTo>
                  <a:pt x="813656" y="236463"/>
                  <a:pt x="815518" y="234600"/>
                  <a:pt x="815518" y="234600"/>
                </a:cubicBezTo>
                <a:cubicBezTo>
                  <a:pt x="815518" y="227153"/>
                  <a:pt x="815518" y="223429"/>
                  <a:pt x="815518" y="223429"/>
                </a:cubicBezTo>
                <a:cubicBezTo>
                  <a:pt x="815518" y="223429"/>
                  <a:pt x="815518" y="219706"/>
                  <a:pt x="815518" y="212259"/>
                </a:cubicBezTo>
                <a:cubicBezTo>
                  <a:pt x="815518" y="182466"/>
                  <a:pt x="804345" y="167572"/>
                  <a:pt x="782004" y="167572"/>
                </a:cubicBezTo>
                <a:cubicBezTo>
                  <a:pt x="774554" y="167572"/>
                  <a:pt x="768970" y="165709"/>
                  <a:pt x="765245" y="161986"/>
                </a:cubicBezTo>
                <a:cubicBezTo>
                  <a:pt x="761522" y="158263"/>
                  <a:pt x="759660" y="154538"/>
                  <a:pt x="759660" y="150815"/>
                </a:cubicBezTo>
                <a:cubicBezTo>
                  <a:pt x="759660" y="147092"/>
                  <a:pt x="765245" y="145229"/>
                  <a:pt x="776418" y="145229"/>
                </a:cubicBezTo>
                <a:cubicBezTo>
                  <a:pt x="787588" y="145229"/>
                  <a:pt x="796899" y="143366"/>
                  <a:pt x="804345" y="139643"/>
                </a:cubicBezTo>
                <a:cubicBezTo>
                  <a:pt x="811793" y="135920"/>
                  <a:pt x="811793" y="130335"/>
                  <a:pt x="804345" y="122886"/>
                </a:cubicBezTo>
                <a:lnTo>
                  <a:pt x="815518" y="122886"/>
                </a:lnTo>
                <a:lnTo>
                  <a:pt x="826689" y="122886"/>
                </a:lnTo>
                <a:cubicBezTo>
                  <a:pt x="826689" y="122886"/>
                  <a:pt x="828550" y="121024"/>
                  <a:pt x="832275" y="117301"/>
                </a:cubicBezTo>
                <a:cubicBezTo>
                  <a:pt x="835998" y="113576"/>
                  <a:pt x="845307" y="115438"/>
                  <a:pt x="860203" y="122886"/>
                </a:cubicBezTo>
                <a:cubicBezTo>
                  <a:pt x="875098" y="130335"/>
                  <a:pt x="884407" y="135920"/>
                  <a:pt x="888132" y="139643"/>
                </a:cubicBezTo>
                <a:cubicBezTo>
                  <a:pt x="891855" y="143366"/>
                  <a:pt x="895580" y="143366"/>
                  <a:pt x="899303" y="139643"/>
                </a:cubicBezTo>
                <a:cubicBezTo>
                  <a:pt x="903028" y="135920"/>
                  <a:pt x="914198" y="134058"/>
                  <a:pt x="932818" y="134058"/>
                </a:cubicBezTo>
                <a:cubicBezTo>
                  <a:pt x="951437" y="134058"/>
                  <a:pt x="964471" y="135920"/>
                  <a:pt x="971919" y="139643"/>
                </a:cubicBezTo>
                <a:cubicBezTo>
                  <a:pt x="979365" y="143366"/>
                  <a:pt x="984951" y="143366"/>
                  <a:pt x="988674" y="139643"/>
                </a:cubicBezTo>
                <a:cubicBezTo>
                  <a:pt x="992399" y="135920"/>
                  <a:pt x="997985" y="134058"/>
                  <a:pt x="1005433" y="134058"/>
                </a:cubicBezTo>
                <a:lnTo>
                  <a:pt x="1005433" y="145229"/>
                </a:lnTo>
                <a:cubicBezTo>
                  <a:pt x="997985" y="145229"/>
                  <a:pt x="996124" y="147092"/>
                  <a:pt x="999847" y="150815"/>
                </a:cubicBezTo>
                <a:cubicBezTo>
                  <a:pt x="1003570" y="154538"/>
                  <a:pt x="1009156" y="156400"/>
                  <a:pt x="1016604" y="156400"/>
                </a:cubicBezTo>
                <a:cubicBezTo>
                  <a:pt x="1024051" y="156400"/>
                  <a:pt x="1027776" y="152677"/>
                  <a:pt x="1027776" y="145229"/>
                </a:cubicBezTo>
                <a:cubicBezTo>
                  <a:pt x="1035222" y="152677"/>
                  <a:pt x="1040808" y="156400"/>
                  <a:pt x="1044533" y="156400"/>
                </a:cubicBezTo>
                <a:cubicBezTo>
                  <a:pt x="1048256" y="156400"/>
                  <a:pt x="1053842" y="156400"/>
                  <a:pt x="1061290" y="156400"/>
                </a:cubicBezTo>
                <a:cubicBezTo>
                  <a:pt x="1068738" y="156400"/>
                  <a:pt x="1072461" y="156400"/>
                  <a:pt x="1072461" y="156400"/>
                </a:cubicBezTo>
                <a:cubicBezTo>
                  <a:pt x="1072461" y="156400"/>
                  <a:pt x="1072461" y="152677"/>
                  <a:pt x="1072461" y="145229"/>
                </a:cubicBezTo>
                <a:cubicBezTo>
                  <a:pt x="1072461" y="137781"/>
                  <a:pt x="1074322" y="134058"/>
                  <a:pt x="1078047" y="134058"/>
                </a:cubicBezTo>
                <a:cubicBezTo>
                  <a:pt x="1081770" y="134058"/>
                  <a:pt x="1083632" y="139643"/>
                  <a:pt x="1083632" y="150815"/>
                </a:cubicBezTo>
                <a:cubicBezTo>
                  <a:pt x="1083632" y="161986"/>
                  <a:pt x="1087356" y="163849"/>
                  <a:pt x="1094804" y="156400"/>
                </a:cubicBezTo>
                <a:lnTo>
                  <a:pt x="1105975" y="145229"/>
                </a:lnTo>
                <a:lnTo>
                  <a:pt x="1094804" y="145229"/>
                </a:lnTo>
                <a:lnTo>
                  <a:pt x="1105975" y="134058"/>
                </a:lnTo>
                <a:cubicBezTo>
                  <a:pt x="1113423" y="126609"/>
                  <a:pt x="1120870" y="126609"/>
                  <a:pt x="1128318" y="134058"/>
                </a:cubicBezTo>
                <a:lnTo>
                  <a:pt x="1150661" y="134058"/>
                </a:lnTo>
                <a:cubicBezTo>
                  <a:pt x="1150661" y="111715"/>
                  <a:pt x="1143214" y="100542"/>
                  <a:pt x="1128318" y="100542"/>
                </a:cubicBezTo>
                <a:cubicBezTo>
                  <a:pt x="1128318" y="100542"/>
                  <a:pt x="1124595" y="100542"/>
                  <a:pt x="1117147" y="100542"/>
                </a:cubicBezTo>
                <a:lnTo>
                  <a:pt x="1105975" y="111715"/>
                </a:lnTo>
                <a:lnTo>
                  <a:pt x="1094804" y="122886"/>
                </a:lnTo>
                <a:lnTo>
                  <a:pt x="1072461" y="122886"/>
                </a:lnTo>
                <a:lnTo>
                  <a:pt x="1061290" y="134058"/>
                </a:lnTo>
                <a:cubicBezTo>
                  <a:pt x="1046395" y="134058"/>
                  <a:pt x="1038947" y="132195"/>
                  <a:pt x="1038947" y="128472"/>
                </a:cubicBezTo>
                <a:cubicBezTo>
                  <a:pt x="1038947" y="124749"/>
                  <a:pt x="1042670" y="119163"/>
                  <a:pt x="1050118" y="111715"/>
                </a:cubicBezTo>
                <a:lnTo>
                  <a:pt x="1061290" y="111715"/>
                </a:lnTo>
                <a:lnTo>
                  <a:pt x="1083632" y="111715"/>
                </a:lnTo>
                <a:cubicBezTo>
                  <a:pt x="1091079" y="104267"/>
                  <a:pt x="1096666" y="98681"/>
                  <a:pt x="1100390" y="94958"/>
                </a:cubicBezTo>
                <a:cubicBezTo>
                  <a:pt x="1104113" y="91235"/>
                  <a:pt x="1104113" y="87508"/>
                  <a:pt x="1100390" y="83785"/>
                </a:cubicBezTo>
                <a:cubicBezTo>
                  <a:pt x="1096666" y="80062"/>
                  <a:pt x="1091079" y="78201"/>
                  <a:pt x="1083632" y="78201"/>
                </a:cubicBezTo>
                <a:lnTo>
                  <a:pt x="1083632" y="89371"/>
                </a:lnTo>
                <a:lnTo>
                  <a:pt x="1072461" y="89371"/>
                </a:lnTo>
                <a:cubicBezTo>
                  <a:pt x="1065013" y="89371"/>
                  <a:pt x="1057565" y="81924"/>
                  <a:pt x="1050118" y="67028"/>
                </a:cubicBezTo>
                <a:close/>
                <a:moveTo>
                  <a:pt x="804345" y="55857"/>
                </a:moveTo>
                <a:cubicBezTo>
                  <a:pt x="811793" y="55857"/>
                  <a:pt x="815518" y="59581"/>
                  <a:pt x="815518" y="67028"/>
                </a:cubicBezTo>
                <a:lnTo>
                  <a:pt x="804345" y="67028"/>
                </a:lnTo>
                <a:cubicBezTo>
                  <a:pt x="804345" y="67028"/>
                  <a:pt x="804345" y="63305"/>
                  <a:pt x="804345" y="55857"/>
                </a:cubicBezTo>
                <a:close/>
                <a:moveTo>
                  <a:pt x="1910322" y="33514"/>
                </a:moveTo>
                <a:lnTo>
                  <a:pt x="1921492" y="44685"/>
                </a:lnTo>
                <a:lnTo>
                  <a:pt x="1910322" y="44685"/>
                </a:lnTo>
                <a:close/>
                <a:moveTo>
                  <a:pt x="1820949" y="33514"/>
                </a:moveTo>
                <a:cubicBezTo>
                  <a:pt x="1865635" y="40962"/>
                  <a:pt x="1887978" y="52134"/>
                  <a:pt x="1887978" y="67028"/>
                </a:cubicBezTo>
                <a:cubicBezTo>
                  <a:pt x="1887978" y="74477"/>
                  <a:pt x="1869358" y="70751"/>
                  <a:pt x="1832121" y="55857"/>
                </a:cubicBezTo>
                <a:close/>
                <a:moveTo>
                  <a:pt x="1586349" y="33514"/>
                </a:moveTo>
                <a:cubicBezTo>
                  <a:pt x="1586349" y="33514"/>
                  <a:pt x="1588210" y="35377"/>
                  <a:pt x="1591933" y="39101"/>
                </a:cubicBezTo>
                <a:cubicBezTo>
                  <a:pt x="1595658" y="42823"/>
                  <a:pt x="1597520" y="44685"/>
                  <a:pt x="1597520" y="44685"/>
                </a:cubicBezTo>
                <a:lnTo>
                  <a:pt x="1586349" y="44685"/>
                </a:lnTo>
                <a:cubicBezTo>
                  <a:pt x="1586349" y="44685"/>
                  <a:pt x="1586349" y="40962"/>
                  <a:pt x="1586349" y="33514"/>
                </a:cubicBezTo>
                <a:close/>
                <a:moveTo>
                  <a:pt x="1072461" y="0"/>
                </a:moveTo>
                <a:lnTo>
                  <a:pt x="1083632" y="0"/>
                </a:lnTo>
                <a:cubicBezTo>
                  <a:pt x="1083632" y="7448"/>
                  <a:pt x="1079909" y="11171"/>
                  <a:pt x="1072461" y="11171"/>
                </a:cubicBezTo>
                <a:cubicBezTo>
                  <a:pt x="1072461" y="11171"/>
                  <a:pt x="1072461" y="7448"/>
                  <a:pt x="1072461" y="0"/>
                </a:cubicBez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 baseline="0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533166" y="6124655"/>
            <a:ext cx="15220083" cy="1892667"/>
          </a:xfrm>
        </p:spPr>
        <p:txBody>
          <a:bodyPr/>
          <a:lstStyle>
            <a:lvl1pPr algn="ctr">
              <a:defRPr sz="11998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PRESENTATION TITLE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68328876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600"/>
                            </p:stCondLst>
                            <p:childTnLst>
                              <p:par>
                                <p:cTn id="12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200"/>
                            </p:stCondLst>
                            <p:childTnLst>
                              <p:par>
                                <p:cTn id="2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75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9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6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 animBg="1"/>
      <p:bldP spid="2" grpId="0"/>
    </p:bldLst>
  </p:timing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1533166" y="5457440"/>
            <a:ext cx="15220083" cy="839239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4349" baseline="0">
                <a:solidFill>
                  <a:schemeClr val="tx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SUBTITLE GOES HERE</a:t>
            </a:r>
            <a:endParaRPr kumimoji="1" lang="ja-JP" altLang="en-US" dirty="0"/>
          </a:p>
        </p:txBody>
      </p:sp>
      <p:sp>
        <p:nvSpPr>
          <p:cNvPr id="17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1533166" y="8069482"/>
            <a:ext cx="15220083" cy="1711249"/>
          </a:xfrm>
        </p:spPr>
        <p:txBody>
          <a:bodyPr anchor="b">
            <a:normAutofit/>
          </a:bodyPr>
          <a:lstStyle>
            <a:lvl1pPr algn="ctr">
              <a:spcBef>
                <a:spcPts val="0"/>
              </a:spcBef>
              <a:defRPr sz="1800" baseline="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533166" y="3824855"/>
            <a:ext cx="15220083" cy="1892667"/>
          </a:xfrm>
        </p:spPr>
        <p:txBody>
          <a:bodyPr/>
          <a:lstStyle>
            <a:lvl1pPr algn="ctr">
              <a:defRPr sz="9598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PRESENTATION TITLE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422752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600"/>
                            </p:stCondLst>
                            <p:childTnLst>
                              <p:par>
                                <p:cTn id="16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75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3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/>
    </p:bldLst>
  </p:timing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1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: Shape 13"/>
          <p:cNvSpPr/>
          <p:nvPr userDrawn="1"/>
        </p:nvSpPr>
        <p:spPr>
          <a:xfrm>
            <a:off x="-1" y="6"/>
            <a:ext cx="12632050" cy="10286999"/>
          </a:xfrm>
          <a:custGeom>
            <a:avLst/>
            <a:gdLst>
              <a:gd name="connsiteX0" fmla="*/ 2557963 w 12633145"/>
              <a:gd name="connsiteY0" fmla="*/ 10231278 h 10285411"/>
              <a:gd name="connsiteX1" fmla="*/ 2557963 w 12633145"/>
              <a:gd name="connsiteY1" fmla="*/ 10247044 h 10285411"/>
              <a:gd name="connsiteX2" fmla="*/ 2542197 w 12633145"/>
              <a:gd name="connsiteY2" fmla="*/ 10239160 h 10285411"/>
              <a:gd name="connsiteX3" fmla="*/ 2557963 w 12633145"/>
              <a:gd name="connsiteY3" fmla="*/ 10231278 h 10285411"/>
              <a:gd name="connsiteX4" fmla="*/ 2100719 w 12633145"/>
              <a:gd name="connsiteY4" fmla="*/ 10215509 h 10285411"/>
              <a:gd name="connsiteX5" fmla="*/ 2100719 w 12633145"/>
              <a:gd name="connsiteY5" fmla="*/ 10231278 h 10285411"/>
              <a:gd name="connsiteX6" fmla="*/ 2084950 w 12633145"/>
              <a:gd name="connsiteY6" fmla="*/ 10231278 h 10285411"/>
              <a:gd name="connsiteX7" fmla="*/ 2100719 w 12633145"/>
              <a:gd name="connsiteY7" fmla="*/ 10215509 h 10285411"/>
              <a:gd name="connsiteX8" fmla="*/ 2289925 w 12633145"/>
              <a:gd name="connsiteY8" fmla="*/ 10199743 h 10285411"/>
              <a:gd name="connsiteX9" fmla="*/ 2289925 w 12633145"/>
              <a:gd name="connsiteY9" fmla="*/ 10215509 h 10285411"/>
              <a:gd name="connsiteX10" fmla="*/ 2274156 w 12633145"/>
              <a:gd name="connsiteY10" fmla="*/ 10215509 h 10285411"/>
              <a:gd name="connsiteX11" fmla="*/ 2289925 w 12633145"/>
              <a:gd name="connsiteY11" fmla="*/ 10199743 h 10285411"/>
              <a:gd name="connsiteX12" fmla="*/ 1570551 w 12633145"/>
              <a:gd name="connsiteY12" fmla="*/ 10115979 h 10285411"/>
              <a:gd name="connsiteX13" fmla="*/ 1580405 w 12633145"/>
              <a:gd name="connsiteY13" fmla="*/ 10120908 h 10285411"/>
              <a:gd name="connsiteX14" fmla="*/ 1596171 w 12633145"/>
              <a:gd name="connsiteY14" fmla="*/ 10168209 h 10285411"/>
              <a:gd name="connsiteX15" fmla="*/ 1580405 w 12633145"/>
              <a:gd name="connsiteY15" fmla="*/ 10199743 h 10285411"/>
              <a:gd name="connsiteX16" fmla="*/ 1580405 w 12633145"/>
              <a:gd name="connsiteY16" fmla="*/ 10215509 h 10285411"/>
              <a:gd name="connsiteX17" fmla="*/ 1580406 w 12633145"/>
              <a:gd name="connsiteY17" fmla="*/ 10266754 h 10285411"/>
              <a:gd name="connsiteX18" fmla="*/ 1572685 w 12633145"/>
              <a:gd name="connsiteY18" fmla="*/ 10285411 h 10285411"/>
              <a:gd name="connsiteX19" fmla="*/ 1487935 w 12633145"/>
              <a:gd name="connsiteY19" fmla="*/ 10285411 h 10285411"/>
              <a:gd name="connsiteX20" fmla="*/ 1487773 w 12633145"/>
              <a:gd name="connsiteY20" fmla="*/ 10284492 h 10285411"/>
              <a:gd name="connsiteX21" fmla="*/ 1485802 w 12633145"/>
              <a:gd name="connsiteY21" fmla="*/ 10231278 h 10285411"/>
              <a:gd name="connsiteX22" fmla="*/ 1485802 w 12633145"/>
              <a:gd name="connsiteY22" fmla="*/ 10152442 h 10285411"/>
              <a:gd name="connsiteX23" fmla="*/ 1517336 w 12633145"/>
              <a:gd name="connsiteY23" fmla="*/ 10136674 h 10285411"/>
              <a:gd name="connsiteX24" fmla="*/ 1570551 w 12633145"/>
              <a:gd name="connsiteY24" fmla="*/ 10115979 h 10285411"/>
              <a:gd name="connsiteX25" fmla="*/ 1375431 w 12633145"/>
              <a:gd name="connsiteY25" fmla="*/ 10073607 h 10285411"/>
              <a:gd name="connsiteX26" fmla="*/ 1406966 w 12633145"/>
              <a:gd name="connsiteY26" fmla="*/ 10073607 h 10285411"/>
              <a:gd name="connsiteX27" fmla="*/ 1414850 w 12633145"/>
              <a:gd name="connsiteY27" fmla="*/ 10097257 h 10285411"/>
              <a:gd name="connsiteX28" fmla="*/ 1422734 w 12633145"/>
              <a:gd name="connsiteY28" fmla="*/ 10120908 h 10285411"/>
              <a:gd name="connsiteX29" fmla="*/ 1391200 w 12633145"/>
              <a:gd name="connsiteY29" fmla="*/ 10136674 h 10285411"/>
              <a:gd name="connsiteX30" fmla="*/ 1367550 w 12633145"/>
              <a:gd name="connsiteY30" fmla="*/ 10120908 h 10285411"/>
              <a:gd name="connsiteX31" fmla="*/ 1343897 w 12633145"/>
              <a:gd name="connsiteY31" fmla="*/ 10113024 h 10285411"/>
              <a:gd name="connsiteX32" fmla="*/ 1328131 w 12633145"/>
              <a:gd name="connsiteY32" fmla="*/ 10136674 h 10285411"/>
              <a:gd name="connsiteX33" fmla="*/ 1296596 w 12633145"/>
              <a:gd name="connsiteY33" fmla="*/ 10152442 h 10285411"/>
              <a:gd name="connsiteX34" fmla="*/ 1304480 w 12633145"/>
              <a:gd name="connsiteY34" fmla="*/ 10120908 h 10285411"/>
              <a:gd name="connsiteX35" fmla="*/ 1328131 w 12633145"/>
              <a:gd name="connsiteY35" fmla="*/ 10081489 h 10285411"/>
              <a:gd name="connsiteX36" fmla="*/ 1375431 w 12633145"/>
              <a:gd name="connsiteY36" fmla="*/ 10073607 h 10285411"/>
              <a:gd name="connsiteX37" fmla="*/ 4544621 w 12633145"/>
              <a:gd name="connsiteY37" fmla="*/ 10057839 h 10285411"/>
              <a:gd name="connsiteX38" fmla="*/ 4560387 w 12633145"/>
              <a:gd name="connsiteY38" fmla="*/ 10057839 h 10285411"/>
              <a:gd name="connsiteX39" fmla="*/ 4560387 w 12633145"/>
              <a:gd name="connsiteY39" fmla="*/ 10073607 h 10285411"/>
              <a:gd name="connsiteX40" fmla="*/ 1927279 w 12633145"/>
              <a:gd name="connsiteY40" fmla="*/ 10010538 h 10285411"/>
              <a:gd name="connsiteX41" fmla="*/ 1943048 w 12633145"/>
              <a:gd name="connsiteY41" fmla="*/ 10026304 h 10285411"/>
              <a:gd name="connsiteX42" fmla="*/ 1927279 w 12633145"/>
              <a:gd name="connsiteY42" fmla="*/ 10057839 h 10285411"/>
              <a:gd name="connsiteX43" fmla="*/ 1911513 w 12633145"/>
              <a:gd name="connsiteY43" fmla="*/ 10089373 h 10285411"/>
              <a:gd name="connsiteX44" fmla="*/ 1911513 w 12633145"/>
              <a:gd name="connsiteY44" fmla="*/ 10042072 h 10285411"/>
              <a:gd name="connsiteX45" fmla="*/ 1911513 w 12633145"/>
              <a:gd name="connsiteY45" fmla="*/ 10018422 h 10285411"/>
              <a:gd name="connsiteX46" fmla="*/ 1927279 w 12633145"/>
              <a:gd name="connsiteY46" fmla="*/ 10010538 h 10285411"/>
              <a:gd name="connsiteX47" fmla="*/ 3046745 w 12633145"/>
              <a:gd name="connsiteY47" fmla="*/ 9979003 h 10285411"/>
              <a:gd name="connsiteX48" fmla="*/ 3062511 w 12633145"/>
              <a:gd name="connsiteY48" fmla="*/ 9979003 h 10285411"/>
              <a:gd name="connsiteX49" fmla="*/ 3062511 w 12633145"/>
              <a:gd name="connsiteY49" fmla="*/ 10010538 h 10285411"/>
              <a:gd name="connsiteX50" fmla="*/ 3046745 w 12633145"/>
              <a:gd name="connsiteY50" fmla="*/ 9979003 h 10285411"/>
              <a:gd name="connsiteX51" fmla="*/ 2494897 w 12633145"/>
              <a:gd name="connsiteY51" fmla="*/ 9963237 h 10285411"/>
              <a:gd name="connsiteX52" fmla="*/ 2494897 w 12633145"/>
              <a:gd name="connsiteY52" fmla="*/ 9979003 h 10285411"/>
              <a:gd name="connsiteX53" fmla="*/ 2487012 w 12633145"/>
              <a:gd name="connsiteY53" fmla="*/ 9971121 h 10285411"/>
              <a:gd name="connsiteX54" fmla="*/ 2494897 w 12633145"/>
              <a:gd name="connsiteY54" fmla="*/ 9963237 h 10285411"/>
              <a:gd name="connsiteX55" fmla="*/ 2360876 w 12633145"/>
              <a:gd name="connsiteY55" fmla="*/ 9963237 h 10285411"/>
              <a:gd name="connsiteX56" fmla="*/ 2368760 w 12633145"/>
              <a:gd name="connsiteY56" fmla="*/ 9979003 h 10285411"/>
              <a:gd name="connsiteX57" fmla="*/ 2352992 w 12633145"/>
              <a:gd name="connsiteY57" fmla="*/ 9979003 h 10285411"/>
              <a:gd name="connsiteX58" fmla="*/ 2360876 w 12633145"/>
              <a:gd name="connsiteY58" fmla="*/ 9963237 h 10285411"/>
              <a:gd name="connsiteX59" fmla="*/ 2565848 w 12633145"/>
              <a:gd name="connsiteY59" fmla="*/ 9947468 h 10285411"/>
              <a:gd name="connsiteX60" fmla="*/ 2557963 w 12633145"/>
              <a:gd name="connsiteY60" fmla="*/ 9963237 h 10285411"/>
              <a:gd name="connsiteX61" fmla="*/ 2565848 w 12633145"/>
              <a:gd name="connsiteY61" fmla="*/ 9963237 h 10285411"/>
              <a:gd name="connsiteX62" fmla="*/ 2573732 w 12633145"/>
              <a:gd name="connsiteY62" fmla="*/ 9963237 h 10285411"/>
              <a:gd name="connsiteX63" fmla="*/ 2565848 w 12633145"/>
              <a:gd name="connsiteY63" fmla="*/ 9947468 h 10285411"/>
              <a:gd name="connsiteX64" fmla="*/ 4812662 w 12633145"/>
              <a:gd name="connsiteY64" fmla="*/ 9915936 h 10285411"/>
              <a:gd name="connsiteX65" fmla="*/ 4796894 w 12633145"/>
              <a:gd name="connsiteY65" fmla="*/ 9931702 h 10285411"/>
              <a:gd name="connsiteX66" fmla="*/ 4781127 w 12633145"/>
              <a:gd name="connsiteY66" fmla="*/ 9963237 h 10285411"/>
              <a:gd name="connsiteX67" fmla="*/ 4781127 w 12633145"/>
              <a:gd name="connsiteY67" fmla="*/ 10026304 h 10285411"/>
              <a:gd name="connsiteX68" fmla="*/ 4789009 w 12633145"/>
              <a:gd name="connsiteY68" fmla="*/ 10018422 h 10285411"/>
              <a:gd name="connsiteX69" fmla="*/ 4796894 w 12633145"/>
              <a:gd name="connsiteY69" fmla="*/ 9994771 h 10285411"/>
              <a:gd name="connsiteX70" fmla="*/ 4828428 w 12633145"/>
              <a:gd name="connsiteY70" fmla="*/ 9947468 h 10285411"/>
              <a:gd name="connsiteX71" fmla="*/ 2684102 w 12633145"/>
              <a:gd name="connsiteY71" fmla="*/ 9915936 h 10285411"/>
              <a:gd name="connsiteX72" fmla="*/ 2652568 w 12633145"/>
              <a:gd name="connsiteY72" fmla="*/ 9931702 h 10285411"/>
              <a:gd name="connsiteX73" fmla="*/ 2636799 w 12633145"/>
              <a:gd name="connsiteY73" fmla="*/ 9939586 h 10285411"/>
              <a:gd name="connsiteX74" fmla="*/ 2636799 w 12633145"/>
              <a:gd name="connsiteY74" fmla="*/ 9963237 h 10285411"/>
              <a:gd name="connsiteX75" fmla="*/ 2636799 w 12633145"/>
              <a:gd name="connsiteY75" fmla="*/ 9979003 h 10285411"/>
              <a:gd name="connsiteX76" fmla="*/ 2652568 w 12633145"/>
              <a:gd name="connsiteY76" fmla="*/ 10010538 h 10285411"/>
              <a:gd name="connsiteX77" fmla="*/ 2684102 w 12633145"/>
              <a:gd name="connsiteY77" fmla="*/ 9994771 h 10285411"/>
              <a:gd name="connsiteX78" fmla="*/ 2684102 w 12633145"/>
              <a:gd name="connsiteY78" fmla="*/ 9915936 h 10285411"/>
              <a:gd name="connsiteX79" fmla="*/ 1927279 w 12633145"/>
              <a:gd name="connsiteY79" fmla="*/ 9915936 h 10285411"/>
              <a:gd name="connsiteX80" fmla="*/ 1879979 w 12633145"/>
              <a:gd name="connsiteY80" fmla="*/ 9994771 h 10285411"/>
              <a:gd name="connsiteX81" fmla="*/ 1872097 w 12633145"/>
              <a:gd name="connsiteY81" fmla="*/ 9986887 h 10285411"/>
              <a:gd name="connsiteX82" fmla="*/ 1895745 w 12633145"/>
              <a:gd name="connsiteY82" fmla="*/ 9947468 h 10285411"/>
              <a:gd name="connsiteX83" fmla="*/ 1927279 w 12633145"/>
              <a:gd name="connsiteY83" fmla="*/ 9915936 h 10285411"/>
              <a:gd name="connsiteX84" fmla="*/ 279617 w 12633145"/>
              <a:gd name="connsiteY84" fmla="*/ 9915936 h 10285411"/>
              <a:gd name="connsiteX85" fmla="*/ 287501 w 12633145"/>
              <a:gd name="connsiteY85" fmla="*/ 9931702 h 10285411"/>
              <a:gd name="connsiteX86" fmla="*/ 271735 w 12633145"/>
              <a:gd name="connsiteY86" fmla="*/ 9923818 h 10285411"/>
              <a:gd name="connsiteX87" fmla="*/ 279617 w 12633145"/>
              <a:gd name="connsiteY87" fmla="*/ 9915936 h 10285411"/>
              <a:gd name="connsiteX88" fmla="*/ 5664 w 12633145"/>
              <a:gd name="connsiteY88" fmla="*/ 9890313 h 10285411"/>
              <a:gd name="connsiteX89" fmla="*/ 11578 w 12633145"/>
              <a:gd name="connsiteY89" fmla="*/ 9892283 h 10285411"/>
              <a:gd name="connsiteX90" fmla="*/ 19460 w 12633145"/>
              <a:gd name="connsiteY90" fmla="*/ 9900168 h 10285411"/>
              <a:gd name="connsiteX91" fmla="*/ 19460 w 12633145"/>
              <a:gd name="connsiteY91" fmla="*/ 9915936 h 10285411"/>
              <a:gd name="connsiteX92" fmla="*/ 3694 w 12633145"/>
              <a:gd name="connsiteY92" fmla="*/ 9900168 h 10285411"/>
              <a:gd name="connsiteX93" fmla="*/ 5664 w 12633145"/>
              <a:gd name="connsiteY93" fmla="*/ 9890313 h 10285411"/>
              <a:gd name="connsiteX94" fmla="*/ 5285675 w 12633145"/>
              <a:gd name="connsiteY94" fmla="*/ 9884401 h 10285411"/>
              <a:gd name="connsiteX95" fmla="*/ 5285675 w 12633145"/>
              <a:gd name="connsiteY95" fmla="*/ 9900168 h 10285411"/>
              <a:gd name="connsiteX96" fmla="*/ 5269906 w 12633145"/>
              <a:gd name="connsiteY96" fmla="*/ 9900168 h 10285411"/>
              <a:gd name="connsiteX97" fmla="*/ 2715634 w 12633145"/>
              <a:gd name="connsiteY97" fmla="*/ 9884401 h 10285411"/>
              <a:gd name="connsiteX98" fmla="*/ 2699868 w 12633145"/>
              <a:gd name="connsiteY98" fmla="*/ 9892283 h 10285411"/>
              <a:gd name="connsiteX99" fmla="*/ 2699868 w 12633145"/>
              <a:gd name="connsiteY99" fmla="*/ 9900168 h 10285411"/>
              <a:gd name="connsiteX100" fmla="*/ 2715634 w 12633145"/>
              <a:gd name="connsiteY100" fmla="*/ 9915936 h 10285411"/>
              <a:gd name="connsiteX101" fmla="*/ 2715634 w 12633145"/>
              <a:gd name="connsiteY101" fmla="*/ 9900168 h 10285411"/>
              <a:gd name="connsiteX102" fmla="*/ 2715634 w 12633145"/>
              <a:gd name="connsiteY102" fmla="*/ 9884401 h 10285411"/>
              <a:gd name="connsiteX103" fmla="*/ 1643473 w 12633145"/>
              <a:gd name="connsiteY103" fmla="*/ 9884401 h 10285411"/>
              <a:gd name="connsiteX104" fmla="*/ 1643473 w 12633145"/>
              <a:gd name="connsiteY104" fmla="*/ 9900168 h 10285411"/>
              <a:gd name="connsiteX105" fmla="*/ 1627706 w 12633145"/>
              <a:gd name="connsiteY105" fmla="*/ 9900168 h 10285411"/>
              <a:gd name="connsiteX106" fmla="*/ 1635590 w 12633145"/>
              <a:gd name="connsiteY106" fmla="*/ 9892283 h 10285411"/>
              <a:gd name="connsiteX107" fmla="*/ 1643473 w 12633145"/>
              <a:gd name="connsiteY107" fmla="*/ 9884401 h 10285411"/>
              <a:gd name="connsiteX108" fmla="*/ 5254140 w 12633145"/>
              <a:gd name="connsiteY108" fmla="*/ 9852867 h 10285411"/>
              <a:gd name="connsiteX109" fmla="*/ 5254140 w 12633145"/>
              <a:gd name="connsiteY109" fmla="*/ 9868633 h 10285411"/>
              <a:gd name="connsiteX110" fmla="*/ 5238372 w 12633145"/>
              <a:gd name="connsiteY110" fmla="*/ 9860751 h 10285411"/>
              <a:gd name="connsiteX111" fmla="*/ 5254140 w 12633145"/>
              <a:gd name="connsiteY111" fmla="*/ 9852867 h 10285411"/>
              <a:gd name="connsiteX112" fmla="*/ 2668334 w 12633145"/>
              <a:gd name="connsiteY112" fmla="*/ 9837101 h 10285411"/>
              <a:gd name="connsiteX113" fmla="*/ 2652568 w 12633145"/>
              <a:gd name="connsiteY113" fmla="*/ 9852867 h 10285411"/>
              <a:gd name="connsiteX114" fmla="*/ 2668334 w 12633145"/>
              <a:gd name="connsiteY114" fmla="*/ 9852867 h 10285411"/>
              <a:gd name="connsiteX115" fmla="*/ 2684102 w 12633145"/>
              <a:gd name="connsiteY115" fmla="*/ 9852867 h 10285411"/>
              <a:gd name="connsiteX116" fmla="*/ 2668334 w 12633145"/>
              <a:gd name="connsiteY116" fmla="*/ 9837101 h 10285411"/>
              <a:gd name="connsiteX117" fmla="*/ 2589501 w 12633145"/>
              <a:gd name="connsiteY117" fmla="*/ 9837101 h 10285411"/>
              <a:gd name="connsiteX118" fmla="*/ 2573732 w 12633145"/>
              <a:gd name="connsiteY118" fmla="*/ 9852867 h 10285411"/>
              <a:gd name="connsiteX119" fmla="*/ 2573732 w 12633145"/>
              <a:gd name="connsiteY119" fmla="*/ 9900168 h 10285411"/>
              <a:gd name="connsiteX120" fmla="*/ 2573732 w 12633145"/>
              <a:gd name="connsiteY120" fmla="*/ 9915936 h 10285411"/>
              <a:gd name="connsiteX121" fmla="*/ 2605267 w 12633145"/>
              <a:gd name="connsiteY121" fmla="*/ 9931702 h 10285411"/>
              <a:gd name="connsiteX122" fmla="*/ 2636799 w 12633145"/>
              <a:gd name="connsiteY122" fmla="*/ 9923818 h 10285411"/>
              <a:gd name="connsiteX123" fmla="*/ 2652568 w 12633145"/>
              <a:gd name="connsiteY123" fmla="*/ 9915936 h 10285411"/>
              <a:gd name="connsiteX124" fmla="*/ 2668334 w 12633145"/>
              <a:gd name="connsiteY124" fmla="*/ 9900168 h 10285411"/>
              <a:gd name="connsiteX125" fmla="*/ 2660452 w 12633145"/>
              <a:gd name="connsiteY125" fmla="*/ 9868633 h 10285411"/>
              <a:gd name="connsiteX126" fmla="*/ 2652568 w 12633145"/>
              <a:gd name="connsiteY126" fmla="*/ 9868633 h 10285411"/>
              <a:gd name="connsiteX127" fmla="*/ 2621032 w 12633145"/>
              <a:gd name="connsiteY127" fmla="*/ 9868633 h 10285411"/>
              <a:gd name="connsiteX128" fmla="*/ 1501568 w 12633145"/>
              <a:gd name="connsiteY128" fmla="*/ 9837101 h 10285411"/>
              <a:gd name="connsiteX129" fmla="*/ 1485802 w 12633145"/>
              <a:gd name="connsiteY129" fmla="*/ 9852867 h 10285411"/>
              <a:gd name="connsiteX130" fmla="*/ 1470036 w 12633145"/>
              <a:gd name="connsiteY130" fmla="*/ 9864692 h 10285411"/>
              <a:gd name="connsiteX131" fmla="*/ 1467408 w 12633145"/>
              <a:gd name="connsiteY131" fmla="*/ 9865349 h 10285411"/>
              <a:gd name="connsiteX132" fmla="*/ 1485802 w 12633145"/>
              <a:gd name="connsiteY132" fmla="*/ 9868633 h 10285411"/>
              <a:gd name="connsiteX133" fmla="*/ 4949925 w 12633145"/>
              <a:gd name="connsiteY133" fmla="*/ 9823184 h 10285411"/>
              <a:gd name="connsiteX134" fmla="*/ 4950624 w 12633145"/>
              <a:gd name="connsiteY134" fmla="*/ 9824290 h 10285411"/>
              <a:gd name="connsiteX135" fmla="*/ 4950928 w 12633145"/>
              <a:gd name="connsiteY135" fmla="*/ 9826192 h 10285411"/>
              <a:gd name="connsiteX136" fmla="*/ 4804778 w 12633145"/>
              <a:gd name="connsiteY136" fmla="*/ 9821332 h 10285411"/>
              <a:gd name="connsiteX137" fmla="*/ 4796894 w 12633145"/>
              <a:gd name="connsiteY137" fmla="*/ 9837101 h 10285411"/>
              <a:gd name="connsiteX138" fmla="*/ 4796894 w 12633145"/>
              <a:gd name="connsiteY138" fmla="*/ 9852867 h 10285411"/>
              <a:gd name="connsiteX139" fmla="*/ 4804778 w 12633145"/>
              <a:gd name="connsiteY139" fmla="*/ 9837101 h 10285411"/>
              <a:gd name="connsiteX140" fmla="*/ 4804778 w 12633145"/>
              <a:gd name="connsiteY140" fmla="*/ 9821332 h 10285411"/>
              <a:gd name="connsiteX141" fmla="*/ 4623456 w 12633145"/>
              <a:gd name="connsiteY141" fmla="*/ 9821332 h 10285411"/>
              <a:gd name="connsiteX142" fmla="*/ 4607688 w 12633145"/>
              <a:gd name="connsiteY142" fmla="*/ 9884401 h 10285411"/>
              <a:gd name="connsiteX143" fmla="*/ 4591922 w 12633145"/>
              <a:gd name="connsiteY143" fmla="*/ 9868633 h 10285411"/>
              <a:gd name="connsiteX144" fmla="*/ 1722308 w 12633145"/>
              <a:gd name="connsiteY144" fmla="*/ 9821332 h 10285411"/>
              <a:gd name="connsiteX145" fmla="*/ 1690773 w 12633145"/>
              <a:gd name="connsiteY145" fmla="*/ 9837101 h 10285411"/>
              <a:gd name="connsiteX146" fmla="*/ 1706542 w 12633145"/>
              <a:gd name="connsiteY146" fmla="*/ 9837101 h 10285411"/>
              <a:gd name="connsiteX147" fmla="*/ 1533102 w 12633145"/>
              <a:gd name="connsiteY147" fmla="*/ 9805566 h 10285411"/>
              <a:gd name="connsiteX148" fmla="*/ 1533102 w 12633145"/>
              <a:gd name="connsiteY148" fmla="*/ 9821332 h 10285411"/>
              <a:gd name="connsiteX149" fmla="*/ 1548871 w 12633145"/>
              <a:gd name="connsiteY149" fmla="*/ 9805566 h 10285411"/>
              <a:gd name="connsiteX150" fmla="*/ 1533102 w 12633145"/>
              <a:gd name="connsiteY150" fmla="*/ 9805566 h 10285411"/>
              <a:gd name="connsiteX151" fmla="*/ 2725489 w 12633145"/>
              <a:gd name="connsiteY151" fmla="*/ 9797682 h 10285411"/>
              <a:gd name="connsiteX152" fmla="*/ 2707753 w 12633145"/>
              <a:gd name="connsiteY152" fmla="*/ 9805566 h 10285411"/>
              <a:gd name="connsiteX153" fmla="*/ 2684102 w 12633145"/>
              <a:gd name="connsiteY153" fmla="*/ 9821332 h 10285411"/>
              <a:gd name="connsiteX154" fmla="*/ 2699868 w 12633145"/>
              <a:gd name="connsiteY154" fmla="*/ 9837101 h 10285411"/>
              <a:gd name="connsiteX155" fmla="*/ 2715634 w 12633145"/>
              <a:gd name="connsiteY155" fmla="*/ 9821332 h 10285411"/>
              <a:gd name="connsiteX156" fmla="*/ 2731403 w 12633145"/>
              <a:gd name="connsiteY156" fmla="*/ 9805566 h 10285411"/>
              <a:gd name="connsiteX157" fmla="*/ 2725489 w 12633145"/>
              <a:gd name="connsiteY157" fmla="*/ 9797682 h 10285411"/>
              <a:gd name="connsiteX158" fmla="*/ 2565848 w 12633145"/>
              <a:gd name="connsiteY158" fmla="*/ 9793741 h 10285411"/>
              <a:gd name="connsiteX159" fmla="*/ 2542197 w 12633145"/>
              <a:gd name="connsiteY159" fmla="*/ 9805566 h 10285411"/>
              <a:gd name="connsiteX160" fmla="*/ 2542197 w 12633145"/>
              <a:gd name="connsiteY160" fmla="*/ 9821332 h 10285411"/>
              <a:gd name="connsiteX161" fmla="*/ 2557963 w 12633145"/>
              <a:gd name="connsiteY161" fmla="*/ 9837101 h 10285411"/>
              <a:gd name="connsiteX162" fmla="*/ 2565848 w 12633145"/>
              <a:gd name="connsiteY162" fmla="*/ 9844983 h 10285411"/>
              <a:gd name="connsiteX163" fmla="*/ 2573732 w 12633145"/>
              <a:gd name="connsiteY163" fmla="*/ 9821332 h 10285411"/>
              <a:gd name="connsiteX164" fmla="*/ 2565848 w 12633145"/>
              <a:gd name="connsiteY164" fmla="*/ 9793741 h 10285411"/>
              <a:gd name="connsiteX165" fmla="*/ 4993983 w 12633145"/>
              <a:gd name="connsiteY165" fmla="*/ 9789798 h 10285411"/>
              <a:gd name="connsiteX166" fmla="*/ 5001865 w 12633145"/>
              <a:gd name="connsiteY166" fmla="*/ 9805566 h 10285411"/>
              <a:gd name="connsiteX167" fmla="*/ 4986099 w 12633145"/>
              <a:gd name="connsiteY167" fmla="*/ 9821332 h 10285411"/>
              <a:gd name="connsiteX168" fmla="*/ 4986099 w 12633145"/>
              <a:gd name="connsiteY168" fmla="*/ 9805566 h 10285411"/>
              <a:gd name="connsiteX169" fmla="*/ 4993983 w 12633145"/>
              <a:gd name="connsiteY169" fmla="*/ 9789798 h 10285411"/>
              <a:gd name="connsiteX170" fmla="*/ 5175305 w 12633145"/>
              <a:gd name="connsiteY170" fmla="*/ 9758265 h 10285411"/>
              <a:gd name="connsiteX171" fmla="*/ 5191071 w 12633145"/>
              <a:gd name="connsiteY171" fmla="*/ 9766147 h 10285411"/>
              <a:gd name="connsiteX172" fmla="*/ 5206839 w 12633145"/>
              <a:gd name="connsiteY172" fmla="*/ 9758265 h 10285411"/>
              <a:gd name="connsiteX173" fmla="*/ 5191071 w 12633145"/>
              <a:gd name="connsiteY173" fmla="*/ 9758265 h 10285411"/>
              <a:gd name="connsiteX174" fmla="*/ 5175305 w 12633145"/>
              <a:gd name="connsiteY174" fmla="*/ 9758265 h 10285411"/>
              <a:gd name="connsiteX175" fmla="*/ 4954564 w 12633145"/>
              <a:gd name="connsiteY175" fmla="*/ 9758265 h 10285411"/>
              <a:gd name="connsiteX176" fmla="*/ 4946680 w 12633145"/>
              <a:gd name="connsiteY176" fmla="*/ 9774031 h 10285411"/>
              <a:gd name="connsiteX177" fmla="*/ 4938798 w 12633145"/>
              <a:gd name="connsiteY177" fmla="*/ 9789798 h 10285411"/>
              <a:gd name="connsiteX178" fmla="*/ 4946680 w 12633145"/>
              <a:gd name="connsiteY178" fmla="*/ 9813448 h 10285411"/>
              <a:gd name="connsiteX179" fmla="*/ 4949925 w 12633145"/>
              <a:gd name="connsiteY179" fmla="*/ 9823184 h 10285411"/>
              <a:gd name="connsiteX180" fmla="*/ 4938798 w 12633145"/>
              <a:gd name="connsiteY180" fmla="*/ 9805566 h 10285411"/>
              <a:gd name="connsiteX181" fmla="*/ 4923030 w 12633145"/>
              <a:gd name="connsiteY181" fmla="*/ 9789798 h 10285411"/>
              <a:gd name="connsiteX182" fmla="*/ 4938798 w 12633145"/>
              <a:gd name="connsiteY182" fmla="*/ 9774031 h 10285411"/>
              <a:gd name="connsiteX183" fmla="*/ 4623456 w 12633145"/>
              <a:gd name="connsiteY183" fmla="*/ 9742497 h 10285411"/>
              <a:gd name="connsiteX184" fmla="*/ 4639223 w 12633145"/>
              <a:gd name="connsiteY184" fmla="*/ 9758265 h 10285411"/>
              <a:gd name="connsiteX185" fmla="*/ 4639223 w 12633145"/>
              <a:gd name="connsiteY185" fmla="*/ 9774031 h 10285411"/>
              <a:gd name="connsiteX186" fmla="*/ 4623456 w 12633145"/>
              <a:gd name="connsiteY186" fmla="*/ 9774031 h 10285411"/>
              <a:gd name="connsiteX187" fmla="*/ 4623456 w 12633145"/>
              <a:gd name="connsiteY187" fmla="*/ 9742497 h 10285411"/>
              <a:gd name="connsiteX188" fmla="*/ 2179555 w 12633145"/>
              <a:gd name="connsiteY188" fmla="*/ 9742497 h 10285411"/>
              <a:gd name="connsiteX189" fmla="*/ 2163786 w 12633145"/>
              <a:gd name="connsiteY189" fmla="*/ 9758265 h 10285411"/>
              <a:gd name="connsiteX190" fmla="*/ 2179555 w 12633145"/>
              <a:gd name="connsiteY190" fmla="*/ 9766147 h 10285411"/>
              <a:gd name="connsiteX191" fmla="*/ 2179555 w 12633145"/>
              <a:gd name="connsiteY191" fmla="*/ 9742497 h 10285411"/>
              <a:gd name="connsiteX192" fmla="*/ 2542197 w 12633145"/>
              <a:gd name="connsiteY192" fmla="*/ 9726730 h 10285411"/>
              <a:gd name="connsiteX193" fmla="*/ 2526431 w 12633145"/>
              <a:gd name="connsiteY193" fmla="*/ 9758265 h 10285411"/>
              <a:gd name="connsiteX194" fmla="*/ 2542197 w 12633145"/>
              <a:gd name="connsiteY194" fmla="*/ 9742497 h 10285411"/>
              <a:gd name="connsiteX195" fmla="*/ 3078279 w 12633145"/>
              <a:gd name="connsiteY195" fmla="*/ 9710962 h 10285411"/>
              <a:gd name="connsiteX196" fmla="*/ 3094045 w 12633145"/>
              <a:gd name="connsiteY196" fmla="*/ 9726730 h 10285411"/>
              <a:gd name="connsiteX197" fmla="*/ 3094045 w 12633145"/>
              <a:gd name="connsiteY197" fmla="*/ 9742497 h 10285411"/>
              <a:gd name="connsiteX198" fmla="*/ 3078279 w 12633145"/>
              <a:gd name="connsiteY198" fmla="*/ 9742497 h 10285411"/>
              <a:gd name="connsiteX199" fmla="*/ 3078279 w 12633145"/>
              <a:gd name="connsiteY199" fmla="*/ 9710962 h 10285411"/>
              <a:gd name="connsiteX200" fmla="*/ 2826007 w 12633145"/>
              <a:gd name="connsiteY200" fmla="*/ 9710962 h 10285411"/>
              <a:gd name="connsiteX201" fmla="*/ 2826007 w 12633145"/>
              <a:gd name="connsiteY201" fmla="*/ 9742497 h 10285411"/>
              <a:gd name="connsiteX202" fmla="*/ 2833888 w 12633145"/>
              <a:gd name="connsiteY202" fmla="*/ 9758265 h 10285411"/>
              <a:gd name="connsiteX203" fmla="*/ 2841773 w 12633145"/>
              <a:gd name="connsiteY203" fmla="*/ 9750381 h 10285411"/>
              <a:gd name="connsiteX204" fmla="*/ 2841773 w 12633145"/>
              <a:gd name="connsiteY204" fmla="*/ 9734612 h 10285411"/>
              <a:gd name="connsiteX205" fmla="*/ 2841773 w 12633145"/>
              <a:gd name="connsiteY205" fmla="*/ 9718846 h 10285411"/>
              <a:gd name="connsiteX206" fmla="*/ 2826007 w 12633145"/>
              <a:gd name="connsiteY206" fmla="*/ 9710962 h 10285411"/>
              <a:gd name="connsiteX207" fmla="*/ 7049619 w 12633145"/>
              <a:gd name="connsiteY207" fmla="*/ 9703080 h 10285411"/>
              <a:gd name="connsiteX208" fmla="*/ 7051590 w 12633145"/>
              <a:gd name="connsiteY208" fmla="*/ 9710962 h 10285411"/>
              <a:gd name="connsiteX209" fmla="*/ 7035824 w 12633145"/>
              <a:gd name="connsiteY209" fmla="*/ 9726730 h 10285411"/>
              <a:gd name="connsiteX210" fmla="*/ 7043706 w 12633145"/>
              <a:gd name="connsiteY210" fmla="*/ 9710962 h 10285411"/>
              <a:gd name="connsiteX211" fmla="*/ 7049619 w 12633145"/>
              <a:gd name="connsiteY211" fmla="*/ 9703080 h 10285411"/>
              <a:gd name="connsiteX212" fmla="*/ 4654988 w 12633145"/>
              <a:gd name="connsiteY212" fmla="*/ 9679430 h 10285411"/>
              <a:gd name="connsiteX213" fmla="*/ 4670757 w 12633145"/>
              <a:gd name="connsiteY213" fmla="*/ 9687312 h 10285411"/>
              <a:gd name="connsiteX214" fmla="*/ 4654988 w 12633145"/>
              <a:gd name="connsiteY214" fmla="*/ 9695196 h 10285411"/>
              <a:gd name="connsiteX215" fmla="*/ 4654988 w 12633145"/>
              <a:gd name="connsiteY215" fmla="*/ 9679430 h 10285411"/>
              <a:gd name="connsiteX216" fmla="*/ 2242624 w 12633145"/>
              <a:gd name="connsiteY216" fmla="*/ 9663661 h 10285411"/>
              <a:gd name="connsiteX217" fmla="*/ 2218971 w 12633145"/>
              <a:gd name="connsiteY217" fmla="*/ 9671545 h 10285411"/>
              <a:gd name="connsiteX218" fmla="*/ 2226855 w 12633145"/>
              <a:gd name="connsiteY218" fmla="*/ 9695196 h 10285411"/>
              <a:gd name="connsiteX219" fmla="*/ 2211089 w 12633145"/>
              <a:gd name="connsiteY219" fmla="*/ 9710962 h 10285411"/>
              <a:gd name="connsiteX220" fmla="*/ 2258390 w 12633145"/>
              <a:gd name="connsiteY220" fmla="*/ 9695196 h 10285411"/>
              <a:gd name="connsiteX221" fmla="*/ 2274156 w 12633145"/>
              <a:gd name="connsiteY221" fmla="*/ 9679430 h 10285411"/>
              <a:gd name="connsiteX222" fmla="*/ 776282 w 12633145"/>
              <a:gd name="connsiteY222" fmla="*/ 9663661 h 10285411"/>
              <a:gd name="connsiteX223" fmla="*/ 792049 w 12633145"/>
              <a:gd name="connsiteY223" fmla="*/ 9663661 h 10285411"/>
              <a:gd name="connsiteX224" fmla="*/ 792049 w 12633145"/>
              <a:gd name="connsiteY224" fmla="*/ 9695196 h 10285411"/>
              <a:gd name="connsiteX225" fmla="*/ 776282 w 12633145"/>
              <a:gd name="connsiteY225" fmla="*/ 9663661 h 10285411"/>
              <a:gd name="connsiteX226" fmla="*/ 7020057 w 12633145"/>
              <a:gd name="connsiteY226" fmla="*/ 9647895 h 10285411"/>
              <a:gd name="connsiteX227" fmla="*/ 7027939 w 12633145"/>
              <a:gd name="connsiteY227" fmla="*/ 9647895 h 10285411"/>
              <a:gd name="connsiteX228" fmla="*/ 7035824 w 12633145"/>
              <a:gd name="connsiteY228" fmla="*/ 9663661 h 10285411"/>
              <a:gd name="connsiteX229" fmla="*/ 7020057 w 12633145"/>
              <a:gd name="connsiteY229" fmla="*/ 9679430 h 10285411"/>
              <a:gd name="connsiteX230" fmla="*/ 7020057 w 12633145"/>
              <a:gd name="connsiteY230" fmla="*/ 9663661 h 10285411"/>
              <a:gd name="connsiteX231" fmla="*/ 5396045 w 12633145"/>
              <a:gd name="connsiteY231" fmla="*/ 9647895 h 10285411"/>
              <a:gd name="connsiteX232" fmla="*/ 5411811 w 12633145"/>
              <a:gd name="connsiteY232" fmla="*/ 9695196 h 10285411"/>
              <a:gd name="connsiteX233" fmla="*/ 5364510 w 12633145"/>
              <a:gd name="connsiteY233" fmla="*/ 9695196 h 10285411"/>
              <a:gd name="connsiteX234" fmla="*/ 5396045 w 12633145"/>
              <a:gd name="connsiteY234" fmla="*/ 9647895 h 10285411"/>
              <a:gd name="connsiteX235" fmla="*/ 4954564 w 12633145"/>
              <a:gd name="connsiteY235" fmla="*/ 9647895 h 10285411"/>
              <a:gd name="connsiteX236" fmla="*/ 4938798 w 12633145"/>
              <a:gd name="connsiteY236" fmla="*/ 9679430 h 10285411"/>
              <a:gd name="connsiteX237" fmla="*/ 4923030 w 12633145"/>
              <a:gd name="connsiteY237" fmla="*/ 9695196 h 10285411"/>
              <a:gd name="connsiteX238" fmla="*/ 4923030 w 12633145"/>
              <a:gd name="connsiteY238" fmla="*/ 9687312 h 10285411"/>
              <a:gd name="connsiteX239" fmla="*/ 4938798 w 12633145"/>
              <a:gd name="connsiteY239" fmla="*/ 9663661 h 10285411"/>
              <a:gd name="connsiteX240" fmla="*/ 224432 w 12633145"/>
              <a:gd name="connsiteY240" fmla="*/ 9647895 h 10285411"/>
              <a:gd name="connsiteX241" fmla="*/ 224432 w 12633145"/>
              <a:gd name="connsiteY241" fmla="*/ 9663661 h 10285411"/>
              <a:gd name="connsiteX242" fmla="*/ 208665 w 12633145"/>
              <a:gd name="connsiteY242" fmla="*/ 9663661 h 10285411"/>
              <a:gd name="connsiteX243" fmla="*/ 90414 w 12633145"/>
              <a:gd name="connsiteY243" fmla="*/ 9647895 h 10285411"/>
              <a:gd name="connsiteX244" fmla="*/ 98295 w 12633145"/>
              <a:gd name="connsiteY244" fmla="*/ 9663661 h 10285411"/>
              <a:gd name="connsiteX245" fmla="*/ 82529 w 12633145"/>
              <a:gd name="connsiteY245" fmla="*/ 9663661 h 10285411"/>
              <a:gd name="connsiteX246" fmla="*/ 90414 w 12633145"/>
              <a:gd name="connsiteY246" fmla="*/ 9647895 h 10285411"/>
              <a:gd name="connsiteX247" fmla="*/ 295385 w 12633145"/>
              <a:gd name="connsiteY247" fmla="*/ 9632127 h 10285411"/>
              <a:gd name="connsiteX248" fmla="*/ 287501 w 12633145"/>
              <a:gd name="connsiteY248" fmla="*/ 9647895 h 10285411"/>
              <a:gd name="connsiteX249" fmla="*/ 303269 w 12633145"/>
              <a:gd name="connsiteY249" fmla="*/ 9647895 h 10285411"/>
              <a:gd name="connsiteX250" fmla="*/ 295385 w 12633145"/>
              <a:gd name="connsiteY250" fmla="*/ 9632127 h 10285411"/>
              <a:gd name="connsiteX251" fmla="*/ 2542197 w 12633145"/>
              <a:gd name="connsiteY251" fmla="*/ 9616360 h 10285411"/>
              <a:gd name="connsiteX252" fmla="*/ 2526431 w 12633145"/>
              <a:gd name="connsiteY252" fmla="*/ 9624245 h 10285411"/>
              <a:gd name="connsiteX253" fmla="*/ 2510663 w 12633145"/>
              <a:gd name="connsiteY253" fmla="*/ 9663661 h 10285411"/>
              <a:gd name="connsiteX254" fmla="*/ 2510663 w 12633145"/>
              <a:gd name="connsiteY254" fmla="*/ 9710962 h 10285411"/>
              <a:gd name="connsiteX255" fmla="*/ 2526431 w 12633145"/>
              <a:gd name="connsiteY255" fmla="*/ 9679430 h 10285411"/>
              <a:gd name="connsiteX256" fmla="*/ 2550082 w 12633145"/>
              <a:gd name="connsiteY256" fmla="*/ 9647895 h 10285411"/>
              <a:gd name="connsiteX257" fmla="*/ 2557963 w 12633145"/>
              <a:gd name="connsiteY257" fmla="*/ 9632127 h 10285411"/>
              <a:gd name="connsiteX258" fmla="*/ 2542197 w 12633145"/>
              <a:gd name="connsiteY258" fmla="*/ 9616360 h 10285411"/>
              <a:gd name="connsiteX259" fmla="*/ 382105 w 12633145"/>
              <a:gd name="connsiteY259" fmla="*/ 9616360 h 10285411"/>
              <a:gd name="connsiteX260" fmla="*/ 382105 w 12633145"/>
              <a:gd name="connsiteY260" fmla="*/ 9632127 h 10285411"/>
              <a:gd name="connsiteX261" fmla="*/ 366337 w 12633145"/>
              <a:gd name="connsiteY261" fmla="*/ 9632127 h 10285411"/>
              <a:gd name="connsiteX262" fmla="*/ 374222 w 12633145"/>
              <a:gd name="connsiteY262" fmla="*/ 9655777 h 10285411"/>
              <a:gd name="connsiteX263" fmla="*/ 366337 w 12633145"/>
              <a:gd name="connsiteY263" fmla="*/ 9663661 h 10285411"/>
              <a:gd name="connsiteX264" fmla="*/ 382105 w 12633145"/>
              <a:gd name="connsiteY264" fmla="*/ 9695196 h 10285411"/>
              <a:gd name="connsiteX265" fmla="*/ 413639 w 12633145"/>
              <a:gd name="connsiteY265" fmla="*/ 9679430 h 10285411"/>
              <a:gd name="connsiteX266" fmla="*/ 413639 w 12633145"/>
              <a:gd name="connsiteY266" fmla="*/ 9616360 h 10285411"/>
              <a:gd name="connsiteX267" fmla="*/ 382105 w 12633145"/>
              <a:gd name="connsiteY267" fmla="*/ 9616360 h 10285411"/>
              <a:gd name="connsiteX268" fmla="*/ 2305691 w 12633145"/>
              <a:gd name="connsiteY268" fmla="*/ 9584826 h 10285411"/>
              <a:gd name="connsiteX269" fmla="*/ 2289925 w 12633145"/>
              <a:gd name="connsiteY269" fmla="*/ 9616360 h 10285411"/>
              <a:gd name="connsiteX270" fmla="*/ 2305691 w 12633145"/>
              <a:gd name="connsiteY270" fmla="*/ 9616360 h 10285411"/>
              <a:gd name="connsiteX271" fmla="*/ 2305691 w 12633145"/>
              <a:gd name="connsiteY271" fmla="*/ 9600592 h 10285411"/>
              <a:gd name="connsiteX272" fmla="*/ 2305691 w 12633145"/>
              <a:gd name="connsiteY272" fmla="*/ 9584826 h 10285411"/>
              <a:gd name="connsiteX273" fmla="*/ 4684553 w 12633145"/>
              <a:gd name="connsiteY273" fmla="*/ 9573001 h 10285411"/>
              <a:gd name="connsiteX274" fmla="*/ 4686523 w 12633145"/>
              <a:gd name="connsiteY274" fmla="*/ 9576942 h 10285411"/>
              <a:gd name="connsiteX275" fmla="*/ 4686523 w 12633145"/>
              <a:gd name="connsiteY275" fmla="*/ 9584826 h 10285411"/>
              <a:gd name="connsiteX276" fmla="*/ 4686523 w 12633145"/>
              <a:gd name="connsiteY276" fmla="*/ 9600592 h 10285411"/>
              <a:gd name="connsiteX277" fmla="*/ 4670757 w 12633145"/>
              <a:gd name="connsiteY277" fmla="*/ 9600592 h 10285411"/>
              <a:gd name="connsiteX278" fmla="*/ 4678641 w 12633145"/>
              <a:gd name="connsiteY278" fmla="*/ 9576942 h 10285411"/>
              <a:gd name="connsiteX279" fmla="*/ 4684553 w 12633145"/>
              <a:gd name="connsiteY279" fmla="*/ 9573001 h 10285411"/>
              <a:gd name="connsiteX280" fmla="*/ 2148020 w 12633145"/>
              <a:gd name="connsiteY280" fmla="*/ 9569060 h 10285411"/>
              <a:gd name="connsiteX281" fmla="*/ 2132254 w 12633145"/>
              <a:gd name="connsiteY281" fmla="*/ 9584826 h 10285411"/>
              <a:gd name="connsiteX282" fmla="*/ 2132254 w 12633145"/>
              <a:gd name="connsiteY282" fmla="*/ 9600592 h 10285411"/>
              <a:gd name="connsiteX283" fmla="*/ 2148020 w 12633145"/>
              <a:gd name="connsiteY283" fmla="*/ 9584826 h 10285411"/>
              <a:gd name="connsiteX284" fmla="*/ 445172 w 12633145"/>
              <a:gd name="connsiteY284" fmla="*/ 9569060 h 10285411"/>
              <a:gd name="connsiteX285" fmla="*/ 429406 w 12633145"/>
              <a:gd name="connsiteY285" fmla="*/ 9584826 h 10285411"/>
              <a:gd name="connsiteX286" fmla="*/ 445172 w 12633145"/>
              <a:gd name="connsiteY286" fmla="*/ 9600592 h 10285411"/>
              <a:gd name="connsiteX287" fmla="*/ 445172 w 12633145"/>
              <a:gd name="connsiteY287" fmla="*/ 9584826 h 10285411"/>
              <a:gd name="connsiteX288" fmla="*/ 445172 w 12633145"/>
              <a:gd name="connsiteY288" fmla="*/ 9569060 h 10285411"/>
              <a:gd name="connsiteX289" fmla="*/ 3040834 w 12633145"/>
              <a:gd name="connsiteY289" fmla="*/ 9559205 h 10285411"/>
              <a:gd name="connsiteX290" fmla="*/ 3046745 w 12633145"/>
              <a:gd name="connsiteY290" fmla="*/ 9569060 h 10285411"/>
              <a:gd name="connsiteX291" fmla="*/ 3030979 w 12633145"/>
              <a:gd name="connsiteY291" fmla="*/ 9569060 h 10285411"/>
              <a:gd name="connsiteX292" fmla="*/ 3015210 w 12633145"/>
              <a:gd name="connsiteY292" fmla="*/ 9600592 h 10285411"/>
              <a:gd name="connsiteX293" fmla="*/ 3015210 w 12633145"/>
              <a:gd name="connsiteY293" fmla="*/ 9632127 h 10285411"/>
              <a:gd name="connsiteX294" fmla="*/ 3015210 w 12633145"/>
              <a:gd name="connsiteY294" fmla="*/ 9679430 h 10285411"/>
              <a:gd name="connsiteX295" fmla="*/ 3015210 w 12633145"/>
              <a:gd name="connsiteY295" fmla="*/ 9695196 h 10285411"/>
              <a:gd name="connsiteX296" fmla="*/ 2983676 w 12633145"/>
              <a:gd name="connsiteY296" fmla="*/ 9679430 h 10285411"/>
              <a:gd name="connsiteX297" fmla="*/ 2967909 w 12633145"/>
              <a:gd name="connsiteY297" fmla="*/ 9647895 h 10285411"/>
              <a:gd name="connsiteX298" fmla="*/ 2967909 w 12633145"/>
              <a:gd name="connsiteY298" fmla="*/ 9616360 h 10285411"/>
              <a:gd name="connsiteX299" fmla="*/ 2967909 w 12633145"/>
              <a:gd name="connsiteY299" fmla="*/ 9600592 h 10285411"/>
              <a:gd name="connsiteX300" fmla="*/ 2983676 w 12633145"/>
              <a:gd name="connsiteY300" fmla="*/ 9584826 h 10285411"/>
              <a:gd name="connsiteX301" fmla="*/ 2999444 w 12633145"/>
              <a:gd name="connsiteY301" fmla="*/ 9569060 h 10285411"/>
              <a:gd name="connsiteX302" fmla="*/ 3023094 w 12633145"/>
              <a:gd name="connsiteY302" fmla="*/ 9561175 h 10285411"/>
              <a:gd name="connsiteX303" fmla="*/ 3040834 w 12633145"/>
              <a:gd name="connsiteY303" fmla="*/ 9559205 h 10285411"/>
              <a:gd name="connsiteX304" fmla="*/ 5364510 w 12633145"/>
              <a:gd name="connsiteY304" fmla="*/ 9553291 h 10285411"/>
              <a:gd name="connsiteX305" fmla="*/ 5362540 w 12633145"/>
              <a:gd name="connsiteY305" fmla="*/ 9559205 h 10285411"/>
              <a:gd name="connsiteX306" fmla="*/ 5360567 w 12633145"/>
              <a:gd name="connsiteY306" fmla="*/ 9565116 h 10285411"/>
              <a:gd name="connsiteX307" fmla="*/ 5364510 w 12633145"/>
              <a:gd name="connsiteY307" fmla="*/ 9553291 h 10285411"/>
              <a:gd name="connsiteX308" fmla="*/ 2605267 w 12633145"/>
              <a:gd name="connsiteY308" fmla="*/ 9537525 h 10285411"/>
              <a:gd name="connsiteX309" fmla="*/ 2589501 w 12633145"/>
              <a:gd name="connsiteY309" fmla="*/ 9545409 h 10285411"/>
              <a:gd name="connsiteX310" fmla="*/ 2589501 w 12633145"/>
              <a:gd name="connsiteY310" fmla="*/ 9569060 h 10285411"/>
              <a:gd name="connsiteX311" fmla="*/ 389987 w 12633145"/>
              <a:gd name="connsiteY311" fmla="*/ 9521757 h 10285411"/>
              <a:gd name="connsiteX312" fmla="*/ 382105 w 12633145"/>
              <a:gd name="connsiteY312" fmla="*/ 9529641 h 10285411"/>
              <a:gd name="connsiteX313" fmla="*/ 397871 w 12633145"/>
              <a:gd name="connsiteY313" fmla="*/ 9537525 h 10285411"/>
              <a:gd name="connsiteX314" fmla="*/ 413639 w 12633145"/>
              <a:gd name="connsiteY314" fmla="*/ 9537525 h 10285411"/>
              <a:gd name="connsiteX315" fmla="*/ 389987 w 12633145"/>
              <a:gd name="connsiteY315" fmla="*/ 9521757 h 10285411"/>
              <a:gd name="connsiteX316" fmla="*/ 319036 w 12633145"/>
              <a:gd name="connsiteY316" fmla="*/ 9521757 h 10285411"/>
              <a:gd name="connsiteX317" fmla="*/ 303269 w 12633145"/>
              <a:gd name="connsiteY317" fmla="*/ 9537525 h 10285411"/>
              <a:gd name="connsiteX318" fmla="*/ 295385 w 12633145"/>
              <a:gd name="connsiteY318" fmla="*/ 9561175 h 10285411"/>
              <a:gd name="connsiteX319" fmla="*/ 303269 w 12633145"/>
              <a:gd name="connsiteY319" fmla="*/ 9584826 h 10285411"/>
              <a:gd name="connsiteX320" fmla="*/ 303269 w 12633145"/>
              <a:gd name="connsiteY320" fmla="*/ 9616360 h 10285411"/>
              <a:gd name="connsiteX321" fmla="*/ 334802 w 12633145"/>
              <a:gd name="connsiteY321" fmla="*/ 9616360 h 10285411"/>
              <a:gd name="connsiteX322" fmla="*/ 366337 w 12633145"/>
              <a:gd name="connsiteY322" fmla="*/ 9608476 h 10285411"/>
              <a:gd name="connsiteX323" fmla="*/ 382105 w 12633145"/>
              <a:gd name="connsiteY323" fmla="*/ 9600592 h 10285411"/>
              <a:gd name="connsiteX324" fmla="*/ 397871 w 12633145"/>
              <a:gd name="connsiteY324" fmla="*/ 9553291 h 10285411"/>
              <a:gd name="connsiteX325" fmla="*/ 382105 w 12633145"/>
              <a:gd name="connsiteY325" fmla="*/ 9569060 h 10285411"/>
              <a:gd name="connsiteX326" fmla="*/ 350570 w 12633145"/>
              <a:gd name="connsiteY326" fmla="*/ 9553291 h 10285411"/>
              <a:gd name="connsiteX327" fmla="*/ 2526431 w 12633145"/>
              <a:gd name="connsiteY327" fmla="*/ 9505990 h 10285411"/>
              <a:gd name="connsiteX328" fmla="*/ 2526431 w 12633145"/>
              <a:gd name="connsiteY328" fmla="*/ 9521757 h 10285411"/>
              <a:gd name="connsiteX329" fmla="*/ 2526431 w 12633145"/>
              <a:gd name="connsiteY329" fmla="*/ 9537525 h 10285411"/>
              <a:gd name="connsiteX330" fmla="*/ 2542197 w 12633145"/>
              <a:gd name="connsiteY330" fmla="*/ 9521757 h 10285411"/>
              <a:gd name="connsiteX331" fmla="*/ 2526431 w 12633145"/>
              <a:gd name="connsiteY331" fmla="*/ 9505990 h 10285411"/>
              <a:gd name="connsiteX332" fmla="*/ 2636799 w 12633145"/>
              <a:gd name="connsiteY332" fmla="*/ 9490224 h 10285411"/>
              <a:gd name="connsiteX333" fmla="*/ 2621032 w 12633145"/>
              <a:gd name="connsiteY333" fmla="*/ 9584826 h 10285411"/>
              <a:gd name="connsiteX334" fmla="*/ 2636799 w 12633145"/>
              <a:gd name="connsiteY334" fmla="*/ 9521757 h 10285411"/>
              <a:gd name="connsiteX335" fmla="*/ 169249 w 12633145"/>
              <a:gd name="connsiteY335" fmla="*/ 9490224 h 10285411"/>
              <a:gd name="connsiteX336" fmla="*/ 177131 w 12633145"/>
              <a:gd name="connsiteY336" fmla="*/ 9505990 h 10285411"/>
              <a:gd name="connsiteX337" fmla="*/ 161365 w 12633145"/>
              <a:gd name="connsiteY337" fmla="*/ 9505990 h 10285411"/>
              <a:gd name="connsiteX338" fmla="*/ 169249 w 12633145"/>
              <a:gd name="connsiteY338" fmla="*/ 9490224 h 10285411"/>
              <a:gd name="connsiteX339" fmla="*/ 7053560 w 12633145"/>
              <a:gd name="connsiteY339" fmla="*/ 9480369 h 10285411"/>
              <a:gd name="connsiteX340" fmla="*/ 7067356 w 12633145"/>
              <a:gd name="connsiteY340" fmla="*/ 9490224 h 10285411"/>
              <a:gd name="connsiteX341" fmla="*/ 7051590 w 12633145"/>
              <a:gd name="connsiteY341" fmla="*/ 9505990 h 10285411"/>
              <a:gd name="connsiteX342" fmla="*/ 7043706 w 12633145"/>
              <a:gd name="connsiteY342" fmla="*/ 9498106 h 10285411"/>
              <a:gd name="connsiteX343" fmla="*/ 7043706 w 12633145"/>
              <a:gd name="connsiteY343" fmla="*/ 9482340 h 10285411"/>
              <a:gd name="connsiteX344" fmla="*/ 7053560 w 12633145"/>
              <a:gd name="connsiteY344" fmla="*/ 9480369 h 10285411"/>
              <a:gd name="connsiteX345" fmla="*/ 3015210 w 12633145"/>
              <a:gd name="connsiteY345" fmla="*/ 9474456 h 10285411"/>
              <a:gd name="connsiteX346" fmla="*/ 3015210 w 12633145"/>
              <a:gd name="connsiteY346" fmla="*/ 9490224 h 10285411"/>
              <a:gd name="connsiteX347" fmla="*/ 3030979 w 12633145"/>
              <a:gd name="connsiteY347" fmla="*/ 9482340 h 10285411"/>
              <a:gd name="connsiteX348" fmla="*/ 3015210 w 12633145"/>
              <a:gd name="connsiteY348" fmla="*/ 9474456 h 10285411"/>
              <a:gd name="connsiteX349" fmla="*/ 279617 w 12633145"/>
              <a:gd name="connsiteY349" fmla="*/ 9474456 h 10285411"/>
              <a:gd name="connsiteX350" fmla="*/ 271735 w 12633145"/>
              <a:gd name="connsiteY350" fmla="*/ 9490224 h 10285411"/>
              <a:gd name="connsiteX351" fmla="*/ 271735 w 12633145"/>
              <a:gd name="connsiteY351" fmla="*/ 9521757 h 10285411"/>
              <a:gd name="connsiteX352" fmla="*/ 287501 w 12633145"/>
              <a:gd name="connsiteY352" fmla="*/ 9521757 h 10285411"/>
              <a:gd name="connsiteX353" fmla="*/ 287501 w 12633145"/>
              <a:gd name="connsiteY353" fmla="*/ 9490224 h 10285411"/>
              <a:gd name="connsiteX354" fmla="*/ 279617 w 12633145"/>
              <a:gd name="connsiteY354" fmla="*/ 9474456 h 10285411"/>
              <a:gd name="connsiteX355" fmla="*/ 5017634 w 12633145"/>
              <a:gd name="connsiteY355" fmla="*/ 9458689 h 10285411"/>
              <a:gd name="connsiteX356" fmla="*/ 5017634 w 12633145"/>
              <a:gd name="connsiteY356" fmla="*/ 9474456 h 10285411"/>
              <a:gd name="connsiteX357" fmla="*/ 5033399 w 12633145"/>
              <a:gd name="connsiteY357" fmla="*/ 9466574 h 10285411"/>
              <a:gd name="connsiteX358" fmla="*/ 5017634 w 12633145"/>
              <a:gd name="connsiteY358" fmla="*/ 9458689 h 10285411"/>
              <a:gd name="connsiteX359" fmla="*/ 3046745 w 12633145"/>
              <a:gd name="connsiteY359" fmla="*/ 9442921 h 10285411"/>
              <a:gd name="connsiteX360" fmla="*/ 3046745 w 12633145"/>
              <a:gd name="connsiteY360" fmla="*/ 9466574 h 10285411"/>
              <a:gd name="connsiteX361" fmla="*/ 3054629 w 12633145"/>
              <a:gd name="connsiteY361" fmla="*/ 9474456 h 10285411"/>
              <a:gd name="connsiteX362" fmla="*/ 3062511 w 12633145"/>
              <a:gd name="connsiteY362" fmla="*/ 9458689 h 10285411"/>
              <a:gd name="connsiteX363" fmla="*/ 3220182 w 12633145"/>
              <a:gd name="connsiteY363" fmla="*/ 9411389 h 10285411"/>
              <a:gd name="connsiteX364" fmla="*/ 3235950 w 12633145"/>
              <a:gd name="connsiteY364" fmla="*/ 9411389 h 10285411"/>
              <a:gd name="connsiteX365" fmla="*/ 3220182 w 12633145"/>
              <a:gd name="connsiteY365" fmla="*/ 9427155 h 10285411"/>
              <a:gd name="connsiteX366" fmla="*/ 3204416 w 12633145"/>
              <a:gd name="connsiteY366" fmla="*/ 9427155 h 10285411"/>
              <a:gd name="connsiteX367" fmla="*/ 3220182 w 12633145"/>
              <a:gd name="connsiteY367" fmla="*/ 9411389 h 10285411"/>
              <a:gd name="connsiteX368" fmla="*/ 2479131 w 12633145"/>
              <a:gd name="connsiteY368" fmla="*/ 9411389 h 10285411"/>
              <a:gd name="connsiteX369" fmla="*/ 2479131 w 12633145"/>
              <a:gd name="connsiteY369" fmla="*/ 9427155 h 10285411"/>
              <a:gd name="connsiteX370" fmla="*/ 2494897 w 12633145"/>
              <a:gd name="connsiteY370" fmla="*/ 9419271 h 10285411"/>
              <a:gd name="connsiteX371" fmla="*/ 2479131 w 12633145"/>
              <a:gd name="connsiteY371" fmla="*/ 9411389 h 10285411"/>
              <a:gd name="connsiteX372" fmla="*/ 807817 w 12633145"/>
              <a:gd name="connsiteY372" fmla="*/ 9411389 h 10285411"/>
              <a:gd name="connsiteX373" fmla="*/ 823583 w 12633145"/>
              <a:gd name="connsiteY373" fmla="*/ 9411389 h 10285411"/>
              <a:gd name="connsiteX374" fmla="*/ 823583 w 12633145"/>
              <a:gd name="connsiteY374" fmla="*/ 9427155 h 10285411"/>
              <a:gd name="connsiteX375" fmla="*/ 807817 w 12633145"/>
              <a:gd name="connsiteY375" fmla="*/ 9427155 h 10285411"/>
              <a:gd name="connsiteX376" fmla="*/ 792049 w 12633145"/>
              <a:gd name="connsiteY376" fmla="*/ 9419271 h 10285411"/>
              <a:gd name="connsiteX377" fmla="*/ 807817 w 12633145"/>
              <a:gd name="connsiteY377" fmla="*/ 9411389 h 10285411"/>
              <a:gd name="connsiteX378" fmla="*/ 334802 w 12633145"/>
              <a:gd name="connsiteY378" fmla="*/ 9411389 h 10285411"/>
              <a:gd name="connsiteX379" fmla="*/ 303269 w 12633145"/>
              <a:gd name="connsiteY379" fmla="*/ 9442921 h 10285411"/>
              <a:gd name="connsiteX380" fmla="*/ 334802 w 12633145"/>
              <a:gd name="connsiteY380" fmla="*/ 9427155 h 10285411"/>
              <a:gd name="connsiteX381" fmla="*/ 334802 w 12633145"/>
              <a:gd name="connsiteY381" fmla="*/ 9411389 h 10285411"/>
              <a:gd name="connsiteX382" fmla="*/ 569338 w 12633145"/>
              <a:gd name="connsiteY382" fmla="*/ 9401534 h 10285411"/>
              <a:gd name="connsiteX383" fmla="*/ 563426 w 12633145"/>
              <a:gd name="connsiteY383" fmla="*/ 9403504 h 10285411"/>
              <a:gd name="connsiteX384" fmla="*/ 555543 w 12633145"/>
              <a:gd name="connsiteY384" fmla="*/ 9411389 h 10285411"/>
              <a:gd name="connsiteX385" fmla="*/ 555543 w 12633145"/>
              <a:gd name="connsiteY385" fmla="*/ 9427155 h 10285411"/>
              <a:gd name="connsiteX386" fmla="*/ 555543 w 12633145"/>
              <a:gd name="connsiteY386" fmla="*/ 9442921 h 10285411"/>
              <a:gd name="connsiteX387" fmla="*/ 571309 w 12633145"/>
              <a:gd name="connsiteY387" fmla="*/ 9435039 h 10285411"/>
              <a:gd name="connsiteX388" fmla="*/ 571309 w 12633145"/>
              <a:gd name="connsiteY388" fmla="*/ 9411389 h 10285411"/>
              <a:gd name="connsiteX389" fmla="*/ 569338 w 12633145"/>
              <a:gd name="connsiteY389" fmla="*/ 9401534 h 10285411"/>
              <a:gd name="connsiteX390" fmla="*/ 2605267 w 12633145"/>
              <a:gd name="connsiteY390" fmla="*/ 9395620 h 10285411"/>
              <a:gd name="connsiteX391" fmla="*/ 2589501 w 12633145"/>
              <a:gd name="connsiteY391" fmla="*/ 9411389 h 10285411"/>
              <a:gd name="connsiteX392" fmla="*/ 2573732 w 12633145"/>
              <a:gd name="connsiteY392" fmla="*/ 9419271 h 10285411"/>
              <a:gd name="connsiteX393" fmla="*/ 2573732 w 12633145"/>
              <a:gd name="connsiteY393" fmla="*/ 9435039 h 10285411"/>
              <a:gd name="connsiteX394" fmla="*/ 2573732 w 12633145"/>
              <a:gd name="connsiteY394" fmla="*/ 9458689 h 10285411"/>
              <a:gd name="connsiteX395" fmla="*/ 2557963 w 12633145"/>
              <a:gd name="connsiteY395" fmla="*/ 9474456 h 10285411"/>
              <a:gd name="connsiteX396" fmla="*/ 2557963 w 12633145"/>
              <a:gd name="connsiteY396" fmla="*/ 9490224 h 10285411"/>
              <a:gd name="connsiteX397" fmla="*/ 2557963 w 12633145"/>
              <a:gd name="connsiteY397" fmla="*/ 9513874 h 10285411"/>
              <a:gd name="connsiteX398" fmla="*/ 2557963 w 12633145"/>
              <a:gd name="connsiteY398" fmla="*/ 9545409 h 10285411"/>
              <a:gd name="connsiteX399" fmla="*/ 2589501 w 12633145"/>
              <a:gd name="connsiteY399" fmla="*/ 9537525 h 10285411"/>
              <a:gd name="connsiteX400" fmla="*/ 2597383 w 12633145"/>
              <a:gd name="connsiteY400" fmla="*/ 9529641 h 10285411"/>
              <a:gd name="connsiteX401" fmla="*/ 2605267 w 12633145"/>
              <a:gd name="connsiteY401" fmla="*/ 9505990 h 10285411"/>
              <a:gd name="connsiteX402" fmla="*/ 2605267 w 12633145"/>
              <a:gd name="connsiteY402" fmla="*/ 9482340 h 10285411"/>
              <a:gd name="connsiteX403" fmla="*/ 2589501 w 12633145"/>
              <a:gd name="connsiteY403" fmla="*/ 9490224 h 10285411"/>
              <a:gd name="connsiteX404" fmla="*/ 2589501 w 12633145"/>
              <a:gd name="connsiteY404" fmla="*/ 9474456 h 10285411"/>
              <a:gd name="connsiteX405" fmla="*/ 2613149 w 12633145"/>
              <a:gd name="connsiteY405" fmla="*/ 9450805 h 10285411"/>
              <a:gd name="connsiteX406" fmla="*/ 2613149 w 12633145"/>
              <a:gd name="connsiteY406" fmla="*/ 9435039 h 10285411"/>
              <a:gd name="connsiteX407" fmla="*/ 2621032 w 12633145"/>
              <a:gd name="connsiteY407" fmla="*/ 9419271 h 10285411"/>
              <a:gd name="connsiteX408" fmla="*/ 2605267 w 12633145"/>
              <a:gd name="connsiteY408" fmla="*/ 9395620 h 10285411"/>
              <a:gd name="connsiteX409" fmla="*/ 3206386 w 12633145"/>
              <a:gd name="connsiteY409" fmla="*/ 9385766 h 10285411"/>
              <a:gd name="connsiteX410" fmla="*/ 3212300 w 12633145"/>
              <a:gd name="connsiteY410" fmla="*/ 9387736 h 10285411"/>
              <a:gd name="connsiteX411" fmla="*/ 3220182 w 12633145"/>
              <a:gd name="connsiteY411" fmla="*/ 9395620 h 10285411"/>
              <a:gd name="connsiteX412" fmla="*/ 3204416 w 12633145"/>
              <a:gd name="connsiteY412" fmla="*/ 9411389 h 10285411"/>
              <a:gd name="connsiteX413" fmla="*/ 3196532 w 12633145"/>
              <a:gd name="connsiteY413" fmla="*/ 9427155 h 10285411"/>
              <a:gd name="connsiteX414" fmla="*/ 3204416 w 12633145"/>
              <a:gd name="connsiteY414" fmla="*/ 9395620 h 10285411"/>
              <a:gd name="connsiteX415" fmla="*/ 3206386 w 12633145"/>
              <a:gd name="connsiteY415" fmla="*/ 9385766 h 10285411"/>
              <a:gd name="connsiteX416" fmla="*/ 6752016 w 12633145"/>
              <a:gd name="connsiteY416" fmla="*/ 9379854 h 10285411"/>
              <a:gd name="connsiteX417" fmla="*/ 6744132 w 12633145"/>
              <a:gd name="connsiteY417" fmla="*/ 9395620 h 10285411"/>
              <a:gd name="connsiteX418" fmla="*/ 6736248 w 12633145"/>
              <a:gd name="connsiteY418" fmla="*/ 9395620 h 10285411"/>
              <a:gd name="connsiteX419" fmla="*/ 4954564 w 12633145"/>
              <a:gd name="connsiteY419" fmla="*/ 9379854 h 10285411"/>
              <a:gd name="connsiteX420" fmla="*/ 4970333 w 12633145"/>
              <a:gd name="connsiteY420" fmla="*/ 9395620 h 10285411"/>
              <a:gd name="connsiteX421" fmla="*/ 4946680 w 12633145"/>
              <a:gd name="connsiteY421" fmla="*/ 9403504 h 10285411"/>
              <a:gd name="connsiteX422" fmla="*/ 4954564 w 12633145"/>
              <a:gd name="connsiteY422" fmla="*/ 9379854 h 10285411"/>
              <a:gd name="connsiteX423" fmla="*/ 216550 w 12633145"/>
              <a:gd name="connsiteY423" fmla="*/ 9379854 h 10285411"/>
              <a:gd name="connsiteX424" fmla="*/ 232316 w 12633145"/>
              <a:gd name="connsiteY424" fmla="*/ 9379854 h 10285411"/>
              <a:gd name="connsiteX425" fmla="*/ 224432 w 12633145"/>
              <a:gd name="connsiteY425" fmla="*/ 9395620 h 10285411"/>
              <a:gd name="connsiteX426" fmla="*/ 208665 w 12633145"/>
              <a:gd name="connsiteY426" fmla="*/ 9395620 h 10285411"/>
              <a:gd name="connsiteX427" fmla="*/ 216550 w 12633145"/>
              <a:gd name="connsiteY427" fmla="*/ 9379854 h 10285411"/>
              <a:gd name="connsiteX428" fmla="*/ 5159536 w 12633145"/>
              <a:gd name="connsiteY428" fmla="*/ 9364086 h 10285411"/>
              <a:gd name="connsiteX429" fmla="*/ 5143770 w 12633145"/>
              <a:gd name="connsiteY429" fmla="*/ 9379854 h 10285411"/>
              <a:gd name="connsiteX430" fmla="*/ 5128004 w 12633145"/>
              <a:gd name="connsiteY430" fmla="*/ 9474456 h 10285411"/>
              <a:gd name="connsiteX431" fmla="*/ 5143770 w 12633145"/>
              <a:gd name="connsiteY431" fmla="*/ 9521757 h 10285411"/>
              <a:gd name="connsiteX432" fmla="*/ 5143770 w 12633145"/>
              <a:gd name="connsiteY432" fmla="*/ 9545409 h 10285411"/>
              <a:gd name="connsiteX433" fmla="*/ 5140617 w 12633145"/>
              <a:gd name="connsiteY433" fmla="*/ 9550138 h 10285411"/>
              <a:gd name="connsiteX434" fmla="*/ 5128004 w 12633145"/>
              <a:gd name="connsiteY434" fmla="*/ 9553291 h 10285411"/>
              <a:gd name="connsiteX435" fmla="*/ 5139829 w 12633145"/>
              <a:gd name="connsiteY435" fmla="*/ 9551321 h 10285411"/>
              <a:gd name="connsiteX436" fmla="*/ 5140617 w 12633145"/>
              <a:gd name="connsiteY436" fmla="*/ 9550138 h 10285411"/>
              <a:gd name="connsiteX437" fmla="*/ 5159536 w 12633145"/>
              <a:gd name="connsiteY437" fmla="*/ 9545409 h 10285411"/>
              <a:gd name="connsiteX438" fmla="*/ 5175305 w 12633145"/>
              <a:gd name="connsiteY438" fmla="*/ 9529641 h 10285411"/>
              <a:gd name="connsiteX439" fmla="*/ 5191071 w 12633145"/>
              <a:gd name="connsiteY439" fmla="*/ 9505990 h 10285411"/>
              <a:gd name="connsiteX440" fmla="*/ 5191071 w 12633145"/>
              <a:gd name="connsiteY440" fmla="*/ 9490224 h 10285411"/>
              <a:gd name="connsiteX441" fmla="*/ 5191071 w 12633145"/>
              <a:gd name="connsiteY441" fmla="*/ 9474456 h 10285411"/>
              <a:gd name="connsiteX442" fmla="*/ 5167420 w 12633145"/>
              <a:gd name="connsiteY442" fmla="*/ 9466574 h 10285411"/>
              <a:gd name="connsiteX443" fmla="*/ 5143770 w 12633145"/>
              <a:gd name="connsiteY443" fmla="*/ 9442921 h 10285411"/>
              <a:gd name="connsiteX444" fmla="*/ 5151654 w 12633145"/>
              <a:gd name="connsiteY444" fmla="*/ 9387736 h 10285411"/>
              <a:gd name="connsiteX445" fmla="*/ 5159536 w 12633145"/>
              <a:gd name="connsiteY445" fmla="*/ 9364086 h 10285411"/>
              <a:gd name="connsiteX446" fmla="*/ 2274156 w 12633145"/>
              <a:gd name="connsiteY446" fmla="*/ 9348319 h 10285411"/>
              <a:gd name="connsiteX447" fmla="*/ 2258390 w 12633145"/>
              <a:gd name="connsiteY447" fmla="*/ 9364086 h 10285411"/>
              <a:gd name="connsiteX448" fmla="*/ 2258390 w 12633145"/>
              <a:gd name="connsiteY448" fmla="*/ 9387736 h 10285411"/>
              <a:gd name="connsiteX449" fmla="*/ 2274156 w 12633145"/>
              <a:gd name="connsiteY449" fmla="*/ 9395620 h 10285411"/>
              <a:gd name="connsiteX450" fmla="*/ 2274156 w 12633145"/>
              <a:gd name="connsiteY450" fmla="*/ 9379854 h 10285411"/>
              <a:gd name="connsiteX451" fmla="*/ 2274156 w 12633145"/>
              <a:gd name="connsiteY451" fmla="*/ 9348319 h 10285411"/>
              <a:gd name="connsiteX452" fmla="*/ 4907264 w 12633145"/>
              <a:gd name="connsiteY452" fmla="*/ 9332553 h 10285411"/>
              <a:gd name="connsiteX453" fmla="*/ 4923030 w 12633145"/>
              <a:gd name="connsiteY453" fmla="*/ 9348319 h 10285411"/>
              <a:gd name="connsiteX454" fmla="*/ 4907264 w 12633145"/>
              <a:gd name="connsiteY454" fmla="*/ 9348319 h 10285411"/>
              <a:gd name="connsiteX455" fmla="*/ 4891497 w 12633145"/>
              <a:gd name="connsiteY455" fmla="*/ 9332553 h 10285411"/>
              <a:gd name="connsiteX456" fmla="*/ 4907264 w 12633145"/>
              <a:gd name="connsiteY456" fmla="*/ 9364086 h 10285411"/>
              <a:gd name="connsiteX457" fmla="*/ 4915148 w 12633145"/>
              <a:gd name="connsiteY457" fmla="*/ 9387736 h 10285411"/>
              <a:gd name="connsiteX458" fmla="*/ 4899379 w 12633145"/>
              <a:gd name="connsiteY458" fmla="*/ 9387736 h 10285411"/>
              <a:gd name="connsiteX459" fmla="*/ 4891497 w 12633145"/>
              <a:gd name="connsiteY459" fmla="*/ 9379854 h 10285411"/>
              <a:gd name="connsiteX460" fmla="*/ 4891497 w 12633145"/>
              <a:gd name="connsiteY460" fmla="*/ 9364086 h 10285411"/>
              <a:gd name="connsiteX461" fmla="*/ 4749593 w 12633145"/>
              <a:gd name="connsiteY461" fmla="*/ 9332553 h 10285411"/>
              <a:gd name="connsiteX462" fmla="*/ 4765359 w 12633145"/>
              <a:gd name="connsiteY462" fmla="*/ 9332553 h 10285411"/>
              <a:gd name="connsiteX463" fmla="*/ 4757477 w 12633145"/>
              <a:gd name="connsiteY463" fmla="*/ 9348319 h 10285411"/>
              <a:gd name="connsiteX464" fmla="*/ 4741708 w 12633145"/>
              <a:gd name="connsiteY464" fmla="*/ 9364086 h 10285411"/>
              <a:gd name="connsiteX465" fmla="*/ 4741708 w 12633145"/>
              <a:gd name="connsiteY465" fmla="*/ 9356204 h 10285411"/>
              <a:gd name="connsiteX466" fmla="*/ 4749593 w 12633145"/>
              <a:gd name="connsiteY466" fmla="*/ 9332553 h 10285411"/>
              <a:gd name="connsiteX467" fmla="*/ 2652568 w 12633145"/>
              <a:gd name="connsiteY467" fmla="*/ 9332553 h 10285411"/>
              <a:gd name="connsiteX468" fmla="*/ 2636799 w 12633145"/>
              <a:gd name="connsiteY468" fmla="*/ 9348319 h 10285411"/>
              <a:gd name="connsiteX469" fmla="*/ 2621032 w 12633145"/>
              <a:gd name="connsiteY469" fmla="*/ 9379854 h 10285411"/>
              <a:gd name="connsiteX470" fmla="*/ 2652568 w 12633145"/>
              <a:gd name="connsiteY470" fmla="*/ 9348319 h 10285411"/>
              <a:gd name="connsiteX471" fmla="*/ 7083124 w 12633145"/>
              <a:gd name="connsiteY471" fmla="*/ 9316785 h 10285411"/>
              <a:gd name="connsiteX472" fmla="*/ 7098891 w 12633145"/>
              <a:gd name="connsiteY472" fmla="*/ 9332553 h 10285411"/>
              <a:gd name="connsiteX473" fmla="*/ 7091009 w 12633145"/>
              <a:gd name="connsiteY473" fmla="*/ 9348319 h 10285411"/>
              <a:gd name="connsiteX474" fmla="*/ 7075239 w 12633145"/>
              <a:gd name="connsiteY474" fmla="*/ 9340437 h 10285411"/>
              <a:gd name="connsiteX475" fmla="*/ 7075239 w 12633145"/>
              <a:gd name="connsiteY475" fmla="*/ 9324669 h 10285411"/>
              <a:gd name="connsiteX476" fmla="*/ 7083124 w 12633145"/>
              <a:gd name="connsiteY476" fmla="*/ 9316785 h 10285411"/>
              <a:gd name="connsiteX477" fmla="*/ 3188650 w 12633145"/>
              <a:gd name="connsiteY477" fmla="*/ 9316785 h 10285411"/>
              <a:gd name="connsiteX478" fmla="*/ 3188650 w 12633145"/>
              <a:gd name="connsiteY478" fmla="*/ 9332553 h 10285411"/>
              <a:gd name="connsiteX479" fmla="*/ 3204416 w 12633145"/>
              <a:gd name="connsiteY479" fmla="*/ 9316785 h 10285411"/>
              <a:gd name="connsiteX480" fmla="*/ 5096469 w 12633145"/>
              <a:gd name="connsiteY480" fmla="*/ 9301019 h 10285411"/>
              <a:gd name="connsiteX481" fmla="*/ 5080701 w 12633145"/>
              <a:gd name="connsiteY481" fmla="*/ 9316785 h 10285411"/>
              <a:gd name="connsiteX482" fmla="*/ 5064935 w 12633145"/>
              <a:gd name="connsiteY482" fmla="*/ 9316785 h 10285411"/>
              <a:gd name="connsiteX483" fmla="*/ 5064935 w 12633145"/>
              <a:gd name="connsiteY483" fmla="*/ 9332553 h 10285411"/>
              <a:gd name="connsiteX484" fmla="*/ 5080701 w 12633145"/>
              <a:gd name="connsiteY484" fmla="*/ 9316785 h 10285411"/>
              <a:gd name="connsiteX485" fmla="*/ 5088585 w 12633145"/>
              <a:gd name="connsiteY485" fmla="*/ 9316785 h 10285411"/>
              <a:gd name="connsiteX486" fmla="*/ 5096469 w 12633145"/>
              <a:gd name="connsiteY486" fmla="*/ 9301019 h 10285411"/>
              <a:gd name="connsiteX487" fmla="*/ 5167795 w 12633145"/>
              <a:gd name="connsiteY487" fmla="*/ 9270986 h 10285411"/>
              <a:gd name="connsiteX488" fmla="*/ 5170376 w 12633145"/>
              <a:gd name="connsiteY488" fmla="*/ 9271454 h 10285411"/>
              <a:gd name="connsiteX489" fmla="*/ 5171364 w 12633145"/>
              <a:gd name="connsiteY489" fmla="*/ 9277368 h 10285411"/>
              <a:gd name="connsiteX490" fmla="*/ 5169821 w 12633145"/>
              <a:gd name="connsiteY490" fmla="*/ 9279082 h 10285411"/>
              <a:gd name="connsiteX491" fmla="*/ 4875728 w 12633145"/>
              <a:gd name="connsiteY491" fmla="*/ 9269484 h 10285411"/>
              <a:gd name="connsiteX492" fmla="*/ 4891497 w 12633145"/>
              <a:gd name="connsiteY492" fmla="*/ 9277368 h 10285411"/>
              <a:gd name="connsiteX493" fmla="*/ 4891497 w 12633145"/>
              <a:gd name="connsiteY493" fmla="*/ 9285252 h 10285411"/>
              <a:gd name="connsiteX494" fmla="*/ 4883613 w 12633145"/>
              <a:gd name="connsiteY494" fmla="*/ 9293134 h 10285411"/>
              <a:gd name="connsiteX495" fmla="*/ 4875728 w 12633145"/>
              <a:gd name="connsiteY495" fmla="*/ 9301019 h 10285411"/>
              <a:gd name="connsiteX496" fmla="*/ 4875728 w 12633145"/>
              <a:gd name="connsiteY496" fmla="*/ 9285252 h 10285411"/>
              <a:gd name="connsiteX497" fmla="*/ 4875728 w 12633145"/>
              <a:gd name="connsiteY497" fmla="*/ 9269484 h 10285411"/>
              <a:gd name="connsiteX498" fmla="*/ 1564637 w 12633145"/>
              <a:gd name="connsiteY498" fmla="*/ 9269484 h 10285411"/>
              <a:gd name="connsiteX499" fmla="*/ 1564637 w 12633145"/>
              <a:gd name="connsiteY499" fmla="*/ 9316785 h 10285411"/>
              <a:gd name="connsiteX500" fmla="*/ 1548871 w 12633145"/>
              <a:gd name="connsiteY500" fmla="*/ 9348319 h 10285411"/>
              <a:gd name="connsiteX501" fmla="*/ 1548871 w 12633145"/>
              <a:gd name="connsiteY501" fmla="*/ 9332553 h 10285411"/>
              <a:gd name="connsiteX502" fmla="*/ 728981 w 12633145"/>
              <a:gd name="connsiteY502" fmla="*/ 9269484 h 10285411"/>
              <a:gd name="connsiteX503" fmla="*/ 744748 w 12633145"/>
              <a:gd name="connsiteY503" fmla="*/ 9269484 h 10285411"/>
              <a:gd name="connsiteX504" fmla="*/ 744748 w 12633145"/>
              <a:gd name="connsiteY504" fmla="*/ 9316785 h 10285411"/>
              <a:gd name="connsiteX505" fmla="*/ 744748 w 12633145"/>
              <a:gd name="connsiteY505" fmla="*/ 9379854 h 10285411"/>
              <a:gd name="connsiteX506" fmla="*/ 744748 w 12633145"/>
              <a:gd name="connsiteY506" fmla="*/ 9395620 h 10285411"/>
              <a:gd name="connsiteX507" fmla="*/ 721097 w 12633145"/>
              <a:gd name="connsiteY507" fmla="*/ 9371970 h 10285411"/>
              <a:gd name="connsiteX508" fmla="*/ 705329 w 12633145"/>
              <a:gd name="connsiteY508" fmla="*/ 9348319 h 10285411"/>
              <a:gd name="connsiteX509" fmla="*/ 697448 w 12633145"/>
              <a:gd name="connsiteY509" fmla="*/ 9316785 h 10285411"/>
              <a:gd name="connsiteX510" fmla="*/ 705329 w 12633145"/>
              <a:gd name="connsiteY510" fmla="*/ 9285252 h 10285411"/>
              <a:gd name="connsiteX511" fmla="*/ 728981 w 12633145"/>
              <a:gd name="connsiteY511" fmla="*/ 9269484 h 10285411"/>
              <a:gd name="connsiteX512" fmla="*/ 3641953 w 12633145"/>
              <a:gd name="connsiteY512" fmla="*/ 9261600 h 10285411"/>
              <a:gd name="connsiteX513" fmla="*/ 3645894 w 12633145"/>
              <a:gd name="connsiteY513" fmla="*/ 9269484 h 10285411"/>
              <a:gd name="connsiteX514" fmla="*/ 3614361 w 12633145"/>
              <a:gd name="connsiteY514" fmla="*/ 9285252 h 10285411"/>
              <a:gd name="connsiteX515" fmla="*/ 3630127 w 12633145"/>
              <a:gd name="connsiteY515" fmla="*/ 9269484 h 10285411"/>
              <a:gd name="connsiteX516" fmla="*/ 3641953 w 12633145"/>
              <a:gd name="connsiteY516" fmla="*/ 9261600 h 10285411"/>
              <a:gd name="connsiteX517" fmla="*/ 760514 w 12633145"/>
              <a:gd name="connsiteY517" fmla="*/ 9253718 h 10285411"/>
              <a:gd name="connsiteX518" fmla="*/ 776282 w 12633145"/>
              <a:gd name="connsiteY518" fmla="*/ 9253718 h 10285411"/>
              <a:gd name="connsiteX519" fmla="*/ 776282 w 12633145"/>
              <a:gd name="connsiteY519" fmla="*/ 9269484 h 10285411"/>
              <a:gd name="connsiteX520" fmla="*/ 760514 w 12633145"/>
              <a:gd name="connsiteY520" fmla="*/ 9253718 h 10285411"/>
              <a:gd name="connsiteX521" fmla="*/ 6783549 w 12633145"/>
              <a:gd name="connsiteY521" fmla="*/ 9237949 h 10285411"/>
              <a:gd name="connsiteX522" fmla="*/ 6799317 w 12633145"/>
              <a:gd name="connsiteY522" fmla="*/ 9237949 h 10285411"/>
              <a:gd name="connsiteX523" fmla="*/ 6799317 w 12633145"/>
              <a:gd name="connsiteY523" fmla="*/ 9253718 h 10285411"/>
              <a:gd name="connsiteX524" fmla="*/ 6783549 w 12633145"/>
              <a:gd name="connsiteY524" fmla="*/ 9253718 h 10285411"/>
              <a:gd name="connsiteX525" fmla="*/ 6783549 w 12633145"/>
              <a:gd name="connsiteY525" fmla="*/ 9237949 h 10285411"/>
              <a:gd name="connsiteX526" fmla="*/ 3172884 w 12633145"/>
              <a:gd name="connsiteY526" fmla="*/ 9237949 h 10285411"/>
              <a:gd name="connsiteX527" fmla="*/ 3180765 w 12633145"/>
              <a:gd name="connsiteY527" fmla="*/ 9269484 h 10285411"/>
              <a:gd name="connsiteX528" fmla="*/ 3188650 w 12633145"/>
              <a:gd name="connsiteY528" fmla="*/ 9237949 h 10285411"/>
              <a:gd name="connsiteX529" fmla="*/ 4810691 w 12633145"/>
              <a:gd name="connsiteY529" fmla="*/ 9228097 h 10285411"/>
              <a:gd name="connsiteX530" fmla="*/ 4812662 w 12633145"/>
              <a:gd name="connsiteY530" fmla="*/ 9237949 h 10285411"/>
              <a:gd name="connsiteX531" fmla="*/ 4796894 w 12633145"/>
              <a:gd name="connsiteY531" fmla="*/ 9253718 h 10285411"/>
              <a:gd name="connsiteX532" fmla="*/ 4804778 w 12633145"/>
              <a:gd name="connsiteY532" fmla="*/ 9230067 h 10285411"/>
              <a:gd name="connsiteX533" fmla="*/ 4810691 w 12633145"/>
              <a:gd name="connsiteY533" fmla="*/ 9228097 h 10285411"/>
              <a:gd name="connsiteX534" fmla="*/ 4938798 w 12633145"/>
              <a:gd name="connsiteY534" fmla="*/ 9222183 h 10285411"/>
              <a:gd name="connsiteX535" fmla="*/ 4938798 w 12633145"/>
              <a:gd name="connsiteY535" fmla="*/ 9237949 h 10285411"/>
              <a:gd name="connsiteX536" fmla="*/ 4938798 w 12633145"/>
              <a:gd name="connsiteY536" fmla="*/ 9261600 h 10285411"/>
              <a:gd name="connsiteX537" fmla="*/ 4938798 w 12633145"/>
              <a:gd name="connsiteY537" fmla="*/ 9269484 h 10285411"/>
              <a:gd name="connsiteX538" fmla="*/ 4930914 w 12633145"/>
              <a:gd name="connsiteY538" fmla="*/ 9285252 h 10285411"/>
              <a:gd name="connsiteX539" fmla="*/ 4923030 w 12633145"/>
              <a:gd name="connsiteY539" fmla="*/ 9285252 h 10285411"/>
              <a:gd name="connsiteX540" fmla="*/ 4930914 w 12633145"/>
              <a:gd name="connsiteY540" fmla="*/ 9261600 h 10285411"/>
              <a:gd name="connsiteX541" fmla="*/ 4938798 w 12633145"/>
              <a:gd name="connsiteY541" fmla="*/ 9222183 h 10285411"/>
              <a:gd name="connsiteX542" fmla="*/ 1801144 w 12633145"/>
              <a:gd name="connsiteY542" fmla="*/ 9206417 h 10285411"/>
              <a:gd name="connsiteX543" fmla="*/ 1801144 w 12633145"/>
              <a:gd name="connsiteY543" fmla="*/ 9222183 h 10285411"/>
              <a:gd name="connsiteX544" fmla="*/ 1816910 w 12633145"/>
              <a:gd name="connsiteY544" fmla="*/ 9237949 h 10285411"/>
              <a:gd name="connsiteX545" fmla="*/ 1816910 w 12633145"/>
              <a:gd name="connsiteY545" fmla="*/ 9253718 h 10285411"/>
              <a:gd name="connsiteX546" fmla="*/ 1832678 w 12633145"/>
              <a:gd name="connsiteY546" fmla="*/ 9237949 h 10285411"/>
              <a:gd name="connsiteX547" fmla="*/ 1832678 w 12633145"/>
              <a:gd name="connsiteY547" fmla="*/ 9222183 h 10285411"/>
              <a:gd name="connsiteX548" fmla="*/ 1816910 w 12633145"/>
              <a:gd name="connsiteY548" fmla="*/ 9206417 h 10285411"/>
              <a:gd name="connsiteX549" fmla="*/ 1580405 w 12633145"/>
              <a:gd name="connsiteY549" fmla="*/ 9206417 h 10285411"/>
              <a:gd name="connsiteX550" fmla="*/ 1596171 w 12633145"/>
              <a:gd name="connsiteY550" fmla="*/ 9222183 h 10285411"/>
              <a:gd name="connsiteX551" fmla="*/ 1588287 w 12633145"/>
              <a:gd name="connsiteY551" fmla="*/ 9237949 h 10285411"/>
              <a:gd name="connsiteX552" fmla="*/ 1580405 w 12633145"/>
              <a:gd name="connsiteY552" fmla="*/ 9222183 h 10285411"/>
              <a:gd name="connsiteX553" fmla="*/ 1580405 w 12633145"/>
              <a:gd name="connsiteY553" fmla="*/ 9206417 h 10285411"/>
              <a:gd name="connsiteX554" fmla="*/ 6862384 w 12633145"/>
              <a:gd name="connsiteY554" fmla="*/ 9190648 h 10285411"/>
              <a:gd name="connsiteX555" fmla="*/ 6870268 w 12633145"/>
              <a:gd name="connsiteY555" fmla="*/ 9198533 h 10285411"/>
              <a:gd name="connsiteX556" fmla="*/ 6878153 w 12633145"/>
              <a:gd name="connsiteY556" fmla="*/ 9222183 h 10285411"/>
              <a:gd name="connsiteX557" fmla="*/ 6862384 w 12633145"/>
              <a:gd name="connsiteY557" fmla="*/ 9269484 h 10285411"/>
              <a:gd name="connsiteX558" fmla="*/ 6846618 w 12633145"/>
              <a:gd name="connsiteY558" fmla="*/ 9261600 h 10285411"/>
              <a:gd name="connsiteX559" fmla="*/ 6846618 w 12633145"/>
              <a:gd name="connsiteY559" fmla="*/ 9222183 h 10285411"/>
              <a:gd name="connsiteX560" fmla="*/ 6862384 w 12633145"/>
              <a:gd name="connsiteY560" fmla="*/ 9190648 h 10285411"/>
              <a:gd name="connsiteX561" fmla="*/ 3362087 w 12633145"/>
              <a:gd name="connsiteY561" fmla="*/ 9190648 h 10285411"/>
              <a:gd name="connsiteX562" fmla="*/ 3346321 w 12633145"/>
              <a:gd name="connsiteY562" fmla="*/ 9206417 h 10285411"/>
              <a:gd name="connsiteX563" fmla="*/ 3346321 w 12633145"/>
              <a:gd name="connsiteY563" fmla="*/ 9222183 h 10285411"/>
              <a:gd name="connsiteX564" fmla="*/ 1753842 w 12633145"/>
              <a:gd name="connsiteY564" fmla="*/ 9190648 h 10285411"/>
              <a:gd name="connsiteX565" fmla="*/ 1753842 w 12633145"/>
              <a:gd name="connsiteY565" fmla="*/ 9222183 h 10285411"/>
              <a:gd name="connsiteX566" fmla="*/ 1769611 w 12633145"/>
              <a:gd name="connsiteY566" fmla="*/ 9206417 h 10285411"/>
              <a:gd name="connsiteX567" fmla="*/ 1769611 w 12633145"/>
              <a:gd name="connsiteY567" fmla="*/ 9190648 h 10285411"/>
              <a:gd name="connsiteX568" fmla="*/ 1753842 w 12633145"/>
              <a:gd name="connsiteY568" fmla="*/ 9190648 h 10285411"/>
              <a:gd name="connsiteX569" fmla="*/ 303269 w 12633145"/>
              <a:gd name="connsiteY569" fmla="*/ 9190648 h 10285411"/>
              <a:gd name="connsiteX570" fmla="*/ 295385 w 12633145"/>
              <a:gd name="connsiteY570" fmla="*/ 9206417 h 10285411"/>
              <a:gd name="connsiteX571" fmla="*/ 287501 w 12633145"/>
              <a:gd name="connsiteY571" fmla="*/ 9237949 h 10285411"/>
              <a:gd name="connsiteX572" fmla="*/ 319036 w 12633145"/>
              <a:gd name="connsiteY572" fmla="*/ 9206417 h 10285411"/>
              <a:gd name="connsiteX573" fmla="*/ 311152 w 12633145"/>
              <a:gd name="connsiteY573" fmla="*/ 9198533 h 10285411"/>
              <a:gd name="connsiteX574" fmla="*/ 303269 w 12633145"/>
              <a:gd name="connsiteY574" fmla="*/ 9190648 h 10285411"/>
              <a:gd name="connsiteX575" fmla="*/ 5159536 w 12633145"/>
              <a:gd name="connsiteY575" fmla="*/ 9174882 h 10285411"/>
              <a:gd name="connsiteX576" fmla="*/ 5159536 w 12633145"/>
              <a:gd name="connsiteY576" fmla="*/ 9190648 h 10285411"/>
              <a:gd name="connsiteX577" fmla="*/ 5175305 w 12633145"/>
              <a:gd name="connsiteY577" fmla="*/ 9174882 h 10285411"/>
              <a:gd name="connsiteX578" fmla="*/ 4765359 w 12633145"/>
              <a:gd name="connsiteY578" fmla="*/ 9174882 h 10285411"/>
              <a:gd name="connsiteX579" fmla="*/ 4796894 w 12633145"/>
              <a:gd name="connsiteY579" fmla="*/ 9190648 h 10285411"/>
              <a:gd name="connsiteX580" fmla="*/ 4765359 w 12633145"/>
              <a:gd name="connsiteY580" fmla="*/ 9190648 h 10285411"/>
              <a:gd name="connsiteX581" fmla="*/ 4765359 w 12633145"/>
              <a:gd name="connsiteY581" fmla="*/ 9174882 h 10285411"/>
              <a:gd name="connsiteX582" fmla="*/ 2368760 w 12633145"/>
              <a:gd name="connsiteY582" fmla="*/ 9174882 h 10285411"/>
              <a:gd name="connsiteX583" fmla="*/ 2368760 w 12633145"/>
              <a:gd name="connsiteY583" fmla="*/ 9190648 h 10285411"/>
              <a:gd name="connsiteX584" fmla="*/ 2384526 w 12633145"/>
              <a:gd name="connsiteY584" fmla="*/ 9190648 h 10285411"/>
              <a:gd name="connsiteX585" fmla="*/ 2368760 w 12633145"/>
              <a:gd name="connsiteY585" fmla="*/ 9174882 h 10285411"/>
              <a:gd name="connsiteX586" fmla="*/ 650144 w 12633145"/>
              <a:gd name="connsiteY586" fmla="*/ 9174882 h 10285411"/>
              <a:gd name="connsiteX587" fmla="*/ 618613 w 12633145"/>
              <a:gd name="connsiteY587" fmla="*/ 9206417 h 10285411"/>
              <a:gd name="connsiteX588" fmla="*/ 618613 w 12633145"/>
              <a:gd name="connsiteY588" fmla="*/ 9222183 h 10285411"/>
              <a:gd name="connsiteX589" fmla="*/ 634378 w 12633145"/>
              <a:gd name="connsiteY589" fmla="*/ 9206417 h 10285411"/>
              <a:gd name="connsiteX590" fmla="*/ 634378 w 12633145"/>
              <a:gd name="connsiteY590" fmla="*/ 9237949 h 10285411"/>
              <a:gd name="connsiteX591" fmla="*/ 650144 w 12633145"/>
              <a:gd name="connsiteY591" fmla="*/ 9253718 h 10285411"/>
              <a:gd name="connsiteX592" fmla="*/ 665912 w 12633145"/>
              <a:gd name="connsiteY592" fmla="*/ 9237949 h 10285411"/>
              <a:gd name="connsiteX593" fmla="*/ 634378 w 12633145"/>
              <a:gd name="connsiteY593" fmla="*/ 9206417 h 10285411"/>
              <a:gd name="connsiteX594" fmla="*/ 650144 w 12633145"/>
              <a:gd name="connsiteY594" fmla="*/ 9174882 h 10285411"/>
              <a:gd name="connsiteX595" fmla="*/ 348598 w 12633145"/>
              <a:gd name="connsiteY595" fmla="*/ 9166998 h 10285411"/>
              <a:gd name="connsiteX596" fmla="*/ 342686 w 12633145"/>
              <a:gd name="connsiteY596" fmla="*/ 9174882 h 10285411"/>
              <a:gd name="connsiteX597" fmla="*/ 326920 w 12633145"/>
              <a:gd name="connsiteY597" fmla="*/ 9222183 h 10285411"/>
              <a:gd name="connsiteX598" fmla="*/ 334802 w 12633145"/>
              <a:gd name="connsiteY598" fmla="*/ 9253718 h 10285411"/>
              <a:gd name="connsiteX599" fmla="*/ 334802 w 12633145"/>
              <a:gd name="connsiteY599" fmla="*/ 9285252 h 10285411"/>
              <a:gd name="connsiteX600" fmla="*/ 350570 w 12633145"/>
              <a:gd name="connsiteY600" fmla="*/ 9269484 h 10285411"/>
              <a:gd name="connsiteX601" fmla="*/ 366337 w 12633145"/>
              <a:gd name="connsiteY601" fmla="*/ 9230067 h 10285411"/>
              <a:gd name="connsiteX602" fmla="*/ 358452 w 12633145"/>
              <a:gd name="connsiteY602" fmla="*/ 9198533 h 10285411"/>
              <a:gd name="connsiteX603" fmla="*/ 350570 w 12633145"/>
              <a:gd name="connsiteY603" fmla="*/ 9174882 h 10285411"/>
              <a:gd name="connsiteX604" fmla="*/ 348598 w 12633145"/>
              <a:gd name="connsiteY604" fmla="*/ 9166998 h 10285411"/>
              <a:gd name="connsiteX605" fmla="*/ 6878153 w 12633145"/>
              <a:gd name="connsiteY605" fmla="*/ 9159114 h 10285411"/>
              <a:gd name="connsiteX606" fmla="*/ 6893919 w 12633145"/>
              <a:gd name="connsiteY606" fmla="*/ 9159114 h 10285411"/>
              <a:gd name="connsiteX607" fmla="*/ 6878153 w 12633145"/>
              <a:gd name="connsiteY607" fmla="*/ 9174882 h 10285411"/>
              <a:gd name="connsiteX608" fmla="*/ 3992770 w 12633145"/>
              <a:gd name="connsiteY608" fmla="*/ 9159114 h 10285411"/>
              <a:gd name="connsiteX609" fmla="*/ 4008538 w 12633145"/>
              <a:gd name="connsiteY609" fmla="*/ 9174882 h 10285411"/>
              <a:gd name="connsiteX610" fmla="*/ 3977004 w 12633145"/>
              <a:gd name="connsiteY610" fmla="*/ 9190648 h 10285411"/>
              <a:gd name="connsiteX611" fmla="*/ 3977004 w 12633145"/>
              <a:gd name="connsiteY611" fmla="*/ 9174882 h 10285411"/>
              <a:gd name="connsiteX612" fmla="*/ 3992770 w 12633145"/>
              <a:gd name="connsiteY612" fmla="*/ 9159114 h 10285411"/>
              <a:gd name="connsiteX613" fmla="*/ 756573 w 12633145"/>
              <a:gd name="connsiteY613" fmla="*/ 9151232 h 10285411"/>
              <a:gd name="connsiteX614" fmla="*/ 744748 w 12633145"/>
              <a:gd name="connsiteY614" fmla="*/ 9159114 h 10285411"/>
              <a:gd name="connsiteX615" fmla="*/ 744748 w 12633145"/>
              <a:gd name="connsiteY615" fmla="*/ 9174882 h 10285411"/>
              <a:gd name="connsiteX616" fmla="*/ 760514 w 12633145"/>
              <a:gd name="connsiteY616" fmla="*/ 9159114 h 10285411"/>
              <a:gd name="connsiteX617" fmla="*/ 756573 w 12633145"/>
              <a:gd name="connsiteY617" fmla="*/ 9151232 h 10285411"/>
              <a:gd name="connsiteX618" fmla="*/ 5916359 w 12633145"/>
              <a:gd name="connsiteY618" fmla="*/ 9143348 h 10285411"/>
              <a:gd name="connsiteX619" fmla="*/ 5916359 w 12633145"/>
              <a:gd name="connsiteY619" fmla="*/ 9166998 h 10285411"/>
              <a:gd name="connsiteX620" fmla="*/ 5916359 w 12633145"/>
              <a:gd name="connsiteY620" fmla="*/ 9206417 h 10285411"/>
              <a:gd name="connsiteX621" fmla="*/ 5900592 w 12633145"/>
              <a:gd name="connsiteY621" fmla="*/ 9174882 h 10285411"/>
              <a:gd name="connsiteX622" fmla="*/ 5112235 w 12633145"/>
              <a:gd name="connsiteY622" fmla="*/ 9143348 h 10285411"/>
              <a:gd name="connsiteX623" fmla="*/ 5096469 w 12633145"/>
              <a:gd name="connsiteY623" fmla="*/ 9174882 h 10285411"/>
              <a:gd name="connsiteX624" fmla="*/ 5080701 w 12633145"/>
              <a:gd name="connsiteY624" fmla="*/ 9253718 h 10285411"/>
              <a:gd name="connsiteX625" fmla="*/ 5096469 w 12633145"/>
              <a:gd name="connsiteY625" fmla="*/ 9237949 h 10285411"/>
              <a:gd name="connsiteX626" fmla="*/ 5112235 w 12633145"/>
              <a:gd name="connsiteY626" fmla="*/ 9206417 h 10285411"/>
              <a:gd name="connsiteX627" fmla="*/ 5112235 w 12633145"/>
              <a:gd name="connsiteY627" fmla="*/ 9174882 h 10285411"/>
              <a:gd name="connsiteX628" fmla="*/ 4828428 w 12633145"/>
              <a:gd name="connsiteY628" fmla="*/ 9143348 h 10285411"/>
              <a:gd name="connsiteX629" fmla="*/ 4844194 w 12633145"/>
              <a:gd name="connsiteY629" fmla="*/ 9159114 h 10285411"/>
              <a:gd name="connsiteX630" fmla="*/ 4828428 w 12633145"/>
              <a:gd name="connsiteY630" fmla="*/ 9174882 h 10285411"/>
              <a:gd name="connsiteX631" fmla="*/ 35228 w 12633145"/>
              <a:gd name="connsiteY631" fmla="*/ 9143348 h 10285411"/>
              <a:gd name="connsiteX632" fmla="*/ 35228 w 12633145"/>
              <a:gd name="connsiteY632" fmla="*/ 9174882 h 10285411"/>
              <a:gd name="connsiteX633" fmla="*/ 50995 w 12633145"/>
              <a:gd name="connsiteY633" fmla="*/ 9143348 h 10285411"/>
              <a:gd name="connsiteX634" fmla="*/ 1611938 w 12633145"/>
              <a:gd name="connsiteY634" fmla="*/ 9127581 h 10285411"/>
              <a:gd name="connsiteX635" fmla="*/ 1611938 w 12633145"/>
              <a:gd name="connsiteY635" fmla="*/ 9143348 h 10285411"/>
              <a:gd name="connsiteX636" fmla="*/ 1611938 w 12633145"/>
              <a:gd name="connsiteY636" fmla="*/ 9151232 h 10285411"/>
              <a:gd name="connsiteX637" fmla="*/ 1611938 w 12633145"/>
              <a:gd name="connsiteY637" fmla="*/ 9159114 h 10285411"/>
              <a:gd name="connsiteX638" fmla="*/ 1596171 w 12633145"/>
              <a:gd name="connsiteY638" fmla="*/ 9143348 h 10285411"/>
              <a:gd name="connsiteX639" fmla="*/ 784165 w 12633145"/>
              <a:gd name="connsiteY639" fmla="*/ 9127581 h 10285411"/>
              <a:gd name="connsiteX640" fmla="*/ 776282 w 12633145"/>
              <a:gd name="connsiteY640" fmla="*/ 9143348 h 10285411"/>
              <a:gd name="connsiteX641" fmla="*/ 776282 w 12633145"/>
              <a:gd name="connsiteY641" fmla="*/ 9151232 h 10285411"/>
              <a:gd name="connsiteX642" fmla="*/ 760514 w 12633145"/>
              <a:gd name="connsiteY642" fmla="*/ 9174882 h 10285411"/>
              <a:gd name="connsiteX643" fmla="*/ 807817 w 12633145"/>
              <a:gd name="connsiteY643" fmla="*/ 9159114 h 10285411"/>
              <a:gd name="connsiteX644" fmla="*/ 807817 w 12633145"/>
              <a:gd name="connsiteY644" fmla="*/ 9143348 h 10285411"/>
              <a:gd name="connsiteX645" fmla="*/ 784165 w 12633145"/>
              <a:gd name="connsiteY645" fmla="*/ 9127581 h 10285411"/>
              <a:gd name="connsiteX646" fmla="*/ 4970333 w 12633145"/>
              <a:gd name="connsiteY646" fmla="*/ 9111813 h 10285411"/>
              <a:gd name="connsiteX647" fmla="*/ 4970333 w 12633145"/>
              <a:gd name="connsiteY647" fmla="*/ 9159114 h 10285411"/>
              <a:gd name="connsiteX648" fmla="*/ 4946680 w 12633145"/>
              <a:gd name="connsiteY648" fmla="*/ 9206417 h 10285411"/>
              <a:gd name="connsiteX649" fmla="*/ 4938798 w 12633145"/>
              <a:gd name="connsiteY649" fmla="*/ 9174882 h 10285411"/>
              <a:gd name="connsiteX650" fmla="*/ 681678 w 12633145"/>
              <a:gd name="connsiteY650" fmla="*/ 9111813 h 10285411"/>
              <a:gd name="connsiteX651" fmla="*/ 665912 w 12633145"/>
              <a:gd name="connsiteY651" fmla="*/ 9127581 h 10285411"/>
              <a:gd name="connsiteX652" fmla="*/ 665912 w 12633145"/>
              <a:gd name="connsiteY652" fmla="*/ 9174882 h 10285411"/>
              <a:gd name="connsiteX653" fmla="*/ 6909687 w 12633145"/>
              <a:gd name="connsiteY653" fmla="*/ 9096047 h 10285411"/>
              <a:gd name="connsiteX654" fmla="*/ 6909687 w 12633145"/>
              <a:gd name="connsiteY654" fmla="*/ 9111813 h 10285411"/>
              <a:gd name="connsiteX655" fmla="*/ 6893919 w 12633145"/>
              <a:gd name="connsiteY655" fmla="*/ 9127581 h 10285411"/>
              <a:gd name="connsiteX656" fmla="*/ 6909687 w 12633145"/>
              <a:gd name="connsiteY656" fmla="*/ 9096047 h 10285411"/>
              <a:gd name="connsiteX657" fmla="*/ 3977004 w 12633145"/>
              <a:gd name="connsiteY657" fmla="*/ 9096047 h 10285411"/>
              <a:gd name="connsiteX658" fmla="*/ 3977004 w 12633145"/>
              <a:gd name="connsiteY658" fmla="*/ 9111813 h 10285411"/>
              <a:gd name="connsiteX659" fmla="*/ 3961238 w 12633145"/>
              <a:gd name="connsiteY659" fmla="*/ 9127581 h 10285411"/>
              <a:gd name="connsiteX660" fmla="*/ 3961238 w 12633145"/>
              <a:gd name="connsiteY660" fmla="*/ 9111813 h 10285411"/>
              <a:gd name="connsiteX661" fmla="*/ 1848444 w 12633145"/>
              <a:gd name="connsiteY661" fmla="*/ 9080278 h 10285411"/>
              <a:gd name="connsiteX662" fmla="*/ 1832678 w 12633145"/>
              <a:gd name="connsiteY662" fmla="*/ 9111813 h 10285411"/>
              <a:gd name="connsiteX663" fmla="*/ 1824794 w 12633145"/>
              <a:gd name="connsiteY663" fmla="*/ 9103929 h 10285411"/>
              <a:gd name="connsiteX664" fmla="*/ 1816910 w 12633145"/>
              <a:gd name="connsiteY664" fmla="*/ 9096047 h 10285411"/>
              <a:gd name="connsiteX665" fmla="*/ 1801144 w 12633145"/>
              <a:gd name="connsiteY665" fmla="*/ 9111813 h 10285411"/>
              <a:gd name="connsiteX666" fmla="*/ 1816910 w 12633145"/>
              <a:gd name="connsiteY666" fmla="*/ 9111813 h 10285411"/>
              <a:gd name="connsiteX667" fmla="*/ 1832678 w 12633145"/>
              <a:gd name="connsiteY667" fmla="*/ 9111813 h 10285411"/>
              <a:gd name="connsiteX668" fmla="*/ 1848444 w 12633145"/>
              <a:gd name="connsiteY668" fmla="*/ 9127581 h 10285411"/>
              <a:gd name="connsiteX669" fmla="*/ 1856329 w 12633145"/>
              <a:gd name="connsiteY669" fmla="*/ 9119697 h 10285411"/>
              <a:gd name="connsiteX670" fmla="*/ 1864213 w 12633145"/>
              <a:gd name="connsiteY670" fmla="*/ 9096047 h 10285411"/>
              <a:gd name="connsiteX671" fmla="*/ 1864213 w 12633145"/>
              <a:gd name="connsiteY671" fmla="*/ 9080278 h 10285411"/>
              <a:gd name="connsiteX672" fmla="*/ 1848444 w 12633145"/>
              <a:gd name="connsiteY672" fmla="*/ 9080278 h 10285411"/>
              <a:gd name="connsiteX673" fmla="*/ 5709416 w 12633145"/>
              <a:gd name="connsiteY673" fmla="*/ 9068453 h 10285411"/>
              <a:gd name="connsiteX674" fmla="*/ 5703503 w 12633145"/>
              <a:gd name="connsiteY674" fmla="*/ 9072396 h 10285411"/>
              <a:gd name="connsiteX675" fmla="*/ 5711387 w 12633145"/>
              <a:gd name="connsiteY675" fmla="*/ 9096047 h 10285411"/>
              <a:gd name="connsiteX676" fmla="*/ 5695619 w 12633145"/>
              <a:gd name="connsiteY676" fmla="*/ 9096047 h 10285411"/>
              <a:gd name="connsiteX677" fmla="*/ 5695619 w 12633145"/>
              <a:gd name="connsiteY677" fmla="*/ 9103929 h 10285411"/>
              <a:gd name="connsiteX678" fmla="*/ 5679852 w 12633145"/>
              <a:gd name="connsiteY678" fmla="*/ 9127581 h 10285411"/>
              <a:gd name="connsiteX679" fmla="*/ 5664086 w 12633145"/>
              <a:gd name="connsiteY679" fmla="*/ 9119697 h 10285411"/>
              <a:gd name="connsiteX680" fmla="*/ 5656202 w 12633145"/>
              <a:gd name="connsiteY680" fmla="*/ 9111813 h 10285411"/>
              <a:gd name="connsiteX681" fmla="*/ 5648318 w 12633145"/>
              <a:gd name="connsiteY681" fmla="*/ 9143348 h 10285411"/>
              <a:gd name="connsiteX682" fmla="*/ 5648318 w 12633145"/>
              <a:gd name="connsiteY682" fmla="*/ 9159114 h 10285411"/>
              <a:gd name="connsiteX683" fmla="*/ 5632550 w 12633145"/>
              <a:gd name="connsiteY683" fmla="*/ 9174882 h 10285411"/>
              <a:gd name="connsiteX684" fmla="*/ 5632550 w 12633145"/>
              <a:gd name="connsiteY684" fmla="*/ 9206417 h 10285411"/>
              <a:gd name="connsiteX685" fmla="*/ 5632550 w 12633145"/>
              <a:gd name="connsiteY685" fmla="*/ 9237949 h 10285411"/>
              <a:gd name="connsiteX686" fmla="*/ 5648318 w 12633145"/>
              <a:gd name="connsiteY686" fmla="*/ 9253718 h 10285411"/>
              <a:gd name="connsiteX687" fmla="*/ 5648318 w 12633145"/>
              <a:gd name="connsiteY687" fmla="*/ 9269484 h 10285411"/>
              <a:gd name="connsiteX688" fmla="*/ 5648318 w 12633145"/>
              <a:gd name="connsiteY688" fmla="*/ 9285252 h 10285411"/>
              <a:gd name="connsiteX689" fmla="*/ 5679852 w 12633145"/>
              <a:gd name="connsiteY689" fmla="*/ 9269484 h 10285411"/>
              <a:gd name="connsiteX690" fmla="*/ 5727153 w 12633145"/>
              <a:gd name="connsiteY690" fmla="*/ 9222183 h 10285411"/>
              <a:gd name="connsiteX691" fmla="*/ 5742922 w 12633145"/>
              <a:gd name="connsiteY691" fmla="*/ 9222183 h 10285411"/>
              <a:gd name="connsiteX692" fmla="*/ 5742922 w 12633145"/>
              <a:gd name="connsiteY692" fmla="*/ 9206417 h 10285411"/>
              <a:gd name="connsiteX693" fmla="*/ 5727153 w 12633145"/>
              <a:gd name="connsiteY693" fmla="*/ 9159114 h 10285411"/>
              <a:gd name="connsiteX694" fmla="*/ 5727153 w 12633145"/>
              <a:gd name="connsiteY694" fmla="*/ 9143348 h 10285411"/>
              <a:gd name="connsiteX695" fmla="*/ 5727153 w 12633145"/>
              <a:gd name="connsiteY695" fmla="*/ 9127581 h 10285411"/>
              <a:gd name="connsiteX696" fmla="*/ 5727153 w 12633145"/>
              <a:gd name="connsiteY696" fmla="*/ 9096047 h 10285411"/>
              <a:gd name="connsiteX697" fmla="*/ 5727153 w 12633145"/>
              <a:gd name="connsiteY697" fmla="*/ 9080278 h 10285411"/>
              <a:gd name="connsiteX698" fmla="*/ 5711387 w 12633145"/>
              <a:gd name="connsiteY698" fmla="*/ 9072396 h 10285411"/>
              <a:gd name="connsiteX699" fmla="*/ 5709416 w 12633145"/>
              <a:gd name="connsiteY699" fmla="*/ 9068453 h 10285411"/>
              <a:gd name="connsiteX700" fmla="*/ 4481551 w 12633145"/>
              <a:gd name="connsiteY700" fmla="*/ 9064512 h 10285411"/>
              <a:gd name="connsiteX701" fmla="*/ 4481551 w 12633145"/>
              <a:gd name="connsiteY701" fmla="*/ 9080278 h 10285411"/>
              <a:gd name="connsiteX702" fmla="*/ 4465785 w 12633145"/>
              <a:gd name="connsiteY702" fmla="*/ 9080278 h 10285411"/>
              <a:gd name="connsiteX703" fmla="*/ 4481551 w 12633145"/>
              <a:gd name="connsiteY703" fmla="*/ 9064512 h 10285411"/>
              <a:gd name="connsiteX704" fmla="*/ 5001865 w 12633145"/>
              <a:gd name="connsiteY704" fmla="*/ 9048746 h 10285411"/>
              <a:gd name="connsiteX705" fmla="*/ 4986099 w 12633145"/>
              <a:gd name="connsiteY705" fmla="*/ 9080278 h 10285411"/>
              <a:gd name="connsiteX706" fmla="*/ 4970333 w 12633145"/>
              <a:gd name="connsiteY706" fmla="*/ 9096047 h 10285411"/>
              <a:gd name="connsiteX707" fmla="*/ 4986099 w 12633145"/>
              <a:gd name="connsiteY707" fmla="*/ 9064512 h 10285411"/>
              <a:gd name="connsiteX708" fmla="*/ 3772032 w 12633145"/>
              <a:gd name="connsiteY708" fmla="*/ 9048746 h 10285411"/>
              <a:gd name="connsiteX709" fmla="*/ 3756264 w 12633145"/>
              <a:gd name="connsiteY709" fmla="*/ 9111813 h 10285411"/>
              <a:gd name="connsiteX710" fmla="*/ 3724729 w 12633145"/>
              <a:gd name="connsiteY710" fmla="*/ 9127581 h 10285411"/>
              <a:gd name="connsiteX711" fmla="*/ 3740498 w 12633145"/>
              <a:gd name="connsiteY711" fmla="*/ 9111813 h 10285411"/>
              <a:gd name="connsiteX712" fmla="*/ 3756264 w 12633145"/>
              <a:gd name="connsiteY712" fmla="*/ 9080278 h 10285411"/>
              <a:gd name="connsiteX713" fmla="*/ 3764148 w 12633145"/>
              <a:gd name="connsiteY713" fmla="*/ 9056628 h 10285411"/>
              <a:gd name="connsiteX714" fmla="*/ 3772032 w 12633145"/>
              <a:gd name="connsiteY714" fmla="*/ 9048746 h 10285411"/>
              <a:gd name="connsiteX715" fmla="*/ 4954564 w 12633145"/>
              <a:gd name="connsiteY715" fmla="*/ 9032978 h 10285411"/>
              <a:gd name="connsiteX716" fmla="*/ 4938798 w 12633145"/>
              <a:gd name="connsiteY716" fmla="*/ 9080278 h 10285411"/>
              <a:gd name="connsiteX717" fmla="*/ 4938798 w 12633145"/>
              <a:gd name="connsiteY717" fmla="*/ 9096047 h 10285411"/>
              <a:gd name="connsiteX718" fmla="*/ 4938798 w 12633145"/>
              <a:gd name="connsiteY718" fmla="*/ 9127581 h 10285411"/>
              <a:gd name="connsiteX719" fmla="*/ 4875728 w 12633145"/>
              <a:gd name="connsiteY719" fmla="*/ 9269484 h 10285411"/>
              <a:gd name="connsiteX720" fmla="*/ 4875728 w 12633145"/>
              <a:gd name="connsiteY720" fmla="*/ 9253718 h 10285411"/>
              <a:gd name="connsiteX721" fmla="*/ 4923030 w 12633145"/>
              <a:gd name="connsiteY721" fmla="*/ 9111813 h 10285411"/>
              <a:gd name="connsiteX722" fmla="*/ 4938798 w 12633145"/>
              <a:gd name="connsiteY722" fmla="*/ 9048746 h 10285411"/>
              <a:gd name="connsiteX723" fmla="*/ 4946680 w 12633145"/>
              <a:gd name="connsiteY723" fmla="*/ 9040862 h 10285411"/>
              <a:gd name="connsiteX724" fmla="*/ 4954564 w 12633145"/>
              <a:gd name="connsiteY724" fmla="*/ 9032978 h 10285411"/>
              <a:gd name="connsiteX725" fmla="*/ 3614361 w 12633145"/>
              <a:gd name="connsiteY725" fmla="*/ 9032978 h 10285411"/>
              <a:gd name="connsiteX726" fmla="*/ 3598593 w 12633145"/>
              <a:gd name="connsiteY726" fmla="*/ 9040862 h 10285411"/>
              <a:gd name="connsiteX727" fmla="*/ 3614361 w 12633145"/>
              <a:gd name="connsiteY727" fmla="*/ 9048746 h 10285411"/>
              <a:gd name="connsiteX728" fmla="*/ 3630127 w 12633145"/>
              <a:gd name="connsiteY728" fmla="*/ 9064512 h 10285411"/>
              <a:gd name="connsiteX729" fmla="*/ 3645894 w 12633145"/>
              <a:gd name="connsiteY729" fmla="*/ 9064512 h 10285411"/>
              <a:gd name="connsiteX730" fmla="*/ 3638012 w 12633145"/>
              <a:gd name="connsiteY730" fmla="*/ 9040862 h 10285411"/>
              <a:gd name="connsiteX731" fmla="*/ 3614361 w 12633145"/>
              <a:gd name="connsiteY731" fmla="*/ 9032978 h 10285411"/>
              <a:gd name="connsiteX732" fmla="*/ 1627706 w 12633145"/>
              <a:gd name="connsiteY732" fmla="*/ 9032978 h 10285411"/>
              <a:gd name="connsiteX733" fmla="*/ 1643473 w 12633145"/>
              <a:gd name="connsiteY733" fmla="*/ 9048746 h 10285411"/>
              <a:gd name="connsiteX734" fmla="*/ 1627706 w 12633145"/>
              <a:gd name="connsiteY734" fmla="*/ 9064512 h 10285411"/>
              <a:gd name="connsiteX735" fmla="*/ 1611938 w 12633145"/>
              <a:gd name="connsiteY735" fmla="*/ 9064512 h 10285411"/>
              <a:gd name="connsiteX736" fmla="*/ 1619822 w 12633145"/>
              <a:gd name="connsiteY736" fmla="*/ 9048746 h 10285411"/>
              <a:gd name="connsiteX737" fmla="*/ 1627706 w 12633145"/>
              <a:gd name="connsiteY737" fmla="*/ 9032978 h 10285411"/>
              <a:gd name="connsiteX738" fmla="*/ 4859962 w 12633145"/>
              <a:gd name="connsiteY738" fmla="*/ 9017211 h 10285411"/>
              <a:gd name="connsiteX739" fmla="*/ 4875728 w 12633145"/>
              <a:gd name="connsiteY739" fmla="*/ 9032978 h 10285411"/>
              <a:gd name="connsiteX740" fmla="*/ 4859962 w 12633145"/>
              <a:gd name="connsiteY740" fmla="*/ 9048746 h 10285411"/>
              <a:gd name="connsiteX741" fmla="*/ 4844194 w 12633145"/>
              <a:gd name="connsiteY741" fmla="*/ 9032978 h 10285411"/>
              <a:gd name="connsiteX742" fmla="*/ 4859962 w 12633145"/>
              <a:gd name="connsiteY742" fmla="*/ 9017211 h 10285411"/>
              <a:gd name="connsiteX743" fmla="*/ 4804778 w 12633145"/>
              <a:gd name="connsiteY743" fmla="*/ 9017211 h 10285411"/>
              <a:gd name="connsiteX744" fmla="*/ 4828428 w 12633145"/>
              <a:gd name="connsiteY744" fmla="*/ 9017211 h 10285411"/>
              <a:gd name="connsiteX745" fmla="*/ 4812662 w 12633145"/>
              <a:gd name="connsiteY745" fmla="*/ 9032978 h 10285411"/>
              <a:gd name="connsiteX746" fmla="*/ 4804778 w 12633145"/>
              <a:gd name="connsiteY746" fmla="*/ 9017211 h 10285411"/>
              <a:gd name="connsiteX747" fmla="*/ 7004289 w 12633145"/>
              <a:gd name="connsiteY747" fmla="*/ 9001443 h 10285411"/>
              <a:gd name="connsiteX748" fmla="*/ 7035824 w 12633145"/>
              <a:gd name="connsiteY748" fmla="*/ 9017211 h 10285411"/>
              <a:gd name="connsiteX749" fmla="*/ 7020057 w 12633145"/>
              <a:gd name="connsiteY749" fmla="*/ 9017211 h 10285411"/>
              <a:gd name="connsiteX750" fmla="*/ 7004289 w 12633145"/>
              <a:gd name="connsiteY750" fmla="*/ 9040862 h 10285411"/>
              <a:gd name="connsiteX751" fmla="*/ 6996405 w 12633145"/>
              <a:gd name="connsiteY751" fmla="*/ 9048746 h 10285411"/>
              <a:gd name="connsiteX752" fmla="*/ 6988523 w 12633145"/>
              <a:gd name="connsiteY752" fmla="*/ 9048746 h 10285411"/>
              <a:gd name="connsiteX753" fmla="*/ 6972754 w 12633145"/>
              <a:gd name="connsiteY753" fmla="*/ 9064512 h 10285411"/>
              <a:gd name="connsiteX754" fmla="*/ 6956988 w 12633145"/>
              <a:gd name="connsiteY754" fmla="*/ 9080278 h 10285411"/>
              <a:gd name="connsiteX755" fmla="*/ 6972754 w 12633145"/>
              <a:gd name="connsiteY755" fmla="*/ 9032978 h 10285411"/>
              <a:gd name="connsiteX756" fmla="*/ 7004289 w 12633145"/>
              <a:gd name="connsiteY756" fmla="*/ 9001443 h 10285411"/>
              <a:gd name="connsiteX757" fmla="*/ 6941220 w 12633145"/>
              <a:gd name="connsiteY757" fmla="*/ 9001443 h 10285411"/>
              <a:gd name="connsiteX758" fmla="*/ 6941220 w 12633145"/>
              <a:gd name="connsiteY758" fmla="*/ 9032978 h 10285411"/>
              <a:gd name="connsiteX759" fmla="*/ 6925454 w 12633145"/>
              <a:gd name="connsiteY759" fmla="*/ 9032978 h 10285411"/>
              <a:gd name="connsiteX760" fmla="*/ 6933338 w 12633145"/>
              <a:gd name="connsiteY760" fmla="*/ 9017211 h 10285411"/>
              <a:gd name="connsiteX761" fmla="*/ 6941220 w 12633145"/>
              <a:gd name="connsiteY761" fmla="*/ 9001443 h 10285411"/>
              <a:gd name="connsiteX762" fmla="*/ 7146192 w 12633145"/>
              <a:gd name="connsiteY762" fmla="*/ 8985677 h 10285411"/>
              <a:gd name="connsiteX763" fmla="*/ 7114659 w 12633145"/>
              <a:gd name="connsiteY763" fmla="*/ 9096047 h 10285411"/>
              <a:gd name="connsiteX764" fmla="*/ 7114659 w 12633145"/>
              <a:gd name="connsiteY764" fmla="*/ 9111813 h 10285411"/>
              <a:gd name="connsiteX765" fmla="*/ 7098891 w 12633145"/>
              <a:gd name="connsiteY765" fmla="*/ 9127581 h 10285411"/>
              <a:gd name="connsiteX766" fmla="*/ 7083124 w 12633145"/>
              <a:gd name="connsiteY766" fmla="*/ 9127581 h 10285411"/>
              <a:gd name="connsiteX767" fmla="*/ 7098891 w 12633145"/>
              <a:gd name="connsiteY767" fmla="*/ 9088163 h 10285411"/>
              <a:gd name="connsiteX768" fmla="*/ 7130425 w 12633145"/>
              <a:gd name="connsiteY768" fmla="*/ 9017211 h 10285411"/>
              <a:gd name="connsiteX769" fmla="*/ 7146192 w 12633145"/>
              <a:gd name="connsiteY769" fmla="*/ 8985677 h 10285411"/>
              <a:gd name="connsiteX770" fmla="*/ 1879979 w 12633145"/>
              <a:gd name="connsiteY770" fmla="*/ 8985677 h 10285411"/>
              <a:gd name="connsiteX771" fmla="*/ 1879979 w 12633145"/>
              <a:gd name="connsiteY771" fmla="*/ 9001443 h 10285411"/>
              <a:gd name="connsiteX772" fmla="*/ 1895745 w 12633145"/>
              <a:gd name="connsiteY772" fmla="*/ 9001443 h 10285411"/>
              <a:gd name="connsiteX773" fmla="*/ 1879979 w 12633145"/>
              <a:gd name="connsiteY773" fmla="*/ 8985677 h 10285411"/>
              <a:gd name="connsiteX774" fmla="*/ 933953 w 12633145"/>
              <a:gd name="connsiteY774" fmla="*/ 8985677 h 10285411"/>
              <a:gd name="connsiteX775" fmla="*/ 918186 w 12633145"/>
              <a:gd name="connsiteY775" fmla="*/ 9001443 h 10285411"/>
              <a:gd name="connsiteX776" fmla="*/ 902419 w 12633145"/>
              <a:gd name="connsiteY776" fmla="*/ 9017211 h 10285411"/>
              <a:gd name="connsiteX777" fmla="*/ 933953 w 12633145"/>
              <a:gd name="connsiteY777" fmla="*/ 9017211 h 10285411"/>
              <a:gd name="connsiteX778" fmla="*/ 129831 w 12633145"/>
              <a:gd name="connsiteY778" fmla="*/ 8985677 h 10285411"/>
              <a:gd name="connsiteX779" fmla="*/ 66761 w 12633145"/>
              <a:gd name="connsiteY779" fmla="*/ 9080278 h 10285411"/>
              <a:gd name="connsiteX780" fmla="*/ 66761 w 12633145"/>
              <a:gd name="connsiteY780" fmla="*/ 9096047 h 10285411"/>
              <a:gd name="connsiteX781" fmla="*/ 66761 w 12633145"/>
              <a:gd name="connsiteY781" fmla="*/ 9127581 h 10285411"/>
              <a:gd name="connsiteX782" fmla="*/ 66761 w 12633145"/>
              <a:gd name="connsiteY782" fmla="*/ 9143348 h 10285411"/>
              <a:gd name="connsiteX783" fmla="*/ 98295 w 12633145"/>
              <a:gd name="connsiteY783" fmla="*/ 9111813 h 10285411"/>
              <a:gd name="connsiteX784" fmla="*/ 129831 w 12633145"/>
              <a:gd name="connsiteY784" fmla="*/ 9064512 h 10285411"/>
              <a:gd name="connsiteX785" fmla="*/ 145596 w 12633145"/>
              <a:gd name="connsiteY785" fmla="*/ 9025093 h 10285411"/>
              <a:gd name="connsiteX786" fmla="*/ 129831 w 12633145"/>
              <a:gd name="connsiteY786" fmla="*/ 8985677 h 10285411"/>
              <a:gd name="connsiteX787" fmla="*/ 6026729 w 12633145"/>
              <a:gd name="connsiteY787" fmla="*/ 8969908 h 10285411"/>
              <a:gd name="connsiteX788" fmla="*/ 6042495 w 12633145"/>
              <a:gd name="connsiteY788" fmla="*/ 8969908 h 10285411"/>
              <a:gd name="connsiteX789" fmla="*/ 6042495 w 12633145"/>
              <a:gd name="connsiteY789" fmla="*/ 8985677 h 10285411"/>
              <a:gd name="connsiteX790" fmla="*/ 6026729 w 12633145"/>
              <a:gd name="connsiteY790" fmla="*/ 8985677 h 10285411"/>
              <a:gd name="connsiteX791" fmla="*/ 6026729 w 12633145"/>
              <a:gd name="connsiteY791" fmla="*/ 8969908 h 10285411"/>
              <a:gd name="connsiteX792" fmla="*/ 5632550 w 12633145"/>
              <a:gd name="connsiteY792" fmla="*/ 8969908 h 10285411"/>
              <a:gd name="connsiteX793" fmla="*/ 5632550 w 12633145"/>
              <a:gd name="connsiteY793" fmla="*/ 9001443 h 10285411"/>
              <a:gd name="connsiteX794" fmla="*/ 5648318 w 12633145"/>
              <a:gd name="connsiteY794" fmla="*/ 8985677 h 10285411"/>
              <a:gd name="connsiteX795" fmla="*/ 997021 w 12633145"/>
              <a:gd name="connsiteY795" fmla="*/ 8969908 h 10285411"/>
              <a:gd name="connsiteX796" fmla="*/ 997021 w 12633145"/>
              <a:gd name="connsiteY796" fmla="*/ 8985677 h 10285411"/>
              <a:gd name="connsiteX797" fmla="*/ 981254 w 12633145"/>
              <a:gd name="connsiteY797" fmla="*/ 8985677 h 10285411"/>
              <a:gd name="connsiteX798" fmla="*/ 989138 w 12633145"/>
              <a:gd name="connsiteY798" fmla="*/ 8977792 h 10285411"/>
              <a:gd name="connsiteX799" fmla="*/ 997021 w 12633145"/>
              <a:gd name="connsiteY799" fmla="*/ 8969908 h 10285411"/>
              <a:gd name="connsiteX800" fmla="*/ 7013750 w 12633145"/>
              <a:gd name="connsiteY800" fmla="*/ 8960450 h 10285411"/>
              <a:gd name="connsiteX801" fmla="*/ 7020057 w 12633145"/>
              <a:gd name="connsiteY801" fmla="*/ 8969908 h 10285411"/>
              <a:gd name="connsiteX802" fmla="*/ 7020057 w 12633145"/>
              <a:gd name="connsiteY802" fmla="*/ 8977792 h 10285411"/>
              <a:gd name="connsiteX803" fmla="*/ 7004289 w 12633145"/>
              <a:gd name="connsiteY803" fmla="*/ 8985677 h 10285411"/>
              <a:gd name="connsiteX804" fmla="*/ 7004289 w 12633145"/>
              <a:gd name="connsiteY804" fmla="*/ 8969908 h 10285411"/>
              <a:gd name="connsiteX805" fmla="*/ 7020057 w 12633145"/>
              <a:gd name="connsiteY805" fmla="*/ 8954142 h 10285411"/>
              <a:gd name="connsiteX806" fmla="*/ 7013750 w 12633145"/>
              <a:gd name="connsiteY806" fmla="*/ 8960450 h 10285411"/>
              <a:gd name="connsiteX807" fmla="*/ 7012173 w 12633145"/>
              <a:gd name="connsiteY807" fmla="*/ 8958083 h 10285411"/>
              <a:gd name="connsiteX808" fmla="*/ 5963660 w 12633145"/>
              <a:gd name="connsiteY808" fmla="*/ 8954142 h 10285411"/>
              <a:gd name="connsiteX809" fmla="*/ 5979428 w 12633145"/>
              <a:gd name="connsiteY809" fmla="*/ 8969908 h 10285411"/>
              <a:gd name="connsiteX810" fmla="*/ 5979428 w 12633145"/>
              <a:gd name="connsiteY810" fmla="*/ 9001443 h 10285411"/>
              <a:gd name="connsiteX811" fmla="*/ 5947893 w 12633145"/>
              <a:gd name="connsiteY811" fmla="*/ 9001443 h 10285411"/>
              <a:gd name="connsiteX812" fmla="*/ 5932125 w 12633145"/>
              <a:gd name="connsiteY812" fmla="*/ 8993561 h 10285411"/>
              <a:gd name="connsiteX813" fmla="*/ 5940009 w 12633145"/>
              <a:gd name="connsiteY813" fmla="*/ 8977792 h 10285411"/>
              <a:gd name="connsiteX814" fmla="*/ 5947893 w 12633145"/>
              <a:gd name="connsiteY814" fmla="*/ 8969908 h 10285411"/>
              <a:gd name="connsiteX815" fmla="*/ 5963660 w 12633145"/>
              <a:gd name="connsiteY815" fmla="*/ 8969908 h 10285411"/>
              <a:gd name="connsiteX816" fmla="*/ 5963660 w 12633145"/>
              <a:gd name="connsiteY816" fmla="*/ 8954142 h 10285411"/>
              <a:gd name="connsiteX817" fmla="*/ 1371490 w 12633145"/>
              <a:gd name="connsiteY817" fmla="*/ 8946258 h 10285411"/>
              <a:gd name="connsiteX818" fmla="*/ 1375431 w 12633145"/>
              <a:gd name="connsiteY818" fmla="*/ 8954142 h 10285411"/>
              <a:gd name="connsiteX819" fmla="*/ 1343897 w 12633145"/>
              <a:gd name="connsiteY819" fmla="*/ 8985677 h 10285411"/>
              <a:gd name="connsiteX820" fmla="*/ 1359665 w 12633145"/>
              <a:gd name="connsiteY820" fmla="*/ 8954142 h 10285411"/>
              <a:gd name="connsiteX821" fmla="*/ 1371490 w 12633145"/>
              <a:gd name="connsiteY821" fmla="*/ 8946258 h 10285411"/>
              <a:gd name="connsiteX822" fmla="*/ 7035824 w 12633145"/>
              <a:gd name="connsiteY822" fmla="*/ 8938376 h 10285411"/>
              <a:gd name="connsiteX823" fmla="*/ 7020413 w 12633145"/>
              <a:gd name="connsiteY823" fmla="*/ 8953786 h 10285411"/>
              <a:gd name="connsiteX824" fmla="*/ 7031880 w 12633145"/>
              <a:gd name="connsiteY824" fmla="*/ 8942317 h 10285411"/>
              <a:gd name="connsiteX825" fmla="*/ 7035824 w 12633145"/>
              <a:gd name="connsiteY825" fmla="*/ 8938376 h 10285411"/>
              <a:gd name="connsiteX826" fmla="*/ 4528853 w 12633145"/>
              <a:gd name="connsiteY826" fmla="*/ 8922607 h 10285411"/>
              <a:gd name="connsiteX827" fmla="*/ 4520970 w 12633145"/>
              <a:gd name="connsiteY827" fmla="*/ 8938376 h 10285411"/>
              <a:gd name="connsiteX828" fmla="*/ 4513086 w 12633145"/>
              <a:gd name="connsiteY828" fmla="*/ 8938376 h 10285411"/>
              <a:gd name="connsiteX829" fmla="*/ 4513086 w 12633145"/>
              <a:gd name="connsiteY829" fmla="*/ 8930492 h 10285411"/>
              <a:gd name="connsiteX830" fmla="*/ 4528853 w 12633145"/>
              <a:gd name="connsiteY830" fmla="*/ 8922607 h 10285411"/>
              <a:gd name="connsiteX831" fmla="*/ 4008538 w 12633145"/>
              <a:gd name="connsiteY831" fmla="*/ 8922607 h 10285411"/>
              <a:gd name="connsiteX832" fmla="*/ 4008538 w 12633145"/>
              <a:gd name="connsiteY832" fmla="*/ 8969908 h 10285411"/>
              <a:gd name="connsiteX833" fmla="*/ 3961238 w 12633145"/>
              <a:gd name="connsiteY833" fmla="*/ 9001443 h 10285411"/>
              <a:gd name="connsiteX834" fmla="*/ 4008538 w 12633145"/>
              <a:gd name="connsiteY834" fmla="*/ 8922607 h 10285411"/>
              <a:gd name="connsiteX835" fmla="*/ 918186 w 12633145"/>
              <a:gd name="connsiteY835" fmla="*/ 8922607 h 10285411"/>
              <a:gd name="connsiteX836" fmla="*/ 926069 w 12633145"/>
              <a:gd name="connsiteY836" fmla="*/ 8930492 h 10285411"/>
              <a:gd name="connsiteX837" fmla="*/ 933953 w 12633145"/>
              <a:gd name="connsiteY837" fmla="*/ 8922607 h 10285411"/>
              <a:gd name="connsiteX838" fmla="*/ 7035824 w 12633145"/>
              <a:gd name="connsiteY838" fmla="*/ 8891073 h 10285411"/>
              <a:gd name="connsiteX839" fmla="*/ 7035824 w 12633145"/>
              <a:gd name="connsiteY839" fmla="*/ 8922607 h 10285411"/>
              <a:gd name="connsiteX840" fmla="*/ 7020057 w 12633145"/>
              <a:gd name="connsiteY840" fmla="*/ 8906841 h 10285411"/>
              <a:gd name="connsiteX841" fmla="*/ 7035824 w 12633145"/>
              <a:gd name="connsiteY841" fmla="*/ 8891073 h 10285411"/>
              <a:gd name="connsiteX842" fmla="*/ 918186 w 12633145"/>
              <a:gd name="connsiteY842" fmla="*/ 8891073 h 10285411"/>
              <a:gd name="connsiteX843" fmla="*/ 918186 w 12633145"/>
              <a:gd name="connsiteY843" fmla="*/ 8906841 h 10285411"/>
              <a:gd name="connsiteX844" fmla="*/ 933953 w 12633145"/>
              <a:gd name="connsiteY844" fmla="*/ 8898957 h 10285411"/>
              <a:gd name="connsiteX845" fmla="*/ 933953 w 12633145"/>
              <a:gd name="connsiteY845" fmla="*/ 8891073 h 10285411"/>
              <a:gd name="connsiteX846" fmla="*/ 918186 w 12633145"/>
              <a:gd name="connsiteY846" fmla="*/ 8891073 h 10285411"/>
              <a:gd name="connsiteX847" fmla="*/ 4598819 w 12633145"/>
              <a:gd name="connsiteY847" fmla="*/ 8881712 h 10285411"/>
              <a:gd name="connsiteX848" fmla="*/ 4607688 w 12633145"/>
              <a:gd name="connsiteY848" fmla="*/ 8906841 h 10285411"/>
              <a:gd name="connsiteX849" fmla="*/ 4599806 w 12633145"/>
              <a:gd name="connsiteY849" fmla="*/ 8938376 h 10285411"/>
              <a:gd name="connsiteX850" fmla="*/ 4591922 w 12633145"/>
              <a:gd name="connsiteY850" fmla="*/ 8954142 h 10285411"/>
              <a:gd name="connsiteX851" fmla="*/ 4576153 w 12633145"/>
              <a:gd name="connsiteY851" fmla="*/ 8954142 h 10285411"/>
              <a:gd name="connsiteX852" fmla="*/ 4576153 w 12633145"/>
              <a:gd name="connsiteY852" fmla="*/ 8906841 h 10285411"/>
              <a:gd name="connsiteX853" fmla="*/ 4591922 w 12633145"/>
              <a:gd name="connsiteY853" fmla="*/ 8883191 h 10285411"/>
              <a:gd name="connsiteX854" fmla="*/ 4598819 w 12633145"/>
              <a:gd name="connsiteY854" fmla="*/ 8881712 h 10285411"/>
              <a:gd name="connsiteX855" fmla="*/ 5049168 w 12633145"/>
              <a:gd name="connsiteY855" fmla="*/ 8875307 h 10285411"/>
              <a:gd name="connsiteX856" fmla="*/ 5049168 w 12633145"/>
              <a:gd name="connsiteY856" fmla="*/ 8891073 h 10285411"/>
              <a:gd name="connsiteX857" fmla="*/ 5033399 w 12633145"/>
              <a:gd name="connsiteY857" fmla="*/ 8891073 h 10285411"/>
              <a:gd name="connsiteX858" fmla="*/ 5222605 w 12633145"/>
              <a:gd name="connsiteY858" fmla="*/ 8859540 h 10285411"/>
              <a:gd name="connsiteX859" fmla="*/ 5238372 w 12633145"/>
              <a:gd name="connsiteY859" fmla="*/ 8859540 h 10285411"/>
              <a:gd name="connsiteX860" fmla="*/ 5238372 w 12633145"/>
              <a:gd name="connsiteY860" fmla="*/ 8875307 h 10285411"/>
              <a:gd name="connsiteX861" fmla="*/ 5206839 w 12633145"/>
              <a:gd name="connsiteY861" fmla="*/ 8906841 h 10285411"/>
              <a:gd name="connsiteX862" fmla="*/ 5175305 w 12633145"/>
              <a:gd name="connsiteY862" fmla="*/ 8938376 h 10285411"/>
              <a:gd name="connsiteX863" fmla="*/ 5175305 w 12633145"/>
              <a:gd name="connsiteY863" fmla="*/ 8922607 h 10285411"/>
              <a:gd name="connsiteX864" fmla="*/ 5206839 w 12633145"/>
              <a:gd name="connsiteY864" fmla="*/ 8875307 h 10285411"/>
              <a:gd name="connsiteX865" fmla="*/ 5214721 w 12633145"/>
              <a:gd name="connsiteY865" fmla="*/ 8867422 h 10285411"/>
              <a:gd name="connsiteX866" fmla="*/ 5222605 w 12633145"/>
              <a:gd name="connsiteY866" fmla="*/ 8859540 h 10285411"/>
              <a:gd name="connsiteX867" fmla="*/ 4166209 w 12633145"/>
              <a:gd name="connsiteY867" fmla="*/ 8859540 h 10285411"/>
              <a:gd name="connsiteX868" fmla="*/ 4181976 w 12633145"/>
              <a:gd name="connsiteY868" fmla="*/ 8859540 h 10285411"/>
              <a:gd name="connsiteX869" fmla="*/ 4181976 w 12633145"/>
              <a:gd name="connsiteY869" fmla="*/ 8875307 h 10285411"/>
              <a:gd name="connsiteX870" fmla="*/ 4174094 w 12633145"/>
              <a:gd name="connsiteY870" fmla="*/ 8891073 h 10285411"/>
              <a:gd name="connsiteX871" fmla="*/ 4166209 w 12633145"/>
              <a:gd name="connsiteY871" fmla="*/ 8875307 h 10285411"/>
              <a:gd name="connsiteX872" fmla="*/ 4166209 w 12633145"/>
              <a:gd name="connsiteY872" fmla="*/ 8859540 h 10285411"/>
              <a:gd name="connsiteX873" fmla="*/ 1943048 w 12633145"/>
              <a:gd name="connsiteY873" fmla="*/ 8859540 h 10285411"/>
              <a:gd name="connsiteX874" fmla="*/ 1927279 w 12633145"/>
              <a:gd name="connsiteY874" fmla="*/ 8875307 h 10285411"/>
              <a:gd name="connsiteX875" fmla="*/ 1943048 w 12633145"/>
              <a:gd name="connsiteY875" fmla="*/ 8875307 h 10285411"/>
              <a:gd name="connsiteX876" fmla="*/ 5711387 w 12633145"/>
              <a:gd name="connsiteY876" fmla="*/ 8843772 h 10285411"/>
              <a:gd name="connsiteX877" fmla="*/ 5703503 w 12633145"/>
              <a:gd name="connsiteY877" fmla="*/ 8851656 h 10285411"/>
              <a:gd name="connsiteX878" fmla="*/ 5695619 w 12633145"/>
              <a:gd name="connsiteY878" fmla="*/ 8875307 h 10285411"/>
              <a:gd name="connsiteX879" fmla="*/ 5695619 w 12633145"/>
              <a:gd name="connsiteY879" fmla="*/ 8906841 h 10285411"/>
              <a:gd name="connsiteX880" fmla="*/ 5711387 w 12633145"/>
              <a:gd name="connsiteY880" fmla="*/ 8891073 h 10285411"/>
              <a:gd name="connsiteX881" fmla="*/ 5703503 w 12633145"/>
              <a:gd name="connsiteY881" fmla="*/ 8883191 h 10285411"/>
              <a:gd name="connsiteX882" fmla="*/ 5711387 w 12633145"/>
              <a:gd name="connsiteY882" fmla="*/ 8859540 h 10285411"/>
              <a:gd name="connsiteX883" fmla="*/ 5711387 w 12633145"/>
              <a:gd name="connsiteY883" fmla="*/ 8843772 h 10285411"/>
              <a:gd name="connsiteX884" fmla="*/ 4840253 w 12633145"/>
              <a:gd name="connsiteY884" fmla="*/ 8835890 h 10285411"/>
              <a:gd name="connsiteX885" fmla="*/ 4844194 w 12633145"/>
              <a:gd name="connsiteY885" fmla="*/ 8843772 h 10285411"/>
              <a:gd name="connsiteX886" fmla="*/ 4812662 w 12633145"/>
              <a:gd name="connsiteY886" fmla="*/ 8859540 h 10285411"/>
              <a:gd name="connsiteX887" fmla="*/ 4828428 w 12633145"/>
              <a:gd name="connsiteY887" fmla="*/ 8843772 h 10285411"/>
              <a:gd name="connsiteX888" fmla="*/ 4840253 w 12633145"/>
              <a:gd name="connsiteY888" fmla="*/ 8835890 h 10285411"/>
              <a:gd name="connsiteX889" fmla="*/ 7083124 w 12633145"/>
              <a:gd name="connsiteY889" fmla="*/ 8828006 h 10285411"/>
              <a:gd name="connsiteX890" fmla="*/ 7051590 w 12633145"/>
              <a:gd name="connsiteY890" fmla="*/ 8875307 h 10285411"/>
              <a:gd name="connsiteX891" fmla="*/ 7067356 w 12633145"/>
              <a:gd name="connsiteY891" fmla="*/ 8843772 h 10285411"/>
              <a:gd name="connsiteX892" fmla="*/ 6200166 w 12633145"/>
              <a:gd name="connsiteY892" fmla="*/ 8828006 h 10285411"/>
              <a:gd name="connsiteX893" fmla="*/ 6200166 w 12633145"/>
              <a:gd name="connsiteY893" fmla="*/ 8843772 h 10285411"/>
              <a:gd name="connsiteX894" fmla="*/ 6215934 w 12633145"/>
              <a:gd name="connsiteY894" fmla="*/ 8828006 h 10285411"/>
              <a:gd name="connsiteX895" fmla="*/ 5159536 w 12633145"/>
              <a:gd name="connsiteY895" fmla="*/ 8828006 h 10285411"/>
              <a:gd name="connsiteX896" fmla="*/ 5159536 w 12633145"/>
              <a:gd name="connsiteY896" fmla="*/ 8843772 h 10285411"/>
              <a:gd name="connsiteX897" fmla="*/ 5175305 w 12633145"/>
              <a:gd name="connsiteY897" fmla="*/ 8843772 h 10285411"/>
              <a:gd name="connsiteX898" fmla="*/ 7209261 w 12633145"/>
              <a:gd name="connsiteY898" fmla="*/ 8812237 h 10285411"/>
              <a:gd name="connsiteX899" fmla="*/ 7225029 w 12633145"/>
              <a:gd name="connsiteY899" fmla="*/ 8828006 h 10285411"/>
              <a:gd name="connsiteX900" fmla="*/ 7209261 w 12633145"/>
              <a:gd name="connsiteY900" fmla="*/ 8828006 h 10285411"/>
              <a:gd name="connsiteX901" fmla="*/ 5064935 w 12633145"/>
              <a:gd name="connsiteY901" fmla="*/ 8812237 h 10285411"/>
              <a:gd name="connsiteX902" fmla="*/ 5064935 w 12633145"/>
              <a:gd name="connsiteY902" fmla="*/ 8828006 h 10285411"/>
              <a:gd name="connsiteX903" fmla="*/ 5080701 w 12633145"/>
              <a:gd name="connsiteY903" fmla="*/ 8828006 h 10285411"/>
              <a:gd name="connsiteX904" fmla="*/ 5064935 w 12633145"/>
              <a:gd name="connsiteY904" fmla="*/ 8906841 h 10285411"/>
              <a:gd name="connsiteX905" fmla="*/ 5064935 w 12633145"/>
              <a:gd name="connsiteY905" fmla="*/ 8875307 h 10285411"/>
              <a:gd name="connsiteX906" fmla="*/ 5064935 w 12633145"/>
              <a:gd name="connsiteY906" fmla="*/ 8843772 h 10285411"/>
              <a:gd name="connsiteX907" fmla="*/ 5049168 w 12633145"/>
              <a:gd name="connsiteY907" fmla="*/ 8828006 h 10285411"/>
              <a:gd name="connsiteX908" fmla="*/ 6184400 w 12633145"/>
              <a:gd name="connsiteY908" fmla="*/ 8796471 h 10285411"/>
              <a:gd name="connsiteX909" fmla="*/ 6231701 w 12633145"/>
              <a:gd name="connsiteY909" fmla="*/ 8812237 h 10285411"/>
              <a:gd name="connsiteX910" fmla="*/ 6231701 w 12633145"/>
              <a:gd name="connsiteY910" fmla="*/ 8843772 h 10285411"/>
              <a:gd name="connsiteX911" fmla="*/ 6215934 w 12633145"/>
              <a:gd name="connsiteY911" fmla="*/ 8875307 h 10285411"/>
              <a:gd name="connsiteX912" fmla="*/ 6215934 w 12633145"/>
              <a:gd name="connsiteY912" fmla="*/ 8883191 h 10285411"/>
              <a:gd name="connsiteX913" fmla="*/ 6200166 w 12633145"/>
              <a:gd name="connsiteY913" fmla="*/ 8906841 h 10285411"/>
              <a:gd name="connsiteX914" fmla="*/ 6200166 w 12633145"/>
              <a:gd name="connsiteY914" fmla="*/ 8938376 h 10285411"/>
              <a:gd name="connsiteX915" fmla="*/ 6184400 w 12633145"/>
              <a:gd name="connsiteY915" fmla="*/ 8969908 h 10285411"/>
              <a:gd name="connsiteX916" fmla="*/ 6168633 w 12633145"/>
              <a:gd name="connsiteY916" fmla="*/ 9001443 h 10285411"/>
              <a:gd name="connsiteX917" fmla="*/ 6152865 w 12633145"/>
              <a:gd name="connsiteY917" fmla="*/ 9017211 h 10285411"/>
              <a:gd name="connsiteX918" fmla="*/ 6121330 w 12633145"/>
              <a:gd name="connsiteY918" fmla="*/ 8985677 h 10285411"/>
              <a:gd name="connsiteX919" fmla="*/ 6074030 w 12633145"/>
              <a:gd name="connsiteY919" fmla="*/ 8922607 h 10285411"/>
              <a:gd name="connsiteX920" fmla="*/ 6081914 w 12633145"/>
              <a:gd name="connsiteY920" fmla="*/ 8891073 h 10285411"/>
              <a:gd name="connsiteX921" fmla="*/ 6121330 w 12633145"/>
              <a:gd name="connsiteY921" fmla="*/ 8859540 h 10285411"/>
              <a:gd name="connsiteX922" fmla="*/ 6152865 w 12633145"/>
              <a:gd name="connsiteY922" fmla="*/ 8828006 h 10285411"/>
              <a:gd name="connsiteX923" fmla="*/ 6168633 w 12633145"/>
              <a:gd name="connsiteY923" fmla="*/ 8812237 h 10285411"/>
              <a:gd name="connsiteX924" fmla="*/ 6184400 w 12633145"/>
              <a:gd name="connsiteY924" fmla="*/ 8796471 h 10285411"/>
              <a:gd name="connsiteX925" fmla="*/ 5017634 w 12633145"/>
              <a:gd name="connsiteY925" fmla="*/ 8796471 h 10285411"/>
              <a:gd name="connsiteX926" fmla="*/ 5033399 w 12633145"/>
              <a:gd name="connsiteY926" fmla="*/ 8812237 h 10285411"/>
              <a:gd name="connsiteX927" fmla="*/ 5017634 w 12633145"/>
              <a:gd name="connsiteY927" fmla="*/ 8843772 h 10285411"/>
              <a:gd name="connsiteX928" fmla="*/ 5017634 w 12633145"/>
              <a:gd name="connsiteY928" fmla="*/ 8796471 h 10285411"/>
              <a:gd name="connsiteX929" fmla="*/ 4639223 w 12633145"/>
              <a:gd name="connsiteY929" fmla="*/ 8796471 h 10285411"/>
              <a:gd name="connsiteX930" fmla="*/ 4623456 w 12633145"/>
              <a:gd name="connsiteY930" fmla="*/ 8828006 h 10285411"/>
              <a:gd name="connsiteX931" fmla="*/ 4623456 w 12633145"/>
              <a:gd name="connsiteY931" fmla="*/ 8812237 h 10285411"/>
              <a:gd name="connsiteX932" fmla="*/ 7049619 w 12633145"/>
              <a:gd name="connsiteY932" fmla="*/ 8786616 h 10285411"/>
              <a:gd name="connsiteX933" fmla="*/ 7051590 w 12633145"/>
              <a:gd name="connsiteY933" fmla="*/ 8796471 h 10285411"/>
              <a:gd name="connsiteX934" fmla="*/ 7020057 w 12633145"/>
              <a:gd name="connsiteY934" fmla="*/ 8891073 h 10285411"/>
              <a:gd name="connsiteX935" fmla="*/ 6988523 w 12633145"/>
              <a:gd name="connsiteY935" fmla="*/ 8906841 h 10285411"/>
              <a:gd name="connsiteX936" fmla="*/ 7012173 w 12633145"/>
              <a:gd name="connsiteY936" fmla="*/ 8859540 h 10285411"/>
              <a:gd name="connsiteX937" fmla="*/ 7035824 w 12633145"/>
              <a:gd name="connsiteY937" fmla="*/ 8812237 h 10285411"/>
              <a:gd name="connsiteX938" fmla="*/ 7043706 w 12633145"/>
              <a:gd name="connsiteY938" fmla="*/ 8788587 h 10285411"/>
              <a:gd name="connsiteX939" fmla="*/ 7049619 w 12633145"/>
              <a:gd name="connsiteY939" fmla="*/ 8786616 h 10285411"/>
              <a:gd name="connsiteX940" fmla="*/ 1067974 w 12633145"/>
              <a:gd name="connsiteY940" fmla="*/ 8780705 h 10285411"/>
              <a:gd name="connsiteX941" fmla="*/ 1060090 w 12633145"/>
              <a:gd name="connsiteY941" fmla="*/ 8796471 h 10285411"/>
              <a:gd name="connsiteX942" fmla="*/ 1075858 w 12633145"/>
              <a:gd name="connsiteY942" fmla="*/ 8788587 h 10285411"/>
              <a:gd name="connsiteX943" fmla="*/ 1075858 w 12633145"/>
              <a:gd name="connsiteY943" fmla="*/ 8780705 h 10285411"/>
              <a:gd name="connsiteX944" fmla="*/ 1067974 w 12633145"/>
              <a:gd name="connsiteY944" fmla="*/ 8780705 h 10285411"/>
              <a:gd name="connsiteX945" fmla="*/ 863000 w 12633145"/>
              <a:gd name="connsiteY945" fmla="*/ 8780705 h 10285411"/>
              <a:gd name="connsiteX946" fmla="*/ 855118 w 12633145"/>
              <a:gd name="connsiteY946" fmla="*/ 8796471 h 10285411"/>
              <a:gd name="connsiteX947" fmla="*/ 870884 w 12633145"/>
              <a:gd name="connsiteY947" fmla="*/ 8780705 h 10285411"/>
              <a:gd name="connsiteX948" fmla="*/ 863000 w 12633145"/>
              <a:gd name="connsiteY948" fmla="*/ 8780705 h 10285411"/>
              <a:gd name="connsiteX949" fmla="*/ 839349 w 12633145"/>
              <a:gd name="connsiteY949" fmla="*/ 8780705 h 10285411"/>
              <a:gd name="connsiteX950" fmla="*/ 823583 w 12633145"/>
              <a:gd name="connsiteY950" fmla="*/ 8796471 h 10285411"/>
              <a:gd name="connsiteX951" fmla="*/ 839349 w 12633145"/>
              <a:gd name="connsiteY951" fmla="*/ 8796471 h 10285411"/>
              <a:gd name="connsiteX952" fmla="*/ 839349 w 12633145"/>
              <a:gd name="connsiteY952" fmla="*/ 8780705 h 10285411"/>
              <a:gd name="connsiteX953" fmla="*/ 7241781 w 12633145"/>
              <a:gd name="connsiteY953" fmla="*/ 8775776 h 10285411"/>
              <a:gd name="connsiteX954" fmla="*/ 7256562 w 12633145"/>
              <a:gd name="connsiteY954" fmla="*/ 8796471 h 10285411"/>
              <a:gd name="connsiteX955" fmla="*/ 7240795 w 12633145"/>
              <a:gd name="connsiteY955" fmla="*/ 8812237 h 10285411"/>
              <a:gd name="connsiteX956" fmla="*/ 7225029 w 12633145"/>
              <a:gd name="connsiteY956" fmla="*/ 8804355 h 10285411"/>
              <a:gd name="connsiteX957" fmla="*/ 7240795 w 12633145"/>
              <a:gd name="connsiteY957" fmla="*/ 8780705 h 10285411"/>
              <a:gd name="connsiteX958" fmla="*/ 7241781 w 12633145"/>
              <a:gd name="connsiteY958" fmla="*/ 8775776 h 10285411"/>
              <a:gd name="connsiteX959" fmla="*/ 4335706 w 12633145"/>
              <a:gd name="connsiteY959" fmla="*/ 8772821 h 10285411"/>
              <a:gd name="connsiteX960" fmla="*/ 4339647 w 12633145"/>
              <a:gd name="connsiteY960" fmla="*/ 8780705 h 10285411"/>
              <a:gd name="connsiteX961" fmla="*/ 4308114 w 12633145"/>
              <a:gd name="connsiteY961" fmla="*/ 8796471 h 10285411"/>
              <a:gd name="connsiteX962" fmla="*/ 4323881 w 12633145"/>
              <a:gd name="connsiteY962" fmla="*/ 8780705 h 10285411"/>
              <a:gd name="connsiteX963" fmla="*/ 4335706 w 12633145"/>
              <a:gd name="connsiteY963" fmla="*/ 8772821 h 10285411"/>
              <a:gd name="connsiteX964" fmla="*/ 4591922 w 12633145"/>
              <a:gd name="connsiteY964" fmla="*/ 8764937 h 10285411"/>
              <a:gd name="connsiteX965" fmla="*/ 4599806 w 12633145"/>
              <a:gd name="connsiteY965" fmla="*/ 8764937 h 10285411"/>
              <a:gd name="connsiteX966" fmla="*/ 4591922 w 12633145"/>
              <a:gd name="connsiteY966" fmla="*/ 8780705 h 10285411"/>
              <a:gd name="connsiteX967" fmla="*/ 4591922 w 12633145"/>
              <a:gd name="connsiteY967" fmla="*/ 8764937 h 10285411"/>
              <a:gd name="connsiteX968" fmla="*/ 1138925 w 12633145"/>
              <a:gd name="connsiteY968" fmla="*/ 8764937 h 10285411"/>
              <a:gd name="connsiteX969" fmla="*/ 1123159 w 12633145"/>
              <a:gd name="connsiteY969" fmla="*/ 8812237 h 10285411"/>
              <a:gd name="connsiteX970" fmla="*/ 1138925 w 12633145"/>
              <a:gd name="connsiteY970" fmla="*/ 8812237 h 10285411"/>
              <a:gd name="connsiteX971" fmla="*/ 1154694 w 12633145"/>
              <a:gd name="connsiteY971" fmla="*/ 8780705 h 10285411"/>
              <a:gd name="connsiteX972" fmla="*/ 6730336 w 12633145"/>
              <a:gd name="connsiteY972" fmla="*/ 8755082 h 10285411"/>
              <a:gd name="connsiteX973" fmla="*/ 6744132 w 12633145"/>
              <a:gd name="connsiteY973" fmla="*/ 8757052 h 10285411"/>
              <a:gd name="connsiteX974" fmla="*/ 6752016 w 12633145"/>
              <a:gd name="connsiteY974" fmla="*/ 8780705 h 10285411"/>
              <a:gd name="connsiteX975" fmla="*/ 6752016 w 12633145"/>
              <a:gd name="connsiteY975" fmla="*/ 8812237 h 10285411"/>
              <a:gd name="connsiteX976" fmla="*/ 6720482 w 12633145"/>
              <a:gd name="connsiteY976" fmla="*/ 8859540 h 10285411"/>
              <a:gd name="connsiteX977" fmla="*/ 6688947 w 12633145"/>
              <a:gd name="connsiteY977" fmla="*/ 8938376 h 10285411"/>
              <a:gd name="connsiteX978" fmla="*/ 6673181 w 12633145"/>
              <a:gd name="connsiteY978" fmla="*/ 8954142 h 10285411"/>
              <a:gd name="connsiteX979" fmla="*/ 6610112 w 12633145"/>
              <a:gd name="connsiteY979" fmla="*/ 9048746 h 10285411"/>
              <a:gd name="connsiteX980" fmla="*/ 6625878 w 12633145"/>
              <a:gd name="connsiteY980" fmla="*/ 9001443 h 10285411"/>
              <a:gd name="connsiteX981" fmla="*/ 6657413 w 12633145"/>
              <a:gd name="connsiteY981" fmla="*/ 8891073 h 10285411"/>
              <a:gd name="connsiteX982" fmla="*/ 6665297 w 12633145"/>
              <a:gd name="connsiteY982" fmla="*/ 8843772 h 10285411"/>
              <a:gd name="connsiteX983" fmla="*/ 6681062 w 12633145"/>
              <a:gd name="connsiteY983" fmla="*/ 8804355 h 10285411"/>
              <a:gd name="connsiteX984" fmla="*/ 6696831 w 12633145"/>
              <a:gd name="connsiteY984" fmla="*/ 8780705 h 10285411"/>
              <a:gd name="connsiteX985" fmla="*/ 6704713 w 12633145"/>
              <a:gd name="connsiteY985" fmla="*/ 8764937 h 10285411"/>
              <a:gd name="connsiteX986" fmla="*/ 6730336 w 12633145"/>
              <a:gd name="connsiteY986" fmla="*/ 8755082 h 10285411"/>
              <a:gd name="connsiteX987" fmla="*/ 5995194 w 12633145"/>
              <a:gd name="connsiteY987" fmla="*/ 8749170 h 10285411"/>
              <a:gd name="connsiteX988" fmla="*/ 5995194 w 12633145"/>
              <a:gd name="connsiteY988" fmla="*/ 8764937 h 10285411"/>
              <a:gd name="connsiteX989" fmla="*/ 6010963 w 12633145"/>
              <a:gd name="connsiteY989" fmla="*/ 8749170 h 10285411"/>
              <a:gd name="connsiteX990" fmla="*/ 5995194 w 12633145"/>
              <a:gd name="connsiteY990" fmla="*/ 8749170 h 10285411"/>
              <a:gd name="connsiteX991" fmla="*/ 1501568 w 12633145"/>
              <a:gd name="connsiteY991" fmla="*/ 8749170 h 10285411"/>
              <a:gd name="connsiteX992" fmla="*/ 1485802 w 12633145"/>
              <a:gd name="connsiteY992" fmla="*/ 8796471 h 10285411"/>
              <a:gd name="connsiteX993" fmla="*/ 1454267 w 12633145"/>
              <a:gd name="connsiteY993" fmla="*/ 8812237 h 10285411"/>
              <a:gd name="connsiteX994" fmla="*/ 1470036 w 12633145"/>
              <a:gd name="connsiteY994" fmla="*/ 8796471 h 10285411"/>
              <a:gd name="connsiteX995" fmla="*/ 1485802 w 12633145"/>
              <a:gd name="connsiteY995" fmla="*/ 8764937 h 10285411"/>
              <a:gd name="connsiteX996" fmla="*/ 1501568 w 12633145"/>
              <a:gd name="connsiteY996" fmla="*/ 8749170 h 10285411"/>
              <a:gd name="connsiteX997" fmla="*/ 3716847 w 12633145"/>
              <a:gd name="connsiteY997" fmla="*/ 8741286 h 10285411"/>
              <a:gd name="connsiteX998" fmla="*/ 3708963 w 12633145"/>
              <a:gd name="connsiteY998" fmla="*/ 8749170 h 10285411"/>
              <a:gd name="connsiteX999" fmla="*/ 3693196 w 12633145"/>
              <a:gd name="connsiteY999" fmla="*/ 8764937 h 10285411"/>
              <a:gd name="connsiteX1000" fmla="*/ 3708963 w 12633145"/>
              <a:gd name="connsiteY1000" fmla="*/ 8764937 h 10285411"/>
              <a:gd name="connsiteX1001" fmla="*/ 3716847 w 12633145"/>
              <a:gd name="connsiteY1001" fmla="*/ 8741286 h 10285411"/>
              <a:gd name="connsiteX1002" fmla="*/ 6215934 w 12633145"/>
              <a:gd name="connsiteY1002" fmla="*/ 8733402 h 10285411"/>
              <a:gd name="connsiteX1003" fmla="*/ 6215934 w 12633145"/>
              <a:gd name="connsiteY1003" fmla="*/ 8749170 h 10285411"/>
              <a:gd name="connsiteX1004" fmla="*/ 6200166 w 12633145"/>
              <a:gd name="connsiteY1004" fmla="*/ 8749170 h 10285411"/>
              <a:gd name="connsiteX1005" fmla="*/ 6215934 w 12633145"/>
              <a:gd name="connsiteY1005" fmla="*/ 8733402 h 10285411"/>
              <a:gd name="connsiteX1006" fmla="*/ 6152865 w 12633145"/>
              <a:gd name="connsiteY1006" fmla="*/ 8733402 h 10285411"/>
              <a:gd name="connsiteX1007" fmla="*/ 6160749 w 12633145"/>
              <a:gd name="connsiteY1007" fmla="*/ 8741286 h 10285411"/>
              <a:gd name="connsiteX1008" fmla="*/ 6168633 w 12633145"/>
              <a:gd name="connsiteY1008" fmla="*/ 8749170 h 10285411"/>
              <a:gd name="connsiteX1009" fmla="*/ 6160749 w 12633145"/>
              <a:gd name="connsiteY1009" fmla="*/ 8772821 h 10285411"/>
              <a:gd name="connsiteX1010" fmla="*/ 6129214 w 12633145"/>
              <a:gd name="connsiteY1010" fmla="*/ 8788587 h 10285411"/>
              <a:gd name="connsiteX1011" fmla="*/ 6137099 w 12633145"/>
              <a:gd name="connsiteY1011" fmla="*/ 8749170 h 10285411"/>
              <a:gd name="connsiteX1012" fmla="*/ 5269906 w 12633145"/>
              <a:gd name="connsiteY1012" fmla="*/ 8733402 h 10285411"/>
              <a:gd name="connsiteX1013" fmla="*/ 5269906 w 12633145"/>
              <a:gd name="connsiteY1013" fmla="*/ 8749170 h 10285411"/>
              <a:gd name="connsiteX1014" fmla="*/ 5285675 w 12633145"/>
              <a:gd name="connsiteY1014" fmla="*/ 8733402 h 10285411"/>
              <a:gd name="connsiteX1015" fmla="*/ 5269906 w 12633145"/>
              <a:gd name="connsiteY1015" fmla="*/ 8733402 h 10285411"/>
              <a:gd name="connsiteX1016" fmla="*/ 1816910 w 12633145"/>
              <a:gd name="connsiteY1016" fmla="*/ 8733402 h 10285411"/>
              <a:gd name="connsiteX1017" fmla="*/ 1832678 w 12633145"/>
              <a:gd name="connsiteY1017" fmla="*/ 8733402 h 10285411"/>
              <a:gd name="connsiteX1018" fmla="*/ 1832678 w 12633145"/>
              <a:gd name="connsiteY1018" fmla="*/ 8749170 h 10285411"/>
              <a:gd name="connsiteX1019" fmla="*/ 1824794 w 12633145"/>
              <a:gd name="connsiteY1019" fmla="*/ 8749170 h 10285411"/>
              <a:gd name="connsiteX1020" fmla="*/ 1816910 w 12633145"/>
              <a:gd name="connsiteY1020" fmla="*/ 8733402 h 10285411"/>
              <a:gd name="connsiteX1021" fmla="*/ 1357694 w 12633145"/>
              <a:gd name="connsiteY1021" fmla="*/ 8723549 h 10285411"/>
              <a:gd name="connsiteX1022" fmla="*/ 1343897 w 12633145"/>
              <a:gd name="connsiteY1022" fmla="*/ 8725520 h 10285411"/>
              <a:gd name="connsiteX1023" fmla="*/ 1328131 w 12633145"/>
              <a:gd name="connsiteY1023" fmla="*/ 8741286 h 10285411"/>
              <a:gd name="connsiteX1024" fmla="*/ 1343897 w 12633145"/>
              <a:gd name="connsiteY1024" fmla="*/ 8741286 h 10285411"/>
              <a:gd name="connsiteX1025" fmla="*/ 1359665 w 12633145"/>
              <a:gd name="connsiteY1025" fmla="*/ 8749170 h 10285411"/>
              <a:gd name="connsiteX1026" fmla="*/ 1375431 w 12633145"/>
              <a:gd name="connsiteY1026" fmla="*/ 8749170 h 10285411"/>
              <a:gd name="connsiteX1027" fmla="*/ 1367550 w 12633145"/>
              <a:gd name="connsiteY1027" fmla="*/ 8733402 h 10285411"/>
              <a:gd name="connsiteX1028" fmla="*/ 1357694 w 12633145"/>
              <a:gd name="connsiteY1028" fmla="*/ 8723549 h 10285411"/>
              <a:gd name="connsiteX1029" fmla="*/ 6215934 w 12633145"/>
              <a:gd name="connsiteY1029" fmla="*/ 8701869 h 10285411"/>
              <a:gd name="connsiteX1030" fmla="*/ 6215934 w 12633145"/>
              <a:gd name="connsiteY1030" fmla="*/ 8717636 h 10285411"/>
              <a:gd name="connsiteX1031" fmla="*/ 6200166 w 12633145"/>
              <a:gd name="connsiteY1031" fmla="*/ 8717636 h 10285411"/>
              <a:gd name="connsiteX1032" fmla="*/ 6215934 w 12633145"/>
              <a:gd name="connsiteY1032" fmla="*/ 8701869 h 10285411"/>
              <a:gd name="connsiteX1033" fmla="*/ 4735797 w 12633145"/>
              <a:gd name="connsiteY1033" fmla="*/ 8692015 h 10285411"/>
              <a:gd name="connsiteX1034" fmla="*/ 4749593 w 12633145"/>
              <a:gd name="connsiteY1034" fmla="*/ 8701869 h 10285411"/>
              <a:gd name="connsiteX1035" fmla="*/ 4733826 w 12633145"/>
              <a:gd name="connsiteY1035" fmla="*/ 8717636 h 10285411"/>
              <a:gd name="connsiteX1036" fmla="*/ 4725942 w 12633145"/>
              <a:gd name="connsiteY1036" fmla="*/ 8741286 h 10285411"/>
              <a:gd name="connsiteX1037" fmla="*/ 4710174 w 12633145"/>
              <a:gd name="connsiteY1037" fmla="*/ 8749170 h 10285411"/>
              <a:gd name="connsiteX1038" fmla="*/ 4702291 w 12633145"/>
              <a:gd name="connsiteY1038" fmla="*/ 8749170 h 10285411"/>
              <a:gd name="connsiteX1039" fmla="*/ 4686523 w 12633145"/>
              <a:gd name="connsiteY1039" fmla="*/ 8764937 h 10285411"/>
              <a:gd name="connsiteX1040" fmla="*/ 4702291 w 12633145"/>
              <a:gd name="connsiteY1040" fmla="*/ 8717636 h 10285411"/>
              <a:gd name="connsiteX1041" fmla="*/ 4725942 w 12633145"/>
              <a:gd name="connsiteY1041" fmla="*/ 8693985 h 10285411"/>
              <a:gd name="connsiteX1042" fmla="*/ 4735797 w 12633145"/>
              <a:gd name="connsiteY1042" fmla="*/ 8692015 h 10285411"/>
              <a:gd name="connsiteX1043" fmla="*/ 1751872 w 12633145"/>
              <a:gd name="connsiteY1043" fmla="*/ 8692015 h 10285411"/>
              <a:gd name="connsiteX1044" fmla="*/ 1753842 w 12633145"/>
              <a:gd name="connsiteY1044" fmla="*/ 8701869 h 10285411"/>
              <a:gd name="connsiteX1045" fmla="*/ 1738076 w 12633145"/>
              <a:gd name="connsiteY1045" fmla="*/ 8709751 h 10285411"/>
              <a:gd name="connsiteX1046" fmla="*/ 1745958 w 12633145"/>
              <a:gd name="connsiteY1046" fmla="*/ 8693985 h 10285411"/>
              <a:gd name="connsiteX1047" fmla="*/ 1751872 w 12633145"/>
              <a:gd name="connsiteY1047" fmla="*/ 8692015 h 10285411"/>
              <a:gd name="connsiteX1048" fmla="*/ 920157 w 12633145"/>
              <a:gd name="connsiteY1048" fmla="*/ 8692015 h 10285411"/>
              <a:gd name="connsiteX1049" fmla="*/ 918186 w 12633145"/>
              <a:gd name="connsiteY1049" fmla="*/ 8701869 h 10285411"/>
              <a:gd name="connsiteX1050" fmla="*/ 926069 w 12633145"/>
              <a:gd name="connsiteY1050" fmla="*/ 8693985 h 10285411"/>
              <a:gd name="connsiteX1051" fmla="*/ 920157 w 12633145"/>
              <a:gd name="connsiteY1051" fmla="*/ 8692015 h 10285411"/>
              <a:gd name="connsiteX1052" fmla="*/ 5222605 w 12633145"/>
              <a:gd name="connsiteY1052" fmla="*/ 8686101 h 10285411"/>
              <a:gd name="connsiteX1053" fmla="*/ 5222605 w 12633145"/>
              <a:gd name="connsiteY1053" fmla="*/ 8701869 h 10285411"/>
              <a:gd name="connsiteX1054" fmla="*/ 5214721 w 12633145"/>
              <a:gd name="connsiteY1054" fmla="*/ 8717636 h 10285411"/>
              <a:gd name="connsiteX1055" fmla="*/ 5206839 w 12633145"/>
              <a:gd name="connsiteY1055" fmla="*/ 8701869 h 10285411"/>
              <a:gd name="connsiteX1056" fmla="*/ 5112235 w 12633145"/>
              <a:gd name="connsiteY1056" fmla="*/ 8686101 h 10285411"/>
              <a:gd name="connsiteX1057" fmla="*/ 5128004 w 12633145"/>
              <a:gd name="connsiteY1057" fmla="*/ 8701869 h 10285411"/>
              <a:gd name="connsiteX1058" fmla="*/ 5128004 w 12633145"/>
              <a:gd name="connsiteY1058" fmla="*/ 8686101 h 10285411"/>
              <a:gd name="connsiteX1059" fmla="*/ 4875728 w 12633145"/>
              <a:gd name="connsiteY1059" fmla="*/ 8686101 h 10285411"/>
              <a:gd name="connsiteX1060" fmla="*/ 4867845 w 12633145"/>
              <a:gd name="connsiteY1060" fmla="*/ 8741286 h 10285411"/>
              <a:gd name="connsiteX1061" fmla="*/ 4844194 w 12633145"/>
              <a:gd name="connsiteY1061" fmla="*/ 8780705 h 10285411"/>
              <a:gd name="connsiteX1062" fmla="*/ 4844194 w 12633145"/>
              <a:gd name="connsiteY1062" fmla="*/ 8796471 h 10285411"/>
              <a:gd name="connsiteX1063" fmla="*/ 4812662 w 12633145"/>
              <a:gd name="connsiteY1063" fmla="*/ 8812237 h 10285411"/>
              <a:gd name="connsiteX1064" fmla="*/ 4812662 w 12633145"/>
              <a:gd name="connsiteY1064" fmla="*/ 8780705 h 10285411"/>
              <a:gd name="connsiteX1065" fmla="*/ 4859962 w 12633145"/>
              <a:gd name="connsiteY1065" fmla="*/ 8717636 h 10285411"/>
              <a:gd name="connsiteX1066" fmla="*/ 4315997 w 12633145"/>
              <a:gd name="connsiteY1066" fmla="*/ 8682160 h 10285411"/>
              <a:gd name="connsiteX1067" fmla="*/ 4323881 w 12633145"/>
              <a:gd name="connsiteY1067" fmla="*/ 8686101 h 10285411"/>
              <a:gd name="connsiteX1068" fmla="*/ 4323881 w 12633145"/>
              <a:gd name="connsiteY1068" fmla="*/ 8709751 h 10285411"/>
              <a:gd name="connsiteX1069" fmla="*/ 4308114 w 12633145"/>
              <a:gd name="connsiteY1069" fmla="*/ 8733402 h 10285411"/>
              <a:gd name="connsiteX1070" fmla="*/ 4300230 w 12633145"/>
              <a:gd name="connsiteY1070" fmla="*/ 8749170 h 10285411"/>
              <a:gd name="connsiteX1071" fmla="*/ 4292346 w 12633145"/>
              <a:gd name="connsiteY1071" fmla="*/ 8717636 h 10285411"/>
              <a:gd name="connsiteX1072" fmla="*/ 4315997 w 12633145"/>
              <a:gd name="connsiteY1072" fmla="*/ 8682160 h 10285411"/>
              <a:gd name="connsiteX1073" fmla="*/ 3779915 w 12633145"/>
              <a:gd name="connsiteY1073" fmla="*/ 8670335 h 10285411"/>
              <a:gd name="connsiteX1074" fmla="*/ 3756264 w 12633145"/>
              <a:gd name="connsiteY1074" fmla="*/ 8686101 h 10285411"/>
              <a:gd name="connsiteX1075" fmla="*/ 3740498 w 12633145"/>
              <a:gd name="connsiteY1075" fmla="*/ 8749170 h 10285411"/>
              <a:gd name="connsiteX1076" fmla="*/ 3772032 w 12633145"/>
              <a:gd name="connsiteY1076" fmla="*/ 8749170 h 10285411"/>
              <a:gd name="connsiteX1077" fmla="*/ 3787798 w 12633145"/>
              <a:gd name="connsiteY1077" fmla="*/ 8733402 h 10285411"/>
              <a:gd name="connsiteX1078" fmla="*/ 3787798 w 12633145"/>
              <a:gd name="connsiteY1078" fmla="*/ 8717636 h 10285411"/>
              <a:gd name="connsiteX1079" fmla="*/ 3787798 w 12633145"/>
              <a:gd name="connsiteY1079" fmla="*/ 8709751 h 10285411"/>
              <a:gd name="connsiteX1080" fmla="*/ 3787798 w 12633145"/>
              <a:gd name="connsiteY1080" fmla="*/ 8686101 h 10285411"/>
              <a:gd name="connsiteX1081" fmla="*/ 3779915 w 12633145"/>
              <a:gd name="connsiteY1081" fmla="*/ 8670335 h 10285411"/>
              <a:gd name="connsiteX1082" fmla="*/ 1879979 w 12633145"/>
              <a:gd name="connsiteY1082" fmla="*/ 8670335 h 10285411"/>
              <a:gd name="connsiteX1083" fmla="*/ 1895745 w 12633145"/>
              <a:gd name="connsiteY1083" fmla="*/ 8670335 h 10285411"/>
              <a:gd name="connsiteX1084" fmla="*/ 1895745 w 12633145"/>
              <a:gd name="connsiteY1084" fmla="*/ 8701869 h 10285411"/>
              <a:gd name="connsiteX1085" fmla="*/ 1895745 w 12633145"/>
              <a:gd name="connsiteY1085" fmla="*/ 8717636 h 10285411"/>
              <a:gd name="connsiteX1086" fmla="*/ 1887863 w 12633145"/>
              <a:gd name="connsiteY1086" fmla="*/ 8733402 h 10285411"/>
              <a:gd name="connsiteX1087" fmla="*/ 1879979 w 12633145"/>
              <a:gd name="connsiteY1087" fmla="*/ 8749170 h 10285411"/>
              <a:gd name="connsiteX1088" fmla="*/ 1864213 w 12633145"/>
              <a:gd name="connsiteY1088" fmla="*/ 8733402 h 10285411"/>
              <a:gd name="connsiteX1089" fmla="*/ 1872097 w 12633145"/>
              <a:gd name="connsiteY1089" fmla="*/ 8709751 h 10285411"/>
              <a:gd name="connsiteX1090" fmla="*/ 1879979 w 12633145"/>
              <a:gd name="connsiteY1090" fmla="*/ 8686101 h 10285411"/>
              <a:gd name="connsiteX1091" fmla="*/ 1879979 w 12633145"/>
              <a:gd name="connsiteY1091" fmla="*/ 8670335 h 10285411"/>
              <a:gd name="connsiteX1092" fmla="*/ 5853289 w 12633145"/>
              <a:gd name="connsiteY1092" fmla="*/ 8654566 h 10285411"/>
              <a:gd name="connsiteX1093" fmla="*/ 5845407 w 12633145"/>
              <a:gd name="connsiteY1093" fmla="*/ 8670335 h 10285411"/>
              <a:gd name="connsiteX1094" fmla="*/ 5853289 w 12633145"/>
              <a:gd name="connsiteY1094" fmla="*/ 8686101 h 10285411"/>
              <a:gd name="connsiteX1095" fmla="*/ 5853289 w 12633145"/>
              <a:gd name="connsiteY1095" fmla="*/ 8670335 h 10285411"/>
              <a:gd name="connsiteX1096" fmla="*/ 5853289 w 12633145"/>
              <a:gd name="connsiteY1096" fmla="*/ 8654566 h 10285411"/>
              <a:gd name="connsiteX1097" fmla="*/ 4292346 w 12633145"/>
              <a:gd name="connsiteY1097" fmla="*/ 8654566 h 10285411"/>
              <a:gd name="connsiteX1098" fmla="*/ 4284462 w 12633145"/>
              <a:gd name="connsiteY1098" fmla="*/ 8662451 h 10285411"/>
              <a:gd name="connsiteX1099" fmla="*/ 4276580 w 12633145"/>
              <a:gd name="connsiteY1099" fmla="*/ 8670335 h 10285411"/>
              <a:gd name="connsiteX1100" fmla="*/ 4292346 w 12633145"/>
              <a:gd name="connsiteY1100" fmla="*/ 8678217 h 10285411"/>
              <a:gd name="connsiteX1101" fmla="*/ 4308114 w 12633145"/>
              <a:gd name="connsiteY1101" fmla="*/ 8662451 h 10285411"/>
              <a:gd name="connsiteX1102" fmla="*/ 4292346 w 12633145"/>
              <a:gd name="connsiteY1102" fmla="*/ 8654566 h 10285411"/>
              <a:gd name="connsiteX1103" fmla="*/ 2053418 w 12633145"/>
              <a:gd name="connsiteY1103" fmla="*/ 8654566 h 10285411"/>
              <a:gd name="connsiteX1104" fmla="*/ 2045534 w 12633145"/>
              <a:gd name="connsiteY1104" fmla="*/ 8662451 h 10285411"/>
              <a:gd name="connsiteX1105" fmla="*/ 2037650 w 12633145"/>
              <a:gd name="connsiteY1105" fmla="*/ 8670335 h 10285411"/>
              <a:gd name="connsiteX1106" fmla="*/ 2037650 w 12633145"/>
              <a:gd name="connsiteY1106" fmla="*/ 8686101 h 10285411"/>
              <a:gd name="connsiteX1107" fmla="*/ 2053418 w 12633145"/>
              <a:gd name="connsiteY1107" fmla="*/ 8670335 h 10285411"/>
              <a:gd name="connsiteX1108" fmla="*/ 4749593 w 12633145"/>
              <a:gd name="connsiteY1108" fmla="*/ 8638800 h 10285411"/>
              <a:gd name="connsiteX1109" fmla="*/ 4739738 w 12633145"/>
              <a:gd name="connsiteY1109" fmla="*/ 8652596 h 10285411"/>
              <a:gd name="connsiteX1110" fmla="*/ 4741708 w 12633145"/>
              <a:gd name="connsiteY1110" fmla="*/ 8662451 h 10285411"/>
              <a:gd name="connsiteX1111" fmla="*/ 4741708 w 12633145"/>
              <a:gd name="connsiteY1111" fmla="*/ 8670335 h 10285411"/>
              <a:gd name="connsiteX1112" fmla="*/ 4733826 w 12633145"/>
              <a:gd name="connsiteY1112" fmla="*/ 8654566 h 10285411"/>
              <a:gd name="connsiteX1113" fmla="*/ 4576153 w 12633145"/>
              <a:gd name="connsiteY1113" fmla="*/ 8638800 h 10285411"/>
              <a:gd name="connsiteX1114" fmla="*/ 4568271 w 12633145"/>
              <a:gd name="connsiteY1114" fmla="*/ 8654566 h 10285411"/>
              <a:gd name="connsiteX1115" fmla="*/ 4560387 w 12633145"/>
              <a:gd name="connsiteY1115" fmla="*/ 8654566 h 10285411"/>
              <a:gd name="connsiteX1116" fmla="*/ 4576153 w 12633145"/>
              <a:gd name="connsiteY1116" fmla="*/ 8638800 h 10285411"/>
              <a:gd name="connsiteX1117" fmla="*/ 3724729 w 12633145"/>
              <a:gd name="connsiteY1117" fmla="*/ 8623034 h 10285411"/>
              <a:gd name="connsiteX1118" fmla="*/ 3708963 w 12633145"/>
              <a:gd name="connsiteY1118" fmla="*/ 8654566 h 10285411"/>
              <a:gd name="connsiteX1119" fmla="*/ 3724729 w 12633145"/>
              <a:gd name="connsiteY1119" fmla="*/ 8686101 h 10285411"/>
              <a:gd name="connsiteX1120" fmla="*/ 3724729 w 12633145"/>
              <a:gd name="connsiteY1120" fmla="*/ 8654566 h 10285411"/>
              <a:gd name="connsiteX1121" fmla="*/ 3724729 w 12633145"/>
              <a:gd name="connsiteY1121" fmla="*/ 8630916 h 10285411"/>
              <a:gd name="connsiteX1122" fmla="*/ 3724729 w 12633145"/>
              <a:gd name="connsiteY1122" fmla="*/ 8623034 h 10285411"/>
              <a:gd name="connsiteX1123" fmla="*/ 1756307 w 12633145"/>
              <a:gd name="connsiteY1123" fmla="*/ 8613671 h 10285411"/>
              <a:gd name="connsiteX1124" fmla="*/ 1761727 w 12633145"/>
              <a:gd name="connsiteY1124" fmla="*/ 8615150 h 10285411"/>
              <a:gd name="connsiteX1125" fmla="*/ 1722308 w 12633145"/>
              <a:gd name="connsiteY1125" fmla="*/ 8670335 h 10285411"/>
              <a:gd name="connsiteX1126" fmla="*/ 1690773 w 12633145"/>
              <a:gd name="connsiteY1126" fmla="*/ 8686101 h 10285411"/>
              <a:gd name="connsiteX1127" fmla="*/ 1722308 w 12633145"/>
              <a:gd name="connsiteY1127" fmla="*/ 8638800 h 10285411"/>
              <a:gd name="connsiteX1128" fmla="*/ 1756307 w 12633145"/>
              <a:gd name="connsiteY1128" fmla="*/ 8613671 h 10285411"/>
              <a:gd name="connsiteX1129" fmla="*/ 4840253 w 12633145"/>
              <a:gd name="connsiteY1129" fmla="*/ 8613179 h 10285411"/>
              <a:gd name="connsiteX1130" fmla="*/ 4844194 w 12633145"/>
              <a:gd name="connsiteY1130" fmla="*/ 8623034 h 10285411"/>
              <a:gd name="connsiteX1131" fmla="*/ 4844194 w 12633145"/>
              <a:gd name="connsiteY1131" fmla="*/ 8638800 h 10285411"/>
              <a:gd name="connsiteX1132" fmla="*/ 4820544 w 12633145"/>
              <a:gd name="connsiteY1132" fmla="*/ 8638800 h 10285411"/>
              <a:gd name="connsiteX1133" fmla="*/ 4828428 w 12633145"/>
              <a:gd name="connsiteY1133" fmla="*/ 8615150 h 10285411"/>
              <a:gd name="connsiteX1134" fmla="*/ 4840253 w 12633145"/>
              <a:gd name="connsiteY1134" fmla="*/ 8613179 h 10285411"/>
              <a:gd name="connsiteX1135" fmla="*/ 5301441 w 12633145"/>
              <a:gd name="connsiteY1135" fmla="*/ 8607266 h 10285411"/>
              <a:gd name="connsiteX1136" fmla="*/ 5293557 w 12633145"/>
              <a:gd name="connsiteY1136" fmla="*/ 8630916 h 10285411"/>
              <a:gd name="connsiteX1137" fmla="*/ 5285675 w 12633145"/>
              <a:gd name="connsiteY1137" fmla="*/ 8638800 h 10285411"/>
              <a:gd name="connsiteX1138" fmla="*/ 5285675 w 12633145"/>
              <a:gd name="connsiteY1138" fmla="*/ 8623034 h 10285411"/>
              <a:gd name="connsiteX1139" fmla="*/ 1816910 w 12633145"/>
              <a:gd name="connsiteY1139" fmla="*/ 8607266 h 10285411"/>
              <a:gd name="connsiteX1140" fmla="*/ 1809027 w 12633145"/>
              <a:gd name="connsiteY1140" fmla="*/ 8623034 h 10285411"/>
              <a:gd name="connsiteX1141" fmla="*/ 1801144 w 12633145"/>
              <a:gd name="connsiteY1141" fmla="*/ 8623034 h 10285411"/>
              <a:gd name="connsiteX1142" fmla="*/ 1801144 w 12633145"/>
              <a:gd name="connsiteY1142" fmla="*/ 8615150 h 10285411"/>
              <a:gd name="connsiteX1143" fmla="*/ 1816910 w 12633145"/>
              <a:gd name="connsiteY1143" fmla="*/ 8607266 h 10285411"/>
              <a:gd name="connsiteX1144" fmla="*/ 4765359 w 12633145"/>
              <a:gd name="connsiteY1144" fmla="*/ 8591499 h 10285411"/>
              <a:gd name="connsiteX1145" fmla="*/ 4765359 w 12633145"/>
              <a:gd name="connsiteY1145" fmla="*/ 8607266 h 10285411"/>
              <a:gd name="connsiteX1146" fmla="*/ 4749593 w 12633145"/>
              <a:gd name="connsiteY1146" fmla="*/ 8607266 h 10285411"/>
              <a:gd name="connsiteX1147" fmla="*/ 4765359 w 12633145"/>
              <a:gd name="connsiteY1147" fmla="*/ 8591499 h 10285411"/>
              <a:gd name="connsiteX1148" fmla="*/ 1801144 w 12633145"/>
              <a:gd name="connsiteY1148" fmla="*/ 8591499 h 10285411"/>
              <a:gd name="connsiteX1149" fmla="*/ 1785377 w 12633145"/>
              <a:gd name="connsiteY1149" fmla="*/ 8623034 h 10285411"/>
              <a:gd name="connsiteX1150" fmla="*/ 1785377 w 12633145"/>
              <a:gd name="connsiteY1150" fmla="*/ 8646684 h 10285411"/>
              <a:gd name="connsiteX1151" fmla="*/ 1785377 w 12633145"/>
              <a:gd name="connsiteY1151" fmla="*/ 8654566 h 10285411"/>
              <a:gd name="connsiteX1152" fmla="*/ 1769611 w 12633145"/>
              <a:gd name="connsiteY1152" fmla="*/ 8623034 h 10285411"/>
              <a:gd name="connsiteX1153" fmla="*/ 6042495 w 12633145"/>
              <a:gd name="connsiteY1153" fmla="*/ 8575731 h 10285411"/>
              <a:gd name="connsiteX1154" fmla="*/ 6010963 w 12633145"/>
              <a:gd name="connsiteY1154" fmla="*/ 8591499 h 10285411"/>
              <a:gd name="connsiteX1155" fmla="*/ 5995194 w 12633145"/>
              <a:gd name="connsiteY1155" fmla="*/ 8615150 h 10285411"/>
              <a:gd name="connsiteX1156" fmla="*/ 5995194 w 12633145"/>
              <a:gd name="connsiteY1156" fmla="*/ 8638800 h 10285411"/>
              <a:gd name="connsiteX1157" fmla="*/ 6010963 w 12633145"/>
              <a:gd name="connsiteY1157" fmla="*/ 8623034 h 10285411"/>
              <a:gd name="connsiteX1158" fmla="*/ 6026729 w 12633145"/>
              <a:gd name="connsiteY1158" fmla="*/ 8591499 h 10285411"/>
              <a:gd name="connsiteX1159" fmla="*/ 1927279 w 12633145"/>
              <a:gd name="connsiteY1159" fmla="*/ 8575731 h 10285411"/>
              <a:gd name="connsiteX1160" fmla="*/ 1911513 w 12633145"/>
              <a:gd name="connsiteY1160" fmla="*/ 8615150 h 10285411"/>
              <a:gd name="connsiteX1161" fmla="*/ 1895745 w 12633145"/>
              <a:gd name="connsiteY1161" fmla="*/ 8654566 h 10285411"/>
              <a:gd name="connsiteX1162" fmla="*/ 1895745 w 12633145"/>
              <a:gd name="connsiteY1162" fmla="*/ 8638800 h 10285411"/>
              <a:gd name="connsiteX1163" fmla="*/ 6010963 w 12633145"/>
              <a:gd name="connsiteY1163" fmla="*/ 8544198 h 10285411"/>
              <a:gd name="connsiteX1164" fmla="*/ 6010963 w 12633145"/>
              <a:gd name="connsiteY1164" fmla="*/ 8559965 h 10285411"/>
              <a:gd name="connsiteX1165" fmla="*/ 6026729 w 12633145"/>
              <a:gd name="connsiteY1165" fmla="*/ 8559965 h 10285411"/>
              <a:gd name="connsiteX1166" fmla="*/ 5348742 w 12633145"/>
              <a:gd name="connsiteY1166" fmla="*/ 8544198 h 10285411"/>
              <a:gd name="connsiteX1167" fmla="*/ 5364510 w 12633145"/>
              <a:gd name="connsiteY1167" fmla="*/ 8552081 h 10285411"/>
              <a:gd name="connsiteX1168" fmla="*/ 5348742 w 12633145"/>
              <a:gd name="connsiteY1168" fmla="*/ 8559965 h 10285411"/>
              <a:gd name="connsiteX1169" fmla="*/ 5159536 w 12633145"/>
              <a:gd name="connsiteY1169" fmla="*/ 8544198 h 10285411"/>
              <a:gd name="connsiteX1170" fmla="*/ 5175305 w 12633145"/>
              <a:gd name="connsiteY1170" fmla="*/ 8544198 h 10285411"/>
              <a:gd name="connsiteX1171" fmla="*/ 5159536 w 12633145"/>
              <a:gd name="connsiteY1171" fmla="*/ 8591499 h 10285411"/>
              <a:gd name="connsiteX1172" fmla="*/ 5128004 w 12633145"/>
              <a:gd name="connsiteY1172" fmla="*/ 8607266 h 10285411"/>
              <a:gd name="connsiteX1173" fmla="*/ 5143770 w 12633145"/>
              <a:gd name="connsiteY1173" fmla="*/ 8591499 h 10285411"/>
              <a:gd name="connsiteX1174" fmla="*/ 6263235 w 12633145"/>
              <a:gd name="connsiteY1174" fmla="*/ 8528430 h 10285411"/>
              <a:gd name="connsiteX1175" fmla="*/ 6294770 w 12633145"/>
              <a:gd name="connsiteY1175" fmla="*/ 8559965 h 10285411"/>
              <a:gd name="connsiteX1176" fmla="*/ 6279001 w 12633145"/>
              <a:gd name="connsiteY1176" fmla="*/ 8607266 h 10285411"/>
              <a:gd name="connsiteX1177" fmla="*/ 6231701 w 12633145"/>
              <a:gd name="connsiteY1177" fmla="*/ 8638800 h 10285411"/>
              <a:gd name="connsiteX1178" fmla="*/ 6247469 w 12633145"/>
              <a:gd name="connsiteY1178" fmla="*/ 8607266 h 10285411"/>
              <a:gd name="connsiteX1179" fmla="*/ 6255351 w 12633145"/>
              <a:gd name="connsiteY1179" fmla="*/ 8559965 h 10285411"/>
              <a:gd name="connsiteX1180" fmla="*/ 6263235 w 12633145"/>
              <a:gd name="connsiteY1180" fmla="*/ 8528430 h 10285411"/>
              <a:gd name="connsiteX1181" fmla="*/ 6042495 w 12633145"/>
              <a:gd name="connsiteY1181" fmla="*/ 8512664 h 10285411"/>
              <a:gd name="connsiteX1182" fmla="*/ 6034613 w 12633145"/>
              <a:gd name="connsiteY1182" fmla="*/ 8528430 h 10285411"/>
              <a:gd name="connsiteX1183" fmla="*/ 6042495 w 12633145"/>
              <a:gd name="connsiteY1183" fmla="*/ 8544198 h 10285411"/>
              <a:gd name="connsiteX1184" fmla="*/ 6058263 w 12633145"/>
              <a:gd name="connsiteY1184" fmla="*/ 8528430 h 10285411"/>
              <a:gd name="connsiteX1185" fmla="*/ 6042495 w 12633145"/>
              <a:gd name="connsiteY1185" fmla="*/ 8512664 h 10285411"/>
              <a:gd name="connsiteX1186" fmla="*/ 5995194 w 12633145"/>
              <a:gd name="connsiteY1186" fmla="*/ 8512664 h 10285411"/>
              <a:gd name="connsiteX1187" fmla="*/ 6003078 w 12633145"/>
              <a:gd name="connsiteY1187" fmla="*/ 8528430 h 10285411"/>
              <a:gd name="connsiteX1188" fmla="*/ 6010963 w 12633145"/>
              <a:gd name="connsiteY1188" fmla="*/ 8512664 h 10285411"/>
              <a:gd name="connsiteX1189" fmla="*/ 5995194 w 12633145"/>
              <a:gd name="connsiteY1189" fmla="*/ 8512664 h 10285411"/>
              <a:gd name="connsiteX1190" fmla="*/ 4938798 w 12633145"/>
              <a:gd name="connsiteY1190" fmla="*/ 8512664 h 10285411"/>
              <a:gd name="connsiteX1191" fmla="*/ 4954564 w 12633145"/>
              <a:gd name="connsiteY1191" fmla="*/ 8512664 h 10285411"/>
              <a:gd name="connsiteX1192" fmla="*/ 4938798 w 12633145"/>
              <a:gd name="connsiteY1192" fmla="*/ 8528430 h 10285411"/>
              <a:gd name="connsiteX1193" fmla="*/ 4828428 w 12633145"/>
              <a:gd name="connsiteY1193" fmla="*/ 8512664 h 10285411"/>
              <a:gd name="connsiteX1194" fmla="*/ 4781127 w 12633145"/>
              <a:gd name="connsiteY1194" fmla="*/ 8559965 h 10285411"/>
              <a:gd name="connsiteX1195" fmla="*/ 4796894 w 12633145"/>
              <a:gd name="connsiteY1195" fmla="*/ 8528430 h 10285411"/>
              <a:gd name="connsiteX1196" fmla="*/ 4528853 w 12633145"/>
              <a:gd name="connsiteY1196" fmla="*/ 8512664 h 10285411"/>
              <a:gd name="connsiteX1197" fmla="*/ 4544621 w 12633145"/>
              <a:gd name="connsiteY1197" fmla="*/ 8512664 h 10285411"/>
              <a:gd name="connsiteX1198" fmla="*/ 4536737 w 12633145"/>
              <a:gd name="connsiteY1198" fmla="*/ 8528430 h 10285411"/>
              <a:gd name="connsiteX1199" fmla="*/ 4528853 w 12633145"/>
              <a:gd name="connsiteY1199" fmla="*/ 8528430 h 10285411"/>
              <a:gd name="connsiteX1200" fmla="*/ 2045534 w 12633145"/>
              <a:gd name="connsiteY1200" fmla="*/ 8512664 h 10285411"/>
              <a:gd name="connsiteX1201" fmla="*/ 2037650 w 12633145"/>
              <a:gd name="connsiteY1201" fmla="*/ 8528430 h 10285411"/>
              <a:gd name="connsiteX1202" fmla="*/ 2037650 w 12633145"/>
              <a:gd name="connsiteY1202" fmla="*/ 8544198 h 10285411"/>
              <a:gd name="connsiteX1203" fmla="*/ 2045534 w 12633145"/>
              <a:gd name="connsiteY1203" fmla="*/ 8536314 h 10285411"/>
              <a:gd name="connsiteX1204" fmla="*/ 2053418 w 12633145"/>
              <a:gd name="connsiteY1204" fmla="*/ 8528430 h 10285411"/>
              <a:gd name="connsiteX1205" fmla="*/ 2045534 w 12633145"/>
              <a:gd name="connsiteY1205" fmla="*/ 8512664 h 10285411"/>
              <a:gd name="connsiteX1206" fmla="*/ 1943048 w 12633145"/>
              <a:gd name="connsiteY1206" fmla="*/ 8496896 h 10285411"/>
              <a:gd name="connsiteX1207" fmla="*/ 1911513 w 12633145"/>
              <a:gd name="connsiteY1207" fmla="*/ 8559965 h 10285411"/>
              <a:gd name="connsiteX1208" fmla="*/ 1919398 w 12633145"/>
              <a:gd name="connsiteY1208" fmla="*/ 8536314 h 10285411"/>
              <a:gd name="connsiteX1209" fmla="*/ 1927279 w 12633145"/>
              <a:gd name="connsiteY1209" fmla="*/ 8512664 h 10285411"/>
              <a:gd name="connsiteX1210" fmla="*/ 3977004 w 12633145"/>
              <a:gd name="connsiteY1210" fmla="*/ 8481129 h 10285411"/>
              <a:gd name="connsiteX1211" fmla="*/ 3977004 w 12633145"/>
              <a:gd name="connsiteY1211" fmla="*/ 8496896 h 10285411"/>
              <a:gd name="connsiteX1212" fmla="*/ 3961238 w 12633145"/>
              <a:gd name="connsiteY1212" fmla="*/ 8536314 h 10285411"/>
              <a:gd name="connsiteX1213" fmla="*/ 3945469 w 12633145"/>
              <a:gd name="connsiteY1213" fmla="*/ 8559965 h 10285411"/>
              <a:gd name="connsiteX1214" fmla="*/ 3945469 w 12633145"/>
              <a:gd name="connsiteY1214" fmla="*/ 8575731 h 10285411"/>
              <a:gd name="connsiteX1215" fmla="*/ 3945469 w 12633145"/>
              <a:gd name="connsiteY1215" fmla="*/ 8607266 h 10285411"/>
              <a:gd name="connsiteX1216" fmla="*/ 3969120 w 12633145"/>
              <a:gd name="connsiteY1216" fmla="*/ 8567849 h 10285411"/>
              <a:gd name="connsiteX1217" fmla="*/ 3977004 w 12633145"/>
              <a:gd name="connsiteY1217" fmla="*/ 8544198 h 10285411"/>
              <a:gd name="connsiteX1218" fmla="*/ 3992770 w 12633145"/>
              <a:gd name="connsiteY1218" fmla="*/ 8512664 h 10285411"/>
              <a:gd name="connsiteX1219" fmla="*/ 3977004 w 12633145"/>
              <a:gd name="connsiteY1219" fmla="*/ 8481129 h 10285411"/>
              <a:gd name="connsiteX1220" fmla="*/ 1801144 w 12633145"/>
              <a:gd name="connsiteY1220" fmla="*/ 8481129 h 10285411"/>
              <a:gd name="connsiteX1221" fmla="*/ 1816910 w 12633145"/>
              <a:gd name="connsiteY1221" fmla="*/ 8481129 h 10285411"/>
              <a:gd name="connsiteX1222" fmla="*/ 1832678 w 12633145"/>
              <a:gd name="connsiteY1222" fmla="*/ 8481129 h 10285411"/>
              <a:gd name="connsiteX1223" fmla="*/ 1816910 w 12633145"/>
              <a:gd name="connsiteY1223" fmla="*/ 8496896 h 10285411"/>
              <a:gd name="connsiteX1224" fmla="*/ 1801144 w 12633145"/>
              <a:gd name="connsiteY1224" fmla="*/ 8496896 h 10285411"/>
              <a:gd name="connsiteX1225" fmla="*/ 1801144 w 12633145"/>
              <a:gd name="connsiteY1225" fmla="*/ 8481129 h 10285411"/>
              <a:gd name="connsiteX1226" fmla="*/ 4777184 w 12633145"/>
              <a:gd name="connsiteY1226" fmla="*/ 8471275 h 10285411"/>
              <a:gd name="connsiteX1227" fmla="*/ 4781127 w 12633145"/>
              <a:gd name="connsiteY1227" fmla="*/ 8473245 h 10285411"/>
              <a:gd name="connsiteX1228" fmla="*/ 4773243 w 12633145"/>
              <a:gd name="connsiteY1228" fmla="*/ 8520546 h 10285411"/>
              <a:gd name="connsiteX1229" fmla="*/ 4749593 w 12633145"/>
              <a:gd name="connsiteY1229" fmla="*/ 8591499 h 10285411"/>
              <a:gd name="connsiteX1230" fmla="*/ 4718058 w 12633145"/>
              <a:gd name="connsiteY1230" fmla="*/ 8591499 h 10285411"/>
              <a:gd name="connsiteX1231" fmla="*/ 4733826 w 12633145"/>
              <a:gd name="connsiteY1231" fmla="*/ 8559965 h 10285411"/>
              <a:gd name="connsiteX1232" fmla="*/ 4757477 w 12633145"/>
              <a:gd name="connsiteY1232" fmla="*/ 8528430 h 10285411"/>
              <a:gd name="connsiteX1233" fmla="*/ 4765359 w 12633145"/>
              <a:gd name="connsiteY1233" fmla="*/ 8504780 h 10285411"/>
              <a:gd name="connsiteX1234" fmla="*/ 4765359 w 12633145"/>
              <a:gd name="connsiteY1234" fmla="*/ 8481129 h 10285411"/>
              <a:gd name="connsiteX1235" fmla="*/ 4777184 w 12633145"/>
              <a:gd name="connsiteY1235" fmla="*/ 8471275 h 10285411"/>
              <a:gd name="connsiteX1236" fmla="*/ 6483975 w 12633145"/>
              <a:gd name="connsiteY1236" fmla="*/ 8465361 h 10285411"/>
              <a:gd name="connsiteX1237" fmla="*/ 6491857 w 12633145"/>
              <a:gd name="connsiteY1237" fmla="*/ 8473245 h 10285411"/>
              <a:gd name="connsiteX1238" fmla="*/ 6483975 w 12633145"/>
              <a:gd name="connsiteY1238" fmla="*/ 8481129 h 10285411"/>
              <a:gd name="connsiteX1239" fmla="*/ 6468207 w 12633145"/>
              <a:gd name="connsiteY1239" fmla="*/ 8481129 h 10285411"/>
              <a:gd name="connsiteX1240" fmla="*/ 6474514 w 12633145"/>
              <a:gd name="connsiteY1240" fmla="*/ 8468515 h 10285411"/>
              <a:gd name="connsiteX1241" fmla="*/ 6074030 w 12633145"/>
              <a:gd name="connsiteY1241" fmla="*/ 8465361 h 10285411"/>
              <a:gd name="connsiteX1242" fmla="*/ 6058263 w 12633145"/>
              <a:gd name="connsiteY1242" fmla="*/ 8512664 h 10285411"/>
              <a:gd name="connsiteX1243" fmla="*/ 6089798 w 12633145"/>
              <a:gd name="connsiteY1243" fmla="*/ 8496896 h 10285411"/>
              <a:gd name="connsiteX1244" fmla="*/ 6097680 w 12633145"/>
              <a:gd name="connsiteY1244" fmla="*/ 8473245 h 10285411"/>
              <a:gd name="connsiteX1245" fmla="*/ 6074030 w 12633145"/>
              <a:gd name="connsiteY1245" fmla="*/ 8465361 h 10285411"/>
              <a:gd name="connsiteX1246" fmla="*/ 4978215 w 12633145"/>
              <a:gd name="connsiteY1246" fmla="*/ 8465361 h 10285411"/>
              <a:gd name="connsiteX1247" fmla="*/ 4986099 w 12633145"/>
              <a:gd name="connsiteY1247" fmla="*/ 8481129 h 10285411"/>
              <a:gd name="connsiteX1248" fmla="*/ 4970333 w 12633145"/>
              <a:gd name="connsiteY1248" fmla="*/ 8512664 h 10285411"/>
              <a:gd name="connsiteX1249" fmla="*/ 4970333 w 12633145"/>
              <a:gd name="connsiteY1249" fmla="*/ 8481129 h 10285411"/>
              <a:gd name="connsiteX1250" fmla="*/ 4978215 w 12633145"/>
              <a:gd name="connsiteY1250" fmla="*/ 8465361 h 10285411"/>
              <a:gd name="connsiteX1251" fmla="*/ 4875728 w 12633145"/>
              <a:gd name="connsiteY1251" fmla="*/ 8465361 h 10285411"/>
              <a:gd name="connsiteX1252" fmla="*/ 4891497 w 12633145"/>
              <a:gd name="connsiteY1252" fmla="*/ 8465361 h 10285411"/>
              <a:gd name="connsiteX1253" fmla="*/ 4875728 w 12633145"/>
              <a:gd name="connsiteY1253" fmla="*/ 8481129 h 10285411"/>
              <a:gd name="connsiteX1254" fmla="*/ 4859962 w 12633145"/>
              <a:gd name="connsiteY1254" fmla="*/ 8481129 h 10285411"/>
              <a:gd name="connsiteX1255" fmla="*/ 1659241 w 12633145"/>
              <a:gd name="connsiteY1255" fmla="*/ 8465361 h 10285411"/>
              <a:gd name="connsiteX1256" fmla="*/ 1675007 w 12633145"/>
              <a:gd name="connsiteY1256" fmla="*/ 8465361 h 10285411"/>
              <a:gd name="connsiteX1257" fmla="*/ 1675007 w 12633145"/>
              <a:gd name="connsiteY1257" fmla="*/ 8481129 h 10285411"/>
              <a:gd name="connsiteX1258" fmla="*/ 6807201 w 12633145"/>
              <a:gd name="connsiteY1258" fmla="*/ 8457479 h 10285411"/>
              <a:gd name="connsiteX1259" fmla="*/ 6830852 w 12633145"/>
              <a:gd name="connsiteY1259" fmla="*/ 8465361 h 10285411"/>
              <a:gd name="connsiteX1260" fmla="*/ 6846618 w 12633145"/>
              <a:gd name="connsiteY1260" fmla="*/ 8481129 h 10285411"/>
              <a:gd name="connsiteX1261" fmla="*/ 6846618 w 12633145"/>
              <a:gd name="connsiteY1261" fmla="*/ 8496896 h 10285411"/>
              <a:gd name="connsiteX1262" fmla="*/ 6830852 w 12633145"/>
              <a:gd name="connsiteY1262" fmla="*/ 8544198 h 10285411"/>
              <a:gd name="connsiteX1263" fmla="*/ 6815083 w 12633145"/>
              <a:gd name="connsiteY1263" fmla="*/ 8559965 h 10285411"/>
              <a:gd name="connsiteX1264" fmla="*/ 6799317 w 12633145"/>
              <a:gd name="connsiteY1264" fmla="*/ 8583615 h 10285411"/>
              <a:gd name="connsiteX1265" fmla="*/ 6783549 w 12633145"/>
              <a:gd name="connsiteY1265" fmla="*/ 8591499 h 10285411"/>
              <a:gd name="connsiteX1266" fmla="*/ 6767783 w 12633145"/>
              <a:gd name="connsiteY1266" fmla="*/ 8575731 h 10285411"/>
              <a:gd name="connsiteX1267" fmla="*/ 6783549 w 12633145"/>
              <a:gd name="connsiteY1267" fmla="*/ 8528430 h 10285411"/>
              <a:gd name="connsiteX1268" fmla="*/ 6799317 w 12633145"/>
              <a:gd name="connsiteY1268" fmla="*/ 8465361 h 10285411"/>
              <a:gd name="connsiteX1269" fmla="*/ 6807201 w 12633145"/>
              <a:gd name="connsiteY1269" fmla="*/ 8457479 h 10285411"/>
              <a:gd name="connsiteX1270" fmla="*/ 2148020 w 12633145"/>
              <a:gd name="connsiteY1270" fmla="*/ 8449595 h 10285411"/>
              <a:gd name="connsiteX1271" fmla="*/ 2148020 w 12633145"/>
              <a:gd name="connsiteY1271" fmla="*/ 8465361 h 10285411"/>
              <a:gd name="connsiteX1272" fmla="*/ 2163786 w 12633145"/>
              <a:gd name="connsiteY1272" fmla="*/ 8465361 h 10285411"/>
              <a:gd name="connsiteX1273" fmla="*/ 2163786 w 12633145"/>
              <a:gd name="connsiteY1273" fmla="*/ 8449595 h 10285411"/>
              <a:gd name="connsiteX1274" fmla="*/ 2148020 w 12633145"/>
              <a:gd name="connsiteY1274" fmla="*/ 8449595 h 10285411"/>
              <a:gd name="connsiteX1275" fmla="*/ 1548871 w 12633145"/>
              <a:gd name="connsiteY1275" fmla="*/ 8449595 h 10285411"/>
              <a:gd name="connsiteX1276" fmla="*/ 1564637 w 12633145"/>
              <a:gd name="connsiteY1276" fmla="*/ 8449595 h 10285411"/>
              <a:gd name="connsiteX1277" fmla="*/ 1580405 w 12633145"/>
              <a:gd name="connsiteY1277" fmla="*/ 8449595 h 10285411"/>
              <a:gd name="connsiteX1278" fmla="*/ 1564637 w 12633145"/>
              <a:gd name="connsiteY1278" fmla="*/ 8465361 h 10285411"/>
              <a:gd name="connsiteX1279" fmla="*/ 1548871 w 12633145"/>
              <a:gd name="connsiteY1279" fmla="*/ 8449595 h 10285411"/>
              <a:gd name="connsiteX1280" fmla="*/ 6846618 w 12633145"/>
              <a:gd name="connsiteY1280" fmla="*/ 8418060 h 10285411"/>
              <a:gd name="connsiteX1281" fmla="*/ 6862384 w 12633145"/>
              <a:gd name="connsiteY1281" fmla="*/ 8418060 h 10285411"/>
              <a:gd name="connsiteX1282" fmla="*/ 6846618 w 12633145"/>
              <a:gd name="connsiteY1282" fmla="*/ 8449595 h 10285411"/>
              <a:gd name="connsiteX1283" fmla="*/ 6941220 w 12633145"/>
              <a:gd name="connsiteY1283" fmla="*/ 8402294 h 10285411"/>
              <a:gd name="connsiteX1284" fmla="*/ 6941220 w 12633145"/>
              <a:gd name="connsiteY1284" fmla="*/ 8418060 h 10285411"/>
              <a:gd name="connsiteX1285" fmla="*/ 6917569 w 12633145"/>
              <a:gd name="connsiteY1285" fmla="*/ 8449595 h 10285411"/>
              <a:gd name="connsiteX1286" fmla="*/ 6909687 w 12633145"/>
              <a:gd name="connsiteY1286" fmla="*/ 8512664 h 10285411"/>
              <a:gd name="connsiteX1287" fmla="*/ 6878153 w 12633145"/>
              <a:gd name="connsiteY1287" fmla="*/ 8591499 h 10285411"/>
              <a:gd name="connsiteX1288" fmla="*/ 6854502 w 12633145"/>
              <a:gd name="connsiteY1288" fmla="*/ 8638800 h 10285411"/>
              <a:gd name="connsiteX1289" fmla="*/ 6846618 w 12633145"/>
              <a:gd name="connsiteY1289" fmla="*/ 8654566 h 10285411"/>
              <a:gd name="connsiteX1290" fmla="*/ 6846618 w 12633145"/>
              <a:gd name="connsiteY1290" fmla="*/ 8670335 h 10285411"/>
              <a:gd name="connsiteX1291" fmla="*/ 6830852 w 12633145"/>
              <a:gd name="connsiteY1291" fmla="*/ 8701869 h 10285411"/>
              <a:gd name="connsiteX1292" fmla="*/ 6815083 w 12633145"/>
              <a:gd name="connsiteY1292" fmla="*/ 8749170 h 10285411"/>
              <a:gd name="connsiteX1293" fmla="*/ 6799317 w 12633145"/>
              <a:gd name="connsiteY1293" fmla="*/ 8764937 h 10285411"/>
              <a:gd name="connsiteX1294" fmla="*/ 6783549 w 12633145"/>
              <a:gd name="connsiteY1294" fmla="*/ 8780705 h 10285411"/>
              <a:gd name="connsiteX1295" fmla="*/ 6767783 w 12633145"/>
              <a:gd name="connsiteY1295" fmla="*/ 8796471 h 10285411"/>
              <a:gd name="connsiteX1296" fmla="*/ 6783549 w 12633145"/>
              <a:gd name="connsiteY1296" fmla="*/ 8741286 h 10285411"/>
              <a:gd name="connsiteX1297" fmla="*/ 6815083 w 12633145"/>
              <a:gd name="connsiteY1297" fmla="*/ 8638800 h 10285411"/>
              <a:gd name="connsiteX1298" fmla="*/ 6846618 w 12633145"/>
              <a:gd name="connsiteY1298" fmla="*/ 8583615 h 10285411"/>
              <a:gd name="connsiteX1299" fmla="*/ 6862384 w 12633145"/>
              <a:gd name="connsiteY1299" fmla="*/ 8544198 h 10285411"/>
              <a:gd name="connsiteX1300" fmla="*/ 6909687 w 12633145"/>
              <a:gd name="connsiteY1300" fmla="*/ 8465361 h 10285411"/>
              <a:gd name="connsiteX1301" fmla="*/ 6925454 w 12633145"/>
              <a:gd name="connsiteY1301" fmla="*/ 8425944 h 10285411"/>
              <a:gd name="connsiteX1302" fmla="*/ 6941220 w 12633145"/>
              <a:gd name="connsiteY1302" fmla="*/ 8402294 h 10285411"/>
              <a:gd name="connsiteX1303" fmla="*/ 4032189 w 12633145"/>
              <a:gd name="connsiteY1303" fmla="*/ 8386526 h 10285411"/>
              <a:gd name="connsiteX1304" fmla="*/ 4024305 w 12633145"/>
              <a:gd name="connsiteY1304" fmla="*/ 8402294 h 10285411"/>
              <a:gd name="connsiteX1305" fmla="*/ 4032189 w 12633145"/>
              <a:gd name="connsiteY1305" fmla="*/ 8410178 h 10285411"/>
              <a:gd name="connsiteX1306" fmla="*/ 4040073 w 12633145"/>
              <a:gd name="connsiteY1306" fmla="*/ 8394410 h 10285411"/>
              <a:gd name="connsiteX1307" fmla="*/ 4032189 w 12633145"/>
              <a:gd name="connsiteY1307" fmla="*/ 8386526 h 10285411"/>
              <a:gd name="connsiteX1308" fmla="*/ 1406966 w 12633145"/>
              <a:gd name="connsiteY1308" fmla="*/ 8386526 h 10285411"/>
              <a:gd name="connsiteX1309" fmla="*/ 1406966 w 12633145"/>
              <a:gd name="connsiteY1309" fmla="*/ 8402294 h 10285411"/>
              <a:gd name="connsiteX1310" fmla="*/ 1422734 w 12633145"/>
              <a:gd name="connsiteY1310" fmla="*/ 8386526 h 10285411"/>
              <a:gd name="connsiteX1311" fmla="*/ 7138788 w 12633145"/>
              <a:gd name="connsiteY1311" fmla="*/ 8385568 h 10285411"/>
              <a:gd name="connsiteX1312" fmla="*/ 7134366 w 12633145"/>
              <a:gd name="connsiteY1312" fmla="*/ 8394410 h 10285411"/>
              <a:gd name="connsiteX1313" fmla="*/ 7132235 w 12633145"/>
              <a:gd name="connsiteY1313" fmla="*/ 8398679 h 10285411"/>
              <a:gd name="connsiteX1314" fmla="*/ 6058263 w 12633145"/>
              <a:gd name="connsiteY1314" fmla="*/ 8370759 h 10285411"/>
              <a:gd name="connsiteX1315" fmla="*/ 6105564 w 12633145"/>
              <a:gd name="connsiteY1315" fmla="*/ 8386526 h 10285411"/>
              <a:gd name="connsiteX1316" fmla="*/ 6105564 w 12633145"/>
              <a:gd name="connsiteY1316" fmla="*/ 8370759 h 10285411"/>
              <a:gd name="connsiteX1317" fmla="*/ 5285675 w 12633145"/>
              <a:gd name="connsiteY1317" fmla="*/ 8370759 h 10285411"/>
              <a:gd name="connsiteX1318" fmla="*/ 5285675 w 12633145"/>
              <a:gd name="connsiteY1318" fmla="*/ 8386526 h 10285411"/>
              <a:gd name="connsiteX1319" fmla="*/ 5285675 w 12633145"/>
              <a:gd name="connsiteY1319" fmla="*/ 8402294 h 10285411"/>
              <a:gd name="connsiteX1320" fmla="*/ 5269906 w 12633145"/>
              <a:gd name="connsiteY1320" fmla="*/ 8386526 h 10285411"/>
              <a:gd name="connsiteX1321" fmla="*/ 5269906 w 12633145"/>
              <a:gd name="connsiteY1321" fmla="*/ 8378643 h 10285411"/>
              <a:gd name="connsiteX1322" fmla="*/ 5285675 w 12633145"/>
              <a:gd name="connsiteY1322" fmla="*/ 8370759 h 10285411"/>
              <a:gd name="connsiteX1323" fmla="*/ 5222605 w 12633145"/>
              <a:gd name="connsiteY1323" fmla="*/ 8370759 h 10285411"/>
              <a:gd name="connsiteX1324" fmla="*/ 5222605 w 12633145"/>
              <a:gd name="connsiteY1324" fmla="*/ 8386526 h 10285411"/>
              <a:gd name="connsiteX1325" fmla="*/ 5206839 w 12633145"/>
              <a:gd name="connsiteY1325" fmla="*/ 8402294 h 10285411"/>
              <a:gd name="connsiteX1326" fmla="*/ 5206839 w 12633145"/>
              <a:gd name="connsiteY1326" fmla="*/ 8394410 h 10285411"/>
              <a:gd name="connsiteX1327" fmla="*/ 5222605 w 12633145"/>
              <a:gd name="connsiteY1327" fmla="*/ 8370759 h 10285411"/>
              <a:gd name="connsiteX1328" fmla="*/ 6298711 w 12633145"/>
              <a:gd name="connsiteY1328" fmla="*/ 8365834 h 10285411"/>
              <a:gd name="connsiteX1329" fmla="*/ 6310536 w 12633145"/>
              <a:gd name="connsiteY1329" fmla="*/ 8370759 h 10285411"/>
              <a:gd name="connsiteX1330" fmla="*/ 6334186 w 12633145"/>
              <a:gd name="connsiteY1330" fmla="*/ 8402294 h 10285411"/>
              <a:gd name="connsiteX1331" fmla="*/ 6326304 w 12633145"/>
              <a:gd name="connsiteY1331" fmla="*/ 8418060 h 10285411"/>
              <a:gd name="connsiteX1332" fmla="*/ 6342071 w 12633145"/>
              <a:gd name="connsiteY1332" fmla="*/ 8433828 h 10285411"/>
              <a:gd name="connsiteX1333" fmla="*/ 6326304 w 12633145"/>
              <a:gd name="connsiteY1333" fmla="*/ 8433828 h 10285411"/>
              <a:gd name="connsiteX1334" fmla="*/ 6310536 w 12633145"/>
              <a:gd name="connsiteY1334" fmla="*/ 8433828 h 10285411"/>
              <a:gd name="connsiteX1335" fmla="*/ 6310536 w 12633145"/>
              <a:gd name="connsiteY1335" fmla="*/ 8386526 h 10285411"/>
              <a:gd name="connsiteX1336" fmla="*/ 6298711 w 12633145"/>
              <a:gd name="connsiteY1336" fmla="*/ 8365834 h 10285411"/>
              <a:gd name="connsiteX1337" fmla="*/ 6483975 w 12633145"/>
              <a:gd name="connsiteY1337" fmla="*/ 8354993 h 10285411"/>
              <a:gd name="connsiteX1338" fmla="*/ 6499742 w 12633145"/>
              <a:gd name="connsiteY1338" fmla="*/ 8402294 h 10285411"/>
              <a:gd name="connsiteX1339" fmla="*/ 6483975 w 12633145"/>
              <a:gd name="connsiteY1339" fmla="*/ 8449595 h 10285411"/>
              <a:gd name="connsiteX1340" fmla="*/ 6474514 w 12633145"/>
              <a:gd name="connsiteY1340" fmla="*/ 8468515 h 10285411"/>
              <a:gd name="connsiteX1341" fmla="*/ 6472149 w 12633145"/>
              <a:gd name="connsiteY1341" fmla="*/ 8469303 h 10285411"/>
              <a:gd name="connsiteX1342" fmla="*/ 6468207 w 12633145"/>
              <a:gd name="connsiteY1342" fmla="*/ 8481129 h 10285411"/>
              <a:gd name="connsiteX1343" fmla="*/ 6436672 w 12633145"/>
              <a:gd name="connsiteY1343" fmla="*/ 8496896 h 10285411"/>
              <a:gd name="connsiteX1344" fmla="*/ 6436672 w 12633145"/>
              <a:gd name="connsiteY1344" fmla="*/ 8512664 h 10285411"/>
              <a:gd name="connsiteX1345" fmla="*/ 6436672 w 12633145"/>
              <a:gd name="connsiteY1345" fmla="*/ 8528430 h 10285411"/>
              <a:gd name="connsiteX1346" fmla="*/ 6428790 w 12633145"/>
              <a:gd name="connsiteY1346" fmla="*/ 8544198 h 10285411"/>
              <a:gd name="connsiteX1347" fmla="*/ 6420906 w 12633145"/>
              <a:gd name="connsiteY1347" fmla="*/ 8552081 h 10285411"/>
              <a:gd name="connsiteX1348" fmla="*/ 6420906 w 12633145"/>
              <a:gd name="connsiteY1348" fmla="*/ 8591499 h 10285411"/>
              <a:gd name="connsiteX1349" fmla="*/ 6420906 w 12633145"/>
              <a:gd name="connsiteY1349" fmla="*/ 8638800 h 10285411"/>
              <a:gd name="connsiteX1350" fmla="*/ 6428790 w 12633145"/>
              <a:gd name="connsiteY1350" fmla="*/ 8662451 h 10285411"/>
              <a:gd name="connsiteX1351" fmla="*/ 6436672 w 12633145"/>
              <a:gd name="connsiteY1351" fmla="*/ 8670335 h 10285411"/>
              <a:gd name="connsiteX1352" fmla="*/ 6436672 w 12633145"/>
              <a:gd name="connsiteY1352" fmla="*/ 8717636 h 10285411"/>
              <a:gd name="connsiteX1353" fmla="*/ 6405140 w 12633145"/>
              <a:gd name="connsiteY1353" fmla="*/ 8764937 h 10285411"/>
              <a:gd name="connsiteX1354" fmla="*/ 6373605 w 12633145"/>
              <a:gd name="connsiteY1354" fmla="*/ 8796471 h 10285411"/>
              <a:gd name="connsiteX1355" fmla="*/ 6365721 w 12633145"/>
              <a:gd name="connsiteY1355" fmla="*/ 8796471 h 10285411"/>
              <a:gd name="connsiteX1356" fmla="*/ 6357837 w 12633145"/>
              <a:gd name="connsiteY1356" fmla="*/ 8812237 h 10285411"/>
              <a:gd name="connsiteX1357" fmla="*/ 6357837 w 12633145"/>
              <a:gd name="connsiteY1357" fmla="*/ 8828006 h 10285411"/>
              <a:gd name="connsiteX1358" fmla="*/ 6373605 w 12633145"/>
              <a:gd name="connsiteY1358" fmla="*/ 8843772 h 10285411"/>
              <a:gd name="connsiteX1359" fmla="*/ 6373605 w 12633145"/>
              <a:gd name="connsiteY1359" fmla="*/ 8938376 h 10285411"/>
              <a:gd name="connsiteX1360" fmla="*/ 6373605 w 12633145"/>
              <a:gd name="connsiteY1360" fmla="*/ 9001443 h 10285411"/>
              <a:gd name="connsiteX1361" fmla="*/ 6357837 w 12633145"/>
              <a:gd name="connsiteY1361" fmla="*/ 9032978 h 10285411"/>
              <a:gd name="connsiteX1362" fmla="*/ 6342071 w 12633145"/>
              <a:gd name="connsiteY1362" fmla="*/ 9048746 h 10285411"/>
              <a:gd name="connsiteX1363" fmla="*/ 6342071 w 12633145"/>
              <a:gd name="connsiteY1363" fmla="*/ 9080278 h 10285411"/>
              <a:gd name="connsiteX1364" fmla="*/ 6318420 w 12633145"/>
              <a:gd name="connsiteY1364" fmla="*/ 9096047 h 10285411"/>
              <a:gd name="connsiteX1365" fmla="*/ 6279001 w 12633145"/>
              <a:gd name="connsiteY1365" fmla="*/ 9080278 h 10285411"/>
              <a:gd name="connsiteX1366" fmla="*/ 6271119 w 12633145"/>
              <a:gd name="connsiteY1366" fmla="*/ 9064512 h 10285411"/>
              <a:gd name="connsiteX1367" fmla="*/ 6263235 w 12633145"/>
              <a:gd name="connsiteY1367" fmla="*/ 9032978 h 10285411"/>
              <a:gd name="connsiteX1368" fmla="*/ 6247469 w 12633145"/>
              <a:gd name="connsiteY1368" fmla="*/ 8969908 h 10285411"/>
              <a:gd name="connsiteX1369" fmla="*/ 6279001 w 12633145"/>
              <a:gd name="connsiteY1369" fmla="*/ 8804355 h 10285411"/>
              <a:gd name="connsiteX1370" fmla="*/ 6310536 w 12633145"/>
              <a:gd name="connsiteY1370" fmla="*/ 8701869 h 10285411"/>
              <a:gd name="connsiteX1371" fmla="*/ 6279001 w 12633145"/>
              <a:gd name="connsiteY1371" fmla="*/ 8638800 h 10285411"/>
              <a:gd name="connsiteX1372" fmla="*/ 6334186 w 12633145"/>
              <a:gd name="connsiteY1372" fmla="*/ 8575731 h 10285411"/>
              <a:gd name="connsiteX1373" fmla="*/ 6389371 w 12633145"/>
              <a:gd name="connsiteY1373" fmla="*/ 8528430 h 10285411"/>
              <a:gd name="connsiteX1374" fmla="*/ 6381489 w 12633145"/>
              <a:gd name="connsiteY1374" fmla="*/ 8512664 h 10285411"/>
              <a:gd name="connsiteX1375" fmla="*/ 6405140 w 12633145"/>
              <a:gd name="connsiteY1375" fmla="*/ 8481129 h 10285411"/>
              <a:gd name="connsiteX1376" fmla="*/ 6420906 w 12633145"/>
              <a:gd name="connsiteY1376" fmla="*/ 8418060 h 10285411"/>
              <a:gd name="connsiteX1377" fmla="*/ 6436672 w 12633145"/>
              <a:gd name="connsiteY1377" fmla="*/ 8386526 h 10285411"/>
              <a:gd name="connsiteX1378" fmla="*/ 4536737 w 12633145"/>
              <a:gd name="connsiteY1378" fmla="*/ 8354993 h 10285411"/>
              <a:gd name="connsiteX1379" fmla="*/ 4528853 w 12633145"/>
              <a:gd name="connsiteY1379" fmla="*/ 8370759 h 10285411"/>
              <a:gd name="connsiteX1380" fmla="*/ 4544621 w 12633145"/>
              <a:gd name="connsiteY1380" fmla="*/ 8354993 h 10285411"/>
              <a:gd name="connsiteX1381" fmla="*/ 4536737 w 12633145"/>
              <a:gd name="connsiteY1381" fmla="*/ 8354993 h 10285411"/>
              <a:gd name="connsiteX1382" fmla="*/ 2092835 w 12633145"/>
              <a:gd name="connsiteY1382" fmla="*/ 8354993 h 10285411"/>
              <a:gd name="connsiteX1383" fmla="*/ 2084950 w 12633145"/>
              <a:gd name="connsiteY1383" fmla="*/ 8370759 h 10285411"/>
              <a:gd name="connsiteX1384" fmla="*/ 2069184 w 12633145"/>
              <a:gd name="connsiteY1384" fmla="*/ 8402294 h 10285411"/>
              <a:gd name="connsiteX1385" fmla="*/ 2069184 w 12633145"/>
              <a:gd name="connsiteY1385" fmla="*/ 8418060 h 10285411"/>
              <a:gd name="connsiteX1386" fmla="*/ 2053418 w 12633145"/>
              <a:gd name="connsiteY1386" fmla="*/ 8481129 h 10285411"/>
              <a:gd name="connsiteX1387" fmla="*/ 2069184 w 12633145"/>
              <a:gd name="connsiteY1387" fmla="*/ 8465361 h 10285411"/>
              <a:gd name="connsiteX1388" fmla="*/ 2077069 w 12633145"/>
              <a:gd name="connsiteY1388" fmla="*/ 8441710 h 10285411"/>
              <a:gd name="connsiteX1389" fmla="*/ 2084950 w 12633145"/>
              <a:gd name="connsiteY1389" fmla="*/ 8418060 h 10285411"/>
              <a:gd name="connsiteX1390" fmla="*/ 2084950 w 12633145"/>
              <a:gd name="connsiteY1390" fmla="*/ 8402294 h 10285411"/>
              <a:gd name="connsiteX1391" fmla="*/ 2100719 w 12633145"/>
              <a:gd name="connsiteY1391" fmla="*/ 8418060 h 10285411"/>
              <a:gd name="connsiteX1392" fmla="*/ 2100719 w 12633145"/>
              <a:gd name="connsiteY1392" fmla="*/ 8433828 h 10285411"/>
              <a:gd name="connsiteX1393" fmla="*/ 2116486 w 12633145"/>
              <a:gd name="connsiteY1393" fmla="*/ 8433828 h 10285411"/>
              <a:gd name="connsiteX1394" fmla="*/ 2132254 w 12633145"/>
              <a:gd name="connsiteY1394" fmla="*/ 8425944 h 10285411"/>
              <a:gd name="connsiteX1395" fmla="*/ 2116486 w 12633145"/>
              <a:gd name="connsiteY1395" fmla="*/ 8418060 h 10285411"/>
              <a:gd name="connsiteX1396" fmla="*/ 2092835 w 12633145"/>
              <a:gd name="connsiteY1396" fmla="*/ 8378643 h 10285411"/>
              <a:gd name="connsiteX1397" fmla="*/ 2092835 w 12633145"/>
              <a:gd name="connsiteY1397" fmla="*/ 8354993 h 10285411"/>
              <a:gd name="connsiteX1398" fmla="*/ 6357837 w 12633145"/>
              <a:gd name="connsiteY1398" fmla="*/ 8339226 h 10285411"/>
              <a:gd name="connsiteX1399" fmla="*/ 6357837 w 12633145"/>
              <a:gd name="connsiteY1399" fmla="*/ 8354993 h 10285411"/>
              <a:gd name="connsiteX1400" fmla="*/ 6342071 w 12633145"/>
              <a:gd name="connsiteY1400" fmla="*/ 8354993 h 10285411"/>
              <a:gd name="connsiteX1401" fmla="*/ 6200166 w 12633145"/>
              <a:gd name="connsiteY1401" fmla="*/ 8339226 h 10285411"/>
              <a:gd name="connsiteX1402" fmla="*/ 6200166 w 12633145"/>
              <a:gd name="connsiteY1402" fmla="*/ 8354993 h 10285411"/>
              <a:gd name="connsiteX1403" fmla="*/ 6215934 w 12633145"/>
              <a:gd name="connsiteY1403" fmla="*/ 8339226 h 10285411"/>
              <a:gd name="connsiteX1404" fmla="*/ 2187439 w 12633145"/>
              <a:gd name="connsiteY1404" fmla="*/ 8339226 h 10285411"/>
              <a:gd name="connsiteX1405" fmla="*/ 2163786 w 12633145"/>
              <a:gd name="connsiteY1405" fmla="*/ 8354993 h 10285411"/>
              <a:gd name="connsiteX1406" fmla="*/ 2148020 w 12633145"/>
              <a:gd name="connsiteY1406" fmla="*/ 8402294 h 10285411"/>
              <a:gd name="connsiteX1407" fmla="*/ 2148020 w 12633145"/>
              <a:gd name="connsiteY1407" fmla="*/ 8418060 h 10285411"/>
              <a:gd name="connsiteX1408" fmla="*/ 2163786 w 12633145"/>
              <a:gd name="connsiteY1408" fmla="*/ 8402294 h 10285411"/>
              <a:gd name="connsiteX1409" fmla="*/ 2179555 w 12633145"/>
              <a:gd name="connsiteY1409" fmla="*/ 8386526 h 10285411"/>
              <a:gd name="connsiteX1410" fmla="*/ 2195321 w 12633145"/>
              <a:gd name="connsiteY1410" fmla="*/ 8354993 h 10285411"/>
              <a:gd name="connsiteX1411" fmla="*/ 2187439 w 12633145"/>
              <a:gd name="connsiteY1411" fmla="*/ 8339226 h 10285411"/>
              <a:gd name="connsiteX1412" fmla="*/ 1391200 w 12633145"/>
              <a:gd name="connsiteY1412" fmla="*/ 8339226 h 10285411"/>
              <a:gd name="connsiteX1413" fmla="*/ 1383316 w 12633145"/>
              <a:gd name="connsiteY1413" fmla="*/ 8354993 h 10285411"/>
              <a:gd name="connsiteX1414" fmla="*/ 1375431 w 12633145"/>
              <a:gd name="connsiteY1414" fmla="*/ 8362876 h 10285411"/>
              <a:gd name="connsiteX1415" fmla="*/ 1383316 w 12633145"/>
              <a:gd name="connsiteY1415" fmla="*/ 8370759 h 10285411"/>
              <a:gd name="connsiteX1416" fmla="*/ 1406966 w 12633145"/>
              <a:gd name="connsiteY1416" fmla="*/ 8362876 h 10285411"/>
              <a:gd name="connsiteX1417" fmla="*/ 1422734 w 12633145"/>
              <a:gd name="connsiteY1417" fmla="*/ 8339226 h 10285411"/>
              <a:gd name="connsiteX1418" fmla="*/ 6972754 w 12633145"/>
              <a:gd name="connsiteY1418" fmla="*/ 8323459 h 10285411"/>
              <a:gd name="connsiteX1419" fmla="*/ 6956988 w 12633145"/>
              <a:gd name="connsiteY1419" fmla="*/ 8370759 h 10285411"/>
              <a:gd name="connsiteX1420" fmla="*/ 6941220 w 12633145"/>
              <a:gd name="connsiteY1420" fmla="*/ 8386526 h 10285411"/>
              <a:gd name="connsiteX1421" fmla="*/ 6956988 w 12633145"/>
              <a:gd name="connsiteY1421" fmla="*/ 8354993 h 10285411"/>
              <a:gd name="connsiteX1422" fmla="*/ 6972754 w 12633145"/>
              <a:gd name="connsiteY1422" fmla="*/ 8323459 h 10285411"/>
              <a:gd name="connsiteX1423" fmla="*/ 1927279 w 12633145"/>
              <a:gd name="connsiteY1423" fmla="*/ 8323459 h 10285411"/>
              <a:gd name="connsiteX1424" fmla="*/ 1927279 w 12633145"/>
              <a:gd name="connsiteY1424" fmla="*/ 8339226 h 10285411"/>
              <a:gd name="connsiteX1425" fmla="*/ 1911513 w 12633145"/>
              <a:gd name="connsiteY1425" fmla="*/ 8354993 h 10285411"/>
              <a:gd name="connsiteX1426" fmla="*/ 1911513 w 12633145"/>
              <a:gd name="connsiteY1426" fmla="*/ 8339226 h 10285411"/>
              <a:gd name="connsiteX1427" fmla="*/ 1927279 w 12633145"/>
              <a:gd name="connsiteY1427" fmla="*/ 8323459 h 10285411"/>
              <a:gd name="connsiteX1428" fmla="*/ 6342071 w 12633145"/>
              <a:gd name="connsiteY1428" fmla="*/ 8291925 h 10285411"/>
              <a:gd name="connsiteX1429" fmla="*/ 6373605 w 12633145"/>
              <a:gd name="connsiteY1429" fmla="*/ 8291925 h 10285411"/>
              <a:gd name="connsiteX1430" fmla="*/ 6373605 w 12633145"/>
              <a:gd name="connsiteY1430" fmla="*/ 8307691 h 10285411"/>
              <a:gd name="connsiteX1431" fmla="*/ 6349954 w 12633145"/>
              <a:gd name="connsiteY1431" fmla="*/ 8323459 h 10285411"/>
              <a:gd name="connsiteX1432" fmla="*/ 6326304 w 12633145"/>
              <a:gd name="connsiteY1432" fmla="*/ 8323459 h 10285411"/>
              <a:gd name="connsiteX1433" fmla="*/ 1722308 w 12633145"/>
              <a:gd name="connsiteY1433" fmla="*/ 8291925 h 10285411"/>
              <a:gd name="connsiteX1434" fmla="*/ 1722308 w 12633145"/>
              <a:gd name="connsiteY1434" fmla="*/ 8307691 h 10285411"/>
              <a:gd name="connsiteX1435" fmla="*/ 1738076 w 12633145"/>
              <a:gd name="connsiteY1435" fmla="*/ 8291925 h 10285411"/>
              <a:gd name="connsiteX1436" fmla="*/ 6104579 w 12633145"/>
              <a:gd name="connsiteY1436" fmla="*/ 8271229 h 10285411"/>
              <a:gd name="connsiteX1437" fmla="*/ 6089798 w 12633145"/>
              <a:gd name="connsiteY1437" fmla="*/ 8291925 h 10285411"/>
              <a:gd name="connsiteX1438" fmla="*/ 6074030 w 12633145"/>
              <a:gd name="connsiteY1438" fmla="*/ 8315575 h 10285411"/>
              <a:gd name="connsiteX1439" fmla="*/ 6089798 w 12633145"/>
              <a:gd name="connsiteY1439" fmla="*/ 8323459 h 10285411"/>
              <a:gd name="connsiteX1440" fmla="*/ 6121330 w 12633145"/>
              <a:gd name="connsiteY1440" fmla="*/ 8307691 h 10285411"/>
              <a:gd name="connsiteX1441" fmla="*/ 6105564 w 12633145"/>
              <a:gd name="connsiteY1441" fmla="*/ 8276158 h 10285411"/>
              <a:gd name="connsiteX1442" fmla="*/ 6104579 w 12633145"/>
              <a:gd name="connsiteY1442" fmla="*/ 8271229 h 10285411"/>
              <a:gd name="connsiteX1443" fmla="*/ 7209261 w 12633145"/>
              <a:gd name="connsiteY1443" fmla="*/ 8244624 h 10285411"/>
              <a:gd name="connsiteX1444" fmla="*/ 7209261 w 12633145"/>
              <a:gd name="connsiteY1444" fmla="*/ 8260390 h 10285411"/>
              <a:gd name="connsiteX1445" fmla="*/ 7201377 w 12633145"/>
              <a:gd name="connsiteY1445" fmla="*/ 8260390 h 10285411"/>
              <a:gd name="connsiteX1446" fmla="*/ 7193495 w 12633145"/>
              <a:gd name="connsiteY1446" fmla="*/ 8252506 h 10285411"/>
              <a:gd name="connsiteX1447" fmla="*/ 7209261 w 12633145"/>
              <a:gd name="connsiteY1447" fmla="*/ 8244624 h 10285411"/>
              <a:gd name="connsiteX1448" fmla="*/ 1958815 w 12633145"/>
              <a:gd name="connsiteY1448" fmla="*/ 8213089 h 10285411"/>
              <a:gd name="connsiteX1449" fmla="*/ 1958815 w 12633145"/>
              <a:gd name="connsiteY1449" fmla="*/ 8228856 h 10285411"/>
              <a:gd name="connsiteX1450" fmla="*/ 1974582 w 12633145"/>
              <a:gd name="connsiteY1450" fmla="*/ 8228856 h 10285411"/>
              <a:gd name="connsiteX1451" fmla="*/ 1958815 w 12633145"/>
              <a:gd name="connsiteY1451" fmla="*/ 8213089 h 10285411"/>
              <a:gd name="connsiteX1452" fmla="*/ 7442810 w 12633145"/>
              <a:gd name="connsiteY1452" fmla="*/ 8210133 h 10285411"/>
              <a:gd name="connsiteX1453" fmla="*/ 7445766 w 12633145"/>
              <a:gd name="connsiteY1453" fmla="*/ 8213089 h 10285411"/>
              <a:gd name="connsiteX1454" fmla="*/ 7430000 w 12633145"/>
              <a:gd name="connsiteY1454" fmla="*/ 8260390 h 10285411"/>
              <a:gd name="connsiteX1455" fmla="*/ 7422116 w 12633145"/>
              <a:gd name="connsiteY1455" fmla="*/ 8276158 h 10285411"/>
              <a:gd name="connsiteX1456" fmla="*/ 7414232 w 12633145"/>
              <a:gd name="connsiteY1456" fmla="*/ 8299809 h 10285411"/>
              <a:gd name="connsiteX1457" fmla="*/ 7414232 w 12633145"/>
              <a:gd name="connsiteY1457" fmla="*/ 8323459 h 10285411"/>
              <a:gd name="connsiteX1458" fmla="*/ 7398465 w 12633145"/>
              <a:gd name="connsiteY1458" fmla="*/ 8354993 h 10285411"/>
              <a:gd name="connsiteX1459" fmla="*/ 7398465 w 12633145"/>
              <a:gd name="connsiteY1459" fmla="*/ 8370759 h 10285411"/>
              <a:gd name="connsiteX1460" fmla="*/ 7382699 w 12633145"/>
              <a:gd name="connsiteY1460" fmla="*/ 8362876 h 10285411"/>
              <a:gd name="connsiteX1461" fmla="*/ 7382699 w 12633145"/>
              <a:gd name="connsiteY1461" fmla="*/ 8386526 h 10285411"/>
              <a:gd name="connsiteX1462" fmla="*/ 7366931 w 12633145"/>
              <a:gd name="connsiteY1462" fmla="*/ 8394410 h 10285411"/>
              <a:gd name="connsiteX1463" fmla="*/ 7351164 w 12633145"/>
              <a:gd name="connsiteY1463" fmla="*/ 8402294 h 10285411"/>
              <a:gd name="connsiteX1464" fmla="*/ 7366931 w 12633145"/>
              <a:gd name="connsiteY1464" fmla="*/ 8370759 h 10285411"/>
              <a:gd name="connsiteX1465" fmla="*/ 7366931 w 12633145"/>
              <a:gd name="connsiteY1465" fmla="*/ 8354993 h 10285411"/>
              <a:gd name="connsiteX1466" fmla="*/ 7366931 w 12633145"/>
              <a:gd name="connsiteY1466" fmla="*/ 8323459 h 10285411"/>
              <a:gd name="connsiteX1467" fmla="*/ 7398465 w 12633145"/>
              <a:gd name="connsiteY1467" fmla="*/ 8260390 h 10285411"/>
              <a:gd name="connsiteX1468" fmla="*/ 7442810 w 12633145"/>
              <a:gd name="connsiteY1468" fmla="*/ 8210133 h 10285411"/>
              <a:gd name="connsiteX1469" fmla="*/ 5238372 w 12633145"/>
              <a:gd name="connsiteY1469" fmla="*/ 8197323 h 10285411"/>
              <a:gd name="connsiteX1470" fmla="*/ 5254140 w 12633145"/>
              <a:gd name="connsiteY1470" fmla="*/ 8197323 h 10285411"/>
              <a:gd name="connsiteX1471" fmla="*/ 5254140 w 12633145"/>
              <a:gd name="connsiteY1471" fmla="*/ 8213089 h 10285411"/>
              <a:gd name="connsiteX1472" fmla="*/ 4197744 w 12633145"/>
              <a:gd name="connsiteY1472" fmla="*/ 8181555 h 10285411"/>
              <a:gd name="connsiteX1473" fmla="*/ 4189860 w 12633145"/>
              <a:gd name="connsiteY1473" fmla="*/ 8197323 h 10285411"/>
              <a:gd name="connsiteX1474" fmla="*/ 4181976 w 12633145"/>
              <a:gd name="connsiteY1474" fmla="*/ 8213089 h 10285411"/>
              <a:gd name="connsiteX1475" fmla="*/ 4197744 w 12633145"/>
              <a:gd name="connsiteY1475" fmla="*/ 8213089 h 10285411"/>
              <a:gd name="connsiteX1476" fmla="*/ 1524235 w 12633145"/>
              <a:gd name="connsiteY1476" fmla="*/ 8177614 h 10285411"/>
              <a:gd name="connsiteX1477" fmla="*/ 1517336 w 12633145"/>
              <a:gd name="connsiteY1477" fmla="*/ 8181555 h 10285411"/>
              <a:gd name="connsiteX1478" fmla="*/ 1517336 w 12633145"/>
              <a:gd name="connsiteY1478" fmla="*/ 8228856 h 10285411"/>
              <a:gd name="connsiteX1479" fmla="*/ 1533102 w 12633145"/>
              <a:gd name="connsiteY1479" fmla="*/ 8213089 h 10285411"/>
              <a:gd name="connsiteX1480" fmla="*/ 1524235 w 12633145"/>
              <a:gd name="connsiteY1480" fmla="*/ 8177614 h 10285411"/>
              <a:gd name="connsiteX1481" fmla="*/ 5301441 w 12633145"/>
              <a:gd name="connsiteY1481" fmla="*/ 8165787 h 10285411"/>
              <a:gd name="connsiteX1482" fmla="*/ 5301441 w 12633145"/>
              <a:gd name="connsiteY1482" fmla="*/ 8228856 h 10285411"/>
              <a:gd name="connsiteX1483" fmla="*/ 5269906 w 12633145"/>
              <a:gd name="connsiteY1483" fmla="*/ 8276158 h 10285411"/>
              <a:gd name="connsiteX1484" fmla="*/ 5254140 w 12633145"/>
              <a:gd name="connsiteY1484" fmla="*/ 8276158 h 10285411"/>
              <a:gd name="connsiteX1485" fmla="*/ 7256562 w 12633145"/>
              <a:gd name="connsiteY1485" fmla="*/ 8150020 h 10285411"/>
              <a:gd name="connsiteX1486" fmla="*/ 7240795 w 12633145"/>
              <a:gd name="connsiteY1486" fmla="*/ 8189439 h 10285411"/>
              <a:gd name="connsiteX1487" fmla="*/ 7209261 w 12633145"/>
              <a:gd name="connsiteY1487" fmla="*/ 8228856 h 10285411"/>
              <a:gd name="connsiteX1488" fmla="*/ 7225029 w 12633145"/>
              <a:gd name="connsiteY1488" fmla="*/ 8181555 h 10285411"/>
              <a:gd name="connsiteX1489" fmla="*/ 6436672 w 12633145"/>
              <a:gd name="connsiteY1489" fmla="*/ 8150020 h 10285411"/>
              <a:gd name="connsiteX1490" fmla="*/ 6452441 w 12633145"/>
              <a:gd name="connsiteY1490" fmla="*/ 8157903 h 10285411"/>
              <a:gd name="connsiteX1491" fmla="*/ 6452441 w 12633145"/>
              <a:gd name="connsiteY1491" fmla="*/ 8165787 h 10285411"/>
              <a:gd name="connsiteX1492" fmla="*/ 1544927 w 12633145"/>
              <a:gd name="connsiteY1492" fmla="*/ 8140165 h 10285411"/>
              <a:gd name="connsiteX1493" fmla="*/ 1540987 w 12633145"/>
              <a:gd name="connsiteY1493" fmla="*/ 8142138 h 10285411"/>
              <a:gd name="connsiteX1494" fmla="*/ 1533102 w 12633145"/>
              <a:gd name="connsiteY1494" fmla="*/ 8165787 h 10285411"/>
              <a:gd name="connsiteX1495" fmla="*/ 1533102 w 12633145"/>
              <a:gd name="connsiteY1495" fmla="*/ 8181555 h 10285411"/>
              <a:gd name="connsiteX1496" fmla="*/ 1548871 w 12633145"/>
              <a:gd name="connsiteY1496" fmla="*/ 8181555 h 10285411"/>
              <a:gd name="connsiteX1497" fmla="*/ 1580405 w 12633145"/>
              <a:gd name="connsiteY1497" fmla="*/ 8165787 h 10285411"/>
              <a:gd name="connsiteX1498" fmla="*/ 1596171 w 12633145"/>
              <a:gd name="connsiteY1498" fmla="*/ 8157903 h 10285411"/>
              <a:gd name="connsiteX1499" fmla="*/ 1580405 w 12633145"/>
              <a:gd name="connsiteY1499" fmla="*/ 8142138 h 10285411"/>
              <a:gd name="connsiteX1500" fmla="*/ 1564637 w 12633145"/>
              <a:gd name="connsiteY1500" fmla="*/ 8150020 h 10285411"/>
              <a:gd name="connsiteX1501" fmla="*/ 1548871 w 12633145"/>
              <a:gd name="connsiteY1501" fmla="*/ 8165787 h 10285411"/>
              <a:gd name="connsiteX1502" fmla="*/ 1540987 w 12633145"/>
              <a:gd name="connsiteY1502" fmla="*/ 8150020 h 10285411"/>
              <a:gd name="connsiteX1503" fmla="*/ 1544927 w 12633145"/>
              <a:gd name="connsiteY1503" fmla="*/ 8140165 h 10285411"/>
              <a:gd name="connsiteX1504" fmla="*/ 5238372 w 12633145"/>
              <a:gd name="connsiteY1504" fmla="*/ 8086952 h 10285411"/>
              <a:gd name="connsiteX1505" fmla="*/ 5238372 w 12633145"/>
              <a:gd name="connsiteY1505" fmla="*/ 8102719 h 10285411"/>
              <a:gd name="connsiteX1506" fmla="*/ 5230490 w 12633145"/>
              <a:gd name="connsiteY1506" fmla="*/ 8094835 h 10285411"/>
              <a:gd name="connsiteX1507" fmla="*/ 5238372 w 12633145"/>
              <a:gd name="connsiteY1507" fmla="*/ 8086952 h 10285411"/>
              <a:gd name="connsiteX1508" fmla="*/ 1533102 w 12633145"/>
              <a:gd name="connsiteY1508" fmla="*/ 8071185 h 10285411"/>
              <a:gd name="connsiteX1509" fmla="*/ 1517336 w 12633145"/>
              <a:gd name="connsiteY1509" fmla="*/ 8086952 h 10285411"/>
              <a:gd name="connsiteX1510" fmla="*/ 1509452 w 12633145"/>
              <a:gd name="connsiteY1510" fmla="*/ 8102719 h 10285411"/>
              <a:gd name="connsiteX1511" fmla="*/ 1509452 w 12633145"/>
              <a:gd name="connsiteY1511" fmla="*/ 8118488 h 10285411"/>
              <a:gd name="connsiteX1512" fmla="*/ 1485802 w 12633145"/>
              <a:gd name="connsiteY1512" fmla="*/ 8134253 h 10285411"/>
              <a:gd name="connsiteX1513" fmla="*/ 1485802 w 12633145"/>
              <a:gd name="connsiteY1513" fmla="*/ 8150020 h 10285411"/>
              <a:gd name="connsiteX1514" fmla="*/ 1548871 w 12633145"/>
              <a:gd name="connsiteY1514" fmla="*/ 8134253 h 10285411"/>
              <a:gd name="connsiteX1515" fmla="*/ 1580405 w 12633145"/>
              <a:gd name="connsiteY1515" fmla="*/ 8071185 h 10285411"/>
              <a:gd name="connsiteX1516" fmla="*/ 1564637 w 12633145"/>
              <a:gd name="connsiteY1516" fmla="*/ 8086952 h 10285411"/>
              <a:gd name="connsiteX1517" fmla="*/ 1548871 w 12633145"/>
              <a:gd name="connsiteY1517" fmla="*/ 8102719 h 10285411"/>
              <a:gd name="connsiteX1518" fmla="*/ 1533102 w 12633145"/>
              <a:gd name="connsiteY1518" fmla="*/ 8102719 h 10285411"/>
              <a:gd name="connsiteX1519" fmla="*/ 5332976 w 12633145"/>
              <a:gd name="connsiteY1519" fmla="*/ 8055418 h 10285411"/>
              <a:gd name="connsiteX1520" fmla="*/ 5348742 w 12633145"/>
              <a:gd name="connsiteY1520" fmla="*/ 8055418 h 10285411"/>
              <a:gd name="connsiteX1521" fmla="*/ 5364510 w 12633145"/>
              <a:gd name="connsiteY1521" fmla="*/ 8086952 h 10285411"/>
              <a:gd name="connsiteX1522" fmla="*/ 5348742 w 12633145"/>
              <a:gd name="connsiteY1522" fmla="*/ 8102719 h 10285411"/>
              <a:gd name="connsiteX1523" fmla="*/ 5332976 w 12633145"/>
              <a:gd name="connsiteY1523" fmla="*/ 8118488 h 10285411"/>
              <a:gd name="connsiteX1524" fmla="*/ 5317209 w 12633145"/>
              <a:gd name="connsiteY1524" fmla="*/ 8150020 h 10285411"/>
              <a:gd name="connsiteX1525" fmla="*/ 5317209 w 12633145"/>
              <a:gd name="connsiteY1525" fmla="*/ 8118488 h 10285411"/>
              <a:gd name="connsiteX1526" fmla="*/ 5332976 w 12633145"/>
              <a:gd name="connsiteY1526" fmla="*/ 8086952 h 10285411"/>
              <a:gd name="connsiteX1527" fmla="*/ 5325091 w 12633145"/>
              <a:gd name="connsiteY1527" fmla="*/ 8071185 h 10285411"/>
              <a:gd name="connsiteX1528" fmla="*/ 5332976 w 12633145"/>
              <a:gd name="connsiteY1528" fmla="*/ 8055418 h 10285411"/>
              <a:gd name="connsiteX1529" fmla="*/ 4276580 w 12633145"/>
              <a:gd name="connsiteY1529" fmla="*/ 8055418 h 10285411"/>
              <a:gd name="connsiteX1530" fmla="*/ 4276580 w 12633145"/>
              <a:gd name="connsiteY1530" fmla="*/ 8071185 h 10285411"/>
              <a:gd name="connsiteX1531" fmla="*/ 4292346 w 12633145"/>
              <a:gd name="connsiteY1531" fmla="*/ 8063302 h 10285411"/>
              <a:gd name="connsiteX1532" fmla="*/ 4292346 w 12633145"/>
              <a:gd name="connsiteY1532" fmla="*/ 8055418 h 10285411"/>
              <a:gd name="connsiteX1533" fmla="*/ 4276580 w 12633145"/>
              <a:gd name="connsiteY1533" fmla="*/ 8055418 h 10285411"/>
              <a:gd name="connsiteX1534" fmla="*/ 1540987 w 12633145"/>
              <a:gd name="connsiteY1534" fmla="*/ 8055418 h 10285411"/>
              <a:gd name="connsiteX1535" fmla="*/ 1540987 w 12633145"/>
              <a:gd name="connsiteY1535" fmla="*/ 8063302 h 10285411"/>
              <a:gd name="connsiteX1536" fmla="*/ 1548871 w 12633145"/>
              <a:gd name="connsiteY1536" fmla="*/ 8071185 h 10285411"/>
              <a:gd name="connsiteX1537" fmla="*/ 1540987 w 12633145"/>
              <a:gd name="connsiteY1537" fmla="*/ 8055418 h 10285411"/>
              <a:gd name="connsiteX1538" fmla="*/ 7398465 w 12633145"/>
              <a:gd name="connsiteY1538" fmla="*/ 8039652 h 10285411"/>
              <a:gd name="connsiteX1539" fmla="*/ 7382699 w 12633145"/>
              <a:gd name="connsiteY1539" fmla="*/ 8071185 h 10285411"/>
              <a:gd name="connsiteX1540" fmla="*/ 7366931 w 12633145"/>
              <a:gd name="connsiteY1540" fmla="*/ 8086952 h 10285411"/>
              <a:gd name="connsiteX1541" fmla="*/ 6452441 w 12633145"/>
              <a:gd name="connsiteY1541" fmla="*/ 8039652 h 10285411"/>
              <a:gd name="connsiteX1542" fmla="*/ 6420906 w 12633145"/>
              <a:gd name="connsiteY1542" fmla="*/ 8118488 h 10285411"/>
              <a:gd name="connsiteX1543" fmla="*/ 6420906 w 12633145"/>
              <a:gd name="connsiteY1543" fmla="*/ 8086952 h 10285411"/>
              <a:gd name="connsiteX1544" fmla="*/ 6389371 w 12633145"/>
              <a:gd name="connsiteY1544" fmla="*/ 8086952 h 10285411"/>
              <a:gd name="connsiteX1545" fmla="*/ 6397256 w 12633145"/>
              <a:gd name="connsiteY1545" fmla="*/ 8079069 h 10285411"/>
              <a:gd name="connsiteX1546" fmla="*/ 6420906 w 12633145"/>
              <a:gd name="connsiteY1546" fmla="*/ 8071185 h 10285411"/>
              <a:gd name="connsiteX1547" fmla="*/ 6436672 w 12633145"/>
              <a:gd name="connsiteY1547" fmla="*/ 8055418 h 10285411"/>
              <a:gd name="connsiteX1548" fmla="*/ 7524602 w 12633145"/>
              <a:gd name="connsiteY1548" fmla="*/ 8008117 h 10285411"/>
              <a:gd name="connsiteX1549" fmla="*/ 7524602 w 12633145"/>
              <a:gd name="connsiteY1549" fmla="*/ 8055418 h 10285411"/>
              <a:gd name="connsiteX1550" fmla="*/ 7508835 w 12633145"/>
              <a:gd name="connsiteY1550" fmla="*/ 8071185 h 10285411"/>
              <a:gd name="connsiteX1551" fmla="*/ 7493067 w 12633145"/>
              <a:gd name="connsiteY1551" fmla="*/ 8055418 h 10285411"/>
              <a:gd name="connsiteX1552" fmla="*/ 7493067 w 12633145"/>
              <a:gd name="connsiteY1552" fmla="*/ 8071185 h 10285411"/>
              <a:gd name="connsiteX1553" fmla="*/ 7485185 w 12633145"/>
              <a:gd name="connsiteY1553" fmla="*/ 8086952 h 10285411"/>
              <a:gd name="connsiteX1554" fmla="*/ 7461535 w 12633145"/>
              <a:gd name="connsiteY1554" fmla="*/ 8102719 h 10285411"/>
              <a:gd name="connsiteX1555" fmla="*/ 7430000 w 12633145"/>
              <a:gd name="connsiteY1555" fmla="*/ 8165787 h 10285411"/>
              <a:gd name="connsiteX1556" fmla="*/ 7382699 w 12633145"/>
              <a:gd name="connsiteY1556" fmla="*/ 8213089 h 10285411"/>
              <a:gd name="connsiteX1557" fmla="*/ 7414232 w 12633145"/>
              <a:gd name="connsiteY1557" fmla="*/ 8150020 h 10285411"/>
              <a:gd name="connsiteX1558" fmla="*/ 7422116 w 12633145"/>
              <a:gd name="connsiteY1558" fmla="*/ 8134253 h 10285411"/>
              <a:gd name="connsiteX1559" fmla="*/ 7430000 w 12633145"/>
              <a:gd name="connsiteY1559" fmla="*/ 8102719 h 10285411"/>
              <a:gd name="connsiteX1560" fmla="*/ 7461535 w 12633145"/>
              <a:gd name="connsiteY1560" fmla="*/ 8071185 h 10285411"/>
              <a:gd name="connsiteX1561" fmla="*/ 7469417 w 12633145"/>
              <a:gd name="connsiteY1561" fmla="*/ 8071185 h 10285411"/>
              <a:gd name="connsiteX1562" fmla="*/ 7508835 w 12633145"/>
              <a:gd name="connsiteY1562" fmla="*/ 8023884 h 10285411"/>
              <a:gd name="connsiteX1563" fmla="*/ 6389371 w 12633145"/>
              <a:gd name="connsiteY1563" fmla="*/ 8008117 h 10285411"/>
              <a:gd name="connsiteX1564" fmla="*/ 6357837 w 12633145"/>
              <a:gd name="connsiteY1564" fmla="*/ 8039652 h 10285411"/>
              <a:gd name="connsiteX1565" fmla="*/ 6326304 w 12633145"/>
              <a:gd name="connsiteY1565" fmla="*/ 8071185 h 10285411"/>
              <a:gd name="connsiteX1566" fmla="*/ 6342071 w 12633145"/>
              <a:gd name="connsiteY1566" fmla="*/ 8039652 h 10285411"/>
              <a:gd name="connsiteX1567" fmla="*/ 6342071 w 12633145"/>
              <a:gd name="connsiteY1567" fmla="*/ 8023884 h 10285411"/>
              <a:gd name="connsiteX1568" fmla="*/ 6326304 w 12633145"/>
              <a:gd name="connsiteY1568" fmla="*/ 8023884 h 10285411"/>
              <a:gd name="connsiteX1569" fmla="*/ 1690773 w 12633145"/>
              <a:gd name="connsiteY1569" fmla="*/ 8008117 h 10285411"/>
              <a:gd name="connsiteX1570" fmla="*/ 1675007 w 12633145"/>
              <a:gd name="connsiteY1570" fmla="*/ 8023884 h 10285411"/>
              <a:gd name="connsiteX1571" fmla="*/ 1667123 w 12633145"/>
              <a:gd name="connsiteY1571" fmla="*/ 8031768 h 10285411"/>
              <a:gd name="connsiteX1572" fmla="*/ 1659241 w 12633145"/>
              <a:gd name="connsiteY1572" fmla="*/ 8055418 h 10285411"/>
              <a:gd name="connsiteX1573" fmla="*/ 1627706 w 12633145"/>
              <a:gd name="connsiteY1573" fmla="*/ 8165787 h 10285411"/>
              <a:gd name="connsiteX1574" fmla="*/ 1627706 w 12633145"/>
              <a:gd name="connsiteY1574" fmla="*/ 8197323 h 10285411"/>
              <a:gd name="connsiteX1575" fmla="*/ 1643473 w 12633145"/>
              <a:gd name="connsiteY1575" fmla="*/ 8197323 h 10285411"/>
              <a:gd name="connsiteX1576" fmla="*/ 1643473 w 12633145"/>
              <a:gd name="connsiteY1576" fmla="*/ 8213089 h 10285411"/>
              <a:gd name="connsiteX1577" fmla="*/ 1659241 w 12633145"/>
              <a:gd name="connsiteY1577" fmla="*/ 8197323 h 10285411"/>
              <a:gd name="connsiteX1578" fmla="*/ 1659241 w 12633145"/>
              <a:gd name="connsiteY1578" fmla="*/ 8181555 h 10285411"/>
              <a:gd name="connsiteX1579" fmla="*/ 1682892 w 12633145"/>
              <a:gd name="connsiteY1579" fmla="*/ 8165787 h 10285411"/>
              <a:gd name="connsiteX1580" fmla="*/ 1690773 w 12633145"/>
              <a:gd name="connsiteY1580" fmla="*/ 8150020 h 10285411"/>
              <a:gd name="connsiteX1581" fmla="*/ 1706542 w 12633145"/>
              <a:gd name="connsiteY1581" fmla="*/ 8134253 h 10285411"/>
              <a:gd name="connsiteX1582" fmla="*/ 1722308 w 12633145"/>
              <a:gd name="connsiteY1582" fmla="*/ 8102719 h 10285411"/>
              <a:gd name="connsiteX1583" fmla="*/ 1745958 w 12633145"/>
              <a:gd name="connsiteY1583" fmla="*/ 8094835 h 10285411"/>
              <a:gd name="connsiteX1584" fmla="*/ 1753842 w 12633145"/>
              <a:gd name="connsiteY1584" fmla="*/ 8086952 h 10285411"/>
              <a:gd name="connsiteX1585" fmla="*/ 1769611 w 12633145"/>
              <a:gd name="connsiteY1585" fmla="*/ 8079069 h 10285411"/>
              <a:gd name="connsiteX1586" fmla="*/ 1753842 w 12633145"/>
              <a:gd name="connsiteY1586" fmla="*/ 8071185 h 10285411"/>
              <a:gd name="connsiteX1587" fmla="*/ 1745958 w 12633145"/>
              <a:gd name="connsiteY1587" fmla="*/ 8063302 h 10285411"/>
              <a:gd name="connsiteX1588" fmla="*/ 1738076 w 12633145"/>
              <a:gd name="connsiteY1588" fmla="*/ 8039652 h 10285411"/>
              <a:gd name="connsiteX1589" fmla="*/ 1706542 w 12633145"/>
              <a:gd name="connsiteY1589" fmla="*/ 8039652 h 10285411"/>
              <a:gd name="connsiteX1590" fmla="*/ 1690773 w 12633145"/>
              <a:gd name="connsiteY1590" fmla="*/ 8008117 h 10285411"/>
              <a:gd name="connsiteX1591" fmla="*/ 7493067 w 12633145"/>
              <a:gd name="connsiteY1591" fmla="*/ 7992349 h 10285411"/>
              <a:gd name="connsiteX1592" fmla="*/ 7461535 w 12633145"/>
              <a:gd name="connsiteY1592" fmla="*/ 8023884 h 10285411"/>
              <a:gd name="connsiteX1593" fmla="*/ 7461535 w 12633145"/>
              <a:gd name="connsiteY1593" fmla="*/ 8008117 h 10285411"/>
              <a:gd name="connsiteX1594" fmla="*/ 7477301 w 12633145"/>
              <a:gd name="connsiteY1594" fmla="*/ 8000233 h 10285411"/>
              <a:gd name="connsiteX1595" fmla="*/ 7493067 w 12633145"/>
              <a:gd name="connsiteY1595" fmla="*/ 7992349 h 10285411"/>
              <a:gd name="connsiteX1596" fmla="*/ 1769611 w 12633145"/>
              <a:gd name="connsiteY1596" fmla="*/ 7992349 h 10285411"/>
              <a:gd name="connsiteX1597" fmla="*/ 1769611 w 12633145"/>
              <a:gd name="connsiteY1597" fmla="*/ 8008117 h 10285411"/>
              <a:gd name="connsiteX1598" fmla="*/ 1785377 w 12633145"/>
              <a:gd name="connsiteY1598" fmla="*/ 7992349 h 10285411"/>
              <a:gd name="connsiteX1599" fmla="*/ 4260811 w 12633145"/>
              <a:gd name="connsiteY1599" fmla="*/ 7960814 h 10285411"/>
              <a:gd name="connsiteX1600" fmla="*/ 4245045 w 12633145"/>
              <a:gd name="connsiteY1600" fmla="*/ 7976583 h 10285411"/>
              <a:gd name="connsiteX1601" fmla="*/ 4252929 w 12633145"/>
              <a:gd name="connsiteY1601" fmla="*/ 8000233 h 10285411"/>
              <a:gd name="connsiteX1602" fmla="*/ 4245045 w 12633145"/>
              <a:gd name="connsiteY1602" fmla="*/ 8071185 h 10285411"/>
              <a:gd name="connsiteX1603" fmla="*/ 4229277 w 12633145"/>
              <a:gd name="connsiteY1603" fmla="*/ 8165787 h 10285411"/>
              <a:gd name="connsiteX1604" fmla="*/ 4229277 w 12633145"/>
              <a:gd name="connsiteY1604" fmla="*/ 8150020 h 10285411"/>
              <a:gd name="connsiteX1605" fmla="*/ 4245045 w 12633145"/>
              <a:gd name="connsiteY1605" fmla="*/ 8110602 h 10285411"/>
              <a:gd name="connsiteX1606" fmla="*/ 4260811 w 12633145"/>
              <a:gd name="connsiteY1606" fmla="*/ 8071185 h 10285411"/>
              <a:gd name="connsiteX1607" fmla="*/ 4268696 w 12633145"/>
              <a:gd name="connsiteY1607" fmla="*/ 8047534 h 10285411"/>
              <a:gd name="connsiteX1608" fmla="*/ 4276580 w 12633145"/>
              <a:gd name="connsiteY1608" fmla="*/ 8039652 h 10285411"/>
              <a:gd name="connsiteX1609" fmla="*/ 4276580 w 12633145"/>
              <a:gd name="connsiteY1609" fmla="*/ 8023884 h 10285411"/>
              <a:gd name="connsiteX1610" fmla="*/ 4292346 w 12633145"/>
              <a:gd name="connsiteY1610" fmla="*/ 7992349 h 10285411"/>
              <a:gd name="connsiteX1611" fmla="*/ 4276580 w 12633145"/>
              <a:gd name="connsiteY1611" fmla="*/ 7992349 h 10285411"/>
              <a:gd name="connsiteX1612" fmla="*/ 4260811 w 12633145"/>
              <a:gd name="connsiteY1612" fmla="*/ 7976583 h 10285411"/>
              <a:gd name="connsiteX1613" fmla="*/ 1895745 w 12633145"/>
              <a:gd name="connsiteY1613" fmla="*/ 7945047 h 10285411"/>
              <a:gd name="connsiteX1614" fmla="*/ 1879979 w 12633145"/>
              <a:gd name="connsiteY1614" fmla="*/ 7976583 h 10285411"/>
              <a:gd name="connsiteX1615" fmla="*/ 1864213 w 12633145"/>
              <a:gd name="connsiteY1615" fmla="*/ 7992349 h 10285411"/>
              <a:gd name="connsiteX1616" fmla="*/ 1864213 w 12633145"/>
              <a:gd name="connsiteY1616" fmla="*/ 7976583 h 10285411"/>
              <a:gd name="connsiteX1617" fmla="*/ 1864213 w 12633145"/>
              <a:gd name="connsiteY1617" fmla="*/ 7960814 h 10285411"/>
              <a:gd name="connsiteX1618" fmla="*/ 1848444 w 12633145"/>
              <a:gd name="connsiteY1618" fmla="*/ 7976583 h 10285411"/>
              <a:gd name="connsiteX1619" fmla="*/ 1824794 w 12633145"/>
              <a:gd name="connsiteY1619" fmla="*/ 8008117 h 10285411"/>
              <a:gd name="connsiteX1620" fmla="*/ 1801144 w 12633145"/>
              <a:gd name="connsiteY1620" fmla="*/ 8023884 h 10285411"/>
              <a:gd name="connsiteX1621" fmla="*/ 1785377 w 12633145"/>
              <a:gd name="connsiteY1621" fmla="*/ 8055418 h 10285411"/>
              <a:gd name="connsiteX1622" fmla="*/ 1801144 w 12633145"/>
              <a:gd name="connsiteY1622" fmla="*/ 8071185 h 10285411"/>
              <a:gd name="connsiteX1623" fmla="*/ 1832678 w 12633145"/>
              <a:gd name="connsiteY1623" fmla="*/ 8063302 h 10285411"/>
              <a:gd name="connsiteX1624" fmla="*/ 1848444 w 12633145"/>
              <a:gd name="connsiteY1624" fmla="*/ 8055418 h 10285411"/>
              <a:gd name="connsiteX1625" fmla="*/ 1848444 w 12633145"/>
              <a:gd name="connsiteY1625" fmla="*/ 8039652 h 10285411"/>
              <a:gd name="connsiteX1626" fmla="*/ 1848444 w 12633145"/>
              <a:gd name="connsiteY1626" fmla="*/ 8016000 h 10285411"/>
              <a:gd name="connsiteX1627" fmla="*/ 1864213 w 12633145"/>
              <a:gd name="connsiteY1627" fmla="*/ 7992349 h 10285411"/>
              <a:gd name="connsiteX1628" fmla="*/ 1864213 w 12633145"/>
              <a:gd name="connsiteY1628" fmla="*/ 8008117 h 10285411"/>
              <a:gd name="connsiteX1629" fmla="*/ 1887863 w 12633145"/>
              <a:gd name="connsiteY1629" fmla="*/ 8023884 h 10285411"/>
              <a:gd name="connsiteX1630" fmla="*/ 1903629 w 12633145"/>
              <a:gd name="connsiteY1630" fmla="*/ 8008117 h 10285411"/>
              <a:gd name="connsiteX1631" fmla="*/ 1895745 w 12633145"/>
              <a:gd name="connsiteY1631" fmla="*/ 7960814 h 10285411"/>
              <a:gd name="connsiteX1632" fmla="*/ 1816910 w 12633145"/>
              <a:gd name="connsiteY1632" fmla="*/ 7945047 h 10285411"/>
              <a:gd name="connsiteX1633" fmla="*/ 1816910 w 12633145"/>
              <a:gd name="connsiteY1633" fmla="*/ 7960814 h 10285411"/>
              <a:gd name="connsiteX1634" fmla="*/ 1816910 w 12633145"/>
              <a:gd name="connsiteY1634" fmla="*/ 7976583 h 10285411"/>
              <a:gd name="connsiteX1635" fmla="*/ 1832678 w 12633145"/>
              <a:gd name="connsiteY1635" fmla="*/ 7952932 h 10285411"/>
              <a:gd name="connsiteX1636" fmla="*/ 1816910 w 12633145"/>
              <a:gd name="connsiteY1636" fmla="*/ 7945047 h 10285411"/>
              <a:gd name="connsiteX1637" fmla="*/ 7114659 w 12633145"/>
              <a:gd name="connsiteY1637" fmla="*/ 7929282 h 10285411"/>
              <a:gd name="connsiteX1638" fmla="*/ 7130425 w 12633145"/>
              <a:gd name="connsiteY1638" fmla="*/ 7929282 h 10285411"/>
              <a:gd name="connsiteX1639" fmla="*/ 7130425 w 12633145"/>
              <a:gd name="connsiteY1639" fmla="*/ 7937163 h 10285411"/>
              <a:gd name="connsiteX1640" fmla="*/ 7114659 w 12633145"/>
              <a:gd name="connsiteY1640" fmla="*/ 7960814 h 10285411"/>
              <a:gd name="connsiteX1641" fmla="*/ 7114659 w 12633145"/>
              <a:gd name="connsiteY1641" fmla="*/ 7952932 h 10285411"/>
              <a:gd name="connsiteX1642" fmla="*/ 7114659 w 12633145"/>
              <a:gd name="connsiteY1642" fmla="*/ 7929282 h 10285411"/>
              <a:gd name="connsiteX1643" fmla="*/ 5348742 w 12633145"/>
              <a:gd name="connsiteY1643" fmla="*/ 7929282 h 10285411"/>
              <a:gd name="connsiteX1644" fmla="*/ 5356626 w 12633145"/>
              <a:gd name="connsiteY1644" fmla="*/ 7937163 h 10285411"/>
              <a:gd name="connsiteX1645" fmla="*/ 5364510 w 12633145"/>
              <a:gd name="connsiteY1645" fmla="*/ 7945047 h 10285411"/>
              <a:gd name="connsiteX1646" fmla="*/ 5348742 w 12633145"/>
              <a:gd name="connsiteY1646" fmla="*/ 7945047 h 10285411"/>
              <a:gd name="connsiteX1647" fmla="*/ 5348742 w 12633145"/>
              <a:gd name="connsiteY1647" fmla="*/ 7929282 h 10285411"/>
              <a:gd name="connsiteX1648" fmla="*/ 4371182 w 12633145"/>
              <a:gd name="connsiteY1648" fmla="*/ 7913513 h 10285411"/>
              <a:gd name="connsiteX1649" fmla="*/ 4371182 w 12633145"/>
              <a:gd name="connsiteY1649" fmla="*/ 7929282 h 10285411"/>
              <a:gd name="connsiteX1650" fmla="*/ 4347531 w 12633145"/>
              <a:gd name="connsiteY1650" fmla="*/ 7952932 h 10285411"/>
              <a:gd name="connsiteX1651" fmla="*/ 4323881 w 12633145"/>
              <a:gd name="connsiteY1651" fmla="*/ 8023884 h 10285411"/>
              <a:gd name="connsiteX1652" fmla="*/ 4355415 w 12633145"/>
              <a:gd name="connsiteY1652" fmla="*/ 8008117 h 10285411"/>
              <a:gd name="connsiteX1653" fmla="*/ 4386950 w 12633145"/>
              <a:gd name="connsiteY1653" fmla="*/ 7960814 h 10285411"/>
              <a:gd name="connsiteX1654" fmla="*/ 4402716 w 12633145"/>
              <a:gd name="connsiteY1654" fmla="*/ 7929282 h 10285411"/>
              <a:gd name="connsiteX1655" fmla="*/ 4386950 w 12633145"/>
              <a:gd name="connsiteY1655" fmla="*/ 7913513 h 10285411"/>
              <a:gd name="connsiteX1656" fmla="*/ 4371182 w 12633145"/>
              <a:gd name="connsiteY1656" fmla="*/ 7913513 h 10285411"/>
              <a:gd name="connsiteX1657" fmla="*/ 1840562 w 12633145"/>
              <a:gd name="connsiteY1657" fmla="*/ 7913513 h 10285411"/>
              <a:gd name="connsiteX1658" fmla="*/ 1832678 w 12633145"/>
              <a:gd name="connsiteY1658" fmla="*/ 7929282 h 10285411"/>
              <a:gd name="connsiteX1659" fmla="*/ 1864213 w 12633145"/>
              <a:gd name="connsiteY1659" fmla="*/ 7929282 h 10285411"/>
              <a:gd name="connsiteX1660" fmla="*/ 1864213 w 12633145"/>
              <a:gd name="connsiteY1660" fmla="*/ 7913513 h 10285411"/>
              <a:gd name="connsiteX1661" fmla="*/ 1840562 w 12633145"/>
              <a:gd name="connsiteY1661" fmla="*/ 7913513 h 10285411"/>
              <a:gd name="connsiteX1662" fmla="*/ 1785377 w 12633145"/>
              <a:gd name="connsiteY1662" fmla="*/ 7913513 h 10285411"/>
              <a:gd name="connsiteX1663" fmla="*/ 1769611 w 12633145"/>
              <a:gd name="connsiteY1663" fmla="*/ 7929282 h 10285411"/>
              <a:gd name="connsiteX1664" fmla="*/ 1785377 w 12633145"/>
              <a:gd name="connsiteY1664" fmla="*/ 7945047 h 10285411"/>
              <a:gd name="connsiteX1665" fmla="*/ 1801144 w 12633145"/>
              <a:gd name="connsiteY1665" fmla="*/ 7929282 h 10285411"/>
              <a:gd name="connsiteX1666" fmla="*/ 1785377 w 12633145"/>
              <a:gd name="connsiteY1666" fmla="*/ 7913513 h 10285411"/>
              <a:gd name="connsiteX1667" fmla="*/ 7918779 w 12633145"/>
              <a:gd name="connsiteY1667" fmla="*/ 7897746 h 10285411"/>
              <a:gd name="connsiteX1668" fmla="*/ 7934547 w 12633145"/>
              <a:gd name="connsiteY1668" fmla="*/ 7897746 h 10285411"/>
              <a:gd name="connsiteX1669" fmla="*/ 7934547 w 12633145"/>
              <a:gd name="connsiteY1669" fmla="*/ 7913513 h 10285411"/>
              <a:gd name="connsiteX1670" fmla="*/ 7918779 w 12633145"/>
              <a:gd name="connsiteY1670" fmla="*/ 7913513 h 10285411"/>
              <a:gd name="connsiteX1671" fmla="*/ 7918779 w 12633145"/>
              <a:gd name="connsiteY1671" fmla="*/ 7897746 h 10285411"/>
              <a:gd name="connsiteX1672" fmla="*/ 7493067 w 12633145"/>
              <a:gd name="connsiteY1672" fmla="*/ 7881979 h 10285411"/>
              <a:gd name="connsiteX1673" fmla="*/ 7493067 w 12633145"/>
              <a:gd name="connsiteY1673" fmla="*/ 7897746 h 10285411"/>
              <a:gd name="connsiteX1674" fmla="*/ 7477301 w 12633145"/>
              <a:gd name="connsiteY1674" fmla="*/ 7913513 h 10285411"/>
              <a:gd name="connsiteX1675" fmla="*/ 7477301 w 12633145"/>
              <a:gd name="connsiteY1675" fmla="*/ 7897746 h 10285411"/>
              <a:gd name="connsiteX1676" fmla="*/ 7493067 w 12633145"/>
              <a:gd name="connsiteY1676" fmla="*/ 7881979 h 10285411"/>
              <a:gd name="connsiteX1677" fmla="*/ 4553490 w 12633145"/>
              <a:gd name="connsiteY1677" fmla="*/ 7877053 h 10285411"/>
              <a:gd name="connsiteX1678" fmla="*/ 4544621 w 12633145"/>
              <a:gd name="connsiteY1678" fmla="*/ 7897746 h 10285411"/>
              <a:gd name="connsiteX1679" fmla="*/ 4552503 w 12633145"/>
              <a:gd name="connsiteY1679" fmla="*/ 7913513 h 10285411"/>
              <a:gd name="connsiteX1680" fmla="*/ 4560387 w 12633145"/>
              <a:gd name="connsiteY1680" fmla="*/ 7881979 h 10285411"/>
              <a:gd name="connsiteX1681" fmla="*/ 4553490 w 12633145"/>
              <a:gd name="connsiteY1681" fmla="*/ 7877053 h 10285411"/>
              <a:gd name="connsiteX1682" fmla="*/ 7477301 w 12633145"/>
              <a:gd name="connsiteY1682" fmla="*/ 7866212 h 10285411"/>
              <a:gd name="connsiteX1683" fmla="*/ 7493067 w 12633145"/>
              <a:gd name="connsiteY1683" fmla="*/ 7866212 h 10285411"/>
              <a:gd name="connsiteX1684" fmla="*/ 7477301 w 12633145"/>
              <a:gd name="connsiteY1684" fmla="*/ 7881979 h 10285411"/>
              <a:gd name="connsiteX1685" fmla="*/ 7477301 w 12633145"/>
              <a:gd name="connsiteY1685" fmla="*/ 7866212 h 10285411"/>
              <a:gd name="connsiteX1686" fmla="*/ 4422426 w 12633145"/>
              <a:gd name="connsiteY1686" fmla="*/ 7856358 h 10285411"/>
              <a:gd name="connsiteX1687" fmla="*/ 4418482 w 12633145"/>
              <a:gd name="connsiteY1687" fmla="*/ 7866212 h 10285411"/>
              <a:gd name="connsiteX1688" fmla="*/ 4442135 w 12633145"/>
              <a:gd name="connsiteY1688" fmla="*/ 7874096 h 10285411"/>
              <a:gd name="connsiteX1689" fmla="*/ 4434251 w 12633145"/>
              <a:gd name="connsiteY1689" fmla="*/ 7858329 h 10285411"/>
              <a:gd name="connsiteX1690" fmla="*/ 4422426 w 12633145"/>
              <a:gd name="connsiteY1690" fmla="*/ 7856358 h 10285411"/>
              <a:gd name="connsiteX1691" fmla="*/ 7414232 w 12633145"/>
              <a:gd name="connsiteY1691" fmla="*/ 7850446 h 10285411"/>
              <a:gd name="connsiteX1692" fmla="*/ 7414232 w 12633145"/>
              <a:gd name="connsiteY1692" fmla="*/ 7866212 h 10285411"/>
              <a:gd name="connsiteX1693" fmla="*/ 7406349 w 12633145"/>
              <a:gd name="connsiteY1693" fmla="*/ 7913513 h 10285411"/>
              <a:gd name="connsiteX1694" fmla="*/ 7382699 w 12633145"/>
              <a:gd name="connsiteY1694" fmla="*/ 7960814 h 10285411"/>
              <a:gd name="connsiteX1695" fmla="*/ 7374815 w 12633145"/>
              <a:gd name="connsiteY1695" fmla="*/ 7992349 h 10285411"/>
              <a:gd name="connsiteX1696" fmla="*/ 7366931 w 12633145"/>
              <a:gd name="connsiteY1696" fmla="*/ 8016000 h 10285411"/>
              <a:gd name="connsiteX1697" fmla="*/ 7359047 w 12633145"/>
              <a:gd name="connsiteY1697" fmla="*/ 8031768 h 10285411"/>
              <a:gd name="connsiteX1698" fmla="*/ 7351164 w 12633145"/>
              <a:gd name="connsiteY1698" fmla="*/ 8055418 h 10285411"/>
              <a:gd name="connsiteX1699" fmla="*/ 7335396 w 12633145"/>
              <a:gd name="connsiteY1699" fmla="*/ 8055418 h 10285411"/>
              <a:gd name="connsiteX1700" fmla="*/ 7351164 w 12633145"/>
              <a:gd name="connsiteY1700" fmla="*/ 8039652 h 10285411"/>
              <a:gd name="connsiteX1701" fmla="*/ 7335396 w 12633145"/>
              <a:gd name="connsiteY1701" fmla="*/ 8039652 h 10285411"/>
              <a:gd name="connsiteX1702" fmla="*/ 7335396 w 12633145"/>
              <a:gd name="connsiteY1702" fmla="*/ 8055418 h 10285411"/>
              <a:gd name="connsiteX1703" fmla="*/ 7327514 w 12633145"/>
              <a:gd name="connsiteY1703" fmla="*/ 8063302 h 10285411"/>
              <a:gd name="connsiteX1704" fmla="*/ 7319630 w 12633145"/>
              <a:gd name="connsiteY1704" fmla="*/ 8086952 h 10285411"/>
              <a:gd name="connsiteX1705" fmla="*/ 7303864 w 12633145"/>
              <a:gd name="connsiteY1705" fmla="*/ 8118488 h 10285411"/>
              <a:gd name="connsiteX1706" fmla="*/ 7288096 w 12633145"/>
              <a:gd name="connsiteY1706" fmla="*/ 8150020 h 10285411"/>
              <a:gd name="connsiteX1707" fmla="*/ 7272330 w 12633145"/>
              <a:gd name="connsiteY1707" fmla="*/ 8213089 h 10285411"/>
              <a:gd name="connsiteX1708" fmla="*/ 7256562 w 12633145"/>
              <a:gd name="connsiteY1708" fmla="*/ 8244624 h 10285411"/>
              <a:gd name="connsiteX1709" fmla="*/ 7272330 w 12633145"/>
              <a:gd name="connsiteY1709" fmla="*/ 8228856 h 10285411"/>
              <a:gd name="connsiteX1710" fmla="*/ 7295980 w 12633145"/>
              <a:gd name="connsiteY1710" fmla="*/ 8213089 h 10285411"/>
              <a:gd name="connsiteX1711" fmla="*/ 7303864 w 12633145"/>
              <a:gd name="connsiteY1711" fmla="*/ 8244624 h 10285411"/>
              <a:gd name="connsiteX1712" fmla="*/ 7303864 w 12633145"/>
              <a:gd name="connsiteY1712" fmla="*/ 8276158 h 10285411"/>
              <a:gd name="connsiteX1713" fmla="*/ 7288096 w 12633145"/>
              <a:gd name="connsiteY1713" fmla="*/ 8323459 h 10285411"/>
              <a:gd name="connsiteX1714" fmla="*/ 7272330 w 12633145"/>
              <a:gd name="connsiteY1714" fmla="*/ 8394410 h 10285411"/>
              <a:gd name="connsiteX1715" fmla="*/ 7256562 w 12633145"/>
              <a:gd name="connsiteY1715" fmla="*/ 8449595 h 10285411"/>
              <a:gd name="connsiteX1716" fmla="*/ 7256562 w 12633145"/>
              <a:gd name="connsiteY1716" fmla="*/ 8528430 h 10285411"/>
              <a:gd name="connsiteX1717" fmla="*/ 7272330 w 12633145"/>
              <a:gd name="connsiteY1717" fmla="*/ 8496896 h 10285411"/>
              <a:gd name="connsiteX1718" fmla="*/ 7303864 w 12633145"/>
              <a:gd name="connsiteY1718" fmla="*/ 8481129 h 10285411"/>
              <a:gd name="connsiteX1719" fmla="*/ 7256562 w 12633145"/>
              <a:gd name="connsiteY1719" fmla="*/ 8591499 h 10285411"/>
              <a:gd name="connsiteX1720" fmla="*/ 7240795 w 12633145"/>
              <a:gd name="connsiteY1720" fmla="*/ 8623034 h 10285411"/>
              <a:gd name="connsiteX1721" fmla="*/ 7225029 w 12633145"/>
              <a:gd name="connsiteY1721" fmla="*/ 8623034 h 10285411"/>
              <a:gd name="connsiteX1722" fmla="*/ 7209261 w 12633145"/>
              <a:gd name="connsiteY1722" fmla="*/ 8623034 h 10285411"/>
              <a:gd name="connsiteX1723" fmla="*/ 7193495 w 12633145"/>
              <a:gd name="connsiteY1723" fmla="*/ 8623034 h 10285411"/>
              <a:gd name="connsiteX1724" fmla="*/ 7209261 w 12633145"/>
              <a:gd name="connsiteY1724" fmla="*/ 8607266 h 10285411"/>
              <a:gd name="connsiteX1725" fmla="*/ 7225029 w 12633145"/>
              <a:gd name="connsiteY1725" fmla="*/ 8567849 h 10285411"/>
              <a:gd name="connsiteX1726" fmla="*/ 7201377 w 12633145"/>
              <a:gd name="connsiteY1726" fmla="*/ 8544198 h 10285411"/>
              <a:gd name="connsiteX1727" fmla="*/ 7161960 w 12633145"/>
              <a:gd name="connsiteY1727" fmla="*/ 8623034 h 10285411"/>
              <a:gd name="connsiteX1728" fmla="*/ 7130425 w 12633145"/>
              <a:gd name="connsiteY1728" fmla="*/ 8678217 h 10285411"/>
              <a:gd name="connsiteX1729" fmla="*/ 7130425 w 12633145"/>
              <a:gd name="connsiteY1729" fmla="*/ 8701869 h 10285411"/>
              <a:gd name="connsiteX1730" fmla="*/ 7130425 w 12633145"/>
              <a:gd name="connsiteY1730" fmla="*/ 8717636 h 10285411"/>
              <a:gd name="connsiteX1731" fmla="*/ 7114659 w 12633145"/>
              <a:gd name="connsiteY1731" fmla="*/ 8717636 h 10285411"/>
              <a:gd name="connsiteX1732" fmla="*/ 7083124 w 12633145"/>
              <a:gd name="connsiteY1732" fmla="*/ 8749170 h 10285411"/>
              <a:gd name="connsiteX1733" fmla="*/ 7051590 w 12633145"/>
              <a:gd name="connsiteY1733" fmla="*/ 8780705 h 10285411"/>
              <a:gd name="connsiteX1734" fmla="*/ 7051590 w 12633145"/>
              <a:gd name="connsiteY1734" fmla="*/ 8733402 h 10285411"/>
              <a:gd name="connsiteX1735" fmla="*/ 7067356 w 12633145"/>
              <a:gd name="connsiteY1735" fmla="*/ 8717636 h 10285411"/>
              <a:gd name="connsiteX1736" fmla="*/ 7051590 w 12633145"/>
              <a:gd name="connsiteY1736" fmla="*/ 8717636 h 10285411"/>
              <a:gd name="connsiteX1737" fmla="*/ 7004289 w 12633145"/>
              <a:gd name="connsiteY1737" fmla="*/ 8796471 h 10285411"/>
              <a:gd name="connsiteX1738" fmla="*/ 6988523 w 12633145"/>
              <a:gd name="connsiteY1738" fmla="*/ 8796471 h 10285411"/>
              <a:gd name="connsiteX1739" fmla="*/ 6972754 w 12633145"/>
              <a:gd name="connsiteY1739" fmla="*/ 8875307 h 10285411"/>
              <a:gd name="connsiteX1740" fmla="*/ 6972754 w 12633145"/>
              <a:gd name="connsiteY1740" fmla="*/ 8859540 h 10285411"/>
              <a:gd name="connsiteX1741" fmla="*/ 6956988 w 12633145"/>
              <a:gd name="connsiteY1741" fmla="*/ 8875307 h 10285411"/>
              <a:gd name="connsiteX1742" fmla="*/ 6956988 w 12633145"/>
              <a:gd name="connsiteY1742" fmla="*/ 8906841 h 10285411"/>
              <a:gd name="connsiteX1743" fmla="*/ 6941220 w 12633145"/>
              <a:gd name="connsiteY1743" fmla="*/ 8906841 h 10285411"/>
              <a:gd name="connsiteX1744" fmla="*/ 6941220 w 12633145"/>
              <a:gd name="connsiteY1744" fmla="*/ 8922607 h 10285411"/>
              <a:gd name="connsiteX1745" fmla="*/ 6917569 w 12633145"/>
              <a:gd name="connsiteY1745" fmla="*/ 8914725 h 10285411"/>
              <a:gd name="connsiteX1746" fmla="*/ 6925454 w 12633145"/>
              <a:gd name="connsiteY1746" fmla="*/ 8875307 h 10285411"/>
              <a:gd name="connsiteX1747" fmla="*/ 6956988 w 12633145"/>
              <a:gd name="connsiteY1747" fmla="*/ 8780705 h 10285411"/>
              <a:gd name="connsiteX1748" fmla="*/ 6941220 w 12633145"/>
              <a:gd name="connsiteY1748" fmla="*/ 8796471 h 10285411"/>
              <a:gd name="connsiteX1749" fmla="*/ 6893919 w 12633145"/>
              <a:gd name="connsiteY1749" fmla="*/ 8875307 h 10285411"/>
              <a:gd name="connsiteX1750" fmla="*/ 6909687 w 12633145"/>
              <a:gd name="connsiteY1750" fmla="*/ 8812237 h 10285411"/>
              <a:gd name="connsiteX1751" fmla="*/ 6925454 w 12633145"/>
              <a:gd name="connsiteY1751" fmla="*/ 8780705 h 10285411"/>
              <a:gd name="connsiteX1752" fmla="*/ 6925454 w 12633145"/>
              <a:gd name="connsiteY1752" fmla="*/ 8764937 h 10285411"/>
              <a:gd name="connsiteX1753" fmla="*/ 6925454 w 12633145"/>
              <a:gd name="connsiteY1753" fmla="*/ 8749170 h 10285411"/>
              <a:gd name="connsiteX1754" fmla="*/ 6980639 w 12633145"/>
              <a:gd name="connsiteY1754" fmla="*/ 8678217 h 10285411"/>
              <a:gd name="connsiteX1755" fmla="*/ 7020057 w 12633145"/>
              <a:gd name="connsiteY1755" fmla="*/ 8599381 h 10285411"/>
              <a:gd name="connsiteX1756" fmla="*/ 7043706 w 12633145"/>
              <a:gd name="connsiteY1756" fmla="*/ 8575731 h 10285411"/>
              <a:gd name="connsiteX1757" fmla="*/ 7051590 w 12633145"/>
              <a:gd name="connsiteY1757" fmla="*/ 8544198 h 10285411"/>
              <a:gd name="connsiteX1758" fmla="*/ 7067356 w 12633145"/>
              <a:gd name="connsiteY1758" fmla="*/ 8512664 h 10285411"/>
              <a:gd name="connsiteX1759" fmla="*/ 7075239 w 12633145"/>
              <a:gd name="connsiteY1759" fmla="*/ 8504780 h 10285411"/>
              <a:gd name="connsiteX1760" fmla="*/ 7083124 w 12633145"/>
              <a:gd name="connsiteY1760" fmla="*/ 8481129 h 10285411"/>
              <a:gd name="connsiteX1761" fmla="*/ 7098891 w 12633145"/>
              <a:gd name="connsiteY1761" fmla="*/ 8457479 h 10285411"/>
              <a:gd name="connsiteX1762" fmla="*/ 7114659 w 12633145"/>
              <a:gd name="connsiteY1762" fmla="*/ 8433828 h 10285411"/>
              <a:gd name="connsiteX1763" fmla="*/ 7130425 w 12633145"/>
              <a:gd name="connsiteY1763" fmla="*/ 8370759 h 10285411"/>
              <a:gd name="connsiteX1764" fmla="*/ 7146192 w 12633145"/>
              <a:gd name="connsiteY1764" fmla="*/ 8323459 h 10285411"/>
              <a:gd name="connsiteX1765" fmla="*/ 7146192 w 12633145"/>
              <a:gd name="connsiteY1765" fmla="*/ 8347109 h 10285411"/>
              <a:gd name="connsiteX1766" fmla="*/ 7146192 w 12633145"/>
              <a:gd name="connsiteY1766" fmla="*/ 8356963 h 10285411"/>
              <a:gd name="connsiteX1767" fmla="*/ 7146192 w 12633145"/>
              <a:gd name="connsiteY1767" fmla="*/ 8370759 h 10285411"/>
              <a:gd name="connsiteX1768" fmla="*/ 7177726 w 12633145"/>
              <a:gd name="connsiteY1768" fmla="*/ 8307691 h 10285411"/>
              <a:gd name="connsiteX1769" fmla="*/ 7193495 w 12633145"/>
              <a:gd name="connsiteY1769" fmla="*/ 8276158 h 10285411"/>
              <a:gd name="connsiteX1770" fmla="*/ 7240795 w 12633145"/>
              <a:gd name="connsiteY1770" fmla="*/ 8213089 h 10285411"/>
              <a:gd name="connsiteX1771" fmla="*/ 7335396 w 12633145"/>
              <a:gd name="connsiteY1771" fmla="*/ 8008117 h 10285411"/>
              <a:gd name="connsiteX1772" fmla="*/ 7351164 w 12633145"/>
              <a:gd name="connsiteY1772" fmla="*/ 7992349 h 10285411"/>
              <a:gd name="connsiteX1773" fmla="*/ 7414232 w 12633145"/>
              <a:gd name="connsiteY1773" fmla="*/ 7850446 h 10285411"/>
              <a:gd name="connsiteX1774" fmla="*/ 6436672 w 12633145"/>
              <a:gd name="connsiteY1774" fmla="*/ 7850446 h 10285411"/>
              <a:gd name="connsiteX1775" fmla="*/ 6436672 w 12633145"/>
              <a:gd name="connsiteY1775" fmla="*/ 7866212 h 10285411"/>
              <a:gd name="connsiteX1776" fmla="*/ 6436672 w 12633145"/>
              <a:gd name="connsiteY1776" fmla="*/ 7881979 h 10285411"/>
              <a:gd name="connsiteX1777" fmla="*/ 6452441 w 12633145"/>
              <a:gd name="connsiteY1777" fmla="*/ 7866212 h 10285411"/>
              <a:gd name="connsiteX1778" fmla="*/ 6452441 w 12633145"/>
              <a:gd name="connsiteY1778" fmla="*/ 7850446 h 10285411"/>
              <a:gd name="connsiteX1779" fmla="*/ 6436672 w 12633145"/>
              <a:gd name="connsiteY1779" fmla="*/ 7850446 h 10285411"/>
              <a:gd name="connsiteX1780" fmla="*/ 5537948 w 12633145"/>
              <a:gd name="connsiteY1780" fmla="*/ 7850446 h 10285411"/>
              <a:gd name="connsiteX1781" fmla="*/ 5522181 w 12633145"/>
              <a:gd name="connsiteY1781" fmla="*/ 7866212 h 10285411"/>
              <a:gd name="connsiteX1782" fmla="*/ 5537948 w 12633145"/>
              <a:gd name="connsiteY1782" fmla="*/ 7881979 h 10285411"/>
              <a:gd name="connsiteX1783" fmla="*/ 5537948 w 12633145"/>
              <a:gd name="connsiteY1783" fmla="*/ 7866212 h 10285411"/>
              <a:gd name="connsiteX1784" fmla="*/ 5537948 w 12633145"/>
              <a:gd name="connsiteY1784" fmla="*/ 7850446 h 10285411"/>
              <a:gd name="connsiteX1785" fmla="*/ 4402716 w 12633145"/>
              <a:gd name="connsiteY1785" fmla="*/ 7850446 h 10285411"/>
              <a:gd name="connsiteX1786" fmla="*/ 4386950 w 12633145"/>
              <a:gd name="connsiteY1786" fmla="*/ 7866212 h 10285411"/>
              <a:gd name="connsiteX1787" fmla="*/ 4402716 w 12633145"/>
              <a:gd name="connsiteY1787" fmla="*/ 7866212 h 10285411"/>
              <a:gd name="connsiteX1788" fmla="*/ 4402716 w 12633145"/>
              <a:gd name="connsiteY1788" fmla="*/ 7850446 h 10285411"/>
              <a:gd name="connsiteX1789" fmla="*/ 4355415 w 12633145"/>
              <a:gd name="connsiteY1789" fmla="*/ 7850446 h 10285411"/>
              <a:gd name="connsiteX1790" fmla="*/ 4339647 w 12633145"/>
              <a:gd name="connsiteY1790" fmla="*/ 7881979 h 10285411"/>
              <a:gd name="connsiteX1791" fmla="*/ 4323881 w 12633145"/>
              <a:gd name="connsiteY1791" fmla="*/ 7945047 h 10285411"/>
              <a:gd name="connsiteX1792" fmla="*/ 4339647 w 12633145"/>
              <a:gd name="connsiteY1792" fmla="*/ 7929282 h 10285411"/>
              <a:gd name="connsiteX1793" fmla="*/ 4339647 w 12633145"/>
              <a:gd name="connsiteY1793" fmla="*/ 7913513 h 10285411"/>
              <a:gd name="connsiteX1794" fmla="*/ 4371182 w 12633145"/>
              <a:gd name="connsiteY1794" fmla="*/ 7897746 h 10285411"/>
              <a:gd name="connsiteX1795" fmla="*/ 4371182 w 12633145"/>
              <a:gd name="connsiteY1795" fmla="*/ 7881979 h 10285411"/>
              <a:gd name="connsiteX1796" fmla="*/ 4355415 w 12633145"/>
              <a:gd name="connsiteY1796" fmla="*/ 7874096 h 10285411"/>
              <a:gd name="connsiteX1797" fmla="*/ 4355415 w 12633145"/>
              <a:gd name="connsiteY1797" fmla="*/ 7850446 h 10285411"/>
              <a:gd name="connsiteX1798" fmla="*/ 5364510 w 12633145"/>
              <a:gd name="connsiteY1798" fmla="*/ 7818912 h 10285411"/>
              <a:gd name="connsiteX1799" fmla="*/ 5367663 w 12633145"/>
              <a:gd name="connsiteY1799" fmla="*/ 7822065 h 10285411"/>
              <a:gd name="connsiteX1800" fmla="*/ 5348742 w 12633145"/>
              <a:gd name="connsiteY1800" fmla="*/ 7850446 h 10285411"/>
              <a:gd name="connsiteX1801" fmla="*/ 5348742 w 12633145"/>
              <a:gd name="connsiteY1801" fmla="*/ 7834678 h 10285411"/>
              <a:gd name="connsiteX1802" fmla="*/ 5364510 w 12633145"/>
              <a:gd name="connsiteY1802" fmla="*/ 7818912 h 10285411"/>
              <a:gd name="connsiteX1803" fmla="*/ 4402716 w 12633145"/>
              <a:gd name="connsiteY1803" fmla="*/ 7818912 h 10285411"/>
              <a:gd name="connsiteX1804" fmla="*/ 4386950 w 12633145"/>
              <a:gd name="connsiteY1804" fmla="*/ 7834678 h 10285411"/>
              <a:gd name="connsiteX1805" fmla="*/ 4418482 w 12633145"/>
              <a:gd name="connsiteY1805" fmla="*/ 7834678 h 10285411"/>
              <a:gd name="connsiteX1806" fmla="*/ 4450017 w 12633145"/>
              <a:gd name="connsiteY1806" fmla="*/ 7818912 h 10285411"/>
              <a:gd name="connsiteX1807" fmla="*/ 1765668 w 12633145"/>
              <a:gd name="connsiteY1807" fmla="*/ 7811028 h 10285411"/>
              <a:gd name="connsiteX1808" fmla="*/ 1753842 w 12633145"/>
              <a:gd name="connsiteY1808" fmla="*/ 7818912 h 10285411"/>
              <a:gd name="connsiteX1809" fmla="*/ 1738076 w 12633145"/>
              <a:gd name="connsiteY1809" fmla="*/ 7834678 h 10285411"/>
              <a:gd name="connsiteX1810" fmla="*/ 1738076 w 12633145"/>
              <a:gd name="connsiteY1810" fmla="*/ 7866212 h 10285411"/>
              <a:gd name="connsiteX1811" fmla="*/ 1745958 w 12633145"/>
              <a:gd name="connsiteY1811" fmla="*/ 7874096 h 10285411"/>
              <a:gd name="connsiteX1812" fmla="*/ 1753842 w 12633145"/>
              <a:gd name="connsiteY1812" fmla="*/ 7897746 h 10285411"/>
              <a:gd name="connsiteX1813" fmla="*/ 1753842 w 12633145"/>
              <a:gd name="connsiteY1813" fmla="*/ 7913513 h 10285411"/>
              <a:gd name="connsiteX1814" fmla="*/ 1785377 w 12633145"/>
              <a:gd name="connsiteY1814" fmla="*/ 7897746 h 10285411"/>
              <a:gd name="connsiteX1815" fmla="*/ 1816910 w 12633145"/>
              <a:gd name="connsiteY1815" fmla="*/ 7866212 h 10285411"/>
              <a:gd name="connsiteX1816" fmla="*/ 1769611 w 12633145"/>
              <a:gd name="connsiteY1816" fmla="*/ 7881979 h 10285411"/>
              <a:gd name="connsiteX1817" fmla="*/ 1769611 w 12633145"/>
              <a:gd name="connsiteY1817" fmla="*/ 7866212 h 10285411"/>
              <a:gd name="connsiteX1818" fmla="*/ 1769611 w 12633145"/>
              <a:gd name="connsiteY1818" fmla="*/ 7834678 h 10285411"/>
              <a:gd name="connsiteX1819" fmla="*/ 1769611 w 12633145"/>
              <a:gd name="connsiteY1819" fmla="*/ 7818912 h 10285411"/>
              <a:gd name="connsiteX1820" fmla="*/ 1765668 w 12633145"/>
              <a:gd name="connsiteY1820" fmla="*/ 7811028 h 10285411"/>
              <a:gd name="connsiteX1821" fmla="*/ 1820853 w 12633145"/>
              <a:gd name="connsiteY1821" fmla="*/ 7809057 h 10285411"/>
              <a:gd name="connsiteX1822" fmla="*/ 1816910 w 12633145"/>
              <a:gd name="connsiteY1822" fmla="*/ 7818912 h 10285411"/>
              <a:gd name="connsiteX1823" fmla="*/ 1824794 w 12633145"/>
              <a:gd name="connsiteY1823" fmla="*/ 7850446 h 10285411"/>
              <a:gd name="connsiteX1824" fmla="*/ 1832678 w 12633145"/>
              <a:gd name="connsiteY1824" fmla="*/ 7866212 h 10285411"/>
              <a:gd name="connsiteX1825" fmla="*/ 1840562 w 12633145"/>
              <a:gd name="connsiteY1825" fmla="*/ 7858329 h 10285411"/>
              <a:gd name="connsiteX1826" fmla="*/ 1848444 w 12633145"/>
              <a:gd name="connsiteY1826" fmla="*/ 7850446 h 10285411"/>
              <a:gd name="connsiteX1827" fmla="*/ 1848444 w 12633145"/>
              <a:gd name="connsiteY1827" fmla="*/ 7818912 h 10285411"/>
              <a:gd name="connsiteX1828" fmla="*/ 1832678 w 12633145"/>
              <a:gd name="connsiteY1828" fmla="*/ 7811028 h 10285411"/>
              <a:gd name="connsiteX1829" fmla="*/ 1820853 w 12633145"/>
              <a:gd name="connsiteY1829" fmla="*/ 7809057 h 10285411"/>
              <a:gd name="connsiteX1830" fmla="*/ 1919398 w 12633145"/>
              <a:gd name="connsiteY1830" fmla="*/ 7787377 h 10285411"/>
              <a:gd name="connsiteX1831" fmla="*/ 1927279 w 12633145"/>
              <a:gd name="connsiteY1831" fmla="*/ 7803144 h 10285411"/>
              <a:gd name="connsiteX1832" fmla="*/ 1911513 w 12633145"/>
              <a:gd name="connsiteY1832" fmla="*/ 7803144 h 10285411"/>
              <a:gd name="connsiteX1833" fmla="*/ 1919398 w 12633145"/>
              <a:gd name="connsiteY1833" fmla="*/ 7787377 h 10285411"/>
              <a:gd name="connsiteX1834" fmla="*/ 6704713 w 12633145"/>
              <a:gd name="connsiteY1834" fmla="*/ 7755843 h 10285411"/>
              <a:gd name="connsiteX1835" fmla="*/ 6720482 w 12633145"/>
              <a:gd name="connsiteY1835" fmla="*/ 7755843 h 10285411"/>
              <a:gd name="connsiteX1836" fmla="*/ 6704713 w 12633145"/>
              <a:gd name="connsiteY1836" fmla="*/ 7771611 h 10285411"/>
              <a:gd name="connsiteX1837" fmla="*/ 6688947 w 12633145"/>
              <a:gd name="connsiteY1837" fmla="*/ 7787377 h 10285411"/>
              <a:gd name="connsiteX1838" fmla="*/ 6657413 w 12633145"/>
              <a:gd name="connsiteY1838" fmla="*/ 7787377 h 10285411"/>
              <a:gd name="connsiteX1839" fmla="*/ 6681062 w 12633145"/>
              <a:gd name="connsiteY1839" fmla="*/ 7771611 h 10285411"/>
              <a:gd name="connsiteX1840" fmla="*/ 6704713 w 12633145"/>
              <a:gd name="connsiteY1840" fmla="*/ 7755843 h 10285411"/>
              <a:gd name="connsiteX1841" fmla="*/ 7713807 w 12633145"/>
              <a:gd name="connsiteY1841" fmla="*/ 7724307 h 10285411"/>
              <a:gd name="connsiteX1842" fmla="*/ 7729576 w 12633145"/>
              <a:gd name="connsiteY1842" fmla="*/ 7740076 h 10285411"/>
              <a:gd name="connsiteX1843" fmla="*/ 7713807 w 12633145"/>
              <a:gd name="connsiteY1843" fmla="*/ 7755843 h 10285411"/>
              <a:gd name="connsiteX1844" fmla="*/ 7713807 w 12633145"/>
              <a:gd name="connsiteY1844" fmla="*/ 7724307 h 10285411"/>
              <a:gd name="connsiteX1845" fmla="*/ 2006115 w 12633145"/>
              <a:gd name="connsiteY1845" fmla="*/ 7724307 h 10285411"/>
              <a:gd name="connsiteX1846" fmla="*/ 1974582 w 12633145"/>
              <a:gd name="connsiteY1846" fmla="*/ 7740076 h 10285411"/>
              <a:gd name="connsiteX1847" fmla="*/ 1895745 w 12633145"/>
              <a:gd name="connsiteY1847" fmla="*/ 7787377 h 10285411"/>
              <a:gd name="connsiteX1848" fmla="*/ 1879979 w 12633145"/>
              <a:gd name="connsiteY1848" fmla="*/ 7803144 h 10285411"/>
              <a:gd name="connsiteX1849" fmla="*/ 1879979 w 12633145"/>
              <a:gd name="connsiteY1849" fmla="*/ 7834678 h 10285411"/>
              <a:gd name="connsiteX1850" fmla="*/ 1895745 w 12633145"/>
              <a:gd name="connsiteY1850" fmla="*/ 7897746 h 10285411"/>
              <a:gd name="connsiteX1851" fmla="*/ 1911513 w 12633145"/>
              <a:gd name="connsiteY1851" fmla="*/ 7913513 h 10285411"/>
              <a:gd name="connsiteX1852" fmla="*/ 1927279 w 12633145"/>
              <a:gd name="connsiteY1852" fmla="*/ 7866212 h 10285411"/>
              <a:gd name="connsiteX1853" fmla="*/ 1927279 w 12633145"/>
              <a:gd name="connsiteY1853" fmla="*/ 7834678 h 10285411"/>
              <a:gd name="connsiteX1854" fmla="*/ 1943048 w 12633145"/>
              <a:gd name="connsiteY1854" fmla="*/ 7818912 h 10285411"/>
              <a:gd name="connsiteX1855" fmla="*/ 1958815 w 12633145"/>
              <a:gd name="connsiteY1855" fmla="*/ 7803144 h 10285411"/>
              <a:gd name="connsiteX1856" fmla="*/ 1974582 w 12633145"/>
              <a:gd name="connsiteY1856" fmla="*/ 7771611 h 10285411"/>
              <a:gd name="connsiteX1857" fmla="*/ 1990349 w 12633145"/>
              <a:gd name="connsiteY1857" fmla="*/ 7787377 h 10285411"/>
              <a:gd name="connsiteX1858" fmla="*/ 2006115 w 12633145"/>
              <a:gd name="connsiteY1858" fmla="*/ 7771611 h 10285411"/>
              <a:gd name="connsiteX1859" fmla="*/ 2006115 w 12633145"/>
              <a:gd name="connsiteY1859" fmla="*/ 7755843 h 10285411"/>
              <a:gd name="connsiteX1860" fmla="*/ 2006115 w 12633145"/>
              <a:gd name="connsiteY1860" fmla="*/ 7751902 h 10285411"/>
              <a:gd name="connsiteX1861" fmla="*/ 2006115 w 12633145"/>
              <a:gd name="connsiteY1861" fmla="*/ 7744018 h 10285411"/>
              <a:gd name="connsiteX1862" fmla="*/ 2006115 w 12633145"/>
              <a:gd name="connsiteY1862" fmla="*/ 7740076 h 10285411"/>
              <a:gd name="connsiteX1863" fmla="*/ 2037650 w 12633145"/>
              <a:gd name="connsiteY1863" fmla="*/ 7708542 h 10285411"/>
              <a:gd name="connsiteX1864" fmla="*/ 2037650 w 12633145"/>
              <a:gd name="connsiteY1864" fmla="*/ 7724307 h 10285411"/>
              <a:gd name="connsiteX1865" fmla="*/ 2053418 w 12633145"/>
              <a:gd name="connsiteY1865" fmla="*/ 7708542 h 10285411"/>
              <a:gd name="connsiteX1866" fmla="*/ 2037650 w 12633145"/>
              <a:gd name="connsiteY1866" fmla="*/ 7708542 h 10285411"/>
              <a:gd name="connsiteX1867" fmla="*/ 6688947 w 12633145"/>
              <a:gd name="connsiteY1867" fmla="*/ 7677006 h 10285411"/>
              <a:gd name="connsiteX1868" fmla="*/ 6704713 w 12633145"/>
              <a:gd name="connsiteY1868" fmla="*/ 7724307 h 10285411"/>
              <a:gd name="connsiteX1869" fmla="*/ 6688947 w 12633145"/>
              <a:gd name="connsiteY1869" fmla="*/ 7716426 h 10285411"/>
              <a:gd name="connsiteX1870" fmla="*/ 6673181 w 12633145"/>
              <a:gd name="connsiteY1870" fmla="*/ 7708542 h 10285411"/>
              <a:gd name="connsiteX1871" fmla="*/ 6681062 w 12633145"/>
              <a:gd name="connsiteY1871" fmla="*/ 7692776 h 10285411"/>
              <a:gd name="connsiteX1872" fmla="*/ 6688947 w 12633145"/>
              <a:gd name="connsiteY1872" fmla="*/ 7677006 h 10285411"/>
              <a:gd name="connsiteX1873" fmla="*/ 7288096 w 12633145"/>
              <a:gd name="connsiteY1873" fmla="*/ 7661240 h 10285411"/>
              <a:gd name="connsiteX1874" fmla="*/ 7280212 w 12633145"/>
              <a:gd name="connsiteY1874" fmla="*/ 7669123 h 10285411"/>
              <a:gd name="connsiteX1875" fmla="*/ 7272330 w 12633145"/>
              <a:gd name="connsiteY1875" fmla="*/ 7677006 h 10285411"/>
              <a:gd name="connsiteX1876" fmla="*/ 7288096 w 12633145"/>
              <a:gd name="connsiteY1876" fmla="*/ 7677006 h 10285411"/>
              <a:gd name="connsiteX1877" fmla="*/ 7288096 w 12633145"/>
              <a:gd name="connsiteY1877" fmla="*/ 7661240 h 10285411"/>
              <a:gd name="connsiteX1878" fmla="*/ 6625878 w 12633145"/>
              <a:gd name="connsiteY1878" fmla="*/ 7661240 h 10285411"/>
              <a:gd name="connsiteX1879" fmla="*/ 6641646 w 12633145"/>
              <a:gd name="connsiteY1879" fmla="*/ 7661240 h 10285411"/>
              <a:gd name="connsiteX1880" fmla="*/ 6625878 w 12633145"/>
              <a:gd name="connsiteY1880" fmla="*/ 7692776 h 10285411"/>
              <a:gd name="connsiteX1881" fmla="*/ 6594345 w 12633145"/>
              <a:gd name="connsiteY1881" fmla="*/ 7692776 h 10285411"/>
              <a:gd name="connsiteX1882" fmla="*/ 6610112 w 12633145"/>
              <a:gd name="connsiteY1882" fmla="*/ 7677006 h 10285411"/>
              <a:gd name="connsiteX1883" fmla="*/ 6617996 w 12633145"/>
              <a:gd name="connsiteY1883" fmla="*/ 7669123 h 10285411"/>
              <a:gd name="connsiteX1884" fmla="*/ 6625878 w 12633145"/>
              <a:gd name="connsiteY1884" fmla="*/ 7661240 h 10285411"/>
              <a:gd name="connsiteX1885" fmla="*/ 7209261 w 12633145"/>
              <a:gd name="connsiteY1885" fmla="*/ 7645473 h 10285411"/>
              <a:gd name="connsiteX1886" fmla="*/ 7193495 w 12633145"/>
              <a:gd name="connsiteY1886" fmla="*/ 7653356 h 10285411"/>
              <a:gd name="connsiteX1887" fmla="*/ 7193495 w 12633145"/>
              <a:gd name="connsiteY1887" fmla="*/ 7661240 h 10285411"/>
              <a:gd name="connsiteX1888" fmla="*/ 7209261 w 12633145"/>
              <a:gd name="connsiteY1888" fmla="*/ 7677006 h 10285411"/>
              <a:gd name="connsiteX1889" fmla="*/ 7209261 w 12633145"/>
              <a:gd name="connsiteY1889" fmla="*/ 7661240 h 10285411"/>
              <a:gd name="connsiteX1890" fmla="*/ 7209261 w 12633145"/>
              <a:gd name="connsiteY1890" fmla="*/ 7645473 h 10285411"/>
              <a:gd name="connsiteX1891" fmla="*/ 7634972 w 12633145"/>
              <a:gd name="connsiteY1891" fmla="*/ 7613939 h 10285411"/>
              <a:gd name="connsiteX1892" fmla="*/ 7634972 w 12633145"/>
              <a:gd name="connsiteY1892" fmla="*/ 7645473 h 10285411"/>
              <a:gd name="connsiteX1893" fmla="*/ 7603437 w 12633145"/>
              <a:gd name="connsiteY1893" fmla="*/ 7661240 h 10285411"/>
              <a:gd name="connsiteX1894" fmla="*/ 7619205 w 12633145"/>
              <a:gd name="connsiteY1894" fmla="*/ 7645473 h 10285411"/>
              <a:gd name="connsiteX1895" fmla="*/ 7634972 w 12633145"/>
              <a:gd name="connsiteY1895" fmla="*/ 7613939 h 10285411"/>
              <a:gd name="connsiteX1896" fmla="*/ 7713807 w 12633145"/>
              <a:gd name="connsiteY1896" fmla="*/ 7550871 h 10285411"/>
              <a:gd name="connsiteX1897" fmla="*/ 7737458 w 12633145"/>
              <a:gd name="connsiteY1897" fmla="*/ 7550871 h 10285411"/>
              <a:gd name="connsiteX1898" fmla="*/ 7745342 w 12633145"/>
              <a:gd name="connsiteY1898" fmla="*/ 7550871 h 10285411"/>
              <a:gd name="connsiteX1899" fmla="*/ 7729576 w 12633145"/>
              <a:gd name="connsiteY1899" fmla="*/ 7566637 h 10285411"/>
              <a:gd name="connsiteX1900" fmla="*/ 7713807 w 12633145"/>
              <a:gd name="connsiteY1900" fmla="*/ 7550871 h 10285411"/>
              <a:gd name="connsiteX1901" fmla="*/ 7698041 w 12633145"/>
              <a:gd name="connsiteY1901" fmla="*/ 7519336 h 10285411"/>
              <a:gd name="connsiteX1902" fmla="*/ 7650738 w 12633145"/>
              <a:gd name="connsiteY1902" fmla="*/ 7582405 h 10285411"/>
              <a:gd name="connsiteX1903" fmla="*/ 7666506 w 12633145"/>
              <a:gd name="connsiteY1903" fmla="*/ 7535105 h 10285411"/>
              <a:gd name="connsiteX1904" fmla="*/ 98295 w 12633145"/>
              <a:gd name="connsiteY1904" fmla="*/ 7487802 h 10285411"/>
              <a:gd name="connsiteX1905" fmla="*/ 98295 w 12633145"/>
              <a:gd name="connsiteY1905" fmla="*/ 7503570 h 10285411"/>
              <a:gd name="connsiteX1906" fmla="*/ 114064 w 12633145"/>
              <a:gd name="connsiteY1906" fmla="*/ 7503570 h 10285411"/>
              <a:gd name="connsiteX1907" fmla="*/ 114064 w 12633145"/>
              <a:gd name="connsiteY1907" fmla="*/ 7487802 h 10285411"/>
              <a:gd name="connsiteX1908" fmla="*/ 98295 w 12633145"/>
              <a:gd name="connsiteY1908" fmla="*/ 7487802 h 10285411"/>
              <a:gd name="connsiteX1909" fmla="*/ 7301891 w 12633145"/>
              <a:gd name="connsiteY1909" fmla="*/ 7481890 h 10285411"/>
              <a:gd name="connsiteX1910" fmla="*/ 7295980 w 12633145"/>
              <a:gd name="connsiteY1910" fmla="*/ 7487802 h 10285411"/>
              <a:gd name="connsiteX1911" fmla="*/ 7288096 w 12633145"/>
              <a:gd name="connsiteY1911" fmla="*/ 7503570 h 10285411"/>
              <a:gd name="connsiteX1912" fmla="*/ 7256562 w 12633145"/>
              <a:gd name="connsiteY1912" fmla="*/ 7550871 h 10285411"/>
              <a:gd name="connsiteX1913" fmla="*/ 7240795 w 12633145"/>
              <a:gd name="connsiteY1913" fmla="*/ 7598172 h 10285411"/>
              <a:gd name="connsiteX1914" fmla="*/ 7256562 w 12633145"/>
              <a:gd name="connsiteY1914" fmla="*/ 7582405 h 10285411"/>
              <a:gd name="connsiteX1915" fmla="*/ 7288096 w 12633145"/>
              <a:gd name="connsiteY1915" fmla="*/ 7535105 h 10285411"/>
              <a:gd name="connsiteX1916" fmla="*/ 7303864 w 12633145"/>
              <a:gd name="connsiteY1916" fmla="*/ 7495686 h 10285411"/>
              <a:gd name="connsiteX1917" fmla="*/ 7301891 w 12633145"/>
              <a:gd name="connsiteY1917" fmla="*/ 7481890 h 10285411"/>
              <a:gd name="connsiteX1918" fmla="*/ 7619205 w 12633145"/>
              <a:gd name="connsiteY1918" fmla="*/ 7472034 h 10285411"/>
              <a:gd name="connsiteX1919" fmla="*/ 7619205 w 12633145"/>
              <a:gd name="connsiteY1919" fmla="*/ 7487802 h 10285411"/>
              <a:gd name="connsiteX1920" fmla="*/ 7603437 w 12633145"/>
              <a:gd name="connsiteY1920" fmla="*/ 7519336 h 10285411"/>
              <a:gd name="connsiteX1921" fmla="*/ 7571902 w 12633145"/>
              <a:gd name="connsiteY1921" fmla="*/ 7566637 h 10285411"/>
              <a:gd name="connsiteX1922" fmla="*/ 7366931 w 12633145"/>
              <a:gd name="connsiteY1922" fmla="*/ 7472034 h 10285411"/>
              <a:gd name="connsiteX1923" fmla="*/ 7351164 w 12633145"/>
              <a:gd name="connsiteY1923" fmla="*/ 7487802 h 10285411"/>
              <a:gd name="connsiteX1924" fmla="*/ 7335396 w 12633145"/>
              <a:gd name="connsiteY1924" fmla="*/ 7519336 h 10285411"/>
              <a:gd name="connsiteX1925" fmla="*/ 7335396 w 12633145"/>
              <a:gd name="connsiteY1925" fmla="*/ 7535105 h 10285411"/>
              <a:gd name="connsiteX1926" fmla="*/ 7366931 w 12633145"/>
              <a:gd name="connsiteY1926" fmla="*/ 7519336 h 10285411"/>
              <a:gd name="connsiteX1927" fmla="*/ 7067356 w 12633145"/>
              <a:gd name="connsiteY1927" fmla="*/ 7456266 h 10285411"/>
              <a:gd name="connsiteX1928" fmla="*/ 7051590 w 12633145"/>
              <a:gd name="connsiteY1928" fmla="*/ 7487802 h 10285411"/>
              <a:gd name="connsiteX1929" fmla="*/ 7035824 w 12633145"/>
              <a:gd name="connsiteY1929" fmla="*/ 7487802 h 10285411"/>
              <a:gd name="connsiteX1930" fmla="*/ 7027939 w 12633145"/>
              <a:gd name="connsiteY1930" fmla="*/ 7487802 h 10285411"/>
              <a:gd name="connsiteX1931" fmla="*/ 7027939 w 12633145"/>
              <a:gd name="connsiteY1931" fmla="*/ 7503570 h 10285411"/>
              <a:gd name="connsiteX1932" fmla="*/ 7012173 w 12633145"/>
              <a:gd name="connsiteY1932" fmla="*/ 7495686 h 10285411"/>
              <a:gd name="connsiteX1933" fmla="*/ 7027939 w 12633145"/>
              <a:gd name="connsiteY1933" fmla="*/ 7472034 h 10285411"/>
              <a:gd name="connsiteX1934" fmla="*/ 7067356 w 12633145"/>
              <a:gd name="connsiteY1934" fmla="*/ 7456266 h 10285411"/>
              <a:gd name="connsiteX1935" fmla="*/ 6893919 w 12633145"/>
              <a:gd name="connsiteY1935" fmla="*/ 7456266 h 10285411"/>
              <a:gd name="connsiteX1936" fmla="*/ 6878153 w 12633145"/>
              <a:gd name="connsiteY1936" fmla="*/ 7472034 h 10285411"/>
              <a:gd name="connsiteX1937" fmla="*/ 6862384 w 12633145"/>
              <a:gd name="connsiteY1937" fmla="*/ 7487802 h 10285411"/>
              <a:gd name="connsiteX1938" fmla="*/ 6846618 w 12633145"/>
              <a:gd name="connsiteY1938" fmla="*/ 7503570 h 10285411"/>
              <a:gd name="connsiteX1939" fmla="*/ 6846618 w 12633145"/>
              <a:gd name="connsiteY1939" fmla="*/ 7535105 h 10285411"/>
              <a:gd name="connsiteX1940" fmla="*/ 6862384 w 12633145"/>
              <a:gd name="connsiteY1940" fmla="*/ 7535105 h 10285411"/>
              <a:gd name="connsiteX1941" fmla="*/ 6878153 w 12633145"/>
              <a:gd name="connsiteY1941" fmla="*/ 7519336 h 10285411"/>
              <a:gd name="connsiteX1942" fmla="*/ 6878153 w 12633145"/>
              <a:gd name="connsiteY1942" fmla="*/ 7503570 h 10285411"/>
              <a:gd name="connsiteX1943" fmla="*/ 6878153 w 12633145"/>
              <a:gd name="connsiteY1943" fmla="*/ 7487802 h 10285411"/>
              <a:gd name="connsiteX1944" fmla="*/ 6893919 w 12633145"/>
              <a:gd name="connsiteY1944" fmla="*/ 7487802 h 10285411"/>
              <a:gd name="connsiteX1945" fmla="*/ 6909687 w 12633145"/>
              <a:gd name="connsiteY1945" fmla="*/ 7472034 h 10285411"/>
              <a:gd name="connsiteX1946" fmla="*/ 6909687 w 12633145"/>
              <a:gd name="connsiteY1946" fmla="*/ 7456266 h 10285411"/>
              <a:gd name="connsiteX1947" fmla="*/ 7753226 w 12633145"/>
              <a:gd name="connsiteY1947" fmla="*/ 7440500 h 10285411"/>
              <a:gd name="connsiteX1948" fmla="*/ 7768992 w 12633145"/>
              <a:gd name="connsiteY1948" fmla="*/ 7448385 h 10285411"/>
              <a:gd name="connsiteX1949" fmla="*/ 7761108 w 12633145"/>
              <a:gd name="connsiteY1949" fmla="*/ 7464150 h 10285411"/>
              <a:gd name="connsiteX1950" fmla="*/ 7745342 w 12633145"/>
              <a:gd name="connsiteY1950" fmla="*/ 7456266 h 10285411"/>
              <a:gd name="connsiteX1951" fmla="*/ 7753226 w 12633145"/>
              <a:gd name="connsiteY1951" fmla="*/ 7440500 h 10285411"/>
              <a:gd name="connsiteX1952" fmla="*/ 7146192 w 12633145"/>
              <a:gd name="connsiteY1952" fmla="*/ 7440500 h 10285411"/>
              <a:gd name="connsiteX1953" fmla="*/ 7138309 w 12633145"/>
              <a:gd name="connsiteY1953" fmla="*/ 7456266 h 10285411"/>
              <a:gd name="connsiteX1954" fmla="*/ 7130425 w 12633145"/>
              <a:gd name="connsiteY1954" fmla="*/ 7448385 h 10285411"/>
              <a:gd name="connsiteX1955" fmla="*/ 7146192 w 12633145"/>
              <a:gd name="connsiteY1955" fmla="*/ 7440500 h 10285411"/>
              <a:gd name="connsiteX1956" fmla="*/ 7122541 w 12633145"/>
              <a:gd name="connsiteY1956" fmla="*/ 7377432 h 10285411"/>
              <a:gd name="connsiteX1957" fmla="*/ 7130425 w 12633145"/>
              <a:gd name="connsiteY1957" fmla="*/ 7385316 h 10285411"/>
              <a:gd name="connsiteX1958" fmla="*/ 7114659 w 12633145"/>
              <a:gd name="connsiteY1958" fmla="*/ 7393199 h 10285411"/>
              <a:gd name="connsiteX1959" fmla="*/ 7122541 w 12633145"/>
              <a:gd name="connsiteY1959" fmla="*/ 7377432 h 10285411"/>
              <a:gd name="connsiteX1960" fmla="*/ 7589105 w 12633145"/>
              <a:gd name="connsiteY1960" fmla="*/ 7367398 h 10285411"/>
              <a:gd name="connsiteX1961" fmla="*/ 7587671 w 12633145"/>
              <a:gd name="connsiteY1961" fmla="*/ 7377432 h 10285411"/>
              <a:gd name="connsiteX1962" fmla="*/ 7571902 w 12633145"/>
              <a:gd name="connsiteY1962" fmla="*/ 7393199 h 10285411"/>
              <a:gd name="connsiteX1963" fmla="*/ 7682273 w 12633145"/>
              <a:gd name="connsiteY1963" fmla="*/ 7361665 h 10285411"/>
              <a:gd name="connsiteX1964" fmla="*/ 7682273 w 12633145"/>
              <a:gd name="connsiteY1964" fmla="*/ 7377432 h 10285411"/>
              <a:gd name="connsiteX1965" fmla="*/ 7666506 w 12633145"/>
              <a:gd name="connsiteY1965" fmla="*/ 7408966 h 10285411"/>
              <a:gd name="connsiteX1966" fmla="*/ 7619205 w 12633145"/>
              <a:gd name="connsiteY1966" fmla="*/ 7440500 h 10285411"/>
              <a:gd name="connsiteX1967" fmla="*/ 7650738 w 12633145"/>
              <a:gd name="connsiteY1967" fmla="*/ 7408966 h 10285411"/>
              <a:gd name="connsiteX1968" fmla="*/ 7666506 w 12633145"/>
              <a:gd name="connsiteY1968" fmla="*/ 7385316 h 10285411"/>
              <a:gd name="connsiteX1969" fmla="*/ 7682273 w 12633145"/>
              <a:gd name="connsiteY1969" fmla="*/ 7361665 h 10285411"/>
              <a:gd name="connsiteX1970" fmla="*/ 6846618 w 12633145"/>
              <a:gd name="connsiteY1970" fmla="*/ 7361665 h 10285411"/>
              <a:gd name="connsiteX1971" fmla="*/ 6846618 w 12633145"/>
              <a:gd name="connsiteY1971" fmla="*/ 7377432 h 10285411"/>
              <a:gd name="connsiteX1972" fmla="*/ 6838734 w 12633145"/>
              <a:gd name="connsiteY1972" fmla="*/ 7393199 h 10285411"/>
              <a:gd name="connsiteX1973" fmla="*/ 6854502 w 12633145"/>
              <a:gd name="connsiteY1973" fmla="*/ 7377432 h 10285411"/>
              <a:gd name="connsiteX1974" fmla="*/ 6846618 w 12633145"/>
              <a:gd name="connsiteY1974" fmla="*/ 7361665 h 10285411"/>
              <a:gd name="connsiteX1975" fmla="*/ 7603437 w 12633145"/>
              <a:gd name="connsiteY1975" fmla="*/ 7345899 h 10285411"/>
              <a:gd name="connsiteX1976" fmla="*/ 7589105 w 12633145"/>
              <a:gd name="connsiteY1976" fmla="*/ 7367398 h 10285411"/>
              <a:gd name="connsiteX1977" fmla="*/ 7589641 w 12633145"/>
              <a:gd name="connsiteY1977" fmla="*/ 7363636 h 10285411"/>
              <a:gd name="connsiteX1978" fmla="*/ 7595555 w 12633145"/>
              <a:gd name="connsiteY1978" fmla="*/ 7353781 h 10285411"/>
              <a:gd name="connsiteX1979" fmla="*/ 7603437 w 12633145"/>
              <a:gd name="connsiteY1979" fmla="*/ 7345899 h 10285411"/>
              <a:gd name="connsiteX1980" fmla="*/ 7445766 w 12633145"/>
              <a:gd name="connsiteY1980" fmla="*/ 7345899 h 10285411"/>
              <a:gd name="connsiteX1981" fmla="*/ 7430000 w 12633145"/>
              <a:gd name="connsiteY1981" fmla="*/ 7361665 h 10285411"/>
              <a:gd name="connsiteX1982" fmla="*/ 7445766 w 12633145"/>
              <a:gd name="connsiteY1982" fmla="*/ 7353781 h 10285411"/>
              <a:gd name="connsiteX1983" fmla="*/ 7445766 w 12633145"/>
              <a:gd name="connsiteY1983" fmla="*/ 7345899 h 10285411"/>
              <a:gd name="connsiteX1984" fmla="*/ 7240795 w 12633145"/>
              <a:gd name="connsiteY1984" fmla="*/ 7345899 h 10285411"/>
              <a:gd name="connsiteX1985" fmla="*/ 7240795 w 12633145"/>
              <a:gd name="connsiteY1985" fmla="*/ 7353781 h 10285411"/>
              <a:gd name="connsiteX1986" fmla="*/ 7225029 w 12633145"/>
              <a:gd name="connsiteY1986" fmla="*/ 7361665 h 10285411"/>
              <a:gd name="connsiteX1987" fmla="*/ 7004289 w 12633145"/>
              <a:gd name="connsiteY1987" fmla="*/ 7345899 h 10285411"/>
              <a:gd name="connsiteX1988" fmla="*/ 7012173 w 12633145"/>
              <a:gd name="connsiteY1988" fmla="*/ 7353781 h 10285411"/>
              <a:gd name="connsiteX1989" fmla="*/ 7027939 w 12633145"/>
              <a:gd name="connsiteY1989" fmla="*/ 7361665 h 10285411"/>
              <a:gd name="connsiteX1990" fmla="*/ 7035824 w 12633145"/>
              <a:gd name="connsiteY1990" fmla="*/ 7361665 h 10285411"/>
              <a:gd name="connsiteX1991" fmla="*/ 7789687 w 12633145"/>
              <a:gd name="connsiteY1991" fmla="*/ 7336044 h 10285411"/>
              <a:gd name="connsiteX1992" fmla="*/ 7792643 w 12633145"/>
              <a:gd name="connsiteY1992" fmla="*/ 7345899 h 10285411"/>
              <a:gd name="connsiteX1993" fmla="*/ 7768992 w 12633145"/>
              <a:gd name="connsiteY1993" fmla="*/ 7377432 h 10285411"/>
              <a:gd name="connsiteX1994" fmla="*/ 7745342 w 12633145"/>
              <a:gd name="connsiteY1994" fmla="*/ 7424735 h 10285411"/>
              <a:gd name="connsiteX1995" fmla="*/ 7745342 w 12633145"/>
              <a:gd name="connsiteY1995" fmla="*/ 7408966 h 10285411"/>
              <a:gd name="connsiteX1996" fmla="*/ 7729576 w 12633145"/>
              <a:gd name="connsiteY1996" fmla="*/ 7408966 h 10285411"/>
              <a:gd name="connsiteX1997" fmla="*/ 7745342 w 12633145"/>
              <a:gd name="connsiteY1997" fmla="*/ 7377432 h 10285411"/>
              <a:gd name="connsiteX1998" fmla="*/ 7789687 w 12633145"/>
              <a:gd name="connsiteY1998" fmla="*/ 7336044 h 10285411"/>
              <a:gd name="connsiteX1999" fmla="*/ 6893919 w 12633145"/>
              <a:gd name="connsiteY1999" fmla="*/ 7298596 h 10285411"/>
              <a:gd name="connsiteX2000" fmla="*/ 6893919 w 12633145"/>
              <a:gd name="connsiteY2000" fmla="*/ 7314365 h 10285411"/>
              <a:gd name="connsiteX2001" fmla="*/ 6909687 w 12633145"/>
              <a:gd name="connsiteY2001" fmla="*/ 7298596 h 10285411"/>
              <a:gd name="connsiteX2002" fmla="*/ 7477301 w 12633145"/>
              <a:gd name="connsiteY2002" fmla="*/ 7282830 h 10285411"/>
              <a:gd name="connsiteX2003" fmla="*/ 7477301 w 12633145"/>
              <a:gd name="connsiteY2003" fmla="*/ 7298596 h 10285411"/>
              <a:gd name="connsiteX2004" fmla="*/ 7493067 w 12633145"/>
              <a:gd name="connsiteY2004" fmla="*/ 7290714 h 10285411"/>
              <a:gd name="connsiteX2005" fmla="*/ 7477301 w 12633145"/>
              <a:gd name="connsiteY2005" fmla="*/ 7282830 h 10285411"/>
              <a:gd name="connsiteX2006" fmla="*/ 7810382 w 12633145"/>
              <a:gd name="connsiteY2006" fmla="*/ 7272975 h 10285411"/>
              <a:gd name="connsiteX2007" fmla="*/ 7816293 w 12633145"/>
              <a:gd name="connsiteY2007" fmla="*/ 7274946 h 10285411"/>
              <a:gd name="connsiteX2008" fmla="*/ 7808411 w 12633145"/>
              <a:gd name="connsiteY2008" fmla="*/ 7282830 h 10285411"/>
              <a:gd name="connsiteX2009" fmla="*/ 7810382 w 12633145"/>
              <a:gd name="connsiteY2009" fmla="*/ 7272975 h 10285411"/>
              <a:gd name="connsiteX2010" fmla="*/ 7698041 w 12633145"/>
              <a:gd name="connsiteY2010" fmla="*/ 7251294 h 10285411"/>
              <a:gd name="connsiteX2011" fmla="*/ 7698041 w 12633145"/>
              <a:gd name="connsiteY2011" fmla="*/ 7267064 h 10285411"/>
              <a:gd name="connsiteX2012" fmla="*/ 7690157 w 12633145"/>
              <a:gd name="connsiteY2012" fmla="*/ 7274946 h 10285411"/>
              <a:gd name="connsiteX2013" fmla="*/ 7682273 w 12633145"/>
              <a:gd name="connsiteY2013" fmla="*/ 7290714 h 10285411"/>
              <a:gd name="connsiteX2014" fmla="*/ 7674391 w 12633145"/>
              <a:gd name="connsiteY2014" fmla="*/ 7314365 h 10285411"/>
              <a:gd name="connsiteX2015" fmla="*/ 7666506 w 12633145"/>
              <a:gd name="connsiteY2015" fmla="*/ 7345899 h 10285411"/>
              <a:gd name="connsiteX2016" fmla="*/ 7619205 w 12633145"/>
              <a:gd name="connsiteY2016" fmla="*/ 7393199 h 10285411"/>
              <a:gd name="connsiteX2017" fmla="*/ 7634972 w 12633145"/>
              <a:gd name="connsiteY2017" fmla="*/ 7361665 h 10285411"/>
              <a:gd name="connsiteX2018" fmla="*/ 7634972 w 12633145"/>
              <a:gd name="connsiteY2018" fmla="*/ 7345899 h 10285411"/>
              <a:gd name="connsiteX2019" fmla="*/ 7666506 w 12633145"/>
              <a:gd name="connsiteY2019" fmla="*/ 7314365 h 10285411"/>
              <a:gd name="connsiteX2020" fmla="*/ 7319630 w 12633145"/>
              <a:gd name="connsiteY2020" fmla="*/ 7219760 h 10285411"/>
              <a:gd name="connsiteX2021" fmla="*/ 7319630 w 12633145"/>
              <a:gd name="connsiteY2021" fmla="*/ 7235529 h 10285411"/>
              <a:gd name="connsiteX2022" fmla="*/ 7319630 w 12633145"/>
              <a:gd name="connsiteY2022" fmla="*/ 7251294 h 10285411"/>
              <a:gd name="connsiteX2023" fmla="*/ 7335396 w 12633145"/>
              <a:gd name="connsiteY2023" fmla="*/ 7251294 h 10285411"/>
              <a:gd name="connsiteX2024" fmla="*/ 7351164 w 12633145"/>
              <a:gd name="connsiteY2024" fmla="*/ 7251294 h 10285411"/>
              <a:gd name="connsiteX2025" fmla="*/ 7303864 w 12633145"/>
              <a:gd name="connsiteY2025" fmla="*/ 7203993 h 10285411"/>
              <a:gd name="connsiteX2026" fmla="*/ 7272330 w 12633145"/>
              <a:gd name="connsiteY2026" fmla="*/ 7219760 h 10285411"/>
              <a:gd name="connsiteX2027" fmla="*/ 7272330 w 12633145"/>
              <a:gd name="connsiteY2027" fmla="*/ 7251294 h 10285411"/>
              <a:gd name="connsiteX2028" fmla="*/ 7288096 w 12633145"/>
              <a:gd name="connsiteY2028" fmla="*/ 7235529 h 10285411"/>
              <a:gd name="connsiteX2029" fmla="*/ 7303864 w 12633145"/>
              <a:gd name="connsiteY2029" fmla="*/ 7235529 h 10285411"/>
              <a:gd name="connsiteX2030" fmla="*/ 7295980 w 12633145"/>
              <a:gd name="connsiteY2030" fmla="*/ 7219760 h 10285411"/>
              <a:gd name="connsiteX2031" fmla="*/ 7303864 w 12633145"/>
              <a:gd name="connsiteY2031" fmla="*/ 7203993 h 10285411"/>
              <a:gd name="connsiteX2032" fmla="*/ 6736248 w 12633145"/>
              <a:gd name="connsiteY2032" fmla="*/ 7203993 h 10285411"/>
              <a:gd name="connsiteX2033" fmla="*/ 6720482 w 12633145"/>
              <a:gd name="connsiteY2033" fmla="*/ 7219760 h 10285411"/>
              <a:gd name="connsiteX2034" fmla="*/ 6736248 w 12633145"/>
              <a:gd name="connsiteY2034" fmla="*/ 7219760 h 10285411"/>
              <a:gd name="connsiteX2035" fmla="*/ 6736248 w 12633145"/>
              <a:gd name="connsiteY2035" fmla="*/ 7203993 h 10285411"/>
              <a:gd name="connsiteX2036" fmla="*/ 7808411 w 12633145"/>
              <a:gd name="connsiteY2036" fmla="*/ 7188228 h 10285411"/>
              <a:gd name="connsiteX2037" fmla="*/ 7808411 w 12633145"/>
              <a:gd name="connsiteY2037" fmla="*/ 7203993 h 10285411"/>
              <a:gd name="connsiteX2038" fmla="*/ 7792643 w 12633145"/>
              <a:gd name="connsiteY2038" fmla="*/ 7219760 h 10285411"/>
              <a:gd name="connsiteX2039" fmla="*/ 7776876 w 12633145"/>
              <a:gd name="connsiteY2039" fmla="*/ 7140925 h 10285411"/>
              <a:gd name="connsiteX2040" fmla="*/ 7792643 w 12633145"/>
              <a:gd name="connsiteY2040" fmla="*/ 7140925 h 10285411"/>
              <a:gd name="connsiteX2041" fmla="*/ 7792643 w 12633145"/>
              <a:gd name="connsiteY2041" fmla="*/ 7156693 h 10285411"/>
              <a:gd name="connsiteX2042" fmla="*/ 7776876 w 12633145"/>
              <a:gd name="connsiteY2042" fmla="*/ 7172459 h 10285411"/>
              <a:gd name="connsiteX2043" fmla="*/ 7768992 w 12633145"/>
              <a:gd name="connsiteY2043" fmla="*/ 7180343 h 10285411"/>
              <a:gd name="connsiteX2044" fmla="*/ 7761108 w 12633145"/>
              <a:gd name="connsiteY2044" fmla="*/ 7219760 h 10285411"/>
              <a:gd name="connsiteX2045" fmla="*/ 7729576 w 12633145"/>
              <a:gd name="connsiteY2045" fmla="*/ 7235529 h 10285411"/>
              <a:gd name="connsiteX2046" fmla="*/ 7713807 w 12633145"/>
              <a:gd name="connsiteY2046" fmla="*/ 7235529 h 10285411"/>
              <a:gd name="connsiteX2047" fmla="*/ 7745342 w 12633145"/>
              <a:gd name="connsiteY2047" fmla="*/ 7172459 h 10285411"/>
              <a:gd name="connsiteX2048" fmla="*/ 7761108 w 12633145"/>
              <a:gd name="connsiteY2048" fmla="*/ 7156693 h 10285411"/>
              <a:gd name="connsiteX2049" fmla="*/ 7776876 w 12633145"/>
              <a:gd name="connsiteY2049" fmla="*/ 7140925 h 10285411"/>
              <a:gd name="connsiteX2050" fmla="*/ 7713807 w 12633145"/>
              <a:gd name="connsiteY2050" fmla="*/ 7125159 h 10285411"/>
              <a:gd name="connsiteX2051" fmla="*/ 7713807 w 12633145"/>
              <a:gd name="connsiteY2051" fmla="*/ 7140925 h 10285411"/>
              <a:gd name="connsiteX2052" fmla="*/ 7729576 w 12633145"/>
              <a:gd name="connsiteY2052" fmla="*/ 7125159 h 10285411"/>
              <a:gd name="connsiteX2053" fmla="*/ 7469417 w 12633145"/>
              <a:gd name="connsiteY2053" fmla="*/ 7125159 h 10285411"/>
              <a:gd name="connsiteX2054" fmla="*/ 7453650 w 12633145"/>
              <a:gd name="connsiteY2054" fmla="*/ 7140925 h 10285411"/>
              <a:gd name="connsiteX2055" fmla="*/ 7445766 w 12633145"/>
              <a:gd name="connsiteY2055" fmla="*/ 7172459 h 10285411"/>
              <a:gd name="connsiteX2056" fmla="*/ 7461535 w 12633145"/>
              <a:gd name="connsiteY2056" fmla="*/ 7172459 h 10285411"/>
              <a:gd name="connsiteX2057" fmla="*/ 7477301 w 12633145"/>
              <a:gd name="connsiteY2057" fmla="*/ 7148809 h 10285411"/>
              <a:gd name="connsiteX2058" fmla="*/ 7477301 w 12633145"/>
              <a:gd name="connsiteY2058" fmla="*/ 7140925 h 10285411"/>
              <a:gd name="connsiteX2059" fmla="*/ 7469417 w 12633145"/>
              <a:gd name="connsiteY2059" fmla="*/ 7125159 h 10285411"/>
              <a:gd name="connsiteX2060" fmla="*/ 7836791 w 12633145"/>
              <a:gd name="connsiteY2060" fmla="*/ 7118851 h 10285411"/>
              <a:gd name="connsiteX2061" fmla="*/ 7836002 w 12633145"/>
              <a:gd name="connsiteY2061" fmla="*/ 7121217 h 10285411"/>
              <a:gd name="connsiteX2062" fmla="*/ 7824177 w 12633145"/>
              <a:gd name="connsiteY2062" fmla="*/ 7125159 h 10285411"/>
              <a:gd name="connsiteX2063" fmla="*/ 8029149 w 12633145"/>
              <a:gd name="connsiteY2063" fmla="*/ 7046324 h 10285411"/>
              <a:gd name="connsiteX2064" fmla="*/ 8029149 w 12633145"/>
              <a:gd name="connsiteY2064" fmla="*/ 7062090 h 10285411"/>
              <a:gd name="connsiteX2065" fmla="*/ 8013383 w 12633145"/>
              <a:gd name="connsiteY2065" fmla="*/ 7077858 h 10285411"/>
              <a:gd name="connsiteX2066" fmla="*/ 8029149 w 12633145"/>
              <a:gd name="connsiteY2066" fmla="*/ 7046324 h 10285411"/>
              <a:gd name="connsiteX2067" fmla="*/ 7729576 w 12633145"/>
              <a:gd name="connsiteY2067" fmla="*/ 7046324 h 10285411"/>
              <a:gd name="connsiteX2068" fmla="*/ 7721691 w 12633145"/>
              <a:gd name="connsiteY2068" fmla="*/ 7054208 h 10285411"/>
              <a:gd name="connsiteX2069" fmla="*/ 7729576 w 12633145"/>
              <a:gd name="connsiteY2069" fmla="*/ 7062090 h 10285411"/>
              <a:gd name="connsiteX2070" fmla="*/ 114064 w 12633145"/>
              <a:gd name="connsiteY2070" fmla="*/ 7046324 h 10285411"/>
              <a:gd name="connsiteX2071" fmla="*/ 114064 w 12633145"/>
              <a:gd name="connsiteY2071" fmla="*/ 7062090 h 10285411"/>
              <a:gd name="connsiteX2072" fmla="*/ 129831 w 12633145"/>
              <a:gd name="connsiteY2072" fmla="*/ 7046324 h 10285411"/>
              <a:gd name="connsiteX2073" fmla="*/ 114064 w 12633145"/>
              <a:gd name="connsiteY2073" fmla="*/ 7046324 h 10285411"/>
              <a:gd name="connsiteX2074" fmla="*/ 6862384 w 12633145"/>
              <a:gd name="connsiteY2074" fmla="*/ 7030557 h 10285411"/>
              <a:gd name="connsiteX2075" fmla="*/ 6878153 w 12633145"/>
              <a:gd name="connsiteY2075" fmla="*/ 7030557 h 10285411"/>
              <a:gd name="connsiteX2076" fmla="*/ 6878153 w 12633145"/>
              <a:gd name="connsiteY2076" fmla="*/ 7046324 h 10285411"/>
              <a:gd name="connsiteX2077" fmla="*/ 6862384 w 12633145"/>
              <a:gd name="connsiteY2077" fmla="*/ 7046324 h 10285411"/>
              <a:gd name="connsiteX2078" fmla="*/ 6862384 w 12633145"/>
              <a:gd name="connsiteY2078" fmla="*/ 7030557 h 10285411"/>
              <a:gd name="connsiteX2079" fmla="*/ 7520661 w 12633145"/>
              <a:gd name="connsiteY2079" fmla="*/ 7006904 h 10285411"/>
              <a:gd name="connsiteX2080" fmla="*/ 7508835 w 12633145"/>
              <a:gd name="connsiteY2080" fmla="*/ 7014789 h 10285411"/>
              <a:gd name="connsiteX2081" fmla="*/ 7508835 w 12633145"/>
              <a:gd name="connsiteY2081" fmla="*/ 7030557 h 10285411"/>
              <a:gd name="connsiteX2082" fmla="*/ 7524602 w 12633145"/>
              <a:gd name="connsiteY2082" fmla="*/ 7014789 h 10285411"/>
              <a:gd name="connsiteX2083" fmla="*/ 7520661 w 12633145"/>
              <a:gd name="connsiteY2083" fmla="*/ 7006904 h 10285411"/>
              <a:gd name="connsiteX2084" fmla="*/ 5914388 w 12633145"/>
              <a:gd name="connsiteY2084" fmla="*/ 7004933 h 10285411"/>
              <a:gd name="connsiteX2085" fmla="*/ 5908474 w 12633145"/>
              <a:gd name="connsiteY2085" fmla="*/ 7006904 h 10285411"/>
              <a:gd name="connsiteX2086" fmla="*/ 5900592 w 12633145"/>
              <a:gd name="connsiteY2086" fmla="*/ 7030557 h 10285411"/>
              <a:gd name="connsiteX2087" fmla="*/ 5916359 w 12633145"/>
              <a:gd name="connsiteY2087" fmla="*/ 7014789 h 10285411"/>
              <a:gd name="connsiteX2088" fmla="*/ 5914388 w 12633145"/>
              <a:gd name="connsiteY2088" fmla="*/ 7004933 h 10285411"/>
              <a:gd name="connsiteX2089" fmla="*/ 7918779 w 12633145"/>
              <a:gd name="connsiteY2089" fmla="*/ 6983253 h 10285411"/>
              <a:gd name="connsiteX2090" fmla="*/ 7918779 w 12633145"/>
              <a:gd name="connsiteY2090" fmla="*/ 6991139 h 10285411"/>
              <a:gd name="connsiteX2091" fmla="*/ 7903013 w 12633145"/>
              <a:gd name="connsiteY2091" fmla="*/ 7030557 h 10285411"/>
              <a:gd name="connsiteX2092" fmla="*/ 7887246 w 12633145"/>
              <a:gd name="connsiteY2092" fmla="*/ 7062090 h 10285411"/>
              <a:gd name="connsiteX2093" fmla="*/ 7879362 w 12633145"/>
              <a:gd name="connsiteY2093" fmla="*/ 7085740 h 10285411"/>
              <a:gd name="connsiteX2094" fmla="*/ 7855712 w 12633145"/>
              <a:gd name="connsiteY2094" fmla="*/ 7109392 h 10285411"/>
              <a:gd name="connsiteX2095" fmla="*/ 7836791 w 12633145"/>
              <a:gd name="connsiteY2095" fmla="*/ 7118851 h 10285411"/>
              <a:gd name="connsiteX2096" fmla="*/ 7839944 w 12633145"/>
              <a:gd name="connsiteY2096" fmla="*/ 7109392 h 10285411"/>
              <a:gd name="connsiteX2097" fmla="*/ 7824177 w 12633145"/>
              <a:gd name="connsiteY2097" fmla="*/ 7101509 h 10285411"/>
              <a:gd name="connsiteX2098" fmla="*/ 7808411 w 12633145"/>
              <a:gd name="connsiteY2098" fmla="*/ 7093624 h 10285411"/>
              <a:gd name="connsiteX2099" fmla="*/ 7808411 w 12633145"/>
              <a:gd name="connsiteY2099" fmla="*/ 7077858 h 10285411"/>
              <a:gd name="connsiteX2100" fmla="*/ 7824177 w 12633145"/>
              <a:gd name="connsiteY2100" fmla="*/ 7046324 h 10285411"/>
              <a:gd name="connsiteX2101" fmla="*/ 7871478 w 12633145"/>
              <a:gd name="connsiteY2101" fmla="*/ 7014789 h 10285411"/>
              <a:gd name="connsiteX2102" fmla="*/ 7918779 w 12633145"/>
              <a:gd name="connsiteY2102" fmla="*/ 6983253 h 10285411"/>
              <a:gd name="connsiteX2103" fmla="*/ 8391794 w 12633145"/>
              <a:gd name="connsiteY2103" fmla="*/ 6967487 h 10285411"/>
              <a:gd name="connsiteX2104" fmla="*/ 8391794 w 12633145"/>
              <a:gd name="connsiteY2104" fmla="*/ 6983253 h 10285411"/>
              <a:gd name="connsiteX2105" fmla="*/ 8383910 w 12633145"/>
              <a:gd name="connsiteY2105" fmla="*/ 7014789 h 10285411"/>
              <a:gd name="connsiteX2106" fmla="*/ 8360259 w 12633145"/>
              <a:gd name="connsiteY2106" fmla="*/ 7030557 h 10285411"/>
              <a:gd name="connsiteX2107" fmla="*/ 8376026 w 12633145"/>
              <a:gd name="connsiteY2107" fmla="*/ 6999023 h 10285411"/>
              <a:gd name="connsiteX2108" fmla="*/ 8391794 w 12633145"/>
              <a:gd name="connsiteY2108" fmla="*/ 6967487 h 10285411"/>
              <a:gd name="connsiteX2109" fmla="*/ 7981848 w 12633145"/>
              <a:gd name="connsiteY2109" fmla="*/ 6951719 h 10285411"/>
              <a:gd name="connsiteX2110" fmla="*/ 7981848 w 12633145"/>
              <a:gd name="connsiteY2110" fmla="*/ 6967487 h 10285411"/>
              <a:gd name="connsiteX2111" fmla="*/ 7973964 w 12633145"/>
              <a:gd name="connsiteY2111" fmla="*/ 6967487 h 10285411"/>
              <a:gd name="connsiteX2112" fmla="*/ 7966082 w 12633145"/>
              <a:gd name="connsiteY2112" fmla="*/ 6967487 h 10285411"/>
              <a:gd name="connsiteX2113" fmla="*/ 7918779 w 12633145"/>
              <a:gd name="connsiteY2113" fmla="*/ 6951719 h 10285411"/>
              <a:gd name="connsiteX2114" fmla="*/ 7918779 w 12633145"/>
              <a:gd name="connsiteY2114" fmla="*/ 6967487 h 10285411"/>
              <a:gd name="connsiteX2115" fmla="*/ 7903013 w 12633145"/>
              <a:gd name="connsiteY2115" fmla="*/ 6959603 h 10285411"/>
              <a:gd name="connsiteX2116" fmla="*/ 7918779 w 12633145"/>
              <a:gd name="connsiteY2116" fmla="*/ 6951719 h 10285411"/>
              <a:gd name="connsiteX2117" fmla="*/ 6893919 w 12633145"/>
              <a:gd name="connsiteY2117" fmla="*/ 6951719 h 10285411"/>
              <a:gd name="connsiteX2118" fmla="*/ 6909687 w 12633145"/>
              <a:gd name="connsiteY2118" fmla="*/ 6951719 h 10285411"/>
              <a:gd name="connsiteX2119" fmla="*/ 6893919 w 12633145"/>
              <a:gd name="connsiteY2119" fmla="*/ 6967487 h 10285411"/>
              <a:gd name="connsiteX2120" fmla="*/ 6886037 w 12633145"/>
              <a:gd name="connsiteY2120" fmla="*/ 6983253 h 10285411"/>
              <a:gd name="connsiteX2121" fmla="*/ 6870268 w 12633145"/>
              <a:gd name="connsiteY2121" fmla="*/ 6983253 h 10285411"/>
              <a:gd name="connsiteX2122" fmla="*/ 6846618 w 12633145"/>
              <a:gd name="connsiteY2122" fmla="*/ 6983253 h 10285411"/>
              <a:gd name="connsiteX2123" fmla="*/ 6830852 w 12633145"/>
              <a:gd name="connsiteY2123" fmla="*/ 7014789 h 10285411"/>
              <a:gd name="connsiteX2124" fmla="*/ 6815083 w 12633145"/>
              <a:gd name="connsiteY2124" fmla="*/ 7014789 h 10285411"/>
              <a:gd name="connsiteX2125" fmla="*/ 6830852 w 12633145"/>
              <a:gd name="connsiteY2125" fmla="*/ 6999023 h 10285411"/>
              <a:gd name="connsiteX2126" fmla="*/ 6830852 w 12633145"/>
              <a:gd name="connsiteY2126" fmla="*/ 6983253 h 10285411"/>
              <a:gd name="connsiteX2127" fmla="*/ 6862384 w 12633145"/>
              <a:gd name="connsiteY2127" fmla="*/ 6967487 h 10285411"/>
              <a:gd name="connsiteX2128" fmla="*/ 8023238 w 12633145"/>
              <a:gd name="connsiteY2128" fmla="*/ 6941867 h 10285411"/>
              <a:gd name="connsiteX2129" fmla="*/ 8021267 w 12633145"/>
              <a:gd name="connsiteY2129" fmla="*/ 6951719 h 10285411"/>
              <a:gd name="connsiteX2130" fmla="*/ 7997614 w 12633145"/>
              <a:gd name="connsiteY2130" fmla="*/ 6983253 h 10285411"/>
              <a:gd name="connsiteX2131" fmla="*/ 7981848 w 12633145"/>
              <a:gd name="connsiteY2131" fmla="*/ 7014789 h 10285411"/>
              <a:gd name="connsiteX2132" fmla="*/ 7950314 w 12633145"/>
              <a:gd name="connsiteY2132" fmla="*/ 7030557 h 10285411"/>
              <a:gd name="connsiteX2133" fmla="*/ 7934547 w 12633145"/>
              <a:gd name="connsiteY2133" fmla="*/ 7062090 h 10285411"/>
              <a:gd name="connsiteX2134" fmla="*/ 7918779 w 12633145"/>
              <a:gd name="connsiteY2134" fmla="*/ 7077858 h 10285411"/>
              <a:gd name="connsiteX2135" fmla="*/ 7950314 w 12633145"/>
              <a:gd name="connsiteY2135" fmla="*/ 7062090 h 10285411"/>
              <a:gd name="connsiteX2136" fmla="*/ 7966082 w 12633145"/>
              <a:gd name="connsiteY2136" fmla="*/ 7046324 h 10285411"/>
              <a:gd name="connsiteX2137" fmla="*/ 7918779 w 12633145"/>
              <a:gd name="connsiteY2137" fmla="*/ 7140925 h 10285411"/>
              <a:gd name="connsiteX2138" fmla="*/ 7903013 w 12633145"/>
              <a:gd name="connsiteY2138" fmla="*/ 7156693 h 10285411"/>
              <a:gd name="connsiteX2139" fmla="*/ 7903013 w 12633145"/>
              <a:gd name="connsiteY2139" fmla="*/ 7180343 h 10285411"/>
              <a:gd name="connsiteX2140" fmla="*/ 7879362 w 12633145"/>
              <a:gd name="connsiteY2140" fmla="*/ 7196110 h 10285411"/>
              <a:gd name="connsiteX2141" fmla="*/ 7871478 w 12633145"/>
              <a:gd name="connsiteY2141" fmla="*/ 7203993 h 10285411"/>
              <a:gd name="connsiteX2142" fmla="*/ 7839944 w 12633145"/>
              <a:gd name="connsiteY2142" fmla="*/ 7219760 h 10285411"/>
              <a:gd name="connsiteX2143" fmla="*/ 7871478 w 12633145"/>
              <a:gd name="connsiteY2143" fmla="*/ 7109392 h 10285411"/>
              <a:gd name="connsiteX2144" fmla="*/ 7926663 w 12633145"/>
              <a:gd name="connsiteY2144" fmla="*/ 7038439 h 10285411"/>
              <a:gd name="connsiteX2145" fmla="*/ 7958198 w 12633145"/>
              <a:gd name="connsiteY2145" fmla="*/ 7014789 h 10285411"/>
              <a:gd name="connsiteX2146" fmla="*/ 7966082 w 12633145"/>
              <a:gd name="connsiteY2146" fmla="*/ 6999023 h 10285411"/>
              <a:gd name="connsiteX2147" fmla="*/ 7981848 w 12633145"/>
              <a:gd name="connsiteY2147" fmla="*/ 6983253 h 10285411"/>
              <a:gd name="connsiteX2148" fmla="*/ 7997614 w 12633145"/>
              <a:gd name="connsiteY2148" fmla="*/ 6967487 h 10285411"/>
              <a:gd name="connsiteX2149" fmla="*/ 8013383 w 12633145"/>
              <a:gd name="connsiteY2149" fmla="*/ 6943838 h 10285411"/>
              <a:gd name="connsiteX2150" fmla="*/ 8023238 w 12633145"/>
              <a:gd name="connsiteY2150" fmla="*/ 6941867 h 10285411"/>
              <a:gd name="connsiteX2151" fmla="*/ 8139519 w 12633145"/>
              <a:gd name="connsiteY2151" fmla="*/ 6904419 h 10285411"/>
              <a:gd name="connsiteX2152" fmla="*/ 8131635 w 12633145"/>
              <a:gd name="connsiteY2152" fmla="*/ 6928069 h 10285411"/>
              <a:gd name="connsiteX2153" fmla="*/ 8123753 w 12633145"/>
              <a:gd name="connsiteY2153" fmla="*/ 6920186 h 10285411"/>
              <a:gd name="connsiteX2154" fmla="*/ 8139519 w 12633145"/>
              <a:gd name="connsiteY2154" fmla="*/ 6904419 h 10285411"/>
              <a:gd name="connsiteX2155" fmla="*/ 6956988 w 12633145"/>
              <a:gd name="connsiteY2155" fmla="*/ 6904419 h 10285411"/>
              <a:gd name="connsiteX2156" fmla="*/ 6956988 w 12633145"/>
              <a:gd name="connsiteY2156" fmla="*/ 6920186 h 10285411"/>
              <a:gd name="connsiteX2157" fmla="*/ 6933338 w 12633145"/>
              <a:gd name="connsiteY2157" fmla="*/ 6943838 h 10285411"/>
              <a:gd name="connsiteX2158" fmla="*/ 6925454 w 12633145"/>
              <a:gd name="connsiteY2158" fmla="*/ 6935953 h 10285411"/>
              <a:gd name="connsiteX2159" fmla="*/ 6917569 w 12633145"/>
              <a:gd name="connsiteY2159" fmla="*/ 6928069 h 10285411"/>
              <a:gd name="connsiteX2160" fmla="*/ 6925454 w 12633145"/>
              <a:gd name="connsiteY2160" fmla="*/ 6920186 h 10285411"/>
              <a:gd name="connsiteX2161" fmla="*/ 6893919 w 12633145"/>
              <a:gd name="connsiteY2161" fmla="*/ 6904419 h 10285411"/>
              <a:gd name="connsiteX2162" fmla="*/ 6909687 w 12633145"/>
              <a:gd name="connsiteY2162" fmla="*/ 6920186 h 10285411"/>
              <a:gd name="connsiteX2163" fmla="*/ 6862384 w 12633145"/>
              <a:gd name="connsiteY2163" fmla="*/ 6935953 h 10285411"/>
              <a:gd name="connsiteX2164" fmla="*/ 6893919 w 12633145"/>
              <a:gd name="connsiteY2164" fmla="*/ 6904419 h 10285411"/>
              <a:gd name="connsiteX2165" fmla="*/ 6625878 w 12633145"/>
              <a:gd name="connsiteY2165" fmla="*/ 6904419 h 10285411"/>
              <a:gd name="connsiteX2166" fmla="*/ 6610112 w 12633145"/>
              <a:gd name="connsiteY2166" fmla="*/ 6912302 h 10285411"/>
              <a:gd name="connsiteX2167" fmla="*/ 6610112 w 12633145"/>
              <a:gd name="connsiteY2167" fmla="*/ 6935953 h 10285411"/>
              <a:gd name="connsiteX2168" fmla="*/ 6594345 w 12633145"/>
              <a:gd name="connsiteY2168" fmla="*/ 6943838 h 10285411"/>
              <a:gd name="connsiteX2169" fmla="*/ 6594345 w 12633145"/>
              <a:gd name="connsiteY2169" fmla="*/ 6951719 h 10285411"/>
              <a:gd name="connsiteX2170" fmla="*/ 6610112 w 12633145"/>
              <a:gd name="connsiteY2170" fmla="*/ 6935953 h 10285411"/>
              <a:gd name="connsiteX2171" fmla="*/ 6625878 w 12633145"/>
              <a:gd name="connsiteY2171" fmla="*/ 6920186 h 10285411"/>
              <a:gd name="connsiteX2172" fmla="*/ 6625878 w 12633145"/>
              <a:gd name="connsiteY2172" fmla="*/ 6904419 h 10285411"/>
              <a:gd name="connsiteX2173" fmla="*/ 240200 w 12633145"/>
              <a:gd name="connsiteY2173" fmla="*/ 6904419 h 10285411"/>
              <a:gd name="connsiteX2174" fmla="*/ 232316 w 12633145"/>
              <a:gd name="connsiteY2174" fmla="*/ 6912302 h 10285411"/>
              <a:gd name="connsiteX2175" fmla="*/ 216550 w 12633145"/>
              <a:gd name="connsiteY2175" fmla="*/ 6920186 h 10285411"/>
              <a:gd name="connsiteX2176" fmla="*/ 208665 w 12633145"/>
              <a:gd name="connsiteY2176" fmla="*/ 6920186 h 10285411"/>
              <a:gd name="connsiteX2177" fmla="*/ 208665 w 12633145"/>
              <a:gd name="connsiteY2177" fmla="*/ 6935953 h 10285411"/>
              <a:gd name="connsiteX2178" fmla="*/ 240200 w 12633145"/>
              <a:gd name="connsiteY2178" fmla="*/ 6920186 h 10285411"/>
              <a:gd name="connsiteX2179" fmla="*/ 240200 w 12633145"/>
              <a:gd name="connsiteY2179" fmla="*/ 6904419 h 10285411"/>
              <a:gd name="connsiteX2180" fmla="*/ 6673181 w 12633145"/>
              <a:gd name="connsiteY2180" fmla="*/ 6888652 h 10285411"/>
              <a:gd name="connsiteX2181" fmla="*/ 6657413 w 12633145"/>
              <a:gd name="connsiteY2181" fmla="*/ 6904419 h 10285411"/>
              <a:gd name="connsiteX2182" fmla="*/ 6673181 w 12633145"/>
              <a:gd name="connsiteY2182" fmla="*/ 6904419 h 10285411"/>
              <a:gd name="connsiteX2183" fmla="*/ 6988523 w 12633145"/>
              <a:gd name="connsiteY2183" fmla="*/ 6865002 h 10285411"/>
              <a:gd name="connsiteX2184" fmla="*/ 6988523 w 12633145"/>
              <a:gd name="connsiteY2184" fmla="*/ 6872884 h 10285411"/>
              <a:gd name="connsiteX2185" fmla="*/ 6972754 w 12633145"/>
              <a:gd name="connsiteY2185" fmla="*/ 6888652 h 10285411"/>
              <a:gd name="connsiteX2186" fmla="*/ 6972754 w 12633145"/>
              <a:gd name="connsiteY2186" fmla="*/ 6872884 h 10285411"/>
              <a:gd name="connsiteX2187" fmla="*/ 7972979 w 12633145"/>
              <a:gd name="connsiteY2187" fmla="*/ 6863523 h 10285411"/>
              <a:gd name="connsiteX2188" fmla="*/ 7981848 w 12633145"/>
              <a:gd name="connsiteY2188" fmla="*/ 6888652 h 10285411"/>
              <a:gd name="connsiteX2189" fmla="*/ 7950314 w 12633145"/>
              <a:gd name="connsiteY2189" fmla="*/ 6920186 h 10285411"/>
              <a:gd name="connsiteX2190" fmla="*/ 7934547 w 12633145"/>
              <a:gd name="connsiteY2190" fmla="*/ 6888652 h 10285411"/>
              <a:gd name="connsiteX2191" fmla="*/ 7942432 w 12633145"/>
              <a:gd name="connsiteY2191" fmla="*/ 6872884 h 10285411"/>
              <a:gd name="connsiteX2192" fmla="*/ 7966082 w 12633145"/>
              <a:gd name="connsiteY2192" fmla="*/ 6865002 h 10285411"/>
              <a:gd name="connsiteX2193" fmla="*/ 7972979 w 12633145"/>
              <a:gd name="connsiteY2193" fmla="*/ 6863523 h 10285411"/>
              <a:gd name="connsiteX2194" fmla="*/ 6641646 w 12633145"/>
              <a:gd name="connsiteY2194" fmla="*/ 6857118 h 10285411"/>
              <a:gd name="connsiteX2195" fmla="*/ 6625878 w 12633145"/>
              <a:gd name="connsiteY2195" fmla="*/ 6865002 h 10285411"/>
              <a:gd name="connsiteX2196" fmla="*/ 6625878 w 12633145"/>
              <a:gd name="connsiteY2196" fmla="*/ 6872884 h 10285411"/>
              <a:gd name="connsiteX2197" fmla="*/ 6641646 w 12633145"/>
              <a:gd name="connsiteY2197" fmla="*/ 6872884 h 10285411"/>
              <a:gd name="connsiteX2198" fmla="*/ 8060684 w 12633145"/>
              <a:gd name="connsiteY2198" fmla="*/ 6825583 h 10285411"/>
              <a:gd name="connsiteX2199" fmla="*/ 8076450 w 12633145"/>
              <a:gd name="connsiteY2199" fmla="*/ 6833468 h 10285411"/>
              <a:gd name="connsiteX2200" fmla="*/ 8076450 w 12633145"/>
              <a:gd name="connsiteY2200" fmla="*/ 6841352 h 10285411"/>
              <a:gd name="connsiteX2201" fmla="*/ 8060684 w 12633145"/>
              <a:gd name="connsiteY2201" fmla="*/ 6857118 h 10285411"/>
              <a:gd name="connsiteX2202" fmla="*/ 8060684 w 12633145"/>
              <a:gd name="connsiteY2202" fmla="*/ 6841352 h 10285411"/>
              <a:gd name="connsiteX2203" fmla="*/ 8060684 w 12633145"/>
              <a:gd name="connsiteY2203" fmla="*/ 6825583 h 10285411"/>
              <a:gd name="connsiteX2204" fmla="*/ 7035824 w 12633145"/>
              <a:gd name="connsiteY2204" fmla="*/ 6825583 h 10285411"/>
              <a:gd name="connsiteX2205" fmla="*/ 7051590 w 12633145"/>
              <a:gd name="connsiteY2205" fmla="*/ 6841352 h 10285411"/>
              <a:gd name="connsiteX2206" fmla="*/ 7051590 w 12633145"/>
              <a:gd name="connsiteY2206" fmla="*/ 6825583 h 10285411"/>
              <a:gd name="connsiteX2207" fmla="*/ 7966082 w 12633145"/>
              <a:gd name="connsiteY2207" fmla="*/ 6809817 h 10285411"/>
              <a:gd name="connsiteX2208" fmla="*/ 7981848 w 12633145"/>
              <a:gd name="connsiteY2208" fmla="*/ 6809817 h 10285411"/>
              <a:gd name="connsiteX2209" fmla="*/ 7966082 w 12633145"/>
              <a:gd name="connsiteY2209" fmla="*/ 6825583 h 10285411"/>
              <a:gd name="connsiteX2210" fmla="*/ 6956988 w 12633145"/>
              <a:gd name="connsiteY2210" fmla="*/ 6809817 h 10285411"/>
              <a:gd name="connsiteX2211" fmla="*/ 6941220 w 12633145"/>
              <a:gd name="connsiteY2211" fmla="*/ 6825583 h 10285411"/>
              <a:gd name="connsiteX2212" fmla="*/ 6909687 w 12633145"/>
              <a:gd name="connsiteY2212" fmla="*/ 6841352 h 10285411"/>
              <a:gd name="connsiteX2213" fmla="*/ 7313716 w 12633145"/>
              <a:gd name="connsiteY2213" fmla="*/ 6803902 h 10285411"/>
              <a:gd name="connsiteX2214" fmla="*/ 7303864 w 12633145"/>
              <a:gd name="connsiteY2214" fmla="*/ 6809817 h 10285411"/>
              <a:gd name="connsiteX2215" fmla="*/ 7288096 w 12633145"/>
              <a:gd name="connsiteY2215" fmla="*/ 6809817 h 10285411"/>
              <a:gd name="connsiteX2216" fmla="*/ 7288096 w 12633145"/>
              <a:gd name="connsiteY2216" fmla="*/ 6817701 h 10285411"/>
              <a:gd name="connsiteX2217" fmla="*/ 7288096 w 12633145"/>
              <a:gd name="connsiteY2217" fmla="*/ 6825583 h 10285411"/>
              <a:gd name="connsiteX2218" fmla="*/ 7280212 w 12633145"/>
              <a:gd name="connsiteY2218" fmla="*/ 6841352 h 10285411"/>
              <a:gd name="connsiteX2219" fmla="*/ 7256562 w 12633145"/>
              <a:gd name="connsiteY2219" fmla="*/ 6857118 h 10285411"/>
              <a:gd name="connsiteX2220" fmla="*/ 7225029 w 12633145"/>
              <a:gd name="connsiteY2220" fmla="*/ 6896536 h 10285411"/>
              <a:gd name="connsiteX2221" fmla="*/ 7217145 w 12633145"/>
              <a:gd name="connsiteY2221" fmla="*/ 6896536 h 10285411"/>
              <a:gd name="connsiteX2222" fmla="*/ 7209261 w 12633145"/>
              <a:gd name="connsiteY2222" fmla="*/ 6904419 h 10285411"/>
              <a:gd name="connsiteX2223" fmla="*/ 7240795 w 12633145"/>
              <a:gd name="connsiteY2223" fmla="*/ 6904419 h 10285411"/>
              <a:gd name="connsiteX2224" fmla="*/ 7272330 w 12633145"/>
              <a:gd name="connsiteY2224" fmla="*/ 6888652 h 10285411"/>
              <a:gd name="connsiteX2225" fmla="*/ 7288096 w 12633145"/>
              <a:gd name="connsiteY2225" fmla="*/ 6865002 h 10285411"/>
              <a:gd name="connsiteX2226" fmla="*/ 7311746 w 12633145"/>
              <a:gd name="connsiteY2226" fmla="*/ 6849234 h 10285411"/>
              <a:gd name="connsiteX2227" fmla="*/ 7343280 w 12633145"/>
              <a:gd name="connsiteY2227" fmla="*/ 6849234 h 10285411"/>
              <a:gd name="connsiteX2228" fmla="*/ 7343280 w 12633145"/>
              <a:gd name="connsiteY2228" fmla="*/ 6825583 h 10285411"/>
              <a:gd name="connsiteX2229" fmla="*/ 7319630 w 12633145"/>
              <a:gd name="connsiteY2229" fmla="*/ 6825583 h 10285411"/>
              <a:gd name="connsiteX2230" fmla="*/ 7311746 w 12633145"/>
              <a:gd name="connsiteY2230" fmla="*/ 6817701 h 10285411"/>
              <a:gd name="connsiteX2231" fmla="*/ 7313716 w 12633145"/>
              <a:gd name="connsiteY2231" fmla="*/ 6803902 h 10285411"/>
              <a:gd name="connsiteX2232" fmla="*/ 7453650 w 12633145"/>
              <a:gd name="connsiteY2232" fmla="*/ 6794049 h 10285411"/>
              <a:gd name="connsiteX2233" fmla="*/ 7461535 w 12633145"/>
              <a:gd name="connsiteY2233" fmla="*/ 6809817 h 10285411"/>
              <a:gd name="connsiteX2234" fmla="*/ 7461535 w 12633145"/>
              <a:gd name="connsiteY2234" fmla="*/ 6817701 h 10285411"/>
              <a:gd name="connsiteX2235" fmla="*/ 7445766 w 12633145"/>
              <a:gd name="connsiteY2235" fmla="*/ 6825583 h 10285411"/>
              <a:gd name="connsiteX2236" fmla="*/ 7445766 w 12633145"/>
              <a:gd name="connsiteY2236" fmla="*/ 6809817 h 10285411"/>
              <a:gd name="connsiteX2237" fmla="*/ 7453650 w 12633145"/>
              <a:gd name="connsiteY2237" fmla="*/ 6794049 h 10285411"/>
              <a:gd name="connsiteX2238" fmla="*/ 7554166 w 12633145"/>
              <a:gd name="connsiteY2238" fmla="*/ 6782224 h 10285411"/>
              <a:gd name="connsiteX2239" fmla="*/ 7540370 w 12633145"/>
              <a:gd name="connsiteY2239" fmla="*/ 6786167 h 10285411"/>
              <a:gd name="connsiteX2240" fmla="*/ 7524602 w 12633145"/>
              <a:gd name="connsiteY2240" fmla="*/ 6794049 h 10285411"/>
              <a:gd name="connsiteX2241" fmla="*/ 7524602 w 12633145"/>
              <a:gd name="connsiteY2241" fmla="*/ 6817701 h 10285411"/>
              <a:gd name="connsiteX2242" fmla="*/ 7516720 w 12633145"/>
              <a:gd name="connsiteY2242" fmla="*/ 6825583 h 10285411"/>
              <a:gd name="connsiteX2243" fmla="*/ 7500951 w 12633145"/>
              <a:gd name="connsiteY2243" fmla="*/ 6833468 h 10285411"/>
              <a:gd name="connsiteX2244" fmla="*/ 7493067 w 12633145"/>
              <a:gd name="connsiteY2244" fmla="*/ 6857118 h 10285411"/>
              <a:gd name="connsiteX2245" fmla="*/ 7485185 w 12633145"/>
              <a:gd name="connsiteY2245" fmla="*/ 6888652 h 10285411"/>
              <a:gd name="connsiteX2246" fmla="*/ 7477301 w 12633145"/>
              <a:gd name="connsiteY2246" fmla="*/ 6872884 h 10285411"/>
              <a:gd name="connsiteX2247" fmla="*/ 7477301 w 12633145"/>
              <a:gd name="connsiteY2247" fmla="*/ 6857118 h 10285411"/>
              <a:gd name="connsiteX2248" fmla="*/ 7461535 w 12633145"/>
              <a:gd name="connsiteY2248" fmla="*/ 6872884 h 10285411"/>
              <a:gd name="connsiteX2249" fmla="*/ 7445766 w 12633145"/>
              <a:gd name="connsiteY2249" fmla="*/ 6857118 h 10285411"/>
              <a:gd name="connsiteX2250" fmla="*/ 7430000 w 12633145"/>
              <a:gd name="connsiteY2250" fmla="*/ 6857118 h 10285411"/>
              <a:gd name="connsiteX2251" fmla="*/ 7414232 w 12633145"/>
              <a:gd name="connsiteY2251" fmla="*/ 6872884 h 10285411"/>
              <a:gd name="connsiteX2252" fmla="*/ 7382699 w 12633145"/>
              <a:gd name="connsiteY2252" fmla="*/ 6904419 h 10285411"/>
              <a:gd name="connsiteX2253" fmla="*/ 7351164 w 12633145"/>
              <a:gd name="connsiteY2253" fmla="*/ 6920186 h 10285411"/>
              <a:gd name="connsiteX2254" fmla="*/ 7351164 w 12633145"/>
              <a:gd name="connsiteY2254" fmla="*/ 6888652 h 10285411"/>
              <a:gd name="connsiteX2255" fmla="*/ 7382699 w 12633145"/>
              <a:gd name="connsiteY2255" fmla="*/ 6857118 h 10285411"/>
              <a:gd name="connsiteX2256" fmla="*/ 7351164 w 12633145"/>
              <a:gd name="connsiteY2256" fmla="*/ 6872884 h 10285411"/>
              <a:gd name="connsiteX2257" fmla="*/ 7338551 w 12633145"/>
              <a:gd name="connsiteY2257" fmla="*/ 6879191 h 10285411"/>
              <a:gd name="connsiteX2258" fmla="*/ 7343280 w 12633145"/>
              <a:gd name="connsiteY2258" fmla="*/ 6880768 h 10285411"/>
              <a:gd name="connsiteX2259" fmla="*/ 7351164 w 12633145"/>
              <a:gd name="connsiteY2259" fmla="*/ 6888652 h 10285411"/>
              <a:gd name="connsiteX2260" fmla="*/ 7335396 w 12633145"/>
              <a:gd name="connsiteY2260" fmla="*/ 6888652 h 10285411"/>
              <a:gd name="connsiteX2261" fmla="*/ 7337150 w 12633145"/>
              <a:gd name="connsiteY2261" fmla="*/ 6879892 h 10285411"/>
              <a:gd name="connsiteX2262" fmla="*/ 7319630 w 12633145"/>
              <a:gd name="connsiteY2262" fmla="*/ 6888652 h 10285411"/>
              <a:gd name="connsiteX2263" fmla="*/ 7303864 w 12633145"/>
              <a:gd name="connsiteY2263" fmla="*/ 6920186 h 10285411"/>
              <a:gd name="connsiteX2264" fmla="*/ 7288096 w 12633145"/>
              <a:gd name="connsiteY2264" fmla="*/ 6920186 h 10285411"/>
              <a:gd name="connsiteX2265" fmla="*/ 7288096 w 12633145"/>
              <a:gd name="connsiteY2265" fmla="*/ 6943838 h 10285411"/>
              <a:gd name="connsiteX2266" fmla="*/ 7288096 w 12633145"/>
              <a:gd name="connsiteY2266" fmla="*/ 6951719 h 10285411"/>
              <a:gd name="connsiteX2267" fmla="*/ 7319630 w 12633145"/>
              <a:gd name="connsiteY2267" fmla="*/ 6951719 h 10285411"/>
              <a:gd name="connsiteX2268" fmla="*/ 7335396 w 12633145"/>
              <a:gd name="connsiteY2268" fmla="*/ 6951719 h 10285411"/>
              <a:gd name="connsiteX2269" fmla="*/ 7382699 w 12633145"/>
              <a:gd name="connsiteY2269" fmla="*/ 6935953 h 10285411"/>
              <a:gd name="connsiteX2270" fmla="*/ 7430000 w 12633145"/>
              <a:gd name="connsiteY2270" fmla="*/ 6920186 h 10285411"/>
              <a:gd name="connsiteX2271" fmla="*/ 7477301 w 12633145"/>
              <a:gd name="connsiteY2271" fmla="*/ 6920186 h 10285411"/>
              <a:gd name="connsiteX2272" fmla="*/ 7508835 w 12633145"/>
              <a:gd name="connsiteY2272" fmla="*/ 6920186 h 10285411"/>
              <a:gd name="connsiteX2273" fmla="*/ 7524602 w 12633145"/>
              <a:gd name="connsiteY2273" fmla="*/ 6904419 h 10285411"/>
              <a:gd name="connsiteX2274" fmla="*/ 7540370 w 12633145"/>
              <a:gd name="connsiteY2274" fmla="*/ 6872884 h 10285411"/>
              <a:gd name="connsiteX2275" fmla="*/ 7564020 w 12633145"/>
              <a:gd name="connsiteY2275" fmla="*/ 6833468 h 10285411"/>
              <a:gd name="connsiteX2276" fmla="*/ 7564020 w 12633145"/>
              <a:gd name="connsiteY2276" fmla="*/ 6786167 h 10285411"/>
              <a:gd name="connsiteX2277" fmla="*/ 7554166 w 12633145"/>
              <a:gd name="connsiteY2277" fmla="*/ 6782224 h 10285411"/>
              <a:gd name="connsiteX2278" fmla="*/ 8092218 w 12633145"/>
              <a:gd name="connsiteY2278" fmla="*/ 6778283 h 10285411"/>
              <a:gd name="connsiteX2279" fmla="*/ 8107985 w 12633145"/>
              <a:gd name="connsiteY2279" fmla="*/ 6794049 h 10285411"/>
              <a:gd name="connsiteX2280" fmla="*/ 8092218 w 12633145"/>
              <a:gd name="connsiteY2280" fmla="*/ 6794049 h 10285411"/>
              <a:gd name="connsiteX2281" fmla="*/ 8092218 w 12633145"/>
              <a:gd name="connsiteY2281" fmla="*/ 6778283 h 10285411"/>
              <a:gd name="connsiteX2282" fmla="*/ 7398465 w 12633145"/>
              <a:gd name="connsiteY2282" fmla="*/ 6762516 h 10285411"/>
              <a:gd name="connsiteX2283" fmla="*/ 7374815 w 12633145"/>
              <a:gd name="connsiteY2283" fmla="*/ 6778283 h 10285411"/>
              <a:gd name="connsiteX2284" fmla="*/ 7382699 w 12633145"/>
              <a:gd name="connsiteY2284" fmla="*/ 6794049 h 10285411"/>
              <a:gd name="connsiteX2285" fmla="*/ 7398465 w 12633145"/>
              <a:gd name="connsiteY2285" fmla="*/ 6778283 h 10285411"/>
              <a:gd name="connsiteX2286" fmla="*/ 8502162 w 12633145"/>
              <a:gd name="connsiteY2286" fmla="*/ 6746747 h 10285411"/>
              <a:gd name="connsiteX2287" fmla="*/ 8502162 w 12633145"/>
              <a:gd name="connsiteY2287" fmla="*/ 6762516 h 10285411"/>
              <a:gd name="connsiteX2288" fmla="*/ 8486396 w 12633145"/>
              <a:gd name="connsiteY2288" fmla="*/ 6762516 h 10285411"/>
              <a:gd name="connsiteX2289" fmla="*/ 8502162 w 12633145"/>
              <a:gd name="connsiteY2289" fmla="*/ 6746747 h 10285411"/>
              <a:gd name="connsiteX2290" fmla="*/ 7571902 w 12633145"/>
              <a:gd name="connsiteY2290" fmla="*/ 6746747 h 10285411"/>
              <a:gd name="connsiteX2291" fmla="*/ 7556136 w 12633145"/>
              <a:gd name="connsiteY2291" fmla="*/ 6754632 h 10285411"/>
              <a:gd name="connsiteX2292" fmla="*/ 7564020 w 12633145"/>
              <a:gd name="connsiteY2292" fmla="*/ 6770397 h 10285411"/>
              <a:gd name="connsiteX2293" fmla="*/ 7587671 w 12633145"/>
              <a:gd name="connsiteY2293" fmla="*/ 6762516 h 10285411"/>
              <a:gd name="connsiteX2294" fmla="*/ 7587671 w 12633145"/>
              <a:gd name="connsiteY2294" fmla="*/ 6746747 h 10285411"/>
              <a:gd name="connsiteX2295" fmla="*/ 7571902 w 12633145"/>
              <a:gd name="connsiteY2295" fmla="*/ 6746747 h 10285411"/>
              <a:gd name="connsiteX2296" fmla="*/ 6740191 w 12633145"/>
              <a:gd name="connsiteY2296" fmla="*/ 6738863 h 10285411"/>
              <a:gd name="connsiteX2297" fmla="*/ 6736248 w 12633145"/>
              <a:gd name="connsiteY2297" fmla="*/ 6746747 h 10285411"/>
              <a:gd name="connsiteX2298" fmla="*/ 6752016 w 12633145"/>
              <a:gd name="connsiteY2298" fmla="*/ 6746747 h 10285411"/>
              <a:gd name="connsiteX2299" fmla="*/ 6740191 w 12633145"/>
              <a:gd name="connsiteY2299" fmla="*/ 6738863 h 10285411"/>
              <a:gd name="connsiteX2300" fmla="*/ 8630271 w 12633145"/>
              <a:gd name="connsiteY2300" fmla="*/ 6736892 h 10285411"/>
              <a:gd name="connsiteX2301" fmla="*/ 8636182 w 12633145"/>
              <a:gd name="connsiteY2301" fmla="*/ 6738863 h 10285411"/>
              <a:gd name="connsiteX2302" fmla="*/ 8636182 w 12633145"/>
              <a:gd name="connsiteY2302" fmla="*/ 6746747 h 10285411"/>
              <a:gd name="connsiteX2303" fmla="*/ 8628300 w 12633145"/>
              <a:gd name="connsiteY2303" fmla="*/ 6762516 h 10285411"/>
              <a:gd name="connsiteX2304" fmla="*/ 8628300 w 12633145"/>
              <a:gd name="connsiteY2304" fmla="*/ 6746747 h 10285411"/>
              <a:gd name="connsiteX2305" fmla="*/ 8630271 w 12633145"/>
              <a:gd name="connsiteY2305" fmla="*/ 6736892 h 10285411"/>
              <a:gd name="connsiteX2306" fmla="*/ 8249889 w 12633145"/>
              <a:gd name="connsiteY2306" fmla="*/ 6730982 h 10285411"/>
              <a:gd name="connsiteX2307" fmla="*/ 8265655 w 12633145"/>
              <a:gd name="connsiteY2307" fmla="*/ 6730982 h 10285411"/>
              <a:gd name="connsiteX2308" fmla="*/ 8265655 w 12633145"/>
              <a:gd name="connsiteY2308" fmla="*/ 6738863 h 10285411"/>
              <a:gd name="connsiteX2309" fmla="*/ 8249889 w 12633145"/>
              <a:gd name="connsiteY2309" fmla="*/ 6762516 h 10285411"/>
              <a:gd name="connsiteX2310" fmla="*/ 8234123 w 12633145"/>
              <a:gd name="connsiteY2310" fmla="*/ 6778283 h 10285411"/>
              <a:gd name="connsiteX2311" fmla="*/ 8249889 w 12633145"/>
              <a:gd name="connsiteY2311" fmla="*/ 6730982 h 10285411"/>
              <a:gd name="connsiteX2312" fmla="*/ 8186820 w 12633145"/>
              <a:gd name="connsiteY2312" fmla="*/ 6730982 h 10285411"/>
              <a:gd name="connsiteX2313" fmla="*/ 8202588 w 12633145"/>
              <a:gd name="connsiteY2313" fmla="*/ 6730982 h 10285411"/>
              <a:gd name="connsiteX2314" fmla="*/ 8186820 w 12633145"/>
              <a:gd name="connsiteY2314" fmla="*/ 6746747 h 10285411"/>
              <a:gd name="connsiteX2315" fmla="*/ 8171054 w 12633145"/>
              <a:gd name="connsiteY2315" fmla="*/ 6762516 h 10285411"/>
              <a:gd name="connsiteX2316" fmla="*/ 6219875 w 12633145"/>
              <a:gd name="connsiteY2316" fmla="*/ 6723097 h 10285411"/>
              <a:gd name="connsiteX2317" fmla="*/ 6215934 w 12633145"/>
              <a:gd name="connsiteY2317" fmla="*/ 6730982 h 10285411"/>
              <a:gd name="connsiteX2318" fmla="*/ 6231701 w 12633145"/>
              <a:gd name="connsiteY2318" fmla="*/ 6730982 h 10285411"/>
              <a:gd name="connsiteX2319" fmla="*/ 6219875 w 12633145"/>
              <a:gd name="connsiteY2319" fmla="*/ 6723097 h 10285411"/>
              <a:gd name="connsiteX2320" fmla="*/ 8612532 w 12633145"/>
              <a:gd name="connsiteY2320" fmla="*/ 6715213 h 10285411"/>
              <a:gd name="connsiteX2321" fmla="*/ 8565231 w 12633145"/>
              <a:gd name="connsiteY2321" fmla="*/ 6762516 h 10285411"/>
              <a:gd name="connsiteX2322" fmla="*/ 8580997 w 12633145"/>
              <a:gd name="connsiteY2322" fmla="*/ 6746747 h 10285411"/>
              <a:gd name="connsiteX2323" fmla="*/ 7366931 w 12633145"/>
              <a:gd name="connsiteY2323" fmla="*/ 6699446 h 10285411"/>
              <a:gd name="connsiteX2324" fmla="*/ 7335396 w 12633145"/>
              <a:gd name="connsiteY2324" fmla="*/ 6715213 h 10285411"/>
              <a:gd name="connsiteX2325" fmla="*/ 7319630 w 12633145"/>
              <a:gd name="connsiteY2325" fmla="*/ 6746747 h 10285411"/>
              <a:gd name="connsiteX2326" fmla="*/ 7311746 w 12633145"/>
              <a:gd name="connsiteY2326" fmla="*/ 6754632 h 10285411"/>
              <a:gd name="connsiteX2327" fmla="*/ 7303864 w 12633145"/>
              <a:gd name="connsiteY2327" fmla="*/ 6778283 h 10285411"/>
              <a:gd name="connsiteX2328" fmla="*/ 7335396 w 12633145"/>
              <a:gd name="connsiteY2328" fmla="*/ 6746747 h 10285411"/>
              <a:gd name="connsiteX2329" fmla="*/ 7366931 w 12633145"/>
              <a:gd name="connsiteY2329" fmla="*/ 6730982 h 10285411"/>
              <a:gd name="connsiteX2330" fmla="*/ 7366931 w 12633145"/>
              <a:gd name="connsiteY2330" fmla="*/ 6715213 h 10285411"/>
              <a:gd name="connsiteX2331" fmla="*/ 6980639 w 12633145"/>
              <a:gd name="connsiteY2331" fmla="*/ 6683681 h 10285411"/>
              <a:gd name="connsiteX2332" fmla="*/ 6988523 w 12633145"/>
              <a:gd name="connsiteY2332" fmla="*/ 6691563 h 10285411"/>
              <a:gd name="connsiteX2333" fmla="*/ 6972754 w 12633145"/>
              <a:gd name="connsiteY2333" fmla="*/ 6699446 h 10285411"/>
              <a:gd name="connsiteX2334" fmla="*/ 6972754 w 12633145"/>
              <a:gd name="connsiteY2334" fmla="*/ 6691563 h 10285411"/>
              <a:gd name="connsiteX2335" fmla="*/ 6980639 w 12633145"/>
              <a:gd name="connsiteY2335" fmla="*/ 6683681 h 10285411"/>
              <a:gd name="connsiteX2336" fmla="*/ 8283394 w 12633145"/>
              <a:gd name="connsiteY2336" fmla="*/ 6673825 h 10285411"/>
              <a:gd name="connsiteX2337" fmla="*/ 8289306 w 12633145"/>
              <a:gd name="connsiteY2337" fmla="*/ 6675796 h 10285411"/>
              <a:gd name="connsiteX2338" fmla="*/ 8281424 w 12633145"/>
              <a:gd name="connsiteY2338" fmla="*/ 6683681 h 10285411"/>
              <a:gd name="connsiteX2339" fmla="*/ 8283394 w 12633145"/>
              <a:gd name="connsiteY2339" fmla="*/ 6673825 h 10285411"/>
              <a:gd name="connsiteX2340" fmla="*/ 6231701 w 12633145"/>
              <a:gd name="connsiteY2340" fmla="*/ 6667912 h 10285411"/>
              <a:gd name="connsiteX2341" fmla="*/ 6231701 w 12633145"/>
              <a:gd name="connsiteY2341" fmla="*/ 6699446 h 10285411"/>
              <a:gd name="connsiteX2342" fmla="*/ 6247469 w 12633145"/>
              <a:gd name="connsiteY2342" fmla="*/ 6683681 h 10285411"/>
              <a:gd name="connsiteX2343" fmla="*/ 6247469 w 12633145"/>
              <a:gd name="connsiteY2343" fmla="*/ 6667912 h 10285411"/>
              <a:gd name="connsiteX2344" fmla="*/ 6231701 w 12633145"/>
              <a:gd name="connsiteY2344" fmla="*/ 6667912 h 10285411"/>
              <a:gd name="connsiteX2345" fmla="*/ 6279001 w 12633145"/>
              <a:gd name="connsiteY2345" fmla="*/ 6652146 h 10285411"/>
              <a:gd name="connsiteX2346" fmla="*/ 6263235 w 12633145"/>
              <a:gd name="connsiteY2346" fmla="*/ 6683681 h 10285411"/>
              <a:gd name="connsiteX2347" fmla="*/ 6279001 w 12633145"/>
              <a:gd name="connsiteY2347" fmla="*/ 6675796 h 10285411"/>
              <a:gd name="connsiteX2348" fmla="*/ 6294770 w 12633145"/>
              <a:gd name="connsiteY2348" fmla="*/ 6667912 h 10285411"/>
              <a:gd name="connsiteX2349" fmla="*/ 7619205 w 12633145"/>
              <a:gd name="connsiteY2349" fmla="*/ 6636378 h 10285411"/>
              <a:gd name="connsiteX2350" fmla="*/ 7611321 w 12633145"/>
              <a:gd name="connsiteY2350" fmla="*/ 6644262 h 10285411"/>
              <a:gd name="connsiteX2351" fmla="*/ 7587671 w 12633145"/>
              <a:gd name="connsiteY2351" fmla="*/ 6652146 h 10285411"/>
              <a:gd name="connsiteX2352" fmla="*/ 7556136 w 12633145"/>
              <a:gd name="connsiteY2352" fmla="*/ 6683681 h 10285411"/>
              <a:gd name="connsiteX2353" fmla="*/ 7540370 w 12633145"/>
              <a:gd name="connsiteY2353" fmla="*/ 6683681 h 10285411"/>
              <a:gd name="connsiteX2354" fmla="*/ 7524602 w 12633145"/>
              <a:gd name="connsiteY2354" fmla="*/ 6683681 h 10285411"/>
              <a:gd name="connsiteX2355" fmla="*/ 7508835 w 12633145"/>
              <a:gd name="connsiteY2355" fmla="*/ 6715213 h 10285411"/>
              <a:gd name="connsiteX2356" fmla="*/ 7500951 w 12633145"/>
              <a:gd name="connsiteY2356" fmla="*/ 6723097 h 10285411"/>
              <a:gd name="connsiteX2357" fmla="*/ 7493067 w 12633145"/>
              <a:gd name="connsiteY2357" fmla="*/ 6730982 h 10285411"/>
              <a:gd name="connsiteX2358" fmla="*/ 7469417 w 12633145"/>
              <a:gd name="connsiteY2358" fmla="*/ 6730982 h 10285411"/>
              <a:gd name="connsiteX2359" fmla="*/ 7453650 w 12633145"/>
              <a:gd name="connsiteY2359" fmla="*/ 6738863 h 10285411"/>
              <a:gd name="connsiteX2360" fmla="*/ 7445766 w 12633145"/>
              <a:gd name="connsiteY2360" fmla="*/ 6746747 h 10285411"/>
              <a:gd name="connsiteX2361" fmla="*/ 7430000 w 12633145"/>
              <a:gd name="connsiteY2361" fmla="*/ 6786167 h 10285411"/>
              <a:gd name="connsiteX2362" fmla="*/ 7414232 w 12633145"/>
              <a:gd name="connsiteY2362" fmla="*/ 6809817 h 10285411"/>
              <a:gd name="connsiteX2363" fmla="*/ 7398465 w 12633145"/>
              <a:gd name="connsiteY2363" fmla="*/ 6825583 h 10285411"/>
              <a:gd name="connsiteX2364" fmla="*/ 7406349 w 12633145"/>
              <a:gd name="connsiteY2364" fmla="*/ 6825583 h 10285411"/>
              <a:gd name="connsiteX2365" fmla="*/ 7430000 w 12633145"/>
              <a:gd name="connsiteY2365" fmla="*/ 6841352 h 10285411"/>
              <a:gd name="connsiteX2366" fmla="*/ 7461535 w 12633145"/>
              <a:gd name="connsiteY2366" fmla="*/ 6841352 h 10285411"/>
              <a:gd name="connsiteX2367" fmla="*/ 7500951 w 12633145"/>
              <a:gd name="connsiteY2367" fmla="*/ 6801933 h 10285411"/>
              <a:gd name="connsiteX2368" fmla="*/ 7540370 w 12633145"/>
              <a:gd name="connsiteY2368" fmla="*/ 6746747 h 10285411"/>
              <a:gd name="connsiteX2369" fmla="*/ 7571902 w 12633145"/>
              <a:gd name="connsiteY2369" fmla="*/ 6715213 h 10285411"/>
              <a:gd name="connsiteX2370" fmla="*/ 7603437 w 12633145"/>
              <a:gd name="connsiteY2370" fmla="*/ 6707330 h 10285411"/>
              <a:gd name="connsiteX2371" fmla="*/ 7619205 w 12633145"/>
              <a:gd name="connsiteY2371" fmla="*/ 6683681 h 10285411"/>
              <a:gd name="connsiteX2372" fmla="*/ 7634972 w 12633145"/>
              <a:gd name="connsiteY2372" fmla="*/ 6652146 h 10285411"/>
              <a:gd name="connsiteX2373" fmla="*/ 7642250 w 12633145"/>
              <a:gd name="connsiteY2373" fmla="*/ 6642442 h 10285411"/>
              <a:gd name="connsiteX2374" fmla="*/ 7634972 w 12633145"/>
              <a:gd name="connsiteY2374" fmla="*/ 6644262 h 10285411"/>
              <a:gd name="connsiteX2375" fmla="*/ 7619205 w 12633145"/>
              <a:gd name="connsiteY2375" fmla="*/ 6636378 h 10285411"/>
              <a:gd name="connsiteX2376" fmla="*/ 6893919 w 12633145"/>
              <a:gd name="connsiteY2376" fmla="*/ 6636378 h 10285411"/>
              <a:gd name="connsiteX2377" fmla="*/ 6862384 w 12633145"/>
              <a:gd name="connsiteY2377" fmla="*/ 6667912 h 10285411"/>
              <a:gd name="connsiteX2378" fmla="*/ 6878153 w 12633145"/>
              <a:gd name="connsiteY2378" fmla="*/ 6667912 h 10285411"/>
              <a:gd name="connsiteX2379" fmla="*/ 6878153 w 12633145"/>
              <a:gd name="connsiteY2379" fmla="*/ 6652146 h 10285411"/>
              <a:gd name="connsiteX2380" fmla="*/ 6893919 w 12633145"/>
              <a:gd name="connsiteY2380" fmla="*/ 6652146 h 10285411"/>
              <a:gd name="connsiteX2381" fmla="*/ 7004289 w 12633145"/>
              <a:gd name="connsiteY2381" fmla="*/ 6604845 h 10285411"/>
              <a:gd name="connsiteX2382" fmla="*/ 7020057 w 12633145"/>
              <a:gd name="connsiteY2382" fmla="*/ 6604845 h 10285411"/>
              <a:gd name="connsiteX2383" fmla="*/ 7004289 w 12633145"/>
              <a:gd name="connsiteY2383" fmla="*/ 6620612 h 10285411"/>
              <a:gd name="connsiteX2384" fmla="*/ 6988523 w 12633145"/>
              <a:gd name="connsiteY2384" fmla="*/ 6620612 h 10285411"/>
              <a:gd name="connsiteX2385" fmla="*/ 7004289 w 12633145"/>
              <a:gd name="connsiteY2385" fmla="*/ 6604845 h 10285411"/>
              <a:gd name="connsiteX2386" fmla="*/ 6909687 w 12633145"/>
              <a:gd name="connsiteY2386" fmla="*/ 6604845 h 10285411"/>
              <a:gd name="connsiteX2387" fmla="*/ 6909687 w 12633145"/>
              <a:gd name="connsiteY2387" fmla="*/ 6636378 h 10285411"/>
              <a:gd name="connsiteX2388" fmla="*/ 6925454 w 12633145"/>
              <a:gd name="connsiteY2388" fmla="*/ 6620612 h 10285411"/>
              <a:gd name="connsiteX2389" fmla="*/ 6925454 w 12633145"/>
              <a:gd name="connsiteY2389" fmla="*/ 6604845 h 10285411"/>
              <a:gd name="connsiteX2390" fmla="*/ 8186820 w 12633145"/>
              <a:gd name="connsiteY2390" fmla="*/ 6589077 h 10285411"/>
              <a:gd name="connsiteX2391" fmla="*/ 8202588 w 12633145"/>
              <a:gd name="connsiteY2391" fmla="*/ 6589077 h 10285411"/>
              <a:gd name="connsiteX2392" fmla="*/ 8202588 w 12633145"/>
              <a:gd name="connsiteY2392" fmla="*/ 6604845 h 10285411"/>
              <a:gd name="connsiteX2393" fmla="*/ 7587671 w 12633145"/>
              <a:gd name="connsiteY2393" fmla="*/ 6589077 h 10285411"/>
              <a:gd name="connsiteX2394" fmla="*/ 7595555 w 12633145"/>
              <a:gd name="connsiteY2394" fmla="*/ 6604845 h 10285411"/>
              <a:gd name="connsiteX2395" fmla="*/ 7603437 w 12633145"/>
              <a:gd name="connsiteY2395" fmla="*/ 6596961 h 10285411"/>
              <a:gd name="connsiteX2396" fmla="*/ 7587671 w 12633145"/>
              <a:gd name="connsiteY2396" fmla="*/ 6589077 h 10285411"/>
              <a:gd name="connsiteX2397" fmla="*/ 7571902 w 12633145"/>
              <a:gd name="connsiteY2397" fmla="*/ 6589077 h 10285411"/>
              <a:gd name="connsiteX2398" fmla="*/ 7548252 w 12633145"/>
              <a:gd name="connsiteY2398" fmla="*/ 6596961 h 10285411"/>
              <a:gd name="connsiteX2399" fmla="*/ 7524602 w 12633145"/>
              <a:gd name="connsiteY2399" fmla="*/ 6620612 h 10285411"/>
              <a:gd name="connsiteX2400" fmla="*/ 7485185 w 12633145"/>
              <a:gd name="connsiteY2400" fmla="*/ 6636378 h 10285411"/>
              <a:gd name="connsiteX2401" fmla="*/ 7469417 w 12633145"/>
              <a:gd name="connsiteY2401" fmla="*/ 6644262 h 10285411"/>
              <a:gd name="connsiteX2402" fmla="*/ 7414232 w 12633145"/>
              <a:gd name="connsiteY2402" fmla="*/ 6652146 h 10285411"/>
              <a:gd name="connsiteX2403" fmla="*/ 7398465 w 12633145"/>
              <a:gd name="connsiteY2403" fmla="*/ 6683681 h 10285411"/>
              <a:gd name="connsiteX2404" fmla="*/ 7430000 w 12633145"/>
              <a:gd name="connsiteY2404" fmla="*/ 6683681 h 10285411"/>
              <a:gd name="connsiteX2405" fmla="*/ 7445766 w 12633145"/>
              <a:gd name="connsiteY2405" fmla="*/ 6683681 h 10285411"/>
              <a:gd name="connsiteX2406" fmla="*/ 7430000 w 12633145"/>
              <a:gd name="connsiteY2406" fmla="*/ 6715213 h 10285411"/>
              <a:gd name="connsiteX2407" fmla="*/ 7493067 w 12633145"/>
              <a:gd name="connsiteY2407" fmla="*/ 6699446 h 10285411"/>
              <a:gd name="connsiteX2408" fmla="*/ 7493067 w 12633145"/>
              <a:gd name="connsiteY2408" fmla="*/ 6683681 h 10285411"/>
              <a:gd name="connsiteX2409" fmla="*/ 7493067 w 12633145"/>
              <a:gd name="connsiteY2409" fmla="*/ 6667912 h 10285411"/>
              <a:gd name="connsiteX2410" fmla="*/ 7508835 w 12633145"/>
              <a:gd name="connsiteY2410" fmla="*/ 6667912 h 10285411"/>
              <a:gd name="connsiteX2411" fmla="*/ 7524602 w 12633145"/>
              <a:gd name="connsiteY2411" fmla="*/ 6652146 h 10285411"/>
              <a:gd name="connsiteX2412" fmla="*/ 7540370 w 12633145"/>
              <a:gd name="connsiteY2412" fmla="*/ 6620612 h 10285411"/>
              <a:gd name="connsiteX2413" fmla="*/ 7548252 w 12633145"/>
              <a:gd name="connsiteY2413" fmla="*/ 6612727 h 10285411"/>
              <a:gd name="connsiteX2414" fmla="*/ 7571902 w 12633145"/>
              <a:gd name="connsiteY2414" fmla="*/ 6604845 h 10285411"/>
              <a:gd name="connsiteX2415" fmla="*/ 7571902 w 12633145"/>
              <a:gd name="connsiteY2415" fmla="*/ 6589077 h 10285411"/>
              <a:gd name="connsiteX2416" fmla="*/ 6972754 w 12633145"/>
              <a:gd name="connsiteY2416" fmla="*/ 6589077 h 10285411"/>
              <a:gd name="connsiteX2417" fmla="*/ 6980639 w 12633145"/>
              <a:gd name="connsiteY2417" fmla="*/ 6596961 h 10285411"/>
              <a:gd name="connsiteX2418" fmla="*/ 6972754 w 12633145"/>
              <a:gd name="connsiteY2418" fmla="*/ 6604845 h 10285411"/>
              <a:gd name="connsiteX2419" fmla="*/ 6168633 w 12633145"/>
              <a:gd name="connsiteY2419" fmla="*/ 6589077 h 10285411"/>
              <a:gd name="connsiteX2420" fmla="*/ 6168633 w 12633145"/>
              <a:gd name="connsiteY2420" fmla="*/ 6628495 h 10285411"/>
              <a:gd name="connsiteX2421" fmla="*/ 6160749 w 12633145"/>
              <a:gd name="connsiteY2421" fmla="*/ 6652146 h 10285411"/>
              <a:gd name="connsiteX2422" fmla="*/ 6144981 w 12633145"/>
              <a:gd name="connsiteY2422" fmla="*/ 6683681 h 10285411"/>
              <a:gd name="connsiteX2423" fmla="*/ 6137099 w 12633145"/>
              <a:gd name="connsiteY2423" fmla="*/ 6715213 h 10285411"/>
              <a:gd name="connsiteX2424" fmla="*/ 6121330 w 12633145"/>
              <a:gd name="connsiteY2424" fmla="*/ 6746747 h 10285411"/>
              <a:gd name="connsiteX2425" fmla="*/ 6121330 w 12633145"/>
              <a:gd name="connsiteY2425" fmla="*/ 6715213 h 10285411"/>
              <a:gd name="connsiteX2426" fmla="*/ 6121330 w 12633145"/>
              <a:gd name="connsiteY2426" fmla="*/ 6699446 h 10285411"/>
              <a:gd name="connsiteX2427" fmla="*/ 6113448 w 12633145"/>
              <a:gd name="connsiteY2427" fmla="*/ 6730982 h 10285411"/>
              <a:gd name="connsiteX2428" fmla="*/ 6121330 w 12633145"/>
              <a:gd name="connsiteY2428" fmla="*/ 6778283 h 10285411"/>
              <a:gd name="connsiteX2429" fmla="*/ 6121330 w 12633145"/>
              <a:gd name="connsiteY2429" fmla="*/ 6794049 h 10285411"/>
              <a:gd name="connsiteX2430" fmla="*/ 6137099 w 12633145"/>
              <a:gd name="connsiteY2430" fmla="*/ 6762516 h 10285411"/>
              <a:gd name="connsiteX2431" fmla="*/ 6144981 w 12633145"/>
              <a:gd name="connsiteY2431" fmla="*/ 6738863 h 10285411"/>
              <a:gd name="connsiteX2432" fmla="*/ 6152865 w 12633145"/>
              <a:gd name="connsiteY2432" fmla="*/ 6730982 h 10285411"/>
              <a:gd name="connsiteX2433" fmla="*/ 6168633 w 12633145"/>
              <a:gd name="connsiteY2433" fmla="*/ 6667912 h 10285411"/>
              <a:gd name="connsiteX2434" fmla="*/ 6200166 w 12633145"/>
              <a:gd name="connsiteY2434" fmla="*/ 6620612 h 10285411"/>
              <a:gd name="connsiteX2435" fmla="*/ 6200166 w 12633145"/>
              <a:gd name="connsiteY2435" fmla="*/ 6604845 h 10285411"/>
              <a:gd name="connsiteX2436" fmla="*/ 6176516 w 12633145"/>
              <a:gd name="connsiteY2436" fmla="*/ 6620612 h 10285411"/>
              <a:gd name="connsiteX2437" fmla="*/ 6168633 w 12633145"/>
              <a:gd name="connsiteY2437" fmla="*/ 6589077 h 10285411"/>
              <a:gd name="connsiteX2438" fmla="*/ 7682273 w 12633145"/>
              <a:gd name="connsiteY2438" fmla="*/ 6557541 h 10285411"/>
              <a:gd name="connsiteX2439" fmla="*/ 7674391 w 12633145"/>
              <a:gd name="connsiteY2439" fmla="*/ 6565427 h 10285411"/>
              <a:gd name="connsiteX2440" fmla="*/ 7682273 w 12633145"/>
              <a:gd name="connsiteY2440" fmla="*/ 6573311 h 10285411"/>
              <a:gd name="connsiteX2441" fmla="*/ 7004289 w 12633145"/>
              <a:gd name="connsiteY2441" fmla="*/ 6549660 h 10285411"/>
              <a:gd name="connsiteX2442" fmla="*/ 7004289 w 12633145"/>
              <a:gd name="connsiteY2442" fmla="*/ 6557541 h 10285411"/>
              <a:gd name="connsiteX2443" fmla="*/ 6988523 w 12633145"/>
              <a:gd name="connsiteY2443" fmla="*/ 6557541 h 10285411"/>
              <a:gd name="connsiteX2444" fmla="*/ 7004289 w 12633145"/>
              <a:gd name="connsiteY2444" fmla="*/ 6549660 h 10285411"/>
              <a:gd name="connsiteX2445" fmla="*/ 8738670 w 12633145"/>
              <a:gd name="connsiteY2445" fmla="*/ 6541776 h 10285411"/>
              <a:gd name="connsiteX2446" fmla="*/ 8738670 w 12633145"/>
              <a:gd name="connsiteY2446" fmla="*/ 6557541 h 10285411"/>
              <a:gd name="connsiteX2447" fmla="*/ 8722902 w 12633145"/>
              <a:gd name="connsiteY2447" fmla="*/ 6557541 h 10285411"/>
              <a:gd name="connsiteX2448" fmla="*/ 8738670 w 12633145"/>
              <a:gd name="connsiteY2448" fmla="*/ 6541776 h 10285411"/>
              <a:gd name="connsiteX2449" fmla="*/ 8281424 w 12633145"/>
              <a:gd name="connsiteY2449" fmla="*/ 6541776 h 10285411"/>
              <a:gd name="connsiteX2450" fmla="*/ 8297190 w 12633145"/>
              <a:gd name="connsiteY2450" fmla="*/ 6541776 h 10285411"/>
              <a:gd name="connsiteX2451" fmla="*/ 8305074 w 12633145"/>
              <a:gd name="connsiteY2451" fmla="*/ 6541776 h 10285411"/>
              <a:gd name="connsiteX2452" fmla="*/ 8312958 w 12633145"/>
              <a:gd name="connsiteY2452" fmla="*/ 6541776 h 10285411"/>
              <a:gd name="connsiteX2453" fmla="*/ 8297190 w 12633145"/>
              <a:gd name="connsiteY2453" fmla="*/ 6557541 h 10285411"/>
              <a:gd name="connsiteX2454" fmla="*/ 8281424 w 12633145"/>
              <a:gd name="connsiteY2454" fmla="*/ 6541776 h 10285411"/>
              <a:gd name="connsiteX2455" fmla="*/ 8092218 w 12633145"/>
              <a:gd name="connsiteY2455" fmla="*/ 6510242 h 10285411"/>
              <a:gd name="connsiteX2456" fmla="*/ 8107985 w 12633145"/>
              <a:gd name="connsiteY2456" fmla="*/ 6510242 h 10285411"/>
              <a:gd name="connsiteX2457" fmla="*/ 8107985 w 12633145"/>
              <a:gd name="connsiteY2457" fmla="*/ 6526010 h 10285411"/>
              <a:gd name="connsiteX2458" fmla="*/ 6988523 w 12633145"/>
              <a:gd name="connsiteY2458" fmla="*/ 6510242 h 10285411"/>
              <a:gd name="connsiteX2459" fmla="*/ 6956988 w 12633145"/>
              <a:gd name="connsiteY2459" fmla="*/ 6526010 h 10285411"/>
              <a:gd name="connsiteX2460" fmla="*/ 6945163 w 12633145"/>
              <a:gd name="connsiteY2460" fmla="*/ 6551631 h 10285411"/>
              <a:gd name="connsiteX2461" fmla="*/ 6941220 w 12633145"/>
              <a:gd name="connsiteY2461" fmla="*/ 6565427 h 10285411"/>
              <a:gd name="connsiteX2462" fmla="*/ 6956988 w 12633145"/>
              <a:gd name="connsiteY2462" fmla="*/ 6555572 h 10285411"/>
              <a:gd name="connsiteX2463" fmla="*/ 6972754 w 12633145"/>
              <a:gd name="connsiteY2463" fmla="*/ 6541776 h 10285411"/>
              <a:gd name="connsiteX2464" fmla="*/ 6247469 w 12633145"/>
              <a:gd name="connsiteY2464" fmla="*/ 6494475 h 10285411"/>
              <a:gd name="connsiteX2465" fmla="*/ 6247469 w 12633145"/>
              <a:gd name="connsiteY2465" fmla="*/ 6510242 h 10285411"/>
              <a:gd name="connsiteX2466" fmla="*/ 6263235 w 12633145"/>
              <a:gd name="connsiteY2466" fmla="*/ 6510242 h 10285411"/>
              <a:gd name="connsiteX2467" fmla="*/ 6247469 w 12633145"/>
              <a:gd name="connsiteY2467" fmla="*/ 6494475 h 10285411"/>
              <a:gd name="connsiteX2468" fmla="*/ 8281424 w 12633145"/>
              <a:gd name="connsiteY2468" fmla="*/ 6462940 h 10285411"/>
              <a:gd name="connsiteX2469" fmla="*/ 8312958 w 12633145"/>
              <a:gd name="connsiteY2469" fmla="*/ 6478706 h 10285411"/>
              <a:gd name="connsiteX2470" fmla="*/ 8289306 w 12633145"/>
              <a:gd name="connsiteY2470" fmla="*/ 6510242 h 10285411"/>
              <a:gd name="connsiteX2471" fmla="*/ 8281424 w 12633145"/>
              <a:gd name="connsiteY2471" fmla="*/ 6510242 h 10285411"/>
              <a:gd name="connsiteX2472" fmla="*/ 8234123 w 12633145"/>
              <a:gd name="connsiteY2472" fmla="*/ 6541776 h 10285411"/>
              <a:gd name="connsiteX2473" fmla="*/ 8218355 w 12633145"/>
              <a:gd name="connsiteY2473" fmla="*/ 6541776 h 10285411"/>
              <a:gd name="connsiteX2474" fmla="*/ 8281424 w 12633145"/>
              <a:gd name="connsiteY2474" fmla="*/ 6462940 h 10285411"/>
              <a:gd name="connsiteX2475" fmla="*/ 145596 w 12633145"/>
              <a:gd name="connsiteY2475" fmla="*/ 6462940 h 10285411"/>
              <a:gd name="connsiteX2476" fmla="*/ 129831 w 12633145"/>
              <a:gd name="connsiteY2476" fmla="*/ 6478706 h 10285411"/>
              <a:gd name="connsiteX2477" fmla="*/ 145596 w 12633145"/>
              <a:gd name="connsiteY2477" fmla="*/ 6478706 h 10285411"/>
              <a:gd name="connsiteX2478" fmla="*/ 8659833 w 12633145"/>
              <a:gd name="connsiteY2478" fmla="*/ 6447172 h 10285411"/>
              <a:gd name="connsiteX2479" fmla="*/ 8675601 w 12633145"/>
              <a:gd name="connsiteY2479" fmla="*/ 6462940 h 10285411"/>
              <a:gd name="connsiteX2480" fmla="*/ 8691367 w 12633145"/>
              <a:gd name="connsiteY2480" fmla="*/ 6447172 h 10285411"/>
              <a:gd name="connsiteX2481" fmla="*/ 8707136 w 12633145"/>
              <a:gd name="connsiteY2481" fmla="*/ 6447172 h 10285411"/>
              <a:gd name="connsiteX2482" fmla="*/ 8659833 w 12633145"/>
              <a:gd name="connsiteY2482" fmla="*/ 6478706 h 10285411"/>
              <a:gd name="connsiteX2483" fmla="*/ 8722902 w 12633145"/>
              <a:gd name="connsiteY2483" fmla="*/ 6431406 h 10285411"/>
              <a:gd name="connsiteX2484" fmla="*/ 8738670 w 12633145"/>
              <a:gd name="connsiteY2484" fmla="*/ 6431406 h 10285411"/>
              <a:gd name="connsiteX2485" fmla="*/ 8738670 w 12633145"/>
              <a:gd name="connsiteY2485" fmla="*/ 6447172 h 10285411"/>
              <a:gd name="connsiteX2486" fmla="*/ 8722902 w 12633145"/>
              <a:gd name="connsiteY2486" fmla="*/ 6447172 h 10285411"/>
              <a:gd name="connsiteX2487" fmla="*/ 8281424 w 12633145"/>
              <a:gd name="connsiteY2487" fmla="*/ 6415639 h 10285411"/>
              <a:gd name="connsiteX2488" fmla="*/ 8281424 w 12633145"/>
              <a:gd name="connsiteY2488" fmla="*/ 6431406 h 10285411"/>
              <a:gd name="connsiteX2489" fmla="*/ 8273540 w 12633145"/>
              <a:gd name="connsiteY2489" fmla="*/ 6447172 h 10285411"/>
              <a:gd name="connsiteX2490" fmla="*/ 8273540 w 12633145"/>
              <a:gd name="connsiteY2490" fmla="*/ 6431406 h 10285411"/>
              <a:gd name="connsiteX2491" fmla="*/ 8281424 w 12633145"/>
              <a:gd name="connsiteY2491" fmla="*/ 6415639 h 10285411"/>
              <a:gd name="connsiteX2492" fmla="*/ 8754437 w 12633145"/>
              <a:gd name="connsiteY2492" fmla="*/ 6399871 h 10285411"/>
              <a:gd name="connsiteX2493" fmla="*/ 8738670 w 12633145"/>
              <a:gd name="connsiteY2493" fmla="*/ 6415639 h 10285411"/>
              <a:gd name="connsiteX2494" fmla="*/ 8738670 w 12633145"/>
              <a:gd name="connsiteY2494" fmla="*/ 6407755 h 10285411"/>
              <a:gd name="connsiteX2495" fmla="*/ 8754437 w 12633145"/>
              <a:gd name="connsiteY2495" fmla="*/ 6399871 h 10285411"/>
              <a:gd name="connsiteX2496" fmla="*/ 8322811 w 12633145"/>
              <a:gd name="connsiteY2496" fmla="*/ 6378192 h 10285411"/>
              <a:gd name="connsiteX2497" fmla="*/ 8328725 w 12633145"/>
              <a:gd name="connsiteY2497" fmla="*/ 6384105 h 10285411"/>
              <a:gd name="connsiteX2498" fmla="*/ 8312958 w 12633145"/>
              <a:gd name="connsiteY2498" fmla="*/ 6399871 h 10285411"/>
              <a:gd name="connsiteX2499" fmla="*/ 8297190 w 12633145"/>
              <a:gd name="connsiteY2499" fmla="*/ 6415639 h 10285411"/>
              <a:gd name="connsiteX2500" fmla="*/ 8305074 w 12633145"/>
              <a:gd name="connsiteY2500" fmla="*/ 6391989 h 10285411"/>
              <a:gd name="connsiteX2501" fmla="*/ 8322811 w 12633145"/>
              <a:gd name="connsiteY2501" fmla="*/ 6378192 h 10285411"/>
              <a:gd name="connsiteX2502" fmla="*/ 8833272 w 12633145"/>
              <a:gd name="connsiteY2502" fmla="*/ 6352571 h 10285411"/>
              <a:gd name="connsiteX2503" fmla="*/ 8817506 w 12633145"/>
              <a:gd name="connsiteY2503" fmla="*/ 6384105 h 10285411"/>
              <a:gd name="connsiteX2504" fmla="*/ 8801737 w 12633145"/>
              <a:gd name="connsiteY2504" fmla="*/ 6399871 h 10285411"/>
              <a:gd name="connsiteX2505" fmla="*/ 8817506 w 12633145"/>
              <a:gd name="connsiteY2505" fmla="*/ 6368337 h 10285411"/>
              <a:gd name="connsiteX2506" fmla="*/ 8833272 w 12633145"/>
              <a:gd name="connsiteY2506" fmla="*/ 6352571 h 10285411"/>
              <a:gd name="connsiteX2507" fmla="*/ 7422116 w 12633145"/>
              <a:gd name="connsiteY2507" fmla="*/ 6352571 h 10285411"/>
              <a:gd name="connsiteX2508" fmla="*/ 7390581 w 12633145"/>
              <a:gd name="connsiteY2508" fmla="*/ 6384105 h 10285411"/>
              <a:gd name="connsiteX2509" fmla="*/ 7366931 w 12633145"/>
              <a:gd name="connsiteY2509" fmla="*/ 6415639 h 10285411"/>
              <a:gd name="connsiteX2510" fmla="*/ 7398465 w 12633145"/>
              <a:gd name="connsiteY2510" fmla="*/ 6384105 h 10285411"/>
              <a:gd name="connsiteX2511" fmla="*/ 7422116 w 12633145"/>
              <a:gd name="connsiteY2511" fmla="*/ 6352571 h 10285411"/>
              <a:gd name="connsiteX2512" fmla="*/ 19460 w 12633145"/>
              <a:gd name="connsiteY2512" fmla="*/ 6352571 h 10285411"/>
              <a:gd name="connsiteX2513" fmla="*/ 3694 w 12633145"/>
              <a:gd name="connsiteY2513" fmla="*/ 6368337 h 10285411"/>
              <a:gd name="connsiteX2514" fmla="*/ 19460 w 12633145"/>
              <a:gd name="connsiteY2514" fmla="*/ 6384105 h 10285411"/>
              <a:gd name="connsiteX2515" fmla="*/ 19460 w 12633145"/>
              <a:gd name="connsiteY2515" fmla="*/ 6352571 h 10285411"/>
              <a:gd name="connsiteX2516" fmla="*/ 8439095 w 12633145"/>
              <a:gd name="connsiteY2516" fmla="*/ 6336804 h 10285411"/>
              <a:gd name="connsiteX2517" fmla="*/ 8454861 w 12633145"/>
              <a:gd name="connsiteY2517" fmla="*/ 6336804 h 10285411"/>
              <a:gd name="connsiteX2518" fmla="*/ 8470629 w 12633145"/>
              <a:gd name="connsiteY2518" fmla="*/ 6368337 h 10285411"/>
              <a:gd name="connsiteX2519" fmla="*/ 8454861 w 12633145"/>
              <a:gd name="connsiteY2519" fmla="*/ 6384105 h 10285411"/>
              <a:gd name="connsiteX2520" fmla="*/ 8439095 w 12633145"/>
              <a:gd name="connsiteY2520" fmla="*/ 6368337 h 10285411"/>
              <a:gd name="connsiteX2521" fmla="*/ 8439095 w 12633145"/>
              <a:gd name="connsiteY2521" fmla="*/ 6344686 h 10285411"/>
              <a:gd name="connsiteX2522" fmla="*/ 8439095 w 12633145"/>
              <a:gd name="connsiteY2522" fmla="*/ 6336804 h 10285411"/>
              <a:gd name="connsiteX2523" fmla="*/ 8880573 w 12633145"/>
              <a:gd name="connsiteY2523" fmla="*/ 6273734 h 10285411"/>
              <a:gd name="connsiteX2524" fmla="*/ 8880573 w 12633145"/>
              <a:gd name="connsiteY2524" fmla="*/ 6289500 h 10285411"/>
              <a:gd name="connsiteX2525" fmla="*/ 8864807 w 12633145"/>
              <a:gd name="connsiteY2525" fmla="*/ 6289500 h 10285411"/>
              <a:gd name="connsiteX2526" fmla="*/ 8880573 w 12633145"/>
              <a:gd name="connsiteY2526" fmla="*/ 6273734 h 10285411"/>
              <a:gd name="connsiteX2527" fmla="*/ 7634972 w 12633145"/>
              <a:gd name="connsiteY2527" fmla="*/ 6273734 h 10285411"/>
              <a:gd name="connsiteX2528" fmla="*/ 7634972 w 12633145"/>
              <a:gd name="connsiteY2528" fmla="*/ 6289500 h 10285411"/>
              <a:gd name="connsiteX2529" fmla="*/ 7650738 w 12633145"/>
              <a:gd name="connsiteY2529" fmla="*/ 6289500 h 10285411"/>
              <a:gd name="connsiteX2530" fmla="*/ 7650738 w 12633145"/>
              <a:gd name="connsiteY2530" fmla="*/ 6273734 h 10285411"/>
              <a:gd name="connsiteX2531" fmla="*/ 7177726 w 12633145"/>
              <a:gd name="connsiteY2531" fmla="*/ 6257969 h 10285411"/>
              <a:gd name="connsiteX2532" fmla="*/ 7161960 w 12633145"/>
              <a:gd name="connsiteY2532" fmla="*/ 6265850 h 10285411"/>
              <a:gd name="connsiteX2533" fmla="*/ 7146192 w 12633145"/>
              <a:gd name="connsiteY2533" fmla="*/ 6289500 h 10285411"/>
              <a:gd name="connsiteX2534" fmla="*/ 7193495 w 12633145"/>
              <a:gd name="connsiteY2534" fmla="*/ 6273734 h 10285411"/>
              <a:gd name="connsiteX2535" fmla="*/ 8312958 w 12633145"/>
              <a:gd name="connsiteY2535" fmla="*/ 6242200 h 10285411"/>
              <a:gd name="connsiteX2536" fmla="*/ 8312958 w 12633145"/>
              <a:gd name="connsiteY2536" fmla="*/ 6257969 h 10285411"/>
              <a:gd name="connsiteX2537" fmla="*/ 8312958 w 12633145"/>
              <a:gd name="connsiteY2537" fmla="*/ 6289500 h 10285411"/>
              <a:gd name="connsiteX2538" fmla="*/ 8328725 w 12633145"/>
              <a:gd name="connsiteY2538" fmla="*/ 6289500 h 10285411"/>
              <a:gd name="connsiteX2539" fmla="*/ 8336609 w 12633145"/>
              <a:gd name="connsiteY2539" fmla="*/ 6273734 h 10285411"/>
              <a:gd name="connsiteX2540" fmla="*/ 8344491 w 12633145"/>
              <a:gd name="connsiteY2540" fmla="*/ 6257969 h 10285411"/>
              <a:gd name="connsiteX2541" fmla="*/ 8328725 w 12633145"/>
              <a:gd name="connsiteY2541" fmla="*/ 6257969 h 10285411"/>
              <a:gd name="connsiteX2542" fmla="*/ 8328725 w 12633145"/>
              <a:gd name="connsiteY2542" fmla="*/ 6242200 h 10285411"/>
              <a:gd name="connsiteX2543" fmla="*/ 8312958 w 12633145"/>
              <a:gd name="connsiteY2543" fmla="*/ 6242200 h 10285411"/>
              <a:gd name="connsiteX2544" fmla="*/ 7692127 w 12633145"/>
              <a:gd name="connsiteY2544" fmla="*/ 6232345 h 10285411"/>
              <a:gd name="connsiteX2545" fmla="*/ 7682273 w 12633145"/>
              <a:gd name="connsiteY2545" fmla="*/ 6234316 h 10285411"/>
              <a:gd name="connsiteX2546" fmla="*/ 7666506 w 12633145"/>
              <a:gd name="connsiteY2546" fmla="*/ 6257969 h 10285411"/>
              <a:gd name="connsiteX2547" fmla="*/ 7690157 w 12633145"/>
              <a:gd name="connsiteY2547" fmla="*/ 6242200 h 10285411"/>
              <a:gd name="connsiteX2548" fmla="*/ 7692127 w 12633145"/>
              <a:gd name="connsiteY2548" fmla="*/ 6232345 h 10285411"/>
              <a:gd name="connsiteX2549" fmla="*/ 7264446 w 12633145"/>
              <a:gd name="connsiteY2549" fmla="*/ 6226433 h 10285411"/>
              <a:gd name="connsiteX2550" fmla="*/ 7288096 w 12633145"/>
              <a:gd name="connsiteY2550" fmla="*/ 6226433 h 10285411"/>
              <a:gd name="connsiteX2551" fmla="*/ 7288096 w 12633145"/>
              <a:gd name="connsiteY2551" fmla="*/ 6257969 h 10285411"/>
              <a:gd name="connsiteX2552" fmla="*/ 7267825 w 12633145"/>
              <a:gd name="connsiteY2552" fmla="*/ 6264726 h 10285411"/>
              <a:gd name="connsiteX2553" fmla="*/ 7267402 w 12633145"/>
              <a:gd name="connsiteY2553" fmla="*/ 6264866 h 10285411"/>
              <a:gd name="connsiteX2554" fmla="*/ 7240795 w 12633145"/>
              <a:gd name="connsiteY2554" fmla="*/ 6273734 h 10285411"/>
              <a:gd name="connsiteX2555" fmla="*/ 7240795 w 12633145"/>
              <a:gd name="connsiteY2555" fmla="*/ 6257969 h 10285411"/>
              <a:gd name="connsiteX2556" fmla="*/ 7240795 w 12633145"/>
              <a:gd name="connsiteY2556" fmla="*/ 6250085 h 10285411"/>
              <a:gd name="connsiteX2557" fmla="*/ 7225029 w 12633145"/>
              <a:gd name="connsiteY2557" fmla="*/ 6242200 h 10285411"/>
              <a:gd name="connsiteX2558" fmla="*/ 7225029 w 12633145"/>
              <a:gd name="connsiteY2558" fmla="*/ 6234316 h 10285411"/>
              <a:gd name="connsiteX2559" fmla="*/ 7232910 w 12633145"/>
              <a:gd name="connsiteY2559" fmla="*/ 6234316 h 10285411"/>
              <a:gd name="connsiteX2560" fmla="*/ 7256562 w 12633145"/>
              <a:gd name="connsiteY2560" fmla="*/ 6242200 h 10285411"/>
              <a:gd name="connsiteX2561" fmla="*/ 7264446 w 12633145"/>
              <a:gd name="connsiteY2561" fmla="*/ 6226433 h 10285411"/>
              <a:gd name="connsiteX2562" fmla="*/ 8912108 w 12633145"/>
              <a:gd name="connsiteY2562" fmla="*/ 6210666 h 10285411"/>
              <a:gd name="connsiteX2563" fmla="*/ 8927874 w 12633145"/>
              <a:gd name="connsiteY2563" fmla="*/ 6210666 h 10285411"/>
              <a:gd name="connsiteX2564" fmla="*/ 8912108 w 12633145"/>
              <a:gd name="connsiteY2564" fmla="*/ 6226433 h 10285411"/>
              <a:gd name="connsiteX2565" fmla="*/ 8896341 w 12633145"/>
              <a:gd name="connsiteY2565" fmla="*/ 6226433 h 10285411"/>
              <a:gd name="connsiteX2566" fmla="*/ 8912108 w 12633145"/>
              <a:gd name="connsiteY2566" fmla="*/ 6210666 h 10285411"/>
              <a:gd name="connsiteX2567" fmla="*/ 7745342 w 12633145"/>
              <a:gd name="connsiteY2567" fmla="*/ 6210666 h 10285411"/>
              <a:gd name="connsiteX2568" fmla="*/ 7737458 w 12633145"/>
              <a:gd name="connsiteY2568" fmla="*/ 6226433 h 10285411"/>
              <a:gd name="connsiteX2569" fmla="*/ 7745342 w 12633145"/>
              <a:gd name="connsiteY2569" fmla="*/ 6226433 h 10285411"/>
              <a:gd name="connsiteX2570" fmla="*/ 7745342 w 12633145"/>
              <a:gd name="connsiteY2570" fmla="*/ 6210666 h 10285411"/>
              <a:gd name="connsiteX2571" fmla="*/ 161365 w 12633145"/>
              <a:gd name="connsiteY2571" fmla="*/ 6179132 h 10285411"/>
              <a:gd name="connsiteX2572" fmla="*/ 145596 w 12633145"/>
              <a:gd name="connsiteY2572" fmla="*/ 6210666 h 10285411"/>
              <a:gd name="connsiteX2573" fmla="*/ 145596 w 12633145"/>
              <a:gd name="connsiteY2573" fmla="*/ 6242200 h 10285411"/>
              <a:gd name="connsiteX2574" fmla="*/ 129831 w 12633145"/>
              <a:gd name="connsiteY2574" fmla="*/ 6234316 h 10285411"/>
              <a:gd name="connsiteX2575" fmla="*/ 129831 w 12633145"/>
              <a:gd name="connsiteY2575" fmla="*/ 6226433 h 10285411"/>
              <a:gd name="connsiteX2576" fmla="*/ 114064 w 12633145"/>
              <a:gd name="connsiteY2576" fmla="*/ 6226433 h 10285411"/>
              <a:gd name="connsiteX2577" fmla="*/ 98295 w 12633145"/>
              <a:gd name="connsiteY2577" fmla="*/ 6210666 h 10285411"/>
              <a:gd name="connsiteX2578" fmla="*/ 66761 w 12633145"/>
              <a:gd name="connsiteY2578" fmla="*/ 6257969 h 10285411"/>
              <a:gd name="connsiteX2579" fmla="*/ 43110 w 12633145"/>
              <a:gd name="connsiteY2579" fmla="*/ 6297386 h 10285411"/>
              <a:gd name="connsiteX2580" fmla="*/ 35228 w 12633145"/>
              <a:gd name="connsiteY2580" fmla="*/ 6305270 h 10285411"/>
              <a:gd name="connsiteX2581" fmla="*/ 35228 w 12633145"/>
              <a:gd name="connsiteY2581" fmla="*/ 6321036 h 10285411"/>
              <a:gd name="connsiteX2582" fmla="*/ 50995 w 12633145"/>
              <a:gd name="connsiteY2582" fmla="*/ 6368337 h 10285411"/>
              <a:gd name="connsiteX2583" fmla="*/ 66761 w 12633145"/>
              <a:gd name="connsiteY2583" fmla="*/ 6399871 h 10285411"/>
              <a:gd name="connsiteX2584" fmla="*/ 82529 w 12633145"/>
              <a:gd name="connsiteY2584" fmla="*/ 6384105 h 10285411"/>
              <a:gd name="connsiteX2585" fmla="*/ 90414 w 12633145"/>
              <a:gd name="connsiteY2585" fmla="*/ 6368337 h 10285411"/>
              <a:gd name="connsiteX2586" fmla="*/ 114064 w 12633145"/>
              <a:gd name="connsiteY2586" fmla="*/ 6352571 h 10285411"/>
              <a:gd name="connsiteX2587" fmla="*/ 145596 w 12633145"/>
              <a:gd name="connsiteY2587" fmla="*/ 6257969 h 10285411"/>
              <a:gd name="connsiteX2588" fmla="*/ 145596 w 12633145"/>
              <a:gd name="connsiteY2588" fmla="*/ 6242200 h 10285411"/>
              <a:gd name="connsiteX2589" fmla="*/ 161365 w 12633145"/>
              <a:gd name="connsiteY2589" fmla="*/ 6210666 h 10285411"/>
              <a:gd name="connsiteX2590" fmla="*/ 177131 w 12633145"/>
              <a:gd name="connsiteY2590" fmla="*/ 6179132 h 10285411"/>
              <a:gd name="connsiteX2591" fmla="*/ 161365 w 12633145"/>
              <a:gd name="connsiteY2591" fmla="*/ 6179132 h 10285411"/>
              <a:gd name="connsiteX2592" fmla="*/ 47842 w 12633145"/>
              <a:gd name="connsiteY2592" fmla="*/ 6179132 h 10285411"/>
              <a:gd name="connsiteX2593" fmla="*/ 43110 w 12633145"/>
              <a:gd name="connsiteY2593" fmla="*/ 6187016 h 10285411"/>
              <a:gd name="connsiteX2594" fmla="*/ 35228 w 12633145"/>
              <a:gd name="connsiteY2594" fmla="*/ 6210666 h 10285411"/>
              <a:gd name="connsiteX2595" fmla="*/ 47054 w 12633145"/>
              <a:gd name="connsiteY2595" fmla="*/ 6183074 h 10285411"/>
              <a:gd name="connsiteX2596" fmla="*/ 8896341 w 12633145"/>
              <a:gd name="connsiteY2596" fmla="*/ 6147599 h 10285411"/>
              <a:gd name="connsiteX2597" fmla="*/ 8880573 w 12633145"/>
              <a:gd name="connsiteY2597" fmla="*/ 6179132 h 10285411"/>
              <a:gd name="connsiteX2598" fmla="*/ 8864807 w 12633145"/>
              <a:gd name="connsiteY2598" fmla="*/ 6194899 h 10285411"/>
              <a:gd name="connsiteX2599" fmla="*/ 8864807 w 12633145"/>
              <a:gd name="connsiteY2599" fmla="*/ 6210666 h 10285411"/>
              <a:gd name="connsiteX2600" fmla="*/ 8833272 w 12633145"/>
              <a:gd name="connsiteY2600" fmla="*/ 6242200 h 10285411"/>
              <a:gd name="connsiteX2601" fmla="*/ 8817506 w 12633145"/>
              <a:gd name="connsiteY2601" fmla="*/ 6226433 h 10285411"/>
              <a:gd name="connsiteX2602" fmla="*/ 8841156 w 12633145"/>
              <a:gd name="connsiteY2602" fmla="*/ 6210666 h 10285411"/>
              <a:gd name="connsiteX2603" fmla="*/ 8849038 w 12633145"/>
              <a:gd name="connsiteY2603" fmla="*/ 6194899 h 10285411"/>
              <a:gd name="connsiteX2604" fmla="*/ 8864807 w 12633145"/>
              <a:gd name="connsiteY2604" fmla="*/ 6163365 h 10285411"/>
              <a:gd name="connsiteX2605" fmla="*/ 8360259 w 12633145"/>
              <a:gd name="connsiteY2605" fmla="*/ 6147599 h 10285411"/>
              <a:gd name="connsiteX2606" fmla="*/ 8346743 w 12633145"/>
              <a:gd name="connsiteY2606" fmla="*/ 6174629 h 10285411"/>
              <a:gd name="connsiteX2607" fmla="*/ 8354346 w 12633145"/>
              <a:gd name="connsiteY2607" fmla="*/ 6165336 h 10285411"/>
              <a:gd name="connsiteX2608" fmla="*/ 8360259 w 12633145"/>
              <a:gd name="connsiteY2608" fmla="*/ 6147599 h 10285411"/>
              <a:gd name="connsiteX2609" fmla="*/ 7335396 w 12633145"/>
              <a:gd name="connsiteY2609" fmla="*/ 6147599 h 10285411"/>
              <a:gd name="connsiteX2610" fmla="*/ 7335396 w 12633145"/>
              <a:gd name="connsiteY2610" fmla="*/ 6163365 h 10285411"/>
              <a:gd name="connsiteX2611" fmla="*/ 7351164 w 12633145"/>
              <a:gd name="connsiteY2611" fmla="*/ 6147599 h 10285411"/>
              <a:gd name="connsiteX2612" fmla="*/ 145596 w 12633145"/>
              <a:gd name="connsiteY2612" fmla="*/ 6147599 h 10285411"/>
              <a:gd name="connsiteX2613" fmla="*/ 161365 w 12633145"/>
              <a:gd name="connsiteY2613" fmla="*/ 6163365 h 10285411"/>
              <a:gd name="connsiteX2614" fmla="*/ 161365 w 12633145"/>
              <a:gd name="connsiteY2614" fmla="*/ 6147599 h 10285411"/>
              <a:gd name="connsiteX2615" fmla="*/ 8659833 w 12633145"/>
              <a:gd name="connsiteY2615" fmla="*/ 6131830 h 10285411"/>
              <a:gd name="connsiteX2616" fmla="*/ 8675601 w 12633145"/>
              <a:gd name="connsiteY2616" fmla="*/ 6131830 h 10285411"/>
              <a:gd name="connsiteX2617" fmla="*/ 8675601 w 12633145"/>
              <a:gd name="connsiteY2617" fmla="*/ 6147599 h 10285411"/>
              <a:gd name="connsiteX2618" fmla="*/ 8659833 w 12633145"/>
              <a:gd name="connsiteY2618" fmla="*/ 6179132 h 10285411"/>
              <a:gd name="connsiteX2619" fmla="*/ 8644067 w 12633145"/>
              <a:gd name="connsiteY2619" fmla="*/ 6179132 h 10285411"/>
              <a:gd name="connsiteX2620" fmla="*/ 8644067 w 12633145"/>
              <a:gd name="connsiteY2620" fmla="*/ 6163365 h 10285411"/>
              <a:gd name="connsiteX2621" fmla="*/ 8644067 w 12633145"/>
              <a:gd name="connsiteY2621" fmla="*/ 6155481 h 10285411"/>
              <a:gd name="connsiteX2622" fmla="*/ 8628300 w 12633145"/>
              <a:gd name="connsiteY2622" fmla="*/ 6147599 h 10285411"/>
              <a:gd name="connsiteX2623" fmla="*/ 8636182 w 12633145"/>
              <a:gd name="connsiteY2623" fmla="*/ 6147599 h 10285411"/>
              <a:gd name="connsiteX2624" fmla="*/ 8644067 w 12633145"/>
              <a:gd name="connsiteY2624" fmla="*/ 6147599 h 10285411"/>
              <a:gd name="connsiteX2625" fmla="*/ 177131 w 12633145"/>
              <a:gd name="connsiteY2625" fmla="*/ 6131830 h 10285411"/>
              <a:gd name="connsiteX2626" fmla="*/ 177131 w 12633145"/>
              <a:gd name="connsiteY2626" fmla="*/ 6147599 h 10285411"/>
              <a:gd name="connsiteX2627" fmla="*/ 177131 w 12633145"/>
              <a:gd name="connsiteY2627" fmla="*/ 6163365 h 10285411"/>
              <a:gd name="connsiteX2628" fmla="*/ 192899 w 12633145"/>
              <a:gd name="connsiteY2628" fmla="*/ 6147599 h 10285411"/>
              <a:gd name="connsiteX2629" fmla="*/ 177131 w 12633145"/>
              <a:gd name="connsiteY2629" fmla="*/ 6131830 h 10285411"/>
              <a:gd name="connsiteX2630" fmla="*/ 7380945 w 12633145"/>
              <a:gd name="connsiteY2630" fmla="*/ 6126575 h 10285411"/>
              <a:gd name="connsiteX2631" fmla="*/ 7380726 w 12633145"/>
              <a:gd name="connsiteY2631" fmla="*/ 6127889 h 10285411"/>
              <a:gd name="connsiteX2632" fmla="*/ 7379544 w 12633145"/>
              <a:gd name="connsiteY2632" fmla="*/ 6128677 h 10285411"/>
              <a:gd name="connsiteX2633" fmla="*/ 8707136 w 12633145"/>
              <a:gd name="connsiteY2633" fmla="*/ 6116064 h 10285411"/>
              <a:gd name="connsiteX2634" fmla="*/ 8722902 w 12633145"/>
              <a:gd name="connsiteY2634" fmla="*/ 6147599 h 10285411"/>
              <a:gd name="connsiteX2635" fmla="*/ 8738670 w 12633145"/>
              <a:gd name="connsiteY2635" fmla="*/ 6147599 h 10285411"/>
              <a:gd name="connsiteX2636" fmla="*/ 8754437 w 12633145"/>
              <a:gd name="connsiteY2636" fmla="*/ 6131830 h 10285411"/>
              <a:gd name="connsiteX2637" fmla="*/ 8754437 w 12633145"/>
              <a:gd name="connsiteY2637" fmla="*/ 6147599 h 10285411"/>
              <a:gd name="connsiteX2638" fmla="*/ 8754437 w 12633145"/>
              <a:gd name="connsiteY2638" fmla="*/ 6163365 h 10285411"/>
              <a:gd name="connsiteX2639" fmla="*/ 8754437 w 12633145"/>
              <a:gd name="connsiteY2639" fmla="*/ 6179132 h 10285411"/>
              <a:gd name="connsiteX2640" fmla="*/ 8738670 w 12633145"/>
              <a:gd name="connsiteY2640" fmla="*/ 6179132 h 10285411"/>
              <a:gd name="connsiteX2641" fmla="*/ 8722902 w 12633145"/>
              <a:gd name="connsiteY2641" fmla="*/ 6194899 h 10285411"/>
              <a:gd name="connsiteX2642" fmla="*/ 8707136 w 12633145"/>
              <a:gd name="connsiteY2642" fmla="*/ 6210666 h 10285411"/>
              <a:gd name="connsiteX2643" fmla="*/ 8691367 w 12633145"/>
              <a:gd name="connsiteY2643" fmla="*/ 6226433 h 10285411"/>
              <a:gd name="connsiteX2644" fmla="*/ 8675601 w 12633145"/>
              <a:gd name="connsiteY2644" fmla="*/ 6257969 h 10285411"/>
              <a:gd name="connsiteX2645" fmla="*/ 8675601 w 12633145"/>
              <a:gd name="connsiteY2645" fmla="*/ 6226433 h 10285411"/>
              <a:gd name="connsiteX2646" fmla="*/ 8675601 w 12633145"/>
              <a:gd name="connsiteY2646" fmla="*/ 6194899 h 10285411"/>
              <a:gd name="connsiteX2647" fmla="*/ 8691367 w 12633145"/>
              <a:gd name="connsiteY2647" fmla="*/ 6147599 h 10285411"/>
              <a:gd name="connsiteX2648" fmla="*/ 8699252 w 12633145"/>
              <a:gd name="connsiteY2648" fmla="*/ 6123948 h 10285411"/>
              <a:gd name="connsiteX2649" fmla="*/ 8707136 w 12633145"/>
              <a:gd name="connsiteY2649" fmla="*/ 6116064 h 10285411"/>
              <a:gd name="connsiteX2650" fmla="*/ 7177726 w 12633145"/>
              <a:gd name="connsiteY2650" fmla="*/ 6116064 h 10285411"/>
              <a:gd name="connsiteX2651" fmla="*/ 7161960 w 12633145"/>
              <a:gd name="connsiteY2651" fmla="*/ 6131830 h 10285411"/>
              <a:gd name="connsiteX2652" fmla="*/ 7177726 w 12633145"/>
              <a:gd name="connsiteY2652" fmla="*/ 6131830 h 10285411"/>
              <a:gd name="connsiteX2653" fmla="*/ 7389456 w 12633145"/>
              <a:gd name="connsiteY2653" fmla="*/ 6113812 h 10285411"/>
              <a:gd name="connsiteX2654" fmla="*/ 7380945 w 12633145"/>
              <a:gd name="connsiteY2654" fmla="*/ 6126575 h 10285411"/>
              <a:gd name="connsiteX2655" fmla="*/ 7382699 w 12633145"/>
              <a:gd name="connsiteY2655" fmla="*/ 6116064 h 10285411"/>
              <a:gd name="connsiteX2656" fmla="*/ 8841156 w 12633145"/>
              <a:gd name="connsiteY2656" fmla="*/ 6100298 h 10285411"/>
              <a:gd name="connsiteX2657" fmla="*/ 8864807 w 12633145"/>
              <a:gd name="connsiteY2657" fmla="*/ 6100298 h 10285411"/>
              <a:gd name="connsiteX2658" fmla="*/ 8880573 w 12633145"/>
              <a:gd name="connsiteY2658" fmla="*/ 6100298 h 10285411"/>
              <a:gd name="connsiteX2659" fmla="*/ 8864807 w 12633145"/>
              <a:gd name="connsiteY2659" fmla="*/ 6116064 h 10285411"/>
              <a:gd name="connsiteX2660" fmla="*/ 8849038 w 12633145"/>
              <a:gd name="connsiteY2660" fmla="*/ 6131830 h 10285411"/>
              <a:gd name="connsiteX2661" fmla="*/ 8801737 w 12633145"/>
              <a:gd name="connsiteY2661" fmla="*/ 6194899 h 10285411"/>
              <a:gd name="connsiteX2662" fmla="*/ 8770203 w 12633145"/>
              <a:gd name="connsiteY2662" fmla="*/ 6242200 h 10285411"/>
              <a:gd name="connsiteX2663" fmla="*/ 8770203 w 12633145"/>
              <a:gd name="connsiteY2663" fmla="*/ 6257969 h 10285411"/>
              <a:gd name="connsiteX2664" fmla="*/ 8754437 w 12633145"/>
              <a:gd name="connsiteY2664" fmla="*/ 6242200 h 10285411"/>
              <a:gd name="connsiteX2665" fmla="*/ 8778087 w 12633145"/>
              <a:gd name="connsiteY2665" fmla="*/ 6210666 h 10285411"/>
              <a:gd name="connsiteX2666" fmla="*/ 8785971 w 12633145"/>
              <a:gd name="connsiteY2666" fmla="*/ 6163365 h 10285411"/>
              <a:gd name="connsiteX2667" fmla="*/ 8793853 w 12633145"/>
              <a:gd name="connsiteY2667" fmla="*/ 6139715 h 10285411"/>
              <a:gd name="connsiteX2668" fmla="*/ 8801737 w 12633145"/>
              <a:gd name="connsiteY2668" fmla="*/ 6131830 h 10285411"/>
              <a:gd name="connsiteX2669" fmla="*/ 8833272 w 12633145"/>
              <a:gd name="connsiteY2669" fmla="*/ 6116064 h 10285411"/>
              <a:gd name="connsiteX2670" fmla="*/ 8841156 w 12633145"/>
              <a:gd name="connsiteY2670" fmla="*/ 6100298 h 10285411"/>
              <a:gd name="connsiteX2671" fmla="*/ 7398465 w 12633145"/>
              <a:gd name="connsiteY2671" fmla="*/ 6100298 h 10285411"/>
              <a:gd name="connsiteX2672" fmla="*/ 7394524 w 12633145"/>
              <a:gd name="connsiteY2672" fmla="*/ 6112123 h 10285411"/>
              <a:gd name="connsiteX2673" fmla="*/ 7389456 w 12633145"/>
              <a:gd name="connsiteY2673" fmla="*/ 6113812 h 10285411"/>
              <a:gd name="connsiteX2674" fmla="*/ 8707136 w 12633145"/>
              <a:gd name="connsiteY2674" fmla="*/ 6084531 h 10285411"/>
              <a:gd name="connsiteX2675" fmla="*/ 8707136 w 12633145"/>
              <a:gd name="connsiteY2675" fmla="*/ 6100298 h 10285411"/>
              <a:gd name="connsiteX2676" fmla="*/ 8691367 w 12633145"/>
              <a:gd name="connsiteY2676" fmla="*/ 6100298 h 10285411"/>
              <a:gd name="connsiteX2677" fmla="*/ 8707136 w 12633145"/>
              <a:gd name="connsiteY2677" fmla="*/ 6084531 h 10285411"/>
              <a:gd name="connsiteX2678" fmla="*/ 7390090 w 12633145"/>
              <a:gd name="connsiteY2678" fmla="*/ 6058910 h 10285411"/>
              <a:gd name="connsiteX2679" fmla="*/ 7398465 w 12633145"/>
              <a:gd name="connsiteY2679" fmla="*/ 6060880 h 10285411"/>
              <a:gd name="connsiteX2680" fmla="*/ 7390581 w 12633145"/>
              <a:gd name="connsiteY2680" fmla="*/ 6084531 h 10285411"/>
              <a:gd name="connsiteX2681" fmla="*/ 7366931 w 12633145"/>
              <a:gd name="connsiteY2681" fmla="*/ 6116064 h 10285411"/>
              <a:gd name="connsiteX2682" fmla="*/ 7374815 w 12633145"/>
              <a:gd name="connsiteY2682" fmla="*/ 6131830 h 10285411"/>
              <a:gd name="connsiteX2683" fmla="*/ 7379544 w 12633145"/>
              <a:gd name="connsiteY2683" fmla="*/ 6128677 h 10285411"/>
              <a:gd name="connsiteX2684" fmla="*/ 7366931 w 12633145"/>
              <a:gd name="connsiteY2684" fmla="*/ 6147599 h 10285411"/>
              <a:gd name="connsiteX2685" fmla="*/ 7335396 w 12633145"/>
              <a:gd name="connsiteY2685" fmla="*/ 6179132 h 10285411"/>
              <a:gd name="connsiteX2686" fmla="*/ 7303864 w 12633145"/>
              <a:gd name="connsiteY2686" fmla="*/ 6179132 h 10285411"/>
              <a:gd name="connsiteX2687" fmla="*/ 7272330 w 12633145"/>
              <a:gd name="connsiteY2687" fmla="*/ 6194899 h 10285411"/>
              <a:gd name="connsiteX2688" fmla="*/ 7240795 w 12633145"/>
              <a:gd name="connsiteY2688" fmla="*/ 6194899 h 10285411"/>
              <a:gd name="connsiteX2689" fmla="*/ 7248680 w 12633145"/>
              <a:gd name="connsiteY2689" fmla="*/ 6179132 h 10285411"/>
              <a:gd name="connsiteX2690" fmla="*/ 7288096 w 12633145"/>
              <a:gd name="connsiteY2690" fmla="*/ 6147599 h 10285411"/>
              <a:gd name="connsiteX2691" fmla="*/ 7319630 w 12633145"/>
              <a:gd name="connsiteY2691" fmla="*/ 6131830 h 10285411"/>
              <a:gd name="connsiteX2692" fmla="*/ 7335396 w 12633145"/>
              <a:gd name="connsiteY2692" fmla="*/ 6116064 h 10285411"/>
              <a:gd name="connsiteX2693" fmla="*/ 7359047 w 12633145"/>
              <a:gd name="connsiteY2693" fmla="*/ 6076646 h 10285411"/>
              <a:gd name="connsiteX2694" fmla="*/ 7390090 w 12633145"/>
              <a:gd name="connsiteY2694" fmla="*/ 6058910 h 10285411"/>
              <a:gd name="connsiteX2695" fmla="*/ 8990943 w 12633145"/>
              <a:gd name="connsiteY2695" fmla="*/ 6037230 h 10285411"/>
              <a:gd name="connsiteX2696" fmla="*/ 9006709 w 12633145"/>
              <a:gd name="connsiteY2696" fmla="*/ 6052996 h 10285411"/>
              <a:gd name="connsiteX2697" fmla="*/ 8975177 w 12633145"/>
              <a:gd name="connsiteY2697" fmla="*/ 6052996 h 10285411"/>
              <a:gd name="connsiteX2698" fmla="*/ 8990943 w 12633145"/>
              <a:gd name="connsiteY2698" fmla="*/ 6037230 h 10285411"/>
              <a:gd name="connsiteX2699" fmla="*/ 7437884 w 12633145"/>
              <a:gd name="connsiteY2699" fmla="*/ 6037230 h 10285411"/>
              <a:gd name="connsiteX2700" fmla="*/ 7445766 w 12633145"/>
              <a:gd name="connsiteY2700" fmla="*/ 6052996 h 10285411"/>
              <a:gd name="connsiteX2701" fmla="*/ 7430000 w 12633145"/>
              <a:gd name="connsiteY2701" fmla="*/ 6052996 h 10285411"/>
              <a:gd name="connsiteX2702" fmla="*/ 7437884 w 12633145"/>
              <a:gd name="connsiteY2702" fmla="*/ 6037230 h 10285411"/>
              <a:gd name="connsiteX2703" fmla="*/ 255966 w 12633145"/>
              <a:gd name="connsiteY2703" fmla="*/ 6005695 h 10285411"/>
              <a:gd name="connsiteX2704" fmla="*/ 255966 w 12633145"/>
              <a:gd name="connsiteY2704" fmla="*/ 6021463 h 10285411"/>
              <a:gd name="connsiteX2705" fmla="*/ 271735 w 12633145"/>
              <a:gd name="connsiteY2705" fmla="*/ 6021463 h 10285411"/>
              <a:gd name="connsiteX2706" fmla="*/ 271735 w 12633145"/>
              <a:gd name="connsiteY2706" fmla="*/ 6005695 h 10285411"/>
              <a:gd name="connsiteX2707" fmla="*/ 255966 w 12633145"/>
              <a:gd name="connsiteY2707" fmla="*/ 6005695 h 10285411"/>
              <a:gd name="connsiteX2708" fmla="*/ 7445766 w 12633145"/>
              <a:gd name="connsiteY2708" fmla="*/ 5989928 h 10285411"/>
              <a:gd name="connsiteX2709" fmla="*/ 7430000 w 12633145"/>
              <a:gd name="connsiteY2709" fmla="*/ 6005695 h 10285411"/>
              <a:gd name="connsiteX2710" fmla="*/ 7414232 w 12633145"/>
              <a:gd name="connsiteY2710" fmla="*/ 6021463 h 10285411"/>
              <a:gd name="connsiteX2711" fmla="*/ 7398465 w 12633145"/>
              <a:gd name="connsiteY2711" fmla="*/ 6037230 h 10285411"/>
              <a:gd name="connsiteX2712" fmla="*/ 7398465 w 12633145"/>
              <a:gd name="connsiteY2712" fmla="*/ 6029346 h 10285411"/>
              <a:gd name="connsiteX2713" fmla="*/ 7398465 w 12633145"/>
              <a:gd name="connsiteY2713" fmla="*/ 6005695 h 10285411"/>
              <a:gd name="connsiteX2714" fmla="*/ 7382699 w 12633145"/>
              <a:gd name="connsiteY2714" fmla="*/ 6021463 h 10285411"/>
              <a:gd name="connsiteX2715" fmla="*/ 7351164 w 12633145"/>
              <a:gd name="connsiteY2715" fmla="*/ 6021463 h 10285411"/>
              <a:gd name="connsiteX2716" fmla="*/ 7366931 w 12633145"/>
              <a:gd name="connsiteY2716" fmla="*/ 6037230 h 10285411"/>
              <a:gd name="connsiteX2717" fmla="*/ 7351164 w 12633145"/>
              <a:gd name="connsiteY2717" fmla="*/ 6037230 h 10285411"/>
              <a:gd name="connsiteX2718" fmla="*/ 7311746 w 12633145"/>
              <a:gd name="connsiteY2718" fmla="*/ 6060880 h 10285411"/>
              <a:gd name="connsiteX2719" fmla="*/ 7272330 w 12633145"/>
              <a:gd name="connsiteY2719" fmla="*/ 6116064 h 10285411"/>
              <a:gd name="connsiteX2720" fmla="*/ 7240795 w 12633145"/>
              <a:gd name="connsiteY2720" fmla="*/ 6163365 h 10285411"/>
              <a:gd name="connsiteX2721" fmla="*/ 7232910 w 12633145"/>
              <a:gd name="connsiteY2721" fmla="*/ 6187016 h 10285411"/>
              <a:gd name="connsiteX2722" fmla="*/ 7240795 w 12633145"/>
              <a:gd name="connsiteY2722" fmla="*/ 6210666 h 10285411"/>
              <a:gd name="connsiteX2723" fmla="*/ 7225029 w 12633145"/>
              <a:gd name="connsiteY2723" fmla="*/ 6226433 h 10285411"/>
              <a:gd name="connsiteX2724" fmla="*/ 7209261 w 12633145"/>
              <a:gd name="connsiteY2724" fmla="*/ 6226433 h 10285411"/>
              <a:gd name="connsiteX2725" fmla="*/ 7209261 w 12633145"/>
              <a:gd name="connsiteY2725" fmla="*/ 6257969 h 10285411"/>
              <a:gd name="connsiteX2726" fmla="*/ 7209261 w 12633145"/>
              <a:gd name="connsiteY2726" fmla="*/ 6273734 h 10285411"/>
              <a:gd name="connsiteX2727" fmla="*/ 7209261 w 12633145"/>
              <a:gd name="connsiteY2727" fmla="*/ 6336804 h 10285411"/>
              <a:gd name="connsiteX2728" fmla="*/ 7177726 w 12633145"/>
              <a:gd name="connsiteY2728" fmla="*/ 6321036 h 10285411"/>
              <a:gd name="connsiteX2729" fmla="*/ 7161960 w 12633145"/>
              <a:gd name="connsiteY2729" fmla="*/ 6321036 h 10285411"/>
              <a:gd name="connsiteX2730" fmla="*/ 7146192 w 12633145"/>
              <a:gd name="connsiteY2730" fmla="*/ 6321036 h 10285411"/>
              <a:gd name="connsiteX2731" fmla="*/ 7130425 w 12633145"/>
              <a:gd name="connsiteY2731" fmla="*/ 6336804 h 10285411"/>
              <a:gd name="connsiteX2732" fmla="*/ 7083124 w 12633145"/>
              <a:gd name="connsiteY2732" fmla="*/ 6321036 h 10285411"/>
              <a:gd name="connsiteX2733" fmla="*/ 7083124 w 12633145"/>
              <a:gd name="connsiteY2733" fmla="*/ 6328920 h 10285411"/>
              <a:gd name="connsiteX2734" fmla="*/ 7083124 w 12633145"/>
              <a:gd name="connsiteY2734" fmla="*/ 6336804 h 10285411"/>
              <a:gd name="connsiteX2735" fmla="*/ 7067356 w 12633145"/>
              <a:gd name="connsiteY2735" fmla="*/ 6336804 h 10285411"/>
              <a:gd name="connsiteX2736" fmla="*/ 7067356 w 12633145"/>
              <a:gd name="connsiteY2736" fmla="*/ 6352571 h 10285411"/>
              <a:gd name="connsiteX2737" fmla="*/ 7083124 w 12633145"/>
              <a:gd name="connsiteY2737" fmla="*/ 6336804 h 10285411"/>
              <a:gd name="connsiteX2738" fmla="*/ 7083124 w 12633145"/>
              <a:gd name="connsiteY2738" fmla="*/ 6338775 h 10285411"/>
              <a:gd name="connsiteX2739" fmla="*/ 7083124 w 12633145"/>
              <a:gd name="connsiteY2739" fmla="*/ 6352571 h 10285411"/>
              <a:gd name="connsiteX2740" fmla="*/ 7067356 w 12633145"/>
              <a:gd name="connsiteY2740" fmla="*/ 6384105 h 10285411"/>
              <a:gd name="connsiteX2741" fmla="*/ 7051590 w 12633145"/>
              <a:gd name="connsiteY2741" fmla="*/ 6399871 h 10285411"/>
              <a:gd name="connsiteX2742" fmla="*/ 7059473 w 12633145"/>
              <a:gd name="connsiteY2742" fmla="*/ 6376221 h 10285411"/>
              <a:gd name="connsiteX2743" fmla="*/ 7051590 w 12633145"/>
              <a:gd name="connsiteY2743" fmla="*/ 6368337 h 10285411"/>
              <a:gd name="connsiteX2744" fmla="*/ 7027939 w 12633145"/>
              <a:gd name="connsiteY2744" fmla="*/ 6384105 h 10285411"/>
              <a:gd name="connsiteX2745" fmla="*/ 7020057 w 12633145"/>
              <a:gd name="connsiteY2745" fmla="*/ 6399871 h 10285411"/>
              <a:gd name="connsiteX2746" fmla="*/ 6988523 w 12633145"/>
              <a:gd name="connsiteY2746" fmla="*/ 6462940 h 10285411"/>
              <a:gd name="connsiteX2747" fmla="*/ 6972754 w 12633145"/>
              <a:gd name="connsiteY2747" fmla="*/ 6494475 h 10285411"/>
              <a:gd name="connsiteX2748" fmla="*/ 6964872 w 12633145"/>
              <a:gd name="connsiteY2748" fmla="*/ 6494475 h 10285411"/>
              <a:gd name="connsiteX2749" fmla="*/ 6956988 w 12633145"/>
              <a:gd name="connsiteY2749" fmla="*/ 6510242 h 10285411"/>
              <a:gd name="connsiteX2750" fmla="*/ 6972754 w 12633145"/>
              <a:gd name="connsiteY2750" fmla="*/ 6494475 h 10285411"/>
              <a:gd name="connsiteX2751" fmla="*/ 7004289 w 12633145"/>
              <a:gd name="connsiteY2751" fmla="*/ 6526010 h 10285411"/>
              <a:gd name="connsiteX2752" fmla="*/ 7004289 w 12633145"/>
              <a:gd name="connsiteY2752" fmla="*/ 6549660 h 10285411"/>
              <a:gd name="connsiteX2753" fmla="*/ 6996405 w 12633145"/>
              <a:gd name="connsiteY2753" fmla="*/ 6541776 h 10285411"/>
              <a:gd name="connsiteX2754" fmla="*/ 6988523 w 12633145"/>
              <a:gd name="connsiteY2754" fmla="*/ 6541776 h 10285411"/>
              <a:gd name="connsiteX2755" fmla="*/ 6988523 w 12633145"/>
              <a:gd name="connsiteY2755" fmla="*/ 6557541 h 10285411"/>
              <a:gd name="connsiteX2756" fmla="*/ 6964872 w 12633145"/>
              <a:gd name="connsiteY2756" fmla="*/ 6581193 h 10285411"/>
              <a:gd name="connsiteX2757" fmla="*/ 6972754 w 12633145"/>
              <a:gd name="connsiteY2757" fmla="*/ 6612727 h 10285411"/>
              <a:gd name="connsiteX2758" fmla="*/ 6956988 w 12633145"/>
              <a:gd name="connsiteY2758" fmla="*/ 6620612 h 10285411"/>
              <a:gd name="connsiteX2759" fmla="*/ 6949104 w 12633145"/>
              <a:gd name="connsiteY2759" fmla="*/ 6620612 h 10285411"/>
              <a:gd name="connsiteX2760" fmla="*/ 6941220 w 12633145"/>
              <a:gd name="connsiteY2760" fmla="*/ 6636378 h 10285411"/>
              <a:gd name="connsiteX2761" fmla="*/ 6956988 w 12633145"/>
              <a:gd name="connsiteY2761" fmla="*/ 6652146 h 10285411"/>
              <a:gd name="connsiteX2762" fmla="*/ 6972754 w 12633145"/>
              <a:gd name="connsiteY2762" fmla="*/ 6636378 h 10285411"/>
              <a:gd name="connsiteX2763" fmla="*/ 6956988 w 12633145"/>
              <a:gd name="connsiteY2763" fmla="*/ 6667912 h 10285411"/>
              <a:gd name="connsiteX2764" fmla="*/ 6909687 w 12633145"/>
              <a:gd name="connsiteY2764" fmla="*/ 6691563 h 10285411"/>
              <a:gd name="connsiteX2765" fmla="*/ 6893919 w 12633145"/>
              <a:gd name="connsiteY2765" fmla="*/ 6699446 h 10285411"/>
              <a:gd name="connsiteX2766" fmla="*/ 6909687 w 12633145"/>
              <a:gd name="connsiteY2766" fmla="*/ 6715213 h 10285411"/>
              <a:gd name="connsiteX2767" fmla="*/ 6893919 w 12633145"/>
              <a:gd name="connsiteY2767" fmla="*/ 6730982 h 10285411"/>
              <a:gd name="connsiteX2768" fmla="*/ 6878153 w 12633145"/>
              <a:gd name="connsiteY2768" fmla="*/ 6746747 h 10285411"/>
              <a:gd name="connsiteX2769" fmla="*/ 6870268 w 12633145"/>
              <a:gd name="connsiteY2769" fmla="*/ 6778283 h 10285411"/>
              <a:gd name="connsiteX2770" fmla="*/ 6846618 w 12633145"/>
              <a:gd name="connsiteY2770" fmla="*/ 6778283 h 10285411"/>
              <a:gd name="connsiteX2771" fmla="*/ 6830852 w 12633145"/>
              <a:gd name="connsiteY2771" fmla="*/ 6809817 h 10285411"/>
              <a:gd name="connsiteX2772" fmla="*/ 6815083 w 12633145"/>
              <a:gd name="connsiteY2772" fmla="*/ 6833468 h 10285411"/>
              <a:gd name="connsiteX2773" fmla="*/ 6830852 w 12633145"/>
              <a:gd name="connsiteY2773" fmla="*/ 6841352 h 10285411"/>
              <a:gd name="connsiteX2774" fmla="*/ 6846618 w 12633145"/>
              <a:gd name="connsiteY2774" fmla="*/ 6825583 h 10285411"/>
              <a:gd name="connsiteX2775" fmla="*/ 6862384 w 12633145"/>
              <a:gd name="connsiteY2775" fmla="*/ 6809817 h 10285411"/>
              <a:gd name="connsiteX2776" fmla="*/ 6862384 w 12633145"/>
              <a:gd name="connsiteY2776" fmla="*/ 6825583 h 10285411"/>
              <a:gd name="connsiteX2777" fmla="*/ 6854502 w 12633145"/>
              <a:gd name="connsiteY2777" fmla="*/ 6833468 h 10285411"/>
              <a:gd name="connsiteX2778" fmla="*/ 6846618 w 12633145"/>
              <a:gd name="connsiteY2778" fmla="*/ 6857118 h 10285411"/>
              <a:gd name="connsiteX2779" fmla="*/ 6815083 w 12633145"/>
              <a:gd name="connsiteY2779" fmla="*/ 6857118 h 10285411"/>
              <a:gd name="connsiteX2780" fmla="*/ 6830852 w 12633145"/>
              <a:gd name="connsiteY2780" fmla="*/ 6872884 h 10285411"/>
              <a:gd name="connsiteX2781" fmla="*/ 6815083 w 12633145"/>
              <a:gd name="connsiteY2781" fmla="*/ 6904419 h 10285411"/>
              <a:gd name="connsiteX2782" fmla="*/ 6799317 w 12633145"/>
              <a:gd name="connsiteY2782" fmla="*/ 6904419 h 10285411"/>
              <a:gd name="connsiteX2783" fmla="*/ 6791433 w 12633145"/>
              <a:gd name="connsiteY2783" fmla="*/ 6943838 h 10285411"/>
              <a:gd name="connsiteX2784" fmla="*/ 6799317 w 12633145"/>
              <a:gd name="connsiteY2784" fmla="*/ 6935953 h 10285411"/>
              <a:gd name="connsiteX2785" fmla="*/ 6807201 w 12633145"/>
              <a:gd name="connsiteY2785" fmla="*/ 6920186 h 10285411"/>
              <a:gd name="connsiteX2786" fmla="*/ 6862384 w 12633145"/>
              <a:gd name="connsiteY2786" fmla="*/ 6888652 h 10285411"/>
              <a:gd name="connsiteX2787" fmla="*/ 6909687 w 12633145"/>
              <a:gd name="connsiteY2787" fmla="*/ 6857118 h 10285411"/>
              <a:gd name="connsiteX2788" fmla="*/ 6830852 w 12633145"/>
              <a:gd name="connsiteY2788" fmla="*/ 6951719 h 10285411"/>
              <a:gd name="connsiteX2789" fmla="*/ 6807201 w 12633145"/>
              <a:gd name="connsiteY2789" fmla="*/ 6991139 h 10285411"/>
              <a:gd name="connsiteX2790" fmla="*/ 6783549 w 12633145"/>
              <a:gd name="connsiteY2790" fmla="*/ 7030557 h 10285411"/>
              <a:gd name="connsiteX2791" fmla="*/ 6799317 w 12633145"/>
              <a:gd name="connsiteY2791" fmla="*/ 7030557 h 10285411"/>
              <a:gd name="connsiteX2792" fmla="*/ 6807201 w 12633145"/>
              <a:gd name="connsiteY2792" fmla="*/ 7022673 h 10285411"/>
              <a:gd name="connsiteX2793" fmla="*/ 6799317 w 12633145"/>
              <a:gd name="connsiteY2793" fmla="*/ 7046324 h 10285411"/>
              <a:gd name="connsiteX2794" fmla="*/ 6783549 w 12633145"/>
              <a:gd name="connsiteY2794" fmla="*/ 7062090 h 10285411"/>
              <a:gd name="connsiteX2795" fmla="*/ 6783549 w 12633145"/>
              <a:gd name="connsiteY2795" fmla="*/ 7046324 h 10285411"/>
              <a:gd name="connsiteX2796" fmla="*/ 6752016 w 12633145"/>
              <a:gd name="connsiteY2796" fmla="*/ 7046324 h 10285411"/>
              <a:gd name="connsiteX2797" fmla="*/ 6752016 w 12633145"/>
              <a:gd name="connsiteY2797" fmla="*/ 7062090 h 10285411"/>
              <a:gd name="connsiteX2798" fmla="*/ 6791433 w 12633145"/>
              <a:gd name="connsiteY2798" fmla="*/ 7069974 h 10285411"/>
              <a:gd name="connsiteX2799" fmla="*/ 6799317 w 12633145"/>
              <a:gd name="connsiteY2799" fmla="*/ 7093624 h 10285411"/>
              <a:gd name="connsiteX2800" fmla="*/ 6807201 w 12633145"/>
              <a:gd name="connsiteY2800" fmla="*/ 7125159 h 10285411"/>
              <a:gd name="connsiteX2801" fmla="*/ 6830852 w 12633145"/>
              <a:gd name="connsiteY2801" fmla="*/ 7109392 h 10285411"/>
              <a:gd name="connsiteX2802" fmla="*/ 6830852 w 12633145"/>
              <a:gd name="connsiteY2802" fmla="*/ 7093624 h 10285411"/>
              <a:gd name="connsiteX2803" fmla="*/ 6830852 w 12633145"/>
              <a:gd name="connsiteY2803" fmla="*/ 7077858 h 10285411"/>
              <a:gd name="connsiteX2804" fmla="*/ 6846618 w 12633145"/>
              <a:gd name="connsiteY2804" fmla="*/ 7077858 h 10285411"/>
              <a:gd name="connsiteX2805" fmla="*/ 6909687 w 12633145"/>
              <a:gd name="connsiteY2805" fmla="*/ 7014789 h 10285411"/>
              <a:gd name="connsiteX2806" fmla="*/ 6909687 w 12633145"/>
              <a:gd name="connsiteY2806" fmla="*/ 6999023 h 10285411"/>
              <a:gd name="connsiteX2807" fmla="*/ 6941220 w 12633145"/>
              <a:gd name="connsiteY2807" fmla="*/ 6975372 h 10285411"/>
              <a:gd name="connsiteX2808" fmla="*/ 6956988 w 12633145"/>
              <a:gd name="connsiteY2808" fmla="*/ 6935953 h 10285411"/>
              <a:gd name="connsiteX2809" fmla="*/ 6988523 w 12633145"/>
              <a:gd name="connsiteY2809" fmla="*/ 6904419 h 10285411"/>
              <a:gd name="connsiteX2810" fmla="*/ 7004289 w 12633145"/>
              <a:gd name="connsiteY2810" fmla="*/ 6857118 h 10285411"/>
              <a:gd name="connsiteX2811" fmla="*/ 7020057 w 12633145"/>
              <a:gd name="connsiteY2811" fmla="*/ 6841352 h 10285411"/>
              <a:gd name="connsiteX2812" fmla="*/ 7035824 w 12633145"/>
              <a:gd name="connsiteY2812" fmla="*/ 6809817 h 10285411"/>
              <a:gd name="connsiteX2813" fmla="*/ 7098891 w 12633145"/>
              <a:gd name="connsiteY2813" fmla="*/ 6762516 h 10285411"/>
              <a:gd name="connsiteX2814" fmla="*/ 7098891 w 12633145"/>
              <a:gd name="connsiteY2814" fmla="*/ 6746747 h 10285411"/>
              <a:gd name="connsiteX2815" fmla="*/ 7098891 w 12633145"/>
              <a:gd name="connsiteY2815" fmla="*/ 6730982 h 10285411"/>
              <a:gd name="connsiteX2816" fmla="*/ 7114659 w 12633145"/>
              <a:gd name="connsiteY2816" fmla="*/ 6715213 h 10285411"/>
              <a:gd name="connsiteX2817" fmla="*/ 7146192 w 12633145"/>
              <a:gd name="connsiteY2817" fmla="*/ 6683681 h 10285411"/>
              <a:gd name="connsiteX2818" fmla="*/ 7177726 w 12633145"/>
              <a:gd name="connsiteY2818" fmla="*/ 6667912 h 10285411"/>
              <a:gd name="connsiteX2819" fmla="*/ 7193495 w 12633145"/>
              <a:gd name="connsiteY2819" fmla="*/ 6636378 h 10285411"/>
              <a:gd name="connsiteX2820" fmla="*/ 7225029 w 12633145"/>
              <a:gd name="connsiteY2820" fmla="*/ 6589077 h 10285411"/>
              <a:gd name="connsiteX2821" fmla="*/ 7256562 w 12633145"/>
              <a:gd name="connsiteY2821" fmla="*/ 6557541 h 10285411"/>
              <a:gd name="connsiteX2822" fmla="*/ 7272330 w 12633145"/>
              <a:gd name="connsiteY2822" fmla="*/ 6541776 h 10285411"/>
              <a:gd name="connsiteX2823" fmla="*/ 7319630 w 12633145"/>
              <a:gd name="connsiteY2823" fmla="*/ 6478706 h 10285411"/>
              <a:gd name="connsiteX2824" fmla="*/ 7351164 w 12633145"/>
              <a:gd name="connsiteY2824" fmla="*/ 6431406 h 10285411"/>
              <a:gd name="connsiteX2825" fmla="*/ 7303864 w 12633145"/>
              <a:gd name="connsiteY2825" fmla="*/ 6478706 h 10285411"/>
              <a:gd name="connsiteX2826" fmla="*/ 7264446 w 12633145"/>
              <a:gd name="connsiteY2826" fmla="*/ 6533892 h 10285411"/>
              <a:gd name="connsiteX2827" fmla="*/ 7209261 w 12633145"/>
              <a:gd name="connsiteY2827" fmla="*/ 6589077 h 10285411"/>
              <a:gd name="connsiteX2828" fmla="*/ 7177726 w 12633145"/>
              <a:gd name="connsiteY2828" fmla="*/ 6589077 h 10285411"/>
              <a:gd name="connsiteX2829" fmla="*/ 7161960 w 12633145"/>
              <a:gd name="connsiteY2829" fmla="*/ 6604845 h 10285411"/>
              <a:gd name="connsiteX2830" fmla="*/ 7161960 w 12633145"/>
              <a:gd name="connsiteY2830" fmla="*/ 6620612 h 10285411"/>
              <a:gd name="connsiteX2831" fmla="*/ 7146192 w 12633145"/>
              <a:gd name="connsiteY2831" fmla="*/ 6636378 h 10285411"/>
              <a:gd name="connsiteX2832" fmla="*/ 7130425 w 12633145"/>
              <a:gd name="connsiteY2832" fmla="*/ 6667912 h 10285411"/>
              <a:gd name="connsiteX2833" fmla="*/ 7067356 w 12633145"/>
              <a:gd name="connsiteY2833" fmla="*/ 6699446 h 10285411"/>
              <a:gd name="connsiteX2834" fmla="*/ 7067356 w 12633145"/>
              <a:gd name="connsiteY2834" fmla="*/ 6683681 h 10285411"/>
              <a:gd name="connsiteX2835" fmla="*/ 7051590 w 12633145"/>
              <a:gd name="connsiteY2835" fmla="*/ 6683681 h 10285411"/>
              <a:gd name="connsiteX2836" fmla="*/ 7035824 w 12633145"/>
              <a:gd name="connsiteY2836" fmla="*/ 6699446 h 10285411"/>
              <a:gd name="connsiteX2837" fmla="*/ 7035824 w 12633145"/>
              <a:gd name="connsiteY2837" fmla="*/ 6715213 h 10285411"/>
              <a:gd name="connsiteX2838" fmla="*/ 7020057 w 12633145"/>
              <a:gd name="connsiteY2838" fmla="*/ 6715213 h 10285411"/>
              <a:gd name="connsiteX2839" fmla="*/ 7004289 w 12633145"/>
              <a:gd name="connsiteY2839" fmla="*/ 6730982 h 10285411"/>
              <a:gd name="connsiteX2840" fmla="*/ 7020057 w 12633145"/>
              <a:gd name="connsiteY2840" fmla="*/ 6699446 h 10285411"/>
              <a:gd name="connsiteX2841" fmla="*/ 7043706 w 12633145"/>
              <a:gd name="connsiteY2841" fmla="*/ 6660028 h 10285411"/>
              <a:gd name="connsiteX2842" fmla="*/ 7059473 w 12633145"/>
              <a:gd name="connsiteY2842" fmla="*/ 6628495 h 10285411"/>
              <a:gd name="connsiteX2843" fmla="*/ 7083124 w 12633145"/>
              <a:gd name="connsiteY2843" fmla="*/ 6604845 h 10285411"/>
              <a:gd name="connsiteX2844" fmla="*/ 7091009 w 12633145"/>
              <a:gd name="connsiteY2844" fmla="*/ 6596961 h 10285411"/>
              <a:gd name="connsiteX2845" fmla="*/ 7098891 w 12633145"/>
              <a:gd name="connsiteY2845" fmla="*/ 6573311 h 10285411"/>
              <a:gd name="connsiteX2846" fmla="*/ 7130425 w 12633145"/>
              <a:gd name="connsiteY2846" fmla="*/ 6533892 h 10285411"/>
              <a:gd name="connsiteX2847" fmla="*/ 7138309 w 12633145"/>
              <a:gd name="connsiteY2847" fmla="*/ 6502356 h 10285411"/>
              <a:gd name="connsiteX2848" fmla="*/ 7146192 w 12633145"/>
              <a:gd name="connsiteY2848" fmla="*/ 6486590 h 10285411"/>
              <a:gd name="connsiteX2849" fmla="*/ 7130425 w 12633145"/>
              <a:gd name="connsiteY2849" fmla="*/ 6478706 h 10285411"/>
              <a:gd name="connsiteX2850" fmla="*/ 7114659 w 12633145"/>
              <a:gd name="connsiteY2850" fmla="*/ 6478706 h 10285411"/>
              <a:gd name="connsiteX2851" fmla="*/ 7146192 w 12633145"/>
              <a:gd name="connsiteY2851" fmla="*/ 6462940 h 10285411"/>
              <a:gd name="connsiteX2852" fmla="*/ 7185610 w 12633145"/>
              <a:gd name="connsiteY2852" fmla="*/ 6462940 h 10285411"/>
              <a:gd name="connsiteX2853" fmla="*/ 7209261 w 12633145"/>
              <a:gd name="connsiteY2853" fmla="*/ 6439289 h 10285411"/>
              <a:gd name="connsiteX2854" fmla="*/ 7177726 w 12633145"/>
              <a:gd name="connsiteY2854" fmla="*/ 6431406 h 10285411"/>
              <a:gd name="connsiteX2855" fmla="*/ 7193495 w 12633145"/>
              <a:gd name="connsiteY2855" fmla="*/ 6399871 h 10285411"/>
              <a:gd name="connsiteX2856" fmla="*/ 7225029 w 12633145"/>
              <a:gd name="connsiteY2856" fmla="*/ 6368337 h 10285411"/>
              <a:gd name="connsiteX2857" fmla="*/ 7240795 w 12633145"/>
              <a:gd name="connsiteY2857" fmla="*/ 6336804 h 10285411"/>
              <a:gd name="connsiteX2858" fmla="*/ 7256562 w 12633145"/>
              <a:gd name="connsiteY2858" fmla="*/ 6336804 h 10285411"/>
              <a:gd name="connsiteX2859" fmla="*/ 7272330 w 12633145"/>
              <a:gd name="connsiteY2859" fmla="*/ 6321036 h 10285411"/>
              <a:gd name="connsiteX2860" fmla="*/ 7264446 w 12633145"/>
              <a:gd name="connsiteY2860" fmla="*/ 6313154 h 10285411"/>
              <a:gd name="connsiteX2861" fmla="*/ 7256562 w 12633145"/>
              <a:gd name="connsiteY2861" fmla="*/ 6305270 h 10285411"/>
              <a:gd name="connsiteX2862" fmla="*/ 7288096 w 12633145"/>
              <a:gd name="connsiteY2862" fmla="*/ 6273734 h 10285411"/>
              <a:gd name="connsiteX2863" fmla="*/ 7382699 w 12633145"/>
              <a:gd name="connsiteY2863" fmla="*/ 6194899 h 10285411"/>
              <a:gd name="connsiteX2864" fmla="*/ 7414232 w 12633145"/>
              <a:gd name="connsiteY2864" fmla="*/ 6163365 h 10285411"/>
              <a:gd name="connsiteX2865" fmla="*/ 7437884 w 12633145"/>
              <a:gd name="connsiteY2865" fmla="*/ 6147599 h 10285411"/>
              <a:gd name="connsiteX2866" fmla="*/ 7453650 w 12633145"/>
              <a:gd name="connsiteY2866" fmla="*/ 6100298 h 10285411"/>
              <a:gd name="connsiteX2867" fmla="*/ 7461535 w 12633145"/>
              <a:gd name="connsiteY2867" fmla="*/ 6037230 h 10285411"/>
              <a:gd name="connsiteX2868" fmla="*/ 7461535 w 12633145"/>
              <a:gd name="connsiteY2868" fmla="*/ 5997810 h 10285411"/>
              <a:gd name="connsiteX2869" fmla="*/ 7445766 w 12633145"/>
              <a:gd name="connsiteY2869" fmla="*/ 5989928 h 10285411"/>
              <a:gd name="connsiteX2870" fmla="*/ 334802 w 12633145"/>
              <a:gd name="connsiteY2870" fmla="*/ 5989928 h 10285411"/>
              <a:gd name="connsiteX2871" fmla="*/ 319036 w 12633145"/>
              <a:gd name="connsiteY2871" fmla="*/ 5997810 h 10285411"/>
              <a:gd name="connsiteX2872" fmla="*/ 319036 w 12633145"/>
              <a:gd name="connsiteY2872" fmla="*/ 6005695 h 10285411"/>
              <a:gd name="connsiteX2873" fmla="*/ 334802 w 12633145"/>
              <a:gd name="connsiteY2873" fmla="*/ 5989928 h 10285411"/>
              <a:gd name="connsiteX2874" fmla="*/ 66761 w 12633145"/>
              <a:gd name="connsiteY2874" fmla="*/ 5989928 h 10285411"/>
              <a:gd name="connsiteX2875" fmla="*/ 50995 w 12633145"/>
              <a:gd name="connsiteY2875" fmla="*/ 6005695 h 10285411"/>
              <a:gd name="connsiteX2876" fmla="*/ 50995 w 12633145"/>
              <a:gd name="connsiteY2876" fmla="*/ 6021463 h 10285411"/>
              <a:gd name="connsiteX2877" fmla="*/ 66761 w 12633145"/>
              <a:gd name="connsiteY2877" fmla="*/ 6013577 h 10285411"/>
              <a:gd name="connsiteX2878" fmla="*/ 66761 w 12633145"/>
              <a:gd name="connsiteY2878" fmla="*/ 5989928 h 10285411"/>
              <a:gd name="connsiteX2879" fmla="*/ 8770203 w 12633145"/>
              <a:gd name="connsiteY2879" fmla="*/ 5942626 h 10285411"/>
              <a:gd name="connsiteX2880" fmla="*/ 8785971 w 12633145"/>
              <a:gd name="connsiteY2880" fmla="*/ 5958392 h 10285411"/>
              <a:gd name="connsiteX2881" fmla="*/ 8770203 w 12633145"/>
              <a:gd name="connsiteY2881" fmla="*/ 5958392 h 10285411"/>
              <a:gd name="connsiteX2882" fmla="*/ 8770203 w 12633145"/>
              <a:gd name="connsiteY2882" fmla="*/ 5942626 h 10285411"/>
              <a:gd name="connsiteX2883" fmla="*/ 8580997 w 12633145"/>
              <a:gd name="connsiteY2883" fmla="*/ 5942626 h 10285411"/>
              <a:gd name="connsiteX2884" fmla="*/ 8565231 w 12633145"/>
              <a:gd name="connsiteY2884" fmla="*/ 5974160 h 10285411"/>
              <a:gd name="connsiteX2885" fmla="*/ 8580997 w 12633145"/>
              <a:gd name="connsiteY2885" fmla="*/ 5958392 h 10285411"/>
              <a:gd name="connsiteX2886" fmla="*/ 3694 w 12633145"/>
              <a:gd name="connsiteY2886" fmla="*/ 5942626 h 10285411"/>
              <a:gd name="connsiteX2887" fmla="*/ 50995 w 12633145"/>
              <a:gd name="connsiteY2887" fmla="*/ 5942626 h 10285411"/>
              <a:gd name="connsiteX2888" fmla="*/ 27344 w 12633145"/>
              <a:gd name="connsiteY2888" fmla="*/ 5950509 h 10285411"/>
              <a:gd name="connsiteX2889" fmla="*/ 3694 w 12633145"/>
              <a:gd name="connsiteY2889" fmla="*/ 5958392 h 10285411"/>
              <a:gd name="connsiteX2890" fmla="*/ 8849038 w 12633145"/>
              <a:gd name="connsiteY2890" fmla="*/ 5926859 h 10285411"/>
              <a:gd name="connsiteX2891" fmla="*/ 8849038 w 12633145"/>
              <a:gd name="connsiteY2891" fmla="*/ 5942626 h 10285411"/>
              <a:gd name="connsiteX2892" fmla="*/ 8864807 w 12633145"/>
              <a:gd name="connsiteY2892" fmla="*/ 5926859 h 10285411"/>
              <a:gd name="connsiteX2893" fmla="*/ 8849038 w 12633145"/>
              <a:gd name="connsiteY2893" fmla="*/ 5926859 h 10285411"/>
              <a:gd name="connsiteX2894" fmla="*/ 8391794 w 12633145"/>
              <a:gd name="connsiteY2894" fmla="*/ 5926859 h 10285411"/>
              <a:gd name="connsiteX2895" fmla="*/ 8407560 w 12633145"/>
              <a:gd name="connsiteY2895" fmla="*/ 5958392 h 10285411"/>
              <a:gd name="connsiteX2896" fmla="*/ 8439095 w 12633145"/>
              <a:gd name="connsiteY2896" fmla="*/ 5942626 h 10285411"/>
              <a:gd name="connsiteX2897" fmla="*/ 8967293 w 12633145"/>
              <a:gd name="connsiteY2897" fmla="*/ 5879558 h 10285411"/>
              <a:gd name="connsiteX2898" fmla="*/ 8975177 w 12633145"/>
              <a:gd name="connsiteY2898" fmla="*/ 5879558 h 10285411"/>
              <a:gd name="connsiteX2899" fmla="*/ 8959408 w 12633145"/>
              <a:gd name="connsiteY2899" fmla="*/ 5911092 h 10285411"/>
              <a:gd name="connsiteX2900" fmla="*/ 8943642 w 12633145"/>
              <a:gd name="connsiteY2900" fmla="*/ 5911092 h 10285411"/>
              <a:gd name="connsiteX2901" fmla="*/ 8951526 w 12633145"/>
              <a:gd name="connsiteY2901" fmla="*/ 5887442 h 10285411"/>
              <a:gd name="connsiteX2902" fmla="*/ 8967293 w 12633145"/>
              <a:gd name="connsiteY2902" fmla="*/ 5879558 h 10285411"/>
              <a:gd name="connsiteX2903" fmla="*/ 9069778 w 12633145"/>
              <a:gd name="connsiteY2903" fmla="*/ 5863790 h 10285411"/>
              <a:gd name="connsiteX2904" fmla="*/ 9093429 w 12633145"/>
              <a:gd name="connsiteY2904" fmla="*/ 5863790 h 10285411"/>
              <a:gd name="connsiteX2905" fmla="*/ 9085545 w 12633145"/>
              <a:gd name="connsiteY2905" fmla="*/ 5879558 h 10285411"/>
              <a:gd name="connsiteX2906" fmla="*/ 9054012 w 12633145"/>
              <a:gd name="connsiteY2906" fmla="*/ 5958392 h 10285411"/>
              <a:gd name="connsiteX2907" fmla="*/ 9038244 w 12633145"/>
              <a:gd name="connsiteY2907" fmla="*/ 5942626 h 10285411"/>
              <a:gd name="connsiteX2908" fmla="*/ 8990943 w 12633145"/>
              <a:gd name="connsiteY2908" fmla="*/ 5982045 h 10285411"/>
              <a:gd name="connsiteX2909" fmla="*/ 8975177 w 12633145"/>
              <a:gd name="connsiteY2909" fmla="*/ 6037230 h 10285411"/>
              <a:gd name="connsiteX2910" fmla="*/ 8927874 w 12633145"/>
              <a:gd name="connsiteY2910" fmla="*/ 6100298 h 10285411"/>
              <a:gd name="connsiteX2911" fmla="*/ 8919992 w 12633145"/>
              <a:gd name="connsiteY2911" fmla="*/ 6100298 h 10285411"/>
              <a:gd name="connsiteX2912" fmla="*/ 8912108 w 12633145"/>
              <a:gd name="connsiteY2912" fmla="*/ 6116064 h 10285411"/>
              <a:gd name="connsiteX2913" fmla="*/ 8880573 w 12633145"/>
              <a:gd name="connsiteY2913" fmla="*/ 6131830 h 10285411"/>
              <a:gd name="connsiteX2914" fmla="*/ 8880573 w 12633145"/>
              <a:gd name="connsiteY2914" fmla="*/ 6116064 h 10285411"/>
              <a:gd name="connsiteX2915" fmla="*/ 8896341 w 12633145"/>
              <a:gd name="connsiteY2915" fmla="*/ 6100298 h 10285411"/>
              <a:gd name="connsiteX2916" fmla="*/ 8943642 w 12633145"/>
              <a:gd name="connsiteY2916" fmla="*/ 6021463 h 10285411"/>
              <a:gd name="connsiteX2917" fmla="*/ 9038244 w 12633145"/>
              <a:gd name="connsiteY2917" fmla="*/ 5879558 h 10285411"/>
              <a:gd name="connsiteX2918" fmla="*/ 9069778 w 12633145"/>
              <a:gd name="connsiteY2918" fmla="*/ 5863790 h 10285411"/>
              <a:gd name="connsiteX2919" fmla="*/ 8426481 w 12633145"/>
              <a:gd name="connsiteY2919" fmla="*/ 5863790 h 10285411"/>
              <a:gd name="connsiteX2920" fmla="*/ 8431211 w 12633145"/>
              <a:gd name="connsiteY2920" fmla="*/ 5863790 h 10285411"/>
              <a:gd name="connsiteX2921" fmla="*/ 8437124 w 12633145"/>
              <a:gd name="connsiteY2921" fmla="*/ 5867733 h 10285411"/>
              <a:gd name="connsiteX2922" fmla="*/ 8437660 w 12633145"/>
              <a:gd name="connsiteY2922" fmla="*/ 5870958 h 10285411"/>
              <a:gd name="connsiteX2923" fmla="*/ 8425752 w 12633145"/>
              <a:gd name="connsiteY2923" fmla="*/ 5865004 h 10285411"/>
              <a:gd name="connsiteX2924" fmla="*/ 7524602 w 12633145"/>
              <a:gd name="connsiteY2924" fmla="*/ 5863790 h 10285411"/>
              <a:gd name="connsiteX2925" fmla="*/ 7508835 w 12633145"/>
              <a:gd name="connsiteY2925" fmla="*/ 5879558 h 10285411"/>
              <a:gd name="connsiteX2926" fmla="*/ 7524602 w 12633145"/>
              <a:gd name="connsiteY2926" fmla="*/ 5879558 h 10285411"/>
              <a:gd name="connsiteX2927" fmla="*/ 413639 w 12633145"/>
              <a:gd name="connsiteY2927" fmla="*/ 5848024 h 10285411"/>
              <a:gd name="connsiteX2928" fmla="*/ 413639 w 12633145"/>
              <a:gd name="connsiteY2928" fmla="*/ 5863790 h 10285411"/>
              <a:gd name="connsiteX2929" fmla="*/ 429406 w 12633145"/>
              <a:gd name="connsiteY2929" fmla="*/ 5863790 h 10285411"/>
              <a:gd name="connsiteX2930" fmla="*/ 429406 w 12633145"/>
              <a:gd name="connsiteY2930" fmla="*/ 5848024 h 10285411"/>
              <a:gd name="connsiteX2931" fmla="*/ 271735 w 12633145"/>
              <a:gd name="connsiteY2931" fmla="*/ 5832257 h 10285411"/>
              <a:gd name="connsiteX2932" fmla="*/ 240200 w 12633145"/>
              <a:gd name="connsiteY2932" fmla="*/ 5848024 h 10285411"/>
              <a:gd name="connsiteX2933" fmla="*/ 224432 w 12633145"/>
              <a:gd name="connsiteY2933" fmla="*/ 5879558 h 10285411"/>
              <a:gd name="connsiteX2934" fmla="*/ 240200 w 12633145"/>
              <a:gd name="connsiteY2934" fmla="*/ 5863790 h 10285411"/>
              <a:gd name="connsiteX2935" fmla="*/ 9006709 w 12633145"/>
              <a:gd name="connsiteY2935" fmla="*/ 5800722 h 10285411"/>
              <a:gd name="connsiteX2936" fmla="*/ 9006709 w 12633145"/>
              <a:gd name="connsiteY2936" fmla="*/ 5816490 h 10285411"/>
              <a:gd name="connsiteX2937" fmla="*/ 8998827 w 12633145"/>
              <a:gd name="connsiteY2937" fmla="*/ 5824374 h 10285411"/>
              <a:gd name="connsiteX2938" fmla="*/ 9006709 w 12633145"/>
              <a:gd name="connsiteY2938" fmla="*/ 5800722 h 10285411"/>
              <a:gd name="connsiteX2939" fmla="*/ 9148614 w 12633145"/>
              <a:gd name="connsiteY2939" fmla="*/ 5769189 h 10285411"/>
              <a:gd name="connsiteX2940" fmla="*/ 9164380 w 12633145"/>
              <a:gd name="connsiteY2940" fmla="*/ 5784955 h 10285411"/>
              <a:gd name="connsiteX2941" fmla="*/ 9148614 w 12633145"/>
              <a:gd name="connsiteY2941" fmla="*/ 5800722 h 10285411"/>
              <a:gd name="connsiteX2942" fmla="*/ 8927874 w 12633145"/>
              <a:gd name="connsiteY2942" fmla="*/ 5769189 h 10285411"/>
              <a:gd name="connsiteX2943" fmla="*/ 8912108 w 12633145"/>
              <a:gd name="connsiteY2943" fmla="*/ 5784955 h 10285411"/>
              <a:gd name="connsiteX2944" fmla="*/ 8912108 w 12633145"/>
              <a:gd name="connsiteY2944" fmla="*/ 5800722 h 10285411"/>
              <a:gd name="connsiteX2945" fmla="*/ 8927874 w 12633145"/>
              <a:gd name="connsiteY2945" fmla="*/ 5784955 h 10285411"/>
              <a:gd name="connsiteX2946" fmla="*/ 8927874 w 12633145"/>
              <a:gd name="connsiteY2946" fmla="*/ 5769189 h 10285411"/>
              <a:gd name="connsiteX2947" fmla="*/ 7571902 w 12633145"/>
              <a:gd name="connsiteY2947" fmla="*/ 5753422 h 10285411"/>
              <a:gd name="connsiteX2948" fmla="*/ 7587671 w 12633145"/>
              <a:gd name="connsiteY2948" fmla="*/ 5753422 h 10285411"/>
              <a:gd name="connsiteX2949" fmla="*/ 7587671 w 12633145"/>
              <a:gd name="connsiteY2949" fmla="*/ 5769189 h 10285411"/>
              <a:gd name="connsiteX2950" fmla="*/ 7571902 w 12633145"/>
              <a:gd name="connsiteY2950" fmla="*/ 5769189 h 10285411"/>
              <a:gd name="connsiteX2951" fmla="*/ 7571902 w 12633145"/>
              <a:gd name="connsiteY2951" fmla="*/ 5753422 h 10285411"/>
              <a:gd name="connsiteX2952" fmla="*/ 129831 w 12633145"/>
              <a:gd name="connsiteY2952" fmla="*/ 5753422 h 10285411"/>
              <a:gd name="connsiteX2953" fmla="*/ 129831 w 12633145"/>
              <a:gd name="connsiteY2953" fmla="*/ 5784955 h 10285411"/>
              <a:gd name="connsiteX2954" fmla="*/ 145596 w 12633145"/>
              <a:gd name="connsiteY2954" fmla="*/ 5753422 h 10285411"/>
              <a:gd name="connsiteX2955" fmla="*/ 8571539 w 12633145"/>
              <a:gd name="connsiteY2955" fmla="*/ 5750267 h 10285411"/>
              <a:gd name="connsiteX2956" fmla="*/ 8580997 w 12633145"/>
              <a:gd name="connsiteY2956" fmla="*/ 5769189 h 10285411"/>
              <a:gd name="connsiteX2957" fmla="*/ 8580997 w 12633145"/>
              <a:gd name="connsiteY2957" fmla="*/ 5784955 h 10285411"/>
              <a:gd name="connsiteX2958" fmla="*/ 8557347 w 12633145"/>
              <a:gd name="connsiteY2958" fmla="*/ 5769189 h 10285411"/>
              <a:gd name="connsiteX2959" fmla="*/ 8565231 w 12633145"/>
              <a:gd name="connsiteY2959" fmla="*/ 5753422 h 10285411"/>
              <a:gd name="connsiteX2960" fmla="*/ 9081604 w 12633145"/>
              <a:gd name="connsiteY2960" fmla="*/ 5749478 h 10285411"/>
              <a:gd name="connsiteX2961" fmla="*/ 9101313 w 12633145"/>
              <a:gd name="connsiteY2961" fmla="*/ 5753422 h 10285411"/>
              <a:gd name="connsiteX2962" fmla="*/ 9117079 w 12633145"/>
              <a:gd name="connsiteY2962" fmla="*/ 5769189 h 10285411"/>
              <a:gd name="connsiteX2963" fmla="*/ 9109197 w 12633145"/>
              <a:gd name="connsiteY2963" fmla="*/ 5792839 h 10285411"/>
              <a:gd name="connsiteX2964" fmla="*/ 9085545 w 12633145"/>
              <a:gd name="connsiteY2964" fmla="*/ 5800722 h 10285411"/>
              <a:gd name="connsiteX2965" fmla="*/ 9054012 w 12633145"/>
              <a:gd name="connsiteY2965" fmla="*/ 5832257 h 10285411"/>
              <a:gd name="connsiteX2966" fmla="*/ 9038244 w 12633145"/>
              <a:gd name="connsiteY2966" fmla="*/ 5848024 h 10285411"/>
              <a:gd name="connsiteX2967" fmla="*/ 9054012 w 12633145"/>
              <a:gd name="connsiteY2967" fmla="*/ 5816490 h 10285411"/>
              <a:gd name="connsiteX2968" fmla="*/ 9069778 w 12633145"/>
              <a:gd name="connsiteY2968" fmla="*/ 5784955 h 10285411"/>
              <a:gd name="connsiteX2969" fmla="*/ 9081604 w 12633145"/>
              <a:gd name="connsiteY2969" fmla="*/ 5749478 h 10285411"/>
              <a:gd name="connsiteX2970" fmla="*/ 8707136 w 12633145"/>
              <a:gd name="connsiteY2970" fmla="*/ 5737653 h 10285411"/>
              <a:gd name="connsiteX2971" fmla="*/ 8683485 w 12633145"/>
              <a:gd name="connsiteY2971" fmla="*/ 5777072 h 10285411"/>
              <a:gd name="connsiteX2972" fmla="*/ 8659833 w 12633145"/>
              <a:gd name="connsiteY2972" fmla="*/ 5816490 h 10285411"/>
              <a:gd name="connsiteX2973" fmla="*/ 8644067 w 12633145"/>
              <a:gd name="connsiteY2973" fmla="*/ 5848024 h 10285411"/>
              <a:gd name="connsiteX2974" fmla="*/ 8628300 w 12633145"/>
              <a:gd name="connsiteY2974" fmla="*/ 5855907 h 10285411"/>
              <a:gd name="connsiteX2975" fmla="*/ 8628300 w 12633145"/>
              <a:gd name="connsiteY2975" fmla="*/ 5879558 h 10285411"/>
              <a:gd name="connsiteX2976" fmla="*/ 8604650 w 12633145"/>
              <a:gd name="connsiteY2976" fmla="*/ 5887442 h 10285411"/>
              <a:gd name="connsiteX2977" fmla="*/ 8580997 w 12633145"/>
              <a:gd name="connsiteY2977" fmla="*/ 5879558 h 10285411"/>
              <a:gd name="connsiteX2978" fmla="*/ 8612532 w 12633145"/>
              <a:gd name="connsiteY2978" fmla="*/ 5895325 h 10285411"/>
              <a:gd name="connsiteX2979" fmla="*/ 8612532 w 12633145"/>
              <a:gd name="connsiteY2979" fmla="*/ 5911092 h 10285411"/>
              <a:gd name="connsiteX2980" fmla="*/ 8659833 w 12633145"/>
              <a:gd name="connsiteY2980" fmla="*/ 5863790 h 10285411"/>
              <a:gd name="connsiteX2981" fmla="*/ 8691367 w 12633145"/>
              <a:gd name="connsiteY2981" fmla="*/ 5848024 h 10285411"/>
              <a:gd name="connsiteX2982" fmla="*/ 8691367 w 12633145"/>
              <a:gd name="connsiteY2982" fmla="*/ 5832257 h 10285411"/>
              <a:gd name="connsiteX2983" fmla="*/ 8707136 w 12633145"/>
              <a:gd name="connsiteY2983" fmla="*/ 5832257 h 10285411"/>
              <a:gd name="connsiteX2984" fmla="*/ 8707136 w 12633145"/>
              <a:gd name="connsiteY2984" fmla="*/ 5816490 h 10285411"/>
              <a:gd name="connsiteX2985" fmla="*/ 8707136 w 12633145"/>
              <a:gd name="connsiteY2985" fmla="*/ 5800722 h 10285411"/>
              <a:gd name="connsiteX2986" fmla="*/ 8722902 w 12633145"/>
              <a:gd name="connsiteY2986" fmla="*/ 5769189 h 10285411"/>
              <a:gd name="connsiteX2987" fmla="*/ 8738670 w 12633145"/>
              <a:gd name="connsiteY2987" fmla="*/ 5769189 h 10285411"/>
              <a:gd name="connsiteX2988" fmla="*/ 8738670 w 12633145"/>
              <a:gd name="connsiteY2988" fmla="*/ 5753422 h 10285411"/>
              <a:gd name="connsiteX2989" fmla="*/ 8722902 w 12633145"/>
              <a:gd name="connsiteY2989" fmla="*/ 5737653 h 10285411"/>
              <a:gd name="connsiteX2990" fmla="*/ 8565231 w 12633145"/>
              <a:gd name="connsiteY2990" fmla="*/ 5737653 h 10285411"/>
              <a:gd name="connsiteX2991" fmla="*/ 8573115 w 12633145"/>
              <a:gd name="connsiteY2991" fmla="*/ 5749478 h 10285411"/>
              <a:gd name="connsiteX2992" fmla="*/ 8571539 w 12633145"/>
              <a:gd name="connsiteY2992" fmla="*/ 5750267 h 10285411"/>
              <a:gd name="connsiteX2993" fmla="*/ 382105 w 12633145"/>
              <a:gd name="connsiteY2993" fmla="*/ 5737653 h 10285411"/>
              <a:gd name="connsiteX2994" fmla="*/ 397871 w 12633145"/>
              <a:gd name="connsiteY2994" fmla="*/ 5737653 h 10285411"/>
              <a:gd name="connsiteX2995" fmla="*/ 413639 w 12633145"/>
              <a:gd name="connsiteY2995" fmla="*/ 5745536 h 10285411"/>
              <a:gd name="connsiteX2996" fmla="*/ 397871 w 12633145"/>
              <a:gd name="connsiteY2996" fmla="*/ 5769189 h 10285411"/>
              <a:gd name="connsiteX2997" fmla="*/ 389987 w 12633145"/>
              <a:gd name="connsiteY2997" fmla="*/ 5777072 h 10285411"/>
              <a:gd name="connsiteX2998" fmla="*/ 382105 w 12633145"/>
              <a:gd name="connsiteY2998" fmla="*/ 5800722 h 10285411"/>
              <a:gd name="connsiteX2999" fmla="*/ 382105 w 12633145"/>
              <a:gd name="connsiteY2999" fmla="*/ 5816490 h 10285411"/>
              <a:gd name="connsiteX3000" fmla="*/ 366337 w 12633145"/>
              <a:gd name="connsiteY3000" fmla="*/ 5800722 h 10285411"/>
              <a:gd name="connsiteX3001" fmla="*/ 382105 w 12633145"/>
              <a:gd name="connsiteY3001" fmla="*/ 5753422 h 10285411"/>
              <a:gd name="connsiteX3002" fmla="*/ 382105 w 12633145"/>
              <a:gd name="connsiteY3002" fmla="*/ 5737653 h 10285411"/>
              <a:gd name="connsiteX3003" fmla="*/ 9132848 w 12633145"/>
              <a:gd name="connsiteY3003" fmla="*/ 5690352 h 10285411"/>
              <a:gd name="connsiteX3004" fmla="*/ 9148614 w 12633145"/>
              <a:gd name="connsiteY3004" fmla="*/ 5690352 h 10285411"/>
              <a:gd name="connsiteX3005" fmla="*/ 9140730 w 12633145"/>
              <a:gd name="connsiteY3005" fmla="*/ 5706119 h 10285411"/>
              <a:gd name="connsiteX3006" fmla="*/ 9132848 w 12633145"/>
              <a:gd name="connsiteY3006" fmla="*/ 5721888 h 10285411"/>
              <a:gd name="connsiteX3007" fmla="*/ 9117079 w 12633145"/>
              <a:gd name="connsiteY3007" fmla="*/ 5706119 h 10285411"/>
              <a:gd name="connsiteX3008" fmla="*/ 9124964 w 12633145"/>
              <a:gd name="connsiteY3008" fmla="*/ 5706119 h 10285411"/>
              <a:gd name="connsiteX3009" fmla="*/ 9132848 w 12633145"/>
              <a:gd name="connsiteY3009" fmla="*/ 5690352 h 10285411"/>
              <a:gd name="connsiteX3010" fmla="*/ 8833272 w 12633145"/>
              <a:gd name="connsiteY3010" fmla="*/ 5674585 h 10285411"/>
              <a:gd name="connsiteX3011" fmla="*/ 8817506 w 12633145"/>
              <a:gd name="connsiteY3011" fmla="*/ 5690352 h 10285411"/>
              <a:gd name="connsiteX3012" fmla="*/ 8833272 w 12633145"/>
              <a:gd name="connsiteY3012" fmla="*/ 5682469 h 10285411"/>
              <a:gd name="connsiteX3013" fmla="*/ 8833272 w 12633145"/>
              <a:gd name="connsiteY3013" fmla="*/ 5674585 h 10285411"/>
              <a:gd name="connsiteX3014" fmla="*/ 8612532 w 12633145"/>
              <a:gd name="connsiteY3014" fmla="*/ 5674585 h 10285411"/>
              <a:gd name="connsiteX3015" fmla="*/ 8628300 w 12633145"/>
              <a:gd name="connsiteY3015" fmla="*/ 5690352 h 10285411"/>
              <a:gd name="connsiteX3016" fmla="*/ 8612532 w 12633145"/>
              <a:gd name="connsiteY3016" fmla="*/ 5706119 h 10285411"/>
              <a:gd name="connsiteX3017" fmla="*/ 8612532 w 12633145"/>
              <a:gd name="connsiteY3017" fmla="*/ 5690352 h 10285411"/>
              <a:gd name="connsiteX3018" fmla="*/ 8612532 w 12633145"/>
              <a:gd name="connsiteY3018" fmla="*/ 5674585 h 10285411"/>
              <a:gd name="connsiteX3019" fmla="*/ 494443 w 12633145"/>
              <a:gd name="connsiteY3019" fmla="*/ 5666702 h 10285411"/>
              <a:gd name="connsiteX3020" fmla="*/ 484591 w 12633145"/>
              <a:gd name="connsiteY3020" fmla="*/ 5674585 h 10285411"/>
              <a:gd name="connsiteX3021" fmla="*/ 460940 w 12633145"/>
              <a:gd name="connsiteY3021" fmla="*/ 5698236 h 10285411"/>
              <a:gd name="connsiteX3022" fmla="*/ 445172 w 12633145"/>
              <a:gd name="connsiteY3022" fmla="*/ 5721888 h 10285411"/>
              <a:gd name="connsiteX3023" fmla="*/ 445172 w 12633145"/>
              <a:gd name="connsiteY3023" fmla="*/ 5737653 h 10285411"/>
              <a:gd name="connsiteX3024" fmla="*/ 429406 w 12633145"/>
              <a:gd name="connsiteY3024" fmla="*/ 5721888 h 10285411"/>
              <a:gd name="connsiteX3025" fmla="*/ 382105 w 12633145"/>
              <a:gd name="connsiteY3025" fmla="*/ 5721888 h 10285411"/>
              <a:gd name="connsiteX3026" fmla="*/ 366337 w 12633145"/>
              <a:gd name="connsiteY3026" fmla="*/ 5769189 h 10285411"/>
              <a:gd name="connsiteX3027" fmla="*/ 366337 w 12633145"/>
              <a:gd name="connsiteY3027" fmla="*/ 5784955 h 10285411"/>
              <a:gd name="connsiteX3028" fmla="*/ 350570 w 12633145"/>
              <a:gd name="connsiteY3028" fmla="*/ 5800722 h 10285411"/>
              <a:gd name="connsiteX3029" fmla="*/ 358452 w 12633145"/>
              <a:gd name="connsiteY3029" fmla="*/ 5816490 h 10285411"/>
              <a:gd name="connsiteX3030" fmla="*/ 358452 w 12633145"/>
              <a:gd name="connsiteY3030" fmla="*/ 5855907 h 10285411"/>
              <a:gd name="connsiteX3031" fmla="*/ 358452 w 12633145"/>
              <a:gd name="connsiteY3031" fmla="*/ 5895325 h 10285411"/>
              <a:gd name="connsiteX3032" fmla="*/ 389987 w 12633145"/>
              <a:gd name="connsiteY3032" fmla="*/ 5863790 h 10285411"/>
              <a:gd name="connsiteX3033" fmla="*/ 429406 w 12633145"/>
              <a:gd name="connsiteY3033" fmla="*/ 5832257 h 10285411"/>
              <a:gd name="connsiteX3034" fmla="*/ 429406 w 12633145"/>
              <a:gd name="connsiteY3034" fmla="*/ 5816490 h 10285411"/>
              <a:gd name="connsiteX3035" fmla="*/ 445172 w 12633145"/>
              <a:gd name="connsiteY3035" fmla="*/ 5800722 h 10285411"/>
              <a:gd name="connsiteX3036" fmla="*/ 460940 w 12633145"/>
              <a:gd name="connsiteY3036" fmla="*/ 5761305 h 10285411"/>
              <a:gd name="connsiteX3037" fmla="*/ 476707 w 12633145"/>
              <a:gd name="connsiteY3037" fmla="*/ 5729769 h 10285411"/>
              <a:gd name="connsiteX3038" fmla="*/ 492474 w 12633145"/>
              <a:gd name="connsiteY3038" fmla="*/ 5706119 h 10285411"/>
              <a:gd name="connsiteX3039" fmla="*/ 508241 w 12633145"/>
              <a:gd name="connsiteY3039" fmla="*/ 5698236 h 10285411"/>
              <a:gd name="connsiteX3040" fmla="*/ 508241 w 12633145"/>
              <a:gd name="connsiteY3040" fmla="*/ 5674585 h 10285411"/>
              <a:gd name="connsiteX3041" fmla="*/ 494443 w 12633145"/>
              <a:gd name="connsiteY3041" fmla="*/ 5666702 h 10285411"/>
              <a:gd name="connsiteX3042" fmla="*/ 8864807 w 12633145"/>
              <a:gd name="connsiteY3042" fmla="*/ 5643051 h 10285411"/>
              <a:gd name="connsiteX3043" fmla="*/ 8864807 w 12633145"/>
              <a:gd name="connsiteY3043" fmla="*/ 5658818 h 10285411"/>
              <a:gd name="connsiteX3044" fmla="*/ 8864807 w 12633145"/>
              <a:gd name="connsiteY3044" fmla="*/ 5674585 h 10285411"/>
              <a:gd name="connsiteX3045" fmla="*/ 8849038 w 12633145"/>
              <a:gd name="connsiteY3045" fmla="*/ 5658818 h 10285411"/>
              <a:gd name="connsiteX3046" fmla="*/ 8864807 w 12633145"/>
              <a:gd name="connsiteY3046" fmla="*/ 5643051 h 10285411"/>
              <a:gd name="connsiteX3047" fmla="*/ 8874202 w 12633145"/>
              <a:gd name="connsiteY3047" fmla="*/ 5633654 h 10285411"/>
              <a:gd name="connsiteX3048" fmla="*/ 8872689 w 12633145"/>
              <a:gd name="connsiteY3048" fmla="*/ 5635168 h 10285411"/>
              <a:gd name="connsiteX3049" fmla="*/ 8864807 w 12633145"/>
              <a:gd name="connsiteY3049" fmla="*/ 5643051 h 10285411"/>
              <a:gd name="connsiteX3050" fmla="*/ 9148614 w 12633145"/>
              <a:gd name="connsiteY3050" fmla="*/ 5627284 h 10285411"/>
              <a:gd name="connsiteX3051" fmla="*/ 9164380 w 12633145"/>
              <a:gd name="connsiteY3051" fmla="*/ 5627284 h 10285411"/>
              <a:gd name="connsiteX3052" fmla="*/ 9180149 w 12633145"/>
              <a:gd name="connsiteY3052" fmla="*/ 5627284 h 10285411"/>
              <a:gd name="connsiteX3053" fmla="*/ 9172264 w 12633145"/>
              <a:gd name="connsiteY3053" fmla="*/ 5643051 h 10285411"/>
              <a:gd name="connsiteX3054" fmla="*/ 9148614 w 12633145"/>
              <a:gd name="connsiteY3054" fmla="*/ 5627284 h 10285411"/>
              <a:gd name="connsiteX3055" fmla="*/ 8880573 w 12633145"/>
              <a:gd name="connsiteY3055" fmla="*/ 5627284 h 10285411"/>
              <a:gd name="connsiteX3056" fmla="*/ 8878602 w 12633145"/>
              <a:gd name="connsiteY3056" fmla="*/ 5629256 h 10285411"/>
              <a:gd name="connsiteX3057" fmla="*/ 8874202 w 12633145"/>
              <a:gd name="connsiteY3057" fmla="*/ 5633654 h 10285411"/>
              <a:gd name="connsiteX3058" fmla="*/ 8691367 w 12633145"/>
              <a:gd name="connsiteY3058" fmla="*/ 5595751 h 10285411"/>
              <a:gd name="connsiteX3059" fmla="*/ 8675601 w 12633145"/>
              <a:gd name="connsiteY3059" fmla="*/ 5611518 h 10285411"/>
              <a:gd name="connsiteX3060" fmla="*/ 8699252 w 12633145"/>
              <a:gd name="connsiteY3060" fmla="*/ 5627284 h 10285411"/>
              <a:gd name="connsiteX3061" fmla="*/ 8722902 w 12633145"/>
              <a:gd name="connsiteY3061" fmla="*/ 5627284 h 10285411"/>
              <a:gd name="connsiteX3062" fmla="*/ 8785971 w 12633145"/>
              <a:gd name="connsiteY3062" fmla="*/ 5592793 h 10285411"/>
              <a:gd name="connsiteX3063" fmla="*/ 8801737 w 12633145"/>
              <a:gd name="connsiteY3063" fmla="*/ 5595751 h 10285411"/>
              <a:gd name="connsiteX3064" fmla="*/ 8785971 w 12633145"/>
              <a:gd name="connsiteY3064" fmla="*/ 5595751 h 10285411"/>
              <a:gd name="connsiteX3065" fmla="*/ 8780193 w 12633145"/>
              <a:gd name="connsiteY3065" fmla="*/ 5595324 h 10285411"/>
              <a:gd name="connsiteX3066" fmla="*/ 8912108 w 12633145"/>
              <a:gd name="connsiteY3066" fmla="*/ 5564217 h 10285411"/>
              <a:gd name="connsiteX3067" fmla="*/ 8849038 w 12633145"/>
              <a:gd name="connsiteY3067" fmla="*/ 5611518 h 10285411"/>
              <a:gd name="connsiteX3068" fmla="*/ 8833272 w 12633145"/>
              <a:gd name="connsiteY3068" fmla="*/ 5643051 h 10285411"/>
              <a:gd name="connsiteX3069" fmla="*/ 8849038 w 12633145"/>
              <a:gd name="connsiteY3069" fmla="*/ 5706119 h 10285411"/>
              <a:gd name="connsiteX3070" fmla="*/ 8849038 w 12633145"/>
              <a:gd name="connsiteY3070" fmla="*/ 5714003 h 10285411"/>
              <a:gd name="connsiteX3071" fmla="*/ 8833272 w 12633145"/>
              <a:gd name="connsiteY3071" fmla="*/ 5721888 h 10285411"/>
              <a:gd name="connsiteX3072" fmla="*/ 8849038 w 12633145"/>
              <a:gd name="connsiteY3072" fmla="*/ 5753422 h 10285411"/>
              <a:gd name="connsiteX3073" fmla="*/ 8849038 w 12633145"/>
              <a:gd name="connsiteY3073" fmla="*/ 5769189 h 10285411"/>
              <a:gd name="connsiteX3074" fmla="*/ 8833272 w 12633145"/>
              <a:gd name="connsiteY3074" fmla="*/ 5784955 h 10285411"/>
              <a:gd name="connsiteX3075" fmla="*/ 8817506 w 12633145"/>
              <a:gd name="connsiteY3075" fmla="*/ 5800722 h 10285411"/>
              <a:gd name="connsiteX3076" fmla="*/ 8809622 w 12633145"/>
              <a:gd name="connsiteY3076" fmla="*/ 5808607 h 10285411"/>
              <a:gd name="connsiteX3077" fmla="*/ 8809622 w 12633145"/>
              <a:gd name="connsiteY3077" fmla="*/ 5832257 h 10285411"/>
              <a:gd name="connsiteX3078" fmla="*/ 8833272 w 12633145"/>
              <a:gd name="connsiteY3078" fmla="*/ 5840140 h 10285411"/>
              <a:gd name="connsiteX3079" fmla="*/ 8849038 w 12633145"/>
              <a:gd name="connsiteY3079" fmla="*/ 5816490 h 10285411"/>
              <a:gd name="connsiteX3080" fmla="*/ 8849038 w 12633145"/>
              <a:gd name="connsiteY3080" fmla="*/ 5800722 h 10285411"/>
              <a:gd name="connsiteX3081" fmla="*/ 8864807 w 12633145"/>
              <a:gd name="connsiteY3081" fmla="*/ 5800722 h 10285411"/>
              <a:gd name="connsiteX3082" fmla="*/ 8880573 w 12633145"/>
              <a:gd name="connsiteY3082" fmla="*/ 5800722 h 10285411"/>
              <a:gd name="connsiteX3083" fmla="*/ 8912108 w 12633145"/>
              <a:gd name="connsiteY3083" fmla="*/ 5769189 h 10285411"/>
              <a:gd name="connsiteX3084" fmla="*/ 8919992 w 12633145"/>
              <a:gd name="connsiteY3084" fmla="*/ 5753422 h 10285411"/>
              <a:gd name="connsiteX3085" fmla="*/ 8927874 w 12633145"/>
              <a:gd name="connsiteY3085" fmla="*/ 5753422 h 10285411"/>
              <a:gd name="connsiteX3086" fmla="*/ 8943642 w 12633145"/>
              <a:gd name="connsiteY3086" fmla="*/ 5753422 h 10285411"/>
              <a:gd name="connsiteX3087" fmla="*/ 8943642 w 12633145"/>
              <a:gd name="connsiteY3087" fmla="*/ 5721888 h 10285411"/>
              <a:gd name="connsiteX3088" fmla="*/ 8943642 w 12633145"/>
              <a:gd name="connsiteY3088" fmla="*/ 5714003 h 10285411"/>
              <a:gd name="connsiteX3089" fmla="*/ 8927874 w 12633145"/>
              <a:gd name="connsiteY3089" fmla="*/ 5706119 h 10285411"/>
              <a:gd name="connsiteX3090" fmla="*/ 8927874 w 12633145"/>
              <a:gd name="connsiteY3090" fmla="*/ 5658818 h 10285411"/>
              <a:gd name="connsiteX3091" fmla="*/ 8935758 w 12633145"/>
              <a:gd name="connsiteY3091" fmla="*/ 5643051 h 10285411"/>
              <a:gd name="connsiteX3092" fmla="*/ 8943642 w 12633145"/>
              <a:gd name="connsiteY3092" fmla="*/ 5658818 h 10285411"/>
              <a:gd name="connsiteX3093" fmla="*/ 8959408 w 12633145"/>
              <a:gd name="connsiteY3093" fmla="*/ 5658818 h 10285411"/>
              <a:gd name="connsiteX3094" fmla="*/ 8943642 w 12633145"/>
              <a:gd name="connsiteY3094" fmla="*/ 5643051 h 10285411"/>
              <a:gd name="connsiteX3095" fmla="*/ 8943642 w 12633145"/>
              <a:gd name="connsiteY3095" fmla="*/ 5611518 h 10285411"/>
              <a:gd name="connsiteX3096" fmla="*/ 8975177 w 12633145"/>
              <a:gd name="connsiteY3096" fmla="*/ 5611518 h 10285411"/>
              <a:gd name="connsiteX3097" fmla="*/ 8975177 w 12633145"/>
              <a:gd name="connsiteY3097" fmla="*/ 5627284 h 10285411"/>
              <a:gd name="connsiteX3098" fmla="*/ 8983059 w 12633145"/>
              <a:gd name="connsiteY3098" fmla="*/ 5595751 h 10285411"/>
              <a:gd name="connsiteX3099" fmla="*/ 8975177 w 12633145"/>
              <a:gd name="connsiteY3099" fmla="*/ 5579983 h 10285411"/>
              <a:gd name="connsiteX3100" fmla="*/ 8975177 w 12633145"/>
              <a:gd name="connsiteY3100" fmla="*/ 5564217 h 10285411"/>
              <a:gd name="connsiteX3101" fmla="*/ 8927874 w 12633145"/>
              <a:gd name="connsiteY3101" fmla="*/ 5564217 h 10285411"/>
              <a:gd name="connsiteX3102" fmla="*/ 8912108 w 12633145"/>
              <a:gd name="connsiteY3102" fmla="*/ 5564217 h 10285411"/>
              <a:gd name="connsiteX3103" fmla="*/ 8738670 w 12633145"/>
              <a:gd name="connsiteY3103" fmla="*/ 5564217 h 10285411"/>
              <a:gd name="connsiteX3104" fmla="*/ 8738670 w 12633145"/>
              <a:gd name="connsiteY3104" fmla="*/ 5579983 h 10285411"/>
              <a:gd name="connsiteX3105" fmla="*/ 8754437 w 12633145"/>
              <a:gd name="connsiteY3105" fmla="*/ 5579983 h 10285411"/>
              <a:gd name="connsiteX3106" fmla="*/ 8738670 w 12633145"/>
              <a:gd name="connsiteY3106" fmla="*/ 5564217 h 10285411"/>
              <a:gd name="connsiteX3107" fmla="*/ 516126 w 12633145"/>
              <a:gd name="connsiteY3107" fmla="*/ 5564217 h 10285411"/>
              <a:gd name="connsiteX3108" fmla="*/ 484591 w 12633145"/>
              <a:gd name="connsiteY3108" fmla="*/ 5579983 h 10285411"/>
              <a:gd name="connsiteX3109" fmla="*/ 460940 w 12633145"/>
              <a:gd name="connsiteY3109" fmla="*/ 5611518 h 10285411"/>
              <a:gd name="connsiteX3110" fmla="*/ 445172 w 12633145"/>
              <a:gd name="connsiteY3110" fmla="*/ 5627284 h 10285411"/>
              <a:gd name="connsiteX3111" fmla="*/ 476707 w 12633145"/>
              <a:gd name="connsiteY3111" fmla="*/ 5611518 h 10285411"/>
              <a:gd name="connsiteX3112" fmla="*/ 500357 w 12633145"/>
              <a:gd name="connsiteY3112" fmla="*/ 5587866 h 10285411"/>
              <a:gd name="connsiteX3113" fmla="*/ 516126 w 12633145"/>
              <a:gd name="connsiteY3113" fmla="*/ 5564217 h 10285411"/>
              <a:gd name="connsiteX3114" fmla="*/ 8888457 w 12633145"/>
              <a:gd name="connsiteY3114" fmla="*/ 5548449 h 10285411"/>
              <a:gd name="connsiteX3115" fmla="*/ 8880573 w 12633145"/>
              <a:gd name="connsiteY3115" fmla="*/ 5564217 h 10285411"/>
              <a:gd name="connsiteX3116" fmla="*/ 8896341 w 12633145"/>
              <a:gd name="connsiteY3116" fmla="*/ 5556333 h 10285411"/>
              <a:gd name="connsiteX3117" fmla="*/ 8888457 w 12633145"/>
              <a:gd name="connsiteY3117" fmla="*/ 5548449 h 10285411"/>
              <a:gd name="connsiteX3118" fmla="*/ 9290519 w 12633145"/>
              <a:gd name="connsiteY3118" fmla="*/ 5532682 h 10285411"/>
              <a:gd name="connsiteX3119" fmla="*/ 9306285 w 12633145"/>
              <a:gd name="connsiteY3119" fmla="*/ 5548449 h 10285411"/>
              <a:gd name="connsiteX3120" fmla="*/ 9274750 w 12633145"/>
              <a:gd name="connsiteY3120" fmla="*/ 5564217 h 10285411"/>
              <a:gd name="connsiteX3121" fmla="*/ 9282634 w 12633145"/>
              <a:gd name="connsiteY3121" fmla="*/ 5548449 h 10285411"/>
              <a:gd name="connsiteX3122" fmla="*/ 9290519 w 12633145"/>
              <a:gd name="connsiteY3122" fmla="*/ 5532682 h 10285411"/>
              <a:gd name="connsiteX3123" fmla="*/ 9227449 w 12633145"/>
              <a:gd name="connsiteY3123" fmla="*/ 5532682 h 10285411"/>
              <a:gd name="connsiteX3124" fmla="*/ 9180149 w 12633145"/>
              <a:gd name="connsiteY3124" fmla="*/ 5579983 h 10285411"/>
              <a:gd name="connsiteX3125" fmla="*/ 9195915 w 12633145"/>
              <a:gd name="connsiteY3125" fmla="*/ 5564217 h 10285411"/>
              <a:gd name="connsiteX3126" fmla="*/ 8707136 w 12633145"/>
              <a:gd name="connsiteY3126" fmla="*/ 5532682 h 10285411"/>
              <a:gd name="connsiteX3127" fmla="*/ 8707136 w 12633145"/>
              <a:gd name="connsiteY3127" fmla="*/ 5564217 h 10285411"/>
              <a:gd name="connsiteX3128" fmla="*/ 8722902 w 12633145"/>
              <a:gd name="connsiteY3128" fmla="*/ 5532682 h 10285411"/>
              <a:gd name="connsiteX3129" fmla="*/ 8707136 w 12633145"/>
              <a:gd name="connsiteY3129" fmla="*/ 5532682 h 10285411"/>
              <a:gd name="connsiteX3130" fmla="*/ 8013383 w 12633145"/>
              <a:gd name="connsiteY3130" fmla="*/ 5532682 h 10285411"/>
              <a:gd name="connsiteX3131" fmla="*/ 8029149 w 12633145"/>
              <a:gd name="connsiteY3131" fmla="*/ 5548449 h 10285411"/>
              <a:gd name="connsiteX3132" fmla="*/ 8044917 w 12633145"/>
              <a:gd name="connsiteY3132" fmla="*/ 5532682 h 10285411"/>
              <a:gd name="connsiteX3133" fmla="*/ 8037033 w 12633145"/>
              <a:gd name="connsiteY3133" fmla="*/ 5532682 h 10285411"/>
              <a:gd name="connsiteX3134" fmla="*/ 8013383 w 12633145"/>
              <a:gd name="connsiteY3134" fmla="*/ 5532682 h 10285411"/>
              <a:gd name="connsiteX3135" fmla="*/ 8975177 w 12633145"/>
              <a:gd name="connsiteY3135" fmla="*/ 5516915 h 10285411"/>
              <a:gd name="connsiteX3136" fmla="*/ 8959408 w 12633145"/>
              <a:gd name="connsiteY3136" fmla="*/ 5532682 h 10285411"/>
              <a:gd name="connsiteX3137" fmla="*/ 8959408 w 12633145"/>
              <a:gd name="connsiteY3137" fmla="*/ 5548449 h 10285411"/>
              <a:gd name="connsiteX3138" fmla="*/ 9006709 w 12633145"/>
              <a:gd name="connsiteY3138" fmla="*/ 5548449 h 10285411"/>
              <a:gd name="connsiteX3139" fmla="*/ 8990943 w 12633145"/>
              <a:gd name="connsiteY3139" fmla="*/ 5516915 h 10285411"/>
              <a:gd name="connsiteX3140" fmla="*/ 8186820 w 12633145"/>
              <a:gd name="connsiteY3140" fmla="*/ 5516915 h 10285411"/>
              <a:gd name="connsiteX3141" fmla="*/ 8202588 w 12633145"/>
              <a:gd name="connsiteY3141" fmla="*/ 5532682 h 10285411"/>
              <a:gd name="connsiteX3142" fmla="*/ 8202588 w 12633145"/>
              <a:gd name="connsiteY3142" fmla="*/ 5516915 h 10285411"/>
              <a:gd name="connsiteX3143" fmla="*/ 9258984 w 12633145"/>
              <a:gd name="connsiteY3143" fmla="*/ 5501148 h 10285411"/>
              <a:gd name="connsiteX3144" fmla="*/ 9258984 w 12633145"/>
              <a:gd name="connsiteY3144" fmla="*/ 5548449 h 10285411"/>
              <a:gd name="connsiteX3145" fmla="*/ 9243218 w 12633145"/>
              <a:gd name="connsiteY3145" fmla="*/ 5548449 h 10285411"/>
              <a:gd name="connsiteX3146" fmla="*/ 9251100 w 12633145"/>
              <a:gd name="connsiteY3146" fmla="*/ 5516915 h 10285411"/>
              <a:gd name="connsiteX3147" fmla="*/ 9258984 w 12633145"/>
              <a:gd name="connsiteY3147" fmla="*/ 5501148 h 10285411"/>
              <a:gd name="connsiteX3148" fmla="*/ 8927874 w 12633145"/>
              <a:gd name="connsiteY3148" fmla="*/ 5501148 h 10285411"/>
              <a:gd name="connsiteX3149" fmla="*/ 8896341 w 12633145"/>
              <a:gd name="connsiteY3149" fmla="*/ 5532682 h 10285411"/>
              <a:gd name="connsiteX3150" fmla="*/ 8912108 w 12633145"/>
              <a:gd name="connsiteY3150" fmla="*/ 5516915 h 10285411"/>
              <a:gd name="connsiteX3151" fmla="*/ 50995 w 12633145"/>
              <a:gd name="connsiteY3151" fmla="*/ 5501148 h 10285411"/>
              <a:gd name="connsiteX3152" fmla="*/ 66761 w 12633145"/>
              <a:gd name="connsiteY3152" fmla="*/ 5501148 h 10285411"/>
              <a:gd name="connsiteX3153" fmla="*/ 66761 w 12633145"/>
              <a:gd name="connsiteY3153" fmla="*/ 5509032 h 10285411"/>
              <a:gd name="connsiteX3154" fmla="*/ 50995 w 12633145"/>
              <a:gd name="connsiteY3154" fmla="*/ 5516915 h 10285411"/>
              <a:gd name="connsiteX3155" fmla="*/ 50995 w 12633145"/>
              <a:gd name="connsiteY3155" fmla="*/ 5509032 h 10285411"/>
              <a:gd name="connsiteX3156" fmla="*/ 50995 w 12633145"/>
              <a:gd name="connsiteY3156" fmla="*/ 5501148 h 10285411"/>
              <a:gd name="connsiteX3157" fmla="*/ 9195915 w 12633145"/>
              <a:gd name="connsiteY3157" fmla="*/ 5485382 h 10285411"/>
              <a:gd name="connsiteX3158" fmla="*/ 9211683 w 12633145"/>
              <a:gd name="connsiteY3158" fmla="*/ 5501148 h 10285411"/>
              <a:gd name="connsiteX3159" fmla="*/ 9180149 w 12633145"/>
              <a:gd name="connsiteY3159" fmla="*/ 5501148 h 10285411"/>
              <a:gd name="connsiteX3160" fmla="*/ 9188033 w 12633145"/>
              <a:gd name="connsiteY3160" fmla="*/ 5493263 h 10285411"/>
              <a:gd name="connsiteX3161" fmla="*/ 9195915 w 12633145"/>
              <a:gd name="connsiteY3161" fmla="*/ 5485382 h 10285411"/>
              <a:gd name="connsiteX3162" fmla="*/ 334802 w 12633145"/>
              <a:gd name="connsiteY3162" fmla="*/ 5485382 h 10285411"/>
              <a:gd name="connsiteX3163" fmla="*/ 350570 w 12633145"/>
              <a:gd name="connsiteY3163" fmla="*/ 5485382 h 10285411"/>
              <a:gd name="connsiteX3164" fmla="*/ 366337 w 12633145"/>
              <a:gd name="connsiteY3164" fmla="*/ 5485382 h 10285411"/>
              <a:gd name="connsiteX3165" fmla="*/ 350570 w 12633145"/>
              <a:gd name="connsiteY3165" fmla="*/ 5501148 h 10285411"/>
              <a:gd name="connsiteX3166" fmla="*/ 334802 w 12633145"/>
              <a:gd name="connsiteY3166" fmla="*/ 5485382 h 10285411"/>
              <a:gd name="connsiteX3167" fmla="*/ 8797796 w 12633145"/>
              <a:gd name="connsiteY3167" fmla="*/ 5477496 h 10285411"/>
              <a:gd name="connsiteX3168" fmla="*/ 8801737 w 12633145"/>
              <a:gd name="connsiteY3168" fmla="*/ 5485382 h 10285411"/>
              <a:gd name="connsiteX3169" fmla="*/ 8793853 w 12633145"/>
              <a:gd name="connsiteY3169" fmla="*/ 5501148 h 10285411"/>
              <a:gd name="connsiteX3170" fmla="*/ 8785971 w 12633145"/>
              <a:gd name="connsiteY3170" fmla="*/ 5501148 h 10285411"/>
              <a:gd name="connsiteX3171" fmla="*/ 8785971 w 12633145"/>
              <a:gd name="connsiteY3171" fmla="*/ 5485382 h 10285411"/>
              <a:gd name="connsiteX3172" fmla="*/ 8797796 w 12633145"/>
              <a:gd name="connsiteY3172" fmla="*/ 5477496 h 10285411"/>
              <a:gd name="connsiteX3173" fmla="*/ 8691367 w 12633145"/>
              <a:gd name="connsiteY3173" fmla="*/ 5469612 h 10285411"/>
              <a:gd name="connsiteX3174" fmla="*/ 8675601 w 12633145"/>
              <a:gd name="connsiteY3174" fmla="*/ 5477496 h 10285411"/>
              <a:gd name="connsiteX3175" fmla="*/ 8675601 w 12633145"/>
              <a:gd name="connsiteY3175" fmla="*/ 5485382 h 10285411"/>
              <a:gd name="connsiteX3176" fmla="*/ 8691367 w 12633145"/>
              <a:gd name="connsiteY3176" fmla="*/ 5485382 h 10285411"/>
              <a:gd name="connsiteX3177" fmla="*/ 8707136 w 12633145"/>
              <a:gd name="connsiteY3177" fmla="*/ 5469612 h 10285411"/>
              <a:gd name="connsiteX3178" fmla="*/ 8691367 w 12633145"/>
              <a:gd name="connsiteY3178" fmla="*/ 5469612 h 10285411"/>
              <a:gd name="connsiteX3179" fmla="*/ 114064 w 12633145"/>
              <a:gd name="connsiteY3179" fmla="*/ 5469612 h 10285411"/>
              <a:gd name="connsiteX3180" fmla="*/ 114064 w 12633145"/>
              <a:gd name="connsiteY3180" fmla="*/ 5485382 h 10285411"/>
              <a:gd name="connsiteX3181" fmla="*/ 121948 w 12633145"/>
              <a:gd name="connsiteY3181" fmla="*/ 5477496 h 10285411"/>
              <a:gd name="connsiteX3182" fmla="*/ 129831 w 12633145"/>
              <a:gd name="connsiteY3182" fmla="*/ 5469612 h 10285411"/>
              <a:gd name="connsiteX3183" fmla="*/ 114064 w 12633145"/>
              <a:gd name="connsiteY3183" fmla="*/ 5469612 h 10285411"/>
              <a:gd name="connsiteX3184" fmla="*/ 9006709 w 12633145"/>
              <a:gd name="connsiteY3184" fmla="*/ 5453846 h 10285411"/>
              <a:gd name="connsiteX3185" fmla="*/ 9006709 w 12633145"/>
              <a:gd name="connsiteY3185" fmla="*/ 5469612 h 10285411"/>
              <a:gd name="connsiteX3186" fmla="*/ 9022478 w 12633145"/>
              <a:gd name="connsiteY3186" fmla="*/ 5461729 h 10285411"/>
              <a:gd name="connsiteX3187" fmla="*/ 9006709 w 12633145"/>
              <a:gd name="connsiteY3187" fmla="*/ 5453846 h 10285411"/>
              <a:gd name="connsiteX3188" fmla="*/ 8849038 w 12633145"/>
              <a:gd name="connsiteY3188" fmla="*/ 5422312 h 10285411"/>
              <a:gd name="connsiteX3189" fmla="*/ 8864807 w 12633145"/>
              <a:gd name="connsiteY3189" fmla="*/ 5438079 h 10285411"/>
              <a:gd name="connsiteX3190" fmla="*/ 8849038 w 12633145"/>
              <a:gd name="connsiteY3190" fmla="*/ 5438079 h 10285411"/>
              <a:gd name="connsiteX3191" fmla="*/ 8849038 w 12633145"/>
              <a:gd name="connsiteY3191" fmla="*/ 5422312 h 10285411"/>
              <a:gd name="connsiteX3192" fmla="*/ 9038244 w 12633145"/>
              <a:gd name="connsiteY3192" fmla="*/ 5406545 h 10285411"/>
              <a:gd name="connsiteX3193" fmla="*/ 9038244 w 12633145"/>
              <a:gd name="connsiteY3193" fmla="*/ 5422312 h 10285411"/>
              <a:gd name="connsiteX3194" fmla="*/ 9046128 w 12633145"/>
              <a:gd name="connsiteY3194" fmla="*/ 5414428 h 10285411"/>
              <a:gd name="connsiteX3195" fmla="*/ 9054012 w 12633145"/>
              <a:gd name="connsiteY3195" fmla="*/ 5406545 h 10285411"/>
              <a:gd name="connsiteX3196" fmla="*/ 9038244 w 12633145"/>
              <a:gd name="connsiteY3196" fmla="*/ 5406545 h 10285411"/>
              <a:gd name="connsiteX3197" fmla="*/ 9322053 w 12633145"/>
              <a:gd name="connsiteY3197" fmla="*/ 5390778 h 10285411"/>
              <a:gd name="connsiteX3198" fmla="*/ 9337820 w 12633145"/>
              <a:gd name="connsiteY3198" fmla="*/ 5406545 h 10285411"/>
              <a:gd name="connsiteX3199" fmla="*/ 9337820 w 12633145"/>
              <a:gd name="connsiteY3199" fmla="*/ 5422312 h 10285411"/>
              <a:gd name="connsiteX3200" fmla="*/ 9314169 w 12633145"/>
              <a:gd name="connsiteY3200" fmla="*/ 5438079 h 10285411"/>
              <a:gd name="connsiteX3201" fmla="*/ 9290519 w 12633145"/>
              <a:gd name="connsiteY3201" fmla="*/ 5453846 h 10285411"/>
              <a:gd name="connsiteX3202" fmla="*/ 9251100 w 12633145"/>
              <a:gd name="connsiteY3202" fmla="*/ 5493263 h 10285411"/>
              <a:gd name="connsiteX3203" fmla="*/ 9227449 w 12633145"/>
              <a:gd name="connsiteY3203" fmla="*/ 5516915 h 10285411"/>
              <a:gd name="connsiteX3204" fmla="*/ 9227449 w 12633145"/>
              <a:gd name="connsiteY3204" fmla="*/ 5501148 h 10285411"/>
              <a:gd name="connsiteX3205" fmla="*/ 9235334 w 12633145"/>
              <a:gd name="connsiteY3205" fmla="*/ 5485382 h 10285411"/>
              <a:gd name="connsiteX3206" fmla="*/ 9243218 w 12633145"/>
              <a:gd name="connsiteY3206" fmla="*/ 5469612 h 10285411"/>
              <a:gd name="connsiteX3207" fmla="*/ 9235334 w 12633145"/>
              <a:gd name="connsiteY3207" fmla="*/ 5461729 h 10285411"/>
              <a:gd name="connsiteX3208" fmla="*/ 9211683 w 12633145"/>
              <a:gd name="connsiteY3208" fmla="*/ 5469612 h 10285411"/>
              <a:gd name="connsiteX3209" fmla="*/ 9243218 w 12633145"/>
              <a:gd name="connsiteY3209" fmla="*/ 5438079 h 10285411"/>
              <a:gd name="connsiteX3210" fmla="*/ 9258984 w 12633145"/>
              <a:gd name="connsiteY3210" fmla="*/ 5438079 h 10285411"/>
              <a:gd name="connsiteX3211" fmla="*/ 9258984 w 12633145"/>
              <a:gd name="connsiteY3211" fmla="*/ 5422312 h 10285411"/>
              <a:gd name="connsiteX3212" fmla="*/ 9274750 w 12633145"/>
              <a:gd name="connsiteY3212" fmla="*/ 5422312 h 10285411"/>
              <a:gd name="connsiteX3213" fmla="*/ 9298401 w 12633145"/>
              <a:gd name="connsiteY3213" fmla="*/ 5406545 h 10285411"/>
              <a:gd name="connsiteX3214" fmla="*/ 9322053 w 12633145"/>
              <a:gd name="connsiteY3214" fmla="*/ 5390778 h 10285411"/>
              <a:gd name="connsiteX3215" fmla="*/ 8171054 w 12633145"/>
              <a:gd name="connsiteY3215" fmla="*/ 5390778 h 10285411"/>
              <a:gd name="connsiteX3216" fmla="*/ 8107985 w 12633145"/>
              <a:gd name="connsiteY3216" fmla="*/ 5406545 h 10285411"/>
              <a:gd name="connsiteX3217" fmla="*/ 8123753 w 12633145"/>
              <a:gd name="connsiteY3217" fmla="*/ 5406545 h 10285411"/>
              <a:gd name="connsiteX3218" fmla="*/ 8123753 w 12633145"/>
              <a:gd name="connsiteY3218" fmla="*/ 5422312 h 10285411"/>
              <a:gd name="connsiteX3219" fmla="*/ 8107985 w 12633145"/>
              <a:gd name="connsiteY3219" fmla="*/ 5445962 h 10285411"/>
              <a:gd name="connsiteX3220" fmla="*/ 8107985 w 12633145"/>
              <a:gd name="connsiteY3220" fmla="*/ 5453846 h 10285411"/>
              <a:gd name="connsiteX3221" fmla="*/ 8068568 w 12633145"/>
              <a:gd name="connsiteY3221" fmla="*/ 5477496 h 10285411"/>
              <a:gd name="connsiteX3222" fmla="*/ 8044917 w 12633145"/>
              <a:gd name="connsiteY3222" fmla="*/ 5516915 h 10285411"/>
              <a:gd name="connsiteX3223" fmla="*/ 8092218 w 12633145"/>
              <a:gd name="connsiteY3223" fmla="*/ 5469612 h 10285411"/>
              <a:gd name="connsiteX3224" fmla="*/ 8107985 w 12633145"/>
              <a:gd name="connsiteY3224" fmla="*/ 5453846 h 10285411"/>
              <a:gd name="connsiteX3225" fmla="*/ 8107985 w 12633145"/>
              <a:gd name="connsiteY3225" fmla="*/ 5469612 h 10285411"/>
              <a:gd name="connsiteX3226" fmla="*/ 8139519 w 12633145"/>
              <a:gd name="connsiteY3226" fmla="*/ 5453846 h 10285411"/>
              <a:gd name="connsiteX3227" fmla="*/ 8147403 w 12633145"/>
              <a:gd name="connsiteY3227" fmla="*/ 5422312 h 10285411"/>
              <a:gd name="connsiteX3228" fmla="*/ 8171054 w 12633145"/>
              <a:gd name="connsiteY3228" fmla="*/ 5390778 h 10285411"/>
              <a:gd name="connsiteX3229" fmla="*/ 9385120 w 12633145"/>
              <a:gd name="connsiteY3229" fmla="*/ 5375011 h 10285411"/>
              <a:gd name="connsiteX3230" fmla="*/ 9385120 w 12633145"/>
              <a:gd name="connsiteY3230" fmla="*/ 5390778 h 10285411"/>
              <a:gd name="connsiteX3231" fmla="*/ 9369354 w 12633145"/>
              <a:gd name="connsiteY3231" fmla="*/ 5390778 h 10285411"/>
              <a:gd name="connsiteX3232" fmla="*/ 9306285 w 12633145"/>
              <a:gd name="connsiteY3232" fmla="*/ 5359243 h 10285411"/>
              <a:gd name="connsiteX3233" fmla="*/ 9322053 w 12633145"/>
              <a:gd name="connsiteY3233" fmla="*/ 5359243 h 10285411"/>
              <a:gd name="connsiteX3234" fmla="*/ 9306285 w 12633145"/>
              <a:gd name="connsiteY3234" fmla="*/ 5375011 h 10285411"/>
              <a:gd name="connsiteX3235" fmla="*/ 9306285 w 12633145"/>
              <a:gd name="connsiteY3235" fmla="*/ 5359243 h 10285411"/>
              <a:gd name="connsiteX3236" fmla="*/ 8864807 w 12633145"/>
              <a:gd name="connsiteY3236" fmla="*/ 5343477 h 10285411"/>
              <a:gd name="connsiteX3237" fmla="*/ 8880573 w 12633145"/>
              <a:gd name="connsiteY3237" fmla="*/ 5359243 h 10285411"/>
              <a:gd name="connsiteX3238" fmla="*/ 8864807 w 12633145"/>
              <a:gd name="connsiteY3238" fmla="*/ 5375011 h 10285411"/>
              <a:gd name="connsiteX3239" fmla="*/ 8864807 w 12633145"/>
              <a:gd name="connsiteY3239" fmla="*/ 5359243 h 10285411"/>
              <a:gd name="connsiteX3240" fmla="*/ 8864807 w 12633145"/>
              <a:gd name="connsiteY3240" fmla="*/ 5343477 h 10285411"/>
              <a:gd name="connsiteX3241" fmla="*/ 9448190 w 12633145"/>
              <a:gd name="connsiteY3241" fmla="*/ 5327711 h 10285411"/>
              <a:gd name="connsiteX3242" fmla="*/ 9448190 w 12633145"/>
              <a:gd name="connsiteY3242" fmla="*/ 5335593 h 10285411"/>
              <a:gd name="connsiteX3243" fmla="*/ 9448190 w 12633145"/>
              <a:gd name="connsiteY3243" fmla="*/ 5343477 h 10285411"/>
              <a:gd name="connsiteX3244" fmla="*/ 9432421 w 12633145"/>
              <a:gd name="connsiteY3244" fmla="*/ 5343477 h 10285411"/>
              <a:gd name="connsiteX3245" fmla="*/ 9448190 w 12633145"/>
              <a:gd name="connsiteY3245" fmla="*/ 5327711 h 10285411"/>
              <a:gd name="connsiteX3246" fmla="*/ 8178938 w 12633145"/>
              <a:gd name="connsiteY3246" fmla="*/ 5327711 h 10285411"/>
              <a:gd name="connsiteX3247" fmla="*/ 8171054 w 12633145"/>
              <a:gd name="connsiteY3247" fmla="*/ 5359243 h 10285411"/>
              <a:gd name="connsiteX3248" fmla="*/ 8171054 w 12633145"/>
              <a:gd name="connsiteY3248" fmla="*/ 5375011 h 10285411"/>
              <a:gd name="connsiteX3249" fmla="*/ 8186820 w 12633145"/>
              <a:gd name="connsiteY3249" fmla="*/ 5359243 h 10285411"/>
              <a:gd name="connsiteX3250" fmla="*/ 8186820 w 12633145"/>
              <a:gd name="connsiteY3250" fmla="*/ 5335593 h 10285411"/>
              <a:gd name="connsiteX3251" fmla="*/ 8178938 w 12633145"/>
              <a:gd name="connsiteY3251" fmla="*/ 5327711 h 10285411"/>
              <a:gd name="connsiteX3252" fmla="*/ 9337820 w 12633145"/>
              <a:gd name="connsiteY3252" fmla="*/ 5311942 h 10285411"/>
              <a:gd name="connsiteX3253" fmla="*/ 9353586 w 12633145"/>
              <a:gd name="connsiteY3253" fmla="*/ 5311942 h 10285411"/>
              <a:gd name="connsiteX3254" fmla="*/ 9337820 w 12633145"/>
              <a:gd name="connsiteY3254" fmla="*/ 5327711 h 10285411"/>
              <a:gd name="connsiteX3255" fmla="*/ 9322053 w 12633145"/>
              <a:gd name="connsiteY3255" fmla="*/ 5343477 h 10285411"/>
              <a:gd name="connsiteX3256" fmla="*/ 9393002 w 12633145"/>
              <a:gd name="connsiteY3256" fmla="*/ 5302088 h 10285411"/>
              <a:gd name="connsiteX3257" fmla="*/ 9400889 w 12633145"/>
              <a:gd name="connsiteY3257" fmla="*/ 5304059 h 10285411"/>
              <a:gd name="connsiteX3258" fmla="*/ 9416655 w 12633145"/>
              <a:gd name="connsiteY3258" fmla="*/ 5311942 h 10285411"/>
              <a:gd name="connsiteX3259" fmla="*/ 9400889 w 12633145"/>
              <a:gd name="connsiteY3259" fmla="*/ 5311942 h 10285411"/>
              <a:gd name="connsiteX3260" fmla="*/ 9393002 w 12633145"/>
              <a:gd name="connsiteY3260" fmla="*/ 5302088 h 10285411"/>
              <a:gd name="connsiteX3261" fmla="*/ 9038244 w 12633145"/>
              <a:gd name="connsiteY3261" fmla="*/ 5296176 h 10285411"/>
              <a:gd name="connsiteX3262" fmla="*/ 9038244 w 12633145"/>
              <a:gd name="connsiteY3262" fmla="*/ 5311942 h 10285411"/>
              <a:gd name="connsiteX3263" fmla="*/ 9022478 w 12633145"/>
              <a:gd name="connsiteY3263" fmla="*/ 5311942 h 10285411"/>
              <a:gd name="connsiteX3264" fmla="*/ 9038244 w 12633145"/>
              <a:gd name="connsiteY3264" fmla="*/ 5296176 h 10285411"/>
              <a:gd name="connsiteX3265" fmla="*/ 8849038 w 12633145"/>
              <a:gd name="connsiteY3265" fmla="*/ 5296176 h 10285411"/>
              <a:gd name="connsiteX3266" fmla="*/ 8841156 w 12633145"/>
              <a:gd name="connsiteY3266" fmla="*/ 5304059 h 10285411"/>
              <a:gd name="connsiteX3267" fmla="*/ 8833272 w 12633145"/>
              <a:gd name="connsiteY3267" fmla="*/ 5311942 h 10285411"/>
              <a:gd name="connsiteX3268" fmla="*/ 8833272 w 12633145"/>
              <a:gd name="connsiteY3268" fmla="*/ 5327711 h 10285411"/>
              <a:gd name="connsiteX3269" fmla="*/ 8849038 w 12633145"/>
              <a:gd name="connsiteY3269" fmla="*/ 5296176 h 10285411"/>
              <a:gd name="connsiteX3270" fmla="*/ 9258984 w 12633145"/>
              <a:gd name="connsiteY3270" fmla="*/ 5280408 h 10285411"/>
              <a:gd name="connsiteX3271" fmla="*/ 9227449 w 12633145"/>
              <a:gd name="connsiteY3271" fmla="*/ 5343477 h 10285411"/>
              <a:gd name="connsiteX3272" fmla="*/ 9195915 w 12633145"/>
              <a:gd name="connsiteY3272" fmla="*/ 5359243 h 10285411"/>
              <a:gd name="connsiteX3273" fmla="*/ 9227449 w 12633145"/>
              <a:gd name="connsiteY3273" fmla="*/ 5311942 h 10285411"/>
              <a:gd name="connsiteX3274" fmla="*/ 9258984 w 12633145"/>
              <a:gd name="connsiteY3274" fmla="*/ 5280408 h 10285411"/>
              <a:gd name="connsiteX3275" fmla="*/ 9069778 w 12633145"/>
              <a:gd name="connsiteY3275" fmla="*/ 5248873 h 10285411"/>
              <a:gd name="connsiteX3276" fmla="*/ 9077663 w 12633145"/>
              <a:gd name="connsiteY3276" fmla="*/ 5264640 h 10285411"/>
              <a:gd name="connsiteX3277" fmla="*/ 9085545 w 12633145"/>
              <a:gd name="connsiteY3277" fmla="*/ 5248873 h 10285411"/>
              <a:gd name="connsiteX3278" fmla="*/ 9069778 w 12633145"/>
              <a:gd name="connsiteY3278" fmla="*/ 5248873 h 10285411"/>
              <a:gd name="connsiteX3279" fmla="*/ 8959408 w 12633145"/>
              <a:gd name="connsiteY3279" fmla="*/ 5217341 h 10285411"/>
              <a:gd name="connsiteX3280" fmla="*/ 8927874 w 12633145"/>
              <a:gd name="connsiteY3280" fmla="*/ 5264640 h 10285411"/>
              <a:gd name="connsiteX3281" fmla="*/ 8919992 w 12633145"/>
              <a:gd name="connsiteY3281" fmla="*/ 5264640 h 10285411"/>
              <a:gd name="connsiteX3282" fmla="*/ 8912108 w 12633145"/>
              <a:gd name="connsiteY3282" fmla="*/ 5280408 h 10285411"/>
              <a:gd name="connsiteX3283" fmla="*/ 8896341 w 12633145"/>
              <a:gd name="connsiteY3283" fmla="*/ 5311942 h 10285411"/>
              <a:gd name="connsiteX3284" fmla="*/ 8864807 w 12633145"/>
              <a:gd name="connsiteY3284" fmla="*/ 5343477 h 10285411"/>
              <a:gd name="connsiteX3285" fmla="*/ 8849038 w 12633145"/>
              <a:gd name="connsiteY3285" fmla="*/ 5375011 h 10285411"/>
              <a:gd name="connsiteX3286" fmla="*/ 8864807 w 12633145"/>
              <a:gd name="connsiteY3286" fmla="*/ 5390778 h 10285411"/>
              <a:gd name="connsiteX3287" fmla="*/ 8849038 w 12633145"/>
              <a:gd name="connsiteY3287" fmla="*/ 5406545 h 10285411"/>
              <a:gd name="connsiteX3288" fmla="*/ 8841156 w 12633145"/>
              <a:gd name="connsiteY3288" fmla="*/ 5414428 h 10285411"/>
              <a:gd name="connsiteX3289" fmla="*/ 8833272 w 12633145"/>
              <a:gd name="connsiteY3289" fmla="*/ 5438079 h 10285411"/>
              <a:gd name="connsiteX3290" fmla="*/ 8801737 w 12633145"/>
              <a:gd name="connsiteY3290" fmla="*/ 5469612 h 10285411"/>
              <a:gd name="connsiteX3291" fmla="*/ 8801737 w 12633145"/>
              <a:gd name="connsiteY3291" fmla="*/ 5453846 h 10285411"/>
              <a:gd name="connsiteX3292" fmla="*/ 8809622 w 12633145"/>
              <a:gd name="connsiteY3292" fmla="*/ 5430195 h 10285411"/>
              <a:gd name="connsiteX3293" fmla="*/ 8785971 w 12633145"/>
              <a:gd name="connsiteY3293" fmla="*/ 5453846 h 10285411"/>
              <a:gd name="connsiteX3294" fmla="*/ 8770203 w 12633145"/>
              <a:gd name="connsiteY3294" fmla="*/ 5438079 h 10285411"/>
              <a:gd name="connsiteX3295" fmla="*/ 8754437 w 12633145"/>
              <a:gd name="connsiteY3295" fmla="*/ 5438079 h 10285411"/>
              <a:gd name="connsiteX3296" fmla="*/ 8754437 w 12633145"/>
              <a:gd name="connsiteY3296" fmla="*/ 5422312 h 10285411"/>
              <a:gd name="connsiteX3297" fmla="*/ 8770203 w 12633145"/>
              <a:gd name="connsiteY3297" fmla="*/ 5422312 h 10285411"/>
              <a:gd name="connsiteX3298" fmla="*/ 8775769 w 12633145"/>
              <a:gd name="connsiteY3298" fmla="*/ 5400054 h 10285411"/>
              <a:gd name="connsiteX3299" fmla="*/ 8768232 w 12633145"/>
              <a:gd name="connsiteY3299" fmla="*/ 5404573 h 10285411"/>
              <a:gd name="connsiteX3300" fmla="*/ 8754437 w 12633145"/>
              <a:gd name="connsiteY3300" fmla="*/ 5406545 h 10285411"/>
              <a:gd name="connsiteX3301" fmla="*/ 8738670 w 12633145"/>
              <a:gd name="connsiteY3301" fmla="*/ 5422312 h 10285411"/>
              <a:gd name="connsiteX3302" fmla="*/ 8746552 w 12633145"/>
              <a:gd name="connsiteY3302" fmla="*/ 5438079 h 10285411"/>
              <a:gd name="connsiteX3303" fmla="*/ 8754437 w 12633145"/>
              <a:gd name="connsiteY3303" fmla="*/ 5453846 h 10285411"/>
              <a:gd name="connsiteX3304" fmla="*/ 8738670 w 12633145"/>
              <a:gd name="connsiteY3304" fmla="*/ 5453846 h 10285411"/>
              <a:gd name="connsiteX3305" fmla="*/ 8722902 w 12633145"/>
              <a:gd name="connsiteY3305" fmla="*/ 5469612 h 10285411"/>
              <a:gd name="connsiteX3306" fmla="*/ 8722902 w 12633145"/>
              <a:gd name="connsiteY3306" fmla="*/ 5485382 h 10285411"/>
              <a:gd name="connsiteX3307" fmla="*/ 8722902 w 12633145"/>
              <a:gd name="connsiteY3307" fmla="*/ 5516915 h 10285411"/>
              <a:gd name="connsiteX3308" fmla="*/ 8738670 w 12633145"/>
              <a:gd name="connsiteY3308" fmla="*/ 5485382 h 10285411"/>
              <a:gd name="connsiteX3309" fmla="*/ 8754437 w 12633145"/>
              <a:gd name="connsiteY3309" fmla="*/ 5469612 h 10285411"/>
              <a:gd name="connsiteX3310" fmla="*/ 8754437 w 12633145"/>
              <a:gd name="connsiteY3310" fmla="*/ 5485382 h 10285411"/>
              <a:gd name="connsiteX3311" fmla="*/ 8770203 w 12633145"/>
              <a:gd name="connsiteY3311" fmla="*/ 5469612 h 10285411"/>
              <a:gd name="connsiteX3312" fmla="*/ 8770203 w 12633145"/>
              <a:gd name="connsiteY3312" fmla="*/ 5485382 h 10285411"/>
              <a:gd name="connsiteX3313" fmla="*/ 8762321 w 12633145"/>
              <a:gd name="connsiteY3313" fmla="*/ 5516915 h 10285411"/>
              <a:gd name="connsiteX3314" fmla="*/ 8785971 w 12633145"/>
              <a:gd name="connsiteY3314" fmla="*/ 5532682 h 10285411"/>
              <a:gd name="connsiteX3315" fmla="*/ 8785971 w 12633145"/>
              <a:gd name="connsiteY3315" fmla="*/ 5548449 h 10285411"/>
              <a:gd name="connsiteX3316" fmla="*/ 8762321 w 12633145"/>
              <a:gd name="connsiteY3316" fmla="*/ 5548449 h 10285411"/>
              <a:gd name="connsiteX3317" fmla="*/ 8754437 w 12633145"/>
              <a:gd name="connsiteY3317" fmla="*/ 5556333 h 10285411"/>
              <a:gd name="connsiteX3318" fmla="*/ 8762321 w 12633145"/>
              <a:gd name="connsiteY3318" fmla="*/ 5564217 h 10285411"/>
              <a:gd name="connsiteX3319" fmla="*/ 8762321 w 12633145"/>
              <a:gd name="connsiteY3319" fmla="*/ 5579983 h 10285411"/>
              <a:gd name="connsiteX3320" fmla="*/ 8772667 w 12633145"/>
              <a:gd name="connsiteY3320" fmla="*/ 5594764 h 10285411"/>
              <a:gd name="connsiteX3321" fmla="*/ 8780193 w 12633145"/>
              <a:gd name="connsiteY3321" fmla="*/ 5595324 h 10285411"/>
              <a:gd name="connsiteX3322" fmla="*/ 8770203 w 12633145"/>
              <a:gd name="connsiteY3322" fmla="*/ 5599693 h 10285411"/>
              <a:gd name="connsiteX3323" fmla="*/ 8738670 w 12633145"/>
              <a:gd name="connsiteY3323" fmla="*/ 5643051 h 10285411"/>
              <a:gd name="connsiteX3324" fmla="*/ 8738670 w 12633145"/>
              <a:gd name="connsiteY3324" fmla="*/ 5658818 h 10285411"/>
              <a:gd name="connsiteX3325" fmla="*/ 8722902 w 12633145"/>
              <a:gd name="connsiteY3325" fmla="*/ 5658818 h 10285411"/>
              <a:gd name="connsiteX3326" fmla="*/ 8691367 w 12633145"/>
              <a:gd name="connsiteY3326" fmla="*/ 5674585 h 10285411"/>
              <a:gd name="connsiteX3327" fmla="*/ 8675601 w 12633145"/>
              <a:gd name="connsiteY3327" fmla="*/ 5674585 h 10285411"/>
              <a:gd name="connsiteX3328" fmla="*/ 8659833 w 12633145"/>
              <a:gd name="connsiteY3328" fmla="*/ 5690352 h 10285411"/>
              <a:gd name="connsiteX3329" fmla="*/ 8644067 w 12633145"/>
              <a:gd name="connsiteY3329" fmla="*/ 5690352 h 10285411"/>
              <a:gd name="connsiteX3330" fmla="*/ 8675601 w 12633145"/>
              <a:gd name="connsiteY3330" fmla="*/ 5658818 h 10285411"/>
              <a:gd name="connsiteX3331" fmla="*/ 8675601 w 12633145"/>
              <a:gd name="connsiteY3331" fmla="*/ 5643051 h 10285411"/>
              <a:gd name="connsiteX3332" fmla="*/ 8659833 w 12633145"/>
              <a:gd name="connsiteY3332" fmla="*/ 5619401 h 10285411"/>
              <a:gd name="connsiteX3333" fmla="*/ 8628300 w 12633145"/>
              <a:gd name="connsiteY3333" fmla="*/ 5627284 h 10285411"/>
              <a:gd name="connsiteX3334" fmla="*/ 8628300 w 12633145"/>
              <a:gd name="connsiteY3334" fmla="*/ 5611518 h 10285411"/>
              <a:gd name="connsiteX3335" fmla="*/ 8628300 w 12633145"/>
              <a:gd name="connsiteY3335" fmla="*/ 5595751 h 10285411"/>
              <a:gd name="connsiteX3336" fmla="*/ 8644067 w 12633145"/>
              <a:gd name="connsiteY3336" fmla="*/ 5579983 h 10285411"/>
              <a:gd name="connsiteX3337" fmla="*/ 8628300 w 12633145"/>
              <a:gd name="connsiteY3337" fmla="*/ 5564217 h 10285411"/>
              <a:gd name="connsiteX3338" fmla="*/ 8612532 w 12633145"/>
              <a:gd name="connsiteY3338" fmla="*/ 5611518 h 10285411"/>
              <a:gd name="connsiteX3339" fmla="*/ 8596766 w 12633145"/>
              <a:gd name="connsiteY3339" fmla="*/ 5627284 h 10285411"/>
              <a:gd name="connsiteX3340" fmla="*/ 8580997 w 12633145"/>
              <a:gd name="connsiteY3340" fmla="*/ 5643051 h 10285411"/>
              <a:gd name="connsiteX3341" fmla="*/ 8549465 w 12633145"/>
              <a:gd name="connsiteY3341" fmla="*/ 5674585 h 10285411"/>
              <a:gd name="connsiteX3342" fmla="*/ 8533696 w 12633145"/>
              <a:gd name="connsiteY3342" fmla="*/ 5706119 h 10285411"/>
              <a:gd name="connsiteX3343" fmla="*/ 8533696 w 12633145"/>
              <a:gd name="connsiteY3343" fmla="*/ 5721888 h 10285411"/>
              <a:gd name="connsiteX3344" fmla="*/ 8517930 w 12633145"/>
              <a:gd name="connsiteY3344" fmla="*/ 5737653 h 10285411"/>
              <a:gd name="connsiteX3345" fmla="*/ 8517930 w 12633145"/>
              <a:gd name="connsiteY3345" fmla="*/ 5769189 h 10285411"/>
              <a:gd name="connsiteX3346" fmla="*/ 8502162 w 12633145"/>
              <a:gd name="connsiteY3346" fmla="*/ 5784955 h 10285411"/>
              <a:gd name="connsiteX3347" fmla="*/ 8486396 w 12633145"/>
              <a:gd name="connsiteY3347" fmla="*/ 5784955 h 10285411"/>
              <a:gd name="connsiteX3348" fmla="*/ 8486396 w 12633145"/>
              <a:gd name="connsiteY3348" fmla="*/ 5800722 h 10285411"/>
              <a:gd name="connsiteX3349" fmla="*/ 8486396 w 12633145"/>
              <a:gd name="connsiteY3349" fmla="*/ 5816490 h 10285411"/>
              <a:gd name="connsiteX3350" fmla="*/ 8470629 w 12633145"/>
              <a:gd name="connsiteY3350" fmla="*/ 5816490 h 10285411"/>
              <a:gd name="connsiteX3351" fmla="*/ 8454861 w 12633145"/>
              <a:gd name="connsiteY3351" fmla="*/ 5800722 h 10285411"/>
              <a:gd name="connsiteX3352" fmla="*/ 8454861 w 12633145"/>
              <a:gd name="connsiteY3352" fmla="*/ 5816490 h 10285411"/>
              <a:gd name="connsiteX3353" fmla="*/ 8470629 w 12633145"/>
              <a:gd name="connsiteY3353" fmla="*/ 5848024 h 10285411"/>
              <a:gd name="connsiteX3354" fmla="*/ 8486396 w 12633145"/>
              <a:gd name="connsiteY3354" fmla="*/ 5863790 h 10285411"/>
              <a:gd name="connsiteX3355" fmla="*/ 8454861 w 12633145"/>
              <a:gd name="connsiteY3355" fmla="*/ 5855907 h 10285411"/>
              <a:gd name="connsiteX3356" fmla="*/ 8431211 w 12633145"/>
              <a:gd name="connsiteY3356" fmla="*/ 5855907 h 10285411"/>
              <a:gd name="connsiteX3357" fmla="*/ 8426481 w 12633145"/>
              <a:gd name="connsiteY3357" fmla="*/ 5863790 h 10285411"/>
              <a:gd name="connsiteX3358" fmla="*/ 8423326 w 12633145"/>
              <a:gd name="connsiteY3358" fmla="*/ 5863790 h 10285411"/>
              <a:gd name="connsiteX3359" fmla="*/ 8425752 w 12633145"/>
              <a:gd name="connsiteY3359" fmla="*/ 5865004 h 10285411"/>
              <a:gd name="connsiteX3360" fmla="*/ 8425299 w 12633145"/>
              <a:gd name="connsiteY3360" fmla="*/ 5865762 h 10285411"/>
              <a:gd name="connsiteX3361" fmla="*/ 8423326 w 12633145"/>
              <a:gd name="connsiteY3361" fmla="*/ 5879558 h 10285411"/>
              <a:gd name="connsiteX3362" fmla="*/ 8439095 w 12633145"/>
              <a:gd name="connsiteY3362" fmla="*/ 5879558 h 10285411"/>
              <a:gd name="connsiteX3363" fmla="*/ 8437660 w 12633145"/>
              <a:gd name="connsiteY3363" fmla="*/ 5870958 h 10285411"/>
              <a:gd name="connsiteX3364" fmla="*/ 8454861 w 12633145"/>
              <a:gd name="connsiteY3364" fmla="*/ 5879558 h 10285411"/>
              <a:gd name="connsiteX3365" fmla="*/ 8470629 w 12633145"/>
              <a:gd name="connsiteY3365" fmla="*/ 5879558 h 10285411"/>
              <a:gd name="connsiteX3366" fmla="*/ 8486396 w 12633145"/>
              <a:gd name="connsiteY3366" fmla="*/ 5879558 h 10285411"/>
              <a:gd name="connsiteX3367" fmla="*/ 8486396 w 12633145"/>
              <a:gd name="connsiteY3367" fmla="*/ 5895325 h 10285411"/>
              <a:gd name="connsiteX3368" fmla="*/ 8478511 w 12633145"/>
              <a:gd name="connsiteY3368" fmla="*/ 5895325 h 10285411"/>
              <a:gd name="connsiteX3369" fmla="*/ 8462745 w 12633145"/>
              <a:gd name="connsiteY3369" fmla="*/ 5895325 h 10285411"/>
              <a:gd name="connsiteX3370" fmla="*/ 8439095 w 12633145"/>
              <a:gd name="connsiteY3370" fmla="*/ 5911092 h 10285411"/>
              <a:gd name="connsiteX3371" fmla="*/ 8439095 w 12633145"/>
              <a:gd name="connsiteY3371" fmla="*/ 5926859 h 10285411"/>
              <a:gd name="connsiteX3372" fmla="*/ 8454861 w 12633145"/>
              <a:gd name="connsiteY3372" fmla="*/ 5926859 h 10285411"/>
              <a:gd name="connsiteX3373" fmla="*/ 8486396 w 12633145"/>
              <a:gd name="connsiteY3373" fmla="*/ 5911092 h 10285411"/>
              <a:gd name="connsiteX3374" fmla="*/ 8502162 w 12633145"/>
              <a:gd name="connsiteY3374" fmla="*/ 5911092 h 10285411"/>
              <a:gd name="connsiteX3375" fmla="*/ 8517930 w 12633145"/>
              <a:gd name="connsiteY3375" fmla="*/ 5879558 h 10285411"/>
              <a:gd name="connsiteX3376" fmla="*/ 8517930 w 12633145"/>
              <a:gd name="connsiteY3376" fmla="*/ 5863790 h 10285411"/>
              <a:gd name="connsiteX3377" fmla="*/ 8533696 w 12633145"/>
              <a:gd name="connsiteY3377" fmla="*/ 5848024 h 10285411"/>
              <a:gd name="connsiteX3378" fmla="*/ 8549465 w 12633145"/>
              <a:gd name="connsiteY3378" fmla="*/ 5816490 h 10285411"/>
              <a:gd name="connsiteX3379" fmla="*/ 8628300 w 12633145"/>
              <a:gd name="connsiteY3379" fmla="*/ 5784955 h 10285411"/>
              <a:gd name="connsiteX3380" fmla="*/ 8628300 w 12633145"/>
              <a:gd name="connsiteY3380" fmla="*/ 5769189 h 10285411"/>
              <a:gd name="connsiteX3381" fmla="*/ 8612532 w 12633145"/>
              <a:gd name="connsiteY3381" fmla="*/ 5777072 h 10285411"/>
              <a:gd name="connsiteX3382" fmla="*/ 8612532 w 12633145"/>
              <a:gd name="connsiteY3382" fmla="*/ 5753422 h 10285411"/>
              <a:gd name="connsiteX3383" fmla="*/ 8628300 w 12633145"/>
              <a:gd name="connsiteY3383" fmla="*/ 5737653 h 10285411"/>
              <a:gd name="connsiteX3384" fmla="*/ 8644067 w 12633145"/>
              <a:gd name="connsiteY3384" fmla="*/ 5721888 h 10285411"/>
              <a:gd name="connsiteX3385" fmla="*/ 8659833 w 12633145"/>
              <a:gd name="connsiteY3385" fmla="*/ 5706119 h 10285411"/>
              <a:gd name="connsiteX3386" fmla="*/ 8659833 w 12633145"/>
              <a:gd name="connsiteY3386" fmla="*/ 5714003 h 10285411"/>
              <a:gd name="connsiteX3387" fmla="*/ 8675601 w 12633145"/>
              <a:gd name="connsiteY3387" fmla="*/ 5721888 h 10285411"/>
              <a:gd name="connsiteX3388" fmla="*/ 8691367 w 12633145"/>
              <a:gd name="connsiteY3388" fmla="*/ 5706119 h 10285411"/>
              <a:gd name="connsiteX3389" fmla="*/ 8715018 w 12633145"/>
              <a:gd name="connsiteY3389" fmla="*/ 5690352 h 10285411"/>
              <a:gd name="connsiteX3390" fmla="*/ 8738670 w 12633145"/>
              <a:gd name="connsiteY3390" fmla="*/ 5721888 h 10285411"/>
              <a:gd name="connsiteX3391" fmla="*/ 8738670 w 12633145"/>
              <a:gd name="connsiteY3391" fmla="*/ 5737653 h 10285411"/>
              <a:gd name="connsiteX3392" fmla="*/ 8754437 w 12633145"/>
              <a:gd name="connsiteY3392" fmla="*/ 5753422 h 10285411"/>
              <a:gd name="connsiteX3393" fmla="*/ 8754437 w 12633145"/>
              <a:gd name="connsiteY3393" fmla="*/ 5769189 h 10285411"/>
              <a:gd name="connsiteX3394" fmla="*/ 8770203 w 12633145"/>
              <a:gd name="connsiteY3394" fmla="*/ 5753422 h 10285411"/>
              <a:gd name="connsiteX3395" fmla="*/ 8785971 w 12633145"/>
              <a:gd name="connsiteY3395" fmla="*/ 5737653 h 10285411"/>
              <a:gd name="connsiteX3396" fmla="*/ 8785971 w 12633145"/>
              <a:gd name="connsiteY3396" fmla="*/ 5706119 h 10285411"/>
              <a:gd name="connsiteX3397" fmla="*/ 8770203 w 12633145"/>
              <a:gd name="connsiteY3397" fmla="*/ 5706119 h 10285411"/>
              <a:gd name="connsiteX3398" fmla="*/ 8785971 w 12633145"/>
              <a:gd name="connsiteY3398" fmla="*/ 5674585 h 10285411"/>
              <a:gd name="connsiteX3399" fmla="*/ 8817506 w 12633145"/>
              <a:gd name="connsiteY3399" fmla="*/ 5658818 h 10285411"/>
              <a:gd name="connsiteX3400" fmla="*/ 8817506 w 12633145"/>
              <a:gd name="connsiteY3400" fmla="*/ 5643051 h 10285411"/>
              <a:gd name="connsiteX3401" fmla="*/ 8817506 w 12633145"/>
              <a:gd name="connsiteY3401" fmla="*/ 5619401 h 10285411"/>
              <a:gd name="connsiteX3402" fmla="*/ 8833272 w 12633145"/>
              <a:gd name="connsiteY3402" fmla="*/ 5611518 h 10285411"/>
              <a:gd name="connsiteX3403" fmla="*/ 8825388 w 12633145"/>
              <a:gd name="connsiteY3403" fmla="*/ 5564217 h 10285411"/>
              <a:gd name="connsiteX3404" fmla="*/ 8833272 w 12633145"/>
              <a:gd name="connsiteY3404" fmla="*/ 5532682 h 10285411"/>
              <a:gd name="connsiteX3405" fmla="*/ 8849038 w 12633145"/>
              <a:gd name="connsiteY3405" fmla="*/ 5516915 h 10285411"/>
              <a:gd name="connsiteX3406" fmla="*/ 8856923 w 12633145"/>
              <a:gd name="connsiteY3406" fmla="*/ 5501148 h 10285411"/>
              <a:gd name="connsiteX3407" fmla="*/ 8864807 w 12633145"/>
              <a:gd name="connsiteY3407" fmla="*/ 5493263 h 10285411"/>
              <a:gd name="connsiteX3408" fmla="*/ 8864807 w 12633145"/>
              <a:gd name="connsiteY3408" fmla="*/ 5485382 h 10285411"/>
              <a:gd name="connsiteX3409" fmla="*/ 8864807 w 12633145"/>
              <a:gd name="connsiteY3409" fmla="*/ 5469612 h 10285411"/>
              <a:gd name="connsiteX3410" fmla="*/ 8880573 w 12633145"/>
              <a:gd name="connsiteY3410" fmla="*/ 5453846 h 10285411"/>
              <a:gd name="connsiteX3411" fmla="*/ 8880573 w 12633145"/>
              <a:gd name="connsiteY3411" fmla="*/ 5438079 h 10285411"/>
              <a:gd name="connsiteX3412" fmla="*/ 8896341 w 12633145"/>
              <a:gd name="connsiteY3412" fmla="*/ 5438079 h 10285411"/>
              <a:gd name="connsiteX3413" fmla="*/ 8912108 w 12633145"/>
              <a:gd name="connsiteY3413" fmla="*/ 5453846 h 10285411"/>
              <a:gd name="connsiteX3414" fmla="*/ 8912108 w 12633145"/>
              <a:gd name="connsiteY3414" fmla="*/ 5438079 h 10285411"/>
              <a:gd name="connsiteX3415" fmla="*/ 8919992 w 12633145"/>
              <a:gd name="connsiteY3415" fmla="*/ 5406545 h 10285411"/>
              <a:gd name="connsiteX3416" fmla="*/ 8943642 w 12633145"/>
              <a:gd name="connsiteY3416" fmla="*/ 5390778 h 10285411"/>
              <a:gd name="connsiteX3417" fmla="*/ 8959408 w 12633145"/>
              <a:gd name="connsiteY3417" fmla="*/ 5390778 h 10285411"/>
              <a:gd name="connsiteX3418" fmla="*/ 8975177 w 12633145"/>
              <a:gd name="connsiteY3418" fmla="*/ 5390778 h 10285411"/>
              <a:gd name="connsiteX3419" fmla="*/ 8967293 w 12633145"/>
              <a:gd name="connsiteY3419" fmla="*/ 5398662 h 10285411"/>
              <a:gd name="connsiteX3420" fmla="*/ 8959408 w 12633145"/>
              <a:gd name="connsiteY3420" fmla="*/ 5406545 h 10285411"/>
              <a:gd name="connsiteX3421" fmla="*/ 8943642 w 12633145"/>
              <a:gd name="connsiteY3421" fmla="*/ 5422312 h 10285411"/>
              <a:gd name="connsiteX3422" fmla="*/ 8935758 w 12633145"/>
              <a:gd name="connsiteY3422" fmla="*/ 5438079 h 10285411"/>
              <a:gd name="connsiteX3423" fmla="*/ 8927874 w 12633145"/>
              <a:gd name="connsiteY3423" fmla="*/ 5453846 h 10285411"/>
              <a:gd name="connsiteX3424" fmla="*/ 8959408 w 12633145"/>
              <a:gd name="connsiteY3424" fmla="*/ 5438079 h 10285411"/>
              <a:gd name="connsiteX3425" fmla="*/ 8975177 w 12633145"/>
              <a:gd name="connsiteY3425" fmla="*/ 5406545 h 10285411"/>
              <a:gd name="connsiteX3426" fmla="*/ 8998827 w 12633145"/>
              <a:gd name="connsiteY3426" fmla="*/ 5406545 h 10285411"/>
              <a:gd name="connsiteX3427" fmla="*/ 9006709 w 12633145"/>
              <a:gd name="connsiteY3427" fmla="*/ 5406545 h 10285411"/>
              <a:gd name="connsiteX3428" fmla="*/ 9022478 w 12633145"/>
              <a:gd name="connsiteY3428" fmla="*/ 5390778 h 10285411"/>
              <a:gd name="connsiteX3429" fmla="*/ 9054012 w 12633145"/>
              <a:gd name="connsiteY3429" fmla="*/ 5359243 h 10285411"/>
              <a:gd name="connsiteX3430" fmla="*/ 9069778 w 12633145"/>
              <a:gd name="connsiteY3430" fmla="*/ 5296176 h 10285411"/>
              <a:gd name="connsiteX3431" fmla="*/ 9069778 w 12633145"/>
              <a:gd name="connsiteY3431" fmla="*/ 5280408 h 10285411"/>
              <a:gd name="connsiteX3432" fmla="*/ 9054012 w 12633145"/>
              <a:gd name="connsiteY3432" fmla="*/ 5280408 h 10285411"/>
              <a:gd name="connsiteX3433" fmla="*/ 9038244 w 12633145"/>
              <a:gd name="connsiteY3433" fmla="*/ 5264640 h 10285411"/>
              <a:gd name="connsiteX3434" fmla="*/ 9006709 w 12633145"/>
              <a:gd name="connsiteY3434" fmla="*/ 5296176 h 10285411"/>
              <a:gd name="connsiteX3435" fmla="*/ 8990943 w 12633145"/>
              <a:gd name="connsiteY3435" fmla="*/ 5311942 h 10285411"/>
              <a:gd name="connsiteX3436" fmla="*/ 8975177 w 12633145"/>
              <a:gd name="connsiteY3436" fmla="*/ 5311942 h 10285411"/>
              <a:gd name="connsiteX3437" fmla="*/ 8959408 w 12633145"/>
              <a:gd name="connsiteY3437" fmla="*/ 5311942 h 10285411"/>
              <a:gd name="connsiteX3438" fmla="*/ 8967293 w 12633145"/>
              <a:gd name="connsiteY3438" fmla="*/ 5351361 h 10285411"/>
              <a:gd name="connsiteX3439" fmla="*/ 8959408 w 12633145"/>
              <a:gd name="connsiteY3439" fmla="*/ 5375011 h 10285411"/>
              <a:gd name="connsiteX3440" fmla="*/ 8927874 w 12633145"/>
              <a:gd name="connsiteY3440" fmla="*/ 5390778 h 10285411"/>
              <a:gd name="connsiteX3441" fmla="*/ 8912108 w 12633145"/>
              <a:gd name="connsiteY3441" fmla="*/ 5390778 h 10285411"/>
              <a:gd name="connsiteX3442" fmla="*/ 8896341 w 12633145"/>
              <a:gd name="connsiteY3442" fmla="*/ 5390778 h 10285411"/>
              <a:gd name="connsiteX3443" fmla="*/ 8927874 w 12633145"/>
              <a:gd name="connsiteY3443" fmla="*/ 5359243 h 10285411"/>
              <a:gd name="connsiteX3444" fmla="*/ 8943642 w 12633145"/>
              <a:gd name="connsiteY3444" fmla="*/ 5343477 h 10285411"/>
              <a:gd name="connsiteX3445" fmla="*/ 8943642 w 12633145"/>
              <a:gd name="connsiteY3445" fmla="*/ 5311942 h 10285411"/>
              <a:gd name="connsiteX3446" fmla="*/ 8943642 w 12633145"/>
              <a:gd name="connsiteY3446" fmla="*/ 5280408 h 10285411"/>
              <a:gd name="connsiteX3447" fmla="*/ 8959408 w 12633145"/>
              <a:gd name="connsiteY3447" fmla="*/ 5264640 h 10285411"/>
              <a:gd name="connsiteX3448" fmla="*/ 8959408 w 12633145"/>
              <a:gd name="connsiteY3448" fmla="*/ 5248873 h 10285411"/>
              <a:gd name="connsiteX3449" fmla="*/ 8959408 w 12633145"/>
              <a:gd name="connsiteY3449" fmla="*/ 5233106 h 10285411"/>
              <a:gd name="connsiteX3450" fmla="*/ 9000404 w 12633145"/>
              <a:gd name="connsiteY3450" fmla="*/ 5182653 h 10285411"/>
              <a:gd name="connsiteX3451" fmla="*/ 8990943 w 12633145"/>
              <a:gd name="connsiteY3451" fmla="*/ 5185805 h 10285411"/>
              <a:gd name="connsiteX3452" fmla="*/ 8990943 w 12633145"/>
              <a:gd name="connsiteY3452" fmla="*/ 5201572 h 10285411"/>
              <a:gd name="connsiteX3453" fmla="*/ 9511257 w 12633145"/>
              <a:gd name="connsiteY3453" fmla="*/ 5170039 h 10285411"/>
              <a:gd name="connsiteX3454" fmla="*/ 9527025 w 12633145"/>
              <a:gd name="connsiteY3454" fmla="*/ 5170039 h 10285411"/>
              <a:gd name="connsiteX3455" fmla="*/ 9534909 w 12633145"/>
              <a:gd name="connsiteY3455" fmla="*/ 5185805 h 10285411"/>
              <a:gd name="connsiteX3456" fmla="*/ 9558560 w 12633145"/>
              <a:gd name="connsiteY3456" fmla="*/ 5185805 h 10285411"/>
              <a:gd name="connsiteX3457" fmla="*/ 9574326 w 12633145"/>
              <a:gd name="connsiteY3457" fmla="*/ 5185805 h 10285411"/>
              <a:gd name="connsiteX3458" fmla="*/ 9558560 w 12633145"/>
              <a:gd name="connsiteY3458" fmla="*/ 5201572 h 10285411"/>
              <a:gd name="connsiteX3459" fmla="*/ 9550675 w 12633145"/>
              <a:gd name="connsiteY3459" fmla="*/ 5217341 h 10285411"/>
              <a:gd name="connsiteX3460" fmla="*/ 9542791 w 12633145"/>
              <a:gd name="connsiteY3460" fmla="*/ 5209455 h 10285411"/>
              <a:gd name="connsiteX3461" fmla="*/ 9511257 w 12633145"/>
              <a:gd name="connsiteY3461" fmla="*/ 5201572 h 10285411"/>
              <a:gd name="connsiteX3462" fmla="*/ 9101313 w 12633145"/>
              <a:gd name="connsiteY3462" fmla="*/ 5170039 h 10285411"/>
              <a:gd name="connsiteX3463" fmla="*/ 9101313 w 12633145"/>
              <a:gd name="connsiteY3463" fmla="*/ 5185805 h 10285411"/>
              <a:gd name="connsiteX3464" fmla="*/ 9117079 w 12633145"/>
              <a:gd name="connsiteY3464" fmla="*/ 5185805 h 10285411"/>
              <a:gd name="connsiteX3465" fmla="*/ 9101313 w 12633145"/>
              <a:gd name="connsiteY3465" fmla="*/ 5170039 h 10285411"/>
              <a:gd name="connsiteX3466" fmla="*/ 9314169 w 12633145"/>
              <a:gd name="connsiteY3466" fmla="*/ 5154271 h 10285411"/>
              <a:gd name="connsiteX3467" fmla="*/ 9337820 w 12633145"/>
              <a:gd name="connsiteY3467" fmla="*/ 5154271 h 10285411"/>
              <a:gd name="connsiteX3468" fmla="*/ 9322053 w 12633145"/>
              <a:gd name="connsiteY3468" fmla="*/ 5170039 h 10285411"/>
              <a:gd name="connsiteX3469" fmla="*/ 9306285 w 12633145"/>
              <a:gd name="connsiteY3469" fmla="*/ 5170039 h 10285411"/>
              <a:gd name="connsiteX3470" fmla="*/ 9314169 w 12633145"/>
              <a:gd name="connsiteY3470" fmla="*/ 5154271 h 10285411"/>
              <a:gd name="connsiteX3471" fmla="*/ 8255801 w 12633145"/>
              <a:gd name="connsiteY3471" fmla="*/ 5151316 h 10285411"/>
              <a:gd name="connsiteX3472" fmla="*/ 8202588 w 12633145"/>
              <a:gd name="connsiteY3472" fmla="*/ 5201572 h 10285411"/>
              <a:gd name="connsiteX3473" fmla="*/ 8171054 w 12633145"/>
              <a:gd name="connsiteY3473" fmla="*/ 5201572 h 10285411"/>
              <a:gd name="connsiteX3474" fmla="*/ 8155285 w 12633145"/>
              <a:gd name="connsiteY3474" fmla="*/ 5217341 h 10285411"/>
              <a:gd name="connsiteX3475" fmla="*/ 8092218 w 12633145"/>
              <a:gd name="connsiteY3475" fmla="*/ 5296176 h 10285411"/>
              <a:gd name="connsiteX3476" fmla="*/ 8092218 w 12633145"/>
              <a:gd name="connsiteY3476" fmla="*/ 5311942 h 10285411"/>
              <a:gd name="connsiteX3477" fmla="*/ 8092218 w 12633145"/>
              <a:gd name="connsiteY3477" fmla="*/ 5327711 h 10285411"/>
              <a:gd name="connsiteX3478" fmla="*/ 8068568 w 12633145"/>
              <a:gd name="connsiteY3478" fmla="*/ 5327711 h 10285411"/>
              <a:gd name="connsiteX3479" fmla="*/ 8044917 w 12633145"/>
              <a:gd name="connsiteY3479" fmla="*/ 5327711 h 10285411"/>
              <a:gd name="connsiteX3480" fmla="*/ 8029149 w 12633145"/>
              <a:gd name="connsiteY3480" fmla="*/ 5343477 h 10285411"/>
              <a:gd name="connsiteX3481" fmla="*/ 8044917 w 12633145"/>
              <a:gd name="connsiteY3481" fmla="*/ 5311942 h 10285411"/>
              <a:gd name="connsiteX3482" fmla="*/ 8076450 w 12633145"/>
              <a:gd name="connsiteY3482" fmla="*/ 5264640 h 10285411"/>
              <a:gd name="connsiteX3483" fmla="*/ 8107985 w 12633145"/>
              <a:gd name="connsiteY3483" fmla="*/ 5233106 h 10285411"/>
              <a:gd name="connsiteX3484" fmla="*/ 8013383 w 12633145"/>
              <a:gd name="connsiteY3484" fmla="*/ 5233106 h 10285411"/>
              <a:gd name="connsiteX3485" fmla="*/ 7966082 w 12633145"/>
              <a:gd name="connsiteY3485" fmla="*/ 5248873 h 10285411"/>
              <a:gd name="connsiteX3486" fmla="*/ 7966082 w 12633145"/>
              <a:gd name="connsiteY3486" fmla="*/ 5280408 h 10285411"/>
              <a:gd name="connsiteX3487" fmla="*/ 7950314 w 12633145"/>
              <a:gd name="connsiteY3487" fmla="*/ 5280408 h 10285411"/>
              <a:gd name="connsiteX3488" fmla="*/ 7887246 w 12633145"/>
              <a:gd name="connsiteY3488" fmla="*/ 5311942 h 10285411"/>
              <a:gd name="connsiteX3489" fmla="*/ 7816293 w 12633145"/>
              <a:gd name="connsiteY3489" fmla="*/ 5390778 h 10285411"/>
              <a:gd name="connsiteX3490" fmla="*/ 7745342 w 12633145"/>
              <a:gd name="connsiteY3490" fmla="*/ 5485382 h 10285411"/>
              <a:gd name="connsiteX3491" fmla="*/ 7619205 w 12633145"/>
              <a:gd name="connsiteY3491" fmla="*/ 5627284 h 10285411"/>
              <a:gd name="connsiteX3492" fmla="*/ 7619205 w 12633145"/>
              <a:gd name="connsiteY3492" fmla="*/ 5643051 h 10285411"/>
              <a:gd name="connsiteX3493" fmla="*/ 7634972 w 12633145"/>
              <a:gd name="connsiteY3493" fmla="*/ 5643051 h 10285411"/>
              <a:gd name="connsiteX3494" fmla="*/ 7634972 w 12633145"/>
              <a:gd name="connsiteY3494" fmla="*/ 5658818 h 10285411"/>
              <a:gd name="connsiteX3495" fmla="*/ 7619205 w 12633145"/>
              <a:gd name="connsiteY3495" fmla="*/ 5666702 h 10285411"/>
              <a:gd name="connsiteX3496" fmla="*/ 7603437 w 12633145"/>
              <a:gd name="connsiteY3496" fmla="*/ 5682469 h 10285411"/>
              <a:gd name="connsiteX3497" fmla="*/ 7587671 w 12633145"/>
              <a:gd name="connsiteY3497" fmla="*/ 5706119 h 10285411"/>
              <a:gd name="connsiteX3498" fmla="*/ 7571902 w 12633145"/>
              <a:gd name="connsiteY3498" fmla="*/ 5690352 h 10285411"/>
              <a:gd name="connsiteX3499" fmla="*/ 7524602 w 12633145"/>
              <a:gd name="connsiteY3499" fmla="*/ 5643051 h 10285411"/>
              <a:gd name="connsiteX3500" fmla="*/ 7524602 w 12633145"/>
              <a:gd name="connsiteY3500" fmla="*/ 5674585 h 10285411"/>
              <a:gd name="connsiteX3501" fmla="*/ 7524602 w 12633145"/>
              <a:gd name="connsiteY3501" fmla="*/ 5690352 h 10285411"/>
              <a:gd name="connsiteX3502" fmla="*/ 7508835 w 12633145"/>
              <a:gd name="connsiteY3502" fmla="*/ 5714003 h 10285411"/>
              <a:gd name="connsiteX3503" fmla="*/ 7524602 w 12633145"/>
              <a:gd name="connsiteY3503" fmla="*/ 5729769 h 10285411"/>
              <a:gd name="connsiteX3504" fmla="*/ 7548252 w 12633145"/>
              <a:gd name="connsiteY3504" fmla="*/ 5753422 h 10285411"/>
              <a:gd name="connsiteX3505" fmla="*/ 7548252 w 12633145"/>
              <a:gd name="connsiteY3505" fmla="*/ 5792839 h 10285411"/>
              <a:gd name="connsiteX3506" fmla="*/ 7540370 w 12633145"/>
              <a:gd name="connsiteY3506" fmla="*/ 5816490 h 10285411"/>
              <a:gd name="connsiteX3507" fmla="*/ 7682273 w 12633145"/>
              <a:gd name="connsiteY3507" fmla="*/ 5690352 h 10285411"/>
              <a:gd name="connsiteX3508" fmla="*/ 7729576 w 12633145"/>
              <a:gd name="connsiteY3508" fmla="*/ 5611518 h 10285411"/>
              <a:gd name="connsiteX3509" fmla="*/ 7745342 w 12633145"/>
              <a:gd name="connsiteY3509" fmla="*/ 5579983 h 10285411"/>
              <a:gd name="connsiteX3510" fmla="*/ 7761108 w 12633145"/>
              <a:gd name="connsiteY3510" fmla="*/ 5564217 h 10285411"/>
              <a:gd name="connsiteX3511" fmla="*/ 7871478 w 12633145"/>
              <a:gd name="connsiteY3511" fmla="*/ 5501148 h 10285411"/>
              <a:gd name="connsiteX3512" fmla="*/ 7910897 w 12633145"/>
              <a:gd name="connsiteY3512" fmla="*/ 5485382 h 10285411"/>
              <a:gd name="connsiteX3513" fmla="*/ 7918779 w 12633145"/>
              <a:gd name="connsiteY3513" fmla="*/ 5493263 h 10285411"/>
              <a:gd name="connsiteX3514" fmla="*/ 7934547 w 12633145"/>
              <a:gd name="connsiteY3514" fmla="*/ 5516915 h 10285411"/>
              <a:gd name="connsiteX3515" fmla="*/ 7981848 w 12633145"/>
              <a:gd name="connsiteY3515" fmla="*/ 5469612 h 10285411"/>
              <a:gd name="connsiteX3516" fmla="*/ 7981848 w 12633145"/>
              <a:gd name="connsiteY3516" fmla="*/ 5485382 h 10285411"/>
              <a:gd name="connsiteX3517" fmla="*/ 7981848 w 12633145"/>
              <a:gd name="connsiteY3517" fmla="*/ 5516915 h 10285411"/>
              <a:gd name="connsiteX3518" fmla="*/ 8029149 w 12633145"/>
              <a:gd name="connsiteY3518" fmla="*/ 5485382 h 10285411"/>
              <a:gd name="connsiteX3519" fmla="*/ 8060684 w 12633145"/>
              <a:gd name="connsiteY3519" fmla="*/ 5438079 h 10285411"/>
              <a:gd name="connsiteX3520" fmla="*/ 8092218 w 12633145"/>
              <a:gd name="connsiteY3520" fmla="*/ 5398662 h 10285411"/>
              <a:gd name="connsiteX3521" fmla="*/ 8123753 w 12633145"/>
              <a:gd name="connsiteY3521" fmla="*/ 5359243 h 10285411"/>
              <a:gd name="connsiteX3522" fmla="*/ 8155285 w 12633145"/>
              <a:gd name="connsiteY3522" fmla="*/ 5327711 h 10285411"/>
              <a:gd name="connsiteX3523" fmla="*/ 8171054 w 12633145"/>
              <a:gd name="connsiteY3523" fmla="*/ 5296176 h 10285411"/>
              <a:gd name="connsiteX3524" fmla="*/ 8186820 w 12633145"/>
              <a:gd name="connsiteY3524" fmla="*/ 5296176 h 10285411"/>
              <a:gd name="connsiteX3525" fmla="*/ 8194704 w 12633145"/>
              <a:gd name="connsiteY3525" fmla="*/ 5280408 h 10285411"/>
              <a:gd name="connsiteX3526" fmla="*/ 8202588 w 12633145"/>
              <a:gd name="connsiteY3526" fmla="*/ 5248873 h 10285411"/>
              <a:gd name="connsiteX3527" fmla="*/ 8218355 w 12633145"/>
              <a:gd name="connsiteY3527" fmla="*/ 5233106 h 10285411"/>
              <a:gd name="connsiteX3528" fmla="*/ 8234123 w 12633145"/>
              <a:gd name="connsiteY3528" fmla="*/ 5201572 h 10285411"/>
              <a:gd name="connsiteX3529" fmla="*/ 8265655 w 12633145"/>
              <a:gd name="connsiteY3529" fmla="*/ 5154271 h 10285411"/>
              <a:gd name="connsiteX3530" fmla="*/ 8255801 w 12633145"/>
              <a:gd name="connsiteY3530" fmla="*/ 5151316 h 10285411"/>
              <a:gd name="connsiteX3531" fmla="*/ 9590092 w 12633145"/>
              <a:gd name="connsiteY3531" fmla="*/ 5138505 h 10285411"/>
              <a:gd name="connsiteX3532" fmla="*/ 9582210 w 12633145"/>
              <a:gd name="connsiteY3532" fmla="*/ 5154271 h 10285411"/>
              <a:gd name="connsiteX3533" fmla="*/ 9574326 w 12633145"/>
              <a:gd name="connsiteY3533" fmla="*/ 5146387 h 10285411"/>
              <a:gd name="connsiteX3534" fmla="*/ 9590092 w 12633145"/>
              <a:gd name="connsiteY3534" fmla="*/ 5138505 h 10285411"/>
              <a:gd name="connsiteX3535" fmla="*/ 8975177 w 12633145"/>
              <a:gd name="connsiteY3535" fmla="*/ 5106970 h 10285411"/>
              <a:gd name="connsiteX3536" fmla="*/ 8975177 w 12633145"/>
              <a:gd name="connsiteY3536" fmla="*/ 5122737 h 10285411"/>
              <a:gd name="connsiteX3537" fmla="*/ 8990943 w 12633145"/>
              <a:gd name="connsiteY3537" fmla="*/ 5122737 h 10285411"/>
              <a:gd name="connsiteX3538" fmla="*/ 8975177 w 12633145"/>
              <a:gd name="connsiteY3538" fmla="*/ 5106970 h 10285411"/>
              <a:gd name="connsiteX3539" fmla="*/ 9621627 w 12633145"/>
              <a:gd name="connsiteY3539" fmla="*/ 5075436 h 10285411"/>
              <a:gd name="connsiteX3540" fmla="*/ 9637395 w 12633145"/>
              <a:gd name="connsiteY3540" fmla="*/ 5083320 h 10285411"/>
              <a:gd name="connsiteX3541" fmla="*/ 9621627 w 12633145"/>
              <a:gd name="connsiteY3541" fmla="*/ 5106970 h 10285411"/>
              <a:gd name="connsiteX3542" fmla="*/ 9574326 w 12633145"/>
              <a:gd name="connsiteY3542" fmla="*/ 5122737 h 10285411"/>
              <a:gd name="connsiteX3543" fmla="*/ 9574326 w 12633145"/>
              <a:gd name="connsiteY3543" fmla="*/ 5106970 h 10285411"/>
              <a:gd name="connsiteX3544" fmla="*/ 9605861 w 12633145"/>
              <a:gd name="connsiteY3544" fmla="*/ 5091203 h 10285411"/>
              <a:gd name="connsiteX3545" fmla="*/ 9621627 w 12633145"/>
              <a:gd name="connsiteY3545" fmla="*/ 5075436 h 10285411"/>
              <a:gd name="connsiteX3546" fmla="*/ 9085545 w 12633145"/>
              <a:gd name="connsiteY3546" fmla="*/ 5075436 h 10285411"/>
              <a:gd name="connsiteX3547" fmla="*/ 9061894 w 12633145"/>
              <a:gd name="connsiteY3547" fmla="*/ 5091203 h 10285411"/>
              <a:gd name="connsiteX3548" fmla="*/ 9054012 w 12633145"/>
              <a:gd name="connsiteY3548" fmla="*/ 5106970 h 10285411"/>
              <a:gd name="connsiteX3549" fmla="*/ 9038244 w 12633145"/>
              <a:gd name="connsiteY3549" fmla="*/ 5091203 h 10285411"/>
              <a:gd name="connsiteX3550" fmla="*/ 9038244 w 12633145"/>
              <a:gd name="connsiteY3550" fmla="*/ 5106970 h 10285411"/>
              <a:gd name="connsiteX3551" fmla="*/ 9038244 w 12633145"/>
              <a:gd name="connsiteY3551" fmla="*/ 5130621 h 10285411"/>
              <a:gd name="connsiteX3552" fmla="*/ 9054012 w 12633145"/>
              <a:gd name="connsiteY3552" fmla="*/ 5122737 h 10285411"/>
              <a:gd name="connsiteX3553" fmla="*/ 9085545 w 12633145"/>
              <a:gd name="connsiteY3553" fmla="*/ 5091203 h 10285411"/>
              <a:gd name="connsiteX3554" fmla="*/ 9085545 w 12633145"/>
              <a:gd name="connsiteY3554" fmla="*/ 5075436 h 10285411"/>
              <a:gd name="connsiteX3555" fmla="*/ 9653161 w 12633145"/>
              <a:gd name="connsiteY3555" fmla="*/ 5028135 h 10285411"/>
              <a:gd name="connsiteX3556" fmla="*/ 9653161 w 12633145"/>
              <a:gd name="connsiteY3556" fmla="*/ 5059670 h 10285411"/>
              <a:gd name="connsiteX3557" fmla="*/ 9637395 w 12633145"/>
              <a:gd name="connsiteY3557" fmla="*/ 5059670 h 10285411"/>
              <a:gd name="connsiteX3558" fmla="*/ 9653161 w 12633145"/>
              <a:gd name="connsiteY3558" fmla="*/ 5028135 h 10285411"/>
              <a:gd name="connsiteX3559" fmla="*/ 9621627 w 12633145"/>
              <a:gd name="connsiteY3559" fmla="*/ 5028135 h 10285411"/>
              <a:gd name="connsiteX3560" fmla="*/ 9621627 w 12633145"/>
              <a:gd name="connsiteY3560" fmla="*/ 5043900 h 10285411"/>
              <a:gd name="connsiteX3561" fmla="*/ 9629511 w 12633145"/>
              <a:gd name="connsiteY3561" fmla="*/ 5059670 h 10285411"/>
              <a:gd name="connsiteX3562" fmla="*/ 9613745 w 12633145"/>
              <a:gd name="connsiteY3562" fmla="*/ 5051785 h 10285411"/>
              <a:gd name="connsiteX3563" fmla="*/ 9621627 w 12633145"/>
              <a:gd name="connsiteY3563" fmla="*/ 5028135 h 10285411"/>
              <a:gd name="connsiteX3564" fmla="*/ 9006709 w 12633145"/>
              <a:gd name="connsiteY3564" fmla="*/ 5012369 h 10285411"/>
              <a:gd name="connsiteX3565" fmla="*/ 9006709 w 12633145"/>
              <a:gd name="connsiteY3565" fmla="*/ 5028135 h 10285411"/>
              <a:gd name="connsiteX3566" fmla="*/ 8990943 w 12633145"/>
              <a:gd name="connsiteY3566" fmla="*/ 5028135 h 10285411"/>
              <a:gd name="connsiteX3567" fmla="*/ 8975177 w 12633145"/>
              <a:gd name="connsiteY3567" fmla="*/ 5043900 h 10285411"/>
              <a:gd name="connsiteX3568" fmla="*/ 8990943 w 12633145"/>
              <a:gd name="connsiteY3568" fmla="*/ 5059670 h 10285411"/>
              <a:gd name="connsiteX3569" fmla="*/ 8990943 w 12633145"/>
              <a:gd name="connsiteY3569" fmla="*/ 5075436 h 10285411"/>
              <a:gd name="connsiteX3570" fmla="*/ 9006709 w 12633145"/>
              <a:gd name="connsiteY3570" fmla="*/ 5091203 h 10285411"/>
              <a:gd name="connsiteX3571" fmla="*/ 9006709 w 12633145"/>
              <a:gd name="connsiteY3571" fmla="*/ 5075436 h 10285411"/>
              <a:gd name="connsiteX3572" fmla="*/ 9022478 w 12633145"/>
              <a:gd name="connsiteY3572" fmla="*/ 5043900 h 10285411"/>
              <a:gd name="connsiteX3573" fmla="*/ 9022478 w 12633145"/>
              <a:gd name="connsiteY3573" fmla="*/ 5012369 h 10285411"/>
              <a:gd name="connsiteX3574" fmla="*/ 9006709 w 12633145"/>
              <a:gd name="connsiteY3574" fmla="*/ 5012369 h 10285411"/>
              <a:gd name="connsiteX3575" fmla="*/ 9099343 w 12633145"/>
              <a:gd name="connsiteY3575" fmla="*/ 4984774 h 10285411"/>
              <a:gd name="connsiteX3576" fmla="*/ 9085545 w 12633145"/>
              <a:gd name="connsiteY3576" fmla="*/ 4988716 h 10285411"/>
              <a:gd name="connsiteX3577" fmla="*/ 9069778 w 12633145"/>
              <a:gd name="connsiteY3577" fmla="*/ 4996599 h 10285411"/>
              <a:gd name="connsiteX3578" fmla="*/ 9069778 w 12633145"/>
              <a:gd name="connsiteY3578" fmla="*/ 5028135 h 10285411"/>
              <a:gd name="connsiteX3579" fmla="*/ 9101313 w 12633145"/>
              <a:gd name="connsiteY3579" fmla="*/ 5043900 h 10285411"/>
              <a:gd name="connsiteX3580" fmla="*/ 9117079 w 12633145"/>
              <a:gd name="connsiteY3580" fmla="*/ 5028135 h 10285411"/>
              <a:gd name="connsiteX3581" fmla="*/ 9109197 w 12633145"/>
              <a:gd name="connsiteY3581" fmla="*/ 5012369 h 10285411"/>
              <a:gd name="connsiteX3582" fmla="*/ 9085545 w 12633145"/>
              <a:gd name="connsiteY3582" fmla="*/ 5012369 h 10285411"/>
              <a:gd name="connsiteX3583" fmla="*/ 9093429 w 12633145"/>
              <a:gd name="connsiteY3583" fmla="*/ 5004485 h 10285411"/>
              <a:gd name="connsiteX3584" fmla="*/ 9101313 w 12633145"/>
              <a:gd name="connsiteY3584" fmla="*/ 4996599 h 10285411"/>
              <a:gd name="connsiteX3585" fmla="*/ 9109197 w 12633145"/>
              <a:gd name="connsiteY3585" fmla="*/ 4988716 h 10285411"/>
              <a:gd name="connsiteX3586" fmla="*/ 9099343 w 12633145"/>
              <a:gd name="connsiteY3586" fmla="*/ 4984774 h 10285411"/>
              <a:gd name="connsiteX3587" fmla="*/ 9101313 w 12633145"/>
              <a:gd name="connsiteY3587" fmla="*/ 4965065 h 10285411"/>
              <a:gd name="connsiteX3588" fmla="*/ 9117079 w 12633145"/>
              <a:gd name="connsiteY3588" fmla="*/ 4980834 h 10285411"/>
              <a:gd name="connsiteX3589" fmla="*/ 9124964 w 12633145"/>
              <a:gd name="connsiteY3589" fmla="*/ 4988716 h 10285411"/>
              <a:gd name="connsiteX3590" fmla="*/ 9132848 w 12633145"/>
              <a:gd name="connsiteY3590" fmla="*/ 4965065 h 10285411"/>
              <a:gd name="connsiteX3591" fmla="*/ 8454861 w 12633145"/>
              <a:gd name="connsiteY3591" fmla="*/ 4965065 h 10285411"/>
              <a:gd name="connsiteX3592" fmla="*/ 8446979 w 12633145"/>
              <a:gd name="connsiteY3592" fmla="*/ 4972949 h 10285411"/>
              <a:gd name="connsiteX3593" fmla="*/ 8439095 w 12633145"/>
              <a:gd name="connsiteY3593" fmla="*/ 4980834 h 10285411"/>
              <a:gd name="connsiteX3594" fmla="*/ 8454861 w 12633145"/>
              <a:gd name="connsiteY3594" fmla="*/ 4980834 h 10285411"/>
              <a:gd name="connsiteX3595" fmla="*/ 8470629 w 12633145"/>
              <a:gd name="connsiteY3595" fmla="*/ 4965065 h 10285411"/>
              <a:gd name="connsiteX3596" fmla="*/ 9676812 w 12633145"/>
              <a:gd name="connsiteY3596" fmla="*/ 4955211 h 10285411"/>
              <a:gd name="connsiteX3597" fmla="*/ 9676812 w 12633145"/>
              <a:gd name="connsiteY3597" fmla="*/ 4965065 h 10285411"/>
              <a:gd name="connsiteX3598" fmla="*/ 9653161 w 12633145"/>
              <a:gd name="connsiteY3598" fmla="*/ 4980834 h 10285411"/>
              <a:gd name="connsiteX3599" fmla="*/ 9621627 w 12633145"/>
              <a:gd name="connsiteY3599" fmla="*/ 4996599 h 10285411"/>
              <a:gd name="connsiteX3600" fmla="*/ 9605861 w 12633145"/>
              <a:gd name="connsiteY3600" fmla="*/ 4980834 h 10285411"/>
              <a:gd name="connsiteX3601" fmla="*/ 9629511 w 12633145"/>
              <a:gd name="connsiteY3601" fmla="*/ 4965065 h 10285411"/>
              <a:gd name="connsiteX3602" fmla="*/ 9661046 w 12633145"/>
              <a:gd name="connsiteY3602" fmla="*/ 4957184 h 10285411"/>
              <a:gd name="connsiteX3603" fmla="*/ 9676812 w 12633145"/>
              <a:gd name="connsiteY3603" fmla="*/ 4955211 h 10285411"/>
              <a:gd name="connsiteX3604" fmla="*/ 9235334 w 12633145"/>
              <a:gd name="connsiteY3604" fmla="*/ 4933531 h 10285411"/>
              <a:gd name="connsiteX3605" fmla="*/ 9243218 w 12633145"/>
              <a:gd name="connsiteY3605" fmla="*/ 4949299 h 10285411"/>
              <a:gd name="connsiteX3606" fmla="*/ 9211683 w 12633145"/>
              <a:gd name="connsiteY3606" fmla="*/ 4965065 h 10285411"/>
              <a:gd name="connsiteX3607" fmla="*/ 9195915 w 12633145"/>
              <a:gd name="connsiteY3607" fmla="*/ 4980834 h 10285411"/>
              <a:gd name="connsiteX3608" fmla="*/ 9211683 w 12633145"/>
              <a:gd name="connsiteY3608" fmla="*/ 5028135 h 10285411"/>
              <a:gd name="connsiteX3609" fmla="*/ 9180149 w 12633145"/>
              <a:gd name="connsiteY3609" fmla="*/ 5059670 h 10285411"/>
              <a:gd name="connsiteX3610" fmla="*/ 9132848 w 12633145"/>
              <a:gd name="connsiteY3610" fmla="*/ 5091203 h 10285411"/>
              <a:gd name="connsiteX3611" fmla="*/ 9117079 w 12633145"/>
              <a:gd name="connsiteY3611" fmla="*/ 5099086 h 10285411"/>
              <a:gd name="connsiteX3612" fmla="*/ 9117079 w 12633145"/>
              <a:gd name="connsiteY3612" fmla="*/ 5106970 h 10285411"/>
              <a:gd name="connsiteX3613" fmla="*/ 9117079 w 12633145"/>
              <a:gd name="connsiteY3613" fmla="*/ 5114854 h 10285411"/>
              <a:gd name="connsiteX3614" fmla="*/ 9117079 w 12633145"/>
              <a:gd name="connsiteY3614" fmla="*/ 5138505 h 10285411"/>
              <a:gd name="connsiteX3615" fmla="*/ 9132848 w 12633145"/>
              <a:gd name="connsiteY3615" fmla="*/ 5138505 h 10285411"/>
              <a:gd name="connsiteX3616" fmla="*/ 9140730 w 12633145"/>
              <a:gd name="connsiteY3616" fmla="*/ 5114854 h 10285411"/>
              <a:gd name="connsiteX3617" fmla="*/ 9140730 w 12633145"/>
              <a:gd name="connsiteY3617" fmla="*/ 5106970 h 10285411"/>
              <a:gd name="connsiteX3618" fmla="*/ 9148614 w 12633145"/>
              <a:gd name="connsiteY3618" fmla="*/ 5122737 h 10285411"/>
              <a:gd name="connsiteX3619" fmla="*/ 9164380 w 12633145"/>
              <a:gd name="connsiteY3619" fmla="*/ 5106970 h 10285411"/>
              <a:gd name="connsiteX3620" fmla="*/ 9188033 w 12633145"/>
              <a:gd name="connsiteY3620" fmla="*/ 5083320 h 10285411"/>
              <a:gd name="connsiteX3621" fmla="*/ 9195915 w 12633145"/>
              <a:gd name="connsiteY3621" fmla="*/ 5075436 h 10285411"/>
              <a:gd name="connsiteX3622" fmla="*/ 9243218 w 12633145"/>
              <a:gd name="connsiteY3622" fmla="*/ 5012369 h 10285411"/>
              <a:gd name="connsiteX3623" fmla="*/ 9243218 w 12633145"/>
              <a:gd name="connsiteY3623" fmla="*/ 4996599 h 10285411"/>
              <a:gd name="connsiteX3624" fmla="*/ 9251100 w 12633145"/>
              <a:gd name="connsiteY3624" fmla="*/ 4988716 h 10285411"/>
              <a:gd name="connsiteX3625" fmla="*/ 9258984 w 12633145"/>
              <a:gd name="connsiteY3625" fmla="*/ 4972949 h 10285411"/>
              <a:gd name="connsiteX3626" fmla="*/ 9258984 w 12633145"/>
              <a:gd name="connsiteY3626" fmla="*/ 4949299 h 10285411"/>
              <a:gd name="connsiteX3627" fmla="*/ 9243218 w 12633145"/>
              <a:gd name="connsiteY3627" fmla="*/ 4933531 h 10285411"/>
              <a:gd name="connsiteX3628" fmla="*/ 9162410 w 12633145"/>
              <a:gd name="connsiteY3628" fmla="*/ 4909882 h 10285411"/>
              <a:gd name="connsiteX3629" fmla="*/ 9148614 w 12633145"/>
              <a:gd name="connsiteY3629" fmla="*/ 4917765 h 10285411"/>
              <a:gd name="connsiteX3630" fmla="*/ 9140730 w 12633145"/>
              <a:gd name="connsiteY3630" fmla="*/ 4917765 h 10285411"/>
              <a:gd name="connsiteX3631" fmla="*/ 9117079 w 12633145"/>
              <a:gd name="connsiteY3631" fmla="*/ 4917765 h 10285411"/>
              <a:gd name="connsiteX3632" fmla="*/ 9164380 w 12633145"/>
              <a:gd name="connsiteY3632" fmla="*/ 4933531 h 10285411"/>
              <a:gd name="connsiteX3633" fmla="*/ 9172264 w 12633145"/>
              <a:gd name="connsiteY3633" fmla="*/ 4917765 h 10285411"/>
              <a:gd name="connsiteX3634" fmla="*/ 9162410 w 12633145"/>
              <a:gd name="connsiteY3634" fmla="*/ 4909882 h 10285411"/>
              <a:gd name="connsiteX3635" fmla="*/ 9637395 w 12633145"/>
              <a:gd name="connsiteY3635" fmla="*/ 4892144 h 10285411"/>
              <a:gd name="connsiteX3636" fmla="*/ 9653161 w 12633145"/>
              <a:gd name="connsiteY3636" fmla="*/ 4894114 h 10285411"/>
              <a:gd name="connsiteX3637" fmla="*/ 9637395 w 12633145"/>
              <a:gd name="connsiteY3637" fmla="*/ 4933531 h 10285411"/>
              <a:gd name="connsiteX3638" fmla="*/ 9605861 w 12633145"/>
              <a:gd name="connsiteY3638" fmla="*/ 4965065 h 10285411"/>
              <a:gd name="connsiteX3639" fmla="*/ 9597976 w 12633145"/>
              <a:gd name="connsiteY3639" fmla="*/ 4988716 h 10285411"/>
              <a:gd name="connsiteX3640" fmla="*/ 9574326 w 12633145"/>
              <a:gd name="connsiteY3640" fmla="*/ 4996599 h 10285411"/>
              <a:gd name="connsiteX3641" fmla="*/ 9542791 w 12633145"/>
              <a:gd name="connsiteY3641" fmla="*/ 5051785 h 10285411"/>
              <a:gd name="connsiteX3642" fmla="*/ 9527025 w 12633145"/>
              <a:gd name="connsiteY3642" fmla="*/ 5075436 h 10285411"/>
              <a:gd name="connsiteX3643" fmla="*/ 9511257 w 12633145"/>
              <a:gd name="connsiteY3643" fmla="*/ 5106970 h 10285411"/>
              <a:gd name="connsiteX3644" fmla="*/ 9456074 w 12633145"/>
              <a:gd name="connsiteY3644" fmla="*/ 5162155 h 10285411"/>
              <a:gd name="connsiteX3645" fmla="*/ 9448190 w 12633145"/>
              <a:gd name="connsiteY3645" fmla="*/ 5185805 h 10285411"/>
              <a:gd name="connsiteX3646" fmla="*/ 9432421 w 12633145"/>
              <a:gd name="connsiteY3646" fmla="*/ 5217341 h 10285411"/>
              <a:gd name="connsiteX3647" fmla="*/ 9416655 w 12633145"/>
              <a:gd name="connsiteY3647" fmla="*/ 5248873 h 10285411"/>
              <a:gd name="connsiteX3648" fmla="*/ 9408771 w 12633145"/>
              <a:gd name="connsiteY3648" fmla="*/ 5248873 h 10285411"/>
              <a:gd name="connsiteX3649" fmla="*/ 9400889 w 12633145"/>
              <a:gd name="connsiteY3649" fmla="*/ 5248873 h 10285411"/>
              <a:gd name="connsiteX3650" fmla="*/ 9400889 w 12633145"/>
              <a:gd name="connsiteY3650" fmla="*/ 5280408 h 10285411"/>
              <a:gd name="connsiteX3651" fmla="*/ 9369354 w 12633145"/>
              <a:gd name="connsiteY3651" fmla="*/ 5280408 h 10285411"/>
              <a:gd name="connsiteX3652" fmla="*/ 9353586 w 12633145"/>
              <a:gd name="connsiteY3652" fmla="*/ 5296176 h 10285411"/>
              <a:gd name="connsiteX3653" fmla="*/ 9369354 w 12633145"/>
              <a:gd name="connsiteY3653" fmla="*/ 5264640 h 10285411"/>
              <a:gd name="connsiteX3654" fmla="*/ 9385120 w 12633145"/>
              <a:gd name="connsiteY3654" fmla="*/ 5248873 h 10285411"/>
              <a:gd name="connsiteX3655" fmla="*/ 9337820 w 12633145"/>
              <a:gd name="connsiteY3655" fmla="*/ 5264640 h 10285411"/>
              <a:gd name="connsiteX3656" fmla="*/ 9306285 w 12633145"/>
              <a:gd name="connsiteY3656" fmla="*/ 5264640 h 10285411"/>
              <a:gd name="connsiteX3657" fmla="*/ 9322053 w 12633145"/>
              <a:gd name="connsiteY3657" fmla="*/ 5248873 h 10285411"/>
              <a:gd name="connsiteX3658" fmla="*/ 9337820 w 12633145"/>
              <a:gd name="connsiteY3658" fmla="*/ 5233106 h 10285411"/>
              <a:gd name="connsiteX3659" fmla="*/ 9353586 w 12633145"/>
              <a:gd name="connsiteY3659" fmla="*/ 5225222 h 10285411"/>
              <a:gd name="connsiteX3660" fmla="*/ 9353586 w 12633145"/>
              <a:gd name="connsiteY3660" fmla="*/ 5201572 h 10285411"/>
              <a:gd name="connsiteX3661" fmla="*/ 9353586 w 12633145"/>
              <a:gd name="connsiteY3661" fmla="*/ 5185805 h 10285411"/>
              <a:gd name="connsiteX3662" fmla="*/ 9361470 w 12633145"/>
              <a:gd name="connsiteY3662" fmla="*/ 5209455 h 10285411"/>
              <a:gd name="connsiteX3663" fmla="*/ 9385120 w 12633145"/>
              <a:gd name="connsiteY3663" fmla="*/ 5217341 h 10285411"/>
              <a:gd name="connsiteX3664" fmla="*/ 9400889 w 12633145"/>
              <a:gd name="connsiteY3664" fmla="*/ 5233106 h 10285411"/>
              <a:gd name="connsiteX3665" fmla="*/ 9416655 w 12633145"/>
              <a:gd name="connsiteY3665" fmla="*/ 5217341 h 10285411"/>
              <a:gd name="connsiteX3666" fmla="*/ 9463956 w 12633145"/>
              <a:gd name="connsiteY3666" fmla="*/ 5122737 h 10285411"/>
              <a:gd name="connsiteX3667" fmla="*/ 9479724 w 12633145"/>
              <a:gd name="connsiteY3667" fmla="*/ 5106970 h 10285411"/>
              <a:gd name="connsiteX3668" fmla="*/ 9479724 w 12633145"/>
              <a:gd name="connsiteY3668" fmla="*/ 5091203 h 10285411"/>
              <a:gd name="connsiteX3669" fmla="*/ 9495490 w 12633145"/>
              <a:gd name="connsiteY3669" fmla="*/ 5043900 h 10285411"/>
              <a:gd name="connsiteX3670" fmla="*/ 9487606 w 12633145"/>
              <a:gd name="connsiteY3670" fmla="*/ 5028135 h 10285411"/>
              <a:gd name="connsiteX3671" fmla="*/ 9463956 w 12633145"/>
              <a:gd name="connsiteY3671" fmla="*/ 5051785 h 10285411"/>
              <a:gd name="connsiteX3672" fmla="*/ 9448190 w 12633145"/>
              <a:gd name="connsiteY3672" fmla="*/ 5075436 h 10285411"/>
              <a:gd name="connsiteX3673" fmla="*/ 9448190 w 12633145"/>
              <a:gd name="connsiteY3673" fmla="*/ 5091203 h 10285411"/>
              <a:gd name="connsiteX3674" fmla="*/ 9432421 w 12633145"/>
              <a:gd name="connsiteY3674" fmla="*/ 5091203 h 10285411"/>
              <a:gd name="connsiteX3675" fmla="*/ 9432421 w 12633145"/>
              <a:gd name="connsiteY3675" fmla="*/ 5106970 h 10285411"/>
              <a:gd name="connsiteX3676" fmla="*/ 9432421 w 12633145"/>
              <a:gd name="connsiteY3676" fmla="*/ 5122737 h 10285411"/>
              <a:gd name="connsiteX3677" fmla="*/ 9416655 w 12633145"/>
              <a:gd name="connsiteY3677" fmla="*/ 5154271 h 10285411"/>
              <a:gd name="connsiteX3678" fmla="*/ 9416655 w 12633145"/>
              <a:gd name="connsiteY3678" fmla="*/ 5075436 h 10285411"/>
              <a:gd name="connsiteX3679" fmla="*/ 9424539 w 12633145"/>
              <a:gd name="connsiteY3679" fmla="*/ 5036019 h 10285411"/>
              <a:gd name="connsiteX3680" fmla="*/ 9432421 w 12633145"/>
              <a:gd name="connsiteY3680" fmla="*/ 5012369 h 10285411"/>
              <a:gd name="connsiteX3681" fmla="*/ 9456074 w 12633145"/>
              <a:gd name="connsiteY3681" fmla="*/ 4988716 h 10285411"/>
              <a:gd name="connsiteX3682" fmla="*/ 9463956 w 12633145"/>
              <a:gd name="connsiteY3682" fmla="*/ 4980834 h 10285411"/>
              <a:gd name="connsiteX3683" fmla="*/ 9495490 w 12633145"/>
              <a:gd name="connsiteY3683" fmla="*/ 4949299 h 10285411"/>
              <a:gd name="connsiteX3684" fmla="*/ 9511257 w 12633145"/>
              <a:gd name="connsiteY3684" fmla="*/ 4933531 h 10285411"/>
              <a:gd name="connsiteX3685" fmla="*/ 9527025 w 12633145"/>
              <a:gd name="connsiteY3685" fmla="*/ 4933531 h 10285411"/>
              <a:gd name="connsiteX3686" fmla="*/ 9542791 w 12633145"/>
              <a:gd name="connsiteY3686" fmla="*/ 4949299 h 10285411"/>
              <a:gd name="connsiteX3687" fmla="*/ 9558560 w 12633145"/>
              <a:gd name="connsiteY3687" fmla="*/ 4949299 h 10285411"/>
              <a:gd name="connsiteX3688" fmla="*/ 9574326 w 12633145"/>
              <a:gd name="connsiteY3688" fmla="*/ 4933531 h 10285411"/>
              <a:gd name="connsiteX3689" fmla="*/ 9605861 w 12633145"/>
              <a:gd name="connsiteY3689" fmla="*/ 4925648 h 10285411"/>
              <a:gd name="connsiteX3690" fmla="*/ 9621627 w 12633145"/>
              <a:gd name="connsiteY3690" fmla="*/ 4901998 h 10285411"/>
              <a:gd name="connsiteX3691" fmla="*/ 9637395 w 12633145"/>
              <a:gd name="connsiteY3691" fmla="*/ 4892144 h 10285411"/>
              <a:gd name="connsiteX3692" fmla="*/ 9274750 w 12633145"/>
              <a:gd name="connsiteY3692" fmla="*/ 4886230 h 10285411"/>
              <a:gd name="connsiteX3693" fmla="*/ 9290519 w 12633145"/>
              <a:gd name="connsiteY3693" fmla="*/ 4901998 h 10285411"/>
              <a:gd name="connsiteX3694" fmla="*/ 9290519 w 12633145"/>
              <a:gd name="connsiteY3694" fmla="*/ 4886230 h 10285411"/>
              <a:gd name="connsiteX3695" fmla="*/ 9117079 w 12633145"/>
              <a:gd name="connsiteY3695" fmla="*/ 4870464 h 10285411"/>
              <a:gd name="connsiteX3696" fmla="*/ 9117079 w 12633145"/>
              <a:gd name="connsiteY3696" fmla="*/ 4886230 h 10285411"/>
              <a:gd name="connsiteX3697" fmla="*/ 9132848 w 12633145"/>
              <a:gd name="connsiteY3697" fmla="*/ 4901998 h 10285411"/>
              <a:gd name="connsiteX3698" fmla="*/ 9132848 w 12633145"/>
              <a:gd name="connsiteY3698" fmla="*/ 4886230 h 10285411"/>
              <a:gd name="connsiteX3699" fmla="*/ 9668928 w 12633145"/>
              <a:gd name="connsiteY3699" fmla="*/ 4838929 h 10285411"/>
              <a:gd name="connsiteX3700" fmla="*/ 9668928 w 12633145"/>
              <a:gd name="connsiteY3700" fmla="*/ 4854696 h 10285411"/>
              <a:gd name="connsiteX3701" fmla="*/ 9668928 w 12633145"/>
              <a:gd name="connsiteY3701" fmla="*/ 4870464 h 10285411"/>
              <a:gd name="connsiteX3702" fmla="*/ 9668928 w 12633145"/>
              <a:gd name="connsiteY3702" fmla="*/ 4886230 h 10285411"/>
              <a:gd name="connsiteX3703" fmla="*/ 9653161 w 12633145"/>
              <a:gd name="connsiteY3703" fmla="*/ 4870464 h 10285411"/>
              <a:gd name="connsiteX3704" fmla="*/ 9668928 w 12633145"/>
              <a:gd name="connsiteY3704" fmla="*/ 4838929 h 10285411"/>
              <a:gd name="connsiteX3705" fmla="*/ 9180149 w 12633145"/>
              <a:gd name="connsiteY3705" fmla="*/ 4838929 h 10285411"/>
              <a:gd name="connsiteX3706" fmla="*/ 9164380 w 12633145"/>
              <a:gd name="connsiteY3706" fmla="*/ 4854696 h 10285411"/>
              <a:gd name="connsiteX3707" fmla="*/ 9148614 w 12633145"/>
              <a:gd name="connsiteY3707" fmla="*/ 4870464 h 10285411"/>
              <a:gd name="connsiteX3708" fmla="*/ 9148614 w 12633145"/>
              <a:gd name="connsiteY3708" fmla="*/ 4886230 h 10285411"/>
              <a:gd name="connsiteX3709" fmla="*/ 9164380 w 12633145"/>
              <a:gd name="connsiteY3709" fmla="*/ 4870464 h 10285411"/>
              <a:gd name="connsiteX3710" fmla="*/ 9180149 w 12633145"/>
              <a:gd name="connsiteY3710" fmla="*/ 4854696 h 10285411"/>
              <a:gd name="connsiteX3711" fmla="*/ 9180149 w 12633145"/>
              <a:gd name="connsiteY3711" fmla="*/ 4838929 h 10285411"/>
              <a:gd name="connsiteX3712" fmla="*/ 8423326 w 12633145"/>
              <a:gd name="connsiteY3712" fmla="*/ 4823163 h 10285411"/>
              <a:gd name="connsiteX3713" fmla="*/ 8407560 w 12633145"/>
              <a:gd name="connsiteY3713" fmla="*/ 4886230 h 10285411"/>
              <a:gd name="connsiteX3714" fmla="*/ 8391794 w 12633145"/>
              <a:gd name="connsiteY3714" fmla="*/ 4870464 h 10285411"/>
              <a:gd name="connsiteX3715" fmla="*/ 8533696 w 12633145"/>
              <a:gd name="connsiteY3715" fmla="*/ 4807395 h 10285411"/>
              <a:gd name="connsiteX3716" fmla="*/ 8517930 w 12633145"/>
              <a:gd name="connsiteY3716" fmla="*/ 4831045 h 10285411"/>
              <a:gd name="connsiteX3717" fmla="*/ 8508468 w 12633145"/>
              <a:gd name="connsiteY3717" fmla="*/ 4848390 h 10285411"/>
              <a:gd name="connsiteX3718" fmla="*/ 8513987 w 12633145"/>
              <a:gd name="connsiteY3718" fmla="*/ 4842869 h 10285411"/>
              <a:gd name="connsiteX3719" fmla="*/ 8517930 w 12633145"/>
              <a:gd name="connsiteY3719" fmla="*/ 4838929 h 10285411"/>
              <a:gd name="connsiteX3720" fmla="*/ 8533696 w 12633145"/>
              <a:gd name="connsiteY3720" fmla="*/ 4823163 h 10285411"/>
              <a:gd name="connsiteX3721" fmla="*/ 9731997 w 12633145"/>
              <a:gd name="connsiteY3721" fmla="*/ 4791629 h 10285411"/>
              <a:gd name="connsiteX3722" fmla="*/ 9747765 w 12633145"/>
              <a:gd name="connsiteY3722" fmla="*/ 4791629 h 10285411"/>
              <a:gd name="connsiteX3723" fmla="*/ 9747765 w 12633145"/>
              <a:gd name="connsiteY3723" fmla="*/ 4823163 h 10285411"/>
              <a:gd name="connsiteX3724" fmla="*/ 9731997 w 12633145"/>
              <a:gd name="connsiteY3724" fmla="*/ 4823163 h 10285411"/>
              <a:gd name="connsiteX3725" fmla="*/ 9731997 w 12633145"/>
              <a:gd name="connsiteY3725" fmla="*/ 4807395 h 10285411"/>
              <a:gd name="connsiteX3726" fmla="*/ 9605861 w 12633145"/>
              <a:gd name="connsiteY3726" fmla="*/ 4760093 h 10285411"/>
              <a:gd name="connsiteX3727" fmla="*/ 9605861 w 12633145"/>
              <a:gd name="connsiteY3727" fmla="*/ 4775859 h 10285411"/>
              <a:gd name="connsiteX3728" fmla="*/ 9590092 w 12633145"/>
              <a:gd name="connsiteY3728" fmla="*/ 4791629 h 10285411"/>
              <a:gd name="connsiteX3729" fmla="*/ 9574326 w 12633145"/>
              <a:gd name="connsiteY3729" fmla="*/ 4823163 h 10285411"/>
              <a:gd name="connsiteX3730" fmla="*/ 9558560 w 12633145"/>
              <a:gd name="connsiteY3730" fmla="*/ 4823163 h 10285411"/>
              <a:gd name="connsiteX3731" fmla="*/ 9558560 w 12633145"/>
              <a:gd name="connsiteY3731" fmla="*/ 4799513 h 10285411"/>
              <a:gd name="connsiteX3732" fmla="*/ 9574326 w 12633145"/>
              <a:gd name="connsiteY3732" fmla="*/ 4791629 h 10285411"/>
              <a:gd name="connsiteX3733" fmla="*/ 9605861 w 12633145"/>
              <a:gd name="connsiteY3733" fmla="*/ 4760093 h 10285411"/>
              <a:gd name="connsiteX3734" fmla="*/ 9810832 w 12633145"/>
              <a:gd name="connsiteY3734" fmla="*/ 4712792 h 10285411"/>
              <a:gd name="connsiteX3735" fmla="*/ 9826601 w 12633145"/>
              <a:gd name="connsiteY3735" fmla="*/ 4712792 h 10285411"/>
              <a:gd name="connsiteX3736" fmla="*/ 9826601 w 12633145"/>
              <a:gd name="connsiteY3736" fmla="*/ 4728559 h 10285411"/>
              <a:gd name="connsiteX3737" fmla="*/ 9795066 w 12633145"/>
              <a:gd name="connsiteY3737" fmla="*/ 4760093 h 10285411"/>
              <a:gd name="connsiteX3738" fmla="*/ 9787182 w 12633145"/>
              <a:gd name="connsiteY3738" fmla="*/ 4767978 h 10285411"/>
              <a:gd name="connsiteX3739" fmla="*/ 9779298 w 12633145"/>
              <a:gd name="connsiteY3739" fmla="*/ 4775859 h 10285411"/>
              <a:gd name="connsiteX3740" fmla="*/ 9779298 w 12633145"/>
              <a:gd name="connsiteY3740" fmla="*/ 4760093 h 10285411"/>
              <a:gd name="connsiteX3741" fmla="*/ 9787182 w 12633145"/>
              <a:gd name="connsiteY3741" fmla="*/ 4752209 h 10285411"/>
              <a:gd name="connsiteX3742" fmla="*/ 9795066 w 12633145"/>
              <a:gd name="connsiteY3742" fmla="*/ 4728559 h 10285411"/>
              <a:gd name="connsiteX3743" fmla="*/ 9779298 w 12633145"/>
              <a:gd name="connsiteY3743" fmla="*/ 4712792 h 10285411"/>
              <a:gd name="connsiteX3744" fmla="*/ 9763531 w 12633145"/>
              <a:gd name="connsiteY3744" fmla="*/ 4736444 h 10285411"/>
              <a:gd name="connsiteX3745" fmla="*/ 9763531 w 12633145"/>
              <a:gd name="connsiteY3745" fmla="*/ 4728559 h 10285411"/>
              <a:gd name="connsiteX3746" fmla="*/ 9779298 w 12633145"/>
              <a:gd name="connsiteY3746" fmla="*/ 4712792 h 10285411"/>
              <a:gd name="connsiteX3747" fmla="*/ 9795066 w 12633145"/>
              <a:gd name="connsiteY3747" fmla="*/ 4697025 h 10285411"/>
              <a:gd name="connsiteX3748" fmla="*/ 9795066 w 12633145"/>
              <a:gd name="connsiteY3748" fmla="*/ 4712792 h 10285411"/>
              <a:gd name="connsiteX3749" fmla="*/ 9779298 w 12633145"/>
              <a:gd name="connsiteY3749" fmla="*/ 4712792 h 10285411"/>
              <a:gd name="connsiteX3750" fmla="*/ 9795066 w 12633145"/>
              <a:gd name="connsiteY3750" fmla="*/ 4697025 h 10285411"/>
              <a:gd name="connsiteX3751" fmla="*/ 8588882 w 12633145"/>
              <a:gd name="connsiteY3751" fmla="*/ 4681258 h 10285411"/>
              <a:gd name="connsiteX3752" fmla="*/ 8580997 w 12633145"/>
              <a:gd name="connsiteY3752" fmla="*/ 4697025 h 10285411"/>
              <a:gd name="connsiteX3753" fmla="*/ 8549465 w 12633145"/>
              <a:gd name="connsiteY3753" fmla="*/ 4744328 h 10285411"/>
              <a:gd name="connsiteX3754" fmla="*/ 8565231 w 12633145"/>
              <a:gd name="connsiteY3754" fmla="*/ 4760093 h 10285411"/>
              <a:gd name="connsiteX3755" fmla="*/ 8596766 w 12633145"/>
              <a:gd name="connsiteY3755" fmla="*/ 4697025 h 10285411"/>
              <a:gd name="connsiteX3756" fmla="*/ 8588882 w 12633145"/>
              <a:gd name="connsiteY3756" fmla="*/ 4681258 h 10285411"/>
              <a:gd name="connsiteX3757" fmla="*/ 8454861 w 12633145"/>
              <a:gd name="connsiteY3757" fmla="*/ 4681258 h 10285411"/>
              <a:gd name="connsiteX3758" fmla="*/ 8454861 w 12633145"/>
              <a:gd name="connsiteY3758" fmla="*/ 4697025 h 10285411"/>
              <a:gd name="connsiteX3759" fmla="*/ 8454861 w 12633145"/>
              <a:gd name="connsiteY3759" fmla="*/ 4712792 h 10285411"/>
              <a:gd name="connsiteX3760" fmla="*/ 8439095 w 12633145"/>
              <a:gd name="connsiteY3760" fmla="*/ 4712792 h 10285411"/>
              <a:gd name="connsiteX3761" fmla="*/ 8439095 w 12633145"/>
              <a:gd name="connsiteY3761" fmla="*/ 4697025 h 10285411"/>
              <a:gd name="connsiteX3762" fmla="*/ 9840396 w 12633145"/>
              <a:gd name="connsiteY3762" fmla="*/ 4660564 h 10285411"/>
              <a:gd name="connsiteX3763" fmla="*/ 9858133 w 12633145"/>
              <a:gd name="connsiteY3763" fmla="*/ 4681258 h 10285411"/>
              <a:gd name="connsiteX3764" fmla="*/ 9842367 w 12633145"/>
              <a:gd name="connsiteY3764" fmla="*/ 4697025 h 10285411"/>
              <a:gd name="connsiteX3765" fmla="*/ 9810832 w 12633145"/>
              <a:gd name="connsiteY3765" fmla="*/ 4697025 h 10285411"/>
              <a:gd name="connsiteX3766" fmla="*/ 9818716 w 12633145"/>
              <a:gd name="connsiteY3766" fmla="*/ 4681258 h 10285411"/>
              <a:gd name="connsiteX3767" fmla="*/ 9826601 w 12633145"/>
              <a:gd name="connsiteY3767" fmla="*/ 4665491 h 10285411"/>
              <a:gd name="connsiteX3768" fmla="*/ 9840396 w 12633145"/>
              <a:gd name="connsiteY3768" fmla="*/ 4660564 h 10285411"/>
              <a:gd name="connsiteX3769" fmla="*/ 9676812 w 12633145"/>
              <a:gd name="connsiteY3769" fmla="*/ 4618189 h 10285411"/>
              <a:gd name="connsiteX3770" fmla="*/ 9700462 w 12633145"/>
              <a:gd name="connsiteY3770" fmla="*/ 4618189 h 10285411"/>
              <a:gd name="connsiteX3771" fmla="*/ 9700462 w 12633145"/>
              <a:gd name="connsiteY3771" fmla="*/ 4633958 h 10285411"/>
              <a:gd name="connsiteX3772" fmla="*/ 9684696 w 12633145"/>
              <a:gd name="connsiteY3772" fmla="*/ 4665491 h 10285411"/>
              <a:gd name="connsiteX3773" fmla="*/ 9684696 w 12633145"/>
              <a:gd name="connsiteY3773" fmla="*/ 4697025 h 10285411"/>
              <a:gd name="connsiteX3774" fmla="*/ 9684696 w 12633145"/>
              <a:gd name="connsiteY3774" fmla="*/ 4712792 h 10285411"/>
              <a:gd name="connsiteX3775" fmla="*/ 9684696 w 12633145"/>
              <a:gd name="connsiteY3775" fmla="*/ 4728559 h 10285411"/>
              <a:gd name="connsiteX3776" fmla="*/ 9708346 w 12633145"/>
              <a:gd name="connsiteY3776" fmla="*/ 4736444 h 10285411"/>
              <a:gd name="connsiteX3777" fmla="*/ 9716231 w 12633145"/>
              <a:gd name="connsiteY3777" fmla="*/ 4712792 h 10285411"/>
              <a:gd name="connsiteX3778" fmla="*/ 9763531 w 12633145"/>
              <a:gd name="connsiteY3778" fmla="*/ 4681258 h 10285411"/>
              <a:gd name="connsiteX3779" fmla="*/ 9747765 w 12633145"/>
              <a:gd name="connsiteY3779" fmla="*/ 4681258 h 10285411"/>
              <a:gd name="connsiteX3780" fmla="*/ 9747765 w 12633145"/>
              <a:gd name="connsiteY3780" fmla="*/ 4697025 h 10285411"/>
              <a:gd name="connsiteX3781" fmla="*/ 9731997 w 12633145"/>
              <a:gd name="connsiteY3781" fmla="*/ 4728559 h 10285411"/>
              <a:gd name="connsiteX3782" fmla="*/ 9708346 w 12633145"/>
              <a:gd name="connsiteY3782" fmla="*/ 4752209 h 10285411"/>
              <a:gd name="connsiteX3783" fmla="*/ 9684696 w 12633145"/>
              <a:gd name="connsiteY3783" fmla="*/ 4760093 h 10285411"/>
              <a:gd name="connsiteX3784" fmla="*/ 9653161 w 12633145"/>
              <a:gd name="connsiteY3784" fmla="*/ 4791629 h 10285411"/>
              <a:gd name="connsiteX3785" fmla="*/ 9668928 w 12633145"/>
              <a:gd name="connsiteY3785" fmla="*/ 4791629 h 10285411"/>
              <a:gd name="connsiteX3786" fmla="*/ 9668928 w 12633145"/>
              <a:gd name="connsiteY3786" fmla="*/ 4807395 h 10285411"/>
              <a:gd name="connsiteX3787" fmla="*/ 9653161 w 12633145"/>
              <a:gd name="connsiteY3787" fmla="*/ 4823163 h 10285411"/>
              <a:gd name="connsiteX3788" fmla="*/ 9637395 w 12633145"/>
              <a:gd name="connsiteY3788" fmla="*/ 4807395 h 10285411"/>
              <a:gd name="connsiteX3789" fmla="*/ 9637395 w 12633145"/>
              <a:gd name="connsiteY3789" fmla="*/ 4823163 h 10285411"/>
              <a:gd name="connsiteX3790" fmla="*/ 9621627 w 12633145"/>
              <a:gd name="connsiteY3790" fmla="*/ 4838929 h 10285411"/>
              <a:gd name="connsiteX3791" fmla="*/ 9605861 w 12633145"/>
              <a:gd name="connsiteY3791" fmla="*/ 4854696 h 10285411"/>
              <a:gd name="connsiteX3792" fmla="*/ 9590092 w 12633145"/>
              <a:gd name="connsiteY3792" fmla="*/ 4854696 h 10285411"/>
              <a:gd name="connsiteX3793" fmla="*/ 9605861 w 12633145"/>
              <a:gd name="connsiteY3793" fmla="*/ 4807395 h 10285411"/>
              <a:gd name="connsiteX3794" fmla="*/ 9621627 w 12633145"/>
              <a:gd name="connsiteY3794" fmla="*/ 4744328 h 10285411"/>
              <a:gd name="connsiteX3795" fmla="*/ 9621627 w 12633145"/>
              <a:gd name="connsiteY3795" fmla="*/ 4728559 h 10285411"/>
              <a:gd name="connsiteX3796" fmla="*/ 9637395 w 12633145"/>
              <a:gd name="connsiteY3796" fmla="*/ 4728559 h 10285411"/>
              <a:gd name="connsiteX3797" fmla="*/ 9637395 w 12633145"/>
              <a:gd name="connsiteY3797" fmla="*/ 4712792 h 10285411"/>
              <a:gd name="connsiteX3798" fmla="*/ 9637395 w 12633145"/>
              <a:gd name="connsiteY3798" fmla="*/ 4697025 h 10285411"/>
              <a:gd name="connsiteX3799" fmla="*/ 9637395 w 12633145"/>
              <a:gd name="connsiteY3799" fmla="*/ 4681258 h 10285411"/>
              <a:gd name="connsiteX3800" fmla="*/ 9645277 w 12633145"/>
              <a:gd name="connsiteY3800" fmla="*/ 4681258 h 10285411"/>
              <a:gd name="connsiteX3801" fmla="*/ 9653161 w 12633145"/>
              <a:gd name="connsiteY3801" fmla="*/ 4665491 h 10285411"/>
              <a:gd name="connsiteX3802" fmla="*/ 9637395 w 12633145"/>
              <a:gd name="connsiteY3802" fmla="*/ 4665491 h 10285411"/>
              <a:gd name="connsiteX3803" fmla="*/ 9621627 w 12633145"/>
              <a:gd name="connsiteY3803" fmla="*/ 4649724 h 10285411"/>
              <a:gd name="connsiteX3804" fmla="*/ 9637395 w 12633145"/>
              <a:gd name="connsiteY3804" fmla="*/ 4649724 h 10285411"/>
              <a:gd name="connsiteX3805" fmla="*/ 9653161 w 12633145"/>
              <a:gd name="connsiteY3805" fmla="*/ 4633958 h 10285411"/>
              <a:gd name="connsiteX3806" fmla="*/ 9676812 w 12633145"/>
              <a:gd name="connsiteY3806" fmla="*/ 4618189 h 10285411"/>
              <a:gd name="connsiteX3807" fmla="*/ 8659833 w 12633145"/>
              <a:gd name="connsiteY3807" fmla="*/ 4618189 h 10285411"/>
              <a:gd name="connsiteX3808" fmla="*/ 8644067 w 12633145"/>
              <a:gd name="connsiteY3808" fmla="*/ 4633958 h 10285411"/>
              <a:gd name="connsiteX3809" fmla="*/ 8659833 w 12633145"/>
              <a:gd name="connsiteY3809" fmla="*/ 4633958 h 10285411"/>
              <a:gd name="connsiteX3810" fmla="*/ 8675601 w 12633145"/>
              <a:gd name="connsiteY3810" fmla="*/ 4633958 h 10285411"/>
              <a:gd name="connsiteX3811" fmla="*/ 8281424 w 12633145"/>
              <a:gd name="connsiteY3811" fmla="*/ 4602423 h 10285411"/>
              <a:gd name="connsiteX3812" fmla="*/ 8265655 w 12633145"/>
              <a:gd name="connsiteY3812" fmla="*/ 4633958 h 10285411"/>
              <a:gd name="connsiteX3813" fmla="*/ 8249889 w 12633145"/>
              <a:gd name="connsiteY3813" fmla="*/ 4649724 h 10285411"/>
              <a:gd name="connsiteX3814" fmla="*/ 8265655 w 12633145"/>
              <a:gd name="connsiteY3814" fmla="*/ 4618189 h 10285411"/>
              <a:gd name="connsiteX3815" fmla="*/ 8171054 w 12633145"/>
              <a:gd name="connsiteY3815" fmla="*/ 4602423 h 10285411"/>
              <a:gd name="connsiteX3816" fmla="*/ 8123753 w 12633145"/>
              <a:gd name="connsiteY3816" fmla="*/ 4633958 h 10285411"/>
              <a:gd name="connsiteX3817" fmla="*/ 8155285 w 12633145"/>
              <a:gd name="connsiteY3817" fmla="*/ 4633958 h 10285411"/>
              <a:gd name="connsiteX3818" fmla="*/ 8163170 w 12633145"/>
              <a:gd name="connsiteY3818" fmla="*/ 4610307 h 10285411"/>
              <a:gd name="connsiteX3819" fmla="*/ 8171054 w 12633145"/>
              <a:gd name="connsiteY3819" fmla="*/ 4602423 h 10285411"/>
              <a:gd name="connsiteX3820" fmla="*/ 8691367 w 12633145"/>
              <a:gd name="connsiteY3820" fmla="*/ 4555122 h 10285411"/>
              <a:gd name="connsiteX3821" fmla="*/ 8691367 w 12633145"/>
              <a:gd name="connsiteY3821" fmla="*/ 4570887 h 10285411"/>
              <a:gd name="connsiteX3822" fmla="*/ 8707136 w 12633145"/>
              <a:gd name="connsiteY3822" fmla="*/ 4555122 h 10285411"/>
              <a:gd name="connsiteX3823" fmla="*/ 9936969 w 12633145"/>
              <a:gd name="connsiteY3823" fmla="*/ 4476287 h 10285411"/>
              <a:gd name="connsiteX3824" fmla="*/ 9935983 w 12633145"/>
              <a:gd name="connsiteY3824" fmla="*/ 4482198 h 10285411"/>
              <a:gd name="connsiteX3825" fmla="*/ 9935392 w 12633145"/>
              <a:gd name="connsiteY3825" fmla="*/ 4482591 h 10285411"/>
              <a:gd name="connsiteX3826" fmla="*/ 9905436 w 12633145"/>
              <a:gd name="connsiteY3826" fmla="*/ 4476287 h 10285411"/>
              <a:gd name="connsiteX3827" fmla="*/ 9921202 w 12633145"/>
              <a:gd name="connsiteY3827" fmla="*/ 4476287 h 10285411"/>
              <a:gd name="connsiteX3828" fmla="*/ 9933028 w 12633145"/>
              <a:gd name="connsiteY3828" fmla="*/ 4484168 h 10285411"/>
              <a:gd name="connsiteX3829" fmla="*/ 9935392 w 12633145"/>
              <a:gd name="connsiteY3829" fmla="*/ 4482591 h 10285411"/>
              <a:gd name="connsiteX3830" fmla="*/ 9933028 w 12633145"/>
              <a:gd name="connsiteY3830" fmla="*/ 4492052 h 10285411"/>
              <a:gd name="connsiteX3831" fmla="*/ 9921202 w 12633145"/>
              <a:gd name="connsiteY3831" fmla="*/ 4507821 h 10285411"/>
              <a:gd name="connsiteX3832" fmla="*/ 9889668 w 12633145"/>
              <a:gd name="connsiteY3832" fmla="*/ 4523588 h 10285411"/>
              <a:gd name="connsiteX3833" fmla="*/ 9889668 w 12633145"/>
              <a:gd name="connsiteY3833" fmla="*/ 4507821 h 10285411"/>
              <a:gd name="connsiteX3834" fmla="*/ 9905436 w 12633145"/>
              <a:gd name="connsiteY3834" fmla="*/ 4492052 h 10285411"/>
              <a:gd name="connsiteX3835" fmla="*/ 8249889 w 12633145"/>
              <a:gd name="connsiteY3835" fmla="*/ 4460518 h 10285411"/>
              <a:gd name="connsiteX3836" fmla="*/ 8218355 w 12633145"/>
              <a:gd name="connsiteY3836" fmla="*/ 4476287 h 10285411"/>
              <a:gd name="connsiteX3837" fmla="*/ 8202588 w 12633145"/>
              <a:gd name="connsiteY3837" fmla="*/ 4492052 h 10285411"/>
              <a:gd name="connsiteX3838" fmla="*/ 8186820 w 12633145"/>
              <a:gd name="connsiteY3838" fmla="*/ 4523588 h 10285411"/>
              <a:gd name="connsiteX3839" fmla="*/ 8171054 w 12633145"/>
              <a:gd name="connsiteY3839" fmla="*/ 4555122 h 10285411"/>
              <a:gd name="connsiteX3840" fmla="*/ 8171054 w 12633145"/>
              <a:gd name="connsiteY3840" fmla="*/ 4586657 h 10285411"/>
              <a:gd name="connsiteX3841" fmla="*/ 8202588 w 12633145"/>
              <a:gd name="connsiteY3841" fmla="*/ 4539353 h 10285411"/>
              <a:gd name="connsiteX3842" fmla="*/ 8242005 w 12633145"/>
              <a:gd name="connsiteY3842" fmla="*/ 4468402 h 10285411"/>
              <a:gd name="connsiteX3843" fmla="*/ 8249889 w 12633145"/>
              <a:gd name="connsiteY3843" fmla="*/ 4460518 h 10285411"/>
              <a:gd name="connsiteX3844" fmla="*/ 8517930 w 12633145"/>
              <a:gd name="connsiteY3844" fmla="*/ 4444752 h 10285411"/>
              <a:gd name="connsiteX3845" fmla="*/ 8517930 w 12633145"/>
              <a:gd name="connsiteY3845" fmla="*/ 4492052 h 10285411"/>
              <a:gd name="connsiteX3846" fmla="*/ 8533696 w 12633145"/>
              <a:gd name="connsiteY3846" fmla="*/ 4507821 h 10285411"/>
              <a:gd name="connsiteX3847" fmla="*/ 8549465 w 12633145"/>
              <a:gd name="connsiteY3847" fmla="*/ 4539353 h 10285411"/>
              <a:gd name="connsiteX3848" fmla="*/ 8470629 w 12633145"/>
              <a:gd name="connsiteY3848" fmla="*/ 4633958 h 10285411"/>
              <a:gd name="connsiteX3849" fmla="*/ 8462745 w 12633145"/>
              <a:gd name="connsiteY3849" fmla="*/ 4618189 h 10285411"/>
              <a:gd name="connsiteX3850" fmla="*/ 8470629 w 12633145"/>
              <a:gd name="connsiteY3850" fmla="*/ 4570887 h 10285411"/>
              <a:gd name="connsiteX3851" fmla="*/ 8470629 w 12633145"/>
              <a:gd name="connsiteY3851" fmla="*/ 4507821 h 10285411"/>
              <a:gd name="connsiteX3852" fmla="*/ 8517930 w 12633145"/>
              <a:gd name="connsiteY3852" fmla="*/ 4444752 h 10285411"/>
              <a:gd name="connsiteX3853" fmla="*/ 9905436 w 12633145"/>
              <a:gd name="connsiteY3853" fmla="*/ 4428983 h 10285411"/>
              <a:gd name="connsiteX3854" fmla="*/ 9921202 w 12633145"/>
              <a:gd name="connsiteY3854" fmla="*/ 4436868 h 10285411"/>
              <a:gd name="connsiteX3855" fmla="*/ 9913318 w 12633145"/>
              <a:gd name="connsiteY3855" fmla="*/ 4444752 h 10285411"/>
              <a:gd name="connsiteX3856" fmla="*/ 9905436 w 12633145"/>
              <a:gd name="connsiteY3856" fmla="*/ 4428983 h 10285411"/>
              <a:gd name="connsiteX3857" fmla="*/ 9938941 w 12633145"/>
              <a:gd name="connsiteY3857" fmla="*/ 4424058 h 10285411"/>
              <a:gd name="connsiteX3858" fmla="*/ 9952737 w 12633145"/>
              <a:gd name="connsiteY3858" fmla="*/ 4428983 h 10285411"/>
              <a:gd name="connsiteX3859" fmla="*/ 9944853 w 12633145"/>
              <a:gd name="connsiteY3859" fmla="*/ 4428983 h 10285411"/>
              <a:gd name="connsiteX3860" fmla="*/ 9936969 w 12633145"/>
              <a:gd name="connsiteY3860" fmla="*/ 4444752 h 10285411"/>
              <a:gd name="connsiteX3861" fmla="*/ 9921202 w 12633145"/>
              <a:gd name="connsiteY3861" fmla="*/ 4444752 h 10285411"/>
              <a:gd name="connsiteX3862" fmla="*/ 9938941 w 12633145"/>
              <a:gd name="connsiteY3862" fmla="*/ 4424058 h 10285411"/>
              <a:gd name="connsiteX3863" fmla="*/ 9921202 w 12633145"/>
              <a:gd name="connsiteY3863" fmla="*/ 4318616 h 10285411"/>
              <a:gd name="connsiteX3864" fmla="*/ 9921202 w 12633145"/>
              <a:gd name="connsiteY3864" fmla="*/ 4334382 h 10285411"/>
              <a:gd name="connsiteX3865" fmla="*/ 9936969 w 12633145"/>
              <a:gd name="connsiteY3865" fmla="*/ 4365917 h 10285411"/>
              <a:gd name="connsiteX3866" fmla="*/ 9936969 w 12633145"/>
              <a:gd name="connsiteY3866" fmla="*/ 4381683 h 10285411"/>
              <a:gd name="connsiteX3867" fmla="*/ 9921202 w 12633145"/>
              <a:gd name="connsiteY3867" fmla="*/ 4381683 h 10285411"/>
              <a:gd name="connsiteX3868" fmla="*/ 9905436 w 12633145"/>
              <a:gd name="connsiteY3868" fmla="*/ 4381683 h 10285411"/>
              <a:gd name="connsiteX3869" fmla="*/ 9889668 w 12633145"/>
              <a:gd name="connsiteY3869" fmla="*/ 4397451 h 10285411"/>
              <a:gd name="connsiteX3870" fmla="*/ 9889668 w 12633145"/>
              <a:gd name="connsiteY3870" fmla="*/ 4373801 h 10285411"/>
              <a:gd name="connsiteX3871" fmla="*/ 9905436 w 12633145"/>
              <a:gd name="connsiteY3871" fmla="*/ 4350147 h 10285411"/>
              <a:gd name="connsiteX3872" fmla="*/ 8864807 w 12633145"/>
              <a:gd name="connsiteY3872" fmla="*/ 4287081 h 10285411"/>
              <a:gd name="connsiteX3873" fmla="*/ 8849038 w 12633145"/>
              <a:gd name="connsiteY3873" fmla="*/ 4302846 h 10285411"/>
              <a:gd name="connsiteX3874" fmla="*/ 8864807 w 12633145"/>
              <a:gd name="connsiteY3874" fmla="*/ 4302846 h 10285411"/>
              <a:gd name="connsiteX3875" fmla="*/ 10031572 w 12633145"/>
              <a:gd name="connsiteY3875" fmla="*/ 4271312 h 10285411"/>
              <a:gd name="connsiteX3876" fmla="*/ 10031572 w 12633145"/>
              <a:gd name="connsiteY3876" fmla="*/ 4287081 h 10285411"/>
              <a:gd name="connsiteX3877" fmla="*/ 10031572 w 12633145"/>
              <a:gd name="connsiteY3877" fmla="*/ 4302846 h 10285411"/>
              <a:gd name="connsiteX3878" fmla="*/ 10015804 w 12633145"/>
              <a:gd name="connsiteY3878" fmla="*/ 4287081 h 10285411"/>
              <a:gd name="connsiteX3879" fmla="*/ 10031572 w 12633145"/>
              <a:gd name="connsiteY3879" fmla="*/ 4271312 h 10285411"/>
              <a:gd name="connsiteX3880" fmla="*/ 8864807 w 12633145"/>
              <a:gd name="connsiteY3880" fmla="*/ 4208245 h 10285411"/>
              <a:gd name="connsiteX3881" fmla="*/ 8849038 w 12633145"/>
              <a:gd name="connsiteY3881" fmla="*/ 4224012 h 10285411"/>
              <a:gd name="connsiteX3882" fmla="*/ 8849038 w 12633145"/>
              <a:gd name="connsiteY3882" fmla="*/ 4271312 h 10285411"/>
              <a:gd name="connsiteX3883" fmla="*/ 8833272 w 12633145"/>
              <a:gd name="connsiteY3883" fmla="*/ 4287081 h 10285411"/>
              <a:gd name="connsiteX3884" fmla="*/ 8817506 w 12633145"/>
              <a:gd name="connsiteY3884" fmla="*/ 4271312 h 10285411"/>
              <a:gd name="connsiteX3885" fmla="*/ 8864807 w 12633145"/>
              <a:gd name="connsiteY3885" fmla="*/ 4208245 h 10285411"/>
              <a:gd name="connsiteX3886" fmla="*/ 10094640 w 12633145"/>
              <a:gd name="connsiteY3886" fmla="*/ 4176710 h 10285411"/>
              <a:gd name="connsiteX3887" fmla="*/ 10110408 w 12633145"/>
              <a:gd name="connsiteY3887" fmla="*/ 4176710 h 10285411"/>
              <a:gd name="connsiteX3888" fmla="*/ 10102524 w 12633145"/>
              <a:gd name="connsiteY3888" fmla="*/ 4192476 h 10285411"/>
              <a:gd name="connsiteX3889" fmla="*/ 10094640 w 12633145"/>
              <a:gd name="connsiteY3889" fmla="*/ 4192476 h 10285411"/>
              <a:gd name="connsiteX3890" fmla="*/ 10094640 w 12633145"/>
              <a:gd name="connsiteY3890" fmla="*/ 4176710 h 10285411"/>
              <a:gd name="connsiteX3891" fmla="*/ 10094640 w 12633145"/>
              <a:gd name="connsiteY3891" fmla="*/ 4082109 h 10285411"/>
              <a:gd name="connsiteX3892" fmla="*/ 10110408 w 12633145"/>
              <a:gd name="connsiteY3892" fmla="*/ 4097875 h 10285411"/>
              <a:gd name="connsiteX3893" fmla="*/ 10126174 w 12633145"/>
              <a:gd name="connsiteY3893" fmla="*/ 4105759 h 10285411"/>
              <a:gd name="connsiteX3894" fmla="*/ 10102524 w 12633145"/>
              <a:gd name="connsiteY3894" fmla="*/ 4113640 h 10285411"/>
              <a:gd name="connsiteX3895" fmla="*/ 10078873 w 12633145"/>
              <a:gd name="connsiteY3895" fmla="*/ 4097875 h 10285411"/>
              <a:gd name="connsiteX3896" fmla="*/ 10094640 w 12633145"/>
              <a:gd name="connsiteY3896" fmla="*/ 4082109 h 10285411"/>
              <a:gd name="connsiteX3897" fmla="*/ 8975177 w 12633145"/>
              <a:gd name="connsiteY3897" fmla="*/ 4082109 h 10285411"/>
              <a:gd name="connsiteX3898" fmla="*/ 8927874 w 12633145"/>
              <a:gd name="connsiteY3898" fmla="*/ 4160943 h 10285411"/>
              <a:gd name="connsiteX3899" fmla="*/ 8927874 w 12633145"/>
              <a:gd name="connsiteY3899" fmla="*/ 4145176 h 10285411"/>
              <a:gd name="connsiteX3900" fmla="*/ 8959408 w 12633145"/>
              <a:gd name="connsiteY3900" fmla="*/ 4097875 h 10285411"/>
              <a:gd name="connsiteX3901" fmla="*/ 10173475 w 12633145"/>
              <a:gd name="connsiteY3901" fmla="*/ 4066339 h 10285411"/>
              <a:gd name="connsiteX3902" fmla="*/ 10189243 w 12633145"/>
              <a:gd name="connsiteY3902" fmla="*/ 4082109 h 10285411"/>
              <a:gd name="connsiteX3903" fmla="*/ 10173475 w 12633145"/>
              <a:gd name="connsiteY3903" fmla="*/ 4082109 h 10285411"/>
              <a:gd name="connsiteX3904" fmla="*/ 10173475 w 12633145"/>
              <a:gd name="connsiteY3904" fmla="*/ 4066339 h 10285411"/>
              <a:gd name="connsiteX3905" fmla="*/ 10126174 w 12633145"/>
              <a:gd name="connsiteY3905" fmla="*/ 4050573 h 10285411"/>
              <a:gd name="connsiteX3906" fmla="*/ 10126174 w 12633145"/>
              <a:gd name="connsiteY3906" fmla="*/ 4066339 h 10285411"/>
              <a:gd name="connsiteX3907" fmla="*/ 10110408 w 12633145"/>
              <a:gd name="connsiteY3907" fmla="*/ 4066339 h 10285411"/>
              <a:gd name="connsiteX3908" fmla="*/ 10126174 w 12633145"/>
              <a:gd name="connsiteY3908" fmla="*/ 4050573 h 10285411"/>
              <a:gd name="connsiteX3909" fmla="*/ 9022478 w 12633145"/>
              <a:gd name="connsiteY3909" fmla="*/ 4050573 h 10285411"/>
              <a:gd name="connsiteX3910" fmla="*/ 9006709 w 12633145"/>
              <a:gd name="connsiteY3910" fmla="*/ 4066339 h 10285411"/>
              <a:gd name="connsiteX3911" fmla="*/ 9022478 w 12633145"/>
              <a:gd name="connsiteY3911" fmla="*/ 4066339 h 10285411"/>
              <a:gd name="connsiteX3912" fmla="*/ 10070989 w 12633145"/>
              <a:gd name="connsiteY3912" fmla="*/ 4019038 h 10285411"/>
              <a:gd name="connsiteX3913" fmla="*/ 10078873 w 12633145"/>
              <a:gd name="connsiteY3913" fmla="*/ 4019038 h 10285411"/>
              <a:gd name="connsiteX3914" fmla="*/ 10063107 w 12633145"/>
              <a:gd name="connsiteY3914" fmla="*/ 4034805 h 10285411"/>
              <a:gd name="connsiteX3915" fmla="*/ 10070989 w 12633145"/>
              <a:gd name="connsiteY3915" fmla="*/ 4019038 h 10285411"/>
              <a:gd name="connsiteX3916" fmla="*/ 10094640 w 12633145"/>
              <a:gd name="connsiteY3916" fmla="*/ 4003272 h 10285411"/>
              <a:gd name="connsiteX3917" fmla="*/ 10094640 w 12633145"/>
              <a:gd name="connsiteY3917" fmla="*/ 4019038 h 10285411"/>
              <a:gd name="connsiteX3918" fmla="*/ 10082814 w 12633145"/>
              <a:gd name="connsiteY3918" fmla="*/ 4019038 h 10285411"/>
              <a:gd name="connsiteX3919" fmla="*/ 10078873 w 12633145"/>
              <a:gd name="connsiteY3919" fmla="*/ 4019038 h 10285411"/>
              <a:gd name="connsiteX3920" fmla="*/ 9164380 w 12633145"/>
              <a:gd name="connsiteY3920" fmla="*/ 4003272 h 10285411"/>
              <a:gd name="connsiteX3921" fmla="*/ 9132848 w 12633145"/>
              <a:gd name="connsiteY3921" fmla="*/ 4019038 h 10285411"/>
              <a:gd name="connsiteX3922" fmla="*/ 9101313 w 12633145"/>
              <a:gd name="connsiteY3922" fmla="*/ 4050573 h 10285411"/>
              <a:gd name="connsiteX3923" fmla="*/ 9085545 w 12633145"/>
              <a:gd name="connsiteY3923" fmla="*/ 4082109 h 10285411"/>
              <a:gd name="connsiteX3924" fmla="*/ 9069778 w 12633145"/>
              <a:gd name="connsiteY3924" fmla="*/ 4097875 h 10285411"/>
              <a:gd name="connsiteX3925" fmla="*/ 9054012 w 12633145"/>
              <a:gd name="connsiteY3925" fmla="*/ 4129409 h 10285411"/>
              <a:gd name="connsiteX3926" fmla="*/ 9038244 w 12633145"/>
              <a:gd name="connsiteY3926" fmla="*/ 4145176 h 10285411"/>
              <a:gd name="connsiteX3927" fmla="*/ 9054012 w 12633145"/>
              <a:gd name="connsiteY3927" fmla="*/ 4160943 h 10285411"/>
              <a:gd name="connsiteX3928" fmla="*/ 9054012 w 12633145"/>
              <a:gd name="connsiteY3928" fmla="*/ 4176710 h 10285411"/>
              <a:gd name="connsiteX3929" fmla="*/ 9069778 w 12633145"/>
              <a:gd name="connsiteY3929" fmla="*/ 4145176 h 10285411"/>
              <a:gd name="connsiteX3930" fmla="*/ 9085545 w 12633145"/>
              <a:gd name="connsiteY3930" fmla="*/ 4113640 h 10285411"/>
              <a:gd name="connsiteX3931" fmla="*/ 9132848 w 12633145"/>
              <a:gd name="connsiteY3931" fmla="*/ 4058455 h 10285411"/>
              <a:gd name="connsiteX3932" fmla="*/ 9164380 w 12633145"/>
              <a:gd name="connsiteY3932" fmla="*/ 4003272 h 10285411"/>
              <a:gd name="connsiteX3933" fmla="*/ 10220778 w 12633145"/>
              <a:gd name="connsiteY3933" fmla="*/ 3971738 h 10285411"/>
              <a:gd name="connsiteX3934" fmla="*/ 10236544 w 12633145"/>
              <a:gd name="connsiteY3934" fmla="*/ 3971738 h 10285411"/>
              <a:gd name="connsiteX3935" fmla="*/ 10252313 w 12633145"/>
              <a:gd name="connsiteY3935" fmla="*/ 3971738 h 10285411"/>
              <a:gd name="connsiteX3936" fmla="*/ 10244428 w 12633145"/>
              <a:gd name="connsiteY3936" fmla="*/ 3979620 h 10285411"/>
              <a:gd name="connsiteX3937" fmla="*/ 10220778 w 12633145"/>
              <a:gd name="connsiteY3937" fmla="*/ 3971738 h 10285411"/>
              <a:gd name="connsiteX3938" fmla="*/ 10189243 w 12633145"/>
              <a:gd name="connsiteY3938" fmla="*/ 3940203 h 10285411"/>
              <a:gd name="connsiteX3939" fmla="*/ 10173475 w 12633145"/>
              <a:gd name="connsiteY3939" fmla="*/ 3971738 h 10285411"/>
              <a:gd name="connsiteX3940" fmla="*/ 10141943 w 12633145"/>
              <a:gd name="connsiteY3940" fmla="*/ 3971738 h 10285411"/>
              <a:gd name="connsiteX3941" fmla="*/ 10110408 w 12633145"/>
              <a:gd name="connsiteY3941" fmla="*/ 3971738 h 10285411"/>
              <a:gd name="connsiteX3942" fmla="*/ 10110408 w 12633145"/>
              <a:gd name="connsiteY3942" fmla="*/ 3955970 h 10285411"/>
              <a:gd name="connsiteX3943" fmla="*/ 10141943 w 12633145"/>
              <a:gd name="connsiteY3943" fmla="*/ 3955970 h 10285411"/>
              <a:gd name="connsiteX3944" fmla="*/ 10173475 w 12633145"/>
              <a:gd name="connsiteY3944" fmla="*/ 3948087 h 10285411"/>
              <a:gd name="connsiteX3945" fmla="*/ 10189243 w 12633145"/>
              <a:gd name="connsiteY3945" fmla="*/ 3940203 h 10285411"/>
              <a:gd name="connsiteX3946" fmla="*/ 10157709 w 12633145"/>
              <a:gd name="connsiteY3946" fmla="*/ 3908669 h 10285411"/>
              <a:gd name="connsiteX3947" fmla="*/ 10173475 w 12633145"/>
              <a:gd name="connsiteY3947" fmla="*/ 3908669 h 10285411"/>
              <a:gd name="connsiteX3948" fmla="*/ 10157709 w 12633145"/>
              <a:gd name="connsiteY3948" fmla="*/ 3924436 h 10285411"/>
              <a:gd name="connsiteX3949" fmla="*/ 10141943 w 12633145"/>
              <a:gd name="connsiteY3949" fmla="*/ 3924436 h 10285411"/>
              <a:gd name="connsiteX3950" fmla="*/ 10157709 w 12633145"/>
              <a:gd name="connsiteY3950" fmla="*/ 3908669 h 10285411"/>
              <a:gd name="connsiteX3951" fmla="*/ 9195915 w 12633145"/>
              <a:gd name="connsiteY3951" fmla="*/ 3908669 h 10285411"/>
              <a:gd name="connsiteX3952" fmla="*/ 9180149 w 12633145"/>
              <a:gd name="connsiteY3952" fmla="*/ 3924436 h 10285411"/>
              <a:gd name="connsiteX3953" fmla="*/ 9164380 w 12633145"/>
              <a:gd name="connsiteY3953" fmla="*/ 3940203 h 10285411"/>
              <a:gd name="connsiteX3954" fmla="*/ 9164380 w 12633145"/>
              <a:gd name="connsiteY3954" fmla="*/ 3955970 h 10285411"/>
              <a:gd name="connsiteX3955" fmla="*/ 9156498 w 12633145"/>
              <a:gd name="connsiteY3955" fmla="*/ 3971738 h 10285411"/>
              <a:gd name="connsiteX3956" fmla="*/ 9148614 w 12633145"/>
              <a:gd name="connsiteY3956" fmla="*/ 3987504 h 10285411"/>
              <a:gd name="connsiteX3957" fmla="*/ 9195915 w 12633145"/>
              <a:gd name="connsiteY3957" fmla="*/ 3940203 h 10285411"/>
              <a:gd name="connsiteX3958" fmla="*/ 9203799 w 12633145"/>
              <a:gd name="connsiteY3958" fmla="*/ 3932320 h 10285411"/>
              <a:gd name="connsiteX3959" fmla="*/ 9195915 w 12633145"/>
              <a:gd name="connsiteY3959" fmla="*/ 3908669 h 10285411"/>
              <a:gd name="connsiteX3960" fmla="*/ 8549465 w 12633145"/>
              <a:gd name="connsiteY3960" fmla="*/ 3908669 h 10285411"/>
              <a:gd name="connsiteX3961" fmla="*/ 8533696 w 12633145"/>
              <a:gd name="connsiteY3961" fmla="*/ 3940203 h 10285411"/>
              <a:gd name="connsiteX3962" fmla="*/ 8549465 w 12633145"/>
              <a:gd name="connsiteY3962" fmla="*/ 3940203 h 10285411"/>
              <a:gd name="connsiteX3963" fmla="*/ 8549465 w 12633145"/>
              <a:gd name="connsiteY3963" fmla="*/ 3924436 h 10285411"/>
              <a:gd name="connsiteX3964" fmla="*/ 8549465 w 12633145"/>
              <a:gd name="connsiteY3964" fmla="*/ 3908669 h 10285411"/>
              <a:gd name="connsiteX3965" fmla="*/ 10189243 w 12633145"/>
              <a:gd name="connsiteY3965" fmla="*/ 3892902 h 10285411"/>
              <a:gd name="connsiteX3966" fmla="*/ 10189243 w 12633145"/>
              <a:gd name="connsiteY3966" fmla="*/ 3908669 h 10285411"/>
              <a:gd name="connsiteX3967" fmla="*/ 10181359 w 12633145"/>
              <a:gd name="connsiteY3967" fmla="*/ 3908669 h 10285411"/>
              <a:gd name="connsiteX3968" fmla="*/ 10173475 w 12633145"/>
              <a:gd name="connsiteY3968" fmla="*/ 3908669 h 10285411"/>
              <a:gd name="connsiteX3969" fmla="*/ 10378449 w 12633145"/>
              <a:gd name="connsiteY3969" fmla="*/ 3877135 h 10285411"/>
              <a:gd name="connsiteX3970" fmla="*/ 10331148 w 12633145"/>
              <a:gd name="connsiteY3970" fmla="*/ 3908669 h 10285411"/>
              <a:gd name="connsiteX3971" fmla="*/ 10378449 w 12633145"/>
              <a:gd name="connsiteY3971" fmla="*/ 3877135 h 10285411"/>
              <a:gd name="connsiteX3972" fmla="*/ 9022478 w 12633145"/>
              <a:gd name="connsiteY3972" fmla="*/ 3877135 h 10285411"/>
              <a:gd name="connsiteX3973" fmla="*/ 9022478 w 12633145"/>
              <a:gd name="connsiteY3973" fmla="*/ 3908669 h 10285411"/>
              <a:gd name="connsiteX3974" fmla="*/ 9014593 w 12633145"/>
              <a:gd name="connsiteY3974" fmla="*/ 3916553 h 10285411"/>
              <a:gd name="connsiteX3975" fmla="*/ 9006709 w 12633145"/>
              <a:gd name="connsiteY3975" fmla="*/ 3924436 h 10285411"/>
              <a:gd name="connsiteX3976" fmla="*/ 8990943 w 12633145"/>
              <a:gd name="connsiteY3976" fmla="*/ 3955970 h 10285411"/>
              <a:gd name="connsiteX3977" fmla="*/ 8990943 w 12633145"/>
              <a:gd name="connsiteY3977" fmla="*/ 3963853 h 10285411"/>
              <a:gd name="connsiteX3978" fmla="*/ 8990943 w 12633145"/>
              <a:gd name="connsiteY3978" fmla="*/ 3987504 h 10285411"/>
              <a:gd name="connsiteX3979" fmla="*/ 8959408 w 12633145"/>
              <a:gd name="connsiteY3979" fmla="*/ 3987504 h 10285411"/>
              <a:gd name="connsiteX3980" fmla="*/ 8990943 w 12633145"/>
              <a:gd name="connsiteY3980" fmla="*/ 3924436 h 10285411"/>
              <a:gd name="connsiteX3981" fmla="*/ 9022478 w 12633145"/>
              <a:gd name="connsiteY3981" fmla="*/ 3877135 h 10285411"/>
              <a:gd name="connsiteX3982" fmla="*/ 9054012 w 12633145"/>
              <a:gd name="connsiteY3982" fmla="*/ 3861369 h 10285411"/>
              <a:gd name="connsiteX3983" fmla="*/ 9069778 w 12633145"/>
              <a:gd name="connsiteY3983" fmla="*/ 3861369 h 10285411"/>
              <a:gd name="connsiteX3984" fmla="*/ 9054012 w 12633145"/>
              <a:gd name="connsiteY3984" fmla="*/ 3877135 h 10285411"/>
              <a:gd name="connsiteX3985" fmla="*/ 9038244 w 12633145"/>
              <a:gd name="connsiteY3985" fmla="*/ 3877135 h 10285411"/>
              <a:gd name="connsiteX3986" fmla="*/ 9054012 w 12633145"/>
              <a:gd name="connsiteY3986" fmla="*/ 3861369 h 10285411"/>
              <a:gd name="connsiteX3987" fmla="*/ 8699252 w 12633145"/>
              <a:gd name="connsiteY3987" fmla="*/ 3861369 h 10285411"/>
              <a:gd name="connsiteX3988" fmla="*/ 8691367 w 12633145"/>
              <a:gd name="connsiteY3988" fmla="*/ 3877135 h 10285411"/>
              <a:gd name="connsiteX3989" fmla="*/ 8699252 w 12633145"/>
              <a:gd name="connsiteY3989" fmla="*/ 3869252 h 10285411"/>
              <a:gd name="connsiteX3990" fmla="*/ 8699252 w 12633145"/>
              <a:gd name="connsiteY3990" fmla="*/ 3861369 h 10285411"/>
              <a:gd name="connsiteX3991" fmla="*/ 10362681 w 12633145"/>
              <a:gd name="connsiteY3991" fmla="*/ 3845599 h 10285411"/>
              <a:gd name="connsiteX3992" fmla="*/ 10370565 w 12633145"/>
              <a:gd name="connsiteY3992" fmla="*/ 3845599 h 10285411"/>
              <a:gd name="connsiteX3993" fmla="*/ 10378449 w 12633145"/>
              <a:gd name="connsiteY3993" fmla="*/ 3861369 h 10285411"/>
              <a:gd name="connsiteX3994" fmla="*/ 10362681 w 12633145"/>
              <a:gd name="connsiteY3994" fmla="*/ 3861369 h 10285411"/>
              <a:gd name="connsiteX3995" fmla="*/ 10362681 w 12633145"/>
              <a:gd name="connsiteY3995" fmla="*/ 3845599 h 10285411"/>
              <a:gd name="connsiteX3996" fmla="*/ 9243218 w 12633145"/>
              <a:gd name="connsiteY3996" fmla="*/ 3829833 h 10285411"/>
              <a:gd name="connsiteX3997" fmla="*/ 9243218 w 12633145"/>
              <a:gd name="connsiteY3997" fmla="*/ 3845599 h 10285411"/>
              <a:gd name="connsiteX3998" fmla="*/ 9258984 w 12633145"/>
              <a:gd name="connsiteY3998" fmla="*/ 3829833 h 10285411"/>
              <a:gd name="connsiteX3999" fmla="*/ 10323264 w 12633145"/>
              <a:gd name="connsiteY3999" fmla="*/ 3798298 h 10285411"/>
              <a:gd name="connsiteX4000" fmla="*/ 10331148 w 12633145"/>
              <a:gd name="connsiteY4000" fmla="*/ 3814068 h 10285411"/>
              <a:gd name="connsiteX4001" fmla="*/ 10315380 w 12633145"/>
              <a:gd name="connsiteY4001" fmla="*/ 3814068 h 10285411"/>
              <a:gd name="connsiteX4002" fmla="*/ 10323264 w 12633145"/>
              <a:gd name="connsiteY4002" fmla="*/ 3798298 h 10285411"/>
              <a:gd name="connsiteX4003" fmla="*/ 9258984 w 12633145"/>
              <a:gd name="connsiteY4003" fmla="*/ 3798298 h 10285411"/>
              <a:gd name="connsiteX4004" fmla="*/ 9274750 w 12633145"/>
              <a:gd name="connsiteY4004" fmla="*/ 3814068 h 10285411"/>
              <a:gd name="connsiteX4005" fmla="*/ 9274750 w 12633145"/>
              <a:gd name="connsiteY4005" fmla="*/ 3798298 h 10285411"/>
              <a:gd name="connsiteX4006" fmla="*/ 9211683 w 12633145"/>
              <a:gd name="connsiteY4006" fmla="*/ 3798298 h 10285411"/>
              <a:gd name="connsiteX4007" fmla="*/ 9211683 w 12633145"/>
              <a:gd name="connsiteY4007" fmla="*/ 3845599 h 10285411"/>
              <a:gd name="connsiteX4008" fmla="*/ 9227449 w 12633145"/>
              <a:gd name="connsiteY4008" fmla="*/ 3814068 h 10285411"/>
              <a:gd name="connsiteX4009" fmla="*/ 9306285 w 12633145"/>
              <a:gd name="connsiteY4009" fmla="*/ 3766764 h 10285411"/>
              <a:gd name="connsiteX4010" fmla="*/ 9306285 w 12633145"/>
              <a:gd name="connsiteY4010" fmla="*/ 3782532 h 10285411"/>
              <a:gd name="connsiteX4011" fmla="*/ 9322053 w 12633145"/>
              <a:gd name="connsiteY4011" fmla="*/ 3782532 h 10285411"/>
              <a:gd name="connsiteX4012" fmla="*/ 9132848 w 12633145"/>
              <a:gd name="connsiteY4012" fmla="*/ 3766764 h 10285411"/>
              <a:gd name="connsiteX4013" fmla="*/ 9117079 w 12633145"/>
              <a:gd name="connsiteY4013" fmla="*/ 3782532 h 10285411"/>
              <a:gd name="connsiteX4014" fmla="*/ 9132848 w 12633145"/>
              <a:gd name="connsiteY4014" fmla="*/ 3782532 h 10285411"/>
              <a:gd name="connsiteX4015" fmla="*/ 9006709 w 12633145"/>
              <a:gd name="connsiteY4015" fmla="*/ 3719463 h 10285411"/>
              <a:gd name="connsiteX4016" fmla="*/ 9022478 w 12633145"/>
              <a:gd name="connsiteY4016" fmla="*/ 3719463 h 10285411"/>
              <a:gd name="connsiteX4017" fmla="*/ 9006709 w 12633145"/>
              <a:gd name="connsiteY4017" fmla="*/ 3735231 h 10285411"/>
              <a:gd name="connsiteX4018" fmla="*/ 9006709 w 12633145"/>
              <a:gd name="connsiteY4018" fmla="*/ 3719463 h 10285411"/>
              <a:gd name="connsiteX4019" fmla="*/ 10457284 w 12633145"/>
              <a:gd name="connsiteY4019" fmla="*/ 3703697 h 10285411"/>
              <a:gd name="connsiteX4020" fmla="*/ 10425750 w 12633145"/>
              <a:gd name="connsiteY4020" fmla="*/ 3735231 h 10285411"/>
              <a:gd name="connsiteX4021" fmla="*/ 10425750 w 12633145"/>
              <a:gd name="connsiteY4021" fmla="*/ 3719463 h 10285411"/>
              <a:gd name="connsiteX4022" fmla="*/ 9393005 w 12633145"/>
              <a:gd name="connsiteY4022" fmla="*/ 3656396 h 10285411"/>
              <a:gd name="connsiteX4023" fmla="*/ 9385120 w 12633145"/>
              <a:gd name="connsiteY4023" fmla="*/ 3672163 h 10285411"/>
              <a:gd name="connsiteX4024" fmla="*/ 9400889 w 12633145"/>
              <a:gd name="connsiteY4024" fmla="*/ 3664279 h 10285411"/>
              <a:gd name="connsiteX4025" fmla="*/ 9393005 w 12633145"/>
              <a:gd name="connsiteY4025" fmla="*/ 3656396 h 10285411"/>
              <a:gd name="connsiteX4026" fmla="*/ 9385120 w 12633145"/>
              <a:gd name="connsiteY4026" fmla="*/ 3624862 h 10285411"/>
              <a:gd name="connsiteX4027" fmla="*/ 9389470 w 12633145"/>
              <a:gd name="connsiteY4027" fmla="*/ 3624862 h 10285411"/>
              <a:gd name="connsiteX4028" fmla="*/ 9388530 w 12633145"/>
              <a:gd name="connsiteY4028" fmla="*/ 3628271 h 10285411"/>
              <a:gd name="connsiteX4029" fmla="*/ 9322053 w 12633145"/>
              <a:gd name="connsiteY4029" fmla="*/ 3624862 h 10285411"/>
              <a:gd name="connsiteX4030" fmla="*/ 9337820 w 12633145"/>
              <a:gd name="connsiteY4030" fmla="*/ 3640627 h 10285411"/>
              <a:gd name="connsiteX4031" fmla="*/ 9337820 w 12633145"/>
              <a:gd name="connsiteY4031" fmla="*/ 3624862 h 10285411"/>
              <a:gd name="connsiteX4032" fmla="*/ 9322053 w 12633145"/>
              <a:gd name="connsiteY4032" fmla="*/ 3624862 h 10285411"/>
              <a:gd name="connsiteX4033" fmla="*/ 9085545 w 12633145"/>
              <a:gd name="connsiteY4033" fmla="*/ 3577561 h 10285411"/>
              <a:gd name="connsiteX4034" fmla="*/ 9085545 w 12633145"/>
              <a:gd name="connsiteY4034" fmla="*/ 3624862 h 10285411"/>
              <a:gd name="connsiteX4035" fmla="*/ 9069778 w 12633145"/>
              <a:gd name="connsiteY4035" fmla="*/ 3609093 h 10285411"/>
              <a:gd name="connsiteX4036" fmla="*/ 9400889 w 12633145"/>
              <a:gd name="connsiteY4036" fmla="*/ 3561792 h 10285411"/>
              <a:gd name="connsiteX4037" fmla="*/ 9369354 w 12633145"/>
              <a:gd name="connsiteY4037" fmla="*/ 3593328 h 10285411"/>
              <a:gd name="connsiteX4038" fmla="*/ 9337820 w 12633145"/>
              <a:gd name="connsiteY4038" fmla="*/ 3656396 h 10285411"/>
              <a:gd name="connsiteX4039" fmla="*/ 9329935 w 12633145"/>
              <a:gd name="connsiteY4039" fmla="*/ 3656396 h 10285411"/>
              <a:gd name="connsiteX4040" fmla="*/ 9306285 w 12633145"/>
              <a:gd name="connsiteY4040" fmla="*/ 3656396 h 10285411"/>
              <a:gd name="connsiteX4041" fmla="*/ 9290519 w 12633145"/>
              <a:gd name="connsiteY4041" fmla="*/ 3656396 h 10285411"/>
              <a:gd name="connsiteX4042" fmla="*/ 9290519 w 12633145"/>
              <a:gd name="connsiteY4042" fmla="*/ 3672163 h 10285411"/>
              <a:gd name="connsiteX4043" fmla="*/ 9322053 w 12633145"/>
              <a:gd name="connsiteY4043" fmla="*/ 3687929 h 10285411"/>
              <a:gd name="connsiteX4044" fmla="*/ 9290519 w 12633145"/>
              <a:gd name="connsiteY4044" fmla="*/ 3719463 h 10285411"/>
              <a:gd name="connsiteX4045" fmla="*/ 9243218 w 12633145"/>
              <a:gd name="connsiteY4045" fmla="*/ 3735231 h 10285411"/>
              <a:gd name="connsiteX4046" fmla="*/ 9243218 w 12633145"/>
              <a:gd name="connsiteY4046" fmla="*/ 3766764 h 10285411"/>
              <a:gd name="connsiteX4047" fmla="*/ 9243218 w 12633145"/>
              <a:gd name="connsiteY4047" fmla="*/ 3782532 h 10285411"/>
              <a:gd name="connsiteX4048" fmla="*/ 9258984 w 12633145"/>
              <a:gd name="connsiteY4048" fmla="*/ 3766764 h 10285411"/>
              <a:gd name="connsiteX4049" fmla="*/ 9274750 w 12633145"/>
              <a:gd name="connsiteY4049" fmla="*/ 3735231 h 10285411"/>
              <a:gd name="connsiteX4050" fmla="*/ 9290519 w 12633145"/>
              <a:gd name="connsiteY4050" fmla="*/ 3719463 h 10285411"/>
              <a:gd name="connsiteX4051" fmla="*/ 9306285 w 12633145"/>
              <a:gd name="connsiteY4051" fmla="*/ 3719463 h 10285411"/>
              <a:gd name="connsiteX4052" fmla="*/ 9306285 w 12633145"/>
              <a:gd name="connsiteY4052" fmla="*/ 3735231 h 10285411"/>
              <a:gd name="connsiteX4053" fmla="*/ 9314169 w 12633145"/>
              <a:gd name="connsiteY4053" fmla="*/ 3735231 h 10285411"/>
              <a:gd name="connsiteX4054" fmla="*/ 9322053 w 12633145"/>
              <a:gd name="connsiteY4054" fmla="*/ 3719463 h 10285411"/>
              <a:gd name="connsiteX4055" fmla="*/ 9353586 w 12633145"/>
              <a:gd name="connsiteY4055" fmla="*/ 3719463 h 10285411"/>
              <a:gd name="connsiteX4056" fmla="*/ 9353586 w 12633145"/>
              <a:gd name="connsiteY4056" fmla="*/ 3703697 h 10285411"/>
              <a:gd name="connsiteX4057" fmla="*/ 9361470 w 12633145"/>
              <a:gd name="connsiteY4057" fmla="*/ 3680046 h 10285411"/>
              <a:gd name="connsiteX4058" fmla="*/ 9385120 w 12633145"/>
              <a:gd name="connsiteY4058" fmla="*/ 3640627 h 10285411"/>
              <a:gd name="connsiteX4059" fmla="*/ 9388530 w 12633145"/>
              <a:gd name="connsiteY4059" fmla="*/ 3628271 h 10285411"/>
              <a:gd name="connsiteX4060" fmla="*/ 9400889 w 12633145"/>
              <a:gd name="connsiteY4060" fmla="*/ 3640627 h 10285411"/>
              <a:gd name="connsiteX4061" fmla="*/ 9408771 w 12633145"/>
              <a:gd name="connsiteY4061" fmla="*/ 3640627 h 10285411"/>
              <a:gd name="connsiteX4062" fmla="*/ 9416655 w 12633145"/>
              <a:gd name="connsiteY4062" fmla="*/ 3624862 h 10285411"/>
              <a:gd name="connsiteX4063" fmla="*/ 9400889 w 12633145"/>
              <a:gd name="connsiteY4063" fmla="*/ 3624862 h 10285411"/>
              <a:gd name="connsiteX4064" fmla="*/ 9389470 w 12633145"/>
              <a:gd name="connsiteY4064" fmla="*/ 3624862 h 10285411"/>
              <a:gd name="connsiteX4065" fmla="*/ 9393005 w 12633145"/>
              <a:gd name="connsiteY4065" fmla="*/ 3612051 h 10285411"/>
              <a:gd name="connsiteX4066" fmla="*/ 9416655 w 12633145"/>
              <a:gd name="connsiteY4066" fmla="*/ 3561792 h 10285411"/>
              <a:gd name="connsiteX4067" fmla="*/ 9361470 w 12633145"/>
              <a:gd name="connsiteY4067" fmla="*/ 3546026 h 10285411"/>
              <a:gd name="connsiteX4068" fmla="*/ 9353586 w 12633145"/>
              <a:gd name="connsiteY4068" fmla="*/ 3561792 h 10285411"/>
              <a:gd name="connsiteX4069" fmla="*/ 9369354 w 12633145"/>
              <a:gd name="connsiteY4069" fmla="*/ 3561792 h 10285411"/>
              <a:gd name="connsiteX4070" fmla="*/ 9353586 w 12633145"/>
              <a:gd name="connsiteY4070" fmla="*/ 3577561 h 10285411"/>
              <a:gd name="connsiteX4071" fmla="*/ 9369354 w 12633145"/>
              <a:gd name="connsiteY4071" fmla="*/ 3577561 h 10285411"/>
              <a:gd name="connsiteX4072" fmla="*/ 9369354 w 12633145"/>
              <a:gd name="connsiteY4072" fmla="*/ 3561792 h 10285411"/>
              <a:gd name="connsiteX4073" fmla="*/ 9361470 w 12633145"/>
              <a:gd name="connsiteY4073" fmla="*/ 3546026 h 10285411"/>
              <a:gd name="connsiteX4074" fmla="*/ 10500642 w 12633145"/>
              <a:gd name="connsiteY4074" fmla="*/ 3514491 h 10285411"/>
              <a:gd name="connsiteX4075" fmla="*/ 10520352 w 12633145"/>
              <a:gd name="connsiteY4075" fmla="*/ 3530257 h 10285411"/>
              <a:gd name="connsiteX4076" fmla="*/ 10504585 w 12633145"/>
              <a:gd name="connsiteY4076" fmla="*/ 3530257 h 10285411"/>
              <a:gd name="connsiteX4077" fmla="*/ 10488819 w 12633145"/>
              <a:gd name="connsiteY4077" fmla="*/ 3530257 h 10285411"/>
              <a:gd name="connsiteX4078" fmla="*/ 10488819 w 12633145"/>
              <a:gd name="connsiteY4078" fmla="*/ 3546026 h 10285411"/>
              <a:gd name="connsiteX4079" fmla="*/ 10473051 w 12633145"/>
              <a:gd name="connsiteY4079" fmla="*/ 3530257 h 10285411"/>
              <a:gd name="connsiteX4080" fmla="*/ 10500642 w 12633145"/>
              <a:gd name="connsiteY4080" fmla="*/ 3514491 h 10285411"/>
              <a:gd name="connsiteX4081" fmla="*/ 8943642 w 12633145"/>
              <a:gd name="connsiteY4081" fmla="*/ 3506607 h 10285411"/>
              <a:gd name="connsiteX4082" fmla="*/ 8945894 w 12633145"/>
              <a:gd name="connsiteY4082" fmla="*/ 3507735 h 10285411"/>
              <a:gd name="connsiteX4083" fmla="*/ 8943642 w 12633145"/>
              <a:gd name="connsiteY4083" fmla="*/ 3514491 h 10285411"/>
              <a:gd name="connsiteX4084" fmla="*/ 10409984 w 12633145"/>
              <a:gd name="connsiteY4084" fmla="*/ 3498725 h 10285411"/>
              <a:gd name="connsiteX4085" fmla="*/ 10457284 w 12633145"/>
              <a:gd name="connsiteY4085" fmla="*/ 3498725 h 10285411"/>
              <a:gd name="connsiteX4086" fmla="*/ 10425750 w 12633145"/>
              <a:gd name="connsiteY4086" fmla="*/ 3514491 h 10285411"/>
              <a:gd name="connsiteX4087" fmla="*/ 10504585 w 12633145"/>
              <a:gd name="connsiteY4087" fmla="*/ 3482956 h 10285411"/>
              <a:gd name="connsiteX4088" fmla="*/ 10504585 w 12633145"/>
              <a:gd name="connsiteY4088" fmla="*/ 3490841 h 10285411"/>
              <a:gd name="connsiteX4089" fmla="*/ 10488819 w 12633145"/>
              <a:gd name="connsiteY4089" fmla="*/ 3498725 h 10285411"/>
              <a:gd name="connsiteX4090" fmla="*/ 10496701 w 12633145"/>
              <a:gd name="connsiteY4090" fmla="*/ 3490841 h 10285411"/>
              <a:gd name="connsiteX4091" fmla="*/ 10504585 w 12633145"/>
              <a:gd name="connsiteY4091" fmla="*/ 3482956 h 10285411"/>
              <a:gd name="connsiteX4092" fmla="*/ 9448190 w 12633145"/>
              <a:gd name="connsiteY4092" fmla="*/ 3482956 h 10285411"/>
              <a:gd name="connsiteX4093" fmla="*/ 9432421 w 12633145"/>
              <a:gd name="connsiteY4093" fmla="*/ 3498725 h 10285411"/>
              <a:gd name="connsiteX4094" fmla="*/ 9416655 w 12633145"/>
              <a:gd name="connsiteY4094" fmla="*/ 3546026 h 10285411"/>
              <a:gd name="connsiteX4095" fmla="*/ 9432421 w 12633145"/>
              <a:gd name="connsiteY4095" fmla="*/ 3530257 h 10285411"/>
              <a:gd name="connsiteX4096" fmla="*/ 9456074 w 12633145"/>
              <a:gd name="connsiteY4096" fmla="*/ 3522375 h 10285411"/>
              <a:gd name="connsiteX4097" fmla="*/ 9479724 w 12633145"/>
              <a:gd name="connsiteY4097" fmla="*/ 3498725 h 10285411"/>
              <a:gd name="connsiteX4098" fmla="*/ 9463956 w 12633145"/>
              <a:gd name="connsiteY4098" fmla="*/ 3498725 h 10285411"/>
              <a:gd name="connsiteX4099" fmla="*/ 9448190 w 12633145"/>
              <a:gd name="connsiteY4099" fmla="*/ 3498725 h 10285411"/>
              <a:gd name="connsiteX4100" fmla="*/ 9448190 w 12633145"/>
              <a:gd name="connsiteY4100" fmla="*/ 3482956 h 10285411"/>
              <a:gd name="connsiteX4101" fmla="*/ 9385120 w 12633145"/>
              <a:gd name="connsiteY4101" fmla="*/ 3482956 h 10285411"/>
              <a:gd name="connsiteX4102" fmla="*/ 9385120 w 12633145"/>
              <a:gd name="connsiteY4102" fmla="*/ 3498725 h 10285411"/>
              <a:gd name="connsiteX4103" fmla="*/ 9400889 w 12633145"/>
              <a:gd name="connsiteY4103" fmla="*/ 3514491 h 10285411"/>
              <a:gd name="connsiteX4104" fmla="*/ 9400889 w 12633145"/>
              <a:gd name="connsiteY4104" fmla="*/ 3498725 h 10285411"/>
              <a:gd name="connsiteX4105" fmla="*/ 9400889 w 12633145"/>
              <a:gd name="connsiteY4105" fmla="*/ 3482956 h 10285411"/>
              <a:gd name="connsiteX4106" fmla="*/ 9322053 w 12633145"/>
              <a:gd name="connsiteY4106" fmla="*/ 3467190 h 10285411"/>
              <a:gd name="connsiteX4107" fmla="*/ 9322053 w 12633145"/>
              <a:gd name="connsiteY4107" fmla="*/ 3482956 h 10285411"/>
              <a:gd name="connsiteX4108" fmla="*/ 9337820 w 12633145"/>
              <a:gd name="connsiteY4108" fmla="*/ 3467190 h 10285411"/>
              <a:gd name="connsiteX4109" fmla="*/ 9117079 w 12633145"/>
              <a:gd name="connsiteY4109" fmla="*/ 3451421 h 10285411"/>
              <a:gd name="connsiteX4110" fmla="*/ 9117079 w 12633145"/>
              <a:gd name="connsiteY4110" fmla="*/ 3467190 h 10285411"/>
              <a:gd name="connsiteX4111" fmla="*/ 9101313 w 12633145"/>
              <a:gd name="connsiteY4111" fmla="*/ 3467190 h 10285411"/>
              <a:gd name="connsiteX4112" fmla="*/ 9527025 w 12633145"/>
              <a:gd name="connsiteY4112" fmla="*/ 3435656 h 10285411"/>
              <a:gd name="connsiteX4113" fmla="*/ 9495490 w 12633145"/>
              <a:gd name="connsiteY4113" fmla="*/ 3451421 h 10285411"/>
              <a:gd name="connsiteX4114" fmla="*/ 9479724 w 12633145"/>
              <a:gd name="connsiteY4114" fmla="*/ 3482956 h 10285411"/>
              <a:gd name="connsiteX4115" fmla="*/ 9495490 w 12633145"/>
              <a:gd name="connsiteY4115" fmla="*/ 3467190 h 10285411"/>
              <a:gd name="connsiteX4116" fmla="*/ 9527025 w 12633145"/>
              <a:gd name="connsiteY4116" fmla="*/ 3435656 h 10285411"/>
              <a:gd name="connsiteX4117" fmla="*/ 9258984 w 12633145"/>
              <a:gd name="connsiteY4117" fmla="*/ 3404122 h 10285411"/>
              <a:gd name="connsiteX4118" fmla="*/ 9274750 w 12633145"/>
              <a:gd name="connsiteY4118" fmla="*/ 3419887 h 10285411"/>
              <a:gd name="connsiteX4119" fmla="*/ 9258984 w 12633145"/>
              <a:gd name="connsiteY4119" fmla="*/ 3419887 h 10285411"/>
              <a:gd name="connsiteX4120" fmla="*/ 9258984 w 12633145"/>
              <a:gd name="connsiteY4120" fmla="*/ 3404122 h 10285411"/>
              <a:gd name="connsiteX4121" fmla="*/ 10394215 w 12633145"/>
              <a:gd name="connsiteY4121" fmla="*/ 3372586 h 10285411"/>
              <a:gd name="connsiteX4122" fmla="*/ 10378449 w 12633145"/>
              <a:gd name="connsiteY4122" fmla="*/ 3388355 h 10285411"/>
              <a:gd name="connsiteX4123" fmla="*/ 10394215 w 12633145"/>
              <a:gd name="connsiteY4123" fmla="*/ 3404122 h 10285411"/>
              <a:gd name="connsiteX4124" fmla="*/ 10409984 w 12633145"/>
              <a:gd name="connsiteY4124" fmla="*/ 3388355 h 10285411"/>
              <a:gd name="connsiteX4125" fmla="*/ 9353586 w 12633145"/>
              <a:gd name="connsiteY4125" fmla="*/ 3356820 h 10285411"/>
              <a:gd name="connsiteX4126" fmla="*/ 9337820 w 12633145"/>
              <a:gd name="connsiteY4126" fmla="*/ 3372586 h 10285411"/>
              <a:gd name="connsiteX4127" fmla="*/ 9337820 w 12633145"/>
              <a:gd name="connsiteY4127" fmla="*/ 3388355 h 10285411"/>
              <a:gd name="connsiteX4128" fmla="*/ 9353586 w 12633145"/>
              <a:gd name="connsiteY4128" fmla="*/ 3372586 h 10285411"/>
              <a:gd name="connsiteX4129" fmla="*/ 8959408 w 12633145"/>
              <a:gd name="connsiteY4129" fmla="*/ 3356820 h 10285411"/>
              <a:gd name="connsiteX4130" fmla="*/ 8943642 w 12633145"/>
              <a:gd name="connsiteY4130" fmla="*/ 3372586 h 10285411"/>
              <a:gd name="connsiteX4131" fmla="*/ 8927874 w 12633145"/>
              <a:gd name="connsiteY4131" fmla="*/ 3435656 h 10285411"/>
              <a:gd name="connsiteX4132" fmla="*/ 8943642 w 12633145"/>
              <a:gd name="connsiteY4132" fmla="*/ 3467190 h 10285411"/>
              <a:gd name="connsiteX4133" fmla="*/ 8943642 w 12633145"/>
              <a:gd name="connsiteY4133" fmla="*/ 3506607 h 10285411"/>
              <a:gd name="connsiteX4134" fmla="*/ 8927874 w 12633145"/>
              <a:gd name="connsiteY4134" fmla="*/ 3498725 h 10285411"/>
              <a:gd name="connsiteX4135" fmla="*/ 8912108 w 12633145"/>
              <a:gd name="connsiteY4135" fmla="*/ 3498725 h 10285411"/>
              <a:gd name="connsiteX4136" fmla="*/ 8896341 w 12633145"/>
              <a:gd name="connsiteY4136" fmla="*/ 3467190 h 10285411"/>
              <a:gd name="connsiteX4137" fmla="*/ 8896341 w 12633145"/>
              <a:gd name="connsiteY4137" fmla="*/ 3451421 h 10285411"/>
              <a:gd name="connsiteX4138" fmla="*/ 8880573 w 12633145"/>
              <a:gd name="connsiteY4138" fmla="*/ 3467190 h 10285411"/>
              <a:gd name="connsiteX4139" fmla="*/ 8849038 w 12633145"/>
              <a:gd name="connsiteY4139" fmla="*/ 3482956 h 10285411"/>
              <a:gd name="connsiteX4140" fmla="*/ 8880573 w 12633145"/>
              <a:gd name="connsiteY4140" fmla="*/ 3467190 h 10285411"/>
              <a:gd name="connsiteX4141" fmla="*/ 8864807 w 12633145"/>
              <a:gd name="connsiteY4141" fmla="*/ 3498725 h 10285411"/>
              <a:gd name="connsiteX4142" fmla="*/ 8880573 w 12633145"/>
              <a:gd name="connsiteY4142" fmla="*/ 3498725 h 10285411"/>
              <a:gd name="connsiteX4143" fmla="*/ 8888457 w 12633145"/>
              <a:gd name="connsiteY4143" fmla="*/ 3498725 h 10285411"/>
              <a:gd name="connsiteX4144" fmla="*/ 8896341 w 12633145"/>
              <a:gd name="connsiteY4144" fmla="*/ 3514491 h 10285411"/>
              <a:gd name="connsiteX4145" fmla="*/ 8896341 w 12633145"/>
              <a:gd name="connsiteY4145" fmla="*/ 3538141 h 10285411"/>
              <a:gd name="connsiteX4146" fmla="*/ 8896341 w 12633145"/>
              <a:gd name="connsiteY4146" fmla="*/ 3546026 h 10285411"/>
              <a:gd name="connsiteX4147" fmla="*/ 8896341 w 12633145"/>
              <a:gd name="connsiteY4147" fmla="*/ 3553909 h 10285411"/>
              <a:gd name="connsiteX4148" fmla="*/ 8896341 w 12633145"/>
              <a:gd name="connsiteY4148" fmla="*/ 3577561 h 10285411"/>
              <a:gd name="connsiteX4149" fmla="*/ 8912108 w 12633145"/>
              <a:gd name="connsiteY4149" fmla="*/ 3593328 h 10285411"/>
              <a:gd name="connsiteX4150" fmla="*/ 8943642 w 12633145"/>
              <a:gd name="connsiteY4150" fmla="*/ 3577561 h 10285411"/>
              <a:gd name="connsiteX4151" fmla="*/ 8959408 w 12633145"/>
              <a:gd name="connsiteY4151" fmla="*/ 3514491 h 10285411"/>
              <a:gd name="connsiteX4152" fmla="*/ 8945894 w 12633145"/>
              <a:gd name="connsiteY4152" fmla="*/ 3507735 h 10285411"/>
              <a:gd name="connsiteX4153" fmla="*/ 8959408 w 12633145"/>
              <a:gd name="connsiteY4153" fmla="*/ 3467190 h 10285411"/>
              <a:gd name="connsiteX4154" fmla="*/ 8959408 w 12633145"/>
              <a:gd name="connsiteY4154" fmla="*/ 3388355 h 10285411"/>
              <a:gd name="connsiteX4155" fmla="*/ 10520352 w 12633145"/>
              <a:gd name="connsiteY4155" fmla="*/ 3277985 h 10285411"/>
              <a:gd name="connsiteX4156" fmla="*/ 10520352 w 12633145"/>
              <a:gd name="connsiteY4156" fmla="*/ 3285869 h 10285411"/>
              <a:gd name="connsiteX4157" fmla="*/ 10528236 w 12633145"/>
              <a:gd name="connsiteY4157" fmla="*/ 3293751 h 10285411"/>
              <a:gd name="connsiteX4158" fmla="*/ 10536120 w 12633145"/>
              <a:gd name="connsiteY4158" fmla="*/ 3277985 h 10285411"/>
              <a:gd name="connsiteX4159" fmla="*/ 10520352 w 12633145"/>
              <a:gd name="connsiteY4159" fmla="*/ 3277985 h 10285411"/>
              <a:gd name="connsiteX4160" fmla="*/ 9590092 w 12633145"/>
              <a:gd name="connsiteY4160" fmla="*/ 3277985 h 10285411"/>
              <a:gd name="connsiteX4161" fmla="*/ 9590092 w 12633145"/>
              <a:gd name="connsiteY4161" fmla="*/ 3293751 h 10285411"/>
              <a:gd name="connsiteX4162" fmla="*/ 9605861 w 12633145"/>
              <a:gd name="connsiteY4162" fmla="*/ 3277985 h 10285411"/>
              <a:gd name="connsiteX4163" fmla="*/ 9590092 w 12633145"/>
              <a:gd name="connsiteY4163" fmla="*/ 3277985 h 10285411"/>
              <a:gd name="connsiteX4164" fmla="*/ 9558560 w 12633145"/>
              <a:gd name="connsiteY4164" fmla="*/ 3277985 h 10285411"/>
              <a:gd name="connsiteX4165" fmla="*/ 9542791 w 12633145"/>
              <a:gd name="connsiteY4165" fmla="*/ 3293751 h 10285411"/>
              <a:gd name="connsiteX4166" fmla="*/ 9527025 w 12633145"/>
              <a:gd name="connsiteY4166" fmla="*/ 3309519 h 10285411"/>
              <a:gd name="connsiteX4167" fmla="*/ 9558560 w 12633145"/>
              <a:gd name="connsiteY4167" fmla="*/ 3293751 h 10285411"/>
              <a:gd name="connsiteX4168" fmla="*/ 10394215 w 12633145"/>
              <a:gd name="connsiteY4168" fmla="*/ 3262217 h 10285411"/>
              <a:gd name="connsiteX4169" fmla="*/ 10409984 w 12633145"/>
              <a:gd name="connsiteY4169" fmla="*/ 3277985 h 10285411"/>
              <a:gd name="connsiteX4170" fmla="*/ 10425750 w 12633145"/>
              <a:gd name="connsiteY4170" fmla="*/ 3262217 h 10285411"/>
              <a:gd name="connsiteX4171" fmla="*/ 10409984 w 12633145"/>
              <a:gd name="connsiteY4171" fmla="*/ 3262217 h 10285411"/>
              <a:gd name="connsiteX4172" fmla="*/ 10678022 w 12633145"/>
              <a:gd name="connsiteY4172" fmla="*/ 3230683 h 10285411"/>
              <a:gd name="connsiteX4173" fmla="*/ 10701675 w 12633145"/>
              <a:gd name="connsiteY4173" fmla="*/ 3238567 h 10285411"/>
              <a:gd name="connsiteX4174" fmla="*/ 10693791 w 12633145"/>
              <a:gd name="connsiteY4174" fmla="*/ 3254334 h 10285411"/>
              <a:gd name="connsiteX4175" fmla="*/ 10678022 w 12633145"/>
              <a:gd name="connsiteY4175" fmla="*/ 3246450 h 10285411"/>
              <a:gd name="connsiteX4176" fmla="*/ 10678022 w 12633145"/>
              <a:gd name="connsiteY4176" fmla="*/ 3230683 h 10285411"/>
              <a:gd name="connsiteX4177" fmla="*/ 9085545 w 12633145"/>
              <a:gd name="connsiteY4177" fmla="*/ 3230683 h 10285411"/>
              <a:gd name="connsiteX4178" fmla="*/ 9054012 w 12633145"/>
              <a:gd name="connsiteY4178" fmla="*/ 3246450 h 10285411"/>
              <a:gd name="connsiteX4179" fmla="*/ 9038244 w 12633145"/>
              <a:gd name="connsiteY4179" fmla="*/ 3262217 h 10285411"/>
              <a:gd name="connsiteX4180" fmla="*/ 9022478 w 12633145"/>
              <a:gd name="connsiteY4180" fmla="*/ 3309519 h 10285411"/>
              <a:gd name="connsiteX4181" fmla="*/ 9046128 w 12633145"/>
              <a:gd name="connsiteY4181" fmla="*/ 3301635 h 10285411"/>
              <a:gd name="connsiteX4182" fmla="*/ 9069778 w 12633145"/>
              <a:gd name="connsiteY4182" fmla="*/ 3270100 h 10285411"/>
              <a:gd name="connsiteX4183" fmla="*/ 9077663 w 12633145"/>
              <a:gd name="connsiteY4183" fmla="*/ 3254334 h 10285411"/>
              <a:gd name="connsiteX4184" fmla="*/ 9085545 w 12633145"/>
              <a:gd name="connsiteY4184" fmla="*/ 3230683 h 10285411"/>
              <a:gd name="connsiteX4185" fmla="*/ 10476994 w 12633145"/>
              <a:gd name="connsiteY4185" fmla="*/ 3205062 h 10285411"/>
              <a:gd name="connsiteX4186" fmla="*/ 10473051 w 12633145"/>
              <a:gd name="connsiteY4186" fmla="*/ 3207033 h 10285411"/>
              <a:gd name="connsiteX4187" fmla="*/ 10473051 w 12633145"/>
              <a:gd name="connsiteY4187" fmla="*/ 3230683 h 10285411"/>
              <a:gd name="connsiteX4188" fmla="*/ 10488819 w 12633145"/>
              <a:gd name="connsiteY4188" fmla="*/ 3230683 h 10285411"/>
              <a:gd name="connsiteX4189" fmla="*/ 10504585 w 12633145"/>
              <a:gd name="connsiteY4189" fmla="*/ 3222800 h 10285411"/>
              <a:gd name="connsiteX4190" fmla="*/ 10488819 w 12633145"/>
              <a:gd name="connsiteY4190" fmla="*/ 3214916 h 10285411"/>
              <a:gd name="connsiteX4191" fmla="*/ 10476994 w 12633145"/>
              <a:gd name="connsiteY4191" fmla="*/ 3205062 h 10285411"/>
              <a:gd name="connsiteX4192" fmla="*/ 9385120 w 12633145"/>
              <a:gd name="connsiteY4192" fmla="*/ 3151849 h 10285411"/>
              <a:gd name="connsiteX4193" fmla="*/ 9369354 w 12633145"/>
              <a:gd name="connsiteY4193" fmla="*/ 3183382 h 10285411"/>
              <a:gd name="connsiteX4194" fmla="*/ 9385120 w 12633145"/>
              <a:gd name="connsiteY4194" fmla="*/ 3175499 h 10285411"/>
              <a:gd name="connsiteX4195" fmla="*/ 9385120 w 12633145"/>
              <a:gd name="connsiteY4195" fmla="*/ 3167616 h 10285411"/>
              <a:gd name="connsiteX4196" fmla="*/ 9385120 w 12633145"/>
              <a:gd name="connsiteY4196" fmla="*/ 3151849 h 10285411"/>
              <a:gd name="connsiteX4197" fmla="*/ 9621627 w 12633145"/>
              <a:gd name="connsiteY4197" fmla="*/ 3136080 h 10285411"/>
              <a:gd name="connsiteX4198" fmla="*/ 9574326 w 12633145"/>
              <a:gd name="connsiteY4198" fmla="*/ 3183382 h 10285411"/>
              <a:gd name="connsiteX4199" fmla="*/ 9566442 w 12633145"/>
              <a:gd name="connsiteY4199" fmla="*/ 3214916 h 10285411"/>
              <a:gd name="connsiteX4200" fmla="*/ 9558560 w 12633145"/>
              <a:gd name="connsiteY4200" fmla="*/ 3246450 h 10285411"/>
              <a:gd name="connsiteX4201" fmla="*/ 9590092 w 12633145"/>
              <a:gd name="connsiteY4201" fmla="*/ 3230683 h 10285411"/>
              <a:gd name="connsiteX4202" fmla="*/ 9597976 w 12633145"/>
              <a:gd name="connsiteY4202" fmla="*/ 3222800 h 10285411"/>
              <a:gd name="connsiteX4203" fmla="*/ 9605861 w 12633145"/>
              <a:gd name="connsiteY4203" fmla="*/ 3199149 h 10285411"/>
              <a:gd name="connsiteX4204" fmla="*/ 9621627 w 12633145"/>
              <a:gd name="connsiteY4204" fmla="*/ 3183382 h 10285411"/>
              <a:gd name="connsiteX4205" fmla="*/ 9637395 w 12633145"/>
              <a:gd name="connsiteY4205" fmla="*/ 3151849 h 10285411"/>
              <a:gd name="connsiteX4206" fmla="*/ 9621627 w 12633145"/>
              <a:gd name="connsiteY4206" fmla="*/ 3136080 h 10285411"/>
              <a:gd name="connsiteX4207" fmla="*/ 9290519 w 12633145"/>
              <a:gd name="connsiteY4207" fmla="*/ 3136080 h 10285411"/>
              <a:gd name="connsiteX4208" fmla="*/ 9258984 w 12633145"/>
              <a:gd name="connsiteY4208" fmla="*/ 3151849 h 10285411"/>
              <a:gd name="connsiteX4209" fmla="*/ 9227449 w 12633145"/>
              <a:gd name="connsiteY4209" fmla="*/ 3183382 h 10285411"/>
              <a:gd name="connsiteX4210" fmla="*/ 9653161 w 12633145"/>
              <a:gd name="connsiteY4210" fmla="*/ 3104545 h 10285411"/>
              <a:gd name="connsiteX4211" fmla="*/ 9637395 w 12633145"/>
              <a:gd name="connsiteY4211" fmla="*/ 3112430 h 10285411"/>
              <a:gd name="connsiteX4212" fmla="*/ 9653161 w 12633145"/>
              <a:gd name="connsiteY4212" fmla="*/ 3120315 h 10285411"/>
              <a:gd name="connsiteX4213" fmla="*/ 9653161 w 12633145"/>
              <a:gd name="connsiteY4213" fmla="*/ 3104545 h 10285411"/>
              <a:gd name="connsiteX4214" fmla="*/ 9605861 w 12633145"/>
              <a:gd name="connsiteY4214" fmla="*/ 3104545 h 10285411"/>
              <a:gd name="connsiteX4215" fmla="*/ 9605861 w 12633145"/>
              <a:gd name="connsiteY4215" fmla="*/ 3120315 h 10285411"/>
              <a:gd name="connsiteX4216" fmla="*/ 9621627 w 12633145"/>
              <a:gd name="connsiteY4216" fmla="*/ 3120315 h 10285411"/>
              <a:gd name="connsiteX4217" fmla="*/ 9227449 w 12633145"/>
              <a:gd name="connsiteY4217" fmla="*/ 3088779 h 10285411"/>
              <a:gd name="connsiteX4218" fmla="*/ 9195915 w 12633145"/>
              <a:gd name="connsiteY4218" fmla="*/ 3120315 h 10285411"/>
              <a:gd name="connsiteX4219" fmla="*/ 9180149 w 12633145"/>
              <a:gd name="connsiteY4219" fmla="*/ 3143965 h 10285411"/>
              <a:gd name="connsiteX4220" fmla="*/ 9180149 w 12633145"/>
              <a:gd name="connsiteY4220" fmla="*/ 3151849 h 10285411"/>
              <a:gd name="connsiteX4221" fmla="*/ 9164380 w 12633145"/>
              <a:gd name="connsiteY4221" fmla="*/ 3167616 h 10285411"/>
              <a:gd name="connsiteX4222" fmla="*/ 9101313 w 12633145"/>
              <a:gd name="connsiteY4222" fmla="*/ 3246450 h 10285411"/>
              <a:gd name="connsiteX4223" fmla="*/ 9085545 w 12633145"/>
              <a:gd name="connsiteY4223" fmla="*/ 3262217 h 10285411"/>
              <a:gd name="connsiteX4224" fmla="*/ 9101313 w 12633145"/>
              <a:gd name="connsiteY4224" fmla="*/ 3277985 h 10285411"/>
              <a:gd name="connsiteX4225" fmla="*/ 9085545 w 12633145"/>
              <a:gd name="connsiteY4225" fmla="*/ 3293751 h 10285411"/>
              <a:gd name="connsiteX4226" fmla="*/ 9085545 w 12633145"/>
              <a:gd name="connsiteY4226" fmla="*/ 3309519 h 10285411"/>
              <a:gd name="connsiteX4227" fmla="*/ 9069778 w 12633145"/>
              <a:gd name="connsiteY4227" fmla="*/ 3293751 h 10285411"/>
              <a:gd name="connsiteX4228" fmla="*/ 9054012 w 12633145"/>
              <a:gd name="connsiteY4228" fmla="*/ 3301635 h 10285411"/>
              <a:gd name="connsiteX4229" fmla="*/ 9061894 w 12633145"/>
              <a:gd name="connsiteY4229" fmla="*/ 3317401 h 10285411"/>
              <a:gd name="connsiteX4230" fmla="*/ 9069778 w 12633145"/>
              <a:gd name="connsiteY4230" fmla="*/ 3341053 h 10285411"/>
              <a:gd name="connsiteX4231" fmla="*/ 9054012 w 12633145"/>
              <a:gd name="connsiteY4231" fmla="*/ 3356820 h 10285411"/>
              <a:gd name="connsiteX4232" fmla="*/ 9054012 w 12633145"/>
              <a:gd name="connsiteY4232" fmla="*/ 3341053 h 10285411"/>
              <a:gd name="connsiteX4233" fmla="*/ 9054012 w 12633145"/>
              <a:gd name="connsiteY4233" fmla="*/ 3325286 h 10285411"/>
              <a:gd name="connsiteX4234" fmla="*/ 9038244 w 12633145"/>
              <a:gd name="connsiteY4234" fmla="*/ 3364705 h 10285411"/>
              <a:gd name="connsiteX4235" fmla="*/ 9030362 w 12633145"/>
              <a:gd name="connsiteY4235" fmla="*/ 3396239 h 10285411"/>
              <a:gd name="connsiteX4236" fmla="*/ 9022478 w 12633145"/>
              <a:gd name="connsiteY4236" fmla="*/ 3419887 h 10285411"/>
              <a:gd name="connsiteX4237" fmla="*/ 9014593 w 12633145"/>
              <a:gd name="connsiteY4237" fmla="*/ 3435656 h 10285411"/>
              <a:gd name="connsiteX4238" fmla="*/ 9006709 w 12633145"/>
              <a:gd name="connsiteY4238" fmla="*/ 3451421 h 10285411"/>
              <a:gd name="connsiteX4239" fmla="*/ 9038244 w 12633145"/>
              <a:gd name="connsiteY4239" fmla="*/ 3435656 h 10285411"/>
              <a:gd name="connsiteX4240" fmla="*/ 9077663 w 12633145"/>
              <a:gd name="connsiteY4240" fmla="*/ 3380472 h 10285411"/>
              <a:gd name="connsiteX4241" fmla="*/ 9101313 w 12633145"/>
              <a:gd name="connsiteY4241" fmla="*/ 3341053 h 10285411"/>
              <a:gd name="connsiteX4242" fmla="*/ 9101313 w 12633145"/>
              <a:gd name="connsiteY4242" fmla="*/ 3325286 h 10285411"/>
              <a:gd name="connsiteX4243" fmla="*/ 9117079 w 12633145"/>
              <a:gd name="connsiteY4243" fmla="*/ 3309519 h 10285411"/>
              <a:gd name="connsiteX4244" fmla="*/ 9132848 w 12633145"/>
              <a:gd name="connsiteY4244" fmla="*/ 3325286 h 10285411"/>
              <a:gd name="connsiteX4245" fmla="*/ 9148614 w 12633145"/>
              <a:gd name="connsiteY4245" fmla="*/ 3309519 h 10285411"/>
              <a:gd name="connsiteX4246" fmla="*/ 9148614 w 12633145"/>
              <a:gd name="connsiteY4246" fmla="*/ 3293751 h 10285411"/>
              <a:gd name="connsiteX4247" fmla="*/ 9172264 w 12633145"/>
              <a:gd name="connsiteY4247" fmla="*/ 3270100 h 10285411"/>
              <a:gd name="connsiteX4248" fmla="*/ 9180149 w 12633145"/>
              <a:gd name="connsiteY4248" fmla="*/ 3254334 h 10285411"/>
              <a:gd name="connsiteX4249" fmla="*/ 9180149 w 12633145"/>
              <a:gd name="connsiteY4249" fmla="*/ 3238567 h 10285411"/>
              <a:gd name="connsiteX4250" fmla="*/ 9188033 w 12633145"/>
              <a:gd name="connsiteY4250" fmla="*/ 3222800 h 10285411"/>
              <a:gd name="connsiteX4251" fmla="*/ 9195915 w 12633145"/>
              <a:gd name="connsiteY4251" fmla="*/ 3214916 h 10285411"/>
              <a:gd name="connsiteX4252" fmla="*/ 9195915 w 12633145"/>
              <a:gd name="connsiteY4252" fmla="*/ 3183382 h 10285411"/>
              <a:gd name="connsiteX4253" fmla="*/ 9227449 w 12633145"/>
              <a:gd name="connsiteY4253" fmla="*/ 3120315 h 10285411"/>
              <a:gd name="connsiteX4254" fmla="*/ 10835695 w 12633145"/>
              <a:gd name="connsiteY4254" fmla="*/ 3073014 h 10285411"/>
              <a:gd name="connsiteX4255" fmla="*/ 10851462 w 12633145"/>
              <a:gd name="connsiteY4255" fmla="*/ 3073014 h 10285411"/>
              <a:gd name="connsiteX4256" fmla="*/ 10835695 w 12633145"/>
              <a:gd name="connsiteY4256" fmla="*/ 3088779 h 10285411"/>
              <a:gd name="connsiteX4257" fmla="*/ 10835695 w 12633145"/>
              <a:gd name="connsiteY4257" fmla="*/ 3073014 h 10285411"/>
              <a:gd name="connsiteX4258" fmla="*/ 10551886 w 12633145"/>
              <a:gd name="connsiteY4258" fmla="*/ 3073014 h 10285411"/>
              <a:gd name="connsiteX4259" fmla="*/ 10551886 w 12633145"/>
              <a:gd name="connsiteY4259" fmla="*/ 3104545 h 10285411"/>
              <a:gd name="connsiteX4260" fmla="*/ 10567654 w 12633145"/>
              <a:gd name="connsiteY4260" fmla="*/ 3088779 h 10285411"/>
              <a:gd name="connsiteX4261" fmla="*/ 10567654 w 12633145"/>
              <a:gd name="connsiteY4261" fmla="*/ 3104545 h 10285411"/>
              <a:gd name="connsiteX4262" fmla="*/ 10583421 w 12633145"/>
              <a:gd name="connsiteY4262" fmla="*/ 3088779 h 10285411"/>
              <a:gd name="connsiteX4263" fmla="*/ 10567654 w 12633145"/>
              <a:gd name="connsiteY4263" fmla="*/ 3073014 h 10285411"/>
              <a:gd name="connsiteX4264" fmla="*/ 10567654 w 12633145"/>
              <a:gd name="connsiteY4264" fmla="*/ 3088779 h 10285411"/>
              <a:gd name="connsiteX4265" fmla="*/ 10567654 w 12633145"/>
              <a:gd name="connsiteY4265" fmla="*/ 2994177 h 10285411"/>
              <a:gd name="connsiteX4266" fmla="*/ 10583421 w 12633145"/>
              <a:gd name="connsiteY4266" fmla="*/ 2994177 h 10285411"/>
              <a:gd name="connsiteX4267" fmla="*/ 10567654 w 12633145"/>
              <a:gd name="connsiteY4267" fmla="*/ 3009944 h 10285411"/>
              <a:gd name="connsiteX4268" fmla="*/ 10678022 w 12633145"/>
              <a:gd name="connsiteY4268" fmla="*/ 2978410 h 10285411"/>
              <a:gd name="connsiteX4269" fmla="*/ 10693791 w 12633145"/>
              <a:gd name="connsiteY4269" fmla="*/ 2978410 h 10285411"/>
              <a:gd name="connsiteX4270" fmla="*/ 10685907 w 12633145"/>
              <a:gd name="connsiteY4270" fmla="*/ 2994177 h 10285411"/>
              <a:gd name="connsiteX4271" fmla="*/ 10678022 w 12633145"/>
              <a:gd name="connsiteY4271" fmla="*/ 2978410 h 10285411"/>
              <a:gd name="connsiteX4272" fmla="*/ 9432421 w 12633145"/>
              <a:gd name="connsiteY4272" fmla="*/ 2978410 h 10285411"/>
              <a:gd name="connsiteX4273" fmla="*/ 9408771 w 12633145"/>
              <a:gd name="connsiteY4273" fmla="*/ 3002060 h 10285411"/>
              <a:gd name="connsiteX4274" fmla="*/ 9369354 w 12633145"/>
              <a:gd name="connsiteY4274" fmla="*/ 3073014 h 10285411"/>
              <a:gd name="connsiteX4275" fmla="*/ 9337820 w 12633145"/>
              <a:gd name="connsiteY4275" fmla="*/ 3120315 h 10285411"/>
              <a:gd name="connsiteX4276" fmla="*/ 9322053 w 12633145"/>
              <a:gd name="connsiteY4276" fmla="*/ 3136080 h 10285411"/>
              <a:gd name="connsiteX4277" fmla="*/ 9306285 w 12633145"/>
              <a:gd name="connsiteY4277" fmla="*/ 3151849 h 10285411"/>
              <a:gd name="connsiteX4278" fmla="*/ 9274750 w 12633145"/>
              <a:gd name="connsiteY4278" fmla="*/ 3183382 h 10285411"/>
              <a:gd name="connsiteX4279" fmla="*/ 9243218 w 12633145"/>
              <a:gd name="connsiteY4279" fmla="*/ 3277985 h 10285411"/>
              <a:gd name="connsiteX4280" fmla="*/ 9227449 w 12633145"/>
              <a:gd name="connsiteY4280" fmla="*/ 3309519 h 10285411"/>
              <a:gd name="connsiteX4281" fmla="*/ 9211683 w 12633145"/>
              <a:gd name="connsiteY4281" fmla="*/ 3341053 h 10285411"/>
              <a:gd name="connsiteX4282" fmla="*/ 9180149 w 12633145"/>
              <a:gd name="connsiteY4282" fmla="*/ 3372586 h 10285411"/>
              <a:gd name="connsiteX4283" fmla="*/ 9180149 w 12633145"/>
              <a:gd name="connsiteY4283" fmla="*/ 3388355 h 10285411"/>
              <a:gd name="connsiteX4284" fmla="*/ 9164380 w 12633145"/>
              <a:gd name="connsiteY4284" fmla="*/ 3419887 h 10285411"/>
              <a:gd name="connsiteX4285" fmla="*/ 9148614 w 12633145"/>
              <a:gd name="connsiteY4285" fmla="*/ 3451421 h 10285411"/>
              <a:gd name="connsiteX4286" fmla="*/ 9132848 w 12633145"/>
              <a:gd name="connsiteY4286" fmla="*/ 3482956 h 10285411"/>
              <a:gd name="connsiteX4287" fmla="*/ 9132848 w 12633145"/>
              <a:gd name="connsiteY4287" fmla="*/ 3451421 h 10285411"/>
              <a:gd name="connsiteX4288" fmla="*/ 9148614 w 12633145"/>
              <a:gd name="connsiteY4288" fmla="*/ 3404122 h 10285411"/>
              <a:gd name="connsiteX4289" fmla="*/ 9164380 w 12633145"/>
              <a:gd name="connsiteY4289" fmla="*/ 3388355 h 10285411"/>
              <a:gd name="connsiteX4290" fmla="*/ 9180149 w 12633145"/>
              <a:gd name="connsiteY4290" fmla="*/ 3341053 h 10285411"/>
              <a:gd name="connsiteX4291" fmla="*/ 9164380 w 12633145"/>
              <a:gd name="connsiteY4291" fmla="*/ 3309519 h 10285411"/>
              <a:gd name="connsiteX4292" fmla="*/ 9140730 w 12633145"/>
              <a:gd name="connsiteY4292" fmla="*/ 3341053 h 10285411"/>
              <a:gd name="connsiteX4293" fmla="*/ 9117079 w 12633145"/>
              <a:gd name="connsiteY4293" fmla="*/ 3380472 h 10285411"/>
              <a:gd name="connsiteX4294" fmla="*/ 9093429 w 12633145"/>
              <a:gd name="connsiteY4294" fmla="*/ 3419887 h 10285411"/>
              <a:gd name="connsiteX4295" fmla="*/ 9077663 w 12633145"/>
              <a:gd name="connsiteY4295" fmla="*/ 3427772 h 10285411"/>
              <a:gd name="connsiteX4296" fmla="*/ 9061894 w 12633145"/>
              <a:gd name="connsiteY4296" fmla="*/ 3459306 h 10285411"/>
              <a:gd name="connsiteX4297" fmla="*/ 9054012 w 12633145"/>
              <a:gd name="connsiteY4297" fmla="*/ 3498725 h 10285411"/>
              <a:gd name="connsiteX4298" fmla="*/ 8927874 w 12633145"/>
              <a:gd name="connsiteY4298" fmla="*/ 3640627 h 10285411"/>
              <a:gd name="connsiteX4299" fmla="*/ 8896341 w 12633145"/>
              <a:gd name="connsiteY4299" fmla="*/ 3632743 h 10285411"/>
              <a:gd name="connsiteX4300" fmla="*/ 8912108 w 12633145"/>
              <a:gd name="connsiteY4300" fmla="*/ 3624862 h 10285411"/>
              <a:gd name="connsiteX4301" fmla="*/ 8896341 w 12633145"/>
              <a:gd name="connsiteY4301" fmla="*/ 3609093 h 10285411"/>
              <a:gd name="connsiteX4302" fmla="*/ 8880573 w 12633145"/>
              <a:gd name="connsiteY4302" fmla="*/ 3609093 h 10285411"/>
              <a:gd name="connsiteX4303" fmla="*/ 8872689 w 12633145"/>
              <a:gd name="connsiteY4303" fmla="*/ 3585442 h 10285411"/>
              <a:gd name="connsiteX4304" fmla="*/ 8841156 w 12633145"/>
              <a:gd name="connsiteY4304" fmla="*/ 3546026 h 10285411"/>
              <a:gd name="connsiteX4305" fmla="*/ 8809622 w 12633145"/>
              <a:gd name="connsiteY4305" fmla="*/ 3530257 h 10285411"/>
              <a:gd name="connsiteX4306" fmla="*/ 8809622 w 12633145"/>
              <a:gd name="connsiteY4306" fmla="*/ 3553909 h 10285411"/>
              <a:gd name="connsiteX4307" fmla="*/ 8801737 w 12633145"/>
              <a:gd name="connsiteY4307" fmla="*/ 3577561 h 10285411"/>
              <a:gd name="connsiteX4308" fmla="*/ 8801737 w 12633145"/>
              <a:gd name="connsiteY4308" fmla="*/ 3593328 h 10285411"/>
              <a:gd name="connsiteX4309" fmla="*/ 8817506 w 12633145"/>
              <a:gd name="connsiteY4309" fmla="*/ 3593328 h 10285411"/>
              <a:gd name="connsiteX4310" fmla="*/ 8833272 w 12633145"/>
              <a:gd name="connsiteY4310" fmla="*/ 3640627 h 10285411"/>
              <a:gd name="connsiteX4311" fmla="*/ 8801737 w 12633145"/>
              <a:gd name="connsiteY4311" fmla="*/ 3656396 h 10285411"/>
              <a:gd name="connsiteX4312" fmla="*/ 8785971 w 12633145"/>
              <a:gd name="connsiteY4312" fmla="*/ 3640627 h 10285411"/>
              <a:gd name="connsiteX4313" fmla="*/ 8778087 w 12633145"/>
              <a:gd name="connsiteY4313" fmla="*/ 3648512 h 10285411"/>
              <a:gd name="connsiteX4314" fmla="*/ 8785971 w 12633145"/>
              <a:gd name="connsiteY4314" fmla="*/ 3656396 h 10285411"/>
              <a:gd name="connsiteX4315" fmla="*/ 8785971 w 12633145"/>
              <a:gd name="connsiteY4315" fmla="*/ 3703697 h 10285411"/>
              <a:gd name="connsiteX4316" fmla="*/ 8770203 w 12633145"/>
              <a:gd name="connsiteY4316" fmla="*/ 3719463 h 10285411"/>
              <a:gd name="connsiteX4317" fmla="*/ 8770203 w 12633145"/>
              <a:gd name="connsiteY4317" fmla="*/ 3735231 h 10285411"/>
              <a:gd name="connsiteX4318" fmla="*/ 8762321 w 12633145"/>
              <a:gd name="connsiteY4318" fmla="*/ 3758882 h 10285411"/>
              <a:gd name="connsiteX4319" fmla="*/ 8754437 w 12633145"/>
              <a:gd name="connsiteY4319" fmla="*/ 3782532 h 10285411"/>
              <a:gd name="connsiteX4320" fmla="*/ 8770203 w 12633145"/>
              <a:gd name="connsiteY4320" fmla="*/ 3798298 h 10285411"/>
              <a:gd name="connsiteX4321" fmla="*/ 8785971 w 12633145"/>
              <a:gd name="connsiteY4321" fmla="*/ 3766764 h 10285411"/>
              <a:gd name="connsiteX4322" fmla="*/ 8801737 w 12633145"/>
              <a:gd name="connsiteY4322" fmla="*/ 3735231 h 10285411"/>
              <a:gd name="connsiteX4323" fmla="*/ 8849038 w 12633145"/>
              <a:gd name="connsiteY4323" fmla="*/ 3687929 h 10285411"/>
              <a:gd name="connsiteX4324" fmla="*/ 8880573 w 12633145"/>
              <a:gd name="connsiteY4324" fmla="*/ 3656396 h 10285411"/>
              <a:gd name="connsiteX4325" fmla="*/ 8864807 w 12633145"/>
              <a:gd name="connsiteY4325" fmla="*/ 3703697 h 10285411"/>
              <a:gd name="connsiteX4326" fmla="*/ 8856923 w 12633145"/>
              <a:gd name="connsiteY4326" fmla="*/ 3735231 h 10285411"/>
              <a:gd name="connsiteX4327" fmla="*/ 8849038 w 12633145"/>
              <a:gd name="connsiteY4327" fmla="*/ 3750997 h 10285411"/>
              <a:gd name="connsiteX4328" fmla="*/ 8833272 w 12633145"/>
              <a:gd name="connsiteY4328" fmla="*/ 3798298 h 10285411"/>
              <a:gd name="connsiteX4329" fmla="*/ 8801737 w 12633145"/>
              <a:gd name="connsiteY4329" fmla="*/ 3814068 h 10285411"/>
              <a:gd name="connsiteX4330" fmla="*/ 8762321 w 12633145"/>
              <a:gd name="connsiteY4330" fmla="*/ 3837718 h 10285411"/>
              <a:gd name="connsiteX4331" fmla="*/ 8722902 w 12633145"/>
              <a:gd name="connsiteY4331" fmla="*/ 3892902 h 10285411"/>
              <a:gd name="connsiteX4332" fmla="*/ 8707136 w 12633145"/>
              <a:gd name="connsiteY4332" fmla="*/ 3940203 h 10285411"/>
              <a:gd name="connsiteX4333" fmla="*/ 8691367 w 12633145"/>
              <a:gd name="connsiteY4333" fmla="*/ 3971738 h 10285411"/>
              <a:gd name="connsiteX4334" fmla="*/ 8683485 w 12633145"/>
              <a:gd name="connsiteY4334" fmla="*/ 3987504 h 10285411"/>
              <a:gd name="connsiteX4335" fmla="*/ 8659833 w 12633145"/>
              <a:gd name="connsiteY4335" fmla="*/ 4019038 h 10285411"/>
              <a:gd name="connsiteX4336" fmla="*/ 8628300 w 12633145"/>
              <a:gd name="connsiteY4336" fmla="*/ 4066339 h 10285411"/>
              <a:gd name="connsiteX4337" fmla="*/ 8580997 w 12633145"/>
              <a:gd name="connsiteY4337" fmla="*/ 4129409 h 10285411"/>
              <a:gd name="connsiteX4338" fmla="*/ 8565231 w 12633145"/>
              <a:gd name="connsiteY4338" fmla="*/ 4224012 h 10285411"/>
              <a:gd name="connsiteX4339" fmla="*/ 8517930 w 12633145"/>
              <a:gd name="connsiteY4339" fmla="*/ 4326496 h 10285411"/>
              <a:gd name="connsiteX4340" fmla="*/ 8486396 w 12633145"/>
              <a:gd name="connsiteY4340" fmla="*/ 4365917 h 10285411"/>
              <a:gd name="connsiteX4341" fmla="*/ 8470629 w 12633145"/>
              <a:gd name="connsiteY4341" fmla="*/ 4389567 h 10285411"/>
              <a:gd name="connsiteX4342" fmla="*/ 8446979 w 12633145"/>
              <a:gd name="connsiteY4342" fmla="*/ 4413218 h 10285411"/>
              <a:gd name="connsiteX4343" fmla="*/ 8407560 w 12633145"/>
              <a:gd name="connsiteY4343" fmla="*/ 4436868 h 10285411"/>
              <a:gd name="connsiteX4344" fmla="*/ 8360259 w 12633145"/>
              <a:gd name="connsiteY4344" fmla="*/ 4460518 h 10285411"/>
              <a:gd name="connsiteX4345" fmla="*/ 8328725 w 12633145"/>
              <a:gd name="connsiteY4345" fmla="*/ 4460518 h 10285411"/>
              <a:gd name="connsiteX4346" fmla="*/ 8312958 w 12633145"/>
              <a:gd name="connsiteY4346" fmla="*/ 4460518 h 10285411"/>
              <a:gd name="connsiteX4347" fmla="*/ 8312958 w 12633145"/>
              <a:gd name="connsiteY4347" fmla="*/ 4484168 h 10285411"/>
              <a:gd name="connsiteX4348" fmla="*/ 8281424 w 12633145"/>
              <a:gd name="connsiteY4348" fmla="*/ 4523588 h 10285411"/>
              <a:gd name="connsiteX4349" fmla="*/ 8249889 w 12633145"/>
              <a:gd name="connsiteY4349" fmla="*/ 4570887 h 10285411"/>
              <a:gd name="connsiteX4350" fmla="*/ 8202588 w 12633145"/>
              <a:gd name="connsiteY4350" fmla="*/ 4633958 h 10285411"/>
              <a:gd name="connsiteX4351" fmla="*/ 8171054 w 12633145"/>
              <a:gd name="connsiteY4351" fmla="*/ 4681258 h 10285411"/>
              <a:gd name="connsiteX4352" fmla="*/ 8202588 w 12633145"/>
              <a:gd name="connsiteY4352" fmla="*/ 4712792 h 10285411"/>
              <a:gd name="connsiteX4353" fmla="*/ 8249889 w 12633145"/>
              <a:gd name="connsiteY4353" fmla="*/ 4744328 h 10285411"/>
              <a:gd name="connsiteX4354" fmla="*/ 8297190 w 12633145"/>
              <a:gd name="connsiteY4354" fmla="*/ 4649724 h 10285411"/>
              <a:gd name="connsiteX4355" fmla="*/ 8312958 w 12633145"/>
              <a:gd name="connsiteY4355" fmla="*/ 4602423 h 10285411"/>
              <a:gd name="connsiteX4356" fmla="*/ 8312958 w 12633145"/>
              <a:gd name="connsiteY4356" fmla="*/ 4586657 h 10285411"/>
              <a:gd name="connsiteX4357" fmla="*/ 8328725 w 12633145"/>
              <a:gd name="connsiteY4357" fmla="*/ 4586657 h 10285411"/>
              <a:gd name="connsiteX4358" fmla="*/ 8360259 w 12633145"/>
              <a:gd name="connsiteY4358" fmla="*/ 4586657 h 10285411"/>
              <a:gd name="connsiteX4359" fmla="*/ 8360259 w 12633145"/>
              <a:gd name="connsiteY4359" fmla="*/ 4641839 h 10285411"/>
              <a:gd name="connsiteX4360" fmla="*/ 8328725 w 12633145"/>
              <a:gd name="connsiteY4360" fmla="*/ 4681258 h 10285411"/>
              <a:gd name="connsiteX4361" fmla="*/ 8320840 w 12633145"/>
              <a:gd name="connsiteY4361" fmla="*/ 4689142 h 10285411"/>
              <a:gd name="connsiteX4362" fmla="*/ 8312958 w 12633145"/>
              <a:gd name="connsiteY4362" fmla="*/ 4697025 h 10285411"/>
              <a:gd name="connsiteX4363" fmla="*/ 8305074 w 12633145"/>
              <a:gd name="connsiteY4363" fmla="*/ 4775859 h 10285411"/>
              <a:gd name="connsiteX4364" fmla="*/ 8328725 w 12633145"/>
              <a:gd name="connsiteY4364" fmla="*/ 4823163 h 10285411"/>
              <a:gd name="connsiteX4365" fmla="*/ 8328725 w 12633145"/>
              <a:gd name="connsiteY4365" fmla="*/ 4846814 h 10285411"/>
              <a:gd name="connsiteX4366" fmla="*/ 8328725 w 12633145"/>
              <a:gd name="connsiteY4366" fmla="*/ 4854696 h 10285411"/>
              <a:gd name="connsiteX4367" fmla="*/ 8265655 w 12633145"/>
              <a:gd name="connsiteY4367" fmla="*/ 4886230 h 10285411"/>
              <a:gd name="connsiteX4368" fmla="*/ 8234123 w 12633145"/>
              <a:gd name="connsiteY4368" fmla="*/ 4901998 h 10285411"/>
              <a:gd name="connsiteX4369" fmla="*/ 8202588 w 12633145"/>
              <a:gd name="connsiteY4369" fmla="*/ 4901998 h 10285411"/>
              <a:gd name="connsiteX4370" fmla="*/ 8155285 w 12633145"/>
              <a:gd name="connsiteY4370" fmla="*/ 4949299 h 10285411"/>
              <a:gd name="connsiteX4371" fmla="*/ 8186820 w 12633145"/>
              <a:gd name="connsiteY4371" fmla="*/ 5012369 h 10285411"/>
              <a:gd name="connsiteX4372" fmla="*/ 8265655 w 12633145"/>
              <a:gd name="connsiteY4372" fmla="*/ 5075436 h 10285411"/>
              <a:gd name="connsiteX4373" fmla="*/ 8305074 w 12633145"/>
              <a:gd name="connsiteY4373" fmla="*/ 5075436 h 10285411"/>
              <a:gd name="connsiteX4374" fmla="*/ 8312958 w 12633145"/>
              <a:gd name="connsiteY4374" fmla="*/ 5075436 h 10285411"/>
              <a:gd name="connsiteX4375" fmla="*/ 8344491 w 12633145"/>
              <a:gd name="connsiteY4375" fmla="*/ 5075436 h 10285411"/>
              <a:gd name="connsiteX4376" fmla="*/ 8368141 w 12633145"/>
              <a:gd name="connsiteY4376" fmla="*/ 5036019 h 10285411"/>
              <a:gd name="connsiteX4377" fmla="*/ 8376026 w 12633145"/>
              <a:gd name="connsiteY4377" fmla="*/ 5004485 h 10285411"/>
              <a:gd name="connsiteX4378" fmla="*/ 8376026 w 12633145"/>
              <a:gd name="connsiteY4378" fmla="*/ 4988716 h 10285411"/>
              <a:gd name="connsiteX4379" fmla="*/ 8391794 w 12633145"/>
              <a:gd name="connsiteY4379" fmla="*/ 4980834 h 10285411"/>
              <a:gd name="connsiteX4380" fmla="*/ 8391794 w 12633145"/>
              <a:gd name="connsiteY4380" fmla="*/ 4965065 h 10285411"/>
              <a:gd name="connsiteX4381" fmla="*/ 8399676 w 12633145"/>
              <a:gd name="connsiteY4381" fmla="*/ 4949299 h 10285411"/>
              <a:gd name="connsiteX4382" fmla="*/ 8407560 w 12633145"/>
              <a:gd name="connsiteY4382" fmla="*/ 4917765 h 10285411"/>
              <a:gd name="connsiteX4383" fmla="*/ 8423326 w 12633145"/>
              <a:gd name="connsiteY4383" fmla="*/ 4886230 h 10285411"/>
              <a:gd name="connsiteX4384" fmla="*/ 8439095 w 12633145"/>
              <a:gd name="connsiteY4384" fmla="*/ 4870464 h 10285411"/>
              <a:gd name="connsiteX4385" fmla="*/ 8439095 w 12633145"/>
              <a:gd name="connsiteY4385" fmla="*/ 4854696 h 10285411"/>
              <a:gd name="connsiteX4386" fmla="*/ 8470629 w 12633145"/>
              <a:gd name="connsiteY4386" fmla="*/ 4823163 h 10285411"/>
              <a:gd name="connsiteX4387" fmla="*/ 8470629 w 12633145"/>
              <a:gd name="connsiteY4387" fmla="*/ 4791629 h 10285411"/>
              <a:gd name="connsiteX4388" fmla="*/ 8470629 w 12633145"/>
              <a:gd name="connsiteY4388" fmla="*/ 4775859 h 10285411"/>
              <a:gd name="connsiteX4389" fmla="*/ 8502162 w 12633145"/>
              <a:gd name="connsiteY4389" fmla="*/ 4760093 h 10285411"/>
              <a:gd name="connsiteX4390" fmla="*/ 8517930 w 12633145"/>
              <a:gd name="connsiteY4390" fmla="*/ 4712792 h 10285411"/>
              <a:gd name="connsiteX4391" fmla="*/ 8533696 w 12633145"/>
              <a:gd name="connsiteY4391" fmla="*/ 4712792 h 10285411"/>
              <a:gd name="connsiteX4392" fmla="*/ 8541581 w 12633145"/>
              <a:gd name="connsiteY4392" fmla="*/ 4697025 h 10285411"/>
              <a:gd name="connsiteX4393" fmla="*/ 8565231 w 12633145"/>
              <a:gd name="connsiteY4393" fmla="*/ 4649724 h 10285411"/>
              <a:gd name="connsiteX4394" fmla="*/ 8644067 w 12633145"/>
              <a:gd name="connsiteY4394" fmla="*/ 4570887 h 10285411"/>
              <a:gd name="connsiteX4395" fmla="*/ 8722902 w 12633145"/>
              <a:gd name="connsiteY4395" fmla="*/ 4460518 h 10285411"/>
              <a:gd name="connsiteX4396" fmla="*/ 8785971 w 12633145"/>
              <a:gd name="connsiteY4396" fmla="*/ 4334382 h 10285411"/>
              <a:gd name="connsiteX4397" fmla="*/ 8801737 w 12633145"/>
              <a:gd name="connsiteY4397" fmla="*/ 4318616 h 10285411"/>
              <a:gd name="connsiteX4398" fmla="*/ 8801737 w 12633145"/>
              <a:gd name="connsiteY4398" fmla="*/ 4310732 h 10285411"/>
              <a:gd name="connsiteX4399" fmla="*/ 8817506 w 12633145"/>
              <a:gd name="connsiteY4399" fmla="*/ 4302846 h 10285411"/>
              <a:gd name="connsiteX4400" fmla="*/ 8817506 w 12633145"/>
              <a:gd name="connsiteY4400" fmla="*/ 4326496 h 10285411"/>
              <a:gd name="connsiteX4401" fmla="*/ 8801737 w 12633145"/>
              <a:gd name="connsiteY4401" fmla="*/ 4334382 h 10285411"/>
              <a:gd name="connsiteX4402" fmla="*/ 8809622 w 12633145"/>
              <a:gd name="connsiteY4402" fmla="*/ 4350147 h 10285411"/>
              <a:gd name="connsiteX4403" fmla="*/ 8849038 w 12633145"/>
              <a:gd name="connsiteY4403" fmla="*/ 4287081 h 10285411"/>
              <a:gd name="connsiteX4404" fmla="*/ 8896341 w 12633145"/>
              <a:gd name="connsiteY4404" fmla="*/ 4208245 h 10285411"/>
              <a:gd name="connsiteX4405" fmla="*/ 8896341 w 12633145"/>
              <a:gd name="connsiteY4405" fmla="*/ 4239781 h 10285411"/>
              <a:gd name="connsiteX4406" fmla="*/ 8912108 w 12633145"/>
              <a:gd name="connsiteY4406" fmla="*/ 4255546 h 10285411"/>
              <a:gd name="connsiteX4407" fmla="*/ 8927874 w 12633145"/>
              <a:gd name="connsiteY4407" fmla="*/ 4239781 h 10285411"/>
              <a:gd name="connsiteX4408" fmla="*/ 8959408 w 12633145"/>
              <a:gd name="connsiteY4408" fmla="*/ 4176710 h 10285411"/>
              <a:gd name="connsiteX4409" fmla="*/ 8975177 w 12633145"/>
              <a:gd name="connsiteY4409" fmla="*/ 4129409 h 10285411"/>
              <a:gd name="connsiteX4410" fmla="*/ 8983059 w 12633145"/>
              <a:gd name="connsiteY4410" fmla="*/ 4113640 h 10285411"/>
              <a:gd name="connsiteX4411" fmla="*/ 8990943 w 12633145"/>
              <a:gd name="connsiteY4411" fmla="*/ 4082109 h 10285411"/>
              <a:gd name="connsiteX4412" fmla="*/ 8990943 w 12633145"/>
              <a:gd name="connsiteY4412" fmla="*/ 4034805 h 10285411"/>
              <a:gd name="connsiteX4413" fmla="*/ 8990943 w 12633145"/>
              <a:gd name="connsiteY4413" fmla="*/ 4019038 h 10285411"/>
              <a:gd name="connsiteX4414" fmla="*/ 9022478 w 12633145"/>
              <a:gd name="connsiteY4414" fmla="*/ 3955970 h 10285411"/>
              <a:gd name="connsiteX4415" fmla="*/ 9054012 w 12633145"/>
              <a:gd name="connsiteY4415" fmla="*/ 3892902 h 10285411"/>
              <a:gd name="connsiteX4416" fmla="*/ 9069778 w 12633145"/>
              <a:gd name="connsiteY4416" fmla="*/ 3877135 h 10285411"/>
              <a:gd name="connsiteX4417" fmla="*/ 9054012 w 12633145"/>
              <a:gd name="connsiteY4417" fmla="*/ 3861369 h 10285411"/>
              <a:gd name="connsiteX4418" fmla="*/ 9054012 w 12633145"/>
              <a:gd name="connsiteY4418" fmla="*/ 3829833 h 10285411"/>
              <a:gd name="connsiteX4419" fmla="*/ 9069778 w 12633145"/>
              <a:gd name="connsiteY4419" fmla="*/ 3782532 h 10285411"/>
              <a:gd name="connsiteX4420" fmla="*/ 9069778 w 12633145"/>
              <a:gd name="connsiteY4420" fmla="*/ 3798298 h 10285411"/>
              <a:gd name="connsiteX4421" fmla="*/ 9085545 w 12633145"/>
              <a:gd name="connsiteY4421" fmla="*/ 3814068 h 10285411"/>
              <a:gd name="connsiteX4422" fmla="*/ 9101313 w 12633145"/>
              <a:gd name="connsiteY4422" fmla="*/ 3782532 h 10285411"/>
              <a:gd name="connsiteX4423" fmla="*/ 9109197 w 12633145"/>
              <a:gd name="connsiteY4423" fmla="*/ 3766764 h 10285411"/>
              <a:gd name="connsiteX4424" fmla="*/ 9132848 w 12633145"/>
              <a:gd name="connsiteY4424" fmla="*/ 3750997 h 10285411"/>
              <a:gd name="connsiteX4425" fmla="*/ 9117079 w 12633145"/>
              <a:gd name="connsiteY4425" fmla="*/ 3735231 h 10285411"/>
              <a:gd name="connsiteX4426" fmla="*/ 9101313 w 12633145"/>
              <a:gd name="connsiteY4426" fmla="*/ 3735231 h 10285411"/>
              <a:gd name="connsiteX4427" fmla="*/ 9109197 w 12633145"/>
              <a:gd name="connsiteY4427" fmla="*/ 3719463 h 10285411"/>
              <a:gd name="connsiteX4428" fmla="*/ 9117079 w 12633145"/>
              <a:gd name="connsiteY4428" fmla="*/ 3687929 h 10285411"/>
              <a:gd name="connsiteX4429" fmla="*/ 9148614 w 12633145"/>
              <a:gd name="connsiteY4429" fmla="*/ 3687929 h 10285411"/>
              <a:gd name="connsiteX4430" fmla="*/ 9164380 w 12633145"/>
              <a:gd name="connsiteY4430" fmla="*/ 3687929 h 10285411"/>
              <a:gd name="connsiteX4431" fmla="*/ 9180149 w 12633145"/>
              <a:gd name="connsiteY4431" fmla="*/ 3687929 h 10285411"/>
              <a:gd name="connsiteX4432" fmla="*/ 9195915 w 12633145"/>
              <a:gd name="connsiteY4432" fmla="*/ 3672163 h 10285411"/>
              <a:gd name="connsiteX4433" fmla="*/ 9211683 w 12633145"/>
              <a:gd name="connsiteY4433" fmla="*/ 3640627 h 10285411"/>
              <a:gd name="connsiteX4434" fmla="*/ 9195915 w 12633145"/>
              <a:gd name="connsiteY4434" fmla="*/ 3640627 h 10285411"/>
              <a:gd name="connsiteX4435" fmla="*/ 9180149 w 12633145"/>
              <a:gd name="connsiteY4435" fmla="*/ 3656396 h 10285411"/>
              <a:gd name="connsiteX4436" fmla="*/ 9180149 w 12633145"/>
              <a:gd name="connsiteY4436" fmla="*/ 3640627 h 10285411"/>
              <a:gd name="connsiteX4437" fmla="*/ 9195915 w 12633145"/>
              <a:gd name="connsiteY4437" fmla="*/ 3624862 h 10285411"/>
              <a:gd name="connsiteX4438" fmla="*/ 9211683 w 12633145"/>
              <a:gd name="connsiteY4438" fmla="*/ 3577561 h 10285411"/>
              <a:gd name="connsiteX4439" fmla="*/ 9227449 w 12633145"/>
              <a:gd name="connsiteY4439" fmla="*/ 3514491 h 10285411"/>
              <a:gd name="connsiteX4440" fmla="*/ 9243218 w 12633145"/>
              <a:gd name="connsiteY4440" fmla="*/ 3498725 h 10285411"/>
              <a:gd name="connsiteX4441" fmla="*/ 9258984 w 12633145"/>
              <a:gd name="connsiteY4441" fmla="*/ 3498725 h 10285411"/>
              <a:gd name="connsiteX4442" fmla="*/ 9258984 w 12633145"/>
              <a:gd name="connsiteY4442" fmla="*/ 3482956 h 10285411"/>
              <a:gd name="connsiteX4443" fmla="*/ 9290519 w 12633145"/>
              <a:gd name="connsiteY4443" fmla="*/ 3482956 h 10285411"/>
              <a:gd name="connsiteX4444" fmla="*/ 9290519 w 12633145"/>
              <a:gd name="connsiteY4444" fmla="*/ 3451421 h 10285411"/>
              <a:gd name="connsiteX4445" fmla="*/ 9274750 w 12633145"/>
              <a:gd name="connsiteY4445" fmla="*/ 3451421 h 10285411"/>
              <a:gd name="connsiteX4446" fmla="*/ 9306285 w 12633145"/>
              <a:gd name="connsiteY4446" fmla="*/ 3404122 h 10285411"/>
              <a:gd name="connsiteX4447" fmla="*/ 9306285 w 12633145"/>
              <a:gd name="connsiteY4447" fmla="*/ 3388355 h 10285411"/>
              <a:gd name="connsiteX4448" fmla="*/ 9274750 w 12633145"/>
              <a:gd name="connsiteY4448" fmla="*/ 3388355 h 10285411"/>
              <a:gd name="connsiteX4449" fmla="*/ 9306285 w 12633145"/>
              <a:gd name="connsiteY4449" fmla="*/ 3356820 h 10285411"/>
              <a:gd name="connsiteX4450" fmla="*/ 9322053 w 12633145"/>
              <a:gd name="connsiteY4450" fmla="*/ 3341053 h 10285411"/>
              <a:gd name="connsiteX4451" fmla="*/ 9322053 w 12633145"/>
              <a:gd name="connsiteY4451" fmla="*/ 3333171 h 10285411"/>
              <a:gd name="connsiteX4452" fmla="*/ 9337820 w 12633145"/>
              <a:gd name="connsiteY4452" fmla="*/ 3309519 h 10285411"/>
              <a:gd name="connsiteX4453" fmla="*/ 9322053 w 12633145"/>
              <a:gd name="connsiteY4453" fmla="*/ 3309519 h 10285411"/>
              <a:gd name="connsiteX4454" fmla="*/ 9322053 w 12633145"/>
              <a:gd name="connsiteY4454" fmla="*/ 3293751 h 10285411"/>
              <a:gd name="connsiteX4455" fmla="*/ 9353586 w 12633145"/>
              <a:gd name="connsiteY4455" fmla="*/ 3183382 h 10285411"/>
              <a:gd name="connsiteX4456" fmla="*/ 9361470 w 12633145"/>
              <a:gd name="connsiteY4456" fmla="*/ 3167616 h 10285411"/>
              <a:gd name="connsiteX4457" fmla="*/ 9385120 w 12633145"/>
              <a:gd name="connsiteY4457" fmla="*/ 3120315 h 10285411"/>
              <a:gd name="connsiteX4458" fmla="*/ 9416655 w 12633145"/>
              <a:gd name="connsiteY4458" fmla="*/ 3073014 h 10285411"/>
              <a:gd name="connsiteX4459" fmla="*/ 9432421 w 12633145"/>
              <a:gd name="connsiteY4459" fmla="*/ 3057246 h 10285411"/>
              <a:gd name="connsiteX4460" fmla="*/ 9416655 w 12633145"/>
              <a:gd name="connsiteY4460" fmla="*/ 3057246 h 10285411"/>
              <a:gd name="connsiteX4461" fmla="*/ 9432421 w 12633145"/>
              <a:gd name="connsiteY4461" fmla="*/ 3025711 h 10285411"/>
              <a:gd name="connsiteX4462" fmla="*/ 9400889 w 12633145"/>
              <a:gd name="connsiteY4462" fmla="*/ 2978410 h 10285411"/>
              <a:gd name="connsiteX4463" fmla="*/ 9400889 w 12633145"/>
              <a:gd name="connsiteY4463" fmla="*/ 2994177 h 10285411"/>
              <a:gd name="connsiteX4464" fmla="*/ 9416655 w 12633145"/>
              <a:gd name="connsiteY4464" fmla="*/ 2978410 h 10285411"/>
              <a:gd name="connsiteX4465" fmla="*/ 9400889 w 12633145"/>
              <a:gd name="connsiteY4465" fmla="*/ 2978410 h 10285411"/>
              <a:gd name="connsiteX4466" fmla="*/ 10622840 w 12633145"/>
              <a:gd name="connsiteY4466" fmla="*/ 2915342 h 10285411"/>
              <a:gd name="connsiteX4467" fmla="*/ 10614955 w 12633145"/>
              <a:gd name="connsiteY4467" fmla="*/ 2931109 h 10285411"/>
              <a:gd name="connsiteX4468" fmla="*/ 10630722 w 12633145"/>
              <a:gd name="connsiteY4468" fmla="*/ 2931109 h 10285411"/>
              <a:gd name="connsiteX4469" fmla="*/ 10622840 w 12633145"/>
              <a:gd name="connsiteY4469" fmla="*/ 2915342 h 10285411"/>
              <a:gd name="connsiteX4470" fmla="*/ 10646490 w 12633145"/>
              <a:gd name="connsiteY4470" fmla="*/ 2883808 h 10285411"/>
              <a:gd name="connsiteX4471" fmla="*/ 10646490 w 12633145"/>
              <a:gd name="connsiteY4471" fmla="*/ 2899575 h 10285411"/>
              <a:gd name="connsiteX4472" fmla="*/ 10662256 w 12633145"/>
              <a:gd name="connsiteY4472" fmla="*/ 2891690 h 10285411"/>
              <a:gd name="connsiteX4473" fmla="*/ 10662256 w 12633145"/>
              <a:gd name="connsiteY4473" fmla="*/ 2883808 h 10285411"/>
              <a:gd name="connsiteX4474" fmla="*/ 9763531 w 12633145"/>
              <a:gd name="connsiteY4474" fmla="*/ 2868040 h 10285411"/>
              <a:gd name="connsiteX4475" fmla="*/ 9763531 w 12633145"/>
              <a:gd name="connsiteY4475" fmla="*/ 2899575 h 10285411"/>
              <a:gd name="connsiteX4476" fmla="*/ 9763531 w 12633145"/>
              <a:gd name="connsiteY4476" fmla="*/ 2915342 h 10285411"/>
              <a:gd name="connsiteX4477" fmla="*/ 9779298 w 12633145"/>
              <a:gd name="connsiteY4477" fmla="*/ 2883808 h 10285411"/>
              <a:gd name="connsiteX4478" fmla="*/ 10882996 w 12633145"/>
              <a:gd name="connsiteY4478" fmla="*/ 2852273 h 10285411"/>
              <a:gd name="connsiteX4479" fmla="*/ 10882996 w 12633145"/>
              <a:gd name="connsiteY4479" fmla="*/ 2883808 h 10285411"/>
              <a:gd name="connsiteX4480" fmla="*/ 10882996 w 12633145"/>
              <a:gd name="connsiteY4480" fmla="*/ 2915342 h 10285411"/>
              <a:gd name="connsiteX4481" fmla="*/ 10851462 w 12633145"/>
              <a:gd name="connsiteY4481" fmla="*/ 2931109 h 10285411"/>
              <a:gd name="connsiteX4482" fmla="*/ 10835695 w 12633145"/>
              <a:gd name="connsiteY4482" fmla="*/ 2915342 h 10285411"/>
              <a:gd name="connsiteX4483" fmla="*/ 10882996 w 12633145"/>
              <a:gd name="connsiteY4483" fmla="*/ 2852273 h 10285411"/>
              <a:gd name="connsiteX4484" fmla="*/ 10914531 w 12633145"/>
              <a:gd name="connsiteY4484" fmla="*/ 2820738 h 10285411"/>
              <a:gd name="connsiteX4485" fmla="*/ 10930297 w 12633145"/>
              <a:gd name="connsiteY4485" fmla="*/ 2820738 h 10285411"/>
              <a:gd name="connsiteX4486" fmla="*/ 10922413 w 12633145"/>
              <a:gd name="connsiteY4486" fmla="*/ 2836505 h 10285411"/>
              <a:gd name="connsiteX4487" fmla="*/ 10914531 w 12633145"/>
              <a:gd name="connsiteY4487" fmla="*/ 2820738 h 10285411"/>
              <a:gd name="connsiteX4488" fmla="*/ 11151037 w 12633145"/>
              <a:gd name="connsiteY4488" fmla="*/ 2032383 h 10285411"/>
              <a:gd name="connsiteX4489" fmla="*/ 11151037 w 12633145"/>
              <a:gd name="connsiteY4489" fmla="*/ 2048150 h 10285411"/>
              <a:gd name="connsiteX4490" fmla="*/ 11166804 w 12633145"/>
              <a:gd name="connsiteY4490" fmla="*/ 2048150 h 10285411"/>
              <a:gd name="connsiteX4491" fmla="*/ 10378449 w 12633145"/>
              <a:gd name="connsiteY4491" fmla="*/ 1748574 h 10285411"/>
              <a:gd name="connsiteX4492" fmla="*/ 10362681 w 12633145"/>
              <a:gd name="connsiteY4492" fmla="*/ 1756458 h 10285411"/>
              <a:gd name="connsiteX4493" fmla="*/ 10362681 w 12633145"/>
              <a:gd name="connsiteY4493" fmla="*/ 1764342 h 10285411"/>
              <a:gd name="connsiteX4494" fmla="*/ 10378449 w 12633145"/>
              <a:gd name="connsiteY4494" fmla="*/ 1764342 h 10285411"/>
              <a:gd name="connsiteX4495" fmla="*/ 11434843 w 12633145"/>
              <a:gd name="connsiteY4495" fmla="*/ 1590903 h 10285411"/>
              <a:gd name="connsiteX4496" fmla="*/ 11466379 w 12633145"/>
              <a:gd name="connsiteY4496" fmla="*/ 1606672 h 10285411"/>
              <a:gd name="connsiteX4497" fmla="*/ 11466379 w 12633145"/>
              <a:gd name="connsiteY4497" fmla="*/ 1590903 h 10285411"/>
              <a:gd name="connsiteX4498" fmla="*/ 11584631 w 12633145"/>
              <a:gd name="connsiteY4498" fmla="*/ 1575137 h 10285411"/>
              <a:gd name="connsiteX4499" fmla="*/ 11624050 w 12633145"/>
              <a:gd name="connsiteY4499" fmla="*/ 1590903 h 10285411"/>
              <a:gd name="connsiteX4500" fmla="*/ 11608282 w 12633145"/>
              <a:gd name="connsiteY4500" fmla="*/ 1669739 h 10285411"/>
              <a:gd name="connsiteX4501" fmla="*/ 11560981 w 12633145"/>
              <a:gd name="connsiteY4501" fmla="*/ 1748574 h 10285411"/>
              <a:gd name="connsiteX4502" fmla="*/ 11529446 w 12633145"/>
              <a:gd name="connsiteY4502" fmla="*/ 1780109 h 10285411"/>
              <a:gd name="connsiteX4503" fmla="*/ 11497912 w 12633145"/>
              <a:gd name="connsiteY4503" fmla="*/ 1795877 h 10285411"/>
              <a:gd name="connsiteX4504" fmla="*/ 11482145 w 12633145"/>
              <a:gd name="connsiteY4504" fmla="*/ 1819528 h 10285411"/>
              <a:gd name="connsiteX4505" fmla="*/ 11466379 w 12633145"/>
              <a:gd name="connsiteY4505" fmla="*/ 1843177 h 10285411"/>
              <a:gd name="connsiteX4506" fmla="*/ 11434843 w 12633145"/>
              <a:gd name="connsiteY4506" fmla="*/ 1827410 h 10285411"/>
              <a:gd name="connsiteX4507" fmla="*/ 11450611 w 12633145"/>
              <a:gd name="connsiteY4507" fmla="*/ 1787993 h 10285411"/>
              <a:gd name="connsiteX4508" fmla="*/ 11482145 w 12633145"/>
              <a:gd name="connsiteY4508" fmla="*/ 1748574 h 10285411"/>
              <a:gd name="connsiteX4509" fmla="*/ 11513680 w 12633145"/>
              <a:gd name="connsiteY4509" fmla="*/ 1685508 h 10285411"/>
              <a:gd name="connsiteX4510" fmla="*/ 11560981 w 12633145"/>
              <a:gd name="connsiteY4510" fmla="*/ 1590903 h 10285411"/>
              <a:gd name="connsiteX4511" fmla="*/ 11584631 w 12633145"/>
              <a:gd name="connsiteY4511" fmla="*/ 1575137 h 10285411"/>
              <a:gd name="connsiteX4512" fmla="*/ 11718652 w 12633145"/>
              <a:gd name="connsiteY4512" fmla="*/ 1275562 h 10285411"/>
              <a:gd name="connsiteX4513" fmla="*/ 11734420 w 12633145"/>
              <a:gd name="connsiteY4513" fmla="*/ 1307096 h 10285411"/>
              <a:gd name="connsiteX4514" fmla="*/ 11702884 w 12633145"/>
              <a:gd name="connsiteY4514" fmla="*/ 1307096 h 10285411"/>
              <a:gd name="connsiteX4515" fmla="*/ 11710770 w 12633145"/>
              <a:gd name="connsiteY4515" fmla="*/ 1291330 h 10285411"/>
              <a:gd name="connsiteX4516" fmla="*/ 11718652 w 12633145"/>
              <a:gd name="connsiteY4516" fmla="*/ 1275562 h 10285411"/>
              <a:gd name="connsiteX4517" fmla="*/ 11182570 w 12633145"/>
              <a:gd name="connsiteY4517" fmla="*/ 1007520 h 10285411"/>
              <a:gd name="connsiteX4518" fmla="*/ 11182570 w 12633145"/>
              <a:gd name="connsiteY4518" fmla="*/ 1023289 h 10285411"/>
              <a:gd name="connsiteX4519" fmla="*/ 11198338 w 12633145"/>
              <a:gd name="connsiteY4519" fmla="*/ 1007520 h 10285411"/>
              <a:gd name="connsiteX4520" fmla="*/ 11214104 w 12633145"/>
              <a:gd name="connsiteY4520" fmla="*/ 991754 h 10285411"/>
              <a:gd name="connsiteX4521" fmla="*/ 11198338 w 12633145"/>
              <a:gd name="connsiteY4521" fmla="*/ 999638 h 10285411"/>
              <a:gd name="connsiteX4522" fmla="*/ 11206220 w 12633145"/>
              <a:gd name="connsiteY4522" fmla="*/ 1007520 h 10285411"/>
              <a:gd name="connsiteX4523" fmla="*/ 11214104 w 12633145"/>
              <a:gd name="connsiteY4523" fmla="*/ 991754 h 10285411"/>
              <a:gd name="connsiteX4524" fmla="*/ 12617377 w 12633145"/>
              <a:gd name="connsiteY4524" fmla="*/ 881384 h 10285411"/>
              <a:gd name="connsiteX4525" fmla="*/ 12633145 w 12633145"/>
              <a:gd name="connsiteY4525" fmla="*/ 897150 h 10285411"/>
              <a:gd name="connsiteX4526" fmla="*/ 12617377 w 12633145"/>
              <a:gd name="connsiteY4526" fmla="*/ 944453 h 10285411"/>
              <a:gd name="connsiteX4527" fmla="*/ 12585844 w 12633145"/>
              <a:gd name="connsiteY4527" fmla="*/ 944453 h 10285411"/>
              <a:gd name="connsiteX4528" fmla="*/ 12570076 w 12633145"/>
              <a:gd name="connsiteY4528" fmla="*/ 944453 h 10285411"/>
              <a:gd name="connsiteX4529" fmla="*/ 12585844 w 12633145"/>
              <a:gd name="connsiteY4529" fmla="*/ 912919 h 10285411"/>
              <a:gd name="connsiteX4530" fmla="*/ 12617377 w 12633145"/>
              <a:gd name="connsiteY4530" fmla="*/ 881384 h 10285411"/>
              <a:gd name="connsiteX4531" fmla="*/ 12144364 w 12633145"/>
              <a:gd name="connsiteY4531" fmla="*/ 841967 h 10285411"/>
              <a:gd name="connsiteX4532" fmla="*/ 12144364 w 12633145"/>
              <a:gd name="connsiteY4532" fmla="*/ 849849 h 10285411"/>
              <a:gd name="connsiteX4533" fmla="*/ 12128595 w 12633145"/>
              <a:gd name="connsiteY4533" fmla="*/ 849849 h 10285411"/>
              <a:gd name="connsiteX4534" fmla="*/ 12148305 w 12633145"/>
              <a:gd name="connsiteY4534" fmla="*/ 808462 h 10285411"/>
              <a:gd name="connsiteX4535" fmla="*/ 12160132 w 12633145"/>
              <a:gd name="connsiteY4535" fmla="*/ 810433 h 10285411"/>
              <a:gd name="connsiteX4536" fmla="*/ 12160132 w 12633145"/>
              <a:gd name="connsiteY4536" fmla="*/ 834083 h 10285411"/>
              <a:gd name="connsiteX4537" fmla="*/ 12144364 w 12633145"/>
              <a:gd name="connsiteY4537" fmla="*/ 841967 h 10285411"/>
              <a:gd name="connsiteX4538" fmla="*/ 12144364 w 12633145"/>
              <a:gd name="connsiteY4538" fmla="*/ 818315 h 10285411"/>
              <a:gd name="connsiteX4539" fmla="*/ 12148305 w 12633145"/>
              <a:gd name="connsiteY4539" fmla="*/ 808462 h 10285411"/>
              <a:gd name="connsiteX4540" fmla="*/ 12570076 w 12633145"/>
              <a:gd name="connsiteY4540" fmla="*/ 802549 h 10285411"/>
              <a:gd name="connsiteX4541" fmla="*/ 12554307 w 12633145"/>
              <a:gd name="connsiteY4541" fmla="*/ 865618 h 10285411"/>
              <a:gd name="connsiteX4542" fmla="*/ 12538541 w 12633145"/>
              <a:gd name="connsiteY4542" fmla="*/ 897150 h 10285411"/>
              <a:gd name="connsiteX4543" fmla="*/ 12538541 w 12633145"/>
              <a:gd name="connsiteY4543" fmla="*/ 865618 h 10285411"/>
              <a:gd name="connsiteX4544" fmla="*/ 12570076 w 12633145"/>
              <a:gd name="connsiteY4544" fmla="*/ 802549 h 10285411"/>
              <a:gd name="connsiteX4545" fmla="*/ 10930297 w 12633145"/>
              <a:gd name="connsiteY4545" fmla="*/ 786782 h 10285411"/>
              <a:gd name="connsiteX4546" fmla="*/ 10946063 w 12633145"/>
              <a:gd name="connsiteY4546" fmla="*/ 802549 h 10285411"/>
              <a:gd name="connsiteX4547" fmla="*/ 10946063 w 12633145"/>
              <a:gd name="connsiteY4547" fmla="*/ 786782 h 10285411"/>
              <a:gd name="connsiteX4548" fmla="*/ 12093122 w 12633145"/>
              <a:gd name="connsiteY4548" fmla="*/ 749334 h 10285411"/>
              <a:gd name="connsiteX4549" fmla="*/ 12097063 w 12633145"/>
              <a:gd name="connsiteY4549" fmla="*/ 763132 h 10285411"/>
              <a:gd name="connsiteX4550" fmla="*/ 12081295 w 12633145"/>
              <a:gd name="connsiteY4550" fmla="*/ 771014 h 10285411"/>
              <a:gd name="connsiteX4551" fmla="*/ 12097063 w 12633145"/>
              <a:gd name="connsiteY4551" fmla="*/ 818315 h 10285411"/>
              <a:gd name="connsiteX4552" fmla="*/ 12104945 w 12633145"/>
              <a:gd name="connsiteY4552" fmla="*/ 834083 h 10285411"/>
              <a:gd name="connsiteX4553" fmla="*/ 12097063 w 12633145"/>
              <a:gd name="connsiteY4553" fmla="*/ 849849 h 10285411"/>
              <a:gd name="connsiteX4554" fmla="*/ 12081295 w 12633145"/>
              <a:gd name="connsiteY4554" fmla="*/ 849849 h 10285411"/>
              <a:gd name="connsiteX4555" fmla="*/ 12049762 w 12633145"/>
              <a:gd name="connsiteY4555" fmla="*/ 865618 h 10285411"/>
              <a:gd name="connsiteX4556" fmla="*/ 12033994 w 12633145"/>
              <a:gd name="connsiteY4556" fmla="*/ 865618 h 10285411"/>
              <a:gd name="connsiteX4557" fmla="*/ 12026112 w 12633145"/>
              <a:gd name="connsiteY4557" fmla="*/ 834083 h 10285411"/>
              <a:gd name="connsiteX4558" fmla="*/ 12018228 w 12633145"/>
              <a:gd name="connsiteY4558" fmla="*/ 818315 h 10285411"/>
              <a:gd name="connsiteX4559" fmla="*/ 12018228 w 12633145"/>
              <a:gd name="connsiteY4559" fmla="*/ 802549 h 10285411"/>
              <a:gd name="connsiteX4560" fmla="*/ 12033994 w 12633145"/>
              <a:gd name="connsiteY4560" fmla="*/ 794666 h 10285411"/>
              <a:gd name="connsiteX4561" fmla="*/ 12033994 w 12633145"/>
              <a:gd name="connsiteY4561" fmla="*/ 786782 h 10285411"/>
              <a:gd name="connsiteX4562" fmla="*/ 12033994 w 12633145"/>
              <a:gd name="connsiteY4562" fmla="*/ 771014 h 10285411"/>
              <a:gd name="connsiteX4563" fmla="*/ 12049762 w 12633145"/>
              <a:gd name="connsiteY4563" fmla="*/ 755248 h 10285411"/>
              <a:gd name="connsiteX4564" fmla="*/ 12065528 w 12633145"/>
              <a:gd name="connsiteY4564" fmla="*/ 771014 h 10285411"/>
              <a:gd name="connsiteX4565" fmla="*/ 12081295 w 12633145"/>
              <a:gd name="connsiteY4565" fmla="*/ 755248 h 10285411"/>
              <a:gd name="connsiteX4566" fmla="*/ 12093122 w 12633145"/>
              <a:gd name="connsiteY4566" fmla="*/ 749334 h 10285411"/>
              <a:gd name="connsiteX4567" fmla="*/ 11482145 w 12633145"/>
              <a:gd name="connsiteY4567" fmla="*/ 739479 h 10285411"/>
              <a:gd name="connsiteX4568" fmla="*/ 11497912 w 12633145"/>
              <a:gd name="connsiteY4568" fmla="*/ 739479 h 10285411"/>
              <a:gd name="connsiteX4569" fmla="*/ 11482145 w 12633145"/>
              <a:gd name="connsiteY4569" fmla="*/ 755248 h 10285411"/>
              <a:gd name="connsiteX4570" fmla="*/ 11482145 w 12633145"/>
              <a:gd name="connsiteY4570" fmla="*/ 739479 h 10285411"/>
              <a:gd name="connsiteX4571" fmla="*/ 11797487 w 12633145"/>
              <a:gd name="connsiteY4571" fmla="*/ 707947 h 10285411"/>
              <a:gd name="connsiteX4572" fmla="*/ 11797487 w 12633145"/>
              <a:gd name="connsiteY4572" fmla="*/ 739479 h 10285411"/>
              <a:gd name="connsiteX4573" fmla="*/ 11813254 w 12633145"/>
              <a:gd name="connsiteY4573" fmla="*/ 707947 h 10285411"/>
              <a:gd name="connsiteX4574" fmla="*/ 11624050 w 12633145"/>
              <a:gd name="connsiteY4574" fmla="*/ 692178 h 10285411"/>
              <a:gd name="connsiteX4575" fmla="*/ 11624050 w 12633145"/>
              <a:gd name="connsiteY4575" fmla="*/ 707947 h 10285411"/>
              <a:gd name="connsiteX4576" fmla="*/ 11639816 w 12633145"/>
              <a:gd name="connsiteY4576" fmla="*/ 692178 h 10285411"/>
              <a:gd name="connsiteX4577" fmla="*/ 11624050 w 12633145"/>
              <a:gd name="connsiteY4577" fmla="*/ 692178 h 10285411"/>
              <a:gd name="connsiteX4578" fmla="*/ 10930297 w 12633145"/>
              <a:gd name="connsiteY4578" fmla="*/ 644878 h 10285411"/>
              <a:gd name="connsiteX4579" fmla="*/ 10914531 w 12633145"/>
              <a:gd name="connsiteY4579" fmla="*/ 660644 h 10285411"/>
              <a:gd name="connsiteX4580" fmla="*/ 10914531 w 12633145"/>
              <a:gd name="connsiteY4580" fmla="*/ 676412 h 10285411"/>
              <a:gd name="connsiteX4581" fmla="*/ 10930297 w 12633145"/>
              <a:gd name="connsiteY4581" fmla="*/ 668528 h 10285411"/>
              <a:gd name="connsiteX4582" fmla="*/ 10946063 w 12633145"/>
              <a:gd name="connsiteY4582" fmla="*/ 644878 h 10285411"/>
              <a:gd name="connsiteX4583" fmla="*/ 11687117 w 12633145"/>
              <a:gd name="connsiteY4583" fmla="*/ 613343 h 10285411"/>
              <a:gd name="connsiteX4584" fmla="*/ 11655583 w 12633145"/>
              <a:gd name="connsiteY4584" fmla="*/ 660644 h 10285411"/>
              <a:gd name="connsiteX4585" fmla="*/ 11671351 w 12633145"/>
              <a:gd name="connsiteY4585" fmla="*/ 644878 h 10285411"/>
              <a:gd name="connsiteX4586" fmla="*/ 11292940 w 12633145"/>
              <a:gd name="connsiteY4586" fmla="*/ 613343 h 10285411"/>
              <a:gd name="connsiteX4587" fmla="*/ 11308708 w 12633145"/>
              <a:gd name="connsiteY4587" fmla="*/ 613343 h 10285411"/>
              <a:gd name="connsiteX4588" fmla="*/ 11308708 w 12633145"/>
              <a:gd name="connsiteY4588" fmla="*/ 629111 h 10285411"/>
              <a:gd name="connsiteX4589" fmla="*/ 10441516 w 12633145"/>
              <a:gd name="connsiteY4589" fmla="*/ 587722 h 10285411"/>
              <a:gd name="connsiteX4590" fmla="*/ 10457284 w 12633145"/>
              <a:gd name="connsiteY4590" fmla="*/ 597577 h 10285411"/>
              <a:gd name="connsiteX4591" fmla="*/ 10449400 w 12633145"/>
              <a:gd name="connsiteY4591" fmla="*/ 636993 h 10285411"/>
              <a:gd name="connsiteX4592" fmla="*/ 10425750 w 12633145"/>
              <a:gd name="connsiteY4592" fmla="*/ 660644 h 10285411"/>
              <a:gd name="connsiteX4593" fmla="*/ 10409984 w 12633145"/>
              <a:gd name="connsiteY4593" fmla="*/ 652762 h 10285411"/>
              <a:gd name="connsiteX4594" fmla="*/ 10409984 w 12633145"/>
              <a:gd name="connsiteY4594" fmla="*/ 629111 h 10285411"/>
              <a:gd name="connsiteX4595" fmla="*/ 10425750 w 12633145"/>
              <a:gd name="connsiteY4595" fmla="*/ 589693 h 10285411"/>
              <a:gd name="connsiteX4596" fmla="*/ 10441516 w 12633145"/>
              <a:gd name="connsiteY4596" fmla="*/ 587722 h 10285411"/>
              <a:gd name="connsiteX4597" fmla="*/ 11923624 w 12633145"/>
              <a:gd name="connsiteY4597" fmla="*/ 566042 h 10285411"/>
              <a:gd name="connsiteX4598" fmla="*/ 11844790 w 12633145"/>
              <a:gd name="connsiteY4598" fmla="*/ 597577 h 10285411"/>
              <a:gd name="connsiteX4599" fmla="*/ 11797487 w 12633145"/>
              <a:gd name="connsiteY4599" fmla="*/ 644878 h 10285411"/>
              <a:gd name="connsiteX4600" fmla="*/ 11781721 w 12633145"/>
              <a:gd name="connsiteY4600" fmla="*/ 660644 h 10285411"/>
              <a:gd name="connsiteX4601" fmla="*/ 11797487 w 12633145"/>
              <a:gd name="connsiteY4601" fmla="*/ 660644 h 10285411"/>
              <a:gd name="connsiteX4602" fmla="*/ 11813254 w 12633145"/>
              <a:gd name="connsiteY4602" fmla="*/ 692178 h 10285411"/>
              <a:gd name="connsiteX4603" fmla="*/ 11844790 w 12633145"/>
              <a:gd name="connsiteY4603" fmla="*/ 692178 h 10285411"/>
              <a:gd name="connsiteX4604" fmla="*/ 11860554 w 12633145"/>
              <a:gd name="connsiteY4604" fmla="*/ 644878 h 10285411"/>
              <a:gd name="connsiteX4605" fmla="*/ 11860554 w 12633145"/>
              <a:gd name="connsiteY4605" fmla="*/ 660644 h 10285411"/>
              <a:gd name="connsiteX4606" fmla="*/ 11923624 w 12633145"/>
              <a:gd name="connsiteY4606" fmla="*/ 581808 h 10285411"/>
              <a:gd name="connsiteX4607" fmla="*/ 11923624 w 12633145"/>
              <a:gd name="connsiteY4607" fmla="*/ 566042 h 10285411"/>
              <a:gd name="connsiteX4608" fmla="*/ 172696 w 12633145"/>
              <a:gd name="connsiteY4608" fmla="*/ 498047 h 10285411"/>
              <a:gd name="connsiteX4609" fmla="*/ 169249 w 12633145"/>
              <a:gd name="connsiteY4609" fmla="*/ 502973 h 10285411"/>
              <a:gd name="connsiteX4610" fmla="*/ 169249 w 12633145"/>
              <a:gd name="connsiteY4610" fmla="*/ 526623 h 10285411"/>
              <a:gd name="connsiteX4611" fmla="*/ 177131 w 12633145"/>
              <a:gd name="connsiteY4611" fmla="*/ 534508 h 10285411"/>
              <a:gd name="connsiteX4612" fmla="*/ 192899 w 12633145"/>
              <a:gd name="connsiteY4612" fmla="*/ 550276 h 10285411"/>
              <a:gd name="connsiteX4613" fmla="*/ 192899 w 12633145"/>
              <a:gd name="connsiteY4613" fmla="*/ 526623 h 10285411"/>
              <a:gd name="connsiteX4614" fmla="*/ 177131 w 12633145"/>
              <a:gd name="connsiteY4614" fmla="*/ 518741 h 10285411"/>
              <a:gd name="connsiteX4615" fmla="*/ 172696 w 12633145"/>
              <a:gd name="connsiteY4615" fmla="*/ 498047 h 10285411"/>
              <a:gd name="connsiteX4616" fmla="*/ 11103734 w 12633145"/>
              <a:gd name="connsiteY4616" fmla="*/ 471440 h 10285411"/>
              <a:gd name="connsiteX4617" fmla="*/ 11095852 w 12633145"/>
              <a:gd name="connsiteY4617" fmla="*/ 495091 h 10285411"/>
              <a:gd name="connsiteX4618" fmla="*/ 11080084 w 12633145"/>
              <a:gd name="connsiteY4618" fmla="*/ 510857 h 10285411"/>
              <a:gd name="connsiteX4619" fmla="*/ 11040667 w 12633145"/>
              <a:gd name="connsiteY4619" fmla="*/ 518741 h 10285411"/>
              <a:gd name="connsiteX4620" fmla="*/ 11032783 w 12633145"/>
              <a:gd name="connsiteY4620" fmla="*/ 534508 h 10285411"/>
              <a:gd name="connsiteX4621" fmla="*/ 11024899 w 12633145"/>
              <a:gd name="connsiteY4621" fmla="*/ 534508 h 10285411"/>
              <a:gd name="connsiteX4622" fmla="*/ 11009133 w 12633145"/>
              <a:gd name="connsiteY4622" fmla="*/ 581808 h 10285411"/>
              <a:gd name="connsiteX4623" fmla="*/ 11009133 w 12633145"/>
              <a:gd name="connsiteY4623" fmla="*/ 629111 h 10285411"/>
              <a:gd name="connsiteX4624" fmla="*/ 11056434 w 12633145"/>
              <a:gd name="connsiteY4624" fmla="*/ 613343 h 10285411"/>
              <a:gd name="connsiteX4625" fmla="*/ 11064318 w 12633145"/>
              <a:gd name="connsiteY4625" fmla="*/ 605459 h 10285411"/>
              <a:gd name="connsiteX4626" fmla="*/ 11087968 w 12633145"/>
              <a:gd name="connsiteY4626" fmla="*/ 597577 h 10285411"/>
              <a:gd name="connsiteX4627" fmla="*/ 11119503 w 12633145"/>
              <a:gd name="connsiteY4627" fmla="*/ 487207 h 10285411"/>
              <a:gd name="connsiteX4628" fmla="*/ 11103734 w 12633145"/>
              <a:gd name="connsiteY4628" fmla="*/ 471440 h 10285411"/>
              <a:gd name="connsiteX4629" fmla="*/ 10394215 w 12633145"/>
              <a:gd name="connsiteY4629" fmla="*/ 455672 h 10285411"/>
              <a:gd name="connsiteX4630" fmla="*/ 10402099 w 12633145"/>
              <a:gd name="connsiteY4630" fmla="*/ 471440 h 10285411"/>
              <a:gd name="connsiteX4631" fmla="*/ 10409984 w 12633145"/>
              <a:gd name="connsiteY4631" fmla="*/ 455672 h 10285411"/>
              <a:gd name="connsiteX4632" fmla="*/ 10394215 w 12633145"/>
              <a:gd name="connsiteY4632" fmla="*/ 455672 h 10285411"/>
              <a:gd name="connsiteX4633" fmla="*/ 200784 w 12633145"/>
              <a:gd name="connsiteY4633" fmla="*/ 455672 h 10285411"/>
              <a:gd name="connsiteX4634" fmla="*/ 185015 w 12633145"/>
              <a:gd name="connsiteY4634" fmla="*/ 463556 h 10285411"/>
              <a:gd name="connsiteX4635" fmla="*/ 177131 w 12633145"/>
              <a:gd name="connsiteY4635" fmla="*/ 471440 h 10285411"/>
              <a:gd name="connsiteX4636" fmla="*/ 208665 w 12633145"/>
              <a:gd name="connsiteY4636" fmla="*/ 471440 h 10285411"/>
              <a:gd name="connsiteX4637" fmla="*/ 200784 w 12633145"/>
              <a:gd name="connsiteY4637" fmla="*/ 455672 h 10285411"/>
              <a:gd name="connsiteX4638" fmla="*/ 11093882 w 12633145"/>
              <a:gd name="connsiteY4638" fmla="*/ 403443 h 10285411"/>
              <a:gd name="connsiteX4639" fmla="*/ 11103734 w 12633145"/>
              <a:gd name="connsiteY4639" fmla="*/ 408371 h 10285411"/>
              <a:gd name="connsiteX4640" fmla="*/ 11087968 w 12633145"/>
              <a:gd name="connsiteY4640" fmla="*/ 424137 h 10285411"/>
              <a:gd name="connsiteX4641" fmla="*/ 11040667 w 12633145"/>
              <a:gd name="connsiteY4641" fmla="*/ 424137 h 10285411"/>
              <a:gd name="connsiteX4642" fmla="*/ 11093882 w 12633145"/>
              <a:gd name="connsiteY4642" fmla="*/ 403443 h 10285411"/>
              <a:gd name="connsiteX4643" fmla="*/ 10425750 w 12633145"/>
              <a:gd name="connsiteY4643" fmla="*/ 392603 h 10285411"/>
              <a:gd name="connsiteX4644" fmla="*/ 10409984 w 12633145"/>
              <a:gd name="connsiteY4644" fmla="*/ 408371 h 10285411"/>
              <a:gd name="connsiteX4645" fmla="*/ 10433634 w 12633145"/>
              <a:gd name="connsiteY4645" fmla="*/ 408371 h 10285411"/>
              <a:gd name="connsiteX4646" fmla="*/ 10425750 w 12633145"/>
              <a:gd name="connsiteY4646" fmla="*/ 392603 h 10285411"/>
              <a:gd name="connsiteX4647" fmla="*/ 12168014 w 12633145"/>
              <a:gd name="connsiteY4647" fmla="*/ 376837 h 10285411"/>
              <a:gd name="connsiteX4648" fmla="*/ 12160132 w 12633145"/>
              <a:gd name="connsiteY4648" fmla="*/ 392603 h 10285411"/>
              <a:gd name="connsiteX4649" fmla="*/ 12128595 w 12633145"/>
              <a:gd name="connsiteY4649" fmla="*/ 392603 h 10285411"/>
              <a:gd name="connsiteX4650" fmla="*/ 12144364 w 12633145"/>
              <a:gd name="connsiteY4650" fmla="*/ 384721 h 10285411"/>
              <a:gd name="connsiteX4651" fmla="*/ 12168014 w 12633145"/>
              <a:gd name="connsiteY4651" fmla="*/ 376837 h 10285411"/>
              <a:gd name="connsiteX4652" fmla="*/ 12097063 w 12633145"/>
              <a:gd name="connsiteY4652" fmla="*/ 376837 h 10285411"/>
              <a:gd name="connsiteX4653" fmla="*/ 12112829 w 12633145"/>
              <a:gd name="connsiteY4653" fmla="*/ 392603 h 10285411"/>
              <a:gd name="connsiteX4654" fmla="*/ 12081295 w 12633145"/>
              <a:gd name="connsiteY4654" fmla="*/ 392603 h 10285411"/>
              <a:gd name="connsiteX4655" fmla="*/ 12097063 w 12633145"/>
              <a:gd name="connsiteY4655" fmla="*/ 376837 h 10285411"/>
              <a:gd name="connsiteX4656" fmla="*/ 10301584 w 12633145"/>
              <a:gd name="connsiteY4656" fmla="*/ 366982 h 10285411"/>
              <a:gd name="connsiteX4657" fmla="*/ 10299613 w 12633145"/>
              <a:gd name="connsiteY4657" fmla="*/ 376837 h 10285411"/>
              <a:gd name="connsiteX4658" fmla="*/ 10315380 w 12633145"/>
              <a:gd name="connsiteY4658" fmla="*/ 376837 h 10285411"/>
              <a:gd name="connsiteX4659" fmla="*/ 10307496 w 12633145"/>
              <a:gd name="connsiteY4659" fmla="*/ 368952 h 10285411"/>
              <a:gd name="connsiteX4660" fmla="*/ 10301584 w 12633145"/>
              <a:gd name="connsiteY4660" fmla="*/ 366982 h 10285411"/>
              <a:gd name="connsiteX4661" fmla="*/ 10764742 w 12633145"/>
              <a:gd name="connsiteY4661" fmla="*/ 361070 h 10285411"/>
              <a:gd name="connsiteX4662" fmla="*/ 10772626 w 12633145"/>
              <a:gd name="connsiteY4662" fmla="*/ 376837 h 10285411"/>
              <a:gd name="connsiteX4663" fmla="*/ 10756860 w 12633145"/>
              <a:gd name="connsiteY4663" fmla="*/ 368952 h 10285411"/>
              <a:gd name="connsiteX4664" fmla="*/ 10764742 w 12633145"/>
              <a:gd name="connsiteY4664" fmla="*/ 361070 h 10285411"/>
              <a:gd name="connsiteX4665" fmla="*/ 10488819 w 12633145"/>
              <a:gd name="connsiteY4665" fmla="*/ 298001 h 10285411"/>
              <a:gd name="connsiteX4666" fmla="*/ 10457284 w 12633145"/>
              <a:gd name="connsiteY4666" fmla="*/ 345302 h 10285411"/>
              <a:gd name="connsiteX4667" fmla="*/ 10441516 w 12633145"/>
              <a:gd name="connsiteY4667" fmla="*/ 361070 h 10285411"/>
              <a:gd name="connsiteX4668" fmla="*/ 10473051 w 12633145"/>
              <a:gd name="connsiteY4668" fmla="*/ 345302 h 10285411"/>
              <a:gd name="connsiteX4669" fmla="*/ 10504585 w 12633145"/>
              <a:gd name="connsiteY4669" fmla="*/ 298001 h 10285411"/>
              <a:gd name="connsiteX4670" fmla="*/ 9574326 w 12633145"/>
              <a:gd name="connsiteY4670" fmla="*/ 282235 h 10285411"/>
              <a:gd name="connsiteX4671" fmla="*/ 9558560 w 12633145"/>
              <a:gd name="connsiteY4671" fmla="*/ 298001 h 10285411"/>
              <a:gd name="connsiteX4672" fmla="*/ 9558560 w 12633145"/>
              <a:gd name="connsiteY4672" fmla="*/ 313767 h 10285411"/>
              <a:gd name="connsiteX4673" fmla="*/ 9574326 w 12633145"/>
              <a:gd name="connsiteY4673" fmla="*/ 298001 h 10285411"/>
              <a:gd name="connsiteX4674" fmla="*/ 10520352 w 12633145"/>
              <a:gd name="connsiteY4674" fmla="*/ 234932 h 10285411"/>
              <a:gd name="connsiteX4675" fmla="*/ 10488819 w 12633145"/>
              <a:gd name="connsiteY4675" fmla="*/ 250700 h 10285411"/>
              <a:gd name="connsiteX4676" fmla="*/ 10457284 w 12633145"/>
              <a:gd name="connsiteY4676" fmla="*/ 282235 h 10285411"/>
              <a:gd name="connsiteX4677" fmla="*/ 10480935 w 12633145"/>
              <a:gd name="connsiteY4677" fmla="*/ 282235 h 10285411"/>
              <a:gd name="connsiteX4678" fmla="*/ 10488819 w 12633145"/>
              <a:gd name="connsiteY4678" fmla="*/ 266467 h 10285411"/>
              <a:gd name="connsiteX4679" fmla="*/ 10520352 w 12633145"/>
              <a:gd name="connsiteY4679" fmla="*/ 266467 h 10285411"/>
              <a:gd name="connsiteX4680" fmla="*/ 10520352 w 12633145"/>
              <a:gd name="connsiteY4680" fmla="*/ 234932 h 10285411"/>
              <a:gd name="connsiteX4681" fmla="*/ 12223199 w 12633145"/>
              <a:gd name="connsiteY4681" fmla="*/ 219166 h 10285411"/>
              <a:gd name="connsiteX4682" fmla="*/ 12223199 w 12633145"/>
              <a:gd name="connsiteY4682" fmla="*/ 250700 h 10285411"/>
              <a:gd name="connsiteX4683" fmla="*/ 12215315 w 12633145"/>
              <a:gd name="connsiteY4683" fmla="*/ 242816 h 10285411"/>
              <a:gd name="connsiteX4684" fmla="*/ 12207433 w 12633145"/>
              <a:gd name="connsiteY4684" fmla="*/ 234932 h 10285411"/>
              <a:gd name="connsiteX4685" fmla="*/ 12223199 w 12633145"/>
              <a:gd name="connsiteY4685" fmla="*/ 219166 h 10285411"/>
              <a:gd name="connsiteX4686" fmla="*/ 10331148 w 12633145"/>
              <a:gd name="connsiteY4686" fmla="*/ 203397 h 10285411"/>
              <a:gd name="connsiteX4687" fmla="*/ 10331148 w 12633145"/>
              <a:gd name="connsiteY4687" fmla="*/ 234932 h 10285411"/>
              <a:gd name="connsiteX4688" fmla="*/ 10331148 w 12633145"/>
              <a:gd name="connsiteY4688" fmla="*/ 250700 h 10285411"/>
              <a:gd name="connsiteX4689" fmla="*/ 10331148 w 12633145"/>
              <a:gd name="connsiteY4689" fmla="*/ 266467 h 10285411"/>
              <a:gd name="connsiteX4690" fmla="*/ 10331148 w 12633145"/>
              <a:gd name="connsiteY4690" fmla="*/ 282235 h 10285411"/>
              <a:gd name="connsiteX4691" fmla="*/ 10331148 w 12633145"/>
              <a:gd name="connsiteY4691" fmla="*/ 298001 h 10285411"/>
              <a:gd name="connsiteX4692" fmla="*/ 10315380 w 12633145"/>
              <a:gd name="connsiteY4692" fmla="*/ 313767 h 10285411"/>
              <a:gd name="connsiteX4693" fmla="*/ 10299613 w 12633145"/>
              <a:gd name="connsiteY4693" fmla="*/ 313767 h 10285411"/>
              <a:gd name="connsiteX4694" fmla="*/ 10299613 w 12633145"/>
              <a:gd name="connsiteY4694" fmla="*/ 298001 h 10285411"/>
              <a:gd name="connsiteX4695" fmla="*/ 10299613 w 12633145"/>
              <a:gd name="connsiteY4695" fmla="*/ 282235 h 10285411"/>
              <a:gd name="connsiteX4696" fmla="*/ 10283845 w 12633145"/>
              <a:gd name="connsiteY4696" fmla="*/ 266467 h 10285411"/>
              <a:gd name="connsiteX4697" fmla="*/ 10283845 w 12633145"/>
              <a:gd name="connsiteY4697" fmla="*/ 282235 h 10285411"/>
              <a:gd name="connsiteX4698" fmla="*/ 10268079 w 12633145"/>
              <a:gd name="connsiteY4698" fmla="*/ 313767 h 10285411"/>
              <a:gd name="connsiteX4699" fmla="*/ 10252313 w 12633145"/>
              <a:gd name="connsiteY4699" fmla="*/ 329536 h 10285411"/>
              <a:gd name="connsiteX4700" fmla="*/ 10268079 w 12633145"/>
              <a:gd name="connsiteY4700" fmla="*/ 298001 h 10285411"/>
              <a:gd name="connsiteX4701" fmla="*/ 10244428 w 12633145"/>
              <a:gd name="connsiteY4701" fmla="*/ 321652 h 10285411"/>
              <a:gd name="connsiteX4702" fmla="*/ 10236544 w 12633145"/>
              <a:gd name="connsiteY4702" fmla="*/ 361070 h 10285411"/>
              <a:gd name="connsiteX4703" fmla="*/ 10283845 w 12633145"/>
              <a:gd name="connsiteY4703" fmla="*/ 345302 h 10285411"/>
              <a:gd name="connsiteX4704" fmla="*/ 10315380 w 12633145"/>
              <a:gd name="connsiteY4704" fmla="*/ 345302 h 10285411"/>
              <a:gd name="connsiteX4705" fmla="*/ 10346914 w 12633145"/>
              <a:gd name="connsiteY4705" fmla="*/ 329536 h 10285411"/>
              <a:gd name="connsiteX4706" fmla="*/ 10362681 w 12633145"/>
              <a:gd name="connsiteY4706" fmla="*/ 305885 h 10285411"/>
              <a:gd name="connsiteX4707" fmla="*/ 10362681 w 12633145"/>
              <a:gd name="connsiteY4707" fmla="*/ 282235 h 10285411"/>
              <a:gd name="connsiteX4708" fmla="*/ 10370565 w 12633145"/>
              <a:gd name="connsiteY4708" fmla="*/ 266467 h 10285411"/>
              <a:gd name="connsiteX4709" fmla="*/ 10378449 w 12633145"/>
              <a:gd name="connsiteY4709" fmla="*/ 266467 h 10285411"/>
              <a:gd name="connsiteX4710" fmla="*/ 10394215 w 12633145"/>
              <a:gd name="connsiteY4710" fmla="*/ 250700 h 10285411"/>
              <a:gd name="connsiteX4711" fmla="*/ 10394215 w 12633145"/>
              <a:gd name="connsiteY4711" fmla="*/ 211282 h 10285411"/>
              <a:gd name="connsiteX4712" fmla="*/ 10362681 w 12633145"/>
              <a:gd name="connsiteY4712" fmla="*/ 219166 h 10285411"/>
              <a:gd name="connsiteX4713" fmla="*/ 10346914 w 12633145"/>
              <a:gd name="connsiteY4713" fmla="*/ 219166 h 10285411"/>
              <a:gd name="connsiteX4714" fmla="*/ 10339030 w 12633145"/>
              <a:gd name="connsiteY4714" fmla="*/ 219166 h 10285411"/>
              <a:gd name="connsiteX4715" fmla="*/ 10346914 w 12633145"/>
              <a:gd name="connsiteY4715" fmla="*/ 203397 h 10285411"/>
              <a:gd name="connsiteX4716" fmla="*/ 10567654 w 12633145"/>
              <a:gd name="connsiteY4716" fmla="*/ 171865 h 10285411"/>
              <a:gd name="connsiteX4717" fmla="*/ 10583421 w 12633145"/>
              <a:gd name="connsiteY4717" fmla="*/ 171865 h 10285411"/>
              <a:gd name="connsiteX4718" fmla="*/ 10583421 w 12633145"/>
              <a:gd name="connsiteY4718" fmla="*/ 187631 h 10285411"/>
              <a:gd name="connsiteX4719" fmla="*/ 10567654 w 12633145"/>
              <a:gd name="connsiteY4719" fmla="*/ 171865 h 10285411"/>
              <a:gd name="connsiteX4720" fmla="*/ 10409984 w 12633145"/>
              <a:gd name="connsiteY4720" fmla="*/ 171865 h 10285411"/>
              <a:gd name="connsiteX4721" fmla="*/ 10402099 w 12633145"/>
              <a:gd name="connsiteY4721" fmla="*/ 179747 h 10285411"/>
              <a:gd name="connsiteX4722" fmla="*/ 10394215 w 12633145"/>
              <a:gd name="connsiteY4722" fmla="*/ 187631 h 10285411"/>
              <a:gd name="connsiteX4723" fmla="*/ 10378449 w 12633145"/>
              <a:gd name="connsiteY4723" fmla="*/ 187631 h 10285411"/>
              <a:gd name="connsiteX4724" fmla="*/ 10394215 w 12633145"/>
              <a:gd name="connsiteY4724" fmla="*/ 203397 h 10285411"/>
              <a:gd name="connsiteX4725" fmla="*/ 10409984 w 12633145"/>
              <a:gd name="connsiteY4725" fmla="*/ 187631 h 10285411"/>
              <a:gd name="connsiteX4726" fmla="*/ 10409984 w 12633145"/>
              <a:gd name="connsiteY4726" fmla="*/ 171865 h 10285411"/>
              <a:gd name="connsiteX4727" fmla="*/ 10461225 w 12633145"/>
              <a:gd name="connsiteY4727" fmla="*/ 98941 h 10285411"/>
              <a:gd name="connsiteX4728" fmla="*/ 10473051 w 12633145"/>
              <a:gd name="connsiteY4728" fmla="*/ 100912 h 10285411"/>
              <a:gd name="connsiteX4729" fmla="*/ 10473051 w 12633145"/>
              <a:gd name="connsiteY4729" fmla="*/ 124562 h 10285411"/>
              <a:gd name="connsiteX4730" fmla="*/ 10457284 w 12633145"/>
              <a:gd name="connsiteY4730" fmla="*/ 108796 h 10285411"/>
              <a:gd name="connsiteX4731" fmla="*/ 10461225 w 12633145"/>
              <a:gd name="connsiteY4731" fmla="*/ 98941 h 10285411"/>
              <a:gd name="connsiteX4732" fmla="*/ 11482145 w 12633145"/>
              <a:gd name="connsiteY4732" fmla="*/ 93030 h 10285411"/>
              <a:gd name="connsiteX4733" fmla="*/ 11482145 w 12633145"/>
              <a:gd name="connsiteY4733" fmla="*/ 108796 h 10285411"/>
              <a:gd name="connsiteX4734" fmla="*/ 11466379 w 12633145"/>
              <a:gd name="connsiteY4734" fmla="*/ 124562 h 10285411"/>
              <a:gd name="connsiteX4735" fmla="*/ 11466379 w 12633145"/>
              <a:gd name="connsiteY4735" fmla="*/ 108796 h 10285411"/>
              <a:gd name="connsiteX4736" fmla="*/ 11419078 w 12633145"/>
              <a:gd name="connsiteY4736" fmla="*/ 93030 h 10285411"/>
              <a:gd name="connsiteX4737" fmla="*/ 11434843 w 12633145"/>
              <a:gd name="connsiteY4737" fmla="*/ 93030 h 10285411"/>
              <a:gd name="connsiteX4738" fmla="*/ 11450611 w 12633145"/>
              <a:gd name="connsiteY4738" fmla="*/ 100912 h 10285411"/>
              <a:gd name="connsiteX4739" fmla="*/ 11442729 w 12633145"/>
              <a:gd name="connsiteY4739" fmla="*/ 116680 h 10285411"/>
              <a:gd name="connsiteX4740" fmla="*/ 11419078 w 12633145"/>
              <a:gd name="connsiteY4740" fmla="*/ 108796 h 10285411"/>
              <a:gd name="connsiteX4741" fmla="*/ 11419078 w 12633145"/>
              <a:gd name="connsiteY4741" fmla="*/ 93030 h 10285411"/>
              <a:gd name="connsiteX4742" fmla="*/ 10630722 w 12633145"/>
              <a:gd name="connsiteY4742" fmla="*/ 93030 h 10285411"/>
              <a:gd name="connsiteX4743" fmla="*/ 10630722 w 12633145"/>
              <a:gd name="connsiteY4743" fmla="*/ 108796 h 10285411"/>
              <a:gd name="connsiteX4744" fmla="*/ 10614955 w 12633145"/>
              <a:gd name="connsiteY4744" fmla="*/ 108796 h 10285411"/>
              <a:gd name="connsiteX4745" fmla="*/ 10622840 w 12633145"/>
              <a:gd name="connsiteY4745" fmla="*/ 100912 h 10285411"/>
              <a:gd name="connsiteX4746" fmla="*/ 10630722 w 12633145"/>
              <a:gd name="connsiteY4746" fmla="*/ 93030 h 10285411"/>
              <a:gd name="connsiteX4747" fmla="*/ 98295 w 12633145"/>
              <a:gd name="connsiteY4747" fmla="*/ 77261 h 10285411"/>
              <a:gd name="connsiteX4748" fmla="*/ 66761 w 12633145"/>
              <a:gd name="connsiteY4748" fmla="*/ 85145 h 10285411"/>
              <a:gd name="connsiteX4749" fmla="*/ 50995 w 12633145"/>
              <a:gd name="connsiteY4749" fmla="*/ 124562 h 10285411"/>
              <a:gd name="connsiteX4750" fmla="*/ 82529 w 12633145"/>
              <a:gd name="connsiteY4750" fmla="*/ 156097 h 10285411"/>
              <a:gd name="connsiteX4751" fmla="*/ 114064 w 12633145"/>
              <a:gd name="connsiteY4751" fmla="*/ 156097 h 10285411"/>
              <a:gd name="connsiteX4752" fmla="*/ 121948 w 12633145"/>
              <a:gd name="connsiteY4752" fmla="*/ 148215 h 10285411"/>
              <a:gd name="connsiteX4753" fmla="*/ 129831 w 12633145"/>
              <a:gd name="connsiteY4753" fmla="*/ 124562 h 10285411"/>
              <a:gd name="connsiteX4754" fmla="*/ 129831 w 12633145"/>
              <a:gd name="connsiteY4754" fmla="*/ 77261 h 10285411"/>
              <a:gd name="connsiteX4755" fmla="*/ 98295 w 12633145"/>
              <a:gd name="connsiteY4755" fmla="*/ 77261 h 10285411"/>
              <a:gd name="connsiteX4756" fmla="*/ 11466379 w 12633145"/>
              <a:gd name="connsiteY4756" fmla="*/ 29960 h 10285411"/>
              <a:gd name="connsiteX4757" fmla="*/ 11450611 w 12633145"/>
              <a:gd name="connsiteY4757" fmla="*/ 37844 h 10285411"/>
              <a:gd name="connsiteX4758" fmla="*/ 11458495 w 12633145"/>
              <a:gd name="connsiteY4758" fmla="*/ 45726 h 10285411"/>
              <a:gd name="connsiteX4759" fmla="*/ 11466379 w 12633145"/>
              <a:gd name="connsiteY4759" fmla="*/ 29960 h 10285411"/>
              <a:gd name="connsiteX4760" fmla="*/ 476707 w 12633145"/>
              <a:gd name="connsiteY4760" fmla="*/ 29960 h 10285411"/>
              <a:gd name="connsiteX4761" fmla="*/ 445172 w 12633145"/>
              <a:gd name="connsiteY4761" fmla="*/ 45726 h 10285411"/>
              <a:gd name="connsiteX4762" fmla="*/ 476707 w 12633145"/>
              <a:gd name="connsiteY4762" fmla="*/ 45726 h 10285411"/>
              <a:gd name="connsiteX4763" fmla="*/ 476707 w 12633145"/>
              <a:gd name="connsiteY4763" fmla="*/ 29960 h 10285411"/>
              <a:gd name="connsiteX4764" fmla="*/ 192899 w 12633145"/>
              <a:gd name="connsiteY4764" fmla="*/ 14194 h 10285411"/>
              <a:gd name="connsiteX4765" fmla="*/ 185015 w 12633145"/>
              <a:gd name="connsiteY4765" fmla="*/ 22076 h 10285411"/>
              <a:gd name="connsiteX4766" fmla="*/ 200784 w 12633145"/>
              <a:gd name="connsiteY4766" fmla="*/ 29960 h 10285411"/>
              <a:gd name="connsiteX4767" fmla="*/ 208665 w 12633145"/>
              <a:gd name="connsiteY4767" fmla="*/ 14194 h 10285411"/>
              <a:gd name="connsiteX4768" fmla="*/ 192899 w 12633145"/>
              <a:gd name="connsiteY4768" fmla="*/ 14194 h 10285411"/>
              <a:gd name="connsiteX4769" fmla="*/ 11394639 w 12633145"/>
              <a:gd name="connsiteY4769" fmla="*/ 0 h 10285411"/>
              <a:gd name="connsiteX4770" fmla="*/ 11524715 w 12633145"/>
              <a:gd name="connsiteY4770" fmla="*/ 0 h 10285411"/>
              <a:gd name="connsiteX4771" fmla="*/ 11529446 w 12633145"/>
              <a:gd name="connsiteY4771" fmla="*/ 14194 h 10285411"/>
              <a:gd name="connsiteX4772" fmla="*/ 11545213 w 12633145"/>
              <a:gd name="connsiteY4772" fmla="*/ 14194 h 10285411"/>
              <a:gd name="connsiteX4773" fmla="*/ 11537331 w 12633145"/>
              <a:gd name="connsiteY4773" fmla="*/ 22076 h 10285411"/>
              <a:gd name="connsiteX4774" fmla="*/ 11513680 w 12633145"/>
              <a:gd name="connsiteY4774" fmla="*/ 14194 h 10285411"/>
              <a:gd name="connsiteX4775" fmla="*/ 11497912 w 12633145"/>
              <a:gd name="connsiteY4775" fmla="*/ 14194 h 10285411"/>
              <a:gd name="connsiteX4776" fmla="*/ 11482145 w 12633145"/>
              <a:gd name="connsiteY4776" fmla="*/ 14194 h 10285411"/>
              <a:gd name="connsiteX4777" fmla="*/ 11482145 w 12633145"/>
              <a:gd name="connsiteY4777" fmla="*/ 29960 h 10285411"/>
              <a:gd name="connsiteX4778" fmla="*/ 11513680 w 12633145"/>
              <a:gd name="connsiteY4778" fmla="*/ 37844 h 10285411"/>
              <a:gd name="connsiteX4779" fmla="*/ 11513680 w 12633145"/>
              <a:gd name="connsiteY4779" fmla="*/ 61495 h 10285411"/>
              <a:gd name="connsiteX4780" fmla="*/ 11505796 w 12633145"/>
              <a:gd name="connsiteY4780" fmla="*/ 61495 h 10285411"/>
              <a:gd name="connsiteX4781" fmla="*/ 11482145 w 12633145"/>
              <a:gd name="connsiteY4781" fmla="*/ 61495 h 10285411"/>
              <a:gd name="connsiteX4782" fmla="*/ 11434843 w 12633145"/>
              <a:gd name="connsiteY4782" fmla="*/ 77261 h 10285411"/>
              <a:gd name="connsiteX4783" fmla="*/ 11434843 w 12633145"/>
              <a:gd name="connsiteY4783" fmla="*/ 61495 h 10285411"/>
              <a:gd name="connsiteX4784" fmla="*/ 11419078 w 12633145"/>
              <a:gd name="connsiteY4784" fmla="*/ 61495 h 10285411"/>
              <a:gd name="connsiteX4785" fmla="*/ 11403310 w 12633145"/>
              <a:gd name="connsiteY4785" fmla="*/ 61495 h 10285411"/>
              <a:gd name="connsiteX4786" fmla="*/ 11403310 w 12633145"/>
              <a:gd name="connsiteY4786" fmla="*/ 45726 h 10285411"/>
              <a:gd name="connsiteX4787" fmla="*/ 11387542 w 12633145"/>
              <a:gd name="connsiteY4787" fmla="*/ 37844 h 10285411"/>
              <a:gd name="connsiteX4788" fmla="*/ 11387542 w 12633145"/>
              <a:gd name="connsiteY4788" fmla="*/ 14194 h 10285411"/>
              <a:gd name="connsiteX4789" fmla="*/ 0 w 12633145"/>
              <a:gd name="connsiteY4789" fmla="*/ 0 h 10285411"/>
              <a:gd name="connsiteX4790" fmla="*/ 9780873 w 12633145"/>
              <a:gd name="connsiteY4790" fmla="*/ 0 h 10285411"/>
              <a:gd name="connsiteX4791" fmla="*/ 9795066 w 12633145"/>
              <a:gd name="connsiteY4791" fmla="*/ 14194 h 10285411"/>
              <a:gd name="connsiteX4792" fmla="*/ 9806891 w 12633145"/>
              <a:gd name="connsiteY4792" fmla="*/ 10253 h 10285411"/>
              <a:gd name="connsiteX4793" fmla="*/ 9810307 w 12633145"/>
              <a:gd name="connsiteY4793" fmla="*/ 0 h 10285411"/>
              <a:gd name="connsiteX4794" fmla="*/ 10022901 w 12633145"/>
              <a:gd name="connsiteY4794" fmla="*/ 0 h 10285411"/>
              <a:gd name="connsiteX4795" fmla="*/ 10019746 w 12633145"/>
              <a:gd name="connsiteY4795" fmla="*/ 6310 h 10285411"/>
              <a:gd name="connsiteX4796" fmla="*/ 10015804 w 12633145"/>
              <a:gd name="connsiteY4796" fmla="*/ 14194 h 10285411"/>
              <a:gd name="connsiteX4797" fmla="*/ 10027159 w 12633145"/>
              <a:gd name="connsiteY4797" fmla="*/ 0 h 10285411"/>
              <a:gd name="connsiteX4798" fmla="*/ 10504585 w 12633145"/>
              <a:gd name="connsiteY4798" fmla="*/ 0 h 10285411"/>
              <a:gd name="connsiteX4799" fmla="*/ 10504585 w 12633145"/>
              <a:gd name="connsiteY4799" fmla="*/ 14194 h 10285411"/>
              <a:gd name="connsiteX4800" fmla="*/ 10520352 w 12633145"/>
              <a:gd name="connsiteY4800" fmla="*/ 29960 h 10285411"/>
              <a:gd name="connsiteX4801" fmla="*/ 10520352 w 12633145"/>
              <a:gd name="connsiteY4801" fmla="*/ 45726 h 10285411"/>
              <a:gd name="connsiteX4802" fmla="*/ 10488819 w 12633145"/>
              <a:gd name="connsiteY4802" fmla="*/ 45726 h 10285411"/>
              <a:gd name="connsiteX4803" fmla="*/ 10441516 w 12633145"/>
              <a:gd name="connsiteY4803" fmla="*/ 77261 h 10285411"/>
              <a:gd name="connsiteX4804" fmla="*/ 10425750 w 12633145"/>
              <a:gd name="connsiteY4804" fmla="*/ 93030 h 10285411"/>
              <a:gd name="connsiteX4805" fmla="*/ 10425750 w 12633145"/>
              <a:gd name="connsiteY4805" fmla="*/ 124562 h 10285411"/>
              <a:gd name="connsiteX4806" fmla="*/ 10425750 w 12633145"/>
              <a:gd name="connsiteY4806" fmla="*/ 140330 h 10285411"/>
              <a:gd name="connsiteX4807" fmla="*/ 10409984 w 12633145"/>
              <a:gd name="connsiteY4807" fmla="*/ 140330 h 10285411"/>
              <a:gd name="connsiteX4808" fmla="*/ 10394215 w 12633145"/>
              <a:gd name="connsiteY4808" fmla="*/ 140330 h 10285411"/>
              <a:gd name="connsiteX4809" fmla="*/ 10394215 w 12633145"/>
              <a:gd name="connsiteY4809" fmla="*/ 171865 h 10285411"/>
              <a:gd name="connsiteX4810" fmla="*/ 10441516 w 12633145"/>
              <a:gd name="connsiteY4810" fmla="*/ 156097 h 10285411"/>
              <a:gd name="connsiteX4811" fmla="*/ 10520352 w 12633145"/>
              <a:gd name="connsiteY4811" fmla="*/ 108796 h 10285411"/>
              <a:gd name="connsiteX4812" fmla="*/ 10551886 w 12633145"/>
              <a:gd name="connsiteY4812" fmla="*/ 61495 h 10285411"/>
              <a:gd name="connsiteX4813" fmla="*/ 10576485 w 12633145"/>
              <a:gd name="connsiteY4813" fmla="*/ 0 h 10285411"/>
              <a:gd name="connsiteX4814" fmla="*/ 10652167 w 12633145"/>
              <a:gd name="connsiteY4814" fmla="*/ 0 h 10285411"/>
              <a:gd name="connsiteX4815" fmla="*/ 10646490 w 12633145"/>
              <a:gd name="connsiteY4815" fmla="*/ 14194 h 10285411"/>
              <a:gd name="connsiteX4816" fmla="*/ 10640182 w 12633145"/>
              <a:gd name="connsiteY4816" fmla="*/ 4733 h 10285411"/>
              <a:gd name="connsiteX4817" fmla="*/ 10630722 w 12633145"/>
              <a:gd name="connsiteY4817" fmla="*/ 14194 h 10285411"/>
              <a:gd name="connsiteX4818" fmla="*/ 10614955 w 12633145"/>
              <a:gd name="connsiteY4818" fmla="*/ 37844 h 10285411"/>
              <a:gd name="connsiteX4819" fmla="*/ 10599187 w 12633145"/>
              <a:gd name="connsiteY4819" fmla="*/ 45726 h 10285411"/>
              <a:gd name="connsiteX4820" fmla="*/ 10583421 w 12633145"/>
              <a:gd name="connsiteY4820" fmla="*/ 45726 h 10285411"/>
              <a:gd name="connsiteX4821" fmla="*/ 10599187 w 12633145"/>
              <a:gd name="connsiteY4821" fmla="*/ 61495 h 10285411"/>
              <a:gd name="connsiteX4822" fmla="*/ 10599187 w 12633145"/>
              <a:gd name="connsiteY4822" fmla="*/ 93030 h 10285411"/>
              <a:gd name="connsiteX4823" fmla="*/ 10583421 w 12633145"/>
              <a:gd name="connsiteY4823" fmla="*/ 77261 h 10285411"/>
              <a:gd name="connsiteX4824" fmla="*/ 10583421 w 12633145"/>
              <a:gd name="connsiteY4824" fmla="*/ 93030 h 10285411"/>
              <a:gd name="connsiteX4825" fmla="*/ 10583421 w 12633145"/>
              <a:gd name="connsiteY4825" fmla="*/ 124562 h 10285411"/>
              <a:gd name="connsiteX4826" fmla="*/ 10551886 w 12633145"/>
              <a:gd name="connsiteY4826" fmla="*/ 140330 h 10285411"/>
              <a:gd name="connsiteX4827" fmla="*/ 10520352 w 12633145"/>
              <a:gd name="connsiteY4827" fmla="*/ 163981 h 10285411"/>
              <a:gd name="connsiteX4828" fmla="*/ 10520352 w 12633145"/>
              <a:gd name="connsiteY4828" fmla="*/ 171865 h 10285411"/>
              <a:gd name="connsiteX4829" fmla="*/ 10520352 w 12633145"/>
              <a:gd name="connsiteY4829" fmla="*/ 195515 h 10285411"/>
              <a:gd name="connsiteX4830" fmla="*/ 10520352 w 12633145"/>
              <a:gd name="connsiteY4830" fmla="*/ 203397 h 10285411"/>
              <a:gd name="connsiteX4831" fmla="*/ 10536120 w 12633145"/>
              <a:gd name="connsiteY4831" fmla="*/ 203397 h 10285411"/>
              <a:gd name="connsiteX4832" fmla="*/ 10551886 w 12633145"/>
              <a:gd name="connsiteY4832" fmla="*/ 211282 h 10285411"/>
              <a:gd name="connsiteX4833" fmla="*/ 10567654 w 12633145"/>
              <a:gd name="connsiteY4833" fmla="*/ 219166 h 10285411"/>
              <a:gd name="connsiteX4834" fmla="*/ 10583421 w 12633145"/>
              <a:gd name="connsiteY4834" fmla="*/ 219166 h 10285411"/>
              <a:gd name="connsiteX4835" fmla="*/ 10567654 w 12633145"/>
              <a:gd name="connsiteY4835" fmla="*/ 227050 h 10285411"/>
              <a:gd name="connsiteX4836" fmla="*/ 10567654 w 12633145"/>
              <a:gd name="connsiteY4836" fmla="*/ 242816 h 10285411"/>
              <a:gd name="connsiteX4837" fmla="*/ 10567654 w 12633145"/>
              <a:gd name="connsiteY4837" fmla="*/ 258582 h 10285411"/>
              <a:gd name="connsiteX4838" fmla="*/ 10559770 w 12633145"/>
              <a:gd name="connsiteY4838" fmla="*/ 266467 h 10285411"/>
              <a:gd name="connsiteX4839" fmla="*/ 10551886 w 12633145"/>
              <a:gd name="connsiteY4839" fmla="*/ 282235 h 10285411"/>
              <a:gd name="connsiteX4840" fmla="*/ 10559770 w 12633145"/>
              <a:gd name="connsiteY4840" fmla="*/ 298001 h 10285411"/>
              <a:gd name="connsiteX4841" fmla="*/ 10567654 w 12633145"/>
              <a:gd name="connsiteY4841" fmla="*/ 266467 h 10285411"/>
              <a:gd name="connsiteX4842" fmla="*/ 10599187 w 12633145"/>
              <a:gd name="connsiteY4842" fmla="*/ 234932 h 10285411"/>
              <a:gd name="connsiteX4843" fmla="*/ 10614955 w 12633145"/>
              <a:gd name="connsiteY4843" fmla="*/ 187631 h 10285411"/>
              <a:gd name="connsiteX4844" fmla="*/ 10630722 w 12633145"/>
              <a:gd name="connsiteY4844" fmla="*/ 156097 h 10285411"/>
              <a:gd name="connsiteX4845" fmla="*/ 10646490 w 12633145"/>
              <a:gd name="connsiteY4845" fmla="*/ 171865 h 10285411"/>
              <a:gd name="connsiteX4846" fmla="*/ 10638606 w 12633145"/>
              <a:gd name="connsiteY4846" fmla="*/ 203397 h 10285411"/>
              <a:gd name="connsiteX4847" fmla="*/ 10630722 w 12633145"/>
              <a:gd name="connsiteY4847" fmla="*/ 234932 h 10285411"/>
              <a:gd name="connsiteX4848" fmla="*/ 10630722 w 12633145"/>
              <a:gd name="connsiteY4848" fmla="*/ 250700 h 10285411"/>
              <a:gd name="connsiteX4849" fmla="*/ 10614955 w 12633145"/>
              <a:gd name="connsiteY4849" fmla="*/ 250700 h 10285411"/>
              <a:gd name="connsiteX4850" fmla="*/ 10599187 w 12633145"/>
              <a:gd name="connsiteY4850" fmla="*/ 266467 h 10285411"/>
              <a:gd name="connsiteX4851" fmla="*/ 10599187 w 12633145"/>
              <a:gd name="connsiteY4851" fmla="*/ 282235 h 10285411"/>
              <a:gd name="connsiteX4852" fmla="*/ 10614955 w 12633145"/>
              <a:gd name="connsiteY4852" fmla="*/ 298001 h 10285411"/>
              <a:gd name="connsiteX4853" fmla="*/ 10607071 w 12633145"/>
              <a:gd name="connsiteY4853" fmla="*/ 313767 h 10285411"/>
              <a:gd name="connsiteX4854" fmla="*/ 10591305 w 12633145"/>
              <a:gd name="connsiteY4854" fmla="*/ 329536 h 10285411"/>
              <a:gd name="connsiteX4855" fmla="*/ 10567654 w 12633145"/>
              <a:gd name="connsiteY4855" fmla="*/ 345302 h 10285411"/>
              <a:gd name="connsiteX4856" fmla="*/ 10567654 w 12633145"/>
              <a:gd name="connsiteY4856" fmla="*/ 361070 h 10285411"/>
              <a:gd name="connsiteX4857" fmla="*/ 10567654 w 12633145"/>
              <a:gd name="connsiteY4857" fmla="*/ 376837 h 10285411"/>
              <a:gd name="connsiteX4858" fmla="*/ 10559770 w 12633145"/>
              <a:gd name="connsiteY4858" fmla="*/ 400487 h 10285411"/>
              <a:gd name="connsiteX4859" fmla="*/ 10551886 w 12633145"/>
              <a:gd name="connsiteY4859" fmla="*/ 424137 h 10285411"/>
              <a:gd name="connsiteX4860" fmla="*/ 10536120 w 12633145"/>
              <a:gd name="connsiteY4860" fmla="*/ 408371 h 10285411"/>
              <a:gd name="connsiteX4861" fmla="*/ 10536120 w 12633145"/>
              <a:gd name="connsiteY4861" fmla="*/ 400487 h 10285411"/>
              <a:gd name="connsiteX4862" fmla="*/ 10536120 w 12633145"/>
              <a:gd name="connsiteY4862" fmla="*/ 392603 h 10285411"/>
              <a:gd name="connsiteX4863" fmla="*/ 10520352 w 12633145"/>
              <a:gd name="connsiteY4863" fmla="*/ 392603 h 10285411"/>
              <a:gd name="connsiteX4864" fmla="*/ 10488819 w 12633145"/>
              <a:gd name="connsiteY4864" fmla="*/ 439906 h 10285411"/>
              <a:gd name="connsiteX4865" fmla="*/ 10504585 w 12633145"/>
              <a:gd name="connsiteY4865" fmla="*/ 487207 h 10285411"/>
              <a:gd name="connsiteX4866" fmla="*/ 10488819 w 12633145"/>
              <a:gd name="connsiteY4866" fmla="*/ 518741 h 10285411"/>
              <a:gd name="connsiteX4867" fmla="*/ 10441516 w 12633145"/>
              <a:gd name="connsiteY4867" fmla="*/ 534508 h 10285411"/>
              <a:gd name="connsiteX4868" fmla="*/ 10433634 w 12633145"/>
              <a:gd name="connsiteY4868" fmla="*/ 550276 h 10285411"/>
              <a:gd name="connsiteX4869" fmla="*/ 10394215 w 12633145"/>
              <a:gd name="connsiteY4869" fmla="*/ 581808 h 10285411"/>
              <a:gd name="connsiteX4870" fmla="*/ 10362681 w 12633145"/>
              <a:gd name="connsiteY4870" fmla="*/ 613343 h 10285411"/>
              <a:gd name="connsiteX4871" fmla="*/ 10362681 w 12633145"/>
              <a:gd name="connsiteY4871" fmla="*/ 629111 h 10285411"/>
              <a:gd name="connsiteX4872" fmla="*/ 10362681 w 12633145"/>
              <a:gd name="connsiteY4872" fmla="*/ 644878 h 10285411"/>
              <a:gd name="connsiteX4873" fmla="*/ 10346914 w 12633145"/>
              <a:gd name="connsiteY4873" fmla="*/ 739479 h 10285411"/>
              <a:gd name="connsiteX4874" fmla="*/ 10362681 w 12633145"/>
              <a:gd name="connsiteY4874" fmla="*/ 771014 h 10285411"/>
              <a:gd name="connsiteX4875" fmla="*/ 10394215 w 12633145"/>
              <a:gd name="connsiteY4875" fmla="*/ 755248 h 10285411"/>
              <a:gd name="connsiteX4876" fmla="*/ 10417866 w 12633145"/>
              <a:gd name="connsiteY4876" fmla="*/ 731597 h 10285411"/>
              <a:gd name="connsiteX4877" fmla="*/ 10441516 w 12633145"/>
              <a:gd name="connsiteY4877" fmla="*/ 692178 h 10285411"/>
              <a:gd name="connsiteX4878" fmla="*/ 10465169 w 12633145"/>
              <a:gd name="connsiteY4878" fmla="*/ 652762 h 10285411"/>
              <a:gd name="connsiteX4879" fmla="*/ 10504585 w 12633145"/>
              <a:gd name="connsiteY4879" fmla="*/ 629111 h 10285411"/>
              <a:gd name="connsiteX4880" fmla="*/ 10536120 w 12633145"/>
              <a:gd name="connsiteY4880" fmla="*/ 613343 h 10285411"/>
              <a:gd name="connsiteX4881" fmla="*/ 10583421 w 12633145"/>
              <a:gd name="connsiteY4881" fmla="*/ 566042 h 10285411"/>
              <a:gd name="connsiteX4882" fmla="*/ 10607071 w 12633145"/>
              <a:gd name="connsiteY4882" fmla="*/ 542392 h 10285411"/>
              <a:gd name="connsiteX4883" fmla="*/ 10614955 w 12633145"/>
              <a:gd name="connsiteY4883" fmla="*/ 534508 h 10285411"/>
              <a:gd name="connsiteX4884" fmla="*/ 10630722 w 12633145"/>
              <a:gd name="connsiteY4884" fmla="*/ 526623 h 10285411"/>
              <a:gd name="connsiteX4885" fmla="*/ 10614955 w 12633145"/>
              <a:gd name="connsiteY4885" fmla="*/ 518741 h 10285411"/>
              <a:gd name="connsiteX4886" fmla="*/ 10599187 w 12633145"/>
              <a:gd name="connsiteY4886" fmla="*/ 518741 h 10285411"/>
              <a:gd name="connsiteX4887" fmla="*/ 10607071 w 12633145"/>
              <a:gd name="connsiteY4887" fmla="*/ 510857 h 10285411"/>
              <a:gd name="connsiteX4888" fmla="*/ 10630722 w 12633145"/>
              <a:gd name="connsiteY4888" fmla="*/ 510857 h 10285411"/>
              <a:gd name="connsiteX4889" fmla="*/ 10662256 w 12633145"/>
              <a:gd name="connsiteY4889" fmla="*/ 502973 h 10285411"/>
              <a:gd name="connsiteX4890" fmla="*/ 10670140 w 12633145"/>
              <a:gd name="connsiteY4890" fmla="*/ 495091 h 10285411"/>
              <a:gd name="connsiteX4891" fmla="*/ 10693791 w 12633145"/>
              <a:gd name="connsiteY4891" fmla="*/ 487207 h 10285411"/>
              <a:gd name="connsiteX4892" fmla="*/ 10693791 w 12633145"/>
              <a:gd name="connsiteY4892" fmla="*/ 471440 h 10285411"/>
              <a:gd name="connsiteX4893" fmla="*/ 10717441 w 12633145"/>
              <a:gd name="connsiteY4893" fmla="*/ 463556 h 10285411"/>
              <a:gd name="connsiteX4894" fmla="*/ 10741092 w 12633145"/>
              <a:gd name="connsiteY4894" fmla="*/ 463556 h 10285411"/>
              <a:gd name="connsiteX4895" fmla="*/ 10772626 w 12633145"/>
              <a:gd name="connsiteY4895" fmla="*/ 439906 h 10285411"/>
              <a:gd name="connsiteX4896" fmla="*/ 10796277 w 12633145"/>
              <a:gd name="connsiteY4896" fmla="*/ 424137 h 10285411"/>
              <a:gd name="connsiteX4897" fmla="*/ 10804161 w 12633145"/>
              <a:gd name="connsiteY4897" fmla="*/ 408371 h 10285411"/>
              <a:gd name="connsiteX4898" fmla="*/ 10804161 w 12633145"/>
              <a:gd name="connsiteY4898" fmla="*/ 392603 h 10285411"/>
              <a:gd name="connsiteX4899" fmla="*/ 10819927 w 12633145"/>
              <a:gd name="connsiteY4899" fmla="*/ 376837 h 10285411"/>
              <a:gd name="connsiteX4900" fmla="*/ 10819927 w 12633145"/>
              <a:gd name="connsiteY4900" fmla="*/ 361070 h 10285411"/>
              <a:gd name="connsiteX4901" fmla="*/ 10835695 w 12633145"/>
              <a:gd name="connsiteY4901" fmla="*/ 345302 h 10285411"/>
              <a:gd name="connsiteX4902" fmla="*/ 10851462 w 12633145"/>
              <a:gd name="connsiteY4902" fmla="*/ 329536 h 10285411"/>
              <a:gd name="connsiteX4903" fmla="*/ 10851462 w 12633145"/>
              <a:gd name="connsiteY4903" fmla="*/ 345302 h 10285411"/>
              <a:gd name="connsiteX4904" fmla="*/ 10867228 w 12633145"/>
              <a:gd name="connsiteY4904" fmla="*/ 361070 h 10285411"/>
              <a:gd name="connsiteX4905" fmla="*/ 10890878 w 12633145"/>
              <a:gd name="connsiteY4905" fmla="*/ 353186 h 10285411"/>
              <a:gd name="connsiteX4906" fmla="*/ 10898763 w 12633145"/>
              <a:gd name="connsiteY4906" fmla="*/ 361070 h 10285411"/>
              <a:gd name="connsiteX4907" fmla="*/ 10930297 w 12633145"/>
              <a:gd name="connsiteY4907" fmla="*/ 376837 h 10285411"/>
              <a:gd name="connsiteX4908" fmla="*/ 10930297 w 12633145"/>
              <a:gd name="connsiteY4908" fmla="*/ 392603 h 10285411"/>
              <a:gd name="connsiteX4909" fmla="*/ 10930297 w 12633145"/>
              <a:gd name="connsiteY4909" fmla="*/ 424137 h 10285411"/>
              <a:gd name="connsiteX4910" fmla="*/ 10993366 w 12633145"/>
              <a:gd name="connsiteY4910" fmla="*/ 392603 h 10285411"/>
              <a:gd name="connsiteX4911" fmla="*/ 11024899 w 12633145"/>
              <a:gd name="connsiteY4911" fmla="*/ 376837 h 10285411"/>
              <a:gd name="connsiteX4912" fmla="*/ 11024899 w 12633145"/>
              <a:gd name="connsiteY4912" fmla="*/ 392603 h 10285411"/>
              <a:gd name="connsiteX4913" fmla="*/ 11056434 w 12633145"/>
              <a:gd name="connsiteY4913" fmla="*/ 376837 h 10285411"/>
              <a:gd name="connsiteX4914" fmla="*/ 11056434 w 12633145"/>
              <a:gd name="connsiteY4914" fmla="*/ 392603 h 10285411"/>
              <a:gd name="connsiteX4915" fmla="*/ 11009133 w 12633145"/>
              <a:gd name="connsiteY4915" fmla="*/ 439906 h 10285411"/>
              <a:gd name="connsiteX4916" fmla="*/ 11024899 w 12633145"/>
              <a:gd name="connsiteY4916" fmla="*/ 447788 h 10285411"/>
              <a:gd name="connsiteX4917" fmla="*/ 11024899 w 12633145"/>
              <a:gd name="connsiteY4917" fmla="*/ 455672 h 10285411"/>
              <a:gd name="connsiteX4918" fmla="*/ 11087968 w 12633145"/>
              <a:gd name="connsiteY4918" fmla="*/ 439906 h 10285411"/>
              <a:gd name="connsiteX4919" fmla="*/ 11135269 w 12633145"/>
              <a:gd name="connsiteY4919" fmla="*/ 455672 h 10285411"/>
              <a:gd name="connsiteX4920" fmla="*/ 11166804 w 12633145"/>
              <a:gd name="connsiteY4920" fmla="*/ 471440 h 10285411"/>
              <a:gd name="connsiteX4921" fmla="*/ 11166804 w 12633145"/>
              <a:gd name="connsiteY4921" fmla="*/ 447788 h 10285411"/>
              <a:gd name="connsiteX4922" fmla="*/ 11166804 w 12633145"/>
              <a:gd name="connsiteY4922" fmla="*/ 424137 h 10285411"/>
              <a:gd name="connsiteX4923" fmla="*/ 11166804 w 12633145"/>
              <a:gd name="connsiteY4923" fmla="*/ 408371 h 10285411"/>
              <a:gd name="connsiteX4924" fmla="*/ 11135269 w 12633145"/>
              <a:gd name="connsiteY4924" fmla="*/ 329536 h 10285411"/>
              <a:gd name="connsiteX4925" fmla="*/ 11151037 w 12633145"/>
              <a:gd name="connsiteY4925" fmla="*/ 329536 h 10285411"/>
              <a:gd name="connsiteX4926" fmla="*/ 11166804 w 12633145"/>
              <a:gd name="connsiteY4926" fmla="*/ 329536 h 10285411"/>
              <a:gd name="connsiteX4927" fmla="*/ 11119503 w 12633145"/>
              <a:gd name="connsiteY4927" fmla="*/ 282235 h 10285411"/>
              <a:gd name="connsiteX4928" fmla="*/ 11151037 w 12633145"/>
              <a:gd name="connsiteY4928" fmla="*/ 282235 h 10285411"/>
              <a:gd name="connsiteX4929" fmla="*/ 11198338 w 12633145"/>
              <a:gd name="connsiteY4929" fmla="*/ 313767 h 10285411"/>
              <a:gd name="connsiteX4930" fmla="*/ 11245639 w 12633145"/>
              <a:gd name="connsiteY4930" fmla="*/ 361070 h 10285411"/>
              <a:gd name="connsiteX4931" fmla="*/ 11245639 w 12633145"/>
              <a:gd name="connsiteY4931" fmla="*/ 416253 h 10285411"/>
              <a:gd name="connsiteX4932" fmla="*/ 11229871 w 12633145"/>
              <a:gd name="connsiteY4932" fmla="*/ 424137 h 10285411"/>
              <a:gd name="connsiteX4933" fmla="*/ 11198338 w 12633145"/>
              <a:gd name="connsiteY4933" fmla="*/ 447788 h 10285411"/>
              <a:gd name="connsiteX4934" fmla="*/ 11166804 w 12633145"/>
              <a:gd name="connsiteY4934" fmla="*/ 487207 h 10285411"/>
              <a:gd name="connsiteX4935" fmla="*/ 11166804 w 12633145"/>
              <a:gd name="connsiteY4935" fmla="*/ 550276 h 10285411"/>
              <a:gd name="connsiteX4936" fmla="*/ 11190454 w 12633145"/>
              <a:gd name="connsiteY4936" fmla="*/ 573926 h 10285411"/>
              <a:gd name="connsiteX4937" fmla="*/ 11198338 w 12633145"/>
              <a:gd name="connsiteY4937" fmla="*/ 581808 h 10285411"/>
              <a:gd name="connsiteX4938" fmla="*/ 11214104 w 12633145"/>
              <a:gd name="connsiteY4938" fmla="*/ 534508 h 10285411"/>
              <a:gd name="connsiteX4939" fmla="*/ 11229871 w 12633145"/>
              <a:gd name="connsiteY4939" fmla="*/ 518741 h 10285411"/>
              <a:gd name="connsiteX4940" fmla="*/ 11245639 w 12633145"/>
              <a:gd name="connsiteY4940" fmla="*/ 471440 h 10285411"/>
              <a:gd name="connsiteX4941" fmla="*/ 11277172 w 12633145"/>
              <a:gd name="connsiteY4941" fmla="*/ 392603 h 10285411"/>
              <a:gd name="connsiteX4942" fmla="*/ 11285058 w 12633145"/>
              <a:gd name="connsiteY4942" fmla="*/ 400487 h 10285411"/>
              <a:gd name="connsiteX4943" fmla="*/ 11292940 w 12633145"/>
              <a:gd name="connsiteY4943" fmla="*/ 424137 h 10285411"/>
              <a:gd name="connsiteX4944" fmla="*/ 11277172 w 12633145"/>
              <a:gd name="connsiteY4944" fmla="*/ 455672 h 10285411"/>
              <a:gd name="connsiteX4945" fmla="*/ 11277172 w 12633145"/>
              <a:gd name="connsiteY4945" fmla="*/ 534508 h 10285411"/>
              <a:gd name="connsiteX4946" fmla="*/ 11277172 w 12633145"/>
              <a:gd name="connsiteY4946" fmla="*/ 629111 h 10285411"/>
              <a:gd name="connsiteX4947" fmla="*/ 11308708 w 12633145"/>
              <a:gd name="connsiteY4947" fmla="*/ 676412 h 10285411"/>
              <a:gd name="connsiteX4948" fmla="*/ 11363891 w 12633145"/>
              <a:gd name="connsiteY4948" fmla="*/ 668528 h 10285411"/>
              <a:gd name="connsiteX4949" fmla="*/ 11403310 w 12633145"/>
              <a:gd name="connsiteY4949" fmla="*/ 723713 h 10285411"/>
              <a:gd name="connsiteX4950" fmla="*/ 11379660 w 12633145"/>
              <a:gd name="connsiteY4950" fmla="*/ 739479 h 10285411"/>
              <a:gd name="connsiteX4951" fmla="*/ 11356009 w 12633145"/>
              <a:gd name="connsiteY4951" fmla="*/ 755248 h 10285411"/>
              <a:gd name="connsiteX4952" fmla="*/ 11340241 w 12633145"/>
              <a:gd name="connsiteY4952" fmla="*/ 786782 h 10285411"/>
              <a:gd name="connsiteX4953" fmla="*/ 11356009 w 12633145"/>
              <a:gd name="connsiteY4953" fmla="*/ 802549 h 10285411"/>
              <a:gd name="connsiteX4954" fmla="*/ 11356009 w 12633145"/>
              <a:gd name="connsiteY4954" fmla="*/ 818315 h 10285411"/>
              <a:gd name="connsiteX4955" fmla="*/ 11371775 w 12633145"/>
              <a:gd name="connsiteY4955" fmla="*/ 865618 h 10285411"/>
              <a:gd name="connsiteX4956" fmla="*/ 11403310 w 12633145"/>
              <a:gd name="connsiteY4956" fmla="*/ 928685 h 10285411"/>
              <a:gd name="connsiteX4957" fmla="*/ 11356009 w 12633145"/>
              <a:gd name="connsiteY4957" fmla="*/ 897150 h 10285411"/>
              <a:gd name="connsiteX4958" fmla="*/ 11340241 w 12633145"/>
              <a:gd name="connsiteY4958" fmla="*/ 849849 h 10285411"/>
              <a:gd name="connsiteX4959" fmla="*/ 11332359 w 12633145"/>
              <a:gd name="connsiteY4959" fmla="*/ 834083 h 10285411"/>
              <a:gd name="connsiteX4960" fmla="*/ 11324475 w 12633145"/>
              <a:gd name="connsiteY4960" fmla="*/ 818315 h 10285411"/>
              <a:gd name="connsiteX4961" fmla="*/ 11324475 w 12633145"/>
              <a:gd name="connsiteY4961" fmla="*/ 802549 h 10285411"/>
              <a:gd name="connsiteX4962" fmla="*/ 11292940 w 12633145"/>
              <a:gd name="connsiteY4962" fmla="*/ 818315 h 10285411"/>
              <a:gd name="connsiteX4963" fmla="*/ 11277172 w 12633145"/>
              <a:gd name="connsiteY4963" fmla="*/ 960219 h 10285411"/>
              <a:gd name="connsiteX4964" fmla="*/ 11292940 w 12633145"/>
              <a:gd name="connsiteY4964" fmla="*/ 1023289 h 10285411"/>
              <a:gd name="connsiteX4965" fmla="*/ 11324475 w 12633145"/>
              <a:gd name="connsiteY4965" fmla="*/ 1023289 h 10285411"/>
              <a:gd name="connsiteX4966" fmla="*/ 11332359 w 12633145"/>
              <a:gd name="connsiteY4966" fmla="*/ 999638 h 10285411"/>
              <a:gd name="connsiteX4967" fmla="*/ 11340241 w 12633145"/>
              <a:gd name="connsiteY4967" fmla="*/ 991754 h 10285411"/>
              <a:gd name="connsiteX4968" fmla="*/ 11340241 w 12633145"/>
              <a:gd name="connsiteY4968" fmla="*/ 1007520 h 10285411"/>
              <a:gd name="connsiteX4969" fmla="*/ 11340241 w 12633145"/>
              <a:gd name="connsiteY4969" fmla="*/ 1023289 h 10285411"/>
              <a:gd name="connsiteX4970" fmla="*/ 11356009 w 12633145"/>
              <a:gd name="connsiteY4970" fmla="*/ 1007520 h 10285411"/>
              <a:gd name="connsiteX4971" fmla="*/ 11403310 w 12633145"/>
              <a:gd name="connsiteY4971" fmla="*/ 960219 h 10285411"/>
              <a:gd name="connsiteX4972" fmla="*/ 11466379 w 12633145"/>
              <a:gd name="connsiteY4972" fmla="*/ 865618 h 10285411"/>
              <a:gd name="connsiteX4973" fmla="*/ 11466379 w 12633145"/>
              <a:gd name="connsiteY4973" fmla="*/ 834083 h 10285411"/>
              <a:gd name="connsiteX4974" fmla="*/ 11497912 w 12633145"/>
              <a:gd name="connsiteY4974" fmla="*/ 834083 h 10285411"/>
              <a:gd name="connsiteX4975" fmla="*/ 11513680 w 12633145"/>
              <a:gd name="connsiteY4975" fmla="*/ 834083 h 10285411"/>
              <a:gd name="connsiteX4976" fmla="*/ 11521562 w 12633145"/>
              <a:gd name="connsiteY4976" fmla="*/ 802549 h 10285411"/>
              <a:gd name="connsiteX4977" fmla="*/ 11545213 w 12633145"/>
              <a:gd name="connsiteY4977" fmla="*/ 771014 h 10285411"/>
              <a:gd name="connsiteX4978" fmla="*/ 11576749 w 12633145"/>
              <a:gd name="connsiteY4978" fmla="*/ 692178 h 10285411"/>
              <a:gd name="connsiteX4979" fmla="*/ 11576749 w 12633145"/>
              <a:gd name="connsiteY4979" fmla="*/ 668528 h 10285411"/>
              <a:gd name="connsiteX4980" fmla="*/ 11560981 w 12633145"/>
              <a:gd name="connsiteY4980" fmla="*/ 613343 h 10285411"/>
              <a:gd name="connsiteX4981" fmla="*/ 11592516 w 12633145"/>
              <a:gd name="connsiteY4981" fmla="*/ 597577 h 10285411"/>
              <a:gd name="connsiteX4982" fmla="*/ 11616166 w 12633145"/>
              <a:gd name="connsiteY4982" fmla="*/ 644878 h 10285411"/>
              <a:gd name="connsiteX4983" fmla="*/ 11600400 w 12633145"/>
              <a:gd name="connsiteY4983" fmla="*/ 692178 h 10285411"/>
              <a:gd name="connsiteX4984" fmla="*/ 11592516 w 12633145"/>
              <a:gd name="connsiteY4984" fmla="*/ 707947 h 10285411"/>
              <a:gd name="connsiteX4985" fmla="*/ 11639816 w 12633145"/>
              <a:gd name="connsiteY4985" fmla="*/ 660644 h 10285411"/>
              <a:gd name="connsiteX4986" fmla="*/ 11679233 w 12633145"/>
              <a:gd name="connsiteY4986" fmla="*/ 597577 h 10285411"/>
              <a:gd name="connsiteX4987" fmla="*/ 11687117 w 12633145"/>
              <a:gd name="connsiteY4987" fmla="*/ 581808 h 10285411"/>
              <a:gd name="connsiteX4988" fmla="*/ 11702884 w 12633145"/>
              <a:gd name="connsiteY4988" fmla="*/ 597577 h 10285411"/>
              <a:gd name="connsiteX4989" fmla="*/ 11734420 w 12633145"/>
              <a:gd name="connsiteY4989" fmla="*/ 566042 h 10285411"/>
              <a:gd name="connsiteX4990" fmla="*/ 11742302 w 12633145"/>
              <a:gd name="connsiteY4990" fmla="*/ 534508 h 10285411"/>
              <a:gd name="connsiteX4991" fmla="*/ 11750186 w 12633145"/>
              <a:gd name="connsiteY4991" fmla="*/ 518741 h 10285411"/>
              <a:gd name="connsiteX4992" fmla="*/ 11765953 w 12633145"/>
              <a:gd name="connsiteY4992" fmla="*/ 502973 h 10285411"/>
              <a:gd name="connsiteX4993" fmla="*/ 11813254 w 12633145"/>
              <a:gd name="connsiteY4993" fmla="*/ 439906 h 10285411"/>
              <a:gd name="connsiteX4994" fmla="*/ 11860554 w 12633145"/>
              <a:gd name="connsiteY4994" fmla="*/ 376837 h 10285411"/>
              <a:gd name="connsiteX4995" fmla="*/ 11876323 w 12633145"/>
              <a:gd name="connsiteY4995" fmla="*/ 353186 h 10285411"/>
              <a:gd name="connsiteX4996" fmla="*/ 11892091 w 12633145"/>
              <a:gd name="connsiteY4996" fmla="*/ 321652 h 10285411"/>
              <a:gd name="connsiteX4997" fmla="*/ 11907857 w 12633145"/>
              <a:gd name="connsiteY4997" fmla="*/ 282235 h 10285411"/>
              <a:gd name="connsiteX4998" fmla="*/ 11907857 w 12633145"/>
              <a:gd name="connsiteY4998" fmla="*/ 266467 h 10285411"/>
              <a:gd name="connsiteX4999" fmla="*/ 11939392 w 12633145"/>
              <a:gd name="connsiteY4999" fmla="*/ 242816 h 10285411"/>
              <a:gd name="connsiteX5000" fmla="*/ 11970925 w 12633145"/>
              <a:gd name="connsiteY5000" fmla="*/ 195515 h 10285411"/>
              <a:gd name="connsiteX5001" fmla="*/ 11986693 w 12633145"/>
              <a:gd name="connsiteY5001" fmla="*/ 156097 h 10285411"/>
              <a:gd name="connsiteX5002" fmla="*/ 11986693 w 12633145"/>
              <a:gd name="connsiteY5002" fmla="*/ 187631 h 10285411"/>
              <a:gd name="connsiteX5003" fmla="*/ 11986693 w 12633145"/>
              <a:gd name="connsiteY5003" fmla="*/ 203397 h 10285411"/>
              <a:gd name="connsiteX5004" fmla="*/ 12002461 w 12633145"/>
              <a:gd name="connsiteY5004" fmla="*/ 187631 h 10285411"/>
              <a:gd name="connsiteX5005" fmla="*/ 12030051 w 12633145"/>
              <a:gd name="connsiteY5005" fmla="*/ 100913 h 10285411"/>
              <a:gd name="connsiteX5006" fmla="*/ 12049459 w 12633145"/>
              <a:gd name="connsiteY5006" fmla="*/ 0 h 10285411"/>
              <a:gd name="connsiteX5007" fmla="*/ 12175898 w 12633145"/>
              <a:gd name="connsiteY5007" fmla="*/ 0 h 10285411"/>
              <a:gd name="connsiteX5008" fmla="*/ 12175898 w 12633145"/>
              <a:gd name="connsiteY5008" fmla="*/ 6310 h 10285411"/>
              <a:gd name="connsiteX5009" fmla="*/ 12175898 w 12633145"/>
              <a:gd name="connsiteY5009" fmla="*/ 45726 h 10285411"/>
              <a:gd name="connsiteX5010" fmla="*/ 12144364 w 12633145"/>
              <a:gd name="connsiteY5010" fmla="*/ 108796 h 10285411"/>
              <a:gd name="connsiteX5011" fmla="*/ 12112829 w 12633145"/>
              <a:gd name="connsiteY5011" fmla="*/ 140330 h 10285411"/>
              <a:gd name="connsiteX5012" fmla="*/ 12097063 w 12633145"/>
              <a:gd name="connsiteY5012" fmla="*/ 163981 h 10285411"/>
              <a:gd name="connsiteX5013" fmla="*/ 12081295 w 12633145"/>
              <a:gd name="connsiteY5013" fmla="*/ 203397 h 10285411"/>
              <a:gd name="connsiteX5014" fmla="*/ 12065528 w 12633145"/>
              <a:gd name="connsiteY5014" fmla="*/ 250700 h 10285411"/>
              <a:gd name="connsiteX5015" fmla="*/ 12065528 w 12633145"/>
              <a:gd name="connsiteY5015" fmla="*/ 282235 h 10285411"/>
              <a:gd name="connsiteX5016" fmla="*/ 12049762 w 12633145"/>
              <a:gd name="connsiteY5016" fmla="*/ 313767 h 10285411"/>
              <a:gd name="connsiteX5017" fmla="*/ 12033994 w 12633145"/>
              <a:gd name="connsiteY5017" fmla="*/ 345302 h 10285411"/>
              <a:gd name="connsiteX5018" fmla="*/ 12018228 w 12633145"/>
              <a:gd name="connsiteY5018" fmla="*/ 376837 h 10285411"/>
              <a:gd name="connsiteX5019" fmla="*/ 12002461 w 12633145"/>
              <a:gd name="connsiteY5019" fmla="*/ 408371 h 10285411"/>
              <a:gd name="connsiteX5020" fmla="*/ 11970925 w 12633145"/>
              <a:gd name="connsiteY5020" fmla="*/ 455672 h 10285411"/>
              <a:gd name="connsiteX5021" fmla="*/ 11939392 w 12633145"/>
              <a:gd name="connsiteY5021" fmla="*/ 502973 h 10285411"/>
              <a:gd name="connsiteX5022" fmla="*/ 11939392 w 12633145"/>
              <a:gd name="connsiteY5022" fmla="*/ 534508 h 10285411"/>
              <a:gd name="connsiteX5023" fmla="*/ 11970925 w 12633145"/>
              <a:gd name="connsiteY5023" fmla="*/ 518741 h 10285411"/>
              <a:gd name="connsiteX5024" fmla="*/ 11986693 w 12633145"/>
              <a:gd name="connsiteY5024" fmla="*/ 526623 h 10285411"/>
              <a:gd name="connsiteX5025" fmla="*/ 12010343 w 12633145"/>
              <a:gd name="connsiteY5025" fmla="*/ 526623 h 10285411"/>
              <a:gd name="connsiteX5026" fmla="*/ 12002461 w 12633145"/>
              <a:gd name="connsiteY5026" fmla="*/ 502973 h 10285411"/>
              <a:gd name="connsiteX5027" fmla="*/ 12002461 w 12633145"/>
              <a:gd name="connsiteY5027" fmla="*/ 487207 h 10285411"/>
              <a:gd name="connsiteX5028" fmla="*/ 12018228 w 12633145"/>
              <a:gd name="connsiteY5028" fmla="*/ 455672 h 10285411"/>
              <a:gd name="connsiteX5029" fmla="*/ 12033994 w 12633145"/>
              <a:gd name="connsiteY5029" fmla="*/ 455672 h 10285411"/>
              <a:gd name="connsiteX5030" fmla="*/ 12026112 w 12633145"/>
              <a:gd name="connsiteY5030" fmla="*/ 495091 h 10285411"/>
              <a:gd name="connsiteX5031" fmla="*/ 12049762 w 12633145"/>
              <a:gd name="connsiteY5031" fmla="*/ 471440 h 10285411"/>
              <a:gd name="connsiteX5032" fmla="*/ 12081295 w 12633145"/>
              <a:gd name="connsiteY5032" fmla="*/ 471440 h 10285411"/>
              <a:gd name="connsiteX5033" fmla="*/ 12081295 w 12633145"/>
              <a:gd name="connsiteY5033" fmla="*/ 487207 h 10285411"/>
              <a:gd name="connsiteX5034" fmla="*/ 12097063 w 12633145"/>
              <a:gd name="connsiteY5034" fmla="*/ 502973 h 10285411"/>
              <a:gd name="connsiteX5035" fmla="*/ 12097063 w 12633145"/>
              <a:gd name="connsiteY5035" fmla="*/ 518741 h 10285411"/>
              <a:gd name="connsiteX5036" fmla="*/ 12065528 w 12633145"/>
              <a:gd name="connsiteY5036" fmla="*/ 550276 h 10285411"/>
              <a:gd name="connsiteX5037" fmla="*/ 12002461 w 12633145"/>
              <a:gd name="connsiteY5037" fmla="*/ 613343 h 10285411"/>
              <a:gd name="connsiteX5038" fmla="*/ 11986693 w 12633145"/>
              <a:gd name="connsiteY5038" fmla="*/ 629111 h 10285411"/>
              <a:gd name="connsiteX5039" fmla="*/ 11939392 w 12633145"/>
              <a:gd name="connsiteY5039" fmla="*/ 676412 h 10285411"/>
              <a:gd name="connsiteX5040" fmla="*/ 11892091 w 12633145"/>
              <a:gd name="connsiteY5040" fmla="*/ 786782 h 10285411"/>
              <a:gd name="connsiteX5041" fmla="*/ 11923624 w 12633145"/>
              <a:gd name="connsiteY5041" fmla="*/ 747364 h 10285411"/>
              <a:gd name="connsiteX5042" fmla="*/ 11955158 w 12633145"/>
              <a:gd name="connsiteY5042" fmla="*/ 692178 h 10285411"/>
              <a:gd name="connsiteX5043" fmla="*/ 11963042 w 12633145"/>
              <a:gd name="connsiteY5043" fmla="*/ 668528 h 10285411"/>
              <a:gd name="connsiteX5044" fmla="*/ 11970925 w 12633145"/>
              <a:gd name="connsiteY5044" fmla="*/ 660644 h 10285411"/>
              <a:gd name="connsiteX5045" fmla="*/ 11986693 w 12633145"/>
              <a:gd name="connsiteY5045" fmla="*/ 660644 h 10285411"/>
              <a:gd name="connsiteX5046" fmla="*/ 12018228 w 12633145"/>
              <a:gd name="connsiteY5046" fmla="*/ 629111 h 10285411"/>
              <a:gd name="connsiteX5047" fmla="*/ 12065528 w 12633145"/>
              <a:gd name="connsiteY5047" fmla="*/ 644878 h 10285411"/>
              <a:gd name="connsiteX5048" fmla="*/ 12097063 w 12633145"/>
              <a:gd name="connsiteY5048" fmla="*/ 684294 h 10285411"/>
              <a:gd name="connsiteX5049" fmla="*/ 12065528 w 12633145"/>
              <a:gd name="connsiteY5049" fmla="*/ 700063 h 10285411"/>
              <a:gd name="connsiteX5050" fmla="*/ 12018228 w 12633145"/>
              <a:gd name="connsiteY5050" fmla="*/ 707947 h 10285411"/>
              <a:gd name="connsiteX5051" fmla="*/ 11955158 w 12633145"/>
              <a:gd name="connsiteY5051" fmla="*/ 802549 h 10285411"/>
              <a:gd name="connsiteX5052" fmla="*/ 11939392 w 12633145"/>
              <a:gd name="connsiteY5052" fmla="*/ 834083 h 10285411"/>
              <a:gd name="connsiteX5053" fmla="*/ 11955158 w 12633145"/>
              <a:gd name="connsiteY5053" fmla="*/ 849849 h 10285411"/>
              <a:gd name="connsiteX5054" fmla="*/ 11986693 w 12633145"/>
              <a:gd name="connsiteY5054" fmla="*/ 865618 h 10285411"/>
              <a:gd name="connsiteX5055" fmla="*/ 12018228 w 12633145"/>
              <a:gd name="connsiteY5055" fmla="*/ 889268 h 10285411"/>
              <a:gd name="connsiteX5056" fmla="*/ 12049762 w 12633145"/>
              <a:gd name="connsiteY5056" fmla="*/ 881384 h 10285411"/>
              <a:gd name="connsiteX5057" fmla="*/ 12065528 w 12633145"/>
              <a:gd name="connsiteY5057" fmla="*/ 881384 h 10285411"/>
              <a:gd name="connsiteX5058" fmla="*/ 12057644 w 12633145"/>
              <a:gd name="connsiteY5058" fmla="*/ 912919 h 10285411"/>
              <a:gd name="connsiteX5059" fmla="*/ 12049762 w 12633145"/>
              <a:gd name="connsiteY5059" fmla="*/ 944453 h 10285411"/>
              <a:gd name="connsiteX5060" fmla="*/ 12026112 w 12633145"/>
              <a:gd name="connsiteY5060" fmla="*/ 983870 h 10285411"/>
              <a:gd name="connsiteX5061" fmla="*/ 11963042 w 12633145"/>
              <a:gd name="connsiteY5061" fmla="*/ 999638 h 10285411"/>
              <a:gd name="connsiteX5062" fmla="*/ 11884207 w 12633145"/>
              <a:gd name="connsiteY5062" fmla="*/ 999638 h 10285411"/>
              <a:gd name="connsiteX5063" fmla="*/ 11813254 w 12633145"/>
              <a:gd name="connsiteY5063" fmla="*/ 999638 h 10285411"/>
              <a:gd name="connsiteX5064" fmla="*/ 11734420 w 12633145"/>
              <a:gd name="connsiteY5064" fmla="*/ 1039055 h 10285411"/>
              <a:gd name="connsiteX5065" fmla="*/ 11718652 w 12633145"/>
              <a:gd name="connsiteY5065" fmla="*/ 1086356 h 10285411"/>
              <a:gd name="connsiteX5066" fmla="*/ 11734420 w 12633145"/>
              <a:gd name="connsiteY5066" fmla="*/ 1149425 h 10285411"/>
              <a:gd name="connsiteX5067" fmla="*/ 11718652 w 12633145"/>
              <a:gd name="connsiteY5067" fmla="*/ 1212495 h 10285411"/>
              <a:gd name="connsiteX5068" fmla="*/ 11671351 w 12633145"/>
              <a:gd name="connsiteY5068" fmla="*/ 1212495 h 10285411"/>
              <a:gd name="connsiteX5069" fmla="*/ 11647701 w 12633145"/>
              <a:gd name="connsiteY5069" fmla="*/ 1196726 h 10285411"/>
              <a:gd name="connsiteX5070" fmla="*/ 11624050 w 12633145"/>
              <a:gd name="connsiteY5070" fmla="*/ 1212495 h 10285411"/>
              <a:gd name="connsiteX5071" fmla="*/ 11592516 w 12633145"/>
              <a:gd name="connsiteY5071" fmla="*/ 1259795 h 10285411"/>
              <a:gd name="connsiteX5072" fmla="*/ 11592516 w 12633145"/>
              <a:gd name="connsiteY5072" fmla="*/ 1275562 h 10285411"/>
              <a:gd name="connsiteX5073" fmla="*/ 11576749 w 12633145"/>
              <a:gd name="connsiteY5073" fmla="*/ 1307096 h 10285411"/>
              <a:gd name="connsiteX5074" fmla="*/ 11592516 w 12633145"/>
              <a:gd name="connsiteY5074" fmla="*/ 1307096 h 10285411"/>
              <a:gd name="connsiteX5075" fmla="*/ 11671351 w 12633145"/>
              <a:gd name="connsiteY5075" fmla="*/ 1259795 h 10285411"/>
              <a:gd name="connsiteX5076" fmla="*/ 11671351 w 12633145"/>
              <a:gd name="connsiteY5076" fmla="*/ 1307096 h 10285411"/>
              <a:gd name="connsiteX5077" fmla="*/ 11679233 w 12633145"/>
              <a:gd name="connsiteY5077" fmla="*/ 1362281 h 10285411"/>
              <a:gd name="connsiteX5078" fmla="*/ 11734420 w 12633145"/>
              <a:gd name="connsiteY5078" fmla="*/ 1322862 h 10285411"/>
              <a:gd name="connsiteX5079" fmla="*/ 11765953 w 12633145"/>
              <a:gd name="connsiteY5079" fmla="*/ 1291330 h 10285411"/>
              <a:gd name="connsiteX5080" fmla="*/ 11789603 w 12633145"/>
              <a:gd name="connsiteY5080" fmla="*/ 1283446 h 10285411"/>
              <a:gd name="connsiteX5081" fmla="*/ 11813254 w 12633145"/>
              <a:gd name="connsiteY5081" fmla="*/ 1259795 h 10285411"/>
              <a:gd name="connsiteX5082" fmla="*/ 11876323 w 12633145"/>
              <a:gd name="connsiteY5082" fmla="*/ 1228260 h 10285411"/>
              <a:gd name="connsiteX5083" fmla="*/ 11892091 w 12633145"/>
              <a:gd name="connsiteY5083" fmla="*/ 1244027 h 10285411"/>
              <a:gd name="connsiteX5084" fmla="*/ 11876323 w 12633145"/>
              <a:gd name="connsiteY5084" fmla="*/ 1259795 h 10285411"/>
              <a:gd name="connsiteX5085" fmla="*/ 11860554 w 12633145"/>
              <a:gd name="connsiteY5085" fmla="*/ 1291330 h 10285411"/>
              <a:gd name="connsiteX5086" fmla="*/ 11813254 w 12633145"/>
              <a:gd name="connsiteY5086" fmla="*/ 1322862 h 10285411"/>
              <a:gd name="connsiteX5087" fmla="*/ 11758071 w 12633145"/>
              <a:gd name="connsiteY5087" fmla="*/ 1370167 h 10285411"/>
              <a:gd name="connsiteX5088" fmla="*/ 11702884 w 12633145"/>
              <a:gd name="connsiteY5088" fmla="*/ 1417466 h 10285411"/>
              <a:gd name="connsiteX5089" fmla="*/ 11718652 w 12633145"/>
              <a:gd name="connsiteY5089" fmla="*/ 1480535 h 10285411"/>
              <a:gd name="connsiteX5090" fmla="*/ 11726536 w 12633145"/>
              <a:gd name="connsiteY5090" fmla="*/ 1488417 h 10285411"/>
              <a:gd name="connsiteX5091" fmla="*/ 11726536 w 12633145"/>
              <a:gd name="connsiteY5091" fmla="*/ 1512068 h 10285411"/>
              <a:gd name="connsiteX5092" fmla="*/ 11671351 w 12633145"/>
              <a:gd name="connsiteY5092" fmla="*/ 1543602 h 10285411"/>
              <a:gd name="connsiteX5093" fmla="*/ 11624050 w 12633145"/>
              <a:gd name="connsiteY5093" fmla="*/ 1543602 h 10285411"/>
              <a:gd name="connsiteX5094" fmla="*/ 11545213 w 12633145"/>
              <a:gd name="connsiteY5094" fmla="*/ 1590903 h 10285411"/>
              <a:gd name="connsiteX5095" fmla="*/ 11482145 w 12633145"/>
              <a:gd name="connsiteY5095" fmla="*/ 1685508 h 10285411"/>
              <a:gd name="connsiteX5096" fmla="*/ 11450611 w 12633145"/>
              <a:gd name="connsiteY5096" fmla="*/ 1748574 h 10285411"/>
              <a:gd name="connsiteX5097" fmla="*/ 11434843 w 12633145"/>
              <a:gd name="connsiteY5097" fmla="*/ 1780109 h 10285411"/>
              <a:gd name="connsiteX5098" fmla="*/ 11419078 w 12633145"/>
              <a:gd name="connsiteY5098" fmla="*/ 1811643 h 10285411"/>
              <a:gd name="connsiteX5099" fmla="*/ 11419078 w 12633145"/>
              <a:gd name="connsiteY5099" fmla="*/ 1819528 h 10285411"/>
              <a:gd name="connsiteX5100" fmla="*/ 11403310 w 12633145"/>
              <a:gd name="connsiteY5100" fmla="*/ 1827410 h 10285411"/>
              <a:gd name="connsiteX5101" fmla="*/ 11387542 w 12633145"/>
              <a:gd name="connsiteY5101" fmla="*/ 1843177 h 10285411"/>
              <a:gd name="connsiteX5102" fmla="*/ 11363891 w 12633145"/>
              <a:gd name="connsiteY5102" fmla="*/ 1898362 h 10285411"/>
              <a:gd name="connsiteX5103" fmla="*/ 11324475 w 12633145"/>
              <a:gd name="connsiteY5103" fmla="*/ 1937780 h 10285411"/>
              <a:gd name="connsiteX5104" fmla="*/ 11292940 w 12633145"/>
              <a:gd name="connsiteY5104" fmla="*/ 2000848 h 10285411"/>
              <a:gd name="connsiteX5105" fmla="*/ 11277172 w 12633145"/>
              <a:gd name="connsiteY5105" fmla="*/ 2063918 h 10285411"/>
              <a:gd name="connsiteX5106" fmla="*/ 11292940 w 12633145"/>
              <a:gd name="connsiteY5106" fmla="*/ 2048150 h 10285411"/>
              <a:gd name="connsiteX5107" fmla="*/ 11371775 w 12633145"/>
              <a:gd name="connsiteY5107" fmla="*/ 1969315 h 10285411"/>
              <a:gd name="connsiteX5108" fmla="*/ 11387542 w 12633145"/>
              <a:gd name="connsiteY5108" fmla="*/ 1937780 h 10285411"/>
              <a:gd name="connsiteX5109" fmla="*/ 11403310 w 12633145"/>
              <a:gd name="connsiteY5109" fmla="*/ 1937780 h 10285411"/>
              <a:gd name="connsiteX5110" fmla="*/ 11403310 w 12633145"/>
              <a:gd name="connsiteY5110" fmla="*/ 1922014 h 10285411"/>
              <a:gd name="connsiteX5111" fmla="*/ 11387542 w 12633145"/>
              <a:gd name="connsiteY5111" fmla="*/ 1937780 h 10285411"/>
              <a:gd name="connsiteX5112" fmla="*/ 11434843 w 12633145"/>
              <a:gd name="connsiteY5112" fmla="*/ 1858944 h 10285411"/>
              <a:gd name="connsiteX5113" fmla="*/ 11450611 w 12633145"/>
              <a:gd name="connsiteY5113" fmla="*/ 1874712 h 10285411"/>
              <a:gd name="connsiteX5114" fmla="*/ 11466379 w 12633145"/>
              <a:gd name="connsiteY5114" fmla="*/ 1874712 h 10285411"/>
              <a:gd name="connsiteX5115" fmla="*/ 11426960 w 12633145"/>
              <a:gd name="connsiteY5115" fmla="*/ 1945663 h 10285411"/>
              <a:gd name="connsiteX5116" fmla="*/ 11371775 w 12633145"/>
              <a:gd name="connsiteY5116" fmla="*/ 2032383 h 10285411"/>
              <a:gd name="connsiteX5117" fmla="*/ 11348125 w 12633145"/>
              <a:gd name="connsiteY5117" fmla="*/ 2071800 h 10285411"/>
              <a:gd name="connsiteX5118" fmla="*/ 11340241 w 12633145"/>
              <a:gd name="connsiteY5118" fmla="*/ 2111219 h 10285411"/>
              <a:gd name="connsiteX5119" fmla="*/ 11277172 w 12633145"/>
              <a:gd name="connsiteY5119" fmla="*/ 2205822 h 10285411"/>
              <a:gd name="connsiteX5120" fmla="*/ 11261407 w 12633145"/>
              <a:gd name="connsiteY5120" fmla="*/ 2221589 h 10285411"/>
              <a:gd name="connsiteX5121" fmla="*/ 11253521 w 12633145"/>
              <a:gd name="connsiteY5121" fmla="*/ 2237356 h 10285411"/>
              <a:gd name="connsiteX5122" fmla="*/ 11229871 w 12633145"/>
              <a:gd name="connsiteY5122" fmla="*/ 2268890 h 10285411"/>
              <a:gd name="connsiteX5123" fmla="*/ 11214104 w 12633145"/>
              <a:gd name="connsiteY5123" fmla="*/ 2308307 h 10285411"/>
              <a:gd name="connsiteX5124" fmla="*/ 11174688 w 12633145"/>
              <a:gd name="connsiteY5124" fmla="*/ 2379261 h 10285411"/>
              <a:gd name="connsiteX5125" fmla="*/ 11103734 w 12633145"/>
              <a:gd name="connsiteY5125" fmla="*/ 2458096 h 10285411"/>
              <a:gd name="connsiteX5126" fmla="*/ 11087968 w 12633145"/>
              <a:gd name="connsiteY5126" fmla="*/ 2489630 h 10285411"/>
              <a:gd name="connsiteX5127" fmla="*/ 11087968 w 12633145"/>
              <a:gd name="connsiteY5127" fmla="*/ 2497513 h 10285411"/>
              <a:gd name="connsiteX5128" fmla="*/ 11072202 w 12633145"/>
              <a:gd name="connsiteY5128" fmla="*/ 2505396 h 10285411"/>
              <a:gd name="connsiteX5129" fmla="*/ 11056434 w 12633145"/>
              <a:gd name="connsiteY5129" fmla="*/ 2536931 h 10285411"/>
              <a:gd name="connsiteX5130" fmla="*/ 11056434 w 12633145"/>
              <a:gd name="connsiteY5130" fmla="*/ 2592116 h 10285411"/>
              <a:gd name="connsiteX5131" fmla="*/ 11009133 w 12633145"/>
              <a:gd name="connsiteY5131" fmla="*/ 2647302 h 10285411"/>
              <a:gd name="connsiteX5132" fmla="*/ 10977598 w 12633145"/>
              <a:gd name="connsiteY5132" fmla="*/ 2678835 h 10285411"/>
              <a:gd name="connsiteX5133" fmla="*/ 10922413 w 12633145"/>
              <a:gd name="connsiteY5133" fmla="*/ 2757670 h 10285411"/>
              <a:gd name="connsiteX5134" fmla="*/ 10851462 w 12633145"/>
              <a:gd name="connsiteY5134" fmla="*/ 2804972 h 10285411"/>
              <a:gd name="connsiteX5135" fmla="*/ 10835695 w 12633145"/>
              <a:gd name="connsiteY5135" fmla="*/ 2836505 h 10285411"/>
              <a:gd name="connsiteX5136" fmla="*/ 10819927 w 12633145"/>
              <a:gd name="connsiteY5136" fmla="*/ 2883808 h 10285411"/>
              <a:gd name="connsiteX5137" fmla="*/ 10756860 w 12633145"/>
              <a:gd name="connsiteY5137" fmla="*/ 2899575 h 10285411"/>
              <a:gd name="connsiteX5138" fmla="*/ 10788393 w 12633145"/>
              <a:gd name="connsiteY5138" fmla="*/ 2899575 h 10285411"/>
              <a:gd name="connsiteX5139" fmla="*/ 10804161 w 12633145"/>
              <a:gd name="connsiteY5139" fmla="*/ 2899575 h 10285411"/>
              <a:gd name="connsiteX5140" fmla="*/ 10796277 w 12633145"/>
              <a:gd name="connsiteY5140" fmla="*/ 2907459 h 10285411"/>
              <a:gd name="connsiteX5141" fmla="*/ 10772626 w 12633145"/>
              <a:gd name="connsiteY5141" fmla="*/ 2915342 h 10285411"/>
              <a:gd name="connsiteX5142" fmla="*/ 10725325 w 12633145"/>
              <a:gd name="connsiteY5142" fmla="*/ 2946874 h 10285411"/>
              <a:gd name="connsiteX5143" fmla="*/ 10693791 w 12633145"/>
              <a:gd name="connsiteY5143" fmla="*/ 2946874 h 10285411"/>
              <a:gd name="connsiteX5144" fmla="*/ 10717441 w 12633145"/>
              <a:gd name="connsiteY5144" fmla="*/ 2915342 h 10285411"/>
              <a:gd name="connsiteX5145" fmla="*/ 10725325 w 12633145"/>
              <a:gd name="connsiteY5145" fmla="*/ 2899575 h 10285411"/>
              <a:gd name="connsiteX5146" fmla="*/ 10709557 w 12633145"/>
              <a:gd name="connsiteY5146" fmla="*/ 2899575 h 10285411"/>
              <a:gd name="connsiteX5147" fmla="*/ 10701675 w 12633145"/>
              <a:gd name="connsiteY5147" fmla="*/ 2907459 h 10285411"/>
              <a:gd name="connsiteX5148" fmla="*/ 10693791 w 12633145"/>
              <a:gd name="connsiteY5148" fmla="*/ 2883808 h 10285411"/>
              <a:gd name="connsiteX5149" fmla="*/ 10678022 w 12633145"/>
              <a:gd name="connsiteY5149" fmla="*/ 2883808 h 10285411"/>
              <a:gd name="connsiteX5150" fmla="*/ 10678022 w 12633145"/>
              <a:gd name="connsiteY5150" fmla="*/ 2899575 h 10285411"/>
              <a:gd name="connsiteX5151" fmla="*/ 10662256 w 12633145"/>
              <a:gd name="connsiteY5151" fmla="*/ 2899575 h 10285411"/>
              <a:gd name="connsiteX5152" fmla="*/ 10646490 w 12633145"/>
              <a:gd name="connsiteY5152" fmla="*/ 2923225 h 10285411"/>
              <a:gd name="connsiteX5153" fmla="*/ 10630722 w 12633145"/>
              <a:gd name="connsiteY5153" fmla="*/ 2962643 h 10285411"/>
              <a:gd name="connsiteX5154" fmla="*/ 10662256 w 12633145"/>
              <a:gd name="connsiteY5154" fmla="*/ 2946874 h 10285411"/>
              <a:gd name="connsiteX5155" fmla="*/ 10678022 w 12633145"/>
              <a:gd name="connsiteY5155" fmla="*/ 2931109 h 10285411"/>
              <a:gd name="connsiteX5156" fmla="*/ 10630722 w 12633145"/>
              <a:gd name="connsiteY5156" fmla="*/ 2978410 h 10285411"/>
              <a:gd name="connsiteX5157" fmla="*/ 10630722 w 12633145"/>
              <a:gd name="connsiteY5157" fmla="*/ 2970526 h 10285411"/>
              <a:gd name="connsiteX5158" fmla="*/ 10622840 w 12633145"/>
              <a:gd name="connsiteY5158" fmla="*/ 2954759 h 10285411"/>
              <a:gd name="connsiteX5159" fmla="*/ 10607071 w 12633145"/>
              <a:gd name="connsiteY5159" fmla="*/ 2946874 h 10285411"/>
              <a:gd name="connsiteX5160" fmla="*/ 10599187 w 12633145"/>
              <a:gd name="connsiteY5160" fmla="*/ 2962643 h 10285411"/>
              <a:gd name="connsiteX5161" fmla="*/ 10583421 w 12633145"/>
              <a:gd name="connsiteY5161" fmla="*/ 2978410 h 10285411"/>
              <a:gd name="connsiteX5162" fmla="*/ 10551886 w 12633145"/>
              <a:gd name="connsiteY5162" fmla="*/ 3002060 h 10285411"/>
              <a:gd name="connsiteX5163" fmla="*/ 10551886 w 12633145"/>
              <a:gd name="connsiteY5163" fmla="*/ 3041478 h 10285411"/>
              <a:gd name="connsiteX5164" fmla="*/ 10599187 w 12633145"/>
              <a:gd name="connsiteY5164" fmla="*/ 3025711 h 10285411"/>
              <a:gd name="connsiteX5165" fmla="*/ 10599187 w 12633145"/>
              <a:gd name="connsiteY5165" fmla="*/ 3073014 h 10285411"/>
              <a:gd name="connsiteX5166" fmla="*/ 10614955 w 12633145"/>
              <a:gd name="connsiteY5166" fmla="*/ 3120315 h 10285411"/>
              <a:gd name="connsiteX5167" fmla="*/ 10583421 w 12633145"/>
              <a:gd name="connsiteY5167" fmla="*/ 3167616 h 10285411"/>
              <a:gd name="connsiteX5168" fmla="*/ 10614955 w 12633145"/>
              <a:gd name="connsiteY5168" fmla="*/ 3136080 h 10285411"/>
              <a:gd name="connsiteX5169" fmla="*/ 10622840 w 12633145"/>
              <a:gd name="connsiteY5169" fmla="*/ 3112430 h 10285411"/>
              <a:gd name="connsiteX5170" fmla="*/ 10646490 w 12633145"/>
              <a:gd name="connsiteY5170" fmla="*/ 3073014 h 10285411"/>
              <a:gd name="connsiteX5171" fmla="*/ 10662256 w 12633145"/>
              <a:gd name="connsiteY5171" fmla="*/ 3041478 h 10285411"/>
              <a:gd name="connsiteX5172" fmla="*/ 10662256 w 12633145"/>
              <a:gd name="connsiteY5172" fmla="*/ 3025711 h 10285411"/>
              <a:gd name="connsiteX5173" fmla="*/ 10678022 w 12633145"/>
              <a:gd name="connsiteY5173" fmla="*/ 3041478 h 10285411"/>
              <a:gd name="connsiteX5174" fmla="*/ 10709557 w 12633145"/>
              <a:gd name="connsiteY5174" fmla="*/ 3009944 h 10285411"/>
              <a:gd name="connsiteX5175" fmla="*/ 10756860 w 12633145"/>
              <a:gd name="connsiteY5175" fmla="*/ 2986293 h 10285411"/>
              <a:gd name="connsiteX5176" fmla="*/ 10772626 w 12633145"/>
              <a:gd name="connsiteY5176" fmla="*/ 2978410 h 10285411"/>
              <a:gd name="connsiteX5177" fmla="*/ 10756860 w 12633145"/>
              <a:gd name="connsiteY5177" fmla="*/ 3041478 h 10285411"/>
              <a:gd name="connsiteX5178" fmla="*/ 10741092 w 12633145"/>
              <a:gd name="connsiteY5178" fmla="*/ 3057246 h 10285411"/>
              <a:gd name="connsiteX5179" fmla="*/ 10741092 w 12633145"/>
              <a:gd name="connsiteY5179" fmla="*/ 3073014 h 10285411"/>
              <a:gd name="connsiteX5180" fmla="*/ 10741092 w 12633145"/>
              <a:gd name="connsiteY5180" fmla="*/ 3088779 h 10285411"/>
              <a:gd name="connsiteX5181" fmla="*/ 10725325 w 12633145"/>
              <a:gd name="connsiteY5181" fmla="*/ 3136080 h 10285411"/>
              <a:gd name="connsiteX5182" fmla="*/ 10662256 w 12633145"/>
              <a:gd name="connsiteY5182" fmla="*/ 3199149 h 10285411"/>
              <a:gd name="connsiteX5183" fmla="*/ 10630722 w 12633145"/>
              <a:gd name="connsiteY5183" fmla="*/ 3230683 h 10285411"/>
              <a:gd name="connsiteX5184" fmla="*/ 10599187 w 12633145"/>
              <a:gd name="connsiteY5184" fmla="*/ 3262217 h 10285411"/>
              <a:gd name="connsiteX5185" fmla="*/ 10583421 w 12633145"/>
              <a:gd name="connsiteY5185" fmla="*/ 3277985 h 10285411"/>
              <a:gd name="connsiteX5186" fmla="*/ 10567654 w 12633145"/>
              <a:gd name="connsiteY5186" fmla="*/ 3309519 h 10285411"/>
              <a:gd name="connsiteX5187" fmla="*/ 10551886 w 12633145"/>
              <a:gd name="connsiteY5187" fmla="*/ 3325286 h 10285411"/>
              <a:gd name="connsiteX5188" fmla="*/ 10551886 w 12633145"/>
              <a:gd name="connsiteY5188" fmla="*/ 3348935 h 10285411"/>
              <a:gd name="connsiteX5189" fmla="*/ 10536120 w 12633145"/>
              <a:gd name="connsiteY5189" fmla="*/ 3356820 h 10285411"/>
              <a:gd name="connsiteX5190" fmla="*/ 10512469 w 12633145"/>
              <a:gd name="connsiteY5190" fmla="*/ 3372586 h 10285411"/>
              <a:gd name="connsiteX5191" fmla="*/ 10488819 w 12633145"/>
              <a:gd name="connsiteY5191" fmla="*/ 3388355 h 10285411"/>
              <a:gd name="connsiteX5192" fmla="*/ 10473051 w 12633145"/>
              <a:gd name="connsiteY5192" fmla="*/ 3404122 h 10285411"/>
              <a:gd name="connsiteX5193" fmla="*/ 10504585 w 12633145"/>
              <a:gd name="connsiteY5193" fmla="*/ 3419887 h 10285411"/>
              <a:gd name="connsiteX5194" fmla="*/ 10551886 w 12633145"/>
              <a:gd name="connsiteY5194" fmla="*/ 3388355 h 10285411"/>
              <a:gd name="connsiteX5195" fmla="*/ 10599187 w 12633145"/>
              <a:gd name="connsiteY5195" fmla="*/ 3372586 h 10285411"/>
              <a:gd name="connsiteX5196" fmla="*/ 10583421 w 12633145"/>
              <a:gd name="connsiteY5196" fmla="*/ 3404122 h 10285411"/>
              <a:gd name="connsiteX5197" fmla="*/ 10559770 w 12633145"/>
              <a:gd name="connsiteY5197" fmla="*/ 3412006 h 10285411"/>
              <a:gd name="connsiteX5198" fmla="*/ 10536120 w 12633145"/>
              <a:gd name="connsiteY5198" fmla="*/ 3419887 h 10285411"/>
              <a:gd name="connsiteX5199" fmla="*/ 10520352 w 12633145"/>
              <a:gd name="connsiteY5199" fmla="*/ 3435656 h 10285411"/>
              <a:gd name="connsiteX5200" fmla="*/ 10488819 w 12633145"/>
              <a:gd name="connsiteY5200" fmla="*/ 3451421 h 10285411"/>
              <a:gd name="connsiteX5201" fmla="*/ 10457284 w 12633145"/>
              <a:gd name="connsiteY5201" fmla="*/ 3451421 h 10285411"/>
              <a:gd name="connsiteX5202" fmla="*/ 10425750 w 12633145"/>
              <a:gd name="connsiteY5202" fmla="*/ 3451421 h 10285411"/>
              <a:gd name="connsiteX5203" fmla="*/ 10425750 w 12633145"/>
              <a:gd name="connsiteY5203" fmla="*/ 3427772 h 10285411"/>
              <a:gd name="connsiteX5204" fmla="*/ 10425750 w 12633145"/>
              <a:gd name="connsiteY5204" fmla="*/ 3419887 h 10285411"/>
              <a:gd name="connsiteX5205" fmla="*/ 10441516 w 12633145"/>
              <a:gd name="connsiteY5205" fmla="*/ 3419887 h 10285411"/>
              <a:gd name="connsiteX5206" fmla="*/ 10465169 w 12633145"/>
              <a:gd name="connsiteY5206" fmla="*/ 3396239 h 10285411"/>
              <a:gd name="connsiteX5207" fmla="*/ 10488819 w 12633145"/>
              <a:gd name="connsiteY5207" fmla="*/ 3356820 h 10285411"/>
              <a:gd name="connsiteX5208" fmla="*/ 10504585 w 12633145"/>
              <a:gd name="connsiteY5208" fmla="*/ 3293751 h 10285411"/>
              <a:gd name="connsiteX5209" fmla="*/ 10473051 w 12633145"/>
              <a:gd name="connsiteY5209" fmla="*/ 3325286 h 10285411"/>
              <a:gd name="connsiteX5210" fmla="*/ 10473051 w 12633145"/>
              <a:gd name="connsiteY5210" fmla="*/ 3333171 h 10285411"/>
              <a:gd name="connsiteX5211" fmla="*/ 10457284 w 12633145"/>
              <a:gd name="connsiteY5211" fmla="*/ 3356820 h 10285411"/>
              <a:gd name="connsiteX5212" fmla="*/ 10441516 w 12633145"/>
              <a:gd name="connsiteY5212" fmla="*/ 3388355 h 10285411"/>
              <a:gd name="connsiteX5213" fmla="*/ 10378449 w 12633145"/>
              <a:gd name="connsiteY5213" fmla="*/ 3435656 h 10285411"/>
              <a:gd name="connsiteX5214" fmla="*/ 10362681 w 12633145"/>
              <a:gd name="connsiteY5214" fmla="*/ 3467190 h 10285411"/>
              <a:gd name="connsiteX5215" fmla="*/ 10362681 w 12633145"/>
              <a:gd name="connsiteY5215" fmla="*/ 3482956 h 10285411"/>
              <a:gd name="connsiteX5216" fmla="*/ 10339030 w 12633145"/>
              <a:gd name="connsiteY5216" fmla="*/ 3490841 h 10285411"/>
              <a:gd name="connsiteX5217" fmla="*/ 10346914 w 12633145"/>
              <a:gd name="connsiteY5217" fmla="*/ 3498725 h 10285411"/>
              <a:gd name="connsiteX5218" fmla="*/ 10362681 w 12633145"/>
              <a:gd name="connsiteY5218" fmla="*/ 3514491 h 10285411"/>
              <a:gd name="connsiteX5219" fmla="*/ 10378449 w 12633145"/>
              <a:gd name="connsiteY5219" fmla="*/ 3522375 h 10285411"/>
              <a:gd name="connsiteX5220" fmla="*/ 10354799 w 12633145"/>
              <a:gd name="connsiteY5220" fmla="*/ 3538141 h 10285411"/>
              <a:gd name="connsiteX5221" fmla="*/ 10331148 w 12633145"/>
              <a:gd name="connsiteY5221" fmla="*/ 3553909 h 10285411"/>
              <a:gd name="connsiteX5222" fmla="*/ 10354799 w 12633145"/>
              <a:gd name="connsiteY5222" fmla="*/ 3553909 h 10285411"/>
              <a:gd name="connsiteX5223" fmla="*/ 10378449 w 12633145"/>
              <a:gd name="connsiteY5223" fmla="*/ 3561792 h 10285411"/>
              <a:gd name="connsiteX5224" fmla="*/ 10441516 w 12633145"/>
              <a:gd name="connsiteY5224" fmla="*/ 3577561 h 10285411"/>
              <a:gd name="connsiteX5225" fmla="*/ 10473051 w 12633145"/>
              <a:gd name="connsiteY5225" fmla="*/ 3585442 h 10285411"/>
              <a:gd name="connsiteX5226" fmla="*/ 10473051 w 12633145"/>
              <a:gd name="connsiteY5226" fmla="*/ 3601212 h 10285411"/>
              <a:gd name="connsiteX5227" fmla="*/ 10457284 w 12633145"/>
              <a:gd name="connsiteY5227" fmla="*/ 3609093 h 10285411"/>
              <a:gd name="connsiteX5228" fmla="*/ 10457284 w 12633145"/>
              <a:gd name="connsiteY5228" fmla="*/ 3640627 h 10285411"/>
              <a:gd name="connsiteX5229" fmla="*/ 10441516 w 12633145"/>
              <a:gd name="connsiteY5229" fmla="*/ 3656396 h 10285411"/>
              <a:gd name="connsiteX5230" fmla="*/ 10409984 w 12633145"/>
              <a:gd name="connsiteY5230" fmla="*/ 3687929 h 10285411"/>
              <a:gd name="connsiteX5231" fmla="*/ 10386331 w 12633145"/>
              <a:gd name="connsiteY5231" fmla="*/ 3695813 h 10285411"/>
              <a:gd name="connsiteX5232" fmla="*/ 10378449 w 12633145"/>
              <a:gd name="connsiteY5232" fmla="*/ 3719463 h 10285411"/>
              <a:gd name="connsiteX5233" fmla="*/ 10354799 w 12633145"/>
              <a:gd name="connsiteY5233" fmla="*/ 3743113 h 10285411"/>
              <a:gd name="connsiteX5234" fmla="*/ 10331148 w 12633145"/>
              <a:gd name="connsiteY5234" fmla="*/ 3766764 h 10285411"/>
              <a:gd name="connsiteX5235" fmla="*/ 10315380 w 12633145"/>
              <a:gd name="connsiteY5235" fmla="*/ 3798298 h 10285411"/>
              <a:gd name="connsiteX5236" fmla="*/ 10307496 w 12633145"/>
              <a:gd name="connsiteY5236" fmla="*/ 3814068 h 10285411"/>
              <a:gd name="connsiteX5237" fmla="*/ 10299613 w 12633145"/>
              <a:gd name="connsiteY5237" fmla="*/ 3845599 h 10285411"/>
              <a:gd name="connsiteX5238" fmla="*/ 10291729 w 12633145"/>
              <a:gd name="connsiteY5238" fmla="*/ 3869252 h 10285411"/>
              <a:gd name="connsiteX5239" fmla="*/ 10268079 w 12633145"/>
              <a:gd name="connsiteY5239" fmla="*/ 3869252 h 10285411"/>
              <a:gd name="connsiteX5240" fmla="*/ 10236544 w 12633145"/>
              <a:gd name="connsiteY5240" fmla="*/ 3877135 h 10285411"/>
              <a:gd name="connsiteX5241" fmla="*/ 10189243 w 12633145"/>
              <a:gd name="connsiteY5241" fmla="*/ 3877135 h 10285411"/>
              <a:gd name="connsiteX5242" fmla="*/ 10236544 w 12633145"/>
              <a:gd name="connsiteY5242" fmla="*/ 3782532 h 10285411"/>
              <a:gd name="connsiteX5243" fmla="*/ 10236544 w 12633145"/>
              <a:gd name="connsiteY5243" fmla="*/ 3766764 h 10285411"/>
              <a:gd name="connsiteX5244" fmla="*/ 10173475 w 12633145"/>
              <a:gd name="connsiteY5244" fmla="*/ 3829833 h 10285411"/>
              <a:gd name="connsiteX5245" fmla="*/ 10173475 w 12633145"/>
              <a:gd name="connsiteY5245" fmla="*/ 3845599 h 10285411"/>
              <a:gd name="connsiteX5246" fmla="*/ 10157709 w 12633145"/>
              <a:gd name="connsiteY5246" fmla="*/ 3861369 h 10285411"/>
              <a:gd name="connsiteX5247" fmla="*/ 10141943 w 12633145"/>
              <a:gd name="connsiteY5247" fmla="*/ 3877135 h 10285411"/>
              <a:gd name="connsiteX5248" fmla="*/ 10141943 w 12633145"/>
              <a:gd name="connsiteY5248" fmla="*/ 3900784 h 10285411"/>
              <a:gd name="connsiteX5249" fmla="*/ 10141943 w 12633145"/>
              <a:gd name="connsiteY5249" fmla="*/ 3908669 h 10285411"/>
              <a:gd name="connsiteX5250" fmla="*/ 10134058 w 12633145"/>
              <a:gd name="connsiteY5250" fmla="*/ 3924436 h 10285411"/>
              <a:gd name="connsiteX5251" fmla="*/ 10126174 w 12633145"/>
              <a:gd name="connsiteY5251" fmla="*/ 3940203 h 10285411"/>
              <a:gd name="connsiteX5252" fmla="*/ 10110408 w 12633145"/>
              <a:gd name="connsiteY5252" fmla="*/ 3955970 h 10285411"/>
              <a:gd name="connsiteX5253" fmla="*/ 10094640 w 12633145"/>
              <a:gd name="connsiteY5253" fmla="*/ 3971738 h 10285411"/>
              <a:gd name="connsiteX5254" fmla="*/ 10078873 w 12633145"/>
              <a:gd name="connsiteY5254" fmla="*/ 4003272 h 10285411"/>
              <a:gd name="connsiteX5255" fmla="*/ 10047339 w 12633145"/>
              <a:gd name="connsiteY5255" fmla="*/ 4066339 h 10285411"/>
              <a:gd name="connsiteX5256" fmla="*/ 10070989 w 12633145"/>
              <a:gd name="connsiteY5256" fmla="*/ 4066339 h 10285411"/>
              <a:gd name="connsiteX5257" fmla="*/ 10078873 w 12633145"/>
              <a:gd name="connsiteY5257" fmla="*/ 4050573 h 10285411"/>
              <a:gd name="connsiteX5258" fmla="*/ 10141943 w 12633145"/>
              <a:gd name="connsiteY5258" fmla="*/ 4003272 h 10285411"/>
              <a:gd name="connsiteX5259" fmla="*/ 10126174 w 12633145"/>
              <a:gd name="connsiteY5259" fmla="*/ 4034805 h 10285411"/>
              <a:gd name="connsiteX5260" fmla="*/ 10094640 w 12633145"/>
              <a:gd name="connsiteY5260" fmla="*/ 4058455 h 10285411"/>
              <a:gd name="connsiteX5261" fmla="*/ 10055223 w 12633145"/>
              <a:gd name="connsiteY5261" fmla="*/ 4082109 h 10285411"/>
              <a:gd name="connsiteX5262" fmla="*/ 10031572 w 12633145"/>
              <a:gd name="connsiteY5262" fmla="*/ 4105759 h 10285411"/>
              <a:gd name="connsiteX5263" fmla="*/ 10031572 w 12633145"/>
              <a:gd name="connsiteY5263" fmla="*/ 4129409 h 10285411"/>
              <a:gd name="connsiteX5264" fmla="*/ 10015804 w 12633145"/>
              <a:gd name="connsiteY5264" fmla="*/ 4145176 h 10285411"/>
              <a:gd name="connsiteX5265" fmla="*/ 9984272 w 12633145"/>
              <a:gd name="connsiteY5265" fmla="*/ 4160943 h 10285411"/>
              <a:gd name="connsiteX5266" fmla="*/ 9984272 w 12633145"/>
              <a:gd name="connsiteY5266" fmla="*/ 4176710 h 10285411"/>
              <a:gd name="connsiteX5267" fmla="*/ 9992154 w 12633145"/>
              <a:gd name="connsiteY5267" fmla="*/ 4175134 h 10285411"/>
              <a:gd name="connsiteX5268" fmla="*/ 9990183 w 12633145"/>
              <a:gd name="connsiteY5268" fmla="*/ 4174739 h 10285411"/>
              <a:gd name="connsiteX5269" fmla="*/ 9992154 w 12633145"/>
              <a:gd name="connsiteY5269" fmla="*/ 4168826 h 10285411"/>
              <a:gd name="connsiteX5270" fmla="*/ 10000038 w 12633145"/>
              <a:gd name="connsiteY5270" fmla="*/ 4160943 h 10285411"/>
              <a:gd name="connsiteX5271" fmla="*/ 10000038 w 12633145"/>
              <a:gd name="connsiteY5271" fmla="*/ 4172769 h 10285411"/>
              <a:gd name="connsiteX5272" fmla="*/ 10000038 w 12633145"/>
              <a:gd name="connsiteY5272" fmla="*/ 4173071 h 10285411"/>
              <a:gd name="connsiteX5273" fmla="*/ 10011863 w 12633145"/>
              <a:gd name="connsiteY5273" fmla="*/ 4164884 h 10285411"/>
              <a:gd name="connsiteX5274" fmla="*/ 10031572 w 12633145"/>
              <a:gd name="connsiteY5274" fmla="*/ 4129409 h 10285411"/>
              <a:gd name="connsiteX5275" fmla="*/ 10063107 w 12633145"/>
              <a:gd name="connsiteY5275" fmla="*/ 4129409 h 10285411"/>
              <a:gd name="connsiteX5276" fmla="*/ 10063107 w 12633145"/>
              <a:gd name="connsiteY5276" fmla="*/ 4145176 h 10285411"/>
              <a:gd name="connsiteX5277" fmla="*/ 10063107 w 12633145"/>
              <a:gd name="connsiteY5277" fmla="*/ 4160943 h 10285411"/>
              <a:gd name="connsiteX5278" fmla="*/ 10070989 w 12633145"/>
              <a:gd name="connsiteY5278" fmla="*/ 4184594 h 10285411"/>
              <a:gd name="connsiteX5279" fmla="*/ 10063107 w 12633145"/>
              <a:gd name="connsiteY5279" fmla="*/ 4208245 h 10285411"/>
              <a:gd name="connsiteX5280" fmla="*/ 10047339 w 12633145"/>
              <a:gd name="connsiteY5280" fmla="*/ 4224012 h 10285411"/>
              <a:gd name="connsiteX5281" fmla="*/ 10031572 w 12633145"/>
              <a:gd name="connsiteY5281" fmla="*/ 4239781 h 10285411"/>
              <a:gd name="connsiteX5282" fmla="*/ 10000038 w 12633145"/>
              <a:gd name="connsiteY5282" fmla="*/ 4239781 h 10285411"/>
              <a:gd name="connsiteX5283" fmla="*/ 9984272 w 12633145"/>
              <a:gd name="connsiteY5283" fmla="*/ 4239781 h 10285411"/>
              <a:gd name="connsiteX5284" fmla="*/ 10015804 w 12633145"/>
              <a:gd name="connsiteY5284" fmla="*/ 4255546 h 10285411"/>
              <a:gd name="connsiteX5285" fmla="*/ 10015804 w 12633145"/>
              <a:gd name="connsiteY5285" fmla="*/ 4271312 h 10285411"/>
              <a:gd name="connsiteX5286" fmla="*/ 9984272 w 12633145"/>
              <a:gd name="connsiteY5286" fmla="*/ 4287081 h 10285411"/>
              <a:gd name="connsiteX5287" fmla="*/ 9976387 w 12633145"/>
              <a:gd name="connsiteY5287" fmla="*/ 4255546 h 10285411"/>
              <a:gd name="connsiteX5288" fmla="*/ 9936969 w 12633145"/>
              <a:gd name="connsiteY5288" fmla="*/ 4255546 h 10285411"/>
              <a:gd name="connsiteX5289" fmla="*/ 9936969 w 12633145"/>
              <a:gd name="connsiteY5289" fmla="*/ 4271312 h 10285411"/>
              <a:gd name="connsiteX5290" fmla="*/ 9952737 w 12633145"/>
              <a:gd name="connsiteY5290" fmla="*/ 4271312 h 10285411"/>
              <a:gd name="connsiteX5291" fmla="*/ 9984272 w 12633145"/>
              <a:gd name="connsiteY5291" fmla="*/ 4271312 h 10285411"/>
              <a:gd name="connsiteX5292" fmla="*/ 9952737 w 12633145"/>
              <a:gd name="connsiteY5292" fmla="*/ 4302846 h 10285411"/>
              <a:gd name="connsiteX5293" fmla="*/ 9936969 w 12633145"/>
              <a:gd name="connsiteY5293" fmla="*/ 4302846 h 10285411"/>
              <a:gd name="connsiteX5294" fmla="*/ 9921202 w 12633145"/>
              <a:gd name="connsiteY5294" fmla="*/ 4287081 h 10285411"/>
              <a:gd name="connsiteX5295" fmla="*/ 9905436 w 12633145"/>
              <a:gd name="connsiteY5295" fmla="*/ 4318616 h 10285411"/>
              <a:gd name="connsiteX5296" fmla="*/ 9905436 w 12633145"/>
              <a:gd name="connsiteY5296" fmla="*/ 4334382 h 10285411"/>
              <a:gd name="connsiteX5297" fmla="*/ 9889668 w 12633145"/>
              <a:gd name="connsiteY5297" fmla="*/ 4334382 h 10285411"/>
              <a:gd name="connsiteX5298" fmla="*/ 9873902 w 12633145"/>
              <a:gd name="connsiteY5298" fmla="*/ 4334382 h 10285411"/>
              <a:gd name="connsiteX5299" fmla="*/ 9866017 w 12633145"/>
              <a:gd name="connsiteY5299" fmla="*/ 4318616 h 10285411"/>
              <a:gd name="connsiteX5300" fmla="*/ 9850251 w 12633145"/>
              <a:gd name="connsiteY5300" fmla="*/ 4334382 h 10285411"/>
              <a:gd name="connsiteX5301" fmla="*/ 9842367 w 12633145"/>
              <a:gd name="connsiteY5301" fmla="*/ 4334382 h 10285411"/>
              <a:gd name="connsiteX5302" fmla="*/ 9810832 w 12633145"/>
              <a:gd name="connsiteY5302" fmla="*/ 4350147 h 10285411"/>
              <a:gd name="connsiteX5303" fmla="*/ 9826601 w 12633145"/>
              <a:gd name="connsiteY5303" fmla="*/ 4365917 h 10285411"/>
              <a:gd name="connsiteX5304" fmla="*/ 9826601 w 12633145"/>
              <a:gd name="connsiteY5304" fmla="*/ 4397451 h 10285411"/>
              <a:gd name="connsiteX5305" fmla="*/ 9810832 w 12633145"/>
              <a:gd name="connsiteY5305" fmla="*/ 4428983 h 10285411"/>
              <a:gd name="connsiteX5306" fmla="*/ 9826601 w 12633145"/>
              <a:gd name="connsiteY5306" fmla="*/ 4428983 h 10285411"/>
              <a:gd name="connsiteX5307" fmla="*/ 9842367 w 12633145"/>
              <a:gd name="connsiteY5307" fmla="*/ 4428983 h 10285411"/>
              <a:gd name="connsiteX5308" fmla="*/ 9842367 w 12633145"/>
              <a:gd name="connsiteY5308" fmla="*/ 4437995 h 10285411"/>
              <a:gd name="connsiteX5309" fmla="*/ 9845323 w 12633145"/>
              <a:gd name="connsiteY5309" fmla="*/ 4435883 h 10285411"/>
              <a:gd name="connsiteX5310" fmla="*/ 9858133 w 12633145"/>
              <a:gd name="connsiteY5310" fmla="*/ 4428983 h 10285411"/>
              <a:gd name="connsiteX5311" fmla="*/ 9873902 w 12633145"/>
              <a:gd name="connsiteY5311" fmla="*/ 4428983 h 10285411"/>
              <a:gd name="connsiteX5312" fmla="*/ 9858133 w 12633145"/>
              <a:gd name="connsiteY5312" fmla="*/ 4476287 h 10285411"/>
              <a:gd name="connsiteX5313" fmla="*/ 9842367 w 12633145"/>
              <a:gd name="connsiteY5313" fmla="*/ 4507821 h 10285411"/>
              <a:gd name="connsiteX5314" fmla="*/ 9858133 w 12633145"/>
              <a:gd name="connsiteY5314" fmla="*/ 4507821 h 10285411"/>
              <a:gd name="connsiteX5315" fmla="*/ 9842367 w 12633145"/>
              <a:gd name="connsiteY5315" fmla="*/ 4539353 h 10285411"/>
              <a:gd name="connsiteX5316" fmla="*/ 9826601 w 12633145"/>
              <a:gd name="connsiteY5316" fmla="*/ 4555122 h 10285411"/>
              <a:gd name="connsiteX5317" fmla="*/ 9842367 w 12633145"/>
              <a:gd name="connsiteY5317" fmla="*/ 4555122 h 10285411"/>
              <a:gd name="connsiteX5318" fmla="*/ 9858133 w 12633145"/>
              <a:gd name="connsiteY5318" fmla="*/ 4555122 h 10285411"/>
              <a:gd name="connsiteX5319" fmla="*/ 9858133 w 12633145"/>
              <a:gd name="connsiteY5319" fmla="*/ 4570887 h 10285411"/>
              <a:gd name="connsiteX5320" fmla="*/ 9842367 w 12633145"/>
              <a:gd name="connsiteY5320" fmla="*/ 4586657 h 10285411"/>
              <a:gd name="connsiteX5321" fmla="*/ 9842367 w 12633145"/>
              <a:gd name="connsiteY5321" fmla="*/ 4618189 h 10285411"/>
              <a:gd name="connsiteX5322" fmla="*/ 9826601 w 12633145"/>
              <a:gd name="connsiteY5322" fmla="*/ 4618189 h 10285411"/>
              <a:gd name="connsiteX5323" fmla="*/ 9763531 w 12633145"/>
              <a:gd name="connsiteY5323" fmla="*/ 4618189 h 10285411"/>
              <a:gd name="connsiteX5324" fmla="*/ 9747765 w 12633145"/>
              <a:gd name="connsiteY5324" fmla="*/ 4618189 h 10285411"/>
              <a:gd name="connsiteX5325" fmla="*/ 9731997 w 12633145"/>
              <a:gd name="connsiteY5325" fmla="*/ 4618189 h 10285411"/>
              <a:gd name="connsiteX5326" fmla="*/ 9716231 w 12633145"/>
              <a:gd name="connsiteY5326" fmla="*/ 4602423 h 10285411"/>
              <a:gd name="connsiteX5327" fmla="*/ 9716231 w 12633145"/>
              <a:gd name="connsiteY5327" fmla="*/ 4570887 h 10285411"/>
              <a:gd name="connsiteX5328" fmla="*/ 9684696 w 12633145"/>
              <a:gd name="connsiteY5328" fmla="*/ 4594539 h 10285411"/>
              <a:gd name="connsiteX5329" fmla="*/ 9637395 w 12633145"/>
              <a:gd name="connsiteY5329" fmla="*/ 4618189 h 10285411"/>
              <a:gd name="connsiteX5330" fmla="*/ 9621627 w 12633145"/>
              <a:gd name="connsiteY5330" fmla="*/ 4633958 h 10285411"/>
              <a:gd name="connsiteX5331" fmla="*/ 9597976 w 12633145"/>
              <a:gd name="connsiteY5331" fmla="*/ 4657608 h 10285411"/>
              <a:gd name="connsiteX5332" fmla="*/ 9574326 w 12633145"/>
              <a:gd name="connsiteY5332" fmla="*/ 4681258 h 10285411"/>
              <a:gd name="connsiteX5333" fmla="*/ 9558560 w 12633145"/>
              <a:gd name="connsiteY5333" fmla="*/ 4681258 h 10285411"/>
              <a:gd name="connsiteX5334" fmla="*/ 9566442 w 12633145"/>
              <a:gd name="connsiteY5334" fmla="*/ 4689142 h 10285411"/>
              <a:gd name="connsiteX5335" fmla="*/ 9574326 w 12633145"/>
              <a:gd name="connsiteY5335" fmla="*/ 4697025 h 10285411"/>
              <a:gd name="connsiteX5336" fmla="*/ 9558560 w 12633145"/>
              <a:gd name="connsiteY5336" fmla="*/ 4697025 h 10285411"/>
              <a:gd name="connsiteX5337" fmla="*/ 9558560 w 12633145"/>
              <a:gd name="connsiteY5337" fmla="*/ 4712792 h 10285411"/>
              <a:gd name="connsiteX5338" fmla="*/ 9534909 w 12633145"/>
              <a:gd name="connsiteY5338" fmla="*/ 4744328 h 10285411"/>
              <a:gd name="connsiteX5339" fmla="*/ 9511257 w 12633145"/>
              <a:gd name="connsiteY5339" fmla="*/ 4791629 h 10285411"/>
              <a:gd name="connsiteX5340" fmla="*/ 9495490 w 12633145"/>
              <a:gd name="connsiteY5340" fmla="*/ 4823163 h 10285411"/>
              <a:gd name="connsiteX5341" fmla="*/ 9448190 w 12633145"/>
              <a:gd name="connsiteY5341" fmla="*/ 4901998 h 10285411"/>
              <a:gd name="connsiteX5342" fmla="*/ 9432421 w 12633145"/>
              <a:gd name="connsiteY5342" fmla="*/ 4917765 h 10285411"/>
              <a:gd name="connsiteX5343" fmla="*/ 9432421 w 12633145"/>
              <a:gd name="connsiteY5343" fmla="*/ 4941415 h 10285411"/>
              <a:gd name="connsiteX5344" fmla="*/ 9416655 w 12633145"/>
              <a:gd name="connsiteY5344" fmla="*/ 4965065 h 10285411"/>
              <a:gd name="connsiteX5345" fmla="*/ 9400889 w 12633145"/>
              <a:gd name="connsiteY5345" fmla="*/ 4996599 h 10285411"/>
              <a:gd name="connsiteX5346" fmla="*/ 9408771 w 12633145"/>
              <a:gd name="connsiteY5346" fmla="*/ 5012369 h 10285411"/>
              <a:gd name="connsiteX5347" fmla="*/ 9400889 w 12633145"/>
              <a:gd name="connsiteY5347" fmla="*/ 5028135 h 10285411"/>
              <a:gd name="connsiteX5348" fmla="*/ 9353586 w 12633145"/>
              <a:gd name="connsiteY5348" fmla="*/ 5075436 h 10285411"/>
              <a:gd name="connsiteX5349" fmla="*/ 9353586 w 12633145"/>
              <a:gd name="connsiteY5349" fmla="*/ 5083320 h 10285411"/>
              <a:gd name="connsiteX5350" fmla="*/ 9337820 w 12633145"/>
              <a:gd name="connsiteY5350" fmla="*/ 5091203 h 10285411"/>
              <a:gd name="connsiteX5351" fmla="*/ 9337820 w 12633145"/>
              <a:gd name="connsiteY5351" fmla="*/ 5106970 h 10285411"/>
              <a:gd name="connsiteX5352" fmla="*/ 9306285 w 12633145"/>
              <a:gd name="connsiteY5352" fmla="*/ 5138505 h 10285411"/>
              <a:gd name="connsiteX5353" fmla="*/ 9298401 w 12633145"/>
              <a:gd name="connsiteY5353" fmla="*/ 5154271 h 10285411"/>
              <a:gd name="connsiteX5354" fmla="*/ 9290519 w 12633145"/>
              <a:gd name="connsiteY5354" fmla="*/ 5177922 h 10285411"/>
              <a:gd name="connsiteX5355" fmla="*/ 9274750 w 12633145"/>
              <a:gd name="connsiteY5355" fmla="*/ 5201572 h 10285411"/>
              <a:gd name="connsiteX5356" fmla="*/ 9274750 w 12633145"/>
              <a:gd name="connsiteY5356" fmla="*/ 5217341 h 10285411"/>
              <a:gd name="connsiteX5357" fmla="*/ 9290519 w 12633145"/>
              <a:gd name="connsiteY5357" fmla="*/ 5201572 h 10285411"/>
              <a:gd name="connsiteX5358" fmla="*/ 9290519 w 12633145"/>
              <a:gd name="connsiteY5358" fmla="*/ 5233106 h 10285411"/>
              <a:gd name="connsiteX5359" fmla="*/ 9274750 w 12633145"/>
              <a:gd name="connsiteY5359" fmla="*/ 5264640 h 10285411"/>
              <a:gd name="connsiteX5360" fmla="*/ 9274750 w 12633145"/>
              <a:gd name="connsiteY5360" fmla="*/ 5248873 h 10285411"/>
              <a:gd name="connsiteX5361" fmla="*/ 9258984 w 12633145"/>
              <a:gd name="connsiteY5361" fmla="*/ 5233106 h 10285411"/>
              <a:gd name="connsiteX5362" fmla="*/ 9258984 w 12633145"/>
              <a:gd name="connsiteY5362" fmla="*/ 5248873 h 10285411"/>
              <a:gd name="connsiteX5363" fmla="*/ 9235334 w 12633145"/>
              <a:gd name="connsiteY5363" fmla="*/ 5272526 h 10285411"/>
              <a:gd name="connsiteX5364" fmla="*/ 9227449 w 12633145"/>
              <a:gd name="connsiteY5364" fmla="*/ 5296176 h 10285411"/>
              <a:gd name="connsiteX5365" fmla="*/ 9164380 w 12633145"/>
              <a:gd name="connsiteY5365" fmla="*/ 5390778 h 10285411"/>
              <a:gd name="connsiteX5366" fmla="*/ 9180149 w 12633145"/>
              <a:gd name="connsiteY5366" fmla="*/ 5390778 h 10285411"/>
              <a:gd name="connsiteX5367" fmla="*/ 9164380 w 12633145"/>
              <a:gd name="connsiteY5367" fmla="*/ 5422312 h 10285411"/>
              <a:gd name="connsiteX5368" fmla="*/ 9132848 w 12633145"/>
              <a:gd name="connsiteY5368" fmla="*/ 5438079 h 10285411"/>
              <a:gd name="connsiteX5369" fmla="*/ 9117079 w 12633145"/>
              <a:gd name="connsiteY5369" fmla="*/ 5453846 h 10285411"/>
              <a:gd name="connsiteX5370" fmla="*/ 9148614 w 12633145"/>
              <a:gd name="connsiteY5370" fmla="*/ 5453846 h 10285411"/>
              <a:gd name="connsiteX5371" fmla="*/ 9180149 w 12633145"/>
              <a:gd name="connsiteY5371" fmla="*/ 5453846 h 10285411"/>
              <a:gd name="connsiteX5372" fmla="*/ 9164380 w 12633145"/>
              <a:gd name="connsiteY5372" fmla="*/ 5469612 h 10285411"/>
              <a:gd name="connsiteX5373" fmla="*/ 9148614 w 12633145"/>
              <a:gd name="connsiteY5373" fmla="*/ 5485382 h 10285411"/>
              <a:gd name="connsiteX5374" fmla="*/ 9132848 w 12633145"/>
              <a:gd name="connsiteY5374" fmla="*/ 5485382 h 10285411"/>
              <a:gd name="connsiteX5375" fmla="*/ 9101313 w 12633145"/>
              <a:gd name="connsiteY5375" fmla="*/ 5485382 h 10285411"/>
              <a:gd name="connsiteX5376" fmla="*/ 9109197 w 12633145"/>
              <a:gd name="connsiteY5376" fmla="*/ 5509032 h 10285411"/>
              <a:gd name="connsiteX5377" fmla="*/ 9117079 w 12633145"/>
              <a:gd name="connsiteY5377" fmla="*/ 5501148 h 10285411"/>
              <a:gd name="connsiteX5378" fmla="*/ 9117079 w 12633145"/>
              <a:gd name="connsiteY5378" fmla="*/ 5516915 h 10285411"/>
              <a:gd name="connsiteX5379" fmla="*/ 9085545 w 12633145"/>
              <a:gd name="connsiteY5379" fmla="*/ 5516915 h 10285411"/>
              <a:gd name="connsiteX5380" fmla="*/ 9069778 w 12633145"/>
              <a:gd name="connsiteY5380" fmla="*/ 5524798 h 10285411"/>
              <a:gd name="connsiteX5381" fmla="*/ 9085545 w 12633145"/>
              <a:gd name="connsiteY5381" fmla="*/ 5548449 h 10285411"/>
              <a:gd name="connsiteX5382" fmla="*/ 9077663 w 12633145"/>
              <a:gd name="connsiteY5382" fmla="*/ 5564217 h 10285411"/>
              <a:gd name="connsiteX5383" fmla="*/ 9054012 w 12633145"/>
              <a:gd name="connsiteY5383" fmla="*/ 5579983 h 10285411"/>
              <a:gd name="connsiteX5384" fmla="*/ 9038244 w 12633145"/>
              <a:gd name="connsiteY5384" fmla="*/ 5595751 h 10285411"/>
              <a:gd name="connsiteX5385" fmla="*/ 9006709 w 12633145"/>
              <a:gd name="connsiteY5385" fmla="*/ 5627284 h 10285411"/>
              <a:gd name="connsiteX5386" fmla="*/ 8990943 w 12633145"/>
              <a:gd name="connsiteY5386" fmla="*/ 5674585 h 10285411"/>
              <a:gd name="connsiteX5387" fmla="*/ 9006709 w 12633145"/>
              <a:gd name="connsiteY5387" fmla="*/ 5674585 h 10285411"/>
              <a:gd name="connsiteX5388" fmla="*/ 9022478 w 12633145"/>
              <a:gd name="connsiteY5388" fmla="*/ 5674585 h 10285411"/>
              <a:gd name="connsiteX5389" fmla="*/ 9022478 w 12633145"/>
              <a:gd name="connsiteY5389" fmla="*/ 5698236 h 10285411"/>
              <a:gd name="connsiteX5390" fmla="*/ 9006709 w 12633145"/>
              <a:gd name="connsiteY5390" fmla="*/ 5690352 h 10285411"/>
              <a:gd name="connsiteX5391" fmla="*/ 8990943 w 12633145"/>
              <a:gd name="connsiteY5391" fmla="*/ 5690352 h 10285411"/>
              <a:gd name="connsiteX5392" fmla="*/ 8975177 w 12633145"/>
              <a:gd name="connsiteY5392" fmla="*/ 5706119 h 10285411"/>
              <a:gd name="connsiteX5393" fmla="*/ 8959408 w 12633145"/>
              <a:gd name="connsiteY5393" fmla="*/ 5753422 h 10285411"/>
              <a:gd name="connsiteX5394" fmla="*/ 8959408 w 12633145"/>
              <a:gd name="connsiteY5394" fmla="*/ 5784955 h 10285411"/>
              <a:gd name="connsiteX5395" fmla="*/ 8943642 w 12633145"/>
              <a:gd name="connsiteY5395" fmla="*/ 5800722 h 10285411"/>
              <a:gd name="connsiteX5396" fmla="*/ 8896341 w 12633145"/>
              <a:gd name="connsiteY5396" fmla="*/ 5879558 h 10285411"/>
              <a:gd name="connsiteX5397" fmla="*/ 8880573 w 12633145"/>
              <a:gd name="connsiteY5397" fmla="*/ 5926859 h 10285411"/>
              <a:gd name="connsiteX5398" fmla="*/ 8864807 w 12633145"/>
              <a:gd name="connsiteY5398" fmla="*/ 5950509 h 10285411"/>
              <a:gd name="connsiteX5399" fmla="*/ 8849038 w 12633145"/>
              <a:gd name="connsiteY5399" fmla="*/ 5958392 h 10285411"/>
              <a:gd name="connsiteX5400" fmla="*/ 8833272 w 12633145"/>
              <a:gd name="connsiteY5400" fmla="*/ 5966276 h 10285411"/>
              <a:gd name="connsiteX5401" fmla="*/ 8833272 w 12633145"/>
              <a:gd name="connsiteY5401" fmla="*/ 5974160 h 10285411"/>
              <a:gd name="connsiteX5402" fmla="*/ 8817506 w 12633145"/>
              <a:gd name="connsiteY5402" fmla="*/ 5989928 h 10285411"/>
              <a:gd name="connsiteX5403" fmla="*/ 8801737 w 12633145"/>
              <a:gd name="connsiteY5403" fmla="*/ 6005695 h 10285411"/>
              <a:gd name="connsiteX5404" fmla="*/ 8817506 w 12633145"/>
              <a:gd name="connsiteY5404" fmla="*/ 6005695 h 10285411"/>
              <a:gd name="connsiteX5405" fmla="*/ 8801737 w 12633145"/>
              <a:gd name="connsiteY5405" fmla="*/ 6037230 h 10285411"/>
              <a:gd name="connsiteX5406" fmla="*/ 8785971 w 12633145"/>
              <a:gd name="connsiteY5406" fmla="*/ 6052996 h 10285411"/>
              <a:gd name="connsiteX5407" fmla="*/ 8770203 w 12633145"/>
              <a:gd name="connsiteY5407" fmla="*/ 6037230 h 10285411"/>
              <a:gd name="connsiteX5408" fmla="*/ 8770203 w 12633145"/>
              <a:gd name="connsiteY5408" fmla="*/ 6021463 h 10285411"/>
              <a:gd name="connsiteX5409" fmla="*/ 8770203 w 12633145"/>
              <a:gd name="connsiteY5409" fmla="*/ 5974160 h 10285411"/>
              <a:gd name="connsiteX5410" fmla="*/ 8778087 w 12633145"/>
              <a:gd name="connsiteY5410" fmla="*/ 5974160 h 10285411"/>
              <a:gd name="connsiteX5411" fmla="*/ 8785971 w 12633145"/>
              <a:gd name="connsiteY5411" fmla="*/ 5989928 h 10285411"/>
              <a:gd name="connsiteX5412" fmla="*/ 8785971 w 12633145"/>
              <a:gd name="connsiteY5412" fmla="*/ 5974160 h 10285411"/>
              <a:gd name="connsiteX5413" fmla="*/ 8801737 w 12633145"/>
              <a:gd name="connsiteY5413" fmla="*/ 5934742 h 10285411"/>
              <a:gd name="connsiteX5414" fmla="*/ 8817506 w 12633145"/>
              <a:gd name="connsiteY5414" fmla="*/ 5918975 h 10285411"/>
              <a:gd name="connsiteX5415" fmla="*/ 8833272 w 12633145"/>
              <a:gd name="connsiteY5415" fmla="*/ 5895325 h 10285411"/>
              <a:gd name="connsiteX5416" fmla="*/ 8833272 w 12633145"/>
              <a:gd name="connsiteY5416" fmla="*/ 5879558 h 10285411"/>
              <a:gd name="connsiteX5417" fmla="*/ 8849038 w 12633145"/>
              <a:gd name="connsiteY5417" fmla="*/ 5863790 h 10285411"/>
              <a:gd name="connsiteX5418" fmla="*/ 8817506 w 12633145"/>
              <a:gd name="connsiteY5418" fmla="*/ 5863790 h 10285411"/>
              <a:gd name="connsiteX5419" fmla="*/ 8801737 w 12633145"/>
              <a:gd name="connsiteY5419" fmla="*/ 5863790 h 10285411"/>
              <a:gd name="connsiteX5420" fmla="*/ 8801737 w 12633145"/>
              <a:gd name="connsiteY5420" fmla="*/ 5848024 h 10285411"/>
              <a:gd name="connsiteX5421" fmla="*/ 8785971 w 12633145"/>
              <a:gd name="connsiteY5421" fmla="*/ 5863790 h 10285411"/>
              <a:gd name="connsiteX5422" fmla="*/ 8770203 w 12633145"/>
              <a:gd name="connsiteY5422" fmla="*/ 5879558 h 10285411"/>
              <a:gd name="connsiteX5423" fmla="*/ 8770203 w 12633145"/>
              <a:gd name="connsiteY5423" fmla="*/ 5895325 h 10285411"/>
              <a:gd name="connsiteX5424" fmla="*/ 8754437 w 12633145"/>
              <a:gd name="connsiteY5424" fmla="*/ 5911092 h 10285411"/>
              <a:gd name="connsiteX5425" fmla="*/ 8707136 w 12633145"/>
              <a:gd name="connsiteY5425" fmla="*/ 5974160 h 10285411"/>
              <a:gd name="connsiteX5426" fmla="*/ 8691367 w 12633145"/>
              <a:gd name="connsiteY5426" fmla="*/ 5989928 h 10285411"/>
              <a:gd name="connsiteX5427" fmla="*/ 8675601 w 12633145"/>
              <a:gd name="connsiteY5427" fmla="*/ 6005695 h 10285411"/>
              <a:gd name="connsiteX5428" fmla="*/ 8675601 w 12633145"/>
              <a:gd name="connsiteY5428" fmla="*/ 6021463 h 10285411"/>
              <a:gd name="connsiteX5429" fmla="*/ 8675601 w 12633145"/>
              <a:gd name="connsiteY5429" fmla="*/ 6037230 h 10285411"/>
              <a:gd name="connsiteX5430" fmla="*/ 8675601 w 12633145"/>
              <a:gd name="connsiteY5430" fmla="*/ 6076646 h 10285411"/>
              <a:gd name="connsiteX5431" fmla="*/ 8636182 w 12633145"/>
              <a:gd name="connsiteY5431" fmla="*/ 6131830 h 10285411"/>
              <a:gd name="connsiteX5432" fmla="*/ 8596766 w 12633145"/>
              <a:gd name="connsiteY5432" fmla="*/ 6179132 h 10285411"/>
              <a:gd name="connsiteX5433" fmla="*/ 8580997 w 12633145"/>
              <a:gd name="connsiteY5433" fmla="*/ 6194899 h 10285411"/>
              <a:gd name="connsiteX5434" fmla="*/ 8565231 w 12633145"/>
              <a:gd name="connsiteY5434" fmla="*/ 6194899 h 10285411"/>
              <a:gd name="connsiteX5435" fmla="*/ 8549465 w 12633145"/>
              <a:gd name="connsiteY5435" fmla="*/ 6210666 h 10285411"/>
              <a:gd name="connsiteX5436" fmla="*/ 8557347 w 12633145"/>
              <a:gd name="connsiteY5436" fmla="*/ 6242200 h 10285411"/>
              <a:gd name="connsiteX5437" fmla="*/ 8549465 w 12633145"/>
              <a:gd name="connsiteY5437" fmla="*/ 6250085 h 10285411"/>
              <a:gd name="connsiteX5438" fmla="*/ 8517930 w 12633145"/>
              <a:gd name="connsiteY5438" fmla="*/ 6257969 h 10285411"/>
              <a:gd name="connsiteX5439" fmla="*/ 8494280 w 12633145"/>
              <a:gd name="connsiteY5439" fmla="*/ 6273734 h 10285411"/>
              <a:gd name="connsiteX5440" fmla="*/ 8486396 w 12633145"/>
              <a:gd name="connsiteY5440" fmla="*/ 6273734 h 10285411"/>
              <a:gd name="connsiteX5441" fmla="*/ 8470629 w 12633145"/>
              <a:gd name="connsiteY5441" fmla="*/ 6289500 h 10285411"/>
              <a:gd name="connsiteX5442" fmla="*/ 8462745 w 12633145"/>
              <a:gd name="connsiteY5442" fmla="*/ 6305270 h 10285411"/>
              <a:gd name="connsiteX5443" fmla="*/ 8454861 w 12633145"/>
              <a:gd name="connsiteY5443" fmla="*/ 6289500 h 10285411"/>
              <a:gd name="connsiteX5444" fmla="*/ 8439095 w 12633145"/>
              <a:gd name="connsiteY5444" fmla="*/ 6289500 h 10285411"/>
              <a:gd name="connsiteX5445" fmla="*/ 8439095 w 12633145"/>
              <a:gd name="connsiteY5445" fmla="*/ 6273734 h 10285411"/>
              <a:gd name="connsiteX5446" fmla="*/ 8454861 w 12633145"/>
              <a:gd name="connsiteY5446" fmla="*/ 6273734 h 10285411"/>
              <a:gd name="connsiteX5447" fmla="*/ 8454861 w 12633145"/>
              <a:gd name="connsiteY5447" fmla="*/ 6257969 h 10285411"/>
              <a:gd name="connsiteX5448" fmla="*/ 8470629 w 12633145"/>
              <a:gd name="connsiteY5448" fmla="*/ 6194899 h 10285411"/>
              <a:gd name="connsiteX5449" fmla="*/ 8533696 w 12633145"/>
              <a:gd name="connsiteY5449" fmla="*/ 6131830 h 10285411"/>
              <a:gd name="connsiteX5450" fmla="*/ 8549465 w 12633145"/>
              <a:gd name="connsiteY5450" fmla="*/ 6084531 h 10285411"/>
              <a:gd name="connsiteX5451" fmla="*/ 8565231 w 12633145"/>
              <a:gd name="connsiteY5451" fmla="*/ 6052996 h 10285411"/>
              <a:gd name="connsiteX5452" fmla="*/ 8573115 w 12633145"/>
              <a:gd name="connsiteY5452" fmla="*/ 6045113 h 10285411"/>
              <a:gd name="connsiteX5453" fmla="*/ 8580997 w 12633145"/>
              <a:gd name="connsiteY5453" fmla="*/ 6037230 h 10285411"/>
              <a:gd name="connsiteX5454" fmla="*/ 8588882 w 12633145"/>
              <a:gd name="connsiteY5454" fmla="*/ 6029346 h 10285411"/>
              <a:gd name="connsiteX5455" fmla="*/ 8596766 w 12633145"/>
              <a:gd name="connsiteY5455" fmla="*/ 6021463 h 10285411"/>
              <a:gd name="connsiteX5456" fmla="*/ 8596766 w 12633145"/>
              <a:gd name="connsiteY5456" fmla="*/ 5997810 h 10285411"/>
              <a:gd name="connsiteX5457" fmla="*/ 8573115 w 12633145"/>
              <a:gd name="connsiteY5457" fmla="*/ 5997810 h 10285411"/>
              <a:gd name="connsiteX5458" fmla="*/ 8533696 w 12633145"/>
              <a:gd name="connsiteY5458" fmla="*/ 6060880 h 10285411"/>
              <a:gd name="connsiteX5459" fmla="*/ 8502162 w 12633145"/>
              <a:gd name="connsiteY5459" fmla="*/ 6131830 h 10285411"/>
              <a:gd name="connsiteX5460" fmla="*/ 8486396 w 12633145"/>
              <a:gd name="connsiteY5460" fmla="*/ 6131830 h 10285411"/>
              <a:gd name="connsiteX5461" fmla="*/ 8486396 w 12633145"/>
              <a:gd name="connsiteY5461" fmla="*/ 6147599 h 10285411"/>
              <a:gd name="connsiteX5462" fmla="*/ 8470629 w 12633145"/>
              <a:gd name="connsiteY5462" fmla="*/ 6179132 h 10285411"/>
              <a:gd name="connsiteX5463" fmla="*/ 8454861 w 12633145"/>
              <a:gd name="connsiteY5463" fmla="*/ 6194899 h 10285411"/>
              <a:gd name="connsiteX5464" fmla="*/ 8454861 w 12633145"/>
              <a:gd name="connsiteY5464" fmla="*/ 6210666 h 10285411"/>
              <a:gd name="connsiteX5465" fmla="*/ 8439095 w 12633145"/>
              <a:gd name="connsiteY5465" fmla="*/ 6194899 h 10285411"/>
              <a:gd name="connsiteX5466" fmla="*/ 8407560 w 12633145"/>
              <a:gd name="connsiteY5466" fmla="*/ 6210666 h 10285411"/>
              <a:gd name="connsiteX5467" fmla="*/ 8383910 w 12633145"/>
              <a:gd name="connsiteY5467" fmla="*/ 6242200 h 10285411"/>
              <a:gd name="connsiteX5468" fmla="*/ 8376026 w 12633145"/>
              <a:gd name="connsiteY5468" fmla="*/ 6257969 h 10285411"/>
              <a:gd name="connsiteX5469" fmla="*/ 8344491 w 12633145"/>
              <a:gd name="connsiteY5469" fmla="*/ 6305270 h 10285411"/>
              <a:gd name="connsiteX5470" fmla="*/ 8297190 w 12633145"/>
              <a:gd name="connsiteY5470" fmla="*/ 6305270 h 10285411"/>
              <a:gd name="connsiteX5471" fmla="*/ 8297190 w 12633145"/>
              <a:gd name="connsiteY5471" fmla="*/ 6289500 h 10285411"/>
              <a:gd name="connsiteX5472" fmla="*/ 8281424 w 12633145"/>
              <a:gd name="connsiteY5472" fmla="*/ 6297386 h 10285411"/>
              <a:gd name="connsiteX5473" fmla="*/ 8281424 w 12633145"/>
              <a:gd name="connsiteY5473" fmla="*/ 6321036 h 10285411"/>
              <a:gd name="connsiteX5474" fmla="*/ 8265655 w 12633145"/>
              <a:gd name="connsiteY5474" fmla="*/ 6336804 h 10285411"/>
              <a:gd name="connsiteX5475" fmla="*/ 8249889 w 12633145"/>
              <a:gd name="connsiteY5475" fmla="*/ 6336804 h 10285411"/>
              <a:gd name="connsiteX5476" fmla="*/ 8218355 w 12633145"/>
              <a:gd name="connsiteY5476" fmla="*/ 6352571 h 10285411"/>
              <a:gd name="connsiteX5477" fmla="*/ 8202588 w 12633145"/>
              <a:gd name="connsiteY5477" fmla="*/ 6360455 h 10285411"/>
              <a:gd name="connsiteX5478" fmla="*/ 8186820 w 12633145"/>
              <a:gd name="connsiteY5478" fmla="*/ 6368337 h 10285411"/>
              <a:gd name="connsiteX5479" fmla="*/ 8186820 w 12633145"/>
              <a:gd name="connsiteY5479" fmla="*/ 6384105 h 10285411"/>
              <a:gd name="connsiteX5480" fmla="*/ 8202588 w 12633145"/>
              <a:gd name="connsiteY5480" fmla="*/ 6368337 h 10285411"/>
              <a:gd name="connsiteX5481" fmla="*/ 8202588 w 12633145"/>
              <a:gd name="connsiteY5481" fmla="*/ 6384105 h 10285411"/>
              <a:gd name="connsiteX5482" fmla="*/ 8186820 w 12633145"/>
              <a:gd name="connsiteY5482" fmla="*/ 6399871 h 10285411"/>
              <a:gd name="connsiteX5483" fmla="*/ 8178938 w 12633145"/>
              <a:gd name="connsiteY5483" fmla="*/ 6399871 h 10285411"/>
              <a:gd name="connsiteX5484" fmla="*/ 8171054 w 12633145"/>
              <a:gd name="connsiteY5484" fmla="*/ 6415639 h 10285411"/>
              <a:gd name="connsiteX5485" fmla="*/ 8155285 w 12633145"/>
              <a:gd name="connsiteY5485" fmla="*/ 6431406 h 10285411"/>
              <a:gd name="connsiteX5486" fmla="*/ 8139519 w 12633145"/>
              <a:gd name="connsiteY5486" fmla="*/ 6431406 h 10285411"/>
              <a:gd name="connsiteX5487" fmla="*/ 8147403 w 12633145"/>
              <a:gd name="connsiteY5487" fmla="*/ 6415639 h 10285411"/>
              <a:gd name="connsiteX5488" fmla="*/ 8123753 w 12633145"/>
              <a:gd name="connsiteY5488" fmla="*/ 6415639 h 10285411"/>
              <a:gd name="connsiteX5489" fmla="*/ 8123753 w 12633145"/>
              <a:gd name="connsiteY5489" fmla="*/ 6447172 h 10285411"/>
              <a:gd name="connsiteX5490" fmla="*/ 8115869 w 12633145"/>
              <a:gd name="connsiteY5490" fmla="*/ 6447172 h 10285411"/>
              <a:gd name="connsiteX5491" fmla="*/ 8107985 w 12633145"/>
              <a:gd name="connsiteY5491" fmla="*/ 6462940 h 10285411"/>
              <a:gd name="connsiteX5492" fmla="*/ 8092218 w 12633145"/>
              <a:gd name="connsiteY5492" fmla="*/ 6502356 h 10285411"/>
              <a:gd name="connsiteX5493" fmla="*/ 8076450 w 12633145"/>
              <a:gd name="connsiteY5493" fmla="*/ 6526010 h 10285411"/>
              <a:gd name="connsiteX5494" fmla="*/ 8092218 w 12633145"/>
              <a:gd name="connsiteY5494" fmla="*/ 6541776 h 10285411"/>
              <a:gd name="connsiteX5495" fmla="*/ 8060684 w 12633145"/>
              <a:gd name="connsiteY5495" fmla="*/ 6589077 h 10285411"/>
              <a:gd name="connsiteX5496" fmla="*/ 8044917 w 12633145"/>
              <a:gd name="connsiteY5496" fmla="*/ 6589077 h 10285411"/>
              <a:gd name="connsiteX5497" fmla="*/ 8052799 w 12633145"/>
              <a:gd name="connsiteY5497" fmla="*/ 6596961 h 10285411"/>
              <a:gd name="connsiteX5498" fmla="*/ 8092218 w 12633145"/>
              <a:gd name="connsiteY5498" fmla="*/ 6589077 h 10285411"/>
              <a:gd name="connsiteX5499" fmla="*/ 8107985 w 12633145"/>
              <a:gd name="connsiteY5499" fmla="*/ 6573311 h 10285411"/>
              <a:gd name="connsiteX5500" fmla="*/ 8084334 w 12633145"/>
              <a:gd name="connsiteY5500" fmla="*/ 6612727 h 10285411"/>
              <a:gd name="connsiteX5501" fmla="*/ 8044917 w 12633145"/>
              <a:gd name="connsiteY5501" fmla="*/ 6604845 h 10285411"/>
              <a:gd name="connsiteX5502" fmla="*/ 8013383 w 12633145"/>
              <a:gd name="connsiteY5502" fmla="*/ 6636378 h 10285411"/>
              <a:gd name="connsiteX5503" fmla="*/ 7997614 w 12633145"/>
              <a:gd name="connsiteY5503" fmla="*/ 6636378 h 10285411"/>
              <a:gd name="connsiteX5504" fmla="*/ 7989732 w 12633145"/>
              <a:gd name="connsiteY5504" fmla="*/ 6683681 h 10285411"/>
              <a:gd name="connsiteX5505" fmla="*/ 7973964 w 12633145"/>
              <a:gd name="connsiteY5505" fmla="*/ 6723097 h 10285411"/>
              <a:gd name="connsiteX5506" fmla="*/ 7958198 w 12633145"/>
              <a:gd name="connsiteY5506" fmla="*/ 6746747 h 10285411"/>
              <a:gd name="connsiteX5507" fmla="*/ 7934547 w 12633145"/>
              <a:gd name="connsiteY5507" fmla="*/ 6778283 h 10285411"/>
              <a:gd name="connsiteX5508" fmla="*/ 7934547 w 12633145"/>
              <a:gd name="connsiteY5508" fmla="*/ 6786167 h 10285411"/>
              <a:gd name="connsiteX5509" fmla="*/ 7918779 w 12633145"/>
              <a:gd name="connsiteY5509" fmla="*/ 6794049 h 10285411"/>
              <a:gd name="connsiteX5510" fmla="*/ 7903013 w 12633145"/>
              <a:gd name="connsiteY5510" fmla="*/ 6809817 h 10285411"/>
              <a:gd name="connsiteX5511" fmla="*/ 7895129 w 12633145"/>
              <a:gd name="connsiteY5511" fmla="*/ 6825583 h 10285411"/>
              <a:gd name="connsiteX5512" fmla="*/ 7895129 w 12633145"/>
              <a:gd name="connsiteY5512" fmla="*/ 6817701 h 10285411"/>
              <a:gd name="connsiteX5513" fmla="*/ 7887246 w 12633145"/>
              <a:gd name="connsiteY5513" fmla="*/ 6809817 h 10285411"/>
              <a:gd name="connsiteX5514" fmla="*/ 7871478 w 12633145"/>
              <a:gd name="connsiteY5514" fmla="*/ 6857118 h 10285411"/>
              <a:gd name="connsiteX5515" fmla="*/ 7855712 w 12633145"/>
              <a:gd name="connsiteY5515" fmla="*/ 6888652 h 10285411"/>
              <a:gd name="connsiteX5516" fmla="*/ 7871478 w 12633145"/>
              <a:gd name="connsiteY5516" fmla="*/ 6904419 h 10285411"/>
              <a:gd name="connsiteX5517" fmla="*/ 7887246 w 12633145"/>
              <a:gd name="connsiteY5517" fmla="*/ 6904419 h 10285411"/>
              <a:gd name="connsiteX5518" fmla="*/ 7871478 w 12633145"/>
              <a:gd name="connsiteY5518" fmla="*/ 6920186 h 10285411"/>
              <a:gd name="connsiteX5519" fmla="*/ 7855712 w 12633145"/>
              <a:gd name="connsiteY5519" fmla="*/ 6928069 h 10285411"/>
              <a:gd name="connsiteX5520" fmla="*/ 7855712 w 12633145"/>
              <a:gd name="connsiteY5520" fmla="*/ 6951719 h 10285411"/>
              <a:gd name="connsiteX5521" fmla="*/ 7839944 w 12633145"/>
              <a:gd name="connsiteY5521" fmla="*/ 6951719 h 10285411"/>
              <a:gd name="connsiteX5522" fmla="*/ 7824177 w 12633145"/>
              <a:gd name="connsiteY5522" fmla="*/ 6951719 h 10285411"/>
              <a:gd name="connsiteX5523" fmla="*/ 7808411 w 12633145"/>
              <a:gd name="connsiteY5523" fmla="*/ 6935953 h 10285411"/>
              <a:gd name="connsiteX5524" fmla="*/ 7808411 w 12633145"/>
              <a:gd name="connsiteY5524" fmla="*/ 6951719 h 10285411"/>
              <a:gd name="connsiteX5525" fmla="*/ 7824177 w 12633145"/>
              <a:gd name="connsiteY5525" fmla="*/ 6967487 h 10285411"/>
              <a:gd name="connsiteX5526" fmla="*/ 7832061 w 12633145"/>
              <a:gd name="connsiteY5526" fmla="*/ 6975372 h 10285411"/>
              <a:gd name="connsiteX5527" fmla="*/ 7839944 w 12633145"/>
              <a:gd name="connsiteY5527" fmla="*/ 6999023 h 10285411"/>
              <a:gd name="connsiteX5528" fmla="*/ 7839944 w 12633145"/>
              <a:gd name="connsiteY5528" fmla="*/ 7006904 h 10285411"/>
              <a:gd name="connsiteX5529" fmla="*/ 7824177 w 12633145"/>
              <a:gd name="connsiteY5529" fmla="*/ 7014789 h 10285411"/>
              <a:gd name="connsiteX5530" fmla="*/ 7808411 w 12633145"/>
              <a:gd name="connsiteY5530" fmla="*/ 7030557 h 10285411"/>
              <a:gd name="connsiteX5531" fmla="*/ 7808411 w 12633145"/>
              <a:gd name="connsiteY5531" fmla="*/ 6983253 h 10285411"/>
              <a:gd name="connsiteX5532" fmla="*/ 7792643 w 12633145"/>
              <a:gd name="connsiteY5532" fmla="*/ 6967487 h 10285411"/>
              <a:gd name="connsiteX5533" fmla="*/ 7776876 w 12633145"/>
              <a:gd name="connsiteY5533" fmla="*/ 6999023 h 10285411"/>
              <a:gd name="connsiteX5534" fmla="*/ 7761108 w 12633145"/>
              <a:gd name="connsiteY5534" fmla="*/ 7046324 h 10285411"/>
              <a:gd name="connsiteX5535" fmla="*/ 7745342 w 12633145"/>
              <a:gd name="connsiteY5535" fmla="*/ 7062090 h 10285411"/>
              <a:gd name="connsiteX5536" fmla="*/ 7761108 w 12633145"/>
              <a:gd name="connsiteY5536" fmla="*/ 7077858 h 10285411"/>
              <a:gd name="connsiteX5537" fmla="*/ 7784758 w 12633145"/>
              <a:gd name="connsiteY5537" fmla="*/ 7062090 h 10285411"/>
              <a:gd name="connsiteX5538" fmla="*/ 7792643 w 12633145"/>
              <a:gd name="connsiteY5538" fmla="*/ 7046324 h 10285411"/>
              <a:gd name="connsiteX5539" fmla="*/ 7776876 w 12633145"/>
              <a:gd name="connsiteY5539" fmla="*/ 7093624 h 10285411"/>
              <a:gd name="connsiteX5540" fmla="*/ 7768992 w 12633145"/>
              <a:gd name="connsiteY5540" fmla="*/ 7101509 h 10285411"/>
              <a:gd name="connsiteX5541" fmla="*/ 7761108 w 12633145"/>
              <a:gd name="connsiteY5541" fmla="*/ 7117275 h 10285411"/>
              <a:gd name="connsiteX5542" fmla="*/ 7761108 w 12633145"/>
              <a:gd name="connsiteY5542" fmla="*/ 7125159 h 10285411"/>
              <a:gd name="connsiteX5543" fmla="*/ 7753226 w 12633145"/>
              <a:gd name="connsiteY5543" fmla="*/ 7133042 h 10285411"/>
              <a:gd name="connsiteX5544" fmla="*/ 7737458 w 12633145"/>
              <a:gd name="connsiteY5544" fmla="*/ 7156693 h 10285411"/>
              <a:gd name="connsiteX5545" fmla="*/ 7713807 w 12633145"/>
              <a:gd name="connsiteY5545" fmla="*/ 7172459 h 10285411"/>
              <a:gd name="connsiteX5546" fmla="*/ 7698041 w 12633145"/>
              <a:gd name="connsiteY5546" fmla="*/ 7203993 h 10285411"/>
              <a:gd name="connsiteX5547" fmla="*/ 7698041 w 12633145"/>
              <a:gd name="connsiteY5547" fmla="*/ 7172459 h 10285411"/>
              <a:gd name="connsiteX5548" fmla="*/ 7713807 w 12633145"/>
              <a:gd name="connsiteY5548" fmla="*/ 7156693 h 10285411"/>
              <a:gd name="connsiteX5549" fmla="*/ 7698041 w 12633145"/>
              <a:gd name="connsiteY5549" fmla="*/ 7125159 h 10285411"/>
              <a:gd name="connsiteX5550" fmla="*/ 7698041 w 12633145"/>
              <a:gd name="connsiteY5550" fmla="*/ 7109392 h 10285411"/>
              <a:gd name="connsiteX5551" fmla="*/ 7690157 w 12633145"/>
              <a:gd name="connsiteY5551" fmla="*/ 7117275 h 10285411"/>
              <a:gd name="connsiteX5552" fmla="*/ 7682273 w 12633145"/>
              <a:gd name="connsiteY5552" fmla="*/ 7125159 h 10285411"/>
              <a:gd name="connsiteX5553" fmla="*/ 7666506 w 12633145"/>
              <a:gd name="connsiteY5553" fmla="*/ 7140925 h 10285411"/>
              <a:gd name="connsiteX5554" fmla="*/ 7650738 w 12633145"/>
              <a:gd name="connsiteY5554" fmla="*/ 7172459 h 10285411"/>
              <a:gd name="connsiteX5555" fmla="*/ 7627088 w 12633145"/>
              <a:gd name="connsiteY5555" fmla="*/ 7203993 h 10285411"/>
              <a:gd name="connsiteX5556" fmla="*/ 7603437 w 12633145"/>
              <a:gd name="connsiteY5556" fmla="*/ 7259180 h 10285411"/>
              <a:gd name="connsiteX5557" fmla="*/ 7587671 w 12633145"/>
              <a:gd name="connsiteY5557" fmla="*/ 7282830 h 10285411"/>
              <a:gd name="connsiteX5558" fmla="*/ 7587671 w 12633145"/>
              <a:gd name="connsiteY5558" fmla="*/ 7298596 h 10285411"/>
              <a:gd name="connsiteX5559" fmla="*/ 7579787 w 12633145"/>
              <a:gd name="connsiteY5559" fmla="*/ 7298596 h 10285411"/>
              <a:gd name="connsiteX5560" fmla="*/ 7571902 w 12633145"/>
              <a:gd name="connsiteY5560" fmla="*/ 7314365 h 10285411"/>
              <a:gd name="connsiteX5561" fmla="*/ 7556136 w 12633145"/>
              <a:gd name="connsiteY5561" fmla="*/ 7330131 h 10285411"/>
              <a:gd name="connsiteX5562" fmla="*/ 7524602 w 12633145"/>
              <a:gd name="connsiteY5562" fmla="*/ 7377432 h 10285411"/>
              <a:gd name="connsiteX5563" fmla="*/ 7493067 w 12633145"/>
              <a:gd name="connsiteY5563" fmla="*/ 7440500 h 10285411"/>
              <a:gd name="connsiteX5564" fmla="*/ 7485185 w 12633145"/>
              <a:gd name="connsiteY5564" fmla="*/ 7456266 h 10285411"/>
              <a:gd name="connsiteX5565" fmla="*/ 7477301 w 12633145"/>
              <a:gd name="connsiteY5565" fmla="*/ 7487802 h 10285411"/>
              <a:gd name="connsiteX5566" fmla="*/ 7445766 w 12633145"/>
              <a:gd name="connsiteY5566" fmla="*/ 7566637 h 10285411"/>
              <a:gd name="connsiteX5567" fmla="*/ 7414232 w 12633145"/>
              <a:gd name="connsiteY5567" fmla="*/ 7606055 h 10285411"/>
              <a:gd name="connsiteX5568" fmla="*/ 7382699 w 12633145"/>
              <a:gd name="connsiteY5568" fmla="*/ 7661240 h 10285411"/>
              <a:gd name="connsiteX5569" fmla="*/ 7366931 w 12633145"/>
              <a:gd name="connsiteY5569" fmla="*/ 7692776 h 10285411"/>
              <a:gd name="connsiteX5570" fmla="*/ 7319630 w 12633145"/>
              <a:gd name="connsiteY5570" fmla="*/ 7787377 h 10285411"/>
              <a:gd name="connsiteX5571" fmla="*/ 7256562 w 12633145"/>
              <a:gd name="connsiteY5571" fmla="*/ 7929282 h 10285411"/>
              <a:gd name="connsiteX5572" fmla="*/ 7256562 w 12633145"/>
              <a:gd name="connsiteY5572" fmla="*/ 7945047 h 10285411"/>
              <a:gd name="connsiteX5573" fmla="*/ 7240795 w 12633145"/>
              <a:gd name="connsiteY5573" fmla="*/ 7945047 h 10285411"/>
              <a:gd name="connsiteX5574" fmla="*/ 7225029 w 12633145"/>
              <a:gd name="connsiteY5574" fmla="*/ 7960814 h 10285411"/>
              <a:gd name="connsiteX5575" fmla="*/ 7240795 w 12633145"/>
              <a:gd name="connsiteY5575" fmla="*/ 7960814 h 10285411"/>
              <a:gd name="connsiteX5576" fmla="*/ 7240795 w 12633145"/>
              <a:gd name="connsiteY5576" fmla="*/ 7976583 h 10285411"/>
              <a:gd name="connsiteX5577" fmla="*/ 7225029 w 12633145"/>
              <a:gd name="connsiteY5577" fmla="*/ 8071185 h 10285411"/>
              <a:gd name="connsiteX5578" fmla="*/ 7161960 w 12633145"/>
              <a:gd name="connsiteY5578" fmla="*/ 8213089 h 10285411"/>
              <a:gd name="connsiteX5579" fmla="*/ 7154076 w 12633145"/>
              <a:gd name="connsiteY5579" fmla="*/ 8220973 h 10285411"/>
              <a:gd name="connsiteX5580" fmla="*/ 7146192 w 12633145"/>
              <a:gd name="connsiteY5580" fmla="*/ 8228856 h 10285411"/>
              <a:gd name="connsiteX5581" fmla="*/ 7114659 w 12633145"/>
              <a:gd name="connsiteY5581" fmla="*/ 8260390 h 10285411"/>
              <a:gd name="connsiteX5582" fmla="*/ 7091009 w 12633145"/>
              <a:gd name="connsiteY5582" fmla="*/ 8315575 h 10285411"/>
              <a:gd name="connsiteX5583" fmla="*/ 7067356 w 12633145"/>
              <a:gd name="connsiteY5583" fmla="*/ 8370759 h 10285411"/>
              <a:gd name="connsiteX5584" fmla="*/ 7059473 w 12633145"/>
              <a:gd name="connsiteY5584" fmla="*/ 8394410 h 10285411"/>
              <a:gd name="connsiteX5585" fmla="*/ 7051590 w 12633145"/>
              <a:gd name="connsiteY5585" fmla="*/ 8410178 h 10285411"/>
              <a:gd name="connsiteX5586" fmla="*/ 7035824 w 12633145"/>
              <a:gd name="connsiteY5586" fmla="*/ 8449595 h 10285411"/>
              <a:gd name="connsiteX5587" fmla="*/ 7012173 w 12633145"/>
              <a:gd name="connsiteY5587" fmla="*/ 8512664 h 10285411"/>
              <a:gd name="connsiteX5588" fmla="*/ 7004289 w 12633145"/>
              <a:gd name="connsiteY5588" fmla="*/ 8559965 h 10285411"/>
              <a:gd name="connsiteX5589" fmla="*/ 6956988 w 12633145"/>
              <a:gd name="connsiteY5589" fmla="*/ 8638800 h 10285411"/>
              <a:gd name="connsiteX5590" fmla="*/ 6949104 w 12633145"/>
              <a:gd name="connsiteY5590" fmla="*/ 8654566 h 10285411"/>
              <a:gd name="connsiteX5591" fmla="*/ 6941220 w 12633145"/>
              <a:gd name="connsiteY5591" fmla="*/ 8654566 h 10285411"/>
              <a:gd name="connsiteX5592" fmla="*/ 6925454 w 12633145"/>
              <a:gd name="connsiteY5592" fmla="*/ 8686101 h 10285411"/>
              <a:gd name="connsiteX5593" fmla="*/ 6917569 w 12633145"/>
              <a:gd name="connsiteY5593" fmla="*/ 8709751 h 10285411"/>
              <a:gd name="connsiteX5594" fmla="*/ 6917569 w 12633145"/>
              <a:gd name="connsiteY5594" fmla="*/ 8725520 h 10285411"/>
              <a:gd name="connsiteX5595" fmla="*/ 6917569 w 12633145"/>
              <a:gd name="connsiteY5595" fmla="*/ 8733402 h 10285411"/>
              <a:gd name="connsiteX5596" fmla="*/ 6893919 w 12633145"/>
              <a:gd name="connsiteY5596" fmla="*/ 8764937 h 10285411"/>
              <a:gd name="connsiteX5597" fmla="*/ 6878153 w 12633145"/>
              <a:gd name="connsiteY5597" fmla="*/ 8764937 h 10285411"/>
              <a:gd name="connsiteX5598" fmla="*/ 6909687 w 12633145"/>
              <a:gd name="connsiteY5598" fmla="*/ 8686101 h 10285411"/>
              <a:gd name="connsiteX5599" fmla="*/ 6956988 w 12633145"/>
              <a:gd name="connsiteY5599" fmla="*/ 8528430 h 10285411"/>
              <a:gd name="connsiteX5600" fmla="*/ 7012173 w 12633145"/>
              <a:gd name="connsiteY5600" fmla="*/ 8410178 h 10285411"/>
              <a:gd name="connsiteX5601" fmla="*/ 7051590 w 12633145"/>
              <a:gd name="connsiteY5601" fmla="*/ 8323459 h 10285411"/>
              <a:gd name="connsiteX5602" fmla="*/ 7051590 w 12633145"/>
              <a:gd name="connsiteY5602" fmla="*/ 8307691 h 10285411"/>
              <a:gd name="connsiteX5603" fmla="*/ 7067356 w 12633145"/>
              <a:gd name="connsiteY5603" fmla="*/ 8276158 h 10285411"/>
              <a:gd name="connsiteX5604" fmla="*/ 7083124 w 12633145"/>
              <a:gd name="connsiteY5604" fmla="*/ 8244624 h 10285411"/>
              <a:gd name="connsiteX5605" fmla="*/ 7083124 w 12633145"/>
              <a:gd name="connsiteY5605" fmla="*/ 8197323 h 10285411"/>
              <a:gd name="connsiteX5606" fmla="*/ 7130425 w 12633145"/>
              <a:gd name="connsiteY5606" fmla="*/ 8118488 h 10285411"/>
              <a:gd name="connsiteX5607" fmla="*/ 7146192 w 12633145"/>
              <a:gd name="connsiteY5607" fmla="*/ 8039652 h 10285411"/>
              <a:gd name="connsiteX5608" fmla="*/ 7146192 w 12633145"/>
              <a:gd name="connsiteY5608" fmla="*/ 8023884 h 10285411"/>
              <a:gd name="connsiteX5609" fmla="*/ 7161960 w 12633145"/>
              <a:gd name="connsiteY5609" fmla="*/ 8008117 h 10285411"/>
              <a:gd name="connsiteX5610" fmla="*/ 7177726 w 12633145"/>
              <a:gd name="connsiteY5610" fmla="*/ 7992349 h 10285411"/>
              <a:gd name="connsiteX5611" fmla="*/ 7177726 w 12633145"/>
              <a:gd name="connsiteY5611" fmla="*/ 7968699 h 10285411"/>
              <a:gd name="connsiteX5612" fmla="*/ 7193495 w 12633145"/>
              <a:gd name="connsiteY5612" fmla="*/ 7960814 h 10285411"/>
              <a:gd name="connsiteX5613" fmla="*/ 7225029 w 12633145"/>
              <a:gd name="connsiteY5613" fmla="*/ 7818912 h 10285411"/>
              <a:gd name="connsiteX5614" fmla="*/ 7232910 w 12633145"/>
              <a:gd name="connsiteY5614" fmla="*/ 7803144 h 10285411"/>
              <a:gd name="connsiteX5615" fmla="*/ 7256562 w 12633145"/>
              <a:gd name="connsiteY5615" fmla="*/ 7779493 h 10285411"/>
              <a:gd name="connsiteX5616" fmla="*/ 7264446 w 12633145"/>
              <a:gd name="connsiteY5616" fmla="*/ 7747959 h 10285411"/>
              <a:gd name="connsiteX5617" fmla="*/ 7264446 w 12633145"/>
              <a:gd name="connsiteY5617" fmla="*/ 7740076 h 10285411"/>
              <a:gd name="connsiteX5618" fmla="*/ 7272330 w 12633145"/>
              <a:gd name="connsiteY5618" fmla="*/ 7716426 h 10285411"/>
              <a:gd name="connsiteX5619" fmla="*/ 7264446 w 12633145"/>
              <a:gd name="connsiteY5619" fmla="*/ 7700657 h 10285411"/>
              <a:gd name="connsiteX5620" fmla="*/ 7256562 w 12633145"/>
              <a:gd name="connsiteY5620" fmla="*/ 7716426 h 10285411"/>
              <a:gd name="connsiteX5621" fmla="*/ 7240795 w 12633145"/>
              <a:gd name="connsiteY5621" fmla="*/ 7724307 h 10285411"/>
              <a:gd name="connsiteX5622" fmla="*/ 7232910 w 12633145"/>
              <a:gd name="connsiteY5622" fmla="*/ 7740076 h 10285411"/>
              <a:gd name="connsiteX5623" fmla="*/ 7225029 w 12633145"/>
              <a:gd name="connsiteY5623" fmla="*/ 7771611 h 10285411"/>
              <a:gd name="connsiteX5624" fmla="*/ 7209261 w 12633145"/>
              <a:gd name="connsiteY5624" fmla="*/ 7787377 h 10285411"/>
              <a:gd name="connsiteX5625" fmla="*/ 7209261 w 12633145"/>
              <a:gd name="connsiteY5625" fmla="*/ 7803144 h 10285411"/>
              <a:gd name="connsiteX5626" fmla="*/ 7193495 w 12633145"/>
              <a:gd name="connsiteY5626" fmla="*/ 7811028 h 10285411"/>
              <a:gd name="connsiteX5627" fmla="*/ 7177726 w 12633145"/>
              <a:gd name="connsiteY5627" fmla="*/ 7834678 h 10285411"/>
              <a:gd name="connsiteX5628" fmla="*/ 7161960 w 12633145"/>
              <a:gd name="connsiteY5628" fmla="*/ 7850446 h 10285411"/>
              <a:gd name="connsiteX5629" fmla="*/ 7161960 w 12633145"/>
              <a:gd name="connsiteY5629" fmla="*/ 7834678 h 10285411"/>
              <a:gd name="connsiteX5630" fmla="*/ 7154076 w 12633145"/>
              <a:gd name="connsiteY5630" fmla="*/ 7818912 h 10285411"/>
              <a:gd name="connsiteX5631" fmla="*/ 7169844 w 12633145"/>
              <a:gd name="connsiteY5631" fmla="*/ 7811028 h 10285411"/>
              <a:gd name="connsiteX5632" fmla="*/ 7185610 w 12633145"/>
              <a:gd name="connsiteY5632" fmla="*/ 7803144 h 10285411"/>
              <a:gd name="connsiteX5633" fmla="*/ 7177726 w 12633145"/>
              <a:gd name="connsiteY5633" fmla="*/ 7803144 h 10285411"/>
              <a:gd name="connsiteX5634" fmla="*/ 7177726 w 12633145"/>
              <a:gd name="connsiteY5634" fmla="*/ 7771611 h 10285411"/>
              <a:gd name="connsiteX5635" fmla="*/ 7193495 w 12633145"/>
              <a:gd name="connsiteY5635" fmla="*/ 7692776 h 10285411"/>
              <a:gd name="connsiteX5636" fmla="*/ 7177726 w 12633145"/>
              <a:gd name="connsiteY5636" fmla="*/ 7708542 h 10285411"/>
              <a:gd name="connsiteX5637" fmla="*/ 7169844 w 12633145"/>
              <a:gd name="connsiteY5637" fmla="*/ 7724307 h 10285411"/>
              <a:gd name="connsiteX5638" fmla="*/ 7161960 w 12633145"/>
              <a:gd name="connsiteY5638" fmla="*/ 7724307 h 10285411"/>
              <a:gd name="connsiteX5639" fmla="*/ 7161960 w 12633145"/>
              <a:gd name="connsiteY5639" fmla="*/ 7740076 h 10285411"/>
              <a:gd name="connsiteX5640" fmla="*/ 7154076 w 12633145"/>
              <a:gd name="connsiteY5640" fmla="*/ 7724307 h 10285411"/>
              <a:gd name="connsiteX5641" fmla="*/ 7161960 w 12633145"/>
              <a:gd name="connsiteY5641" fmla="*/ 7677006 h 10285411"/>
              <a:gd name="connsiteX5642" fmla="*/ 7209261 w 12633145"/>
              <a:gd name="connsiteY5642" fmla="*/ 7566637 h 10285411"/>
              <a:gd name="connsiteX5643" fmla="*/ 7240795 w 12633145"/>
              <a:gd name="connsiteY5643" fmla="*/ 7495686 h 10285411"/>
              <a:gd name="connsiteX5644" fmla="*/ 7256562 w 12633145"/>
              <a:gd name="connsiteY5644" fmla="*/ 7440500 h 10285411"/>
              <a:gd name="connsiteX5645" fmla="*/ 7240795 w 12633145"/>
              <a:gd name="connsiteY5645" fmla="*/ 7440500 h 10285411"/>
              <a:gd name="connsiteX5646" fmla="*/ 7256562 w 12633145"/>
              <a:gd name="connsiteY5646" fmla="*/ 7424735 h 10285411"/>
              <a:gd name="connsiteX5647" fmla="*/ 7264446 w 12633145"/>
              <a:gd name="connsiteY5647" fmla="*/ 7361665 h 10285411"/>
              <a:gd name="connsiteX5648" fmla="*/ 7264446 w 12633145"/>
              <a:gd name="connsiteY5648" fmla="*/ 7322248 h 10285411"/>
              <a:gd name="connsiteX5649" fmla="*/ 7272330 w 12633145"/>
              <a:gd name="connsiteY5649" fmla="*/ 7298596 h 10285411"/>
              <a:gd name="connsiteX5650" fmla="*/ 7288096 w 12633145"/>
              <a:gd name="connsiteY5650" fmla="*/ 7298596 h 10285411"/>
              <a:gd name="connsiteX5651" fmla="*/ 7288096 w 12633145"/>
              <a:gd name="connsiteY5651" fmla="*/ 7314365 h 10285411"/>
              <a:gd name="connsiteX5652" fmla="*/ 7272330 w 12633145"/>
              <a:gd name="connsiteY5652" fmla="*/ 7330131 h 10285411"/>
              <a:gd name="connsiteX5653" fmla="*/ 7303864 w 12633145"/>
              <a:gd name="connsiteY5653" fmla="*/ 7330131 h 10285411"/>
              <a:gd name="connsiteX5654" fmla="*/ 7303864 w 12633145"/>
              <a:gd name="connsiteY5654" fmla="*/ 7314365 h 10285411"/>
              <a:gd name="connsiteX5655" fmla="*/ 7303864 w 12633145"/>
              <a:gd name="connsiteY5655" fmla="*/ 7298596 h 10285411"/>
              <a:gd name="connsiteX5656" fmla="*/ 7303864 w 12633145"/>
              <a:gd name="connsiteY5656" fmla="*/ 7290714 h 10285411"/>
              <a:gd name="connsiteX5657" fmla="*/ 7319630 w 12633145"/>
              <a:gd name="connsiteY5657" fmla="*/ 7282830 h 10285411"/>
              <a:gd name="connsiteX5658" fmla="*/ 7335396 w 12633145"/>
              <a:gd name="connsiteY5658" fmla="*/ 7282830 h 10285411"/>
              <a:gd name="connsiteX5659" fmla="*/ 7319630 w 12633145"/>
              <a:gd name="connsiteY5659" fmla="*/ 7274946 h 10285411"/>
              <a:gd name="connsiteX5660" fmla="*/ 7288096 w 12633145"/>
              <a:gd name="connsiteY5660" fmla="*/ 7267064 h 10285411"/>
              <a:gd name="connsiteX5661" fmla="*/ 7256562 w 12633145"/>
              <a:gd name="connsiteY5661" fmla="*/ 7282830 h 10285411"/>
              <a:gd name="connsiteX5662" fmla="*/ 7232910 w 12633145"/>
              <a:gd name="connsiteY5662" fmla="*/ 7306480 h 10285411"/>
              <a:gd name="connsiteX5663" fmla="*/ 7209261 w 12633145"/>
              <a:gd name="connsiteY5663" fmla="*/ 7314365 h 10285411"/>
              <a:gd name="connsiteX5664" fmla="*/ 7193495 w 12633145"/>
              <a:gd name="connsiteY5664" fmla="*/ 7330131 h 10285411"/>
              <a:gd name="connsiteX5665" fmla="*/ 7177726 w 12633145"/>
              <a:gd name="connsiteY5665" fmla="*/ 7330131 h 10285411"/>
              <a:gd name="connsiteX5666" fmla="*/ 7169844 w 12633145"/>
              <a:gd name="connsiteY5666" fmla="*/ 7322248 h 10285411"/>
              <a:gd name="connsiteX5667" fmla="*/ 7146192 w 12633145"/>
              <a:gd name="connsiteY5667" fmla="*/ 7330131 h 10285411"/>
              <a:gd name="connsiteX5668" fmla="*/ 7130425 w 12633145"/>
              <a:gd name="connsiteY5668" fmla="*/ 7345899 h 10285411"/>
              <a:gd name="connsiteX5669" fmla="*/ 7098891 w 12633145"/>
              <a:gd name="connsiteY5669" fmla="*/ 7377432 h 10285411"/>
              <a:gd name="connsiteX5670" fmla="*/ 7083124 w 12633145"/>
              <a:gd name="connsiteY5670" fmla="*/ 7393199 h 10285411"/>
              <a:gd name="connsiteX5671" fmla="*/ 7059473 w 12633145"/>
              <a:gd name="connsiteY5671" fmla="*/ 7408966 h 10285411"/>
              <a:gd name="connsiteX5672" fmla="*/ 7035824 w 12633145"/>
              <a:gd name="connsiteY5672" fmla="*/ 7424735 h 10285411"/>
              <a:gd name="connsiteX5673" fmla="*/ 6972754 w 12633145"/>
              <a:gd name="connsiteY5673" fmla="*/ 7472034 h 10285411"/>
              <a:gd name="connsiteX5674" fmla="*/ 6941220 w 12633145"/>
              <a:gd name="connsiteY5674" fmla="*/ 7503570 h 10285411"/>
              <a:gd name="connsiteX5675" fmla="*/ 6925454 w 12633145"/>
              <a:gd name="connsiteY5675" fmla="*/ 7519336 h 10285411"/>
              <a:gd name="connsiteX5676" fmla="*/ 6925454 w 12633145"/>
              <a:gd name="connsiteY5676" fmla="*/ 7535105 h 10285411"/>
              <a:gd name="connsiteX5677" fmla="*/ 6878153 w 12633145"/>
              <a:gd name="connsiteY5677" fmla="*/ 7574521 h 10285411"/>
              <a:gd name="connsiteX5678" fmla="*/ 6838734 w 12633145"/>
              <a:gd name="connsiteY5678" fmla="*/ 7621822 h 10285411"/>
              <a:gd name="connsiteX5679" fmla="*/ 6830852 w 12633145"/>
              <a:gd name="connsiteY5679" fmla="*/ 7645473 h 10285411"/>
              <a:gd name="connsiteX5680" fmla="*/ 6815083 w 12633145"/>
              <a:gd name="connsiteY5680" fmla="*/ 7629706 h 10285411"/>
              <a:gd name="connsiteX5681" fmla="*/ 6783549 w 12633145"/>
              <a:gd name="connsiteY5681" fmla="*/ 7645473 h 10285411"/>
              <a:gd name="connsiteX5682" fmla="*/ 6783549 w 12633145"/>
              <a:gd name="connsiteY5682" fmla="*/ 7661240 h 10285411"/>
              <a:gd name="connsiteX5683" fmla="*/ 6791433 w 12633145"/>
              <a:gd name="connsiteY5683" fmla="*/ 7669123 h 10285411"/>
              <a:gd name="connsiteX5684" fmla="*/ 6767783 w 12633145"/>
              <a:gd name="connsiteY5684" fmla="*/ 7692776 h 10285411"/>
              <a:gd name="connsiteX5685" fmla="*/ 6744132 w 12633145"/>
              <a:gd name="connsiteY5685" fmla="*/ 7724307 h 10285411"/>
              <a:gd name="connsiteX5686" fmla="*/ 6736248 w 12633145"/>
              <a:gd name="connsiteY5686" fmla="*/ 7740076 h 10285411"/>
              <a:gd name="connsiteX5687" fmla="*/ 6720482 w 12633145"/>
              <a:gd name="connsiteY5687" fmla="*/ 7755843 h 10285411"/>
              <a:gd name="connsiteX5688" fmla="*/ 6736248 w 12633145"/>
              <a:gd name="connsiteY5688" fmla="*/ 7708542 h 10285411"/>
              <a:gd name="connsiteX5689" fmla="*/ 6752016 w 12633145"/>
              <a:gd name="connsiteY5689" fmla="*/ 7677006 h 10285411"/>
              <a:gd name="connsiteX5690" fmla="*/ 6744132 w 12633145"/>
              <a:gd name="connsiteY5690" fmla="*/ 7677006 h 10285411"/>
              <a:gd name="connsiteX5691" fmla="*/ 6736248 w 12633145"/>
              <a:gd name="connsiteY5691" fmla="*/ 7669123 h 10285411"/>
              <a:gd name="connsiteX5692" fmla="*/ 6736248 w 12633145"/>
              <a:gd name="connsiteY5692" fmla="*/ 7645473 h 10285411"/>
              <a:gd name="connsiteX5693" fmla="*/ 6720482 w 12633145"/>
              <a:gd name="connsiteY5693" fmla="*/ 7645473 h 10285411"/>
              <a:gd name="connsiteX5694" fmla="*/ 6720482 w 12633145"/>
              <a:gd name="connsiteY5694" fmla="*/ 7629706 h 10285411"/>
              <a:gd name="connsiteX5695" fmla="*/ 6673181 w 12633145"/>
              <a:gd name="connsiteY5695" fmla="*/ 7613939 h 10285411"/>
              <a:gd name="connsiteX5696" fmla="*/ 6641646 w 12633145"/>
              <a:gd name="connsiteY5696" fmla="*/ 7629706 h 10285411"/>
              <a:gd name="connsiteX5697" fmla="*/ 6625878 w 12633145"/>
              <a:gd name="connsiteY5697" fmla="*/ 7629706 h 10285411"/>
              <a:gd name="connsiteX5698" fmla="*/ 6586461 w 12633145"/>
              <a:gd name="connsiteY5698" fmla="*/ 7645473 h 10285411"/>
              <a:gd name="connsiteX5699" fmla="*/ 6562811 w 12633145"/>
              <a:gd name="connsiteY5699" fmla="*/ 7669123 h 10285411"/>
              <a:gd name="connsiteX5700" fmla="*/ 6531276 w 12633145"/>
              <a:gd name="connsiteY5700" fmla="*/ 7724307 h 10285411"/>
              <a:gd name="connsiteX5701" fmla="*/ 6483975 w 12633145"/>
              <a:gd name="connsiteY5701" fmla="*/ 7787377 h 10285411"/>
              <a:gd name="connsiteX5702" fmla="*/ 6499742 w 12633145"/>
              <a:gd name="connsiteY5702" fmla="*/ 7787377 h 10285411"/>
              <a:gd name="connsiteX5703" fmla="*/ 6483975 w 12633145"/>
              <a:gd name="connsiteY5703" fmla="*/ 7803144 h 10285411"/>
              <a:gd name="connsiteX5704" fmla="*/ 6476091 w 12633145"/>
              <a:gd name="connsiteY5704" fmla="*/ 7811028 h 10285411"/>
              <a:gd name="connsiteX5705" fmla="*/ 6483975 w 12633145"/>
              <a:gd name="connsiteY5705" fmla="*/ 7818912 h 10285411"/>
              <a:gd name="connsiteX5706" fmla="*/ 6483975 w 12633145"/>
              <a:gd name="connsiteY5706" fmla="*/ 7834678 h 10285411"/>
              <a:gd name="connsiteX5707" fmla="*/ 6491857 w 12633145"/>
              <a:gd name="connsiteY5707" fmla="*/ 7826795 h 10285411"/>
              <a:gd name="connsiteX5708" fmla="*/ 6507625 w 12633145"/>
              <a:gd name="connsiteY5708" fmla="*/ 7811028 h 10285411"/>
              <a:gd name="connsiteX5709" fmla="*/ 6523391 w 12633145"/>
              <a:gd name="connsiteY5709" fmla="*/ 7795262 h 10285411"/>
              <a:gd name="connsiteX5710" fmla="*/ 6547042 w 12633145"/>
              <a:gd name="connsiteY5710" fmla="*/ 7787377 h 10285411"/>
              <a:gd name="connsiteX5711" fmla="*/ 6562811 w 12633145"/>
              <a:gd name="connsiteY5711" fmla="*/ 7787377 h 10285411"/>
              <a:gd name="connsiteX5712" fmla="*/ 6594345 w 12633145"/>
              <a:gd name="connsiteY5712" fmla="*/ 7818912 h 10285411"/>
              <a:gd name="connsiteX5713" fmla="*/ 6625878 w 12633145"/>
              <a:gd name="connsiteY5713" fmla="*/ 7834678 h 10285411"/>
              <a:gd name="connsiteX5714" fmla="*/ 6657413 w 12633145"/>
              <a:gd name="connsiteY5714" fmla="*/ 7818912 h 10285411"/>
              <a:gd name="connsiteX5715" fmla="*/ 6673181 w 12633145"/>
              <a:gd name="connsiteY5715" fmla="*/ 7929282 h 10285411"/>
              <a:gd name="connsiteX5716" fmla="*/ 6657413 w 12633145"/>
              <a:gd name="connsiteY5716" fmla="*/ 8055418 h 10285411"/>
              <a:gd name="connsiteX5717" fmla="*/ 6641646 w 12633145"/>
              <a:gd name="connsiteY5717" fmla="*/ 8086952 h 10285411"/>
              <a:gd name="connsiteX5718" fmla="*/ 6641646 w 12633145"/>
              <a:gd name="connsiteY5718" fmla="*/ 8102719 h 10285411"/>
              <a:gd name="connsiteX5719" fmla="*/ 6641646 w 12633145"/>
              <a:gd name="connsiteY5719" fmla="*/ 8118488 h 10285411"/>
              <a:gd name="connsiteX5720" fmla="*/ 6610112 w 12633145"/>
              <a:gd name="connsiteY5720" fmla="*/ 8150020 h 10285411"/>
              <a:gd name="connsiteX5721" fmla="*/ 6515510 w 12633145"/>
              <a:gd name="connsiteY5721" fmla="*/ 8260390 h 10285411"/>
              <a:gd name="connsiteX5722" fmla="*/ 6515510 w 12633145"/>
              <a:gd name="connsiteY5722" fmla="*/ 8213089 h 10285411"/>
              <a:gd name="connsiteX5723" fmla="*/ 6531276 w 12633145"/>
              <a:gd name="connsiteY5723" fmla="*/ 8023884 h 10285411"/>
              <a:gd name="connsiteX5724" fmla="*/ 6483975 w 12633145"/>
              <a:gd name="connsiteY5724" fmla="*/ 8008117 h 10285411"/>
              <a:gd name="connsiteX5725" fmla="*/ 6476091 w 12633145"/>
              <a:gd name="connsiteY5725" fmla="*/ 7960814 h 10285411"/>
              <a:gd name="connsiteX5726" fmla="*/ 6468207 w 12633145"/>
              <a:gd name="connsiteY5726" fmla="*/ 7913513 h 10285411"/>
              <a:gd name="connsiteX5727" fmla="*/ 6460325 w 12633145"/>
              <a:gd name="connsiteY5727" fmla="*/ 7913513 h 10285411"/>
              <a:gd name="connsiteX5728" fmla="*/ 6436672 w 12633145"/>
              <a:gd name="connsiteY5728" fmla="*/ 7913513 h 10285411"/>
              <a:gd name="connsiteX5729" fmla="*/ 6405140 w 12633145"/>
              <a:gd name="connsiteY5729" fmla="*/ 7913513 h 10285411"/>
              <a:gd name="connsiteX5730" fmla="*/ 6389371 w 12633145"/>
              <a:gd name="connsiteY5730" fmla="*/ 7913513 h 10285411"/>
              <a:gd name="connsiteX5731" fmla="*/ 6381489 w 12633145"/>
              <a:gd name="connsiteY5731" fmla="*/ 7913513 h 10285411"/>
              <a:gd name="connsiteX5732" fmla="*/ 6373605 w 12633145"/>
              <a:gd name="connsiteY5732" fmla="*/ 7929282 h 10285411"/>
              <a:gd name="connsiteX5733" fmla="*/ 6389371 w 12633145"/>
              <a:gd name="connsiteY5733" fmla="*/ 7929282 h 10285411"/>
              <a:gd name="connsiteX5734" fmla="*/ 6405140 w 12633145"/>
              <a:gd name="connsiteY5734" fmla="*/ 7945047 h 10285411"/>
              <a:gd name="connsiteX5735" fmla="*/ 6389371 w 12633145"/>
              <a:gd name="connsiteY5735" fmla="*/ 7945047 h 10285411"/>
              <a:gd name="connsiteX5736" fmla="*/ 6389371 w 12633145"/>
              <a:gd name="connsiteY5736" fmla="*/ 7960814 h 10285411"/>
              <a:gd name="connsiteX5737" fmla="*/ 6373605 w 12633145"/>
              <a:gd name="connsiteY5737" fmla="*/ 7976583 h 10285411"/>
              <a:gd name="connsiteX5738" fmla="*/ 6342071 w 12633145"/>
              <a:gd name="connsiteY5738" fmla="*/ 7960814 h 10285411"/>
              <a:gd name="connsiteX5739" fmla="*/ 6326304 w 12633145"/>
              <a:gd name="connsiteY5739" fmla="*/ 8008117 h 10285411"/>
              <a:gd name="connsiteX5740" fmla="*/ 6310536 w 12633145"/>
              <a:gd name="connsiteY5740" fmla="*/ 8039652 h 10285411"/>
              <a:gd name="connsiteX5741" fmla="*/ 6294770 w 12633145"/>
              <a:gd name="connsiteY5741" fmla="*/ 8055418 h 10285411"/>
              <a:gd name="connsiteX5742" fmla="*/ 6302654 w 12633145"/>
              <a:gd name="connsiteY5742" fmla="*/ 8071185 h 10285411"/>
              <a:gd name="connsiteX5743" fmla="*/ 6326304 w 12633145"/>
              <a:gd name="connsiteY5743" fmla="*/ 8071185 h 10285411"/>
              <a:gd name="connsiteX5744" fmla="*/ 6342071 w 12633145"/>
              <a:gd name="connsiteY5744" fmla="*/ 8071185 h 10285411"/>
              <a:gd name="connsiteX5745" fmla="*/ 6334186 w 12633145"/>
              <a:gd name="connsiteY5745" fmla="*/ 8086952 h 10285411"/>
              <a:gd name="connsiteX5746" fmla="*/ 6310536 w 12633145"/>
              <a:gd name="connsiteY5746" fmla="*/ 8086952 h 10285411"/>
              <a:gd name="connsiteX5747" fmla="*/ 6279001 w 12633145"/>
              <a:gd name="connsiteY5747" fmla="*/ 8102719 h 10285411"/>
              <a:gd name="connsiteX5748" fmla="*/ 6279001 w 12633145"/>
              <a:gd name="connsiteY5748" fmla="*/ 8118488 h 10285411"/>
              <a:gd name="connsiteX5749" fmla="*/ 6279001 w 12633145"/>
              <a:gd name="connsiteY5749" fmla="*/ 8134253 h 10285411"/>
              <a:gd name="connsiteX5750" fmla="*/ 6263235 w 12633145"/>
              <a:gd name="connsiteY5750" fmla="*/ 8165787 h 10285411"/>
              <a:gd name="connsiteX5751" fmla="*/ 6247469 w 12633145"/>
              <a:gd name="connsiteY5751" fmla="*/ 8197323 h 10285411"/>
              <a:gd name="connsiteX5752" fmla="*/ 6247469 w 12633145"/>
              <a:gd name="connsiteY5752" fmla="*/ 8205204 h 10285411"/>
              <a:gd name="connsiteX5753" fmla="*/ 6231701 w 12633145"/>
              <a:gd name="connsiteY5753" fmla="*/ 8213089 h 10285411"/>
              <a:gd name="connsiteX5754" fmla="*/ 6231701 w 12633145"/>
              <a:gd name="connsiteY5754" fmla="*/ 8276158 h 10285411"/>
              <a:gd name="connsiteX5755" fmla="*/ 6215934 w 12633145"/>
              <a:gd name="connsiteY5755" fmla="*/ 8307691 h 10285411"/>
              <a:gd name="connsiteX5756" fmla="*/ 6247469 w 12633145"/>
              <a:gd name="connsiteY5756" fmla="*/ 8260390 h 10285411"/>
              <a:gd name="connsiteX5757" fmla="*/ 6294770 w 12633145"/>
              <a:gd name="connsiteY5757" fmla="*/ 8197323 h 10285411"/>
              <a:gd name="connsiteX5758" fmla="*/ 6294770 w 12633145"/>
              <a:gd name="connsiteY5758" fmla="*/ 8260390 h 10285411"/>
              <a:gd name="connsiteX5759" fmla="*/ 6279001 w 12633145"/>
              <a:gd name="connsiteY5759" fmla="*/ 8291925 h 10285411"/>
              <a:gd name="connsiteX5760" fmla="*/ 6263235 w 12633145"/>
              <a:gd name="connsiteY5760" fmla="*/ 8307691 h 10285411"/>
              <a:gd name="connsiteX5761" fmla="*/ 6215934 w 12633145"/>
              <a:gd name="connsiteY5761" fmla="*/ 8370759 h 10285411"/>
              <a:gd name="connsiteX5762" fmla="*/ 6231701 w 12633145"/>
              <a:gd name="connsiteY5762" fmla="*/ 8386526 h 10285411"/>
              <a:gd name="connsiteX5763" fmla="*/ 6215934 w 12633145"/>
              <a:gd name="connsiteY5763" fmla="*/ 8433828 h 10285411"/>
              <a:gd name="connsiteX5764" fmla="*/ 6200166 w 12633145"/>
              <a:gd name="connsiteY5764" fmla="*/ 8512664 h 10285411"/>
              <a:gd name="connsiteX5765" fmla="*/ 6200166 w 12633145"/>
              <a:gd name="connsiteY5765" fmla="*/ 8528430 h 10285411"/>
              <a:gd name="connsiteX5766" fmla="*/ 6184400 w 12633145"/>
              <a:gd name="connsiteY5766" fmla="*/ 8544198 h 10285411"/>
              <a:gd name="connsiteX5767" fmla="*/ 6152865 w 12633145"/>
              <a:gd name="connsiteY5767" fmla="*/ 8512664 h 10285411"/>
              <a:gd name="connsiteX5768" fmla="*/ 6121330 w 12633145"/>
              <a:gd name="connsiteY5768" fmla="*/ 8496896 h 10285411"/>
              <a:gd name="connsiteX5769" fmla="*/ 6074030 w 12633145"/>
              <a:gd name="connsiteY5769" fmla="*/ 8544198 h 10285411"/>
              <a:gd name="connsiteX5770" fmla="*/ 6042495 w 12633145"/>
              <a:gd name="connsiteY5770" fmla="*/ 8607266 h 10285411"/>
              <a:gd name="connsiteX5771" fmla="*/ 6026729 w 12633145"/>
              <a:gd name="connsiteY5771" fmla="*/ 8670335 h 10285411"/>
              <a:gd name="connsiteX5772" fmla="*/ 6026729 w 12633145"/>
              <a:gd name="connsiteY5772" fmla="*/ 8686101 h 10285411"/>
              <a:gd name="connsiteX5773" fmla="*/ 6026729 w 12633145"/>
              <a:gd name="connsiteY5773" fmla="*/ 8701869 h 10285411"/>
              <a:gd name="connsiteX5774" fmla="*/ 6042495 w 12633145"/>
              <a:gd name="connsiteY5774" fmla="*/ 8686101 h 10285411"/>
              <a:gd name="connsiteX5775" fmla="*/ 6074030 w 12633145"/>
              <a:gd name="connsiteY5775" fmla="*/ 8654566 h 10285411"/>
              <a:gd name="connsiteX5776" fmla="*/ 6074030 w 12633145"/>
              <a:gd name="connsiteY5776" fmla="*/ 8670335 h 10285411"/>
              <a:gd name="connsiteX5777" fmla="*/ 6074030 w 12633145"/>
              <a:gd name="connsiteY5777" fmla="*/ 8717636 h 10285411"/>
              <a:gd name="connsiteX5778" fmla="*/ 6089798 w 12633145"/>
              <a:gd name="connsiteY5778" fmla="*/ 8701869 h 10285411"/>
              <a:gd name="connsiteX5779" fmla="*/ 6089798 w 12633145"/>
              <a:gd name="connsiteY5779" fmla="*/ 8686101 h 10285411"/>
              <a:gd name="connsiteX5780" fmla="*/ 6105564 w 12633145"/>
              <a:gd name="connsiteY5780" fmla="*/ 8701869 h 10285411"/>
              <a:gd name="connsiteX5781" fmla="*/ 6097680 w 12633145"/>
              <a:gd name="connsiteY5781" fmla="*/ 8725520 h 10285411"/>
              <a:gd name="connsiteX5782" fmla="*/ 6089798 w 12633145"/>
              <a:gd name="connsiteY5782" fmla="*/ 8733402 h 10285411"/>
              <a:gd name="connsiteX5783" fmla="*/ 6074030 w 12633145"/>
              <a:gd name="connsiteY5783" fmla="*/ 8764937 h 10285411"/>
              <a:gd name="connsiteX5784" fmla="*/ 6058263 w 12633145"/>
              <a:gd name="connsiteY5784" fmla="*/ 8780705 h 10285411"/>
              <a:gd name="connsiteX5785" fmla="*/ 6042495 w 12633145"/>
              <a:gd name="connsiteY5785" fmla="*/ 8812237 h 10285411"/>
              <a:gd name="connsiteX5786" fmla="*/ 5979428 w 12633145"/>
              <a:gd name="connsiteY5786" fmla="*/ 8875307 h 10285411"/>
              <a:gd name="connsiteX5787" fmla="*/ 5995194 w 12633145"/>
              <a:gd name="connsiteY5787" fmla="*/ 8796471 h 10285411"/>
              <a:gd name="connsiteX5788" fmla="*/ 5987310 w 12633145"/>
              <a:gd name="connsiteY5788" fmla="*/ 8780705 h 10285411"/>
              <a:gd name="connsiteX5789" fmla="*/ 5979428 w 12633145"/>
              <a:gd name="connsiteY5789" fmla="*/ 8780705 h 10285411"/>
              <a:gd name="connsiteX5790" fmla="*/ 5971544 w 12633145"/>
              <a:gd name="connsiteY5790" fmla="*/ 8804355 h 10285411"/>
              <a:gd name="connsiteX5791" fmla="*/ 5955777 w 12633145"/>
              <a:gd name="connsiteY5791" fmla="*/ 8828006 h 10285411"/>
              <a:gd name="connsiteX5792" fmla="*/ 5947893 w 12633145"/>
              <a:gd name="connsiteY5792" fmla="*/ 8859540 h 10285411"/>
              <a:gd name="connsiteX5793" fmla="*/ 5932125 w 12633145"/>
              <a:gd name="connsiteY5793" fmla="*/ 8906841 h 10285411"/>
              <a:gd name="connsiteX5794" fmla="*/ 5916359 w 12633145"/>
              <a:gd name="connsiteY5794" fmla="*/ 8891073 h 10285411"/>
              <a:gd name="connsiteX5795" fmla="*/ 5916359 w 12633145"/>
              <a:gd name="connsiteY5795" fmla="*/ 8859540 h 10285411"/>
              <a:gd name="connsiteX5796" fmla="*/ 5916359 w 12633145"/>
              <a:gd name="connsiteY5796" fmla="*/ 8828006 h 10285411"/>
              <a:gd name="connsiteX5797" fmla="*/ 5900592 w 12633145"/>
              <a:gd name="connsiteY5797" fmla="*/ 8828006 h 10285411"/>
              <a:gd name="connsiteX5798" fmla="*/ 5884824 w 12633145"/>
              <a:gd name="connsiteY5798" fmla="*/ 8843772 h 10285411"/>
              <a:gd name="connsiteX5799" fmla="*/ 5884824 w 12633145"/>
              <a:gd name="connsiteY5799" fmla="*/ 8859540 h 10285411"/>
              <a:gd name="connsiteX5800" fmla="*/ 5884824 w 12633145"/>
              <a:gd name="connsiteY5800" fmla="*/ 8938376 h 10285411"/>
              <a:gd name="connsiteX5801" fmla="*/ 5900592 w 12633145"/>
              <a:gd name="connsiteY5801" fmla="*/ 8954142 h 10285411"/>
              <a:gd name="connsiteX5802" fmla="*/ 5916359 w 12633145"/>
              <a:gd name="connsiteY5802" fmla="*/ 8969908 h 10285411"/>
              <a:gd name="connsiteX5803" fmla="*/ 5900592 w 12633145"/>
              <a:gd name="connsiteY5803" fmla="*/ 9017211 h 10285411"/>
              <a:gd name="connsiteX5804" fmla="*/ 5916359 w 12633145"/>
              <a:gd name="connsiteY5804" fmla="*/ 9064512 h 10285411"/>
              <a:gd name="connsiteX5805" fmla="*/ 5908474 w 12633145"/>
              <a:gd name="connsiteY5805" fmla="*/ 9096047 h 10285411"/>
              <a:gd name="connsiteX5806" fmla="*/ 5908474 w 12633145"/>
              <a:gd name="connsiteY5806" fmla="*/ 9119697 h 10285411"/>
              <a:gd name="connsiteX5807" fmla="*/ 5900592 w 12633145"/>
              <a:gd name="connsiteY5807" fmla="*/ 9127581 h 10285411"/>
              <a:gd name="connsiteX5808" fmla="*/ 5900592 w 12633145"/>
              <a:gd name="connsiteY5808" fmla="*/ 9111813 h 10285411"/>
              <a:gd name="connsiteX5809" fmla="*/ 5884824 w 12633145"/>
              <a:gd name="connsiteY5809" fmla="*/ 9048746 h 10285411"/>
              <a:gd name="connsiteX5810" fmla="*/ 5869058 w 12633145"/>
              <a:gd name="connsiteY5810" fmla="*/ 9064512 h 10285411"/>
              <a:gd name="connsiteX5811" fmla="*/ 5853289 w 12633145"/>
              <a:gd name="connsiteY5811" fmla="*/ 9096047 h 10285411"/>
              <a:gd name="connsiteX5812" fmla="*/ 5837523 w 12633145"/>
              <a:gd name="connsiteY5812" fmla="*/ 9064512 h 10285411"/>
              <a:gd name="connsiteX5813" fmla="*/ 5805989 w 12633145"/>
              <a:gd name="connsiteY5813" fmla="*/ 9080278 h 10285411"/>
              <a:gd name="connsiteX5814" fmla="*/ 5805989 w 12633145"/>
              <a:gd name="connsiteY5814" fmla="*/ 9111813 h 10285411"/>
              <a:gd name="connsiteX5815" fmla="*/ 5774454 w 12633145"/>
              <a:gd name="connsiteY5815" fmla="*/ 9166998 h 10285411"/>
              <a:gd name="connsiteX5816" fmla="*/ 5766572 w 12633145"/>
              <a:gd name="connsiteY5816" fmla="*/ 9222183 h 10285411"/>
              <a:gd name="connsiteX5817" fmla="*/ 5758688 w 12633145"/>
              <a:gd name="connsiteY5817" fmla="*/ 9285252 h 10285411"/>
              <a:gd name="connsiteX5818" fmla="*/ 5742922 w 12633145"/>
              <a:gd name="connsiteY5818" fmla="*/ 9371970 h 10285411"/>
              <a:gd name="connsiteX5819" fmla="*/ 5758688 w 12633145"/>
              <a:gd name="connsiteY5819" fmla="*/ 9458689 h 10285411"/>
              <a:gd name="connsiteX5820" fmla="*/ 5727153 w 12633145"/>
              <a:gd name="connsiteY5820" fmla="*/ 9490224 h 10285411"/>
              <a:gd name="connsiteX5821" fmla="*/ 5679852 w 12633145"/>
              <a:gd name="connsiteY5821" fmla="*/ 9411389 h 10285411"/>
              <a:gd name="connsiteX5822" fmla="*/ 5648318 w 12633145"/>
              <a:gd name="connsiteY5822" fmla="*/ 9348319 h 10285411"/>
              <a:gd name="connsiteX5823" fmla="*/ 5632550 w 12633145"/>
              <a:gd name="connsiteY5823" fmla="*/ 9316785 h 10285411"/>
              <a:gd name="connsiteX5824" fmla="*/ 5601017 w 12633145"/>
              <a:gd name="connsiteY5824" fmla="*/ 9301019 h 10285411"/>
              <a:gd name="connsiteX5825" fmla="*/ 5590880 w 12633145"/>
              <a:gd name="connsiteY5825" fmla="*/ 9351699 h 10285411"/>
              <a:gd name="connsiteX5826" fmla="*/ 5601017 w 12633145"/>
              <a:gd name="connsiteY5826" fmla="*/ 9348319 h 10285411"/>
              <a:gd name="connsiteX5827" fmla="*/ 5592147 w 12633145"/>
              <a:gd name="connsiteY5827" fmla="*/ 9369014 h 10285411"/>
              <a:gd name="connsiteX5828" fmla="*/ 5588009 w 12633145"/>
              <a:gd name="connsiteY5828" fmla="*/ 9366058 h 10285411"/>
              <a:gd name="connsiteX5829" fmla="*/ 5585251 w 12633145"/>
              <a:gd name="connsiteY5829" fmla="*/ 9379854 h 10285411"/>
              <a:gd name="connsiteX5830" fmla="*/ 5601017 w 12633145"/>
              <a:gd name="connsiteY5830" fmla="*/ 9379854 h 10285411"/>
              <a:gd name="connsiteX5831" fmla="*/ 5601017 w 12633145"/>
              <a:gd name="connsiteY5831" fmla="*/ 9395620 h 10285411"/>
              <a:gd name="connsiteX5832" fmla="*/ 5601017 w 12633145"/>
              <a:gd name="connsiteY5832" fmla="*/ 9419271 h 10285411"/>
              <a:gd name="connsiteX5833" fmla="*/ 5601017 w 12633145"/>
              <a:gd name="connsiteY5833" fmla="*/ 9442921 h 10285411"/>
              <a:gd name="connsiteX5834" fmla="*/ 5585251 w 12633145"/>
              <a:gd name="connsiteY5834" fmla="*/ 9458689 h 10285411"/>
              <a:gd name="connsiteX5835" fmla="*/ 5569482 w 12633145"/>
              <a:gd name="connsiteY5835" fmla="*/ 9450805 h 10285411"/>
              <a:gd name="connsiteX5836" fmla="*/ 5569482 w 12633145"/>
              <a:gd name="connsiteY5836" fmla="*/ 9411389 h 10285411"/>
              <a:gd name="connsiteX5837" fmla="*/ 5569482 w 12633145"/>
              <a:gd name="connsiteY5837" fmla="*/ 9364086 h 10285411"/>
              <a:gd name="connsiteX5838" fmla="*/ 5537948 w 12633145"/>
              <a:gd name="connsiteY5838" fmla="*/ 9379854 h 10285411"/>
              <a:gd name="connsiteX5839" fmla="*/ 5522181 w 12633145"/>
              <a:gd name="connsiteY5839" fmla="*/ 9411389 h 10285411"/>
              <a:gd name="connsiteX5840" fmla="*/ 5490647 w 12633145"/>
              <a:gd name="connsiteY5840" fmla="*/ 9427155 h 10285411"/>
              <a:gd name="connsiteX5841" fmla="*/ 5490647 w 12633145"/>
              <a:gd name="connsiteY5841" fmla="*/ 9435039 h 10285411"/>
              <a:gd name="connsiteX5842" fmla="*/ 5490647 w 12633145"/>
              <a:gd name="connsiteY5842" fmla="*/ 9458689 h 10285411"/>
              <a:gd name="connsiteX5843" fmla="*/ 5506413 w 12633145"/>
              <a:gd name="connsiteY5843" fmla="*/ 9474456 h 10285411"/>
              <a:gd name="connsiteX5844" fmla="*/ 5514297 w 12633145"/>
              <a:gd name="connsiteY5844" fmla="*/ 9490224 h 10285411"/>
              <a:gd name="connsiteX5845" fmla="*/ 5506413 w 12633145"/>
              <a:gd name="connsiteY5845" fmla="*/ 9521757 h 10285411"/>
              <a:gd name="connsiteX5846" fmla="*/ 5522181 w 12633145"/>
              <a:gd name="connsiteY5846" fmla="*/ 9537525 h 10285411"/>
              <a:gd name="connsiteX5847" fmla="*/ 5490647 w 12633145"/>
              <a:gd name="connsiteY5847" fmla="*/ 9569060 h 10285411"/>
              <a:gd name="connsiteX5848" fmla="*/ 5466996 w 12633145"/>
              <a:gd name="connsiteY5848" fmla="*/ 9529641 h 10285411"/>
              <a:gd name="connsiteX5849" fmla="*/ 5474880 w 12633145"/>
              <a:gd name="connsiteY5849" fmla="*/ 9490224 h 10285411"/>
              <a:gd name="connsiteX5850" fmla="*/ 5466996 w 12633145"/>
              <a:gd name="connsiteY5850" fmla="*/ 9466574 h 10285411"/>
              <a:gd name="connsiteX5851" fmla="*/ 5459112 w 12633145"/>
              <a:gd name="connsiteY5851" fmla="*/ 9411389 h 10285411"/>
              <a:gd name="connsiteX5852" fmla="*/ 5459112 w 12633145"/>
              <a:gd name="connsiteY5852" fmla="*/ 9387736 h 10285411"/>
              <a:gd name="connsiteX5853" fmla="*/ 5443346 w 12633145"/>
              <a:gd name="connsiteY5853" fmla="*/ 9379854 h 10285411"/>
              <a:gd name="connsiteX5854" fmla="*/ 5427577 w 12633145"/>
              <a:gd name="connsiteY5854" fmla="*/ 9379854 h 10285411"/>
              <a:gd name="connsiteX5855" fmla="*/ 5411811 w 12633145"/>
              <a:gd name="connsiteY5855" fmla="*/ 9474456 h 10285411"/>
              <a:gd name="connsiteX5856" fmla="*/ 5396045 w 12633145"/>
              <a:gd name="connsiteY5856" fmla="*/ 9490224 h 10285411"/>
              <a:gd name="connsiteX5857" fmla="*/ 5396045 w 12633145"/>
              <a:gd name="connsiteY5857" fmla="*/ 9466574 h 10285411"/>
              <a:gd name="connsiteX5858" fmla="*/ 5396045 w 12633145"/>
              <a:gd name="connsiteY5858" fmla="*/ 9458689 h 10285411"/>
              <a:gd name="connsiteX5859" fmla="*/ 5396045 w 12633145"/>
              <a:gd name="connsiteY5859" fmla="*/ 9427155 h 10285411"/>
              <a:gd name="connsiteX5860" fmla="*/ 5396045 w 12633145"/>
              <a:gd name="connsiteY5860" fmla="*/ 9411389 h 10285411"/>
              <a:gd name="connsiteX5861" fmla="*/ 5396045 w 12633145"/>
              <a:gd name="connsiteY5861" fmla="*/ 9395620 h 10285411"/>
              <a:gd name="connsiteX5862" fmla="*/ 5364510 w 12633145"/>
              <a:gd name="connsiteY5862" fmla="*/ 9427155 h 10285411"/>
              <a:gd name="connsiteX5863" fmla="*/ 5356626 w 12633145"/>
              <a:gd name="connsiteY5863" fmla="*/ 9442921 h 10285411"/>
              <a:gd name="connsiteX5864" fmla="*/ 5356626 w 12633145"/>
              <a:gd name="connsiteY5864" fmla="*/ 9458689 h 10285411"/>
              <a:gd name="connsiteX5865" fmla="*/ 5364510 w 12633145"/>
              <a:gd name="connsiteY5865" fmla="*/ 9474456 h 10285411"/>
              <a:gd name="connsiteX5866" fmla="*/ 5380276 w 12633145"/>
              <a:gd name="connsiteY5866" fmla="*/ 9474456 h 10285411"/>
              <a:gd name="connsiteX5867" fmla="*/ 5380276 w 12633145"/>
              <a:gd name="connsiteY5867" fmla="*/ 9490224 h 10285411"/>
              <a:gd name="connsiteX5868" fmla="*/ 5380276 w 12633145"/>
              <a:gd name="connsiteY5868" fmla="*/ 9521757 h 10285411"/>
              <a:gd name="connsiteX5869" fmla="*/ 5364510 w 12633145"/>
              <a:gd name="connsiteY5869" fmla="*/ 9521757 h 10285411"/>
              <a:gd name="connsiteX5870" fmla="*/ 5348742 w 12633145"/>
              <a:gd name="connsiteY5870" fmla="*/ 9505990 h 10285411"/>
              <a:gd name="connsiteX5871" fmla="*/ 5332976 w 12633145"/>
              <a:gd name="connsiteY5871" fmla="*/ 9505990 h 10285411"/>
              <a:gd name="connsiteX5872" fmla="*/ 5317209 w 12633145"/>
              <a:gd name="connsiteY5872" fmla="*/ 9490224 h 10285411"/>
              <a:gd name="connsiteX5873" fmla="*/ 5325091 w 12633145"/>
              <a:gd name="connsiteY5873" fmla="*/ 9545409 h 10285411"/>
              <a:gd name="connsiteX5874" fmla="*/ 5348742 w 12633145"/>
              <a:gd name="connsiteY5874" fmla="*/ 9569060 h 10285411"/>
              <a:gd name="connsiteX5875" fmla="*/ 5360567 w 12633145"/>
              <a:gd name="connsiteY5875" fmla="*/ 9565116 h 10285411"/>
              <a:gd name="connsiteX5876" fmla="*/ 5356626 w 12633145"/>
              <a:gd name="connsiteY5876" fmla="*/ 9576942 h 10285411"/>
              <a:gd name="connsiteX5877" fmla="*/ 5332976 w 12633145"/>
              <a:gd name="connsiteY5877" fmla="*/ 9600592 h 10285411"/>
              <a:gd name="connsiteX5878" fmla="*/ 5301441 w 12633145"/>
              <a:gd name="connsiteY5878" fmla="*/ 9584826 h 10285411"/>
              <a:gd name="connsiteX5879" fmla="*/ 5317209 w 12633145"/>
              <a:gd name="connsiteY5879" fmla="*/ 9640011 h 10285411"/>
              <a:gd name="connsiteX5880" fmla="*/ 5301441 w 12633145"/>
              <a:gd name="connsiteY5880" fmla="*/ 9663661 h 10285411"/>
              <a:gd name="connsiteX5881" fmla="*/ 5285675 w 12633145"/>
              <a:gd name="connsiteY5881" fmla="*/ 9687312 h 10285411"/>
              <a:gd name="connsiteX5882" fmla="*/ 5285675 w 12633145"/>
              <a:gd name="connsiteY5882" fmla="*/ 9695196 h 10285411"/>
              <a:gd name="connsiteX5883" fmla="*/ 5262024 w 12633145"/>
              <a:gd name="connsiteY5883" fmla="*/ 9710962 h 10285411"/>
              <a:gd name="connsiteX5884" fmla="*/ 5238372 w 12633145"/>
              <a:gd name="connsiteY5884" fmla="*/ 9734612 h 10285411"/>
              <a:gd name="connsiteX5885" fmla="*/ 5230490 w 12633145"/>
              <a:gd name="connsiteY5885" fmla="*/ 9750381 h 10285411"/>
              <a:gd name="connsiteX5886" fmla="*/ 5222605 w 12633145"/>
              <a:gd name="connsiteY5886" fmla="*/ 9789798 h 10285411"/>
              <a:gd name="connsiteX5887" fmla="*/ 5214721 w 12633145"/>
              <a:gd name="connsiteY5887" fmla="*/ 9821332 h 10285411"/>
              <a:gd name="connsiteX5888" fmla="*/ 5191071 w 12633145"/>
              <a:gd name="connsiteY5888" fmla="*/ 9860751 h 10285411"/>
              <a:gd name="connsiteX5889" fmla="*/ 5167420 w 12633145"/>
              <a:gd name="connsiteY5889" fmla="*/ 9892283 h 10285411"/>
              <a:gd name="connsiteX5890" fmla="*/ 5159536 w 12633145"/>
              <a:gd name="connsiteY5890" fmla="*/ 9908052 h 10285411"/>
              <a:gd name="connsiteX5891" fmla="*/ 5183189 w 12633145"/>
              <a:gd name="connsiteY5891" fmla="*/ 9939586 h 10285411"/>
              <a:gd name="connsiteX5892" fmla="*/ 5206839 w 12633145"/>
              <a:gd name="connsiteY5892" fmla="*/ 9931702 h 10285411"/>
              <a:gd name="connsiteX5893" fmla="*/ 5206839 w 12633145"/>
              <a:gd name="connsiteY5893" fmla="*/ 9947468 h 10285411"/>
              <a:gd name="connsiteX5894" fmla="*/ 5183189 w 12633145"/>
              <a:gd name="connsiteY5894" fmla="*/ 9963237 h 10285411"/>
              <a:gd name="connsiteX5895" fmla="*/ 5143770 w 12633145"/>
              <a:gd name="connsiteY5895" fmla="*/ 9947468 h 10285411"/>
              <a:gd name="connsiteX5896" fmla="*/ 5128004 w 12633145"/>
              <a:gd name="connsiteY5896" fmla="*/ 9947468 h 10285411"/>
              <a:gd name="connsiteX5897" fmla="*/ 5096469 w 12633145"/>
              <a:gd name="connsiteY5897" fmla="*/ 9947468 h 10285411"/>
              <a:gd name="connsiteX5898" fmla="*/ 5049168 w 12633145"/>
              <a:gd name="connsiteY5898" fmla="*/ 9947468 h 10285411"/>
              <a:gd name="connsiteX5899" fmla="*/ 5064935 w 12633145"/>
              <a:gd name="connsiteY5899" fmla="*/ 9994771 h 10285411"/>
              <a:gd name="connsiteX5900" fmla="*/ 5057050 w 12633145"/>
              <a:gd name="connsiteY5900" fmla="*/ 10049956 h 10285411"/>
              <a:gd name="connsiteX5901" fmla="*/ 5017634 w 12633145"/>
              <a:gd name="connsiteY5901" fmla="*/ 10057839 h 10285411"/>
              <a:gd name="connsiteX5902" fmla="*/ 4978215 w 12633145"/>
              <a:gd name="connsiteY5902" fmla="*/ 10042072 h 10285411"/>
              <a:gd name="connsiteX5903" fmla="*/ 4938798 w 12633145"/>
              <a:gd name="connsiteY5903" fmla="*/ 10034188 h 10285411"/>
              <a:gd name="connsiteX5904" fmla="*/ 4907264 w 12633145"/>
              <a:gd name="connsiteY5904" fmla="*/ 10026304 h 10285411"/>
              <a:gd name="connsiteX5905" fmla="*/ 4875728 w 12633145"/>
              <a:gd name="connsiteY5905" fmla="*/ 10042072 h 10285411"/>
              <a:gd name="connsiteX5906" fmla="*/ 4875728 w 12633145"/>
              <a:gd name="connsiteY5906" fmla="*/ 10057839 h 10285411"/>
              <a:gd name="connsiteX5907" fmla="*/ 4875728 w 12633145"/>
              <a:gd name="connsiteY5907" fmla="*/ 10073607 h 10285411"/>
              <a:gd name="connsiteX5908" fmla="*/ 4875728 w 12633145"/>
              <a:gd name="connsiteY5908" fmla="*/ 10089373 h 10285411"/>
              <a:gd name="connsiteX5909" fmla="*/ 4859962 w 12633145"/>
              <a:gd name="connsiteY5909" fmla="*/ 10120908 h 10285411"/>
              <a:gd name="connsiteX5910" fmla="*/ 4844194 w 12633145"/>
              <a:gd name="connsiteY5910" fmla="*/ 10136674 h 10285411"/>
              <a:gd name="connsiteX5911" fmla="*/ 4828428 w 12633145"/>
              <a:gd name="connsiteY5911" fmla="*/ 10105139 h 10285411"/>
              <a:gd name="connsiteX5912" fmla="*/ 4812662 w 12633145"/>
              <a:gd name="connsiteY5912" fmla="*/ 10081489 h 10285411"/>
              <a:gd name="connsiteX5913" fmla="*/ 4812662 w 12633145"/>
              <a:gd name="connsiteY5913" fmla="*/ 10057839 h 10285411"/>
              <a:gd name="connsiteX5914" fmla="*/ 4812662 w 12633145"/>
              <a:gd name="connsiteY5914" fmla="*/ 10042072 h 10285411"/>
              <a:gd name="connsiteX5915" fmla="*/ 4781127 w 12633145"/>
              <a:gd name="connsiteY5915" fmla="*/ 10089373 h 10285411"/>
              <a:gd name="connsiteX5916" fmla="*/ 4773243 w 12633145"/>
              <a:gd name="connsiteY5916" fmla="*/ 10120908 h 10285411"/>
              <a:gd name="connsiteX5917" fmla="*/ 4733826 w 12633145"/>
              <a:gd name="connsiteY5917" fmla="*/ 10089373 h 10285411"/>
              <a:gd name="connsiteX5918" fmla="*/ 4733826 w 12633145"/>
              <a:gd name="connsiteY5918" fmla="*/ 9994771 h 10285411"/>
              <a:gd name="connsiteX5919" fmla="*/ 4749593 w 12633145"/>
              <a:gd name="connsiteY5919" fmla="*/ 9979003 h 10285411"/>
              <a:gd name="connsiteX5920" fmla="*/ 4733826 w 12633145"/>
              <a:gd name="connsiteY5920" fmla="*/ 9931702 h 10285411"/>
              <a:gd name="connsiteX5921" fmla="*/ 4718058 w 12633145"/>
              <a:gd name="connsiteY5921" fmla="*/ 9892283 h 10285411"/>
              <a:gd name="connsiteX5922" fmla="*/ 4733826 w 12633145"/>
              <a:gd name="connsiteY5922" fmla="*/ 9852867 h 10285411"/>
              <a:gd name="connsiteX5923" fmla="*/ 4733826 w 12633145"/>
              <a:gd name="connsiteY5923" fmla="*/ 9837101 h 10285411"/>
              <a:gd name="connsiteX5924" fmla="*/ 4725942 w 12633145"/>
              <a:gd name="connsiteY5924" fmla="*/ 9829216 h 10285411"/>
              <a:gd name="connsiteX5925" fmla="*/ 4718058 w 12633145"/>
              <a:gd name="connsiteY5925" fmla="*/ 9813448 h 10285411"/>
              <a:gd name="connsiteX5926" fmla="*/ 4718058 w 12633145"/>
              <a:gd name="connsiteY5926" fmla="*/ 9805566 h 10285411"/>
              <a:gd name="connsiteX5927" fmla="*/ 4749593 w 12633145"/>
              <a:gd name="connsiteY5927" fmla="*/ 9805566 h 10285411"/>
              <a:gd name="connsiteX5928" fmla="*/ 4765359 w 12633145"/>
              <a:gd name="connsiteY5928" fmla="*/ 9789798 h 10285411"/>
              <a:gd name="connsiteX5929" fmla="*/ 4796894 w 12633145"/>
              <a:gd name="connsiteY5929" fmla="*/ 9710962 h 10285411"/>
              <a:gd name="connsiteX5930" fmla="*/ 4812662 w 12633145"/>
              <a:gd name="connsiteY5930" fmla="*/ 9726730 h 10285411"/>
              <a:gd name="connsiteX5931" fmla="*/ 4812662 w 12633145"/>
              <a:gd name="connsiteY5931" fmla="*/ 9742497 h 10285411"/>
              <a:gd name="connsiteX5932" fmla="*/ 4796894 w 12633145"/>
              <a:gd name="connsiteY5932" fmla="*/ 9789798 h 10285411"/>
              <a:gd name="connsiteX5933" fmla="*/ 4812662 w 12633145"/>
              <a:gd name="connsiteY5933" fmla="*/ 9774031 h 10285411"/>
              <a:gd name="connsiteX5934" fmla="*/ 4836312 w 12633145"/>
              <a:gd name="connsiteY5934" fmla="*/ 9758265 h 10285411"/>
              <a:gd name="connsiteX5935" fmla="*/ 4828428 w 12633145"/>
              <a:gd name="connsiteY5935" fmla="*/ 9781915 h 10285411"/>
              <a:gd name="connsiteX5936" fmla="*/ 4828428 w 12633145"/>
              <a:gd name="connsiteY5936" fmla="*/ 9805566 h 10285411"/>
              <a:gd name="connsiteX5937" fmla="*/ 4828428 w 12633145"/>
              <a:gd name="connsiteY5937" fmla="*/ 9829216 h 10285411"/>
              <a:gd name="connsiteX5938" fmla="*/ 4812662 w 12633145"/>
              <a:gd name="connsiteY5938" fmla="*/ 9852867 h 10285411"/>
              <a:gd name="connsiteX5939" fmla="*/ 4875728 w 12633145"/>
              <a:gd name="connsiteY5939" fmla="*/ 9805566 h 10285411"/>
              <a:gd name="connsiteX5940" fmla="*/ 4923030 w 12633145"/>
              <a:gd name="connsiteY5940" fmla="*/ 9742497 h 10285411"/>
              <a:gd name="connsiteX5941" fmla="*/ 4899379 w 12633145"/>
              <a:gd name="connsiteY5941" fmla="*/ 9789798 h 10285411"/>
              <a:gd name="connsiteX5942" fmla="*/ 4867845 w 12633145"/>
              <a:gd name="connsiteY5942" fmla="*/ 9852867 h 10285411"/>
              <a:gd name="connsiteX5943" fmla="*/ 4859962 w 12633145"/>
              <a:gd name="connsiteY5943" fmla="*/ 9868633 h 10285411"/>
              <a:gd name="connsiteX5944" fmla="*/ 4875728 w 12633145"/>
              <a:gd name="connsiteY5944" fmla="*/ 9868633 h 10285411"/>
              <a:gd name="connsiteX5945" fmla="*/ 4891497 w 12633145"/>
              <a:gd name="connsiteY5945" fmla="*/ 9837101 h 10285411"/>
              <a:gd name="connsiteX5946" fmla="*/ 4891497 w 12633145"/>
              <a:gd name="connsiteY5946" fmla="*/ 9884401 h 10285411"/>
              <a:gd name="connsiteX5947" fmla="*/ 4883613 w 12633145"/>
              <a:gd name="connsiteY5947" fmla="*/ 9908052 h 10285411"/>
              <a:gd name="connsiteX5948" fmla="*/ 4899379 w 12633145"/>
              <a:gd name="connsiteY5948" fmla="*/ 9915936 h 10285411"/>
              <a:gd name="connsiteX5949" fmla="*/ 4883613 w 12633145"/>
              <a:gd name="connsiteY5949" fmla="*/ 9947468 h 10285411"/>
              <a:gd name="connsiteX5950" fmla="*/ 4875728 w 12633145"/>
              <a:gd name="connsiteY5950" fmla="*/ 9979003 h 10285411"/>
              <a:gd name="connsiteX5951" fmla="*/ 4907264 w 12633145"/>
              <a:gd name="connsiteY5951" fmla="*/ 9979003 h 10285411"/>
              <a:gd name="connsiteX5952" fmla="*/ 4923030 w 12633145"/>
              <a:gd name="connsiteY5952" fmla="*/ 9947468 h 10285411"/>
              <a:gd name="connsiteX5953" fmla="*/ 4938798 w 12633145"/>
              <a:gd name="connsiteY5953" fmla="*/ 9915936 h 10285411"/>
              <a:gd name="connsiteX5954" fmla="*/ 4954566 w 12633145"/>
              <a:gd name="connsiteY5954" fmla="*/ 9848926 h 10285411"/>
              <a:gd name="connsiteX5955" fmla="*/ 4950928 w 12633145"/>
              <a:gd name="connsiteY5955" fmla="*/ 9826192 h 10285411"/>
              <a:gd name="connsiteX5956" fmla="*/ 4954564 w 12633145"/>
              <a:gd name="connsiteY5956" fmla="*/ 9837101 h 10285411"/>
              <a:gd name="connsiteX5957" fmla="*/ 4978215 w 12633145"/>
              <a:gd name="connsiteY5957" fmla="*/ 9852867 h 10285411"/>
              <a:gd name="connsiteX5958" fmla="*/ 4986099 w 12633145"/>
              <a:gd name="connsiteY5958" fmla="*/ 9868633 h 10285411"/>
              <a:gd name="connsiteX5959" fmla="*/ 5001865 w 12633145"/>
              <a:gd name="connsiteY5959" fmla="*/ 9884401 h 10285411"/>
              <a:gd name="connsiteX5960" fmla="*/ 5001865 w 12633145"/>
              <a:gd name="connsiteY5960" fmla="*/ 9868633 h 10285411"/>
              <a:gd name="connsiteX5961" fmla="*/ 5017634 w 12633145"/>
              <a:gd name="connsiteY5961" fmla="*/ 9837101 h 10285411"/>
              <a:gd name="connsiteX5962" fmla="*/ 5033399 w 12633145"/>
              <a:gd name="connsiteY5962" fmla="*/ 9805566 h 10285411"/>
              <a:gd name="connsiteX5963" fmla="*/ 5017634 w 12633145"/>
              <a:gd name="connsiteY5963" fmla="*/ 9789798 h 10285411"/>
              <a:gd name="connsiteX5964" fmla="*/ 5001865 w 12633145"/>
              <a:gd name="connsiteY5964" fmla="*/ 9774031 h 10285411"/>
              <a:gd name="connsiteX5965" fmla="*/ 5017634 w 12633145"/>
              <a:gd name="connsiteY5965" fmla="*/ 9774031 h 10285411"/>
              <a:gd name="connsiteX5966" fmla="*/ 5064935 w 12633145"/>
              <a:gd name="connsiteY5966" fmla="*/ 9774031 h 10285411"/>
              <a:gd name="connsiteX5967" fmla="*/ 5080701 w 12633145"/>
              <a:gd name="connsiteY5967" fmla="*/ 9750381 h 10285411"/>
              <a:gd name="connsiteX5968" fmla="*/ 5096469 w 12633145"/>
              <a:gd name="connsiteY5968" fmla="*/ 9742497 h 10285411"/>
              <a:gd name="connsiteX5969" fmla="*/ 5096469 w 12633145"/>
              <a:gd name="connsiteY5969" fmla="*/ 9710962 h 10285411"/>
              <a:gd name="connsiteX5970" fmla="*/ 5080701 w 12633145"/>
              <a:gd name="connsiteY5970" fmla="*/ 9710962 h 10285411"/>
              <a:gd name="connsiteX5971" fmla="*/ 5064935 w 12633145"/>
              <a:gd name="connsiteY5971" fmla="*/ 9679430 h 10285411"/>
              <a:gd name="connsiteX5972" fmla="*/ 5080701 w 12633145"/>
              <a:gd name="connsiteY5972" fmla="*/ 9663661 h 10285411"/>
              <a:gd name="connsiteX5973" fmla="*/ 5096469 w 12633145"/>
              <a:gd name="connsiteY5973" fmla="*/ 9569060 h 10285411"/>
              <a:gd name="connsiteX5974" fmla="*/ 5112235 w 12633145"/>
              <a:gd name="connsiteY5974" fmla="*/ 9490224 h 10285411"/>
              <a:gd name="connsiteX5975" fmla="*/ 5096469 w 12633145"/>
              <a:gd name="connsiteY5975" fmla="*/ 9474456 h 10285411"/>
              <a:gd name="connsiteX5976" fmla="*/ 5080701 w 12633145"/>
              <a:gd name="connsiteY5976" fmla="*/ 9474456 h 10285411"/>
              <a:gd name="connsiteX5977" fmla="*/ 5064935 w 12633145"/>
              <a:gd name="connsiteY5977" fmla="*/ 9474456 h 10285411"/>
              <a:gd name="connsiteX5978" fmla="*/ 5049168 w 12633145"/>
              <a:gd name="connsiteY5978" fmla="*/ 9490224 h 10285411"/>
              <a:gd name="connsiteX5979" fmla="*/ 5033399 w 12633145"/>
              <a:gd name="connsiteY5979" fmla="*/ 9505990 h 10285411"/>
              <a:gd name="connsiteX5980" fmla="*/ 5017634 w 12633145"/>
              <a:gd name="connsiteY5980" fmla="*/ 9537525 h 10285411"/>
              <a:gd name="connsiteX5981" fmla="*/ 5017634 w 12633145"/>
              <a:gd name="connsiteY5981" fmla="*/ 9569060 h 10285411"/>
              <a:gd name="connsiteX5982" fmla="*/ 5017634 w 12633145"/>
              <a:gd name="connsiteY5982" fmla="*/ 9632127 h 10285411"/>
              <a:gd name="connsiteX5983" fmla="*/ 4986099 w 12633145"/>
              <a:gd name="connsiteY5983" fmla="*/ 9632127 h 10285411"/>
              <a:gd name="connsiteX5984" fmla="*/ 4986099 w 12633145"/>
              <a:gd name="connsiteY5984" fmla="*/ 9647895 h 10285411"/>
              <a:gd name="connsiteX5985" fmla="*/ 4970333 w 12633145"/>
              <a:gd name="connsiteY5985" fmla="*/ 9663661 h 10285411"/>
              <a:gd name="connsiteX5986" fmla="*/ 4970333 w 12633145"/>
              <a:gd name="connsiteY5986" fmla="*/ 9600592 h 10285411"/>
              <a:gd name="connsiteX5987" fmla="*/ 4986099 w 12633145"/>
              <a:gd name="connsiteY5987" fmla="*/ 9569060 h 10285411"/>
              <a:gd name="connsiteX5988" fmla="*/ 4986099 w 12633145"/>
              <a:gd name="connsiteY5988" fmla="*/ 9553291 h 10285411"/>
              <a:gd name="connsiteX5989" fmla="*/ 5001865 w 12633145"/>
              <a:gd name="connsiteY5989" fmla="*/ 9553291 h 10285411"/>
              <a:gd name="connsiteX5990" fmla="*/ 4993983 w 12633145"/>
              <a:gd name="connsiteY5990" fmla="*/ 9537525 h 10285411"/>
              <a:gd name="connsiteX5991" fmla="*/ 4986099 w 12633145"/>
              <a:gd name="connsiteY5991" fmla="*/ 9545409 h 10285411"/>
              <a:gd name="connsiteX5992" fmla="*/ 4978215 w 12633145"/>
              <a:gd name="connsiteY5992" fmla="*/ 9561175 h 10285411"/>
              <a:gd name="connsiteX5993" fmla="*/ 4970333 w 12633145"/>
              <a:gd name="connsiteY5993" fmla="*/ 9569060 h 10285411"/>
              <a:gd name="connsiteX5994" fmla="*/ 4954564 w 12633145"/>
              <a:gd name="connsiteY5994" fmla="*/ 9584826 h 10285411"/>
              <a:gd name="connsiteX5995" fmla="*/ 4954564 w 12633145"/>
              <a:gd name="connsiteY5995" fmla="*/ 9553291 h 10285411"/>
              <a:gd name="connsiteX5996" fmla="*/ 4938798 w 12633145"/>
              <a:gd name="connsiteY5996" fmla="*/ 9505990 h 10285411"/>
              <a:gd name="connsiteX5997" fmla="*/ 4907264 w 12633145"/>
              <a:gd name="connsiteY5997" fmla="*/ 9474456 h 10285411"/>
              <a:gd name="connsiteX5998" fmla="*/ 4875728 w 12633145"/>
              <a:gd name="connsiteY5998" fmla="*/ 9458689 h 10285411"/>
              <a:gd name="connsiteX5999" fmla="*/ 4859962 w 12633145"/>
              <a:gd name="connsiteY5999" fmla="*/ 9474456 h 10285411"/>
              <a:gd name="connsiteX6000" fmla="*/ 4883613 w 12633145"/>
              <a:gd name="connsiteY6000" fmla="*/ 9474456 h 10285411"/>
              <a:gd name="connsiteX6001" fmla="*/ 4899379 w 12633145"/>
              <a:gd name="connsiteY6001" fmla="*/ 9498106 h 10285411"/>
              <a:gd name="connsiteX6002" fmla="*/ 4923030 w 12633145"/>
              <a:gd name="connsiteY6002" fmla="*/ 9521757 h 10285411"/>
              <a:gd name="connsiteX6003" fmla="*/ 4938798 w 12633145"/>
              <a:gd name="connsiteY6003" fmla="*/ 9505990 h 10285411"/>
              <a:gd name="connsiteX6004" fmla="*/ 4923030 w 12633145"/>
              <a:gd name="connsiteY6004" fmla="*/ 9537525 h 10285411"/>
              <a:gd name="connsiteX6005" fmla="*/ 4907264 w 12633145"/>
              <a:gd name="connsiteY6005" fmla="*/ 9584826 h 10285411"/>
              <a:gd name="connsiteX6006" fmla="*/ 4891497 w 12633145"/>
              <a:gd name="connsiteY6006" fmla="*/ 9616360 h 10285411"/>
              <a:gd name="connsiteX6007" fmla="*/ 4875728 w 12633145"/>
              <a:gd name="connsiteY6007" fmla="*/ 9632127 h 10285411"/>
              <a:gd name="connsiteX6008" fmla="*/ 4859962 w 12633145"/>
              <a:gd name="connsiteY6008" fmla="*/ 9647895 h 10285411"/>
              <a:gd name="connsiteX6009" fmla="*/ 4844194 w 12633145"/>
              <a:gd name="connsiteY6009" fmla="*/ 9647895 h 10285411"/>
              <a:gd name="connsiteX6010" fmla="*/ 4844194 w 12633145"/>
              <a:gd name="connsiteY6010" fmla="*/ 9679430 h 10285411"/>
              <a:gd name="connsiteX6011" fmla="*/ 4812662 w 12633145"/>
              <a:gd name="connsiteY6011" fmla="*/ 9695196 h 10285411"/>
              <a:gd name="connsiteX6012" fmla="*/ 4796894 w 12633145"/>
              <a:gd name="connsiteY6012" fmla="*/ 9695196 h 10285411"/>
              <a:gd name="connsiteX6013" fmla="*/ 4796894 w 12633145"/>
              <a:gd name="connsiteY6013" fmla="*/ 9663661 h 10285411"/>
              <a:gd name="connsiteX6014" fmla="*/ 4796894 w 12633145"/>
              <a:gd name="connsiteY6014" fmla="*/ 9647895 h 10285411"/>
              <a:gd name="connsiteX6015" fmla="*/ 4796894 w 12633145"/>
              <a:gd name="connsiteY6015" fmla="*/ 9632127 h 10285411"/>
              <a:gd name="connsiteX6016" fmla="*/ 4781127 w 12633145"/>
              <a:gd name="connsiteY6016" fmla="*/ 9608476 h 10285411"/>
              <a:gd name="connsiteX6017" fmla="*/ 4796894 w 12633145"/>
              <a:gd name="connsiteY6017" fmla="*/ 9584826 h 10285411"/>
              <a:gd name="connsiteX6018" fmla="*/ 4812662 w 12633145"/>
              <a:gd name="connsiteY6018" fmla="*/ 9569060 h 10285411"/>
              <a:gd name="connsiteX6019" fmla="*/ 4828428 w 12633145"/>
              <a:gd name="connsiteY6019" fmla="*/ 9490224 h 10285411"/>
              <a:gd name="connsiteX6020" fmla="*/ 4844194 w 12633145"/>
              <a:gd name="connsiteY6020" fmla="*/ 9490224 h 10285411"/>
              <a:gd name="connsiteX6021" fmla="*/ 4844194 w 12633145"/>
              <a:gd name="connsiteY6021" fmla="*/ 9466574 h 10285411"/>
              <a:gd name="connsiteX6022" fmla="*/ 4859962 w 12633145"/>
              <a:gd name="connsiteY6022" fmla="*/ 9458689 h 10285411"/>
              <a:gd name="connsiteX6023" fmla="*/ 4844194 w 12633145"/>
              <a:gd name="connsiteY6023" fmla="*/ 9458689 h 10285411"/>
              <a:gd name="connsiteX6024" fmla="*/ 4812662 w 12633145"/>
              <a:gd name="connsiteY6024" fmla="*/ 9490224 h 10285411"/>
              <a:gd name="connsiteX6025" fmla="*/ 4828428 w 12633145"/>
              <a:gd name="connsiteY6025" fmla="*/ 9458689 h 10285411"/>
              <a:gd name="connsiteX6026" fmla="*/ 4836312 w 12633145"/>
              <a:gd name="connsiteY6026" fmla="*/ 9419271 h 10285411"/>
              <a:gd name="connsiteX6027" fmla="*/ 4844194 w 12633145"/>
              <a:gd name="connsiteY6027" fmla="*/ 9395620 h 10285411"/>
              <a:gd name="connsiteX6028" fmla="*/ 4859962 w 12633145"/>
              <a:gd name="connsiteY6028" fmla="*/ 9316785 h 10285411"/>
              <a:gd name="connsiteX6029" fmla="*/ 4859962 w 12633145"/>
              <a:gd name="connsiteY6029" fmla="*/ 9379854 h 10285411"/>
              <a:gd name="connsiteX6030" fmla="*/ 4859962 w 12633145"/>
              <a:gd name="connsiteY6030" fmla="*/ 9395620 h 10285411"/>
              <a:gd name="connsiteX6031" fmla="*/ 4859962 w 12633145"/>
              <a:gd name="connsiteY6031" fmla="*/ 9411389 h 10285411"/>
              <a:gd name="connsiteX6032" fmla="*/ 4875728 w 12633145"/>
              <a:gd name="connsiteY6032" fmla="*/ 9411389 h 10285411"/>
              <a:gd name="connsiteX6033" fmla="*/ 4883613 w 12633145"/>
              <a:gd name="connsiteY6033" fmla="*/ 9419271 h 10285411"/>
              <a:gd name="connsiteX6034" fmla="*/ 4891497 w 12633145"/>
              <a:gd name="connsiteY6034" fmla="*/ 9427155 h 10285411"/>
              <a:gd name="connsiteX6035" fmla="*/ 4907264 w 12633145"/>
              <a:gd name="connsiteY6035" fmla="*/ 9442921 h 10285411"/>
              <a:gd name="connsiteX6036" fmla="*/ 4930914 w 12633145"/>
              <a:gd name="connsiteY6036" fmla="*/ 9450805 h 10285411"/>
              <a:gd name="connsiteX6037" fmla="*/ 4954564 w 12633145"/>
              <a:gd name="connsiteY6037" fmla="*/ 9442921 h 10285411"/>
              <a:gd name="connsiteX6038" fmla="*/ 4954564 w 12633145"/>
              <a:gd name="connsiteY6038" fmla="*/ 9427155 h 10285411"/>
              <a:gd name="connsiteX6039" fmla="*/ 4954564 w 12633145"/>
              <a:gd name="connsiteY6039" fmla="*/ 9411389 h 10285411"/>
              <a:gd name="connsiteX6040" fmla="*/ 4970333 w 12633145"/>
              <a:gd name="connsiteY6040" fmla="*/ 9427155 h 10285411"/>
              <a:gd name="connsiteX6041" fmla="*/ 4986099 w 12633145"/>
              <a:gd name="connsiteY6041" fmla="*/ 9419271 h 10285411"/>
              <a:gd name="connsiteX6042" fmla="*/ 5017634 w 12633145"/>
              <a:gd name="connsiteY6042" fmla="*/ 9395620 h 10285411"/>
              <a:gd name="connsiteX6043" fmla="*/ 5041284 w 12633145"/>
              <a:gd name="connsiteY6043" fmla="*/ 9371970 h 10285411"/>
              <a:gd name="connsiteX6044" fmla="*/ 5049168 w 12633145"/>
              <a:gd name="connsiteY6044" fmla="*/ 9364086 h 10285411"/>
              <a:gd name="connsiteX6045" fmla="*/ 5033399 w 12633145"/>
              <a:gd name="connsiteY6045" fmla="*/ 9340437 h 10285411"/>
              <a:gd name="connsiteX6046" fmla="*/ 5009750 w 12633145"/>
              <a:gd name="connsiteY6046" fmla="*/ 9332553 h 10285411"/>
              <a:gd name="connsiteX6047" fmla="*/ 4970333 w 12633145"/>
              <a:gd name="connsiteY6047" fmla="*/ 9348319 h 10285411"/>
              <a:gd name="connsiteX6048" fmla="*/ 4986099 w 12633145"/>
              <a:gd name="connsiteY6048" fmla="*/ 9316785 h 10285411"/>
              <a:gd name="connsiteX6049" fmla="*/ 5001865 w 12633145"/>
              <a:gd name="connsiteY6049" fmla="*/ 9285252 h 10285411"/>
              <a:gd name="connsiteX6050" fmla="*/ 5009750 w 12633145"/>
              <a:gd name="connsiteY6050" fmla="*/ 9277368 h 10285411"/>
              <a:gd name="connsiteX6051" fmla="*/ 5033399 w 12633145"/>
              <a:gd name="connsiteY6051" fmla="*/ 9269484 h 10285411"/>
              <a:gd name="connsiteX6052" fmla="*/ 5049168 w 12633145"/>
              <a:gd name="connsiteY6052" fmla="*/ 9237949 h 10285411"/>
              <a:gd name="connsiteX6053" fmla="*/ 5049168 w 12633145"/>
              <a:gd name="connsiteY6053" fmla="*/ 9214299 h 10285411"/>
              <a:gd name="connsiteX6054" fmla="*/ 5049168 w 12633145"/>
              <a:gd name="connsiteY6054" fmla="*/ 9190648 h 10285411"/>
              <a:gd name="connsiteX6055" fmla="*/ 5064935 w 12633145"/>
              <a:gd name="connsiteY6055" fmla="*/ 9174882 h 10285411"/>
              <a:gd name="connsiteX6056" fmla="*/ 5064935 w 12633145"/>
              <a:gd name="connsiteY6056" fmla="*/ 9111813 h 10285411"/>
              <a:gd name="connsiteX6057" fmla="*/ 5049168 w 12633145"/>
              <a:gd name="connsiteY6057" fmla="*/ 9064512 h 10285411"/>
              <a:gd name="connsiteX6058" fmla="*/ 5033399 w 12633145"/>
              <a:gd name="connsiteY6058" fmla="*/ 9048746 h 10285411"/>
              <a:gd name="connsiteX6059" fmla="*/ 5049168 w 12633145"/>
              <a:gd name="connsiteY6059" fmla="*/ 9048746 h 10285411"/>
              <a:gd name="connsiteX6060" fmla="*/ 5057050 w 12633145"/>
              <a:gd name="connsiteY6060" fmla="*/ 9056628 h 10285411"/>
              <a:gd name="connsiteX6061" fmla="*/ 5080701 w 12633145"/>
              <a:gd name="connsiteY6061" fmla="*/ 9064512 h 10285411"/>
              <a:gd name="connsiteX6062" fmla="*/ 5080701 w 12633145"/>
              <a:gd name="connsiteY6062" fmla="*/ 9096047 h 10285411"/>
              <a:gd name="connsiteX6063" fmla="*/ 5096469 w 12633145"/>
              <a:gd name="connsiteY6063" fmla="*/ 9111813 h 10285411"/>
              <a:gd name="connsiteX6064" fmla="*/ 5128004 w 12633145"/>
              <a:gd name="connsiteY6064" fmla="*/ 9096047 h 10285411"/>
              <a:gd name="connsiteX6065" fmla="*/ 5143770 w 12633145"/>
              <a:gd name="connsiteY6065" fmla="*/ 9088163 h 10285411"/>
              <a:gd name="connsiteX6066" fmla="*/ 5143770 w 12633145"/>
              <a:gd name="connsiteY6066" fmla="*/ 9064512 h 10285411"/>
              <a:gd name="connsiteX6067" fmla="*/ 5112235 w 12633145"/>
              <a:gd name="connsiteY6067" fmla="*/ 9064512 h 10285411"/>
              <a:gd name="connsiteX6068" fmla="*/ 5096469 w 12633145"/>
              <a:gd name="connsiteY6068" fmla="*/ 9064512 h 10285411"/>
              <a:gd name="connsiteX6069" fmla="*/ 5080701 w 12633145"/>
              <a:gd name="connsiteY6069" fmla="*/ 9048746 h 10285411"/>
              <a:gd name="connsiteX6070" fmla="*/ 5143770 w 12633145"/>
              <a:gd name="connsiteY6070" fmla="*/ 9017211 h 10285411"/>
              <a:gd name="connsiteX6071" fmla="*/ 5159536 w 12633145"/>
              <a:gd name="connsiteY6071" fmla="*/ 9009327 h 10285411"/>
              <a:gd name="connsiteX6072" fmla="*/ 5159536 w 12633145"/>
              <a:gd name="connsiteY6072" fmla="*/ 8993561 h 10285411"/>
              <a:gd name="connsiteX6073" fmla="*/ 5167420 w 12633145"/>
              <a:gd name="connsiteY6073" fmla="*/ 8985677 h 10285411"/>
              <a:gd name="connsiteX6074" fmla="*/ 5175305 w 12633145"/>
              <a:gd name="connsiteY6074" fmla="*/ 8969908 h 10285411"/>
              <a:gd name="connsiteX6075" fmla="*/ 5183189 w 12633145"/>
              <a:gd name="connsiteY6075" fmla="*/ 8985677 h 10285411"/>
              <a:gd name="connsiteX6076" fmla="*/ 5191071 w 12633145"/>
              <a:gd name="connsiteY6076" fmla="*/ 9017211 h 10285411"/>
              <a:gd name="connsiteX6077" fmla="*/ 5206839 w 12633145"/>
              <a:gd name="connsiteY6077" fmla="*/ 9001443 h 10285411"/>
              <a:gd name="connsiteX6078" fmla="*/ 5222605 w 12633145"/>
              <a:gd name="connsiteY6078" fmla="*/ 8985677 h 10285411"/>
              <a:gd name="connsiteX6079" fmla="*/ 5269906 w 12633145"/>
              <a:gd name="connsiteY6079" fmla="*/ 8969908 h 10285411"/>
              <a:gd name="connsiteX6080" fmla="*/ 5277791 w 12633145"/>
              <a:gd name="connsiteY6080" fmla="*/ 8977792 h 10285411"/>
              <a:gd name="connsiteX6081" fmla="*/ 5254140 w 12633145"/>
              <a:gd name="connsiteY6081" fmla="*/ 8985677 h 10285411"/>
              <a:gd name="connsiteX6082" fmla="*/ 5254140 w 12633145"/>
              <a:gd name="connsiteY6082" fmla="*/ 9001443 h 10285411"/>
              <a:gd name="connsiteX6083" fmla="*/ 5238372 w 12633145"/>
              <a:gd name="connsiteY6083" fmla="*/ 9017211 h 10285411"/>
              <a:gd name="connsiteX6084" fmla="*/ 5222605 w 12633145"/>
              <a:gd name="connsiteY6084" fmla="*/ 9032978 h 10285411"/>
              <a:gd name="connsiteX6085" fmla="*/ 5214721 w 12633145"/>
              <a:gd name="connsiteY6085" fmla="*/ 9056628 h 10285411"/>
              <a:gd name="connsiteX6086" fmla="*/ 5206839 w 12633145"/>
              <a:gd name="connsiteY6086" fmla="*/ 9080278 h 10285411"/>
              <a:gd name="connsiteX6087" fmla="*/ 5198955 w 12633145"/>
              <a:gd name="connsiteY6087" fmla="*/ 9127581 h 10285411"/>
              <a:gd name="connsiteX6088" fmla="*/ 5191071 w 12633145"/>
              <a:gd name="connsiteY6088" fmla="*/ 9143348 h 10285411"/>
              <a:gd name="connsiteX6089" fmla="*/ 5191071 w 12633145"/>
              <a:gd name="connsiteY6089" fmla="*/ 9159114 h 10285411"/>
              <a:gd name="connsiteX6090" fmla="*/ 5191071 w 12633145"/>
              <a:gd name="connsiteY6090" fmla="*/ 9174882 h 10285411"/>
              <a:gd name="connsiteX6091" fmla="*/ 5175305 w 12633145"/>
              <a:gd name="connsiteY6091" fmla="*/ 9206417 h 10285411"/>
              <a:gd name="connsiteX6092" fmla="*/ 5159536 w 12633145"/>
              <a:gd name="connsiteY6092" fmla="*/ 9237949 h 10285411"/>
              <a:gd name="connsiteX6093" fmla="*/ 5167795 w 12633145"/>
              <a:gd name="connsiteY6093" fmla="*/ 9270986 h 10285411"/>
              <a:gd name="connsiteX6094" fmla="*/ 5159536 w 12633145"/>
              <a:gd name="connsiteY6094" fmla="*/ 9269484 h 10285411"/>
              <a:gd name="connsiteX6095" fmla="*/ 5143770 w 12633145"/>
              <a:gd name="connsiteY6095" fmla="*/ 9285252 h 10285411"/>
              <a:gd name="connsiteX6096" fmla="*/ 5128004 w 12633145"/>
              <a:gd name="connsiteY6096" fmla="*/ 9301019 h 10285411"/>
              <a:gd name="connsiteX6097" fmla="*/ 5112235 w 12633145"/>
              <a:gd name="connsiteY6097" fmla="*/ 9316785 h 10285411"/>
              <a:gd name="connsiteX6098" fmla="*/ 5128004 w 12633145"/>
              <a:gd name="connsiteY6098" fmla="*/ 9316785 h 10285411"/>
              <a:gd name="connsiteX6099" fmla="*/ 5143770 w 12633145"/>
              <a:gd name="connsiteY6099" fmla="*/ 9301019 h 10285411"/>
              <a:gd name="connsiteX6100" fmla="*/ 5162494 w 12633145"/>
              <a:gd name="connsiteY6100" fmla="*/ 9287223 h 10285411"/>
              <a:gd name="connsiteX6101" fmla="*/ 5169821 w 12633145"/>
              <a:gd name="connsiteY6101" fmla="*/ 9279082 h 10285411"/>
              <a:gd name="connsiteX6102" fmla="*/ 5173552 w 12633145"/>
              <a:gd name="connsiteY6102" fmla="*/ 9294012 h 10285411"/>
              <a:gd name="connsiteX6103" fmla="*/ 5191071 w 12633145"/>
              <a:gd name="connsiteY6103" fmla="*/ 9285252 h 10285411"/>
              <a:gd name="connsiteX6104" fmla="*/ 5198955 w 12633145"/>
              <a:gd name="connsiteY6104" fmla="*/ 9277368 h 10285411"/>
              <a:gd name="connsiteX6105" fmla="*/ 5222605 w 12633145"/>
              <a:gd name="connsiteY6105" fmla="*/ 9253718 h 10285411"/>
              <a:gd name="connsiteX6106" fmla="*/ 5238372 w 12633145"/>
              <a:gd name="connsiteY6106" fmla="*/ 9222183 h 10285411"/>
              <a:gd name="connsiteX6107" fmla="*/ 5238372 w 12633145"/>
              <a:gd name="connsiteY6107" fmla="*/ 9198533 h 10285411"/>
              <a:gd name="connsiteX6108" fmla="*/ 5238372 w 12633145"/>
              <a:gd name="connsiteY6108" fmla="*/ 9174882 h 10285411"/>
              <a:gd name="connsiteX6109" fmla="*/ 5238372 w 12633145"/>
              <a:gd name="connsiteY6109" fmla="*/ 9151232 h 10285411"/>
              <a:gd name="connsiteX6110" fmla="*/ 5238372 w 12633145"/>
              <a:gd name="connsiteY6110" fmla="*/ 9111813 h 10285411"/>
              <a:gd name="connsiteX6111" fmla="*/ 5254140 w 12633145"/>
              <a:gd name="connsiteY6111" fmla="*/ 9064512 h 10285411"/>
              <a:gd name="connsiteX6112" fmla="*/ 5262024 w 12633145"/>
              <a:gd name="connsiteY6112" fmla="*/ 9080278 h 10285411"/>
              <a:gd name="connsiteX6113" fmla="*/ 5254140 w 12633145"/>
              <a:gd name="connsiteY6113" fmla="*/ 9111813 h 10285411"/>
              <a:gd name="connsiteX6114" fmla="*/ 5269906 w 12633145"/>
              <a:gd name="connsiteY6114" fmla="*/ 9127581 h 10285411"/>
              <a:gd name="connsiteX6115" fmla="*/ 5285675 w 12633145"/>
              <a:gd name="connsiteY6115" fmla="*/ 9096047 h 10285411"/>
              <a:gd name="connsiteX6116" fmla="*/ 5293557 w 12633145"/>
              <a:gd name="connsiteY6116" fmla="*/ 9088163 h 10285411"/>
              <a:gd name="connsiteX6117" fmla="*/ 5301441 w 12633145"/>
              <a:gd name="connsiteY6117" fmla="*/ 9080278 h 10285411"/>
              <a:gd name="connsiteX6118" fmla="*/ 5317209 w 12633145"/>
              <a:gd name="connsiteY6118" fmla="*/ 9040862 h 10285411"/>
              <a:gd name="connsiteX6119" fmla="*/ 5309325 w 12633145"/>
              <a:gd name="connsiteY6119" fmla="*/ 9009327 h 10285411"/>
              <a:gd name="connsiteX6120" fmla="*/ 5301441 w 12633145"/>
              <a:gd name="connsiteY6120" fmla="*/ 8985677 h 10285411"/>
              <a:gd name="connsiteX6121" fmla="*/ 5269906 w 12633145"/>
              <a:gd name="connsiteY6121" fmla="*/ 8954142 h 10285411"/>
              <a:gd name="connsiteX6122" fmla="*/ 5269906 w 12633145"/>
              <a:gd name="connsiteY6122" fmla="*/ 8922607 h 10285411"/>
              <a:gd name="connsiteX6123" fmla="*/ 5283922 w 12633145"/>
              <a:gd name="connsiteY6123" fmla="*/ 8922607 h 10285411"/>
              <a:gd name="connsiteX6124" fmla="*/ 5283704 w 12633145"/>
              <a:gd name="connsiteY6124" fmla="*/ 8920637 h 10285411"/>
              <a:gd name="connsiteX6125" fmla="*/ 5277791 w 12633145"/>
              <a:gd name="connsiteY6125" fmla="*/ 8898957 h 10285411"/>
              <a:gd name="connsiteX6126" fmla="*/ 5285675 w 12633145"/>
              <a:gd name="connsiteY6126" fmla="*/ 8875307 h 10285411"/>
              <a:gd name="connsiteX6127" fmla="*/ 5269906 w 12633145"/>
              <a:gd name="connsiteY6127" fmla="*/ 8828006 h 10285411"/>
              <a:gd name="connsiteX6128" fmla="*/ 5254140 w 12633145"/>
              <a:gd name="connsiteY6128" fmla="*/ 8828006 h 10285411"/>
              <a:gd name="connsiteX6129" fmla="*/ 5238372 w 12633145"/>
              <a:gd name="connsiteY6129" fmla="*/ 8828006 h 10285411"/>
              <a:gd name="connsiteX6130" fmla="*/ 5238372 w 12633145"/>
              <a:gd name="connsiteY6130" fmla="*/ 8812237 h 10285411"/>
              <a:gd name="connsiteX6131" fmla="*/ 5254140 w 12633145"/>
              <a:gd name="connsiteY6131" fmla="*/ 8812237 h 10285411"/>
              <a:gd name="connsiteX6132" fmla="*/ 5269906 w 12633145"/>
              <a:gd name="connsiteY6132" fmla="*/ 8796471 h 10285411"/>
              <a:gd name="connsiteX6133" fmla="*/ 5269906 w 12633145"/>
              <a:gd name="connsiteY6133" fmla="*/ 8764937 h 10285411"/>
              <a:gd name="connsiteX6134" fmla="*/ 5254140 w 12633145"/>
              <a:gd name="connsiteY6134" fmla="*/ 8764937 h 10285411"/>
              <a:gd name="connsiteX6135" fmla="*/ 5254140 w 12633145"/>
              <a:gd name="connsiteY6135" fmla="*/ 8780705 h 10285411"/>
              <a:gd name="connsiteX6136" fmla="*/ 5238372 w 12633145"/>
              <a:gd name="connsiteY6136" fmla="*/ 8780705 h 10285411"/>
              <a:gd name="connsiteX6137" fmla="*/ 5238372 w 12633145"/>
              <a:gd name="connsiteY6137" fmla="*/ 8757052 h 10285411"/>
              <a:gd name="connsiteX6138" fmla="*/ 5230490 w 12633145"/>
              <a:gd name="connsiteY6138" fmla="*/ 8749170 h 10285411"/>
              <a:gd name="connsiteX6139" fmla="*/ 5222605 w 12633145"/>
              <a:gd name="connsiteY6139" fmla="*/ 8764937 h 10285411"/>
              <a:gd name="connsiteX6140" fmla="*/ 5198955 w 12633145"/>
              <a:gd name="connsiteY6140" fmla="*/ 8796471 h 10285411"/>
              <a:gd name="connsiteX6141" fmla="*/ 5183189 w 12633145"/>
              <a:gd name="connsiteY6141" fmla="*/ 8828006 h 10285411"/>
              <a:gd name="connsiteX6142" fmla="*/ 5175305 w 12633145"/>
              <a:gd name="connsiteY6142" fmla="*/ 8851656 h 10285411"/>
              <a:gd name="connsiteX6143" fmla="*/ 5143770 w 12633145"/>
              <a:gd name="connsiteY6143" fmla="*/ 8859540 h 10285411"/>
              <a:gd name="connsiteX6144" fmla="*/ 5128004 w 12633145"/>
              <a:gd name="connsiteY6144" fmla="*/ 8891073 h 10285411"/>
              <a:gd name="connsiteX6145" fmla="*/ 5112235 w 12633145"/>
              <a:gd name="connsiteY6145" fmla="*/ 8914725 h 10285411"/>
              <a:gd name="connsiteX6146" fmla="*/ 5096469 w 12633145"/>
              <a:gd name="connsiteY6146" fmla="*/ 8922607 h 10285411"/>
              <a:gd name="connsiteX6147" fmla="*/ 5096469 w 12633145"/>
              <a:gd name="connsiteY6147" fmla="*/ 8906841 h 10285411"/>
              <a:gd name="connsiteX6148" fmla="*/ 5120120 w 12633145"/>
              <a:gd name="connsiteY6148" fmla="*/ 8820122 h 10285411"/>
              <a:gd name="connsiteX6149" fmla="*/ 5143770 w 12633145"/>
              <a:gd name="connsiteY6149" fmla="*/ 8749170 h 10285411"/>
              <a:gd name="connsiteX6150" fmla="*/ 5128004 w 12633145"/>
              <a:gd name="connsiteY6150" fmla="*/ 8733402 h 10285411"/>
              <a:gd name="connsiteX6151" fmla="*/ 5112235 w 12633145"/>
              <a:gd name="connsiteY6151" fmla="*/ 8764937 h 10285411"/>
              <a:gd name="connsiteX6152" fmla="*/ 5104353 w 12633145"/>
              <a:gd name="connsiteY6152" fmla="*/ 8780705 h 10285411"/>
              <a:gd name="connsiteX6153" fmla="*/ 5096469 w 12633145"/>
              <a:gd name="connsiteY6153" fmla="*/ 8796471 h 10285411"/>
              <a:gd name="connsiteX6154" fmla="*/ 5096469 w 12633145"/>
              <a:gd name="connsiteY6154" fmla="*/ 8749170 h 10285411"/>
              <a:gd name="connsiteX6155" fmla="*/ 5096469 w 12633145"/>
              <a:gd name="connsiteY6155" fmla="*/ 8733402 h 10285411"/>
              <a:gd name="connsiteX6156" fmla="*/ 5112235 w 12633145"/>
              <a:gd name="connsiteY6156" fmla="*/ 8654566 h 10285411"/>
              <a:gd name="connsiteX6157" fmla="*/ 5080701 w 12633145"/>
              <a:gd name="connsiteY6157" fmla="*/ 8654566 h 10285411"/>
              <a:gd name="connsiteX6158" fmla="*/ 5080701 w 12633145"/>
              <a:gd name="connsiteY6158" fmla="*/ 8638800 h 10285411"/>
              <a:gd name="connsiteX6159" fmla="*/ 5104353 w 12633145"/>
              <a:gd name="connsiteY6159" fmla="*/ 8623034 h 10285411"/>
              <a:gd name="connsiteX6160" fmla="*/ 5128004 w 12633145"/>
              <a:gd name="connsiteY6160" fmla="*/ 8638800 h 10285411"/>
              <a:gd name="connsiteX6161" fmla="*/ 5143770 w 12633145"/>
              <a:gd name="connsiteY6161" fmla="*/ 8638800 h 10285411"/>
              <a:gd name="connsiteX6162" fmla="*/ 5159536 w 12633145"/>
              <a:gd name="connsiteY6162" fmla="*/ 8638800 h 10285411"/>
              <a:gd name="connsiteX6163" fmla="*/ 5159536 w 12633145"/>
              <a:gd name="connsiteY6163" fmla="*/ 8670335 h 10285411"/>
              <a:gd name="connsiteX6164" fmla="*/ 5175305 w 12633145"/>
              <a:gd name="connsiteY6164" fmla="*/ 8733402 h 10285411"/>
              <a:gd name="connsiteX6165" fmla="*/ 5159536 w 12633145"/>
              <a:gd name="connsiteY6165" fmla="*/ 8796471 h 10285411"/>
              <a:gd name="connsiteX6166" fmla="*/ 5159536 w 12633145"/>
              <a:gd name="connsiteY6166" fmla="*/ 8812237 h 10285411"/>
              <a:gd name="connsiteX6167" fmla="*/ 5191071 w 12633145"/>
              <a:gd name="connsiteY6167" fmla="*/ 8796471 h 10285411"/>
              <a:gd name="connsiteX6168" fmla="*/ 5191071 w 12633145"/>
              <a:gd name="connsiteY6168" fmla="*/ 8764937 h 10285411"/>
              <a:gd name="connsiteX6169" fmla="*/ 5238372 w 12633145"/>
              <a:gd name="connsiteY6169" fmla="*/ 8733402 h 10285411"/>
              <a:gd name="connsiteX6170" fmla="*/ 5254140 w 12633145"/>
              <a:gd name="connsiteY6170" fmla="*/ 8733402 h 10285411"/>
              <a:gd name="connsiteX6171" fmla="*/ 5262024 w 12633145"/>
              <a:gd name="connsiteY6171" fmla="*/ 8725520 h 10285411"/>
              <a:gd name="connsiteX6172" fmla="*/ 5285675 w 12633145"/>
              <a:gd name="connsiteY6172" fmla="*/ 8701869 h 10285411"/>
              <a:gd name="connsiteX6173" fmla="*/ 5301441 w 12633145"/>
              <a:gd name="connsiteY6173" fmla="*/ 8670335 h 10285411"/>
              <a:gd name="connsiteX6174" fmla="*/ 5317209 w 12633145"/>
              <a:gd name="connsiteY6174" fmla="*/ 8686101 h 10285411"/>
              <a:gd name="connsiteX6175" fmla="*/ 5332976 w 12633145"/>
              <a:gd name="connsiteY6175" fmla="*/ 8686101 h 10285411"/>
              <a:gd name="connsiteX6176" fmla="*/ 5325091 w 12633145"/>
              <a:gd name="connsiteY6176" fmla="*/ 8662451 h 10285411"/>
              <a:gd name="connsiteX6177" fmla="*/ 5325091 w 12633145"/>
              <a:gd name="connsiteY6177" fmla="*/ 8646684 h 10285411"/>
              <a:gd name="connsiteX6178" fmla="*/ 5348742 w 12633145"/>
              <a:gd name="connsiteY6178" fmla="*/ 8638800 h 10285411"/>
              <a:gd name="connsiteX6179" fmla="*/ 5356626 w 12633145"/>
              <a:gd name="connsiteY6179" fmla="*/ 8630916 h 10285411"/>
              <a:gd name="connsiteX6180" fmla="*/ 5380276 w 12633145"/>
              <a:gd name="connsiteY6180" fmla="*/ 8607266 h 10285411"/>
              <a:gd name="connsiteX6181" fmla="*/ 5396045 w 12633145"/>
              <a:gd name="connsiteY6181" fmla="*/ 8559965 h 10285411"/>
              <a:gd name="connsiteX6182" fmla="*/ 5380276 w 12633145"/>
              <a:gd name="connsiteY6182" fmla="*/ 8528430 h 10285411"/>
              <a:gd name="connsiteX6183" fmla="*/ 5364510 w 12633145"/>
              <a:gd name="connsiteY6183" fmla="*/ 8528430 h 10285411"/>
              <a:gd name="connsiteX6184" fmla="*/ 5317209 w 12633145"/>
              <a:gd name="connsiteY6184" fmla="*/ 8559965 h 10285411"/>
              <a:gd name="connsiteX6185" fmla="*/ 5293557 w 12633145"/>
              <a:gd name="connsiteY6185" fmla="*/ 8591499 h 10285411"/>
              <a:gd name="connsiteX6186" fmla="*/ 5293557 w 12633145"/>
              <a:gd name="connsiteY6186" fmla="*/ 8575731 h 10285411"/>
              <a:gd name="connsiteX6187" fmla="*/ 5285675 w 12633145"/>
              <a:gd name="connsiteY6187" fmla="*/ 8544198 h 10285411"/>
              <a:gd name="connsiteX6188" fmla="*/ 5285675 w 12633145"/>
              <a:gd name="connsiteY6188" fmla="*/ 8528430 h 10285411"/>
              <a:gd name="connsiteX6189" fmla="*/ 5301441 w 12633145"/>
              <a:gd name="connsiteY6189" fmla="*/ 8544198 h 10285411"/>
              <a:gd name="connsiteX6190" fmla="*/ 5301441 w 12633145"/>
              <a:gd name="connsiteY6190" fmla="*/ 8528430 h 10285411"/>
              <a:gd name="connsiteX6191" fmla="*/ 5301441 w 12633145"/>
              <a:gd name="connsiteY6191" fmla="*/ 8496896 h 10285411"/>
              <a:gd name="connsiteX6192" fmla="*/ 5309325 w 12633145"/>
              <a:gd name="connsiteY6192" fmla="*/ 8481129 h 10285411"/>
              <a:gd name="connsiteX6193" fmla="*/ 5317209 w 12633145"/>
              <a:gd name="connsiteY6193" fmla="*/ 8449595 h 10285411"/>
              <a:gd name="connsiteX6194" fmla="*/ 5332976 w 12633145"/>
              <a:gd name="connsiteY6194" fmla="*/ 8386526 h 10285411"/>
              <a:gd name="connsiteX6195" fmla="*/ 5317209 w 12633145"/>
              <a:gd name="connsiteY6195" fmla="*/ 8370759 h 10285411"/>
              <a:gd name="connsiteX6196" fmla="*/ 5332976 w 12633145"/>
              <a:gd name="connsiteY6196" fmla="*/ 8339226 h 10285411"/>
              <a:gd name="connsiteX6197" fmla="*/ 5364510 w 12633145"/>
              <a:gd name="connsiteY6197" fmla="*/ 8323459 h 10285411"/>
              <a:gd name="connsiteX6198" fmla="*/ 5364510 w 12633145"/>
              <a:gd name="connsiteY6198" fmla="*/ 8213089 h 10285411"/>
              <a:gd name="connsiteX6199" fmla="*/ 5364510 w 12633145"/>
              <a:gd name="connsiteY6199" fmla="*/ 8126369 h 10285411"/>
              <a:gd name="connsiteX6200" fmla="*/ 5364510 w 12633145"/>
              <a:gd name="connsiteY6200" fmla="*/ 8092864 h 10285411"/>
              <a:gd name="connsiteX6201" fmla="*/ 5364510 w 12633145"/>
              <a:gd name="connsiteY6201" fmla="*/ 8086952 h 10285411"/>
              <a:gd name="connsiteX6202" fmla="*/ 5364510 w 12633145"/>
              <a:gd name="connsiteY6202" fmla="*/ 8071185 h 10285411"/>
              <a:gd name="connsiteX6203" fmla="*/ 5364510 w 12633145"/>
              <a:gd name="connsiteY6203" fmla="*/ 8039652 h 10285411"/>
              <a:gd name="connsiteX6204" fmla="*/ 5348742 w 12633145"/>
              <a:gd name="connsiteY6204" fmla="*/ 8008117 h 10285411"/>
              <a:gd name="connsiteX6205" fmla="*/ 5364510 w 12633145"/>
              <a:gd name="connsiteY6205" fmla="*/ 8008117 h 10285411"/>
              <a:gd name="connsiteX6206" fmla="*/ 5380276 w 12633145"/>
              <a:gd name="connsiteY6206" fmla="*/ 8008117 h 10285411"/>
              <a:gd name="connsiteX6207" fmla="*/ 5380276 w 12633145"/>
              <a:gd name="connsiteY6207" fmla="*/ 7992349 h 10285411"/>
              <a:gd name="connsiteX6208" fmla="*/ 5380276 w 12633145"/>
              <a:gd name="connsiteY6208" fmla="*/ 7976583 h 10285411"/>
              <a:gd name="connsiteX6209" fmla="*/ 5411811 w 12633145"/>
              <a:gd name="connsiteY6209" fmla="*/ 7913513 h 10285411"/>
              <a:gd name="connsiteX6210" fmla="*/ 5427577 w 12633145"/>
              <a:gd name="connsiteY6210" fmla="*/ 7897746 h 10285411"/>
              <a:gd name="connsiteX6211" fmla="*/ 5459112 w 12633145"/>
              <a:gd name="connsiteY6211" fmla="*/ 7803144 h 10285411"/>
              <a:gd name="connsiteX6212" fmla="*/ 5451228 w 12633145"/>
              <a:gd name="connsiteY6212" fmla="*/ 7795262 h 10285411"/>
              <a:gd name="connsiteX6213" fmla="*/ 5443346 w 12633145"/>
              <a:gd name="connsiteY6213" fmla="*/ 7787377 h 10285411"/>
              <a:gd name="connsiteX6214" fmla="*/ 5459112 w 12633145"/>
              <a:gd name="connsiteY6214" fmla="*/ 7771611 h 10285411"/>
              <a:gd name="connsiteX6215" fmla="*/ 5459112 w 12633145"/>
              <a:gd name="connsiteY6215" fmla="*/ 7755843 h 10285411"/>
              <a:gd name="connsiteX6216" fmla="*/ 5474880 w 12633145"/>
              <a:gd name="connsiteY6216" fmla="*/ 7740076 h 10285411"/>
              <a:gd name="connsiteX6217" fmla="*/ 5466996 w 12633145"/>
              <a:gd name="connsiteY6217" fmla="*/ 7732192 h 10285411"/>
              <a:gd name="connsiteX6218" fmla="*/ 5459112 w 12633145"/>
              <a:gd name="connsiteY6218" fmla="*/ 7747959 h 10285411"/>
              <a:gd name="connsiteX6219" fmla="*/ 5443346 w 12633145"/>
              <a:gd name="connsiteY6219" fmla="*/ 7755843 h 10285411"/>
              <a:gd name="connsiteX6220" fmla="*/ 5443346 w 12633145"/>
              <a:gd name="connsiteY6220" fmla="*/ 7771611 h 10285411"/>
              <a:gd name="connsiteX6221" fmla="*/ 5427577 w 12633145"/>
              <a:gd name="connsiteY6221" fmla="*/ 7787377 h 10285411"/>
              <a:gd name="connsiteX6222" fmla="*/ 5411811 w 12633145"/>
              <a:gd name="connsiteY6222" fmla="*/ 7818912 h 10285411"/>
              <a:gd name="connsiteX6223" fmla="*/ 5411811 w 12633145"/>
              <a:gd name="connsiteY6223" fmla="*/ 7826795 h 10285411"/>
              <a:gd name="connsiteX6224" fmla="*/ 5396045 w 12633145"/>
              <a:gd name="connsiteY6224" fmla="*/ 7834678 h 10285411"/>
              <a:gd name="connsiteX6225" fmla="*/ 5380276 w 12633145"/>
              <a:gd name="connsiteY6225" fmla="*/ 7850446 h 10285411"/>
              <a:gd name="connsiteX6226" fmla="*/ 5364510 w 12633145"/>
              <a:gd name="connsiteY6226" fmla="*/ 7897746 h 10285411"/>
              <a:gd name="connsiteX6227" fmla="*/ 5364510 w 12633145"/>
              <a:gd name="connsiteY6227" fmla="*/ 7913513 h 10285411"/>
              <a:gd name="connsiteX6228" fmla="*/ 5348742 w 12633145"/>
              <a:gd name="connsiteY6228" fmla="*/ 7913513 h 10285411"/>
              <a:gd name="connsiteX6229" fmla="*/ 5325091 w 12633145"/>
              <a:gd name="connsiteY6229" fmla="*/ 7929282 h 10285411"/>
              <a:gd name="connsiteX6230" fmla="*/ 5301441 w 12633145"/>
              <a:gd name="connsiteY6230" fmla="*/ 7960814 h 10285411"/>
              <a:gd name="connsiteX6231" fmla="*/ 5285675 w 12633145"/>
              <a:gd name="connsiteY6231" fmla="*/ 8008117 h 10285411"/>
              <a:gd name="connsiteX6232" fmla="*/ 5277791 w 12633145"/>
              <a:gd name="connsiteY6232" fmla="*/ 8031768 h 10285411"/>
              <a:gd name="connsiteX6233" fmla="*/ 5269906 w 12633145"/>
              <a:gd name="connsiteY6233" fmla="*/ 8055418 h 10285411"/>
              <a:gd name="connsiteX6234" fmla="*/ 5254140 w 12633145"/>
              <a:gd name="connsiteY6234" fmla="*/ 8039652 h 10285411"/>
              <a:gd name="connsiteX6235" fmla="*/ 5254140 w 12633145"/>
              <a:gd name="connsiteY6235" fmla="*/ 8031768 h 10285411"/>
              <a:gd name="connsiteX6236" fmla="*/ 5254140 w 12633145"/>
              <a:gd name="connsiteY6236" fmla="*/ 8008117 h 10285411"/>
              <a:gd name="connsiteX6237" fmla="*/ 5301441 w 12633145"/>
              <a:gd name="connsiteY6237" fmla="*/ 7913513 h 10285411"/>
              <a:gd name="connsiteX6238" fmla="*/ 5317209 w 12633145"/>
              <a:gd name="connsiteY6238" fmla="*/ 7889863 h 10285411"/>
              <a:gd name="connsiteX6239" fmla="*/ 5332976 w 12633145"/>
              <a:gd name="connsiteY6239" fmla="*/ 7866212 h 10285411"/>
              <a:gd name="connsiteX6240" fmla="*/ 5348742 w 12633145"/>
              <a:gd name="connsiteY6240" fmla="*/ 7866212 h 10285411"/>
              <a:gd name="connsiteX6241" fmla="*/ 5380276 w 12633145"/>
              <a:gd name="connsiteY6241" fmla="*/ 7834678 h 10285411"/>
              <a:gd name="connsiteX6242" fmla="*/ 5367663 w 12633145"/>
              <a:gd name="connsiteY6242" fmla="*/ 7822065 h 10285411"/>
              <a:gd name="connsiteX6243" fmla="*/ 5380276 w 12633145"/>
              <a:gd name="connsiteY6243" fmla="*/ 7803144 h 10285411"/>
              <a:gd name="connsiteX6244" fmla="*/ 5380276 w 12633145"/>
              <a:gd name="connsiteY6244" fmla="*/ 7771611 h 10285411"/>
              <a:gd name="connsiteX6245" fmla="*/ 5380276 w 12633145"/>
              <a:gd name="connsiteY6245" fmla="*/ 7724307 h 10285411"/>
              <a:gd name="connsiteX6246" fmla="*/ 5380276 w 12633145"/>
              <a:gd name="connsiteY6246" fmla="*/ 7692776 h 10285411"/>
              <a:gd name="connsiteX6247" fmla="*/ 5364510 w 12633145"/>
              <a:gd name="connsiteY6247" fmla="*/ 7661240 h 10285411"/>
              <a:gd name="connsiteX6248" fmla="*/ 5269906 w 12633145"/>
              <a:gd name="connsiteY6248" fmla="*/ 7677006 h 10285411"/>
              <a:gd name="connsiteX6249" fmla="*/ 5285675 w 12633145"/>
              <a:gd name="connsiteY6249" fmla="*/ 7708542 h 10285411"/>
              <a:gd name="connsiteX6250" fmla="*/ 5285675 w 12633145"/>
              <a:gd name="connsiteY6250" fmla="*/ 7724307 h 10285411"/>
              <a:gd name="connsiteX6251" fmla="*/ 5269906 w 12633145"/>
              <a:gd name="connsiteY6251" fmla="*/ 7740076 h 10285411"/>
              <a:gd name="connsiteX6252" fmla="*/ 5254140 w 12633145"/>
              <a:gd name="connsiteY6252" fmla="*/ 7740076 h 10285411"/>
              <a:gd name="connsiteX6253" fmla="*/ 5238372 w 12633145"/>
              <a:gd name="connsiteY6253" fmla="*/ 7755843 h 10285411"/>
              <a:gd name="connsiteX6254" fmla="*/ 5222605 w 12633145"/>
              <a:gd name="connsiteY6254" fmla="*/ 7755843 h 10285411"/>
              <a:gd name="connsiteX6255" fmla="*/ 5222605 w 12633145"/>
              <a:gd name="connsiteY6255" fmla="*/ 7787377 h 10285411"/>
              <a:gd name="connsiteX6256" fmla="*/ 5222605 w 12633145"/>
              <a:gd name="connsiteY6256" fmla="*/ 7818912 h 10285411"/>
              <a:gd name="connsiteX6257" fmla="*/ 5269906 w 12633145"/>
              <a:gd name="connsiteY6257" fmla="*/ 7779493 h 10285411"/>
              <a:gd name="connsiteX6258" fmla="*/ 5317209 w 12633145"/>
              <a:gd name="connsiteY6258" fmla="*/ 7740076 h 10285411"/>
              <a:gd name="connsiteX6259" fmla="*/ 5254140 w 12633145"/>
              <a:gd name="connsiteY6259" fmla="*/ 7818912 h 10285411"/>
              <a:gd name="connsiteX6260" fmla="*/ 5191071 w 12633145"/>
              <a:gd name="connsiteY6260" fmla="*/ 7929282 h 10285411"/>
              <a:gd name="connsiteX6261" fmla="*/ 5206839 w 12633145"/>
              <a:gd name="connsiteY6261" fmla="*/ 7976583 h 10285411"/>
              <a:gd name="connsiteX6262" fmla="*/ 5222605 w 12633145"/>
              <a:gd name="connsiteY6262" fmla="*/ 7984467 h 10285411"/>
              <a:gd name="connsiteX6263" fmla="*/ 5222605 w 12633145"/>
              <a:gd name="connsiteY6263" fmla="*/ 8008117 h 10285411"/>
              <a:gd name="connsiteX6264" fmla="*/ 5175305 w 12633145"/>
              <a:gd name="connsiteY6264" fmla="*/ 8047534 h 10285411"/>
              <a:gd name="connsiteX6265" fmla="*/ 5128004 w 12633145"/>
              <a:gd name="connsiteY6265" fmla="*/ 8071185 h 10285411"/>
              <a:gd name="connsiteX6266" fmla="*/ 5104353 w 12633145"/>
              <a:gd name="connsiteY6266" fmla="*/ 8086952 h 10285411"/>
              <a:gd name="connsiteX6267" fmla="*/ 5080701 w 12633145"/>
              <a:gd name="connsiteY6267" fmla="*/ 8086952 h 10285411"/>
              <a:gd name="connsiteX6268" fmla="*/ 5049168 w 12633145"/>
              <a:gd name="connsiteY6268" fmla="*/ 8055418 h 10285411"/>
              <a:gd name="connsiteX6269" fmla="*/ 5033399 w 12633145"/>
              <a:gd name="connsiteY6269" fmla="*/ 8055418 h 10285411"/>
              <a:gd name="connsiteX6270" fmla="*/ 5017634 w 12633145"/>
              <a:gd name="connsiteY6270" fmla="*/ 8055418 h 10285411"/>
              <a:gd name="connsiteX6271" fmla="*/ 5001865 w 12633145"/>
              <a:gd name="connsiteY6271" fmla="*/ 8063302 h 10285411"/>
              <a:gd name="connsiteX6272" fmla="*/ 4986099 w 12633145"/>
              <a:gd name="connsiteY6272" fmla="*/ 8134253 h 10285411"/>
              <a:gd name="connsiteX6273" fmla="*/ 4986099 w 12633145"/>
              <a:gd name="connsiteY6273" fmla="*/ 8213089 h 10285411"/>
              <a:gd name="connsiteX6274" fmla="*/ 5017634 w 12633145"/>
              <a:gd name="connsiteY6274" fmla="*/ 8181555 h 10285411"/>
              <a:gd name="connsiteX6275" fmla="*/ 5033399 w 12633145"/>
              <a:gd name="connsiteY6275" fmla="*/ 8150020 h 10285411"/>
              <a:gd name="connsiteX6276" fmla="*/ 5033399 w 12633145"/>
              <a:gd name="connsiteY6276" fmla="*/ 8197323 h 10285411"/>
              <a:gd name="connsiteX6277" fmla="*/ 5033399 w 12633145"/>
              <a:gd name="connsiteY6277" fmla="*/ 8228856 h 10285411"/>
              <a:gd name="connsiteX6278" fmla="*/ 5001865 w 12633145"/>
              <a:gd name="connsiteY6278" fmla="*/ 8276158 h 10285411"/>
              <a:gd name="connsiteX6279" fmla="*/ 4938798 w 12633145"/>
              <a:gd name="connsiteY6279" fmla="*/ 8323459 h 10285411"/>
              <a:gd name="connsiteX6280" fmla="*/ 4875728 w 12633145"/>
              <a:gd name="connsiteY6280" fmla="*/ 8339226 h 10285411"/>
              <a:gd name="connsiteX6281" fmla="*/ 4859962 w 12633145"/>
              <a:gd name="connsiteY6281" fmla="*/ 8386526 h 10285411"/>
              <a:gd name="connsiteX6282" fmla="*/ 4859962 w 12633145"/>
              <a:gd name="connsiteY6282" fmla="*/ 8418060 h 10285411"/>
              <a:gd name="connsiteX6283" fmla="*/ 4844194 w 12633145"/>
              <a:gd name="connsiteY6283" fmla="*/ 8418060 h 10285411"/>
              <a:gd name="connsiteX6284" fmla="*/ 4812662 w 12633145"/>
              <a:gd name="connsiteY6284" fmla="*/ 8433828 h 10285411"/>
              <a:gd name="connsiteX6285" fmla="*/ 4781127 w 12633145"/>
              <a:gd name="connsiteY6285" fmla="*/ 8465361 h 10285411"/>
              <a:gd name="connsiteX6286" fmla="*/ 4781127 w 12633145"/>
              <a:gd name="connsiteY6286" fmla="*/ 8418060 h 10285411"/>
              <a:gd name="connsiteX6287" fmla="*/ 4781127 w 12633145"/>
              <a:gd name="connsiteY6287" fmla="*/ 8402294 h 10285411"/>
              <a:gd name="connsiteX6288" fmla="*/ 4733826 w 12633145"/>
              <a:gd name="connsiteY6288" fmla="*/ 8481129 h 10285411"/>
              <a:gd name="connsiteX6289" fmla="*/ 4718058 w 12633145"/>
              <a:gd name="connsiteY6289" fmla="*/ 8481129 h 10285411"/>
              <a:gd name="connsiteX6290" fmla="*/ 4702291 w 12633145"/>
              <a:gd name="connsiteY6290" fmla="*/ 8559965 h 10285411"/>
              <a:gd name="connsiteX6291" fmla="*/ 4686523 w 12633145"/>
              <a:gd name="connsiteY6291" fmla="*/ 8559965 h 10285411"/>
              <a:gd name="connsiteX6292" fmla="*/ 4686523 w 12633145"/>
              <a:gd name="connsiteY6292" fmla="*/ 8591499 h 10285411"/>
              <a:gd name="connsiteX6293" fmla="*/ 4670757 w 12633145"/>
              <a:gd name="connsiteY6293" fmla="*/ 8607266 h 10285411"/>
              <a:gd name="connsiteX6294" fmla="*/ 4654988 w 12633145"/>
              <a:gd name="connsiteY6294" fmla="*/ 8607266 h 10285411"/>
              <a:gd name="connsiteX6295" fmla="*/ 4654988 w 12633145"/>
              <a:gd name="connsiteY6295" fmla="*/ 8559965 h 10285411"/>
              <a:gd name="connsiteX6296" fmla="*/ 4686523 w 12633145"/>
              <a:gd name="connsiteY6296" fmla="*/ 8481129 h 10285411"/>
              <a:gd name="connsiteX6297" fmla="*/ 4670757 w 12633145"/>
              <a:gd name="connsiteY6297" fmla="*/ 8481129 h 10285411"/>
              <a:gd name="connsiteX6298" fmla="*/ 4654988 w 12633145"/>
              <a:gd name="connsiteY6298" fmla="*/ 8528430 h 10285411"/>
              <a:gd name="connsiteX6299" fmla="*/ 4623456 w 12633145"/>
              <a:gd name="connsiteY6299" fmla="*/ 8559965 h 10285411"/>
              <a:gd name="connsiteX6300" fmla="*/ 4639223 w 12633145"/>
              <a:gd name="connsiteY6300" fmla="*/ 8496896 h 10285411"/>
              <a:gd name="connsiteX6301" fmla="*/ 4654988 w 12633145"/>
              <a:gd name="connsiteY6301" fmla="*/ 8465361 h 10285411"/>
              <a:gd name="connsiteX6302" fmla="*/ 4654988 w 12633145"/>
              <a:gd name="connsiteY6302" fmla="*/ 8449595 h 10285411"/>
              <a:gd name="connsiteX6303" fmla="*/ 4662873 w 12633145"/>
              <a:gd name="connsiteY6303" fmla="*/ 8441710 h 10285411"/>
              <a:gd name="connsiteX6304" fmla="*/ 4694408 w 12633145"/>
              <a:gd name="connsiteY6304" fmla="*/ 8386526 h 10285411"/>
              <a:gd name="connsiteX6305" fmla="*/ 4718058 w 12633145"/>
              <a:gd name="connsiteY6305" fmla="*/ 8323459 h 10285411"/>
              <a:gd name="connsiteX6306" fmla="*/ 4686523 w 12633145"/>
              <a:gd name="connsiteY6306" fmla="*/ 8339226 h 10285411"/>
              <a:gd name="connsiteX6307" fmla="*/ 4670757 w 12633145"/>
              <a:gd name="connsiteY6307" fmla="*/ 8339226 h 10285411"/>
              <a:gd name="connsiteX6308" fmla="*/ 4654988 w 12633145"/>
              <a:gd name="connsiteY6308" fmla="*/ 8370759 h 10285411"/>
              <a:gd name="connsiteX6309" fmla="*/ 4654988 w 12633145"/>
              <a:gd name="connsiteY6309" fmla="*/ 8402294 h 10285411"/>
              <a:gd name="connsiteX6310" fmla="*/ 4654988 w 12633145"/>
              <a:gd name="connsiteY6310" fmla="*/ 8418060 h 10285411"/>
              <a:gd name="connsiteX6311" fmla="*/ 4647107 w 12633145"/>
              <a:gd name="connsiteY6311" fmla="*/ 8418060 h 10285411"/>
              <a:gd name="connsiteX6312" fmla="*/ 4631338 w 12633145"/>
              <a:gd name="connsiteY6312" fmla="*/ 8425944 h 10285411"/>
              <a:gd name="connsiteX6313" fmla="*/ 4623456 w 12633145"/>
              <a:gd name="connsiteY6313" fmla="*/ 8449595 h 10285411"/>
              <a:gd name="connsiteX6314" fmla="*/ 4623456 w 12633145"/>
              <a:gd name="connsiteY6314" fmla="*/ 8418060 h 10285411"/>
              <a:gd name="connsiteX6315" fmla="*/ 4623456 w 12633145"/>
              <a:gd name="connsiteY6315" fmla="*/ 8362876 h 10285411"/>
              <a:gd name="connsiteX6316" fmla="*/ 4639223 w 12633145"/>
              <a:gd name="connsiteY6316" fmla="*/ 8307691 h 10285411"/>
              <a:gd name="connsiteX6317" fmla="*/ 4639223 w 12633145"/>
              <a:gd name="connsiteY6317" fmla="*/ 8276158 h 10285411"/>
              <a:gd name="connsiteX6318" fmla="*/ 4591922 w 12633145"/>
              <a:gd name="connsiteY6318" fmla="*/ 8307691 h 10285411"/>
              <a:gd name="connsiteX6319" fmla="*/ 4576153 w 12633145"/>
              <a:gd name="connsiteY6319" fmla="*/ 8433828 h 10285411"/>
              <a:gd name="connsiteX6320" fmla="*/ 4576153 w 12633145"/>
              <a:gd name="connsiteY6320" fmla="*/ 8465361 h 10285411"/>
              <a:gd name="connsiteX6321" fmla="*/ 4528853 w 12633145"/>
              <a:gd name="connsiteY6321" fmla="*/ 8481129 h 10285411"/>
              <a:gd name="connsiteX6322" fmla="*/ 4513086 w 12633145"/>
              <a:gd name="connsiteY6322" fmla="*/ 8481129 h 10285411"/>
              <a:gd name="connsiteX6323" fmla="*/ 4497318 w 12633145"/>
              <a:gd name="connsiteY6323" fmla="*/ 8481129 h 10285411"/>
              <a:gd name="connsiteX6324" fmla="*/ 4481551 w 12633145"/>
              <a:gd name="connsiteY6324" fmla="*/ 8520546 h 10285411"/>
              <a:gd name="connsiteX6325" fmla="*/ 4450017 w 12633145"/>
              <a:gd name="connsiteY6325" fmla="*/ 8575731 h 10285411"/>
              <a:gd name="connsiteX6326" fmla="*/ 4426367 w 12633145"/>
              <a:gd name="connsiteY6326" fmla="*/ 8607266 h 10285411"/>
              <a:gd name="connsiteX6327" fmla="*/ 4418482 w 12633145"/>
              <a:gd name="connsiteY6327" fmla="*/ 8623034 h 10285411"/>
              <a:gd name="connsiteX6328" fmla="*/ 4386950 w 12633145"/>
              <a:gd name="connsiteY6328" fmla="*/ 8686101 h 10285411"/>
              <a:gd name="connsiteX6329" fmla="*/ 4339647 w 12633145"/>
              <a:gd name="connsiteY6329" fmla="*/ 8733402 h 10285411"/>
              <a:gd name="connsiteX6330" fmla="*/ 4355415 w 12633145"/>
              <a:gd name="connsiteY6330" fmla="*/ 8670335 h 10285411"/>
              <a:gd name="connsiteX6331" fmla="*/ 4386950 w 12633145"/>
              <a:gd name="connsiteY6331" fmla="*/ 8559965 h 10285411"/>
              <a:gd name="connsiteX6332" fmla="*/ 4363297 w 12633145"/>
              <a:gd name="connsiteY6332" fmla="*/ 8567849 h 10285411"/>
              <a:gd name="connsiteX6333" fmla="*/ 4323881 w 12633145"/>
              <a:gd name="connsiteY6333" fmla="*/ 8583615 h 10285411"/>
              <a:gd name="connsiteX6334" fmla="*/ 4308114 w 12633145"/>
              <a:gd name="connsiteY6334" fmla="*/ 8607266 h 10285411"/>
              <a:gd name="connsiteX6335" fmla="*/ 4308114 w 12633145"/>
              <a:gd name="connsiteY6335" fmla="*/ 8638800 h 10285411"/>
              <a:gd name="connsiteX6336" fmla="*/ 4323881 w 12633145"/>
              <a:gd name="connsiteY6336" fmla="*/ 8638800 h 10285411"/>
              <a:gd name="connsiteX6337" fmla="*/ 4323881 w 12633145"/>
              <a:gd name="connsiteY6337" fmla="*/ 8670335 h 10285411"/>
              <a:gd name="connsiteX6338" fmla="*/ 4292346 w 12633145"/>
              <a:gd name="connsiteY6338" fmla="*/ 8686101 h 10285411"/>
              <a:gd name="connsiteX6339" fmla="*/ 4260811 w 12633145"/>
              <a:gd name="connsiteY6339" fmla="*/ 8717636 h 10285411"/>
              <a:gd name="connsiteX6340" fmla="*/ 4150441 w 12633145"/>
              <a:gd name="connsiteY6340" fmla="*/ 8812237 h 10285411"/>
              <a:gd name="connsiteX6341" fmla="*/ 4118909 w 12633145"/>
              <a:gd name="connsiteY6341" fmla="*/ 8812237 h 10285411"/>
              <a:gd name="connsiteX6342" fmla="*/ 4134675 w 12633145"/>
              <a:gd name="connsiteY6342" fmla="*/ 8772821 h 10285411"/>
              <a:gd name="connsiteX6343" fmla="*/ 4166209 w 12633145"/>
              <a:gd name="connsiteY6343" fmla="*/ 8717636 h 10285411"/>
              <a:gd name="connsiteX6344" fmla="*/ 4197744 w 12633145"/>
              <a:gd name="connsiteY6344" fmla="*/ 8686101 h 10285411"/>
              <a:gd name="connsiteX6345" fmla="*/ 4229277 w 12633145"/>
              <a:gd name="connsiteY6345" fmla="*/ 8654566 h 10285411"/>
              <a:gd name="connsiteX6346" fmla="*/ 4260811 w 12633145"/>
              <a:gd name="connsiteY6346" fmla="*/ 8607266 h 10285411"/>
              <a:gd name="connsiteX6347" fmla="*/ 4276580 w 12633145"/>
              <a:gd name="connsiteY6347" fmla="*/ 8591499 h 10285411"/>
              <a:gd name="connsiteX6348" fmla="*/ 4276580 w 12633145"/>
              <a:gd name="connsiteY6348" fmla="*/ 8575731 h 10285411"/>
              <a:gd name="connsiteX6349" fmla="*/ 4260811 w 12633145"/>
              <a:gd name="connsiteY6349" fmla="*/ 8559965 h 10285411"/>
              <a:gd name="connsiteX6350" fmla="*/ 4252929 w 12633145"/>
              <a:gd name="connsiteY6350" fmla="*/ 8552081 h 10285411"/>
              <a:gd name="connsiteX6351" fmla="*/ 4229277 w 12633145"/>
              <a:gd name="connsiteY6351" fmla="*/ 8552081 h 10285411"/>
              <a:gd name="connsiteX6352" fmla="*/ 4205626 w 12633145"/>
              <a:gd name="connsiteY6352" fmla="*/ 8544198 h 10285411"/>
              <a:gd name="connsiteX6353" fmla="*/ 4197744 w 12633145"/>
              <a:gd name="connsiteY6353" fmla="*/ 8575731 h 10285411"/>
              <a:gd name="connsiteX6354" fmla="*/ 4213511 w 12633145"/>
              <a:gd name="connsiteY6354" fmla="*/ 8575731 h 10285411"/>
              <a:gd name="connsiteX6355" fmla="*/ 4229277 w 12633145"/>
              <a:gd name="connsiteY6355" fmla="*/ 8591499 h 10285411"/>
              <a:gd name="connsiteX6356" fmla="*/ 4189860 w 12633145"/>
              <a:gd name="connsiteY6356" fmla="*/ 8599381 h 10285411"/>
              <a:gd name="connsiteX6357" fmla="*/ 4166209 w 12633145"/>
              <a:gd name="connsiteY6357" fmla="*/ 8591499 h 10285411"/>
              <a:gd name="connsiteX6358" fmla="*/ 4103143 w 12633145"/>
              <a:gd name="connsiteY6358" fmla="*/ 8591499 h 10285411"/>
              <a:gd name="connsiteX6359" fmla="*/ 4103143 w 12633145"/>
              <a:gd name="connsiteY6359" fmla="*/ 8654566 h 10285411"/>
              <a:gd name="connsiteX6360" fmla="*/ 4087374 w 12633145"/>
              <a:gd name="connsiteY6360" fmla="*/ 8725520 h 10285411"/>
              <a:gd name="connsiteX6361" fmla="*/ 4071606 w 12633145"/>
              <a:gd name="connsiteY6361" fmla="*/ 8733402 h 10285411"/>
              <a:gd name="connsiteX6362" fmla="*/ 4040073 w 12633145"/>
              <a:gd name="connsiteY6362" fmla="*/ 8796471 h 10285411"/>
              <a:gd name="connsiteX6363" fmla="*/ 4016423 w 12633145"/>
              <a:gd name="connsiteY6363" fmla="*/ 8772821 h 10285411"/>
              <a:gd name="connsiteX6364" fmla="*/ 3992770 w 12633145"/>
              <a:gd name="connsiteY6364" fmla="*/ 8717636 h 10285411"/>
              <a:gd name="connsiteX6365" fmla="*/ 3945469 w 12633145"/>
              <a:gd name="connsiteY6365" fmla="*/ 8670335 h 10285411"/>
              <a:gd name="connsiteX6366" fmla="*/ 3929703 w 12633145"/>
              <a:gd name="connsiteY6366" fmla="*/ 8670335 h 10285411"/>
              <a:gd name="connsiteX6367" fmla="*/ 3913935 w 12633145"/>
              <a:gd name="connsiteY6367" fmla="*/ 8678217 h 10285411"/>
              <a:gd name="connsiteX6368" fmla="*/ 3906053 w 12633145"/>
              <a:gd name="connsiteY6368" fmla="*/ 8701869 h 10285411"/>
              <a:gd name="connsiteX6369" fmla="*/ 3890284 w 12633145"/>
              <a:gd name="connsiteY6369" fmla="*/ 8733402 h 10285411"/>
              <a:gd name="connsiteX6370" fmla="*/ 3882403 w 12633145"/>
              <a:gd name="connsiteY6370" fmla="*/ 8749170 h 10285411"/>
              <a:gd name="connsiteX6371" fmla="*/ 3866634 w 12633145"/>
              <a:gd name="connsiteY6371" fmla="*/ 8749170 h 10285411"/>
              <a:gd name="connsiteX6372" fmla="*/ 3882403 w 12633145"/>
              <a:gd name="connsiteY6372" fmla="*/ 8678217 h 10285411"/>
              <a:gd name="connsiteX6373" fmla="*/ 3842984 w 12633145"/>
              <a:gd name="connsiteY6373" fmla="*/ 8662451 h 10285411"/>
              <a:gd name="connsiteX6374" fmla="*/ 3819333 w 12633145"/>
              <a:gd name="connsiteY6374" fmla="*/ 8701869 h 10285411"/>
              <a:gd name="connsiteX6375" fmla="*/ 3803567 w 12633145"/>
              <a:gd name="connsiteY6375" fmla="*/ 8717636 h 10285411"/>
              <a:gd name="connsiteX6376" fmla="*/ 3803567 w 12633145"/>
              <a:gd name="connsiteY6376" fmla="*/ 8764937 h 10285411"/>
              <a:gd name="connsiteX6377" fmla="*/ 3819333 w 12633145"/>
              <a:gd name="connsiteY6377" fmla="*/ 8772821 h 10285411"/>
              <a:gd name="connsiteX6378" fmla="*/ 3835100 w 12633145"/>
              <a:gd name="connsiteY6378" fmla="*/ 8764937 h 10285411"/>
              <a:gd name="connsiteX6379" fmla="*/ 3850867 w 12633145"/>
              <a:gd name="connsiteY6379" fmla="*/ 8764937 h 10285411"/>
              <a:gd name="connsiteX6380" fmla="*/ 3835100 w 12633145"/>
              <a:gd name="connsiteY6380" fmla="*/ 8780705 h 10285411"/>
              <a:gd name="connsiteX6381" fmla="*/ 3850867 w 12633145"/>
              <a:gd name="connsiteY6381" fmla="*/ 8796471 h 10285411"/>
              <a:gd name="connsiteX6382" fmla="*/ 3835100 w 12633145"/>
              <a:gd name="connsiteY6382" fmla="*/ 8828006 h 10285411"/>
              <a:gd name="connsiteX6383" fmla="*/ 3803567 w 12633145"/>
              <a:gd name="connsiteY6383" fmla="*/ 8859540 h 10285411"/>
              <a:gd name="connsiteX6384" fmla="*/ 3787798 w 12633145"/>
              <a:gd name="connsiteY6384" fmla="*/ 8875307 h 10285411"/>
              <a:gd name="connsiteX6385" fmla="*/ 3779915 w 12633145"/>
              <a:gd name="connsiteY6385" fmla="*/ 8898957 h 10285411"/>
              <a:gd name="connsiteX6386" fmla="*/ 3756264 w 12633145"/>
              <a:gd name="connsiteY6386" fmla="*/ 8922607 h 10285411"/>
              <a:gd name="connsiteX6387" fmla="*/ 3724729 w 12633145"/>
              <a:gd name="connsiteY6387" fmla="*/ 8969908 h 10285411"/>
              <a:gd name="connsiteX6388" fmla="*/ 3708963 w 12633145"/>
              <a:gd name="connsiteY6388" fmla="*/ 8969908 h 10285411"/>
              <a:gd name="connsiteX6389" fmla="*/ 3685313 w 12633145"/>
              <a:gd name="connsiteY6389" fmla="*/ 8985677 h 10285411"/>
              <a:gd name="connsiteX6390" fmla="*/ 3661662 w 12633145"/>
              <a:gd name="connsiteY6390" fmla="*/ 8985677 h 10285411"/>
              <a:gd name="connsiteX6391" fmla="*/ 3645894 w 12633145"/>
              <a:gd name="connsiteY6391" fmla="*/ 8985677 h 10285411"/>
              <a:gd name="connsiteX6392" fmla="*/ 3661662 w 12633145"/>
              <a:gd name="connsiteY6392" fmla="*/ 9001443 h 10285411"/>
              <a:gd name="connsiteX6393" fmla="*/ 3661662 w 12633145"/>
              <a:gd name="connsiteY6393" fmla="*/ 9032978 h 10285411"/>
              <a:gd name="connsiteX6394" fmla="*/ 3661662 w 12633145"/>
              <a:gd name="connsiteY6394" fmla="*/ 9064512 h 10285411"/>
              <a:gd name="connsiteX6395" fmla="*/ 3630127 w 12633145"/>
              <a:gd name="connsiteY6395" fmla="*/ 9080278 h 10285411"/>
              <a:gd name="connsiteX6396" fmla="*/ 3582827 w 12633145"/>
              <a:gd name="connsiteY6396" fmla="*/ 9080278 h 10285411"/>
              <a:gd name="connsiteX6397" fmla="*/ 3543408 w 12633145"/>
              <a:gd name="connsiteY6397" fmla="*/ 9096047 h 10285411"/>
              <a:gd name="connsiteX6398" fmla="*/ 3519759 w 12633145"/>
              <a:gd name="connsiteY6398" fmla="*/ 9103929 h 10285411"/>
              <a:gd name="connsiteX6399" fmla="*/ 3488223 w 12633145"/>
              <a:gd name="connsiteY6399" fmla="*/ 9111813 h 10285411"/>
              <a:gd name="connsiteX6400" fmla="*/ 3488223 w 12633145"/>
              <a:gd name="connsiteY6400" fmla="*/ 9143348 h 10285411"/>
              <a:gd name="connsiteX6401" fmla="*/ 3456691 w 12633145"/>
              <a:gd name="connsiteY6401" fmla="*/ 9190648 h 10285411"/>
              <a:gd name="connsiteX6402" fmla="*/ 3440922 w 12633145"/>
              <a:gd name="connsiteY6402" fmla="*/ 9190648 h 10285411"/>
              <a:gd name="connsiteX6403" fmla="*/ 3456691 w 12633145"/>
              <a:gd name="connsiteY6403" fmla="*/ 9237949 h 10285411"/>
              <a:gd name="connsiteX6404" fmla="*/ 3472456 w 12633145"/>
              <a:gd name="connsiteY6404" fmla="*/ 9245833 h 10285411"/>
              <a:gd name="connsiteX6405" fmla="*/ 3472456 w 12633145"/>
              <a:gd name="connsiteY6405" fmla="*/ 9222183 h 10285411"/>
              <a:gd name="connsiteX6406" fmla="*/ 3488223 w 12633145"/>
              <a:gd name="connsiteY6406" fmla="*/ 9206417 h 10285411"/>
              <a:gd name="connsiteX6407" fmla="*/ 3488223 w 12633145"/>
              <a:gd name="connsiteY6407" fmla="*/ 9190648 h 10285411"/>
              <a:gd name="connsiteX6408" fmla="*/ 3519759 w 12633145"/>
              <a:gd name="connsiteY6408" fmla="*/ 9159114 h 10285411"/>
              <a:gd name="connsiteX6409" fmla="*/ 3519759 w 12633145"/>
              <a:gd name="connsiteY6409" fmla="*/ 9143348 h 10285411"/>
              <a:gd name="connsiteX6410" fmla="*/ 3519759 w 12633145"/>
              <a:gd name="connsiteY6410" fmla="*/ 9127581 h 10285411"/>
              <a:gd name="connsiteX6411" fmla="*/ 3567058 w 12633145"/>
              <a:gd name="connsiteY6411" fmla="*/ 9111813 h 10285411"/>
              <a:gd name="connsiteX6412" fmla="*/ 3598593 w 12633145"/>
              <a:gd name="connsiteY6412" fmla="*/ 9096047 h 10285411"/>
              <a:gd name="connsiteX6413" fmla="*/ 3614361 w 12633145"/>
              <a:gd name="connsiteY6413" fmla="*/ 9096047 h 10285411"/>
              <a:gd name="connsiteX6414" fmla="*/ 3590711 w 12633145"/>
              <a:gd name="connsiteY6414" fmla="*/ 9119697 h 10285411"/>
              <a:gd name="connsiteX6415" fmla="*/ 3582827 w 12633145"/>
              <a:gd name="connsiteY6415" fmla="*/ 9127581 h 10285411"/>
              <a:gd name="connsiteX6416" fmla="*/ 3567058 w 12633145"/>
              <a:gd name="connsiteY6416" fmla="*/ 9143348 h 10285411"/>
              <a:gd name="connsiteX6417" fmla="*/ 3535526 w 12633145"/>
              <a:gd name="connsiteY6417" fmla="*/ 9190648 h 10285411"/>
              <a:gd name="connsiteX6418" fmla="*/ 3503992 w 12633145"/>
              <a:gd name="connsiteY6418" fmla="*/ 9230067 h 10285411"/>
              <a:gd name="connsiteX6419" fmla="*/ 3488223 w 12633145"/>
              <a:gd name="connsiteY6419" fmla="*/ 9253718 h 10285411"/>
              <a:gd name="connsiteX6420" fmla="*/ 3456691 w 12633145"/>
              <a:gd name="connsiteY6420" fmla="*/ 9301019 h 10285411"/>
              <a:gd name="connsiteX6421" fmla="*/ 3440922 w 12633145"/>
              <a:gd name="connsiteY6421" fmla="*/ 9332553 h 10285411"/>
              <a:gd name="connsiteX6422" fmla="*/ 3362087 w 12633145"/>
              <a:gd name="connsiteY6422" fmla="*/ 9364086 h 10285411"/>
              <a:gd name="connsiteX6423" fmla="*/ 3362087 w 12633145"/>
              <a:gd name="connsiteY6423" fmla="*/ 9348319 h 10285411"/>
              <a:gd name="connsiteX6424" fmla="*/ 3346321 w 12633145"/>
              <a:gd name="connsiteY6424" fmla="*/ 9316785 h 10285411"/>
              <a:gd name="connsiteX6425" fmla="*/ 3314786 w 12633145"/>
              <a:gd name="connsiteY6425" fmla="*/ 9411389 h 10285411"/>
              <a:gd name="connsiteX6426" fmla="*/ 3322671 w 12633145"/>
              <a:gd name="connsiteY6426" fmla="*/ 9419271 h 10285411"/>
              <a:gd name="connsiteX6427" fmla="*/ 3314786 w 12633145"/>
              <a:gd name="connsiteY6427" fmla="*/ 9427155 h 10285411"/>
              <a:gd name="connsiteX6428" fmla="*/ 3283251 w 12633145"/>
              <a:gd name="connsiteY6428" fmla="*/ 9442921 h 10285411"/>
              <a:gd name="connsiteX6429" fmla="*/ 3235950 w 12633145"/>
              <a:gd name="connsiteY6429" fmla="*/ 9474456 h 10285411"/>
              <a:gd name="connsiteX6430" fmla="*/ 3251716 w 12633145"/>
              <a:gd name="connsiteY6430" fmla="*/ 9458689 h 10285411"/>
              <a:gd name="connsiteX6431" fmla="*/ 3251716 w 12633145"/>
              <a:gd name="connsiteY6431" fmla="*/ 9427155 h 10285411"/>
              <a:gd name="connsiteX6432" fmla="*/ 3299020 w 12633145"/>
              <a:gd name="connsiteY6432" fmla="*/ 9364086 h 10285411"/>
              <a:gd name="connsiteX6433" fmla="*/ 3322671 w 12633145"/>
              <a:gd name="connsiteY6433" fmla="*/ 9316785 h 10285411"/>
              <a:gd name="connsiteX6434" fmla="*/ 3330552 w 12633145"/>
              <a:gd name="connsiteY6434" fmla="*/ 9301019 h 10285411"/>
              <a:gd name="connsiteX6435" fmla="*/ 3330552 w 12633145"/>
              <a:gd name="connsiteY6435" fmla="*/ 9269484 h 10285411"/>
              <a:gd name="connsiteX6436" fmla="*/ 3314786 w 12633145"/>
              <a:gd name="connsiteY6436" fmla="*/ 9269484 h 10285411"/>
              <a:gd name="connsiteX6437" fmla="*/ 3283251 w 12633145"/>
              <a:gd name="connsiteY6437" fmla="*/ 9332553 h 10285411"/>
              <a:gd name="connsiteX6438" fmla="*/ 3251716 w 12633145"/>
              <a:gd name="connsiteY6438" fmla="*/ 9427155 h 10285411"/>
              <a:gd name="connsiteX6439" fmla="*/ 3283251 w 12633145"/>
              <a:gd name="connsiteY6439" fmla="*/ 9324669 h 10285411"/>
              <a:gd name="connsiteX6440" fmla="*/ 3299020 w 12633145"/>
              <a:gd name="connsiteY6440" fmla="*/ 9237949 h 10285411"/>
              <a:gd name="connsiteX6441" fmla="*/ 3299020 w 12633145"/>
              <a:gd name="connsiteY6441" fmla="*/ 9253718 h 10285411"/>
              <a:gd name="connsiteX6442" fmla="*/ 3275367 w 12633145"/>
              <a:gd name="connsiteY6442" fmla="*/ 9261600 h 10285411"/>
              <a:gd name="connsiteX6443" fmla="*/ 3267485 w 12633145"/>
              <a:gd name="connsiteY6443" fmla="*/ 9301019 h 10285411"/>
              <a:gd name="connsiteX6444" fmla="*/ 3251716 w 12633145"/>
              <a:gd name="connsiteY6444" fmla="*/ 9285252 h 10285411"/>
              <a:gd name="connsiteX6445" fmla="*/ 3235950 w 12633145"/>
              <a:gd name="connsiteY6445" fmla="*/ 9301019 h 10285411"/>
              <a:gd name="connsiteX6446" fmla="*/ 3228066 w 12633145"/>
              <a:gd name="connsiteY6446" fmla="*/ 9316785 h 10285411"/>
              <a:gd name="connsiteX6447" fmla="*/ 3204416 w 12633145"/>
              <a:gd name="connsiteY6447" fmla="*/ 9348319 h 10285411"/>
              <a:gd name="connsiteX6448" fmla="*/ 3188650 w 12633145"/>
              <a:gd name="connsiteY6448" fmla="*/ 9379854 h 10285411"/>
              <a:gd name="connsiteX6449" fmla="*/ 3172884 w 12633145"/>
              <a:gd name="connsiteY6449" fmla="*/ 9379854 h 10285411"/>
              <a:gd name="connsiteX6450" fmla="*/ 3157115 w 12633145"/>
              <a:gd name="connsiteY6450" fmla="*/ 9427155 h 10285411"/>
              <a:gd name="connsiteX6451" fmla="*/ 3157115 w 12633145"/>
              <a:gd name="connsiteY6451" fmla="*/ 9450805 h 10285411"/>
              <a:gd name="connsiteX6452" fmla="*/ 3172884 w 12633145"/>
              <a:gd name="connsiteY6452" fmla="*/ 9474456 h 10285411"/>
              <a:gd name="connsiteX6453" fmla="*/ 3172884 w 12633145"/>
              <a:gd name="connsiteY6453" fmla="*/ 9505990 h 10285411"/>
              <a:gd name="connsiteX6454" fmla="*/ 3157115 w 12633145"/>
              <a:gd name="connsiteY6454" fmla="*/ 9521757 h 10285411"/>
              <a:gd name="connsiteX6455" fmla="*/ 3141347 w 12633145"/>
              <a:gd name="connsiteY6455" fmla="*/ 9505990 h 10285411"/>
              <a:gd name="connsiteX6456" fmla="*/ 3141347 w 12633145"/>
              <a:gd name="connsiteY6456" fmla="*/ 9498106 h 10285411"/>
              <a:gd name="connsiteX6457" fmla="*/ 3141347 w 12633145"/>
              <a:gd name="connsiteY6457" fmla="*/ 9474456 h 10285411"/>
              <a:gd name="connsiteX6458" fmla="*/ 3125580 w 12633145"/>
              <a:gd name="connsiteY6458" fmla="*/ 9474456 h 10285411"/>
              <a:gd name="connsiteX6459" fmla="*/ 3109814 w 12633145"/>
              <a:gd name="connsiteY6459" fmla="*/ 9474456 h 10285411"/>
              <a:gd name="connsiteX6460" fmla="*/ 3109814 w 12633145"/>
              <a:gd name="connsiteY6460" fmla="*/ 9490224 h 10285411"/>
              <a:gd name="connsiteX6461" fmla="*/ 3094045 w 12633145"/>
              <a:gd name="connsiteY6461" fmla="*/ 9537525 h 10285411"/>
              <a:gd name="connsiteX6462" fmla="*/ 3062511 w 12633145"/>
              <a:gd name="connsiteY6462" fmla="*/ 9537525 h 10285411"/>
              <a:gd name="connsiteX6463" fmla="*/ 3054629 w 12633145"/>
              <a:gd name="connsiteY6463" fmla="*/ 9521757 h 10285411"/>
              <a:gd name="connsiteX6464" fmla="*/ 3046745 w 12633145"/>
              <a:gd name="connsiteY6464" fmla="*/ 9521757 h 10285411"/>
              <a:gd name="connsiteX6465" fmla="*/ 3015210 w 12633145"/>
              <a:gd name="connsiteY6465" fmla="*/ 9521757 h 10285411"/>
              <a:gd name="connsiteX6466" fmla="*/ 3015210 w 12633145"/>
              <a:gd name="connsiteY6466" fmla="*/ 9505990 h 10285411"/>
              <a:gd name="connsiteX6467" fmla="*/ 2999444 w 12633145"/>
              <a:gd name="connsiteY6467" fmla="*/ 9521757 h 10285411"/>
              <a:gd name="connsiteX6468" fmla="*/ 2999444 w 12633145"/>
              <a:gd name="connsiteY6468" fmla="*/ 9537525 h 10285411"/>
              <a:gd name="connsiteX6469" fmla="*/ 2967909 w 12633145"/>
              <a:gd name="connsiteY6469" fmla="*/ 9584826 h 10285411"/>
              <a:gd name="connsiteX6470" fmla="*/ 2944259 w 12633145"/>
              <a:gd name="connsiteY6470" fmla="*/ 9584826 h 10285411"/>
              <a:gd name="connsiteX6471" fmla="*/ 2944259 w 12633145"/>
              <a:gd name="connsiteY6471" fmla="*/ 9616360 h 10285411"/>
              <a:gd name="connsiteX6472" fmla="*/ 2936374 w 12633145"/>
              <a:gd name="connsiteY6472" fmla="*/ 9647895 h 10285411"/>
              <a:gd name="connsiteX6473" fmla="*/ 2920608 w 12633145"/>
              <a:gd name="connsiteY6473" fmla="*/ 9663661 h 10285411"/>
              <a:gd name="connsiteX6474" fmla="*/ 2889074 w 12633145"/>
              <a:gd name="connsiteY6474" fmla="*/ 9647895 h 10285411"/>
              <a:gd name="connsiteX6475" fmla="*/ 2873308 w 12633145"/>
              <a:gd name="connsiteY6475" fmla="*/ 9663661 h 10285411"/>
              <a:gd name="connsiteX6476" fmla="*/ 2857539 w 12633145"/>
              <a:gd name="connsiteY6476" fmla="*/ 9663661 h 10285411"/>
              <a:gd name="connsiteX6477" fmla="*/ 2841773 w 12633145"/>
              <a:gd name="connsiteY6477" fmla="*/ 9679430 h 10285411"/>
              <a:gd name="connsiteX6478" fmla="*/ 2857539 w 12633145"/>
              <a:gd name="connsiteY6478" fmla="*/ 9695196 h 10285411"/>
              <a:gd name="connsiteX6479" fmla="*/ 2857539 w 12633145"/>
              <a:gd name="connsiteY6479" fmla="*/ 9758265 h 10285411"/>
              <a:gd name="connsiteX6480" fmla="*/ 2857539 w 12633145"/>
              <a:gd name="connsiteY6480" fmla="*/ 9774031 h 10285411"/>
              <a:gd name="connsiteX6481" fmla="*/ 2857539 w 12633145"/>
              <a:gd name="connsiteY6481" fmla="*/ 9789798 h 10285411"/>
              <a:gd name="connsiteX6482" fmla="*/ 2849655 w 12633145"/>
              <a:gd name="connsiteY6482" fmla="*/ 9813448 h 10285411"/>
              <a:gd name="connsiteX6483" fmla="*/ 2865424 w 12633145"/>
              <a:gd name="connsiteY6483" fmla="*/ 9837101 h 10285411"/>
              <a:gd name="connsiteX6484" fmla="*/ 2873308 w 12633145"/>
              <a:gd name="connsiteY6484" fmla="*/ 9852867 h 10285411"/>
              <a:gd name="connsiteX6485" fmla="*/ 2841773 w 12633145"/>
              <a:gd name="connsiteY6485" fmla="*/ 9852867 h 10285411"/>
              <a:gd name="connsiteX6486" fmla="*/ 2794473 w 12633145"/>
              <a:gd name="connsiteY6486" fmla="*/ 9789798 h 10285411"/>
              <a:gd name="connsiteX6487" fmla="*/ 2778703 w 12633145"/>
              <a:gd name="connsiteY6487" fmla="*/ 9774031 h 10285411"/>
              <a:gd name="connsiteX6488" fmla="*/ 2770820 w 12633145"/>
              <a:gd name="connsiteY6488" fmla="*/ 9805566 h 10285411"/>
              <a:gd name="connsiteX6489" fmla="*/ 2762937 w 12633145"/>
              <a:gd name="connsiteY6489" fmla="*/ 9821332 h 10285411"/>
              <a:gd name="connsiteX6490" fmla="*/ 2747169 w 12633145"/>
              <a:gd name="connsiteY6490" fmla="*/ 9852867 h 10285411"/>
              <a:gd name="connsiteX6491" fmla="*/ 2762937 w 12633145"/>
              <a:gd name="connsiteY6491" fmla="*/ 9884401 h 10285411"/>
              <a:gd name="connsiteX6492" fmla="*/ 2778703 w 12633145"/>
              <a:gd name="connsiteY6492" fmla="*/ 9915936 h 10285411"/>
              <a:gd name="connsiteX6493" fmla="*/ 2778703 w 12633145"/>
              <a:gd name="connsiteY6493" fmla="*/ 9947468 h 10285411"/>
              <a:gd name="connsiteX6494" fmla="*/ 2747169 w 12633145"/>
              <a:gd name="connsiteY6494" fmla="*/ 9963237 h 10285411"/>
              <a:gd name="connsiteX6495" fmla="*/ 2731403 w 12633145"/>
              <a:gd name="connsiteY6495" fmla="*/ 9994771 h 10285411"/>
              <a:gd name="connsiteX6496" fmla="*/ 2715634 w 12633145"/>
              <a:gd name="connsiteY6496" fmla="*/ 10010538 h 10285411"/>
              <a:gd name="connsiteX6497" fmla="*/ 2684102 w 12633145"/>
              <a:gd name="connsiteY6497" fmla="*/ 10010538 h 10285411"/>
              <a:gd name="connsiteX6498" fmla="*/ 2668334 w 12633145"/>
              <a:gd name="connsiteY6498" fmla="*/ 10034188 h 10285411"/>
              <a:gd name="connsiteX6499" fmla="*/ 2684102 w 12633145"/>
              <a:gd name="connsiteY6499" fmla="*/ 10089373 h 10285411"/>
              <a:gd name="connsiteX6500" fmla="*/ 2699868 w 12633145"/>
              <a:gd name="connsiteY6500" fmla="*/ 10120908 h 10285411"/>
              <a:gd name="connsiteX6501" fmla="*/ 2668334 w 12633145"/>
              <a:gd name="connsiteY6501" fmla="*/ 10097257 h 10285411"/>
              <a:gd name="connsiteX6502" fmla="*/ 2636799 w 12633145"/>
              <a:gd name="connsiteY6502" fmla="*/ 10057839 h 10285411"/>
              <a:gd name="connsiteX6503" fmla="*/ 2621032 w 12633145"/>
              <a:gd name="connsiteY6503" fmla="*/ 10057839 h 10285411"/>
              <a:gd name="connsiteX6504" fmla="*/ 2573732 w 12633145"/>
              <a:gd name="connsiteY6504" fmla="*/ 10042072 h 10285411"/>
              <a:gd name="connsiteX6505" fmla="*/ 2542197 w 12633145"/>
              <a:gd name="connsiteY6505" fmla="*/ 10010538 h 10285411"/>
              <a:gd name="connsiteX6506" fmla="*/ 2494897 w 12633145"/>
              <a:gd name="connsiteY6506" fmla="*/ 9947468 h 10285411"/>
              <a:gd name="connsiteX6507" fmla="*/ 2494897 w 12633145"/>
              <a:gd name="connsiteY6507" fmla="*/ 9931702 h 10285411"/>
              <a:gd name="connsiteX6508" fmla="*/ 2494897 w 12633145"/>
              <a:gd name="connsiteY6508" fmla="*/ 9900168 h 10285411"/>
              <a:gd name="connsiteX6509" fmla="*/ 2487012 w 12633145"/>
              <a:gd name="connsiteY6509" fmla="*/ 9884401 h 10285411"/>
              <a:gd name="connsiteX6510" fmla="*/ 2494897 w 12633145"/>
              <a:gd name="connsiteY6510" fmla="*/ 9868633 h 10285411"/>
              <a:gd name="connsiteX6511" fmla="*/ 2447596 w 12633145"/>
              <a:gd name="connsiteY6511" fmla="*/ 9915936 h 10285411"/>
              <a:gd name="connsiteX6512" fmla="*/ 2463362 w 12633145"/>
              <a:gd name="connsiteY6512" fmla="*/ 9963237 h 10285411"/>
              <a:gd name="connsiteX6513" fmla="*/ 2479131 w 12633145"/>
              <a:gd name="connsiteY6513" fmla="*/ 9994771 h 10285411"/>
              <a:gd name="connsiteX6514" fmla="*/ 2479131 w 12633145"/>
              <a:gd name="connsiteY6514" fmla="*/ 10010538 h 10285411"/>
              <a:gd name="connsiteX6515" fmla="*/ 2494897 w 12633145"/>
              <a:gd name="connsiteY6515" fmla="*/ 10042072 h 10285411"/>
              <a:gd name="connsiteX6516" fmla="*/ 2526431 w 12633145"/>
              <a:gd name="connsiteY6516" fmla="*/ 10105139 h 10285411"/>
              <a:gd name="connsiteX6517" fmla="*/ 2542197 w 12633145"/>
              <a:gd name="connsiteY6517" fmla="*/ 10152442 h 10285411"/>
              <a:gd name="connsiteX6518" fmla="*/ 2526431 w 12633145"/>
              <a:gd name="connsiteY6518" fmla="*/ 10183977 h 10285411"/>
              <a:gd name="connsiteX6519" fmla="*/ 2526431 w 12633145"/>
              <a:gd name="connsiteY6519" fmla="*/ 10199743 h 10285411"/>
              <a:gd name="connsiteX6520" fmla="*/ 2518547 w 12633145"/>
              <a:gd name="connsiteY6520" fmla="*/ 10239160 h 10285411"/>
              <a:gd name="connsiteX6521" fmla="*/ 2510663 w 12633145"/>
              <a:gd name="connsiteY6521" fmla="*/ 10247044 h 10285411"/>
              <a:gd name="connsiteX6522" fmla="*/ 2494897 w 12633145"/>
              <a:gd name="connsiteY6522" fmla="*/ 10199743 h 10285411"/>
              <a:gd name="connsiteX6523" fmla="*/ 2494897 w 12633145"/>
              <a:gd name="connsiteY6523" fmla="*/ 10176093 h 10285411"/>
              <a:gd name="connsiteX6524" fmla="*/ 2463362 w 12633145"/>
              <a:gd name="connsiteY6524" fmla="*/ 10183977 h 10285411"/>
              <a:gd name="connsiteX6525" fmla="*/ 2400292 w 12633145"/>
              <a:gd name="connsiteY6525" fmla="*/ 10152442 h 10285411"/>
              <a:gd name="connsiteX6526" fmla="*/ 2368760 w 12633145"/>
              <a:gd name="connsiteY6526" fmla="*/ 10120908 h 10285411"/>
              <a:gd name="connsiteX6527" fmla="*/ 2345108 w 12633145"/>
              <a:gd name="connsiteY6527" fmla="*/ 10097257 h 10285411"/>
              <a:gd name="connsiteX6528" fmla="*/ 2337226 w 12633145"/>
              <a:gd name="connsiteY6528" fmla="*/ 10089373 h 10285411"/>
              <a:gd name="connsiteX6529" fmla="*/ 2368760 w 12633145"/>
              <a:gd name="connsiteY6529" fmla="*/ 10057839 h 10285411"/>
              <a:gd name="connsiteX6530" fmla="*/ 2431827 w 12633145"/>
              <a:gd name="connsiteY6530" fmla="*/ 10057839 h 10285411"/>
              <a:gd name="connsiteX6531" fmla="*/ 2447596 w 12633145"/>
              <a:gd name="connsiteY6531" fmla="*/ 9979003 h 10285411"/>
              <a:gd name="connsiteX6532" fmla="*/ 2431827 w 12633145"/>
              <a:gd name="connsiteY6532" fmla="*/ 9947468 h 10285411"/>
              <a:gd name="connsiteX6533" fmla="*/ 2416061 w 12633145"/>
              <a:gd name="connsiteY6533" fmla="*/ 9931702 h 10285411"/>
              <a:gd name="connsiteX6534" fmla="*/ 2400292 w 12633145"/>
              <a:gd name="connsiteY6534" fmla="*/ 9931702 h 10285411"/>
              <a:gd name="connsiteX6535" fmla="*/ 2408177 w 12633145"/>
              <a:gd name="connsiteY6535" fmla="*/ 9915936 h 10285411"/>
              <a:gd name="connsiteX6536" fmla="*/ 2400292 w 12633145"/>
              <a:gd name="connsiteY6536" fmla="*/ 9884401 h 10285411"/>
              <a:gd name="connsiteX6537" fmla="*/ 2400292 w 12633145"/>
              <a:gd name="connsiteY6537" fmla="*/ 9876517 h 10285411"/>
              <a:gd name="connsiteX6538" fmla="*/ 2416061 w 12633145"/>
              <a:gd name="connsiteY6538" fmla="*/ 9868633 h 10285411"/>
              <a:gd name="connsiteX6539" fmla="*/ 2416061 w 12633145"/>
              <a:gd name="connsiteY6539" fmla="*/ 9884401 h 10285411"/>
              <a:gd name="connsiteX6540" fmla="*/ 2431827 w 12633145"/>
              <a:gd name="connsiteY6540" fmla="*/ 9884401 h 10285411"/>
              <a:gd name="connsiteX6541" fmla="*/ 2455477 w 12633145"/>
              <a:gd name="connsiteY6541" fmla="*/ 9868633 h 10285411"/>
              <a:gd name="connsiteX6542" fmla="*/ 2479131 w 12633145"/>
              <a:gd name="connsiteY6542" fmla="*/ 9837101 h 10285411"/>
              <a:gd name="connsiteX6543" fmla="*/ 2494897 w 12633145"/>
              <a:gd name="connsiteY6543" fmla="*/ 9813448 h 10285411"/>
              <a:gd name="connsiteX6544" fmla="*/ 2479131 w 12633145"/>
              <a:gd name="connsiteY6544" fmla="*/ 9805566 h 10285411"/>
              <a:gd name="connsiteX6545" fmla="*/ 2447596 w 12633145"/>
              <a:gd name="connsiteY6545" fmla="*/ 9766147 h 10285411"/>
              <a:gd name="connsiteX6546" fmla="*/ 2431827 w 12633145"/>
              <a:gd name="connsiteY6546" fmla="*/ 9726730 h 10285411"/>
              <a:gd name="connsiteX6547" fmla="*/ 2463362 w 12633145"/>
              <a:gd name="connsiteY6547" fmla="*/ 9695196 h 10285411"/>
              <a:gd name="connsiteX6548" fmla="*/ 2479131 w 12633145"/>
              <a:gd name="connsiteY6548" fmla="*/ 9663661 h 10285411"/>
              <a:gd name="connsiteX6549" fmla="*/ 2463362 w 12633145"/>
              <a:gd name="connsiteY6549" fmla="*/ 9632127 h 10285411"/>
              <a:gd name="connsiteX6550" fmla="*/ 2447596 w 12633145"/>
              <a:gd name="connsiteY6550" fmla="*/ 9569060 h 10285411"/>
              <a:gd name="connsiteX6551" fmla="*/ 2463362 w 12633145"/>
              <a:gd name="connsiteY6551" fmla="*/ 9537525 h 10285411"/>
              <a:gd name="connsiteX6552" fmla="*/ 2463362 w 12633145"/>
              <a:gd name="connsiteY6552" fmla="*/ 9521757 h 10285411"/>
              <a:gd name="connsiteX6553" fmla="*/ 2463362 w 12633145"/>
              <a:gd name="connsiteY6553" fmla="*/ 9490224 h 10285411"/>
              <a:gd name="connsiteX6554" fmla="*/ 2471246 w 12633145"/>
              <a:gd name="connsiteY6554" fmla="*/ 9474456 h 10285411"/>
              <a:gd name="connsiteX6555" fmla="*/ 2494897 w 12633145"/>
              <a:gd name="connsiteY6555" fmla="*/ 9474456 h 10285411"/>
              <a:gd name="connsiteX6556" fmla="*/ 2494897 w 12633145"/>
              <a:gd name="connsiteY6556" fmla="*/ 9458689 h 10285411"/>
              <a:gd name="connsiteX6557" fmla="*/ 2479131 w 12633145"/>
              <a:gd name="connsiteY6557" fmla="*/ 9458689 h 10285411"/>
              <a:gd name="connsiteX6558" fmla="*/ 2463362 w 12633145"/>
              <a:gd name="connsiteY6558" fmla="*/ 9442921 h 10285411"/>
              <a:gd name="connsiteX6559" fmla="*/ 2447596 w 12633145"/>
              <a:gd name="connsiteY6559" fmla="*/ 9442921 h 10285411"/>
              <a:gd name="connsiteX6560" fmla="*/ 2431827 w 12633145"/>
              <a:gd name="connsiteY6560" fmla="*/ 9427155 h 10285411"/>
              <a:gd name="connsiteX6561" fmla="*/ 2416061 w 12633145"/>
              <a:gd name="connsiteY6561" fmla="*/ 9411389 h 10285411"/>
              <a:gd name="connsiteX6562" fmla="*/ 2400292 w 12633145"/>
              <a:gd name="connsiteY6562" fmla="*/ 9458689 h 10285411"/>
              <a:gd name="connsiteX6563" fmla="*/ 2416061 w 12633145"/>
              <a:gd name="connsiteY6563" fmla="*/ 9474456 h 10285411"/>
              <a:gd name="connsiteX6564" fmla="*/ 2439712 w 12633145"/>
              <a:gd name="connsiteY6564" fmla="*/ 9474456 h 10285411"/>
              <a:gd name="connsiteX6565" fmla="*/ 2431827 w 12633145"/>
              <a:gd name="connsiteY6565" fmla="*/ 9490224 h 10285411"/>
              <a:gd name="connsiteX6566" fmla="*/ 2352992 w 12633145"/>
              <a:gd name="connsiteY6566" fmla="*/ 9553291 h 10285411"/>
              <a:gd name="connsiteX6567" fmla="*/ 2337226 w 12633145"/>
              <a:gd name="connsiteY6567" fmla="*/ 9584826 h 10285411"/>
              <a:gd name="connsiteX6568" fmla="*/ 2345108 w 12633145"/>
              <a:gd name="connsiteY6568" fmla="*/ 9608476 h 10285411"/>
              <a:gd name="connsiteX6569" fmla="*/ 2337226 w 12633145"/>
              <a:gd name="connsiteY6569" fmla="*/ 9616360 h 10285411"/>
              <a:gd name="connsiteX6570" fmla="*/ 2297810 w 12633145"/>
              <a:gd name="connsiteY6570" fmla="*/ 9655777 h 10285411"/>
              <a:gd name="connsiteX6571" fmla="*/ 2282040 w 12633145"/>
              <a:gd name="connsiteY6571" fmla="*/ 9703080 h 10285411"/>
              <a:gd name="connsiteX6572" fmla="*/ 2305691 w 12633145"/>
              <a:gd name="connsiteY6572" fmla="*/ 9695196 h 10285411"/>
              <a:gd name="connsiteX6573" fmla="*/ 2321457 w 12633145"/>
              <a:gd name="connsiteY6573" fmla="*/ 9695196 h 10285411"/>
              <a:gd name="connsiteX6574" fmla="*/ 2305691 w 12633145"/>
              <a:gd name="connsiteY6574" fmla="*/ 9742497 h 10285411"/>
              <a:gd name="connsiteX6575" fmla="*/ 2305691 w 12633145"/>
              <a:gd name="connsiteY6575" fmla="*/ 9797682 h 10285411"/>
              <a:gd name="connsiteX6576" fmla="*/ 2305691 w 12633145"/>
              <a:gd name="connsiteY6576" fmla="*/ 9837101 h 10285411"/>
              <a:gd name="connsiteX6577" fmla="*/ 2297810 w 12633145"/>
              <a:gd name="connsiteY6577" fmla="*/ 9813448 h 10285411"/>
              <a:gd name="connsiteX6578" fmla="*/ 2289925 w 12633145"/>
              <a:gd name="connsiteY6578" fmla="*/ 9805566 h 10285411"/>
              <a:gd name="connsiteX6579" fmla="*/ 2266275 w 12633145"/>
              <a:gd name="connsiteY6579" fmla="*/ 9813448 h 10285411"/>
              <a:gd name="connsiteX6580" fmla="*/ 2266275 w 12633145"/>
              <a:gd name="connsiteY6580" fmla="*/ 9844983 h 10285411"/>
              <a:gd name="connsiteX6581" fmla="*/ 2289925 w 12633145"/>
              <a:gd name="connsiteY6581" fmla="*/ 9837101 h 10285411"/>
              <a:gd name="connsiteX6582" fmla="*/ 2274156 w 12633145"/>
              <a:gd name="connsiteY6582" fmla="*/ 9868633 h 10285411"/>
              <a:gd name="connsiteX6583" fmla="*/ 2242624 w 12633145"/>
              <a:gd name="connsiteY6583" fmla="*/ 9915936 h 10285411"/>
              <a:gd name="connsiteX6584" fmla="*/ 2211089 w 12633145"/>
              <a:gd name="connsiteY6584" fmla="*/ 9915936 h 10285411"/>
              <a:gd name="connsiteX6585" fmla="*/ 2211089 w 12633145"/>
              <a:gd name="connsiteY6585" fmla="*/ 9884401 h 10285411"/>
              <a:gd name="connsiteX6586" fmla="*/ 2195321 w 12633145"/>
              <a:gd name="connsiteY6586" fmla="*/ 9797682 h 10285411"/>
              <a:gd name="connsiteX6587" fmla="*/ 2163786 w 12633145"/>
              <a:gd name="connsiteY6587" fmla="*/ 9789798 h 10285411"/>
              <a:gd name="connsiteX6588" fmla="*/ 2163786 w 12633145"/>
              <a:gd name="connsiteY6588" fmla="*/ 9821332 h 10285411"/>
              <a:gd name="connsiteX6589" fmla="*/ 2148020 w 12633145"/>
              <a:gd name="connsiteY6589" fmla="*/ 9884401 h 10285411"/>
              <a:gd name="connsiteX6590" fmla="*/ 2116486 w 12633145"/>
              <a:gd name="connsiteY6590" fmla="*/ 9908052 h 10285411"/>
              <a:gd name="connsiteX6591" fmla="*/ 2069184 w 12633145"/>
              <a:gd name="connsiteY6591" fmla="*/ 9900168 h 10285411"/>
              <a:gd name="connsiteX6592" fmla="*/ 2037650 w 12633145"/>
              <a:gd name="connsiteY6592" fmla="*/ 9884401 h 10285411"/>
              <a:gd name="connsiteX6593" fmla="*/ 2037650 w 12633145"/>
              <a:gd name="connsiteY6593" fmla="*/ 9900168 h 10285411"/>
              <a:gd name="connsiteX6594" fmla="*/ 2021884 w 12633145"/>
              <a:gd name="connsiteY6594" fmla="*/ 9915936 h 10285411"/>
              <a:gd name="connsiteX6595" fmla="*/ 1990349 w 12633145"/>
              <a:gd name="connsiteY6595" fmla="*/ 9900168 h 10285411"/>
              <a:gd name="connsiteX6596" fmla="*/ 1982465 w 12633145"/>
              <a:gd name="connsiteY6596" fmla="*/ 9876517 h 10285411"/>
              <a:gd name="connsiteX6597" fmla="*/ 1966698 w 12633145"/>
              <a:gd name="connsiteY6597" fmla="*/ 9868633 h 10285411"/>
              <a:gd name="connsiteX6598" fmla="*/ 1950930 w 12633145"/>
              <a:gd name="connsiteY6598" fmla="*/ 9868633 h 10285411"/>
              <a:gd name="connsiteX6599" fmla="*/ 1943048 w 12633145"/>
              <a:gd name="connsiteY6599" fmla="*/ 9868633 h 10285411"/>
              <a:gd name="connsiteX6600" fmla="*/ 1919398 w 12633145"/>
              <a:gd name="connsiteY6600" fmla="*/ 9892283 h 10285411"/>
              <a:gd name="connsiteX6601" fmla="*/ 1895745 w 12633145"/>
              <a:gd name="connsiteY6601" fmla="*/ 9931702 h 10285411"/>
              <a:gd name="connsiteX6602" fmla="*/ 1879979 w 12633145"/>
              <a:gd name="connsiteY6602" fmla="*/ 9947468 h 10285411"/>
              <a:gd name="connsiteX6603" fmla="*/ 1848444 w 12633145"/>
              <a:gd name="connsiteY6603" fmla="*/ 9963237 h 10285411"/>
              <a:gd name="connsiteX6604" fmla="*/ 1832678 w 12633145"/>
              <a:gd name="connsiteY6604" fmla="*/ 9971121 h 10285411"/>
              <a:gd name="connsiteX6605" fmla="*/ 1801144 w 12633145"/>
              <a:gd name="connsiteY6605" fmla="*/ 9979003 h 10285411"/>
              <a:gd name="connsiteX6606" fmla="*/ 1785377 w 12633145"/>
              <a:gd name="connsiteY6606" fmla="*/ 9963237 h 10285411"/>
              <a:gd name="connsiteX6607" fmla="*/ 1753842 w 12633145"/>
              <a:gd name="connsiteY6607" fmla="*/ 9963237 h 10285411"/>
              <a:gd name="connsiteX6608" fmla="*/ 1722308 w 12633145"/>
              <a:gd name="connsiteY6608" fmla="*/ 9963237 h 10285411"/>
              <a:gd name="connsiteX6609" fmla="*/ 1706542 w 12633145"/>
              <a:gd name="connsiteY6609" fmla="*/ 9947468 h 10285411"/>
              <a:gd name="connsiteX6610" fmla="*/ 1675007 w 12633145"/>
              <a:gd name="connsiteY6610" fmla="*/ 9963237 h 10285411"/>
              <a:gd name="connsiteX6611" fmla="*/ 1643473 w 12633145"/>
              <a:gd name="connsiteY6611" fmla="*/ 9963237 h 10285411"/>
              <a:gd name="connsiteX6612" fmla="*/ 1651356 w 12633145"/>
              <a:gd name="connsiteY6612" fmla="*/ 9955353 h 10285411"/>
              <a:gd name="connsiteX6613" fmla="*/ 1682892 w 12633145"/>
              <a:gd name="connsiteY6613" fmla="*/ 9908052 h 10285411"/>
              <a:gd name="connsiteX6614" fmla="*/ 1698658 w 12633145"/>
              <a:gd name="connsiteY6614" fmla="*/ 9868633 h 10285411"/>
              <a:gd name="connsiteX6615" fmla="*/ 1675007 w 12633145"/>
              <a:gd name="connsiteY6615" fmla="*/ 9876517 h 10285411"/>
              <a:gd name="connsiteX6616" fmla="*/ 1643473 w 12633145"/>
              <a:gd name="connsiteY6616" fmla="*/ 9876517 h 10285411"/>
              <a:gd name="connsiteX6617" fmla="*/ 1611938 w 12633145"/>
              <a:gd name="connsiteY6617" fmla="*/ 9868633 h 10285411"/>
              <a:gd name="connsiteX6618" fmla="*/ 1564637 w 12633145"/>
              <a:gd name="connsiteY6618" fmla="*/ 9821332 h 10285411"/>
              <a:gd name="connsiteX6619" fmla="*/ 1548871 w 12633145"/>
              <a:gd name="connsiteY6619" fmla="*/ 9837101 h 10285411"/>
              <a:gd name="connsiteX6620" fmla="*/ 1533102 w 12633145"/>
              <a:gd name="connsiteY6620" fmla="*/ 9837101 h 10285411"/>
              <a:gd name="connsiteX6621" fmla="*/ 1525221 w 12633145"/>
              <a:gd name="connsiteY6621" fmla="*/ 9844983 h 10285411"/>
              <a:gd name="connsiteX6622" fmla="*/ 1533102 w 12633145"/>
              <a:gd name="connsiteY6622" fmla="*/ 9868633 h 10285411"/>
              <a:gd name="connsiteX6623" fmla="*/ 1548871 w 12633145"/>
              <a:gd name="connsiteY6623" fmla="*/ 9868633 h 10285411"/>
              <a:gd name="connsiteX6624" fmla="*/ 1564637 w 12633145"/>
              <a:gd name="connsiteY6624" fmla="*/ 9868633 h 10285411"/>
              <a:gd name="connsiteX6625" fmla="*/ 1564637 w 12633145"/>
              <a:gd name="connsiteY6625" fmla="*/ 9884401 h 10285411"/>
              <a:gd name="connsiteX6626" fmla="*/ 1580405 w 12633145"/>
              <a:gd name="connsiteY6626" fmla="*/ 9884401 h 10285411"/>
              <a:gd name="connsiteX6627" fmla="*/ 1596171 w 12633145"/>
              <a:gd name="connsiteY6627" fmla="*/ 9892283 h 10285411"/>
              <a:gd name="connsiteX6628" fmla="*/ 1596171 w 12633145"/>
              <a:gd name="connsiteY6628" fmla="*/ 9931702 h 10285411"/>
              <a:gd name="connsiteX6629" fmla="*/ 1596171 w 12633145"/>
              <a:gd name="connsiteY6629" fmla="*/ 10010538 h 10285411"/>
              <a:gd name="connsiteX6630" fmla="*/ 1564637 w 12633145"/>
              <a:gd name="connsiteY6630" fmla="*/ 10057839 h 10285411"/>
              <a:gd name="connsiteX6631" fmla="*/ 1485802 w 12633145"/>
              <a:gd name="connsiteY6631" fmla="*/ 9994771 h 10285411"/>
              <a:gd name="connsiteX6632" fmla="*/ 1470036 w 12633145"/>
              <a:gd name="connsiteY6632" fmla="*/ 9979003 h 10285411"/>
              <a:gd name="connsiteX6633" fmla="*/ 1438500 w 12633145"/>
              <a:gd name="connsiteY6633" fmla="*/ 9994771 h 10285411"/>
              <a:gd name="connsiteX6634" fmla="*/ 1422734 w 12633145"/>
              <a:gd name="connsiteY6634" fmla="*/ 10010538 h 10285411"/>
              <a:gd name="connsiteX6635" fmla="*/ 1406966 w 12633145"/>
              <a:gd name="connsiteY6635" fmla="*/ 10026304 h 10285411"/>
              <a:gd name="connsiteX6636" fmla="*/ 1391200 w 12633145"/>
              <a:gd name="connsiteY6636" fmla="*/ 10010538 h 10285411"/>
              <a:gd name="connsiteX6637" fmla="*/ 1406966 w 12633145"/>
              <a:gd name="connsiteY6637" fmla="*/ 9979003 h 10285411"/>
              <a:gd name="connsiteX6638" fmla="*/ 1406966 w 12633145"/>
              <a:gd name="connsiteY6638" fmla="*/ 9963237 h 10285411"/>
              <a:gd name="connsiteX6639" fmla="*/ 1454267 w 12633145"/>
              <a:gd name="connsiteY6639" fmla="*/ 9947468 h 10285411"/>
              <a:gd name="connsiteX6640" fmla="*/ 1470036 w 12633145"/>
              <a:gd name="connsiteY6640" fmla="*/ 9915936 h 10285411"/>
              <a:gd name="connsiteX6641" fmla="*/ 1454267 w 12633145"/>
              <a:gd name="connsiteY6641" fmla="*/ 9915936 h 10285411"/>
              <a:gd name="connsiteX6642" fmla="*/ 1422734 w 12633145"/>
              <a:gd name="connsiteY6642" fmla="*/ 9900168 h 10285411"/>
              <a:gd name="connsiteX6643" fmla="*/ 1422734 w 12633145"/>
              <a:gd name="connsiteY6643" fmla="*/ 9884401 h 10285411"/>
              <a:gd name="connsiteX6644" fmla="*/ 1438500 w 12633145"/>
              <a:gd name="connsiteY6644" fmla="*/ 9864692 h 10285411"/>
              <a:gd name="connsiteX6645" fmla="*/ 1442378 w 12633145"/>
              <a:gd name="connsiteY6645" fmla="*/ 9864499 h 10285411"/>
              <a:gd name="connsiteX6646" fmla="*/ 1438500 w 12633145"/>
              <a:gd name="connsiteY6646" fmla="*/ 9852867 h 10285411"/>
              <a:gd name="connsiteX6647" fmla="*/ 1454267 w 12633145"/>
              <a:gd name="connsiteY6647" fmla="*/ 9821332 h 10285411"/>
              <a:gd name="connsiteX6648" fmla="*/ 1462151 w 12633145"/>
              <a:gd name="connsiteY6648" fmla="*/ 9821332 h 10285411"/>
              <a:gd name="connsiteX6649" fmla="*/ 1470036 w 12633145"/>
              <a:gd name="connsiteY6649" fmla="*/ 9805566 h 10285411"/>
              <a:gd name="connsiteX6650" fmla="*/ 1485802 w 12633145"/>
              <a:gd name="connsiteY6650" fmla="*/ 9789798 h 10285411"/>
              <a:gd name="connsiteX6651" fmla="*/ 1501568 w 12633145"/>
              <a:gd name="connsiteY6651" fmla="*/ 9774031 h 10285411"/>
              <a:gd name="connsiteX6652" fmla="*/ 1517336 w 12633145"/>
              <a:gd name="connsiteY6652" fmla="*/ 9766147 h 10285411"/>
              <a:gd name="connsiteX6653" fmla="*/ 1517336 w 12633145"/>
              <a:gd name="connsiteY6653" fmla="*/ 9742497 h 10285411"/>
              <a:gd name="connsiteX6654" fmla="*/ 1533102 w 12633145"/>
              <a:gd name="connsiteY6654" fmla="*/ 9710962 h 10285411"/>
              <a:gd name="connsiteX6655" fmla="*/ 1540987 w 12633145"/>
              <a:gd name="connsiteY6655" fmla="*/ 9703080 h 10285411"/>
              <a:gd name="connsiteX6656" fmla="*/ 1548871 w 12633145"/>
              <a:gd name="connsiteY6656" fmla="*/ 9679430 h 10285411"/>
              <a:gd name="connsiteX6657" fmla="*/ 1611938 w 12633145"/>
              <a:gd name="connsiteY6657" fmla="*/ 9647895 h 10285411"/>
              <a:gd name="connsiteX6658" fmla="*/ 1643473 w 12633145"/>
              <a:gd name="connsiteY6658" fmla="*/ 9616360 h 10285411"/>
              <a:gd name="connsiteX6659" fmla="*/ 1635590 w 12633145"/>
              <a:gd name="connsiteY6659" fmla="*/ 9655777 h 10285411"/>
              <a:gd name="connsiteX6660" fmla="*/ 1651356 w 12633145"/>
              <a:gd name="connsiteY6660" fmla="*/ 9671545 h 10285411"/>
              <a:gd name="connsiteX6661" fmla="*/ 1659241 w 12633145"/>
              <a:gd name="connsiteY6661" fmla="*/ 9679430 h 10285411"/>
              <a:gd name="connsiteX6662" fmla="*/ 1659241 w 12633145"/>
              <a:gd name="connsiteY6662" fmla="*/ 9695196 h 10285411"/>
              <a:gd name="connsiteX6663" fmla="*/ 1675007 w 12633145"/>
              <a:gd name="connsiteY6663" fmla="*/ 9679430 h 10285411"/>
              <a:gd name="connsiteX6664" fmla="*/ 1675007 w 12633145"/>
              <a:gd name="connsiteY6664" fmla="*/ 9616360 h 10285411"/>
              <a:gd name="connsiteX6665" fmla="*/ 1659241 w 12633145"/>
              <a:gd name="connsiteY6665" fmla="*/ 9584826 h 10285411"/>
              <a:gd name="connsiteX6666" fmla="*/ 1643473 w 12633145"/>
              <a:gd name="connsiteY6666" fmla="*/ 9569060 h 10285411"/>
              <a:gd name="connsiteX6667" fmla="*/ 1611938 w 12633145"/>
              <a:gd name="connsiteY6667" fmla="*/ 9584826 h 10285411"/>
              <a:gd name="connsiteX6668" fmla="*/ 1643473 w 12633145"/>
              <a:gd name="connsiteY6668" fmla="*/ 9553291 h 10285411"/>
              <a:gd name="connsiteX6669" fmla="*/ 1659241 w 12633145"/>
              <a:gd name="connsiteY6669" fmla="*/ 9537525 h 10285411"/>
              <a:gd name="connsiteX6670" fmla="*/ 1659241 w 12633145"/>
              <a:gd name="connsiteY6670" fmla="*/ 9521757 h 10285411"/>
              <a:gd name="connsiteX6671" fmla="*/ 1675007 w 12633145"/>
              <a:gd name="connsiteY6671" fmla="*/ 9458689 h 10285411"/>
              <a:gd name="connsiteX6672" fmla="*/ 1675007 w 12633145"/>
              <a:gd name="connsiteY6672" fmla="*/ 9411389 h 10285411"/>
              <a:gd name="connsiteX6673" fmla="*/ 1659241 w 12633145"/>
              <a:gd name="connsiteY6673" fmla="*/ 9442921 h 10285411"/>
              <a:gd name="connsiteX6674" fmla="*/ 1643473 w 12633145"/>
              <a:gd name="connsiteY6674" fmla="*/ 9466574 h 10285411"/>
              <a:gd name="connsiteX6675" fmla="*/ 1619822 w 12633145"/>
              <a:gd name="connsiteY6675" fmla="*/ 9450805 h 10285411"/>
              <a:gd name="connsiteX6676" fmla="*/ 1611938 w 12633145"/>
              <a:gd name="connsiteY6676" fmla="*/ 9427155 h 10285411"/>
              <a:gd name="connsiteX6677" fmla="*/ 1627706 w 12633145"/>
              <a:gd name="connsiteY6677" fmla="*/ 9427155 h 10285411"/>
              <a:gd name="connsiteX6678" fmla="*/ 1667123 w 12633145"/>
              <a:gd name="connsiteY6678" fmla="*/ 9411389 h 10285411"/>
              <a:gd name="connsiteX6679" fmla="*/ 1675007 w 12633145"/>
              <a:gd name="connsiteY6679" fmla="*/ 9379854 h 10285411"/>
              <a:gd name="connsiteX6680" fmla="*/ 1667123 w 12633145"/>
              <a:gd name="connsiteY6680" fmla="*/ 9316785 h 10285411"/>
              <a:gd name="connsiteX6681" fmla="*/ 1682892 w 12633145"/>
              <a:gd name="connsiteY6681" fmla="*/ 9253718 h 10285411"/>
              <a:gd name="connsiteX6682" fmla="*/ 1722308 w 12633145"/>
              <a:gd name="connsiteY6682" fmla="*/ 9206417 h 10285411"/>
              <a:gd name="connsiteX6683" fmla="*/ 1730192 w 12633145"/>
              <a:gd name="connsiteY6683" fmla="*/ 9174882 h 10285411"/>
              <a:gd name="connsiteX6684" fmla="*/ 1753842 w 12633145"/>
              <a:gd name="connsiteY6684" fmla="*/ 9174882 h 10285411"/>
              <a:gd name="connsiteX6685" fmla="*/ 1785377 w 12633145"/>
              <a:gd name="connsiteY6685" fmla="*/ 9174882 h 10285411"/>
              <a:gd name="connsiteX6686" fmla="*/ 1801144 w 12633145"/>
              <a:gd name="connsiteY6686" fmla="*/ 9159114 h 10285411"/>
              <a:gd name="connsiteX6687" fmla="*/ 1793261 w 12633145"/>
              <a:gd name="connsiteY6687" fmla="*/ 9143348 h 10285411"/>
              <a:gd name="connsiteX6688" fmla="*/ 1785377 w 12633145"/>
              <a:gd name="connsiteY6688" fmla="*/ 9143348 h 10285411"/>
              <a:gd name="connsiteX6689" fmla="*/ 1753842 w 12633145"/>
              <a:gd name="connsiteY6689" fmla="*/ 9159114 h 10285411"/>
              <a:gd name="connsiteX6690" fmla="*/ 1738076 w 12633145"/>
              <a:gd name="connsiteY6690" fmla="*/ 9127581 h 10285411"/>
              <a:gd name="connsiteX6691" fmla="*/ 1738076 w 12633145"/>
              <a:gd name="connsiteY6691" fmla="*/ 9111813 h 10285411"/>
              <a:gd name="connsiteX6692" fmla="*/ 1738076 w 12633145"/>
              <a:gd name="connsiteY6692" fmla="*/ 9080278 h 10285411"/>
              <a:gd name="connsiteX6693" fmla="*/ 1745958 w 12633145"/>
              <a:gd name="connsiteY6693" fmla="*/ 9048746 h 10285411"/>
              <a:gd name="connsiteX6694" fmla="*/ 1753842 w 12633145"/>
              <a:gd name="connsiteY6694" fmla="*/ 9017211 h 10285411"/>
              <a:gd name="connsiteX6695" fmla="*/ 1769611 w 12633145"/>
              <a:gd name="connsiteY6695" fmla="*/ 8954142 h 10285411"/>
              <a:gd name="connsiteX6696" fmla="*/ 1801144 w 12633145"/>
              <a:gd name="connsiteY6696" fmla="*/ 8930492 h 10285411"/>
              <a:gd name="connsiteX6697" fmla="*/ 1793261 w 12633145"/>
              <a:gd name="connsiteY6697" fmla="*/ 8922607 h 10285411"/>
              <a:gd name="connsiteX6698" fmla="*/ 1769611 w 12633145"/>
              <a:gd name="connsiteY6698" fmla="*/ 8922607 h 10285411"/>
              <a:gd name="connsiteX6699" fmla="*/ 1769611 w 12633145"/>
              <a:gd name="connsiteY6699" fmla="*/ 8906841 h 10285411"/>
              <a:gd name="connsiteX6700" fmla="*/ 1785377 w 12633145"/>
              <a:gd name="connsiteY6700" fmla="*/ 8883191 h 10285411"/>
              <a:gd name="connsiteX6701" fmla="*/ 1801144 w 12633145"/>
              <a:gd name="connsiteY6701" fmla="*/ 8859540 h 10285411"/>
              <a:gd name="connsiteX6702" fmla="*/ 1801144 w 12633145"/>
              <a:gd name="connsiteY6702" fmla="*/ 8804355 h 10285411"/>
              <a:gd name="connsiteX6703" fmla="*/ 1816910 w 12633145"/>
              <a:gd name="connsiteY6703" fmla="*/ 8764937 h 10285411"/>
              <a:gd name="connsiteX6704" fmla="*/ 1816910 w 12633145"/>
              <a:gd name="connsiteY6704" fmla="*/ 8780705 h 10285411"/>
              <a:gd name="connsiteX6705" fmla="*/ 1832678 w 12633145"/>
              <a:gd name="connsiteY6705" fmla="*/ 8796471 h 10285411"/>
              <a:gd name="connsiteX6706" fmla="*/ 1864213 w 12633145"/>
              <a:gd name="connsiteY6706" fmla="*/ 8812237 h 10285411"/>
              <a:gd name="connsiteX6707" fmla="*/ 1848444 w 12633145"/>
              <a:gd name="connsiteY6707" fmla="*/ 8812237 h 10285411"/>
              <a:gd name="connsiteX6708" fmla="*/ 1848444 w 12633145"/>
              <a:gd name="connsiteY6708" fmla="*/ 8828006 h 10285411"/>
              <a:gd name="connsiteX6709" fmla="*/ 1864213 w 12633145"/>
              <a:gd name="connsiteY6709" fmla="*/ 8835890 h 10285411"/>
              <a:gd name="connsiteX6710" fmla="*/ 1864213 w 12633145"/>
              <a:gd name="connsiteY6710" fmla="*/ 8843772 h 10285411"/>
              <a:gd name="connsiteX6711" fmla="*/ 1848444 w 12633145"/>
              <a:gd name="connsiteY6711" fmla="*/ 8843772 h 10285411"/>
              <a:gd name="connsiteX6712" fmla="*/ 1832678 w 12633145"/>
              <a:gd name="connsiteY6712" fmla="*/ 8843772 h 10285411"/>
              <a:gd name="connsiteX6713" fmla="*/ 1832678 w 12633145"/>
              <a:gd name="connsiteY6713" fmla="*/ 8828006 h 10285411"/>
              <a:gd name="connsiteX6714" fmla="*/ 1816910 w 12633145"/>
              <a:gd name="connsiteY6714" fmla="*/ 8828006 h 10285411"/>
              <a:gd name="connsiteX6715" fmla="*/ 1816910 w 12633145"/>
              <a:gd name="connsiteY6715" fmla="*/ 8859540 h 10285411"/>
              <a:gd name="connsiteX6716" fmla="*/ 1816910 w 12633145"/>
              <a:gd name="connsiteY6716" fmla="*/ 8875307 h 10285411"/>
              <a:gd name="connsiteX6717" fmla="*/ 1824794 w 12633145"/>
              <a:gd name="connsiteY6717" fmla="*/ 8859540 h 10285411"/>
              <a:gd name="connsiteX6718" fmla="*/ 1832678 w 12633145"/>
              <a:gd name="connsiteY6718" fmla="*/ 8875307 h 10285411"/>
              <a:gd name="connsiteX6719" fmla="*/ 1848444 w 12633145"/>
              <a:gd name="connsiteY6719" fmla="*/ 8891073 h 10285411"/>
              <a:gd name="connsiteX6720" fmla="*/ 1840562 w 12633145"/>
              <a:gd name="connsiteY6720" fmla="*/ 8906841 h 10285411"/>
              <a:gd name="connsiteX6721" fmla="*/ 1832678 w 12633145"/>
              <a:gd name="connsiteY6721" fmla="*/ 8906841 h 10285411"/>
              <a:gd name="connsiteX6722" fmla="*/ 1824794 w 12633145"/>
              <a:gd name="connsiteY6722" fmla="*/ 8914725 h 10285411"/>
              <a:gd name="connsiteX6723" fmla="*/ 1816910 w 12633145"/>
              <a:gd name="connsiteY6723" fmla="*/ 8922607 h 10285411"/>
              <a:gd name="connsiteX6724" fmla="*/ 1801144 w 12633145"/>
              <a:gd name="connsiteY6724" fmla="*/ 8922607 h 10285411"/>
              <a:gd name="connsiteX6725" fmla="*/ 1809027 w 12633145"/>
              <a:gd name="connsiteY6725" fmla="*/ 8930492 h 10285411"/>
              <a:gd name="connsiteX6726" fmla="*/ 1832678 w 12633145"/>
              <a:gd name="connsiteY6726" fmla="*/ 8938376 h 10285411"/>
              <a:gd name="connsiteX6727" fmla="*/ 1848444 w 12633145"/>
              <a:gd name="connsiteY6727" fmla="*/ 8922607 h 10285411"/>
              <a:gd name="connsiteX6728" fmla="*/ 1872097 w 12633145"/>
              <a:gd name="connsiteY6728" fmla="*/ 8906841 h 10285411"/>
              <a:gd name="connsiteX6729" fmla="*/ 1887863 w 12633145"/>
              <a:gd name="connsiteY6729" fmla="*/ 8883191 h 10285411"/>
              <a:gd name="connsiteX6730" fmla="*/ 1895745 w 12633145"/>
              <a:gd name="connsiteY6730" fmla="*/ 8859540 h 10285411"/>
              <a:gd name="connsiteX6731" fmla="*/ 1911513 w 12633145"/>
              <a:gd name="connsiteY6731" fmla="*/ 8859540 h 10285411"/>
              <a:gd name="connsiteX6732" fmla="*/ 1895745 w 12633145"/>
              <a:gd name="connsiteY6732" fmla="*/ 8812237 h 10285411"/>
              <a:gd name="connsiteX6733" fmla="*/ 1943048 w 12633145"/>
              <a:gd name="connsiteY6733" fmla="*/ 8749170 h 10285411"/>
              <a:gd name="connsiteX6734" fmla="*/ 1974582 w 12633145"/>
              <a:gd name="connsiteY6734" fmla="*/ 8701869 h 10285411"/>
              <a:gd name="connsiteX6735" fmla="*/ 1974582 w 12633145"/>
              <a:gd name="connsiteY6735" fmla="*/ 8686101 h 10285411"/>
              <a:gd name="connsiteX6736" fmla="*/ 1958815 w 12633145"/>
              <a:gd name="connsiteY6736" fmla="*/ 8670335 h 10285411"/>
              <a:gd name="connsiteX6737" fmla="*/ 1974582 w 12633145"/>
              <a:gd name="connsiteY6737" fmla="*/ 8623034 h 10285411"/>
              <a:gd name="connsiteX6738" fmla="*/ 1990349 w 12633145"/>
              <a:gd name="connsiteY6738" fmla="*/ 8512664 h 10285411"/>
              <a:gd name="connsiteX6739" fmla="*/ 1990349 w 12633145"/>
              <a:gd name="connsiteY6739" fmla="*/ 8496896 h 10285411"/>
              <a:gd name="connsiteX6740" fmla="*/ 2021884 w 12633145"/>
              <a:gd name="connsiteY6740" fmla="*/ 8433828 h 10285411"/>
              <a:gd name="connsiteX6741" fmla="*/ 2021884 w 12633145"/>
              <a:gd name="connsiteY6741" fmla="*/ 8386526 h 10285411"/>
              <a:gd name="connsiteX6742" fmla="*/ 2006115 w 12633145"/>
              <a:gd name="connsiteY6742" fmla="*/ 8402294 h 10285411"/>
              <a:gd name="connsiteX6743" fmla="*/ 1943048 w 12633145"/>
              <a:gd name="connsiteY6743" fmla="*/ 8465361 h 10285411"/>
              <a:gd name="connsiteX6744" fmla="*/ 1911513 w 12633145"/>
              <a:gd name="connsiteY6744" fmla="*/ 8496896 h 10285411"/>
              <a:gd name="connsiteX6745" fmla="*/ 1895745 w 12633145"/>
              <a:gd name="connsiteY6745" fmla="*/ 8520546 h 10285411"/>
              <a:gd name="connsiteX6746" fmla="*/ 1895745 w 12633145"/>
              <a:gd name="connsiteY6746" fmla="*/ 8536314 h 10285411"/>
              <a:gd name="connsiteX6747" fmla="*/ 1895745 w 12633145"/>
              <a:gd name="connsiteY6747" fmla="*/ 8544198 h 10285411"/>
              <a:gd name="connsiteX6748" fmla="*/ 1879979 w 12633145"/>
              <a:gd name="connsiteY6748" fmla="*/ 8591499 h 10285411"/>
              <a:gd name="connsiteX6749" fmla="*/ 1832678 w 12633145"/>
              <a:gd name="connsiteY6749" fmla="*/ 8717636 h 10285411"/>
              <a:gd name="connsiteX6750" fmla="*/ 1816910 w 12633145"/>
              <a:gd name="connsiteY6750" fmla="*/ 8717636 h 10285411"/>
              <a:gd name="connsiteX6751" fmla="*/ 1840562 w 12633145"/>
              <a:gd name="connsiteY6751" fmla="*/ 8646684 h 10285411"/>
              <a:gd name="connsiteX6752" fmla="*/ 1864213 w 12633145"/>
              <a:gd name="connsiteY6752" fmla="*/ 8575731 h 10285411"/>
              <a:gd name="connsiteX6753" fmla="*/ 1864213 w 12633145"/>
              <a:gd name="connsiteY6753" fmla="*/ 8512664 h 10285411"/>
              <a:gd name="connsiteX6754" fmla="*/ 1848444 w 12633145"/>
              <a:gd name="connsiteY6754" fmla="*/ 8496896 h 10285411"/>
              <a:gd name="connsiteX6755" fmla="*/ 1864213 w 12633145"/>
              <a:gd name="connsiteY6755" fmla="*/ 8473245 h 10285411"/>
              <a:gd name="connsiteX6756" fmla="*/ 1895745 w 12633145"/>
              <a:gd name="connsiteY6756" fmla="*/ 8418060 h 10285411"/>
              <a:gd name="connsiteX6757" fmla="*/ 1911513 w 12633145"/>
              <a:gd name="connsiteY6757" fmla="*/ 8276158 h 10285411"/>
              <a:gd name="connsiteX6758" fmla="*/ 1832678 w 12633145"/>
              <a:gd name="connsiteY6758" fmla="*/ 8276158 h 10285411"/>
              <a:gd name="connsiteX6759" fmla="*/ 1816910 w 12633145"/>
              <a:gd name="connsiteY6759" fmla="*/ 8307691 h 10285411"/>
              <a:gd name="connsiteX6760" fmla="*/ 1801144 w 12633145"/>
              <a:gd name="connsiteY6760" fmla="*/ 8323459 h 10285411"/>
              <a:gd name="connsiteX6761" fmla="*/ 1785377 w 12633145"/>
              <a:gd name="connsiteY6761" fmla="*/ 8339226 h 10285411"/>
              <a:gd name="connsiteX6762" fmla="*/ 1753842 w 12633145"/>
              <a:gd name="connsiteY6762" fmla="*/ 8339226 h 10285411"/>
              <a:gd name="connsiteX6763" fmla="*/ 1738076 w 12633145"/>
              <a:gd name="connsiteY6763" fmla="*/ 8339226 h 10285411"/>
              <a:gd name="connsiteX6764" fmla="*/ 1706542 w 12633145"/>
              <a:gd name="connsiteY6764" fmla="*/ 8339226 h 10285411"/>
              <a:gd name="connsiteX6765" fmla="*/ 1690773 w 12633145"/>
              <a:gd name="connsiteY6765" fmla="*/ 8339226 h 10285411"/>
              <a:gd name="connsiteX6766" fmla="*/ 1667123 w 12633145"/>
              <a:gd name="connsiteY6766" fmla="*/ 8339226 h 10285411"/>
              <a:gd name="connsiteX6767" fmla="*/ 1659241 w 12633145"/>
              <a:gd name="connsiteY6767" fmla="*/ 8354993 h 10285411"/>
              <a:gd name="connsiteX6768" fmla="*/ 1659241 w 12633145"/>
              <a:gd name="connsiteY6768" fmla="*/ 8370759 h 10285411"/>
              <a:gd name="connsiteX6769" fmla="*/ 1627706 w 12633145"/>
              <a:gd name="connsiteY6769" fmla="*/ 8370759 h 10285411"/>
              <a:gd name="connsiteX6770" fmla="*/ 1627706 w 12633145"/>
              <a:gd name="connsiteY6770" fmla="*/ 8339226 h 10285411"/>
              <a:gd name="connsiteX6771" fmla="*/ 1643473 w 12633145"/>
              <a:gd name="connsiteY6771" fmla="*/ 8323459 h 10285411"/>
              <a:gd name="connsiteX6772" fmla="*/ 1675007 w 12633145"/>
              <a:gd name="connsiteY6772" fmla="*/ 8291925 h 10285411"/>
              <a:gd name="connsiteX6773" fmla="*/ 1722308 w 12633145"/>
              <a:gd name="connsiteY6773" fmla="*/ 8260390 h 10285411"/>
              <a:gd name="connsiteX6774" fmla="*/ 1753842 w 12633145"/>
              <a:gd name="connsiteY6774" fmla="*/ 8228856 h 10285411"/>
              <a:gd name="connsiteX6775" fmla="*/ 1722308 w 12633145"/>
              <a:gd name="connsiteY6775" fmla="*/ 8236740 h 10285411"/>
              <a:gd name="connsiteX6776" fmla="*/ 1738076 w 12633145"/>
              <a:gd name="connsiteY6776" fmla="*/ 8213089 h 10285411"/>
              <a:gd name="connsiteX6777" fmla="*/ 1738076 w 12633145"/>
              <a:gd name="connsiteY6777" fmla="*/ 8134253 h 10285411"/>
              <a:gd name="connsiteX6778" fmla="*/ 1722308 w 12633145"/>
              <a:gd name="connsiteY6778" fmla="*/ 8165787 h 10285411"/>
              <a:gd name="connsiteX6779" fmla="*/ 1706542 w 12633145"/>
              <a:gd name="connsiteY6779" fmla="*/ 8165787 h 10285411"/>
              <a:gd name="connsiteX6780" fmla="*/ 1706542 w 12633145"/>
              <a:gd name="connsiteY6780" fmla="*/ 8181555 h 10285411"/>
              <a:gd name="connsiteX6781" fmla="*/ 1698658 w 12633145"/>
              <a:gd name="connsiteY6781" fmla="*/ 8205204 h 10285411"/>
              <a:gd name="connsiteX6782" fmla="*/ 1682892 w 12633145"/>
              <a:gd name="connsiteY6782" fmla="*/ 8228856 h 10285411"/>
              <a:gd name="connsiteX6783" fmla="*/ 1659241 w 12633145"/>
              <a:gd name="connsiteY6783" fmla="*/ 8252506 h 10285411"/>
              <a:gd name="connsiteX6784" fmla="*/ 1627706 w 12633145"/>
              <a:gd name="connsiteY6784" fmla="*/ 8276158 h 10285411"/>
              <a:gd name="connsiteX6785" fmla="*/ 1611938 w 12633145"/>
              <a:gd name="connsiteY6785" fmla="*/ 8323459 h 10285411"/>
              <a:gd name="connsiteX6786" fmla="*/ 1611938 w 12633145"/>
              <a:gd name="connsiteY6786" fmla="*/ 8418060 h 10285411"/>
              <a:gd name="connsiteX6787" fmla="*/ 1564637 w 12633145"/>
              <a:gd name="connsiteY6787" fmla="*/ 8418060 h 10285411"/>
              <a:gd name="connsiteX6788" fmla="*/ 1533102 w 12633145"/>
              <a:gd name="connsiteY6788" fmla="*/ 8354993 h 10285411"/>
              <a:gd name="connsiteX6789" fmla="*/ 1533102 w 12633145"/>
              <a:gd name="connsiteY6789" fmla="*/ 8339226 h 10285411"/>
              <a:gd name="connsiteX6790" fmla="*/ 1517336 w 12633145"/>
              <a:gd name="connsiteY6790" fmla="*/ 8354993 h 10285411"/>
              <a:gd name="connsiteX6791" fmla="*/ 1485802 w 12633145"/>
              <a:gd name="connsiteY6791" fmla="*/ 8370759 h 10285411"/>
              <a:gd name="connsiteX6792" fmla="*/ 1485802 w 12633145"/>
              <a:gd name="connsiteY6792" fmla="*/ 8354993 h 10285411"/>
              <a:gd name="connsiteX6793" fmla="*/ 1509452 w 12633145"/>
              <a:gd name="connsiteY6793" fmla="*/ 8323459 h 10285411"/>
              <a:gd name="connsiteX6794" fmla="*/ 1501568 w 12633145"/>
              <a:gd name="connsiteY6794" fmla="*/ 8299809 h 10285411"/>
              <a:gd name="connsiteX6795" fmla="*/ 1485802 w 12633145"/>
              <a:gd name="connsiteY6795" fmla="*/ 8260390 h 10285411"/>
              <a:gd name="connsiteX6796" fmla="*/ 1477918 w 12633145"/>
              <a:gd name="connsiteY6796" fmla="*/ 8244624 h 10285411"/>
              <a:gd name="connsiteX6797" fmla="*/ 1454267 w 12633145"/>
              <a:gd name="connsiteY6797" fmla="*/ 8260390 h 10285411"/>
              <a:gd name="connsiteX6798" fmla="*/ 1454267 w 12633145"/>
              <a:gd name="connsiteY6798" fmla="*/ 8276158 h 10285411"/>
              <a:gd name="connsiteX6799" fmla="*/ 1470036 w 12633145"/>
              <a:gd name="connsiteY6799" fmla="*/ 8276158 h 10285411"/>
              <a:gd name="connsiteX6800" fmla="*/ 1470036 w 12633145"/>
              <a:gd name="connsiteY6800" fmla="*/ 8291925 h 10285411"/>
              <a:gd name="connsiteX6801" fmla="*/ 1454267 w 12633145"/>
              <a:gd name="connsiteY6801" fmla="*/ 8299809 h 10285411"/>
              <a:gd name="connsiteX6802" fmla="*/ 1446385 w 12633145"/>
              <a:gd name="connsiteY6802" fmla="*/ 8307691 h 10285411"/>
              <a:gd name="connsiteX6803" fmla="*/ 1438500 w 12633145"/>
              <a:gd name="connsiteY6803" fmla="*/ 8323459 h 10285411"/>
              <a:gd name="connsiteX6804" fmla="*/ 1446385 w 12633145"/>
              <a:gd name="connsiteY6804" fmla="*/ 8331343 h 10285411"/>
              <a:gd name="connsiteX6805" fmla="*/ 1454267 w 12633145"/>
              <a:gd name="connsiteY6805" fmla="*/ 8323459 h 10285411"/>
              <a:gd name="connsiteX6806" fmla="*/ 1454267 w 12633145"/>
              <a:gd name="connsiteY6806" fmla="*/ 8339226 h 10285411"/>
              <a:gd name="connsiteX6807" fmla="*/ 1454267 w 12633145"/>
              <a:gd name="connsiteY6807" fmla="*/ 8386526 h 10285411"/>
              <a:gd name="connsiteX6808" fmla="*/ 1438500 w 12633145"/>
              <a:gd name="connsiteY6808" fmla="*/ 8418060 h 10285411"/>
              <a:gd name="connsiteX6809" fmla="*/ 1422734 w 12633145"/>
              <a:gd name="connsiteY6809" fmla="*/ 8418060 h 10285411"/>
              <a:gd name="connsiteX6810" fmla="*/ 1406966 w 12633145"/>
              <a:gd name="connsiteY6810" fmla="*/ 8433828 h 10285411"/>
              <a:gd name="connsiteX6811" fmla="*/ 1375431 w 12633145"/>
              <a:gd name="connsiteY6811" fmla="*/ 8465361 h 10285411"/>
              <a:gd name="connsiteX6812" fmla="*/ 1422734 w 12633145"/>
              <a:gd name="connsiteY6812" fmla="*/ 8465361 h 10285411"/>
              <a:gd name="connsiteX6813" fmla="*/ 1454267 w 12633145"/>
              <a:gd name="connsiteY6813" fmla="*/ 8449595 h 10285411"/>
              <a:gd name="connsiteX6814" fmla="*/ 1470036 w 12633145"/>
              <a:gd name="connsiteY6814" fmla="*/ 8465361 h 10285411"/>
              <a:gd name="connsiteX6815" fmla="*/ 1485802 w 12633145"/>
              <a:gd name="connsiteY6815" fmla="*/ 8465361 h 10285411"/>
              <a:gd name="connsiteX6816" fmla="*/ 1517336 w 12633145"/>
              <a:gd name="connsiteY6816" fmla="*/ 8433828 h 10285411"/>
              <a:gd name="connsiteX6817" fmla="*/ 1525221 w 12633145"/>
              <a:gd name="connsiteY6817" fmla="*/ 8433828 h 10285411"/>
              <a:gd name="connsiteX6818" fmla="*/ 1533102 w 12633145"/>
              <a:gd name="connsiteY6818" fmla="*/ 8449595 h 10285411"/>
              <a:gd name="connsiteX6819" fmla="*/ 1564637 w 12633145"/>
              <a:gd name="connsiteY6819" fmla="*/ 8465361 h 10285411"/>
              <a:gd name="connsiteX6820" fmla="*/ 1580405 w 12633145"/>
              <a:gd name="connsiteY6820" fmla="*/ 8481129 h 10285411"/>
              <a:gd name="connsiteX6821" fmla="*/ 1572521 w 12633145"/>
              <a:gd name="connsiteY6821" fmla="*/ 8496896 h 10285411"/>
              <a:gd name="connsiteX6822" fmla="*/ 1564637 w 12633145"/>
              <a:gd name="connsiteY6822" fmla="*/ 8512664 h 10285411"/>
              <a:gd name="connsiteX6823" fmla="*/ 1533102 w 12633145"/>
              <a:gd name="connsiteY6823" fmla="*/ 8559965 h 10285411"/>
              <a:gd name="connsiteX6824" fmla="*/ 1517336 w 12633145"/>
              <a:gd name="connsiteY6824" fmla="*/ 8559965 h 10285411"/>
              <a:gd name="connsiteX6825" fmla="*/ 1470036 w 12633145"/>
              <a:gd name="connsiteY6825" fmla="*/ 8623034 h 10285411"/>
              <a:gd name="connsiteX6826" fmla="*/ 1438500 w 12633145"/>
              <a:gd name="connsiteY6826" fmla="*/ 8654566 h 10285411"/>
              <a:gd name="connsiteX6827" fmla="*/ 1422734 w 12633145"/>
              <a:gd name="connsiteY6827" fmla="*/ 8686101 h 10285411"/>
              <a:gd name="connsiteX6828" fmla="*/ 1391200 w 12633145"/>
              <a:gd name="connsiteY6828" fmla="*/ 8686101 h 10285411"/>
              <a:gd name="connsiteX6829" fmla="*/ 1391200 w 12633145"/>
              <a:gd name="connsiteY6829" fmla="*/ 8693985 h 10285411"/>
              <a:gd name="connsiteX6830" fmla="*/ 1391200 w 12633145"/>
              <a:gd name="connsiteY6830" fmla="*/ 8717636 h 10285411"/>
              <a:gd name="connsiteX6831" fmla="*/ 1391200 w 12633145"/>
              <a:gd name="connsiteY6831" fmla="*/ 8733402 h 10285411"/>
              <a:gd name="connsiteX6832" fmla="*/ 1391200 w 12633145"/>
              <a:gd name="connsiteY6832" fmla="*/ 8749170 h 10285411"/>
              <a:gd name="connsiteX6833" fmla="*/ 1359665 w 12633145"/>
              <a:gd name="connsiteY6833" fmla="*/ 8780705 h 10285411"/>
              <a:gd name="connsiteX6834" fmla="*/ 1343897 w 12633145"/>
              <a:gd name="connsiteY6834" fmla="*/ 8764937 h 10285411"/>
              <a:gd name="connsiteX6835" fmla="*/ 1312365 w 12633145"/>
              <a:gd name="connsiteY6835" fmla="*/ 8764937 h 10285411"/>
              <a:gd name="connsiteX6836" fmla="*/ 1217760 w 12633145"/>
              <a:gd name="connsiteY6836" fmla="*/ 8796471 h 10285411"/>
              <a:gd name="connsiteX6837" fmla="*/ 1201994 w 12633145"/>
              <a:gd name="connsiteY6837" fmla="*/ 8780705 h 10285411"/>
              <a:gd name="connsiteX6838" fmla="*/ 1201994 w 12633145"/>
              <a:gd name="connsiteY6838" fmla="*/ 8733402 h 10285411"/>
              <a:gd name="connsiteX6839" fmla="*/ 1186226 w 12633145"/>
              <a:gd name="connsiteY6839" fmla="*/ 8733402 h 10285411"/>
              <a:gd name="connsiteX6840" fmla="*/ 1170460 w 12633145"/>
              <a:gd name="connsiteY6840" fmla="*/ 8764937 h 10285411"/>
              <a:gd name="connsiteX6841" fmla="*/ 1154694 w 12633145"/>
              <a:gd name="connsiteY6841" fmla="*/ 8804355 h 10285411"/>
              <a:gd name="connsiteX6842" fmla="*/ 1170460 w 12633145"/>
              <a:gd name="connsiteY6842" fmla="*/ 8828006 h 10285411"/>
              <a:gd name="connsiteX6843" fmla="*/ 1178344 w 12633145"/>
              <a:gd name="connsiteY6843" fmla="*/ 8875307 h 10285411"/>
              <a:gd name="connsiteX6844" fmla="*/ 1186226 w 12633145"/>
              <a:gd name="connsiteY6844" fmla="*/ 8922607 h 10285411"/>
              <a:gd name="connsiteX6845" fmla="*/ 1201994 w 12633145"/>
              <a:gd name="connsiteY6845" fmla="*/ 8906841 h 10285411"/>
              <a:gd name="connsiteX6846" fmla="*/ 1217760 w 12633145"/>
              <a:gd name="connsiteY6846" fmla="*/ 8891073 h 10285411"/>
              <a:gd name="connsiteX6847" fmla="*/ 1241411 w 12633145"/>
              <a:gd name="connsiteY6847" fmla="*/ 8859540 h 10285411"/>
              <a:gd name="connsiteX6848" fmla="*/ 1249295 w 12633145"/>
              <a:gd name="connsiteY6848" fmla="*/ 8828006 h 10285411"/>
              <a:gd name="connsiteX6849" fmla="*/ 1265063 w 12633145"/>
              <a:gd name="connsiteY6849" fmla="*/ 8812237 h 10285411"/>
              <a:gd name="connsiteX6850" fmla="*/ 1280830 w 12633145"/>
              <a:gd name="connsiteY6850" fmla="*/ 8812237 h 10285411"/>
              <a:gd name="connsiteX6851" fmla="*/ 1312365 w 12633145"/>
              <a:gd name="connsiteY6851" fmla="*/ 8796471 h 10285411"/>
              <a:gd name="connsiteX6852" fmla="*/ 1343897 w 12633145"/>
              <a:gd name="connsiteY6852" fmla="*/ 8780705 h 10285411"/>
              <a:gd name="connsiteX6853" fmla="*/ 1312365 w 12633145"/>
              <a:gd name="connsiteY6853" fmla="*/ 8812237 h 10285411"/>
              <a:gd name="connsiteX6854" fmla="*/ 1296596 w 12633145"/>
              <a:gd name="connsiteY6854" fmla="*/ 8828006 h 10285411"/>
              <a:gd name="connsiteX6855" fmla="*/ 1288714 w 12633145"/>
              <a:gd name="connsiteY6855" fmla="*/ 8843772 h 10285411"/>
              <a:gd name="connsiteX6856" fmla="*/ 1265063 w 12633145"/>
              <a:gd name="connsiteY6856" fmla="*/ 8875307 h 10285411"/>
              <a:gd name="connsiteX6857" fmla="*/ 1217760 w 12633145"/>
              <a:gd name="connsiteY6857" fmla="*/ 8922607 h 10285411"/>
              <a:gd name="connsiteX6858" fmla="*/ 1194110 w 12633145"/>
              <a:gd name="connsiteY6858" fmla="*/ 8954142 h 10285411"/>
              <a:gd name="connsiteX6859" fmla="*/ 1186226 w 12633145"/>
              <a:gd name="connsiteY6859" fmla="*/ 8985677 h 10285411"/>
              <a:gd name="connsiteX6860" fmla="*/ 1170460 w 12633145"/>
              <a:gd name="connsiteY6860" fmla="*/ 9017211 h 10285411"/>
              <a:gd name="connsiteX6861" fmla="*/ 1091624 w 12633145"/>
              <a:gd name="connsiteY6861" fmla="*/ 9064512 h 10285411"/>
              <a:gd name="connsiteX6862" fmla="*/ 1091624 w 12633145"/>
              <a:gd name="connsiteY6862" fmla="*/ 9048746 h 10285411"/>
              <a:gd name="connsiteX6863" fmla="*/ 1091624 w 12633145"/>
              <a:gd name="connsiteY6863" fmla="*/ 9017211 h 10285411"/>
              <a:gd name="connsiteX6864" fmla="*/ 1075858 w 12633145"/>
              <a:gd name="connsiteY6864" fmla="*/ 9001443 h 10285411"/>
              <a:gd name="connsiteX6865" fmla="*/ 1075858 w 12633145"/>
              <a:gd name="connsiteY6865" fmla="*/ 8985677 h 10285411"/>
              <a:gd name="connsiteX6866" fmla="*/ 1075858 w 12633145"/>
              <a:gd name="connsiteY6866" fmla="*/ 8969908 h 10285411"/>
              <a:gd name="connsiteX6867" fmla="*/ 1060090 w 12633145"/>
              <a:gd name="connsiteY6867" fmla="*/ 8938376 h 10285411"/>
              <a:gd name="connsiteX6868" fmla="*/ 1075858 w 12633145"/>
              <a:gd name="connsiteY6868" fmla="*/ 8938376 h 10285411"/>
              <a:gd name="connsiteX6869" fmla="*/ 1091624 w 12633145"/>
              <a:gd name="connsiteY6869" fmla="*/ 8906841 h 10285411"/>
              <a:gd name="connsiteX6870" fmla="*/ 1091624 w 12633145"/>
              <a:gd name="connsiteY6870" fmla="*/ 8875307 h 10285411"/>
              <a:gd name="connsiteX6871" fmla="*/ 1091624 w 12633145"/>
              <a:gd name="connsiteY6871" fmla="*/ 8843772 h 10285411"/>
              <a:gd name="connsiteX6872" fmla="*/ 1091624 w 12633145"/>
              <a:gd name="connsiteY6872" fmla="*/ 8828006 h 10285411"/>
              <a:gd name="connsiteX6873" fmla="*/ 1075858 w 12633145"/>
              <a:gd name="connsiteY6873" fmla="*/ 8828006 h 10285411"/>
              <a:gd name="connsiteX6874" fmla="*/ 1075858 w 12633145"/>
              <a:gd name="connsiteY6874" fmla="*/ 8843772 h 10285411"/>
              <a:gd name="connsiteX6875" fmla="*/ 1044323 w 12633145"/>
              <a:gd name="connsiteY6875" fmla="*/ 8922607 h 10285411"/>
              <a:gd name="connsiteX6876" fmla="*/ 965488 w 12633145"/>
              <a:gd name="connsiteY6876" fmla="*/ 8985677 h 10285411"/>
              <a:gd name="connsiteX6877" fmla="*/ 933953 w 12633145"/>
              <a:gd name="connsiteY6877" fmla="*/ 9032978 h 10285411"/>
              <a:gd name="connsiteX6878" fmla="*/ 918186 w 12633145"/>
              <a:gd name="connsiteY6878" fmla="*/ 9064512 h 10285411"/>
              <a:gd name="connsiteX6879" fmla="*/ 902419 w 12633145"/>
              <a:gd name="connsiteY6879" fmla="*/ 9064512 h 10285411"/>
              <a:gd name="connsiteX6880" fmla="*/ 886652 w 12633145"/>
              <a:gd name="connsiteY6880" fmla="*/ 9111813 h 10285411"/>
              <a:gd name="connsiteX6881" fmla="*/ 902419 w 12633145"/>
              <a:gd name="connsiteY6881" fmla="*/ 9159114 h 10285411"/>
              <a:gd name="connsiteX6882" fmla="*/ 902419 w 12633145"/>
              <a:gd name="connsiteY6882" fmla="*/ 9222183 h 10285411"/>
              <a:gd name="connsiteX6883" fmla="*/ 886652 w 12633145"/>
              <a:gd name="connsiteY6883" fmla="*/ 9206417 h 10285411"/>
              <a:gd name="connsiteX6884" fmla="*/ 886652 w 12633145"/>
              <a:gd name="connsiteY6884" fmla="*/ 9190648 h 10285411"/>
              <a:gd name="connsiteX6885" fmla="*/ 870884 w 12633145"/>
              <a:gd name="connsiteY6885" fmla="*/ 9174882 h 10285411"/>
              <a:gd name="connsiteX6886" fmla="*/ 855118 w 12633145"/>
              <a:gd name="connsiteY6886" fmla="*/ 9159114 h 10285411"/>
              <a:gd name="connsiteX6887" fmla="*/ 847234 w 12633145"/>
              <a:gd name="connsiteY6887" fmla="*/ 9159114 h 10285411"/>
              <a:gd name="connsiteX6888" fmla="*/ 823583 w 12633145"/>
              <a:gd name="connsiteY6888" fmla="*/ 9159114 h 10285411"/>
              <a:gd name="connsiteX6889" fmla="*/ 839349 w 12633145"/>
              <a:gd name="connsiteY6889" fmla="*/ 9190648 h 10285411"/>
              <a:gd name="connsiteX6890" fmla="*/ 839349 w 12633145"/>
              <a:gd name="connsiteY6890" fmla="*/ 9206417 h 10285411"/>
              <a:gd name="connsiteX6891" fmla="*/ 823583 w 12633145"/>
              <a:gd name="connsiteY6891" fmla="*/ 9237949 h 10285411"/>
              <a:gd name="connsiteX6892" fmla="*/ 807817 w 12633145"/>
              <a:gd name="connsiteY6892" fmla="*/ 9222183 h 10285411"/>
              <a:gd name="connsiteX6893" fmla="*/ 823583 w 12633145"/>
              <a:gd name="connsiteY6893" fmla="*/ 9190648 h 10285411"/>
              <a:gd name="connsiteX6894" fmla="*/ 760514 w 12633145"/>
              <a:gd name="connsiteY6894" fmla="*/ 9206417 h 10285411"/>
              <a:gd name="connsiteX6895" fmla="*/ 744748 w 12633145"/>
              <a:gd name="connsiteY6895" fmla="*/ 9198533 h 10285411"/>
              <a:gd name="connsiteX6896" fmla="*/ 713213 w 12633145"/>
              <a:gd name="connsiteY6896" fmla="*/ 9230067 h 10285411"/>
              <a:gd name="connsiteX6897" fmla="*/ 697448 w 12633145"/>
              <a:gd name="connsiteY6897" fmla="*/ 9269484 h 10285411"/>
              <a:gd name="connsiteX6898" fmla="*/ 681678 w 12633145"/>
              <a:gd name="connsiteY6898" fmla="*/ 9269484 h 10285411"/>
              <a:gd name="connsiteX6899" fmla="*/ 650144 w 12633145"/>
              <a:gd name="connsiteY6899" fmla="*/ 9301019 h 10285411"/>
              <a:gd name="connsiteX6900" fmla="*/ 610727 w 12633145"/>
              <a:gd name="connsiteY6900" fmla="*/ 9324669 h 10285411"/>
              <a:gd name="connsiteX6901" fmla="*/ 587077 w 12633145"/>
              <a:gd name="connsiteY6901" fmla="*/ 9316785 h 10285411"/>
              <a:gd name="connsiteX6902" fmla="*/ 571309 w 12633145"/>
              <a:gd name="connsiteY6902" fmla="*/ 9316785 h 10285411"/>
              <a:gd name="connsiteX6903" fmla="*/ 563426 w 12633145"/>
              <a:gd name="connsiteY6903" fmla="*/ 9356204 h 10285411"/>
              <a:gd name="connsiteX6904" fmla="*/ 579192 w 12633145"/>
              <a:gd name="connsiteY6904" fmla="*/ 9387736 h 10285411"/>
              <a:gd name="connsiteX6905" fmla="*/ 594961 w 12633145"/>
              <a:gd name="connsiteY6905" fmla="*/ 9403504 h 10285411"/>
              <a:gd name="connsiteX6906" fmla="*/ 579192 w 12633145"/>
              <a:gd name="connsiteY6906" fmla="*/ 9435039 h 10285411"/>
              <a:gd name="connsiteX6907" fmla="*/ 587077 w 12633145"/>
              <a:gd name="connsiteY6907" fmla="*/ 9458689 h 10285411"/>
              <a:gd name="connsiteX6908" fmla="*/ 587077 w 12633145"/>
              <a:gd name="connsiteY6908" fmla="*/ 9474456 h 10285411"/>
              <a:gd name="connsiteX6909" fmla="*/ 587077 w 12633145"/>
              <a:gd name="connsiteY6909" fmla="*/ 9498106 h 10285411"/>
              <a:gd name="connsiteX6910" fmla="*/ 602843 w 12633145"/>
              <a:gd name="connsiteY6910" fmla="*/ 9521757 h 10285411"/>
              <a:gd name="connsiteX6911" fmla="*/ 587077 w 12633145"/>
              <a:gd name="connsiteY6911" fmla="*/ 9553291 h 10285411"/>
              <a:gd name="connsiteX6912" fmla="*/ 524007 w 12633145"/>
              <a:gd name="connsiteY6912" fmla="*/ 9490224 h 10285411"/>
              <a:gd name="connsiteX6913" fmla="*/ 508241 w 12633145"/>
              <a:gd name="connsiteY6913" fmla="*/ 9442921 h 10285411"/>
              <a:gd name="connsiteX6914" fmla="*/ 508241 w 12633145"/>
              <a:gd name="connsiteY6914" fmla="*/ 9458689 h 10285411"/>
              <a:gd name="connsiteX6915" fmla="*/ 492474 w 12633145"/>
              <a:gd name="connsiteY6915" fmla="*/ 9474456 h 10285411"/>
              <a:gd name="connsiteX6916" fmla="*/ 468823 w 12633145"/>
              <a:gd name="connsiteY6916" fmla="*/ 9466574 h 10285411"/>
              <a:gd name="connsiteX6917" fmla="*/ 453057 w 12633145"/>
              <a:gd name="connsiteY6917" fmla="*/ 9466574 h 10285411"/>
              <a:gd name="connsiteX6918" fmla="*/ 429406 w 12633145"/>
              <a:gd name="connsiteY6918" fmla="*/ 9474456 h 10285411"/>
              <a:gd name="connsiteX6919" fmla="*/ 413639 w 12633145"/>
              <a:gd name="connsiteY6919" fmla="*/ 9490224 h 10285411"/>
              <a:gd name="connsiteX6920" fmla="*/ 421522 w 12633145"/>
              <a:gd name="connsiteY6920" fmla="*/ 9513874 h 10285411"/>
              <a:gd name="connsiteX6921" fmla="*/ 460940 w 12633145"/>
              <a:gd name="connsiteY6921" fmla="*/ 9505990 h 10285411"/>
              <a:gd name="connsiteX6922" fmla="*/ 508241 w 12633145"/>
              <a:gd name="connsiteY6922" fmla="*/ 9490224 h 10285411"/>
              <a:gd name="connsiteX6923" fmla="*/ 492474 w 12633145"/>
              <a:gd name="connsiteY6923" fmla="*/ 9505990 h 10285411"/>
              <a:gd name="connsiteX6924" fmla="*/ 484591 w 12633145"/>
              <a:gd name="connsiteY6924" fmla="*/ 9513874 h 10285411"/>
              <a:gd name="connsiteX6925" fmla="*/ 484591 w 12633145"/>
              <a:gd name="connsiteY6925" fmla="*/ 9537525 h 10285411"/>
              <a:gd name="connsiteX6926" fmla="*/ 492474 w 12633145"/>
              <a:gd name="connsiteY6926" fmla="*/ 9569060 h 10285411"/>
              <a:gd name="connsiteX6927" fmla="*/ 500357 w 12633145"/>
              <a:gd name="connsiteY6927" fmla="*/ 9592710 h 10285411"/>
              <a:gd name="connsiteX6928" fmla="*/ 508241 w 12633145"/>
              <a:gd name="connsiteY6928" fmla="*/ 9600592 h 10285411"/>
              <a:gd name="connsiteX6929" fmla="*/ 508241 w 12633145"/>
              <a:gd name="connsiteY6929" fmla="*/ 9632127 h 10285411"/>
              <a:gd name="connsiteX6930" fmla="*/ 476707 w 12633145"/>
              <a:gd name="connsiteY6930" fmla="*/ 9647895 h 10285411"/>
              <a:gd name="connsiteX6931" fmla="*/ 460940 w 12633145"/>
              <a:gd name="connsiteY6931" fmla="*/ 9679430 h 10285411"/>
              <a:gd name="connsiteX6932" fmla="*/ 445172 w 12633145"/>
              <a:gd name="connsiteY6932" fmla="*/ 9695196 h 10285411"/>
              <a:gd name="connsiteX6933" fmla="*/ 413639 w 12633145"/>
              <a:gd name="connsiteY6933" fmla="*/ 9695196 h 10285411"/>
              <a:gd name="connsiteX6934" fmla="*/ 397871 w 12633145"/>
              <a:gd name="connsiteY6934" fmla="*/ 9734612 h 10285411"/>
              <a:gd name="connsiteX6935" fmla="*/ 413639 w 12633145"/>
              <a:gd name="connsiteY6935" fmla="*/ 9774031 h 10285411"/>
              <a:gd name="connsiteX6936" fmla="*/ 429406 w 12633145"/>
              <a:gd name="connsiteY6936" fmla="*/ 9813448 h 10285411"/>
              <a:gd name="connsiteX6937" fmla="*/ 397871 w 12633145"/>
              <a:gd name="connsiteY6937" fmla="*/ 9789798 h 10285411"/>
              <a:gd name="connsiteX6938" fmla="*/ 366337 w 12633145"/>
              <a:gd name="connsiteY6938" fmla="*/ 9742497 h 10285411"/>
              <a:gd name="connsiteX6939" fmla="*/ 350570 w 12633145"/>
              <a:gd name="connsiteY6939" fmla="*/ 9758265 h 10285411"/>
              <a:gd name="connsiteX6940" fmla="*/ 303269 w 12633145"/>
              <a:gd name="connsiteY6940" fmla="*/ 9726730 h 10285411"/>
              <a:gd name="connsiteX6941" fmla="*/ 271735 w 12633145"/>
              <a:gd name="connsiteY6941" fmla="*/ 9695196 h 10285411"/>
              <a:gd name="connsiteX6942" fmla="*/ 224432 w 12633145"/>
              <a:gd name="connsiteY6942" fmla="*/ 9632127 h 10285411"/>
              <a:gd name="connsiteX6943" fmla="*/ 224432 w 12633145"/>
              <a:gd name="connsiteY6943" fmla="*/ 9616360 h 10285411"/>
              <a:gd name="connsiteX6944" fmla="*/ 224432 w 12633145"/>
              <a:gd name="connsiteY6944" fmla="*/ 9584826 h 10285411"/>
              <a:gd name="connsiteX6945" fmla="*/ 224432 w 12633145"/>
              <a:gd name="connsiteY6945" fmla="*/ 9569060 h 10285411"/>
              <a:gd name="connsiteX6946" fmla="*/ 224432 w 12633145"/>
              <a:gd name="connsiteY6946" fmla="*/ 9561175 h 10285411"/>
              <a:gd name="connsiteX6947" fmla="*/ 232316 w 12633145"/>
              <a:gd name="connsiteY6947" fmla="*/ 9545409 h 10285411"/>
              <a:gd name="connsiteX6948" fmla="*/ 177131 w 12633145"/>
              <a:gd name="connsiteY6948" fmla="*/ 9600592 h 10285411"/>
              <a:gd name="connsiteX6949" fmla="*/ 192899 w 12633145"/>
              <a:gd name="connsiteY6949" fmla="*/ 9663661 h 10285411"/>
              <a:gd name="connsiteX6950" fmla="*/ 208665 w 12633145"/>
              <a:gd name="connsiteY6950" fmla="*/ 9679430 h 10285411"/>
              <a:gd name="connsiteX6951" fmla="*/ 208665 w 12633145"/>
              <a:gd name="connsiteY6951" fmla="*/ 9695196 h 10285411"/>
              <a:gd name="connsiteX6952" fmla="*/ 224432 w 12633145"/>
              <a:gd name="connsiteY6952" fmla="*/ 9742497 h 10285411"/>
              <a:gd name="connsiteX6953" fmla="*/ 232316 w 12633145"/>
              <a:gd name="connsiteY6953" fmla="*/ 9774031 h 10285411"/>
              <a:gd name="connsiteX6954" fmla="*/ 255966 w 12633145"/>
              <a:gd name="connsiteY6954" fmla="*/ 9789798 h 10285411"/>
              <a:gd name="connsiteX6955" fmla="*/ 279617 w 12633145"/>
              <a:gd name="connsiteY6955" fmla="*/ 9813448 h 10285411"/>
              <a:gd name="connsiteX6956" fmla="*/ 271735 w 12633145"/>
              <a:gd name="connsiteY6956" fmla="*/ 9837101 h 10285411"/>
              <a:gd name="connsiteX6957" fmla="*/ 255966 w 12633145"/>
              <a:gd name="connsiteY6957" fmla="*/ 9868633 h 10285411"/>
              <a:gd name="connsiteX6958" fmla="*/ 255966 w 12633145"/>
              <a:gd name="connsiteY6958" fmla="*/ 9900168 h 10285411"/>
              <a:gd name="connsiteX6959" fmla="*/ 255966 w 12633145"/>
              <a:gd name="connsiteY6959" fmla="*/ 9931702 h 10285411"/>
              <a:gd name="connsiteX6960" fmla="*/ 255966 w 12633145"/>
              <a:gd name="connsiteY6960" fmla="*/ 9939586 h 10285411"/>
              <a:gd name="connsiteX6961" fmla="*/ 240200 w 12633145"/>
              <a:gd name="connsiteY6961" fmla="*/ 9947468 h 10285411"/>
              <a:gd name="connsiteX6962" fmla="*/ 224432 w 12633145"/>
              <a:gd name="connsiteY6962" fmla="*/ 9884401 h 10285411"/>
              <a:gd name="connsiteX6963" fmla="*/ 224432 w 12633145"/>
              <a:gd name="connsiteY6963" fmla="*/ 9860751 h 10285411"/>
              <a:gd name="connsiteX6964" fmla="*/ 200784 w 12633145"/>
              <a:gd name="connsiteY6964" fmla="*/ 9868633 h 10285411"/>
              <a:gd name="connsiteX6965" fmla="*/ 169249 w 12633145"/>
              <a:gd name="connsiteY6965" fmla="*/ 9868633 h 10285411"/>
              <a:gd name="connsiteX6966" fmla="*/ 137715 w 12633145"/>
              <a:gd name="connsiteY6966" fmla="*/ 9837101 h 10285411"/>
              <a:gd name="connsiteX6967" fmla="*/ 98295 w 12633145"/>
              <a:gd name="connsiteY6967" fmla="*/ 9805566 h 10285411"/>
              <a:gd name="connsiteX6968" fmla="*/ 82529 w 12633145"/>
              <a:gd name="connsiteY6968" fmla="*/ 9758265 h 10285411"/>
              <a:gd name="connsiteX6969" fmla="*/ 161365 w 12633145"/>
              <a:gd name="connsiteY6969" fmla="*/ 9742497 h 10285411"/>
              <a:gd name="connsiteX6970" fmla="*/ 161365 w 12633145"/>
              <a:gd name="connsiteY6970" fmla="*/ 9726730 h 10285411"/>
              <a:gd name="connsiteX6971" fmla="*/ 177131 w 12633145"/>
              <a:gd name="connsiteY6971" fmla="*/ 9710962 h 10285411"/>
              <a:gd name="connsiteX6972" fmla="*/ 177131 w 12633145"/>
              <a:gd name="connsiteY6972" fmla="*/ 9679430 h 10285411"/>
              <a:gd name="connsiteX6973" fmla="*/ 161365 w 12633145"/>
              <a:gd name="connsiteY6973" fmla="*/ 9632127 h 10285411"/>
              <a:gd name="connsiteX6974" fmla="*/ 145596 w 12633145"/>
              <a:gd name="connsiteY6974" fmla="*/ 9616360 h 10285411"/>
              <a:gd name="connsiteX6975" fmla="*/ 129831 w 12633145"/>
              <a:gd name="connsiteY6975" fmla="*/ 9616360 h 10285411"/>
              <a:gd name="connsiteX6976" fmla="*/ 129831 w 12633145"/>
              <a:gd name="connsiteY6976" fmla="*/ 9600592 h 10285411"/>
              <a:gd name="connsiteX6977" fmla="*/ 129831 w 12633145"/>
              <a:gd name="connsiteY6977" fmla="*/ 9569060 h 10285411"/>
              <a:gd name="connsiteX6978" fmla="*/ 137715 w 12633145"/>
              <a:gd name="connsiteY6978" fmla="*/ 9537525 h 10285411"/>
              <a:gd name="connsiteX6979" fmla="*/ 145596 w 12633145"/>
              <a:gd name="connsiteY6979" fmla="*/ 9561175 h 10285411"/>
              <a:gd name="connsiteX6980" fmla="*/ 161365 w 12633145"/>
              <a:gd name="connsiteY6980" fmla="*/ 9569060 h 10285411"/>
              <a:gd name="connsiteX6981" fmla="*/ 224432 w 12633145"/>
              <a:gd name="connsiteY6981" fmla="*/ 9490224 h 10285411"/>
              <a:gd name="connsiteX6982" fmla="*/ 224432 w 12633145"/>
              <a:gd name="connsiteY6982" fmla="*/ 9474456 h 10285411"/>
              <a:gd name="connsiteX6983" fmla="*/ 192899 w 12633145"/>
              <a:gd name="connsiteY6983" fmla="*/ 9474456 h 10285411"/>
              <a:gd name="connsiteX6984" fmla="*/ 177131 w 12633145"/>
              <a:gd name="connsiteY6984" fmla="*/ 9474456 h 10285411"/>
              <a:gd name="connsiteX6985" fmla="*/ 185015 w 12633145"/>
              <a:gd name="connsiteY6985" fmla="*/ 9466574 h 10285411"/>
              <a:gd name="connsiteX6986" fmla="*/ 200784 w 12633145"/>
              <a:gd name="connsiteY6986" fmla="*/ 9458689 h 10285411"/>
              <a:gd name="connsiteX6987" fmla="*/ 232316 w 12633145"/>
              <a:gd name="connsiteY6987" fmla="*/ 9442921 h 10285411"/>
              <a:gd name="connsiteX6988" fmla="*/ 271735 w 12633145"/>
              <a:gd name="connsiteY6988" fmla="*/ 9427155 h 10285411"/>
              <a:gd name="connsiteX6989" fmla="*/ 287501 w 12633145"/>
              <a:gd name="connsiteY6989" fmla="*/ 9379854 h 10285411"/>
              <a:gd name="connsiteX6990" fmla="*/ 271735 w 12633145"/>
              <a:gd name="connsiteY6990" fmla="*/ 9371970 h 10285411"/>
              <a:gd name="connsiteX6991" fmla="*/ 287501 w 12633145"/>
              <a:gd name="connsiteY6991" fmla="*/ 9332553 h 10285411"/>
              <a:gd name="connsiteX6992" fmla="*/ 271735 w 12633145"/>
              <a:gd name="connsiteY6992" fmla="*/ 9316785 h 10285411"/>
              <a:gd name="connsiteX6993" fmla="*/ 255966 w 12633145"/>
              <a:gd name="connsiteY6993" fmla="*/ 9316785 h 10285411"/>
              <a:gd name="connsiteX6994" fmla="*/ 240200 w 12633145"/>
              <a:gd name="connsiteY6994" fmla="*/ 9332553 h 10285411"/>
              <a:gd name="connsiteX6995" fmla="*/ 208665 w 12633145"/>
              <a:gd name="connsiteY6995" fmla="*/ 9364086 h 10285411"/>
              <a:gd name="connsiteX6996" fmla="*/ 169249 w 12633145"/>
              <a:gd name="connsiteY6996" fmla="*/ 9411389 h 10285411"/>
              <a:gd name="connsiteX6997" fmla="*/ 161365 w 12633145"/>
              <a:gd name="connsiteY6997" fmla="*/ 9442921 h 10285411"/>
              <a:gd name="connsiteX6998" fmla="*/ 145596 w 12633145"/>
              <a:gd name="connsiteY6998" fmla="*/ 9442921 h 10285411"/>
              <a:gd name="connsiteX6999" fmla="*/ 145596 w 12633145"/>
              <a:gd name="connsiteY6999" fmla="*/ 9427155 h 10285411"/>
              <a:gd name="connsiteX7000" fmla="*/ 129831 w 12633145"/>
              <a:gd name="connsiteY7000" fmla="*/ 9411389 h 10285411"/>
              <a:gd name="connsiteX7001" fmla="*/ 129831 w 12633145"/>
              <a:gd name="connsiteY7001" fmla="*/ 9379854 h 10285411"/>
              <a:gd name="connsiteX7002" fmla="*/ 145596 w 12633145"/>
              <a:gd name="connsiteY7002" fmla="*/ 9364086 h 10285411"/>
              <a:gd name="connsiteX7003" fmla="*/ 153481 w 12633145"/>
              <a:gd name="connsiteY7003" fmla="*/ 9371970 h 10285411"/>
              <a:gd name="connsiteX7004" fmla="*/ 161365 w 12633145"/>
              <a:gd name="connsiteY7004" fmla="*/ 9348319 h 10285411"/>
              <a:gd name="connsiteX7005" fmla="*/ 114064 w 12633145"/>
              <a:gd name="connsiteY7005" fmla="*/ 9364086 h 10285411"/>
              <a:gd name="connsiteX7006" fmla="*/ 98295 w 12633145"/>
              <a:gd name="connsiteY7006" fmla="*/ 9379854 h 10285411"/>
              <a:gd name="connsiteX7007" fmla="*/ 98295 w 12633145"/>
              <a:gd name="connsiteY7007" fmla="*/ 9395620 h 10285411"/>
              <a:gd name="connsiteX7008" fmla="*/ 90414 w 12633145"/>
              <a:gd name="connsiteY7008" fmla="*/ 9411389 h 10285411"/>
              <a:gd name="connsiteX7009" fmla="*/ 66761 w 12633145"/>
              <a:gd name="connsiteY7009" fmla="*/ 9427155 h 10285411"/>
              <a:gd name="connsiteX7010" fmla="*/ 35228 w 12633145"/>
              <a:gd name="connsiteY7010" fmla="*/ 9450805 h 10285411"/>
              <a:gd name="connsiteX7011" fmla="*/ 19460 w 12633145"/>
              <a:gd name="connsiteY7011" fmla="*/ 9474456 h 10285411"/>
              <a:gd name="connsiteX7012" fmla="*/ 35228 w 12633145"/>
              <a:gd name="connsiteY7012" fmla="*/ 9474456 h 10285411"/>
              <a:gd name="connsiteX7013" fmla="*/ 50995 w 12633145"/>
              <a:gd name="connsiteY7013" fmla="*/ 9466574 h 10285411"/>
              <a:gd name="connsiteX7014" fmla="*/ 66761 w 12633145"/>
              <a:gd name="connsiteY7014" fmla="*/ 9450805 h 10285411"/>
              <a:gd name="connsiteX7015" fmla="*/ 82529 w 12633145"/>
              <a:gd name="connsiteY7015" fmla="*/ 9450805 h 10285411"/>
              <a:gd name="connsiteX7016" fmla="*/ 82529 w 12633145"/>
              <a:gd name="connsiteY7016" fmla="*/ 9474456 h 10285411"/>
              <a:gd name="connsiteX7017" fmla="*/ 98295 w 12633145"/>
              <a:gd name="connsiteY7017" fmla="*/ 9458689 h 10285411"/>
              <a:gd name="connsiteX7018" fmla="*/ 114064 w 12633145"/>
              <a:gd name="connsiteY7018" fmla="*/ 9458689 h 10285411"/>
              <a:gd name="connsiteX7019" fmla="*/ 129831 w 12633145"/>
              <a:gd name="connsiteY7019" fmla="*/ 9474456 h 10285411"/>
              <a:gd name="connsiteX7020" fmla="*/ 129831 w 12633145"/>
              <a:gd name="connsiteY7020" fmla="*/ 9490224 h 10285411"/>
              <a:gd name="connsiteX7021" fmla="*/ 114064 w 12633145"/>
              <a:gd name="connsiteY7021" fmla="*/ 9521757 h 10285411"/>
              <a:gd name="connsiteX7022" fmla="*/ 98295 w 12633145"/>
              <a:gd name="connsiteY7022" fmla="*/ 9505990 h 10285411"/>
              <a:gd name="connsiteX7023" fmla="*/ 114064 w 12633145"/>
              <a:gd name="connsiteY7023" fmla="*/ 9490224 h 10285411"/>
              <a:gd name="connsiteX7024" fmla="*/ 66761 w 12633145"/>
              <a:gd name="connsiteY7024" fmla="*/ 9537525 h 10285411"/>
              <a:gd name="connsiteX7025" fmla="*/ 66761 w 12633145"/>
              <a:gd name="connsiteY7025" fmla="*/ 9553291 h 10285411"/>
              <a:gd name="connsiteX7026" fmla="*/ 58879 w 12633145"/>
              <a:gd name="connsiteY7026" fmla="*/ 9561175 h 10285411"/>
              <a:gd name="connsiteX7027" fmla="*/ 43110 w 12633145"/>
              <a:gd name="connsiteY7027" fmla="*/ 9576942 h 10285411"/>
              <a:gd name="connsiteX7028" fmla="*/ 35228 w 12633145"/>
              <a:gd name="connsiteY7028" fmla="*/ 9600592 h 10285411"/>
              <a:gd name="connsiteX7029" fmla="*/ 19460 w 12633145"/>
              <a:gd name="connsiteY7029" fmla="*/ 9616360 h 10285411"/>
              <a:gd name="connsiteX7030" fmla="*/ 19460 w 12633145"/>
              <a:gd name="connsiteY7030" fmla="*/ 9600592 h 10285411"/>
              <a:gd name="connsiteX7031" fmla="*/ 19460 w 12633145"/>
              <a:gd name="connsiteY7031" fmla="*/ 9569060 h 10285411"/>
              <a:gd name="connsiteX7032" fmla="*/ 3694 w 12633145"/>
              <a:gd name="connsiteY7032" fmla="*/ 9584826 h 10285411"/>
              <a:gd name="connsiteX7033" fmla="*/ 0 w 12633145"/>
              <a:gd name="connsiteY7033" fmla="*/ 9586673 h 10285411"/>
              <a:gd name="connsiteX7034" fmla="*/ 0 w 12633145"/>
              <a:gd name="connsiteY7034" fmla="*/ 9235608 h 10285411"/>
              <a:gd name="connsiteX7035" fmla="*/ 3694 w 12633145"/>
              <a:gd name="connsiteY7035" fmla="*/ 9230067 h 10285411"/>
              <a:gd name="connsiteX7036" fmla="*/ 19460 w 12633145"/>
              <a:gd name="connsiteY7036" fmla="*/ 9222183 h 10285411"/>
              <a:gd name="connsiteX7037" fmla="*/ 19460 w 12633145"/>
              <a:gd name="connsiteY7037" fmla="*/ 9190648 h 10285411"/>
              <a:gd name="connsiteX7038" fmla="*/ 0 w 12633145"/>
              <a:gd name="connsiteY7038" fmla="*/ 9210109 h 10285411"/>
              <a:gd name="connsiteX7039" fmla="*/ 0 w 12633145"/>
              <a:gd name="connsiteY7039" fmla="*/ 6488933 h 10285411"/>
              <a:gd name="connsiteX7040" fmla="*/ 3694 w 12633145"/>
              <a:gd name="connsiteY7040" fmla="*/ 6494475 h 10285411"/>
              <a:gd name="connsiteX7041" fmla="*/ 27344 w 12633145"/>
              <a:gd name="connsiteY7041" fmla="*/ 6494475 h 10285411"/>
              <a:gd name="connsiteX7042" fmla="*/ 35228 w 12633145"/>
              <a:gd name="connsiteY7042" fmla="*/ 6494475 h 10285411"/>
              <a:gd name="connsiteX7043" fmla="*/ 35228 w 12633145"/>
              <a:gd name="connsiteY7043" fmla="*/ 6478706 h 10285411"/>
              <a:gd name="connsiteX7044" fmla="*/ 50995 w 12633145"/>
              <a:gd name="connsiteY7044" fmla="*/ 6462940 h 10285411"/>
              <a:gd name="connsiteX7045" fmla="*/ 145596 w 12633145"/>
              <a:gd name="connsiteY7045" fmla="*/ 6368337 h 10285411"/>
              <a:gd name="connsiteX7046" fmla="*/ 114064 w 12633145"/>
              <a:gd name="connsiteY7046" fmla="*/ 6368337 h 10285411"/>
              <a:gd name="connsiteX7047" fmla="*/ 82529 w 12633145"/>
              <a:gd name="connsiteY7047" fmla="*/ 6399871 h 10285411"/>
              <a:gd name="connsiteX7048" fmla="*/ 74645 w 12633145"/>
              <a:gd name="connsiteY7048" fmla="*/ 6423522 h 10285411"/>
              <a:gd name="connsiteX7049" fmla="*/ 66761 w 12633145"/>
              <a:gd name="connsiteY7049" fmla="*/ 6431406 h 10285411"/>
              <a:gd name="connsiteX7050" fmla="*/ 35228 w 12633145"/>
              <a:gd name="connsiteY7050" fmla="*/ 6431406 h 10285411"/>
              <a:gd name="connsiteX7051" fmla="*/ 27344 w 12633145"/>
              <a:gd name="connsiteY7051" fmla="*/ 6423522 h 10285411"/>
              <a:gd name="connsiteX7052" fmla="*/ 19460 w 12633145"/>
              <a:gd name="connsiteY7052" fmla="*/ 6415639 h 10285411"/>
              <a:gd name="connsiteX7053" fmla="*/ 11578 w 12633145"/>
              <a:gd name="connsiteY7053" fmla="*/ 6423522 h 10285411"/>
              <a:gd name="connsiteX7054" fmla="*/ 3694 w 12633145"/>
              <a:gd name="connsiteY7054" fmla="*/ 6431406 h 10285411"/>
              <a:gd name="connsiteX7055" fmla="*/ 3694 w 12633145"/>
              <a:gd name="connsiteY7055" fmla="*/ 6478706 h 10285411"/>
              <a:gd name="connsiteX7056" fmla="*/ 0 w 12633145"/>
              <a:gd name="connsiteY7056" fmla="*/ 6475629 h 10285411"/>
              <a:gd name="connsiteX7057" fmla="*/ 0 w 12633145"/>
              <a:gd name="connsiteY7057" fmla="*/ 6054842 h 10285411"/>
              <a:gd name="connsiteX7058" fmla="*/ 3694 w 12633145"/>
              <a:gd name="connsiteY7058" fmla="*/ 6052996 h 10285411"/>
              <a:gd name="connsiteX7059" fmla="*/ 43110 w 12633145"/>
              <a:gd name="connsiteY7059" fmla="*/ 5997810 h 10285411"/>
              <a:gd name="connsiteX7060" fmla="*/ 66761 w 12633145"/>
              <a:gd name="connsiteY7060" fmla="*/ 5958392 h 10285411"/>
              <a:gd name="connsiteX7061" fmla="*/ 82529 w 12633145"/>
              <a:gd name="connsiteY7061" fmla="*/ 5942626 h 10285411"/>
              <a:gd name="connsiteX7062" fmla="*/ 82529 w 12633145"/>
              <a:gd name="connsiteY7062" fmla="*/ 5879558 h 10285411"/>
              <a:gd name="connsiteX7063" fmla="*/ 50995 w 12633145"/>
              <a:gd name="connsiteY7063" fmla="*/ 5863790 h 10285411"/>
              <a:gd name="connsiteX7064" fmla="*/ 58879 w 12633145"/>
              <a:gd name="connsiteY7064" fmla="*/ 5848024 h 10285411"/>
              <a:gd name="connsiteX7065" fmla="*/ 50995 w 12633145"/>
              <a:gd name="connsiteY7065" fmla="*/ 5832257 h 10285411"/>
              <a:gd name="connsiteX7066" fmla="*/ 82529 w 12633145"/>
              <a:gd name="connsiteY7066" fmla="*/ 5816490 h 10285411"/>
              <a:gd name="connsiteX7067" fmla="*/ 98295 w 12633145"/>
              <a:gd name="connsiteY7067" fmla="*/ 5832257 h 10285411"/>
              <a:gd name="connsiteX7068" fmla="*/ 114064 w 12633145"/>
              <a:gd name="connsiteY7068" fmla="*/ 5832257 h 10285411"/>
              <a:gd name="connsiteX7069" fmla="*/ 98295 w 12633145"/>
              <a:gd name="connsiteY7069" fmla="*/ 5800722 h 10285411"/>
              <a:gd name="connsiteX7070" fmla="*/ 114064 w 12633145"/>
              <a:gd name="connsiteY7070" fmla="*/ 5753422 h 10285411"/>
              <a:gd name="connsiteX7071" fmla="*/ 129831 w 12633145"/>
              <a:gd name="connsiteY7071" fmla="*/ 5721888 h 10285411"/>
              <a:gd name="connsiteX7072" fmla="*/ 161365 w 12633145"/>
              <a:gd name="connsiteY7072" fmla="*/ 5721888 h 10285411"/>
              <a:gd name="connsiteX7073" fmla="*/ 177131 w 12633145"/>
              <a:gd name="connsiteY7073" fmla="*/ 5706119 h 10285411"/>
              <a:gd name="connsiteX7074" fmla="*/ 161365 w 12633145"/>
              <a:gd name="connsiteY7074" fmla="*/ 5690352 h 10285411"/>
              <a:gd name="connsiteX7075" fmla="*/ 129831 w 12633145"/>
              <a:gd name="connsiteY7075" fmla="*/ 5690352 h 10285411"/>
              <a:gd name="connsiteX7076" fmla="*/ 161365 w 12633145"/>
              <a:gd name="connsiteY7076" fmla="*/ 5674585 h 10285411"/>
              <a:gd name="connsiteX7077" fmla="*/ 177131 w 12633145"/>
              <a:gd name="connsiteY7077" fmla="*/ 5658818 h 10285411"/>
              <a:gd name="connsiteX7078" fmla="*/ 177131 w 12633145"/>
              <a:gd name="connsiteY7078" fmla="*/ 5643051 h 10285411"/>
              <a:gd name="connsiteX7079" fmla="*/ 192899 w 12633145"/>
              <a:gd name="connsiteY7079" fmla="*/ 5650935 h 10285411"/>
              <a:gd name="connsiteX7080" fmla="*/ 192899 w 12633145"/>
              <a:gd name="connsiteY7080" fmla="*/ 5658818 h 10285411"/>
              <a:gd name="connsiteX7081" fmla="*/ 224432 w 12633145"/>
              <a:gd name="connsiteY7081" fmla="*/ 5643051 h 10285411"/>
              <a:gd name="connsiteX7082" fmla="*/ 255966 w 12633145"/>
              <a:gd name="connsiteY7082" fmla="*/ 5627284 h 10285411"/>
              <a:gd name="connsiteX7083" fmla="*/ 240200 w 12633145"/>
              <a:gd name="connsiteY7083" fmla="*/ 5658818 h 10285411"/>
              <a:gd name="connsiteX7084" fmla="*/ 208665 w 12633145"/>
              <a:gd name="connsiteY7084" fmla="*/ 5721888 h 10285411"/>
              <a:gd name="connsiteX7085" fmla="*/ 192899 w 12633145"/>
              <a:gd name="connsiteY7085" fmla="*/ 5800722 h 10285411"/>
              <a:gd name="connsiteX7086" fmla="*/ 192899 w 12633145"/>
              <a:gd name="connsiteY7086" fmla="*/ 5816490 h 10285411"/>
              <a:gd name="connsiteX7087" fmla="*/ 161365 w 12633145"/>
              <a:gd name="connsiteY7087" fmla="*/ 5816490 h 10285411"/>
              <a:gd name="connsiteX7088" fmla="*/ 161365 w 12633145"/>
              <a:gd name="connsiteY7088" fmla="*/ 5832257 h 10285411"/>
              <a:gd name="connsiteX7089" fmla="*/ 177131 w 12633145"/>
              <a:gd name="connsiteY7089" fmla="*/ 5863790 h 10285411"/>
              <a:gd name="connsiteX7090" fmla="*/ 208665 w 12633145"/>
              <a:gd name="connsiteY7090" fmla="*/ 5816490 h 10285411"/>
              <a:gd name="connsiteX7091" fmla="*/ 208665 w 12633145"/>
              <a:gd name="connsiteY7091" fmla="*/ 5792839 h 10285411"/>
              <a:gd name="connsiteX7092" fmla="*/ 216550 w 12633145"/>
              <a:gd name="connsiteY7092" fmla="*/ 5777072 h 10285411"/>
              <a:gd name="connsiteX7093" fmla="*/ 224432 w 12633145"/>
              <a:gd name="connsiteY7093" fmla="*/ 5753422 h 10285411"/>
              <a:gd name="connsiteX7094" fmla="*/ 240200 w 12633145"/>
              <a:gd name="connsiteY7094" fmla="*/ 5737653 h 10285411"/>
              <a:gd name="connsiteX7095" fmla="*/ 248084 w 12633145"/>
              <a:gd name="connsiteY7095" fmla="*/ 5714003 h 10285411"/>
              <a:gd name="connsiteX7096" fmla="*/ 255966 w 12633145"/>
              <a:gd name="connsiteY7096" fmla="*/ 5706119 h 10285411"/>
              <a:gd name="connsiteX7097" fmla="*/ 271735 w 12633145"/>
              <a:gd name="connsiteY7097" fmla="*/ 5690352 h 10285411"/>
              <a:gd name="connsiteX7098" fmla="*/ 279617 w 12633145"/>
              <a:gd name="connsiteY7098" fmla="*/ 5666702 h 10285411"/>
              <a:gd name="connsiteX7099" fmla="*/ 287501 w 12633145"/>
              <a:gd name="connsiteY7099" fmla="*/ 5643051 h 10285411"/>
              <a:gd name="connsiteX7100" fmla="*/ 303269 w 12633145"/>
              <a:gd name="connsiteY7100" fmla="*/ 5627284 h 10285411"/>
              <a:gd name="connsiteX7101" fmla="*/ 319036 w 12633145"/>
              <a:gd name="connsiteY7101" fmla="*/ 5627284 h 10285411"/>
              <a:gd name="connsiteX7102" fmla="*/ 319036 w 12633145"/>
              <a:gd name="connsiteY7102" fmla="*/ 5603634 h 10285411"/>
              <a:gd name="connsiteX7103" fmla="*/ 326920 w 12633145"/>
              <a:gd name="connsiteY7103" fmla="*/ 5587866 h 10285411"/>
              <a:gd name="connsiteX7104" fmla="*/ 350570 w 12633145"/>
              <a:gd name="connsiteY7104" fmla="*/ 5556333 h 10285411"/>
              <a:gd name="connsiteX7105" fmla="*/ 382105 w 12633145"/>
              <a:gd name="connsiteY7105" fmla="*/ 5501148 h 10285411"/>
              <a:gd name="connsiteX7106" fmla="*/ 397871 w 12633145"/>
              <a:gd name="connsiteY7106" fmla="*/ 5453846 h 10285411"/>
              <a:gd name="connsiteX7107" fmla="*/ 413639 w 12633145"/>
              <a:gd name="connsiteY7107" fmla="*/ 5438079 h 10285411"/>
              <a:gd name="connsiteX7108" fmla="*/ 397871 w 12633145"/>
              <a:gd name="connsiteY7108" fmla="*/ 5438079 h 10285411"/>
              <a:gd name="connsiteX7109" fmla="*/ 366337 w 12633145"/>
              <a:gd name="connsiteY7109" fmla="*/ 5438079 h 10285411"/>
              <a:gd name="connsiteX7110" fmla="*/ 350570 w 12633145"/>
              <a:gd name="connsiteY7110" fmla="*/ 5453846 h 10285411"/>
              <a:gd name="connsiteX7111" fmla="*/ 326920 w 12633145"/>
              <a:gd name="connsiteY7111" fmla="*/ 5445962 h 10285411"/>
              <a:gd name="connsiteX7112" fmla="*/ 319036 w 12633145"/>
              <a:gd name="connsiteY7112" fmla="*/ 5438079 h 10285411"/>
              <a:gd name="connsiteX7113" fmla="*/ 287501 w 12633145"/>
              <a:gd name="connsiteY7113" fmla="*/ 5453846 h 10285411"/>
              <a:gd name="connsiteX7114" fmla="*/ 271735 w 12633145"/>
              <a:gd name="connsiteY7114" fmla="*/ 5485382 h 10285411"/>
              <a:gd name="connsiteX7115" fmla="*/ 255966 w 12633145"/>
              <a:gd name="connsiteY7115" fmla="*/ 5501148 h 10285411"/>
              <a:gd name="connsiteX7116" fmla="*/ 255966 w 12633145"/>
              <a:gd name="connsiteY7116" fmla="*/ 5493263 h 10285411"/>
              <a:gd name="connsiteX7117" fmla="*/ 258596 w 12633145"/>
              <a:gd name="connsiteY7117" fmla="*/ 5489323 h 10285411"/>
              <a:gd name="connsiteX7118" fmla="*/ 252026 w 12633145"/>
              <a:gd name="connsiteY7118" fmla="*/ 5491292 h 10285411"/>
              <a:gd name="connsiteX7119" fmla="*/ 224432 w 12633145"/>
              <a:gd name="connsiteY7119" fmla="*/ 5509032 h 10285411"/>
              <a:gd name="connsiteX7120" fmla="*/ 192899 w 12633145"/>
              <a:gd name="connsiteY7120" fmla="*/ 5532682 h 10285411"/>
              <a:gd name="connsiteX7121" fmla="*/ 161365 w 12633145"/>
              <a:gd name="connsiteY7121" fmla="*/ 5579983 h 10285411"/>
              <a:gd name="connsiteX7122" fmla="*/ 137715 w 12633145"/>
              <a:gd name="connsiteY7122" fmla="*/ 5611518 h 10285411"/>
              <a:gd name="connsiteX7123" fmla="*/ 129831 w 12633145"/>
              <a:gd name="connsiteY7123" fmla="*/ 5627284 h 10285411"/>
              <a:gd name="connsiteX7124" fmla="*/ 114064 w 12633145"/>
              <a:gd name="connsiteY7124" fmla="*/ 5627284 h 10285411"/>
              <a:gd name="connsiteX7125" fmla="*/ 98295 w 12633145"/>
              <a:gd name="connsiteY7125" fmla="*/ 5674585 h 10285411"/>
              <a:gd name="connsiteX7126" fmla="*/ 82529 w 12633145"/>
              <a:gd name="connsiteY7126" fmla="*/ 5706119 h 10285411"/>
              <a:gd name="connsiteX7127" fmla="*/ 66761 w 12633145"/>
              <a:gd name="connsiteY7127" fmla="*/ 5706119 h 10285411"/>
              <a:gd name="connsiteX7128" fmla="*/ 35228 w 12633145"/>
              <a:gd name="connsiteY7128" fmla="*/ 5706119 h 10285411"/>
              <a:gd name="connsiteX7129" fmla="*/ 11578 w 12633145"/>
              <a:gd name="connsiteY7129" fmla="*/ 5721888 h 10285411"/>
              <a:gd name="connsiteX7130" fmla="*/ 27344 w 12633145"/>
              <a:gd name="connsiteY7130" fmla="*/ 5682469 h 10285411"/>
              <a:gd name="connsiteX7131" fmla="*/ 66761 w 12633145"/>
              <a:gd name="connsiteY7131" fmla="*/ 5627284 h 10285411"/>
              <a:gd name="connsiteX7132" fmla="*/ 66761 w 12633145"/>
              <a:gd name="connsiteY7132" fmla="*/ 5595751 h 10285411"/>
              <a:gd name="connsiteX7133" fmla="*/ 98295 w 12633145"/>
              <a:gd name="connsiteY7133" fmla="*/ 5532682 h 10285411"/>
              <a:gd name="connsiteX7134" fmla="*/ 98295 w 12633145"/>
              <a:gd name="connsiteY7134" fmla="*/ 5485382 h 10285411"/>
              <a:gd name="connsiteX7135" fmla="*/ 82529 w 12633145"/>
              <a:gd name="connsiteY7135" fmla="*/ 5453846 h 10285411"/>
              <a:gd name="connsiteX7136" fmla="*/ 82529 w 12633145"/>
              <a:gd name="connsiteY7136" fmla="*/ 5438079 h 10285411"/>
              <a:gd name="connsiteX7137" fmla="*/ 66761 w 12633145"/>
              <a:gd name="connsiteY7137" fmla="*/ 5438079 h 10285411"/>
              <a:gd name="connsiteX7138" fmla="*/ 50995 w 12633145"/>
              <a:gd name="connsiteY7138" fmla="*/ 5469612 h 10285411"/>
              <a:gd name="connsiteX7139" fmla="*/ 35228 w 12633145"/>
              <a:gd name="connsiteY7139" fmla="*/ 5532682 h 10285411"/>
              <a:gd name="connsiteX7140" fmla="*/ 50995 w 12633145"/>
              <a:gd name="connsiteY7140" fmla="*/ 5548449 h 10285411"/>
              <a:gd name="connsiteX7141" fmla="*/ 35228 w 12633145"/>
              <a:gd name="connsiteY7141" fmla="*/ 5564217 h 10285411"/>
              <a:gd name="connsiteX7142" fmla="*/ 11578 w 12633145"/>
              <a:gd name="connsiteY7142" fmla="*/ 5591809 h 10285411"/>
              <a:gd name="connsiteX7143" fmla="*/ 0 w 12633145"/>
              <a:gd name="connsiteY7143" fmla="*/ 5591165 h 10285411"/>
              <a:gd name="connsiteX7144" fmla="*/ 0 w 12633145"/>
              <a:gd name="connsiteY7144" fmla="*/ 5457013 h 10285411"/>
              <a:gd name="connsiteX7145" fmla="*/ 3694 w 12633145"/>
              <a:gd name="connsiteY7145" fmla="*/ 5453846 h 10285411"/>
              <a:gd name="connsiteX7146" fmla="*/ 19460 w 12633145"/>
              <a:gd name="connsiteY7146" fmla="*/ 5438079 h 10285411"/>
              <a:gd name="connsiteX7147" fmla="*/ 35228 w 12633145"/>
              <a:gd name="connsiteY7147" fmla="*/ 5422312 h 10285411"/>
              <a:gd name="connsiteX7148" fmla="*/ 50995 w 12633145"/>
              <a:gd name="connsiteY7148" fmla="*/ 5359243 h 10285411"/>
              <a:gd name="connsiteX7149" fmla="*/ 50995 w 12633145"/>
              <a:gd name="connsiteY7149" fmla="*/ 5327711 h 10285411"/>
              <a:gd name="connsiteX7150" fmla="*/ 35228 w 12633145"/>
              <a:gd name="connsiteY7150" fmla="*/ 5343477 h 10285411"/>
              <a:gd name="connsiteX7151" fmla="*/ 19460 w 12633145"/>
              <a:gd name="connsiteY7151" fmla="*/ 5327711 h 10285411"/>
              <a:gd name="connsiteX7152" fmla="*/ 3694 w 12633145"/>
              <a:gd name="connsiteY7152" fmla="*/ 5319826 h 10285411"/>
              <a:gd name="connsiteX7153" fmla="*/ 0 w 12633145"/>
              <a:gd name="connsiteY7153" fmla="*/ 5320286 h 10285411"/>
              <a:gd name="connsiteX7154" fmla="*/ 0 w 12633145"/>
              <a:gd name="connsiteY7154" fmla="*/ 5196888 h 10285411"/>
              <a:gd name="connsiteX7155" fmla="*/ 3694 w 12633145"/>
              <a:gd name="connsiteY7155" fmla="*/ 5185805 h 10285411"/>
              <a:gd name="connsiteX7156" fmla="*/ 19460 w 12633145"/>
              <a:gd name="connsiteY7156" fmla="*/ 5185805 h 10285411"/>
              <a:gd name="connsiteX7157" fmla="*/ 35228 w 12633145"/>
              <a:gd name="connsiteY7157" fmla="*/ 5170039 h 10285411"/>
              <a:gd name="connsiteX7158" fmla="*/ 35228 w 12633145"/>
              <a:gd name="connsiteY7158" fmla="*/ 5130621 h 10285411"/>
              <a:gd name="connsiteX7159" fmla="*/ 35228 w 12633145"/>
              <a:gd name="connsiteY7159" fmla="*/ 5091203 h 10285411"/>
              <a:gd name="connsiteX7160" fmla="*/ 50995 w 12633145"/>
              <a:gd name="connsiteY7160" fmla="*/ 5075436 h 10285411"/>
              <a:gd name="connsiteX7161" fmla="*/ 66761 w 12633145"/>
              <a:gd name="connsiteY7161" fmla="*/ 5091203 h 10285411"/>
              <a:gd name="connsiteX7162" fmla="*/ 66761 w 12633145"/>
              <a:gd name="connsiteY7162" fmla="*/ 5075436 h 10285411"/>
              <a:gd name="connsiteX7163" fmla="*/ 82529 w 12633145"/>
              <a:gd name="connsiteY7163" fmla="*/ 5059670 h 10285411"/>
              <a:gd name="connsiteX7164" fmla="*/ 98295 w 12633145"/>
              <a:gd name="connsiteY7164" fmla="*/ 5043900 h 10285411"/>
              <a:gd name="connsiteX7165" fmla="*/ 98295 w 12633145"/>
              <a:gd name="connsiteY7165" fmla="*/ 5012369 h 10285411"/>
              <a:gd name="connsiteX7166" fmla="*/ 82529 w 12633145"/>
              <a:gd name="connsiteY7166" fmla="*/ 5012369 h 10285411"/>
              <a:gd name="connsiteX7167" fmla="*/ 50995 w 12633145"/>
              <a:gd name="connsiteY7167" fmla="*/ 5059670 h 10285411"/>
              <a:gd name="connsiteX7168" fmla="*/ 50995 w 12633145"/>
              <a:gd name="connsiteY7168" fmla="*/ 5043900 h 10285411"/>
              <a:gd name="connsiteX7169" fmla="*/ 50995 w 12633145"/>
              <a:gd name="connsiteY7169" fmla="*/ 4996599 h 10285411"/>
              <a:gd name="connsiteX7170" fmla="*/ 35228 w 12633145"/>
              <a:gd name="connsiteY7170" fmla="*/ 5028135 h 10285411"/>
              <a:gd name="connsiteX7171" fmla="*/ 27344 w 12633145"/>
              <a:gd name="connsiteY7171" fmla="*/ 5067552 h 10285411"/>
              <a:gd name="connsiteX7172" fmla="*/ 19460 w 12633145"/>
              <a:gd name="connsiteY7172" fmla="*/ 5091203 h 10285411"/>
              <a:gd name="connsiteX7173" fmla="*/ 3694 w 12633145"/>
              <a:gd name="connsiteY7173" fmla="*/ 5122737 h 10285411"/>
              <a:gd name="connsiteX7174" fmla="*/ 3694 w 12633145"/>
              <a:gd name="connsiteY7174" fmla="*/ 5138505 h 10285411"/>
              <a:gd name="connsiteX7175" fmla="*/ 0 w 12633145"/>
              <a:gd name="connsiteY7175" fmla="*/ 5142197 h 10285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</a:cxnLst>
            <a:rect l="l" t="t" r="r" b="b"/>
            <a:pathLst>
              <a:path w="12633145" h="10285411">
                <a:moveTo>
                  <a:pt x="2557963" y="10231278"/>
                </a:moveTo>
                <a:lnTo>
                  <a:pt x="2557963" y="10247044"/>
                </a:lnTo>
                <a:cubicBezTo>
                  <a:pt x="2547454" y="10247044"/>
                  <a:pt x="2542197" y="10244417"/>
                  <a:pt x="2542197" y="10239160"/>
                </a:cubicBezTo>
                <a:cubicBezTo>
                  <a:pt x="2542197" y="10233905"/>
                  <a:pt x="2547454" y="10231278"/>
                  <a:pt x="2557963" y="10231278"/>
                </a:cubicBezTo>
                <a:close/>
                <a:moveTo>
                  <a:pt x="2100719" y="10215509"/>
                </a:moveTo>
                <a:lnTo>
                  <a:pt x="2100719" y="10231278"/>
                </a:lnTo>
                <a:cubicBezTo>
                  <a:pt x="2100719" y="10231278"/>
                  <a:pt x="2095462" y="10231278"/>
                  <a:pt x="2084950" y="10231278"/>
                </a:cubicBezTo>
                <a:cubicBezTo>
                  <a:pt x="2095462" y="10220766"/>
                  <a:pt x="2100719" y="10215509"/>
                  <a:pt x="2100719" y="10215509"/>
                </a:cubicBezTo>
                <a:close/>
                <a:moveTo>
                  <a:pt x="2289925" y="10199743"/>
                </a:moveTo>
                <a:cubicBezTo>
                  <a:pt x="2289925" y="10199743"/>
                  <a:pt x="2289925" y="10205000"/>
                  <a:pt x="2289925" y="10215509"/>
                </a:cubicBezTo>
                <a:lnTo>
                  <a:pt x="2274156" y="10215509"/>
                </a:lnTo>
                <a:cubicBezTo>
                  <a:pt x="2274156" y="10205000"/>
                  <a:pt x="2279413" y="10199743"/>
                  <a:pt x="2289925" y="10199743"/>
                </a:cubicBezTo>
                <a:close/>
                <a:moveTo>
                  <a:pt x="1570551" y="10115979"/>
                </a:moveTo>
                <a:cubicBezTo>
                  <a:pt x="1574491" y="10116638"/>
                  <a:pt x="1577776" y="10118280"/>
                  <a:pt x="1580405" y="10120908"/>
                </a:cubicBezTo>
                <a:cubicBezTo>
                  <a:pt x="1590917" y="10131419"/>
                  <a:pt x="1596171" y="10147188"/>
                  <a:pt x="1596171" y="10168209"/>
                </a:cubicBezTo>
                <a:cubicBezTo>
                  <a:pt x="1585660" y="10178720"/>
                  <a:pt x="1580405" y="10189232"/>
                  <a:pt x="1580405" y="10199743"/>
                </a:cubicBezTo>
                <a:cubicBezTo>
                  <a:pt x="1580405" y="10210255"/>
                  <a:pt x="1580405" y="10215509"/>
                  <a:pt x="1580405" y="10215509"/>
                </a:cubicBezTo>
                <a:cubicBezTo>
                  <a:pt x="1585661" y="10231277"/>
                  <a:pt x="1585661" y="10248359"/>
                  <a:pt x="1580406" y="10266754"/>
                </a:cubicBezTo>
                <a:lnTo>
                  <a:pt x="1572685" y="10285411"/>
                </a:lnTo>
                <a:lnTo>
                  <a:pt x="1487935" y="10285411"/>
                </a:lnTo>
                <a:lnTo>
                  <a:pt x="1487773" y="10284492"/>
                </a:lnTo>
                <a:cubicBezTo>
                  <a:pt x="1486459" y="10270039"/>
                  <a:pt x="1485802" y="10252301"/>
                  <a:pt x="1485802" y="10231278"/>
                </a:cubicBezTo>
                <a:lnTo>
                  <a:pt x="1485802" y="10152442"/>
                </a:lnTo>
                <a:lnTo>
                  <a:pt x="1517336" y="10136674"/>
                </a:lnTo>
                <a:cubicBezTo>
                  <a:pt x="1540987" y="10120908"/>
                  <a:pt x="1558725" y="10114009"/>
                  <a:pt x="1570551" y="10115979"/>
                </a:cubicBezTo>
                <a:close/>
                <a:moveTo>
                  <a:pt x="1375431" y="10073607"/>
                </a:moveTo>
                <a:lnTo>
                  <a:pt x="1406966" y="10073607"/>
                </a:lnTo>
                <a:cubicBezTo>
                  <a:pt x="1396455" y="10084118"/>
                  <a:pt x="1399082" y="10092000"/>
                  <a:pt x="1414850" y="10097257"/>
                </a:cubicBezTo>
                <a:cubicBezTo>
                  <a:pt x="1430616" y="10102512"/>
                  <a:pt x="1433244" y="10110396"/>
                  <a:pt x="1422734" y="10120908"/>
                </a:cubicBezTo>
                <a:cubicBezTo>
                  <a:pt x="1412223" y="10131419"/>
                  <a:pt x="1401711" y="10136674"/>
                  <a:pt x="1391200" y="10136674"/>
                </a:cubicBezTo>
                <a:cubicBezTo>
                  <a:pt x="1380689" y="10136674"/>
                  <a:pt x="1372804" y="10131419"/>
                  <a:pt x="1367550" y="10120908"/>
                </a:cubicBezTo>
                <a:cubicBezTo>
                  <a:pt x="1362292" y="10110396"/>
                  <a:pt x="1354408" y="10107769"/>
                  <a:pt x="1343897" y="10113024"/>
                </a:cubicBezTo>
                <a:cubicBezTo>
                  <a:pt x="1333387" y="10118280"/>
                  <a:pt x="1328131" y="10126165"/>
                  <a:pt x="1328131" y="10136674"/>
                </a:cubicBezTo>
                <a:lnTo>
                  <a:pt x="1296596" y="10152442"/>
                </a:lnTo>
                <a:cubicBezTo>
                  <a:pt x="1296596" y="10152442"/>
                  <a:pt x="1299223" y="10141931"/>
                  <a:pt x="1304480" y="10120908"/>
                </a:cubicBezTo>
                <a:cubicBezTo>
                  <a:pt x="1309735" y="10099885"/>
                  <a:pt x="1317620" y="10086746"/>
                  <a:pt x="1328131" y="10081489"/>
                </a:cubicBezTo>
                <a:cubicBezTo>
                  <a:pt x="1338642" y="10076234"/>
                  <a:pt x="1354408" y="10073607"/>
                  <a:pt x="1375431" y="10073607"/>
                </a:cubicBezTo>
                <a:close/>
                <a:moveTo>
                  <a:pt x="4544621" y="10057839"/>
                </a:moveTo>
                <a:lnTo>
                  <a:pt x="4560387" y="10057839"/>
                </a:lnTo>
                <a:cubicBezTo>
                  <a:pt x="4560387" y="10057839"/>
                  <a:pt x="4560387" y="10063095"/>
                  <a:pt x="4560387" y="10073607"/>
                </a:cubicBezTo>
                <a:close/>
                <a:moveTo>
                  <a:pt x="1927279" y="10010538"/>
                </a:moveTo>
                <a:lnTo>
                  <a:pt x="1943048" y="10026304"/>
                </a:lnTo>
                <a:lnTo>
                  <a:pt x="1927279" y="10057839"/>
                </a:lnTo>
                <a:lnTo>
                  <a:pt x="1911513" y="10089373"/>
                </a:lnTo>
                <a:lnTo>
                  <a:pt x="1911513" y="10042072"/>
                </a:lnTo>
                <a:cubicBezTo>
                  <a:pt x="1911513" y="10031561"/>
                  <a:pt x="1911513" y="10023677"/>
                  <a:pt x="1911513" y="10018422"/>
                </a:cubicBezTo>
                <a:cubicBezTo>
                  <a:pt x="1911513" y="10013165"/>
                  <a:pt x="1916771" y="10010538"/>
                  <a:pt x="1927279" y="10010538"/>
                </a:cubicBezTo>
                <a:close/>
                <a:moveTo>
                  <a:pt x="3046745" y="9979003"/>
                </a:moveTo>
                <a:lnTo>
                  <a:pt x="3062511" y="9979003"/>
                </a:lnTo>
                <a:cubicBezTo>
                  <a:pt x="3073023" y="9989517"/>
                  <a:pt x="3073023" y="10000026"/>
                  <a:pt x="3062511" y="10010538"/>
                </a:cubicBezTo>
                <a:cubicBezTo>
                  <a:pt x="3052001" y="10000026"/>
                  <a:pt x="3046745" y="9989517"/>
                  <a:pt x="3046745" y="9979003"/>
                </a:cubicBezTo>
                <a:close/>
                <a:moveTo>
                  <a:pt x="2494897" y="9963237"/>
                </a:moveTo>
                <a:cubicBezTo>
                  <a:pt x="2494897" y="9963237"/>
                  <a:pt x="2494897" y="9968492"/>
                  <a:pt x="2494897" y="9979003"/>
                </a:cubicBezTo>
                <a:cubicBezTo>
                  <a:pt x="2484385" y="9979003"/>
                  <a:pt x="2481755" y="9976376"/>
                  <a:pt x="2487012" y="9971121"/>
                </a:cubicBezTo>
                <a:cubicBezTo>
                  <a:pt x="2492269" y="9965864"/>
                  <a:pt x="2494897" y="9963237"/>
                  <a:pt x="2494897" y="9963237"/>
                </a:cubicBezTo>
                <a:close/>
                <a:moveTo>
                  <a:pt x="2360876" y="9963237"/>
                </a:moveTo>
                <a:cubicBezTo>
                  <a:pt x="2366133" y="9963237"/>
                  <a:pt x="2368760" y="9968492"/>
                  <a:pt x="2368760" y="9979003"/>
                </a:cubicBezTo>
                <a:cubicBezTo>
                  <a:pt x="2358248" y="9979003"/>
                  <a:pt x="2352992" y="9979003"/>
                  <a:pt x="2352992" y="9979003"/>
                </a:cubicBezTo>
                <a:cubicBezTo>
                  <a:pt x="2352992" y="9968492"/>
                  <a:pt x="2355619" y="9963237"/>
                  <a:pt x="2360876" y="9963237"/>
                </a:cubicBezTo>
                <a:close/>
                <a:moveTo>
                  <a:pt x="2565848" y="9947468"/>
                </a:moveTo>
                <a:cubicBezTo>
                  <a:pt x="2560591" y="9947468"/>
                  <a:pt x="2557963" y="9952725"/>
                  <a:pt x="2557963" y="9963237"/>
                </a:cubicBezTo>
                <a:cubicBezTo>
                  <a:pt x="2557963" y="9963237"/>
                  <a:pt x="2560591" y="9963237"/>
                  <a:pt x="2565848" y="9963237"/>
                </a:cubicBezTo>
                <a:cubicBezTo>
                  <a:pt x="2571105" y="9963237"/>
                  <a:pt x="2573732" y="9963237"/>
                  <a:pt x="2573732" y="9963237"/>
                </a:cubicBezTo>
                <a:cubicBezTo>
                  <a:pt x="2573732" y="9952725"/>
                  <a:pt x="2571105" y="9947468"/>
                  <a:pt x="2565848" y="9947468"/>
                </a:cubicBezTo>
                <a:close/>
                <a:moveTo>
                  <a:pt x="4812662" y="9915936"/>
                </a:moveTo>
                <a:cubicBezTo>
                  <a:pt x="4802150" y="9915936"/>
                  <a:pt x="4796894" y="9921191"/>
                  <a:pt x="4796894" y="9931702"/>
                </a:cubicBezTo>
                <a:cubicBezTo>
                  <a:pt x="4796894" y="9942214"/>
                  <a:pt x="4791639" y="9952725"/>
                  <a:pt x="4781127" y="9963237"/>
                </a:cubicBezTo>
                <a:lnTo>
                  <a:pt x="4781127" y="10026304"/>
                </a:lnTo>
                <a:cubicBezTo>
                  <a:pt x="4781127" y="10026304"/>
                  <a:pt x="4783755" y="10023677"/>
                  <a:pt x="4789009" y="10018422"/>
                </a:cubicBezTo>
                <a:cubicBezTo>
                  <a:pt x="4794266" y="10013165"/>
                  <a:pt x="4796894" y="10005283"/>
                  <a:pt x="4796894" y="9994771"/>
                </a:cubicBezTo>
                <a:cubicBezTo>
                  <a:pt x="4807405" y="9963237"/>
                  <a:pt x="4817917" y="9947468"/>
                  <a:pt x="4828428" y="9947468"/>
                </a:cubicBezTo>
                <a:close/>
                <a:moveTo>
                  <a:pt x="2684102" y="9915936"/>
                </a:moveTo>
                <a:cubicBezTo>
                  <a:pt x="2663080" y="9915936"/>
                  <a:pt x="2652568" y="9921191"/>
                  <a:pt x="2652568" y="9931702"/>
                </a:cubicBezTo>
                <a:cubicBezTo>
                  <a:pt x="2642056" y="9931702"/>
                  <a:pt x="2636799" y="9934332"/>
                  <a:pt x="2636799" y="9939586"/>
                </a:cubicBezTo>
                <a:cubicBezTo>
                  <a:pt x="2636799" y="9944841"/>
                  <a:pt x="2636799" y="9952725"/>
                  <a:pt x="2636799" y="9963237"/>
                </a:cubicBezTo>
                <a:cubicBezTo>
                  <a:pt x="2636799" y="9963237"/>
                  <a:pt x="2636799" y="9968492"/>
                  <a:pt x="2636799" y="9979003"/>
                </a:cubicBezTo>
                <a:cubicBezTo>
                  <a:pt x="2626290" y="10000026"/>
                  <a:pt x="2631545" y="10010538"/>
                  <a:pt x="2652568" y="10010538"/>
                </a:cubicBezTo>
                <a:cubicBezTo>
                  <a:pt x="2663080" y="10010538"/>
                  <a:pt x="2673590" y="10005283"/>
                  <a:pt x="2684102" y="9994771"/>
                </a:cubicBezTo>
                <a:cubicBezTo>
                  <a:pt x="2726146" y="9942214"/>
                  <a:pt x="2726146" y="9915936"/>
                  <a:pt x="2684102" y="9915936"/>
                </a:cubicBezTo>
                <a:close/>
                <a:moveTo>
                  <a:pt x="1927279" y="9915936"/>
                </a:moveTo>
                <a:lnTo>
                  <a:pt x="1879979" y="9994771"/>
                </a:lnTo>
                <a:cubicBezTo>
                  <a:pt x="1879979" y="9994771"/>
                  <a:pt x="1877352" y="9992144"/>
                  <a:pt x="1872097" y="9986887"/>
                </a:cubicBezTo>
                <a:cubicBezTo>
                  <a:pt x="1866840" y="9981633"/>
                  <a:pt x="1874725" y="9968492"/>
                  <a:pt x="1895745" y="9947468"/>
                </a:cubicBezTo>
                <a:cubicBezTo>
                  <a:pt x="1916771" y="9926448"/>
                  <a:pt x="1927279" y="9915936"/>
                  <a:pt x="1927279" y="9915936"/>
                </a:cubicBezTo>
                <a:close/>
                <a:moveTo>
                  <a:pt x="279617" y="9915936"/>
                </a:moveTo>
                <a:cubicBezTo>
                  <a:pt x="284874" y="9915936"/>
                  <a:pt x="287501" y="9921191"/>
                  <a:pt x="287501" y="9931702"/>
                </a:cubicBezTo>
                <a:cubicBezTo>
                  <a:pt x="276990" y="9931702"/>
                  <a:pt x="271735" y="9929075"/>
                  <a:pt x="271735" y="9923818"/>
                </a:cubicBezTo>
                <a:cubicBezTo>
                  <a:pt x="271735" y="9918563"/>
                  <a:pt x="274362" y="9915936"/>
                  <a:pt x="279617" y="9915936"/>
                </a:cubicBezTo>
                <a:close/>
                <a:moveTo>
                  <a:pt x="5664" y="9890313"/>
                </a:moveTo>
                <a:cubicBezTo>
                  <a:pt x="6978" y="9889001"/>
                  <a:pt x="8949" y="9889656"/>
                  <a:pt x="11578" y="9892283"/>
                </a:cubicBezTo>
                <a:cubicBezTo>
                  <a:pt x="16833" y="9897540"/>
                  <a:pt x="19460" y="9900168"/>
                  <a:pt x="19460" y="9900168"/>
                </a:cubicBezTo>
                <a:lnTo>
                  <a:pt x="19460" y="9915936"/>
                </a:lnTo>
                <a:cubicBezTo>
                  <a:pt x="8949" y="9915936"/>
                  <a:pt x="3694" y="9910681"/>
                  <a:pt x="3694" y="9900168"/>
                </a:cubicBezTo>
                <a:cubicBezTo>
                  <a:pt x="3694" y="9894913"/>
                  <a:pt x="4351" y="9891629"/>
                  <a:pt x="5664" y="9890313"/>
                </a:cubicBezTo>
                <a:close/>
                <a:moveTo>
                  <a:pt x="5285675" y="9884401"/>
                </a:moveTo>
                <a:lnTo>
                  <a:pt x="5285675" y="9900168"/>
                </a:lnTo>
                <a:lnTo>
                  <a:pt x="5269906" y="9900168"/>
                </a:lnTo>
                <a:close/>
                <a:moveTo>
                  <a:pt x="2715634" y="9884401"/>
                </a:moveTo>
                <a:cubicBezTo>
                  <a:pt x="2705125" y="9884401"/>
                  <a:pt x="2699868" y="9887029"/>
                  <a:pt x="2699868" y="9892283"/>
                </a:cubicBezTo>
                <a:cubicBezTo>
                  <a:pt x="2699868" y="9897540"/>
                  <a:pt x="2699868" y="9900168"/>
                  <a:pt x="2699868" y="9900168"/>
                </a:cubicBezTo>
                <a:cubicBezTo>
                  <a:pt x="2710380" y="9910681"/>
                  <a:pt x="2715634" y="9915936"/>
                  <a:pt x="2715634" y="9915936"/>
                </a:cubicBezTo>
                <a:lnTo>
                  <a:pt x="2715634" y="9900168"/>
                </a:lnTo>
                <a:cubicBezTo>
                  <a:pt x="2715634" y="9889656"/>
                  <a:pt x="2715634" y="9884401"/>
                  <a:pt x="2715634" y="9884401"/>
                </a:cubicBezTo>
                <a:close/>
                <a:moveTo>
                  <a:pt x="1643473" y="9884401"/>
                </a:moveTo>
                <a:lnTo>
                  <a:pt x="1643473" y="9900168"/>
                </a:lnTo>
                <a:cubicBezTo>
                  <a:pt x="1632962" y="9910681"/>
                  <a:pt x="1627706" y="9910681"/>
                  <a:pt x="1627706" y="9900168"/>
                </a:cubicBezTo>
                <a:cubicBezTo>
                  <a:pt x="1627706" y="9900168"/>
                  <a:pt x="1630334" y="9897540"/>
                  <a:pt x="1635590" y="9892283"/>
                </a:cubicBezTo>
                <a:cubicBezTo>
                  <a:pt x="1640845" y="9887029"/>
                  <a:pt x="1643473" y="9884401"/>
                  <a:pt x="1643473" y="9884401"/>
                </a:cubicBezTo>
                <a:close/>
                <a:moveTo>
                  <a:pt x="5254140" y="9852867"/>
                </a:moveTo>
                <a:lnTo>
                  <a:pt x="5254140" y="9868633"/>
                </a:lnTo>
                <a:cubicBezTo>
                  <a:pt x="5243629" y="9868633"/>
                  <a:pt x="5238372" y="9866006"/>
                  <a:pt x="5238372" y="9860751"/>
                </a:cubicBezTo>
                <a:cubicBezTo>
                  <a:pt x="5238372" y="9855496"/>
                  <a:pt x="5243629" y="9852867"/>
                  <a:pt x="5254140" y="9852867"/>
                </a:cubicBezTo>
                <a:close/>
                <a:moveTo>
                  <a:pt x="2668334" y="9837101"/>
                </a:moveTo>
                <a:lnTo>
                  <a:pt x="2652568" y="9852867"/>
                </a:lnTo>
                <a:cubicBezTo>
                  <a:pt x="2663080" y="9852867"/>
                  <a:pt x="2668334" y="9852867"/>
                  <a:pt x="2668334" y="9852867"/>
                </a:cubicBezTo>
                <a:cubicBezTo>
                  <a:pt x="2668334" y="9852867"/>
                  <a:pt x="2673590" y="9852867"/>
                  <a:pt x="2684102" y="9852867"/>
                </a:cubicBezTo>
                <a:cubicBezTo>
                  <a:pt x="2673590" y="9842355"/>
                  <a:pt x="2668334" y="9837101"/>
                  <a:pt x="2668334" y="9837101"/>
                </a:cubicBezTo>
                <a:close/>
                <a:moveTo>
                  <a:pt x="2589501" y="9837101"/>
                </a:moveTo>
                <a:lnTo>
                  <a:pt x="2573732" y="9852867"/>
                </a:lnTo>
                <a:cubicBezTo>
                  <a:pt x="2563222" y="9863378"/>
                  <a:pt x="2563222" y="9879147"/>
                  <a:pt x="2573732" y="9900168"/>
                </a:cubicBezTo>
                <a:cubicBezTo>
                  <a:pt x="2573732" y="9900168"/>
                  <a:pt x="2573732" y="9905424"/>
                  <a:pt x="2573732" y="9915936"/>
                </a:cubicBezTo>
                <a:lnTo>
                  <a:pt x="2605267" y="9931702"/>
                </a:lnTo>
                <a:cubicBezTo>
                  <a:pt x="2626290" y="9931702"/>
                  <a:pt x="2636799" y="9929075"/>
                  <a:pt x="2636799" y="9923818"/>
                </a:cubicBezTo>
                <a:cubicBezTo>
                  <a:pt x="2636799" y="9918563"/>
                  <a:pt x="2642056" y="9915936"/>
                  <a:pt x="2652568" y="9915936"/>
                </a:cubicBezTo>
                <a:cubicBezTo>
                  <a:pt x="2663080" y="9915936"/>
                  <a:pt x="2668334" y="9910681"/>
                  <a:pt x="2668334" y="9900168"/>
                </a:cubicBezTo>
                <a:cubicBezTo>
                  <a:pt x="2668334" y="9889656"/>
                  <a:pt x="2665706" y="9879147"/>
                  <a:pt x="2660452" y="9868633"/>
                </a:cubicBezTo>
                <a:cubicBezTo>
                  <a:pt x="2655195" y="9858124"/>
                  <a:pt x="2652568" y="9858124"/>
                  <a:pt x="2652568" y="9868633"/>
                </a:cubicBezTo>
                <a:lnTo>
                  <a:pt x="2621032" y="9868633"/>
                </a:lnTo>
                <a:close/>
                <a:moveTo>
                  <a:pt x="1501568" y="9837101"/>
                </a:moveTo>
                <a:cubicBezTo>
                  <a:pt x="1501568" y="9837101"/>
                  <a:pt x="1496313" y="9842355"/>
                  <a:pt x="1485802" y="9852867"/>
                </a:cubicBezTo>
                <a:cubicBezTo>
                  <a:pt x="1480547" y="9858124"/>
                  <a:pt x="1475291" y="9862065"/>
                  <a:pt x="1470036" y="9864692"/>
                </a:cubicBezTo>
                <a:lnTo>
                  <a:pt x="1467408" y="9865349"/>
                </a:lnTo>
                <a:lnTo>
                  <a:pt x="1485802" y="9868633"/>
                </a:lnTo>
                <a:close/>
                <a:moveTo>
                  <a:pt x="4949925" y="9823184"/>
                </a:moveTo>
                <a:lnTo>
                  <a:pt x="4950624" y="9824290"/>
                </a:lnTo>
                <a:lnTo>
                  <a:pt x="4950928" y="9826192"/>
                </a:lnTo>
                <a:close/>
                <a:moveTo>
                  <a:pt x="4804778" y="9821332"/>
                </a:moveTo>
                <a:cubicBezTo>
                  <a:pt x="4799521" y="9821332"/>
                  <a:pt x="4796894" y="9826589"/>
                  <a:pt x="4796894" y="9837101"/>
                </a:cubicBezTo>
                <a:cubicBezTo>
                  <a:pt x="4796894" y="9847612"/>
                  <a:pt x="4796894" y="9852867"/>
                  <a:pt x="4796894" y="9852867"/>
                </a:cubicBezTo>
                <a:cubicBezTo>
                  <a:pt x="4796894" y="9852867"/>
                  <a:pt x="4799521" y="9847612"/>
                  <a:pt x="4804778" y="9837101"/>
                </a:cubicBezTo>
                <a:cubicBezTo>
                  <a:pt x="4810032" y="9826589"/>
                  <a:pt x="4810032" y="9821332"/>
                  <a:pt x="4804778" y="9821332"/>
                </a:cubicBezTo>
                <a:close/>
                <a:moveTo>
                  <a:pt x="4623456" y="9821332"/>
                </a:moveTo>
                <a:lnTo>
                  <a:pt x="4607688" y="9884401"/>
                </a:lnTo>
                <a:lnTo>
                  <a:pt x="4591922" y="9868633"/>
                </a:lnTo>
                <a:close/>
                <a:moveTo>
                  <a:pt x="1722308" y="9821332"/>
                </a:moveTo>
                <a:lnTo>
                  <a:pt x="1690773" y="9837101"/>
                </a:lnTo>
                <a:lnTo>
                  <a:pt x="1706542" y="9837101"/>
                </a:lnTo>
                <a:close/>
                <a:moveTo>
                  <a:pt x="1533102" y="9805566"/>
                </a:moveTo>
                <a:lnTo>
                  <a:pt x="1533102" y="9821332"/>
                </a:lnTo>
                <a:cubicBezTo>
                  <a:pt x="1533102" y="9821332"/>
                  <a:pt x="1538359" y="9816077"/>
                  <a:pt x="1548871" y="9805566"/>
                </a:cubicBezTo>
                <a:cubicBezTo>
                  <a:pt x="1548871" y="9805566"/>
                  <a:pt x="1543614" y="9805566"/>
                  <a:pt x="1533102" y="9805566"/>
                </a:cubicBezTo>
                <a:close/>
                <a:moveTo>
                  <a:pt x="2725489" y="9797682"/>
                </a:moveTo>
                <a:cubicBezTo>
                  <a:pt x="2721548" y="9797682"/>
                  <a:pt x="2715634" y="9800311"/>
                  <a:pt x="2707753" y="9805566"/>
                </a:cubicBezTo>
                <a:cubicBezTo>
                  <a:pt x="2691984" y="9816077"/>
                  <a:pt x="2684102" y="9821332"/>
                  <a:pt x="2684102" y="9821332"/>
                </a:cubicBezTo>
                <a:cubicBezTo>
                  <a:pt x="2694612" y="9831844"/>
                  <a:pt x="2699868" y="9837101"/>
                  <a:pt x="2699868" y="9837101"/>
                </a:cubicBezTo>
                <a:cubicBezTo>
                  <a:pt x="2699868" y="9837101"/>
                  <a:pt x="2705125" y="9831844"/>
                  <a:pt x="2715634" y="9821332"/>
                </a:cubicBezTo>
                <a:lnTo>
                  <a:pt x="2731403" y="9805566"/>
                </a:lnTo>
                <a:cubicBezTo>
                  <a:pt x="2731403" y="9800311"/>
                  <a:pt x="2729433" y="9797682"/>
                  <a:pt x="2725489" y="9797682"/>
                </a:cubicBezTo>
                <a:close/>
                <a:moveTo>
                  <a:pt x="2565848" y="9793741"/>
                </a:moveTo>
                <a:cubicBezTo>
                  <a:pt x="2560594" y="9791113"/>
                  <a:pt x="2552710" y="9795054"/>
                  <a:pt x="2542197" y="9805566"/>
                </a:cubicBezTo>
                <a:lnTo>
                  <a:pt x="2542197" y="9821332"/>
                </a:lnTo>
                <a:cubicBezTo>
                  <a:pt x="2552710" y="9821332"/>
                  <a:pt x="2557963" y="9826589"/>
                  <a:pt x="2557963" y="9837101"/>
                </a:cubicBezTo>
                <a:cubicBezTo>
                  <a:pt x="2557963" y="9847612"/>
                  <a:pt x="2560591" y="9850239"/>
                  <a:pt x="2565848" y="9844983"/>
                </a:cubicBezTo>
                <a:cubicBezTo>
                  <a:pt x="2571105" y="9839728"/>
                  <a:pt x="2573732" y="9831844"/>
                  <a:pt x="2573732" y="9821332"/>
                </a:cubicBezTo>
                <a:cubicBezTo>
                  <a:pt x="2573732" y="9805566"/>
                  <a:pt x="2571105" y="9796368"/>
                  <a:pt x="2565848" y="9793741"/>
                </a:cubicBezTo>
                <a:close/>
                <a:moveTo>
                  <a:pt x="4993983" y="9789798"/>
                </a:moveTo>
                <a:cubicBezTo>
                  <a:pt x="4999238" y="9789798"/>
                  <a:pt x="5001865" y="9795054"/>
                  <a:pt x="5001865" y="9805566"/>
                </a:cubicBezTo>
                <a:lnTo>
                  <a:pt x="4986099" y="9821332"/>
                </a:lnTo>
                <a:cubicBezTo>
                  <a:pt x="4986099" y="9821332"/>
                  <a:pt x="4986099" y="9816077"/>
                  <a:pt x="4986099" y="9805566"/>
                </a:cubicBezTo>
                <a:cubicBezTo>
                  <a:pt x="4986099" y="9795054"/>
                  <a:pt x="4988726" y="9789798"/>
                  <a:pt x="4993983" y="9789798"/>
                </a:cubicBezTo>
                <a:close/>
                <a:moveTo>
                  <a:pt x="5175305" y="9758265"/>
                </a:moveTo>
                <a:cubicBezTo>
                  <a:pt x="5175305" y="9768777"/>
                  <a:pt x="5180559" y="9771404"/>
                  <a:pt x="5191071" y="9766147"/>
                </a:cubicBezTo>
                <a:cubicBezTo>
                  <a:pt x="5201582" y="9760892"/>
                  <a:pt x="5206839" y="9758265"/>
                  <a:pt x="5206839" y="9758265"/>
                </a:cubicBezTo>
                <a:lnTo>
                  <a:pt x="5191071" y="9758265"/>
                </a:lnTo>
                <a:cubicBezTo>
                  <a:pt x="5180559" y="9758265"/>
                  <a:pt x="5175305" y="9758265"/>
                  <a:pt x="5175305" y="9758265"/>
                </a:cubicBezTo>
                <a:close/>
                <a:moveTo>
                  <a:pt x="4954564" y="9758265"/>
                </a:moveTo>
                <a:cubicBezTo>
                  <a:pt x="4954564" y="9768777"/>
                  <a:pt x="4951937" y="9774031"/>
                  <a:pt x="4946680" y="9774031"/>
                </a:cubicBezTo>
                <a:cubicBezTo>
                  <a:pt x="4941426" y="9774031"/>
                  <a:pt x="4938798" y="9779288"/>
                  <a:pt x="4938798" y="9789798"/>
                </a:cubicBezTo>
                <a:cubicBezTo>
                  <a:pt x="4938798" y="9800311"/>
                  <a:pt x="4941426" y="9808193"/>
                  <a:pt x="4946680" y="9813448"/>
                </a:cubicBezTo>
                <a:lnTo>
                  <a:pt x="4949925" y="9823184"/>
                </a:lnTo>
                <a:lnTo>
                  <a:pt x="4938798" y="9805566"/>
                </a:lnTo>
                <a:cubicBezTo>
                  <a:pt x="4928287" y="9795054"/>
                  <a:pt x="4923030" y="9789798"/>
                  <a:pt x="4923030" y="9789798"/>
                </a:cubicBezTo>
                <a:cubicBezTo>
                  <a:pt x="4923030" y="9789798"/>
                  <a:pt x="4928287" y="9784543"/>
                  <a:pt x="4938798" y="9774031"/>
                </a:cubicBezTo>
                <a:close/>
                <a:moveTo>
                  <a:pt x="4623456" y="9742497"/>
                </a:moveTo>
                <a:lnTo>
                  <a:pt x="4639223" y="9758265"/>
                </a:lnTo>
                <a:cubicBezTo>
                  <a:pt x="4639223" y="9768777"/>
                  <a:pt x="4639223" y="9774031"/>
                  <a:pt x="4639223" y="9774031"/>
                </a:cubicBezTo>
                <a:cubicBezTo>
                  <a:pt x="4639223" y="9774031"/>
                  <a:pt x="4633966" y="9774031"/>
                  <a:pt x="4623456" y="9774031"/>
                </a:cubicBezTo>
                <a:cubicBezTo>
                  <a:pt x="4623456" y="9763520"/>
                  <a:pt x="4623456" y="9753008"/>
                  <a:pt x="4623456" y="9742497"/>
                </a:cubicBezTo>
                <a:close/>
                <a:moveTo>
                  <a:pt x="2179555" y="9742497"/>
                </a:moveTo>
                <a:lnTo>
                  <a:pt x="2163786" y="9758265"/>
                </a:lnTo>
                <a:cubicBezTo>
                  <a:pt x="2174300" y="9768777"/>
                  <a:pt x="2179555" y="9771404"/>
                  <a:pt x="2179555" y="9766147"/>
                </a:cubicBezTo>
                <a:cubicBezTo>
                  <a:pt x="2179555" y="9760892"/>
                  <a:pt x="2179555" y="9753008"/>
                  <a:pt x="2179555" y="9742497"/>
                </a:cubicBezTo>
                <a:close/>
                <a:moveTo>
                  <a:pt x="2542197" y="9726730"/>
                </a:moveTo>
                <a:lnTo>
                  <a:pt x="2526431" y="9758265"/>
                </a:lnTo>
                <a:cubicBezTo>
                  <a:pt x="2536941" y="9758265"/>
                  <a:pt x="2542197" y="9753008"/>
                  <a:pt x="2542197" y="9742497"/>
                </a:cubicBezTo>
                <a:close/>
                <a:moveTo>
                  <a:pt x="3078279" y="9710962"/>
                </a:moveTo>
                <a:lnTo>
                  <a:pt x="3094045" y="9726730"/>
                </a:lnTo>
                <a:cubicBezTo>
                  <a:pt x="3094045" y="9726730"/>
                  <a:pt x="3094045" y="9731985"/>
                  <a:pt x="3094045" y="9742497"/>
                </a:cubicBezTo>
                <a:lnTo>
                  <a:pt x="3078279" y="9742497"/>
                </a:lnTo>
                <a:cubicBezTo>
                  <a:pt x="3057257" y="9721476"/>
                  <a:pt x="3057257" y="9710962"/>
                  <a:pt x="3078279" y="9710962"/>
                </a:cubicBezTo>
                <a:close/>
                <a:moveTo>
                  <a:pt x="2826007" y="9710962"/>
                </a:moveTo>
                <a:cubicBezTo>
                  <a:pt x="2826007" y="9721476"/>
                  <a:pt x="2826007" y="9731985"/>
                  <a:pt x="2826007" y="9742497"/>
                </a:cubicBezTo>
                <a:cubicBezTo>
                  <a:pt x="2826007" y="9753008"/>
                  <a:pt x="2828632" y="9758265"/>
                  <a:pt x="2833888" y="9758265"/>
                </a:cubicBezTo>
                <a:cubicBezTo>
                  <a:pt x="2839145" y="9758265"/>
                  <a:pt x="2841773" y="9755636"/>
                  <a:pt x="2841773" y="9750381"/>
                </a:cubicBezTo>
                <a:cubicBezTo>
                  <a:pt x="2841773" y="9745126"/>
                  <a:pt x="2841773" y="9739869"/>
                  <a:pt x="2841773" y="9734612"/>
                </a:cubicBezTo>
                <a:cubicBezTo>
                  <a:pt x="2841773" y="9729358"/>
                  <a:pt x="2841773" y="9724103"/>
                  <a:pt x="2841773" y="9718846"/>
                </a:cubicBezTo>
                <a:cubicBezTo>
                  <a:pt x="2841773" y="9713592"/>
                  <a:pt x="2836516" y="9710962"/>
                  <a:pt x="2826007" y="9710962"/>
                </a:cubicBezTo>
                <a:close/>
                <a:moveTo>
                  <a:pt x="7049619" y="9703080"/>
                </a:moveTo>
                <a:cubicBezTo>
                  <a:pt x="7050932" y="9703080"/>
                  <a:pt x="7051590" y="9705707"/>
                  <a:pt x="7051590" y="9710962"/>
                </a:cubicBezTo>
                <a:lnTo>
                  <a:pt x="7035824" y="9726730"/>
                </a:lnTo>
                <a:cubicBezTo>
                  <a:pt x="7035824" y="9726730"/>
                  <a:pt x="7038451" y="9721476"/>
                  <a:pt x="7043706" y="9710962"/>
                </a:cubicBezTo>
                <a:cubicBezTo>
                  <a:pt x="7046335" y="9705707"/>
                  <a:pt x="7048305" y="9703080"/>
                  <a:pt x="7049619" y="9703080"/>
                </a:cubicBezTo>
                <a:close/>
                <a:moveTo>
                  <a:pt x="4654988" y="9679430"/>
                </a:moveTo>
                <a:cubicBezTo>
                  <a:pt x="4665500" y="9679430"/>
                  <a:pt x="4670757" y="9682057"/>
                  <a:pt x="4670757" y="9687312"/>
                </a:cubicBezTo>
                <a:cubicBezTo>
                  <a:pt x="4670757" y="9692568"/>
                  <a:pt x="4665500" y="9695196"/>
                  <a:pt x="4654988" y="9695196"/>
                </a:cubicBezTo>
                <a:cubicBezTo>
                  <a:pt x="4654988" y="9684684"/>
                  <a:pt x="4654988" y="9679430"/>
                  <a:pt x="4654988" y="9679430"/>
                </a:cubicBezTo>
                <a:close/>
                <a:moveTo>
                  <a:pt x="2242624" y="9663661"/>
                </a:moveTo>
                <a:cubicBezTo>
                  <a:pt x="2232112" y="9663661"/>
                  <a:pt x="2224228" y="9666291"/>
                  <a:pt x="2218971" y="9671545"/>
                </a:cubicBezTo>
                <a:cubicBezTo>
                  <a:pt x="2213717" y="9676800"/>
                  <a:pt x="2216345" y="9684684"/>
                  <a:pt x="2226855" y="9695196"/>
                </a:cubicBezTo>
                <a:cubicBezTo>
                  <a:pt x="2216345" y="9695196"/>
                  <a:pt x="2211089" y="9700453"/>
                  <a:pt x="2211089" y="9710962"/>
                </a:cubicBezTo>
                <a:cubicBezTo>
                  <a:pt x="2232112" y="9700453"/>
                  <a:pt x="2247881" y="9695196"/>
                  <a:pt x="2258390" y="9695196"/>
                </a:cubicBezTo>
                <a:lnTo>
                  <a:pt x="2274156" y="9679430"/>
                </a:lnTo>
                <a:close/>
                <a:moveTo>
                  <a:pt x="776282" y="9663661"/>
                </a:moveTo>
                <a:lnTo>
                  <a:pt x="792049" y="9663661"/>
                </a:lnTo>
                <a:cubicBezTo>
                  <a:pt x="802560" y="9674173"/>
                  <a:pt x="802560" y="9684684"/>
                  <a:pt x="792049" y="9695196"/>
                </a:cubicBezTo>
                <a:cubicBezTo>
                  <a:pt x="781537" y="9684684"/>
                  <a:pt x="776282" y="9674173"/>
                  <a:pt x="776282" y="9663661"/>
                </a:cubicBezTo>
                <a:close/>
                <a:moveTo>
                  <a:pt x="7020057" y="9647895"/>
                </a:moveTo>
                <a:cubicBezTo>
                  <a:pt x="7020057" y="9647895"/>
                  <a:pt x="7022685" y="9647895"/>
                  <a:pt x="7027939" y="9647895"/>
                </a:cubicBezTo>
                <a:cubicBezTo>
                  <a:pt x="7033196" y="9647895"/>
                  <a:pt x="7035824" y="9653150"/>
                  <a:pt x="7035824" y="9663661"/>
                </a:cubicBezTo>
                <a:lnTo>
                  <a:pt x="7020057" y="9679430"/>
                </a:lnTo>
                <a:cubicBezTo>
                  <a:pt x="7020057" y="9668918"/>
                  <a:pt x="7020057" y="9663661"/>
                  <a:pt x="7020057" y="9663661"/>
                </a:cubicBezTo>
                <a:close/>
                <a:moveTo>
                  <a:pt x="5396045" y="9647895"/>
                </a:moveTo>
                <a:cubicBezTo>
                  <a:pt x="5427577" y="9647895"/>
                  <a:pt x="5432834" y="9663661"/>
                  <a:pt x="5411811" y="9695196"/>
                </a:cubicBezTo>
                <a:lnTo>
                  <a:pt x="5364510" y="9695196"/>
                </a:lnTo>
                <a:cubicBezTo>
                  <a:pt x="5364510" y="9663661"/>
                  <a:pt x="5375022" y="9647895"/>
                  <a:pt x="5396045" y="9647895"/>
                </a:cubicBezTo>
                <a:close/>
                <a:moveTo>
                  <a:pt x="4954564" y="9647895"/>
                </a:moveTo>
                <a:lnTo>
                  <a:pt x="4938798" y="9679430"/>
                </a:lnTo>
                <a:lnTo>
                  <a:pt x="4923030" y="9695196"/>
                </a:lnTo>
                <a:cubicBezTo>
                  <a:pt x="4923030" y="9695196"/>
                  <a:pt x="4923030" y="9692568"/>
                  <a:pt x="4923030" y="9687312"/>
                </a:cubicBezTo>
                <a:cubicBezTo>
                  <a:pt x="4923030" y="9682057"/>
                  <a:pt x="4928287" y="9674173"/>
                  <a:pt x="4938798" y="9663661"/>
                </a:cubicBezTo>
                <a:close/>
                <a:moveTo>
                  <a:pt x="224432" y="9647895"/>
                </a:moveTo>
                <a:cubicBezTo>
                  <a:pt x="224432" y="9647895"/>
                  <a:pt x="224432" y="9653150"/>
                  <a:pt x="224432" y="9663661"/>
                </a:cubicBezTo>
                <a:lnTo>
                  <a:pt x="208665" y="9663661"/>
                </a:lnTo>
                <a:close/>
                <a:moveTo>
                  <a:pt x="90414" y="9647895"/>
                </a:moveTo>
                <a:cubicBezTo>
                  <a:pt x="95669" y="9647895"/>
                  <a:pt x="98295" y="9653150"/>
                  <a:pt x="98295" y="9663661"/>
                </a:cubicBezTo>
                <a:cubicBezTo>
                  <a:pt x="98295" y="9663661"/>
                  <a:pt x="93041" y="9663661"/>
                  <a:pt x="82529" y="9663661"/>
                </a:cubicBezTo>
                <a:cubicBezTo>
                  <a:pt x="82529" y="9653150"/>
                  <a:pt x="85157" y="9647895"/>
                  <a:pt x="90414" y="9647895"/>
                </a:cubicBezTo>
                <a:close/>
                <a:moveTo>
                  <a:pt x="295385" y="9632127"/>
                </a:moveTo>
                <a:cubicBezTo>
                  <a:pt x="290131" y="9632127"/>
                  <a:pt x="287501" y="9637383"/>
                  <a:pt x="287501" y="9647895"/>
                </a:cubicBezTo>
                <a:lnTo>
                  <a:pt x="303269" y="9647895"/>
                </a:lnTo>
                <a:cubicBezTo>
                  <a:pt x="303269" y="9637383"/>
                  <a:pt x="300640" y="9632127"/>
                  <a:pt x="295385" y="9632127"/>
                </a:cubicBezTo>
                <a:close/>
                <a:moveTo>
                  <a:pt x="2542197" y="9616360"/>
                </a:moveTo>
                <a:cubicBezTo>
                  <a:pt x="2531685" y="9616360"/>
                  <a:pt x="2526431" y="9618990"/>
                  <a:pt x="2526431" y="9624245"/>
                </a:cubicBezTo>
                <a:cubicBezTo>
                  <a:pt x="2526431" y="9629499"/>
                  <a:pt x="2521174" y="9642640"/>
                  <a:pt x="2510663" y="9663661"/>
                </a:cubicBezTo>
                <a:lnTo>
                  <a:pt x="2510663" y="9710962"/>
                </a:lnTo>
                <a:cubicBezTo>
                  <a:pt x="2521174" y="9710962"/>
                  <a:pt x="2526431" y="9700453"/>
                  <a:pt x="2526431" y="9679430"/>
                </a:cubicBezTo>
                <a:cubicBezTo>
                  <a:pt x="2536941" y="9668918"/>
                  <a:pt x="2544825" y="9658407"/>
                  <a:pt x="2550082" y="9647895"/>
                </a:cubicBezTo>
                <a:cubicBezTo>
                  <a:pt x="2555337" y="9637383"/>
                  <a:pt x="2557963" y="9632127"/>
                  <a:pt x="2557963" y="9632127"/>
                </a:cubicBezTo>
                <a:cubicBezTo>
                  <a:pt x="2568475" y="9621617"/>
                  <a:pt x="2563222" y="9616360"/>
                  <a:pt x="2542197" y="9616360"/>
                </a:cubicBezTo>
                <a:close/>
                <a:moveTo>
                  <a:pt x="382105" y="9616360"/>
                </a:moveTo>
                <a:lnTo>
                  <a:pt x="382105" y="9632127"/>
                </a:lnTo>
                <a:cubicBezTo>
                  <a:pt x="371594" y="9621617"/>
                  <a:pt x="366337" y="9621617"/>
                  <a:pt x="366337" y="9632127"/>
                </a:cubicBezTo>
                <a:cubicBezTo>
                  <a:pt x="366337" y="9642640"/>
                  <a:pt x="368964" y="9650522"/>
                  <a:pt x="374222" y="9655777"/>
                </a:cubicBezTo>
                <a:cubicBezTo>
                  <a:pt x="379477" y="9661034"/>
                  <a:pt x="376848" y="9663661"/>
                  <a:pt x="366337" y="9663661"/>
                </a:cubicBezTo>
                <a:lnTo>
                  <a:pt x="382105" y="9695196"/>
                </a:lnTo>
                <a:cubicBezTo>
                  <a:pt x="392616" y="9695196"/>
                  <a:pt x="403126" y="9689941"/>
                  <a:pt x="413639" y="9679430"/>
                </a:cubicBezTo>
                <a:cubicBezTo>
                  <a:pt x="424149" y="9647895"/>
                  <a:pt x="424149" y="9626872"/>
                  <a:pt x="413639" y="9616360"/>
                </a:cubicBezTo>
                <a:cubicBezTo>
                  <a:pt x="392616" y="9616360"/>
                  <a:pt x="382105" y="9616360"/>
                  <a:pt x="382105" y="9616360"/>
                </a:cubicBezTo>
                <a:close/>
                <a:moveTo>
                  <a:pt x="2305691" y="9584826"/>
                </a:moveTo>
                <a:cubicBezTo>
                  <a:pt x="2295179" y="9584826"/>
                  <a:pt x="2289925" y="9595337"/>
                  <a:pt x="2289925" y="9616360"/>
                </a:cubicBezTo>
                <a:lnTo>
                  <a:pt x="2305691" y="9616360"/>
                </a:lnTo>
                <a:cubicBezTo>
                  <a:pt x="2305691" y="9616360"/>
                  <a:pt x="2305691" y="9611106"/>
                  <a:pt x="2305691" y="9600592"/>
                </a:cubicBezTo>
                <a:cubicBezTo>
                  <a:pt x="2305691" y="9590083"/>
                  <a:pt x="2305691" y="9584826"/>
                  <a:pt x="2305691" y="9584826"/>
                </a:cubicBezTo>
                <a:close/>
                <a:moveTo>
                  <a:pt x="4684553" y="9573001"/>
                </a:moveTo>
                <a:cubicBezTo>
                  <a:pt x="4685867" y="9573001"/>
                  <a:pt x="4686523" y="9574314"/>
                  <a:pt x="4686523" y="9576942"/>
                </a:cubicBezTo>
                <a:cubicBezTo>
                  <a:pt x="4686523" y="9582198"/>
                  <a:pt x="4686523" y="9584826"/>
                  <a:pt x="4686523" y="9584826"/>
                </a:cubicBezTo>
                <a:cubicBezTo>
                  <a:pt x="4686523" y="9595337"/>
                  <a:pt x="4686523" y="9600592"/>
                  <a:pt x="4686523" y="9600592"/>
                </a:cubicBezTo>
                <a:cubicBezTo>
                  <a:pt x="4676014" y="9600592"/>
                  <a:pt x="4670757" y="9600592"/>
                  <a:pt x="4670757" y="9600592"/>
                </a:cubicBezTo>
                <a:cubicBezTo>
                  <a:pt x="4670757" y="9590083"/>
                  <a:pt x="4673385" y="9582198"/>
                  <a:pt x="4678641" y="9576942"/>
                </a:cubicBezTo>
                <a:cubicBezTo>
                  <a:pt x="4681269" y="9574314"/>
                  <a:pt x="4683239" y="9573001"/>
                  <a:pt x="4684553" y="9573001"/>
                </a:cubicBezTo>
                <a:close/>
                <a:moveTo>
                  <a:pt x="2148020" y="9569060"/>
                </a:moveTo>
                <a:cubicBezTo>
                  <a:pt x="2148020" y="9569060"/>
                  <a:pt x="2142763" y="9574314"/>
                  <a:pt x="2132254" y="9584826"/>
                </a:cubicBezTo>
                <a:lnTo>
                  <a:pt x="2132254" y="9600592"/>
                </a:lnTo>
                <a:cubicBezTo>
                  <a:pt x="2132254" y="9600592"/>
                  <a:pt x="2137508" y="9595337"/>
                  <a:pt x="2148020" y="9584826"/>
                </a:cubicBezTo>
                <a:close/>
                <a:moveTo>
                  <a:pt x="445172" y="9569060"/>
                </a:moveTo>
                <a:cubicBezTo>
                  <a:pt x="434660" y="9569060"/>
                  <a:pt x="429406" y="9574314"/>
                  <a:pt x="429406" y="9584826"/>
                </a:cubicBezTo>
                <a:cubicBezTo>
                  <a:pt x="439918" y="9595337"/>
                  <a:pt x="445172" y="9600592"/>
                  <a:pt x="445172" y="9600592"/>
                </a:cubicBezTo>
                <a:lnTo>
                  <a:pt x="445172" y="9584826"/>
                </a:lnTo>
                <a:cubicBezTo>
                  <a:pt x="445172" y="9574314"/>
                  <a:pt x="445172" y="9569060"/>
                  <a:pt x="445172" y="9569060"/>
                </a:cubicBezTo>
                <a:close/>
                <a:moveTo>
                  <a:pt x="3040834" y="9559205"/>
                </a:moveTo>
                <a:cubicBezTo>
                  <a:pt x="3044774" y="9560518"/>
                  <a:pt x="3046745" y="9563805"/>
                  <a:pt x="3046745" y="9569060"/>
                </a:cubicBezTo>
                <a:lnTo>
                  <a:pt x="3030979" y="9569060"/>
                </a:lnTo>
                <a:lnTo>
                  <a:pt x="3015210" y="9600592"/>
                </a:lnTo>
                <a:cubicBezTo>
                  <a:pt x="3015210" y="9621617"/>
                  <a:pt x="3015210" y="9632127"/>
                  <a:pt x="3015210" y="9632127"/>
                </a:cubicBezTo>
                <a:lnTo>
                  <a:pt x="3015210" y="9679430"/>
                </a:lnTo>
                <a:lnTo>
                  <a:pt x="3015210" y="9695196"/>
                </a:lnTo>
                <a:lnTo>
                  <a:pt x="2983676" y="9679430"/>
                </a:lnTo>
                <a:cubicBezTo>
                  <a:pt x="2983676" y="9658407"/>
                  <a:pt x="2978422" y="9647895"/>
                  <a:pt x="2967909" y="9647895"/>
                </a:cubicBezTo>
                <a:lnTo>
                  <a:pt x="2967909" y="9616360"/>
                </a:lnTo>
                <a:cubicBezTo>
                  <a:pt x="2967909" y="9616360"/>
                  <a:pt x="2967909" y="9611106"/>
                  <a:pt x="2967909" y="9600592"/>
                </a:cubicBezTo>
                <a:cubicBezTo>
                  <a:pt x="2967909" y="9590083"/>
                  <a:pt x="2973166" y="9584826"/>
                  <a:pt x="2983676" y="9584826"/>
                </a:cubicBezTo>
                <a:cubicBezTo>
                  <a:pt x="2983676" y="9584826"/>
                  <a:pt x="2988932" y="9579569"/>
                  <a:pt x="2999444" y="9569060"/>
                </a:cubicBezTo>
                <a:cubicBezTo>
                  <a:pt x="2999444" y="9569060"/>
                  <a:pt x="3007329" y="9566432"/>
                  <a:pt x="3023094" y="9561175"/>
                </a:cubicBezTo>
                <a:cubicBezTo>
                  <a:pt x="3030979" y="9558548"/>
                  <a:pt x="3036890" y="9557891"/>
                  <a:pt x="3040834" y="9559205"/>
                </a:cubicBezTo>
                <a:close/>
                <a:moveTo>
                  <a:pt x="5364510" y="9553291"/>
                </a:moveTo>
                <a:cubicBezTo>
                  <a:pt x="5364510" y="9553291"/>
                  <a:pt x="5363853" y="9555262"/>
                  <a:pt x="5362540" y="9559205"/>
                </a:cubicBezTo>
                <a:lnTo>
                  <a:pt x="5360567" y="9565116"/>
                </a:lnTo>
                <a:cubicBezTo>
                  <a:pt x="5363196" y="9562489"/>
                  <a:pt x="5364510" y="9558548"/>
                  <a:pt x="5364510" y="9553291"/>
                </a:cubicBezTo>
                <a:close/>
                <a:moveTo>
                  <a:pt x="2605267" y="9537525"/>
                </a:moveTo>
                <a:cubicBezTo>
                  <a:pt x="2594755" y="9537525"/>
                  <a:pt x="2589501" y="9540152"/>
                  <a:pt x="2589501" y="9545409"/>
                </a:cubicBezTo>
                <a:cubicBezTo>
                  <a:pt x="2589501" y="9550664"/>
                  <a:pt x="2589501" y="9558548"/>
                  <a:pt x="2589501" y="9569060"/>
                </a:cubicBezTo>
                <a:close/>
                <a:moveTo>
                  <a:pt x="389987" y="9521757"/>
                </a:moveTo>
                <a:cubicBezTo>
                  <a:pt x="384732" y="9521757"/>
                  <a:pt x="382105" y="9524386"/>
                  <a:pt x="382105" y="9529641"/>
                </a:cubicBezTo>
                <a:cubicBezTo>
                  <a:pt x="382105" y="9534898"/>
                  <a:pt x="387360" y="9537525"/>
                  <a:pt x="397871" y="9537525"/>
                </a:cubicBezTo>
                <a:cubicBezTo>
                  <a:pt x="397871" y="9537525"/>
                  <a:pt x="403126" y="9537525"/>
                  <a:pt x="413639" y="9537525"/>
                </a:cubicBezTo>
                <a:cubicBezTo>
                  <a:pt x="403126" y="9527013"/>
                  <a:pt x="395244" y="9521757"/>
                  <a:pt x="389987" y="9521757"/>
                </a:cubicBezTo>
                <a:close/>
                <a:moveTo>
                  <a:pt x="319036" y="9521757"/>
                </a:moveTo>
                <a:lnTo>
                  <a:pt x="303269" y="9537525"/>
                </a:lnTo>
                <a:cubicBezTo>
                  <a:pt x="303269" y="9548036"/>
                  <a:pt x="300640" y="9555921"/>
                  <a:pt x="295385" y="9561175"/>
                </a:cubicBezTo>
                <a:cubicBezTo>
                  <a:pt x="290131" y="9566432"/>
                  <a:pt x="292758" y="9574314"/>
                  <a:pt x="303269" y="9584826"/>
                </a:cubicBezTo>
                <a:cubicBezTo>
                  <a:pt x="303269" y="9595337"/>
                  <a:pt x="303269" y="9605849"/>
                  <a:pt x="303269" y="9616360"/>
                </a:cubicBezTo>
                <a:lnTo>
                  <a:pt x="334802" y="9616360"/>
                </a:lnTo>
                <a:cubicBezTo>
                  <a:pt x="355825" y="9616360"/>
                  <a:pt x="366337" y="9613733"/>
                  <a:pt x="366337" y="9608476"/>
                </a:cubicBezTo>
                <a:cubicBezTo>
                  <a:pt x="366337" y="9603221"/>
                  <a:pt x="371594" y="9600592"/>
                  <a:pt x="382105" y="9600592"/>
                </a:cubicBezTo>
                <a:lnTo>
                  <a:pt x="397871" y="9553291"/>
                </a:lnTo>
                <a:cubicBezTo>
                  <a:pt x="387360" y="9553291"/>
                  <a:pt x="382105" y="9558548"/>
                  <a:pt x="382105" y="9569060"/>
                </a:cubicBezTo>
                <a:lnTo>
                  <a:pt x="350570" y="9553291"/>
                </a:lnTo>
                <a:close/>
                <a:moveTo>
                  <a:pt x="2526431" y="9505990"/>
                </a:moveTo>
                <a:cubicBezTo>
                  <a:pt x="2526431" y="9505990"/>
                  <a:pt x="2526431" y="9511247"/>
                  <a:pt x="2526431" y="9521757"/>
                </a:cubicBezTo>
                <a:cubicBezTo>
                  <a:pt x="2526431" y="9521757"/>
                  <a:pt x="2526431" y="9527013"/>
                  <a:pt x="2526431" y="9537525"/>
                </a:cubicBezTo>
                <a:lnTo>
                  <a:pt x="2542197" y="9521757"/>
                </a:lnTo>
                <a:cubicBezTo>
                  <a:pt x="2542197" y="9511247"/>
                  <a:pt x="2536941" y="9505990"/>
                  <a:pt x="2526431" y="9505990"/>
                </a:cubicBezTo>
                <a:close/>
                <a:moveTo>
                  <a:pt x="2636799" y="9490224"/>
                </a:moveTo>
                <a:lnTo>
                  <a:pt x="2621032" y="9584826"/>
                </a:lnTo>
                <a:cubicBezTo>
                  <a:pt x="2631545" y="9563805"/>
                  <a:pt x="2636799" y="9542782"/>
                  <a:pt x="2636799" y="9521757"/>
                </a:cubicBezTo>
                <a:close/>
                <a:moveTo>
                  <a:pt x="169249" y="9490224"/>
                </a:moveTo>
                <a:cubicBezTo>
                  <a:pt x="174504" y="9490224"/>
                  <a:pt x="177131" y="9495479"/>
                  <a:pt x="177131" y="9505990"/>
                </a:cubicBezTo>
                <a:lnTo>
                  <a:pt x="161365" y="9505990"/>
                </a:lnTo>
                <a:cubicBezTo>
                  <a:pt x="161365" y="9495479"/>
                  <a:pt x="163992" y="9490224"/>
                  <a:pt x="169249" y="9490224"/>
                </a:cubicBezTo>
                <a:close/>
                <a:moveTo>
                  <a:pt x="7053560" y="9480369"/>
                </a:moveTo>
                <a:cubicBezTo>
                  <a:pt x="7057504" y="9481683"/>
                  <a:pt x="7062101" y="9484969"/>
                  <a:pt x="7067356" y="9490224"/>
                </a:cubicBezTo>
                <a:lnTo>
                  <a:pt x="7051590" y="9505990"/>
                </a:lnTo>
                <a:cubicBezTo>
                  <a:pt x="7051590" y="9505990"/>
                  <a:pt x="7048962" y="9503363"/>
                  <a:pt x="7043706" y="9498106"/>
                </a:cubicBezTo>
                <a:cubicBezTo>
                  <a:pt x="7038451" y="9492851"/>
                  <a:pt x="7038451" y="9487597"/>
                  <a:pt x="7043706" y="9482340"/>
                </a:cubicBezTo>
                <a:cubicBezTo>
                  <a:pt x="7046335" y="9479713"/>
                  <a:pt x="7049619" y="9479056"/>
                  <a:pt x="7053560" y="9480369"/>
                </a:cubicBezTo>
                <a:close/>
                <a:moveTo>
                  <a:pt x="3015210" y="9474456"/>
                </a:moveTo>
                <a:cubicBezTo>
                  <a:pt x="3015210" y="9474456"/>
                  <a:pt x="3015210" y="9479713"/>
                  <a:pt x="3015210" y="9490224"/>
                </a:cubicBezTo>
                <a:cubicBezTo>
                  <a:pt x="3025722" y="9490224"/>
                  <a:pt x="3030979" y="9487597"/>
                  <a:pt x="3030979" y="9482340"/>
                </a:cubicBezTo>
                <a:cubicBezTo>
                  <a:pt x="3030979" y="9477085"/>
                  <a:pt x="3025722" y="9474456"/>
                  <a:pt x="3015210" y="9474456"/>
                </a:cubicBezTo>
                <a:close/>
                <a:moveTo>
                  <a:pt x="279617" y="9474456"/>
                </a:moveTo>
                <a:cubicBezTo>
                  <a:pt x="274362" y="9474456"/>
                  <a:pt x="271735" y="9479713"/>
                  <a:pt x="271735" y="9490224"/>
                </a:cubicBezTo>
                <a:lnTo>
                  <a:pt x="271735" y="9521757"/>
                </a:lnTo>
                <a:cubicBezTo>
                  <a:pt x="282247" y="9521757"/>
                  <a:pt x="287501" y="9521757"/>
                  <a:pt x="287501" y="9521757"/>
                </a:cubicBezTo>
                <a:cubicBezTo>
                  <a:pt x="287501" y="9500733"/>
                  <a:pt x="287501" y="9490224"/>
                  <a:pt x="287501" y="9490224"/>
                </a:cubicBezTo>
                <a:cubicBezTo>
                  <a:pt x="287501" y="9479713"/>
                  <a:pt x="284874" y="9474456"/>
                  <a:pt x="279617" y="9474456"/>
                </a:cubicBezTo>
                <a:close/>
                <a:moveTo>
                  <a:pt x="5017634" y="9458689"/>
                </a:moveTo>
                <a:cubicBezTo>
                  <a:pt x="5017634" y="9469201"/>
                  <a:pt x="5017634" y="9474456"/>
                  <a:pt x="5017634" y="9474456"/>
                </a:cubicBezTo>
                <a:cubicBezTo>
                  <a:pt x="5028145" y="9474456"/>
                  <a:pt x="5033399" y="9471828"/>
                  <a:pt x="5033399" y="9466574"/>
                </a:cubicBezTo>
                <a:cubicBezTo>
                  <a:pt x="5033399" y="9461317"/>
                  <a:pt x="5028145" y="9458689"/>
                  <a:pt x="5017634" y="9458689"/>
                </a:cubicBezTo>
                <a:close/>
                <a:moveTo>
                  <a:pt x="3046745" y="9442921"/>
                </a:moveTo>
                <a:cubicBezTo>
                  <a:pt x="3046745" y="9453435"/>
                  <a:pt x="3046745" y="9461317"/>
                  <a:pt x="3046745" y="9466574"/>
                </a:cubicBezTo>
                <a:cubicBezTo>
                  <a:pt x="3046745" y="9471828"/>
                  <a:pt x="3049372" y="9474456"/>
                  <a:pt x="3054629" y="9474456"/>
                </a:cubicBezTo>
                <a:cubicBezTo>
                  <a:pt x="3059886" y="9474456"/>
                  <a:pt x="3062511" y="9469201"/>
                  <a:pt x="3062511" y="9458689"/>
                </a:cubicBezTo>
                <a:close/>
                <a:moveTo>
                  <a:pt x="3220182" y="9411389"/>
                </a:moveTo>
                <a:lnTo>
                  <a:pt x="3235950" y="9411389"/>
                </a:lnTo>
                <a:lnTo>
                  <a:pt x="3220182" y="9427155"/>
                </a:lnTo>
                <a:lnTo>
                  <a:pt x="3204416" y="9427155"/>
                </a:lnTo>
                <a:cubicBezTo>
                  <a:pt x="3204416" y="9427155"/>
                  <a:pt x="3209672" y="9421898"/>
                  <a:pt x="3220182" y="9411389"/>
                </a:cubicBezTo>
                <a:close/>
                <a:moveTo>
                  <a:pt x="2479131" y="9411389"/>
                </a:moveTo>
                <a:lnTo>
                  <a:pt x="2479131" y="9427155"/>
                </a:lnTo>
                <a:cubicBezTo>
                  <a:pt x="2489640" y="9427155"/>
                  <a:pt x="2494897" y="9424527"/>
                  <a:pt x="2494897" y="9419271"/>
                </a:cubicBezTo>
                <a:cubicBezTo>
                  <a:pt x="2494897" y="9414016"/>
                  <a:pt x="2489640" y="9411389"/>
                  <a:pt x="2479131" y="9411389"/>
                </a:cubicBezTo>
                <a:close/>
                <a:moveTo>
                  <a:pt x="807817" y="9411389"/>
                </a:moveTo>
                <a:cubicBezTo>
                  <a:pt x="818329" y="9411389"/>
                  <a:pt x="823583" y="9411389"/>
                  <a:pt x="823583" y="9411389"/>
                </a:cubicBezTo>
                <a:cubicBezTo>
                  <a:pt x="823583" y="9421898"/>
                  <a:pt x="823583" y="9427155"/>
                  <a:pt x="823583" y="9427155"/>
                </a:cubicBezTo>
                <a:lnTo>
                  <a:pt x="807817" y="9427155"/>
                </a:lnTo>
                <a:cubicBezTo>
                  <a:pt x="797305" y="9427155"/>
                  <a:pt x="792049" y="9424527"/>
                  <a:pt x="792049" y="9419271"/>
                </a:cubicBezTo>
                <a:cubicBezTo>
                  <a:pt x="792049" y="9414016"/>
                  <a:pt x="797305" y="9411389"/>
                  <a:pt x="807817" y="9411389"/>
                </a:cubicBezTo>
                <a:close/>
                <a:moveTo>
                  <a:pt x="334802" y="9411389"/>
                </a:moveTo>
                <a:cubicBezTo>
                  <a:pt x="313779" y="9411389"/>
                  <a:pt x="303269" y="9421898"/>
                  <a:pt x="303269" y="9442921"/>
                </a:cubicBezTo>
                <a:lnTo>
                  <a:pt x="334802" y="9427155"/>
                </a:lnTo>
                <a:cubicBezTo>
                  <a:pt x="345316" y="9416643"/>
                  <a:pt x="345316" y="9411389"/>
                  <a:pt x="334802" y="9411389"/>
                </a:cubicBezTo>
                <a:close/>
                <a:moveTo>
                  <a:pt x="569338" y="9401534"/>
                </a:moveTo>
                <a:cubicBezTo>
                  <a:pt x="568024" y="9400220"/>
                  <a:pt x="566054" y="9400877"/>
                  <a:pt x="563426" y="9403504"/>
                </a:cubicBezTo>
                <a:cubicBezTo>
                  <a:pt x="558172" y="9408761"/>
                  <a:pt x="555543" y="9411389"/>
                  <a:pt x="555543" y="9411389"/>
                </a:cubicBezTo>
                <a:cubicBezTo>
                  <a:pt x="555543" y="9411389"/>
                  <a:pt x="555543" y="9416643"/>
                  <a:pt x="555543" y="9427155"/>
                </a:cubicBezTo>
                <a:cubicBezTo>
                  <a:pt x="555543" y="9437666"/>
                  <a:pt x="555543" y="9442921"/>
                  <a:pt x="555543" y="9442921"/>
                </a:cubicBezTo>
                <a:cubicBezTo>
                  <a:pt x="566054" y="9442921"/>
                  <a:pt x="571309" y="9440294"/>
                  <a:pt x="571309" y="9435039"/>
                </a:cubicBezTo>
                <a:cubicBezTo>
                  <a:pt x="571309" y="9429784"/>
                  <a:pt x="571309" y="9421898"/>
                  <a:pt x="571309" y="9411389"/>
                </a:cubicBezTo>
                <a:cubicBezTo>
                  <a:pt x="571309" y="9406134"/>
                  <a:pt x="570651" y="9402848"/>
                  <a:pt x="569338" y="9401534"/>
                </a:cubicBezTo>
                <a:close/>
                <a:moveTo>
                  <a:pt x="2605267" y="9395620"/>
                </a:moveTo>
                <a:cubicBezTo>
                  <a:pt x="2605267" y="9406134"/>
                  <a:pt x="2600010" y="9411389"/>
                  <a:pt x="2589501" y="9411389"/>
                </a:cubicBezTo>
                <a:cubicBezTo>
                  <a:pt x="2578988" y="9411389"/>
                  <a:pt x="2573732" y="9414016"/>
                  <a:pt x="2573732" y="9419271"/>
                </a:cubicBezTo>
                <a:cubicBezTo>
                  <a:pt x="2573732" y="9424527"/>
                  <a:pt x="2573732" y="9429784"/>
                  <a:pt x="2573732" y="9435039"/>
                </a:cubicBezTo>
                <a:cubicBezTo>
                  <a:pt x="2573732" y="9440294"/>
                  <a:pt x="2573732" y="9448178"/>
                  <a:pt x="2573732" y="9458689"/>
                </a:cubicBezTo>
                <a:cubicBezTo>
                  <a:pt x="2573732" y="9469201"/>
                  <a:pt x="2568475" y="9474456"/>
                  <a:pt x="2557963" y="9474456"/>
                </a:cubicBezTo>
                <a:cubicBezTo>
                  <a:pt x="2547454" y="9484969"/>
                  <a:pt x="2547454" y="9490224"/>
                  <a:pt x="2557963" y="9490224"/>
                </a:cubicBezTo>
                <a:cubicBezTo>
                  <a:pt x="2568475" y="9490224"/>
                  <a:pt x="2568475" y="9498106"/>
                  <a:pt x="2557963" y="9513874"/>
                </a:cubicBezTo>
                <a:cubicBezTo>
                  <a:pt x="2547454" y="9529641"/>
                  <a:pt x="2547454" y="9540152"/>
                  <a:pt x="2557963" y="9545409"/>
                </a:cubicBezTo>
                <a:cubicBezTo>
                  <a:pt x="2568475" y="9550664"/>
                  <a:pt x="2578988" y="9548036"/>
                  <a:pt x="2589501" y="9537525"/>
                </a:cubicBezTo>
                <a:cubicBezTo>
                  <a:pt x="2589501" y="9537525"/>
                  <a:pt x="2592126" y="9534898"/>
                  <a:pt x="2597383" y="9529641"/>
                </a:cubicBezTo>
                <a:cubicBezTo>
                  <a:pt x="2602639" y="9524386"/>
                  <a:pt x="2605267" y="9516502"/>
                  <a:pt x="2605267" y="9505990"/>
                </a:cubicBezTo>
                <a:cubicBezTo>
                  <a:pt x="2605267" y="9495479"/>
                  <a:pt x="2605267" y="9487597"/>
                  <a:pt x="2605267" y="9482340"/>
                </a:cubicBezTo>
                <a:cubicBezTo>
                  <a:pt x="2605267" y="9477085"/>
                  <a:pt x="2600010" y="9479713"/>
                  <a:pt x="2589501" y="9490224"/>
                </a:cubicBezTo>
                <a:lnTo>
                  <a:pt x="2589501" y="9474456"/>
                </a:lnTo>
                <a:cubicBezTo>
                  <a:pt x="2610521" y="9474456"/>
                  <a:pt x="2618405" y="9466574"/>
                  <a:pt x="2613149" y="9450805"/>
                </a:cubicBezTo>
                <a:cubicBezTo>
                  <a:pt x="2607895" y="9435039"/>
                  <a:pt x="2607895" y="9429784"/>
                  <a:pt x="2613149" y="9435039"/>
                </a:cubicBezTo>
                <a:cubicBezTo>
                  <a:pt x="2618405" y="9440294"/>
                  <a:pt x="2621032" y="9435039"/>
                  <a:pt x="2621032" y="9419271"/>
                </a:cubicBezTo>
                <a:cubicBezTo>
                  <a:pt x="2621032" y="9403504"/>
                  <a:pt x="2615776" y="9395620"/>
                  <a:pt x="2605267" y="9395620"/>
                </a:cubicBezTo>
                <a:close/>
                <a:moveTo>
                  <a:pt x="3206386" y="9385766"/>
                </a:moveTo>
                <a:cubicBezTo>
                  <a:pt x="3207701" y="9384454"/>
                  <a:pt x="3209672" y="9385109"/>
                  <a:pt x="3212300" y="9387736"/>
                </a:cubicBezTo>
                <a:cubicBezTo>
                  <a:pt x="3217556" y="9392993"/>
                  <a:pt x="3220182" y="9395620"/>
                  <a:pt x="3220182" y="9395620"/>
                </a:cubicBezTo>
                <a:cubicBezTo>
                  <a:pt x="3220182" y="9395620"/>
                  <a:pt x="3214928" y="9400877"/>
                  <a:pt x="3204416" y="9411389"/>
                </a:cubicBezTo>
                <a:cubicBezTo>
                  <a:pt x="3204416" y="9421898"/>
                  <a:pt x="3201788" y="9427155"/>
                  <a:pt x="3196532" y="9427155"/>
                </a:cubicBezTo>
                <a:cubicBezTo>
                  <a:pt x="3191278" y="9427155"/>
                  <a:pt x="3193904" y="9416643"/>
                  <a:pt x="3204416" y="9395620"/>
                </a:cubicBezTo>
                <a:cubicBezTo>
                  <a:pt x="3204416" y="9390366"/>
                  <a:pt x="3205073" y="9387081"/>
                  <a:pt x="3206386" y="9385766"/>
                </a:cubicBezTo>
                <a:close/>
                <a:moveTo>
                  <a:pt x="6752016" y="9379854"/>
                </a:moveTo>
                <a:cubicBezTo>
                  <a:pt x="6752016" y="9390366"/>
                  <a:pt x="6749387" y="9395620"/>
                  <a:pt x="6744132" y="9395620"/>
                </a:cubicBezTo>
                <a:cubicBezTo>
                  <a:pt x="6738877" y="9395620"/>
                  <a:pt x="6736248" y="9395620"/>
                  <a:pt x="6736248" y="9395620"/>
                </a:cubicBezTo>
                <a:close/>
                <a:moveTo>
                  <a:pt x="4954564" y="9379854"/>
                </a:moveTo>
                <a:lnTo>
                  <a:pt x="4970333" y="9395620"/>
                </a:lnTo>
                <a:cubicBezTo>
                  <a:pt x="4959821" y="9406134"/>
                  <a:pt x="4951937" y="9408761"/>
                  <a:pt x="4946680" y="9403504"/>
                </a:cubicBezTo>
                <a:cubicBezTo>
                  <a:pt x="4941426" y="9398250"/>
                  <a:pt x="4944053" y="9390366"/>
                  <a:pt x="4954564" y="9379854"/>
                </a:cubicBezTo>
                <a:close/>
                <a:moveTo>
                  <a:pt x="216550" y="9379854"/>
                </a:moveTo>
                <a:cubicBezTo>
                  <a:pt x="221805" y="9379854"/>
                  <a:pt x="227063" y="9379854"/>
                  <a:pt x="232316" y="9379854"/>
                </a:cubicBezTo>
                <a:cubicBezTo>
                  <a:pt x="227063" y="9379854"/>
                  <a:pt x="224432" y="9385109"/>
                  <a:pt x="224432" y="9395620"/>
                </a:cubicBezTo>
                <a:lnTo>
                  <a:pt x="208665" y="9395620"/>
                </a:lnTo>
                <a:cubicBezTo>
                  <a:pt x="208665" y="9385109"/>
                  <a:pt x="211295" y="9379854"/>
                  <a:pt x="216550" y="9379854"/>
                </a:cubicBezTo>
                <a:close/>
                <a:moveTo>
                  <a:pt x="5159536" y="9364086"/>
                </a:moveTo>
                <a:lnTo>
                  <a:pt x="5143770" y="9379854"/>
                </a:lnTo>
                <a:lnTo>
                  <a:pt x="5128004" y="9474456"/>
                </a:lnTo>
                <a:cubicBezTo>
                  <a:pt x="5138515" y="9484969"/>
                  <a:pt x="5143770" y="9500733"/>
                  <a:pt x="5143770" y="9521757"/>
                </a:cubicBezTo>
                <a:cubicBezTo>
                  <a:pt x="5143770" y="9532270"/>
                  <a:pt x="5143770" y="9540152"/>
                  <a:pt x="5143770" y="9545409"/>
                </a:cubicBezTo>
                <a:lnTo>
                  <a:pt x="5140617" y="9550138"/>
                </a:lnTo>
                <a:lnTo>
                  <a:pt x="5128004" y="9553291"/>
                </a:lnTo>
                <a:cubicBezTo>
                  <a:pt x="5133260" y="9553291"/>
                  <a:pt x="5137201" y="9552635"/>
                  <a:pt x="5139829" y="9551321"/>
                </a:cubicBezTo>
                <a:lnTo>
                  <a:pt x="5140617" y="9550138"/>
                </a:lnTo>
                <a:lnTo>
                  <a:pt x="5159536" y="9545409"/>
                </a:lnTo>
                <a:cubicBezTo>
                  <a:pt x="5170048" y="9540152"/>
                  <a:pt x="5175305" y="9534898"/>
                  <a:pt x="5175305" y="9529641"/>
                </a:cubicBezTo>
                <a:cubicBezTo>
                  <a:pt x="5175305" y="9524386"/>
                  <a:pt x="5180559" y="9516502"/>
                  <a:pt x="5191071" y="9505990"/>
                </a:cubicBezTo>
                <a:cubicBezTo>
                  <a:pt x="5191071" y="9495479"/>
                  <a:pt x="5191071" y="9490224"/>
                  <a:pt x="5191071" y="9490224"/>
                </a:cubicBezTo>
                <a:cubicBezTo>
                  <a:pt x="5191071" y="9490224"/>
                  <a:pt x="5191071" y="9484969"/>
                  <a:pt x="5191071" y="9474456"/>
                </a:cubicBezTo>
                <a:cubicBezTo>
                  <a:pt x="5180559" y="9474456"/>
                  <a:pt x="5172677" y="9471828"/>
                  <a:pt x="5167420" y="9466574"/>
                </a:cubicBezTo>
                <a:cubicBezTo>
                  <a:pt x="5162166" y="9461317"/>
                  <a:pt x="5154282" y="9453435"/>
                  <a:pt x="5143770" y="9442921"/>
                </a:cubicBezTo>
                <a:cubicBezTo>
                  <a:pt x="5143770" y="9421898"/>
                  <a:pt x="5146397" y="9403504"/>
                  <a:pt x="5151654" y="9387736"/>
                </a:cubicBezTo>
                <a:cubicBezTo>
                  <a:pt x="5156909" y="9371970"/>
                  <a:pt x="5159536" y="9364086"/>
                  <a:pt x="5159536" y="9364086"/>
                </a:cubicBezTo>
                <a:close/>
                <a:moveTo>
                  <a:pt x="2274156" y="9348319"/>
                </a:moveTo>
                <a:lnTo>
                  <a:pt x="2258390" y="9364086"/>
                </a:lnTo>
                <a:cubicBezTo>
                  <a:pt x="2258390" y="9374599"/>
                  <a:pt x="2258390" y="9382481"/>
                  <a:pt x="2258390" y="9387736"/>
                </a:cubicBezTo>
                <a:cubicBezTo>
                  <a:pt x="2258390" y="9392993"/>
                  <a:pt x="2263647" y="9395620"/>
                  <a:pt x="2274156" y="9395620"/>
                </a:cubicBezTo>
                <a:cubicBezTo>
                  <a:pt x="2274156" y="9395620"/>
                  <a:pt x="2274156" y="9390366"/>
                  <a:pt x="2274156" y="9379854"/>
                </a:cubicBezTo>
                <a:cubicBezTo>
                  <a:pt x="2274156" y="9369342"/>
                  <a:pt x="2274156" y="9358831"/>
                  <a:pt x="2274156" y="9348319"/>
                </a:cubicBezTo>
                <a:close/>
                <a:moveTo>
                  <a:pt x="4907264" y="9332553"/>
                </a:moveTo>
                <a:cubicBezTo>
                  <a:pt x="4917775" y="9332553"/>
                  <a:pt x="4923030" y="9337808"/>
                  <a:pt x="4923030" y="9348319"/>
                </a:cubicBezTo>
                <a:cubicBezTo>
                  <a:pt x="4912520" y="9358831"/>
                  <a:pt x="4907264" y="9358831"/>
                  <a:pt x="4907264" y="9348319"/>
                </a:cubicBezTo>
                <a:close/>
                <a:moveTo>
                  <a:pt x="4891497" y="9332553"/>
                </a:moveTo>
                <a:lnTo>
                  <a:pt x="4907264" y="9364086"/>
                </a:lnTo>
                <a:cubicBezTo>
                  <a:pt x="4917775" y="9374599"/>
                  <a:pt x="4920402" y="9382481"/>
                  <a:pt x="4915148" y="9387736"/>
                </a:cubicBezTo>
                <a:cubicBezTo>
                  <a:pt x="4909891" y="9392993"/>
                  <a:pt x="4904636" y="9392993"/>
                  <a:pt x="4899379" y="9387736"/>
                </a:cubicBezTo>
                <a:cubicBezTo>
                  <a:pt x="4894125" y="9382481"/>
                  <a:pt x="4891497" y="9379854"/>
                  <a:pt x="4891497" y="9379854"/>
                </a:cubicBezTo>
                <a:lnTo>
                  <a:pt x="4891497" y="9364086"/>
                </a:lnTo>
                <a:close/>
                <a:moveTo>
                  <a:pt x="4749593" y="9332553"/>
                </a:moveTo>
                <a:cubicBezTo>
                  <a:pt x="4749593" y="9332553"/>
                  <a:pt x="4754849" y="9332553"/>
                  <a:pt x="4765359" y="9332553"/>
                </a:cubicBezTo>
                <a:cubicBezTo>
                  <a:pt x="4765359" y="9332553"/>
                  <a:pt x="4762732" y="9337808"/>
                  <a:pt x="4757477" y="9348319"/>
                </a:cubicBezTo>
                <a:cubicBezTo>
                  <a:pt x="4752220" y="9358831"/>
                  <a:pt x="4746965" y="9364086"/>
                  <a:pt x="4741708" y="9364086"/>
                </a:cubicBezTo>
                <a:cubicBezTo>
                  <a:pt x="4736454" y="9364086"/>
                  <a:pt x="4736454" y="9361458"/>
                  <a:pt x="4741708" y="9356204"/>
                </a:cubicBezTo>
                <a:cubicBezTo>
                  <a:pt x="4746965" y="9350949"/>
                  <a:pt x="4749593" y="9343065"/>
                  <a:pt x="4749593" y="9332553"/>
                </a:cubicBezTo>
                <a:close/>
                <a:moveTo>
                  <a:pt x="2652568" y="9332553"/>
                </a:moveTo>
                <a:lnTo>
                  <a:pt x="2636799" y="9348319"/>
                </a:lnTo>
                <a:cubicBezTo>
                  <a:pt x="2626290" y="9358831"/>
                  <a:pt x="2621032" y="9369342"/>
                  <a:pt x="2621032" y="9379854"/>
                </a:cubicBezTo>
                <a:lnTo>
                  <a:pt x="2652568" y="9348319"/>
                </a:lnTo>
                <a:close/>
                <a:moveTo>
                  <a:pt x="7083124" y="9316785"/>
                </a:moveTo>
                <a:cubicBezTo>
                  <a:pt x="7093636" y="9327296"/>
                  <a:pt x="7098891" y="9332553"/>
                  <a:pt x="7098891" y="9332553"/>
                </a:cubicBezTo>
                <a:cubicBezTo>
                  <a:pt x="7098891" y="9343065"/>
                  <a:pt x="7096263" y="9348319"/>
                  <a:pt x="7091009" y="9348319"/>
                </a:cubicBezTo>
                <a:cubicBezTo>
                  <a:pt x="7085752" y="9348319"/>
                  <a:pt x="7080497" y="9345692"/>
                  <a:pt x="7075239" y="9340437"/>
                </a:cubicBezTo>
                <a:cubicBezTo>
                  <a:pt x="7069986" y="9335180"/>
                  <a:pt x="7069986" y="9329926"/>
                  <a:pt x="7075239" y="9324669"/>
                </a:cubicBezTo>
                <a:cubicBezTo>
                  <a:pt x="7080497" y="9319414"/>
                  <a:pt x="7083124" y="9316785"/>
                  <a:pt x="7083124" y="9316785"/>
                </a:cubicBezTo>
                <a:close/>
                <a:moveTo>
                  <a:pt x="3188650" y="9316785"/>
                </a:moveTo>
                <a:lnTo>
                  <a:pt x="3188650" y="9332553"/>
                </a:lnTo>
                <a:lnTo>
                  <a:pt x="3204416" y="9316785"/>
                </a:lnTo>
                <a:close/>
                <a:moveTo>
                  <a:pt x="5096469" y="9301019"/>
                </a:moveTo>
                <a:lnTo>
                  <a:pt x="5080701" y="9316785"/>
                </a:lnTo>
                <a:lnTo>
                  <a:pt x="5064935" y="9316785"/>
                </a:lnTo>
                <a:lnTo>
                  <a:pt x="5064935" y="9332553"/>
                </a:lnTo>
                <a:cubicBezTo>
                  <a:pt x="5064935" y="9332553"/>
                  <a:pt x="5070189" y="9327296"/>
                  <a:pt x="5080701" y="9316785"/>
                </a:cubicBezTo>
                <a:cubicBezTo>
                  <a:pt x="5080701" y="9327296"/>
                  <a:pt x="5083330" y="9327296"/>
                  <a:pt x="5088585" y="9316785"/>
                </a:cubicBezTo>
                <a:cubicBezTo>
                  <a:pt x="5093842" y="9306275"/>
                  <a:pt x="5096469" y="9301019"/>
                  <a:pt x="5096469" y="9301019"/>
                </a:cubicBezTo>
                <a:close/>
                <a:moveTo>
                  <a:pt x="5167795" y="9270986"/>
                </a:moveTo>
                <a:lnTo>
                  <a:pt x="5170376" y="9271454"/>
                </a:lnTo>
                <a:cubicBezTo>
                  <a:pt x="5172349" y="9272770"/>
                  <a:pt x="5172677" y="9274741"/>
                  <a:pt x="5171364" y="9277368"/>
                </a:cubicBezTo>
                <a:lnTo>
                  <a:pt x="5169821" y="9279082"/>
                </a:lnTo>
                <a:close/>
                <a:moveTo>
                  <a:pt x="4875728" y="9269484"/>
                </a:moveTo>
                <a:cubicBezTo>
                  <a:pt x="4886241" y="9269484"/>
                  <a:pt x="4891497" y="9272111"/>
                  <a:pt x="4891497" y="9277368"/>
                </a:cubicBezTo>
                <a:cubicBezTo>
                  <a:pt x="4891497" y="9282625"/>
                  <a:pt x="4891497" y="9285252"/>
                  <a:pt x="4891497" y="9285252"/>
                </a:cubicBezTo>
                <a:cubicBezTo>
                  <a:pt x="4891497" y="9285252"/>
                  <a:pt x="4888870" y="9287880"/>
                  <a:pt x="4883613" y="9293134"/>
                </a:cubicBezTo>
                <a:cubicBezTo>
                  <a:pt x="4878356" y="9298391"/>
                  <a:pt x="4875728" y="9301019"/>
                  <a:pt x="4875728" y="9301019"/>
                </a:cubicBezTo>
                <a:cubicBezTo>
                  <a:pt x="4875728" y="9301019"/>
                  <a:pt x="4875728" y="9295762"/>
                  <a:pt x="4875728" y="9285252"/>
                </a:cubicBezTo>
                <a:cubicBezTo>
                  <a:pt x="4875728" y="9274741"/>
                  <a:pt x="4875728" y="9269484"/>
                  <a:pt x="4875728" y="9269484"/>
                </a:cubicBezTo>
                <a:close/>
                <a:moveTo>
                  <a:pt x="1564637" y="9269484"/>
                </a:moveTo>
                <a:cubicBezTo>
                  <a:pt x="1575148" y="9279998"/>
                  <a:pt x="1575148" y="9295762"/>
                  <a:pt x="1564637" y="9316785"/>
                </a:cubicBezTo>
                <a:cubicBezTo>
                  <a:pt x="1554126" y="9337808"/>
                  <a:pt x="1548871" y="9348319"/>
                  <a:pt x="1548871" y="9348319"/>
                </a:cubicBezTo>
                <a:lnTo>
                  <a:pt x="1548871" y="9332553"/>
                </a:lnTo>
                <a:close/>
                <a:moveTo>
                  <a:pt x="728981" y="9269484"/>
                </a:moveTo>
                <a:lnTo>
                  <a:pt x="744748" y="9269484"/>
                </a:lnTo>
                <a:lnTo>
                  <a:pt x="744748" y="9316785"/>
                </a:lnTo>
                <a:lnTo>
                  <a:pt x="744748" y="9379854"/>
                </a:lnTo>
                <a:lnTo>
                  <a:pt x="744748" y="9395620"/>
                </a:lnTo>
                <a:cubicBezTo>
                  <a:pt x="734236" y="9395620"/>
                  <a:pt x="726352" y="9387736"/>
                  <a:pt x="721097" y="9371970"/>
                </a:cubicBezTo>
                <a:cubicBezTo>
                  <a:pt x="715841" y="9356204"/>
                  <a:pt x="710586" y="9348319"/>
                  <a:pt x="705329" y="9348319"/>
                </a:cubicBezTo>
                <a:cubicBezTo>
                  <a:pt x="700074" y="9348319"/>
                  <a:pt x="697448" y="9337808"/>
                  <a:pt x="697448" y="9316785"/>
                </a:cubicBezTo>
                <a:cubicBezTo>
                  <a:pt x="697448" y="9295762"/>
                  <a:pt x="700074" y="9285252"/>
                  <a:pt x="705329" y="9285252"/>
                </a:cubicBezTo>
                <a:cubicBezTo>
                  <a:pt x="710586" y="9285252"/>
                  <a:pt x="718470" y="9279998"/>
                  <a:pt x="728981" y="9269484"/>
                </a:cubicBezTo>
                <a:close/>
                <a:moveTo>
                  <a:pt x="3641953" y="9261600"/>
                </a:moveTo>
                <a:cubicBezTo>
                  <a:pt x="3644580" y="9261600"/>
                  <a:pt x="3645894" y="9264229"/>
                  <a:pt x="3645894" y="9269484"/>
                </a:cubicBezTo>
                <a:cubicBezTo>
                  <a:pt x="3635385" y="9279998"/>
                  <a:pt x="3624873" y="9285252"/>
                  <a:pt x="3614361" y="9285252"/>
                </a:cubicBezTo>
                <a:cubicBezTo>
                  <a:pt x="3614361" y="9274741"/>
                  <a:pt x="3619616" y="9269484"/>
                  <a:pt x="3630127" y="9269484"/>
                </a:cubicBezTo>
                <a:cubicBezTo>
                  <a:pt x="3635382" y="9264229"/>
                  <a:pt x="3639326" y="9261600"/>
                  <a:pt x="3641953" y="9261600"/>
                </a:cubicBezTo>
                <a:close/>
                <a:moveTo>
                  <a:pt x="760514" y="9253718"/>
                </a:moveTo>
                <a:cubicBezTo>
                  <a:pt x="771027" y="9253718"/>
                  <a:pt x="776282" y="9253718"/>
                  <a:pt x="776282" y="9253718"/>
                </a:cubicBezTo>
                <a:lnTo>
                  <a:pt x="776282" y="9269484"/>
                </a:lnTo>
                <a:cubicBezTo>
                  <a:pt x="765772" y="9269484"/>
                  <a:pt x="760514" y="9264229"/>
                  <a:pt x="760514" y="9253718"/>
                </a:cubicBezTo>
                <a:close/>
                <a:moveTo>
                  <a:pt x="6783549" y="9237949"/>
                </a:moveTo>
                <a:cubicBezTo>
                  <a:pt x="6783549" y="9237949"/>
                  <a:pt x="6788806" y="9237949"/>
                  <a:pt x="6799317" y="9237949"/>
                </a:cubicBezTo>
                <a:lnTo>
                  <a:pt x="6799317" y="9253718"/>
                </a:lnTo>
                <a:cubicBezTo>
                  <a:pt x="6788806" y="9253718"/>
                  <a:pt x="6783549" y="9253718"/>
                  <a:pt x="6783549" y="9253718"/>
                </a:cubicBezTo>
                <a:cubicBezTo>
                  <a:pt x="6783549" y="9243206"/>
                  <a:pt x="6783549" y="9237949"/>
                  <a:pt x="6783549" y="9237949"/>
                </a:cubicBezTo>
                <a:close/>
                <a:moveTo>
                  <a:pt x="3172884" y="9237949"/>
                </a:moveTo>
                <a:cubicBezTo>
                  <a:pt x="3172884" y="9258972"/>
                  <a:pt x="3175508" y="9269484"/>
                  <a:pt x="3180765" y="9269484"/>
                </a:cubicBezTo>
                <a:cubicBezTo>
                  <a:pt x="3186022" y="9269484"/>
                  <a:pt x="3188650" y="9258972"/>
                  <a:pt x="3188650" y="9237949"/>
                </a:cubicBezTo>
                <a:close/>
                <a:moveTo>
                  <a:pt x="4810691" y="9228097"/>
                </a:moveTo>
                <a:cubicBezTo>
                  <a:pt x="4812005" y="9229410"/>
                  <a:pt x="4812662" y="9232695"/>
                  <a:pt x="4812662" y="9237949"/>
                </a:cubicBezTo>
                <a:cubicBezTo>
                  <a:pt x="4812662" y="9248461"/>
                  <a:pt x="4807405" y="9253718"/>
                  <a:pt x="4796894" y="9253718"/>
                </a:cubicBezTo>
                <a:cubicBezTo>
                  <a:pt x="4796894" y="9243206"/>
                  <a:pt x="4799521" y="9235322"/>
                  <a:pt x="4804778" y="9230067"/>
                </a:cubicBezTo>
                <a:cubicBezTo>
                  <a:pt x="4807405" y="9227440"/>
                  <a:pt x="4809376" y="9226783"/>
                  <a:pt x="4810691" y="9228097"/>
                </a:cubicBezTo>
                <a:close/>
                <a:moveTo>
                  <a:pt x="4938798" y="9222183"/>
                </a:moveTo>
                <a:cubicBezTo>
                  <a:pt x="4949310" y="9222183"/>
                  <a:pt x="4949310" y="9227440"/>
                  <a:pt x="4938798" y="9237949"/>
                </a:cubicBezTo>
                <a:cubicBezTo>
                  <a:pt x="4938798" y="9248461"/>
                  <a:pt x="4938798" y="9256345"/>
                  <a:pt x="4938798" y="9261600"/>
                </a:cubicBezTo>
                <a:cubicBezTo>
                  <a:pt x="4938798" y="9266857"/>
                  <a:pt x="4938798" y="9269484"/>
                  <a:pt x="4938798" y="9269484"/>
                </a:cubicBezTo>
                <a:cubicBezTo>
                  <a:pt x="4938798" y="9269484"/>
                  <a:pt x="4936171" y="9274741"/>
                  <a:pt x="4930914" y="9285252"/>
                </a:cubicBezTo>
                <a:cubicBezTo>
                  <a:pt x="4925657" y="9295762"/>
                  <a:pt x="4923030" y="9295762"/>
                  <a:pt x="4923030" y="9285252"/>
                </a:cubicBezTo>
                <a:cubicBezTo>
                  <a:pt x="4923030" y="9274741"/>
                  <a:pt x="4925657" y="9266857"/>
                  <a:pt x="4930914" y="9261600"/>
                </a:cubicBezTo>
                <a:cubicBezTo>
                  <a:pt x="4936171" y="9256345"/>
                  <a:pt x="4938798" y="9243206"/>
                  <a:pt x="4938798" y="9222183"/>
                </a:cubicBezTo>
                <a:close/>
                <a:moveTo>
                  <a:pt x="1801144" y="9206417"/>
                </a:moveTo>
                <a:cubicBezTo>
                  <a:pt x="1801144" y="9206417"/>
                  <a:pt x="1801144" y="9211672"/>
                  <a:pt x="1801144" y="9222183"/>
                </a:cubicBezTo>
                <a:cubicBezTo>
                  <a:pt x="1811655" y="9222183"/>
                  <a:pt x="1816910" y="9227440"/>
                  <a:pt x="1816910" y="9237949"/>
                </a:cubicBezTo>
                <a:cubicBezTo>
                  <a:pt x="1816910" y="9248461"/>
                  <a:pt x="1816910" y="9253718"/>
                  <a:pt x="1816910" y="9253718"/>
                </a:cubicBezTo>
                <a:cubicBezTo>
                  <a:pt x="1816910" y="9253718"/>
                  <a:pt x="1822166" y="9248461"/>
                  <a:pt x="1832678" y="9237949"/>
                </a:cubicBezTo>
                <a:lnTo>
                  <a:pt x="1832678" y="9222183"/>
                </a:lnTo>
                <a:cubicBezTo>
                  <a:pt x="1822166" y="9222183"/>
                  <a:pt x="1816910" y="9216926"/>
                  <a:pt x="1816910" y="9206417"/>
                </a:cubicBezTo>
                <a:close/>
                <a:moveTo>
                  <a:pt x="1580405" y="9206417"/>
                </a:moveTo>
                <a:lnTo>
                  <a:pt x="1596171" y="9222183"/>
                </a:lnTo>
                <a:cubicBezTo>
                  <a:pt x="1596171" y="9232695"/>
                  <a:pt x="1593544" y="9237949"/>
                  <a:pt x="1588287" y="9237949"/>
                </a:cubicBezTo>
                <a:cubicBezTo>
                  <a:pt x="1583032" y="9237949"/>
                  <a:pt x="1580405" y="9232695"/>
                  <a:pt x="1580405" y="9222183"/>
                </a:cubicBezTo>
                <a:cubicBezTo>
                  <a:pt x="1569894" y="9222183"/>
                  <a:pt x="1569894" y="9216926"/>
                  <a:pt x="1580405" y="9206417"/>
                </a:cubicBezTo>
                <a:close/>
                <a:moveTo>
                  <a:pt x="6862384" y="9190648"/>
                </a:moveTo>
                <a:cubicBezTo>
                  <a:pt x="6862384" y="9190648"/>
                  <a:pt x="6865014" y="9193276"/>
                  <a:pt x="6870268" y="9198533"/>
                </a:cubicBezTo>
                <a:cubicBezTo>
                  <a:pt x="6875525" y="9203789"/>
                  <a:pt x="6878153" y="9211672"/>
                  <a:pt x="6878153" y="9222183"/>
                </a:cubicBezTo>
                <a:cubicBezTo>
                  <a:pt x="6878153" y="9253718"/>
                  <a:pt x="6872896" y="9269484"/>
                  <a:pt x="6862384" y="9269484"/>
                </a:cubicBezTo>
                <a:cubicBezTo>
                  <a:pt x="6851872" y="9269484"/>
                  <a:pt x="6846618" y="9266857"/>
                  <a:pt x="6846618" y="9261600"/>
                </a:cubicBezTo>
                <a:cubicBezTo>
                  <a:pt x="6846618" y="9256345"/>
                  <a:pt x="6846618" y="9243206"/>
                  <a:pt x="6846618" y="9222183"/>
                </a:cubicBezTo>
                <a:cubicBezTo>
                  <a:pt x="6846618" y="9211672"/>
                  <a:pt x="6851872" y="9201160"/>
                  <a:pt x="6862384" y="9190648"/>
                </a:cubicBezTo>
                <a:close/>
                <a:moveTo>
                  <a:pt x="3362087" y="9190648"/>
                </a:moveTo>
                <a:lnTo>
                  <a:pt x="3346321" y="9206417"/>
                </a:lnTo>
                <a:cubicBezTo>
                  <a:pt x="3346321" y="9206417"/>
                  <a:pt x="3346321" y="9211672"/>
                  <a:pt x="3346321" y="9222183"/>
                </a:cubicBezTo>
                <a:close/>
                <a:moveTo>
                  <a:pt x="1753842" y="9190648"/>
                </a:moveTo>
                <a:cubicBezTo>
                  <a:pt x="1743331" y="9201160"/>
                  <a:pt x="1743331" y="9211672"/>
                  <a:pt x="1753842" y="9222183"/>
                </a:cubicBezTo>
                <a:lnTo>
                  <a:pt x="1769611" y="9206417"/>
                </a:lnTo>
                <a:cubicBezTo>
                  <a:pt x="1769611" y="9195905"/>
                  <a:pt x="1769611" y="9190648"/>
                  <a:pt x="1769611" y="9190648"/>
                </a:cubicBezTo>
                <a:cubicBezTo>
                  <a:pt x="1769611" y="9190648"/>
                  <a:pt x="1764354" y="9190648"/>
                  <a:pt x="1753842" y="9190648"/>
                </a:cubicBezTo>
                <a:close/>
                <a:moveTo>
                  <a:pt x="303269" y="9190648"/>
                </a:moveTo>
                <a:cubicBezTo>
                  <a:pt x="303269" y="9190648"/>
                  <a:pt x="300640" y="9195905"/>
                  <a:pt x="295385" y="9206417"/>
                </a:cubicBezTo>
                <a:cubicBezTo>
                  <a:pt x="290131" y="9216926"/>
                  <a:pt x="287501" y="9227440"/>
                  <a:pt x="287501" y="9237949"/>
                </a:cubicBezTo>
                <a:lnTo>
                  <a:pt x="319036" y="9206417"/>
                </a:lnTo>
                <a:cubicBezTo>
                  <a:pt x="319036" y="9206417"/>
                  <a:pt x="316408" y="9203789"/>
                  <a:pt x="311152" y="9198533"/>
                </a:cubicBezTo>
                <a:cubicBezTo>
                  <a:pt x="305898" y="9193276"/>
                  <a:pt x="303269" y="9190648"/>
                  <a:pt x="303269" y="9190648"/>
                </a:cubicBezTo>
                <a:close/>
                <a:moveTo>
                  <a:pt x="5159536" y="9174882"/>
                </a:moveTo>
                <a:cubicBezTo>
                  <a:pt x="5159536" y="9185394"/>
                  <a:pt x="5159536" y="9190648"/>
                  <a:pt x="5159536" y="9190648"/>
                </a:cubicBezTo>
                <a:cubicBezTo>
                  <a:pt x="5170048" y="9190648"/>
                  <a:pt x="5175305" y="9185394"/>
                  <a:pt x="5175305" y="9174882"/>
                </a:cubicBezTo>
                <a:close/>
                <a:moveTo>
                  <a:pt x="4765359" y="9174882"/>
                </a:moveTo>
                <a:lnTo>
                  <a:pt x="4796894" y="9190648"/>
                </a:lnTo>
                <a:cubicBezTo>
                  <a:pt x="4786382" y="9190648"/>
                  <a:pt x="4775870" y="9190648"/>
                  <a:pt x="4765359" y="9190648"/>
                </a:cubicBezTo>
                <a:cubicBezTo>
                  <a:pt x="4765359" y="9190648"/>
                  <a:pt x="4765359" y="9185394"/>
                  <a:pt x="4765359" y="9174882"/>
                </a:cubicBezTo>
                <a:close/>
                <a:moveTo>
                  <a:pt x="2368760" y="9174882"/>
                </a:moveTo>
                <a:cubicBezTo>
                  <a:pt x="2368760" y="9185394"/>
                  <a:pt x="2368760" y="9190648"/>
                  <a:pt x="2368760" y="9190648"/>
                </a:cubicBezTo>
                <a:lnTo>
                  <a:pt x="2384526" y="9190648"/>
                </a:lnTo>
                <a:cubicBezTo>
                  <a:pt x="2384526" y="9180137"/>
                  <a:pt x="2379270" y="9174882"/>
                  <a:pt x="2368760" y="9174882"/>
                </a:cubicBezTo>
                <a:close/>
                <a:moveTo>
                  <a:pt x="650144" y="9174882"/>
                </a:moveTo>
                <a:lnTo>
                  <a:pt x="618613" y="9206417"/>
                </a:lnTo>
                <a:lnTo>
                  <a:pt x="618613" y="9222183"/>
                </a:lnTo>
                <a:lnTo>
                  <a:pt x="634378" y="9206417"/>
                </a:lnTo>
                <a:lnTo>
                  <a:pt x="634378" y="9237949"/>
                </a:lnTo>
                <a:cubicBezTo>
                  <a:pt x="634378" y="9248461"/>
                  <a:pt x="639634" y="9253718"/>
                  <a:pt x="650144" y="9253718"/>
                </a:cubicBezTo>
                <a:lnTo>
                  <a:pt x="665912" y="9237949"/>
                </a:lnTo>
                <a:lnTo>
                  <a:pt x="634378" y="9206417"/>
                </a:lnTo>
                <a:cubicBezTo>
                  <a:pt x="655401" y="9195905"/>
                  <a:pt x="660655" y="9185394"/>
                  <a:pt x="650144" y="9174882"/>
                </a:cubicBezTo>
                <a:close/>
                <a:moveTo>
                  <a:pt x="348598" y="9166998"/>
                </a:moveTo>
                <a:cubicBezTo>
                  <a:pt x="347286" y="9166998"/>
                  <a:pt x="345313" y="9169627"/>
                  <a:pt x="342686" y="9174882"/>
                </a:cubicBezTo>
                <a:cubicBezTo>
                  <a:pt x="337431" y="9185394"/>
                  <a:pt x="332175" y="9201160"/>
                  <a:pt x="326920" y="9222183"/>
                </a:cubicBezTo>
                <a:cubicBezTo>
                  <a:pt x="321663" y="9243206"/>
                  <a:pt x="324291" y="9253718"/>
                  <a:pt x="334802" y="9253718"/>
                </a:cubicBezTo>
                <a:cubicBezTo>
                  <a:pt x="345316" y="9253718"/>
                  <a:pt x="345316" y="9264229"/>
                  <a:pt x="334802" y="9285252"/>
                </a:cubicBezTo>
                <a:lnTo>
                  <a:pt x="350570" y="9269484"/>
                </a:lnTo>
                <a:cubicBezTo>
                  <a:pt x="361082" y="9258972"/>
                  <a:pt x="366337" y="9245833"/>
                  <a:pt x="366337" y="9230067"/>
                </a:cubicBezTo>
                <a:cubicBezTo>
                  <a:pt x="366337" y="9214299"/>
                  <a:pt x="363709" y="9203789"/>
                  <a:pt x="358452" y="9198533"/>
                </a:cubicBezTo>
                <a:cubicBezTo>
                  <a:pt x="353198" y="9193276"/>
                  <a:pt x="350570" y="9185394"/>
                  <a:pt x="350570" y="9174882"/>
                </a:cubicBezTo>
                <a:cubicBezTo>
                  <a:pt x="350570" y="9169627"/>
                  <a:pt x="349914" y="9166998"/>
                  <a:pt x="348598" y="9166998"/>
                </a:cubicBezTo>
                <a:close/>
                <a:moveTo>
                  <a:pt x="6878153" y="9159114"/>
                </a:moveTo>
                <a:cubicBezTo>
                  <a:pt x="6878153" y="9159114"/>
                  <a:pt x="6883407" y="9159114"/>
                  <a:pt x="6893919" y="9159114"/>
                </a:cubicBezTo>
                <a:lnTo>
                  <a:pt x="6878153" y="9174882"/>
                </a:lnTo>
                <a:close/>
                <a:moveTo>
                  <a:pt x="3992770" y="9159114"/>
                </a:moveTo>
                <a:cubicBezTo>
                  <a:pt x="4003282" y="9159114"/>
                  <a:pt x="4008538" y="9164371"/>
                  <a:pt x="4008538" y="9174882"/>
                </a:cubicBezTo>
                <a:lnTo>
                  <a:pt x="3977004" y="9190648"/>
                </a:lnTo>
                <a:cubicBezTo>
                  <a:pt x="3977004" y="9180137"/>
                  <a:pt x="3977004" y="9174882"/>
                  <a:pt x="3977004" y="9174882"/>
                </a:cubicBezTo>
                <a:cubicBezTo>
                  <a:pt x="3977004" y="9174882"/>
                  <a:pt x="3982261" y="9169625"/>
                  <a:pt x="3992770" y="9159114"/>
                </a:cubicBezTo>
                <a:close/>
                <a:moveTo>
                  <a:pt x="756573" y="9151232"/>
                </a:moveTo>
                <a:cubicBezTo>
                  <a:pt x="753946" y="9151232"/>
                  <a:pt x="750002" y="9153859"/>
                  <a:pt x="744748" y="9159114"/>
                </a:cubicBezTo>
                <a:cubicBezTo>
                  <a:pt x="744748" y="9159114"/>
                  <a:pt x="744748" y="9164371"/>
                  <a:pt x="744748" y="9174882"/>
                </a:cubicBezTo>
                <a:cubicBezTo>
                  <a:pt x="755259" y="9174882"/>
                  <a:pt x="760514" y="9169625"/>
                  <a:pt x="760514" y="9159114"/>
                </a:cubicBezTo>
                <a:cubicBezTo>
                  <a:pt x="760514" y="9153859"/>
                  <a:pt x="759201" y="9151232"/>
                  <a:pt x="756573" y="9151232"/>
                </a:cubicBezTo>
                <a:close/>
                <a:moveTo>
                  <a:pt x="5916359" y="9143348"/>
                </a:moveTo>
                <a:cubicBezTo>
                  <a:pt x="5916359" y="9143348"/>
                  <a:pt x="5916359" y="9151232"/>
                  <a:pt x="5916359" y="9166998"/>
                </a:cubicBezTo>
                <a:cubicBezTo>
                  <a:pt x="5916359" y="9182764"/>
                  <a:pt x="5916359" y="9195905"/>
                  <a:pt x="5916359" y="9206417"/>
                </a:cubicBezTo>
                <a:lnTo>
                  <a:pt x="5900592" y="9174882"/>
                </a:lnTo>
                <a:close/>
                <a:moveTo>
                  <a:pt x="5112235" y="9143348"/>
                </a:moveTo>
                <a:lnTo>
                  <a:pt x="5096469" y="9174882"/>
                </a:lnTo>
                <a:cubicBezTo>
                  <a:pt x="5064935" y="9206417"/>
                  <a:pt x="5059680" y="9232695"/>
                  <a:pt x="5080701" y="9253718"/>
                </a:cubicBezTo>
                <a:lnTo>
                  <a:pt x="5096469" y="9237949"/>
                </a:lnTo>
                <a:lnTo>
                  <a:pt x="5112235" y="9206417"/>
                </a:lnTo>
                <a:lnTo>
                  <a:pt x="5112235" y="9174882"/>
                </a:lnTo>
                <a:close/>
                <a:moveTo>
                  <a:pt x="4828428" y="9143348"/>
                </a:moveTo>
                <a:lnTo>
                  <a:pt x="4844194" y="9159114"/>
                </a:lnTo>
                <a:lnTo>
                  <a:pt x="4828428" y="9174882"/>
                </a:lnTo>
                <a:close/>
                <a:moveTo>
                  <a:pt x="35228" y="9143348"/>
                </a:moveTo>
                <a:lnTo>
                  <a:pt x="35228" y="9174882"/>
                </a:lnTo>
                <a:cubicBezTo>
                  <a:pt x="45740" y="9174882"/>
                  <a:pt x="50995" y="9164371"/>
                  <a:pt x="50995" y="9143348"/>
                </a:cubicBezTo>
                <a:close/>
                <a:moveTo>
                  <a:pt x="1611938" y="9127581"/>
                </a:moveTo>
                <a:cubicBezTo>
                  <a:pt x="1611938" y="9127581"/>
                  <a:pt x="1611938" y="9132836"/>
                  <a:pt x="1611938" y="9143348"/>
                </a:cubicBezTo>
                <a:cubicBezTo>
                  <a:pt x="1611938" y="9143348"/>
                  <a:pt x="1611938" y="9145975"/>
                  <a:pt x="1611938" y="9151232"/>
                </a:cubicBezTo>
                <a:cubicBezTo>
                  <a:pt x="1611938" y="9156486"/>
                  <a:pt x="1611938" y="9159114"/>
                  <a:pt x="1611938" y="9159114"/>
                </a:cubicBezTo>
                <a:lnTo>
                  <a:pt x="1596171" y="9143348"/>
                </a:lnTo>
                <a:close/>
                <a:moveTo>
                  <a:pt x="784165" y="9127581"/>
                </a:moveTo>
                <a:cubicBezTo>
                  <a:pt x="778910" y="9127581"/>
                  <a:pt x="776282" y="9132836"/>
                  <a:pt x="776282" y="9143348"/>
                </a:cubicBezTo>
                <a:cubicBezTo>
                  <a:pt x="776282" y="9143348"/>
                  <a:pt x="776282" y="9145975"/>
                  <a:pt x="776282" y="9151232"/>
                </a:cubicBezTo>
                <a:cubicBezTo>
                  <a:pt x="776282" y="9156486"/>
                  <a:pt x="771027" y="9164371"/>
                  <a:pt x="760514" y="9174882"/>
                </a:cubicBezTo>
                <a:lnTo>
                  <a:pt x="807817" y="9159114"/>
                </a:lnTo>
                <a:cubicBezTo>
                  <a:pt x="818329" y="9148604"/>
                  <a:pt x="818329" y="9143348"/>
                  <a:pt x="807817" y="9143348"/>
                </a:cubicBezTo>
                <a:cubicBezTo>
                  <a:pt x="797305" y="9132836"/>
                  <a:pt x="789421" y="9127581"/>
                  <a:pt x="784165" y="9127581"/>
                </a:cubicBezTo>
                <a:close/>
                <a:moveTo>
                  <a:pt x="4970333" y="9111813"/>
                </a:moveTo>
                <a:cubicBezTo>
                  <a:pt x="4980844" y="9111813"/>
                  <a:pt x="4980844" y="9127581"/>
                  <a:pt x="4970333" y="9159114"/>
                </a:cubicBezTo>
                <a:cubicBezTo>
                  <a:pt x="4959821" y="9190648"/>
                  <a:pt x="4951937" y="9206417"/>
                  <a:pt x="4946680" y="9206417"/>
                </a:cubicBezTo>
                <a:cubicBezTo>
                  <a:pt x="4941426" y="9206417"/>
                  <a:pt x="4938798" y="9195905"/>
                  <a:pt x="4938798" y="9174882"/>
                </a:cubicBezTo>
                <a:close/>
                <a:moveTo>
                  <a:pt x="681678" y="9111813"/>
                </a:moveTo>
                <a:lnTo>
                  <a:pt x="665912" y="9127581"/>
                </a:lnTo>
                <a:cubicBezTo>
                  <a:pt x="644889" y="9148604"/>
                  <a:pt x="644889" y="9164371"/>
                  <a:pt x="665912" y="9174882"/>
                </a:cubicBezTo>
                <a:close/>
                <a:moveTo>
                  <a:pt x="6909687" y="9096047"/>
                </a:moveTo>
                <a:lnTo>
                  <a:pt x="6909687" y="9111813"/>
                </a:lnTo>
                <a:cubicBezTo>
                  <a:pt x="6899175" y="9122325"/>
                  <a:pt x="6893919" y="9127581"/>
                  <a:pt x="6893919" y="9127581"/>
                </a:cubicBezTo>
                <a:cubicBezTo>
                  <a:pt x="6893919" y="9117070"/>
                  <a:pt x="6899175" y="9106556"/>
                  <a:pt x="6909687" y="9096047"/>
                </a:cubicBezTo>
                <a:close/>
                <a:moveTo>
                  <a:pt x="3977004" y="9096047"/>
                </a:moveTo>
                <a:cubicBezTo>
                  <a:pt x="3977004" y="9096047"/>
                  <a:pt x="3977004" y="9101301"/>
                  <a:pt x="3977004" y="9111813"/>
                </a:cubicBezTo>
                <a:cubicBezTo>
                  <a:pt x="3977004" y="9122325"/>
                  <a:pt x="3971747" y="9127581"/>
                  <a:pt x="3961238" y="9127581"/>
                </a:cubicBezTo>
                <a:cubicBezTo>
                  <a:pt x="3961238" y="9117070"/>
                  <a:pt x="3961238" y="9111813"/>
                  <a:pt x="3961238" y="9111813"/>
                </a:cubicBezTo>
                <a:close/>
                <a:moveTo>
                  <a:pt x="1848444" y="9080278"/>
                </a:moveTo>
                <a:cubicBezTo>
                  <a:pt x="1837935" y="9080278"/>
                  <a:pt x="1832678" y="9090790"/>
                  <a:pt x="1832678" y="9111813"/>
                </a:cubicBezTo>
                <a:cubicBezTo>
                  <a:pt x="1832678" y="9111813"/>
                  <a:pt x="1830051" y="9109186"/>
                  <a:pt x="1824794" y="9103929"/>
                </a:cubicBezTo>
                <a:cubicBezTo>
                  <a:pt x="1819539" y="9098674"/>
                  <a:pt x="1816910" y="9096047"/>
                  <a:pt x="1816910" y="9096047"/>
                </a:cubicBezTo>
                <a:cubicBezTo>
                  <a:pt x="1816910" y="9096047"/>
                  <a:pt x="1811655" y="9101301"/>
                  <a:pt x="1801144" y="9111813"/>
                </a:cubicBezTo>
                <a:cubicBezTo>
                  <a:pt x="1801144" y="9111813"/>
                  <a:pt x="1806400" y="9111813"/>
                  <a:pt x="1816910" y="9111813"/>
                </a:cubicBezTo>
                <a:lnTo>
                  <a:pt x="1832678" y="9111813"/>
                </a:lnTo>
                <a:lnTo>
                  <a:pt x="1848444" y="9127581"/>
                </a:lnTo>
                <a:cubicBezTo>
                  <a:pt x="1858956" y="9127581"/>
                  <a:pt x="1861586" y="9124952"/>
                  <a:pt x="1856329" y="9119697"/>
                </a:cubicBezTo>
                <a:cubicBezTo>
                  <a:pt x="1851071" y="9114440"/>
                  <a:pt x="1853701" y="9106556"/>
                  <a:pt x="1864213" y="9096047"/>
                </a:cubicBezTo>
                <a:cubicBezTo>
                  <a:pt x="1874725" y="9085535"/>
                  <a:pt x="1874725" y="9080278"/>
                  <a:pt x="1864213" y="9080278"/>
                </a:cubicBezTo>
                <a:cubicBezTo>
                  <a:pt x="1864213" y="9080278"/>
                  <a:pt x="1858956" y="9080278"/>
                  <a:pt x="1848444" y="9080278"/>
                </a:cubicBezTo>
                <a:close/>
                <a:moveTo>
                  <a:pt x="5709416" y="9068453"/>
                </a:moveTo>
                <a:cubicBezTo>
                  <a:pt x="5708101" y="9068453"/>
                  <a:pt x="5706130" y="9069769"/>
                  <a:pt x="5703503" y="9072396"/>
                </a:cubicBezTo>
                <a:cubicBezTo>
                  <a:pt x="5698248" y="9077651"/>
                  <a:pt x="5700875" y="9085535"/>
                  <a:pt x="5711387" y="9096047"/>
                </a:cubicBezTo>
                <a:lnTo>
                  <a:pt x="5695619" y="9096047"/>
                </a:lnTo>
                <a:cubicBezTo>
                  <a:pt x="5695619" y="9096047"/>
                  <a:pt x="5695619" y="9098674"/>
                  <a:pt x="5695619" y="9103929"/>
                </a:cubicBezTo>
                <a:cubicBezTo>
                  <a:pt x="5695619" y="9109186"/>
                  <a:pt x="5690364" y="9117070"/>
                  <a:pt x="5679852" y="9127581"/>
                </a:cubicBezTo>
                <a:cubicBezTo>
                  <a:pt x="5669341" y="9138091"/>
                  <a:pt x="5664086" y="9135463"/>
                  <a:pt x="5664086" y="9119697"/>
                </a:cubicBezTo>
                <a:cubicBezTo>
                  <a:pt x="5664086" y="9103929"/>
                  <a:pt x="5661457" y="9101301"/>
                  <a:pt x="5656202" y="9111813"/>
                </a:cubicBezTo>
                <a:cubicBezTo>
                  <a:pt x="5650947" y="9122325"/>
                  <a:pt x="5648318" y="9132836"/>
                  <a:pt x="5648318" y="9143348"/>
                </a:cubicBezTo>
                <a:cubicBezTo>
                  <a:pt x="5648318" y="9143348"/>
                  <a:pt x="5648318" y="9148604"/>
                  <a:pt x="5648318" y="9159114"/>
                </a:cubicBezTo>
                <a:cubicBezTo>
                  <a:pt x="5648318" y="9169625"/>
                  <a:pt x="5643063" y="9174882"/>
                  <a:pt x="5632550" y="9174882"/>
                </a:cubicBezTo>
                <a:cubicBezTo>
                  <a:pt x="5622040" y="9195905"/>
                  <a:pt x="5622040" y="9206417"/>
                  <a:pt x="5632550" y="9206417"/>
                </a:cubicBezTo>
                <a:cubicBezTo>
                  <a:pt x="5643063" y="9206417"/>
                  <a:pt x="5643063" y="9216926"/>
                  <a:pt x="5632550" y="9237949"/>
                </a:cubicBezTo>
                <a:lnTo>
                  <a:pt x="5648318" y="9253718"/>
                </a:lnTo>
                <a:cubicBezTo>
                  <a:pt x="5648318" y="9264229"/>
                  <a:pt x="5648318" y="9269484"/>
                  <a:pt x="5648318" y="9269484"/>
                </a:cubicBezTo>
                <a:lnTo>
                  <a:pt x="5648318" y="9285252"/>
                </a:lnTo>
                <a:lnTo>
                  <a:pt x="5679852" y="9269484"/>
                </a:lnTo>
                <a:cubicBezTo>
                  <a:pt x="5679852" y="9237949"/>
                  <a:pt x="5695619" y="9222183"/>
                  <a:pt x="5727153" y="9222183"/>
                </a:cubicBezTo>
                <a:cubicBezTo>
                  <a:pt x="5737665" y="9222183"/>
                  <a:pt x="5742922" y="9222183"/>
                  <a:pt x="5742922" y="9222183"/>
                </a:cubicBezTo>
                <a:lnTo>
                  <a:pt x="5742922" y="9206417"/>
                </a:lnTo>
                <a:cubicBezTo>
                  <a:pt x="5732410" y="9195905"/>
                  <a:pt x="5727153" y="9180137"/>
                  <a:pt x="5727153" y="9159114"/>
                </a:cubicBezTo>
                <a:cubicBezTo>
                  <a:pt x="5727153" y="9159114"/>
                  <a:pt x="5727153" y="9153859"/>
                  <a:pt x="5727153" y="9143348"/>
                </a:cubicBezTo>
                <a:cubicBezTo>
                  <a:pt x="5727153" y="9132836"/>
                  <a:pt x="5727153" y="9127581"/>
                  <a:pt x="5727153" y="9127581"/>
                </a:cubicBezTo>
                <a:cubicBezTo>
                  <a:pt x="5716642" y="9117070"/>
                  <a:pt x="5716642" y="9106556"/>
                  <a:pt x="5727153" y="9096047"/>
                </a:cubicBezTo>
                <a:lnTo>
                  <a:pt x="5727153" y="9080278"/>
                </a:lnTo>
                <a:cubicBezTo>
                  <a:pt x="5716642" y="9080278"/>
                  <a:pt x="5711387" y="9077651"/>
                  <a:pt x="5711387" y="9072396"/>
                </a:cubicBezTo>
                <a:cubicBezTo>
                  <a:pt x="5711387" y="9069769"/>
                  <a:pt x="5710730" y="9068453"/>
                  <a:pt x="5709416" y="9068453"/>
                </a:cubicBezTo>
                <a:close/>
                <a:moveTo>
                  <a:pt x="4481551" y="9064512"/>
                </a:moveTo>
                <a:cubicBezTo>
                  <a:pt x="4481551" y="9075024"/>
                  <a:pt x="4481551" y="9080278"/>
                  <a:pt x="4481551" y="9080278"/>
                </a:cubicBezTo>
                <a:cubicBezTo>
                  <a:pt x="4481551" y="9080278"/>
                  <a:pt x="4476295" y="9080278"/>
                  <a:pt x="4465785" y="9080278"/>
                </a:cubicBezTo>
                <a:cubicBezTo>
                  <a:pt x="4465785" y="9069769"/>
                  <a:pt x="4471040" y="9064512"/>
                  <a:pt x="4481551" y="9064512"/>
                </a:cubicBezTo>
                <a:close/>
                <a:moveTo>
                  <a:pt x="5001865" y="9048746"/>
                </a:moveTo>
                <a:cubicBezTo>
                  <a:pt x="5001865" y="9059255"/>
                  <a:pt x="4996611" y="9069769"/>
                  <a:pt x="4986099" y="9080278"/>
                </a:cubicBezTo>
                <a:lnTo>
                  <a:pt x="4970333" y="9096047"/>
                </a:lnTo>
                <a:cubicBezTo>
                  <a:pt x="4970333" y="9085535"/>
                  <a:pt x="4975588" y="9075024"/>
                  <a:pt x="4986099" y="9064512"/>
                </a:cubicBezTo>
                <a:close/>
                <a:moveTo>
                  <a:pt x="3772032" y="9048746"/>
                </a:moveTo>
                <a:lnTo>
                  <a:pt x="3756264" y="9111813"/>
                </a:lnTo>
                <a:lnTo>
                  <a:pt x="3724729" y="9127581"/>
                </a:lnTo>
                <a:lnTo>
                  <a:pt x="3740498" y="9111813"/>
                </a:lnTo>
                <a:cubicBezTo>
                  <a:pt x="3740498" y="9101301"/>
                  <a:pt x="3745755" y="9090790"/>
                  <a:pt x="3756264" y="9080278"/>
                </a:cubicBezTo>
                <a:cubicBezTo>
                  <a:pt x="3756264" y="9069769"/>
                  <a:pt x="3758891" y="9061885"/>
                  <a:pt x="3764148" y="9056628"/>
                </a:cubicBezTo>
                <a:cubicBezTo>
                  <a:pt x="3769405" y="9051373"/>
                  <a:pt x="3772032" y="9048746"/>
                  <a:pt x="3772032" y="9048746"/>
                </a:cubicBezTo>
                <a:close/>
                <a:moveTo>
                  <a:pt x="4954564" y="9032978"/>
                </a:moveTo>
                <a:lnTo>
                  <a:pt x="4938798" y="9080278"/>
                </a:lnTo>
                <a:cubicBezTo>
                  <a:pt x="4938798" y="9080278"/>
                  <a:pt x="4938798" y="9085535"/>
                  <a:pt x="4938798" y="9096047"/>
                </a:cubicBezTo>
                <a:cubicBezTo>
                  <a:pt x="4938798" y="9106556"/>
                  <a:pt x="4938798" y="9117070"/>
                  <a:pt x="4938798" y="9127581"/>
                </a:cubicBezTo>
                <a:cubicBezTo>
                  <a:pt x="4917775" y="9222183"/>
                  <a:pt x="4896752" y="9269484"/>
                  <a:pt x="4875728" y="9269484"/>
                </a:cubicBezTo>
                <a:cubicBezTo>
                  <a:pt x="4875728" y="9269484"/>
                  <a:pt x="4875728" y="9264229"/>
                  <a:pt x="4875728" y="9253718"/>
                </a:cubicBezTo>
                <a:cubicBezTo>
                  <a:pt x="4875728" y="9243206"/>
                  <a:pt x="4891497" y="9195905"/>
                  <a:pt x="4923030" y="9111813"/>
                </a:cubicBezTo>
                <a:cubicBezTo>
                  <a:pt x="4933541" y="9090790"/>
                  <a:pt x="4938798" y="9069769"/>
                  <a:pt x="4938798" y="9048746"/>
                </a:cubicBezTo>
                <a:cubicBezTo>
                  <a:pt x="4938798" y="9048746"/>
                  <a:pt x="4941426" y="9046116"/>
                  <a:pt x="4946680" y="9040862"/>
                </a:cubicBezTo>
                <a:cubicBezTo>
                  <a:pt x="4951937" y="9035605"/>
                  <a:pt x="4954564" y="9032978"/>
                  <a:pt x="4954564" y="9032978"/>
                </a:cubicBezTo>
                <a:close/>
                <a:moveTo>
                  <a:pt x="3614361" y="9032978"/>
                </a:moveTo>
                <a:cubicBezTo>
                  <a:pt x="3603849" y="9032978"/>
                  <a:pt x="3598593" y="9035605"/>
                  <a:pt x="3598593" y="9040862"/>
                </a:cubicBezTo>
                <a:cubicBezTo>
                  <a:pt x="3598593" y="9046116"/>
                  <a:pt x="3603849" y="9048746"/>
                  <a:pt x="3614361" y="9048746"/>
                </a:cubicBezTo>
                <a:cubicBezTo>
                  <a:pt x="3624873" y="9048746"/>
                  <a:pt x="3630127" y="9054001"/>
                  <a:pt x="3630127" y="9064512"/>
                </a:cubicBezTo>
                <a:lnTo>
                  <a:pt x="3645894" y="9064512"/>
                </a:lnTo>
                <a:cubicBezTo>
                  <a:pt x="3645894" y="9054001"/>
                  <a:pt x="3643269" y="9046116"/>
                  <a:pt x="3638012" y="9040862"/>
                </a:cubicBezTo>
                <a:cubicBezTo>
                  <a:pt x="3632755" y="9035605"/>
                  <a:pt x="3624873" y="9032978"/>
                  <a:pt x="3614361" y="9032978"/>
                </a:cubicBezTo>
                <a:close/>
                <a:moveTo>
                  <a:pt x="1627706" y="9032978"/>
                </a:moveTo>
                <a:cubicBezTo>
                  <a:pt x="1638216" y="9032978"/>
                  <a:pt x="1643473" y="9038234"/>
                  <a:pt x="1643473" y="9048746"/>
                </a:cubicBezTo>
                <a:cubicBezTo>
                  <a:pt x="1643473" y="9059255"/>
                  <a:pt x="1638216" y="9064512"/>
                  <a:pt x="1627706" y="9064512"/>
                </a:cubicBezTo>
                <a:cubicBezTo>
                  <a:pt x="1617195" y="9064512"/>
                  <a:pt x="1611938" y="9064512"/>
                  <a:pt x="1611938" y="9064512"/>
                </a:cubicBezTo>
                <a:cubicBezTo>
                  <a:pt x="1611938" y="9054001"/>
                  <a:pt x="1614568" y="9048746"/>
                  <a:pt x="1619822" y="9048746"/>
                </a:cubicBezTo>
                <a:cubicBezTo>
                  <a:pt x="1625079" y="9048746"/>
                  <a:pt x="1627706" y="9043489"/>
                  <a:pt x="1627706" y="9032978"/>
                </a:cubicBezTo>
                <a:close/>
                <a:moveTo>
                  <a:pt x="4859962" y="9017211"/>
                </a:moveTo>
                <a:lnTo>
                  <a:pt x="4875728" y="9032978"/>
                </a:lnTo>
                <a:cubicBezTo>
                  <a:pt x="4886241" y="9043489"/>
                  <a:pt x="4880986" y="9048746"/>
                  <a:pt x="4859962" y="9048746"/>
                </a:cubicBezTo>
                <a:lnTo>
                  <a:pt x="4844194" y="9032978"/>
                </a:lnTo>
                <a:cubicBezTo>
                  <a:pt x="4844194" y="9022466"/>
                  <a:pt x="4849451" y="9017211"/>
                  <a:pt x="4859962" y="9017211"/>
                </a:cubicBezTo>
                <a:close/>
                <a:moveTo>
                  <a:pt x="4804778" y="9017211"/>
                </a:moveTo>
                <a:cubicBezTo>
                  <a:pt x="4810032" y="9017211"/>
                  <a:pt x="4817917" y="9017211"/>
                  <a:pt x="4828428" y="9017211"/>
                </a:cubicBezTo>
                <a:cubicBezTo>
                  <a:pt x="4828428" y="9027721"/>
                  <a:pt x="4823171" y="9032978"/>
                  <a:pt x="4812662" y="9032978"/>
                </a:cubicBezTo>
                <a:cubicBezTo>
                  <a:pt x="4802150" y="9022466"/>
                  <a:pt x="4799521" y="9017211"/>
                  <a:pt x="4804778" y="9017211"/>
                </a:cubicBezTo>
                <a:close/>
                <a:moveTo>
                  <a:pt x="7004289" y="9001443"/>
                </a:moveTo>
                <a:lnTo>
                  <a:pt x="7035824" y="9017211"/>
                </a:lnTo>
                <a:lnTo>
                  <a:pt x="7020057" y="9017211"/>
                </a:lnTo>
                <a:cubicBezTo>
                  <a:pt x="7009544" y="9027721"/>
                  <a:pt x="7004289" y="9035605"/>
                  <a:pt x="7004289" y="9040862"/>
                </a:cubicBezTo>
                <a:cubicBezTo>
                  <a:pt x="7004289" y="9046116"/>
                  <a:pt x="7001662" y="9048746"/>
                  <a:pt x="6996405" y="9048746"/>
                </a:cubicBezTo>
                <a:cubicBezTo>
                  <a:pt x="6991150" y="9048746"/>
                  <a:pt x="6988523" y="9048746"/>
                  <a:pt x="6988523" y="9048746"/>
                </a:cubicBezTo>
                <a:lnTo>
                  <a:pt x="6972754" y="9064512"/>
                </a:lnTo>
                <a:lnTo>
                  <a:pt x="6956988" y="9080278"/>
                </a:lnTo>
                <a:cubicBezTo>
                  <a:pt x="6956988" y="9069769"/>
                  <a:pt x="6962243" y="9054001"/>
                  <a:pt x="6972754" y="9032978"/>
                </a:cubicBezTo>
                <a:cubicBezTo>
                  <a:pt x="6983266" y="9011954"/>
                  <a:pt x="6993777" y="9001443"/>
                  <a:pt x="7004289" y="9001443"/>
                </a:cubicBezTo>
                <a:close/>
                <a:moveTo>
                  <a:pt x="6941220" y="9001443"/>
                </a:moveTo>
                <a:lnTo>
                  <a:pt x="6941220" y="9032978"/>
                </a:lnTo>
                <a:lnTo>
                  <a:pt x="6925454" y="9032978"/>
                </a:lnTo>
                <a:cubicBezTo>
                  <a:pt x="6925454" y="9032978"/>
                  <a:pt x="6928081" y="9027721"/>
                  <a:pt x="6933338" y="9017211"/>
                </a:cubicBezTo>
                <a:cubicBezTo>
                  <a:pt x="6938592" y="9006700"/>
                  <a:pt x="6941220" y="9001443"/>
                  <a:pt x="6941220" y="9001443"/>
                </a:cubicBezTo>
                <a:close/>
                <a:moveTo>
                  <a:pt x="7146192" y="8985677"/>
                </a:moveTo>
                <a:lnTo>
                  <a:pt x="7114659" y="9096047"/>
                </a:lnTo>
                <a:cubicBezTo>
                  <a:pt x="7114659" y="9096047"/>
                  <a:pt x="7114659" y="9101301"/>
                  <a:pt x="7114659" y="9111813"/>
                </a:cubicBezTo>
                <a:lnTo>
                  <a:pt x="7098891" y="9127581"/>
                </a:lnTo>
                <a:lnTo>
                  <a:pt x="7083124" y="9127581"/>
                </a:lnTo>
                <a:cubicBezTo>
                  <a:pt x="7083124" y="9127581"/>
                  <a:pt x="7088381" y="9114440"/>
                  <a:pt x="7098891" y="9088163"/>
                </a:cubicBezTo>
                <a:cubicBezTo>
                  <a:pt x="7109403" y="9061885"/>
                  <a:pt x="7119914" y="9038234"/>
                  <a:pt x="7130425" y="9017211"/>
                </a:cubicBezTo>
                <a:cubicBezTo>
                  <a:pt x="7140937" y="8996188"/>
                  <a:pt x="7146192" y="8985677"/>
                  <a:pt x="7146192" y="8985677"/>
                </a:cubicBezTo>
                <a:close/>
                <a:moveTo>
                  <a:pt x="1879979" y="8985677"/>
                </a:moveTo>
                <a:lnTo>
                  <a:pt x="1879979" y="9001443"/>
                </a:lnTo>
                <a:cubicBezTo>
                  <a:pt x="1879979" y="9001443"/>
                  <a:pt x="1885235" y="9001443"/>
                  <a:pt x="1895745" y="9001443"/>
                </a:cubicBezTo>
                <a:cubicBezTo>
                  <a:pt x="1895745" y="8990933"/>
                  <a:pt x="1890491" y="8985677"/>
                  <a:pt x="1879979" y="8985677"/>
                </a:cubicBezTo>
                <a:close/>
                <a:moveTo>
                  <a:pt x="933953" y="8985677"/>
                </a:moveTo>
                <a:cubicBezTo>
                  <a:pt x="933953" y="8985677"/>
                  <a:pt x="928697" y="8990933"/>
                  <a:pt x="918186" y="9001443"/>
                </a:cubicBezTo>
                <a:cubicBezTo>
                  <a:pt x="907673" y="9011954"/>
                  <a:pt x="902419" y="9017211"/>
                  <a:pt x="902419" y="9017211"/>
                </a:cubicBezTo>
                <a:lnTo>
                  <a:pt x="933953" y="9017211"/>
                </a:lnTo>
                <a:close/>
                <a:moveTo>
                  <a:pt x="129831" y="8985677"/>
                </a:moveTo>
                <a:lnTo>
                  <a:pt x="66761" y="9080278"/>
                </a:lnTo>
                <a:cubicBezTo>
                  <a:pt x="66761" y="9090790"/>
                  <a:pt x="66761" y="9096047"/>
                  <a:pt x="66761" y="9096047"/>
                </a:cubicBezTo>
                <a:lnTo>
                  <a:pt x="66761" y="9127581"/>
                </a:lnTo>
                <a:lnTo>
                  <a:pt x="66761" y="9143348"/>
                </a:lnTo>
                <a:lnTo>
                  <a:pt x="98295" y="9111813"/>
                </a:lnTo>
                <a:cubicBezTo>
                  <a:pt x="108807" y="9090790"/>
                  <a:pt x="119319" y="9075024"/>
                  <a:pt x="129831" y="9064512"/>
                </a:cubicBezTo>
                <a:cubicBezTo>
                  <a:pt x="140342" y="9064512"/>
                  <a:pt x="145596" y="9051373"/>
                  <a:pt x="145596" y="9025093"/>
                </a:cubicBezTo>
                <a:cubicBezTo>
                  <a:pt x="145596" y="8998816"/>
                  <a:pt x="140342" y="8985677"/>
                  <a:pt x="129831" y="8985677"/>
                </a:cubicBezTo>
                <a:close/>
                <a:moveTo>
                  <a:pt x="6026729" y="8969908"/>
                </a:moveTo>
                <a:cubicBezTo>
                  <a:pt x="6026729" y="8969908"/>
                  <a:pt x="6031983" y="8969908"/>
                  <a:pt x="6042495" y="8969908"/>
                </a:cubicBezTo>
                <a:cubicBezTo>
                  <a:pt x="6042495" y="8969908"/>
                  <a:pt x="6042495" y="8975165"/>
                  <a:pt x="6042495" y="8985677"/>
                </a:cubicBezTo>
                <a:cubicBezTo>
                  <a:pt x="6031983" y="8985677"/>
                  <a:pt x="6026729" y="8985677"/>
                  <a:pt x="6026729" y="8985677"/>
                </a:cubicBezTo>
                <a:cubicBezTo>
                  <a:pt x="6026729" y="8975165"/>
                  <a:pt x="6026729" y="8969908"/>
                  <a:pt x="6026729" y="8969908"/>
                </a:cubicBezTo>
                <a:close/>
                <a:moveTo>
                  <a:pt x="5632550" y="8969908"/>
                </a:moveTo>
                <a:lnTo>
                  <a:pt x="5632550" y="9001443"/>
                </a:lnTo>
                <a:lnTo>
                  <a:pt x="5648318" y="8985677"/>
                </a:lnTo>
                <a:close/>
                <a:moveTo>
                  <a:pt x="997021" y="8969908"/>
                </a:moveTo>
                <a:cubicBezTo>
                  <a:pt x="997021" y="8969908"/>
                  <a:pt x="997021" y="8975165"/>
                  <a:pt x="997021" y="8985677"/>
                </a:cubicBezTo>
                <a:cubicBezTo>
                  <a:pt x="986511" y="8985677"/>
                  <a:pt x="981254" y="8985677"/>
                  <a:pt x="981254" y="8985677"/>
                </a:cubicBezTo>
                <a:cubicBezTo>
                  <a:pt x="981254" y="8985677"/>
                  <a:pt x="983881" y="8983049"/>
                  <a:pt x="989138" y="8977792"/>
                </a:cubicBezTo>
                <a:cubicBezTo>
                  <a:pt x="994393" y="8972538"/>
                  <a:pt x="997021" y="8969908"/>
                  <a:pt x="997021" y="8969908"/>
                </a:cubicBezTo>
                <a:close/>
                <a:moveTo>
                  <a:pt x="7013750" y="8960450"/>
                </a:moveTo>
                <a:lnTo>
                  <a:pt x="7020057" y="8969908"/>
                </a:lnTo>
                <a:cubicBezTo>
                  <a:pt x="7020057" y="8969908"/>
                  <a:pt x="7020057" y="8972538"/>
                  <a:pt x="7020057" y="8977792"/>
                </a:cubicBezTo>
                <a:cubicBezTo>
                  <a:pt x="7020057" y="8983049"/>
                  <a:pt x="7014801" y="8985677"/>
                  <a:pt x="7004289" y="8985677"/>
                </a:cubicBezTo>
                <a:cubicBezTo>
                  <a:pt x="7004289" y="8985677"/>
                  <a:pt x="7004289" y="8980420"/>
                  <a:pt x="7004289" y="8969908"/>
                </a:cubicBezTo>
                <a:close/>
                <a:moveTo>
                  <a:pt x="7020057" y="8954142"/>
                </a:moveTo>
                <a:lnTo>
                  <a:pt x="7013750" y="8960450"/>
                </a:lnTo>
                <a:lnTo>
                  <a:pt x="7012173" y="8958083"/>
                </a:lnTo>
                <a:close/>
                <a:moveTo>
                  <a:pt x="5963660" y="8954142"/>
                </a:moveTo>
                <a:cubicBezTo>
                  <a:pt x="5974170" y="8954142"/>
                  <a:pt x="5979428" y="8959399"/>
                  <a:pt x="5979428" y="8969908"/>
                </a:cubicBezTo>
                <a:cubicBezTo>
                  <a:pt x="5979428" y="8980420"/>
                  <a:pt x="5979428" y="8990933"/>
                  <a:pt x="5979428" y="9001443"/>
                </a:cubicBezTo>
                <a:cubicBezTo>
                  <a:pt x="5968916" y="8990933"/>
                  <a:pt x="5958404" y="8990933"/>
                  <a:pt x="5947893" y="9001443"/>
                </a:cubicBezTo>
                <a:cubicBezTo>
                  <a:pt x="5937382" y="9001443"/>
                  <a:pt x="5932125" y="8998816"/>
                  <a:pt x="5932125" y="8993561"/>
                </a:cubicBezTo>
                <a:cubicBezTo>
                  <a:pt x="5932125" y="8988304"/>
                  <a:pt x="5934754" y="8983049"/>
                  <a:pt x="5940009" y="8977792"/>
                </a:cubicBezTo>
                <a:cubicBezTo>
                  <a:pt x="5945266" y="8972538"/>
                  <a:pt x="5947893" y="8969908"/>
                  <a:pt x="5947893" y="8969908"/>
                </a:cubicBezTo>
                <a:cubicBezTo>
                  <a:pt x="5958404" y="8969908"/>
                  <a:pt x="5963660" y="8969908"/>
                  <a:pt x="5963660" y="8969908"/>
                </a:cubicBezTo>
                <a:cubicBezTo>
                  <a:pt x="5963660" y="8959399"/>
                  <a:pt x="5963660" y="8954142"/>
                  <a:pt x="5963660" y="8954142"/>
                </a:cubicBezTo>
                <a:close/>
                <a:moveTo>
                  <a:pt x="1371490" y="8946258"/>
                </a:moveTo>
                <a:cubicBezTo>
                  <a:pt x="1374118" y="8946258"/>
                  <a:pt x="1375431" y="8948887"/>
                  <a:pt x="1375431" y="8954142"/>
                </a:cubicBezTo>
                <a:cubicBezTo>
                  <a:pt x="1364920" y="8964654"/>
                  <a:pt x="1354408" y="8975165"/>
                  <a:pt x="1343897" y="8985677"/>
                </a:cubicBezTo>
                <a:cubicBezTo>
                  <a:pt x="1343897" y="8975165"/>
                  <a:pt x="1349153" y="8964654"/>
                  <a:pt x="1359665" y="8954142"/>
                </a:cubicBezTo>
                <a:cubicBezTo>
                  <a:pt x="1364920" y="8948887"/>
                  <a:pt x="1368861" y="8946258"/>
                  <a:pt x="1371490" y="8946258"/>
                </a:cubicBezTo>
                <a:close/>
                <a:moveTo>
                  <a:pt x="7035824" y="8938376"/>
                </a:moveTo>
                <a:lnTo>
                  <a:pt x="7020413" y="8953786"/>
                </a:lnTo>
                <a:lnTo>
                  <a:pt x="7031880" y="8942317"/>
                </a:lnTo>
                <a:cubicBezTo>
                  <a:pt x="7034510" y="8939689"/>
                  <a:pt x="7035824" y="8938376"/>
                  <a:pt x="7035824" y="8938376"/>
                </a:cubicBezTo>
                <a:close/>
                <a:moveTo>
                  <a:pt x="4528853" y="8922607"/>
                </a:moveTo>
                <a:cubicBezTo>
                  <a:pt x="4528853" y="8933119"/>
                  <a:pt x="4526225" y="8938376"/>
                  <a:pt x="4520970" y="8938376"/>
                </a:cubicBezTo>
                <a:cubicBezTo>
                  <a:pt x="4515714" y="8938376"/>
                  <a:pt x="4513086" y="8938376"/>
                  <a:pt x="4513086" y="8938376"/>
                </a:cubicBezTo>
                <a:cubicBezTo>
                  <a:pt x="4513086" y="8938376"/>
                  <a:pt x="4513086" y="8935748"/>
                  <a:pt x="4513086" y="8930492"/>
                </a:cubicBezTo>
                <a:cubicBezTo>
                  <a:pt x="4513086" y="8925235"/>
                  <a:pt x="4518341" y="8922607"/>
                  <a:pt x="4528853" y="8922607"/>
                </a:cubicBezTo>
                <a:close/>
                <a:moveTo>
                  <a:pt x="4008538" y="8922607"/>
                </a:moveTo>
                <a:cubicBezTo>
                  <a:pt x="4040073" y="8922607"/>
                  <a:pt x="4040073" y="8938376"/>
                  <a:pt x="4008538" y="8969908"/>
                </a:cubicBezTo>
                <a:lnTo>
                  <a:pt x="3961238" y="9001443"/>
                </a:lnTo>
                <a:cubicBezTo>
                  <a:pt x="3961238" y="8959399"/>
                  <a:pt x="3977004" y="8933119"/>
                  <a:pt x="4008538" y="8922607"/>
                </a:cubicBezTo>
                <a:close/>
                <a:moveTo>
                  <a:pt x="918186" y="8922607"/>
                </a:moveTo>
                <a:cubicBezTo>
                  <a:pt x="918186" y="8933119"/>
                  <a:pt x="920814" y="8935748"/>
                  <a:pt x="926069" y="8930492"/>
                </a:cubicBezTo>
                <a:cubicBezTo>
                  <a:pt x="931326" y="8925235"/>
                  <a:pt x="933953" y="8922607"/>
                  <a:pt x="933953" y="8922607"/>
                </a:cubicBezTo>
                <a:close/>
                <a:moveTo>
                  <a:pt x="7035824" y="8891073"/>
                </a:moveTo>
                <a:cubicBezTo>
                  <a:pt x="7056846" y="8901584"/>
                  <a:pt x="7056846" y="8912098"/>
                  <a:pt x="7035824" y="8922607"/>
                </a:cubicBezTo>
                <a:lnTo>
                  <a:pt x="7020057" y="8906841"/>
                </a:lnTo>
                <a:cubicBezTo>
                  <a:pt x="7030569" y="8906841"/>
                  <a:pt x="7035824" y="8901584"/>
                  <a:pt x="7035824" y="8891073"/>
                </a:cubicBezTo>
                <a:close/>
                <a:moveTo>
                  <a:pt x="918186" y="8891073"/>
                </a:moveTo>
                <a:cubicBezTo>
                  <a:pt x="918186" y="8891073"/>
                  <a:pt x="918186" y="8896330"/>
                  <a:pt x="918186" y="8906841"/>
                </a:cubicBezTo>
                <a:cubicBezTo>
                  <a:pt x="928697" y="8906841"/>
                  <a:pt x="933953" y="8904214"/>
                  <a:pt x="933953" y="8898957"/>
                </a:cubicBezTo>
                <a:cubicBezTo>
                  <a:pt x="933953" y="8893702"/>
                  <a:pt x="933953" y="8891073"/>
                  <a:pt x="933953" y="8891073"/>
                </a:cubicBezTo>
                <a:cubicBezTo>
                  <a:pt x="933953" y="8891073"/>
                  <a:pt x="928697" y="8891073"/>
                  <a:pt x="918186" y="8891073"/>
                </a:cubicBezTo>
                <a:close/>
                <a:moveTo>
                  <a:pt x="4598819" y="8881712"/>
                </a:moveTo>
                <a:cubicBezTo>
                  <a:pt x="4604732" y="8882697"/>
                  <a:pt x="4607688" y="8891073"/>
                  <a:pt x="4607688" y="8906841"/>
                </a:cubicBezTo>
                <a:cubicBezTo>
                  <a:pt x="4607688" y="8917353"/>
                  <a:pt x="4605061" y="8927864"/>
                  <a:pt x="4599806" y="8938376"/>
                </a:cubicBezTo>
                <a:cubicBezTo>
                  <a:pt x="4594549" y="8948885"/>
                  <a:pt x="4591922" y="8954142"/>
                  <a:pt x="4591922" y="8954142"/>
                </a:cubicBezTo>
                <a:cubicBezTo>
                  <a:pt x="4581410" y="8954142"/>
                  <a:pt x="4576153" y="8954142"/>
                  <a:pt x="4576153" y="8954142"/>
                </a:cubicBezTo>
                <a:lnTo>
                  <a:pt x="4576153" y="8906841"/>
                </a:lnTo>
                <a:cubicBezTo>
                  <a:pt x="4576153" y="8896330"/>
                  <a:pt x="4581410" y="8888445"/>
                  <a:pt x="4591922" y="8883191"/>
                </a:cubicBezTo>
                <a:cubicBezTo>
                  <a:pt x="4594549" y="8881877"/>
                  <a:pt x="4596848" y="8881383"/>
                  <a:pt x="4598819" y="8881712"/>
                </a:cubicBezTo>
                <a:close/>
                <a:moveTo>
                  <a:pt x="5049168" y="8875307"/>
                </a:moveTo>
                <a:cubicBezTo>
                  <a:pt x="5049168" y="8885818"/>
                  <a:pt x="5049168" y="8891073"/>
                  <a:pt x="5049168" y="8891073"/>
                </a:cubicBezTo>
                <a:lnTo>
                  <a:pt x="5033399" y="8891073"/>
                </a:lnTo>
                <a:close/>
                <a:moveTo>
                  <a:pt x="5222605" y="8859540"/>
                </a:moveTo>
                <a:lnTo>
                  <a:pt x="5238372" y="8859540"/>
                </a:lnTo>
                <a:cubicBezTo>
                  <a:pt x="5238372" y="8870050"/>
                  <a:pt x="5238372" y="8875307"/>
                  <a:pt x="5238372" y="8875307"/>
                </a:cubicBezTo>
                <a:cubicBezTo>
                  <a:pt x="5227860" y="8875307"/>
                  <a:pt x="5217351" y="8885818"/>
                  <a:pt x="5206839" y="8906841"/>
                </a:cubicBezTo>
                <a:cubicBezTo>
                  <a:pt x="5196328" y="8927864"/>
                  <a:pt x="5185816" y="8938376"/>
                  <a:pt x="5175305" y="8938376"/>
                </a:cubicBezTo>
                <a:lnTo>
                  <a:pt x="5175305" y="8922607"/>
                </a:lnTo>
                <a:lnTo>
                  <a:pt x="5206839" y="8875307"/>
                </a:lnTo>
                <a:cubicBezTo>
                  <a:pt x="5206839" y="8875307"/>
                  <a:pt x="5209467" y="8872679"/>
                  <a:pt x="5214721" y="8867422"/>
                </a:cubicBezTo>
                <a:cubicBezTo>
                  <a:pt x="5219978" y="8862168"/>
                  <a:pt x="5222605" y="8859540"/>
                  <a:pt x="5222605" y="8859540"/>
                </a:cubicBezTo>
                <a:close/>
                <a:moveTo>
                  <a:pt x="4166209" y="8859540"/>
                </a:moveTo>
                <a:cubicBezTo>
                  <a:pt x="4176721" y="8859540"/>
                  <a:pt x="4181976" y="8859540"/>
                  <a:pt x="4181976" y="8859540"/>
                </a:cubicBezTo>
                <a:cubicBezTo>
                  <a:pt x="4181976" y="8859540"/>
                  <a:pt x="4181976" y="8864795"/>
                  <a:pt x="4181976" y="8875307"/>
                </a:cubicBezTo>
                <a:cubicBezTo>
                  <a:pt x="4181976" y="8885818"/>
                  <a:pt x="4179348" y="8891073"/>
                  <a:pt x="4174094" y="8891073"/>
                </a:cubicBezTo>
                <a:cubicBezTo>
                  <a:pt x="4168837" y="8891073"/>
                  <a:pt x="4166209" y="8885818"/>
                  <a:pt x="4166209" y="8875307"/>
                </a:cubicBezTo>
                <a:cubicBezTo>
                  <a:pt x="4166209" y="8864795"/>
                  <a:pt x="4166209" y="8859540"/>
                  <a:pt x="4166209" y="8859540"/>
                </a:cubicBezTo>
                <a:close/>
                <a:moveTo>
                  <a:pt x="1943048" y="8859540"/>
                </a:moveTo>
                <a:lnTo>
                  <a:pt x="1927279" y="8875307"/>
                </a:lnTo>
                <a:cubicBezTo>
                  <a:pt x="1927279" y="8885818"/>
                  <a:pt x="1932537" y="8885818"/>
                  <a:pt x="1943048" y="8875307"/>
                </a:cubicBezTo>
                <a:close/>
                <a:moveTo>
                  <a:pt x="5711387" y="8843772"/>
                </a:moveTo>
                <a:cubicBezTo>
                  <a:pt x="5711387" y="8843772"/>
                  <a:pt x="5708757" y="8846399"/>
                  <a:pt x="5703503" y="8851656"/>
                </a:cubicBezTo>
                <a:cubicBezTo>
                  <a:pt x="5698248" y="8856913"/>
                  <a:pt x="5695619" y="8864795"/>
                  <a:pt x="5695619" y="8875307"/>
                </a:cubicBezTo>
                <a:cubicBezTo>
                  <a:pt x="5685107" y="8885818"/>
                  <a:pt x="5685107" y="8896330"/>
                  <a:pt x="5695619" y="8906841"/>
                </a:cubicBezTo>
                <a:lnTo>
                  <a:pt x="5711387" y="8891073"/>
                </a:lnTo>
                <a:cubicBezTo>
                  <a:pt x="5700875" y="8891073"/>
                  <a:pt x="5698248" y="8888445"/>
                  <a:pt x="5703503" y="8883191"/>
                </a:cubicBezTo>
                <a:cubicBezTo>
                  <a:pt x="5708757" y="8877934"/>
                  <a:pt x="5711387" y="8870050"/>
                  <a:pt x="5711387" y="8859540"/>
                </a:cubicBezTo>
                <a:cubicBezTo>
                  <a:pt x="5711387" y="8849029"/>
                  <a:pt x="5711387" y="8843772"/>
                  <a:pt x="5711387" y="8843772"/>
                </a:cubicBezTo>
                <a:close/>
                <a:moveTo>
                  <a:pt x="4840253" y="8835890"/>
                </a:moveTo>
                <a:cubicBezTo>
                  <a:pt x="4842880" y="8835890"/>
                  <a:pt x="4844194" y="8838517"/>
                  <a:pt x="4844194" y="8843772"/>
                </a:cubicBezTo>
                <a:lnTo>
                  <a:pt x="4812662" y="8859540"/>
                </a:lnTo>
                <a:lnTo>
                  <a:pt x="4828428" y="8843772"/>
                </a:lnTo>
                <a:cubicBezTo>
                  <a:pt x="4833683" y="8838517"/>
                  <a:pt x="4837626" y="8835890"/>
                  <a:pt x="4840253" y="8835890"/>
                </a:cubicBezTo>
                <a:close/>
                <a:moveTo>
                  <a:pt x="7083124" y="8828006"/>
                </a:moveTo>
                <a:lnTo>
                  <a:pt x="7051590" y="8875307"/>
                </a:lnTo>
                <a:cubicBezTo>
                  <a:pt x="7051590" y="8864795"/>
                  <a:pt x="7056846" y="8854286"/>
                  <a:pt x="7067356" y="8843772"/>
                </a:cubicBezTo>
                <a:close/>
                <a:moveTo>
                  <a:pt x="6200166" y="8828006"/>
                </a:moveTo>
                <a:lnTo>
                  <a:pt x="6200166" y="8843772"/>
                </a:lnTo>
                <a:cubicBezTo>
                  <a:pt x="6210677" y="8833260"/>
                  <a:pt x="6215934" y="8828006"/>
                  <a:pt x="6215934" y="8828006"/>
                </a:cubicBezTo>
                <a:close/>
                <a:moveTo>
                  <a:pt x="5159536" y="8828006"/>
                </a:moveTo>
                <a:cubicBezTo>
                  <a:pt x="5159536" y="8828006"/>
                  <a:pt x="5159536" y="8833260"/>
                  <a:pt x="5159536" y="8843772"/>
                </a:cubicBezTo>
                <a:lnTo>
                  <a:pt x="5175305" y="8843772"/>
                </a:lnTo>
                <a:close/>
                <a:moveTo>
                  <a:pt x="7209261" y="8812237"/>
                </a:moveTo>
                <a:lnTo>
                  <a:pt x="7225029" y="8828006"/>
                </a:lnTo>
                <a:cubicBezTo>
                  <a:pt x="7225029" y="8828006"/>
                  <a:pt x="7219772" y="8828006"/>
                  <a:pt x="7209261" y="8828006"/>
                </a:cubicBezTo>
                <a:close/>
                <a:moveTo>
                  <a:pt x="5064935" y="8812237"/>
                </a:moveTo>
                <a:cubicBezTo>
                  <a:pt x="5064935" y="8822749"/>
                  <a:pt x="5064935" y="8828006"/>
                  <a:pt x="5064935" y="8828006"/>
                </a:cubicBezTo>
                <a:cubicBezTo>
                  <a:pt x="5064935" y="8828006"/>
                  <a:pt x="5070189" y="8828006"/>
                  <a:pt x="5080701" y="8828006"/>
                </a:cubicBezTo>
                <a:lnTo>
                  <a:pt x="5064935" y="8906841"/>
                </a:lnTo>
                <a:lnTo>
                  <a:pt x="5064935" y="8875307"/>
                </a:lnTo>
                <a:lnTo>
                  <a:pt x="5064935" y="8843772"/>
                </a:lnTo>
                <a:lnTo>
                  <a:pt x="5049168" y="8828006"/>
                </a:lnTo>
                <a:close/>
                <a:moveTo>
                  <a:pt x="6184400" y="8796471"/>
                </a:moveTo>
                <a:lnTo>
                  <a:pt x="6231701" y="8812237"/>
                </a:lnTo>
                <a:lnTo>
                  <a:pt x="6231701" y="8843772"/>
                </a:lnTo>
                <a:lnTo>
                  <a:pt x="6215934" y="8875307"/>
                </a:lnTo>
                <a:cubicBezTo>
                  <a:pt x="6215934" y="8875307"/>
                  <a:pt x="6215934" y="8877934"/>
                  <a:pt x="6215934" y="8883191"/>
                </a:cubicBezTo>
                <a:cubicBezTo>
                  <a:pt x="6215934" y="8888445"/>
                  <a:pt x="6210677" y="8896330"/>
                  <a:pt x="6200166" y="8906841"/>
                </a:cubicBezTo>
                <a:cubicBezTo>
                  <a:pt x="6200166" y="8917353"/>
                  <a:pt x="6200166" y="8927864"/>
                  <a:pt x="6200166" y="8938376"/>
                </a:cubicBezTo>
                <a:lnTo>
                  <a:pt x="6184400" y="8969908"/>
                </a:lnTo>
                <a:cubicBezTo>
                  <a:pt x="6173888" y="8969908"/>
                  <a:pt x="6168633" y="8980420"/>
                  <a:pt x="6168633" y="9001443"/>
                </a:cubicBezTo>
                <a:lnTo>
                  <a:pt x="6152865" y="9017211"/>
                </a:lnTo>
                <a:cubicBezTo>
                  <a:pt x="6152865" y="8996188"/>
                  <a:pt x="6142354" y="8985677"/>
                  <a:pt x="6121330" y="8985677"/>
                </a:cubicBezTo>
                <a:cubicBezTo>
                  <a:pt x="6089798" y="8975165"/>
                  <a:pt x="6074030" y="8954142"/>
                  <a:pt x="6074030" y="8922607"/>
                </a:cubicBezTo>
                <a:cubicBezTo>
                  <a:pt x="6074030" y="8912098"/>
                  <a:pt x="6076657" y="8901584"/>
                  <a:pt x="6081914" y="8891073"/>
                </a:cubicBezTo>
                <a:cubicBezTo>
                  <a:pt x="6087169" y="8880563"/>
                  <a:pt x="6100310" y="8870050"/>
                  <a:pt x="6121330" y="8859540"/>
                </a:cubicBezTo>
                <a:cubicBezTo>
                  <a:pt x="6131841" y="8849029"/>
                  <a:pt x="6142354" y="8838517"/>
                  <a:pt x="6152865" y="8828006"/>
                </a:cubicBezTo>
                <a:cubicBezTo>
                  <a:pt x="6163377" y="8817494"/>
                  <a:pt x="6168633" y="8812237"/>
                  <a:pt x="6168633" y="8812237"/>
                </a:cubicBezTo>
                <a:cubicBezTo>
                  <a:pt x="6168633" y="8801728"/>
                  <a:pt x="6173888" y="8796471"/>
                  <a:pt x="6184400" y="8796471"/>
                </a:cubicBezTo>
                <a:close/>
                <a:moveTo>
                  <a:pt x="5017634" y="8796471"/>
                </a:moveTo>
                <a:lnTo>
                  <a:pt x="5033399" y="8812237"/>
                </a:lnTo>
                <a:cubicBezTo>
                  <a:pt x="5033399" y="8822749"/>
                  <a:pt x="5028145" y="8833260"/>
                  <a:pt x="5017634" y="8843772"/>
                </a:cubicBezTo>
                <a:cubicBezTo>
                  <a:pt x="5017634" y="8822749"/>
                  <a:pt x="5017634" y="8806983"/>
                  <a:pt x="5017634" y="8796471"/>
                </a:cubicBezTo>
                <a:close/>
                <a:moveTo>
                  <a:pt x="4639223" y="8796471"/>
                </a:moveTo>
                <a:lnTo>
                  <a:pt x="4623456" y="8828006"/>
                </a:lnTo>
                <a:lnTo>
                  <a:pt x="4623456" y="8812237"/>
                </a:lnTo>
                <a:close/>
                <a:moveTo>
                  <a:pt x="7049619" y="8786616"/>
                </a:moveTo>
                <a:cubicBezTo>
                  <a:pt x="7050932" y="8787930"/>
                  <a:pt x="7051590" y="8791216"/>
                  <a:pt x="7051590" y="8796471"/>
                </a:cubicBezTo>
                <a:cubicBezTo>
                  <a:pt x="7051590" y="8806983"/>
                  <a:pt x="7041078" y="8838517"/>
                  <a:pt x="7020057" y="8891073"/>
                </a:cubicBezTo>
                <a:lnTo>
                  <a:pt x="6988523" y="8906841"/>
                </a:lnTo>
                <a:cubicBezTo>
                  <a:pt x="6988523" y="8896330"/>
                  <a:pt x="6996405" y="8880563"/>
                  <a:pt x="7012173" y="8859540"/>
                </a:cubicBezTo>
                <a:cubicBezTo>
                  <a:pt x="7027939" y="8838517"/>
                  <a:pt x="7035824" y="8822749"/>
                  <a:pt x="7035824" y="8812237"/>
                </a:cubicBezTo>
                <a:cubicBezTo>
                  <a:pt x="7035824" y="8801728"/>
                  <a:pt x="7038451" y="8793844"/>
                  <a:pt x="7043706" y="8788587"/>
                </a:cubicBezTo>
                <a:cubicBezTo>
                  <a:pt x="7046335" y="8785960"/>
                  <a:pt x="7048305" y="8785303"/>
                  <a:pt x="7049619" y="8786616"/>
                </a:cubicBezTo>
                <a:close/>
                <a:moveTo>
                  <a:pt x="1067974" y="8780705"/>
                </a:moveTo>
                <a:cubicBezTo>
                  <a:pt x="1062717" y="8780705"/>
                  <a:pt x="1060090" y="8785960"/>
                  <a:pt x="1060090" y="8796471"/>
                </a:cubicBezTo>
                <a:cubicBezTo>
                  <a:pt x="1070601" y="8796471"/>
                  <a:pt x="1075858" y="8793844"/>
                  <a:pt x="1075858" y="8788587"/>
                </a:cubicBezTo>
                <a:cubicBezTo>
                  <a:pt x="1075858" y="8783332"/>
                  <a:pt x="1075858" y="8780705"/>
                  <a:pt x="1075858" y="8780705"/>
                </a:cubicBezTo>
                <a:cubicBezTo>
                  <a:pt x="1075858" y="8780705"/>
                  <a:pt x="1073229" y="8780705"/>
                  <a:pt x="1067974" y="8780705"/>
                </a:cubicBezTo>
                <a:close/>
                <a:moveTo>
                  <a:pt x="863000" y="8780705"/>
                </a:moveTo>
                <a:cubicBezTo>
                  <a:pt x="857745" y="8780705"/>
                  <a:pt x="855118" y="8785960"/>
                  <a:pt x="855118" y="8796471"/>
                </a:cubicBezTo>
                <a:lnTo>
                  <a:pt x="870884" y="8780705"/>
                </a:lnTo>
                <a:cubicBezTo>
                  <a:pt x="870884" y="8780705"/>
                  <a:pt x="868257" y="8780705"/>
                  <a:pt x="863000" y="8780705"/>
                </a:cubicBezTo>
                <a:close/>
                <a:moveTo>
                  <a:pt x="839349" y="8780705"/>
                </a:moveTo>
                <a:lnTo>
                  <a:pt x="823583" y="8796471"/>
                </a:lnTo>
                <a:lnTo>
                  <a:pt x="839349" y="8796471"/>
                </a:lnTo>
                <a:cubicBezTo>
                  <a:pt x="839349" y="8785960"/>
                  <a:pt x="839349" y="8780705"/>
                  <a:pt x="839349" y="8780705"/>
                </a:cubicBezTo>
                <a:close/>
                <a:moveTo>
                  <a:pt x="7241781" y="8775776"/>
                </a:moveTo>
                <a:cubicBezTo>
                  <a:pt x="7243751" y="8773806"/>
                  <a:pt x="7248676" y="8780705"/>
                  <a:pt x="7256562" y="8796471"/>
                </a:cubicBezTo>
                <a:lnTo>
                  <a:pt x="7240795" y="8812237"/>
                </a:lnTo>
                <a:cubicBezTo>
                  <a:pt x="7230283" y="8812237"/>
                  <a:pt x="7225029" y="8809610"/>
                  <a:pt x="7225029" y="8804355"/>
                </a:cubicBezTo>
                <a:cubicBezTo>
                  <a:pt x="7225029" y="8799098"/>
                  <a:pt x="7230283" y="8791214"/>
                  <a:pt x="7240795" y="8780705"/>
                </a:cubicBezTo>
                <a:cubicBezTo>
                  <a:pt x="7240795" y="8778078"/>
                  <a:pt x="7241124" y="8776435"/>
                  <a:pt x="7241781" y="8775776"/>
                </a:cubicBezTo>
                <a:close/>
                <a:moveTo>
                  <a:pt x="4335706" y="8772821"/>
                </a:moveTo>
                <a:cubicBezTo>
                  <a:pt x="4338333" y="8772821"/>
                  <a:pt x="4339647" y="8775450"/>
                  <a:pt x="4339647" y="8780705"/>
                </a:cubicBezTo>
                <a:lnTo>
                  <a:pt x="4308114" y="8796471"/>
                </a:lnTo>
                <a:lnTo>
                  <a:pt x="4323881" y="8780705"/>
                </a:lnTo>
                <a:cubicBezTo>
                  <a:pt x="4329135" y="8775450"/>
                  <a:pt x="4333079" y="8772821"/>
                  <a:pt x="4335706" y="8772821"/>
                </a:cubicBezTo>
                <a:close/>
                <a:moveTo>
                  <a:pt x="4591922" y="8764937"/>
                </a:moveTo>
                <a:lnTo>
                  <a:pt x="4599806" y="8764937"/>
                </a:lnTo>
                <a:cubicBezTo>
                  <a:pt x="4594549" y="8764937"/>
                  <a:pt x="4591922" y="8770193"/>
                  <a:pt x="4591922" y="8780705"/>
                </a:cubicBezTo>
                <a:cubicBezTo>
                  <a:pt x="4591922" y="8780705"/>
                  <a:pt x="4591922" y="8775450"/>
                  <a:pt x="4591922" y="8764937"/>
                </a:cubicBezTo>
                <a:close/>
                <a:moveTo>
                  <a:pt x="1138925" y="8764937"/>
                </a:moveTo>
                <a:cubicBezTo>
                  <a:pt x="1128414" y="8775450"/>
                  <a:pt x="1123159" y="8791214"/>
                  <a:pt x="1123159" y="8812237"/>
                </a:cubicBezTo>
                <a:lnTo>
                  <a:pt x="1138925" y="8812237"/>
                </a:lnTo>
                <a:cubicBezTo>
                  <a:pt x="1149437" y="8812237"/>
                  <a:pt x="1154694" y="8801728"/>
                  <a:pt x="1154694" y="8780705"/>
                </a:cubicBezTo>
                <a:close/>
                <a:moveTo>
                  <a:pt x="6730336" y="8755082"/>
                </a:moveTo>
                <a:cubicBezTo>
                  <a:pt x="6736905" y="8753770"/>
                  <a:pt x="6741505" y="8754425"/>
                  <a:pt x="6744132" y="8757052"/>
                </a:cubicBezTo>
                <a:cubicBezTo>
                  <a:pt x="6749387" y="8762309"/>
                  <a:pt x="6752016" y="8770193"/>
                  <a:pt x="6752016" y="8780705"/>
                </a:cubicBezTo>
                <a:lnTo>
                  <a:pt x="6752016" y="8812237"/>
                </a:lnTo>
                <a:lnTo>
                  <a:pt x="6720482" y="8859540"/>
                </a:lnTo>
                <a:cubicBezTo>
                  <a:pt x="6709970" y="8912098"/>
                  <a:pt x="6699459" y="8938376"/>
                  <a:pt x="6688947" y="8938376"/>
                </a:cubicBezTo>
                <a:cubicBezTo>
                  <a:pt x="6688947" y="8938376"/>
                  <a:pt x="6683692" y="8943631"/>
                  <a:pt x="6673181" y="8954142"/>
                </a:cubicBezTo>
                <a:lnTo>
                  <a:pt x="6610112" y="9048746"/>
                </a:lnTo>
                <a:cubicBezTo>
                  <a:pt x="6610112" y="9038234"/>
                  <a:pt x="6615366" y="9022466"/>
                  <a:pt x="6625878" y="9001443"/>
                </a:cubicBezTo>
                <a:cubicBezTo>
                  <a:pt x="6636389" y="8980420"/>
                  <a:pt x="6646901" y="8943631"/>
                  <a:pt x="6657413" y="8891073"/>
                </a:cubicBezTo>
                <a:cubicBezTo>
                  <a:pt x="6657413" y="8880563"/>
                  <a:pt x="6660042" y="8864795"/>
                  <a:pt x="6665297" y="8843772"/>
                </a:cubicBezTo>
                <a:cubicBezTo>
                  <a:pt x="6670551" y="8822749"/>
                  <a:pt x="6675808" y="8809610"/>
                  <a:pt x="6681062" y="8804355"/>
                </a:cubicBezTo>
                <a:cubicBezTo>
                  <a:pt x="6686320" y="8799098"/>
                  <a:pt x="6691574" y="8791214"/>
                  <a:pt x="6696831" y="8780705"/>
                </a:cubicBezTo>
                <a:cubicBezTo>
                  <a:pt x="6702086" y="8770193"/>
                  <a:pt x="6704713" y="8764937"/>
                  <a:pt x="6704713" y="8764937"/>
                </a:cubicBezTo>
                <a:cubicBezTo>
                  <a:pt x="6715225" y="8759682"/>
                  <a:pt x="6723766" y="8756398"/>
                  <a:pt x="6730336" y="8755082"/>
                </a:cubicBezTo>
                <a:close/>
                <a:moveTo>
                  <a:pt x="5995194" y="8749170"/>
                </a:moveTo>
                <a:lnTo>
                  <a:pt x="5995194" y="8764937"/>
                </a:lnTo>
                <a:lnTo>
                  <a:pt x="6010963" y="8749170"/>
                </a:lnTo>
                <a:cubicBezTo>
                  <a:pt x="6010963" y="8749170"/>
                  <a:pt x="6005706" y="8749170"/>
                  <a:pt x="5995194" y="8749170"/>
                </a:cubicBezTo>
                <a:close/>
                <a:moveTo>
                  <a:pt x="1501568" y="8749170"/>
                </a:moveTo>
                <a:lnTo>
                  <a:pt x="1485802" y="8796471"/>
                </a:lnTo>
                <a:lnTo>
                  <a:pt x="1454267" y="8812237"/>
                </a:lnTo>
                <a:lnTo>
                  <a:pt x="1470036" y="8796471"/>
                </a:lnTo>
                <a:cubicBezTo>
                  <a:pt x="1470036" y="8785960"/>
                  <a:pt x="1475291" y="8775450"/>
                  <a:pt x="1485802" y="8764937"/>
                </a:cubicBezTo>
                <a:cubicBezTo>
                  <a:pt x="1496313" y="8754425"/>
                  <a:pt x="1501568" y="8749170"/>
                  <a:pt x="1501568" y="8749170"/>
                </a:cubicBezTo>
                <a:close/>
                <a:moveTo>
                  <a:pt x="3716847" y="8741286"/>
                </a:moveTo>
                <a:lnTo>
                  <a:pt x="3708963" y="8749170"/>
                </a:lnTo>
                <a:lnTo>
                  <a:pt x="3693196" y="8764937"/>
                </a:lnTo>
                <a:lnTo>
                  <a:pt x="3708963" y="8764937"/>
                </a:lnTo>
                <a:cubicBezTo>
                  <a:pt x="3708963" y="8754425"/>
                  <a:pt x="3711590" y="8746543"/>
                  <a:pt x="3716847" y="8741286"/>
                </a:cubicBezTo>
                <a:close/>
                <a:moveTo>
                  <a:pt x="6215934" y="8733402"/>
                </a:moveTo>
                <a:cubicBezTo>
                  <a:pt x="6215934" y="8743913"/>
                  <a:pt x="6215934" y="8749170"/>
                  <a:pt x="6215934" y="8749170"/>
                </a:cubicBezTo>
                <a:lnTo>
                  <a:pt x="6200166" y="8749170"/>
                </a:lnTo>
                <a:cubicBezTo>
                  <a:pt x="6200166" y="8749170"/>
                  <a:pt x="6205423" y="8743913"/>
                  <a:pt x="6215934" y="8733402"/>
                </a:cubicBezTo>
                <a:close/>
                <a:moveTo>
                  <a:pt x="6152865" y="8733402"/>
                </a:moveTo>
                <a:cubicBezTo>
                  <a:pt x="6152865" y="8733402"/>
                  <a:pt x="6155495" y="8736031"/>
                  <a:pt x="6160749" y="8741286"/>
                </a:cubicBezTo>
                <a:cubicBezTo>
                  <a:pt x="6166004" y="8746543"/>
                  <a:pt x="6168633" y="8749170"/>
                  <a:pt x="6168633" y="8749170"/>
                </a:cubicBezTo>
                <a:cubicBezTo>
                  <a:pt x="6179144" y="8749170"/>
                  <a:pt x="6176516" y="8757052"/>
                  <a:pt x="6160749" y="8772821"/>
                </a:cubicBezTo>
                <a:cubicBezTo>
                  <a:pt x="6144981" y="8788587"/>
                  <a:pt x="6134468" y="8793844"/>
                  <a:pt x="6129214" y="8788587"/>
                </a:cubicBezTo>
                <a:cubicBezTo>
                  <a:pt x="6123960" y="8783332"/>
                  <a:pt x="6126587" y="8770193"/>
                  <a:pt x="6137099" y="8749170"/>
                </a:cubicBezTo>
                <a:close/>
                <a:moveTo>
                  <a:pt x="5269906" y="8733402"/>
                </a:moveTo>
                <a:cubicBezTo>
                  <a:pt x="5269906" y="8743913"/>
                  <a:pt x="5269906" y="8749170"/>
                  <a:pt x="5269906" y="8749170"/>
                </a:cubicBezTo>
                <a:cubicBezTo>
                  <a:pt x="5280418" y="8749170"/>
                  <a:pt x="5285675" y="8743913"/>
                  <a:pt x="5285675" y="8733402"/>
                </a:cubicBezTo>
                <a:cubicBezTo>
                  <a:pt x="5275163" y="8733402"/>
                  <a:pt x="5269906" y="8733402"/>
                  <a:pt x="5269906" y="8733402"/>
                </a:cubicBezTo>
                <a:close/>
                <a:moveTo>
                  <a:pt x="1816910" y="8733402"/>
                </a:moveTo>
                <a:lnTo>
                  <a:pt x="1832678" y="8733402"/>
                </a:lnTo>
                <a:cubicBezTo>
                  <a:pt x="1832678" y="8743913"/>
                  <a:pt x="1832678" y="8749170"/>
                  <a:pt x="1832678" y="8749170"/>
                </a:cubicBezTo>
                <a:cubicBezTo>
                  <a:pt x="1832678" y="8749170"/>
                  <a:pt x="1830051" y="8749170"/>
                  <a:pt x="1824794" y="8749170"/>
                </a:cubicBezTo>
                <a:cubicBezTo>
                  <a:pt x="1819539" y="8749170"/>
                  <a:pt x="1816910" y="8743913"/>
                  <a:pt x="1816910" y="8733402"/>
                </a:cubicBezTo>
                <a:close/>
                <a:moveTo>
                  <a:pt x="1357694" y="8723549"/>
                </a:moveTo>
                <a:cubicBezTo>
                  <a:pt x="1353751" y="8722236"/>
                  <a:pt x="1349153" y="8722892"/>
                  <a:pt x="1343897" y="8725520"/>
                </a:cubicBezTo>
                <a:cubicBezTo>
                  <a:pt x="1333387" y="8730775"/>
                  <a:pt x="1328131" y="8736031"/>
                  <a:pt x="1328131" y="8741286"/>
                </a:cubicBezTo>
                <a:cubicBezTo>
                  <a:pt x="1328131" y="8746543"/>
                  <a:pt x="1333387" y="8746543"/>
                  <a:pt x="1343897" y="8741286"/>
                </a:cubicBezTo>
                <a:cubicBezTo>
                  <a:pt x="1354408" y="8736031"/>
                  <a:pt x="1359665" y="8738659"/>
                  <a:pt x="1359665" y="8749170"/>
                </a:cubicBezTo>
                <a:lnTo>
                  <a:pt x="1375431" y="8749170"/>
                </a:lnTo>
                <a:cubicBezTo>
                  <a:pt x="1375431" y="8749170"/>
                  <a:pt x="1372804" y="8743913"/>
                  <a:pt x="1367550" y="8733402"/>
                </a:cubicBezTo>
                <a:cubicBezTo>
                  <a:pt x="1364920" y="8728147"/>
                  <a:pt x="1361636" y="8724863"/>
                  <a:pt x="1357694" y="8723549"/>
                </a:cubicBezTo>
                <a:close/>
                <a:moveTo>
                  <a:pt x="6215934" y="8701869"/>
                </a:moveTo>
                <a:cubicBezTo>
                  <a:pt x="6215934" y="8701869"/>
                  <a:pt x="6215934" y="8707124"/>
                  <a:pt x="6215934" y="8717636"/>
                </a:cubicBezTo>
                <a:lnTo>
                  <a:pt x="6200166" y="8717636"/>
                </a:lnTo>
                <a:cubicBezTo>
                  <a:pt x="6200166" y="8707124"/>
                  <a:pt x="6205423" y="8701869"/>
                  <a:pt x="6215934" y="8701869"/>
                </a:cubicBezTo>
                <a:close/>
                <a:moveTo>
                  <a:pt x="4735797" y="8692015"/>
                </a:moveTo>
                <a:cubicBezTo>
                  <a:pt x="4739738" y="8693328"/>
                  <a:pt x="4744338" y="8696613"/>
                  <a:pt x="4749593" y="8701869"/>
                </a:cubicBezTo>
                <a:lnTo>
                  <a:pt x="4733826" y="8717636"/>
                </a:lnTo>
                <a:cubicBezTo>
                  <a:pt x="4733826" y="8728147"/>
                  <a:pt x="4731197" y="8736031"/>
                  <a:pt x="4725942" y="8741286"/>
                </a:cubicBezTo>
                <a:cubicBezTo>
                  <a:pt x="4720685" y="8746543"/>
                  <a:pt x="4715431" y="8749170"/>
                  <a:pt x="4710174" y="8749170"/>
                </a:cubicBezTo>
                <a:cubicBezTo>
                  <a:pt x="4704919" y="8749170"/>
                  <a:pt x="4702291" y="8749170"/>
                  <a:pt x="4702291" y="8749170"/>
                </a:cubicBezTo>
                <a:lnTo>
                  <a:pt x="4686523" y="8764937"/>
                </a:lnTo>
                <a:cubicBezTo>
                  <a:pt x="4686523" y="8754425"/>
                  <a:pt x="4691780" y="8738659"/>
                  <a:pt x="4702291" y="8717636"/>
                </a:cubicBezTo>
                <a:cubicBezTo>
                  <a:pt x="4712801" y="8707124"/>
                  <a:pt x="4720685" y="8699242"/>
                  <a:pt x="4725942" y="8693985"/>
                </a:cubicBezTo>
                <a:cubicBezTo>
                  <a:pt x="4728570" y="8691358"/>
                  <a:pt x="4731856" y="8690699"/>
                  <a:pt x="4735797" y="8692015"/>
                </a:cubicBezTo>
                <a:close/>
                <a:moveTo>
                  <a:pt x="1751872" y="8692015"/>
                </a:moveTo>
                <a:cubicBezTo>
                  <a:pt x="1753186" y="8693328"/>
                  <a:pt x="1753842" y="8696613"/>
                  <a:pt x="1753842" y="8701869"/>
                </a:cubicBezTo>
                <a:cubicBezTo>
                  <a:pt x="1743331" y="8712379"/>
                  <a:pt x="1738076" y="8715008"/>
                  <a:pt x="1738076" y="8709751"/>
                </a:cubicBezTo>
                <a:cubicBezTo>
                  <a:pt x="1738076" y="8704497"/>
                  <a:pt x="1740704" y="8699242"/>
                  <a:pt x="1745958" y="8693985"/>
                </a:cubicBezTo>
                <a:cubicBezTo>
                  <a:pt x="1748589" y="8691358"/>
                  <a:pt x="1750559" y="8690699"/>
                  <a:pt x="1751872" y="8692015"/>
                </a:cubicBezTo>
                <a:close/>
                <a:moveTo>
                  <a:pt x="920157" y="8692015"/>
                </a:moveTo>
                <a:cubicBezTo>
                  <a:pt x="918845" y="8693328"/>
                  <a:pt x="918186" y="8696613"/>
                  <a:pt x="918186" y="8701869"/>
                </a:cubicBezTo>
                <a:cubicBezTo>
                  <a:pt x="928697" y="8701869"/>
                  <a:pt x="931326" y="8699242"/>
                  <a:pt x="926069" y="8693985"/>
                </a:cubicBezTo>
                <a:cubicBezTo>
                  <a:pt x="923442" y="8691358"/>
                  <a:pt x="921471" y="8690699"/>
                  <a:pt x="920157" y="8692015"/>
                </a:cubicBezTo>
                <a:close/>
                <a:moveTo>
                  <a:pt x="5222605" y="8686101"/>
                </a:moveTo>
                <a:cubicBezTo>
                  <a:pt x="5222605" y="8686101"/>
                  <a:pt x="5222605" y="8691358"/>
                  <a:pt x="5222605" y="8701869"/>
                </a:cubicBezTo>
                <a:cubicBezTo>
                  <a:pt x="5222605" y="8712379"/>
                  <a:pt x="5219978" y="8717636"/>
                  <a:pt x="5214721" y="8717636"/>
                </a:cubicBezTo>
                <a:cubicBezTo>
                  <a:pt x="5209467" y="8717636"/>
                  <a:pt x="5206839" y="8712379"/>
                  <a:pt x="5206839" y="8701869"/>
                </a:cubicBezTo>
                <a:close/>
                <a:moveTo>
                  <a:pt x="5112235" y="8686101"/>
                </a:moveTo>
                <a:lnTo>
                  <a:pt x="5128004" y="8701869"/>
                </a:lnTo>
                <a:cubicBezTo>
                  <a:pt x="5128004" y="8701869"/>
                  <a:pt x="5128004" y="8696613"/>
                  <a:pt x="5128004" y="8686101"/>
                </a:cubicBezTo>
                <a:close/>
                <a:moveTo>
                  <a:pt x="4875728" y="8686101"/>
                </a:moveTo>
                <a:cubicBezTo>
                  <a:pt x="4875728" y="8707124"/>
                  <a:pt x="4873102" y="8725520"/>
                  <a:pt x="4867845" y="8741286"/>
                </a:cubicBezTo>
                <a:cubicBezTo>
                  <a:pt x="4862590" y="8757052"/>
                  <a:pt x="4854706" y="8770193"/>
                  <a:pt x="4844194" y="8780705"/>
                </a:cubicBezTo>
                <a:cubicBezTo>
                  <a:pt x="4844194" y="8791214"/>
                  <a:pt x="4844194" y="8796471"/>
                  <a:pt x="4844194" y="8796471"/>
                </a:cubicBezTo>
                <a:lnTo>
                  <a:pt x="4812662" y="8812237"/>
                </a:lnTo>
                <a:lnTo>
                  <a:pt x="4812662" y="8780705"/>
                </a:lnTo>
                <a:lnTo>
                  <a:pt x="4859962" y="8717636"/>
                </a:lnTo>
                <a:close/>
                <a:moveTo>
                  <a:pt x="4315997" y="8682160"/>
                </a:moveTo>
                <a:cubicBezTo>
                  <a:pt x="4318626" y="8682160"/>
                  <a:pt x="4321253" y="8683474"/>
                  <a:pt x="4323881" y="8686101"/>
                </a:cubicBezTo>
                <a:cubicBezTo>
                  <a:pt x="4334392" y="8696613"/>
                  <a:pt x="4334392" y="8704497"/>
                  <a:pt x="4323881" y="8709751"/>
                </a:cubicBezTo>
                <a:cubicBezTo>
                  <a:pt x="4313369" y="8715008"/>
                  <a:pt x="4308114" y="8722892"/>
                  <a:pt x="4308114" y="8733402"/>
                </a:cubicBezTo>
                <a:cubicBezTo>
                  <a:pt x="4308114" y="8743913"/>
                  <a:pt x="4305485" y="8749170"/>
                  <a:pt x="4300230" y="8749170"/>
                </a:cubicBezTo>
                <a:cubicBezTo>
                  <a:pt x="4294973" y="8749170"/>
                  <a:pt x="4292346" y="8738659"/>
                  <a:pt x="4292346" y="8717636"/>
                </a:cubicBezTo>
                <a:cubicBezTo>
                  <a:pt x="4300230" y="8693985"/>
                  <a:pt x="4308114" y="8682160"/>
                  <a:pt x="4315997" y="8682160"/>
                </a:cubicBezTo>
                <a:close/>
                <a:moveTo>
                  <a:pt x="3779915" y="8670335"/>
                </a:moveTo>
                <a:cubicBezTo>
                  <a:pt x="3774659" y="8670335"/>
                  <a:pt x="3766776" y="8675590"/>
                  <a:pt x="3756264" y="8686101"/>
                </a:cubicBezTo>
                <a:cubicBezTo>
                  <a:pt x="3735241" y="8728147"/>
                  <a:pt x="3729986" y="8749170"/>
                  <a:pt x="3740498" y="8749170"/>
                </a:cubicBezTo>
                <a:lnTo>
                  <a:pt x="3772032" y="8749170"/>
                </a:lnTo>
                <a:cubicBezTo>
                  <a:pt x="3772032" y="8749170"/>
                  <a:pt x="3777287" y="8743913"/>
                  <a:pt x="3787798" y="8733402"/>
                </a:cubicBezTo>
                <a:lnTo>
                  <a:pt x="3787798" y="8717636"/>
                </a:lnTo>
                <a:cubicBezTo>
                  <a:pt x="3787798" y="8717636"/>
                  <a:pt x="3787798" y="8715008"/>
                  <a:pt x="3787798" y="8709751"/>
                </a:cubicBezTo>
                <a:cubicBezTo>
                  <a:pt x="3787798" y="8704497"/>
                  <a:pt x="3787798" y="8696613"/>
                  <a:pt x="3787798" y="8686101"/>
                </a:cubicBezTo>
                <a:cubicBezTo>
                  <a:pt x="3787798" y="8675590"/>
                  <a:pt x="3785171" y="8670335"/>
                  <a:pt x="3779915" y="8670335"/>
                </a:cubicBezTo>
                <a:close/>
                <a:moveTo>
                  <a:pt x="1879979" y="8670335"/>
                </a:moveTo>
                <a:cubicBezTo>
                  <a:pt x="1879979" y="8670335"/>
                  <a:pt x="1885235" y="8670335"/>
                  <a:pt x="1895745" y="8670335"/>
                </a:cubicBezTo>
                <a:cubicBezTo>
                  <a:pt x="1895745" y="8680846"/>
                  <a:pt x="1895745" y="8691358"/>
                  <a:pt x="1895745" y="8701869"/>
                </a:cubicBezTo>
                <a:lnTo>
                  <a:pt x="1895745" y="8717636"/>
                </a:lnTo>
                <a:cubicBezTo>
                  <a:pt x="1895745" y="8728147"/>
                  <a:pt x="1893118" y="8733402"/>
                  <a:pt x="1887863" y="8733402"/>
                </a:cubicBezTo>
                <a:cubicBezTo>
                  <a:pt x="1882608" y="8733402"/>
                  <a:pt x="1879979" y="8738659"/>
                  <a:pt x="1879979" y="8749170"/>
                </a:cubicBezTo>
                <a:cubicBezTo>
                  <a:pt x="1869468" y="8749170"/>
                  <a:pt x="1864213" y="8743913"/>
                  <a:pt x="1864213" y="8733402"/>
                </a:cubicBezTo>
                <a:cubicBezTo>
                  <a:pt x="1864213" y="8722892"/>
                  <a:pt x="1866840" y="8715008"/>
                  <a:pt x="1872097" y="8709751"/>
                </a:cubicBezTo>
                <a:cubicBezTo>
                  <a:pt x="1877352" y="8704497"/>
                  <a:pt x="1879979" y="8696613"/>
                  <a:pt x="1879979" y="8686101"/>
                </a:cubicBezTo>
                <a:cubicBezTo>
                  <a:pt x="1879979" y="8675590"/>
                  <a:pt x="1879979" y="8670335"/>
                  <a:pt x="1879979" y="8670335"/>
                </a:cubicBezTo>
                <a:close/>
                <a:moveTo>
                  <a:pt x="5853289" y="8654566"/>
                </a:moveTo>
                <a:cubicBezTo>
                  <a:pt x="5853289" y="8654566"/>
                  <a:pt x="5850662" y="8659823"/>
                  <a:pt x="5845407" y="8670335"/>
                </a:cubicBezTo>
                <a:cubicBezTo>
                  <a:pt x="5840151" y="8680846"/>
                  <a:pt x="5842778" y="8686101"/>
                  <a:pt x="5853289" y="8686101"/>
                </a:cubicBezTo>
                <a:cubicBezTo>
                  <a:pt x="5853289" y="8686101"/>
                  <a:pt x="5853289" y="8680846"/>
                  <a:pt x="5853289" y="8670335"/>
                </a:cubicBezTo>
                <a:cubicBezTo>
                  <a:pt x="5853289" y="8659823"/>
                  <a:pt x="5853289" y="8654566"/>
                  <a:pt x="5853289" y="8654566"/>
                </a:cubicBezTo>
                <a:close/>
                <a:moveTo>
                  <a:pt x="4292346" y="8654566"/>
                </a:moveTo>
                <a:cubicBezTo>
                  <a:pt x="4292346" y="8654566"/>
                  <a:pt x="4289719" y="8657196"/>
                  <a:pt x="4284462" y="8662451"/>
                </a:cubicBezTo>
                <a:cubicBezTo>
                  <a:pt x="4279207" y="8667707"/>
                  <a:pt x="4276580" y="8670335"/>
                  <a:pt x="4276580" y="8670335"/>
                </a:cubicBezTo>
                <a:cubicBezTo>
                  <a:pt x="4276580" y="8680846"/>
                  <a:pt x="4281837" y="8683474"/>
                  <a:pt x="4292346" y="8678217"/>
                </a:cubicBezTo>
                <a:cubicBezTo>
                  <a:pt x="4302858" y="8672962"/>
                  <a:pt x="4308114" y="8667707"/>
                  <a:pt x="4308114" y="8662451"/>
                </a:cubicBezTo>
                <a:cubicBezTo>
                  <a:pt x="4308114" y="8657196"/>
                  <a:pt x="4302858" y="8654566"/>
                  <a:pt x="4292346" y="8654566"/>
                </a:cubicBezTo>
                <a:close/>
                <a:moveTo>
                  <a:pt x="2053418" y="8654566"/>
                </a:moveTo>
                <a:cubicBezTo>
                  <a:pt x="2053418" y="8654566"/>
                  <a:pt x="2050791" y="8657196"/>
                  <a:pt x="2045534" y="8662451"/>
                </a:cubicBezTo>
                <a:cubicBezTo>
                  <a:pt x="2040277" y="8667707"/>
                  <a:pt x="2037650" y="8670335"/>
                  <a:pt x="2037650" y="8670335"/>
                </a:cubicBezTo>
                <a:cubicBezTo>
                  <a:pt x="2027140" y="8680846"/>
                  <a:pt x="2027140" y="8686101"/>
                  <a:pt x="2037650" y="8686101"/>
                </a:cubicBezTo>
                <a:lnTo>
                  <a:pt x="2053418" y="8670335"/>
                </a:lnTo>
                <a:close/>
                <a:moveTo>
                  <a:pt x="4749593" y="8638800"/>
                </a:moveTo>
                <a:lnTo>
                  <a:pt x="4739738" y="8652596"/>
                </a:lnTo>
                <a:cubicBezTo>
                  <a:pt x="4738424" y="8656539"/>
                  <a:pt x="4739081" y="8659823"/>
                  <a:pt x="4741708" y="8662451"/>
                </a:cubicBezTo>
                <a:cubicBezTo>
                  <a:pt x="4746965" y="8667707"/>
                  <a:pt x="4746965" y="8670335"/>
                  <a:pt x="4741708" y="8670335"/>
                </a:cubicBezTo>
                <a:cubicBezTo>
                  <a:pt x="4736454" y="8670335"/>
                  <a:pt x="4733826" y="8665078"/>
                  <a:pt x="4733826" y="8654566"/>
                </a:cubicBezTo>
                <a:close/>
                <a:moveTo>
                  <a:pt x="4576153" y="8638800"/>
                </a:moveTo>
                <a:cubicBezTo>
                  <a:pt x="4576153" y="8649312"/>
                  <a:pt x="4573528" y="8654566"/>
                  <a:pt x="4568271" y="8654566"/>
                </a:cubicBezTo>
                <a:cubicBezTo>
                  <a:pt x="4563014" y="8654566"/>
                  <a:pt x="4560387" y="8654566"/>
                  <a:pt x="4560387" y="8654566"/>
                </a:cubicBezTo>
                <a:cubicBezTo>
                  <a:pt x="4570899" y="8654566"/>
                  <a:pt x="4576153" y="8649312"/>
                  <a:pt x="4576153" y="8638800"/>
                </a:cubicBezTo>
                <a:close/>
                <a:moveTo>
                  <a:pt x="3724729" y="8623034"/>
                </a:moveTo>
                <a:cubicBezTo>
                  <a:pt x="3714220" y="8623034"/>
                  <a:pt x="3708963" y="8633543"/>
                  <a:pt x="3708963" y="8654566"/>
                </a:cubicBezTo>
                <a:cubicBezTo>
                  <a:pt x="3708963" y="8675590"/>
                  <a:pt x="3714220" y="8686101"/>
                  <a:pt x="3724729" y="8686101"/>
                </a:cubicBezTo>
                <a:lnTo>
                  <a:pt x="3724729" y="8654566"/>
                </a:lnTo>
                <a:cubicBezTo>
                  <a:pt x="3724729" y="8644057"/>
                  <a:pt x="3724729" y="8636173"/>
                  <a:pt x="3724729" y="8630916"/>
                </a:cubicBezTo>
                <a:cubicBezTo>
                  <a:pt x="3724729" y="8625661"/>
                  <a:pt x="3724729" y="8623034"/>
                  <a:pt x="3724729" y="8623034"/>
                </a:cubicBezTo>
                <a:close/>
                <a:moveTo>
                  <a:pt x="1756307" y="8613671"/>
                </a:moveTo>
                <a:cubicBezTo>
                  <a:pt x="1758606" y="8613342"/>
                  <a:pt x="1760413" y="8613836"/>
                  <a:pt x="1761727" y="8615150"/>
                </a:cubicBezTo>
                <a:cubicBezTo>
                  <a:pt x="1766981" y="8620404"/>
                  <a:pt x="1753842" y="8638800"/>
                  <a:pt x="1722308" y="8670335"/>
                </a:cubicBezTo>
                <a:cubicBezTo>
                  <a:pt x="1701285" y="8701869"/>
                  <a:pt x="1690773" y="8707124"/>
                  <a:pt x="1690773" y="8686101"/>
                </a:cubicBezTo>
                <a:cubicBezTo>
                  <a:pt x="1690773" y="8675590"/>
                  <a:pt x="1701285" y="8659823"/>
                  <a:pt x="1722308" y="8638800"/>
                </a:cubicBezTo>
                <a:cubicBezTo>
                  <a:pt x="1738076" y="8623034"/>
                  <a:pt x="1749408" y="8614656"/>
                  <a:pt x="1756307" y="8613671"/>
                </a:cubicBezTo>
                <a:close/>
                <a:moveTo>
                  <a:pt x="4840253" y="8613179"/>
                </a:moveTo>
                <a:cubicBezTo>
                  <a:pt x="4842880" y="8614493"/>
                  <a:pt x="4844194" y="8617777"/>
                  <a:pt x="4844194" y="8623034"/>
                </a:cubicBezTo>
                <a:cubicBezTo>
                  <a:pt x="4844194" y="8623034"/>
                  <a:pt x="4844194" y="8628289"/>
                  <a:pt x="4844194" y="8638800"/>
                </a:cubicBezTo>
                <a:cubicBezTo>
                  <a:pt x="4833685" y="8649312"/>
                  <a:pt x="4825801" y="8649312"/>
                  <a:pt x="4820544" y="8638800"/>
                </a:cubicBezTo>
                <a:cubicBezTo>
                  <a:pt x="4815289" y="8628289"/>
                  <a:pt x="4817917" y="8620404"/>
                  <a:pt x="4828428" y="8615150"/>
                </a:cubicBezTo>
                <a:cubicBezTo>
                  <a:pt x="4833683" y="8612522"/>
                  <a:pt x="4837626" y="8611863"/>
                  <a:pt x="4840253" y="8613179"/>
                </a:cubicBezTo>
                <a:close/>
                <a:moveTo>
                  <a:pt x="5301441" y="8607266"/>
                </a:moveTo>
                <a:cubicBezTo>
                  <a:pt x="5301441" y="8617777"/>
                  <a:pt x="5298814" y="8625661"/>
                  <a:pt x="5293557" y="8630916"/>
                </a:cubicBezTo>
                <a:cubicBezTo>
                  <a:pt x="5288302" y="8636173"/>
                  <a:pt x="5285675" y="8638800"/>
                  <a:pt x="5285675" y="8638800"/>
                </a:cubicBezTo>
                <a:lnTo>
                  <a:pt x="5285675" y="8623034"/>
                </a:lnTo>
                <a:close/>
                <a:moveTo>
                  <a:pt x="1816910" y="8607266"/>
                </a:moveTo>
                <a:cubicBezTo>
                  <a:pt x="1816910" y="8617777"/>
                  <a:pt x="1814284" y="8623034"/>
                  <a:pt x="1809027" y="8623034"/>
                </a:cubicBezTo>
                <a:cubicBezTo>
                  <a:pt x="1803771" y="8623034"/>
                  <a:pt x="1801144" y="8623034"/>
                  <a:pt x="1801144" y="8623034"/>
                </a:cubicBezTo>
                <a:cubicBezTo>
                  <a:pt x="1801144" y="8623034"/>
                  <a:pt x="1801144" y="8620404"/>
                  <a:pt x="1801144" y="8615150"/>
                </a:cubicBezTo>
                <a:cubicBezTo>
                  <a:pt x="1801144" y="8609893"/>
                  <a:pt x="1806400" y="8607266"/>
                  <a:pt x="1816910" y="8607266"/>
                </a:cubicBezTo>
                <a:close/>
                <a:moveTo>
                  <a:pt x="4765359" y="8591499"/>
                </a:moveTo>
                <a:cubicBezTo>
                  <a:pt x="4786382" y="8602011"/>
                  <a:pt x="4786382" y="8607266"/>
                  <a:pt x="4765359" y="8607266"/>
                </a:cubicBezTo>
                <a:lnTo>
                  <a:pt x="4749593" y="8607266"/>
                </a:lnTo>
                <a:cubicBezTo>
                  <a:pt x="4760104" y="8596754"/>
                  <a:pt x="4765359" y="8591499"/>
                  <a:pt x="4765359" y="8591499"/>
                </a:cubicBezTo>
                <a:close/>
                <a:moveTo>
                  <a:pt x="1801144" y="8591499"/>
                </a:moveTo>
                <a:lnTo>
                  <a:pt x="1785377" y="8623034"/>
                </a:lnTo>
                <a:cubicBezTo>
                  <a:pt x="1785377" y="8633543"/>
                  <a:pt x="1785377" y="8641428"/>
                  <a:pt x="1785377" y="8646684"/>
                </a:cubicBezTo>
                <a:cubicBezTo>
                  <a:pt x="1785377" y="8651939"/>
                  <a:pt x="1785377" y="8654566"/>
                  <a:pt x="1785377" y="8654566"/>
                </a:cubicBezTo>
                <a:lnTo>
                  <a:pt x="1769611" y="8623034"/>
                </a:lnTo>
                <a:close/>
                <a:moveTo>
                  <a:pt x="6042495" y="8575731"/>
                </a:moveTo>
                <a:cubicBezTo>
                  <a:pt x="6031983" y="8575731"/>
                  <a:pt x="6021474" y="8580988"/>
                  <a:pt x="6010963" y="8591499"/>
                </a:cubicBezTo>
                <a:cubicBezTo>
                  <a:pt x="6000449" y="8602011"/>
                  <a:pt x="5995194" y="8609893"/>
                  <a:pt x="5995194" y="8615150"/>
                </a:cubicBezTo>
                <a:cubicBezTo>
                  <a:pt x="5995194" y="8620404"/>
                  <a:pt x="5995194" y="8628289"/>
                  <a:pt x="5995194" y="8638800"/>
                </a:cubicBezTo>
                <a:cubicBezTo>
                  <a:pt x="6005706" y="8638800"/>
                  <a:pt x="6010963" y="8633543"/>
                  <a:pt x="6010963" y="8623034"/>
                </a:cubicBezTo>
                <a:cubicBezTo>
                  <a:pt x="6010963" y="8612522"/>
                  <a:pt x="6016217" y="8602011"/>
                  <a:pt x="6026729" y="8591499"/>
                </a:cubicBezTo>
                <a:close/>
                <a:moveTo>
                  <a:pt x="1927279" y="8575731"/>
                </a:moveTo>
                <a:cubicBezTo>
                  <a:pt x="1927279" y="8575731"/>
                  <a:pt x="1922025" y="8588872"/>
                  <a:pt x="1911513" y="8615150"/>
                </a:cubicBezTo>
                <a:cubicBezTo>
                  <a:pt x="1901002" y="8641428"/>
                  <a:pt x="1895745" y="8654566"/>
                  <a:pt x="1895745" y="8654566"/>
                </a:cubicBezTo>
                <a:cubicBezTo>
                  <a:pt x="1895745" y="8654566"/>
                  <a:pt x="1895745" y="8649312"/>
                  <a:pt x="1895745" y="8638800"/>
                </a:cubicBezTo>
                <a:close/>
                <a:moveTo>
                  <a:pt x="6010963" y="8544198"/>
                </a:moveTo>
                <a:lnTo>
                  <a:pt x="6010963" y="8559965"/>
                </a:lnTo>
                <a:cubicBezTo>
                  <a:pt x="6021474" y="8559965"/>
                  <a:pt x="6026729" y="8559965"/>
                  <a:pt x="6026729" y="8559965"/>
                </a:cubicBezTo>
                <a:close/>
                <a:moveTo>
                  <a:pt x="5348742" y="8544198"/>
                </a:moveTo>
                <a:cubicBezTo>
                  <a:pt x="5359253" y="8544198"/>
                  <a:pt x="5364510" y="8546826"/>
                  <a:pt x="5364510" y="8552081"/>
                </a:cubicBezTo>
                <a:cubicBezTo>
                  <a:pt x="5364510" y="8557337"/>
                  <a:pt x="5359253" y="8559965"/>
                  <a:pt x="5348742" y="8559965"/>
                </a:cubicBezTo>
                <a:close/>
                <a:moveTo>
                  <a:pt x="5159536" y="8544198"/>
                </a:moveTo>
                <a:lnTo>
                  <a:pt x="5175305" y="8544198"/>
                </a:lnTo>
                <a:lnTo>
                  <a:pt x="5159536" y="8591499"/>
                </a:lnTo>
                <a:lnTo>
                  <a:pt x="5128004" y="8607266"/>
                </a:lnTo>
                <a:lnTo>
                  <a:pt x="5143770" y="8591499"/>
                </a:lnTo>
                <a:close/>
                <a:moveTo>
                  <a:pt x="6263235" y="8528430"/>
                </a:moveTo>
                <a:cubicBezTo>
                  <a:pt x="6284258" y="8528430"/>
                  <a:pt x="6294770" y="8538942"/>
                  <a:pt x="6294770" y="8559965"/>
                </a:cubicBezTo>
                <a:cubicBezTo>
                  <a:pt x="6284258" y="8570476"/>
                  <a:pt x="6279001" y="8586245"/>
                  <a:pt x="6279001" y="8607266"/>
                </a:cubicBezTo>
                <a:cubicBezTo>
                  <a:pt x="6268490" y="8638800"/>
                  <a:pt x="6252724" y="8649312"/>
                  <a:pt x="6231701" y="8638800"/>
                </a:cubicBezTo>
                <a:lnTo>
                  <a:pt x="6247469" y="8607266"/>
                </a:lnTo>
                <a:cubicBezTo>
                  <a:pt x="6257980" y="8586245"/>
                  <a:pt x="6260608" y="8570476"/>
                  <a:pt x="6255351" y="8559965"/>
                </a:cubicBezTo>
                <a:cubicBezTo>
                  <a:pt x="6250096" y="8549453"/>
                  <a:pt x="6252724" y="8538942"/>
                  <a:pt x="6263235" y="8528430"/>
                </a:cubicBezTo>
                <a:close/>
                <a:moveTo>
                  <a:pt x="6042495" y="8512664"/>
                </a:moveTo>
                <a:cubicBezTo>
                  <a:pt x="6042495" y="8512664"/>
                  <a:pt x="6039868" y="8517919"/>
                  <a:pt x="6034613" y="8528430"/>
                </a:cubicBezTo>
                <a:cubicBezTo>
                  <a:pt x="6029356" y="8538942"/>
                  <a:pt x="6031983" y="8544198"/>
                  <a:pt x="6042495" y="8544198"/>
                </a:cubicBezTo>
                <a:lnTo>
                  <a:pt x="6058263" y="8528430"/>
                </a:lnTo>
                <a:cubicBezTo>
                  <a:pt x="6058263" y="8528430"/>
                  <a:pt x="6053007" y="8523175"/>
                  <a:pt x="6042495" y="8512664"/>
                </a:cubicBezTo>
                <a:close/>
                <a:moveTo>
                  <a:pt x="5995194" y="8512664"/>
                </a:moveTo>
                <a:cubicBezTo>
                  <a:pt x="5995194" y="8523175"/>
                  <a:pt x="5997822" y="8528430"/>
                  <a:pt x="6003078" y="8528430"/>
                </a:cubicBezTo>
                <a:cubicBezTo>
                  <a:pt x="6008333" y="8528430"/>
                  <a:pt x="6010963" y="8523175"/>
                  <a:pt x="6010963" y="8512664"/>
                </a:cubicBezTo>
                <a:cubicBezTo>
                  <a:pt x="6010963" y="8512664"/>
                  <a:pt x="6005706" y="8512664"/>
                  <a:pt x="5995194" y="8512664"/>
                </a:cubicBezTo>
                <a:close/>
                <a:moveTo>
                  <a:pt x="4938798" y="8512664"/>
                </a:moveTo>
                <a:lnTo>
                  <a:pt x="4954564" y="8512664"/>
                </a:lnTo>
                <a:cubicBezTo>
                  <a:pt x="4954564" y="8512664"/>
                  <a:pt x="4949310" y="8517919"/>
                  <a:pt x="4938798" y="8528430"/>
                </a:cubicBezTo>
                <a:close/>
                <a:moveTo>
                  <a:pt x="4828428" y="8512664"/>
                </a:moveTo>
                <a:lnTo>
                  <a:pt x="4781127" y="8559965"/>
                </a:lnTo>
                <a:cubicBezTo>
                  <a:pt x="4781127" y="8559965"/>
                  <a:pt x="4786382" y="8549453"/>
                  <a:pt x="4796894" y="8528430"/>
                </a:cubicBezTo>
                <a:close/>
                <a:moveTo>
                  <a:pt x="4528853" y="8512664"/>
                </a:moveTo>
                <a:cubicBezTo>
                  <a:pt x="4539364" y="8512664"/>
                  <a:pt x="4544621" y="8512664"/>
                  <a:pt x="4544621" y="8512664"/>
                </a:cubicBezTo>
                <a:cubicBezTo>
                  <a:pt x="4544621" y="8523175"/>
                  <a:pt x="4541994" y="8528430"/>
                  <a:pt x="4536737" y="8528430"/>
                </a:cubicBezTo>
                <a:cubicBezTo>
                  <a:pt x="4531480" y="8528430"/>
                  <a:pt x="4528853" y="8528430"/>
                  <a:pt x="4528853" y="8528430"/>
                </a:cubicBezTo>
                <a:close/>
                <a:moveTo>
                  <a:pt x="2045534" y="8512664"/>
                </a:moveTo>
                <a:cubicBezTo>
                  <a:pt x="2040277" y="8512664"/>
                  <a:pt x="2037650" y="8517919"/>
                  <a:pt x="2037650" y="8528430"/>
                </a:cubicBezTo>
                <a:cubicBezTo>
                  <a:pt x="2037650" y="8538942"/>
                  <a:pt x="2037650" y="8544198"/>
                  <a:pt x="2037650" y="8544198"/>
                </a:cubicBezTo>
                <a:cubicBezTo>
                  <a:pt x="2037650" y="8544198"/>
                  <a:pt x="2040277" y="8541569"/>
                  <a:pt x="2045534" y="8536314"/>
                </a:cubicBezTo>
                <a:cubicBezTo>
                  <a:pt x="2050791" y="8531057"/>
                  <a:pt x="2053418" y="8528430"/>
                  <a:pt x="2053418" y="8528430"/>
                </a:cubicBezTo>
                <a:cubicBezTo>
                  <a:pt x="2053418" y="8517919"/>
                  <a:pt x="2050791" y="8512664"/>
                  <a:pt x="2045534" y="8512664"/>
                </a:cubicBezTo>
                <a:close/>
                <a:moveTo>
                  <a:pt x="1943048" y="8496896"/>
                </a:moveTo>
                <a:cubicBezTo>
                  <a:pt x="1943048" y="8517919"/>
                  <a:pt x="1932537" y="8538942"/>
                  <a:pt x="1911513" y="8559965"/>
                </a:cubicBezTo>
                <a:cubicBezTo>
                  <a:pt x="1911513" y="8549453"/>
                  <a:pt x="1914141" y="8541569"/>
                  <a:pt x="1919398" y="8536314"/>
                </a:cubicBezTo>
                <a:cubicBezTo>
                  <a:pt x="1924652" y="8531057"/>
                  <a:pt x="1927279" y="8523175"/>
                  <a:pt x="1927279" y="8512664"/>
                </a:cubicBezTo>
                <a:close/>
                <a:moveTo>
                  <a:pt x="3977004" y="8481129"/>
                </a:moveTo>
                <a:cubicBezTo>
                  <a:pt x="3977004" y="8481129"/>
                  <a:pt x="3977004" y="8486386"/>
                  <a:pt x="3977004" y="8496896"/>
                </a:cubicBezTo>
                <a:cubicBezTo>
                  <a:pt x="3977004" y="8507409"/>
                  <a:pt x="3971747" y="8520546"/>
                  <a:pt x="3961238" y="8536314"/>
                </a:cubicBezTo>
                <a:cubicBezTo>
                  <a:pt x="3950726" y="8552081"/>
                  <a:pt x="3945469" y="8559965"/>
                  <a:pt x="3945469" y="8559965"/>
                </a:cubicBezTo>
                <a:cubicBezTo>
                  <a:pt x="3955981" y="8570476"/>
                  <a:pt x="3955981" y="8575731"/>
                  <a:pt x="3945469" y="8575731"/>
                </a:cubicBezTo>
                <a:lnTo>
                  <a:pt x="3945469" y="8607266"/>
                </a:lnTo>
                <a:cubicBezTo>
                  <a:pt x="3955981" y="8586245"/>
                  <a:pt x="3963865" y="8573104"/>
                  <a:pt x="3969120" y="8567849"/>
                </a:cubicBezTo>
                <a:cubicBezTo>
                  <a:pt x="3974377" y="8562594"/>
                  <a:pt x="3977004" y="8554710"/>
                  <a:pt x="3977004" y="8544198"/>
                </a:cubicBezTo>
                <a:cubicBezTo>
                  <a:pt x="3977004" y="8533687"/>
                  <a:pt x="3982261" y="8523175"/>
                  <a:pt x="3992770" y="8512664"/>
                </a:cubicBezTo>
                <a:cubicBezTo>
                  <a:pt x="3992770" y="8491641"/>
                  <a:pt x="3987516" y="8481129"/>
                  <a:pt x="3977004" y="8481129"/>
                </a:cubicBezTo>
                <a:close/>
                <a:moveTo>
                  <a:pt x="1801144" y="8481129"/>
                </a:moveTo>
                <a:cubicBezTo>
                  <a:pt x="1801144" y="8481129"/>
                  <a:pt x="1806400" y="8481129"/>
                  <a:pt x="1816910" y="8481129"/>
                </a:cubicBezTo>
                <a:lnTo>
                  <a:pt x="1832678" y="8481129"/>
                </a:lnTo>
                <a:cubicBezTo>
                  <a:pt x="1832678" y="8491641"/>
                  <a:pt x="1827424" y="8496896"/>
                  <a:pt x="1816910" y="8496896"/>
                </a:cubicBezTo>
                <a:cubicBezTo>
                  <a:pt x="1806400" y="8496896"/>
                  <a:pt x="1801144" y="8496896"/>
                  <a:pt x="1801144" y="8496896"/>
                </a:cubicBezTo>
                <a:cubicBezTo>
                  <a:pt x="1801144" y="8496896"/>
                  <a:pt x="1801144" y="8491641"/>
                  <a:pt x="1801144" y="8481129"/>
                </a:cubicBezTo>
                <a:close/>
                <a:moveTo>
                  <a:pt x="4777184" y="8471275"/>
                </a:moveTo>
                <a:cubicBezTo>
                  <a:pt x="4779814" y="8469961"/>
                  <a:pt x="4781127" y="8470618"/>
                  <a:pt x="4781127" y="8473245"/>
                </a:cubicBezTo>
                <a:cubicBezTo>
                  <a:pt x="4781127" y="8478502"/>
                  <a:pt x="4778500" y="8494268"/>
                  <a:pt x="4773243" y="8520546"/>
                </a:cubicBezTo>
                <a:cubicBezTo>
                  <a:pt x="4767986" y="8546826"/>
                  <a:pt x="4760104" y="8570476"/>
                  <a:pt x="4749593" y="8591499"/>
                </a:cubicBezTo>
                <a:lnTo>
                  <a:pt x="4718058" y="8591499"/>
                </a:lnTo>
                <a:cubicBezTo>
                  <a:pt x="4718058" y="8580988"/>
                  <a:pt x="4723315" y="8570476"/>
                  <a:pt x="4733826" y="8559965"/>
                </a:cubicBezTo>
                <a:cubicBezTo>
                  <a:pt x="4744336" y="8549453"/>
                  <a:pt x="4752220" y="8538942"/>
                  <a:pt x="4757477" y="8528430"/>
                </a:cubicBezTo>
                <a:cubicBezTo>
                  <a:pt x="4762732" y="8517919"/>
                  <a:pt x="4765359" y="8510037"/>
                  <a:pt x="4765359" y="8504780"/>
                </a:cubicBezTo>
                <a:cubicBezTo>
                  <a:pt x="4765359" y="8499525"/>
                  <a:pt x="4765359" y="8491641"/>
                  <a:pt x="4765359" y="8481129"/>
                </a:cubicBezTo>
                <a:cubicBezTo>
                  <a:pt x="4770616" y="8475872"/>
                  <a:pt x="4774557" y="8472588"/>
                  <a:pt x="4777184" y="8471275"/>
                </a:cubicBezTo>
                <a:close/>
                <a:moveTo>
                  <a:pt x="6483975" y="8465361"/>
                </a:moveTo>
                <a:cubicBezTo>
                  <a:pt x="6494487" y="8465361"/>
                  <a:pt x="6497114" y="8467990"/>
                  <a:pt x="6491857" y="8473245"/>
                </a:cubicBezTo>
                <a:cubicBezTo>
                  <a:pt x="6486603" y="8478502"/>
                  <a:pt x="6483975" y="8481129"/>
                  <a:pt x="6483975" y="8481129"/>
                </a:cubicBezTo>
                <a:cubicBezTo>
                  <a:pt x="6473464" y="8481129"/>
                  <a:pt x="6468207" y="8481129"/>
                  <a:pt x="6468207" y="8481129"/>
                </a:cubicBezTo>
                <a:lnTo>
                  <a:pt x="6474514" y="8468515"/>
                </a:lnTo>
                <a:close/>
                <a:moveTo>
                  <a:pt x="6074030" y="8465361"/>
                </a:moveTo>
                <a:cubicBezTo>
                  <a:pt x="6063518" y="8465361"/>
                  <a:pt x="6058263" y="8481129"/>
                  <a:pt x="6058263" y="8512664"/>
                </a:cubicBezTo>
                <a:lnTo>
                  <a:pt x="6089798" y="8496896"/>
                </a:lnTo>
                <a:cubicBezTo>
                  <a:pt x="6100310" y="8486386"/>
                  <a:pt x="6102937" y="8478502"/>
                  <a:pt x="6097680" y="8473245"/>
                </a:cubicBezTo>
                <a:cubicBezTo>
                  <a:pt x="6092425" y="8467990"/>
                  <a:pt x="6084541" y="8465361"/>
                  <a:pt x="6074030" y="8465361"/>
                </a:cubicBezTo>
                <a:close/>
                <a:moveTo>
                  <a:pt x="4978215" y="8465361"/>
                </a:moveTo>
                <a:cubicBezTo>
                  <a:pt x="4983472" y="8465361"/>
                  <a:pt x="4986099" y="8470618"/>
                  <a:pt x="4986099" y="8481129"/>
                </a:cubicBezTo>
                <a:lnTo>
                  <a:pt x="4970333" y="8512664"/>
                </a:lnTo>
                <a:cubicBezTo>
                  <a:pt x="4959821" y="8502152"/>
                  <a:pt x="4959821" y="8491641"/>
                  <a:pt x="4970333" y="8481129"/>
                </a:cubicBezTo>
                <a:cubicBezTo>
                  <a:pt x="4970333" y="8470618"/>
                  <a:pt x="4972960" y="8465361"/>
                  <a:pt x="4978215" y="8465361"/>
                </a:cubicBezTo>
                <a:close/>
                <a:moveTo>
                  <a:pt x="4875728" y="8465361"/>
                </a:moveTo>
                <a:cubicBezTo>
                  <a:pt x="4875728" y="8465361"/>
                  <a:pt x="4880986" y="8465361"/>
                  <a:pt x="4891497" y="8465361"/>
                </a:cubicBezTo>
                <a:cubicBezTo>
                  <a:pt x="4880986" y="8475875"/>
                  <a:pt x="4875728" y="8481129"/>
                  <a:pt x="4875728" y="8481129"/>
                </a:cubicBezTo>
                <a:cubicBezTo>
                  <a:pt x="4875728" y="8481129"/>
                  <a:pt x="4870472" y="8481129"/>
                  <a:pt x="4859962" y="8481129"/>
                </a:cubicBezTo>
                <a:close/>
                <a:moveTo>
                  <a:pt x="1659241" y="8465361"/>
                </a:moveTo>
                <a:lnTo>
                  <a:pt x="1675007" y="8465361"/>
                </a:lnTo>
                <a:cubicBezTo>
                  <a:pt x="1675007" y="8475875"/>
                  <a:pt x="1675007" y="8481129"/>
                  <a:pt x="1675007" y="8481129"/>
                </a:cubicBezTo>
                <a:close/>
                <a:moveTo>
                  <a:pt x="6807201" y="8457479"/>
                </a:moveTo>
                <a:cubicBezTo>
                  <a:pt x="6812456" y="8457479"/>
                  <a:pt x="6820340" y="8460106"/>
                  <a:pt x="6830852" y="8465361"/>
                </a:cubicBezTo>
                <a:lnTo>
                  <a:pt x="6846618" y="8481129"/>
                </a:lnTo>
                <a:cubicBezTo>
                  <a:pt x="6846618" y="8491641"/>
                  <a:pt x="6846618" y="8496896"/>
                  <a:pt x="6846618" y="8496896"/>
                </a:cubicBezTo>
                <a:cubicBezTo>
                  <a:pt x="6836107" y="8517919"/>
                  <a:pt x="6830852" y="8533687"/>
                  <a:pt x="6830852" y="8544198"/>
                </a:cubicBezTo>
                <a:cubicBezTo>
                  <a:pt x="6830852" y="8544198"/>
                  <a:pt x="6825595" y="8549453"/>
                  <a:pt x="6815083" y="8559965"/>
                </a:cubicBezTo>
                <a:cubicBezTo>
                  <a:pt x="6804572" y="8570476"/>
                  <a:pt x="6799317" y="8578360"/>
                  <a:pt x="6799317" y="8583615"/>
                </a:cubicBezTo>
                <a:cubicBezTo>
                  <a:pt x="6799317" y="8588872"/>
                  <a:pt x="6794060" y="8591499"/>
                  <a:pt x="6783549" y="8591499"/>
                </a:cubicBezTo>
                <a:cubicBezTo>
                  <a:pt x="6773037" y="8591499"/>
                  <a:pt x="6767783" y="8586245"/>
                  <a:pt x="6767783" y="8575731"/>
                </a:cubicBezTo>
                <a:lnTo>
                  <a:pt x="6783549" y="8528430"/>
                </a:lnTo>
                <a:lnTo>
                  <a:pt x="6799317" y="8465361"/>
                </a:lnTo>
                <a:cubicBezTo>
                  <a:pt x="6799317" y="8460106"/>
                  <a:pt x="6801945" y="8457479"/>
                  <a:pt x="6807201" y="8457479"/>
                </a:cubicBezTo>
                <a:close/>
                <a:moveTo>
                  <a:pt x="2148020" y="8449595"/>
                </a:moveTo>
                <a:cubicBezTo>
                  <a:pt x="2148020" y="8449595"/>
                  <a:pt x="2148020" y="8454851"/>
                  <a:pt x="2148020" y="8465361"/>
                </a:cubicBezTo>
                <a:cubicBezTo>
                  <a:pt x="2148020" y="8465361"/>
                  <a:pt x="2153277" y="8465361"/>
                  <a:pt x="2163786" y="8465361"/>
                </a:cubicBezTo>
                <a:cubicBezTo>
                  <a:pt x="2163786" y="8454851"/>
                  <a:pt x="2163786" y="8449595"/>
                  <a:pt x="2163786" y="8449595"/>
                </a:cubicBezTo>
                <a:cubicBezTo>
                  <a:pt x="2163786" y="8449595"/>
                  <a:pt x="2158532" y="8449595"/>
                  <a:pt x="2148020" y="8449595"/>
                </a:cubicBezTo>
                <a:close/>
                <a:moveTo>
                  <a:pt x="1548871" y="8449595"/>
                </a:moveTo>
                <a:cubicBezTo>
                  <a:pt x="1548871" y="8449595"/>
                  <a:pt x="1554126" y="8449595"/>
                  <a:pt x="1564637" y="8449595"/>
                </a:cubicBezTo>
                <a:cubicBezTo>
                  <a:pt x="1575148" y="8449595"/>
                  <a:pt x="1580405" y="8449595"/>
                  <a:pt x="1580405" y="8449595"/>
                </a:cubicBezTo>
                <a:cubicBezTo>
                  <a:pt x="1580405" y="8460106"/>
                  <a:pt x="1575148" y="8465361"/>
                  <a:pt x="1564637" y="8465361"/>
                </a:cubicBezTo>
                <a:cubicBezTo>
                  <a:pt x="1554126" y="8454851"/>
                  <a:pt x="1548871" y="8449595"/>
                  <a:pt x="1548871" y="8449595"/>
                </a:cubicBezTo>
                <a:close/>
                <a:moveTo>
                  <a:pt x="6846618" y="8418060"/>
                </a:moveTo>
                <a:lnTo>
                  <a:pt x="6862384" y="8418060"/>
                </a:lnTo>
                <a:cubicBezTo>
                  <a:pt x="6862384" y="8428574"/>
                  <a:pt x="6857130" y="8439083"/>
                  <a:pt x="6846618" y="8449595"/>
                </a:cubicBezTo>
                <a:close/>
                <a:moveTo>
                  <a:pt x="6941220" y="8402294"/>
                </a:moveTo>
                <a:lnTo>
                  <a:pt x="6941220" y="8418060"/>
                </a:lnTo>
                <a:cubicBezTo>
                  <a:pt x="6930708" y="8428574"/>
                  <a:pt x="6922826" y="8439083"/>
                  <a:pt x="6917569" y="8449595"/>
                </a:cubicBezTo>
                <a:cubicBezTo>
                  <a:pt x="6912315" y="8460106"/>
                  <a:pt x="6909687" y="8481129"/>
                  <a:pt x="6909687" y="8512664"/>
                </a:cubicBezTo>
                <a:lnTo>
                  <a:pt x="6878153" y="8591499"/>
                </a:lnTo>
                <a:cubicBezTo>
                  <a:pt x="6867641" y="8612522"/>
                  <a:pt x="6859757" y="8628289"/>
                  <a:pt x="6854502" y="8638800"/>
                </a:cubicBezTo>
                <a:cubicBezTo>
                  <a:pt x="6849245" y="8649312"/>
                  <a:pt x="6846618" y="8654566"/>
                  <a:pt x="6846618" y="8654566"/>
                </a:cubicBezTo>
                <a:cubicBezTo>
                  <a:pt x="6846618" y="8654566"/>
                  <a:pt x="6846618" y="8659823"/>
                  <a:pt x="6846618" y="8670335"/>
                </a:cubicBezTo>
                <a:cubicBezTo>
                  <a:pt x="6846618" y="8680846"/>
                  <a:pt x="6841363" y="8691358"/>
                  <a:pt x="6830852" y="8701869"/>
                </a:cubicBezTo>
                <a:lnTo>
                  <a:pt x="6815083" y="8749170"/>
                </a:lnTo>
                <a:cubicBezTo>
                  <a:pt x="6815083" y="8749170"/>
                  <a:pt x="6809829" y="8754425"/>
                  <a:pt x="6799317" y="8764937"/>
                </a:cubicBezTo>
                <a:cubicBezTo>
                  <a:pt x="6788806" y="8764937"/>
                  <a:pt x="6783549" y="8770193"/>
                  <a:pt x="6783549" y="8780705"/>
                </a:cubicBezTo>
                <a:lnTo>
                  <a:pt x="6767783" y="8796471"/>
                </a:lnTo>
                <a:cubicBezTo>
                  <a:pt x="6767783" y="8785960"/>
                  <a:pt x="6773037" y="8767564"/>
                  <a:pt x="6783549" y="8741286"/>
                </a:cubicBezTo>
                <a:cubicBezTo>
                  <a:pt x="6794060" y="8715008"/>
                  <a:pt x="6804572" y="8680846"/>
                  <a:pt x="6815083" y="8638800"/>
                </a:cubicBezTo>
                <a:cubicBezTo>
                  <a:pt x="6825595" y="8617777"/>
                  <a:pt x="6836107" y="8599381"/>
                  <a:pt x="6846618" y="8583615"/>
                </a:cubicBezTo>
                <a:cubicBezTo>
                  <a:pt x="6857130" y="8567849"/>
                  <a:pt x="6862384" y="8554710"/>
                  <a:pt x="6862384" y="8544198"/>
                </a:cubicBezTo>
                <a:cubicBezTo>
                  <a:pt x="6883407" y="8512664"/>
                  <a:pt x="6899175" y="8486386"/>
                  <a:pt x="6909687" y="8465361"/>
                </a:cubicBezTo>
                <a:cubicBezTo>
                  <a:pt x="6920199" y="8444340"/>
                  <a:pt x="6925454" y="8431201"/>
                  <a:pt x="6925454" y="8425944"/>
                </a:cubicBezTo>
                <a:cubicBezTo>
                  <a:pt x="6925454" y="8420690"/>
                  <a:pt x="6930708" y="8412805"/>
                  <a:pt x="6941220" y="8402294"/>
                </a:cubicBezTo>
                <a:close/>
                <a:moveTo>
                  <a:pt x="4032189" y="8386526"/>
                </a:moveTo>
                <a:cubicBezTo>
                  <a:pt x="4026932" y="8386526"/>
                  <a:pt x="4024305" y="8391782"/>
                  <a:pt x="4024305" y="8402294"/>
                </a:cubicBezTo>
                <a:cubicBezTo>
                  <a:pt x="4024305" y="8412805"/>
                  <a:pt x="4026932" y="8415433"/>
                  <a:pt x="4032189" y="8410178"/>
                </a:cubicBezTo>
                <a:cubicBezTo>
                  <a:pt x="4037446" y="8404921"/>
                  <a:pt x="4040073" y="8399666"/>
                  <a:pt x="4040073" y="8394410"/>
                </a:cubicBezTo>
                <a:cubicBezTo>
                  <a:pt x="4040073" y="8389155"/>
                  <a:pt x="4037446" y="8386526"/>
                  <a:pt x="4032189" y="8386526"/>
                </a:cubicBezTo>
                <a:close/>
                <a:moveTo>
                  <a:pt x="1406966" y="8386526"/>
                </a:moveTo>
                <a:lnTo>
                  <a:pt x="1406966" y="8402294"/>
                </a:lnTo>
                <a:cubicBezTo>
                  <a:pt x="1417477" y="8402294"/>
                  <a:pt x="1422734" y="8397039"/>
                  <a:pt x="1422734" y="8386526"/>
                </a:cubicBezTo>
                <a:close/>
                <a:moveTo>
                  <a:pt x="7138788" y="8385568"/>
                </a:moveTo>
                <a:lnTo>
                  <a:pt x="7134366" y="8394410"/>
                </a:lnTo>
                <a:lnTo>
                  <a:pt x="7132235" y="8398679"/>
                </a:lnTo>
                <a:close/>
                <a:moveTo>
                  <a:pt x="6058263" y="8370759"/>
                </a:moveTo>
                <a:cubicBezTo>
                  <a:pt x="6079286" y="8381272"/>
                  <a:pt x="6095053" y="8386526"/>
                  <a:pt x="6105564" y="8386526"/>
                </a:cubicBezTo>
                <a:cubicBezTo>
                  <a:pt x="6116076" y="8376016"/>
                  <a:pt x="6116076" y="8370759"/>
                  <a:pt x="6105564" y="8370759"/>
                </a:cubicBezTo>
                <a:close/>
                <a:moveTo>
                  <a:pt x="5285675" y="8370759"/>
                </a:moveTo>
                <a:cubicBezTo>
                  <a:pt x="5285675" y="8370759"/>
                  <a:pt x="5285675" y="8376016"/>
                  <a:pt x="5285675" y="8386526"/>
                </a:cubicBezTo>
                <a:lnTo>
                  <a:pt x="5285675" y="8402294"/>
                </a:lnTo>
                <a:cubicBezTo>
                  <a:pt x="5275163" y="8402294"/>
                  <a:pt x="5269906" y="8397039"/>
                  <a:pt x="5269906" y="8386526"/>
                </a:cubicBezTo>
                <a:cubicBezTo>
                  <a:pt x="5269906" y="8386526"/>
                  <a:pt x="5269906" y="8383899"/>
                  <a:pt x="5269906" y="8378643"/>
                </a:cubicBezTo>
                <a:cubicBezTo>
                  <a:pt x="5269906" y="8373390"/>
                  <a:pt x="5275163" y="8370759"/>
                  <a:pt x="5285675" y="8370759"/>
                </a:cubicBezTo>
                <a:close/>
                <a:moveTo>
                  <a:pt x="5222605" y="8370759"/>
                </a:moveTo>
                <a:lnTo>
                  <a:pt x="5222605" y="8386526"/>
                </a:lnTo>
                <a:lnTo>
                  <a:pt x="5206839" y="8402294"/>
                </a:lnTo>
                <a:cubicBezTo>
                  <a:pt x="5206839" y="8402294"/>
                  <a:pt x="5206839" y="8399666"/>
                  <a:pt x="5206839" y="8394410"/>
                </a:cubicBezTo>
                <a:cubicBezTo>
                  <a:pt x="5206839" y="8389155"/>
                  <a:pt x="5212094" y="8381272"/>
                  <a:pt x="5222605" y="8370759"/>
                </a:cubicBezTo>
                <a:close/>
                <a:moveTo>
                  <a:pt x="6298711" y="8365834"/>
                </a:moveTo>
                <a:cubicBezTo>
                  <a:pt x="6301340" y="8366490"/>
                  <a:pt x="6305281" y="8368133"/>
                  <a:pt x="6310536" y="8370759"/>
                </a:cubicBezTo>
                <a:cubicBezTo>
                  <a:pt x="6331559" y="8381272"/>
                  <a:pt x="6339443" y="8391782"/>
                  <a:pt x="6334186" y="8402294"/>
                </a:cubicBezTo>
                <a:cubicBezTo>
                  <a:pt x="6328932" y="8412805"/>
                  <a:pt x="6326304" y="8418060"/>
                  <a:pt x="6326304" y="8418060"/>
                </a:cubicBezTo>
                <a:cubicBezTo>
                  <a:pt x="6336816" y="8418060"/>
                  <a:pt x="6342071" y="8423317"/>
                  <a:pt x="6342071" y="8433828"/>
                </a:cubicBezTo>
                <a:lnTo>
                  <a:pt x="6326304" y="8433828"/>
                </a:lnTo>
                <a:cubicBezTo>
                  <a:pt x="6326304" y="8433828"/>
                  <a:pt x="6321048" y="8433828"/>
                  <a:pt x="6310536" y="8433828"/>
                </a:cubicBezTo>
                <a:cubicBezTo>
                  <a:pt x="6310536" y="8423317"/>
                  <a:pt x="6310536" y="8407551"/>
                  <a:pt x="6310536" y="8386526"/>
                </a:cubicBezTo>
                <a:cubicBezTo>
                  <a:pt x="6294770" y="8370759"/>
                  <a:pt x="6290827" y="8363860"/>
                  <a:pt x="6298711" y="8365834"/>
                </a:cubicBezTo>
                <a:close/>
                <a:moveTo>
                  <a:pt x="6483975" y="8354993"/>
                </a:moveTo>
                <a:cubicBezTo>
                  <a:pt x="6494487" y="8365505"/>
                  <a:pt x="6499742" y="8381272"/>
                  <a:pt x="6499742" y="8402294"/>
                </a:cubicBezTo>
                <a:lnTo>
                  <a:pt x="6483975" y="8449595"/>
                </a:lnTo>
                <a:lnTo>
                  <a:pt x="6474514" y="8468515"/>
                </a:lnTo>
                <a:lnTo>
                  <a:pt x="6472149" y="8469303"/>
                </a:lnTo>
                <a:cubicBezTo>
                  <a:pt x="6469521" y="8471931"/>
                  <a:pt x="6468207" y="8475873"/>
                  <a:pt x="6468207" y="8481129"/>
                </a:cubicBezTo>
                <a:lnTo>
                  <a:pt x="6436672" y="8496896"/>
                </a:lnTo>
                <a:lnTo>
                  <a:pt x="6436672" y="8512664"/>
                </a:lnTo>
                <a:cubicBezTo>
                  <a:pt x="6436672" y="8512664"/>
                  <a:pt x="6436672" y="8517919"/>
                  <a:pt x="6436672" y="8528430"/>
                </a:cubicBezTo>
                <a:cubicBezTo>
                  <a:pt x="6436672" y="8538942"/>
                  <a:pt x="6434045" y="8544198"/>
                  <a:pt x="6428790" y="8544198"/>
                </a:cubicBezTo>
                <a:cubicBezTo>
                  <a:pt x="6423533" y="8544198"/>
                  <a:pt x="6420906" y="8546826"/>
                  <a:pt x="6420906" y="8552081"/>
                </a:cubicBezTo>
                <a:cubicBezTo>
                  <a:pt x="6420906" y="8557337"/>
                  <a:pt x="6420906" y="8570476"/>
                  <a:pt x="6420906" y="8591499"/>
                </a:cubicBezTo>
                <a:cubicBezTo>
                  <a:pt x="6420906" y="8612522"/>
                  <a:pt x="6420906" y="8628289"/>
                  <a:pt x="6420906" y="8638800"/>
                </a:cubicBezTo>
                <a:cubicBezTo>
                  <a:pt x="6420906" y="8649312"/>
                  <a:pt x="6423533" y="8657196"/>
                  <a:pt x="6428790" y="8662451"/>
                </a:cubicBezTo>
                <a:cubicBezTo>
                  <a:pt x="6434045" y="8667707"/>
                  <a:pt x="6436672" y="8670335"/>
                  <a:pt x="6436672" y="8670335"/>
                </a:cubicBezTo>
                <a:lnTo>
                  <a:pt x="6436672" y="8717636"/>
                </a:lnTo>
                <a:lnTo>
                  <a:pt x="6405140" y="8764937"/>
                </a:lnTo>
                <a:lnTo>
                  <a:pt x="6373605" y="8796471"/>
                </a:lnTo>
                <a:cubicBezTo>
                  <a:pt x="6373605" y="8796471"/>
                  <a:pt x="6370978" y="8796471"/>
                  <a:pt x="6365721" y="8796471"/>
                </a:cubicBezTo>
                <a:cubicBezTo>
                  <a:pt x="6360466" y="8796471"/>
                  <a:pt x="6357837" y="8801728"/>
                  <a:pt x="6357837" y="8812237"/>
                </a:cubicBezTo>
                <a:cubicBezTo>
                  <a:pt x="6357837" y="8822749"/>
                  <a:pt x="6357837" y="8828006"/>
                  <a:pt x="6357837" y="8828006"/>
                </a:cubicBezTo>
                <a:lnTo>
                  <a:pt x="6373605" y="8843772"/>
                </a:lnTo>
                <a:cubicBezTo>
                  <a:pt x="6352581" y="8854286"/>
                  <a:pt x="6352581" y="8885818"/>
                  <a:pt x="6373605" y="8938376"/>
                </a:cubicBezTo>
                <a:cubicBezTo>
                  <a:pt x="6373605" y="8959399"/>
                  <a:pt x="6373605" y="8980420"/>
                  <a:pt x="6373605" y="9001443"/>
                </a:cubicBezTo>
                <a:cubicBezTo>
                  <a:pt x="6373605" y="9011954"/>
                  <a:pt x="6368348" y="9022466"/>
                  <a:pt x="6357837" y="9032978"/>
                </a:cubicBezTo>
                <a:cubicBezTo>
                  <a:pt x="6347325" y="9032978"/>
                  <a:pt x="6342071" y="9038234"/>
                  <a:pt x="6342071" y="9048746"/>
                </a:cubicBezTo>
                <a:cubicBezTo>
                  <a:pt x="6342071" y="9059255"/>
                  <a:pt x="6342071" y="9069769"/>
                  <a:pt x="6342071" y="9080278"/>
                </a:cubicBezTo>
                <a:cubicBezTo>
                  <a:pt x="6342071" y="9090790"/>
                  <a:pt x="6334186" y="9096047"/>
                  <a:pt x="6318420" y="9096047"/>
                </a:cubicBezTo>
                <a:cubicBezTo>
                  <a:pt x="6302654" y="9096047"/>
                  <a:pt x="6289513" y="9090790"/>
                  <a:pt x="6279001" y="9080278"/>
                </a:cubicBezTo>
                <a:cubicBezTo>
                  <a:pt x="6279001" y="9080278"/>
                  <a:pt x="6276374" y="9075024"/>
                  <a:pt x="6271119" y="9064512"/>
                </a:cubicBezTo>
                <a:cubicBezTo>
                  <a:pt x="6265863" y="9054001"/>
                  <a:pt x="6263235" y="9043489"/>
                  <a:pt x="6263235" y="9032978"/>
                </a:cubicBezTo>
                <a:cubicBezTo>
                  <a:pt x="6263235" y="9011954"/>
                  <a:pt x="6257980" y="8990933"/>
                  <a:pt x="6247469" y="8969908"/>
                </a:cubicBezTo>
                <a:cubicBezTo>
                  <a:pt x="6226446" y="8917353"/>
                  <a:pt x="6236957" y="8862168"/>
                  <a:pt x="6279001" y="8804355"/>
                </a:cubicBezTo>
                <a:cubicBezTo>
                  <a:pt x="6321048" y="8746543"/>
                  <a:pt x="6331559" y="8712379"/>
                  <a:pt x="6310536" y="8701869"/>
                </a:cubicBezTo>
                <a:cubicBezTo>
                  <a:pt x="6289513" y="8691358"/>
                  <a:pt x="6279001" y="8670335"/>
                  <a:pt x="6279001" y="8638800"/>
                </a:cubicBezTo>
                <a:cubicBezTo>
                  <a:pt x="6279001" y="8628289"/>
                  <a:pt x="6297397" y="8607266"/>
                  <a:pt x="6334186" y="8575731"/>
                </a:cubicBezTo>
                <a:cubicBezTo>
                  <a:pt x="6370978" y="8544198"/>
                  <a:pt x="6389371" y="8528430"/>
                  <a:pt x="6389371" y="8528430"/>
                </a:cubicBezTo>
                <a:cubicBezTo>
                  <a:pt x="6378860" y="8528430"/>
                  <a:pt x="6376233" y="8523175"/>
                  <a:pt x="6381489" y="8512664"/>
                </a:cubicBezTo>
                <a:cubicBezTo>
                  <a:pt x="6386744" y="8502152"/>
                  <a:pt x="6394628" y="8491641"/>
                  <a:pt x="6405140" y="8481129"/>
                </a:cubicBezTo>
                <a:cubicBezTo>
                  <a:pt x="6415651" y="8449595"/>
                  <a:pt x="6420906" y="8428574"/>
                  <a:pt x="6420906" y="8418060"/>
                </a:cubicBezTo>
                <a:lnTo>
                  <a:pt x="6436672" y="8386526"/>
                </a:lnTo>
                <a:close/>
                <a:moveTo>
                  <a:pt x="4536737" y="8354993"/>
                </a:moveTo>
                <a:cubicBezTo>
                  <a:pt x="4531480" y="8354993"/>
                  <a:pt x="4528853" y="8360249"/>
                  <a:pt x="4528853" y="8370759"/>
                </a:cubicBezTo>
                <a:lnTo>
                  <a:pt x="4544621" y="8354993"/>
                </a:lnTo>
                <a:cubicBezTo>
                  <a:pt x="4544621" y="8354993"/>
                  <a:pt x="4541994" y="8354993"/>
                  <a:pt x="4536737" y="8354993"/>
                </a:cubicBezTo>
                <a:close/>
                <a:moveTo>
                  <a:pt x="2092835" y="8354993"/>
                </a:moveTo>
                <a:cubicBezTo>
                  <a:pt x="2087581" y="8354993"/>
                  <a:pt x="2084950" y="8360249"/>
                  <a:pt x="2084950" y="8370759"/>
                </a:cubicBezTo>
                <a:lnTo>
                  <a:pt x="2069184" y="8402294"/>
                </a:lnTo>
                <a:lnTo>
                  <a:pt x="2069184" y="8418060"/>
                </a:lnTo>
                <a:lnTo>
                  <a:pt x="2053418" y="8481129"/>
                </a:lnTo>
                <a:lnTo>
                  <a:pt x="2069184" y="8465361"/>
                </a:lnTo>
                <a:cubicBezTo>
                  <a:pt x="2069184" y="8454851"/>
                  <a:pt x="2071812" y="8446967"/>
                  <a:pt x="2077069" y="8441710"/>
                </a:cubicBezTo>
                <a:cubicBezTo>
                  <a:pt x="2082323" y="8436456"/>
                  <a:pt x="2084950" y="8428574"/>
                  <a:pt x="2084950" y="8418060"/>
                </a:cubicBezTo>
                <a:lnTo>
                  <a:pt x="2084950" y="8402294"/>
                </a:lnTo>
                <a:lnTo>
                  <a:pt x="2100719" y="8418060"/>
                </a:lnTo>
                <a:cubicBezTo>
                  <a:pt x="2100719" y="8428574"/>
                  <a:pt x="2100719" y="8433828"/>
                  <a:pt x="2100719" y="8433828"/>
                </a:cubicBezTo>
                <a:cubicBezTo>
                  <a:pt x="2100719" y="8433828"/>
                  <a:pt x="2105976" y="8433828"/>
                  <a:pt x="2116486" y="8433828"/>
                </a:cubicBezTo>
                <a:cubicBezTo>
                  <a:pt x="2126997" y="8433828"/>
                  <a:pt x="2132254" y="8431201"/>
                  <a:pt x="2132254" y="8425944"/>
                </a:cubicBezTo>
                <a:cubicBezTo>
                  <a:pt x="2132254" y="8420690"/>
                  <a:pt x="2126997" y="8418060"/>
                  <a:pt x="2116486" y="8418060"/>
                </a:cubicBezTo>
                <a:cubicBezTo>
                  <a:pt x="2095462" y="8407551"/>
                  <a:pt x="2087581" y="8394410"/>
                  <a:pt x="2092835" y="8378643"/>
                </a:cubicBezTo>
                <a:cubicBezTo>
                  <a:pt x="2098092" y="8362876"/>
                  <a:pt x="2098092" y="8354993"/>
                  <a:pt x="2092835" y="8354993"/>
                </a:cubicBezTo>
                <a:close/>
                <a:moveTo>
                  <a:pt x="6357837" y="8339226"/>
                </a:moveTo>
                <a:lnTo>
                  <a:pt x="6357837" y="8354993"/>
                </a:lnTo>
                <a:lnTo>
                  <a:pt x="6342071" y="8354993"/>
                </a:lnTo>
                <a:close/>
                <a:moveTo>
                  <a:pt x="6200166" y="8339226"/>
                </a:moveTo>
                <a:lnTo>
                  <a:pt x="6200166" y="8354993"/>
                </a:lnTo>
                <a:cubicBezTo>
                  <a:pt x="6210677" y="8344482"/>
                  <a:pt x="6215934" y="8339226"/>
                  <a:pt x="6215934" y="8339226"/>
                </a:cubicBezTo>
                <a:close/>
                <a:moveTo>
                  <a:pt x="2187439" y="8339226"/>
                </a:moveTo>
                <a:cubicBezTo>
                  <a:pt x="2182182" y="8339226"/>
                  <a:pt x="2174300" y="8344482"/>
                  <a:pt x="2163786" y="8354993"/>
                </a:cubicBezTo>
                <a:cubicBezTo>
                  <a:pt x="2153277" y="8365505"/>
                  <a:pt x="2148020" y="8381272"/>
                  <a:pt x="2148020" y="8402294"/>
                </a:cubicBezTo>
                <a:lnTo>
                  <a:pt x="2148020" y="8418060"/>
                </a:lnTo>
                <a:lnTo>
                  <a:pt x="2163786" y="8402294"/>
                </a:lnTo>
                <a:lnTo>
                  <a:pt x="2179555" y="8386526"/>
                </a:lnTo>
                <a:lnTo>
                  <a:pt x="2195321" y="8354993"/>
                </a:lnTo>
                <a:cubicBezTo>
                  <a:pt x="2195321" y="8344482"/>
                  <a:pt x="2192696" y="8339226"/>
                  <a:pt x="2187439" y="8339226"/>
                </a:cubicBezTo>
                <a:close/>
                <a:moveTo>
                  <a:pt x="1391200" y="8339226"/>
                </a:moveTo>
                <a:cubicBezTo>
                  <a:pt x="1391200" y="8349739"/>
                  <a:pt x="1388570" y="8354993"/>
                  <a:pt x="1383316" y="8354993"/>
                </a:cubicBezTo>
                <a:cubicBezTo>
                  <a:pt x="1378062" y="8354993"/>
                  <a:pt x="1375431" y="8357621"/>
                  <a:pt x="1375431" y="8362876"/>
                </a:cubicBezTo>
                <a:cubicBezTo>
                  <a:pt x="1375431" y="8368133"/>
                  <a:pt x="1378062" y="8370759"/>
                  <a:pt x="1383316" y="8370759"/>
                </a:cubicBezTo>
                <a:cubicBezTo>
                  <a:pt x="1388570" y="8370759"/>
                  <a:pt x="1396455" y="8368133"/>
                  <a:pt x="1406966" y="8362876"/>
                </a:cubicBezTo>
                <a:cubicBezTo>
                  <a:pt x="1417477" y="8357621"/>
                  <a:pt x="1422734" y="8349739"/>
                  <a:pt x="1422734" y="8339226"/>
                </a:cubicBezTo>
                <a:close/>
                <a:moveTo>
                  <a:pt x="6972754" y="8323459"/>
                </a:moveTo>
                <a:lnTo>
                  <a:pt x="6956988" y="8370759"/>
                </a:lnTo>
                <a:lnTo>
                  <a:pt x="6941220" y="8386526"/>
                </a:lnTo>
                <a:lnTo>
                  <a:pt x="6956988" y="8354993"/>
                </a:lnTo>
                <a:cubicBezTo>
                  <a:pt x="6956988" y="8344482"/>
                  <a:pt x="6962243" y="8333971"/>
                  <a:pt x="6972754" y="8323459"/>
                </a:cubicBezTo>
                <a:close/>
                <a:moveTo>
                  <a:pt x="1927279" y="8323459"/>
                </a:moveTo>
                <a:lnTo>
                  <a:pt x="1927279" y="8339226"/>
                </a:lnTo>
                <a:cubicBezTo>
                  <a:pt x="1916771" y="8349739"/>
                  <a:pt x="1911513" y="8354993"/>
                  <a:pt x="1911513" y="8354993"/>
                </a:cubicBezTo>
                <a:lnTo>
                  <a:pt x="1911513" y="8339226"/>
                </a:lnTo>
                <a:cubicBezTo>
                  <a:pt x="1922025" y="8328714"/>
                  <a:pt x="1927279" y="8323459"/>
                  <a:pt x="1927279" y="8323459"/>
                </a:cubicBezTo>
                <a:close/>
                <a:moveTo>
                  <a:pt x="6342071" y="8291925"/>
                </a:moveTo>
                <a:lnTo>
                  <a:pt x="6373605" y="8291925"/>
                </a:lnTo>
                <a:lnTo>
                  <a:pt x="6373605" y="8307691"/>
                </a:lnTo>
                <a:cubicBezTo>
                  <a:pt x="6363094" y="8318205"/>
                  <a:pt x="6355210" y="8323459"/>
                  <a:pt x="6349954" y="8323459"/>
                </a:cubicBezTo>
                <a:cubicBezTo>
                  <a:pt x="6344698" y="8323459"/>
                  <a:pt x="6336816" y="8323459"/>
                  <a:pt x="6326304" y="8323459"/>
                </a:cubicBezTo>
                <a:close/>
                <a:moveTo>
                  <a:pt x="1722308" y="8291925"/>
                </a:moveTo>
                <a:cubicBezTo>
                  <a:pt x="1722308" y="8291925"/>
                  <a:pt x="1722308" y="8297182"/>
                  <a:pt x="1722308" y="8307691"/>
                </a:cubicBezTo>
                <a:cubicBezTo>
                  <a:pt x="1732819" y="8297182"/>
                  <a:pt x="1738076" y="8291925"/>
                  <a:pt x="1738076" y="8291925"/>
                </a:cubicBezTo>
                <a:close/>
                <a:moveTo>
                  <a:pt x="6104579" y="8271229"/>
                </a:moveTo>
                <a:cubicBezTo>
                  <a:pt x="6102608" y="8269259"/>
                  <a:pt x="6097680" y="8276158"/>
                  <a:pt x="6089798" y="8291925"/>
                </a:cubicBezTo>
                <a:cubicBezTo>
                  <a:pt x="6079286" y="8302435"/>
                  <a:pt x="6074030" y="8310319"/>
                  <a:pt x="6074030" y="8315575"/>
                </a:cubicBezTo>
                <a:cubicBezTo>
                  <a:pt x="6074030" y="8320832"/>
                  <a:pt x="6079286" y="8323459"/>
                  <a:pt x="6089798" y="8323459"/>
                </a:cubicBezTo>
                <a:cubicBezTo>
                  <a:pt x="6110819" y="8333971"/>
                  <a:pt x="6121330" y="8328714"/>
                  <a:pt x="6121330" y="8307691"/>
                </a:cubicBezTo>
                <a:lnTo>
                  <a:pt x="6105564" y="8276158"/>
                </a:lnTo>
                <a:cubicBezTo>
                  <a:pt x="6105564" y="8273531"/>
                  <a:pt x="6105236" y="8271887"/>
                  <a:pt x="6104579" y="8271229"/>
                </a:cubicBezTo>
                <a:close/>
                <a:moveTo>
                  <a:pt x="7209261" y="8244624"/>
                </a:moveTo>
                <a:cubicBezTo>
                  <a:pt x="7209261" y="8255135"/>
                  <a:pt x="7209261" y="8260390"/>
                  <a:pt x="7209261" y="8260390"/>
                </a:cubicBezTo>
                <a:cubicBezTo>
                  <a:pt x="7209261" y="8260390"/>
                  <a:pt x="7206633" y="8260390"/>
                  <a:pt x="7201377" y="8260390"/>
                </a:cubicBezTo>
                <a:cubicBezTo>
                  <a:pt x="7196122" y="8260390"/>
                  <a:pt x="7193495" y="8257763"/>
                  <a:pt x="7193495" y="8252506"/>
                </a:cubicBezTo>
                <a:cubicBezTo>
                  <a:pt x="7193495" y="8247251"/>
                  <a:pt x="7198749" y="8244624"/>
                  <a:pt x="7209261" y="8244624"/>
                </a:cubicBezTo>
                <a:close/>
                <a:moveTo>
                  <a:pt x="1958815" y="8213089"/>
                </a:moveTo>
                <a:cubicBezTo>
                  <a:pt x="1958815" y="8213089"/>
                  <a:pt x="1958815" y="8218346"/>
                  <a:pt x="1958815" y="8228856"/>
                </a:cubicBezTo>
                <a:cubicBezTo>
                  <a:pt x="1969326" y="8228856"/>
                  <a:pt x="1974582" y="8228856"/>
                  <a:pt x="1974582" y="8228856"/>
                </a:cubicBezTo>
                <a:cubicBezTo>
                  <a:pt x="1974582" y="8218346"/>
                  <a:pt x="1969326" y="8213089"/>
                  <a:pt x="1958815" y="8213089"/>
                </a:cubicBezTo>
                <a:close/>
                <a:moveTo>
                  <a:pt x="7442810" y="8210133"/>
                </a:moveTo>
                <a:cubicBezTo>
                  <a:pt x="7444781" y="8209477"/>
                  <a:pt x="7445766" y="8210461"/>
                  <a:pt x="7445766" y="8213089"/>
                </a:cubicBezTo>
                <a:cubicBezTo>
                  <a:pt x="7456280" y="8223601"/>
                  <a:pt x="7451021" y="8239368"/>
                  <a:pt x="7430000" y="8260390"/>
                </a:cubicBezTo>
                <a:cubicBezTo>
                  <a:pt x="7430000" y="8260390"/>
                  <a:pt x="7427370" y="8265647"/>
                  <a:pt x="7422116" y="8276158"/>
                </a:cubicBezTo>
                <a:cubicBezTo>
                  <a:pt x="7416861" y="8286670"/>
                  <a:pt x="7414232" y="8294554"/>
                  <a:pt x="7414232" y="8299809"/>
                </a:cubicBezTo>
                <a:cubicBezTo>
                  <a:pt x="7414232" y="8305064"/>
                  <a:pt x="7414232" y="8312948"/>
                  <a:pt x="7414232" y="8323459"/>
                </a:cubicBezTo>
                <a:cubicBezTo>
                  <a:pt x="7403720" y="8333971"/>
                  <a:pt x="7398465" y="8344482"/>
                  <a:pt x="7398465" y="8354993"/>
                </a:cubicBezTo>
                <a:lnTo>
                  <a:pt x="7398465" y="8370759"/>
                </a:lnTo>
                <a:cubicBezTo>
                  <a:pt x="7387954" y="8360249"/>
                  <a:pt x="7382699" y="8357621"/>
                  <a:pt x="7382699" y="8362876"/>
                </a:cubicBezTo>
                <a:cubicBezTo>
                  <a:pt x="7382699" y="8368133"/>
                  <a:pt x="7382699" y="8376016"/>
                  <a:pt x="7382699" y="8386526"/>
                </a:cubicBezTo>
                <a:cubicBezTo>
                  <a:pt x="7372185" y="8386526"/>
                  <a:pt x="7366931" y="8389155"/>
                  <a:pt x="7366931" y="8394410"/>
                </a:cubicBezTo>
                <a:cubicBezTo>
                  <a:pt x="7366931" y="8399666"/>
                  <a:pt x="7361676" y="8402294"/>
                  <a:pt x="7351164" y="8402294"/>
                </a:cubicBezTo>
                <a:cubicBezTo>
                  <a:pt x="7351164" y="8402294"/>
                  <a:pt x="7356419" y="8391782"/>
                  <a:pt x="7366931" y="8370759"/>
                </a:cubicBezTo>
                <a:cubicBezTo>
                  <a:pt x="7366931" y="8370759"/>
                  <a:pt x="7366931" y="8365505"/>
                  <a:pt x="7366931" y="8354993"/>
                </a:cubicBezTo>
                <a:cubicBezTo>
                  <a:pt x="7366931" y="8344482"/>
                  <a:pt x="7366931" y="8333971"/>
                  <a:pt x="7366931" y="8323459"/>
                </a:cubicBezTo>
                <a:cubicBezTo>
                  <a:pt x="7366931" y="8302435"/>
                  <a:pt x="7377442" y="8281413"/>
                  <a:pt x="7398465" y="8260390"/>
                </a:cubicBezTo>
                <a:cubicBezTo>
                  <a:pt x="7422116" y="8228856"/>
                  <a:pt x="7436897" y="8212104"/>
                  <a:pt x="7442810" y="8210133"/>
                </a:cubicBezTo>
                <a:close/>
                <a:moveTo>
                  <a:pt x="5238372" y="8197323"/>
                </a:moveTo>
                <a:lnTo>
                  <a:pt x="5254140" y="8197323"/>
                </a:lnTo>
                <a:cubicBezTo>
                  <a:pt x="5254140" y="8197323"/>
                  <a:pt x="5254140" y="8202577"/>
                  <a:pt x="5254140" y="8213089"/>
                </a:cubicBezTo>
                <a:close/>
                <a:moveTo>
                  <a:pt x="4197744" y="8181555"/>
                </a:moveTo>
                <a:cubicBezTo>
                  <a:pt x="4197744" y="8192066"/>
                  <a:pt x="4195117" y="8197323"/>
                  <a:pt x="4189860" y="8197323"/>
                </a:cubicBezTo>
                <a:cubicBezTo>
                  <a:pt x="4184603" y="8197323"/>
                  <a:pt x="4181976" y="8202577"/>
                  <a:pt x="4181976" y="8213089"/>
                </a:cubicBezTo>
                <a:lnTo>
                  <a:pt x="4197744" y="8213089"/>
                </a:lnTo>
                <a:close/>
                <a:moveTo>
                  <a:pt x="1524235" y="8177614"/>
                </a:moveTo>
                <a:cubicBezTo>
                  <a:pt x="1522263" y="8177614"/>
                  <a:pt x="1519963" y="8178927"/>
                  <a:pt x="1517336" y="8181555"/>
                </a:cubicBezTo>
                <a:lnTo>
                  <a:pt x="1517336" y="8228856"/>
                </a:lnTo>
                <a:lnTo>
                  <a:pt x="1533102" y="8213089"/>
                </a:lnTo>
                <a:cubicBezTo>
                  <a:pt x="1533102" y="8189439"/>
                  <a:pt x="1530146" y="8177614"/>
                  <a:pt x="1524235" y="8177614"/>
                </a:cubicBezTo>
                <a:close/>
                <a:moveTo>
                  <a:pt x="5301441" y="8165787"/>
                </a:moveTo>
                <a:cubicBezTo>
                  <a:pt x="5322464" y="8165787"/>
                  <a:pt x="5322464" y="8186810"/>
                  <a:pt x="5301441" y="8228856"/>
                </a:cubicBezTo>
                <a:cubicBezTo>
                  <a:pt x="5280418" y="8249878"/>
                  <a:pt x="5269906" y="8265647"/>
                  <a:pt x="5269906" y="8276158"/>
                </a:cubicBezTo>
                <a:lnTo>
                  <a:pt x="5254140" y="8276158"/>
                </a:lnTo>
                <a:close/>
                <a:moveTo>
                  <a:pt x="7256562" y="8150020"/>
                </a:moveTo>
                <a:cubicBezTo>
                  <a:pt x="7256562" y="8150020"/>
                  <a:pt x="7251307" y="8163160"/>
                  <a:pt x="7240795" y="8189439"/>
                </a:cubicBezTo>
                <a:cubicBezTo>
                  <a:pt x="7230283" y="8215718"/>
                  <a:pt x="7219772" y="8228856"/>
                  <a:pt x="7209261" y="8228856"/>
                </a:cubicBezTo>
                <a:cubicBezTo>
                  <a:pt x="7219772" y="8207834"/>
                  <a:pt x="7225029" y="8192066"/>
                  <a:pt x="7225029" y="8181555"/>
                </a:cubicBezTo>
                <a:close/>
                <a:moveTo>
                  <a:pt x="6436672" y="8150020"/>
                </a:moveTo>
                <a:cubicBezTo>
                  <a:pt x="6447186" y="8150020"/>
                  <a:pt x="6452441" y="8152650"/>
                  <a:pt x="6452441" y="8157903"/>
                </a:cubicBezTo>
                <a:cubicBezTo>
                  <a:pt x="6452441" y="8163160"/>
                  <a:pt x="6452441" y="8165787"/>
                  <a:pt x="6452441" y="8165787"/>
                </a:cubicBezTo>
                <a:close/>
                <a:moveTo>
                  <a:pt x="1544927" y="8140165"/>
                </a:moveTo>
                <a:cubicBezTo>
                  <a:pt x="1544927" y="8138854"/>
                  <a:pt x="1543614" y="8139510"/>
                  <a:pt x="1540987" y="8142138"/>
                </a:cubicBezTo>
                <a:cubicBezTo>
                  <a:pt x="1535733" y="8147393"/>
                  <a:pt x="1533102" y="8155277"/>
                  <a:pt x="1533102" y="8165787"/>
                </a:cubicBezTo>
                <a:cubicBezTo>
                  <a:pt x="1533102" y="8176300"/>
                  <a:pt x="1533102" y="8181555"/>
                  <a:pt x="1533102" y="8181555"/>
                </a:cubicBezTo>
                <a:lnTo>
                  <a:pt x="1548871" y="8181555"/>
                </a:lnTo>
                <a:lnTo>
                  <a:pt x="1580405" y="8165787"/>
                </a:lnTo>
                <a:cubicBezTo>
                  <a:pt x="1590917" y="8165787"/>
                  <a:pt x="1596171" y="8163160"/>
                  <a:pt x="1596171" y="8157903"/>
                </a:cubicBezTo>
                <a:cubicBezTo>
                  <a:pt x="1596171" y="8152650"/>
                  <a:pt x="1590917" y="8147393"/>
                  <a:pt x="1580405" y="8142138"/>
                </a:cubicBezTo>
                <a:cubicBezTo>
                  <a:pt x="1569894" y="8136883"/>
                  <a:pt x="1564637" y="8139510"/>
                  <a:pt x="1564637" y="8150020"/>
                </a:cubicBezTo>
                <a:cubicBezTo>
                  <a:pt x="1564637" y="8160533"/>
                  <a:pt x="1559380" y="8165787"/>
                  <a:pt x="1548871" y="8165787"/>
                </a:cubicBezTo>
                <a:cubicBezTo>
                  <a:pt x="1538359" y="8165787"/>
                  <a:pt x="1535733" y="8160533"/>
                  <a:pt x="1540987" y="8150020"/>
                </a:cubicBezTo>
                <a:cubicBezTo>
                  <a:pt x="1543614" y="8144765"/>
                  <a:pt x="1544927" y="8141481"/>
                  <a:pt x="1544927" y="8140165"/>
                </a:cubicBezTo>
                <a:close/>
                <a:moveTo>
                  <a:pt x="5238372" y="8086952"/>
                </a:moveTo>
                <a:cubicBezTo>
                  <a:pt x="5238372" y="8086952"/>
                  <a:pt x="5238372" y="8092208"/>
                  <a:pt x="5238372" y="8102719"/>
                </a:cubicBezTo>
                <a:cubicBezTo>
                  <a:pt x="5227860" y="8102719"/>
                  <a:pt x="5225233" y="8100092"/>
                  <a:pt x="5230490" y="8094835"/>
                </a:cubicBezTo>
                <a:cubicBezTo>
                  <a:pt x="5235744" y="8089579"/>
                  <a:pt x="5238372" y="8086952"/>
                  <a:pt x="5238372" y="8086952"/>
                </a:cubicBezTo>
                <a:close/>
                <a:moveTo>
                  <a:pt x="1533102" y="8071185"/>
                </a:moveTo>
                <a:cubicBezTo>
                  <a:pt x="1533102" y="8071185"/>
                  <a:pt x="1527848" y="8076441"/>
                  <a:pt x="1517336" y="8086952"/>
                </a:cubicBezTo>
                <a:cubicBezTo>
                  <a:pt x="1517336" y="8097464"/>
                  <a:pt x="1514709" y="8102719"/>
                  <a:pt x="1509452" y="8102719"/>
                </a:cubicBezTo>
                <a:cubicBezTo>
                  <a:pt x="1504198" y="8102719"/>
                  <a:pt x="1504198" y="8107976"/>
                  <a:pt x="1509452" y="8118488"/>
                </a:cubicBezTo>
                <a:cubicBezTo>
                  <a:pt x="1514709" y="8128999"/>
                  <a:pt x="1506824" y="8134253"/>
                  <a:pt x="1485802" y="8134253"/>
                </a:cubicBezTo>
                <a:lnTo>
                  <a:pt x="1485802" y="8150020"/>
                </a:lnTo>
                <a:cubicBezTo>
                  <a:pt x="1506824" y="8150020"/>
                  <a:pt x="1527848" y="8144765"/>
                  <a:pt x="1548871" y="8134253"/>
                </a:cubicBezTo>
                <a:cubicBezTo>
                  <a:pt x="1569894" y="8113231"/>
                  <a:pt x="1580405" y="8092208"/>
                  <a:pt x="1580405" y="8071185"/>
                </a:cubicBezTo>
                <a:cubicBezTo>
                  <a:pt x="1569894" y="8071185"/>
                  <a:pt x="1564637" y="8076441"/>
                  <a:pt x="1564637" y="8086952"/>
                </a:cubicBezTo>
                <a:lnTo>
                  <a:pt x="1548871" y="8102719"/>
                </a:lnTo>
                <a:lnTo>
                  <a:pt x="1533102" y="8102719"/>
                </a:lnTo>
                <a:close/>
                <a:moveTo>
                  <a:pt x="5332976" y="8055418"/>
                </a:moveTo>
                <a:lnTo>
                  <a:pt x="5348742" y="8055418"/>
                </a:lnTo>
                <a:cubicBezTo>
                  <a:pt x="5359253" y="8076441"/>
                  <a:pt x="5364510" y="8086952"/>
                  <a:pt x="5364510" y="8086952"/>
                </a:cubicBezTo>
                <a:cubicBezTo>
                  <a:pt x="5353999" y="8086952"/>
                  <a:pt x="5348742" y="8092208"/>
                  <a:pt x="5348742" y="8102719"/>
                </a:cubicBezTo>
                <a:cubicBezTo>
                  <a:pt x="5348742" y="8113231"/>
                  <a:pt x="5343487" y="8118488"/>
                  <a:pt x="5332976" y="8118488"/>
                </a:cubicBezTo>
                <a:cubicBezTo>
                  <a:pt x="5332976" y="8150020"/>
                  <a:pt x="5327721" y="8160533"/>
                  <a:pt x="5317209" y="8150020"/>
                </a:cubicBezTo>
                <a:cubicBezTo>
                  <a:pt x="5306696" y="8139510"/>
                  <a:pt x="5306696" y="8128999"/>
                  <a:pt x="5317209" y="8118488"/>
                </a:cubicBezTo>
                <a:lnTo>
                  <a:pt x="5332976" y="8086952"/>
                </a:lnTo>
                <a:cubicBezTo>
                  <a:pt x="5322464" y="8076441"/>
                  <a:pt x="5319837" y="8071185"/>
                  <a:pt x="5325091" y="8071185"/>
                </a:cubicBezTo>
                <a:cubicBezTo>
                  <a:pt x="5330348" y="8071185"/>
                  <a:pt x="5332976" y="8065929"/>
                  <a:pt x="5332976" y="8055418"/>
                </a:cubicBezTo>
                <a:close/>
                <a:moveTo>
                  <a:pt x="4276580" y="8055418"/>
                </a:moveTo>
                <a:lnTo>
                  <a:pt x="4276580" y="8071185"/>
                </a:lnTo>
                <a:cubicBezTo>
                  <a:pt x="4287089" y="8071185"/>
                  <a:pt x="4292346" y="8068557"/>
                  <a:pt x="4292346" y="8063302"/>
                </a:cubicBezTo>
                <a:cubicBezTo>
                  <a:pt x="4292346" y="8058048"/>
                  <a:pt x="4292346" y="8055418"/>
                  <a:pt x="4292346" y="8055418"/>
                </a:cubicBezTo>
                <a:cubicBezTo>
                  <a:pt x="4281837" y="8055418"/>
                  <a:pt x="4276580" y="8055418"/>
                  <a:pt x="4276580" y="8055418"/>
                </a:cubicBezTo>
                <a:close/>
                <a:moveTo>
                  <a:pt x="1540987" y="8055418"/>
                </a:moveTo>
                <a:cubicBezTo>
                  <a:pt x="1535733" y="8055418"/>
                  <a:pt x="1535733" y="8058048"/>
                  <a:pt x="1540987" y="8063302"/>
                </a:cubicBezTo>
                <a:cubicBezTo>
                  <a:pt x="1546241" y="8068557"/>
                  <a:pt x="1548871" y="8071185"/>
                  <a:pt x="1548871" y="8071185"/>
                </a:cubicBezTo>
                <a:cubicBezTo>
                  <a:pt x="1548871" y="8060675"/>
                  <a:pt x="1546241" y="8055418"/>
                  <a:pt x="1540987" y="8055418"/>
                </a:cubicBezTo>
                <a:close/>
                <a:moveTo>
                  <a:pt x="7398465" y="8039652"/>
                </a:moveTo>
                <a:cubicBezTo>
                  <a:pt x="7398465" y="8039652"/>
                  <a:pt x="7393211" y="8050164"/>
                  <a:pt x="7382699" y="8071185"/>
                </a:cubicBezTo>
                <a:lnTo>
                  <a:pt x="7366931" y="8086952"/>
                </a:lnTo>
                <a:close/>
                <a:moveTo>
                  <a:pt x="6452441" y="8039652"/>
                </a:moveTo>
                <a:cubicBezTo>
                  <a:pt x="6452441" y="8092208"/>
                  <a:pt x="6441929" y="8118488"/>
                  <a:pt x="6420906" y="8118488"/>
                </a:cubicBezTo>
                <a:lnTo>
                  <a:pt x="6420906" y="8086952"/>
                </a:lnTo>
                <a:lnTo>
                  <a:pt x="6389371" y="8086952"/>
                </a:lnTo>
                <a:cubicBezTo>
                  <a:pt x="6389371" y="8086952"/>
                  <a:pt x="6392001" y="8084326"/>
                  <a:pt x="6397256" y="8079069"/>
                </a:cubicBezTo>
                <a:cubicBezTo>
                  <a:pt x="6402510" y="8073814"/>
                  <a:pt x="6410395" y="8071185"/>
                  <a:pt x="6420906" y="8071185"/>
                </a:cubicBezTo>
                <a:cubicBezTo>
                  <a:pt x="6431418" y="8060675"/>
                  <a:pt x="6436672" y="8055418"/>
                  <a:pt x="6436672" y="8055418"/>
                </a:cubicBezTo>
                <a:close/>
                <a:moveTo>
                  <a:pt x="7524602" y="8008117"/>
                </a:moveTo>
                <a:cubicBezTo>
                  <a:pt x="7524602" y="8029141"/>
                  <a:pt x="7524602" y="8044907"/>
                  <a:pt x="7524602" y="8055418"/>
                </a:cubicBezTo>
                <a:lnTo>
                  <a:pt x="7508835" y="8071185"/>
                </a:lnTo>
                <a:cubicBezTo>
                  <a:pt x="7508835" y="8060675"/>
                  <a:pt x="7503581" y="8055418"/>
                  <a:pt x="7493067" y="8055418"/>
                </a:cubicBezTo>
                <a:cubicBezTo>
                  <a:pt x="7493067" y="8065929"/>
                  <a:pt x="7493067" y="8071185"/>
                  <a:pt x="7493067" y="8071185"/>
                </a:cubicBezTo>
                <a:cubicBezTo>
                  <a:pt x="7493067" y="8081698"/>
                  <a:pt x="7490440" y="8086952"/>
                  <a:pt x="7485185" y="8086952"/>
                </a:cubicBezTo>
                <a:cubicBezTo>
                  <a:pt x="7479930" y="8086952"/>
                  <a:pt x="7472046" y="8092208"/>
                  <a:pt x="7461535" y="8102719"/>
                </a:cubicBezTo>
                <a:cubicBezTo>
                  <a:pt x="7461535" y="8113231"/>
                  <a:pt x="7451021" y="8134253"/>
                  <a:pt x="7430000" y="8165787"/>
                </a:cubicBezTo>
                <a:cubicBezTo>
                  <a:pt x="7408977" y="8197323"/>
                  <a:pt x="7393211" y="8213089"/>
                  <a:pt x="7382699" y="8213089"/>
                </a:cubicBezTo>
                <a:lnTo>
                  <a:pt x="7414232" y="8150020"/>
                </a:lnTo>
                <a:cubicBezTo>
                  <a:pt x="7414232" y="8150020"/>
                  <a:pt x="7416861" y="8144765"/>
                  <a:pt x="7422116" y="8134253"/>
                </a:cubicBezTo>
                <a:cubicBezTo>
                  <a:pt x="7427370" y="8123742"/>
                  <a:pt x="7430000" y="8113231"/>
                  <a:pt x="7430000" y="8102719"/>
                </a:cubicBezTo>
                <a:cubicBezTo>
                  <a:pt x="7451021" y="8071185"/>
                  <a:pt x="7461535" y="8060675"/>
                  <a:pt x="7461535" y="8071185"/>
                </a:cubicBezTo>
                <a:cubicBezTo>
                  <a:pt x="7461535" y="8081698"/>
                  <a:pt x="7464162" y="8081698"/>
                  <a:pt x="7469417" y="8071185"/>
                </a:cubicBezTo>
                <a:cubicBezTo>
                  <a:pt x="7474671" y="8060675"/>
                  <a:pt x="7487812" y="8044907"/>
                  <a:pt x="7508835" y="8023884"/>
                </a:cubicBezTo>
                <a:close/>
                <a:moveTo>
                  <a:pt x="6389371" y="8008117"/>
                </a:moveTo>
                <a:cubicBezTo>
                  <a:pt x="6389371" y="8008117"/>
                  <a:pt x="6378860" y="8018628"/>
                  <a:pt x="6357837" y="8039652"/>
                </a:cubicBezTo>
                <a:lnTo>
                  <a:pt x="6326304" y="8071185"/>
                </a:lnTo>
                <a:lnTo>
                  <a:pt x="6342071" y="8039652"/>
                </a:lnTo>
                <a:lnTo>
                  <a:pt x="6342071" y="8023884"/>
                </a:lnTo>
                <a:cubicBezTo>
                  <a:pt x="6331559" y="8034395"/>
                  <a:pt x="6326304" y="8034395"/>
                  <a:pt x="6326304" y="8023884"/>
                </a:cubicBezTo>
                <a:close/>
                <a:moveTo>
                  <a:pt x="1690773" y="8008117"/>
                </a:moveTo>
                <a:lnTo>
                  <a:pt x="1675007" y="8023884"/>
                </a:lnTo>
                <a:cubicBezTo>
                  <a:pt x="1675007" y="8023884"/>
                  <a:pt x="1672380" y="8026512"/>
                  <a:pt x="1667123" y="8031768"/>
                </a:cubicBezTo>
                <a:cubicBezTo>
                  <a:pt x="1661869" y="8037023"/>
                  <a:pt x="1659241" y="8044907"/>
                  <a:pt x="1659241" y="8055418"/>
                </a:cubicBezTo>
                <a:lnTo>
                  <a:pt x="1627706" y="8165787"/>
                </a:lnTo>
                <a:lnTo>
                  <a:pt x="1627706" y="8197323"/>
                </a:lnTo>
                <a:cubicBezTo>
                  <a:pt x="1638216" y="8197323"/>
                  <a:pt x="1643473" y="8197323"/>
                  <a:pt x="1643473" y="8197323"/>
                </a:cubicBezTo>
                <a:cubicBezTo>
                  <a:pt x="1643473" y="8207834"/>
                  <a:pt x="1643473" y="8213089"/>
                  <a:pt x="1643473" y="8213089"/>
                </a:cubicBezTo>
                <a:lnTo>
                  <a:pt x="1659241" y="8197323"/>
                </a:lnTo>
                <a:lnTo>
                  <a:pt x="1659241" y="8181555"/>
                </a:lnTo>
                <a:cubicBezTo>
                  <a:pt x="1680264" y="8181555"/>
                  <a:pt x="1688146" y="8176300"/>
                  <a:pt x="1682892" y="8165787"/>
                </a:cubicBezTo>
                <a:cubicBezTo>
                  <a:pt x="1677634" y="8155277"/>
                  <a:pt x="1680264" y="8150020"/>
                  <a:pt x="1690773" y="8150020"/>
                </a:cubicBezTo>
                <a:cubicBezTo>
                  <a:pt x="1701285" y="8150020"/>
                  <a:pt x="1706542" y="8144765"/>
                  <a:pt x="1706542" y="8134253"/>
                </a:cubicBezTo>
                <a:cubicBezTo>
                  <a:pt x="1706542" y="8123742"/>
                  <a:pt x="1711797" y="8113231"/>
                  <a:pt x="1722308" y="8102719"/>
                </a:cubicBezTo>
                <a:cubicBezTo>
                  <a:pt x="1732819" y="8092208"/>
                  <a:pt x="1740704" y="8089579"/>
                  <a:pt x="1745958" y="8094835"/>
                </a:cubicBezTo>
                <a:cubicBezTo>
                  <a:pt x="1751215" y="8100092"/>
                  <a:pt x="1753842" y="8097464"/>
                  <a:pt x="1753842" y="8086952"/>
                </a:cubicBezTo>
                <a:cubicBezTo>
                  <a:pt x="1764354" y="8086952"/>
                  <a:pt x="1769611" y="8084326"/>
                  <a:pt x="1769611" y="8079069"/>
                </a:cubicBezTo>
                <a:cubicBezTo>
                  <a:pt x="1769611" y="8073814"/>
                  <a:pt x="1764354" y="8071185"/>
                  <a:pt x="1753842" y="8071185"/>
                </a:cubicBezTo>
                <a:cubicBezTo>
                  <a:pt x="1743331" y="8071185"/>
                  <a:pt x="1740704" y="8068557"/>
                  <a:pt x="1745958" y="8063302"/>
                </a:cubicBezTo>
                <a:cubicBezTo>
                  <a:pt x="1751215" y="8058048"/>
                  <a:pt x="1748589" y="8050164"/>
                  <a:pt x="1738076" y="8039652"/>
                </a:cubicBezTo>
                <a:cubicBezTo>
                  <a:pt x="1727565" y="8029141"/>
                  <a:pt x="1717054" y="8029141"/>
                  <a:pt x="1706542" y="8039652"/>
                </a:cubicBezTo>
                <a:cubicBezTo>
                  <a:pt x="1706542" y="8029141"/>
                  <a:pt x="1701285" y="8018628"/>
                  <a:pt x="1690773" y="8008117"/>
                </a:cubicBezTo>
                <a:close/>
                <a:moveTo>
                  <a:pt x="7493067" y="7992349"/>
                </a:moveTo>
                <a:cubicBezTo>
                  <a:pt x="7482555" y="8002863"/>
                  <a:pt x="7472046" y="8013371"/>
                  <a:pt x="7461535" y="8023884"/>
                </a:cubicBezTo>
                <a:lnTo>
                  <a:pt x="7461535" y="8008117"/>
                </a:lnTo>
                <a:cubicBezTo>
                  <a:pt x="7472046" y="8008117"/>
                  <a:pt x="7477301" y="8005490"/>
                  <a:pt x="7477301" y="8000233"/>
                </a:cubicBezTo>
                <a:cubicBezTo>
                  <a:pt x="7477301" y="7994978"/>
                  <a:pt x="7482555" y="7992349"/>
                  <a:pt x="7493067" y="7992349"/>
                </a:cubicBezTo>
                <a:close/>
                <a:moveTo>
                  <a:pt x="1769611" y="7992349"/>
                </a:moveTo>
                <a:lnTo>
                  <a:pt x="1769611" y="8008117"/>
                </a:lnTo>
                <a:cubicBezTo>
                  <a:pt x="1780121" y="8008117"/>
                  <a:pt x="1785377" y="8002863"/>
                  <a:pt x="1785377" y="7992349"/>
                </a:cubicBezTo>
                <a:close/>
                <a:moveTo>
                  <a:pt x="4260811" y="7960814"/>
                </a:moveTo>
                <a:cubicBezTo>
                  <a:pt x="4250302" y="7960814"/>
                  <a:pt x="4245045" y="7966070"/>
                  <a:pt x="4245045" y="7976583"/>
                </a:cubicBezTo>
                <a:cubicBezTo>
                  <a:pt x="4245045" y="7987094"/>
                  <a:pt x="4247673" y="7994978"/>
                  <a:pt x="4252929" y="8000233"/>
                </a:cubicBezTo>
                <a:cubicBezTo>
                  <a:pt x="4258184" y="8005490"/>
                  <a:pt x="4255557" y="8029141"/>
                  <a:pt x="4245045" y="8071185"/>
                </a:cubicBezTo>
                <a:cubicBezTo>
                  <a:pt x="4224022" y="8113231"/>
                  <a:pt x="4218767" y="8144765"/>
                  <a:pt x="4229277" y="8165787"/>
                </a:cubicBezTo>
                <a:lnTo>
                  <a:pt x="4229277" y="8150020"/>
                </a:lnTo>
                <a:cubicBezTo>
                  <a:pt x="4229277" y="8139510"/>
                  <a:pt x="4234534" y="8126369"/>
                  <a:pt x="4245045" y="8110602"/>
                </a:cubicBezTo>
                <a:cubicBezTo>
                  <a:pt x="4255557" y="8094835"/>
                  <a:pt x="4260811" y="8081698"/>
                  <a:pt x="4260811" y="8071185"/>
                </a:cubicBezTo>
                <a:cubicBezTo>
                  <a:pt x="4260811" y="8060675"/>
                  <a:pt x="4263441" y="8052791"/>
                  <a:pt x="4268696" y="8047534"/>
                </a:cubicBezTo>
                <a:cubicBezTo>
                  <a:pt x="4273953" y="8042278"/>
                  <a:pt x="4276580" y="8039652"/>
                  <a:pt x="4276580" y="8039652"/>
                </a:cubicBezTo>
                <a:cubicBezTo>
                  <a:pt x="4276580" y="8029141"/>
                  <a:pt x="4276580" y="8023884"/>
                  <a:pt x="4276580" y="8023884"/>
                </a:cubicBezTo>
                <a:cubicBezTo>
                  <a:pt x="4287089" y="8013371"/>
                  <a:pt x="4292346" y="8002863"/>
                  <a:pt x="4292346" y="7992349"/>
                </a:cubicBezTo>
                <a:cubicBezTo>
                  <a:pt x="4292346" y="7981840"/>
                  <a:pt x="4287089" y="7981840"/>
                  <a:pt x="4276580" y="7992349"/>
                </a:cubicBezTo>
                <a:lnTo>
                  <a:pt x="4260811" y="7976583"/>
                </a:lnTo>
                <a:close/>
                <a:moveTo>
                  <a:pt x="1895745" y="7945047"/>
                </a:moveTo>
                <a:lnTo>
                  <a:pt x="1879979" y="7976583"/>
                </a:lnTo>
                <a:cubicBezTo>
                  <a:pt x="1869468" y="7987094"/>
                  <a:pt x="1864213" y="7992349"/>
                  <a:pt x="1864213" y="7992349"/>
                </a:cubicBezTo>
                <a:cubicBezTo>
                  <a:pt x="1864213" y="7981840"/>
                  <a:pt x="1864213" y="7976583"/>
                  <a:pt x="1864213" y="7976583"/>
                </a:cubicBezTo>
                <a:cubicBezTo>
                  <a:pt x="1864213" y="7976583"/>
                  <a:pt x="1864213" y="7971327"/>
                  <a:pt x="1864213" y="7960814"/>
                </a:cubicBezTo>
                <a:lnTo>
                  <a:pt x="1848444" y="7976583"/>
                </a:lnTo>
                <a:cubicBezTo>
                  <a:pt x="1837935" y="7987094"/>
                  <a:pt x="1830051" y="7997606"/>
                  <a:pt x="1824794" y="8008117"/>
                </a:cubicBezTo>
                <a:cubicBezTo>
                  <a:pt x="1819539" y="8018628"/>
                  <a:pt x="1811655" y="8023884"/>
                  <a:pt x="1801144" y="8023884"/>
                </a:cubicBezTo>
                <a:cubicBezTo>
                  <a:pt x="1790633" y="8044907"/>
                  <a:pt x="1785377" y="8055418"/>
                  <a:pt x="1785377" y="8055418"/>
                </a:cubicBezTo>
                <a:cubicBezTo>
                  <a:pt x="1785377" y="8055418"/>
                  <a:pt x="1790633" y="8060675"/>
                  <a:pt x="1801144" y="8071185"/>
                </a:cubicBezTo>
                <a:cubicBezTo>
                  <a:pt x="1811655" y="8071185"/>
                  <a:pt x="1822166" y="8068557"/>
                  <a:pt x="1832678" y="8063302"/>
                </a:cubicBezTo>
                <a:cubicBezTo>
                  <a:pt x="1843190" y="8058048"/>
                  <a:pt x="1848444" y="8055418"/>
                  <a:pt x="1848444" y="8055418"/>
                </a:cubicBezTo>
                <a:cubicBezTo>
                  <a:pt x="1848444" y="8055418"/>
                  <a:pt x="1848444" y="8050164"/>
                  <a:pt x="1848444" y="8039652"/>
                </a:cubicBezTo>
                <a:cubicBezTo>
                  <a:pt x="1848444" y="8039652"/>
                  <a:pt x="1848444" y="8031768"/>
                  <a:pt x="1848444" y="8016000"/>
                </a:cubicBezTo>
                <a:cubicBezTo>
                  <a:pt x="1848444" y="8000233"/>
                  <a:pt x="1853701" y="7992349"/>
                  <a:pt x="1864213" y="7992349"/>
                </a:cubicBezTo>
                <a:lnTo>
                  <a:pt x="1864213" y="8008117"/>
                </a:lnTo>
                <a:cubicBezTo>
                  <a:pt x="1874725" y="8018628"/>
                  <a:pt x="1882608" y="8023884"/>
                  <a:pt x="1887863" y="8023884"/>
                </a:cubicBezTo>
                <a:cubicBezTo>
                  <a:pt x="1893118" y="8023884"/>
                  <a:pt x="1898375" y="8018628"/>
                  <a:pt x="1903629" y="8008117"/>
                </a:cubicBezTo>
                <a:cubicBezTo>
                  <a:pt x="1908886" y="7997606"/>
                  <a:pt x="1906256" y="7981840"/>
                  <a:pt x="1895745" y="7960814"/>
                </a:cubicBezTo>
                <a:close/>
                <a:moveTo>
                  <a:pt x="1816910" y="7945047"/>
                </a:moveTo>
                <a:cubicBezTo>
                  <a:pt x="1816910" y="7945047"/>
                  <a:pt x="1816910" y="7950304"/>
                  <a:pt x="1816910" y="7960814"/>
                </a:cubicBezTo>
                <a:cubicBezTo>
                  <a:pt x="1816910" y="7971327"/>
                  <a:pt x="1816910" y="7976583"/>
                  <a:pt x="1816910" y="7976583"/>
                </a:cubicBezTo>
                <a:cubicBezTo>
                  <a:pt x="1827424" y="7966070"/>
                  <a:pt x="1832678" y="7958187"/>
                  <a:pt x="1832678" y="7952932"/>
                </a:cubicBezTo>
                <a:cubicBezTo>
                  <a:pt x="1832678" y="7947677"/>
                  <a:pt x="1827424" y="7945047"/>
                  <a:pt x="1816910" y="7945047"/>
                </a:cubicBezTo>
                <a:close/>
                <a:moveTo>
                  <a:pt x="7114659" y="7929282"/>
                </a:moveTo>
                <a:lnTo>
                  <a:pt x="7130425" y="7929282"/>
                </a:lnTo>
                <a:cubicBezTo>
                  <a:pt x="7130425" y="7929282"/>
                  <a:pt x="7130425" y="7931909"/>
                  <a:pt x="7130425" y="7937163"/>
                </a:cubicBezTo>
                <a:cubicBezTo>
                  <a:pt x="7130425" y="7942420"/>
                  <a:pt x="7125171" y="7950304"/>
                  <a:pt x="7114659" y="7960814"/>
                </a:cubicBezTo>
                <a:cubicBezTo>
                  <a:pt x="7114659" y="7960814"/>
                  <a:pt x="7114659" y="7958187"/>
                  <a:pt x="7114659" y="7952932"/>
                </a:cubicBezTo>
                <a:cubicBezTo>
                  <a:pt x="7114659" y="7947677"/>
                  <a:pt x="7114659" y="7939794"/>
                  <a:pt x="7114659" y="7929282"/>
                </a:cubicBezTo>
                <a:close/>
                <a:moveTo>
                  <a:pt x="5348742" y="7929282"/>
                </a:moveTo>
                <a:cubicBezTo>
                  <a:pt x="5348742" y="7929282"/>
                  <a:pt x="5351371" y="7931909"/>
                  <a:pt x="5356626" y="7937163"/>
                </a:cubicBezTo>
                <a:cubicBezTo>
                  <a:pt x="5361881" y="7942420"/>
                  <a:pt x="5364510" y="7945047"/>
                  <a:pt x="5364510" y="7945047"/>
                </a:cubicBezTo>
                <a:cubicBezTo>
                  <a:pt x="5364510" y="7945047"/>
                  <a:pt x="5359253" y="7945047"/>
                  <a:pt x="5348742" y="7945047"/>
                </a:cubicBezTo>
                <a:cubicBezTo>
                  <a:pt x="5348742" y="7934537"/>
                  <a:pt x="5348742" y="7929282"/>
                  <a:pt x="5348742" y="7929282"/>
                </a:cubicBezTo>
                <a:close/>
                <a:moveTo>
                  <a:pt x="4371182" y="7913513"/>
                </a:moveTo>
                <a:lnTo>
                  <a:pt x="4371182" y="7929282"/>
                </a:lnTo>
                <a:cubicBezTo>
                  <a:pt x="4350159" y="7939794"/>
                  <a:pt x="4342274" y="7947677"/>
                  <a:pt x="4347531" y="7952932"/>
                </a:cubicBezTo>
                <a:cubicBezTo>
                  <a:pt x="4352788" y="7958187"/>
                  <a:pt x="4344904" y="7981840"/>
                  <a:pt x="4323881" y="8023884"/>
                </a:cubicBezTo>
                <a:lnTo>
                  <a:pt x="4355415" y="8008117"/>
                </a:lnTo>
                <a:lnTo>
                  <a:pt x="4386950" y="7960814"/>
                </a:lnTo>
                <a:lnTo>
                  <a:pt x="4402716" y="7929282"/>
                </a:lnTo>
                <a:lnTo>
                  <a:pt x="4386950" y="7913513"/>
                </a:lnTo>
                <a:cubicBezTo>
                  <a:pt x="4386950" y="7913513"/>
                  <a:pt x="4381693" y="7913513"/>
                  <a:pt x="4371182" y="7913513"/>
                </a:cubicBezTo>
                <a:close/>
                <a:moveTo>
                  <a:pt x="1840562" y="7913513"/>
                </a:moveTo>
                <a:cubicBezTo>
                  <a:pt x="1835305" y="7913513"/>
                  <a:pt x="1832678" y="7918770"/>
                  <a:pt x="1832678" y="7929282"/>
                </a:cubicBezTo>
                <a:lnTo>
                  <a:pt x="1864213" y="7929282"/>
                </a:lnTo>
                <a:cubicBezTo>
                  <a:pt x="1874725" y="7918770"/>
                  <a:pt x="1874725" y="7913513"/>
                  <a:pt x="1864213" y="7913513"/>
                </a:cubicBezTo>
                <a:cubicBezTo>
                  <a:pt x="1853701" y="7913513"/>
                  <a:pt x="1845818" y="7913513"/>
                  <a:pt x="1840562" y="7913513"/>
                </a:cubicBezTo>
                <a:close/>
                <a:moveTo>
                  <a:pt x="1785377" y="7913513"/>
                </a:moveTo>
                <a:cubicBezTo>
                  <a:pt x="1774866" y="7913513"/>
                  <a:pt x="1769611" y="7918770"/>
                  <a:pt x="1769611" y="7929282"/>
                </a:cubicBezTo>
                <a:cubicBezTo>
                  <a:pt x="1769611" y="7939794"/>
                  <a:pt x="1774866" y="7945047"/>
                  <a:pt x="1785377" y="7945047"/>
                </a:cubicBezTo>
                <a:cubicBezTo>
                  <a:pt x="1795888" y="7945047"/>
                  <a:pt x="1801144" y="7939794"/>
                  <a:pt x="1801144" y="7929282"/>
                </a:cubicBezTo>
                <a:cubicBezTo>
                  <a:pt x="1801144" y="7918770"/>
                  <a:pt x="1795888" y="7913513"/>
                  <a:pt x="1785377" y="7913513"/>
                </a:cubicBezTo>
                <a:close/>
                <a:moveTo>
                  <a:pt x="7918779" y="7897746"/>
                </a:moveTo>
                <a:lnTo>
                  <a:pt x="7934547" y="7897746"/>
                </a:lnTo>
                <a:lnTo>
                  <a:pt x="7934547" y="7913513"/>
                </a:lnTo>
                <a:cubicBezTo>
                  <a:pt x="7924034" y="7913513"/>
                  <a:pt x="7918779" y="7913513"/>
                  <a:pt x="7918779" y="7913513"/>
                </a:cubicBezTo>
                <a:cubicBezTo>
                  <a:pt x="7918779" y="7913513"/>
                  <a:pt x="7918779" y="7908259"/>
                  <a:pt x="7918779" y="7897746"/>
                </a:cubicBezTo>
                <a:close/>
                <a:moveTo>
                  <a:pt x="7493067" y="7881979"/>
                </a:moveTo>
                <a:lnTo>
                  <a:pt x="7493067" y="7897746"/>
                </a:lnTo>
                <a:cubicBezTo>
                  <a:pt x="7482555" y="7908259"/>
                  <a:pt x="7477301" y="7913513"/>
                  <a:pt x="7477301" y="7913513"/>
                </a:cubicBezTo>
                <a:lnTo>
                  <a:pt x="7477301" y="7897746"/>
                </a:lnTo>
                <a:cubicBezTo>
                  <a:pt x="7487812" y="7887236"/>
                  <a:pt x="7493067" y="7881979"/>
                  <a:pt x="7493067" y="7881979"/>
                </a:cubicBezTo>
                <a:close/>
                <a:moveTo>
                  <a:pt x="4553490" y="7877053"/>
                </a:moveTo>
                <a:cubicBezTo>
                  <a:pt x="4547577" y="7875082"/>
                  <a:pt x="4544621" y="7881979"/>
                  <a:pt x="4544621" y="7897746"/>
                </a:cubicBezTo>
                <a:cubicBezTo>
                  <a:pt x="4544621" y="7918770"/>
                  <a:pt x="4547248" y="7924027"/>
                  <a:pt x="4552503" y="7913513"/>
                </a:cubicBezTo>
                <a:cubicBezTo>
                  <a:pt x="4557760" y="7903003"/>
                  <a:pt x="4560387" y="7892493"/>
                  <a:pt x="4560387" y="7881979"/>
                </a:cubicBezTo>
                <a:cubicBezTo>
                  <a:pt x="4557760" y="7879352"/>
                  <a:pt x="4555461" y="7877710"/>
                  <a:pt x="4553490" y="7877053"/>
                </a:cubicBezTo>
                <a:close/>
                <a:moveTo>
                  <a:pt x="7477301" y="7866212"/>
                </a:moveTo>
                <a:cubicBezTo>
                  <a:pt x="7477301" y="7866212"/>
                  <a:pt x="7482555" y="7866212"/>
                  <a:pt x="7493067" y="7866212"/>
                </a:cubicBezTo>
                <a:lnTo>
                  <a:pt x="7477301" y="7881979"/>
                </a:lnTo>
                <a:cubicBezTo>
                  <a:pt x="7477301" y="7881979"/>
                  <a:pt x="7477301" y="7876723"/>
                  <a:pt x="7477301" y="7866212"/>
                </a:cubicBezTo>
                <a:close/>
                <a:moveTo>
                  <a:pt x="4422426" y="7856358"/>
                </a:moveTo>
                <a:cubicBezTo>
                  <a:pt x="4419798" y="7857672"/>
                  <a:pt x="4418482" y="7860955"/>
                  <a:pt x="4418482" y="7866212"/>
                </a:cubicBezTo>
                <a:cubicBezTo>
                  <a:pt x="4428994" y="7876723"/>
                  <a:pt x="4436878" y="7879352"/>
                  <a:pt x="4442135" y="7874096"/>
                </a:cubicBezTo>
                <a:cubicBezTo>
                  <a:pt x="4447390" y="7868842"/>
                  <a:pt x="4444762" y="7863585"/>
                  <a:pt x="4434251" y="7858329"/>
                </a:cubicBezTo>
                <a:cubicBezTo>
                  <a:pt x="4428994" y="7855701"/>
                  <a:pt x="4425053" y="7855043"/>
                  <a:pt x="4422426" y="7856358"/>
                </a:cubicBezTo>
                <a:close/>
                <a:moveTo>
                  <a:pt x="7414232" y="7850446"/>
                </a:moveTo>
                <a:lnTo>
                  <a:pt x="7414232" y="7866212"/>
                </a:lnTo>
                <a:cubicBezTo>
                  <a:pt x="7414232" y="7887236"/>
                  <a:pt x="7411604" y="7903003"/>
                  <a:pt x="7406349" y="7913513"/>
                </a:cubicBezTo>
                <a:cubicBezTo>
                  <a:pt x="7401095" y="7924027"/>
                  <a:pt x="7393211" y="7939794"/>
                  <a:pt x="7382699" y="7960814"/>
                </a:cubicBezTo>
                <a:cubicBezTo>
                  <a:pt x="7382699" y="7971327"/>
                  <a:pt x="7380070" y="7981840"/>
                  <a:pt x="7374815" y="7992349"/>
                </a:cubicBezTo>
                <a:cubicBezTo>
                  <a:pt x="7369560" y="8002863"/>
                  <a:pt x="7366931" y="8010744"/>
                  <a:pt x="7366931" y="8016000"/>
                </a:cubicBezTo>
                <a:cubicBezTo>
                  <a:pt x="7366931" y="8021255"/>
                  <a:pt x="7364303" y="8026512"/>
                  <a:pt x="7359047" y="8031768"/>
                </a:cubicBezTo>
                <a:cubicBezTo>
                  <a:pt x="7353792" y="8037023"/>
                  <a:pt x="7351164" y="8044907"/>
                  <a:pt x="7351164" y="8055418"/>
                </a:cubicBezTo>
                <a:cubicBezTo>
                  <a:pt x="7351164" y="8055418"/>
                  <a:pt x="7345910" y="8055418"/>
                  <a:pt x="7335396" y="8055418"/>
                </a:cubicBezTo>
                <a:cubicBezTo>
                  <a:pt x="7345910" y="8055418"/>
                  <a:pt x="7351164" y="8050164"/>
                  <a:pt x="7351164" y="8039652"/>
                </a:cubicBezTo>
                <a:lnTo>
                  <a:pt x="7335396" y="8039652"/>
                </a:lnTo>
                <a:lnTo>
                  <a:pt x="7335396" y="8055418"/>
                </a:lnTo>
                <a:cubicBezTo>
                  <a:pt x="7335396" y="8055418"/>
                  <a:pt x="7332769" y="8058048"/>
                  <a:pt x="7327514" y="8063302"/>
                </a:cubicBezTo>
                <a:cubicBezTo>
                  <a:pt x="7322259" y="8068557"/>
                  <a:pt x="7319630" y="8076441"/>
                  <a:pt x="7319630" y="8086952"/>
                </a:cubicBezTo>
                <a:cubicBezTo>
                  <a:pt x="7309118" y="8097464"/>
                  <a:pt x="7303864" y="8107976"/>
                  <a:pt x="7303864" y="8118488"/>
                </a:cubicBezTo>
                <a:lnTo>
                  <a:pt x="7288096" y="8150020"/>
                </a:lnTo>
                <a:cubicBezTo>
                  <a:pt x="7288096" y="8171043"/>
                  <a:pt x="7282842" y="8192066"/>
                  <a:pt x="7272330" y="8213089"/>
                </a:cubicBezTo>
                <a:cubicBezTo>
                  <a:pt x="7261816" y="8234111"/>
                  <a:pt x="7256562" y="8244624"/>
                  <a:pt x="7256562" y="8244624"/>
                </a:cubicBezTo>
                <a:lnTo>
                  <a:pt x="7272330" y="8228856"/>
                </a:lnTo>
                <a:cubicBezTo>
                  <a:pt x="7282842" y="8218346"/>
                  <a:pt x="7290726" y="8213089"/>
                  <a:pt x="7295980" y="8213089"/>
                </a:cubicBezTo>
                <a:cubicBezTo>
                  <a:pt x="7301234" y="8213089"/>
                  <a:pt x="7303864" y="8223601"/>
                  <a:pt x="7303864" y="8244624"/>
                </a:cubicBezTo>
                <a:cubicBezTo>
                  <a:pt x="7293351" y="8265647"/>
                  <a:pt x="7293351" y="8276158"/>
                  <a:pt x="7303864" y="8276158"/>
                </a:cubicBezTo>
                <a:lnTo>
                  <a:pt x="7288096" y="8323459"/>
                </a:lnTo>
                <a:cubicBezTo>
                  <a:pt x="7277585" y="8354993"/>
                  <a:pt x="7272330" y="8378643"/>
                  <a:pt x="7272330" y="8394410"/>
                </a:cubicBezTo>
                <a:cubicBezTo>
                  <a:pt x="7272330" y="8410178"/>
                  <a:pt x="7267075" y="8428574"/>
                  <a:pt x="7256562" y="8449595"/>
                </a:cubicBezTo>
                <a:cubicBezTo>
                  <a:pt x="7235541" y="8481129"/>
                  <a:pt x="7235541" y="8507409"/>
                  <a:pt x="7256562" y="8528430"/>
                </a:cubicBezTo>
                <a:lnTo>
                  <a:pt x="7272330" y="8496896"/>
                </a:lnTo>
                <a:lnTo>
                  <a:pt x="7303864" y="8481129"/>
                </a:lnTo>
                <a:cubicBezTo>
                  <a:pt x="7303864" y="8544198"/>
                  <a:pt x="7288096" y="8580988"/>
                  <a:pt x="7256562" y="8591499"/>
                </a:cubicBezTo>
                <a:lnTo>
                  <a:pt x="7240795" y="8623034"/>
                </a:lnTo>
                <a:cubicBezTo>
                  <a:pt x="7240795" y="8623034"/>
                  <a:pt x="7235541" y="8623034"/>
                  <a:pt x="7225029" y="8623034"/>
                </a:cubicBezTo>
                <a:cubicBezTo>
                  <a:pt x="7225029" y="8612522"/>
                  <a:pt x="7219772" y="8612522"/>
                  <a:pt x="7209261" y="8623034"/>
                </a:cubicBezTo>
                <a:lnTo>
                  <a:pt x="7193495" y="8623034"/>
                </a:lnTo>
                <a:lnTo>
                  <a:pt x="7209261" y="8607266"/>
                </a:lnTo>
                <a:cubicBezTo>
                  <a:pt x="7230283" y="8596754"/>
                  <a:pt x="7235541" y="8583615"/>
                  <a:pt x="7225029" y="8567849"/>
                </a:cubicBezTo>
                <a:cubicBezTo>
                  <a:pt x="7214518" y="8552081"/>
                  <a:pt x="7206633" y="8544198"/>
                  <a:pt x="7201377" y="8544198"/>
                </a:cubicBezTo>
                <a:cubicBezTo>
                  <a:pt x="7196122" y="8544198"/>
                  <a:pt x="7182983" y="8570476"/>
                  <a:pt x="7161960" y="8623034"/>
                </a:cubicBezTo>
                <a:cubicBezTo>
                  <a:pt x="7140937" y="8654566"/>
                  <a:pt x="7130425" y="8672962"/>
                  <a:pt x="7130425" y="8678217"/>
                </a:cubicBezTo>
                <a:cubicBezTo>
                  <a:pt x="7130425" y="8683474"/>
                  <a:pt x="7130425" y="8691358"/>
                  <a:pt x="7130425" y="8701869"/>
                </a:cubicBezTo>
                <a:lnTo>
                  <a:pt x="7130425" y="8717636"/>
                </a:lnTo>
                <a:lnTo>
                  <a:pt x="7114659" y="8717636"/>
                </a:lnTo>
                <a:lnTo>
                  <a:pt x="7083124" y="8749170"/>
                </a:lnTo>
                <a:cubicBezTo>
                  <a:pt x="7072612" y="8770193"/>
                  <a:pt x="7062101" y="8780705"/>
                  <a:pt x="7051590" y="8780705"/>
                </a:cubicBezTo>
                <a:lnTo>
                  <a:pt x="7051590" y="8733402"/>
                </a:lnTo>
                <a:cubicBezTo>
                  <a:pt x="7062101" y="8722892"/>
                  <a:pt x="7067356" y="8717636"/>
                  <a:pt x="7067356" y="8717636"/>
                </a:cubicBezTo>
                <a:cubicBezTo>
                  <a:pt x="7067356" y="8717636"/>
                  <a:pt x="7062101" y="8717636"/>
                  <a:pt x="7051590" y="8717636"/>
                </a:cubicBezTo>
                <a:cubicBezTo>
                  <a:pt x="7041078" y="8717636"/>
                  <a:pt x="7025312" y="8743913"/>
                  <a:pt x="7004289" y="8796471"/>
                </a:cubicBezTo>
                <a:lnTo>
                  <a:pt x="6988523" y="8796471"/>
                </a:lnTo>
                <a:lnTo>
                  <a:pt x="6972754" y="8875307"/>
                </a:lnTo>
                <a:lnTo>
                  <a:pt x="6972754" y="8859540"/>
                </a:lnTo>
                <a:lnTo>
                  <a:pt x="6956988" y="8875307"/>
                </a:lnTo>
                <a:cubicBezTo>
                  <a:pt x="6946477" y="8885818"/>
                  <a:pt x="6946477" y="8896330"/>
                  <a:pt x="6956988" y="8906841"/>
                </a:cubicBezTo>
                <a:cubicBezTo>
                  <a:pt x="6946477" y="8917353"/>
                  <a:pt x="6941220" y="8917353"/>
                  <a:pt x="6941220" y="8906841"/>
                </a:cubicBezTo>
                <a:lnTo>
                  <a:pt x="6941220" y="8922607"/>
                </a:lnTo>
                <a:cubicBezTo>
                  <a:pt x="6930708" y="8922607"/>
                  <a:pt x="6922826" y="8919980"/>
                  <a:pt x="6917569" y="8914725"/>
                </a:cubicBezTo>
                <a:cubicBezTo>
                  <a:pt x="6912315" y="8909469"/>
                  <a:pt x="6914942" y="8896330"/>
                  <a:pt x="6925454" y="8875307"/>
                </a:cubicBezTo>
                <a:lnTo>
                  <a:pt x="6956988" y="8780705"/>
                </a:lnTo>
                <a:cubicBezTo>
                  <a:pt x="6946477" y="8780705"/>
                  <a:pt x="6941220" y="8785960"/>
                  <a:pt x="6941220" y="8796471"/>
                </a:cubicBezTo>
                <a:lnTo>
                  <a:pt x="6893919" y="8875307"/>
                </a:lnTo>
                <a:cubicBezTo>
                  <a:pt x="6883407" y="8875307"/>
                  <a:pt x="6888664" y="8854286"/>
                  <a:pt x="6909687" y="8812237"/>
                </a:cubicBezTo>
                <a:cubicBezTo>
                  <a:pt x="6920199" y="8801728"/>
                  <a:pt x="6925454" y="8791214"/>
                  <a:pt x="6925454" y="8780705"/>
                </a:cubicBezTo>
                <a:cubicBezTo>
                  <a:pt x="6925454" y="8770193"/>
                  <a:pt x="6925454" y="8764937"/>
                  <a:pt x="6925454" y="8764937"/>
                </a:cubicBezTo>
                <a:cubicBezTo>
                  <a:pt x="6925454" y="8764937"/>
                  <a:pt x="6925454" y="8759682"/>
                  <a:pt x="6925454" y="8749170"/>
                </a:cubicBezTo>
                <a:cubicBezTo>
                  <a:pt x="6935965" y="8749170"/>
                  <a:pt x="6954361" y="8725520"/>
                  <a:pt x="6980639" y="8678217"/>
                </a:cubicBezTo>
                <a:cubicBezTo>
                  <a:pt x="7006916" y="8630916"/>
                  <a:pt x="7020057" y="8604638"/>
                  <a:pt x="7020057" y="8599381"/>
                </a:cubicBezTo>
                <a:cubicBezTo>
                  <a:pt x="7020057" y="8594127"/>
                  <a:pt x="7027939" y="8586245"/>
                  <a:pt x="7043706" y="8575731"/>
                </a:cubicBezTo>
                <a:cubicBezTo>
                  <a:pt x="7059473" y="8565222"/>
                  <a:pt x="7062101" y="8554710"/>
                  <a:pt x="7051590" y="8544198"/>
                </a:cubicBezTo>
                <a:cubicBezTo>
                  <a:pt x="7041078" y="8533687"/>
                  <a:pt x="7046335" y="8523175"/>
                  <a:pt x="7067356" y="8512664"/>
                </a:cubicBezTo>
                <a:cubicBezTo>
                  <a:pt x="7067356" y="8512664"/>
                  <a:pt x="7069986" y="8510037"/>
                  <a:pt x="7075239" y="8504780"/>
                </a:cubicBezTo>
                <a:cubicBezTo>
                  <a:pt x="7080497" y="8499525"/>
                  <a:pt x="7083124" y="8491641"/>
                  <a:pt x="7083124" y="8481129"/>
                </a:cubicBezTo>
                <a:cubicBezTo>
                  <a:pt x="7083124" y="8470618"/>
                  <a:pt x="7088381" y="8462734"/>
                  <a:pt x="7098891" y="8457479"/>
                </a:cubicBezTo>
                <a:cubicBezTo>
                  <a:pt x="7109403" y="8452224"/>
                  <a:pt x="7114659" y="8444340"/>
                  <a:pt x="7114659" y="8433828"/>
                </a:cubicBezTo>
                <a:lnTo>
                  <a:pt x="7130425" y="8370759"/>
                </a:lnTo>
                <a:lnTo>
                  <a:pt x="7146192" y="8323459"/>
                </a:lnTo>
                <a:cubicBezTo>
                  <a:pt x="7146192" y="8333971"/>
                  <a:pt x="7146192" y="8341855"/>
                  <a:pt x="7146192" y="8347109"/>
                </a:cubicBezTo>
                <a:cubicBezTo>
                  <a:pt x="7146192" y="8349736"/>
                  <a:pt x="7146192" y="8353021"/>
                  <a:pt x="7146192" y="8356963"/>
                </a:cubicBezTo>
                <a:lnTo>
                  <a:pt x="7146192" y="8370759"/>
                </a:lnTo>
                <a:lnTo>
                  <a:pt x="7177726" y="8307691"/>
                </a:lnTo>
                <a:lnTo>
                  <a:pt x="7193495" y="8276158"/>
                </a:lnTo>
                <a:cubicBezTo>
                  <a:pt x="7214518" y="8276158"/>
                  <a:pt x="7230283" y="8255135"/>
                  <a:pt x="7240795" y="8213089"/>
                </a:cubicBezTo>
                <a:cubicBezTo>
                  <a:pt x="7293351" y="8076441"/>
                  <a:pt x="7324885" y="8008117"/>
                  <a:pt x="7335396" y="8008117"/>
                </a:cubicBezTo>
                <a:lnTo>
                  <a:pt x="7351164" y="7992349"/>
                </a:lnTo>
                <a:cubicBezTo>
                  <a:pt x="7351164" y="7939794"/>
                  <a:pt x="7372185" y="7892493"/>
                  <a:pt x="7414232" y="7850446"/>
                </a:cubicBezTo>
                <a:close/>
                <a:moveTo>
                  <a:pt x="6436672" y="7850446"/>
                </a:moveTo>
                <a:cubicBezTo>
                  <a:pt x="6436672" y="7860958"/>
                  <a:pt x="6436672" y="7866212"/>
                  <a:pt x="6436672" y="7866212"/>
                </a:cubicBezTo>
                <a:cubicBezTo>
                  <a:pt x="6436672" y="7866212"/>
                  <a:pt x="6436672" y="7871469"/>
                  <a:pt x="6436672" y="7881979"/>
                </a:cubicBezTo>
                <a:lnTo>
                  <a:pt x="6452441" y="7866212"/>
                </a:lnTo>
                <a:cubicBezTo>
                  <a:pt x="6452441" y="7855701"/>
                  <a:pt x="6452441" y="7850446"/>
                  <a:pt x="6452441" y="7850446"/>
                </a:cubicBezTo>
                <a:cubicBezTo>
                  <a:pt x="6441929" y="7850446"/>
                  <a:pt x="6436672" y="7850446"/>
                  <a:pt x="6436672" y="7850446"/>
                </a:cubicBezTo>
                <a:close/>
                <a:moveTo>
                  <a:pt x="5537948" y="7850446"/>
                </a:moveTo>
                <a:cubicBezTo>
                  <a:pt x="5527436" y="7850446"/>
                  <a:pt x="5522181" y="7855701"/>
                  <a:pt x="5522181" y="7866212"/>
                </a:cubicBezTo>
                <a:lnTo>
                  <a:pt x="5537948" y="7881979"/>
                </a:lnTo>
                <a:cubicBezTo>
                  <a:pt x="5537948" y="7881979"/>
                  <a:pt x="5537948" y="7876723"/>
                  <a:pt x="5537948" y="7866212"/>
                </a:cubicBezTo>
                <a:cubicBezTo>
                  <a:pt x="5537948" y="7855701"/>
                  <a:pt x="5537948" y="7850446"/>
                  <a:pt x="5537948" y="7850446"/>
                </a:cubicBezTo>
                <a:close/>
                <a:moveTo>
                  <a:pt x="4402716" y="7850446"/>
                </a:moveTo>
                <a:lnTo>
                  <a:pt x="4386950" y="7866212"/>
                </a:lnTo>
                <a:lnTo>
                  <a:pt x="4402716" y="7866212"/>
                </a:lnTo>
                <a:cubicBezTo>
                  <a:pt x="4402716" y="7866212"/>
                  <a:pt x="4402716" y="7860958"/>
                  <a:pt x="4402716" y="7850446"/>
                </a:cubicBezTo>
                <a:close/>
                <a:moveTo>
                  <a:pt x="4355415" y="7850446"/>
                </a:moveTo>
                <a:lnTo>
                  <a:pt x="4339647" y="7881979"/>
                </a:lnTo>
                <a:cubicBezTo>
                  <a:pt x="4318624" y="7924027"/>
                  <a:pt x="4313369" y="7945047"/>
                  <a:pt x="4323881" y="7945047"/>
                </a:cubicBezTo>
                <a:cubicBezTo>
                  <a:pt x="4334392" y="7945047"/>
                  <a:pt x="4339647" y="7939794"/>
                  <a:pt x="4339647" y="7929282"/>
                </a:cubicBezTo>
                <a:cubicBezTo>
                  <a:pt x="4339647" y="7918770"/>
                  <a:pt x="4339647" y="7913513"/>
                  <a:pt x="4339647" y="7913513"/>
                </a:cubicBezTo>
                <a:cubicBezTo>
                  <a:pt x="4350159" y="7913513"/>
                  <a:pt x="4360670" y="7908259"/>
                  <a:pt x="4371182" y="7897746"/>
                </a:cubicBezTo>
                <a:lnTo>
                  <a:pt x="4371182" y="7881979"/>
                </a:lnTo>
                <a:cubicBezTo>
                  <a:pt x="4360670" y="7881979"/>
                  <a:pt x="4355415" y="7879352"/>
                  <a:pt x="4355415" y="7874096"/>
                </a:cubicBezTo>
                <a:cubicBezTo>
                  <a:pt x="4355415" y="7868842"/>
                  <a:pt x="4355415" y="7860958"/>
                  <a:pt x="4355415" y="7850446"/>
                </a:cubicBezTo>
                <a:close/>
                <a:moveTo>
                  <a:pt x="5364510" y="7818912"/>
                </a:moveTo>
                <a:lnTo>
                  <a:pt x="5367663" y="7822065"/>
                </a:lnTo>
                <a:lnTo>
                  <a:pt x="5348742" y="7850446"/>
                </a:lnTo>
                <a:lnTo>
                  <a:pt x="5348742" y="7834678"/>
                </a:lnTo>
                <a:cubicBezTo>
                  <a:pt x="5348742" y="7824167"/>
                  <a:pt x="5353999" y="7818912"/>
                  <a:pt x="5364510" y="7818912"/>
                </a:cubicBezTo>
                <a:close/>
                <a:moveTo>
                  <a:pt x="4402716" y="7818912"/>
                </a:moveTo>
                <a:lnTo>
                  <a:pt x="4386950" y="7834678"/>
                </a:lnTo>
                <a:lnTo>
                  <a:pt x="4418482" y="7834678"/>
                </a:lnTo>
                <a:cubicBezTo>
                  <a:pt x="4439506" y="7824167"/>
                  <a:pt x="4450017" y="7818912"/>
                  <a:pt x="4450017" y="7818912"/>
                </a:cubicBezTo>
                <a:close/>
                <a:moveTo>
                  <a:pt x="1765668" y="7811028"/>
                </a:moveTo>
                <a:cubicBezTo>
                  <a:pt x="1763040" y="7811028"/>
                  <a:pt x="1759097" y="7813655"/>
                  <a:pt x="1753842" y="7818912"/>
                </a:cubicBezTo>
                <a:lnTo>
                  <a:pt x="1738076" y="7834678"/>
                </a:lnTo>
                <a:lnTo>
                  <a:pt x="1738076" y="7866212"/>
                </a:lnTo>
                <a:cubicBezTo>
                  <a:pt x="1738076" y="7866212"/>
                  <a:pt x="1740704" y="7868842"/>
                  <a:pt x="1745958" y="7874096"/>
                </a:cubicBezTo>
                <a:cubicBezTo>
                  <a:pt x="1751215" y="7879352"/>
                  <a:pt x="1753842" y="7887236"/>
                  <a:pt x="1753842" y="7897746"/>
                </a:cubicBezTo>
                <a:lnTo>
                  <a:pt x="1753842" y="7913513"/>
                </a:lnTo>
                <a:lnTo>
                  <a:pt x="1785377" y="7897746"/>
                </a:lnTo>
                <a:cubicBezTo>
                  <a:pt x="1795888" y="7887236"/>
                  <a:pt x="1806400" y="7876723"/>
                  <a:pt x="1816910" y="7866212"/>
                </a:cubicBezTo>
                <a:cubicBezTo>
                  <a:pt x="1806400" y="7866212"/>
                  <a:pt x="1790633" y="7871469"/>
                  <a:pt x="1769611" y="7881979"/>
                </a:cubicBezTo>
                <a:lnTo>
                  <a:pt x="1769611" y="7866212"/>
                </a:lnTo>
                <a:cubicBezTo>
                  <a:pt x="1769611" y="7855701"/>
                  <a:pt x="1769611" y="7845192"/>
                  <a:pt x="1769611" y="7834678"/>
                </a:cubicBezTo>
                <a:cubicBezTo>
                  <a:pt x="1769611" y="7824167"/>
                  <a:pt x="1769611" y="7818912"/>
                  <a:pt x="1769611" y="7818912"/>
                </a:cubicBezTo>
                <a:cubicBezTo>
                  <a:pt x="1769611" y="7813655"/>
                  <a:pt x="1768295" y="7811028"/>
                  <a:pt x="1765668" y="7811028"/>
                </a:cubicBezTo>
                <a:close/>
                <a:moveTo>
                  <a:pt x="1820853" y="7809057"/>
                </a:moveTo>
                <a:cubicBezTo>
                  <a:pt x="1818226" y="7810371"/>
                  <a:pt x="1816910" y="7813655"/>
                  <a:pt x="1816910" y="7818912"/>
                </a:cubicBezTo>
                <a:cubicBezTo>
                  <a:pt x="1816910" y="7829422"/>
                  <a:pt x="1819539" y="7839935"/>
                  <a:pt x="1824794" y="7850446"/>
                </a:cubicBezTo>
                <a:cubicBezTo>
                  <a:pt x="1830051" y="7860958"/>
                  <a:pt x="1832678" y="7866212"/>
                  <a:pt x="1832678" y="7866212"/>
                </a:cubicBezTo>
                <a:cubicBezTo>
                  <a:pt x="1832678" y="7866212"/>
                  <a:pt x="1835305" y="7863585"/>
                  <a:pt x="1840562" y="7858329"/>
                </a:cubicBezTo>
                <a:cubicBezTo>
                  <a:pt x="1845818" y="7853074"/>
                  <a:pt x="1848444" y="7850446"/>
                  <a:pt x="1848444" y="7850446"/>
                </a:cubicBezTo>
                <a:cubicBezTo>
                  <a:pt x="1869468" y="7818912"/>
                  <a:pt x="1869468" y="7808400"/>
                  <a:pt x="1848444" y="7818912"/>
                </a:cubicBezTo>
                <a:cubicBezTo>
                  <a:pt x="1848444" y="7818912"/>
                  <a:pt x="1843190" y="7816285"/>
                  <a:pt x="1832678" y="7811028"/>
                </a:cubicBezTo>
                <a:cubicBezTo>
                  <a:pt x="1827424" y="7808400"/>
                  <a:pt x="1823480" y="7807743"/>
                  <a:pt x="1820853" y="7809057"/>
                </a:cubicBezTo>
                <a:close/>
                <a:moveTo>
                  <a:pt x="1919398" y="7787377"/>
                </a:moveTo>
                <a:cubicBezTo>
                  <a:pt x="1924652" y="7787377"/>
                  <a:pt x="1927279" y="7792634"/>
                  <a:pt x="1927279" y="7803144"/>
                </a:cubicBezTo>
                <a:lnTo>
                  <a:pt x="1911513" y="7803144"/>
                </a:lnTo>
                <a:cubicBezTo>
                  <a:pt x="1911513" y="7792634"/>
                  <a:pt x="1914141" y="7787377"/>
                  <a:pt x="1919398" y="7787377"/>
                </a:cubicBezTo>
                <a:close/>
                <a:moveTo>
                  <a:pt x="6704713" y="7755843"/>
                </a:moveTo>
                <a:cubicBezTo>
                  <a:pt x="6715225" y="7755843"/>
                  <a:pt x="6720482" y="7755843"/>
                  <a:pt x="6720482" y="7755843"/>
                </a:cubicBezTo>
                <a:cubicBezTo>
                  <a:pt x="6709970" y="7766355"/>
                  <a:pt x="6704713" y="7771611"/>
                  <a:pt x="6704713" y="7771611"/>
                </a:cubicBezTo>
                <a:lnTo>
                  <a:pt x="6688947" y="7787377"/>
                </a:lnTo>
                <a:lnTo>
                  <a:pt x="6657413" y="7787377"/>
                </a:lnTo>
                <a:cubicBezTo>
                  <a:pt x="6657413" y="7787377"/>
                  <a:pt x="6665297" y="7782123"/>
                  <a:pt x="6681062" y="7771611"/>
                </a:cubicBezTo>
                <a:cubicBezTo>
                  <a:pt x="6696831" y="7761100"/>
                  <a:pt x="6704713" y="7755843"/>
                  <a:pt x="6704713" y="7755843"/>
                </a:cubicBezTo>
                <a:close/>
                <a:moveTo>
                  <a:pt x="7713807" y="7724307"/>
                </a:moveTo>
                <a:lnTo>
                  <a:pt x="7729576" y="7740076"/>
                </a:lnTo>
                <a:lnTo>
                  <a:pt x="7713807" y="7755843"/>
                </a:lnTo>
                <a:cubicBezTo>
                  <a:pt x="7703296" y="7755843"/>
                  <a:pt x="7703296" y="7745331"/>
                  <a:pt x="7713807" y="7724307"/>
                </a:cubicBezTo>
                <a:close/>
                <a:moveTo>
                  <a:pt x="2006115" y="7724307"/>
                </a:moveTo>
                <a:cubicBezTo>
                  <a:pt x="1995604" y="7734821"/>
                  <a:pt x="1985092" y="7740076"/>
                  <a:pt x="1974582" y="7740076"/>
                </a:cubicBezTo>
                <a:cubicBezTo>
                  <a:pt x="1932537" y="7729564"/>
                  <a:pt x="1906256" y="7745331"/>
                  <a:pt x="1895745" y="7787377"/>
                </a:cubicBezTo>
                <a:cubicBezTo>
                  <a:pt x="1895745" y="7797888"/>
                  <a:pt x="1890491" y="7803144"/>
                  <a:pt x="1879979" y="7803144"/>
                </a:cubicBezTo>
                <a:lnTo>
                  <a:pt x="1879979" y="7834678"/>
                </a:lnTo>
                <a:lnTo>
                  <a:pt x="1895745" y="7897746"/>
                </a:lnTo>
                <a:lnTo>
                  <a:pt x="1911513" y="7913513"/>
                </a:lnTo>
                <a:cubicBezTo>
                  <a:pt x="1911513" y="7913513"/>
                  <a:pt x="1916771" y="7897746"/>
                  <a:pt x="1927279" y="7866212"/>
                </a:cubicBezTo>
                <a:lnTo>
                  <a:pt x="1927279" y="7834678"/>
                </a:lnTo>
                <a:lnTo>
                  <a:pt x="1943048" y="7818912"/>
                </a:lnTo>
                <a:lnTo>
                  <a:pt x="1958815" y="7803144"/>
                </a:lnTo>
                <a:lnTo>
                  <a:pt x="1974582" y="7771611"/>
                </a:lnTo>
                <a:cubicBezTo>
                  <a:pt x="1985092" y="7771611"/>
                  <a:pt x="1990349" y="7776865"/>
                  <a:pt x="1990349" y="7787377"/>
                </a:cubicBezTo>
                <a:lnTo>
                  <a:pt x="2006115" y="7771611"/>
                </a:lnTo>
                <a:lnTo>
                  <a:pt x="2006115" y="7755843"/>
                </a:lnTo>
                <a:lnTo>
                  <a:pt x="2006115" y="7751902"/>
                </a:lnTo>
                <a:lnTo>
                  <a:pt x="2006115" y="7744018"/>
                </a:lnTo>
                <a:lnTo>
                  <a:pt x="2006115" y="7740076"/>
                </a:lnTo>
                <a:close/>
                <a:moveTo>
                  <a:pt x="2037650" y="7708542"/>
                </a:moveTo>
                <a:cubicBezTo>
                  <a:pt x="2037650" y="7719053"/>
                  <a:pt x="2037650" y="7724307"/>
                  <a:pt x="2037650" y="7724307"/>
                </a:cubicBezTo>
                <a:lnTo>
                  <a:pt x="2053418" y="7708542"/>
                </a:lnTo>
                <a:cubicBezTo>
                  <a:pt x="2042906" y="7708542"/>
                  <a:pt x="2037650" y="7708542"/>
                  <a:pt x="2037650" y="7708542"/>
                </a:cubicBezTo>
                <a:close/>
                <a:moveTo>
                  <a:pt x="6688947" y="7677006"/>
                </a:moveTo>
                <a:cubicBezTo>
                  <a:pt x="6709970" y="7708542"/>
                  <a:pt x="6715225" y="7724307"/>
                  <a:pt x="6704713" y="7724307"/>
                </a:cubicBezTo>
                <a:cubicBezTo>
                  <a:pt x="6694202" y="7724307"/>
                  <a:pt x="6688947" y="7721680"/>
                  <a:pt x="6688947" y="7716426"/>
                </a:cubicBezTo>
                <a:cubicBezTo>
                  <a:pt x="6688947" y="7711170"/>
                  <a:pt x="6683692" y="7708542"/>
                  <a:pt x="6673181" y="7708542"/>
                </a:cubicBezTo>
                <a:cubicBezTo>
                  <a:pt x="6673181" y="7698030"/>
                  <a:pt x="6675808" y="7692776"/>
                  <a:pt x="6681062" y="7692776"/>
                </a:cubicBezTo>
                <a:cubicBezTo>
                  <a:pt x="6686320" y="7692776"/>
                  <a:pt x="6688947" y="7687519"/>
                  <a:pt x="6688947" y="7677006"/>
                </a:cubicBezTo>
                <a:close/>
                <a:moveTo>
                  <a:pt x="7288096" y="7661240"/>
                </a:moveTo>
                <a:cubicBezTo>
                  <a:pt x="7288096" y="7661240"/>
                  <a:pt x="7285469" y="7663868"/>
                  <a:pt x="7280212" y="7669123"/>
                </a:cubicBezTo>
                <a:cubicBezTo>
                  <a:pt x="7274957" y="7674380"/>
                  <a:pt x="7272330" y="7677006"/>
                  <a:pt x="7272330" y="7677006"/>
                </a:cubicBezTo>
                <a:cubicBezTo>
                  <a:pt x="7272330" y="7687519"/>
                  <a:pt x="7277585" y="7687519"/>
                  <a:pt x="7288096" y="7677006"/>
                </a:cubicBezTo>
                <a:cubicBezTo>
                  <a:pt x="7288096" y="7677006"/>
                  <a:pt x="7288096" y="7671753"/>
                  <a:pt x="7288096" y="7661240"/>
                </a:cubicBezTo>
                <a:close/>
                <a:moveTo>
                  <a:pt x="6625878" y="7661240"/>
                </a:moveTo>
                <a:lnTo>
                  <a:pt x="6641646" y="7661240"/>
                </a:lnTo>
                <a:cubicBezTo>
                  <a:pt x="6641646" y="7661240"/>
                  <a:pt x="6636389" y="7671753"/>
                  <a:pt x="6625878" y="7692776"/>
                </a:cubicBezTo>
                <a:lnTo>
                  <a:pt x="6594345" y="7692776"/>
                </a:lnTo>
                <a:cubicBezTo>
                  <a:pt x="6594345" y="7692776"/>
                  <a:pt x="6599600" y="7687519"/>
                  <a:pt x="6610112" y="7677006"/>
                </a:cubicBezTo>
                <a:cubicBezTo>
                  <a:pt x="6610112" y="7677006"/>
                  <a:pt x="6612739" y="7674380"/>
                  <a:pt x="6617996" y="7669123"/>
                </a:cubicBezTo>
                <a:cubicBezTo>
                  <a:pt x="6623251" y="7663868"/>
                  <a:pt x="6625878" y="7661240"/>
                  <a:pt x="6625878" y="7661240"/>
                </a:cubicBezTo>
                <a:close/>
                <a:moveTo>
                  <a:pt x="7209261" y="7645473"/>
                </a:moveTo>
                <a:cubicBezTo>
                  <a:pt x="7198749" y="7645473"/>
                  <a:pt x="7193495" y="7648102"/>
                  <a:pt x="7193495" y="7653356"/>
                </a:cubicBezTo>
                <a:cubicBezTo>
                  <a:pt x="7193495" y="7658613"/>
                  <a:pt x="7193495" y="7661240"/>
                  <a:pt x="7193495" y="7661240"/>
                </a:cubicBezTo>
                <a:cubicBezTo>
                  <a:pt x="7193495" y="7671753"/>
                  <a:pt x="7198749" y="7677006"/>
                  <a:pt x="7209261" y="7677006"/>
                </a:cubicBezTo>
                <a:cubicBezTo>
                  <a:pt x="7209261" y="7677006"/>
                  <a:pt x="7209261" y="7671753"/>
                  <a:pt x="7209261" y="7661240"/>
                </a:cubicBezTo>
                <a:cubicBezTo>
                  <a:pt x="7209261" y="7650729"/>
                  <a:pt x="7209261" y="7645473"/>
                  <a:pt x="7209261" y="7645473"/>
                </a:cubicBezTo>
                <a:close/>
                <a:moveTo>
                  <a:pt x="7634972" y="7613939"/>
                </a:moveTo>
                <a:lnTo>
                  <a:pt x="7634972" y="7645473"/>
                </a:lnTo>
                <a:cubicBezTo>
                  <a:pt x="7624460" y="7655986"/>
                  <a:pt x="7613951" y="7661240"/>
                  <a:pt x="7603437" y="7661240"/>
                </a:cubicBezTo>
                <a:lnTo>
                  <a:pt x="7619205" y="7645473"/>
                </a:lnTo>
                <a:cubicBezTo>
                  <a:pt x="7629717" y="7624452"/>
                  <a:pt x="7634972" y="7613939"/>
                  <a:pt x="7634972" y="7613939"/>
                </a:cubicBezTo>
                <a:close/>
                <a:moveTo>
                  <a:pt x="7713807" y="7550871"/>
                </a:moveTo>
                <a:cubicBezTo>
                  <a:pt x="7724319" y="7550871"/>
                  <a:pt x="7732203" y="7550871"/>
                  <a:pt x="7737458" y="7550871"/>
                </a:cubicBezTo>
                <a:cubicBezTo>
                  <a:pt x="7742712" y="7550871"/>
                  <a:pt x="7745342" y="7550871"/>
                  <a:pt x="7745342" y="7550871"/>
                </a:cubicBezTo>
                <a:cubicBezTo>
                  <a:pt x="7734830" y="7561381"/>
                  <a:pt x="7729576" y="7566637"/>
                  <a:pt x="7729576" y="7566637"/>
                </a:cubicBezTo>
                <a:cubicBezTo>
                  <a:pt x="7729576" y="7566637"/>
                  <a:pt x="7724319" y="7561381"/>
                  <a:pt x="7713807" y="7550871"/>
                </a:cubicBezTo>
                <a:close/>
                <a:moveTo>
                  <a:pt x="7698041" y="7519336"/>
                </a:moveTo>
                <a:lnTo>
                  <a:pt x="7650738" y="7582405"/>
                </a:lnTo>
                <a:lnTo>
                  <a:pt x="7666506" y="7535105"/>
                </a:lnTo>
                <a:close/>
                <a:moveTo>
                  <a:pt x="98295" y="7487802"/>
                </a:moveTo>
                <a:cubicBezTo>
                  <a:pt x="98295" y="7487802"/>
                  <a:pt x="98295" y="7493059"/>
                  <a:pt x="98295" y="7503570"/>
                </a:cubicBezTo>
                <a:cubicBezTo>
                  <a:pt x="98295" y="7503570"/>
                  <a:pt x="103552" y="7503570"/>
                  <a:pt x="114064" y="7503570"/>
                </a:cubicBezTo>
                <a:cubicBezTo>
                  <a:pt x="114064" y="7493059"/>
                  <a:pt x="114064" y="7487802"/>
                  <a:pt x="114064" y="7487802"/>
                </a:cubicBezTo>
                <a:cubicBezTo>
                  <a:pt x="114064" y="7487802"/>
                  <a:pt x="108807" y="7487802"/>
                  <a:pt x="98295" y="7487802"/>
                </a:cubicBezTo>
                <a:close/>
                <a:moveTo>
                  <a:pt x="7301891" y="7481890"/>
                </a:moveTo>
                <a:cubicBezTo>
                  <a:pt x="7300577" y="7480573"/>
                  <a:pt x="7298607" y="7482547"/>
                  <a:pt x="7295980" y="7487802"/>
                </a:cubicBezTo>
                <a:cubicBezTo>
                  <a:pt x="7290726" y="7498314"/>
                  <a:pt x="7288096" y="7503570"/>
                  <a:pt x="7288096" y="7503570"/>
                </a:cubicBezTo>
                <a:lnTo>
                  <a:pt x="7256562" y="7550871"/>
                </a:lnTo>
                <a:cubicBezTo>
                  <a:pt x="7235541" y="7592917"/>
                  <a:pt x="7230283" y="7608682"/>
                  <a:pt x="7240795" y="7598172"/>
                </a:cubicBezTo>
                <a:lnTo>
                  <a:pt x="7256562" y="7582405"/>
                </a:lnTo>
                <a:cubicBezTo>
                  <a:pt x="7267075" y="7561381"/>
                  <a:pt x="7277585" y="7545615"/>
                  <a:pt x="7288096" y="7535105"/>
                </a:cubicBezTo>
                <a:cubicBezTo>
                  <a:pt x="7298607" y="7524593"/>
                  <a:pt x="7303864" y="7511451"/>
                  <a:pt x="7303864" y="7495686"/>
                </a:cubicBezTo>
                <a:cubicBezTo>
                  <a:pt x="7303864" y="7487802"/>
                  <a:pt x="7303205" y="7483203"/>
                  <a:pt x="7301891" y="7481890"/>
                </a:cubicBezTo>
                <a:close/>
                <a:moveTo>
                  <a:pt x="7619205" y="7472034"/>
                </a:moveTo>
                <a:cubicBezTo>
                  <a:pt x="7619205" y="7472034"/>
                  <a:pt x="7619205" y="7477291"/>
                  <a:pt x="7619205" y="7487802"/>
                </a:cubicBezTo>
                <a:cubicBezTo>
                  <a:pt x="7619205" y="7498314"/>
                  <a:pt x="7613951" y="7508824"/>
                  <a:pt x="7603437" y="7519336"/>
                </a:cubicBezTo>
                <a:cubicBezTo>
                  <a:pt x="7592926" y="7540358"/>
                  <a:pt x="7582416" y="7556128"/>
                  <a:pt x="7571902" y="7566637"/>
                </a:cubicBezTo>
                <a:close/>
                <a:moveTo>
                  <a:pt x="7366931" y="7472034"/>
                </a:moveTo>
                <a:cubicBezTo>
                  <a:pt x="7356419" y="7472034"/>
                  <a:pt x="7351164" y="7477291"/>
                  <a:pt x="7351164" y="7487802"/>
                </a:cubicBezTo>
                <a:cubicBezTo>
                  <a:pt x="7351164" y="7498314"/>
                  <a:pt x="7345910" y="7508824"/>
                  <a:pt x="7335396" y="7519336"/>
                </a:cubicBezTo>
                <a:lnTo>
                  <a:pt x="7335396" y="7535105"/>
                </a:lnTo>
                <a:cubicBezTo>
                  <a:pt x="7345910" y="7535105"/>
                  <a:pt x="7356419" y="7529848"/>
                  <a:pt x="7366931" y="7519336"/>
                </a:cubicBezTo>
                <a:close/>
                <a:moveTo>
                  <a:pt x="7067356" y="7456266"/>
                </a:moveTo>
                <a:lnTo>
                  <a:pt x="7051590" y="7487802"/>
                </a:lnTo>
                <a:lnTo>
                  <a:pt x="7035824" y="7487802"/>
                </a:lnTo>
                <a:cubicBezTo>
                  <a:pt x="7025312" y="7477291"/>
                  <a:pt x="7022685" y="7477291"/>
                  <a:pt x="7027939" y="7487802"/>
                </a:cubicBezTo>
                <a:cubicBezTo>
                  <a:pt x="7033196" y="7498314"/>
                  <a:pt x="7033196" y="7503570"/>
                  <a:pt x="7027939" y="7503570"/>
                </a:cubicBezTo>
                <a:cubicBezTo>
                  <a:pt x="7022685" y="7503570"/>
                  <a:pt x="7017428" y="7500943"/>
                  <a:pt x="7012173" y="7495686"/>
                </a:cubicBezTo>
                <a:cubicBezTo>
                  <a:pt x="7006916" y="7490431"/>
                  <a:pt x="7012173" y="7482547"/>
                  <a:pt x="7027939" y="7472034"/>
                </a:cubicBezTo>
                <a:cubicBezTo>
                  <a:pt x="7043706" y="7461523"/>
                  <a:pt x="7056846" y="7456266"/>
                  <a:pt x="7067356" y="7456266"/>
                </a:cubicBezTo>
                <a:close/>
                <a:moveTo>
                  <a:pt x="6893919" y="7456266"/>
                </a:moveTo>
                <a:cubicBezTo>
                  <a:pt x="6883407" y="7456266"/>
                  <a:pt x="6878153" y="7461523"/>
                  <a:pt x="6878153" y="7472034"/>
                </a:cubicBezTo>
                <a:cubicBezTo>
                  <a:pt x="6867641" y="7482547"/>
                  <a:pt x="6862384" y="7487802"/>
                  <a:pt x="6862384" y="7487802"/>
                </a:cubicBezTo>
                <a:cubicBezTo>
                  <a:pt x="6851872" y="7487802"/>
                  <a:pt x="6846618" y="7493059"/>
                  <a:pt x="6846618" y="7503570"/>
                </a:cubicBezTo>
                <a:cubicBezTo>
                  <a:pt x="6846618" y="7514081"/>
                  <a:pt x="6846618" y="7524593"/>
                  <a:pt x="6846618" y="7535105"/>
                </a:cubicBezTo>
                <a:lnTo>
                  <a:pt x="6862384" y="7535105"/>
                </a:lnTo>
                <a:cubicBezTo>
                  <a:pt x="6872896" y="7524593"/>
                  <a:pt x="6878153" y="7519336"/>
                  <a:pt x="6878153" y="7519336"/>
                </a:cubicBezTo>
                <a:lnTo>
                  <a:pt x="6878153" y="7503570"/>
                </a:lnTo>
                <a:cubicBezTo>
                  <a:pt x="6867641" y="7493059"/>
                  <a:pt x="6867641" y="7487802"/>
                  <a:pt x="6878153" y="7487802"/>
                </a:cubicBezTo>
                <a:lnTo>
                  <a:pt x="6893919" y="7487802"/>
                </a:lnTo>
                <a:lnTo>
                  <a:pt x="6909687" y="7472034"/>
                </a:lnTo>
                <a:lnTo>
                  <a:pt x="6909687" y="7456266"/>
                </a:lnTo>
                <a:close/>
                <a:moveTo>
                  <a:pt x="7753226" y="7440500"/>
                </a:moveTo>
                <a:cubicBezTo>
                  <a:pt x="7758481" y="7440500"/>
                  <a:pt x="7763738" y="7443130"/>
                  <a:pt x="7768992" y="7448385"/>
                </a:cubicBezTo>
                <a:cubicBezTo>
                  <a:pt x="7774247" y="7453640"/>
                  <a:pt x="7771622" y="7458897"/>
                  <a:pt x="7761108" y="7464150"/>
                </a:cubicBezTo>
                <a:cubicBezTo>
                  <a:pt x="7750597" y="7469407"/>
                  <a:pt x="7745342" y="7466780"/>
                  <a:pt x="7745342" y="7456266"/>
                </a:cubicBezTo>
                <a:cubicBezTo>
                  <a:pt x="7745342" y="7445757"/>
                  <a:pt x="7747971" y="7440500"/>
                  <a:pt x="7753226" y="7440500"/>
                </a:cubicBezTo>
                <a:close/>
                <a:moveTo>
                  <a:pt x="7146192" y="7440500"/>
                </a:moveTo>
                <a:cubicBezTo>
                  <a:pt x="7146192" y="7451012"/>
                  <a:pt x="7143564" y="7456266"/>
                  <a:pt x="7138309" y="7456266"/>
                </a:cubicBezTo>
                <a:cubicBezTo>
                  <a:pt x="7133055" y="7456266"/>
                  <a:pt x="7130425" y="7453640"/>
                  <a:pt x="7130425" y="7448385"/>
                </a:cubicBezTo>
                <a:cubicBezTo>
                  <a:pt x="7130425" y="7443130"/>
                  <a:pt x="7135682" y="7440500"/>
                  <a:pt x="7146192" y="7440500"/>
                </a:cubicBezTo>
                <a:close/>
                <a:moveTo>
                  <a:pt x="7122541" y="7377432"/>
                </a:moveTo>
                <a:cubicBezTo>
                  <a:pt x="7127798" y="7377432"/>
                  <a:pt x="7130425" y="7380061"/>
                  <a:pt x="7130425" y="7385316"/>
                </a:cubicBezTo>
                <a:cubicBezTo>
                  <a:pt x="7130425" y="7390573"/>
                  <a:pt x="7125171" y="7393199"/>
                  <a:pt x="7114659" y="7393199"/>
                </a:cubicBezTo>
                <a:cubicBezTo>
                  <a:pt x="7114659" y="7382688"/>
                  <a:pt x="7117286" y="7377432"/>
                  <a:pt x="7122541" y="7377432"/>
                </a:cubicBezTo>
                <a:close/>
                <a:moveTo>
                  <a:pt x="7589105" y="7367398"/>
                </a:moveTo>
                <a:lnTo>
                  <a:pt x="7587671" y="7377432"/>
                </a:lnTo>
                <a:lnTo>
                  <a:pt x="7571902" y="7393199"/>
                </a:lnTo>
                <a:close/>
                <a:moveTo>
                  <a:pt x="7682273" y="7361665"/>
                </a:moveTo>
                <a:cubicBezTo>
                  <a:pt x="7692786" y="7361665"/>
                  <a:pt x="7692786" y="7366922"/>
                  <a:pt x="7682273" y="7377432"/>
                </a:cubicBezTo>
                <a:cubicBezTo>
                  <a:pt x="7682273" y="7377432"/>
                  <a:pt x="7677018" y="7387945"/>
                  <a:pt x="7666506" y="7408966"/>
                </a:cubicBezTo>
                <a:cubicBezTo>
                  <a:pt x="7645483" y="7429989"/>
                  <a:pt x="7629717" y="7440500"/>
                  <a:pt x="7619205" y="7440500"/>
                </a:cubicBezTo>
                <a:cubicBezTo>
                  <a:pt x="7629717" y="7429989"/>
                  <a:pt x="7640226" y="7419480"/>
                  <a:pt x="7650738" y="7408966"/>
                </a:cubicBezTo>
                <a:cubicBezTo>
                  <a:pt x="7661252" y="7398456"/>
                  <a:pt x="7666506" y="7390573"/>
                  <a:pt x="7666506" y="7385316"/>
                </a:cubicBezTo>
                <a:cubicBezTo>
                  <a:pt x="7666506" y="7380061"/>
                  <a:pt x="7671761" y="7372176"/>
                  <a:pt x="7682273" y="7361665"/>
                </a:cubicBezTo>
                <a:close/>
                <a:moveTo>
                  <a:pt x="6846618" y="7361665"/>
                </a:moveTo>
                <a:cubicBezTo>
                  <a:pt x="6846618" y="7361665"/>
                  <a:pt x="6846618" y="7366922"/>
                  <a:pt x="6846618" y="7377432"/>
                </a:cubicBezTo>
                <a:cubicBezTo>
                  <a:pt x="6836107" y="7387945"/>
                  <a:pt x="6833479" y="7393199"/>
                  <a:pt x="6838734" y="7393199"/>
                </a:cubicBezTo>
                <a:cubicBezTo>
                  <a:pt x="6843991" y="7393199"/>
                  <a:pt x="6849245" y="7387945"/>
                  <a:pt x="6854502" y="7377432"/>
                </a:cubicBezTo>
                <a:cubicBezTo>
                  <a:pt x="6859757" y="7366922"/>
                  <a:pt x="6857130" y="7361665"/>
                  <a:pt x="6846618" y="7361665"/>
                </a:cubicBezTo>
                <a:close/>
                <a:moveTo>
                  <a:pt x="7603437" y="7345899"/>
                </a:moveTo>
                <a:lnTo>
                  <a:pt x="7589105" y="7367398"/>
                </a:lnTo>
                <a:lnTo>
                  <a:pt x="7589641" y="7363636"/>
                </a:lnTo>
                <a:cubicBezTo>
                  <a:pt x="7590955" y="7359695"/>
                  <a:pt x="7592928" y="7356408"/>
                  <a:pt x="7595555" y="7353781"/>
                </a:cubicBezTo>
                <a:cubicBezTo>
                  <a:pt x="7600810" y="7348527"/>
                  <a:pt x="7603437" y="7345899"/>
                  <a:pt x="7603437" y="7345899"/>
                </a:cubicBezTo>
                <a:close/>
                <a:moveTo>
                  <a:pt x="7445766" y="7345899"/>
                </a:moveTo>
                <a:lnTo>
                  <a:pt x="7430000" y="7361665"/>
                </a:lnTo>
                <a:cubicBezTo>
                  <a:pt x="7440511" y="7361665"/>
                  <a:pt x="7445766" y="7359038"/>
                  <a:pt x="7445766" y="7353781"/>
                </a:cubicBezTo>
                <a:cubicBezTo>
                  <a:pt x="7445766" y="7348527"/>
                  <a:pt x="7445766" y="7345899"/>
                  <a:pt x="7445766" y="7345899"/>
                </a:cubicBezTo>
                <a:close/>
                <a:moveTo>
                  <a:pt x="7240795" y="7345899"/>
                </a:moveTo>
                <a:cubicBezTo>
                  <a:pt x="7240795" y="7345899"/>
                  <a:pt x="7240795" y="7348527"/>
                  <a:pt x="7240795" y="7353781"/>
                </a:cubicBezTo>
                <a:cubicBezTo>
                  <a:pt x="7240795" y="7359038"/>
                  <a:pt x="7235541" y="7361665"/>
                  <a:pt x="7225029" y="7361665"/>
                </a:cubicBezTo>
                <a:close/>
                <a:moveTo>
                  <a:pt x="7004289" y="7345899"/>
                </a:moveTo>
                <a:cubicBezTo>
                  <a:pt x="7004289" y="7345899"/>
                  <a:pt x="7006916" y="7348527"/>
                  <a:pt x="7012173" y="7353781"/>
                </a:cubicBezTo>
                <a:cubicBezTo>
                  <a:pt x="7017428" y="7359038"/>
                  <a:pt x="7022685" y="7361665"/>
                  <a:pt x="7027939" y="7361665"/>
                </a:cubicBezTo>
                <a:cubicBezTo>
                  <a:pt x="7033196" y="7361665"/>
                  <a:pt x="7035824" y="7361665"/>
                  <a:pt x="7035824" y="7361665"/>
                </a:cubicBezTo>
                <a:close/>
                <a:moveTo>
                  <a:pt x="7789687" y="7336044"/>
                </a:moveTo>
                <a:cubicBezTo>
                  <a:pt x="7791657" y="7337358"/>
                  <a:pt x="7792643" y="7340644"/>
                  <a:pt x="7792643" y="7345899"/>
                </a:cubicBezTo>
                <a:cubicBezTo>
                  <a:pt x="7792643" y="7345899"/>
                  <a:pt x="7784758" y="7356411"/>
                  <a:pt x="7768992" y="7377432"/>
                </a:cubicBezTo>
                <a:cubicBezTo>
                  <a:pt x="7753226" y="7398456"/>
                  <a:pt x="7745342" y="7414223"/>
                  <a:pt x="7745342" y="7424735"/>
                </a:cubicBezTo>
                <a:lnTo>
                  <a:pt x="7745342" y="7408966"/>
                </a:lnTo>
                <a:lnTo>
                  <a:pt x="7729576" y="7408966"/>
                </a:lnTo>
                <a:cubicBezTo>
                  <a:pt x="7729576" y="7408966"/>
                  <a:pt x="7734830" y="7398456"/>
                  <a:pt x="7745342" y="7377432"/>
                </a:cubicBezTo>
                <a:cubicBezTo>
                  <a:pt x="7768992" y="7345899"/>
                  <a:pt x="7783773" y="7332101"/>
                  <a:pt x="7789687" y="7336044"/>
                </a:cubicBezTo>
                <a:close/>
                <a:moveTo>
                  <a:pt x="6893919" y="7298596"/>
                </a:moveTo>
                <a:cubicBezTo>
                  <a:pt x="6893919" y="7309110"/>
                  <a:pt x="6893919" y="7314365"/>
                  <a:pt x="6893919" y="7314365"/>
                </a:cubicBezTo>
                <a:cubicBezTo>
                  <a:pt x="6904429" y="7314365"/>
                  <a:pt x="6909687" y="7309110"/>
                  <a:pt x="6909687" y="7298596"/>
                </a:cubicBezTo>
                <a:close/>
                <a:moveTo>
                  <a:pt x="7477301" y="7282830"/>
                </a:moveTo>
                <a:cubicBezTo>
                  <a:pt x="7477301" y="7282830"/>
                  <a:pt x="7477301" y="7288087"/>
                  <a:pt x="7477301" y="7298596"/>
                </a:cubicBezTo>
                <a:cubicBezTo>
                  <a:pt x="7487812" y="7298596"/>
                  <a:pt x="7493067" y="7295968"/>
                  <a:pt x="7493067" y="7290714"/>
                </a:cubicBezTo>
                <a:cubicBezTo>
                  <a:pt x="7493067" y="7285458"/>
                  <a:pt x="7487812" y="7282830"/>
                  <a:pt x="7477301" y="7282830"/>
                </a:cubicBezTo>
                <a:close/>
                <a:moveTo>
                  <a:pt x="7810382" y="7272975"/>
                </a:moveTo>
                <a:cubicBezTo>
                  <a:pt x="7811695" y="7271662"/>
                  <a:pt x="7813666" y="7272317"/>
                  <a:pt x="7816293" y="7274946"/>
                </a:cubicBezTo>
                <a:cubicBezTo>
                  <a:pt x="7821548" y="7280203"/>
                  <a:pt x="7818923" y="7282830"/>
                  <a:pt x="7808411" y="7282830"/>
                </a:cubicBezTo>
                <a:cubicBezTo>
                  <a:pt x="7808411" y="7277573"/>
                  <a:pt x="7809068" y="7274288"/>
                  <a:pt x="7810382" y="7272975"/>
                </a:cubicBezTo>
                <a:close/>
                <a:moveTo>
                  <a:pt x="7698041" y="7251294"/>
                </a:moveTo>
                <a:lnTo>
                  <a:pt x="7698041" y="7267064"/>
                </a:lnTo>
                <a:cubicBezTo>
                  <a:pt x="7698041" y="7267064"/>
                  <a:pt x="7695411" y="7269691"/>
                  <a:pt x="7690157" y="7274946"/>
                </a:cubicBezTo>
                <a:cubicBezTo>
                  <a:pt x="7684902" y="7280203"/>
                  <a:pt x="7682273" y="7285458"/>
                  <a:pt x="7682273" y="7290714"/>
                </a:cubicBezTo>
                <a:cubicBezTo>
                  <a:pt x="7682273" y="7295968"/>
                  <a:pt x="7679645" y="7303853"/>
                  <a:pt x="7674391" y="7314365"/>
                </a:cubicBezTo>
                <a:cubicBezTo>
                  <a:pt x="7669136" y="7324875"/>
                  <a:pt x="7666506" y="7335388"/>
                  <a:pt x="7666506" y="7345899"/>
                </a:cubicBezTo>
                <a:cubicBezTo>
                  <a:pt x="7645483" y="7366922"/>
                  <a:pt x="7629717" y="7382688"/>
                  <a:pt x="7619205" y="7393199"/>
                </a:cubicBezTo>
                <a:cubicBezTo>
                  <a:pt x="7629717" y="7382688"/>
                  <a:pt x="7634972" y="7372176"/>
                  <a:pt x="7634972" y="7361665"/>
                </a:cubicBezTo>
                <a:cubicBezTo>
                  <a:pt x="7634972" y="7351154"/>
                  <a:pt x="7634972" y="7345899"/>
                  <a:pt x="7634972" y="7345899"/>
                </a:cubicBezTo>
                <a:lnTo>
                  <a:pt x="7666506" y="7314365"/>
                </a:lnTo>
                <a:close/>
                <a:moveTo>
                  <a:pt x="7319630" y="7219760"/>
                </a:moveTo>
                <a:lnTo>
                  <a:pt x="7319630" y="7235529"/>
                </a:lnTo>
                <a:cubicBezTo>
                  <a:pt x="7319630" y="7235529"/>
                  <a:pt x="7319630" y="7240784"/>
                  <a:pt x="7319630" y="7251294"/>
                </a:cubicBezTo>
                <a:lnTo>
                  <a:pt x="7335396" y="7251294"/>
                </a:lnTo>
                <a:cubicBezTo>
                  <a:pt x="7335396" y="7251294"/>
                  <a:pt x="7340651" y="7251294"/>
                  <a:pt x="7351164" y="7251294"/>
                </a:cubicBezTo>
                <a:close/>
                <a:moveTo>
                  <a:pt x="7303864" y="7203993"/>
                </a:moveTo>
                <a:lnTo>
                  <a:pt x="7272330" y="7219760"/>
                </a:lnTo>
                <a:lnTo>
                  <a:pt x="7272330" y="7251294"/>
                </a:lnTo>
                <a:lnTo>
                  <a:pt x="7288096" y="7235529"/>
                </a:lnTo>
                <a:cubicBezTo>
                  <a:pt x="7288096" y="7235529"/>
                  <a:pt x="7293351" y="7235529"/>
                  <a:pt x="7303864" y="7235529"/>
                </a:cubicBezTo>
                <a:cubicBezTo>
                  <a:pt x="7303864" y="7225017"/>
                  <a:pt x="7301234" y="7219760"/>
                  <a:pt x="7295980" y="7219760"/>
                </a:cubicBezTo>
                <a:cubicBezTo>
                  <a:pt x="7290726" y="7219760"/>
                  <a:pt x="7293351" y="7214506"/>
                  <a:pt x="7303864" y="7203993"/>
                </a:cubicBezTo>
                <a:close/>
                <a:moveTo>
                  <a:pt x="6736248" y="7203993"/>
                </a:moveTo>
                <a:lnTo>
                  <a:pt x="6720482" y="7219760"/>
                </a:lnTo>
                <a:lnTo>
                  <a:pt x="6736248" y="7219760"/>
                </a:lnTo>
                <a:cubicBezTo>
                  <a:pt x="6736248" y="7209250"/>
                  <a:pt x="6736248" y="7203993"/>
                  <a:pt x="6736248" y="7203993"/>
                </a:cubicBezTo>
                <a:close/>
                <a:moveTo>
                  <a:pt x="7808411" y="7188228"/>
                </a:moveTo>
                <a:cubicBezTo>
                  <a:pt x="7818923" y="7188228"/>
                  <a:pt x="7818923" y="7193483"/>
                  <a:pt x="7808411" y="7203993"/>
                </a:cubicBezTo>
                <a:lnTo>
                  <a:pt x="7792643" y="7219760"/>
                </a:lnTo>
                <a:close/>
                <a:moveTo>
                  <a:pt x="7776876" y="7140925"/>
                </a:moveTo>
                <a:cubicBezTo>
                  <a:pt x="7787388" y="7140925"/>
                  <a:pt x="7792643" y="7140925"/>
                  <a:pt x="7792643" y="7140925"/>
                </a:cubicBezTo>
                <a:lnTo>
                  <a:pt x="7792643" y="7156693"/>
                </a:lnTo>
                <a:lnTo>
                  <a:pt x="7776876" y="7172459"/>
                </a:lnTo>
                <a:cubicBezTo>
                  <a:pt x="7766363" y="7172459"/>
                  <a:pt x="7763738" y="7175089"/>
                  <a:pt x="7768992" y="7180343"/>
                </a:cubicBezTo>
                <a:cubicBezTo>
                  <a:pt x="7774247" y="7185600"/>
                  <a:pt x="7771622" y="7198740"/>
                  <a:pt x="7761108" y="7219760"/>
                </a:cubicBezTo>
                <a:lnTo>
                  <a:pt x="7729576" y="7235529"/>
                </a:lnTo>
                <a:lnTo>
                  <a:pt x="7713807" y="7235529"/>
                </a:lnTo>
                <a:cubicBezTo>
                  <a:pt x="7703296" y="7203993"/>
                  <a:pt x="7713807" y="7182971"/>
                  <a:pt x="7745342" y="7172459"/>
                </a:cubicBezTo>
                <a:cubicBezTo>
                  <a:pt x="7755853" y="7172459"/>
                  <a:pt x="7761108" y="7167205"/>
                  <a:pt x="7761108" y="7156693"/>
                </a:cubicBezTo>
                <a:cubicBezTo>
                  <a:pt x="7761108" y="7146182"/>
                  <a:pt x="7766363" y="7140925"/>
                  <a:pt x="7776876" y="7140925"/>
                </a:cubicBezTo>
                <a:close/>
                <a:moveTo>
                  <a:pt x="7713807" y="7125159"/>
                </a:moveTo>
                <a:lnTo>
                  <a:pt x="7713807" y="7140925"/>
                </a:lnTo>
                <a:lnTo>
                  <a:pt x="7729576" y="7125159"/>
                </a:lnTo>
                <a:close/>
                <a:moveTo>
                  <a:pt x="7469417" y="7125159"/>
                </a:moveTo>
                <a:cubicBezTo>
                  <a:pt x="7464162" y="7125159"/>
                  <a:pt x="7458905" y="7130416"/>
                  <a:pt x="7453650" y="7140925"/>
                </a:cubicBezTo>
                <a:cubicBezTo>
                  <a:pt x="7448396" y="7151439"/>
                  <a:pt x="7445766" y="7161948"/>
                  <a:pt x="7445766" y="7172459"/>
                </a:cubicBezTo>
                <a:lnTo>
                  <a:pt x="7461535" y="7172459"/>
                </a:lnTo>
                <a:cubicBezTo>
                  <a:pt x="7472046" y="7161948"/>
                  <a:pt x="7477301" y="7154066"/>
                  <a:pt x="7477301" y="7148809"/>
                </a:cubicBezTo>
                <a:cubicBezTo>
                  <a:pt x="7477301" y="7143555"/>
                  <a:pt x="7477301" y="7140925"/>
                  <a:pt x="7477301" y="7140925"/>
                </a:cubicBezTo>
                <a:cubicBezTo>
                  <a:pt x="7477301" y="7130416"/>
                  <a:pt x="7474671" y="7125159"/>
                  <a:pt x="7469417" y="7125159"/>
                </a:cubicBezTo>
                <a:close/>
                <a:moveTo>
                  <a:pt x="7836791" y="7118851"/>
                </a:moveTo>
                <a:lnTo>
                  <a:pt x="7836002" y="7121217"/>
                </a:lnTo>
                <a:cubicBezTo>
                  <a:pt x="7833375" y="7123844"/>
                  <a:pt x="7829434" y="7125159"/>
                  <a:pt x="7824177" y="7125159"/>
                </a:cubicBezTo>
                <a:close/>
                <a:moveTo>
                  <a:pt x="8029149" y="7046324"/>
                </a:moveTo>
                <a:lnTo>
                  <a:pt x="8029149" y="7062090"/>
                </a:lnTo>
                <a:lnTo>
                  <a:pt x="8013383" y="7077858"/>
                </a:lnTo>
                <a:cubicBezTo>
                  <a:pt x="8013383" y="7067347"/>
                  <a:pt x="8018638" y="7056834"/>
                  <a:pt x="8029149" y="7046324"/>
                </a:cubicBezTo>
                <a:close/>
                <a:moveTo>
                  <a:pt x="7729576" y="7046324"/>
                </a:moveTo>
                <a:cubicBezTo>
                  <a:pt x="7729576" y="7046324"/>
                  <a:pt x="7726946" y="7048953"/>
                  <a:pt x="7721691" y="7054208"/>
                </a:cubicBezTo>
                <a:cubicBezTo>
                  <a:pt x="7716437" y="7059461"/>
                  <a:pt x="7719062" y="7062090"/>
                  <a:pt x="7729576" y="7062090"/>
                </a:cubicBezTo>
                <a:close/>
                <a:moveTo>
                  <a:pt x="114064" y="7046324"/>
                </a:moveTo>
                <a:lnTo>
                  <a:pt x="114064" y="7062090"/>
                </a:lnTo>
                <a:cubicBezTo>
                  <a:pt x="114064" y="7062090"/>
                  <a:pt x="119319" y="7056834"/>
                  <a:pt x="129831" y="7046324"/>
                </a:cubicBezTo>
                <a:cubicBezTo>
                  <a:pt x="119319" y="7046324"/>
                  <a:pt x="114064" y="7046324"/>
                  <a:pt x="114064" y="7046324"/>
                </a:cubicBezTo>
                <a:close/>
                <a:moveTo>
                  <a:pt x="6862384" y="7030557"/>
                </a:moveTo>
                <a:cubicBezTo>
                  <a:pt x="6862384" y="7030557"/>
                  <a:pt x="6867641" y="7030557"/>
                  <a:pt x="6878153" y="7030557"/>
                </a:cubicBezTo>
                <a:lnTo>
                  <a:pt x="6878153" y="7046324"/>
                </a:lnTo>
                <a:cubicBezTo>
                  <a:pt x="6867641" y="7046324"/>
                  <a:pt x="6862384" y="7046324"/>
                  <a:pt x="6862384" y="7046324"/>
                </a:cubicBezTo>
                <a:cubicBezTo>
                  <a:pt x="6862384" y="7035811"/>
                  <a:pt x="6862384" y="7030557"/>
                  <a:pt x="6862384" y="7030557"/>
                </a:cubicBezTo>
                <a:close/>
                <a:moveTo>
                  <a:pt x="7520661" y="7006904"/>
                </a:moveTo>
                <a:cubicBezTo>
                  <a:pt x="7518033" y="7006904"/>
                  <a:pt x="7514090" y="7009532"/>
                  <a:pt x="7508835" y="7014789"/>
                </a:cubicBezTo>
                <a:lnTo>
                  <a:pt x="7508835" y="7030557"/>
                </a:lnTo>
                <a:lnTo>
                  <a:pt x="7524602" y="7014789"/>
                </a:lnTo>
                <a:cubicBezTo>
                  <a:pt x="7524602" y="7009532"/>
                  <a:pt x="7523290" y="7006904"/>
                  <a:pt x="7520661" y="7006904"/>
                </a:cubicBezTo>
                <a:close/>
                <a:moveTo>
                  <a:pt x="5914388" y="7004933"/>
                </a:moveTo>
                <a:cubicBezTo>
                  <a:pt x="5913074" y="7003621"/>
                  <a:pt x="5911102" y="7004277"/>
                  <a:pt x="5908474" y="7006904"/>
                </a:cubicBezTo>
                <a:cubicBezTo>
                  <a:pt x="5903220" y="7012161"/>
                  <a:pt x="5900592" y="7020046"/>
                  <a:pt x="5900592" y="7030557"/>
                </a:cubicBezTo>
                <a:cubicBezTo>
                  <a:pt x="5911104" y="7041068"/>
                  <a:pt x="5916359" y="7035811"/>
                  <a:pt x="5916359" y="7014789"/>
                </a:cubicBezTo>
                <a:cubicBezTo>
                  <a:pt x="5916359" y="7009532"/>
                  <a:pt x="5915702" y="7006250"/>
                  <a:pt x="5914388" y="7004933"/>
                </a:cubicBezTo>
                <a:close/>
                <a:moveTo>
                  <a:pt x="7918779" y="6983253"/>
                </a:moveTo>
                <a:cubicBezTo>
                  <a:pt x="7918779" y="6983253"/>
                  <a:pt x="7918779" y="6985884"/>
                  <a:pt x="7918779" y="6991139"/>
                </a:cubicBezTo>
                <a:cubicBezTo>
                  <a:pt x="7918779" y="6996394"/>
                  <a:pt x="7913524" y="7009534"/>
                  <a:pt x="7903013" y="7030557"/>
                </a:cubicBezTo>
                <a:lnTo>
                  <a:pt x="7887246" y="7062090"/>
                </a:lnTo>
                <a:cubicBezTo>
                  <a:pt x="7887246" y="7072602"/>
                  <a:pt x="7884617" y="7080485"/>
                  <a:pt x="7879362" y="7085740"/>
                </a:cubicBezTo>
                <a:cubicBezTo>
                  <a:pt x="7874108" y="7090997"/>
                  <a:pt x="7866223" y="7098881"/>
                  <a:pt x="7855712" y="7109392"/>
                </a:cubicBezTo>
                <a:lnTo>
                  <a:pt x="7836791" y="7118851"/>
                </a:lnTo>
                <a:lnTo>
                  <a:pt x="7839944" y="7109392"/>
                </a:lnTo>
                <a:cubicBezTo>
                  <a:pt x="7839944" y="7098881"/>
                  <a:pt x="7834689" y="7096254"/>
                  <a:pt x="7824177" y="7101509"/>
                </a:cubicBezTo>
                <a:cubicBezTo>
                  <a:pt x="7813666" y="7106762"/>
                  <a:pt x="7808411" y="7104135"/>
                  <a:pt x="7808411" y="7093624"/>
                </a:cubicBezTo>
                <a:lnTo>
                  <a:pt x="7808411" y="7077858"/>
                </a:lnTo>
                <a:lnTo>
                  <a:pt x="7824177" y="7046324"/>
                </a:lnTo>
                <a:cubicBezTo>
                  <a:pt x="7824177" y="7046324"/>
                  <a:pt x="7839944" y="7035811"/>
                  <a:pt x="7871478" y="7014789"/>
                </a:cubicBezTo>
                <a:cubicBezTo>
                  <a:pt x="7903013" y="6993767"/>
                  <a:pt x="7918779" y="6983253"/>
                  <a:pt x="7918779" y="6983253"/>
                </a:cubicBezTo>
                <a:close/>
                <a:moveTo>
                  <a:pt x="8391794" y="6967487"/>
                </a:moveTo>
                <a:lnTo>
                  <a:pt x="8391794" y="6983253"/>
                </a:lnTo>
                <a:cubicBezTo>
                  <a:pt x="8391794" y="6993767"/>
                  <a:pt x="8389164" y="7004277"/>
                  <a:pt x="8383910" y="7014789"/>
                </a:cubicBezTo>
                <a:cubicBezTo>
                  <a:pt x="8378655" y="7025300"/>
                  <a:pt x="8370771" y="7030557"/>
                  <a:pt x="8360259" y="7030557"/>
                </a:cubicBezTo>
                <a:lnTo>
                  <a:pt x="8376026" y="6999023"/>
                </a:lnTo>
                <a:cubicBezTo>
                  <a:pt x="8386537" y="6988510"/>
                  <a:pt x="8391794" y="6978000"/>
                  <a:pt x="8391794" y="6967487"/>
                </a:cubicBezTo>
                <a:close/>
                <a:moveTo>
                  <a:pt x="7981848" y="6951719"/>
                </a:moveTo>
                <a:cubicBezTo>
                  <a:pt x="7981848" y="6951719"/>
                  <a:pt x="7981848" y="6956976"/>
                  <a:pt x="7981848" y="6967487"/>
                </a:cubicBezTo>
                <a:cubicBezTo>
                  <a:pt x="7981848" y="6967487"/>
                  <a:pt x="7979219" y="6967487"/>
                  <a:pt x="7973964" y="6967487"/>
                </a:cubicBezTo>
                <a:cubicBezTo>
                  <a:pt x="7968709" y="6967487"/>
                  <a:pt x="7966082" y="6967487"/>
                  <a:pt x="7966082" y="6967487"/>
                </a:cubicBezTo>
                <a:close/>
                <a:moveTo>
                  <a:pt x="7918779" y="6951719"/>
                </a:moveTo>
                <a:cubicBezTo>
                  <a:pt x="7918779" y="6962233"/>
                  <a:pt x="7918779" y="6967487"/>
                  <a:pt x="7918779" y="6967487"/>
                </a:cubicBezTo>
                <a:cubicBezTo>
                  <a:pt x="7908267" y="6967487"/>
                  <a:pt x="7903013" y="6964860"/>
                  <a:pt x="7903013" y="6959603"/>
                </a:cubicBezTo>
                <a:cubicBezTo>
                  <a:pt x="7903013" y="6954349"/>
                  <a:pt x="7908267" y="6951719"/>
                  <a:pt x="7918779" y="6951719"/>
                </a:cubicBezTo>
                <a:close/>
                <a:moveTo>
                  <a:pt x="6893919" y="6951719"/>
                </a:moveTo>
                <a:lnTo>
                  <a:pt x="6909687" y="6951719"/>
                </a:lnTo>
                <a:lnTo>
                  <a:pt x="6893919" y="6967487"/>
                </a:lnTo>
                <a:cubicBezTo>
                  <a:pt x="6893919" y="6967487"/>
                  <a:pt x="6891292" y="6972744"/>
                  <a:pt x="6886037" y="6983253"/>
                </a:cubicBezTo>
                <a:cubicBezTo>
                  <a:pt x="6880780" y="6993767"/>
                  <a:pt x="6875525" y="6993767"/>
                  <a:pt x="6870268" y="6983253"/>
                </a:cubicBezTo>
                <a:cubicBezTo>
                  <a:pt x="6865014" y="6972744"/>
                  <a:pt x="6857130" y="6972744"/>
                  <a:pt x="6846618" y="6983253"/>
                </a:cubicBezTo>
                <a:lnTo>
                  <a:pt x="6830852" y="7014789"/>
                </a:lnTo>
                <a:lnTo>
                  <a:pt x="6815083" y="7014789"/>
                </a:lnTo>
                <a:lnTo>
                  <a:pt x="6830852" y="6999023"/>
                </a:lnTo>
                <a:cubicBezTo>
                  <a:pt x="6830852" y="6988510"/>
                  <a:pt x="6830852" y="6983253"/>
                  <a:pt x="6830852" y="6983253"/>
                </a:cubicBezTo>
                <a:cubicBezTo>
                  <a:pt x="6830852" y="6972744"/>
                  <a:pt x="6841363" y="6967487"/>
                  <a:pt x="6862384" y="6967487"/>
                </a:cubicBezTo>
                <a:close/>
                <a:moveTo>
                  <a:pt x="8023238" y="6941867"/>
                </a:moveTo>
                <a:cubicBezTo>
                  <a:pt x="8024551" y="6943180"/>
                  <a:pt x="8023894" y="6946465"/>
                  <a:pt x="8021267" y="6951719"/>
                </a:cubicBezTo>
                <a:cubicBezTo>
                  <a:pt x="8016010" y="6962233"/>
                  <a:pt x="8008128" y="6972744"/>
                  <a:pt x="7997614" y="6983253"/>
                </a:cubicBezTo>
                <a:cubicBezTo>
                  <a:pt x="7987103" y="6993767"/>
                  <a:pt x="7981848" y="7004277"/>
                  <a:pt x="7981848" y="7014789"/>
                </a:cubicBezTo>
                <a:lnTo>
                  <a:pt x="7950314" y="7030557"/>
                </a:lnTo>
                <a:cubicBezTo>
                  <a:pt x="7939802" y="7030557"/>
                  <a:pt x="7934547" y="7041068"/>
                  <a:pt x="7934547" y="7062090"/>
                </a:cubicBezTo>
                <a:lnTo>
                  <a:pt x="7918779" y="7077858"/>
                </a:lnTo>
                <a:lnTo>
                  <a:pt x="7950314" y="7062090"/>
                </a:lnTo>
                <a:cubicBezTo>
                  <a:pt x="7960827" y="7051580"/>
                  <a:pt x="7966082" y="7046324"/>
                  <a:pt x="7966082" y="7046324"/>
                </a:cubicBezTo>
                <a:lnTo>
                  <a:pt x="7918779" y="7140925"/>
                </a:lnTo>
                <a:cubicBezTo>
                  <a:pt x="7908267" y="7140925"/>
                  <a:pt x="7903013" y="7146182"/>
                  <a:pt x="7903013" y="7156693"/>
                </a:cubicBezTo>
                <a:cubicBezTo>
                  <a:pt x="7913524" y="7156693"/>
                  <a:pt x="7913524" y="7164576"/>
                  <a:pt x="7903013" y="7180343"/>
                </a:cubicBezTo>
                <a:cubicBezTo>
                  <a:pt x="7892501" y="7196110"/>
                  <a:pt x="7884617" y="7201367"/>
                  <a:pt x="7879362" y="7196110"/>
                </a:cubicBezTo>
                <a:cubicBezTo>
                  <a:pt x="7874108" y="7190856"/>
                  <a:pt x="7871478" y="7193483"/>
                  <a:pt x="7871478" y="7203993"/>
                </a:cubicBezTo>
                <a:cubicBezTo>
                  <a:pt x="7871478" y="7225017"/>
                  <a:pt x="7860967" y="7230274"/>
                  <a:pt x="7839944" y="7219760"/>
                </a:cubicBezTo>
                <a:cubicBezTo>
                  <a:pt x="7829432" y="7209250"/>
                  <a:pt x="7839944" y="7172459"/>
                  <a:pt x="7871478" y="7109392"/>
                </a:cubicBezTo>
                <a:cubicBezTo>
                  <a:pt x="7892501" y="7077858"/>
                  <a:pt x="7910897" y="7054208"/>
                  <a:pt x="7926663" y="7038439"/>
                </a:cubicBezTo>
                <a:cubicBezTo>
                  <a:pt x="7942432" y="7022673"/>
                  <a:pt x="7952943" y="7014789"/>
                  <a:pt x="7958198" y="7014789"/>
                </a:cubicBezTo>
                <a:cubicBezTo>
                  <a:pt x="7963452" y="7014789"/>
                  <a:pt x="7966082" y="7009534"/>
                  <a:pt x="7966082" y="6999023"/>
                </a:cubicBezTo>
                <a:cubicBezTo>
                  <a:pt x="7966082" y="6988510"/>
                  <a:pt x="7971337" y="6983253"/>
                  <a:pt x="7981848" y="6983253"/>
                </a:cubicBezTo>
                <a:lnTo>
                  <a:pt x="7997614" y="6967487"/>
                </a:lnTo>
                <a:cubicBezTo>
                  <a:pt x="7997614" y="6956976"/>
                  <a:pt x="8002871" y="6949092"/>
                  <a:pt x="8013383" y="6943838"/>
                </a:cubicBezTo>
                <a:cubicBezTo>
                  <a:pt x="8018638" y="6941210"/>
                  <a:pt x="8021922" y="6940553"/>
                  <a:pt x="8023238" y="6941867"/>
                </a:cubicBezTo>
                <a:close/>
                <a:moveTo>
                  <a:pt x="8139519" y="6904419"/>
                </a:moveTo>
                <a:cubicBezTo>
                  <a:pt x="8139519" y="6914933"/>
                  <a:pt x="8136890" y="6922815"/>
                  <a:pt x="8131635" y="6928069"/>
                </a:cubicBezTo>
                <a:cubicBezTo>
                  <a:pt x="8126380" y="6933326"/>
                  <a:pt x="8123753" y="6930699"/>
                  <a:pt x="8123753" y="6920186"/>
                </a:cubicBezTo>
                <a:cubicBezTo>
                  <a:pt x="8123753" y="6909676"/>
                  <a:pt x="8129008" y="6904419"/>
                  <a:pt x="8139519" y="6904419"/>
                </a:cubicBezTo>
                <a:close/>
                <a:moveTo>
                  <a:pt x="6956988" y="6904419"/>
                </a:moveTo>
                <a:lnTo>
                  <a:pt x="6956988" y="6920186"/>
                </a:lnTo>
                <a:cubicBezTo>
                  <a:pt x="6946477" y="6930699"/>
                  <a:pt x="6938592" y="6938583"/>
                  <a:pt x="6933338" y="6943838"/>
                </a:cubicBezTo>
                <a:cubicBezTo>
                  <a:pt x="6928081" y="6949092"/>
                  <a:pt x="6925454" y="6946465"/>
                  <a:pt x="6925454" y="6935953"/>
                </a:cubicBezTo>
                <a:cubicBezTo>
                  <a:pt x="6914942" y="6935953"/>
                  <a:pt x="6912315" y="6933326"/>
                  <a:pt x="6917569" y="6928069"/>
                </a:cubicBezTo>
                <a:cubicBezTo>
                  <a:pt x="6922826" y="6922815"/>
                  <a:pt x="6925454" y="6920186"/>
                  <a:pt x="6925454" y="6920186"/>
                </a:cubicBezTo>
                <a:close/>
                <a:moveTo>
                  <a:pt x="6893919" y="6904419"/>
                </a:moveTo>
                <a:lnTo>
                  <a:pt x="6909687" y="6920186"/>
                </a:lnTo>
                <a:cubicBezTo>
                  <a:pt x="6878153" y="6951719"/>
                  <a:pt x="6862384" y="6956976"/>
                  <a:pt x="6862384" y="6935953"/>
                </a:cubicBezTo>
                <a:cubicBezTo>
                  <a:pt x="6862384" y="6935953"/>
                  <a:pt x="6872896" y="6925442"/>
                  <a:pt x="6893919" y="6904419"/>
                </a:cubicBezTo>
                <a:close/>
                <a:moveTo>
                  <a:pt x="6625878" y="6904419"/>
                </a:moveTo>
                <a:cubicBezTo>
                  <a:pt x="6615366" y="6904419"/>
                  <a:pt x="6610112" y="6907048"/>
                  <a:pt x="6610112" y="6912302"/>
                </a:cubicBezTo>
                <a:cubicBezTo>
                  <a:pt x="6610112" y="6917559"/>
                  <a:pt x="6610112" y="6925442"/>
                  <a:pt x="6610112" y="6935953"/>
                </a:cubicBezTo>
                <a:cubicBezTo>
                  <a:pt x="6599600" y="6935953"/>
                  <a:pt x="6594345" y="6938583"/>
                  <a:pt x="6594345" y="6943838"/>
                </a:cubicBezTo>
                <a:cubicBezTo>
                  <a:pt x="6594345" y="6949092"/>
                  <a:pt x="6594345" y="6951719"/>
                  <a:pt x="6594345" y="6951719"/>
                </a:cubicBezTo>
                <a:cubicBezTo>
                  <a:pt x="6604857" y="6941210"/>
                  <a:pt x="6610112" y="6935953"/>
                  <a:pt x="6610112" y="6935953"/>
                </a:cubicBezTo>
                <a:lnTo>
                  <a:pt x="6625878" y="6920186"/>
                </a:lnTo>
                <a:cubicBezTo>
                  <a:pt x="6625878" y="6909676"/>
                  <a:pt x="6625878" y="6904419"/>
                  <a:pt x="6625878" y="6904419"/>
                </a:cubicBezTo>
                <a:close/>
                <a:moveTo>
                  <a:pt x="240200" y="6904419"/>
                </a:moveTo>
                <a:cubicBezTo>
                  <a:pt x="240200" y="6904419"/>
                  <a:pt x="237573" y="6907048"/>
                  <a:pt x="232316" y="6912302"/>
                </a:cubicBezTo>
                <a:cubicBezTo>
                  <a:pt x="227063" y="6917559"/>
                  <a:pt x="221805" y="6920186"/>
                  <a:pt x="216550" y="6920186"/>
                </a:cubicBezTo>
                <a:cubicBezTo>
                  <a:pt x="211295" y="6920186"/>
                  <a:pt x="208665" y="6920186"/>
                  <a:pt x="208665" y="6920186"/>
                </a:cubicBezTo>
                <a:cubicBezTo>
                  <a:pt x="208665" y="6920186"/>
                  <a:pt x="208665" y="6925442"/>
                  <a:pt x="208665" y="6935953"/>
                </a:cubicBezTo>
                <a:lnTo>
                  <a:pt x="240200" y="6920186"/>
                </a:lnTo>
                <a:cubicBezTo>
                  <a:pt x="240200" y="6909676"/>
                  <a:pt x="240200" y="6904419"/>
                  <a:pt x="240200" y="6904419"/>
                </a:cubicBezTo>
                <a:close/>
                <a:moveTo>
                  <a:pt x="6673181" y="6888652"/>
                </a:moveTo>
                <a:lnTo>
                  <a:pt x="6657413" y="6904419"/>
                </a:lnTo>
                <a:lnTo>
                  <a:pt x="6673181" y="6904419"/>
                </a:lnTo>
                <a:close/>
                <a:moveTo>
                  <a:pt x="6988523" y="6865002"/>
                </a:moveTo>
                <a:cubicBezTo>
                  <a:pt x="6988523" y="6870257"/>
                  <a:pt x="6988523" y="6872884"/>
                  <a:pt x="6988523" y="6872884"/>
                </a:cubicBezTo>
                <a:cubicBezTo>
                  <a:pt x="6988523" y="6883398"/>
                  <a:pt x="6983266" y="6888652"/>
                  <a:pt x="6972754" y="6888652"/>
                </a:cubicBezTo>
                <a:lnTo>
                  <a:pt x="6972754" y="6872884"/>
                </a:lnTo>
                <a:close/>
                <a:moveTo>
                  <a:pt x="7972979" y="6863523"/>
                </a:moveTo>
                <a:cubicBezTo>
                  <a:pt x="7978892" y="6864509"/>
                  <a:pt x="7981848" y="6872884"/>
                  <a:pt x="7981848" y="6888652"/>
                </a:cubicBezTo>
                <a:cubicBezTo>
                  <a:pt x="7971337" y="6909676"/>
                  <a:pt x="7960827" y="6920186"/>
                  <a:pt x="7950314" y="6920186"/>
                </a:cubicBezTo>
                <a:lnTo>
                  <a:pt x="7934547" y="6888652"/>
                </a:lnTo>
                <a:cubicBezTo>
                  <a:pt x="7934547" y="6878141"/>
                  <a:pt x="7937175" y="6872884"/>
                  <a:pt x="7942432" y="6872884"/>
                </a:cubicBezTo>
                <a:cubicBezTo>
                  <a:pt x="7947686" y="6872884"/>
                  <a:pt x="7955568" y="6870257"/>
                  <a:pt x="7966082" y="6865002"/>
                </a:cubicBezTo>
                <a:cubicBezTo>
                  <a:pt x="7968709" y="6863686"/>
                  <a:pt x="7971008" y="6863195"/>
                  <a:pt x="7972979" y="6863523"/>
                </a:cubicBezTo>
                <a:close/>
                <a:moveTo>
                  <a:pt x="6641646" y="6857118"/>
                </a:moveTo>
                <a:cubicBezTo>
                  <a:pt x="6631135" y="6857118"/>
                  <a:pt x="6625878" y="6859747"/>
                  <a:pt x="6625878" y="6865002"/>
                </a:cubicBezTo>
                <a:cubicBezTo>
                  <a:pt x="6625878" y="6870257"/>
                  <a:pt x="6625878" y="6872884"/>
                  <a:pt x="6625878" y="6872884"/>
                </a:cubicBezTo>
                <a:cubicBezTo>
                  <a:pt x="6625878" y="6872884"/>
                  <a:pt x="6631135" y="6872884"/>
                  <a:pt x="6641646" y="6872884"/>
                </a:cubicBezTo>
                <a:close/>
                <a:moveTo>
                  <a:pt x="8060684" y="6825583"/>
                </a:moveTo>
                <a:cubicBezTo>
                  <a:pt x="8071195" y="6825583"/>
                  <a:pt x="8076450" y="6828212"/>
                  <a:pt x="8076450" y="6833468"/>
                </a:cubicBezTo>
                <a:cubicBezTo>
                  <a:pt x="8076450" y="6838724"/>
                  <a:pt x="8076450" y="6841352"/>
                  <a:pt x="8076450" y="6841352"/>
                </a:cubicBezTo>
                <a:cubicBezTo>
                  <a:pt x="8076450" y="6841352"/>
                  <a:pt x="8071195" y="6846605"/>
                  <a:pt x="8060684" y="6857118"/>
                </a:cubicBezTo>
                <a:lnTo>
                  <a:pt x="8060684" y="6841352"/>
                </a:lnTo>
                <a:cubicBezTo>
                  <a:pt x="8060684" y="6830840"/>
                  <a:pt x="8060684" y="6825583"/>
                  <a:pt x="8060684" y="6825583"/>
                </a:cubicBezTo>
                <a:close/>
                <a:moveTo>
                  <a:pt x="7035824" y="6825583"/>
                </a:moveTo>
                <a:cubicBezTo>
                  <a:pt x="7035824" y="6825583"/>
                  <a:pt x="7041078" y="6830840"/>
                  <a:pt x="7051590" y="6841352"/>
                </a:cubicBezTo>
                <a:cubicBezTo>
                  <a:pt x="7051590" y="6830840"/>
                  <a:pt x="7051590" y="6825583"/>
                  <a:pt x="7051590" y="6825583"/>
                </a:cubicBezTo>
                <a:close/>
                <a:moveTo>
                  <a:pt x="7966082" y="6809817"/>
                </a:moveTo>
                <a:lnTo>
                  <a:pt x="7981848" y="6809817"/>
                </a:lnTo>
                <a:cubicBezTo>
                  <a:pt x="7981848" y="6820328"/>
                  <a:pt x="7976593" y="6825583"/>
                  <a:pt x="7966082" y="6825583"/>
                </a:cubicBezTo>
                <a:close/>
                <a:moveTo>
                  <a:pt x="6956988" y="6809817"/>
                </a:moveTo>
                <a:cubicBezTo>
                  <a:pt x="6956988" y="6809817"/>
                  <a:pt x="6951732" y="6815071"/>
                  <a:pt x="6941220" y="6825583"/>
                </a:cubicBezTo>
                <a:lnTo>
                  <a:pt x="6909687" y="6841352"/>
                </a:lnTo>
                <a:close/>
                <a:moveTo>
                  <a:pt x="7313716" y="6803902"/>
                </a:moveTo>
                <a:cubicBezTo>
                  <a:pt x="7312403" y="6802590"/>
                  <a:pt x="7309118" y="6804560"/>
                  <a:pt x="7303864" y="6809817"/>
                </a:cubicBezTo>
                <a:cubicBezTo>
                  <a:pt x="7293351" y="6820328"/>
                  <a:pt x="7288096" y="6820328"/>
                  <a:pt x="7288096" y="6809817"/>
                </a:cubicBezTo>
                <a:cubicBezTo>
                  <a:pt x="7288096" y="6809817"/>
                  <a:pt x="7288096" y="6812444"/>
                  <a:pt x="7288096" y="6817701"/>
                </a:cubicBezTo>
                <a:cubicBezTo>
                  <a:pt x="7288096" y="6822955"/>
                  <a:pt x="7288096" y="6825583"/>
                  <a:pt x="7288096" y="6825583"/>
                </a:cubicBezTo>
                <a:cubicBezTo>
                  <a:pt x="7288096" y="6825583"/>
                  <a:pt x="7285469" y="6830840"/>
                  <a:pt x="7280212" y="6841352"/>
                </a:cubicBezTo>
                <a:cubicBezTo>
                  <a:pt x="7274957" y="6851862"/>
                  <a:pt x="7267075" y="6857118"/>
                  <a:pt x="7256562" y="6857118"/>
                </a:cubicBezTo>
                <a:cubicBezTo>
                  <a:pt x="7235541" y="6878141"/>
                  <a:pt x="7225029" y="6891279"/>
                  <a:pt x="7225029" y="6896536"/>
                </a:cubicBezTo>
                <a:cubicBezTo>
                  <a:pt x="7225029" y="6901792"/>
                  <a:pt x="7222400" y="6901792"/>
                  <a:pt x="7217145" y="6896536"/>
                </a:cubicBezTo>
                <a:cubicBezTo>
                  <a:pt x="7211890" y="6891279"/>
                  <a:pt x="7209261" y="6893909"/>
                  <a:pt x="7209261" y="6904419"/>
                </a:cubicBezTo>
                <a:cubicBezTo>
                  <a:pt x="7209261" y="6935953"/>
                  <a:pt x="7219772" y="6935953"/>
                  <a:pt x="7240795" y="6904419"/>
                </a:cubicBezTo>
                <a:cubicBezTo>
                  <a:pt x="7251307" y="6893909"/>
                  <a:pt x="7261816" y="6888652"/>
                  <a:pt x="7272330" y="6888652"/>
                </a:cubicBezTo>
                <a:cubicBezTo>
                  <a:pt x="7282842" y="6888652"/>
                  <a:pt x="7288096" y="6880768"/>
                  <a:pt x="7288096" y="6865002"/>
                </a:cubicBezTo>
                <a:cubicBezTo>
                  <a:pt x="7288096" y="6849234"/>
                  <a:pt x="7295980" y="6843978"/>
                  <a:pt x="7311746" y="6849234"/>
                </a:cubicBezTo>
                <a:cubicBezTo>
                  <a:pt x="7327514" y="6854491"/>
                  <a:pt x="7338026" y="6854491"/>
                  <a:pt x="7343280" y="6849234"/>
                </a:cubicBezTo>
                <a:cubicBezTo>
                  <a:pt x="7348535" y="6843978"/>
                  <a:pt x="7348535" y="6836097"/>
                  <a:pt x="7343280" y="6825583"/>
                </a:cubicBezTo>
                <a:cubicBezTo>
                  <a:pt x="7338026" y="6815071"/>
                  <a:pt x="7330141" y="6815071"/>
                  <a:pt x="7319630" y="6825583"/>
                </a:cubicBezTo>
                <a:cubicBezTo>
                  <a:pt x="7309118" y="6836097"/>
                  <a:pt x="7306491" y="6833468"/>
                  <a:pt x="7311746" y="6817701"/>
                </a:cubicBezTo>
                <a:cubicBezTo>
                  <a:pt x="7314373" y="6809817"/>
                  <a:pt x="7315030" y="6805219"/>
                  <a:pt x="7313716" y="6803902"/>
                </a:cubicBezTo>
                <a:close/>
                <a:moveTo>
                  <a:pt x="7453650" y="6794049"/>
                </a:moveTo>
                <a:cubicBezTo>
                  <a:pt x="7458905" y="6794049"/>
                  <a:pt x="7461535" y="6799306"/>
                  <a:pt x="7461535" y="6809817"/>
                </a:cubicBezTo>
                <a:cubicBezTo>
                  <a:pt x="7461535" y="6809817"/>
                  <a:pt x="7461535" y="6812444"/>
                  <a:pt x="7461535" y="6817701"/>
                </a:cubicBezTo>
                <a:cubicBezTo>
                  <a:pt x="7461535" y="6822955"/>
                  <a:pt x="7456280" y="6825583"/>
                  <a:pt x="7445766" y="6825583"/>
                </a:cubicBezTo>
                <a:lnTo>
                  <a:pt x="7445766" y="6809817"/>
                </a:lnTo>
                <a:cubicBezTo>
                  <a:pt x="7445766" y="6799306"/>
                  <a:pt x="7448396" y="6794049"/>
                  <a:pt x="7453650" y="6794049"/>
                </a:cubicBezTo>
                <a:close/>
                <a:moveTo>
                  <a:pt x="7554166" y="6782224"/>
                </a:moveTo>
                <a:cubicBezTo>
                  <a:pt x="7550225" y="6782224"/>
                  <a:pt x="7545625" y="6783539"/>
                  <a:pt x="7540370" y="6786167"/>
                </a:cubicBezTo>
                <a:cubicBezTo>
                  <a:pt x="7529856" y="6791421"/>
                  <a:pt x="7524602" y="6794049"/>
                  <a:pt x="7524602" y="6794049"/>
                </a:cubicBezTo>
                <a:cubicBezTo>
                  <a:pt x="7524602" y="6804561"/>
                  <a:pt x="7524602" y="6812444"/>
                  <a:pt x="7524602" y="6817701"/>
                </a:cubicBezTo>
                <a:cubicBezTo>
                  <a:pt x="7524602" y="6822955"/>
                  <a:pt x="7521974" y="6825583"/>
                  <a:pt x="7516720" y="6825583"/>
                </a:cubicBezTo>
                <a:cubicBezTo>
                  <a:pt x="7511463" y="6825583"/>
                  <a:pt x="7506206" y="6828212"/>
                  <a:pt x="7500951" y="6833468"/>
                </a:cubicBezTo>
                <a:cubicBezTo>
                  <a:pt x="7495697" y="6838724"/>
                  <a:pt x="7493067" y="6846605"/>
                  <a:pt x="7493067" y="6857118"/>
                </a:cubicBezTo>
                <a:cubicBezTo>
                  <a:pt x="7493067" y="6878141"/>
                  <a:pt x="7490440" y="6888652"/>
                  <a:pt x="7485185" y="6888652"/>
                </a:cubicBezTo>
                <a:cubicBezTo>
                  <a:pt x="7479930" y="6888652"/>
                  <a:pt x="7477301" y="6883398"/>
                  <a:pt x="7477301" y="6872884"/>
                </a:cubicBezTo>
                <a:lnTo>
                  <a:pt x="7477301" y="6857118"/>
                </a:lnTo>
                <a:cubicBezTo>
                  <a:pt x="7477301" y="6867629"/>
                  <a:pt x="7472046" y="6872884"/>
                  <a:pt x="7461535" y="6872884"/>
                </a:cubicBezTo>
                <a:cubicBezTo>
                  <a:pt x="7451021" y="6872884"/>
                  <a:pt x="7445766" y="6867629"/>
                  <a:pt x="7445766" y="6857118"/>
                </a:cubicBezTo>
                <a:cubicBezTo>
                  <a:pt x="7445766" y="6846605"/>
                  <a:pt x="7440511" y="6846605"/>
                  <a:pt x="7430000" y="6857118"/>
                </a:cubicBezTo>
                <a:lnTo>
                  <a:pt x="7414232" y="6872884"/>
                </a:lnTo>
                <a:cubicBezTo>
                  <a:pt x="7414232" y="6883398"/>
                  <a:pt x="7403720" y="6893909"/>
                  <a:pt x="7382699" y="6904419"/>
                </a:cubicBezTo>
                <a:cubicBezTo>
                  <a:pt x="7361676" y="6914933"/>
                  <a:pt x="7351164" y="6920186"/>
                  <a:pt x="7351164" y="6920186"/>
                </a:cubicBezTo>
                <a:cubicBezTo>
                  <a:pt x="7330141" y="6920186"/>
                  <a:pt x="7330141" y="6909676"/>
                  <a:pt x="7351164" y="6888652"/>
                </a:cubicBezTo>
                <a:cubicBezTo>
                  <a:pt x="7372185" y="6867629"/>
                  <a:pt x="7382699" y="6857118"/>
                  <a:pt x="7382699" y="6857118"/>
                </a:cubicBezTo>
                <a:cubicBezTo>
                  <a:pt x="7372185" y="6867629"/>
                  <a:pt x="7361676" y="6872884"/>
                  <a:pt x="7351164" y="6872884"/>
                </a:cubicBezTo>
                <a:lnTo>
                  <a:pt x="7338551" y="6879191"/>
                </a:lnTo>
                <a:lnTo>
                  <a:pt x="7343280" y="6880768"/>
                </a:lnTo>
                <a:cubicBezTo>
                  <a:pt x="7348535" y="6886025"/>
                  <a:pt x="7351164" y="6888652"/>
                  <a:pt x="7351164" y="6888652"/>
                </a:cubicBezTo>
                <a:lnTo>
                  <a:pt x="7335396" y="6888652"/>
                </a:lnTo>
                <a:lnTo>
                  <a:pt x="7337150" y="6879892"/>
                </a:lnTo>
                <a:lnTo>
                  <a:pt x="7319630" y="6888652"/>
                </a:lnTo>
                <a:lnTo>
                  <a:pt x="7303864" y="6920186"/>
                </a:lnTo>
                <a:cubicBezTo>
                  <a:pt x="7293351" y="6920186"/>
                  <a:pt x="7288096" y="6920186"/>
                  <a:pt x="7288096" y="6920186"/>
                </a:cubicBezTo>
                <a:cubicBezTo>
                  <a:pt x="7288096" y="6930699"/>
                  <a:pt x="7288096" y="6938583"/>
                  <a:pt x="7288096" y="6943838"/>
                </a:cubicBezTo>
                <a:cubicBezTo>
                  <a:pt x="7288096" y="6949092"/>
                  <a:pt x="7288096" y="6951719"/>
                  <a:pt x="7288096" y="6951719"/>
                </a:cubicBezTo>
                <a:lnTo>
                  <a:pt x="7319630" y="6951719"/>
                </a:lnTo>
                <a:lnTo>
                  <a:pt x="7335396" y="6951719"/>
                </a:lnTo>
                <a:lnTo>
                  <a:pt x="7382699" y="6935953"/>
                </a:lnTo>
                <a:cubicBezTo>
                  <a:pt x="7403720" y="6914933"/>
                  <a:pt x="7419486" y="6909676"/>
                  <a:pt x="7430000" y="6920186"/>
                </a:cubicBezTo>
                <a:lnTo>
                  <a:pt x="7477301" y="6920186"/>
                </a:lnTo>
                <a:cubicBezTo>
                  <a:pt x="7487812" y="6909676"/>
                  <a:pt x="7498324" y="6909676"/>
                  <a:pt x="7508835" y="6920186"/>
                </a:cubicBezTo>
                <a:cubicBezTo>
                  <a:pt x="7519347" y="6920186"/>
                  <a:pt x="7524602" y="6914933"/>
                  <a:pt x="7524602" y="6904419"/>
                </a:cubicBezTo>
                <a:lnTo>
                  <a:pt x="7540370" y="6872884"/>
                </a:lnTo>
                <a:cubicBezTo>
                  <a:pt x="7550882" y="6872884"/>
                  <a:pt x="7558766" y="6859747"/>
                  <a:pt x="7564020" y="6833468"/>
                </a:cubicBezTo>
                <a:cubicBezTo>
                  <a:pt x="7569275" y="6807190"/>
                  <a:pt x="7569275" y="6791421"/>
                  <a:pt x="7564020" y="6786167"/>
                </a:cubicBezTo>
                <a:cubicBezTo>
                  <a:pt x="7561393" y="6783539"/>
                  <a:pt x="7558107" y="6782224"/>
                  <a:pt x="7554166" y="6782224"/>
                </a:cubicBezTo>
                <a:close/>
                <a:moveTo>
                  <a:pt x="8092218" y="6778283"/>
                </a:moveTo>
                <a:lnTo>
                  <a:pt x="8107985" y="6794049"/>
                </a:lnTo>
                <a:cubicBezTo>
                  <a:pt x="8107985" y="6794049"/>
                  <a:pt x="8102730" y="6794049"/>
                  <a:pt x="8092218" y="6794049"/>
                </a:cubicBezTo>
                <a:cubicBezTo>
                  <a:pt x="8092218" y="6794049"/>
                  <a:pt x="8092218" y="6788794"/>
                  <a:pt x="8092218" y="6778283"/>
                </a:cubicBezTo>
                <a:close/>
                <a:moveTo>
                  <a:pt x="7398465" y="6762516"/>
                </a:moveTo>
                <a:cubicBezTo>
                  <a:pt x="7387954" y="6762516"/>
                  <a:pt x="7380070" y="6767770"/>
                  <a:pt x="7374815" y="6778283"/>
                </a:cubicBezTo>
                <a:cubicBezTo>
                  <a:pt x="7369560" y="6788794"/>
                  <a:pt x="7372185" y="6794049"/>
                  <a:pt x="7382699" y="6794049"/>
                </a:cubicBezTo>
                <a:lnTo>
                  <a:pt x="7398465" y="6778283"/>
                </a:lnTo>
                <a:close/>
                <a:moveTo>
                  <a:pt x="8502162" y="6746747"/>
                </a:moveTo>
                <a:lnTo>
                  <a:pt x="8502162" y="6762516"/>
                </a:lnTo>
                <a:cubicBezTo>
                  <a:pt x="8502162" y="6762516"/>
                  <a:pt x="8496907" y="6762516"/>
                  <a:pt x="8486396" y="6762516"/>
                </a:cubicBezTo>
                <a:cubicBezTo>
                  <a:pt x="8486396" y="6752004"/>
                  <a:pt x="8491650" y="6746747"/>
                  <a:pt x="8502162" y="6746747"/>
                </a:cubicBezTo>
                <a:close/>
                <a:moveTo>
                  <a:pt x="7571902" y="6746747"/>
                </a:moveTo>
                <a:cubicBezTo>
                  <a:pt x="7561391" y="6746747"/>
                  <a:pt x="7556136" y="6749377"/>
                  <a:pt x="7556136" y="6754632"/>
                </a:cubicBezTo>
                <a:cubicBezTo>
                  <a:pt x="7556136" y="6759889"/>
                  <a:pt x="7558766" y="6765144"/>
                  <a:pt x="7564020" y="6770397"/>
                </a:cubicBezTo>
                <a:cubicBezTo>
                  <a:pt x="7569275" y="6775654"/>
                  <a:pt x="7577159" y="6773027"/>
                  <a:pt x="7587671" y="6762516"/>
                </a:cubicBezTo>
                <a:cubicBezTo>
                  <a:pt x="7587671" y="6752004"/>
                  <a:pt x="7587671" y="6746747"/>
                  <a:pt x="7587671" y="6746747"/>
                </a:cubicBezTo>
                <a:cubicBezTo>
                  <a:pt x="7587671" y="6746747"/>
                  <a:pt x="7582416" y="6746747"/>
                  <a:pt x="7571902" y="6746747"/>
                </a:cubicBezTo>
                <a:close/>
                <a:moveTo>
                  <a:pt x="6740191" y="6738863"/>
                </a:moveTo>
                <a:cubicBezTo>
                  <a:pt x="6737562" y="6738863"/>
                  <a:pt x="6736248" y="6741493"/>
                  <a:pt x="6736248" y="6746747"/>
                </a:cubicBezTo>
                <a:lnTo>
                  <a:pt x="6752016" y="6746747"/>
                </a:lnTo>
                <a:cubicBezTo>
                  <a:pt x="6746760" y="6741493"/>
                  <a:pt x="6742818" y="6738863"/>
                  <a:pt x="6740191" y="6738863"/>
                </a:cubicBezTo>
                <a:close/>
                <a:moveTo>
                  <a:pt x="8630271" y="6736892"/>
                </a:moveTo>
                <a:cubicBezTo>
                  <a:pt x="8631584" y="6735580"/>
                  <a:pt x="8633555" y="6736236"/>
                  <a:pt x="8636182" y="6738863"/>
                </a:cubicBezTo>
                <a:cubicBezTo>
                  <a:pt x="8641437" y="6744120"/>
                  <a:pt x="8641437" y="6746747"/>
                  <a:pt x="8636182" y="6746747"/>
                </a:cubicBezTo>
                <a:cubicBezTo>
                  <a:pt x="8630928" y="6746747"/>
                  <a:pt x="8628300" y="6752004"/>
                  <a:pt x="8628300" y="6762516"/>
                </a:cubicBezTo>
                <a:lnTo>
                  <a:pt x="8628300" y="6746747"/>
                </a:lnTo>
                <a:cubicBezTo>
                  <a:pt x="8628300" y="6741493"/>
                  <a:pt x="8628957" y="6738208"/>
                  <a:pt x="8630271" y="6736892"/>
                </a:cubicBezTo>
                <a:close/>
                <a:moveTo>
                  <a:pt x="8249889" y="6730982"/>
                </a:moveTo>
                <a:lnTo>
                  <a:pt x="8265655" y="6730982"/>
                </a:lnTo>
                <a:cubicBezTo>
                  <a:pt x="8265655" y="6730982"/>
                  <a:pt x="8265655" y="6733609"/>
                  <a:pt x="8265655" y="6738863"/>
                </a:cubicBezTo>
                <a:cubicBezTo>
                  <a:pt x="8265655" y="6744120"/>
                  <a:pt x="8260401" y="6752004"/>
                  <a:pt x="8249889" y="6762516"/>
                </a:cubicBezTo>
                <a:lnTo>
                  <a:pt x="8234123" y="6778283"/>
                </a:lnTo>
                <a:cubicBezTo>
                  <a:pt x="8234123" y="6767770"/>
                  <a:pt x="8239378" y="6752004"/>
                  <a:pt x="8249889" y="6730982"/>
                </a:cubicBezTo>
                <a:close/>
                <a:moveTo>
                  <a:pt x="8186820" y="6730982"/>
                </a:moveTo>
                <a:lnTo>
                  <a:pt x="8202588" y="6730982"/>
                </a:lnTo>
                <a:cubicBezTo>
                  <a:pt x="8202588" y="6730982"/>
                  <a:pt x="8197334" y="6736236"/>
                  <a:pt x="8186820" y="6746747"/>
                </a:cubicBezTo>
                <a:lnTo>
                  <a:pt x="8171054" y="6762516"/>
                </a:lnTo>
                <a:close/>
                <a:moveTo>
                  <a:pt x="6219875" y="6723097"/>
                </a:moveTo>
                <a:cubicBezTo>
                  <a:pt x="6217248" y="6723097"/>
                  <a:pt x="6215934" y="6725725"/>
                  <a:pt x="6215934" y="6730982"/>
                </a:cubicBezTo>
                <a:cubicBezTo>
                  <a:pt x="6215934" y="6730982"/>
                  <a:pt x="6221189" y="6730982"/>
                  <a:pt x="6231701" y="6730982"/>
                </a:cubicBezTo>
                <a:cubicBezTo>
                  <a:pt x="6226446" y="6725725"/>
                  <a:pt x="6222503" y="6723097"/>
                  <a:pt x="6219875" y="6723097"/>
                </a:cubicBezTo>
                <a:close/>
                <a:moveTo>
                  <a:pt x="8612532" y="6715213"/>
                </a:moveTo>
                <a:lnTo>
                  <a:pt x="8565231" y="6762516"/>
                </a:lnTo>
                <a:lnTo>
                  <a:pt x="8580997" y="6746747"/>
                </a:lnTo>
                <a:close/>
                <a:moveTo>
                  <a:pt x="7366931" y="6699446"/>
                </a:moveTo>
                <a:lnTo>
                  <a:pt x="7335396" y="6715213"/>
                </a:lnTo>
                <a:cubicBezTo>
                  <a:pt x="7324885" y="6725727"/>
                  <a:pt x="7319630" y="6736236"/>
                  <a:pt x="7319630" y="6746747"/>
                </a:cubicBezTo>
                <a:cubicBezTo>
                  <a:pt x="7319630" y="6746747"/>
                  <a:pt x="7317000" y="6749377"/>
                  <a:pt x="7311746" y="6754632"/>
                </a:cubicBezTo>
                <a:cubicBezTo>
                  <a:pt x="7306491" y="6759889"/>
                  <a:pt x="7303864" y="6767770"/>
                  <a:pt x="7303864" y="6778283"/>
                </a:cubicBezTo>
                <a:cubicBezTo>
                  <a:pt x="7314375" y="6778283"/>
                  <a:pt x="7324885" y="6767770"/>
                  <a:pt x="7335396" y="6746747"/>
                </a:cubicBezTo>
                <a:lnTo>
                  <a:pt x="7366931" y="6730982"/>
                </a:lnTo>
                <a:lnTo>
                  <a:pt x="7366931" y="6715213"/>
                </a:lnTo>
                <a:close/>
                <a:moveTo>
                  <a:pt x="6980639" y="6683681"/>
                </a:moveTo>
                <a:cubicBezTo>
                  <a:pt x="6985893" y="6683681"/>
                  <a:pt x="6988523" y="6686308"/>
                  <a:pt x="6988523" y="6691563"/>
                </a:cubicBezTo>
                <a:cubicBezTo>
                  <a:pt x="6988523" y="6696820"/>
                  <a:pt x="6983266" y="6699446"/>
                  <a:pt x="6972754" y="6699446"/>
                </a:cubicBezTo>
                <a:cubicBezTo>
                  <a:pt x="6972754" y="6699446"/>
                  <a:pt x="6972754" y="6696820"/>
                  <a:pt x="6972754" y="6691563"/>
                </a:cubicBezTo>
                <a:cubicBezTo>
                  <a:pt x="6972754" y="6686308"/>
                  <a:pt x="6975384" y="6683681"/>
                  <a:pt x="6980639" y="6683681"/>
                </a:cubicBezTo>
                <a:close/>
                <a:moveTo>
                  <a:pt x="8283394" y="6673825"/>
                </a:moveTo>
                <a:cubicBezTo>
                  <a:pt x="8284708" y="6672512"/>
                  <a:pt x="8286679" y="6673169"/>
                  <a:pt x="8289306" y="6675796"/>
                </a:cubicBezTo>
                <a:cubicBezTo>
                  <a:pt x="8294563" y="6681053"/>
                  <a:pt x="8291935" y="6683681"/>
                  <a:pt x="8281424" y="6683681"/>
                </a:cubicBezTo>
                <a:cubicBezTo>
                  <a:pt x="8281424" y="6678424"/>
                  <a:pt x="8282081" y="6675140"/>
                  <a:pt x="8283394" y="6673825"/>
                </a:cubicBezTo>
                <a:close/>
                <a:moveTo>
                  <a:pt x="6231701" y="6667912"/>
                </a:moveTo>
                <a:cubicBezTo>
                  <a:pt x="6231701" y="6678424"/>
                  <a:pt x="6231701" y="6688936"/>
                  <a:pt x="6231701" y="6699446"/>
                </a:cubicBezTo>
                <a:lnTo>
                  <a:pt x="6247469" y="6683681"/>
                </a:lnTo>
                <a:cubicBezTo>
                  <a:pt x="6247469" y="6673169"/>
                  <a:pt x="6247469" y="6667912"/>
                  <a:pt x="6247469" y="6667912"/>
                </a:cubicBezTo>
                <a:cubicBezTo>
                  <a:pt x="6247469" y="6667912"/>
                  <a:pt x="6242212" y="6667912"/>
                  <a:pt x="6231701" y="6667912"/>
                </a:cubicBezTo>
                <a:close/>
                <a:moveTo>
                  <a:pt x="6279001" y="6652146"/>
                </a:moveTo>
                <a:cubicBezTo>
                  <a:pt x="6257980" y="6673169"/>
                  <a:pt x="6252724" y="6683681"/>
                  <a:pt x="6263235" y="6683681"/>
                </a:cubicBezTo>
                <a:cubicBezTo>
                  <a:pt x="6273747" y="6683681"/>
                  <a:pt x="6279001" y="6681053"/>
                  <a:pt x="6279001" y="6675796"/>
                </a:cubicBezTo>
                <a:cubicBezTo>
                  <a:pt x="6279001" y="6670542"/>
                  <a:pt x="6284258" y="6667912"/>
                  <a:pt x="6294770" y="6667912"/>
                </a:cubicBezTo>
                <a:close/>
                <a:moveTo>
                  <a:pt x="7619205" y="6636378"/>
                </a:moveTo>
                <a:cubicBezTo>
                  <a:pt x="7619205" y="6636378"/>
                  <a:pt x="7616576" y="6639007"/>
                  <a:pt x="7611321" y="6644262"/>
                </a:cubicBezTo>
                <a:cubicBezTo>
                  <a:pt x="7606067" y="6649519"/>
                  <a:pt x="7598182" y="6652146"/>
                  <a:pt x="7587671" y="6652146"/>
                </a:cubicBezTo>
                <a:lnTo>
                  <a:pt x="7556136" y="6683681"/>
                </a:lnTo>
                <a:cubicBezTo>
                  <a:pt x="7556136" y="6694192"/>
                  <a:pt x="7550882" y="6694192"/>
                  <a:pt x="7540370" y="6683681"/>
                </a:cubicBezTo>
                <a:lnTo>
                  <a:pt x="7524602" y="6683681"/>
                </a:lnTo>
                <a:cubicBezTo>
                  <a:pt x="7535115" y="6694192"/>
                  <a:pt x="7529856" y="6704703"/>
                  <a:pt x="7508835" y="6715213"/>
                </a:cubicBezTo>
                <a:cubicBezTo>
                  <a:pt x="7508835" y="6715213"/>
                  <a:pt x="7506206" y="6717843"/>
                  <a:pt x="7500951" y="6723097"/>
                </a:cubicBezTo>
                <a:cubicBezTo>
                  <a:pt x="7495697" y="6728353"/>
                  <a:pt x="7493067" y="6730982"/>
                  <a:pt x="7493067" y="6730982"/>
                </a:cubicBezTo>
                <a:cubicBezTo>
                  <a:pt x="7482555" y="6730982"/>
                  <a:pt x="7474671" y="6730982"/>
                  <a:pt x="7469417" y="6730982"/>
                </a:cubicBezTo>
                <a:cubicBezTo>
                  <a:pt x="7464162" y="6730982"/>
                  <a:pt x="7458905" y="6733609"/>
                  <a:pt x="7453650" y="6738863"/>
                </a:cubicBezTo>
                <a:cubicBezTo>
                  <a:pt x="7448396" y="6744120"/>
                  <a:pt x="7445766" y="6746747"/>
                  <a:pt x="7445766" y="6746747"/>
                </a:cubicBezTo>
                <a:cubicBezTo>
                  <a:pt x="7445766" y="6767770"/>
                  <a:pt x="7440511" y="6780911"/>
                  <a:pt x="7430000" y="6786167"/>
                </a:cubicBezTo>
                <a:cubicBezTo>
                  <a:pt x="7419486" y="6791421"/>
                  <a:pt x="7414232" y="6799306"/>
                  <a:pt x="7414232" y="6809817"/>
                </a:cubicBezTo>
                <a:cubicBezTo>
                  <a:pt x="7403720" y="6809817"/>
                  <a:pt x="7398465" y="6815071"/>
                  <a:pt x="7398465" y="6825583"/>
                </a:cubicBezTo>
                <a:cubicBezTo>
                  <a:pt x="7398465" y="6825583"/>
                  <a:pt x="7401095" y="6825583"/>
                  <a:pt x="7406349" y="6825583"/>
                </a:cubicBezTo>
                <a:cubicBezTo>
                  <a:pt x="7411604" y="6825583"/>
                  <a:pt x="7419486" y="6830840"/>
                  <a:pt x="7430000" y="6841352"/>
                </a:cubicBezTo>
                <a:cubicBezTo>
                  <a:pt x="7451021" y="6841352"/>
                  <a:pt x="7461535" y="6841352"/>
                  <a:pt x="7461535" y="6841352"/>
                </a:cubicBezTo>
                <a:cubicBezTo>
                  <a:pt x="7461535" y="6841352"/>
                  <a:pt x="7474671" y="6828212"/>
                  <a:pt x="7500951" y="6801933"/>
                </a:cubicBezTo>
                <a:cubicBezTo>
                  <a:pt x="7527231" y="6775654"/>
                  <a:pt x="7540370" y="6757261"/>
                  <a:pt x="7540370" y="6746747"/>
                </a:cubicBezTo>
                <a:cubicBezTo>
                  <a:pt x="7550882" y="6725727"/>
                  <a:pt x="7561391" y="6715213"/>
                  <a:pt x="7571902" y="6715213"/>
                </a:cubicBezTo>
                <a:cubicBezTo>
                  <a:pt x="7582416" y="6715213"/>
                  <a:pt x="7592926" y="6712586"/>
                  <a:pt x="7603437" y="6707330"/>
                </a:cubicBezTo>
                <a:cubicBezTo>
                  <a:pt x="7613951" y="6702077"/>
                  <a:pt x="7619205" y="6694192"/>
                  <a:pt x="7619205" y="6683681"/>
                </a:cubicBezTo>
                <a:lnTo>
                  <a:pt x="7634972" y="6652146"/>
                </a:lnTo>
                <a:lnTo>
                  <a:pt x="7642250" y="6642442"/>
                </a:lnTo>
                <a:lnTo>
                  <a:pt x="7634972" y="6644262"/>
                </a:lnTo>
                <a:cubicBezTo>
                  <a:pt x="7629715" y="6644262"/>
                  <a:pt x="7624460" y="6641635"/>
                  <a:pt x="7619205" y="6636378"/>
                </a:cubicBezTo>
                <a:close/>
                <a:moveTo>
                  <a:pt x="6893919" y="6636378"/>
                </a:moveTo>
                <a:lnTo>
                  <a:pt x="6862384" y="6667912"/>
                </a:lnTo>
                <a:cubicBezTo>
                  <a:pt x="6862384" y="6678424"/>
                  <a:pt x="6867641" y="6678424"/>
                  <a:pt x="6878153" y="6667912"/>
                </a:cubicBezTo>
                <a:cubicBezTo>
                  <a:pt x="6878153" y="6667912"/>
                  <a:pt x="6878153" y="6662658"/>
                  <a:pt x="6878153" y="6652146"/>
                </a:cubicBezTo>
                <a:cubicBezTo>
                  <a:pt x="6878153" y="6652146"/>
                  <a:pt x="6883407" y="6652146"/>
                  <a:pt x="6893919" y="6652146"/>
                </a:cubicBezTo>
                <a:close/>
                <a:moveTo>
                  <a:pt x="7004289" y="6604845"/>
                </a:moveTo>
                <a:lnTo>
                  <a:pt x="7020057" y="6604845"/>
                </a:lnTo>
                <a:cubicBezTo>
                  <a:pt x="7009544" y="6615357"/>
                  <a:pt x="7004289" y="6620612"/>
                  <a:pt x="7004289" y="6620612"/>
                </a:cubicBezTo>
                <a:cubicBezTo>
                  <a:pt x="6993777" y="6620612"/>
                  <a:pt x="6988523" y="6620612"/>
                  <a:pt x="6988523" y="6620612"/>
                </a:cubicBezTo>
                <a:cubicBezTo>
                  <a:pt x="6988523" y="6620612"/>
                  <a:pt x="6993777" y="6615357"/>
                  <a:pt x="7004289" y="6604845"/>
                </a:cubicBezTo>
                <a:close/>
                <a:moveTo>
                  <a:pt x="6909687" y="6604845"/>
                </a:moveTo>
                <a:lnTo>
                  <a:pt x="6909687" y="6636378"/>
                </a:lnTo>
                <a:lnTo>
                  <a:pt x="6925454" y="6620612"/>
                </a:lnTo>
                <a:cubicBezTo>
                  <a:pt x="6925454" y="6620612"/>
                  <a:pt x="6925454" y="6615357"/>
                  <a:pt x="6925454" y="6604845"/>
                </a:cubicBezTo>
                <a:close/>
                <a:moveTo>
                  <a:pt x="8186820" y="6589077"/>
                </a:moveTo>
                <a:cubicBezTo>
                  <a:pt x="8186820" y="6589077"/>
                  <a:pt x="8192075" y="6589077"/>
                  <a:pt x="8202588" y="6589077"/>
                </a:cubicBezTo>
                <a:cubicBezTo>
                  <a:pt x="8202588" y="6599588"/>
                  <a:pt x="8202588" y="6604845"/>
                  <a:pt x="8202588" y="6604845"/>
                </a:cubicBezTo>
                <a:close/>
                <a:moveTo>
                  <a:pt x="7587671" y="6589077"/>
                </a:moveTo>
                <a:cubicBezTo>
                  <a:pt x="7587671" y="6599588"/>
                  <a:pt x="7590298" y="6604845"/>
                  <a:pt x="7595555" y="6604845"/>
                </a:cubicBezTo>
                <a:cubicBezTo>
                  <a:pt x="7600810" y="6604845"/>
                  <a:pt x="7603437" y="6602215"/>
                  <a:pt x="7603437" y="6596961"/>
                </a:cubicBezTo>
                <a:cubicBezTo>
                  <a:pt x="7603437" y="6591705"/>
                  <a:pt x="7598182" y="6589077"/>
                  <a:pt x="7587671" y="6589077"/>
                </a:cubicBezTo>
                <a:close/>
                <a:moveTo>
                  <a:pt x="7571902" y="6589077"/>
                </a:moveTo>
                <a:cubicBezTo>
                  <a:pt x="7561391" y="6589077"/>
                  <a:pt x="7553507" y="6591705"/>
                  <a:pt x="7548252" y="6596961"/>
                </a:cubicBezTo>
                <a:cubicBezTo>
                  <a:pt x="7542997" y="6602215"/>
                  <a:pt x="7535115" y="6610100"/>
                  <a:pt x="7524602" y="6620612"/>
                </a:cubicBezTo>
                <a:cubicBezTo>
                  <a:pt x="7503581" y="6631122"/>
                  <a:pt x="7490440" y="6636378"/>
                  <a:pt x="7485185" y="6636378"/>
                </a:cubicBezTo>
                <a:cubicBezTo>
                  <a:pt x="7479930" y="6636378"/>
                  <a:pt x="7474671" y="6639007"/>
                  <a:pt x="7469417" y="6644262"/>
                </a:cubicBezTo>
                <a:cubicBezTo>
                  <a:pt x="7464162" y="6649519"/>
                  <a:pt x="7445766" y="6652146"/>
                  <a:pt x="7414232" y="6652146"/>
                </a:cubicBezTo>
                <a:lnTo>
                  <a:pt x="7398465" y="6683681"/>
                </a:lnTo>
                <a:cubicBezTo>
                  <a:pt x="7408977" y="6683681"/>
                  <a:pt x="7419486" y="6683681"/>
                  <a:pt x="7430000" y="6683681"/>
                </a:cubicBezTo>
                <a:lnTo>
                  <a:pt x="7445766" y="6683681"/>
                </a:lnTo>
                <a:cubicBezTo>
                  <a:pt x="7435255" y="6694192"/>
                  <a:pt x="7430000" y="6704703"/>
                  <a:pt x="7430000" y="6715213"/>
                </a:cubicBezTo>
                <a:cubicBezTo>
                  <a:pt x="7451021" y="6725727"/>
                  <a:pt x="7472046" y="6720470"/>
                  <a:pt x="7493067" y="6699446"/>
                </a:cubicBezTo>
                <a:cubicBezTo>
                  <a:pt x="7503581" y="6688936"/>
                  <a:pt x="7503581" y="6683681"/>
                  <a:pt x="7493067" y="6683681"/>
                </a:cubicBezTo>
                <a:lnTo>
                  <a:pt x="7493067" y="6667912"/>
                </a:lnTo>
                <a:cubicBezTo>
                  <a:pt x="7493067" y="6657401"/>
                  <a:pt x="7498324" y="6657401"/>
                  <a:pt x="7508835" y="6667912"/>
                </a:cubicBezTo>
                <a:lnTo>
                  <a:pt x="7524602" y="6652146"/>
                </a:lnTo>
                <a:lnTo>
                  <a:pt x="7540370" y="6620612"/>
                </a:lnTo>
                <a:cubicBezTo>
                  <a:pt x="7540370" y="6620612"/>
                  <a:pt x="7542997" y="6617984"/>
                  <a:pt x="7548252" y="6612727"/>
                </a:cubicBezTo>
                <a:cubicBezTo>
                  <a:pt x="7553507" y="6607472"/>
                  <a:pt x="7561391" y="6604845"/>
                  <a:pt x="7571902" y="6604845"/>
                </a:cubicBezTo>
                <a:cubicBezTo>
                  <a:pt x="7571902" y="6594334"/>
                  <a:pt x="7571902" y="6589077"/>
                  <a:pt x="7571902" y="6589077"/>
                </a:cubicBezTo>
                <a:close/>
                <a:moveTo>
                  <a:pt x="6972754" y="6589077"/>
                </a:moveTo>
                <a:cubicBezTo>
                  <a:pt x="6983266" y="6589077"/>
                  <a:pt x="6985893" y="6591705"/>
                  <a:pt x="6980639" y="6596961"/>
                </a:cubicBezTo>
                <a:cubicBezTo>
                  <a:pt x="6975384" y="6602215"/>
                  <a:pt x="6972754" y="6604845"/>
                  <a:pt x="6972754" y="6604845"/>
                </a:cubicBezTo>
                <a:close/>
                <a:moveTo>
                  <a:pt x="6168633" y="6589077"/>
                </a:moveTo>
                <a:cubicBezTo>
                  <a:pt x="6158122" y="6610100"/>
                  <a:pt x="6158122" y="6623241"/>
                  <a:pt x="6168633" y="6628495"/>
                </a:cubicBezTo>
                <a:cubicBezTo>
                  <a:pt x="6179144" y="6633751"/>
                  <a:pt x="6176516" y="6641635"/>
                  <a:pt x="6160749" y="6652146"/>
                </a:cubicBezTo>
                <a:cubicBezTo>
                  <a:pt x="6144981" y="6662658"/>
                  <a:pt x="6139726" y="6673169"/>
                  <a:pt x="6144981" y="6683681"/>
                </a:cubicBezTo>
                <a:cubicBezTo>
                  <a:pt x="6150238" y="6694192"/>
                  <a:pt x="6147610" y="6704703"/>
                  <a:pt x="6137099" y="6715213"/>
                </a:cubicBezTo>
                <a:lnTo>
                  <a:pt x="6121330" y="6746747"/>
                </a:lnTo>
                <a:lnTo>
                  <a:pt x="6121330" y="6715213"/>
                </a:lnTo>
                <a:lnTo>
                  <a:pt x="6121330" y="6699446"/>
                </a:lnTo>
                <a:cubicBezTo>
                  <a:pt x="6110819" y="6709959"/>
                  <a:pt x="6108192" y="6720470"/>
                  <a:pt x="6113448" y="6730982"/>
                </a:cubicBezTo>
                <a:cubicBezTo>
                  <a:pt x="6118703" y="6741493"/>
                  <a:pt x="6121330" y="6757261"/>
                  <a:pt x="6121330" y="6778283"/>
                </a:cubicBezTo>
                <a:lnTo>
                  <a:pt x="6121330" y="6794049"/>
                </a:lnTo>
                <a:cubicBezTo>
                  <a:pt x="6131841" y="6783539"/>
                  <a:pt x="6137099" y="6773027"/>
                  <a:pt x="6137099" y="6762516"/>
                </a:cubicBezTo>
                <a:cubicBezTo>
                  <a:pt x="6137099" y="6752004"/>
                  <a:pt x="6139726" y="6744120"/>
                  <a:pt x="6144981" y="6738863"/>
                </a:cubicBezTo>
                <a:cubicBezTo>
                  <a:pt x="6150238" y="6733609"/>
                  <a:pt x="6152865" y="6730982"/>
                  <a:pt x="6152865" y="6730982"/>
                </a:cubicBezTo>
                <a:cubicBezTo>
                  <a:pt x="6163377" y="6720470"/>
                  <a:pt x="6168633" y="6699446"/>
                  <a:pt x="6168633" y="6667912"/>
                </a:cubicBezTo>
                <a:lnTo>
                  <a:pt x="6200166" y="6620612"/>
                </a:lnTo>
                <a:lnTo>
                  <a:pt x="6200166" y="6604845"/>
                </a:lnTo>
                <a:cubicBezTo>
                  <a:pt x="6189654" y="6615357"/>
                  <a:pt x="6181771" y="6620612"/>
                  <a:pt x="6176516" y="6620612"/>
                </a:cubicBezTo>
                <a:cubicBezTo>
                  <a:pt x="6171261" y="6620612"/>
                  <a:pt x="6168633" y="6610100"/>
                  <a:pt x="6168633" y="6589077"/>
                </a:cubicBezTo>
                <a:close/>
                <a:moveTo>
                  <a:pt x="7682273" y="6557541"/>
                </a:moveTo>
                <a:cubicBezTo>
                  <a:pt x="7671761" y="6557541"/>
                  <a:pt x="7669136" y="6560170"/>
                  <a:pt x="7674391" y="6565427"/>
                </a:cubicBezTo>
                <a:cubicBezTo>
                  <a:pt x="7679645" y="6570683"/>
                  <a:pt x="7682273" y="6573311"/>
                  <a:pt x="7682273" y="6573311"/>
                </a:cubicBezTo>
                <a:close/>
                <a:moveTo>
                  <a:pt x="7004289" y="6549660"/>
                </a:moveTo>
                <a:lnTo>
                  <a:pt x="7004289" y="6557541"/>
                </a:lnTo>
                <a:cubicBezTo>
                  <a:pt x="6993777" y="6568054"/>
                  <a:pt x="6988523" y="6568054"/>
                  <a:pt x="6988523" y="6557541"/>
                </a:cubicBezTo>
                <a:cubicBezTo>
                  <a:pt x="6999034" y="6557541"/>
                  <a:pt x="7004289" y="6554914"/>
                  <a:pt x="7004289" y="6549660"/>
                </a:cubicBezTo>
                <a:close/>
                <a:moveTo>
                  <a:pt x="8738670" y="6541776"/>
                </a:moveTo>
                <a:lnTo>
                  <a:pt x="8738670" y="6557541"/>
                </a:lnTo>
                <a:cubicBezTo>
                  <a:pt x="8738670" y="6557541"/>
                  <a:pt x="8733414" y="6557541"/>
                  <a:pt x="8722902" y="6557541"/>
                </a:cubicBezTo>
                <a:cubicBezTo>
                  <a:pt x="8722902" y="6547033"/>
                  <a:pt x="8728157" y="6541776"/>
                  <a:pt x="8738670" y="6541776"/>
                </a:cubicBezTo>
                <a:close/>
                <a:moveTo>
                  <a:pt x="8281424" y="6541776"/>
                </a:moveTo>
                <a:cubicBezTo>
                  <a:pt x="8281424" y="6541776"/>
                  <a:pt x="8286679" y="6541776"/>
                  <a:pt x="8297190" y="6541776"/>
                </a:cubicBezTo>
                <a:cubicBezTo>
                  <a:pt x="8297190" y="6541776"/>
                  <a:pt x="8299820" y="6541776"/>
                  <a:pt x="8305074" y="6541776"/>
                </a:cubicBezTo>
                <a:cubicBezTo>
                  <a:pt x="8310329" y="6541776"/>
                  <a:pt x="8312958" y="6541776"/>
                  <a:pt x="8312958" y="6541776"/>
                </a:cubicBezTo>
                <a:cubicBezTo>
                  <a:pt x="8312958" y="6552288"/>
                  <a:pt x="8307702" y="6557541"/>
                  <a:pt x="8297190" y="6557541"/>
                </a:cubicBezTo>
                <a:cubicBezTo>
                  <a:pt x="8286679" y="6557541"/>
                  <a:pt x="8281424" y="6552288"/>
                  <a:pt x="8281424" y="6541776"/>
                </a:cubicBezTo>
                <a:close/>
                <a:moveTo>
                  <a:pt x="8092218" y="6510242"/>
                </a:moveTo>
                <a:cubicBezTo>
                  <a:pt x="8102730" y="6510242"/>
                  <a:pt x="8107985" y="6510242"/>
                  <a:pt x="8107985" y="6510242"/>
                </a:cubicBezTo>
                <a:cubicBezTo>
                  <a:pt x="8107985" y="6520753"/>
                  <a:pt x="8107985" y="6526010"/>
                  <a:pt x="8107985" y="6526010"/>
                </a:cubicBezTo>
                <a:close/>
                <a:moveTo>
                  <a:pt x="6988523" y="6510242"/>
                </a:moveTo>
                <a:lnTo>
                  <a:pt x="6956988" y="6526010"/>
                </a:lnTo>
                <a:cubicBezTo>
                  <a:pt x="6951731" y="6536519"/>
                  <a:pt x="6947790" y="6545060"/>
                  <a:pt x="6945163" y="6551631"/>
                </a:cubicBezTo>
                <a:lnTo>
                  <a:pt x="6941220" y="6565427"/>
                </a:lnTo>
                <a:lnTo>
                  <a:pt x="6956988" y="6555572"/>
                </a:lnTo>
                <a:cubicBezTo>
                  <a:pt x="6962243" y="6551631"/>
                  <a:pt x="6967500" y="6547033"/>
                  <a:pt x="6972754" y="6541776"/>
                </a:cubicBezTo>
                <a:close/>
                <a:moveTo>
                  <a:pt x="6247469" y="6494475"/>
                </a:moveTo>
                <a:lnTo>
                  <a:pt x="6247469" y="6510242"/>
                </a:lnTo>
                <a:lnTo>
                  <a:pt x="6263235" y="6510242"/>
                </a:lnTo>
                <a:cubicBezTo>
                  <a:pt x="6263235" y="6499730"/>
                  <a:pt x="6257980" y="6494475"/>
                  <a:pt x="6247469" y="6494475"/>
                </a:cubicBezTo>
                <a:close/>
                <a:moveTo>
                  <a:pt x="8281424" y="6462940"/>
                </a:moveTo>
                <a:lnTo>
                  <a:pt x="8312958" y="6478706"/>
                </a:lnTo>
                <a:cubicBezTo>
                  <a:pt x="8302445" y="6489218"/>
                  <a:pt x="8294563" y="6499730"/>
                  <a:pt x="8289306" y="6510242"/>
                </a:cubicBezTo>
                <a:cubicBezTo>
                  <a:pt x="8284051" y="6520753"/>
                  <a:pt x="8281424" y="6520753"/>
                  <a:pt x="8281424" y="6510242"/>
                </a:cubicBezTo>
                <a:lnTo>
                  <a:pt x="8234123" y="6541776"/>
                </a:lnTo>
                <a:lnTo>
                  <a:pt x="8218355" y="6541776"/>
                </a:lnTo>
                <a:cubicBezTo>
                  <a:pt x="8218355" y="6499730"/>
                  <a:pt x="8239378" y="6473452"/>
                  <a:pt x="8281424" y="6462940"/>
                </a:cubicBezTo>
                <a:close/>
                <a:moveTo>
                  <a:pt x="145596" y="6462940"/>
                </a:moveTo>
                <a:cubicBezTo>
                  <a:pt x="145596" y="6473452"/>
                  <a:pt x="140342" y="6478706"/>
                  <a:pt x="129831" y="6478706"/>
                </a:cubicBezTo>
                <a:lnTo>
                  <a:pt x="145596" y="6478706"/>
                </a:lnTo>
                <a:close/>
                <a:moveTo>
                  <a:pt x="8659833" y="6447172"/>
                </a:moveTo>
                <a:cubicBezTo>
                  <a:pt x="8670346" y="6447172"/>
                  <a:pt x="8675601" y="6452429"/>
                  <a:pt x="8675601" y="6462940"/>
                </a:cubicBezTo>
                <a:lnTo>
                  <a:pt x="8691367" y="6447172"/>
                </a:lnTo>
                <a:lnTo>
                  <a:pt x="8707136" y="6447172"/>
                </a:lnTo>
                <a:cubicBezTo>
                  <a:pt x="8707136" y="6478706"/>
                  <a:pt x="8691367" y="6489218"/>
                  <a:pt x="8659833" y="6478706"/>
                </a:cubicBezTo>
                <a:close/>
                <a:moveTo>
                  <a:pt x="8722902" y="6431406"/>
                </a:moveTo>
                <a:cubicBezTo>
                  <a:pt x="8733414" y="6431406"/>
                  <a:pt x="8738670" y="6431406"/>
                  <a:pt x="8738670" y="6431406"/>
                </a:cubicBezTo>
                <a:lnTo>
                  <a:pt x="8738670" y="6447172"/>
                </a:lnTo>
                <a:cubicBezTo>
                  <a:pt x="8738670" y="6447172"/>
                  <a:pt x="8733414" y="6447172"/>
                  <a:pt x="8722902" y="6447172"/>
                </a:cubicBezTo>
                <a:close/>
                <a:moveTo>
                  <a:pt x="8281424" y="6415639"/>
                </a:moveTo>
                <a:cubicBezTo>
                  <a:pt x="8281424" y="6415639"/>
                  <a:pt x="8281424" y="6420895"/>
                  <a:pt x="8281424" y="6431406"/>
                </a:cubicBezTo>
                <a:cubicBezTo>
                  <a:pt x="8281424" y="6441918"/>
                  <a:pt x="8278794" y="6447172"/>
                  <a:pt x="8273540" y="6447172"/>
                </a:cubicBezTo>
                <a:cubicBezTo>
                  <a:pt x="8268285" y="6447172"/>
                  <a:pt x="8268285" y="6441918"/>
                  <a:pt x="8273540" y="6431406"/>
                </a:cubicBezTo>
                <a:cubicBezTo>
                  <a:pt x="8278794" y="6420895"/>
                  <a:pt x="8281424" y="6415639"/>
                  <a:pt x="8281424" y="6415639"/>
                </a:cubicBezTo>
                <a:close/>
                <a:moveTo>
                  <a:pt x="8754437" y="6399871"/>
                </a:moveTo>
                <a:lnTo>
                  <a:pt x="8738670" y="6415639"/>
                </a:lnTo>
                <a:cubicBezTo>
                  <a:pt x="8738670" y="6415639"/>
                  <a:pt x="8738670" y="6413012"/>
                  <a:pt x="8738670" y="6407755"/>
                </a:cubicBezTo>
                <a:cubicBezTo>
                  <a:pt x="8738670" y="6402498"/>
                  <a:pt x="8743925" y="6399871"/>
                  <a:pt x="8754437" y="6399871"/>
                </a:cubicBezTo>
                <a:close/>
                <a:moveTo>
                  <a:pt x="8322811" y="6378192"/>
                </a:moveTo>
                <a:cubicBezTo>
                  <a:pt x="8326754" y="6376880"/>
                  <a:pt x="8328725" y="6378851"/>
                  <a:pt x="8328725" y="6384105"/>
                </a:cubicBezTo>
                <a:lnTo>
                  <a:pt x="8312958" y="6399871"/>
                </a:lnTo>
                <a:cubicBezTo>
                  <a:pt x="8302445" y="6410382"/>
                  <a:pt x="8297190" y="6415639"/>
                  <a:pt x="8297190" y="6415639"/>
                </a:cubicBezTo>
                <a:cubicBezTo>
                  <a:pt x="8286679" y="6415639"/>
                  <a:pt x="8289306" y="6407755"/>
                  <a:pt x="8305074" y="6391989"/>
                </a:cubicBezTo>
                <a:cubicBezTo>
                  <a:pt x="8312958" y="6384105"/>
                  <a:pt x="8318870" y="6379507"/>
                  <a:pt x="8322811" y="6378192"/>
                </a:cubicBezTo>
                <a:close/>
                <a:moveTo>
                  <a:pt x="8833272" y="6352571"/>
                </a:moveTo>
                <a:lnTo>
                  <a:pt x="8817506" y="6384105"/>
                </a:lnTo>
                <a:lnTo>
                  <a:pt x="8801737" y="6399871"/>
                </a:lnTo>
                <a:lnTo>
                  <a:pt x="8817506" y="6368337"/>
                </a:lnTo>
                <a:cubicBezTo>
                  <a:pt x="8828017" y="6357827"/>
                  <a:pt x="8833272" y="6352571"/>
                  <a:pt x="8833272" y="6352571"/>
                </a:cubicBezTo>
                <a:close/>
                <a:moveTo>
                  <a:pt x="7422116" y="6352571"/>
                </a:moveTo>
                <a:cubicBezTo>
                  <a:pt x="7416861" y="6352571"/>
                  <a:pt x="7406349" y="6363081"/>
                  <a:pt x="7390581" y="6384105"/>
                </a:cubicBezTo>
                <a:cubicBezTo>
                  <a:pt x="7374815" y="6405128"/>
                  <a:pt x="7366931" y="6415639"/>
                  <a:pt x="7366931" y="6415639"/>
                </a:cubicBezTo>
                <a:cubicBezTo>
                  <a:pt x="7366931" y="6415639"/>
                  <a:pt x="7377442" y="6405128"/>
                  <a:pt x="7398465" y="6384105"/>
                </a:cubicBezTo>
                <a:cubicBezTo>
                  <a:pt x="7419486" y="6363081"/>
                  <a:pt x="7427370" y="6352571"/>
                  <a:pt x="7422116" y="6352571"/>
                </a:cubicBezTo>
                <a:close/>
                <a:moveTo>
                  <a:pt x="19460" y="6352571"/>
                </a:moveTo>
                <a:lnTo>
                  <a:pt x="3694" y="6368337"/>
                </a:lnTo>
                <a:lnTo>
                  <a:pt x="19460" y="6384105"/>
                </a:lnTo>
                <a:cubicBezTo>
                  <a:pt x="19460" y="6373594"/>
                  <a:pt x="19460" y="6363081"/>
                  <a:pt x="19460" y="6352571"/>
                </a:cubicBezTo>
                <a:close/>
                <a:moveTo>
                  <a:pt x="8439095" y="6336804"/>
                </a:moveTo>
                <a:lnTo>
                  <a:pt x="8454861" y="6336804"/>
                </a:lnTo>
                <a:lnTo>
                  <a:pt x="8470629" y="6368337"/>
                </a:lnTo>
                <a:lnTo>
                  <a:pt x="8454861" y="6384105"/>
                </a:lnTo>
                <a:cubicBezTo>
                  <a:pt x="8444349" y="6384105"/>
                  <a:pt x="8439095" y="6378848"/>
                  <a:pt x="8439095" y="6368337"/>
                </a:cubicBezTo>
                <a:cubicBezTo>
                  <a:pt x="8439095" y="6357827"/>
                  <a:pt x="8439095" y="6349943"/>
                  <a:pt x="8439095" y="6344686"/>
                </a:cubicBezTo>
                <a:cubicBezTo>
                  <a:pt x="8439095" y="6339431"/>
                  <a:pt x="8439095" y="6336804"/>
                  <a:pt x="8439095" y="6336804"/>
                </a:cubicBezTo>
                <a:close/>
                <a:moveTo>
                  <a:pt x="8880573" y="6273734"/>
                </a:moveTo>
                <a:cubicBezTo>
                  <a:pt x="8880573" y="6273734"/>
                  <a:pt x="8880573" y="6278992"/>
                  <a:pt x="8880573" y="6289500"/>
                </a:cubicBezTo>
                <a:lnTo>
                  <a:pt x="8864807" y="6289500"/>
                </a:lnTo>
                <a:cubicBezTo>
                  <a:pt x="8864807" y="6289500"/>
                  <a:pt x="8870061" y="6284247"/>
                  <a:pt x="8880573" y="6273734"/>
                </a:cubicBezTo>
                <a:close/>
                <a:moveTo>
                  <a:pt x="7634972" y="6273734"/>
                </a:moveTo>
                <a:cubicBezTo>
                  <a:pt x="7624460" y="6273734"/>
                  <a:pt x="7624460" y="6278992"/>
                  <a:pt x="7634972" y="6289500"/>
                </a:cubicBezTo>
                <a:cubicBezTo>
                  <a:pt x="7634972" y="6289500"/>
                  <a:pt x="7640226" y="6289500"/>
                  <a:pt x="7650738" y="6289500"/>
                </a:cubicBezTo>
                <a:cubicBezTo>
                  <a:pt x="7650738" y="6289500"/>
                  <a:pt x="7650738" y="6284247"/>
                  <a:pt x="7650738" y="6273734"/>
                </a:cubicBezTo>
                <a:close/>
                <a:moveTo>
                  <a:pt x="7177726" y="6257969"/>
                </a:moveTo>
                <a:cubicBezTo>
                  <a:pt x="7167217" y="6257969"/>
                  <a:pt x="7161960" y="6260596"/>
                  <a:pt x="7161960" y="6265850"/>
                </a:cubicBezTo>
                <a:cubicBezTo>
                  <a:pt x="7161960" y="6271107"/>
                  <a:pt x="7156705" y="6278992"/>
                  <a:pt x="7146192" y="6289500"/>
                </a:cubicBezTo>
                <a:lnTo>
                  <a:pt x="7193495" y="6273734"/>
                </a:lnTo>
                <a:close/>
                <a:moveTo>
                  <a:pt x="8312958" y="6242200"/>
                </a:moveTo>
                <a:lnTo>
                  <a:pt x="8312958" y="6257969"/>
                </a:lnTo>
                <a:cubicBezTo>
                  <a:pt x="8302445" y="6268477"/>
                  <a:pt x="8302445" y="6278992"/>
                  <a:pt x="8312958" y="6289500"/>
                </a:cubicBezTo>
                <a:lnTo>
                  <a:pt x="8328725" y="6289500"/>
                </a:lnTo>
                <a:cubicBezTo>
                  <a:pt x="8328725" y="6289500"/>
                  <a:pt x="8331354" y="6284247"/>
                  <a:pt x="8336609" y="6273734"/>
                </a:cubicBezTo>
                <a:cubicBezTo>
                  <a:pt x="8341864" y="6263223"/>
                  <a:pt x="8344491" y="6257969"/>
                  <a:pt x="8344491" y="6257969"/>
                </a:cubicBezTo>
                <a:cubicBezTo>
                  <a:pt x="8333979" y="6257969"/>
                  <a:pt x="8328725" y="6257969"/>
                  <a:pt x="8328725" y="6257969"/>
                </a:cubicBezTo>
                <a:cubicBezTo>
                  <a:pt x="8328725" y="6257969"/>
                  <a:pt x="8328725" y="6252712"/>
                  <a:pt x="8328725" y="6242200"/>
                </a:cubicBezTo>
                <a:cubicBezTo>
                  <a:pt x="8328725" y="6242200"/>
                  <a:pt x="8323470" y="6242200"/>
                  <a:pt x="8312958" y="6242200"/>
                </a:cubicBezTo>
                <a:close/>
                <a:moveTo>
                  <a:pt x="7692127" y="6232345"/>
                </a:moveTo>
                <a:cubicBezTo>
                  <a:pt x="7690814" y="6231032"/>
                  <a:pt x="7687529" y="6231689"/>
                  <a:pt x="7682273" y="6234316"/>
                </a:cubicBezTo>
                <a:cubicBezTo>
                  <a:pt x="7671761" y="6239573"/>
                  <a:pt x="7666506" y="6247457"/>
                  <a:pt x="7666506" y="6257969"/>
                </a:cubicBezTo>
                <a:cubicBezTo>
                  <a:pt x="7677018" y="6257969"/>
                  <a:pt x="7684902" y="6252712"/>
                  <a:pt x="7690157" y="6242200"/>
                </a:cubicBezTo>
                <a:cubicBezTo>
                  <a:pt x="7692784" y="6236946"/>
                  <a:pt x="7693441" y="6233661"/>
                  <a:pt x="7692127" y="6232345"/>
                </a:cubicBezTo>
                <a:close/>
                <a:moveTo>
                  <a:pt x="7264446" y="6226433"/>
                </a:moveTo>
                <a:cubicBezTo>
                  <a:pt x="7269701" y="6226433"/>
                  <a:pt x="7277585" y="6226433"/>
                  <a:pt x="7288096" y="6226433"/>
                </a:cubicBezTo>
                <a:cubicBezTo>
                  <a:pt x="7309118" y="6226433"/>
                  <a:pt x="7309118" y="6236946"/>
                  <a:pt x="7288096" y="6257969"/>
                </a:cubicBezTo>
                <a:lnTo>
                  <a:pt x="7267825" y="6264726"/>
                </a:lnTo>
                <a:lnTo>
                  <a:pt x="7267402" y="6264866"/>
                </a:lnTo>
                <a:cubicBezTo>
                  <a:pt x="7249665" y="6270779"/>
                  <a:pt x="7240795" y="6273734"/>
                  <a:pt x="7240795" y="6273734"/>
                </a:cubicBezTo>
                <a:lnTo>
                  <a:pt x="7240795" y="6257969"/>
                </a:lnTo>
                <a:cubicBezTo>
                  <a:pt x="7240795" y="6257969"/>
                  <a:pt x="7240795" y="6255342"/>
                  <a:pt x="7240795" y="6250085"/>
                </a:cubicBezTo>
                <a:cubicBezTo>
                  <a:pt x="7240795" y="6244828"/>
                  <a:pt x="7235541" y="6242200"/>
                  <a:pt x="7225029" y="6242200"/>
                </a:cubicBezTo>
                <a:cubicBezTo>
                  <a:pt x="7225029" y="6242200"/>
                  <a:pt x="7225029" y="6239573"/>
                  <a:pt x="7225029" y="6234316"/>
                </a:cubicBezTo>
                <a:cubicBezTo>
                  <a:pt x="7225029" y="6229062"/>
                  <a:pt x="7227656" y="6229062"/>
                  <a:pt x="7232910" y="6234316"/>
                </a:cubicBezTo>
                <a:cubicBezTo>
                  <a:pt x="7238166" y="6239573"/>
                  <a:pt x="7246050" y="6242200"/>
                  <a:pt x="7256562" y="6242200"/>
                </a:cubicBezTo>
                <a:cubicBezTo>
                  <a:pt x="7256562" y="6231689"/>
                  <a:pt x="7259191" y="6226433"/>
                  <a:pt x="7264446" y="6226433"/>
                </a:cubicBezTo>
                <a:close/>
                <a:moveTo>
                  <a:pt x="8912108" y="6210666"/>
                </a:moveTo>
                <a:cubicBezTo>
                  <a:pt x="8922619" y="6210666"/>
                  <a:pt x="8927874" y="6210666"/>
                  <a:pt x="8927874" y="6210666"/>
                </a:cubicBezTo>
                <a:cubicBezTo>
                  <a:pt x="8927874" y="6221176"/>
                  <a:pt x="8922619" y="6226433"/>
                  <a:pt x="8912108" y="6226433"/>
                </a:cubicBezTo>
                <a:lnTo>
                  <a:pt x="8896341" y="6226433"/>
                </a:lnTo>
                <a:cubicBezTo>
                  <a:pt x="8896341" y="6215923"/>
                  <a:pt x="8901596" y="6210666"/>
                  <a:pt x="8912108" y="6210666"/>
                </a:cubicBezTo>
                <a:close/>
                <a:moveTo>
                  <a:pt x="7745342" y="6210666"/>
                </a:moveTo>
                <a:cubicBezTo>
                  <a:pt x="7734830" y="6221176"/>
                  <a:pt x="7732203" y="6226433"/>
                  <a:pt x="7737458" y="6226433"/>
                </a:cubicBezTo>
                <a:cubicBezTo>
                  <a:pt x="7742712" y="6226433"/>
                  <a:pt x="7745342" y="6226433"/>
                  <a:pt x="7745342" y="6226433"/>
                </a:cubicBezTo>
                <a:cubicBezTo>
                  <a:pt x="7745342" y="6226433"/>
                  <a:pt x="7745342" y="6221176"/>
                  <a:pt x="7745342" y="6210666"/>
                </a:cubicBezTo>
                <a:close/>
                <a:moveTo>
                  <a:pt x="161365" y="6179132"/>
                </a:moveTo>
                <a:cubicBezTo>
                  <a:pt x="150853" y="6179132"/>
                  <a:pt x="145596" y="6189642"/>
                  <a:pt x="145596" y="6210666"/>
                </a:cubicBezTo>
                <a:cubicBezTo>
                  <a:pt x="145596" y="6231689"/>
                  <a:pt x="145596" y="6242200"/>
                  <a:pt x="145596" y="6242200"/>
                </a:cubicBezTo>
                <a:cubicBezTo>
                  <a:pt x="135086" y="6242200"/>
                  <a:pt x="129831" y="6239573"/>
                  <a:pt x="129831" y="6234316"/>
                </a:cubicBezTo>
                <a:cubicBezTo>
                  <a:pt x="129831" y="6229062"/>
                  <a:pt x="129831" y="6226433"/>
                  <a:pt x="129831" y="6226433"/>
                </a:cubicBezTo>
                <a:cubicBezTo>
                  <a:pt x="129831" y="6226433"/>
                  <a:pt x="124576" y="6226433"/>
                  <a:pt x="114064" y="6226433"/>
                </a:cubicBezTo>
                <a:lnTo>
                  <a:pt x="98295" y="6210666"/>
                </a:lnTo>
                <a:lnTo>
                  <a:pt x="66761" y="6257969"/>
                </a:lnTo>
                <a:cubicBezTo>
                  <a:pt x="56249" y="6289500"/>
                  <a:pt x="48368" y="6302641"/>
                  <a:pt x="43110" y="6297386"/>
                </a:cubicBezTo>
                <a:cubicBezTo>
                  <a:pt x="37855" y="6292129"/>
                  <a:pt x="35228" y="6294757"/>
                  <a:pt x="35228" y="6305270"/>
                </a:cubicBezTo>
                <a:cubicBezTo>
                  <a:pt x="35228" y="6305270"/>
                  <a:pt x="35228" y="6310524"/>
                  <a:pt x="35228" y="6321036"/>
                </a:cubicBezTo>
                <a:cubicBezTo>
                  <a:pt x="45740" y="6321036"/>
                  <a:pt x="50995" y="6336804"/>
                  <a:pt x="50995" y="6368337"/>
                </a:cubicBezTo>
                <a:cubicBezTo>
                  <a:pt x="40483" y="6399871"/>
                  <a:pt x="45740" y="6410382"/>
                  <a:pt x="66761" y="6399871"/>
                </a:cubicBezTo>
                <a:lnTo>
                  <a:pt x="82529" y="6384105"/>
                </a:lnTo>
                <a:cubicBezTo>
                  <a:pt x="82529" y="6373594"/>
                  <a:pt x="85157" y="6368337"/>
                  <a:pt x="90414" y="6368337"/>
                </a:cubicBezTo>
                <a:cubicBezTo>
                  <a:pt x="95669" y="6368337"/>
                  <a:pt x="103552" y="6363081"/>
                  <a:pt x="114064" y="6352571"/>
                </a:cubicBezTo>
                <a:cubicBezTo>
                  <a:pt x="124576" y="6300013"/>
                  <a:pt x="135086" y="6268477"/>
                  <a:pt x="145596" y="6257969"/>
                </a:cubicBezTo>
                <a:cubicBezTo>
                  <a:pt x="145596" y="6257969"/>
                  <a:pt x="145596" y="6252712"/>
                  <a:pt x="145596" y="6242200"/>
                </a:cubicBezTo>
                <a:cubicBezTo>
                  <a:pt x="145596" y="6242200"/>
                  <a:pt x="150853" y="6231689"/>
                  <a:pt x="161365" y="6210666"/>
                </a:cubicBezTo>
                <a:lnTo>
                  <a:pt x="177131" y="6179132"/>
                </a:lnTo>
                <a:cubicBezTo>
                  <a:pt x="177131" y="6179132"/>
                  <a:pt x="171876" y="6179132"/>
                  <a:pt x="161365" y="6179132"/>
                </a:cubicBezTo>
                <a:close/>
                <a:moveTo>
                  <a:pt x="47842" y="6179132"/>
                </a:moveTo>
                <a:lnTo>
                  <a:pt x="43110" y="6187016"/>
                </a:lnTo>
                <a:cubicBezTo>
                  <a:pt x="37855" y="6192272"/>
                  <a:pt x="35228" y="6200156"/>
                  <a:pt x="35228" y="6210666"/>
                </a:cubicBezTo>
                <a:cubicBezTo>
                  <a:pt x="40483" y="6200156"/>
                  <a:pt x="44426" y="6190958"/>
                  <a:pt x="47054" y="6183074"/>
                </a:cubicBezTo>
                <a:close/>
                <a:moveTo>
                  <a:pt x="8896341" y="6147599"/>
                </a:moveTo>
                <a:lnTo>
                  <a:pt x="8880573" y="6179132"/>
                </a:lnTo>
                <a:cubicBezTo>
                  <a:pt x="8870061" y="6179132"/>
                  <a:pt x="8864807" y="6184388"/>
                  <a:pt x="8864807" y="6194899"/>
                </a:cubicBezTo>
                <a:cubicBezTo>
                  <a:pt x="8864807" y="6205411"/>
                  <a:pt x="8864807" y="6210666"/>
                  <a:pt x="8864807" y="6210666"/>
                </a:cubicBezTo>
                <a:cubicBezTo>
                  <a:pt x="8864807" y="6221176"/>
                  <a:pt x="8854293" y="6231689"/>
                  <a:pt x="8833272" y="6242200"/>
                </a:cubicBezTo>
                <a:lnTo>
                  <a:pt x="8817506" y="6226433"/>
                </a:lnTo>
                <a:cubicBezTo>
                  <a:pt x="8828017" y="6226433"/>
                  <a:pt x="8835902" y="6221176"/>
                  <a:pt x="8841156" y="6210666"/>
                </a:cubicBezTo>
                <a:cubicBezTo>
                  <a:pt x="8846411" y="6200156"/>
                  <a:pt x="8849038" y="6194899"/>
                  <a:pt x="8849038" y="6194899"/>
                </a:cubicBezTo>
                <a:cubicBezTo>
                  <a:pt x="8849038" y="6184388"/>
                  <a:pt x="8854293" y="6173876"/>
                  <a:pt x="8864807" y="6163365"/>
                </a:cubicBezTo>
                <a:close/>
                <a:moveTo>
                  <a:pt x="8360259" y="6147599"/>
                </a:moveTo>
                <a:lnTo>
                  <a:pt x="8346743" y="6174629"/>
                </a:lnTo>
                <a:lnTo>
                  <a:pt x="8354346" y="6165336"/>
                </a:lnTo>
                <a:cubicBezTo>
                  <a:pt x="8358289" y="6158767"/>
                  <a:pt x="8360259" y="6152854"/>
                  <a:pt x="8360259" y="6147599"/>
                </a:cubicBezTo>
                <a:close/>
                <a:moveTo>
                  <a:pt x="7335396" y="6147599"/>
                </a:moveTo>
                <a:lnTo>
                  <a:pt x="7335396" y="6163365"/>
                </a:lnTo>
                <a:cubicBezTo>
                  <a:pt x="7345910" y="6163365"/>
                  <a:pt x="7351164" y="6158109"/>
                  <a:pt x="7351164" y="6147599"/>
                </a:cubicBezTo>
                <a:close/>
                <a:moveTo>
                  <a:pt x="145596" y="6147599"/>
                </a:moveTo>
                <a:lnTo>
                  <a:pt x="161365" y="6163365"/>
                </a:lnTo>
                <a:cubicBezTo>
                  <a:pt x="161365" y="6163365"/>
                  <a:pt x="161365" y="6158109"/>
                  <a:pt x="161365" y="6147599"/>
                </a:cubicBezTo>
                <a:close/>
                <a:moveTo>
                  <a:pt x="8659833" y="6131830"/>
                </a:moveTo>
                <a:cubicBezTo>
                  <a:pt x="8670346" y="6131830"/>
                  <a:pt x="8675601" y="6131830"/>
                  <a:pt x="8675601" y="6131830"/>
                </a:cubicBezTo>
                <a:cubicBezTo>
                  <a:pt x="8675601" y="6131830"/>
                  <a:pt x="8675601" y="6137087"/>
                  <a:pt x="8675601" y="6147599"/>
                </a:cubicBezTo>
                <a:cubicBezTo>
                  <a:pt x="8675601" y="6158109"/>
                  <a:pt x="8670346" y="6168622"/>
                  <a:pt x="8659833" y="6179132"/>
                </a:cubicBezTo>
                <a:lnTo>
                  <a:pt x="8644067" y="6179132"/>
                </a:lnTo>
                <a:cubicBezTo>
                  <a:pt x="8654578" y="6179132"/>
                  <a:pt x="8654578" y="6173876"/>
                  <a:pt x="8644067" y="6163365"/>
                </a:cubicBezTo>
                <a:cubicBezTo>
                  <a:pt x="8644067" y="6163365"/>
                  <a:pt x="8644067" y="6160738"/>
                  <a:pt x="8644067" y="6155481"/>
                </a:cubicBezTo>
                <a:cubicBezTo>
                  <a:pt x="8644067" y="6150225"/>
                  <a:pt x="8638812" y="6147599"/>
                  <a:pt x="8628300" y="6147599"/>
                </a:cubicBezTo>
                <a:cubicBezTo>
                  <a:pt x="8628300" y="6147599"/>
                  <a:pt x="8630928" y="6147599"/>
                  <a:pt x="8636182" y="6147599"/>
                </a:cubicBezTo>
                <a:cubicBezTo>
                  <a:pt x="8641437" y="6147599"/>
                  <a:pt x="8644067" y="6147599"/>
                  <a:pt x="8644067" y="6147599"/>
                </a:cubicBezTo>
                <a:close/>
                <a:moveTo>
                  <a:pt x="177131" y="6131830"/>
                </a:moveTo>
                <a:lnTo>
                  <a:pt x="177131" y="6147599"/>
                </a:lnTo>
                <a:lnTo>
                  <a:pt x="177131" y="6163365"/>
                </a:lnTo>
                <a:cubicBezTo>
                  <a:pt x="177131" y="6163365"/>
                  <a:pt x="182388" y="6158109"/>
                  <a:pt x="192899" y="6147599"/>
                </a:cubicBezTo>
                <a:cubicBezTo>
                  <a:pt x="192899" y="6137087"/>
                  <a:pt x="187642" y="6131830"/>
                  <a:pt x="177131" y="6131830"/>
                </a:cubicBezTo>
                <a:close/>
                <a:moveTo>
                  <a:pt x="7380945" y="6126575"/>
                </a:moveTo>
                <a:lnTo>
                  <a:pt x="7380726" y="6127889"/>
                </a:lnTo>
                <a:lnTo>
                  <a:pt x="7379544" y="6128677"/>
                </a:lnTo>
                <a:close/>
                <a:moveTo>
                  <a:pt x="8707136" y="6116064"/>
                </a:moveTo>
                <a:cubicBezTo>
                  <a:pt x="8728157" y="6116064"/>
                  <a:pt x="8733414" y="6126575"/>
                  <a:pt x="8722902" y="6147599"/>
                </a:cubicBezTo>
                <a:lnTo>
                  <a:pt x="8738670" y="6147599"/>
                </a:lnTo>
                <a:cubicBezTo>
                  <a:pt x="8749182" y="6137087"/>
                  <a:pt x="8754437" y="6131830"/>
                  <a:pt x="8754437" y="6131830"/>
                </a:cubicBezTo>
                <a:cubicBezTo>
                  <a:pt x="8754437" y="6142342"/>
                  <a:pt x="8754437" y="6147599"/>
                  <a:pt x="8754437" y="6147599"/>
                </a:cubicBezTo>
                <a:cubicBezTo>
                  <a:pt x="8754437" y="6147599"/>
                  <a:pt x="8754437" y="6152854"/>
                  <a:pt x="8754437" y="6163365"/>
                </a:cubicBezTo>
                <a:cubicBezTo>
                  <a:pt x="8743925" y="6163365"/>
                  <a:pt x="8743925" y="6168622"/>
                  <a:pt x="8754437" y="6179132"/>
                </a:cubicBezTo>
                <a:lnTo>
                  <a:pt x="8738670" y="6179132"/>
                </a:lnTo>
                <a:cubicBezTo>
                  <a:pt x="8728157" y="6168622"/>
                  <a:pt x="8722902" y="6173876"/>
                  <a:pt x="8722902" y="6194899"/>
                </a:cubicBezTo>
                <a:cubicBezTo>
                  <a:pt x="8712390" y="6194899"/>
                  <a:pt x="8707136" y="6200156"/>
                  <a:pt x="8707136" y="6210666"/>
                </a:cubicBezTo>
                <a:cubicBezTo>
                  <a:pt x="8696622" y="6210666"/>
                  <a:pt x="8691367" y="6215923"/>
                  <a:pt x="8691367" y="6226433"/>
                </a:cubicBezTo>
                <a:lnTo>
                  <a:pt x="8675601" y="6257969"/>
                </a:lnTo>
                <a:lnTo>
                  <a:pt x="8675601" y="6226433"/>
                </a:lnTo>
                <a:cubicBezTo>
                  <a:pt x="8665090" y="6215923"/>
                  <a:pt x="8665090" y="6205411"/>
                  <a:pt x="8675601" y="6194899"/>
                </a:cubicBezTo>
                <a:lnTo>
                  <a:pt x="8691367" y="6147599"/>
                </a:lnTo>
                <a:cubicBezTo>
                  <a:pt x="8691367" y="6137087"/>
                  <a:pt x="8693997" y="6129203"/>
                  <a:pt x="8699252" y="6123948"/>
                </a:cubicBezTo>
                <a:cubicBezTo>
                  <a:pt x="8704506" y="6118691"/>
                  <a:pt x="8707136" y="6116064"/>
                  <a:pt x="8707136" y="6116064"/>
                </a:cubicBezTo>
                <a:close/>
                <a:moveTo>
                  <a:pt x="7177726" y="6116064"/>
                </a:moveTo>
                <a:cubicBezTo>
                  <a:pt x="7167217" y="6126575"/>
                  <a:pt x="7161960" y="6131830"/>
                  <a:pt x="7161960" y="6131830"/>
                </a:cubicBezTo>
                <a:lnTo>
                  <a:pt x="7177726" y="6131830"/>
                </a:lnTo>
                <a:close/>
                <a:moveTo>
                  <a:pt x="7389456" y="6113812"/>
                </a:moveTo>
                <a:lnTo>
                  <a:pt x="7380945" y="6126575"/>
                </a:lnTo>
                <a:lnTo>
                  <a:pt x="7382699" y="6116064"/>
                </a:lnTo>
                <a:close/>
                <a:moveTo>
                  <a:pt x="8841156" y="6100298"/>
                </a:moveTo>
                <a:cubicBezTo>
                  <a:pt x="8846411" y="6100298"/>
                  <a:pt x="8854293" y="6100298"/>
                  <a:pt x="8864807" y="6100298"/>
                </a:cubicBezTo>
                <a:cubicBezTo>
                  <a:pt x="8875318" y="6100298"/>
                  <a:pt x="8880573" y="6100298"/>
                  <a:pt x="8880573" y="6100298"/>
                </a:cubicBezTo>
                <a:cubicBezTo>
                  <a:pt x="8880573" y="6100298"/>
                  <a:pt x="8875318" y="6105554"/>
                  <a:pt x="8864807" y="6116064"/>
                </a:cubicBezTo>
                <a:cubicBezTo>
                  <a:pt x="8854293" y="6116064"/>
                  <a:pt x="8849038" y="6121322"/>
                  <a:pt x="8849038" y="6131830"/>
                </a:cubicBezTo>
                <a:lnTo>
                  <a:pt x="8801737" y="6194899"/>
                </a:lnTo>
                <a:cubicBezTo>
                  <a:pt x="8780717" y="6226433"/>
                  <a:pt x="8770203" y="6242200"/>
                  <a:pt x="8770203" y="6242200"/>
                </a:cubicBezTo>
                <a:lnTo>
                  <a:pt x="8770203" y="6257969"/>
                </a:lnTo>
                <a:lnTo>
                  <a:pt x="8754437" y="6242200"/>
                </a:lnTo>
                <a:cubicBezTo>
                  <a:pt x="8764948" y="6231689"/>
                  <a:pt x="8772832" y="6221176"/>
                  <a:pt x="8778087" y="6210666"/>
                </a:cubicBezTo>
                <a:cubicBezTo>
                  <a:pt x="8783342" y="6200156"/>
                  <a:pt x="8785971" y="6184388"/>
                  <a:pt x="8785971" y="6163365"/>
                </a:cubicBezTo>
                <a:cubicBezTo>
                  <a:pt x="8785971" y="6152854"/>
                  <a:pt x="8788599" y="6144971"/>
                  <a:pt x="8793853" y="6139715"/>
                </a:cubicBezTo>
                <a:cubicBezTo>
                  <a:pt x="8799110" y="6134458"/>
                  <a:pt x="8801737" y="6131830"/>
                  <a:pt x="8801737" y="6131830"/>
                </a:cubicBezTo>
                <a:cubicBezTo>
                  <a:pt x="8812249" y="6131830"/>
                  <a:pt x="8822761" y="6126575"/>
                  <a:pt x="8833272" y="6116064"/>
                </a:cubicBezTo>
                <a:cubicBezTo>
                  <a:pt x="8833272" y="6105554"/>
                  <a:pt x="8835902" y="6100298"/>
                  <a:pt x="8841156" y="6100298"/>
                </a:cubicBezTo>
                <a:close/>
                <a:moveTo>
                  <a:pt x="7398465" y="6100298"/>
                </a:moveTo>
                <a:cubicBezTo>
                  <a:pt x="7398465" y="6105554"/>
                  <a:pt x="7397152" y="6109497"/>
                  <a:pt x="7394524" y="6112123"/>
                </a:cubicBezTo>
                <a:lnTo>
                  <a:pt x="7389456" y="6113812"/>
                </a:lnTo>
                <a:close/>
                <a:moveTo>
                  <a:pt x="8707136" y="6084531"/>
                </a:moveTo>
                <a:cubicBezTo>
                  <a:pt x="8717647" y="6084531"/>
                  <a:pt x="8717647" y="6089787"/>
                  <a:pt x="8707136" y="6100298"/>
                </a:cubicBezTo>
                <a:cubicBezTo>
                  <a:pt x="8707136" y="6110807"/>
                  <a:pt x="8701881" y="6110807"/>
                  <a:pt x="8691367" y="6100298"/>
                </a:cubicBezTo>
                <a:cubicBezTo>
                  <a:pt x="8691367" y="6100298"/>
                  <a:pt x="8696622" y="6095041"/>
                  <a:pt x="8707136" y="6084531"/>
                </a:cubicBezTo>
                <a:close/>
                <a:moveTo>
                  <a:pt x="7390090" y="6058910"/>
                </a:moveTo>
                <a:cubicBezTo>
                  <a:pt x="7393045" y="6058910"/>
                  <a:pt x="7395838" y="6059566"/>
                  <a:pt x="7398465" y="6060880"/>
                </a:cubicBezTo>
                <a:cubicBezTo>
                  <a:pt x="7408977" y="6066137"/>
                  <a:pt x="7406349" y="6074018"/>
                  <a:pt x="7390581" y="6084531"/>
                </a:cubicBezTo>
                <a:cubicBezTo>
                  <a:pt x="7374815" y="6095041"/>
                  <a:pt x="7366931" y="6105554"/>
                  <a:pt x="7366931" y="6116064"/>
                </a:cubicBezTo>
                <a:cubicBezTo>
                  <a:pt x="7366931" y="6126575"/>
                  <a:pt x="7369560" y="6131830"/>
                  <a:pt x="7374815" y="6131830"/>
                </a:cubicBezTo>
                <a:lnTo>
                  <a:pt x="7379544" y="6128677"/>
                </a:lnTo>
                <a:lnTo>
                  <a:pt x="7366931" y="6147599"/>
                </a:lnTo>
                <a:lnTo>
                  <a:pt x="7335396" y="6179132"/>
                </a:lnTo>
                <a:lnTo>
                  <a:pt x="7303864" y="6179132"/>
                </a:lnTo>
                <a:cubicBezTo>
                  <a:pt x="7282842" y="6179132"/>
                  <a:pt x="7272330" y="6184388"/>
                  <a:pt x="7272330" y="6194899"/>
                </a:cubicBezTo>
                <a:lnTo>
                  <a:pt x="7240795" y="6194899"/>
                </a:lnTo>
                <a:cubicBezTo>
                  <a:pt x="7240795" y="6184388"/>
                  <a:pt x="7243425" y="6179132"/>
                  <a:pt x="7248680" y="6179132"/>
                </a:cubicBezTo>
                <a:cubicBezTo>
                  <a:pt x="7253934" y="6179132"/>
                  <a:pt x="7267075" y="6168622"/>
                  <a:pt x="7288096" y="6147599"/>
                </a:cubicBezTo>
                <a:lnTo>
                  <a:pt x="7319630" y="6131830"/>
                </a:lnTo>
                <a:cubicBezTo>
                  <a:pt x="7330141" y="6131830"/>
                  <a:pt x="7335396" y="6126575"/>
                  <a:pt x="7335396" y="6116064"/>
                </a:cubicBezTo>
                <a:cubicBezTo>
                  <a:pt x="7335396" y="6105554"/>
                  <a:pt x="7343280" y="6092414"/>
                  <a:pt x="7359047" y="6076646"/>
                </a:cubicBezTo>
                <a:cubicBezTo>
                  <a:pt x="7370874" y="6064821"/>
                  <a:pt x="7381220" y="6058910"/>
                  <a:pt x="7390090" y="6058910"/>
                </a:cubicBezTo>
                <a:close/>
                <a:moveTo>
                  <a:pt x="8990943" y="6037230"/>
                </a:moveTo>
                <a:lnTo>
                  <a:pt x="9006709" y="6052996"/>
                </a:lnTo>
                <a:lnTo>
                  <a:pt x="8975177" y="6052996"/>
                </a:lnTo>
                <a:cubicBezTo>
                  <a:pt x="8975177" y="6052996"/>
                  <a:pt x="8980431" y="6047741"/>
                  <a:pt x="8990943" y="6037230"/>
                </a:cubicBezTo>
                <a:close/>
                <a:moveTo>
                  <a:pt x="7437884" y="6037230"/>
                </a:moveTo>
                <a:cubicBezTo>
                  <a:pt x="7443139" y="6037230"/>
                  <a:pt x="7445766" y="6042487"/>
                  <a:pt x="7445766" y="6052996"/>
                </a:cubicBezTo>
                <a:cubicBezTo>
                  <a:pt x="7435255" y="6063507"/>
                  <a:pt x="7430000" y="6063507"/>
                  <a:pt x="7430000" y="6052996"/>
                </a:cubicBezTo>
                <a:cubicBezTo>
                  <a:pt x="7430000" y="6042487"/>
                  <a:pt x="7432627" y="6037230"/>
                  <a:pt x="7437884" y="6037230"/>
                </a:cubicBezTo>
                <a:close/>
                <a:moveTo>
                  <a:pt x="255966" y="6005695"/>
                </a:moveTo>
                <a:lnTo>
                  <a:pt x="255966" y="6021463"/>
                </a:lnTo>
                <a:cubicBezTo>
                  <a:pt x="266478" y="6021463"/>
                  <a:pt x="271735" y="6021463"/>
                  <a:pt x="271735" y="6021463"/>
                </a:cubicBezTo>
                <a:cubicBezTo>
                  <a:pt x="271735" y="6010952"/>
                  <a:pt x="271735" y="6005695"/>
                  <a:pt x="271735" y="6005695"/>
                </a:cubicBezTo>
                <a:cubicBezTo>
                  <a:pt x="271735" y="6005695"/>
                  <a:pt x="266478" y="6005695"/>
                  <a:pt x="255966" y="6005695"/>
                </a:cubicBezTo>
                <a:close/>
                <a:moveTo>
                  <a:pt x="7445766" y="5989928"/>
                </a:moveTo>
                <a:cubicBezTo>
                  <a:pt x="7445766" y="6000438"/>
                  <a:pt x="7440511" y="6005695"/>
                  <a:pt x="7430000" y="6005695"/>
                </a:cubicBezTo>
                <a:cubicBezTo>
                  <a:pt x="7419486" y="6005695"/>
                  <a:pt x="7414232" y="6010952"/>
                  <a:pt x="7414232" y="6021463"/>
                </a:cubicBezTo>
                <a:cubicBezTo>
                  <a:pt x="7414232" y="6031972"/>
                  <a:pt x="7408977" y="6037230"/>
                  <a:pt x="7398465" y="6037230"/>
                </a:cubicBezTo>
                <a:cubicBezTo>
                  <a:pt x="7387954" y="6037230"/>
                  <a:pt x="7387954" y="6034602"/>
                  <a:pt x="7398465" y="6029346"/>
                </a:cubicBezTo>
                <a:cubicBezTo>
                  <a:pt x="7408977" y="6024090"/>
                  <a:pt x="7408977" y="6016206"/>
                  <a:pt x="7398465" y="6005695"/>
                </a:cubicBezTo>
                <a:cubicBezTo>
                  <a:pt x="7387954" y="6005695"/>
                  <a:pt x="7382699" y="6010952"/>
                  <a:pt x="7382699" y="6021463"/>
                </a:cubicBezTo>
                <a:cubicBezTo>
                  <a:pt x="7372185" y="6010952"/>
                  <a:pt x="7361676" y="6010952"/>
                  <a:pt x="7351164" y="6021463"/>
                </a:cubicBezTo>
                <a:cubicBezTo>
                  <a:pt x="7361676" y="6021463"/>
                  <a:pt x="7366931" y="6026717"/>
                  <a:pt x="7366931" y="6037230"/>
                </a:cubicBezTo>
                <a:lnTo>
                  <a:pt x="7351164" y="6037230"/>
                </a:lnTo>
                <a:cubicBezTo>
                  <a:pt x="7340651" y="6037230"/>
                  <a:pt x="7327514" y="6045113"/>
                  <a:pt x="7311746" y="6060880"/>
                </a:cubicBezTo>
                <a:cubicBezTo>
                  <a:pt x="7295980" y="6076646"/>
                  <a:pt x="7282842" y="6095041"/>
                  <a:pt x="7272330" y="6116064"/>
                </a:cubicBezTo>
                <a:cubicBezTo>
                  <a:pt x="7261816" y="6137087"/>
                  <a:pt x="7251307" y="6152854"/>
                  <a:pt x="7240795" y="6163365"/>
                </a:cubicBezTo>
                <a:cubicBezTo>
                  <a:pt x="7240795" y="6173876"/>
                  <a:pt x="7238166" y="6181761"/>
                  <a:pt x="7232910" y="6187016"/>
                </a:cubicBezTo>
                <a:cubicBezTo>
                  <a:pt x="7227656" y="6192272"/>
                  <a:pt x="7230283" y="6200156"/>
                  <a:pt x="7240795" y="6210666"/>
                </a:cubicBezTo>
                <a:cubicBezTo>
                  <a:pt x="7240795" y="6221176"/>
                  <a:pt x="7235541" y="6226433"/>
                  <a:pt x="7225029" y="6226433"/>
                </a:cubicBezTo>
                <a:lnTo>
                  <a:pt x="7209261" y="6226433"/>
                </a:lnTo>
                <a:lnTo>
                  <a:pt x="7209261" y="6257969"/>
                </a:lnTo>
                <a:cubicBezTo>
                  <a:pt x="7209261" y="6268477"/>
                  <a:pt x="7209261" y="6273734"/>
                  <a:pt x="7209261" y="6273734"/>
                </a:cubicBezTo>
                <a:lnTo>
                  <a:pt x="7209261" y="6336804"/>
                </a:lnTo>
                <a:lnTo>
                  <a:pt x="7177726" y="6321036"/>
                </a:lnTo>
                <a:lnTo>
                  <a:pt x="7161960" y="6321036"/>
                </a:lnTo>
                <a:lnTo>
                  <a:pt x="7146192" y="6321036"/>
                </a:lnTo>
                <a:cubicBezTo>
                  <a:pt x="7146192" y="6331548"/>
                  <a:pt x="7140937" y="6336804"/>
                  <a:pt x="7130425" y="6336804"/>
                </a:cubicBezTo>
                <a:lnTo>
                  <a:pt x="7083124" y="6321036"/>
                </a:lnTo>
                <a:cubicBezTo>
                  <a:pt x="7083124" y="6321036"/>
                  <a:pt x="7083124" y="6323663"/>
                  <a:pt x="7083124" y="6328920"/>
                </a:cubicBezTo>
                <a:lnTo>
                  <a:pt x="7083124" y="6336804"/>
                </a:lnTo>
                <a:cubicBezTo>
                  <a:pt x="7072612" y="6336804"/>
                  <a:pt x="7067356" y="6336804"/>
                  <a:pt x="7067356" y="6336804"/>
                </a:cubicBezTo>
                <a:cubicBezTo>
                  <a:pt x="7067356" y="6347314"/>
                  <a:pt x="7067356" y="6352571"/>
                  <a:pt x="7067356" y="6352571"/>
                </a:cubicBezTo>
                <a:lnTo>
                  <a:pt x="7083124" y="6336804"/>
                </a:lnTo>
                <a:lnTo>
                  <a:pt x="7083124" y="6338775"/>
                </a:lnTo>
                <a:cubicBezTo>
                  <a:pt x="7083124" y="6342716"/>
                  <a:pt x="7083124" y="6347314"/>
                  <a:pt x="7083124" y="6352571"/>
                </a:cubicBezTo>
                <a:cubicBezTo>
                  <a:pt x="7093636" y="6363081"/>
                  <a:pt x="7088381" y="6373594"/>
                  <a:pt x="7067356" y="6384105"/>
                </a:cubicBezTo>
                <a:lnTo>
                  <a:pt x="7051590" y="6399871"/>
                </a:lnTo>
                <a:cubicBezTo>
                  <a:pt x="7051590" y="6389362"/>
                  <a:pt x="7054219" y="6381478"/>
                  <a:pt x="7059473" y="6376221"/>
                </a:cubicBezTo>
                <a:cubicBezTo>
                  <a:pt x="7064729" y="6370964"/>
                  <a:pt x="7062101" y="6368337"/>
                  <a:pt x="7051590" y="6368337"/>
                </a:cubicBezTo>
                <a:cubicBezTo>
                  <a:pt x="7041078" y="6368337"/>
                  <a:pt x="7033196" y="6373594"/>
                  <a:pt x="7027939" y="6384105"/>
                </a:cubicBezTo>
                <a:cubicBezTo>
                  <a:pt x="7022685" y="6394617"/>
                  <a:pt x="7020057" y="6399871"/>
                  <a:pt x="7020057" y="6399871"/>
                </a:cubicBezTo>
                <a:cubicBezTo>
                  <a:pt x="6999034" y="6420895"/>
                  <a:pt x="6988523" y="6441918"/>
                  <a:pt x="6988523" y="6462940"/>
                </a:cubicBezTo>
                <a:cubicBezTo>
                  <a:pt x="6988523" y="6473452"/>
                  <a:pt x="6983266" y="6483963"/>
                  <a:pt x="6972754" y="6494475"/>
                </a:cubicBezTo>
                <a:cubicBezTo>
                  <a:pt x="6972754" y="6494475"/>
                  <a:pt x="6970127" y="6494475"/>
                  <a:pt x="6964872" y="6494475"/>
                </a:cubicBezTo>
                <a:cubicBezTo>
                  <a:pt x="6959615" y="6494475"/>
                  <a:pt x="6956988" y="6499730"/>
                  <a:pt x="6956988" y="6510242"/>
                </a:cubicBezTo>
                <a:lnTo>
                  <a:pt x="6972754" y="6494475"/>
                </a:lnTo>
                <a:cubicBezTo>
                  <a:pt x="6993777" y="6483963"/>
                  <a:pt x="7004289" y="6494475"/>
                  <a:pt x="7004289" y="6526010"/>
                </a:cubicBezTo>
                <a:lnTo>
                  <a:pt x="7004289" y="6549660"/>
                </a:lnTo>
                <a:cubicBezTo>
                  <a:pt x="7004289" y="6544404"/>
                  <a:pt x="7001662" y="6541776"/>
                  <a:pt x="6996405" y="6541776"/>
                </a:cubicBezTo>
                <a:cubicBezTo>
                  <a:pt x="6991150" y="6541776"/>
                  <a:pt x="6988523" y="6541776"/>
                  <a:pt x="6988523" y="6541776"/>
                </a:cubicBezTo>
                <a:cubicBezTo>
                  <a:pt x="6988523" y="6552288"/>
                  <a:pt x="6988523" y="6557541"/>
                  <a:pt x="6988523" y="6557541"/>
                </a:cubicBezTo>
                <a:cubicBezTo>
                  <a:pt x="6978011" y="6557541"/>
                  <a:pt x="6970127" y="6565427"/>
                  <a:pt x="6964872" y="6581193"/>
                </a:cubicBezTo>
                <a:cubicBezTo>
                  <a:pt x="6959615" y="6596961"/>
                  <a:pt x="6962243" y="6607472"/>
                  <a:pt x="6972754" y="6612727"/>
                </a:cubicBezTo>
                <a:cubicBezTo>
                  <a:pt x="6983266" y="6617984"/>
                  <a:pt x="6978011" y="6620612"/>
                  <a:pt x="6956988" y="6620612"/>
                </a:cubicBezTo>
                <a:cubicBezTo>
                  <a:pt x="6956988" y="6620612"/>
                  <a:pt x="6954361" y="6620612"/>
                  <a:pt x="6949104" y="6620612"/>
                </a:cubicBezTo>
                <a:cubicBezTo>
                  <a:pt x="6943849" y="6620612"/>
                  <a:pt x="6941220" y="6625868"/>
                  <a:pt x="6941220" y="6636378"/>
                </a:cubicBezTo>
                <a:lnTo>
                  <a:pt x="6956988" y="6652146"/>
                </a:lnTo>
                <a:lnTo>
                  <a:pt x="6972754" y="6636378"/>
                </a:lnTo>
                <a:cubicBezTo>
                  <a:pt x="6993777" y="6625868"/>
                  <a:pt x="6988523" y="6636378"/>
                  <a:pt x="6956988" y="6667912"/>
                </a:cubicBezTo>
                <a:cubicBezTo>
                  <a:pt x="6935965" y="6688936"/>
                  <a:pt x="6920199" y="6696820"/>
                  <a:pt x="6909687" y="6691563"/>
                </a:cubicBezTo>
                <a:cubicBezTo>
                  <a:pt x="6899175" y="6686308"/>
                  <a:pt x="6893919" y="6688936"/>
                  <a:pt x="6893919" y="6699446"/>
                </a:cubicBezTo>
                <a:cubicBezTo>
                  <a:pt x="6904429" y="6709959"/>
                  <a:pt x="6909687" y="6715213"/>
                  <a:pt x="6909687" y="6715213"/>
                </a:cubicBezTo>
                <a:lnTo>
                  <a:pt x="6893919" y="6730982"/>
                </a:lnTo>
                <a:cubicBezTo>
                  <a:pt x="6883407" y="6741493"/>
                  <a:pt x="6878153" y="6746747"/>
                  <a:pt x="6878153" y="6746747"/>
                </a:cubicBezTo>
                <a:cubicBezTo>
                  <a:pt x="6878153" y="6757261"/>
                  <a:pt x="6875525" y="6767770"/>
                  <a:pt x="6870268" y="6778283"/>
                </a:cubicBezTo>
                <a:cubicBezTo>
                  <a:pt x="6865014" y="6788794"/>
                  <a:pt x="6857130" y="6788794"/>
                  <a:pt x="6846618" y="6778283"/>
                </a:cubicBezTo>
                <a:cubicBezTo>
                  <a:pt x="6836107" y="6767770"/>
                  <a:pt x="6830852" y="6778283"/>
                  <a:pt x="6830852" y="6809817"/>
                </a:cubicBezTo>
                <a:cubicBezTo>
                  <a:pt x="6820340" y="6820328"/>
                  <a:pt x="6815083" y="6828212"/>
                  <a:pt x="6815083" y="6833468"/>
                </a:cubicBezTo>
                <a:cubicBezTo>
                  <a:pt x="6815083" y="6838724"/>
                  <a:pt x="6820340" y="6841352"/>
                  <a:pt x="6830852" y="6841352"/>
                </a:cubicBezTo>
                <a:lnTo>
                  <a:pt x="6846618" y="6825583"/>
                </a:lnTo>
                <a:lnTo>
                  <a:pt x="6862384" y="6809817"/>
                </a:lnTo>
                <a:lnTo>
                  <a:pt x="6862384" y="6825583"/>
                </a:lnTo>
                <a:cubicBezTo>
                  <a:pt x="6862384" y="6825583"/>
                  <a:pt x="6859757" y="6828212"/>
                  <a:pt x="6854502" y="6833468"/>
                </a:cubicBezTo>
                <a:cubicBezTo>
                  <a:pt x="6849245" y="6838724"/>
                  <a:pt x="6846618" y="6846605"/>
                  <a:pt x="6846618" y="6857118"/>
                </a:cubicBezTo>
                <a:lnTo>
                  <a:pt x="6815083" y="6857118"/>
                </a:lnTo>
                <a:lnTo>
                  <a:pt x="6830852" y="6872884"/>
                </a:lnTo>
                <a:lnTo>
                  <a:pt x="6815083" y="6904419"/>
                </a:lnTo>
                <a:lnTo>
                  <a:pt x="6799317" y="6904419"/>
                </a:lnTo>
                <a:cubicBezTo>
                  <a:pt x="6788806" y="6925442"/>
                  <a:pt x="6786178" y="6938583"/>
                  <a:pt x="6791433" y="6943838"/>
                </a:cubicBezTo>
                <a:cubicBezTo>
                  <a:pt x="6796690" y="6949092"/>
                  <a:pt x="6799317" y="6946465"/>
                  <a:pt x="6799317" y="6935953"/>
                </a:cubicBezTo>
                <a:cubicBezTo>
                  <a:pt x="6799317" y="6925442"/>
                  <a:pt x="6801945" y="6920186"/>
                  <a:pt x="6807201" y="6920186"/>
                </a:cubicBezTo>
                <a:cubicBezTo>
                  <a:pt x="6812456" y="6920186"/>
                  <a:pt x="6830852" y="6909676"/>
                  <a:pt x="6862384" y="6888652"/>
                </a:cubicBezTo>
                <a:cubicBezTo>
                  <a:pt x="6893919" y="6857118"/>
                  <a:pt x="6909687" y="6846605"/>
                  <a:pt x="6909687" y="6857118"/>
                </a:cubicBezTo>
                <a:cubicBezTo>
                  <a:pt x="6909687" y="6888652"/>
                  <a:pt x="6883407" y="6920186"/>
                  <a:pt x="6830852" y="6951719"/>
                </a:cubicBezTo>
                <a:cubicBezTo>
                  <a:pt x="6830852" y="6951719"/>
                  <a:pt x="6822968" y="6964860"/>
                  <a:pt x="6807201" y="6991139"/>
                </a:cubicBezTo>
                <a:cubicBezTo>
                  <a:pt x="6791433" y="7017417"/>
                  <a:pt x="6783549" y="7030557"/>
                  <a:pt x="6783549" y="7030557"/>
                </a:cubicBezTo>
                <a:lnTo>
                  <a:pt x="6799317" y="7030557"/>
                </a:lnTo>
                <a:cubicBezTo>
                  <a:pt x="6799317" y="7020046"/>
                  <a:pt x="6801945" y="7017417"/>
                  <a:pt x="6807201" y="7022673"/>
                </a:cubicBezTo>
                <a:cubicBezTo>
                  <a:pt x="6812456" y="7027927"/>
                  <a:pt x="6809829" y="7035811"/>
                  <a:pt x="6799317" y="7046324"/>
                </a:cubicBezTo>
                <a:lnTo>
                  <a:pt x="6783549" y="7062090"/>
                </a:lnTo>
                <a:lnTo>
                  <a:pt x="6783549" y="7046324"/>
                </a:lnTo>
                <a:cubicBezTo>
                  <a:pt x="6773037" y="7035811"/>
                  <a:pt x="6762528" y="7035811"/>
                  <a:pt x="6752016" y="7046324"/>
                </a:cubicBezTo>
                <a:lnTo>
                  <a:pt x="6752016" y="7062090"/>
                </a:lnTo>
                <a:cubicBezTo>
                  <a:pt x="6773037" y="7062090"/>
                  <a:pt x="6786178" y="7064718"/>
                  <a:pt x="6791433" y="7069974"/>
                </a:cubicBezTo>
                <a:cubicBezTo>
                  <a:pt x="6796690" y="7075231"/>
                  <a:pt x="6799317" y="7083113"/>
                  <a:pt x="6799317" y="7093624"/>
                </a:cubicBezTo>
                <a:cubicBezTo>
                  <a:pt x="6799317" y="7114647"/>
                  <a:pt x="6801945" y="7125159"/>
                  <a:pt x="6807201" y="7125159"/>
                </a:cubicBezTo>
                <a:cubicBezTo>
                  <a:pt x="6812456" y="7125159"/>
                  <a:pt x="6820340" y="7119904"/>
                  <a:pt x="6830852" y="7109392"/>
                </a:cubicBezTo>
                <a:lnTo>
                  <a:pt x="6830852" y="7093624"/>
                </a:lnTo>
                <a:cubicBezTo>
                  <a:pt x="6830852" y="7083113"/>
                  <a:pt x="6830852" y="7077858"/>
                  <a:pt x="6830852" y="7077858"/>
                </a:cubicBezTo>
                <a:cubicBezTo>
                  <a:pt x="6830852" y="7077858"/>
                  <a:pt x="6836107" y="7077858"/>
                  <a:pt x="6846618" y="7077858"/>
                </a:cubicBezTo>
                <a:cubicBezTo>
                  <a:pt x="6878153" y="7077858"/>
                  <a:pt x="6899175" y="7056834"/>
                  <a:pt x="6909687" y="7014789"/>
                </a:cubicBezTo>
                <a:cubicBezTo>
                  <a:pt x="6909687" y="7014789"/>
                  <a:pt x="6909687" y="7009534"/>
                  <a:pt x="6909687" y="6999023"/>
                </a:cubicBezTo>
                <a:cubicBezTo>
                  <a:pt x="6920199" y="6999023"/>
                  <a:pt x="6930708" y="6991139"/>
                  <a:pt x="6941220" y="6975372"/>
                </a:cubicBezTo>
                <a:cubicBezTo>
                  <a:pt x="6951732" y="6959603"/>
                  <a:pt x="6956988" y="6946465"/>
                  <a:pt x="6956988" y="6935953"/>
                </a:cubicBezTo>
                <a:lnTo>
                  <a:pt x="6988523" y="6904419"/>
                </a:lnTo>
                <a:lnTo>
                  <a:pt x="7004289" y="6857118"/>
                </a:lnTo>
                <a:cubicBezTo>
                  <a:pt x="7014801" y="6846605"/>
                  <a:pt x="7020057" y="6841352"/>
                  <a:pt x="7020057" y="6841352"/>
                </a:cubicBezTo>
                <a:cubicBezTo>
                  <a:pt x="7020057" y="6820328"/>
                  <a:pt x="7025312" y="6809817"/>
                  <a:pt x="7035824" y="6809817"/>
                </a:cubicBezTo>
                <a:cubicBezTo>
                  <a:pt x="7077870" y="6809817"/>
                  <a:pt x="7098891" y="6794049"/>
                  <a:pt x="7098891" y="6762516"/>
                </a:cubicBezTo>
                <a:lnTo>
                  <a:pt x="7098891" y="6746747"/>
                </a:lnTo>
                <a:cubicBezTo>
                  <a:pt x="7098891" y="6746747"/>
                  <a:pt x="7098891" y="6741493"/>
                  <a:pt x="7098891" y="6730982"/>
                </a:cubicBezTo>
                <a:cubicBezTo>
                  <a:pt x="7098891" y="6720470"/>
                  <a:pt x="7104148" y="6715213"/>
                  <a:pt x="7114659" y="6715213"/>
                </a:cubicBezTo>
                <a:lnTo>
                  <a:pt x="7146192" y="6683681"/>
                </a:lnTo>
                <a:lnTo>
                  <a:pt x="7177726" y="6667912"/>
                </a:lnTo>
                <a:lnTo>
                  <a:pt x="7193495" y="6636378"/>
                </a:lnTo>
                <a:cubicBezTo>
                  <a:pt x="7214518" y="6604845"/>
                  <a:pt x="7225029" y="6589077"/>
                  <a:pt x="7225029" y="6589077"/>
                </a:cubicBezTo>
                <a:cubicBezTo>
                  <a:pt x="7225029" y="6589077"/>
                  <a:pt x="7235541" y="6578564"/>
                  <a:pt x="7256562" y="6557541"/>
                </a:cubicBezTo>
                <a:lnTo>
                  <a:pt x="7272330" y="6541776"/>
                </a:lnTo>
                <a:lnTo>
                  <a:pt x="7319630" y="6478706"/>
                </a:lnTo>
                <a:lnTo>
                  <a:pt x="7351164" y="6431406"/>
                </a:lnTo>
                <a:cubicBezTo>
                  <a:pt x="7340651" y="6420895"/>
                  <a:pt x="7324885" y="6436663"/>
                  <a:pt x="7303864" y="6478706"/>
                </a:cubicBezTo>
                <a:cubicBezTo>
                  <a:pt x="7282842" y="6510242"/>
                  <a:pt x="7269701" y="6528637"/>
                  <a:pt x="7264446" y="6533892"/>
                </a:cubicBezTo>
                <a:cubicBezTo>
                  <a:pt x="7259191" y="6539149"/>
                  <a:pt x="7240795" y="6557541"/>
                  <a:pt x="7209261" y="6589077"/>
                </a:cubicBezTo>
                <a:lnTo>
                  <a:pt x="7177726" y="6589077"/>
                </a:lnTo>
                <a:cubicBezTo>
                  <a:pt x="7167217" y="6589077"/>
                  <a:pt x="7161960" y="6594334"/>
                  <a:pt x="7161960" y="6604845"/>
                </a:cubicBezTo>
                <a:cubicBezTo>
                  <a:pt x="7161960" y="6604845"/>
                  <a:pt x="7161960" y="6610100"/>
                  <a:pt x="7161960" y="6620612"/>
                </a:cubicBezTo>
                <a:lnTo>
                  <a:pt x="7146192" y="6636378"/>
                </a:lnTo>
                <a:cubicBezTo>
                  <a:pt x="7146192" y="6646892"/>
                  <a:pt x="7140937" y="6657401"/>
                  <a:pt x="7130425" y="6667912"/>
                </a:cubicBezTo>
                <a:lnTo>
                  <a:pt x="7067356" y="6699446"/>
                </a:lnTo>
                <a:cubicBezTo>
                  <a:pt x="7067356" y="6699446"/>
                  <a:pt x="7067356" y="6694192"/>
                  <a:pt x="7067356" y="6683681"/>
                </a:cubicBezTo>
                <a:cubicBezTo>
                  <a:pt x="7056846" y="6683681"/>
                  <a:pt x="7051590" y="6683681"/>
                  <a:pt x="7051590" y="6683681"/>
                </a:cubicBezTo>
                <a:lnTo>
                  <a:pt x="7035824" y="6699446"/>
                </a:lnTo>
                <a:cubicBezTo>
                  <a:pt x="7035824" y="6709959"/>
                  <a:pt x="7035824" y="6715213"/>
                  <a:pt x="7035824" y="6715213"/>
                </a:cubicBezTo>
                <a:cubicBezTo>
                  <a:pt x="7035824" y="6715213"/>
                  <a:pt x="7030569" y="6715213"/>
                  <a:pt x="7020057" y="6715213"/>
                </a:cubicBezTo>
                <a:lnTo>
                  <a:pt x="7004289" y="6730982"/>
                </a:lnTo>
                <a:lnTo>
                  <a:pt x="7020057" y="6699446"/>
                </a:lnTo>
                <a:cubicBezTo>
                  <a:pt x="7041078" y="6678424"/>
                  <a:pt x="7048962" y="6665285"/>
                  <a:pt x="7043706" y="6660028"/>
                </a:cubicBezTo>
                <a:cubicBezTo>
                  <a:pt x="7038451" y="6654774"/>
                  <a:pt x="7043706" y="6644262"/>
                  <a:pt x="7059473" y="6628495"/>
                </a:cubicBezTo>
                <a:cubicBezTo>
                  <a:pt x="7075239" y="6612727"/>
                  <a:pt x="7083124" y="6604845"/>
                  <a:pt x="7083124" y="6604845"/>
                </a:cubicBezTo>
                <a:cubicBezTo>
                  <a:pt x="7083124" y="6604845"/>
                  <a:pt x="7085752" y="6602215"/>
                  <a:pt x="7091009" y="6596961"/>
                </a:cubicBezTo>
                <a:cubicBezTo>
                  <a:pt x="7096263" y="6591705"/>
                  <a:pt x="7098891" y="6583820"/>
                  <a:pt x="7098891" y="6573311"/>
                </a:cubicBezTo>
                <a:cubicBezTo>
                  <a:pt x="7119914" y="6562798"/>
                  <a:pt x="7130425" y="6549660"/>
                  <a:pt x="7130425" y="6533892"/>
                </a:cubicBezTo>
                <a:cubicBezTo>
                  <a:pt x="7130425" y="6518126"/>
                  <a:pt x="7133055" y="6507613"/>
                  <a:pt x="7138309" y="6502356"/>
                </a:cubicBezTo>
                <a:cubicBezTo>
                  <a:pt x="7143564" y="6497103"/>
                  <a:pt x="7146192" y="6491847"/>
                  <a:pt x="7146192" y="6486590"/>
                </a:cubicBezTo>
                <a:cubicBezTo>
                  <a:pt x="7146192" y="6481333"/>
                  <a:pt x="7140937" y="6478706"/>
                  <a:pt x="7130425" y="6478706"/>
                </a:cubicBezTo>
                <a:lnTo>
                  <a:pt x="7114659" y="6478706"/>
                </a:lnTo>
                <a:cubicBezTo>
                  <a:pt x="7125171" y="6468197"/>
                  <a:pt x="7135682" y="6462940"/>
                  <a:pt x="7146192" y="6462940"/>
                </a:cubicBezTo>
                <a:cubicBezTo>
                  <a:pt x="7156705" y="6473452"/>
                  <a:pt x="7169844" y="6473452"/>
                  <a:pt x="7185610" y="6462940"/>
                </a:cubicBezTo>
                <a:cubicBezTo>
                  <a:pt x="7201377" y="6452429"/>
                  <a:pt x="7209261" y="6444545"/>
                  <a:pt x="7209261" y="6439289"/>
                </a:cubicBezTo>
                <a:cubicBezTo>
                  <a:pt x="7209261" y="6434032"/>
                  <a:pt x="7198749" y="6431406"/>
                  <a:pt x="7177726" y="6431406"/>
                </a:cubicBezTo>
                <a:lnTo>
                  <a:pt x="7193495" y="6399871"/>
                </a:lnTo>
                <a:lnTo>
                  <a:pt x="7225029" y="6368337"/>
                </a:lnTo>
                <a:lnTo>
                  <a:pt x="7240795" y="6336804"/>
                </a:lnTo>
                <a:lnTo>
                  <a:pt x="7256562" y="6336804"/>
                </a:lnTo>
                <a:cubicBezTo>
                  <a:pt x="7267075" y="6336804"/>
                  <a:pt x="7272330" y="6331548"/>
                  <a:pt x="7272330" y="6321036"/>
                </a:cubicBezTo>
                <a:cubicBezTo>
                  <a:pt x="7272330" y="6321036"/>
                  <a:pt x="7269701" y="6318408"/>
                  <a:pt x="7264446" y="6313154"/>
                </a:cubicBezTo>
                <a:cubicBezTo>
                  <a:pt x="7259191" y="6307897"/>
                  <a:pt x="7256562" y="6305270"/>
                  <a:pt x="7256562" y="6305270"/>
                </a:cubicBezTo>
                <a:lnTo>
                  <a:pt x="7288096" y="6273734"/>
                </a:lnTo>
                <a:cubicBezTo>
                  <a:pt x="7319630" y="6252712"/>
                  <a:pt x="7351164" y="6226433"/>
                  <a:pt x="7382699" y="6194899"/>
                </a:cubicBezTo>
                <a:cubicBezTo>
                  <a:pt x="7393211" y="6173876"/>
                  <a:pt x="7403720" y="6163365"/>
                  <a:pt x="7414232" y="6163365"/>
                </a:cubicBezTo>
                <a:cubicBezTo>
                  <a:pt x="7424745" y="6163365"/>
                  <a:pt x="7432627" y="6158109"/>
                  <a:pt x="7437884" y="6147599"/>
                </a:cubicBezTo>
                <a:cubicBezTo>
                  <a:pt x="7443139" y="6137087"/>
                  <a:pt x="7448396" y="6121322"/>
                  <a:pt x="7453650" y="6100298"/>
                </a:cubicBezTo>
                <a:cubicBezTo>
                  <a:pt x="7458905" y="6079274"/>
                  <a:pt x="7461535" y="6058253"/>
                  <a:pt x="7461535" y="6037230"/>
                </a:cubicBezTo>
                <a:cubicBezTo>
                  <a:pt x="7461535" y="6016206"/>
                  <a:pt x="7461535" y="6003067"/>
                  <a:pt x="7461535" y="5997810"/>
                </a:cubicBezTo>
                <a:cubicBezTo>
                  <a:pt x="7461535" y="5992556"/>
                  <a:pt x="7456280" y="5989928"/>
                  <a:pt x="7445766" y="5989928"/>
                </a:cubicBezTo>
                <a:close/>
                <a:moveTo>
                  <a:pt x="334802" y="5989928"/>
                </a:moveTo>
                <a:cubicBezTo>
                  <a:pt x="324291" y="5989928"/>
                  <a:pt x="319036" y="5992556"/>
                  <a:pt x="319036" y="5997810"/>
                </a:cubicBezTo>
                <a:cubicBezTo>
                  <a:pt x="319036" y="6003067"/>
                  <a:pt x="319036" y="6005695"/>
                  <a:pt x="319036" y="6005695"/>
                </a:cubicBezTo>
                <a:cubicBezTo>
                  <a:pt x="329547" y="6005695"/>
                  <a:pt x="334802" y="6000438"/>
                  <a:pt x="334802" y="5989928"/>
                </a:cubicBezTo>
                <a:close/>
                <a:moveTo>
                  <a:pt x="66761" y="5989928"/>
                </a:moveTo>
                <a:lnTo>
                  <a:pt x="50995" y="6005695"/>
                </a:lnTo>
                <a:lnTo>
                  <a:pt x="50995" y="6021463"/>
                </a:lnTo>
                <a:cubicBezTo>
                  <a:pt x="61506" y="6021463"/>
                  <a:pt x="66761" y="6018833"/>
                  <a:pt x="66761" y="6013577"/>
                </a:cubicBezTo>
                <a:cubicBezTo>
                  <a:pt x="66761" y="6008323"/>
                  <a:pt x="66761" y="6000438"/>
                  <a:pt x="66761" y="5989928"/>
                </a:cubicBezTo>
                <a:close/>
                <a:moveTo>
                  <a:pt x="8770203" y="5942626"/>
                </a:moveTo>
                <a:cubicBezTo>
                  <a:pt x="8780717" y="5942626"/>
                  <a:pt x="8785971" y="5947883"/>
                  <a:pt x="8785971" y="5958392"/>
                </a:cubicBezTo>
                <a:lnTo>
                  <a:pt x="8770203" y="5958392"/>
                </a:lnTo>
                <a:cubicBezTo>
                  <a:pt x="8759691" y="5947883"/>
                  <a:pt x="8759691" y="5942626"/>
                  <a:pt x="8770203" y="5942626"/>
                </a:cubicBezTo>
                <a:close/>
                <a:moveTo>
                  <a:pt x="8580997" y="5942626"/>
                </a:moveTo>
                <a:cubicBezTo>
                  <a:pt x="8570486" y="5953135"/>
                  <a:pt x="8565231" y="5963650"/>
                  <a:pt x="8565231" y="5974160"/>
                </a:cubicBezTo>
                <a:lnTo>
                  <a:pt x="8580997" y="5958392"/>
                </a:lnTo>
                <a:close/>
                <a:moveTo>
                  <a:pt x="3694" y="5942626"/>
                </a:moveTo>
                <a:lnTo>
                  <a:pt x="50995" y="5942626"/>
                </a:lnTo>
                <a:cubicBezTo>
                  <a:pt x="40483" y="5953135"/>
                  <a:pt x="32599" y="5955766"/>
                  <a:pt x="27344" y="5950509"/>
                </a:cubicBezTo>
                <a:cubicBezTo>
                  <a:pt x="22088" y="5945255"/>
                  <a:pt x="14205" y="5947883"/>
                  <a:pt x="3694" y="5958392"/>
                </a:cubicBezTo>
                <a:close/>
                <a:moveTo>
                  <a:pt x="8849038" y="5926859"/>
                </a:moveTo>
                <a:lnTo>
                  <a:pt x="8849038" y="5942626"/>
                </a:lnTo>
                <a:cubicBezTo>
                  <a:pt x="8859552" y="5942626"/>
                  <a:pt x="8864807" y="5937371"/>
                  <a:pt x="8864807" y="5926859"/>
                </a:cubicBezTo>
                <a:cubicBezTo>
                  <a:pt x="8854293" y="5926859"/>
                  <a:pt x="8849038" y="5926859"/>
                  <a:pt x="8849038" y="5926859"/>
                </a:cubicBezTo>
                <a:close/>
                <a:moveTo>
                  <a:pt x="8391794" y="5926859"/>
                </a:moveTo>
                <a:lnTo>
                  <a:pt x="8407560" y="5958392"/>
                </a:lnTo>
                <a:cubicBezTo>
                  <a:pt x="8418072" y="5947883"/>
                  <a:pt x="8428581" y="5942626"/>
                  <a:pt x="8439095" y="5942626"/>
                </a:cubicBezTo>
                <a:close/>
                <a:moveTo>
                  <a:pt x="8967293" y="5879558"/>
                </a:moveTo>
                <a:cubicBezTo>
                  <a:pt x="8972547" y="5879558"/>
                  <a:pt x="8975177" y="5879558"/>
                  <a:pt x="8975177" y="5879558"/>
                </a:cubicBezTo>
                <a:cubicBezTo>
                  <a:pt x="8975177" y="5890070"/>
                  <a:pt x="8969922" y="5900582"/>
                  <a:pt x="8959408" y="5911092"/>
                </a:cubicBezTo>
                <a:lnTo>
                  <a:pt x="8943642" y="5911092"/>
                </a:lnTo>
                <a:cubicBezTo>
                  <a:pt x="8943642" y="5900582"/>
                  <a:pt x="8946270" y="5892698"/>
                  <a:pt x="8951526" y="5887442"/>
                </a:cubicBezTo>
                <a:cubicBezTo>
                  <a:pt x="8956781" y="5882185"/>
                  <a:pt x="8962038" y="5879558"/>
                  <a:pt x="8967293" y="5879558"/>
                </a:cubicBezTo>
                <a:close/>
                <a:moveTo>
                  <a:pt x="9069778" y="5863790"/>
                </a:moveTo>
                <a:cubicBezTo>
                  <a:pt x="9080290" y="5863790"/>
                  <a:pt x="9088174" y="5863790"/>
                  <a:pt x="9093429" y="5863790"/>
                </a:cubicBezTo>
                <a:cubicBezTo>
                  <a:pt x="9098684" y="5863790"/>
                  <a:pt x="9096058" y="5869047"/>
                  <a:pt x="9085545" y="5879558"/>
                </a:cubicBezTo>
                <a:lnTo>
                  <a:pt x="9054012" y="5958392"/>
                </a:lnTo>
                <a:cubicBezTo>
                  <a:pt x="9054012" y="5947883"/>
                  <a:pt x="9048758" y="5942626"/>
                  <a:pt x="9038244" y="5942626"/>
                </a:cubicBezTo>
                <a:cubicBezTo>
                  <a:pt x="9027732" y="5942626"/>
                  <a:pt x="9011966" y="5955766"/>
                  <a:pt x="8990943" y="5982045"/>
                </a:cubicBezTo>
                <a:cubicBezTo>
                  <a:pt x="8969922" y="6008323"/>
                  <a:pt x="8964663" y="6026717"/>
                  <a:pt x="8975177" y="6037230"/>
                </a:cubicBezTo>
                <a:lnTo>
                  <a:pt x="8927874" y="6100298"/>
                </a:lnTo>
                <a:cubicBezTo>
                  <a:pt x="8927874" y="6100298"/>
                  <a:pt x="8925246" y="6100298"/>
                  <a:pt x="8919992" y="6100298"/>
                </a:cubicBezTo>
                <a:cubicBezTo>
                  <a:pt x="8914737" y="6100298"/>
                  <a:pt x="8912108" y="6105554"/>
                  <a:pt x="8912108" y="6116064"/>
                </a:cubicBezTo>
                <a:lnTo>
                  <a:pt x="8880573" y="6131830"/>
                </a:lnTo>
                <a:lnTo>
                  <a:pt x="8880573" y="6116064"/>
                </a:lnTo>
                <a:cubicBezTo>
                  <a:pt x="8891084" y="6105554"/>
                  <a:pt x="8896341" y="6100298"/>
                  <a:pt x="8896341" y="6100298"/>
                </a:cubicBezTo>
                <a:cubicBezTo>
                  <a:pt x="8885828" y="6079274"/>
                  <a:pt x="8901596" y="6052996"/>
                  <a:pt x="8943642" y="6021463"/>
                </a:cubicBezTo>
                <a:cubicBezTo>
                  <a:pt x="8985688" y="5989928"/>
                  <a:pt x="9017223" y="5942626"/>
                  <a:pt x="9038244" y="5879558"/>
                </a:cubicBezTo>
                <a:cubicBezTo>
                  <a:pt x="9038244" y="5869047"/>
                  <a:pt x="9048758" y="5863790"/>
                  <a:pt x="9069778" y="5863790"/>
                </a:cubicBezTo>
                <a:close/>
                <a:moveTo>
                  <a:pt x="8426481" y="5863790"/>
                </a:moveTo>
                <a:lnTo>
                  <a:pt x="8431211" y="5863790"/>
                </a:lnTo>
                <a:cubicBezTo>
                  <a:pt x="8433838" y="5863790"/>
                  <a:pt x="8435808" y="5865106"/>
                  <a:pt x="8437124" y="5867733"/>
                </a:cubicBezTo>
                <a:lnTo>
                  <a:pt x="8437660" y="5870958"/>
                </a:lnTo>
                <a:lnTo>
                  <a:pt x="8425752" y="5865004"/>
                </a:lnTo>
                <a:close/>
                <a:moveTo>
                  <a:pt x="7524602" y="5863790"/>
                </a:moveTo>
                <a:cubicBezTo>
                  <a:pt x="7514090" y="5874301"/>
                  <a:pt x="7508835" y="5879558"/>
                  <a:pt x="7508835" y="5879558"/>
                </a:cubicBezTo>
                <a:lnTo>
                  <a:pt x="7524602" y="5879558"/>
                </a:lnTo>
                <a:close/>
                <a:moveTo>
                  <a:pt x="413639" y="5848024"/>
                </a:moveTo>
                <a:cubicBezTo>
                  <a:pt x="413639" y="5858534"/>
                  <a:pt x="413639" y="5863790"/>
                  <a:pt x="413639" y="5863790"/>
                </a:cubicBezTo>
                <a:cubicBezTo>
                  <a:pt x="424149" y="5863790"/>
                  <a:pt x="429406" y="5863790"/>
                  <a:pt x="429406" y="5863790"/>
                </a:cubicBezTo>
                <a:cubicBezTo>
                  <a:pt x="429406" y="5863790"/>
                  <a:pt x="429406" y="5858534"/>
                  <a:pt x="429406" y="5848024"/>
                </a:cubicBezTo>
                <a:close/>
                <a:moveTo>
                  <a:pt x="271735" y="5832257"/>
                </a:moveTo>
                <a:cubicBezTo>
                  <a:pt x="261223" y="5832257"/>
                  <a:pt x="250712" y="5837513"/>
                  <a:pt x="240200" y="5848024"/>
                </a:cubicBezTo>
                <a:lnTo>
                  <a:pt x="224432" y="5879558"/>
                </a:lnTo>
                <a:lnTo>
                  <a:pt x="240200" y="5863790"/>
                </a:lnTo>
                <a:close/>
                <a:moveTo>
                  <a:pt x="9006709" y="5800722"/>
                </a:moveTo>
                <a:lnTo>
                  <a:pt x="9006709" y="5816490"/>
                </a:lnTo>
                <a:cubicBezTo>
                  <a:pt x="9006709" y="5827000"/>
                  <a:pt x="9004082" y="5829631"/>
                  <a:pt x="8998827" y="5824374"/>
                </a:cubicBezTo>
                <a:cubicBezTo>
                  <a:pt x="8993572" y="5819117"/>
                  <a:pt x="8996198" y="5811234"/>
                  <a:pt x="9006709" y="5800722"/>
                </a:cubicBezTo>
                <a:close/>
                <a:moveTo>
                  <a:pt x="9148614" y="5769189"/>
                </a:moveTo>
                <a:lnTo>
                  <a:pt x="9164380" y="5784955"/>
                </a:lnTo>
                <a:lnTo>
                  <a:pt x="9148614" y="5800722"/>
                </a:lnTo>
                <a:close/>
                <a:moveTo>
                  <a:pt x="8927874" y="5769189"/>
                </a:moveTo>
                <a:cubicBezTo>
                  <a:pt x="8917362" y="5769189"/>
                  <a:pt x="8912108" y="5774446"/>
                  <a:pt x="8912108" y="5784955"/>
                </a:cubicBezTo>
                <a:cubicBezTo>
                  <a:pt x="8912108" y="5795467"/>
                  <a:pt x="8912108" y="5800722"/>
                  <a:pt x="8912108" y="5800722"/>
                </a:cubicBezTo>
                <a:cubicBezTo>
                  <a:pt x="8922619" y="5811234"/>
                  <a:pt x="8927874" y="5805977"/>
                  <a:pt x="8927874" y="5784955"/>
                </a:cubicBezTo>
                <a:cubicBezTo>
                  <a:pt x="8927874" y="5774446"/>
                  <a:pt x="8927874" y="5769189"/>
                  <a:pt x="8927874" y="5769189"/>
                </a:cubicBezTo>
                <a:close/>
                <a:moveTo>
                  <a:pt x="7571902" y="5753422"/>
                </a:moveTo>
                <a:cubicBezTo>
                  <a:pt x="7582416" y="5753422"/>
                  <a:pt x="7587671" y="5753422"/>
                  <a:pt x="7587671" y="5753422"/>
                </a:cubicBezTo>
                <a:cubicBezTo>
                  <a:pt x="7587671" y="5753422"/>
                  <a:pt x="7587671" y="5758676"/>
                  <a:pt x="7587671" y="5769189"/>
                </a:cubicBezTo>
                <a:lnTo>
                  <a:pt x="7571902" y="5769189"/>
                </a:lnTo>
                <a:cubicBezTo>
                  <a:pt x="7571902" y="5758676"/>
                  <a:pt x="7571902" y="5753422"/>
                  <a:pt x="7571902" y="5753422"/>
                </a:cubicBezTo>
                <a:close/>
                <a:moveTo>
                  <a:pt x="129831" y="5753422"/>
                </a:moveTo>
                <a:lnTo>
                  <a:pt x="129831" y="5784955"/>
                </a:lnTo>
                <a:lnTo>
                  <a:pt x="145596" y="5753422"/>
                </a:lnTo>
                <a:close/>
                <a:moveTo>
                  <a:pt x="8571539" y="5750267"/>
                </a:moveTo>
                <a:lnTo>
                  <a:pt x="8580997" y="5769189"/>
                </a:lnTo>
                <a:cubicBezTo>
                  <a:pt x="8570486" y="5769189"/>
                  <a:pt x="8570486" y="5774446"/>
                  <a:pt x="8580997" y="5784955"/>
                </a:cubicBezTo>
                <a:cubicBezTo>
                  <a:pt x="8570486" y="5784955"/>
                  <a:pt x="8562602" y="5779700"/>
                  <a:pt x="8557347" y="5769189"/>
                </a:cubicBezTo>
                <a:cubicBezTo>
                  <a:pt x="8552092" y="5758676"/>
                  <a:pt x="8554720" y="5753422"/>
                  <a:pt x="8565231" y="5753422"/>
                </a:cubicBezTo>
                <a:close/>
                <a:moveTo>
                  <a:pt x="9081604" y="5749478"/>
                </a:moveTo>
                <a:cubicBezTo>
                  <a:pt x="9086861" y="5749478"/>
                  <a:pt x="9093429" y="5750795"/>
                  <a:pt x="9101313" y="5753422"/>
                </a:cubicBezTo>
                <a:cubicBezTo>
                  <a:pt x="9111825" y="5753422"/>
                  <a:pt x="9117079" y="5758676"/>
                  <a:pt x="9117079" y="5769189"/>
                </a:cubicBezTo>
                <a:cubicBezTo>
                  <a:pt x="9117079" y="5779700"/>
                  <a:pt x="9114452" y="5787582"/>
                  <a:pt x="9109197" y="5792839"/>
                </a:cubicBezTo>
                <a:cubicBezTo>
                  <a:pt x="9103940" y="5798096"/>
                  <a:pt x="9096058" y="5800722"/>
                  <a:pt x="9085545" y="5800722"/>
                </a:cubicBezTo>
                <a:cubicBezTo>
                  <a:pt x="9075033" y="5811234"/>
                  <a:pt x="9064524" y="5821746"/>
                  <a:pt x="9054012" y="5832257"/>
                </a:cubicBezTo>
                <a:lnTo>
                  <a:pt x="9038244" y="5848024"/>
                </a:lnTo>
                <a:cubicBezTo>
                  <a:pt x="9038244" y="5837513"/>
                  <a:pt x="9043499" y="5827000"/>
                  <a:pt x="9054012" y="5816490"/>
                </a:cubicBezTo>
                <a:cubicBezTo>
                  <a:pt x="9064524" y="5795467"/>
                  <a:pt x="9069778" y="5784955"/>
                  <a:pt x="9069778" y="5784955"/>
                </a:cubicBezTo>
                <a:cubicBezTo>
                  <a:pt x="9061894" y="5761305"/>
                  <a:pt x="9065837" y="5749478"/>
                  <a:pt x="9081604" y="5749478"/>
                </a:cubicBezTo>
                <a:close/>
                <a:moveTo>
                  <a:pt x="8707136" y="5737653"/>
                </a:moveTo>
                <a:cubicBezTo>
                  <a:pt x="8707136" y="5748165"/>
                  <a:pt x="8699252" y="5761305"/>
                  <a:pt x="8683485" y="5777072"/>
                </a:cubicBezTo>
                <a:cubicBezTo>
                  <a:pt x="8667717" y="5792839"/>
                  <a:pt x="8659833" y="5805977"/>
                  <a:pt x="8659833" y="5816490"/>
                </a:cubicBezTo>
                <a:cubicBezTo>
                  <a:pt x="8659833" y="5827000"/>
                  <a:pt x="8654578" y="5837513"/>
                  <a:pt x="8644067" y="5848024"/>
                </a:cubicBezTo>
                <a:cubicBezTo>
                  <a:pt x="8633555" y="5848024"/>
                  <a:pt x="8628300" y="5850651"/>
                  <a:pt x="8628300" y="5855907"/>
                </a:cubicBezTo>
                <a:cubicBezTo>
                  <a:pt x="8628300" y="5861163"/>
                  <a:pt x="8628300" y="5869047"/>
                  <a:pt x="8628300" y="5879558"/>
                </a:cubicBezTo>
                <a:cubicBezTo>
                  <a:pt x="8628300" y="5890070"/>
                  <a:pt x="8620416" y="5892698"/>
                  <a:pt x="8604650" y="5887442"/>
                </a:cubicBezTo>
                <a:cubicBezTo>
                  <a:pt x="8588882" y="5882185"/>
                  <a:pt x="8580997" y="5879558"/>
                  <a:pt x="8580997" y="5879558"/>
                </a:cubicBezTo>
                <a:lnTo>
                  <a:pt x="8612532" y="5895325"/>
                </a:lnTo>
                <a:lnTo>
                  <a:pt x="8612532" y="5911092"/>
                </a:lnTo>
                <a:cubicBezTo>
                  <a:pt x="8633555" y="5900582"/>
                  <a:pt x="8649321" y="5884815"/>
                  <a:pt x="8659833" y="5863790"/>
                </a:cubicBezTo>
                <a:cubicBezTo>
                  <a:pt x="8680856" y="5842767"/>
                  <a:pt x="8691367" y="5837513"/>
                  <a:pt x="8691367" y="5848024"/>
                </a:cubicBezTo>
                <a:cubicBezTo>
                  <a:pt x="8691367" y="5837513"/>
                  <a:pt x="8691367" y="5832257"/>
                  <a:pt x="8691367" y="5832257"/>
                </a:cubicBezTo>
                <a:cubicBezTo>
                  <a:pt x="8691367" y="5832257"/>
                  <a:pt x="8696622" y="5832257"/>
                  <a:pt x="8707136" y="5832257"/>
                </a:cubicBezTo>
                <a:lnTo>
                  <a:pt x="8707136" y="5816490"/>
                </a:lnTo>
                <a:lnTo>
                  <a:pt x="8707136" y="5800722"/>
                </a:lnTo>
                <a:cubicBezTo>
                  <a:pt x="8707136" y="5779700"/>
                  <a:pt x="8712390" y="5769189"/>
                  <a:pt x="8722902" y="5769189"/>
                </a:cubicBezTo>
                <a:lnTo>
                  <a:pt x="8738670" y="5769189"/>
                </a:lnTo>
                <a:lnTo>
                  <a:pt x="8738670" y="5753422"/>
                </a:lnTo>
                <a:lnTo>
                  <a:pt x="8722902" y="5737653"/>
                </a:lnTo>
                <a:close/>
                <a:moveTo>
                  <a:pt x="8565231" y="5737653"/>
                </a:moveTo>
                <a:cubicBezTo>
                  <a:pt x="8570488" y="5742910"/>
                  <a:pt x="8573115" y="5746851"/>
                  <a:pt x="8573115" y="5749478"/>
                </a:cubicBezTo>
                <a:lnTo>
                  <a:pt x="8571539" y="5750267"/>
                </a:lnTo>
                <a:close/>
                <a:moveTo>
                  <a:pt x="382105" y="5737653"/>
                </a:moveTo>
                <a:cubicBezTo>
                  <a:pt x="382105" y="5737653"/>
                  <a:pt x="387360" y="5737653"/>
                  <a:pt x="397871" y="5737653"/>
                </a:cubicBezTo>
                <a:cubicBezTo>
                  <a:pt x="408383" y="5737653"/>
                  <a:pt x="413639" y="5740282"/>
                  <a:pt x="413639" y="5745536"/>
                </a:cubicBezTo>
                <a:cubicBezTo>
                  <a:pt x="413639" y="5750795"/>
                  <a:pt x="408383" y="5758676"/>
                  <a:pt x="397871" y="5769189"/>
                </a:cubicBezTo>
                <a:cubicBezTo>
                  <a:pt x="397871" y="5769189"/>
                  <a:pt x="395244" y="5771815"/>
                  <a:pt x="389987" y="5777072"/>
                </a:cubicBezTo>
                <a:cubicBezTo>
                  <a:pt x="384732" y="5782327"/>
                  <a:pt x="382105" y="5790212"/>
                  <a:pt x="382105" y="5800722"/>
                </a:cubicBezTo>
                <a:cubicBezTo>
                  <a:pt x="382105" y="5800722"/>
                  <a:pt x="382105" y="5805977"/>
                  <a:pt x="382105" y="5816490"/>
                </a:cubicBezTo>
                <a:lnTo>
                  <a:pt x="366337" y="5800722"/>
                </a:lnTo>
                <a:lnTo>
                  <a:pt x="382105" y="5753422"/>
                </a:lnTo>
                <a:cubicBezTo>
                  <a:pt x="382105" y="5742910"/>
                  <a:pt x="382105" y="5737653"/>
                  <a:pt x="382105" y="5737653"/>
                </a:cubicBezTo>
                <a:close/>
                <a:moveTo>
                  <a:pt x="9132848" y="5690352"/>
                </a:moveTo>
                <a:cubicBezTo>
                  <a:pt x="9132848" y="5690352"/>
                  <a:pt x="9138102" y="5690352"/>
                  <a:pt x="9148614" y="5690352"/>
                </a:cubicBezTo>
                <a:cubicBezTo>
                  <a:pt x="9148614" y="5700864"/>
                  <a:pt x="9145984" y="5706119"/>
                  <a:pt x="9140730" y="5706119"/>
                </a:cubicBezTo>
                <a:cubicBezTo>
                  <a:pt x="9135475" y="5706119"/>
                  <a:pt x="9132848" y="5711376"/>
                  <a:pt x="9132848" y="5721888"/>
                </a:cubicBezTo>
                <a:lnTo>
                  <a:pt x="9117079" y="5706119"/>
                </a:lnTo>
                <a:cubicBezTo>
                  <a:pt x="9117079" y="5706119"/>
                  <a:pt x="9119709" y="5706119"/>
                  <a:pt x="9124964" y="5706119"/>
                </a:cubicBezTo>
                <a:cubicBezTo>
                  <a:pt x="9130218" y="5706119"/>
                  <a:pt x="9132848" y="5700864"/>
                  <a:pt x="9132848" y="5690352"/>
                </a:cubicBezTo>
                <a:close/>
                <a:moveTo>
                  <a:pt x="8833272" y="5674585"/>
                </a:moveTo>
                <a:lnTo>
                  <a:pt x="8817506" y="5690352"/>
                </a:lnTo>
                <a:cubicBezTo>
                  <a:pt x="8828017" y="5690352"/>
                  <a:pt x="8833272" y="5687726"/>
                  <a:pt x="8833272" y="5682469"/>
                </a:cubicBezTo>
                <a:cubicBezTo>
                  <a:pt x="8833272" y="5677214"/>
                  <a:pt x="8833272" y="5674585"/>
                  <a:pt x="8833272" y="5674585"/>
                </a:cubicBezTo>
                <a:close/>
                <a:moveTo>
                  <a:pt x="8612532" y="5674585"/>
                </a:moveTo>
                <a:lnTo>
                  <a:pt x="8628300" y="5690352"/>
                </a:lnTo>
                <a:cubicBezTo>
                  <a:pt x="8628300" y="5700864"/>
                  <a:pt x="8623046" y="5706119"/>
                  <a:pt x="8612532" y="5706119"/>
                </a:cubicBezTo>
                <a:cubicBezTo>
                  <a:pt x="8612532" y="5695609"/>
                  <a:pt x="8612532" y="5690352"/>
                  <a:pt x="8612532" y="5690352"/>
                </a:cubicBezTo>
                <a:cubicBezTo>
                  <a:pt x="8612532" y="5679842"/>
                  <a:pt x="8612532" y="5674585"/>
                  <a:pt x="8612532" y="5674585"/>
                </a:cubicBezTo>
                <a:close/>
                <a:moveTo>
                  <a:pt x="494443" y="5666702"/>
                </a:moveTo>
                <a:cubicBezTo>
                  <a:pt x="490503" y="5666702"/>
                  <a:pt x="487219" y="5669328"/>
                  <a:pt x="484591" y="5674585"/>
                </a:cubicBezTo>
                <a:cubicBezTo>
                  <a:pt x="479334" y="5685095"/>
                  <a:pt x="471452" y="5692979"/>
                  <a:pt x="460940" y="5698236"/>
                </a:cubicBezTo>
                <a:cubicBezTo>
                  <a:pt x="450429" y="5703492"/>
                  <a:pt x="445172" y="5711376"/>
                  <a:pt x="445172" y="5721888"/>
                </a:cubicBezTo>
                <a:lnTo>
                  <a:pt x="445172" y="5737653"/>
                </a:lnTo>
                <a:lnTo>
                  <a:pt x="429406" y="5721888"/>
                </a:lnTo>
                <a:cubicBezTo>
                  <a:pt x="408383" y="5711376"/>
                  <a:pt x="392616" y="5711376"/>
                  <a:pt x="382105" y="5721888"/>
                </a:cubicBezTo>
                <a:cubicBezTo>
                  <a:pt x="371594" y="5732399"/>
                  <a:pt x="366337" y="5748165"/>
                  <a:pt x="366337" y="5769189"/>
                </a:cubicBezTo>
                <a:cubicBezTo>
                  <a:pt x="366337" y="5769189"/>
                  <a:pt x="366337" y="5774446"/>
                  <a:pt x="366337" y="5784955"/>
                </a:cubicBezTo>
                <a:cubicBezTo>
                  <a:pt x="366337" y="5795467"/>
                  <a:pt x="361082" y="5800722"/>
                  <a:pt x="350570" y="5800722"/>
                </a:cubicBezTo>
                <a:cubicBezTo>
                  <a:pt x="350570" y="5811234"/>
                  <a:pt x="353198" y="5816490"/>
                  <a:pt x="358452" y="5816490"/>
                </a:cubicBezTo>
                <a:cubicBezTo>
                  <a:pt x="363709" y="5816490"/>
                  <a:pt x="363709" y="5829631"/>
                  <a:pt x="358452" y="5855907"/>
                </a:cubicBezTo>
                <a:cubicBezTo>
                  <a:pt x="353198" y="5882185"/>
                  <a:pt x="353198" y="5895325"/>
                  <a:pt x="358452" y="5895325"/>
                </a:cubicBezTo>
                <a:cubicBezTo>
                  <a:pt x="363709" y="5895325"/>
                  <a:pt x="374222" y="5884815"/>
                  <a:pt x="389987" y="5863790"/>
                </a:cubicBezTo>
                <a:cubicBezTo>
                  <a:pt x="405755" y="5842767"/>
                  <a:pt x="418894" y="5832257"/>
                  <a:pt x="429406" y="5832257"/>
                </a:cubicBezTo>
                <a:cubicBezTo>
                  <a:pt x="429406" y="5832257"/>
                  <a:pt x="429406" y="5827000"/>
                  <a:pt x="429406" y="5816490"/>
                </a:cubicBezTo>
                <a:cubicBezTo>
                  <a:pt x="429406" y="5805977"/>
                  <a:pt x="434660" y="5800722"/>
                  <a:pt x="445172" y="5800722"/>
                </a:cubicBezTo>
                <a:cubicBezTo>
                  <a:pt x="445172" y="5790212"/>
                  <a:pt x="450429" y="5777072"/>
                  <a:pt x="460940" y="5761305"/>
                </a:cubicBezTo>
                <a:cubicBezTo>
                  <a:pt x="471452" y="5745536"/>
                  <a:pt x="476707" y="5735026"/>
                  <a:pt x="476707" y="5729769"/>
                </a:cubicBezTo>
                <a:cubicBezTo>
                  <a:pt x="476707" y="5724514"/>
                  <a:pt x="481962" y="5716629"/>
                  <a:pt x="492474" y="5706119"/>
                </a:cubicBezTo>
                <a:cubicBezTo>
                  <a:pt x="502987" y="5706119"/>
                  <a:pt x="508241" y="5703492"/>
                  <a:pt x="508241" y="5698236"/>
                </a:cubicBezTo>
                <a:cubicBezTo>
                  <a:pt x="508241" y="5692979"/>
                  <a:pt x="508241" y="5685095"/>
                  <a:pt x="508241" y="5674585"/>
                </a:cubicBezTo>
                <a:cubicBezTo>
                  <a:pt x="502984" y="5669328"/>
                  <a:pt x="498387" y="5666702"/>
                  <a:pt x="494443" y="5666702"/>
                </a:cubicBezTo>
                <a:close/>
                <a:moveTo>
                  <a:pt x="8864807" y="5643051"/>
                </a:moveTo>
                <a:cubicBezTo>
                  <a:pt x="8864807" y="5653564"/>
                  <a:pt x="8864807" y="5658818"/>
                  <a:pt x="8864807" y="5658818"/>
                </a:cubicBezTo>
                <a:lnTo>
                  <a:pt x="8864807" y="5674585"/>
                </a:lnTo>
                <a:lnTo>
                  <a:pt x="8849038" y="5658818"/>
                </a:lnTo>
                <a:cubicBezTo>
                  <a:pt x="8849038" y="5648307"/>
                  <a:pt x="8854293" y="5643051"/>
                  <a:pt x="8864807" y="5643051"/>
                </a:cubicBezTo>
                <a:close/>
                <a:moveTo>
                  <a:pt x="8874202" y="5633654"/>
                </a:moveTo>
                <a:lnTo>
                  <a:pt x="8872689" y="5635168"/>
                </a:lnTo>
                <a:cubicBezTo>
                  <a:pt x="8867434" y="5640425"/>
                  <a:pt x="8864807" y="5643051"/>
                  <a:pt x="8864807" y="5643051"/>
                </a:cubicBezTo>
                <a:close/>
                <a:moveTo>
                  <a:pt x="9148614" y="5627284"/>
                </a:moveTo>
                <a:lnTo>
                  <a:pt x="9164380" y="5627284"/>
                </a:lnTo>
                <a:lnTo>
                  <a:pt x="9180149" y="5627284"/>
                </a:lnTo>
                <a:cubicBezTo>
                  <a:pt x="9180149" y="5637795"/>
                  <a:pt x="9177519" y="5643051"/>
                  <a:pt x="9172264" y="5643051"/>
                </a:cubicBezTo>
                <a:cubicBezTo>
                  <a:pt x="9167010" y="5643051"/>
                  <a:pt x="9159125" y="5637795"/>
                  <a:pt x="9148614" y="5627284"/>
                </a:cubicBezTo>
                <a:close/>
                <a:moveTo>
                  <a:pt x="8880573" y="5627284"/>
                </a:moveTo>
                <a:cubicBezTo>
                  <a:pt x="8880573" y="5627284"/>
                  <a:pt x="8879916" y="5627940"/>
                  <a:pt x="8878602" y="5629256"/>
                </a:cubicBezTo>
                <a:lnTo>
                  <a:pt x="8874202" y="5633654"/>
                </a:lnTo>
                <a:close/>
                <a:moveTo>
                  <a:pt x="8691367" y="5595751"/>
                </a:moveTo>
                <a:cubicBezTo>
                  <a:pt x="8680856" y="5595751"/>
                  <a:pt x="8675601" y="5601006"/>
                  <a:pt x="8675601" y="5611518"/>
                </a:cubicBezTo>
                <a:cubicBezTo>
                  <a:pt x="8675601" y="5622028"/>
                  <a:pt x="8683485" y="5627284"/>
                  <a:pt x="8699252" y="5627284"/>
                </a:cubicBezTo>
                <a:cubicBezTo>
                  <a:pt x="8715018" y="5627284"/>
                  <a:pt x="8722902" y="5627284"/>
                  <a:pt x="8722902" y="5627284"/>
                </a:cubicBezTo>
                <a:close/>
                <a:moveTo>
                  <a:pt x="8785971" y="5592793"/>
                </a:moveTo>
                <a:cubicBezTo>
                  <a:pt x="8791226" y="5592137"/>
                  <a:pt x="8796483" y="5593121"/>
                  <a:pt x="8801737" y="5595751"/>
                </a:cubicBezTo>
                <a:lnTo>
                  <a:pt x="8785971" y="5595751"/>
                </a:lnTo>
                <a:lnTo>
                  <a:pt x="8780193" y="5595324"/>
                </a:lnTo>
                <a:close/>
                <a:moveTo>
                  <a:pt x="8912108" y="5564217"/>
                </a:moveTo>
                <a:cubicBezTo>
                  <a:pt x="8880573" y="5564217"/>
                  <a:pt x="8859552" y="5579983"/>
                  <a:pt x="8849038" y="5611518"/>
                </a:cubicBezTo>
                <a:cubicBezTo>
                  <a:pt x="8849038" y="5622028"/>
                  <a:pt x="8843784" y="5632541"/>
                  <a:pt x="8833272" y="5643051"/>
                </a:cubicBezTo>
                <a:lnTo>
                  <a:pt x="8849038" y="5706119"/>
                </a:lnTo>
                <a:cubicBezTo>
                  <a:pt x="8849038" y="5706119"/>
                  <a:pt x="8849038" y="5708746"/>
                  <a:pt x="8849038" y="5714003"/>
                </a:cubicBezTo>
                <a:cubicBezTo>
                  <a:pt x="8849038" y="5719260"/>
                  <a:pt x="8843784" y="5721888"/>
                  <a:pt x="8833272" y="5721888"/>
                </a:cubicBezTo>
                <a:cubicBezTo>
                  <a:pt x="8833272" y="5732399"/>
                  <a:pt x="8838527" y="5742910"/>
                  <a:pt x="8849038" y="5753422"/>
                </a:cubicBezTo>
                <a:cubicBezTo>
                  <a:pt x="8849038" y="5763932"/>
                  <a:pt x="8849038" y="5769189"/>
                  <a:pt x="8849038" y="5769189"/>
                </a:cubicBezTo>
                <a:cubicBezTo>
                  <a:pt x="8838527" y="5779700"/>
                  <a:pt x="8833272" y="5784955"/>
                  <a:pt x="8833272" y="5784955"/>
                </a:cubicBezTo>
                <a:lnTo>
                  <a:pt x="8817506" y="5800722"/>
                </a:lnTo>
                <a:cubicBezTo>
                  <a:pt x="8817506" y="5800722"/>
                  <a:pt x="8814876" y="5803350"/>
                  <a:pt x="8809622" y="5808607"/>
                </a:cubicBezTo>
                <a:cubicBezTo>
                  <a:pt x="8804367" y="5813861"/>
                  <a:pt x="8804367" y="5821746"/>
                  <a:pt x="8809622" y="5832257"/>
                </a:cubicBezTo>
                <a:cubicBezTo>
                  <a:pt x="8814876" y="5842767"/>
                  <a:pt x="8822761" y="5845397"/>
                  <a:pt x="8833272" y="5840140"/>
                </a:cubicBezTo>
                <a:cubicBezTo>
                  <a:pt x="8843784" y="5834884"/>
                  <a:pt x="8849038" y="5827000"/>
                  <a:pt x="8849038" y="5816490"/>
                </a:cubicBezTo>
                <a:cubicBezTo>
                  <a:pt x="8849038" y="5805977"/>
                  <a:pt x="8849038" y="5800722"/>
                  <a:pt x="8849038" y="5800722"/>
                </a:cubicBezTo>
                <a:cubicBezTo>
                  <a:pt x="8859552" y="5800722"/>
                  <a:pt x="8864807" y="5800722"/>
                  <a:pt x="8864807" y="5800722"/>
                </a:cubicBezTo>
                <a:lnTo>
                  <a:pt x="8880573" y="5800722"/>
                </a:lnTo>
                <a:cubicBezTo>
                  <a:pt x="8891084" y="5790212"/>
                  <a:pt x="8901596" y="5779700"/>
                  <a:pt x="8912108" y="5769189"/>
                </a:cubicBezTo>
                <a:cubicBezTo>
                  <a:pt x="8912108" y="5758676"/>
                  <a:pt x="8914737" y="5753422"/>
                  <a:pt x="8919992" y="5753422"/>
                </a:cubicBezTo>
                <a:cubicBezTo>
                  <a:pt x="8925246" y="5753422"/>
                  <a:pt x="8927874" y="5753422"/>
                  <a:pt x="8927874" y="5753422"/>
                </a:cubicBezTo>
                <a:lnTo>
                  <a:pt x="8943642" y="5753422"/>
                </a:lnTo>
                <a:cubicBezTo>
                  <a:pt x="8933129" y="5742910"/>
                  <a:pt x="8933129" y="5732399"/>
                  <a:pt x="8943642" y="5721888"/>
                </a:cubicBezTo>
                <a:cubicBezTo>
                  <a:pt x="8943642" y="5721888"/>
                  <a:pt x="8943642" y="5719260"/>
                  <a:pt x="8943642" y="5714003"/>
                </a:cubicBezTo>
                <a:cubicBezTo>
                  <a:pt x="8943642" y="5708746"/>
                  <a:pt x="8938387" y="5706119"/>
                  <a:pt x="8927874" y="5706119"/>
                </a:cubicBezTo>
                <a:lnTo>
                  <a:pt x="8927874" y="5658818"/>
                </a:lnTo>
                <a:cubicBezTo>
                  <a:pt x="8927874" y="5648307"/>
                  <a:pt x="8930503" y="5643051"/>
                  <a:pt x="8935758" y="5643051"/>
                </a:cubicBezTo>
                <a:cubicBezTo>
                  <a:pt x="8941013" y="5643051"/>
                  <a:pt x="8943642" y="5648307"/>
                  <a:pt x="8943642" y="5658818"/>
                </a:cubicBezTo>
                <a:cubicBezTo>
                  <a:pt x="8943642" y="5669328"/>
                  <a:pt x="8948897" y="5669328"/>
                  <a:pt x="8959408" y="5658818"/>
                </a:cubicBezTo>
                <a:lnTo>
                  <a:pt x="8943642" y="5643051"/>
                </a:lnTo>
                <a:cubicBezTo>
                  <a:pt x="8933129" y="5643051"/>
                  <a:pt x="8933129" y="5632541"/>
                  <a:pt x="8943642" y="5611518"/>
                </a:cubicBezTo>
                <a:cubicBezTo>
                  <a:pt x="8954154" y="5611518"/>
                  <a:pt x="8964663" y="5611518"/>
                  <a:pt x="8975177" y="5611518"/>
                </a:cubicBezTo>
                <a:cubicBezTo>
                  <a:pt x="8975177" y="5622028"/>
                  <a:pt x="8975177" y="5627284"/>
                  <a:pt x="8975177" y="5627284"/>
                </a:cubicBezTo>
                <a:cubicBezTo>
                  <a:pt x="8985688" y="5616775"/>
                  <a:pt x="8988314" y="5606261"/>
                  <a:pt x="8983059" y="5595751"/>
                </a:cubicBezTo>
                <a:cubicBezTo>
                  <a:pt x="8977804" y="5585240"/>
                  <a:pt x="8975177" y="5579983"/>
                  <a:pt x="8975177" y="5579983"/>
                </a:cubicBezTo>
                <a:cubicBezTo>
                  <a:pt x="8975177" y="5579983"/>
                  <a:pt x="8975177" y="5574726"/>
                  <a:pt x="8975177" y="5564217"/>
                </a:cubicBezTo>
                <a:lnTo>
                  <a:pt x="8927874" y="5564217"/>
                </a:lnTo>
                <a:cubicBezTo>
                  <a:pt x="8927874" y="5564217"/>
                  <a:pt x="8922619" y="5564217"/>
                  <a:pt x="8912108" y="5564217"/>
                </a:cubicBezTo>
                <a:close/>
                <a:moveTo>
                  <a:pt x="8738670" y="5564217"/>
                </a:moveTo>
                <a:cubicBezTo>
                  <a:pt x="8717647" y="5574726"/>
                  <a:pt x="8717647" y="5579983"/>
                  <a:pt x="8738670" y="5579983"/>
                </a:cubicBezTo>
                <a:lnTo>
                  <a:pt x="8754437" y="5579983"/>
                </a:lnTo>
                <a:cubicBezTo>
                  <a:pt x="8743925" y="5579983"/>
                  <a:pt x="8738670" y="5574726"/>
                  <a:pt x="8738670" y="5564217"/>
                </a:cubicBezTo>
                <a:close/>
                <a:moveTo>
                  <a:pt x="516126" y="5564217"/>
                </a:moveTo>
                <a:cubicBezTo>
                  <a:pt x="510869" y="5564217"/>
                  <a:pt x="500357" y="5569471"/>
                  <a:pt x="484591" y="5579983"/>
                </a:cubicBezTo>
                <a:cubicBezTo>
                  <a:pt x="468823" y="5590494"/>
                  <a:pt x="460940" y="5601006"/>
                  <a:pt x="460940" y="5611518"/>
                </a:cubicBezTo>
                <a:lnTo>
                  <a:pt x="445172" y="5627284"/>
                </a:lnTo>
                <a:lnTo>
                  <a:pt x="476707" y="5611518"/>
                </a:lnTo>
                <a:cubicBezTo>
                  <a:pt x="476707" y="5611518"/>
                  <a:pt x="484591" y="5603634"/>
                  <a:pt x="500357" y="5587866"/>
                </a:cubicBezTo>
                <a:cubicBezTo>
                  <a:pt x="516126" y="5572099"/>
                  <a:pt x="521381" y="5564217"/>
                  <a:pt x="516126" y="5564217"/>
                </a:cubicBezTo>
                <a:close/>
                <a:moveTo>
                  <a:pt x="8888457" y="5548449"/>
                </a:moveTo>
                <a:cubicBezTo>
                  <a:pt x="8883202" y="5548449"/>
                  <a:pt x="8880573" y="5553704"/>
                  <a:pt x="8880573" y="5564217"/>
                </a:cubicBezTo>
                <a:cubicBezTo>
                  <a:pt x="8891084" y="5564217"/>
                  <a:pt x="8896341" y="5561590"/>
                  <a:pt x="8896341" y="5556333"/>
                </a:cubicBezTo>
                <a:cubicBezTo>
                  <a:pt x="8896341" y="5551076"/>
                  <a:pt x="8893712" y="5548449"/>
                  <a:pt x="8888457" y="5548449"/>
                </a:cubicBezTo>
                <a:close/>
                <a:moveTo>
                  <a:pt x="9290519" y="5532682"/>
                </a:moveTo>
                <a:lnTo>
                  <a:pt x="9306285" y="5548449"/>
                </a:lnTo>
                <a:lnTo>
                  <a:pt x="9274750" y="5564217"/>
                </a:lnTo>
                <a:cubicBezTo>
                  <a:pt x="9274750" y="5564217"/>
                  <a:pt x="9277380" y="5558959"/>
                  <a:pt x="9282634" y="5548449"/>
                </a:cubicBezTo>
                <a:cubicBezTo>
                  <a:pt x="9287889" y="5537939"/>
                  <a:pt x="9290519" y="5532682"/>
                  <a:pt x="9290519" y="5532682"/>
                </a:cubicBezTo>
                <a:close/>
                <a:moveTo>
                  <a:pt x="9227449" y="5532682"/>
                </a:moveTo>
                <a:cubicBezTo>
                  <a:pt x="9206428" y="5564217"/>
                  <a:pt x="9190660" y="5579983"/>
                  <a:pt x="9180149" y="5579983"/>
                </a:cubicBezTo>
                <a:lnTo>
                  <a:pt x="9195915" y="5564217"/>
                </a:lnTo>
                <a:close/>
                <a:moveTo>
                  <a:pt x="8707136" y="5532682"/>
                </a:moveTo>
                <a:lnTo>
                  <a:pt x="8707136" y="5564217"/>
                </a:lnTo>
                <a:cubicBezTo>
                  <a:pt x="8707136" y="5553704"/>
                  <a:pt x="8712390" y="5543193"/>
                  <a:pt x="8722902" y="5532682"/>
                </a:cubicBezTo>
                <a:cubicBezTo>
                  <a:pt x="8722902" y="5532682"/>
                  <a:pt x="8717647" y="5532682"/>
                  <a:pt x="8707136" y="5532682"/>
                </a:cubicBezTo>
                <a:close/>
                <a:moveTo>
                  <a:pt x="8013383" y="5532682"/>
                </a:moveTo>
                <a:lnTo>
                  <a:pt x="8029149" y="5548449"/>
                </a:lnTo>
                <a:lnTo>
                  <a:pt x="8044917" y="5532682"/>
                </a:lnTo>
                <a:cubicBezTo>
                  <a:pt x="8044917" y="5532682"/>
                  <a:pt x="8042288" y="5532682"/>
                  <a:pt x="8037033" y="5532682"/>
                </a:cubicBezTo>
                <a:cubicBezTo>
                  <a:pt x="8031779" y="5532682"/>
                  <a:pt x="8023894" y="5532682"/>
                  <a:pt x="8013383" y="5532682"/>
                </a:cubicBezTo>
                <a:close/>
                <a:moveTo>
                  <a:pt x="8975177" y="5516915"/>
                </a:moveTo>
                <a:cubicBezTo>
                  <a:pt x="8975177" y="5527426"/>
                  <a:pt x="8969922" y="5532682"/>
                  <a:pt x="8959408" y="5532682"/>
                </a:cubicBezTo>
                <a:lnTo>
                  <a:pt x="8959408" y="5548449"/>
                </a:lnTo>
                <a:lnTo>
                  <a:pt x="9006709" y="5548449"/>
                </a:lnTo>
                <a:lnTo>
                  <a:pt x="8990943" y="5516915"/>
                </a:lnTo>
                <a:close/>
                <a:moveTo>
                  <a:pt x="8186820" y="5516915"/>
                </a:moveTo>
                <a:lnTo>
                  <a:pt x="8202588" y="5532682"/>
                </a:lnTo>
                <a:cubicBezTo>
                  <a:pt x="8202588" y="5522170"/>
                  <a:pt x="8202588" y="5516915"/>
                  <a:pt x="8202588" y="5516915"/>
                </a:cubicBezTo>
                <a:close/>
                <a:moveTo>
                  <a:pt x="9258984" y="5501148"/>
                </a:moveTo>
                <a:lnTo>
                  <a:pt x="9258984" y="5548449"/>
                </a:lnTo>
                <a:lnTo>
                  <a:pt x="9243218" y="5548449"/>
                </a:lnTo>
                <a:cubicBezTo>
                  <a:pt x="9243218" y="5537939"/>
                  <a:pt x="9245845" y="5527426"/>
                  <a:pt x="9251100" y="5516915"/>
                </a:cubicBezTo>
                <a:cubicBezTo>
                  <a:pt x="9256355" y="5506405"/>
                  <a:pt x="9258984" y="5501148"/>
                  <a:pt x="9258984" y="5501148"/>
                </a:cubicBezTo>
                <a:close/>
                <a:moveTo>
                  <a:pt x="8927874" y="5501148"/>
                </a:moveTo>
                <a:lnTo>
                  <a:pt x="8896341" y="5532682"/>
                </a:lnTo>
                <a:lnTo>
                  <a:pt x="8912108" y="5516915"/>
                </a:lnTo>
                <a:close/>
                <a:moveTo>
                  <a:pt x="50995" y="5501148"/>
                </a:moveTo>
                <a:cubicBezTo>
                  <a:pt x="50995" y="5501148"/>
                  <a:pt x="56249" y="5501148"/>
                  <a:pt x="66761" y="5501148"/>
                </a:cubicBezTo>
                <a:cubicBezTo>
                  <a:pt x="66761" y="5501148"/>
                  <a:pt x="66761" y="5503775"/>
                  <a:pt x="66761" y="5509032"/>
                </a:cubicBezTo>
                <a:cubicBezTo>
                  <a:pt x="66761" y="5514286"/>
                  <a:pt x="61506" y="5516915"/>
                  <a:pt x="50995" y="5516915"/>
                </a:cubicBezTo>
                <a:cubicBezTo>
                  <a:pt x="50995" y="5516915"/>
                  <a:pt x="50995" y="5514286"/>
                  <a:pt x="50995" y="5509032"/>
                </a:cubicBezTo>
                <a:cubicBezTo>
                  <a:pt x="50995" y="5503775"/>
                  <a:pt x="50995" y="5501148"/>
                  <a:pt x="50995" y="5501148"/>
                </a:cubicBezTo>
                <a:close/>
                <a:moveTo>
                  <a:pt x="9195915" y="5485382"/>
                </a:moveTo>
                <a:lnTo>
                  <a:pt x="9211683" y="5501148"/>
                </a:lnTo>
                <a:lnTo>
                  <a:pt x="9180149" y="5501148"/>
                </a:lnTo>
                <a:cubicBezTo>
                  <a:pt x="9180149" y="5501148"/>
                  <a:pt x="9182778" y="5498520"/>
                  <a:pt x="9188033" y="5493263"/>
                </a:cubicBezTo>
                <a:cubicBezTo>
                  <a:pt x="9193287" y="5488008"/>
                  <a:pt x="9195915" y="5485382"/>
                  <a:pt x="9195915" y="5485382"/>
                </a:cubicBezTo>
                <a:close/>
                <a:moveTo>
                  <a:pt x="334802" y="5485382"/>
                </a:moveTo>
                <a:lnTo>
                  <a:pt x="350570" y="5485382"/>
                </a:lnTo>
                <a:cubicBezTo>
                  <a:pt x="361082" y="5485382"/>
                  <a:pt x="366337" y="5485382"/>
                  <a:pt x="366337" y="5485382"/>
                </a:cubicBezTo>
                <a:cubicBezTo>
                  <a:pt x="366337" y="5485382"/>
                  <a:pt x="361082" y="5490636"/>
                  <a:pt x="350570" y="5501148"/>
                </a:cubicBezTo>
                <a:cubicBezTo>
                  <a:pt x="340060" y="5501148"/>
                  <a:pt x="334802" y="5495891"/>
                  <a:pt x="334802" y="5485382"/>
                </a:cubicBezTo>
                <a:close/>
                <a:moveTo>
                  <a:pt x="8797796" y="5477496"/>
                </a:moveTo>
                <a:cubicBezTo>
                  <a:pt x="8800424" y="5477496"/>
                  <a:pt x="8801737" y="5480126"/>
                  <a:pt x="8801737" y="5485382"/>
                </a:cubicBezTo>
                <a:cubicBezTo>
                  <a:pt x="8801737" y="5495891"/>
                  <a:pt x="8799110" y="5501148"/>
                  <a:pt x="8793853" y="5501148"/>
                </a:cubicBezTo>
                <a:cubicBezTo>
                  <a:pt x="8788599" y="5501148"/>
                  <a:pt x="8785971" y="5501148"/>
                  <a:pt x="8785971" y="5501148"/>
                </a:cubicBezTo>
                <a:lnTo>
                  <a:pt x="8785971" y="5485382"/>
                </a:lnTo>
                <a:cubicBezTo>
                  <a:pt x="8791226" y="5480126"/>
                  <a:pt x="8795169" y="5477496"/>
                  <a:pt x="8797796" y="5477496"/>
                </a:cubicBezTo>
                <a:close/>
                <a:moveTo>
                  <a:pt x="8691367" y="5469612"/>
                </a:moveTo>
                <a:cubicBezTo>
                  <a:pt x="8680856" y="5469612"/>
                  <a:pt x="8675601" y="5472241"/>
                  <a:pt x="8675601" y="5477496"/>
                </a:cubicBezTo>
                <a:cubicBezTo>
                  <a:pt x="8675601" y="5482753"/>
                  <a:pt x="8675601" y="5485382"/>
                  <a:pt x="8675601" y="5485382"/>
                </a:cubicBezTo>
                <a:cubicBezTo>
                  <a:pt x="8675601" y="5485382"/>
                  <a:pt x="8680856" y="5485382"/>
                  <a:pt x="8691367" y="5485382"/>
                </a:cubicBezTo>
                <a:cubicBezTo>
                  <a:pt x="8701881" y="5485382"/>
                  <a:pt x="8707136" y="5480125"/>
                  <a:pt x="8707136" y="5469612"/>
                </a:cubicBezTo>
                <a:cubicBezTo>
                  <a:pt x="8707136" y="5469612"/>
                  <a:pt x="8701881" y="5469612"/>
                  <a:pt x="8691367" y="5469612"/>
                </a:cubicBezTo>
                <a:close/>
                <a:moveTo>
                  <a:pt x="114064" y="5469612"/>
                </a:moveTo>
                <a:cubicBezTo>
                  <a:pt x="114064" y="5480125"/>
                  <a:pt x="114064" y="5485382"/>
                  <a:pt x="114064" y="5485382"/>
                </a:cubicBezTo>
                <a:cubicBezTo>
                  <a:pt x="114064" y="5485382"/>
                  <a:pt x="116691" y="5482753"/>
                  <a:pt x="121948" y="5477496"/>
                </a:cubicBezTo>
                <a:cubicBezTo>
                  <a:pt x="127203" y="5472241"/>
                  <a:pt x="129831" y="5469612"/>
                  <a:pt x="129831" y="5469612"/>
                </a:cubicBezTo>
                <a:cubicBezTo>
                  <a:pt x="129831" y="5469612"/>
                  <a:pt x="124576" y="5469612"/>
                  <a:pt x="114064" y="5469612"/>
                </a:cubicBezTo>
                <a:close/>
                <a:moveTo>
                  <a:pt x="9006709" y="5453846"/>
                </a:moveTo>
                <a:cubicBezTo>
                  <a:pt x="9006709" y="5464358"/>
                  <a:pt x="9006709" y="5469612"/>
                  <a:pt x="9006709" y="5469612"/>
                </a:cubicBezTo>
                <a:cubicBezTo>
                  <a:pt x="9017223" y="5469612"/>
                  <a:pt x="9022478" y="5466986"/>
                  <a:pt x="9022478" y="5461729"/>
                </a:cubicBezTo>
                <a:cubicBezTo>
                  <a:pt x="9022478" y="5456472"/>
                  <a:pt x="9017223" y="5453846"/>
                  <a:pt x="9006709" y="5453846"/>
                </a:cubicBezTo>
                <a:close/>
                <a:moveTo>
                  <a:pt x="8849038" y="5422312"/>
                </a:moveTo>
                <a:lnTo>
                  <a:pt x="8864807" y="5438079"/>
                </a:lnTo>
                <a:cubicBezTo>
                  <a:pt x="8864807" y="5438079"/>
                  <a:pt x="8859552" y="5438079"/>
                  <a:pt x="8849038" y="5438079"/>
                </a:cubicBezTo>
                <a:cubicBezTo>
                  <a:pt x="8849038" y="5438079"/>
                  <a:pt x="8849038" y="5432822"/>
                  <a:pt x="8849038" y="5422312"/>
                </a:cubicBezTo>
                <a:close/>
                <a:moveTo>
                  <a:pt x="9038244" y="5406545"/>
                </a:moveTo>
                <a:lnTo>
                  <a:pt x="9038244" y="5422312"/>
                </a:lnTo>
                <a:cubicBezTo>
                  <a:pt x="9038244" y="5422312"/>
                  <a:pt x="9040873" y="5419685"/>
                  <a:pt x="9046128" y="5414428"/>
                </a:cubicBezTo>
                <a:cubicBezTo>
                  <a:pt x="9051383" y="5409171"/>
                  <a:pt x="9054012" y="5406545"/>
                  <a:pt x="9054012" y="5406545"/>
                </a:cubicBezTo>
                <a:cubicBezTo>
                  <a:pt x="9054012" y="5406545"/>
                  <a:pt x="9048758" y="5406545"/>
                  <a:pt x="9038244" y="5406545"/>
                </a:cubicBezTo>
                <a:close/>
                <a:moveTo>
                  <a:pt x="9322053" y="5390778"/>
                </a:moveTo>
                <a:cubicBezTo>
                  <a:pt x="9322053" y="5401288"/>
                  <a:pt x="9327308" y="5406545"/>
                  <a:pt x="9337820" y="5406545"/>
                </a:cubicBezTo>
                <a:lnTo>
                  <a:pt x="9337820" y="5422312"/>
                </a:lnTo>
                <a:cubicBezTo>
                  <a:pt x="9327308" y="5432822"/>
                  <a:pt x="9319424" y="5438079"/>
                  <a:pt x="9314169" y="5438079"/>
                </a:cubicBezTo>
                <a:cubicBezTo>
                  <a:pt x="9308914" y="5438079"/>
                  <a:pt x="9301030" y="5443335"/>
                  <a:pt x="9290519" y="5453846"/>
                </a:cubicBezTo>
                <a:cubicBezTo>
                  <a:pt x="9280005" y="5464358"/>
                  <a:pt x="9266868" y="5477496"/>
                  <a:pt x="9251100" y="5493263"/>
                </a:cubicBezTo>
                <a:cubicBezTo>
                  <a:pt x="9235334" y="5509032"/>
                  <a:pt x="9227449" y="5516915"/>
                  <a:pt x="9227449" y="5516915"/>
                </a:cubicBezTo>
                <a:lnTo>
                  <a:pt x="9227449" y="5501148"/>
                </a:lnTo>
                <a:cubicBezTo>
                  <a:pt x="9227449" y="5490636"/>
                  <a:pt x="9230079" y="5485382"/>
                  <a:pt x="9235334" y="5485382"/>
                </a:cubicBezTo>
                <a:cubicBezTo>
                  <a:pt x="9240588" y="5485382"/>
                  <a:pt x="9243218" y="5480125"/>
                  <a:pt x="9243218" y="5469612"/>
                </a:cubicBezTo>
                <a:cubicBezTo>
                  <a:pt x="9243218" y="5459103"/>
                  <a:pt x="9240588" y="5456472"/>
                  <a:pt x="9235334" y="5461729"/>
                </a:cubicBezTo>
                <a:cubicBezTo>
                  <a:pt x="9230079" y="5466986"/>
                  <a:pt x="9222195" y="5469612"/>
                  <a:pt x="9211683" y="5469612"/>
                </a:cubicBezTo>
                <a:lnTo>
                  <a:pt x="9243218" y="5438079"/>
                </a:lnTo>
                <a:cubicBezTo>
                  <a:pt x="9253729" y="5438079"/>
                  <a:pt x="9258984" y="5438079"/>
                  <a:pt x="9258984" y="5438079"/>
                </a:cubicBezTo>
                <a:lnTo>
                  <a:pt x="9258984" y="5422312"/>
                </a:lnTo>
                <a:cubicBezTo>
                  <a:pt x="9258984" y="5422312"/>
                  <a:pt x="9264239" y="5422312"/>
                  <a:pt x="9274750" y="5422312"/>
                </a:cubicBezTo>
                <a:cubicBezTo>
                  <a:pt x="9274750" y="5411801"/>
                  <a:pt x="9282634" y="5406545"/>
                  <a:pt x="9298401" y="5406545"/>
                </a:cubicBezTo>
                <a:cubicBezTo>
                  <a:pt x="9314169" y="5406545"/>
                  <a:pt x="9322053" y="5401288"/>
                  <a:pt x="9322053" y="5390778"/>
                </a:cubicBezTo>
                <a:close/>
                <a:moveTo>
                  <a:pt x="8171054" y="5390778"/>
                </a:moveTo>
                <a:lnTo>
                  <a:pt x="8107985" y="5406545"/>
                </a:lnTo>
                <a:lnTo>
                  <a:pt x="8123753" y="5406545"/>
                </a:lnTo>
                <a:lnTo>
                  <a:pt x="8123753" y="5422312"/>
                </a:lnTo>
                <a:cubicBezTo>
                  <a:pt x="8113239" y="5432822"/>
                  <a:pt x="8107985" y="5440707"/>
                  <a:pt x="8107985" y="5445962"/>
                </a:cubicBezTo>
                <a:cubicBezTo>
                  <a:pt x="8107985" y="5451219"/>
                  <a:pt x="8107985" y="5453846"/>
                  <a:pt x="8107985" y="5453846"/>
                </a:cubicBezTo>
                <a:cubicBezTo>
                  <a:pt x="8097473" y="5453846"/>
                  <a:pt x="8084334" y="5461729"/>
                  <a:pt x="8068568" y="5477496"/>
                </a:cubicBezTo>
                <a:cubicBezTo>
                  <a:pt x="8052799" y="5493263"/>
                  <a:pt x="8044917" y="5506405"/>
                  <a:pt x="8044917" y="5516915"/>
                </a:cubicBezTo>
                <a:lnTo>
                  <a:pt x="8092218" y="5469612"/>
                </a:lnTo>
                <a:lnTo>
                  <a:pt x="8107985" y="5453846"/>
                </a:lnTo>
                <a:lnTo>
                  <a:pt x="8107985" y="5469612"/>
                </a:lnTo>
                <a:lnTo>
                  <a:pt x="8139519" y="5453846"/>
                </a:lnTo>
                <a:cubicBezTo>
                  <a:pt x="8129008" y="5443335"/>
                  <a:pt x="8131635" y="5432822"/>
                  <a:pt x="8147403" y="5422312"/>
                </a:cubicBezTo>
                <a:cubicBezTo>
                  <a:pt x="8163170" y="5411801"/>
                  <a:pt x="8171054" y="5401288"/>
                  <a:pt x="8171054" y="5390778"/>
                </a:cubicBezTo>
                <a:close/>
                <a:moveTo>
                  <a:pt x="9385120" y="5375011"/>
                </a:moveTo>
                <a:lnTo>
                  <a:pt x="9385120" y="5390778"/>
                </a:lnTo>
                <a:cubicBezTo>
                  <a:pt x="9385120" y="5401288"/>
                  <a:pt x="9379866" y="5401288"/>
                  <a:pt x="9369354" y="5390778"/>
                </a:cubicBezTo>
                <a:close/>
                <a:moveTo>
                  <a:pt x="9306285" y="5359243"/>
                </a:moveTo>
                <a:lnTo>
                  <a:pt x="9322053" y="5359243"/>
                </a:lnTo>
                <a:lnTo>
                  <a:pt x="9306285" y="5375011"/>
                </a:lnTo>
                <a:cubicBezTo>
                  <a:pt x="9306285" y="5375011"/>
                  <a:pt x="9306285" y="5369754"/>
                  <a:pt x="9306285" y="5359243"/>
                </a:cubicBezTo>
                <a:close/>
                <a:moveTo>
                  <a:pt x="8864807" y="5343477"/>
                </a:moveTo>
                <a:lnTo>
                  <a:pt x="8880573" y="5359243"/>
                </a:lnTo>
                <a:lnTo>
                  <a:pt x="8864807" y="5375011"/>
                </a:lnTo>
                <a:cubicBezTo>
                  <a:pt x="8864807" y="5364500"/>
                  <a:pt x="8864807" y="5359243"/>
                  <a:pt x="8864807" y="5359243"/>
                </a:cubicBezTo>
                <a:cubicBezTo>
                  <a:pt x="8864807" y="5359243"/>
                  <a:pt x="8864807" y="5353987"/>
                  <a:pt x="8864807" y="5343477"/>
                </a:cubicBezTo>
                <a:close/>
                <a:moveTo>
                  <a:pt x="9448190" y="5327711"/>
                </a:moveTo>
                <a:cubicBezTo>
                  <a:pt x="9448190" y="5327711"/>
                  <a:pt x="9448190" y="5330337"/>
                  <a:pt x="9448190" y="5335593"/>
                </a:cubicBezTo>
                <a:cubicBezTo>
                  <a:pt x="9448190" y="5340849"/>
                  <a:pt x="9448190" y="5343477"/>
                  <a:pt x="9448190" y="5343477"/>
                </a:cubicBezTo>
                <a:lnTo>
                  <a:pt x="9432421" y="5343477"/>
                </a:lnTo>
                <a:cubicBezTo>
                  <a:pt x="9432421" y="5343477"/>
                  <a:pt x="9437676" y="5338220"/>
                  <a:pt x="9448190" y="5327711"/>
                </a:cubicBezTo>
                <a:close/>
                <a:moveTo>
                  <a:pt x="8178938" y="5327711"/>
                </a:moveTo>
                <a:cubicBezTo>
                  <a:pt x="8173683" y="5327711"/>
                  <a:pt x="8171054" y="5338220"/>
                  <a:pt x="8171054" y="5359243"/>
                </a:cubicBezTo>
                <a:lnTo>
                  <a:pt x="8171054" y="5375011"/>
                </a:lnTo>
                <a:cubicBezTo>
                  <a:pt x="8181565" y="5375011"/>
                  <a:pt x="8186820" y="5369754"/>
                  <a:pt x="8186820" y="5359243"/>
                </a:cubicBezTo>
                <a:cubicBezTo>
                  <a:pt x="8186820" y="5348734"/>
                  <a:pt x="8186820" y="5340849"/>
                  <a:pt x="8186820" y="5335593"/>
                </a:cubicBezTo>
                <a:cubicBezTo>
                  <a:pt x="8186820" y="5330337"/>
                  <a:pt x="8184193" y="5327711"/>
                  <a:pt x="8178938" y="5327711"/>
                </a:cubicBezTo>
                <a:close/>
                <a:moveTo>
                  <a:pt x="9337820" y="5311942"/>
                </a:moveTo>
                <a:lnTo>
                  <a:pt x="9353586" y="5311942"/>
                </a:lnTo>
                <a:cubicBezTo>
                  <a:pt x="9343074" y="5322454"/>
                  <a:pt x="9337820" y="5327711"/>
                  <a:pt x="9337820" y="5327711"/>
                </a:cubicBezTo>
                <a:lnTo>
                  <a:pt x="9322053" y="5343477"/>
                </a:lnTo>
                <a:close/>
                <a:moveTo>
                  <a:pt x="9393002" y="5302088"/>
                </a:moveTo>
                <a:cubicBezTo>
                  <a:pt x="9393002" y="5300774"/>
                  <a:pt x="9395632" y="5301430"/>
                  <a:pt x="9400889" y="5304059"/>
                </a:cubicBezTo>
                <a:cubicBezTo>
                  <a:pt x="9411400" y="5309314"/>
                  <a:pt x="9416655" y="5311942"/>
                  <a:pt x="9416655" y="5311942"/>
                </a:cubicBezTo>
                <a:lnTo>
                  <a:pt x="9400889" y="5311942"/>
                </a:lnTo>
                <a:cubicBezTo>
                  <a:pt x="9395632" y="5306687"/>
                  <a:pt x="9393002" y="5303403"/>
                  <a:pt x="9393002" y="5302088"/>
                </a:cubicBezTo>
                <a:close/>
                <a:moveTo>
                  <a:pt x="9038244" y="5296176"/>
                </a:moveTo>
                <a:cubicBezTo>
                  <a:pt x="9038244" y="5296176"/>
                  <a:pt x="9038244" y="5301430"/>
                  <a:pt x="9038244" y="5311942"/>
                </a:cubicBezTo>
                <a:cubicBezTo>
                  <a:pt x="9038244" y="5311942"/>
                  <a:pt x="9032989" y="5311942"/>
                  <a:pt x="9022478" y="5311942"/>
                </a:cubicBezTo>
                <a:cubicBezTo>
                  <a:pt x="9022478" y="5301430"/>
                  <a:pt x="9027732" y="5296176"/>
                  <a:pt x="9038244" y="5296176"/>
                </a:cubicBezTo>
                <a:close/>
                <a:moveTo>
                  <a:pt x="8849038" y="5296176"/>
                </a:moveTo>
                <a:cubicBezTo>
                  <a:pt x="8849038" y="5296176"/>
                  <a:pt x="8846411" y="5298802"/>
                  <a:pt x="8841156" y="5304059"/>
                </a:cubicBezTo>
                <a:cubicBezTo>
                  <a:pt x="8835902" y="5309314"/>
                  <a:pt x="8833272" y="5311942"/>
                  <a:pt x="8833272" y="5311942"/>
                </a:cubicBezTo>
                <a:lnTo>
                  <a:pt x="8833272" y="5327711"/>
                </a:lnTo>
                <a:cubicBezTo>
                  <a:pt x="8833272" y="5327711"/>
                  <a:pt x="8838527" y="5317199"/>
                  <a:pt x="8849038" y="5296176"/>
                </a:cubicBezTo>
                <a:close/>
                <a:moveTo>
                  <a:pt x="9258984" y="5280408"/>
                </a:moveTo>
                <a:lnTo>
                  <a:pt x="9227449" y="5343477"/>
                </a:lnTo>
                <a:cubicBezTo>
                  <a:pt x="9206428" y="5364500"/>
                  <a:pt x="9195915" y="5369754"/>
                  <a:pt x="9195915" y="5359243"/>
                </a:cubicBezTo>
                <a:cubicBezTo>
                  <a:pt x="9195915" y="5348734"/>
                  <a:pt x="9206428" y="5332964"/>
                  <a:pt x="9227449" y="5311942"/>
                </a:cubicBezTo>
                <a:cubicBezTo>
                  <a:pt x="9248473" y="5290919"/>
                  <a:pt x="9258984" y="5280408"/>
                  <a:pt x="9258984" y="5280408"/>
                </a:cubicBezTo>
                <a:close/>
                <a:moveTo>
                  <a:pt x="9069778" y="5248873"/>
                </a:moveTo>
                <a:cubicBezTo>
                  <a:pt x="9069778" y="5259385"/>
                  <a:pt x="9072408" y="5264640"/>
                  <a:pt x="9077663" y="5264640"/>
                </a:cubicBezTo>
                <a:cubicBezTo>
                  <a:pt x="9082917" y="5264640"/>
                  <a:pt x="9085545" y="5259385"/>
                  <a:pt x="9085545" y="5248873"/>
                </a:cubicBezTo>
                <a:cubicBezTo>
                  <a:pt x="9085545" y="5248873"/>
                  <a:pt x="9080290" y="5248873"/>
                  <a:pt x="9069778" y="5248873"/>
                </a:cubicBezTo>
                <a:close/>
                <a:moveTo>
                  <a:pt x="8959408" y="5217341"/>
                </a:moveTo>
                <a:cubicBezTo>
                  <a:pt x="8938387" y="5217341"/>
                  <a:pt x="8927874" y="5233106"/>
                  <a:pt x="8927874" y="5264640"/>
                </a:cubicBezTo>
                <a:lnTo>
                  <a:pt x="8919992" y="5264640"/>
                </a:lnTo>
                <a:cubicBezTo>
                  <a:pt x="8904223" y="5264640"/>
                  <a:pt x="8901596" y="5269897"/>
                  <a:pt x="8912108" y="5280408"/>
                </a:cubicBezTo>
                <a:cubicBezTo>
                  <a:pt x="8922619" y="5290919"/>
                  <a:pt x="8917362" y="5301430"/>
                  <a:pt x="8896341" y="5311942"/>
                </a:cubicBezTo>
                <a:cubicBezTo>
                  <a:pt x="8896341" y="5311942"/>
                  <a:pt x="8885828" y="5322454"/>
                  <a:pt x="8864807" y="5343477"/>
                </a:cubicBezTo>
                <a:cubicBezTo>
                  <a:pt x="8843784" y="5353987"/>
                  <a:pt x="8838527" y="5364500"/>
                  <a:pt x="8849038" y="5375011"/>
                </a:cubicBezTo>
                <a:cubicBezTo>
                  <a:pt x="8859552" y="5385521"/>
                  <a:pt x="8864807" y="5390778"/>
                  <a:pt x="8864807" y="5390778"/>
                </a:cubicBezTo>
                <a:cubicBezTo>
                  <a:pt x="8864807" y="5390778"/>
                  <a:pt x="8859552" y="5396035"/>
                  <a:pt x="8849038" y="5406545"/>
                </a:cubicBezTo>
                <a:cubicBezTo>
                  <a:pt x="8849038" y="5406545"/>
                  <a:pt x="8846411" y="5409171"/>
                  <a:pt x="8841156" y="5414428"/>
                </a:cubicBezTo>
                <a:cubicBezTo>
                  <a:pt x="8835902" y="5419685"/>
                  <a:pt x="8833272" y="5427569"/>
                  <a:pt x="8833272" y="5438079"/>
                </a:cubicBezTo>
                <a:cubicBezTo>
                  <a:pt x="8833272" y="5459103"/>
                  <a:pt x="8822761" y="5469612"/>
                  <a:pt x="8801737" y="5469612"/>
                </a:cubicBezTo>
                <a:lnTo>
                  <a:pt x="8801737" y="5453846"/>
                </a:lnTo>
                <a:cubicBezTo>
                  <a:pt x="8812249" y="5443335"/>
                  <a:pt x="8814876" y="5435451"/>
                  <a:pt x="8809622" y="5430195"/>
                </a:cubicBezTo>
                <a:cubicBezTo>
                  <a:pt x="8804367" y="5424939"/>
                  <a:pt x="8796483" y="5432822"/>
                  <a:pt x="8785971" y="5453846"/>
                </a:cubicBezTo>
                <a:lnTo>
                  <a:pt x="8770203" y="5438079"/>
                </a:lnTo>
                <a:cubicBezTo>
                  <a:pt x="8770203" y="5438079"/>
                  <a:pt x="8764948" y="5438079"/>
                  <a:pt x="8754437" y="5438079"/>
                </a:cubicBezTo>
                <a:lnTo>
                  <a:pt x="8754437" y="5422312"/>
                </a:lnTo>
                <a:cubicBezTo>
                  <a:pt x="8764948" y="5411801"/>
                  <a:pt x="8770203" y="5411801"/>
                  <a:pt x="8770203" y="5422312"/>
                </a:cubicBezTo>
                <a:lnTo>
                  <a:pt x="8775769" y="5400054"/>
                </a:lnTo>
                <a:lnTo>
                  <a:pt x="8768232" y="5404573"/>
                </a:lnTo>
                <a:cubicBezTo>
                  <a:pt x="8764291" y="5405889"/>
                  <a:pt x="8759691" y="5406545"/>
                  <a:pt x="8754437" y="5406545"/>
                </a:cubicBezTo>
                <a:lnTo>
                  <a:pt x="8738670" y="5422312"/>
                </a:lnTo>
                <a:cubicBezTo>
                  <a:pt x="8738670" y="5432822"/>
                  <a:pt x="8741298" y="5438079"/>
                  <a:pt x="8746552" y="5438079"/>
                </a:cubicBezTo>
                <a:cubicBezTo>
                  <a:pt x="8751807" y="5438079"/>
                  <a:pt x="8754437" y="5443335"/>
                  <a:pt x="8754437" y="5453846"/>
                </a:cubicBezTo>
                <a:cubicBezTo>
                  <a:pt x="8743925" y="5453846"/>
                  <a:pt x="8738670" y="5453846"/>
                  <a:pt x="8738670" y="5453846"/>
                </a:cubicBezTo>
                <a:cubicBezTo>
                  <a:pt x="8728157" y="5453846"/>
                  <a:pt x="8722902" y="5459103"/>
                  <a:pt x="8722902" y="5469612"/>
                </a:cubicBezTo>
                <a:lnTo>
                  <a:pt x="8722902" y="5485382"/>
                </a:lnTo>
                <a:cubicBezTo>
                  <a:pt x="8712390" y="5495891"/>
                  <a:pt x="8712390" y="5506405"/>
                  <a:pt x="8722902" y="5516915"/>
                </a:cubicBezTo>
                <a:lnTo>
                  <a:pt x="8738670" y="5485382"/>
                </a:lnTo>
                <a:lnTo>
                  <a:pt x="8754437" y="5469612"/>
                </a:lnTo>
                <a:lnTo>
                  <a:pt x="8754437" y="5485382"/>
                </a:lnTo>
                <a:cubicBezTo>
                  <a:pt x="8764948" y="5474869"/>
                  <a:pt x="8770203" y="5469612"/>
                  <a:pt x="8770203" y="5469612"/>
                </a:cubicBezTo>
                <a:cubicBezTo>
                  <a:pt x="8780717" y="5469612"/>
                  <a:pt x="8780717" y="5474869"/>
                  <a:pt x="8770203" y="5485382"/>
                </a:cubicBezTo>
                <a:cubicBezTo>
                  <a:pt x="8759691" y="5495891"/>
                  <a:pt x="8757066" y="5506405"/>
                  <a:pt x="8762321" y="5516915"/>
                </a:cubicBezTo>
                <a:cubicBezTo>
                  <a:pt x="8767576" y="5527426"/>
                  <a:pt x="8775458" y="5532682"/>
                  <a:pt x="8785971" y="5532682"/>
                </a:cubicBezTo>
                <a:lnTo>
                  <a:pt x="8785971" y="5548449"/>
                </a:lnTo>
                <a:cubicBezTo>
                  <a:pt x="8775458" y="5548449"/>
                  <a:pt x="8767576" y="5548449"/>
                  <a:pt x="8762321" y="5548449"/>
                </a:cubicBezTo>
                <a:cubicBezTo>
                  <a:pt x="8757066" y="5548449"/>
                  <a:pt x="8754437" y="5551076"/>
                  <a:pt x="8754437" y="5556333"/>
                </a:cubicBezTo>
                <a:cubicBezTo>
                  <a:pt x="8754437" y="5561590"/>
                  <a:pt x="8757066" y="5564217"/>
                  <a:pt x="8762321" y="5564217"/>
                </a:cubicBezTo>
                <a:cubicBezTo>
                  <a:pt x="8767576" y="5564217"/>
                  <a:pt x="8767576" y="5569471"/>
                  <a:pt x="8762321" y="5579983"/>
                </a:cubicBezTo>
                <a:cubicBezTo>
                  <a:pt x="8758378" y="5587866"/>
                  <a:pt x="8761829" y="5592793"/>
                  <a:pt x="8772667" y="5594764"/>
                </a:cubicBezTo>
                <a:lnTo>
                  <a:pt x="8780193" y="5595324"/>
                </a:lnTo>
                <a:lnTo>
                  <a:pt x="8770203" y="5599693"/>
                </a:lnTo>
                <a:cubicBezTo>
                  <a:pt x="8759693" y="5607576"/>
                  <a:pt x="8749180" y="5622028"/>
                  <a:pt x="8738670" y="5643051"/>
                </a:cubicBezTo>
                <a:cubicBezTo>
                  <a:pt x="8738670" y="5653564"/>
                  <a:pt x="8738670" y="5658818"/>
                  <a:pt x="8738670" y="5658818"/>
                </a:cubicBezTo>
                <a:cubicBezTo>
                  <a:pt x="8738670" y="5658818"/>
                  <a:pt x="8733414" y="5658818"/>
                  <a:pt x="8722902" y="5658818"/>
                </a:cubicBezTo>
                <a:lnTo>
                  <a:pt x="8691367" y="5674585"/>
                </a:lnTo>
                <a:cubicBezTo>
                  <a:pt x="8691367" y="5674585"/>
                  <a:pt x="8686113" y="5674585"/>
                  <a:pt x="8675601" y="5674585"/>
                </a:cubicBezTo>
                <a:cubicBezTo>
                  <a:pt x="8665090" y="5674585"/>
                  <a:pt x="8659833" y="5679842"/>
                  <a:pt x="8659833" y="5690352"/>
                </a:cubicBezTo>
                <a:cubicBezTo>
                  <a:pt x="8659833" y="5700864"/>
                  <a:pt x="8654578" y="5700864"/>
                  <a:pt x="8644067" y="5690352"/>
                </a:cubicBezTo>
                <a:lnTo>
                  <a:pt x="8675601" y="5658818"/>
                </a:lnTo>
                <a:cubicBezTo>
                  <a:pt x="8675601" y="5658818"/>
                  <a:pt x="8675601" y="5653564"/>
                  <a:pt x="8675601" y="5643051"/>
                </a:cubicBezTo>
                <a:cubicBezTo>
                  <a:pt x="8675601" y="5632541"/>
                  <a:pt x="8670346" y="5624657"/>
                  <a:pt x="8659833" y="5619401"/>
                </a:cubicBezTo>
                <a:cubicBezTo>
                  <a:pt x="8649321" y="5614144"/>
                  <a:pt x="8638812" y="5616775"/>
                  <a:pt x="8628300" y="5627284"/>
                </a:cubicBezTo>
                <a:cubicBezTo>
                  <a:pt x="8628300" y="5627284"/>
                  <a:pt x="8628300" y="5622028"/>
                  <a:pt x="8628300" y="5611518"/>
                </a:cubicBezTo>
                <a:cubicBezTo>
                  <a:pt x="8628300" y="5611518"/>
                  <a:pt x="8628300" y="5606261"/>
                  <a:pt x="8628300" y="5595751"/>
                </a:cubicBezTo>
                <a:cubicBezTo>
                  <a:pt x="8638812" y="5595751"/>
                  <a:pt x="8644067" y="5590494"/>
                  <a:pt x="8644067" y="5579983"/>
                </a:cubicBezTo>
                <a:lnTo>
                  <a:pt x="8628300" y="5564217"/>
                </a:lnTo>
                <a:cubicBezTo>
                  <a:pt x="8617787" y="5574726"/>
                  <a:pt x="8612532" y="5590494"/>
                  <a:pt x="8612532" y="5611518"/>
                </a:cubicBezTo>
                <a:lnTo>
                  <a:pt x="8596766" y="5627284"/>
                </a:lnTo>
                <a:lnTo>
                  <a:pt x="8580997" y="5643051"/>
                </a:lnTo>
                <a:cubicBezTo>
                  <a:pt x="8580997" y="5653564"/>
                  <a:pt x="8570486" y="5664075"/>
                  <a:pt x="8549465" y="5674585"/>
                </a:cubicBezTo>
                <a:lnTo>
                  <a:pt x="8533696" y="5706119"/>
                </a:lnTo>
                <a:lnTo>
                  <a:pt x="8533696" y="5721888"/>
                </a:lnTo>
                <a:cubicBezTo>
                  <a:pt x="8533696" y="5721888"/>
                  <a:pt x="8528442" y="5727143"/>
                  <a:pt x="8517930" y="5737653"/>
                </a:cubicBezTo>
                <a:cubicBezTo>
                  <a:pt x="8528442" y="5748165"/>
                  <a:pt x="8528442" y="5758676"/>
                  <a:pt x="8517930" y="5769189"/>
                </a:cubicBezTo>
                <a:cubicBezTo>
                  <a:pt x="8517930" y="5769189"/>
                  <a:pt x="8512676" y="5774446"/>
                  <a:pt x="8502162" y="5784955"/>
                </a:cubicBezTo>
                <a:lnTo>
                  <a:pt x="8486396" y="5784955"/>
                </a:lnTo>
                <a:lnTo>
                  <a:pt x="8486396" y="5800722"/>
                </a:lnTo>
                <a:cubicBezTo>
                  <a:pt x="8486396" y="5800722"/>
                  <a:pt x="8486396" y="5805977"/>
                  <a:pt x="8486396" y="5816490"/>
                </a:cubicBezTo>
                <a:lnTo>
                  <a:pt x="8470629" y="5816490"/>
                </a:lnTo>
                <a:lnTo>
                  <a:pt x="8454861" y="5800722"/>
                </a:lnTo>
                <a:lnTo>
                  <a:pt x="8454861" y="5816490"/>
                </a:lnTo>
                <a:cubicBezTo>
                  <a:pt x="8454861" y="5827000"/>
                  <a:pt x="8460116" y="5837513"/>
                  <a:pt x="8470629" y="5848024"/>
                </a:cubicBezTo>
                <a:lnTo>
                  <a:pt x="8486396" y="5863790"/>
                </a:lnTo>
                <a:cubicBezTo>
                  <a:pt x="8475884" y="5863790"/>
                  <a:pt x="8465375" y="5861163"/>
                  <a:pt x="8454861" y="5855907"/>
                </a:cubicBezTo>
                <a:cubicBezTo>
                  <a:pt x="8444349" y="5850651"/>
                  <a:pt x="8436465" y="5850651"/>
                  <a:pt x="8431211" y="5855907"/>
                </a:cubicBezTo>
                <a:lnTo>
                  <a:pt x="8426481" y="5863790"/>
                </a:lnTo>
                <a:lnTo>
                  <a:pt x="8423326" y="5863790"/>
                </a:lnTo>
                <a:lnTo>
                  <a:pt x="8425752" y="5865004"/>
                </a:lnTo>
                <a:lnTo>
                  <a:pt x="8425299" y="5865762"/>
                </a:lnTo>
                <a:cubicBezTo>
                  <a:pt x="8423983" y="5869704"/>
                  <a:pt x="8423326" y="5874304"/>
                  <a:pt x="8423326" y="5879558"/>
                </a:cubicBezTo>
                <a:lnTo>
                  <a:pt x="8439095" y="5879558"/>
                </a:lnTo>
                <a:lnTo>
                  <a:pt x="8437660" y="5870958"/>
                </a:lnTo>
                <a:lnTo>
                  <a:pt x="8454861" y="5879558"/>
                </a:lnTo>
                <a:cubicBezTo>
                  <a:pt x="8454861" y="5890070"/>
                  <a:pt x="8460116" y="5890070"/>
                  <a:pt x="8470629" y="5879558"/>
                </a:cubicBezTo>
                <a:cubicBezTo>
                  <a:pt x="8481141" y="5879558"/>
                  <a:pt x="8486396" y="5879558"/>
                  <a:pt x="8486396" y="5879558"/>
                </a:cubicBezTo>
                <a:cubicBezTo>
                  <a:pt x="8486396" y="5879558"/>
                  <a:pt x="8486396" y="5884815"/>
                  <a:pt x="8486396" y="5895325"/>
                </a:cubicBezTo>
                <a:cubicBezTo>
                  <a:pt x="8486396" y="5895325"/>
                  <a:pt x="8483766" y="5895325"/>
                  <a:pt x="8478511" y="5895325"/>
                </a:cubicBezTo>
                <a:cubicBezTo>
                  <a:pt x="8473257" y="5895325"/>
                  <a:pt x="8468000" y="5895325"/>
                  <a:pt x="8462745" y="5895325"/>
                </a:cubicBezTo>
                <a:cubicBezTo>
                  <a:pt x="8457490" y="5895325"/>
                  <a:pt x="8449606" y="5900582"/>
                  <a:pt x="8439095" y="5911092"/>
                </a:cubicBezTo>
                <a:lnTo>
                  <a:pt x="8439095" y="5926859"/>
                </a:lnTo>
                <a:cubicBezTo>
                  <a:pt x="8449606" y="5926859"/>
                  <a:pt x="8454861" y="5926859"/>
                  <a:pt x="8454861" y="5926859"/>
                </a:cubicBezTo>
                <a:lnTo>
                  <a:pt x="8486396" y="5911092"/>
                </a:lnTo>
                <a:cubicBezTo>
                  <a:pt x="8496907" y="5911092"/>
                  <a:pt x="8502162" y="5911092"/>
                  <a:pt x="8502162" y="5911092"/>
                </a:cubicBezTo>
                <a:lnTo>
                  <a:pt x="8517930" y="5879558"/>
                </a:lnTo>
                <a:cubicBezTo>
                  <a:pt x="8517930" y="5869047"/>
                  <a:pt x="8517930" y="5863790"/>
                  <a:pt x="8517930" y="5863790"/>
                </a:cubicBezTo>
                <a:cubicBezTo>
                  <a:pt x="8517930" y="5853281"/>
                  <a:pt x="8523185" y="5848024"/>
                  <a:pt x="8533696" y="5848024"/>
                </a:cubicBezTo>
                <a:lnTo>
                  <a:pt x="8549465" y="5816490"/>
                </a:lnTo>
                <a:lnTo>
                  <a:pt x="8628300" y="5784955"/>
                </a:lnTo>
                <a:lnTo>
                  <a:pt x="8628300" y="5769189"/>
                </a:lnTo>
                <a:cubicBezTo>
                  <a:pt x="8617787" y="5779700"/>
                  <a:pt x="8612532" y="5782327"/>
                  <a:pt x="8612532" y="5777072"/>
                </a:cubicBezTo>
                <a:cubicBezTo>
                  <a:pt x="8612532" y="5771815"/>
                  <a:pt x="8612532" y="5763932"/>
                  <a:pt x="8612532" y="5753422"/>
                </a:cubicBezTo>
                <a:cubicBezTo>
                  <a:pt x="8612532" y="5742910"/>
                  <a:pt x="8617787" y="5737653"/>
                  <a:pt x="8628300" y="5737653"/>
                </a:cubicBezTo>
                <a:cubicBezTo>
                  <a:pt x="8638812" y="5737653"/>
                  <a:pt x="8644067" y="5732399"/>
                  <a:pt x="8644067" y="5721888"/>
                </a:cubicBezTo>
                <a:lnTo>
                  <a:pt x="8659833" y="5706119"/>
                </a:lnTo>
                <a:cubicBezTo>
                  <a:pt x="8659833" y="5706119"/>
                  <a:pt x="8659833" y="5708746"/>
                  <a:pt x="8659833" y="5714003"/>
                </a:cubicBezTo>
                <a:cubicBezTo>
                  <a:pt x="8659833" y="5719260"/>
                  <a:pt x="8665090" y="5721888"/>
                  <a:pt x="8675601" y="5721888"/>
                </a:cubicBezTo>
                <a:lnTo>
                  <a:pt x="8691367" y="5706119"/>
                </a:lnTo>
                <a:cubicBezTo>
                  <a:pt x="8691367" y="5695609"/>
                  <a:pt x="8699252" y="5690352"/>
                  <a:pt x="8715018" y="5690352"/>
                </a:cubicBezTo>
                <a:cubicBezTo>
                  <a:pt x="8730786" y="5690352"/>
                  <a:pt x="8738670" y="5700864"/>
                  <a:pt x="8738670" y="5721888"/>
                </a:cubicBezTo>
                <a:lnTo>
                  <a:pt x="8738670" y="5737653"/>
                </a:lnTo>
                <a:lnTo>
                  <a:pt x="8754437" y="5753422"/>
                </a:lnTo>
                <a:lnTo>
                  <a:pt x="8754437" y="5769189"/>
                </a:lnTo>
                <a:cubicBezTo>
                  <a:pt x="8764948" y="5758676"/>
                  <a:pt x="8770203" y="5753422"/>
                  <a:pt x="8770203" y="5753422"/>
                </a:cubicBezTo>
                <a:lnTo>
                  <a:pt x="8785971" y="5737653"/>
                </a:lnTo>
                <a:lnTo>
                  <a:pt x="8785971" y="5706119"/>
                </a:lnTo>
                <a:lnTo>
                  <a:pt x="8770203" y="5706119"/>
                </a:lnTo>
                <a:cubicBezTo>
                  <a:pt x="8770203" y="5695609"/>
                  <a:pt x="8775458" y="5685095"/>
                  <a:pt x="8785971" y="5674585"/>
                </a:cubicBezTo>
                <a:cubicBezTo>
                  <a:pt x="8806992" y="5664075"/>
                  <a:pt x="8817506" y="5658818"/>
                  <a:pt x="8817506" y="5658818"/>
                </a:cubicBezTo>
                <a:cubicBezTo>
                  <a:pt x="8817506" y="5658818"/>
                  <a:pt x="8817506" y="5653564"/>
                  <a:pt x="8817506" y="5643051"/>
                </a:cubicBezTo>
                <a:cubicBezTo>
                  <a:pt x="8817506" y="5632541"/>
                  <a:pt x="8817506" y="5624657"/>
                  <a:pt x="8817506" y="5619401"/>
                </a:cubicBezTo>
                <a:cubicBezTo>
                  <a:pt x="8817506" y="5614144"/>
                  <a:pt x="8822761" y="5611518"/>
                  <a:pt x="8833272" y="5611518"/>
                </a:cubicBezTo>
                <a:cubicBezTo>
                  <a:pt x="8833272" y="5601006"/>
                  <a:pt x="8830643" y="5585240"/>
                  <a:pt x="8825388" y="5564217"/>
                </a:cubicBezTo>
                <a:cubicBezTo>
                  <a:pt x="8820133" y="5543193"/>
                  <a:pt x="8822761" y="5532682"/>
                  <a:pt x="8833272" y="5532682"/>
                </a:cubicBezTo>
                <a:lnTo>
                  <a:pt x="8849038" y="5516915"/>
                </a:lnTo>
                <a:cubicBezTo>
                  <a:pt x="8849038" y="5506405"/>
                  <a:pt x="8851668" y="5501148"/>
                  <a:pt x="8856923" y="5501148"/>
                </a:cubicBezTo>
                <a:cubicBezTo>
                  <a:pt x="8862177" y="5501148"/>
                  <a:pt x="8864807" y="5498520"/>
                  <a:pt x="8864807" y="5493263"/>
                </a:cubicBezTo>
                <a:cubicBezTo>
                  <a:pt x="8864807" y="5488008"/>
                  <a:pt x="8864807" y="5485382"/>
                  <a:pt x="8864807" y="5485382"/>
                </a:cubicBezTo>
                <a:lnTo>
                  <a:pt x="8864807" y="5469612"/>
                </a:lnTo>
                <a:lnTo>
                  <a:pt x="8880573" y="5453846"/>
                </a:lnTo>
                <a:lnTo>
                  <a:pt x="8880573" y="5438079"/>
                </a:lnTo>
                <a:lnTo>
                  <a:pt x="8896341" y="5438079"/>
                </a:lnTo>
                <a:lnTo>
                  <a:pt x="8912108" y="5453846"/>
                </a:lnTo>
                <a:cubicBezTo>
                  <a:pt x="8922619" y="5453846"/>
                  <a:pt x="8922619" y="5448589"/>
                  <a:pt x="8912108" y="5438079"/>
                </a:cubicBezTo>
                <a:cubicBezTo>
                  <a:pt x="8912108" y="5427569"/>
                  <a:pt x="8914737" y="5417055"/>
                  <a:pt x="8919992" y="5406545"/>
                </a:cubicBezTo>
                <a:cubicBezTo>
                  <a:pt x="8925246" y="5396035"/>
                  <a:pt x="8933129" y="5390778"/>
                  <a:pt x="8943642" y="5390778"/>
                </a:cubicBezTo>
                <a:lnTo>
                  <a:pt x="8959408" y="5390778"/>
                </a:lnTo>
                <a:cubicBezTo>
                  <a:pt x="8959408" y="5390778"/>
                  <a:pt x="8964663" y="5390778"/>
                  <a:pt x="8975177" y="5390778"/>
                </a:cubicBezTo>
                <a:cubicBezTo>
                  <a:pt x="8975177" y="5390778"/>
                  <a:pt x="8972547" y="5393405"/>
                  <a:pt x="8967293" y="5398662"/>
                </a:cubicBezTo>
                <a:cubicBezTo>
                  <a:pt x="8962038" y="5403919"/>
                  <a:pt x="8959408" y="5406545"/>
                  <a:pt x="8959408" y="5406545"/>
                </a:cubicBezTo>
                <a:cubicBezTo>
                  <a:pt x="8948897" y="5406545"/>
                  <a:pt x="8943642" y="5411801"/>
                  <a:pt x="8943642" y="5422312"/>
                </a:cubicBezTo>
                <a:cubicBezTo>
                  <a:pt x="8943642" y="5432822"/>
                  <a:pt x="8941013" y="5438079"/>
                  <a:pt x="8935758" y="5438079"/>
                </a:cubicBezTo>
                <a:cubicBezTo>
                  <a:pt x="8930503" y="5438079"/>
                  <a:pt x="8927874" y="5443335"/>
                  <a:pt x="8927874" y="5453846"/>
                </a:cubicBezTo>
                <a:cubicBezTo>
                  <a:pt x="8938387" y="5464358"/>
                  <a:pt x="8948897" y="5459103"/>
                  <a:pt x="8959408" y="5438079"/>
                </a:cubicBezTo>
                <a:cubicBezTo>
                  <a:pt x="8959408" y="5427569"/>
                  <a:pt x="8964663" y="5417055"/>
                  <a:pt x="8975177" y="5406545"/>
                </a:cubicBezTo>
                <a:cubicBezTo>
                  <a:pt x="8985688" y="5406545"/>
                  <a:pt x="8993572" y="5406545"/>
                  <a:pt x="8998827" y="5406545"/>
                </a:cubicBezTo>
                <a:cubicBezTo>
                  <a:pt x="9004082" y="5406545"/>
                  <a:pt x="9006709" y="5406545"/>
                  <a:pt x="9006709" y="5406545"/>
                </a:cubicBezTo>
                <a:cubicBezTo>
                  <a:pt x="9006709" y="5396035"/>
                  <a:pt x="9011966" y="5390778"/>
                  <a:pt x="9022478" y="5390778"/>
                </a:cubicBezTo>
                <a:cubicBezTo>
                  <a:pt x="9075033" y="5390778"/>
                  <a:pt x="9085545" y="5380268"/>
                  <a:pt x="9054012" y="5359243"/>
                </a:cubicBezTo>
                <a:lnTo>
                  <a:pt x="9069778" y="5296176"/>
                </a:lnTo>
                <a:lnTo>
                  <a:pt x="9069778" y="5280408"/>
                </a:lnTo>
                <a:cubicBezTo>
                  <a:pt x="9069778" y="5269897"/>
                  <a:pt x="9064524" y="5269897"/>
                  <a:pt x="9054012" y="5280408"/>
                </a:cubicBezTo>
                <a:cubicBezTo>
                  <a:pt x="9043499" y="5280408"/>
                  <a:pt x="9038244" y="5275152"/>
                  <a:pt x="9038244" y="5264640"/>
                </a:cubicBezTo>
                <a:lnTo>
                  <a:pt x="9006709" y="5296176"/>
                </a:lnTo>
                <a:cubicBezTo>
                  <a:pt x="9006709" y="5306687"/>
                  <a:pt x="9001455" y="5311942"/>
                  <a:pt x="8990943" y="5311942"/>
                </a:cubicBezTo>
                <a:cubicBezTo>
                  <a:pt x="8980431" y="5322454"/>
                  <a:pt x="8975177" y="5322454"/>
                  <a:pt x="8975177" y="5311942"/>
                </a:cubicBezTo>
                <a:lnTo>
                  <a:pt x="8959408" y="5311942"/>
                </a:lnTo>
                <a:cubicBezTo>
                  <a:pt x="8959408" y="5332964"/>
                  <a:pt x="8962038" y="5346104"/>
                  <a:pt x="8967293" y="5351361"/>
                </a:cubicBezTo>
                <a:cubicBezTo>
                  <a:pt x="8972547" y="5356614"/>
                  <a:pt x="8969922" y="5364500"/>
                  <a:pt x="8959408" y="5375011"/>
                </a:cubicBezTo>
                <a:cubicBezTo>
                  <a:pt x="8948897" y="5385521"/>
                  <a:pt x="8938387" y="5390778"/>
                  <a:pt x="8927874" y="5390778"/>
                </a:cubicBezTo>
                <a:lnTo>
                  <a:pt x="8912108" y="5390778"/>
                </a:lnTo>
                <a:lnTo>
                  <a:pt x="8896341" y="5390778"/>
                </a:lnTo>
                <a:cubicBezTo>
                  <a:pt x="8896341" y="5369754"/>
                  <a:pt x="8906853" y="5359243"/>
                  <a:pt x="8927874" y="5359243"/>
                </a:cubicBezTo>
                <a:lnTo>
                  <a:pt x="8943642" y="5343477"/>
                </a:lnTo>
                <a:cubicBezTo>
                  <a:pt x="8943642" y="5343477"/>
                  <a:pt x="8943642" y="5332964"/>
                  <a:pt x="8943642" y="5311942"/>
                </a:cubicBezTo>
                <a:cubicBezTo>
                  <a:pt x="8943642" y="5301430"/>
                  <a:pt x="8943642" y="5290919"/>
                  <a:pt x="8943642" y="5280408"/>
                </a:cubicBezTo>
                <a:cubicBezTo>
                  <a:pt x="8943642" y="5269897"/>
                  <a:pt x="8948897" y="5264640"/>
                  <a:pt x="8959408" y="5264640"/>
                </a:cubicBezTo>
                <a:lnTo>
                  <a:pt x="8959408" y="5248873"/>
                </a:lnTo>
                <a:lnTo>
                  <a:pt x="8959408" y="5233106"/>
                </a:lnTo>
                <a:close/>
                <a:moveTo>
                  <a:pt x="9000404" y="5182653"/>
                </a:moveTo>
                <a:lnTo>
                  <a:pt x="8990943" y="5185805"/>
                </a:lnTo>
                <a:lnTo>
                  <a:pt x="8990943" y="5201572"/>
                </a:lnTo>
                <a:close/>
                <a:moveTo>
                  <a:pt x="9511257" y="5170039"/>
                </a:moveTo>
                <a:lnTo>
                  <a:pt x="9527025" y="5170039"/>
                </a:lnTo>
                <a:cubicBezTo>
                  <a:pt x="9527025" y="5180548"/>
                  <a:pt x="9529652" y="5185805"/>
                  <a:pt x="9534909" y="5185805"/>
                </a:cubicBezTo>
                <a:cubicBezTo>
                  <a:pt x="9540164" y="5185805"/>
                  <a:pt x="9548046" y="5185805"/>
                  <a:pt x="9558560" y="5185805"/>
                </a:cubicBezTo>
                <a:cubicBezTo>
                  <a:pt x="9569071" y="5175294"/>
                  <a:pt x="9574326" y="5175294"/>
                  <a:pt x="9574326" y="5185805"/>
                </a:cubicBezTo>
                <a:cubicBezTo>
                  <a:pt x="9563814" y="5185805"/>
                  <a:pt x="9558560" y="5191062"/>
                  <a:pt x="9558560" y="5201572"/>
                </a:cubicBezTo>
                <a:cubicBezTo>
                  <a:pt x="9558560" y="5212084"/>
                  <a:pt x="9555930" y="5217341"/>
                  <a:pt x="9550675" y="5217341"/>
                </a:cubicBezTo>
                <a:cubicBezTo>
                  <a:pt x="9545421" y="5217341"/>
                  <a:pt x="9542791" y="5214712"/>
                  <a:pt x="9542791" y="5209455"/>
                </a:cubicBezTo>
                <a:cubicBezTo>
                  <a:pt x="9542791" y="5204199"/>
                  <a:pt x="9532280" y="5201572"/>
                  <a:pt x="9511257" y="5201572"/>
                </a:cubicBezTo>
                <a:close/>
                <a:moveTo>
                  <a:pt x="9101313" y="5170039"/>
                </a:moveTo>
                <a:lnTo>
                  <a:pt x="9101313" y="5185805"/>
                </a:lnTo>
                <a:lnTo>
                  <a:pt x="9117079" y="5185805"/>
                </a:lnTo>
                <a:cubicBezTo>
                  <a:pt x="9106568" y="5175294"/>
                  <a:pt x="9101313" y="5170039"/>
                  <a:pt x="9101313" y="5170039"/>
                </a:cubicBezTo>
                <a:close/>
                <a:moveTo>
                  <a:pt x="9314169" y="5154271"/>
                </a:moveTo>
                <a:cubicBezTo>
                  <a:pt x="9319424" y="5154271"/>
                  <a:pt x="9327308" y="5154271"/>
                  <a:pt x="9337820" y="5154271"/>
                </a:cubicBezTo>
                <a:cubicBezTo>
                  <a:pt x="9327308" y="5164782"/>
                  <a:pt x="9322053" y="5170039"/>
                  <a:pt x="9322053" y="5170039"/>
                </a:cubicBezTo>
                <a:lnTo>
                  <a:pt x="9306285" y="5170039"/>
                </a:lnTo>
                <a:cubicBezTo>
                  <a:pt x="9306285" y="5159528"/>
                  <a:pt x="9308914" y="5154271"/>
                  <a:pt x="9314169" y="5154271"/>
                </a:cubicBezTo>
                <a:close/>
                <a:moveTo>
                  <a:pt x="8255801" y="5151316"/>
                </a:moveTo>
                <a:cubicBezTo>
                  <a:pt x="8243976" y="5153287"/>
                  <a:pt x="8226239" y="5170039"/>
                  <a:pt x="8202588" y="5201572"/>
                </a:cubicBezTo>
                <a:lnTo>
                  <a:pt x="8171054" y="5201572"/>
                </a:lnTo>
                <a:cubicBezTo>
                  <a:pt x="8160542" y="5212084"/>
                  <a:pt x="8155285" y="5217341"/>
                  <a:pt x="8155285" y="5217341"/>
                </a:cubicBezTo>
                <a:lnTo>
                  <a:pt x="8092218" y="5296176"/>
                </a:lnTo>
                <a:lnTo>
                  <a:pt x="8092218" y="5311942"/>
                </a:lnTo>
                <a:lnTo>
                  <a:pt x="8092218" y="5327711"/>
                </a:lnTo>
                <a:cubicBezTo>
                  <a:pt x="8081707" y="5327711"/>
                  <a:pt x="8073823" y="5327711"/>
                  <a:pt x="8068568" y="5327711"/>
                </a:cubicBezTo>
                <a:cubicBezTo>
                  <a:pt x="8063313" y="5327711"/>
                  <a:pt x="8055429" y="5327711"/>
                  <a:pt x="8044917" y="5327711"/>
                </a:cubicBezTo>
                <a:lnTo>
                  <a:pt x="8029149" y="5343477"/>
                </a:lnTo>
                <a:lnTo>
                  <a:pt x="8044917" y="5311942"/>
                </a:lnTo>
                <a:cubicBezTo>
                  <a:pt x="8044917" y="5301430"/>
                  <a:pt x="8055429" y="5285663"/>
                  <a:pt x="8076450" y="5264640"/>
                </a:cubicBezTo>
                <a:cubicBezTo>
                  <a:pt x="8097473" y="5243616"/>
                  <a:pt x="8107985" y="5233106"/>
                  <a:pt x="8107985" y="5233106"/>
                </a:cubicBezTo>
                <a:lnTo>
                  <a:pt x="8013383" y="5233106"/>
                </a:lnTo>
                <a:cubicBezTo>
                  <a:pt x="7992360" y="5233106"/>
                  <a:pt x="7976593" y="5238363"/>
                  <a:pt x="7966082" y="5248873"/>
                </a:cubicBezTo>
                <a:cubicBezTo>
                  <a:pt x="7955568" y="5259385"/>
                  <a:pt x="7955568" y="5269897"/>
                  <a:pt x="7966082" y="5280408"/>
                </a:cubicBezTo>
                <a:lnTo>
                  <a:pt x="7950314" y="5280408"/>
                </a:lnTo>
                <a:cubicBezTo>
                  <a:pt x="7929293" y="5269897"/>
                  <a:pt x="7908267" y="5280408"/>
                  <a:pt x="7887246" y="5311942"/>
                </a:cubicBezTo>
                <a:cubicBezTo>
                  <a:pt x="7876733" y="5322454"/>
                  <a:pt x="7853082" y="5348734"/>
                  <a:pt x="7816293" y="5390778"/>
                </a:cubicBezTo>
                <a:cubicBezTo>
                  <a:pt x="7779504" y="5432822"/>
                  <a:pt x="7755853" y="5464358"/>
                  <a:pt x="7745342" y="5485382"/>
                </a:cubicBezTo>
                <a:cubicBezTo>
                  <a:pt x="7713807" y="5527426"/>
                  <a:pt x="7671761" y="5574726"/>
                  <a:pt x="7619205" y="5627284"/>
                </a:cubicBezTo>
                <a:lnTo>
                  <a:pt x="7619205" y="5643051"/>
                </a:lnTo>
                <a:cubicBezTo>
                  <a:pt x="7629717" y="5643051"/>
                  <a:pt x="7634972" y="5643051"/>
                  <a:pt x="7634972" y="5643051"/>
                </a:cubicBezTo>
                <a:lnTo>
                  <a:pt x="7634972" y="5658818"/>
                </a:lnTo>
                <a:cubicBezTo>
                  <a:pt x="7624460" y="5658818"/>
                  <a:pt x="7619205" y="5661445"/>
                  <a:pt x="7619205" y="5666702"/>
                </a:cubicBezTo>
                <a:cubicBezTo>
                  <a:pt x="7619205" y="5671959"/>
                  <a:pt x="7613951" y="5677214"/>
                  <a:pt x="7603437" y="5682469"/>
                </a:cubicBezTo>
                <a:cubicBezTo>
                  <a:pt x="7592926" y="5687726"/>
                  <a:pt x="7587671" y="5695609"/>
                  <a:pt x="7587671" y="5706119"/>
                </a:cubicBezTo>
                <a:lnTo>
                  <a:pt x="7571902" y="5690352"/>
                </a:lnTo>
                <a:cubicBezTo>
                  <a:pt x="7550882" y="5648307"/>
                  <a:pt x="7535115" y="5632541"/>
                  <a:pt x="7524602" y="5643051"/>
                </a:cubicBezTo>
                <a:cubicBezTo>
                  <a:pt x="7514090" y="5653564"/>
                  <a:pt x="7514090" y="5664075"/>
                  <a:pt x="7524602" y="5674585"/>
                </a:cubicBezTo>
                <a:cubicBezTo>
                  <a:pt x="7524602" y="5685095"/>
                  <a:pt x="7524602" y="5690352"/>
                  <a:pt x="7524602" y="5690352"/>
                </a:cubicBezTo>
                <a:cubicBezTo>
                  <a:pt x="7514090" y="5700864"/>
                  <a:pt x="7508835" y="5708746"/>
                  <a:pt x="7508835" y="5714003"/>
                </a:cubicBezTo>
                <a:cubicBezTo>
                  <a:pt x="7508835" y="5719260"/>
                  <a:pt x="7514090" y="5724514"/>
                  <a:pt x="7524602" y="5729769"/>
                </a:cubicBezTo>
                <a:cubicBezTo>
                  <a:pt x="7535115" y="5735026"/>
                  <a:pt x="7542997" y="5742910"/>
                  <a:pt x="7548252" y="5753422"/>
                </a:cubicBezTo>
                <a:cubicBezTo>
                  <a:pt x="7553507" y="5763932"/>
                  <a:pt x="7553507" y="5777072"/>
                  <a:pt x="7548252" y="5792839"/>
                </a:cubicBezTo>
                <a:cubicBezTo>
                  <a:pt x="7542997" y="5808607"/>
                  <a:pt x="7540370" y="5816490"/>
                  <a:pt x="7540370" y="5816490"/>
                </a:cubicBezTo>
                <a:cubicBezTo>
                  <a:pt x="7550882" y="5827000"/>
                  <a:pt x="7598182" y="5784955"/>
                  <a:pt x="7682273" y="5690352"/>
                </a:cubicBezTo>
                <a:cubicBezTo>
                  <a:pt x="7703296" y="5658818"/>
                  <a:pt x="7719062" y="5632541"/>
                  <a:pt x="7729576" y="5611518"/>
                </a:cubicBezTo>
                <a:lnTo>
                  <a:pt x="7745342" y="5579983"/>
                </a:lnTo>
                <a:cubicBezTo>
                  <a:pt x="7745342" y="5590494"/>
                  <a:pt x="7750597" y="5585240"/>
                  <a:pt x="7761108" y="5564217"/>
                </a:cubicBezTo>
                <a:cubicBezTo>
                  <a:pt x="7792643" y="5522170"/>
                  <a:pt x="7829432" y="5501148"/>
                  <a:pt x="7871478" y="5501148"/>
                </a:cubicBezTo>
                <a:cubicBezTo>
                  <a:pt x="7892501" y="5501148"/>
                  <a:pt x="7905642" y="5495891"/>
                  <a:pt x="7910897" y="5485382"/>
                </a:cubicBezTo>
                <a:cubicBezTo>
                  <a:pt x="7916152" y="5474869"/>
                  <a:pt x="7918779" y="5477496"/>
                  <a:pt x="7918779" y="5493263"/>
                </a:cubicBezTo>
                <a:cubicBezTo>
                  <a:pt x="7918779" y="5509032"/>
                  <a:pt x="7924034" y="5516915"/>
                  <a:pt x="7934547" y="5516915"/>
                </a:cubicBezTo>
                <a:cubicBezTo>
                  <a:pt x="7966082" y="5516915"/>
                  <a:pt x="7981848" y="5501148"/>
                  <a:pt x="7981848" y="5469612"/>
                </a:cubicBezTo>
                <a:lnTo>
                  <a:pt x="7981848" y="5485382"/>
                </a:lnTo>
                <a:cubicBezTo>
                  <a:pt x="7981848" y="5495891"/>
                  <a:pt x="7981848" y="5506405"/>
                  <a:pt x="7981848" y="5516915"/>
                </a:cubicBezTo>
                <a:lnTo>
                  <a:pt x="8029149" y="5485382"/>
                </a:lnTo>
                <a:lnTo>
                  <a:pt x="8060684" y="5438079"/>
                </a:lnTo>
                <a:cubicBezTo>
                  <a:pt x="8060684" y="5438079"/>
                  <a:pt x="8071195" y="5424939"/>
                  <a:pt x="8092218" y="5398662"/>
                </a:cubicBezTo>
                <a:cubicBezTo>
                  <a:pt x="8113239" y="5372384"/>
                  <a:pt x="8123753" y="5359243"/>
                  <a:pt x="8123753" y="5359243"/>
                </a:cubicBezTo>
                <a:cubicBezTo>
                  <a:pt x="8134264" y="5359243"/>
                  <a:pt x="8144774" y="5348734"/>
                  <a:pt x="8155285" y="5327711"/>
                </a:cubicBezTo>
                <a:lnTo>
                  <a:pt x="8171054" y="5296176"/>
                </a:lnTo>
                <a:cubicBezTo>
                  <a:pt x="8181565" y="5296176"/>
                  <a:pt x="8186820" y="5296176"/>
                  <a:pt x="8186820" y="5296176"/>
                </a:cubicBezTo>
                <a:cubicBezTo>
                  <a:pt x="8186820" y="5296176"/>
                  <a:pt x="8189449" y="5290919"/>
                  <a:pt x="8194704" y="5280408"/>
                </a:cubicBezTo>
                <a:cubicBezTo>
                  <a:pt x="8199959" y="5269897"/>
                  <a:pt x="8202588" y="5259385"/>
                  <a:pt x="8202588" y="5248873"/>
                </a:cubicBezTo>
                <a:cubicBezTo>
                  <a:pt x="8202588" y="5248873"/>
                  <a:pt x="8207843" y="5243616"/>
                  <a:pt x="8218355" y="5233106"/>
                </a:cubicBezTo>
                <a:cubicBezTo>
                  <a:pt x="8228866" y="5222595"/>
                  <a:pt x="8234123" y="5212084"/>
                  <a:pt x="8234123" y="5201572"/>
                </a:cubicBezTo>
                <a:cubicBezTo>
                  <a:pt x="8265655" y="5170039"/>
                  <a:pt x="8276169" y="5154271"/>
                  <a:pt x="8265655" y="5154271"/>
                </a:cubicBezTo>
                <a:cubicBezTo>
                  <a:pt x="8263028" y="5151644"/>
                  <a:pt x="8259744" y="5150658"/>
                  <a:pt x="8255801" y="5151316"/>
                </a:cubicBezTo>
                <a:close/>
                <a:moveTo>
                  <a:pt x="9590092" y="5138505"/>
                </a:moveTo>
                <a:cubicBezTo>
                  <a:pt x="9590092" y="5149015"/>
                  <a:pt x="9587465" y="5154271"/>
                  <a:pt x="9582210" y="5154271"/>
                </a:cubicBezTo>
                <a:cubicBezTo>
                  <a:pt x="9576955" y="5154271"/>
                  <a:pt x="9574326" y="5151644"/>
                  <a:pt x="9574326" y="5146387"/>
                </a:cubicBezTo>
                <a:cubicBezTo>
                  <a:pt x="9574326" y="5141131"/>
                  <a:pt x="9579581" y="5138505"/>
                  <a:pt x="9590092" y="5138505"/>
                </a:cubicBezTo>
                <a:close/>
                <a:moveTo>
                  <a:pt x="8975177" y="5106970"/>
                </a:moveTo>
                <a:lnTo>
                  <a:pt x="8975177" y="5122737"/>
                </a:lnTo>
                <a:lnTo>
                  <a:pt x="8990943" y="5122737"/>
                </a:lnTo>
                <a:cubicBezTo>
                  <a:pt x="8990943" y="5112227"/>
                  <a:pt x="8985688" y="5106970"/>
                  <a:pt x="8975177" y="5106970"/>
                </a:cubicBezTo>
                <a:close/>
                <a:moveTo>
                  <a:pt x="9621627" y="5075436"/>
                </a:moveTo>
                <a:cubicBezTo>
                  <a:pt x="9632140" y="5075436"/>
                  <a:pt x="9637395" y="5078063"/>
                  <a:pt x="9637395" y="5083320"/>
                </a:cubicBezTo>
                <a:cubicBezTo>
                  <a:pt x="9637395" y="5088574"/>
                  <a:pt x="9632140" y="5096459"/>
                  <a:pt x="9621627" y="5106970"/>
                </a:cubicBezTo>
                <a:cubicBezTo>
                  <a:pt x="9590092" y="5127994"/>
                  <a:pt x="9574326" y="5133248"/>
                  <a:pt x="9574326" y="5122737"/>
                </a:cubicBezTo>
                <a:lnTo>
                  <a:pt x="9574326" y="5106970"/>
                </a:lnTo>
                <a:cubicBezTo>
                  <a:pt x="9595349" y="5106970"/>
                  <a:pt x="9605861" y="5101714"/>
                  <a:pt x="9605861" y="5091203"/>
                </a:cubicBezTo>
                <a:cubicBezTo>
                  <a:pt x="9605861" y="5080693"/>
                  <a:pt x="9611115" y="5075436"/>
                  <a:pt x="9621627" y="5075436"/>
                </a:cubicBezTo>
                <a:close/>
                <a:moveTo>
                  <a:pt x="9085545" y="5075436"/>
                </a:moveTo>
                <a:cubicBezTo>
                  <a:pt x="9075033" y="5075436"/>
                  <a:pt x="9067149" y="5080693"/>
                  <a:pt x="9061894" y="5091203"/>
                </a:cubicBezTo>
                <a:cubicBezTo>
                  <a:pt x="9056640" y="5101714"/>
                  <a:pt x="9054012" y="5106970"/>
                  <a:pt x="9054012" y="5106970"/>
                </a:cubicBezTo>
                <a:lnTo>
                  <a:pt x="9038244" y="5091203"/>
                </a:lnTo>
                <a:cubicBezTo>
                  <a:pt x="9027732" y="5091203"/>
                  <a:pt x="9027732" y="5096459"/>
                  <a:pt x="9038244" y="5106970"/>
                </a:cubicBezTo>
                <a:cubicBezTo>
                  <a:pt x="9038244" y="5117481"/>
                  <a:pt x="9038244" y="5125364"/>
                  <a:pt x="9038244" y="5130621"/>
                </a:cubicBezTo>
                <a:cubicBezTo>
                  <a:pt x="9038244" y="5135878"/>
                  <a:pt x="9043499" y="5133248"/>
                  <a:pt x="9054012" y="5122737"/>
                </a:cubicBezTo>
                <a:lnTo>
                  <a:pt x="9085545" y="5091203"/>
                </a:lnTo>
                <a:cubicBezTo>
                  <a:pt x="9085545" y="5080693"/>
                  <a:pt x="9085545" y="5075436"/>
                  <a:pt x="9085545" y="5075436"/>
                </a:cubicBezTo>
                <a:close/>
                <a:moveTo>
                  <a:pt x="9653161" y="5028135"/>
                </a:moveTo>
                <a:lnTo>
                  <a:pt x="9653161" y="5059670"/>
                </a:lnTo>
                <a:lnTo>
                  <a:pt x="9637395" y="5059670"/>
                </a:lnTo>
                <a:cubicBezTo>
                  <a:pt x="9637395" y="5049157"/>
                  <a:pt x="9642650" y="5038646"/>
                  <a:pt x="9653161" y="5028135"/>
                </a:cubicBezTo>
                <a:close/>
                <a:moveTo>
                  <a:pt x="9621627" y="5028135"/>
                </a:moveTo>
                <a:lnTo>
                  <a:pt x="9621627" y="5043900"/>
                </a:lnTo>
                <a:cubicBezTo>
                  <a:pt x="9632140" y="5054413"/>
                  <a:pt x="9634766" y="5059670"/>
                  <a:pt x="9629511" y="5059670"/>
                </a:cubicBezTo>
                <a:cubicBezTo>
                  <a:pt x="9624256" y="5059670"/>
                  <a:pt x="9618999" y="5057042"/>
                  <a:pt x="9613745" y="5051785"/>
                </a:cubicBezTo>
                <a:cubicBezTo>
                  <a:pt x="9608488" y="5046529"/>
                  <a:pt x="9611115" y="5038646"/>
                  <a:pt x="9621627" y="5028135"/>
                </a:cubicBezTo>
                <a:close/>
                <a:moveTo>
                  <a:pt x="9006709" y="5012369"/>
                </a:moveTo>
                <a:cubicBezTo>
                  <a:pt x="9006709" y="5022878"/>
                  <a:pt x="9006709" y="5028135"/>
                  <a:pt x="9006709" y="5028135"/>
                </a:cubicBezTo>
                <a:cubicBezTo>
                  <a:pt x="9006709" y="5028135"/>
                  <a:pt x="9001455" y="5028135"/>
                  <a:pt x="8990943" y="5028135"/>
                </a:cubicBezTo>
                <a:cubicBezTo>
                  <a:pt x="8980431" y="5038646"/>
                  <a:pt x="8975177" y="5043900"/>
                  <a:pt x="8975177" y="5043900"/>
                </a:cubicBezTo>
                <a:lnTo>
                  <a:pt x="8990943" y="5059670"/>
                </a:lnTo>
                <a:cubicBezTo>
                  <a:pt x="8980431" y="5070179"/>
                  <a:pt x="8980431" y="5075436"/>
                  <a:pt x="8990943" y="5075436"/>
                </a:cubicBezTo>
                <a:cubicBezTo>
                  <a:pt x="9001455" y="5075436"/>
                  <a:pt x="9006709" y="5080693"/>
                  <a:pt x="9006709" y="5091203"/>
                </a:cubicBezTo>
                <a:cubicBezTo>
                  <a:pt x="9017223" y="5080693"/>
                  <a:pt x="9017223" y="5075436"/>
                  <a:pt x="9006709" y="5075436"/>
                </a:cubicBezTo>
                <a:lnTo>
                  <a:pt x="9022478" y="5043900"/>
                </a:lnTo>
                <a:cubicBezTo>
                  <a:pt x="9022478" y="5022878"/>
                  <a:pt x="9022478" y="5012369"/>
                  <a:pt x="9022478" y="5012369"/>
                </a:cubicBezTo>
                <a:cubicBezTo>
                  <a:pt x="9011966" y="5012369"/>
                  <a:pt x="9006709" y="5012369"/>
                  <a:pt x="9006709" y="5012369"/>
                </a:cubicBezTo>
                <a:close/>
                <a:moveTo>
                  <a:pt x="9099343" y="4984774"/>
                </a:moveTo>
                <a:cubicBezTo>
                  <a:pt x="9095402" y="4984774"/>
                  <a:pt x="9090802" y="4986088"/>
                  <a:pt x="9085545" y="4988716"/>
                </a:cubicBezTo>
                <a:cubicBezTo>
                  <a:pt x="9075033" y="4993973"/>
                  <a:pt x="9069778" y="4996599"/>
                  <a:pt x="9069778" y="4996599"/>
                </a:cubicBezTo>
                <a:lnTo>
                  <a:pt x="9069778" y="5028135"/>
                </a:lnTo>
                <a:lnTo>
                  <a:pt x="9101313" y="5043900"/>
                </a:lnTo>
                <a:cubicBezTo>
                  <a:pt x="9101313" y="5043900"/>
                  <a:pt x="9106568" y="5038646"/>
                  <a:pt x="9117079" y="5028135"/>
                </a:cubicBezTo>
                <a:cubicBezTo>
                  <a:pt x="9127593" y="5017623"/>
                  <a:pt x="9124964" y="5012369"/>
                  <a:pt x="9109197" y="5012369"/>
                </a:cubicBezTo>
                <a:cubicBezTo>
                  <a:pt x="9093429" y="5012369"/>
                  <a:pt x="9085545" y="5012369"/>
                  <a:pt x="9085545" y="5012369"/>
                </a:cubicBezTo>
                <a:cubicBezTo>
                  <a:pt x="9085545" y="5012369"/>
                  <a:pt x="9088174" y="5009738"/>
                  <a:pt x="9093429" y="5004485"/>
                </a:cubicBezTo>
                <a:cubicBezTo>
                  <a:pt x="9098684" y="4999228"/>
                  <a:pt x="9101313" y="4996599"/>
                  <a:pt x="9101313" y="4996599"/>
                </a:cubicBezTo>
                <a:cubicBezTo>
                  <a:pt x="9111825" y="4996599"/>
                  <a:pt x="9114452" y="4993973"/>
                  <a:pt x="9109197" y="4988716"/>
                </a:cubicBezTo>
                <a:cubicBezTo>
                  <a:pt x="9106570" y="4986088"/>
                  <a:pt x="9103286" y="4984774"/>
                  <a:pt x="9099343" y="4984774"/>
                </a:cubicBezTo>
                <a:close/>
                <a:moveTo>
                  <a:pt x="9101313" y="4965065"/>
                </a:moveTo>
                <a:cubicBezTo>
                  <a:pt x="9111825" y="4965065"/>
                  <a:pt x="9117079" y="4970322"/>
                  <a:pt x="9117079" y="4980834"/>
                </a:cubicBezTo>
                <a:cubicBezTo>
                  <a:pt x="9117079" y="4991344"/>
                  <a:pt x="9119709" y="4993973"/>
                  <a:pt x="9124964" y="4988716"/>
                </a:cubicBezTo>
                <a:cubicBezTo>
                  <a:pt x="9130218" y="4983459"/>
                  <a:pt x="9132848" y="4975577"/>
                  <a:pt x="9132848" y="4965065"/>
                </a:cubicBezTo>
                <a:close/>
                <a:moveTo>
                  <a:pt x="8454861" y="4965065"/>
                </a:moveTo>
                <a:cubicBezTo>
                  <a:pt x="8454861" y="4965065"/>
                  <a:pt x="8452234" y="4967692"/>
                  <a:pt x="8446979" y="4972949"/>
                </a:cubicBezTo>
                <a:cubicBezTo>
                  <a:pt x="8441722" y="4978206"/>
                  <a:pt x="8439095" y="4980834"/>
                  <a:pt x="8439095" y="4980834"/>
                </a:cubicBezTo>
                <a:lnTo>
                  <a:pt x="8454861" y="4980834"/>
                </a:lnTo>
                <a:cubicBezTo>
                  <a:pt x="8465375" y="4980834"/>
                  <a:pt x="8470629" y="4975577"/>
                  <a:pt x="8470629" y="4965065"/>
                </a:cubicBezTo>
                <a:close/>
                <a:moveTo>
                  <a:pt x="9676812" y="4955211"/>
                </a:moveTo>
                <a:cubicBezTo>
                  <a:pt x="9679439" y="4956526"/>
                  <a:pt x="9679439" y="4959809"/>
                  <a:pt x="9676812" y="4965065"/>
                </a:cubicBezTo>
                <a:cubicBezTo>
                  <a:pt x="9671557" y="4975577"/>
                  <a:pt x="9663673" y="4980834"/>
                  <a:pt x="9653161" y="4980834"/>
                </a:cubicBezTo>
                <a:cubicBezTo>
                  <a:pt x="9642650" y="4980834"/>
                  <a:pt x="9632140" y="4986088"/>
                  <a:pt x="9621627" y="4996599"/>
                </a:cubicBezTo>
                <a:lnTo>
                  <a:pt x="9605861" y="4980834"/>
                </a:lnTo>
                <a:cubicBezTo>
                  <a:pt x="9616372" y="4970322"/>
                  <a:pt x="9624256" y="4965065"/>
                  <a:pt x="9629511" y="4965065"/>
                </a:cubicBezTo>
                <a:cubicBezTo>
                  <a:pt x="9634766" y="4965065"/>
                  <a:pt x="9645277" y="4962438"/>
                  <a:pt x="9661046" y="4957184"/>
                </a:cubicBezTo>
                <a:cubicBezTo>
                  <a:pt x="9668928" y="4954555"/>
                  <a:pt x="9674184" y="4953896"/>
                  <a:pt x="9676812" y="4955211"/>
                </a:cubicBezTo>
                <a:close/>
                <a:moveTo>
                  <a:pt x="9235334" y="4933531"/>
                </a:moveTo>
                <a:cubicBezTo>
                  <a:pt x="9240588" y="4933531"/>
                  <a:pt x="9243218" y="4938788"/>
                  <a:pt x="9243218" y="4949299"/>
                </a:cubicBezTo>
                <a:cubicBezTo>
                  <a:pt x="9243218" y="4949299"/>
                  <a:pt x="9232704" y="4954555"/>
                  <a:pt x="9211683" y="4965065"/>
                </a:cubicBezTo>
                <a:lnTo>
                  <a:pt x="9195915" y="4980834"/>
                </a:lnTo>
                <a:lnTo>
                  <a:pt x="9211683" y="5028135"/>
                </a:lnTo>
                <a:lnTo>
                  <a:pt x="9180149" y="5059670"/>
                </a:lnTo>
                <a:cubicBezTo>
                  <a:pt x="9159125" y="5080693"/>
                  <a:pt x="9143359" y="5091203"/>
                  <a:pt x="9132848" y="5091203"/>
                </a:cubicBezTo>
                <a:cubicBezTo>
                  <a:pt x="9122334" y="5091203"/>
                  <a:pt x="9117079" y="5093831"/>
                  <a:pt x="9117079" y="5099086"/>
                </a:cubicBezTo>
                <a:cubicBezTo>
                  <a:pt x="9117079" y="5104343"/>
                  <a:pt x="9117079" y="5106970"/>
                  <a:pt x="9117079" y="5106970"/>
                </a:cubicBezTo>
                <a:cubicBezTo>
                  <a:pt x="9117079" y="5106970"/>
                  <a:pt x="9117079" y="5109597"/>
                  <a:pt x="9117079" y="5114854"/>
                </a:cubicBezTo>
                <a:cubicBezTo>
                  <a:pt x="9117079" y="5120108"/>
                  <a:pt x="9117079" y="5127994"/>
                  <a:pt x="9117079" y="5138505"/>
                </a:cubicBezTo>
                <a:cubicBezTo>
                  <a:pt x="9106568" y="5149015"/>
                  <a:pt x="9111825" y="5149015"/>
                  <a:pt x="9132848" y="5138505"/>
                </a:cubicBezTo>
                <a:cubicBezTo>
                  <a:pt x="9143359" y="5127994"/>
                  <a:pt x="9145984" y="5120108"/>
                  <a:pt x="9140730" y="5114854"/>
                </a:cubicBezTo>
                <a:cubicBezTo>
                  <a:pt x="9135475" y="5109597"/>
                  <a:pt x="9135475" y="5106970"/>
                  <a:pt x="9140730" y="5106970"/>
                </a:cubicBezTo>
                <a:cubicBezTo>
                  <a:pt x="9145984" y="5106970"/>
                  <a:pt x="9148614" y="5112227"/>
                  <a:pt x="9148614" y="5122737"/>
                </a:cubicBezTo>
                <a:lnTo>
                  <a:pt x="9164380" y="5106970"/>
                </a:lnTo>
                <a:cubicBezTo>
                  <a:pt x="9185403" y="5096459"/>
                  <a:pt x="9193287" y="5088574"/>
                  <a:pt x="9188033" y="5083320"/>
                </a:cubicBezTo>
                <a:cubicBezTo>
                  <a:pt x="9182778" y="5078063"/>
                  <a:pt x="9185403" y="5075436"/>
                  <a:pt x="9195915" y="5075436"/>
                </a:cubicBezTo>
                <a:cubicBezTo>
                  <a:pt x="9227449" y="5054413"/>
                  <a:pt x="9243218" y="5033392"/>
                  <a:pt x="9243218" y="5012369"/>
                </a:cubicBezTo>
                <a:cubicBezTo>
                  <a:pt x="9243218" y="5001856"/>
                  <a:pt x="9243218" y="4996599"/>
                  <a:pt x="9243218" y="4996599"/>
                </a:cubicBezTo>
                <a:cubicBezTo>
                  <a:pt x="9243218" y="4996599"/>
                  <a:pt x="9245845" y="4993973"/>
                  <a:pt x="9251100" y="4988716"/>
                </a:cubicBezTo>
                <a:cubicBezTo>
                  <a:pt x="9256355" y="4983459"/>
                  <a:pt x="9258984" y="4978206"/>
                  <a:pt x="9258984" y="4972949"/>
                </a:cubicBezTo>
                <a:cubicBezTo>
                  <a:pt x="9258984" y="4967692"/>
                  <a:pt x="9258984" y="4959809"/>
                  <a:pt x="9258984" y="4949299"/>
                </a:cubicBezTo>
                <a:lnTo>
                  <a:pt x="9243218" y="4933531"/>
                </a:lnTo>
                <a:close/>
                <a:moveTo>
                  <a:pt x="9162410" y="4909882"/>
                </a:moveTo>
                <a:cubicBezTo>
                  <a:pt x="9158471" y="4909882"/>
                  <a:pt x="9153871" y="4912508"/>
                  <a:pt x="9148614" y="4917765"/>
                </a:cubicBezTo>
                <a:cubicBezTo>
                  <a:pt x="9148614" y="4917765"/>
                  <a:pt x="9145984" y="4917765"/>
                  <a:pt x="9140730" y="4917765"/>
                </a:cubicBezTo>
                <a:cubicBezTo>
                  <a:pt x="9135475" y="4917765"/>
                  <a:pt x="9127593" y="4917765"/>
                  <a:pt x="9117079" y="4917765"/>
                </a:cubicBezTo>
                <a:lnTo>
                  <a:pt x="9164380" y="4933531"/>
                </a:lnTo>
                <a:cubicBezTo>
                  <a:pt x="9174894" y="4933531"/>
                  <a:pt x="9177519" y="4928275"/>
                  <a:pt x="9172264" y="4917765"/>
                </a:cubicBezTo>
                <a:cubicBezTo>
                  <a:pt x="9169637" y="4912508"/>
                  <a:pt x="9166353" y="4909882"/>
                  <a:pt x="9162410" y="4909882"/>
                </a:cubicBezTo>
                <a:close/>
                <a:moveTo>
                  <a:pt x="9637395" y="4892144"/>
                </a:moveTo>
                <a:cubicBezTo>
                  <a:pt x="9642650" y="4890828"/>
                  <a:pt x="9647905" y="4891487"/>
                  <a:pt x="9653161" y="4894114"/>
                </a:cubicBezTo>
                <a:cubicBezTo>
                  <a:pt x="9663673" y="4899371"/>
                  <a:pt x="9658416" y="4912508"/>
                  <a:pt x="9637395" y="4933531"/>
                </a:cubicBezTo>
                <a:cubicBezTo>
                  <a:pt x="9616372" y="4954555"/>
                  <a:pt x="9605861" y="4965065"/>
                  <a:pt x="9605861" y="4965065"/>
                </a:cubicBezTo>
                <a:cubicBezTo>
                  <a:pt x="9605861" y="4975577"/>
                  <a:pt x="9603231" y="4983459"/>
                  <a:pt x="9597976" y="4988716"/>
                </a:cubicBezTo>
                <a:cubicBezTo>
                  <a:pt x="9592722" y="4993973"/>
                  <a:pt x="9584837" y="4996599"/>
                  <a:pt x="9574326" y="4996599"/>
                </a:cubicBezTo>
                <a:cubicBezTo>
                  <a:pt x="9553305" y="5017623"/>
                  <a:pt x="9542791" y="5036019"/>
                  <a:pt x="9542791" y="5051785"/>
                </a:cubicBezTo>
                <a:cubicBezTo>
                  <a:pt x="9542791" y="5067552"/>
                  <a:pt x="9537537" y="5075436"/>
                  <a:pt x="9527025" y="5075436"/>
                </a:cubicBezTo>
                <a:lnTo>
                  <a:pt x="9511257" y="5106970"/>
                </a:lnTo>
                <a:cubicBezTo>
                  <a:pt x="9490236" y="5138505"/>
                  <a:pt x="9471840" y="5156898"/>
                  <a:pt x="9456074" y="5162155"/>
                </a:cubicBezTo>
                <a:cubicBezTo>
                  <a:pt x="9440305" y="5167412"/>
                  <a:pt x="9437676" y="5175294"/>
                  <a:pt x="9448190" y="5185805"/>
                </a:cubicBezTo>
                <a:cubicBezTo>
                  <a:pt x="9437676" y="5196315"/>
                  <a:pt x="9432421" y="5206829"/>
                  <a:pt x="9432421" y="5217341"/>
                </a:cubicBezTo>
                <a:cubicBezTo>
                  <a:pt x="9421910" y="5238363"/>
                  <a:pt x="9416655" y="5248873"/>
                  <a:pt x="9416655" y="5248873"/>
                </a:cubicBezTo>
                <a:cubicBezTo>
                  <a:pt x="9416655" y="5248873"/>
                  <a:pt x="9414025" y="5248873"/>
                  <a:pt x="9408771" y="5248873"/>
                </a:cubicBezTo>
                <a:cubicBezTo>
                  <a:pt x="9403516" y="5248873"/>
                  <a:pt x="9400889" y="5248873"/>
                  <a:pt x="9400889" y="5248873"/>
                </a:cubicBezTo>
                <a:cubicBezTo>
                  <a:pt x="9390375" y="5259385"/>
                  <a:pt x="9390375" y="5269897"/>
                  <a:pt x="9400889" y="5280408"/>
                </a:cubicBezTo>
                <a:cubicBezTo>
                  <a:pt x="9390375" y="5269897"/>
                  <a:pt x="9379866" y="5269897"/>
                  <a:pt x="9369354" y="5280408"/>
                </a:cubicBezTo>
                <a:lnTo>
                  <a:pt x="9353586" y="5296176"/>
                </a:lnTo>
                <a:lnTo>
                  <a:pt x="9369354" y="5264640"/>
                </a:lnTo>
                <a:lnTo>
                  <a:pt x="9385120" y="5248873"/>
                </a:lnTo>
                <a:lnTo>
                  <a:pt x="9337820" y="5264640"/>
                </a:lnTo>
                <a:cubicBezTo>
                  <a:pt x="9327308" y="5264640"/>
                  <a:pt x="9316796" y="5264640"/>
                  <a:pt x="9306285" y="5264640"/>
                </a:cubicBezTo>
                <a:cubicBezTo>
                  <a:pt x="9316796" y="5254129"/>
                  <a:pt x="9322053" y="5248873"/>
                  <a:pt x="9322053" y="5248873"/>
                </a:cubicBezTo>
                <a:cubicBezTo>
                  <a:pt x="9322053" y="5238363"/>
                  <a:pt x="9327308" y="5233106"/>
                  <a:pt x="9337820" y="5233106"/>
                </a:cubicBezTo>
                <a:cubicBezTo>
                  <a:pt x="9348331" y="5233106"/>
                  <a:pt x="9353586" y="5230479"/>
                  <a:pt x="9353586" y="5225222"/>
                </a:cubicBezTo>
                <a:cubicBezTo>
                  <a:pt x="9353586" y="5219966"/>
                  <a:pt x="9353586" y="5212084"/>
                  <a:pt x="9353586" y="5201572"/>
                </a:cubicBezTo>
                <a:lnTo>
                  <a:pt x="9353586" y="5185805"/>
                </a:lnTo>
                <a:cubicBezTo>
                  <a:pt x="9353586" y="5196315"/>
                  <a:pt x="9356215" y="5204199"/>
                  <a:pt x="9361470" y="5209455"/>
                </a:cubicBezTo>
                <a:cubicBezTo>
                  <a:pt x="9366725" y="5214712"/>
                  <a:pt x="9374609" y="5217341"/>
                  <a:pt x="9385120" y="5217341"/>
                </a:cubicBezTo>
                <a:lnTo>
                  <a:pt x="9400889" y="5233106"/>
                </a:lnTo>
                <a:lnTo>
                  <a:pt x="9416655" y="5217341"/>
                </a:lnTo>
                <a:cubicBezTo>
                  <a:pt x="9427167" y="5154271"/>
                  <a:pt x="9442935" y="5122737"/>
                  <a:pt x="9463956" y="5122737"/>
                </a:cubicBezTo>
                <a:lnTo>
                  <a:pt x="9479724" y="5106970"/>
                </a:lnTo>
                <a:lnTo>
                  <a:pt x="9479724" y="5091203"/>
                </a:lnTo>
                <a:lnTo>
                  <a:pt x="9495490" y="5043900"/>
                </a:lnTo>
                <a:cubicBezTo>
                  <a:pt x="9495490" y="5033392"/>
                  <a:pt x="9492861" y="5028135"/>
                  <a:pt x="9487606" y="5028135"/>
                </a:cubicBezTo>
                <a:cubicBezTo>
                  <a:pt x="9482352" y="5028135"/>
                  <a:pt x="9474469" y="5036019"/>
                  <a:pt x="9463956" y="5051785"/>
                </a:cubicBezTo>
                <a:cubicBezTo>
                  <a:pt x="9453444" y="5067552"/>
                  <a:pt x="9448190" y="5075436"/>
                  <a:pt x="9448190" y="5075436"/>
                </a:cubicBezTo>
                <a:lnTo>
                  <a:pt x="9448190" y="5091203"/>
                </a:lnTo>
                <a:cubicBezTo>
                  <a:pt x="9437676" y="5080693"/>
                  <a:pt x="9432421" y="5080693"/>
                  <a:pt x="9432421" y="5091203"/>
                </a:cubicBezTo>
                <a:lnTo>
                  <a:pt x="9432421" y="5106970"/>
                </a:lnTo>
                <a:cubicBezTo>
                  <a:pt x="9432421" y="5117481"/>
                  <a:pt x="9432421" y="5122737"/>
                  <a:pt x="9432421" y="5122737"/>
                </a:cubicBezTo>
                <a:cubicBezTo>
                  <a:pt x="9421910" y="5133248"/>
                  <a:pt x="9416655" y="5143758"/>
                  <a:pt x="9416655" y="5154271"/>
                </a:cubicBezTo>
                <a:cubicBezTo>
                  <a:pt x="9395632" y="5143758"/>
                  <a:pt x="9395632" y="5117481"/>
                  <a:pt x="9416655" y="5075436"/>
                </a:cubicBezTo>
                <a:cubicBezTo>
                  <a:pt x="9416655" y="5064923"/>
                  <a:pt x="9419284" y="5051785"/>
                  <a:pt x="9424539" y="5036019"/>
                </a:cubicBezTo>
                <a:cubicBezTo>
                  <a:pt x="9429794" y="5020250"/>
                  <a:pt x="9432421" y="5012369"/>
                  <a:pt x="9432421" y="5012369"/>
                </a:cubicBezTo>
                <a:cubicBezTo>
                  <a:pt x="9442935" y="5001856"/>
                  <a:pt x="9450817" y="4993973"/>
                  <a:pt x="9456074" y="4988716"/>
                </a:cubicBezTo>
                <a:cubicBezTo>
                  <a:pt x="9461328" y="4983459"/>
                  <a:pt x="9463956" y="4980834"/>
                  <a:pt x="9463956" y="4980834"/>
                </a:cubicBezTo>
                <a:lnTo>
                  <a:pt x="9495490" y="4949299"/>
                </a:lnTo>
                <a:cubicBezTo>
                  <a:pt x="9506002" y="4938788"/>
                  <a:pt x="9511257" y="4933531"/>
                  <a:pt x="9511257" y="4933531"/>
                </a:cubicBezTo>
                <a:lnTo>
                  <a:pt x="9527025" y="4933531"/>
                </a:lnTo>
                <a:lnTo>
                  <a:pt x="9542791" y="4949299"/>
                </a:lnTo>
                <a:lnTo>
                  <a:pt x="9558560" y="4949299"/>
                </a:lnTo>
                <a:lnTo>
                  <a:pt x="9574326" y="4933531"/>
                </a:lnTo>
                <a:cubicBezTo>
                  <a:pt x="9595349" y="4933531"/>
                  <a:pt x="9605861" y="4930903"/>
                  <a:pt x="9605861" y="4925648"/>
                </a:cubicBezTo>
                <a:cubicBezTo>
                  <a:pt x="9605861" y="4920391"/>
                  <a:pt x="9611115" y="4912508"/>
                  <a:pt x="9621627" y="4901998"/>
                </a:cubicBezTo>
                <a:cubicBezTo>
                  <a:pt x="9626884" y="4896744"/>
                  <a:pt x="9632138" y="4893458"/>
                  <a:pt x="9637395" y="4892144"/>
                </a:cubicBezTo>
                <a:close/>
                <a:moveTo>
                  <a:pt x="9274750" y="4886230"/>
                </a:moveTo>
                <a:cubicBezTo>
                  <a:pt x="9274750" y="4907253"/>
                  <a:pt x="9280005" y="4912508"/>
                  <a:pt x="9290519" y="4901998"/>
                </a:cubicBezTo>
                <a:cubicBezTo>
                  <a:pt x="9301030" y="4891487"/>
                  <a:pt x="9301030" y="4886230"/>
                  <a:pt x="9290519" y="4886230"/>
                </a:cubicBezTo>
                <a:close/>
                <a:moveTo>
                  <a:pt x="9117079" y="4870464"/>
                </a:moveTo>
                <a:cubicBezTo>
                  <a:pt x="9117079" y="4870464"/>
                  <a:pt x="9117079" y="4875721"/>
                  <a:pt x="9117079" y="4886230"/>
                </a:cubicBezTo>
                <a:cubicBezTo>
                  <a:pt x="9117079" y="4896741"/>
                  <a:pt x="9122334" y="4901998"/>
                  <a:pt x="9132848" y="4901998"/>
                </a:cubicBezTo>
                <a:lnTo>
                  <a:pt x="9132848" y="4886230"/>
                </a:lnTo>
                <a:close/>
                <a:moveTo>
                  <a:pt x="9668928" y="4838929"/>
                </a:moveTo>
                <a:cubicBezTo>
                  <a:pt x="9668928" y="4838929"/>
                  <a:pt x="9668928" y="4844186"/>
                  <a:pt x="9668928" y="4854696"/>
                </a:cubicBezTo>
                <a:lnTo>
                  <a:pt x="9668928" y="4870464"/>
                </a:lnTo>
                <a:lnTo>
                  <a:pt x="9668928" y="4886230"/>
                </a:lnTo>
                <a:cubicBezTo>
                  <a:pt x="9668928" y="4886230"/>
                  <a:pt x="9663673" y="4880974"/>
                  <a:pt x="9653161" y="4870464"/>
                </a:cubicBezTo>
                <a:cubicBezTo>
                  <a:pt x="9642650" y="4849441"/>
                  <a:pt x="9647907" y="4838929"/>
                  <a:pt x="9668928" y="4838929"/>
                </a:cubicBezTo>
                <a:close/>
                <a:moveTo>
                  <a:pt x="9180149" y="4838929"/>
                </a:moveTo>
                <a:lnTo>
                  <a:pt x="9164380" y="4854696"/>
                </a:lnTo>
                <a:lnTo>
                  <a:pt x="9148614" y="4870464"/>
                </a:lnTo>
                <a:cubicBezTo>
                  <a:pt x="9148614" y="4870464"/>
                  <a:pt x="9148614" y="4875721"/>
                  <a:pt x="9148614" y="4886230"/>
                </a:cubicBezTo>
                <a:lnTo>
                  <a:pt x="9164380" y="4870464"/>
                </a:lnTo>
                <a:lnTo>
                  <a:pt x="9180149" y="4854696"/>
                </a:lnTo>
                <a:cubicBezTo>
                  <a:pt x="9180149" y="4854696"/>
                  <a:pt x="9180149" y="4849441"/>
                  <a:pt x="9180149" y="4838929"/>
                </a:cubicBezTo>
                <a:close/>
                <a:moveTo>
                  <a:pt x="8423326" y="4823163"/>
                </a:moveTo>
                <a:lnTo>
                  <a:pt x="8407560" y="4886230"/>
                </a:lnTo>
                <a:cubicBezTo>
                  <a:pt x="8397049" y="4886230"/>
                  <a:pt x="8391794" y="4880974"/>
                  <a:pt x="8391794" y="4870464"/>
                </a:cubicBezTo>
                <a:close/>
                <a:moveTo>
                  <a:pt x="8533696" y="4807395"/>
                </a:moveTo>
                <a:cubicBezTo>
                  <a:pt x="8533696" y="4807395"/>
                  <a:pt x="8528442" y="4815279"/>
                  <a:pt x="8517930" y="4831045"/>
                </a:cubicBezTo>
                <a:lnTo>
                  <a:pt x="8508468" y="4848390"/>
                </a:lnTo>
                <a:lnTo>
                  <a:pt x="8513987" y="4842869"/>
                </a:lnTo>
                <a:cubicBezTo>
                  <a:pt x="8516617" y="4840242"/>
                  <a:pt x="8517930" y="4838929"/>
                  <a:pt x="8517930" y="4838929"/>
                </a:cubicBezTo>
                <a:cubicBezTo>
                  <a:pt x="8517930" y="4838929"/>
                  <a:pt x="8523185" y="4833673"/>
                  <a:pt x="8533696" y="4823163"/>
                </a:cubicBezTo>
                <a:close/>
                <a:moveTo>
                  <a:pt x="9731997" y="4791629"/>
                </a:moveTo>
                <a:lnTo>
                  <a:pt x="9747765" y="4791629"/>
                </a:lnTo>
                <a:cubicBezTo>
                  <a:pt x="9747765" y="4802139"/>
                  <a:pt x="9747765" y="4812652"/>
                  <a:pt x="9747765" y="4823163"/>
                </a:cubicBezTo>
                <a:cubicBezTo>
                  <a:pt x="9747765" y="4833673"/>
                  <a:pt x="9742508" y="4833673"/>
                  <a:pt x="9731997" y="4823163"/>
                </a:cubicBezTo>
                <a:cubicBezTo>
                  <a:pt x="9731997" y="4823163"/>
                  <a:pt x="9731997" y="4817906"/>
                  <a:pt x="9731997" y="4807395"/>
                </a:cubicBezTo>
                <a:close/>
                <a:moveTo>
                  <a:pt x="9605861" y="4760093"/>
                </a:moveTo>
                <a:cubicBezTo>
                  <a:pt x="9605861" y="4760093"/>
                  <a:pt x="9605861" y="4765350"/>
                  <a:pt x="9605861" y="4775859"/>
                </a:cubicBezTo>
                <a:lnTo>
                  <a:pt x="9590092" y="4791629"/>
                </a:lnTo>
                <a:cubicBezTo>
                  <a:pt x="9590092" y="4802139"/>
                  <a:pt x="9584837" y="4812652"/>
                  <a:pt x="9574326" y="4823163"/>
                </a:cubicBezTo>
                <a:lnTo>
                  <a:pt x="9558560" y="4823163"/>
                </a:lnTo>
                <a:cubicBezTo>
                  <a:pt x="9558560" y="4812652"/>
                  <a:pt x="9558560" y="4804766"/>
                  <a:pt x="9558560" y="4799513"/>
                </a:cubicBezTo>
                <a:cubicBezTo>
                  <a:pt x="9558560" y="4794256"/>
                  <a:pt x="9563814" y="4791629"/>
                  <a:pt x="9574326" y="4791629"/>
                </a:cubicBezTo>
                <a:cubicBezTo>
                  <a:pt x="9574326" y="4770606"/>
                  <a:pt x="9584837" y="4760093"/>
                  <a:pt x="9605861" y="4760093"/>
                </a:cubicBezTo>
                <a:close/>
                <a:moveTo>
                  <a:pt x="9810832" y="4712792"/>
                </a:moveTo>
                <a:cubicBezTo>
                  <a:pt x="9810832" y="4712792"/>
                  <a:pt x="9816087" y="4712792"/>
                  <a:pt x="9826601" y="4712792"/>
                </a:cubicBezTo>
                <a:lnTo>
                  <a:pt x="9826601" y="4728559"/>
                </a:lnTo>
                <a:cubicBezTo>
                  <a:pt x="9805578" y="4739071"/>
                  <a:pt x="9795066" y="4749582"/>
                  <a:pt x="9795066" y="4760093"/>
                </a:cubicBezTo>
                <a:cubicBezTo>
                  <a:pt x="9795066" y="4760093"/>
                  <a:pt x="9792437" y="4762721"/>
                  <a:pt x="9787182" y="4767978"/>
                </a:cubicBezTo>
                <a:cubicBezTo>
                  <a:pt x="9781927" y="4773232"/>
                  <a:pt x="9779298" y="4775859"/>
                  <a:pt x="9779298" y="4775859"/>
                </a:cubicBezTo>
                <a:lnTo>
                  <a:pt x="9779298" y="4760093"/>
                </a:lnTo>
                <a:cubicBezTo>
                  <a:pt x="9789811" y="4760093"/>
                  <a:pt x="9792437" y="4757466"/>
                  <a:pt x="9787182" y="4752209"/>
                </a:cubicBezTo>
                <a:cubicBezTo>
                  <a:pt x="9781927" y="4746954"/>
                  <a:pt x="9784552" y="4739071"/>
                  <a:pt x="9795066" y="4728559"/>
                </a:cubicBezTo>
                <a:close/>
                <a:moveTo>
                  <a:pt x="9779298" y="4712792"/>
                </a:moveTo>
                <a:cubicBezTo>
                  <a:pt x="9768786" y="4723304"/>
                  <a:pt x="9763531" y="4731187"/>
                  <a:pt x="9763531" y="4736444"/>
                </a:cubicBezTo>
                <a:lnTo>
                  <a:pt x="9763531" y="4728559"/>
                </a:lnTo>
                <a:cubicBezTo>
                  <a:pt x="9763531" y="4718047"/>
                  <a:pt x="9768786" y="4712792"/>
                  <a:pt x="9779298" y="4712792"/>
                </a:cubicBezTo>
                <a:close/>
                <a:moveTo>
                  <a:pt x="9795066" y="4697025"/>
                </a:moveTo>
                <a:lnTo>
                  <a:pt x="9795066" y="4712792"/>
                </a:lnTo>
                <a:lnTo>
                  <a:pt x="9779298" y="4712792"/>
                </a:lnTo>
                <a:cubicBezTo>
                  <a:pt x="9789811" y="4702281"/>
                  <a:pt x="9795066" y="4697025"/>
                  <a:pt x="9795066" y="4697025"/>
                </a:cubicBezTo>
                <a:close/>
                <a:moveTo>
                  <a:pt x="8588882" y="4681258"/>
                </a:moveTo>
                <a:cubicBezTo>
                  <a:pt x="8583627" y="4681258"/>
                  <a:pt x="8580997" y="4686515"/>
                  <a:pt x="8580997" y="4697025"/>
                </a:cubicBezTo>
                <a:lnTo>
                  <a:pt x="8549465" y="4744328"/>
                </a:lnTo>
                <a:lnTo>
                  <a:pt x="8565231" y="4760093"/>
                </a:lnTo>
                <a:cubicBezTo>
                  <a:pt x="8586254" y="4728559"/>
                  <a:pt x="8596766" y="4707535"/>
                  <a:pt x="8596766" y="4697025"/>
                </a:cubicBezTo>
                <a:cubicBezTo>
                  <a:pt x="8596766" y="4686515"/>
                  <a:pt x="8594136" y="4681258"/>
                  <a:pt x="8588882" y="4681258"/>
                </a:cubicBezTo>
                <a:close/>
                <a:moveTo>
                  <a:pt x="8454861" y="4681258"/>
                </a:moveTo>
                <a:lnTo>
                  <a:pt x="8454861" y="4697025"/>
                </a:lnTo>
                <a:cubicBezTo>
                  <a:pt x="8454861" y="4707535"/>
                  <a:pt x="8454861" y="4712792"/>
                  <a:pt x="8454861" y="4712792"/>
                </a:cubicBezTo>
                <a:cubicBezTo>
                  <a:pt x="8454861" y="4712792"/>
                  <a:pt x="8449606" y="4712792"/>
                  <a:pt x="8439095" y="4712792"/>
                </a:cubicBezTo>
                <a:lnTo>
                  <a:pt x="8439095" y="4697025"/>
                </a:lnTo>
                <a:close/>
                <a:moveTo>
                  <a:pt x="9840396" y="4660564"/>
                </a:moveTo>
                <a:cubicBezTo>
                  <a:pt x="9852222" y="4658592"/>
                  <a:pt x="9858133" y="4665491"/>
                  <a:pt x="9858133" y="4681258"/>
                </a:cubicBezTo>
                <a:lnTo>
                  <a:pt x="9842367" y="4697025"/>
                </a:lnTo>
                <a:cubicBezTo>
                  <a:pt x="9821344" y="4697025"/>
                  <a:pt x="9810832" y="4697025"/>
                  <a:pt x="9810832" y="4697025"/>
                </a:cubicBezTo>
                <a:cubicBezTo>
                  <a:pt x="9810832" y="4686515"/>
                  <a:pt x="9813462" y="4681258"/>
                  <a:pt x="9818716" y="4681258"/>
                </a:cubicBezTo>
                <a:cubicBezTo>
                  <a:pt x="9823971" y="4681258"/>
                  <a:pt x="9826601" y="4676001"/>
                  <a:pt x="9826601" y="4665491"/>
                </a:cubicBezTo>
                <a:cubicBezTo>
                  <a:pt x="9831855" y="4662865"/>
                  <a:pt x="9836453" y="4661222"/>
                  <a:pt x="9840396" y="4660564"/>
                </a:cubicBezTo>
                <a:close/>
                <a:moveTo>
                  <a:pt x="9676812" y="4618189"/>
                </a:moveTo>
                <a:cubicBezTo>
                  <a:pt x="9682067" y="4618189"/>
                  <a:pt x="9689951" y="4618189"/>
                  <a:pt x="9700462" y="4618189"/>
                </a:cubicBezTo>
                <a:lnTo>
                  <a:pt x="9700462" y="4633958"/>
                </a:lnTo>
                <a:lnTo>
                  <a:pt x="9684696" y="4665491"/>
                </a:lnTo>
                <a:cubicBezTo>
                  <a:pt x="9684696" y="4676001"/>
                  <a:pt x="9684696" y="4686515"/>
                  <a:pt x="9684696" y="4697025"/>
                </a:cubicBezTo>
                <a:cubicBezTo>
                  <a:pt x="9684696" y="4697025"/>
                  <a:pt x="9684696" y="4702281"/>
                  <a:pt x="9684696" y="4712792"/>
                </a:cubicBezTo>
                <a:cubicBezTo>
                  <a:pt x="9684696" y="4723304"/>
                  <a:pt x="9684696" y="4728559"/>
                  <a:pt x="9684696" y="4728559"/>
                </a:cubicBezTo>
                <a:cubicBezTo>
                  <a:pt x="9695208" y="4739071"/>
                  <a:pt x="9703092" y="4741699"/>
                  <a:pt x="9708346" y="4736444"/>
                </a:cubicBezTo>
                <a:cubicBezTo>
                  <a:pt x="9713601" y="4731187"/>
                  <a:pt x="9716231" y="4723304"/>
                  <a:pt x="9716231" y="4712792"/>
                </a:cubicBezTo>
                <a:cubicBezTo>
                  <a:pt x="9747765" y="4670745"/>
                  <a:pt x="9763531" y="4660234"/>
                  <a:pt x="9763531" y="4681258"/>
                </a:cubicBezTo>
                <a:cubicBezTo>
                  <a:pt x="9753020" y="4681258"/>
                  <a:pt x="9747765" y="4681258"/>
                  <a:pt x="9747765" y="4681258"/>
                </a:cubicBezTo>
                <a:lnTo>
                  <a:pt x="9747765" y="4697025"/>
                </a:lnTo>
                <a:lnTo>
                  <a:pt x="9731997" y="4728559"/>
                </a:lnTo>
                <a:cubicBezTo>
                  <a:pt x="9721485" y="4739071"/>
                  <a:pt x="9713601" y="4746954"/>
                  <a:pt x="9708346" y="4752209"/>
                </a:cubicBezTo>
                <a:cubicBezTo>
                  <a:pt x="9703092" y="4757466"/>
                  <a:pt x="9695208" y="4760093"/>
                  <a:pt x="9684696" y="4760093"/>
                </a:cubicBezTo>
                <a:lnTo>
                  <a:pt x="9653161" y="4791629"/>
                </a:lnTo>
                <a:cubicBezTo>
                  <a:pt x="9663673" y="4802139"/>
                  <a:pt x="9668928" y="4802139"/>
                  <a:pt x="9668928" y="4791629"/>
                </a:cubicBezTo>
                <a:lnTo>
                  <a:pt x="9668928" y="4807395"/>
                </a:lnTo>
                <a:cubicBezTo>
                  <a:pt x="9668928" y="4817906"/>
                  <a:pt x="9663673" y="4823163"/>
                  <a:pt x="9653161" y="4823163"/>
                </a:cubicBezTo>
                <a:cubicBezTo>
                  <a:pt x="9642650" y="4823163"/>
                  <a:pt x="9637395" y="4817906"/>
                  <a:pt x="9637395" y="4807395"/>
                </a:cubicBezTo>
                <a:lnTo>
                  <a:pt x="9637395" y="4823163"/>
                </a:lnTo>
                <a:lnTo>
                  <a:pt x="9621627" y="4838929"/>
                </a:lnTo>
                <a:cubicBezTo>
                  <a:pt x="9611115" y="4838929"/>
                  <a:pt x="9605861" y="4844186"/>
                  <a:pt x="9605861" y="4854696"/>
                </a:cubicBezTo>
                <a:lnTo>
                  <a:pt x="9590092" y="4854696"/>
                </a:lnTo>
                <a:cubicBezTo>
                  <a:pt x="9590092" y="4844186"/>
                  <a:pt x="9595349" y="4828417"/>
                  <a:pt x="9605861" y="4807395"/>
                </a:cubicBezTo>
                <a:cubicBezTo>
                  <a:pt x="9637395" y="4765350"/>
                  <a:pt x="9642650" y="4744328"/>
                  <a:pt x="9621627" y="4744328"/>
                </a:cubicBezTo>
                <a:cubicBezTo>
                  <a:pt x="9621627" y="4744328"/>
                  <a:pt x="9621627" y="4739071"/>
                  <a:pt x="9621627" y="4728559"/>
                </a:cubicBezTo>
                <a:cubicBezTo>
                  <a:pt x="9632140" y="4728559"/>
                  <a:pt x="9637395" y="4728559"/>
                  <a:pt x="9637395" y="4728559"/>
                </a:cubicBezTo>
                <a:cubicBezTo>
                  <a:pt x="9637395" y="4728559"/>
                  <a:pt x="9637395" y="4723304"/>
                  <a:pt x="9637395" y="4712792"/>
                </a:cubicBezTo>
                <a:lnTo>
                  <a:pt x="9637395" y="4697025"/>
                </a:lnTo>
                <a:cubicBezTo>
                  <a:pt x="9616372" y="4686515"/>
                  <a:pt x="9616372" y="4681258"/>
                  <a:pt x="9637395" y="4681258"/>
                </a:cubicBezTo>
                <a:cubicBezTo>
                  <a:pt x="9637395" y="4681258"/>
                  <a:pt x="9640022" y="4681258"/>
                  <a:pt x="9645277" y="4681258"/>
                </a:cubicBezTo>
                <a:cubicBezTo>
                  <a:pt x="9650532" y="4681258"/>
                  <a:pt x="9653161" y="4676001"/>
                  <a:pt x="9653161" y="4665491"/>
                </a:cubicBezTo>
                <a:cubicBezTo>
                  <a:pt x="9653161" y="4665491"/>
                  <a:pt x="9647907" y="4665491"/>
                  <a:pt x="9637395" y="4665491"/>
                </a:cubicBezTo>
                <a:cubicBezTo>
                  <a:pt x="9626881" y="4665491"/>
                  <a:pt x="9621627" y="4660234"/>
                  <a:pt x="9621627" y="4649724"/>
                </a:cubicBezTo>
                <a:cubicBezTo>
                  <a:pt x="9632140" y="4639211"/>
                  <a:pt x="9637395" y="4639211"/>
                  <a:pt x="9637395" y="4649724"/>
                </a:cubicBezTo>
                <a:cubicBezTo>
                  <a:pt x="9637395" y="4649724"/>
                  <a:pt x="9642650" y="4644468"/>
                  <a:pt x="9653161" y="4633958"/>
                </a:cubicBezTo>
                <a:cubicBezTo>
                  <a:pt x="9663673" y="4623446"/>
                  <a:pt x="9671557" y="4618189"/>
                  <a:pt x="9676812" y="4618189"/>
                </a:cubicBezTo>
                <a:close/>
                <a:moveTo>
                  <a:pt x="8659833" y="4618189"/>
                </a:moveTo>
                <a:cubicBezTo>
                  <a:pt x="8649321" y="4628701"/>
                  <a:pt x="8644067" y="4633958"/>
                  <a:pt x="8644067" y="4633958"/>
                </a:cubicBezTo>
                <a:cubicBezTo>
                  <a:pt x="8644067" y="4633958"/>
                  <a:pt x="8649321" y="4633958"/>
                  <a:pt x="8659833" y="4633958"/>
                </a:cubicBezTo>
                <a:cubicBezTo>
                  <a:pt x="8670346" y="4633958"/>
                  <a:pt x="8675601" y="4633958"/>
                  <a:pt x="8675601" y="4633958"/>
                </a:cubicBezTo>
                <a:close/>
                <a:moveTo>
                  <a:pt x="8281424" y="4602423"/>
                </a:moveTo>
                <a:cubicBezTo>
                  <a:pt x="8281424" y="4612934"/>
                  <a:pt x="8276169" y="4623446"/>
                  <a:pt x="8265655" y="4633958"/>
                </a:cubicBezTo>
                <a:lnTo>
                  <a:pt x="8249889" y="4649724"/>
                </a:lnTo>
                <a:lnTo>
                  <a:pt x="8265655" y="4618189"/>
                </a:lnTo>
                <a:close/>
                <a:moveTo>
                  <a:pt x="8171054" y="4602423"/>
                </a:moveTo>
                <a:lnTo>
                  <a:pt x="8123753" y="4633958"/>
                </a:lnTo>
                <a:lnTo>
                  <a:pt x="8155285" y="4633958"/>
                </a:lnTo>
                <a:cubicBezTo>
                  <a:pt x="8155285" y="4623446"/>
                  <a:pt x="8157915" y="4615560"/>
                  <a:pt x="8163170" y="4610307"/>
                </a:cubicBezTo>
                <a:cubicBezTo>
                  <a:pt x="8168424" y="4605050"/>
                  <a:pt x="8171054" y="4602423"/>
                  <a:pt x="8171054" y="4602423"/>
                </a:cubicBezTo>
                <a:close/>
                <a:moveTo>
                  <a:pt x="8691367" y="4555122"/>
                </a:moveTo>
                <a:lnTo>
                  <a:pt x="8691367" y="4570887"/>
                </a:lnTo>
                <a:cubicBezTo>
                  <a:pt x="8701881" y="4560376"/>
                  <a:pt x="8707136" y="4555122"/>
                  <a:pt x="8707136" y="4555122"/>
                </a:cubicBezTo>
                <a:close/>
                <a:moveTo>
                  <a:pt x="9936969" y="4476287"/>
                </a:moveTo>
                <a:cubicBezTo>
                  <a:pt x="9936969" y="4478914"/>
                  <a:pt x="9936640" y="4480885"/>
                  <a:pt x="9935983" y="4482198"/>
                </a:cubicBezTo>
                <a:lnTo>
                  <a:pt x="9935392" y="4482591"/>
                </a:lnTo>
                <a:close/>
                <a:moveTo>
                  <a:pt x="9905436" y="4476287"/>
                </a:moveTo>
                <a:lnTo>
                  <a:pt x="9921202" y="4476287"/>
                </a:lnTo>
                <a:cubicBezTo>
                  <a:pt x="9926459" y="4481540"/>
                  <a:pt x="9930400" y="4484168"/>
                  <a:pt x="9933028" y="4484168"/>
                </a:cubicBezTo>
                <a:lnTo>
                  <a:pt x="9935392" y="4482591"/>
                </a:lnTo>
                <a:lnTo>
                  <a:pt x="9933028" y="4492052"/>
                </a:lnTo>
                <a:cubicBezTo>
                  <a:pt x="9930400" y="4497309"/>
                  <a:pt x="9926459" y="4502565"/>
                  <a:pt x="9921202" y="4507821"/>
                </a:cubicBezTo>
                <a:cubicBezTo>
                  <a:pt x="9910691" y="4518331"/>
                  <a:pt x="9900179" y="4523588"/>
                  <a:pt x="9889668" y="4523588"/>
                </a:cubicBezTo>
                <a:lnTo>
                  <a:pt x="9889668" y="4507821"/>
                </a:lnTo>
                <a:cubicBezTo>
                  <a:pt x="9889668" y="4507821"/>
                  <a:pt x="9894922" y="4502565"/>
                  <a:pt x="9905436" y="4492052"/>
                </a:cubicBezTo>
                <a:close/>
                <a:moveTo>
                  <a:pt x="8249889" y="4460518"/>
                </a:moveTo>
                <a:lnTo>
                  <a:pt x="8218355" y="4476287"/>
                </a:lnTo>
                <a:lnTo>
                  <a:pt x="8202588" y="4492052"/>
                </a:lnTo>
                <a:lnTo>
                  <a:pt x="8186820" y="4523588"/>
                </a:lnTo>
                <a:cubicBezTo>
                  <a:pt x="8186820" y="4534098"/>
                  <a:pt x="8181565" y="4544610"/>
                  <a:pt x="8171054" y="4555122"/>
                </a:cubicBezTo>
                <a:lnTo>
                  <a:pt x="8171054" y="4586657"/>
                </a:lnTo>
                <a:cubicBezTo>
                  <a:pt x="8181565" y="4565632"/>
                  <a:pt x="8192075" y="4549865"/>
                  <a:pt x="8202588" y="4539353"/>
                </a:cubicBezTo>
                <a:cubicBezTo>
                  <a:pt x="8223609" y="4497309"/>
                  <a:pt x="8236750" y="4473659"/>
                  <a:pt x="8242005" y="4468402"/>
                </a:cubicBezTo>
                <a:cubicBezTo>
                  <a:pt x="8247260" y="4463145"/>
                  <a:pt x="8249889" y="4460518"/>
                  <a:pt x="8249889" y="4460518"/>
                </a:cubicBezTo>
                <a:close/>
                <a:moveTo>
                  <a:pt x="8517930" y="4444752"/>
                </a:moveTo>
                <a:cubicBezTo>
                  <a:pt x="8528442" y="4455264"/>
                  <a:pt x="8528442" y="4471029"/>
                  <a:pt x="8517930" y="4492052"/>
                </a:cubicBezTo>
                <a:lnTo>
                  <a:pt x="8533696" y="4507821"/>
                </a:lnTo>
                <a:cubicBezTo>
                  <a:pt x="8544210" y="4497309"/>
                  <a:pt x="8549465" y="4507821"/>
                  <a:pt x="8549465" y="4539353"/>
                </a:cubicBezTo>
                <a:cubicBezTo>
                  <a:pt x="8549465" y="4602423"/>
                  <a:pt x="8523185" y="4633958"/>
                  <a:pt x="8470629" y="4633958"/>
                </a:cubicBezTo>
                <a:cubicBezTo>
                  <a:pt x="8460116" y="4633958"/>
                  <a:pt x="8457490" y="4628701"/>
                  <a:pt x="8462745" y="4618189"/>
                </a:cubicBezTo>
                <a:cubicBezTo>
                  <a:pt x="8468000" y="4607680"/>
                  <a:pt x="8470629" y="4591910"/>
                  <a:pt x="8470629" y="4570887"/>
                </a:cubicBezTo>
                <a:cubicBezTo>
                  <a:pt x="8470629" y="4549865"/>
                  <a:pt x="8470629" y="4528843"/>
                  <a:pt x="8470629" y="4507821"/>
                </a:cubicBezTo>
                <a:cubicBezTo>
                  <a:pt x="8481141" y="4476287"/>
                  <a:pt x="8496907" y="4455264"/>
                  <a:pt x="8517930" y="4444752"/>
                </a:cubicBezTo>
                <a:close/>
                <a:moveTo>
                  <a:pt x="9905436" y="4428983"/>
                </a:moveTo>
                <a:cubicBezTo>
                  <a:pt x="9915948" y="4428983"/>
                  <a:pt x="9921202" y="4431611"/>
                  <a:pt x="9921202" y="4436868"/>
                </a:cubicBezTo>
                <a:cubicBezTo>
                  <a:pt x="9921202" y="4442125"/>
                  <a:pt x="9918573" y="4444752"/>
                  <a:pt x="9913318" y="4444752"/>
                </a:cubicBezTo>
                <a:cubicBezTo>
                  <a:pt x="9908063" y="4444752"/>
                  <a:pt x="9905436" y="4439495"/>
                  <a:pt x="9905436" y="4428983"/>
                </a:cubicBezTo>
                <a:close/>
                <a:moveTo>
                  <a:pt x="9938941" y="4424058"/>
                </a:moveTo>
                <a:cubicBezTo>
                  <a:pt x="9942882" y="4424715"/>
                  <a:pt x="9947482" y="4426357"/>
                  <a:pt x="9952737" y="4428983"/>
                </a:cubicBezTo>
                <a:cubicBezTo>
                  <a:pt x="9952737" y="4428983"/>
                  <a:pt x="9950108" y="4428983"/>
                  <a:pt x="9944853" y="4428983"/>
                </a:cubicBezTo>
                <a:cubicBezTo>
                  <a:pt x="9939598" y="4428983"/>
                  <a:pt x="9936969" y="4434240"/>
                  <a:pt x="9936969" y="4444752"/>
                </a:cubicBezTo>
                <a:lnTo>
                  <a:pt x="9921202" y="4444752"/>
                </a:lnTo>
                <a:cubicBezTo>
                  <a:pt x="9921202" y="4428983"/>
                  <a:pt x="9927116" y="4422087"/>
                  <a:pt x="9938941" y="4424058"/>
                </a:cubicBezTo>
                <a:close/>
                <a:moveTo>
                  <a:pt x="9921202" y="4318616"/>
                </a:moveTo>
                <a:lnTo>
                  <a:pt x="9921202" y="4334382"/>
                </a:lnTo>
                <a:cubicBezTo>
                  <a:pt x="9910691" y="4355403"/>
                  <a:pt x="9915948" y="4365917"/>
                  <a:pt x="9936969" y="4365917"/>
                </a:cubicBezTo>
                <a:lnTo>
                  <a:pt x="9936969" y="4381683"/>
                </a:lnTo>
                <a:lnTo>
                  <a:pt x="9921202" y="4381683"/>
                </a:lnTo>
                <a:lnTo>
                  <a:pt x="9905436" y="4381683"/>
                </a:lnTo>
                <a:cubicBezTo>
                  <a:pt x="9894922" y="4392194"/>
                  <a:pt x="9889668" y="4397451"/>
                  <a:pt x="9889668" y="4397451"/>
                </a:cubicBezTo>
                <a:cubicBezTo>
                  <a:pt x="9889668" y="4386939"/>
                  <a:pt x="9889668" y="4379054"/>
                  <a:pt x="9889668" y="4373801"/>
                </a:cubicBezTo>
                <a:cubicBezTo>
                  <a:pt x="9889668" y="4368544"/>
                  <a:pt x="9894922" y="4360660"/>
                  <a:pt x="9905436" y="4350147"/>
                </a:cubicBezTo>
                <a:close/>
                <a:moveTo>
                  <a:pt x="8864807" y="4287081"/>
                </a:moveTo>
                <a:cubicBezTo>
                  <a:pt x="8854293" y="4297593"/>
                  <a:pt x="8849038" y="4302846"/>
                  <a:pt x="8849038" y="4302846"/>
                </a:cubicBezTo>
                <a:lnTo>
                  <a:pt x="8864807" y="4302846"/>
                </a:lnTo>
                <a:close/>
                <a:moveTo>
                  <a:pt x="10031572" y="4271312"/>
                </a:moveTo>
                <a:cubicBezTo>
                  <a:pt x="10042084" y="4271312"/>
                  <a:pt x="10042084" y="4276569"/>
                  <a:pt x="10031572" y="4287081"/>
                </a:cubicBezTo>
                <a:lnTo>
                  <a:pt x="10031572" y="4302846"/>
                </a:lnTo>
                <a:cubicBezTo>
                  <a:pt x="10021061" y="4302846"/>
                  <a:pt x="10015804" y="4297593"/>
                  <a:pt x="10015804" y="4287081"/>
                </a:cubicBezTo>
                <a:cubicBezTo>
                  <a:pt x="10015804" y="4276569"/>
                  <a:pt x="10021061" y="4271312"/>
                  <a:pt x="10031572" y="4271312"/>
                </a:cubicBezTo>
                <a:close/>
                <a:moveTo>
                  <a:pt x="8864807" y="4208245"/>
                </a:moveTo>
                <a:lnTo>
                  <a:pt x="8849038" y="4224012"/>
                </a:lnTo>
                <a:cubicBezTo>
                  <a:pt x="8849038" y="4245034"/>
                  <a:pt x="8849038" y="4260803"/>
                  <a:pt x="8849038" y="4271312"/>
                </a:cubicBezTo>
                <a:lnTo>
                  <a:pt x="8833272" y="4287081"/>
                </a:lnTo>
                <a:cubicBezTo>
                  <a:pt x="8822761" y="4287081"/>
                  <a:pt x="8817506" y="4281825"/>
                  <a:pt x="8817506" y="4271312"/>
                </a:cubicBezTo>
                <a:cubicBezTo>
                  <a:pt x="8817506" y="4229269"/>
                  <a:pt x="8833272" y="4208245"/>
                  <a:pt x="8864807" y="4208245"/>
                </a:cubicBezTo>
                <a:close/>
                <a:moveTo>
                  <a:pt x="10094640" y="4176710"/>
                </a:moveTo>
                <a:cubicBezTo>
                  <a:pt x="10094640" y="4176710"/>
                  <a:pt x="10099896" y="4176710"/>
                  <a:pt x="10110408" y="4176710"/>
                </a:cubicBezTo>
                <a:cubicBezTo>
                  <a:pt x="10110408" y="4187223"/>
                  <a:pt x="10107778" y="4192476"/>
                  <a:pt x="10102524" y="4192476"/>
                </a:cubicBezTo>
                <a:cubicBezTo>
                  <a:pt x="10097269" y="4192476"/>
                  <a:pt x="10094640" y="4192476"/>
                  <a:pt x="10094640" y="4192476"/>
                </a:cubicBezTo>
                <a:cubicBezTo>
                  <a:pt x="10094640" y="4192476"/>
                  <a:pt x="10094640" y="4187223"/>
                  <a:pt x="10094640" y="4176710"/>
                </a:cubicBezTo>
                <a:close/>
                <a:moveTo>
                  <a:pt x="10094640" y="4082109"/>
                </a:moveTo>
                <a:cubicBezTo>
                  <a:pt x="10105153" y="4082109"/>
                  <a:pt x="10110408" y="4087362"/>
                  <a:pt x="10110408" y="4097875"/>
                </a:cubicBezTo>
                <a:cubicBezTo>
                  <a:pt x="10120919" y="4097875"/>
                  <a:pt x="10126174" y="4100502"/>
                  <a:pt x="10126174" y="4105759"/>
                </a:cubicBezTo>
                <a:cubicBezTo>
                  <a:pt x="10126174" y="4111014"/>
                  <a:pt x="10118292" y="4113640"/>
                  <a:pt x="10102524" y="4113640"/>
                </a:cubicBezTo>
                <a:cubicBezTo>
                  <a:pt x="10086758" y="4113640"/>
                  <a:pt x="10078873" y="4108386"/>
                  <a:pt x="10078873" y="4097875"/>
                </a:cubicBezTo>
                <a:cubicBezTo>
                  <a:pt x="10078873" y="4087362"/>
                  <a:pt x="10084128" y="4082109"/>
                  <a:pt x="10094640" y="4082109"/>
                </a:cubicBezTo>
                <a:close/>
                <a:moveTo>
                  <a:pt x="8975177" y="4082109"/>
                </a:moveTo>
                <a:lnTo>
                  <a:pt x="8927874" y="4160943"/>
                </a:lnTo>
                <a:lnTo>
                  <a:pt x="8927874" y="4145176"/>
                </a:lnTo>
                <a:cubicBezTo>
                  <a:pt x="8938387" y="4134664"/>
                  <a:pt x="8948897" y="4118897"/>
                  <a:pt x="8959408" y="4097875"/>
                </a:cubicBezTo>
                <a:close/>
                <a:moveTo>
                  <a:pt x="10173475" y="4066339"/>
                </a:moveTo>
                <a:lnTo>
                  <a:pt x="10189243" y="4082109"/>
                </a:lnTo>
                <a:cubicBezTo>
                  <a:pt x="10189243" y="4082109"/>
                  <a:pt x="10183989" y="4082109"/>
                  <a:pt x="10173475" y="4082109"/>
                </a:cubicBezTo>
                <a:cubicBezTo>
                  <a:pt x="10173475" y="4082109"/>
                  <a:pt x="10173475" y="4076852"/>
                  <a:pt x="10173475" y="4066339"/>
                </a:cubicBezTo>
                <a:close/>
                <a:moveTo>
                  <a:pt x="10126174" y="4050573"/>
                </a:moveTo>
                <a:cubicBezTo>
                  <a:pt x="10126174" y="4061082"/>
                  <a:pt x="10126174" y="4066339"/>
                  <a:pt x="10126174" y="4066339"/>
                </a:cubicBezTo>
                <a:lnTo>
                  <a:pt x="10110408" y="4066339"/>
                </a:lnTo>
                <a:cubicBezTo>
                  <a:pt x="10110408" y="4055829"/>
                  <a:pt x="10115663" y="4050573"/>
                  <a:pt x="10126174" y="4050573"/>
                </a:cubicBezTo>
                <a:close/>
                <a:moveTo>
                  <a:pt x="9022478" y="4050573"/>
                </a:moveTo>
                <a:lnTo>
                  <a:pt x="9006709" y="4066339"/>
                </a:lnTo>
                <a:lnTo>
                  <a:pt x="9022478" y="4066339"/>
                </a:lnTo>
                <a:close/>
                <a:moveTo>
                  <a:pt x="10070989" y="4019038"/>
                </a:moveTo>
                <a:cubicBezTo>
                  <a:pt x="10076244" y="4019038"/>
                  <a:pt x="10078873" y="4019038"/>
                  <a:pt x="10078873" y="4019038"/>
                </a:cubicBezTo>
                <a:lnTo>
                  <a:pt x="10063107" y="4034805"/>
                </a:lnTo>
                <a:cubicBezTo>
                  <a:pt x="10063107" y="4024295"/>
                  <a:pt x="10065734" y="4019038"/>
                  <a:pt x="10070989" y="4019038"/>
                </a:cubicBezTo>
                <a:close/>
                <a:moveTo>
                  <a:pt x="10094640" y="4003272"/>
                </a:moveTo>
                <a:lnTo>
                  <a:pt x="10094640" y="4019038"/>
                </a:lnTo>
                <a:cubicBezTo>
                  <a:pt x="10089385" y="4019038"/>
                  <a:pt x="10085442" y="4019038"/>
                  <a:pt x="10082814" y="4019038"/>
                </a:cubicBezTo>
                <a:lnTo>
                  <a:pt x="10078873" y="4019038"/>
                </a:lnTo>
                <a:close/>
                <a:moveTo>
                  <a:pt x="9164380" y="4003272"/>
                </a:moveTo>
                <a:lnTo>
                  <a:pt x="9132848" y="4019038"/>
                </a:lnTo>
                <a:cubicBezTo>
                  <a:pt x="9122334" y="4040062"/>
                  <a:pt x="9111825" y="4050573"/>
                  <a:pt x="9101313" y="4050573"/>
                </a:cubicBezTo>
                <a:cubicBezTo>
                  <a:pt x="9101313" y="4061082"/>
                  <a:pt x="9096058" y="4071596"/>
                  <a:pt x="9085545" y="4082109"/>
                </a:cubicBezTo>
                <a:cubicBezTo>
                  <a:pt x="9075033" y="4092618"/>
                  <a:pt x="9069778" y="4097875"/>
                  <a:pt x="9069778" y="4097875"/>
                </a:cubicBezTo>
                <a:cubicBezTo>
                  <a:pt x="9080290" y="4118897"/>
                  <a:pt x="9075033" y="4129409"/>
                  <a:pt x="9054012" y="4129409"/>
                </a:cubicBezTo>
                <a:cubicBezTo>
                  <a:pt x="9043499" y="4129409"/>
                  <a:pt x="9038244" y="4134664"/>
                  <a:pt x="9038244" y="4145176"/>
                </a:cubicBezTo>
                <a:cubicBezTo>
                  <a:pt x="9038244" y="4155687"/>
                  <a:pt x="9043499" y="4160943"/>
                  <a:pt x="9054012" y="4160943"/>
                </a:cubicBezTo>
                <a:lnTo>
                  <a:pt x="9054012" y="4176710"/>
                </a:lnTo>
                <a:lnTo>
                  <a:pt x="9069778" y="4145176"/>
                </a:lnTo>
                <a:cubicBezTo>
                  <a:pt x="9069778" y="4145176"/>
                  <a:pt x="9075033" y="4134664"/>
                  <a:pt x="9085545" y="4113640"/>
                </a:cubicBezTo>
                <a:cubicBezTo>
                  <a:pt x="9096058" y="4103132"/>
                  <a:pt x="9111825" y="4084736"/>
                  <a:pt x="9132848" y="4058455"/>
                </a:cubicBezTo>
                <a:cubicBezTo>
                  <a:pt x="9153869" y="4032178"/>
                  <a:pt x="9164380" y="4013782"/>
                  <a:pt x="9164380" y="4003272"/>
                </a:cubicBezTo>
                <a:close/>
                <a:moveTo>
                  <a:pt x="10220778" y="3971738"/>
                </a:moveTo>
                <a:cubicBezTo>
                  <a:pt x="10220778" y="3971738"/>
                  <a:pt x="10226033" y="3971738"/>
                  <a:pt x="10236544" y="3971738"/>
                </a:cubicBezTo>
                <a:lnTo>
                  <a:pt x="10252313" y="3971738"/>
                </a:lnTo>
                <a:cubicBezTo>
                  <a:pt x="10252313" y="3971738"/>
                  <a:pt x="10249683" y="3974367"/>
                  <a:pt x="10244428" y="3979620"/>
                </a:cubicBezTo>
                <a:cubicBezTo>
                  <a:pt x="10239174" y="3984877"/>
                  <a:pt x="10231290" y="3982247"/>
                  <a:pt x="10220778" y="3971738"/>
                </a:cubicBezTo>
                <a:close/>
                <a:moveTo>
                  <a:pt x="10189243" y="3940203"/>
                </a:moveTo>
                <a:lnTo>
                  <a:pt x="10173475" y="3971738"/>
                </a:lnTo>
                <a:lnTo>
                  <a:pt x="10141943" y="3971738"/>
                </a:lnTo>
                <a:lnTo>
                  <a:pt x="10110408" y="3971738"/>
                </a:lnTo>
                <a:lnTo>
                  <a:pt x="10110408" y="3955970"/>
                </a:lnTo>
                <a:cubicBezTo>
                  <a:pt x="10120919" y="3955970"/>
                  <a:pt x="10131429" y="3955970"/>
                  <a:pt x="10141943" y="3955970"/>
                </a:cubicBezTo>
                <a:cubicBezTo>
                  <a:pt x="10152454" y="3955970"/>
                  <a:pt x="10162963" y="3953343"/>
                  <a:pt x="10173475" y="3948087"/>
                </a:cubicBezTo>
                <a:cubicBezTo>
                  <a:pt x="10183989" y="3942830"/>
                  <a:pt x="10189243" y="3940203"/>
                  <a:pt x="10189243" y="3940203"/>
                </a:cubicBezTo>
                <a:close/>
                <a:moveTo>
                  <a:pt x="10157709" y="3908669"/>
                </a:moveTo>
                <a:cubicBezTo>
                  <a:pt x="10168220" y="3908669"/>
                  <a:pt x="10173475" y="3908669"/>
                  <a:pt x="10173475" y="3908669"/>
                </a:cubicBezTo>
                <a:cubicBezTo>
                  <a:pt x="10173475" y="3908669"/>
                  <a:pt x="10168220" y="3913926"/>
                  <a:pt x="10157709" y="3924436"/>
                </a:cubicBezTo>
                <a:lnTo>
                  <a:pt x="10141943" y="3924436"/>
                </a:lnTo>
                <a:cubicBezTo>
                  <a:pt x="10141943" y="3913926"/>
                  <a:pt x="10147197" y="3908669"/>
                  <a:pt x="10157709" y="3908669"/>
                </a:cubicBezTo>
                <a:close/>
                <a:moveTo>
                  <a:pt x="9195915" y="3908669"/>
                </a:moveTo>
                <a:cubicBezTo>
                  <a:pt x="9195915" y="3908669"/>
                  <a:pt x="9190660" y="3913926"/>
                  <a:pt x="9180149" y="3924436"/>
                </a:cubicBezTo>
                <a:cubicBezTo>
                  <a:pt x="9169637" y="3934946"/>
                  <a:pt x="9164380" y="3940203"/>
                  <a:pt x="9164380" y="3940203"/>
                </a:cubicBezTo>
                <a:cubicBezTo>
                  <a:pt x="9164380" y="3950717"/>
                  <a:pt x="9164380" y="3955970"/>
                  <a:pt x="9164380" y="3955970"/>
                </a:cubicBezTo>
                <a:cubicBezTo>
                  <a:pt x="9164380" y="3955970"/>
                  <a:pt x="9161753" y="3961227"/>
                  <a:pt x="9156498" y="3971738"/>
                </a:cubicBezTo>
                <a:cubicBezTo>
                  <a:pt x="9151243" y="3982247"/>
                  <a:pt x="9148614" y="3987504"/>
                  <a:pt x="9148614" y="3987504"/>
                </a:cubicBezTo>
                <a:cubicBezTo>
                  <a:pt x="9159125" y="3998017"/>
                  <a:pt x="9174894" y="3982247"/>
                  <a:pt x="9195915" y="3940203"/>
                </a:cubicBezTo>
                <a:cubicBezTo>
                  <a:pt x="9195915" y="3940203"/>
                  <a:pt x="9198544" y="3937576"/>
                  <a:pt x="9203799" y="3932320"/>
                </a:cubicBezTo>
                <a:cubicBezTo>
                  <a:pt x="9209054" y="3927066"/>
                  <a:pt x="9206428" y="3919180"/>
                  <a:pt x="9195915" y="3908669"/>
                </a:cubicBezTo>
                <a:close/>
                <a:moveTo>
                  <a:pt x="8549465" y="3908669"/>
                </a:moveTo>
                <a:cubicBezTo>
                  <a:pt x="8538951" y="3919180"/>
                  <a:pt x="8533696" y="3929691"/>
                  <a:pt x="8533696" y="3940203"/>
                </a:cubicBezTo>
                <a:cubicBezTo>
                  <a:pt x="8533696" y="3940203"/>
                  <a:pt x="8538951" y="3940203"/>
                  <a:pt x="8549465" y="3940203"/>
                </a:cubicBezTo>
                <a:cubicBezTo>
                  <a:pt x="8549465" y="3929691"/>
                  <a:pt x="8549465" y="3924436"/>
                  <a:pt x="8549465" y="3924436"/>
                </a:cubicBezTo>
                <a:cubicBezTo>
                  <a:pt x="8549465" y="3913926"/>
                  <a:pt x="8549465" y="3908669"/>
                  <a:pt x="8549465" y="3908669"/>
                </a:cubicBezTo>
                <a:close/>
                <a:moveTo>
                  <a:pt x="10189243" y="3892902"/>
                </a:moveTo>
                <a:cubicBezTo>
                  <a:pt x="10189243" y="3892902"/>
                  <a:pt x="10189243" y="3898159"/>
                  <a:pt x="10189243" y="3908669"/>
                </a:cubicBezTo>
                <a:cubicBezTo>
                  <a:pt x="10189243" y="3908669"/>
                  <a:pt x="10186614" y="3908669"/>
                  <a:pt x="10181359" y="3908669"/>
                </a:cubicBezTo>
                <a:cubicBezTo>
                  <a:pt x="10176105" y="3908669"/>
                  <a:pt x="10173475" y="3908669"/>
                  <a:pt x="10173475" y="3908669"/>
                </a:cubicBezTo>
                <a:close/>
                <a:moveTo>
                  <a:pt x="10378449" y="3877135"/>
                </a:moveTo>
                <a:lnTo>
                  <a:pt x="10331148" y="3908669"/>
                </a:lnTo>
                <a:cubicBezTo>
                  <a:pt x="10331148" y="3887645"/>
                  <a:pt x="10346914" y="3877135"/>
                  <a:pt x="10378449" y="3877135"/>
                </a:cubicBezTo>
                <a:close/>
                <a:moveTo>
                  <a:pt x="9022478" y="3877135"/>
                </a:moveTo>
                <a:lnTo>
                  <a:pt x="9022478" y="3908669"/>
                </a:lnTo>
                <a:cubicBezTo>
                  <a:pt x="9022478" y="3908669"/>
                  <a:pt x="9019848" y="3911296"/>
                  <a:pt x="9014593" y="3916553"/>
                </a:cubicBezTo>
                <a:cubicBezTo>
                  <a:pt x="9009339" y="3921809"/>
                  <a:pt x="9006709" y="3924436"/>
                  <a:pt x="9006709" y="3924436"/>
                </a:cubicBezTo>
                <a:lnTo>
                  <a:pt x="8990943" y="3955970"/>
                </a:lnTo>
                <a:cubicBezTo>
                  <a:pt x="8990943" y="3955970"/>
                  <a:pt x="8990943" y="3958597"/>
                  <a:pt x="8990943" y="3963853"/>
                </a:cubicBezTo>
                <a:cubicBezTo>
                  <a:pt x="8990943" y="3969110"/>
                  <a:pt x="8990943" y="3976993"/>
                  <a:pt x="8990943" y="3987504"/>
                </a:cubicBezTo>
                <a:lnTo>
                  <a:pt x="8959408" y="3987504"/>
                </a:lnTo>
                <a:cubicBezTo>
                  <a:pt x="8959408" y="3976993"/>
                  <a:pt x="8969922" y="3955970"/>
                  <a:pt x="8990943" y="3924436"/>
                </a:cubicBezTo>
                <a:cubicBezTo>
                  <a:pt x="9011966" y="3892902"/>
                  <a:pt x="9022478" y="3877135"/>
                  <a:pt x="9022478" y="3877135"/>
                </a:cubicBezTo>
                <a:close/>
                <a:moveTo>
                  <a:pt x="9054012" y="3861369"/>
                </a:moveTo>
                <a:lnTo>
                  <a:pt x="9069778" y="3861369"/>
                </a:lnTo>
                <a:cubicBezTo>
                  <a:pt x="9069778" y="3871880"/>
                  <a:pt x="9064524" y="3877135"/>
                  <a:pt x="9054012" y="3877135"/>
                </a:cubicBezTo>
                <a:cubicBezTo>
                  <a:pt x="9043499" y="3877135"/>
                  <a:pt x="9038244" y="3877135"/>
                  <a:pt x="9038244" y="3877135"/>
                </a:cubicBezTo>
                <a:cubicBezTo>
                  <a:pt x="9038244" y="3866624"/>
                  <a:pt x="9043499" y="3861369"/>
                  <a:pt x="9054012" y="3861369"/>
                </a:cubicBezTo>
                <a:close/>
                <a:moveTo>
                  <a:pt x="8699252" y="3861369"/>
                </a:moveTo>
                <a:cubicBezTo>
                  <a:pt x="8693997" y="3861369"/>
                  <a:pt x="8691367" y="3866624"/>
                  <a:pt x="8691367" y="3877135"/>
                </a:cubicBezTo>
                <a:cubicBezTo>
                  <a:pt x="8691367" y="3877135"/>
                  <a:pt x="8693997" y="3874506"/>
                  <a:pt x="8699252" y="3869252"/>
                </a:cubicBezTo>
                <a:cubicBezTo>
                  <a:pt x="8704506" y="3863995"/>
                  <a:pt x="8704506" y="3861369"/>
                  <a:pt x="8699252" y="3861369"/>
                </a:cubicBezTo>
                <a:close/>
                <a:moveTo>
                  <a:pt x="10362681" y="3845599"/>
                </a:moveTo>
                <a:cubicBezTo>
                  <a:pt x="10362681" y="3845599"/>
                  <a:pt x="10365310" y="3845599"/>
                  <a:pt x="10370565" y="3845599"/>
                </a:cubicBezTo>
                <a:cubicBezTo>
                  <a:pt x="10375819" y="3845599"/>
                  <a:pt x="10378449" y="3850856"/>
                  <a:pt x="10378449" y="3861369"/>
                </a:cubicBezTo>
                <a:cubicBezTo>
                  <a:pt x="10378449" y="3861369"/>
                  <a:pt x="10373194" y="3861369"/>
                  <a:pt x="10362681" y="3861369"/>
                </a:cubicBezTo>
                <a:cubicBezTo>
                  <a:pt x="10362681" y="3861369"/>
                  <a:pt x="10362681" y="3856112"/>
                  <a:pt x="10362681" y="3845599"/>
                </a:cubicBezTo>
                <a:close/>
                <a:moveTo>
                  <a:pt x="9243218" y="3829833"/>
                </a:moveTo>
                <a:cubicBezTo>
                  <a:pt x="9232704" y="3840345"/>
                  <a:pt x="9232704" y="3845599"/>
                  <a:pt x="9243218" y="3845599"/>
                </a:cubicBezTo>
                <a:cubicBezTo>
                  <a:pt x="9253729" y="3856112"/>
                  <a:pt x="9258984" y="3850856"/>
                  <a:pt x="9258984" y="3829833"/>
                </a:cubicBezTo>
                <a:close/>
                <a:moveTo>
                  <a:pt x="10323264" y="3798298"/>
                </a:moveTo>
                <a:cubicBezTo>
                  <a:pt x="10328519" y="3798298"/>
                  <a:pt x="10331148" y="3803555"/>
                  <a:pt x="10331148" y="3814068"/>
                </a:cubicBezTo>
                <a:lnTo>
                  <a:pt x="10315380" y="3814068"/>
                </a:lnTo>
                <a:cubicBezTo>
                  <a:pt x="10315380" y="3803555"/>
                  <a:pt x="10318009" y="3798298"/>
                  <a:pt x="10323264" y="3798298"/>
                </a:cubicBezTo>
                <a:close/>
                <a:moveTo>
                  <a:pt x="9258984" y="3798298"/>
                </a:moveTo>
                <a:cubicBezTo>
                  <a:pt x="9258984" y="3808811"/>
                  <a:pt x="9264239" y="3814068"/>
                  <a:pt x="9274750" y="3814068"/>
                </a:cubicBezTo>
                <a:lnTo>
                  <a:pt x="9274750" y="3798298"/>
                </a:lnTo>
                <a:close/>
                <a:moveTo>
                  <a:pt x="9211683" y="3798298"/>
                </a:moveTo>
                <a:lnTo>
                  <a:pt x="9211683" y="3845599"/>
                </a:lnTo>
                <a:cubicBezTo>
                  <a:pt x="9211683" y="3845599"/>
                  <a:pt x="9216938" y="3835090"/>
                  <a:pt x="9227449" y="3814068"/>
                </a:cubicBezTo>
                <a:close/>
                <a:moveTo>
                  <a:pt x="9306285" y="3766764"/>
                </a:moveTo>
                <a:cubicBezTo>
                  <a:pt x="9306285" y="3766764"/>
                  <a:pt x="9306285" y="3772022"/>
                  <a:pt x="9306285" y="3782532"/>
                </a:cubicBezTo>
                <a:cubicBezTo>
                  <a:pt x="9316796" y="3782532"/>
                  <a:pt x="9322053" y="3782532"/>
                  <a:pt x="9322053" y="3782532"/>
                </a:cubicBezTo>
                <a:close/>
                <a:moveTo>
                  <a:pt x="9132848" y="3766764"/>
                </a:moveTo>
                <a:cubicBezTo>
                  <a:pt x="9122334" y="3777275"/>
                  <a:pt x="9117079" y="3782532"/>
                  <a:pt x="9117079" y="3782532"/>
                </a:cubicBezTo>
                <a:lnTo>
                  <a:pt x="9132848" y="3782532"/>
                </a:lnTo>
                <a:close/>
                <a:moveTo>
                  <a:pt x="9006709" y="3719463"/>
                </a:moveTo>
                <a:lnTo>
                  <a:pt x="9022478" y="3719463"/>
                </a:lnTo>
                <a:cubicBezTo>
                  <a:pt x="9022478" y="3729974"/>
                  <a:pt x="9017223" y="3735231"/>
                  <a:pt x="9006709" y="3735231"/>
                </a:cubicBezTo>
                <a:cubicBezTo>
                  <a:pt x="9006709" y="3735231"/>
                  <a:pt x="9006709" y="3729974"/>
                  <a:pt x="9006709" y="3719463"/>
                </a:cubicBezTo>
                <a:close/>
                <a:moveTo>
                  <a:pt x="10457284" y="3703697"/>
                </a:moveTo>
                <a:cubicBezTo>
                  <a:pt x="10457284" y="3724720"/>
                  <a:pt x="10446771" y="3735231"/>
                  <a:pt x="10425750" y="3735231"/>
                </a:cubicBezTo>
                <a:lnTo>
                  <a:pt x="10425750" y="3719463"/>
                </a:lnTo>
                <a:close/>
                <a:moveTo>
                  <a:pt x="9393005" y="3656396"/>
                </a:moveTo>
                <a:cubicBezTo>
                  <a:pt x="9387750" y="3656396"/>
                  <a:pt x="9385120" y="3661650"/>
                  <a:pt x="9385120" y="3672163"/>
                </a:cubicBezTo>
                <a:cubicBezTo>
                  <a:pt x="9395632" y="3672163"/>
                  <a:pt x="9400889" y="3669536"/>
                  <a:pt x="9400889" y="3664279"/>
                </a:cubicBezTo>
                <a:cubicBezTo>
                  <a:pt x="9400889" y="3659024"/>
                  <a:pt x="9398259" y="3656396"/>
                  <a:pt x="9393005" y="3656396"/>
                </a:cubicBezTo>
                <a:close/>
                <a:moveTo>
                  <a:pt x="9385120" y="3624862"/>
                </a:moveTo>
                <a:lnTo>
                  <a:pt x="9389470" y="3624862"/>
                </a:lnTo>
                <a:lnTo>
                  <a:pt x="9388530" y="3628271"/>
                </a:lnTo>
                <a:close/>
                <a:moveTo>
                  <a:pt x="9322053" y="3624862"/>
                </a:moveTo>
                <a:lnTo>
                  <a:pt x="9337820" y="3640627"/>
                </a:lnTo>
                <a:cubicBezTo>
                  <a:pt x="9337820" y="3640627"/>
                  <a:pt x="9337820" y="3635374"/>
                  <a:pt x="9337820" y="3624862"/>
                </a:cubicBezTo>
                <a:cubicBezTo>
                  <a:pt x="9327308" y="3624862"/>
                  <a:pt x="9322053" y="3624862"/>
                  <a:pt x="9322053" y="3624862"/>
                </a:cubicBezTo>
                <a:close/>
                <a:moveTo>
                  <a:pt x="9085545" y="3577561"/>
                </a:moveTo>
                <a:lnTo>
                  <a:pt x="9085545" y="3624862"/>
                </a:lnTo>
                <a:cubicBezTo>
                  <a:pt x="9075033" y="3624862"/>
                  <a:pt x="9069778" y="3619605"/>
                  <a:pt x="9069778" y="3609093"/>
                </a:cubicBezTo>
                <a:close/>
                <a:moveTo>
                  <a:pt x="9400889" y="3561792"/>
                </a:moveTo>
                <a:cubicBezTo>
                  <a:pt x="9390375" y="3572304"/>
                  <a:pt x="9379866" y="3582816"/>
                  <a:pt x="9369354" y="3593328"/>
                </a:cubicBezTo>
                <a:lnTo>
                  <a:pt x="9337820" y="3656396"/>
                </a:lnTo>
                <a:cubicBezTo>
                  <a:pt x="9337820" y="3656396"/>
                  <a:pt x="9335190" y="3656396"/>
                  <a:pt x="9329935" y="3656396"/>
                </a:cubicBezTo>
                <a:cubicBezTo>
                  <a:pt x="9324681" y="3656396"/>
                  <a:pt x="9316796" y="3656396"/>
                  <a:pt x="9306285" y="3656396"/>
                </a:cubicBezTo>
                <a:cubicBezTo>
                  <a:pt x="9306285" y="3666906"/>
                  <a:pt x="9301030" y="3666906"/>
                  <a:pt x="9290519" y="3656396"/>
                </a:cubicBezTo>
                <a:lnTo>
                  <a:pt x="9290519" y="3672163"/>
                </a:lnTo>
                <a:cubicBezTo>
                  <a:pt x="9301030" y="3672163"/>
                  <a:pt x="9311540" y="3677420"/>
                  <a:pt x="9322053" y="3687929"/>
                </a:cubicBezTo>
                <a:lnTo>
                  <a:pt x="9290519" y="3719463"/>
                </a:lnTo>
                <a:lnTo>
                  <a:pt x="9243218" y="3735231"/>
                </a:lnTo>
                <a:lnTo>
                  <a:pt x="9243218" y="3766764"/>
                </a:lnTo>
                <a:cubicBezTo>
                  <a:pt x="9243218" y="3766764"/>
                  <a:pt x="9243218" y="3772022"/>
                  <a:pt x="9243218" y="3782532"/>
                </a:cubicBezTo>
                <a:lnTo>
                  <a:pt x="9258984" y="3766764"/>
                </a:lnTo>
                <a:lnTo>
                  <a:pt x="9274750" y="3735231"/>
                </a:lnTo>
                <a:cubicBezTo>
                  <a:pt x="9274750" y="3735231"/>
                  <a:pt x="9280005" y="3729974"/>
                  <a:pt x="9290519" y="3719463"/>
                </a:cubicBezTo>
                <a:lnTo>
                  <a:pt x="9306285" y="3719463"/>
                </a:lnTo>
                <a:cubicBezTo>
                  <a:pt x="9306285" y="3729974"/>
                  <a:pt x="9306285" y="3735231"/>
                  <a:pt x="9306285" y="3735231"/>
                </a:cubicBezTo>
                <a:cubicBezTo>
                  <a:pt x="9306285" y="3735231"/>
                  <a:pt x="9308914" y="3735231"/>
                  <a:pt x="9314169" y="3735231"/>
                </a:cubicBezTo>
                <a:cubicBezTo>
                  <a:pt x="9319424" y="3735231"/>
                  <a:pt x="9322053" y="3729974"/>
                  <a:pt x="9322053" y="3719463"/>
                </a:cubicBezTo>
                <a:cubicBezTo>
                  <a:pt x="9332565" y="3708953"/>
                  <a:pt x="9343074" y="3708953"/>
                  <a:pt x="9353586" y="3719463"/>
                </a:cubicBezTo>
                <a:cubicBezTo>
                  <a:pt x="9364099" y="3729974"/>
                  <a:pt x="9364099" y="3724720"/>
                  <a:pt x="9353586" y="3703697"/>
                </a:cubicBezTo>
                <a:cubicBezTo>
                  <a:pt x="9353586" y="3703697"/>
                  <a:pt x="9356215" y="3695813"/>
                  <a:pt x="9361470" y="3680046"/>
                </a:cubicBezTo>
                <a:cubicBezTo>
                  <a:pt x="9366725" y="3664279"/>
                  <a:pt x="9374609" y="3651139"/>
                  <a:pt x="9385120" y="3640627"/>
                </a:cubicBezTo>
                <a:lnTo>
                  <a:pt x="9388530" y="3628271"/>
                </a:lnTo>
                <a:lnTo>
                  <a:pt x="9400889" y="3640627"/>
                </a:lnTo>
                <a:cubicBezTo>
                  <a:pt x="9400889" y="3640627"/>
                  <a:pt x="9403516" y="3640627"/>
                  <a:pt x="9408771" y="3640627"/>
                </a:cubicBezTo>
                <a:cubicBezTo>
                  <a:pt x="9414025" y="3640627"/>
                  <a:pt x="9416655" y="3635374"/>
                  <a:pt x="9416655" y="3624862"/>
                </a:cubicBezTo>
                <a:cubicBezTo>
                  <a:pt x="9416655" y="3624862"/>
                  <a:pt x="9411400" y="3624862"/>
                  <a:pt x="9400889" y="3624862"/>
                </a:cubicBezTo>
                <a:lnTo>
                  <a:pt x="9389470" y="3624862"/>
                </a:lnTo>
                <a:lnTo>
                  <a:pt x="9393005" y="3612051"/>
                </a:lnTo>
                <a:cubicBezTo>
                  <a:pt x="9400889" y="3586428"/>
                  <a:pt x="9408771" y="3569676"/>
                  <a:pt x="9416655" y="3561792"/>
                </a:cubicBezTo>
                <a:close/>
                <a:moveTo>
                  <a:pt x="9361470" y="3546026"/>
                </a:moveTo>
                <a:cubicBezTo>
                  <a:pt x="9356215" y="3546026"/>
                  <a:pt x="9353586" y="3551281"/>
                  <a:pt x="9353586" y="3561792"/>
                </a:cubicBezTo>
                <a:lnTo>
                  <a:pt x="9369354" y="3561792"/>
                </a:lnTo>
                <a:cubicBezTo>
                  <a:pt x="9369354" y="3561792"/>
                  <a:pt x="9364099" y="3567049"/>
                  <a:pt x="9353586" y="3577561"/>
                </a:cubicBezTo>
                <a:cubicBezTo>
                  <a:pt x="9364099" y="3577561"/>
                  <a:pt x="9369354" y="3577561"/>
                  <a:pt x="9369354" y="3577561"/>
                </a:cubicBezTo>
                <a:lnTo>
                  <a:pt x="9369354" y="3561792"/>
                </a:lnTo>
                <a:cubicBezTo>
                  <a:pt x="9369354" y="3551281"/>
                  <a:pt x="9366725" y="3546026"/>
                  <a:pt x="9361470" y="3546026"/>
                </a:cubicBezTo>
                <a:close/>
                <a:moveTo>
                  <a:pt x="10500642" y="3514491"/>
                </a:moveTo>
                <a:cubicBezTo>
                  <a:pt x="10508526" y="3514491"/>
                  <a:pt x="10515097" y="3519747"/>
                  <a:pt x="10520352" y="3530257"/>
                </a:cubicBezTo>
                <a:lnTo>
                  <a:pt x="10504585" y="3530257"/>
                </a:lnTo>
                <a:lnTo>
                  <a:pt x="10488819" y="3530257"/>
                </a:lnTo>
                <a:lnTo>
                  <a:pt x="10488819" y="3546026"/>
                </a:lnTo>
                <a:lnTo>
                  <a:pt x="10473051" y="3530257"/>
                </a:lnTo>
                <a:cubicBezTo>
                  <a:pt x="10483562" y="3519747"/>
                  <a:pt x="10492760" y="3514491"/>
                  <a:pt x="10500642" y="3514491"/>
                </a:cubicBezTo>
                <a:close/>
                <a:moveTo>
                  <a:pt x="8943642" y="3506607"/>
                </a:moveTo>
                <a:lnTo>
                  <a:pt x="8945894" y="3507735"/>
                </a:lnTo>
                <a:lnTo>
                  <a:pt x="8943642" y="3514491"/>
                </a:lnTo>
                <a:close/>
                <a:moveTo>
                  <a:pt x="10409984" y="3498725"/>
                </a:moveTo>
                <a:cubicBezTo>
                  <a:pt x="10431005" y="3498725"/>
                  <a:pt x="10446771" y="3498725"/>
                  <a:pt x="10457284" y="3498725"/>
                </a:cubicBezTo>
                <a:cubicBezTo>
                  <a:pt x="10457284" y="3509234"/>
                  <a:pt x="10446771" y="3514491"/>
                  <a:pt x="10425750" y="3514491"/>
                </a:cubicBezTo>
                <a:close/>
                <a:moveTo>
                  <a:pt x="10504585" y="3482956"/>
                </a:moveTo>
                <a:cubicBezTo>
                  <a:pt x="10504585" y="3482956"/>
                  <a:pt x="10504585" y="3485584"/>
                  <a:pt x="10504585" y="3490841"/>
                </a:cubicBezTo>
                <a:cubicBezTo>
                  <a:pt x="10504585" y="3496097"/>
                  <a:pt x="10499331" y="3498725"/>
                  <a:pt x="10488819" y="3498725"/>
                </a:cubicBezTo>
                <a:cubicBezTo>
                  <a:pt x="10488819" y="3498725"/>
                  <a:pt x="10491446" y="3496097"/>
                  <a:pt x="10496701" y="3490841"/>
                </a:cubicBezTo>
                <a:cubicBezTo>
                  <a:pt x="10501956" y="3485584"/>
                  <a:pt x="10504585" y="3482956"/>
                  <a:pt x="10504585" y="3482956"/>
                </a:cubicBezTo>
                <a:close/>
                <a:moveTo>
                  <a:pt x="9448190" y="3482956"/>
                </a:moveTo>
                <a:cubicBezTo>
                  <a:pt x="9448190" y="3482956"/>
                  <a:pt x="9442935" y="3488213"/>
                  <a:pt x="9432421" y="3498725"/>
                </a:cubicBezTo>
                <a:lnTo>
                  <a:pt x="9416655" y="3546026"/>
                </a:lnTo>
                <a:lnTo>
                  <a:pt x="9432421" y="3530257"/>
                </a:lnTo>
                <a:cubicBezTo>
                  <a:pt x="9432421" y="3530257"/>
                  <a:pt x="9440305" y="3527631"/>
                  <a:pt x="9456074" y="3522375"/>
                </a:cubicBezTo>
                <a:cubicBezTo>
                  <a:pt x="9471840" y="3517118"/>
                  <a:pt x="9479724" y="3509234"/>
                  <a:pt x="9479724" y="3498725"/>
                </a:cubicBezTo>
                <a:cubicBezTo>
                  <a:pt x="9479724" y="3498725"/>
                  <a:pt x="9474469" y="3498725"/>
                  <a:pt x="9463956" y="3498725"/>
                </a:cubicBezTo>
                <a:lnTo>
                  <a:pt x="9448190" y="3498725"/>
                </a:lnTo>
                <a:cubicBezTo>
                  <a:pt x="9448190" y="3488213"/>
                  <a:pt x="9448190" y="3482956"/>
                  <a:pt x="9448190" y="3482956"/>
                </a:cubicBezTo>
                <a:close/>
                <a:moveTo>
                  <a:pt x="9385120" y="3482956"/>
                </a:moveTo>
                <a:cubicBezTo>
                  <a:pt x="9385120" y="3493468"/>
                  <a:pt x="9385120" y="3498725"/>
                  <a:pt x="9385120" y="3498725"/>
                </a:cubicBezTo>
                <a:cubicBezTo>
                  <a:pt x="9374609" y="3509234"/>
                  <a:pt x="9379866" y="3514491"/>
                  <a:pt x="9400889" y="3514491"/>
                </a:cubicBezTo>
                <a:lnTo>
                  <a:pt x="9400889" y="3498725"/>
                </a:lnTo>
                <a:cubicBezTo>
                  <a:pt x="9400889" y="3498725"/>
                  <a:pt x="9400889" y="3493468"/>
                  <a:pt x="9400889" y="3482956"/>
                </a:cubicBezTo>
                <a:close/>
                <a:moveTo>
                  <a:pt x="9322053" y="3467190"/>
                </a:moveTo>
                <a:cubicBezTo>
                  <a:pt x="9322053" y="3477700"/>
                  <a:pt x="9322053" y="3482956"/>
                  <a:pt x="9322053" y="3482956"/>
                </a:cubicBezTo>
                <a:lnTo>
                  <a:pt x="9337820" y="3467190"/>
                </a:lnTo>
                <a:close/>
                <a:moveTo>
                  <a:pt x="9117079" y="3451421"/>
                </a:moveTo>
                <a:cubicBezTo>
                  <a:pt x="9117079" y="3461933"/>
                  <a:pt x="9117079" y="3467190"/>
                  <a:pt x="9117079" y="3467190"/>
                </a:cubicBezTo>
                <a:cubicBezTo>
                  <a:pt x="9106568" y="3467190"/>
                  <a:pt x="9101313" y="3467190"/>
                  <a:pt x="9101313" y="3467190"/>
                </a:cubicBezTo>
                <a:close/>
                <a:moveTo>
                  <a:pt x="9527025" y="3435656"/>
                </a:moveTo>
                <a:lnTo>
                  <a:pt x="9495490" y="3451421"/>
                </a:lnTo>
                <a:cubicBezTo>
                  <a:pt x="9484979" y="3461933"/>
                  <a:pt x="9479724" y="3472447"/>
                  <a:pt x="9479724" y="3482956"/>
                </a:cubicBezTo>
                <a:lnTo>
                  <a:pt x="9495490" y="3467190"/>
                </a:lnTo>
                <a:cubicBezTo>
                  <a:pt x="9516514" y="3446167"/>
                  <a:pt x="9527025" y="3435656"/>
                  <a:pt x="9527025" y="3435656"/>
                </a:cubicBezTo>
                <a:close/>
                <a:moveTo>
                  <a:pt x="9258984" y="3404122"/>
                </a:moveTo>
                <a:lnTo>
                  <a:pt x="9274750" y="3419887"/>
                </a:lnTo>
                <a:lnTo>
                  <a:pt x="9258984" y="3419887"/>
                </a:lnTo>
                <a:cubicBezTo>
                  <a:pt x="9258984" y="3419887"/>
                  <a:pt x="9258984" y="3414633"/>
                  <a:pt x="9258984" y="3404122"/>
                </a:cubicBezTo>
                <a:close/>
                <a:moveTo>
                  <a:pt x="10394215" y="3372586"/>
                </a:moveTo>
                <a:cubicBezTo>
                  <a:pt x="10394215" y="3372586"/>
                  <a:pt x="10388960" y="3377843"/>
                  <a:pt x="10378449" y="3388355"/>
                </a:cubicBezTo>
                <a:lnTo>
                  <a:pt x="10394215" y="3404122"/>
                </a:lnTo>
                <a:cubicBezTo>
                  <a:pt x="10404727" y="3393610"/>
                  <a:pt x="10409984" y="3388355"/>
                  <a:pt x="10409984" y="3388355"/>
                </a:cubicBezTo>
                <a:close/>
                <a:moveTo>
                  <a:pt x="9353586" y="3356820"/>
                </a:moveTo>
                <a:cubicBezTo>
                  <a:pt x="9343074" y="3367332"/>
                  <a:pt x="9337820" y="3372586"/>
                  <a:pt x="9337820" y="3372586"/>
                </a:cubicBezTo>
                <a:lnTo>
                  <a:pt x="9337820" y="3388355"/>
                </a:lnTo>
                <a:lnTo>
                  <a:pt x="9353586" y="3372586"/>
                </a:lnTo>
                <a:close/>
                <a:moveTo>
                  <a:pt x="8959408" y="3356820"/>
                </a:moveTo>
                <a:lnTo>
                  <a:pt x="8943642" y="3372586"/>
                </a:lnTo>
                <a:cubicBezTo>
                  <a:pt x="8912108" y="3404122"/>
                  <a:pt x="8906853" y="3425146"/>
                  <a:pt x="8927874" y="3435656"/>
                </a:cubicBezTo>
                <a:cubicBezTo>
                  <a:pt x="8938387" y="3435656"/>
                  <a:pt x="8943642" y="3446167"/>
                  <a:pt x="8943642" y="3467190"/>
                </a:cubicBezTo>
                <a:lnTo>
                  <a:pt x="8943642" y="3506607"/>
                </a:lnTo>
                <a:lnTo>
                  <a:pt x="8927874" y="3498725"/>
                </a:lnTo>
                <a:lnTo>
                  <a:pt x="8912108" y="3498725"/>
                </a:lnTo>
                <a:cubicBezTo>
                  <a:pt x="8901596" y="3498725"/>
                  <a:pt x="8896341" y="3488213"/>
                  <a:pt x="8896341" y="3467190"/>
                </a:cubicBezTo>
                <a:lnTo>
                  <a:pt x="8896341" y="3451421"/>
                </a:lnTo>
                <a:cubicBezTo>
                  <a:pt x="8885828" y="3451421"/>
                  <a:pt x="8880573" y="3456680"/>
                  <a:pt x="8880573" y="3467190"/>
                </a:cubicBezTo>
                <a:cubicBezTo>
                  <a:pt x="8880573" y="3435656"/>
                  <a:pt x="8870061" y="3440913"/>
                  <a:pt x="8849038" y="3482956"/>
                </a:cubicBezTo>
                <a:cubicBezTo>
                  <a:pt x="8870061" y="3472447"/>
                  <a:pt x="8880573" y="3467190"/>
                  <a:pt x="8880573" y="3467190"/>
                </a:cubicBezTo>
                <a:lnTo>
                  <a:pt x="8864807" y="3498725"/>
                </a:lnTo>
                <a:lnTo>
                  <a:pt x="8880573" y="3498725"/>
                </a:lnTo>
                <a:cubicBezTo>
                  <a:pt x="8880573" y="3498725"/>
                  <a:pt x="8883202" y="3498725"/>
                  <a:pt x="8888457" y="3498725"/>
                </a:cubicBezTo>
                <a:cubicBezTo>
                  <a:pt x="8893712" y="3498725"/>
                  <a:pt x="8896341" y="3503981"/>
                  <a:pt x="8896341" y="3514491"/>
                </a:cubicBezTo>
                <a:cubicBezTo>
                  <a:pt x="8896341" y="3525004"/>
                  <a:pt x="8896341" y="3532885"/>
                  <a:pt x="8896341" y="3538141"/>
                </a:cubicBezTo>
                <a:cubicBezTo>
                  <a:pt x="8896341" y="3543398"/>
                  <a:pt x="8896341" y="3546026"/>
                  <a:pt x="8896341" y="3546026"/>
                </a:cubicBezTo>
                <a:cubicBezTo>
                  <a:pt x="8885828" y="3546026"/>
                  <a:pt x="8885828" y="3548654"/>
                  <a:pt x="8896341" y="3553909"/>
                </a:cubicBezTo>
                <a:cubicBezTo>
                  <a:pt x="8906853" y="3559166"/>
                  <a:pt x="8906853" y="3567049"/>
                  <a:pt x="8896341" y="3577561"/>
                </a:cubicBezTo>
                <a:cubicBezTo>
                  <a:pt x="8906853" y="3577561"/>
                  <a:pt x="8912108" y="3582816"/>
                  <a:pt x="8912108" y="3593328"/>
                </a:cubicBezTo>
                <a:lnTo>
                  <a:pt x="8943642" y="3577561"/>
                </a:lnTo>
                <a:cubicBezTo>
                  <a:pt x="8964663" y="3546026"/>
                  <a:pt x="8969922" y="3525004"/>
                  <a:pt x="8959408" y="3514491"/>
                </a:cubicBezTo>
                <a:lnTo>
                  <a:pt x="8945894" y="3507735"/>
                </a:lnTo>
                <a:lnTo>
                  <a:pt x="8959408" y="3467190"/>
                </a:lnTo>
                <a:cubicBezTo>
                  <a:pt x="8959408" y="3446167"/>
                  <a:pt x="8959408" y="3419887"/>
                  <a:pt x="8959408" y="3388355"/>
                </a:cubicBezTo>
                <a:close/>
                <a:moveTo>
                  <a:pt x="10520352" y="3277985"/>
                </a:moveTo>
                <a:cubicBezTo>
                  <a:pt x="10520352" y="3277985"/>
                  <a:pt x="10520352" y="3280612"/>
                  <a:pt x="10520352" y="3285869"/>
                </a:cubicBezTo>
                <a:cubicBezTo>
                  <a:pt x="10520352" y="3291125"/>
                  <a:pt x="10522981" y="3293751"/>
                  <a:pt x="10528236" y="3293751"/>
                </a:cubicBezTo>
                <a:cubicBezTo>
                  <a:pt x="10533490" y="3293751"/>
                  <a:pt x="10536120" y="3288497"/>
                  <a:pt x="10536120" y="3277985"/>
                </a:cubicBezTo>
                <a:cubicBezTo>
                  <a:pt x="10525608" y="3277985"/>
                  <a:pt x="10520352" y="3277985"/>
                  <a:pt x="10520352" y="3277985"/>
                </a:cubicBezTo>
                <a:close/>
                <a:moveTo>
                  <a:pt x="9590092" y="3277985"/>
                </a:moveTo>
                <a:lnTo>
                  <a:pt x="9590092" y="3293751"/>
                </a:lnTo>
                <a:cubicBezTo>
                  <a:pt x="9590092" y="3293751"/>
                  <a:pt x="9595349" y="3288497"/>
                  <a:pt x="9605861" y="3277985"/>
                </a:cubicBezTo>
                <a:cubicBezTo>
                  <a:pt x="9595349" y="3277985"/>
                  <a:pt x="9590092" y="3277985"/>
                  <a:pt x="9590092" y="3277985"/>
                </a:cubicBezTo>
                <a:close/>
                <a:moveTo>
                  <a:pt x="9558560" y="3277985"/>
                </a:moveTo>
                <a:cubicBezTo>
                  <a:pt x="9558560" y="3277985"/>
                  <a:pt x="9553305" y="3283240"/>
                  <a:pt x="9542791" y="3293751"/>
                </a:cubicBezTo>
                <a:lnTo>
                  <a:pt x="9527025" y="3309519"/>
                </a:lnTo>
                <a:lnTo>
                  <a:pt x="9558560" y="3293751"/>
                </a:lnTo>
                <a:close/>
                <a:moveTo>
                  <a:pt x="10394215" y="3262217"/>
                </a:moveTo>
                <a:lnTo>
                  <a:pt x="10409984" y="3277985"/>
                </a:lnTo>
                <a:cubicBezTo>
                  <a:pt x="10420495" y="3277985"/>
                  <a:pt x="10425750" y="3272728"/>
                  <a:pt x="10425750" y="3262217"/>
                </a:cubicBezTo>
                <a:cubicBezTo>
                  <a:pt x="10415238" y="3262217"/>
                  <a:pt x="10409984" y="3262217"/>
                  <a:pt x="10409984" y="3262217"/>
                </a:cubicBezTo>
                <a:close/>
                <a:moveTo>
                  <a:pt x="10678022" y="3230683"/>
                </a:moveTo>
                <a:cubicBezTo>
                  <a:pt x="10688536" y="3230683"/>
                  <a:pt x="10696420" y="3233311"/>
                  <a:pt x="10701675" y="3238567"/>
                </a:cubicBezTo>
                <a:cubicBezTo>
                  <a:pt x="10706930" y="3243824"/>
                  <a:pt x="10704302" y="3249081"/>
                  <a:pt x="10693791" y="3254334"/>
                </a:cubicBezTo>
                <a:cubicBezTo>
                  <a:pt x="10683279" y="3259590"/>
                  <a:pt x="10678022" y="3256962"/>
                  <a:pt x="10678022" y="3246450"/>
                </a:cubicBezTo>
                <a:cubicBezTo>
                  <a:pt x="10667511" y="3235940"/>
                  <a:pt x="10667511" y="3230683"/>
                  <a:pt x="10678022" y="3230683"/>
                </a:cubicBezTo>
                <a:close/>
                <a:moveTo>
                  <a:pt x="9085545" y="3230683"/>
                </a:moveTo>
                <a:lnTo>
                  <a:pt x="9054012" y="3246450"/>
                </a:lnTo>
                <a:cubicBezTo>
                  <a:pt x="9043499" y="3256962"/>
                  <a:pt x="9038244" y="3262217"/>
                  <a:pt x="9038244" y="3262217"/>
                </a:cubicBezTo>
                <a:lnTo>
                  <a:pt x="9022478" y="3309519"/>
                </a:lnTo>
                <a:cubicBezTo>
                  <a:pt x="9022478" y="3320029"/>
                  <a:pt x="9030362" y="3317401"/>
                  <a:pt x="9046128" y="3301635"/>
                </a:cubicBezTo>
                <a:cubicBezTo>
                  <a:pt x="9061894" y="3285869"/>
                  <a:pt x="9069778" y="3275357"/>
                  <a:pt x="9069778" y="3270100"/>
                </a:cubicBezTo>
                <a:cubicBezTo>
                  <a:pt x="9069778" y="3264844"/>
                  <a:pt x="9072408" y="3259590"/>
                  <a:pt x="9077663" y="3254334"/>
                </a:cubicBezTo>
                <a:cubicBezTo>
                  <a:pt x="9082917" y="3249081"/>
                  <a:pt x="9085545" y="3241193"/>
                  <a:pt x="9085545" y="3230683"/>
                </a:cubicBezTo>
                <a:close/>
                <a:moveTo>
                  <a:pt x="10476994" y="3205062"/>
                </a:moveTo>
                <a:cubicBezTo>
                  <a:pt x="10474366" y="3203751"/>
                  <a:pt x="10473051" y="3204404"/>
                  <a:pt x="10473051" y="3207033"/>
                </a:cubicBezTo>
                <a:cubicBezTo>
                  <a:pt x="10473051" y="3212290"/>
                  <a:pt x="10473051" y="3220173"/>
                  <a:pt x="10473051" y="3230683"/>
                </a:cubicBezTo>
                <a:cubicBezTo>
                  <a:pt x="10473051" y="3241193"/>
                  <a:pt x="10478305" y="3241193"/>
                  <a:pt x="10488819" y="3230683"/>
                </a:cubicBezTo>
                <a:cubicBezTo>
                  <a:pt x="10499331" y="3230683"/>
                  <a:pt x="10504585" y="3228057"/>
                  <a:pt x="10504585" y="3222800"/>
                </a:cubicBezTo>
                <a:cubicBezTo>
                  <a:pt x="10504585" y="3217543"/>
                  <a:pt x="10499331" y="3214916"/>
                  <a:pt x="10488819" y="3214916"/>
                </a:cubicBezTo>
                <a:cubicBezTo>
                  <a:pt x="10483562" y="3209661"/>
                  <a:pt x="10479621" y="3206377"/>
                  <a:pt x="10476994" y="3205062"/>
                </a:cubicBezTo>
                <a:close/>
                <a:moveTo>
                  <a:pt x="9385120" y="3151849"/>
                </a:moveTo>
                <a:cubicBezTo>
                  <a:pt x="9385120" y="3162357"/>
                  <a:pt x="9379866" y="3172872"/>
                  <a:pt x="9369354" y="3183382"/>
                </a:cubicBezTo>
                <a:cubicBezTo>
                  <a:pt x="9379866" y="3183382"/>
                  <a:pt x="9385120" y="3180754"/>
                  <a:pt x="9385120" y="3175499"/>
                </a:cubicBezTo>
                <a:cubicBezTo>
                  <a:pt x="9385120" y="3170246"/>
                  <a:pt x="9385120" y="3167616"/>
                  <a:pt x="9385120" y="3167616"/>
                </a:cubicBezTo>
                <a:cubicBezTo>
                  <a:pt x="9395632" y="3157104"/>
                  <a:pt x="9395632" y="3151849"/>
                  <a:pt x="9385120" y="3151849"/>
                </a:cubicBezTo>
                <a:close/>
                <a:moveTo>
                  <a:pt x="9621627" y="3136080"/>
                </a:moveTo>
                <a:cubicBezTo>
                  <a:pt x="9590092" y="3146592"/>
                  <a:pt x="9574326" y="3162357"/>
                  <a:pt x="9574326" y="3183382"/>
                </a:cubicBezTo>
                <a:cubicBezTo>
                  <a:pt x="9574326" y="3193892"/>
                  <a:pt x="9571696" y="3204404"/>
                  <a:pt x="9566442" y="3214916"/>
                </a:cubicBezTo>
                <a:cubicBezTo>
                  <a:pt x="9561187" y="3225427"/>
                  <a:pt x="9558560" y="3235940"/>
                  <a:pt x="9558560" y="3246450"/>
                </a:cubicBezTo>
                <a:lnTo>
                  <a:pt x="9590092" y="3230683"/>
                </a:lnTo>
                <a:cubicBezTo>
                  <a:pt x="9590092" y="3230683"/>
                  <a:pt x="9592722" y="3228057"/>
                  <a:pt x="9597976" y="3222800"/>
                </a:cubicBezTo>
                <a:cubicBezTo>
                  <a:pt x="9603231" y="3217543"/>
                  <a:pt x="9605861" y="3209661"/>
                  <a:pt x="9605861" y="3199149"/>
                </a:cubicBezTo>
                <a:lnTo>
                  <a:pt x="9621627" y="3183382"/>
                </a:lnTo>
                <a:cubicBezTo>
                  <a:pt x="9632140" y="3172872"/>
                  <a:pt x="9637395" y="3162357"/>
                  <a:pt x="9637395" y="3151849"/>
                </a:cubicBezTo>
                <a:cubicBezTo>
                  <a:pt x="9637395" y="3141339"/>
                  <a:pt x="9632140" y="3136080"/>
                  <a:pt x="9621627" y="3136080"/>
                </a:cubicBezTo>
                <a:close/>
                <a:moveTo>
                  <a:pt x="9290519" y="3136080"/>
                </a:moveTo>
                <a:lnTo>
                  <a:pt x="9258984" y="3151849"/>
                </a:lnTo>
                <a:cubicBezTo>
                  <a:pt x="9237961" y="3172872"/>
                  <a:pt x="9227449" y="3183382"/>
                  <a:pt x="9227449" y="3183382"/>
                </a:cubicBezTo>
                <a:close/>
                <a:moveTo>
                  <a:pt x="9653161" y="3104545"/>
                </a:moveTo>
                <a:cubicBezTo>
                  <a:pt x="9642650" y="3104545"/>
                  <a:pt x="9637395" y="3107173"/>
                  <a:pt x="9637395" y="3112430"/>
                </a:cubicBezTo>
                <a:cubicBezTo>
                  <a:pt x="9637395" y="3117686"/>
                  <a:pt x="9642650" y="3120315"/>
                  <a:pt x="9653161" y="3120315"/>
                </a:cubicBezTo>
                <a:cubicBezTo>
                  <a:pt x="9653161" y="3109805"/>
                  <a:pt x="9653161" y="3104545"/>
                  <a:pt x="9653161" y="3104545"/>
                </a:cubicBezTo>
                <a:close/>
                <a:moveTo>
                  <a:pt x="9605861" y="3104545"/>
                </a:moveTo>
                <a:cubicBezTo>
                  <a:pt x="9605861" y="3104545"/>
                  <a:pt x="9605861" y="3109805"/>
                  <a:pt x="9605861" y="3120315"/>
                </a:cubicBezTo>
                <a:cubicBezTo>
                  <a:pt x="9605861" y="3120315"/>
                  <a:pt x="9611115" y="3120315"/>
                  <a:pt x="9621627" y="3120315"/>
                </a:cubicBezTo>
                <a:close/>
                <a:moveTo>
                  <a:pt x="9227449" y="3088779"/>
                </a:moveTo>
                <a:lnTo>
                  <a:pt x="9195915" y="3120315"/>
                </a:lnTo>
                <a:cubicBezTo>
                  <a:pt x="9185403" y="3130826"/>
                  <a:pt x="9180149" y="3138708"/>
                  <a:pt x="9180149" y="3143965"/>
                </a:cubicBezTo>
                <a:cubicBezTo>
                  <a:pt x="9180149" y="3149222"/>
                  <a:pt x="9180149" y="3151849"/>
                  <a:pt x="9180149" y="3151849"/>
                </a:cubicBezTo>
                <a:cubicBezTo>
                  <a:pt x="9180149" y="3151849"/>
                  <a:pt x="9174894" y="3157104"/>
                  <a:pt x="9164380" y="3167616"/>
                </a:cubicBezTo>
                <a:lnTo>
                  <a:pt x="9101313" y="3246450"/>
                </a:lnTo>
                <a:cubicBezTo>
                  <a:pt x="9101313" y="3256962"/>
                  <a:pt x="9096058" y="3262217"/>
                  <a:pt x="9085545" y="3262217"/>
                </a:cubicBezTo>
                <a:lnTo>
                  <a:pt x="9101313" y="3277985"/>
                </a:lnTo>
                <a:lnTo>
                  <a:pt x="9085545" y="3293751"/>
                </a:lnTo>
                <a:lnTo>
                  <a:pt x="9085545" y="3309519"/>
                </a:lnTo>
                <a:cubicBezTo>
                  <a:pt x="9085545" y="3299009"/>
                  <a:pt x="9080290" y="3293751"/>
                  <a:pt x="9069778" y="3293751"/>
                </a:cubicBezTo>
                <a:cubicBezTo>
                  <a:pt x="9059267" y="3293751"/>
                  <a:pt x="9054012" y="3296378"/>
                  <a:pt x="9054012" y="3301635"/>
                </a:cubicBezTo>
                <a:cubicBezTo>
                  <a:pt x="9054012" y="3306892"/>
                  <a:pt x="9056640" y="3312148"/>
                  <a:pt x="9061894" y="3317401"/>
                </a:cubicBezTo>
                <a:cubicBezTo>
                  <a:pt x="9067149" y="3322658"/>
                  <a:pt x="9069778" y="3330542"/>
                  <a:pt x="9069778" y="3341053"/>
                </a:cubicBezTo>
                <a:cubicBezTo>
                  <a:pt x="9069778" y="3351563"/>
                  <a:pt x="9064524" y="3356820"/>
                  <a:pt x="9054012" y="3356820"/>
                </a:cubicBezTo>
                <a:lnTo>
                  <a:pt x="9054012" y="3341053"/>
                </a:lnTo>
                <a:lnTo>
                  <a:pt x="9054012" y="3325286"/>
                </a:lnTo>
                <a:cubicBezTo>
                  <a:pt x="9043499" y="3335798"/>
                  <a:pt x="9038244" y="3348935"/>
                  <a:pt x="9038244" y="3364705"/>
                </a:cubicBezTo>
                <a:cubicBezTo>
                  <a:pt x="9038244" y="3380472"/>
                  <a:pt x="9035617" y="3390982"/>
                  <a:pt x="9030362" y="3396239"/>
                </a:cubicBezTo>
                <a:cubicBezTo>
                  <a:pt x="9025105" y="3401496"/>
                  <a:pt x="9022478" y="3409379"/>
                  <a:pt x="9022478" y="3419887"/>
                </a:cubicBezTo>
                <a:cubicBezTo>
                  <a:pt x="9022478" y="3430399"/>
                  <a:pt x="9019848" y="3435656"/>
                  <a:pt x="9014593" y="3435656"/>
                </a:cubicBezTo>
                <a:cubicBezTo>
                  <a:pt x="9009339" y="3435656"/>
                  <a:pt x="9006709" y="3440913"/>
                  <a:pt x="9006709" y="3451421"/>
                </a:cubicBezTo>
                <a:cubicBezTo>
                  <a:pt x="9006709" y="3482956"/>
                  <a:pt x="9017223" y="3477700"/>
                  <a:pt x="9038244" y="3435656"/>
                </a:cubicBezTo>
                <a:cubicBezTo>
                  <a:pt x="9048758" y="3414633"/>
                  <a:pt x="9061894" y="3396239"/>
                  <a:pt x="9077663" y="3380472"/>
                </a:cubicBezTo>
                <a:cubicBezTo>
                  <a:pt x="9093429" y="3364705"/>
                  <a:pt x="9101313" y="3351563"/>
                  <a:pt x="9101313" y="3341053"/>
                </a:cubicBezTo>
                <a:cubicBezTo>
                  <a:pt x="9101313" y="3330542"/>
                  <a:pt x="9101313" y="3325286"/>
                  <a:pt x="9101313" y="3325286"/>
                </a:cubicBezTo>
                <a:cubicBezTo>
                  <a:pt x="9101313" y="3325286"/>
                  <a:pt x="9106568" y="3320029"/>
                  <a:pt x="9117079" y="3309519"/>
                </a:cubicBezTo>
                <a:cubicBezTo>
                  <a:pt x="9117079" y="3320029"/>
                  <a:pt x="9122334" y="3325286"/>
                  <a:pt x="9132848" y="3325286"/>
                </a:cubicBezTo>
                <a:cubicBezTo>
                  <a:pt x="9143359" y="3314775"/>
                  <a:pt x="9148614" y="3309519"/>
                  <a:pt x="9148614" y="3309519"/>
                </a:cubicBezTo>
                <a:cubicBezTo>
                  <a:pt x="9148614" y="3309519"/>
                  <a:pt x="9148614" y="3304262"/>
                  <a:pt x="9148614" y="3293751"/>
                </a:cubicBezTo>
                <a:cubicBezTo>
                  <a:pt x="9159125" y="3283240"/>
                  <a:pt x="9167010" y="3275357"/>
                  <a:pt x="9172264" y="3270100"/>
                </a:cubicBezTo>
                <a:cubicBezTo>
                  <a:pt x="9177519" y="3264844"/>
                  <a:pt x="9180149" y="3259590"/>
                  <a:pt x="9180149" y="3254334"/>
                </a:cubicBezTo>
                <a:cubicBezTo>
                  <a:pt x="9180149" y="3249081"/>
                  <a:pt x="9180149" y="3243824"/>
                  <a:pt x="9180149" y="3238567"/>
                </a:cubicBezTo>
                <a:cubicBezTo>
                  <a:pt x="9180149" y="3233311"/>
                  <a:pt x="9182778" y="3228057"/>
                  <a:pt x="9188033" y="3222800"/>
                </a:cubicBezTo>
                <a:cubicBezTo>
                  <a:pt x="9193287" y="3217543"/>
                  <a:pt x="9195915" y="3214916"/>
                  <a:pt x="9195915" y="3214916"/>
                </a:cubicBezTo>
                <a:cubicBezTo>
                  <a:pt x="9195915" y="3214916"/>
                  <a:pt x="9195915" y="3204404"/>
                  <a:pt x="9195915" y="3183382"/>
                </a:cubicBezTo>
                <a:lnTo>
                  <a:pt x="9227449" y="3120315"/>
                </a:lnTo>
                <a:close/>
                <a:moveTo>
                  <a:pt x="10835695" y="3073014"/>
                </a:moveTo>
                <a:lnTo>
                  <a:pt x="10851462" y="3073014"/>
                </a:lnTo>
                <a:lnTo>
                  <a:pt x="10835695" y="3088779"/>
                </a:lnTo>
                <a:cubicBezTo>
                  <a:pt x="10835695" y="3088779"/>
                  <a:pt x="10835695" y="3083522"/>
                  <a:pt x="10835695" y="3073014"/>
                </a:cubicBezTo>
                <a:close/>
                <a:moveTo>
                  <a:pt x="10551886" y="3073014"/>
                </a:moveTo>
                <a:lnTo>
                  <a:pt x="10551886" y="3104545"/>
                </a:lnTo>
                <a:lnTo>
                  <a:pt x="10567654" y="3088779"/>
                </a:lnTo>
                <a:lnTo>
                  <a:pt x="10567654" y="3104545"/>
                </a:lnTo>
                <a:lnTo>
                  <a:pt x="10583421" y="3088779"/>
                </a:lnTo>
                <a:cubicBezTo>
                  <a:pt x="10583421" y="3078269"/>
                  <a:pt x="10578166" y="3073014"/>
                  <a:pt x="10567654" y="3073014"/>
                </a:cubicBezTo>
                <a:lnTo>
                  <a:pt x="10567654" y="3088779"/>
                </a:lnTo>
                <a:close/>
                <a:moveTo>
                  <a:pt x="10567654" y="2994177"/>
                </a:moveTo>
                <a:cubicBezTo>
                  <a:pt x="10578166" y="2994177"/>
                  <a:pt x="10583421" y="2994177"/>
                  <a:pt x="10583421" y="2994177"/>
                </a:cubicBezTo>
                <a:cubicBezTo>
                  <a:pt x="10583421" y="3004687"/>
                  <a:pt x="10578166" y="3009944"/>
                  <a:pt x="10567654" y="3009944"/>
                </a:cubicBezTo>
                <a:close/>
                <a:moveTo>
                  <a:pt x="10678022" y="2978410"/>
                </a:moveTo>
                <a:lnTo>
                  <a:pt x="10693791" y="2978410"/>
                </a:lnTo>
                <a:cubicBezTo>
                  <a:pt x="10693791" y="2988921"/>
                  <a:pt x="10691161" y="2994177"/>
                  <a:pt x="10685907" y="2994177"/>
                </a:cubicBezTo>
                <a:cubicBezTo>
                  <a:pt x="10680652" y="2994177"/>
                  <a:pt x="10678022" y="2988921"/>
                  <a:pt x="10678022" y="2978410"/>
                </a:cubicBezTo>
                <a:close/>
                <a:moveTo>
                  <a:pt x="9432421" y="2978410"/>
                </a:moveTo>
                <a:cubicBezTo>
                  <a:pt x="9432421" y="2978410"/>
                  <a:pt x="9424539" y="2986293"/>
                  <a:pt x="9408771" y="3002060"/>
                </a:cubicBezTo>
                <a:cubicBezTo>
                  <a:pt x="9393005" y="3017828"/>
                  <a:pt x="9379866" y="3041478"/>
                  <a:pt x="9369354" y="3073014"/>
                </a:cubicBezTo>
                <a:cubicBezTo>
                  <a:pt x="9358840" y="3094036"/>
                  <a:pt x="9348331" y="3109805"/>
                  <a:pt x="9337820" y="3120315"/>
                </a:cubicBezTo>
                <a:lnTo>
                  <a:pt x="9322053" y="3136080"/>
                </a:lnTo>
                <a:cubicBezTo>
                  <a:pt x="9322053" y="3136080"/>
                  <a:pt x="9316796" y="3141339"/>
                  <a:pt x="9306285" y="3151849"/>
                </a:cubicBezTo>
                <a:lnTo>
                  <a:pt x="9274750" y="3183382"/>
                </a:lnTo>
                <a:lnTo>
                  <a:pt x="9243218" y="3277985"/>
                </a:lnTo>
                <a:lnTo>
                  <a:pt x="9227449" y="3309519"/>
                </a:lnTo>
                <a:cubicBezTo>
                  <a:pt x="9216938" y="3320029"/>
                  <a:pt x="9211683" y="3330542"/>
                  <a:pt x="9211683" y="3341053"/>
                </a:cubicBezTo>
                <a:lnTo>
                  <a:pt x="9180149" y="3372586"/>
                </a:lnTo>
                <a:cubicBezTo>
                  <a:pt x="9180149" y="3372586"/>
                  <a:pt x="9180149" y="3377843"/>
                  <a:pt x="9180149" y="3388355"/>
                </a:cubicBezTo>
                <a:lnTo>
                  <a:pt x="9164380" y="3419887"/>
                </a:lnTo>
                <a:cubicBezTo>
                  <a:pt x="9164380" y="3430399"/>
                  <a:pt x="9159125" y="3440913"/>
                  <a:pt x="9148614" y="3451421"/>
                </a:cubicBezTo>
                <a:lnTo>
                  <a:pt x="9132848" y="3482956"/>
                </a:lnTo>
                <a:lnTo>
                  <a:pt x="9132848" y="3451421"/>
                </a:lnTo>
                <a:cubicBezTo>
                  <a:pt x="9143359" y="3430399"/>
                  <a:pt x="9148614" y="3414633"/>
                  <a:pt x="9148614" y="3404122"/>
                </a:cubicBezTo>
                <a:lnTo>
                  <a:pt x="9164380" y="3388355"/>
                </a:lnTo>
                <a:lnTo>
                  <a:pt x="9180149" y="3341053"/>
                </a:lnTo>
                <a:lnTo>
                  <a:pt x="9164380" y="3309519"/>
                </a:lnTo>
                <a:cubicBezTo>
                  <a:pt x="9153869" y="3330542"/>
                  <a:pt x="9145984" y="3341053"/>
                  <a:pt x="9140730" y="3341053"/>
                </a:cubicBezTo>
                <a:cubicBezTo>
                  <a:pt x="9135475" y="3341053"/>
                  <a:pt x="9127593" y="3354193"/>
                  <a:pt x="9117079" y="3380472"/>
                </a:cubicBezTo>
                <a:cubicBezTo>
                  <a:pt x="9106568" y="3406749"/>
                  <a:pt x="9098684" y="3419887"/>
                  <a:pt x="9093429" y="3419887"/>
                </a:cubicBezTo>
                <a:cubicBezTo>
                  <a:pt x="9088174" y="3419887"/>
                  <a:pt x="9082917" y="3422517"/>
                  <a:pt x="9077663" y="3427772"/>
                </a:cubicBezTo>
                <a:cubicBezTo>
                  <a:pt x="9072408" y="3433029"/>
                  <a:pt x="9067149" y="3443540"/>
                  <a:pt x="9061894" y="3459306"/>
                </a:cubicBezTo>
                <a:cubicBezTo>
                  <a:pt x="9056640" y="3475073"/>
                  <a:pt x="9054012" y="3488213"/>
                  <a:pt x="9054012" y="3498725"/>
                </a:cubicBezTo>
                <a:cubicBezTo>
                  <a:pt x="9032989" y="3582816"/>
                  <a:pt x="8990943" y="3630117"/>
                  <a:pt x="8927874" y="3640627"/>
                </a:cubicBezTo>
                <a:cubicBezTo>
                  <a:pt x="8906853" y="3640627"/>
                  <a:pt x="8896341" y="3638002"/>
                  <a:pt x="8896341" y="3632743"/>
                </a:cubicBezTo>
                <a:cubicBezTo>
                  <a:pt x="8896341" y="3627489"/>
                  <a:pt x="8901596" y="3624862"/>
                  <a:pt x="8912108" y="3624862"/>
                </a:cubicBezTo>
                <a:lnTo>
                  <a:pt x="8896341" y="3609093"/>
                </a:lnTo>
                <a:cubicBezTo>
                  <a:pt x="8885828" y="3619605"/>
                  <a:pt x="8880573" y="3619605"/>
                  <a:pt x="8880573" y="3609093"/>
                </a:cubicBezTo>
                <a:cubicBezTo>
                  <a:pt x="8880573" y="3598583"/>
                  <a:pt x="8877946" y="3590699"/>
                  <a:pt x="8872689" y="3585442"/>
                </a:cubicBezTo>
                <a:cubicBezTo>
                  <a:pt x="8867434" y="3580188"/>
                  <a:pt x="8856923" y="3567049"/>
                  <a:pt x="8841156" y="3546026"/>
                </a:cubicBezTo>
                <a:cubicBezTo>
                  <a:pt x="8825388" y="3525004"/>
                  <a:pt x="8814876" y="3519747"/>
                  <a:pt x="8809622" y="3530257"/>
                </a:cubicBezTo>
                <a:cubicBezTo>
                  <a:pt x="8804367" y="3540769"/>
                  <a:pt x="8804367" y="3548654"/>
                  <a:pt x="8809622" y="3553909"/>
                </a:cubicBezTo>
                <a:cubicBezTo>
                  <a:pt x="8814876" y="3559166"/>
                  <a:pt x="8812249" y="3567049"/>
                  <a:pt x="8801737" y="3577561"/>
                </a:cubicBezTo>
                <a:lnTo>
                  <a:pt x="8801737" y="3593328"/>
                </a:lnTo>
                <a:cubicBezTo>
                  <a:pt x="8812249" y="3582816"/>
                  <a:pt x="8817506" y="3582816"/>
                  <a:pt x="8817506" y="3593328"/>
                </a:cubicBezTo>
                <a:lnTo>
                  <a:pt x="8833272" y="3640627"/>
                </a:lnTo>
                <a:lnTo>
                  <a:pt x="8801737" y="3656396"/>
                </a:lnTo>
                <a:cubicBezTo>
                  <a:pt x="8791226" y="3656396"/>
                  <a:pt x="8785971" y="3651139"/>
                  <a:pt x="8785971" y="3640627"/>
                </a:cubicBezTo>
                <a:cubicBezTo>
                  <a:pt x="8785971" y="3640627"/>
                  <a:pt x="8783342" y="3643255"/>
                  <a:pt x="8778087" y="3648512"/>
                </a:cubicBezTo>
                <a:cubicBezTo>
                  <a:pt x="8772832" y="3653769"/>
                  <a:pt x="8775458" y="3656396"/>
                  <a:pt x="8785971" y="3656396"/>
                </a:cubicBezTo>
                <a:lnTo>
                  <a:pt x="8785971" y="3703697"/>
                </a:lnTo>
                <a:cubicBezTo>
                  <a:pt x="8775458" y="3703697"/>
                  <a:pt x="8770203" y="3708953"/>
                  <a:pt x="8770203" y="3719463"/>
                </a:cubicBezTo>
                <a:cubicBezTo>
                  <a:pt x="8770203" y="3719463"/>
                  <a:pt x="8770203" y="3724720"/>
                  <a:pt x="8770203" y="3735231"/>
                </a:cubicBezTo>
                <a:cubicBezTo>
                  <a:pt x="8770203" y="3745741"/>
                  <a:pt x="8767576" y="3753625"/>
                  <a:pt x="8762321" y="3758882"/>
                </a:cubicBezTo>
                <a:cubicBezTo>
                  <a:pt x="8757066" y="3764137"/>
                  <a:pt x="8754437" y="3772022"/>
                  <a:pt x="8754437" y="3782532"/>
                </a:cubicBezTo>
                <a:lnTo>
                  <a:pt x="8770203" y="3798298"/>
                </a:lnTo>
                <a:cubicBezTo>
                  <a:pt x="8780717" y="3787788"/>
                  <a:pt x="8785971" y="3777275"/>
                  <a:pt x="8785971" y="3766764"/>
                </a:cubicBezTo>
                <a:lnTo>
                  <a:pt x="8801737" y="3735231"/>
                </a:lnTo>
                <a:lnTo>
                  <a:pt x="8849038" y="3687929"/>
                </a:lnTo>
                <a:lnTo>
                  <a:pt x="8880573" y="3656396"/>
                </a:lnTo>
                <a:cubicBezTo>
                  <a:pt x="8891084" y="3656396"/>
                  <a:pt x="8885828" y="3672163"/>
                  <a:pt x="8864807" y="3703697"/>
                </a:cubicBezTo>
                <a:cubicBezTo>
                  <a:pt x="8864807" y="3714210"/>
                  <a:pt x="8862177" y="3724720"/>
                  <a:pt x="8856923" y="3735231"/>
                </a:cubicBezTo>
                <a:cubicBezTo>
                  <a:pt x="8851668" y="3745741"/>
                  <a:pt x="8849038" y="3750997"/>
                  <a:pt x="8849038" y="3750997"/>
                </a:cubicBezTo>
                <a:cubicBezTo>
                  <a:pt x="8849038" y="3772022"/>
                  <a:pt x="8843784" y="3787788"/>
                  <a:pt x="8833272" y="3798298"/>
                </a:cubicBezTo>
                <a:cubicBezTo>
                  <a:pt x="8822761" y="3808811"/>
                  <a:pt x="8812249" y="3814068"/>
                  <a:pt x="8801737" y="3814068"/>
                </a:cubicBezTo>
                <a:cubicBezTo>
                  <a:pt x="8791226" y="3814068"/>
                  <a:pt x="8778087" y="3821949"/>
                  <a:pt x="8762321" y="3837718"/>
                </a:cubicBezTo>
                <a:cubicBezTo>
                  <a:pt x="8746552" y="3853483"/>
                  <a:pt x="8733414" y="3871880"/>
                  <a:pt x="8722902" y="3892902"/>
                </a:cubicBezTo>
                <a:cubicBezTo>
                  <a:pt x="8712390" y="3913926"/>
                  <a:pt x="8707136" y="3929691"/>
                  <a:pt x="8707136" y="3940203"/>
                </a:cubicBezTo>
                <a:cubicBezTo>
                  <a:pt x="8707136" y="3950717"/>
                  <a:pt x="8701881" y="3961227"/>
                  <a:pt x="8691367" y="3971738"/>
                </a:cubicBezTo>
                <a:cubicBezTo>
                  <a:pt x="8691367" y="3971738"/>
                  <a:pt x="8688740" y="3976993"/>
                  <a:pt x="8683485" y="3987504"/>
                </a:cubicBezTo>
                <a:cubicBezTo>
                  <a:pt x="8678231" y="3998017"/>
                  <a:pt x="8670346" y="4008527"/>
                  <a:pt x="8659833" y="4019038"/>
                </a:cubicBezTo>
                <a:cubicBezTo>
                  <a:pt x="8649321" y="4040062"/>
                  <a:pt x="8638812" y="4055829"/>
                  <a:pt x="8628300" y="4066339"/>
                </a:cubicBezTo>
                <a:cubicBezTo>
                  <a:pt x="8607277" y="4087362"/>
                  <a:pt x="8591511" y="4108386"/>
                  <a:pt x="8580997" y="4129409"/>
                </a:cubicBezTo>
                <a:cubicBezTo>
                  <a:pt x="8570486" y="4150433"/>
                  <a:pt x="8565231" y="4181967"/>
                  <a:pt x="8565231" y="4224012"/>
                </a:cubicBezTo>
                <a:cubicBezTo>
                  <a:pt x="8554720" y="4276569"/>
                  <a:pt x="8538951" y="4310732"/>
                  <a:pt x="8517930" y="4326496"/>
                </a:cubicBezTo>
                <a:cubicBezTo>
                  <a:pt x="8496907" y="4342266"/>
                  <a:pt x="8486396" y="4355403"/>
                  <a:pt x="8486396" y="4365917"/>
                </a:cubicBezTo>
                <a:cubicBezTo>
                  <a:pt x="8486396" y="4376427"/>
                  <a:pt x="8481141" y="4384311"/>
                  <a:pt x="8470629" y="4389567"/>
                </a:cubicBezTo>
                <a:cubicBezTo>
                  <a:pt x="8460116" y="4394824"/>
                  <a:pt x="8452234" y="4402704"/>
                  <a:pt x="8446979" y="4413218"/>
                </a:cubicBezTo>
                <a:cubicBezTo>
                  <a:pt x="8441722" y="4423728"/>
                  <a:pt x="8428581" y="4431611"/>
                  <a:pt x="8407560" y="4436868"/>
                </a:cubicBezTo>
                <a:cubicBezTo>
                  <a:pt x="8386537" y="4442125"/>
                  <a:pt x="8370771" y="4450009"/>
                  <a:pt x="8360259" y="4460518"/>
                </a:cubicBezTo>
                <a:lnTo>
                  <a:pt x="8328725" y="4460518"/>
                </a:lnTo>
                <a:lnTo>
                  <a:pt x="8312958" y="4460518"/>
                </a:lnTo>
                <a:cubicBezTo>
                  <a:pt x="8323470" y="4471029"/>
                  <a:pt x="8323470" y="4478914"/>
                  <a:pt x="8312958" y="4484168"/>
                </a:cubicBezTo>
                <a:cubicBezTo>
                  <a:pt x="8302445" y="4489425"/>
                  <a:pt x="8291935" y="4502565"/>
                  <a:pt x="8281424" y="4523588"/>
                </a:cubicBezTo>
                <a:cubicBezTo>
                  <a:pt x="8270910" y="4544610"/>
                  <a:pt x="8260401" y="4560376"/>
                  <a:pt x="8249889" y="4570887"/>
                </a:cubicBezTo>
                <a:lnTo>
                  <a:pt x="8202588" y="4633958"/>
                </a:lnTo>
                <a:lnTo>
                  <a:pt x="8171054" y="4681258"/>
                </a:lnTo>
                <a:lnTo>
                  <a:pt x="8202588" y="4712792"/>
                </a:lnTo>
                <a:cubicBezTo>
                  <a:pt x="8234123" y="4733816"/>
                  <a:pt x="8249889" y="4744328"/>
                  <a:pt x="8249889" y="4744328"/>
                </a:cubicBezTo>
                <a:cubicBezTo>
                  <a:pt x="8270910" y="4744328"/>
                  <a:pt x="8286679" y="4712792"/>
                  <a:pt x="8297190" y="4649724"/>
                </a:cubicBezTo>
                <a:lnTo>
                  <a:pt x="8312958" y="4602423"/>
                </a:lnTo>
                <a:lnTo>
                  <a:pt x="8312958" y="4586657"/>
                </a:lnTo>
                <a:lnTo>
                  <a:pt x="8328725" y="4586657"/>
                </a:lnTo>
                <a:lnTo>
                  <a:pt x="8360259" y="4586657"/>
                </a:lnTo>
                <a:cubicBezTo>
                  <a:pt x="8370771" y="4597166"/>
                  <a:pt x="8370771" y="4615560"/>
                  <a:pt x="8360259" y="4641839"/>
                </a:cubicBezTo>
                <a:cubicBezTo>
                  <a:pt x="8349746" y="4668120"/>
                  <a:pt x="8339236" y="4681258"/>
                  <a:pt x="8328725" y="4681258"/>
                </a:cubicBezTo>
                <a:cubicBezTo>
                  <a:pt x="8328725" y="4681258"/>
                  <a:pt x="8326095" y="4683885"/>
                  <a:pt x="8320840" y="4689142"/>
                </a:cubicBezTo>
                <a:cubicBezTo>
                  <a:pt x="8315586" y="4694395"/>
                  <a:pt x="8312958" y="4697025"/>
                  <a:pt x="8312958" y="4697025"/>
                </a:cubicBezTo>
                <a:cubicBezTo>
                  <a:pt x="8291935" y="4739071"/>
                  <a:pt x="8289306" y="4765350"/>
                  <a:pt x="8305074" y="4775859"/>
                </a:cubicBezTo>
                <a:cubicBezTo>
                  <a:pt x="8320840" y="4786372"/>
                  <a:pt x="8328725" y="4802139"/>
                  <a:pt x="8328725" y="4823163"/>
                </a:cubicBezTo>
                <a:cubicBezTo>
                  <a:pt x="8328725" y="4833673"/>
                  <a:pt x="8328725" y="4841557"/>
                  <a:pt x="8328725" y="4846814"/>
                </a:cubicBezTo>
                <a:cubicBezTo>
                  <a:pt x="8328725" y="4852067"/>
                  <a:pt x="8328725" y="4854696"/>
                  <a:pt x="8328725" y="4854696"/>
                </a:cubicBezTo>
                <a:cubicBezTo>
                  <a:pt x="8297190" y="4886230"/>
                  <a:pt x="8276169" y="4896741"/>
                  <a:pt x="8265655" y="4886230"/>
                </a:cubicBezTo>
                <a:lnTo>
                  <a:pt x="8234123" y="4901998"/>
                </a:lnTo>
                <a:lnTo>
                  <a:pt x="8202588" y="4901998"/>
                </a:lnTo>
                <a:cubicBezTo>
                  <a:pt x="8181565" y="4923022"/>
                  <a:pt x="8165799" y="4938788"/>
                  <a:pt x="8155285" y="4949299"/>
                </a:cubicBezTo>
                <a:cubicBezTo>
                  <a:pt x="8155285" y="4959809"/>
                  <a:pt x="8165799" y="4980834"/>
                  <a:pt x="8186820" y="5012369"/>
                </a:cubicBezTo>
                <a:cubicBezTo>
                  <a:pt x="8228866" y="5043900"/>
                  <a:pt x="8255144" y="5064923"/>
                  <a:pt x="8265655" y="5075436"/>
                </a:cubicBezTo>
                <a:cubicBezTo>
                  <a:pt x="8286679" y="5075436"/>
                  <a:pt x="8299820" y="5075436"/>
                  <a:pt x="8305074" y="5075436"/>
                </a:cubicBezTo>
                <a:cubicBezTo>
                  <a:pt x="8310329" y="5075436"/>
                  <a:pt x="8312958" y="5075436"/>
                  <a:pt x="8312958" y="5075436"/>
                </a:cubicBezTo>
                <a:lnTo>
                  <a:pt x="8344491" y="5075436"/>
                </a:lnTo>
                <a:cubicBezTo>
                  <a:pt x="8355005" y="5064923"/>
                  <a:pt x="8362887" y="5051785"/>
                  <a:pt x="8368141" y="5036019"/>
                </a:cubicBezTo>
                <a:cubicBezTo>
                  <a:pt x="8373398" y="5020250"/>
                  <a:pt x="8376026" y="5009738"/>
                  <a:pt x="8376026" y="5004485"/>
                </a:cubicBezTo>
                <a:cubicBezTo>
                  <a:pt x="8376026" y="4999228"/>
                  <a:pt x="8376026" y="4993973"/>
                  <a:pt x="8376026" y="4988716"/>
                </a:cubicBezTo>
                <a:cubicBezTo>
                  <a:pt x="8376026" y="4983459"/>
                  <a:pt x="8381280" y="4980834"/>
                  <a:pt x="8391794" y="4980834"/>
                </a:cubicBezTo>
                <a:lnTo>
                  <a:pt x="8391794" y="4965065"/>
                </a:lnTo>
                <a:cubicBezTo>
                  <a:pt x="8391794" y="4954555"/>
                  <a:pt x="8394421" y="4949299"/>
                  <a:pt x="8399676" y="4949299"/>
                </a:cubicBezTo>
                <a:cubicBezTo>
                  <a:pt x="8404931" y="4949299"/>
                  <a:pt x="8407560" y="4938788"/>
                  <a:pt x="8407560" y="4917765"/>
                </a:cubicBezTo>
                <a:lnTo>
                  <a:pt x="8423326" y="4886230"/>
                </a:lnTo>
                <a:cubicBezTo>
                  <a:pt x="8433840" y="4886230"/>
                  <a:pt x="8439095" y="4880974"/>
                  <a:pt x="8439095" y="4870464"/>
                </a:cubicBezTo>
                <a:lnTo>
                  <a:pt x="8439095" y="4854696"/>
                </a:lnTo>
                <a:cubicBezTo>
                  <a:pt x="8449606" y="4854696"/>
                  <a:pt x="8460116" y="4844186"/>
                  <a:pt x="8470629" y="4823163"/>
                </a:cubicBezTo>
                <a:lnTo>
                  <a:pt x="8470629" y="4791629"/>
                </a:lnTo>
                <a:lnTo>
                  <a:pt x="8470629" y="4775859"/>
                </a:lnTo>
                <a:cubicBezTo>
                  <a:pt x="8481141" y="4765350"/>
                  <a:pt x="8491650" y="4760093"/>
                  <a:pt x="8502162" y="4760093"/>
                </a:cubicBezTo>
                <a:cubicBezTo>
                  <a:pt x="8512676" y="4760093"/>
                  <a:pt x="8517930" y="4744328"/>
                  <a:pt x="8517930" y="4712792"/>
                </a:cubicBezTo>
                <a:lnTo>
                  <a:pt x="8533696" y="4712792"/>
                </a:lnTo>
                <a:cubicBezTo>
                  <a:pt x="8533696" y="4712792"/>
                  <a:pt x="8536326" y="4707535"/>
                  <a:pt x="8541581" y="4697025"/>
                </a:cubicBezTo>
                <a:cubicBezTo>
                  <a:pt x="8546835" y="4686515"/>
                  <a:pt x="8554720" y="4670745"/>
                  <a:pt x="8565231" y="4649724"/>
                </a:cubicBezTo>
                <a:lnTo>
                  <a:pt x="8644067" y="4570887"/>
                </a:lnTo>
                <a:lnTo>
                  <a:pt x="8722902" y="4460518"/>
                </a:lnTo>
                <a:lnTo>
                  <a:pt x="8785971" y="4334382"/>
                </a:lnTo>
                <a:cubicBezTo>
                  <a:pt x="8796483" y="4334382"/>
                  <a:pt x="8801737" y="4329125"/>
                  <a:pt x="8801737" y="4318616"/>
                </a:cubicBezTo>
                <a:cubicBezTo>
                  <a:pt x="8801737" y="4318616"/>
                  <a:pt x="8801737" y="4315989"/>
                  <a:pt x="8801737" y="4310732"/>
                </a:cubicBezTo>
                <a:cubicBezTo>
                  <a:pt x="8801737" y="4305475"/>
                  <a:pt x="8806992" y="4302846"/>
                  <a:pt x="8817506" y="4302846"/>
                </a:cubicBezTo>
                <a:cubicBezTo>
                  <a:pt x="8817506" y="4313359"/>
                  <a:pt x="8817506" y="4321243"/>
                  <a:pt x="8817506" y="4326496"/>
                </a:cubicBezTo>
                <a:cubicBezTo>
                  <a:pt x="8817506" y="4331753"/>
                  <a:pt x="8812249" y="4334382"/>
                  <a:pt x="8801737" y="4334382"/>
                </a:cubicBezTo>
                <a:cubicBezTo>
                  <a:pt x="8801737" y="4334382"/>
                  <a:pt x="8804367" y="4339639"/>
                  <a:pt x="8809622" y="4350147"/>
                </a:cubicBezTo>
                <a:cubicBezTo>
                  <a:pt x="8814876" y="4360660"/>
                  <a:pt x="8828017" y="4339639"/>
                  <a:pt x="8849038" y="4287081"/>
                </a:cubicBezTo>
                <a:lnTo>
                  <a:pt x="8896341" y="4208245"/>
                </a:lnTo>
                <a:lnTo>
                  <a:pt x="8896341" y="4239781"/>
                </a:lnTo>
                <a:lnTo>
                  <a:pt x="8912108" y="4255546"/>
                </a:lnTo>
                <a:lnTo>
                  <a:pt x="8927874" y="4239781"/>
                </a:lnTo>
                <a:lnTo>
                  <a:pt x="8959408" y="4176710"/>
                </a:lnTo>
                <a:cubicBezTo>
                  <a:pt x="8969922" y="4155687"/>
                  <a:pt x="8975177" y="4139921"/>
                  <a:pt x="8975177" y="4129409"/>
                </a:cubicBezTo>
                <a:cubicBezTo>
                  <a:pt x="8975177" y="4129409"/>
                  <a:pt x="8977804" y="4124152"/>
                  <a:pt x="8983059" y="4113640"/>
                </a:cubicBezTo>
                <a:cubicBezTo>
                  <a:pt x="8988314" y="4103132"/>
                  <a:pt x="8990943" y="4092618"/>
                  <a:pt x="8990943" y="4082109"/>
                </a:cubicBezTo>
                <a:cubicBezTo>
                  <a:pt x="8990943" y="4050573"/>
                  <a:pt x="8990943" y="4034805"/>
                  <a:pt x="8990943" y="4034805"/>
                </a:cubicBezTo>
                <a:lnTo>
                  <a:pt x="8990943" y="4019038"/>
                </a:lnTo>
                <a:cubicBezTo>
                  <a:pt x="8990943" y="4008527"/>
                  <a:pt x="9001455" y="3987504"/>
                  <a:pt x="9022478" y="3955970"/>
                </a:cubicBezTo>
                <a:cubicBezTo>
                  <a:pt x="9043499" y="3924436"/>
                  <a:pt x="9054012" y="3903412"/>
                  <a:pt x="9054012" y="3892902"/>
                </a:cubicBezTo>
                <a:cubicBezTo>
                  <a:pt x="9064524" y="3892902"/>
                  <a:pt x="9069778" y="3887645"/>
                  <a:pt x="9069778" y="3877135"/>
                </a:cubicBezTo>
                <a:cubicBezTo>
                  <a:pt x="9080290" y="3856112"/>
                  <a:pt x="9075033" y="3850856"/>
                  <a:pt x="9054012" y="3861369"/>
                </a:cubicBezTo>
                <a:lnTo>
                  <a:pt x="9054012" y="3829833"/>
                </a:lnTo>
                <a:cubicBezTo>
                  <a:pt x="9054012" y="3808811"/>
                  <a:pt x="9059267" y="3793045"/>
                  <a:pt x="9069778" y="3782532"/>
                </a:cubicBezTo>
                <a:lnTo>
                  <a:pt x="9069778" y="3798298"/>
                </a:lnTo>
                <a:lnTo>
                  <a:pt x="9085545" y="3814068"/>
                </a:lnTo>
                <a:cubicBezTo>
                  <a:pt x="9096058" y="3803555"/>
                  <a:pt x="9101313" y="3793045"/>
                  <a:pt x="9101313" y="3782532"/>
                </a:cubicBezTo>
                <a:cubicBezTo>
                  <a:pt x="9101313" y="3782532"/>
                  <a:pt x="9103940" y="3777275"/>
                  <a:pt x="9109197" y="3766764"/>
                </a:cubicBezTo>
                <a:cubicBezTo>
                  <a:pt x="9114452" y="3756254"/>
                  <a:pt x="9122334" y="3750997"/>
                  <a:pt x="9132848" y="3750997"/>
                </a:cubicBezTo>
                <a:lnTo>
                  <a:pt x="9117079" y="3735231"/>
                </a:lnTo>
                <a:lnTo>
                  <a:pt x="9101313" y="3735231"/>
                </a:lnTo>
                <a:cubicBezTo>
                  <a:pt x="9101313" y="3735231"/>
                  <a:pt x="9103940" y="3729974"/>
                  <a:pt x="9109197" y="3719463"/>
                </a:cubicBezTo>
                <a:cubicBezTo>
                  <a:pt x="9114452" y="3708953"/>
                  <a:pt x="9117079" y="3698440"/>
                  <a:pt x="9117079" y="3687929"/>
                </a:cubicBezTo>
                <a:lnTo>
                  <a:pt x="9148614" y="3687929"/>
                </a:lnTo>
                <a:lnTo>
                  <a:pt x="9164380" y="3687929"/>
                </a:lnTo>
                <a:cubicBezTo>
                  <a:pt x="9164380" y="3677420"/>
                  <a:pt x="9169637" y="3677420"/>
                  <a:pt x="9180149" y="3687929"/>
                </a:cubicBezTo>
                <a:lnTo>
                  <a:pt x="9195915" y="3672163"/>
                </a:lnTo>
                <a:cubicBezTo>
                  <a:pt x="9206428" y="3661650"/>
                  <a:pt x="9211683" y="3651139"/>
                  <a:pt x="9211683" y="3640627"/>
                </a:cubicBezTo>
                <a:cubicBezTo>
                  <a:pt x="9211683" y="3630117"/>
                  <a:pt x="9206428" y="3630117"/>
                  <a:pt x="9195915" y="3640627"/>
                </a:cubicBezTo>
                <a:cubicBezTo>
                  <a:pt x="9185403" y="3651139"/>
                  <a:pt x="9180149" y="3656396"/>
                  <a:pt x="9180149" y="3656396"/>
                </a:cubicBezTo>
                <a:cubicBezTo>
                  <a:pt x="9180149" y="3656396"/>
                  <a:pt x="9180149" y="3651139"/>
                  <a:pt x="9180149" y="3640627"/>
                </a:cubicBezTo>
                <a:cubicBezTo>
                  <a:pt x="9180149" y="3640627"/>
                  <a:pt x="9185403" y="3635374"/>
                  <a:pt x="9195915" y="3624862"/>
                </a:cubicBezTo>
                <a:cubicBezTo>
                  <a:pt x="9206428" y="3614352"/>
                  <a:pt x="9211683" y="3598583"/>
                  <a:pt x="9211683" y="3577561"/>
                </a:cubicBezTo>
                <a:cubicBezTo>
                  <a:pt x="9232704" y="3546026"/>
                  <a:pt x="9237961" y="3525004"/>
                  <a:pt x="9227449" y="3514491"/>
                </a:cubicBezTo>
                <a:cubicBezTo>
                  <a:pt x="9216938" y="3503981"/>
                  <a:pt x="9222195" y="3498725"/>
                  <a:pt x="9243218" y="3498725"/>
                </a:cubicBezTo>
                <a:lnTo>
                  <a:pt x="9258984" y="3498725"/>
                </a:lnTo>
                <a:lnTo>
                  <a:pt x="9258984" y="3482956"/>
                </a:lnTo>
                <a:cubicBezTo>
                  <a:pt x="9269496" y="3482956"/>
                  <a:pt x="9280005" y="3482956"/>
                  <a:pt x="9290519" y="3482956"/>
                </a:cubicBezTo>
                <a:cubicBezTo>
                  <a:pt x="9301030" y="3482956"/>
                  <a:pt x="9301030" y="3472447"/>
                  <a:pt x="9290519" y="3451421"/>
                </a:cubicBezTo>
                <a:lnTo>
                  <a:pt x="9274750" y="3451421"/>
                </a:lnTo>
                <a:cubicBezTo>
                  <a:pt x="9253729" y="3451421"/>
                  <a:pt x="9264239" y="3435656"/>
                  <a:pt x="9306285" y="3404122"/>
                </a:cubicBezTo>
                <a:cubicBezTo>
                  <a:pt x="9316796" y="3393610"/>
                  <a:pt x="9316796" y="3388355"/>
                  <a:pt x="9306285" y="3388355"/>
                </a:cubicBezTo>
                <a:cubicBezTo>
                  <a:pt x="9295773" y="3388355"/>
                  <a:pt x="9285264" y="3388355"/>
                  <a:pt x="9274750" y="3388355"/>
                </a:cubicBezTo>
                <a:lnTo>
                  <a:pt x="9306285" y="3356820"/>
                </a:lnTo>
                <a:cubicBezTo>
                  <a:pt x="9316796" y="3356820"/>
                  <a:pt x="9322053" y="3351563"/>
                  <a:pt x="9322053" y="3341053"/>
                </a:cubicBezTo>
                <a:cubicBezTo>
                  <a:pt x="9322053" y="3341053"/>
                  <a:pt x="9322053" y="3338425"/>
                  <a:pt x="9322053" y="3333171"/>
                </a:cubicBezTo>
                <a:cubicBezTo>
                  <a:pt x="9322053" y="3327916"/>
                  <a:pt x="9327308" y="3320029"/>
                  <a:pt x="9337820" y="3309519"/>
                </a:cubicBezTo>
                <a:lnTo>
                  <a:pt x="9322053" y="3309519"/>
                </a:lnTo>
                <a:lnTo>
                  <a:pt x="9322053" y="3293751"/>
                </a:lnTo>
                <a:cubicBezTo>
                  <a:pt x="9353586" y="3241193"/>
                  <a:pt x="9364099" y="3204404"/>
                  <a:pt x="9353586" y="3183382"/>
                </a:cubicBezTo>
                <a:cubicBezTo>
                  <a:pt x="9353586" y="3183382"/>
                  <a:pt x="9356215" y="3178126"/>
                  <a:pt x="9361470" y="3167616"/>
                </a:cubicBezTo>
                <a:cubicBezTo>
                  <a:pt x="9366725" y="3157104"/>
                  <a:pt x="9374609" y="3141339"/>
                  <a:pt x="9385120" y="3120315"/>
                </a:cubicBezTo>
                <a:cubicBezTo>
                  <a:pt x="9395632" y="3088779"/>
                  <a:pt x="9406143" y="3073014"/>
                  <a:pt x="9416655" y="3073014"/>
                </a:cubicBezTo>
                <a:cubicBezTo>
                  <a:pt x="9427167" y="3073014"/>
                  <a:pt x="9432421" y="3067756"/>
                  <a:pt x="9432421" y="3057246"/>
                </a:cubicBezTo>
                <a:cubicBezTo>
                  <a:pt x="9432421" y="3057246"/>
                  <a:pt x="9427167" y="3057246"/>
                  <a:pt x="9416655" y="3057246"/>
                </a:cubicBezTo>
                <a:lnTo>
                  <a:pt x="9432421" y="3025711"/>
                </a:lnTo>
                <a:close/>
                <a:moveTo>
                  <a:pt x="9400889" y="2978410"/>
                </a:moveTo>
                <a:cubicBezTo>
                  <a:pt x="9400889" y="2988921"/>
                  <a:pt x="9400889" y="2994177"/>
                  <a:pt x="9400889" y="2994177"/>
                </a:cubicBezTo>
                <a:cubicBezTo>
                  <a:pt x="9400889" y="2994177"/>
                  <a:pt x="9406143" y="2988921"/>
                  <a:pt x="9416655" y="2978410"/>
                </a:cubicBezTo>
                <a:cubicBezTo>
                  <a:pt x="9416655" y="2978410"/>
                  <a:pt x="9411400" y="2978410"/>
                  <a:pt x="9400889" y="2978410"/>
                </a:cubicBezTo>
                <a:close/>
                <a:moveTo>
                  <a:pt x="10622840" y="2915342"/>
                </a:moveTo>
                <a:cubicBezTo>
                  <a:pt x="10617583" y="2915342"/>
                  <a:pt x="10614955" y="2920599"/>
                  <a:pt x="10614955" y="2931109"/>
                </a:cubicBezTo>
                <a:cubicBezTo>
                  <a:pt x="10614955" y="2941619"/>
                  <a:pt x="10620210" y="2941619"/>
                  <a:pt x="10630722" y="2931109"/>
                </a:cubicBezTo>
                <a:cubicBezTo>
                  <a:pt x="10630722" y="2920599"/>
                  <a:pt x="10628094" y="2915342"/>
                  <a:pt x="10622840" y="2915342"/>
                </a:cubicBezTo>
                <a:close/>
                <a:moveTo>
                  <a:pt x="10646490" y="2883808"/>
                </a:moveTo>
                <a:cubicBezTo>
                  <a:pt x="10646490" y="2894318"/>
                  <a:pt x="10646490" y="2899575"/>
                  <a:pt x="10646490" y="2899575"/>
                </a:cubicBezTo>
                <a:cubicBezTo>
                  <a:pt x="10657001" y="2899575"/>
                  <a:pt x="10662256" y="2896947"/>
                  <a:pt x="10662256" y="2891690"/>
                </a:cubicBezTo>
                <a:cubicBezTo>
                  <a:pt x="10662256" y="2886435"/>
                  <a:pt x="10662256" y="2883808"/>
                  <a:pt x="10662256" y="2883808"/>
                </a:cubicBezTo>
                <a:close/>
                <a:moveTo>
                  <a:pt x="9763531" y="2868040"/>
                </a:moveTo>
                <a:cubicBezTo>
                  <a:pt x="9763531" y="2868040"/>
                  <a:pt x="9763531" y="2878552"/>
                  <a:pt x="9763531" y="2899575"/>
                </a:cubicBezTo>
                <a:lnTo>
                  <a:pt x="9763531" y="2915342"/>
                </a:lnTo>
                <a:cubicBezTo>
                  <a:pt x="9774043" y="2904830"/>
                  <a:pt x="9779298" y="2894318"/>
                  <a:pt x="9779298" y="2883808"/>
                </a:cubicBezTo>
                <a:close/>
                <a:moveTo>
                  <a:pt x="10882996" y="2852273"/>
                </a:moveTo>
                <a:cubicBezTo>
                  <a:pt x="10893508" y="2852273"/>
                  <a:pt x="10893508" y="2862785"/>
                  <a:pt x="10882996" y="2883808"/>
                </a:cubicBezTo>
                <a:lnTo>
                  <a:pt x="10882996" y="2915342"/>
                </a:lnTo>
                <a:lnTo>
                  <a:pt x="10851462" y="2931109"/>
                </a:lnTo>
                <a:lnTo>
                  <a:pt x="10835695" y="2915342"/>
                </a:lnTo>
                <a:cubicBezTo>
                  <a:pt x="10835695" y="2873299"/>
                  <a:pt x="10851462" y="2852273"/>
                  <a:pt x="10882996" y="2852273"/>
                </a:cubicBezTo>
                <a:close/>
                <a:moveTo>
                  <a:pt x="10914531" y="2820738"/>
                </a:moveTo>
                <a:cubicBezTo>
                  <a:pt x="10925043" y="2820738"/>
                  <a:pt x="10930297" y="2820738"/>
                  <a:pt x="10930297" y="2820738"/>
                </a:cubicBezTo>
                <a:cubicBezTo>
                  <a:pt x="10930297" y="2831251"/>
                  <a:pt x="10927668" y="2836505"/>
                  <a:pt x="10922413" y="2836505"/>
                </a:cubicBezTo>
                <a:cubicBezTo>
                  <a:pt x="10917158" y="2836505"/>
                  <a:pt x="10914531" y="2831251"/>
                  <a:pt x="10914531" y="2820738"/>
                </a:cubicBezTo>
                <a:close/>
                <a:moveTo>
                  <a:pt x="11151037" y="2032383"/>
                </a:moveTo>
                <a:cubicBezTo>
                  <a:pt x="11151037" y="2042895"/>
                  <a:pt x="11151037" y="2048150"/>
                  <a:pt x="11151037" y="2048150"/>
                </a:cubicBezTo>
                <a:lnTo>
                  <a:pt x="11166804" y="2048150"/>
                </a:lnTo>
                <a:close/>
                <a:moveTo>
                  <a:pt x="10378449" y="1748574"/>
                </a:moveTo>
                <a:cubicBezTo>
                  <a:pt x="10367935" y="1748574"/>
                  <a:pt x="10362681" y="1751203"/>
                  <a:pt x="10362681" y="1756458"/>
                </a:cubicBezTo>
                <a:cubicBezTo>
                  <a:pt x="10362681" y="1761713"/>
                  <a:pt x="10362681" y="1764342"/>
                  <a:pt x="10362681" y="1764342"/>
                </a:cubicBezTo>
                <a:lnTo>
                  <a:pt x="10378449" y="1764342"/>
                </a:lnTo>
                <a:close/>
                <a:moveTo>
                  <a:pt x="11434843" y="1590903"/>
                </a:moveTo>
                <a:lnTo>
                  <a:pt x="11466379" y="1606672"/>
                </a:lnTo>
                <a:cubicBezTo>
                  <a:pt x="11466379" y="1606672"/>
                  <a:pt x="11466379" y="1601417"/>
                  <a:pt x="11466379" y="1590903"/>
                </a:cubicBezTo>
                <a:close/>
                <a:moveTo>
                  <a:pt x="11584631" y="1575137"/>
                </a:moveTo>
                <a:cubicBezTo>
                  <a:pt x="11595143" y="1575137"/>
                  <a:pt x="11608282" y="1580394"/>
                  <a:pt x="11624050" y="1590903"/>
                </a:cubicBezTo>
                <a:cubicBezTo>
                  <a:pt x="11655583" y="1611926"/>
                  <a:pt x="11650328" y="1638206"/>
                  <a:pt x="11608282" y="1669739"/>
                </a:cubicBezTo>
                <a:lnTo>
                  <a:pt x="11560981" y="1748574"/>
                </a:lnTo>
                <a:lnTo>
                  <a:pt x="11529446" y="1780109"/>
                </a:lnTo>
                <a:lnTo>
                  <a:pt x="11497912" y="1795877"/>
                </a:lnTo>
                <a:cubicBezTo>
                  <a:pt x="11497912" y="1806389"/>
                  <a:pt x="11492657" y="1814270"/>
                  <a:pt x="11482145" y="1819528"/>
                </a:cubicBezTo>
                <a:cubicBezTo>
                  <a:pt x="11471634" y="1824783"/>
                  <a:pt x="11466379" y="1832666"/>
                  <a:pt x="11466379" y="1843177"/>
                </a:cubicBezTo>
                <a:lnTo>
                  <a:pt x="11434843" y="1827410"/>
                </a:lnTo>
                <a:cubicBezTo>
                  <a:pt x="11434843" y="1816898"/>
                  <a:pt x="11440099" y="1803759"/>
                  <a:pt x="11450611" y="1787993"/>
                </a:cubicBezTo>
                <a:cubicBezTo>
                  <a:pt x="11461125" y="1772227"/>
                  <a:pt x="11471634" y="1759085"/>
                  <a:pt x="11482145" y="1748574"/>
                </a:cubicBezTo>
                <a:lnTo>
                  <a:pt x="11513680" y="1685508"/>
                </a:lnTo>
                <a:cubicBezTo>
                  <a:pt x="11545213" y="1632949"/>
                  <a:pt x="11560981" y="1601417"/>
                  <a:pt x="11560981" y="1590903"/>
                </a:cubicBezTo>
                <a:cubicBezTo>
                  <a:pt x="11566236" y="1580394"/>
                  <a:pt x="11574122" y="1575137"/>
                  <a:pt x="11584631" y="1575137"/>
                </a:cubicBezTo>
                <a:close/>
                <a:moveTo>
                  <a:pt x="11718652" y="1275562"/>
                </a:moveTo>
                <a:lnTo>
                  <a:pt x="11734420" y="1307096"/>
                </a:lnTo>
                <a:lnTo>
                  <a:pt x="11702884" y="1307096"/>
                </a:lnTo>
                <a:cubicBezTo>
                  <a:pt x="11702884" y="1307096"/>
                  <a:pt x="11705515" y="1301841"/>
                  <a:pt x="11710770" y="1291330"/>
                </a:cubicBezTo>
                <a:cubicBezTo>
                  <a:pt x="11716025" y="1280819"/>
                  <a:pt x="11718652" y="1275562"/>
                  <a:pt x="11718652" y="1275562"/>
                </a:cubicBezTo>
                <a:close/>
                <a:moveTo>
                  <a:pt x="11182570" y="1007520"/>
                </a:moveTo>
                <a:cubicBezTo>
                  <a:pt x="11172058" y="1018032"/>
                  <a:pt x="11172058" y="1023289"/>
                  <a:pt x="11182570" y="1023289"/>
                </a:cubicBezTo>
                <a:cubicBezTo>
                  <a:pt x="11193084" y="1023289"/>
                  <a:pt x="11198338" y="1018032"/>
                  <a:pt x="11198338" y="1007520"/>
                </a:cubicBezTo>
                <a:close/>
                <a:moveTo>
                  <a:pt x="11214104" y="991754"/>
                </a:moveTo>
                <a:cubicBezTo>
                  <a:pt x="11203593" y="991754"/>
                  <a:pt x="11198338" y="994381"/>
                  <a:pt x="11198338" y="999638"/>
                </a:cubicBezTo>
                <a:cubicBezTo>
                  <a:pt x="11198338" y="1004893"/>
                  <a:pt x="11200966" y="1007520"/>
                  <a:pt x="11206220" y="1007520"/>
                </a:cubicBezTo>
                <a:cubicBezTo>
                  <a:pt x="11211475" y="1007520"/>
                  <a:pt x="11214104" y="1002266"/>
                  <a:pt x="11214104" y="991754"/>
                </a:cubicBezTo>
                <a:close/>
                <a:moveTo>
                  <a:pt x="12617377" y="881384"/>
                </a:moveTo>
                <a:lnTo>
                  <a:pt x="12633145" y="897150"/>
                </a:lnTo>
                <a:lnTo>
                  <a:pt x="12617377" y="944453"/>
                </a:lnTo>
                <a:lnTo>
                  <a:pt x="12585844" y="944453"/>
                </a:lnTo>
                <a:cubicBezTo>
                  <a:pt x="12585844" y="944453"/>
                  <a:pt x="12580589" y="944453"/>
                  <a:pt x="12570076" y="944453"/>
                </a:cubicBezTo>
                <a:lnTo>
                  <a:pt x="12585844" y="912919"/>
                </a:lnTo>
                <a:cubicBezTo>
                  <a:pt x="12596354" y="891896"/>
                  <a:pt x="12606865" y="881384"/>
                  <a:pt x="12617377" y="881384"/>
                </a:cubicBezTo>
                <a:close/>
                <a:moveTo>
                  <a:pt x="12144364" y="841967"/>
                </a:moveTo>
                <a:lnTo>
                  <a:pt x="12144364" y="849849"/>
                </a:lnTo>
                <a:cubicBezTo>
                  <a:pt x="12144364" y="849849"/>
                  <a:pt x="12139109" y="849849"/>
                  <a:pt x="12128595" y="849849"/>
                </a:cubicBezTo>
                <a:close/>
                <a:moveTo>
                  <a:pt x="12148305" y="808462"/>
                </a:moveTo>
                <a:cubicBezTo>
                  <a:pt x="12150932" y="807149"/>
                  <a:pt x="12154875" y="807805"/>
                  <a:pt x="12160132" y="810433"/>
                </a:cubicBezTo>
                <a:cubicBezTo>
                  <a:pt x="12170642" y="815687"/>
                  <a:pt x="12170642" y="823572"/>
                  <a:pt x="12160132" y="834083"/>
                </a:cubicBezTo>
                <a:lnTo>
                  <a:pt x="12144364" y="841967"/>
                </a:lnTo>
                <a:lnTo>
                  <a:pt x="12144364" y="818315"/>
                </a:lnTo>
                <a:cubicBezTo>
                  <a:pt x="12144364" y="813060"/>
                  <a:pt x="12145678" y="809776"/>
                  <a:pt x="12148305" y="808462"/>
                </a:cubicBezTo>
                <a:close/>
                <a:moveTo>
                  <a:pt x="12570076" y="802549"/>
                </a:moveTo>
                <a:lnTo>
                  <a:pt x="12554307" y="865618"/>
                </a:lnTo>
                <a:lnTo>
                  <a:pt x="12538541" y="897150"/>
                </a:lnTo>
                <a:lnTo>
                  <a:pt x="12538541" y="865618"/>
                </a:lnTo>
                <a:cubicBezTo>
                  <a:pt x="12538541" y="823572"/>
                  <a:pt x="12549053" y="802549"/>
                  <a:pt x="12570076" y="802549"/>
                </a:cubicBezTo>
                <a:close/>
                <a:moveTo>
                  <a:pt x="10930297" y="786782"/>
                </a:moveTo>
                <a:lnTo>
                  <a:pt x="10946063" y="802549"/>
                </a:lnTo>
                <a:cubicBezTo>
                  <a:pt x="10946063" y="792037"/>
                  <a:pt x="10946063" y="786782"/>
                  <a:pt x="10946063" y="786782"/>
                </a:cubicBezTo>
                <a:close/>
                <a:moveTo>
                  <a:pt x="12093122" y="749334"/>
                </a:moveTo>
                <a:cubicBezTo>
                  <a:pt x="12095749" y="750650"/>
                  <a:pt x="12097063" y="755248"/>
                  <a:pt x="12097063" y="763132"/>
                </a:cubicBezTo>
                <a:cubicBezTo>
                  <a:pt x="12097063" y="778898"/>
                  <a:pt x="12091808" y="781525"/>
                  <a:pt x="12081295" y="771014"/>
                </a:cubicBezTo>
                <a:lnTo>
                  <a:pt x="12097063" y="818315"/>
                </a:lnTo>
                <a:cubicBezTo>
                  <a:pt x="12107575" y="818315"/>
                  <a:pt x="12110200" y="823572"/>
                  <a:pt x="12104945" y="834083"/>
                </a:cubicBezTo>
                <a:cubicBezTo>
                  <a:pt x="12099690" y="844595"/>
                  <a:pt x="12097063" y="849849"/>
                  <a:pt x="12097063" y="849849"/>
                </a:cubicBezTo>
                <a:lnTo>
                  <a:pt x="12081295" y="849849"/>
                </a:lnTo>
                <a:lnTo>
                  <a:pt x="12049762" y="865618"/>
                </a:lnTo>
                <a:lnTo>
                  <a:pt x="12033994" y="865618"/>
                </a:lnTo>
                <a:cubicBezTo>
                  <a:pt x="12033994" y="844595"/>
                  <a:pt x="12031366" y="834083"/>
                  <a:pt x="12026112" y="834083"/>
                </a:cubicBezTo>
                <a:cubicBezTo>
                  <a:pt x="12020857" y="834083"/>
                  <a:pt x="12018228" y="828826"/>
                  <a:pt x="12018228" y="818315"/>
                </a:cubicBezTo>
                <a:cubicBezTo>
                  <a:pt x="12018228" y="807803"/>
                  <a:pt x="12018228" y="802549"/>
                  <a:pt x="12018228" y="802549"/>
                </a:cubicBezTo>
                <a:cubicBezTo>
                  <a:pt x="12028739" y="802549"/>
                  <a:pt x="12033994" y="799921"/>
                  <a:pt x="12033994" y="794666"/>
                </a:cubicBezTo>
                <a:cubicBezTo>
                  <a:pt x="12033994" y="789410"/>
                  <a:pt x="12033994" y="786782"/>
                  <a:pt x="12033994" y="786782"/>
                </a:cubicBezTo>
                <a:cubicBezTo>
                  <a:pt x="12033994" y="786782"/>
                  <a:pt x="12033994" y="781525"/>
                  <a:pt x="12033994" y="771014"/>
                </a:cubicBezTo>
                <a:lnTo>
                  <a:pt x="12049762" y="755248"/>
                </a:lnTo>
                <a:lnTo>
                  <a:pt x="12065528" y="771014"/>
                </a:lnTo>
                <a:cubicBezTo>
                  <a:pt x="12065528" y="771014"/>
                  <a:pt x="12070783" y="765759"/>
                  <a:pt x="12081295" y="755248"/>
                </a:cubicBezTo>
                <a:cubicBezTo>
                  <a:pt x="12086551" y="749991"/>
                  <a:pt x="12090495" y="748020"/>
                  <a:pt x="12093122" y="749334"/>
                </a:cubicBezTo>
                <a:close/>
                <a:moveTo>
                  <a:pt x="11482145" y="739479"/>
                </a:moveTo>
                <a:cubicBezTo>
                  <a:pt x="11482145" y="739479"/>
                  <a:pt x="11487400" y="739479"/>
                  <a:pt x="11497912" y="739479"/>
                </a:cubicBezTo>
                <a:cubicBezTo>
                  <a:pt x="11487400" y="749991"/>
                  <a:pt x="11482145" y="755248"/>
                  <a:pt x="11482145" y="755248"/>
                </a:cubicBezTo>
                <a:cubicBezTo>
                  <a:pt x="11482145" y="755248"/>
                  <a:pt x="11482145" y="749991"/>
                  <a:pt x="11482145" y="739479"/>
                </a:cubicBezTo>
                <a:close/>
                <a:moveTo>
                  <a:pt x="11797487" y="707947"/>
                </a:moveTo>
                <a:lnTo>
                  <a:pt x="11797487" y="739479"/>
                </a:lnTo>
                <a:cubicBezTo>
                  <a:pt x="11807999" y="728968"/>
                  <a:pt x="11813254" y="718458"/>
                  <a:pt x="11813254" y="707947"/>
                </a:cubicBezTo>
                <a:close/>
                <a:moveTo>
                  <a:pt x="11624050" y="692178"/>
                </a:moveTo>
                <a:lnTo>
                  <a:pt x="11624050" y="707947"/>
                </a:lnTo>
                <a:cubicBezTo>
                  <a:pt x="11634562" y="707947"/>
                  <a:pt x="11639816" y="702692"/>
                  <a:pt x="11639816" y="692178"/>
                </a:cubicBezTo>
                <a:cubicBezTo>
                  <a:pt x="11639816" y="692178"/>
                  <a:pt x="11634562" y="692178"/>
                  <a:pt x="11624050" y="692178"/>
                </a:cubicBezTo>
                <a:close/>
                <a:moveTo>
                  <a:pt x="10930297" y="644878"/>
                </a:moveTo>
                <a:cubicBezTo>
                  <a:pt x="10930297" y="655389"/>
                  <a:pt x="10925043" y="660644"/>
                  <a:pt x="10914531" y="660644"/>
                </a:cubicBezTo>
                <a:lnTo>
                  <a:pt x="10914531" y="676412"/>
                </a:lnTo>
                <a:cubicBezTo>
                  <a:pt x="10925043" y="676412"/>
                  <a:pt x="10930297" y="673783"/>
                  <a:pt x="10930297" y="668528"/>
                </a:cubicBezTo>
                <a:cubicBezTo>
                  <a:pt x="10930297" y="663273"/>
                  <a:pt x="10935552" y="655389"/>
                  <a:pt x="10946063" y="644878"/>
                </a:cubicBezTo>
                <a:close/>
                <a:moveTo>
                  <a:pt x="11687117" y="613343"/>
                </a:moveTo>
                <a:cubicBezTo>
                  <a:pt x="11666096" y="613343"/>
                  <a:pt x="11655583" y="629111"/>
                  <a:pt x="11655583" y="660644"/>
                </a:cubicBezTo>
                <a:lnTo>
                  <a:pt x="11671351" y="644878"/>
                </a:lnTo>
                <a:close/>
                <a:moveTo>
                  <a:pt x="11292940" y="613343"/>
                </a:moveTo>
                <a:cubicBezTo>
                  <a:pt x="11292940" y="613343"/>
                  <a:pt x="11298195" y="613343"/>
                  <a:pt x="11308708" y="613343"/>
                </a:cubicBezTo>
                <a:cubicBezTo>
                  <a:pt x="11308708" y="613343"/>
                  <a:pt x="11308708" y="618600"/>
                  <a:pt x="11308708" y="629111"/>
                </a:cubicBezTo>
                <a:close/>
                <a:moveTo>
                  <a:pt x="10441516" y="587722"/>
                </a:moveTo>
                <a:cubicBezTo>
                  <a:pt x="10446773" y="589036"/>
                  <a:pt x="10452028" y="592320"/>
                  <a:pt x="10457284" y="597577"/>
                </a:cubicBezTo>
                <a:cubicBezTo>
                  <a:pt x="10457284" y="608088"/>
                  <a:pt x="10454655" y="621227"/>
                  <a:pt x="10449400" y="636993"/>
                </a:cubicBezTo>
                <a:cubicBezTo>
                  <a:pt x="10444146" y="652762"/>
                  <a:pt x="10436261" y="660644"/>
                  <a:pt x="10425750" y="660644"/>
                </a:cubicBezTo>
                <a:cubicBezTo>
                  <a:pt x="10415238" y="660644"/>
                  <a:pt x="10409984" y="658017"/>
                  <a:pt x="10409984" y="652762"/>
                </a:cubicBezTo>
                <a:cubicBezTo>
                  <a:pt x="10409984" y="647505"/>
                  <a:pt x="10409984" y="639623"/>
                  <a:pt x="10409984" y="629111"/>
                </a:cubicBezTo>
                <a:cubicBezTo>
                  <a:pt x="10409984" y="608088"/>
                  <a:pt x="10415238" y="594947"/>
                  <a:pt x="10425750" y="589693"/>
                </a:cubicBezTo>
                <a:cubicBezTo>
                  <a:pt x="10431007" y="587065"/>
                  <a:pt x="10436261" y="586408"/>
                  <a:pt x="10441516" y="587722"/>
                </a:cubicBezTo>
                <a:close/>
                <a:moveTo>
                  <a:pt x="11923624" y="566042"/>
                </a:moveTo>
                <a:lnTo>
                  <a:pt x="11844790" y="597577"/>
                </a:lnTo>
                <a:cubicBezTo>
                  <a:pt x="11823767" y="618600"/>
                  <a:pt x="11807999" y="634366"/>
                  <a:pt x="11797487" y="644878"/>
                </a:cubicBezTo>
                <a:cubicBezTo>
                  <a:pt x="11786976" y="655389"/>
                  <a:pt x="11781721" y="660644"/>
                  <a:pt x="11781721" y="660644"/>
                </a:cubicBezTo>
                <a:cubicBezTo>
                  <a:pt x="11781721" y="660644"/>
                  <a:pt x="11786976" y="660644"/>
                  <a:pt x="11797487" y="660644"/>
                </a:cubicBezTo>
                <a:cubicBezTo>
                  <a:pt x="11807999" y="671155"/>
                  <a:pt x="11813254" y="681667"/>
                  <a:pt x="11813254" y="692178"/>
                </a:cubicBezTo>
                <a:lnTo>
                  <a:pt x="11844790" y="692178"/>
                </a:lnTo>
                <a:lnTo>
                  <a:pt x="11860554" y="644878"/>
                </a:lnTo>
                <a:lnTo>
                  <a:pt x="11860554" y="660644"/>
                </a:lnTo>
                <a:lnTo>
                  <a:pt x="11923624" y="581808"/>
                </a:lnTo>
                <a:cubicBezTo>
                  <a:pt x="11923624" y="571297"/>
                  <a:pt x="11923624" y="566042"/>
                  <a:pt x="11923624" y="566042"/>
                </a:cubicBezTo>
                <a:close/>
                <a:moveTo>
                  <a:pt x="172696" y="498047"/>
                </a:moveTo>
                <a:cubicBezTo>
                  <a:pt x="171711" y="498703"/>
                  <a:pt x="170563" y="500346"/>
                  <a:pt x="169249" y="502973"/>
                </a:cubicBezTo>
                <a:cubicBezTo>
                  <a:pt x="163992" y="513484"/>
                  <a:pt x="163992" y="521369"/>
                  <a:pt x="169249" y="526623"/>
                </a:cubicBezTo>
                <a:cubicBezTo>
                  <a:pt x="174504" y="531880"/>
                  <a:pt x="177131" y="534508"/>
                  <a:pt x="177131" y="534508"/>
                </a:cubicBezTo>
                <a:lnTo>
                  <a:pt x="192899" y="550276"/>
                </a:lnTo>
                <a:cubicBezTo>
                  <a:pt x="192899" y="539764"/>
                  <a:pt x="192899" y="531880"/>
                  <a:pt x="192899" y="526623"/>
                </a:cubicBezTo>
                <a:cubicBezTo>
                  <a:pt x="192899" y="521369"/>
                  <a:pt x="187642" y="518741"/>
                  <a:pt x="177131" y="518741"/>
                </a:cubicBezTo>
                <a:cubicBezTo>
                  <a:pt x="177131" y="502975"/>
                  <a:pt x="175654" y="496076"/>
                  <a:pt x="172696" y="498047"/>
                </a:cubicBezTo>
                <a:close/>
                <a:moveTo>
                  <a:pt x="11103734" y="471440"/>
                </a:moveTo>
                <a:cubicBezTo>
                  <a:pt x="11093223" y="471440"/>
                  <a:pt x="11090598" y="479323"/>
                  <a:pt x="11095852" y="495091"/>
                </a:cubicBezTo>
                <a:cubicBezTo>
                  <a:pt x="11101107" y="510857"/>
                  <a:pt x="11095852" y="516112"/>
                  <a:pt x="11080084" y="510857"/>
                </a:cubicBezTo>
                <a:cubicBezTo>
                  <a:pt x="11064318" y="505602"/>
                  <a:pt x="11051179" y="508230"/>
                  <a:pt x="11040667" y="518741"/>
                </a:cubicBezTo>
                <a:cubicBezTo>
                  <a:pt x="11040667" y="529253"/>
                  <a:pt x="11038038" y="534508"/>
                  <a:pt x="11032783" y="534508"/>
                </a:cubicBezTo>
                <a:cubicBezTo>
                  <a:pt x="11027528" y="534508"/>
                  <a:pt x="11024899" y="534508"/>
                  <a:pt x="11024899" y="534508"/>
                </a:cubicBezTo>
                <a:lnTo>
                  <a:pt x="11009133" y="581808"/>
                </a:lnTo>
                <a:cubicBezTo>
                  <a:pt x="11009133" y="602831"/>
                  <a:pt x="11009133" y="618600"/>
                  <a:pt x="11009133" y="629111"/>
                </a:cubicBezTo>
                <a:cubicBezTo>
                  <a:pt x="11030156" y="639623"/>
                  <a:pt x="11045922" y="634366"/>
                  <a:pt x="11056434" y="613343"/>
                </a:cubicBezTo>
                <a:cubicBezTo>
                  <a:pt x="11056434" y="602831"/>
                  <a:pt x="11059063" y="600204"/>
                  <a:pt x="11064318" y="605459"/>
                </a:cubicBezTo>
                <a:cubicBezTo>
                  <a:pt x="11069572" y="610716"/>
                  <a:pt x="11077457" y="608088"/>
                  <a:pt x="11087968" y="597577"/>
                </a:cubicBezTo>
                <a:cubicBezTo>
                  <a:pt x="11108991" y="566042"/>
                  <a:pt x="11119503" y="529253"/>
                  <a:pt x="11119503" y="487207"/>
                </a:cubicBezTo>
                <a:cubicBezTo>
                  <a:pt x="11119503" y="476695"/>
                  <a:pt x="11114248" y="471440"/>
                  <a:pt x="11103734" y="471440"/>
                </a:cubicBezTo>
                <a:close/>
                <a:moveTo>
                  <a:pt x="10394215" y="455672"/>
                </a:moveTo>
                <a:cubicBezTo>
                  <a:pt x="10394215" y="466184"/>
                  <a:pt x="10396845" y="471440"/>
                  <a:pt x="10402099" y="471440"/>
                </a:cubicBezTo>
                <a:cubicBezTo>
                  <a:pt x="10407354" y="471440"/>
                  <a:pt x="10409984" y="466184"/>
                  <a:pt x="10409984" y="455672"/>
                </a:cubicBezTo>
                <a:cubicBezTo>
                  <a:pt x="10409984" y="455672"/>
                  <a:pt x="10404727" y="455672"/>
                  <a:pt x="10394215" y="455672"/>
                </a:cubicBezTo>
                <a:close/>
                <a:moveTo>
                  <a:pt x="200784" y="455672"/>
                </a:moveTo>
                <a:cubicBezTo>
                  <a:pt x="195527" y="455672"/>
                  <a:pt x="190270" y="458299"/>
                  <a:pt x="185015" y="463556"/>
                </a:cubicBezTo>
                <a:cubicBezTo>
                  <a:pt x="179760" y="468811"/>
                  <a:pt x="177131" y="471440"/>
                  <a:pt x="177131" y="471440"/>
                </a:cubicBezTo>
                <a:cubicBezTo>
                  <a:pt x="198154" y="481952"/>
                  <a:pt x="208665" y="481952"/>
                  <a:pt x="208665" y="471440"/>
                </a:cubicBezTo>
                <a:cubicBezTo>
                  <a:pt x="208665" y="460927"/>
                  <a:pt x="206038" y="455672"/>
                  <a:pt x="200784" y="455672"/>
                </a:cubicBezTo>
                <a:close/>
                <a:moveTo>
                  <a:pt x="11093882" y="403443"/>
                </a:moveTo>
                <a:cubicBezTo>
                  <a:pt x="11097823" y="404100"/>
                  <a:pt x="11101107" y="405742"/>
                  <a:pt x="11103734" y="408371"/>
                </a:cubicBezTo>
                <a:lnTo>
                  <a:pt x="11087968" y="424137"/>
                </a:lnTo>
                <a:cubicBezTo>
                  <a:pt x="11066947" y="424137"/>
                  <a:pt x="11051179" y="424137"/>
                  <a:pt x="11040667" y="424137"/>
                </a:cubicBezTo>
                <a:cubicBezTo>
                  <a:pt x="11064318" y="408371"/>
                  <a:pt x="11082057" y="401472"/>
                  <a:pt x="11093882" y="403443"/>
                </a:cubicBezTo>
                <a:close/>
                <a:moveTo>
                  <a:pt x="10425750" y="392603"/>
                </a:moveTo>
                <a:lnTo>
                  <a:pt x="10409984" y="408371"/>
                </a:lnTo>
                <a:cubicBezTo>
                  <a:pt x="10420495" y="418883"/>
                  <a:pt x="10428379" y="418883"/>
                  <a:pt x="10433634" y="408371"/>
                </a:cubicBezTo>
                <a:cubicBezTo>
                  <a:pt x="10438889" y="397860"/>
                  <a:pt x="10436261" y="392603"/>
                  <a:pt x="10425750" y="392603"/>
                </a:cubicBezTo>
                <a:close/>
                <a:moveTo>
                  <a:pt x="12168014" y="376837"/>
                </a:moveTo>
                <a:cubicBezTo>
                  <a:pt x="12173269" y="376837"/>
                  <a:pt x="12170642" y="382093"/>
                  <a:pt x="12160132" y="392603"/>
                </a:cubicBezTo>
                <a:lnTo>
                  <a:pt x="12128595" y="392603"/>
                </a:lnTo>
                <a:cubicBezTo>
                  <a:pt x="12128595" y="392603"/>
                  <a:pt x="12133850" y="389976"/>
                  <a:pt x="12144364" y="384721"/>
                </a:cubicBezTo>
                <a:cubicBezTo>
                  <a:pt x="12154877" y="379464"/>
                  <a:pt x="12162760" y="376837"/>
                  <a:pt x="12168014" y="376837"/>
                </a:cubicBezTo>
                <a:close/>
                <a:moveTo>
                  <a:pt x="12097063" y="376837"/>
                </a:moveTo>
                <a:lnTo>
                  <a:pt x="12112829" y="392603"/>
                </a:lnTo>
                <a:lnTo>
                  <a:pt x="12081295" y="392603"/>
                </a:lnTo>
                <a:cubicBezTo>
                  <a:pt x="12081295" y="392603"/>
                  <a:pt x="12086549" y="387348"/>
                  <a:pt x="12097063" y="376837"/>
                </a:cubicBezTo>
                <a:close/>
                <a:moveTo>
                  <a:pt x="10301584" y="366982"/>
                </a:moveTo>
                <a:cubicBezTo>
                  <a:pt x="10300270" y="368296"/>
                  <a:pt x="10299613" y="371582"/>
                  <a:pt x="10299613" y="376837"/>
                </a:cubicBezTo>
                <a:cubicBezTo>
                  <a:pt x="10299613" y="376837"/>
                  <a:pt x="10304868" y="376837"/>
                  <a:pt x="10315380" y="376837"/>
                </a:cubicBezTo>
                <a:cubicBezTo>
                  <a:pt x="10315380" y="376837"/>
                  <a:pt x="10312752" y="374209"/>
                  <a:pt x="10307496" y="368952"/>
                </a:cubicBezTo>
                <a:cubicBezTo>
                  <a:pt x="10304868" y="366325"/>
                  <a:pt x="10302898" y="365668"/>
                  <a:pt x="10301584" y="366982"/>
                </a:cubicBezTo>
                <a:close/>
                <a:moveTo>
                  <a:pt x="10764742" y="361070"/>
                </a:moveTo>
                <a:cubicBezTo>
                  <a:pt x="10769997" y="361070"/>
                  <a:pt x="10772626" y="366325"/>
                  <a:pt x="10772626" y="376837"/>
                </a:cubicBezTo>
                <a:cubicBezTo>
                  <a:pt x="10762115" y="376837"/>
                  <a:pt x="10756860" y="374209"/>
                  <a:pt x="10756860" y="368952"/>
                </a:cubicBezTo>
                <a:cubicBezTo>
                  <a:pt x="10756860" y="363698"/>
                  <a:pt x="10759487" y="361070"/>
                  <a:pt x="10764742" y="361070"/>
                </a:cubicBezTo>
                <a:close/>
                <a:moveTo>
                  <a:pt x="10488819" y="298001"/>
                </a:moveTo>
                <a:cubicBezTo>
                  <a:pt x="10467796" y="319024"/>
                  <a:pt x="10457284" y="334790"/>
                  <a:pt x="10457284" y="345302"/>
                </a:cubicBezTo>
                <a:cubicBezTo>
                  <a:pt x="10446771" y="345302"/>
                  <a:pt x="10441516" y="350559"/>
                  <a:pt x="10441516" y="361070"/>
                </a:cubicBezTo>
                <a:lnTo>
                  <a:pt x="10473051" y="345302"/>
                </a:lnTo>
                <a:cubicBezTo>
                  <a:pt x="10494074" y="324279"/>
                  <a:pt x="10504585" y="308513"/>
                  <a:pt x="10504585" y="298001"/>
                </a:cubicBezTo>
                <a:close/>
                <a:moveTo>
                  <a:pt x="9574326" y="282235"/>
                </a:moveTo>
                <a:cubicBezTo>
                  <a:pt x="9574326" y="282235"/>
                  <a:pt x="9569071" y="287490"/>
                  <a:pt x="9558560" y="298001"/>
                </a:cubicBezTo>
                <a:lnTo>
                  <a:pt x="9558560" y="313767"/>
                </a:lnTo>
                <a:cubicBezTo>
                  <a:pt x="9558560" y="313767"/>
                  <a:pt x="9563814" y="308513"/>
                  <a:pt x="9574326" y="298001"/>
                </a:cubicBezTo>
                <a:close/>
                <a:moveTo>
                  <a:pt x="10520352" y="234932"/>
                </a:moveTo>
                <a:cubicBezTo>
                  <a:pt x="10520352" y="245445"/>
                  <a:pt x="10509840" y="250700"/>
                  <a:pt x="10488819" y="250700"/>
                </a:cubicBezTo>
                <a:cubicBezTo>
                  <a:pt x="10478305" y="261212"/>
                  <a:pt x="10467796" y="271721"/>
                  <a:pt x="10457284" y="282235"/>
                </a:cubicBezTo>
                <a:cubicBezTo>
                  <a:pt x="10467796" y="292746"/>
                  <a:pt x="10475680" y="292746"/>
                  <a:pt x="10480935" y="282235"/>
                </a:cubicBezTo>
                <a:cubicBezTo>
                  <a:pt x="10486190" y="271721"/>
                  <a:pt x="10488819" y="266467"/>
                  <a:pt x="10488819" y="266467"/>
                </a:cubicBezTo>
                <a:cubicBezTo>
                  <a:pt x="10488819" y="266467"/>
                  <a:pt x="10499331" y="266467"/>
                  <a:pt x="10520352" y="266467"/>
                </a:cubicBezTo>
                <a:cubicBezTo>
                  <a:pt x="10520352" y="255955"/>
                  <a:pt x="10520352" y="245445"/>
                  <a:pt x="10520352" y="234932"/>
                </a:cubicBezTo>
                <a:close/>
                <a:moveTo>
                  <a:pt x="12223199" y="219166"/>
                </a:moveTo>
                <a:lnTo>
                  <a:pt x="12223199" y="250700"/>
                </a:lnTo>
                <a:cubicBezTo>
                  <a:pt x="12223199" y="250700"/>
                  <a:pt x="12220570" y="248071"/>
                  <a:pt x="12215315" y="242816"/>
                </a:cubicBezTo>
                <a:cubicBezTo>
                  <a:pt x="12210060" y="237561"/>
                  <a:pt x="12207433" y="234932"/>
                  <a:pt x="12207433" y="234932"/>
                </a:cubicBezTo>
                <a:cubicBezTo>
                  <a:pt x="12207433" y="224420"/>
                  <a:pt x="12212688" y="219166"/>
                  <a:pt x="12223199" y="219166"/>
                </a:cubicBezTo>
                <a:close/>
                <a:moveTo>
                  <a:pt x="10331148" y="203397"/>
                </a:moveTo>
                <a:lnTo>
                  <a:pt x="10331148" y="234932"/>
                </a:lnTo>
                <a:cubicBezTo>
                  <a:pt x="10331148" y="234932"/>
                  <a:pt x="10331148" y="240187"/>
                  <a:pt x="10331148" y="250700"/>
                </a:cubicBezTo>
                <a:cubicBezTo>
                  <a:pt x="10331148" y="261212"/>
                  <a:pt x="10331148" y="266467"/>
                  <a:pt x="10331148" y="266467"/>
                </a:cubicBezTo>
                <a:lnTo>
                  <a:pt x="10331148" y="282235"/>
                </a:lnTo>
                <a:cubicBezTo>
                  <a:pt x="10341660" y="292746"/>
                  <a:pt x="10341660" y="298001"/>
                  <a:pt x="10331148" y="298001"/>
                </a:cubicBezTo>
                <a:lnTo>
                  <a:pt x="10315380" y="313767"/>
                </a:lnTo>
                <a:lnTo>
                  <a:pt x="10299613" y="313767"/>
                </a:lnTo>
                <a:lnTo>
                  <a:pt x="10299613" y="298001"/>
                </a:lnTo>
                <a:lnTo>
                  <a:pt x="10299613" y="282235"/>
                </a:lnTo>
                <a:lnTo>
                  <a:pt x="10283845" y="266467"/>
                </a:lnTo>
                <a:cubicBezTo>
                  <a:pt x="10273334" y="266467"/>
                  <a:pt x="10273334" y="271721"/>
                  <a:pt x="10283845" y="282235"/>
                </a:cubicBezTo>
                <a:lnTo>
                  <a:pt x="10268079" y="313767"/>
                </a:lnTo>
                <a:lnTo>
                  <a:pt x="10252313" y="329536"/>
                </a:lnTo>
                <a:cubicBezTo>
                  <a:pt x="10252313" y="319024"/>
                  <a:pt x="10257567" y="308513"/>
                  <a:pt x="10268079" y="298001"/>
                </a:cubicBezTo>
                <a:cubicBezTo>
                  <a:pt x="10257567" y="298001"/>
                  <a:pt x="10249683" y="305885"/>
                  <a:pt x="10244428" y="321652"/>
                </a:cubicBezTo>
                <a:cubicBezTo>
                  <a:pt x="10239174" y="337418"/>
                  <a:pt x="10236544" y="350559"/>
                  <a:pt x="10236544" y="361070"/>
                </a:cubicBezTo>
                <a:cubicBezTo>
                  <a:pt x="10257567" y="361070"/>
                  <a:pt x="10273334" y="355814"/>
                  <a:pt x="10283845" y="345302"/>
                </a:cubicBezTo>
                <a:cubicBezTo>
                  <a:pt x="10294359" y="324279"/>
                  <a:pt x="10304868" y="324279"/>
                  <a:pt x="10315380" y="345302"/>
                </a:cubicBezTo>
                <a:lnTo>
                  <a:pt x="10346914" y="329536"/>
                </a:lnTo>
                <a:cubicBezTo>
                  <a:pt x="10346914" y="319024"/>
                  <a:pt x="10352169" y="311140"/>
                  <a:pt x="10362681" y="305885"/>
                </a:cubicBezTo>
                <a:cubicBezTo>
                  <a:pt x="10373194" y="300629"/>
                  <a:pt x="10373194" y="292746"/>
                  <a:pt x="10362681" y="282235"/>
                </a:cubicBezTo>
                <a:cubicBezTo>
                  <a:pt x="10362681" y="271721"/>
                  <a:pt x="10365310" y="266467"/>
                  <a:pt x="10370565" y="266467"/>
                </a:cubicBezTo>
                <a:cubicBezTo>
                  <a:pt x="10375819" y="266467"/>
                  <a:pt x="10378449" y="266467"/>
                  <a:pt x="10378449" y="266467"/>
                </a:cubicBezTo>
                <a:cubicBezTo>
                  <a:pt x="10388960" y="255955"/>
                  <a:pt x="10394215" y="250700"/>
                  <a:pt x="10394215" y="250700"/>
                </a:cubicBezTo>
                <a:cubicBezTo>
                  <a:pt x="10404727" y="229677"/>
                  <a:pt x="10404727" y="216536"/>
                  <a:pt x="10394215" y="211282"/>
                </a:cubicBezTo>
                <a:cubicBezTo>
                  <a:pt x="10383704" y="206027"/>
                  <a:pt x="10373194" y="208654"/>
                  <a:pt x="10362681" y="219166"/>
                </a:cubicBezTo>
                <a:lnTo>
                  <a:pt x="10346914" y="219166"/>
                </a:lnTo>
                <a:lnTo>
                  <a:pt x="10339030" y="219166"/>
                </a:lnTo>
                <a:cubicBezTo>
                  <a:pt x="10344285" y="219166"/>
                  <a:pt x="10346914" y="213911"/>
                  <a:pt x="10346914" y="203397"/>
                </a:cubicBezTo>
                <a:close/>
                <a:moveTo>
                  <a:pt x="10567654" y="171865"/>
                </a:moveTo>
                <a:lnTo>
                  <a:pt x="10583421" y="171865"/>
                </a:lnTo>
                <a:cubicBezTo>
                  <a:pt x="10583421" y="182376"/>
                  <a:pt x="10583421" y="187631"/>
                  <a:pt x="10583421" y="187631"/>
                </a:cubicBezTo>
                <a:cubicBezTo>
                  <a:pt x="10583421" y="187631"/>
                  <a:pt x="10578166" y="182376"/>
                  <a:pt x="10567654" y="171865"/>
                </a:cubicBezTo>
                <a:close/>
                <a:moveTo>
                  <a:pt x="10409984" y="171865"/>
                </a:moveTo>
                <a:cubicBezTo>
                  <a:pt x="10399470" y="171865"/>
                  <a:pt x="10396845" y="174492"/>
                  <a:pt x="10402099" y="179747"/>
                </a:cubicBezTo>
                <a:cubicBezTo>
                  <a:pt x="10407354" y="185001"/>
                  <a:pt x="10404727" y="187631"/>
                  <a:pt x="10394215" y="187631"/>
                </a:cubicBezTo>
                <a:cubicBezTo>
                  <a:pt x="10383704" y="187631"/>
                  <a:pt x="10378449" y="187631"/>
                  <a:pt x="10378449" y="187631"/>
                </a:cubicBezTo>
                <a:lnTo>
                  <a:pt x="10394215" y="203397"/>
                </a:lnTo>
                <a:cubicBezTo>
                  <a:pt x="10404727" y="213911"/>
                  <a:pt x="10409984" y="208654"/>
                  <a:pt x="10409984" y="187631"/>
                </a:cubicBezTo>
                <a:cubicBezTo>
                  <a:pt x="10409984" y="177119"/>
                  <a:pt x="10409984" y="171865"/>
                  <a:pt x="10409984" y="171865"/>
                </a:cubicBezTo>
                <a:close/>
                <a:moveTo>
                  <a:pt x="10461225" y="98941"/>
                </a:moveTo>
                <a:cubicBezTo>
                  <a:pt x="10463853" y="97627"/>
                  <a:pt x="10467796" y="98284"/>
                  <a:pt x="10473051" y="100912"/>
                </a:cubicBezTo>
                <a:cubicBezTo>
                  <a:pt x="10483564" y="106166"/>
                  <a:pt x="10483564" y="114050"/>
                  <a:pt x="10473051" y="124562"/>
                </a:cubicBezTo>
                <a:lnTo>
                  <a:pt x="10457284" y="108796"/>
                </a:lnTo>
                <a:cubicBezTo>
                  <a:pt x="10457284" y="103539"/>
                  <a:pt x="10458598" y="100254"/>
                  <a:pt x="10461225" y="98941"/>
                </a:cubicBezTo>
                <a:close/>
                <a:moveTo>
                  <a:pt x="11482145" y="93030"/>
                </a:moveTo>
                <a:cubicBezTo>
                  <a:pt x="11482145" y="93030"/>
                  <a:pt x="11482145" y="98284"/>
                  <a:pt x="11482145" y="108796"/>
                </a:cubicBezTo>
                <a:cubicBezTo>
                  <a:pt x="11482145" y="119307"/>
                  <a:pt x="11476891" y="124562"/>
                  <a:pt x="11466379" y="124562"/>
                </a:cubicBezTo>
                <a:cubicBezTo>
                  <a:pt x="11466379" y="114050"/>
                  <a:pt x="11466379" y="108796"/>
                  <a:pt x="11466379" y="108796"/>
                </a:cubicBezTo>
                <a:close/>
                <a:moveTo>
                  <a:pt x="11419078" y="93030"/>
                </a:moveTo>
                <a:cubicBezTo>
                  <a:pt x="11419078" y="93030"/>
                  <a:pt x="11424333" y="93030"/>
                  <a:pt x="11434843" y="93030"/>
                </a:cubicBezTo>
                <a:cubicBezTo>
                  <a:pt x="11445356" y="93030"/>
                  <a:pt x="11450611" y="95657"/>
                  <a:pt x="11450611" y="100912"/>
                </a:cubicBezTo>
                <a:cubicBezTo>
                  <a:pt x="11450611" y="106166"/>
                  <a:pt x="11447984" y="111425"/>
                  <a:pt x="11442729" y="116680"/>
                </a:cubicBezTo>
                <a:cubicBezTo>
                  <a:pt x="11437474" y="121934"/>
                  <a:pt x="11429588" y="119307"/>
                  <a:pt x="11419078" y="108796"/>
                </a:cubicBezTo>
                <a:cubicBezTo>
                  <a:pt x="11419078" y="108796"/>
                  <a:pt x="11419078" y="103541"/>
                  <a:pt x="11419078" y="93030"/>
                </a:cubicBezTo>
                <a:close/>
                <a:moveTo>
                  <a:pt x="10630722" y="93030"/>
                </a:moveTo>
                <a:lnTo>
                  <a:pt x="10630722" y="108796"/>
                </a:lnTo>
                <a:lnTo>
                  <a:pt x="10614955" y="108796"/>
                </a:lnTo>
                <a:cubicBezTo>
                  <a:pt x="10614955" y="108796"/>
                  <a:pt x="10617583" y="106166"/>
                  <a:pt x="10622840" y="100912"/>
                </a:cubicBezTo>
                <a:cubicBezTo>
                  <a:pt x="10628094" y="95657"/>
                  <a:pt x="10630722" y="93030"/>
                  <a:pt x="10630722" y="93030"/>
                </a:cubicBezTo>
                <a:close/>
                <a:moveTo>
                  <a:pt x="98295" y="77261"/>
                </a:moveTo>
                <a:cubicBezTo>
                  <a:pt x="77273" y="77261"/>
                  <a:pt x="66761" y="79890"/>
                  <a:pt x="66761" y="85145"/>
                </a:cubicBezTo>
                <a:cubicBezTo>
                  <a:pt x="66761" y="90400"/>
                  <a:pt x="61506" y="103541"/>
                  <a:pt x="50995" y="124562"/>
                </a:cubicBezTo>
                <a:lnTo>
                  <a:pt x="82529" y="156097"/>
                </a:lnTo>
                <a:cubicBezTo>
                  <a:pt x="93041" y="156097"/>
                  <a:pt x="103552" y="156097"/>
                  <a:pt x="114064" y="156097"/>
                </a:cubicBezTo>
                <a:cubicBezTo>
                  <a:pt x="114064" y="156097"/>
                  <a:pt x="116691" y="153469"/>
                  <a:pt x="121948" y="148215"/>
                </a:cubicBezTo>
                <a:cubicBezTo>
                  <a:pt x="127203" y="142958"/>
                  <a:pt x="129831" y="135075"/>
                  <a:pt x="129831" y="124562"/>
                </a:cubicBezTo>
                <a:cubicBezTo>
                  <a:pt x="140342" y="103541"/>
                  <a:pt x="140342" y="87775"/>
                  <a:pt x="129831" y="77261"/>
                </a:cubicBezTo>
                <a:cubicBezTo>
                  <a:pt x="119319" y="77261"/>
                  <a:pt x="108807" y="77261"/>
                  <a:pt x="98295" y="77261"/>
                </a:cubicBezTo>
                <a:close/>
                <a:moveTo>
                  <a:pt x="11466379" y="29960"/>
                </a:moveTo>
                <a:cubicBezTo>
                  <a:pt x="11455866" y="29960"/>
                  <a:pt x="11450611" y="32590"/>
                  <a:pt x="11450611" y="37844"/>
                </a:cubicBezTo>
                <a:cubicBezTo>
                  <a:pt x="11450611" y="43099"/>
                  <a:pt x="11453240" y="45726"/>
                  <a:pt x="11458495" y="45726"/>
                </a:cubicBezTo>
                <a:cubicBezTo>
                  <a:pt x="11463750" y="45726"/>
                  <a:pt x="11466379" y="40472"/>
                  <a:pt x="11466379" y="29960"/>
                </a:cubicBezTo>
                <a:close/>
                <a:moveTo>
                  <a:pt x="476707" y="29960"/>
                </a:moveTo>
                <a:lnTo>
                  <a:pt x="445172" y="45726"/>
                </a:lnTo>
                <a:lnTo>
                  <a:pt x="476707" y="45726"/>
                </a:lnTo>
                <a:cubicBezTo>
                  <a:pt x="476707" y="45726"/>
                  <a:pt x="476707" y="40472"/>
                  <a:pt x="476707" y="29960"/>
                </a:cubicBezTo>
                <a:close/>
                <a:moveTo>
                  <a:pt x="192899" y="14194"/>
                </a:moveTo>
                <a:cubicBezTo>
                  <a:pt x="182388" y="14194"/>
                  <a:pt x="179760" y="16821"/>
                  <a:pt x="185015" y="22076"/>
                </a:cubicBezTo>
                <a:cubicBezTo>
                  <a:pt x="190270" y="27331"/>
                  <a:pt x="195527" y="29960"/>
                  <a:pt x="200784" y="29960"/>
                </a:cubicBezTo>
                <a:cubicBezTo>
                  <a:pt x="206038" y="29960"/>
                  <a:pt x="208665" y="24706"/>
                  <a:pt x="208665" y="14194"/>
                </a:cubicBezTo>
                <a:cubicBezTo>
                  <a:pt x="208665" y="14194"/>
                  <a:pt x="203411" y="14194"/>
                  <a:pt x="192899" y="14194"/>
                </a:cubicBezTo>
                <a:close/>
                <a:moveTo>
                  <a:pt x="11394639" y="0"/>
                </a:moveTo>
                <a:lnTo>
                  <a:pt x="11524715" y="0"/>
                </a:lnTo>
                <a:lnTo>
                  <a:pt x="11529446" y="14194"/>
                </a:lnTo>
                <a:lnTo>
                  <a:pt x="11545213" y="14194"/>
                </a:lnTo>
                <a:cubicBezTo>
                  <a:pt x="11545213" y="24706"/>
                  <a:pt x="11542585" y="27331"/>
                  <a:pt x="11537331" y="22076"/>
                </a:cubicBezTo>
                <a:cubicBezTo>
                  <a:pt x="11532076" y="16821"/>
                  <a:pt x="11524192" y="14194"/>
                  <a:pt x="11513680" y="14194"/>
                </a:cubicBezTo>
                <a:lnTo>
                  <a:pt x="11497912" y="14194"/>
                </a:lnTo>
                <a:cubicBezTo>
                  <a:pt x="11497912" y="14194"/>
                  <a:pt x="11492657" y="14194"/>
                  <a:pt x="11482145" y="14194"/>
                </a:cubicBezTo>
                <a:lnTo>
                  <a:pt x="11482145" y="29960"/>
                </a:lnTo>
                <a:cubicBezTo>
                  <a:pt x="11503166" y="29960"/>
                  <a:pt x="11513680" y="32590"/>
                  <a:pt x="11513680" y="37844"/>
                </a:cubicBezTo>
                <a:cubicBezTo>
                  <a:pt x="11513680" y="43099"/>
                  <a:pt x="11513680" y="50981"/>
                  <a:pt x="11513680" y="61495"/>
                </a:cubicBezTo>
                <a:cubicBezTo>
                  <a:pt x="11513680" y="61495"/>
                  <a:pt x="11511051" y="61495"/>
                  <a:pt x="11505796" y="61495"/>
                </a:cubicBezTo>
                <a:cubicBezTo>
                  <a:pt x="11500541" y="61495"/>
                  <a:pt x="11492657" y="61495"/>
                  <a:pt x="11482145" y="61495"/>
                </a:cubicBezTo>
                <a:cubicBezTo>
                  <a:pt x="11461125" y="61495"/>
                  <a:pt x="11445356" y="66749"/>
                  <a:pt x="11434843" y="77261"/>
                </a:cubicBezTo>
                <a:lnTo>
                  <a:pt x="11434843" y="61495"/>
                </a:lnTo>
                <a:lnTo>
                  <a:pt x="11419078" y="61495"/>
                </a:lnTo>
                <a:lnTo>
                  <a:pt x="11403310" y="61495"/>
                </a:lnTo>
                <a:lnTo>
                  <a:pt x="11403310" y="45726"/>
                </a:lnTo>
                <a:cubicBezTo>
                  <a:pt x="11403310" y="45726"/>
                  <a:pt x="11398055" y="43099"/>
                  <a:pt x="11387542" y="37844"/>
                </a:cubicBezTo>
                <a:cubicBezTo>
                  <a:pt x="11377030" y="32590"/>
                  <a:pt x="11377030" y="24706"/>
                  <a:pt x="11387542" y="14194"/>
                </a:cubicBezTo>
                <a:close/>
                <a:moveTo>
                  <a:pt x="0" y="0"/>
                </a:moveTo>
                <a:lnTo>
                  <a:pt x="9780873" y="0"/>
                </a:lnTo>
                <a:lnTo>
                  <a:pt x="9795066" y="14194"/>
                </a:lnTo>
                <a:cubicBezTo>
                  <a:pt x="9800322" y="14194"/>
                  <a:pt x="9804263" y="12880"/>
                  <a:pt x="9806891" y="10253"/>
                </a:cubicBezTo>
                <a:lnTo>
                  <a:pt x="9810307" y="0"/>
                </a:lnTo>
                <a:lnTo>
                  <a:pt x="10022901" y="0"/>
                </a:lnTo>
                <a:lnTo>
                  <a:pt x="10019746" y="6310"/>
                </a:lnTo>
                <a:cubicBezTo>
                  <a:pt x="10017118" y="11566"/>
                  <a:pt x="10015804" y="14194"/>
                  <a:pt x="10015804" y="14194"/>
                </a:cubicBezTo>
                <a:lnTo>
                  <a:pt x="10027159" y="0"/>
                </a:lnTo>
                <a:lnTo>
                  <a:pt x="10504585" y="0"/>
                </a:lnTo>
                <a:lnTo>
                  <a:pt x="10504585" y="14194"/>
                </a:lnTo>
                <a:cubicBezTo>
                  <a:pt x="10515097" y="14194"/>
                  <a:pt x="10520352" y="19449"/>
                  <a:pt x="10520352" y="29960"/>
                </a:cubicBezTo>
                <a:lnTo>
                  <a:pt x="10520352" y="45726"/>
                </a:lnTo>
                <a:lnTo>
                  <a:pt x="10488819" y="45726"/>
                </a:lnTo>
                <a:cubicBezTo>
                  <a:pt x="10467796" y="45726"/>
                  <a:pt x="10452030" y="56240"/>
                  <a:pt x="10441516" y="77261"/>
                </a:cubicBezTo>
                <a:cubicBezTo>
                  <a:pt x="10431005" y="87775"/>
                  <a:pt x="10425750" y="93030"/>
                  <a:pt x="10425750" y="93030"/>
                </a:cubicBezTo>
                <a:lnTo>
                  <a:pt x="10425750" y="124562"/>
                </a:lnTo>
                <a:lnTo>
                  <a:pt x="10425750" y="140330"/>
                </a:lnTo>
                <a:cubicBezTo>
                  <a:pt x="10415238" y="140330"/>
                  <a:pt x="10409984" y="140330"/>
                  <a:pt x="10409984" y="140330"/>
                </a:cubicBezTo>
                <a:lnTo>
                  <a:pt x="10394215" y="140330"/>
                </a:lnTo>
                <a:lnTo>
                  <a:pt x="10394215" y="171865"/>
                </a:lnTo>
                <a:cubicBezTo>
                  <a:pt x="10415238" y="161351"/>
                  <a:pt x="10431005" y="156097"/>
                  <a:pt x="10441516" y="156097"/>
                </a:cubicBezTo>
                <a:cubicBezTo>
                  <a:pt x="10473051" y="156097"/>
                  <a:pt x="10499331" y="140330"/>
                  <a:pt x="10520352" y="108796"/>
                </a:cubicBezTo>
                <a:cubicBezTo>
                  <a:pt x="10530865" y="87775"/>
                  <a:pt x="10541375" y="72006"/>
                  <a:pt x="10551886" y="61495"/>
                </a:cubicBezTo>
                <a:lnTo>
                  <a:pt x="10576485" y="0"/>
                </a:lnTo>
                <a:lnTo>
                  <a:pt x="10652167" y="0"/>
                </a:lnTo>
                <a:lnTo>
                  <a:pt x="10646490" y="14194"/>
                </a:lnTo>
                <a:lnTo>
                  <a:pt x="10640182" y="4733"/>
                </a:lnTo>
                <a:lnTo>
                  <a:pt x="10630722" y="14194"/>
                </a:lnTo>
                <a:cubicBezTo>
                  <a:pt x="10630722" y="24706"/>
                  <a:pt x="10625467" y="32590"/>
                  <a:pt x="10614955" y="37844"/>
                </a:cubicBezTo>
                <a:cubicBezTo>
                  <a:pt x="10604444" y="43099"/>
                  <a:pt x="10599187" y="45726"/>
                  <a:pt x="10599187" y="45726"/>
                </a:cubicBezTo>
                <a:lnTo>
                  <a:pt x="10583421" y="45726"/>
                </a:lnTo>
                <a:lnTo>
                  <a:pt x="10599187" y="61495"/>
                </a:lnTo>
                <a:lnTo>
                  <a:pt x="10599187" y="93030"/>
                </a:lnTo>
                <a:lnTo>
                  <a:pt x="10583421" y="77261"/>
                </a:lnTo>
                <a:cubicBezTo>
                  <a:pt x="10572909" y="66749"/>
                  <a:pt x="10572909" y="72006"/>
                  <a:pt x="10583421" y="93030"/>
                </a:cubicBezTo>
                <a:lnTo>
                  <a:pt x="10583421" y="124562"/>
                </a:lnTo>
                <a:lnTo>
                  <a:pt x="10551886" y="140330"/>
                </a:lnTo>
                <a:cubicBezTo>
                  <a:pt x="10530865" y="150842"/>
                  <a:pt x="10520352" y="158726"/>
                  <a:pt x="10520352" y="163981"/>
                </a:cubicBezTo>
                <a:cubicBezTo>
                  <a:pt x="10520352" y="169235"/>
                  <a:pt x="10520352" y="171865"/>
                  <a:pt x="10520352" y="171865"/>
                </a:cubicBezTo>
                <a:cubicBezTo>
                  <a:pt x="10520352" y="182376"/>
                  <a:pt x="10520352" y="190260"/>
                  <a:pt x="10520352" y="195515"/>
                </a:cubicBezTo>
                <a:cubicBezTo>
                  <a:pt x="10520352" y="200770"/>
                  <a:pt x="10520352" y="203397"/>
                  <a:pt x="10520352" y="203397"/>
                </a:cubicBezTo>
                <a:lnTo>
                  <a:pt x="10536120" y="203397"/>
                </a:lnTo>
                <a:cubicBezTo>
                  <a:pt x="10546631" y="203397"/>
                  <a:pt x="10551886" y="206027"/>
                  <a:pt x="10551886" y="211282"/>
                </a:cubicBezTo>
                <a:cubicBezTo>
                  <a:pt x="10551886" y="216536"/>
                  <a:pt x="10557141" y="219166"/>
                  <a:pt x="10567654" y="219166"/>
                </a:cubicBezTo>
                <a:lnTo>
                  <a:pt x="10583421" y="219166"/>
                </a:lnTo>
                <a:cubicBezTo>
                  <a:pt x="10572909" y="219166"/>
                  <a:pt x="10567654" y="221795"/>
                  <a:pt x="10567654" y="227050"/>
                </a:cubicBezTo>
                <a:cubicBezTo>
                  <a:pt x="10567654" y="232304"/>
                  <a:pt x="10567654" y="237561"/>
                  <a:pt x="10567654" y="242816"/>
                </a:cubicBezTo>
                <a:cubicBezTo>
                  <a:pt x="10567654" y="248071"/>
                  <a:pt x="10567654" y="253328"/>
                  <a:pt x="10567654" y="258582"/>
                </a:cubicBezTo>
                <a:cubicBezTo>
                  <a:pt x="10567654" y="263837"/>
                  <a:pt x="10565025" y="266467"/>
                  <a:pt x="10559770" y="266467"/>
                </a:cubicBezTo>
                <a:cubicBezTo>
                  <a:pt x="10554516" y="266467"/>
                  <a:pt x="10551886" y="271721"/>
                  <a:pt x="10551886" y="282235"/>
                </a:cubicBezTo>
                <a:cubicBezTo>
                  <a:pt x="10551886" y="303258"/>
                  <a:pt x="10554516" y="308513"/>
                  <a:pt x="10559770" y="298001"/>
                </a:cubicBezTo>
                <a:cubicBezTo>
                  <a:pt x="10565025" y="287490"/>
                  <a:pt x="10567654" y="276978"/>
                  <a:pt x="10567654" y="266467"/>
                </a:cubicBezTo>
                <a:lnTo>
                  <a:pt x="10599187" y="234932"/>
                </a:lnTo>
                <a:cubicBezTo>
                  <a:pt x="10609701" y="213911"/>
                  <a:pt x="10614955" y="198143"/>
                  <a:pt x="10614955" y="187631"/>
                </a:cubicBezTo>
                <a:cubicBezTo>
                  <a:pt x="10614955" y="177119"/>
                  <a:pt x="10620210" y="166610"/>
                  <a:pt x="10630722" y="156097"/>
                </a:cubicBezTo>
                <a:lnTo>
                  <a:pt x="10646490" y="171865"/>
                </a:lnTo>
                <a:cubicBezTo>
                  <a:pt x="10646490" y="182376"/>
                  <a:pt x="10643860" y="192886"/>
                  <a:pt x="10638606" y="203397"/>
                </a:cubicBezTo>
                <a:cubicBezTo>
                  <a:pt x="10633351" y="213911"/>
                  <a:pt x="10630722" y="224420"/>
                  <a:pt x="10630722" y="234932"/>
                </a:cubicBezTo>
                <a:cubicBezTo>
                  <a:pt x="10630722" y="245445"/>
                  <a:pt x="10630722" y="250700"/>
                  <a:pt x="10630722" y="250700"/>
                </a:cubicBezTo>
                <a:cubicBezTo>
                  <a:pt x="10630722" y="250700"/>
                  <a:pt x="10625467" y="250700"/>
                  <a:pt x="10614955" y="250700"/>
                </a:cubicBezTo>
                <a:lnTo>
                  <a:pt x="10599187" y="266467"/>
                </a:lnTo>
                <a:lnTo>
                  <a:pt x="10599187" y="282235"/>
                </a:lnTo>
                <a:cubicBezTo>
                  <a:pt x="10609701" y="282235"/>
                  <a:pt x="10614955" y="287490"/>
                  <a:pt x="10614955" y="298001"/>
                </a:cubicBezTo>
                <a:cubicBezTo>
                  <a:pt x="10614955" y="298001"/>
                  <a:pt x="10612326" y="303258"/>
                  <a:pt x="10607071" y="313767"/>
                </a:cubicBezTo>
                <a:cubicBezTo>
                  <a:pt x="10601816" y="324279"/>
                  <a:pt x="10596560" y="329536"/>
                  <a:pt x="10591305" y="329536"/>
                </a:cubicBezTo>
                <a:cubicBezTo>
                  <a:pt x="10586050" y="329536"/>
                  <a:pt x="10578166" y="334790"/>
                  <a:pt x="10567654" y="345302"/>
                </a:cubicBezTo>
                <a:lnTo>
                  <a:pt x="10567654" y="361070"/>
                </a:lnTo>
                <a:cubicBezTo>
                  <a:pt x="10567654" y="361070"/>
                  <a:pt x="10567654" y="366325"/>
                  <a:pt x="10567654" y="376837"/>
                </a:cubicBezTo>
                <a:cubicBezTo>
                  <a:pt x="10557141" y="376837"/>
                  <a:pt x="10554516" y="384721"/>
                  <a:pt x="10559770" y="400487"/>
                </a:cubicBezTo>
                <a:cubicBezTo>
                  <a:pt x="10565025" y="416253"/>
                  <a:pt x="10562400" y="424137"/>
                  <a:pt x="10551886" y="424137"/>
                </a:cubicBezTo>
                <a:cubicBezTo>
                  <a:pt x="10541375" y="424137"/>
                  <a:pt x="10536120" y="418883"/>
                  <a:pt x="10536120" y="408371"/>
                </a:cubicBezTo>
                <a:cubicBezTo>
                  <a:pt x="10536120" y="408371"/>
                  <a:pt x="10536120" y="405742"/>
                  <a:pt x="10536120" y="400487"/>
                </a:cubicBezTo>
                <a:cubicBezTo>
                  <a:pt x="10536120" y="395232"/>
                  <a:pt x="10536120" y="392603"/>
                  <a:pt x="10536120" y="392603"/>
                </a:cubicBezTo>
                <a:lnTo>
                  <a:pt x="10520352" y="392603"/>
                </a:lnTo>
                <a:cubicBezTo>
                  <a:pt x="10499331" y="403114"/>
                  <a:pt x="10488819" y="418883"/>
                  <a:pt x="10488819" y="439906"/>
                </a:cubicBezTo>
                <a:lnTo>
                  <a:pt x="10504585" y="487207"/>
                </a:lnTo>
                <a:lnTo>
                  <a:pt x="10488819" y="518741"/>
                </a:lnTo>
                <a:lnTo>
                  <a:pt x="10441516" y="534508"/>
                </a:lnTo>
                <a:cubicBezTo>
                  <a:pt x="10441516" y="545019"/>
                  <a:pt x="10438889" y="550276"/>
                  <a:pt x="10433634" y="550276"/>
                </a:cubicBezTo>
                <a:cubicBezTo>
                  <a:pt x="10428379" y="550276"/>
                  <a:pt x="10415238" y="560787"/>
                  <a:pt x="10394215" y="581808"/>
                </a:cubicBezTo>
                <a:lnTo>
                  <a:pt x="10362681" y="613343"/>
                </a:lnTo>
                <a:lnTo>
                  <a:pt x="10362681" y="629111"/>
                </a:lnTo>
                <a:cubicBezTo>
                  <a:pt x="10362681" y="639623"/>
                  <a:pt x="10362681" y="644878"/>
                  <a:pt x="10362681" y="644878"/>
                </a:cubicBezTo>
                <a:lnTo>
                  <a:pt x="10346914" y="739479"/>
                </a:lnTo>
                <a:lnTo>
                  <a:pt x="10362681" y="771014"/>
                </a:lnTo>
                <a:cubicBezTo>
                  <a:pt x="10373194" y="760502"/>
                  <a:pt x="10383704" y="755248"/>
                  <a:pt x="10394215" y="755248"/>
                </a:cubicBezTo>
                <a:cubicBezTo>
                  <a:pt x="10394215" y="755248"/>
                  <a:pt x="10402099" y="747364"/>
                  <a:pt x="10417866" y="731597"/>
                </a:cubicBezTo>
                <a:cubicBezTo>
                  <a:pt x="10433634" y="715831"/>
                  <a:pt x="10441516" y="702692"/>
                  <a:pt x="10441516" y="692178"/>
                </a:cubicBezTo>
                <a:cubicBezTo>
                  <a:pt x="10441516" y="671155"/>
                  <a:pt x="10449400" y="658017"/>
                  <a:pt x="10465169" y="652762"/>
                </a:cubicBezTo>
                <a:cubicBezTo>
                  <a:pt x="10480935" y="647505"/>
                  <a:pt x="10494074" y="639623"/>
                  <a:pt x="10504585" y="629111"/>
                </a:cubicBezTo>
                <a:lnTo>
                  <a:pt x="10536120" y="613343"/>
                </a:lnTo>
                <a:cubicBezTo>
                  <a:pt x="10546631" y="613343"/>
                  <a:pt x="10562400" y="597577"/>
                  <a:pt x="10583421" y="566042"/>
                </a:cubicBezTo>
                <a:cubicBezTo>
                  <a:pt x="10593932" y="555531"/>
                  <a:pt x="10601816" y="547646"/>
                  <a:pt x="10607071" y="542392"/>
                </a:cubicBezTo>
                <a:cubicBezTo>
                  <a:pt x="10612326" y="537135"/>
                  <a:pt x="10614955" y="534508"/>
                  <a:pt x="10614955" y="534508"/>
                </a:cubicBezTo>
                <a:cubicBezTo>
                  <a:pt x="10625467" y="534508"/>
                  <a:pt x="10630722" y="531880"/>
                  <a:pt x="10630722" y="526623"/>
                </a:cubicBezTo>
                <a:cubicBezTo>
                  <a:pt x="10630722" y="521369"/>
                  <a:pt x="10625467" y="518741"/>
                  <a:pt x="10614955" y="518741"/>
                </a:cubicBezTo>
                <a:lnTo>
                  <a:pt x="10599187" y="518741"/>
                </a:lnTo>
                <a:cubicBezTo>
                  <a:pt x="10599187" y="518741"/>
                  <a:pt x="10601816" y="516112"/>
                  <a:pt x="10607071" y="510857"/>
                </a:cubicBezTo>
                <a:cubicBezTo>
                  <a:pt x="10612326" y="505602"/>
                  <a:pt x="10620210" y="505602"/>
                  <a:pt x="10630722" y="510857"/>
                </a:cubicBezTo>
                <a:cubicBezTo>
                  <a:pt x="10641235" y="516112"/>
                  <a:pt x="10651745" y="513484"/>
                  <a:pt x="10662256" y="502973"/>
                </a:cubicBezTo>
                <a:cubicBezTo>
                  <a:pt x="10662256" y="502973"/>
                  <a:pt x="10664886" y="500346"/>
                  <a:pt x="10670140" y="495091"/>
                </a:cubicBezTo>
                <a:cubicBezTo>
                  <a:pt x="10675395" y="489834"/>
                  <a:pt x="10683279" y="487207"/>
                  <a:pt x="10693791" y="487207"/>
                </a:cubicBezTo>
                <a:cubicBezTo>
                  <a:pt x="10693791" y="487207"/>
                  <a:pt x="10693791" y="481952"/>
                  <a:pt x="10693791" y="471440"/>
                </a:cubicBezTo>
                <a:cubicBezTo>
                  <a:pt x="10693791" y="460927"/>
                  <a:pt x="10701675" y="458299"/>
                  <a:pt x="10717441" y="463556"/>
                </a:cubicBezTo>
                <a:cubicBezTo>
                  <a:pt x="10733207" y="468811"/>
                  <a:pt x="10741092" y="468811"/>
                  <a:pt x="10741092" y="463556"/>
                </a:cubicBezTo>
                <a:cubicBezTo>
                  <a:pt x="10741092" y="458299"/>
                  <a:pt x="10751603" y="450417"/>
                  <a:pt x="10772626" y="439906"/>
                </a:cubicBezTo>
                <a:cubicBezTo>
                  <a:pt x="10783138" y="429394"/>
                  <a:pt x="10791022" y="424137"/>
                  <a:pt x="10796277" y="424137"/>
                </a:cubicBezTo>
                <a:cubicBezTo>
                  <a:pt x="10801531" y="424137"/>
                  <a:pt x="10804161" y="418883"/>
                  <a:pt x="10804161" y="408371"/>
                </a:cubicBezTo>
                <a:lnTo>
                  <a:pt x="10804161" y="392603"/>
                </a:lnTo>
                <a:lnTo>
                  <a:pt x="10819927" y="376837"/>
                </a:lnTo>
                <a:cubicBezTo>
                  <a:pt x="10819927" y="376837"/>
                  <a:pt x="10819927" y="371582"/>
                  <a:pt x="10819927" y="361070"/>
                </a:cubicBezTo>
                <a:cubicBezTo>
                  <a:pt x="10830439" y="361070"/>
                  <a:pt x="10835695" y="355814"/>
                  <a:pt x="10835695" y="345302"/>
                </a:cubicBezTo>
                <a:lnTo>
                  <a:pt x="10851462" y="329536"/>
                </a:lnTo>
                <a:lnTo>
                  <a:pt x="10851462" y="345302"/>
                </a:lnTo>
                <a:lnTo>
                  <a:pt x="10867228" y="361070"/>
                </a:lnTo>
                <a:cubicBezTo>
                  <a:pt x="10867228" y="361070"/>
                  <a:pt x="10875112" y="358441"/>
                  <a:pt x="10890878" y="353186"/>
                </a:cubicBezTo>
                <a:cubicBezTo>
                  <a:pt x="10906647" y="347929"/>
                  <a:pt x="10909274" y="350559"/>
                  <a:pt x="10898763" y="361070"/>
                </a:cubicBezTo>
                <a:lnTo>
                  <a:pt x="10930297" y="376837"/>
                </a:lnTo>
                <a:lnTo>
                  <a:pt x="10930297" y="392603"/>
                </a:lnTo>
                <a:cubicBezTo>
                  <a:pt x="10919786" y="403114"/>
                  <a:pt x="10919786" y="413626"/>
                  <a:pt x="10930297" y="424137"/>
                </a:cubicBezTo>
                <a:cubicBezTo>
                  <a:pt x="10940809" y="434649"/>
                  <a:pt x="10961832" y="424137"/>
                  <a:pt x="10993366" y="392603"/>
                </a:cubicBezTo>
                <a:cubicBezTo>
                  <a:pt x="11003878" y="382093"/>
                  <a:pt x="11014387" y="376837"/>
                  <a:pt x="11024899" y="376837"/>
                </a:cubicBezTo>
                <a:cubicBezTo>
                  <a:pt x="11014387" y="387348"/>
                  <a:pt x="11014387" y="392603"/>
                  <a:pt x="11024899" y="392603"/>
                </a:cubicBezTo>
                <a:lnTo>
                  <a:pt x="11056434" y="376837"/>
                </a:lnTo>
                <a:lnTo>
                  <a:pt x="11056434" y="392603"/>
                </a:lnTo>
                <a:lnTo>
                  <a:pt x="11009133" y="439906"/>
                </a:lnTo>
                <a:cubicBezTo>
                  <a:pt x="11019644" y="439906"/>
                  <a:pt x="11024899" y="442533"/>
                  <a:pt x="11024899" y="447788"/>
                </a:cubicBezTo>
                <a:cubicBezTo>
                  <a:pt x="11024899" y="453045"/>
                  <a:pt x="11024899" y="455672"/>
                  <a:pt x="11024899" y="455672"/>
                </a:cubicBezTo>
                <a:lnTo>
                  <a:pt x="11087968" y="439906"/>
                </a:lnTo>
                <a:lnTo>
                  <a:pt x="11135269" y="455672"/>
                </a:lnTo>
                <a:cubicBezTo>
                  <a:pt x="11145783" y="466184"/>
                  <a:pt x="11156292" y="471440"/>
                  <a:pt x="11166804" y="471440"/>
                </a:cubicBezTo>
                <a:cubicBezTo>
                  <a:pt x="11166804" y="471440"/>
                  <a:pt x="11166804" y="463556"/>
                  <a:pt x="11166804" y="447788"/>
                </a:cubicBezTo>
                <a:cubicBezTo>
                  <a:pt x="11166804" y="432022"/>
                  <a:pt x="11166804" y="424137"/>
                  <a:pt x="11166804" y="424137"/>
                </a:cubicBezTo>
                <a:cubicBezTo>
                  <a:pt x="11156292" y="424137"/>
                  <a:pt x="11156292" y="418883"/>
                  <a:pt x="11166804" y="408371"/>
                </a:cubicBezTo>
                <a:lnTo>
                  <a:pt x="11135269" y="329536"/>
                </a:lnTo>
                <a:lnTo>
                  <a:pt x="11151037" y="329536"/>
                </a:lnTo>
                <a:cubicBezTo>
                  <a:pt x="11161549" y="329536"/>
                  <a:pt x="11166804" y="329536"/>
                  <a:pt x="11166804" y="329536"/>
                </a:cubicBezTo>
                <a:cubicBezTo>
                  <a:pt x="11166804" y="319024"/>
                  <a:pt x="11151037" y="303258"/>
                  <a:pt x="11119503" y="282235"/>
                </a:cubicBezTo>
                <a:cubicBezTo>
                  <a:pt x="11130014" y="282235"/>
                  <a:pt x="11140524" y="282235"/>
                  <a:pt x="11151037" y="282235"/>
                </a:cubicBezTo>
                <a:cubicBezTo>
                  <a:pt x="11161549" y="282235"/>
                  <a:pt x="11177315" y="292746"/>
                  <a:pt x="11198338" y="313767"/>
                </a:cubicBezTo>
                <a:cubicBezTo>
                  <a:pt x="11219359" y="334790"/>
                  <a:pt x="11235125" y="350559"/>
                  <a:pt x="11245639" y="361070"/>
                </a:cubicBezTo>
                <a:cubicBezTo>
                  <a:pt x="11245639" y="392603"/>
                  <a:pt x="11245639" y="410999"/>
                  <a:pt x="11245639" y="416253"/>
                </a:cubicBezTo>
                <a:cubicBezTo>
                  <a:pt x="11245639" y="421510"/>
                  <a:pt x="11240384" y="424137"/>
                  <a:pt x="11229871" y="424137"/>
                </a:cubicBezTo>
                <a:cubicBezTo>
                  <a:pt x="11219359" y="424137"/>
                  <a:pt x="11208850" y="432022"/>
                  <a:pt x="11198338" y="447788"/>
                </a:cubicBezTo>
                <a:cubicBezTo>
                  <a:pt x="11187827" y="463556"/>
                  <a:pt x="11177315" y="476695"/>
                  <a:pt x="11166804" y="487207"/>
                </a:cubicBezTo>
                <a:cubicBezTo>
                  <a:pt x="11145783" y="508230"/>
                  <a:pt x="11145783" y="529253"/>
                  <a:pt x="11166804" y="550276"/>
                </a:cubicBezTo>
                <a:cubicBezTo>
                  <a:pt x="11177315" y="560787"/>
                  <a:pt x="11185199" y="568670"/>
                  <a:pt x="11190454" y="573926"/>
                </a:cubicBezTo>
                <a:cubicBezTo>
                  <a:pt x="11195709" y="579181"/>
                  <a:pt x="11198338" y="581808"/>
                  <a:pt x="11198338" y="581808"/>
                </a:cubicBezTo>
                <a:lnTo>
                  <a:pt x="11214104" y="534508"/>
                </a:lnTo>
                <a:cubicBezTo>
                  <a:pt x="11214104" y="523996"/>
                  <a:pt x="11219359" y="518741"/>
                  <a:pt x="11229871" y="518741"/>
                </a:cubicBezTo>
                <a:cubicBezTo>
                  <a:pt x="11240384" y="518741"/>
                  <a:pt x="11245639" y="502973"/>
                  <a:pt x="11245639" y="471440"/>
                </a:cubicBezTo>
                <a:lnTo>
                  <a:pt x="11277172" y="392603"/>
                </a:lnTo>
                <a:cubicBezTo>
                  <a:pt x="11277172" y="392603"/>
                  <a:pt x="11279803" y="395232"/>
                  <a:pt x="11285058" y="400487"/>
                </a:cubicBezTo>
                <a:cubicBezTo>
                  <a:pt x="11290313" y="405742"/>
                  <a:pt x="11292940" y="413626"/>
                  <a:pt x="11292940" y="424137"/>
                </a:cubicBezTo>
                <a:lnTo>
                  <a:pt x="11277172" y="455672"/>
                </a:lnTo>
                <a:lnTo>
                  <a:pt x="11277172" y="534508"/>
                </a:lnTo>
                <a:cubicBezTo>
                  <a:pt x="11277172" y="555531"/>
                  <a:pt x="11277172" y="587065"/>
                  <a:pt x="11277172" y="629111"/>
                </a:cubicBezTo>
                <a:cubicBezTo>
                  <a:pt x="11287685" y="660644"/>
                  <a:pt x="11298195" y="676412"/>
                  <a:pt x="11308708" y="676412"/>
                </a:cubicBezTo>
                <a:cubicBezTo>
                  <a:pt x="11319220" y="655389"/>
                  <a:pt x="11337613" y="652762"/>
                  <a:pt x="11363891" y="668528"/>
                </a:cubicBezTo>
                <a:cubicBezTo>
                  <a:pt x="11390171" y="684294"/>
                  <a:pt x="11403310" y="702692"/>
                  <a:pt x="11403310" y="723713"/>
                </a:cubicBezTo>
                <a:cubicBezTo>
                  <a:pt x="11392796" y="734225"/>
                  <a:pt x="11384914" y="739479"/>
                  <a:pt x="11379660" y="739479"/>
                </a:cubicBezTo>
                <a:cubicBezTo>
                  <a:pt x="11374405" y="739479"/>
                  <a:pt x="11366521" y="744736"/>
                  <a:pt x="11356009" y="755248"/>
                </a:cubicBezTo>
                <a:cubicBezTo>
                  <a:pt x="11345496" y="765759"/>
                  <a:pt x="11340241" y="776271"/>
                  <a:pt x="11340241" y="786782"/>
                </a:cubicBezTo>
                <a:cubicBezTo>
                  <a:pt x="11340241" y="797294"/>
                  <a:pt x="11345496" y="802549"/>
                  <a:pt x="11356009" y="802549"/>
                </a:cubicBezTo>
                <a:lnTo>
                  <a:pt x="11356009" y="818315"/>
                </a:lnTo>
                <a:lnTo>
                  <a:pt x="11371775" y="865618"/>
                </a:lnTo>
                <a:cubicBezTo>
                  <a:pt x="11413822" y="907664"/>
                  <a:pt x="11424333" y="928685"/>
                  <a:pt x="11403310" y="928685"/>
                </a:cubicBezTo>
                <a:lnTo>
                  <a:pt x="11356009" y="897150"/>
                </a:lnTo>
                <a:cubicBezTo>
                  <a:pt x="11356009" y="886639"/>
                  <a:pt x="11350754" y="870872"/>
                  <a:pt x="11340241" y="849849"/>
                </a:cubicBezTo>
                <a:cubicBezTo>
                  <a:pt x="11340241" y="849849"/>
                  <a:pt x="11337613" y="844595"/>
                  <a:pt x="11332359" y="834083"/>
                </a:cubicBezTo>
                <a:cubicBezTo>
                  <a:pt x="11327104" y="823572"/>
                  <a:pt x="11324475" y="818315"/>
                  <a:pt x="11324475" y="818315"/>
                </a:cubicBezTo>
                <a:lnTo>
                  <a:pt x="11324475" y="802549"/>
                </a:lnTo>
                <a:lnTo>
                  <a:pt x="11292940" y="818315"/>
                </a:lnTo>
                <a:cubicBezTo>
                  <a:pt x="11250894" y="870872"/>
                  <a:pt x="11245639" y="918173"/>
                  <a:pt x="11277172" y="960219"/>
                </a:cubicBezTo>
                <a:cubicBezTo>
                  <a:pt x="11287685" y="981243"/>
                  <a:pt x="11292940" y="1002266"/>
                  <a:pt x="11292940" y="1023289"/>
                </a:cubicBezTo>
                <a:cubicBezTo>
                  <a:pt x="11303454" y="1023289"/>
                  <a:pt x="11313963" y="1023289"/>
                  <a:pt x="11324475" y="1023289"/>
                </a:cubicBezTo>
                <a:cubicBezTo>
                  <a:pt x="11324475" y="1012777"/>
                  <a:pt x="11327104" y="1004893"/>
                  <a:pt x="11332359" y="999638"/>
                </a:cubicBezTo>
                <a:cubicBezTo>
                  <a:pt x="11337613" y="994381"/>
                  <a:pt x="11340241" y="991754"/>
                  <a:pt x="11340241" y="991754"/>
                </a:cubicBezTo>
                <a:lnTo>
                  <a:pt x="11340241" y="1007520"/>
                </a:lnTo>
                <a:cubicBezTo>
                  <a:pt x="11329729" y="1007520"/>
                  <a:pt x="11329729" y="1012777"/>
                  <a:pt x="11340241" y="1023289"/>
                </a:cubicBezTo>
                <a:lnTo>
                  <a:pt x="11356009" y="1007520"/>
                </a:lnTo>
                <a:lnTo>
                  <a:pt x="11403310" y="960219"/>
                </a:lnTo>
                <a:cubicBezTo>
                  <a:pt x="11455866" y="897150"/>
                  <a:pt x="11476891" y="865618"/>
                  <a:pt x="11466379" y="865618"/>
                </a:cubicBezTo>
                <a:cubicBezTo>
                  <a:pt x="11466379" y="855106"/>
                  <a:pt x="11466379" y="844595"/>
                  <a:pt x="11466379" y="834083"/>
                </a:cubicBezTo>
                <a:lnTo>
                  <a:pt x="11497912" y="834083"/>
                </a:lnTo>
                <a:lnTo>
                  <a:pt x="11513680" y="834083"/>
                </a:lnTo>
                <a:cubicBezTo>
                  <a:pt x="11513680" y="823572"/>
                  <a:pt x="11516307" y="813060"/>
                  <a:pt x="11521562" y="802549"/>
                </a:cubicBezTo>
                <a:cubicBezTo>
                  <a:pt x="11526817" y="792037"/>
                  <a:pt x="11534703" y="781525"/>
                  <a:pt x="11545213" y="771014"/>
                </a:cubicBezTo>
                <a:lnTo>
                  <a:pt x="11576749" y="692178"/>
                </a:lnTo>
                <a:cubicBezTo>
                  <a:pt x="11576749" y="692178"/>
                  <a:pt x="11576749" y="684294"/>
                  <a:pt x="11576749" y="668528"/>
                </a:cubicBezTo>
                <a:cubicBezTo>
                  <a:pt x="11576749" y="652762"/>
                  <a:pt x="11571495" y="634366"/>
                  <a:pt x="11560981" y="613343"/>
                </a:cubicBezTo>
                <a:cubicBezTo>
                  <a:pt x="11560981" y="581808"/>
                  <a:pt x="11571495" y="576554"/>
                  <a:pt x="11592516" y="597577"/>
                </a:cubicBezTo>
                <a:cubicBezTo>
                  <a:pt x="11613537" y="608088"/>
                  <a:pt x="11621421" y="623855"/>
                  <a:pt x="11616166" y="644878"/>
                </a:cubicBezTo>
                <a:cubicBezTo>
                  <a:pt x="11610911" y="665901"/>
                  <a:pt x="11605654" y="681667"/>
                  <a:pt x="11600400" y="692178"/>
                </a:cubicBezTo>
                <a:cubicBezTo>
                  <a:pt x="11595145" y="702692"/>
                  <a:pt x="11592516" y="707947"/>
                  <a:pt x="11592516" y="707947"/>
                </a:cubicBezTo>
                <a:lnTo>
                  <a:pt x="11639816" y="660644"/>
                </a:lnTo>
                <a:cubicBezTo>
                  <a:pt x="11660837" y="618600"/>
                  <a:pt x="11673978" y="597577"/>
                  <a:pt x="11679233" y="597577"/>
                </a:cubicBezTo>
                <a:cubicBezTo>
                  <a:pt x="11684488" y="597577"/>
                  <a:pt x="11687117" y="592320"/>
                  <a:pt x="11687117" y="581808"/>
                </a:cubicBezTo>
                <a:lnTo>
                  <a:pt x="11702884" y="597577"/>
                </a:lnTo>
                <a:lnTo>
                  <a:pt x="11734420" y="566042"/>
                </a:lnTo>
                <a:cubicBezTo>
                  <a:pt x="11734420" y="555531"/>
                  <a:pt x="11737048" y="545019"/>
                  <a:pt x="11742302" y="534508"/>
                </a:cubicBezTo>
                <a:cubicBezTo>
                  <a:pt x="11747557" y="523996"/>
                  <a:pt x="11750186" y="518741"/>
                  <a:pt x="11750186" y="518741"/>
                </a:cubicBezTo>
                <a:cubicBezTo>
                  <a:pt x="11750186" y="518741"/>
                  <a:pt x="11755441" y="513484"/>
                  <a:pt x="11765953" y="502973"/>
                </a:cubicBezTo>
                <a:cubicBezTo>
                  <a:pt x="11776466" y="492461"/>
                  <a:pt x="11792233" y="471440"/>
                  <a:pt x="11813254" y="439906"/>
                </a:cubicBezTo>
                <a:lnTo>
                  <a:pt x="11860554" y="376837"/>
                </a:lnTo>
                <a:cubicBezTo>
                  <a:pt x="11871068" y="366325"/>
                  <a:pt x="11876323" y="358441"/>
                  <a:pt x="11876323" y="353186"/>
                </a:cubicBezTo>
                <a:cubicBezTo>
                  <a:pt x="11876323" y="347929"/>
                  <a:pt x="11881578" y="337418"/>
                  <a:pt x="11892091" y="321652"/>
                </a:cubicBezTo>
                <a:cubicBezTo>
                  <a:pt x="11902603" y="305885"/>
                  <a:pt x="11907857" y="292746"/>
                  <a:pt x="11907857" y="282235"/>
                </a:cubicBezTo>
                <a:lnTo>
                  <a:pt x="11907857" y="266467"/>
                </a:lnTo>
                <a:cubicBezTo>
                  <a:pt x="11907857" y="266467"/>
                  <a:pt x="11918369" y="258582"/>
                  <a:pt x="11939392" y="242816"/>
                </a:cubicBezTo>
                <a:cubicBezTo>
                  <a:pt x="11960413" y="227050"/>
                  <a:pt x="11970925" y="211282"/>
                  <a:pt x="11970925" y="195515"/>
                </a:cubicBezTo>
                <a:cubicBezTo>
                  <a:pt x="11970925" y="179747"/>
                  <a:pt x="11976179" y="166610"/>
                  <a:pt x="11986693" y="156097"/>
                </a:cubicBezTo>
                <a:lnTo>
                  <a:pt x="11986693" y="187631"/>
                </a:lnTo>
                <a:lnTo>
                  <a:pt x="11986693" y="203397"/>
                </a:lnTo>
                <a:lnTo>
                  <a:pt x="12002461" y="187631"/>
                </a:lnTo>
                <a:cubicBezTo>
                  <a:pt x="12012971" y="161353"/>
                  <a:pt x="12022168" y="132447"/>
                  <a:pt x="12030051" y="100913"/>
                </a:cubicBezTo>
                <a:lnTo>
                  <a:pt x="12049459" y="0"/>
                </a:lnTo>
                <a:lnTo>
                  <a:pt x="12175898" y="0"/>
                </a:lnTo>
                <a:lnTo>
                  <a:pt x="12175898" y="6310"/>
                </a:lnTo>
                <a:cubicBezTo>
                  <a:pt x="12175898" y="16821"/>
                  <a:pt x="12175898" y="29960"/>
                  <a:pt x="12175898" y="45726"/>
                </a:cubicBezTo>
                <a:cubicBezTo>
                  <a:pt x="12175898" y="87775"/>
                  <a:pt x="12165387" y="108796"/>
                  <a:pt x="12144364" y="108796"/>
                </a:cubicBezTo>
                <a:cubicBezTo>
                  <a:pt x="12133850" y="108796"/>
                  <a:pt x="12123341" y="119307"/>
                  <a:pt x="12112829" y="140330"/>
                </a:cubicBezTo>
                <a:cubicBezTo>
                  <a:pt x="12112829" y="140330"/>
                  <a:pt x="12107575" y="148215"/>
                  <a:pt x="12097063" y="163981"/>
                </a:cubicBezTo>
                <a:cubicBezTo>
                  <a:pt x="12086549" y="179747"/>
                  <a:pt x="12081295" y="192886"/>
                  <a:pt x="12081295" y="203397"/>
                </a:cubicBezTo>
                <a:cubicBezTo>
                  <a:pt x="12060274" y="224420"/>
                  <a:pt x="12055017" y="240187"/>
                  <a:pt x="12065528" y="250700"/>
                </a:cubicBezTo>
                <a:cubicBezTo>
                  <a:pt x="12076040" y="261212"/>
                  <a:pt x="12076040" y="271721"/>
                  <a:pt x="12065528" y="282235"/>
                </a:cubicBezTo>
                <a:lnTo>
                  <a:pt x="12049762" y="313767"/>
                </a:lnTo>
                <a:cubicBezTo>
                  <a:pt x="12049762" y="324279"/>
                  <a:pt x="12044507" y="334790"/>
                  <a:pt x="12033994" y="345302"/>
                </a:cubicBezTo>
                <a:lnTo>
                  <a:pt x="12018228" y="376837"/>
                </a:lnTo>
                <a:cubicBezTo>
                  <a:pt x="12018228" y="387348"/>
                  <a:pt x="12012971" y="397860"/>
                  <a:pt x="12002461" y="408371"/>
                </a:cubicBezTo>
                <a:lnTo>
                  <a:pt x="11970925" y="455672"/>
                </a:lnTo>
                <a:lnTo>
                  <a:pt x="11939392" y="502973"/>
                </a:lnTo>
                <a:cubicBezTo>
                  <a:pt x="11928878" y="513484"/>
                  <a:pt x="11928878" y="523996"/>
                  <a:pt x="11939392" y="534508"/>
                </a:cubicBezTo>
                <a:lnTo>
                  <a:pt x="11970925" y="518741"/>
                </a:lnTo>
                <a:cubicBezTo>
                  <a:pt x="11970925" y="518741"/>
                  <a:pt x="11976179" y="521369"/>
                  <a:pt x="11986693" y="526623"/>
                </a:cubicBezTo>
                <a:cubicBezTo>
                  <a:pt x="11997207" y="531880"/>
                  <a:pt x="12005089" y="531880"/>
                  <a:pt x="12010343" y="526623"/>
                </a:cubicBezTo>
                <a:cubicBezTo>
                  <a:pt x="12015598" y="521369"/>
                  <a:pt x="12012971" y="513484"/>
                  <a:pt x="12002461" y="502973"/>
                </a:cubicBezTo>
                <a:cubicBezTo>
                  <a:pt x="12002461" y="502973"/>
                  <a:pt x="12002461" y="497718"/>
                  <a:pt x="12002461" y="487207"/>
                </a:cubicBezTo>
                <a:cubicBezTo>
                  <a:pt x="12002461" y="476695"/>
                  <a:pt x="12007716" y="466184"/>
                  <a:pt x="12018228" y="455672"/>
                </a:cubicBezTo>
                <a:lnTo>
                  <a:pt x="12033994" y="455672"/>
                </a:lnTo>
                <a:cubicBezTo>
                  <a:pt x="12023482" y="476695"/>
                  <a:pt x="12020857" y="489834"/>
                  <a:pt x="12026112" y="495091"/>
                </a:cubicBezTo>
                <a:cubicBezTo>
                  <a:pt x="12031366" y="500346"/>
                  <a:pt x="12039248" y="492461"/>
                  <a:pt x="12049762" y="471440"/>
                </a:cubicBezTo>
                <a:lnTo>
                  <a:pt x="12081295" y="471440"/>
                </a:lnTo>
                <a:lnTo>
                  <a:pt x="12081295" y="487207"/>
                </a:lnTo>
                <a:cubicBezTo>
                  <a:pt x="12091808" y="487207"/>
                  <a:pt x="12097063" y="492461"/>
                  <a:pt x="12097063" y="502973"/>
                </a:cubicBezTo>
                <a:cubicBezTo>
                  <a:pt x="12107575" y="513484"/>
                  <a:pt x="12107575" y="518741"/>
                  <a:pt x="12097063" y="518741"/>
                </a:cubicBezTo>
                <a:lnTo>
                  <a:pt x="12065528" y="550276"/>
                </a:lnTo>
                <a:lnTo>
                  <a:pt x="12002461" y="613343"/>
                </a:lnTo>
                <a:cubicBezTo>
                  <a:pt x="12002461" y="623855"/>
                  <a:pt x="11997207" y="629111"/>
                  <a:pt x="11986693" y="629111"/>
                </a:cubicBezTo>
                <a:cubicBezTo>
                  <a:pt x="11976179" y="629111"/>
                  <a:pt x="11960413" y="644878"/>
                  <a:pt x="11939392" y="676412"/>
                </a:cubicBezTo>
                <a:cubicBezTo>
                  <a:pt x="11886836" y="749991"/>
                  <a:pt x="11871068" y="786782"/>
                  <a:pt x="11892091" y="786782"/>
                </a:cubicBezTo>
                <a:cubicBezTo>
                  <a:pt x="11892091" y="786782"/>
                  <a:pt x="11902603" y="773643"/>
                  <a:pt x="11923624" y="747364"/>
                </a:cubicBezTo>
                <a:cubicBezTo>
                  <a:pt x="11944647" y="721086"/>
                  <a:pt x="11955158" y="702692"/>
                  <a:pt x="11955158" y="692178"/>
                </a:cubicBezTo>
                <a:cubicBezTo>
                  <a:pt x="11955158" y="681667"/>
                  <a:pt x="11957788" y="673783"/>
                  <a:pt x="11963042" y="668528"/>
                </a:cubicBezTo>
                <a:cubicBezTo>
                  <a:pt x="11968297" y="663273"/>
                  <a:pt x="11970925" y="660644"/>
                  <a:pt x="11970925" y="660644"/>
                </a:cubicBezTo>
                <a:cubicBezTo>
                  <a:pt x="11970925" y="671155"/>
                  <a:pt x="11976179" y="671155"/>
                  <a:pt x="11986693" y="660644"/>
                </a:cubicBezTo>
                <a:cubicBezTo>
                  <a:pt x="11986693" y="650132"/>
                  <a:pt x="11997207" y="639623"/>
                  <a:pt x="12018228" y="629111"/>
                </a:cubicBezTo>
                <a:lnTo>
                  <a:pt x="12065528" y="644878"/>
                </a:lnTo>
                <a:cubicBezTo>
                  <a:pt x="12086549" y="655389"/>
                  <a:pt x="12097063" y="668528"/>
                  <a:pt x="12097063" y="684294"/>
                </a:cubicBezTo>
                <a:cubicBezTo>
                  <a:pt x="12097063" y="700063"/>
                  <a:pt x="12086549" y="705317"/>
                  <a:pt x="12065528" y="700063"/>
                </a:cubicBezTo>
                <a:cubicBezTo>
                  <a:pt x="12044507" y="694808"/>
                  <a:pt x="12028739" y="697435"/>
                  <a:pt x="12018228" y="707947"/>
                </a:cubicBezTo>
                <a:cubicBezTo>
                  <a:pt x="11997207" y="728968"/>
                  <a:pt x="11976179" y="760502"/>
                  <a:pt x="11955158" y="802549"/>
                </a:cubicBezTo>
                <a:lnTo>
                  <a:pt x="11939392" y="834083"/>
                </a:lnTo>
                <a:lnTo>
                  <a:pt x="11955158" y="849849"/>
                </a:lnTo>
                <a:lnTo>
                  <a:pt x="11986693" y="865618"/>
                </a:lnTo>
                <a:cubicBezTo>
                  <a:pt x="11986693" y="876129"/>
                  <a:pt x="11997207" y="884011"/>
                  <a:pt x="12018228" y="889268"/>
                </a:cubicBezTo>
                <a:cubicBezTo>
                  <a:pt x="12039248" y="894523"/>
                  <a:pt x="12049762" y="891896"/>
                  <a:pt x="12049762" y="881384"/>
                </a:cubicBezTo>
                <a:lnTo>
                  <a:pt x="12065528" y="881384"/>
                </a:lnTo>
                <a:cubicBezTo>
                  <a:pt x="12065528" y="891896"/>
                  <a:pt x="12062899" y="902407"/>
                  <a:pt x="12057644" y="912919"/>
                </a:cubicBezTo>
                <a:cubicBezTo>
                  <a:pt x="12052389" y="923430"/>
                  <a:pt x="12049762" y="933942"/>
                  <a:pt x="12049762" y="944453"/>
                </a:cubicBezTo>
                <a:cubicBezTo>
                  <a:pt x="12039248" y="965476"/>
                  <a:pt x="12031366" y="978615"/>
                  <a:pt x="12026112" y="983870"/>
                </a:cubicBezTo>
                <a:cubicBezTo>
                  <a:pt x="12020857" y="989127"/>
                  <a:pt x="11999830" y="994381"/>
                  <a:pt x="11963042" y="999638"/>
                </a:cubicBezTo>
                <a:cubicBezTo>
                  <a:pt x="11926253" y="1004893"/>
                  <a:pt x="11899973" y="1004893"/>
                  <a:pt x="11884207" y="999638"/>
                </a:cubicBezTo>
                <a:cubicBezTo>
                  <a:pt x="11868441" y="994381"/>
                  <a:pt x="11844790" y="994381"/>
                  <a:pt x="11813254" y="999638"/>
                </a:cubicBezTo>
                <a:cubicBezTo>
                  <a:pt x="11781721" y="1004893"/>
                  <a:pt x="11755441" y="1018032"/>
                  <a:pt x="11734420" y="1039055"/>
                </a:cubicBezTo>
                <a:cubicBezTo>
                  <a:pt x="11692374" y="1070590"/>
                  <a:pt x="11687117" y="1086356"/>
                  <a:pt x="11718652" y="1086356"/>
                </a:cubicBezTo>
                <a:cubicBezTo>
                  <a:pt x="11729166" y="1096867"/>
                  <a:pt x="11734420" y="1117890"/>
                  <a:pt x="11734420" y="1149425"/>
                </a:cubicBezTo>
                <a:cubicBezTo>
                  <a:pt x="11734420" y="1180961"/>
                  <a:pt x="11729166" y="1201983"/>
                  <a:pt x="11718652" y="1212495"/>
                </a:cubicBezTo>
                <a:lnTo>
                  <a:pt x="11671351" y="1212495"/>
                </a:lnTo>
                <a:cubicBezTo>
                  <a:pt x="11671351" y="1201983"/>
                  <a:pt x="11663467" y="1196726"/>
                  <a:pt x="11647701" y="1196726"/>
                </a:cubicBezTo>
                <a:cubicBezTo>
                  <a:pt x="11631932" y="1196726"/>
                  <a:pt x="11624050" y="1201983"/>
                  <a:pt x="11624050" y="1212495"/>
                </a:cubicBezTo>
                <a:lnTo>
                  <a:pt x="11592516" y="1259795"/>
                </a:lnTo>
                <a:cubicBezTo>
                  <a:pt x="11592516" y="1259795"/>
                  <a:pt x="11592516" y="1265050"/>
                  <a:pt x="11592516" y="1275562"/>
                </a:cubicBezTo>
                <a:cubicBezTo>
                  <a:pt x="11592516" y="1286073"/>
                  <a:pt x="11587259" y="1296584"/>
                  <a:pt x="11576749" y="1307096"/>
                </a:cubicBezTo>
                <a:lnTo>
                  <a:pt x="11592516" y="1307096"/>
                </a:lnTo>
                <a:cubicBezTo>
                  <a:pt x="11613537" y="1275562"/>
                  <a:pt x="11639816" y="1259795"/>
                  <a:pt x="11671351" y="1259795"/>
                </a:cubicBezTo>
                <a:cubicBezTo>
                  <a:pt x="11681863" y="1259795"/>
                  <a:pt x="11681863" y="1275562"/>
                  <a:pt x="11671351" y="1307096"/>
                </a:cubicBezTo>
                <a:cubicBezTo>
                  <a:pt x="11671351" y="1338631"/>
                  <a:pt x="11673978" y="1357026"/>
                  <a:pt x="11679233" y="1362281"/>
                </a:cubicBezTo>
                <a:cubicBezTo>
                  <a:pt x="11684488" y="1367536"/>
                  <a:pt x="11702884" y="1354397"/>
                  <a:pt x="11734420" y="1322862"/>
                </a:cubicBezTo>
                <a:lnTo>
                  <a:pt x="11765953" y="1291330"/>
                </a:lnTo>
                <a:cubicBezTo>
                  <a:pt x="11776466" y="1291330"/>
                  <a:pt x="11784348" y="1288700"/>
                  <a:pt x="11789603" y="1283446"/>
                </a:cubicBezTo>
                <a:cubicBezTo>
                  <a:pt x="11794858" y="1278191"/>
                  <a:pt x="11802742" y="1270307"/>
                  <a:pt x="11813254" y="1259795"/>
                </a:cubicBezTo>
                <a:cubicBezTo>
                  <a:pt x="11844790" y="1238772"/>
                  <a:pt x="11865811" y="1228260"/>
                  <a:pt x="11876323" y="1228260"/>
                </a:cubicBezTo>
                <a:cubicBezTo>
                  <a:pt x="11886836" y="1228260"/>
                  <a:pt x="11892091" y="1233515"/>
                  <a:pt x="11892091" y="1244027"/>
                </a:cubicBezTo>
                <a:cubicBezTo>
                  <a:pt x="11892091" y="1254538"/>
                  <a:pt x="11886836" y="1259795"/>
                  <a:pt x="11876323" y="1259795"/>
                </a:cubicBezTo>
                <a:lnTo>
                  <a:pt x="11860554" y="1291330"/>
                </a:lnTo>
                <a:lnTo>
                  <a:pt x="11813254" y="1322862"/>
                </a:lnTo>
                <a:cubicBezTo>
                  <a:pt x="11802742" y="1333374"/>
                  <a:pt x="11784348" y="1349142"/>
                  <a:pt x="11758071" y="1370167"/>
                </a:cubicBezTo>
                <a:cubicBezTo>
                  <a:pt x="11731791" y="1391187"/>
                  <a:pt x="11713397" y="1406954"/>
                  <a:pt x="11702884" y="1417466"/>
                </a:cubicBezTo>
                <a:lnTo>
                  <a:pt x="11718652" y="1480535"/>
                </a:lnTo>
                <a:cubicBezTo>
                  <a:pt x="11718652" y="1480535"/>
                  <a:pt x="11721279" y="1483163"/>
                  <a:pt x="11726536" y="1488417"/>
                </a:cubicBezTo>
                <a:cubicBezTo>
                  <a:pt x="11731791" y="1493674"/>
                  <a:pt x="11731791" y="1501556"/>
                  <a:pt x="11726536" y="1512068"/>
                </a:cubicBezTo>
                <a:cubicBezTo>
                  <a:pt x="11721279" y="1522581"/>
                  <a:pt x="11702884" y="1533091"/>
                  <a:pt x="11671351" y="1543602"/>
                </a:cubicBezTo>
                <a:cubicBezTo>
                  <a:pt x="11639816" y="1554113"/>
                  <a:pt x="11624050" y="1554113"/>
                  <a:pt x="11624050" y="1543602"/>
                </a:cubicBezTo>
                <a:cubicBezTo>
                  <a:pt x="11603027" y="1533091"/>
                  <a:pt x="11576749" y="1548859"/>
                  <a:pt x="11545213" y="1590903"/>
                </a:cubicBezTo>
                <a:cubicBezTo>
                  <a:pt x="11524192" y="1632949"/>
                  <a:pt x="11503166" y="1664484"/>
                  <a:pt x="11482145" y="1685508"/>
                </a:cubicBezTo>
                <a:lnTo>
                  <a:pt x="11450611" y="1748574"/>
                </a:lnTo>
                <a:cubicBezTo>
                  <a:pt x="11450611" y="1759085"/>
                  <a:pt x="11445356" y="1769597"/>
                  <a:pt x="11434843" y="1780109"/>
                </a:cubicBezTo>
                <a:cubicBezTo>
                  <a:pt x="11424333" y="1790620"/>
                  <a:pt x="11419078" y="1801132"/>
                  <a:pt x="11419078" y="1811643"/>
                </a:cubicBezTo>
                <a:cubicBezTo>
                  <a:pt x="11419078" y="1811643"/>
                  <a:pt x="11419078" y="1814270"/>
                  <a:pt x="11419078" y="1819528"/>
                </a:cubicBezTo>
                <a:cubicBezTo>
                  <a:pt x="11419078" y="1824783"/>
                  <a:pt x="11413822" y="1827410"/>
                  <a:pt x="11403310" y="1827410"/>
                </a:cubicBezTo>
                <a:cubicBezTo>
                  <a:pt x="11392796" y="1827410"/>
                  <a:pt x="11387542" y="1832666"/>
                  <a:pt x="11387542" y="1843177"/>
                </a:cubicBezTo>
                <a:cubicBezTo>
                  <a:pt x="11387542" y="1853689"/>
                  <a:pt x="11379660" y="1872083"/>
                  <a:pt x="11363891" y="1898362"/>
                </a:cubicBezTo>
                <a:cubicBezTo>
                  <a:pt x="11348125" y="1924643"/>
                  <a:pt x="11334986" y="1937780"/>
                  <a:pt x="11324475" y="1937780"/>
                </a:cubicBezTo>
                <a:lnTo>
                  <a:pt x="11292940" y="2000848"/>
                </a:lnTo>
                <a:cubicBezTo>
                  <a:pt x="11271917" y="2042895"/>
                  <a:pt x="11266662" y="2063918"/>
                  <a:pt x="11277172" y="2063918"/>
                </a:cubicBezTo>
                <a:cubicBezTo>
                  <a:pt x="11287685" y="2053407"/>
                  <a:pt x="11292940" y="2048150"/>
                  <a:pt x="11292940" y="2048150"/>
                </a:cubicBezTo>
                <a:lnTo>
                  <a:pt x="11371775" y="1969315"/>
                </a:lnTo>
                <a:lnTo>
                  <a:pt x="11387542" y="1937780"/>
                </a:lnTo>
                <a:lnTo>
                  <a:pt x="11403310" y="1937780"/>
                </a:lnTo>
                <a:cubicBezTo>
                  <a:pt x="11403310" y="1937780"/>
                  <a:pt x="11403310" y="1932525"/>
                  <a:pt x="11403310" y="1922014"/>
                </a:cubicBezTo>
                <a:lnTo>
                  <a:pt x="11387542" y="1937780"/>
                </a:lnTo>
                <a:lnTo>
                  <a:pt x="11434843" y="1858944"/>
                </a:lnTo>
                <a:lnTo>
                  <a:pt x="11450611" y="1874712"/>
                </a:lnTo>
                <a:lnTo>
                  <a:pt x="11466379" y="1874712"/>
                </a:lnTo>
                <a:cubicBezTo>
                  <a:pt x="11455866" y="1895734"/>
                  <a:pt x="11442729" y="1919386"/>
                  <a:pt x="11426960" y="1945663"/>
                </a:cubicBezTo>
                <a:cubicBezTo>
                  <a:pt x="11411192" y="1971944"/>
                  <a:pt x="11392796" y="2000848"/>
                  <a:pt x="11371775" y="2032383"/>
                </a:cubicBezTo>
                <a:cubicBezTo>
                  <a:pt x="11361264" y="2042895"/>
                  <a:pt x="11353380" y="2056033"/>
                  <a:pt x="11348125" y="2071800"/>
                </a:cubicBezTo>
                <a:cubicBezTo>
                  <a:pt x="11342870" y="2087568"/>
                  <a:pt x="11340241" y="2100708"/>
                  <a:pt x="11340241" y="2111219"/>
                </a:cubicBezTo>
                <a:cubicBezTo>
                  <a:pt x="11329729" y="2142753"/>
                  <a:pt x="11308708" y="2174288"/>
                  <a:pt x="11277172" y="2205822"/>
                </a:cubicBezTo>
                <a:cubicBezTo>
                  <a:pt x="11266662" y="2216336"/>
                  <a:pt x="11261407" y="2221589"/>
                  <a:pt x="11261407" y="2221589"/>
                </a:cubicBezTo>
                <a:cubicBezTo>
                  <a:pt x="11261407" y="2221589"/>
                  <a:pt x="11258776" y="2226844"/>
                  <a:pt x="11253521" y="2237356"/>
                </a:cubicBezTo>
                <a:cubicBezTo>
                  <a:pt x="11248266" y="2247867"/>
                  <a:pt x="11240384" y="2258380"/>
                  <a:pt x="11229871" y="2268890"/>
                </a:cubicBezTo>
                <a:cubicBezTo>
                  <a:pt x="11219359" y="2289914"/>
                  <a:pt x="11214104" y="2303052"/>
                  <a:pt x="11214104" y="2308307"/>
                </a:cubicBezTo>
                <a:cubicBezTo>
                  <a:pt x="11214104" y="2313564"/>
                  <a:pt x="11200966" y="2337214"/>
                  <a:pt x="11174688" y="2379261"/>
                </a:cubicBezTo>
                <a:cubicBezTo>
                  <a:pt x="11148408" y="2421306"/>
                  <a:pt x="11124757" y="2447584"/>
                  <a:pt x="11103734" y="2458096"/>
                </a:cubicBezTo>
                <a:cubicBezTo>
                  <a:pt x="11093223" y="2468607"/>
                  <a:pt x="11087968" y="2479120"/>
                  <a:pt x="11087968" y="2489630"/>
                </a:cubicBezTo>
                <a:cubicBezTo>
                  <a:pt x="11087968" y="2489630"/>
                  <a:pt x="11087968" y="2492257"/>
                  <a:pt x="11087968" y="2497513"/>
                </a:cubicBezTo>
                <a:cubicBezTo>
                  <a:pt x="11087968" y="2502770"/>
                  <a:pt x="11082713" y="2505396"/>
                  <a:pt x="11072202" y="2505396"/>
                </a:cubicBezTo>
                <a:cubicBezTo>
                  <a:pt x="11061688" y="2505396"/>
                  <a:pt x="11056434" y="2515908"/>
                  <a:pt x="11056434" y="2536931"/>
                </a:cubicBezTo>
                <a:cubicBezTo>
                  <a:pt x="11066947" y="2557955"/>
                  <a:pt x="11066947" y="2576349"/>
                  <a:pt x="11056434" y="2592116"/>
                </a:cubicBezTo>
                <a:cubicBezTo>
                  <a:pt x="11045922" y="2607882"/>
                  <a:pt x="11030156" y="2626278"/>
                  <a:pt x="11009133" y="2647302"/>
                </a:cubicBezTo>
                <a:lnTo>
                  <a:pt x="10977598" y="2678835"/>
                </a:lnTo>
                <a:cubicBezTo>
                  <a:pt x="10977598" y="2689345"/>
                  <a:pt x="10959202" y="2715626"/>
                  <a:pt x="10922413" y="2757670"/>
                </a:cubicBezTo>
                <a:cubicBezTo>
                  <a:pt x="10885624" y="2799715"/>
                  <a:pt x="10861973" y="2815481"/>
                  <a:pt x="10851462" y="2804972"/>
                </a:cubicBezTo>
                <a:lnTo>
                  <a:pt x="10835695" y="2836505"/>
                </a:lnTo>
                <a:cubicBezTo>
                  <a:pt x="10846207" y="2857530"/>
                  <a:pt x="10840950" y="2873299"/>
                  <a:pt x="10819927" y="2883808"/>
                </a:cubicBezTo>
                <a:lnTo>
                  <a:pt x="10756860" y="2899575"/>
                </a:lnTo>
                <a:cubicBezTo>
                  <a:pt x="10767372" y="2899575"/>
                  <a:pt x="10777881" y="2899575"/>
                  <a:pt x="10788393" y="2899575"/>
                </a:cubicBezTo>
                <a:lnTo>
                  <a:pt x="10804161" y="2899575"/>
                </a:lnTo>
                <a:cubicBezTo>
                  <a:pt x="10804161" y="2899575"/>
                  <a:pt x="10801531" y="2902202"/>
                  <a:pt x="10796277" y="2907459"/>
                </a:cubicBezTo>
                <a:cubicBezTo>
                  <a:pt x="10791022" y="2912716"/>
                  <a:pt x="10783138" y="2915342"/>
                  <a:pt x="10772626" y="2915342"/>
                </a:cubicBezTo>
                <a:cubicBezTo>
                  <a:pt x="10751603" y="2925852"/>
                  <a:pt x="10735837" y="2936366"/>
                  <a:pt x="10725325" y="2946874"/>
                </a:cubicBezTo>
                <a:lnTo>
                  <a:pt x="10693791" y="2946874"/>
                </a:lnTo>
                <a:cubicBezTo>
                  <a:pt x="10693791" y="2936366"/>
                  <a:pt x="10701675" y="2925852"/>
                  <a:pt x="10717441" y="2915342"/>
                </a:cubicBezTo>
                <a:cubicBezTo>
                  <a:pt x="10733207" y="2904830"/>
                  <a:pt x="10735837" y="2899575"/>
                  <a:pt x="10725325" y="2899575"/>
                </a:cubicBezTo>
                <a:lnTo>
                  <a:pt x="10709557" y="2899575"/>
                </a:lnTo>
                <a:cubicBezTo>
                  <a:pt x="10709557" y="2910085"/>
                  <a:pt x="10706930" y="2912716"/>
                  <a:pt x="10701675" y="2907459"/>
                </a:cubicBezTo>
                <a:cubicBezTo>
                  <a:pt x="10696420" y="2902202"/>
                  <a:pt x="10693791" y="2894318"/>
                  <a:pt x="10693791" y="2883808"/>
                </a:cubicBezTo>
                <a:lnTo>
                  <a:pt x="10678022" y="2883808"/>
                </a:lnTo>
                <a:cubicBezTo>
                  <a:pt x="10678022" y="2883808"/>
                  <a:pt x="10678022" y="2889062"/>
                  <a:pt x="10678022" y="2899575"/>
                </a:cubicBezTo>
                <a:cubicBezTo>
                  <a:pt x="10678022" y="2910085"/>
                  <a:pt x="10672768" y="2910085"/>
                  <a:pt x="10662256" y="2899575"/>
                </a:cubicBezTo>
                <a:cubicBezTo>
                  <a:pt x="10662256" y="2899575"/>
                  <a:pt x="10657001" y="2907459"/>
                  <a:pt x="10646490" y="2923225"/>
                </a:cubicBezTo>
                <a:cubicBezTo>
                  <a:pt x="10635976" y="2938992"/>
                  <a:pt x="10630722" y="2952133"/>
                  <a:pt x="10630722" y="2962643"/>
                </a:cubicBezTo>
                <a:lnTo>
                  <a:pt x="10662256" y="2946874"/>
                </a:lnTo>
                <a:cubicBezTo>
                  <a:pt x="10662256" y="2936366"/>
                  <a:pt x="10667511" y="2931109"/>
                  <a:pt x="10678022" y="2931109"/>
                </a:cubicBezTo>
                <a:cubicBezTo>
                  <a:pt x="10688536" y="2952133"/>
                  <a:pt x="10672768" y="2967898"/>
                  <a:pt x="10630722" y="2978410"/>
                </a:cubicBezTo>
                <a:cubicBezTo>
                  <a:pt x="10630722" y="2978410"/>
                  <a:pt x="10630722" y="2975783"/>
                  <a:pt x="10630722" y="2970526"/>
                </a:cubicBezTo>
                <a:cubicBezTo>
                  <a:pt x="10630722" y="2965270"/>
                  <a:pt x="10628094" y="2960016"/>
                  <a:pt x="10622840" y="2954759"/>
                </a:cubicBezTo>
                <a:cubicBezTo>
                  <a:pt x="10617583" y="2949502"/>
                  <a:pt x="10612326" y="2946874"/>
                  <a:pt x="10607071" y="2946874"/>
                </a:cubicBezTo>
                <a:cubicBezTo>
                  <a:pt x="10601816" y="2946874"/>
                  <a:pt x="10599187" y="2952133"/>
                  <a:pt x="10599187" y="2962643"/>
                </a:cubicBezTo>
                <a:cubicBezTo>
                  <a:pt x="10588675" y="2962643"/>
                  <a:pt x="10583421" y="2967898"/>
                  <a:pt x="10583421" y="2978410"/>
                </a:cubicBezTo>
                <a:cubicBezTo>
                  <a:pt x="10572909" y="2978410"/>
                  <a:pt x="10562400" y="2986293"/>
                  <a:pt x="10551886" y="3002060"/>
                </a:cubicBezTo>
                <a:cubicBezTo>
                  <a:pt x="10541375" y="3017828"/>
                  <a:pt x="10541375" y="3030969"/>
                  <a:pt x="10551886" y="3041478"/>
                </a:cubicBezTo>
                <a:lnTo>
                  <a:pt x="10599187" y="3025711"/>
                </a:lnTo>
                <a:cubicBezTo>
                  <a:pt x="10588675" y="3046734"/>
                  <a:pt x="10588675" y="3062501"/>
                  <a:pt x="10599187" y="3073014"/>
                </a:cubicBezTo>
                <a:cubicBezTo>
                  <a:pt x="10620210" y="3094036"/>
                  <a:pt x="10625467" y="3109805"/>
                  <a:pt x="10614955" y="3120315"/>
                </a:cubicBezTo>
                <a:lnTo>
                  <a:pt x="10583421" y="3167616"/>
                </a:lnTo>
                <a:lnTo>
                  <a:pt x="10614955" y="3136080"/>
                </a:lnTo>
                <a:cubicBezTo>
                  <a:pt x="10614955" y="3136080"/>
                  <a:pt x="10617583" y="3128198"/>
                  <a:pt x="10622840" y="3112430"/>
                </a:cubicBezTo>
                <a:cubicBezTo>
                  <a:pt x="10628094" y="3096663"/>
                  <a:pt x="10635976" y="3083522"/>
                  <a:pt x="10646490" y="3073014"/>
                </a:cubicBezTo>
                <a:cubicBezTo>
                  <a:pt x="10657001" y="3062501"/>
                  <a:pt x="10662256" y="3051991"/>
                  <a:pt x="10662256" y="3041478"/>
                </a:cubicBezTo>
                <a:lnTo>
                  <a:pt x="10662256" y="3025711"/>
                </a:lnTo>
                <a:cubicBezTo>
                  <a:pt x="10672768" y="3025711"/>
                  <a:pt x="10678022" y="3030969"/>
                  <a:pt x="10678022" y="3041478"/>
                </a:cubicBezTo>
                <a:cubicBezTo>
                  <a:pt x="10678022" y="3051991"/>
                  <a:pt x="10688536" y="3041478"/>
                  <a:pt x="10709557" y="3009944"/>
                </a:cubicBezTo>
                <a:cubicBezTo>
                  <a:pt x="10730580" y="2999433"/>
                  <a:pt x="10746346" y="2991550"/>
                  <a:pt x="10756860" y="2986293"/>
                </a:cubicBezTo>
                <a:cubicBezTo>
                  <a:pt x="10767372" y="2981036"/>
                  <a:pt x="10772626" y="2978410"/>
                  <a:pt x="10772626" y="2978410"/>
                </a:cubicBezTo>
                <a:lnTo>
                  <a:pt x="10756860" y="3041478"/>
                </a:lnTo>
                <a:cubicBezTo>
                  <a:pt x="10746346" y="3051991"/>
                  <a:pt x="10741092" y="3057246"/>
                  <a:pt x="10741092" y="3057246"/>
                </a:cubicBezTo>
                <a:lnTo>
                  <a:pt x="10741092" y="3073014"/>
                </a:lnTo>
                <a:lnTo>
                  <a:pt x="10741092" y="3088779"/>
                </a:lnTo>
                <a:cubicBezTo>
                  <a:pt x="10741092" y="3099291"/>
                  <a:pt x="10735837" y="3115058"/>
                  <a:pt x="10725325" y="3136080"/>
                </a:cubicBezTo>
                <a:cubicBezTo>
                  <a:pt x="10714812" y="3157104"/>
                  <a:pt x="10693791" y="3178126"/>
                  <a:pt x="10662256" y="3199149"/>
                </a:cubicBezTo>
                <a:cubicBezTo>
                  <a:pt x="10641235" y="3220173"/>
                  <a:pt x="10630722" y="3230683"/>
                  <a:pt x="10630722" y="3230683"/>
                </a:cubicBezTo>
                <a:cubicBezTo>
                  <a:pt x="10630722" y="3251707"/>
                  <a:pt x="10620210" y="3262217"/>
                  <a:pt x="10599187" y="3262217"/>
                </a:cubicBezTo>
                <a:cubicBezTo>
                  <a:pt x="10599187" y="3262217"/>
                  <a:pt x="10593932" y="3267474"/>
                  <a:pt x="10583421" y="3277985"/>
                </a:cubicBezTo>
                <a:cubicBezTo>
                  <a:pt x="10572909" y="3288497"/>
                  <a:pt x="10567654" y="3299009"/>
                  <a:pt x="10567654" y="3309519"/>
                </a:cubicBezTo>
                <a:lnTo>
                  <a:pt x="10551886" y="3325286"/>
                </a:lnTo>
                <a:cubicBezTo>
                  <a:pt x="10551886" y="3335798"/>
                  <a:pt x="10551886" y="3343679"/>
                  <a:pt x="10551886" y="3348935"/>
                </a:cubicBezTo>
                <a:cubicBezTo>
                  <a:pt x="10551886" y="3354193"/>
                  <a:pt x="10546631" y="3356820"/>
                  <a:pt x="10536120" y="3356820"/>
                </a:cubicBezTo>
                <a:cubicBezTo>
                  <a:pt x="10525608" y="3356820"/>
                  <a:pt x="10517724" y="3362077"/>
                  <a:pt x="10512469" y="3372586"/>
                </a:cubicBezTo>
                <a:cubicBezTo>
                  <a:pt x="10507215" y="3383098"/>
                  <a:pt x="10499331" y="3388355"/>
                  <a:pt x="10488819" y="3388355"/>
                </a:cubicBezTo>
                <a:lnTo>
                  <a:pt x="10473051" y="3404122"/>
                </a:lnTo>
                <a:cubicBezTo>
                  <a:pt x="10473051" y="3414633"/>
                  <a:pt x="10483564" y="3419887"/>
                  <a:pt x="10504585" y="3419887"/>
                </a:cubicBezTo>
                <a:cubicBezTo>
                  <a:pt x="10525608" y="3419887"/>
                  <a:pt x="10541375" y="3409379"/>
                  <a:pt x="10551886" y="3388355"/>
                </a:cubicBezTo>
                <a:cubicBezTo>
                  <a:pt x="10562400" y="3377843"/>
                  <a:pt x="10578166" y="3372586"/>
                  <a:pt x="10599187" y="3372586"/>
                </a:cubicBezTo>
                <a:cubicBezTo>
                  <a:pt x="10599187" y="3383098"/>
                  <a:pt x="10593932" y="3393610"/>
                  <a:pt x="10583421" y="3404122"/>
                </a:cubicBezTo>
                <a:cubicBezTo>
                  <a:pt x="10572909" y="3404122"/>
                  <a:pt x="10565025" y="3406749"/>
                  <a:pt x="10559770" y="3412006"/>
                </a:cubicBezTo>
                <a:cubicBezTo>
                  <a:pt x="10554516" y="3417261"/>
                  <a:pt x="10546631" y="3419887"/>
                  <a:pt x="10536120" y="3419887"/>
                </a:cubicBezTo>
                <a:lnTo>
                  <a:pt x="10520352" y="3435656"/>
                </a:lnTo>
                <a:lnTo>
                  <a:pt x="10488819" y="3451421"/>
                </a:lnTo>
                <a:lnTo>
                  <a:pt x="10457284" y="3451421"/>
                </a:lnTo>
                <a:lnTo>
                  <a:pt x="10425750" y="3451421"/>
                </a:lnTo>
                <a:cubicBezTo>
                  <a:pt x="10425750" y="3440913"/>
                  <a:pt x="10425750" y="3433029"/>
                  <a:pt x="10425750" y="3427772"/>
                </a:cubicBezTo>
                <a:cubicBezTo>
                  <a:pt x="10425750" y="3422517"/>
                  <a:pt x="10425750" y="3419887"/>
                  <a:pt x="10425750" y="3419887"/>
                </a:cubicBezTo>
                <a:cubicBezTo>
                  <a:pt x="10425750" y="3419887"/>
                  <a:pt x="10431005" y="3419887"/>
                  <a:pt x="10441516" y="3419887"/>
                </a:cubicBezTo>
                <a:cubicBezTo>
                  <a:pt x="10452030" y="3419887"/>
                  <a:pt x="10459912" y="3412006"/>
                  <a:pt x="10465169" y="3396239"/>
                </a:cubicBezTo>
                <a:cubicBezTo>
                  <a:pt x="10470423" y="3380472"/>
                  <a:pt x="10478305" y="3367332"/>
                  <a:pt x="10488819" y="3356820"/>
                </a:cubicBezTo>
                <a:lnTo>
                  <a:pt x="10504585" y="3293751"/>
                </a:lnTo>
                <a:lnTo>
                  <a:pt x="10473051" y="3325286"/>
                </a:lnTo>
                <a:cubicBezTo>
                  <a:pt x="10473051" y="3325286"/>
                  <a:pt x="10473051" y="3327916"/>
                  <a:pt x="10473051" y="3333171"/>
                </a:cubicBezTo>
                <a:cubicBezTo>
                  <a:pt x="10473051" y="3338425"/>
                  <a:pt x="10467796" y="3346310"/>
                  <a:pt x="10457284" y="3356820"/>
                </a:cubicBezTo>
                <a:lnTo>
                  <a:pt x="10441516" y="3388355"/>
                </a:lnTo>
                <a:lnTo>
                  <a:pt x="10378449" y="3435656"/>
                </a:lnTo>
                <a:lnTo>
                  <a:pt x="10362681" y="3467190"/>
                </a:lnTo>
                <a:lnTo>
                  <a:pt x="10362681" y="3482956"/>
                </a:lnTo>
                <a:cubicBezTo>
                  <a:pt x="10352169" y="3482956"/>
                  <a:pt x="10344285" y="3485584"/>
                  <a:pt x="10339030" y="3490841"/>
                </a:cubicBezTo>
                <a:cubicBezTo>
                  <a:pt x="10333775" y="3496097"/>
                  <a:pt x="10336403" y="3498725"/>
                  <a:pt x="10346914" y="3498725"/>
                </a:cubicBezTo>
                <a:cubicBezTo>
                  <a:pt x="10357426" y="3498725"/>
                  <a:pt x="10362681" y="3503981"/>
                  <a:pt x="10362681" y="3514491"/>
                </a:cubicBezTo>
                <a:cubicBezTo>
                  <a:pt x="10373194" y="3514491"/>
                  <a:pt x="10378449" y="3517118"/>
                  <a:pt x="10378449" y="3522375"/>
                </a:cubicBezTo>
                <a:cubicBezTo>
                  <a:pt x="10378449" y="3527631"/>
                  <a:pt x="10370565" y="3532885"/>
                  <a:pt x="10354799" y="3538141"/>
                </a:cubicBezTo>
                <a:cubicBezTo>
                  <a:pt x="10339030" y="3543398"/>
                  <a:pt x="10331148" y="3548654"/>
                  <a:pt x="10331148" y="3553909"/>
                </a:cubicBezTo>
                <a:cubicBezTo>
                  <a:pt x="10331148" y="3559166"/>
                  <a:pt x="10339030" y="3559166"/>
                  <a:pt x="10354799" y="3553909"/>
                </a:cubicBezTo>
                <a:cubicBezTo>
                  <a:pt x="10370565" y="3548654"/>
                  <a:pt x="10378449" y="3551281"/>
                  <a:pt x="10378449" y="3561792"/>
                </a:cubicBezTo>
                <a:lnTo>
                  <a:pt x="10441516" y="3577561"/>
                </a:lnTo>
                <a:cubicBezTo>
                  <a:pt x="10452030" y="3577561"/>
                  <a:pt x="10462539" y="3580188"/>
                  <a:pt x="10473051" y="3585442"/>
                </a:cubicBezTo>
                <a:cubicBezTo>
                  <a:pt x="10483564" y="3590699"/>
                  <a:pt x="10483564" y="3595955"/>
                  <a:pt x="10473051" y="3601212"/>
                </a:cubicBezTo>
                <a:cubicBezTo>
                  <a:pt x="10462539" y="3606466"/>
                  <a:pt x="10457284" y="3609093"/>
                  <a:pt x="10457284" y="3609093"/>
                </a:cubicBezTo>
                <a:lnTo>
                  <a:pt x="10457284" y="3640627"/>
                </a:lnTo>
                <a:cubicBezTo>
                  <a:pt x="10446771" y="3640627"/>
                  <a:pt x="10441516" y="3645884"/>
                  <a:pt x="10441516" y="3656396"/>
                </a:cubicBezTo>
                <a:lnTo>
                  <a:pt x="10409984" y="3687929"/>
                </a:lnTo>
                <a:cubicBezTo>
                  <a:pt x="10399470" y="3687929"/>
                  <a:pt x="10391588" y="3690556"/>
                  <a:pt x="10386331" y="3695813"/>
                </a:cubicBezTo>
                <a:cubicBezTo>
                  <a:pt x="10381076" y="3701070"/>
                  <a:pt x="10378449" y="3708953"/>
                  <a:pt x="10378449" y="3719463"/>
                </a:cubicBezTo>
                <a:cubicBezTo>
                  <a:pt x="10378449" y="3719463"/>
                  <a:pt x="10370565" y="3727347"/>
                  <a:pt x="10354799" y="3743113"/>
                </a:cubicBezTo>
                <a:cubicBezTo>
                  <a:pt x="10339030" y="3758882"/>
                  <a:pt x="10331148" y="3766764"/>
                  <a:pt x="10331148" y="3766764"/>
                </a:cubicBezTo>
                <a:lnTo>
                  <a:pt x="10315380" y="3798298"/>
                </a:lnTo>
                <a:cubicBezTo>
                  <a:pt x="10315380" y="3798298"/>
                  <a:pt x="10312752" y="3803555"/>
                  <a:pt x="10307496" y="3814068"/>
                </a:cubicBezTo>
                <a:cubicBezTo>
                  <a:pt x="10302241" y="3824576"/>
                  <a:pt x="10299613" y="3835090"/>
                  <a:pt x="10299613" y="3845599"/>
                </a:cubicBezTo>
                <a:cubicBezTo>
                  <a:pt x="10299613" y="3856112"/>
                  <a:pt x="10296984" y="3863995"/>
                  <a:pt x="10291729" y="3869252"/>
                </a:cubicBezTo>
                <a:cubicBezTo>
                  <a:pt x="10286475" y="3874506"/>
                  <a:pt x="10278590" y="3874506"/>
                  <a:pt x="10268079" y="3869252"/>
                </a:cubicBezTo>
                <a:cubicBezTo>
                  <a:pt x="10257567" y="3863995"/>
                  <a:pt x="10247056" y="3866624"/>
                  <a:pt x="10236544" y="3877135"/>
                </a:cubicBezTo>
                <a:lnTo>
                  <a:pt x="10189243" y="3877135"/>
                </a:lnTo>
                <a:cubicBezTo>
                  <a:pt x="10189243" y="3866624"/>
                  <a:pt x="10205010" y="3835090"/>
                  <a:pt x="10236544" y="3782532"/>
                </a:cubicBezTo>
                <a:lnTo>
                  <a:pt x="10236544" y="3766764"/>
                </a:lnTo>
                <a:cubicBezTo>
                  <a:pt x="10194498" y="3766764"/>
                  <a:pt x="10173475" y="3787788"/>
                  <a:pt x="10173475" y="3829833"/>
                </a:cubicBezTo>
                <a:cubicBezTo>
                  <a:pt x="10173475" y="3829833"/>
                  <a:pt x="10173475" y="3835090"/>
                  <a:pt x="10173475" y="3845599"/>
                </a:cubicBezTo>
                <a:cubicBezTo>
                  <a:pt x="10162963" y="3845599"/>
                  <a:pt x="10157709" y="3850856"/>
                  <a:pt x="10157709" y="3861369"/>
                </a:cubicBezTo>
                <a:cubicBezTo>
                  <a:pt x="10147197" y="3861369"/>
                  <a:pt x="10141943" y="3866624"/>
                  <a:pt x="10141943" y="3877135"/>
                </a:cubicBezTo>
                <a:cubicBezTo>
                  <a:pt x="10141943" y="3887645"/>
                  <a:pt x="10141943" y="3895530"/>
                  <a:pt x="10141943" y="3900784"/>
                </a:cubicBezTo>
                <a:cubicBezTo>
                  <a:pt x="10141943" y="3906041"/>
                  <a:pt x="10141943" y="3908669"/>
                  <a:pt x="10141943" y="3908669"/>
                </a:cubicBezTo>
                <a:cubicBezTo>
                  <a:pt x="10131429" y="3908669"/>
                  <a:pt x="10128804" y="3913926"/>
                  <a:pt x="10134058" y="3924436"/>
                </a:cubicBezTo>
                <a:cubicBezTo>
                  <a:pt x="10139313" y="3934946"/>
                  <a:pt x="10136688" y="3940203"/>
                  <a:pt x="10126174" y="3940203"/>
                </a:cubicBezTo>
                <a:lnTo>
                  <a:pt x="10110408" y="3955970"/>
                </a:lnTo>
                <a:lnTo>
                  <a:pt x="10094640" y="3971738"/>
                </a:lnTo>
                <a:cubicBezTo>
                  <a:pt x="10094640" y="3982247"/>
                  <a:pt x="10089385" y="3992761"/>
                  <a:pt x="10078873" y="4003272"/>
                </a:cubicBezTo>
                <a:cubicBezTo>
                  <a:pt x="10047339" y="4024295"/>
                  <a:pt x="10036827" y="4045316"/>
                  <a:pt x="10047339" y="4066339"/>
                </a:cubicBezTo>
                <a:cubicBezTo>
                  <a:pt x="10057852" y="4066339"/>
                  <a:pt x="10065734" y="4066339"/>
                  <a:pt x="10070989" y="4066339"/>
                </a:cubicBezTo>
                <a:cubicBezTo>
                  <a:pt x="10076244" y="4066339"/>
                  <a:pt x="10078873" y="4061082"/>
                  <a:pt x="10078873" y="4050573"/>
                </a:cubicBezTo>
                <a:lnTo>
                  <a:pt x="10141943" y="4003272"/>
                </a:lnTo>
                <a:lnTo>
                  <a:pt x="10126174" y="4034805"/>
                </a:lnTo>
                <a:cubicBezTo>
                  <a:pt x="10115663" y="4034805"/>
                  <a:pt x="10105153" y="4042689"/>
                  <a:pt x="10094640" y="4058455"/>
                </a:cubicBezTo>
                <a:cubicBezTo>
                  <a:pt x="10084128" y="4074223"/>
                  <a:pt x="10070989" y="4082109"/>
                  <a:pt x="10055223" y="4082109"/>
                </a:cubicBezTo>
                <a:cubicBezTo>
                  <a:pt x="10039457" y="4082109"/>
                  <a:pt x="10031572" y="4089990"/>
                  <a:pt x="10031572" y="4105759"/>
                </a:cubicBezTo>
                <a:cubicBezTo>
                  <a:pt x="10031572" y="4121525"/>
                  <a:pt x="10031572" y="4129409"/>
                  <a:pt x="10031572" y="4129409"/>
                </a:cubicBezTo>
                <a:lnTo>
                  <a:pt x="10015804" y="4145176"/>
                </a:lnTo>
                <a:cubicBezTo>
                  <a:pt x="10005293" y="4145176"/>
                  <a:pt x="9994783" y="4150433"/>
                  <a:pt x="9984272" y="4160943"/>
                </a:cubicBezTo>
                <a:cubicBezTo>
                  <a:pt x="9973758" y="4171453"/>
                  <a:pt x="9973758" y="4176710"/>
                  <a:pt x="9984272" y="4176710"/>
                </a:cubicBezTo>
                <a:lnTo>
                  <a:pt x="9992154" y="4175134"/>
                </a:lnTo>
                <a:lnTo>
                  <a:pt x="9990183" y="4174739"/>
                </a:lnTo>
                <a:cubicBezTo>
                  <a:pt x="9988869" y="4173427"/>
                  <a:pt x="9989526" y="4171457"/>
                  <a:pt x="9992154" y="4168826"/>
                </a:cubicBezTo>
                <a:cubicBezTo>
                  <a:pt x="9997408" y="4163571"/>
                  <a:pt x="10000038" y="4160943"/>
                  <a:pt x="10000038" y="4160943"/>
                </a:cubicBezTo>
                <a:cubicBezTo>
                  <a:pt x="10000038" y="4166198"/>
                  <a:pt x="10000038" y="4170141"/>
                  <a:pt x="10000038" y="4172769"/>
                </a:cubicBezTo>
                <a:lnTo>
                  <a:pt x="10000038" y="4173071"/>
                </a:lnTo>
                <a:lnTo>
                  <a:pt x="10011863" y="4164884"/>
                </a:lnTo>
                <a:cubicBezTo>
                  <a:pt x="10019745" y="4157001"/>
                  <a:pt x="10026316" y="4145176"/>
                  <a:pt x="10031572" y="4129409"/>
                </a:cubicBezTo>
                <a:lnTo>
                  <a:pt x="10063107" y="4129409"/>
                </a:lnTo>
                <a:cubicBezTo>
                  <a:pt x="10084128" y="4129409"/>
                  <a:pt x="10084128" y="4134664"/>
                  <a:pt x="10063107" y="4145176"/>
                </a:cubicBezTo>
                <a:cubicBezTo>
                  <a:pt x="10063107" y="4155687"/>
                  <a:pt x="10063107" y="4160943"/>
                  <a:pt x="10063107" y="4160943"/>
                </a:cubicBezTo>
                <a:cubicBezTo>
                  <a:pt x="10073619" y="4171453"/>
                  <a:pt x="10076244" y="4179337"/>
                  <a:pt x="10070989" y="4184594"/>
                </a:cubicBezTo>
                <a:cubicBezTo>
                  <a:pt x="10065734" y="4189848"/>
                  <a:pt x="10063107" y="4197733"/>
                  <a:pt x="10063107" y="4208245"/>
                </a:cubicBezTo>
                <a:lnTo>
                  <a:pt x="10047339" y="4224012"/>
                </a:lnTo>
                <a:cubicBezTo>
                  <a:pt x="10047339" y="4224012"/>
                  <a:pt x="10042084" y="4229269"/>
                  <a:pt x="10031572" y="4239781"/>
                </a:cubicBezTo>
                <a:cubicBezTo>
                  <a:pt x="10021061" y="4250289"/>
                  <a:pt x="10010549" y="4250289"/>
                  <a:pt x="10000038" y="4239781"/>
                </a:cubicBezTo>
                <a:lnTo>
                  <a:pt x="9984272" y="4239781"/>
                </a:lnTo>
                <a:cubicBezTo>
                  <a:pt x="9994783" y="4250289"/>
                  <a:pt x="10005293" y="4255546"/>
                  <a:pt x="10015804" y="4255546"/>
                </a:cubicBezTo>
                <a:lnTo>
                  <a:pt x="10015804" y="4271312"/>
                </a:lnTo>
                <a:lnTo>
                  <a:pt x="9984272" y="4287081"/>
                </a:lnTo>
                <a:cubicBezTo>
                  <a:pt x="9994783" y="4266058"/>
                  <a:pt x="9992154" y="4255546"/>
                  <a:pt x="9976387" y="4255546"/>
                </a:cubicBezTo>
                <a:cubicBezTo>
                  <a:pt x="9960621" y="4255546"/>
                  <a:pt x="9947482" y="4255546"/>
                  <a:pt x="9936969" y="4255546"/>
                </a:cubicBezTo>
                <a:lnTo>
                  <a:pt x="9936969" y="4271312"/>
                </a:lnTo>
                <a:lnTo>
                  <a:pt x="9952737" y="4271312"/>
                </a:lnTo>
                <a:cubicBezTo>
                  <a:pt x="9973758" y="4260803"/>
                  <a:pt x="9984272" y="4260803"/>
                  <a:pt x="9984272" y="4271312"/>
                </a:cubicBezTo>
                <a:cubicBezTo>
                  <a:pt x="9984272" y="4281825"/>
                  <a:pt x="9973758" y="4292336"/>
                  <a:pt x="9952737" y="4302846"/>
                </a:cubicBezTo>
                <a:lnTo>
                  <a:pt x="9936969" y="4302846"/>
                </a:lnTo>
                <a:lnTo>
                  <a:pt x="9921202" y="4287081"/>
                </a:lnTo>
                <a:lnTo>
                  <a:pt x="9905436" y="4318616"/>
                </a:lnTo>
                <a:cubicBezTo>
                  <a:pt x="9905436" y="4329125"/>
                  <a:pt x="9905436" y="4334382"/>
                  <a:pt x="9905436" y="4334382"/>
                </a:cubicBezTo>
                <a:cubicBezTo>
                  <a:pt x="9894922" y="4334382"/>
                  <a:pt x="9889668" y="4334382"/>
                  <a:pt x="9889668" y="4334382"/>
                </a:cubicBezTo>
                <a:lnTo>
                  <a:pt x="9873902" y="4334382"/>
                </a:lnTo>
                <a:cubicBezTo>
                  <a:pt x="9873902" y="4323870"/>
                  <a:pt x="9871272" y="4318616"/>
                  <a:pt x="9866017" y="4318616"/>
                </a:cubicBezTo>
                <a:cubicBezTo>
                  <a:pt x="9860763" y="4318616"/>
                  <a:pt x="9855506" y="4323870"/>
                  <a:pt x="9850251" y="4334382"/>
                </a:cubicBezTo>
                <a:cubicBezTo>
                  <a:pt x="9844996" y="4344894"/>
                  <a:pt x="9842367" y="4344894"/>
                  <a:pt x="9842367" y="4334382"/>
                </a:cubicBezTo>
                <a:lnTo>
                  <a:pt x="9810832" y="4350147"/>
                </a:lnTo>
                <a:cubicBezTo>
                  <a:pt x="9810832" y="4360660"/>
                  <a:pt x="9816087" y="4365917"/>
                  <a:pt x="9826601" y="4365917"/>
                </a:cubicBezTo>
                <a:lnTo>
                  <a:pt x="9826601" y="4397451"/>
                </a:lnTo>
                <a:cubicBezTo>
                  <a:pt x="9805578" y="4407961"/>
                  <a:pt x="9800321" y="4418475"/>
                  <a:pt x="9810832" y="4428983"/>
                </a:cubicBezTo>
                <a:cubicBezTo>
                  <a:pt x="9821344" y="4428983"/>
                  <a:pt x="9826601" y="4428983"/>
                  <a:pt x="9826601" y="4428983"/>
                </a:cubicBezTo>
                <a:cubicBezTo>
                  <a:pt x="9826601" y="4428983"/>
                  <a:pt x="9831855" y="4428983"/>
                  <a:pt x="9842367" y="4428983"/>
                </a:cubicBezTo>
                <a:lnTo>
                  <a:pt x="9842367" y="4437995"/>
                </a:lnTo>
                <a:lnTo>
                  <a:pt x="9845323" y="4435883"/>
                </a:lnTo>
                <a:cubicBezTo>
                  <a:pt x="9848609" y="4433912"/>
                  <a:pt x="9852878" y="4431611"/>
                  <a:pt x="9858133" y="4428983"/>
                </a:cubicBezTo>
                <a:lnTo>
                  <a:pt x="9873902" y="4428983"/>
                </a:lnTo>
                <a:cubicBezTo>
                  <a:pt x="9884413" y="4439495"/>
                  <a:pt x="9879156" y="4455264"/>
                  <a:pt x="9858133" y="4476287"/>
                </a:cubicBezTo>
                <a:cubicBezTo>
                  <a:pt x="9847622" y="4497309"/>
                  <a:pt x="9842367" y="4507821"/>
                  <a:pt x="9842367" y="4507821"/>
                </a:cubicBezTo>
                <a:lnTo>
                  <a:pt x="9858133" y="4507821"/>
                </a:lnTo>
                <a:cubicBezTo>
                  <a:pt x="9858133" y="4518331"/>
                  <a:pt x="9852878" y="4528843"/>
                  <a:pt x="9842367" y="4539353"/>
                </a:cubicBezTo>
                <a:cubicBezTo>
                  <a:pt x="9842367" y="4539353"/>
                  <a:pt x="9837112" y="4544610"/>
                  <a:pt x="9826601" y="4555122"/>
                </a:cubicBezTo>
                <a:lnTo>
                  <a:pt x="9842367" y="4555122"/>
                </a:lnTo>
                <a:cubicBezTo>
                  <a:pt x="9852878" y="4544610"/>
                  <a:pt x="9858133" y="4544610"/>
                  <a:pt x="9858133" y="4555122"/>
                </a:cubicBezTo>
                <a:cubicBezTo>
                  <a:pt x="9868647" y="4565632"/>
                  <a:pt x="9868647" y="4570887"/>
                  <a:pt x="9858133" y="4570887"/>
                </a:cubicBezTo>
                <a:lnTo>
                  <a:pt x="9842367" y="4586657"/>
                </a:lnTo>
                <a:cubicBezTo>
                  <a:pt x="9842367" y="4607680"/>
                  <a:pt x="9842367" y="4618189"/>
                  <a:pt x="9842367" y="4618189"/>
                </a:cubicBezTo>
                <a:cubicBezTo>
                  <a:pt x="9831855" y="4618189"/>
                  <a:pt x="9826601" y="4618189"/>
                  <a:pt x="9826601" y="4618189"/>
                </a:cubicBezTo>
                <a:lnTo>
                  <a:pt x="9763531" y="4618189"/>
                </a:lnTo>
                <a:lnTo>
                  <a:pt x="9747765" y="4618189"/>
                </a:lnTo>
                <a:lnTo>
                  <a:pt x="9731997" y="4618189"/>
                </a:lnTo>
                <a:cubicBezTo>
                  <a:pt x="9721485" y="4618189"/>
                  <a:pt x="9716231" y="4612934"/>
                  <a:pt x="9716231" y="4602423"/>
                </a:cubicBezTo>
                <a:lnTo>
                  <a:pt x="9716231" y="4570887"/>
                </a:lnTo>
                <a:cubicBezTo>
                  <a:pt x="9716231" y="4570887"/>
                  <a:pt x="9705717" y="4578773"/>
                  <a:pt x="9684696" y="4594539"/>
                </a:cubicBezTo>
                <a:cubicBezTo>
                  <a:pt x="9663673" y="4610307"/>
                  <a:pt x="9647907" y="4618189"/>
                  <a:pt x="9637395" y="4618189"/>
                </a:cubicBezTo>
                <a:cubicBezTo>
                  <a:pt x="9637395" y="4628701"/>
                  <a:pt x="9632140" y="4633958"/>
                  <a:pt x="9621627" y="4633958"/>
                </a:cubicBezTo>
                <a:cubicBezTo>
                  <a:pt x="9621627" y="4644468"/>
                  <a:pt x="9613745" y="4652351"/>
                  <a:pt x="9597976" y="4657608"/>
                </a:cubicBezTo>
                <a:cubicBezTo>
                  <a:pt x="9582210" y="4662865"/>
                  <a:pt x="9574326" y="4670745"/>
                  <a:pt x="9574326" y="4681258"/>
                </a:cubicBezTo>
                <a:cubicBezTo>
                  <a:pt x="9563814" y="4681258"/>
                  <a:pt x="9558560" y="4681258"/>
                  <a:pt x="9558560" y="4681258"/>
                </a:cubicBezTo>
                <a:cubicBezTo>
                  <a:pt x="9558560" y="4681258"/>
                  <a:pt x="9561187" y="4683885"/>
                  <a:pt x="9566442" y="4689142"/>
                </a:cubicBezTo>
                <a:cubicBezTo>
                  <a:pt x="9571696" y="4694395"/>
                  <a:pt x="9574326" y="4697025"/>
                  <a:pt x="9574326" y="4697025"/>
                </a:cubicBezTo>
                <a:cubicBezTo>
                  <a:pt x="9574326" y="4697025"/>
                  <a:pt x="9569071" y="4697025"/>
                  <a:pt x="9558560" y="4697025"/>
                </a:cubicBezTo>
                <a:cubicBezTo>
                  <a:pt x="9558560" y="4697025"/>
                  <a:pt x="9558560" y="4702281"/>
                  <a:pt x="9558560" y="4712792"/>
                </a:cubicBezTo>
                <a:cubicBezTo>
                  <a:pt x="9558560" y="4723304"/>
                  <a:pt x="9550675" y="4733816"/>
                  <a:pt x="9534909" y="4744328"/>
                </a:cubicBezTo>
                <a:cubicBezTo>
                  <a:pt x="9519141" y="4754836"/>
                  <a:pt x="9511257" y="4770606"/>
                  <a:pt x="9511257" y="4791629"/>
                </a:cubicBezTo>
                <a:cubicBezTo>
                  <a:pt x="9511257" y="4812652"/>
                  <a:pt x="9506002" y="4823163"/>
                  <a:pt x="9495490" y="4823163"/>
                </a:cubicBezTo>
                <a:cubicBezTo>
                  <a:pt x="9495490" y="4854696"/>
                  <a:pt x="9479724" y="4880974"/>
                  <a:pt x="9448190" y="4901998"/>
                </a:cubicBezTo>
                <a:cubicBezTo>
                  <a:pt x="9437676" y="4912508"/>
                  <a:pt x="9432421" y="4917765"/>
                  <a:pt x="9432421" y="4917765"/>
                </a:cubicBezTo>
                <a:cubicBezTo>
                  <a:pt x="9432421" y="4928275"/>
                  <a:pt x="9432421" y="4936160"/>
                  <a:pt x="9432421" y="4941415"/>
                </a:cubicBezTo>
                <a:cubicBezTo>
                  <a:pt x="9432421" y="4946672"/>
                  <a:pt x="9427167" y="4954555"/>
                  <a:pt x="9416655" y="4965065"/>
                </a:cubicBezTo>
                <a:lnTo>
                  <a:pt x="9400889" y="4996599"/>
                </a:lnTo>
                <a:cubicBezTo>
                  <a:pt x="9411400" y="4996599"/>
                  <a:pt x="9414025" y="5001856"/>
                  <a:pt x="9408771" y="5012369"/>
                </a:cubicBezTo>
                <a:cubicBezTo>
                  <a:pt x="9403516" y="5022878"/>
                  <a:pt x="9400889" y="5028135"/>
                  <a:pt x="9400889" y="5028135"/>
                </a:cubicBezTo>
                <a:cubicBezTo>
                  <a:pt x="9369354" y="5028135"/>
                  <a:pt x="9353586" y="5043900"/>
                  <a:pt x="9353586" y="5075436"/>
                </a:cubicBezTo>
                <a:cubicBezTo>
                  <a:pt x="9353586" y="5075436"/>
                  <a:pt x="9353586" y="5078063"/>
                  <a:pt x="9353586" y="5083320"/>
                </a:cubicBezTo>
                <a:cubicBezTo>
                  <a:pt x="9353586" y="5088574"/>
                  <a:pt x="9348331" y="5091203"/>
                  <a:pt x="9337820" y="5091203"/>
                </a:cubicBezTo>
                <a:cubicBezTo>
                  <a:pt x="9327308" y="5101714"/>
                  <a:pt x="9327308" y="5106970"/>
                  <a:pt x="9337820" y="5106970"/>
                </a:cubicBezTo>
                <a:cubicBezTo>
                  <a:pt x="9348331" y="5127994"/>
                  <a:pt x="9337820" y="5138505"/>
                  <a:pt x="9306285" y="5138505"/>
                </a:cubicBezTo>
                <a:cubicBezTo>
                  <a:pt x="9295773" y="5138505"/>
                  <a:pt x="9293146" y="5143758"/>
                  <a:pt x="9298401" y="5154271"/>
                </a:cubicBezTo>
                <a:cubicBezTo>
                  <a:pt x="9303658" y="5164782"/>
                  <a:pt x="9301030" y="5172665"/>
                  <a:pt x="9290519" y="5177922"/>
                </a:cubicBezTo>
                <a:cubicBezTo>
                  <a:pt x="9280005" y="5183179"/>
                  <a:pt x="9274750" y="5191062"/>
                  <a:pt x="9274750" y="5201572"/>
                </a:cubicBezTo>
                <a:lnTo>
                  <a:pt x="9274750" y="5217341"/>
                </a:lnTo>
                <a:lnTo>
                  <a:pt x="9290519" y="5201572"/>
                </a:lnTo>
                <a:lnTo>
                  <a:pt x="9290519" y="5233106"/>
                </a:lnTo>
                <a:lnTo>
                  <a:pt x="9274750" y="5264640"/>
                </a:lnTo>
                <a:cubicBezTo>
                  <a:pt x="9264239" y="5264640"/>
                  <a:pt x="9264239" y="5259385"/>
                  <a:pt x="9274750" y="5248873"/>
                </a:cubicBezTo>
                <a:lnTo>
                  <a:pt x="9258984" y="5233106"/>
                </a:lnTo>
                <a:cubicBezTo>
                  <a:pt x="9258984" y="5233106"/>
                  <a:pt x="9258984" y="5238363"/>
                  <a:pt x="9258984" y="5248873"/>
                </a:cubicBezTo>
                <a:cubicBezTo>
                  <a:pt x="9248473" y="5259385"/>
                  <a:pt x="9240588" y="5267269"/>
                  <a:pt x="9235334" y="5272526"/>
                </a:cubicBezTo>
                <a:cubicBezTo>
                  <a:pt x="9230079" y="5277780"/>
                  <a:pt x="9227449" y="5285663"/>
                  <a:pt x="9227449" y="5296176"/>
                </a:cubicBezTo>
                <a:cubicBezTo>
                  <a:pt x="9185403" y="5327711"/>
                  <a:pt x="9164380" y="5359243"/>
                  <a:pt x="9164380" y="5390778"/>
                </a:cubicBezTo>
                <a:cubicBezTo>
                  <a:pt x="9174894" y="5390778"/>
                  <a:pt x="9180149" y="5390778"/>
                  <a:pt x="9180149" y="5390778"/>
                </a:cubicBezTo>
                <a:lnTo>
                  <a:pt x="9164380" y="5422312"/>
                </a:lnTo>
                <a:lnTo>
                  <a:pt x="9132848" y="5438079"/>
                </a:lnTo>
                <a:lnTo>
                  <a:pt x="9117079" y="5453846"/>
                </a:lnTo>
                <a:lnTo>
                  <a:pt x="9148614" y="5453846"/>
                </a:lnTo>
                <a:cubicBezTo>
                  <a:pt x="9159125" y="5453846"/>
                  <a:pt x="9169637" y="5453846"/>
                  <a:pt x="9180149" y="5453846"/>
                </a:cubicBezTo>
                <a:cubicBezTo>
                  <a:pt x="9169637" y="5453846"/>
                  <a:pt x="9164380" y="5459103"/>
                  <a:pt x="9164380" y="5469612"/>
                </a:cubicBezTo>
                <a:cubicBezTo>
                  <a:pt x="9164380" y="5480125"/>
                  <a:pt x="9159125" y="5485382"/>
                  <a:pt x="9148614" y="5485382"/>
                </a:cubicBezTo>
                <a:lnTo>
                  <a:pt x="9132848" y="5485382"/>
                </a:lnTo>
                <a:lnTo>
                  <a:pt x="9101313" y="5485382"/>
                </a:lnTo>
                <a:cubicBezTo>
                  <a:pt x="9101313" y="5495891"/>
                  <a:pt x="9103940" y="5503775"/>
                  <a:pt x="9109197" y="5509032"/>
                </a:cubicBezTo>
                <a:cubicBezTo>
                  <a:pt x="9114452" y="5514286"/>
                  <a:pt x="9117079" y="5511658"/>
                  <a:pt x="9117079" y="5501148"/>
                </a:cubicBezTo>
                <a:lnTo>
                  <a:pt x="9117079" y="5516915"/>
                </a:lnTo>
                <a:lnTo>
                  <a:pt x="9085545" y="5516915"/>
                </a:lnTo>
                <a:cubicBezTo>
                  <a:pt x="9075033" y="5516915"/>
                  <a:pt x="9069778" y="5519543"/>
                  <a:pt x="9069778" y="5524798"/>
                </a:cubicBezTo>
                <a:cubicBezTo>
                  <a:pt x="9069778" y="5530055"/>
                  <a:pt x="9075033" y="5537939"/>
                  <a:pt x="9085545" y="5548449"/>
                </a:cubicBezTo>
                <a:cubicBezTo>
                  <a:pt x="9085545" y="5548449"/>
                  <a:pt x="9082917" y="5553704"/>
                  <a:pt x="9077663" y="5564217"/>
                </a:cubicBezTo>
                <a:cubicBezTo>
                  <a:pt x="9072408" y="5574726"/>
                  <a:pt x="9064524" y="5579983"/>
                  <a:pt x="9054012" y="5579983"/>
                </a:cubicBezTo>
                <a:cubicBezTo>
                  <a:pt x="9043499" y="5579983"/>
                  <a:pt x="9038244" y="5585240"/>
                  <a:pt x="9038244" y="5595751"/>
                </a:cubicBezTo>
                <a:cubicBezTo>
                  <a:pt x="9027732" y="5616775"/>
                  <a:pt x="9017223" y="5627284"/>
                  <a:pt x="9006709" y="5627284"/>
                </a:cubicBezTo>
                <a:lnTo>
                  <a:pt x="8990943" y="5674585"/>
                </a:lnTo>
                <a:cubicBezTo>
                  <a:pt x="9001455" y="5674585"/>
                  <a:pt x="9006709" y="5674585"/>
                  <a:pt x="9006709" y="5674585"/>
                </a:cubicBezTo>
                <a:cubicBezTo>
                  <a:pt x="9006709" y="5674585"/>
                  <a:pt x="9011966" y="5674585"/>
                  <a:pt x="9022478" y="5674585"/>
                </a:cubicBezTo>
                <a:cubicBezTo>
                  <a:pt x="9022478" y="5685095"/>
                  <a:pt x="9022478" y="5692979"/>
                  <a:pt x="9022478" y="5698236"/>
                </a:cubicBezTo>
                <a:cubicBezTo>
                  <a:pt x="9022478" y="5703492"/>
                  <a:pt x="9017223" y="5700864"/>
                  <a:pt x="9006709" y="5690352"/>
                </a:cubicBezTo>
                <a:lnTo>
                  <a:pt x="8990943" y="5690352"/>
                </a:lnTo>
                <a:lnTo>
                  <a:pt x="8975177" y="5706119"/>
                </a:lnTo>
                <a:cubicBezTo>
                  <a:pt x="8954154" y="5727143"/>
                  <a:pt x="8948897" y="5742910"/>
                  <a:pt x="8959408" y="5753422"/>
                </a:cubicBezTo>
                <a:cubicBezTo>
                  <a:pt x="8959408" y="5763932"/>
                  <a:pt x="8959408" y="5774446"/>
                  <a:pt x="8959408" y="5784955"/>
                </a:cubicBezTo>
                <a:cubicBezTo>
                  <a:pt x="8959408" y="5795467"/>
                  <a:pt x="8954154" y="5800722"/>
                  <a:pt x="8943642" y="5800722"/>
                </a:cubicBezTo>
                <a:cubicBezTo>
                  <a:pt x="8912108" y="5832257"/>
                  <a:pt x="8896341" y="5858534"/>
                  <a:pt x="8896341" y="5879558"/>
                </a:cubicBezTo>
                <a:cubicBezTo>
                  <a:pt x="8896341" y="5900582"/>
                  <a:pt x="8891084" y="5916348"/>
                  <a:pt x="8880573" y="5926859"/>
                </a:cubicBezTo>
                <a:cubicBezTo>
                  <a:pt x="8870061" y="5937371"/>
                  <a:pt x="8864807" y="5945255"/>
                  <a:pt x="8864807" y="5950509"/>
                </a:cubicBezTo>
                <a:cubicBezTo>
                  <a:pt x="8864807" y="5955766"/>
                  <a:pt x="8859552" y="5958392"/>
                  <a:pt x="8849038" y="5958392"/>
                </a:cubicBezTo>
                <a:cubicBezTo>
                  <a:pt x="8838527" y="5958392"/>
                  <a:pt x="8833272" y="5961021"/>
                  <a:pt x="8833272" y="5966276"/>
                </a:cubicBezTo>
                <a:cubicBezTo>
                  <a:pt x="8833272" y="5971533"/>
                  <a:pt x="8833272" y="5974160"/>
                  <a:pt x="8833272" y="5974160"/>
                </a:cubicBezTo>
                <a:lnTo>
                  <a:pt x="8817506" y="5989928"/>
                </a:lnTo>
                <a:cubicBezTo>
                  <a:pt x="8806992" y="5989928"/>
                  <a:pt x="8801737" y="5995183"/>
                  <a:pt x="8801737" y="6005695"/>
                </a:cubicBezTo>
                <a:cubicBezTo>
                  <a:pt x="8812249" y="6005695"/>
                  <a:pt x="8817506" y="6005695"/>
                  <a:pt x="8817506" y="6005695"/>
                </a:cubicBezTo>
                <a:cubicBezTo>
                  <a:pt x="8838527" y="6005695"/>
                  <a:pt x="8833272" y="6016206"/>
                  <a:pt x="8801737" y="6037230"/>
                </a:cubicBezTo>
                <a:lnTo>
                  <a:pt x="8785971" y="6052996"/>
                </a:lnTo>
                <a:lnTo>
                  <a:pt x="8770203" y="6037230"/>
                </a:lnTo>
                <a:cubicBezTo>
                  <a:pt x="8770203" y="6026717"/>
                  <a:pt x="8770203" y="6021463"/>
                  <a:pt x="8770203" y="6021463"/>
                </a:cubicBezTo>
                <a:lnTo>
                  <a:pt x="8770203" y="5974160"/>
                </a:lnTo>
                <a:cubicBezTo>
                  <a:pt x="8770203" y="5974160"/>
                  <a:pt x="8772832" y="5974160"/>
                  <a:pt x="8778087" y="5974160"/>
                </a:cubicBezTo>
                <a:cubicBezTo>
                  <a:pt x="8783342" y="5974160"/>
                  <a:pt x="8785971" y="5979416"/>
                  <a:pt x="8785971" y="5989928"/>
                </a:cubicBezTo>
                <a:lnTo>
                  <a:pt x="8785971" y="5974160"/>
                </a:lnTo>
                <a:cubicBezTo>
                  <a:pt x="8796483" y="5963650"/>
                  <a:pt x="8801737" y="5950509"/>
                  <a:pt x="8801737" y="5934742"/>
                </a:cubicBezTo>
                <a:cubicBezTo>
                  <a:pt x="8801737" y="5918975"/>
                  <a:pt x="8806992" y="5913719"/>
                  <a:pt x="8817506" y="5918975"/>
                </a:cubicBezTo>
                <a:cubicBezTo>
                  <a:pt x="8828017" y="5924232"/>
                  <a:pt x="8833272" y="5916348"/>
                  <a:pt x="8833272" y="5895325"/>
                </a:cubicBezTo>
                <a:lnTo>
                  <a:pt x="8833272" y="5879558"/>
                </a:lnTo>
                <a:lnTo>
                  <a:pt x="8849038" y="5863790"/>
                </a:lnTo>
                <a:lnTo>
                  <a:pt x="8817506" y="5863790"/>
                </a:lnTo>
                <a:lnTo>
                  <a:pt x="8801737" y="5863790"/>
                </a:lnTo>
                <a:cubicBezTo>
                  <a:pt x="8801737" y="5853281"/>
                  <a:pt x="8801737" y="5848024"/>
                  <a:pt x="8801737" y="5848024"/>
                </a:cubicBezTo>
                <a:lnTo>
                  <a:pt x="8785971" y="5863790"/>
                </a:lnTo>
                <a:lnTo>
                  <a:pt x="8770203" y="5879558"/>
                </a:lnTo>
                <a:cubicBezTo>
                  <a:pt x="8770203" y="5879558"/>
                  <a:pt x="8770203" y="5884815"/>
                  <a:pt x="8770203" y="5895325"/>
                </a:cubicBezTo>
                <a:cubicBezTo>
                  <a:pt x="8770203" y="5895325"/>
                  <a:pt x="8764948" y="5900582"/>
                  <a:pt x="8754437" y="5911092"/>
                </a:cubicBezTo>
                <a:cubicBezTo>
                  <a:pt x="8743925" y="5921602"/>
                  <a:pt x="8728157" y="5942626"/>
                  <a:pt x="8707136" y="5974160"/>
                </a:cubicBezTo>
                <a:cubicBezTo>
                  <a:pt x="8707136" y="5984671"/>
                  <a:pt x="8701881" y="5989928"/>
                  <a:pt x="8691367" y="5989928"/>
                </a:cubicBezTo>
                <a:lnTo>
                  <a:pt x="8675601" y="6005695"/>
                </a:lnTo>
                <a:lnTo>
                  <a:pt x="8675601" y="6021463"/>
                </a:lnTo>
                <a:lnTo>
                  <a:pt x="8675601" y="6037230"/>
                </a:lnTo>
                <a:cubicBezTo>
                  <a:pt x="8675601" y="6047741"/>
                  <a:pt x="8675601" y="6060880"/>
                  <a:pt x="8675601" y="6076646"/>
                </a:cubicBezTo>
                <a:cubicBezTo>
                  <a:pt x="8675601" y="6092414"/>
                  <a:pt x="8662462" y="6110807"/>
                  <a:pt x="8636182" y="6131830"/>
                </a:cubicBezTo>
                <a:cubicBezTo>
                  <a:pt x="8609905" y="6152854"/>
                  <a:pt x="8596766" y="6168622"/>
                  <a:pt x="8596766" y="6179132"/>
                </a:cubicBezTo>
                <a:cubicBezTo>
                  <a:pt x="8596766" y="6189642"/>
                  <a:pt x="8591511" y="6194899"/>
                  <a:pt x="8580997" y="6194899"/>
                </a:cubicBezTo>
                <a:lnTo>
                  <a:pt x="8565231" y="6194899"/>
                </a:lnTo>
                <a:lnTo>
                  <a:pt x="8549465" y="6210666"/>
                </a:lnTo>
                <a:cubicBezTo>
                  <a:pt x="8549465" y="6221176"/>
                  <a:pt x="8552092" y="6231689"/>
                  <a:pt x="8557347" y="6242200"/>
                </a:cubicBezTo>
                <a:cubicBezTo>
                  <a:pt x="8562602" y="6252712"/>
                  <a:pt x="8559976" y="6255342"/>
                  <a:pt x="8549465" y="6250085"/>
                </a:cubicBezTo>
                <a:cubicBezTo>
                  <a:pt x="8538951" y="6244828"/>
                  <a:pt x="8528442" y="6247457"/>
                  <a:pt x="8517930" y="6257969"/>
                </a:cubicBezTo>
                <a:cubicBezTo>
                  <a:pt x="8507419" y="6268477"/>
                  <a:pt x="8499535" y="6273734"/>
                  <a:pt x="8494280" y="6273734"/>
                </a:cubicBezTo>
                <a:cubicBezTo>
                  <a:pt x="8489025" y="6273734"/>
                  <a:pt x="8486396" y="6273734"/>
                  <a:pt x="8486396" y="6273734"/>
                </a:cubicBezTo>
                <a:cubicBezTo>
                  <a:pt x="8475884" y="6273734"/>
                  <a:pt x="8470629" y="6278992"/>
                  <a:pt x="8470629" y="6289500"/>
                </a:cubicBezTo>
                <a:cubicBezTo>
                  <a:pt x="8470629" y="6300013"/>
                  <a:pt x="8468000" y="6305270"/>
                  <a:pt x="8462745" y="6305270"/>
                </a:cubicBezTo>
                <a:cubicBezTo>
                  <a:pt x="8457490" y="6305270"/>
                  <a:pt x="8454861" y="6300013"/>
                  <a:pt x="8454861" y="6289500"/>
                </a:cubicBezTo>
                <a:cubicBezTo>
                  <a:pt x="8454861" y="6278992"/>
                  <a:pt x="8449606" y="6278992"/>
                  <a:pt x="8439095" y="6289500"/>
                </a:cubicBezTo>
                <a:lnTo>
                  <a:pt x="8439095" y="6273734"/>
                </a:lnTo>
                <a:cubicBezTo>
                  <a:pt x="8439095" y="6273734"/>
                  <a:pt x="8444349" y="6273734"/>
                  <a:pt x="8454861" y="6273734"/>
                </a:cubicBezTo>
                <a:lnTo>
                  <a:pt x="8454861" y="6257969"/>
                </a:lnTo>
                <a:cubicBezTo>
                  <a:pt x="8454861" y="6247457"/>
                  <a:pt x="8460116" y="6226433"/>
                  <a:pt x="8470629" y="6194899"/>
                </a:cubicBezTo>
                <a:lnTo>
                  <a:pt x="8533696" y="6131830"/>
                </a:lnTo>
                <a:cubicBezTo>
                  <a:pt x="8544210" y="6110807"/>
                  <a:pt x="8549465" y="6095041"/>
                  <a:pt x="8549465" y="6084531"/>
                </a:cubicBezTo>
                <a:cubicBezTo>
                  <a:pt x="8549465" y="6074018"/>
                  <a:pt x="8554720" y="6063507"/>
                  <a:pt x="8565231" y="6052996"/>
                </a:cubicBezTo>
                <a:cubicBezTo>
                  <a:pt x="8565231" y="6052996"/>
                  <a:pt x="8567861" y="6050369"/>
                  <a:pt x="8573115" y="6045113"/>
                </a:cubicBezTo>
                <a:cubicBezTo>
                  <a:pt x="8578370" y="6039856"/>
                  <a:pt x="8580997" y="6037230"/>
                  <a:pt x="8580997" y="6037230"/>
                </a:cubicBezTo>
                <a:cubicBezTo>
                  <a:pt x="8580997" y="6037230"/>
                  <a:pt x="8583627" y="6034602"/>
                  <a:pt x="8588882" y="6029346"/>
                </a:cubicBezTo>
                <a:cubicBezTo>
                  <a:pt x="8594136" y="6024090"/>
                  <a:pt x="8596766" y="6021463"/>
                  <a:pt x="8596766" y="6021463"/>
                </a:cubicBezTo>
                <a:cubicBezTo>
                  <a:pt x="8607277" y="6010952"/>
                  <a:pt x="8607277" y="6003067"/>
                  <a:pt x="8596766" y="5997810"/>
                </a:cubicBezTo>
                <a:cubicBezTo>
                  <a:pt x="8586254" y="5992556"/>
                  <a:pt x="8578370" y="5992556"/>
                  <a:pt x="8573115" y="5997810"/>
                </a:cubicBezTo>
                <a:cubicBezTo>
                  <a:pt x="8567861" y="6003067"/>
                  <a:pt x="8554720" y="6024090"/>
                  <a:pt x="8533696" y="6060880"/>
                </a:cubicBezTo>
                <a:cubicBezTo>
                  <a:pt x="8512676" y="6097670"/>
                  <a:pt x="8502162" y="6121322"/>
                  <a:pt x="8502162" y="6131830"/>
                </a:cubicBezTo>
                <a:cubicBezTo>
                  <a:pt x="8491650" y="6131830"/>
                  <a:pt x="8486396" y="6131830"/>
                  <a:pt x="8486396" y="6131830"/>
                </a:cubicBezTo>
                <a:cubicBezTo>
                  <a:pt x="8486396" y="6142342"/>
                  <a:pt x="8486396" y="6147599"/>
                  <a:pt x="8486396" y="6147599"/>
                </a:cubicBezTo>
                <a:cubicBezTo>
                  <a:pt x="8486396" y="6158109"/>
                  <a:pt x="8481141" y="6168622"/>
                  <a:pt x="8470629" y="6179132"/>
                </a:cubicBezTo>
                <a:cubicBezTo>
                  <a:pt x="8460116" y="6179132"/>
                  <a:pt x="8454861" y="6184388"/>
                  <a:pt x="8454861" y="6194899"/>
                </a:cubicBezTo>
                <a:lnTo>
                  <a:pt x="8454861" y="6210666"/>
                </a:lnTo>
                <a:cubicBezTo>
                  <a:pt x="8444349" y="6210666"/>
                  <a:pt x="8439095" y="6205411"/>
                  <a:pt x="8439095" y="6194899"/>
                </a:cubicBezTo>
                <a:lnTo>
                  <a:pt x="8407560" y="6210666"/>
                </a:lnTo>
                <a:cubicBezTo>
                  <a:pt x="8397049" y="6231689"/>
                  <a:pt x="8389164" y="6242200"/>
                  <a:pt x="8383910" y="6242200"/>
                </a:cubicBezTo>
                <a:cubicBezTo>
                  <a:pt x="8378655" y="6242200"/>
                  <a:pt x="8376026" y="6247457"/>
                  <a:pt x="8376026" y="6257969"/>
                </a:cubicBezTo>
                <a:cubicBezTo>
                  <a:pt x="8386537" y="6268477"/>
                  <a:pt x="8376026" y="6284247"/>
                  <a:pt x="8344491" y="6305270"/>
                </a:cubicBezTo>
                <a:lnTo>
                  <a:pt x="8297190" y="6305270"/>
                </a:lnTo>
                <a:cubicBezTo>
                  <a:pt x="8307702" y="6305270"/>
                  <a:pt x="8307702" y="6300013"/>
                  <a:pt x="8297190" y="6289500"/>
                </a:cubicBezTo>
                <a:cubicBezTo>
                  <a:pt x="8286679" y="6278992"/>
                  <a:pt x="8281424" y="6281619"/>
                  <a:pt x="8281424" y="6297386"/>
                </a:cubicBezTo>
                <a:cubicBezTo>
                  <a:pt x="8281424" y="6313154"/>
                  <a:pt x="8281424" y="6321036"/>
                  <a:pt x="8281424" y="6321036"/>
                </a:cubicBezTo>
                <a:lnTo>
                  <a:pt x="8265655" y="6336804"/>
                </a:lnTo>
                <a:lnTo>
                  <a:pt x="8249889" y="6336804"/>
                </a:lnTo>
                <a:lnTo>
                  <a:pt x="8218355" y="6352571"/>
                </a:lnTo>
                <a:cubicBezTo>
                  <a:pt x="8218355" y="6352571"/>
                  <a:pt x="8213100" y="6355198"/>
                  <a:pt x="8202588" y="6360455"/>
                </a:cubicBezTo>
                <a:cubicBezTo>
                  <a:pt x="8192075" y="6365710"/>
                  <a:pt x="8186820" y="6368337"/>
                  <a:pt x="8186820" y="6368337"/>
                </a:cubicBezTo>
                <a:cubicBezTo>
                  <a:pt x="8186820" y="6368337"/>
                  <a:pt x="8186820" y="6373594"/>
                  <a:pt x="8186820" y="6384105"/>
                </a:cubicBezTo>
                <a:lnTo>
                  <a:pt x="8202588" y="6368337"/>
                </a:lnTo>
                <a:cubicBezTo>
                  <a:pt x="8202588" y="6368337"/>
                  <a:pt x="8202588" y="6373594"/>
                  <a:pt x="8202588" y="6384105"/>
                </a:cubicBezTo>
                <a:cubicBezTo>
                  <a:pt x="8202588" y="6394617"/>
                  <a:pt x="8197334" y="6399871"/>
                  <a:pt x="8186820" y="6399871"/>
                </a:cubicBezTo>
                <a:cubicBezTo>
                  <a:pt x="8186820" y="6399871"/>
                  <a:pt x="8184193" y="6399871"/>
                  <a:pt x="8178938" y="6399871"/>
                </a:cubicBezTo>
                <a:cubicBezTo>
                  <a:pt x="8173683" y="6399871"/>
                  <a:pt x="8171054" y="6405128"/>
                  <a:pt x="8171054" y="6415639"/>
                </a:cubicBezTo>
                <a:lnTo>
                  <a:pt x="8155285" y="6431406"/>
                </a:lnTo>
                <a:lnTo>
                  <a:pt x="8139519" y="6431406"/>
                </a:lnTo>
                <a:cubicBezTo>
                  <a:pt x="8150031" y="6431406"/>
                  <a:pt x="8152658" y="6426149"/>
                  <a:pt x="8147403" y="6415639"/>
                </a:cubicBezTo>
                <a:cubicBezTo>
                  <a:pt x="8142149" y="6405128"/>
                  <a:pt x="8134264" y="6405128"/>
                  <a:pt x="8123753" y="6415639"/>
                </a:cubicBezTo>
                <a:cubicBezTo>
                  <a:pt x="8113239" y="6426149"/>
                  <a:pt x="8113239" y="6436663"/>
                  <a:pt x="8123753" y="6447172"/>
                </a:cubicBezTo>
                <a:cubicBezTo>
                  <a:pt x="8123753" y="6447172"/>
                  <a:pt x="8121123" y="6447172"/>
                  <a:pt x="8115869" y="6447172"/>
                </a:cubicBezTo>
                <a:cubicBezTo>
                  <a:pt x="8110614" y="6447172"/>
                  <a:pt x="8107985" y="6452429"/>
                  <a:pt x="8107985" y="6462940"/>
                </a:cubicBezTo>
                <a:cubicBezTo>
                  <a:pt x="8107985" y="6473452"/>
                  <a:pt x="8102730" y="6486590"/>
                  <a:pt x="8092218" y="6502356"/>
                </a:cubicBezTo>
                <a:cubicBezTo>
                  <a:pt x="8081707" y="6518126"/>
                  <a:pt x="8076450" y="6526010"/>
                  <a:pt x="8076450" y="6526010"/>
                </a:cubicBezTo>
                <a:lnTo>
                  <a:pt x="8092218" y="6541776"/>
                </a:lnTo>
                <a:lnTo>
                  <a:pt x="8060684" y="6589077"/>
                </a:lnTo>
                <a:lnTo>
                  <a:pt x="8044917" y="6589077"/>
                </a:lnTo>
                <a:cubicBezTo>
                  <a:pt x="8044917" y="6589077"/>
                  <a:pt x="8047545" y="6591705"/>
                  <a:pt x="8052799" y="6596961"/>
                </a:cubicBezTo>
                <a:cubicBezTo>
                  <a:pt x="8058054" y="6602215"/>
                  <a:pt x="8071195" y="6599588"/>
                  <a:pt x="8092218" y="6589077"/>
                </a:cubicBezTo>
                <a:lnTo>
                  <a:pt x="8107985" y="6573311"/>
                </a:lnTo>
                <a:cubicBezTo>
                  <a:pt x="8107985" y="6594334"/>
                  <a:pt x="8100102" y="6607472"/>
                  <a:pt x="8084334" y="6612727"/>
                </a:cubicBezTo>
                <a:cubicBezTo>
                  <a:pt x="8068568" y="6617984"/>
                  <a:pt x="8055429" y="6615357"/>
                  <a:pt x="8044917" y="6604845"/>
                </a:cubicBezTo>
                <a:lnTo>
                  <a:pt x="8013383" y="6636378"/>
                </a:lnTo>
                <a:cubicBezTo>
                  <a:pt x="8013383" y="6636378"/>
                  <a:pt x="8008128" y="6636378"/>
                  <a:pt x="7997614" y="6636378"/>
                </a:cubicBezTo>
                <a:cubicBezTo>
                  <a:pt x="8008128" y="6646892"/>
                  <a:pt x="8005499" y="6662658"/>
                  <a:pt x="7989732" y="6683681"/>
                </a:cubicBezTo>
                <a:cubicBezTo>
                  <a:pt x="7973964" y="6704703"/>
                  <a:pt x="7968709" y="6717843"/>
                  <a:pt x="7973964" y="6723097"/>
                </a:cubicBezTo>
                <a:cubicBezTo>
                  <a:pt x="7979219" y="6728353"/>
                  <a:pt x="7973964" y="6736236"/>
                  <a:pt x="7958198" y="6746747"/>
                </a:cubicBezTo>
                <a:cubicBezTo>
                  <a:pt x="7942432" y="6757261"/>
                  <a:pt x="7934547" y="6767770"/>
                  <a:pt x="7934547" y="6778283"/>
                </a:cubicBezTo>
                <a:cubicBezTo>
                  <a:pt x="7934547" y="6778283"/>
                  <a:pt x="7934547" y="6780911"/>
                  <a:pt x="7934547" y="6786167"/>
                </a:cubicBezTo>
                <a:cubicBezTo>
                  <a:pt x="7934547" y="6791421"/>
                  <a:pt x="7929293" y="6794049"/>
                  <a:pt x="7918779" y="6794049"/>
                </a:cubicBezTo>
                <a:cubicBezTo>
                  <a:pt x="7908267" y="6794049"/>
                  <a:pt x="7903013" y="6799306"/>
                  <a:pt x="7903013" y="6809817"/>
                </a:cubicBezTo>
                <a:cubicBezTo>
                  <a:pt x="7903013" y="6820328"/>
                  <a:pt x="7900383" y="6825583"/>
                  <a:pt x="7895129" y="6825583"/>
                </a:cubicBezTo>
                <a:cubicBezTo>
                  <a:pt x="7889874" y="6825583"/>
                  <a:pt x="7889874" y="6822955"/>
                  <a:pt x="7895129" y="6817701"/>
                </a:cubicBezTo>
                <a:cubicBezTo>
                  <a:pt x="7900383" y="6812444"/>
                  <a:pt x="7897758" y="6809817"/>
                  <a:pt x="7887246" y="6809817"/>
                </a:cubicBezTo>
                <a:cubicBezTo>
                  <a:pt x="7876733" y="6809817"/>
                  <a:pt x="7871478" y="6825583"/>
                  <a:pt x="7871478" y="6857118"/>
                </a:cubicBezTo>
                <a:cubicBezTo>
                  <a:pt x="7871478" y="6878141"/>
                  <a:pt x="7866223" y="6888652"/>
                  <a:pt x="7855712" y="6888652"/>
                </a:cubicBezTo>
                <a:lnTo>
                  <a:pt x="7871478" y="6904419"/>
                </a:lnTo>
                <a:lnTo>
                  <a:pt x="7887246" y="6904419"/>
                </a:lnTo>
                <a:lnTo>
                  <a:pt x="7871478" y="6920186"/>
                </a:lnTo>
                <a:cubicBezTo>
                  <a:pt x="7860967" y="6920186"/>
                  <a:pt x="7855712" y="6922815"/>
                  <a:pt x="7855712" y="6928069"/>
                </a:cubicBezTo>
                <a:cubicBezTo>
                  <a:pt x="7855712" y="6933326"/>
                  <a:pt x="7855712" y="6941210"/>
                  <a:pt x="7855712" y="6951719"/>
                </a:cubicBezTo>
                <a:lnTo>
                  <a:pt x="7839944" y="6951719"/>
                </a:lnTo>
                <a:cubicBezTo>
                  <a:pt x="7839944" y="6941210"/>
                  <a:pt x="7834689" y="6941210"/>
                  <a:pt x="7824177" y="6951719"/>
                </a:cubicBezTo>
                <a:lnTo>
                  <a:pt x="7808411" y="6935953"/>
                </a:lnTo>
                <a:cubicBezTo>
                  <a:pt x="7808411" y="6935953"/>
                  <a:pt x="7808411" y="6941210"/>
                  <a:pt x="7808411" y="6951719"/>
                </a:cubicBezTo>
                <a:cubicBezTo>
                  <a:pt x="7808411" y="6962233"/>
                  <a:pt x="7813666" y="6967487"/>
                  <a:pt x="7824177" y="6967487"/>
                </a:cubicBezTo>
                <a:cubicBezTo>
                  <a:pt x="7824177" y="6967487"/>
                  <a:pt x="7826807" y="6970117"/>
                  <a:pt x="7832061" y="6975372"/>
                </a:cubicBezTo>
                <a:cubicBezTo>
                  <a:pt x="7837316" y="6980627"/>
                  <a:pt x="7839944" y="6988510"/>
                  <a:pt x="7839944" y="6999023"/>
                </a:cubicBezTo>
                <a:cubicBezTo>
                  <a:pt x="7839944" y="6999023"/>
                  <a:pt x="7839944" y="7001650"/>
                  <a:pt x="7839944" y="7006904"/>
                </a:cubicBezTo>
                <a:cubicBezTo>
                  <a:pt x="7839944" y="7012161"/>
                  <a:pt x="7834689" y="7014789"/>
                  <a:pt x="7824177" y="7014789"/>
                </a:cubicBezTo>
                <a:lnTo>
                  <a:pt x="7808411" y="7030557"/>
                </a:lnTo>
                <a:lnTo>
                  <a:pt x="7808411" y="6983253"/>
                </a:lnTo>
                <a:lnTo>
                  <a:pt x="7792643" y="6967487"/>
                </a:lnTo>
                <a:lnTo>
                  <a:pt x="7776876" y="6999023"/>
                </a:lnTo>
                <a:cubicBezTo>
                  <a:pt x="7776876" y="7020046"/>
                  <a:pt x="7771622" y="7035811"/>
                  <a:pt x="7761108" y="7046324"/>
                </a:cubicBezTo>
                <a:cubicBezTo>
                  <a:pt x="7750597" y="7046324"/>
                  <a:pt x="7745342" y="7051580"/>
                  <a:pt x="7745342" y="7062090"/>
                </a:cubicBezTo>
                <a:cubicBezTo>
                  <a:pt x="7745342" y="7072602"/>
                  <a:pt x="7750597" y="7077858"/>
                  <a:pt x="7761108" y="7077858"/>
                </a:cubicBezTo>
                <a:cubicBezTo>
                  <a:pt x="7771622" y="7077858"/>
                  <a:pt x="7779504" y="7072602"/>
                  <a:pt x="7784758" y="7062090"/>
                </a:cubicBezTo>
                <a:cubicBezTo>
                  <a:pt x="7790015" y="7051580"/>
                  <a:pt x="7792643" y="7046324"/>
                  <a:pt x="7792643" y="7046324"/>
                </a:cubicBezTo>
                <a:lnTo>
                  <a:pt x="7776876" y="7093624"/>
                </a:lnTo>
                <a:cubicBezTo>
                  <a:pt x="7776876" y="7093624"/>
                  <a:pt x="7774247" y="7096254"/>
                  <a:pt x="7768992" y="7101509"/>
                </a:cubicBezTo>
                <a:cubicBezTo>
                  <a:pt x="7763738" y="7106762"/>
                  <a:pt x="7761108" y="7112019"/>
                  <a:pt x="7761108" y="7117275"/>
                </a:cubicBezTo>
                <a:cubicBezTo>
                  <a:pt x="7761108" y="7122532"/>
                  <a:pt x="7761108" y="7125159"/>
                  <a:pt x="7761108" y="7125159"/>
                </a:cubicBezTo>
                <a:cubicBezTo>
                  <a:pt x="7761108" y="7125159"/>
                  <a:pt x="7758481" y="7127788"/>
                  <a:pt x="7753226" y="7133042"/>
                </a:cubicBezTo>
                <a:cubicBezTo>
                  <a:pt x="7747971" y="7138298"/>
                  <a:pt x="7742712" y="7146182"/>
                  <a:pt x="7737458" y="7156693"/>
                </a:cubicBezTo>
                <a:cubicBezTo>
                  <a:pt x="7732203" y="7167205"/>
                  <a:pt x="7724319" y="7172459"/>
                  <a:pt x="7713807" y="7172459"/>
                </a:cubicBezTo>
                <a:lnTo>
                  <a:pt x="7698041" y="7203993"/>
                </a:lnTo>
                <a:lnTo>
                  <a:pt x="7698041" y="7172459"/>
                </a:lnTo>
                <a:lnTo>
                  <a:pt x="7713807" y="7156693"/>
                </a:lnTo>
                <a:lnTo>
                  <a:pt x="7698041" y="7125159"/>
                </a:lnTo>
                <a:lnTo>
                  <a:pt x="7698041" y="7109392"/>
                </a:lnTo>
                <a:cubicBezTo>
                  <a:pt x="7698041" y="7109392"/>
                  <a:pt x="7695411" y="7112019"/>
                  <a:pt x="7690157" y="7117275"/>
                </a:cubicBezTo>
                <a:cubicBezTo>
                  <a:pt x="7684902" y="7122532"/>
                  <a:pt x="7682273" y="7125159"/>
                  <a:pt x="7682273" y="7125159"/>
                </a:cubicBezTo>
                <a:lnTo>
                  <a:pt x="7666506" y="7140925"/>
                </a:lnTo>
                <a:lnTo>
                  <a:pt x="7650738" y="7172459"/>
                </a:lnTo>
                <a:cubicBezTo>
                  <a:pt x="7640226" y="7172459"/>
                  <a:pt x="7632342" y="7182971"/>
                  <a:pt x="7627088" y="7203993"/>
                </a:cubicBezTo>
                <a:cubicBezTo>
                  <a:pt x="7621833" y="7225017"/>
                  <a:pt x="7613951" y="7243410"/>
                  <a:pt x="7603437" y="7259180"/>
                </a:cubicBezTo>
                <a:cubicBezTo>
                  <a:pt x="7592926" y="7274946"/>
                  <a:pt x="7587671" y="7282830"/>
                  <a:pt x="7587671" y="7282830"/>
                </a:cubicBezTo>
                <a:cubicBezTo>
                  <a:pt x="7587671" y="7293341"/>
                  <a:pt x="7587671" y="7298596"/>
                  <a:pt x="7587671" y="7298596"/>
                </a:cubicBezTo>
                <a:cubicBezTo>
                  <a:pt x="7587671" y="7298596"/>
                  <a:pt x="7585041" y="7298596"/>
                  <a:pt x="7579787" y="7298596"/>
                </a:cubicBezTo>
                <a:cubicBezTo>
                  <a:pt x="7574532" y="7298596"/>
                  <a:pt x="7571902" y="7303853"/>
                  <a:pt x="7571902" y="7314365"/>
                </a:cubicBezTo>
                <a:cubicBezTo>
                  <a:pt x="7571902" y="7324875"/>
                  <a:pt x="7566648" y="7330131"/>
                  <a:pt x="7556136" y="7330131"/>
                </a:cubicBezTo>
                <a:lnTo>
                  <a:pt x="7524602" y="7377432"/>
                </a:lnTo>
                <a:cubicBezTo>
                  <a:pt x="7514090" y="7419480"/>
                  <a:pt x="7503581" y="7440500"/>
                  <a:pt x="7493067" y="7440500"/>
                </a:cubicBezTo>
                <a:cubicBezTo>
                  <a:pt x="7493067" y="7440500"/>
                  <a:pt x="7490440" y="7445757"/>
                  <a:pt x="7485185" y="7456266"/>
                </a:cubicBezTo>
                <a:cubicBezTo>
                  <a:pt x="7479930" y="7466780"/>
                  <a:pt x="7477301" y="7477291"/>
                  <a:pt x="7477301" y="7487802"/>
                </a:cubicBezTo>
                <a:lnTo>
                  <a:pt x="7445766" y="7566637"/>
                </a:lnTo>
                <a:cubicBezTo>
                  <a:pt x="7435255" y="7566637"/>
                  <a:pt x="7424745" y="7579778"/>
                  <a:pt x="7414232" y="7606055"/>
                </a:cubicBezTo>
                <a:cubicBezTo>
                  <a:pt x="7403720" y="7632336"/>
                  <a:pt x="7393211" y="7650729"/>
                  <a:pt x="7382699" y="7661240"/>
                </a:cubicBezTo>
                <a:cubicBezTo>
                  <a:pt x="7372185" y="7671753"/>
                  <a:pt x="7366931" y="7682263"/>
                  <a:pt x="7366931" y="7692776"/>
                </a:cubicBezTo>
                <a:cubicBezTo>
                  <a:pt x="7366931" y="7703287"/>
                  <a:pt x="7351164" y="7734821"/>
                  <a:pt x="7319630" y="7787377"/>
                </a:cubicBezTo>
                <a:cubicBezTo>
                  <a:pt x="7277585" y="7871469"/>
                  <a:pt x="7256562" y="7918770"/>
                  <a:pt x="7256562" y="7929282"/>
                </a:cubicBezTo>
                <a:lnTo>
                  <a:pt x="7256562" y="7945047"/>
                </a:lnTo>
                <a:cubicBezTo>
                  <a:pt x="7256562" y="7934537"/>
                  <a:pt x="7251307" y="7934537"/>
                  <a:pt x="7240795" y="7945047"/>
                </a:cubicBezTo>
                <a:lnTo>
                  <a:pt x="7225029" y="7960814"/>
                </a:lnTo>
                <a:cubicBezTo>
                  <a:pt x="7235541" y="7950304"/>
                  <a:pt x="7240795" y="7950304"/>
                  <a:pt x="7240795" y="7960814"/>
                </a:cubicBezTo>
                <a:lnTo>
                  <a:pt x="7240795" y="7976583"/>
                </a:lnTo>
                <a:lnTo>
                  <a:pt x="7225029" y="8071185"/>
                </a:lnTo>
                <a:cubicBezTo>
                  <a:pt x="7204006" y="8113231"/>
                  <a:pt x="7182983" y="8160533"/>
                  <a:pt x="7161960" y="8213089"/>
                </a:cubicBezTo>
                <a:cubicBezTo>
                  <a:pt x="7161960" y="8213089"/>
                  <a:pt x="7159333" y="8215718"/>
                  <a:pt x="7154076" y="8220973"/>
                </a:cubicBezTo>
                <a:cubicBezTo>
                  <a:pt x="7148821" y="8226227"/>
                  <a:pt x="7146192" y="8228856"/>
                  <a:pt x="7146192" y="8228856"/>
                </a:cubicBezTo>
                <a:lnTo>
                  <a:pt x="7114659" y="8260390"/>
                </a:lnTo>
                <a:cubicBezTo>
                  <a:pt x="7104148" y="8281413"/>
                  <a:pt x="7096263" y="8299809"/>
                  <a:pt x="7091009" y="8315575"/>
                </a:cubicBezTo>
                <a:cubicBezTo>
                  <a:pt x="7085752" y="8331343"/>
                  <a:pt x="7077870" y="8349739"/>
                  <a:pt x="7067356" y="8370759"/>
                </a:cubicBezTo>
                <a:cubicBezTo>
                  <a:pt x="7067356" y="8381272"/>
                  <a:pt x="7064729" y="8389155"/>
                  <a:pt x="7059473" y="8394410"/>
                </a:cubicBezTo>
                <a:cubicBezTo>
                  <a:pt x="7054219" y="8399666"/>
                  <a:pt x="7051590" y="8404921"/>
                  <a:pt x="7051590" y="8410178"/>
                </a:cubicBezTo>
                <a:cubicBezTo>
                  <a:pt x="7051590" y="8415433"/>
                  <a:pt x="7046335" y="8428574"/>
                  <a:pt x="7035824" y="8449595"/>
                </a:cubicBezTo>
                <a:cubicBezTo>
                  <a:pt x="7025312" y="8470618"/>
                  <a:pt x="7017428" y="8491641"/>
                  <a:pt x="7012173" y="8512664"/>
                </a:cubicBezTo>
                <a:cubicBezTo>
                  <a:pt x="7006916" y="8533687"/>
                  <a:pt x="7004289" y="8549453"/>
                  <a:pt x="7004289" y="8559965"/>
                </a:cubicBezTo>
                <a:cubicBezTo>
                  <a:pt x="6993777" y="8602011"/>
                  <a:pt x="6978011" y="8628289"/>
                  <a:pt x="6956988" y="8638800"/>
                </a:cubicBezTo>
                <a:cubicBezTo>
                  <a:pt x="6956988" y="8649312"/>
                  <a:pt x="6954361" y="8654566"/>
                  <a:pt x="6949104" y="8654566"/>
                </a:cubicBezTo>
                <a:cubicBezTo>
                  <a:pt x="6943849" y="8654566"/>
                  <a:pt x="6941220" y="8654566"/>
                  <a:pt x="6941220" y="8654566"/>
                </a:cubicBezTo>
                <a:lnTo>
                  <a:pt x="6925454" y="8686101"/>
                </a:lnTo>
                <a:cubicBezTo>
                  <a:pt x="6925454" y="8696613"/>
                  <a:pt x="6922826" y="8704497"/>
                  <a:pt x="6917569" y="8709751"/>
                </a:cubicBezTo>
                <a:cubicBezTo>
                  <a:pt x="6912315" y="8715008"/>
                  <a:pt x="6912315" y="8720263"/>
                  <a:pt x="6917569" y="8725520"/>
                </a:cubicBezTo>
                <a:cubicBezTo>
                  <a:pt x="6922826" y="8730775"/>
                  <a:pt x="6922826" y="8733402"/>
                  <a:pt x="6917569" y="8733402"/>
                </a:cubicBezTo>
                <a:cubicBezTo>
                  <a:pt x="6912315" y="8733402"/>
                  <a:pt x="6904429" y="8743913"/>
                  <a:pt x="6893919" y="8764937"/>
                </a:cubicBezTo>
                <a:lnTo>
                  <a:pt x="6878153" y="8764937"/>
                </a:lnTo>
                <a:cubicBezTo>
                  <a:pt x="6888664" y="8743913"/>
                  <a:pt x="6899175" y="8717636"/>
                  <a:pt x="6909687" y="8686101"/>
                </a:cubicBezTo>
                <a:cubicBezTo>
                  <a:pt x="6930708" y="8644057"/>
                  <a:pt x="6946477" y="8591499"/>
                  <a:pt x="6956988" y="8528430"/>
                </a:cubicBezTo>
                <a:cubicBezTo>
                  <a:pt x="6978011" y="8486386"/>
                  <a:pt x="6996405" y="8446967"/>
                  <a:pt x="7012173" y="8410178"/>
                </a:cubicBezTo>
                <a:cubicBezTo>
                  <a:pt x="7027939" y="8373390"/>
                  <a:pt x="7041078" y="8344482"/>
                  <a:pt x="7051590" y="8323459"/>
                </a:cubicBezTo>
                <a:cubicBezTo>
                  <a:pt x="7051590" y="8323459"/>
                  <a:pt x="7051590" y="8318205"/>
                  <a:pt x="7051590" y="8307691"/>
                </a:cubicBezTo>
                <a:cubicBezTo>
                  <a:pt x="7051590" y="8297182"/>
                  <a:pt x="7056846" y="8286670"/>
                  <a:pt x="7067356" y="8276158"/>
                </a:cubicBezTo>
                <a:lnTo>
                  <a:pt x="7083124" y="8244624"/>
                </a:lnTo>
                <a:cubicBezTo>
                  <a:pt x="7072612" y="8234111"/>
                  <a:pt x="7072612" y="8218346"/>
                  <a:pt x="7083124" y="8197323"/>
                </a:cubicBezTo>
                <a:cubicBezTo>
                  <a:pt x="7093636" y="8176300"/>
                  <a:pt x="7109403" y="8150020"/>
                  <a:pt x="7130425" y="8118488"/>
                </a:cubicBezTo>
                <a:cubicBezTo>
                  <a:pt x="7140937" y="8097464"/>
                  <a:pt x="7146192" y="8071185"/>
                  <a:pt x="7146192" y="8039652"/>
                </a:cubicBezTo>
                <a:lnTo>
                  <a:pt x="7146192" y="8023884"/>
                </a:lnTo>
                <a:lnTo>
                  <a:pt x="7161960" y="8008117"/>
                </a:lnTo>
                <a:cubicBezTo>
                  <a:pt x="7161960" y="8008117"/>
                  <a:pt x="7167217" y="8002863"/>
                  <a:pt x="7177726" y="7992349"/>
                </a:cubicBezTo>
                <a:cubicBezTo>
                  <a:pt x="7177726" y="7981840"/>
                  <a:pt x="7177726" y="7973956"/>
                  <a:pt x="7177726" y="7968699"/>
                </a:cubicBezTo>
                <a:cubicBezTo>
                  <a:pt x="7177726" y="7963444"/>
                  <a:pt x="7182983" y="7960814"/>
                  <a:pt x="7193495" y="7960814"/>
                </a:cubicBezTo>
                <a:cubicBezTo>
                  <a:pt x="7214518" y="7897746"/>
                  <a:pt x="7225029" y="7850446"/>
                  <a:pt x="7225029" y="7818912"/>
                </a:cubicBezTo>
                <a:cubicBezTo>
                  <a:pt x="7225029" y="7808400"/>
                  <a:pt x="7227656" y="7803144"/>
                  <a:pt x="7232910" y="7803144"/>
                </a:cubicBezTo>
                <a:cubicBezTo>
                  <a:pt x="7238166" y="7803144"/>
                  <a:pt x="7246050" y="7795262"/>
                  <a:pt x="7256562" y="7779493"/>
                </a:cubicBezTo>
                <a:cubicBezTo>
                  <a:pt x="7267075" y="7763727"/>
                  <a:pt x="7269701" y="7753214"/>
                  <a:pt x="7264446" y="7747959"/>
                </a:cubicBezTo>
                <a:cubicBezTo>
                  <a:pt x="7259191" y="7742704"/>
                  <a:pt x="7259191" y="7740076"/>
                  <a:pt x="7264446" y="7740076"/>
                </a:cubicBezTo>
                <a:cubicBezTo>
                  <a:pt x="7269701" y="7740076"/>
                  <a:pt x="7272330" y="7732192"/>
                  <a:pt x="7272330" y="7716426"/>
                </a:cubicBezTo>
                <a:cubicBezTo>
                  <a:pt x="7272330" y="7700657"/>
                  <a:pt x="7269701" y="7695403"/>
                  <a:pt x="7264446" y="7700657"/>
                </a:cubicBezTo>
                <a:cubicBezTo>
                  <a:pt x="7259191" y="7705914"/>
                  <a:pt x="7256562" y="7711170"/>
                  <a:pt x="7256562" y="7716426"/>
                </a:cubicBezTo>
                <a:cubicBezTo>
                  <a:pt x="7256562" y="7721680"/>
                  <a:pt x="7251307" y="7724307"/>
                  <a:pt x="7240795" y="7724307"/>
                </a:cubicBezTo>
                <a:cubicBezTo>
                  <a:pt x="7230283" y="7724307"/>
                  <a:pt x="7227656" y="7729564"/>
                  <a:pt x="7232910" y="7740076"/>
                </a:cubicBezTo>
                <a:cubicBezTo>
                  <a:pt x="7238166" y="7750588"/>
                  <a:pt x="7235541" y="7761100"/>
                  <a:pt x="7225029" y="7771611"/>
                </a:cubicBezTo>
                <a:lnTo>
                  <a:pt x="7209261" y="7787377"/>
                </a:lnTo>
                <a:cubicBezTo>
                  <a:pt x="7209261" y="7787377"/>
                  <a:pt x="7209261" y="7792634"/>
                  <a:pt x="7209261" y="7803144"/>
                </a:cubicBezTo>
                <a:cubicBezTo>
                  <a:pt x="7209261" y="7803144"/>
                  <a:pt x="7204006" y="7805772"/>
                  <a:pt x="7193495" y="7811028"/>
                </a:cubicBezTo>
                <a:cubicBezTo>
                  <a:pt x="7182983" y="7816285"/>
                  <a:pt x="7177726" y="7824167"/>
                  <a:pt x="7177726" y="7834678"/>
                </a:cubicBezTo>
                <a:lnTo>
                  <a:pt x="7161960" y="7850446"/>
                </a:lnTo>
                <a:lnTo>
                  <a:pt x="7161960" y="7834678"/>
                </a:lnTo>
                <a:cubicBezTo>
                  <a:pt x="7151448" y="7824167"/>
                  <a:pt x="7148821" y="7818912"/>
                  <a:pt x="7154076" y="7818912"/>
                </a:cubicBezTo>
                <a:cubicBezTo>
                  <a:pt x="7159333" y="7818912"/>
                  <a:pt x="7164589" y="7816285"/>
                  <a:pt x="7169844" y="7811028"/>
                </a:cubicBezTo>
                <a:cubicBezTo>
                  <a:pt x="7175099" y="7805772"/>
                  <a:pt x="7180356" y="7803144"/>
                  <a:pt x="7185610" y="7803144"/>
                </a:cubicBezTo>
                <a:lnTo>
                  <a:pt x="7177726" y="7803144"/>
                </a:lnTo>
                <a:lnTo>
                  <a:pt x="7177726" y="7771611"/>
                </a:lnTo>
                <a:lnTo>
                  <a:pt x="7193495" y="7692776"/>
                </a:lnTo>
                <a:lnTo>
                  <a:pt x="7177726" y="7708542"/>
                </a:lnTo>
                <a:cubicBezTo>
                  <a:pt x="7177726" y="7719053"/>
                  <a:pt x="7175099" y="7724307"/>
                  <a:pt x="7169844" y="7724307"/>
                </a:cubicBezTo>
                <a:cubicBezTo>
                  <a:pt x="7164589" y="7724307"/>
                  <a:pt x="7161960" y="7724307"/>
                  <a:pt x="7161960" y="7724307"/>
                </a:cubicBezTo>
                <a:cubicBezTo>
                  <a:pt x="7161960" y="7724307"/>
                  <a:pt x="7161960" y="7729564"/>
                  <a:pt x="7161960" y="7740076"/>
                </a:cubicBezTo>
                <a:cubicBezTo>
                  <a:pt x="7151448" y="7740076"/>
                  <a:pt x="7148821" y="7734821"/>
                  <a:pt x="7154076" y="7724307"/>
                </a:cubicBezTo>
                <a:cubicBezTo>
                  <a:pt x="7159333" y="7713799"/>
                  <a:pt x="7161960" y="7698030"/>
                  <a:pt x="7161960" y="7677006"/>
                </a:cubicBezTo>
                <a:cubicBezTo>
                  <a:pt x="7182983" y="7634963"/>
                  <a:pt x="7198749" y="7598172"/>
                  <a:pt x="7209261" y="7566637"/>
                </a:cubicBezTo>
                <a:cubicBezTo>
                  <a:pt x="7219772" y="7556128"/>
                  <a:pt x="7230283" y="7532474"/>
                  <a:pt x="7240795" y="7495686"/>
                </a:cubicBezTo>
                <a:cubicBezTo>
                  <a:pt x="7251307" y="7458897"/>
                  <a:pt x="7256562" y="7440500"/>
                  <a:pt x="7256562" y="7440500"/>
                </a:cubicBezTo>
                <a:lnTo>
                  <a:pt x="7240795" y="7440500"/>
                </a:lnTo>
                <a:lnTo>
                  <a:pt x="7256562" y="7424735"/>
                </a:lnTo>
                <a:cubicBezTo>
                  <a:pt x="7267075" y="7403712"/>
                  <a:pt x="7269701" y="7382688"/>
                  <a:pt x="7264446" y="7361665"/>
                </a:cubicBezTo>
                <a:cubicBezTo>
                  <a:pt x="7259191" y="7340644"/>
                  <a:pt x="7259191" y="7327503"/>
                  <a:pt x="7264446" y="7322248"/>
                </a:cubicBezTo>
                <a:cubicBezTo>
                  <a:pt x="7269701" y="7316991"/>
                  <a:pt x="7272330" y="7309110"/>
                  <a:pt x="7272330" y="7298596"/>
                </a:cubicBezTo>
                <a:lnTo>
                  <a:pt x="7288096" y="7298596"/>
                </a:lnTo>
                <a:cubicBezTo>
                  <a:pt x="7288096" y="7309110"/>
                  <a:pt x="7288096" y="7314365"/>
                  <a:pt x="7288096" y="7314365"/>
                </a:cubicBezTo>
                <a:cubicBezTo>
                  <a:pt x="7288096" y="7314365"/>
                  <a:pt x="7282842" y="7319618"/>
                  <a:pt x="7272330" y="7330131"/>
                </a:cubicBezTo>
                <a:lnTo>
                  <a:pt x="7303864" y="7330131"/>
                </a:lnTo>
                <a:lnTo>
                  <a:pt x="7303864" y="7314365"/>
                </a:lnTo>
                <a:cubicBezTo>
                  <a:pt x="7303864" y="7314365"/>
                  <a:pt x="7303864" y="7309110"/>
                  <a:pt x="7303864" y="7298596"/>
                </a:cubicBezTo>
                <a:cubicBezTo>
                  <a:pt x="7303864" y="7298596"/>
                  <a:pt x="7303864" y="7295968"/>
                  <a:pt x="7303864" y="7290714"/>
                </a:cubicBezTo>
                <a:cubicBezTo>
                  <a:pt x="7303864" y="7285458"/>
                  <a:pt x="7309118" y="7282830"/>
                  <a:pt x="7319630" y="7282830"/>
                </a:cubicBezTo>
                <a:cubicBezTo>
                  <a:pt x="7330141" y="7293341"/>
                  <a:pt x="7335396" y="7293341"/>
                  <a:pt x="7335396" y="7282830"/>
                </a:cubicBezTo>
                <a:cubicBezTo>
                  <a:pt x="7324885" y="7282830"/>
                  <a:pt x="7319630" y="7280203"/>
                  <a:pt x="7319630" y="7274946"/>
                </a:cubicBezTo>
                <a:cubicBezTo>
                  <a:pt x="7319630" y="7269691"/>
                  <a:pt x="7309118" y="7267064"/>
                  <a:pt x="7288096" y="7267064"/>
                </a:cubicBezTo>
                <a:cubicBezTo>
                  <a:pt x="7267075" y="7267064"/>
                  <a:pt x="7256562" y="7272317"/>
                  <a:pt x="7256562" y="7282830"/>
                </a:cubicBezTo>
                <a:cubicBezTo>
                  <a:pt x="7256562" y="7293341"/>
                  <a:pt x="7248680" y="7301225"/>
                  <a:pt x="7232910" y="7306480"/>
                </a:cubicBezTo>
                <a:cubicBezTo>
                  <a:pt x="7217145" y="7311737"/>
                  <a:pt x="7209261" y="7314365"/>
                  <a:pt x="7209261" y="7314365"/>
                </a:cubicBezTo>
                <a:lnTo>
                  <a:pt x="7193495" y="7330131"/>
                </a:lnTo>
                <a:cubicBezTo>
                  <a:pt x="7182983" y="7330131"/>
                  <a:pt x="7177726" y="7330131"/>
                  <a:pt x="7177726" y="7330131"/>
                </a:cubicBezTo>
                <a:cubicBezTo>
                  <a:pt x="7177726" y="7319618"/>
                  <a:pt x="7175099" y="7316991"/>
                  <a:pt x="7169844" y="7322248"/>
                </a:cubicBezTo>
                <a:cubicBezTo>
                  <a:pt x="7164589" y="7327503"/>
                  <a:pt x="7156705" y="7330131"/>
                  <a:pt x="7146192" y="7330131"/>
                </a:cubicBezTo>
                <a:lnTo>
                  <a:pt x="7130425" y="7345899"/>
                </a:lnTo>
                <a:lnTo>
                  <a:pt x="7098891" y="7377432"/>
                </a:lnTo>
                <a:lnTo>
                  <a:pt x="7083124" y="7393199"/>
                </a:lnTo>
                <a:cubicBezTo>
                  <a:pt x="7072612" y="7393199"/>
                  <a:pt x="7064729" y="7398456"/>
                  <a:pt x="7059473" y="7408966"/>
                </a:cubicBezTo>
                <a:cubicBezTo>
                  <a:pt x="7054219" y="7419480"/>
                  <a:pt x="7046335" y="7424735"/>
                  <a:pt x="7035824" y="7424735"/>
                </a:cubicBezTo>
                <a:cubicBezTo>
                  <a:pt x="7025312" y="7424735"/>
                  <a:pt x="7004289" y="7440500"/>
                  <a:pt x="6972754" y="7472034"/>
                </a:cubicBezTo>
                <a:cubicBezTo>
                  <a:pt x="6962243" y="7482547"/>
                  <a:pt x="6951732" y="7493059"/>
                  <a:pt x="6941220" y="7503570"/>
                </a:cubicBezTo>
                <a:cubicBezTo>
                  <a:pt x="6930708" y="7514081"/>
                  <a:pt x="6925454" y="7519336"/>
                  <a:pt x="6925454" y="7519336"/>
                </a:cubicBezTo>
                <a:lnTo>
                  <a:pt x="6925454" y="7535105"/>
                </a:lnTo>
                <a:cubicBezTo>
                  <a:pt x="6925454" y="7535105"/>
                  <a:pt x="6909687" y="7548244"/>
                  <a:pt x="6878153" y="7574521"/>
                </a:cubicBezTo>
                <a:cubicBezTo>
                  <a:pt x="6846618" y="7600801"/>
                  <a:pt x="6833479" y="7616568"/>
                  <a:pt x="6838734" y="7621822"/>
                </a:cubicBezTo>
                <a:cubicBezTo>
                  <a:pt x="6843991" y="7627079"/>
                  <a:pt x="6841363" y="7634963"/>
                  <a:pt x="6830852" y="7645473"/>
                </a:cubicBezTo>
                <a:lnTo>
                  <a:pt x="6815083" y="7629706"/>
                </a:lnTo>
                <a:lnTo>
                  <a:pt x="6783549" y="7645473"/>
                </a:lnTo>
                <a:lnTo>
                  <a:pt x="6783549" y="7661240"/>
                </a:lnTo>
                <a:cubicBezTo>
                  <a:pt x="6794060" y="7661240"/>
                  <a:pt x="6796690" y="7663868"/>
                  <a:pt x="6791433" y="7669123"/>
                </a:cubicBezTo>
                <a:cubicBezTo>
                  <a:pt x="6786178" y="7674380"/>
                  <a:pt x="6778294" y="7682263"/>
                  <a:pt x="6767783" y="7692776"/>
                </a:cubicBezTo>
                <a:cubicBezTo>
                  <a:pt x="6757271" y="7703287"/>
                  <a:pt x="6749387" y="7713799"/>
                  <a:pt x="6744132" y="7724307"/>
                </a:cubicBezTo>
                <a:cubicBezTo>
                  <a:pt x="6738877" y="7734821"/>
                  <a:pt x="6736248" y="7740076"/>
                  <a:pt x="6736248" y="7740076"/>
                </a:cubicBezTo>
                <a:cubicBezTo>
                  <a:pt x="6736248" y="7740076"/>
                  <a:pt x="6730992" y="7745331"/>
                  <a:pt x="6720482" y="7755843"/>
                </a:cubicBezTo>
                <a:cubicBezTo>
                  <a:pt x="6720482" y="7745331"/>
                  <a:pt x="6725736" y="7729564"/>
                  <a:pt x="6736248" y="7708542"/>
                </a:cubicBezTo>
                <a:lnTo>
                  <a:pt x="6752016" y="7677006"/>
                </a:lnTo>
                <a:cubicBezTo>
                  <a:pt x="6752016" y="7677006"/>
                  <a:pt x="6749387" y="7677006"/>
                  <a:pt x="6744132" y="7677006"/>
                </a:cubicBezTo>
                <a:cubicBezTo>
                  <a:pt x="6738877" y="7677006"/>
                  <a:pt x="6736248" y="7674380"/>
                  <a:pt x="6736248" y="7669123"/>
                </a:cubicBezTo>
                <a:cubicBezTo>
                  <a:pt x="6736248" y="7663868"/>
                  <a:pt x="6736248" y="7655986"/>
                  <a:pt x="6736248" y="7645473"/>
                </a:cubicBezTo>
                <a:lnTo>
                  <a:pt x="6720482" y="7645473"/>
                </a:lnTo>
                <a:lnTo>
                  <a:pt x="6720482" y="7629706"/>
                </a:lnTo>
                <a:lnTo>
                  <a:pt x="6673181" y="7613939"/>
                </a:lnTo>
                <a:lnTo>
                  <a:pt x="6641646" y="7629706"/>
                </a:lnTo>
                <a:cubicBezTo>
                  <a:pt x="6631135" y="7629706"/>
                  <a:pt x="6625878" y="7629706"/>
                  <a:pt x="6625878" y="7629706"/>
                </a:cubicBezTo>
                <a:cubicBezTo>
                  <a:pt x="6615366" y="7629706"/>
                  <a:pt x="6602227" y="7634963"/>
                  <a:pt x="6586461" y="7645473"/>
                </a:cubicBezTo>
                <a:cubicBezTo>
                  <a:pt x="6570693" y="7655986"/>
                  <a:pt x="6562811" y="7663868"/>
                  <a:pt x="6562811" y="7669123"/>
                </a:cubicBezTo>
                <a:cubicBezTo>
                  <a:pt x="6562811" y="7674380"/>
                  <a:pt x="6552299" y="7692776"/>
                  <a:pt x="6531276" y="7724307"/>
                </a:cubicBezTo>
                <a:lnTo>
                  <a:pt x="6483975" y="7787377"/>
                </a:lnTo>
                <a:cubicBezTo>
                  <a:pt x="6494487" y="7787377"/>
                  <a:pt x="6499742" y="7787377"/>
                  <a:pt x="6499742" y="7787377"/>
                </a:cubicBezTo>
                <a:cubicBezTo>
                  <a:pt x="6499742" y="7797888"/>
                  <a:pt x="6494487" y="7803144"/>
                  <a:pt x="6483975" y="7803144"/>
                </a:cubicBezTo>
                <a:cubicBezTo>
                  <a:pt x="6473464" y="7803144"/>
                  <a:pt x="6470836" y="7805772"/>
                  <a:pt x="6476091" y="7811028"/>
                </a:cubicBezTo>
                <a:cubicBezTo>
                  <a:pt x="6481346" y="7816285"/>
                  <a:pt x="6483975" y="7818912"/>
                  <a:pt x="6483975" y="7818912"/>
                </a:cubicBezTo>
                <a:lnTo>
                  <a:pt x="6483975" y="7834678"/>
                </a:lnTo>
                <a:cubicBezTo>
                  <a:pt x="6483975" y="7834678"/>
                  <a:pt x="6486603" y="7832051"/>
                  <a:pt x="6491857" y="7826795"/>
                </a:cubicBezTo>
                <a:cubicBezTo>
                  <a:pt x="6497114" y="7821538"/>
                  <a:pt x="6502369" y="7816285"/>
                  <a:pt x="6507625" y="7811028"/>
                </a:cubicBezTo>
                <a:cubicBezTo>
                  <a:pt x="6512880" y="7805772"/>
                  <a:pt x="6518137" y="7800515"/>
                  <a:pt x="6523391" y="7795262"/>
                </a:cubicBezTo>
                <a:cubicBezTo>
                  <a:pt x="6528649" y="7790007"/>
                  <a:pt x="6536531" y="7787377"/>
                  <a:pt x="6547042" y="7787377"/>
                </a:cubicBezTo>
                <a:lnTo>
                  <a:pt x="6562811" y="7787377"/>
                </a:lnTo>
                <a:cubicBezTo>
                  <a:pt x="6573321" y="7808400"/>
                  <a:pt x="6583834" y="7818912"/>
                  <a:pt x="6594345" y="7818912"/>
                </a:cubicBezTo>
                <a:cubicBezTo>
                  <a:pt x="6594345" y="7839935"/>
                  <a:pt x="6604857" y="7845192"/>
                  <a:pt x="6625878" y="7834678"/>
                </a:cubicBezTo>
                <a:cubicBezTo>
                  <a:pt x="6646901" y="7824167"/>
                  <a:pt x="6657413" y="7818912"/>
                  <a:pt x="6657413" y="7818912"/>
                </a:cubicBezTo>
                <a:lnTo>
                  <a:pt x="6673181" y="7929282"/>
                </a:lnTo>
                <a:cubicBezTo>
                  <a:pt x="6673181" y="7981840"/>
                  <a:pt x="6667924" y="8023884"/>
                  <a:pt x="6657413" y="8055418"/>
                </a:cubicBezTo>
                <a:cubicBezTo>
                  <a:pt x="6646901" y="8065929"/>
                  <a:pt x="6641646" y="8076441"/>
                  <a:pt x="6641646" y="8086952"/>
                </a:cubicBezTo>
                <a:cubicBezTo>
                  <a:pt x="6641646" y="8097464"/>
                  <a:pt x="6641646" y="8102719"/>
                  <a:pt x="6641646" y="8102719"/>
                </a:cubicBezTo>
                <a:lnTo>
                  <a:pt x="6641646" y="8118488"/>
                </a:lnTo>
                <a:cubicBezTo>
                  <a:pt x="6631135" y="8118488"/>
                  <a:pt x="6620623" y="8128999"/>
                  <a:pt x="6610112" y="8150020"/>
                </a:cubicBezTo>
                <a:cubicBezTo>
                  <a:pt x="6568065" y="8223601"/>
                  <a:pt x="6536531" y="8260390"/>
                  <a:pt x="6515510" y="8260390"/>
                </a:cubicBezTo>
                <a:cubicBezTo>
                  <a:pt x="6504996" y="8260390"/>
                  <a:pt x="6504996" y="8244624"/>
                  <a:pt x="6515510" y="8213089"/>
                </a:cubicBezTo>
                <a:cubicBezTo>
                  <a:pt x="6547042" y="8118488"/>
                  <a:pt x="6552299" y="8055418"/>
                  <a:pt x="6531276" y="8023884"/>
                </a:cubicBezTo>
                <a:cubicBezTo>
                  <a:pt x="6520765" y="8002863"/>
                  <a:pt x="6504996" y="7997606"/>
                  <a:pt x="6483975" y="8008117"/>
                </a:cubicBezTo>
                <a:cubicBezTo>
                  <a:pt x="6473464" y="8008117"/>
                  <a:pt x="6470836" y="7992349"/>
                  <a:pt x="6476091" y="7960814"/>
                </a:cubicBezTo>
                <a:cubicBezTo>
                  <a:pt x="6481346" y="7929282"/>
                  <a:pt x="6478718" y="7913513"/>
                  <a:pt x="6468207" y="7913513"/>
                </a:cubicBezTo>
                <a:cubicBezTo>
                  <a:pt x="6468207" y="7913513"/>
                  <a:pt x="6465580" y="7913513"/>
                  <a:pt x="6460325" y="7913513"/>
                </a:cubicBezTo>
                <a:cubicBezTo>
                  <a:pt x="6455068" y="7913513"/>
                  <a:pt x="6447186" y="7913513"/>
                  <a:pt x="6436672" y="7913513"/>
                </a:cubicBezTo>
                <a:cubicBezTo>
                  <a:pt x="6426161" y="7903003"/>
                  <a:pt x="6415651" y="7903003"/>
                  <a:pt x="6405140" y="7913513"/>
                </a:cubicBezTo>
                <a:cubicBezTo>
                  <a:pt x="6394628" y="7924027"/>
                  <a:pt x="6389371" y="7924027"/>
                  <a:pt x="6389371" y="7913513"/>
                </a:cubicBezTo>
                <a:cubicBezTo>
                  <a:pt x="6389371" y="7903003"/>
                  <a:pt x="6386744" y="7903003"/>
                  <a:pt x="6381489" y="7913513"/>
                </a:cubicBezTo>
                <a:cubicBezTo>
                  <a:pt x="6376233" y="7924027"/>
                  <a:pt x="6373605" y="7929282"/>
                  <a:pt x="6373605" y="7929282"/>
                </a:cubicBezTo>
                <a:cubicBezTo>
                  <a:pt x="6373605" y="7929282"/>
                  <a:pt x="6378860" y="7929282"/>
                  <a:pt x="6389371" y="7929282"/>
                </a:cubicBezTo>
                <a:cubicBezTo>
                  <a:pt x="6399883" y="7929282"/>
                  <a:pt x="6405140" y="7934537"/>
                  <a:pt x="6405140" y="7945047"/>
                </a:cubicBezTo>
                <a:lnTo>
                  <a:pt x="6389371" y="7945047"/>
                </a:lnTo>
                <a:cubicBezTo>
                  <a:pt x="6389371" y="7945047"/>
                  <a:pt x="6389371" y="7950304"/>
                  <a:pt x="6389371" y="7960814"/>
                </a:cubicBezTo>
                <a:cubicBezTo>
                  <a:pt x="6389371" y="7971327"/>
                  <a:pt x="6384117" y="7976583"/>
                  <a:pt x="6373605" y="7976583"/>
                </a:cubicBezTo>
                <a:cubicBezTo>
                  <a:pt x="6363094" y="7966070"/>
                  <a:pt x="6352581" y="7960814"/>
                  <a:pt x="6342071" y="7960814"/>
                </a:cubicBezTo>
                <a:lnTo>
                  <a:pt x="6326304" y="8008117"/>
                </a:lnTo>
                <a:cubicBezTo>
                  <a:pt x="6315793" y="8018628"/>
                  <a:pt x="6310536" y="8029141"/>
                  <a:pt x="6310536" y="8039652"/>
                </a:cubicBezTo>
                <a:lnTo>
                  <a:pt x="6294770" y="8055418"/>
                </a:lnTo>
                <a:cubicBezTo>
                  <a:pt x="6294770" y="8065929"/>
                  <a:pt x="6297397" y="8071185"/>
                  <a:pt x="6302654" y="8071185"/>
                </a:cubicBezTo>
                <a:cubicBezTo>
                  <a:pt x="6307909" y="8071185"/>
                  <a:pt x="6315793" y="8071185"/>
                  <a:pt x="6326304" y="8071185"/>
                </a:cubicBezTo>
                <a:lnTo>
                  <a:pt x="6342071" y="8071185"/>
                </a:lnTo>
                <a:cubicBezTo>
                  <a:pt x="6342071" y="8081698"/>
                  <a:pt x="6339443" y="8086952"/>
                  <a:pt x="6334186" y="8086952"/>
                </a:cubicBezTo>
                <a:cubicBezTo>
                  <a:pt x="6328932" y="8086952"/>
                  <a:pt x="6321048" y="8086952"/>
                  <a:pt x="6310536" y="8086952"/>
                </a:cubicBezTo>
                <a:lnTo>
                  <a:pt x="6279001" y="8102719"/>
                </a:lnTo>
                <a:cubicBezTo>
                  <a:pt x="6289513" y="8113231"/>
                  <a:pt x="6289513" y="8118488"/>
                  <a:pt x="6279001" y="8118488"/>
                </a:cubicBezTo>
                <a:cubicBezTo>
                  <a:pt x="6279001" y="8118488"/>
                  <a:pt x="6279001" y="8123742"/>
                  <a:pt x="6279001" y="8134253"/>
                </a:cubicBezTo>
                <a:cubicBezTo>
                  <a:pt x="6279001" y="8144765"/>
                  <a:pt x="6273747" y="8155277"/>
                  <a:pt x="6263235" y="8165787"/>
                </a:cubicBezTo>
                <a:cubicBezTo>
                  <a:pt x="6252724" y="8176300"/>
                  <a:pt x="6247469" y="8186810"/>
                  <a:pt x="6247469" y="8197323"/>
                </a:cubicBezTo>
                <a:cubicBezTo>
                  <a:pt x="6247469" y="8197323"/>
                  <a:pt x="6247469" y="8199950"/>
                  <a:pt x="6247469" y="8205204"/>
                </a:cubicBezTo>
                <a:cubicBezTo>
                  <a:pt x="6247469" y="8210461"/>
                  <a:pt x="6242212" y="8213089"/>
                  <a:pt x="6231701" y="8213089"/>
                </a:cubicBezTo>
                <a:lnTo>
                  <a:pt x="6231701" y="8276158"/>
                </a:lnTo>
                <a:lnTo>
                  <a:pt x="6215934" y="8307691"/>
                </a:lnTo>
                <a:lnTo>
                  <a:pt x="6247469" y="8260390"/>
                </a:lnTo>
                <a:cubicBezTo>
                  <a:pt x="6268490" y="8218346"/>
                  <a:pt x="6284258" y="8197323"/>
                  <a:pt x="6294770" y="8197323"/>
                </a:cubicBezTo>
                <a:lnTo>
                  <a:pt x="6294770" y="8260390"/>
                </a:lnTo>
                <a:lnTo>
                  <a:pt x="6279001" y="8291925"/>
                </a:lnTo>
                <a:lnTo>
                  <a:pt x="6263235" y="8307691"/>
                </a:lnTo>
                <a:lnTo>
                  <a:pt x="6215934" y="8370759"/>
                </a:lnTo>
                <a:cubicBezTo>
                  <a:pt x="6226446" y="8381272"/>
                  <a:pt x="6231701" y="8386526"/>
                  <a:pt x="6231701" y="8386526"/>
                </a:cubicBezTo>
                <a:cubicBezTo>
                  <a:pt x="6242212" y="8386526"/>
                  <a:pt x="6236957" y="8402294"/>
                  <a:pt x="6215934" y="8433828"/>
                </a:cubicBezTo>
                <a:lnTo>
                  <a:pt x="6200166" y="8512664"/>
                </a:lnTo>
                <a:cubicBezTo>
                  <a:pt x="6200166" y="8512664"/>
                  <a:pt x="6200166" y="8517919"/>
                  <a:pt x="6200166" y="8528430"/>
                </a:cubicBezTo>
                <a:cubicBezTo>
                  <a:pt x="6189654" y="8528430"/>
                  <a:pt x="6184400" y="8533687"/>
                  <a:pt x="6184400" y="8544198"/>
                </a:cubicBezTo>
                <a:lnTo>
                  <a:pt x="6152865" y="8512664"/>
                </a:lnTo>
                <a:cubicBezTo>
                  <a:pt x="6152865" y="8481129"/>
                  <a:pt x="6142354" y="8475875"/>
                  <a:pt x="6121330" y="8496896"/>
                </a:cubicBezTo>
                <a:cubicBezTo>
                  <a:pt x="6100310" y="8507409"/>
                  <a:pt x="6084541" y="8523175"/>
                  <a:pt x="6074030" y="8544198"/>
                </a:cubicBezTo>
                <a:cubicBezTo>
                  <a:pt x="6063518" y="8554710"/>
                  <a:pt x="6053007" y="8575731"/>
                  <a:pt x="6042495" y="8607266"/>
                </a:cubicBezTo>
                <a:cubicBezTo>
                  <a:pt x="6031983" y="8638800"/>
                  <a:pt x="6026729" y="8659823"/>
                  <a:pt x="6026729" y="8670335"/>
                </a:cubicBezTo>
                <a:lnTo>
                  <a:pt x="6026729" y="8686101"/>
                </a:lnTo>
                <a:cubicBezTo>
                  <a:pt x="6026729" y="8696613"/>
                  <a:pt x="6026729" y="8701869"/>
                  <a:pt x="6026729" y="8701869"/>
                </a:cubicBezTo>
                <a:lnTo>
                  <a:pt x="6042495" y="8686101"/>
                </a:lnTo>
                <a:lnTo>
                  <a:pt x="6074030" y="8654566"/>
                </a:lnTo>
                <a:cubicBezTo>
                  <a:pt x="6074030" y="8665078"/>
                  <a:pt x="6074030" y="8670335"/>
                  <a:pt x="6074030" y="8670335"/>
                </a:cubicBezTo>
                <a:lnTo>
                  <a:pt x="6074030" y="8717636"/>
                </a:lnTo>
                <a:lnTo>
                  <a:pt x="6089798" y="8701869"/>
                </a:lnTo>
                <a:cubicBezTo>
                  <a:pt x="6089798" y="8691358"/>
                  <a:pt x="6089798" y="8686101"/>
                  <a:pt x="6089798" y="8686101"/>
                </a:cubicBezTo>
                <a:cubicBezTo>
                  <a:pt x="6089798" y="8686101"/>
                  <a:pt x="6095053" y="8691358"/>
                  <a:pt x="6105564" y="8701869"/>
                </a:cubicBezTo>
                <a:cubicBezTo>
                  <a:pt x="6105564" y="8712379"/>
                  <a:pt x="6102937" y="8720263"/>
                  <a:pt x="6097680" y="8725520"/>
                </a:cubicBezTo>
                <a:cubicBezTo>
                  <a:pt x="6092425" y="8730775"/>
                  <a:pt x="6089798" y="8733402"/>
                  <a:pt x="6089798" y="8733402"/>
                </a:cubicBezTo>
                <a:lnTo>
                  <a:pt x="6074030" y="8764937"/>
                </a:lnTo>
                <a:lnTo>
                  <a:pt x="6058263" y="8780705"/>
                </a:lnTo>
                <a:lnTo>
                  <a:pt x="6042495" y="8812237"/>
                </a:lnTo>
                <a:cubicBezTo>
                  <a:pt x="6010963" y="8854286"/>
                  <a:pt x="5989939" y="8875307"/>
                  <a:pt x="5979428" y="8875307"/>
                </a:cubicBezTo>
                <a:cubicBezTo>
                  <a:pt x="5968916" y="8875307"/>
                  <a:pt x="5974170" y="8849029"/>
                  <a:pt x="5995194" y="8796471"/>
                </a:cubicBezTo>
                <a:cubicBezTo>
                  <a:pt x="5995194" y="8785960"/>
                  <a:pt x="5992567" y="8780705"/>
                  <a:pt x="5987310" y="8780705"/>
                </a:cubicBezTo>
                <a:cubicBezTo>
                  <a:pt x="5982055" y="8780705"/>
                  <a:pt x="5979428" y="8780705"/>
                  <a:pt x="5979428" y="8780705"/>
                </a:cubicBezTo>
                <a:cubicBezTo>
                  <a:pt x="5979428" y="8780705"/>
                  <a:pt x="5976797" y="8788587"/>
                  <a:pt x="5971544" y="8804355"/>
                </a:cubicBezTo>
                <a:cubicBezTo>
                  <a:pt x="5966289" y="8820122"/>
                  <a:pt x="5961032" y="8828006"/>
                  <a:pt x="5955777" y="8828006"/>
                </a:cubicBezTo>
                <a:cubicBezTo>
                  <a:pt x="5950521" y="8828006"/>
                  <a:pt x="5947893" y="8838517"/>
                  <a:pt x="5947893" y="8859540"/>
                </a:cubicBezTo>
                <a:lnTo>
                  <a:pt x="5932125" y="8906841"/>
                </a:lnTo>
                <a:cubicBezTo>
                  <a:pt x="5921613" y="8896330"/>
                  <a:pt x="5916359" y="8891073"/>
                  <a:pt x="5916359" y="8891073"/>
                </a:cubicBezTo>
                <a:cubicBezTo>
                  <a:pt x="5916359" y="8891073"/>
                  <a:pt x="5916359" y="8880563"/>
                  <a:pt x="5916359" y="8859540"/>
                </a:cubicBezTo>
                <a:cubicBezTo>
                  <a:pt x="5916359" y="8838517"/>
                  <a:pt x="5916359" y="8828006"/>
                  <a:pt x="5916359" y="8828006"/>
                </a:cubicBezTo>
                <a:cubicBezTo>
                  <a:pt x="5916359" y="8828006"/>
                  <a:pt x="5911104" y="8828006"/>
                  <a:pt x="5900592" y="8828006"/>
                </a:cubicBezTo>
                <a:cubicBezTo>
                  <a:pt x="5890081" y="8828006"/>
                  <a:pt x="5884824" y="8833260"/>
                  <a:pt x="5884824" y="8843772"/>
                </a:cubicBezTo>
                <a:cubicBezTo>
                  <a:pt x="5884824" y="8843772"/>
                  <a:pt x="5884824" y="8849029"/>
                  <a:pt x="5884824" y="8859540"/>
                </a:cubicBezTo>
                <a:lnTo>
                  <a:pt x="5884824" y="8938376"/>
                </a:lnTo>
                <a:lnTo>
                  <a:pt x="5900592" y="8954142"/>
                </a:lnTo>
                <a:lnTo>
                  <a:pt x="5916359" y="8969908"/>
                </a:lnTo>
                <a:lnTo>
                  <a:pt x="5900592" y="9017211"/>
                </a:lnTo>
                <a:lnTo>
                  <a:pt x="5916359" y="9064512"/>
                </a:lnTo>
                <a:cubicBezTo>
                  <a:pt x="5916359" y="9075024"/>
                  <a:pt x="5913731" y="9085535"/>
                  <a:pt x="5908474" y="9096047"/>
                </a:cubicBezTo>
                <a:cubicBezTo>
                  <a:pt x="5903220" y="9106556"/>
                  <a:pt x="5903220" y="9114440"/>
                  <a:pt x="5908474" y="9119697"/>
                </a:cubicBezTo>
                <a:cubicBezTo>
                  <a:pt x="5913731" y="9124952"/>
                  <a:pt x="5911104" y="9127581"/>
                  <a:pt x="5900592" y="9127581"/>
                </a:cubicBezTo>
                <a:cubicBezTo>
                  <a:pt x="5900592" y="9127581"/>
                  <a:pt x="5900592" y="9122325"/>
                  <a:pt x="5900592" y="9111813"/>
                </a:cubicBezTo>
                <a:cubicBezTo>
                  <a:pt x="5890081" y="9080278"/>
                  <a:pt x="5884824" y="9059255"/>
                  <a:pt x="5884824" y="9048746"/>
                </a:cubicBezTo>
                <a:lnTo>
                  <a:pt x="5869058" y="9064512"/>
                </a:lnTo>
                <a:lnTo>
                  <a:pt x="5853289" y="9096047"/>
                </a:lnTo>
                <a:lnTo>
                  <a:pt x="5837523" y="9064512"/>
                </a:lnTo>
                <a:lnTo>
                  <a:pt x="5805989" y="9080278"/>
                </a:lnTo>
                <a:cubicBezTo>
                  <a:pt x="5816500" y="9090790"/>
                  <a:pt x="5816500" y="9101301"/>
                  <a:pt x="5805989" y="9111813"/>
                </a:cubicBezTo>
                <a:cubicBezTo>
                  <a:pt x="5795477" y="9111813"/>
                  <a:pt x="5784966" y="9130209"/>
                  <a:pt x="5774454" y="9166998"/>
                </a:cubicBezTo>
                <a:cubicBezTo>
                  <a:pt x="5763942" y="9203789"/>
                  <a:pt x="5761315" y="9222183"/>
                  <a:pt x="5766572" y="9222183"/>
                </a:cubicBezTo>
                <a:cubicBezTo>
                  <a:pt x="5771827" y="9222183"/>
                  <a:pt x="5769199" y="9243206"/>
                  <a:pt x="5758688" y="9285252"/>
                </a:cubicBezTo>
                <a:cubicBezTo>
                  <a:pt x="5748176" y="9316785"/>
                  <a:pt x="5742922" y="9345692"/>
                  <a:pt x="5742922" y="9371970"/>
                </a:cubicBezTo>
                <a:cubicBezTo>
                  <a:pt x="5742922" y="9398250"/>
                  <a:pt x="5748176" y="9427155"/>
                  <a:pt x="5758688" y="9458689"/>
                </a:cubicBezTo>
                <a:cubicBezTo>
                  <a:pt x="5748176" y="9469201"/>
                  <a:pt x="5737665" y="9479713"/>
                  <a:pt x="5727153" y="9490224"/>
                </a:cubicBezTo>
                <a:cubicBezTo>
                  <a:pt x="5695619" y="9458689"/>
                  <a:pt x="5679852" y="9432412"/>
                  <a:pt x="5679852" y="9411389"/>
                </a:cubicBezTo>
                <a:cubicBezTo>
                  <a:pt x="5679852" y="9379854"/>
                  <a:pt x="5669341" y="9358831"/>
                  <a:pt x="5648318" y="9348319"/>
                </a:cubicBezTo>
                <a:cubicBezTo>
                  <a:pt x="5637806" y="9348319"/>
                  <a:pt x="5632550" y="9337808"/>
                  <a:pt x="5632550" y="9316785"/>
                </a:cubicBezTo>
                <a:cubicBezTo>
                  <a:pt x="5632550" y="9285252"/>
                  <a:pt x="5622040" y="9279998"/>
                  <a:pt x="5601017" y="9301019"/>
                </a:cubicBezTo>
                <a:lnTo>
                  <a:pt x="5590880" y="9351699"/>
                </a:lnTo>
                <a:lnTo>
                  <a:pt x="5601017" y="9348319"/>
                </a:lnTo>
                <a:cubicBezTo>
                  <a:pt x="5601017" y="9364086"/>
                  <a:pt x="5598061" y="9370985"/>
                  <a:pt x="5592147" y="9369014"/>
                </a:cubicBezTo>
                <a:lnTo>
                  <a:pt x="5588009" y="9366058"/>
                </a:lnTo>
                <a:lnTo>
                  <a:pt x="5585251" y="9379854"/>
                </a:lnTo>
                <a:cubicBezTo>
                  <a:pt x="5585251" y="9390366"/>
                  <a:pt x="5590505" y="9390366"/>
                  <a:pt x="5601017" y="9379854"/>
                </a:cubicBezTo>
                <a:lnTo>
                  <a:pt x="5601017" y="9395620"/>
                </a:lnTo>
                <a:cubicBezTo>
                  <a:pt x="5601017" y="9406134"/>
                  <a:pt x="5601017" y="9414016"/>
                  <a:pt x="5601017" y="9419271"/>
                </a:cubicBezTo>
                <a:cubicBezTo>
                  <a:pt x="5601017" y="9424527"/>
                  <a:pt x="5601017" y="9432412"/>
                  <a:pt x="5601017" y="9442921"/>
                </a:cubicBezTo>
                <a:lnTo>
                  <a:pt x="5585251" y="9458689"/>
                </a:lnTo>
                <a:cubicBezTo>
                  <a:pt x="5574737" y="9458689"/>
                  <a:pt x="5569482" y="9456062"/>
                  <a:pt x="5569482" y="9450805"/>
                </a:cubicBezTo>
                <a:cubicBezTo>
                  <a:pt x="5569482" y="9445551"/>
                  <a:pt x="5569482" y="9432412"/>
                  <a:pt x="5569482" y="9411389"/>
                </a:cubicBezTo>
                <a:lnTo>
                  <a:pt x="5569482" y="9364086"/>
                </a:lnTo>
                <a:lnTo>
                  <a:pt x="5537948" y="9379854"/>
                </a:lnTo>
                <a:cubicBezTo>
                  <a:pt x="5537948" y="9390366"/>
                  <a:pt x="5532693" y="9400877"/>
                  <a:pt x="5522181" y="9411389"/>
                </a:cubicBezTo>
                <a:cubicBezTo>
                  <a:pt x="5511670" y="9421898"/>
                  <a:pt x="5501158" y="9427155"/>
                  <a:pt x="5490647" y="9427155"/>
                </a:cubicBezTo>
                <a:cubicBezTo>
                  <a:pt x="5490647" y="9427155"/>
                  <a:pt x="5490647" y="9429784"/>
                  <a:pt x="5490647" y="9435039"/>
                </a:cubicBezTo>
                <a:cubicBezTo>
                  <a:pt x="5490647" y="9440294"/>
                  <a:pt x="5490647" y="9448178"/>
                  <a:pt x="5490647" y="9458689"/>
                </a:cubicBezTo>
                <a:lnTo>
                  <a:pt x="5506413" y="9474456"/>
                </a:lnTo>
                <a:cubicBezTo>
                  <a:pt x="5516925" y="9474456"/>
                  <a:pt x="5519552" y="9479713"/>
                  <a:pt x="5514297" y="9490224"/>
                </a:cubicBezTo>
                <a:cubicBezTo>
                  <a:pt x="5509042" y="9500733"/>
                  <a:pt x="5506413" y="9511247"/>
                  <a:pt x="5506413" y="9521757"/>
                </a:cubicBezTo>
                <a:lnTo>
                  <a:pt x="5522181" y="9537525"/>
                </a:lnTo>
                <a:cubicBezTo>
                  <a:pt x="5522181" y="9579569"/>
                  <a:pt x="5511670" y="9590083"/>
                  <a:pt x="5490647" y="9569060"/>
                </a:cubicBezTo>
                <a:cubicBezTo>
                  <a:pt x="5469623" y="9558548"/>
                  <a:pt x="5461741" y="9545409"/>
                  <a:pt x="5466996" y="9529641"/>
                </a:cubicBezTo>
                <a:cubicBezTo>
                  <a:pt x="5472251" y="9513874"/>
                  <a:pt x="5474880" y="9500733"/>
                  <a:pt x="5474880" y="9490224"/>
                </a:cubicBezTo>
                <a:cubicBezTo>
                  <a:pt x="5474880" y="9479713"/>
                  <a:pt x="5472251" y="9471828"/>
                  <a:pt x="5466996" y="9466574"/>
                </a:cubicBezTo>
                <a:cubicBezTo>
                  <a:pt x="5461741" y="9461317"/>
                  <a:pt x="5459112" y="9442921"/>
                  <a:pt x="5459112" y="9411389"/>
                </a:cubicBezTo>
                <a:cubicBezTo>
                  <a:pt x="5459112" y="9400877"/>
                  <a:pt x="5459112" y="9392993"/>
                  <a:pt x="5459112" y="9387736"/>
                </a:cubicBezTo>
                <a:cubicBezTo>
                  <a:pt x="5459112" y="9382481"/>
                  <a:pt x="5453857" y="9379854"/>
                  <a:pt x="5443346" y="9379854"/>
                </a:cubicBezTo>
                <a:lnTo>
                  <a:pt x="5427577" y="9379854"/>
                </a:lnTo>
                <a:lnTo>
                  <a:pt x="5411811" y="9474456"/>
                </a:lnTo>
                <a:lnTo>
                  <a:pt x="5396045" y="9490224"/>
                </a:lnTo>
                <a:cubicBezTo>
                  <a:pt x="5396045" y="9479713"/>
                  <a:pt x="5396045" y="9471828"/>
                  <a:pt x="5396045" y="9466574"/>
                </a:cubicBezTo>
                <a:cubicBezTo>
                  <a:pt x="5396045" y="9461317"/>
                  <a:pt x="5396045" y="9458689"/>
                  <a:pt x="5396045" y="9458689"/>
                </a:cubicBezTo>
                <a:cubicBezTo>
                  <a:pt x="5396045" y="9448178"/>
                  <a:pt x="5396045" y="9437666"/>
                  <a:pt x="5396045" y="9427155"/>
                </a:cubicBezTo>
                <a:cubicBezTo>
                  <a:pt x="5396045" y="9427155"/>
                  <a:pt x="5396045" y="9421898"/>
                  <a:pt x="5396045" y="9411389"/>
                </a:cubicBezTo>
                <a:lnTo>
                  <a:pt x="5396045" y="9395620"/>
                </a:lnTo>
                <a:cubicBezTo>
                  <a:pt x="5364510" y="9406134"/>
                  <a:pt x="5353999" y="9416643"/>
                  <a:pt x="5364510" y="9427155"/>
                </a:cubicBezTo>
                <a:cubicBezTo>
                  <a:pt x="5364510" y="9437666"/>
                  <a:pt x="5361881" y="9442921"/>
                  <a:pt x="5356626" y="9442921"/>
                </a:cubicBezTo>
                <a:cubicBezTo>
                  <a:pt x="5351371" y="9442921"/>
                  <a:pt x="5351371" y="9448178"/>
                  <a:pt x="5356626" y="9458689"/>
                </a:cubicBezTo>
                <a:cubicBezTo>
                  <a:pt x="5361881" y="9469201"/>
                  <a:pt x="5364510" y="9474456"/>
                  <a:pt x="5364510" y="9474456"/>
                </a:cubicBezTo>
                <a:cubicBezTo>
                  <a:pt x="5375022" y="9474456"/>
                  <a:pt x="5380276" y="9474456"/>
                  <a:pt x="5380276" y="9474456"/>
                </a:cubicBezTo>
                <a:cubicBezTo>
                  <a:pt x="5380276" y="9474456"/>
                  <a:pt x="5380276" y="9479713"/>
                  <a:pt x="5380276" y="9490224"/>
                </a:cubicBezTo>
                <a:cubicBezTo>
                  <a:pt x="5380276" y="9511247"/>
                  <a:pt x="5380276" y="9521757"/>
                  <a:pt x="5380276" y="9521757"/>
                </a:cubicBezTo>
                <a:lnTo>
                  <a:pt x="5364510" y="9521757"/>
                </a:lnTo>
                <a:cubicBezTo>
                  <a:pt x="5353999" y="9511247"/>
                  <a:pt x="5348742" y="9505990"/>
                  <a:pt x="5348742" y="9505990"/>
                </a:cubicBezTo>
                <a:lnTo>
                  <a:pt x="5332976" y="9505990"/>
                </a:lnTo>
                <a:lnTo>
                  <a:pt x="5317209" y="9490224"/>
                </a:lnTo>
                <a:cubicBezTo>
                  <a:pt x="5317209" y="9511247"/>
                  <a:pt x="5319837" y="9529641"/>
                  <a:pt x="5325091" y="9545409"/>
                </a:cubicBezTo>
                <a:cubicBezTo>
                  <a:pt x="5330348" y="9561175"/>
                  <a:pt x="5338230" y="9569060"/>
                  <a:pt x="5348742" y="9569060"/>
                </a:cubicBezTo>
                <a:lnTo>
                  <a:pt x="5360567" y="9565116"/>
                </a:lnTo>
                <a:lnTo>
                  <a:pt x="5356626" y="9576942"/>
                </a:lnTo>
                <a:cubicBezTo>
                  <a:pt x="5351371" y="9592710"/>
                  <a:pt x="5343487" y="9600592"/>
                  <a:pt x="5332976" y="9600592"/>
                </a:cubicBezTo>
                <a:cubicBezTo>
                  <a:pt x="5322464" y="9600592"/>
                  <a:pt x="5311952" y="9595337"/>
                  <a:pt x="5301441" y="9584826"/>
                </a:cubicBezTo>
                <a:cubicBezTo>
                  <a:pt x="5311952" y="9605849"/>
                  <a:pt x="5317209" y="9624245"/>
                  <a:pt x="5317209" y="9640011"/>
                </a:cubicBezTo>
                <a:cubicBezTo>
                  <a:pt x="5317209" y="9655777"/>
                  <a:pt x="5311952" y="9663661"/>
                  <a:pt x="5301441" y="9663661"/>
                </a:cubicBezTo>
                <a:cubicBezTo>
                  <a:pt x="5290929" y="9674173"/>
                  <a:pt x="5285675" y="9682057"/>
                  <a:pt x="5285675" y="9687312"/>
                </a:cubicBezTo>
                <a:cubicBezTo>
                  <a:pt x="5285675" y="9692568"/>
                  <a:pt x="5285675" y="9695196"/>
                  <a:pt x="5285675" y="9695196"/>
                </a:cubicBezTo>
                <a:cubicBezTo>
                  <a:pt x="5285675" y="9695196"/>
                  <a:pt x="5277791" y="9700453"/>
                  <a:pt x="5262024" y="9710962"/>
                </a:cubicBezTo>
                <a:cubicBezTo>
                  <a:pt x="5246256" y="9721476"/>
                  <a:pt x="5238372" y="9729358"/>
                  <a:pt x="5238372" y="9734612"/>
                </a:cubicBezTo>
                <a:cubicBezTo>
                  <a:pt x="5238372" y="9739869"/>
                  <a:pt x="5235744" y="9745126"/>
                  <a:pt x="5230490" y="9750381"/>
                </a:cubicBezTo>
                <a:cubicBezTo>
                  <a:pt x="5225233" y="9755636"/>
                  <a:pt x="5222605" y="9768777"/>
                  <a:pt x="5222605" y="9789798"/>
                </a:cubicBezTo>
                <a:cubicBezTo>
                  <a:pt x="5222605" y="9810821"/>
                  <a:pt x="5219978" y="9821332"/>
                  <a:pt x="5214721" y="9821332"/>
                </a:cubicBezTo>
                <a:cubicBezTo>
                  <a:pt x="5209467" y="9821332"/>
                  <a:pt x="5201582" y="9834473"/>
                  <a:pt x="5191071" y="9860751"/>
                </a:cubicBezTo>
                <a:cubicBezTo>
                  <a:pt x="5180559" y="9887029"/>
                  <a:pt x="5172677" y="9897540"/>
                  <a:pt x="5167420" y="9892283"/>
                </a:cubicBezTo>
                <a:cubicBezTo>
                  <a:pt x="5162166" y="9887029"/>
                  <a:pt x="5159536" y="9892283"/>
                  <a:pt x="5159536" y="9908052"/>
                </a:cubicBezTo>
                <a:cubicBezTo>
                  <a:pt x="5159536" y="9923818"/>
                  <a:pt x="5167420" y="9934332"/>
                  <a:pt x="5183189" y="9939586"/>
                </a:cubicBezTo>
                <a:cubicBezTo>
                  <a:pt x="5198955" y="9944841"/>
                  <a:pt x="5206839" y="9942214"/>
                  <a:pt x="5206839" y="9931702"/>
                </a:cubicBezTo>
                <a:lnTo>
                  <a:pt x="5206839" y="9947468"/>
                </a:lnTo>
                <a:cubicBezTo>
                  <a:pt x="5206839" y="9957982"/>
                  <a:pt x="5198955" y="9963237"/>
                  <a:pt x="5183189" y="9963237"/>
                </a:cubicBezTo>
                <a:cubicBezTo>
                  <a:pt x="5167420" y="9963237"/>
                  <a:pt x="5154282" y="9957982"/>
                  <a:pt x="5143770" y="9947468"/>
                </a:cubicBezTo>
                <a:cubicBezTo>
                  <a:pt x="5143770" y="9947468"/>
                  <a:pt x="5138515" y="9947468"/>
                  <a:pt x="5128004" y="9947468"/>
                </a:cubicBezTo>
                <a:lnTo>
                  <a:pt x="5096469" y="9947468"/>
                </a:lnTo>
                <a:cubicBezTo>
                  <a:pt x="5075446" y="9926448"/>
                  <a:pt x="5059680" y="9926448"/>
                  <a:pt x="5049168" y="9947468"/>
                </a:cubicBezTo>
                <a:cubicBezTo>
                  <a:pt x="5049168" y="9957982"/>
                  <a:pt x="5054423" y="9973748"/>
                  <a:pt x="5064935" y="9994771"/>
                </a:cubicBezTo>
                <a:cubicBezTo>
                  <a:pt x="5064935" y="10026304"/>
                  <a:pt x="5062307" y="10044700"/>
                  <a:pt x="5057050" y="10049956"/>
                </a:cubicBezTo>
                <a:cubicBezTo>
                  <a:pt x="5051796" y="10055211"/>
                  <a:pt x="5038657" y="10057839"/>
                  <a:pt x="5017634" y="10057839"/>
                </a:cubicBezTo>
                <a:cubicBezTo>
                  <a:pt x="5007122" y="10057839"/>
                  <a:pt x="4993983" y="10052584"/>
                  <a:pt x="4978215" y="10042072"/>
                </a:cubicBezTo>
                <a:cubicBezTo>
                  <a:pt x="4962449" y="10031561"/>
                  <a:pt x="4949310" y="10028933"/>
                  <a:pt x="4938798" y="10034188"/>
                </a:cubicBezTo>
                <a:cubicBezTo>
                  <a:pt x="4928287" y="10039445"/>
                  <a:pt x="4917775" y="10036818"/>
                  <a:pt x="4907264" y="10026304"/>
                </a:cubicBezTo>
                <a:cubicBezTo>
                  <a:pt x="4886241" y="9994771"/>
                  <a:pt x="4875728" y="10000026"/>
                  <a:pt x="4875728" y="10042072"/>
                </a:cubicBezTo>
                <a:cubicBezTo>
                  <a:pt x="4875728" y="10042072"/>
                  <a:pt x="4875728" y="10047329"/>
                  <a:pt x="4875728" y="10057839"/>
                </a:cubicBezTo>
                <a:cubicBezTo>
                  <a:pt x="4875728" y="10068352"/>
                  <a:pt x="4875728" y="10073607"/>
                  <a:pt x="4875728" y="10073607"/>
                </a:cubicBezTo>
                <a:lnTo>
                  <a:pt x="4875728" y="10089373"/>
                </a:lnTo>
                <a:cubicBezTo>
                  <a:pt x="4886241" y="10099885"/>
                  <a:pt x="4880986" y="10110396"/>
                  <a:pt x="4859962" y="10120908"/>
                </a:cubicBezTo>
                <a:lnTo>
                  <a:pt x="4844194" y="10136674"/>
                </a:lnTo>
                <a:cubicBezTo>
                  <a:pt x="4844194" y="10126165"/>
                  <a:pt x="4838940" y="10115653"/>
                  <a:pt x="4828428" y="10105139"/>
                </a:cubicBezTo>
                <a:cubicBezTo>
                  <a:pt x="4817917" y="10094630"/>
                  <a:pt x="4812662" y="10086746"/>
                  <a:pt x="4812662" y="10081489"/>
                </a:cubicBezTo>
                <a:cubicBezTo>
                  <a:pt x="4812662" y="10076234"/>
                  <a:pt x="4812662" y="10068352"/>
                  <a:pt x="4812662" y="10057839"/>
                </a:cubicBezTo>
                <a:cubicBezTo>
                  <a:pt x="4823171" y="10047329"/>
                  <a:pt x="4823171" y="10042072"/>
                  <a:pt x="4812662" y="10042072"/>
                </a:cubicBezTo>
                <a:cubicBezTo>
                  <a:pt x="4791639" y="10042072"/>
                  <a:pt x="4781127" y="10057839"/>
                  <a:pt x="4781127" y="10089373"/>
                </a:cubicBezTo>
                <a:cubicBezTo>
                  <a:pt x="4781127" y="10110396"/>
                  <a:pt x="4778500" y="10120908"/>
                  <a:pt x="4773243" y="10120908"/>
                </a:cubicBezTo>
                <a:cubicBezTo>
                  <a:pt x="4767986" y="10120908"/>
                  <a:pt x="4754849" y="10110396"/>
                  <a:pt x="4733826" y="10089373"/>
                </a:cubicBezTo>
                <a:cubicBezTo>
                  <a:pt x="4702291" y="10068352"/>
                  <a:pt x="4702291" y="10036818"/>
                  <a:pt x="4733826" y="9994771"/>
                </a:cubicBezTo>
                <a:lnTo>
                  <a:pt x="4749593" y="9979003"/>
                </a:lnTo>
                <a:lnTo>
                  <a:pt x="4733826" y="9931702"/>
                </a:lnTo>
                <a:cubicBezTo>
                  <a:pt x="4723315" y="9921191"/>
                  <a:pt x="4718058" y="9908052"/>
                  <a:pt x="4718058" y="9892283"/>
                </a:cubicBezTo>
                <a:cubicBezTo>
                  <a:pt x="4718058" y="9876517"/>
                  <a:pt x="4723315" y="9863378"/>
                  <a:pt x="4733826" y="9852867"/>
                </a:cubicBezTo>
                <a:cubicBezTo>
                  <a:pt x="4733826" y="9842355"/>
                  <a:pt x="4733826" y="9837101"/>
                  <a:pt x="4733826" y="9837101"/>
                </a:cubicBezTo>
                <a:cubicBezTo>
                  <a:pt x="4733826" y="9837101"/>
                  <a:pt x="4731197" y="9834473"/>
                  <a:pt x="4725942" y="9829216"/>
                </a:cubicBezTo>
                <a:cubicBezTo>
                  <a:pt x="4720685" y="9823962"/>
                  <a:pt x="4718058" y="9818705"/>
                  <a:pt x="4718058" y="9813448"/>
                </a:cubicBezTo>
                <a:cubicBezTo>
                  <a:pt x="4718058" y="9808193"/>
                  <a:pt x="4718058" y="9805566"/>
                  <a:pt x="4718058" y="9805566"/>
                </a:cubicBezTo>
                <a:cubicBezTo>
                  <a:pt x="4728570" y="9805566"/>
                  <a:pt x="4739081" y="9805566"/>
                  <a:pt x="4749593" y="9805566"/>
                </a:cubicBezTo>
                <a:lnTo>
                  <a:pt x="4765359" y="9789798"/>
                </a:lnTo>
                <a:cubicBezTo>
                  <a:pt x="4765359" y="9737242"/>
                  <a:pt x="4775870" y="9710962"/>
                  <a:pt x="4796894" y="9710962"/>
                </a:cubicBezTo>
                <a:cubicBezTo>
                  <a:pt x="4807405" y="9710962"/>
                  <a:pt x="4812662" y="9716219"/>
                  <a:pt x="4812662" y="9726730"/>
                </a:cubicBezTo>
                <a:cubicBezTo>
                  <a:pt x="4812662" y="9737242"/>
                  <a:pt x="4812662" y="9742497"/>
                  <a:pt x="4812662" y="9742497"/>
                </a:cubicBezTo>
                <a:lnTo>
                  <a:pt x="4796894" y="9789798"/>
                </a:lnTo>
                <a:cubicBezTo>
                  <a:pt x="4796894" y="9789798"/>
                  <a:pt x="4802150" y="9784543"/>
                  <a:pt x="4812662" y="9774031"/>
                </a:cubicBezTo>
                <a:cubicBezTo>
                  <a:pt x="4823171" y="9763520"/>
                  <a:pt x="4831055" y="9758265"/>
                  <a:pt x="4836312" y="9758265"/>
                </a:cubicBezTo>
                <a:cubicBezTo>
                  <a:pt x="4841567" y="9758265"/>
                  <a:pt x="4838940" y="9766147"/>
                  <a:pt x="4828428" y="9781915"/>
                </a:cubicBezTo>
                <a:cubicBezTo>
                  <a:pt x="4817917" y="9797682"/>
                  <a:pt x="4817917" y="9805566"/>
                  <a:pt x="4828428" y="9805566"/>
                </a:cubicBezTo>
                <a:cubicBezTo>
                  <a:pt x="4838940" y="9805566"/>
                  <a:pt x="4838940" y="9813448"/>
                  <a:pt x="4828428" y="9829216"/>
                </a:cubicBezTo>
                <a:cubicBezTo>
                  <a:pt x="4817917" y="9844983"/>
                  <a:pt x="4812662" y="9852867"/>
                  <a:pt x="4812662" y="9852867"/>
                </a:cubicBezTo>
                <a:cubicBezTo>
                  <a:pt x="4833685" y="9873890"/>
                  <a:pt x="4854706" y="9858124"/>
                  <a:pt x="4875728" y="9805566"/>
                </a:cubicBezTo>
                <a:lnTo>
                  <a:pt x="4923030" y="9742497"/>
                </a:lnTo>
                <a:cubicBezTo>
                  <a:pt x="4923030" y="9742497"/>
                  <a:pt x="4915148" y="9758265"/>
                  <a:pt x="4899379" y="9789798"/>
                </a:cubicBezTo>
                <a:cubicBezTo>
                  <a:pt x="4883613" y="9821332"/>
                  <a:pt x="4873102" y="9842355"/>
                  <a:pt x="4867845" y="9852867"/>
                </a:cubicBezTo>
                <a:cubicBezTo>
                  <a:pt x="4862590" y="9863378"/>
                  <a:pt x="4859962" y="9868633"/>
                  <a:pt x="4859962" y="9868633"/>
                </a:cubicBezTo>
                <a:lnTo>
                  <a:pt x="4875728" y="9868633"/>
                </a:lnTo>
                <a:lnTo>
                  <a:pt x="4891497" y="9837101"/>
                </a:lnTo>
                <a:lnTo>
                  <a:pt x="4891497" y="9884401"/>
                </a:lnTo>
                <a:cubicBezTo>
                  <a:pt x="4880986" y="9905424"/>
                  <a:pt x="4878356" y="9913309"/>
                  <a:pt x="4883613" y="9908052"/>
                </a:cubicBezTo>
                <a:cubicBezTo>
                  <a:pt x="4888870" y="9902797"/>
                  <a:pt x="4894125" y="9905424"/>
                  <a:pt x="4899379" y="9915936"/>
                </a:cubicBezTo>
                <a:cubicBezTo>
                  <a:pt x="4904636" y="9926448"/>
                  <a:pt x="4899379" y="9936959"/>
                  <a:pt x="4883613" y="9947468"/>
                </a:cubicBezTo>
                <a:cubicBezTo>
                  <a:pt x="4867845" y="9957982"/>
                  <a:pt x="4865217" y="9968492"/>
                  <a:pt x="4875728" y="9979003"/>
                </a:cubicBezTo>
                <a:lnTo>
                  <a:pt x="4907264" y="9979003"/>
                </a:lnTo>
                <a:cubicBezTo>
                  <a:pt x="4917775" y="9968492"/>
                  <a:pt x="4923030" y="9957982"/>
                  <a:pt x="4923030" y="9947468"/>
                </a:cubicBezTo>
                <a:lnTo>
                  <a:pt x="4938798" y="9915936"/>
                </a:lnTo>
                <a:cubicBezTo>
                  <a:pt x="4949310" y="9889657"/>
                  <a:pt x="4954566" y="9867321"/>
                  <a:pt x="4954566" y="9848926"/>
                </a:cubicBezTo>
                <a:lnTo>
                  <a:pt x="4950928" y="9826192"/>
                </a:lnTo>
                <a:lnTo>
                  <a:pt x="4954564" y="9837101"/>
                </a:lnTo>
                <a:cubicBezTo>
                  <a:pt x="4954564" y="9847612"/>
                  <a:pt x="4962449" y="9852867"/>
                  <a:pt x="4978215" y="9852867"/>
                </a:cubicBezTo>
                <a:cubicBezTo>
                  <a:pt x="4993983" y="9852867"/>
                  <a:pt x="4996611" y="9858124"/>
                  <a:pt x="4986099" y="9868633"/>
                </a:cubicBezTo>
                <a:lnTo>
                  <a:pt x="5001865" y="9884401"/>
                </a:lnTo>
                <a:lnTo>
                  <a:pt x="5001865" y="9868633"/>
                </a:lnTo>
                <a:lnTo>
                  <a:pt x="5017634" y="9837101"/>
                </a:lnTo>
                <a:cubicBezTo>
                  <a:pt x="5049168" y="9826589"/>
                  <a:pt x="5054423" y="9816077"/>
                  <a:pt x="5033399" y="9805566"/>
                </a:cubicBezTo>
                <a:cubicBezTo>
                  <a:pt x="5022888" y="9805566"/>
                  <a:pt x="5017634" y="9800311"/>
                  <a:pt x="5017634" y="9789798"/>
                </a:cubicBezTo>
                <a:cubicBezTo>
                  <a:pt x="5017634" y="9779288"/>
                  <a:pt x="5012377" y="9774031"/>
                  <a:pt x="5001865" y="9774031"/>
                </a:cubicBezTo>
                <a:cubicBezTo>
                  <a:pt x="5012377" y="9774031"/>
                  <a:pt x="5017634" y="9774031"/>
                  <a:pt x="5017634" y="9774031"/>
                </a:cubicBezTo>
                <a:lnTo>
                  <a:pt x="5064935" y="9774031"/>
                </a:lnTo>
                <a:cubicBezTo>
                  <a:pt x="5075446" y="9763520"/>
                  <a:pt x="5080701" y="9755636"/>
                  <a:pt x="5080701" y="9750381"/>
                </a:cubicBezTo>
                <a:cubicBezTo>
                  <a:pt x="5080701" y="9745126"/>
                  <a:pt x="5085958" y="9742497"/>
                  <a:pt x="5096469" y="9742497"/>
                </a:cubicBezTo>
                <a:lnTo>
                  <a:pt x="5096469" y="9710962"/>
                </a:lnTo>
                <a:cubicBezTo>
                  <a:pt x="5096469" y="9700453"/>
                  <a:pt x="5091212" y="9700453"/>
                  <a:pt x="5080701" y="9710962"/>
                </a:cubicBezTo>
                <a:lnTo>
                  <a:pt x="5064935" y="9679430"/>
                </a:lnTo>
                <a:cubicBezTo>
                  <a:pt x="5075446" y="9679430"/>
                  <a:pt x="5080701" y="9674173"/>
                  <a:pt x="5080701" y="9663661"/>
                </a:cubicBezTo>
                <a:cubicBezTo>
                  <a:pt x="5070189" y="9642640"/>
                  <a:pt x="5075446" y="9611106"/>
                  <a:pt x="5096469" y="9569060"/>
                </a:cubicBezTo>
                <a:cubicBezTo>
                  <a:pt x="5128004" y="9527013"/>
                  <a:pt x="5133258" y="9500733"/>
                  <a:pt x="5112235" y="9490224"/>
                </a:cubicBezTo>
                <a:cubicBezTo>
                  <a:pt x="5101724" y="9479713"/>
                  <a:pt x="5096469" y="9474456"/>
                  <a:pt x="5096469" y="9474456"/>
                </a:cubicBezTo>
                <a:cubicBezTo>
                  <a:pt x="5096469" y="9463944"/>
                  <a:pt x="5091212" y="9463944"/>
                  <a:pt x="5080701" y="9474456"/>
                </a:cubicBezTo>
                <a:lnTo>
                  <a:pt x="5064935" y="9474456"/>
                </a:lnTo>
                <a:cubicBezTo>
                  <a:pt x="5054423" y="9484969"/>
                  <a:pt x="5049168" y="9490224"/>
                  <a:pt x="5049168" y="9490224"/>
                </a:cubicBezTo>
                <a:cubicBezTo>
                  <a:pt x="5038657" y="9500733"/>
                  <a:pt x="5033399" y="9505990"/>
                  <a:pt x="5033399" y="9505990"/>
                </a:cubicBezTo>
                <a:lnTo>
                  <a:pt x="5017634" y="9537525"/>
                </a:lnTo>
                <a:cubicBezTo>
                  <a:pt x="5017634" y="9548036"/>
                  <a:pt x="5017634" y="9558548"/>
                  <a:pt x="5017634" y="9569060"/>
                </a:cubicBezTo>
                <a:lnTo>
                  <a:pt x="5017634" y="9632127"/>
                </a:lnTo>
                <a:lnTo>
                  <a:pt x="4986099" y="9632127"/>
                </a:lnTo>
                <a:lnTo>
                  <a:pt x="4986099" y="9647895"/>
                </a:lnTo>
                <a:lnTo>
                  <a:pt x="4970333" y="9663661"/>
                </a:lnTo>
                <a:cubicBezTo>
                  <a:pt x="4959821" y="9621617"/>
                  <a:pt x="4959821" y="9600592"/>
                  <a:pt x="4970333" y="9600592"/>
                </a:cubicBezTo>
                <a:lnTo>
                  <a:pt x="4986099" y="9569060"/>
                </a:lnTo>
                <a:cubicBezTo>
                  <a:pt x="4986099" y="9558548"/>
                  <a:pt x="4986099" y="9553291"/>
                  <a:pt x="4986099" y="9553291"/>
                </a:cubicBezTo>
                <a:cubicBezTo>
                  <a:pt x="4986099" y="9553291"/>
                  <a:pt x="4991354" y="9553291"/>
                  <a:pt x="5001865" y="9553291"/>
                </a:cubicBezTo>
                <a:cubicBezTo>
                  <a:pt x="5001865" y="9542782"/>
                  <a:pt x="4999238" y="9537525"/>
                  <a:pt x="4993983" y="9537525"/>
                </a:cubicBezTo>
                <a:cubicBezTo>
                  <a:pt x="4988726" y="9537525"/>
                  <a:pt x="4986099" y="9540152"/>
                  <a:pt x="4986099" y="9545409"/>
                </a:cubicBezTo>
                <a:cubicBezTo>
                  <a:pt x="4986099" y="9550664"/>
                  <a:pt x="4983472" y="9555921"/>
                  <a:pt x="4978215" y="9561175"/>
                </a:cubicBezTo>
                <a:cubicBezTo>
                  <a:pt x="4972960" y="9566432"/>
                  <a:pt x="4970333" y="9569060"/>
                  <a:pt x="4970333" y="9569060"/>
                </a:cubicBezTo>
                <a:cubicBezTo>
                  <a:pt x="4959821" y="9579569"/>
                  <a:pt x="4954564" y="9584826"/>
                  <a:pt x="4954564" y="9584826"/>
                </a:cubicBezTo>
                <a:lnTo>
                  <a:pt x="4954564" y="9553291"/>
                </a:lnTo>
                <a:lnTo>
                  <a:pt x="4938798" y="9505990"/>
                </a:lnTo>
                <a:lnTo>
                  <a:pt x="4907264" y="9474456"/>
                </a:lnTo>
                <a:lnTo>
                  <a:pt x="4875728" y="9458689"/>
                </a:lnTo>
                <a:lnTo>
                  <a:pt x="4859962" y="9474456"/>
                </a:lnTo>
                <a:cubicBezTo>
                  <a:pt x="4859962" y="9474456"/>
                  <a:pt x="4867845" y="9474456"/>
                  <a:pt x="4883613" y="9474456"/>
                </a:cubicBezTo>
                <a:cubicBezTo>
                  <a:pt x="4899379" y="9474456"/>
                  <a:pt x="4904636" y="9482340"/>
                  <a:pt x="4899379" y="9498106"/>
                </a:cubicBezTo>
                <a:cubicBezTo>
                  <a:pt x="4894125" y="9513874"/>
                  <a:pt x="4902007" y="9521757"/>
                  <a:pt x="4923030" y="9521757"/>
                </a:cubicBezTo>
                <a:lnTo>
                  <a:pt x="4938798" y="9505990"/>
                </a:lnTo>
                <a:lnTo>
                  <a:pt x="4923030" y="9537525"/>
                </a:lnTo>
                <a:lnTo>
                  <a:pt x="4907264" y="9584826"/>
                </a:lnTo>
                <a:cubicBezTo>
                  <a:pt x="4907264" y="9584826"/>
                  <a:pt x="4902007" y="9595337"/>
                  <a:pt x="4891497" y="9616360"/>
                </a:cubicBezTo>
                <a:cubicBezTo>
                  <a:pt x="4880986" y="9616360"/>
                  <a:pt x="4875728" y="9621617"/>
                  <a:pt x="4875728" y="9632127"/>
                </a:cubicBezTo>
                <a:lnTo>
                  <a:pt x="4859962" y="9647895"/>
                </a:lnTo>
                <a:lnTo>
                  <a:pt x="4844194" y="9647895"/>
                </a:lnTo>
                <a:cubicBezTo>
                  <a:pt x="4854706" y="9658407"/>
                  <a:pt x="4854706" y="9668918"/>
                  <a:pt x="4844194" y="9679430"/>
                </a:cubicBezTo>
                <a:cubicBezTo>
                  <a:pt x="4833685" y="9689941"/>
                  <a:pt x="4823171" y="9695196"/>
                  <a:pt x="4812662" y="9695196"/>
                </a:cubicBezTo>
                <a:cubicBezTo>
                  <a:pt x="4802150" y="9695196"/>
                  <a:pt x="4796894" y="9695196"/>
                  <a:pt x="4796894" y="9695196"/>
                </a:cubicBezTo>
                <a:cubicBezTo>
                  <a:pt x="4796894" y="9695196"/>
                  <a:pt x="4796894" y="9684684"/>
                  <a:pt x="4796894" y="9663661"/>
                </a:cubicBezTo>
                <a:cubicBezTo>
                  <a:pt x="4796894" y="9663661"/>
                  <a:pt x="4796894" y="9658407"/>
                  <a:pt x="4796894" y="9647895"/>
                </a:cubicBezTo>
                <a:cubicBezTo>
                  <a:pt x="4796894" y="9637383"/>
                  <a:pt x="4796894" y="9632127"/>
                  <a:pt x="4796894" y="9632127"/>
                </a:cubicBezTo>
                <a:cubicBezTo>
                  <a:pt x="4786382" y="9632127"/>
                  <a:pt x="4781127" y="9624245"/>
                  <a:pt x="4781127" y="9608476"/>
                </a:cubicBezTo>
                <a:cubicBezTo>
                  <a:pt x="4781127" y="9592710"/>
                  <a:pt x="4786382" y="9584826"/>
                  <a:pt x="4796894" y="9584826"/>
                </a:cubicBezTo>
                <a:cubicBezTo>
                  <a:pt x="4807405" y="9584826"/>
                  <a:pt x="4812662" y="9579569"/>
                  <a:pt x="4812662" y="9569060"/>
                </a:cubicBezTo>
                <a:cubicBezTo>
                  <a:pt x="4802150" y="9516502"/>
                  <a:pt x="4807405" y="9490224"/>
                  <a:pt x="4828428" y="9490224"/>
                </a:cubicBezTo>
                <a:lnTo>
                  <a:pt x="4844194" y="9490224"/>
                </a:lnTo>
                <a:cubicBezTo>
                  <a:pt x="4844194" y="9479713"/>
                  <a:pt x="4844194" y="9471828"/>
                  <a:pt x="4844194" y="9466574"/>
                </a:cubicBezTo>
                <a:cubicBezTo>
                  <a:pt x="4844194" y="9461317"/>
                  <a:pt x="4849451" y="9458689"/>
                  <a:pt x="4859962" y="9458689"/>
                </a:cubicBezTo>
                <a:lnTo>
                  <a:pt x="4844194" y="9458689"/>
                </a:lnTo>
                <a:lnTo>
                  <a:pt x="4812662" y="9490224"/>
                </a:lnTo>
                <a:lnTo>
                  <a:pt x="4828428" y="9458689"/>
                </a:lnTo>
                <a:cubicBezTo>
                  <a:pt x="4828428" y="9437666"/>
                  <a:pt x="4831055" y="9424527"/>
                  <a:pt x="4836312" y="9419271"/>
                </a:cubicBezTo>
                <a:cubicBezTo>
                  <a:pt x="4841567" y="9414016"/>
                  <a:pt x="4844194" y="9406134"/>
                  <a:pt x="4844194" y="9395620"/>
                </a:cubicBezTo>
                <a:cubicBezTo>
                  <a:pt x="4844194" y="9353576"/>
                  <a:pt x="4849451" y="9327296"/>
                  <a:pt x="4859962" y="9316785"/>
                </a:cubicBezTo>
                <a:lnTo>
                  <a:pt x="4859962" y="9379854"/>
                </a:lnTo>
                <a:cubicBezTo>
                  <a:pt x="4859962" y="9379854"/>
                  <a:pt x="4859962" y="9385109"/>
                  <a:pt x="4859962" y="9395620"/>
                </a:cubicBezTo>
                <a:cubicBezTo>
                  <a:pt x="4859962" y="9406134"/>
                  <a:pt x="4859962" y="9411389"/>
                  <a:pt x="4859962" y="9411389"/>
                </a:cubicBezTo>
                <a:lnTo>
                  <a:pt x="4875728" y="9411389"/>
                </a:lnTo>
                <a:cubicBezTo>
                  <a:pt x="4886241" y="9411389"/>
                  <a:pt x="4888870" y="9414016"/>
                  <a:pt x="4883613" y="9419271"/>
                </a:cubicBezTo>
                <a:cubicBezTo>
                  <a:pt x="4878356" y="9424527"/>
                  <a:pt x="4880986" y="9427155"/>
                  <a:pt x="4891497" y="9427155"/>
                </a:cubicBezTo>
                <a:cubicBezTo>
                  <a:pt x="4902007" y="9427155"/>
                  <a:pt x="4907264" y="9432412"/>
                  <a:pt x="4907264" y="9442921"/>
                </a:cubicBezTo>
                <a:cubicBezTo>
                  <a:pt x="4907264" y="9453435"/>
                  <a:pt x="4915148" y="9456062"/>
                  <a:pt x="4930914" y="9450805"/>
                </a:cubicBezTo>
                <a:cubicBezTo>
                  <a:pt x="4946680" y="9445551"/>
                  <a:pt x="4954564" y="9442921"/>
                  <a:pt x="4954564" y="9442921"/>
                </a:cubicBezTo>
                <a:lnTo>
                  <a:pt x="4954564" y="9427155"/>
                </a:lnTo>
                <a:lnTo>
                  <a:pt x="4954564" y="9411389"/>
                </a:lnTo>
                <a:cubicBezTo>
                  <a:pt x="4965076" y="9411389"/>
                  <a:pt x="4970333" y="9416643"/>
                  <a:pt x="4970333" y="9427155"/>
                </a:cubicBezTo>
                <a:cubicBezTo>
                  <a:pt x="4970333" y="9427155"/>
                  <a:pt x="4975588" y="9424527"/>
                  <a:pt x="4986099" y="9419271"/>
                </a:cubicBezTo>
                <a:cubicBezTo>
                  <a:pt x="4996611" y="9414016"/>
                  <a:pt x="5007122" y="9406134"/>
                  <a:pt x="5017634" y="9395620"/>
                </a:cubicBezTo>
                <a:cubicBezTo>
                  <a:pt x="5028145" y="9385109"/>
                  <a:pt x="5036029" y="9377227"/>
                  <a:pt x="5041284" y="9371970"/>
                </a:cubicBezTo>
                <a:cubicBezTo>
                  <a:pt x="5046539" y="9366715"/>
                  <a:pt x="5049168" y="9364086"/>
                  <a:pt x="5049168" y="9364086"/>
                </a:cubicBezTo>
                <a:cubicBezTo>
                  <a:pt x="5049168" y="9364086"/>
                  <a:pt x="5043911" y="9356204"/>
                  <a:pt x="5033399" y="9340437"/>
                </a:cubicBezTo>
                <a:cubicBezTo>
                  <a:pt x="5022888" y="9324669"/>
                  <a:pt x="5015004" y="9322042"/>
                  <a:pt x="5009750" y="9332553"/>
                </a:cubicBezTo>
                <a:cubicBezTo>
                  <a:pt x="5004495" y="9343065"/>
                  <a:pt x="4991354" y="9348319"/>
                  <a:pt x="4970333" y="9348319"/>
                </a:cubicBezTo>
                <a:lnTo>
                  <a:pt x="4986099" y="9316785"/>
                </a:lnTo>
                <a:cubicBezTo>
                  <a:pt x="4996611" y="9306275"/>
                  <a:pt x="5001865" y="9295762"/>
                  <a:pt x="5001865" y="9285252"/>
                </a:cubicBezTo>
                <a:cubicBezTo>
                  <a:pt x="5001865" y="9285252"/>
                  <a:pt x="5004495" y="9282625"/>
                  <a:pt x="5009750" y="9277368"/>
                </a:cubicBezTo>
                <a:cubicBezTo>
                  <a:pt x="5015004" y="9272111"/>
                  <a:pt x="5022888" y="9269484"/>
                  <a:pt x="5033399" y="9269484"/>
                </a:cubicBezTo>
                <a:cubicBezTo>
                  <a:pt x="5043911" y="9258972"/>
                  <a:pt x="5049168" y="9248461"/>
                  <a:pt x="5049168" y="9237949"/>
                </a:cubicBezTo>
                <a:cubicBezTo>
                  <a:pt x="5049168" y="9227440"/>
                  <a:pt x="5049168" y="9219556"/>
                  <a:pt x="5049168" y="9214299"/>
                </a:cubicBezTo>
                <a:cubicBezTo>
                  <a:pt x="5049168" y="9209044"/>
                  <a:pt x="5049168" y="9201160"/>
                  <a:pt x="5049168" y="9190648"/>
                </a:cubicBezTo>
                <a:cubicBezTo>
                  <a:pt x="5059680" y="9190648"/>
                  <a:pt x="5064935" y="9185394"/>
                  <a:pt x="5064935" y="9174882"/>
                </a:cubicBezTo>
                <a:lnTo>
                  <a:pt x="5064935" y="9111813"/>
                </a:lnTo>
                <a:cubicBezTo>
                  <a:pt x="5075446" y="9111813"/>
                  <a:pt x="5070189" y="9096047"/>
                  <a:pt x="5049168" y="9064512"/>
                </a:cubicBezTo>
                <a:lnTo>
                  <a:pt x="5033399" y="9048746"/>
                </a:lnTo>
                <a:cubicBezTo>
                  <a:pt x="5043911" y="9048746"/>
                  <a:pt x="5049168" y="9048746"/>
                  <a:pt x="5049168" y="9048746"/>
                </a:cubicBezTo>
                <a:cubicBezTo>
                  <a:pt x="5049168" y="9048746"/>
                  <a:pt x="5051796" y="9051373"/>
                  <a:pt x="5057050" y="9056628"/>
                </a:cubicBezTo>
                <a:cubicBezTo>
                  <a:pt x="5062307" y="9061885"/>
                  <a:pt x="5070189" y="9064512"/>
                  <a:pt x="5080701" y="9064512"/>
                </a:cubicBezTo>
                <a:lnTo>
                  <a:pt x="5080701" y="9096047"/>
                </a:lnTo>
                <a:lnTo>
                  <a:pt x="5096469" y="9111813"/>
                </a:lnTo>
                <a:cubicBezTo>
                  <a:pt x="5106981" y="9101301"/>
                  <a:pt x="5117492" y="9096047"/>
                  <a:pt x="5128004" y="9096047"/>
                </a:cubicBezTo>
                <a:cubicBezTo>
                  <a:pt x="5138515" y="9096047"/>
                  <a:pt x="5143770" y="9093419"/>
                  <a:pt x="5143770" y="9088163"/>
                </a:cubicBezTo>
                <a:cubicBezTo>
                  <a:pt x="5143770" y="9082906"/>
                  <a:pt x="5143770" y="9075024"/>
                  <a:pt x="5143770" y="9064512"/>
                </a:cubicBezTo>
                <a:cubicBezTo>
                  <a:pt x="5143770" y="9032978"/>
                  <a:pt x="5133258" y="9032978"/>
                  <a:pt x="5112235" y="9064512"/>
                </a:cubicBezTo>
                <a:lnTo>
                  <a:pt x="5096469" y="9064512"/>
                </a:lnTo>
                <a:cubicBezTo>
                  <a:pt x="5096469" y="9054001"/>
                  <a:pt x="5091212" y="9048746"/>
                  <a:pt x="5080701" y="9048746"/>
                </a:cubicBezTo>
                <a:lnTo>
                  <a:pt x="5143770" y="9017211"/>
                </a:lnTo>
                <a:cubicBezTo>
                  <a:pt x="5154282" y="9017211"/>
                  <a:pt x="5159536" y="9014584"/>
                  <a:pt x="5159536" y="9009327"/>
                </a:cubicBezTo>
                <a:cubicBezTo>
                  <a:pt x="5159536" y="9004070"/>
                  <a:pt x="5159536" y="8998816"/>
                  <a:pt x="5159536" y="8993561"/>
                </a:cubicBezTo>
                <a:cubicBezTo>
                  <a:pt x="5159536" y="8988304"/>
                  <a:pt x="5162166" y="8985677"/>
                  <a:pt x="5167420" y="8985677"/>
                </a:cubicBezTo>
                <a:cubicBezTo>
                  <a:pt x="5172677" y="8985677"/>
                  <a:pt x="5175305" y="8980420"/>
                  <a:pt x="5175305" y="8969908"/>
                </a:cubicBezTo>
                <a:cubicBezTo>
                  <a:pt x="5185816" y="8969908"/>
                  <a:pt x="5188444" y="8975165"/>
                  <a:pt x="5183189" y="8985677"/>
                </a:cubicBezTo>
                <a:cubicBezTo>
                  <a:pt x="5177932" y="8996188"/>
                  <a:pt x="5180559" y="9006700"/>
                  <a:pt x="5191071" y="9017211"/>
                </a:cubicBezTo>
                <a:cubicBezTo>
                  <a:pt x="5201582" y="9017211"/>
                  <a:pt x="5206839" y="9011954"/>
                  <a:pt x="5206839" y="9001443"/>
                </a:cubicBezTo>
                <a:cubicBezTo>
                  <a:pt x="5217351" y="8990933"/>
                  <a:pt x="5222605" y="8985677"/>
                  <a:pt x="5222605" y="8985677"/>
                </a:cubicBezTo>
                <a:cubicBezTo>
                  <a:pt x="5222605" y="8964654"/>
                  <a:pt x="5238372" y="8959399"/>
                  <a:pt x="5269906" y="8969908"/>
                </a:cubicBezTo>
                <a:cubicBezTo>
                  <a:pt x="5280418" y="8969908"/>
                  <a:pt x="5283045" y="8972538"/>
                  <a:pt x="5277791" y="8977792"/>
                </a:cubicBezTo>
                <a:cubicBezTo>
                  <a:pt x="5272536" y="8983049"/>
                  <a:pt x="5264652" y="8985677"/>
                  <a:pt x="5254140" y="8985677"/>
                </a:cubicBezTo>
                <a:cubicBezTo>
                  <a:pt x="5243629" y="8985677"/>
                  <a:pt x="5243629" y="8990933"/>
                  <a:pt x="5254140" y="9001443"/>
                </a:cubicBezTo>
                <a:lnTo>
                  <a:pt x="5238372" y="9017211"/>
                </a:lnTo>
                <a:cubicBezTo>
                  <a:pt x="5217351" y="9017211"/>
                  <a:pt x="5212094" y="9022466"/>
                  <a:pt x="5222605" y="9032978"/>
                </a:cubicBezTo>
                <a:cubicBezTo>
                  <a:pt x="5222605" y="9043489"/>
                  <a:pt x="5219978" y="9051373"/>
                  <a:pt x="5214721" y="9056628"/>
                </a:cubicBezTo>
                <a:cubicBezTo>
                  <a:pt x="5209467" y="9061885"/>
                  <a:pt x="5206839" y="9069769"/>
                  <a:pt x="5206839" y="9080278"/>
                </a:cubicBezTo>
                <a:cubicBezTo>
                  <a:pt x="5196328" y="9111813"/>
                  <a:pt x="5193700" y="9127581"/>
                  <a:pt x="5198955" y="9127581"/>
                </a:cubicBezTo>
                <a:cubicBezTo>
                  <a:pt x="5204209" y="9127581"/>
                  <a:pt x="5201582" y="9132836"/>
                  <a:pt x="5191071" y="9143348"/>
                </a:cubicBezTo>
                <a:lnTo>
                  <a:pt x="5191071" y="9159114"/>
                </a:lnTo>
                <a:lnTo>
                  <a:pt x="5191071" y="9174882"/>
                </a:lnTo>
                <a:cubicBezTo>
                  <a:pt x="5191071" y="9185394"/>
                  <a:pt x="5185816" y="9195905"/>
                  <a:pt x="5175305" y="9206417"/>
                </a:cubicBezTo>
                <a:lnTo>
                  <a:pt x="5159536" y="9237949"/>
                </a:lnTo>
                <a:lnTo>
                  <a:pt x="5167795" y="9270986"/>
                </a:lnTo>
                <a:lnTo>
                  <a:pt x="5159536" y="9269484"/>
                </a:lnTo>
                <a:lnTo>
                  <a:pt x="5143770" y="9285252"/>
                </a:lnTo>
                <a:lnTo>
                  <a:pt x="5128004" y="9301019"/>
                </a:lnTo>
                <a:lnTo>
                  <a:pt x="5112235" y="9316785"/>
                </a:lnTo>
                <a:cubicBezTo>
                  <a:pt x="5112235" y="9316785"/>
                  <a:pt x="5117492" y="9316785"/>
                  <a:pt x="5128004" y="9316785"/>
                </a:cubicBezTo>
                <a:cubicBezTo>
                  <a:pt x="5138515" y="9316785"/>
                  <a:pt x="5143770" y="9311530"/>
                  <a:pt x="5143770" y="9301019"/>
                </a:cubicBezTo>
                <a:cubicBezTo>
                  <a:pt x="5151654" y="9295764"/>
                  <a:pt x="5157894" y="9291164"/>
                  <a:pt x="5162494" y="9287223"/>
                </a:cubicBezTo>
                <a:lnTo>
                  <a:pt x="5169821" y="9279082"/>
                </a:lnTo>
                <a:lnTo>
                  <a:pt x="5173552" y="9294012"/>
                </a:lnTo>
                <a:lnTo>
                  <a:pt x="5191071" y="9285252"/>
                </a:lnTo>
                <a:cubicBezTo>
                  <a:pt x="5191071" y="9285252"/>
                  <a:pt x="5193700" y="9282625"/>
                  <a:pt x="5198955" y="9277368"/>
                </a:cubicBezTo>
                <a:cubicBezTo>
                  <a:pt x="5204209" y="9272111"/>
                  <a:pt x="5212094" y="9264229"/>
                  <a:pt x="5222605" y="9253718"/>
                </a:cubicBezTo>
                <a:cubicBezTo>
                  <a:pt x="5233117" y="9243206"/>
                  <a:pt x="5238372" y="9232695"/>
                  <a:pt x="5238372" y="9222183"/>
                </a:cubicBezTo>
                <a:cubicBezTo>
                  <a:pt x="5238372" y="9211672"/>
                  <a:pt x="5238372" y="9203789"/>
                  <a:pt x="5238372" y="9198533"/>
                </a:cubicBezTo>
                <a:cubicBezTo>
                  <a:pt x="5238372" y="9193276"/>
                  <a:pt x="5238372" y="9185394"/>
                  <a:pt x="5238372" y="9174882"/>
                </a:cubicBezTo>
                <a:cubicBezTo>
                  <a:pt x="5248885" y="9164371"/>
                  <a:pt x="5248885" y="9156486"/>
                  <a:pt x="5238372" y="9151232"/>
                </a:cubicBezTo>
                <a:cubicBezTo>
                  <a:pt x="5227860" y="9145975"/>
                  <a:pt x="5227860" y="9132836"/>
                  <a:pt x="5238372" y="9111813"/>
                </a:cubicBezTo>
                <a:lnTo>
                  <a:pt x="5254140" y="9064512"/>
                </a:lnTo>
                <a:cubicBezTo>
                  <a:pt x="5264652" y="9064512"/>
                  <a:pt x="5267279" y="9069769"/>
                  <a:pt x="5262024" y="9080278"/>
                </a:cubicBezTo>
                <a:cubicBezTo>
                  <a:pt x="5256767" y="9090790"/>
                  <a:pt x="5254140" y="9101301"/>
                  <a:pt x="5254140" y="9111813"/>
                </a:cubicBezTo>
                <a:cubicBezTo>
                  <a:pt x="5254140" y="9122325"/>
                  <a:pt x="5259395" y="9127581"/>
                  <a:pt x="5269906" y="9127581"/>
                </a:cubicBezTo>
                <a:lnTo>
                  <a:pt x="5285675" y="9096047"/>
                </a:lnTo>
                <a:cubicBezTo>
                  <a:pt x="5285675" y="9096047"/>
                  <a:pt x="5288302" y="9093419"/>
                  <a:pt x="5293557" y="9088163"/>
                </a:cubicBezTo>
                <a:cubicBezTo>
                  <a:pt x="5298814" y="9082906"/>
                  <a:pt x="5301441" y="9080278"/>
                  <a:pt x="5301441" y="9080278"/>
                </a:cubicBezTo>
                <a:cubicBezTo>
                  <a:pt x="5311952" y="9069769"/>
                  <a:pt x="5317209" y="9056628"/>
                  <a:pt x="5317209" y="9040862"/>
                </a:cubicBezTo>
                <a:cubicBezTo>
                  <a:pt x="5317209" y="9025093"/>
                  <a:pt x="5314580" y="9014584"/>
                  <a:pt x="5309325" y="9009327"/>
                </a:cubicBezTo>
                <a:cubicBezTo>
                  <a:pt x="5304068" y="9004070"/>
                  <a:pt x="5301441" y="8996188"/>
                  <a:pt x="5301441" y="8985677"/>
                </a:cubicBezTo>
                <a:lnTo>
                  <a:pt x="5269906" y="8954142"/>
                </a:lnTo>
                <a:lnTo>
                  <a:pt x="5269906" y="8922607"/>
                </a:lnTo>
                <a:lnTo>
                  <a:pt x="5283922" y="8922607"/>
                </a:lnTo>
                <a:lnTo>
                  <a:pt x="5283704" y="8920637"/>
                </a:lnTo>
                <a:cubicBezTo>
                  <a:pt x="5282391" y="8914069"/>
                  <a:pt x="5280418" y="8906841"/>
                  <a:pt x="5277791" y="8898957"/>
                </a:cubicBezTo>
                <a:cubicBezTo>
                  <a:pt x="5272536" y="8883191"/>
                  <a:pt x="5275163" y="8875307"/>
                  <a:pt x="5285675" y="8875307"/>
                </a:cubicBezTo>
                <a:lnTo>
                  <a:pt x="5269906" y="8828006"/>
                </a:lnTo>
                <a:cubicBezTo>
                  <a:pt x="5269906" y="8828006"/>
                  <a:pt x="5264652" y="8828006"/>
                  <a:pt x="5254140" y="8828006"/>
                </a:cubicBezTo>
                <a:cubicBezTo>
                  <a:pt x="5243629" y="8828006"/>
                  <a:pt x="5238372" y="8828006"/>
                  <a:pt x="5238372" y="8828006"/>
                </a:cubicBezTo>
                <a:cubicBezTo>
                  <a:pt x="5238372" y="8817494"/>
                  <a:pt x="5238372" y="8812237"/>
                  <a:pt x="5238372" y="8812237"/>
                </a:cubicBezTo>
                <a:cubicBezTo>
                  <a:pt x="5248885" y="8812237"/>
                  <a:pt x="5254140" y="8812237"/>
                  <a:pt x="5254140" y="8812237"/>
                </a:cubicBezTo>
                <a:cubicBezTo>
                  <a:pt x="5254140" y="8812237"/>
                  <a:pt x="5259395" y="8806983"/>
                  <a:pt x="5269906" y="8796471"/>
                </a:cubicBezTo>
                <a:cubicBezTo>
                  <a:pt x="5280418" y="8785960"/>
                  <a:pt x="5280418" y="8775450"/>
                  <a:pt x="5269906" y="8764937"/>
                </a:cubicBezTo>
                <a:lnTo>
                  <a:pt x="5254140" y="8764937"/>
                </a:lnTo>
                <a:lnTo>
                  <a:pt x="5254140" y="8780705"/>
                </a:lnTo>
                <a:lnTo>
                  <a:pt x="5238372" y="8780705"/>
                </a:lnTo>
                <a:cubicBezTo>
                  <a:pt x="5238372" y="8770193"/>
                  <a:pt x="5238372" y="8762309"/>
                  <a:pt x="5238372" y="8757052"/>
                </a:cubicBezTo>
                <a:cubicBezTo>
                  <a:pt x="5238372" y="8751798"/>
                  <a:pt x="5235744" y="8749170"/>
                  <a:pt x="5230490" y="8749170"/>
                </a:cubicBezTo>
                <a:cubicBezTo>
                  <a:pt x="5225233" y="8749170"/>
                  <a:pt x="5222605" y="8754425"/>
                  <a:pt x="5222605" y="8764937"/>
                </a:cubicBezTo>
                <a:cubicBezTo>
                  <a:pt x="5222605" y="8775450"/>
                  <a:pt x="5214721" y="8785960"/>
                  <a:pt x="5198955" y="8796471"/>
                </a:cubicBezTo>
                <a:cubicBezTo>
                  <a:pt x="5183189" y="8806983"/>
                  <a:pt x="5177932" y="8817494"/>
                  <a:pt x="5183189" y="8828006"/>
                </a:cubicBezTo>
                <a:cubicBezTo>
                  <a:pt x="5188444" y="8838517"/>
                  <a:pt x="5185816" y="8846399"/>
                  <a:pt x="5175305" y="8851656"/>
                </a:cubicBezTo>
                <a:cubicBezTo>
                  <a:pt x="5164793" y="8856913"/>
                  <a:pt x="5154282" y="8859540"/>
                  <a:pt x="5143770" y="8859540"/>
                </a:cubicBezTo>
                <a:cubicBezTo>
                  <a:pt x="5133258" y="8859540"/>
                  <a:pt x="5128004" y="8870050"/>
                  <a:pt x="5128004" y="8891073"/>
                </a:cubicBezTo>
                <a:cubicBezTo>
                  <a:pt x="5128004" y="8912098"/>
                  <a:pt x="5122747" y="8919980"/>
                  <a:pt x="5112235" y="8914725"/>
                </a:cubicBezTo>
                <a:cubicBezTo>
                  <a:pt x="5101724" y="8909469"/>
                  <a:pt x="5096469" y="8912098"/>
                  <a:pt x="5096469" y="8922607"/>
                </a:cubicBezTo>
                <a:lnTo>
                  <a:pt x="5096469" y="8906841"/>
                </a:lnTo>
                <a:cubicBezTo>
                  <a:pt x="5096469" y="8885818"/>
                  <a:pt x="5104353" y="8856913"/>
                  <a:pt x="5120120" y="8820122"/>
                </a:cubicBezTo>
                <a:cubicBezTo>
                  <a:pt x="5135886" y="8783332"/>
                  <a:pt x="5143770" y="8759682"/>
                  <a:pt x="5143770" y="8749170"/>
                </a:cubicBezTo>
                <a:lnTo>
                  <a:pt x="5128004" y="8733402"/>
                </a:lnTo>
                <a:cubicBezTo>
                  <a:pt x="5117492" y="8743913"/>
                  <a:pt x="5112235" y="8754425"/>
                  <a:pt x="5112235" y="8764937"/>
                </a:cubicBezTo>
                <a:cubicBezTo>
                  <a:pt x="5112235" y="8775450"/>
                  <a:pt x="5109608" y="8780705"/>
                  <a:pt x="5104353" y="8780705"/>
                </a:cubicBezTo>
                <a:cubicBezTo>
                  <a:pt x="5099097" y="8780705"/>
                  <a:pt x="5096469" y="8785960"/>
                  <a:pt x="5096469" y="8796471"/>
                </a:cubicBezTo>
                <a:lnTo>
                  <a:pt x="5096469" y="8749170"/>
                </a:lnTo>
                <a:lnTo>
                  <a:pt x="5096469" y="8733402"/>
                </a:lnTo>
                <a:cubicBezTo>
                  <a:pt x="5106981" y="8701869"/>
                  <a:pt x="5112235" y="8675590"/>
                  <a:pt x="5112235" y="8654566"/>
                </a:cubicBezTo>
                <a:cubicBezTo>
                  <a:pt x="5101724" y="8644057"/>
                  <a:pt x="5091212" y="8644057"/>
                  <a:pt x="5080701" y="8654566"/>
                </a:cubicBezTo>
                <a:lnTo>
                  <a:pt x="5080701" y="8638800"/>
                </a:lnTo>
                <a:cubicBezTo>
                  <a:pt x="5091212" y="8617777"/>
                  <a:pt x="5099097" y="8612522"/>
                  <a:pt x="5104353" y="8623034"/>
                </a:cubicBezTo>
                <a:cubicBezTo>
                  <a:pt x="5109608" y="8633543"/>
                  <a:pt x="5117492" y="8638800"/>
                  <a:pt x="5128004" y="8638800"/>
                </a:cubicBezTo>
                <a:cubicBezTo>
                  <a:pt x="5128004" y="8638800"/>
                  <a:pt x="5133258" y="8638800"/>
                  <a:pt x="5143770" y="8638800"/>
                </a:cubicBezTo>
                <a:cubicBezTo>
                  <a:pt x="5143770" y="8649312"/>
                  <a:pt x="5149025" y="8649312"/>
                  <a:pt x="5159536" y="8638800"/>
                </a:cubicBezTo>
                <a:lnTo>
                  <a:pt x="5159536" y="8670335"/>
                </a:lnTo>
                <a:cubicBezTo>
                  <a:pt x="5138515" y="8712379"/>
                  <a:pt x="5143770" y="8733402"/>
                  <a:pt x="5175305" y="8733402"/>
                </a:cubicBezTo>
                <a:lnTo>
                  <a:pt x="5159536" y="8796471"/>
                </a:lnTo>
                <a:lnTo>
                  <a:pt x="5159536" y="8812237"/>
                </a:lnTo>
                <a:cubicBezTo>
                  <a:pt x="5170048" y="8822749"/>
                  <a:pt x="5180559" y="8817494"/>
                  <a:pt x="5191071" y="8796471"/>
                </a:cubicBezTo>
                <a:lnTo>
                  <a:pt x="5191071" y="8764937"/>
                </a:lnTo>
                <a:cubicBezTo>
                  <a:pt x="5212094" y="8722892"/>
                  <a:pt x="5227860" y="8712379"/>
                  <a:pt x="5238372" y="8733402"/>
                </a:cubicBezTo>
                <a:lnTo>
                  <a:pt x="5254140" y="8733402"/>
                </a:lnTo>
                <a:cubicBezTo>
                  <a:pt x="5254140" y="8733402"/>
                  <a:pt x="5256767" y="8730775"/>
                  <a:pt x="5262024" y="8725520"/>
                </a:cubicBezTo>
                <a:cubicBezTo>
                  <a:pt x="5267279" y="8720263"/>
                  <a:pt x="5275163" y="8712379"/>
                  <a:pt x="5285675" y="8701869"/>
                </a:cubicBezTo>
                <a:cubicBezTo>
                  <a:pt x="5296186" y="8691358"/>
                  <a:pt x="5301441" y="8680846"/>
                  <a:pt x="5301441" y="8670335"/>
                </a:cubicBezTo>
                <a:cubicBezTo>
                  <a:pt x="5311952" y="8680846"/>
                  <a:pt x="5317209" y="8686101"/>
                  <a:pt x="5317209" y="8686101"/>
                </a:cubicBezTo>
                <a:lnTo>
                  <a:pt x="5332976" y="8686101"/>
                </a:lnTo>
                <a:cubicBezTo>
                  <a:pt x="5332976" y="8675590"/>
                  <a:pt x="5330348" y="8667707"/>
                  <a:pt x="5325091" y="8662451"/>
                </a:cubicBezTo>
                <a:cubicBezTo>
                  <a:pt x="5319837" y="8657196"/>
                  <a:pt x="5319837" y="8651939"/>
                  <a:pt x="5325091" y="8646684"/>
                </a:cubicBezTo>
                <a:cubicBezTo>
                  <a:pt x="5330348" y="8641428"/>
                  <a:pt x="5338230" y="8638800"/>
                  <a:pt x="5348742" y="8638800"/>
                </a:cubicBezTo>
                <a:cubicBezTo>
                  <a:pt x="5348742" y="8638800"/>
                  <a:pt x="5351371" y="8636173"/>
                  <a:pt x="5356626" y="8630916"/>
                </a:cubicBezTo>
                <a:cubicBezTo>
                  <a:pt x="5361881" y="8625661"/>
                  <a:pt x="5369765" y="8617777"/>
                  <a:pt x="5380276" y="8607266"/>
                </a:cubicBezTo>
                <a:cubicBezTo>
                  <a:pt x="5390788" y="8586245"/>
                  <a:pt x="5396045" y="8570476"/>
                  <a:pt x="5396045" y="8559965"/>
                </a:cubicBezTo>
                <a:cubicBezTo>
                  <a:pt x="5385533" y="8549453"/>
                  <a:pt x="5380276" y="8538942"/>
                  <a:pt x="5380276" y="8528430"/>
                </a:cubicBezTo>
                <a:lnTo>
                  <a:pt x="5364510" y="8528430"/>
                </a:lnTo>
                <a:cubicBezTo>
                  <a:pt x="5343487" y="8538942"/>
                  <a:pt x="5327721" y="8549453"/>
                  <a:pt x="5317209" y="8559965"/>
                </a:cubicBezTo>
                <a:cubicBezTo>
                  <a:pt x="5306696" y="8580988"/>
                  <a:pt x="5298814" y="8591499"/>
                  <a:pt x="5293557" y="8591499"/>
                </a:cubicBezTo>
                <a:cubicBezTo>
                  <a:pt x="5288302" y="8591499"/>
                  <a:pt x="5288302" y="8586245"/>
                  <a:pt x="5293557" y="8575731"/>
                </a:cubicBezTo>
                <a:cubicBezTo>
                  <a:pt x="5298814" y="8565222"/>
                  <a:pt x="5296186" y="8554710"/>
                  <a:pt x="5285675" y="8544198"/>
                </a:cubicBezTo>
                <a:cubicBezTo>
                  <a:pt x="5285675" y="8544198"/>
                  <a:pt x="5285675" y="8538942"/>
                  <a:pt x="5285675" y="8528430"/>
                </a:cubicBezTo>
                <a:cubicBezTo>
                  <a:pt x="5285675" y="8538942"/>
                  <a:pt x="5290929" y="8544198"/>
                  <a:pt x="5301441" y="8544198"/>
                </a:cubicBezTo>
                <a:cubicBezTo>
                  <a:pt x="5301441" y="8544198"/>
                  <a:pt x="5301441" y="8538942"/>
                  <a:pt x="5301441" y="8528430"/>
                </a:cubicBezTo>
                <a:lnTo>
                  <a:pt x="5301441" y="8496896"/>
                </a:lnTo>
                <a:cubicBezTo>
                  <a:pt x="5301441" y="8496896"/>
                  <a:pt x="5304068" y="8491641"/>
                  <a:pt x="5309325" y="8481129"/>
                </a:cubicBezTo>
                <a:cubicBezTo>
                  <a:pt x="5314580" y="8470618"/>
                  <a:pt x="5317209" y="8460106"/>
                  <a:pt x="5317209" y="8449595"/>
                </a:cubicBezTo>
                <a:cubicBezTo>
                  <a:pt x="5317209" y="8418060"/>
                  <a:pt x="5322464" y="8397039"/>
                  <a:pt x="5332976" y="8386526"/>
                </a:cubicBezTo>
                <a:cubicBezTo>
                  <a:pt x="5343487" y="8376016"/>
                  <a:pt x="5338230" y="8370759"/>
                  <a:pt x="5317209" y="8370759"/>
                </a:cubicBezTo>
                <a:lnTo>
                  <a:pt x="5332976" y="8339226"/>
                </a:lnTo>
                <a:lnTo>
                  <a:pt x="5364510" y="8323459"/>
                </a:lnTo>
                <a:lnTo>
                  <a:pt x="5364510" y="8213089"/>
                </a:lnTo>
                <a:cubicBezTo>
                  <a:pt x="5364510" y="8181555"/>
                  <a:pt x="5364510" y="8152650"/>
                  <a:pt x="5364510" y="8126369"/>
                </a:cubicBezTo>
                <a:cubicBezTo>
                  <a:pt x="5364510" y="8113231"/>
                  <a:pt x="5364510" y="8102062"/>
                  <a:pt x="5364510" y="8092864"/>
                </a:cubicBezTo>
                <a:lnTo>
                  <a:pt x="5364510" y="8086952"/>
                </a:lnTo>
                <a:lnTo>
                  <a:pt x="5364510" y="8071185"/>
                </a:lnTo>
                <a:lnTo>
                  <a:pt x="5364510" y="8039652"/>
                </a:lnTo>
                <a:lnTo>
                  <a:pt x="5348742" y="8008117"/>
                </a:lnTo>
                <a:cubicBezTo>
                  <a:pt x="5359253" y="7997606"/>
                  <a:pt x="5364510" y="7997606"/>
                  <a:pt x="5364510" y="8008117"/>
                </a:cubicBezTo>
                <a:lnTo>
                  <a:pt x="5380276" y="8008117"/>
                </a:lnTo>
                <a:cubicBezTo>
                  <a:pt x="5380276" y="7997606"/>
                  <a:pt x="5380276" y="7992349"/>
                  <a:pt x="5380276" y="7992349"/>
                </a:cubicBezTo>
                <a:cubicBezTo>
                  <a:pt x="5390788" y="7992349"/>
                  <a:pt x="5390788" y="7987094"/>
                  <a:pt x="5380276" y="7976583"/>
                </a:cubicBezTo>
                <a:lnTo>
                  <a:pt x="5411811" y="7913513"/>
                </a:lnTo>
                <a:cubicBezTo>
                  <a:pt x="5411811" y="7913513"/>
                  <a:pt x="5417066" y="7908259"/>
                  <a:pt x="5427577" y="7897746"/>
                </a:cubicBezTo>
                <a:cubicBezTo>
                  <a:pt x="5427577" y="7834678"/>
                  <a:pt x="5438089" y="7803144"/>
                  <a:pt x="5459112" y="7803144"/>
                </a:cubicBezTo>
                <a:cubicBezTo>
                  <a:pt x="5459112" y="7792634"/>
                  <a:pt x="5456485" y="7790007"/>
                  <a:pt x="5451228" y="7795262"/>
                </a:cubicBezTo>
                <a:cubicBezTo>
                  <a:pt x="5445973" y="7800515"/>
                  <a:pt x="5443346" y="7797888"/>
                  <a:pt x="5443346" y="7787377"/>
                </a:cubicBezTo>
                <a:cubicBezTo>
                  <a:pt x="5443346" y="7787377"/>
                  <a:pt x="5448600" y="7782123"/>
                  <a:pt x="5459112" y="7771611"/>
                </a:cubicBezTo>
                <a:lnTo>
                  <a:pt x="5459112" y="7755843"/>
                </a:lnTo>
                <a:cubicBezTo>
                  <a:pt x="5469623" y="7745331"/>
                  <a:pt x="5474880" y="7740076"/>
                  <a:pt x="5474880" y="7740076"/>
                </a:cubicBezTo>
                <a:cubicBezTo>
                  <a:pt x="5474880" y="7729564"/>
                  <a:pt x="5472251" y="7726937"/>
                  <a:pt x="5466996" y="7732192"/>
                </a:cubicBezTo>
                <a:cubicBezTo>
                  <a:pt x="5461741" y="7737449"/>
                  <a:pt x="5459112" y="7742704"/>
                  <a:pt x="5459112" y="7747959"/>
                </a:cubicBezTo>
                <a:cubicBezTo>
                  <a:pt x="5459112" y="7753214"/>
                  <a:pt x="5453857" y="7755843"/>
                  <a:pt x="5443346" y="7755843"/>
                </a:cubicBezTo>
                <a:lnTo>
                  <a:pt x="5443346" y="7771611"/>
                </a:lnTo>
                <a:cubicBezTo>
                  <a:pt x="5443346" y="7782123"/>
                  <a:pt x="5438089" y="7787377"/>
                  <a:pt x="5427577" y="7787377"/>
                </a:cubicBezTo>
                <a:cubicBezTo>
                  <a:pt x="5417066" y="7787377"/>
                  <a:pt x="5411811" y="7797888"/>
                  <a:pt x="5411811" y="7818912"/>
                </a:cubicBezTo>
                <a:cubicBezTo>
                  <a:pt x="5411811" y="7818912"/>
                  <a:pt x="5411811" y="7821538"/>
                  <a:pt x="5411811" y="7826795"/>
                </a:cubicBezTo>
                <a:cubicBezTo>
                  <a:pt x="5411811" y="7832051"/>
                  <a:pt x="5406556" y="7834678"/>
                  <a:pt x="5396045" y="7834678"/>
                </a:cubicBezTo>
                <a:lnTo>
                  <a:pt x="5380276" y="7850446"/>
                </a:lnTo>
                <a:lnTo>
                  <a:pt x="5364510" y="7897746"/>
                </a:lnTo>
                <a:lnTo>
                  <a:pt x="5364510" y="7913513"/>
                </a:lnTo>
                <a:lnTo>
                  <a:pt x="5348742" y="7913513"/>
                </a:lnTo>
                <a:cubicBezTo>
                  <a:pt x="5338230" y="7913513"/>
                  <a:pt x="5330348" y="7918770"/>
                  <a:pt x="5325091" y="7929282"/>
                </a:cubicBezTo>
                <a:cubicBezTo>
                  <a:pt x="5319837" y="7939794"/>
                  <a:pt x="5311952" y="7950304"/>
                  <a:pt x="5301441" y="7960814"/>
                </a:cubicBezTo>
                <a:cubicBezTo>
                  <a:pt x="5290929" y="7971327"/>
                  <a:pt x="5285675" y="7987094"/>
                  <a:pt x="5285675" y="8008117"/>
                </a:cubicBezTo>
                <a:cubicBezTo>
                  <a:pt x="5285675" y="8018628"/>
                  <a:pt x="5283045" y="8026512"/>
                  <a:pt x="5277791" y="8031768"/>
                </a:cubicBezTo>
                <a:cubicBezTo>
                  <a:pt x="5272536" y="8037023"/>
                  <a:pt x="5269906" y="8044907"/>
                  <a:pt x="5269906" y="8055418"/>
                </a:cubicBezTo>
                <a:cubicBezTo>
                  <a:pt x="5259395" y="8065929"/>
                  <a:pt x="5254140" y="8060675"/>
                  <a:pt x="5254140" y="8039652"/>
                </a:cubicBezTo>
                <a:cubicBezTo>
                  <a:pt x="5254140" y="8039652"/>
                  <a:pt x="5254140" y="8037023"/>
                  <a:pt x="5254140" y="8031768"/>
                </a:cubicBezTo>
                <a:cubicBezTo>
                  <a:pt x="5254140" y="8026512"/>
                  <a:pt x="5254140" y="8018628"/>
                  <a:pt x="5254140" y="8008117"/>
                </a:cubicBezTo>
                <a:cubicBezTo>
                  <a:pt x="5285675" y="7987094"/>
                  <a:pt x="5301441" y="7955560"/>
                  <a:pt x="5301441" y="7913513"/>
                </a:cubicBezTo>
                <a:cubicBezTo>
                  <a:pt x="5301441" y="7903003"/>
                  <a:pt x="5306696" y="7895120"/>
                  <a:pt x="5317209" y="7889863"/>
                </a:cubicBezTo>
                <a:cubicBezTo>
                  <a:pt x="5327721" y="7884609"/>
                  <a:pt x="5332976" y="7876723"/>
                  <a:pt x="5332976" y="7866212"/>
                </a:cubicBezTo>
                <a:lnTo>
                  <a:pt x="5348742" y="7866212"/>
                </a:lnTo>
                <a:cubicBezTo>
                  <a:pt x="5359253" y="7866212"/>
                  <a:pt x="5369765" y="7855701"/>
                  <a:pt x="5380276" y="7834678"/>
                </a:cubicBezTo>
                <a:lnTo>
                  <a:pt x="5367663" y="7822065"/>
                </a:lnTo>
                <a:lnTo>
                  <a:pt x="5380276" y="7803144"/>
                </a:lnTo>
                <a:lnTo>
                  <a:pt x="5380276" y="7771611"/>
                </a:lnTo>
                <a:cubicBezTo>
                  <a:pt x="5369765" y="7771611"/>
                  <a:pt x="5369765" y="7755843"/>
                  <a:pt x="5380276" y="7724307"/>
                </a:cubicBezTo>
                <a:cubicBezTo>
                  <a:pt x="5380276" y="7713799"/>
                  <a:pt x="5380276" y="7703287"/>
                  <a:pt x="5380276" y="7692776"/>
                </a:cubicBezTo>
                <a:cubicBezTo>
                  <a:pt x="5380276" y="7682263"/>
                  <a:pt x="5375022" y="7671753"/>
                  <a:pt x="5364510" y="7661240"/>
                </a:cubicBezTo>
                <a:cubicBezTo>
                  <a:pt x="5322464" y="7598172"/>
                  <a:pt x="5290929" y="7603429"/>
                  <a:pt x="5269906" y="7677006"/>
                </a:cubicBezTo>
                <a:cubicBezTo>
                  <a:pt x="5280418" y="7698030"/>
                  <a:pt x="5285675" y="7708542"/>
                  <a:pt x="5285675" y="7708542"/>
                </a:cubicBezTo>
                <a:lnTo>
                  <a:pt x="5285675" y="7724307"/>
                </a:lnTo>
                <a:lnTo>
                  <a:pt x="5269906" y="7740076"/>
                </a:lnTo>
                <a:cubicBezTo>
                  <a:pt x="5259395" y="7740076"/>
                  <a:pt x="5254140" y="7740076"/>
                  <a:pt x="5254140" y="7740076"/>
                </a:cubicBezTo>
                <a:cubicBezTo>
                  <a:pt x="5254140" y="7740076"/>
                  <a:pt x="5248885" y="7745331"/>
                  <a:pt x="5238372" y="7755843"/>
                </a:cubicBezTo>
                <a:cubicBezTo>
                  <a:pt x="5238372" y="7766355"/>
                  <a:pt x="5233117" y="7766355"/>
                  <a:pt x="5222605" y="7755843"/>
                </a:cubicBezTo>
                <a:lnTo>
                  <a:pt x="5222605" y="7787377"/>
                </a:lnTo>
                <a:cubicBezTo>
                  <a:pt x="5222605" y="7808400"/>
                  <a:pt x="5222605" y="7818912"/>
                  <a:pt x="5222605" y="7818912"/>
                </a:cubicBezTo>
                <a:cubicBezTo>
                  <a:pt x="5222605" y="7818912"/>
                  <a:pt x="5238372" y="7805772"/>
                  <a:pt x="5269906" y="7779493"/>
                </a:cubicBezTo>
                <a:cubicBezTo>
                  <a:pt x="5301441" y="7753214"/>
                  <a:pt x="5317209" y="7740076"/>
                  <a:pt x="5317209" y="7740076"/>
                </a:cubicBezTo>
                <a:cubicBezTo>
                  <a:pt x="5327721" y="7740076"/>
                  <a:pt x="5306696" y="7766355"/>
                  <a:pt x="5254140" y="7818912"/>
                </a:cubicBezTo>
                <a:cubicBezTo>
                  <a:pt x="5222605" y="7850446"/>
                  <a:pt x="5201582" y="7887236"/>
                  <a:pt x="5191071" y="7929282"/>
                </a:cubicBezTo>
                <a:cubicBezTo>
                  <a:pt x="5191071" y="7950304"/>
                  <a:pt x="5196328" y="7966070"/>
                  <a:pt x="5206839" y="7976583"/>
                </a:cubicBezTo>
                <a:cubicBezTo>
                  <a:pt x="5217351" y="7976583"/>
                  <a:pt x="5222605" y="7979211"/>
                  <a:pt x="5222605" y="7984467"/>
                </a:cubicBezTo>
                <a:cubicBezTo>
                  <a:pt x="5222605" y="7989721"/>
                  <a:pt x="5222605" y="7997606"/>
                  <a:pt x="5222605" y="8008117"/>
                </a:cubicBezTo>
                <a:cubicBezTo>
                  <a:pt x="5212094" y="8018628"/>
                  <a:pt x="5196328" y="8031768"/>
                  <a:pt x="5175305" y="8047534"/>
                </a:cubicBezTo>
                <a:cubicBezTo>
                  <a:pt x="5154282" y="8063302"/>
                  <a:pt x="5138515" y="8071185"/>
                  <a:pt x="5128004" y="8071185"/>
                </a:cubicBezTo>
                <a:cubicBezTo>
                  <a:pt x="5117492" y="8071185"/>
                  <a:pt x="5109608" y="8076441"/>
                  <a:pt x="5104353" y="8086952"/>
                </a:cubicBezTo>
                <a:cubicBezTo>
                  <a:pt x="5099097" y="8097464"/>
                  <a:pt x="5091212" y="8097464"/>
                  <a:pt x="5080701" y="8086952"/>
                </a:cubicBezTo>
                <a:cubicBezTo>
                  <a:pt x="5080701" y="8076441"/>
                  <a:pt x="5070189" y="8065929"/>
                  <a:pt x="5049168" y="8055418"/>
                </a:cubicBezTo>
                <a:cubicBezTo>
                  <a:pt x="5049168" y="8055418"/>
                  <a:pt x="5043911" y="8055418"/>
                  <a:pt x="5033399" y="8055418"/>
                </a:cubicBezTo>
                <a:cubicBezTo>
                  <a:pt x="5022888" y="8055418"/>
                  <a:pt x="5017634" y="8055418"/>
                  <a:pt x="5017634" y="8055418"/>
                </a:cubicBezTo>
                <a:cubicBezTo>
                  <a:pt x="5007122" y="8044907"/>
                  <a:pt x="5001865" y="8047534"/>
                  <a:pt x="5001865" y="8063302"/>
                </a:cubicBezTo>
                <a:cubicBezTo>
                  <a:pt x="5001865" y="8079069"/>
                  <a:pt x="4996611" y="8102719"/>
                  <a:pt x="4986099" y="8134253"/>
                </a:cubicBezTo>
                <a:lnTo>
                  <a:pt x="4986099" y="8213089"/>
                </a:lnTo>
                <a:lnTo>
                  <a:pt x="5017634" y="8181555"/>
                </a:lnTo>
                <a:lnTo>
                  <a:pt x="5033399" y="8150020"/>
                </a:lnTo>
                <a:lnTo>
                  <a:pt x="5033399" y="8197323"/>
                </a:lnTo>
                <a:lnTo>
                  <a:pt x="5033399" y="8228856"/>
                </a:lnTo>
                <a:lnTo>
                  <a:pt x="5001865" y="8276158"/>
                </a:lnTo>
                <a:lnTo>
                  <a:pt x="4938798" y="8323459"/>
                </a:lnTo>
                <a:cubicBezTo>
                  <a:pt x="4907264" y="8333971"/>
                  <a:pt x="4886241" y="8339226"/>
                  <a:pt x="4875728" y="8339226"/>
                </a:cubicBezTo>
                <a:cubicBezTo>
                  <a:pt x="4844194" y="8349739"/>
                  <a:pt x="4838940" y="8365505"/>
                  <a:pt x="4859962" y="8386526"/>
                </a:cubicBezTo>
                <a:cubicBezTo>
                  <a:pt x="4870472" y="8397039"/>
                  <a:pt x="4870472" y="8407551"/>
                  <a:pt x="4859962" y="8418060"/>
                </a:cubicBezTo>
                <a:lnTo>
                  <a:pt x="4844194" y="8418060"/>
                </a:lnTo>
                <a:lnTo>
                  <a:pt x="4812662" y="8433828"/>
                </a:lnTo>
                <a:cubicBezTo>
                  <a:pt x="4802150" y="8454851"/>
                  <a:pt x="4791639" y="8465361"/>
                  <a:pt x="4781127" y="8465361"/>
                </a:cubicBezTo>
                <a:lnTo>
                  <a:pt x="4781127" y="8418060"/>
                </a:lnTo>
                <a:lnTo>
                  <a:pt x="4781127" y="8402294"/>
                </a:lnTo>
                <a:cubicBezTo>
                  <a:pt x="4770616" y="8402294"/>
                  <a:pt x="4754849" y="8428574"/>
                  <a:pt x="4733826" y="8481129"/>
                </a:cubicBezTo>
                <a:lnTo>
                  <a:pt x="4718058" y="8481129"/>
                </a:lnTo>
                <a:lnTo>
                  <a:pt x="4702291" y="8559965"/>
                </a:lnTo>
                <a:lnTo>
                  <a:pt x="4686523" y="8559965"/>
                </a:lnTo>
                <a:cubicBezTo>
                  <a:pt x="4676014" y="8580988"/>
                  <a:pt x="4676014" y="8591499"/>
                  <a:pt x="4686523" y="8591499"/>
                </a:cubicBezTo>
                <a:lnTo>
                  <a:pt x="4670757" y="8607266"/>
                </a:lnTo>
                <a:cubicBezTo>
                  <a:pt x="4660246" y="8607266"/>
                  <a:pt x="4654988" y="8607266"/>
                  <a:pt x="4654988" y="8607266"/>
                </a:cubicBezTo>
                <a:cubicBezTo>
                  <a:pt x="4644479" y="8596754"/>
                  <a:pt x="4644479" y="8580988"/>
                  <a:pt x="4654988" y="8559965"/>
                </a:cubicBezTo>
                <a:lnTo>
                  <a:pt x="4686523" y="8481129"/>
                </a:lnTo>
                <a:lnTo>
                  <a:pt x="4670757" y="8481129"/>
                </a:lnTo>
                <a:cubicBezTo>
                  <a:pt x="4670757" y="8491641"/>
                  <a:pt x="4665500" y="8507409"/>
                  <a:pt x="4654988" y="8528430"/>
                </a:cubicBezTo>
                <a:cubicBezTo>
                  <a:pt x="4644479" y="8549453"/>
                  <a:pt x="4633966" y="8559965"/>
                  <a:pt x="4623456" y="8559965"/>
                </a:cubicBezTo>
                <a:cubicBezTo>
                  <a:pt x="4612945" y="8559965"/>
                  <a:pt x="4618200" y="8538942"/>
                  <a:pt x="4639223" y="8496896"/>
                </a:cubicBezTo>
                <a:cubicBezTo>
                  <a:pt x="4649734" y="8486386"/>
                  <a:pt x="4654988" y="8475875"/>
                  <a:pt x="4654988" y="8465361"/>
                </a:cubicBezTo>
                <a:cubicBezTo>
                  <a:pt x="4654988" y="8454851"/>
                  <a:pt x="4654988" y="8449595"/>
                  <a:pt x="4654988" y="8449595"/>
                </a:cubicBezTo>
                <a:cubicBezTo>
                  <a:pt x="4654988" y="8449595"/>
                  <a:pt x="4657618" y="8446967"/>
                  <a:pt x="4662873" y="8441710"/>
                </a:cubicBezTo>
                <a:cubicBezTo>
                  <a:pt x="4668130" y="8436456"/>
                  <a:pt x="4678641" y="8418060"/>
                  <a:pt x="4694408" y="8386526"/>
                </a:cubicBezTo>
                <a:cubicBezTo>
                  <a:pt x="4710174" y="8354993"/>
                  <a:pt x="4718058" y="8333971"/>
                  <a:pt x="4718058" y="8323459"/>
                </a:cubicBezTo>
                <a:lnTo>
                  <a:pt x="4686523" y="8339226"/>
                </a:lnTo>
                <a:cubicBezTo>
                  <a:pt x="4676014" y="8349739"/>
                  <a:pt x="4670757" y="8349739"/>
                  <a:pt x="4670757" y="8339226"/>
                </a:cubicBezTo>
                <a:lnTo>
                  <a:pt x="4654988" y="8370759"/>
                </a:lnTo>
                <a:cubicBezTo>
                  <a:pt x="4654988" y="8381272"/>
                  <a:pt x="4654988" y="8391782"/>
                  <a:pt x="4654988" y="8402294"/>
                </a:cubicBezTo>
                <a:cubicBezTo>
                  <a:pt x="4654988" y="8402294"/>
                  <a:pt x="4654988" y="8407551"/>
                  <a:pt x="4654988" y="8418060"/>
                </a:cubicBezTo>
                <a:cubicBezTo>
                  <a:pt x="4654988" y="8418060"/>
                  <a:pt x="4652361" y="8418060"/>
                  <a:pt x="4647107" y="8418060"/>
                </a:cubicBezTo>
                <a:cubicBezTo>
                  <a:pt x="4641850" y="8418060"/>
                  <a:pt x="4636595" y="8420690"/>
                  <a:pt x="4631338" y="8425944"/>
                </a:cubicBezTo>
                <a:cubicBezTo>
                  <a:pt x="4626084" y="8431201"/>
                  <a:pt x="4623456" y="8439083"/>
                  <a:pt x="4623456" y="8449595"/>
                </a:cubicBezTo>
                <a:lnTo>
                  <a:pt x="4623456" y="8418060"/>
                </a:lnTo>
                <a:cubicBezTo>
                  <a:pt x="4623456" y="8407551"/>
                  <a:pt x="4623456" y="8389155"/>
                  <a:pt x="4623456" y="8362876"/>
                </a:cubicBezTo>
                <a:cubicBezTo>
                  <a:pt x="4623456" y="8336598"/>
                  <a:pt x="4628713" y="8318205"/>
                  <a:pt x="4639223" y="8307691"/>
                </a:cubicBezTo>
                <a:cubicBezTo>
                  <a:pt x="4660246" y="8297182"/>
                  <a:pt x="4660246" y="8286670"/>
                  <a:pt x="4639223" y="8276158"/>
                </a:cubicBezTo>
                <a:cubicBezTo>
                  <a:pt x="4628713" y="8265647"/>
                  <a:pt x="4612945" y="8276158"/>
                  <a:pt x="4591922" y="8307691"/>
                </a:cubicBezTo>
                <a:lnTo>
                  <a:pt x="4576153" y="8433828"/>
                </a:lnTo>
                <a:cubicBezTo>
                  <a:pt x="4586665" y="8444340"/>
                  <a:pt x="4586665" y="8454851"/>
                  <a:pt x="4576153" y="8465361"/>
                </a:cubicBezTo>
                <a:cubicBezTo>
                  <a:pt x="4565644" y="8475875"/>
                  <a:pt x="4549876" y="8481129"/>
                  <a:pt x="4528853" y="8481129"/>
                </a:cubicBezTo>
                <a:cubicBezTo>
                  <a:pt x="4528853" y="8481129"/>
                  <a:pt x="4523598" y="8481129"/>
                  <a:pt x="4513086" y="8481129"/>
                </a:cubicBezTo>
                <a:cubicBezTo>
                  <a:pt x="4502575" y="8481129"/>
                  <a:pt x="4497318" y="8481129"/>
                  <a:pt x="4497318" y="8481129"/>
                </a:cubicBezTo>
                <a:cubicBezTo>
                  <a:pt x="4497318" y="8502152"/>
                  <a:pt x="4492063" y="8515291"/>
                  <a:pt x="4481551" y="8520546"/>
                </a:cubicBezTo>
                <a:cubicBezTo>
                  <a:pt x="4471040" y="8525803"/>
                  <a:pt x="4460529" y="8544198"/>
                  <a:pt x="4450017" y="8575731"/>
                </a:cubicBezTo>
                <a:cubicBezTo>
                  <a:pt x="4439506" y="8586245"/>
                  <a:pt x="4431623" y="8596754"/>
                  <a:pt x="4426367" y="8607266"/>
                </a:cubicBezTo>
                <a:cubicBezTo>
                  <a:pt x="4421110" y="8617777"/>
                  <a:pt x="4418482" y="8623034"/>
                  <a:pt x="4418482" y="8623034"/>
                </a:cubicBezTo>
                <a:cubicBezTo>
                  <a:pt x="4418482" y="8623034"/>
                  <a:pt x="4407973" y="8644057"/>
                  <a:pt x="4386950" y="8686101"/>
                </a:cubicBezTo>
                <a:lnTo>
                  <a:pt x="4339647" y="8733402"/>
                </a:lnTo>
                <a:lnTo>
                  <a:pt x="4355415" y="8670335"/>
                </a:lnTo>
                <a:cubicBezTo>
                  <a:pt x="4386950" y="8607266"/>
                  <a:pt x="4397459" y="8570476"/>
                  <a:pt x="4386950" y="8559965"/>
                </a:cubicBezTo>
                <a:cubicBezTo>
                  <a:pt x="4386950" y="8559965"/>
                  <a:pt x="4379066" y="8562594"/>
                  <a:pt x="4363297" y="8567849"/>
                </a:cubicBezTo>
                <a:cubicBezTo>
                  <a:pt x="4347531" y="8573104"/>
                  <a:pt x="4334392" y="8578360"/>
                  <a:pt x="4323881" y="8583615"/>
                </a:cubicBezTo>
                <a:cubicBezTo>
                  <a:pt x="4313369" y="8588872"/>
                  <a:pt x="4308114" y="8596754"/>
                  <a:pt x="4308114" y="8607266"/>
                </a:cubicBezTo>
                <a:cubicBezTo>
                  <a:pt x="4308114" y="8628289"/>
                  <a:pt x="4308114" y="8638800"/>
                  <a:pt x="4308114" y="8638800"/>
                </a:cubicBezTo>
                <a:cubicBezTo>
                  <a:pt x="4308114" y="8638800"/>
                  <a:pt x="4313369" y="8638800"/>
                  <a:pt x="4323881" y="8638800"/>
                </a:cubicBezTo>
                <a:cubicBezTo>
                  <a:pt x="4323881" y="8649312"/>
                  <a:pt x="4323881" y="8659823"/>
                  <a:pt x="4323881" y="8670335"/>
                </a:cubicBezTo>
                <a:lnTo>
                  <a:pt x="4292346" y="8686101"/>
                </a:lnTo>
                <a:cubicBezTo>
                  <a:pt x="4281837" y="8686101"/>
                  <a:pt x="4271323" y="8696613"/>
                  <a:pt x="4260811" y="8717636"/>
                </a:cubicBezTo>
                <a:lnTo>
                  <a:pt x="4150441" y="8812237"/>
                </a:lnTo>
                <a:cubicBezTo>
                  <a:pt x="4129418" y="8822749"/>
                  <a:pt x="4118909" y="8822749"/>
                  <a:pt x="4118909" y="8812237"/>
                </a:cubicBezTo>
                <a:cubicBezTo>
                  <a:pt x="4118909" y="8801728"/>
                  <a:pt x="4124164" y="8788587"/>
                  <a:pt x="4134675" y="8772821"/>
                </a:cubicBezTo>
                <a:cubicBezTo>
                  <a:pt x="4145187" y="8757052"/>
                  <a:pt x="4155698" y="8738659"/>
                  <a:pt x="4166209" y="8717636"/>
                </a:cubicBezTo>
                <a:cubicBezTo>
                  <a:pt x="4176721" y="8707124"/>
                  <a:pt x="4187233" y="8696613"/>
                  <a:pt x="4197744" y="8686101"/>
                </a:cubicBezTo>
                <a:cubicBezTo>
                  <a:pt x="4208256" y="8675590"/>
                  <a:pt x="4218767" y="8665078"/>
                  <a:pt x="4229277" y="8654566"/>
                </a:cubicBezTo>
                <a:lnTo>
                  <a:pt x="4260811" y="8607266"/>
                </a:lnTo>
                <a:lnTo>
                  <a:pt x="4276580" y="8591499"/>
                </a:lnTo>
                <a:cubicBezTo>
                  <a:pt x="4287089" y="8580988"/>
                  <a:pt x="4287089" y="8575731"/>
                  <a:pt x="4276580" y="8575731"/>
                </a:cubicBezTo>
                <a:cubicBezTo>
                  <a:pt x="4266068" y="8575731"/>
                  <a:pt x="4260811" y="8570476"/>
                  <a:pt x="4260811" y="8559965"/>
                </a:cubicBezTo>
                <a:cubicBezTo>
                  <a:pt x="4260811" y="8549453"/>
                  <a:pt x="4258184" y="8546826"/>
                  <a:pt x="4252929" y="8552081"/>
                </a:cubicBezTo>
                <a:cubicBezTo>
                  <a:pt x="4247673" y="8557337"/>
                  <a:pt x="4239788" y="8557337"/>
                  <a:pt x="4229277" y="8552081"/>
                </a:cubicBezTo>
                <a:cubicBezTo>
                  <a:pt x="4218767" y="8546826"/>
                  <a:pt x="4210883" y="8544198"/>
                  <a:pt x="4205626" y="8544198"/>
                </a:cubicBezTo>
                <a:cubicBezTo>
                  <a:pt x="4200372" y="8544198"/>
                  <a:pt x="4197744" y="8554710"/>
                  <a:pt x="4197744" y="8575731"/>
                </a:cubicBezTo>
                <a:lnTo>
                  <a:pt x="4213511" y="8575731"/>
                </a:lnTo>
                <a:lnTo>
                  <a:pt x="4229277" y="8591499"/>
                </a:lnTo>
                <a:cubicBezTo>
                  <a:pt x="4218767" y="8602011"/>
                  <a:pt x="4205626" y="8604638"/>
                  <a:pt x="4189860" y="8599381"/>
                </a:cubicBezTo>
                <a:cubicBezTo>
                  <a:pt x="4174094" y="8594127"/>
                  <a:pt x="4166209" y="8591499"/>
                  <a:pt x="4166209" y="8591499"/>
                </a:cubicBezTo>
                <a:lnTo>
                  <a:pt x="4103143" y="8591499"/>
                </a:lnTo>
                <a:lnTo>
                  <a:pt x="4103143" y="8654566"/>
                </a:lnTo>
                <a:cubicBezTo>
                  <a:pt x="4103143" y="8696613"/>
                  <a:pt x="4097885" y="8720263"/>
                  <a:pt x="4087374" y="8725520"/>
                </a:cubicBezTo>
                <a:cubicBezTo>
                  <a:pt x="4076863" y="8730775"/>
                  <a:pt x="4071606" y="8733402"/>
                  <a:pt x="4071606" y="8733402"/>
                </a:cubicBezTo>
                <a:lnTo>
                  <a:pt x="4040073" y="8796471"/>
                </a:lnTo>
                <a:cubicBezTo>
                  <a:pt x="4029562" y="8796471"/>
                  <a:pt x="4021677" y="8788587"/>
                  <a:pt x="4016423" y="8772821"/>
                </a:cubicBezTo>
                <a:cubicBezTo>
                  <a:pt x="4011166" y="8757052"/>
                  <a:pt x="4003282" y="8738659"/>
                  <a:pt x="3992770" y="8717636"/>
                </a:cubicBezTo>
                <a:cubicBezTo>
                  <a:pt x="3971747" y="8675590"/>
                  <a:pt x="3955981" y="8659823"/>
                  <a:pt x="3945469" y="8670335"/>
                </a:cubicBezTo>
                <a:cubicBezTo>
                  <a:pt x="3934960" y="8670335"/>
                  <a:pt x="3929703" y="8670335"/>
                  <a:pt x="3929703" y="8670335"/>
                </a:cubicBezTo>
                <a:cubicBezTo>
                  <a:pt x="3919192" y="8670335"/>
                  <a:pt x="3913935" y="8672962"/>
                  <a:pt x="3913935" y="8678217"/>
                </a:cubicBezTo>
                <a:cubicBezTo>
                  <a:pt x="3913935" y="8683474"/>
                  <a:pt x="3911308" y="8691358"/>
                  <a:pt x="3906053" y="8701869"/>
                </a:cubicBezTo>
                <a:cubicBezTo>
                  <a:pt x="3900796" y="8712379"/>
                  <a:pt x="3895541" y="8722892"/>
                  <a:pt x="3890284" y="8733402"/>
                </a:cubicBezTo>
                <a:cubicBezTo>
                  <a:pt x="3885030" y="8743913"/>
                  <a:pt x="3882403" y="8749170"/>
                  <a:pt x="3882403" y="8749170"/>
                </a:cubicBezTo>
                <a:lnTo>
                  <a:pt x="3866634" y="8749170"/>
                </a:lnTo>
                <a:cubicBezTo>
                  <a:pt x="3887657" y="8717636"/>
                  <a:pt x="3892911" y="8693985"/>
                  <a:pt x="3882403" y="8678217"/>
                </a:cubicBezTo>
                <a:cubicBezTo>
                  <a:pt x="3871891" y="8662451"/>
                  <a:pt x="3858750" y="8657196"/>
                  <a:pt x="3842984" y="8662451"/>
                </a:cubicBezTo>
                <a:cubicBezTo>
                  <a:pt x="3827217" y="8667707"/>
                  <a:pt x="3819333" y="8680846"/>
                  <a:pt x="3819333" y="8701869"/>
                </a:cubicBezTo>
                <a:cubicBezTo>
                  <a:pt x="3819333" y="8712379"/>
                  <a:pt x="3814076" y="8717636"/>
                  <a:pt x="3803567" y="8717636"/>
                </a:cubicBezTo>
                <a:cubicBezTo>
                  <a:pt x="3779915" y="8733402"/>
                  <a:pt x="3779915" y="8749170"/>
                  <a:pt x="3803567" y="8764937"/>
                </a:cubicBezTo>
                <a:lnTo>
                  <a:pt x="3819333" y="8772821"/>
                </a:lnTo>
                <a:cubicBezTo>
                  <a:pt x="3819333" y="8767564"/>
                  <a:pt x="3824590" y="8764937"/>
                  <a:pt x="3835100" y="8764937"/>
                </a:cubicBezTo>
                <a:cubicBezTo>
                  <a:pt x="3845611" y="8764937"/>
                  <a:pt x="3850867" y="8764937"/>
                  <a:pt x="3850867" y="8764937"/>
                </a:cubicBezTo>
                <a:lnTo>
                  <a:pt x="3835100" y="8780705"/>
                </a:lnTo>
                <a:lnTo>
                  <a:pt x="3850867" y="8796471"/>
                </a:lnTo>
                <a:lnTo>
                  <a:pt x="3835100" y="8828006"/>
                </a:lnTo>
                <a:lnTo>
                  <a:pt x="3803567" y="8859540"/>
                </a:lnTo>
                <a:cubicBezTo>
                  <a:pt x="3803567" y="8870050"/>
                  <a:pt x="3798310" y="8875307"/>
                  <a:pt x="3787798" y="8875307"/>
                </a:cubicBezTo>
                <a:cubicBezTo>
                  <a:pt x="3787798" y="8885818"/>
                  <a:pt x="3785171" y="8893702"/>
                  <a:pt x="3779915" y="8898957"/>
                </a:cubicBezTo>
                <a:cubicBezTo>
                  <a:pt x="3774659" y="8904214"/>
                  <a:pt x="3766776" y="8912098"/>
                  <a:pt x="3756264" y="8922607"/>
                </a:cubicBezTo>
                <a:cubicBezTo>
                  <a:pt x="3724729" y="8943631"/>
                  <a:pt x="3714220" y="8959399"/>
                  <a:pt x="3724729" y="8969908"/>
                </a:cubicBezTo>
                <a:cubicBezTo>
                  <a:pt x="3714220" y="8969908"/>
                  <a:pt x="3708963" y="8969908"/>
                  <a:pt x="3708963" y="8969908"/>
                </a:cubicBezTo>
                <a:cubicBezTo>
                  <a:pt x="3698454" y="8969908"/>
                  <a:pt x="3690569" y="8975165"/>
                  <a:pt x="3685313" y="8985677"/>
                </a:cubicBezTo>
                <a:cubicBezTo>
                  <a:pt x="3680056" y="8996188"/>
                  <a:pt x="3672174" y="8996188"/>
                  <a:pt x="3661662" y="8985677"/>
                </a:cubicBezTo>
                <a:lnTo>
                  <a:pt x="3645894" y="8985677"/>
                </a:lnTo>
                <a:cubicBezTo>
                  <a:pt x="3645894" y="8996188"/>
                  <a:pt x="3651151" y="9001443"/>
                  <a:pt x="3661662" y="9001443"/>
                </a:cubicBezTo>
                <a:cubicBezTo>
                  <a:pt x="3672174" y="9001443"/>
                  <a:pt x="3672174" y="9011954"/>
                  <a:pt x="3661662" y="9032978"/>
                </a:cubicBezTo>
                <a:lnTo>
                  <a:pt x="3661662" y="9064512"/>
                </a:lnTo>
                <a:lnTo>
                  <a:pt x="3630127" y="9080278"/>
                </a:lnTo>
                <a:lnTo>
                  <a:pt x="3582827" y="9080278"/>
                </a:lnTo>
                <a:cubicBezTo>
                  <a:pt x="3561804" y="9090790"/>
                  <a:pt x="3548664" y="9096047"/>
                  <a:pt x="3543408" y="9096047"/>
                </a:cubicBezTo>
                <a:cubicBezTo>
                  <a:pt x="3538153" y="9096047"/>
                  <a:pt x="3530269" y="9098674"/>
                  <a:pt x="3519759" y="9103929"/>
                </a:cubicBezTo>
                <a:cubicBezTo>
                  <a:pt x="3509246" y="9109186"/>
                  <a:pt x="3498735" y="9111813"/>
                  <a:pt x="3488223" y="9111813"/>
                </a:cubicBezTo>
                <a:lnTo>
                  <a:pt x="3488223" y="9143348"/>
                </a:lnTo>
                <a:cubicBezTo>
                  <a:pt x="3477714" y="9164371"/>
                  <a:pt x="3467200" y="9180137"/>
                  <a:pt x="3456691" y="9190648"/>
                </a:cubicBezTo>
                <a:cubicBezTo>
                  <a:pt x="3456691" y="9180137"/>
                  <a:pt x="3451435" y="9180137"/>
                  <a:pt x="3440922" y="9190648"/>
                </a:cubicBezTo>
                <a:lnTo>
                  <a:pt x="3456691" y="9237949"/>
                </a:lnTo>
                <a:cubicBezTo>
                  <a:pt x="3467200" y="9248461"/>
                  <a:pt x="3472456" y="9251090"/>
                  <a:pt x="3472456" y="9245833"/>
                </a:cubicBezTo>
                <a:cubicBezTo>
                  <a:pt x="3472456" y="9240579"/>
                  <a:pt x="3472456" y="9232695"/>
                  <a:pt x="3472456" y="9222183"/>
                </a:cubicBezTo>
                <a:cubicBezTo>
                  <a:pt x="3472456" y="9211672"/>
                  <a:pt x="3477714" y="9206417"/>
                  <a:pt x="3488223" y="9206417"/>
                </a:cubicBezTo>
                <a:lnTo>
                  <a:pt x="3488223" y="9190648"/>
                </a:lnTo>
                <a:cubicBezTo>
                  <a:pt x="3498735" y="9180137"/>
                  <a:pt x="3509246" y="9169625"/>
                  <a:pt x="3519759" y="9159114"/>
                </a:cubicBezTo>
                <a:lnTo>
                  <a:pt x="3519759" y="9143348"/>
                </a:lnTo>
                <a:lnTo>
                  <a:pt x="3519759" y="9127581"/>
                </a:lnTo>
                <a:cubicBezTo>
                  <a:pt x="3540781" y="9127581"/>
                  <a:pt x="3556549" y="9122325"/>
                  <a:pt x="3567058" y="9111813"/>
                </a:cubicBezTo>
                <a:lnTo>
                  <a:pt x="3598593" y="9096047"/>
                </a:lnTo>
                <a:lnTo>
                  <a:pt x="3614361" y="9096047"/>
                </a:lnTo>
                <a:cubicBezTo>
                  <a:pt x="3603849" y="9106556"/>
                  <a:pt x="3595966" y="9114440"/>
                  <a:pt x="3590711" y="9119697"/>
                </a:cubicBezTo>
                <a:cubicBezTo>
                  <a:pt x="3585454" y="9124952"/>
                  <a:pt x="3582827" y="9127581"/>
                  <a:pt x="3582827" y="9127581"/>
                </a:cubicBezTo>
                <a:cubicBezTo>
                  <a:pt x="3572315" y="9127581"/>
                  <a:pt x="3567058" y="9132836"/>
                  <a:pt x="3567058" y="9143348"/>
                </a:cubicBezTo>
                <a:lnTo>
                  <a:pt x="3535526" y="9190648"/>
                </a:lnTo>
                <a:cubicBezTo>
                  <a:pt x="3514504" y="9211672"/>
                  <a:pt x="3503992" y="9224810"/>
                  <a:pt x="3503992" y="9230067"/>
                </a:cubicBezTo>
                <a:cubicBezTo>
                  <a:pt x="3503992" y="9235322"/>
                  <a:pt x="3498735" y="9243206"/>
                  <a:pt x="3488223" y="9253718"/>
                </a:cubicBezTo>
                <a:lnTo>
                  <a:pt x="3456691" y="9301019"/>
                </a:lnTo>
                <a:cubicBezTo>
                  <a:pt x="3446179" y="9322042"/>
                  <a:pt x="3440922" y="9332553"/>
                  <a:pt x="3440922" y="9332553"/>
                </a:cubicBezTo>
                <a:cubicBezTo>
                  <a:pt x="3409387" y="9332553"/>
                  <a:pt x="3383109" y="9343065"/>
                  <a:pt x="3362087" y="9364086"/>
                </a:cubicBezTo>
                <a:lnTo>
                  <a:pt x="3362087" y="9348319"/>
                </a:lnTo>
                <a:lnTo>
                  <a:pt x="3346321" y="9316785"/>
                </a:lnTo>
                <a:cubicBezTo>
                  <a:pt x="3325298" y="9337808"/>
                  <a:pt x="3314786" y="9369342"/>
                  <a:pt x="3314786" y="9411389"/>
                </a:cubicBezTo>
                <a:cubicBezTo>
                  <a:pt x="3325298" y="9411389"/>
                  <a:pt x="3327924" y="9414016"/>
                  <a:pt x="3322671" y="9419271"/>
                </a:cubicBezTo>
                <a:cubicBezTo>
                  <a:pt x="3317414" y="9424527"/>
                  <a:pt x="3314786" y="9427155"/>
                  <a:pt x="3314786" y="9427155"/>
                </a:cubicBezTo>
                <a:lnTo>
                  <a:pt x="3283251" y="9442921"/>
                </a:lnTo>
                <a:cubicBezTo>
                  <a:pt x="3272741" y="9484969"/>
                  <a:pt x="3256974" y="9495479"/>
                  <a:pt x="3235950" y="9474456"/>
                </a:cubicBezTo>
                <a:lnTo>
                  <a:pt x="3251716" y="9458689"/>
                </a:lnTo>
                <a:cubicBezTo>
                  <a:pt x="3251716" y="9448178"/>
                  <a:pt x="3251716" y="9437666"/>
                  <a:pt x="3251716" y="9427155"/>
                </a:cubicBezTo>
                <a:cubicBezTo>
                  <a:pt x="3262229" y="9406134"/>
                  <a:pt x="3277998" y="9385109"/>
                  <a:pt x="3299020" y="9364086"/>
                </a:cubicBezTo>
                <a:cubicBezTo>
                  <a:pt x="3309529" y="9343065"/>
                  <a:pt x="3317414" y="9327296"/>
                  <a:pt x="3322671" y="9316785"/>
                </a:cubicBezTo>
                <a:cubicBezTo>
                  <a:pt x="3327924" y="9306275"/>
                  <a:pt x="3330552" y="9301019"/>
                  <a:pt x="3330552" y="9301019"/>
                </a:cubicBezTo>
                <a:cubicBezTo>
                  <a:pt x="3341064" y="9301019"/>
                  <a:pt x="3341064" y="9290507"/>
                  <a:pt x="3330552" y="9269484"/>
                </a:cubicBezTo>
                <a:lnTo>
                  <a:pt x="3314786" y="9269484"/>
                </a:lnTo>
                <a:cubicBezTo>
                  <a:pt x="3314786" y="9279998"/>
                  <a:pt x="3304274" y="9301019"/>
                  <a:pt x="3283251" y="9332553"/>
                </a:cubicBezTo>
                <a:lnTo>
                  <a:pt x="3251716" y="9427155"/>
                </a:lnTo>
                <a:cubicBezTo>
                  <a:pt x="3251716" y="9416643"/>
                  <a:pt x="3262229" y="9382481"/>
                  <a:pt x="3283251" y="9324669"/>
                </a:cubicBezTo>
                <a:cubicBezTo>
                  <a:pt x="3304274" y="9266857"/>
                  <a:pt x="3309529" y="9237949"/>
                  <a:pt x="3299020" y="9237949"/>
                </a:cubicBezTo>
                <a:lnTo>
                  <a:pt x="3299020" y="9253718"/>
                </a:lnTo>
                <a:cubicBezTo>
                  <a:pt x="3288508" y="9253718"/>
                  <a:pt x="3280624" y="9256345"/>
                  <a:pt x="3275367" y="9261600"/>
                </a:cubicBezTo>
                <a:cubicBezTo>
                  <a:pt x="3270113" y="9266857"/>
                  <a:pt x="3267485" y="9279998"/>
                  <a:pt x="3267485" y="9301019"/>
                </a:cubicBezTo>
                <a:cubicBezTo>
                  <a:pt x="3256974" y="9301019"/>
                  <a:pt x="3251716" y="9295762"/>
                  <a:pt x="3251716" y="9285252"/>
                </a:cubicBezTo>
                <a:lnTo>
                  <a:pt x="3235950" y="9301019"/>
                </a:lnTo>
                <a:cubicBezTo>
                  <a:pt x="3235950" y="9301019"/>
                  <a:pt x="3233323" y="9306275"/>
                  <a:pt x="3228066" y="9316785"/>
                </a:cubicBezTo>
                <a:cubicBezTo>
                  <a:pt x="3222811" y="9327296"/>
                  <a:pt x="3214928" y="9337808"/>
                  <a:pt x="3204416" y="9348319"/>
                </a:cubicBezTo>
                <a:cubicBezTo>
                  <a:pt x="3193904" y="9369342"/>
                  <a:pt x="3188650" y="9379854"/>
                  <a:pt x="3188650" y="9379854"/>
                </a:cubicBezTo>
                <a:lnTo>
                  <a:pt x="3172884" y="9379854"/>
                </a:lnTo>
                <a:cubicBezTo>
                  <a:pt x="3183393" y="9400877"/>
                  <a:pt x="3178138" y="9416643"/>
                  <a:pt x="3157115" y="9427155"/>
                </a:cubicBezTo>
                <a:cubicBezTo>
                  <a:pt x="3157115" y="9427155"/>
                  <a:pt x="3157115" y="9435039"/>
                  <a:pt x="3157115" y="9450805"/>
                </a:cubicBezTo>
                <a:cubicBezTo>
                  <a:pt x="3157115" y="9466574"/>
                  <a:pt x="3162372" y="9474456"/>
                  <a:pt x="3172884" y="9474456"/>
                </a:cubicBezTo>
                <a:cubicBezTo>
                  <a:pt x="3193904" y="9474456"/>
                  <a:pt x="3193904" y="9484969"/>
                  <a:pt x="3172884" y="9505990"/>
                </a:cubicBezTo>
                <a:lnTo>
                  <a:pt x="3157115" y="9521757"/>
                </a:lnTo>
                <a:lnTo>
                  <a:pt x="3141347" y="9505990"/>
                </a:lnTo>
                <a:cubicBezTo>
                  <a:pt x="3141347" y="9505990"/>
                  <a:pt x="3141347" y="9503363"/>
                  <a:pt x="3141347" y="9498106"/>
                </a:cubicBezTo>
                <a:cubicBezTo>
                  <a:pt x="3141347" y="9492851"/>
                  <a:pt x="3141347" y="9484969"/>
                  <a:pt x="3141347" y="9474456"/>
                </a:cubicBezTo>
                <a:lnTo>
                  <a:pt x="3125580" y="9474456"/>
                </a:lnTo>
                <a:cubicBezTo>
                  <a:pt x="3125580" y="9474456"/>
                  <a:pt x="3120323" y="9474456"/>
                  <a:pt x="3109814" y="9474456"/>
                </a:cubicBezTo>
                <a:lnTo>
                  <a:pt x="3109814" y="9490224"/>
                </a:lnTo>
                <a:cubicBezTo>
                  <a:pt x="3120323" y="9511247"/>
                  <a:pt x="3115071" y="9527013"/>
                  <a:pt x="3094045" y="9537525"/>
                </a:cubicBezTo>
                <a:lnTo>
                  <a:pt x="3062511" y="9537525"/>
                </a:lnTo>
                <a:cubicBezTo>
                  <a:pt x="3062511" y="9527013"/>
                  <a:pt x="3059886" y="9521757"/>
                  <a:pt x="3054629" y="9521757"/>
                </a:cubicBezTo>
                <a:cubicBezTo>
                  <a:pt x="3049372" y="9521757"/>
                  <a:pt x="3046745" y="9521757"/>
                  <a:pt x="3046745" y="9521757"/>
                </a:cubicBezTo>
                <a:lnTo>
                  <a:pt x="3015210" y="9521757"/>
                </a:lnTo>
                <a:lnTo>
                  <a:pt x="3015210" y="9505990"/>
                </a:lnTo>
                <a:lnTo>
                  <a:pt x="2999444" y="9521757"/>
                </a:lnTo>
                <a:cubicBezTo>
                  <a:pt x="2988932" y="9532270"/>
                  <a:pt x="2988932" y="9537525"/>
                  <a:pt x="2999444" y="9537525"/>
                </a:cubicBezTo>
                <a:lnTo>
                  <a:pt x="2967909" y="9584826"/>
                </a:lnTo>
                <a:cubicBezTo>
                  <a:pt x="2957398" y="9574314"/>
                  <a:pt x="2949516" y="9574314"/>
                  <a:pt x="2944259" y="9584826"/>
                </a:cubicBezTo>
                <a:cubicBezTo>
                  <a:pt x="2939002" y="9595337"/>
                  <a:pt x="2939002" y="9605849"/>
                  <a:pt x="2944259" y="9616360"/>
                </a:cubicBezTo>
                <a:cubicBezTo>
                  <a:pt x="2949516" y="9626872"/>
                  <a:pt x="2946887" y="9637383"/>
                  <a:pt x="2936374" y="9647895"/>
                </a:cubicBezTo>
                <a:lnTo>
                  <a:pt x="2920608" y="9663661"/>
                </a:lnTo>
                <a:cubicBezTo>
                  <a:pt x="2920608" y="9653150"/>
                  <a:pt x="2910097" y="9647895"/>
                  <a:pt x="2889074" y="9647895"/>
                </a:cubicBezTo>
                <a:lnTo>
                  <a:pt x="2873308" y="9663661"/>
                </a:lnTo>
                <a:cubicBezTo>
                  <a:pt x="2873308" y="9674173"/>
                  <a:pt x="2868051" y="9674173"/>
                  <a:pt x="2857539" y="9663661"/>
                </a:cubicBezTo>
                <a:cubicBezTo>
                  <a:pt x="2847027" y="9653150"/>
                  <a:pt x="2841773" y="9658407"/>
                  <a:pt x="2841773" y="9679430"/>
                </a:cubicBezTo>
                <a:lnTo>
                  <a:pt x="2857539" y="9695196"/>
                </a:lnTo>
                <a:lnTo>
                  <a:pt x="2857539" y="9758265"/>
                </a:lnTo>
                <a:cubicBezTo>
                  <a:pt x="2857539" y="9758265"/>
                  <a:pt x="2857539" y="9763520"/>
                  <a:pt x="2857539" y="9774031"/>
                </a:cubicBezTo>
                <a:lnTo>
                  <a:pt x="2857539" y="9789798"/>
                </a:lnTo>
                <a:cubicBezTo>
                  <a:pt x="2847027" y="9800311"/>
                  <a:pt x="2844401" y="9808193"/>
                  <a:pt x="2849655" y="9813448"/>
                </a:cubicBezTo>
                <a:cubicBezTo>
                  <a:pt x="2854912" y="9818705"/>
                  <a:pt x="2860166" y="9826589"/>
                  <a:pt x="2865424" y="9837101"/>
                </a:cubicBezTo>
                <a:cubicBezTo>
                  <a:pt x="2870680" y="9847612"/>
                  <a:pt x="2873308" y="9852867"/>
                  <a:pt x="2873308" y="9852867"/>
                </a:cubicBezTo>
                <a:lnTo>
                  <a:pt x="2841773" y="9852867"/>
                </a:lnTo>
                <a:cubicBezTo>
                  <a:pt x="2820751" y="9842355"/>
                  <a:pt x="2804982" y="9821332"/>
                  <a:pt x="2794473" y="9789798"/>
                </a:cubicBezTo>
                <a:lnTo>
                  <a:pt x="2778703" y="9774031"/>
                </a:lnTo>
                <a:cubicBezTo>
                  <a:pt x="2768194" y="9784543"/>
                  <a:pt x="2765565" y="9795054"/>
                  <a:pt x="2770820" y="9805566"/>
                </a:cubicBezTo>
                <a:cubicBezTo>
                  <a:pt x="2776076" y="9816077"/>
                  <a:pt x="2773447" y="9821332"/>
                  <a:pt x="2762937" y="9821332"/>
                </a:cubicBezTo>
                <a:cubicBezTo>
                  <a:pt x="2762937" y="9831844"/>
                  <a:pt x="2757681" y="9842355"/>
                  <a:pt x="2747169" y="9852867"/>
                </a:cubicBezTo>
                <a:lnTo>
                  <a:pt x="2762937" y="9884401"/>
                </a:lnTo>
                <a:cubicBezTo>
                  <a:pt x="2773447" y="9894913"/>
                  <a:pt x="2778703" y="9905424"/>
                  <a:pt x="2778703" y="9915936"/>
                </a:cubicBezTo>
                <a:lnTo>
                  <a:pt x="2778703" y="9947468"/>
                </a:lnTo>
                <a:cubicBezTo>
                  <a:pt x="2768194" y="9947468"/>
                  <a:pt x="2757681" y="9952725"/>
                  <a:pt x="2747169" y="9963237"/>
                </a:cubicBezTo>
                <a:cubicBezTo>
                  <a:pt x="2736659" y="9973748"/>
                  <a:pt x="2731403" y="9984260"/>
                  <a:pt x="2731403" y="9994771"/>
                </a:cubicBezTo>
                <a:cubicBezTo>
                  <a:pt x="2731403" y="10005283"/>
                  <a:pt x="2726146" y="10010538"/>
                  <a:pt x="2715634" y="10010538"/>
                </a:cubicBezTo>
                <a:lnTo>
                  <a:pt x="2684102" y="10010538"/>
                </a:lnTo>
                <a:cubicBezTo>
                  <a:pt x="2673590" y="10010538"/>
                  <a:pt x="2668334" y="10018422"/>
                  <a:pt x="2668334" y="10034188"/>
                </a:cubicBezTo>
                <a:cubicBezTo>
                  <a:pt x="2668334" y="10049956"/>
                  <a:pt x="2673590" y="10068352"/>
                  <a:pt x="2684102" y="10089373"/>
                </a:cubicBezTo>
                <a:cubicBezTo>
                  <a:pt x="2694612" y="10110396"/>
                  <a:pt x="2699868" y="10120908"/>
                  <a:pt x="2699868" y="10120908"/>
                </a:cubicBezTo>
                <a:cubicBezTo>
                  <a:pt x="2699868" y="10120908"/>
                  <a:pt x="2689356" y="10113024"/>
                  <a:pt x="2668334" y="10097257"/>
                </a:cubicBezTo>
                <a:cubicBezTo>
                  <a:pt x="2647311" y="10081489"/>
                  <a:pt x="2636799" y="10068352"/>
                  <a:pt x="2636799" y="10057839"/>
                </a:cubicBezTo>
                <a:lnTo>
                  <a:pt x="2621032" y="10057839"/>
                </a:lnTo>
                <a:cubicBezTo>
                  <a:pt x="2610521" y="10078862"/>
                  <a:pt x="2594755" y="10073607"/>
                  <a:pt x="2573732" y="10042072"/>
                </a:cubicBezTo>
                <a:cubicBezTo>
                  <a:pt x="2563222" y="10031561"/>
                  <a:pt x="2552710" y="10021049"/>
                  <a:pt x="2542197" y="10010538"/>
                </a:cubicBezTo>
                <a:cubicBezTo>
                  <a:pt x="2521174" y="9968492"/>
                  <a:pt x="2505409" y="9947468"/>
                  <a:pt x="2494897" y="9947468"/>
                </a:cubicBezTo>
                <a:lnTo>
                  <a:pt x="2494897" y="9931702"/>
                </a:lnTo>
                <a:cubicBezTo>
                  <a:pt x="2505409" y="9921191"/>
                  <a:pt x="2505409" y="9910681"/>
                  <a:pt x="2494897" y="9900168"/>
                </a:cubicBezTo>
                <a:cubicBezTo>
                  <a:pt x="2489640" y="9894913"/>
                  <a:pt x="2487012" y="9889656"/>
                  <a:pt x="2487012" y="9884401"/>
                </a:cubicBezTo>
                <a:lnTo>
                  <a:pt x="2494897" y="9868633"/>
                </a:lnTo>
                <a:lnTo>
                  <a:pt x="2447596" y="9915936"/>
                </a:lnTo>
                <a:lnTo>
                  <a:pt x="2463362" y="9963237"/>
                </a:lnTo>
                <a:cubicBezTo>
                  <a:pt x="2473874" y="9973748"/>
                  <a:pt x="2479131" y="9984260"/>
                  <a:pt x="2479131" y="9994771"/>
                </a:cubicBezTo>
                <a:cubicBezTo>
                  <a:pt x="2479131" y="10005283"/>
                  <a:pt x="2479131" y="10010538"/>
                  <a:pt x="2479131" y="10010538"/>
                </a:cubicBezTo>
                <a:lnTo>
                  <a:pt x="2494897" y="10042072"/>
                </a:lnTo>
                <a:cubicBezTo>
                  <a:pt x="2494897" y="10084118"/>
                  <a:pt x="2505409" y="10105139"/>
                  <a:pt x="2526431" y="10105139"/>
                </a:cubicBezTo>
                <a:cubicBezTo>
                  <a:pt x="2536941" y="10115653"/>
                  <a:pt x="2542197" y="10131419"/>
                  <a:pt x="2542197" y="10152442"/>
                </a:cubicBezTo>
                <a:cubicBezTo>
                  <a:pt x="2531685" y="10152442"/>
                  <a:pt x="2526431" y="10162952"/>
                  <a:pt x="2526431" y="10183977"/>
                </a:cubicBezTo>
                <a:cubicBezTo>
                  <a:pt x="2526431" y="10183977"/>
                  <a:pt x="2526431" y="10189232"/>
                  <a:pt x="2526431" y="10199743"/>
                </a:cubicBezTo>
                <a:cubicBezTo>
                  <a:pt x="2515919" y="10210255"/>
                  <a:pt x="2513290" y="10223394"/>
                  <a:pt x="2518547" y="10239160"/>
                </a:cubicBezTo>
                <a:cubicBezTo>
                  <a:pt x="2523804" y="10254928"/>
                  <a:pt x="2521174" y="10257556"/>
                  <a:pt x="2510663" y="10247044"/>
                </a:cubicBezTo>
                <a:cubicBezTo>
                  <a:pt x="2500152" y="10247044"/>
                  <a:pt x="2494897" y="10231278"/>
                  <a:pt x="2494897" y="10199743"/>
                </a:cubicBezTo>
                <a:cubicBezTo>
                  <a:pt x="2505409" y="10189232"/>
                  <a:pt x="2505409" y="10181347"/>
                  <a:pt x="2494897" y="10176093"/>
                </a:cubicBezTo>
                <a:cubicBezTo>
                  <a:pt x="2484385" y="10170836"/>
                  <a:pt x="2473874" y="10173465"/>
                  <a:pt x="2463362" y="10183977"/>
                </a:cubicBezTo>
                <a:lnTo>
                  <a:pt x="2400292" y="10152442"/>
                </a:lnTo>
                <a:cubicBezTo>
                  <a:pt x="2400292" y="10141931"/>
                  <a:pt x="2389783" y="10131419"/>
                  <a:pt x="2368760" y="10120908"/>
                </a:cubicBezTo>
                <a:cubicBezTo>
                  <a:pt x="2358248" y="10110396"/>
                  <a:pt x="2350366" y="10102512"/>
                  <a:pt x="2345108" y="10097257"/>
                </a:cubicBezTo>
                <a:cubicBezTo>
                  <a:pt x="2339853" y="10092000"/>
                  <a:pt x="2337226" y="10089373"/>
                  <a:pt x="2337226" y="10089373"/>
                </a:cubicBezTo>
                <a:lnTo>
                  <a:pt x="2368760" y="10057839"/>
                </a:lnTo>
                <a:cubicBezTo>
                  <a:pt x="2400292" y="10057839"/>
                  <a:pt x="2421317" y="10057839"/>
                  <a:pt x="2431827" y="10057839"/>
                </a:cubicBezTo>
                <a:cubicBezTo>
                  <a:pt x="2452850" y="10047329"/>
                  <a:pt x="2458105" y="10021049"/>
                  <a:pt x="2447596" y="9979003"/>
                </a:cubicBezTo>
                <a:cubicBezTo>
                  <a:pt x="2437084" y="9968492"/>
                  <a:pt x="2431827" y="9957982"/>
                  <a:pt x="2431827" y="9947468"/>
                </a:cubicBezTo>
                <a:lnTo>
                  <a:pt x="2416061" y="9931702"/>
                </a:lnTo>
                <a:cubicBezTo>
                  <a:pt x="2405550" y="9931702"/>
                  <a:pt x="2400292" y="9931702"/>
                  <a:pt x="2400292" y="9931702"/>
                </a:cubicBezTo>
                <a:cubicBezTo>
                  <a:pt x="2400292" y="9921191"/>
                  <a:pt x="2402920" y="9915936"/>
                  <a:pt x="2408177" y="9915936"/>
                </a:cubicBezTo>
                <a:cubicBezTo>
                  <a:pt x="2413434" y="9915936"/>
                  <a:pt x="2410804" y="9905424"/>
                  <a:pt x="2400292" y="9884401"/>
                </a:cubicBezTo>
                <a:cubicBezTo>
                  <a:pt x="2400292" y="9884401"/>
                  <a:pt x="2400292" y="9881774"/>
                  <a:pt x="2400292" y="9876517"/>
                </a:cubicBezTo>
                <a:cubicBezTo>
                  <a:pt x="2400292" y="9871262"/>
                  <a:pt x="2405550" y="9868633"/>
                  <a:pt x="2416061" y="9868633"/>
                </a:cubicBezTo>
                <a:lnTo>
                  <a:pt x="2416061" y="9884401"/>
                </a:lnTo>
                <a:cubicBezTo>
                  <a:pt x="2416061" y="9894913"/>
                  <a:pt x="2421317" y="9894913"/>
                  <a:pt x="2431827" y="9884401"/>
                </a:cubicBezTo>
                <a:cubicBezTo>
                  <a:pt x="2442339" y="9884401"/>
                  <a:pt x="2450224" y="9879147"/>
                  <a:pt x="2455477" y="9868633"/>
                </a:cubicBezTo>
                <a:cubicBezTo>
                  <a:pt x="2460735" y="9858124"/>
                  <a:pt x="2468619" y="9847612"/>
                  <a:pt x="2479131" y="9837101"/>
                </a:cubicBezTo>
                <a:cubicBezTo>
                  <a:pt x="2489640" y="9826589"/>
                  <a:pt x="2494897" y="9818705"/>
                  <a:pt x="2494897" y="9813448"/>
                </a:cubicBezTo>
                <a:cubicBezTo>
                  <a:pt x="2494897" y="9808193"/>
                  <a:pt x="2489640" y="9805566"/>
                  <a:pt x="2479131" y="9805566"/>
                </a:cubicBezTo>
                <a:cubicBezTo>
                  <a:pt x="2468619" y="9795054"/>
                  <a:pt x="2458105" y="9781915"/>
                  <a:pt x="2447596" y="9766147"/>
                </a:cubicBezTo>
                <a:cubicBezTo>
                  <a:pt x="2437084" y="9750381"/>
                  <a:pt x="2431827" y="9737242"/>
                  <a:pt x="2431827" y="9726730"/>
                </a:cubicBezTo>
                <a:lnTo>
                  <a:pt x="2463362" y="9695196"/>
                </a:lnTo>
                <a:lnTo>
                  <a:pt x="2479131" y="9663661"/>
                </a:lnTo>
                <a:lnTo>
                  <a:pt x="2463362" y="9632127"/>
                </a:lnTo>
                <a:cubicBezTo>
                  <a:pt x="2452850" y="9611106"/>
                  <a:pt x="2447596" y="9590083"/>
                  <a:pt x="2447596" y="9569060"/>
                </a:cubicBezTo>
                <a:cubicBezTo>
                  <a:pt x="2447596" y="9548036"/>
                  <a:pt x="2452850" y="9537525"/>
                  <a:pt x="2463362" y="9537525"/>
                </a:cubicBezTo>
                <a:cubicBezTo>
                  <a:pt x="2473874" y="9537525"/>
                  <a:pt x="2473874" y="9532270"/>
                  <a:pt x="2463362" y="9521757"/>
                </a:cubicBezTo>
                <a:lnTo>
                  <a:pt x="2463362" y="9490224"/>
                </a:lnTo>
                <a:cubicBezTo>
                  <a:pt x="2463362" y="9479713"/>
                  <a:pt x="2465989" y="9474456"/>
                  <a:pt x="2471246" y="9474456"/>
                </a:cubicBezTo>
                <a:cubicBezTo>
                  <a:pt x="2476503" y="9474456"/>
                  <a:pt x="2484385" y="9474456"/>
                  <a:pt x="2494897" y="9474456"/>
                </a:cubicBezTo>
                <a:cubicBezTo>
                  <a:pt x="2494897" y="9474456"/>
                  <a:pt x="2494897" y="9469201"/>
                  <a:pt x="2494897" y="9458689"/>
                </a:cubicBezTo>
                <a:cubicBezTo>
                  <a:pt x="2494897" y="9448178"/>
                  <a:pt x="2489640" y="9448178"/>
                  <a:pt x="2479131" y="9458689"/>
                </a:cubicBezTo>
                <a:cubicBezTo>
                  <a:pt x="2468619" y="9458689"/>
                  <a:pt x="2463362" y="9453435"/>
                  <a:pt x="2463362" y="9442921"/>
                </a:cubicBezTo>
                <a:cubicBezTo>
                  <a:pt x="2463362" y="9442921"/>
                  <a:pt x="2458105" y="9442921"/>
                  <a:pt x="2447596" y="9442921"/>
                </a:cubicBezTo>
                <a:cubicBezTo>
                  <a:pt x="2437084" y="9442921"/>
                  <a:pt x="2431827" y="9437666"/>
                  <a:pt x="2431827" y="9427155"/>
                </a:cubicBezTo>
                <a:lnTo>
                  <a:pt x="2416061" y="9411389"/>
                </a:lnTo>
                <a:lnTo>
                  <a:pt x="2400292" y="9458689"/>
                </a:lnTo>
                <a:cubicBezTo>
                  <a:pt x="2400292" y="9469201"/>
                  <a:pt x="2405550" y="9474456"/>
                  <a:pt x="2416061" y="9474456"/>
                </a:cubicBezTo>
                <a:cubicBezTo>
                  <a:pt x="2426574" y="9474456"/>
                  <a:pt x="2434455" y="9474456"/>
                  <a:pt x="2439712" y="9474456"/>
                </a:cubicBezTo>
                <a:cubicBezTo>
                  <a:pt x="2444968" y="9474456"/>
                  <a:pt x="2442339" y="9479713"/>
                  <a:pt x="2431827" y="9490224"/>
                </a:cubicBezTo>
                <a:cubicBezTo>
                  <a:pt x="2410804" y="9532270"/>
                  <a:pt x="2384526" y="9553291"/>
                  <a:pt x="2352992" y="9553291"/>
                </a:cubicBezTo>
                <a:cubicBezTo>
                  <a:pt x="2342481" y="9553291"/>
                  <a:pt x="2337226" y="9563805"/>
                  <a:pt x="2337226" y="9584826"/>
                </a:cubicBezTo>
                <a:cubicBezTo>
                  <a:pt x="2347738" y="9595337"/>
                  <a:pt x="2350366" y="9603221"/>
                  <a:pt x="2345108" y="9608476"/>
                </a:cubicBezTo>
                <a:cubicBezTo>
                  <a:pt x="2339853" y="9613733"/>
                  <a:pt x="2337226" y="9616360"/>
                  <a:pt x="2337226" y="9616360"/>
                </a:cubicBezTo>
                <a:cubicBezTo>
                  <a:pt x="2326714" y="9616360"/>
                  <a:pt x="2313575" y="9629499"/>
                  <a:pt x="2297810" y="9655777"/>
                </a:cubicBezTo>
                <a:cubicBezTo>
                  <a:pt x="2282040" y="9682057"/>
                  <a:pt x="2276784" y="9697825"/>
                  <a:pt x="2282040" y="9703080"/>
                </a:cubicBezTo>
                <a:cubicBezTo>
                  <a:pt x="2287296" y="9708335"/>
                  <a:pt x="2295179" y="9705707"/>
                  <a:pt x="2305691" y="9695196"/>
                </a:cubicBezTo>
                <a:cubicBezTo>
                  <a:pt x="2316203" y="9695196"/>
                  <a:pt x="2321457" y="9695196"/>
                  <a:pt x="2321457" y="9695196"/>
                </a:cubicBezTo>
                <a:lnTo>
                  <a:pt x="2305691" y="9742497"/>
                </a:lnTo>
                <a:cubicBezTo>
                  <a:pt x="2295179" y="9763520"/>
                  <a:pt x="2295179" y="9781915"/>
                  <a:pt x="2305691" y="9797682"/>
                </a:cubicBezTo>
                <a:cubicBezTo>
                  <a:pt x="2316203" y="9813448"/>
                  <a:pt x="2316203" y="9826589"/>
                  <a:pt x="2305691" y="9837101"/>
                </a:cubicBezTo>
                <a:cubicBezTo>
                  <a:pt x="2305691" y="9826589"/>
                  <a:pt x="2303064" y="9818705"/>
                  <a:pt x="2297810" y="9813448"/>
                </a:cubicBezTo>
                <a:cubicBezTo>
                  <a:pt x="2292553" y="9808193"/>
                  <a:pt x="2289925" y="9805566"/>
                  <a:pt x="2289925" y="9805566"/>
                </a:cubicBezTo>
                <a:cubicBezTo>
                  <a:pt x="2279413" y="9795054"/>
                  <a:pt x="2271529" y="9797682"/>
                  <a:pt x="2266275" y="9813448"/>
                </a:cubicBezTo>
                <a:cubicBezTo>
                  <a:pt x="2261018" y="9829216"/>
                  <a:pt x="2261018" y="9839728"/>
                  <a:pt x="2266275" y="9844983"/>
                </a:cubicBezTo>
                <a:cubicBezTo>
                  <a:pt x="2271529" y="9850239"/>
                  <a:pt x="2279413" y="9847612"/>
                  <a:pt x="2289925" y="9837101"/>
                </a:cubicBezTo>
                <a:lnTo>
                  <a:pt x="2274156" y="9868633"/>
                </a:lnTo>
                <a:cubicBezTo>
                  <a:pt x="2253133" y="9910681"/>
                  <a:pt x="2242624" y="9926448"/>
                  <a:pt x="2242624" y="9915936"/>
                </a:cubicBezTo>
                <a:lnTo>
                  <a:pt x="2211089" y="9915936"/>
                </a:lnTo>
                <a:cubicBezTo>
                  <a:pt x="2211089" y="9915936"/>
                  <a:pt x="2211089" y="9905424"/>
                  <a:pt x="2211089" y="9884401"/>
                </a:cubicBezTo>
                <a:cubicBezTo>
                  <a:pt x="2211089" y="9842355"/>
                  <a:pt x="2205833" y="9813448"/>
                  <a:pt x="2195321" y="9797682"/>
                </a:cubicBezTo>
                <a:cubicBezTo>
                  <a:pt x="2184811" y="9781915"/>
                  <a:pt x="2174300" y="9779288"/>
                  <a:pt x="2163786" y="9789798"/>
                </a:cubicBezTo>
                <a:cubicBezTo>
                  <a:pt x="2153277" y="9800311"/>
                  <a:pt x="2153277" y="9810821"/>
                  <a:pt x="2163786" y="9821332"/>
                </a:cubicBezTo>
                <a:lnTo>
                  <a:pt x="2148020" y="9884401"/>
                </a:lnTo>
                <a:cubicBezTo>
                  <a:pt x="2137508" y="9894913"/>
                  <a:pt x="2126997" y="9902797"/>
                  <a:pt x="2116486" y="9908052"/>
                </a:cubicBezTo>
                <a:cubicBezTo>
                  <a:pt x="2105976" y="9913309"/>
                  <a:pt x="2090208" y="9910681"/>
                  <a:pt x="2069184" y="9900168"/>
                </a:cubicBezTo>
                <a:lnTo>
                  <a:pt x="2037650" y="9884401"/>
                </a:lnTo>
                <a:lnTo>
                  <a:pt x="2037650" y="9900168"/>
                </a:lnTo>
                <a:cubicBezTo>
                  <a:pt x="2037650" y="9910681"/>
                  <a:pt x="2032396" y="9915936"/>
                  <a:pt x="2021884" y="9915936"/>
                </a:cubicBezTo>
                <a:cubicBezTo>
                  <a:pt x="2011372" y="9915936"/>
                  <a:pt x="2000861" y="9910681"/>
                  <a:pt x="1990349" y="9900168"/>
                </a:cubicBezTo>
                <a:cubicBezTo>
                  <a:pt x="1990349" y="9889656"/>
                  <a:pt x="1987721" y="9881774"/>
                  <a:pt x="1982465" y="9876517"/>
                </a:cubicBezTo>
                <a:cubicBezTo>
                  <a:pt x="1977208" y="9871262"/>
                  <a:pt x="1971955" y="9868633"/>
                  <a:pt x="1966698" y="9868633"/>
                </a:cubicBezTo>
                <a:cubicBezTo>
                  <a:pt x="1961444" y="9868633"/>
                  <a:pt x="1956187" y="9868633"/>
                  <a:pt x="1950930" y="9868633"/>
                </a:cubicBezTo>
                <a:cubicBezTo>
                  <a:pt x="1945676" y="9868633"/>
                  <a:pt x="1943048" y="9868633"/>
                  <a:pt x="1943048" y="9868633"/>
                </a:cubicBezTo>
                <a:cubicBezTo>
                  <a:pt x="1943048" y="9868633"/>
                  <a:pt x="1935164" y="9876517"/>
                  <a:pt x="1919398" y="9892283"/>
                </a:cubicBezTo>
                <a:cubicBezTo>
                  <a:pt x="1903629" y="9908052"/>
                  <a:pt x="1895745" y="9921191"/>
                  <a:pt x="1895745" y="9931702"/>
                </a:cubicBezTo>
                <a:cubicBezTo>
                  <a:pt x="1895745" y="9931702"/>
                  <a:pt x="1890491" y="9936959"/>
                  <a:pt x="1879979" y="9947468"/>
                </a:cubicBezTo>
                <a:lnTo>
                  <a:pt x="1848444" y="9963237"/>
                </a:lnTo>
                <a:cubicBezTo>
                  <a:pt x="1848444" y="9973748"/>
                  <a:pt x="1843190" y="9976376"/>
                  <a:pt x="1832678" y="9971121"/>
                </a:cubicBezTo>
                <a:cubicBezTo>
                  <a:pt x="1822166" y="9965864"/>
                  <a:pt x="1811655" y="9968492"/>
                  <a:pt x="1801144" y="9979003"/>
                </a:cubicBezTo>
                <a:cubicBezTo>
                  <a:pt x="1790633" y="9979003"/>
                  <a:pt x="1785377" y="9973748"/>
                  <a:pt x="1785377" y="9963237"/>
                </a:cubicBezTo>
                <a:cubicBezTo>
                  <a:pt x="1774866" y="9952725"/>
                  <a:pt x="1764354" y="9952725"/>
                  <a:pt x="1753842" y="9963237"/>
                </a:cubicBezTo>
                <a:cubicBezTo>
                  <a:pt x="1732819" y="9963237"/>
                  <a:pt x="1722308" y="9963237"/>
                  <a:pt x="1722308" y="9963237"/>
                </a:cubicBezTo>
                <a:cubicBezTo>
                  <a:pt x="1722308" y="9963237"/>
                  <a:pt x="1717054" y="9957982"/>
                  <a:pt x="1706542" y="9947468"/>
                </a:cubicBezTo>
                <a:cubicBezTo>
                  <a:pt x="1685519" y="9936959"/>
                  <a:pt x="1675007" y="9942214"/>
                  <a:pt x="1675007" y="9963237"/>
                </a:cubicBezTo>
                <a:lnTo>
                  <a:pt x="1643473" y="9963237"/>
                </a:lnTo>
                <a:cubicBezTo>
                  <a:pt x="1643473" y="9963237"/>
                  <a:pt x="1646100" y="9960609"/>
                  <a:pt x="1651356" y="9955353"/>
                </a:cubicBezTo>
                <a:cubicBezTo>
                  <a:pt x="1656612" y="9950098"/>
                  <a:pt x="1667123" y="9934332"/>
                  <a:pt x="1682892" y="9908052"/>
                </a:cubicBezTo>
                <a:cubicBezTo>
                  <a:pt x="1698658" y="9881774"/>
                  <a:pt x="1703915" y="9868633"/>
                  <a:pt x="1698658" y="9868633"/>
                </a:cubicBezTo>
                <a:cubicBezTo>
                  <a:pt x="1693400" y="9868633"/>
                  <a:pt x="1685519" y="9871262"/>
                  <a:pt x="1675007" y="9876517"/>
                </a:cubicBezTo>
                <a:cubicBezTo>
                  <a:pt x="1664495" y="9881774"/>
                  <a:pt x="1653984" y="9881774"/>
                  <a:pt x="1643473" y="9876517"/>
                </a:cubicBezTo>
                <a:cubicBezTo>
                  <a:pt x="1632962" y="9871262"/>
                  <a:pt x="1622450" y="9868633"/>
                  <a:pt x="1611938" y="9868633"/>
                </a:cubicBezTo>
                <a:lnTo>
                  <a:pt x="1564637" y="9821332"/>
                </a:lnTo>
                <a:lnTo>
                  <a:pt x="1548871" y="9837101"/>
                </a:lnTo>
                <a:cubicBezTo>
                  <a:pt x="1548871" y="9837101"/>
                  <a:pt x="1543614" y="9837101"/>
                  <a:pt x="1533102" y="9837101"/>
                </a:cubicBezTo>
                <a:cubicBezTo>
                  <a:pt x="1533102" y="9837101"/>
                  <a:pt x="1530475" y="9839728"/>
                  <a:pt x="1525221" y="9844983"/>
                </a:cubicBezTo>
                <a:cubicBezTo>
                  <a:pt x="1519963" y="9850239"/>
                  <a:pt x="1522591" y="9858124"/>
                  <a:pt x="1533102" y="9868633"/>
                </a:cubicBezTo>
                <a:lnTo>
                  <a:pt x="1548871" y="9868633"/>
                </a:lnTo>
                <a:lnTo>
                  <a:pt x="1564637" y="9868633"/>
                </a:lnTo>
                <a:cubicBezTo>
                  <a:pt x="1564637" y="9879147"/>
                  <a:pt x="1564637" y="9884401"/>
                  <a:pt x="1564637" y="9884401"/>
                </a:cubicBezTo>
                <a:cubicBezTo>
                  <a:pt x="1564637" y="9884401"/>
                  <a:pt x="1569894" y="9884401"/>
                  <a:pt x="1580405" y="9884401"/>
                </a:cubicBezTo>
                <a:cubicBezTo>
                  <a:pt x="1590917" y="9884401"/>
                  <a:pt x="1596171" y="9887029"/>
                  <a:pt x="1596171" y="9892283"/>
                </a:cubicBezTo>
                <a:cubicBezTo>
                  <a:pt x="1596171" y="9897540"/>
                  <a:pt x="1596171" y="9910681"/>
                  <a:pt x="1596171" y="9931702"/>
                </a:cubicBezTo>
                <a:cubicBezTo>
                  <a:pt x="1596171" y="9952725"/>
                  <a:pt x="1596171" y="9979003"/>
                  <a:pt x="1596171" y="10010538"/>
                </a:cubicBezTo>
                <a:cubicBezTo>
                  <a:pt x="1596171" y="10042072"/>
                  <a:pt x="1585660" y="10057839"/>
                  <a:pt x="1564637" y="10057839"/>
                </a:cubicBezTo>
                <a:cubicBezTo>
                  <a:pt x="1533102" y="10036818"/>
                  <a:pt x="1506824" y="10015795"/>
                  <a:pt x="1485802" y="9994771"/>
                </a:cubicBezTo>
                <a:cubicBezTo>
                  <a:pt x="1485802" y="9984260"/>
                  <a:pt x="1480547" y="9979003"/>
                  <a:pt x="1470036" y="9979003"/>
                </a:cubicBezTo>
                <a:cubicBezTo>
                  <a:pt x="1459524" y="9979003"/>
                  <a:pt x="1449012" y="9984260"/>
                  <a:pt x="1438500" y="9994771"/>
                </a:cubicBezTo>
                <a:cubicBezTo>
                  <a:pt x="1427989" y="10005283"/>
                  <a:pt x="1422734" y="10010538"/>
                  <a:pt x="1422734" y="10010538"/>
                </a:cubicBezTo>
                <a:cubicBezTo>
                  <a:pt x="1422734" y="10010538"/>
                  <a:pt x="1417477" y="10015795"/>
                  <a:pt x="1406966" y="10026304"/>
                </a:cubicBezTo>
                <a:lnTo>
                  <a:pt x="1391200" y="10010538"/>
                </a:lnTo>
                <a:lnTo>
                  <a:pt x="1406966" y="9979003"/>
                </a:lnTo>
                <a:cubicBezTo>
                  <a:pt x="1406966" y="9968492"/>
                  <a:pt x="1406966" y="9963237"/>
                  <a:pt x="1406966" y="9963237"/>
                </a:cubicBezTo>
                <a:lnTo>
                  <a:pt x="1454267" y="9947468"/>
                </a:lnTo>
                <a:lnTo>
                  <a:pt x="1470036" y="9915936"/>
                </a:lnTo>
                <a:cubicBezTo>
                  <a:pt x="1459524" y="9926448"/>
                  <a:pt x="1454267" y="9926448"/>
                  <a:pt x="1454267" y="9915936"/>
                </a:cubicBezTo>
                <a:lnTo>
                  <a:pt x="1422734" y="9900168"/>
                </a:lnTo>
                <a:lnTo>
                  <a:pt x="1422734" y="9884401"/>
                </a:lnTo>
                <a:cubicBezTo>
                  <a:pt x="1422734" y="9873890"/>
                  <a:pt x="1427989" y="9867321"/>
                  <a:pt x="1438500" y="9864692"/>
                </a:cubicBezTo>
                <a:lnTo>
                  <a:pt x="1442378" y="9864499"/>
                </a:lnTo>
                <a:lnTo>
                  <a:pt x="1438500" y="9852867"/>
                </a:lnTo>
                <a:cubicBezTo>
                  <a:pt x="1438500" y="9842355"/>
                  <a:pt x="1443756" y="9831844"/>
                  <a:pt x="1454267" y="9821332"/>
                </a:cubicBezTo>
                <a:cubicBezTo>
                  <a:pt x="1454267" y="9821332"/>
                  <a:pt x="1456894" y="9821332"/>
                  <a:pt x="1462151" y="9821332"/>
                </a:cubicBezTo>
                <a:cubicBezTo>
                  <a:pt x="1467408" y="9821332"/>
                  <a:pt x="1470036" y="9816077"/>
                  <a:pt x="1470036" y="9805566"/>
                </a:cubicBezTo>
                <a:cubicBezTo>
                  <a:pt x="1470036" y="9805566"/>
                  <a:pt x="1475291" y="9800311"/>
                  <a:pt x="1485802" y="9789798"/>
                </a:cubicBezTo>
                <a:lnTo>
                  <a:pt x="1501568" y="9774031"/>
                </a:lnTo>
                <a:cubicBezTo>
                  <a:pt x="1512079" y="9774031"/>
                  <a:pt x="1517336" y="9771404"/>
                  <a:pt x="1517336" y="9766147"/>
                </a:cubicBezTo>
                <a:cubicBezTo>
                  <a:pt x="1517336" y="9760892"/>
                  <a:pt x="1517336" y="9753008"/>
                  <a:pt x="1517336" y="9742497"/>
                </a:cubicBezTo>
                <a:cubicBezTo>
                  <a:pt x="1527848" y="9742497"/>
                  <a:pt x="1533102" y="9731985"/>
                  <a:pt x="1533102" y="9710962"/>
                </a:cubicBezTo>
                <a:cubicBezTo>
                  <a:pt x="1533102" y="9710962"/>
                  <a:pt x="1535733" y="9708335"/>
                  <a:pt x="1540987" y="9703080"/>
                </a:cubicBezTo>
                <a:cubicBezTo>
                  <a:pt x="1546241" y="9697825"/>
                  <a:pt x="1548871" y="9689941"/>
                  <a:pt x="1548871" y="9679430"/>
                </a:cubicBezTo>
                <a:lnTo>
                  <a:pt x="1611938" y="9647895"/>
                </a:lnTo>
                <a:lnTo>
                  <a:pt x="1643473" y="9616360"/>
                </a:lnTo>
                <a:cubicBezTo>
                  <a:pt x="1632962" y="9626872"/>
                  <a:pt x="1630334" y="9640011"/>
                  <a:pt x="1635590" y="9655777"/>
                </a:cubicBezTo>
                <a:cubicBezTo>
                  <a:pt x="1640845" y="9671545"/>
                  <a:pt x="1646100" y="9676800"/>
                  <a:pt x="1651356" y="9671545"/>
                </a:cubicBezTo>
                <a:cubicBezTo>
                  <a:pt x="1656612" y="9666291"/>
                  <a:pt x="1659241" y="9668918"/>
                  <a:pt x="1659241" y="9679430"/>
                </a:cubicBezTo>
                <a:lnTo>
                  <a:pt x="1659241" y="9695196"/>
                </a:lnTo>
                <a:lnTo>
                  <a:pt x="1675007" y="9679430"/>
                </a:lnTo>
                <a:cubicBezTo>
                  <a:pt x="1685519" y="9647895"/>
                  <a:pt x="1685519" y="9626872"/>
                  <a:pt x="1675007" y="9616360"/>
                </a:cubicBezTo>
                <a:cubicBezTo>
                  <a:pt x="1664495" y="9605849"/>
                  <a:pt x="1659241" y="9595337"/>
                  <a:pt x="1659241" y="9584826"/>
                </a:cubicBezTo>
                <a:cubicBezTo>
                  <a:pt x="1659241" y="9563805"/>
                  <a:pt x="1653984" y="9558548"/>
                  <a:pt x="1643473" y="9569060"/>
                </a:cubicBezTo>
                <a:cubicBezTo>
                  <a:pt x="1632962" y="9579569"/>
                  <a:pt x="1622450" y="9584826"/>
                  <a:pt x="1611938" y="9584826"/>
                </a:cubicBezTo>
                <a:lnTo>
                  <a:pt x="1643473" y="9553291"/>
                </a:lnTo>
                <a:cubicBezTo>
                  <a:pt x="1653984" y="9542782"/>
                  <a:pt x="1659241" y="9537525"/>
                  <a:pt x="1659241" y="9537525"/>
                </a:cubicBezTo>
                <a:cubicBezTo>
                  <a:pt x="1659241" y="9537525"/>
                  <a:pt x="1659241" y="9532270"/>
                  <a:pt x="1659241" y="9521757"/>
                </a:cubicBezTo>
                <a:lnTo>
                  <a:pt x="1675007" y="9458689"/>
                </a:lnTo>
                <a:cubicBezTo>
                  <a:pt x="1675007" y="9437666"/>
                  <a:pt x="1675007" y="9421898"/>
                  <a:pt x="1675007" y="9411389"/>
                </a:cubicBezTo>
                <a:cubicBezTo>
                  <a:pt x="1664495" y="9421898"/>
                  <a:pt x="1659241" y="9432412"/>
                  <a:pt x="1659241" y="9442921"/>
                </a:cubicBezTo>
                <a:cubicBezTo>
                  <a:pt x="1659241" y="9453435"/>
                  <a:pt x="1653984" y="9461317"/>
                  <a:pt x="1643473" y="9466574"/>
                </a:cubicBezTo>
                <a:cubicBezTo>
                  <a:pt x="1632962" y="9471828"/>
                  <a:pt x="1625079" y="9466574"/>
                  <a:pt x="1619822" y="9450805"/>
                </a:cubicBezTo>
                <a:cubicBezTo>
                  <a:pt x="1614568" y="9435039"/>
                  <a:pt x="1611938" y="9427155"/>
                  <a:pt x="1611938" y="9427155"/>
                </a:cubicBezTo>
                <a:cubicBezTo>
                  <a:pt x="1611938" y="9427155"/>
                  <a:pt x="1617195" y="9427155"/>
                  <a:pt x="1627706" y="9427155"/>
                </a:cubicBezTo>
                <a:cubicBezTo>
                  <a:pt x="1648729" y="9427155"/>
                  <a:pt x="1661869" y="9421898"/>
                  <a:pt x="1667123" y="9411389"/>
                </a:cubicBezTo>
                <a:cubicBezTo>
                  <a:pt x="1672380" y="9400877"/>
                  <a:pt x="1675007" y="9390366"/>
                  <a:pt x="1675007" y="9379854"/>
                </a:cubicBezTo>
                <a:cubicBezTo>
                  <a:pt x="1675007" y="9369342"/>
                  <a:pt x="1672380" y="9348319"/>
                  <a:pt x="1667123" y="9316785"/>
                </a:cubicBezTo>
                <a:cubicBezTo>
                  <a:pt x="1661869" y="9285252"/>
                  <a:pt x="1667123" y="9264229"/>
                  <a:pt x="1682892" y="9253718"/>
                </a:cubicBezTo>
                <a:cubicBezTo>
                  <a:pt x="1698658" y="9243206"/>
                  <a:pt x="1711797" y="9227440"/>
                  <a:pt x="1722308" y="9206417"/>
                </a:cubicBezTo>
                <a:cubicBezTo>
                  <a:pt x="1722308" y="9185394"/>
                  <a:pt x="1724936" y="9174882"/>
                  <a:pt x="1730192" y="9174882"/>
                </a:cubicBezTo>
                <a:cubicBezTo>
                  <a:pt x="1735447" y="9174882"/>
                  <a:pt x="1743331" y="9174882"/>
                  <a:pt x="1753842" y="9174882"/>
                </a:cubicBezTo>
                <a:cubicBezTo>
                  <a:pt x="1764354" y="9174882"/>
                  <a:pt x="1774866" y="9174882"/>
                  <a:pt x="1785377" y="9174882"/>
                </a:cubicBezTo>
                <a:lnTo>
                  <a:pt x="1801144" y="9159114"/>
                </a:lnTo>
                <a:cubicBezTo>
                  <a:pt x="1801144" y="9148604"/>
                  <a:pt x="1798516" y="9143348"/>
                  <a:pt x="1793261" y="9143348"/>
                </a:cubicBezTo>
                <a:cubicBezTo>
                  <a:pt x="1788005" y="9143348"/>
                  <a:pt x="1785377" y="9143348"/>
                  <a:pt x="1785377" y="9143348"/>
                </a:cubicBezTo>
                <a:cubicBezTo>
                  <a:pt x="1774866" y="9153859"/>
                  <a:pt x="1764354" y="9159114"/>
                  <a:pt x="1753842" y="9159114"/>
                </a:cubicBezTo>
                <a:cubicBezTo>
                  <a:pt x="1743331" y="9159114"/>
                  <a:pt x="1738076" y="9148604"/>
                  <a:pt x="1738076" y="9127581"/>
                </a:cubicBezTo>
                <a:cubicBezTo>
                  <a:pt x="1738076" y="9127581"/>
                  <a:pt x="1738076" y="9122325"/>
                  <a:pt x="1738076" y="9111813"/>
                </a:cubicBezTo>
                <a:cubicBezTo>
                  <a:pt x="1738076" y="9101301"/>
                  <a:pt x="1738076" y="9090790"/>
                  <a:pt x="1738076" y="9080278"/>
                </a:cubicBezTo>
                <a:cubicBezTo>
                  <a:pt x="1738076" y="9059255"/>
                  <a:pt x="1740704" y="9048746"/>
                  <a:pt x="1745958" y="9048746"/>
                </a:cubicBezTo>
                <a:cubicBezTo>
                  <a:pt x="1751215" y="9048746"/>
                  <a:pt x="1753842" y="9038234"/>
                  <a:pt x="1753842" y="9017211"/>
                </a:cubicBezTo>
                <a:cubicBezTo>
                  <a:pt x="1743331" y="8975165"/>
                  <a:pt x="1748589" y="8954142"/>
                  <a:pt x="1769611" y="8954142"/>
                </a:cubicBezTo>
                <a:cubicBezTo>
                  <a:pt x="1790633" y="8943631"/>
                  <a:pt x="1801144" y="8935748"/>
                  <a:pt x="1801144" y="8930492"/>
                </a:cubicBezTo>
                <a:cubicBezTo>
                  <a:pt x="1801144" y="8925235"/>
                  <a:pt x="1798516" y="8922607"/>
                  <a:pt x="1793261" y="8922607"/>
                </a:cubicBezTo>
                <a:cubicBezTo>
                  <a:pt x="1788005" y="8922607"/>
                  <a:pt x="1780121" y="8922607"/>
                  <a:pt x="1769611" y="8922607"/>
                </a:cubicBezTo>
                <a:lnTo>
                  <a:pt x="1769611" y="8906841"/>
                </a:lnTo>
                <a:cubicBezTo>
                  <a:pt x="1769611" y="8896330"/>
                  <a:pt x="1774866" y="8888445"/>
                  <a:pt x="1785377" y="8883191"/>
                </a:cubicBezTo>
                <a:cubicBezTo>
                  <a:pt x="1795888" y="8877934"/>
                  <a:pt x="1801144" y="8870050"/>
                  <a:pt x="1801144" y="8859540"/>
                </a:cubicBezTo>
                <a:cubicBezTo>
                  <a:pt x="1801144" y="8838517"/>
                  <a:pt x="1801144" y="8820122"/>
                  <a:pt x="1801144" y="8804355"/>
                </a:cubicBezTo>
                <a:cubicBezTo>
                  <a:pt x="1801144" y="8788587"/>
                  <a:pt x="1806400" y="8775450"/>
                  <a:pt x="1816910" y="8764937"/>
                </a:cubicBezTo>
                <a:lnTo>
                  <a:pt x="1816910" y="8780705"/>
                </a:lnTo>
                <a:lnTo>
                  <a:pt x="1832678" y="8796471"/>
                </a:lnTo>
                <a:lnTo>
                  <a:pt x="1864213" y="8812237"/>
                </a:lnTo>
                <a:cubicBezTo>
                  <a:pt x="1864213" y="8812237"/>
                  <a:pt x="1858956" y="8812237"/>
                  <a:pt x="1848444" y="8812237"/>
                </a:cubicBezTo>
                <a:cubicBezTo>
                  <a:pt x="1848444" y="8822749"/>
                  <a:pt x="1848444" y="8828006"/>
                  <a:pt x="1848444" y="8828006"/>
                </a:cubicBezTo>
                <a:cubicBezTo>
                  <a:pt x="1858956" y="8828006"/>
                  <a:pt x="1864213" y="8830633"/>
                  <a:pt x="1864213" y="8835890"/>
                </a:cubicBezTo>
                <a:cubicBezTo>
                  <a:pt x="1864213" y="8841145"/>
                  <a:pt x="1864213" y="8843772"/>
                  <a:pt x="1864213" y="8843772"/>
                </a:cubicBezTo>
                <a:cubicBezTo>
                  <a:pt x="1864213" y="8854286"/>
                  <a:pt x="1858956" y="8854286"/>
                  <a:pt x="1848444" y="8843772"/>
                </a:cubicBezTo>
                <a:lnTo>
                  <a:pt x="1832678" y="8843772"/>
                </a:lnTo>
                <a:cubicBezTo>
                  <a:pt x="1832678" y="8833260"/>
                  <a:pt x="1832678" y="8828006"/>
                  <a:pt x="1832678" y="8828006"/>
                </a:cubicBezTo>
                <a:cubicBezTo>
                  <a:pt x="1832678" y="8828006"/>
                  <a:pt x="1827424" y="8828006"/>
                  <a:pt x="1816910" y="8828006"/>
                </a:cubicBezTo>
                <a:cubicBezTo>
                  <a:pt x="1806400" y="8828006"/>
                  <a:pt x="1806400" y="8838517"/>
                  <a:pt x="1816910" y="8859540"/>
                </a:cubicBezTo>
                <a:lnTo>
                  <a:pt x="1816910" y="8875307"/>
                </a:lnTo>
                <a:cubicBezTo>
                  <a:pt x="1816910" y="8864795"/>
                  <a:pt x="1819539" y="8859540"/>
                  <a:pt x="1824794" y="8859540"/>
                </a:cubicBezTo>
                <a:cubicBezTo>
                  <a:pt x="1830051" y="8859540"/>
                  <a:pt x="1832678" y="8864795"/>
                  <a:pt x="1832678" y="8875307"/>
                </a:cubicBezTo>
                <a:cubicBezTo>
                  <a:pt x="1832678" y="8885818"/>
                  <a:pt x="1837935" y="8891073"/>
                  <a:pt x="1848444" y="8891073"/>
                </a:cubicBezTo>
                <a:cubicBezTo>
                  <a:pt x="1848444" y="8901584"/>
                  <a:pt x="1845818" y="8906841"/>
                  <a:pt x="1840562" y="8906841"/>
                </a:cubicBezTo>
                <a:cubicBezTo>
                  <a:pt x="1835305" y="8906841"/>
                  <a:pt x="1832678" y="8906841"/>
                  <a:pt x="1832678" y="8906841"/>
                </a:cubicBezTo>
                <a:cubicBezTo>
                  <a:pt x="1832678" y="8906841"/>
                  <a:pt x="1830051" y="8909469"/>
                  <a:pt x="1824794" y="8914725"/>
                </a:cubicBezTo>
                <a:cubicBezTo>
                  <a:pt x="1819539" y="8919980"/>
                  <a:pt x="1816910" y="8922607"/>
                  <a:pt x="1816910" y="8922607"/>
                </a:cubicBezTo>
                <a:cubicBezTo>
                  <a:pt x="1816910" y="8912098"/>
                  <a:pt x="1811655" y="8912098"/>
                  <a:pt x="1801144" y="8922607"/>
                </a:cubicBezTo>
                <a:cubicBezTo>
                  <a:pt x="1801144" y="8922607"/>
                  <a:pt x="1803771" y="8925235"/>
                  <a:pt x="1809027" y="8930492"/>
                </a:cubicBezTo>
                <a:cubicBezTo>
                  <a:pt x="1814284" y="8935748"/>
                  <a:pt x="1822166" y="8938376"/>
                  <a:pt x="1832678" y="8938376"/>
                </a:cubicBezTo>
                <a:lnTo>
                  <a:pt x="1848444" y="8922607"/>
                </a:lnTo>
                <a:cubicBezTo>
                  <a:pt x="1848444" y="8912098"/>
                  <a:pt x="1856329" y="8906841"/>
                  <a:pt x="1872097" y="8906841"/>
                </a:cubicBezTo>
                <a:cubicBezTo>
                  <a:pt x="1887863" y="8906841"/>
                  <a:pt x="1893118" y="8898957"/>
                  <a:pt x="1887863" y="8883191"/>
                </a:cubicBezTo>
                <a:cubicBezTo>
                  <a:pt x="1882608" y="8867422"/>
                  <a:pt x="1885235" y="8859540"/>
                  <a:pt x="1895745" y="8859540"/>
                </a:cubicBezTo>
                <a:lnTo>
                  <a:pt x="1911513" y="8859540"/>
                </a:lnTo>
                <a:lnTo>
                  <a:pt x="1895745" y="8812237"/>
                </a:lnTo>
                <a:cubicBezTo>
                  <a:pt x="1906256" y="8801728"/>
                  <a:pt x="1922025" y="8780705"/>
                  <a:pt x="1943048" y="8749170"/>
                </a:cubicBezTo>
                <a:cubicBezTo>
                  <a:pt x="1964071" y="8717636"/>
                  <a:pt x="1974582" y="8701869"/>
                  <a:pt x="1974582" y="8701869"/>
                </a:cubicBezTo>
                <a:lnTo>
                  <a:pt x="1974582" y="8686101"/>
                </a:lnTo>
                <a:cubicBezTo>
                  <a:pt x="1964071" y="8675590"/>
                  <a:pt x="1958815" y="8670335"/>
                  <a:pt x="1958815" y="8670335"/>
                </a:cubicBezTo>
                <a:lnTo>
                  <a:pt x="1974582" y="8623034"/>
                </a:lnTo>
                <a:cubicBezTo>
                  <a:pt x="1995604" y="8580988"/>
                  <a:pt x="2000861" y="8544198"/>
                  <a:pt x="1990349" y="8512664"/>
                </a:cubicBezTo>
                <a:lnTo>
                  <a:pt x="1990349" y="8496896"/>
                </a:lnTo>
                <a:cubicBezTo>
                  <a:pt x="2011372" y="8528430"/>
                  <a:pt x="2021884" y="8507409"/>
                  <a:pt x="2021884" y="8433828"/>
                </a:cubicBezTo>
                <a:cubicBezTo>
                  <a:pt x="2032396" y="8402294"/>
                  <a:pt x="2032396" y="8386526"/>
                  <a:pt x="2021884" y="8386526"/>
                </a:cubicBezTo>
                <a:lnTo>
                  <a:pt x="2006115" y="8402294"/>
                </a:lnTo>
                <a:lnTo>
                  <a:pt x="1943048" y="8465361"/>
                </a:lnTo>
                <a:cubicBezTo>
                  <a:pt x="1932537" y="8475875"/>
                  <a:pt x="1922025" y="8486386"/>
                  <a:pt x="1911513" y="8496896"/>
                </a:cubicBezTo>
                <a:cubicBezTo>
                  <a:pt x="1901002" y="8507409"/>
                  <a:pt x="1895745" y="8515291"/>
                  <a:pt x="1895745" y="8520546"/>
                </a:cubicBezTo>
                <a:cubicBezTo>
                  <a:pt x="1895745" y="8525803"/>
                  <a:pt x="1895745" y="8531057"/>
                  <a:pt x="1895745" y="8536314"/>
                </a:cubicBezTo>
                <a:cubicBezTo>
                  <a:pt x="1895745" y="8541569"/>
                  <a:pt x="1895745" y="8544198"/>
                  <a:pt x="1895745" y="8544198"/>
                </a:cubicBezTo>
                <a:lnTo>
                  <a:pt x="1879979" y="8591499"/>
                </a:lnTo>
                <a:lnTo>
                  <a:pt x="1832678" y="8717636"/>
                </a:lnTo>
                <a:lnTo>
                  <a:pt x="1816910" y="8717636"/>
                </a:lnTo>
                <a:cubicBezTo>
                  <a:pt x="1816910" y="8707124"/>
                  <a:pt x="1824794" y="8683474"/>
                  <a:pt x="1840562" y="8646684"/>
                </a:cubicBezTo>
                <a:cubicBezTo>
                  <a:pt x="1856329" y="8609893"/>
                  <a:pt x="1864213" y="8586245"/>
                  <a:pt x="1864213" y="8575731"/>
                </a:cubicBezTo>
                <a:lnTo>
                  <a:pt x="1864213" y="8512664"/>
                </a:lnTo>
                <a:lnTo>
                  <a:pt x="1848444" y="8496896"/>
                </a:lnTo>
                <a:cubicBezTo>
                  <a:pt x="1848444" y="8496896"/>
                  <a:pt x="1853701" y="8489013"/>
                  <a:pt x="1864213" y="8473245"/>
                </a:cubicBezTo>
                <a:cubicBezTo>
                  <a:pt x="1874725" y="8457479"/>
                  <a:pt x="1885235" y="8439083"/>
                  <a:pt x="1895745" y="8418060"/>
                </a:cubicBezTo>
                <a:cubicBezTo>
                  <a:pt x="1948303" y="8344482"/>
                  <a:pt x="1953559" y="8297182"/>
                  <a:pt x="1911513" y="8276158"/>
                </a:cubicBezTo>
                <a:lnTo>
                  <a:pt x="1832678" y="8276158"/>
                </a:lnTo>
                <a:cubicBezTo>
                  <a:pt x="1832678" y="8286670"/>
                  <a:pt x="1827424" y="8297182"/>
                  <a:pt x="1816910" y="8307691"/>
                </a:cubicBezTo>
                <a:lnTo>
                  <a:pt x="1801144" y="8323459"/>
                </a:lnTo>
                <a:cubicBezTo>
                  <a:pt x="1801144" y="8323459"/>
                  <a:pt x="1795888" y="8328714"/>
                  <a:pt x="1785377" y="8339226"/>
                </a:cubicBezTo>
                <a:lnTo>
                  <a:pt x="1753842" y="8339226"/>
                </a:lnTo>
                <a:lnTo>
                  <a:pt x="1738076" y="8339226"/>
                </a:lnTo>
                <a:lnTo>
                  <a:pt x="1706542" y="8339226"/>
                </a:lnTo>
                <a:cubicBezTo>
                  <a:pt x="1706542" y="8328714"/>
                  <a:pt x="1701285" y="8328714"/>
                  <a:pt x="1690773" y="8339226"/>
                </a:cubicBezTo>
                <a:cubicBezTo>
                  <a:pt x="1680264" y="8339226"/>
                  <a:pt x="1672380" y="8339226"/>
                  <a:pt x="1667123" y="8339226"/>
                </a:cubicBezTo>
                <a:cubicBezTo>
                  <a:pt x="1661869" y="8339226"/>
                  <a:pt x="1659241" y="8344482"/>
                  <a:pt x="1659241" y="8354993"/>
                </a:cubicBezTo>
                <a:lnTo>
                  <a:pt x="1659241" y="8370759"/>
                </a:lnTo>
                <a:cubicBezTo>
                  <a:pt x="1648729" y="8360249"/>
                  <a:pt x="1638216" y="8360249"/>
                  <a:pt x="1627706" y="8370759"/>
                </a:cubicBezTo>
                <a:lnTo>
                  <a:pt x="1627706" y="8339226"/>
                </a:lnTo>
                <a:lnTo>
                  <a:pt x="1643473" y="8323459"/>
                </a:lnTo>
                <a:lnTo>
                  <a:pt x="1675007" y="8291925"/>
                </a:lnTo>
                <a:cubicBezTo>
                  <a:pt x="1675007" y="8302435"/>
                  <a:pt x="1690773" y="8291925"/>
                  <a:pt x="1722308" y="8260390"/>
                </a:cubicBezTo>
                <a:lnTo>
                  <a:pt x="1753842" y="8228856"/>
                </a:lnTo>
                <a:cubicBezTo>
                  <a:pt x="1732819" y="8239368"/>
                  <a:pt x="1722308" y="8241997"/>
                  <a:pt x="1722308" y="8236740"/>
                </a:cubicBezTo>
                <a:cubicBezTo>
                  <a:pt x="1722308" y="8231484"/>
                  <a:pt x="1727565" y="8223601"/>
                  <a:pt x="1738076" y="8213089"/>
                </a:cubicBezTo>
                <a:cubicBezTo>
                  <a:pt x="1759100" y="8181555"/>
                  <a:pt x="1759100" y="8155277"/>
                  <a:pt x="1738076" y="8134253"/>
                </a:cubicBezTo>
                <a:lnTo>
                  <a:pt x="1722308" y="8165787"/>
                </a:lnTo>
                <a:cubicBezTo>
                  <a:pt x="1711797" y="8165787"/>
                  <a:pt x="1706542" y="8165787"/>
                  <a:pt x="1706542" y="8165787"/>
                </a:cubicBezTo>
                <a:cubicBezTo>
                  <a:pt x="1706542" y="8165787"/>
                  <a:pt x="1706542" y="8171043"/>
                  <a:pt x="1706542" y="8181555"/>
                </a:cubicBezTo>
                <a:cubicBezTo>
                  <a:pt x="1706542" y="8181555"/>
                  <a:pt x="1703915" y="8189439"/>
                  <a:pt x="1698658" y="8205204"/>
                </a:cubicBezTo>
                <a:cubicBezTo>
                  <a:pt x="1693400" y="8220973"/>
                  <a:pt x="1688146" y="8228856"/>
                  <a:pt x="1682892" y="8228856"/>
                </a:cubicBezTo>
                <a:cubicBezTo>
                  <a:pt x="1677634" y="8228856"/>
                  <a:pt x="1669754" y="8236740"/>
                  <a:pt x="1659241" y="8252506"/>
                </a:cubicBezTo>
                <a:cubicBezTo>
                  <a:pt x="1648729" y="8268274"/>
                  <a:pt x="1638216" y="8276158"/>
                  <a:pt x="1627706" y="8276158"/>
                </a:cubicBezTo>
                <a:lnTo>
                  <a:pt x="1611938" y="8323459"/>
                </a:lnTo>
                <a:cubicBezTo>
                  <a:pt x="1601427" y="8354993"/>
                  <a:pt x="1601427" y="8386526"/>
                  <a:pt x="1611938" y="8418060"/>
                </a:cubicBezTo>
                <a:cubicBezTo>
                  <a:pt x="1622450" y="8460106"/>
                  <a:pt x="1606683" y="8460106"/>
                  <a:pt x="1564637" y="8418060"/>
                </a:cubicBezTo>
                <a:cubicBezTo>
                  <a:pt x="1522591" y="8376016"/>
                  <a:pt x="1512079" y="8354993"/>
                  <a:pt x="1533102" y="8354993"/>
                </a:cubicBezTo>
                <a:lnTo>
                  <a:pt x="1533102" y="8339226"/>
                </a:lnTo>
                <a:lnTo>
                  <a:pt x="1517336" y="8354993"/>
                </a:lnTo>
                <a:cubicBezTo>
                  <a:pt x="1517336" y="8354993"/>
                  <a:pt x="1506824" y="8360249"/>
                  <a:pt x="1485802" y="8370759"/>
                </a:cubicBezTo>
                <a:cubicBezTo>
                  <a:pt x="1464779" y="8381272"/>
                  <a:pt x="1464779" y="8376016"/>
                  <a:pt x="1485802" y="8354993"/>
                </a:cubicBezTo>
                <a:cubicBezTo>
                  <a:pt x="1496313" y="8344482"/>
                  <a:pt x="1504198" y="8333971"/>
                  <a:pt x="1509452" y="8323459"/>
                </a:cubicBezTo>
                <a:cubicBezTo>
                  <a:pt x="1514709" y="8312948"/>
                  <a:pt x="1512079" y="8305064"/>
                  <a:pt x="1501568" y="8299809"/>
                </a:cubicBezTo>
                <a:cubicBezTo>
                  <a:pt x="1491058" y="8294554"/>
                  <a:pt x="1485802" y="8281413"/>
                  <a:pt x="1485802" y="8260390"/>
                </a:cubicBezTo>
                <a:cubicBezTo>
                  <a:pt x="1485802" y="8249878"/>
                  <a:pt x="1483174" y="8244624"/>
                  <a:pt x="1477918" y="8244624"/>
                </a:cubicBezTo>
                <a:cubicBezTo>
                  <a:pt x="1472663" y="8244624"/>
                  <a:pt x="1464779" y="8249878"/>
                  <a:pt x="1454267" y="8260390"/>
                </a:cubicBezTo>
                <a:lnTo>
                  <a:pt x="1454267" y="8276158"/>
                </a:lnTo>
                <a:cubicBezTo>
                  <a:pt x="1464779" y="8276158"/>
                  <a:pt x="1470036" y="8276158"/>
                  <a:pt x="1470036" y="8276158"/>
                </a:cubicBezTo>
                <a:lnTo>
                  <a:pt x="1470036" y="8291925"/>
                </a:lnTo>
                <a:cubicBezTo>
                  <a:pt x="1459524" y="8291925"/>
                  <a:pt x="1454267" y="8294554"/>
                  <a:pt x="1454267" y="8299809"/>
                </a:cubicBezTo>
                <a:cubicBezTo>
                  <a:pt x="1454267" y="8305064"/>
                  <a:pt x="1451641" y="8307691"/>
                  <a:pt x="1446385" y="8307691"/>
                </a:cubicBezTo>
                <a:cubicBezTo>
                  <a:pt x="1441128" y="8307691"/>
                  <a:pt x="1438500" y="8312948"/>
                  <a:pt x="1438500" y="8323459"/>
                </a:cubicBezTo>
                <a:cubicBezTo>
                  <a:pt x="1438500" y="8323459"/>
                  <a:pt x="1441128" y="8326086"/>
                  <a:pt x="1446385" y="8331343"/>
                </a:cubicBezTo>
                <a:cubicBezTo>
                  <a:pt x="1451641" y="8336598"/>
                  <a:pt x="1454267" y="8333971"/>
                  <a:pt x="1454267" y="8323459"/>
                </a:cubicBezTo>
                <a:lnTo>
                  <a:pt x="1454267" y="8339226"/>
                </a:lnTo>
                <a:lnTo>
                  <a:pt x="1454267" y="8386526"/>
                </a:lnTo>
                <a:lnTo>
                  <a:pt x="1438500" y="8418060"/>
                </a:lnTo>
                <a:lnTo>
                  <a:pt x="1422734" y="8418060"/>
                </a:lnTo>
                <a:lnTo>
                  <a:pt x="1406966" y="8433828"/>
                </a:lnTo>
                <a:cubicBezTo>
                  <a:pt x="1385943" y="8444340"/>
                  <a:pt x="1375431" y="8454851"/>
                  <a:pt x="1375431" y="8465361"/>
                </a:cubicBezTo>
                <a:cubicBezTo>
                  <a:pt x="1375431" y="8486386"/>
                  <a:pt x="1391200" y="8486386"/>
                  <a:pt x="1422734" y="8465361"/>
                </a:cubicBezTo>
                <a:cubicBezTo>
                  <a:pt x="1433244" y="8454851"/>
                  <a:pt x="1443756" y="8449595"/>
                  <a:pt x="1454267" y="8449595"/>
                </a:cubicBezTo>
                <a:cubicBezTo>
                  <a:pt x="1464779" y="8449595"/>
                  <a:pt x="1470036" y="8454851"/>
                  <a:pt x="1470036" y="8465361"/>
                </a:cubicBezTo>
                <a:lnTo>
                  <a:pt x="1485802" y="8465361"/>
                </a:lnTo>
                <a:cubicBezTo>
                  <a:pt x="1496313" y="8454851"/>
                  <a:pt x="1506824" y="8444340"/>
                  <a:pt x="1517336" y="8433828"/>
                </a:cubicBezTo>
                <a:cubicBezTo>
                  <a:pt x="1517336" y="8433828"/>
                  <a:pt x="1519963" y="8433828"/>
                  <a:pt x="1525221" y="8433828"/>
                </a:cubicBezTo>
                <a:cubicBezTo>
                  <a:pt x="1530475" y="8433828"/>
                  <a:pt x="1533102" y="8439083"/>
                  <a:pt x="1533102" y="8449595"/>
                </a:cubicBezTo>
                <a:cubicBezTo>
                  <a:pt x="1543614" y="8460106"/>
                  <a:pt x="1554126" y="8465361"/>
                  <a:pt x="1564637" y="8465361"/>
                </a:cubicBezTo>
                <a:lnTo>
                  <a:pt x="1580405" y="8481129"/>
                </a:lnTo>
                <a:cubicBezTo>
                  <a:pt x="1580405" y="8481129"/>
                  <a:pt x="1577776" y="8486386"/>
                  <a:pt x="1572521" y="8496896"/>
                </a:cubicBezTo>
                <a:cubicBezTo>
                  <a:pt x="1567265" y="8507409"/>
                  <a:pt x="1564637" y="8512664"/>
                  <a:pt x="1564637" y="8512664"/>
                </a:cubicBezTo>
                <a:cubicBezTo>
                  <a:pt x="1554126" y="8533687"/>
                  <a:pt x="1543614" y="8549453"/>
                  <a:pt x="1533102" y="8559965"/>
                </a:cubicBezTo>
                <a:lnTo>
                  <a:pt x="1517336" y="8559965"/>
                </a:lnTo>
                <a:cubicBezTo>
                  <a:pt x="1517336" y="8570476"/>
                  <a:pt x="1501568" y="8591499"/>
                  <a:pt x="1470036" y="8623034"/>
                </a:cubicBezTo>
                <a:cubicBezTo>
                  <a:pt x="1459524" y="8633543"/>
                  <a:pt x="1449012" y="8644057"/>
                  <a:pt x="1438500" y="8654566"/>
                </a:cubicBezTo>
                <a:cubicBezTo>
                  <a:pt x="1427989" y="8665078"/>
                  <a:pt x="1422734" y="8675590"/>
                  <a:pt x="1422734" y="8686101"/>
                </a:cubicBezTo>
                <a:cubicBezTo>
                  <a:pt x="1422734" y="8686101"/>
                  <a:pt x="1412223" y="8686101"/>
                  <a:pt x="1391200" y="8686101"/>
                </a:cubicBezTo>
                <a:cubicBezTo>
                  <a:pt x="1391200" y="8686101"/>
                  <a:pt x="1391200" y="8688728"/>
                  <a:pt x="1391200" y="8693985"/>
                </a:cubicBezTo>
                <a:cubicBezTo>
                  <a:pt x="1391200" y="8699242"/>
                  <a:pt x="1391200" y="8707124"/>
                  <a:pt x="1391200" y="8717636"/>
                </a:cubicBezTo>
                <a:lnTo>
                  <a:pt x="1391200" y="8733402"/>
                </a:lnTo>
                <a:lnTo>
                  <a:pt x="1391200" y="8749170"/>
                </a:lnTo>
                <a:lnTo>
                  <a:pt x="1359665" y="8780705"/>
                </a:lnTo>
                <a:cubicBezTo>
                  <a:pt x="1359665" y="8770193"/>
                  <a:pt x="1354408" y="8764937"/>
                  <a:pt x="1343897" y="8764937"/>
                </a:cubicBezTo>
                <a:cubicBezTo>
                  <a:pt x="1333387" y="8764937"/>
                  <a:pt x="1322877" y="8764937"/>
                  <a:pt x="1312365" y="8764937"/>
                </a:cubicBezTo>
                <a:cubicBezTo>
                  <a:pt x="1270318" y="8796471"/>
                  <a:pt x="1238784" y="8806983"/>
                  <a:pt x="1217760" y="8796471"/>
                </a:cubicBezTo>
                <a:cubicBezTo>
                  <a:pt x="1207249" y="8796471"/>
                  <a:pt x="1201994" y="8791214"/>
                  <a:pt x="1201994" y="8780705"/>
                </a:cubicBezTo>
                <a:cubicBezTo>
                  <a:pt x="1201994" y="8770193"/>
                  <a:pt x="1201994" y="8754425"/>
                  <a:pt x="1201994" y="8733402"/>
                </a:cubicBezTo>
                <a:lnTo>
                  <a:pt x="1186226" y="8733402"/>
                </a:lnTo>
                <a:cubicBezTo>
                  <a:pt x="1186226" y="8743913"/>
                  <a:pt x="1180971" y="8754425"/>
                  <a:pt x="1170460" y="8764937"/>
                </a:cubicBezTo>
                <a:cubicBezTo>
                  <a:pt x="1159948" y="8775450"/>
                  <a:pt x="1154694" y="8788587"/>
                  <a:pt x="1154694" y="8804355"/>
                </a:cubicBezTo>
                <a:cubicBezTo>
                  <a:pt x="1154694" y="8820122"/>
                  <a:pt x="1159948" y="8828006"/>
                  <a:pt x="1170460" y="8828006"/>
                </a:cubicBezTo>
                <a:cubicBezTo>
                  <a:pt x="1180971" y="8828006"/>
                  <a:pt x="1183598" y="8843772"/>
                  <a:pt x="1178344" y="8875307"/>
                </a:cubicBezTo>
                <a:cubicBezTo>
                  <a:pt x="1173087" y="8906841"/>
                  <a:pt x="1175715" y="8922607"/>
                  <a:pt x="1186226" y="8922607"/>
                </a:cubicBezTo>
                <a:cubicBezTo>
                  <a:pt x="1196737" y="8943631"/>
                  <a:pt x="1201994" y="8938376"/>
                  <a:pt x="1201994" y="8906841"/>
                </a:cubicBezTo>
                <a:cubicBezTo>
                  <a:pt x="1201994" y="8896330"/>
                  <a:pt x="1207249" y="8891073"/>
                  <a:pt x="1217760" y="8891073"/>
                </a:cubicBezTo>
                <a:cubicBezTo>
                  <a:pt x="1217760" y="8880563"/>
                  <a:pt x="1225645" y="8870050"/>
                  <a:pt x="1241411" y="8859540"/>
                </a:cubicBezTo>
                <a:cubicBezTo>
                  <a:pt x="1257179" y="8849029"/>
                  <a:pt x="1259807" y="8838517"/>
                  <a:pt x="1249295" y="8828006"/>
                </a:cubicBezTo>
                <a:lnTo>
                  <a:pt x="1265063" y="8812237"/>
                </a:lnTo>
                <a:cubicBezTo>
                  <a:pt x="1265063" y="8822749"/>
                  <a:pt x="1270318" y="8822749"/>
                  <a:pt x="1280830" y="8812237"/>
                </a:cubicBezTo>
                <a:cubicBezTo>
                  <a:pt x="1291342" y="8812237"/>
                  <a:pt x="1301853" y="8806983"/>
                  <a:pt x="1312365" y="8796471"/>
                </a:cubicBezTo>
                <a:lnTo>
                  <a:pt x="1343897" y="8780705"/>
                </a:lnTo>
                <a:lnTo>
                  <a:pt x="1312365" y="8812237"/>
                </a:lnTo>
                <a:cubicBezTo>
                  <a:pt x="1301853" y="8822749"/>
                  <a:pt x="1296596" y="8828006"/>
                  <a:pt x="1296596" y="8828006"/>
                </a:cubicBezTo>
                <a:cubicBezTo>
                  <a:pt x="1296596" y="8828006"/>
                  <a:pt x="1293970" y="8833260"/>
                  <a:pt x="1288714" y="8843772"/>
                </a:cubicBezTo>
                <a:cubicBezTo>
                  <a:pt x="1283457" y="8854286"/>
                  <a:pt x="1275573" y="8864795"/>
                  <a:pt x="1265063" y="8875307"/>
                </a:cubicBezTo>
                <a:cubicBezTo>
                  <a:pt x="1244040" y="8896330"/>
                  <a:pt x="1228272" y="8912098"/>
                  <a:pt x="1217760" y="8922607"/>
                </a:cubicBezTo>
                <a:cubicBezTo>
                  <a:pt x="1207249" y="8933119"/>
                  <a:pt x="1199367" y="8943631"/>
                  <a:pt x="1194110" y="8954142"/>
                </a:cubicBezTo>
                <a:cubicBezTo>
                  <a:pt x="1188856" y="8964654"/>
                  <a:pt x="1186226" y="8975165"/>
                  <a:pt x="1186226" y="8985677"/>
                </a:cubicBezTo>
                <a:cubicBezTo>
                  <a:pt x="1186226" y="8996188"/>
                  <a:pt x="1180971" y="9006700"/>
                  <a:pt x="1170460" y="9017211"/>
                </a:cubicBezTo>
                <a:lnTo>
                  <a:pt x="1091624" y="9064512"/>
                </a:lnTo>
                <a:lnTo>
                  <a:pt x="1091624" y="9048746"/>
                </a:lnTo>
                <a:cubicBezTo>
                  <a:pt x="1091624" y="9038234"/>
                  <a:pt x="1091624" y="9027721"/>
                  <a:pt x="1091624" y="9017211"/>
                </a:cubicBezTo>
                <a:cubicBezTo>
                  <a:pt x="1091624" y="9017211"/>
                  <a:pt x="1086367" y="9011954"/>
                  <a:pt x="1075858" y="9001443"/>
                </a:cubicBezTo>
                <a:lnTo>
                  <a:pt x="1075858" y="8985677"/>
                </a:lnTo>
                <a:lnTo>
                  <a:pt x="1075858" y="8969908"/>
                </a:lnTo>
                <a:lnTo>
                  <a:pt x="1060090" y="8938376"/>
                </a:lnTo>
                <a:lnTo>
                  <a:pt x="1075858" y="8938376"/>
                </a:lnTo>
                <a:lnTo>
                  <a:pt x="1091624" y="8906841"/>
                </a:lnTo>
                <a:cubicBezTo>
                  <a:pt x="1091624" y="8896330"/>
                  <a:pt x="1091624" y="8885818"/>
                  <a:pt x="1091624" y="8875307"/>
                </a:cubicBezTo>
                <a:cubicBezTo>
                  <a:pt x="1091624" y="8864795"/>
                  <a:pt x="1091624" y="8854286"/>
                  <a:pt x="1091624" y="8843772"/>
                </a:cubicBezTo>
                <a:cubicBezTo>
                  <a:pt x="1102136" y="8843772"/>
                  <a:pt x="1102136" y="8838517"/>
                  <a:pt x="1091624" y="8828006"/>
                </a:cubicBezTo>
                <a:lnTo>
                  <a:pt x="1075858" y="8828006"/>
                </a:lnTo>
                <a:lnTo>
                  <a:pt x="1075858" y="8843772"/>
                </a:lnTo>
                <a:lnTo>
                  <a:pt x="1044323" y="8922607"/>
                </a:lnTo>
                <a:cubicBezTo>
                  <a:pt x="1033812" y="8922607"/>
                  <a:pt x="1007532" y="8943631"/>
                  <a:pt x="965488" y="8985677"/>
                </a:cubicBezTo>
                <a:cubicBezTo>
                  <a:pt x="965488" y="8996188"/>
                  <a:pt x="954976" y="9011954"/>
                  <a:pt x="933953" y="9032978"/>
                </a:cubicBezTo>
                <a:lnTo>
                  <a:pt x="918186" y="9064512"/>
                </a:lnTo>
                <a:lnTo>
                  <a:pt x="902419" y="9064512"/>
                </a:lnTo>
                <a:lnTo>
                  <a:pt x="886652" y="9111813"/>
                </a:lnTo>
                <a:lnTo>
                  <a:pt x="902419" y="9159114"/>
                </a:lnTo>
                <a:lnTo>
                  <a:pt x="902419" y="9222183"/>
                </a:lnTo>
                <a:cubicBezTo>
                  <a:pt x="891907" y="9222183"/>
                  <a:pt x="886652" y="9216926"/>
                  <a:pt x="886652" y="9206417"/>
                </a:cubicBezTo>
                <a:lnTo>
                  <a:pt x="886652" y="9190648"/>
                </a:lnTo>
                <a:lnTo>
                  <a:pt x="870884" y="9174882"/>
                </a:lnTo>
                <a:lnTo>
                  <a:pt x="855118" y="9159114"/>
                </a:lnTo>
                <a:cubicBezTo>
                  <a:pt x="855118" y="9169625"/>
                  <a:pt x="852490" y="9169625"/>
                  <a:pt x="847234" y="9159114"/>
                </a:cubicBezTo>
                <a:cubicBezTo>
                  <a:pt x="841979" y="9148604"/>
                  <a:pt x="834095" y="9148604"/>
                  <a:pt x="823583" y="9159114"/>
                </a:cubicBezTo>
                <a:lnTo>
                  <a:pt x="839349" y="9190648"/>
                </a:lnTo>
                <a:cubicBezTo>
                  <a:pt x="839349" y="9190648"/>
                  <a:pt x="839349" y="9195905"/>
                  <a:pt x="839349" y="9206417"/>
                </a:cubicBezTo>
                <a:cubicBezTo>
                  <a:pt x="839349" y="9216926"/>
                  <a:pt x="834095" y="9227440"/>
                  <a:pt x="823583" y="9237949"/>
                </a:cubicBezTo>
                <a:lnTo>
                  <a:pt x="807817" y="9222183"/>
                </a:lnTo>
                <a:lnTo>
                  <a:pt x="823583" y="9190648"/>
                </a:lnTo>
                <a:lnTo>
                  <a:pt x="760514" y="9206417"/>
                </a:lnTo>
                <a:cubicBezTo>
                  <a:pt x="760514" y="9206417"/>
                  <a:pt x="755259" y="9203789"/>
                  <a:pt x="744748" y="9198533"/>
                </a:cubicBezTo>
                <a:cubicBezTo>
                  <a:pt x="734236" y="9193276"/>
                  <a:pt x="723725" y="9203789"/>
                  <a:pt x="713213" y="9230067"/>
                </a:cubicBezTo>
                <a:cubicBezTo>
                  <a:pt x="702703" y="9256345"/>
                  <a:pt x="697448" y="9269484"/>
                  <a:pt x="697448" y="9269484"/>
                </a:cubicBezTo>
                <a:cubicBezTo>
                  <a:pt x="686935" y="9269484"/>
                  <a:pt x="681678" y="9269484"/>
                  <a:pt x="681678" y="9269484"/>
                </a:cubicBezTo>
                <a:lnTo>
                  <a:pt x="650144" y="9301019"/>
                </a:lnTo>
                <a:cubicBezTo>
                  <a:pt x="629123" y="9311530"/>
                  <a:pt x="615982" y="9319414"/>
                  <a:pt x="610727" y="9324669"/>
                </a:cubicBezTo>
                <a:cubicBezTo>
                  <a:pt x="605473" y="9329926"/>
                  <a:pt x="597588" y="9327296"/>
                  <a:pt x="587077" y="9316785"/>
                </a:cubicBezTo>
                <a:lnTo>
                  <a:pt x="571309" y="9316785"/>
                </a:lnTo>
                <a:cubicBezTo>
                  <a:pt x="571309" y="9316785"/>
                  <a:pt x="568681" y="9329926"/>
                  <a:pt x="563426" y="9356204"/>
                </a:cubicBezTo>
                <a:cubicBezTo>
                  <a:pt x="558172" y="9382481"/>
                  <a:pt x="563426" y="9392993"/>
                  <a:pt x="579192" y="9387736"/>
                </a:cubicBezTo>
                <a:cubicBezTo>
                  <a:pt x="594961" y="9382481"/>
                  <a:pt x="600216" y="9387736"/>
                  <a:pt x="594961" y="9403504"/>
                </a:cubicBezTo>
                <a:cubicBezTo>
                  <a:pt x="589705" y="9419271"/>
                  <a:pt x="584451" y="9429784"/>
                  <a:pt x="579192" y="9435039"/>
                </a:cubicBezTo>
                <a:cubicBezTo>
                  <a:pt x="573938" y="9440294"/>
                  <a:pt x="576565" y="9448178"/>
                  <a:pt x="587077" y="9458689"/>
                </a:cubicBezTo>
                <a:cubicBezTo>
                  <a:pt x="587077" y="9458689"/>
                  <a:pt x="587077" y="9463944"/>
                  <a:pt x="587077" y="9474456"/>
                </a:cubicBezTo>
                <a:cubicBezTo>
                  <a:pt x="576565" y="9484969"/>
                  <a:pt x="576565" y="9492851"/>
                  <a:pt x="587077" y="9498106"/>
                </a:cubicBezTo>
                <a:cubicBezTo>
                  <a:pt x="597588" y="9503363"/>
                  <a:pt x="602843" y="9511247"/>
                  <a:pt x="602843" y="9521757"/>
                </a:cubicBezTo>
                <a:cubicBezTo>
                  <a:pt x="602843" y="9532270"/>
                  <a:pt x="597588" y="9542782"/>
                  <a:pt x="587077" y="9553291"/>
                </a:cubicBezTo>
                <a:cubicBezTo>
                  <a:pt x="566054" y="9542782"/>
                  <a:pt x="545031" y="9521757"/>
                  <a:pt x="524007" y="9490224"/>
                </a:cubicBezTo>
                <a:cubicBezTo>
                  <a:pt x="524007" y="9469201"/>
                  <a:pt x="518753" y="9453435"/>
                  <a:pt x="508241" y="9442921"/>
                </a:cubicBezTo>
                <a:lnTo>
                  <a:pt x="508241" y="9458689"/>
                </a:lnTo>
                <a:cubicBezTo>
                  <a:pt x="508241" y="9469201"/>
                  <a:pt x="502987" y="9474456"/>
                  <a:pt x="492474" y="9474456"/>
                </a:cubicBezTo>
                <a:cubicBezTo>
                  <a:pt x="481962" y="9474456"/>
                  <a:pt x="474079" y="9471828"/>
                  <a:pt x="468823" y="9466574"/>
                </a:cubicBezTo>
                <a:cubicBezTo>
                  <a:pt x="463568" y="9461317"/>
                  <a:pt x="458312" y="9461317"/>
                  <a:pt x="453057" y="9466574"/>
                </a:cubicBezTo>
                <a:cubicBezTo>
                  <a:pt x="447802" y="9471828"/>
                  <a:pt x="439918" y="9474456"/>
                  <a:pt x="429406" y="9474456"/>
                </a:cubicBezTo>
                <a:cubicBezTo>
                  <a:pt x="418894" y="9474456"/>
                  <a:pt x="413639" y="9479713"/>
                  <a:pt x="413639" y="9490224"/>
                </a:cubicBezTo>
                <a:cubicBezTo>
                  <a:pt x="413639" y="9500733"/>
                  <a:pt x="416267" y="9508620"/>
                  <a:pt x="421522" y="9513874"/>
                </a:cubicBezTo>
                <a:cubicBezTo>
                  <a:pt x="426776" y="9519129"/>
                  <a:pt x="439918" y="9516502"/>
                  <a:pt x="460940" y="9505990"/>
                </a:cubicBezTo>
                <a:cubicBezTo>
                  <a:pt x="492474" y="9474456"/>
                  <a:pt x="508241" y="9469201"/>
                  <a:pt x="508241" y="9490224"/>
                </a:cubicBezTo>
                <a:cubicBezTo>
                  <a:pt x="508241" y="9500733"/>
                  <a:pt x="502987" y="9505990"/>
                  <a:pt x="492474" y="9505990"/>
                </a:cubicBezTo>
                <a:cubicBezTo>
                  <a:pt x="481962" y="9505990"/>
                  <a:pt x="479334" y="9508620"/>
                  <a:pt x="484591" y="9513874"/>
                </a:cubicBezTo>
                <a:cubicBezTo>
                  <a:pt x="489845" y="9519129"/>
                  <a:pt x="489845" y="9527013"/>
                  <a:pt x="484591" y="9537525"/>
                </a:cubicBezTo>
                <a:cubicBezTo>
                  <a:pt x="479334" y="9548036"/>
                  <a:pt x="481962" y="9558548"/>
                  <a:pt x="492474" y="9569060"/>
                </a:cubicBezTo>
                <a:cubicBezTo>
                  <a:pt x="492474" y="9579569"/>
                  <a:pt x="495102" y="9587455"/>
                  <a:pt x="500357" y="9592710"/>
                </a:cubicBezTo>
                <a:cubicBezTo>
                  <a:pt x="505614" y="9597965"/>
                  <a:pt x="508241" y="9600592"/>
                  <a:pt x="508241" y="9600592"/>
                </a:cubicBezTo>
                <a:lnTo>
                  <a:pt x="508241" y="9632127"/>
                </a:lnTo>
                <a:cubicBezTo>
                  <a:pt x="497730" y="9632127"/>
                  <a:pt x="487219" y="9637383"/>
                  <a:pt x="476707" y="9647895"/>
                </a:cubicBezTo>
                <a:cubicBezTo>
                  <a:pt x="466195" y="9658407"/>
                  <a:pt x="460940" y="9668918"/>
                  <a:pt x="460940" y="9679430"/>
                </a:cubicBezTo>
                <a:cubicBezTo>
                  <a:pt x="460940" y="9689941"/>
                  <a:pt x="455684" y="9695196"/>
                  <a:pt x="445172" y="9695196"/>
                </a:cubicBezTo>
                <a:cubicBezTo>
                  <a:pt x="434660" y="9695196"/>
                  <a:pt x="424149" y="9695196"/>
                  <a:pt x="413639" y="9695196"/>
                </a:cubicBezTo>
                <a:cubicBezTo>
                  <a:pt x="403126" y="9705707"/>
                  <a:pt x="397871" y="9718846"/>
                  <a:pt x="397871" y="9734612"/>
                </a:cubicBezTo>
                <a:cubicBezTo>
                  <a:pt x="397871" y="9750381"/>
                  <a:pt x="403126" y="9763520"/>
                  <a:pt x="413639" y="9774031"/>
                </a:cubicBezTo>
                <a:cubicBezTo>
                  <a:pt x="424149" y="9795054"/>
                  <a:pt x="429406" y="9808193"/>
                  <a:pt x="429406" y="9813448"/>
                </a:cubicBezTo>
                <a:cubicBezTo>
                  <a:pt x="429406" y="9818705"/>
                  <a:pt x="418894" y="9810821"/>
                  <a:pt x="397871" y="9789798"/>
                </a:cubicBezTo>
                <a:cubicBezTo>
                  <a:pt x="376848" y="9768777"/>
                  <a:pt x="366337" y="9753008"/>
                  <a:pt x="366337" y="9742497"/>
                </a:cubicBezTo>
                <a:lnTo>
                  <a:pt x="350570" y="9758265"/>
                </a:lnTo>
                <a:cubicBezTo>
                  <a:pt x="340060" y="9768777"/>
                  <a:pt x="324291" y="9758265"/>
                  <a:pt x="303269" y="9726730"/>
                </a:cubicBezTo>
                <a:lnTo>
                  <a:pt x="271735" y="9695196"/>
                </a:lnTo>
                <a:lnTo>
                  <a:pt x="224432" y="9632127"/>
                </a:lnTo>
                <a:lnTo>
                  <a:pt x="224432" y="9616360"/>
                </a:lnTo>
                <a:cubicBezTo>
                  <a:pt x="234945" y="9616360"/>
                  <a:pt x="234945" y="9605849"/>
                  <a:pt x="224432" y="9584826"/>
                </a:cubicBezTo>
                <a:cubicBezTo>
                  <a:pt x="224432" y="9574314"/>
                  <a:pt x="224432" y="9569060"/>
                  <a:pt x="224432" y="9569060"/>
                </a:cubicBezTo>
                <a:cubicBezTo>
                  <a:pt x="224432" y="9569060"/>
                  <a:pt x="224432" y="9566432"/>
                  <a:pt x="224432" y="9561175"/>
                </a:cubicBezTo>
                <a:lnTo>
                  <a:pt x="232316" y="9545409"/>
                </a:lnTo>
                <a:lnTo>
                  <a:pt x="177131" y="9600592"/>
                </a:lnTo>
                <a:cubicBezTo>
                  <a:pt x="166620" y="9632127"/>
                  <a:pt x="171876" y="9653150"/>
                  <a:pt x="192899" y="9663661"/>
                </a:cubicBezTo>
                <a:cubicBezTo>
                  <a:pt x="203411" y="9663661"/>
                  <a:pt x="208665" y="9668918"/>
                  <a:pt x="208665" y="9679430"/>
                </a:cubicBezTo>
                <a:lnTo>
                  <a:pt x="208665" y="9695196"/>
                </a:lnTo>
                <a:lnTo>
                  <a:pt x="224432" y="9742497"/>
                </a:lnTo>
                <a:cubicBezTo>
                  <a:pt x="224432" y="9753008"/>
                  <a:pt x="227063" y="9763520"/>
                  <a:pt x="232316" y="9774031"/>
                </a:cubicBezTo>
                <a:cubicBezTo>
                  <a:pt x="237573" y="9784543"/>
                  <a:pt x="245455" y="9789798"/>
                  <a:pt x="255966" y="9789798"/>
                </a:cubicBezTo>
                <a:cubicBezTo>
                  <a:pt x="266478" y="9789798"/>
                  <a:pt x="274362" y="9797682"/>
                  <a:pt x="279617" y="9813448"/>
                </a:cubicBezTo>
                <a:cubicBezTo>
                  <a:pt x="284874" y="9829216"/>
                  <a:pt x="282247" y="9837101"/>
                  <a:pt x="271735" y="9837101"/>
                </a:cubicBezTo>
                <a:cubicBezTo>
                  <a:pt x="261223" y="9847612"/>
                  <a:pt x="255966" y="9858124"/>
                  <a:pt x="255966" y="9868633"/>
                </a:cubicBezTo>
                <a:lnTo>
                  <a:pt x="255966" y="9900168"/>
                </a:lnTo>
                <a:lnTo>
                  <a:pt x="255966" y="9931702"/>
                </a:lnTo>
                <a:cubicBezTo>
                  <a:pt x="255966" y="9931702"/>
                  <a:pt x="255966" y="9934332"/>
                  <a:pt x="255966" y="9939586"/>
                </a:cubicBezTo>
                <a:cubicBezTo>
                  <a:pt x="255966" y="9944841"/>
                  <a:pt x="250712" y="9947468"/>
                  <a:pt x="240200" y="9947468"/>
                </a:cubicBezTo>
                <a:cubicBezTo>
                  <a:pt x="229689" y="9936959"/>
                  <a:pt x="224432" y="9915936"/>
                  <a:pt x="224432" y="9884401"/>
                </a:cubicBezTo>
                <a:cubicBezTo>
                  <a:pt x="234945" y="9873890"/>
                  <a:pt x="234945" y="9866006"/>
                  <a:pt x="224432" y="9860751"/>
                </a:cubicBezTo>
                <a:cubicBezTo>
                  <a:pt x="213923" y="9855496"/>
                  <a:pt x="206038" y="9858124"/>
                  <a:pt x="200784" y="9868633"/>
                </a:cubicBezTo>
                <a:cubicBezTo>
                  <a:pt x="195527" y="9879147"/>
                  <a:pt x="185015" y="9879147"/>
                  <a:pt x="169249" y="9868633"/>
                </a:cubicBezTo>
                <a:cubicBezTo>
                  <a:pt x="153481" y="9858124"/>
                  <a:pt x="142969" y="9847612"/>
                  <a:pt x="137715" y="9837101"/>
                </a:cubicBezTo>
                <a:cubicBezTo>
                  <a:pt x="132460" y="9826589"/>
                  <a:pt x="119319" y="9816077"/>
                  <a:pt x="98295" y="9805566"/>
                </a:cubicBezTo>
                <a:cubicBezTo>
                  <a:pt x="87784" y="9784543"/>
                  <a:pt x="82529" y="9768777"/>
                  <a:pt x="82529" y="9758265"/>
                </a:cubicBezTo>
                <a:cubicBezTo>
                  <a:pt x="124576" y="9758265"/>
                  <a:pt x="150853" y="9753008"/>
                  <a:pt x="161365" y="9742497"/>
                </a:cubicBezTo>
                <a:cubicBezTo>
                  <a:pt x="171876" y="9742497"/>
                  <a:pt x="171876" y="9737242"/>
                  <a:pt x="161365" y="9726730"/>
                </a:cubicBezTo>
                <a:lnTo>
                  <a:pt x="177131" y="9710962"/>
                </a:lnTo>
                <a:lnTo>
                  <a:pt x="177131" y="9679430"/>
                </a:lnTo>
                <a:cubicBezTo>
                  <a:pt x="166620" y="9658407"/>
                  <a:pt x="161365" y="9642640"/>
                  <a:pt x="161365" y="9632127"/>
                </a:cubicBezTo>
                <a:cubicBezTo>
                  <a:pt x="161365" y="9621617"/>
                  <a:pt x="156110" y="9616360"/>
                  <a:pt x="145596" y="9616360"/>
                </a:cubicBezTo>
                <a:lnTo>
                  <a:pt x="129831" y="9616360"/>
                </a:lnTo>
                <a:cubicBezTo>
                  <a:pt x="129831" y="9605849"/>
                  <a:pt x="129831" y="9600592"/>
                  <a:pt x="129831" y="9600592"/>
                </a:cubicBezTo>
                <a:cubicBezTo>
                  <a:pt x="129831" y="9600592"/>
                  <a:pt x="129831" y="9590083"/>
                  <a:pt x="129831" y="9569060"/>
                </a:cubicBezTo>
                <a:cubicBezTo>
                  <a:pt x="129831" y="9548036"/>
                  <a:pt x="132460" y="9537525"/>
                  <a:pt x="137715" y="9537525"/>
                </a:cubicBezTo>
                <a:cubicBezTo>
                  <a:pt x="142969" y="9537525"/>
                  <a:pt x="145596" y="9545409"/>
                  <a:pt x="145596" y="9561175"/>
                </a:cubicBezTo>
                <a:cubicBezTo>
                  <a:pt x="145596" y="9576942"/>
                  <a:pt x="150853" y="9579569"/>
                  <a:pt x="161365" y="9569060"/>
                </a:cubicBezTo>
                <a:cubicBezTo>
                  <a:pt x="224432" y="9527013"/>
                  <a:pt x="245455" y="9500733"/>
                  <a:pt x="224432" y="9490224"/>
                </a:cubicBezTo>
                <a:cubicBezTo>
                  <a:pt x="224432" y="9490224"/>
                  <a:pt x="224432" y="9484969"/>
                  <a:pt x="224432" y="9474456"/>
                </a:cubicBezTo>
                <a:lnTo>
                  <a:pt x="192899" y="9474456"/>
                </a:lnTo>
                <a:lnTo>
                  <a:pt x="177131" y="9474456"/>
                </a:lnTo>
                <a:cubicBezTo>
                  <a:pt x="177131" y="9463944"/>
                  <a:pt x="179760" y="9461317"/>
                  <a:pt x="185015" y="9466574"/>
                </a:cubicBezTo>
                <a:cubicBezTo>
                  <a:pt x="190270" y="9471828"/>
                  <a:pt x="195527" y="9469201"/>
                  <a:pt x="200784" y="9458689"/>
                </a:cubicBezTo>
                <a:cubicBezTo>
                  <a:pt x="206038" y="9448178"/>
                  <a:pt x="216550" y="9442921"/>
                  <a:pt x="232316" y="9442921"/>
                </a:cubicBezTo>
                <a:cubicBezTo>
                  <a:pt x="248084" y="9442921"/>
                  <a:pt x="261223" y="9437666"/>
                  <a:pt x="271735" y="9427155"/>
                </a:cubicBezTo>
                <a:cubicBezTo>
                  <a:pt x="303269" y="9406134"/>
                  <a:pt x="308524" y="9390366"/>
                  <a:pt x="287501" y="9379854"/>
                </a:cubicBezTo>
                <a:cubicBezTo>
                  <a:pt x="276990" y="9379854"/>
                  <a:pt x="271735" y="9377227"/>
                  <a:pt x="271735" y="9371970"/>
                </a:cubicBezTo>
                <a:cubicBezTo>
                  <a:pt x="271735" y="9366715"/>
                  <a:pt x="276990" y="9353576"/>
                  <a:pt x="287501" y="9332553"/>
                </a:cubicBezTo>
                <a:cubicBezTo>
                  <a:pt x="287501" y="9322042"/>
                  <a:pt x="282247" y="9316785"/>
                  <a:pt x="271735" y="9316785"/>
                </a:cubicBezTo>
                <a:cubicBezTo>
                  <a:pt x="261223" y="9316785"/>
                  <a:pt x="255966" y="9316785"/>
                  <a:pt x="255966" y="9316785"/>
                </a:cubicBezTo>
                <a:lnTo>
                  <a:pt x="240200" y="9332553"/>
                </a:lnTo>
                <a:lnTo>
                  <a:pt x="208665" y="9364086"/>
                </a:lnTo>
                <a:cubicBezTo>
                  <a:pt x="187642" y="9385109"/>
                  <a:pt x="174504" y="9400877"/>
                  <a:pt x="169249" y="9411389"/>
                </a:cubicBezTo>
                <a:cubicBezTo>
                  <a:pt x="163992" y="9421898"/>
                  <a:pt x="161365" y="9432412"/>
                  <a:pt x="161365" y="9442921"/>
                </a:cubicBezTo>
                <a:cubicBezTo>
                  <a:pt x="161365" y="9442921"/>
                  <a:pt x="156110" y="9442921"/>
                  <a:pt x="145596" y="9442921"/>
                </a:cubicBezTo>
                <a:cubicBezTo>
                  <a:pt x="135086" y="9442921"/>
                  <a:pt x="135086" y="9437666"/>
                  <a:pt x="145596" y="9427155"/>
                </a:cubicBezTo>
                <a:cubicBezTo>
                  <a:pt x="156110" y="9406134"/>
                  <a:pt x="150853" y="9400877"/>
                  <a:pt x="129831" y="9411389"/>
                </a:cubicBezTo>
                <a:cubicBezTo>
                  <a:pt x="108807" y="9421898"/>
                  <a:pt x="108807" y="9411389"/>
                  <a:pt x="129831" y="9379854"/>
                </a:cubicBezTo>
                <a:lnTo>
                  <a:pt x="145596" y="9364086"/>
                </a:lnTo>
                <a:cubicBezTo>
                  <a:pt x="145596" y="9374599"/>
                  <a:pt x="148226" y="9377227"/>
                  <a:pt x="153481" y="9371970"/>
                </a:cubicBezTo>
                <a:cubicBezTo>
                  <a:pt x="158737" y="9366715"/>
                  <a:pt x="161365" y="9358831"/>
                  <a:pt x="161365" y="9348319"/>
                </a:cubicBezTo>
                <a:lnTo>
                  <a:pt x="114064" y="9364086"/>
                </a:lnTo>
                <a:cubicBezTo>
                  <a:pt x="114064" y="9374599"/>
                  <a:pt x="108807" y="9379854"/>
                  <a:pt x="98295" y="9379854"/>
                </a:cubicBezTo>
                <a:lnTo>
                  <a:pt x="98295" y="9395620"/>
                </a:lnTo>
                <a:cubicBezTo>
                  <a:pt x="98295" y="9406134"/>
                  <a:pt x="95669" y="9411389"/>
                  <a:pt x="90414" y="9411389"/>
                </a:cubicBezTo>
                <a:cubicBezTo>
                  <a:pt x="85157" y="9411389"/>
                  <a:pt x="77273" y="9416643"/>
                  <a:pt x="66761" y="9427155"/>
                </a:cubicBezTo>
                <a:cubicBezTo>
                  <a:pt x="56249" y="9427155"/>
                  <a:pt x="45740" y="9435039"/>
                  <a:pt x="35228" y="9450805"/>
                </a:cubicBezTo>
                <a:cubicBezTo>
                  <a:pt x="24717" y="9466574"/>
                  <a:pt x="19460" y="9474456"/>
                  <a:pt x="19460" y="9474456"/>
                </a:cubicBezTo>
                <a:cubicBezTo>
                  <a:pt x="19460" y="9474456"/>
                  <a:pt x="24717" y="9474456"/>
                  <a:pt x="35228" y="9474456"/>
                </a:cubicBezTo>
                <a:cubicBezTo>
                  <a:pt x="45740" y="9474456"/>
                  <a:pt x="50995" y="9471828"/>
                  <a:pt x="50995" y="9466574"/>
                </a:cubicBezTo>
                <a:cubicBezTo>
                  <a:pt x="50995" y="9461317"/>
                  <a:pt x="56249" y="9456062"/>
                  <a:pt x="66761" y="9450805"/>
                </a:cubicBezTo>
                <a:cubicBezTo>
                  <a:pt x="77273" y="9445551"/>
                  <a:pt x="82529" y="9445551"/>
                  <a:pt x="82529" y="9450805"/>
                </a:cubicBezTo>
                <a:cubicBezTo>
                  <a:pt x="82529" y="9456062"/>
                  <a:pt x="82529" y="9463944"/>
                  <a:pt x="82529" y="9474456"/>
                </a:cubicBezTo>
                <a:lnTo>
                  <a:pt x="98295" y="9458689"/>
                </a:lnTo>
                <a:lnTo>
                  <a:pt x="114064" y="9458689"/>
                </a:lnTo>
                <a:lnTo>
                  <a:pt x="129831" y="9474456"/>
                </a:lnTo>
                <a:lnTo>
                  <a:pt x="129831" y="9490224"/>
                </a:lnTo>
                <a:cubicBezTo>
                  <a:pt x="119319" y="9500733"/>
                  <a:pt x="114064" y="9511247"/>
                  <a:pt x="114064" y="9521757"/>
                </a:cubicBezTo>
                <a:lnTo>
                  <a:pt x="98295" y="9505990"/>
                </a:lnTo>
                <a:lnTo>
                  <a:pt x="114064" y="9490224"/>
                </a:lnTo>
                <a:cubicBezTo>
                  <a:pt x="82529" y="9490224"/>
                  <a:pt x="66761" y="9505990"/>
                  <a:pt x="66761" y="9537525"/>
                </a:cubicBezTo>
                <a:cubicBezTo>
                  <a:pt x="66761" y="9548036"/>
                  <a:pt x="66761" y="9553291"/>
                  <a:pt x="66761" y="9553291"/>
                </a:cubicBezTo>
                <a:cubicBezTo>
                  <a:pt x="66761" y="9553291"/>
                  <a:pt x="64134" y="9555921"/>
                  <a:pt x="58879" y="9561175"/>
                </a:cubicBezTo>
                <a:cubicBezTo>
                  <a:pt x="53624" y="9566432"/>
                  <a:pt x="48368" y="9571687"/>
                  <a:pt x="43110" y="9576942"/>
                </a:cubicBezTo>
                <a:cubicBezTo>
                  <a:pt x="37855" y="9582198"/>
                  <a:pt x="35228" y="9590083"/>
                  <a:pt x="35228" y="9600592"/>
                </a:cubicBezTo>
                <a:lnTo>
                  <a:pt x="19460" y="9616360"/>
                </a:lnTo>
                <a:lnTo>
                  <a:pt x="19460" y="9600592"/>
                </a:lnTo>
                <a:lnTo>
                  <a:pt x="19460" y="9569060"/>
                </a:lnTo>
                <a:lnTo>
                  <a:pt x="3694" y="9584826"/>
                </a:lnTo>
                <a:lnTo>
                  <a:pt x="0" y="9586673"/>
                </a:lnTo>
                <a:lnTo>
                  <a:pt x="0" y="9235608"/>
                </a:lnTo>
                <a:lnTo>
                  <a:pt x="3694" y="9230067"/>
                </a:lnTo>
                <a:cubicBezTo>
                  <a:pt x="3694" y="9224810"/>
                  <a:pt x="8949" y="9222183"/>
                  <a:pt x="19460" y="9222183"/>
                </a:cubicBezTo>
                <a:cubicBezTo>
                  <a:pt x="19460" y="9211672"/>
                  <a:pt x="19460" y="9201160"/>
                  <a:pt x="19460" y="9190648"/>
                </a:cubicBezTo>
                <a:lnTo>
                  <a:pt x="0" y="9210109"/>
                </a:lnTo>
                <a:lnTo>
                  <a:pt x="0" y="6488933"/>
                </a:lnTo>
                <a:lnTo>
                  <a:pt x="3694" y="6494475"/>
                </a:lnTo>
                <a:cubicBezTo>
                  <a:pt x="14205" y="6494475"/>
                  <a:pt x="22088" y="6494475"/>
                  <a:pt x="27344" y="6494475"/>
                </a:cubicBezTo>
                <a:cubicBezTo>
                  <a:pt x="32599" y="6494475"/>
                  <a:pt x="35228" y="6494475"/>
                  <a:pt x="35228" y="6494475"/>
                </a:cubicBezTo>
                <a:lnTo>
                  <a:pt x="35228" y="6478706"/>
                </a:lnTo>
                <a:cubicBezTo>
                  <a:pt x="24717" y="6478706"/>
                  <a:pt x="29972" y="6473452"/>
                  <a:pt x="50995" y="6462940"/>
                </a:cubicBezTo>
                <a:cubicBezTo>
                  <a:pt x="114064" y="6431406"/>
                  <a:pt x="145596" y="6399871"/>
                  <a:pt x="145596" y="6368337"/>
                </a:cubicBezTo>
                <a:lnTo>
                  <a:pt x="114064" y="6368337"/>
                </a:lnTo>
                <a:cubicBezTo>
                  <a:pt x="103552" y="6389362"/>
                  <a:pt x="93041" y="6399871"/>
                  <a:pt x="82529" y="6399871"/>
                </a:cubicBezTo>
                <a:cubicBezTo>
                  <a:pt x="82529" y="6410382"/>
                  <a:pt x="79902" y="6418266"/>
                  <a:pt x="74645" y="6423522"/>
                </a:cubicBezTo>
                <a:cubicBezTo>
                  <a:pt x="69391" y="6428779"/>
                  <a:pt x="66761" y="6431406"/>
                  <a:pt x="66761" y="6431406"/>
                </a:cubicBezTo>
                <a:cubicBezTo>
                  <a:pt x="56249" y="6420895"/>
                  <a:pt x="45740" y="6420895"/>
                  <a:pt x="35228" y="6431406"/>
                </a:cubicBezTo>
                <a:cubicBezTo>
                  <a:pt x="35228" y="6431406"/>
                  <a:pt x="32599" y="6428779"/>
                  <a:pt x="27344" y="6423522"/>
                </a:cubicBezTo>
                <a:cubicBezTo>
                  <a:pt x="22088" y="6418266"/>
                  <a:pt x="19460" y="6415639"/>
                  <a:pt x="19460" y="6415639"/>
                </a:cubicBezTo>
                <a:cubicBezTo>
                  <a:pt x="19460" y="6415639"/>
                  <a:pt x="16833" y="6418266"/>
                  <a:pt x="11578" y="6423522"/>
                </a:cubicBezTo>
                <a:cubicBezTo>
                  <a:pt x="6321" y="6428779"/>
                  <a:pt x="3694" y="6431406"/>
                  <a:pt x="3694" y="6431406"/>
                </a:cubicBezTo>
                <a:lnTo>
                  <a:pt x="3694" y="6478706"/>
                </a:lnTo>
                <a:lnTo>
                  <a:pt x="0" y="6475629"/>
                </a:lnTo>
                <a:lnTo>
                  <a:pt x="0" y="6054842"/>
                </a:lnTo>
                <a:lnTo>
                  <a:pt x="3694" y="6052996"/>
                </a:lnTo>
                <a:cubicBezTo>
                  <a:pt x="14205" y="6042487"/>
                  <a:pt x="27344" y="6024090"/>
                  <a:pt x="43110" y="5997810"/>
                </a:cubicBezTo>
                <a:cubicBezTo>
                  <a:pt x="58879" y="5971533"/>
                  <a:pt x="66761" y="5958392"/>
                  <a:pt x="66761" y="5958392"/>
                </a:cubicBezTo>
                <a:cubicBezTo>
                  <a:pt x="66761" y="5947883"/>
                  <a:pt x="72018" y="5942626"/>
                  <a:pt x="82529" y="5942626"/>
                </a:cubicBezTo>
                <a:lnTo>
                  <a:pt x="82529" y="5879558"/>
                </a:lnTo>
                <a:cubicBezTo>
                  <a:pt x="93041" y="5858534"/>
                  <a:pt x="82529" y="5853281"/>
                  <a:pt x="50995" y="5863790"/>
                </a:cubicBezTo>
                <a:cubicBezTo>
                  <a:pt x="50995" y="5853281"/>
                  <a:pt x="53624" y="5848024"/>
                  <a:pt x="58879" y="5848024"/>
                </a:cubicBezTo>
                <a:cubicBezTo>
                  <a:pt x="64134" y="5848024"/>
                  <a:pt x="61506" y="5842767"/>
                  <a:pt x="50995" y="5832257"/>
                </a:cubicBezTo>
                <a:lnTo>
                  <a:pt x="82529" y="5816490"/>
                </a:lnTo>
                <a:lnTo>
                  <a:pt x="98295" y="5832257"/>
                </a:lnTo>
                <a:lnTo>
                  <a:pt x="114064" y="5832257"/>
                </a:lnTo>
                <a:cubicBezTo>
                  <a:pt x="114064" y="5811234"/>
                  <a:pt x="108807" y="5800722"/>
                  <a:pt x="98295" y="5800722"/>
                </a:cubicBezTo>
                <a:lnTo>
                  <a:pt x="114064" y="5753422"/>
                </a:lnTo>
                <a:cubicBezTo>
                  <a:pt x="124576" y="5742910"/>
                  <a:pt x="129831" y="5732399"/>
                  <a:pt x="129831" y="5721888"/>
                </a:cubicBezTo>
                <a:cubicBezTo>
                  <a:pt x="140342" y="5721888"/>
                  <a:pt x="150853" y="5721888"/>
                  <a:pt x="161365" y="5721888"/>
                </a:cubicBezTo>
                <a:cubicBezTo>
                  <a:pt x="171876" y="5721888"/>
                  <a:pt x="177131" y="5716629"/>
                  <a:pt x="177131" y="5706119"/>
                </a:cubicBezTo>
                <a:cubicBezTo>
                  <a:pt x="177131" y="5695609"/>
                  <a:pt x="171876" y="5690352"/>
                  <a:pt x="161365" y="5690352"/>
                </a:cubicBezTo>
                <a:lnTo>
                  <a:pt x="129831" y="5690352"/>
                </a:lnTo>
                <a:lnTo>
                  <a:pt x="161365" y="5674585"/>
                </a:lnTo>
                <a:cubicBezTo>
                  <a:pt x="171876" y="5664075"/>
                  <a:pt x="177131" y="5658818"/>
                  <a:pt x="177131" y="5658818"/>
                </a:cubicBezTo>
                <a:cubicBezTo>
                  <a:pt x="166620" y="5658818"/>
                  <a:pt x="166620" y="5653564"/>
                  <a:pt x="177131" y="5643051"/>
                </a:cubicBezTo>
                <a:cubicBezTo>
                  <a:pt x="187642" y="5643051"/>
                  <a:pt x="192899" y="5645678"/>
                  <a:pt x="192899" y="5650935"/>
                </a:cubicBezTo>
                <a:cubicBezTo>
                  <a:pt x="192899" y="5656191"/>
                  <a:pt x="192899" y="5658818"/>
                  <a:pt x="192899" y="5658818"/>
                </a:cubicBezTo>
                <a:lnTo>
                  <a:pt x="224432" y="5643051"/>
                </a:lnTo>
                <a:cubicBezTo>
                  <a:pt x="245455" y="5601006"/>
                  <a:pt x="255966" y="5595751"/>
                  <a:pt x="255966" y="5627284"/>
                </a:cubicBezTo>
                <a:cubicBezTo>
                  <a:pt x="255966" y="5627284"/>
                  <a:pt x="250712" y="5637795"/>
                  <a:pt x="240200" y="5658818"/>
                </a:cubicBezTo>
                <a:cubicBezTo>
                  <a:pt x="229689" y="5679842"/>
                  <a:pt x="219177" y="5700864"/>
                  <a:pt x="208665" y="5721888"/>
                </a:cubicBezTo>
                <a:cubicBezTo>
                  <a:pt x="187642" y="5763932"/>
                  <a:pt x="182388" y="5790212"/>
                  <a:pt x="192899" y="5800722"/>
                </a:cubicBezTo>
                <a:lnTo>
                  <a:pt x="192899" y="5816490"/>
                </a:lnTo>
                <a:cubicBezTo>
                  <a:pt x="182388" y="5816490"/>
                  <a:pt x="171876" y="5816490"/>
                  <a:pt x="161365" y="5816490"/>
                </a:cubicBezTo>
                <a:cubicBezTo>
                  <a:pt x="161365" y="5827000"/>
                  <a:pt x="161365" y="5832257"/>
                  <a:pt x="161365" y="5832257"/>
                </a:cubicBezTo>
                <a:cubicBezTo>
                  <a:pt x="171876" y="5842767"/>
                  <a:pt x="177131" y="5853281"/>
                  <a:pt x="177131" y="5863790"/>
                </a:cubicBezTo>
                <a:cubicBezTo>
                  <a:pt x="219177" y="5832257"/>
                  <a:pt x="229689" y="5816490"/>
                  <a:pt x="208665" y="5816490"/>
                </a:cubicBezTo>
                <a:cubicBezTo>
                  <a:pt x="208665" y="5805977"/>
                  <a:pt x="208665" y="5798096"/>
                  <a:pt x="208665" y="5792839"/>
                </a:cubicBezTo>
                <a:cubicBezTo>
                  <a:pt x="208665" y="5787582"/>
                  <a:pt x="211295" y="5782327"/>
                  <a:pt x="216550" y="5777072"/>
                </a:cubicBezTo>
                <a:cubicBezTo>
                  <a:pt x="221805" y="5771815"/>
                  <a:pt x="224432" y="5763932"/>
                  <a:pt x="224432" y="5753422"/>
                </a:cubicBezTo>
                <a:cubicBezTo>
                  <a:pt x="224432" y="5742910"/>
                  <a:pt x="229689" y="5737653"/>
                  <a:pt x="240200" y="5737653"/>
                </a:cubicBezTo>
                <a:cubicBezTo>
                  <a:pt x="240200" y="5727143"/>
                  <a:pt x="242828" y="5719260"/>
                  <a:pt x="248084" y="5714003"/>
                </a:cubicBezTo>
                <a:cubicBezTo>
                  <a:pt x="253339" y="5708746"/>
                  <a:pt x="255966" y="5706119"/>
                  <a:pt x="255966" y="5706119"/>
                </a:cubicBezTo>
                <a:cubicBezTo>
                  <a:pt x="255966" y="5706119"/>
                  <a:pt x="261223" y="5700864"/>
                  <a:pt x="271735" y="5690352"/>
                </a:cubicBezTo>
                <a:cubicBezTo>
                  <a:pt x="271735" y="5679842"/>
                  <a:pt x="274362" y="5671959"/>
                  <a:pt x="279617" y="5666702"/>
                </a:cubicBezTo>
                <a:cubicBezTo>
                  <a:pt x="284874" y="5661445"/>
                  <a:pt x="287501" y="5653564"/>
                  <a:pt x="287501" y="5643051"/>
                </a:cubicBezTo>
                <a:lnTo>
                  <a:pt x="303269" y="5627284"/>
                </a:lnTo>
                <a:lnTo>
                  <a:pt x="319036" y="5627284"/>
                </a:lnTo>
                <a:cubicBezTo>
                  <a:pt x="319036" y="5616775"/>
                  <a:pt x="319036" y="5608890"/>
                  <a:pt x="319036" y="5603634"/>
                </a:cubicBezTo>
                <a:cubicBezTo>
                  <a:pt x="319036" y="5598378"/>
                  <a:pt x="321663" y="5593121"/>
                  <a:pt x="326920" y="5587866"/>
                </a:cubicBezTo>
                <a:cubicBezTo>
                  <a:pt x="332175" y="5582611"/>
                  <a:pt x="340060" y="5572099"/>
                  <a:pt x="350570" y="5556333"/>
                </a:cubicBezTo>
                <a:cubicBezTo>
                  <a:pt x="361082" y="5540567"/>
                  <a:pt x="371594" y="5522170"/>
                  <a:pt x="382105" y="5501148"/>
                </a:cubicBezTo>
                <a:lnTo>
                  <a:pt x="397871" y="5453846"/>
                </a:lnTo>
                <a:lnTo>
                  <a:pt x="413639" y="5438079"/>
                </a:lnTo>
                <a:cubicBezTo>
                  <a:pt x="403126" y="5438079"/>
                  <a:pt x="397871" y="5438079"/>
                  <a:pt x="397871" y="5438079"/>
                </a:cubicBezTo>
                <a:lnTo>
                  <a:pt x="366337" y="5438079"/>
                </a:lnTo>
                <a:cubicBezTo>
                  <a:pt x="366337" y="5448589"/>
                  <a:pt x="361082" y="5453846"/>
                  <a:pt x="350570" y="5453846"/>
                </a:cubicBezTo>
                <a:cubicBezTo>
                  <a:pt x="340060" y="5453846"/>
                  <a:pt x="332175" y="5451219"/>
                  <a:pt x="326920" y="5445962"/>
                </a:cubicBezTo>
                <a:cubicBezTo>
                  <a:pt x="321663" y="5440707"/>
                  <a:pt x="319036" y="5438079"/>
                  <a:pt x="319036" y="5438079"/>
                </a:cubicBezTo>
                <a:cubicBezTo>
                  <a:pt x="308524" y="5438079"/>
                  <a:pt x="298013" y="5443335"/>
                  <a:pt x="287501" y="5453846"/>
                </a:cubicBezTo>
                <a:lnTo>
                  <a:pt x="271735" y="5485382"/>
                </a:lnTo>
                <a:lnTo>
                  <a:pt x="255966" y="5501148"/>
                </a:lnTo>
                <a:cubicBezTo>
                  <a:pt x="255966" y="5501148"/>
                  <a:pt x="255966" y="5498520"/>
                  <a:pt x="255966" y="5493263"/>
                </a:cubicBezTo>
                <a:lnTo>
                  <a:pt x="258596" y="5489323"/>
                </a:lnTo>
                <a:lnTo>
                  <a:pt x="252026" y="5491292"/>
                </a:lnTo>
                <a:cubicBezTo>
                  <a:pt x="244141" y="5495234"/>
                  <a:pt x="234944" y="5501148"/>
                  <a:pt x="224432" y="5509032"/>
                </a:cubicBezTo>
                <a:cubicBezTo>
                  <a:pt x="203411" y="5524798"/>
                  <a:pt x="192899" y="5532682"/>
                  <a:pt x="192899" y="5532682"/>
                </a:cubicBezTo>
                <a:lnTo>
                  <a:pt x="161365" y="5579983"/>
                </a:lnTo>
                <a:cubicBezTo>
                  <a:pt x="150853" y="5590494"/>
                  <a:pt x="142969" y="5601006"/>
                  <a:pt x="137715" y="5611518"/>
                </a:cubicBezTo>
                <a:cubicBezTo>
                  <a:pt x="132460" y="5622028"/>
                  <a:pt x="129831" y="5627284"/>
                  <a:pt x="129831" y="5627284"/>
                </a:cubicBezTo>
                <a:lnTo>
                  <a:pt x="114064" y="5627284"/>
                </a:lnTo>
                <a:cubicBezTo>
                  <a:pt x="114064" y="5637795"/>
                  <a:pt x="108807" y="5653564"/>
                  <a:pt x="98295" y="5674585"/>
                </a:cubicBezTo>
                <a:cubicBezTo>
                  <a:pt x="87784" y="5695609"/>
                  <a:pt x="82529" y="5706119"/>
                  <a:pt x="82529" y="5706119"/>
                </a:cubicBezTo>
                <a:lnTo>
                  <a:pt x="66761" y="5706119"/>
                </a:lnTo>
                <a:cubicBezTo>
                  <a:pt x="66761" y="5685095"/>
                  <a:pt x="56249" y="5685095"/>
                  <a:pt x="35228" y="5706119"/>
                </a:cubicBezTo>
                <a:cubicBezTo>
                  <a:pt x="24717" y="5716629"/>
                  <a:pt x="16833" y="5721888"/>
                  <a:pt x="11578" y="5721888"/>
                </a:cubicBezTo>
                <a:cubicBezTo>
                  <a:pt x="6321" y="5721888"/>
                  <a:pt x="11578" y="5708746"/>
                  <a:pt x="27344" y="5682469"/>
                </a:cubicBezTo>
                <a:cubicBezTo>
                  <a:pt x="43110" y="5656191"/>
                  <a:pt x="56249" y="5637795"/>
                  <a:pt x="66761" y="5627284"/>
                </a:cubicBezTo>
                <a:lnTo>
                  <a:pt x="66761" y="5595751"/>
                </a:lnTo>
                <a:lnTo>
                  <a:pt x="98295" y="5532682"/>
                </a:lnTo>
                <a:cubicBezTo>
                  <a:pt x="119319" y="5501148"/>
                  <a:pt x="119319" y="5485382"/>
                  <a:pt x="98295" y="5485382"/>
                </a:cubicBezTo>
                <a:cubicBezTo>
                  <a:pt x="87784" y="5485382"/>
                  <a:pt x="82529" y="5474869"/>
                  <a:pt x="82529" y="5453846"/>
                </a:cubicBezTo>
                <a:cubicBezTo>
                  <a:pt x="93041" y="5453846"/>
                  <a:pt x="93041" y="5448589"/>
                  <a:pt x="82529" y="5438079"/>
                </a:cubicBezTo>
                <a:lnTo>
                  <a:pt x="66761" y="5438079"/>
                </a:lnTo>
                <a:lnTo>
                  <a:pt x="50995" y="5469612"/>
                </a:lnTo>
                <a:lnTo>
                  <a:pt x="35228" y="5532682"/>
                </a:lnTo>
                <a:lnTo>
                  <a:pt x="50995" y="5548449"/>
                </a:lnTo>
                <a:lnTo>
                  <a:pt x="35228" y="5564217"/>
                </a:lnTo>
                <a:cubicBezTo>
                  <a:pt x="29973" y="5579984"/>
                  <a:pt x="22089" y="5589181"/>
                  <a:pt x="11578" y="5591809"/>
                </a:cubicBezTo>
                <a:lnTo>
                  <a:pt x="0" y="5591165"/>
                </a:lnTo>
                <a:lnTo>
                  <a:pt x="0" y="5457013"/>
                </a:lnTo>
                <a:lnTo>
                  <a:pt x="3694" y="5453846"/>
                </a:lnTo>
                <a:lnTo>
                  <a:pt x="19460" y="5438079"/>
                </a:lnTo>
                <a:lnTo>
                  <a:pt x="35228" y="5422312"/>
                </a:lnTo>
                <a:lnTo>
                  <a:pt x="50995" y="5359243"/>
                </a:lnTo>
                <a:lnTo>
                  <a:pt x="50995" y="5327711"/>
                </a:lnTo>
                <a:lnTo>
                  <a:pt x="35228" y="5343477"/>
                </a:lnTo>
                <a:lnTo>
                  <a:pt x="19460" y="5327711"/>
                </a:lnTo>
                <a:cubicBezTo>
                  <a:pt x="19460" y="5327711"/>
                  <a:pt x="14205" y="5325083"/>
                  <a:pt x="3694" y="5319826"/>
                </a:cubicBezTo>
                <a:lnTo>
                  <a:pt x="0" y="5320286"/>
                </a:lnTo>
                <a:lnTo>
                  <a:pt x="0" y="5196888"/>
                </a:lnTo>
                <a:lnTo>
                  <a:pt x="3694" y="5185805"/>
                </a:lnTo>
                <a:cubicBezTo>
                  <a:pt x="3694" y="5175294"/>
                  <a:pt x="8949" y="5175294"/>
                  <a:pt x="19460" y="5185805"/>
                </a:cubicBezTo>
                <a:lnTo>
                  <a:pt x="35228" y="5170039"/>
                </a:lnTo>
                <a:cubicBezTo>
                  <a:pt x="24717" y="5170039"/>
                  <a:pt x="24717" y="5156898"/>
                  <a:pt x="35228" y="5130621"/>
                </a:cubicBezTo>
                <a:cubicBezTo>
                  <a:pt x="45740" y="5104343"/>
                  <a:pt x="45740" y="5091203"/>
                  <a:pt x="35228" y="5091203"/>
                </a:cubicBezTo>
                <a:lnTo>
                  <a:pt x="50995" y="5075436"/>
                </a:lnTo>
                <a:lnTo>
                  <a:pt x="66761" y="5091203"/>
                </a:lnTo>
                <a:lnTo>
                  <a:pt x="66761" y="5075436"/>
                </a:lnTo>
                <a:cubicBezTo>
                  <a:pt x="66761" y="5064923"/>
                  <a:pt x="72018" y="5059670"/>
                  <a:pt x="82529" y="5059670"/>
                </a:cubicBezTo>
                <a:lnTo>
                  <a:pt x="98295" y="5043900"/>
                </a:lnTo>
                <a:cubicBezTo>
                  <a:pt x="98295" y="5033392"/>
                  <a:pt x="98295" y="5022878"/>
                  <a:pt x="98295" y="5012369"/>
                </a:cubicBezTo>
                <a:lnTo>
                  <a:pt x="82529" y="5012369"/>
                </a:lnTo>
                <a:cubicBezTo>
                  <a:pt x="61506" y="5033392"/>
                  <a:pt x="50995" y="5049157"/>
                  <a:pt x="50995" y="5059670"/>
                </a:cubicBezTo>
                <a:cubicBezTo>
                  <a:pt x="40483" y="5059670"/>
                  <a:pt x="40483" y="5054413"/>
                  <a:pt x="50995" y="5043900"/>
                </a:cubicBezTo>
                <a:cubicBezTo>
                  <a:pt x="61506" y="5012369"/>
                  <a:pt x="61506" y="4996599"/>
                  <a:pt x="50995" y="4996599"/>
                </a:cubicBezTo>
                <a:lnTo>
                  <a:pt x="35228" y="5028135"/>
                </a:lnTo>
                <a:cubicBezTo>
                  <a:pt x="24717" y="5049157"/>
                  <a:pt x="22088" y="5062296"/>
                  <a:pt x="27344" y="5067552"/>
                </a:cubicBezTo>
                <a:cubicBezTo>
                  <a:pt x="32599" y="5072807"/>
                  <a:pt x="29972" y="5080693"/>
                  <a:pt x="19460" y="5091203"/>
                </a:cubicBezTo>
                <a:cubicBezTo>
                  <a:pt x="8949" y="5101714"/>
                  <a:pt x="3694" y="5112227"/>
                  <a:pt x="3694" y="5122737"/>
                </a:cubicBezTo>
                <a:cubicBezTo>
                  <a:pt x="3694" y="5122737"/>
                  <a:pt x="3694" y="5127994"/>
                  <a:pt x="3694" y="5138505"/>
                </a:cubicBezTo>
                <a:lnTo>
                  <a:pt x="0" y="5142197"/>
                </a:lnTo>
                <a:close/>
              </a:path>
            </a:pathLst>
          </a:cu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22" tIns="45712" rIns="91422" bIns="45712" rtlCol="0" anchor="ctr">
            <a:noAutofit/>
          </a:bodyPr>
          <a:lstStyle/>
          <a:p>
            <a:pPr algn="ctr" defTabSz="1371350"/>
            <a:endParaRPr lang="ja-JP" altLang="en-US" sz="2699">
              <a:solidFill>
                <a:srgbClr val="414F54">
                  <a:lumMod val="20000"/>
                  <a:lumOff val="80000"/>
                </a:srgbClr>
              </a:solidFill>
            </a:endParaRPr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3"/>
            <a:ext cx="11823345" cy="8880041"/>
          </a:xfrm>
          <a:custGeom>
            <a:avLst/>
            <a:gdLst>
              <a:gd name="connsiteX0" fmla="*/ 863443 w 11824371"/>
              <a:gd name="connsiteY0" fmla="*/ 8854686 h 8878671"/>
              <a:gd name="connsiteX1" fmla="*/ 863443 w 11824371"/>
              <a:gd name="connsiteY1" fmla="*/ 8866679 h 8878671"/>
              <a:gd name="connsiteX2" fmla="*/ 839458 w 11824371"/>
              <a:gd name="connsiteY2" fmla="*/ 8878671 h 8878671"/>
              <a:gd name="connsiteX3" fmla="*/ 851450 w 11824371"/>
              <a:gd name="connsiteY3" fmla="*/ 8866679 h 8878671"/>
              <a:gd name="connsiteX4" fmla="*/ 863443 w 11824371"/>
              <a:gd name="connsiteY4" fmla="*/ 8854686 h 8878671"/>
              <a:gd name="connsiteX5" fmla="*/ 920407 w 11824371"/>
              <a:gd name="connsiteY5" fmla="*/ 8848691 h 8878671"/>
              <a:gd name="connsiteX6" fmla="*/ 923404 w 11824371"/>
              <a:gd name="connsiteY6" fmla="*/ 8854686 h 8878671"/>
              <a:gd name="connsiteX7" fmla="*/ 911413 w 11824371"/>
              <a:gd name="connsiteY7" fmla="*/ 8866679 h 8878671"/>
              <a:gd name="connsiteX8" fmla="*/ 911413 w 11824371"/>
              <a:gd name="connsiteY8" fmla="*/ 8854686 h 8878671"/>
              <a:gd name="connsiteX9" fmla="*/ 920407 w 11824371"/>
              <a:gd name="connsiteY9" fmla="*/ 8848691 h 8878671"/>
              <a:gd name="connsiteX10" fmla="*/ 887428 w 11824371"/>
              <a:gd name="connsiteY10" fmla="*/ 8818710 h 8878671"/>
              <a:gd name="connsiteX11" fmla="*/ 863443 w 11824371"/>
              <a:gd name="connsiteY11" fmla="*/ 8854686 h 8878671"/>
              <a:gd name="connsiteX12" fmla="*/ 863443 w 11824371"/>
              <a:gd name="connsiteY12" fmla="*/ 8830701 h 8878671"/>
              <a:gd name="connsiteX13" fmla="*/ 1053820 w 11824371"/>
              <a:gd name="connsiteY13" fmla="*/ 8790229 h 8878671"/>
              <a:gd name="connsiteX14" fmla="*/ 1061315 w 11824371"/>
              <a:gd name="connsiteY14" fmla="*/ 8800722 h 8878671"/>
              <a:gd name="connsiteX15" fmla="*/ 1067312 w 11824371"/>
              <a:gd name="connsiteY15" fmla="*/ 8818710 h 8878671"/>
              <a:gd name="connsiteX16" fmla="*/ 1055318 w 11824371"/>
              <a:gd name="connsiteY16" fmla="*/ 8818710 h 8878671"/>
              <a:gd name="connsiteX17" fmla="*/ 1037330 w 11824371"/>
              <a:gd name="connsiteY17" fmla="*/ 8812713 h 8878671"/>
              <a:gd name="connsiteX18" fmla="*/ 1043327 w 11824371"/>
              <a:gd name="connsiteY18" fmla="*/ 8794725 h 8878671"/>
              <a:gd name="connsiteX19" fmla="*/ 1053820 w 11824371"/>
              <a:gd name="connsiteY19" fmla="*/ 8790229 h 8878671"/>
              <a:gd name="connsiteX20" fmla="*/ 3153966 w 11824371"/>
              <a:gd name="connsiteY20" fmla="*/ 8758748 h 8878671"/>
              <a:gd name="connsiteX21" fmla="*/ 3165958 w 11824371"/>
              <a:gd name="connsiteY21" fmla="*/ 8770740 h 8878671"/>
              <a:gd name="connsiteX22" fmla="*/ 3153966 w 11824371"/>
              <a:gd name="connsiteY22" fmla="*/ 8770740 h 8878671"/>
              <a:gd name="connsiteX23" fmla="*/ 3153966 w 11824371"/>
              <a:gd name="connsiteY23" fmla="*/ 8758748 h 8878671"/>
              <a:gd name="connsiteX24" fmla="*/ 3357833 w 11824371"/>
              <a:gd name="connsiteY24" fmla="*/ 8710779 h 8878671"/>
              <a:gd name="connsiteX25" fmla="*/ 3369827 w 11824371"/>
              <a:gd name="connsiteY25" fmla="*/ 8716775 h 8878671"/>
              <a:gd name="connsiteX26" fmla="*/ 3363830 w 11824371"/>
              <a:gd name="connsiteY26" fmla="*/ 8722772 h 8878671"/>
              <a:gd name="connsiteX27" fmla="*/ 3357833 w 11824371"/>
              <a:gd name="connsiteY27" fmla="*/ 8722772 h 8878671"/>
              <a:gd name="connsiteX28" fmla="*/ 3357833 w 11824371"/>
              <a:gd name="connsiteY28" fmla="*/ 8710779 h 8878671"/>
              <a:gd name="connsiteX29" fmla="*/ 1523017 w 11824371"/>
              <a:gd name="connsiteY29" fmla="*/ 8686796 h 8878671"/>
              <a:gd name="connsiteX30" fmla="*/ 1535010 w 11824371"/>
              <a:gd name="connsiteY30" fmla="*/ 8686796 h 8878671"/>
              <a:gd name="connsiteX31" fmla="*/ 1523017 w 11824371"/>
              <a:gd name="connsiteY31" fmla="*/ 8722772 h 8878671"/>
              <a:gd name="connsiteX32" fmla="*/ 1511026 w 11824371"/>
              <a:gd name="connsiteY32" fmla="*/ 8710779 h 8878671"/>
              <a:gd name="connsiteX33" fmla="*/ 1511026 w 11824371"/>
              <a:gd name="connsiteY33" fmla="*/ 8692791 h 8878671"/>
              <a:gd name="connsiteX34" fmla="*/ 1523017 w 11824371"/>
              <a:gd name="connsiteY34" fmla="*/ 8686796 h 8878671"/>
              <a:gd name="connsiteX35" fmla="*/ 3393811 w 11824371"/>
              <a:gd name="connsiteY35" fmla="*/ 8638826 h 8878671"/>
              <a:gd name="connsiteX36" fmla="*/ 3393811 w 11824371"/>
              <a:gd name="connsiteY36" fmla="*/ 8650818 h 8878671"/>
              <a:gd name="connsiteX37" fmla="*/ 3381818 w 11824371"/>
              <a:gd name="connsiteY37" fmla="*/ 8650818 h 8878671"/>
              <a:gd name="connsiteX38" fmla="*/ 3393811 w 11824371"/>
              <a:gd name="connsiteY38" fmla="*/ 8638826 h 8878671"/>
              <a:gd name="connsiteX39" fmla="*/ 3309865 w 11824371"/>
              <a:gd name="connsiteY39" fmla="*/ 8638826 h 8878671"/>
              <a:gd name="connsiteX40" fmla="*/ 3321857 w 11824371"/>
              <a:gd name="connsiteY40" fmla="*/ 8650818 h 8878671"/>
              <a:gd name="connsiteX41" fmla="*/ 3309865 w 11824371"/>
              <a:gd name="connsiteY41" fmla="*/ 8650818 h 8878671"/>
              <a:gd name="connsiteX42" fmla="*/ 1684913 w 11824371"/>
              <a:gd name="connsiteY42" fmla="*/ 8614841 h 8878671"/>
              <a:gd name="connsiteX43" fmla="*/ 1678918 w 11824371"/>
              <a:gd name="connsiteY43" fmla="*/ 8620838 h 8878671"/>
              <a:gd name="connsiteX44" fmla="*/ 1678918 w 11824371"/>
              <a:gd name="connsiteY44" fmla="*/ 8638826 h 8878671"/>
              <a:gd name="connsiteX45" fmla="*/ 1690909 w 11824371"/>
              <a:gd name="connsiteY45" fmla="*/ 8626834 h 8878671"/>
              <a:gd name="connsiteX46" fmla="*/ 1690909 w 11824371"/>
              <a:gd name="connsiteY46" fmla="*/ 8614841 h 8878671"/>
              <a:gd name="connsiteX47" fmla="*/ 1684913 w 11824371"/>
              <a:gd name="connsiteY47" fmla="*/ 8614841 h 8878671"/>
              <a:gd name="connsiteX48" fmla="*/ 3573695 w 11824371"/>
              <a:gd name="connsiteY48" fmla="*/ 8590856 h 8878671"/>
              <a:gd name="connsiteX49" fmla="*/ 3585687 w 11824371"/>
              <a:gd name="connsiteY49" fmla="*/ 8602849 h 8878671"/>
              <a:gd name="connsiteX50" fmla="*/ 3573695 w 11824371"/>
              <a:gd name="connsiteY50" fmla="*/ 8650818 h 8878671"/>
              <a:gd name="connsiteX51" fmla="*/ 3561703 w 11824371"/>
              <a:gd name="connsiteY51" fmla="*/ 8674802 h 8878671"/>
              <a:gd name="connsiteX52" fmla="*/ 3555707 w 11824371"/>
              <a:gd name="connsiteY52" fmla="*/ 8668806 h 8878671"/>
              <a:gd name="connsiteX53" fmla="*/ 3537719 w 11824371"/>
              <a:gd name="connsiteY53" fmla="*/ 8662811 h 8878671"/>
              <a:gd name="connsiteX54" fmla="*/ 3525725 w 11824371"/>
              <a:gd name="connsiteY54" fmla="*/ 8662811 h 8878671"/>
              <a:gd name="connsiteX55" fmla="*/ 3525725 w 11824371"/>
              <a:gd name="connsiteY55" fmla="*/ 8638826 h 8878671"/>
              <a:gd name="connsiteX56" fmla="*/ 3561703 w 11824371"/>
              <a:gd name="connsiteY56" fmla="*/ 8602849 h 8878671"/>
              <a:gd name="connsiteX57" fmla="*/ 1606963 w 11824371"/>
              <a:gd name="connsiteY57" fmla="*/ 8590856 h 8878671"/>
              <a:gd name="connsiteX58" fmla="*/ 1588975 w 11824371"/>
              <a:gd name="connsiteY58" fmla="*/ 8614841 h 8878671"/>
              <a:gd name="connsiteX59" fmla="*/ 1582978 w 11824371"/>
              <a:gd name="connsiteY59" fmla="*/ 8638826 h 8878671"/>
              <a:gd name="connsiteX60" fmla="*/ 1618957 w 11824371"/>
              <a:gd name="connsiteY60" fmla="*/ 8590856 h 8878671"/>
              <a:gd name="connsiteX61" fmla="*/ 1606963 w 11824371"/>
              <a:gd name="connsiteY61" fmla="*/ 8590856 h 8878671"/>
              <a:gd name="connsiteX62" fmla="*/ 1894778 w 11824371"/>
              <a:gd name="connsiteY62" fmla="*/ 8554880 h 8878671"/>
              <a:gd name="connsiteX63" fmla="*/ 1870793 w 11824371"/>
              <a:gd name="connsiteY63" fmla="*/ 8590856 h 8878671"/>
              <a:gd name="connsiteX64" fmla="*/ 1870793 w 11824371"/>
              <a:gd name="connsiteY64" fmla="*/ 8566873 h 8878671"/>
              <a:gd name="connsiteX65" fmla="*/ 4161314 w 11824371"/>
              <a:gd name="connsiteY65" fmla="*/ 8542888 h 8878671"/>
              <a:gd name="connsiteX66" fmla="*/ 4161314 w 11824371"/>
              <a:gd name="connsiteY66" fmla="*/ 8554880 h 8878671"/>
              <a:gd name="connsiteX67" fmla="*/ 4149323 w 11824371"/>
              <a:gd name="connsiteY67" fmla="*/ 8548883 h 8878671"/>
              <a:gd name="connsiteX68" fmla="*/ 4161314 w 11824371"/>
              <a:gd name="connsiteY68" fmla="*/ 8542888 h 8878671"/>
              <a:gd name="connsiteX69" fmla="*/ 3813540 w 11824371"/>
              <a:gd name="connsiteY69" fmla="*/ 8530895 h 8878671"/>
              <a:gd name="connsiteX70" fmla="*/ 3813540 w 11824371"/>
              <a:gd name="connsiteY70" fmla="*/ 8542888 h 8878671"/>
              <a:gd name="connsiteX71" fmla="*/ 3801547 w 11824371"/>
              <a:gd name="connsiteY71" fmla="*/ 8542888 h 8878671"/>
              <a:gd name="connsiteX72" fmla="*/ 3813540 w 11824371"/>
              <a:gd name="connsiteY72" fmla="*/ 8530895 h 8878671"/>
              <a:gd name="connsiteX73" fmla="*/ 1570987 w 11824371"/>
              <a:gd name="connsiteY73" fmla="*/ 8530895 h 8878671"/>
              <a:gd name="connsiteX74" fmla="*/ 1582978 w 11824371"/>
              <a:gd name="connsiteY74" fmla="*/ 8530895 h 8878671"/>
              <a:gd name="connsiteX75" fmla="*/ 1570987 w 11824371"/>
              <a:gd name="connsiteY75" fmla="*/ 8542888 h 8878671"/>
              <a:gd name="connsiteX76" fmla="*/ 3957448 w 11824371"/>
              <a:gd name="connsiteY76" fmla="*/ 8518903 h 8878671"/>
              <a:gd name="connsiteX77" fmla="*/ 3957448 w 11824371"/>
              <a:gd name="connsiteY77" fmla="*/ 8530895 h 8878671"/>
              <a:gd name="connsiteX78" fmla="*/ 3945454 w 11824371"/>
              <a:gd name="connsiteY78" fmla="*/ 8530895 h 8878671"/>
              <a:gd name="connsiteX79" fmla="*/ 3957448 w 11824371"/>
              <a:gd name="connsiteY79" fmla="*/ 8518903 h 8878671"/>
              <a:gd name="connsiteX80" fmla="*/ 1918763 w 11824371"/>
              <a:gd name="connsiteY80" fmla="*/ 8506912 h 8878671"/>
              <a:gd name="connsiteX81" fmla="*/ 1918763 w 11824371"/>
              <a:gd name="connsiteY81" fmla="*/ 8518903 h 8878671"/>
              <a:gd name="connsiteX82" fmla="*/ 1906769 w 11824371"/>
              <a:gd name="connsiteY82" fmla="*/ 8518903 h 8878671"/>
              <a:gd name="connsiteX83" fmla="*/ 1918763 w 11824371"/>
              <a:gd name="connsiteY83" fmla="*/ 8506912 h 8878671"/>
              <a:gd name="connsiteX84" fmla="*/ 1331142 w 11824371"/>
              <a:gd name="connsiteY84" fmla="*/ 8494919 h 8878671"/>
              <a:gd name="connsiteX85" fmla="*/ 1343133 w 11824371"/>
              <a:gd name="connsiteY85" fmla="*/ 8506912 h 8878671"/>
              <a:gd name="connsiteX86" fmla="*/ 1331142 w 11824371"/>
              <a:gd name="connsiteY86" fmla="*/ 8506912 h 8878671"/>
              <a:gd name="connsiteX87" fmla="*/ 1331142 w 11824371"/>
              <a:gd name="connsiteY87" fmla="*/ 8494919 h 8878671"/>
              <a:gd name="connsiteX88" fmla="*/ 1834817 w 11824371"/>
              <a:gd name="connsiteY88" fmla="*/ 8470934 h 8878671"/>
              <a:gd name="connsiteX89" fmla="*/ 1834817 w 11824371"/>
              <a:gd name="connsiteY89" fmla="*/ 8476930 h 8878671"/>
              <a:gd name="connsiteX90" fmla="*/ 1834817 w 11824371"/>
              <a:gd name="connsiteY90" fmla="*/ 8494919 h 8878671"/>
              <a:gd name="connsiteX91" fmla="*/ 1834817 w 11824371"/>
              <a:gd name="connsiteY91" fmla="*/ 8518903 h 8878671"/>
              <a:gd name="connsiteX92" fmla="*/ 1822825 w 11824371"/>
              <a:gd name="connsiteY92" fmla="*/ 8542888 h 8878671"/>
              <a:gd name="connsiteX93" fmla="*/ 1810832 w 11824371"/>
              <a:gd name="connsiteY93" fmla="*/ 8578865 h 8878671"/>
              <a:gd name="connsiteX94" fmla="*/ 1810832 w 11824371"/>
              <a:gd name="connsiteY94" fmla="*/ 8614841 h 8878671"/>
              <a:gd name="connsiteX95" fmla="*/ 1798840 w 11824371"/>
              <a:gd name="connsiteY95" fmla="*/ 8590856 h 8878671"/>
              <a:gd name="connsiteX96" fmla="*/ 1786847 w 11824371"/>
              <a:gd name="connsiteY96" fmla="*/ 8578865 h 8878671"/>
              <a:gd name="connsiteX97" fmla="*/ 1762864 w 11824371"/>
              <a:gd name="connsiteY97" fmla="*/ 8590856 h 8878671"/>
              <a:gd name="connsiteX98" fmla="*/ 1774855 w 11824371"/>
              <a:gd name="connsiteY98" fmla="*/ 8566873 h 8878671"/>
              <a:gd name="connsiteX99" fmla="*/ 1786847 w 11824371"/>
              <a:gd name="connsiteY99" fmla="*/ 8554880 h 8878671"/>
              <a:gd name="connsiteX100" fmla="*/ 1798840 w 11824371"/>
              <a:gd name="connsiteY100" fmla="*/ 8554880 h 8878671"/>
              <a:gd name="connsiteX101" fmla="*/ 1798840 w 11824371"/>
              <a:gd name="connsiteY101" fmla="*/ 8530895 h 8878671"/>
              <a:gd name="connsiteX102" fmla="*/ 1798840 w 11824371"/>
              <a:gd name="connsiteY102" fmla="*/ 8506912 h 8878671"/>
              <a:gd name="connsiteX103" fmla="*/ 1822825 w 11824371"/>
              <a:gd name="connsiteY103" fmla="*/ 8494919 h 8878671"/>
              <a:gd name="connsiteX104" fmla="*/ 3410301 w 11824371"/>
              <a:gd name="connsiteY104" fmla="*/ 8455194 h 8878671"/>
              <a:gd name="connsiteX105" fmla="*/ 3417796 w 11824371"/>
              <a:gd name="connsiteY105" fmla="*/ 8458942 h 8878671"/>
              <a:gd name="connsiteX106" fmla="*/ 3429788 w 11824371"/>
              <a:gd name="connsiteY106" fmla="*/ 8494919 h 8878671"/>
              <a:gd name="connsiteX107" fmla="*/ 3417796 w 11824371"/>
              <a:gd name="connsiteY107" fmla="*/ 8518903 h 8878671"/>
              <a:gd name="connsiteX108" fmla="*/ 3417796 w 11824371"/>
              <a:gd name="connsiteY108" fmla="*/ 8530895 h 8878671"/>
              <a:gd name="connsiteX109" fmla="*/ 3393811 w 11824371"/>
              <a:gd name="connsiteY109" fmla="*/ 8614841 h 8878671"/>
              <a:gd name="connsiteX110" fmla="*/ 3381818 w 11824371"/>
              <a:gd name="connsiteY110" fmla="*/ 8638826 h 8878671"/>
              <a:gd name="connsiteX111" fmla="*/ 3363830 w 11824371"/>
              <a:gd name="connsiteY111" fmla="*/ 8656814 h 8878671"/>
              <a:gd name="connsiteX112" fmla="*/ 3357833 w 11824371"/>
              <a:gd name="connsiteY112" fmla="*/ 8674802 h 8878671"/>
              <a:gd name="connsiteX113" fmla="*/ 3333850 w 11824371"/>
              <a:gd name="connsiteY113" fmla="*/ 8698787 h 8878671"/>
              <a:gd name="connsiteX114" fmla="*/ 3315862 w 11824371"/>
              <a:gd name="connsiteY114" fmla="*/ 8704784 h 8878671"/>
              <a:gd name="connsiteX115" fmla="*/ 3309865 w 11824371"/>
              <a:gd name="connsiteY115" fmla="*/ 8722772 h 8878671"/>
              <a:gd name="connsiteX116" fmla="*/ 3273889 w 11824371"/>
              <a:gd name="connsiteY116" fmla="*/ 8722772 h 8878671"/>
              <a:gd name="connsiteX117" fmla="*/ 3267892 w 11824371"/>
              <a:gd name="connsiteY117" fmla="*/ 8716775 h 8878671"/>
              <a:gd name="connsiteX118" fmla="*/ 3285880 w 11824371"/>
              <a:gd name="connsiteY118" fmla="*/ 8710779 h 8878671"/>
              <a:gd name="connsiteX119" fmla="*/ 3297873 w 11824371"/>
              <a:gd name="connsiteY119" fmla="*/ 8686796 h 8878671"/>
              <a:gd name="connsiteX120" fmla="*/ 3321857 w 11824371"/>
              <a:gd name="connsiteY120" fmla="*/ 8650818 h 8878671"/>
              <a:gd name="connsiteX121" fmla="*/ 3357833 w 11824371"/>
              <a:gd name="connsiteY121" fmla="*/ 8626834 h 8878671"/>
              <a:gd name="connsiteX122" fmla="*/ 3351838 w 11824371"/>
              <a:gd name="connsiteY122" fmla="*/ 8608844 h 8878671"/>
              <a:gd name="connsiteX123" fmla="*/ 3345841 w 11824371"/>
              <a:gd name="connsiteY123" fmla="*/ 8542888 h 8878671"/>
              <a:gd name="connsiteX124" fmla="*/ 3345841 w 11824371"/>
              <a:gd name="connsiteY124" fmla="*/ 8482927 h 8878671"/>
              <a:gd name="connsiteX125" fmla="*/ 3369827 w 11824371"/>
              <a:gd name="connsiteY125" fmla="*/ 8470934 h 8878671"/>
              <a:gd name="connsiteX126" fmla="*/ 3410301 w 11824371"/>
              <a:gd name="connsiteY126" fmla="*/ 8455194 h 8878671"/>
              <a:gd name="connsiteX127" fmla="*/ 1120527 w 11824371"/>
              <a:gd name="connsiteY127" fmla="*/ 8443202 h 8878671"/>
              <a:gd name="connsiteX128" fmla="*/ 1115280 w 11824371"/>
              <a:gd name="connsiteY128" fmla="*/ 8446949 h 8878671"/>
              <a:gd name="connsiteX129" fmla="*/ 1109285 w 11824371"/>
              <a:gd name="connsiteY129" fmla="*/ 8452945 h 8878671"/>
              <a:gd name="connsiteX130" fmla="*/ 1121276 w 11824371"/>
              <a:gd name="connsiteY130" fmla="*/ 8458942 h 8878671"/>
              <a:gd name="connsiteX131" fmla="*/ 1127273 w 11824371"/>
              <a:gd name="connsiteY131" fmla="*/ 8458942 h 8878671"/>
              <a:gd name="connsiteX132" fmla="*/ 1120527 w 11824371"/>
              <a:gd name="connsiteY132" fmla="*/ 8443202 h 8878671"/>
              <a:gd name="connsiteX133" fmla="*/ 3261896 w 11824371"/>
              <a:gd name="connsiteY133" fmla="*/ 8422966 h 8878671"/>
              <a:gd name="connsiteX134" fmla="*/ 3285880 w 11824371"/>
              <a:gd name="connsiteY134" fmla="*/ 8422966 h 8878671"/>
              <a:gd name="connsiteX135" fmla="*/ 3291877 w 11824371"/>
              <a:gd name="connsiteY135" fmla="*/ 8440954 h 8878671"/>
              <a:gd name="connsiteX136" fmla="*/ 3297873 w 11824371"/>
              <a:gd name="connsiteY136" fmla="*/ 8458942 h 8878671"/>
              <a:gd name="connsiteX137" fmla="*/ 3273889 w 11824371"/>
              <a:gd name="connsiteY137" fmla="*/ 8470934 h 8878671"/>
              <a:gd name="connsiteX138" fmla="*/ 3255901 w 11824371"/>
              <a:gd name="connsiteY138" fmla="*/ 8458942 h 8878671"/>
              <a:gd name="connsiteX139" fmla="*/ 3237910 w 11824371"/>
              <a:gd name="connsiteY139" fmla="*/ 8452945 h 8878671"/>
              <a:gd name="connsiteX140" fmla="*/ 3225919 w 11824371"/>
              <a:gd name="connsiteY140" fmla="*/ 8470934 h 8878671"/>
              <a:gd name="connsiteX141" fmla="*/ 3201934 w 11824371"/>
              <a:gd name="connsiteY141" fmla="*/ 8482927 h 8878671"/>
              <a:gd name="connsiteX142" fmla="*/ 3207931 w 11824371"/>
              <a:gd name="connsiteY142" fmla="*/ 8458942 h 8878671"/>
              <a:gd name="connsiteX143" fmla="*/ 3225919 w 11824371"/>
              <a:gd name="connsiteY143" fmla="*/ 8428961 h 8878671"/>
              <a:gd name="connsiteX144" fmla="*/ 3261896 w 11824371"/>
              <a:gd name="connsiteY144" fmla="*/ 8422966 h 8878671"/>
              <a:gd name="connsiteX145" fmla="*/ 5672341 w 11824371"/>
              <a:gd name="connsiteY145" fmla="*/ 8410972 h 8878671"/>
              <a:gd name="connsiteX146" fmla="*/ 5684333 w 11824371"/>
              <a:gd name="connsiteY146" fmla="*/ 8410972 h 8878671"/>
              <a:gd name="connsiteX147" fmla="*/ 5684333 w 11824371"/>
              <a:gd name="connsiteY147" fmla="*/ 8422966 h 8878671"/>
              <a:gd name="connsiteX148" fmla="*/ 3681624 w 11824371"/>
              <a:gd name="connsiteY148" fmla="*/ 8374996 h 8878671"/>
              <a:gd name="connsiteX149" fmla="*/ 3693618 w 11824371"/>
              <a:gd name="connsiteY149" fmla="*/ 8386988 h 8878671"/>
              <a:gd name="connsiteX150" fmla="*/ 3681624 w 11824371"/>
              <a:gd name="connsiteY150" fmla="*/ 8410972 h 8878671"/>
              <a:gd name="connsiteX151" fmla="*/ 3669633 w 11824371"/>
              <a:gd name="connsiteY151" fmla="*/ 8434957 h 8878671"/>
              <a:gd name="connsiteX152" fmla="*/ 3669633 w 11824371"/>
              <a:gd name="connsiteY152" fmla="*/ 8398981 h 8878671"/>
              <a:gd name="connsiteX153" fmla="*/ 3669633 w 11824371"/>
              <a:gd name="connsiteY153" fmla="*/ 8380993 h 8878671"/>
              <a:gd name="connsiteX154" fmla="*/ 3681624 w 11824371"/>
              <a:gd name="connsiteY154" fmla="*/ 8374996 h 8878671"/>
              <a:gd name="connsiteX155" fmla="*/ 1139265 w 11824371"/>
              <a:gd name="connsiteY155" fmla="*/ 8363004 h 8878671"/>
              <a:gd name="connsiteX156" fmla="*/ 1127273 w 11824371"/>
              <a:gd name="connsiteY156" fmla="*/ 8374996 h 8878671"/>
              <a:gd name="connsiteX157" fmla="*/ 1115280 w 11824371"/>
              <a:gd name="connsiteY157" fmla="*/ 8386988 h 8878671"/>
              <a:gd name="connsiteX158" fmla="*/ 1127273 w 11824371"/>
              <a:gd name="connsiteY158" fmla="*/ 8386988 h 8878671"/>
              <a:gd name="connsiteX159" fmla="*/ 1139265 w 11824371"/>
              <a:gd name="connsiteY159" fmla="*/ 8363004 h 8878671"/>
              <a:gd name="connsiteX160" fmla="*/ 4533075 w 11824371"/>
              <a:gd name="connsiteY160" fmla="*/ 8351011 h 8878671"/>
              <a:gd name="connsiteX161" fmla="*/ 4545067 w 11824371"/>
              <a:gd name="connsiteY161" fmla="*/ 8351011 h 8878671"/>
              <a:gd name="connsiteX162" fmla="*/ 4545067 w 11824371"/>
              <a:gd name="connsiteY162" fmla="*/ 8374996 h 8878671"/>
              <a:gd name="connsiteX163" fmla="*/ 4533075 w 11824371"/>
              <a:gd name="connsiteY163" fmla="*/ 8351011 h 8878671"/>
              <a:gd name="connsiteX164" fmla="*/ 827467 w 11824371"/>
              <a:gd name="connsiteY164" fmla="*/ 8351011 h 8878671"/>
              <a:gd name="connsiteX165" fmla="*/ 839458 w 11824371"/>
              <a:gd name="connsiteY165" fmla="*/ 8351011 h 8878671"/>
              <a:gd name="connsiteX166" fmla="*/ 839458 w 11824371"/>
              <a:gd name="connsiteY166" fmla="*/ 8363004 h 8878671"/>
              <a:gd name="connsiteX167" fmla="*/ 4113347 w 11824371"/>
              <a:gd name="connsiteY167" fmla="*/ 8339020 h 8878671"/>
              <a:gd name="connsiteX168" fmla="*/ 4113347 w 11824371"/>
              <a:gd name="connsiteY168" fmla="*/ 8351011 h 8878671"/>
              <a:gd name="connsiteX169" fmla="*/ 4107350 w 11824371"/>
              <a:gd name="connsiteY169" fmla="*/ 8345016 h 8878671"/>
              <a:gd name="connsiteX170" fmla="*/ 4113347 w 11824371"/>
              <a:gd name="connsiteY170" fmla="*/ 8339020 h 8878671"/>
              <a:gd name="connsiteX171" fmla="*/ 4011412 w 11824371"/>
              <a:gd name="connsiteY171" fmla="*/ 8339020 h 8878671"/>
              <a:gd name="connsiteX172" fmla="*/ 4017409 w 11824371"/>
              <a:gd name="connsiteY172" fmla="*/ 8351011 h 8878671"/>
              <a:gd name="connsiteX173" fmla="*/ 4005416 w 11824371"/>
              <a:gd name="connsiteY173" fmla="*/ 8351011 h 8878671"/>
              <a:gd name="connsiteX174" fmla="*/ 4011412 w 11824371"/>
              <a:gd name="connsiteY174" fmla="*/ 8339020 h 8878671"/>
              <a:gd name="connsiteX175" fmla="*/ 4167311 w 11824371"/>
              <a:gd name="connsiteY175" fmla="*/ 8327026 h 8878671"/>
              <a:gd name="connsiteX176" fmla="*/ 4161314 w 11824371"/>
              <a:gd name="connsiteY176" fmla="*/ 8339020 h 8878671"/>
              <a:gd name="connsiteX177" fmla="*/ 4167311 w 11824371"/>
              <a:gd name="connsiteY177" fmla="*/ 8339020 h 8878671"/>
              <a:gd name="connsiteX178" fmla="*/ 4173308 w 11824371"/>
              <a:gd name="connsiteY178" fmla="*/ 8339020 h 8878671"/>
              <a:gd name="connsiteX179" fmla="*/ 4167311 w 11824371"/>
              <a:gd name="connsiteY179" fmla="*/ 8327026 h 8878671"/>
              <a:gd name="connsiteX180" fmla="*/ 5876210 w 11824371"/>
              <a:gd name="connsiteY180" fmla="*/ 8303043 h 8878671"/>
              <a:gd name="connsiteX181" fmla="*/ 5864217 w 11824371"/>
              <a:gd name="connsiteY181" fmla="*/ 8315035 h 8878671"/>
              <a:gd name="connsiteX182" fmla="*/ 5852225 w 11824371"/>
              <a:gd name="connsiteY182" fmla="*/ 8339020 h 8878671"/>
              <a:gd name="connsiteX183" fmla="*/ 5852225 w 11824371"/>
              <a:gd name="connsiteY183" fmla="*/ 8386988 h 8878671"/>
              <a:gd name="connsiteX184" fmla="*/ 5858220 w 11824371"/>
              <a:gd name="connsiteY184" fmla="*/ 8380993 h 8878671"/>
              <a:gd name="connsiteX185" fmla="*/ 5864217 w 11824371"/>
              <a:gd name="connsiteY185" fmla="*/ 8363004 h 8878671"/>
              <a:gd name="connsiteX186" fmla="*/ 5888201 w 11824371"/>
              <a:gd name="connsiteY186" fmla="*/ 8327026 h 8878671"/>
              <a:gd name="connsiteX187" fmla="*/ 4257254 w 11824371"/>
              <a:gd name="connsiteY187" fmla="*/ 8303043 h 8878671"/>
              <a:gd name="connsiteX188" fmla="*/ 4233269 w 11824371"/>
              <a:gd name="connsiteY188" fmla="*/ 8315035 h 8878671"/>
              <a:gd name="connsiteX189" fmla="*/ 4221276 w 11824371"/>
              <a:gd name="connsiteY189" fmla="*/ 8321031 h 8878671"/>
              <a:gd name="connsiteX190" fmla="*/ 4221276 w 11824371"/>
              <a:gd name="connsiteY190" fmla="*/ 8339020 h 8878671"/>
              <a:gd name="connsiteX191" fmla="*/ 4221276 w 11824371"/>
              <a:gd name="connsiteY191" fmla="*/ 8351011 h 8878671"/>
              <a:gd name="connsiteX192" fmla="*/ 4233269 w 11824371"/>
              <a:gd name="connsiteY192" fmla="*/ 8374996 h 8878671"/>
              <a:gd name="connsiteX193" fmla="*/ 4257254 w 11824371"/>
              <a:gd name="connsiteY193" fmla="*/ 8363004 h 8878671"/>
              <a:gd name="connsiteX194" fmla="*/ 4257254 w 11824371"/>
              <a:gd name="connsiteY194" fmla="*/ 8303043 h 8878671"/>
              <a:gd name="connsiteX195" fmla="*/ 3681624 w 11824371"/>
              <a:gd name="connsiteY195" fmla="*/ 8303043 h 8878671"/>
              <a:gd name="connsiteX196" fmla="*/ 3645648 w 11824371"/>
              <a:gd name="connsiteY196" fmla="*/ 8363004 h 8878671"/>
              <a:gd name="connsiteX197" fmla="*/ 3639653 w 11824371"/>
              <a:gd name="connsiteY197" fmla="*/ 8357008 h 8878671"/>
              <a:gd name="connsiteX198" fmla="*/ 3657640 w 11824371"/>
              <a:gd name="connsiteY198" fmla="*/ 8327026 h 8878671"/>
              <a:gd name="connsiteX199" fmla="*/ 3681624 w 11824371"/>
              <a:gd name="connsiteY199" fmla="*/ 8303043 h 8878671"/>
              <a:gd name="connsiteX200" fmla="*/ 2428433 w 11824371"/>
              <a:gd name="connsiteY200" fmla="*/ 8303043 h 8878671"/>
              <a:gd name="connsiteX201" fmla="*/ 2434429 w 11824371"/>
              <a:gd name="connsiteY201" fmla="*/ 8315035 h 8878671"/>
              <a:gd name="connsiteX202" fmla="*/ 2422438 w 11824371"/>
              <a:gd name="connsiteY202" fmla="*/ 8309038 h 8878671"/>
              <a:gd name="connsiteX203" fmla="*/ 2428433 w 11824371"/>
              <a:gd name="connsiteY203" fmla="*/ 8303043 h 8878671"/>
              <a:gd name="connsiteX204" fmla="*/ 2074662 w 11824371"/>
              <a:gd name="connsiteY204" fmla="*/ 8303043 h 8878671"/>
              <a:gd name="connsiteX205" fmla="*/ 2086653 w 11824371"/>
              <a:gd name="connsiteY205" fmla="*/ 8303043 h 8878671"/>
              <a:gd name="connsiteX206" fmla="*/ 2080658 w 11824371"/>
              <a:gd name="connsiteY206" fmla="*/ 8315035 h 8878671"/>
              <a:gd name="connsiteX207" fmla="*/ 2074662 w 11824371"/>
              <a:gd name="connsiteY207" fmla="*/ 8303043 h 8878671"/>
              <a:gd name="connsiteX208" fmla="*/ 1151258 w 11824371"/>
              <a:gd name="connsiteY208" fmla="*/ 8291050 h 8878671"/>
              <a:gd name="connsiteX209" fmla="*/ 1139265 w 11824371"/>
              <a:gd name="connsiteY209" fmla="*/ 8327026 h 8878671"/>
              <a:gd name="connsiteX210" fmla="*/ 1157253 w 11824371"/>
              <a:gd name="connsiteY210" fmla="*/ 8321031 h 8878671"/>
              <a:gd name="connsiteX211" fmla="*/ 1163249 w 11824371"/>
              <a:gd name="connsiteY211" fmla="*/ 8315035 h 8878671"/>
              <a:gd name="connsiteX212" fmla="*/ 1139265 w 11824371"/>
              <a:gd name="connsiteY212" fmla="*/ 8386988 h 8878671"/>
              <a:gd name="connsiteX213" fmla="*/ 1121276 w 11824371"/>
              <a:gd name="connsiteY213" fmla="*/ 8404977 h 8878671"/>
              <a:gd name="connsiteX214" fmla="*/ 1127273 w 11824371"/>
              <a:gd name="connsiteY214" fmla="*/ 8410972 h 8878671"/>
              <a:gd name="connsiteX215" fmla="*/ 1139265 w 11824371"/>
              <a:gd name="connsiteY215" fmla="*/ 8434957 h 8878671"/>
              <a:gd name="connsiteX216" fmla="*/ 1133270 w 11824371"/>
              <a:gd name="connsiteY216" fmla="*/ 8458942 h 8878671"/>
              <a:gd name="connsiteX217" fmla="*/ 1115280 w 11824371"/>
              <a:gd name="connsiteY217" fmla="*/ 8482927 h 8878671"/>
              <a:gd name="connsiteX218" fmla="*/ 1103288 w 11824371"/>
              <a:gd name="connsiteY218" fmla="*/ 8518903 h 8878671"/>
              <a:gd name="connsiteX219" fmla="*/ 1109285 w 11824371"/>
              <a:gd name="connsiteY219" fmla="*/ 8530895 h 8878671"/>
              <a:gd name="connsiteX220" fmla="*/ 1115280 w 11824371"/>
              <a:gd name="connsiteY220" fmla="*/ 8530895 h 8878671"/>
              <a:gd name="connsiteX221" fmla="*/ 1115280 w 11824371"/>
              <a:gd name="connsiteY221" fmla="*/ 8542888 h 8878671"/>
              <a:gd name="connsiteX222" fmla="*/ 1103288 w 11824371"/>
              <a:gd name="connsiteY222" fmla="*/ 8566873 h 8878671"/>
              <a:gd name="connsiteX223" fmla="*/ 1091297 w 11824371"/>
              <a:gd name="connsiteY223" fmla="*/ 8578865 h 8878671"/>
              <a:gd name="connsiteX224" fmla="*/ 1091297 w 11824371"/>
              <a:gd name="connsiteY224" fmla="*/ 8590856 h 8878671"/>
              <a:gd name="connsiteX225" fmla="*/ 1055318 w 11824371"/>
              <a:gd name="connsiteY225" fmla="*/ 8674802 h 8878671"/>
              <a:gd name="connsiteX226" fmla="*/ 1043327 w 11824371"/>
              <a:gd name="connsiteY226" fmla="*/ 8662811 h 8878671"/>
              <a:gd name="connsiteX227" fmla="*/ 1019342 w 11824371"/>
              <a:gd name="connsiteY227" fmla="*/ 8674802 h 8878671"/>
              <a:gd name="connsiteX228" fmla="*/ 1007350 w 11824371"/>
              <a:gd name="connsiteY228" fmla="*/ 8698787 h 8878671"/>
              <a:gd name="connsiteX229" fmla="*/ 1019342 w 11824371"/>
              <a:gd name="connsiteY229" fmla="*/ 8734764 h 8878671"/>
              <a:gd name="connsiteX230" fmla="*/ 1019342 w 11824371"/>
              <a:gd name="connsiteY230" fmla="*/ 8758748 h 8878671"/>
              <a:gd name="connsiteX231" fmla="*/ 1007350 w 11824371"/>
              <a:gd name="connsiteY231" fmla="*/ 8758748 h 8878671"/>
              <a:gd name="connsiteX232" fmla="*/ 995357 w 11824371"/>
              <a:gd name="connsiteY232" fmla="*/ 8758748 h 8878671"/>
              <a:gd name="connsiteX233" fmla="*/ 965377 w 11824371"/>
              <a:gd name="connsiteY233" fmla="*/ 8764745 h 8878671"/>
              <a:gd name="connsiteX234" fmla="*/ 941392 w 11824371"/>
              <a:gd name="connsiteY234" fmla="*/ 8770740 h 8878671"/>
              <a:gd name="connsiteX235" fmla="*/ 917408 w 11824371"/>
              <a:gd name="connsiteY235" fmla="*/ 8782733 h 8878671"/>
              <a:gd name="connsiteX236" fmla="*/ 899419 w 11824371"/>
              <a:gd name="connsiteY236" fmla="*/ 8770740 h 8878671"/>
              <a:gd name="connsiteX237" fmla="*/ 887428 w 11824371"/>
              <a:gd name="connsiteY237" fmla="*/ 8758748 h 8878671"/>
              <a:gd name="connsiteX238" fmla="*/ 887428 w 11824371"/>
              <a:gd name="connsiteY238" fmla="*/ 8782733 h 8878671"/>
              <a:gd name="connsiteX239" fmla="*/ 863443 w 11824371"/>
              <a:gd name="connsiteY239" fmla="*/ 8794725 h 8878671"/>
              <a:gd name="connsiteX240" fmla="*/ 851450 w 11824371"/>
              <a:gd name="connsiteY240" fmla="*/ 8770740 h 8878671"/>
              <a:gd name="connsiteX241" fmla="*/ 875435 w 11824371"/>
              <a:gd name="connsiteY241" fmla="*/ 8740760 h 8878671"/>
              <a:gd name="connsiteX242" fmla="*/ 887428 w 11824371"/>
              <a:gd name="connsiteY242" fmla="*/ 8722772 h 8878671"/>
              <a:gd name="connsiteX243" fmla="*/ 899419 w 11824371"/>
              <a:gd name="connsiteY243" fmla="*/ 8722772 h 8878671"/>
              <a:gd name="connsiteX244" fmla="*/ 899419 w 11824371"/>
              <a:gd name="connsiteY244" fmla="*/ 8710779 h 8878671"/>
              <a:gd name="connsiteX245" fmla="*/ 899419 w 11824371"/>
              <a:gd name="connsiteY245" fmla="*/ 8692791 h 8878671"/>
              <a:gd name="connsiteX246" fmla="*/ 899419 w 11824371"/>
              <a:gd name="connsiteY246" fmla="*/ 8680799 h 8878671"/>
              <a:gd name="connsiteX247" fmla="*/ 899419 w 11824371"/>
              <a:gd name="connsiteY247" fmla="*/ 8668806 h 8878671"/>
              <a:gd name="connsiteX248" fmla="*/ 899419 w 11824371"/>
              <a:gd name="connsiteY248" fmla="*/ 8650818 h 8878671"/>
              <a:gd name="connsiteX249" fmla="*/ 911413 w 11824371"/>
              <a:gd name="connsiteY249" fmla="*/ 8638826 h 8878671"/>
              <a:gd name="connsiteX250" fmla="*/ 923404 w 11824371"/>
              <a:gd name="connsiteY250" fmla="*/ 8638826 h 8878671"/>
              <a:gd name="connsiteX251" fmla="*/ 923404 w 11824371"/>
              <a:gd name="connsiteY251" fmla="*/ 8626834 h 8878671"/>
              <a:gd name="connsiteX252" fmla="*/ 935396 w 11824371"/>
              <a:gd name="connsiteY252" fmla="*/ 8614841 h 8878671"/>
              <a:gd name="connsiteX253" fmla="*/ 935396 w 11824371"/>
              <a:gd name="connsiteY253" fmla="*/ 8590856 h 8878671"/>
              <a:gd name="connsiteX254" fmla="*/ 947389 w 11824371"/>
              <a:gd name="connsiteY254" fmla="*/ 8578865 h 8878671"/>
              <a:gd name="connsiteX255" fmla="*/ 971374 w 11824371"/>
              <a:gd name="connsiteY255" fmla="*/ 8554880 h 8878671"/>
              <a:gd name="connsiteX256" fmla="*/ 971374 w 11824371"/>
              <a:gd name="connsiteY256" fmla="*/ 8518903 h 8878671"/>
              <a:gd name="connsiteX257" fmla="*/ 983366 w 11824371"/>
              <a:gd name="connsiteY257" fmla="*/ 8506912 h 8878671"/>
              <a:gd name="connsiteX258" fmla="*/ 995357 w 11824371"/>
              <a:gd name="connsiteY258" fmla="*/ 8506912 h 8878671"/>
              <a:gd name="connsiteX259" fmla="*/ 1013345 w 11824371"/>
              <a:gd name="connsiteY259" fmla="*/ 8482927 h 8878671"/>
              <a:gd name="connsiteX260" fmla="*/ 1055318 w 11824371"/>
              <a:gd name="connsiteY260" fmla="*/ 8428961 h 8878671"/>
              <a:gd name="connsiteX261" fmla="*/ 1091297 w 11824371"/>
              <a:gd name="connsiteY261" fmla="*/ 8374996 h 8878671"/>
              <a:gd name="connsiteX262" fmla="*/ 1151258 w 11824371"/>
              <a:gd name="connsiteY262" fmla="*/ 8291050 h 8878671"/>
              <a:gd name="connsiteX263" fmla="*/ 1043327 w 11824371"/>
              <a:gd name="connsiteY263" fmla="*/ 8291050 h 8878671"/>
              <a:gd name="connsiteX264" fmla="*/ 1043327 w 11824371"/>
              <a:gd name="connsiteY264" fmla="*/ 8303043 h 8878671"/>
              <a:gd name="connsiteX265" fmla="*/ 1031335 w 11824371"/>
              <a:gd name="connsiteY265" fmla="*/ 8303043 h 8878671"/>
              <a:gd name="connsiteX266" fmla="*/ 1043327 w 11824371"/>
              <a:gd name="connsiteY266" fmla="*/ 8291050 h 8878671"/>
              <a:gd name="connsiteX267" fmla="*/ 2220068 w 11824371"/>
              <a:gd name="connsiteY267" fmla="*/ 8283555 h 8878671"/>
              <a:gd name="connsiteX268" fmla="*/ 2224565 w 11824371"/>
              <a:gd name="connsiteY268" fmla="*/ 8285053 h 8878671"/>
              <a:gd name="connsiteX269" fmla="*/ 2230561 w 11824371"/>
              <a:gd name="connsiteY269" fmla="*/ 8291050 h 8878671"/>
              <a:gd name="connsiteX270" fmla="*/ 2230561 w 11824371"/>
              <a:gd name="connsiteY270" fmla="*/ 8303043 h 8878671"/>
              <a:gd name="connsiteX271" fmla="*/ 2218569 w 11824371"/>
              <a:gd name="connsiteY271" fmla="*/ 8291050 h 8878671"/>
              <a:gd name="connsiteX272" fmla="*/ 2220068 w 11824371"/>
              <a:gd name="connsiteY272" fmla="*/ 8283555 h 8878671"/>
              <a:gd name="connsiteX273" fmla="*/ 6235977 w 11824371"/>
              <a:gd name="connsiteY273" fmla="*/ 8279058 h 8878671"/>
              <a:gd name="connsiteX274" fmla="*/ 6235977 w 11824371"/>
              <a:gd name="connsiteY274" fmla="*/ 8291050 h 8878671"/>
              <a:gd name="connsiteX275" fmla="*/ 6223984 w 11824371"/>
              <a:gd name="connsiteY275" fmla="*/ 8291050 h 8878671"/>
              <a:gd name="connsiteX276" fmla="*/ 4281237 w 11824371"/>
              <a:gd name="connsiteY276" fmla="*/ 8279058 h 8878671"/>
              <a:gd name="connsiteX277" fmla="*/ 4269246 w 11824371"/>
              <a:gd name="connsiteY277" fmla="*/ 8285053 h 8878671"/>
              <a:gd name="connsiteX278" fmla="*/ 4269246 w 11824371"/>
              <a:gd name="connsiteY278" fmla="*/ 8291050 h 8878671"/>
              <a:gd name="connsiteX279" fmla="*/ 4281237 w 11824371"/>
              <a:gd name="connsiteY279" fmla="*/ 8303043 h 8878671"/>
              <a:gd name="connsiteX280" fmla="*/ 4281237 w 11824371"/>
              <a:gd name="connsiteY280" fmla="*/ 8291050 h 8878671"/>
              <a:gd name="connsiteX281" fmla="*/ 4281237 w 11824371"/>
              <a:gd name="connsiteY281" fmla="*/ 8279058 h 8878671"/>
              <a:gd name="connsiteX282" fmla="*/ 3465764 w 11824371"/>
              <a:gd name="connsiteY282" fmla="*/ 8279058 h 8878671"/>
              <a:gd name="connsiteX283" fmla="*/ 3465764 w 11824371"/>
              <a:gd name="connsiteY283" fmla="*/ 8291050 h 8878671"/>
              <a:gd name="connsiteX284" fmla="*/ 3453772 w 11824371"/>
              <a:gd name="connsiteY284" fmla="*/ 8291050 h 8878671"/>
              <a:gd name="connsiteX285" fmla="*/ 3459769 w 11824371"/>
              <a:gd name="connsiteY285" fmla="*/ 8285053 h 8878671"/>
              <a:gd name="connsiteX286" fmla="*/ 3465764 w 11824371"/>
              <a:gd name="connsiteY286" fmla="*/ 8279058 h 8878671"/>
              <a:gd name="connsiteX287" fmla="*/ 1319148 w 11824371"/>
              <a:gd name="connsiteY287" fmla="*/ 8279058 h 8878671"/>
              <a:gd name="connsiteX288" fmla="*/ 1319148 w 11824371"/>
              <a:gd name="connsiteY288" fmla="*/ 8291050 h 8878671"/>
              <a:gd name="connsiteX289" fmla="*/ 1307157 w 11824371"/>
              <a:gd name="connsiteY289" fmla="*/ 8303043 h 8878671"/>
              <a:gd name="connsiteX290" fmla="*/ 1319148 w 11824371"/>
              <a:gd name="connsiteY290" fmla="*/ 8279058 h 8878671"/>
              <a:gd name="connsiteX291" fmla="*/ 6211993 w 11824371"/>
              <a:gd name="connsiteY291" fmla="*/ 8255073 h 8878671"/>
              <a:gd name="connsiteX292" fmla="*/ 6211993 w 11824371"/>
              <a:gd name="connsiteY292" fmla="*/ 8267065 h 8878671"/>
              <a:gd name="connsiteX293" fmla="*/ 6199999 w 11824371"/>
              <a:gd name="connsiteY293" fmla="*/ 8261070 h 8878671"/>
              <a:gd name="connsiteX294" fmla="*/ 6211993 w 11824371"/>
              <a:gd name="connsiteY294" fmla="*/ 8255073 h 8878671"/>
              <a:gd name="connsiteX295" fmla="*/ 1403095 w 11824371"/>
              <a:gd name="connsiteY295" fmla="*/ 8255073 h 8878671"/>
              <a:gd name="connsiteX296" fmla="*/ 1391103 w 11824371"/>
              <a:gd name="connsiteY296" fmla="*/ 8291050 h 8878671"/>
              <a:gd name="connsiteX297" fmla="*/ 1403095 w 11824371"/>
              <a:gd name="connsiteY297" fmla="*/ 8279058 h 8878671"/>
              <a:gd name="connsiteX298" fmla="*/ 1367118 w 11824371"/>
              <a:gd name="connsiteY298" fmla="*/ 8255073 h 8878671"/>
              <a:gd name="connsiteX299" fmla="*/ 1367118 w 11824371"/>
              <a:gd name="connsiteY299" fmla="*/ 8267065 h 8878671"/>
              <a:gd name="connsiteX300" fmla="*/ 1379110 w 11824371"/>
              <a:gd name="connsiteY300" fmla="*/ 8261070 h 8878671"/>
              <a:gd name="connsiteX301" fmla="*/ 1367118 w 11824371"/>
              <a:gd name="connsiteY301" fmla="*/ 8255073 h 8878671"/>
              <a:gd name="connsiteX302" fmla="*/ 4245261 w 11824371"/>
              <a:gd name="connsiteY302" fmla="*/ 8243082 h 8878671"/>
              <a:gd name="connsiteX303" fmla="*/ 4233269 w 11824371"/>
              <a:gd name="connsiteY303" fmla="*/ 8255073 h 8878671"/>
              <a:gd name="connsiteX304" fmla="*/ 4245261 w 11824371"/>
              <a:gd name="connsiteY304" fmla="*/ 8255073 h 8878671"/>
              <a:gd name="connsiteX305" fmla="*/ 4257254 w 11824371"/>
              <a:gd name="connsiteY305" fmla="*/ 8255073 h 8878671"/>
              <a:gd name="connsiteX306" fmla="*/ 4245261 w 11824371"/>
              <a:gd name="connsiteY306" fmla="*/ 8243082 h 8878671"/>
              <a:gd name="connsiteX307" fmla="*/ 4185301 w 11824371"/>
              <a:gd name="connsiteY307" fmla="*/ 8243082 h 8878671"/>
              <a:gd name="connsiteX308" fmla="*/ 4173308 w 11824371"/>
              <a:gd name="connsiteY308" fmla="*/ 8255073 h 8878671"/>
              <a:gd name="connsiteX309" fmla="*/ 4173308 w 11824371"/>
              <a:gd name="connsiteY309" fmla="*/ 8291050 h 8878671"/>
              <a:gd name="connsiteX310" fmla="*/ 4173308 w 11824371"/>
              <a:gd name="connsiteY310" fmla="*/ 8303043 h 8878671"/>
              <a:gd name="connsiteX311" fmla="*/ 4197292 w 11824371"/>
              <a:gd name="connsiteY311" fmla="*/ 8315035 h 8878671"/>
              <a:gd name="connsiteX312" fmla="*/ 4221276 w 11824371"/>
              <a:gd name="connsiteY312" fmla="*/ 8309038 h 8878671"/>
              <a:gd name="connsiteX313" fmla="*/ 4233269 w 11824371"/>
              <a:gd name="connsiteY313" fmla="*/ 8303043 h 8878671"/>
              <a:gd name="connsiteX314" fmla="*/ 4245261 w 11824371"/>
              <a:gd name="connsiteY314" fmla="*/ 8291050 h 8878671"/>
              <a:gd name="connsiteX315" fmla="*/ 4239266 w 11824371"/>
              <a:gd name="connsiteY315" fmla="*/ 8267065 h 8878671"/>
              <a:gd name="connsiteX316" fmla="*/ 4233269 w 11824371"/>
              <a:gd name="connsiteY316" fmla="*/ 8267065 h 8878671"/>
              <a:gd name="connsiteX317" fmla="*/ 4209284 w 11824371"/>
              <a:gd name="connsiteY317" fmla="*/ 8267065 h 8878671"/>
              <a:gd name="connsiteX318" fmla="*/ 3357833 w 11824371"/>
              <a:gd name="connsiteY318" fmla="*/ 8243082 h 8878671"/>
              <a:gd name="connsiteX319" fmla="*/ 3345841 w 11824371"/>
              <a:gd name="connsiteY319" fmla="*/ 8255073 h 8878671"/>
              <a:gd name="connsiteX320" fmla="*/ 3333850 w 11824371"/>
              <a:gd name="connsiteY320" fmla="*/ 8264068 h 8878671"/>
              <a:gd name="connsiteX321" fmla="*/ 3331851 w 11824371"/>
              <a:gd name="connsiteY321" fmla="*/ 8264567 h 8878671"/>
              <a:gd name="connsiteX322" fmla="*/ 3345841 w 11824371"/>
              <a:gd name="connsiteY322" fmla="*/ 8267065 h 8878671"/>
              <a:gd name="connsiteX323" fmla="*/ 5870213 w 11824371"/>
              <a:gd name="connsiteY323" fmla="*/ 8231089 h 8878671"/>
              <a:gd name="connsiteX324" fmla="*/ 5864217 w 11824371"/>
              <a:gd name="connsiteY324" fmla="*/ 8243082 h 8878671"/>
              <a:gd name="connsiteX325" fmla="*/ 5864217 w 11824371"/>
              <a:gd name="connsiteY325" fmla="*/ 8255073 h 8878671"/>
              <a:gd name="connsiteX326" fmla="*/ 5870213 w 11824371"/>
              <a:gd name="connsiteY326" fmla="*/ 8243082 h 8878671"/>
              <a:gd name="connsiteX327" fmla="*/ 5870213 w 11824371"/>
              <a:gd name="connsiteY327" fmla="*/ 8231089 h 8878671"/>
              <a:gd name="connsiteX328" fmla="*/ 5732302 w 11824371"/>
              <a:gd name="connsiteY328" fmla="*/ 8231089 h 8878671"/>
              <a:gd name="connsiteX329" fmla="*/ 5720309 w 11824371"/>
              <a:gd name="connsiteY329" fmla="*/ 8279058 h 8878671"/>
              <a:gd name="connsiteX330" fmla="*/ 5708318 w 11824371"/>
              <a:gd name="connsiteY330" fmla="*/ 8267065 h 8878671"/>
              <a:gd name="connsiteX331" fmla="*/ 3525725 w 11824371"/>
              <a:gd name="connsiteY331" fmla="*/ 8231089 h 8878671"/>
              <a:gd name="connsiteX332" fmla="*/ 3501740 w 11824371"/>
              <a:gd name="connsiteY332" fmla="*/ 8243082 h 8878671"/>
              <a:gd name="connsiteX333" fmla="*/ 3513734 w 11824371"/>
              <a:gd name="connsiteY333" fmla="*/ 8243082 h 8878671"/>
              <a:gd name="connsiteX334" fmla="*/ 1067312 w 11824371"/>
              <a:gd name="connsiteY334" fmla="*/ 8231089 h 8878671"/>
              <a:gd name="connsiteX335" fmla="*/ 1079303 w 11824371"/>
              <a:gd name="connsiteY335" fmla="*/ 8231089 h 8878671"/>
              <a:gd name="connsiteX336" fmla="*/ 1067312 w 11824371"/>
              <a:gd name="connsiteY336" fmla="*/ 8243082 h 8878671"/>
              <a:gd name="connsiteX337" fmla="*/ 1067312 w 11824371"/>
              <a:gd name="connsiteY337" fmla="*/ 8231089 h 8878671"/>
              <a:gd name="connsiteX338" fmla="*/ 995357 w 11824371"/>
              <a:gd name="connsiteY338" fmla="*/ 8231089 h 8878671"/>
              <a:gd name="connsiteX339" fmla="*/ 983366 w 11824371"/>
              <a:gd name="connsiteY339" fmla="*/ 8243082 h 8878671"/>
              <a:gd name="connsiteX340" fmla="*/ 983366 w 11824371"/>
              <a:gd name="connsiteY340" fmla="*/ 8237085 h 8878671"/>
              <a:gd name="connsiteX341" fmla="*/ 995357 w 11824371"/>
              <a:gd name="connsiteY341" fmla="*/ 8231089 h 8878671"/>
              <a:gd name="connsiteX342" fmla="*/ 1355127 w 11824371"/>
              <a:gd name="connsiteY342" fmla="*/ 8222095 h 8878671"/>
              <a:gd name="connsiteX343" fmla="*/ 1361121 w 11824371"/>
              <a:gd name="connsiteY343" fmla="*/ 8225092 h 8878671"/>
              <a:gd name="connsiteX344" fmla="*/ 1355127 w 11824371"/>
              <a:gd name="connsiteY344" fmla="*/ 8231089 h 8878671"/>
              <a:gd name="connsiteX345" fmla="*/ 1343133 w 11824371"/>
              <a:gd name="connsiteY345" fmla="*/ 8243082 h 8878671"/>
              <a:gd name="connsiteX346" fmla="*/ 1349130 w 11824371"/>
              <a:gd name="connsiteY346" fmla="*/ 8225092 h 8878671"/>
              <a:gd name="connsiteX347" fmla="*/ 1355127 w 11824371"/>
              <a:gd name="connsiteY347" fmla="*/ 8222095 h 8878671"/>
              <a:gd name="connsiteX348" fmla="*/ 3381818 w 11824371"/>
              <a:gd name="connsiteY348" fmla="*/ 8219097 h 8878671"/>
              <a:gd name="connsiteX349" fmla="*/ 3381818 w 11824371"/>
              <a:gd name="connsiteY349" fmla="*/ 8231089 h 8878671"/>
              <a:gd name="connsiteX350" fmla="*/ 3393811 w 11824371"/>
              <a:gd name="connsiteY350" fmla="*/ 8219097 h 8878671"/>
              <a:gd name="connsiteX351" fmla="*/ 3381818 w 11824371"/>
              <a:gd name="connsiteY351" fmla="*/ 8219097 h 8878671"/>
              <a:gd name="connsiteX352" fmla="*/ 4288733 w 11824371"/>
              <a:gd name="connsiteY352" fmla="*/ 8213100 h 8878671"/>
              <a:gd name="connsiteX353" fmla="*/ 4275242 w 11824371"/>
              <a:gd name="connsiteY353" fmla="*/ 8219097 h 8878671"/>
              <a:gd name="connsiteX354" fmla="*/ 4257254 w 11824371"/>
              <a:gd name="connsiteY354" fmla="*/ 8231089 h 8878671"/>
              <a:gd name="connsiteX355" fmla="*/ 4269246 w 11824371"/>
              <a:gd name="connsiteY355" fmla="*/ 8243082 h 8878671"/>
              <a:gd name="connsiteX356" fmla="*/ 4281237 w 11824371"/>
              <a:gd name="connsiteY356" fmla="*/ 8231089 h 8878671"/>
              <a:gd name="connsiteX357" fmla="*/ 4293230 w 11824371"/>
              <a:gd name="connsiteY357" fmla="*/ 8219097 h 8878671"/>
              <a:gd name="connsiteX358" fmla="*/ 4288733 w 11824371"/>
              <a:gd name="connsiteY358" fmla="*/ 8213100 h 8878671"/>
              <a:gd name="connsiteX359" fmla="*/ 4167311 w 11824371"/>
              <a:gd name="connsiteY359" fmla="*/ 8210103 h 8878671"/>
              <a:gd name="connsiteX360" fmla="*/ 4149323 w 11824371"/>
              <a:gd name="connsiteY360" fmla="*/ 8219097 h 8878671"/>
              <a:gd name="connsiteX361" fmla="*/ 4149323 w 11824371"/>
              <a:gd name="connsiteY361" fmla="*/ 8231089 h 8878671"/>
              <a:gd name="connsiteX362" fmla="*/ 4161314 w 11824371"/>
              <a:gd name="connsiteY362" fmla="*/ 8243082 h 8878671"/>
              <a:gd name="connsiteX363" fmla="*/ 4167311 w 11824371"/>
              <a:gd name="connsiteY363" fmla="*/ 8249077 h 8878671"/>
              <a:gd name="connsiteX364" fmla="*/ 4173308 w 11824371"/>
              <a:gd name="connsiteY364" fmla="*/ 8231089 h 8878671"/>
              <a:gd name="connsiteX365" fmla="*/ 4167311 w 11824371"/>
              <a:gd name="connsiteY365" fmla="*/ 8210103 h 8878671"/>
              <a:gd name="connsiteX366" fmla="*/ 6014121 w 11824371"/>
              <a:gd name="connsiteY366" fmla="*/ 8207104 h 8878671"/>
              <a:gd name="connsiteX367" fmla="*/ 6020116 w 11824371"/>
              <a:gd name="connsiteY367" fmla="*/ 8219097 h 8878671"/>
              <a:gd name="connsiteX368" fmla="*/ 6008124 w 11824371"/>
              <a:gd name="connsiteY368" fmla="*/ 8231089 h 8878671"/>
              <a:gd name="connsiteX369" fmla="*/ 6008124 w 11824371"/>
              <a:gd name="connsiteY369" fmla="*/ 8219097 h 8878671"/>
              <a:gd name="connsiteX370" fmla="*/ 6014121 w 11824371"/>
              <a:gd name="connsiteY370" fmla="*/ 8207104 h 8878671"/>
              <a:gd name="connsiteX371" fmla="*/ 2110638 w 11824371"/>
              <a:gd name="connsiteY371" fmla="*/ 8207104 h 8878671"/>
              <a:gd name="connsiteX372" fmla="*/ 2122630 w 11824371"/>
              <a:gd name="connsiteY372" fmla="*/ 8207104 h 8878671"/>
              <a:gd name="connsiteX373" fmla="*/ 2122630 w 11824371"/>
              <a:gd name="connsiteY373" fmla="*/ 8225092 h 8878671"/>
              <a:gd name="connsiteX374" fmla="*/ 2122630 w 11824371"/>
              <a:gd name="connsiteY374" fmla="*/ 8231089 h 8878671"/>
              <a:gd name="connsiteX375" fmla="*/ 2110638 w 11824371"/>
              <a:gd name="connsiteY375" fmla="*/ 8231089 h 8878671"/>
              <a:gd name="connsiteX376" fmla="*/ 2098647 w 11824371"/>
              <a:gd name="connsiteY376" fmla="*/ 8219097 h 8878671"/>
              <a:gd name="connsiteX377" fmla="*/ 2098647 w 11824371"/>
              <a:gd name="connsiteY377" fmla="*/ 8213100 h 8878671"/>
              <a:gd name="connsiteX378" fmla="*/ 2110638 w 11824371"/>
              <a:gd name="connsiteY378" fmla="*/ 8207104 h 8878671"/>
              <a:gd name="connsiteX379" fmla="*/ 6152031 w 11824371"/>
              <a:gd name="connsiteY379" fmla="*/ 8183121 h 8878671"/>
              <a:gd name="connsiteX380" fmla="*/ 6164023 w 11824371"/>
              <a:gd name="connsiteY380" fmla="*/ 8189116 h 8878671"/>
              <a:gd name="connsiteX381" fmla="*/ 6176016 w 11824371"/>
              <a:gd name="connsiteY381" fmla="*/ 8183121 h 8878671"/>
              <a:gd name="connsiteX382" fmla="*/ 6164023 w 11824371"/>
              <a:gd name="connsiteY382" fmla="*/ 8183121 h 8878671"/>
              <a:gd name="connsiteX383" fmla="*/ 6152031 w 11824371"/>
              <a:gd name="connsiteY383" fmla="*/ 8183121 h 8878671"/>
              <a:gd name="connsiteX384" fmla="*/ 5732302 w 11824371"/>
              <a:gd name="connsiteY384" fmla="*/ 8171127 h 8878671"/>
              <a:gd name="connsiteX385" fmla="*/ 5744294 w 11824371"/>
              <a:gd name="connsiteY385" fmla="*/ 8183121 h 8878671"/>
              <a:gd name="connsiteX386" fmla="*/ 5744294 w 11824371"/>
              <a:gd name="connsiteY386" fmla="*/ 8195112 h 8878671"/>
              <a:gd name="connsiteX387" fmla="*/ 5732302 w 11824371"/>
              <a:gd name="connsiteY387" fmla="*/ 8195112 h 8878671"/>
              <a:gd name="connsiteX388" fmla="*/ 5732302 w 11824371"/>
              <a:gd name="connsiteY388" fmla="*/ 8171127 h 8878671"/>
              <a:gd name="connsiteX389" fmla="*/ 3873501 w 11824371"/>
              <a:gd name="connsiteY389" fmla="*/ 8171127 h 8878671"/>
              <a:gd name="connsiteX390" fmla="*/ 3861508 w 11824371"/>
              <a:gd name="connsiteY390" fmla="*/ 8183121 h 8878671"/>
              <a:gd name="connsiteX391" fmla="*/ 3873501 w 11824371"/>
              <a:gd name="connsiteY391" fmla="*/ 8189116 h 8878671"/>
              <a:gd name="connsiteX392" fmla="*/ 3873501 w 11824371"/>
              <a:gd name="connsiteY392" fmla="*/ 8171127 h 8878671"/>
              <a:gd name="connsiteX393" fmla="*/ 4149323 w 11824371"/>
              <a:gd name="connsiteY393" fmla="*/ 8159136 h 8878671"/>
              <a:gd name="connsiteX394" fmla="*/ 4137331 w 11824371"/>
              <a:gd name="connsiteY394" fmla="*/ 8183121 h 8878671"/>
              <a:gd name="connsiteX395" fmla="*/ 4149323 w 11824371"/>
              <a:gd name="connsiteY395" fmla="*/ 8171127 h 8878671"/>
              <a:gd name="connsiteX396" fmla="*/ 983366 w 11824371"/>
              <a:gd name="connsiteY396" fmla="*/ 8159136 h 8878671"/>
              <a:gd name="connsiteX397" fmla="*/ 995357 w 11824371"/>
              <a:gd name="connsiteY397" fmla="*/ 8159136 h 8878671"/>
              <a:gd name="connsiteX398" fmla="*/ 995357 w 11824371"/>
              <a:gd name="connsiteY398" fmla="*/ 8171127 h 8878671"/>
              <a:gd name="connsiteX399" fmla="*/ 4557060 w 11824371"/>
              <a:gd name="connsiteY399" fmla="*/ 8147143 h 8878671"/>
              <a:gd name="connsiteX400" fmla="*/ 4569052 w 11824371"/>
              <a:gd name="connsiteY400" fmla="*/ 8159136 h 8878671"/>
              <a:gd name="connsiteX401" fmla="*/ 4569052 w 11824371"/>
              <a:gd name="connsiteY401" fmla="*/ 8171127 h 8878671"/>
              <a:gd name="connsiteX402" fmla="*/ 4557060 w 11824371"/>
              <a:gd name="connsiteY402" fmla="*/ 8171127 h 8878671"/>
              <a:gd name="connsiteX403" fmla="*/ 4557060 w 11824371"/>
              <a:gd name="connsiteY403" fmla="*/ 8147143 h 8878671"/>
              <a:gd name="connsiteX404" fmla="*/ 4365185 w 11824371"/>
              <a:gd name="connsiteY404" fmla="*/ 8147143 h 8878671"/>
              <a:gd name="connsiteX405" fmla="*/ 4365185 w 11824371"/>
              <a:gd name="connsiteY405" fmla="*/ 8171127 h 8878671"/>
              <a:gd name="connsiteX406" fmla="*/ 4371180 w 11824371"/>
              <a:gd name="connsiteY406" fmla="*/ 8183121 h 8878671"/>
              <a:gd name="connsiteX407" fmla="*/ 4377177 w 11824371"/>
              <a:gd name="connsiteY407" fmla="*/ 8177124 h 8878671"/>
              <a:gd name="connsiteX408" fmla="*/ 4377177 w 11824371"/>
              <a:gd name="connsiteY408" fmla="*/ 8165131 h 8878671"/>
              <a:gd name="connsiteX409" fmla="*/ 4377177 w 11824371"/>
              <a:gd name="connsiteY409" fmla="*/ 8153139 h 8878671"/>
              <a:gd name="connsiteX410" fmla="*/ 4365185 w 11824371"/>
              <a:gd name="connsiteY410" fmla="*/ 8147143 h 8878671"/>
              <a:gd name="connsiteX411" fmla="*/ 1475047 w 11824371"/>
              <a:gd name="connsiteY411" fmla="*/ 8147143 h 8878671"/>
              <a:gd name="connsiteX412" fmla="*/ 1463056 w 11824371"/>
              <a:gd name="connsiteY412" fmla="*/ 8159136 h 8878671"/>
              <a:gd name="connsiteX413" fmla="*/ 1451064 w 11824371"/>
              <a:gd name="connsiteY413" fmla="*/ 8183121 h 8878671"/>
              <a:gd name="connsiteX414" fmla="*/ 1475047 w 11824371"/>
              <a:gd name="connsiteY414" fmla="*/ 8171127 h 8878671"/>
              <a:gd name="connsiteX415" fmla="*/ 7577611 w 11824371"/>
              <a:gd name="connsiteY415" fmla="*/ 8141148 h 8878671"/>
              <a:gd name="connsiteX416" fmla="*/ 7579110 w 11824371"/>
              <a:gd name="connsiteY416" fmla="*/ 8147143 h 8878671"/>
              <a:gd name="connsiteX417" fmla="*/ 7567118 w 11824371"/>
              <a:gd name="connsiteY417" fmla="*/ 8159136 h 8878671"/>
              <a:gd name="connsiteX418" fmla="*/ 7573113 w 11824371"/>
              <a:gd name="connsiteY418" fmla="*/ 8147143 h 8878671"/>
              <a:gd name="connsiteX419" fmla="*/ 7577611 w 11824371"/>
              <a:gd name="connsiteY419" fmla="*/ 8141148 h 8878671"/>
              <a:gd name="connsiteX420" fmla="*/ 2038685 w 11824371"/>
              <a:gd name="connsiteY420" fmla="*/ 8135151 h 8878671"/>
              <a:gd name="connsiteX421" fmla="*/ 2026692 w 11824371"/>
              <a:gd name="connsiteY421" fmla="*/ 8141148 h 8878671"/>
              <a:gd name="connsiteX422" fmla="*/ 2026692 w 11824371"/>
              <a:gd name="connsiteY422" fmla="*/ 8159136 h 8878671"/>
              <a:gd name="connsiteX423" fmla="*/ 2032689 w 11824371"/>
              <a:gd name="connsiteY423" fmla="*/ 8165131 h 8878671"/>
              <a:gd name="connsiteX424" fmla="*/ 2038685 w 11824371"/>
              <a:gd name="connsiteY424" fmla="*/ 8171127 h 8878671"/>
              <a:gd name="connsiteX425" fmla="*/ 2026692 w 11824371"/>
              <a:gd name="connsiteY425" fmla="*/ 8171127 h 8878671"/>
              <a:gd name="connsiteX426" fmla="*/ 2002709 w 11824371"/>
              <a:gd name="connsiteY426" fmla="*/ 8171127 h 8878671"/>
              <a:gd name="connsiteX427" fmla="*/ 1990716 w 11824371"/>
              <a:gd name="connsiteY427" fmla="*/ 8171127 h 8878671"/>
              <a:gd name="connsiteX428" fmla="*/ 1990716 w 11824371"/>
              <a:gd name="connsiteY428" fmla="*/ 8183121 h 8878671"/>
              <a:gd name="connsiteX429" fmla="*/ 2002709 w 11824371"/>
              <a:gd name="connsiteY429" fmla="*/ 8183121 h 8878671"/>
              <a:gd name="connsiteX430" fmla="*/ 2014700 w 11824371"/>
              <a:gd name="connsiteY430" fmla="*/ 8183121 h 8878671"/>
              <a:gd name="connsiteX431" fmla="*/ 2038685 w 11824371"/>
              <a:gd name="connsiteY431" fmla="*/ 8183121 h 8878671"/>
              <a:gd name="connsiteX432" fmla="*/ 2050677 w 11824371"/>
              <a:gd name="connsiteY432" fmla="*/ 8165131 h 8878671"/>
              <a:gd name="connsiteX433" fmla="*/ 2050677 w 11824371"/>
              <a:gd name="connsiteY433" fmla="*/ 8147143 h 8878671"/>
              <a:gd name="connsiteX434" fmla="*/ 5756286 w 11824371"/>
              <a:gd name="connsiteY434" fmla="*/ 8123159 h 8878671"/>
              <a:gd name="connsiteX435" fmla="*/ 5768279 w 11824371"/>
              <a:gd name="connsiteY435" fmla="*/ 8129154 h 8878671"/>
              <a:gd name="connsiteX436" fmla="*/ 5756286 w 11824371"/>
              <a:gd name="connsiteY436" fmla="*/ 8135151 h 8878671"/>
              <a:gd name="connsiteX437" fmla="*/ 5756286 w 11824371"/>
              <a:gd name="connsiteY437" fmla="*/ 8123159 h 8878671"/>
              <a:gd name="connsiteX438" fmla="*/ 3921471 w 11824371"/>
              <a:gd name="connsiteY438" fmla="*/ 8111166 h 8878671"/>
              <a:gd name="connsiteX439" fmla="*/ 3903481 w 11824371"/>
              <a:gd name="connsiteY439" fmla="*/ 8117163 h 8878671"/>
              <a:gd name="connsiteX440" fmla="*/ 3909478 w 11824371"/>
              <a:gd name="connsiteY440" fmla="*/ 8135151 h 8878671"/>
              <a:gd name="connsiteX441" fmla="*/ 3897486 w 11824371"/>
              <a:gd name="connsiteY441" fmla="*/ 8147143 h 8878671"/>
              <a:gd name="connsiteX442" fmla="*/ 3933462 w 11824371"/>
              <a:gd name="connsiteY442" fmla="*/ 8135151 h 8878671"/>
              <a:gd name="connsiteX443" fmla="*/ 3945454 w 11824371"/>
              <a:gd name="connsiteY443" fmla="*/ 8123159 h 8878671"/>
              <a:gd name="connsiteX444" fmla="*/ 2806190 w 11824371"/>
              <a:gd name="connsiteY444" fmla="*/ 8111166 h 8878671"/>
              <a:gd name="connsiteX445" fmla="*/ 2818182 w 11824371"/>
              <a:gd name="connsiteY445" fmla="*/ 8111166 h 8878671"/>
              <a:gd name="connsiteX446" fmla="*/ 2818182 w 11824371"/>
              <a:gd name="connsiteY446" fmla="*/ 8135151 h 8878671"/>
              <a:gd name="connsiteX447" fmla="*/ 2806190 w 11824371"/>
              <a:gd name="connsiteY447" fmla="*/ 8111166 h 8878671"/>
              <a:gd name="connsiteX448" fmla="*/ 7555126 w 11824371"/>
              <a:gd name="connsiteY448" fmla="*/ 8099174 h 8878671"/>
              <a:gd name="connsiteX449" fmla="*/ 7561121 w 11824371"/>
              <a:gd name="connsiteY449" fmla="*/ 8099174 h 8878671"/>
              <a:gd name="connsiteX450" fmla="*/ 7567118 w 11824371"/>
              <a:gd name="connsiteY450" fmla="*/ 8111166 h 8878671"/>
              <a:gd name="connsiteX451" fmla="*/ 7555126 w 11824371"/>
              <a:gd name="connsiteY451" fmla="*/ 8123159 h 8878671"/>
              <a:gd name="connsiteX452" fmla="*/ 7555126 w 11824371"/>
              <a:gd name="connsiteY452" fmla="*/ 8111166 h 8878671"/>
              <a:gd name="connsiteX453" fmla="*/ 6319924 w 11824371"/>
              <a:gd name="connsiteY453" fmla="*/ 8099174 h 8878671"/>
              <a:gd name="connsiteX454" fmla="*/ 6331915 w 11824371"/>
              <a:gd name="connsiteY454" fmla="*/ 8135151 h 8878671"/>
              <a:gd name="connsiteX455" fmla="*/ 6295939 w 11824371"/>
              <a:gd name="connsiteY455" fmla="*/ 8135151 h 8878671"/>
              <a:gd name="connsiteX456" fmla="*/ 6319924 w 11824371"/>
              <a:gd name="connsiteY456" fmla="*/ 8099174 h 8878671"/>
              <a:gd name="connsiteX457" fmla="*/ 5984139 w 11824371"/>
              <a:gd name="connsiteY457" fmla="*/ 8099174 h 8878671"/>
              <a:gd name="connsiteX458" fmla="*/ 5972147 w 11824371"/>
              <a:gd name="connsiteY458" fmla="*/ 8123159 h 8878671"/>
              <a:gd name="connsiteX459" fmla="*/ 5960154 w 11824371"/>
              <a:gd name="connsiteY459" fmla="*/ 8135151 h 8878671"/>
              <a:gd name="connsiteX460" fmla="*/ 5960154 w 11824371"/>
              <a:gd name="connsiteY460" fmla="*/ 8129154 h 8878671"/>
              <a:gd name="connsiteX461" fmla="*/ 5972147 w 11824371"/>
              <a:gd name="connsiteY461" fmla="*/ 8111166 h 8878671"/>
              <a:gd name="connsiteX462" fmla="*/ 2386459 w 11824371"/>
              <a:gd name="connsiteY462" fmla="*/ 8099174 h 8878671"/>
              <a:gd name="connsiteX463" fmla="*/ 2386459 w 11824371"/>
              <a:gd name="connsiteY463" fmla="*/ 8111166 h 8878671"/>
              <a:gd name="connsiteX464" fmla="*/ 2374468 w 11824371"/>
              <a:gd name="connsiteY464" fmla="*/ 8111166 h 8878671"/>
              <a:gd name="connsiteX465" fmla="*/ 2284527 w 11824371"/>
              <a:gd name="connsiteY465" fmla="*/ 8099174 h 8878671"/>
              <a:gd name="connsiteX466" fmla="*/ 2290522 w 11824371"/>
              <a:gd name="connsiteY466" fmla="*/ 8111166 h 8878671"/>
              <a:gd name="connsiteX467" fmla="*/ 2278530 w 11824371"/>
              <a:gd name="connsiteY467" fmla="*/ 8111166 h 8878671"/>
              <a:gd name="connsiteX468" fmla="*/ 2284527 w 11824371"/>
              <a:gd name="connsiteY468" fmla="*/ 8099174 h 8878671"/>
              <a:gd name="connsiteX469" fmla="*/ 2440426 w 11824371"/>
              <a:gd name="connsiteY469" fmla="*/ 8087181 h 8878671"/>
              <a:gd name="connsiteX470" fmla="*/ 2434429 w 11824371"/>
              <a:gd name="connsiteY470" fmla="*/ 8099174 h 8878671"/>
              <a:gd name="connsiteX471" fmla="*/ 2446422 w 11824371"/>
              <a:gd name="connsiteY471" fmla="*/ 8099174 h 8878671"/>
              <a:gd name="connsiteX472" fmla="*/ 2440426 w 11824371"/>
              <a:gd name="connsiteY472" fmla="*/ 8087181 h 8878671"/>
              <a:gd name="connsiteX473" fmla="*/ 1954739 w 11824371"/>
              <a:gd name="connsiteY473" fmla="*/ 8087181 h 8878671"/>
              <a:gd name="connsiteX474" fmla="*/ 1942746 w 11824371"/>
              <a:gd name="connsiteY474" fmla="*/ 8111166 h 8878671"/>
              <a:gd name="connsiteX475" fmla="*/ 1918763 w 11824371"/>
              <a:gd name="connsiteY475" fmla="*/ 8159136 h 8878671"/>
              <a:gd name="connsiteX476" fmla="*/ 1918763 w 11824371"/>
              <a:gd name="connsiteY476" fmla="*/ 8183121 h 8878671"/>
              <a:gd name="connsiteX477" fmla="*/ 1918763 w 11824371"/>
              <a:gd name="connsiteY477" fmla="*/ 8195112 h 8878671"/>
              <a:gd name="connsiteX478" fmla="*/ 1894778 w 11824371"/>
              <a:gd name="connsiteY478" fmla="*/ 8219097 h 8878671"/>
              <a:gd name="connsiteX479" fmla="*/ 1930754 w 11824371"/>
              <a:gd name="connsiteY479" fmla="*/ 8195112 h 8878671"/>
              <a:gd name="connsiteX480" fmla="*/ 1942746 w 11824371"/>
              <a:gd name="connsiteY480" fmla="*/ 8159136 h 8878671"/>
              <a:gd name="connsiteX481" fmla="*/ 1954739 w 11824371"/>
              <a:gd name="connsiteY481" fmla="*/ 8135151 h 8878671"/>
              <a:gd name="connsiteX482" fmla="*/ 1954739 w 11824371"/>
              <a:gd name="connsiteY482" fmla="*/ 8087181 h 8878671"/>
              <a:gd name="connsiteX483" fmla="*/ 4149323 w 11824371"/>
              <a:gd name="connsiteY483" fmla="*/ 8075190 h 8878671"/>
              <a:gd name="connsiteX484" fmla="*/ 4137331 w 11824371"/>
              <a:gd name="connsiteY484" fmla="*/ 8081186 h 8878671"/>
              <a:gd name="connsiteX485" fmla="*/ 4125338 w 11824371"/>
              <a:gd name="connsiteY485" fmla="*/ 8111166 h 8878671"/>
              <a:gd name="connsiteX486" fmla="*/ 4125338 w 11824371"/>
              <a:gd name="connsiteY486" fmla="*/ 8147143 h 8878671"/>
              <a:gd name="connsiteX487" fmla="*/ 4137331 w 11824371"/>
              <a:gd name="connsiteY487" fmla="*/ 8123159 h 8878671"/>
              <a:gd name="connsiteX488" fmla="*/ 4155319 w 11824371"/>
              <a:gd name="connsiteY488" fmla="*/ 8099174 h 8878671"/>
              <a:gd name="connsiteX489" fmla="*/ 4161314 w 11824371"/>
              <a:gd name="connsiteY489" fmla="*/ 8087181 h 8878671"/>
              <a:gd name="connsiteX490" fmla="*/ 4149323 w 11824371"/>
              <a:gd name="connsiteY490" fmla="*/ 8075190 h 8878671"/>
              <a:gd name="connsiteX491" fmla="*/ 2506384 w 11824371"/>
              <a:gd name="connsiteY491" fmla="*/ 8075190 h 8878671"/>
              <a:gd name="connsiteX492" fmla="*/ 2506384 w 11824371"/>
              <a:gd name="connsiteY492" fmla="*/ 8087181 h 8878671"/>
              <a:gd name="connsiteX493" fmla="*/ 2494390 w 11824371"/>
              <a:gd name="connsiteY493" fmla="*/ 8087181 h 8878671"/>
              <a:gd name="connsiteX494" fmla="*/ 2500387 w 11824371"/>
              <a:gd name="connsiteY494" fmla="*/ 8105169 h 8878671"/>
              <a:gd name="connsiteX495" fmla="*/ 2494390 w 11824371"/>
              <a:gd name="connsiteY495" fmla="*/ 8111166 h 8878671"/>
              <a:gd name="connsiteX496" fmla="*/ 2506384 w 11824371"/>
              <a:gd name="connsiteY496" fmla="*/ 8135151 h 8878671"/>
              <a:gd name="connsiteX497" fmla="*/ 2530369 w 11824371"/>
              <a:gd name="connsiteY497" fmla="*/ 8123159 h 8878671"/>
              <a:gd name="connsiteX498" fmla="*/ 2530369 w 11824371"/>
              <a:gd name="connsiteY498" fmla="*/ 8075190 h 8878671"/>
              <a:gd name="connsiteX499" fmla="*/ 2506384 w 11824371"/>
              <a:gd name="connsiteY499" fmla="*/ 8075190 h 8878671"/>
              <a:gd name="connsiteX500" fmla="*/ 1984721 w 11824371"/>
              <a:gd name="connsiteY500" fmla="*/ 8067694 h 8878671"/>
              <a:gd name="connsiteX501" fmla="*/ 1978724 w 11824371"/>
              <a:gd name="connsiteY501" fmla="*/ 8069193 h 8878671"/>
              <a:gd name="connsiteX502" fmla="*/ 1966731 w 11824371"/>
              <a:gd name="connsiteY502" fmla="*/ 8087181 h 8878671"/>
              <a:gd name="connsiteX503" fmla="*/ 1978724 w 11824371"/>
              <a:gd name="connsiteY503" fmla="*/ 8075190 h 8878671"/>
              <a:gd name="connsiteX504" fmla="*/ 1984721 w 11824371"/>
              <a:gd name="connsiteY504" fmla="*/ 8067694 h 8878671"/>
              <a:gd name="connsiteX505" fmla="*/ 3969439 w 11824371"/>
              <a:gd name="connsiteY505" fmla="*/ 8051205 h 8878671"/>
              <a:gd name="connsiteX506" fmla="*/ 3957448 w 11824371"/>
              <a:gd name="connsiteY506" fmla="*/ 8075190 h 8878671"/>
              <a:gd name="connsiteX507" fmla="*/ 3969439 w 11824371"/>
              <a:gd name="connsiteY507" fmla="*/ 8075190 h 8878671"/>
              <a:gd name="connsiteX508" fmla="*/ 3969439 w 11824371"/>
              <a:gd name="connsiteY508" fmla="*/ 8063196 h 8878671"/>
              <a:gd name="connsiteX509" fmla="*/ 3969439 w 11824371"/>
              <a:gd name="connsiteY509" fmla="*/ 8051205 h 8878671"/>
              <a:gd name="connsiteX510" fmla="*/ 5778772 w 11824371"/>
              <a:gd name="connsiteY510" fmla="*/ 8042211 h 8878671"/>
              <a:gd name="connsiteX511" fmla="*/ 5780270 w 11824371"/>
              <a:gd name="connsiteY511" fmla="*/ 8045208 h 8878671"/>
              <a:gd name="connsiteX512" fmla="*/ 5780270 w 11824371"/>
              <a:gd name="connsiteY512" fmla="*/ 8051205 h 8878671"/>
              <a:gd name="connsiteX513" fmla="*/ 5780270 w 11824371"/>
              <a:gd name="connsiteY513" fmla="*/ 8063196 h 8878671"/>
              <a:gd name="connsiteX514" fmla="*/ 5768279 w 11824371"/>
              <a:gd name="connsiteY514" fmla="*/ 8063196 h 8878671"/>
              <a:gd name="connsiteX515" fmla="*/ 5774275 w 11824371"/>
              <a:gd name="connsiteY515" fmla="*/ 8045208 h 8878671"/>
              <a:gd name="connsiteX516" fmla="*/ 5778772 w 11824371"/>
              <a:gd name="connsiteY516" fmla="*/ 8042211 h 8878671"/>
              <a:gd name="connsiteX517" fmla="*/ 3849517 w 11824371"/>
              <a:gd name="connsiteY517" fmla="*/ 8039213 h 8878671"/>
              <a:gd name="connsiteX518" fmla="*/ 3837525 w 11824371"/>
              <a:gd name="connsiteY518" fmla="*/ 8051205 h 8878671"/>
              <a:gd name="connsiteX519" fmla="*/ 3837525 w 11824371"/>
              <a:gd name="connsiteY519" fmla="*/ 8063196 h 8878671"/>
              <a:gd name="connsiteX520" fmla="*/ 3849517 w 11824371"/>
              <a:gd name="connsiteY520" fmla="*/ 8051205 h 8878671"/>
              <a:gd name="connsiteX521" fmla="*/ 2554352 w 11824371"/>
              <a:gd name="connsiteY521" fmla="*/ 8039213 h 8878671"/>
              <a:gd name="connsiteX522" fmla="*/ 2542360 w 11824371"/>
              <a:gd name="connsiteY522" fmla="*/ 8051205 h 8878671"/>
              <a:gd name="connsiteX523" fmla="*/ 2554352 w 11824371"/>
              <a:gd name="connsiteY523" fmla="*/ 8063196 h 8878671"/>
              <a:gd name="connsiteX524" fmla="*/ 2554352 w 11824371"/>
              <a:gd name="connsiteY524" fmla="*/ 8051205 h 8878671"/>
              <a:gd name="connsiteX525" fmla="*/ 2554352 w 11824371"/>
              <a:gd name="connsiteY525" fmla="*/ 8039213 h 8878671"/>
              <a:gd name="connsiteX526" fmla="*/ 1990716 w 11824371"/>
              <a:gd name="connsiteY526" fmla="*/ 8039213 h 8878671"/>
              <a:gd name="connsiteX527" fmla="*/ 1990716 w 11824371"/>
              <a:gd name="connsiteY527" fmla="*/ 8051205 h 8878671"/>
              <a:gd name="connsiteX528" fmla="*/ 2002709 w 11824371"/>
              <a:gd name="connsiteY528" fmla="*/ 8051205 h 8878671"/>
              <a:gd name="connsiteX529" fmla="*/ 1990716 w 11824371"/>
              <a:gd name="connsiteY529" fmla="*/ 8039213 h 8878671"/>
              <a:gd name="connsiteX530" fmla="*/ 1139265 w 11824371"/>
              <a:gd name="connsiteY530" fmla="*/ 8039213 h 8878671"/>
              <a:gd name="connsiteX531" fmla="*/ 1145261 w 11824371"/>
              <a:gd name="connsiteY531" fmla="*/ 8045208 h 8878671"/>
              <a:gd name="connsiteX532" fmla="*/ 1139265 w 11824371"/>
              <a:gd name="connsiteY532" fmla="*/ 8051205 h 8878671"/>
              <a:gd name="connsiteX533" fmla="*/ 1139265 w 11824371"/>
              <a:gd name="connsiteY533" fmla="*/ 8039213 h 8878671"/>
              <a:gd name="connsiteX534" fmla="*/ 4528579 w 11824371"/>
              <a:gd name="connsiteY534" fmla="*/ 8031718 h 8878671"/>
              <a:gd name="connsiteX535" fmla="*/ 4533075 w 11824371"/>
              <a:gd name="connsiteY535" fmla="*/ 8039213 h 8878671"/>
              <a:gd name="connsiteX536" fmla="*/ 4521084 w 11824371"/>
              <a:gd name="connsiteY536" fmla="*/ 8039213 h 8878671"/>
              <a:gd name="connsiteX537" fmla="*/ 4509091 w 11824371"/>
              <a:gd name="connsiteY537" fmla="*/ 8063196 h 8878671"/>
              <a:gd name="connsiteX538" fmla="*/ 4509091 w 11824371"/>
              <a:gd name="connsiteY538" fmla="*/ 8087181 h 8878671"/>
              <a:gd name="connsiteX539" fmla="*/ 4509091 w 11824371"/>
              <a:gd name="connsiteY539" fmla="*/ 8123159 h 8878671"/>
              <a:gd name="connsiteX540" fmla="*/ 4509091 w 11824371"/>
              <a:gd name="connsiteY540" fmla="*/ 8135151 h 8878671"/>
              <a:gd name="connsiteX541" fmla="*/ 4485106 w 11824371"/>
              <a:gd name="connsiteY541" fmla="*/ 8123159 h 8878671"/>
              <a:gd name="connsiteX542" fmla="*/ 4473114 w 11824371"/>
              <a:gd name="connsiteY542" fmla="*/ 8099174 h 8878671"/>
              <a:gd name="connsiteX543" fmla="*/ 4473114 w 11824371"/>
              <a:gd name="connsiteY543" fmla="*/ 8075190 h 8878671"/>
              <a:gd name="connsiteX544" fmla="*/ 4473114 w 11824371"/>
              <a:gd name="connsiteY544" fmla="*/ 8063196 h 8878671"/>
              <a:gd name="connsiteX545" fmla="*/ 4485106 w 11824371"/>
              <a:gd name="connsiteY545" fmla="*/ 8051205 h 8878671"/>
              <a:gd name="connsiteX546" fmla="*/ 4497099 w 11824371"/>
              <a:gd name="connsiteY546" fmla="*/ 8039213 h 8878671"/>
              <a:gd name="connsiteX547" fmla="*/ 4515087 w 11824371"/>
              <a:gd name="connsiteY547" fmla="*/ 8033217 h 8878671"/>
              <a:gd name="connsiteX548" fmla="*/ 4528579 w 11824371"/>
              <a:gd name="connsiteY548" fmla="*/ 8031718 h 8878671"/>
              <a:gd name="connsiteX549" fmla="*/ 6295939 w 11824371"/>
              <a:gd name="connsiteY549" fmla="*/ 8027220 h 8878671"/>
              <a:gd name="connsiteX550" fmla="*/ 6294440 w 11824371"/>
              <a:gd name="connsiteY550" fmla="*/ 8031718 h 8878671"/>
              <a:gd name="connsiteX551" fmla="*/ 6292940 w 11824371"/>
              <a:gd name="connsiteY551" fmla="*/ 8036214 h 8878671"/>
              <a:gd name="connsiteX552" fmla="*/ 6295939 w 11824371"/>
              <a:gd name="connsiteY552" fmla="*/ 8027220 h 8878671"/>
              <a:gd name="connsiteX553" fmla="*/ 4197292 w 11824371"/>
              <a:gd name="connsiteY553" fmla="*/ 8015228 h 8878671"/>
              <a:gd name="connsiteX554" fmla="*/ 4185301 w 11824371"/>
              <a:gd name="connsiteY554" fmla="*/ 8021225 h 8878671"/>
              <a:gd name="connsiteX555" fmla="*/ 4185301 w 11824371"/>
              <a:gd name="connsiteY555" fmla="*/ 8039213 h 8878671"/>
              <a:gd name="connsiteX556" fmla="*/ 1511026 w 11824371"/>
              <a:gd name="connsiteY556" fmla="*/ 8015228 h 8878671"/>
              <a:gd name="connsiteX557" fmla="*/ 1505029 w 11824371"/>
              <a:gd name="connsiteY557" fmla="*/ 8027220 h 8878671"/>
              <a:gd name="connsiteX558" fmla="*/ 1487040 w 11824371"/>
              <a:gd name="connsiteY558" fmla="*/ 8051205 h 8878671"/>
              <a:gd name="connsiteX559" fmla="*/ 1475047 w 11824371"/>
              <a:gd name="connsiteY559" fmla="*/ 8087181 h 8878671"/>
              <a:gd name="connsiteX560" fmla="*/ 1487040 w 11824371"/>
              <a:gd name="connsiteY560" fmla="*/ 8069193 h 8878671"/>
              <a:gd name="connsiteX561" fmla="*/ 1499032 w 11824371"/>
              <a:gd name="connsiteY561" fmla="*/ 8051205 h 8878671"/>
              <a:gd name="connsiteX562" fmla="*/ 1511026 w 11824371"/>
              <a:gd name="connsiteY562" fmla="*/ 8015228 h 8878671"/>
              <a:gd name="connsiteX563" fmla="*/ 2512379 w 11824371"/>
              <a:gd name="connsiteY563" fmla="*/ 8003235 h 8878671"/>
              <a:gd name="connsiteX564" fmla="*/ 2506384 w 11824371"/>
              <a:gd name="connsiteY564" fmla="*/ 8009232 h 8878671"/>
              <a:gd name="connsiteX565" fmla="*/ 2518375 w 11824371"/>
              <a:gd name="connsiteY565" fmla="*/ 8015228 h 8878671"/>
              <a:gd name="connsiteX566" fmla="*/ 2530369 w 11824371"/>
              <a:gd name="connsiteY566" fmla="*/ 8015228 h 8878671"/>
              <a:gd name="connsiteX567" fmla="*/ 2512379 w 11824371"/>
              <a:gd name="connsiteY567" fmla="*/ 8003235 h 8878671"/>
              <a:gd name="connsiteX568" fmla="*/ 2458414 w 11824371"/>
              <a:gd name="connsiteY568" fmla="*/ 8003235 h 8878671"/>
              <a:gd name="connsiteX569" fmla="*/ 2446422 w 11824371"/>
              <a:gd name="connsiteY569" fmla="*/ 8015228 h 8878671"/>
              <a:gd name="connsiteX570" fmla="*/ 2440426 w 11824371"/>
              <a:gd name="connsiteY570" fmla="*/ 8033217 h 8878671"/>
              <a:gd name="connsiteX571" fmla="*/ 2446422 w 11824371"/>
              <a:gd name="connsiteY571" fmla="*/ 8051205 h 8878671"/>
              <a:gd name="connsiteX572" fmla="*/ 2446422 w 11824371"/>
              <a:gd name="connsiteY572" fmla="*/ 8075190 h 8878671"/>
              <a:gd name="connsiteX573" fmla="*/ 2470406 w 11824371"/>
              <a:gd name="connsiteY573" fmla="*/ 8075190 h 8878671"/>
              <a:gd name="connsiteX574" fmla="*/ 2494390 w 11824371"/>
              <a:gd name="connsiteY574" fmla="*/ 8069193 h 8878671"/>
              <a:gd name="connsiteX575" fmla="*/ 2506384 w 11824371"/>
              <a:gd name="connsiteY575" fmla="*/ 8063196 h 8878671"/>
              <a:gd name="connsiteX576" fmla="*/ 2518375 w 11824371"/>
              <a:gd name="connsiteY576" fmla="*/ 8027220 h 8878671"/>
              <a:gd name="connsiteX577" fmla="*/ 2506384 w 11824371"/>
              <a:gd name="connsiteY577" fmla="*/ 8039213 h 8878671"/>
              <a:gd name="connsiteX578" fmla="*/ 2482399 w 11824371"/>
              <a:gd name="connsiteY578" fmla="*/ 8027220 h 8878671"/>
              <a:gd name="connsiteX579" fmla="*/ 947389 w 11824371"/>
              <a:gd name="connsiteY579" fmla="*/ 8003235 h 8878671"/>
              <a:gd name="connsiteX580" fmla="*/ 959381 w 11824371"/>
              <a:gd name="connsiteY580" fmla="*/ 8015228 h 8878671"/>
              <a:gd name="connsiteX581" fmla="*/ 971374 w 11824371"/>
              <a:gd name="connsiteY581" fmla="*/ 8027220 h 8878671"/>
              <a:gd name="connsiteX582" fmla="*/ 971374 w 11824371"/>
              <a:gd name="connsiteY582" fmla="*/ 8039213 h 8878671"/>
              <a:gd name="connsiteX583" fmla="*/ 935396 w 11824371"/>
              <a:gd name="connsiteY583" fmla="*/ 8051205 h 8878671"/>
              <a:gd name="connsiteX584" fmla="*/ 911413 w 11824371"/>
              <a:gd name="connsiteY584" fmla="*/ 8039213 h 8878671"/>
              <a:gd name="connsiteX585" fmla="*/ 899419 w 11824371"/>
              <a:gd name="connsiteY585" fmla="*/ 8063196 h 8878671"/>
              <a:gd name="connsiteX586" fmla="*/ 875435 w 11824371"/>
              <a:gd name="connsiteY586" fmla="*/ 8075190 h 8878671"/>
              <a:gd name="connsiteX587" fmla="*/ 887428 w 11824371"/>
              <a:gd name="connsiteY587" fmla="*/ 8039213 h 8878671"/>
              <a:gd name="connsiteX588" fmla="*/ 905416 w 11824371"/>
              <a:gd name="connsiteY588" fmla="*/ 8009232 h 8878671"/>
              <a:gd name="connsiteX589" fmla="*/ 947389 w 11824371"/>
              <a:gd name="connsiteY589" fmla="*/ 8003235 h 8878671"/>
              <a:gd name="connsiteX590" fmla="*/ 1286171 w 11824371"/>
              <a:gd name="connsiteY590" fmla="*/ 7995741 h 8878671"/>
              <a:gd name="connsiteX591" fmla="*/ 1295165 w 11824371"/>
              <a:gd name="connsiteY591" fmla="*/ 8003235 h 8878671"/>
              <a:gd name="connsiteX592" fmla="*/ 1283172 w 11824371"/>
              <a:gd name="connsiteY592" fmla="*/ 7997240 h 8878671"/>
              <a:gd name="connsiteX593" fmla="*/ 1286171 w 11824371"/>
              <a:gd name="connsiteY593" fmla="*/ 7995741 h 8878671"/>
              <a:gd name="connsiteX594" fmla="*/ 4137331 w 11824371"/>
              <a:gd name="connsiteY594" fmla="*/ 7991244 h 8878671"/>
              <a:gd name="connsiteX595" fmla="*/ 4137331 w 11824371"/>
              <a:gd name="connsiteY595" fmla="*/ 8003235 h 8878671"/>
              <a:gd name="connsiteX596" fmla="*/ 4137331 w 11824371"/>
              <a:gd name="connsiteY596" fmla="*/ 8015228 h 8878671"/>
              <a:gd name="connsiteX597" fmla="*/ 4149323 w 11824371"/>
              <a:gd name="connsiteY597" fmla="*/ 8003235 h 8878671"/>
              <a:gd name="connsiteX598" fmla="*/ 4137331 w 11824371"/>
              <a:gd name="connsiteY598" fmla="*/ 7991244 h 8878671"/>
              <a:gd name="connsiteX599" fmla="*/ 4221276 w 11824371"/>
              <a:gd name="connsiteY599" fmla="*/ 7979252 h 8878671"/>
              <a:gd name="connsiteX600" fmla="*/ 4209284 w 11824371"/>
              <a:gd name="connsiteY600" fmla="*/ 8051205 h 8878671"/>
              <a:gd name="connsiteX601" fmla="*/ 4221276 w 11824371"/>
              <a:gd name="connsiteY601" fmla="*/ 8003235 h 8878671"/>
              <a:gd name="connsiteX602" fmla="*/ 2344488 w 11824371"/>
              <a:gd name="connsiteY602" fmla="*/ 7979252 h 8878671"/>
              <a:gd name="connsiteX603" fmla="*/ 2350483 w 11824371"/>
              <a:gd name="connsiteY603" fmla="*/ 7991244 h 8878671"/>
              <a:gd name="connsiteX604" fmla="*/ 2338492 w 11824371"/>
              <a:gd name="connsiteY604" fmla="*/ 7991244 h 8878671"/>
              <a:gd name="connsiteX605" fmla="*/ 2344488 w 11824371"/>
              <a:gd name="connsiteY605" fmla="*/ 7979252 h 8878671"/>
              <a:gd name="connsiteX606" fmla="*/ 7580608 w 11824371"/>
              <a:gd name="connsiteY606" fmla="*/ 7971757 h 8878671"/>
              <a:gd name="connsiteX607" fmla="*/ 7591101 w 11824371"/>
              <a:gd name="connsiteY607" fmla="*/ 7979252 h 8878671"/>
              <a:gd name="connsiteX608" fmla="*/ 7579110 w 11824371"/>
              <a:gd name="connsiteY608" fmla="*/ 7991244 h 8878671"/>
              <a:gd name="connsiteX609" fmla="*/ 7573113 w 11824371"/>
              <a:gd name="connsiteY609" fmla="*/ 7985247 h 8878671"/>
              <a:gd name="connsiteX610" fmla="*/ 7573113 w 11824371"/>
              <a:gd name="connsiteY610" fmla="*/ 7973255 h 8878671"/>
              <a:gd name="connsiteX611" fmla="*/ 7580608 w 11824371"/>
              <a:gd name="connsiteY611" fmla="*/ 7971757 h 8878671"/>
              <a:gd name="connsiteX612" fmla="*/ 4509091 w 11824371"/>
              <a:gd name="connsiteY612" fmla="*/ 7967259 h 8878671"/>
              <a:gd name="connsiteX613" fmla="*/ 4509091 w 11824371"/>
              <a:gd name="connsiteY613" fmla="*/ 7979252 h 8878671"/>
              <a:gd name="connsiteX614" fmla="*/ 4521084 w 11824371"/>
              <a:gd name="connsiteY614" fmla="*/ 7973255 h 8878671"/>
              <a:gd name="connsiteX615" fmla="*/ 4509091 w 11824371"/>
              <a:gd name="connsiteY615" fmla="*/ 7967259 h 8878671"/>
              <a:gd name="connsiteX616" fmla="*/ 2428433 w 11824371"/>
              <a:gd name="connsiteY616" fmla="*/ 7967259 h 8878671"/>
              <a:gd name="connsiteX617" fmla="*/ 2422438 w 11824371"/>
              <a:gd name="connsiteY617" fmla="*/ 7979252 h 8878671"/>
              <a:gd name="connsiteX618" fmla="*/ 2422438 w 11824371"/>
              <a:gd name="connsiteY618" fmla="*/ 8003235 h 8878671"/>
              <a:gd name="connsiteX619" fmla="*/ 2434429 w 11824371"/>
              <a:gd name="connsiteY619" fmla="*/ 8003235 h 8878671"/>
              <a:gd name="connsiteX620" fmla="*/ 2434429 w 11824371"/>
              <a:gd name="connsiteY620" fmla="*/ 7979252 h 8878671"/>
              <a:gd name="connsiteX621" fmla="*/ 2428433 w 11824371"/>
              <a:gd name="connsiteY621" fmla="*/ 7967259 h 8878671"/>
              <a:gd name="connsiteX622" fmla="*/ 2998 w 11824371"/>
              <a:gd name="connsiteY622" fmla="*/ 7961264 h 8878671"/>
              <a:gd name="connsiteX623" fmla="*/ 11992 w 11824371"/>
              <a:gd name="connsiteY623" fmla="*/ 7967259 h 8878671"/>
              <a:gd name="connsiteX624" fmla="*/ 0 w 11824371"/>
              <a:gd name="connsiteY624" fmla="*/ 7967259 h 8878671"/>
              <a:gd name="connsiteX625" fmla="*/ 2998 w 11824371"/>
              <a:gd name="connsiteY625" fmla="*/ 7961264 h 8878671"/>
              <a:gd name="connsiteX626" fmla="*/ 6032109 w 11824371"/>
              <a:gd name="connsiteY626" fmla="*/ 7955267 h 8878671"/>
              <a:gd name="connsiteX627" fmla="*/ 6032109 w 11824371"/>
              <a:gd name="connsiteY627" fmla="*/ 7967259 h 8878671"/>
              <a:gd name="connsiteX628" fmla="*/ 6044100 w 11824371"/>
              <a:gd name="connsiteY628" fmla="*/ 7961264 h 8878671"/>
              <a:gd name="connsiteX629" fmla="*/ 6032109 w 11824371"/>
              <a:gd name="connsiteY629" fmla="*/ 7955267 h 8878671"/>
              <a:gd name="connsiteX630" fmla="*/ 4533075 w 11824371"/>
              <a:gd name="connsiteY630" fmla="*/ 7943274 h 8878671"/>
              <a:gd name="connsiteX631" fmla="*/ 4533075 w 11824371"/>
              <a:gd name="connsiteY631" fmla="*/ 7961264 h 8878671"/>
              <a:gd name="connsiteX632" fmla="*/ 4539072 w 11824371"/>
              <a:gd name="connsiteY632" fmla="*/ 7967259 h 8878671"/>
              <a:gd name="connsiteX633" fmla="*/ 4545067 w 11824371"/>
              <a:gd name="connsiteY633" fmla="*/ 7955267 h 8878671"/>
              <a:gd name="connsiteX634" fmla="*/ 4664990 w 11824371"/>
              <a:gd name="connsiteY634" fmla="*/ 7919291 h 8878671"/>
              <a:gd name="connsiteX635" fmla="*/ 4676983 w 11824371"/>
              <a:gd name="connsiteY635" fmla="*/ 7919291 h 8878671"/>
              <a:gd name="connsiteX636" fmla="*/ 4664990 w 11824371"/>
              <a:gd name="connsiteY636" fmla="*/ 7931282 h 8878671"/>
              <a:gd name="connsiteX637" fmla="*/ 4652998 w 11824371"/>
              <a:gd name="connsiteY637" fmla="*/ 7931282 h 8878671"/>
              <a:gd name="connsiteX638" fmla="*/ 4664990 w 11824371"/>
              <a:gd name="connsiteY638" fmla="*/ 7919291 h 8878671"/>
              <a:gd name="connsiteX639" fmla="*/ 4101355 w 11824371"/>
              <a:gd name="connsiteY639" fmla="*/ 7919291 h 8878671"/>
              <a:gd name="connsiteX640" fmla="*/ 4101355 w 11824371"/>
              <a:gd name="connsiteY640" fmla="*/ 7931282 h 8878671"/>
              <a:gd name="connsiteX641" fmla="*/ 4113347 w 11824371"/>
              <a:gd name="connsiteY641" fmla="*/ 7925286 h 8878671"/>
              <a:gd name="connsiteX642" fmla="*/ 4101355 w 11824371"/>
              <a:gd name="connsiteY642" fmla="*/ 7919291 h 8878671"/>
              <a:gd name="connsiteX643" fmla="*/ 2830175 w 11824371"/>
              <a:gd name="connsiteY643" fmla="*/ 7919291 h 8878671"/>
              <a:gd name="connsiteX644" fmla="*/ 2842167 w 11824371"/>
              <a:gd name="connsiteY644" fmla="*/ 7919291 h 8878671"/>
              <a:gd name="connsiteX645" fmla="*/ 2842167 w 11824371"/>
              <a:gd name="connsiteY645" fmla="*/ 7931282 h 8878671"/>
              <a:gd name="connsiteX646" fmla="*/ 2830175 w 11824371"/>
              <a:gd name="connsiteY646" fmla="*/ 7931282 h 8878671"/>
              <a:gd name="connsiteX647" fmla="*/ 2818182 w 11824371"/>
              <a:gd name="connsiteY647" fmla="*/ 7925286 h 8878671"/>
              <a:gd name="connsiteX648" fmla="*/ 2830175 w 11824371"/>
              <a:gd name="connsiteY648" fmla="*/ 7919291 h 8878671"/>
              <a:gd name="connsiteX649" fmla="*/ 2470406 w 11824371"/>
              <a:gd name="connsiteY649" fmla="*/ 7919291 h 8878671"/>
              <a:gd name="connsiteX650" fmla="*/ 2446422 w 11824371"/>
              <a:gd name="connsiteY650" fmla="*/ 7943274 h 8878671"/>
              <a:gd name="connsiteX651" fmla="*/ 2470406 w 11824371"/>
              <a:gd name="connsiteY651" fmla="*/ 7931282 h 8878671"/>
              <a:gd name="connsiteX652" fmla="*/ 2470406 w 11824371"/>
              <a:gd name="connsiteY652" fmla="*/ 7919291 h 8878671"/>
              <a:gd name="connsiteX653" fmla="*/ 2648791 w 11824371"/>
              <a:gd name="connsiteY653" fmla="*/ 7911795 h 8878671"/>
              <a:gd name="connsiteX654" fmla="*/ 2644294 w 11824371"/>
              <a:gd name="connsiteY654" fmla="*/ 7913294 h 8878671"/>
              <a:gd name="connsiteX655" fmla="*/ 2638298 w 11824371"/>
              <a:gd name="connsiteY655" fmla="*/ 7919291 h 8878671"/>
              <a:gd name="connsiteX656" fmla="*/ 2638298 w 11824371"/>
              <a:gd name="connsiteY656" fmla="*/ 7931282 h 8878671"/>
              <a:gd name="connsiteX657" fmla="*/ 2638298 w 11824371"/>
              <a:gd name="connsiteY657" fmla="*/ 7943274 h 8878671"/>
              <a:gd name="connsiteX658" fmla="*/ 2650289 w 11824371"/>
              <a:gd name="connsiteY658" fmla="*/ 7937279 h 8878671"/>
              <a:gd name="connsiteX659" fmla="*/ 2650289 w 11824371"/>
              <a:gd name="connsiteY659" fmla="*/ 7919291 h 8878671"/>
              <a:gd name="connsiteX660" fmla="*/ 2648791 w 11824371"/>
              <a:gd name="connsiteY660" fmla="*/ 7911795 h 8878671"/>
              <a:gd name="connsiteX661" fmla="*/ 4197292 w 11824371"/>
              <a:gd name="connsiteY661" fmla="*/ 7907297 h 8878671"/>
              <a:gd name="connsiteX662" fmla="*/ 4185301 w 11824371"/>
              <a:gd name="connsiteY662" fmla="*/ 7919291 h 8878671"/>
              <a:gd name="connsiteX663" fmla="*/ 4173308 w 11824371"/>
              <a:gd name="connsiteY663" fmla="*/ 7925286 h 8878671"/>
              <a:gd name="connsiteX664" fmla="*/ 4173308 w 11824371"/>
              <a:gd name="connsiteY664" fmla="*/ 7937279 h 8878671"/>
              <a:gd name="connsiteX665" fmla="*/ 4173308 w 11824371"/>
              <a:gd name="connsiteY665" fmla="*/ 7955267 h 8878671"/>
              <a:gd name="connsiteX666" fmla="*/ 4161314 w 11824371"/>
              <a:gd name="connsiteY666" fmla="*/ 7967259 h 8878671"/>
              <a:gd name="connsiteX667" fmla="*/ 4161314 w 11824371"/>
              <a:gd name="connsiteY667" fmla="*/ 7979252 h 8878671"/>
              <a:gd name="connsiteX668" fmla="*/ 4161314 w 11824371"/>
              <a:gd name="connsiteY668" fmla="*/ 7997240 h 8878671"/>
              <a:gd name="connsiteX669" fmla="*/ 4161314 w 11824371"/>
              <a:gd name="connsiteY669" fmla="*/ 8021225 h 8878671"/>
              <a:gd name="connsiteX670" fmla="*/ 4185301 w 11824371"/>
              <a:gd name="connsiteY670" fmla="*/ 8015228 h 8878671"/>
              <a:gd name="connsiteX671" fmla="*/ 4191296 w 11824371"/>
              <a:gd name="connsiteY671" fmla="*/ 8009232 h 8878671"/>
              <a:gd name="connsiteX672" fmla="*/ 4197292 w 11824371"/>
              <a:gd name="connsiteY672" fmla="*/ 7991244 h 8878671"/>
              <a:gd name="connsiteX673" fmla="*/ 4197292 w 11824371"/>
              <a:gd name="connsiteY673" fmla="*/ 7973255 h 8878671"/>
              <a:gd name="connsiteX674" fmla="*/ 4185301 w 11824371"/>
              <a:gd name="connsiteY674" fmla="*/ 7979252 h 8878671"/>
              <a:gd name="connsiteX675" fmla="*/ 4185301 w 11824371"/>
              <a:gd name="connsiteY675" fmla="*/ 7967259 h 8878671"/>
              <a:gd name="connsiteX676" fmla="*/ 4203288 w 11824371"/>
              <a:gd name="connsiteY676" fmla="*/ 7949270 h 8878671"/>
              <a:gd name="connsiteX677" fmla="*/ 4203288 w 11824371"/>
              <a:gd name="connsiteY677" fmla="*/ 7937279 h 8878671"/>
              <a:gd name="connsiteX678" fmla="*/ 4209284 w 11824371"/>
              <a:gd name="connsiteY678" fmla="*/ 7925286 h 8878671"/>
              <a:gd name="connsiteX679" fmla="*/ 4197292 w 11824371"/>
              <a:gd name="connsiteY679" fmla="*/ 7907297 h 8878671"/>
              <a:gd name="connsiteX680" fmla="*/ 1331142 w 11824371"/>
              <a:gd name="connsiteY680" fmla="*/ 7907297 h 8878671"/>
              <a:gd name="connsiteX681" fmla="*/ 1319148 w 11824371"/>
              <a:gd name="connsiteY681" fmla="*/ 7919291 h 8878671"/>
              <a:gd name="connsiteX682" fmla="*/ 1331142 w 11824371"/>
              <a:gd name="connsiteY682" fmla="*/ 7919291 h 8878671"/>
              <a:gd name="connsiteX683" fmla="*/ 1331142 w 11824371"/>
              <a:gd name="connsiteY683" fmla="*/ 7907297 h 8878671"/>
              <a:gd name="connsiteX684" fmla="*/ 203867 w 11824371"/>
              <a:gd name="connsiteY684" fmla="*/ 7907297 h 8878671"/>
              <a:gd name="connsiteX685" fmla="*/ 215861 w 11824371"/>
              <a:gd name="connsiteY685" fmla="*/ 7907297 h 8878671"/>
              <a:gd name="connsiteX686" fmla="*/ 203867 w 11824371"/>
              <a:gd name="connsiteY686" fmla="*/ 7919291 h 8878671"/>
              <a:gd name="connsiteX687" fmla="*/ 203867 w 11824371"/>
              <a:gd name="connsiteY687" fmla="*/ 7907297 h 8878671"/>
              <a:gd name="connsiteX688" fmla="*/ 4654497 w 11824371"/>
              <a:gd name="connsiteY688" fmla="*/ 7899802 h 8878671"/>
              <a:gd name="connsiteX689" fmla="*/ 4658995 w 11824371"/>
              <a:gd name="connsiteY689" fmla="*/ 7901301 h 8878671"/>
              <a:gd name="connsiteX690" fmla="*/ 4664990 w 11824371"/>
              <a:gd name="connsiteY690" fmla="*/ 7907297 h 8878671"/>
              <a:gd name="connsiteX691" fmla="*/ 4652998 w 11824371"/>
              <a:gd name="connsiteY691" fmla="*/ 7919291 h 8878671"/>
              <a:gd name="connsiteX692" fmla="*/ 4647001 w 11824371"/>
              <a:gd name="connsiteY692" fmla="*/ 7931282 h 8878671"/>
              <a:gd name="connsiteX693" fmla="*/ 4652998 w 11824371"/>
              <a:gd name="connsiteY693" fmla="*/ 7907297 h 8878671"/>
              <a:gd name="connsiteX694" fmla="*/ 4654497 w 11824371"/>
              <a:gd name="connsiteY694" fmla="*/ 7899802 h 8878671"/>
              <a:gd name="connsiteX695" fmla="*/ 7351258 w 11824371"/>
              <a:gd name="connsiteY695" fmla="*/ 7895306 h 8878671"/>
              <a:gd name="connsiteX696" fmla="*/ 7345261 w 11824371"/>
              <a:gd name="connsiteY696" fmla="*/ 7907297 h 8878671"/>
              <a:gd name="connsiteX697" fmla="*/ 7339265 w 11824371"/>
              <a:gd name="connsiteY697" fmla="*/ 7907297 h 8878671"/>
              <a:gd name="connsiteX698" fmla="*/ 5984139 w 11824371"/>
              <a:gd name="connsiteY698" fmla="*/ 7895306 h 8878671"/>
              <a:gd name="connsiteX699" fmla="*/ 5996132 w 11824371"/>
              <a:gd name="connsiteY699" fmla="*/ 7907297 h 8878671"/>
              <a:gd name="connsiteX700" fmla="*/ 5978143 w 11824371"/>
              <a:gd name="connsiteY700" fmla="*/ 7913294 h 8878671"/>
              <a:gd name="connsiteX701" fmla="*/ 5984139 w 11824371"/>
              <a:gd name="connsiteY701" fmla="*/ 7895306 h 8878671"/>
              <a:gd name="connsiteX702" fmla="*/ 2380464 w 11824371"/>
              <a:gd name="connsiteY702" fmla="*/ 7895306 h 8878671"/>
              <a:gd name="connsiteX703" fmla="*/ 2392456 w 11824371"/>
              <a:gd name="connsiteY703" fmla="*/ 7895306 h 8878671"/>
              <a:gd name="connsiteX704" fmla="*/ 2386459 w 11824371"/>
              <a:gd name="connsiteY704" fmla="*/ 7907297 h 8878671"/>
              <a:gd name="connsiteX705" fmla="*/ 2374468 w 11824371"/>
              <a:gd name="connsiteY705" fmla="*/ 7907297 h 8878671"/>
              <a:gd name="connsiteX706" fmla="*/ 2380464 w 11824371"/>
              <a:gd name="connsiteY706" fmla="*/ 7895306 h 8878671"/>
              <a:gd name="connsiteX707" fmla="*/ 6140038 w 11824371"/>
              <a:gd name="connsiteY707" fmla="*/ 7883313 h 8878671"/>
              <a:gd name="connsiteX708" fmla="*/ 6128046 w 11824371"/>
              <a:gd name="connsiteY708" fmla="*/ 7895306 h 8878671"/>
              <a:gd name="connsiteX709" fmla="*/ 6116055 w 11824371"/>
              <a:gd name="connsiteY709" fmla="*/ 7967259 h 8878671"/>
              <a:gd name="connsiteX710" fmla="*/ 6128046 w 11824371"/>
              <a:gd name="connsiteY710" fmla="*/ 8003235 h 8878671"/>
              <a:gd name="connsiteX711" fmla="*/ 6128046 w 11824371"/>
              <a:gd name="connsiteY711" fmla="*/ 8021225 h 8878671"/>
              <a:gd name="connsiteX712" fmla="*/ 6116055 w 11824371"/>
              <a:gd name="connsiteY712" fmla="*/ 8027220 h 8878671"/>
              <a:gd name="connsiteX713" fmla="*/ 6140038 w 11824371"/>
              <a:gd name="connsiteY713" fmla="*/ 8021225 h 8878671"/>
              <a:gd name="connsiteX714" fmla="*/ 6152031 w 11824371"/>
              <a:gd name="connsiteY714" fmla="*/ 8009232 h 8878671"/>
              <a:gd name="connsiteX715" fmla="*/ 6164023 w 11824371"/>
              <a:gd name="connsiteY715" fmla="*/ 7991244 h 8878671"/>
              <a:gd name="connsiteX716" fmla="*/ 6164023 w 11824371"/>
              <a:gd name="connsiteY716" fmla="*/ 7979252 h 8878671"/>
              <a:gd name="connsiteX717" fmla="*/ 6164023 w 11824371"/>
              <a:gd name="connsiteY717" fmla="*/ 7967259 h 8878671"/>
              <a:gd name="connsiteX718" fmla="*/ 6146035 w 11824371"/>
              <a:gd name="connsiteY718" fmla="*/ 7961264 h 8878671"/>
              <a:gd name="connsiteX719" fmla="*/ 6128046 w 11824371"/>
              <a:gd name="connsiteY719" fmla="*/ 7943274 h 8878671"/>
              <a:gd name="connsiteX720" fmla="*/ 6134043 w 11824371"/>
              <a:gd name="connsiteY720" fmla="*/ 7901301 h 8878671"/>
              <a:gd name="connsiteX721" fmla="*/ 6140038 w 11824371"/>
              <a:gd name="connsiteY721" fmla="*/ 7883313 h 8878671"/>
              <a:gd name="connsiteX722" fmla="*/ 3945454 w 11824371"/>
              <a:gd name="connsiteY722" fmla="*/ 7871321 h 8878671"/>
              <a:gd name="connsiteX723" fmla="*/ 3933462 w 11824371"/>
              <a:gd name="connsiteY723" fmla="*/ 7883313 h 8878671"/>
              <a:gd name="connsiteX724" fmla="*/ 3933462 w 11824371"/>
              <a:gd name="connsiteY724" fmla="*/ 7901301 h 8878671"/>
              <a:gd name="connsiteX725" fmla="*/ 3945454 w 11824371"/>
              <a:gd name="connsiteY725" fmla="*/ 7907297 h 8878671"/>
              <a:gd name="connsiteX726" fmla="*/ 3945454 w 11824371"/>
              <a:gd name="connsiteY726" fmla="*/ 7895306 h 8878671"/>
              <a:gd name="connsiteX727" fmla="*/ 3945454 w 11824371"/>
              <a:gd name="connsiteY727" fmla="*/ 7871321 h 8878671"/>
              <a:gd name="connsiteX728" fmla="*/ 5948163 w 11824371"/>
              <a:gd name="connsiteY728" fmla="*/ 7859329 h 8878671"/>
              <a:gd name="connsiteX729" fmla="*/ 5960154 w 11824371"/>
              <a:gd name="connsiteY729" fmla="*/ 7871321 h 8878671"/>
              <a:gd name="connsiteX730" fmla="*/ 5948163 w 11824371"/>
              <a:gd name="connsiteY730" fmla="*/ 7871321 h 8878671"/>
              <a:gd name="connsiteX731" fmla="*/ 5936171 w 11824371"/>
              <a:gd name="connsiteY731" fmla="*/ 7859329 h 8878671"/>
              <a:gd name="connsiteX732" fmla="*/ 5948163 w 11824371"/>
              <a:gd name="connsiteY732" fmla="*/ 7883313 h 8878671"/>
              <a:gd name="connsiteX733" fmla="*/ 5954159 w 11824371"/>
              <a:gd name="connsiteY733" fmla="*/ 7901301 h 8878671"/>
              <a:gd name="connsiteX734" fmla="*/ 5942166 w 11824371"/>
              <a:gd name="connsiteY734" fmla="*/ 7901301 h 8878671"/>
              <a:gd name="connsiteX735" fmla="*/ 5936171 w 11824371"/>
              <a:gd name="connsiteY735" fmla="*/ 7895306 h 8878671"/>
              <a:gd name="connsiteX736" fmla="*/ 5936171 w 11824371"/>
              <a:gd name="connsiteY736" fmla="*/ 7883313 h 8878671"/>
              <a:gd name="connsiteX737" fmla="*/ 5828240 w 11824371"/>
              <a:gd name="connsiteY737" fmla="*/ 7859329 h 8878671"/>
              <a:gd name="connsiteX738" fmla="*/ 5840232 w 11824371"/>
              <a:gd name="connsiteY738" fmla="*/ 7859329 h 8878671"/>
              <a:gd name="connsiteX739" fmla="*/ 5834237 w 11824371"/>
              <a:gd name="connsiteY739" fmla="*/ 7871321 h 8878671"/>
              <a:gd name="connsiteX740" fmla="*/ 5822244 w 11824371"/>
              <a:gd name="connsiteY740" fmla="*/ 7883313 h 8878671"/>
              <a:gd name="connsiteX741" fmla="*/ 5822244 w 11824371"/>
              <a:gd name="connsiteY741" fmla="*/ 7877318 h 8878671"/>
              <a:gd name="connsiteX742" fmla="*/ 5828240 w 11824371"/>
              <a:gd name="connsiteY742" fmla="*/ 7859329 h 8878671"/>
              <a:gd name="connsiteX743" fmla="*/ 4233269 w 11824371"/>
              <a:gd name="connsiteY743" fmla="*/ 7859329 h 8878671"/>
              <a:gd name="connsiteX744" fmla="*/ 4221276 w 11824371"/>
              <a:gd name="connsiteY744" fmla="*/ 7871321 h 8878671"/>
              <a:gd name="connsiteX745" fmla="*/ 4209284 w 11824371"/>
              <a:gd name="connsiteY745" fmla="*/ 7895306 h 8878671"/>
              <a:gd name="connsiteX746" fmla="*/ 4233269 w 11824371"/>
              <a:gd name="connsiteY746" fmla="*/ 7871321 h 8878671"/>
              <a:gd name="connsiteX747" fmla="*/ 1558994 w 11824371"/>
              <a:gd name="connsiteY747" fmla="*/ 7859329 h 8878671"/>
              <a:gd name="connsiteX748" fmla="*/ 1523017 w 11824371"/>
              <a:gd name="connsiteY748" fmla="*/ 7895306 h 8878671"/>
              <a:gd name="connsiteX749" fmla="*/ 1535010 w 11824371"/>
              <a:gd name="connsiteY749" fmla="*/ 7919291 h 8878671"/>
              <a:gd name="connsiteX750" fmla="*/ 1541005 w 11824371"/>
              <a:gd name="connsiteY750" fmla="*/ 7931282 h 8878671"/>
              <a:gd name="connsiteX751" fmla="*/ 1552999 w 11824371"/>
              <a:gd name="connsiteY751" fmla="*/ 7925286 h 8878671"/>
              <a:gd name="connsiteX752" fmla="*/ 1552999 w 11824371"/>
              <a:gd name="connsiteY752" fmla="*/ 7913294 h 8878671"/>
              <a:gd name="connsiteX753" fmla="*/ 1547002 w 11824371"/>
              <a:gd name="connsiteY753" fmla="*/ 7895306 h 8878671"/>
              <a:gd name="connsiteX754" fmla="*/ 1547002 w 11824371"/>
              <a:gd name="connsiteY754" fmla="*/ 7883313 h 8878671"/>
              <a:gd name="connsiteX755" fmla="*/ 1547002 w 11824371"/>
              <a:gd name="connsiteY755" fmla="*/ 7877318 h 8878671"/>
              <a:gd name="connsiteX756" fmla="*/ 1558994 w 11824371"/>
              <a:gd name="connsiteY756" fmla="*/ 7859329 h 8878671"/>
              <a:gd name="connsiteX757" fmla="*/ 1367118 w 11824371"/>
              <a:gd name="connsiteY757" fmla="*/ 7859329 h 8878671"/>
              <a:gd name="connsiteX758" fmla="*/ 1349130 w 11824371"/>
              <a:gd name="connsiteY758" fmla="*/ 7871321 h 8878671"/>
              <a:gd name="connsiteX759" fmla="*/ 1349130 w 11824371"/>
              <a:gd name="connsiteY759" fmla="*/ 7889309 h 8878671"/>
              <a:gd name="connsiteX760" fmla="*/ 1367118 w 11824371"/>
              <a:gd name="connsiteY760" fmla="*/ 7883313 h 8878671"/>
              <a:gd name="connsiteX761" fmla="*/ 1379110 w 11824371"/>
              <a:gd name="connsiteY761" fmla="*/ 7883313 h 8878671"/>
              <a:gd name="connsiteX762" fmla="*/ 1379110 w 11824371"/>
              <a:gd name="connsiteY762" fmla="*/ 7907297 h 8878671"/>
              <a:gd name="connsiteX763" fmla="*/ 1391103 w 11824371"/>
              <a:gd name="connsiteY763" fmla="*/ 7895306 h 8878671"/>
              <a:gd name="connsiteX764" fmla="*/ 1391103 w 11824371"/>
              <a:gd name="connsiteY764" fmla="*/ 7859329 h 8878671"/>
              <a:gd name="connsiteX765" fmla="*/ 1367118 w 11824371"/>
              <a:gd name="connsiteY765" fmla="*/ 7859329 h 8878671"/>
              <a:gd name="connsiteX766" fmla="*/ 7603094 w 11824371"/>
              <a:gd name="connsiteY766" fmla="*/ 7847336 h 8878671"/>
              <a:gd name="connsiteX767" fmla="*/ 7615086 w 11824371"/>
              <a:gd name="connsiteY767" fmla="*/ 7859329 h 8878671"/>
              <a:gd name="connsiteX768" fmla="*/ 7609091 w 11824371"/>
              <a:gd name="connsiteY768" fmla="*/ 7871321 h 8878671"/>
              <a:gd name="connsiteX769" fmla="*/ 7597098 w 11824371"/>
              <a:gd name="connsiteY769" fmla="*/ 7865326 h 8878671"/>
              <a:gd name="connsiteX770" fmla="*/ 7597098 w 11824371"/>
              <a:gd name="connsiteY770" fmla="*/ 7853333 h 8878671"/>
              <a:gd name="connsiteX771" fmla="*/ 7603094 w 11824371"/>
              <a:gd name="connsiteY771" fmla="*/ 7847336 h 8878671"/>
              <a:gd name="connsiteX772" fmla="*/ 4641006 w 11824371"/>
              <a:gd name="connsiteY772" fmla="*/ 7847336 h 8878671"/>
              <a:gd name="connsiteX773" fmla="*/ 4641006 w 11824371"/>
              <a:gd name="connsiteY773" fmla="*/ 7859329 h 8878671"/>
              <a:gd name="connsiteX774" fmla="*/ 4652998 w 11824371"/>
              <a:gd name="connsiteY774" fmla="*/ 7847336 h 8878671"/>
              <a:gd name="connsiteX775" fmla="*/ 6092070 w 11824371"/>
              <a:gd name="connsiteY775" fmla="*/ 7835345 h 8878671"/>
              <a:gd name="connsiteX776" fmla="*/ 6080077 w 11824371"/>
              <a:gd name="connsiteY776" fmla="*/ 7847336 h 8878671"/>
              <a:gd name="connsiteX777" fmla="*/ 6068085 w 11824371"/>
              <a:gd name="connsiteY777" fmla="*/ 7847336 h 8878671"/>
              <a:gd name="connsiteX778" fmla="*/ 6068085 w 11824371"/>
              <a:gd name="connsiteY778" fmla="*/ 7859329 h 8878671"/>
              <a:gd name="connsiteX779" fmla="*/ 6080077 w 11824371"/>
              <a:gd name="connsiteY779" fmla="*/ 7847336 h 8878671"/>
              <a:gd name="connsiteX780" fmla="*/ 6086073 w 11824371"/>
              <a:gd name="connsiteY780" fmla="*/ 7847336 h 8878671"/>
              <a:gd name="connsiteX781" fmla="*/ 6092070 w 11824371"/>
              <a:gd name="connsiteY781" fmla="*/ 7835345 h 8878671"/>
              <a:gd name="connsiteX782" fmla="*/ 239846 w 11824371"/>
              <a:gd name="connsiteY782" fmla="*/ 7835345 h 8878671"/>
              <a:gd name="connsiteX783" fmla="*/ 245840 w 11824371"/>
              <a:gd name="connsiteY783" fmla="*/ 7835345 h 8878671"/>
              <a:gd name="connsiteX784" fmla="*/ 239846 w 11824371"/>
              <a:gd name="connsiteY784" fmla="*/ 7847336 h 8878671"/>
              <a:gd name="connsiteX785" fmla="*/ 239846 w 11824371"/>
              <a:gd name="connsiteY785" fmla="*/ 7835345 h 8878671"/>
              <a:gd name="connsiteX786" fmla="*/ 155899 w 11824371"/>
              <a:gd name="connsiteY786" fmla="*/ 7835345 h 8878671"/>
              <a:gd name="connsiteX787" fmla="*/ 167891 w 11824371"/>
              <a:gd name="connsiteY787" fmla="*/ 7835345 h 8878671"/>
              <a:gd name="connsiteX788" fmla="*/ 167891 w 11824371"/>
              <a:gd name="connsiteY788" fmla="*/ 7847336 h 8878671"/>
              <a:gd name="connsiteX789" fmla="*/ 155899 w 11824371"/>
              <a:gd name="connsiteY789" fmla="*/ 7847336 h 8878671"/>
              <a:gd name="connsiteX790" fmla="*/ 155899 w 11824371"/>
              <a:gd name="connsiteY790" fmla="*/ 7835345 h 8878671"/>
              <a:gd name="connsiteX791" fmla="*/ 6146320 w 11824371"/>
              <a:gd name="connsiteY791" fmla="*/ 7812502 h 8878671"/>
              <a:gd name="connsiteX792" fmla="*/ 6148283 w 11824371"/>
              <a:gd name="connsiteY792" fmla="*/ 7812858 h 8878671"/>
              <a:gd name="connsiteX793" fmla="*/ 6149034 w 11824371"/>
              <a:gd name="connsiteY793" fmla="*/ 7817356 h 8878671"/>
              <a:gd name="connsiteX794" fmla="*/ 6147861 w 11824371"/>
              <a:gd name="connsiteY794" fmla="*/ 7818660 h 8878671"/>
              <a:gd name="connsiteX795" fmla="*/ 5924178 w 11824371"/>
              <a:gd name="connsiteY795" fmla="*/ 7811360 h 8878671"/>
              <a:gd name="connsiteX796" fmla="*/ 5936171 w 11824371"/>
              <a:gd name="connsiteY796" fmla="*/ 7817356 h 8878671"/>
              <a:gd name="connsiteX797" fmla="*/ 5936171 w 11824371"/>
              <a:gd name="connsiteY797" fmla="*/ 7823353 h 8878671"/>
              <a:gd name="connsiteX798" fmla="*/ 5930174 w 11824371"/>
              <a:gd name="connsiteY798" fmla="*/ 7829348 h 8878671"/>
              <a:gd name="connsiteX799" fmla="*/ 5924178 w 11824371"/>
              <a:gd name="connsiteY799" fmla="*/ 7835345 h 8878671"/>
              <a:gd name="connsiteX800" fmla="*/ 5924178 w 11824371"/>
              <a:gd name="connsiteY800" fmla="*/ 7823353 h 8878671"/>
              <a:gd name="connsiteX801" fmla="*/ 5924178 w 11824371"/>
              <a:gd name="connsiteY801" fmla="*/ 7811360 h 8878671"/>
              <a:gd name="connsiteX802" fmla="*/ 3405803 w 11824371"/>
              <a:gd name="connsiteY802" fmla="*/ 7811360 h 8878671"/>
              <a:gd name="connsiteX803" fmla="*/ 3405803 w 11824371"/>
              <a:gd name="connsiteY803" fmla="*/ 7847336 h 8878671"/>
              <a:gd name="connsiteX804" fmla="*/ 3393811 w 11824371"/>
              <a:gd name="connsiteY804" fmla="*/ 7871321 h 8878671"/>
              <a:gd name="connsiteX805" fmla="*/ 3393811 w 11824371"/>
              <a:gd name="connsiteY805" fmla="*/ 7859329 h 8878671"/>
              <a:gd name="connsiteX806" fmla="*/ 2770214 w 11824371"/>
              <a:gd name="connsiteY806" fmla="*/ 7811360 h 8878671"/>
              <a:gd name="connsiteX807" fmla="*/ 2782205 w 11824371"/>
              <a:gd name="connsiteY807" fmla="*/ 7811360 h 8878671"/>
              <a:gd name="connsiteX808" fmla="*/ 2782205 w 11824371"/>
              <a:gd name="connsiteY808" fmla="*/ 7847336 h 8878671"/>
              <a:gd name="connsiteX809" fmla="*/ 2782205 w 11824371"/>
              <a:gd name="connsiteY809" fmla="*/ 7895306 h 8878671"/>
              <a:gd name="connsiteX810" fmla="*/ 2782205 w 11824371"/>
              <a:gd name="connsiteY810" fmla="*/ 7907297 h 8878671"/>
              <a:gd name="connsiteX811" fmla="*/ 2764217 w 11824371"/>
              <a:gd name="connsiteY811" fmla="*/ 7889309 h 8878671"/>
              <a:gd name="connsiteX812" fmla="*/ 2752224 w 11824371"/>
              <a:gd name="connsiteY812" fmla="*/ 7871321 h 8878671"/>
              <a:gd name="connsiteX813" fmla="*/ 2746229 w 11824371"/>
              <a:gd name="connsiteY813" fmla="*/ 7847336 h 8878671"/>
              <a:gd name="connsiteX814" fmla="*/ 2752224 w 11824371"/>
              <a:gd name="connsiteY814" fmla="*/ 7823353 h 8878671"/>
              <a:gd name="connsiteX815" fmla="*/ 2770214 w 11824371"/>
              <a:gd name="connsiteY815" fmla="*/ 7811360 h 8878671"/>
              <a:gd name="connsiteX816" fmla="*/ 4985783 w 11824371"/>
              <a:gd name="connsiteY816" fmla="*/ 7805363 h 8878671"/>
              <a:gd name="connsiteX817" fmla="*/ 4988781 w 11824371"/>
              <a:gd name="connsiteY817" fmla="*/ 7811360 h 8878671"/>
              <a:gd name="connsiteX818" fmla="*/ 4964798 w 11824371"/>
              <a:gd name="connsiteY818" fmla="*/ 7823353 h 8878671"/>
              <a:gd name="connsiteX819" fmla="*/ 4976789 w 11824371"/>
              <a:gd name="connsiteY819" fmla="*/ 7811360 h 8878671"/>
              <a:gd name="connsiteX820" fmla="*/ 4985783 w 11824371"/>
              <a:gd name="connsiteY820" fmla="*/ 7805363 h 8878671"/>
              <a:gd name="connsiteX821" fmla="*/ 2794197 w 11824371"/>
              <a:gd name="connsiteY821" fmla="*/ 7799368 h 8878671"/>
              <a:gd name="connsiteX822" fmla="*/ 2806190 w 11824371"/>
              <a:gd name="connsiteY822" fmla="*/ 7799368 h 8878671"/>
              <a:gd name="connsiteX823" fmla="*/ 2806190 w 11824371"/>
              <a:gd name="connsiteY823" fmla="*/ 7811360 h 8878671"/>
              <a:gd name="connsiteX824" fmla="*/ 2794197 w 11824371"/>
              <a:gd name="connsiteY824" fmla="*/ 7799368 h 8878671"/>
              <a:gd name="connsiteX825" fmla="*/ 7375241 w 11824371"/>
              <a:gd name="connsiteY825" fmla="*/ 7787375 h 8878671"/>
              <a:gd name="connsiteX826" fmla="*/ 7387234 w 11824371"/>
              <a:gd name="connsiteY826" fmla="*/ 7787375 h 8878671"/>
              <a:gd name="connsiteX827" fmla="*/ 7387234 w 11824371"/>
              <a:gd name="connsiteY827" fmla="*/ 7799368 h 8878671"/>
              <a:gd name="connsiteX828" fmla="*/ 7375241 w 11824371"/>
              <a:gd name="connsiteY828" fmla="*/ 7799368 h 8878671"/>
              <a:gd name="connsiteX829" fmla="*/ 7375241 w 11824371"/>
              <a:gd name="connsiteY829" fmla="*/ 7787375 h 8878671"/>
              <a:gd name="connsiteX830" fmla="*/ 4629015 w 11824371"/>
              <a:gd name="connsiteY830" fmla="*/ 7787375 h 8878671"/>
              <a:gd name="connsiteX831" fmla="*/ 4635010 w 11824371"/>
              <a:gd name="connsiteY831" fmla="*/ 7811360 h 8878671"/>
              <a:gd name="connsiteX832" fmla="*/ 4641006 w 11824371"/>
              <a:gd name="connsiteY832" fmla="*/ 7787375 h 8878671"/>
              <a:gd name="connsiteX833" fmla="*/ 431721 w 11824371"/>
              <a:gd name="connsiteY833" fmla="*/ 7787375 h 8878671"/>
              <a:gd name="connsiteX834" fmla="*/ 431721 w 11824371"/>
              <a:gd name="connsiteY834" fmla="*/ 7799368 h 8878671"/>
              <a:gd name="connsiteX835" fmla="*/ 443714 w 11824371"/>
              <a:gd name="connsiteY835" fmla="*/ 7829348 h 8878671"/>
              <a:gd name="connsiteX836" fmla="*/ 431721 w 11824371"/>
              <a:gd name="connsiteY836" fmla="*/ 7847336 h 8878671"/>
              <a:gd name="connsiteX837" fmla="*/ 407736 w 11824371"/>
              <a:gd name="connsiteY837" fmla="*/ 7865326 h 8878671"/>
              <a:gd name="connsiteX838" fmla="*/ 395745 w 11824371"/>
              <a:gd name="connsiteY838" fmla="*/ 7871321 h 8878671"/>
              <a:gd name="connsiteX839" fmla="*/ 395745 w 11824371"/>
              <a:gd name="connsiteY839" fmla="*/ 7859329 h 8878671"/>
              <a:gd name="connsiteX840" fmla="*/ 383753 w 11824371"/>
              <a:gd name="connsiteY840" fmla="*/ 7859329 h 8878671"/>
              <a:gd name="connsiteX841" fmla="*/ 371760 w 11824371"/>
              <a:gd name="connsiteY841" fmla="*/ 7859329 h 8878671"/>
              <a:gd name="connsiteX842" fmla="*/ 407736 w 11824371"/>
              <a:gd name="connsiteY842" fmla="*/ 7799368 h 8878671"/>
              <a:gd name="connsiteX843" fmla="*/ 5874711 w 11824371"/>
              <a:gd name="connsiteY843" fmla="*/ 7779881 h 8878671"/>
              <a:gd name="connsiteX844" fmla="*/ 5876210 w 11824371"/>
              <a:gd name="connsiteY844" fmla="*/ 7787375 h 8878671"/>
              <a:gd name="connsiteX845" fmla="*/ 5864217 w 11824371"/>
              <a:gd name="connsiteY845" fmla="*/ 7799368 h 8878671"/>
              <a:gd name="connsiteX846" fmla="*/ 5870213 w 11824371"/>
              <a:gd name="connsiteY846" fmla="*/ 7781380 h 8878671"/>
              <a:gd name="connsiteX847" fmla="*/ 5874711 w 11824371"/>
              <a:gd name="connsiteY847" fmla="*/ 7779881 h 8878671"/>
              <a:gd name="connsiteX848" fmla="*/ 5972147 w 11824371"/>
              <a:gd name="connsiteY848" fmla="*/ 7775383 h 8878671"/>
              <a:gd name="connsiteX849" fmla="*/ 5972147 w 11824371"/>
              <a:gd name="connsiteY849" fmla="*/ 7787375 h 8878671"/>
              <a:gd name="connsiteX850" fmla="*/ 5972147 w 11824371"/>
              <a:gd name="connsiteY850" fmla="*/ 7805363 h 8878671"/>
              <a:gd name="connsiteX851" fmla="*/ 5972147 w 11824371"/>
              <a:gd name="connsiteY851" fmla="*/ 7811360 h 8878671"/>
              <a:gd name="connsiteX852" fmla="*/ 5966151 w 11824371"/>
              <a:gd name="connsiteY852" fmla="*/ 7823353 h 8878671"/>
              <a:gd name="connsiteX853" fmla="*/ 5960154 w 11824371"/>
              <a:gd name="connsiteY853" fmla="*/ 7823353 h 8878671"/>
              <a:gd name="connsiteX854" fmla="*/ 5966151 w 11824371"/>
              <a:gd name="connsiteY854" fmla="*/ 7805363 h 8878671"/>
              <a:gd name="connsiteX855" fmla="*/ 5972147 w 11824371"/>
              <a:gd name="connsiteY855" fmla="*/ 7775383 h 8878671"/>
              <a:gd name="connsiteX856" fmla="*/ 3585687 w 11824371"/>
              <a:gd name="connsiteY856" fmla="*/ 7763392 h 8878671"/>
              <a:gd name="connsiteX857" fmla="*/ 3585687 w 11824371"/>
              <a:gd name="connsiteY857" fmla="*/ 7775383 h 8878671"/>
              <a:gd name="connsiteX858" fmla="*/ 3597679 w 11824371"/>
              <a:gd name="connsiteY858" fmla="*/ 7787375 h 8878671"/>
              <a:gd name="connsiteX859" fmla="*/ 3597679 w 11824371"/>
              <a:gd name="connsiteY859" fmla="*/ 7799368 h 8878671"/>
              <a:gd name="connsiteX860" fmla="*/ 3609672 w 11824371"/>
              <a:gd name="connsiteY860" fmla="*/ 7787375 h 8878671"/>
              <a:gd name="connsiteX861" fmla="*/ 3609672 w 11824371"/>
              <a:gd name="connsiteY861" fmla="*/ 7775383 h 8878671"/>
              <a:gd name="connsiteX862" fmla="*/ 3597679 w 11824371"/>
              <a:gd name="connsiteY862" fmla="*/ 7763392 h 8878671"/>
              <a:gd name="connsiteX863" fmla="*/ 3417796 w 11824371"/>
              <a:gd name="connsiteY863" fmla="*/ 7763392 h 8878671"/>
              <a:gd name="connsiteX864" fmla="*/ 3429788 w 11824371"/>
              <a:gd name="connsiteY864" fmla="*/ 7775383 h 8878671"/>
              <a:gd name="connsiteX865" fmla="*/ 3423791 w 11824371"/>
              <a:gd name="connsiteY865" fmla="*/ 7787375 h 8878671"/>
              <a:gd name="connsiteX866" fmla="*/ 3417796 w 11824371"/>
              <a:gd name="connsiteY866" fmla="*/ 7775383 h 8878671"/>
              <a:gd name="connsiteX867" fmla="*/ 3417796 w 11824371"/>
              <a:gd name="connsiteY867" fmla="*/ 7763392 h 8878671"/>
              <a:gd name="connsiteX868" fmla="*/ 7435202 w 11824371"/>
              <a:gd name="connsiteY868" fmla="*/ 7751398 h 8878671"/>
              <a:gd name="connsiteX869" fmla="*/ 7441199 w 11824371"/>
              <a:gd name="connsiteY869" fmla="*/ 7757395 h 8878671"/>
              <a:gd name="connsiteX870" fmla="*/ 7447195 w 11824371"/>
              <a:gd name="connsiteY870" fmla="*/ 7775383 h 8878671"/>
              <a:gd name="connsiteX871" fmla="*/ 7435202 w 11824371"/>
              <a:gd name="connsiteY871" fmla="*/ 7811360 h 8878671"/>
              <a:gd name="connsiteX872" fmla="*/ 7423211 w 11824371"/>
              <a:gd name="connsiteY872" fmla="*/ 7805363 h 8878671"/>
              <a:gd name="connsiteX873" fmla="*/ 7423211 w 11824371"/>
              <a:gd name="connsiteY873" fmla="*/ 7775383 h 8878671"/>
              <a:gd name="connsiteX874" fmla="*/ 7435202 w 11824371"/>
              <a:gd name="connsiteY874" fmla="*/ 7751398 h 8878671"/>
              <a:gd name="connsiteX875" fmla="*/ 4772921 w 11824371"/>
              <a:gd name="connsiteY875" fmla="*/ 7751398 h 8878671"/>
              <a:gd name="connsiteX876" fmla="*/ 4760929 w 11824371"/>
              <a:gd name="connsiteY876" fmla="*/ 7763392 h 8878671"/>
              <a:gd name="connsiteX877" fmla="*/ 4760929 w 11824371"/>
              <a:gd name="connsiteY877" fmla="*/ 7775383 h 8878671"/>
              <a:gd name="connsiteX878" fmla="*/ 3549710 w 11824371"/>
              <a:gd name="connsiteY878" fmla="*/ 7751398 h 8878671"/>
              <a:gd name="connsiteX879" fmla="*/ 3549710 w 11824371"/>
              <a:gd name="connsiteY879" fmla="*/ 7775383 h 8878671"/>
              <a:gd name="connsiteX880" fmla="*/ 3561703 w 11824371"/>
              <a:gd name="connsiteY880" fmla="*/ 7763392 h 8878671"/>
              <a:gd name="connsiteX881" fmla="*/ 3561703 w 11824371"/>
              <a:gd name="connsiteY881" fmla="*/ 7751398 h 8878671"/>
              <a:gd name="connsiteX882" fmla="*/ 3549710 w 11824371"/>
              <a:gd name="connsiteY882" fmla="*/ 7751398 h 8878671"/>
              <a:gd name="connsiteX883" fmla="*/ 2446422 w 11824371"/>
              <a:gd name="connsiteY883" fmla="*/ 7751398 h 8878671"/>
              <a:gd name="connsiteX884" fmla="*/ 2440426 w 11824371"/>
              <a:gd name="connsiteY884" fmla="*/ 7763392 h 8878671"/>
              <a:gd name="connsiteX885" fmla="*/ 2434429 w 11824371"/>
              <a:gd name="connsiteY885" fmla="*/ 7787375 h 8878671"/>
              <a:gd name="connsiteX886" fmla="*/ 2458414 w 11824371"/>
              <a:gd name="connsiteY886" fmla="*/ 7763392 h 8878671"/>
              <a:gd name="connsiteX887" fmla="*/ 2452418 w 11824371"/>
              <a:gd name="connsiteY887" fmla="*/ 7757395 h 8878671"/>
              <a:gd name="connsiteX888" fmla="*/ 2446422 w 11824371"/>
              <a:gd name="connsiteY888" fmla="*/ 7751398 h 8878671"/>
              <a:gd name="connsiteX889" fmla="*/ 2230561 w 11824371"/>
              <a:gd name="connsiteY889" fmla="*/ 7751398 h 8878671"/>
              <a:gd name="connsiteX890" fmla="*/ 2206576 w 11824371"/>
              <a:gd name="connsiteY890" fmla="*/ 7775383 h 8878671"/>
              <a:gd name="connsiteX891" fmla="*/ 2194584 w 11824371"/>
              <a:gd name="connsiteY891" fmla="*/ 7799368 h 8878671"/>
              <a:gd name="connsiteX892" fmla="*/ 2194584 w 11824371"/>
              <a:gd name="connsiteY892" fmla="*/ 7823353 h 8878671"/>
              <a:gd name="connsiteX893" fmla="*/ 2206576 w 11824371"/>
              <a:gd name="connsiteY893" fmla="*/ 7799368 h 8878671"/>
              <a:gd name="connsiteX894" fmla="*/ 2218569 w 11824371"/>
              <a:gd name="connsiteY894" fmla="*/ 7781380 h 8878671"/>
              <a:gd name="connsiteX895" fmla="*/ 2230561 w 11824371"/>
              <a:gd name="connsiteY895" fmla="*/ 7775383 h 8878671"/>
              <a:gd name="connsiteX896" fmla="*/ 2230561 w 11824371"/>
              <a:gd name="connsiteY896" fmla="*/ 7751398 h 8878671"/>
              <a:gd name="connsiteX897" fmla="*/ 6140038 w 11824371"/>
              <a:gd name="connsiteY897" fmla="*/ 7739407 h 8878671"/>
              <a:gd name="connsiteX898" fmla="*/ 6140038 w 11824371"/>
              <a:gd name="connsiteY898" fmla="*/ 7751398 h 8878671"/>
              <a:gd name="connsiteX899" fmla="*/ 6152031 w 11824371"/>
              <a:gd name="connsiteY899" fmla="*/ 7739407 h 8878671"/>
              <a:gd name="connsiteX900" fmla="*/ 5840232 w 11824371"/>
              <a:gd name="connsiteY900" fmla="*/ 7739407 h 8878671"/>
              <a:gd name="connsiteX901" fmla="*/ 5864217 w 11824371"/>
              <a:gd name="connsiteY901" fmla="*/ 7751398 h 8878671"/>
              <a:gd name="connsiteX902" fmla="*/ 5840232 w 11824371"/>
              <a:gd name="connsiteY902" fmla="*/ 7751398 h 8878671"/>
              <a:gd name="connsiteX903" fmla="*/ 5840232 w 11824371"/>
              <a:gd name="connsiteY903" fmla="*/ 7739407 h 8878671"/>
              <a:gd name="connsiteX904" fmla="*/ 4017409 w 11824371"/>
              <a:gd name="connsiteY904" fmla="*/ 7739407 h 8878671"/>
              <a:gd name="connsiteX905" fmla="*/ 4017409 w 11824371"/>
              <a:gd name="connsiteY905" fmla="*/ 7751398 h 8878671"/>
              <a:gd name="connsiteX906" fmla="*/ 4029400 w 11824371"/>
              <a:gd name="connsiteY906" fmla="*/ 7751398 h 8878671"/>
              <a:gd name="connsiteX907" fmla="*/ 4017409 w 11824371"/>
              <a:gd name="connsiteY907" fmla="*/ 7739407 h 8878671"/>
              <a:gd name="connsiteX908" fmla="*/ 2710251 w 11824371"/>
              <a:gd name="connsiteY908" fmla="*/ 7739407 h 8878671"/>
              <a:gd name="connsiteX909" fmla="*/ 2686268 w 11824371"/>
              <a:gd name="connsiteY909" fmla="*/ 7763392 h 8878671"/>
              <a:gd name="connsiteX910" fmla="*/ 2686268 w 11824371"/>
              <a:gd name="connsiteY910" fmla="*/ 7775383 h 8878671"/>
              <a:gd name="connsiteX911" fmla="*/ 2698259 w 11824371"/>
              <a:gd name="connsiteY911" fmla="*/ 7763392 h 8878671"/>
              <a:gd name="connsiteX912" fmla="*/ 2698259 w 11824371"/>
              <a:gd name="connsiteY912" fmla="*/ 7787375 h 8878671"/>
              <a:gd name="connsiteX913" fmla="*/ 2710251 w 11824371"/>
              <a:gd name="connsiteY913" fmla="*/ 7799368 h 8878671"/>
              <a:gd name="connsiteX914" fmla="*/ 2722244 w 11824371"/>
              <a:gd name="connsiteY914" fmla="*/ 7787375 h 8878671"/>
              <a:gd name="connsiteX915" fmla="*/ 2698259 w 11824371"/>
              <a:gd name="connsiteY915" fmla="*/ 7763392 h 8878671"/>
              <a:gd name="connsiteX916" fmla="*/ 2710251 w 11824371"/>
              <a:gd name="connsiteY916" fmla="*/ 7739407 h 8878671"/>
              <a:gd name="connsiteX917" fmla="*/ 1007350 w 11824371"/>
              <a:gd name="connsiteY917" fmla="*/ 7739407 h 8878671"/>
              <a:gd name="connsiteX918" fmla="*/ 1007350 w 11824371"/>
              <a:gd name="connsiteY918" fmla="*/ 7751398 h 8878671"/>
              <a:gd name="connsiteX919" fmla="*/ 1001354 w 11824371"/>
              <a:gd name="connsiteY919" fmla="*/ 7751398 h 8878671"/>
              <a:gd name="connsiteX920" fmla="*/ 995357 w 11824371"/>
              <a:gd name="connsiteY920" fmla="*/ 7751398 h 8878671"/>
              <a:gd name="connsiteX921" fmla="*/ 2480898 w 11824371"/>
              <a:gd name="connsiteY921" fmla="*/ 7733410 h 8878671"/>
              <a:gd name="connsiteX922" fmla="*/ 2476402 w 11824371"/>
              <a:gd name="connsiteY922" fmla="*/ 7739407 h 8878671"/>
              <a:gd name="connsiteX923" fmla="*/ 2464411 w 11824371"/>
              <a:gd name="connsiteY923" fmla="*/ 7775383 h 8878671"/>
              <a:gd name="connsiteX924" fmla="*/ 2470406 w 11824371"/>
              <a:gd name="connsiteY924" fmla="*/ 7799368 h 8878671"/>
              <a:gd name="connsiteX925" fmla="*/ 2470406 w 11824371"/>
              <a:gd name="connsiteY925" fmla="*/ 7823353 h 8878671"/>
              <a:gd name="connsiteX926" fmla="*/ 2482399 w 11824371"/>
              <a:gd name="connsiteY926" fmla="*/ 7811360 h 8878671"/>
              <a:gd name="connsiteX927" fmla="*/ 2494390 w 11824371"/>
              <a:gd name="connsiteY927" fmla="*/ 7781380 h 8878671"/>
              <a:gd name="connsiteX928" fmla="*/ 2488394 w 11824371"/>
              <a:gd name="connsiteY928" fmla="*/ 7757395 h 8878671"/>
              <a:gd name="connsiteX929" fmla="*/ 2482399 w 11824371"/>
              <a:gd name="connsiteY929" fmla="*/ 7739407 h 8878671"/>
              <a:gd name="connsiteX930" fmla="*/ 2480898 w 11824371"/>
              <a:gd name="connsiteY930" fmla="*/ 7733410 h 8878671"/>
              <a:gd name="connsiteX931" fmla="*/ 7447195 w 11824371"/>
              <a:gd name="connsiteY931" fmla="*/ 7727414 h 8878671"/>
              <a:gd name="connsiteX932" fmla="*/ 7459187 w 11824371"/>
              <a:gd name="connsiteY932" fmla="*/ 7727414 h 8878671"/>
              <a:gd name="connsiteX933" fmla="*/ 7447195 w 11824371"/>
              <a:gd name="connsiteY933" fmla="*/ 7739407 h 8878671"/>
              <a:gd name="connsiteX934" fmla="*/ 5252611 w 11824371"/>
              <a:gd name="connsiteY934" fmla="*/ 7727414 h 8878671"/>
              <a:gd name="connsiteX935" fmla="*/ 5264604 w 11824371"/>
              <a:gd name="connsiteY935" fmla="*/ 7739407 h 8878671"/>
              <a:gd name="connsiteX936" fmla="*/ 5240619 w 11824371"/>
              <a:gd name="connsiteY936" fmla="*/ 7751398 h 8878671"/>
              <a:gd name="connsiteX937" fmla="*/ 5240619 w 11824371"/>
              <a:gd name="connsiteY937" fmla="*/ 7739407 h 8878671"/>
              <a:gd name="connsiteX938" fmla="*/ 5252611 w 11824371"/>
              <a:gd name="connsiteY938" fmla="*/ 7727414 h 8878671"/>
              <a:gd name="connsiteX939" fmla="*/ 659576 w 11824371"/>
              <a:gd name="connsiteY939" fmla="*/ 7727414 h 8878671"/>
              <a:gd name="connsiteX940" fmla="*/ 665571 w 11824371"/>
              <a:gd name="connsiteY940" fmla="*/ 7739407 h 8878671"/>
              <a:gd name="connsiteX941" fmla="*/ 659576 w 11824371"/>
              <a:gd name="connsiteY941" fmla="*/ 7751398 h 8878671"/>
              <a:gd name="connsiteX942" fmla="*/ 647584 w 11824371"/>
              <a:gd name="connsiteY942" fmla="*/ 7739407 h 8878671"/>
              <a:gd name="connsiteX943" fmla="*/ 659576 w 11824371"/>
              <a:gd name="connsiteY943" fmla="*/ 7733410 h 8878671"/>
              <a:gd name="connsiteX944" fmla="*/ 659576 w 11824371"/>
              <a:gd name="connsiteY944" fmla="*/ 7727414 h 8878671"/>
              <a:gd name="connsiteX945" fmla="*/ 2791199 w 11824371"/>
              <a:gd name="connsiteY945" fmla="*/ 7721419 h 8878671"/>
              <a:gd name="connsiteX946" fmla="*/ 2782205 w 11824371"/>
              <a:gd name="connsiteY946" fmla="*/ 7727414 h 8878671"/>
              <a:gd name="connsiteX947" fmla="*/ 2782205 w 11824371"/>
              <a:gd name="connsiteY947" fmla="*/ 7739407 h 8878671"/>
              <a:gd name="connsiteX948" fmla="*/ 2794197 w 11824371"/>
              <a:gd name="connsiteY948" fmla="*/ 7727414 h 8878671"/>
              <a:gd name="connsiteX949" fmla="*/ 2791199 w 11824371"/>
              <a:gd name="connsiteY949" fmla="*/ 7721419 h 8878671"/>
              <a:gd name="connsiteX950" fmla="*/ 6715668 w 11824371"/>
              <a:gd name="connsiteY950" fmla="*/ 7715422 h 8878671"/>
              <a:gd name="connsiteX951" fmla="*/ 6715668 w 11824371"/>
              <a:gd name="connsiteY951" fmla="*/ 7733410 h 8878671"/>
              <a:gd name="connsiteX952" fmla="*/ 6715668 w 11824371"/>
              <a:gd name="connsiteY952" fmla="*/ 7763392 h 8878671"/>
              <a:gd name="connsiteX953" fmla="*/ 6703676 w 11824371"/>
              <a:gd name="connsiteY953" fmla="*/ 7739407 h 8878671"/>
              <a:gd name="connsiteX954" fmla="*/ 6104062 w 11824371"/>
              <a:gd name="connsiteY954" fmla="*/ 7715422 h 8878671"/>
              <a:gd name="connsiteX955" fmla="*/ 6092070 w 11824371"/>
              <a:gd name="connsiteY955" fmla="*/ 7739407 h 8878671"/>
              <a:gd name="connsiteX956" fmla="*/ 6080077 w 11824371"/>
              <a:gd name="connsiteY956" fmla="*/ 7799368 h 8878671"/>
              <a:gd name="connsiteX957" fmla="*/ 6092070 w 11824371"/>
              <a:gd name="connsiteY957" fmla="*/ 7787375 h 8878671"/>
              <a:gd name="connsiteX958" fmla="*/ 6104062 w 11824371"/>
              <a:gd name="connsiteY958" fmla="*/ 7763392 h 8878671"/>
              <a:gd name="connsiteX959" fmla="*/ 6104062 w 11824371"/>
              <a:gd name="connsiteY959" fmla="*/ 7739407 h 8878671"/>
              <a:gd name="connsiteX960" fmla="*/ 5888201 w 11824371"/>
              <a:gd name="connsiteY960" fmla="*/ 7715422 h 8878671"/>
              <a:gd name="connsiteX961" fmla="*/ 5900193 w 11824371"/>
              <a:gd name="connsiteY961" fmla="*/ 7727414 h 8878671"/>
              <a:gd name="connsiteX962" fmla="*/ 5888201 w 11824371"/>
              <a:gd name="connsiteY962" fmla="*/ 7739407 h 8878671"/>
              <a:gd name="connsiteX963" fmla="*/ 2242554 w 11824371"/>
              <a:gd name="connsiteY963" fmla="*/ 7715422 h 8878671"/>
              <a:gd name="connsiteX964" fmla="*/ 2242554 w 11824371"/>
              <a:gd name="connsiteY964" fmla="*/ 7739407 h 8878671"/>
              <a:gd name="connsiteX965" fmla="*/ 2254546 w 11824371"/>
              <a:gd name="connsiteY965" fmla="*/ 7715422 h 8878671"/>
              <a:gd name="connsiteX966" fmla="*/ 803482 w 11824371"/>
              <a:gd name="connsiteY966" fmla="*/ 7715422 h 8878671"/>
              <a:gd name="connsiteX967" fmla="*/ 815474 w 11824371"/>
              <a:gd name="connsiteY967" fmla="*/ 7727414 h 8878671"/>
              <a:gd name="connsiteX968" fmla="*/ 803482 w 11824371"/>
              <a:gd name="connsiteY968" fmla="*/ 7727414 h 8878671"/>
              <a:gd name="connsiteX969" fmla="*/ 791488 w 11824371"/>
              <a:gd name="connsiteY969" fmla="*/ 7727414 h 8878671"/>
              <a:gd name="connsiteX970" fmla="*/ 803482 w 11824371"/>
              <a:gd name="connsiteY970" fmla="*/ 7715422 h 8878671"/>
              <a:gd name="connsiteX971" fmla="*/ 3441779 w 11824371"/>
              <a:gd name="connsiteY971" fmla="*/ 7703430 h 8878671"/>
              <a:gd name="connsiteX972" fmla="*/ 3441779 w 11824371"/>
              <a:gd name="connsiteY972" fmla="*/ 7715422 h 8878671"/>
              <a:gd name="connsiteX973" fmla="*/ 3441779 w 11824371"/>
              <a:gd name="connsiteY973" fmla="*/ 7721419 h 8878671"/>
              <a:gd name="connsiteX974" fmla="*/ 3441779 w 11824371"/>
              <a:gd name="connsiteY974" fmla="*/ 7727414 h 8878671"/>
              <a:gd name="connsiteX975" fmla="*/ 3429788 w 11824371"/>
              <a:gd name="connsiteY975" fmla="*/ 7715422 h 8878671"/>
              <a:gd name="connsiteX976" fmla="*/ 2812185 w 11824371"/>
              <a:gd name="connsiteY976" fmla="*/ 7703430 h 8878671"/>
              <a:gd name="connsiteX977" fmla="*/ 2806190 w 11824371"/>
              <a:gd name="connsiteY977" fmla="*/ 7715422 h 8878671"/>
              <a:gd name="connsiteX978" fmla="*/ 2806190 w 11824371"/>
              <a:gd name="connsiteY978" fmla="*/ 7721419 h 8878671"/>
              <a:gd name="connsiteX979" fmla="*/ 2794197 w 11824371"/>
              <a:gd name="connsiteY979" fmla="*/ 7739407 h 8878671"/>
              <a:gd name="connsiteX980" fmla="*/ 2830175 w 11824371"/>
              <a:gd name="connsiteY980" fmla="*/ 7727414 h 8878671"/>
              <a:gd name="connsiteX981" fmla="*/ 2830175 w 11824371"/>
              <a:gd name="connsiteY981" fmla="*/ 7715422 h 8878671"/>
              <a:gd name="connsiteX982" fmla="*/ 2812185 w 11824371"/>
              <a:gd name="connsiteY982" fmla="*/ 7703430 h 8878671"/>
              <a:gd name="connsiteX983" fmla="*/ 5996132 w 11824371"/>
              <a:gd name="connsiteY983" fmla="*/ 7691437 h 8878671"/>
              <a:gd name="connsiteX984" fmla="*/ 5996132 w 11824371"/>
              <a:gd name="connsiteY984" fmla="*/ 7727414 h 8878671"/>
              <a:gd name="connsiteX985" fmla="*/ 5978143 w 11824371"/>
              <a:gd name="connsiteY985" fmla="*/ 7763392 h 8878671"/>
              <a:gd name="connsiteX986" fmla="*/ 5972147 w 11824371"/>
              <a:gd name="connsiteY986" fmla="*/ 7739407 h 8878671"/>
              <a:gd name="connsiteX987" fmla="*/ 2734236 w 11824371"/>
              <a:gd name="connsiteY987" fmla="*/ 7691437 h 8878671"/>
              <a:gd name="connsiteX988" fmla="*/ 2722244 w 11824371"/>
              <a:gd name="connsiteY988" fmla="*/ 7703430 h 8878671"/>
              <a:gd name="connsiteX989" fmla="*/ 2722244 w 11824371"/>
              <a:gd name="connsiteY989" fmla="*/ 7739407 h 8878671"/>
              <a:gd name="connsiteX990" fmla="*/ 1139265 w 11824371"/>
              <a:gd name="connsiteY990" fmla="*/ 7691437 h 8878671"/>
              <a:gd name="connsiteX991" fmla="*/ 1139265 w 11824371"/>
              <a:gd name="connsiteY991" fmla="*/ 7703430 h 8878671"/>
              <a:gd name="connsiteX992" fmla="*/ 1151258 w 11824371"/>
              <a:gd name="connsiteY992" fmla="*/ 7703430 h 8878671"/>
              <a:gd name="connsiteX993" fmla="*/ 1139265 w 11824371"/>
              <a:gd name="connsiteY993" fmla="*/ 7691437 h 8878671"/>
              <a:gd name="connsiteX994" fmla="*/ 7471180 w 11824371"/>
              <a:gd name="connsiteY994" fmla="*/ 7679446 h 8878671"/>
              <a:gd name="connsiteX995" fmla="*/ 7471180 w 11824371"/>
              <a:gd name="connsiteY995" fmla="*/ 7691437 h 8878671"/>
              <a:gd name="connsiteX996" fmla="*/ 7459187 w 11824371"/>
              <a:gd name="connsiteY996" fmla="*/ 7703430 h 8878671"/>
              <a:gd name="connsiteX997" fmla="*/ 7471180 w 11824371"/>
              <a:gd name="connsiteY997" fmla="*/ 7679446 h 8878671"/>
              <a:gd name="connsiteX998" fmla="*/ 5240619 w 11824371"/>
              <a:gd name="connsiteY998" fmla="*/ 7679446 h 8878671"/>
              <a:gd name="connsiteX999" fmla="*/ 5240619 w 11824371"/>
              <a:gd name="connsiteY999" fmla="*/ 7691437 h 8878671"/>
              <a:gd name="connsiteX1000" fmla="*/ 5228627 w 11824371"/>
              <a:gd name="connsiteY1000" fmla="*/ 7703430 h 8878671"/>
              <a:gd name="connsiteX1001" fmla="*/ 5228627 w 11824371"/>
              <a:gd name="connsiteY1001" fmla="*/ 7691437 h 8878671"/>
              <a:gd name="connsiteX1002" fmla="*/ 3621663 w 11824371"/>
              <a:gd name="connsiteY1002" fmla="*/ 7667452 h 8878671"/>
              <a:gd name="connsiteX1003" fmla="*/ 3609672 w 11824371"/>
              <a:gd name="connsiteY1003" fmla="*/ 7691437 h 8878671"/>
              <a:gd name="connsiteX1004" fmla="*/ 3603675 w 11824371"/>
              <a:gd name="connsiteY1004" fmla="*/ 7685441 h 8878671"/>
              <a:gd name="connsiteX1005" fmla="*/ 3597679 w 11824371"/>
              <a:gd name="connsiteY1005" fmla="*/ 7679446 h 8878671"/>
              <a:gd name="connsiteX1006" fmla="*/ 3585687 w 11824371"/>
              <a:gd name="connsiteY1006" fmla="*/ 7691437 h 8878671"/>
              <a:gd name="connsiteX1007" fmla="*/ 3597679 w 11824371"/>
              <a:gd name="connsiteY1007" fmla="*/ 7691437 h 8878671"/>
              <a:gd name="connsiteX1008" fmla="*/ 3609672 w 11824371"/>
              <a:gd name="connsiteY1008" fmla="*/ 7691437 h 8878671"/>
              <a:gd name="connsiteX1009" fmla="*/ 3621663 w 11824371"/>
              <a:gd name="connsiteY1009" fmla="*/ 7703430 h 8878671"/>
              <a:gd name="connsiteX1010" fmla="*/ 3627660 w 11824371"/>
              <a:gd name="connsiteY1010" fmla="*/ 7697434 h 8878671"/>
              <a:gd name="connsiteX1011" fmla="*/ 3633656 w 11824371"/>
              <a:gd name="connsiteY1011" fmla="*/ 7679446 h 8878671"/>
              <a:gd name="connsiteX1012" fmla="*/ 3633656 w 11824371"/>
              <a:gd name="connsiteY1012" fmla="*/ 7667452 h 8878671"/>
              <a:gd name="connsiteX1013" fmla="*/ 3621663 w 11824371"/>
              <a:gd name="connsiteY1013" fmla="*/ 7667452 h 8878671"/>
              <a:gd name="connsiteX1014" fmla="*/ 6558270 w 11824371"/>
              <a:gd name="connsiteY1014" fmla="*/ 7658458 h 8878671"/>
              <a:gd name="connsiteX1015" fmla="*/ 6553772 w 11824371"/>
              <a:gd name="connsiteY1015" fmla="*/ 7661457 h 8878671"/>
              <a:gd name="connsiteX1016" fmla="*/ 6559769 w 11824371"/>
              <a:gd name="connsiteY1016" fmla="*/ 7679446 h 8878671"/>
              <a:gd name="connsiteX1017" fmla="*/ 6547775 w 11824371"/>
              <a:gd name="connsiteY1017" fmla="*/ 7679446 h 8878671"/>
              <a:gd name="connsiteX1018" fmla="*/ 6547775 w 11824371"/>
              <a:gd name="connsiteY1018" fmla="*/ 7685441 h 8878671"/>
              <a:gd name="connsiteX1019" fmla="*/ 6535784 w 11824371"/>
              <a:gd name="connsiteY1019" fmla="*/ 7703430 h 8878671"/>
              <a:gd name="connsiteX1020" fmla="*/ 6523792 w 11824371"/>
              <a:gd name="connsiteY1020" fmla="*/ 7697434 h 8878671"/>
              <a:gd name="connsiteX1021" fmla="*/ 6517796 w 11824371"/>
              <a:gd name="connsiteY1021" fmla="*/ 7691437 h 8878671"/>
              <a:gd name="connsiteX1022" fmla="*/ 6511799 w 11824371"/>
              <a:gd name="connsiteY1022" fmla="*/ 7715422 h 8878671"/>
              <a:gd name="connsiteX1023" fmla="*/ 6511799 w 11824371"/>
              <a:gd name="connsiteY1023" fmla="*/ 7727414 h 8878671"/>
              <a:gd name="connsiteX1024" fmla="*/ 6499807 w 11824371"/>
              <a:gd name="connsiteY1024" fmla="*/ 7739407 h 8878671"/>
              <a:gd name="connsiteX1025" fmla="*/ 6499807 w 11824371"/>
              <a:gd name="connsiteY1025" fmla="*/ 7763392 h 8878671"/>
              <a:gd name="connsiteX1026" fmla="*/ 6499807 w 11824371"/>
              <a:gd name="connsiteY1026" fmla="*/ 7787375 h 8878671"/>
              <a:gd name="connsiteX1027" fmla="*/ 6511799 w 11824371"/>
              <a:gd name="connsiteY1027" fmla="*/ 7799368 h 8878671"/>
              <a:gd name="connsiteX1028" fmla="*/ 6511799 w 11824371"/>
              <a:gd name="connsiteY1028" fmla="*/ 7811360 h 8878671"/>
              <a:gd name="connsiteX1029" fmla="*/ 6511799 w 11824371"/>
              <a:gd name="connsiteY1029" fmla="*/ 7823353 h 8878671"/>
              <a:gd name="connsiteX1030" fmla="*/ 6535784 w 11824371"/>
              <a:gd name="connsiteY1030" fmla="*/ 7811360 h 8878671"/>
              <a:gd name="connsiteX1031" fmla="*/ 6571760 w 11824371"/>
              <a:gd name="connsiteY1031" fmla="*/ 7775383 h 8878671"/>
              <a:gd name="connsiteX1032" fmla="*/ 6583753 w 11824371"/>
              <a:gd name="connsiteY1032" fmla="*/ 7775383 h 8878671"/>
              <a:gd name="connsiteX1033" fmla="*/ 6583753 w 11824371"/>
              <a:gd name="connsiteY1033" fmla="*/ 7763392 h 8878671"/>
              <a:gd name="connsiteX1034" fmla="*/ 6571760 w 11824371"/>
              <a:gd name="connsiteY1034" fmla="*/ 7727414 h 8878671"/>
              <a:gd name="connsiteX1035" fmla="*/ 6571760 w 11824371"/>
              <a:gd name="connsiteY1035" fmla="*/ 7715422 h 8878671"/>
              <a:gd name="connsiteX1036" fmla="*/ 6571760 w 11824371"/>
              <a:gd name="connsiteY1036" fmla="*/ 7703430 h 8878671"/>
              <a:gd name="connsiteX1037" fmla="*/ 6571760 w 11824371"/>
              <a:gd name="connsiteY1037" fmla="*/ 7679446 h 8878671"/>
              <a:gd name="connsiteX1038" fmla="*/ 6571760 w 11824371"/>
              <a:gd name="connsiteY1038" fmla="*/ 7667452 h 8878671"/>
              <a:gd name="connsiteX1039" fmla="*/ 6559769 w 11824371"/>
              <a:gd name="connsiteY1039" fmla="*/ 7661457 h 8878671"/>
              <a:gd name="connsiteX1040" fmla="*/ 6558270 w 11824371"/>
              <a:gd name="connsiteY1040" fmla="*/ 7658458 h 8878671"/>
              <a:gd name="connsiteX1041" fmla="*/ 5624372 w 11824371"/>
              <a:gd name="connsiteY1041" fmla="*/ 7655461 h 8878671"/>
              <a:gd name="connsiteX1042" fmla="*/ 5624372 w 11824371"/>
              <a:gd name="connsiteY1042" fmla="*/ 7667452 h 8878671"/>
              <a:gd name="connsiteX1043" fmla="*/ 5612380 w 11824371"/>
              <a:gd name="connsiteY1043" fmla="*/ 7667452 h 8878671"/>
              <a:gd name="connsiteX1044" fmla="*/ 5624372 w 11824371"/>
              <a:gd name="connsiteY1044" fmla="*/ 7655461 h 8878671"/>
              <a:gd name="connsiteX1045" fmla="*/ 263079 w 11824371"/>
              <a:gd name="connsiteY1045" fmla="*/ 7651712 h 8878671"/>
              <a:gd name="connsiteX1046" fmla="*/ 275822 w 11824371"/>
              <a:gd name="connsiteY1046" fmla="*/ 7655461 h 8878671"/>
              <a:gd name="connsiteX1047" fmla="*/ 275822 w 11824371"/>
              <a:gd name="connsiteY1047" fmla="*/ 7691437 h 8878671"/>
              <a:gd name="connsiteX1048" fmla="*/ 263829 w 11824371"/>
              <a:gd name="connsiteY1048" fmla="*/ 7727414 h 8878671"/>
              <a:gd name="connsiteX1049" fmla="*/ 239846 w 11824371"/>
              <a:gd name="connsiteY1049" fmla="*/ 7811360 h 8878671"/>
              <a:gd name="connsiteX1050" fmla="*/ 227852 w 11824371"/>
              <a:gd name="connsiteY1050" fmla="*/ 7835345 h 8878671"/>
              <a:gd name="connsiteX1051" fmla="*/ 221857 w 11824371"/>
              <a:gd name="connsiteY1051" fmla="*/ 7853333 h 8878671"/>
              <a:gd name="connsiteX1052" fmla="*/ 203867 w 11824371"/>
              <a:gd name="connsiteY1052" fmla="*/ 7865326 h 8878671"/>
              <a:gd name="connsiteX1053" fmla="*/ 191876 w 11824371"/>
              <a:gd name="connsiteY1053" fmla="*/ 7877318 h 8878671"/>
              <a:gd name="connsiteX1054" fmla="*/ 191876 w 11824371"/>
              <a:gd name="connsiteY1054" fmla="*/ 7895306 h 8878671"/>
              <a:gd name="connsiteX1055" fmla="*/ 179884 w 11824371"/>
              <a:gd name="connsiteY1055" fmla="*/ 7895306 h 8878671"/>
              <a:gd name="connsiteX1056" fmla="*/ 155899 w 11824371"/>
              <a:gd name="connsiteY1056" fmla="*/ 7919291 h 8878671"/>
              <a:gd name="connsiteX1057" fmla="*/ 119923 w 11824371"/>
              <a:gd name="connsiteY1057" fmla="*/ 7919291 h 8878671"/>
              <a:gd name="connsiteX1058" fmla="*/ 131915 w 11824371"/>
              <a:gd name="connsiteY1058" fmla="*/ 7907297 h 8878671"/>
              <a:gd name="connsiteX1059" fmla="*/ 137911 w 11824371"/>
              <a:gd name="connsiteY1059" fmla="*/ 7901301 h 8878671"/>
              <a:gd name="connsiteX1060" fmla="*/ 143906 w 11824371"/>
              <a:gd name="connsiteY1060" fmla="*/ 7883313 h 8878671"/>
              <a:gd name="connsiteX1061" fmla="*/ 167891 w 11824371"/>
              <a:gd name="connsiteY1061" fmla="*/ 7847336 h 8878671"/>
              <a:gd name="connsiteX1062" fmla="*/ 215861 w 11824371"/>
              <a:gd name="connsiteY1062" fmla="*/ 7823353 h 8878671"/>
              <a:gd name="connsiteX1063" fmla="*/ 191876 w 11824371"/>
              <a:gd name="connsiteY1063" fmla="*/ 7739407 h 8878671"/>
              <a:gd name="connsiteX1064" fmla="*/ 191876 w 11824371"/>
              <a:gd name="connsiteY1064" fmla="*/ 7679446 h 8878671"/>
              <a:gd name="connsiteX1065" fmla="*/ 215861 w 11824371"/>
              <a:gd name="connsiteY1065" fmla="*/ 7667452 h 8878671"/>
              <a:gd name="connsiteX1066" fmla="*/ 263079 w 11824371"/>
              <a:gd name="connsiteY1066" fmla="*/ 7651712 h 8878671"/>
              <a:gd name="connsiteX1067" fmla="*/ 6020116 w 11824371"/>
              <a:gd name="connsiteY1067" fmla="*/ 7643469 h 8878671"/>
              <a:gd name="connsiteX1068" fmla="*/ 6008124 w 11824371"/>
              <a:gd name="connsiteY1068" fmla="*/ 7667452 h 8878671"/>
              <a:gd name="connsiteX1069" fmla="*/ 5996132 w 11824371"/>
              <a:gd name="connsiteY1069" fmla="*/ 7679446 h 8878671"/>
              <a:gd name="connsiteX1070" fmla="*/ 6008124 w 11824371"/>
              <a:gd name="connsiteY1070" fmla="*/ 7655461 h 8878671"/>
              <a:gd name="connsiteX1071" fmla="*/ 5084720 w 11824371"/>
              <a:gd name="connsiteY1071" fmla="*/ 7643469 h 8878671"/>
              <a:gd name="connsiteX1072" fmla="*/ 5072727 w 11824371"/>
              <a:gd name="connsiteY1072" fmla="*/ 7691437 h 8878671"/>
              <a:gd name="connsiteX1073" fmla="*/ 5048742 w 11824371"/>
              <a:gd name="connsiteY1073" fmla="*/ 7703430 h 8878671"/>
              <a:gd name="connsiteX1074" fmla="*/ 5060735 w 11824371"/>
              <a:gd name="connsiteY1074" fmla="*/ 7691437 h 8878671"/>
              <a:gd name="connsiteX1075" fmla="*/ 5072727 w 11824371"/>
              <a:gd name="connsiteY1075" fmla="*/ 7667452 h 8878671"/>
              <a:gd name="connsiteX1076" fmla="*/ 5078724 w 11824371"/>
              <a:gd name="connsiteY1076" fmla="*/ 7649464 h 8878671"/>
              <a:gd name="connsiteX1077" fmla="*/ 5084720 w 11824371"/>
              <a:gd name="connsiteY1077" fmla="*/ 7643469 h 8878671"/>
              <a:gd name="connsiteX1078" fmla="*/ 5984139 w 11824371"/>
              <a:gd name="connsiteY1078" fmla="*/ 7631476 h 8878671"/>
              <a:gd name="connsiteX1079" fmla="*/ 5972147 w 11824371"/>
              <a:gd name="connsiteY1079" fmla="*/ 7667452 h 8878671"/>
              <a:gd name="connsiteX1080" fmla="*/ 5972147 w 11824371"/>
              <a:gd name="connsiteY1080" fmla="*/ 7679446 h 8878671"/>
              <a:gd name="connsiteX1081" fmla="*/ 5972147 w 11824371"/>
              <a:gd name="connsiteY1081" fmla="*/ 7703430 h 8878671"/>
              <a:gd name="connsiteX1082" fmla="*/ 5924178 w 11824371"/>
              <a:gd name="connsiteY1082" fmla="*/ 7811360 h 8878671"/>
              <a:gd name="connsiteX1083" fmla="*/ 5924178 w 11824371"/>
              <a:gd name="connsiteY1083" fmla="*/ 7799368 h 8878671"/>
              <a:gd name="connsiteX1084" fmla="*/ 5960154 w 11824371"/>
              <a:gd name="connsiteY1084" fmla="*/ 7691437 h 8878671"/>
              <a:gd name="connsiteX1085" fmla="*/ 5972147 w 11824371"/>
              <a:gd name="connsiteY1085" fmla="*/ 7643469 h 8878671"/>
              <a:gd name="connsiteX1086" fmla="*/ 5978143 w 11824371"/>
              <a:gd name="connsiteY1086" fmla="*/ 7637473 h 8878671"/>
              <a:gd name="connsiteX1087" fmla="*/ 5984139 w 11824371"/>
              <a:gd name="connsiteY1087" fmla="*/ 7631476 h 8878671"/>
              <a:gd name="connsiteX1088" fmla="*/ 4964798 w 11824371"/>
              <a:gd name="connsiteY1088" fmla="*/ 7631476 h 8878671"/>
              <a:gd name="connsiteX1089" fmla="*/ 4952804 w 11824371"/>
              <a:gd name="connsiteY1089" fmla="*/ 7637473 h 8878671"/>
              <a:gd name="connsiteX1090" fmla="*/ 4964798 w 11824371"/>
              <a:gd name="connsiteY1090" fmla="*/ 7643469 h 8878671"/>
              <a:gd name="connsiteX1091" fmla="*/ 4976789 w 11824371"/>
              <a:gd name="connsiteY1091" fmla="*/ 7655461 h 8878671"/>
              <a:gd name="connsiteX1092" fmla="*/ 4988781 w 11824371"/>
              <a:gd name="connsiteY1092" fmla="*/ 7655461 h 8878671"/>
              <a:gd name="connsiteX1093" fmla="*/ 4982786 w 11824371"/>
              <a:gd name="connsiteY1093" fmla="*/ 7637473 h 8878671"/>
              <a:gd name="connsiteX1094" fmla="*/ 4964798 w 11824371"/>
              <a:gd name="connsiteY1094" fmla="*/ 7631476 h 8878671"/>
              <a:gd name="connsiteX1095" fmla="*/ 3453772 w 11824371"/>
              <a:gd name="connsiteY1095" fmla="*/ 7631476 h 8878671"/>
              <a:gd name="connsiteX1096" fmla="*/ 3465764 w 11824371"/>
              <a:gd name="connsiteY1096" fmla="*/ 7643469 h 8878671"/>
              <a:gd name="connsiteX1097" fmla="*/ 3453772 w 11824371"/>
              <a:gd name="connsiteY1097" fmla="*/ 7655461 h 8878671"/>
              <a:gd name="connsiteX1098" fmla="*/ 3441779 w 11824371"/>
              <a:gd name="connsiteY1098" fmla="*/ 7655461 h 8878671"/>
              <a:gd name="connsiteX1099" fmla="*/ 3447776 w 11824371"/>
              <a:gd name="connsiteY1099" fmla="*/ 7643469 h 8878671"/>
              <a:gd name="connsiteX1100" fmla="*/ 3453772 w 11824371"/>
              <a:gd name="connsiteY1100" fmla="*/ 7631476 h 8878671"/>
              <a:gd name="connsiteX1101" fmla="*/ 5912186 w 11824371"/>
              <a:gd name="connsiteY1101" fmla="*/ 7619484 h 8878671"/>
              <a:gd name="connsiteX1102" fmla="*/ 5924178 w 11824371"/>
              <a:gd name="connsiteY1102" fmla="*/ 7631476 h 8878671"/>
              <a:gd name="connsiteX1103" fmla="*/ 5912186 w 11824371"/>
              <a:gd name="connsiteY1103" fmla="*/ 7643469 h 8878671"/>
              <a:gd name="connsiteX1104" fmla="*/ 5900193 w 11824371"/>
              <a:gd name="connsiteY1104" fmla="*/ 7631476 h 8878671"/>
              <a:gd name="connsiteX1105" fmla="*/ 5912186 w 11824371"/>
              <a:gd name="connsiteY1105" fmla="*/ 7619484 h 8878671"/>
              <a:gd name="connsiteX1106" fmla="*/ 5870213 w 11824371"/>
              <a:gd name="connsiteY1106" fmla="*/ 7619484 h 8878671"/>
              <a:gd name="connsiteX1107" fmla="*/ 5888201 w 11824371"/>
              <a:gd name="connsiteY1107" fmla="*/ 7619484 h 8878671"/>
              <a:gd name="connsiteX1108" fmla="*/ 5876210 w 11824371"/>
              <a:gd name="connsiteY1108" fmla="*/ 7631476 h 8878671"/>
              <a:gd name="connsiteX1109" fmla="*/ 5870213 w 11824371"/>
              <a:gd name="connsiteY1109" fmla="*/ 7619484 h 8878671"/>
              <a:gd name="connsiteX1110" fmla="*/ 71954 w 11824371"/>
              <a:gd name="connsiteY1110" fmla="*/ 7619484 h 8878671"/>
              <a:gd name="connsiteX1111" fmla="*/ 83945 w 11824371"/>
              <a:gd name="connsiteY1111" fmla="*/ 7619484 h 8878671"/>
              <a:gd name="connsiteX1112" fmla="*/ 107930 w 11824371"/>
              <a:gd name="connsiteY1112" fmla="*/ 7619484 h 8878671"/>
              <a:gd name="connsiteX1113" fmla="*/ 131915 w 11824371"/>
              <a:gd name="connsiteY1113" fmla="*/ 7619484 h 8878671"/>
              <a:gd name="connsiteX1114" fmla="*/ 143906 w 11824371"/>
              <a:gd name="connsiteY1114" fmla="*/ 7631476 h 8878671"/>
              <a:gd name="connsiteX1115" fmla="*/ 155899 w 11824371"/>
              <a:gd name="connsiteY1115" fmla="*/ 7643469 h 8878671"/>
              <a:gd name="connsiteX1116" fmla="*/ 143906 w 11824371"/>
              <a:gd name="connsiteY1116" fmla="*/ 7655461 h 8878671"/>
              <a:gd name="connsiteX1117" fmla="*/ 107930 w 11824371"/>
              <a:gd name="connsiteY1117" fmla="*/ 7655461 h 8878671"/>
              <a:gd name="connsiteX1118" fmla="*/ 71954 w 11824371"/>
              <a:gd name="connsiteY1118" fmla="*/ 7667452 h 8878671"/>
              <a:gd name="connsiteX1119" fmla="*/ 65957 w 11824371"/>
              <a:gd name="connsiteY1119" fmla="*/ 7685441 h 8878671"/>
              <a:gd name="connsiteX1120" fmla="*/ 53965 w 11824371"/>
              <a:gd name="connsiteY1120" fmla="*/ 7685441 h 8878671"/>
              <a:gd name="connsiteX1121" fmla="*/ 53965 w 11824371"/>
              <a:gd name="connsiteY1121" fmla="*/ 7655461 h 8878671"/>
              <a:gd name="connsiteX1122" fmla="*/ 71954 w 11824371"/>
              <a:gd name="connsiteY1122" fmla="*/ 7619484 h 8878671"/>
              <a:gd name="connsiteX1123" fmla="*/ 7543133 w 11824371"/>
              <a:gd name="connsiteY1123" fmla="*/ 7607491 h 8878671"/>
              <a:gd name="connsiteX1124" fmla="*/ 7567118 w 11824371"/>
              <a:gd name="connsiteY1124" fmla="*/ 7619484 h 8878671"/>
              <a:gd name="connsiteX1125" fmla="*/ 7555126 w 11824371"/>
              <a:gd name="connsiteY1125" fmla="*/ 7619484 h 8878671"/>
              <a:gd name="connsiteX1126" fmla="*/ 7543133 w 11824371"/>
              <a:gd name="connsiteY1126" fmla="*/ 7637473 h 8878671"/>
              <a:gd name="connsiteX1127" fmla="*/ 7537137 w 11824371"/>
              <a:gd name="connsiteY1127" fmla="*/ 7643469 h 8878671"/>
              <a:gd name="connsiteX1128" fmla="*/ 7531142 w 11824371"/>
              <a:gd name="connsiteY1128" fmla="*/ 7643469 h 8878671"/>
              <a:gd name="connsiteX1129" fmla="*/ 7519148 w 11824371"/>
              <a:gd name="connsiteY1129" fmla="*/ 7655461 h 8878671"/>
              <a:gd name="connsiteX1130" fmla="*/ 7507157 w 11824371"/>
              <a:gd name="connsiteY1130" fmla="*/ 7667452 h 8878671"/>
              <a:gd name="connsiteX1131" fmla="*/ 7519148 w 11824371"/>
              <a:gd name="connsiteY1131" fmla="*/ 7631476 h 8878671"/>
              <a:gd name="connsiteX1132" fmla="*/ 7543133 w 11824371"/>
              <a:gd name="connsiteY1132" fmla="*/ 7607491 h 8878671"/>
              <a:gd name="connsiteX1133" fmla="*/ 7495164 w 11824371"/>
              <a:gd name="connsiteY1133" fmla="*/ 7607491 h 8878671"/>
              <a:gd name="connsiteX1134" fmla="*/ 7495164 w 11824371"/>
              <a:gd name="connsiteY1134" fmla="*/ 7631476 h 8878671"/>
              <a:gd name="connsiteX1135" fmla="*/ 7483172 w 11824371"/>
              <a:gd name="connsiteY1135" fmla="*/ 7631476 h 8878671"/>
              <a:gd name="connsiteX1136" fmla="*/ 7489169 w 11824371"/>
              <a:gd name="connsiteY1136" fmla="*/ 7619484 h 8878671"/>
              <a:gd name="connsiteX1137" fmla="*/ 7495164 w 11824371"/>
              <a:gd name="connsiteY1137" fmla="*/ 7607491 h 8878671"/>
              <a:gd name="connsiteX1138" fmla="*/ 7651063 w 11824371"/>
              <a:gd name="connsiteY1138" fmla="*/ 7595499 h 8878671"/>
              <a:gd name="connsiteX1139" fmla="*/ 7627079 w 11824371"/>
              <a:gd name="connsiteY1139" fmla="*/ 7679446 h 8878671"/>
              <a:gd name="connsiteX1140" fmla="*/ 7627079 w 11824371"/>
              <a:gd name="connsiteY1140" fmla="*/ 7691437 h 8878671"/>
              <a:gd name="connsiteX1141" fmla="*/ 7615086 w 11824371"/>
              <a:gd name="connsiteY1141" fmla="*/ 7703430 h 8878671"/>
              <a:gd name="connsiteX1142" fmla="*/ 7603094 w 11824371"/>
              <a:gd name="connsiteY1142" fmla="*/ 7703430 h 8878671"/>
              <a:gd name="connsiteX1143" fmla="*/ 7615086 w 11824371"/>
              <a:gd name="connsiteY1143" fmla="*/ 7673449 h 8878671"/>
              <a:gd name="connsiteX1144" fmla="*/ 7639071 w 11824371"/>
              <a:gd name="connsiteY1144" fmla="*/ 7619484 h 8878671"/>
              <a:gd name="connsiteX1145" fmla="*/ 7651063 w 11824371"/>
              <a:gd name="connsiteY1145" fmla="*/ 7595499 h 8878671"/>
              <a:gd name="connsiteX1146" fmla="*/ 3645648 w 11824371"/>
              <a:gd name="connsiteY1146" fmla="*/ 7595499 h 8878671"/>
              <a:gd name="connsiteX1147" fmla="*/ 3645648 w 11824371"/>
              <a:gd name="connsiteY1147" fmla="*/ 7607491 h 8878671"/>
              <a:gd name="connsiteX1148" fmla="*/ 3657640 w 11824371"/>
              <a:gd name="connsiteY1148" fmla="*/ 7607491 h 8878671"/>
              <a:gd name="connsiteX1149" fmla="*/ 3645648 w 11824371"/>
              <a:gd name="connsiteY1149" fmla="*/ 7595499 h 8878671"/>
              <a:gd name="connsiteX1150" fmla="*/ 2926113 w 11824371"/>
              <a:gd name="connsiteY1150" fmla="*/ 7595499 h 8878671"/>
              <a:gd name="connsiteX1151" fmla="*/ 2914120 w 11824371"/>
              <a:gd name="connsiteY1151" fmla="*/ 7607491 h 8878671"/>
              <a:gd name="connsiteX1152" fmla="*/ 2902128 w 11824371"/>
              <a:gd name="connsiteY1152" fmla="*/ 7619484 h 8878671"/>
              <a:gd name="connsiteX1153" fmla="*/ 2926113 w 11824371"/>
              <a:gd name="connsiteY1153" fmla="*/ 7619484 h 8878671"/>
              <a:gd name="connsiteX1154" fmla="*/ 2314507 w 11824371"/>
              <a:gd name="connsiteY1154" fmla="*/ 7595499 h 8878671"/>
              <a:gd name="connsiteX1155" fmla="*/ 2266537 w 11824371"/>
              <a:gd name="connsiteY1155" fmla="*/ 7667452 h 8878671"/>
              <a:gd name="connsiteX1156" fmla="*/ 2266537 w 11824371"/>
              <a:gd name="connsiteY1156" fmla="*/ 7679446 h 8878671"/>
              <a:gd name="connsiteX1157" fmla="*/ 2266537 w 11824371"/>
              <a:gd name="connsiteY1157" fmla="*/ 7703430 h 8878671"/>
              <a:gd name="connsiteX1158" fmla="*/ 2266537 w 11824371"/>
              <a:gd name="connsiteY1158" fmla="*/ 7715422 h 8878671"/>
              <a:gd name="connsiteX1159" fmla="*/ 2290522 w 11824371"/>
              <a:gd name="connsiteY1159" fmla="*/ 7691437 h 8878671"/>
              <a:gd name="connsiteX1160" fmla="*/ 2314507 w 11824371"/>
              <a:gd name="connsiteY1160" fmla="*/ 7655461 h 8878671"/>
              <a:gd name="connsiteX1161" fmla="*/ 2326498 w 11824371"/>
              <a:gd name="connsiteY1161" fmla="*/ 7625479 h 8878671"/>
              <a:gd name="connsiteX1162" fmla="*/ 2314507 w 11824371"/>
              <a:gd name="connsiteY1162" fmla="*/ 7595499 h 8878671"/>
              <a:gd name="connsiteX1163" fmla="*/ 6799614 w 11824371"/>
              <a:gd name="connsiteY1163" fmla="*/ 7583506 h 8878671"/>
              <a:gd name="connsiteX1164" fmla="*/ 6811605 w 11824371"/>
              <a:gd name="connsiteY1164" fmla="*/ 7583506 h 8878671"/>
              <a:gd name="connsiteX1165" fmla="*/ 6811605 w 11824371"/>
              <a:gd name="connsiteY1165" fmla="*/ 7595499 h 8878671"/>
              <a:gd name="connsiteX1166" fmla="*/ 6799614 w 11824371"/>
              <a:gd name="connsiteY1166" fmla="*/ 7595499 h 8878671"/>
              <a:gd name="connsiteX1167" fmla="*/ 6799614 w 11824371"/>
              <a:gd name="connsiteY1167" fmla="*/ 7583506 h 8878671"/>
              <a:gd name="connsiteX1168" fmla="*/ 6499807 w 11824371"/>
              <a:gd name="connsiteY1168" fmla="*/ 7583506 h 8878671"/>
              <a:gd name="connsiteX1169" fmla="*/ 6499807 w 11824371"/>
              <a:gd name="connsiteY1169" fmla="*/ 7607491 h 8878671"/>
              <a:gd name="connsiteX1170" fmla="*/ 6511799 w 11824371"/>
              <a:gd name="connsiteY1170" fmla="*/ 7595499 h 8878671"/>
              <a:gd name="connsiteX1171" fmla="*/ 2974081 w 11824371"/>
              <a:gd name="connsiteY1171" fmla="*/ 7583506 h 8878671"/>
              <a:gd name="connsiteX1172" fmla="*/ 2974081 w 11824371"/>
              <a:gd name="connsiteY1172" fmla="*/ 7595499 h 8878671"/>
              <a:gd name="connsiteX1173" fmla="*/ 2962089 w 11824371"/>
              <a:gd name="connsiteY1173" fmla="*/ 7595499 h 8878671"/>
              <a:gd name="connsiteX1174" fmla="*/ 2968086 w 11824371"/>
              <a:gd name="connsiteY1174" fmla="*/ 7589503 h 8878671"/>
              <a:gd name="connsiteX1175" fmla="*/ 2974081 w 11824371"/>
              <a:gd name="connsiteY1175" fmla="*/ 7583506 h 8878671"/>
              <a:gd name="connsiteX1176" fmla="*/ 7550329 w 11824371"/>
              <a:gd name="connsiteY1176" fmla="*/ 7576312 h 8878671"/>
              <a:gd name="connsiteX1177" fmla="*/ 7555126 w 11824371"/>
              <a:gd name="connsiteY1177" fmla="*/ 7583506 h 8878671"/>
              <a:gd name="connsiteX1178" fmla="*/ 7555126 w 11824371"/>
              <a:gd name="connsiteY1178" fmla="*/ 7589503 h 8878671"/>
              <a:gd name="connsiteX1179" fmla="*/ 7543133 w 11824371"/>
              <a:gd name="connsiteY1179" fmla="*/ 7595499 h 8878671"/>
              <a:gd name="connsiteX1180" fmla="*/ 7543133 w 11824371"/>
              <a:gd name="connsiteY1180" fmla="*/ 7583506 h 8878671"/>
              <a:gd name="connsiteX1181" fmla="*/ 7555126 w 11824371"/>
              <a:gd name="connsiteY1181" fmla="*/ 7571515 h 8878671"/>
              <a:gd name="connsiteX1182" fmla="*/ 7550329 w 11824371"/>
              <a:gd name="connsiteY1182" fmla="*/ 7576312 h 8878671"/>
              <a:gd name="connsiteX1183" fmla="*/ 7549130 w 11824371"/>
              <a:gd name="connsiteY1183" fmla="*/ 7574512 h 8878671"/>
              <a:gd name="connsiteX1184" fmla="*/ 6751644 w 11824371"/>
              <a:gd name="connsiteY1184" fmla="*/ 7571515 h 8878671"/>
              <a:gd name="connsiteX1185" fmla="*/ 6763637 w 11824371"/>
              <a:gd name="connsiteY1185" fmla="*/ 7583506 h 8878671"/>
              <a:gd name="connsiteX1186" fmla="*/ 6763637 w 11824371"/>
              <a:gd name="connsiteY1186" fmla="*/ 7607491 h 8878671"/>
              <a:gd name="connsiteX1187" fmla="*/ 6739652 w 11824371"/>
              <a:gd name="connsiteY1187" fmla="*/ 7607491 h 8878671"/>
              <a:gd name="connsiteX1188" fmla="*/ 6727659 w 11824371"/>
              <a:gd name="connsiteY1188" fmla="*/ 7601496 h 8878671"/>
              <a:gd name="connsiteX1189" fmla="*/ 6733656 w 11824371"/>
              <a:gd name="connsiteY1189" fmla="*/ 7589503 h 8878671"/>
              <a:gd name="connsiteX1190" fmla="*/ 6739652 w 11824371"/>
              <a:gd name="connsiteY1190" fmla="*/ 7583506 h 8878671"/>
              <a:gd name="connsiteX1191" fmla="*/ 6751644 w 11824371"/>
              <a:gd name="connsiteY1191" fmla="*/ 7583506 h 8878671"/>
              <a:gd name="connsiteX1192" fmla="*/ 6751644 w 11824371"/>
              <a:gd name="connsiteY1192" fmla="*/ 7571515 h 8878671"/>
              <a:gd name="connsiteX1193" fmla="*/ 899419 w 11824371"/>
              <a:gd name="connsiteY1193" fmla="*/ 7571515 h 8878671"/>
              <a:gd name="connsiteX1194" fmla="*/ 911413 w 11824371"/>
              <a:gd name="connsiteY1194" fmla="*/ 7583506 h 8878671"/>
              <a:gd name="connsiteX1195" fmla="*/ 899419 w 11824371"/>
              <a:gd name="connsiteY1195" fmla="*/ 7595499 h 8878671"/>
              <a:gd name="connsiteX1196" fmla="*/ 899419 w 11824371"/>
              <a:gd name="connsiteY1196" fmla="*/ 7583506 h 8878671"/>
              <a:gd name="connsiteX1197" fmla="*/ 899419 w 11824371"/>
              <a:gd name="connsiteY1197" fmla="*/ 7571515 h 8878671"/>
              <a:gd name="connsiteX1198" fmla="*/ 527659 w 11824371"/>
              <a:gd name="connsiteY1198" fmla="*/ 7571515 h 8878671"/>
              <a:gd name="connsiteX1199" fmla="*/ 539652 w 11824371"/>
              <a:gd name="connsiteY1199" fmla="*/ 7571515 h 8878671"/>
              <a:gd name="connsiteX1200" fmla="*/ 539652 w 11824371"/>
              <a:gd name="connsiteY1200" fmla="*/ 7583506 h 8878671"/>
              <a:gd name="connsiteX1201" fmla="*/ 527659 w 11824371"/>
              <a:gd name="connsiteY1201" fmla="*/ 7607491 h 8878671"/>
              <a:gd name="connsiteX1202" fmla="*/ 515667 w 11824371"/>
              <a:gd name="connsiteY1202" fmla="*/ 7631476 h 8878671"/>
              <a:gd name="connsiteX1203" fmla="*/ 515667 w 11824371"/>
              <a:gd name="connsiteY1203" fmla="*/ 7595499 h 8878671"/>
              <a:gd name="connsiteX1204" fmla="*/ 527659 w 11824371"/>
              <a:gd name="connsiteY1204" fmla="*/ 7571515 h 8878671"/>
              <a:gd name="connsiteX1205" fmla="*/ 3258898 w 11824371"/>
              <a:gd name="connsiteY1205" fmla="*/ 7565518 h 8878671"/>
              <a:gd name="connsiteX1206" fmla="*/ 3261896 w 11824371"/>
              <a:gd name="connsiteY1206" fmla="*/ 7571515 h 8878671"/>
              <a:gd name="connsiteX1207" fmla="*/ 3237910 w 11824371"/>
              <a:gd name="connsiteY1207" fmla="*/ 7595499 h 8878671"/>
              <a:gd name="connsiteX1208" fmla="*/ 3249904 w 11824371"/>
              <a:gd name="connsiteY1208" fmla="*/ 7571515 h 8878671"/>
              <a:gd name="connsiteX1209" fmla="*/ 3258898 w 11824371"/>
              <a:gd name="connsiteY1209" fmla="*/ 7565518 h 8878671"/>
              <a:gd name="connsiteX1210" fmla="*/ 7567118 w 11824371"/>
              <a:gd name="connsiteY1210" fmla="*/ 7559523 h 8878671"/>
              <a:gd name="connsiteX1211" fmla="*/ 7555397 w 11824371"/>
              <a:gd name="connsiteY1211" fmla="*/ 7571244 h 8878671"/>
              <a:gd name="connsiteX1212" fmla="*/ 7564119 w 11824371"/>
              <a:gd name="connsiteY1212" fmla="*/ 7562521 h 8878671"/>
              <a:gd name="connsiteX1213" fmla="*/ 7567118 w 11824371"/>
              <a:gd name="connsiteY1213" fmla="*/ 7559523 h 8878671"/>
              <a:gd name="connsiteX1214" fmla="*/ 5660348 w 11824371"/>
              <a:gd name="connsiteY1214" fmla="*/ 7547530 h 8878671"/>
              <a:gd name="connsiteX1215" fmla="*/ 5654353 w 11824371"/>
              <a:gd name="connsiteY1215" fmla="*/ 7559523 h 8878671"/>
              <a:gd name="connsiteX1216" fmla="*/ 5648356 w 11824371"/>
              <a:gd name="connsiteY1216" fmla="*/ 7559523 h 8878671"/>
              <a:gd name="connsiteX1217" fmla="*/ 5648356 w 11824371"/>
              <a:gd name="connsiteY1217" fmla="*/ 7553526 h 8878671"/>
              <a:gd name="connsiteX1218" fmla="*/ 5660348 w 11824371"/>
              <a:gd name="connsiteY1218" fmla="*/ 7547530 h 8878671"/>
              <a:gd name="connsiteX1219" fmla="*/ 5264604 w 11824371"/>
              <a:gd name="connsiteY1219" fmla="*/ 7547530 h 8878671"/>
              <a:gd name="connsiteX1220" fmla="*/ 5264604 w 11824371"/>
              <a:gd name="connsiteY1220" fmla="*/ 7583506 h 8878671"/>
              <a:gd name="connsiteX1221" fmla="*/ 5228627 w 11824371"/>
              <a:gd name="connsiteY1221" fmla="*/ 7607491 h 8878671"/>
              <a:gd name="connsiteX1222" fmla="*/ 5264604 w 11824371"/>
              <a:gd name="connsiteY1222" fmla="*/ 7547530 h 8878671"/>
              <a:gd name="connsiteX1223" fmla="*/ 2914120 w 11824371"/>
              <a:gd name="connsiteY1223" fmla="*/ 7547530 h 8878671"/>
              <a:gd name="connsiteX1224" fmla="*/ 2920116 w 11824371"/>
              <a:gd name="connsiteY1224" fmla="*/ 7553526 h 8878671"/>
              <a:gd name="connsiteX1225" fmla="*/ 2926113 w 11824371"/>
              <a:gd name="connsiteY1225" fmla="*/ 7547530 h 8878671"/>
              <a:gd name="connsiteX1226" fmla="*/ 863443 w 11824371"/>
              <a:gd name="connsiteY1226" fmla="*/ 7535538 h 8878671"/>
              <a:gd name="connsiteX1227" fmla="*/ 863443 w 11824371"/>
              <a:gd name="connsiteY1227" fmla="*/ 7541535 h 8878671"/>
              <a:gd name="connsiteX1228" fmla="*/ 851450 w 11824371"/>
              <a:gd name="connsiteY1228" fmla="*/ 7547530 h 8878671"/>
              <a:gd name="connsiteX1229" fmla="*/ 857446 w 11824371"/>
              <a:gd name="connsiteY1229" fmla="*/ 7541535 h 8878671"/>
              <a:gd name="connsiteX1230" fmla="*/ 863443 w 11824371"/>
              <a:gd name="connsiteY1230" fmla="*/ 7535538 h 8878671"/>
              <a:gd name="connsiteX1231" fmla="*/ 7567118 w 11824371"/>
              <a:gd name="connsiteY1231" fmla="*/ 7523545 h 8878671"/>
              <a:gd name="connsiteX1232" fmla="*/ 7567118 w 11824371"/>
              <a:gd name="connsiteY1232" fmla="*/ 7547530 h 8878671"/>
              <a:gd name="connsiteX1233" fmla="*/ 7555126 w 11824371"/>
              <a:gd name="connsiteY1233" fmla="*/ 7535538 h 8878671"/>
              <a:gd name="connsiteX1234" fmla="*/ 7567118 w 11824371"/>
              <a:gd name="connsiteY1234" fmla="*/ 7523545 h 8878671"/>
              <a:gd name="connsiteX1235" fmla="*/ 2914120 w 11824371"/>
              <a:gd name="connsiteY1235" fmla="*/ 7523545 h 8878671"/>
              <a:gd name="connsiteX1236" fmla="*/ 2914120 w 11824371"/>
              <a:gd name="connsiteY1236" fmla="*/ 7535538 h 8878671"/>
              <a:gd name="connsiteX1237" fmla="*/ 2926113 w 11824371"/>
              <a:gd name="connsiteY1237" fmla="*/ 7529542 h 8878671"/>
              <a:gd name="connsiteX1238" fmla="*/ 2926113 w 11824371"/>
              <a:gd name="connsiteY1238" fmla="*/ 7523545 h 8878671"/>
              <a:gd name="connsiteX1239" fmla="*/ 2914120 w 11824371"/>
              <a:gd name="connsiteY1239" fmla="*/ 7523545 h 8878671"/>
              <a:gd name="connsiteX1240" fmla="*/ 5713563 w 11824371"/>
              <a:gd name="connsiteY1240" fmla="*/ 7516425 h 8878671"/>
              <a:gd name="connsiteX1241" fmla="*/ 5720309 w 11824371"/>
              <a:gd name="connsiteY1241" fmla="*/ 7535538 h 8878671"/>
              <a:gd name="connsiteX1242" fmla="*/ 5714314 w 11824371"/>
              <a:gd name="connsiteY1242" fmla="*/ 7559523 h 8878671"/>
              <a:gd name="connsiteX1243" fmla="*/ 5708318 w 11824371"/>
              <a:gd name="connsiteY1243" fmla="*/ 7571515 h 8878671"/>
              <a:gd name="connsiteX1244" fmla="*/ 5696324 w 11824371"/>
              <a:gd name="connsiteY1244" fmla="*/ 7571515 h 8878671"/>
              <a:gd name="connsiteX1245" fmla="*/ 5696324 w 11824371"/>
              <a:gd name="connsiteY1245" fmla="*/ 7535538 h 8878671"/>
              <a:gd name="connsiteX1246" fmla="*/ 5708318 w 11824371"/>
              <a:gd name="connsiteY1246" fmla="*/ 7517550 h 8878671"/>
              <a:gd name="connsiteX1247" fmla="*/ 5713563 w 11824371"/>
              <a:gd name="connsiteY1247" fmla="*/ 7516425 h 8878671"/>
              <a:gd name="connsiteX1248" fmla="*/ 6056094 w 11824371"/>
              <a:gd name="connsiteY1248" fmla="*/ 7511553 h 8878671"/>
              <a:gd name="connsiteX1249" fmla="*/ 6056094 w 11824371"/>
              <a:gd name="connsiteY1249" fmla="*/ 7523545 h 8878671"/>
              <a:gd name="connsiteX1250" fmla="*/ 6044100 w 11824371"/>
              <a:gd name="connsiteY1250" fmla="*/ 7523545 h 8878671"/>
              <a:gd name="connsiteX1251" fmla="*/ 6188008 w 11824371"/>
              <a:gd name="connsiteY1251" fmla="*/ 7499562 h 8878671"/>
              <a:gd name="connsiteX1252" fmla="*/ 6199999 w 11824371"/>
              <a:gd name="connsiteY1252" fmla="*/ 7499562 h 8878671"/>
              <a:gd name="connsiteX1253" fmla="*/ 6199999 w 11824371"/>
              <a:gd name="connsiteY1253" fmla="*/ 7511553 h 8878671"/>
              <a:gd name="connsiteX1254" fmla="*/ 6176016 w 11824371"/>
              <a:gd name="connsiteY1254" fmla="*/ 7535538 h 8878671"/>
              <a:gd name="connsiteX1255" fmla="*/ 6152031 w 11824371"/>
              <a:gd name="connsiteY1255" fmla="*/ 7559523 h 8878671"/>
              <a:gd name="connsiteX1256" fmla="*/ 6152031 w 11824371"/>
              <a:gd name="connsiteY1256" fmla="*/ 7547530 h 8878671"/>
              <a:gd name="connsiteX1257" fmla="*/ 6176016 w 11824371"/>
              <a:gd name="connsiteY1257" fmla="*/ 7511553 h 8878671"/>
              <a:gd name="connsiteX1258" fmla="*/ 6182011 w 11824371"/>
              <a:gd name="connsiteY1258" fmla="*/ 7505557 h 8878671"/>
              <a:gd name="connsiteX1259" fmla="*/ 6188008 w 11824371"/>
              <a:gd name="connsiteY1259" fmla="*/ 7499562 h 8878671"/>
              <a:gd name="connsiteX1260" fmla="*/ 5384526 w 11824371"/>
              <a:gd name="connsiteY1260" fmla="*/ 7499562 h 8878671"/>
              <a:gd name="connsiteX1261" fmla="*/ 5396518 w 11824371"/>
              <a:gd name="connsiteY1261" fmla="*/ 7499562 h 8878671"/>
              <a:gd name="connsiteX1262" fmla="*/ 5396518 w 11824371"/>
              <a:gd name="connsiteY1262" fmla="*/ 7511553 h 8878671"/>
              <a:gd name="connsiteX1263" fmla="*/ 5390523 w 11824371"/>
              <a:gd name="connsiteY1263" fmla="*/ 7523545 h 8878671"/>
              <a:gd name="connsiteX1264" fmla="*/ 5384526 w 11824371"/>
              <a:gd name="connsiteY1264" fmla="*/ 7511553 h 8878671"/>
              <a:gd name="connsiteX1265" fmla="*/ 5384526 w 11824371"/>
              <a:gd name="connsiteY1265" fmla="*/ 7499562 h 8878671"/>
              <a:gd name="connsiteX1266" fmla="*/ 3693618 w 11824371"/>
              <a:gd name="connsiteY1266" fmla="*/ 7499562 h 8878671"/>
              <a:gd name="connsiteX1267" fmla="*/ 3681624 w 11824371"/>
              <a:gd name="connsiteY1267" fmla="*/ 7511553 h 8878671"/>
              <a:gd name="connsiteX1268" fmla="*/ 3693618 w 11824371"/>
              <a:gd name="connsiteY1268" fmla="*/ 7511553 h 8878671"/>
              <a:gd name="connsiteX1269" fmla="*/ 527659 w 11824371"/>
              <a:gd name="connsiteY1269" fmla="*/ 7499562 h 8878671"/>
              <a:gd name="connsiteX1270" fmla="*/ 491682 w 11824371"/>
              <a:gd name="connsiteY1270" fmla="*/ 7559523 h 8878671"/>
              <a:gd name="connsiteX1271" fmla="*/ 479691 w 11824371"/>
              <a:gd name="connsiteY1271" fmla="*/ 7547530 h 8878671"/>
              <a:gd name="connsiteX1272" fmla="*/ 6559769 w 11824371"/>
              <a:gd name="connsiteY1272" fmla="*/ 7487569 h 8878671"/>
              <a:gd name="connsiteX1273" fmla="*/ 6553772 w 11824371"/>
              <a:gd name="connsiteY1273" fmla="*/ 7493565 h 8878671"/>
              <a:gd name="connsiteX1274" fmla="*/ 6547775 w 11824371"/>
              <a:gd name="connsiteY1274" fmla="*/ 7511553 h 8878671"/>
              <a:gd name="connsiteX1275" fmla="*/ 6547775 w 11824371"/>
              <a:gd name="connsiteY1275" fmla="*/ 7535538 h 8878671"/>
              <a:gd name="connsiteX1276" fmla="*/ 6559769 w 11824371"/>
              <a:gd name="connsiteY1276" fmla="*/ 7523545 h 8878671"/>
              <a:gd name="connsiteX1277" fmla="*/ 6553772 w 11824371"/>
              <a:gd name="connsiteY1277" fmla="*/ 7517550 h 8878671"/>
              <a:gd name="connsiteX1278" fmla="*/ 6559769 w 11824371"/>
              <a:gd name="connsiteY1278" fmla="*/ 7499562 h 8878671"/>
              <a:gd name="connsiteX1279" fmla="*/ 6559769 w 11824371"/>
              <a:gd name="connsiteY1279" fmla="*/ 7487569 h 8878671"/>
              <a:gd name="connsiteX1280" fmla="*/ 5897196 w 11824371"/>
              <a:gd name="connsiteY1280" fmla="*/ 7481574 h 8878671"/>
              <a:gd name="connsiteX1281" fmla="*/ 5900193 w 11824371"/>
              <a:gd name="connsiteY1281" fmla="*/ 7487569 h 8878671"/>
              <a:gd name="connsiteX1282" fmla="*/ 5876210 w 11824371"/>
              <a:gd name="connsiteY1282" fmla="*/ 7499562 h 8878671"/>
              <a:gd name="connsiteX1283" fmla="*/ 5888201 w 11824371"/>
              <a:gd name="connsiteY1283" fmla="*/ 7487569 h 8878671"/>
              <a:gd name="connsiteX1284" fmla="*/ 5897196 w 11824371"/>
              <a:gd name="connsiteY1284" fmla="*/ 7481574 h 8878671"/>
              <a:gd name="connsiteX1285" fmla="*/ 7603094 w 11824371"/>
              <a:gd name="connsiteY1285" fmla="*/ 7475577 h 8878671"/>
              <a:gd name="connsiteX1286" fmla="*/ 7579110 w 11824371"/>
              <a:gd name="connsiteY1286" fmla="*/ 7511553 h 8878671"/>
              <a:gd name="connsiteX1287" fmla="*/ 7591101 w 11824371"/>
              <a:gd name="connsiteY1287" fmla="*/ 7487569 h 8878671"/>
              <a:gd name="connsiteX1288" fmla="*/ 6931527 w 11824371"/>
              <a:gd name="connsiteY1288" fmla="*/ 7475577 h 8878671"/>
              <a:gd name="connsiteX1289" fmla="*/ 6931527 w 11824371"/>
              <a:gd name="connsiteY1289" fmla="*/ 7487569 h 8878671"/>
              <a:gd name="connsiteX1290" fmla="*/ 6943521 w 11824371"/>
              <a:gd name="connsiteY1290" fmla="*/ 7475577 h 8878671"/>
              <a:gd name="connsiteX1291" fmla="*/ 6140038 w 11824371"/>
              <a:gd name="connsiteY1291" fmla="*/ 7475577 h 8878671"/>
              <a:gd name="connsiteX1292" fmla="*/ 6140038 w 11824371"/>
              <a:gd name="connsiteY1292" fmla="*/ 7487569 h 8878671"/>
              <a:gd name="connsiteX1293" fmla="*/ 6152031 w 11824371"/>
              <a:gd name="connsiteY1293" fmla="*/ 7487569 h 8878671"/>
              <a:gd name="connsiteX1294" fmla="*/ 311798 w 11824371"/>
              <a:gd name="connsiteY1294" fmla="*/ 7475577 h 8878671"/>
              <a:gd name="connsiteX1295" fmla="*/ 311798 w 11824371"/>
              <a:gd name="connsiteY1295" fmla="*/ 7487569 h 8878671"/>
              <a:gd name="connsiteX1296" fmla="*/ 299807 w 11824371"/>
              <a:gd name="connsiteY1296" fmla="*/ 7487569 h 8878671"/>
              <a:gd name="connsiteX1297" fmla="*/ 311798 w 11824371"/>
              <a:gd name="connsiteY1297" fmla="*/ 7475577 h 8878671"/>
              <a:gd name="connsiteX1298" fmla="*/ 947389 w 11824371"/>
              <a:gd name="connsiteY1298" fmla="*/ 7466583 h 8878671"/>
              <a:gd name="connsiteX1299" fmla="*/ 941392 w 11824371"/>
              <a:gd name="connsiteY1299" fmla="*/ 7469580 h 8878671"/>
              <a:gd name="connsiteX1300" fmla="*/ 935396 w 11824371"/>
              <a:gd name="connsiteY1300" fmla="*/ 7475577 h 8878671"/>
              <a:gd name="connsiteX1301" fmla="*/ 923404 w 11824371"/>
              <a:gd name="connsiteY1301" fmla="*/ 7511553 h 8878671"/>
              <a:gd name="connsiteX1302" fmla="*/ 923404 w 11824371"/>
              <a:gd name="connsiteY1302" fmla="*/ 7523545 h 8878671"/>
              <a:gd name="connsiteX1303" fmla="*/ 935396 w 11824371"/>
              <a:gd name="connsiteY1303" fmla="*/ 7511553 h 8878671"/>
              <a:gd name="connsiteX1304" fmla="*/ 947389 w 11824371"/>
              <a:gd name="connsiteY1304" fmla="*/ 7481574 h 8878671"/>
              <a:gd name="connsiteX1305" fmla="*/ 953384 w 11824371"/>
              <a:gd name="connsiteY1305" fmla="*/ 7469580 h 8878671"/>
              <a:gd name="connsiteX1306" fmla="*/ 947389 w 11824371"/>
              <a:gd name="connsiteY1306" fmla="*/ 7466583 h 8878671"/>
              <a:gd name="connsiteX1307" fmla="*/ 7699032 w 11824371"/>
              <a:gd name="connsiteY1307" fmla="*/ 7463584 h 8878671"/>
              <a:gd name="connsiteX1308" fmla="*/ 7711025 w 11824371"/>
              <a:gd name="connsiteY1308" fmla="*/ 7475577 h 8878671"/>
              <a:gd name="connsiteX1309" fmla="*/ 7699032 w 11824371"/>
              <a:gd name="connsiteY1309" fmla="*/ 7475577 h 8878671"/>
              <a:gd name="connsiteX1310" fmla="*/ 6068085 w 11824371"/>
              <a:gd name="connsiteY1310" fmla="*/ 7463584 h 8878671"/>
              <a:gd name="connsiteX1311" fmla="*/ 6068085 w 11824371"/>
              <a:gd name="connsiteY1311" fmla="*/ 7475577 h 8878671"/>
              <a:gd name="connsiteX1312" fmla="*/ 6080077 w 11824371"/>
              <a:gd name="connsiteY1312" fmla="*/ 7475577 h 8878671"/>
              <a:gd name="connsiteX1313" fmla="*/ 6068085 w 11824371"/>
              <a:gd name="connsiteY1313" fmla="*/ 7535538 h 8878671"/>
              <a:gd name="connsiteX1314" fmla="*/ 6068085 w 11824371"/>
              <a:gd name="connsiteY1314" fmla="*/ 7511553 h 8878671"/>
              <a:gd name="connsiteX1315" fmla="*/ 6068085 w 11824371"/>
              <a:gd name="connsiteY1315" fmla="*/ 7487569 h 8878671"/>
              <a:gd name="connsiteX1316" fmla="*/ 6056094 w 11824371"/>
              <a:gd name="connsiteY1316" fmla="*/ 7475577 h 8878671"/>
              <a:gd name="connsiteX1317" fmla="*/ 6919536 w 11824371"/>
              <a:gd name="connsiteY1317" fmla="*/ 7451592 h 8878671"/>
              <a:gd name="connsiteX1318" fmla="*/ 6955512 w 11824371"/>
              <a:gd name="connsiteY1318" fmla="*/ 7463584 h 8878671"/>
              <a:gd name="connsiteX1319" fmla="*/ 6955512 w 11824371"/>
              <a:gd name="connsiteY1319" fmla="*/ 7487569 h 8878671"/>
              <a:gd name="connsiteX1320" fmla="*/ 6943521 w 11824371"/>
              <a:gd name="connsiteY1320" fmla="*/ 7511553 h 8878671"/>
              <a:gd name="connsiteX1321" fmla="*/ 6943521 w 11824371"/>
              <a:gd name="connsiteY1321" fmla="*/ 7517550 h 8878671"/>
              <a:gd name="connsiteX1322" fmla="*/ 6931527 w 11824371"/>
              <a:gd name="connsiteY1322" fmla="*/ 7535538 h 8878671"/>
              <a:gd name="connsiteX1323" fmla="*/ 6931527 w 11824371"/>
              <a:gd name="connsiteY1323" fmla="*/ 7559523 h 8878671"/>
              <a:gd name="connsiteX1324" fmla="*/ 6919536 w 11824371"/>
              <a:gd name="connsiteY1324" fmla="*/ 7583506 h 8878671"/>
              <a:gd name="connsiteX1325" fmla="*/ 6907544 w 11824371"/>
              <a:gd name="connsiteY1325" fmla="*/ 7607491 h 8878671"/>
              <a:gd name="connsiteX1326" fmla="*/ 6895551 w 11824371"/>
              <a:gd name="connsiteY1326" fmla="*/ 7619484 h 8878671"/>
              <a:gd name="connsiteX1327" fmla="*/ 6871566 w 11824371"/>
              <a:gd name="connsiteY1327" fmla="*/ 7595499 h 8878671"/>
              <a:gd name="connsiteX1328" fmla="*/ 6835590 w 11824371"/>
              <a:gd name="connsiteY1328" fmla="*/ 7547530 h 8878671"/>
              <a:gd name="connsiteX1329" fmla="*/ 6841586 w 11824371"/>
              <a:gd name="connsiteY1329" fmla="*/ 7523545 h 8878671"/>
              <a:gd name="connsiteX1330" fmla="*/ 6871566 w 11824371"/>
              <a:gd name="connsiteY1330" fmla="*/ 7499562 h 8878671"/>
              <a:gd name="connsiteX1331" fmla="*/ 6895551 w 11824371"/>
              <a:gd name="connsiteY1331" fmla="*/ 7475577 h 8878671"/>
              <a:gd name="connsiteX1332" fmla="*/ 6907544 w 11824371"/>
              <a:gd name="connsiteY1332" fmla="*/ 7463584 h 8878671"/>
              <a:gd name="connsiteX1333" fmla="*/ 6919536 w 11824371"/>
              <a:gd name="connsiteY1333" fmla="*/ 7451592 h 8878671"/>
              <a:gd name="connsiteX1334" fmla="*/ 6032109 w 11824371"/>
              <a:gd name="connsiteY1334" fmla="*/ 7451592 h 8878671"/>
              <a:gd name="connsiteX1335" fmla="*/ 6044100 w 11824371"/>
              <a:gd name="connsiteY1335" fmla="*/ 7463584 h 8878671"/>
              <a:gd name="connsiteX1336" fmla="*/ 6032109 w 11824371"/>
              <a:gd name="connsiteY1336" fmla="*/ 7487569 h 8878671"/>
              <a:gd name="connsiteX1337" fmla="*/ 6032109 w 11824371"/>
              <a:gd name="connsiteY1337" fmla="*/ 7451592 h 8878671"/>
              <a:gd name="connsiteX1338" fmla="*/ 5744294 w 11824371"/>
              <a:gd name="connsiteY1338" fmla="*/ 7451592 h 8878671"/>
              <a:gd name="connsiteX1339" fmla="*/ 5732302 w 11824371"/>
              <a:gd name="connsiteY1339" fmla="*/ 7475577 h 8878671"/>
              <a:gd name="connsiteX1340" fmla="*/ 5732302 w 11824371"/>
              <a:gd name="connsiteY1340" fmla="*/ 7463584 h 8878671"/>
              <a:gd name="connsiteX1341" fmla="*/ 7577611 w 11824371"/>
              <a:gd name="connsiteY1341" fmla="*/ 7444097 h 8878671"/>
              <a:gd name="connsiteX1342" fmla="*/ 7579110 w 11824371"/>
              <a:gd name="connsiteY1342" fmla="*/ 7451592 h 8878671"/>
              <a:gd name="connsiteX1343" fmla="*/ 7555126 w 11824371"/>
              <a:gd name="connsiteY1343" fmla="*/ 7523545 h 8878671"/>
              <a:gd name="connsiteX1344" fmla="*/ 7531142 w 11824371"/>
              <a:gd name="connsiteY1344" fmla="*/ 7535538 h 8878671"/>
              <a:gd name="connsiteX1345" fmla="*/ 7549130 w 11824371"/>
              <a:gd name="connsiteY1345" fmla="*/ 7499562 h 8878671"/>
              <a:gd name="connsiteX1346" fmla="*/ 7567118 w 11824371"/>
              <a:gd name="connsiteY1346" fmla="*/ 7463584 h 8878671"/>
              <a:gd name="connsiteX1347" fmla="*/ 7573113 w 11824371"/>
              <a:gd name="connsiteY1347" fmla="*/ 7445595 h 8878671"/>
              <a:gd name="connsiteX1348" fmla="*/ 7577611 w 11824371"/>
              <a:gd name="connsiteY1348" fmla="*/ 7444097 h 8878671"/>
              <a:gd name="connsiteX1349" fmla="*/ 3028047 w 11824371"/>
              <a:gd name="connsiteY1349" fmla="*/ 7439600 h 8878671"/>
              <a:gd name="connsiteX1350" fmla="*/ 3022050 w 11824371"/>
              <a:gd name="connsiteY1350" fmla="*/ 7451592 h 8878671"/>
              <a:gd name="connsiteX1351" fmla="*/ 3034044 w 11824371"/>
              <a:gd name="connsiteY1351" fmla="*/ 7445595 h 8878671"/>
              <a:gd name="connsiteX1352" fmla="*/ 3034044 w 11824371"/>
              <a:gd name="connsiteY1352" fmla="*/ 7439600 h 8878671"/>
              <a:gd name="connsiteX1353" fmla="*/ 3028047 w 11824371"/>
              <a:gd name="connsiteY1353" fmla="*/ 7439600 h 8878671"/>
              <a:gd name="connsiteX1354" fmla="*/ 2872146 w 11824371"/>
              <a:gd name="connsiteY1354" fmla="*/ 7439600 h 8878671"/>
              <a:gd name="connsiteX1355" fmla="*/ 2866151 w 11824371"/>
              <a:gd name="connsiteY1355" fmla="*/ 7451592 h 8878671"/>
              <a:gd name="connsiteX1356" fmla="*/ 2878143 w 11824371"/>
              <a:gd name="connsiteY1356" fmla="*/ 7439600 h 8878671"/>
              <a:gd name="connsiteX1357" fmla="*/ 2872146 w 11824371"/>
              <a:gd name="connsiteY1357" fmla="*/ 7439600 h 8878671"/>
              <a:gd name="connsiteX1358" fmla="*/ 2854158 w 11824371"/>
              <a:gd name="connsiteY1358" fmla="*/ 7439600 h 8878671"/>
              <a:gd name="connsiteX1359" fmla="*/ 2842167 w 11824371"/>
              <a:gd name="connsiteY1359" fmla="*/ 7451592 h 8878671"/>
              <a:gd name="connsiteX1360" fmla="*/ 2854158 w 11824371"/>
              <a:gd name="connsiteY1360" fmla="*/ 7451592 h 8878671"/>
              <a:gd name="connsiteX1361" fmla="*/ 2854158 w 11824371"/>
              <a:gd name="connsiteY1361" fmla="*/ 7439600 h 8878671"/>
              <a:gd name="connsiteX1362" fmla="*/ 203867 w 11824371"/>
              <a:gd name="connsiteY1362" fmla="*/ 7439600 h 8878671"/>
              <a:gd name="connsiteX1363" fmla="*/ 191876 w 11824371"/>
              <a:gd name="connsiteY1363" fmla="*/ 7451592 h 8878671"/>
              <a:gd name="connsiteX1364" fmla="*/ 179884 w 11824371"/>
              <a:gd name="connsiteY1364" fmla="*/ 7460586 h 8878671"/>
              <a:gd name="connsiteX1365" fmla="*/ 176613 w 11824371"/>
              <a:gd name="connsiteY1365" fmla="*/ 7461405 h 8878671"/>
              <a:gd name="connsiteX1366" fmla="*/ 191876 w 11824371"/>
              <a:gd name="connsiteY1366" fmla="*/ 7463584 h 8878671"/>
              <a:gd name="connsiteX1367" fmla="*/ 7723766 w 11824371"/>
              <a:gd name="connsiteY1367" fmla="*/ 7435852 h 8878671"/>
              <a:gd name="connsiteX1368" fmla="*/ 7735009 w 11824371"/>
              <a:gd name="connsiteY1368" fmla="*/ 7451592 h 8878671"/>
              <a:gd name="connsiteX1369" fmla="*/ 7723017 w 11824371"/>
              <a:gd name="connsiteY1369" fmla="*/ 7463584 h 8878671"/>
              <a:gd name="connsiteX1370" fmla="*/ 7711025 w 11824371"/>
              <a:gd name="connsiteY1370" fmla="*/ 7457589 h 8878671"/>
              <a:gd name="connsiteX1371" fmla="*/ 7723017 w 11824371"/>
              <a:gd name="connsiteY1371" fmla="*/ 7439600 h 8878671"/>
              <a:gd name="connsiteX1372" fmla="*/ 7723766 w 11824371"/>
              <a:gd name="connsiteY1372" fmla="*/ 7435852 h 8878671"/>
              <a:gd name="connsiteX1373" fmla="*/ 5513443 w 11824371"/>
              <a:gd name="connsiteY1373" fmla="*/ 7433604 h 8878671"/>
              <a:gd name="connsiteX1374" fmla="*/ 5516441 w 11824371"/>
              <a:gd name="connsiteY1374" fmla="*/ 7439600 h 8878671"/>
              <a:gd name="connsiteX1375" fmla="*/ 5492457 w 11824371"/>
              <a:gd name="connsiteY1375" fmla="*/ 7451592 h 8878671"/>
              <a:gd name="connsiteX1376" fmla="*/ 5504449 w 11824371"/>
              <a:gd name="connsiteY1376" fmla="*/ 7439600 h 8878671"/>
              <a:gd name="connsiteX1377" fmla="*/ 5513443 w 11824371"/>
              <a:gd name="connsiteY1377" fmla="*/ 7433604 h 8878671"/>
              <a:gd name="connsiteX1378" fmla="*/ 5708318 w 11824371"/>
              <a:gd name="connsiteY1378" fmla="*/ 7427607 h 8878671"/>
              <a:gd name="connsiteX1379" fmla="*/ 5714314 w 11824371"/>
              <a:gd name="connsiteY1379" fmla="*/ 7427607 h 8878671"/>
              <a:gd name="connsiteX1380" fmla="*/ 5708318 w 11824371"/>
              <a:gd name="connsiteY1380" fmla="*/ 7439600 h 8878671"/>
              <a:gd name="connsiteX1381" fmla="*/ 5708318 w 11824371"/>
              <a:gd name="connsiteY1381" fmla="*/ 7427607 h 8878671"/>
              <a:gd name="connsiteX1382" fmla="*/ 3082011 w 11824371"/>
              <a:gd name="connsiteY1382" fmla="*/ 7427607 h 8878671"/>
              <a:gd name="connsiteX1383" fmla="*/ 3070020 w 11824371"/>
              <a:gd name="connsiteY1383" fmla="*/ 7463584 h 8878671"/>
              <a:gd name="connsiteX1384" fmla="*/ 3082011 w 11824371"/>
              <a:gd name="connsiteY1384" fmla="*/ 7463584 h 8878671"/>
              <a:gd name="connsiteX1385" fmla="*/ 3094005 w 11824371"/>
              <a:gd name="connsiteY1385" fmla="*/ 7439600 h 8878671"/>
              <a:gd name="connsiteX1386" fmla="*/ 7334768 w 11824371"/>
              <a:gd name="connsiteY1386" fmla="*/ 7420112 h 8878671"/>
              <a:gd name="connsiteX1387" fmla="*/ 7345261 w 11824371"/>
              <a:gd name="connsiteY1387" fmla="*/ 7421611 h 8878671"/>
              <a:gd name="connsiteX1388" fmla="*/ 7351258 w 11824371"/>
              <a:gd name="connsiteY1388" fmla="*/ 7439600 h 8878671"/>
              <a:gd name="connsiteX1389" fmla="*/ 7351258 w 11824371"/>
              <a:gd name="connsiteY1389" fmla="*/ 7463584 h 8878671"/>
              <a:gd name="connsiteX1390" fmla="*/ 7327273 w 11824371"/>
              <a:gd name="connsiteY1390" fmla="*/ 7499562 h 8878671"/>
              <a:gd name="connsiteX1391" fmla="*/ 7303288 w 11824371"/>
              <a:gd name="connsiteY1391" fmla="*/ 7559523 h 8878671"/>
              <a:gd name="connsiteX1392" fmla="*/ 7291297 w 11824371"/>
              <a:gd name="connsiteY1392" fmla="*/ 7571515 h 8878671"/>
              <a:gd name="connsiteX1393" fmla="*/ 7243327 w 11824371"/>
              <a:gd name="connsiteY1393" fmla="*/ 7643469 h 8878671"/>
              <a:gd name="connsiteX1394" fmla="*/ 7255318 w 11824371"/>
              <a:gd name="connsiteY1394" fmla="*/ 7607491 h 8878671"/>
              <a:gd name="connsiteX1395" fmla="*/ 7279303 w 11824371"/>
              <a:gd name="connsiteY1395" fmla="*/ 7523545 h 8878671"/>
              <a:gd name="connsiteX1396" fmla="*/ 7285300 w 11824371"/>
              <a:gd name="connsiteY1396" fmla="*/ 7487569 h 8878671"/>
              <a:gd name="connsiteX1397" fmla="*/ 7297292 w 11824371"/>
              <a:gd name="connsiteY1397" fmla="*/ 7457589 h 8878671"/>
              <a:gd name="connsiteX1398" fmla="*/ 7309285 w 11824371"/>
              <a:gd name="connsiteY1398" fmla="*/ 7439600 h 8878671"/>
              <a:gd name="connsiteX1399" fmla="*/ 7315280 w 11824371"/>
              <a:gd name="connsiteY1399" fmla="*/ 7427607 h 8878671"/>
              <a:gd name="connsiteX1400" fmla="*/ 7334768 w 11824371"/>
              <a:gd name="connsiteY1400" fmla="*/ 7420112 h 8878671"/>
              <a:gd name="connsiteX1401" fmla="*/ 6775629 w 11824371"/>
              <a:gd name="connsiteY1401" fmla="*/ 7415616 h 8878671"/>
              <a:gd name="connsiteX1402" fmla="*/ 6775629 w 11824371"/>
              <a:gd name="connsiteY1402" fmla="*/ 7427607 h 8878671"/>
              <a:gd name="connsiteX1403" fmla="*/ 6787622 w 11824371"/>
              <a:gd name="connsiteY1403" fmla="*/ 7415616 h 8878671"/>
              <a:gd name="connsiteX1404" fmla="*/ 6775629 w 11824371"/>
              <a:gd name="connsiteY1404" fmla="*/ 7415616 h 8878671"/>
              <a:gd name="connsiteX1405" fmla="*/ 3357833 w 11824371"/>
              <a:gd name="connsiteY1405" fmla="*/ 7415616 h 8878671"/>
              <a:gd name="connsiteX1406" fmla="*/ 3345841 w 11824371"/>
              <a:gd name="connsiteY1406" fmla="*/ 7451592 h 8878671"/>
              <a:gd name="connsiteX1407" fmla="*/ 3321857 w 11824371"/>
              <a:gd name="connsiteY1407" fmla="*/ 7463584 h 8878671"/>
              <a:gd name="connsiteX1408" fmla="*/ 3333850 w 11824371"/>
              <a:gd name="connsiteY1408" fmla="*/ 7451592 h 8878671"/>
              <a:gd name="connsiteX1409" fmla="*/ 3345841 w 11824371"/>
              <a:gd name="connsiteY1409" fmla="*/ 7427607 h 8878671"/>
              <a:gd name="connsiteX1410" fmla="*/ 3357833 w 11824371"/>
              <a:gd name="connsiteY1410" fmla="*/ 7415616 h 8878671"/>
              <a:gd name="connsiteX1411" fmla="*/ 227852 w 11824371"/>
              <a:gd name="connsiteY1411" fmla="*/ 7415616 h 8878671"/>
              <a:gd name="connsiteX1412" fmla="*/ 227852 w 11824371"/>
              <a:gd name="connsiteY1412" fmla="*/ 7427607 h 8878671"/>
              <a:gd name="connsiteX1413" fmla="*/ 239846 w 11824371"/>
              <a:gd name="connsiteY1413" fmla="*/ 7415616 h 8878671"/>
              <a:gd name="connsiteX1414" fmla="*/ 227852 w 11824371"/>
              <a:gd name="connsiteY1414" fmla="*/ 7415616 h 8878671"/>
              <a:gd name="connsiteX1415" fmla="*/ 5042747 w 11824371"/>
              <a:gd name="connsiteY1415" fmla="*/ 7409619 h 8878671"/>
              <a:gd name="connsiteX1416" fmla="*/ 5036750 w 11824371"/>
              <a:gd name="connsiteY1416" fmla="*/ 7415616 h 8878671"/>
              <a:gd name="connsiteX1417" fmla="*/ 5024759 w 11824371"/>
              <a:gd name="connsiteY1417" fmla="*/ 7427607 h 8878671"/>
              <a:gd name="connsiteX1418" fmla="*/ 5036750 w 11824371"/>
              <a:gd name="connsiteY1418" fmla="*/ 7427607 h 8878671"/>
              <a:gd name="connsiteX1419" fmla="*/ 5042747 w 11824371"/>
              <a:gd name="connsiteY1419" fmla="*/ 7409619 h 8878671"/>
              <a:gd name="connsiteX1420" fmla="*/ 6943521 w 11824371"/>
              <a:gd name="connsiteY1420" fmla="*/ 7403622 h 8878671"/>
              <a:gd name="connsiteX1421" fmla="*/ 6943521 w 11824371"/>
              <a:gd name="connsiteY1421" fmla="*/ 7415616 h 8878671"/>
              <a:gd name="connsiteX1422" fmla="*/ 6931527 w 11824371"/>
              <a:gd name="connsiteY1422" fmla="*/ 7415616 h 8878671"/>
              <a:gd name="connsiteX1423" fmla="*/ 6943521 w 11824371"/>
              <a:gd name="connsiteY1423" fmla="*/ 7403622 h 8878671"/>
              <a:gd name="connsiteX1424" fmla="*/ 6895551 w 11824371"/>
              <a:gd name="connsiteY1424" fmla="*/ 7403622 h 8878671"/>
              <a:gd name="connsiteX1425" fmla="*/ 6901547 w 11824371"/>
              <a:gd name="connsiteY1425" fmla="*/ 7409619 h 8878671"/>
              <a:gd name="connsiteX1426" fmla="*/ 6907544 w 11824371"/>
              <a:gd name="connsiteY1426" fmla="*/ 7415616 h 8878671"/>
              <a:gd name="connsiteX1427" fmla="*/ 6901547 w 11824371"/>
              <a:gd name="connsiteY1427" fmla="*/ 7433604 h 8878671"/>
              <a:gd name="connsiteX1428" fmla="*/ 6877563 w 11824371"/>
              <a:gd name="connsiteY1428" fmla="*/ 7445595 h 8878671"/>
              <a:gd name="connsiteX1429" fmla="*/ 6883559 w 11824371"/>
              <a:gd name="connsiteY1429" fmla="*/ 7415616 h 8878671"/>
              <a:gd name="connsiteX1430" fmla="*/ 6223984 w 11824371"/>
              <a:gd name="connsiteY1430" fmla="*/ 7403622 h 8878671"/>
              <a:gd name="connsiteX1431" fmla="*/ 6223984 w 11824371"/>
              <a:gd name="connsiteY1431" fmla="*/ 7415616 h 8878671"/>
              <a:gd name="connsiteX1432" fmla="*/ 6235977 w 11824371"/>
              <a:gd name="connsiteY1432" fmla="*/ 7403622 h 8878671"/>
              <a:gd name="connsiteX1433" fmla="*/ 6223984 w 11824371"/>
              <a:gd name="connsiteY1433" fmla="*/ 7403622 h 8878671"/>
              <a:gd name="connsiteX1434" fmla="*/ 3597679 w 11824371"/>
              <a:gd name="connsiteY1434" fmla="*/ 7403622 h 8878671"/>
              <a:gd name="connsiteX1435" fmla="*/ 3609672 w 11824371"/>
              <a:gd name="connsiteY1435" fmla="*/ 7403622 h 8878671"/>
              <a:gd name="connsiteX1436" fmla="*/ 3609672 w 11824371"/>
              <a:gd name="connsiteY1436" fmla="*/ 7415616 h 8878671"/>
              <a:gd name="connsiteX1437" fmla="*/ 3603675 w 11824371"/>
              <a:gd name="connsiteY1437" fmla="*/ 7415616 h 8878671"/>
              <a:gd name="connsiteX1438" fmla="*/ 3597679 w 11824371"/>
              <a:gd name="connsiteY1438" fmla="*/ 7403622 h 8878671"/>
              <a:gd name="connsiteX1439" fmla="*/ 3248405 w 11824371"/>
              <a:gd name="connsiteY1439" fmla="*/ 7396129 h 8878671"/>
              <a:gd name="connsiteX1440" fmla="*/ 3237910 w 11824371"/>
              <a:gd name="connsiteY1440" fmla="*/ 7397627 h 8878671"/>
              <a:gd name="connsiteX1441" fmla="*/ 3225919 w 11824371"/>
              <a:gd name="connsiteY1441" fmla="*/ 7409619 h 8878671"/>
              <a:gd name="connsiteX1442" fmla="*/ 3237910 w 11824371"/>
              <a:gd name="connsiteY1442" fmla="*/ 7409619 h 8878671"/>
              <a:gd name="connsiteX1443" fmla="*/ 3249904 w 11824371"/>
              <a:gd name="connsiteY1443" fmla="*/ 7415616 h 8878671"/>
              <a:gd name="connsiteX1444" fmla="*/ 3261896 w 11824371"/>
              <a:gd name="connsiteY1444" fmla="*/ 7415616 h 8878671"/>
              <a:gd name="connsiteX1445" fmla="*/ 3255901 w 11824371"/>
              <a:gd name="connsiteY1445" fmla="*/ 7403622 h 8878671"/>
              <a:gd name="connsiteX1446" fmla="*/ 3248405 w 11824371"/>
              <a:gd name="connsiteY1446" fmla="*/ 7396129 h 8878671"/>
              <a:gd name="connsiteX1447" fmla="*/ 6943521 w 11824371"/>
              <a:gd name="connsiteY1447" fmla="*/ 7379639 h 8878671"/>
              <a:gd name="connsiteX1448" fmla="*/ 6943521 w 11824371"/>
              <a:gd name="connsiteY1448" fmla="*/ 7391631 h 8878671"/>
              <a:gd name="connsiteX1449" fmla="*/ 6931527 w 11824371"/>
              <a:gd name="connsiteY1449" fmla="*/ 7391631 h 8878671"/>
              <a:gd name="connsiteX1450" fmla="*/ 6943521 w 11824371"/>
              <a:gd name="connsiteY1450" fmla="*/ 7379639 h 8878671"/>
              <a:gd name="connsiteX1451" fmla="*/ 5817747 w 11824371"/>
              <a:gd name="connsiteY1451" fmla="*/ 7372144 h 8878671"/>
              <a:gd name="connsiteX1452" fmla="*/ 5828240 w 11824371"/>
              <a:gd name="connsiteY1452" fmla="*/ 7379639 h 8878671"/>
              <a:gd name="connsiteX1453" fmla="*/ 5816249 w 11824371"/>
              <a:gd name="connsiteY1453" fmla="*/ 7391631 h 8878671"/>
              <a:gd name="connsiteX1454" fmla="*/ 5810252 w 11824371"/>
              <a:gd name="connsiteY1454" fmla="*/ 7409619 h 8878671"/>
              <a:gd name="connsiteX1455" fmla="*/ 5798259 w 11824371"/>
              <a:gd name="connsiteY1455" fmla="*/ 7415616 h 8878671"/>
              <a:gd name="connsiteX1456" fmla="*/ 5792264 w 11824371"/>
              <a:gd name="connsiteY1456" fmla="*/ 7415616 h 8878671"/>
              <a:gd name="connsiteX1457" fmla="*/ 5780270 w 11824371"/>
              <a:gd name="connsiteY1457" fmla="*/ 7427607 h 8878671"/>
              <a:gd name="connsiteX1458" fmla="*/ 5792264 w 11824371"/>
              <a:gd name="connsiteY1458" fmla="*/ 7391631 h 8878671"/>
              <a:gd name="connsiteX1459" fmla="*/ 5810252 w 11824371"/>
              <a:gd name="connsiteY1459" fmla="*/ 7373643 h 8878671"/>
              <a:gd name="connsiteX1460" fmla="*/ 5817747 w 11824371"/>
              <a:gd name="connsiteY1460" fmla="*/ 7372144 h 8878671"/>
              <a:gd name="connsiteX1461" fmla="*/ 3548211 w 11824371"/>
              <a:gd name="connsiteY1461" fmla="*/ 7372144 h 8878671"/>
              <a:gd name="connsiteX1462" fmla="*/ 3549710 w 11824371"/>
              <a:gd name="connsiteY1462" fmla="*/ 7379639 h 8878671"/>
              <a:gd name="connsiteX1463" fmla="*/ 3537719 w 11824371"/>
              <a:gd name="connsiteY1463" fmla="*/ 7385634 h 8878671"/>
              <a:gd name="connsiteX1464" fmla="*/ 3543714 w 11824371"/>
              <a:gd name="connsiteY1464" fmla="*/ 7373643 h 8878671"/>
              <a:gd name="connsiteX1465" fmla="*/ 3548211 w 11824371"/>
              <a:gd name="connsiteY1465" fmla="*/ 7372144 h 8878671"/>
              <a:gd name="connsiteX1466" fmla="*/ 2915620 w 11824371"/>
              <a:gd name="connsiteY1466" fmla="*/ 7372144 h 8878671"/>
              <a:gd name="connsiteX1467" fmla="*/ 2914120 w 11824371"/>
              <a:gd name="connsiteY1467" fmla="*/ 7379639 h 8878671"/>
              <a:gd name="connsiteX1468" fmla="*/ 2920116 w 11824371"/>
              <a:gd name="connsiteY1468" fmla="*/ 7373643 h 8878671"/>
              <a:gd name="connsiteX1469" fmla="*/ 2915620 w 11824371"/>
              <a:gd name="connsiteY1469" fmla="*/ 7372144 h 8878671"/>
              <a:gd name="connsiteX1470" fmla="*/ 6188008 w 11824371"/>
              <a:gd name="connsiteY1470" fmla="*/ 7367646 h 8878671"/>
              <a:gd name="connsiteX1471" fmla="*/ 6188008 w 11824371"/>
              <a:gd name="connsiteY1471" fmla="*/ 7379639 h 8878671"/>
              <a:gd name="connsiteX1472" fmla="*/ 6182011 w 11824371"/>
              <a:gd name="connsiteY1472" fmla="*/ 7391631 h 8878671"/>
              <a:gd name="connsiteX1473" fmla="*/ 6176016 w 11824371"/>
              <a:gd name="connsiteY1473" fmla="*/ 7379639 h 8878671"/>
              <a:gd name="connsiteX1474" fmla="*/ 6104062 w 11824371"/>
              <a:gd name="connsiteY1474" fmla="*/ 7367646 h 8878671"/>
              <a:gd name="connsiteX1475" fmla="*/ 6116055 w 11824371"/>
              <a:gd name="connsiteY1475" fmla="*/ 7379639 h 8878671"/>
              <a:gd name="connsiteX1476" fmla="*/ 6116055 w 11824371"/>
              <a:gd name="connsiteY1476" fmla="*/ 7367646 h 8878671"/>
              <a:gd name="connsiteX1477" fmla="*/ 5924178 w 11824371"/>
              <a:gd name="connsiteY1477" fmla="*/ 7367646 h 8878671"/>
              <a:gd name="connsiteX1478" fmla="*/ 5918181 w 11824371"/>
              <a:gd name="connsiteY1478" fmla="*/ 7409619 h 8878671"/>
              <a:gd name="connsiteX1479" fmla="*/ 5900193 w 11824371"/>
              <a:gd name="connsiteY1479" fmla="*/ 7439600 h 8878671"/>
              <a:gd name="connsiteX1480" fmla="*/ 5900193 w 11824371"/>
              <a:gd name="connsiteY1480" fmla="*/ 7451592 h 8878671"/>
              <a:gd name="connsiteX1481" fmla="*/ 5876210 w 11824371"/>
              <a:gd name="connsiteY1481" fmla="*/ 7463584 h 8878671"/>
              <a:gd name="connsiteX1482" fmla="*/ 5876210 w 11824371"/>
              <a:gd name="connsiteY1482" fmla="*/ 7439600 h 8878671"/>
              <a:gd name="connsiteX1483" fmla="*/ 5912186 w 11824371"/>
              <a:gd name="connsiteY1483" fmla="*/ 7391631 h 8878671"/>
              <a:gd name="connsiteX1484" fmla="*/ 5498452 w 11824371"/>
              <a:gd name="connsiteY1484" fmla="*/ 7364649 h 8878671"/>
              <a:gd name="connsiteX1485" fmla="*/ 5504449 w 11824371"/>
              <a:gd name="connsiteY1485" fmla="*/ 7367646 h 8878671"/>
              <a:gd name="connsiteX1486" fmla="*/ 5504449 w 11824371"/>
              <a:gd name="connsiteY1486" fmla="*/ 7385634 h 8878671"/>
              <a:gd name="connsiteX1487" fmla="*/ 5492457 w 11824371"/>
              <a:gd name="connsiteY1487" fmla="*/ 7403622 h 8878671"/>
              <a:gd name="connsiteX1488" fmla="*/ 5486461 w 11824371"/>
              <a:gd name="connsiteY1488" fmla="*/ 7415616 h 8878671"/>
              <a:gd name="connsiteX1489" fmla="*/ 5480464 w 11824371"/>
              <a:gd name="connsiteY1489" fmla="*/ 7391631 h 8878671"/>
              <a:gd name="connsiteX1490" fmla="*/ 5498452 w 11824371"/>
              <a:gd name="connsiteY1490" fmla="*/ 7364649 h 8878671"/>
              <a:gd name="connsiteX1491" fmla="*/ 5090715 w 11824371"/>
              <a:gd name="connsiteY1491" fmla="*/ 7355654 h 8878671"/>
              <a:gd name="connsiteX1492" fmla="*/ 5072727 w 11824371"/>
              <a:gd name="connsiteY1492" fmla="*/ 7367646 h 8878671"/>
              <a:gd name="connsiteX1493" fmla="*/ 5060735 w 11824371"/>
              <a:gd name="connsiteY1493" fmla="*/ 7415616 h 8878671"/>
              <a:gd name="connsiteX1494" fmla="*/ 5084720 w 11824371"/>
              <a:gd name="connsiteY1494" fmla="*/ 7415616 h 8878671"/>
              <a:gd name="connsiteX1495" fmla="*/ 5096712 w 11824371"/>
              <a:gd name="connsiteY1495" fmla="*/ 7403622 h 8878671"/>
              <a:gd name="connsiteX1496" fmla="*/ 5096712 w 11824371"/>
              <a:gd name="connsiteY1496" fmla="*/ 7391631 h 8878671"/>
              <a:gd name="connsiteX1497" fmla="*/ 5096712 w 11824371"/>
              <a:gd name="connsiteY1497" fmla="*/ 7385634 h 8878671"/>
              <a:gd name="connsiteX1498" fmla="*/ 5096712 w 11824371"/>
              <a:gd name="connsiteY1498" fmla="*/ 7367646 h 8878671"/>
              <a:gd name="connsiteX1499" fmla="*/ 5090715 w 11824371"/>
              <a:gd name="connsiteY1499" fmla="*/ 7355654 h 8878671"/>
              <a:gd name="connsiteX1500" fmla="*/ 3645648 w 11824371"/>
              <a:gd name="connsiteY1500" fmla="*/ 7355654 h 8878671"/>
              <a:gd name="connsiteX1501" fmla="*/ 3657640 w 11824371"/>
              <a:gd name="connsiteY1501" fmla="*/ 7355654 h 8878671"/>
              <a:gd name="connsiteX1502" fmla="*/ 3657640 w 11824371"/>
              <a:gd name="connsiteY1502" fmla="*/ 7379639 h 8878671"/>
              <a:gd name="connsiteX1503" fmla="*/ 3657640 w 11824371"/>
              <a:gd name="connsiteY1503" fmla="*/ 7391631 h 8878671"/>
              <a:gd name="connsiteX1504" fmla="*/ 3651645 w 11824371"/>
              <a:gd name="connsiteY1504" fmla="*/ 7403622 h 8878671"/>
              <a:gd name="connsiteX1505" fmla="*/ 3645648 w 11824371"/>
              <a:gd name="connsiteY1505" fmla="*/ 7415616 h 8878671"/>
              <a:gd name="connsiteX1506" fmla="*/ 3633656 w 11824371"/>
              <a:gd name="connsiteY1506" fmla="*/ 7403622 h 8878671"/>
              <a:gd name="connsiteX1507" fmla="*/ 3639653 w 11824371"/>
              <a:gd name="connsiteY1507" fmla="*/ 7385634 h 8878671"/>
              <a:gd name="connsiteX1508" fmla="*/ 3645648 w 11824371"/>
              <a:gd name="connsiteY1508" fmla="*/ 7367646 h 8878671"/>
              <a:gd name="connsiteX1509" fmla="*/ 3645648 w 11824371"/>
              <a:gd name="connsiteY1509" fmla="*/ 7355654 h 8878671"/>
              <a:gd name="connsiteX1510" fmla="*/ 6667698 w 11824371"/>
              <a:gd name="connsiteY1510" fmla="*/ 7343661 h 8878671"/>
              <a:gd name="connsiteX1511" fmla="*/ 6661703 w 11824371"/>
              <a:gd name="connsiteY1511" fmla="*/ 7355654 h 8878671"/>
              <a:gd name="connsiteX1512" fmla="*/ 6667698 w 11824371"/>
              <a:gd name="connsiteY1512" fmla="*/ 7367646 h 8878671"/>
              <a:gd name="connsiteX1513" fmla="*/ 6667698 w 11824371"/>
              <a:gd name="connsiteY1513" fmla="*/ 7355654 h 8878671"/>
              <a:gd name="connsiteX1514" fmla="*/ 6667698 w 11824371"/>
              <a:gd name="connsiteY1514" fmla="*/ 7343661 h 8878671"/>
              <a:gd name="connsiteX1515" fmla="*/ 5480464 w 11824371"/>
              <a:gd name="connsiteY1515" fmla="*/ 7343661 h 8878671"/>
              <a:gd name="connsiteX1516" fmla="*/ 5474468 w 11824371"/>
              <a:gd name="connsiteY1516" fmla="*/ 7349658 h 8878671"/>
              <a:gd name="connsiteX1517" fmla="*/ 5468473 w 11824371"/>
              <a:gd name="connsiteY1517" fmla="*/ 7355654 h 8878671"/>
              <a:gd name="connsiteX1518" fmla="*/ 5480464 w 11824371"/>
              <a:gd name="connsiteY1518" fmla="*/ 7361649 h 8878671"/>
              <a:gd name="connsiteX1519" fmla="*/ 5492457 w 11824371"/>
              <a:gd name="connsiteY1519" fmla="*/ 7349658 h 8878671"/>
              <a:gd name="connsiteX1520" fmla="*/ 5480464 w 11824371"/>
              <a:gd name="connsiteY1520" fmla="*/ 7343661 h 8878671"/>
              <a:gd name="connsiteX1521" fmla="*/ 3777564 w 11824371"/>
              <a:gd name="connsiteY1521" fmla="*/ 7343661 h 8878671"/>
              <a:gd name="connsiteX1522" fmla="*/ 3771567 w 11824371"/>
              <a:gd name="connsiteY1522" fmla="*/ 7349658 h 8878671"/>
              <a:gd name="connsiteX1523" fmla="*/ 3765570 w 11824371"/>
              <a:gd name="connsiteY1523" fmla="*/ 7355654 h 8878671"/>
              <a:gd name="connsiteX1524" fmla="*/ 3765570 w 11824371"/>
              <a:gd name="connsiteY1524" fmla="*/ 7367646 h 8878671"/>
              <a:gd name="connsiteX1525" fmla="*/ 3777564 w 11824371"/>
              <a:gd name="connsiteY1525" fmla="*/ 7355654 h 8878671"/>
              <a:gd name="connsiteX1526" fmla="*/ 719536 w 11824371"/>
              <a:gd name="connsiteY1526" fmla="*/ 7343661 h 8878671"/>
              <a:gd name="connsiteX1527" fmla="*/ 707544 w 11824371"/>
              <a:gd name="connsiteY1527" fmla="*/ 7367646 h 8878671"/>
              <a:gd name="connsiteX1528" fmla="*/ 719536 w 11824371"/>
              <a:gd name="connsiteY1528" fmla="*/ 7391631 h 8878671"/>
              <a:gd name="connsiteX1529" fmla="*/ 719536 w 11824371"/>
              <a:gd name="connsiteY1529" fmla="*/ 7367646 h 8878671"/>
              <a:gd name="connsiteX1530" fmla="*/ 5828240 w 11824371"/>
              <a:gd name="connsiteY1530" fmla="*/ 7331670 h 8878671"/>
              <a:gd name="connsiteX1531" fmla="*/ 5820745 w 11824371"/>
              <a:gd name="connsiteY1531" fmla="*/ 7342162 h 8878671"/>
              <a:gd name="connsiteX1532" fmla="*/ 5822244 w 11824371"/>
              <a:gd name="connsiteY1532" fmla="*/ 7349658 h 8878671"/>
              <a:gd name="connsiteX1533" fmla="*/ 5822244 w 11824371"/>
              <a:gd name="connsiteY1533" fmla="*/ 7355654 h 8878671"/>
              <a:gd name="connsiteX1534" fmla="*/ 5816249 w 11824371"/>
              <a:gd name="connsiteY1534" fmla="*/ 7343661 h 8878671"/>
              <a:gd name="connsiteX1535" fmla="*/ 5696324 w 11824371"/>
              <a:gd name="connsiteY1535" fmla="*/ 7331670 h 8878671"/>
              <a:gd name="connsiteX1536" fmla="*/ 5690329 w 11824371"/>
              <a:gd name="connsiteY1536" fmla="*/ 7343661 h 8878671"/>
              <a:gd name="connsiteX1537" fmla="*/ 5684333 w 11824371"/>
              <a:gd name="connsiteY1537" fmla="*/ 7343661 h 8878671"/>
              <a:gd name="connsiteX1538" fmla="*/ 5696324 w 11824371"/>
              <a:gd name="connsiteY1538" fmla="*/ 7331670 h 8878671"/>
              <a:gd name="connsiteX1539" fmla="*/ 5048742 w 11824371"/>
              <a:gd name="connsiteY1539" fmla="*/ 7319678 h 8878671"/>
              <a:gd name="connsiteX1540" fmla="*/ 5036750 w 11824371"/>
              <a:gd name="connsiteY1540" fmla="*/ 7343661 h 8878671"/>
              <a:gd name="connsiteX1541" fmla="*/ 5048742 w 11824371"/>
              <a:gd name="connsiteY1541" fmla="*/ 7367646 h 8878671"/>
              <a:gd name="connsiteX1542" fmla="*/ 5048742 w 11824371"/>
              <a:gd name="connsiteY1542" fmla="*/ 7343661 h 8878671"/>
              <a:gd name="connsiteX1543" fmla="*/ 5048742 w 11824371"/>
              <a:gd name="connsiteY1543" fmla="*/ 7325673 h 8878671"/>
              <a:gd name="connsiteX1544" fmla="*/ 5048742 w 11824371"/>
              <a:gd name="connsiteY1544" fmla="*/ 7319678 h 8878671"/>
              <a:gd name="connsiteX1545" fmla="*/ 3551584 w 11824371"/>
              <a:gd name="connsiteY1545" fmla="*/ 7312556 h 8878671"/>
              <a:gd name="connsiteX1546" fmla="*/ 3555707 w 11824371"/>
              <a:gd name="connsiteY1546" fmla="*/ 7313681 h 8878671"/>
              <a:gd name="connsiteX1547" fmla="*/ 3525725 w 11824371"/>
              <a:gd name="connsiteY1547" fmla="*/ 7355654 h 8878671"/>
              <a:gd name="connsiteX1548" fmla="*/ 3501740 w 11824371"/>
              <a:gd name="connsiteY1548" fmla="*/ 7367646 h 8878671"/>
              <a:gd name="connsiteX1549" fmla="*/ 3525725 w 11824371"/>
              <a:gd name="connsiteY1549" fmla="*/ 7331670 h 8878671"/>
              <a:gd name="connsiteX1550" fmla="*/ 3551584 w 11824371"/>
              <a:gd name="connsiteY1550" fmla="*/ 7312556 h 8878671"/>
              <a:gd name="connsiteX1551" fmla="*/ 5897196 w 11824371"/>
              <a:gd name="connsiteY1551" fmla="*/ 7312183 h 8878671"/>
              <a:gd name="connsiteX1552" fmla="*/ 5900193 w 11824371"/>
              <a:gd name="connsiteY1552" fmla="*/ 7319678 h 8878671"/>
              <a:gd name="connsiteX1553" fmla="*/ 5900193 w 11824371"/>
              <a:gd name="connsiteY1553" fmla="*/ 7331670 h 8878671"/>
              <a:gd name="connsiteX1554" fmla="*/ 5882205 w 11824371"/>
              <a:gd name="connsiteY1554" fmla="*/ 7331670 h 8878671"/>
              <a:gd name="connsiteX1555" fmla="*/ 5888201 w 11824371"/>
              <a:gd name="connsiteY1555" fmla="*/ 7313681 h 8878671"/>
              <a:gd name="connsiteX1556" fmla="*/ 5897196 w 11824371"/>
              <a:gd name="connsiteY1556" fmla="*/ 7312183 h 8878671"/>
              <a:gd name="connsiteX1557" fmla="*/ 6247969 w 11824371"/>
              <a:gd name="connsiteY1557" fmla="*/ 7307685 h 8878671"/>
              <a:gd name="connsiteX1558" fmla="*/ 6241972 w 11824371"/>
              <a:gd name="connsiteY1558" fmla="*/ 7325673 h 8878671"/>
              <a:gd name="connsiteX1559" fmla="*/ 6235977 w 11824371"/>
              <a:gd name="connsiteY1559" fmla="*/ 7331670 h 8878671"/>
              <a:gd name="connsiteX1560" fmla="*/ 6235977 w 11824371"/>
              <a:gd name="connsiteY1560" fmla="*/ 7319678 h 8878671"/>
              <a:gd name="connsiteX1561" fmla="*/ 3597679 w 11824371"/>
              <a:gd name="connsiteY1561" fmla="*/ 7307685 h 8878671"/>
              <a:gd name="connsiteX1562" fmla="*/ 3591684 w 11824371"/>
              <a:gd name="connsiteY1562" fmla="*/ 7319678 h 8878671"/>
              <a:gd name="connsiteX1563" fmla="*/ 3585687 w 11824371"/>
              <a:gd name="connsiteY1563" fmla="*/ 7319678 h 8878671"/>
              <a:gd name="connsiteX1564" fmla="*/ 3585687 w 11824371"/>
              <a:gd name="connsiteY1564" fmla="*/ 7313681 h 8878671"/>
              <a:gd name="connsiteX1565" fmla="*/ 3597679 w 11824371"/>
              <a:gd name="connsiteY1565" fmla="*/ 7307685 h 8878671"/>
              <a:gd name="connsiteX1566" fmla="*/ 5840232 w 11824371"/>
              <a:gd name="connsiteY1566" fmla="*/ 7295693 h 8878671"/>
              <a:gd name="connsiteX1567" fmla="*/ 5840232 w 11824371"/>
              <a:gd name="connsiteY1567" fmla="*/ 7307685 h 8878671"/>
              <a:gd name="connsiteX1568" fmla="*/ 5828240 w 11824371"/>
              <a:gd name="connsiteY1568" fmla="*/ 7307685 h 8878671"/>
              <a:gd name="connsiteX1569" fmla="*/ 5840232 w 11824371"/>
              <a:gd name="connsiteY1569" fmla="*/ 7295693 h 8878671"/>
              <a:gd name="connsiteX1570" fmla="*/ 3585687 w 11824371"/>
              <a:gd name="connsiteY1570" fmla="*/ 7295693 h 8878671"/>
              <a:gd name="connsiteX1571" fmla="*/ 3573695 w 11824371"/>
              <a:gd name="connsiteY1571" fmla="*/ 7319678 h 8878671"/>
              <a:gd name="connsiteX1572" fmla="*/ 3573695 w 11824371"/>
              <a:gd name="connsiteY1572" fmla="*/ 7337666 h 8878671"/>
              <a:gd name="connsiteX1573" fmla="*/ 3573695 w 11824371"/>
              <a:gd name="connsiteY1573" fmla="*/ 7343661 h 8878671"/>
              <a:gd name="connsiteX1574" fmla="*/ 3561703 w 11824371"/>
              <a:gd name="connsiteY1574" fmla="*/ 7319678 h 8878671"/>
              <a:gd name="connsiteX1575" fmla="*/ 6811605 w 11824371"/>
              <a:gd name="connsiteY1575" fmla="*/ 7283700 h 8878671"/>
              <a:gd name="connsiteX1576" fmla="*/ 6787622 w 11824371"/>
              <a:gd name="connsiteY1576" fmla="*/ 7295693 h 8878671"/>
              <a:gd name="connsiteX1577" fmla="*/ 6775629 w 11824371"/>
              <a:gd name="connsiteY1577" fmla="*/ 7313681 h 8878671"/>
              <a:gd name="connsiteX1578" fmla="*/ 6775629 w 11824371"/>
              <a:gd name="connsiteY1578" fmla="*/ 7331670 h 8878671"/>
              <a:gd name="connsiteX1579" fmla="*/ 6787622 w 11824371"/>
              <a:gd name="connsiteY1579" fmla="*/ 7319678 h 8878671"/>
              <a:gd name="connsiteX1580" fmla="*/ 6799614 w 11824371"/>
              <a:gd name="connsiteY1580" fmla="*/ 7295693 h 8878671"/>
              <a:gd name="connsiteX1581" fmla="*/ 3681624 w 11824371"/>
              <a:gd name="connsiteY1581" fmla="*/ 7283700 h 8878671"/>
              <a:gd name="connsiteX1582" fmla="*/ 3669633 w 11824371"/>
              <a:gd name="connsiteY1582" fmla="*/ 7313681 h 8878671"/>
              <a:gd name="connsiteX1583" fmla="*/ 3657640 w 11824371"/>
              <a:gd name="connsiteY1583" fmla="*/ 7343661 h 8878671"/>
              <a:gd name="connsiteX1584" fmla="*/ 3657640 w 11824371"/>
              <a:gd name="connsiteY1584" fmla="*/ 7331670 h 8878671"/>
              <a:gd name="connsiteX1585" fmla="*/ 6787622 w 11824371"/>
              <a:gd name="connsiteY1585" fmla="*/ 7259717 h 8878671"/>
              <a:gd name="connsiteX1586" fmla="*/ 6787622 w 11824371"/>
              <a:gd name="connsiteY1586" fmla="*/ 7271708 h 8878671"/>
              <a:gd name="connsiteX1587" fmla="*/ 6799614 w 11824371"/>
              <a:gd name="connsiteY1587" fmla="*/ 7271708 h 8878671"/>
              <a:gd name="connsiteX1588" fmla="*/ 6283945 w 11824371"/>
              <a:gd name="connsiteY1588" fmla="*/ 7259717 h 8878671"/>
              <a:gd name="connsiteX1589" fmla="*/ 6295939 w 11824371"/>
              <a:gd name="connsiteY1589" fmla="*/ 7265712 h 8878671"/>
              <a:gd name="connsiteX1590" fmla="*/ 6283945 w 11824371"/>
              <a:gd name="connsiteY1590" fmla="*/ 7271708 h 8878671"/>
              <a:gd name="connsiteX1591" fmla="*/ 6140038 w 11824371"/>
              <a:gd name="connsiteY1591" fmla="*/ 7259717 h 8878671"/>
              <a:gd name="connsiteX1592" fmla="*/ 6152031 w 11824371"/>
              <a:gd name="connsiteY1592" fmla="*/ 7259717 h 8878671"/>
              <a:gd name="connsiteX1593" fmla="*/ 6140038 w 11824371"/>
              <a:gd name="connsiteY1593" fmla="*/ 7295693 h 8878671"/>
              <a:gd name="connsiteX1594" fmla="*/ 6116055 w 11824371"/>
              <a:gd name="connsiteY1594" fmla="*/ 7307685 h 8878671"/>
              <a:gd name="connsiteX1595" fmla="*/ 6128046 w 11824371"/>
              <a:gd name="connsiteY1595" fmla="*/ 7295693 h 8878671"/>
              <a:gd name="connsiteX1596" fmla="*/ 6979497 w 11824371"/>
              <a:gd name="connsiteY1596" fmla="*/ 7247723 h 8878671"/>
              <a:gd name="connsiteX1597" fmla="*/ 7003482 w 11824371"/>
              <a:gd name="connsiteY1597" fmla="*/ 7271708 h 8878671"/>
              <a:gd name="connsiteX1598" fmla="*/ 6991489 w 11824371"/>
              <a:gd name="connsiteY1598" fmla="*/ 7307685 h 8878671"/>
              <a:gd name="connsiteX1599" fmla="*/ 6955512 w 11824371"/>
              <a:gd name="connsiteY1599" fmla="*/ 7331670 h 8878671"/>
              <a:gd name="connsiteX1600" fmla="*/ 6967505 w 11824371"/>
              <a:gd name="connsiteY1600" fmla="*/ 7307685 h 8878671"/>
              <a:gd name="connsiteX1601" fmla="*/ 6973500 w 11824371"/>
              <a:gd name="connsiteY1601" fmla="*/ 7271708 h 8878671"/>
              <a:gd name="connsiteX1602" fmla="*/ 6979497 w 11824371"/>
              <a:gd name="connsiteY1602" fmla="*/ 7247723 h 8878671"/>
              <a:gd name="connsiteX1603" fmla="*/ 695552 w 11824371"/>
              <a:gd name="connsiteY1603" fmla="*/ 7241727 h 8878671"/>
              <a:gd name="connsiteX1604" fmla="*/ 683560 w 11824371"/>
              <a:gd name="connsiteY1604" fmla="*/ 7247723 h 8878671"/>
              <a:gd name="connsiteX1605" fmla="*/ 683560 w 11824371"/>
              <a:gd name="connsiteY1605" fmla="*/ 7259717 h 8878671"/>
              <a:gd name="connsiteX1606" fmla="*/ 695552 w 11824371"/>
              <a:gd name="connsiteY1606" fmla="*/ 7247723 h 8878671"/>
              <a:gd name="connsiteX1607" fmla="*/ 6811605 w 11824371"/>
              <a:gd name="connsiteY1607" fmla="*/ 7235732 h 8878671"/>
              <a:gd name="connsiteX1608" fmla="*/ 6805610 w 11824371"/>
              <a:gd name="connsiteY1608" fmla="*/ 7247723 h 8878671"/>
              <a:gd name="connsiteX1609" fmla="*/ 6811605 w 11824371"/>
              <a:gd name="connsiteY1609" fmla="*/ 7259717 h 8878671"/>
              <a:gd name="connsiteX1610" fmla="*/ 6823598 w 11824371"/>
              <a:gd name="connsiteY1610" fmla="*/ 7247723 h 8878671"/>
              <a:gd name="connsiteX1611" fmla="*/ 6811605 w 11824371"/>
              <a:gd name="connsiteY1611" fmla="*/ 7235732 h 8878671"/>
              <a:gd name="connsiteX1612" fmla="*/ 6775629 w 11824371"/>
              <a:gd name="connsiteY1612" fmla="*/ 7235732 h 8878671"/>
              <a:gd name="connsiteX1613" fmla="*/ 6781625 w 11824371"/>
              <a:gd name="connsiteY1613" fmla="*/ 7247723 h 8878671"/>
              <a:gd name="connsiteX1614" fmla="*/ 6787622 w 11824371"/>
              <a:gd name="connsiteY1614" fmla="*/ 7235732 h 8878671"/>
              <a:gd name="connsiteX1615" fmla="*/ 6775629 w 11824371"/>
              <a:gd name="connsiteY1615" fmla="*/ 7235732 h 8878671"/>
              <a:gd name="connsiteX1616" fmla="*/ 5972147 w 11824371"/>
              <a:gd name="connsiteY1616" fmla="*/ 7235732 h 8878671"/>
              <a:gd name="connsiteX1617" fmla="*/ 5984139 w 11824371"/>
              <a:gd name="connsiteY1617" fmla="*/ 7235732 h 8878671"/>
              <a:gd name="connsiteX1618" fmla="*/ 5972147 w 11824371"/>
              <a:gd name="connsiteY1618" fmla="*/ 7247723 h 8878671"/>
              <a:gd name="connsiteX1619" fmla="*/ 5888201 w 11824371"/>
              <a:gd name="connsiteY1619" fmla="*/ 7235732 h 8878671"/>
              <a:gd name="connsiteX1620" fmla="*/ 5852225 w 11824371"/>
              <a:gd name="connsiteY1620" fmla="*/ 7271708 h 8878671"/>
              <a:gd name="connsiteX1621" fmla="*/ 5864217 w 11824371"/>
              <a:gd name="connsiteY1621" fmla="*/ 7247723 h 8878671"/>
              <a:gd name="connsiteX1622" fmla="*/ 5660348 w 11824371"/>
              <a:gd name="connsiteY1622" fmla="*/ 7235732 h 8878671"/>
              <a:gd name="connsiteX1623" fmla="*/ 5672341 w 11824371"/>
              <a:gd name="connsiteY1623" fmla="*/ 7235732 h 8878671"/>
              <a:gd name="connsiteX1624" fmla="*/ 5666345 w 11824371"/>
              <a:gd name="connsiteY1624" fmla="*/ 7247723 h 8878671"/>
              <a:gd name="connsiteX1625" fmla="*/ 5660348 w 11824371"/>
              <a:gd name="connsiteY1625" fmla="*/ 7247723 h 8878671"/>
              <a:gd name="connsiteX1626" fmla="*/ 3771567 w 11824371"/>
              <a:gd name="connsiteY1626" fmla="*/ 7235732 h 8878671"/>
              <a:gd name="connsiteX1627" fmla="*/ 3765570 w 11824371"/>
              <a:gd name="connsiteY1627" fmla="*/ 7247723 h 8878671"/>
              <a:gd name="connsiteX1628" fmla="*/ 3765570 w 11824371"/>
              <a:gd name="connsiteY1628" fmla="*/ 7259717 h 8878671"/>
              <a:gd name="connsiteX1629" fmla="*/ 3771567 w 11824371"/>
              <a:gd name="connsiteY1629" fmla="*/ 7253720 h 8878671"/>
              <a:gd name="connsiteX1630" fmla="*/ 3777564 w 11824371"/>
              <a:gd name="connsiteY1630" fmla="*/ 7247723 h 8878671"/>
              <a:gd name="connsiteX1631" fmla="*/ 3771567 w 11824371"/>
              <a:gd name="connsiteY1631" fmla="*/ 7235732 h 8878671"/>
              <a:gd name="connsiteX1632" fmla="*/ 3693618 w 11824371"/>
              <a:gd name="connsiteY1632" fmla="*/ 7223739 h 8878671"/>
              <a:gd name="connsiteX1633" fmla="*/ 3669633 w 11824371"/>
              <a:gd name="connsiteY1633" fmla="*/ 7271708 h 8878671"/>
              <a:gd name="connsiteX1634" fmla="*/ 3675629 w 11824371"/>
              <a:gd name="connsiteY1634" fmla="*/ 7253720 h 8878671"/>
              <a:gd name="connsiteX1635" fmla="*/ 3681624 w 11824371"/>
              <a:gd name="connsiteY1635" fmla="*/ 7235732 h 8878671"/>
              <a:gd name="connsiteX1636" fmla="*/ 5240619 w 11824371"/>
              <a:gd name="connsiteY1636" fmla="*/ 7211747 h 8878671"/>
              <a:gd name="connsiteX1637" fmla="*/ 5240619 w 11824371"/>
              <a:gd name="connsiteY1637" fmla="*/ 7223739 h 8878671"/>
              <a:gd name="connsiteX1638" fmla="*/ 5228627 w 11824371"/>
              <a:gd name="connsiteY1638" fmla="*/ 7253720 h 8878671"/>
              <a:gd name="connsiteX1639" fmla="*/ 5216634 w 11824371"/>
              <a:gd name="connsiteY1639" fmla="*/ 7271708 h 8878671"/>
              <a:gd name="connsiteX1640" fmla="*/ 5216634 w 11824371"/>
              <a:gd name="connsiteY1640" fmla="*/ 7283700 h 8878671"/>
              <a:gd name="connsiteX1641" fmla="*/ 5216634 w 11824371"/>
              <a:gd name="connsiteY1641" fmla="*/ 7307685 h 8878671"/>
              <a:gd name="connsiteX1642" fmla="*/ 5234622 w 11824371"/>
              <a:gd name="connsiteY1642" fmla="*/ 7277705 h 8878671"/>
              <a:gd name="connsiteX1643" fmla="*/ 5240619 w 11824371"/>
              <a:gd name="connsiteY1643" fmla="*/ 7259717 h 8878671"/>
              <a:gd name="connsiteX1644" fmla="*/ 5252611 w 11824371"/>
              <a:gd name="connsiteY1644" fmla="*/ 7235732 h 8878671"/>
              <a:gd name="connsiteX1645" fmla="*/ 5240619 w 11824371"/>
              <a:gd name="connsiteY1645" fmla="*/ 7211747 h 8878671"/>
              <a:gd name="connsiteX1646" fmla="*/ 3585687 w 11824371"/>
              <a:gd name="connsiteY1646" fmla="*/ 7211747 h 8878671"/>
              <a:gd name="connsiteX1647" fmla="*/ 3597679 w 11824371"/>
              <a:gd name="connsiteY1647" fmla="*/ 7211747 h 8878671"/>
              <a:gd name="connsiteX1648" fmla="*/ 3609672 w 11824371"/>
              <a:gd name="connsiteY1648" fmla="*/ 7211747 h 8878671"/>
              <a:gd name="connsiteX1649" fmla="*/ 3597679 w 11824371"/>
              <a:gd name="connsiteY1649" fmla="*/ 7223739 h 8878671"/>
              <a:gd name="connsiteX1650" fmla="*/ 3585687 w 11824371"/>
              <a:gd name="connsiteY1650" fmla="*/ 7223739 h 8878671"/>
              <a:gd name="connsiteX1651" fmla="*/ 3585687 w 11824371"/>
              <a:gd name="connsiteY1651" fmla="*/ 7211747 h 8878671"/>
              <a:gd name="connsiteX1652" fmla="*/ 5849226 w 11824371"/>
              <a:gd name="connsiteY1652" fmla="*/ 7204252 h 8878671"/>
              <a:gd name="connsiteX1653" fmla="*/ 5852225 w 11824371"/>
              <a:gd name="connsiteY1653" fmla="*/ 7205750 h 8878671"/>
              <a:gd name="connsiteX1654" fmla="*/ 5846228 w 11824371"/>
              <a:gd name="connsiteY1654" fmla="*/ 7241727 h 8878671"/>
              <a:gd name="connsiteX1655" fmla="*/ 5828240 w 11824371"/>
              <a:gd name="connsiteY1655" fmla="*/ 7295693 h 8878671"/>
              <a:gd name="connsiteX1656" fmla="*/ 5804255 w 11824371"/>
              <a:gd name="connsiteY1656" fmla="*/ 7295693 h 8878671"/>
              <a:gd name="connsiteX1657" fmla="*/ 5816249 w 11824371"/>
              <a:gd name="connsiteY1657" fmla="*/ 7271708 h 8878671"/>
              <a:gd name="connsiteX1658" fmla="*/ 5834237 w 11824371"/>
              <a:gd name="connsiteY1658" fmla="*/ 7247723 h 8878671"/>
              <a:gd name="connsiteX1659" fmla="*/ 5840232 w 11824371"/>
              <a:gd name="connsiteY1659" fmla="*/ 7229735 h 8878671"/>
              <a:gd name="connsiteX1660" fmla="*/ 5840232 w 11824371"/>
              <a:gd name="connsiteY1660" fmla="*/ 7211747 h 8878671"/>
              <a:gd name="connsiteX1661" fmla="*/ 5849226 w 11824371"/>
              <a:gd name="connsiteY1661" fmla="*/ 7204252 h 8878671"/>
              <a:gd name="connsiteX1662" fmla="*/ 7147389 w 11824371"/>
              <a:gd name="connsiteY1662" fmla="*/ 7199754 h 8878671"/>
              <a:gd name="connsiteX1663" fmla="*/ 7153384 w 11824371"/>
              <a:gd name="connsiteY1663" fmla="*/ 7205750 h 8878671"/>
              <a:gd name="connsiteX1664" fmla="*/ 7147389 w 11824371"/>
              <a:gd name="connsiteY1664" fmla="*/ 7211747 h 8878671"/>
              <a:gd name="connsiteX1665" fmla="*/ 7135396 w 11824371"/>
              <a:gd name="connsiteY1665" fmla="*/ 7211747 h 8878671"/>
              <a:gd name="connsiteX1666" fmla="*/ 7147389 w 11824371"/>
              <a:gd name="connsiteY1666" fmla="*/ 7199754 h 8878671"/>
              <a:gd name="connsiteX1667" fmla="*/ 6835590 w 11824371"/>
              <a:gd name="connsiteY1667" fmla="*/ 7199754 h 8878671"/>
              <a:gd name="connsiteX1668" fmla="*/ 6823598 w 11824371"/>
              <a:gd name="connsiteY1668" fmla="*/ 7235732 h 8878671"/>
              <a:gd name="connsiteX1669" fmla="*/ 6847583 w 11824371"/>
              <a:gd name="connsiteY1669" fmla="*/ 7223739 h 8878671"/>
              <a:gd name="connsiteX1670" fmla="*/ 6853578 w 11824371"/>
              <a:gd name="connsiteY1670" fmla="*/ 7205750 h 8878671"/>
              <a:gd name="connsiteX1671" fmla="*/ 6835590 w 11824371"/>
              <a:gd name="connsiteY1671" fmla="*/ 7199754 h 8878671"/>
              <a:gd name="connsiteX1672" fmla="*/ 6002127 w 11824371"/>
              <a:gd name="connsiteY1672" fmla="*/ 7199754 h 8878671"/>
              <a:gd name="connsiteX1673" fmla="*/ 6008124 w 11824371"/>
              <a:gd name="connsiteY1673" fmla="*/ 7211747 h 8878671"/>
              <a:gd name="connsiteX1674" fmla="*/ 5996132 w 11824371"/>
              <a:gd name="connsiteY1674" fmla="*/ 7235732 h 8878671"/>
              <a:gd name="connsiteX1675" fmla="*/ 5996132 w 11824371"/>
              <a:gd name="connsiteY1675" fmla="*/ 7211747 h 8878671"/>
              <a:gd name="connsiteX1676" fmla="*/ 6002127 w 11824371"/>
              <a:gd name="connsiteY1676" fmla="*/ 7199754 h 8878671"/>
              <a:gd name="connsiteX1677" fmla="*/ 5924178 w 11824371"/>
              <a:gd name="connsiteY1677" fmla="*/ 7199754 h 8878671"/>
              <a:gd name="connsiteX1678" fmla="*/ 5936171 w 11824371"/>
              <a:gd name="connsiteY1678" fmla="*/ 7199754 h 8878671"/>
              <a:gd name="connsiteX1679" fmla="*/ 5924178 w 11824371"/>
              <a:gd name="connsiteY1679" fmla="*/ 7211747 h 8878671"/>
              <a:gd name="connsiteX1680" fmla="*/ 5912186 w 11824371"/>
              <a:gd name="connsiteY1680" fmla="*/ 7211747 h 8878671"/>
              <a:gd name="connsiteX1681" fmla="*/ 3477757 w 11824371"/>
              <a:gd name="connsiteY1681" fmla="*/ 7199754 h 8878671"/>
              <a:gd name="connsiteX1682" fmla="*/ 3489749 w 11824371"/>
              <a:gd name="connsiteY1682" fmla="*/ 7199754 h 8878671"/>
              <a:gd name="connsiteX1683" fmla="*/ 3489749 w 11824371"/>
              <a:gd name="connsiteY1683" fmla="*/ 7211747 h 8878671"/>
              <a:gd name="connsiteX1684" fmla="*/ 7393231 w 11824371"/>
              <a:gd name="connsiteY1684" fmla="*/ 7193759 h 8878671"/>
              <a:gd name="connsiteX1685" fmla="*/ 7411219 w 11824371"/>
              <a:gd name="connsiteY1685" fmla="*/ 7199754 h 8878671"/>
              <a:gd name="connsiteX1686" fmla="*/ 7423211 w 11824371"/>
              <a:gd name="connsiteY1686" fmla="*/ 7211747 h 8878671"/>
              <a:gd name="connsiteX1687" fmla="*/ 7423211 w 11824371"/>
              <a:gd name="connsiteY1687" fmla="*/ 7223739 h 8878671"/>
              <a:gd name="connsiteX1688" fmla="*/ 7411219 w 11824371"/>
              <a:gd name="connsiteY1688" fmla="*/ 7259717 h 8878671"/>
              <a:gd name="connsiteX1689" fmla="*/ 7399226 w 11824371"/>
              <a:gd name="connsiteY1689" fmla="*/ 7271708 h 8878671"/>
              <a:gd name="connsiteX1690" fmla="*/ 7387234 w 11824371"/>
              <a:gd name="connsiteY1690" fmla="*/ 7289697 h 8878671"/>
              <a:gd name="connsiteX1691" fmla="*/ 7375241 w 11824371"/>
              <a:gd name="connsiteY1691" fmla="*/ 7295693 h 8878671"/>
              <a:gd name="connsiteX1692" fmla="*/ 7363249 w 11824371"/>
              <a:gd name="connsiteY1692" fmla="*/ 7283700 h 8878671"/>
              <a:gd name="connsiteX1693" fmla="*/ 7375241 w 11824371"/>
              <a:gd name="connsiteY1693" fmla="*/ 7247723 h 8878671"/>
              <a:gd name="connsiteX1694" fmla="*/ 7387234 w 11824371"/>
              <a:gd name="connsiteY1694" fmla="*/ 7199754 h 8878671"/>
              <a:gd name="connsiteX1695" fmla="*/ 7393231 w 11824371"/>
              <a:gd name="connsiteY1695" fmla="*/ 7193759 h 8878671"/>
              <a:gd name="connsiteX1696" fmla="*/ 3849517 w 11824371"/>
              <a:gd name="connsiteY1696" fmla="*/ 7187762 h 8878671"/>
              <a:gd name="connsiteX1697" fmla="*/ 3849517 w 11824371"/>
              <a:gd name="connsiteY1697" fmla="*/ 7199754 h 8878671"/>
              <a:gd name="connsiteX1698" fmla="*/ 3861508 w 11824371"/>
              <a:gd name="connsiteY1698" fmla="*/ 7199754 h 8878671"/>
              <a:gd name="connsiteX1699" fmla="*/ 3861508 w 11824371"/>
              <a:gd name="connsiteY1699" fmla="*/ 7187762 h 8878671"/>
              <a:gd name="connsiteX1700" fmla="*/ 3849517 w 11824371"/>
              <a:gd name="connsiteY1700" fmla="*/ 7187762 h 8878671"/>
              <a:gd name="connsiteX1701" fmla="*/ 3393811 w 11824371"/>
              <a:gd name="connsiteY1701" fmla="*/ 7187762 h 8878671"/>
              <a:gd name="connsiteX1702" fmla="*/ 3405803 w 11824371"/>
              <a:gd name="connsiteY1702" fmla="*/ 7187762 h 8878671"/>
              <a:gd name="connsiteX1703" fmla="*/ 3417796 w 11824371"/>
              <a:gd name="connsiteY1703" fmla="*/ 7187762 h 8878671"/>
              <a:gd name="connsiteX1704" fmla="*/ 3405803 w 11824371"/>
              <a:gd name="connsiteY1704" fmla="*/ 7199754 h 8878671"/>
              <a:gd name="connsiteX1705" fmla="*/ 3393811 w 11824371"/>
              <a:gd name="connsiteY1705" fmla="*/ 7187762 h 8878671"/>
              <a:gd name="connsiteX1706" fmla="*/ 7423211 w 11824371"/>
              <a:gd name="connsiteY1706" fmla="*/ 7163777 h 8878671"/>
              <a:gd name="connsiteX1707" fmla="*/ 7435202 w 11824371"/>
              <a:gd name="connsiteY1707" fmla="*/ 7163777 h 8878671"/>
              <a:gd name="connsiteX1708" fmla="*/ 7423211 w 11824371"/>
              <a:gd name="connsiteY1708" fmla="*/ 7187762 h 8878671"/>
              <a:gd name="connsiteX1709" fmla="*/ 1037330 w 11824371"/>
              <a:gd name="connsiteY1709" fmla="*/ 7163777 h 8878671"/>
              <a:gd name="connsiteX1710" fmla="*/ 1043327 w 11824371"/>
              <a:gd name="connsiteY1710" fmla="*/ 7169774 h 8878671"/>
              <a:gd name="connsiteX1711" fmla="*/ 1031335 w 11824371"/>
              <a:gd name="connsiteY1711" fmla="*/ 7175771 h 8878671"/>
              <a:gd name="connsiteX1712" fmla="*/ 1025339 w 11824371"/>
              <a:gd name="connsiteY1712" fmla="*/ 7169774 h 8878671"/>
              <a:gd name="connsiteX1713" fmla="*/ 1037330 w 11824371"/>
              <a:gd name="connsiteY1713" fmla="*/ 7163777 h 8878671"/>
              <a:gd name="connsiteX1714" fmla="*/ 947389 w 11824371"/>
              <a:gd name="connsiteY1714" fmla="*/ 7163777 h 8878671"/>
              <a:gd name="connsiteX1715" fmla="*/ 959381 w 11824371"/>
              <a:gd name="connsiteY1715" fmla="*/ 7199754 h 8878671"/>
              <a:gd name="connsiteX1716" fmla="*/ 947389 w 11824371"/>
              <a:gd name="connsiteY1716" fmla="*/ 7199754 h 8878671"/>
              <a:gd name="connsiteX1717" fmla="*/ 947389 w 11824371"/>
              <a:gd name="connsiteY1717" fmla="*/ 7163777 h 8878671"/>
              <a:gd name="connsiteX1718" fmla="*/ 7495164 w 11824371"/>
              <a:gd name="connsiteY1718" fmla="*/ 7151786 h 8878671"/>
              <a:gd name="connsiteX1719" fmla="*/ 7495164 w 11824371"/>
              <a:gd name="connsiteY1719" fmla="*/ 7163777 h 8878671"/>
              <a:gd name="connsiteX1720" fmla="*/ 7477175 w 11824371"/>
              <a:gd name="connsiteY1720" fmla="*/ 7187762 h 8878671"/>
              <a:gd name="connsiteX1721" fmla="*/ 7471180 w 11824371"/>
              <a:gd name="connsiteY1721" fmla="*/ 7235732 h 8878671"/>
              <a:gd name="connsiteX1722" fmla="*/ 7447195 w 11824371"/>
              <a:gd name="connsiteY1722" fmla="*/ 7295693 h 8878671"/>
              <a:gd name="connsiteX1723" fmla="*/ 7429207 w 11824371"/>
              <a:gd name="connsiteY1723" fmla="*/ 7331670 h 8878671"/>
              <a:gd name="connsiteX1724" fmla="*/ 7423211 w 11824371"/>
              <a:gd name="connsiteY1724" fmla="*/ 7343661 h 8878671"/>
              <a:gd name="connsiteX1725" fmla="*/ 7423211 w 11824371"/>
              <a:gd name="connsiteY1725" fmla="*/ 7355654 h 8878671"/>
              <a:gd name="connsiteX1726" fmla="*/ 7411219 w 11824371"/>
              <a:gd name="connsiteY1726" fmla="*/ 7379639 h 8878671"/>
              <a:gd name="connsiteX1727" fmla="*/ 7399226 w 11824371"/>
              <a:gd name="connsiteY1727" fmla="*/ 7415616 h 8878671"/>
              <a:gd name="connsiteX1728" fmla="*/ 7387234 w 11824371"/>
              <a:gd name="connsiteY1728" fmla="*/ 7427607 h 8878671"/>
              <a:gd name="connsiteX1729" fmla="*/ 7375241 w 11824371"/>
              <a:gd name="connsiteY1729" fmla="*/ 7439600 h 8878671"/>
              <a:gd name="connsiteX1730" fmla="*/ 7363249 w 11824371"/>
              <a:gd name="connsiteY1730" fmla="*/ 7451592 h 8878671"/>
              <a:gd name="connsiteX1731" fmla="*/ 7375241 w 11824371"/>
              <a:gd name="connsiteY1731" fmla="*/ 7409619 h 8878671"/>
              <a:gd name="connsiteX1732" fmla="*/ 7399226 w 11824371"/>
              <a:gd name="connsiteY1732" fmla="*/ 7331670 h 8878671"/>
              <a:gd name="connsiteX1733" fmla="*/ 7423211 w 11824371"/>
              <a:gd name="connsiteY1733" fmla="*/ 7289697 h 8878671"/>
              <a:gd name="connsiteX1734" fmla="*/ 7435202 w 11824371"/>
              <a:gd name="connsiteY1734" fmla="*/ 7259717 h 8878671"/>
              <a:gd name="connsiteX1735" fmla="*/ 7471180 w 11824371"/>
              <a:gd name="connsiteY1735" fmla="*/ 7199754 h 8878671"/>
              <a:gd name="connsiteX1736" fmla="*/ 7483172 w 11824371"/>
              <a:gd name="connsiteY1736" fmla="*/ 7169774 h 8878671"/>
              <a:gd name="connsiteX1737" fmla="*/ 7495164 w 11824371"/>
              <a:gd name="connsiteY1737" fmla="*/ 7151786 h 8878671"/>
              <a:gd name="connsiteX1738" fmla="*/ 5282592 w 11824371"/>
              <a:gd name="connsiteY1738" fmla="*/ 7139793 h 8878671"/>
              <a:gd name="connsiteX1739" fmla="*/ 5276595 w 11824371"/>
              <a:gd name="connsiteY1739" fmla="*/ 7151786 h 8878671"/>
              <a:gd name="connsiteX1740" fmla="*/ 5282592 w 11824371"/>
              <a:gd name="connsiteY1740" fmla="*/ 7157782 h 8878671"/>
              <a:gd name="connsiteX1741" fmla="*/ 5288589 w 11824371"/>
              <a:gd name="connsiteY1741" fmla="*/ 7145789 h 8878671"/>
              <a:gd name="connsiteX1742" fmla="*/ 5282592 w 11824371"/>
              <a:gd name="connsiteY1742" fmla="*/ 7139793 h 8878671"/>
              <a:gd name="connsiteX1743" fmla="*/ 3285880 w 11824371"/>
              <a:gd name="connsiteY1743" fmla="*/ 7139793 h 8878671"/>
              <a:gd name="connsiteX1744" fmla="*/ 3285880 w 11824371"/>
              <a:gd name="connsiteY1744" fmla="*/ 7151786 h 8878671"/>
              <a:gd name="connsiteX1745" fmla="*/ 3297873 w 11824371"/>
              <a:gd name="connsiteY1745" fmla="*/ 7139793 h 8878671"/>
              <a:gd name="connsiteX1746" fmla="*/ 7645432 w 11824371"/>
              <a:gd name="connsiteY1746" fmla="*/ 7139064 h 8878671"/>
              <a:gd name="connsiteX1747" fmla="*/ 7642068 w 11824371"/>
              <a:gd name="connsiteY1747" fmla="*/ 7145789 h 8878671"/>
              <a:gd name="connsiteX1748" fmla="*/ 7640447 w 11824371"/>
              <a:gd name="connsiteY1748" fmla="*/ 7149036 h 8878671"/>
              <a:gd name="connsiteX1749" fmla="*/ 6823598 w 11824371"/>
              <a:gd name="connsiteY1749" fmla="*/ 7127801 h 8878671"/>
              <a:gd name="connsiteX1750" fmla="*/ 6859574 w 11824371"/>
              <a:gd name="connsiteY1750" fmla="*/ 7139793 h 8878671"/>
              <a:gd name="connsiteX1751" fmla="*/ 6859574 w 11824371"/>
              <a:gd name="connsiteY1751" fmla="*/ 7127801 h 8878671"/>
              <a:gd name="connsiteX1752" fmla="*/ 6235977 w 11824371"/>
              <a:gd name="connsiteY1752" fmla="*/ 7127801 h 8878671"/>
              <a:gd name="connsiteX1753" fmla="*/ 6235977 w 11824371"/>
              <a:gd name="connsiteY1753" fmla="*/ 7139793 h 8878671"/>
              <a:gd name="connsiteX1754" fmla="*/ 6235977 w 11824371"/>
              <a:gd name="connsiteY1754" fmla="*/ 7151786 h 8878671"/>
              <a:gd name="connsiteX1755" fmla="*/ 6223984 w 11824371"/>
              <a:gd name="connsiteY1755" fmla="*/ 7139793 h 8878671"/>
              <a:gd name="connsiteX1756" fmla="*/ 6223984 w 11824371"/>
              <a:gd name="connsiteY1756" fmla="*/ 7133798 h 8878671"/>
              <a:gd name="connsiteX1757" fmla="*/ 6235977 w 11824371"/>
              <a:gd name="connsiteY1757" fmla="*/ 7127801 h 8878671"/>
              <a:gd name="connsiteX1758" fmla="*/ 6188008 w 11824371"/>
              <a:gd name="connsiteY1758" fmla="*/ 7127801 h 8878671"/>
              <a:gd name="connsiteX1759" fmla="*/ 6188008 w 11824371"/>
              <a:gd name="connsiteY1759" fmla="*/ 7139793 h 8878671"/>
              <a:gd name="connsiteX1760" fmla="*/ 6176016 w 11824371"/>
              <a:gd name="connsiteY1760" fmla="*/ 7151786 h 8878671"/>
              <a:gd name="connsiteX1761" fmla="*/ 6176016 w 11824371"/>
              <a:gd name="connsiteY1761" fmla="*/ 7145789 h 8878671"/>
              <a:gd name="connsiteX1762" fmla="*/ 6188008 w 11824371"/>
              <a:gd name="connsiteY1762" fmla="*/ 7127801 h 8878671"/>
              <a:gd name="connsiteX1763" fmla="*/ 959381 w 11824371"/>
              <a:gd name="connsiteY1763" fmla="*/ 7127801 h 8878671"/>
              <a:gd name="connsiteX1764" fmla="*/ 983366 w 11824371"/>
              <a:gd name="connsiteY1764" fmla="*/ 7127801 h 8878671"/>
              <a:gd name="connsiteX1765" fmla="*/ 965377 w 11824371"/>
              <a:gd name="connsiteY1765" fmla="*/ 7139793 h 8878671"/>
              <a:gd name="connsiteX1766" fmla="*/ 947389 w 11824371"/>
              <a:gd name="connsiteY1766" fmla="*/ 7145789 h 8878671"/>
              <a:gd name="connsiteX1767" fmla="*/ 959381 w 11824371"/>
              <a:gd name="connsiteY1767" fmla="*/ 7127801 h 8878671"/>
              <a:gd name="connsiteX1768" fmla="*/ 7006479 w 11824371"/>
              <a:gd name="connsiteY1768" fmla="*/ 7124054 h 8878671"/>
              <a:gd name="connsiteX1769" fmla="*/ 7015473 w 11824371"/>
              <a:gd name="connsiteY1769" fmla="*/ 7127801 h 8878671"/>
              <a:gd name="connsiteX1770" fmla="*/ 7033462 w 11824371"/>
              <a:gd name="connsiteY1770" fmla="*/ 7151786 h 8878671"/>
              <a:gd name="connsiteX1771" fmla="*/ 7027467 w 11824371"/>
              <a:gd name="connsiteY1771" fmla="*/ 7163777 h 8878671"/>
              <a:gd name="connsiteX1772" fmla="*/ 7039458 w 11824371"/>
              <a:gd name="connsiteY1772" fmla="*/ 7175771 h 8878671"/>
              <a:gd name="connsiteX1773" fmla="*/ 7027467 w 11824371"/>
              <a:gd name="connsiteY1773" fmla="*/ 7175771 h 8878671"/>
              <a:gd name="connsiteX1774" fmla="*/ 7015473 w 11824371"/>
              <a:gd name="connsiteY1774" fmla="*/ 7175771 h 8878671"/>
              <a:gd name="connsiteX1775" fmla="*/ 7015473 w 11824371"/>
              <a:gd name="connsiteY1775" fmla="*/ 7139793 h 8878671"/>
              <a:gd name="connsiteX1776" fmla="*/ 7006479 w 11824371"/>
              <a:gd name="connsiteY1776" fmla="*/ 7124054 h 8878671"/>
              <a:gd name="connsiteX1777" fmla="*/ 7147389 w 11824371"/>
              <a:gd name="connsiteY1777" fmla="*/ 7115809 h 8878671"/>
              <a:gd name="connsiteX1778" fmla="*/ 7159381 w 11824371"/>
              <a:gd name="connsiteY1778" fmla="*/ 7151786 h 8878671"/>
              <a:gd name="connsiteX1779" fmla="*/ 7147389 w 11824371"/>
              <a:gd name="connsiteY1779" fmla="*/ 7187762 h 8878671"/>
              <a:gd name="connsiteX1780" fmla="*/ 7135396 w 11824371"/>
              <a:gd name="connsiteY1780" fmla="*/ 7211747 h 8878671"/>
              <a:gd name="connsiteX1781" fmla="*/ 7111411 w 11824371"/>
              <a:gd name="connsiteY1781" fmla="*/ 7223739 h 8878671"/>
              <a:gd name="connsiteX1782" fmla="*/ 7111411 w 11824371"/>
              <a:gd name="connsiteY1782" fmla="*/ 7235732 h 8878671"/>
              <a:gd name="connsiteX1783" fmla="*/ 7111411 w 11824371"/>
              <a:gd name="connsiteY1783" fmla="*/ 7247723 h 8878671"/>
              <a:gd name="connsiteX1784" fmla="*/ 7105416 w 11824371"/>
              <a:gd name="connsiteY1784" fmla="*/ 7259717 h 8878671"/>
              <a:gd name="connsiteX1785" fmla="*/ 7099419 w 11824371"/>
              <a:gd name="connsiteY1785" fmla="*/ 7265712 h 8878671"/>
              <a:gd name="connsiteX1786" fmla="*/ 7099419 w 11824371"/>
              <a:gd name="connsiteY1786" fmla="*/ 7295693 h 8878671"/>
              <a:gd name="connsiteX1787" fmla="*/ 7099419 w 11824371"/>
              <a:gd name="connsiteY1787" fmla="*/ 7331670 h 8878671"/>
              <a:gd name="connsiteX1788" fmla="*/ 7105416 w 11824371"/>
              <a:gd name="connsiteY1788" fmla="*/ 7349658 h 8878671"/>
              <a:gd name="connsiteX1789" fmla="*/ 7111411 w 11824371"/>
              <a:gd name="connsiteY1789" fmla="*/ 7355654 h 8878671"/>
              <a:gd name="connsiteX1790" fmla="*/ 7111411 w 11824371"/>
              <a:gd name="connsiteY1790" fmla="*/ 7391631 h 8878671"/>
              <a:gd name="connsiteX1791" fmla="*/ 7087428 w 11824371"/>
              <a:gd name="connsiteY1791" fmla="*/ 7427607 h 8878671"/>
              <a:gd name="connsiteX1792" fmla="*/ 7063443 w 11824371"/>
              <a:gd name="connsiteY1792" fmla="*/ 7451592 h 8878671"/>
              <a:gd name="connsiteX1793" fmla="*/ 7057446 w 11824371"/>
              <a:gd name="connsiteY1793" fmla="*/ 7451592 h 8878671"/>
              <a:gd name="connsiteX1794" fmla="*/ 7051450 w 11824371"/>
              <a:gd name="connsiteY1794" fmla="*/ 7463584 h 8878671"/>
              <a:gd name="connsiteX1795" fmla="*/ 7051450 w 11824371"/>
              <a:gd name="connsiteY1795" fmla="*/ 7475577 h 8878671"/>
              <a:gd name="connsiteX1796" fmla="*/ 7063443 w 11824371"/>
              <a:gd name="connsiteY1796" fmla="*/ 7487569 h 8878671"/>
              <a:gd name="connsiteX1797" fmla="*/ 7063443 w 11824371"/>
              <a:gd name="connsiteY1797" fmla="*/ 7559523 h 8878671"/>
              <a:gd name="connsiteX1798" fmla="*/ 7063443 w 11824371"/>
              <a:gd name="connsiteY1798" fmla="*/ 7607491 h 8878671"/>
              <a:gd name="connsiteX1799" fmla="*/ 7051450 w 11824371"/>
              <a:gd name="connsiteY1799" fmla="*/ 7631476 h 8878671"/>
              <a:gd name="connsiteX1800" fmla="*/ 7039458 w 11824371"/>
              <a:gd name="connsiteY1800" fmla="*/ 7643469 h 8878671"/>
              <a:gd name="connsiteX1801" fmla="*/ 7039458 w 11824371"/>
              <a:gd name="connsiteY1801" fmla="*/ 7667452 h 8878671"/>
              <a:gd name="connsiteX1802" fmla="*/ 7021470 w 11824371"/>
              <a:gd name="connsiteY1802" fmla="*/ 7679446 h 8878671"/>
              <a:gd name="connsiteX1803" fmla="*/ 6991489 w 11824371"/>
              <a:gd name="connsiteY1803" fmla="*/ 7667452 h 8878671"/>
              <a:gd name="connsiteX1804" fmla="*/ 6985494 w 11824371"/>
              <a:gd name="connsiteY1804" fmla="*/ 7655461 h 8878671"/>
              <a:gd name="connsiteX1805" fmla="*/ 6979497 w 11824371"/>
              <a:gd name="connsiteY1805" fmla="*/ 7631476 h 8878671"/>
              <a:gd name="connsiteX1806" fmla="*/ 6967505 w 11824371"/>
              <a:gd name="connsiteY1806" fmla="*/ 7583506 h 8878671"/>
              <a:gd name="connsiteX1807" fmla="*/ 6991489 w 11824371"/>
              <a:gd name="connsiteY1807" fmla="*/ 7457589 h 8878671"/>
              <a:gd name="connsiteX1808" fmla="*/ 7015473 w 11824371"/>
              <a:gd name="connsiteY1808" fmla="*/ 7379639 h 8878671"/>
              <a:gd name="connsiteX1809" fmla="*/ 6991489 w 11824371"/>
              <a:gd name="connsiteY1809" fmla="*/ 7331670 h 8878671"/>
              <a:gd name="connsiteX1810" fmla="*/ 7033462 w 11824371"/>
              <a:gd name="connsiteY1810" fmla="*/ 7283700 h 8878671"/>
              <a:gd name="connsiteX1811" fmla="*/ 7075435 w 11824371"/>
              <a:gd name="connsiteY1811" fmla="*/ 7247723 h 8878671"/>
              <a:gd name="connsiteX1812" fmla="*/ 7069440 w 11824371"/>
              <a:gd name="connsiteY1812" fmla="*/ 7235732 h 8878671"/>
              <a:gd name="connsiteX1813" fmla="*/ 7087428 w 11824371"/>
              <a:gd name="connsiteY1813" fmla="*/ 7211747 h 8878671"/>
              <a:gd name="connsiteX1814" fmla="*/ 7099419 w 11824371"/>
              <a:gd name="connsiteY1814" fmla="*/ 7163777 h 8878671"/>
              <a:gd name="connsiteX1815" fmla="*/ 7111411 w 11824371"/>
              <a:gd name="connsiteY1815" fmla="*/ 7139793 h 8878671"/>
              <a:gd name="connsiteX1816" fmla="*/ 5666345 w 11824371"/>
              <a:gd name="connsiteY1816" fmla="*/ 7115809 h 8878671"/>
              <a:gd name="connsiteX1817" fmla="*/ 5660348 w 11824371"/>
              <a:gd name="connsiteY1817" fmla="*/ 7127801 h 8878671"/>
              <a:gd name="connsiteX1818" fmla="*/ 5672341 w 11824371"/>
              <a:gd name="connsiteY1818" fmla="*/ 7115809 h 8878671"/>
              <a:gd name="connsiteX1819" fmla="*/ 5666345 w 11824371"/>
              <a:gd name="connsiteY1819" fmla="*/ 7115809 h 8878671"/>
              <a:gd name="connsiteX1820" fmla="*/ 3807544 w 11824371"/>
              <a:gd name="connsiteY1820" fmla="*/ 7115809 h 8878671"/>
              <a:gd name="connsiteX1821" fmla="*/ 3801547 w 11824371"/>
              <a:gd name="connsiteY1821" fmla="*/ 7127801 h 8878671"/>
              <a:gd name="connsiteX1822" fmla="*/ 3789555 w 11824371"/>
              <a:gd name="connsiteY1822" fmla="*/ 7151786 h 8878671"/>
              <a:gd name="connsiteX1823" fmla="*/ 3789555 w 11824371"/>
              <a:gd name="connsiteY1823" fmla="*/ 7163777 h 8878671"/>
              <a:gd name="connsiteX1824" fmla="*/ 3777564 w 11824371"/>
              <a:gd name="connsiteY1824" fmla="*/ 7211747 h 8878671"/>
              <a:gd name="connsiteX1825" fmla="*/ 3789555 w 11824371"/>
              <a:gd name="connsiteY1825" fmla="*/ 7199754 h 8878671"/>
              <a:gd name="connsiteX1826" fmla="*/ 3795552 w 11824371"/>
              <a:gd name="connsiteY1826" fmla="*/ 7181766 h 8878671"/>
              <a:gd name="connsiteX1827" fmla="*/ 3801547 w 11824371"/>
              <a:gd name="connsiteY1827" fmla="*/ 7163777 h 8878671"/>
              <a:gd name="connsiteX1828" fmla="*/ 3801547 w 11824371"/>
              <a:gd name="connsiteY1828" fmla="*/ 7151786 h 8878671"/>
              <a:gd name="connsiteX1829" fmla="*/ 3813540 w 11824371"/>
              <a:gd name="connsiteY1829" fmla="*/ 7163777 h 8878671"/>
              <a:gd name="connsiteX1830" fmla="*/ 3813540 w 11824371"/>
              <a:gd name="connsiteY1830" fmla="*/ 7175771 h 8878671"/>
              <a:gd name="connsiteX1831" fmla="*/ 3825532 w 11824371"/>
              <a:gd name="connsiteY1831" fmla="*/ 7175771 h 8878671"/>
              <a:gd name="connsiteX1832" fmla="*/ 3837525 w 11824371"/>
              <a:gd name="connsiteY1832" fmla="*/ 7169774 h 8878671"/>
              <a:gd name="connsiteX1833" fmla="*/ 3825532 w 11824371"/>
              <a:gd name="connsiteY1833" fmla="*/ 7163777 h 8878671"/>
              <a:gd name="connsiteX1834" fmla="*/ 3807544 w 11824371"/>
              <a:gd name="connsiteY1834" fmla="*/ 7133798 h 8878671"/>
              <a:gd name="connsiteX1835" fmla="*/ 3807544 w 11824371"/>
              <a:gd name="connsiteY1835" fmla="*/ 7115809 h 8878671"/>
              <a:gd name="connsiteX1836" fmla="*/ 335783 w 11824371"/>
              <a:gd name="connsiteY1836" fmla="*/ 7115809 h 8878671"/>
              <a:gd name="connsiteX1837" fmla="*/ 323792 w 11824371"/>
              <a:gd name="connsiteY1837" fmla="*/ 7139793 h 8878671"/>
              <a:gd name="connsiteX1838" fmla="*/ 317795 w 11824371"/>
              <a:gd name="connsiteY1838" fmla="*/ 7157782 h 8878671"/>
              <a:gd name="connsiteX1839" fmla="*/ 299807 w 11824371"/>
              <a:gd name="connsiteY1839" fmla="*/ 7139793 h 8878671"/>
              <a:gd name="connsiteX1840" fmla="*/ 305802 w 11824371"/>
              <a:gd name="connsiteY1840" fmla="*/ 7127801 h 8878671"/>
              <a:gd name="connsiteX1841" fmla="*/ 323792 w 11824371"/>
              <a:gd name="connsiteY1841" fmla="*/ 7121804 h 8878671"/>
              <a:gd name="connsiteX1842" fmla="*/ 335783 w 11824371"/>
              <a:gd name="connsiteY1842" fmla="*/ 7115809 h 8878671"/>
              <a:gd name="connsiteX1843" fmla="*/ 7051450 w 11824371"/>
              <a:gd name="connsiteY1843" fmla="*/ 7103816 h 8878671"/>
              <a:gd name="connsiteX1844" fmla="*/ 7051450 w 11824371"/>
              <a:gd name="connsiteY1844" fmla="*/ 7115809 h 8878671"/>
              <a:gd name="connsiteX1845" fmla="*/ 7039458 w 11824371"/>
              <a:gd name="connsiteY1845" fmla="*/ 7115809 h 8878671"/>
              <a:gd name="connsiteX1846" fmla="*/ 6931527 w 11824371"/>
              <a:gd name="connsiteY1846" fmla="*/ 7103816 h 8878671"/>
              <a:gd name="connsiteX1847" fmla="*/ 6931527 w 11824371"/>
              <a:gd name="connsiteY1847" fmla="*/ 7115809 h 8878671"/>
              <a:gd name="connsiteX1848" fmla="*/ 6943521 w 11824371"/>
              <a:gd name="connsiteY1848" fmla="*/ 7103816 h 8878671"/>
              <a:gd name="connsiteX1849" fmla="*/ 3879498 w 11824371"/>
              <a:gd name="connsiteY1849" fmla="*/ 7103816 h 8878671"/>
              <a:gd name="connsiteX1850" fmla="*/ 3861508 w 11824371"/>
              <a:gd name="connsiteY1850" fmla="*/ 7115809 h 8878671"/>
              <a:gd name="connsiteX1851" fmla="*/ 3849517 w 11824371"/>
              <a:gd name="connsiteY1851" fmla="*/ 7151786 h 8878671"/>
              <a:gd name="connsiteX1852" fmla="*/ 3849517 w 11824371"/>
              <a:gd name="connsiteY1852" fmla="*/ 7163777 h 8878671"/>
              <a:gd name="connsiteX1853" fmla="*/ 3861508 w 11824371"/>
              <a:gd name="connsiteY1853" fmla="*/ 7151786 h 8878671"/>
              <a:gd name="connsiteX1854" fmla="*/ 3873501 w 11824371"/>
              <a:gd name="connsiteY1854" fmla="*/ 7139793 h 8878671"/>
              <a:gd name="connsiteX1855" fmla="*/ 3885493 w 11824371"/>
              <a:gd name="connsiteY1855" fmla="*/ 7115809 h 8878671"/>
              <a:gd name="connsiteX1856" fmla="*/ 3879498 w 11824371"/>
              <a:gd name="connsiteY1856" fmla="*/ 7103816 h 8878671"/>
              <a:gd name="connsiteX1857" fmla="*/ 3273889 w 11824371"/>
              <a:gd name="connsiteY1857" fmla="*/ 7103816 h 8878671"/>
              <a:gd name="connsiteX1858" fmla="*/ 3267892 w 11824371"/>
              <a:gd name="connsiteY1858" fmla="*/ 7115809 h 8878671"/>
              <a:gd name="connsiteX1859" fmla="*/ 3261896 w 11824371"/>
              <a:gd name="connsiteY1859" fmla="*/ 7121804 h 8878671"/>
              <a:gd name="connsiteX1860" fmla="*/ 3267892 w 11824371"/>
              <a:gd name="connsiteY1860" fmla="*/ 7127801 h 8878671"/>
              <a:gd name="connsiteX1861" fmla="*/ 3285880 w 11824371"/>
              <a:gd name="connsiteY1861" fmla="*/ 7121804 h 8878671"/>
              <a:gd name="connsiteX1862" fmla="*/ 3297873 w 11824371"/>
              <a:gd name="connsiteY1862" fmla="*/ 7103816 h 8878671"/>
              <a:gd name="connsiteX1863" fmla="*/ 7519148 w 11824371"/>
              <a:gd name="connsiteY1863" fmla="*/ 7091824 h 8878671"/>
              <a:gd name="connsiteX1864" fmla="*/ 7507157 w 11824371"/>
              <a:gd name="connsiteY1864" fmla="*/ 7127801 h 8878671"/>
              <a:gd name="connsiteX1865" fmla="*/ 7495164 w 11824371"/>
              <a:gd name="connsiteY1865" fmla="*/ 7139793 h 8878671"/>
              <a:gd name="connsiteX1866" fmla="*/ 7507157 w 11824371"/>
              <a:gd name="connsiteY1866" fmla="*/ 7115809 h 8878671"/>
              <a:gd name="connsiteX1867" fmla="*/ 7519148 w 11824371"/>
              <a:gd name="connsiteY1867" fmla="*/ 7091824 h 8878671"/>
              <a:gd name="connsiteX1868" fmla="*/ 3681624 w 11824371"/>
              <a:gd name="connsiteY1868" fmla="*/ 7091824 h 8878671"/>
              <a:gd name="connsiteX1869" fmla="*/ 3681624 w 11824371"/>
              <a:gd name="connsiteY1869" fmla="*/ 7103816 h 8878671"/>
              <a:gd name="connsiteX1870" fmla="*/ 3669633 w 11824371"/>
              <a:gd name="connsiteY1870" fmla="*/ 7115809 h 8878671"/>
              <a:gd name="connsiteX1871" fmla="*/ 3669633 w 11824371"/>
              <a:gd name="connsiteY1871" fmla="*/ 7103816 h 8878671"/>
              <a:gd name="connsiteX1872" fmla="*/ 3681624 w 11824371"/>
              <a:gd name="connsiteY1872" fmla="*/ 7091824 h 8878671"/>
              <a:gd name="connsiteX1873" fmla="*/ 7039458 w 11824371"/>
              <a:gd name="connsiteY1873" fmla="*/ 7067840 h 8878671"/>
              <a:gd name="connsiteX1874" fmla="*/ 7063443 w 11824371"/>
              <a:gd name="connsiteY1874" fmla="*/ 7067840 h 8878671"/>
              <a:gd name="connsiteX1875" fmla="*/ 7063443 w 11824371"/>
              <a:gd name="connsiteY1875" fmla="*/ 7079831 h 8878671"/>
              <a:gd name="connsiteX1876" fmla="*/ 7045455 w 11824371"/>
              <a:gd name="connsiteY1876" fmla="*/ 7091824 h 8878671"/>
              <a:gd name="connsiteX1877" fmla="*/ 7027467 w 11824371"/>
              <a:gd name="connsiteY1877" fmla="*/ 7091824 h 8878671"/>
              <a:gd name="connsiteX1878" fmla="*/ 3525725 w 11824371"/>
              <a:gd name="connsiteY1878" fmla="*/ 7067840 h 8878671"/>
              <a:gd name="connsiteX1879" fmla="*/ 3525725 w 11824371"/>
              <a:gd name="connsiteY1879" fmla="*/ 7079831 h 8878671"/>
              <a:gd name="connsiteX1880" fmla="*/ 3537719 w 11824371"/>
              <a:gd name="connsiteY1880" fmla="*/ 7067840 h 8878671"/>
              <a:gd name="connsiteX1881" fmla="*/ 6858825 w 11824371"/>
              <a:gd name="connsiteY1881" fmla="*/ 7052100 h 8878671"/>
              <a:gd name="connsiteX1882" fmla="*/ 6847583 w 11824371"/>
              <a:gd name="connsiteY1882" fmla="*/ 7067840 h 8878671"/>
              <a:gd name="connsiteX1883" fmla="*/ 6835590 w 11824371"/>
              <a:gd name="connsiteY1883" fmla="*/ 7085828 h 8878671"/>
              <a:gd name="connsiteX1884" fmla="*/ 6847583 w 11824371"/>
              <a:gd name="connsiteY1884" fmla="*/ 7091824 h 8878671"/>
              <a:gd name="connsiteX1885" fmla="*/ 6871566 w 11824371"/>
              <a:gd name="connsiteY1885" fmla="*/ 7079831 h 8878671"/>
              <a:gd name="connsiteX1886" fmla="*/ 6859574 w 11824371"/>
              <a:gd name="connsiteY1886" fmla="*/ 7055848 h 8878671"/>
              <a:gd name="connsiteX1887" fmla="*/ 6858825 w 11824371"/>
              <a:gd name="connsiteY1887" fmla="*/ 7052100 h 8878671"/>
              <a:gd name="connsiteX1888" fmla="*/ 7699032 w 11824371"/>
              <a:gd name="connsiteY1888" fmla="*/ 7031863 h 8878671"/>
              <a:gd name="connsiteX1889" fmla="*/ 7699032 w 11824371"/>
              <a:gd name="connsiteY1889" fmla="*/ 7043855 h 8878671"/>
              <a:gd name="connsiteX1890" fmla="*/ 7693036 w 11824371"/>
              <a:gd name="connsiteY1890" fmla="*/ 7043855 h 8878671"/>
              <a:gd name="connsiteX1891" fmla="*/ 7687041 w 11824371"/>
              <a:gd name="connsiteY1891" fmla="*/ 7037858 h 8878671"/>
              <a:gd name="connsiteX1892" fmla="*/ 7699032 w 11824371"/>
              <a:gd name="connsiteY1892" fmla="*/ 7031863 h 8878671"/>
              <a:gd name="connsiteX1893" fmla="*/ 3705609 w 11824371"/>
              <a:gd name="connsiteY1893" fmla="*/ 7007878 h 8878671"/>
              <a:gd name="connsiteX1894" fmla="*/ 3705609 w 11824371"/>
              <a:gd name="connsiteY1894" fmla="*/ 7019870 h 8878671"/>
              <a:gd name="connsiteX1895" fmla="*/ 3717601 w 11824371"/>
              <a:gd name="connsiteY1895" fmla="*/ 7019870 h 8878671"/>
              <a:gd name="connsiteX1896" fmla="*/ 3705609 w 11824371"/>
              <a:gd name="connsiteY1896" fmla="*/ 7007878 h 8878671"/>
              <a:gd name="connsiteX1897" fmla="*/ 7876668 w 11824371"/>
              <a:gd name="connsiteY1897" fmla="*/ 7005630 h 8878671"/>
              <a:gd name="connsiteX1898" fmla="*/ 7878916 w 11824371"/>
              <a:gd name="connsiteY1898" fmla="*/ 7007878 h 8878671"/>
              <a:gd name="connsiteX1899" fmla="*/ 7866924 w 11824371"/>
              <a:gd name="connsiteY1899" fmla="*/ 7043855 h 8878671"/>
              <a:gd name="connsiteX1900" fmla="*/ 7860928 w 11824371"/>
              <a:gd name="connsiteY1900" fmla="*/ 7055848 h 8878671"/>
              <a:gd name="connsiteX1901" fmla="*/ 7854931 w 11824371"/>
              <a:gd name="connsiteY1901" fmla="*/ 7073836 h 8878671"/>
              <a:gd name="connsiteX1902" fmla="*/ 7854931 w 11824371"/>
              <a:gd name="connsiteY1902" fmla="*/ 7091824 h 8878671"/>
              <a:gd name="connsiteX1903" fmla="*/ 7842940 w 11824371"/>
              <a:gd name="connsiteY1903" fmla="*/ 7115809 h 8878671"/>
              <a:gd name="connsiteX1904" fmla="*/ 7842940 w 11824371"/>
              <a:gd name="connsiteY1904" fmla="*/ 7127801 h 8878671"/>
              <a:gd name="connsiteX1905" fmla="*/ 7830948 w 11824371"/>
              <a:gd name="connsiteY1905" fmla="*/ 7121804 h 8878671"/>
              <a:gd name="connsiteX1906" fmla="*/ 7830948 w 11824371"/>
              <a:gd name="connsiteY1906" fmla="*/ 7139793 h 8878671"/>
              <a:gd name="connsiteX1907" fmla="*/ 7818955 w 11824371"/>
              <a:gd name="connsiteY1907" fmla="*/ 7145789 h 8878671"/>
              <a:gd name="connsiteX1908" fmla="*/ 7806963 w 11824371"/>
              <a:gd name="connsiteY1908" fmla="*/ 7151786 h 8878671"/>
              <a:gd name="connsiteX1909" fmla="*/ 7818955 w 11824371"/>
              <a:gd name="connsiteY1909" fmla="*/ 7127801 h 8878671"/>
              <a:gd name="connsiteX1910" fmla="*/ 7818955 w 11824371"/>
              <a:gd name="connsiteY1910" fmla="*/ 7115809 h 8878671"/>
              <a:gd name="connsiteX1911" fmla="*/ 7818955 w 11824371"/>
              <a:gd name="connsiteY1911" fmla="*/ 7091824 h 8878671"/>
              <a:gd name="connsiteX1912" fmla="*/ 7842940 w 11824371"/>
              <a:gd name="connsiteY1912" fmla="*/ 7043855 h 8878671"/>
              <a:gd name="connsiteX1913" fmla="*/ 7876668 w 11824371"/>
              <a:gd name="connsiteY1913" fmla="*/ 7005630 h 8878671"/>
              <a:gd name="connsiteX1914" fmla="*/ 6199999 w 11824371"/>
              <a:gd name="connsiteY1914" fmla="*/ 6995887 h 8878671"/>
              <a:gd name="connsiteX1915" fmla="*/ 6211993 w 11824371"/>
              <a:gd name="connsiteY1915" fmla="*/ 6995887 h 8878671"/>
              <a:gd name="connsiteX1916" fmla="*/ 6211993 w 11824371"/>
              <a:gd name="connsiteY1916" fmla="*/ 7007878 h 8878671"/>
              <a:gd name="connsiteX1917" fmla="*/ 5408511 w 11824371"/>
              <a:gd name="connsiteY1917" fmla="*/ 6983894 h 8878671"/>
              <a:gd name="connsiteX1918" fmla="*/ 5402515 w 11824371"/>
              <a:gd name="connsiteY1918" fmla="*/ 6995887 h 8878671"/>
              <a:gd name="connsiteX1919" fmla="*/ 5396518 w 11824371"/>
              <a:gd name="connsiteY1919" fmla="*/ 7007878 h 8878671"/>
              <a:gd name="connsiteX1920" fmla="*/ 5408511 w 11824371"/>
              <a:gd name="connsiteY1920" fmla="*/ 7007878 h 8878671"/>
              <a:gd name="connsiteX1921" fmla="*/ 3375074 w 11824371"/>
              <a:gd name="connsiteY1921" fmla="*/ 6980896 h 8878671"/>
              <a:gd name="connsiteX1922" fmla="*/ 3369827 w 11824371"/>
              <a:gd name="connsiteY1922" fmla="*/ 6983894 h 8878671"/>
              <a:gd name="connsiteX1923" fmla="*/ 3369827 w 11824371"/>
              <a:gd name="connsiteY1923" fmla="*/ 7019870 h 8878671"/>
              <a:gd name="connsiteX1924" fmla="*/ 3381818 w 11824371"/>
              <a:gd name="connsiteY1924" fmla="*/ 7007878 h 8878671"/>
              <a:gd name="connsiteX1925" fmla="*/ 3375074 w 11824371"/>
              <a:gd name="connsiteY1925" fmla="*/ 6980896 h 8878671"/>
              <a:gd name="connsiteX1926" fmla="*/ 6247969 w 11824371"/>
              <a:gd name="connsiteY1926" fmla="*/ 6971902 h 8878671"/>
              <a:gd name="connsiteX1927" fmla="*/ 6247969 w 11824371"/>
              <a:gd name="connsiteY1927" fmla="*/ 7019870 h 8878671"/>
              <a:gd name="connsiteX1928" fmla="*/ 6223984 w 11824371"/>
              <a:gd name="connsiteY1928" fmla="*/ 7055848 h 8878671"/>
              <a:gd name="connsiteX1929" fmla="*/ 6211993 w 11824371"/>
              <a:gd name="connsiteY1929" fmla="*/ 7055848 h 8878671"/>
              <a:gd name="connsiteX1930" fmla="*/ 7735009 w 11824371"/>
              <a:gd name="connsiteY1930" fmla="*/ 6959909 h 8878671"/>
              <a:gd name="connsiteX1931" fmla="*/ 7723017 w 11824371"/>
              <a:gd name="connsiteY1931" fmla="*/ 6989890 h 8878671"/>
              <a:gd name="connsiteX1932" fmla="*/ 7699032 w 11824371"/>
              <a:gd name="connsiteY1932" fmla="*/ 7019870 h 8878671"/>
              <a:gd name="connsiteX1933" fmla="*/ 7711025 w 11824371"/>
              <a:gd name="connsiteY1933" fmla="*/ 6983894 h 8878671"/>
              <a:gd name="connsiteX1934" fmla="*/ 7111411 w 11824371"/>
              <a:gd name="connsiteY1934" fmla="*/ 6959909 h 8878671"/>
              <a:gd name="connsiteX1935" fmla="*/ 7123404 w 11824371"/>
              <a:gd name="connsiteY1935" fmla="*/ 6965905 h 8878671"/>
              <a:gd name="connsiteX1936" fmla="*/ 7123404 w 11824371"/>
              <a:gd name="connsiteY1936" fmla="*/ 6971902 h 8878671"/>
              <a:gd name="connsiteX1937" fmla="*/ 3390812 w 11824371"/>
              <a:gd name="connsiteY1937" fmla="*/ 6952413 h 8878671"/>
              <a:gd name="connsiteX1938" fmla="*/ 3387815 w 11824371"/>
              <a:gd name="connsiteY1938" fmla="*/ 6953914 h 8878671"/>
              <a:gd name="connsiteX1939" fmla="*/ 3381818 w 11824371"/>
              <a:gd name="connsiteY1939" fmla="*/ 6971902 h 8878671"/>
              <a:gd name="connsiteX1940" fmla="*/ 3381818 w 11824371"/>
              <a:gd name="connsiteY1940" fmla="*/ 6983894 h 8878671"/>
              <a:gd name="connsiteX1941" fmla="*/ 3393811 w 11824371"/>
              <a:gd name="connsiteY1941" fmla="*/ 6983894 h 8878671"/>
              <a:gd name="connsiteX1942" fmla="*/ 3417796 w 11824371"/>
              <a:gd name="connsiteY1942" fmla="*/ 6971902 h 8878671"/>
              <a:gd name="connsiteX1943" fmla="*/ 3429788 w 11824371"/>
              <a:gd name="connsiteY1943" fmla="*/ 6965905 h 8878671"/>
              <a:gd name="connsiteX1944" fmla="*/ 3417796 w 11824371"/>
              <a:gd name="connsiteY1944" fmla="*/ 6953914 h 8878671"/>
              <a:gd name="connsiteX1945" fmla="*/ 3405803 w 11824371"/>
              <a:gd name="connsiteY1945" fmla="*/ 6959909 h 8878671"/>
              <a:gd name="connsiteX1946" fmla="*/ 3393811 w 11824371"/>
              <a:gd name="connsiteY1946" fmla="*/ 6971902 h 8878671"/>
              <a:gd name="connsiteX1947" fmla="*/ 3387815 w 11824371"/>
              <a:gd name="connsiteY1947" fmla="*/ 6959909 h 8878671"/>
              <a:gd name="connsiteX1948" fmla="*/ 3390812 w 11824371"/>
              <a:gd name="connsiteY1948" fmla="*/ 6952413 h 8878671"/>
              <a:gd name="connsiteX1949" fmla="*/ 875435 w 11824371"/>
              <a:gd name="connsiteY1949" fmla="*/ 6935926 h 8878671"/>
              <a:gd name="connsiteX1950" fmla="*/ 863443 w 11824371"/>
              <a:gd name="connsiteY1950" fmla="*/ 6959909 h 8878671"/>
              <a:gd name="connsiteX1951" fmla="*/ 863443 w 11824371"/>
              <a:gd name="connsiteY1951" fmla="*/ 6995887 h 8878671"/>
              <a:gd name="connsiteX1952" fmla="*/ 875435 w 11824371"/>
              <a:gd name="connsiteY1952" fmla="*/ 6995887 h 8878671"/>
              <a:gd name="connsiteX1953" fmla="*/ 899419 w 11824371"/>
              <a:gd name="connsiteY1953" fmla="*/ 6971902 h 8878671"/>
              <a:gd name="connsiteX1954" fmla="*/ 893423 w 11824371"/>
              <a:gd name="connsiteY1954" fmla="*/ 6953914 h 8878671"/>
              <a:gd name="connsiteX1955" fmla="*/ 875435 w 11824371"/>
              <a:gd name="connsiteY1955" fmla="*/ 6935926 h 8878671"/>
              <a:gd name="connsiteX1956" fmla="*/ 6199999 w 11824371"/>
              <a:gd name="connsiteY1956" fmla="*/ 6911941 h 8878671"/>
              <a:gd name="connsiteX1957" fmla="*/ 6199999 w 11824371"/>
              <a:gd name="connsiteY1957" fmla="*/ 6923932 h 8878671"/>
              <a:gd name="connsiteX1958" fmla="*/ 6194004 w 11824371"/>
              <a:gd name="connsiteY1958" fmla="*/ 6917936 h 8878671"/>
              <a:gd name="connsiteX1959" fmla="*/ 6199999 w 11824371"/>
              <a:gd name="connsiteY1959" fmla="*/ 6911941 h 8878671"/>
              <a:gd name="connsiteX1960" fmla="*/ 3381818 w 11824371"/>
              <a:gd name="connsiteY1960" fmla="*/ 6899947 h 8878671"/>
              <a:gd name="connsiteX1961" fmla="*/ 3369827 w 11824371"/>
              <a:gd name="connsiteY1961" fmla="*/ 6911941 h 8878671"/>
              <a:gd name="connsiteX1962" fmla="*/ 3363830 w 11824371"/>
              <a:gd name="connsiteY1962" fmla="*/ 6923932 h 8878671"/>
              <a:gd name="connsiteX1963" fmla="*/ 3363830 w 11824371"/>
              <a:gd name="connsiteY1963" fmla="*/ 6935926 h 8878671"/>
              <a:gd name="connsiteX1964" fmla="*/ 3345841 w 11824371"/>
              <a:gd name="connsiteY1964" fmla="*/ 6947917 h 8878671"/>
              <a:gd name="connsiteX1965" fmla="*/ 3345841 w 11824371"/>
              <a:gd name="connsiteY1965" fmla="*/ 6959909 h 8878671"/>
              <a:gd name="connsiteX1966" fmla="*/ 3393811 w 11824371"/>
              <a:gd name="connsiteY1966" fmla="*/ 6947917 h 8878671"/>
              <a:gd name="connsiteX1967" fmla="*/ 3417796 w 11824371"/>
              <a:gd name="connsiteY1967" fmla="*/ 6899947 h 8878671"/>
              <a:gd name="connsiteX1968" fmla="*/ 3405803 w 11824371"/>
              <a:gd name="connsiteY1968" fmla="*/ 6911941 h 8878671"/>
              <a:gd name="connsiteX1969" fmla="*/ 3393811 w 11824371"/>
              <a:gd name="connsiteY1969" fmla="*/ 6923932 h 8878671"/>
              <a:gd name="connsiteX1970" fmla="*/ 3381818 w 11824371"/>
              <a:gd name="connsiteY1970" fmla="*/ 6923932 h 8878671"/>
              <a:gd name="connsiteX1971" fmla="*/ 6271953 w 11824371"/>
              <a:gd name="connsiteY1971" fmla="*/ 6887956 h 8878671"/>
              <a:gd name="connsiteX1972" fmla="*/ 6283945 w 11824371"/>
              <a:gd name="connsiteY1972" fmla="*/ 6887956 h 8878671"/>
              <a:gd name="connsiteX1973" fmla="*/ 6295939 w 11824371"/>
              <a:gd name="connsiteY1973" fmla="*/ 6911941 h 8878671"/>
              <a:gd name="connsiteX1974" fmla="*/ 6283945 w 11824371"/>
              <a:gd name="connsiteY1974" fmla="*/ 6923932 h 8878671"/>
              <a:gd name="connsiteX1975" fmla="*/ 6271953 w 11824371"/>
              <a:gd name="connsiteY1975" fmla="*/ 6935926 h 8878671"/>
              <a:gd name="connsiteX1976" fmla="*/ 6259962 w 11824371"/>
              <a:gd name="connsiteY1976" fmla="*/ 6959909 h 8878671"/>
              <a:gd name="connsiteX1977" fmla="*/ 6259962 w 11824371"/>
              <a:gd name="connsiteY1977" fmla="*/ 6935926 h 8878671"/>
              <a:gd name="connsiteX1978" fmla="*/ 6271953 w 11824371"/>
              <a:gd name="connsiteY1978" fmla="*/ 6911941 h 8878671"/>
              <a:gd name="connsiteX1979" fmla="*/ 6265957 w 11824371"/>
              <a:gd name="connsiteY1979" fmla="*/ 6899947 h 8878671"/>
              <a:gd name="connsiteX1980" fmla="*/ 6271953 w 11824371"/>
              <a:gd name="connsiteY1980" fmla="*/ 6887956 h 8878671"/>
              <a:gd name="connsiteX1981" fmla="*/ 5468473 w 11824371"/>
              <a:gd name="connsiteY1981" fmla="*/ 6887956 h 8878671"/>
              <a:gd name="connsiteX1982" fmla="*/ 5468473 w 11824371"/>
              <a:gd name="connsiteY1982" fmla="*/ 6899947 h 8878671"/>
              <a:gd name="connsiteX1983" fmla="*/ 5480464 w 11824371"/>
              <a:gd name="connsiteY1983" fmla="*/ 6893952 h 8878671"/>
              <a:gd name="connsiteX1984" fmla="*/ 5480464 w 11824371"/>
              <a:gd name="connsiteY1984" fmla="*/ 6887956 h 8878671"/>
              <a:gd name="connsiteX1985" fmla="*/ 5468473 w 11824371"/>
              <a:gd name="connsiteY1985" fmla="*/ 6887956 h 8878671"/>
              <a:gd name="connsiteX1986" fmla="*/ 3387815 w 11824371"/>
              <a:gd name="connsiteY1986" fmla="*/ 6887956 h 8878671"/>
              <a:gd name="connsiteX1987" fmla="*/ 3387815 w 11824371"/>
              <a:gd name="connsiteY1987" fmla="*/ 6893952 h 8878671"/>
              <a:gd name="connsiteX1988" fmla="*/ 3393811 w 11824371"/>
              <a:gd name="connsiteY1988" fmla="*/ 6899947 h 8878671"/>
              <a:gd name="connsiteX1989" fmla="*/ 3387815 w 11824371"/>
              <a:gd name="connsiteY1989" fmla="*/ 6887956 h 8878671"/>
              <a:gd name="connsiteX1990" fmla="*/ 935396 w 11824371"/>
              <a:gd name="connsiteY1990" fmla="*/ 6887956 h 8878671"/>
              <a:gd name="connsiteX1991" fmla="*/ 923404 w 11824371"/>
              <a:gd name="connsiteY1991" fmla="*/ 6923932 h 8878671"/>
              <a:gd name="connsiteX1992" fmla="*/ 911413 w 11824371"/>
              <a:gd name="connsiteY1992" fmla="*/ 6929929 h 8878671"/>
              <a:gd name="connsiteX1993" fmla="*/ 911413 w 11824371"/>
              <a:gd name="connsiteY1993" fmla="*/ 6935926 h 8878671"/>
              <a:gd name="connsiteX1994" fmla="*/ 917408 w 11824371"/>
              <a:gd name="connsiteY1994" fmla="*/ 6947917 h 8878671"/>
              <a:gd name="connsiteX1995" fmla="*/ 923404 w 11824371"/>
              <a:gd name="connsiteY1995" fmla="*/ 6935926 h 8878671"/>
              <a:gd name="connsiteX1996" fmla="*/ 935396 w 11824371"/>
              <a:gd name="connsiteY1996" fmla="*/ 6911941 h 8878671"/>
              <a:gd name="connsiteX1997" fmla="*/ 935396 w 11824371"/>
              <a:gd name="connsiteY1997" fmla="*/ 6899947 h 8878671"/>
              <a:gd name="connsiteX1998" fmla="*/ 7842940 w 11824371"/>
              <a:gd name="connsiteY1998" fmla="*/ 6875964 h 8878671"/>
              <a:gd name="connsiteX1999" fmla="*/ 7830948 w 11824371"/>
              <a:gd name="connsiteY1999" fmla="*/ 6899947 h 8878671"/>
              <a:gd name="connsiteX2000" fmla="*/ 7818955 w 11824371"/>
              <a:gd name="connsiteY2000" fmla="*/ 6911941 h 8878671"/>
              <a:gd name="connsiteX2001" fmla="*/ 7123404 w 11824371"/>
              <a:gd name="connsiteY2001" fmla="*/ 6875964 h 8878671"/>
              <a:gd name="connsiteX2002" fmla="*/ 7099419 w 11824371"/>
              <a:gd name="connsiteY2002" fmla="*/ 6935926 h 8878671"/>
              <a:gd name="connsiteX2003" fmla="*/ 7099419 w 11824371"/>
              <a:gd name="connsiteY2003" fmla="*/ 6911941 h 8878671"/>
              <a:gd name="connsiteX2004" fmla="*/ 7075435 w 11824371"/>
              <a:gd name="connsiteY2004" fmla="*/ 6911941 h 8878671"/>
              <a:gd name="connsiteX2005" fmla="*/ 7081431 w 11824371"/>
              <a:gd name="connsiteY2005" fmla="*/ 6905944 h 8878671"/>
              <a:gd name="connsiteX2006" fmla="*/ 7099419 w 11824371"/>
              <a:gd name="connsiteY2006" fmla="*/ 6899947 h 8878671"/>
              <a:gd name="connsiteX2007" fmla="*/ 7111411 w 11824371"/>
              <a:gd name="connsiteY2007" fmla="*/ 6887956 h 8878671"/>
              <a:gd name="connsiteX2008" fmla="*/ 7938877 w 11824371"/>
              <a:gd name="connsiteY2008" fmla="*/ 6851979 h 8878671"/>
              <a:gd name="connsiteX2009" fmla="*/ 7938877 w 11824371"/>
              <a:gd name="connsiteY2009" fmla="*/ 6887956 h 8878671"/>
              <a:gd name="connsiteX2010" fmla="*/ 7926886 w 11824371"/>
              <a:gd name="connsiteY2010" fmla="*/ 6899947 h 8878671"/>
              <a:gd name="connsiteX2011" fmla="*/ 7914892 w 11824371"/>
              <a:gd name="connsiteY2011" fmla="*/ 6887956 h 8878671"/>
              <a:gd name="connsiteX2012" fmla="*/ 7914892 w 11824371"/>
              <a:gd name="connsiteY2012" fmla="*/ 6899947 h 8878671"/>
              <a:gd name="connsiteX2013" fmla="*/ 7908897 w 11824371"/>
              <a:gd name="connsiteY2013" fmla="*/ 6911941 h 8878671"/>
              <a:gd name="connsiteX2014" fmla="*/ 7890909 w 11824371"/>
              <a:gd name="connsiteY2014" fmla="*/ 6923932 h 8878671"/>
              <a:gd name="connsiteX2015" fmla="*/ 7866924 w 11824371"/>
              <a:gd name="connsiteY2015" fmla="*/ 6971902 h 8878671"/>
              <a:gd name="connsiteX2016" fmla="*/ 7830948 w 11824371"/>
              <a:gd name="connsiteY2016" fmla="*/ 7007878 h 8878671"/>
              <a:gd name="connsiteX2017" fmla="*/ 7854931 w 11824371"/>
              <a:gd name="connsiteY2017" fmla="*/ 6959909 h 8878671"/>
              <a:gd name="connsiteX2018" fmla="*/ 7860928 w 11824371"/>
              <a:gd name="connsiteY2018" fmla="*/ 6947917 h 8878671"/>
              <a:gd name="connsiteX2019" fmla="*/ 7866924 w 11824371"/>
              <a:gd name="connsiteY2019" fmla="*/ 6923932 h 8878671"/>
              <a:gd name="connsiteX2020" fmla="*/ 7890909 w 11824371"/>
              <a:gd name="connsiteY2020" fmla="*/ 6899947 h 8878671"/>
              <a:gd name="connsiteX2021" fmla="*/ 7896904 w 11824371"/>
              <a:gd name="connsiteY2021" fmla="*/ 6899947 h 8878671"/>
              <a:gd name="connsiteX2022" fmla="*/ 7926886 w 11824371"/>
              <a:gd name="connsiteY2022" fmla="*/ 6863971 h 8878671"/>
              <a:gd name="connsiteX2023" fmla="*/ 7075435 w 11824371"/>
              <a:gd name="connsiteY2023" fmla="*/ 6851979 h 8878671"/>
              <a:gd name="connsiteX2024" fmla="*/ 7051450 w 11824371"/>
              <a:gd name="connsiteY2024" fmla="*/ 6875964 h 8878671"/>
              <a:gd name="connsiteX2025" fmla="*/ 7027467 w 11824371"/>
              <a:gd name="connsiteY2025" fmla="*/ 6899947 h 8878671"/>
              <a:gd name="connsiteX2026" fmla="*/ 7039458 w 11824371"/>
              <a:gd name="connsiteY2026" fmla="*/ 6875964 h 8878671"/>
              <a:gd name="connsiteX2027" fmla="*/ 7039458 w 11824371"/>
              <a:gd name="connsiteY2027" fmla="*/ 6863971 h 8878671"/>
              <a:gd name="connsiteX2028" fmla="*/ 7027467 w 11824371"/>
              <a:gd name="connsiteY2028" fmla="*/ 6863971 h 8878671"/>
              <a:gd name="connsiteX2029" fmla="*/ 3501740 w 11824371"/>
              <a:gd name="connsiteY2029" fmla="*/ 6851979 h 8878671"/>
              <a:gd name="connsiteX2030" fmla="*/ 3489749 w 11824371"/>
              <a:gd name="connsiteY2030" fmla="*/ 6863971 h 8878671"/>
              <a:gd name="connsiteX2031" fmla="*/ 3483753 w 11824371"/>
              <a:gd name="connsiteY2031" fmla="*/ 6869968 h 8878671"/>
              <a:gd name="connsiteX2032" fmla="*/ 3477757 w 11824371"/>
              <a:gd name="connsiteY2032" fmla="*/ 6887956 h 8878671"/>
              <a:gd name="connsiteX2033" fmla="*/ 3453772 w 11824371"/>
              <a:gd name="connsiteY2033" fmla="*/ 6971902 h 8878671"/>
              <a:gd name="connsiteX2034" fmla="*/ 3453772 w 11824371"/>
              <a:gd name="connsiteY2034" fmla="*/ 6995887 h 8878671"/>
              <a:gd name="connsiteX2035" fmla="*/ 3465764 w 11824371"/>
              <a:gd name="connsiteY2035" fmla="*/ 6995887 h 8878671"/>
              <a:gd name="connsiteX2036" fmla="*/ 3465764 w 11824371"/>
              <a:gd name="connsiteY2036" fmla="*/ 7007878 h 8878671"/>
              <a:gd name="connsiteX2037" fmla="*/ 3477757 w 11824371"/>
              <a:gd name="connsiteY2037" fmla="*/ 6995887 h 8878671"/>
              <a:gd name="connsiteX2038" fmla="*/ 3477757 w 11824371"/>
              <a:gd name="connsiteY2038" fmla="*/ 6983894 h 8878671"/>
              <a:gd name="connsiteX2039" fmla="*/ 3495746 w 11824371"/>
              <a:gd name="connsiteY2039" fmla="*/ 6971902 h 8878671"/>
              <a:gd name="connsiteX2040" fmla="*/ 3501740 w 11824371"/>
              <a:gd name="connsiteY2040" fmla="*/ 6959909 h 8878671"/>
              <a:gd name="connsiteX2041" fmla="*/ 3513734 w 11824371"/>
              <a:gd name="connsiteY2041" fmla="*/ 6947917 h 8878671"/>
              <a:gd name="connsiteX2042" fmla="*/ 3525725 w 11824371"/>
              <a:gd name="connsiteY2042" fmla="*/ 6923932 h 8878671"/>
              <a:gd name="connsiteX2043" fmla="*/ 3543714 w 11824371"/>
              <a:gd name="connsiteY2043" fmla="*/ 6917936 h 8878671"/>
              <a:gd name="connsiteX2044" fmla="*/ 3549710 w 11824371"/>
              <a:gd name="connsiteY2044" fmla="*/ 6911941 h 8878671"/>
              <a:gd name="connsiteX2045" fmla="*/ 3561703 w 11824371"/>
              <a:gd name="connsiteY2045" fmla="*/ 6905944 h 8878671"/>
              <a:gd name="connsiteX2046" fmla="*/ 3549710 w 11824371"/>
              <a:gd name="connsiteY2046" fmla="*/ 6899947 h 8878671"/>
              <a:gd name="connsiteX2047" fmla="*/ 3543714 w 11824371"/>
              <a:gd name="connsiteY2047" fmla="*/ 6893952 h 8878671"/>
              <a:gd name="connsiteX2048" fmla="*/ 3537719 w 11824371"/>
              <a:gd name="connsiteY2048" fmla="*/ 6875964 h 8878671"/>
              <a:gd name="connsiteX2049" fmla="*/ 3513734 w 11824371"/>
              <a:gd name="connsiteY2049" fmla="*/ 6875964 h 8878671"/>
              <a:gd name="connsiteX2050" fmla="*/ 3501740 w 11824371"/>
              <a:gd name="connsiteY2050" fmla="*/ 6851979 h 8878671"/>
              <a:gd name="connsiteX2051" fmla="*/ 1067312 w 11824371"/>
              <a:gd name="connsiteY2051" fmla="*/ 6851979 h 8878671"/>
              <a:gd name="connsiteX2052" fmla="*/ 1055318 w 11824371"/>
              <a:gd name="connsiteY2052" fmla="*/ 6857974 h 8878671"/>
              <a:gd name="connsiteX2053" fmla="*/ 1055318 w 11824371"/>
              <a:gd name="connsiteY2053" fmla="*/ 6863971 h 8878671"/>
              <a:gd name="connsiteX2054" fmla="*/ 7914892 w 11824371"/>
              <a:gd name="connsiteY2054" fmla="*/ 6839986 h 8878671"/>
              <a:gd name="connsiteX2055" fmla="*/ 7890909 w 11824371"/>
              <a:gd name="connsiteY2055" fmla="*/ 6863971 h 8878671"/>
              <a:gd name="connsiteX2056" fmla="*/ 7890909 w 11824371"/>
              <a:gd name="connsiteY2056" fmla="*/ 6851979 h 8878671"/>
              <a:gd name="connsiteX2057" fmla="*/ 7902901 w 11824371"/>
              <a:gd name="connsiteY2057" fmla="*/ 6845983 h 8878671"/>
              <a:gd name="connsiteX2058" fmla="*/ 7914892 w 11824371"/>
              <a:gd name="connsiteY2058" fmla="*/ 6839986 h 8878671"/>
              <a:gd name="connsiteX2059" fmla="*/ 3561703 w 11824371"/>
              <a:gd name="connsiteY2059" fmla="*/ 6839986 h 8878671"/>
              <a:gd name="connsiteX2060" fmla="*/ 3561703 w 11824371"/>
              <a:gd name="connsiteY2060" fmla="*/ 6851979 h 8878671"/>
              <a:gd name="connsiteX2061" fmla="*/ 3573695 w 11824371"/>
              <a:gd name="connsiteY2061" fmla="*/ 6839986 h 8878671"/>
              <a:gd name="connsiteX2062" fmla="*/ 442214 w 11824371"/>
              <a:gd name="connsiteY2062" fmla="*/ 6820499 h 8878671"/>
              <a:gd name="connsiteX2063" fmla="*/ 449709 w 11824371"/>
              <a:gd name="connsiteY2063" fmla="*/ 6821998 h 8878671"/>
              <a:gd name="connsiteX2064" fmla="*/ 467697 w 11824371"/>
              <a:gd name="connsiteY2064" fmla="*/ 6833991 h 8878671"/>
              <a:gd name="connsiteX2065" fmla="*/ 485686 w 11824371"/>
              <a:gd name="connsiteY2065" fmla="*/ 6845983 h 8878671"/>
              <a:gd name="connsiteX2066" fmla="*/ 479691 w 11824371"/>
              <a:gd name="connsiteY2066" fmla="*/ 6863971 h 8878671"/>
              <a:gd name="connsiteX2067" fmla="*/ 455706 w 11824371"/>
              <a:gd name="connsiteY2067" fmla="*/ 6863971 h 8878671"/>
              <a:gd name="connsiteX2068" fmla="*/ 479691 w 11824371"/>
              <a:gd name="connsiteY2068" fmla="*/ 6851979 h 8878671"/>
              <a:gd name="connsiteX2069" fmla="*/ 467697 w 11824371"/>
              <a:gd name="connsiteY2069" fmla="*/ 6839986 h 8878671"/>
              <a:gd name="connsiteX2070" fmla="*/ 449709 w 11824371"/>
              <a:gd name="connsiteY2070" fmla="*/ 6845983 h 8878671"/>
              <a:gd name="connsiteX2071" fmla="*/ 419729 w 11824371"/>
              <a:gd name="connsiteY2071" fmla="*/ 6863971 h 8878671"/>
              <a:gd name="connsiteX2072" fmla="*/ 407736 w 11824371"/>
              <a:gd name="connsiteY2072" fmla="*/ 6851979 h 8878671"/>
              <a:gd name="connsiteX2073" fmla="*/ 407736 w 11824371"/>
              <a:gd name="connsiteY2073" fmla="*/ 6839986 h 8878671"/>
              <a:gd name="connsiteX2074" fmla="*/ 419729 w 11824371"/>
              <a:gd name="connsiteY2074" fmla="*/ 6839986 h 8878671"/>
              <a:gd name="connsiteX2075" fmla="*/ 431721 w 11824371"/>
              <a:gd name="connsiteY2075" fmla="*/ 6827995 h 8878671"/>
              <a:gd name="connsiteX2076" fmla="*/ 442214 w 11824371"/>
              <a:gd name="connsiteY2076" fmla="*/ 6820499 h 8878671"/>
              <a:gd name="connsiteX2077" fmla="*/ 5456479 w 11824371"/>
              <a:gd name="connsiteY2077" fmla="*/ 6816001 h 8878671"/>
              <a:gd name="connsiteX2078" fmla="*/ 5444488 w 11824371"/>
              <a:gd name="connsiteY2078" fmla="*/ 6827995 h 8878671"/>
              <a:gd name="connsiteX2079" fmla="*/ 5450484 w 11824371"/>
              <a:gd name="connsiteY2079" fmla="*/ 6845983 h 8878671"/>
              <a:gd name="connsiteX2080" fmla="*/ 5444488 w 11824371"/>
              <a:gd name="connsiteY2080" fmla="*/ 6899947 h 8878671"/>
              <a:gd name="connsiteX2081" fmla="*/ 5432494 w 11824371"/>
              <a:gd name="connsiteY2081" fmla="*/ 6971902 h 8878671"/>
              <a:gd name="connsiteX2082" fmla="*/ 5432494 w 11824371"/>
              <a:gd name="connsiteY2082" fmla="*/ 6959909 h 8878671"/>
              <a:gd name="connsiteX2083" fmla="*/ 5444488 w 11824371"/>
              <a:gd name="connsiteY2083" fmla="*/ 6929929 h 8878671"/>
              <a:gd name="connsiteX2084" fmla="*/ 5456479 w 11824371"/>
              <a:gd name="connsiteY2084" fmla="*/ 6899947 h 8878671"/>
              <a:gd name="connsiteX2085" fmla="*/ 5462476 w 11824371"/>
              <a:gd name="connsiteY2085" fmla="*/ 6881959 h 8878671"/>
              <a:gd name="connsiteX2086" fmla="*/ 5468473 w 11824371"/>
              <a:gd name="connsiteY2086" fmla="*/ 6875964 h 8878671"/>
              <a:gd name="connsiteX2087" fmla="*/ 5468473 w 11824371"/>
              <a:gd name="connsiteY2087" fmla="*/ 6863971 h 8878671"/>
              <a:gd name="connsiteX2088" fmla="*/ 5480464 w 11824371"/>
              <a:gd name="connsiteY2088" fmla="*/ 6839986 h 8878671"/>
              <a:gd name="connsiteX2089" fmla="*/ 5468473 w 11824371"/>
              <a:gd name="connsiteY2089" fmla="*/ 6839986 h 8878671"/>
              <a:gd name="connsiteX2090" fmla="*/ 5456479 w 11824371"/>
              <a:gd name="connsiteY2090" fmla="*/ 6827995 h 8878671"/>
              <a:gd name="connsiteX2091" fmla="*/ 1535010 w 11824371"/>
              <a:gd name="connsiteY2091" fmla="*/ 6816001 h 8878671"/>
              <a:gd name="connsiteX2092" fmla="*/ 1529013 w 11824371"/>
              <a:gd name="connsiteY2092" fmla="*/ 6827995 h 8878671"/>
              <a:gd name="connsiteX2093" fmla="*/ 1535010 w 11824371"/>
              <a:gd name="connsiteY2093" fmla="*/ 6827995 h 8878671"/>
              <a:gd name="connsiteX2094" fmla="*/ 3657640 w 11824371"/>
              <a:gd name="connsiteY2094" fmla="*/ 6804010 h 8878671"/>
              <a:gd name="connsiteX2095" fmla="*/ 3645648 w 11824371"/>
              <a:gd name="connsiteY2095" fmla="*/ 6827995 h 8878671"/>
              <a:gd name="connsiteX2096" fmla="*/ 3633656 w 11824371"/>
              <a:gd name="connsiteY2096" fmla="*/ 6839986 h 8878671"/>
              <a:gd name="connsiteX2097" fmla="*/ 3633656 w 11824371"/>
              <a:gd name="connsiteY2097" fmla="*/ 6827995 h 8878671"/>
              <a:gd name="connsiteX2098" fmla="*/ 3633656 w 11824371"/>
              <a:gd name="connsiteY2098" fmla="*/ 6816001 h 8878671"/>
              <a:gd name="connsiteX2099" fmla="*/ 3621663 w 11824371"/>
              <a:gd name="connsiteY2099" fmla="*/ 6827995 h 8878671"/>
              <a:gd name="connsiteX2100" fmla="*/ 3603675 w 11824371"/>
              <a:gd name="connsiteY2100" fmla="*/ 6851979 h 8878671"/>
              <a:gd name="connsiteX2101" fmla="*/ 3585687 w 11824371"/>
              <a:gd name="connsiteY2101" fmla="*/ 6863971 h 8878671"/>
              <a:gd name="connsiteX2102" fmla="*/ 3573695 w 11824371"/>
              <a:gd name="connsiteY2102" fmla="*/ 6887956 h 8878671"/>
              <a:gd name="connsiteX2103" fmla="*/ 3585687 w 11824371"/>
              <a:gd name="connsiteY2103" fmla="*/ 6899947 h 8878671"/>
              <a:gd name="connsiteX2104" fmla="*/ 3609672 w 11824371"/>
              <a:gd name="connsiteY2104" fmla="*/ 6893952 h 8878671"/>
              <a:gd name="connsiteX2105" fmla="*/ 3621663 w 11824371"/>
              <a:gd name="connsiteY2105" fmla="*/ 6887956 h 8878671"/>
              <a:gd name="connsiteX2106" fmla="*/ 3621663 w 11824371"/>
              <a:gd name="connsiteY2106" fmla="*/ 6875964 h 8878671"/>
              <a:gd name="connsiteX2107" fmla="*/ 3621663 w 11824371"/>
              <a:gd name="connsiteY2107" fmla="*/ 6857974 h 8878671"/>
              <a:gd name="connsiteX2108" fmla="*/ 3633656 w 11824371"/>
              <a:gd name="connsiteY2108" fmla="*/ 6839986 h 8878671"/>
              <a:gd name="connsiteX2109" fmla="*/ 3633656 w 11824371"/>
              <a:gd name="connsiteY2109" fmla="*/ 6851979 h 8878671"/>
              <a:gd name="connsiteX2110" fmla="*/ 3651645 w 11824371"/>
              <a:gd name="connsiteY2110" fmla="*/ 6863971 h 8878671"/>
              <a:gd name="connsiteX2111" fmla="*/ 3663636 w 11824371"/>
              <a:gd name="connsiteY2111" fmla="*/ 6851979 h 8878671"/>
              <a:gd name="connsiteX2112" fmla="*/ 3657640 w 11824371"/>
              <a:gd name="connsiteY2112" fmla="*/ 6816001 h 8878671"/>
              <a:gd name="connsiteX2113" fmla="*/ 3597679 w 11824371"/>
              <a:gd name="connsiteY2113" fmla="*/ 6804010 h 8878671"/>
              <a:gd name="connsiteX2114" fmla="*/ 3597679 w 11824371"/>
              <a:gd name="connsiteY2114" fmla="*/ 6816001 h 8878671"/>
              <a:gd name="connsiteX2115" fmla="*/ 3597679 w 11824371"/>
              <a:gd name="connsiteY2115" fmla="*/ 6827995 h 8878671"/>
              <a:gd name="connsiteX2116" fmla="*/ 3609672 w 11824371"/>
              <a:gd name="connsiteY2116" fmla="*/ 6810006 h 8878671"/>
              <a:gd name="connsiteX2117" fmla="*/ 3597679 w 11824371"/>
              <a:gd name="connsiteY2117" fmla="*/ 6804010 h 8878671"/>
              <a:gd name="connsiteX2118" fmla="*/ 7627079 w 11824371"/>
              <a:gd name="connsiteY2118" fmla="*/ 6792018 h 8878671"/>
              <a:gd name="connsiteX2119" fmla="*/ 7639071 w 11824371"/>
              <a:gd name="connsiteY2119" fmla="*/ 6792018 h 8878671"/>
              <a:gd name="connsiteX2120" fmla="*/ 7639071 w 11824371"/>
              <a:gd name="connsiteY2120" fmla="*/ 6798013 h 8878671"/>
              <a:gd name="connsiteX2121" fmla="*/ 7627079 w 11824371"/>
              <a:gd name="connsiteY2121" fmla="*/ 6816001 h 8878671"/>
              <a:gd name="connsiteX2122" fmla="*/ 7627079 w 11824371"/>
              <a:gd name="connsiteY2122" fmla="*/ 6810006 h 8878671"/>
              <a:gd name="connsiteX2123" fmla="*/ 7627079 w 11824371"/>
              <a:gd name="connsiteY2123" fmla="*/ 6792018 h 8878671"/>
              <a:gd name="connsiteX2124" fmla="*/ 6283945 w 11824371"/>
              <a:gd name="connsiteY2124" fmla="*/ 6792018 h 8878671"/>
              <a:gd name="connsiteX2125" fmla="*/ 6289942 w 11824371"/>
              <a:gd name="connsiteY2125" fmla="*/ 6798013 h 8878671"/>
              <a:gd name="connsiteX2126" fmla="*/ 6295939 w 11824371"/>
              <a:gd name="connsiteY2126" fmla="*/ 6804010 h 8878671"/>
              <a:gd name="connsiteX2127" fmla="*/ 6283945 w 11824371"/>
              <a:gd name="connsiteY2127" fmla="*/ 6804010 h 8878671"/>
              <a:gd name="connsiteX2128" fmla="*/ 6283945 w 11824371"/>
              <a:gd name="connsiteY2128" fmla="*/ 6792018 h 8878671"/>
              <a:gd name="connsiteX2129" fmla="*/ 5540425 w 11824371"/>
              <a:gd name="connsiteY2129" fmla="*/ 6780025 h 8878671"/>
              <a:gd name="connsiteX2130" fmla="*/ 5540425 w 11824371"/>
              <a:gd name="connsiteY2130" fmla="*/ 6792018 h 8878671"/>
              <a:gd name="connsiteX2131" fmla="*/ 5522437 w 11824371"/>
              <a:gd name="connsiteY2131" fmla="*/ 6810006 h 8878671"/>
              <a:gd name="connsiteX2132" fmla="*/ 5504449 w 11824371"/>
              <a:gd name="connsiteY2132" fmla="*/ 6863971 h 8878671"/>
              <a:gd name="connsiteX2133" fmla="*/ 5528434 w 11824371"/>
              <a:gd name="connsiteY2133" fmla="*/ 6851979 h 8878671"/>
              <a:gd name="connsiteX2134" fmla="*/ 5552419 w 11824371"/>
              <a:gd name="connsiteY2134" fmla="*/ 6816001 h 8878671"/>
              <a:gd name="connsiteX2135" fmla="*/ 5564410 w 11824371"/>
              <a:gd name="connsiteY2135" fmla="*/ 6792018 h 8878671"/>
              <a:gd name="connsiteX2136" fmla="*/ 5552419 w 11824371"/>
              <a:gd name="connsiteY2136" fmla="*/ 6780025 h 8878671"/>
              <a:gd name="connsiteX2137" fmla="*/ 5540425 w 11824371"/>
              <a:gd name="connsiteY2137" fmla="*/ 6780025 h 8878671"/>
              <a:gd name="connsiteX2138" fmla="*/ 3615668 w 11824371"/>
              <a:gd name="connsiteY2138" fmla="*/ 6780025 h 8878671"/>
              <a:gd name="connsiteX2139" fmla="*/ 3609672 w 11824371"/>
              <a:gd name="connsiteY2139" fmla="*/ 6792018 h 8878671"/>
              <a:gd name="connsiteX2140" fmla="*/ 3633656 w 11824371"/>
              <a:gd name="connsiteY2140" fmla="*/ 6792018 h 8878671"/>
              <a:gd name="connsiteX2141" fmla="*/ 3633656 w 11824371"/>
              <a:gd name="connsiteY2141" fmla="*/ 6780025 h 8878671"/>
              <a:gd name="connsiteX2142" fmla="*/ 3615668 w 11824371"/>
              <a:gd name="connsiteY2142" fmla="*/ 6780025 h 8878671"/>
              <a:gd name="connsiteX2143" fmla="*/ 3573695 w 11824371"/>
              <a:gd name="connsiteY2143" fmla="*/ 6780025 h 8878671"/>
              <a:gd name="connsiteX2144" fmla="*/ 3561703 w 11824371"/>
              <a:gd name="connsiteY2144" fmla="*/ 6792018 h 8878671"/>
              <a:gd name="connsiteX2145" fmla="*/ 3573695 w 11824371"/>
              <a:gd name="connsiteY2145" fmla="*/ 6804010 h 8878671"/>
              <a:gd name="connsiteX2146" fmla="*/ 3585687 w 11824371"/>
              <a:gd name="connsiteY2146" fmla="*/ 6792018 h 8878671"/>
              <a:gd name="connsiteX2147" fmla="*/ 3573695 w 11824371"/>
              <a:gd name="connsiteY2147" fmla="*/ 6780025 h 8878671"/>
              <a:gd name="connsiteX2148" fmla="*/ 8238684 w 11824371"/>
              <a:gd name="connsiteY2148" fmla="*/ 6768033 h 8878671"/>
              <a:gd name="connsiteX2149" fmla="*/ 8250677 w 11824371"/>
              <a:gd name="connsiteY2149" fmla="*/ 6768033 h 8878671"/>
              <a:gd name="connsiteX2150" fmla="*/ 8250677 w 11824371"/>
              <a:gd name="connsiteY2150" fmla="*/ 6780025 h 8878671"/>
              <a:gd name="connsiteX2151" fmla="*/ 8238684 w 11824371"/>
              <a:gd name="connsiteY2151" fmla="*/ 6780025 h 8878671"/>
              <a:gd name="connsiteX2152" fmla="*/ 8238684 w 11824371"/>
              <a:gd name="connsiteY2152" fmla="*/ 6768033 h 8878671"/>
              <a:gd name="connsiteX2153" fmla="*/ 1511026 w 11824371"/>
              <a:gd name="connsiteY2153" fmla="*/ 6768033 h 8878671"/>
              <a:gd name="connsiteX2154" fmla="*/ 1511026 w 11824371"/>
              <a:gd name="connsiteY2154" fmla="*/ 6780025 h 8878671"/>
              <a:gd name="connsiteX2155" fmla="*/ 1523017 w 11824371"/>
              <a:gd name="connsiteY2155" fmla="*/ 6780025 h 8878671"/>
              <a:gd name="connsiteX2156" fmla="*/ 1511026 w 11824371"/>
              <a:gd name="connsiteY2156" fmla="*/ 6768033 h 8878671"/>
              <a:gd name="connsiteX2157" fmla="*/ 7914892 w 11824371"/>
              <a:gd name="connsiteY2157" fmla="*/ 6756040 h 8878671"/>
              <a:gd name="connsiteX2158" fmla="*/ 7914892 w 11824371"/>
              <a:gd name="connsiteY2158" fmla="*/ 6768033 h 8878671"/>
              <a:gd name="connsiteX2159" fmla="*/ 7902901 w 11824371"/>
              <a:gd name="connsiteY2159" fmla="*/ 6780025 h 8878671"/>
              <a:gd name="connsiteX2160" fmla="*/ 7902901 w 11824371"/>
              <a:gd name="connsiteY2160" fmla="*/ 6768033 h 8878671"/>
              <a:gd name="connsiteX2161" fmla="*/ 7914892 w 11824371"/>
              <a:gd name="connsiteY2161" fmla="*/ 6756040 h 8878671"/>
              <a:gd name="connsiteX2162" fmla="*/ 1499032 w 11824371"/>
              <a:gd name="connsiteY2162" fmla="*/ 6756040 h 8878671"/>
              <a:gd name="connsiteX2163" fmla="*/ 1475047 w 11824371"/>
              <a:gd name="connsiteY2163" fmla="*/ 6768033 h 8878671"/>
              <a:gd name="connsiteX2164" fmla="*/ 1487040 w 11824371"/>
              <a:gd name="connsiteY2164" fmla="*/ 6780025 h 8878671"/>
              <a:gd name="connsiteX2165" fmla="*/ 1493037 w 11824371"/>
              <a:gd name="connsiteY2165" fmla="*/ 6768033 h 8878671"/>
              <a:gd name="connsiteX2166" fmla="*/ 1499032 w 11824371"/>
              <a:gd name="connsiteY2166" fmla="*/ 6756040 h 8878671"/>
              <a:gd name="connsiteX2167" fmla="*/ 5679087 w 11824371"/>
              <a:gd name="connsiteY2167" fmla="*/ 6752293 h 8878671"/>
              <a:gd name="connsiteX2168" fmla="*/ 5672341 w 11824371"/>
              <a:gd name="connsiteY2168" fmla="*/ 6768033 h 8878671"/>
              <a:gd name="connsiteX2169" fmla="*/ 5678336 w 11824371"/>
              <a:gd name="connsiteY2169" fmla="*/ 6780025 h 8878671"/>
              <a:gd name="connsiteX2170" fmla="*/ 5684333 w 11824371"/>
              <a:gd name="connsiteY2170" fmla="*/ 6756040 h 8878671"/>
              <a:gd name="connsiteX2171" fmla="*/ 5679087 w 11824371"/>
              <a:gd name="connsiteY2171" fmla="*/ 6752293 h 8878671"/>
              <a:gd name="connsiteX2172" fmla="*/ 7902901 w 11824371"/>
              <a:gd name="connsiteY2172" fmla="*/ 6744048 h 8878671"/>
              <a:gd name="connsiteX2173" fmla="*/ 7914892 w 11824371"/>
              <a:gd name="connsiteY2173" fmla="*/ 6744048 h 8878671"/>
              <a:gd name="connsiteX2174" fmla="*/ 7902901 w 11824371"/>
              <a:gd name="connsiteY2174" fmla="*/ 6756040 h 8878671"/>
              <a:gd name="connsiteX2175" fmla="*/ 7902901 w 11824371"/>
              <a:gd name="connsiteY2175" fmla="*/ 6744048 h 8878671"/>
              <a:gd name="connsiteX2176" fmla="*/ 1037330 w 11824371"/>
              <a:gd name="connsiteY2176" fmla="*/ 6744048 h 8878671"/>
              <a:gd name="connsiteX2177" fmla="*/ 1031335 w 11824371"/>
              <a:gd name="connsiteY2177" fmla="*/ 6756040 h 8878671"/>
              <a:gd name="connsiteX2178" fmla="*/ 1037330 w 11824371"/>
              <a:gd name="connsiteY2178" fmla="*/ 6768033 h 8878671"/>
              <a:gd name="connsiteX2179" fmla="*/ 1043327 w 11824371"/>
              <a:gd name="connsiteY2179" fmla="*/ 6768033 h 8878671"/>
              <a:gd name="connsiteX2180" fmla="*/ 1055318 w 11824371"/>
              <a:gd name="connsiteY2180" fmla="*/ 6756040 h 8878671"/>
              <a:gd name="connsiteX2181" fmla="*/ 1043327 w 11824371"/>
              <a:gd name="connsiteY2181" fmla="*/ 6744048 h 8878671"/>
              <a:gd name="connsiteX2182" fmla="*/ 1037330 w 11824371"/>
              <a:gd name="connsiteY2182" fmla="*/ 6744048 h 8878671"/>
              <a:gd name="connsiteX2183" fmla="*/ 5579401 w 11824371"/>
              <a:gd name="connsiteY2183" fmla="*/ 6736553 h 8878671"/>
              <a:gd name="connsiteX2184" fmla="*/ 5576401 w 11824371"/>
              <a:gd name="connsiteY2184" fmla="*/ 6744048 h 8878671"/>
              <a:gd name="connsiteX2185" fmla="*/ 5594392 w 11824371"/>
              <a:gd name="connsiteY2185" fmla="*/ 6750045 h 8878671"/>
              <a:gd name="connsiteX2186" fmla="*/ 5588395 w 11824371"/>
              <a:gd name="connsiteY2186" fmla="*/ 6738052 h 8878671"/>
              <a:gd name="connsiteX2187" fmla="*/ 5579401 w 11824371"/>
              <a:gd name="connsiteY2187" fmla="*/ 6736553 h 8878671"/>
              <a:gd name="connsiteX2188" fmla="*/ 7854931 w 11824371"/>
              <a:gd name="connsiteY2188" fmla="*/ 6732057 h 8878671"/>
              <a:gd name="connsiteX2189" fmla="*/ 7854931 w 11824371"/>
              <a:gd name="connsiteY2189" fmla="*/ 6744048 h 8878671"/>
              <a:gd name="connsiteX2190" fmla="*/ 7848936 w 11824371"/>
              <a:gd name="connsiteY2190" fmla="*/ 6780025 h 8878671"/>
              <a:gd name="connsiteX2191" fmla="*/ 7830948 w 11824371"/>
              <a:gd name="connsiteY2191" fmla="*/ 6816001 h 8878671"/>
              <a:gd name="connsiteX2192" fmla="*/ 7824951 w 11824371"/>
              <a:gd name="connsiteY2192" fmla="*/ 6839986 h 8878671"/>
              <a:gd name="connsiteX2193" fmla="*/ 7818955 w 11824371"/>
              <a:gd name="connsiteY2193" fmla="*/ 6857974 h 8878671"/>
              <a:gd name="connsiteX2194" fmla="*/ 7812958 w 11824371"/>
              <a:gd name="connsiteY2194" fmla="*/ 6869968 h 8878671"/>
              <a:gd name="connsiteX2195" fmla="*/ 7806963 w 11824371"/>
              <a:gd name="connsiteY2195" fmla="*/ 6887956 h 8878671"/>
              <a:gd name="connsiteX2196" fmla="*/ 7794970 w 11824371"/>
              <a:gd name="connsiteY2196" fmla="*/ 6887956 h 8878671"/>
              <a:gd name="connsiteX2197" fmla="*/ 7806963 w 11824371"/>
              <a:gd name="connsiteY2197" fmla="*/ 6875964 h 8878671"/>
              <a:gd name="connsiteX2198" fmla="*/ 7794970 w 11824371"/>
              <a:gd name="connsiteY2198" fmla="*/ 6875964 h 8878671"/>
              <a:gd name="connsiteX2199" fmla="*/ 7794970 w 11824371"/>
              <a:gd name="connsiteY2199" fmla="*/ 6887956 h 8878671"/>
              <a:gd name="connsiteX2200" fmla="*/ 7788975 w 11824371"/>
              <a:gd name="connsiteY2200" fmla="*/ 6893952 h 8878671"/>
              <a:gd name="connsiteX2201" fmla="*/ 7782978 w 11824371"/>
              <a:gd name="connsiteY2201" fmla="*/ 6911941 h 8878671"/>
              <a:gd name="connsiteX2202" fmla="*/ 7770987 w 11824371"/>
              <a:gd name="connsiteY2202" fmla="*/ 6935926 h 8878671"/>
              <a:gd name="connsiteX2203" fmla="*/ 7758993 w 11824371"/>
              <a:gd name="connsiteY2203" fmla="*/ 6959909 h 8878671"/>
              <a:gd name="connsiteX2204" fmla="*/ 7747002 w 11824371"/>
              <a:gd name="connsiteY2204" fmla="*/ 7007878 h 8878671"/>
              <a:gd name="connsiteX2205" fmla="*/ 7735009 w 11824371"/>
              <a:gd name="connsiteY2205" fmla="*/ 7031863 h 8878671"/>
              <a:gd name="connsiteX2206" fmla="*/ 7747002 w 11824371"/>
              <a:gd name="connsiteY2206" fmla="*/ 7019870 h 8878671"/>
              <a:gd name="connsiteX2207" fmla="*/ 7764990 w 11824371"/>
              <a:gd name="connsiteY2207" fmla="*/ 7007878 h 8878671"/>
              <a:gd name="connsiteX2208" fmla="*/ 7770987 w 11824371"/>
              <a:gd name="connsiteY2208" fmla="*/ 7031863 h 8878671"/>
              <a:gd name="connsiteX2209" fmla="*/ 7770987 w 11824371"/>
              <a:gd name="connsiteY2209" fmla="*/ 7055848 h 8878671"/>
              <a:gd name="connsiteX2210" fmla="*/ 7758993 w 11824371"/>
              <a:gd name="connsiteY2210" fmla="*/ 7091824 h 8878671"/>
              <a:gd name="connsiteX2211" fmla="*/ 7747002 w 11824371"/>
              <a:gd name="connsiteY2211" fmla="*/ 7145789 h 8878671"/>
              <a:gd name="connsiteX2212" fmla="*/ 7735009 w 11824371"/>
              <a:gd name="connsiteY2212" fmla="*/ 7187762 h 8878671"/>
              <a:gd name="connsiteX2213" fmla="*/ 7735009 w 11824371"/>
              <a:gd name="connsiteY2213" fmla="*/ 7247723 h 8878671"/>
              <a:gd name="connsiteX2214" fmla="*/ 7747002 w 11824371"/>
              <a:gd name="connsiteY2214" fmla="*/ 7223739 h 8878671"/>
              <a:gd name="connsiteX2215" fmla="*/ 7770987 w 11824371"/>
              <a:gd name="connsiteY2215" fmla="*/ 7211747 h 8878671"/>
              <a:gd name="connsiteX2216" fmla="*/ 7735009 w 11824371"/>
              <a:gd name="connsiteY2216" fmla="*/ 7295693 h 8878671"/>
              <a:gd name="connsiteX2217" fmla="*/ 7723017 w 11824371"/>
              <a:gd name="connsiteY2217" fmla="*/ 7319678 h 8878671"/>
              <a:gd name="connsiteX2218" fmla="*/ 7711025 w 11824371"/>
              <a:gd name="connsiteY2218" fmla="*/ 7319678 h 8878671"/>
              <a:gd name="connsiteX2219" fmla="*/ 7699032 w 11824371"/>
              <a:gd name="connsiteY2219" fmla="*/ 7319678 h 8878671"/>
              <a:gd name="connsiteX2220" fmla="*/ 7687041 w 11824371"/>
              <a:gd name="connsiteY2220" fmla="*/ 7319678 h 8878671"/>
              <a:gd name="connsiteX2221" fmla="*/ 7699032 w 11824371"/>
              <a:gd name="connsiteY2221" fmla="*/ 7307685 h 8878671"/>
              <a:gd name="connsiteX2222" fmla="*/ 7711025 w 11824371"/>
              <a:gd name="connsiteY2222" fmla="*/ 7277705 h 8878671"/>
              <a:gd name="connsiteX2223" fmla="*/ 7693036 w 11824371"/>
              <a:gd name="connsiteY2223" fmla="*/ 7259717 h 8878671"/>
              <a:gd name="connsiteX2224" fmla="*/ 7663056 w 11824371"/>
              <a:gd name="connsiteY2224" fmla="*/ 7319678 h 8878671"/>
              <a:gd name="connsiteX2225" fmla="*/ 7639071 w 11824371"/>
              <a:gd name="connsiteY2225" fmla="*/ 7361649 h 8878671"/>
              <a:gd name="connsiteX2226" fmla="*/ 7639071 w 11824371"/>
              <a:gd name="connsiteY2226" fmla="*/ 7379639 h 8878671"/>
              <a:gd name="connsiteX2227" fmla="*/ 7639071 w 11824371"/>
              <a:gd name="connsiteY2227" fmla="*/ 7391631 h 8878671"/>
              <a:gd name="connsiteX2228" fmla="*/ 7627079 w 11824371"/>
              <a:gd name="connsiteY2228" fmla="*/ 7391631 h 8878671"/>
              <a:gd name="connsiteX2229" fmla="*/ 7603094 w 11824371"/>
              <a:gd name="connsiteY2229" fmla="*/ 7415616 h 8878671"/>
              <a:gd name="connsiteX2230" fmla="*/ 7579110 w 11824371"/>
              <a:gd name="connsiteY2230" fmla="*/ 7439600 h 8878671"/>
              <a:gd name="connsiteX2231" fmla="*/ 7579110 w 11824371"/>
              <a:gd name="connsiteY2231" fmla="*/ 7403622 h 8878671"/>
              <a:gd name="connsiteX2232" fmla="*/ 7591101 w 11824371"/>
              <a:gd name="connsiteY2232" fmla="*/ 7391631 h 8878671"/>
              <a:gd name="connsiteX2233" fmla="*/ 7579110 w 11824371"/>
              <a:gd name="connsiteY2233" fmla="*/ 7391631 h 8878671"/>
              <a:gd name="connsiteX2234" fmla="*/ 7543133 w 11824371"/>
              <a:gd name="connsiteY2234" fmla="*/ 7451592 h 8878671"/>
              <a:gd name="connsiteX2235" fmla="*/ 7531142 w 11824371"/>
              <a:gd name="connsiteY2235" fmla="*/ 7451592 h 8878671"/>
              <a:gd name="connsiteX2236" fmla="*/ 7519148 w 11824371"/>
              <a:gd name="connsiteY2236" fmla="*/ 7511553 h 8878671"/>
              <a:gd name="connsiteX2237" fmla="*/ 7519148 w 11824371"/>
              <a:gd name="connsiteY2237" fmla="*/ 7499562 h 8878671"/>
              <a:gd name="connsiteX2238" fmla="*/ 7507157 w 11824371"/>
              <a:gd name="connsiteY2238" fmla="*/ 7511553 h 8878671"/>
              <a:gd name="connsiteX2239" fmla="*/ 7507157 w 11824371"/>
              <a:gd name="connsiteY2239" fmla="*/ 7535538 h 8878671"/>
              <a:gd name="connsiteX2240" fmla="*/ 7495164 w 11824371"/>
              <a:gd name="connsiteY2240" fmla="*/ 7535538 h 8878671"/>
              <a:gd name="connsiteX2241" fmla="*/ 7495164 w 11824371"/>
              <a:gd name="connsiteY2241" fmla="*/ 7547530 h 8878671"/>
              <a:gd name="connsiteX2242" fmla="*/ 7477175 w 11824371"/>
              <a:gd name="connsiteY2242" fmla="*/ 7541535 h 8878671"/>
              <a:gd name="connsiteX2243" fmla="*/ 7483172 w 11824371"/>
              <a:gd name="connsiteY2243" fmla="*/ 7511553 h 8878671"/>
              <a:gd name="connsiteX2244" fmla="*/ 7507157 w 11824371"/>
              <a:gd name="connsiteY2244" fmla="*/ 7439600 h 8878671"/>
              <a:gd name="connsiteX2245" fmla="*/ 7495164 w 11824371"/>
              <a:gd name="connsiteY2245" fmla="*/ 7451592 h 8878671"/>
              <a:gd name="connsiteX2246" fmla="*/ 7459187 w 11824371"/>
              <a:gd name="connsiteY2246" fmla="*/ 7511553 h 8878671"/>
              <a:gd name="connsiteX2247" fmla="*/ 7471180 w 11824371"/>
              <a:gd name="connsiteY2247" fmla="*/ 7463584 h 8878671"/>
              <a:gd name="connsiteX2248" fmla="*/ 7483172 w 11824371"/>
              <a:gd name="connsiteY2248" fmla="*/ 7439600 h 8878671"/>
              <a:gd name="connsiteX2249" fmla="*/ 7483172 w 11824371"/>
              <a:gd name="connsiteY2249" fmla="*/ 7427607 h 8878671"/>
              <a:gd name="connsiteX2250" fmla="*/ 7483172 w 11824371"/>
              <a:gd name="connsiteY2250" fmla="*/ 7415616 h 8878671"/>
              <a:gd name="connsiteX2251" fmla="*/ 7525145 w 11824371"/>
              <a:gd name="connsiteY2251" fmla="*/ 7361649 h 8878671"/>
              <a:gd name="connsiteX2252" fmla="*/ 7555126 w 11824371"/>
              <a:gd name="connsiteY2252" fmla="*/ 7301688 h 8878671"/>
              <a:gd name="connsiteX2253" fmla="*/ 7573113 w 11824371"/>
              <a:gd name="connsiteY2253" fmla="*/ 7283700 h 8878671"/>
              <a:gd name="connsiteX2254" fmla="*/ 7579110 w 11824371"/>
              <a:gd name="connsiteY2254" fmla="*/ 7259717 h 8878671"/>
              <a:gd name="connsiteX2255" fmla="*/ 7591101 w 11824371"/>
              <a:gd name="connsiteY2255" fmla="*/ 7235732 h 8878671"/>
              <a:gd name="connsiteX2256" fmla="*/ 7597098 w 11824371"/>
              <a:gd name="connsiteY2256" fmla="*/ 7229735 h 8878671"/>
              <a:gd name="connsiteX2257" fmla="*/ 7603094 w 11824371"/>
              <a:gd name="connsiteY2257" fmla="*/ 7211747 h 8878671"/>
              <a:gd name="connsiteX2258" fmla="*/ 7615086 w 11824371"/>
              <a:gd name="connsiteY2258" fmla="*/ 7193759 h 8878671"/>
              <a:gd name="connsiteX2259" fmla="*/ 7627079 w 11824371"/>
              <a:gd name="connsiteY2259" fmla="*/ 7175771 h 8878671"/>
              <a:gd name="connsiteX2260" fmla="*/ 7639071 w 11824371"/>
              <a:gd name="connsiteY2260" fmla="*/ 7127801 h 8878671"/>
              <a:gd name="connsiteX2261" fmla="*/ 7651063 w 11824371"/>
              <a:gd name="connsiteY2261" fmla="*/ 7091824 h 8878671"/>
              <a:gd name="connsiteX2262" fmla="*/ 7651063 w 11824371"/>
              <a:gd name="connsiteY2262" fmla="*/ 7109813 h 8878671"/>
              <a:gd name="connsiteX2263" fmla="*/ 7651063 w 11824371"/>
              <a:gd name="connsiteY2263" fmla="*/ 7117308 h 8878671"/>
              <a:gd name="connsiteX2264" fmla="*/ 7651063 w 11824371"/>
              <a:gd name="connsiteY2264" fmla="*/ 7127801 h 8878671"/>
              <a:gd name="connsiteX2265" fmla="*/ 7675047 w 11824371"/>
              <a:gd name="connsiteY2265" fmla="*/ 7079831 h 8878671"/>
              <a:gd name="connsiteX2266" fmla="*/ 7687041 w 11824371"/>
              <a:gd name="connsiteY2266" fmla="*/ 7055848 h 8878671"/>
              <a:gd name="connsiteX2267" fmla="*/ 7723017 w 11824371"/>
              <a:gd name="connsiteY2267" fmla="*/ 7007878 h 8878671"/>
              <a:gd name="connsiteX2268" fmla="*/ 7794970 w 11824371"/>
              <a:gd name="connsiteY2268" fmla="*/ 6851979 h 8878671"/>
              <a:gd name="connsiteX2269" fmla="*/ 7806963 w 11824371"/>
              <a:gd name="connsiteY2269" fmla="*/ 6839986 h 8878671"/>
              <a:gd name="connsiteX2270" fmla="*/ 7854931 w 11824371"/>
              <a:gd name="connsiteY2270" fmla="*/ 6732057 h 8878671"/>
              <a:gd name="connsiteX2271" fmla="*/ 7111411 w 11824371"/>
              <a:gd name="connsiteY2271" fmla="*/ 6732057 h 8878671"/>
              <a:gd name="connsiteX2272" fmla="*/ 7111411 w 11824371"/>
              <a:gd name="connsiteY2272" fmla="*/ 6744048 h 8878671"/>
              <a:gd name="connsiteX2273" fmla="*/ 7111411 w 11824371"/>
              <a:gd name="connsiteY2273" fmla="*/ 6756040 h 8878671"/>
              <a:gd name="connsiteX2274" fmla="*/ 7123404 w 11824371"/>
              <a:gd name="connsiteY2274" fmla="*/ 6744048 h 8878671"/>
              <a:gd name="connsiteX2275" fmla="*/ 7123404 w 11824371"/>
              <a:gd name="connsiteY2275" fmla="*/ 6732057 h 8878671"/>
              <a:gd name="connsiteX2276" fmla="*/ 7111411 w 11824371"/>
              <a:gd name="connsiteY2276" fmla="*/ 6732057 h 8878671"/>
              <a:gd name="connsiteX2277" fmla="*/ 6427853 w 11824371"/>
              <a:gd name="connsiteY2277" fmla="*/ 6732057 h 8878671"/>
              <a:gd name="connsiteX2278" fmla="*/ 6415861 w 11824371"/>
              <a:gd name="connsiteY2278" fmla="*/ 6744048 h 8878671"/>
              <a:gd name="connsiteX2279" fmla="*/ 6427853 w 11824371"/>
              <a:gd name="connsiteY2279" fmla="*/ 6756040 h 8878671"/>
              <a:gd name="connsiteX2280" fmla="*/ 6427853 w 11824371"/>
              <a:gd name="connsiteY2280" fmla="*/ 6744048 h 8878671"/>
              <a:gd name="connsiteX2281" fmla="*/ 6427853 w 11824371"/>
              <a:gd name="connsiteY2281" fmla="*/ 6732057 h 8878671"/>
              <a:gd name="connsiteX2282" fmla="*/ 5564410 w 11824371"/>
              <a:gd name="connsiteY2282" fmla="*/ 6732057 h 8878671"/>
              <a:gd name="connsiteX2283" fmla="*/ 5552419 w 11824371"/>
              <a:gd name="connsiteY2283" fmla="*/ 6744048 h 8878671"/>
              <a:gd name="connsiteX2284" fmla="*/ 5564410 w 11824371"/>
              <a:gd name="connsiteY2284" fmla="*/ 6744048 h 8878671"/>
              <a:gd name="connsiteX2285" fmla="*/ 5564410 w 11824371"/>
              <a:gd name="connsiteY2285" fmla="*/ 6732057 h 8878671"/>
              <a:gd name="connsiteX2286" fmla="*/ 5528434 w 11824371"/>
              <a:gd name="connsiteY2286" fmla="*/ 6732057 h 8878671"/>
              <a:gd name="connsiteX2287" fmla="*/ 5516441 w 11824371"/>
              <a:gd name="connsiteY2287" fmla="*/ 6756040 h 8878671"/>
              <a:gd name="connsiteX2288" fmla="*/ 5504449 w 11824371"/>
              <a:gd name="connsiteY2288" fmla="*/ 6804010 h 8878671"/>
              <a:gd name="connsiteX2289" fmla="*/ 5516441 w 11824371"/>
              <a:gd name="connsiteY2289" fmla="*/ 6792018 h 8878671"/>
              <a:gd name="connsiteX2290" fmla="*/ 5516441 w 11824371"/>
              <a:gd name="connsiteY2290" fmla="*/ 6780025 h 8878671"/>
              <a:gd name="connsiteX2291" fmla="*/ 5540425 w 11824371"/>
              <a:gd name="connsiteY2291" fmla="*/ 6768033 h 8878671"/>
              <a:gd name="connsiteX2292" fmla="*/ 5540425 w 11824371"/>
              <a:gd name="connsiteY2292" fmla="*/ 6756040 h 8878671"/>
              <a:gd name="connsiteX2293" fmla="*/ 5528434 w 11824371"/>
              <a:gd name="connsiteY2293" fmla="*/ 6750045 h 8878671"/>
              <a:gd name="connsiteX2294" fmla="*/ 5528434 w 11824371"/>
              <a:gd name="connsiteY2294" fmla="*/ 6732057 h 8878671"/>
              <a:gd name="connsiteX2295" fmla="*/ 6295939 w 11824371"/>
              <a:gd name="connsiteY2295" fmla="*/ 6708072 h 8878671"/>
              <a:gd name="connsiteX2296" fmla="*/ 6298337 w 11824371"/>
              <a:gd name="connsiteY2296" fmla="*/ 6710470 h 8878671"/>
              <a:gd name="connsiteX2297" fmla="*/ 6283945 w 11824371"/>
              <a:gd name="connsiteY2297" fmla="*/ 6732057 h 8878671"/>
              <a:gd name="connsiteX2298" fmla="*/ 6283945 w 11824371"/>
              <a:gd name="connsiteY2298" fmla="*/ 6720064 h 8878671"/>
              <a:gd name="connsiteX2299" fmla="*/ 6295939 w 11824371"/>
              <a:gd name="connsiteY2299" fmla="*/ 6708072 h 8878671"/>
              <a:gd name="connsiteX2300" fmla="*/ 5564410 w 11824371"/>
              <a:gd name="connsiteY2300" fmla="*/ 6708072 h 8878671"/>
              <a:gd name="connsiteX2301" fmla="*/ 5552419 w 11824371"/>
              <a:gd name="connsiteY2301" fmla="*/ 6720064 h 8878671"/>
              <a:gd name="connsiteX2302" fmla="*/ 5576401 w 11824371"/>
              <a:gd name="connsiteY2302" fmla="*/ 6720064 h 8878671"/>
              <a:gd name="connsiteX2303" fmla="*/ 5600387 w 11824371"/>
              <a:gd name="connsiteY2303" fmla="*/ 6708072 h 8878671"/>
              <a:gd name="connsiteX2304" fmla="*/ 3558704 w 11824371"/>
              <a:gd name="connsiteY2304" fmla="*/ 6702075 h 8878671"/>
              <a:gd name="connsiteX2305" fmla="*/ 3549710 w 11824371"/>
              <a:gd name="connsiteY2305" fmla="*/ 6708072 h 8878671"/>
              <a:gd name="connsiteX2306" fmla="*/ 3537719 w 11824371"/>
              <a:gd name="connsiteY2306" fmla="*/ 6720064 h 8878671"/>
              <a:gd name="connsiteX2307" fmla="*/ 3537719 w 11824371"/>
              <a:gd name="connsiteY2307" fmla="*/ 6744048 h 8878671"/>
              <a:gd name="connsiteX2308" fmla="*/ 3543714 w 11824371"/>
              <a:gd name="connsiteY2308" fmla="*/ 6750045 h 8878671"/>
              <a:gd name="connsiteX2309" fmla="*/ 3549710 w 11824371"/>
              <a:gd name="connsiteY2309" fmla="*/ 6768033 h 8878671"/>
              <a:gd name="connsiteX2310" fmla="*/ 3549710 w 11824371"/>
              <a:gd name="connsiteY2310" fmla="*/ 6780025 h 8878671"/>
              <a:gd name="connsiteX2311" fmla="*/ 3573695 w 11824371"/>
              <a:gd name="connsiteY2311" fmla="*/ 6768033 h 8878671"/>
              <a:gd name="connsiteX2312" fmla="*/ 3597679 w 11824371"/>
              <a:gd name="connsiteY2312" fmla="*/ 6744048 h 8878671"/>
              <a:gd name="connsiteX2313" fmla="*/ 3561703 w 11824371"/>
              <a:gd name="connsiteY2313" fmla="*/ 6756040 h 8878671"/>
              <a:gd name="connsiteX2314" fmla="*/ 3561703 w 11824371"/>
              <a:gd name="connsiteY2314" fmla="*/ 6744048 h 8878671"/>
              <a:gd name="connsiteX2315" fmla="*/ 3561703 w 11824371"/>
              <a:gd name="connsiteY2315" fmla="*/ 6720064 h 8878671"/>
              <a:gd name="connsiteX2316" fmla="*/ 3561703 w 11824371"/>
              <a:gd name="connsiteY2316" fmla="*/ 6708072 h 8878671"/>
              <a:gd name="connsiteX2317" fmla="*/ 3558704 w 11824371"/>
              <a:gd name="connsiteY2317" fmla="*/ 6702075 h 8878671"/>
              <a:gd name="connsiteX2318" fmla="*/ 3600677 w 11824371"/>
              <a:gd name="connsiteY2318" fmla="*/ 6700577 h 8878671"/>
              <a:gd name="connsiteX2319" fmla="*/ 3597679 w 11824371"/>
              <a:gd name="connsiteY2319" fmla="*/ 6708072 h 8878671"/>
              <a:gd name="connsiteX2320" fmla="*/ 3603675 w 11824371"/>
              <a:gd name="connsiteY2320" fmla="*/ 6732057 h 8878671"/>
              <a:gd name="connsiteX2321" fmla="*/ 3609672 w 11824371"/>
              <a:gd name="connsiteY2321" fmla="*/ 6744048 h 8878671"/>
              <a:gd name="connsiteX2322" fmla="*/ 3615668 w 11824371"/>
              <a:gd name="connsiteY2322" fmla="*/ 6738052 h 8878671"/>
              <a:gd name="connsiteX2323" fmla="*/ 3621663 w 11824371"/>
              <a:gd name="connsiteY2323" fmla="*/ 6732057 h 8878671"/>
              <a:gd name="connsiteX2324" fmla="*/ 3621663 w 11824371"/>
              <a:gd name="connsiteY2324" fmla="*/ 6708072 h 8878671"/>
              <a:gd name="connsiteX2325" fmla="*/ 3609672 w 11824371"/>
              <a:gd name="connsiteY2325" fmla="*/ 6702075 h 8878671"/>
              <a:gd name="connsiteX2326" fmla="*/ 3600677 w 11824371"/>
              <a:gd name="connsiteY2326" fmla="*/ 6700577 h 8878671"/>
              <a:gd name="connsiteX2327" fmla="*/ 3675629 w 11824371"/>
              <a:gd name="connsiteY2327" fmla="*/ 6684087 h 8878671"/>
              <a:gd name="connsiteX2328" fmla="*/ 3681624 w 11824371"/>
              <a:gd name="connsiteY2328" fmla="*/ 6696079 h 8878671"/>
              <a:gd name="connsiteX2329" fmla="*/ 3669633 w 11824371"/>
              <a:gd name="connsiteY2329" fmla="*/ 6696079 h 8878671"/>
              <a:gd name="connsiteX2330" fmla="*/ 3675629 w 11824371"/>
              <a:gd name="connsiteY2330" fmla="*/ 6684087 h 8878671"/>
              <a:gd name="connsiteX2331" fmla="*/ 7315280 w 11824371"/>
              <a:gd name="connsiteY2331" fmla="*/ 6660102 h 8878671"/>
              <a:gd name="connsiteX2332" fmla="*/ 7327273 w 11824371"/>
              <a:gd name="connsiteY2332" fmla="*/ 6660102 h 8878671"/>
              <a:gd name="connsiteX2333" fmla="*/ 7315280 w 11824371"/>
              <a:gd name="connsiteY2333" fmla="*/ 6672096 h 8878671"/>
              <a:gd name="connsiteX2334" fmla="*/ 7303288 w 11824371"/>
              <a:gd name="connsiteY2334" fmla="*/ 6684087 h 8878671"/>
              <a:gd name="connsiteX2335" fmla="*/ 7279303 w 11824371"/>
              <a:gd name="connsiteY2335" fmla="*/ 6684087 h 8878671"/>
              <a:gd name="connsiteX2336" fmla="*/ 7297292 w 11824371"/>
              <a:gd name="connsiteY2336" fmla="*/ 6672096 h 8878671"/>
              <a:gd name="connsiteX2337" fmla="*/ 7315280 w 11824371"/>
              <a:gd name="connsiteY2337" fmla="*/ 6660102 h 8878671"/>
              <a:gd name="connsiteX2338" fmla="*/ 8082785 w 11824371"/>
              <a:gd name="connsiteY2338" fmla="*/ 6636118 h 8878671"/>
              <a:gd name="connsiteX2339" fmla="*/ 8094778 w 11824371"/>
              <a:gd name="connsiteY2339" fmla="*/ 6648111 h 8878671"/>
              <a:gd name="connsiteX2340" fmla="*/ 8082785 w 11824371"/>
              <a:gd name="connsiteY2340" fmla="*/ 6660102 h 8878671"/>
              <a:gd name="connsiteX2341" fmla="*/ 8082785 w 11824371"/>
              <a:gd name="connsiteY2341" fmla="*/ 6636118 h 8878671"/>
              <a:gd name="connsiteX2342" fmla="*/ 3741586 w 11824371"/>
              <a:gd name="connsiteY2342" fmla="*/ 6636118 h 8878671"/>
              <a:gd name="connsiteX2343" fmla="*/ 3717601 w 11824371"/>
              <a:gd name="connsiteY2343" fmla="*/ 6648111 h 8878671"/>
              <a:gd name="connsiteX2344" fmla="*/ 3657640 w 11824371"/>
              <a:gd name="connsiteY2344" fmla="*/ 6684087 h 8878671"/>
              <a:gd name="connsiteX2345" fmla="*/ 3645648 w 11824371"/>
              <a:gd name="connsiteY2345" fmla="*/ 6696079 h 8878671"/>
              <a:gd name="connsiteX2346" fmla="*/ 3645648 w 11824371"/>
              <a:gd name="connsiteY2346" fmla="*/ 6720064 h 8878671"/>
              <a:gd name="connsiteX2347" fmla="*/ 3657640 w 11824371"/>
              <a:gd name="connsiteY2347" fmla="*/ 6768033 h 8878671"/>
              <a:gd name="connsiteX2348" fmla="*/ 3669633 w 11824371"/>
              <a:gd name="connsiteY2348" fmla="*/ 6780025 h 8878671"/>
              <a:gd name="connsiteX2349" fmla="*/ 3681624 w 11824371"/>
              <a:gd name="connsiteY2349" fmla="*/ 6744048 h 8878671"/>
              <a:gd name="connsiteX2350" fmla="*/ 3681624 w 11824371"/>
              <a:gd name="connsiteY2350" fmla="*/ 6720064 h 8878671"/>
              <a:gd name="connsiteX2351" fmla="*/ 3693618 w 11824371"/>
              <a:gd name="connsiteY2351" fmla="*/ 6708072 h 8878671"/>
              <a:gd name="connsiteX2352" fmla="*/ 3705609 w 11824371"/>
              <a:gd name="connsiteY2352" fmla="*/ 6696079 h 8878671"/>
              <a:gd name="connsiteX2353" fmla="*/ 3717601 w 11824371"/>
              <a:gd name="connsiteY2353" fmla="*/ 6672096 h 8878671"/>
              <a:gd name="connsiteX2354" fmla="*/ 3729594 w 11824371"/>
              <a:gd name="connsiteY2354" fmla="*/ 6684087 h 8878671"/>
              <a:gd name="connsiteX2355" fmla="*/ 3741586 w 11824371"/>
              <a:gd name="connsiteY2355" fmla="*/ 6672096 h 8878671"/>
              <a:gd name="connsiteX2356" fmla="*/ 3741586 w 11824371"/>
              <a:gd name="connsiteY2356" fmla="*/ 6660102 h 8878671"/>
              <a:gd name="connsiteX2357" fmla="*/ 3741586 w 11824371"/>
              <a:gd name="connsiteY2357" fmla="*/ 6657105 h 8878671"/>
              <a:gd name="connsiteX2358" fmla="*/ 3741586 w 11824371"/>
              <a:gd name="connsiteY2358" fmla="*/ 6651108 h 8878671"/>
              <a:gd name="connsiteX2359" fmla="*/ 3741586 w 11824371"/>
              <a:gd name="connsiteY2359" fmla="*/ 6648111 h 8878671"/>
              <a:gd name="connsiteX2360" fmla="*/ 593617 w 11824371"/>
              <a:gd name="connsiteY2360" fmla="*/ 6636118 h 8878671"/>
              <a:gd name="connsiteX2361" fmla="*/ 599613 w 11824371"/>
              <a:gd name="connsiteY2361" fmla="*/ 6642114 h 8878671"/>
              <a:gd name="connsiteX2362" fmla="*/ 587620 w 11824371"/>
              <a:gd name="connsiteY2362" fmla="*/ 6648111 h 8878671"/>
              <a:gd name="connsiteX2363" fmla="*/ 593617 w 11824371"/>
              <a:gd name="connsiteY2363" fmla="*/ 6636118 h 8878671"/>
              <a:gd name="connsiteX2364" fmla="*/ 551644 w 11824371"/>
              <a:gd name="connsiteY2364" fmla="*/ 6636118 h 8878671"/>
              <a:gd name="connsiteX2365" fmla="*/ 551644 w 11824371"/>
              <a:gd name="connsiteY2365" fmla="*/ 6672096 h 8878671"/>
              <a:gd name="connsiteX2366" fmla="*/ 503676 w 11824371"/>
              <a:gd name="connsiteY2366" fmla="*/ 6684087 h 8878671"/>
              <a:gd name="connsiteX2367" fmla="*/ 527659 w 11824371"/>
              <a:gd name="connsiteY2367" fmla="*/ 6660102 h 8878671"/>
              <a:gd name="connsiteX2368" fmla="*/ 551644 w 11824371"/>
              <a:gd name="connsiteY2368" fmla="*/ 6642114 h 8878671"/>
              <a:gd name="connsiteX2369" fmla="*/ 551644 w 11824371"/>
              <a:gd name="connsiteY2369" fmla="*/ 6636118 h 8878671"/>
              <a:gd name="connsiteX2370" fmla="*/ 3765570 w 11824371"/>
              <a:gd name="connsiteY2370" fmla="*/ 6624126 h 8878671"/>
              <a:gd name="connsiteX2371" fmla="*/ 3765570 w 11824371"/>
              <a:gd name="connsiteY2371" fmla="*/ 6636118 h 8878671"/>
              <a:gd name="connsiteX2372" fmla="*/ 3777564 w 11824371"/>
              <a:gd name="connsiteY2372" fmla="*/ 6624126 h 8878671"/>
              <a:gd name="connsiteX2373" fmla="*/ 3765570 w 11824371"/>
              <a:gd name="connsiteY2373" fmla="*/ 6624126 h 8878671"/>
              <a:gd name="connsiteX2374" fmla="*/ 1630948 w 11824371"/>
              <a:gd name="connsiteY2374" fmla="*/ 6624126 h 8878671"/>
              <a:gd name="connsiteX2375" fmla="*/ 1630948 w 11824371"/>
              <a:gd name="connsiteY2375" fmla="*/ 6636118 h 8878671"/>
              <a:gd name="connsiteX2376" fmla="*/ 1642939 w 11824371"/>
              <a:gd name="connsiteY2376" fmla="*/ 6624126 h 8878671"/>
              <a:gd name="connsiteX2377" fmla="*/ 7303288 w 11824371"/>
              <a:gd name="connsiteY2377" fmla="*/ 6600141 h 8878671"/>
              <a:gd name="connsiteX2378" fmla="*/ 7315280 w 11824371"/>
              <a:gd name="connsiteY2378" fmla="*/ 6636118 h 8878671"/>
              <a:gd name="connsiteX2379" fmla="*/ 7303288 w 11824371"/>
              <a:gd name="connsiteY2379" fmla="*/ 6630123 h 8878671"/>
              <a:gd name="connsiteX2380" fmla="*/ 7291297 w 11824371"/>
              <a:gd name="connsiteY2380" fmla="*/ 6624126 h 8878671"/>
              <a:gd name="connsiteX2381" fmla="*/ 7297292 w 11824371"/>
              <a:gd name="connsiteY2381" fmla="*/ 6612134 h 8878671"/>
              <a:gd name="connsiteX2382" fmla="*/ 7303288 w 11824371"/>
              <a:gd name="connsiteY2382" fmla="*/ 6600141 h 8878671"/>
              <a:gd name="connsiteX2383" fmla="*/ 7758993 w 11824371"/>
              <a:gd name="connsiteY2383" fmla="*/ 6588149 h 8878671"/>
              <a:gd name="connsiteX2384" fmla="*/ 7752997 w 11824371"/>
              <a:gd name="connsiteY2384" fmla="*/ 6594144 h 8878671"/>
              <a:gd name="connsiteX2385" fmla="*/ 7747002 w 11824371"/>
              <a:gd name="connsiteY2385" fmla="*/ 6600141 h 8878671"/>
              <a:gd name="connsiteX2386" fmla="*/ 7758993 w 11824371"/>
              <a:gd name="connsiteY2386" fmla="*/ 6600141 h 8878671"/>
              <a:gd name="connsiteX2387" fmla="*/ 7758993 w 11824371"/>
              <a:gd name="connsiteY2387" fmla="*/ 6588149 h 8878671"/>
              <a:gd name="connsiteX2388" fmla="*/ 7255318 w 11824371"/>
              <a:gd name="connsiteY2388" fmla="*/ 6588149 h 8878671"/>
              <a:gd name="connsiteX2389" fmla="*/ 7267312 w 11824371"/>
              <a:gd name="connsiteY2389" fmla="*/ 6588149 h 8878671"/>
              <a:gd name="connsiteX2390" fmla="*/ 7255318 w 11824371"/>
              <a:gd name="connsiteY2390" fmla="*/ 6612134 h 8878671"/>
              <a:gd name="connsiteX2391" fmla="*/ 7231335 w 11824371"/>
              <a:gd name="connsiteY2391" fmla="*/ 6612134 h 8878671"/>
              <a:gd name="connsiteX2392" fmla="*/ 7243327 w 11824371"/>
              <a:gd name="connsiteY2392" fmla="*/ 6600141 h 8878671"/>
              <a:gd name="connsiteX2393" fmla="*/ 7249323 w 11824371"/>
              <a:gd name="connsiteY2393" fmla="*/ 6594144 h 8878671"/>
              <a:gd name="connsiteX2394" fmla="*/ 7255318 w 11824371"/>
              <a:gd name="connsiteY2394" fmla="*/ 6588149 h 8878671"/>
              <a:gd name="connsiteX2395" fmla="*/ 7699032 w 11824371"/>
              <a:gd name="connsiteY2395" fmla="*/ 6576156 h 8878671"/>
              <a:gd name="connsiteX2396" fmla="*/ 7687041 w 11824371"/>
              <a:gd name="connsiteY2396" fmla="*/ 6582153 h 8878671"/>
              <a:gd name="connsiteX2397" fmla="*/ 7687041 w 11824371"/>
              <a:gd name="connsiteY2397" fmla="*/ 6588149 h 8878671"/>
              <a:gd name="connsiteX2398" fmla="*/ 7699032 w 11824371"/>
              <a:gd name="connsiteY2398" fmla="*/ 6600141 h 8878671"/>
              <a:gd name="connsiteX2399" fmla="*/ 7699032 w 11824371"/>
              <a:gd name="connsiteY2399" fmla="*/ 6588149 h 8878671"/>
              <a:gd name="connsiteX2400" fmla="*/ 7699032 w 11824371"/>
              <a:gd name="connsiteY2400" fmla="*/ 6576156 h 8878671"/>
              <a:gd name="connsiteX2401" fmla="*/ 8022823 w 11824371"/>
              <a:gd name="connsiteY2401" fmla="*/ 6552173 h 8878671"/>
              <a:gd name="connsiteX2402" fmla="*/ 8022823 w 11824371"/>
              <a:gd name="connsiteY2402" fmla="*/ 6576156 h 8878671"/>
              <a:gd name="connsiteX2403" fmla="*/ 7998839 w 11824371"/>
              <a:gd name="connsiteY2403" fmla="*/ 6588149 h 8878671"/>
              <a:gd name="connsiteX2404" fmla="*/ 8010832 w 11824371"/>
              <a:gd name="connsiteY2404" fmla="*/ 6576156 h 8878671"/>
              <a:gd name="connsiteX2405" fmla="*/ 8022823 w 11824371"/>
              <a:gd name="connsiteY2405" fmla="*/ 6552173 h 8878671"/>
              <a:gd name="connsiteX2406" fmla="*/ 8082785 w 11824371"/>
              <a:gd name="connsiteY2406" fmla="*/ 6504203 h 8878671"/>
              <a:gd name="connsiteX2407" fmla="*/ 8100773 w 11824371"/>
              <a:gd name="connsiteY2407" fmla="*/ 6504203 h 8878671"/>
              <a:gd name="connsiteX2408" fmla="*/ 8106769 w 11824371"/>
              <a:gd name="connsiteY2408" fmla="*/ 6504203 h 8878671"/>
              <a:gd name="connsiteX2409" fmla="*/ 8094778 w 11824371"/>
              <a:gd name="connsiteY2409" fmla="*/ 6516195 h 8878671"/>
              <a:gd name="connsiteX2410" fmla="*/ 8082785 w 11824371"/>
              <a:gd name="connsiteY2410" fmla="*/ 6504203 h 8878671"/>
              <a:gd name="connsiteX2411" fmla="*/ 1630948 w 11824371"/>
              <a:gd name="connsiteY2411" fmla="*/ 6504203 h 8878671"/>
              <a:gd name="connsiteX2412" fmla="*/ 1630948 w 11824371"/>
              <a:gd name="connsiteY2412" fmla="*/ 6516195 h 8878671"/>
              <a:gd name="connsiteX2413" fmla="*/ 1630948 w 11824371"/>
              <a:gd name="connsiteY2413" fmla="*/ 6528188 h 8878671"/>
              <a:gd name="connsiteX2414" fmla="*/ 1642939 w 11824371"/>
              <a:gd name="connsiteY2414" fmla="*/ 6528188 h 8878671"/>
              <a:gd name="connsiteX2415" fmla="*/ 1636943 w 11824371"/>
              <a:gd name="connsiteY2415" fmla="*/ 6522192 h 8878671"/>
              <a:gd name="connsiteX2416" fmla="*/ 1630948 w 11824371"/>
              <a:gd name="connsiteY2416" fmla="*/ 6504203 h 8878671"/>
              <a:gd name="connsiteX2417" fmla="*/ 8070793 w 11824371"/>
              <a:gd name="connsiteY2417" fmla="*/ 6480219 h 8878671"/>
              <a:gd name="connsiteX2418" fmla="*/ 8034815 w 11824371"/>
              <a:gd name="connsiteY2418" fmla="*/ 6528188 h 8878671"/>
              <a:gd name="connsiteX2419" fmla="*/ 8046808 w 11824371"/>
              <a:gd name="connsiteY2419" fmla="*/ 6492212 h 8878671"/>
              <a:gd name="connsiteX2420" fmla="*/ 1427079 w 11824371"/>
              <a:gd name="connsiteY2420" fmla="*/ 6480219 h 8878671"/>
              <a:gd name="connsiteX2421" fmla="*/ 1415088 w 11824371"/>
              <a:gd name="connsiteY2421" fmla="*/ 6492212 h 8878671"/>
              <a:gd name="connsiteX2422" fmla="*/ 1427079 w 11824371"/>
              <a:gd name="connsiteY2422" fmla="*/ 6492212 h 8878671"/>
              <a:gd name="connsiteX2423" fmla="*/ 2290522 w 11824371"/>
              <a:gd name="connsiteY2423" fmla="*/ 6456234 h 8878671"/>
              <a:gd name="connsiteX2424" fmla="*/ 2290522 w 11824371"/>
              <a:gd name="connsiteY2424" fmla="*/ 6468227 h 8878671"/>
              <a:gd name="connsiteX2425" fmla="*/ 2302515 w 11824371"/>
              <a:gd name="connsiteY2425" fmla="*/ 6468227 h 8878671"/>
              <a:gd name="connsiteX2426" fmla="*/ 2302515 w 11824371"/>
              <a:gd name="connsiteY2426" fmla="*/ 6456234 h 8878671"/>
              <a:gd name="connsiteX2427" fmla="*/ 2290522 w 11824371"/>
              <a:gd name="connsiteY2427" fmla="*/ 6456234 h 8878671"/>
              <a:gd name="connsiteX2428" fmla="*/ 7769486 w 11824371"/>
              <a:gd name="connsiteY2428" fmla="*/ 6451737 h 8878671"/>
              <a:gd name="connsiteX2429" fmla="*/ 7764990 w 11824371"/>
              <a:gd name="connsiteY2429" fmla="*/ 6456234 h 8878671"/>
              <a:gd name="connsiteX2430" fmla="*/ 7758993 w 11824371"/>
              <a:gd name="connsiteY2430" fmla="*/ 6468227 h 8878671"/>
              <a:gd name="connsiteX2431" fmla="*/ 7735009 w 11824371"/>
              <a:gd name="connsiteY2431" fmla="*/ 6504203 h 8878671"/>
              <a:gd name="connsiteX2432" fmla="*/ 7723017 w 11824371"/>
              <a:gd name="connsiteY2432" fmla="*/ 6540180 h 8878671"/>
              <a:gd name="connsiteX2433" fmla="*/ 7735009 w 11824371"/>
              <a:gd name="connsiteY2433" fmla="*/ 6528188 h 8878671"/>
              <a:gd name="connsiteX2434" fmla="*/ 7758993 w 11824371"/>
              <a:gd name="connsiteY2434" fmla="*/ 6492212 h 8878671"/>
              <a:gd name="connsiteX2435" fmla="*/ 7770987 w 11824371"/>
              <a:gd name="connsiteY2435" fmla="*/ 6462230 h 8878671"/>
              <a:gd name="connsiteX2436" fmla="*/ 7769486 w 11824371"/>
              <a:gd name="connsiteY2436" fmla="*/ 6451737 h 8878671"/>
              <a:gd name="connsiteX2437" fmla="*/ 8010832 w 11824371"/>
              <a:gd name="connsiteY2437" fmla="*/ 6444242 h 8878671"/>
              <a:gd name="connsiteX2438" fmla="*/ 8010832 w 11824371"/>
              <a:gd name="connsiteY2438" fmla="*/ 6456234 h 8878671"/>
              <a:gd name="connsiteX2439" fmla="*/ 7998839 w 11824371"/>
              <a:gd name="connsiteY2439" fmla="*/ 6480219 h 8878671"/>
              <a:gd name="connsiteX2440" fmla="*/ 7974854 w 11824371"/>
              <a:gd name="connsiteY2440" fmla="*/ 6516195 h 8878671"/>
              <a:gd name="connsiteX2441" fmla="*/ 7818955 w 11824371"/>
              <a:gd name="connsiteY2441" fmla="*/ 6444242 h 8878671"/>
              <a:gd name="connsiteX2442" fmla="*/ 7806963 w 11824371"/>
              <a:gd name="connsiteY2442" fmla="*/ 6456234 h 8878671"/>
              <a:gd name="connsiteX2443" fmla="*/ 7794970 w 11824371"/>
              <a:gd name="connsiteY2443" fmla="*/ 6480219 h 8878671"/>
              <a:gd name="connsiteX2444" fmla="*/ 7794970 w 11824371"/>
              <a:gd name="connsiteY2444" fmla="*/ 6492212 h 8878671"/>
              <a:gd name="connsiteX2445" fmla="*/ 7818955 w 11824371"/>
              <a:gd name="connsiteY2445" fmla="*/ 6480219 h 8878671"/>
              <a:gd name="connsiteX2446" fmla="*/ 7591101 w 11824371"/>
              <a:gd name="connsiteY2446" fmla="*/ 6432249 h 8878671"/>
              <a:gd name="connsiteX2447" fmla="*/ 7579110 w 11824371"/>
              <a:gd name="connsiteY2447" fmla="*/ 6456234 h 8878671"/>
              <a:gd name="connsiteX2448" fmla="*/ 7567118 w 11824371"/>
              <a:gd name="connsiteY2448" fmla="*/ 6456234 h 8878671"/>
              <a:gd name="connsiteX2449" fmla="*/ 7561121 w 11824371"/>
              <a:gd name="connsiteY2449" fmla="*/ 6456234 h 8878671"/>
              <a:gd name="connsiteX2450" fmla="*/ 7561121 w 11824371"/>
              <a:gd name="connsiteY2450" fmla="*/ 6468227 h 8878671"/>
              <a:gd name="connsiteX2451" fmla="*/ 7549130 w 11824371"/>
              <a:gd name="connsiteY2451" fmla="*/ 6462230 h 8878671"/>
              <a:gd name="connsiteX2452" fmla="*/ 7561121 w 11824371"/>
              <a:gd name="connsiteY2452" fmla="*/ 6444242 h 8878671"/>
              <a:gd name="connsiteX2453" fmla="*/ 7591101 w 11824371"/>
              <a:gd name="connsiteY2453" fmla="*/ 6432249 h 8878671"/>
              <a:gd name="connsiteX2454" fmla="*/ 7459187 w 11824371"/>
              <a:gd name="connsiteY2454" fmla="*/ 6432249 h 8878671"/>
              <a:gd name="connsiteX2455" fmla="*/ 7447195 w 11824371"/>
              <a:gd name="connsiteY2455" fmla="*/ 6444242 h 8878671"/>
              <a:gd name="connsiteX2456" fmla="*/ 7435202 w 11824371"/>
              <a:gd name="connsiteY2456" fmla="*/ 6456234 h 8878671"/>
              <a:gd name="connsiteX2457" fmla="*/ 7423211 w 11824371"/>
              <a:gd name="connsiteY2457" fmla="*/ 6468227 h 8878671"/>
              <a:gd name="connsiteX2458" fmla="*/ 7423211 w 11824371"/>
              <a:gd name="connsiteY2458" fmla="*/ 6492212 h 8878671"/>
              <a:gd name="connsiteX2459" fmla="*/ 7435202 w 11824371"/>
              <a:gd name="connsiteY2459" fmla="*/ 6492212 h 8878671"/>
              <a:gd name="connsiteX2460" fmla="*/ 7447195 w 11824371"/>
              <a:gd name="connsiteY2460" fmla="*/ 6480219 h 8878671"/>
              <a:gd name="connsiteX2461" fmla="*/ 7447195 w 11824371"/>
              <a:gd name="connsiteY2461" fmla="*/ 6468227 h 8878671"/>
              <a:gd name="connsiteX2462" fmla="*/ 7447195 w 11824371"/>
              <a:gd name="connsiteY2462" fmla="*/ 6456234 h 8878671"/>
              <a:gd name="connsiteX2463" fmla="*/ 7459187 w 11824371"/>
              <a:gd name="connsiteY2463" fmla="*/ 6456234 h 8878671"/>
              <a:gd name="connsiteX2464" fmla="*/ 7471180 w 11824371"/>
              <a:gd name="connsiteY2464" fmla="*/ 6444242 h 8878671"/>
              <a:gd name="connsiteX2465" fmla="*/ 7471180 w 11824371"/>
              <a:gd name="connsiteY2465" fmla="*/ 6432249 h 8878671"/>
              <a:gd name="connsiteX2466" fmla="*/ 8112766 w 11824371"/>
              <a:gd name="connsiteY2466" fmla="*/ 6420257 h 8878671"/>
              <a:gd name="connsiteX2467" fmla="*/ 8124758 w 11824371"/>
              <a:gd name="connsiteY2467" fmla="*/ 6426254 h 8878671"/>
              <a:gd name="connsiteX2468" fmla="*/ 8118761 w 11824371"/>
              <a:gd name="connsiteY2468" fmla="*/ 6438246 h 8878671"/>
              <a:gd name="connsiteX2469" fmla="*/ 8106769 w 11824371"/>
              <a:gd name="connsiteY2469" fmla="*/ 6432249 h 8878671"/>
              <a:gd name="connsiteX2470" fmla="*/ 8112766 w 11824371"/>
              <a:gd name="connsiteY2470" fmla="*/ 6420257 h 8878671"/>
              <a:gd name="connsiteX2471" fmla="*/ 7651063 w 11824371"/>
              <a:gd name="connsiteY2471" fmla="*/ 6420257 h 8878671"/>
              <a:gd name="connsiteX2472" fmla="*/ 7645068 w 11824371"/>
              <a:gd name="connsiteY2472" fmla="*/ 6432249 h 8878671"/>
              <a:gd name="connsiteX2473" fmla="*/ 7639071 w 11824371"/>
              <a:gd name="connsiteY2473" fmla="*/ 6426254 h 8878671"/>
              <a:gd name="connsiteX2474" fmla="*/ 7651063 w 11824371"/>
              <a:gd name="connsiteY2474" fmla="*/ 6420257 h 8878671"/>
              <a:gd name="connsiteX2475" fmla="*/ 7633074 w 11824371"/>
              <a:gd name="connsiteY2475" fmla="*/ 6372288 h 8878671"/>
              <a:gd name="connsiteX2476" fmla="*/ 7639071 w 11824371"/>
              <a:gd name="connsiteY2476" fmla="*/ 6378284 h 8878671"/>
              <a:gd name="connsiteX2477" fmla="*/ 7627079 w 11824371"/>
              <a:gd name="connsiteY2477" fmla="*/ 6384281 h 8878671"/>
              <a:gd name="connsiteX2478" fmla="*/ 7633074 w 11824371"/>
              <a:gd name="connsiteY2478" fmla="*/ 6372288 h 8878671"/>
              <a:gd name="connsiteX2479" fmla="*/ 7987938 w 11824371"/>
              <a:gd name="connsiteY2479" fmla="*/ 6364657 h 8878671"/>
              <a:gd name="connsiteX2480" fmla="*/ 7986847 w 11824371"/>
              <a:gd name="connsiteY2480" fmla="*/ 6372288 h 8878671"/>
              <a:gd name="connsiteX2481" fmla="*/ 7974854 w 11824371"/>
              <a:gd name="connsiteY2481" fmla="*/ 6384281 h 8878671"/>
              <a:gd name="connsiteX2482" fmla="*/ 8058800 w 11824371"/>
              <a:gd name="connsiteY2482" fmla="*/ 6360296 h 8878671"/>
              <a:gd name="connsiteX2483" fmla="*/ 8058800 w 11824371"/>
              <a:gd name="connsiteY2483" fmla="*/ 6372288 h 8878671"/>
              <a:gd name="connsiteX2484" fmla="*/ 8046808 w 11824371"/>
              <a:gd name="connsiteY2484" fmla="*/ 6396272 h 8878671"/>
              <a:gd name="connsiteX2485" fmla="*/ 8010832 w 11824371"/>
              <a:gd name="connsiteY2485" fmla="*/ 6420257 h 8878671"/>
              <a:gd name="connsiteX2486" fmla="*/ 8034815 w 11824371"/>
              <a:gd name="connsiteY2486" fmla="*/ 6396272 h 8878671"/>
              <a:gd name="connsiteX2487" fmla="*/ 8046808 w 11824371"/>
              <a:gd name="connsiteY2487" fmla="*/ 6378284 h 8878671"/>
              <a:gd name="connsiteX2488" fmla="*/ 8058800 w 11824371"/>
              <a:gd name="connsiteY2488" fmla="*/ 6360296 h 8878671"/>
              <a:gd name="connsiteX2489" fmla="*/ 7423211 w 11824371"/>
              <a:gd name="connsiteY2489" fmla="*/ 6360296 h 8878671"/>
              <a:gd name="connsiteX2490" fmla="*/ 7423211 w 11824371"/>
              <a:gd name="connsiteY2490" fmla="*/ 6372288 h 8878671"/>
              <a:gd name="connsiteX2491" fmla="*/ 7417214 w 11824371"/>
              <a:gd name="connsiteY2491" fmla="*/ 6384281 h 8878671"/>
              <a:gd name="connsiteX2492" fmla="*/ 7429207 w 11824371"/>
              <a:gd name="connsiteY2492" fmla="*/ 6372288 h 8878671"/>
              <a:gd name="connsiteX2493" fmla="*/ 7423211 w 11824371"/>
              <a:gd name="connsiteY2493" fmla="*/ 6360296 h 8878671"/>
              <a:gd name="connsiteX2494" fmla="*/ 785493 w 11824371"/>
              <a:gd name="connsiteY2494" fmla="*/ 6360296 h 8878671"/>
              <a:gd name="connsiteX2495" fmla="*/ 779497 w 11824371"/>
              <a:gd name="connsiteY2495" fmla="*/ 6372288 h 8878671"/>
              <a:gd name="connsiteX2496" fmla="*/ 767506 w 11824371"/>
              <a:gd name="connsiteY2496" fmla="*/ 6372288 h 8878671"/>
              <a:gd name="connsiteX2497" fmla="*/ 785493 w 11824371"/>
              <a:gd name="connsiteY2497" fmla="*/ 6360296 h 8878671"/>
              <a:gd name="connsiteX2498" fmla="*/ 7998839 w 11824371"/>
              <a:gd name="connsiteY2498" fmla="*/ 6348304 h 8878671"/>
              <a:gd name="connsiteX2499" fmla="*/ 7987938 w 11824371"/>
              <a:gd name="connsiteY2499" fmla="*/ 6364657 h 8878671"/>
              <a:gd name="connsiteX2500" fmla="*/ 7988346 w 11824371"/>
              <a:gd name="connsiteY2500" fmla="*/ 6361795 h 8878671"/>
              <a:gd name="connsiteX2501" fmla="*/ 7992844 w 11824371"/>
              <a:gd name="connsiteY2501" fmla="*/ 6354299 h 8878671"/>
              <a:gd name="connsiteX2502" fmla="*/ 7998839 w 11824371"/>
              <a:gd name="connsiteY2502" fmla="*/ 6348304 h 8878671"/>
              <a:gd name="connsiteX2503" fmla="*/ 7878916 w 11824371"/>
              <a:gd name="connsiteY2503" fmla="*/ 6348304 h 8878671"/>
              <a:gd name="connsiteX2504" fmla="*/ 7866924 w 11824371"/>
              <a:gd name="connsiteY2504" fmla="*/ 6360296 h 8878671"/>
              <a:gd name="connsiteX2505" fmla="*/ 7878916 w 11824371"/>
              <a:gd name="connsiteY2505" fmla="*/ 6354299 h 8878671"/>
              <a:gd name="connsiteX2506" fmla="*/ 7878916 w 11824371"/>
              <a:gd name="connsiteY2506" fmla="*/ 6348304 h 8878671"/>
              <a:gd name="connsiteX2507" fmla="*/ 7723017 w 11824371"/>
              <a:gd name="connsiteY2507" fmla="*/ 6348304 h 8878671"/>
              <a:gd name="connsiteX2508" fmla="*/ 7723017 w 11824371"/>
              <a:gd name="connsiteY2508" fmla="*/ 6354299 h 8878671"/>
              <a:gd name="connsiteX2509" fmla="*/ 7711025 w 11824371"/>
              <a:gd name="connsiteY2509" fmla="*/ 6360296 h 8878671"/>
              <a:gd name="connsiteX2510" fmla="*/ 7543133 w 11824371"/>
              <a:gd name="connsiteY2510" fmla="*/ 6348304 h 8878671"/>
              <a:gd name="connsiteX2511" fmla="*/ 7549130 w 11824371"/>
              <a:gd name="connsiteY2511" fmla="*/ 6354299 h 8878671"/>
              <a:gd name="connsiteX2512" fmla="*/ 7561121 w 11824371"/>
              <a:gd name="connsiteY2512" fmla="*/ 6360296 h 8878671"/>
              <a:gd name="connsiteX2513" fmla="*/ 7567118 w 11824371"/>
              <a:gd name="connsiteY2513" fmla="*/ 6360296 h 8878671"/>
              <a:gd name="connsiteX2514" fmla="*/ 8140498 w 11824371"/>
              <a:gd name="connsiteY2514" fmla="*/ 6340809 h 8878671"/>
              <a:gd name="connsiteX2515" fmla="*/ 8142746 w 11824371"/>
              <a:gd name="connsiteY2515" fmla="*/ 6348304 h 8878671"/>
              <a:gd name="connsiteX2516" fmla="*/ 8124758 w 11824371"/>
              <a:gd name="connsiteY2516" fmla="*/ 6372288 h 8878671"/>
              <a:gd name="connsiteX2517" fmla="*/ 8106769 w 11824371"/>
              <a:gd name="connsiteY2517" fmla="*/ 6408266 h 8878671"/>
              <a:gd name="connsiteX2518" fmla="*/ 8106769 w 11824371"/>
              <a:gd name="connsiteY2518" fmla="*/ 6396272 h 8878671"/>
              <a:gd name="connsiteX2519" fmla="*/ 8094778 w 11824371"/>
              <a:gd name="connsiteY2519" fmla="*/ 6396272 h 8878671"/>
              <a:gd name="connsiteX2520" fmla="*/ 8106769 w 11824371"/>
              <a:gd name="connsiteY2520" fmla="*/ 6372288 h 8878671"/>
              <a:gd name="connsiteX2521" fmla="*/ 8140498 w 11824371"/>
              <a:gd name="connsiteY2521" fmla="*/ 6340809 h 8878671"/>
              <a:gd name="connsiteX2522" fmla="*/ 1187234 w 11824371"/>
              <a:gd name="connsiteY2522" fmla="*/ 6324320 h 8878671"/>
              <a:gd name="connsiteX2523" fmla="*/ 1199226 w 11824371"/>
              <a:gd name="connsiteY2523" fmla="*/ 6336311 h 8878671"/>
              <a:gd name="connsiteX2524" fmla="*/ 1199226 w 11824371"/>
              <a:gd name="connsiteY2524" fmla="*/ 6324320 h 8878671"/>
              <a:gd name="connsiteX2525" fmla="*/ 7459187 w 11824371"/>
              <a:gd name="connsiteY2525" fmla="*/ 6312326 h 8878671"/>
              <a:gd name="connsiteX2526" fmla="*/ 7459187 w 11824371"/>
              <a:gd name="connsiteY2526" fmla="*/ 6324320 h 8878671"/>
              <a:gd name="connsiteX2527" fmla="*/ 7471180 w 11824371"/>
              <a:gd name="connsiteY2527" fmla="*/ 6312326 h 8878671"/>
              <a:gd name="connsiteX2528" fmla="*/ 7902901 w 11824371"/>
              <a:gd name="connsiteY2528" fmla="*/ 6300335 h 8878671"/>
              <a:gd name="connsiteX2529" fmla="*/ 7902901 w 11824371"/>
              <a:gd name="connsiteY2529" fmla="*/ 6312326 h 8878671"/>
              <a:gd name="connsiteX2530" fmla="*/ 7914892 w 11824371"/>
              <a:gd name="connsiteY2530" fmla="*/ 6306331 h 8878671"/>
              <a:gd name="connsiteX2531" fmla="*/ 7902901 w 11824371"/>
              <a:gd name="connsiteY2531" fmla="*/ 6300335 h 8878671"/>
              <a:gd name="connsiteX2532" fmla="*/ 1091297 w 11824371"/>
              <a:gd name="connsiteY2532" fmla="*/ 6300335 h 8878671"/>
              <a:gd name="connsiteX2533" fmla="*/ 1079303 w 11824371"/>
              <a:gd name="connsiteY2533" fmla="*/ 6312326 h 8878671"/>
              <a:gd name="connsiteX2534" fmla="*/ 1079303 w 11824371"/>
              <a:gd name="connsiteY2534" fmla="*/ 6324320 h 8878671"/>
              <a:gd name="connsiteX2535" fmla="*/ 1091297 w 11824371"/>
              <a:gd name="connsiteY2535" fmla="*/ 6300335 h 8878671"/>
              <a:gd name="connsiteX2536" fmla="*/ 8156238 w 11824371"/>
              <a:gd name="connsiteY2536" fmla="*/ 6292839 h 8878671"/>
              <a:gd name="connsiteX2537" fmla="*/ 8160734 w 11824371"/>
              <a:gd name="connsiteY2537" fmla="*/ 6294338 h 8878671"/>
              <a:gd name="connsiteX2538" fmla="*/ 8154739 w 11824371"/>
              <a:gd name="connsiteY2538" fmla="*/ 6300335 h 8878671"/>
              <a:gd name="connsiteX2539" fmla="*/ 8156238 w 11824371"/>
              <a:gd name="connsiteY2539" fmla="*/ 6292839 h 8878671"/>
              <a:gd name="connsiteX2540" fmla="*/ 8070793 w 11824371"/>
              <a:gd name="connsiteY2540" fmla="*/ 6276350 h 8878671"/>
              <a:gd name="connsiteX2541" fmla="*/ 8070793 w 11824371"/>
              <a:gd name="connsiteY2541" fmla="*/ 6288343 h 8878671"/>
              <a:gd name="connsiteX2542" fmla="*/ 8064796 w 11824371"/>
              <a:gd name="connsiteY2542" fmla="*/ 6294338 h 8878671"/>
              <a:gd name="connsiteX2543" fmla="*/ 8058800 w 11824371"/>
              <a:gd name="connsiteY2543" fmla="*/ 6306331 h 8878671"/>
              <a:gd name="connsiteX2544" fmla="*/ 8052805 w 11824371"/>
              <a:gd name="connsiteY2544" fmla="*/ 6324320 h 8878671"/>
              <a:gd name="connsiteX2545" fmla="*/ 8046808 w 11824371"/>
              <a:gd name="connsiteY2545" fmla="*/ 6348304 h 8878671"/>
              <a:gd name="connsiteX2546" fmla="*/ 8010832 w 11824371"/>
              <a:gd name="connsiteY2546" fmla="*/ 6384281 h 8878671"/>
              <a:gd name="connsiteX2547" fmla="*/ 8022823 w 11824371"/>
              <a:gd name="connsiteY2547" fmla="*/ 6360296 h 8878671"/>
              <a:gd name="connsiteX2548" fmla="*/ 8022823 w 11824371"/>
              <a:gd name="connsiteY2548" fmla="*/ 6348304 h 8878671"/>
              <a:gd name="connsiteX2549" fmla="*/ 8046808 w 11824371"/>
              <a:gd name="connsiteY2549" fmla="*/ 6324320 h 8878671"/>
              <a:gd name="connsiteX2550" fmla="*/ 1175243 w 11824371"/>
              <a:gd name="connsiteY2550" fmla="*/ 6264358 h 8878671"/>
              <a:gd name="connsiteX2551" fmla="*/ 1187234 w 11824371"/>
              <a:gd name="connsiteY2551" fmla="*/ 6264358 h 8878671"/>
              <a:gd name="connsiteX2552" fmla="*/ 1175243 w 11824371"/>
              <a:gd name="connsiteY2552" fmla="*/ 6276350 h 8878671"/>
              <a:gd name="connsiteX2553" fmla="*/ 7782978 w 11824371"/>
              <a:gd name="connsiteY2553" fmla="*/ 6252365 h 8878671"/>
              <a:gd name="connsiteX2554" fmla="*/ 7782978 w 11824371"/>
              <a:gd name="connsiteY2554" fmla="*/ 6264358 h 8878671"/>
              <a:gd name="connsiteX2555" fmla="*/ 7782978 w 11824371"/>
              <a:gd name="connsiteY2555" fmla="*/ 6276350 h 8878671"/>
              <a:gd name="connsiteX2556" fmla="*/ 7794970 w 11824371"/>
              <a:gd name="connsiteY2556" fmla="*/ 6276350 h 8878671"/>
              <a:gd name="connsiteX2557" fmla="*/ 7806963 w 11824371"/>
              <a:gd name="connsiteY2557" fmla="*/ 6276350 h 8878671"/>
              <a:gd name="connsiteX2558" fmla="*/ 7770987 w 11824371"/>
              <a:gd name="connsiteY2558" fmla="*/ 6240373 h 8878671"/>
              <a:gd name="connsiteX2559" fmla="*/ 7747002 w 11824371"/>
              <a:gd name="connsiteY2559" fmla="*/ 6252365 h 8878671"/>
              <a:gd name="connsiteX2560" fmla="*/ 7747002 w 11824371"/>
              <a:gd name="connsiteY2560" fmla="*/ 6276350 h 8878671"/>
              <a:gd name="connsiteX2561" fmla="*/ 7758993 w 11824371"/>
              <a:gd name="connsiteY2561" fmla="*/ 6264358 h 8878671"/>
              <a:gd name="connsiteX2562" fmla="*/ 7770987 w 11824371"/>
              <a:gd name="connsiteY2562" fmla="*/ 6264358 h 8878671"/>
              <a:gd name="connsiteX2563" fmla="*/ 7764990 w 11824371"/>
              <a:gd name="connsiteY2563" fmla="*/ 6252365 h 8878671"/>
              <a:gd name="connsiteX2564" fmla="*/ 7770987 w 11824371"/>
              <a:gd name="connsiteY2564" fmla="*/ 6240373 h 8878671"/>
              <a:gd name="connsiteX2565" fmla="*/ 7339265 w 11824371"/>
              <a:gd name="connsiteY2565" fmla="*/ 6240373 h 8878671"/>
              <a:gd name="connsiteX2566" fmla="*/ 7327273 w 11824371"/>
              <a:gd name="connsiteY2566" fmla="*/ 6252365 h 8878671"/>
              <a:gd name="connsiteX2567" fmla="*/ 7339265 w 11824371"/>
              <a:gd name="connsiteY2567" fmla="*/ 6252365 h 8878671"/>
              <a:gd name="connsiteX2568" fmla="*/ 7339265 w 11824371"/>
              <a:gd name="connsiteY2568" fmla="*/ 6240373 h 8878671"/>
              <a:gd name="connsiteX2569" fmla="*/ 8154739 w 11824371"/>
              <a:gd name="connsiteY2569" fmla="*/ 6228382 h 8878671"/>
              <a:gd name="connsiteX2570" fmla="*/ 8154739 w 11824371"/>
              <a:gd name="connsiteY2570" fmla="*/ 6240373 h 8878671"/>
              <a:gd name="connsiteX2571" fmla="*/ 8142746 w 11824371"/>
              <a:gd name="connsiteY2571" fmla="*/ 6252365 h 8878671"/>
              <a:gd name="connsiteX2572" fmla="*/ 1224709 w 11824371"/>
              <a:gd name="connsiteY2572" fmla="*/ 6219388 h 8878671"/>
              <a:gd name="connsiteX2573" fmla="*/ 1223211 w 11824371"/>
              <a:gd name="connsiteY2573" fmla="*/ 6222385 h 8878671"/>
              <a:gd name="connsiteX2574" fmla="*/ 1223211 w 11824371"/>
              <a:gd name="connsiteY2574" fmla="*/ 6228382 h 8878671"/>
              <a:gd name="connsiteX2575" fmla="*/ 1229207 w 11824371"/>
              <a:gd name="connsiteY2575" fmla="*/ 6222385 h 8878671"/>
              <a:gd name="connsiteX2576" fmla="*/ 1224709 w 11824371"/>
              <a:gd name="connsiteY2576" fmla="*/ 6219388 h 8878671"/>
              <a:gd name="connsiteX2577" fmla="*/ 1187234 w 11824371"/>
              <a:gd name="connsiteY2577" fmla="*/ 6216389 h 8878671"/>
              <a:gd name="connsiteX2578" fmla="*/ 1175243 w 11824371"/>
              <a:gd name="connsiteY2578" fmla="*/ 6228382 h 8878671"/>
              <a:gd name="connsiteX2579" fmla="*/ 1163249 w 11824371"/>
              <a:gd name="connsiteY2579" fmla="*/ 6246370 h 8878671"/>
              <a:gd name="connsiteX2580" fmla="*/ 1163249 w 11824371"/>
              <a:gd name="connsiteY2580" fmla="*/ 6252365 h 8878671"/>
              <a:gd name="connsiteX2581" fmla="*/ 1151258 w 11824371"/>
              <a:gd name="connsiteY2581" fmla="*/ 6264358 h 8878671"/>
              <a:gd name="connsiteX2582" fmla="*/ 1139265 w 11824371"/>
              <a:gd name="connsiteY2582" fmla="*/ 6264358 h 8878671"/>
              <a:gd name="connsiteX2583" fmla="*/ 1151258 w 11824371"/>
              <a:gd name="connsiteY2583" fmla="*/ 6288343 h 8878671"/>
              <a:gd name="connsiteX2584" fmla="*/ 1187234 w 11824371"/>
              <a:gd name="connsiteY2584" fmla="*/ 6300335 h 8878671"/>
              <a:gd name="connsiteX2585" fmla="*/ 1199226 w 11824371"/>
              <a:gd name="connsiteY2585" fmla="*/ 6300335 h 8878671"/>
              <a:gd name="connsiteX2586" fmla="*/ 1199226 w 11824371"/>
              <a:gd name="connsiteY2586" fmla="*/ 6288343 h 8878671"/>
              <a:gd name="connsiteX2587" fmla="*/ 1199226 w 11824371"/>
              <a:gd name="connsiteY2587" fmla="*/ 6258362 h 8878671"/>
              <a:gd name="connsiteX2588" fmla="*/ 1187234 w 11824371"/>
              <a:gd name="connsiteY2588" fmla="*/ 6228382 h 8878671"/>
              <a:gd name="connsiteX2589" fmla="*/ 1067312 w 11824371"/>
              <a:gd name="connsiteY2589" fmla="*/ 6216389 h 8878671"/>
              <a:gd name="connsiteX2590" fmla="*/ 1043327 w 11824371"/>
              <a:gd name="connsiteY2590" fmla="*/ 6240373 h 8878671"/>
              <a:gd name="connsiteX2591" fmla="*/ 1061315 w 11824371"/>
              <a:gd name="connsiteY2591" fmla="*/ 6228382 h 8878671"/>
              <a:gd name="connsiteX2592" fmla="*/ 1067312 w 11824371"/>
              <a:gd name="connsiteY2592" fmla="*/ 6216389 h 8878671"/>
              <a:gd name="connsiteX2593" fmla="*/ 1283172 w 11824371"/>
              <a:gd name="connsiteY2593" fmla="*/ 6204397 h 8878671"/>
              <a:gd name="connsiteX2594" fmla="*/ 1295165 w 11824371"/>
              <a:gd name="connsiteY2594" fmla="*/ 6204397 h 8878671"/>
              <a:gd name="connsiteX2595" fmla="*/ 1283172 w 11824371"/>
              <a:gd name="connsiteY2595" fmla="*/ 6216389 h 8878671"/>
              <a:gd name="connsiteX2596" fmla="*/ 8130754 w 11824371"/>
              <a:gd name="connsiteY2596" fmla="*/ 6192404 h 8878671"/>
              <a:gd name="connsiteX2597" fmla="*/ 8142746 w 11824371"/>
              <a:gd name="connsiteY2597" fmla="*/ 6192404 h 8878671"/>
              <a:gd name="connsiteX2598" fmla="*/ 8142746 w 11824371"/>
              <a:gd name="connsiteY2598" fmla="*/ 6204397 h 8878671"/>
              <a:gd name="connsiteX2599" fmla="*/ 8130754 w 11824371"/>
              <a:gd name="connsiteY2599" fmla="*/ 6216389 h 8878671"/>
              <a:gd name="connsiteX2600" fmla="*/ 8124758 w 11824371"/>
              <a:gd name="connsiteY2600" fmla="*/ 6222385 h 8878671"/>
              <a:gd name="connsiteX2601" fmla="*/ 8118761 w 11824371"/>
              <a:gd name="connsiteY2601" fmla="*/ 6252365 h 8878671"/>
              <a:gd name="connsiteX2602" fmla="*/ 8094778 w 11824371"/>
              <a:gd name="connsiteY2602" fmla="*/ 6264358 h 8878671"/>
              <a:gd name="connsiteX2603" fmla="*/ 8082785 w 11824371"/>
              <a:gd name="connsiteY2603" fmla="*/ 6264358 h 8878671"/>
              <a:gd name="connsiteX2604" fmla="*/ 8106769 w 11824371"/>
              <a:gd name="connsiteY2604" fmla="*/ 6216389 h 8878671"/>
              <a:gd name="connsiteX2605" fmla="*/ 8118761 w 11824371"/>
              <a:gd name="connsiteY2605" fmla="*/ 6204397 h 8878671"/>
              <a:gd name="connsiteX2606" fmla="*/ 8130754 w 11824371"/>
              <a:gd name="connsiteY2606" fmla="*/ 6192404 h 8878671"/>
              <a:gd name="connsiteX2607" fmla="*/ 1223211 w 11824371"/>
              <a:gd name="connsiteY2607" fmla="*/ 6192404 h 8878671"/>
              <a:gd name="connsiteX2608" fmla="*/ 1223211 w 11824371"/>
              <a:gd name="connsiteY2608" fmla="*/ 6204397 h 8878671"/>
              <a:gd name="connsiteX2609" fmla="*/ 1235204 w 11824371"/>
              <a:gd name="connsiteY2609" fmla="*/ 6198400 h 8878671"/>
              <a:gd name="connsiteX2610" fmla="*/ 1223211 w 11824371"/>
              <a:gd name="connsiteY2610" fmla="*/ 6192404 h 8878671"/>
              <a:gd name="connsiteX2611" fmla="*/ 8082785 w 11824371"/>
              <a:gd name="connsiteY2611" fmla="*/ 6180412 h 8878671"/>
              <a:gd name="connsiteX2612" fmla="*/ 8082785 w 11824371"/>
              <a:gd name="connsiteY2612" fmla="*/ 6192404 h 8878671"/>
              <a:gd name="connsiteX2613" fmla="*/ 8094778 w 11824371"/>
              <a:gd name="connsiteY2613" fmla="*/ 6180412 h 8878671"/>
              <a:gd name="connsiteX2614" fmla="*/ 7896904 w 11824371"/>
              <a:gd name="connsiteY2614" fmla="*/ 6180412 h 8878671"/>
              <a:gd name="connsiteX2615" fmla="*/ 7884913 w 11824371"/>
              <a:gd name="connsiteY2615" fmla="*/ 6192404 h 8878671"/>
              <a:gd name="connsiteX2616" fmla="*/ 7878916 w 11824371"/>
              <a:gd name="connsiteY2616" fmla="*/ 6216389 h 8878671"/>
              <a:gd name="connsiteX2617" fmla="*/ 7890909 w 11824371"/>
              <a:gd name="connsiteY2617" fmla="*/ 6216389 h 8878671"/>
              <a:gd name="connsiteX2618" fmla="*/ 7902901 w 11824371"/>
              <a:gd name="connsiteY2618" fmla="*/ 6198400 h 8878671"/>
              <a:gd name="connsiteX2619" fmla="*/ 7902901 w 11824371"/>
              <a:gd name="connsiteY2619" fmla="*/ 6192404 h 8878671"/>
              <a:gd name="connsiteX2620" fmla="*/ 7896904 w 11824371"/>
              <a:gd name="connsiteY2620" fmla="*/ 6180412 h 8878671"/>
              <a:gd name="connsiteX2621" fmla="*/ 8176324 w 11824371"/>
              <a:gd name="connsiteY2621" fmla="*/ 6175615 h 8878671"/>
              <a:gd name="connsiteX2622" fmla="*/ 8175725 w 11824371"/>
              <a:gd name="connsiteY2622" fmla="*/ 6177415 h 8878671"/>
              <a:gd name="connsiteX2623" fmla="*/ 8166731 w 11824371"/>
              <a:gd name="connsiteY2623" fmla="*/ 6180412 h 8878671"/>
              <a:gd name="connsiteX2624" fmla="*/ 1079303 w 11824371"/>
              <a:gd name="connsiteY2624" fmla="*/ 6156427 h 8878671"/>
              <a:gd name="connsiteX2625" fmla="*/ 1079303 w 11824371"/>
              <a:gd name="connsiteY2625" fmla="*/ 6168421 h 8878671"/>
              <a:gd name="connsiteX2626" fmla="*/ 1091297 w 11824371"/>
              <a:gd name="connsiteY2626" fmla="*/ 6168421 h 8878671"/>
              <a:gd name="connsiteX2627" fmla="*/ 1079303 w 11824371"/>
              <a:gd name="connsiteY2627" fmla="*/ 6156427 h 8878671"/>
              <a:gd name="connsiteX2628" fmla="*/ 1307157 w 11824371"/>
              <a:gd name="connsiteY2628" fmla="*/ 6136941 h 8878671"/>
              <a:gd name="connsiteX2629" fmla="*/ 1313153 w 11824371"/>
              <a:gd name="connsiteY2629" fmla="*/ 6138439 h 8878671"/>
              <a:gd name="connsiteX2630" fmla="*/ 1319148 w 11824371"/>
              <a:gd name="connsiteY2630" fmla="*/ 6156427 h 8878671"/>
              <a:gd name="connsiteX2631" fmla="*/ 1295165 w 11824371"/>
              <a:gd name="connsiteY2631" fmla="*/ 6168421 h 8878671"/>
              <a:gd name="connsiteX2632" fmla="*/ 1301160 w 11824371"/>
              <a:gd name="connsiteY2632" fmla="*/ 6144436 h 8878671"/>
              <a:gd name="connsiteX2633" fmla="*/ 1307157 w 11824371"/>
              <a:gd name="connsiteY2633" fmla="*/ 6136941 h 8878671"/>
              <a:gd name="connsiteX2634" fmla="*/ 8322630 w 11824371"/>
              <a:gd name="connsiteY2634" fmla="*/ 6120451 h 8878671"/>
              <a:gd name="connsiteX2635" fmla="*/ 8322630 w 11824371"/>
              <a:gd name="connsiteY2635" fmla="*/ 6132443 h 8878671"/>
              <a:gd name="connsiteX2636" fmla="*/ 8310638 w 11824371"/>
              <a:gd name="connsiteY2636" fmla="*/ 6144436 h 8878671"/>
              <a:gd name="connsiteX2637" fmla="*/ 8322630 w 11824371"/>
              <a:gd name="connsiteY2637" fmla="*/ 6120451 h 8878671"/>
              <a:gd name="connsiteX2638" fmla="*/ 8094778 w 11824371"/>
              <a:gd name="connsiteY2638" fmla="*/ 6120451 h 8878671"/>
              <a:gd name="connsiteX2639" fmla="*/ 8088781 w 11824371"/>
              <a:gd name="connsiteY2639" fmla="*/ 6126448 h 8878671"/>
              <a:gd name="connsiteX2640" fmla="*/ 8094778 w 11824371"/>
              <a:gd name="connsiteY2640" fmla="*/ 6132443 h 8878671"/>
              <a:gd name="connsiteX2641" fmla="*/ 2302515 w 11824371"/>
              <a:gd name="connsiteY2641" fmla="*/ 6120451 h 8878671"/>
              <a:gd name="connsiteX2642" fmla="*/ 2302515 w 11824371"/>
              <a:gd name="connsiteY2642" fmla="*/ 6132443 h 8878671"/>
              <a:gd name="connsiteX2643" fmla="*/ 2314507 w 11824371"/>
              <a:gd name="connsiteY2643" fmla="*/ 6120451 h 8878671"/>
              <a:gd name="connsiteX2644" fmla="*/ 2302515 w 11824371"/>
              <a:gd name="connsiteY2644" fmla="*/ 6120451 h 8878671"/>
              <a:gd name="connsiteX2645" fmla="*/ 7435202 w 11824371"/>
              <a:gd name="connsiteY2645" fmla="*/ 6108460 h 8878671"/>
              <a:gd name="connsiteX2646" fmla="*/ 7447195 w 11824371"/>
              <a:gd name="connsiteY2646" fmla="*/ 6108460 h 8878671"/>
              <a:gd name="connsiteX2647" fmla="*/ 7447195 w 11824371"/>
              <a:gd name="connsiteY2647" fmla="*/ 6120451 h 8878671"/>
              <a:gd name="connsiteX2648" fmla="*/ 7435202 w 11824371"/>
              <a:gd name="connsiteY2648" fmla="*/ 6120451 h 8878671"/>
              <a:gd name="connsiteX2649" fmla="*/ 7435202 w 11824371"/>
              <a:gd name="connsiteY2649" fmla="*/ 6108460 h 8878671"/>
              <a:gd name="connsiteX2650" fmla="*/ 1666925 w 11824371"/>
              <a:gd name="connsiteY2650" fmla="*/ 6108460 h 8878671"/>
              <a:gd name="connsiteX2651" fmla="*/ 1648936 w 11824371"/>
              <a:gd name="connsiteY2651" fmla="*/ 6132443 h 8878671"/>
              <a:gd name="connsiteX2652" fmla="*/ 1642939 w 11824371"/>
              <a:gd name="connsiteY2652" fmla="*/ 6180412 h 8878671"/>
              <a:gd name="connsiteX2653" fmla="*/ 1630948 w 11824371"/>
              <a:gd name="connsiteY2653" fmla="*/ 6228382 h 8878671"/>
              <a:gd name="connsiteX2654" fmla="*/ 1642939 w 11824371"/>
              <a:gd name="connsiteY2654" fmla="*/ 6204397 h 8878671"/>
              <a:gd name="connsiteX2655" fmla="*/ 1678918 w 11824371"/>
              <a:gd name="connsiteY2655" fmla="*/ 6156427 h 8878671"/>
              <a:gd name="connsiteX2656" fmla="*/ 1678918 w 11824371"/>
              <a:gd name="connsiteY2656" fmla="*/ 6144436 h 8878671"/>
              <a:gd name="connsiteX2657" fmla="*/ 1696906 w 11824371"/>
              <a:gd name="connsiteY2657" fmla="*/ 6126448 h 8878671"/>
              <a:gd name="connsiteX2658" fmla="*/ 1690909 w 11824371"/>
              <a:gd name="connsiteY2658" fmla="*/ 6108460 h 8878671"/>
              <a:gd name="connsiteX2659" fmla="*/ 1678918 w 11824371"/>
              <a:gd name="connsiteY2659" fmla="*/ 6120451 h 8878671"/>
              <a:gd name="connsiteX2660" fmla="*/ 7935880 w 11824371"/>
              <a:gd name="connsiteY2660" fmla="*/ 6090471 h 8878671"/>
              <a:gd name="connsiteX2661" fmla="*/ 7926886 w 11824371"/>
              <a:gd name="connsiteY2661" fmla="*/ 6096467 h 8878671"/>
              <a:gd name="connsiteX2662" fmla="*/ 7926886 w 11824371"/>
              <a:gd name="connsiteY2662" fmla="*/ 6108460 h 8878671"/>
              <a:gd name="connsiteX2663" fmla="*/ 7938877 w 11824371"/>
              <a:gd name="connsiteY2663" fmla="*/ 6096467 h 8878671"/>
              <a:gd name="connsiteX2664" fmla="*/ 7935880 w 11824371"/>
              <a:gd name="connsiteY2664" fmla="*/ 6090471 h 8878671"/>
              <a:gd name="connsiteX2665" fmla="*/ 6714169 w 11824371"/>
              <a:gd name="connsiteY2665" fmla="*/ 6088972 h 8878671"/>
              <a:gd name="connsiteX2666" fmla="*/ 6709671 w 11824371"/>
              <a:gd name="connsiteY2666" fmla="*/ 6090471 h 8878671"/>
              <a:gd name="connsiteX2667" fmla="*/ 6703676 w 11824371"/>
              <a:gd name="connsiteY2667" fmla="*/ 6108460 h 8878671"/>
              <a:gd name="connsiteX2668" fmla="*/ 6715668 w 11824371"/>
              <a:gd name="connsiteY2668" fmla="*/ 6096467 h 8878671"/>
              <a:gd name="connsiteX2669" fmla="*/ 6714169 w 11824371"/>
              <a:gd name="connsiteY2669" fmla="*/ 6088972 h 8878671"/>
              <a:gd name="connsiteX2670" fmla="*/ 1702901 w 11824371"/>
              <a:gd name="connsiteY2670" fmla="*/ 6084476 h 8878671"/>
              <a:gd name="connsiteX2671" fmla="*/ 1702901 w 11824371"/>
              <a:gd name="connsiteY2671" fmla="*/ 6096467 h 8878671"/>
              <a:gd name="connsiteX2672" fmla="*/ 1714894 w 11824371"/>
              <a:gd name="connsiteY2672" fmla="*/ 6084476 h 8878671"/>
              <a:gd name="connsiteX2673" fmla="*/ 1319148 w 11824371"/>
              <a:gd name="connsiteY2673" fmla="*/ 6084476 h 8878671"/>
              <a:gd name="connsiteX2674" fmla="*/ 1331142 w 11824371"/>
              <a:gd name="connsiteY2674" fmla="*/ 6096467 h 8878671"/>
              <a:gd name="connsiteX2675" fmla="*/ 1319148 w 11824371"/>
              <a:gd name="connsiteY2675" fmla="*/ 6108460 h 8878671"/>
              <a:gd name="connsiteX2676" fmla="*/ 1307157 w 11824371"/>
              <a:gd name="connsiteY2676" fmla="*/ 6096467 h 8878671"/>
              <a:gd name="connsiteX2677" fmla="*/ 1319148 w 11824371"/>
              <a:gd name="connsiteY2677" fmla="*/ 6084476 h 8878671"/>
              <a:gd name="connsiteX2678" fmla="*/ 8238684 w 11824371"/>
              <a:gd name="connsiteY2678" fmla="*/ 6072483 h 8878671"/>
              <a:gd name="connsiteX2679" fmla="*/ 8238684 w 11824371"/>
              <a:gd name="connsiteY2679" fmla="*/ 6078479 h 8878671"/>
              <a:gd name="connsiteX2680" fmla="*/ 8226692 w 11824371"/>
              <a:gd name="connsiteY2680" fmla="*/ 6108460 h 8878671"/>
              <a:gd name="connsiteX2681" fmla="*/ 8214700 w 11824371"/>
              <a:gd name="connsiteY2681" fmla="*/ 6132443 h 8878671"/>
              <a:gd name="connsiteX2682" fmla="*/ 8208704 w 11824371"/>
              <a:gd name="connsiteY2682" fmla="*/ 6150431 h 8878671"/>
              <a:gd name="connsiteX2683" fmla="*/ 8190716 w 11824371"/>
              <a:gd name="connsiteY2683" fmla="*/ 6168421 h 8878671"/>
              <a:gd name="connsiteX2684" fmla="*/ 8176324 w 11824371"/>
              <a:gd name="connsiteY2684" fmla="*/ 6175615 h 8878671"/>
              <a:gd name="connsiteX2685" fmla="*/ 8178722 w 11824371"/>
              <a:gd name="connsiteY2685" fmla="*/ 6168421 h 8878671"/>
              <a:gd name="connsiteX2686" fmla="*/ 8166731 w 11824371"/>
              <a:gd name="connsiteY2686" fmla="*/ 6162424 h 8878671"/>
              <a:gd name="connsiteX2687" fmla="*/ 8154739 w 11824371"/>
              <a:gd name="connsiteY2687" fmla="*/ 6156427 h 8878671"/>
              <a:gd name="connsiteX2688" fmla="*/ 8154739 w 11824371"/>
              <a:gd name="connsiteY2688" fmla="*/ 6144436 h 8878671"/>
              <a:gd name="connsiteX2689" fmla="*/ 8166731 w 11824371"/>
              <a:gd name="connsiteY2689" fmla="*/ 6120451 h 8878671"/>
              <a:gd name="connsiteX2690" fmla="*/ 8202707 w 11824371"/>
              <a:gd name="connsiteY2690" fmla="*/ 6096467 h 8878671"/>
              <a:gd name="connsiteX2691" fmla="*/ 8238684 w 11824371"/>
              <a:gd name="connsiteY2691" fmla="*/ 6072483 h 8878671"/>
              <a:gd name="connsiteX2692" fmla="*/ 1247196 w 11824371"/>
              <a:gd name="connsiteY2692" fmla="*/ 6072483 h 8878671"/>
              <a:gd name="connsiteX2693" fmla="*/ 1253192 w 11824371"/>
              <a:gd name="connsiteY2693" fmla="*/ 6078479 h 8878671"/>
              <a:gd name="connsiteX2694" fmla="*/ 1253192 w 11824371"/>
              <a:gd name="connsiteY2694" fmla="*/ 6096467 h 8878671"/>
              <a:gd name="connsiteX2695" fmla="*/ 1247196 w 11824371"/>
              <a:gd name="connsiteY2695" fmla="*/ 6105461 h 8878671"/>
              <a:gd name="connsiteX2696" fmla="*/ 8598453 w 11824371"/>
              <a:gd name="connsiteY2696" fmla="*/ 6060491 h 8878671"/>
              <a:gd name="connsiteX2697" fmla="*/ 8598453 w 11824371"/>
              <a:gd name="connsiteY2697" fmla="*/ 6072483 h 8878671"/>
              <a:gd name="connsiteX2698" fmla="*/ 8592456 w 11824371"/>
              <a:gd name="connsiteY2698" fmla="*/ 6096467 h 8878671"/>
              <a:gd name="connsiteX2699" fmla="*/ 8574468 w 11824371"/>
              <a:gd name="connsiteY2699" fmla="*/ 6108460 h 8878671"/>
              <a:gd name="connsiteX2700" fmla="*/ 8586459 w 11824371"/>
              <a:gd name="connsiteY2700" fmla="*/ 6084476 h 8878671"/>
              <a:gd name="connsiteX2701" fmla="*/ 8598453 w 11824371"/>
              <a:gd name="connsiteY2701" fmla="*/ 6060491 h 8878671"/>
              <a:gd name="connsiteX2702" fmla="*/ 1181238 w 11824371"/>
              <a:gd name="connsiteY2702" fmla="*/ 6060491 h 8878671"/>
              <a:gd name="connsiteX2703" fmla="*/ 1169246 w 11824371"/>
              <a:gd name="connsiteY2703" fmla="*/ 6066488 h 8878671"/>
              <a:gd name="connsiteX2704" fmla="*/ 1163249 w 11824371"/>
              <a:gd name="connsiteY2704" fmla="*/ 6072483 h 8878671"/>
              <a:gd name="connsiteX2705" fmla="*/ 1175243 w 11824371"/>
              <a:gd name="connsiteY2705" fmla="*/ 6072483 h 8878671"/>
              <a:gd name="connsiteX2706" fmla="*/ 1181238 w 11824371"/>
              <a:gd name="connsiteY2706" fmla="*/ 6060491 h 8878671"/>
              <a:gd name="connsiteX2707" fmla="*/ 8286653 w 11824371"/>
              <a:gd name="connsiteY2707" fmla="*/ 6048498 h 8878671"/>
              <a:gd name="connsiteX2708" fmla="*/ 8286653 w 11824371"/>
              <a:gd name="connsiteY2708" fmla="*/ 6060491 h 8878671"/>
              <a:gd name="connsiteX2709" fmla="*/ 8280657 w 11824371"/>
              <a:gd name="connsiteY2709" fmla="*/ 6060491 h 8878671"/>
              <a:gd name="connsiteX2710" fmla="*/ 8274662 w 11824371"/>
              <a:gd name="connsiteY2710" fmla="*/ 6060491 h 8878671"/>
              <a:gd name="connsiteX2711" fmla="*/ 8238684 w 11824371"/>
              <a:gd name="connsiteY2711" fmla="*/ 6048498 h 8878671"/>
              <a:gd name="connsiteX2712" fmla="*/ 8238684 w 11824371"/>
              <a:gd name="connsiteY2712" fmla="*/ 6060491 h 8878671"/>
              <a:gd name="connsiteX2713" fmla="*/ 8226692 w 11824371"/>
              <a:gd name="connsiteY2713" fmla="*/ 6054494 h 8878671"/>
              <a:gd name="connsiteX2714" fmla="*/ 8238684 w 11824371"/>
              <a:gd name="connsiteY2714" fmla="*/ 6048498 h 8878671"/>
              <a:gd name="connsiteX2715" fmla="*/ 7459187 w 11824371"/>
              <a:gd name="connsiteY2715" fmla="*/ 6048498 h 8878671"/>
              <a:gd name="connsiteX2716" fmla="*/ 7471180 w 11824371"/>
              <a:gd name="connsiteY2716" fmla="*/ 6048498 h 8878671"/>
              <a:gd name="connsiteX2717" fmla="*/ 7459187 w 11824371"/>
              <a:gd name="connsiteY2717" fmla="*/ 6060491 h 8878671"/>
              <a:gd name="connsiteX2718" fmla="*/ 7453192 w 11824371"/>
              <a:gd name="connsiteY2718" fmla="*/ 6072483 h 8878671"/>
              <a:gd name="connsiteX2719" fmla="*/ 7441199 w 11824371"/>
              <a:gd name="connsiteY2719" fmla="*/ 6072483 h 8878671"/>
              <a:gd name="connsiteX2720" fmla="*/ 7423211 w 11824371"/>
              <a:gd name="connsiteY2720" fmla="*/ 6072483 h 8878671"/>
              <a:gd name="connsiteX2721" fmla="*/ 7411219 w 11824371"/>
              <a:gd name="connsiteY2721" fmla="*/ 6096467 h 8878671"/>
              <a:gd name="connsiteX2722" fmla="*/ 7399226 w 11824371"/>
              <a:gd name="connsiteY2722" fmla="*/ 6096467 h 8878671"/>
              <a:gd name="connsiteX2723" fmla="*/ 7411219 w 11824371"/>
              <a:gd name="connsiteY2723" fmla="*/ 6084476 h 8878671"/>
              <a:gd name="connsiteX2724" fmla="*/ 7411219 w 11824371"/>
              <a:gd name="connsiteY2724" fmla="*/ 6072483 h 8878671"/>
              <a:gd name="connsiteX2725" fmla="*/ 7435202 w 11824371"/>
              <a:gd name="connsiteY2725" fmla="*/ 6060491 h 8878671"/>
              <a:gd name="connsiteX2726" fmla="*/ 1319148 w 11824371"/>
              <a:gd name="connsiteY2726" fmla="*/ 6048498 h 8878671"/>
              <a:gd name="connsiteX2727" fmla="*/ 1307157 w 11824371"/>
              <a:gd name="connsiteY2727" fmla="*/ 6084476 h 8878671"/>
              <a:gd name="connsiteX2728" fmla="*/ 1307157 w 11824371"/>
              <a:gd name="connsiteY2728" fmla="*/ 6060491 h 8878671"/>
              <a:gd name="connsiteX2729" fmla="*/ 1151258 w 11824371"/>
              <a:gd name="connsiteY2729" fmla="*/ 6048498 h 8878671"/>
              <a:gd name="connsiteX2730" fmla="*/ 1139265 w 11824371"/>
              <a:gd name="connsiteY2730" fmla="*/ 6084476 h 8878671"/>
              <a:gd name="connsiteX2731" fmla="*/ 1151258 w 11824371"/>
              <a:gd name="connsiteY2731" fmla="*/ 6072483 h 8878671"/>
              <a:gd name="connsiteX2732" fmla="*/ 1151258 w 11824371"/>
              <a:gd name="connsiteY2732" fmla="*/ 6060491 h 8878671"/>
              <a:gd name="connsiteX2733" fmla="*/ 1151258 w 11824371"/>
              <a:gd name="connsiteY2733" fmla="*/ 6048498 h 8878671"/>
              <a:gd name="connsiteX2734" fmla="*/ 8318133 w 11824371"/>
              <a:gd name="connsiteY2734" fmla="*/ 6041004 h 8878671"/>
              <a:gd name="connsiteX2735" fmla="*/ 8316635 w 11824371"/>
              <a:gd name="connsiteY2735" fmla="*/ 6048498 h 8878671"/>
              <a:gd name="connsiteX2736" fmla="*/ 8298645 w 11824371"/>
              <a:gd name="connsiteY2736" fmla="*/ 6072483 h 8878671"/>
              <a:gd name="connsiteX2737" fmla="*/ 8286653 w 11824371"/>
              <a:gd name="connsiteY2737" fmla="*/ 6096467 h 8878671"/>
              <a:gd name="connsiteX2738" fmla="*/ 8262668 w 11824371"/>
              <a:gd name="connsiteY2738" fmla="*/ 6108460 h 8878671"/>
              <a:gd name="connsiteX2739" fmla="*/ 8250677 w 11824371"/>
              <a:gd name="connsiteY2739" fmla="*/ 6132443 h 8878671"/>
              <a:gd name="connsiteX2740" fmla="*/ 8238684 w 11824371"/>
              <a:gd name="connsiteY2740" fmla="*/ 6144436 h 8878671"/>
              <a:gd name="connsiteX2741" fmla="*/ 8262668 w 11824371"/>
              <a:gd name="connsiteY2741" fmla="*/ 6132443 h 8878671"/>
              <a:gd name="connsiteX2742" fmla="*/ 8274662 w 11824371"/>
              <a:gd name="connsiteY2742" fmla="*/ 6120451 h 8878671"/>
              <a:gd name="connsiteX2743" fmla="*/ 8238684 w 11824371"/>
              <a:gd name="connsiteY2743" fmla="*/ 6192404 h 8878671"/>
              <a:gd name="connsiteX2744" fmla="*/ 8226692 w 11824371"/>
              <a:gd name="connsiteY2744" fmla="*/ 6204397 h 8878671"/>
              <a:gd name="connsiteX2745" fmla="*/ 8226692 w 11824371"/>
              <a:gd name="connsiteY2745" fmla="*/ 6222385 h 8878671"/>
              <a:gd name="connsiteX2746" fmla="*/ 8208704 w 11824371"/>
              <a:gd name="connsiteY2746" fmla="*/ 6234377 h 8878671"/>
              <a:gd name="connsiteX2747" fmla="*/ 8202707 w 11824371"/>
              <a:gd name="connsiteY2747" fmla="*/ 6240373 h 8878671"/>
              <a:gd name="connsiteX2748" fmla="*/ 8178722 w 11824371"/>
              <a:gd name="connsiteY2748" fmla="*/ 6252365 h 8878671"/>
              <a:gd name="connsiteX2749" fmla="*/ 8202707 w 11824371"/>
              <a:gd name="connsiteY2749" fmla="*/ 6168421 h 8878671"/>
              <a:gd name="connsiteX2750" fmla="*/ 8244680 w 11824371"/>
              <a:gd name="connsiteY2750" fmla="*/ 6114456 h 8878671"/>
              <a:gd name="connsiteX2751" fmla="*/ 8268665 w 11824371"/>
              <a:gd name="connsiteY2751" fmla="*/ 6096467 h 8878671"/>
              <a:gd name="connsiteX2752" fmla="*/ 8274662 w 11824371"/>
              <a:gd name="connsiteY2752" fmla="*/ 6084476 h 8878671"/>
              <a:gd name="connsiteX2753" fmla="*/ 8286653 w 11824371"/>
              <a:gd name="connsiteY2753" fmla="*/ 6072483 h 8878671"/>
              <a:gd name="connsiteX2754" fmla="*/ 8298645 w 11824371"/>
              <a:gd name="connsiteY2754" fmla="*/ 6060491 h 8878671"/>
              <a:gd name="connsiteX2755" fmla="*/ 8310638 w 11824371"/>
              <a:gd name="connsiteY2755" fmla="*/ 6042503 h 8878671"/>
              <a:gd name="connsiteX2756" fmla="*/ 8318133 w 11824371"/>
              <a:gd name="connsiteY2756" fmla="*/ 6041004 h 8878671"/>
              <a:gd name="connsiteX2757" fmla="*/ 8406576 w 11824371"/>
              <a:gd name="connsiteY2757" fmla="*/ 6012521 h 8878671"/>
              <a:gd name="connsiteX2758" fmla="*/ 8400579 w 11824371"/>
              <a:gd name="connsiteY2758" fmla="*/ 6030508 h 8878671"/>
              <a:gd name="connsiteX2759" fmla="*/ 8394584 w 11824371"/>
              <a:gd name="connsiteY2759" fmla="*/ 6024514 h 8878671"/>
              <a:gd name="connsiteX2760" fmla="*/ 8406576 w 11824371"/>
              <a:gd name="connsiteY2760" fmla="*/ 6012521 h 8878671"/>
              <a:gd name="connsiteX2761" fmla="*/ 7507157 w 11824371"/>
              <a:gd name="connsiteY2761" fmla="*/ 6012521 h 8878671"/>
              <a:gd name="connsiteX2762" fmla="*/ 7507157 w 11824371"/>
              <a:gd name="connsiteY2762" fmla="*/ 6024514 h 8878671"/>
              <a:gd name="connsiteX2763" fmla="*/ 7489169 w 11824371"/>
              <a:gd name="connsiteY2763" fmla="*/ 6042503 h 8878671"/>
              <a:gd name="connsiteX2764" fmla="*/ 7483172 w 11824371"/>
              <a:gd name="connsiteY2764" fmla="*/ 6036505 h 8878671"/>
              <a:gd name="connsiteX2765" fmla="*/ 7477175 w 11824371"/>
              <a:gd name="connsiteY2765" fmla="*/ 6030508 h 8878671"/>
              <a:gd name="connsiteX2766" fmla="*/ 7483172 w 11824371"/>
              <a:gd name="connsiteY2766" fmla="*/ 6024514 h 8878671"/>
              <a:gd name="connsiteX2767" fmla="*/ 7459187 w 11824371"/>
              <a:gd name="connsiteY2767" fmla="*/ 6012521 h 8878671"/>
              <a:gd name="connsiteX2768" fmla="*/ 7471180 w 11824371"/>
              <a:gd name="connsiteY2768" fmla="*/ 6024514 h 8878671"/>
              <a:gd name="connsiteX2769" fmla="*/ 7435202 w 11824371"/>
              <a:gd name="connsiteY2769" fmla="*/ 6036505 h 8878671"/>
              <a:gd name="connsiteX2770" fmla="*/ 7459187 w 11824371"/>
              <a:gd name="connsiteY2770" fmla="*/ 6012521 h 8878671"/>
              <a:gd name="connsiteX2771" fmla="*/ 7255318 w 11824371"/>
              <a:gd name="connsiteY2771" fmla="*/ 6012521 h 8878671"/>
              <a:gd name="connsiteX2772" fmla="*/ 7243327 w 11824371"/>
              <a:gd name="connsiteY2772" fmla="*/ 6018517 h 8878671"/>
              <a:gd name="connsiteX2773" fmla="*/ 7243327 w 11824371"/>
              <a:gd name="connsiteY2773" fmla="*/ 6036505 h 8878671"/>
              <a:gd name="connsiteX2774" fmla="*/ 7231335 w 11824371"/>
              <a:gd name="connsiteY2774" fmla="*/ 6042503 h 8878671"/>
              <a:gd name="connsiteX2775" fmla="*/ 7231335 w 11824371"/>
              <a:gd name="connsiteY2775" fmla="*/ 6048498 h 8878671"/>
              <a:gd name="connsiteX2776" fmla="*/ 7243327 w 11824371"/>
              <a:gd name="connsiteY2776" fmla="*/ 6036505 h 8878671"/>
              <a:gd name="connsiteX2777" fmla="*/ 7255318 w 11824371"/>
              <a:gd name="connsiteY2777" fmla="*/ 6024514 h 8878671"/>
              <a:gd name="connsiteX2778" fmla="*/ 7255318 w 11824371"/>
              <a:gd name="connsiteY2778" fmla="*/ 6012521 h 8878671"/>
              <a:gd name="connsiteX2779" fmla="*/ 2398453 w 11824371"/>
              <a:gd name="connsiteY2779" fmla="*/ 6012521 h 8878671"/>
              <a:gd name="connsiteX2780" fmla="*/ 2392456 w 11824371"/>
              <a:gd name="connsiteY2780" fmla="*/ 6018517 h 8878671"/>
              <a:gd name="connsiteX2781" fmla="*/ 2380464 w 11824371"/>
              <a:gd name="connsiteY2781" fmla="*/ 6024514 h 8878671"/>
              <a:gd name="connsiteX2782" fmla="*/ 2374468 w 11824371"/>
              <a:gd name="connsiteY2782" fmla="*/ 6024514 h 8878671"/>
              <a:gd name="connsiteX2783" fmla="*/ 2374468 w 11824371"/>
              <a:gd name="connsiteY2783" fmla="*/ 6036505 h 8878671"/>
              <a:gd name="connsiteX2784" fmla="*/ 2398453 w 11824371"/>
              <a:gd name="connsiteY2784" fmla="*/ 6024514 h 8878671"/>
              <a:gd name="connsiteX2785" fmla="*/ 2398453 w 11824371"/>
              <a:gd name="connsiteY2785" fmla="*/ 6012521 h 8878671"/>
              <a:gd name="connsiteX2786" fmla="*/ 7291297 w 11824371"/>
              <a:gd name="connsiteY2786" fmla="*/ 6000530 h 8878671"/>
              <a:gd name="connsiteX2787" fmla="*/ 7279303 w 11824371"/>
              <a:gd name="connsiteY2787" fmla="*/ 6012521 h 8878671"/>
              <a:gd name="connsiteX2788" fmla="*/ 7291297 w 11824371"/>
              <a:gd name="connsiteY2788" fmla="*/ 6012521 h 8878671"/>
              <a:gd name="connsiteX2789" fmla="*/ 7531142 w 11824371"/>
              <a:gd name="connsiteY2789" fmla="*/ 5982541 h 8878671"/>
              <a:gd name="connsiteX2790" fmla="*/ 7531142 w 11824371"/>
              <a:gd name="connsiteY2790" fmla="*/ 5988536 h 8878671"/>
              <a:gd name="connsiteX2791" fmla="*/ 7519148 w 11824371"/>
              <a:gd name="connsiteY2791" fmla="*/ 6000530 h 8878671"/>
              <a:gd name="connsiteX2792" fmla="*/ 7519148 w 11824371"/>
              <a:gd name="connsiteY2792" fmla="*/ 5988536 h 8878671"/>
              <a:gd name="connsiteX2793" fmla="*/ 8279907 w 11824371"/>
              <a:gd name="connsiteY2793" fmla="*/ 5981417 h 8878671"/>
              <a:gd name="connsiteX2794" fmla="*/ 8286653 w 11824371"/>
              <a:gd name="connsiteY2794" fmla="*/ 6000530 h 8878671"/>
              <a:gd name="connsiteX2795" fmla="*/ 8262668 w 11824371"/>
              <a:gd name="connsiteY2795" fmla="*/ 6024514 h 8878671"/>
              <a:gd name="connsiteX2796" fmla="*/ 8250677 w 11824371"/>
              <a:gd name="connsiteY2796" fmla="*/ 6000530 h 8878671"/>
              <a:gd name="connsiteX2797" fmla="*/ 8256673 w 11824371"/>
              <a:gd name="connsiteY2797" fmla="*/ 5988536 h 8878671"/>
              <a:gd name="connsiteX2798" fmla="*/ 8274662 w 11824371"/>
              <a:gd name="connsiteY2798" fmla="*/ 5982541 h 8878671"/>
              <a:gd name="connsiteX2799" fmla="*/ 8279907 w 11824371"/>
              <a:gd name="connsiteY2799" fmla="*/ 5981417 h 8878671"/>
              <a:gd name="connsiteX2800" fmla="*/ 7267312 w 11824371"/>
              <a:gd name="connsiteY2800" fmla="*/ 5976545 h 8878671"/>
              <a:gd name="connsiteX2801" fmla="*/ 7255318 w 11824371"/>
              <a:gd name="connsiteY2801" fmla="*/ 5982541 h 8878671"/>
              <a:gd name="connsiteX2802" fmla="*/ 7255318 w 11824371"/>
              <a:gd name="connsiteY2802" fmla="*/ 5988536 h 8878671"/>
              <a:gd name="connsiteX2803" fmla="*/ 7267312 w 11824371"/>
              <a:gd name="connsiteY2803" fmla="*/ 5988536 h 8878671"/>
              <a:gd name="connsiteX2804" fmla="*/ 1379110 w 11824371"/>
              <a:gd name="connsiteY2804" fmla="*/ 5976545 h 8878671"/>
              <a:gd name="connsiteX2805" fmla="*/ 1391103 w 11824371"/>
              <a:gd name="connsiteY2805" fmla="*/ 5976545 h 8878671"/>
              <a:gd name="connsiteX2806" fmla="*/ 1391103 w 11824371"/>
              <a:gd name="connsiteY2806" fmla="*/ 5988536 h 8878671"/>
              <a:gd name="connsiteX2807" fmla="*/ 1379110 w 11824371"/>
              <a:gd name="connsiteY2807" fmla="*/ 5982541 h 8878671"/>
              <a:gd name="connsiteX2808" fmla="*/ 1379110 w 11824371"/>
              <a:gd name="connsiteY2808" fmla="*/ 5976545 h 8878671"/>
              <a:gd name="connsiteX2809" fmla="*/ 1367118 w 11824371"/>
              <a:gd name="connsiteY2809" fmla="*/ 5976545 h 8878671"/>
              <a:gd name="connsiteX2810" fmla="*/ 1367118 w 11824371"/>
              <a:gd name="connsiteY2810" fmla="*/ 5988536 h 8878671"/>
              <a:gd name="connsiteX2811" fmla="*/ 1367118 w 11824371"/>
              <a:gd name="connsiteY2811" fmla="*/ 6000530 h 8878671"/>
              <a:gd name="connsiteX2812" fmla="*/ 1361121 w 11824371"/>
              <a:gd name="connsiteY2812" fmla="*/ 6000530 h 8878671"/>
              <a:gd name="connsiteX2813" fmla="*/ 1355127 w 11824371"/>
              <a:gd name="connsiteY2813" fmla="*/ 5988536 h 8878671"/>
              <a:gd name="connsiteX2814" fmla="*/ 1367118 w 11824371"/>
              <a:gd name="connsiteY2814" fmla="*/ 5976545 h 8878671"/>
              <a:gd name="connsiteX2815" fmla="*/ 8346615 w 11824371"/>
              <a:gd name="connsiteY2815" fmla="*/ 5952559 h 8878671"/>
              <a:gd name="connsiteX2816" fmla="*/ 8358606 w 11824371"/>
              <a:gd name="connsiteY2816" fmla="*/ 5958557 h 8878671"/>
              <a:gd name="connsiteX2817" fmla="*/ 8358606 w 11824371"/>
              <a:gd name="connsiteY2817" fmla="*/ 5964553 h 8878671"/>
              <a:gd name="connsiteX2818" fmla="*/ 8346615 w 11824371"/>
              <a:gd name="connsiteY2818" fmla="*/ 5976545 h 8878671"/>
              <a:gd name="connsiteX2819" fmla="*/ 8346615 w 11824371"/>
              <a:gd name="connsiteY2819" fmla="*/ 5964553 h 8878671"/>
              <a:gd name="connsiteX2820" fmla="*/ 8346615 w 11824371"/>
              <a:gd name="connsiteY2820" fmla="*/ 5952559 h 8878671"/>
              <a:gd name="connsiteX2821" fmla="*/ 7567118 w 11824371"/>
              <a:gd name="connsiteY2821" fmla="*/ 5952559 h 8878671"/>
              <a:gd name="connsiteX2822" fmla="*/ 7579110 w 11824371"/>
              <a:gd name="connsiteY2822" fmla="*/ 5964553 h 8878671"/>
              <a:gd name="connsiteX2823" fmla="*/ 7579110 w 11824371"/>
              <a:gd name="connsiteY2823" fmla="*/ 5952559 h 8878671"/>
              <a:gd name="connsiteX2824" fmla="*/ 1319148 w 11824371"/>
              <a:gd name="connsiteY2824" fmla="*/ 5952559 h 8878671"/>
              <a:gd name="connsiteX2825" fmla="*/ 1331142 w 11824371"/>
              <a:gd name="connsiteY2825" fmla="*/ 5952559 h 8878671"/>
              <a:gd name="connsiteX2826" fmla="*/ 1319148 w 11824371"/>
              <a:gd name="connsiteY2826" fmla="*/ 5964553 h 8878671"/>
              <a:gd name="connsiteX2827" fmla="*/ 1319148 w 11824371"/>
              <a:gd name="connsiteY2827" fmla="*/ 5952559 h 8878671"/>
              <a:gd name="connsiteX2828" fmla="*/ 8274662 w 11824371"/>
              <a:gd name="connsiteY2828" fmla="*/ 5940568 h 8878671"/>
              <a:gd name="connsiteX2829" fmla="*/ 8286653 w 11824371"/>
              <a:gd name="connsiteY2829" fmla="*/ 5940568 h 8878671"/>
              <a:gd name="connsiteX2830" fmla="*/ 8274662 w 11824371"/>
              <a:gd name="connsiteY2830" fmla="*/ 5952559 h 8878671"/>
              <a:gd name="connsiteX2831" fmla="*/ 7507157 w 11824371"/>
              <a:gd name="connsiteY2831" fmla="*/ 5940568 h 8878671"/>
              <a:gd name="connsiteX2832" fmla="*/ 7495164 w 11824371"/>
              <a:gd name="connsiteY2832" fmla="*/ 5952559 h 8878671"/>
              <a:gd name="connsiteX2833" fmla="*/ 7471180 w 11824371"/>
              <a:gd name="connsiteY2833" fmla="*/ 5964553 h 8878671"/>
              <a:gd name="connsiteX2834" fmla="*/ 1606963 w 11824371"/>
              <a:gd name="connsiteY2834" fmla="*/ 5940568 h 8878671"/>
              <a:gd name="connsiteX2835" fmla="*/ 1618957 w 11824371"/>
              <a:gd name="connsiteY2835" fmla="*/ 5946565 h 8878671"/>
              <a:gd name="connsiteX2836" fmla="*/ 1618957 w 11824371"/>
              <a:gd name="connsiteY2836" fmla="*/ 5952559 h 8878671"/>
              <a:gd name="connsiteX2837" fmla="*/ 1606963 w 11824371"/>
              <a:gd name="connsiteY2837" fmla="*/ 5952559 h 8878671"/>
              <a:gd name="connsiteX2838" fmla="*/ 1606963 w 11824371"/>
              <a:gd name="connsiteY2838" fmla="*/ 5940568 h 8878671"/>
              <a:gd name="connsiteX2839" fmla="*/ 1367118 w 11824371"/>
              <a:gd name="connsiteY2839" fmla="*/ 5940568 h 8878671"/>
              <a:gd name="connsiteX2840" fmla="*/ 1361121 w 11824371"/>
              <a:gd name="connsiteY2840" fmla="*/ 5952559 h 8878671"/>
              <a:gd name="connsiteX2841" fmla="*/ 1361121 w 11824371"/>
              <a:gd name="connsiteY2841" fmla="*/ 5946565 h 8878671"/>
              <a:gd name="connsiteX2842" fmla="*/ 1367118 w 11824371"/>
              <a:gd name="connsiteY2842" fmla="*/ 5940568 h 8878671"/>
              <a:gd name="connsiteX2843" fmla="*/ 7778480 w 11824371"/>
              <a:gd name="connsiteY2843" fmla="*/ 5936071 h 8878671"/>
              <a:gd name="connsiteX2844" fmla="*/ 7770987 w 11824371"/>
              <a:gd name="connsiteY2844" fmla="*/ 5940568 h 8878671"/>
              <a:gd name="connsiteX2845" fmla="*/ 7758993 w 11824371"/>
              <a:gd name="connsiteY2845" fmla="*/ 5940568 h 8878671"/>
              <a:gd name="connsiteX2846" fmla="*/ 7758993 w 11824371"/>
              <a:gd name="connsiteY2846" fmla="*/ 5946565 h 8878671"/>
              <a:gd name="connsiteX2847" fmla="*/ 7758993 w 11824371"/>
              <a:gd name="connsiteY2847" fmla="*/ 5952559 h 8878671"/>
              <a:gd name="connsiteX2848" fmla="*/ 7752997 w 11824371"/>
              <a:gd name="connsiteY2848" fmla="*/ 5964553 h 8878671"/>
              <a:gd name="connsiteX2849" fmla="*/ 7735009 w 11824371"/>
              <a:gd name="connsiteY2849" fmla="*/ 5976545 h 8878671"/>
              <a:gd name="connsiteX2850" fmla="*/ 7711025 w 11824371"/>
              <a:gd name="connsiteY2850" fmla="*/ 6006525 h 8878671"/>
              <a:gd name="connsiteX2851" fmla="*/ 7705029 w 11824371"/>
              <a:gd name="connsiteY2851" fmla="*/ 6006525 h 8878671"/>
              <a:gd name="connsiteX2852" fmla="*/ 7699032 w 11824371"/>
              <a:gd name="connsiteY2852" fmla="*/ 6012521 h 8878671"/>
              <a:gd name="connsiteX2853" fmla="*/ 7723017 w 11824371"/>
              <a:gd name="connsiteY2853" fmla="*/ 6012521 h 8878671"/>
              <a:gd name="connsiteX2854" fmla="*/ 7747002 w 11824371"/>
              <a:gd name="connsiteY2854" fmla="*/ 6000530 h 8878671"/>
              <a:gd name="connsiteX2855" fmla="*/ 7758993 w 11824371"/>
              <a:gd name="connsiteY2855" fmla="*/ 5982541 h 8878671"/>
              <a:gd name="connsiteX2856" fmla="*/ 7776982 w 11824371"/>
              <a:gd name="connsiteY2856" fmla="*/ 5970548 h 8878671"/>
              <a:gd name="connsiteX2857" fmla="*/ 7800966 w 11824371"/>
              <a:gd name="connsiteY2857" fmla="*/ 5970548 h 8878671"/>
              <a:gd name="connsiteX2858" fmla="*/ 7800966 w 11824371"/>
              <a:gd name="connsiteY2858" fmla="*/ 5952559 h 8878671"/>
              <a:gd name="connsiteX2859" fmla="*/ 7782978 w 11824371"/>
              <a:gd name="connsiteY2859" fmla="*/ 5952559 h 8878671"/>
              <a:gd name="connsiteX2860" fmla="*/ 7776982 w 11824371"/>
              <a:gd name="connsiteY2860" fmla="*/ 5946565 h 8878671"/>
              <a:gd name="connsiteX2861" fmla="*/ 7778480 w 11824371"/>
              <a:gd name="connsiteY2861" fmla="*/ 5936071 h 8878671"/>
              <a:gd name="connsiteX2862" fmla="*/ 7884913 w 11824371"/>
              <a:gd name="connsiteY2862" fmla="*/ 5928575 h 8878671"/>
              <a:gd name="connsiteX2863" fmla="*/ 7890909 w 11824371"/>
              <a:gd name="connsiteY2863" fmla="*/ 5940568 h 8878671"/>
              <a:gd name="connsiteX2864" fmla="*/ 7890909 w 11824371"/>
              <a:gd name="connsiteY2864" fmla="*/ 5946565 h 8878671"/>
              <a:gd name="connsiteX2865" fmla="*/ 7878916 w 11824371"/>
              <a:gd name="connsiteY2865" fmla="*/ 5952559 h 8878671"/>
              <a:gd name="connsiteX2866" fmla="*/ 7878916 w 11824371"/>
              <a:gd name="connsiteY2866" fmla="*/ 5940568 h 8878671"/>
              <a:gd name="connsiteX2867" fmla="*/ 7884913 w 11824371"/>
              <a:gd name="connsiteY2867" fmla="*/ 5928575 h 8878671"/>
              <a:gd name="connsiteX2868" fmla="*/ 7961363 w 11824371"/>
              <a:gd name="connsiteY2868" fmla="*/ 5919581 h 8878671"/>
              <a:gd name="connsiteX2869" fmla="*/ 7950870 w 11824371"/>
              <a:gd name="connsiteY2869" fmla="*/ 5922580 h 8878671"/>
              <a:gd name="connsiteX2870" fmla="*/ 7938877 w 11824371"/>
              <a:gd name="connsiteY2870" fmla="*/ 5928575 h 8878671"/>
              <a:gd name="connsiteX2871" fmla="*/ 7938877 w 11824371"/>
              <a:gd name="connsiteY2871" fmla="*/ 5946565 h 8878671"/>
              <a:gd name="connsiteX2872" fmla="*/ 7932882 w 11824371"/>
              <a:gd name="connsiteY2872" fmla="*/ 5952559 h 8878671"/>
              <a:gd name="connsiteX2873" fmla="*/ 7920889 w 11824371"/>
              <a:gd name="connsiteY2873" fmla="*/ 5958557 h 8878671"/>
              <a:gd name="connsiteX2874" fmla="*/ 7914892 w 11824371"/>
              <a:gd name="connsiteY2874" fmla="*/ 5976545 h 8878671"/>
              <a:gd name="connsiteX2875" fmla="*/ 7908897 w 11824371"/>
              <a:gd name="connsiteY2875" fmla="*/ 6000530 h 8878671"/>
              <a:gd name="connsiteX2876" fmla="*/ 7902901 w 11824371"/>
              <a:gd name="connsiteY2876" fmla="*/ 5988536 h 8878671"/>
              <a:gd name="connsiteX2877" fmla="*/ 7902901 w 11824371"/>
              <a:gd name="connsiteY2877" fmla="*/ 5976545 h 8878671"/>
              <a:gd name="connsiteX2878" fmla="*/ 7890909 w 11824371"/>
              <a:gd name="connsiteY2878" fmla="*/ 5988536 h 8878671"/>
              <a:gd name="connsiteX2879" fmla="*/ 7878916 w 11824371"/>
              <a:gd name="connsiteY2879" fmla="*/ 5976545 h 8878671"/>
              <a:gd name="connsiteX2880" fmla="*/ 7866924 w 11824371"/>
              <a:gd name="connsiteY2880" fmla="*/ 5976545 h 8878671"/>
              <a:gd name="connsiteX2881" fmla="*/ 7854931 w 11824371"/>
              <a:gd name="connsiteY2881" fmla="*/ 5988536 h 8878671"/>
              <a:gd name="connsiteX2882" fmla="*/ 7830948 w 11824371"/>
              <a:gd name="connsiteY2882" fmla="*/ 6012521 h 8878671"/>
              <a:gd name="connsiteX2883" fmla="*/ 7806963 w 11824371"/>
              <a:gd name="connsiteY2883" fmla="*/ 6024514 h 8878671"/>
              <a:gd name="connsiteX2884" fmla="*/ 7806963 w 11824371"/>
              <a:gd name="connsiteY2884" fmla="*/ 6000530 h 8878671"/>
              <a:gd name="connsiteX2885" fmla="*/ 7830948 w 11824371"/>
              <a:gd name="connsiteY2885" fmla="*/ 5976545 h 8878671"/>
              <a:gd name="connsiteX2886" fmla="*/ 7806963 w 11824371"/>
              <a:gd name="connsiteY2886" fmla="*/ 5988536 h 8878671"/>
              <a:gd name="connsiteX2887" fmla="*/ 7797369 w 11824371"/>
              <a:gd name="connsiteY2887" fmla="*/ 5993334 h 8878671"/>
              <a:gd name="connsiteX2888" fmla="*/ 7800966 w 11824371"/>
              <a:gd name="connsiteY2888" fmla="*/ 5994533 h 8878671"/>
              <a:gd name="connsiteX2889" fmla="*/ 7806963 w 11824371"/>
              <a:gd name="connsiteY2889" fmla="*/ 6000530 h 8878671"/>
              <a:gd name="connsiteX2890" fmla="*/ 7794970 w 11824371"/>
              <a:gd name="connsiteY2890" fmla="*/ 6000530 h 8878671"/>
              <a:gd name="connsiteX2891" fmla="*/ 7796304 w 11824371"/>
              <a:gd name="connsiteY2891" fmla="*/ 5993867 h 8878671"/>
              <a:gd name="connsiteX2892" fmla="*/ 7782978 w 11824371"/>
              <a:gd name="connsiteY2892" fmla="*/ 6000530 h 8878671"/>
              <a:gd name="connsiteX2893" fmla="*/ 7770987 w 11824371"/>
              <a:gd name="connsiteY2893" fmla="*/ 6024514 h 8878671"/>
              <a:gd name="connsiteX2894" fmla="*/ 7758993 w 11824371"/>
              <a:gd name="connsiteY2894" fmla="*/ 6024514 h 8878671"/>
              <a:gd name="connsiteX2895" fmla="*/ 7758993 w 11824371"/>
              <a:gd name="connsiteY2895" fmla="*/ 6042503 h 8878671"/>
              <a:gd name="connsiteX2896" fmla="*/ 7758993 w 11824371"/>
              <a:gd name="connsiteY2896" fmla="*/ 6048498 h 8878671"/>
              <a:gd name="connsiteX2897" fmla="*/ 7782978 w 11824371"/>
              <a:gd name="connsiteY2897" fmla="*/ 6048498 h 8878671"/>
              <a:gd name="connsiteX2898" fmla="*/ 7794970 w 11824371"/>
              <a:gd name="connsiteY2898" fmla="*/ 6048498 h 8878671"/>
              <a:gd name="connsiteX2899" fmla="*/ 7830948 w 11824371"/>
              <a:gd name="connsiteY2899" fmla="*/ 6036505 h 8878671"/>
              <a:gd name="connsiteX2900" fmla="*/ 7866924 w 11824371"/>
              <a:gd name="connsiteY2900" fmla="*/ 6024514 h 8878671"/>
              <a:gd name="connsiteX2901" fmla="*/ 7902901 w 11824371"/>
              <a:gd name="connsiteY2901" fmla="*/ 6024514 h 8878671"/>
              <a:gd name="connsiteX2902" fmla="*/ 7926886 w 11824371"/>
              <a:gd name="connsiteY2902" fmla="*/ 6024514 h 8878671"/>
              <a:gd name="connsiteX2903" fmla="*/ 7938877 w 11824371"/>
              <a:gd name="connsiteY2903" fmla="*/ 6012521 h 8878671"/>
              <a:gd name="connsiteX2904" fmla="*/ 7950870 w 11824371"/>
              <a:gd name="connsiteY2904" fmla="*/ 5988536 h 8878671"/>
              <a:gd name="connsiteX2905" fmla="*/ 7968859 w 11824371"/>
              <a:gd name="connsiteY2905" fmla="*/ 5958557 h 8878671"/>
              <a:gd name="connsiteX2906" fmla="*/ 7968859 w 11824371"/>
              <a:gd name="connsiteY2906" fmla="*/ 5922580 h 8878671"/>
              <a:gd name="connsiteX2907" fmla="*/ 7961363 w 11824371"/>
              <a:gd name="connsiteY2907" fmla="*/ 5919581 h 8878671"/>
              <a:gd name="connsiteX2908" fmla="*/ 8370599 w 11824371"/>
              <a:gd name="connsiteY2908" fmla="*/ 5916584 h 8878671"/>
              <a:gd name="connsiteX2909" fmla="*/ 8382591 w 11824371"/>
              <a:gd name="connsiteY2909" fmla="*/ 5928575 h 8878671"/>
              <a:gd name="connsiteX2910" fmla="*/ 8370599 w 11824371"/>
              <a:gd name="connsiteY2910" fmla="*/ 5928575 h 8878671"/>
              <a:gd name="connsiteX2911" fmla="*/ 8370599 w 11824371"/>
              <a:gd name="connsiteY2911" fmla="*/ 5916584 h 8878671"/>
              <a:gd name="connsiteX2912" fmla="*/ 7842940 w 11824371"/>
              <a:gd name="connsiteY2912" fmla="*/ 5904591 h 8878671"/>
              <a:gd name="connsiteX2913" fmla="*/ 7824951 w 11824371"/>
              <a:gd name="connsiteY2913" fmla="*/ 5916584 h 8878671"/>
              <a:gd name="connsiteX2914" fmla="*/ 7830948 w 11824371"/>
              <a:gd name="connsiteY2914" fmla="*/ 5928575 h 8878671"/>
              <a:gd name="connsiteX2915" fmla="*/ 7842940 w 11824371"/>
              <a:gd name="connsiteY2915" fmla="*/ 5916584 h 8878671"/>
              <a:gd name="connsiteX2916" fmla="*/ 1487040 w 11824371"/>
              <a:gd name="connsiteY2916" fmla="*/ 5904591 h 8878671"/>
              <a:gd name="connsiteX2917" fmla="*/ 1481044 w 11824371"/>
              <a:gd name="connsiteY2917" fmla="*/ 5934571 h 8878671"/>
              <a:gd name="connsiteX2918" fmla="*/ 1475047 w 11824371"/>
              <a:gd name="connsiteY2918" fmla="*/ 5952559 h 8878671"/>
              <a:gd name="connsiteX2919" fmla="*/ 1469052 w 11824371"/>
              <a:gd name="connsiteY2919" fmla="*/ 5946565 h 8878671"/>
              <a:gd name="connsiteX2920" fmla="*/ 1463056 w 11824371"/>
              <a:gd name="connsiteY2920" fmla="*/ 5940568 h 8878671"/>
              <a:gd name="connsiteX2921" fmla="*/ 8682397 w 11824371"/>
              <a:gd name="connsiteY2921" fmla="*/ 5892599 h 8878671"/>
              <a:gd name="connsiteX2922" fmla="*/ 8682397 w 11824371"/>
              <a:gd name="connsiteY2922" fmla="*/ 5904591 h 8878671"/>
              <a:gd name="connsiteX2923" fmla="*/ 8670405 w 11824371"/>
              <a:gd name="connsiteY2923" fmla="*/ 5904591 h 8878671"/>
              <a:gd name="connsiteX2924" fmla="*/ 8682397 w 11824371"/>
              <a:gd name="connsiteY2924" fmla="*/ 5892599 h 8878671"/>
              <a:gd name="connsiteX2925" fmla="*/ 7974854 w 11824371"/>
              <a:gd name="connsiteY2925" fmla="*/ 5892599 h 8878671"/>
              <a:gd name="connsiteX2926" fmla="*/ 7962862 w 11824371"/>
              <a:gd name="connsiteY2926" fmla="*/ 5898595 h 8878671"/>
              <a:gd name="connsiteX2927" fmla="*/ 7968859 w 11824371"/>
              <a:gd name="connsiteY2927" fmla="*/ 5910587 h 8878671"/>
              <a:gd name="connsiteX2928" fmla="*/ 7986847 w 11824371"/>
              <a:gd name="connsiteY2928" fmla="*/ 5904591 h 8878671"/>
              <a:gd name="connsiteX2929" fmla="*/ 7986847 w 11824371"/>
              <a:gd name="connsiteY2929" fmla="*/ 5892599 h 8878671"/>
              <a:gd name="connsiteX2930" fmla="*/ 7974854 w 11824371"/>
              <a:gd name="connsiteY2930" fmla="*/ 5892599 h 8878671"/>
              <a:gd name="connsiteX2931" fmla="*/ 1822825 w 11824371"/>
              <a:gd name="connsiteY2931" fmla="*/ 5892599 h 8878671"/>
              <a:gd name="connsiteX2932" fmla="*/ 1822825 w 11824371"/>
              <a:gd name="connsiteY2932" fmla="*/ 5898595 h 8878671"/>
              <a:gd name="connsiteX2933" fmla="*/ 1816828 w 11824371"/>
              <a:gd name="connsiteY2933" fmla="*/ 5910587 h 8878671"/>
              <a:gd name="connsiteX2934" fmla="*/ 1810832 w 11824371"/>
              <a:gd name="connsiteY2934" fmla="*/ 5916584 h 8878671"/>
              <a:gd name="connsiteX2935" fmla="*/ 1828820 w 11824371"/>
              <a:gd name="connsiteY2935" fmla="*/ 5916584 h 8878671"/>
              <a:gd name="connsiteX2936" fmla="*/ 1834817 w 11824371"/>
              <a:gd name="connsiteY2936" fmla="*/ 5904591 h 8878671"/>
              <a:gd name="connsiteX2937" fmla="*/ 7342264 w 11824371"/>
              <a:gd name="connsiteY2937" fmla="*/ 5886602 h 8878671"/>
              <a:gd name="connsiteX2938" fmla="*/ 7339265 w 11824371"/>
              <a:gd name="connsiteY2938" fmla="*/ 5892599 h 8878671"/>
              <a:gd name="connsiteX2939" fmla="*/ 7351258 w 11824371"/>
              <a:gd name="connsiteY2939" fmla="*/ 5892599 h 8878671"/>
              <a:gd name="connsiteX2940" fmla="*/ 7342264 w 11824371"/>
              <a:gd name="connsiteY2940" fmla="*/ 5886602 h 8878671"/>
              <a:gd name="connsiteX2941" fmla="*/ 8779835 w 11824371"/>
              <a:gd name="connsiteY2941" fmla="*/ 5885103 h 8878671"/>
              <a:gd name="connsiteX2942" fmla="*/ 8784331 w 11824371"/>
              <a:gd name="connsiteY2942" fmla="*/ 5886602 h 8878671"/>
              <a:gd name="connsiteX2943" fmla="*/ 8784331 w 11824371"/>
              <a:gd name="connsiteY2943" fmla="*/ 5892599 h 8878671"/>
              <a:gd name="connsiteX2944" fmla="*/ 8778336 w 11824371"/>
              <a:gd name="connsiteY2944" fmla="*/ 5904591 h 8878671"/>
              <a:gd name="connsiteX2945" fmla="*/ 8778336 w 11824371"/>
              <a:gd name="connsiteY2945" fmla="*/ 5892599 h 8878671"/>
              <a:gd name="connsiteX2946" fmla="*/ 8779835 w 11824371"/>
              <a:gd name="connsiteY2946" fmla="*/ 5885103 h 8878671"/>
              <a:gd name="connsiteX2947" fmla="*/ 8490522 w 11824371"/>
              <a:gd name="connsiteY2947" fmla="*/ 5880607 h 8878671"/>
              <a:gd name="connsiteX2948" fmla="*/ 8502513 w 11824371"/>
              <a:gd name="connsiteY2948" fmla="*/ 5880607 h 8878671"/>
              <a:gd name="connsiteX2949" fmla="*/ 8502513 w 11824371"/>
              <a:gd name="connsiteY2949" fmla="*/ 5886602 h 8878671"/>
              <a:gd name="connsiteX2950" fmla="*/ 8490522 w 11824371"/>
              <a:gd name="connsiteY2950" fmla="*/ 5904591 h 8878671"/>
              <a:gd name="connsiteX2951" fmla="*/ 8478530 w 11824371"/>
              <a:gd name="connsiteY2951" fmla="*/ 5916584 h 8878671"/>
              <a:gd name="connsiteX2952" fmla="*/ 8490522 w 11824371"/>
              <a:gd name="connsiteY2952" fmla="*/ 5880607 h 8878671"/>
              <a:gd name="connsiteX2953" fmla="*/ 8442552 w 11824371"/>
              <a:gd name="connsiteY2953" fmla="*/ 5880607 h 8878671"/>
              <a:gd name="connsiteX2954" fmla="*/ 8454545 w 11824371"/>
              <a:gd name="connsiteY2954" fmla="*/ 5880607 h 8878671"/>
              <a:gd name="connsiteX2955" fmla="*/ 8442552 w 11824371"/>
              <a:gd name="connsiteY2955" fmla="*/ 5892599 h 8878671"/>
              <a:gd name="connsiteX2956" fmla="*/ 8430560 w 11824371"/>
              <a:gd name="connsiteY2956" fmla="*/ 5904591 h 8878671"/>
              <a:gd name="connsiteX2957" fmla="*/ 1475047 w 11824371"/>
              <a:gd name="connsiteY2957" fmla="*/ 5880607 h 8878671"/>
              <a:gd name="connsiteX2958" fmla="*/ 1487040 w 11824371"/>
              <a:gd name="connsiteY2958" fmla="*/ 5880607 h 8878671"/>
              <a:gd name="connsiteX2959" fmla="*/ 1469052 w 11824371"/>
              <a:gd name="connsiteY2959" fmla="*/ 5904591 h 8878671"/>
              <a:gd name="connsiteX2960" fmla="*/ 1475047 w 11824371"/>
              <a:gd name="connsiteY2960" fmla="*/ 5880607 h 8878671"/>
              <a:gd name="connsiteX2961" fmla="*/ 6946518 w 11824371"/>
              <a:gd name="connsiteY2961" fmla="*/ 5874610 h 8878671"/>
              <a:gd name="connsiteX2962" fmla="*/ 6943521 w 11824371"/>
              <a:gd name="connsiteY2962" fmla="*/ 5880607 h 8878671"/>
              <a:gd name="connsiteX2963" fmla="*/ 6955512 w 11824371"/>
              <a:gd name="connsiteY2963" fmla="*/ 5880607 h 8878671"/>
              <a:gd name="connsiteX2964" fmla="*/ 6946518 w 11824371"/>
              <a:gd name="connsiteY2964" fmla="*/ 5874610 h 8878671"/>
              <a:gd name="connsiteX2965" fmla="*/ 8766343 w 11824371"/>
              <a:gd name="connsiteY2965" fmla="*/ 5868613 h 8878671"/>
              <a:gd name="connsiteX2966" fmla="*/ 8730367 w 11824371"/>
              <a:gd name="connsiteY2966" fmla="*/ 5904591 h 8878671"/>
              <a:gd name="connsiteX2967" fmla="*/ 8742358 w 11824371"/>
              <a:gd name="connsiteY2967" fmla="*/ 5892599 h 8878671"/>
              <a:gd name="connsiteX2968" fmla="*/ 1666925 w 11824371"/>
              <a:gd name="connsiteY2968" fmla="*/ 5868613 h 8878671"/>
              <a:gd name="connsiteX2969" fmla="*/ 1678918 w 11824371"/>
              <a:gd name="connsiteY2969" fmla="*/ 5880607 h 8878671"/>
              <a:gd name="connsiteX2970" fmla="*/ 1666925 w 11824371"/>
              <a:gd name="connsiteY2970" fmla="*/ 5880607 h 8878671"/>
              <a:gd name="connsiteX2971" fmla="*/ 1666925 w 11824371"/>
              <a:gd name="connsiteY2971" fmla="*/ 5868613 h 8878671"/>
              <a:gd name="connsiteX2972" fmla="*/ 1367118 w 11824371"/>
              <a:gd name="connsiteY2972" fmla="*/ 5868613 h 8878671"/>
              <a:gd name="connsiteX2973" fmla="*/ 1379110 w 11824371"/>
              <a:gd name="connsiteY2973" fmla="*/ 5880607 h 8878671"/>
              <a:gd name="connsiteX2974" fmla="*/ 1367118 w 11824371"/>
              <a:gd name="connsiteY2974" fmla="*/ 5880607 h 8878671"/>
              <a:gd name="connsiteX2975" fmla="*/ 1271180 w 11824371"/>
              <a:gd name="connsiteY2975" fmla="*/ 5868613 h 8878671"/>
              <a:gd name="connsiteX2976" fmla="*/ 1247196 w 11824371"/>
              <a:gd name="connsiteY2976" fmla="*/ 5916584 h 8878671"/>
              <a:gd name="connsiteX2977" fmla="*/ 1235204 w 11824371"/>
              <a:gd name="connsiteY2977" fmla="*/ 5916584 h 8878671"/>
              <a:gd name="connsiteX2978" fmla="*/ 1223211 w 11824371"/>
              <a:gd name="connsiteY2978" fmla="*/ 5916584 h 8878671"/>
              <a:gd name="connsiteX2979" fmla="*/ 1205222 w 11824371"/>
              <a:gd name="connsiteY2979" fmla="*/ 5928575 h 8878671"/>
              <a:gd name="connsiteX2980" fmla="*/ 1199226 w 11824371"/>
              <a:gd name="connsiteY2980" fmla="*/ 5946565 h 8878671"/>
              <a:gd name="connsiteX2981" fmla="*/ 1193231 w 11824371"/>
              <a:gd name="connsiteY2981" fmla="*/ 5958557 h 8878671"/>
              <a:gd name="connsiteX2982" fmla="*/ 1187234 w 11824371"/>
              <a:gd name="connsiteY2982" fmla="*/ 5964553 h 8878671"/>
              <a:gd name="connsiteX2983" fmla="*/ 1187234 w 11824371"/>
              <a:gd name="connsiteY2983" fmla="*/ 5976545 h 8878671"/>
              <a:gd name="connsiteX2984" fmla="*/ 1175243 w 11824371"/>
              <a:gd name="connsiteY2984" fmla="*/ 6000530 h 8878671"/>
              <a:gd name="connsiteX2985" fmla="*/ 1163249 w 11824371"/>
              <a:gd name="connsiteY2985" fmla="*/ 6012521 h 8878671"/>
              <a:gd name="connsiteX2986" fmla="*/ 1151258 w 11824371"/>
              <a:gd name="connsiteY2986" fmla="*/ 6012521 h 8878671"/>
              <a:gd name="connsiteX2987" fmla="*/ 1163249 w 11824371"/>
              <a:gd name="connsiteY2987" fmla="*/ 6048498 h 8878671"/>
              <a:gd name="connsiteX2988" fmla="*/ 1175243 w 11824371"/>
              <a:gd name="connsiteY2988" fmla="*/ 6036505 h 8878671"/>
              <a:gd name="connsiteX2989" fmla="*/ 1175243 w 11824371"/>
              <a:gd name="connsiteY2989" fmla="*/ 6030508 h 8878671"/>
              <a:gd name="connsiteX2990" fmla="*/ 1187234 w 11824371"/>
              <a:gd name="connsiteY2990" fmla="*/ 6012521 h 8878671"/>
              <a:gd name="connsiteX2991" fmla="*/ 1211219 w 11824371"/>
              <a:gd name="connsiteY2991" fmla="*/ 6000530 h 8878671"/>
              <a:gd name="connsiteX2992" fmla="*/ 1217214 w 11824371"/>
              <a:gd name="connsiteY2992" fmla="*/ 5982541 h 8878671"/>
              <a:gd name="connsiteX2993" fmla="*/ 1223211 w 11824371"/>
              <a:gd name="connsiteY2993" fmla="*/ 5976545 h 8878671"/>
              <a:gd name="connsiteX2994" fmla="*/ 1235204 w 11824371"/>
              <a:gd name="connsiteY2994" fmla="*/ 5976545 h 8878671"/>
              <a:gd name="connsiteX2995" fmla="*/ 1229207 w 11824371"/>
              <a:gd name="connsiteY2995" fmla="*/ 5964553 h 8878671"/>
              <a:gd name="connsiteX2996" fmla="*/ 1223211 w 11824371"/>
              <a:gd name="connsiteY2996" fmla="*/ 5952559 h 8878671"/>
              <a:gd name="connsiteX2997" fmla="*/ 1211219 w 11824371"/>
              <a:gd name="connsiteY2997" fmla="*/ 5940568 h 8878671"/>
              <a:gd name="connsiteX2998" fmla="*/ 1217214 w 11824371"/>
              <a:gd name="connsiteY2998" fmla="*/ 5928575 h 8878671"/>
              <a:gd name="connsiteX2999" fmla="*/ 1223211 w 11824371"/>
              <a:gd name="connsiteY2999" fmla="*/ 5940568 h 8878671"/>
              <a:gd name="connsiteX3000" fmla="*/ 1235204 w 11824371"/>
              <a:gd name="connsiteY3000" fmla="*/ 5940568 h 8878671"/>
              <a:gd name="connsiteX3001" fmla="*/ 1259187 w 11824371"/>
              <a:gd name="connsiteY3001" fmla="*/ 5922580 h 8878671"/>
              <a:gd name="connsiteX3002" fmla="*/ 1265184 w 11824371"/>
              <a:gd name="connsiteY3002" fmla="*/ 5904591 h 8878671"/>
              <a:gd name="connsiteX3003" fmla="*/ 1271180 w 11824371"/>
              <a:gd name="connsiteY3003" fmla="*/ 5880607 h 8878671"/>
              <a:gd name="connsiteX3004" fmla="*/ 7818955 w 11824371"/>
              <a:gd name="connsiteY3004" fmla="*/ 5856622 h 8878671"/>
              <a:gd name="connsiteX3005" fmla="*/ 7794970 w 11824371"/>
              <a:gd name="connsiteY3005" fmla="*/ 5868613 h 8878671"/>
              <a:gd name="connsiteX3006" fmla="*/ 7782978 w 11824371"/>
              <a:gd name="connsiteY3006" fmla="*/ 5892599 h 8878671"/>
              <a:gd name="connsiteX3007" fmla="*/ 7776982 w 11824371"/>
              <a:gd name="connsiteY3007" fmla="*/ 5898595 h 8878671"/>
              <a:gd name="connsiteX3008" fmla="*/ 7770987 w 11824371"/>
              <a:gd name="connsiteY3008" fmla="*/ 5916584 h 8878671"/>
              <a:gd name="connsiteX3009" fmla="*/ 7794970 w 11824371"/>
              <a:gd name="connsiteY3009" fmla="*/ 5892599 h 8878671"/>
              <a:gd name="connsiteX3010" fmla="*/ 7818955 w 11824371"/>
              <a:gd name="connsiteY3010" fmla="*/ 5880607 h 8878671"/>
              <a:gd name="connsiteX3011" fmla="*/ 7818955 w 11824371"/>
              <a:gd name="connsiteY3011" fmla="*/ 5868613 h 8878671"/>
              <a:gd name="connsiteX3012" fmla="*/ 7525145 w 11824371"/>
              <a:gd name="connsiteY3012" fmla="*/ 5844631 h 8878671"/>
              <a:gd name="connsiteX3013" fmla="*/ 7531142 w 11824371"/>
              <a:gd name="connsiteY3013" fmla="*/ 5850625 h 8878671"/>
              <a:gd name="connsiteX3014" fmla="*/ 7519148 w 11824371"/>
              <a:gd name="connsiteY3014" fmla="*/ 5856622 h 8878671"/>
              <a:gd name="connsiteX3015" fmla="*/ 7519148 w 11824371"/>
              <a:gd name="connsiteY3015" fmla="*/ 5850625 h 8878671"/>
              <a:gd name="connsiteX3016" fmla="*/ 7525145 w 11824371"/>
              <a:gd name="connsiteY3016" fmla="*/ 5844631 h 8878671"/>
              <a:gd name="connsiteX3017" fmla="*/ 8516005 w 11824371"/>
              <a:gd name="connsiteY3017" fmla="*/ 5837135 h 8878671"/>
              <a:gd name="connsiteX3018" fmla="*/ 8520501 w 11824371"/>
              <a:gd name="connsiteY3018" fmla="*/ 5838634 h 8878671"/>
              <a:gd name="connsiteX3019" fmla="*/ 8514506 w 11824371"/>
              <a:gd name="connsiteY3019" fmla="*/ 5844631 h 8878671"/>
              <a:gd name="connsiteX3020" fmla="*/ 8516005 w 11824371"/>
              <a:gd name="connsiteY3020" fmla="*/ 5837135 h 8878671"/>
              <a:gd name="connsiteX3021" fmla="*/ 6955512 w 11824371"/>
              <a:gd name="connsiteY3021" fmla="*/ 5832636 h 8878671"/>
              <a:gd name="connsiteX3022" fmla="*/ 6955512 w 11824371"/>
              <a:gd name="connsiteY3022" fmla="*/ 5856622 h 8878671"/>
              <a:gd name="connsiteX3023" fmla="*/ 6967505 w 11824371"/>
              <a:gd name="connsiteY3023" fmla="*/ 5844631 h 8878671"/>
              <a:gd name="connsiteX3024" fmla="*/ 6967505 w 11824371"/>
              <a:gd name="connsiteY3024" fmla="*/ 5832636 h 8878671"/>
              <a:gd name="connsiteX3025" fmla="*/ 6955512 w 11824371"/>
              <a:gd name="connsiteY3025" fmla="*/ 5832636 h 8878671"/>
              <a:gd name="connsiteX3026" fmla="*/ 6991489 w 11824371"/>
              <a:gd name="connsiteY3026" fmla="*/ 5820645 h 8878671"/>
              <a:gd name="connsiteX3027" fmla="*/ 6979497 w 11824371"/>
              <a:gd name="connsiteY3027" fmla="*/ 5844631 h 8878671"/>
              <a:gd name="connsiteX3028" fmla="*/ 6991489 w 11824371"/>
              <a:gd name="connsiteY3028" fmla="*/ 5838634 h 8878671"/>
              <a:gd name="connsiteX3029" fmla="*/ 7003482 w 11824371"/>
              <a:gd name="connsiteY3029" fmla="*/ 5832636 h 8878671"/>
              <a:gd name="connsiteX3030" fmla="*/ 1511026 w 11824371"/>
              <a:gd name="connsiteY3030" fmla="*/ 5820645 h 8878671"/>
              <a:gd name="connsiteX3031" fmla="*/ 1517022 w 11824371"/>
              <a:gd name="connsiteY3031" fmla="*/ 5826641 h 8878671"/>
              <a:gd name="connsiteX3032" fmla="*/ 1523017 w 11824371"/>
              <a:gd name="connsiteY3032" fmla="*/ 5832636 h 8878671"/>
              <a:gd name="connsiteX3033" fmla="*/ 1511026 w 11824371"/>
              <a:gd name="connsiteY3033" fmla="*/ 5832636 h 8878671"/>
              <a:gd name="connsiteX3034" fmla="*/ 1511026 w 11824371"/>
              <a:gd name="connsiteY3034" fmla="*/ 5820645 h 8878671"/>
              <a:gd name="connsiteX3035" fmla="*/ 1253192 w 11824371"/>
              <a:gd name="connsiteY3035" fmla="*/ 5820645 h 8878671"/>
              <a:gd name="connsiteX3036" fmla="*/ 1247196 w 11824371"/>
              <a:gd name="connsiteY3036" fmla="*/ 5832636 h 8878671"/>
              <a:gd name="connsiteX3037" fmla="*/ 1259187 w 11824371"/>
              <a:gd name="connsiteY3037" fmla="*/ 5820645 h 8878671"/>
              <a:gd name="connsiteX3038" fmla="*/ 1253192 w 11824371"/>
              <a:gd name="connsiteY3038" fmla="*/ 5820645 h 8878671"/>
              <a:gd name="connsiteX3039" fmla="*/ 1301160 w 11824371"/>
              <a:gd name="connsiteY3039" fmla="*/ 5814648 h 8878671"/>
              <a:gd name="connsiteX3040" fmla="*/ 1295165 w 11824371"/>
              <a:gd name="connsiteY3040" fmla="*/ 5820645 h 8878671"/>
              <a:gd name="connsiteX3041" fmla="*/ 1307157 w 11824371"/>
              <a:gd name="connsiteY3041" fmla="*/ 5820645 h 8878671"/>
              <a:gd name="connsiteX3042" fmla="*/ 1319148 w 11824371"/>
              <a:gd name="connsiteY3042" fmla="*/ 5820645 h 8878671"/>
              <a:gd name="connsiteX3043" fmla="*/ 1301160 w 11824371"/>
              <a:gd name="connsiteY3043" fmla="*/ 5814648 h 8878671"/>
              <a:gd name="connsiteX3044" fmla="*/ 8010832 w 11824371"/>
              <a:gd name="connsiteY3044" fmla="*/ 5808653 h 8878671"/>
              <a:gd name="connsiteX3045" fmla="*/ 8004835 w 11824371"/>
              <a:gd name="connsiteY3045" fmla="*/ 5814648 h 8878671"/>
              <a:gd name="connsiteX3046" fmla="*/ 7986847 w 11824371"/>
              <a:gd name="connsiteY3046" fmla="*/ 5820645 h 8878671"/>
              <a:gd name="connsiteX3047" fmla="*/ 7962862 w 11824371"/>
              <a:gd name="connsiteY3047" fmla="*/ 5844631 h 8878671"/>
              <a:gd name="connsiteX3048" fmla="*/ 7950870 w 11824371"/>
              <a:gd name="connsiteY3048" fmla="*/ 5844631 h 8878671"/>
              <a:gd name="connsiteX3049" fmla="*/ 7938877 w 11824371"/>
              <a:gd name="connsiteY3049" fmla="*/ 5844631 h 8878671"/>
              <a:gd name="connsiteX3050" fmla="*/ 7926886 w 11824371"/>
              <a:gd name="connsiteY3050" fmla="*/ 5868613 h 8878671"/>
              <a:gd name="connsiteX3051" fmla="*/ 7920889 w 11824371"/>
              <a:gd name="connsiteY3051" fmla="*/ 5874610 h 8878671"/>
              <a:gd name="connsiteX3052" fmla="*/ 7914892 w 11824371"/>
              <a:gd name="connsiteY3052" fmla="*/ 5880607 h 8878671"/>
              <a:gd name="connsiteX3053" fmla="*/ 7896904 w 11824371"/>
              <a:gd name="connsiteY3053" fmla="*/ 5880607 h 8878671"/>
              <a:gd name="connsiteX3054" fmla="*/ 7884913 w 11824371"/>
              <a:gd name="connsiteY3054" fmla="*/ 5886602 h 8878671"/>
              <a:gd name="connsiteX3055" fmla="*/ 7878916 w 11824371"/>
              <a:gd name="connsiteY3055" fmla="*/ 5892599 h 8878671"/>
              <a:gd name="connsiteX3056" fmla="*/ 7866924 w 11824371"/>
              <a:gd name="connsiteY3056" fmla="*/ 5922580 h 8878671"/>
              <a:gd name="connsiteX3057" fmla="*/ 7854931 w 11824371"/>
              <a:gd name="connsiteY3057" fmla="*/ 5940568 h 8878671"/>
              <a:gd name="connsiteX3058" fmla="*/ 7842940 w 11824371"/>
              <a:gd name="connsiteY3058" fmla="*/ 5952559 h 8878671"/>
              <a:gd name="connsiteX3059" fmla="*/ 7848936 w 11824371"/>
              <a:gd name="connsiteY3059" fmla="*/ 5952559 h 8878671"/>
              <a:gd name="connsiteX3060" fmla="*/ 7866924 w 11824371"/>
              <a:gd name="connsiteY3060" fmla="*/ 5964553 h 8878671"/>
              <a:gd name="connsiteX3061" fmla="*/ 7890909 w 11824371"/>
              <a:gd name="connsiteY3061" fmla="*/ 5964553 h 8878671"/>
              <a:gd name="connsiteX3062" fmla="*/ 7920889 w 11824371"/>
              <a:gd name="connsiteY3062" fmla="*/ 5934571 h 8878671"/>
              <a:gd name="connsiteX3063" fmla="*/ 7950870 w 11824371"/>
              <a:gd name="connsiteY3063" fmla="*/ 5892599 h 8878671"/>
              <a:gd name="connsiteX3064" fmla="*/ 7974854 w 11824371"/>
              <a:gd name="connsiteY3064" fmla="*/ 5868613 h 8878671"/>
              <a:gd name="connsiteX3065" fmla="*/ 7998839 w 11824371"/>
              <a:gd name="connsiteY3065" fmla="*/ 5862619 h 8878671"/>
              <a:gd name="connsiteX3066" fmla="*/ 8010832 w 11824371"/>
              <a:gd name="connsiteY3066" fmla="*/ 5844631 h 8878671"/>
              <a:gd name="connsiteX3067" fmla="*/ 8022823 w 11824371"/>
              <a:gd name="connsiteY3067" fmla="*/ 5820645 h 8878671"/>
              <a:gd name="connsiteX3068" fmla="*/ 8028359 w 11824371"/>
              <a:gd name="connsiteY3068" fmla="*/ 5813265 h 8878671"/>
              <a:gd name="connsiteX3069" fmla="*/ 8022823 w 11824371"/>
              <a:gd name="connsiteY3069" fmla="*/ 5814648 h 8878671"/>
              <a:gd name="connsiteX3070" fmla="*/ 8010832 w 11824371"/>
              <a:gd name="connsiteY3070" fmla="*/ 5808653 h 8878671"/>
              <a:gd name="connsiteX3071" fmla="*/ 7459187 w 11824371"/>
              <a:gd name="connsiteY3071" fmla="*/ 5808653 h 8878671"/>
              <a:gd name="connsiteX3072" fmla="*/ 7435202 w 11824371"/>
              <a:gd name="connsiteY3072" fmla="*/ 5832636 h 8878671"/>
              <a:gd name="connsiteX3073" fmla="*/ 7447195 w 11824371"/>
              <a:gd name="connsiteY3073" fmla="*/ 5832636 h 8878671"/>
              <a:gd name="connsiteX3074" fmla="*/ 7447195 w 11824371"/>
              <a:gd name="connsiteY3074" fmla="*/ 5820645 h 8878671"/>
              <a:gd name="connsiteX3075" fmla="*/ 7459187 w 11824371"/>
              <a:gd name="connsiteY3075" fmla="*/ 5820645 h 8878671"/>
              <a:gd name="connsiteX3076" fmla="*/ 1702901 w 11824371"/>
              <a:gd name="connsiteY3076" fmla="*/ 5808653 h 8878671"/>
              <a:gd name="connsiteX3077" fmla="*/ 1690909 w 11824371"/>
              <a:gd name="connsiteY3077" fmla="*/ 5856622 h 8878671"/>
              <a:gd name="connsiteX3078" fmla="*/ 1690909 w 11824371"/>
              <a:gd name="connsiteY3078" fmla="*/ 5844631 h 8878671"/>
              <a:gd name="connsiteX3079" fmla="*/ 1690909 w 11824371"/>
              <a:gd name="connsiteY3079" fmla="*/ 5832636 h 8878671"/>
              <a:gd name="connsiteX3080" fmla="*/ 1696906 w 11824371"/>
              <a:gd name="connsiteY3080" fmla="*/ 5820645 h 8878671"/>
              <a:gd name="connsiteX3081" fmla="*/ 1702901 w 11824371"/>
              <a:gd name="connsiteY3081" fmla="*/ 5808653 h 8878671"/>
              <a:gd name="connsiteX3082" fmla="*/ 1271180 w 11824371"/>
              <a:gd name="connsiteY3082" fmla="*/ 5796661 h 8878671"/>
              <a:gd name="connsiteX3083" fmla="*/ 1271180 w 11824371"/>
              <a:gd name="connsiteY3083" fmla="*/ 5802657 h 8878671"/>
              <a:gd name="connsiteX3084" fmla="*/ 1283172 w 11824371"/>
              <a:gd name="connsiteY3084" fmla="*/ 5796661 h 8878671"/>
              <a:gd name="connsiteX3085" fmla="*/ 7543133 w 11824371"/>
              <a:gd name="connsiteY3085" fmla="*/ 5784668 h 8878671"/>
              <a:gd name="connsiteX3086" fmla="*/ 7555126 w 11824371"/>
              <a:gd name="connsiteY3086" fmla="*/ 5784668 h 8878671"/>
              <a:gd name="connsiteX3087" fmla="*/ 7543133 w 11824371"/>
              <a:gd name="connsiteY3087" fmla="*/ 5796661 h 8878671"/>
              <a:gd name="connsiteX3088" fmla="*/ 7531142 w 11824371"/>
              <a:gd name="connsiteY3088" fmla="*/ 5796661 h 8878671"/>
              <a:gd name="connsiteX3089" fmla="*/ 7543133 w 11824371"/>
              <a:gd name="connsiteY3089" fmla="*/ 5784668 h 8878671"/>
              <a:gd name="connsiteX3090" fmla="*/ 7471180 w 11824371"/>
              <a:gd name="connsiteY3090" fmla="*/ 5784668 h 8878671"/>
              <a:gd name="connsiteX3091" fmla="*/ 7471180 w 11824371"/>
              <a:gd name="connsiteY3091" fmla="*/ 5808653 h 8878671"/>
              <a:gd name="connsiteX3092" fmla="*/ 7483172 w 11824371"/>
              <a:gd name="connsiteY3092" fmla="*/ 5796661 h 8878671"/>
              <a:gd name="connsiteX3093" fmla="*/ 7483172 w 11824371"/>
              <a:gd name="connsiteY3093" fmla="*/ 5784668 h 8878671"/>
              <a:gd name="connsiteX3094" fmla="*/ 2192336 w 11824371"/>
              <a:gd name="connsiteY3094" fmla="*/ 5782420 h 8878671"/>
              <a:gd name="connsiteX3095" fmla="*/ 2158608 w 11824371"/>
              <a:gd name="connsiteY3095" fmla="*/ 5820645 h 8878671"/>
              <a:gd name="connsiteX3096" fmla="*/ 2158608 w 11824371"/>
              <a:gd name="connsiteY3096" fmla="*/ 5844631 h 8878671"/>
              <a:gd name="connsiteX3097" fmla="*/ 2164603 w 11824371"/>
              <a:gd name="connsiteY3097" fmla="*/ 5838634 h 8878671"/>
              <a:gd name="connsiteX3098" fmla="*/ 2170599 w 11824371"/>
              <a:gd name="connsiteY3098" fmla="*/ 5820645 h 8878671"/>
              <a:gd name="connsiteX3099" fmla="*/ 2188588 w 11824371"/>
              <a:gd name="connsiteY3099" fmla="*/ 5802657 h 8878671"/>
              <a:gd name="connsiteX3100" fmla="*/ 2194584 w 11824371"/>
              <a:gd name="connsiteY3100" fmla="*/ 5784668 h 8878671"/>
              <a:gd name="connsiteX3101" fmla="*/ 2192336 w 11824371"/>
              <a:gd name="connsiteY3101" fmla="*/ 5782420 h 8878671"/>
              <a:gd name="connsiteX3102" fmla="*/ 8442552 w 11824371"/>
              <a:gd name="connsiteY3102" fmla="*/ 5772676 h 8878671"/>
              <a:gd name="connsiteX3103" fmla="*/ 8454545 w 11824371"/>
              <a:gd name="connsiteY3103" fmla="*/ 5772676 h 8878671"/>
              <a:gd name="connsiteX3104" fmla="*/ 8454545 w 11824371"/>
              <a:gd name="connsiteY3104" fmla="*/ 5784668 h 8878671"/>
              <a:gd name="connsiteX3105" fmla="*/ 7986847 w 11824371"/>
              <a:gd name="connsiteY3105" fmla="*/ 5772676 h 8878671"/>
              <a:gd name="connsiteX3106" fmla="*/ 7992844 w 11824371"/>
              <a:gd name="connsiteY3106" fmla="*/ 5784668 h 8878671"/>
              <a:gd name="connsiteX3107" fmla="*/ 7998839 w 11824371"/>
              <a:gd name="connsiteY3107" fmla="*/ 5778673 h 8878671"/>
              <a:gd name="connsiteX3108" fmla="*/ 7986847 w 11824371"/>
              <a:gd name="connsiteY3108" fmla="*/ 5772676 h 8878671"/>
              <a:gd name="connsiteX3109" fmla="*/ 7974854 w 11824371"/>
              <a:gd name="connsiteY3109" fmla="*/ 5772676 h 8878671"/>
              <a:gd name="connsiteX3110" fmla="*/ 7956865 w 11824371"/>
              <a:gd name="connsiteY3110" fmla="*/ 5778673 h 8878671"/>
              <a:gd name="connsiteX3111" fmla="*/ 7938877 w 11824371"/>
              <a:gd name="connsiteY3111" fmla="*/ 5796661 h 8878671"/>
              <a:gd name="connsiteX3112" fmla="*/ 7908897 w 11824371"/>
              <a:gd name="connsiteY3112" fmla="*/ 5808653 h 8878671"/>
              <a:gd name="connsiteX3113" fmla="*/ 7896904 w 11824371"/>
              <a:gd name="connsiteY3113" fmla="*/ 5814648 h 8878671"/>
              <a:gd name="connsiteX3114" fmla="*/ 7854931 w 11824371"/>
              <a:gd name="connsiteY3114" fmla="*/ 5820645 h 8878671"/>
              <a:gd name="connsiteX3115" fmla="*/ 7842940 w 11824371"/>
              <a:gd name="connsiteY3115" fmla="*/ 5844631 h 8878671"/>
              <a:gd name="connsiteX3116" fmla="*/ 7866924 w 11824371"/>
              <a:gd name="connsiteY3116" fmla="*/ 5844631 h 8878671"/>
              <a:gd name="connsiteX3117" fmla="*/ 7878916 w 11824371"/>
              <a:gd name="connsiteY3117" fmla="*/ 5844631 h 8878671"/>
              <a:gd name="connsiteX3118" fmla="*/ 7866924 w 11824371"/>
              <a:gd name="connsiteY3118" fmla="*/ 5868613 h 8878671"/>
              <a:gd name="connsiteX3119" fmla="*/ 7914892 w 11824371"/>
              <a:gd name="connsiteY3119" fmla="*/ 5856622 h 8878671"/>
              <a:gd name="connsiteX3120" fmla="*/ 7914892 w 11824371"/>
              <a:gd name="connsiteY3120" fmla="*/ 5844631 h 8878671"/>
              <a:gd name="connsiteX3121" fmla="*/ 7914892 w 11824371"/>
              <a:gd name="connsiteY3121" fmla="*/ 5832636 h 8878671"/>
              <a:gd name="connsiteX3122" fmla="*/ 7926886 w 11824371"/>
              <a:gd name="connsiteY3122" fmla="*/ 5832636 h 8878671"/>
              <a:gd name="connsiteX3123" fmla="*/ 7938877 w 11824371"/>
              <a:gd name="connsiteY3123" fmla="*/ 5820645 h 8878671"/>
              <a:gd name="connsiteX3124" fmla="*/ 7950870 w 11824371"/>
              <a:gd name="connsiteY3124" fmla="*/ 5796661 h 8878671"/>
              <a:gd name="connsiteX3125" fmla="*/ 7956865 w 11824371"/>
              <a:gd name="connsiteY3125" fmla="*/ 5790664 h 8878671"/>
              <a:gd name="connsiteX3126" fmla="*/ 7974854 w 11824371"/>
              <a:gd name="connsiteY3126" fmla="*/ 5784668 h 8878671"/>
              <a:gd name="connsiteX3127" fmla="*/ 7974854 w 11824371"/>
              <a:gd name="connsiteY3127" fmla="*/ 5772676 h 8878671"/>
              <a:gd name="connsiteX3128" fmla="*/ 7519148 w 11824371"/>
              <a:gd name="connsiteY3128" fmla="*/ 5772676 h 8878671"/>
              <a:gd name="connsiteX3129" fmla="*/ 7525145 w 11824371"/>
              <a:gd name="connsiteY3129" fmla="*/ 5778673 h 8878671"/>
              <a:gd name="connsiteX3130" fmla="*/ 7519148 w 11824371"/>
              <a:gd name="connsiteY3130" fmla="*/ 5784668 h 8878671"/>
              <a:gd name="connsiteX3131" fmla="*/ 6907544 w 11824371"/>
              <a:gd name="connsiteY3131" fmla="*/ 5772676 h 8878671"/>
              <a:gd name="connsiteX3132" fmla="*/ 6907544 w 11824371"/>
              <a:gd name="connsiteY3132" fmla="*/ 5802657 h 8878671"/>
              <a:gd name="connsiteX3133" fmla="*/ 6901547 w 11824371"/>
              <a:gd name="connsiteY3133" fmla="*/ 5820645 h 8878671"/>
              <a:gd name="connsiteX3134" fmla="*/ 6889554 w 11824371"/>
              <a:gd name="connsiteY3134" fmla="*/ 5844631 h 8878671"/>
              <a:gd name="connsiteX3135" fmla="*/ 6883559 w 11824371"/>
              <a:gd name="connsiteY3135" fmla="*/ 5868613 h 8878671"/>
              <a:gd name="connsiteX3136" fmla="*/ 6871566 w 11824371"/>
              <a:gd name="connsiteY3136" fmla="*/ 5892599 h 8878671"/>
              <a:gd name="connsiteX3137" fmla="*/ 6871566 w 11824371"/>
              <a:gd name="connsiteY3137" fmla="*/ 5868613 h 8878671"/>
              <a:gd name="connsiteX3138" fmla="*/ 6871566 w 11824371"/>
              <a:gd name="connsiteY3138" fmla="*/ 5856622 h 8878671"/>
              <a:gd name="connsiteX3139" fmla="*/ 6865571 w 11824371"/>
              <a:gd name="connsiteY3139" fmla="*/ 5880607 h 8878671"/>
              <a:gd name="connsiteX3140" fmla="*/ 6871566 w 11824371"/>
              <a:gd name="connsiteY3140" fmla="*/ 5916584 h 8878671"/>
              <a:gd name="connsiteX3141" fmla="*/ 6871566 w 11824371"/>
              <a:gd name="connsiteY3141" fmla="*/ 5928575 h 8878671"/>
              <a:gd name="connsiteX3142" fmla="*/ 6883559 w 11824371"/>
              <a:gd name="connsiteY3142" fmla="*/ 5904591 h 8878671"/>
              <a:gd name="connsiteX3143" fmla="*/ 6889554 w 11824371"/>
              <a:gd name="connsiteY3143" fmla="*/ 5886602 h 8878671"/>
              <a:gd name="connsiteX3144" fmla="*/ 6895551 w 11824371"/>
              <a:gd name="connsiteY3144" fmla="*/ 5880607 h 8878671"/>
              <a:gd name="connsiteX3145" fmla="*/ 6907544 w 11824371"/>
              <a:gd name="connsiteY3145" fmla="*/ 5832636 h 8878671"/>
              <a:gd name="connsiteX3146" fmla="*/ 6931527 w 11824371"/>
              <a:gd name="connsiteY3146" fmla="*/ 5796661 h 8878671"/>
              <a:gd name="connsiteX3147" fmla="*/ 6931527 w 11824371"/>
              <a:gd name="connsiteY3147" fmla="*/ 5784668 h 8878671"/>
              <a:gd name="connsiteX3148" fmla="*/ 6913539 w 11824371"/>
              <a:gd name="connsiteY3148" fmla="*/ 5796661 h 8878671"/>
              <a:gd name="connsiteX3149" fmla="*/ 6907544 w 11824371"/>
              <a:gd name="connsiteY3149" fmla="*/ 5772676 h 8878671"/>
              <a:gd name="connsiteX3150" fmla="*/ 2074662 w 11824371"/>
              <a:gd name="connsiteY3150" fmla="*/ 5772676 h 8878671"/>
              <a:gd name="connsiteX3151" fmla="*/ 2074662 w 11824371"/>
              <a:gd name="connsiteY3151" fmla="*/ 5784668 h 8878671"/>
              <a:gd name="connsiteX3152" fmla="*/ 2086653 w 11824371"/>
              <a:gd name="connsiteY3152" fmla="*/ 5784668 h 8878671"/>
              <a:gd name="connsiteX3153" fmla="*/ 2086653 w 11824371"/>
              <a:gd name="connsiteY3153" fmla="*/ 5772676 h 8878671"/>
              <a:gd name="connsiteX3154" fmla="*/ 2074662 w 11824371"/>
              <a:gd name="connsiteY3154" fmla="*/ 5772676 h 8878671"/>
              <a:gd name="connsiteX3155" fmla="*/ 1942746 w 11824371"/>
              <a:gd name="connsiteY3155" fmla="*/ 5772676 h 8878671"/>
              <a:gd name="connsiteX3156" fmla="*/ 1924759 w 11824371"/>
              <a:gd name="connsiteY3156" fmla="*/ 5808653 h 8878671"/>
              <a:gd name="connsiteX3157" fmla="*/ 1906769 w 11824371"/>
              <a:gd name="connsiteY3157" fmla="*/ 5844631 h 8878671"/>
              <a:gd name="connsiteX3158" fmla="*/ 1930754 w 11824371"/>
              <a:gd name="connsiteY3158" fmla="*/ 5820645 h 8878671"/>
              <a:gd name="connsiteX3159" fmla="*/ 1846808 w 11824371"/>
              <a:gd name="connsiteY3159" fmla="*/ 5772676 h 8878671"/>
              <a:gd name="connsiteX3160" fmla="*/ 1822825 w 11824371"/>
              <a:gd name="connsiteY3160" fmla="*/ 5808653 h 8878671"/>
              <a:gd name="connsiteX3161" fmla="*/ 1834817 w 11824371"/>
              <a:gd name="connsiteY3161" fmla="*/ 5784668 h 8878671"/>
              <a:gd name="connsiteX3162" fmla="*/ 8058800 w 11824371"/>
              <a:gd name="connsiteY3162" fmla="*/ 5748690 h 8878671"/>
              <a:gd name="connsiteX3163" fmla="*/ 8052805 w 11824371"/>
              <a:gd name="connsiteY3163" fmla="*/ 5754688 h 8878671"/>
              <a:gd name="connsiteX3164" fmla="*/ 8058800 w 11824371"/>
              <a:gd name="connsiteY3164" fmla="*/ 5760685 h 8878671"/>
              <a:gd name="connsiteX3165" fmla="*/ 1966731 w 11824371"/>
              <a:gd name="connsiteY3165" fmla="*/ 5748690 h 8878671"/>
              <a:gd name="connsiteX3166" fmla="*/ 1954739 w 11824371"/>
              <a:gd name="connsiteY3166" fmla="*/ 5760685 h 8878671"/>
              <a:gd name="connsiteX3167" fmla="*/ 1966731 w 11824371"/>
              <a:gd name="connsiteY3167" fmla="*/ 5760685 h 8878671"/>
              <a:gd name="connsiteX3168" fmla="*/ 1978724 w 11824371"/>
              <a:gd name="connsiteY3168" fmla="*/ 5748690 h 8878671"/>
              <a:gd name="connsiteX3169" fmla="*/ 1966731 w 11824371"/>
              <a:gd name="connsiteY3169" fmla="*/ 5748690 h 8878671"/>
              <a:gd name="connsiteX3170" fmla="*/ 7543133 w 11824371"/>
              <a:gd name="connsiteY3170" fmla="*/ 5742696 h 8878671"/>
              <a:gd name="connsiteX3171" fmla="*/ 7543133 w 11824371"/>
              <a:gd name="connsiteY3171" fmla="*/ 5748690 h 8878671"/>
              <a:gd name="connsiteX3172" fmla="*/ 7531142 w 11824371"/>
              <a:gd name="connsiteY3172" fmla="*/ 5748690 h 8878671"/>
              <a:gd name="connsiteX3173" fmla="*/ 7543133 w 11824371"/>
              <a:gd name="connsiteY3173" fmla="*/ 5742696 h 8878671"/>
              <a:gd name="connsiteX3174" fmla="*/ 8862282 w 11824371"/>
              <a:gd name="connsiteY3174" fmla="*/ 5736699 h 8878671"/>
              <a:gd name="connsiteX3175" fmla="*/ 8862282 w 11824371"/>
              <a:gd name="connsiteY3175" fmla="*/ 5748690 h 8878671"/>
              <a:gd name="connsiteX3176" fmla="*/ 8850289 w 11824371"/>
              <a:gd name="connsiteY3176" fmla="*/ 5748690 h 8878671"/>
              <a:gd name="connsiteX3177" fmla="*/ 8862282 w 11824371"/>
              <a:gd name="connsiteY3177" fmla="*/ 5736699 h 8878671"/>
              <a:gd name="connsiteX3178" fmla="*/ 8514506 w 11824371"/>
              <a:gd name="connsiteY3178" fmla="*/ 5736699 h 8878671"/>
              <a:gd name="connsiteX3179" fmla="*/ 8526498 w 11824371"/>
              <a:gd name="connsiteY3179" fmla="*/ 5736699 h 8878671"/>
              <a:gd name="connsiteX3180" fmla="*/ 8532495 w 11824371"/>
              <a:gd name="connsiteY3180" fmla="*/ 5736699 h 8878671"/>
              <a:gd name="connsiteX3181" fmla="*/ 8538491 w 11824371"/>
              <a:gd name="connsiteY3181" fmla="*/ 5736699 h 8878671"/>
              <a:gd name="connsiteX3182" fmla="*/ 8526498 w 11824371"/>
              <a:gd name="connsiteY3182" fmla="*/ 5748690 h 8878671"/>
              <a:gd name="connsiteX3183" fmla="*/ 8514506 w 11824371"/>
              <a:gd name="connsiteY3183" fmla="*/ 5736699 h 8878671"/>
              <a:gd name="connsiteX3184" fmla="*/ 1894778 w 11824371"/>
              <a:gd name="connsiteY3184" fmla="*/ 5736699 h 8878671"/>
              <a:gd name="connsiteX3185" fmla="*/ 1894778 w 11824371"/>
              <a:gd name="connsiteY3185" fmla="*/ 5760685 h 8878671"/>
              <a:gd name="connsiteX3186" fmla="*/ 1894778 w 11824371"/>
              <a:gd name="connsiteY3186" fmla="*/ 5772676 h 8878671"/>
              <a:gd name="connsiteX3187" fmla="*/ 1882786 w 11824371"/>
              <a:gd name="connsiteY3187" fmla="*/ 5784668 h 8878671"/>
              <a:gd name="connsiteX3188" fmla="*/ 1870793 w 11824371"/>
              <a:gd name="connsiteY3188" fmla="*/ 5784668 h 8878671"/>
              <a:gd name="connsiteX3189" fmla="*/ 1882786 w 11824371"/>
              <a:gd name="connsiteY3189" fmla="*/ 5754688 h 8878671"/>
              <a:gd name="connsiteX3190" fmla="*/ 1894778 w 11824371"/>
              <a:gd name="connsiteY3190" fmla="*/ 5736699 h 8878671"/>
              <a:gd name="connsiteX3191" fmla="*/ 1523017 w 11824371"/>
              <a:gd name="connsiteY3191" fmla="*/ 5736699 h 8878671"/>
              <a:gd name="connsiteX3192" fmla="*/ 1517022 w 11824371"/>
              <a:gd name="connsiteY3192" fmla="*/ 5760685 h 8878671"/>
              <a:gd name="connsiteX3193" fmla="*/ 1499032 w 11824371"/>
              <a:gd name="connsiteY3193" fmla="*/ 5784668 h 8878671"/>
              <a:gd name="connsiteX3194" fmla="*/ 1475047 w 11824371"/>
              <a:gd name="connsiteY3194" fmla="*/ 5808653 h 8878671"/>
              <a:gd name="connsiteX3195" fmla="*/ 1487040 w 11824371"/>
              <a:gd name="connsiteY3195" fmla="*/ 5784668 h 8878671"/>
              <a:gd name="connsiteX3196" fmla="*/ 1511026 w 11824371"/>
              <a:gd name="connsiteY3196" fmla="*/ 5748690 h 8878671"/>
              <a:gd name="connsiteX3197" fmla="*/ 1283172 w 11824371"/>
              <a:gd name="connsiteY3197" fmla="*/ 5736699 h 8878671"/>
              <a:gd name="connsiteX3198" fmla="*/ 1295165 w 11824371"/>
              <a:gd name="connsiteY3198" fmla="*/ 5736699 h 8878671"/>
              <a:gd name="connsiteX3199" fmla="*/ 1295165 w 11824371"/>
              <a:gd name="connsiteY3199" fmla="*/ 5748690 h 8878671"/>
              <a:gd name="connsiteX3200" fmla="*/ 1283172 w 11824371"/>
              <a:gd name="connsiteY3200" fmla="*/ 5748690 h 8878671"/>
              <a:gd name="connsiteX3201" fmla="*/ 1283172 w 11824371"/>
              <a:gd name="connsiteY3201" fmla="*/ 5760685 h 8878671"/>
              <a:gd name="connsiteX3202" fmla="*/ 1271180 w 11824371"/>
              <a:gd name="connsiteY3202" fmla="*/ 5760685 h 8878671"/>
              <a:gd name="connsiteX3203" fmla="*/ 1283172 w 11824371"/>
              <a:gd name="connsiteY3203" fmla="*/ 5736699 h 8878671"/>
              <a:gd name="connsiteX3204" fmla="*/ 2122630 w 11824371"/>
              <a:gd name="connsiteY3204" fmla="*/ 5724708 h 8878671"/>
              <a:gd name="connsiteX3205" fmla="*/ 2110638 w 11824371"/>
              <a:gd name="connsiteY3205" fmla="*/ 5736699 h 8878671"/>
              <a:gd name="connsiteX3206" fmla="*/ 2116635 w 11824371"/>
              <a:gd name="connsiteY3206" fmla="*/ 5736699 h 8878671"/>
              <a:gd name="connsiteX3207" fmla="*/ 2122630 w 11824371"/>
              <a:gd name="connsiteY3207" fmla="*/ 5724708 h 8878671"/>
              <a:gd name="connsiteX3208" fmla="*/ 8370599 w 11824371"/>
              <a:gd name="connsiteY3208" fmla="*/ 5712715 h 8878671"/>
              <a:gd name="connsiteX3209" fmla="*/ 8382591 w 11824371"/>
              <a:gd name="connsiteY3209" fmla="*/ 5712715 h 8878671"/>
              <a:gd name="connsiteX3210" fmla="*/ 8382591 w 11824371"/>
              <a:gd name="connsiteY3210" fmla="*/ 5724708 h 8878671"/>
              <a:gd name="connsiteX3211" fmla="*/ 7531142 w 11824371"/>
              <a:gd name="connsiteY3211" fmla="*/ 5712715 h 8878671"/>
              <a:gd name="connsiteX3212" fmla="*/ 7507157 w 11824371"/>
              <a:gd name="connsiteY3212" fmla="*/ 5724708 h 8878671"/>
              <a:gd name="connsiteX3213" fmla="*/ 7498163 w 11824371"/>
              <a:gd name="connsiteY3213" fmla="*/ 5744194 h 8878671"/>
              <a:gd name="connsiteX3214" fmla="*/ 7495164 w 11824371"/>
              <a:gd name="connsiteY3214" fmla="*/ 5754688 h 8878671"/>
              <a:gd name="connsiteX3215" fmla="*/ 7507157 w 11824371"/>
              <a:gd name="connsiteY3215" fmla="*/ 5747193 h 8878671"/>
              <a:gd name="connsiteX3216" fmla="*/ 7519148 w 11824371"/>
              <a:gd name="connsiteY3216" fmla="*/ 5736699 h 8878671"/>
              <a:gd name="connsiteX3217" fmla="*/ 6967505 w 11824371"/>
              <a:gd name="connsiteY3217" fmla="*/ 5700722 h 8878671"/>
              <a:gd name="connsiteX3218" fmla="*/ 6967505 w 11824371"/>
              <a:gd name="connsiteY3218" fmla="*/ 5712715 h 8878671"/>
              <a:gd name="connsiteX3219" fmla="*/ 6979497 w 11824371"/>
              <a:gd name="connsiteY3219" fmla="*/ 5712715 h 8878671"/>
              <a:gd name="connsiteX3220" fmla="*/ 6967505 w 11824371"/>
              <a:gd name="connsiteY3220" fmla="*/ 5700722 h 8878671"/>
              <a:gd name="connsiteX3221" fmla="*/ 1547002 w 11824371"/>
              <a:gd name="connsiteY3221" fmla="*/ 5700722 h 8878671"/>
              <a:gd name="connsiteX3222" fmla="*/ 1523017 w 11824371"/>
              <a:gd name="connsiteY3222" fmla="*/ 5736699 h 8878671"/>
              <a:gd name="connsiteX3223" fmla="*/ 1523017 w 11824371"/>
              <a:gd name="connsiteY3223" fmla="*/ 5724708 h 8878671"/>
              <a:gd name="connsiteX3224" fmla="*/ 1415088 w 11824371"/>
              <a:gd name="connsiteY3224" fmla="*/ 5688730 h 8878671"/>
              <a:gd name="connsiteX3225" fmla="*/ 1415088 w 11824371"/>
              <a:gd name="connsiteY3225" fmla="*/ 5712715 h 8878671"/>
              <a:gd name="connsiteX3226" fmla="*/ 1403095 w 11824371"/>
              <a:gd name="connsiteY3226" fmla="*/ 5700722 h 8878671"/>
              <a:gd name="connsiteX3227" fmla="*/ 8514506 w 11824371"/>
              <a:gd name="connsiteY3227" fmla="*/ 5676738 h 8878671"/>
              <a:gd name="connsiteX3228" fmla="*/ 8538491 w 11824371"/>
              <a:gd name="connsiteY3228" fmla="*/ 5688730 h 8878671"/>
              <a:gd name="connsiteX3229" fmla="*/ 8520501 w 11824371"/>
              <a:gd name="connsiteY3229" fmla="*/ 5712715 h 8878671"/>
              <a:gd name="connsiteX3230" fmla="*/ 8514506 w 11824371"/>
              <a:gd name="connsiteY3230" fmla="*/ 5712715 h 8878671"/>
              <a:gd name="connsiteX3231" fmla="*/ 8478530 w 11824371"/>
              <a:gd name="connsiteY3231" fmla="*/ 5736699 h 8878671"/>
              <a:gd name="connsiteX3232" fmla="*/ 8466537 w 11824371"/>
              <a:gd name="connsiteY3232" fmla="*/ 5736699 h 8878671"/>
              <a:gd name="connsiteX3233" fmla="*/ 8514506 w 11824371"/>
              <a:gd name="connsiteY3233" fmla="*/ 5676738 h 8878671"/>
              <a:gd name="connsiteX3234" fmla="*/ 2326498 w 11824371"/>
              <a:gd name="connsiteY3234" fmla="*/ 5676738 h 8878671"/>
              <a:gd name="connsiteX3235" fmla="*/ 2314507 w 11824371"/>
              <a:gd name="connsiteY3235" fmla="*/ 5688730 h 8878671"/>
              <a:gd name="connsiteX3236" fmla="*/ 2326498 w 11824371"/>
              <a:gd name="connsiteY3236" fmla="*/ 5688730 h 8878671"/>
              <a:gd name="connsiteX3237" fmla="*/ 1983970 w 11824371"/>
              <a:gd name="connsiteY3237" fmla="*/ 5672990 h 8878671"/>
              <a:gd name="connsiteX3238" fmla="*/ 1990716 w 11824371"/>
              <a:gd name="connsiteY3238" fmla="*/ 5688730 h 8878671"/>
              <a:gd name="connsiteX3239" fmla="*/ 1966731 w 11824371"/>
              <a:gd name="connsiteY3239" fmla="*/ 5700722 h 8878671"/>
              <a:gd name="connsiteX3240" fmla="*/ 1978724 w 11824371"/>
              <a:gd name="connsiteY3240" fmla="*/ 5676738 h 8878671"/>
              <a:gd name="connsiteX3241" fmla="*/ 1983970 w 11824371"/>
              <a:gd name="connsiteY3241" fmla="*/ 5672990 h 8878671"/>
              <a:gd name="connsiteX3242" fmla="*/ 8802320 w 11824371"/>
              <a:gd name="connsiteY3242" fmla="*/ 5664744 h 8878671"/>
              <a:gd name="connsiteX3243" fmla="*/ 8814313 w 11824371"/>
              <a:gd name="connsiteY3243" fmla="*/ 5676738 h 8878671"/>
              <a:gd name="connsiteX3244" fmla="*/ 8826304 w 11824371"/>
              <a:gd name="connsiteY3244" fmla="*/ 5664744 h 8878671"/>
              <a:gd name="connsiteX3245" fmla="*/ 8838298 w 11824371"/>
              <a:gd name="connsiteY3245" fmla="*/ 5664744 h 8878671"/>
              <a:gd name="connsiteX3246" fmla="*/ 8802320 w 11824371"/>
              <a:gd name="connsiteY3246" fmla="*/ 5688730 h 8878671"/>
              <a:gd name="connsiteX3247" fmla="*/ 2146616 w 11824371"/>
              <a:gd name="connsiteY3247" fmla="*/ 5664744 h 8878671"/>
              <a:gd name="connsiteX3248" fmla="*/ 2134623 w 11824371"/>
              <a:gd name="connsiteY3248" fmla="*/ 5670742 h 8878671"/>
              <a:gd name="connsiteX3249" fmla="*/ 2146616 w 11824371"/>
              <a:gd name="connsiteY3249" fmla="*/ 5676738 h 8878671"/>
              <a:gd name="connsiteX3250" fmla="*/ 2158608 w 11824371"/>
              <a:gd name="connsiteY3250" fmla="*/ 5664744 h 8878671"/>
              <a:gd name="connsiteX3251" fmla="*/ 8850289 w 11824371"/>
              <a:gd name="connsiteY3251" fmla="*/ 5652753 h 8878671"/>
              <a:gd name="connsiteX3252" fmla="*/ 8862282 w 11824371"/>
              <a:gd name="connsiteY3252" fmla="*/ 5652753 h 8878671"/>
              <a:gd name="connsiteX3253" fmla="*/ 8862282 w 11824371"/>
              <a:gd name="connsiteY3253" fmla="*/ 5664744 h 8878671"/>
              <a:gd name="connsiteX3254" fmla="*/ 8850289 w 11824371"/>
              <a:gd name="connsiteY3254" fmla="*/ 5664744 h 8878671"/>
              <a:gd name="connsiteX3255" fmla="*/ 8514506 w 11824371"/>
              <a:gd name="connsiteY3255" fmla="*/ 5640762 h 8878671"/>
              <a:gd name="connsiteX3256" fmla="*/ 8514506 w 11824371"/>
              <a:gd name="connsiteY3256" fmla="*/ 5652753 h 8878671"/>
              <a:gd name="connsiteX3257" fmla="*/ 8508510 w 11824371"/>
              <a:gd name="connsiteY3257" fmla="*/ 5664744 h 8878671"/>
              <a:gd name="connsiteX3258" fmla="*/ 8508510 w 11824371"/>
              <a:gd name="connsiteY3258" fmla="*/ 5652753 h 8878671"/>
              <a:gd name="connsiteX3259" fmla="*/ 8514506 w 11824371"/>
              <a:gd name="connsiteY3259" fmla="*/ 5640762 h 8878671"/>
              <a:gd name="connsiteX3260" fmla="*/ 1523017 w 11824371"/>
              <a:gd name="connsiteY3260" fmla="*/ 5640762 h 8878671"/>
              <a:gd name="connsiteX3261" fmla="*/ 1523017 w 11824371"/>
              <a:gd name="connsiteY3261" fmla="*/ 5652753 h 8878671"/>
              <a:gd name="connsiteX3262" fmla="*/ 1511026 w 11824371"/>
              <a:gd name="connsiteY3262" fmla="*/ 5652753 h 8878671"/>
              <a:gd name="connsiteX3263" fmla="*/ 8874274 w 11824371"/>
              <a:gd name="connsiteY3263" fmla="*/ 5628769 h 8878671"/>
              <a:gd name="connsiteX3264" fmla="*/ 8862282 w 11824371"/>
              <a:gd name="connsiteY3264" fmla="*/ 5640762 h 8878671"/>
              <a:gd name="connsiteX3265" fmla="*/ 8862282 w 11824371"/>
              <a:gd name="connsiteY3265" fmla="*/ 5634765 h 8878671"/>
              <a:gd name="connsiteX3266" fmla="*/ 8874274 w 11824371"/>
              <a:gd name="connsiteY3266" fmla="*/ 5628769 h 8878671"/>
              <a:gd name="connsiteX3267" fmla="*/ 1594971 w 11824371"/>
              <a:gd name="connsiteY3267" fmla="*/ 5628769 h 8878671"/>
              <a:gd name="connsiteX3268" fmla="*/ 1606963 w 11824371"/>
              <a:gd name="connsiteY3268" fmla="*/ 5640762 h 8878671"/>
              <a:gd name="connsiteX3269" fmla="*/ 1606963 w 11824371"/>
              <a:gd name="connsiteY3269" fmla="*/ 5652753 h 8878671"/>
              <a:gd name="connsiteX3270" fmla="*/ 1594971 w 11824371"/>
              <a:gd name="connsiteY3270" fmla="*/ 5652753 h 8878671"/>
              <a:gd name="connsiteX3271" fmla="*/ 1570987 w 11824371"/>
              <a:gd name="connsiteY3271" fmla="*/ 5664744 h 8878671"/>
              <a:gd name="connsiteX3272" fmla="*/ 1547002 w 11824371"/>
              <a:gd name="connsiteY3272" fmla="*/ 5676738 h 8878671"/>
              <a:gd name="connsiteX3273" fmla="*/ 1564990 w 11824371"/>
              <a:gd name="connsiteY3273" fmla="*/ 5652753 h 8878671"/>
              <a:gd name="connsiteX3274" fmla="*/ 1594971 w 11824371"/>
              <a:gd name="connsiteY3274" fmla="*/ 5628769 h 8878671"/>
              <a:gd name="connsiteX3275" fmla="*/ 2170599 w 11824371"/>
              <a:gd name="connsiteY3275" fmla="*/ 5616776 h 8878671"/>
              <a:gd name="connsiteX3276" fmla="*/ 2170599 w 11824371"/>
              <a:gd name="connsiteY3276" fmla="*/ 5628769 h 8878671"/>
              <a:gd name="connsiteX3277" fmla="*/ 2182593 w 11824371"/>
              <a:gd name="connsiteY3277" fmla="*/ 5616776 h 8878671"/>
              <a:gd name="connsiteX3278" fmla="*/ 2170599 w 11824371"/>
              <a:gd name="connsiteY3278" fmla="*/ 5616776 h 8878671"/>
              <a:gd name="connsiteX3279" fmla="*/ 8545985 w 11824371"/>
              <a:gd name="connsiteY3279" fmla="*/ 5612279 h 8878671"/>
              <a:gd name="connsiteX3280" fmla="*/ 8550483 w 11824371"/>
              <a:gd name="connsiteY3280" fmla="*/ 5616776 h 8878671"/>
              <a:gd name="connsiteX3281" fmla="*/ 8538491 w 11824371"/>
              <a:gd name="connsiteY3281" fmla="*/ 5628769 h 8878671"/>
              <a:gd name="connsiteX3282" fmla="*/ 8526498 w 11824371"/>
              <a:gd name="connsiteY3282" fmla="*/ 5640762 h 8878671"/>
              <a:gd name="connsiteX3283" fmla="*/ 8532495 w 11824371"/>
              <a:gd name="connsiteY3283" fmla="*/ 5622774 h 8878671"/>
              <a:gd name="connsiteX3284" fmla="*/ 8545985 w 11824371"/>
              <a:gd name="connsiteY3284" fmla="*/ 5612279 h 8878671"/>
              <a:gd name="connsiteX3285" fmla="*/ 2302515 w 11824371"/>
              <a:gd name="connsiteY3285" fmla="*/ 5604784 h 8878671"/>
              <a:gd name="connsiteX3286" fmla="*/ 2278530 w 11824371"/>
              <a:gd name="connsiteY3286" fmla="*/ 5628769 h 8878671"/>
              <a:gd name="connsiteX3287" fmla="*/ 2272534 w 11824371"/>
              <a:gd name="connsiteY3287" fmla="*/ 5646756 h 8878671"/>
              <a:gd name="connsiteX3288" fmla="*/ 2266537 w 11824371"/>
              <a:gd name="connsiteY3288" fmla="*/ 5652753 h 8878671"/>
              <a:gd name="connsiteX3289" fmla="*/ 2242554 w 11824371"/>
              <a:gd name="connsiteY3289" fmla="*/ 5652753 h 8878671"/>
              <a:gd name="connsiteX3290" fmla="*/ 2236557 w 11824371"/>
              <a:gd name="connsiteY3290" fmla="*/ 5646756 h 8878671"/>
              <a:gd name="connsiteX3291" fmla="*/ 2230561 w 11824371"/>
              <a:gd name="connsiteY3291" fmla="*/ 5640762 h 8878671"/>
              <a:gd name="connsiteX3292" fmla="*/ 2224565 w 11824371"/>
              <a:gd name="connsiteY3292" fmla="*/ 5646756 h 8878671"/>
              <a:gd name="connsiteX3293" fmla="*/ 2218569 w 11824371"/>
              <a:gd name="connsiteY3293" fmla="*/ 5652753 h 8878671"/>
              <a:gd name="connsiteX3294" fmla="*/ 2218569 w 11824371"/>
              <a:gd name="connsiteY3294" fmla="*/ 5688730 h 8878671"/>
              <a:gd name="connsiteX3295" fmla="*/ 2206576 w 11824371"/>
              <a:gd name="connsiteY3295" fmla="*/ 5682735 h 8878671"/>
              <a:gd name="connsiteX3296" fmla="*/ 2218569 w 11824371"/>
              <a:gd name="connsiteY3296" fmla="*/ 5700722 h 8878671"/>
              <a:gd name="connsiteX3297" fmla="*/ 2236557 w 11824371"/>
              <a:gd name="connsiteY3297" fmla="*/ 5700722 h 8878671"/>
              <a:gd name="connsiteX3298" fmla="*/ 2242554 w 11824371"/>
              <a:gd name="connsiteY3298" fmla="*/ 5700722 h 8878671"/>
              <a:gd name="connsiteX3299" fmla="*/ 2242554 w 11824371"/>
              <a:gd name="connsiteY3299" fmla="*/ 5688730 h 8878671"/>
              <a:gd name="connsiteX3300" fmla="*/ 2254546 w 11824371"/>
              <a:gd name="connsiteY3300" fmla="*/ 5676738 h 8878671"/>
              <a:gd name="connsiteX3301" fmla="*/ 2326498 w 11824371"/>
              <a:gd name="connsiteY3301" fmla="*/ 5604784 h 8878671"/>
              <a:gd name="connsiteX3302" fmla="*/ 1894778 w 11824371"/>
              <a:gd name="connsiteY3302" fmla="*/ 5604784 h 8878671"/>
              <a:gd name="connsiteX3303" fmla="*/ 1906769 w 11824371"/>
              <a:gd name="connsiteY3303" fmla="*/ 5604784 h 8878671"/>
              <a:gd name="connsiteX3304" fmla="*/ 1894778 w 11824371"/>
              <a:gd name="connsiteY3304" fmla="*/ 5616776 h 8878671"/>
              <a:gd name="connsiteX3305" fmla="*/ 1894778 w 11824371"/>
              <a:gd name="connsiteY3305" fmla="*/ 5604784 h 8878671"/>
              <a:gd name="connsiteX3306" fmla="*/ 8934235 w 11824371"/>
              <a:gd name="connsiteY3306" fmla="*/ 5592792 h 8878671"/>
              <a:gd name="connsiteX3307" fmla="*/ 8922244 w 11824371"/>
              <a:gd name="connsiteY3307" fmla="*/ 5616776 h 8878671"/>
              <a:gd name="connsiteX3308" fmla="*/ 8910250 w 11824371"/>
              <a:gd name="connsiteY3308" fmla="*/ 5628769 h 8878671"/>
              <a:gd name="connsiteX3309" fmla="*/ 8922244 w 11824371"/>
              <a:gd name="connsiteY3309" fmla="*/ 5604784 h 8878671"/>
              <a:gd name="connsiteX3310" fmla="*/ 8934235 w 11824371"/>
              <a:gd name="connsiteY3310" fmla="*/ 5592792 h 8878671"/>
              <a:gd name="connsiteX3311" fmla="*/ 7860928 w 11824371"/>
              <a:gd name="connsiteY3311" fmla="*/ 5592792 h 8878671"/>
              <a:gd name="connsiteX3312" fmla="*/ 7836943 w 11824371"/>
              <a:gd name="connsiteY3312" fmla="*/ 5616776 h 8878671"/>
              <a:gd name="connsiteX3313" fmla="*/ 7818955 w 11824371"/>
              <a:gd name="connsiteY3313" fmla="*/ 5640762 h 8878671"/>
              <a:gd name="connsiteX3314" fmla="*/ 7842940 w 11824371"/>
              <a:gd name="connsiteY3314" fmla="*/ 5616776 h 8878671"/>
              <a:gd name="connsiteX3315" fmla="*/ 7860928 w 11824371"/>
              <a:gd name="connsiteY3315" fmla="*/ 5592792 h 8878671"/>
              <a:gd name="connsiteX3316" fmla="*/ 2230561 w 11824371"/>
              <a:gd name="connsiteY3316" fmla="*/ 5592792 h 8878671"/>
              <a:gd name="connsiteX3317" fmla="*/ 2218569 w 11824371"/>
              <a:gd name="connsiteY3317" fmla="*/ 5604784 h 8878671"/>
              <a:gd name="connsiteX3318" fmla="*/ 2230561 w 11824371"/>
              <a:gd name="connsiteY3318" fmla="*/ 5616776 h 8878671"/>
              <a:gd name="connsiteX3319" fmla="*/ 2230561 w 11824371"/>
              <a:gd name="connsiteY3319" fmla="*/ 5592792 h 8878671"/>
              <a:gd name="connsiteX3320" fmla="*/ 1331142 w 11824371"/>
              <a:gd name="connsiteY3320" fmla="*/ 5592792 h 8878671"/>
              <a:gd name="connsiteX3321" fmla="*/ 1319148 w 11824371"/>
              <a:gd name="connsiteY3321" fmla="*/ 5604784 h 8878671"/>
              <a:gd name="connsiteX3322" fmla="*/ 1331142 w 11824371"/>
              <a:gd name="connsiteY3322" fmla="*/ 5604784 h 8878671"/>
              <a:gd name="connsiteX3323" fmla="*/ 1331142 w 11824371"/>
              <a:gd name="connsiteY3323" fmla="*/ 5592792 h 8878671"/>
              <a:gd name="connsiteX3324" fmla="*/ 8634429 w 11824371"/>
              <a:gd name="connsiteY3324" fmla="*/ 5580801 h 8878671"/>
              <a:gd name="connsiteX3325" fmla="*/ 8646421 w 11824371"/>
              <a:gd name="connsiteY3325" fmla="*/ 5580801 h 8878671"/>
              <a:gd name="connsiteX3326" fmla="*/ 8658414 w 11824371"/>
              <a:gd name="connsiteY3326" fmla="*/ 5604784 h 8878671"/>
              <a:gd name="connsiteX3327" fmla="*/ 8646421 w 11824371"/>
              <a:gd name="connsiteY3327" fmla="*/ 5616776 h 8878671"/>
              <a:gd name="connsiteX3328" fmla="*/ 8634429 w 11824371"/>
              <a:gd name="connsiteY3328" fmla="*/ 5604784 h 8878671"/>
              <a:gd name="connsiteX3329" fmla="*/ 8634429 w 11824371"/>
              <a:gd name="connsiteY3329" fmla="*/ 5586796 h 8878671"/>
              <a:gd name="connsiteX3330" fmla="*/ 8634429 w 11824371"/>
              <a:gd name="connsiteY3330" fmla="*/ 5580801 h 8878671"/>
              <a:gd name="connsiteX3331" fmla="*/ 1367118 w 11824371"/>
              <a:gd name="connsiteY3331" fmla="*/ 5568807 h 8878671"/>
              <a:gd name="connsiteX3332" fmla="*/ 1379110 w 11824371"/>
              <a:gd name="connsiteY3332" fmla="*/ 5580801 h 8878671"/>
              <a:gd name="connsiteX3333" fmla="*/ 1367118 w 11824371"/>
              <a:gd name="connsiteY3333" fmla="*/ 5580801 h 8878671"/>
              <a:gd name="connsiteX3334" fmla="*/ 1367118 w 11824371"/>
              <a:gd name="connsiteY3334" fmla="*/ 5568807 h 8878671"/>
              <a:gd name="connsiteX3335" fmla="*/ 2182593 w 11824371"/>
              <a:gd name="connsiteY3335" fmla="*/ 5556816 h 8878671"/>
              <a:gd name="connsiteX3336" fmla="*/ 2176596 w 11824371"/>
              <a:gd name="connsiteY3336" fmla="*/ 5562813 h 8878671"/>
              <a:gd name="connsiteX3337" fmla="*/ 2170599 w 11824371"/>
              <a:gd name="connsiteY3337" fmla="*/ 5568807 h 8878671"/>
              <a:gd name="connsiteX3338" fmla="*/ 2182593 w 11824371"/>
              <a:gd name="connsiteY3338" fmla="*/ 5568807 h 8878671"/>
              <a:gd name="connsiteX3339" fmla="*/ 2182593 w 11824371"/>
              <a:gd name="connsiteY3339" fmla="*/ 5556816 h 8878671"/>
              <a:gd name="connsiteX3340" fmla="*/ 1319148 w 11824371"/>
              <a:gd name="connsiteY3340" fmla="*/ 5556816 h 8878671"/>
              <a:gd name="connsiteX3341" fmla="*/ 1331142 w 11824371"/>
              <a:gd name="connsiteY3341" fmla="*/ 5568807 h 8878671"/>
              <a:gd name="connsiteX3342" fmla="*/ 1343133 w 11824371"/>
              <a:gd name="connsiteY3342" fmla="*/ 5556816 h 8878671"/>
              <a:gd name="connsiteX3343" fmla="*/ 1343133 w 11824371"/>
              <a:gd name="connsiteY3343" fmla="*/ 5580801 h 8878671"/>
              <a:gd name="connsiteX3344" fmla="*/ 1307157 w 11824371"/>
              <a:gd name="connsiteY3344" fmla="*/ 5640762 h 8878671"/>
              <a:gd name="connsiteX3345" fmla="*/ 1301160 w 11824371"/>
              <a:gd name="connsiteY3345" fmla="*/ 5652753 h 8878671"/>
              <a:gd name="connsiteX3346" fmla="*/ 1271180 w 11824371"/>
              <a:gd name="connsiteY3346" fmla="*/ 5712715 h 8878671"/>
              <a:gd name="connsiteX3347" fmla="*/ 1247196 w 11824371"/>
              <a:gd name="connsiteY3347" fmla="*/ 5772676 h 8878671"/>
              <a:gd name="connsiteX3348" fmla="*/ 1235204 w 11824371"/>
              <a:gd name="connsiteY3348" fmla="*/ 5808653 h 8878671"/>
              <a:gd name="connsiteX3349" fmla="*/ 1247196 w 11824371"/>
              <a:gd name="connsiteY3349" fmla="*/ 5796661 h 8878671"/>
              <a:gd name="connsiteX3350" fmla="*/ 1247196 w 11824371"/>
              <a:gd name="connsiteY3350" fmla="*/ 5784668 h 8878671"/>
              <a:gd name="connsiteX3351" fmla="*/ 1259187 w 11824371"/>
              <a:gd name="connsiteY3351" fmla="*/ 5778673 h 8878671"/>
              <a:gd name="connsiteX3352" fmla="*/ 1271180 w 11824371"/>
              <a:gd name="connsiteY3352" fmla="*/ 5772676 h 8878671"/>
              <a:gd name="connsiteX3353" fmla="*/ 1331142 w 11824371"/>
              <a:gd name="connsiteY3353" fmla="*/ 5748690 h 8878671"/>
              <a:gd name="connsiteX3354" fmla="*/ 1355127 w 11824371"/>
              <a:gd name="connsiteY3354" fmla="*/ 5736699 h 8878671"/>
              <a:gd name="connsiteX3355" fmla="*/ 1355127 w 11824371"/>
              <a:gd name="connsiteY3355" fmla="*/ 5748690 h 8878671"/>
              <a:gd name="connsiteX3356" fmla="*/ 1379110 w 11824371"/>
              <a:gd name="connsiteY3356" fmla="*/ 5748690 h 8878671"/>
              <a:gd name="connsiteX3357" fmla="*/ 1391103 w 11824371"/>
              <a:gd name="connsiteY3357" fmla="*/ 5736699 h 8878671"/>
              <a:gd name="connsiteX3358" fmla="*/ 1379110 w 11824371"/>
              <a:gd name="connsiteY3358" fmla="*/ 5796661 h 8878671"/>
              <a:gd name="connsiteX3359" fmla="*/ 1355127 w 11824371"/>
              <a:gd name="connsiteY3359" fmla="*/ 5838634 h 8878671"/>
              <a:gd name="connsiteX3360" fmla="*/ 1343133 w 11824371"/>
              <a:gd name="connsiteY3360" fmla="*/ 5868613 h 8878671"/>
              <a:gd name="connsiteX3361" fmla="*/ 1319148 w 11824371"/>
              <a:gd name="connsiteY3361" fmla="*/ 5892599 h 8878671"/>
              <a:gd name="connsiteX3362" fmla="*/ 1313153 w 11824371"/>
              <a:gd name="connsiteY3362" fmla="*/ 5904591 h 8878671"/>
              <a:gd name="connsiteX3363" fmla="*/ 1307157 w 11824371"/>
              <a:gd name="connsiteY3363" fmla="*/ 5916584 h 8878671"/>
              <a:gd name="connsiteX3364" fmla="*/ 1295165 w 11824371"/>
              <a:gd name="connsiteY3364" fmla="*/ 5928575 h 8878671"/>
              <a:gd name="connsiteX3365" fmla="*/ 1283172 w 11824371"/>
              <a:gd name="connsiteY3365" fmla="*/ 5940568 h 8878671"/>
              <a:gd name="connsiteX3366" fmla="*/ 1283172 w 11824371"/>
              <a:gd name="connsiteY3366" fmla="*/ 5952559 h 8878671"/>
              <a:gd name="connsiteX3367" fmla="*/ 1259187 w 11824371"/>
              <a:gd name="connsiteY3367" fmla="*/ 5976545 h 8878671"/>
              <a:gd name="connsiteX3368" fmla="*/ 1223211 w 11824371"/>
              <a:gd name="connsiteY3368" fmla="*/ 6024514 h 8878671"/>
              <a:gd name="connsiteX3369" fmla="*/ 1199226 w 11824371"/>
              <a:gd name="connsiteY3369" fmla="*/ 6048498 h 8878671"/>
              <a:gd name="connsiteX3370" fmla="*/ 1199226 w 11824371"/>
              <a:gd name="connsiteY3370" fmla="*/ 6060491 h 8878671"/>
              <a:gd name="connsiteX3371" fmla="*/ 1187234 w 11824371"/>
              <a:gd name="connsiteY3371" fmla="*/ 6060491 h 8878671"/>
              <a:gd name="connsiteX3372" fmla="*/ 1187234 w 11824371"/>
              <a:gd name="connsiteY3372" fmla="*/ 6084476 h 8878671"/>
              <a:gd name="connsiteX3373" fmla="*/ 1181238 w 11824371"/>
              <a:gd name="connsiteY3373" fmla="*/ 6102463 h 8878671"/>
              <a:gd name="connsiteX3374" fmla="*/ 1163249 w 11824371"/>
              <a:gd name="connsiteY3374" fmla="*/ 6132443 h 8878671"/>
              <a:gd name="connsiteX3375" fmla="*/ 1163249 w 11824371"/>
              <a:gd name="connsiteY3375" fmla="*/ 6168421 h 8878671"/>
              <a:gd name="connsiteX3376" fmla="*/ 1169246 w 11824371"/>
              <a:gd name="connsiteY3376" fmla="*/ 6156427 h 8878671"/>
              <a:gd name="connsiteX3377" fmla="*/ 1175243 w 11824371"/>
              <a:gd name="connsiteY3377" fmla="*/ 6168421 h 8878671"/>
              <a:gd name="connsiteX3378" fmla="*/ 1175243 w 11824371"/>
              <a:gd name="connsiteY3378" fmla="*/ 6144436 h 8878671"/>
              <a:gd name="connsiteX3379" fmla="*/ 1235204 w 11824371"/>
              <a:gd name="connsiteY3379" fmla="*/ 6084476 h 8878671"/>
              <a:gd name="connsiteX3380" fmla="*/ 1241199 w 11824371"/>
              <a:gd name="connsiteY3380" fmla="*/ 6108460 h 8878671"/>
              <a:gd name="connsiteX3381" fmla="*/ 1247196 w 11824371"/>
              <a:gd name="connsiteY3381" fmla="*/ 6105461 h 8878671"/>
              <a:gd name="connsiteX3382" fmla="*/ 1247196 w 11824371"/>
              <a:gd name="connsiteY3382" fmla="*/ 6108460 h 8878671"/>
              <a:gd name="connsiteX3383" fmla="*/ 1235204 w 11824371"/>
              <a:gd name="connsiteY3383" fmla="*/ 6180412 h 8878671"/>
              <a:gd name="connsiteX3384" fmla="*/ 1247196 w 11824371"/>
              <a:gd name="connsiteY3384" fmla="*/ 6168421 h 8878671"/>
              <a:gd name="connsiteX3385" fmla="*/ 1259187 w 11824371"/>
              <a:gd name="connsiteY3385" fmla="*/ 6144436 h 8878671"/>
              <a:gd name="connsiteX3386" fmla="*/ 1271180 w 11824371"/>
              <a:gd name="connsiteY3386" fmla="*/ 6108460 h 8878671"/>
              <a:gd name="connsiteX3387" fmla="*/ 1283172 w 11824371"/>
              <a:gd name="connsiteY3387" fmla="*/ 6108460 h 8878671"/>
              <a:gd name="connsiteX3388" fmla="*/ 1295165 w 11824371"/>
              <a:gd name="connsiteY3388" fmla="*/ 6108460 h 8878671"/>
              <a:gd name="connsiteX3389" fmla="*/ 1283172 w 11824371"/>
              <a:gd name="connsiteY3389" fmla="*/ 6126448 h 8878671"/>
              <a:gd name="connsiteX3390" fmla="*/ 1283172 w 11824371"/>
              <a:gd name="connsiteY3390" fmla="*/ 6144436 h 8878671"/>
              <a:gd name="connsiteX3391" fmla="*/ 1259187 w 11824371"/>
              <a:gd name="connsiteY3391" fmla="*/ 6192404 h 8878671"/>
              <a:gd name="connsiteX3392" fmla="*/ 1247196 w 11824371"/>
              <a:gd name="connsiteY3392" fmla="*/ 6228382 h 8878671"/>
              <a:gd name="connsiteX3393" fmla="*/ 1241199 w 11824371"/>
              <a:gd name="connsiteY3393" fmla="*/ 6258362 h 8878671"/>
              <a:gd name="connsiteX3394" fmla="*/ 1247196 w 11824371"/>
              <a:gd name="connsiteY3394" fmla="*/ 6270353 h 8878671"/>
              <a:gd name="connsiteX3395" fmla="*/ 1253192 w 11824371"/>
              <a:gd name="connsiteY3395" fmla="*/ 6282347 h 8878671"/>
              <a:gd name="connsiteX3396" fmla="*/ 1247196 w 11824371"/>
              <a:gd name="connsiteY3396" fmla="*/ 6300335 h 8878671"/>
              <a:gd name="connsiteX3397" fmla="*/ 1235204 w 11824371"/>
              <a:gd name="connsiteY3397" fmla="*/ 6312326 h 8878671"/>
              <a:gd name="connsiteX3398" fmla="*/ 1229207 w 11824371"/>
              <a:gd name="connsiteY3398" fmla="*/ 6330316 h 8878671"/>
              <a:gd name="connsiteX3399" fmla="*/ 1223211 w 11824371"/>
              <a:gd name="connsiteY3399" fmla="*/ 6336311 h 8878671"/>
              <a:gd name="connsiteX3400" fmla="*/ 1211219 w 11824371"/>
              <a:gd name="connsiteY3400" fmla="*/ 6348304 h 8878671"/>
              <a:gd name="connsiteX3401" fmla="*/ 1199226 w 11824371"/>
              <a:gd name="connsiteY3401" fmla="*/ 6384281 h 8878671"/>
              <a:gd name="connsiteX3402" fmla="*/ 1181238 w 11824371"/>
              <a:gd name="connsiteY3402" fmla="*/ 6396272 h 8878671"/>
              <a:gd name="connsiteX3403" fmla="*/ 1181238 w 11824371"/>
              <a:gd name="connsiteY3403" fmla="*/ 6408266 h 8878671"/>
              <a:gd name="connsiteX3404" fmla="*/ 1181238 w 11824371"/>
              <a:gd name="connsiteY3404" fmla="*/ 6414261 h 8878671"/>
              <a:gd name="connsiteX3405" fmla="*/ 1175243 w 11824371"/>
              <a:gd name="connsiteY3405" fmla="*/ 6432249 h 8878671"/>
              <a:gd name="connsiteX3406" fmla="*/ 1163249 w 11824371"/>
              <a:gd name="connsiteY3406" fmla="*/ 6468227 h 8878671"/>
              <a:gd name="connsiteX3407" fmla="*/ 1175243 w 11824371"/>
              <a:gd name="connsiteY3407" fmla="*/ 6444242 h 8878671"/>
              <a:gd name="connsiteX3408" fmla="*/ 1187234 w 11824371"/>
              <a:gd name="connsiteY3408" fmla="*/ 6444242 h 8878671"/>
              <a:gd name="connsiteX3409" fmla="*/ 1151258 w 11824371"/>
              <a:gd name="connsiteY3409" fmla="*/ 6504203 h 8878671"/>
              <a:gd name="connsiteX3410" fmla="*/ 1139265 w 11824371"/>
              <a:gd name="connsiteY3410" fmla="*/ 6516195 h 8878671"/>
              <a:gd name="connsiteX3411" fmla="*/ 1139265 w 11824371"/>
              <a:gd name="connsiteY3411" fmla="*/ 6552173 h 8878671"/>
              <a:gd name="connsiteX3412" fmla="*/ 1139265 w 11824371"/>
              <a:gd name="connsiteY3412" fmla="*/ 6564165 h 8878671"/>
              <a:gd name="connsiteX3413" fmla="*/ 1151258 w 11824371"/>
              <a:gd name="connsiteY3413" fmla="*/ 6552173 h 8878671"/>
              <a:gd name="connsiteX3414" fmla="*/ 1187234 w 11824371"/>
              <a:gd name="connsiteY3414" fmla="*/ 6516195 h 8878671"/>
              <a:gd name="connsiteX3415" fmla="*/ 1187234 w 11824371"/>
              <a:gd name="connsiteY3415" fmla="*/ 6492212 h 8878671"/>
              <a:gd name="connsiteX3416" fmla="*/ 1205222 w 11824371"/>
              <a:gd name="connsiteY3416" fmla="*/ 6498207 h 8878671"/>
              <a:gd name="connsiteX3417" fmla="*/ 1199226 w 11824371"/>
              <a:gd name="connsiteY3417" fmla="*/ 6504203 h 8878671"/>
              <a:gd name="connsiteX3418" fmla="*/ 1187234 w 11824371"/>
              <a:gd name="connsiteY3418" fmla="*/ 6534183 h 8878671"/>
              <a:gd name="connsiteX3419" fmla="*/ 1199226 w 11824371"/>
              <a:gd name="connsiteY3419" fmla="*/ 6552173 h 8878671"/>
              <a:gd name="connsiteX3420" fmla="*/ 1223211 w 11824371"/>
              <a:gd name="connsiteY3420" fmla="*/ 6552173 h 8878671"/>
              <a:gd name="connsiteX3421" fmla="*/ 1235204 w 11824371"/>
              <a:gd name="connsiteY3421" fmla="*/ 6552173 h 8878671"/>
              <a:gd name="connsiteX3422" fmla="*/ 1235204 w 11824371"/>
              <a:gd name="connsiteY3422" fmla="*/ 6564165 h 8878671"/>
              <a:gd name="connsiteX3423" fmla="*/ 1211219 w 11824371"/>
              <a:gd name="connsiteY3423" fmla="*/ 6612134 h 8878671"/>
              <a:gd name="connsiteX3424" fmla="*/ 1199226 w 11824371"/>
              <a:gd name="connsiteY3424" fmla="*/ 6600141 h 8878671"/>
              <a:gd name="connsiteX3425" fmla="*/ 1187234 w 11824371"/>
              <a:gd name="connsiteY3425" fmla="*/ 6600141 h 8878671"/>
              <a:gd name="connsiteX3426" fmla="*/ 1187234 w 11824371"/>
              <a:gd name="connsiteY3426" fmla="*/ 6588149 h 8878671"/>
              <a:gd name="connsiteX3427" fmla="*/ 1187234 w 11824371"/>
              <a:gd name="connsiteY3427" fmla="*/ 6576156 h 8878671"/>
              <a:gd name="connsiteX3428" fmla="*/ 1199226 w 11824371"/>
              <a:gd name="connsiteY3428" fmla="*/ 6564165 h 8878671"/>
              <a:gd name="connsiteX3429" fmla="*/ 1175243 w 11824371"/>
              <a:gd name="connsiteY3429" fmla="*/ 6576156 h 8878671"/>
              <a:gd name="connsiteX3430" fmla="*/ 1175243 w 11824371"/>
              <a:gd name="connsiteY3430" fmla="*/ 6588149 h 8878671"/>
              <a:gd name="connsiteX3431" fmla="*/ 1163249 w 11824371"/>
              <a:gd name="connsiteY3431" fmla="*/ 6612134 h 8878671"/>
              <a:gd name="connsiteX3432" fmla="*/ 1163249 w 11824371"/>
              <a:gd name="connsiteY3432" fmla="*/ 6636118 h 8878671"/>
              <a:gd name="connsiteX3433" fmla="*/ 1175243 w 11824371"/>
              <a:gd name="connsiteY3433" fmla="*/ 6648111 h 8878671"/>
              <a:gd name="connsiteX3434" fmla="*/ 1169246 w 11824371"/>
              <a:gd name="connsiteY3434" fmla="*/ 6648111 h 8878671"/>
              <a:gd name="connsiteX3435" fmla="*/ 1151258 w 11824371"/>
              <a:gd name="connsiteY3435" fmla="*/ 6648111 h 8878671"/>
              <a:gd name="connsiteX3436" fmla="*/ 1133270 w 11824371"/>
              <a:gd name="connsiteY3436" fmla="*/ 6654106 h 8878671"/>
              <a:gd name="connsiteX3437" fmla="*/ 1115280 w 11824371"/>
              <a:gd name="connsiteY3437" fmla="*/ 6660102 h 8878671"/>
              <a:gd name="connsiteX3438" fmla="*/ 1103288 w 11824371"/>
              <a:gd name="connsiteY3438" fmla="*/ 6696079 h 8878671"/>
              <a:gd name="connsiteX3439" fmla="*/ 1103288 w 11824371"/>
              <a:gd name="connsiteY3439" fmla="*/ 6720064 h 8878671"/>
              <a:gd name="connsiteX3440" fmla="*/ 1109285 w 11824371"/>
              <a:gd name="connsiteY3440" fmla="*/ 6738052 h 8878671"/>
              <a:gd name="connsiteX3441" fmla="*/ 1091297 w 11824371"/>
              <a:gd name="connsiteY3441" fmla="*/ 6744048 h 8878671"/>
              <a:gd name="connsiteX3442" fmla="*/ 1079303 w 11824371"/>
              <a:gd name="connsiteY3442" fmla="*/ 6744048 h 8878671"/>
              <a:gd name="connsiteX3443" fmla="*/ 1067312 w 11824371"/>
              <a:gd name="connsiteY3443" fmla="*/ 6780025 h 8878671"/>
              <a:gd name="connsiteX3444" fmla="*/ 1067312 w 11824371"/>
              <a:gd name="connsiteY3444" fmla="*/ 6816001 h 8878671"/>
              <a:gd name="connsiteX3445" fmla="*/ 1073308 w 11824371"/>
              <a:gd name="connsiteY3445" fmla="*/ 6839986 h 8878671"/>
              <a:gd name="connsiteX3446" fmla="*/ 1067312 w 11824371"/>
              <a:gd name="connsiteY3446" fmla="*/ 6863971 h 8878671"/>
              <a:gd name="connsiteX3447" fmla="*/ 1067312 w 11824371"/>
              <a:gd name="connsiteY3447" fmla="*/ 6875964 h 8878671"/>
              <a:gd name="connsiteX3448" fmla="*/ 1055318 w 11824371"/>
              <a:gd name="connsiteY3448" fmla="*/ 6881959 h 8878671"/>
              <a:gd name="connsiteX3449" fmla="*/ 1043327 w 11824371"/>
              <a:gd name="connsiteY3449" fmla="*/ 6887956 h 8878671"/>
              <a:gd name="connsiteX3450" fmla="*/ 1043327 w 11824371"/>
              <a:gd name="connsiteY3450" fmla="*/ 6899947 h 8878671"/>
              <a:gd name="connsiteX3451" fmla="*/ 1031335 w 11824371"/>
              <a:gd name="connsiteY3451" fmla="*/ 6923932 h 8878671"/>
              <a:gd name="connsiteX3452" fmla="*/ 1007350 w 11824371"/>
              <a:gd name="connsiteY3452" fmla="*/ 6995887 h 8878671"/>
              <a:gd name="connsiteX3453" fmla="*/ 995357 w 11824371"/>
              <a:gd name="connsiteY3453" fmla="*/ 7019870 h 8878671"/>
              <a:gd name="connsiteX3454" fmla="*/ 995357 w 11824371"/>
              <a:gd name="connsiteY3454" fmla="*/ 7025867 h 8878671"/>
              <a:gd name="connsiteX3455" fmla="*/ 983366 w 11824371"/>
              <a:gd name="connsiteY3455" fmla="*/ 7043855 h 8878671"/>
              <a:gd name="connsiteX3456" fmla="*/ 977369 w 11824371"/>
              <a:gd name="connsiteY3456" fmla="*/ 7055848 h 8878671"/>
              <a:gd name="connsiteX3457" fmla="*/ 971374 w 11824371"/>
              <a:gd name="connsiteY3457" fmla="*/ 7067840 h 8878671"/>
              <a:gd name="connsiteX3458" fmla="*/ 947389 w 11824371"/>
              <a:gd name="connsiteY3458" fmla="*/ 7115809 h 8878671"/>
              <a:gd name="connsiteX3459" fmla="*/ 923404 w 11824371"/>
              <a:gd name="connsiteY3459" fmla="*/ 7139793 h 8878671"/>
              <a:gd name="connsiteX3460" fmla="*/ 899419 w 11824371"/>
              <a:gd name="connsiteY3460" fmla="*/ 7055848 h 8878671"/>
              <a:gd name="connsiteX3461" fmla="*/ 875435 w 11824371"/>
              <a:gd name="connsiteY3461" fmla="*/ 7007878 h 8878671"/>
              <a:gd name="connsiteX3462" fmla="*/ 875435 w 11824371"/>
              <a:gd name="connsiteY3462" fmla="*/ 7031863 h 8878671"/>
              <a:gd name="connsiteX3463" fmla="*/ 869440 w 11824371"/>
              <a:gd name="connsiteY3463" fmla="*/ 7043855 h 8878671"/>
              <a:gd name="connsiteX3464" fmla="*/ 863443 w 11824371"/>
              <a:gd name="connsiteY3464" fmla="*/ 7067840 h 8878671"/>
              <a:gd name="connsiteX3465" fmla="*/ 839458 w 11824371"/>
              <a:gd name="connsiteY3465" fmla="*/ 7103816 h 8878671"/>
              <a:gd name="connsiteX3466" fmla="*/ 815474 w 11824371"/>
              <a:gd name="connsiteY3466" fmla="*/ 7103816 h 8878671"/>
              <a:gd name="connsiteX3467" fmla="*/ 803482 w 11824371"/>
              <a:gd name="connsiteY3467" fmla="*/ 7091824 h 8878671"/>
              <a:gd name="connsiteX3468" fmla="*/ 791488 w 11824371"/>
              <a:gd name="connsiteY3468" fmla="*/ 7073836 h 8878671"/>
              <a:gd name="connsiteX3469" fmla="*/ 779497 w 11824371"/>
              <a:gd name="connsiteY3469" fmla="*/ 7091824 h 8878671"/>
              <a:gd name="connsiteX3470" fmla="*/ 779497 w 11824371"/>
              <a:gd name="connsiteY3470" fmla="*/ 7109813 h 8878671"/>
              <a:gd name="connsiteX3471" fmla="*/ 779497 w 11824371"/>
              <a:gd name="connsiteY3471" fmla="*/ 7127801 h 8878671"/>
              <a:gd name="connsiteX3472" fmla="*/ 791488 w 11824371"/>
              <a:gd name="connsiteY3472" fmla="*/ 7127801 h 8878671"/>
              <a:gd name="connsiteX3473" fmla="*/ 797485 w 11824371"/>
              <a:gd name="connsiteY3473" fmla="*/ 7115809 h 8878671"/>
              <a:gd name="connsiteX3474" fmla="*/ 809479 w 11824371"/>
              <a:gd name="connsiteY3474" fmla="*/ 7139793 h 8878671"/>
              <a:gd name="connsiteX3475" fmla="*/ 791488 w 11824371"/>
              <a:gd name="connsiteY3475" fmla="*/ 7175771 h 8878671"/>
              <a:gd name="connsiteX3476" fmla="*/ 779497 w 11824371"/>
              <a:gd name="connsiteY3476" fmla="*/ 7199754 h 8878671"/>
              <a:gd name="connsiteX3477" fmla="*/ 779497 w 11824371"/>
              <a:gd name="connsiteY3477" fmla="*/ 7211747 h 8878671"/>
              <a:gd name="connsiteX3478" fmla="*/ 767506 w 11824371"/>
              <a:gd name="connsiteY3478" fmla="*/ 7235732 h 8878671"/>
              <a:gd name="connsiteX3479" fmla="*/ 755512 w 11824371"/>
              <a:gd name="connsiteY3479" fmla="*/ 7271708 h 8878671"/>
              <a:gd name="connsiteX3480" fmla="*/ 755512 w 11824371"/>
              <a:gd name="connsiteY3480" fmla="*/ 7283700 h 8878671"/>
              <a:gd name="connsiteX3481" fmla="*/ 743520 w 11824371"/>
              <a:gd name="connsiteY3481" fmla="*/ 7295693 h 8878671"/>
              <a:gd name="connsiteX3482" fmla="*/ 731527 w 11824371"/>
              <a:gd name="connsiteY3482" fmla="*/ 7307685 h 8878671"/>
              <a:gd name="connsiteX3483" fmla="*/ 731527 w 11824371"/>
              <a:gd name="connsiteY3483" fmla="*/ 7319678 h 8878671"/>
              <a:gd name="connsiteX3484" fmla="*/ 743520 w 11824371"/>
              <a:gd name="connsiteY3484" fmla="*/ 7319678 h 8878671"/>
              <a:gd name="connsiteX3485" fmla="*/ 743520 w 11824371"/>
              <a:gd name="connsiteY3485" fmla="*/ 7331670 h 8878671"/>
              <a:gd name="connsiteX3486" fmla="*/ 779497 w 11824371"/>
              <a:gd name="connsiteY3486" fmla="*/ 7331670 h 8878671"/>
              <a:gd name="connsiteX3487" fmla="*/ 791488 w 11824371"/>
              <a:gd name="connsiteY3487" fmla="*/ 7319678 h 8878671"/>
              <a:gd name="connsiteX3488" fmla="*/ 779497 w 11824371"/>
              <a:gd name="connsiteY3488" fmla="*/ 7307685 h 8878671"/>
              <a:gd name="connsiteX3489" fmla="*/ 773500 w 11824371"/>
              <a:gd name="connsiteY3489" fmla="*/ 7283700 h 8878671"/>
              <a:gd name="connsiteX3490" fmla="*/ 797485 w 11824371"/>
              <a:gd name="connsiteY3490" fmla="*/ 7271708 h 8878671"/>
              <a:gd name="connsiteX3491" fmla="*/ 803482 w 11824371"/>
              <a:gd name="connsiteY3491" fmla="*/ 7271708 h 8878671"/>
              <a:gd name="connsiteX3492" fmla="*/ 815474 w 11824371"/>
              <a:gd name="connsiteY3492" fmla="*/ 7271708 h 8878671"/>
              <a:gd name="connsiteX3493" fmla="*/ 827467 w 11824371"/>
              <a:gd name="connsiteY3493" fmla="*/ 7271708 h 8878671"/>
              <a:gd name="connsiteX3494" fmla="*/ 815474 w 11824371"/>
              <a:gd name="connsiteY3494" fmla="*/ 7307685 h 8878671"/>
              <a:gd name="connsiteX3495" fmla="*/ 815474 w 11824371"/>
              <a:gd name="connsiteY3495" fmla="*/ 7343661 h 8878671"/>
              <a:gd name="connsiteX3496" fmla="*/ 827467 w 11824371"/>
              <a:gd name="connsiteY3496" fmla="*/ 7337666 h 8878671"/>
              <a:gd name="connsiteX3497" fmla="*/ 815474 w 11824371"/>
              <a:gd name="connsiteY3497" fmla="*/ 7367646 h 8878671"/>
              <a:gd name="connsiteX3498" fmla="*/ 815474 w 11824371"/>
              <a:gd name="connsiteY3498" fmla="*/ 7385634 h 8878671"/>
              <a:gd name="connsiteX3499" fmla="*/ 815474 w 11824371"/>
              <a:gd name="connsiteY3499" fmla="*/ 7415616 h 8878671"/>
              <a:gd name="connsiteX3500" fmla="*/ 815474 w 11824371"/>
              <a:gd name="connsiteY3500" fmla="*/ 7421611 h 8878671"/>
              <a:gd name="connsiteX3501" fmla="*/ 809479 w 11824371"/>
              <a:gd name="connsiteY3501" fmla="*/ 7415616 h 8878671"/>
              <a:gd name="connsiteX3502" fmla="*/ 797485 w 11824371"/>
              <a:gd name="connsiteY3502" fmla="*/ 7415616 h 8878671"/>
              <a:gd name="connsiteX3503" fmla="*/ 791488 w 11824371"/>
              <a:gd name="connsiteY3503" fmla="*/ 7427607 h 8878671"/>
              <a:gd name="connsiteX3504" fmla="*/ 803482 w 11824371"/>
              <a:gd name="connsiteY3504" fmla="*/ 7439600 h 8878671"/>
              <a:gd name="connsiteX3505" fmla="*/ 791488 w 11824371"/>
              <a:gd name="connsiteY3505" fmla="*/ 7475577 h 8878671"/>
              <a:gd name="connsiteX3506" fmla="*/ 767506 w 11824371"/>
              <a:gd name="connsiteY3506" fmla="*/ 7499562 h 8878671"/>
              <a:gd name="connsiteX3507" fmla="*/ 755512 w 11824371"/>
              <a:gd name="connsiteY3507" fmla="*/ 7499562 h 8878671"/>
              <a:gd name="connsiteX3508" fmla="*/ 743520 w 11824371"/>
              <a:gd name="connsiteY3508" fmla="*/ 7505557 h 8878671"/>
              <a:gd name="connsiteX3509" fmla="*/ 743520 w 11824371"/>
              <a:gd name="connsiteY3509" fmla="*/ 7475577 h 8878671"/>
              <a:gd name="connsiteX3510" fmla="*/ 719536 w 11824371"/>
              <a:gd name="connsiteY3510" fmla="*/ 7403622 h 8878671"/>
              <a:gd name="connsiteX3511" fmla="*/ 707544 w 11824371"/>
              <a:gd name="connsiteY3511" fmla="*/ 7427607 h 8878671"/>
              <a:gd name="connsiteX3512" fmla="*/ 695552 w 11824371"/>
              <a:gd name="connsiteY3512" fmla="*/ 7475577 h 8878671"/>
              <a:gd name="connsiteX3513" fmla="*/ 635589 w 11824371"/>
              <a:gd name="connsiteY3513" fmla="*/ 7487569 h 8878671"/>
              <a:gd name="connsiteX3514" fmla="*/ 611605 w 11824371"/>
              <a:gd name="connsiteY3514" fmla="*/ 7475577 h 8878671"/>
              <a:gd name="connsiteX3515" fmla="*/ 611605 w 11824371"/>
              <a:gd name="connsiteY3515" fmla="*/ 7487569 h 8878671"/>
              <a:gd name="connsiteX3516" fmla="*/ 599613 w 11824371"/>
              <a:gd name="connsiteY3516" fmla="*/ 7499562 h 8878671"/>
              <a:gd name="connsiteX3517" fmla="*/ 587620 w 11824371"/>
              <a:gd name="connsiteY3517" fmla="*/ 7487569 h 8878671"/>
              <a:gd name="connsiteX3518" fmla="*/ 563637 w 11824371"/>
              <a:gd name="connsiteY3518" fmla="*/ 7463584 h 8878671"/>
              <a:gd name="connsiteX3519" fmla="*/ 557640 w 11824371"/>
              <a:gd name="connsiteY3519" fmla="*/ 7463584 h 8878671"/>
              <a:gd name="connsiteX3520" fmla="*/ 539652 w 11824371"/>
              <a:gd name="connsiteY3520" fmla="*/ 7463584 h 8878671"/>
              <a:gd name="connsiteX3521" fmla="*/ 515667 w 11824371"/>
              <a:gd name="connsiteY3521" fmla="*/ 7487569 h 8878671"/>
              <a:gd name="connsiteX3522" fmla="*/ 491682 w 11824371"/>
              <a:gd name="connsiteY3522" fmla="*/ 7523545 h 8878671"/>
              <a:gd name="connsiteX3523" fmla="*/ 473694 w 11824371"/>
              <a:gd name="connsiteY3523" fmla="*/ 7529542 h 8878671"/>
              <a:gd name="connsiteX3524" fmla="*/ 467697 w 11824371"/>
              <a:gd name="connsiteY3524" fmla="*/ 7541535 h 8878671"/>
              <a:gd name="connsiteX3525" fmla="*/ 467697 w 11824371"/>
              <a:gd name="connsiteY3525" fmla="*/ 7547530 h 8878671"/>
              <a:gd name="connsiteX3526" fmla="*/ 455706 w 11824371"/>
              <a:gd name="connsiteY3526" fmla="*/ 7547530 h 8878671"/>
              <a:gd name="connsiteX3527" fmla="*/ 443714 w 11824371"/>
              <a:gd name="connsiteY3527" fmla="*/ 7547530 h 8878671"/>
              <a:gd name="connsiteX3528" fmla="*/ 431721 w 11824371"/>
              <a:gd name="connsiteY3528" fmla="*/ 7547530 h 8878671"/>
              <a:gd name="connsiteX3529" fmla="*/ 419729 w 11824371"/>
              <a:gd name="connsiteY3529" fmla="*/ 7535538 h 8878671"/>
              <a:gd name="connsiteX3530" fmla="*/ 389748 w 11824371"/>
              <a:gd name="connsiteY3530" fmla="*/ 7529542 h 8878671"/>
              <a:gd name="connsiteX3531" fmla="*/ 359768 w 11824371"/>
              <a:gd name="connsiteY3531" fmla="*/ 7523545 h 8878671"/>
              <a:gd name="connsiteX3532" fmla="*/ 335783 w 11824371"/>
              <a:gd name="connsiteY3532" fmla="*/ 7535538 h 8878671"/>
              <a:gd name="connsiteX3533" fmla="*/ 311798 w 11824371"/>
              <a:gd name="connsiteY3533" fmla="*/ 7535538 h 8878671"/>
              <a:gd name="connsiteX3534" fmla="*/ 323792 w 11824371"/>
              <a:gd name="connsiteY3534" fmla="*/ 7523545 h 8878671"/>
              <a:gd name="connsiteX3535" fmla="*/ 347775 w 11824371"/>
              <a:gd name="connsiteY3535" fmla="*/ 7493565 h 8878671"/>
              <a:gd name="connsiteX3536" fmla="*/ 353771 w 11824371"/>
              <a:gd name="connsiteY3536" fmla="*/ 7463584 h 8878671"/>
              <a:gd name="connsiteX3537" fmla="*/ 335783 w 11824371"/>
              <a:gd name="connsiteY3537" fmla="*/ 7463584 h 8878671"/>
              <a:gd name="connsiteX3538" fmla="*/ 311798 w 11824371"/>
              <a:gd name="connsiteY3538" fmla="*/ 7463584 h 8878671"/>
              <a:gd name="connsiteX3539" fmla="*/ 299807 w 11824371"/>
              <a:gd name="connsiteY3539" fmla="*/ 7463584 h 8878671"/>
              <a:gd name="connsiteX3540" fmla="*/ 287814 w 11824371"/>
              <a:gd name="connsiteY3540" fmla="*/ 7475577 h 8878671"/>
              <a:gd name="connsiteX3541" fmla="*/ 287814 w 11824371"/>
              <a:gd name="connsiteY3541" fmla="*/ 7463584 h 8878671"/>
              <a:gd name="connsiteX3542" fmla="*/ 251837 w 11824371"/>
              <a:gd name="connsiteY3542" fmla="*/ 7427607 h 8878671"/>
              <a:gd name="connsiteX3543" fmla="*/ 239846 w 11824371"/>
              <a:gd name="connsiteY3543" fmla="*/ 7439600 h 8878671"/>
              <a:gd name="connsiteX3544" fmla="*/ 221857 w 11824371"/>
              <a:gd name="connsiteY3544" fmla="*/ 7445595 h 8878671"/>
              <a:gd name="connsiteX3545" fmla="*/ 221857 w 11824371"/>
              <a:gd name="connsiteY3545" fmla="*/ 7457589 h 8878671"/>
              <a:gd name="connsiteX3546" fmla="*/ 239846 w 11824371"/>
              <a:gd name="connsiteY3546" fmla="*/ 7463584 h 8878671"/>
              <a:gd name="connsiteX3547" fmla="*/ 251837 w 11824371"/>
              <a:gd name="connsiteY3547" fmla="*/ 7463584 h 8878671"/>
              <a:gd name="connsiteX3548" fmla="*/ 251837 w 11824371"/>
              <a:gd name="connsiteY3548" fmla="*/ 7475577 h 8878671"/>
              <a:gd name="connsiteX3549" fmla="*/ 263829 w 11824371"/>
              <a:gd name="connsiteY3549" fmla="*/ 7475577 h 8878671"/>
              <a:gd name="connsiteX3550" fmla="*/ 275822 w 11824371"/>
              <a:gd name="connsiteY3550" fmla="*/ 7511553 h 8878671"/>
              <a:gd name="connsiteX3551" fmla="*/ 275822 w 11824371"/>
              <a:gd name="connsiteY3551" fmla="*/ 7541535 h 8878671"/>
              <a:gd name="connsiteX3552" fmla="*/ 275822 w 11824371"/>
              <a:gd name="connsiteY3552" fmla="*/ 7571515 h 8878671"/>
              <a:gd name="connsiteX3553" fmla="*/ 251837 w 11824371"/>
              <a:gd name="connsiteY3553" fmla="*/ 7607491 h 8878671"/>
              <a:gd name="connsiteX3554" fmla="*/ 215861 w 11824371"/>
              <a:gd name="connsiteY3554" fmla="*/ 7595499 h 8878671"/>
              <a:gd name="connsiteX3555" fmla="*/ 197872 w 11824371"/>
              <a:gd name="connsiteY3555" fmla="*/ 7565518 h 8878671"/>
              <a:gd name="connsiteX3556" fmla="*/ 179884 w 11824371"/>
              <a:gd name="connsiteY3556" fmla="*/ 7547530 h 8878671"/>
              <a:gd name="connsiteX3557" fmla="*/ 155899 w 11824371"/>
              <a:gd name="connsiteY3557" fmla="*/ 7559523 h 8878671"/>
              <a:gd name="connsiteX3558" fmla="*/ 155899 w 11824371"/>
              <a:gd name="connsiteY3558" fmla="*/ 7565518 h 8878671"/>
              <a:gd name="connsiteX3559" fmla="*/ 131915 w 11824371"/>
              <a:gd name="connsiteY3559" fmla="*/ 7583506 h 8878671"/>
              <a:gd name="connsiteX3560" fmla="*/ 119923 w 11824371"/>
              <a:gd name="connsiteY3560" fmla="*/ 7571515 h 8878671"/>
              <a:gd name="connsiteX3561" fmla="*/ 131915 w 11824371"/>
              <a:gd name="connsiteY3561" fmla="*/ 7553526 h 8878671"/>
              <a:gd name="connsiteX3562" fmla="*/ 137911 w 11824371"/>
              <a:gd name="connsiteY3562" fmla="*/ 7535538 h 8878671"/>
              <a:gd name="connsiteX3563" fmla="*/ 167891 w 11824371"/>
              <a:gd name="connsiteY3563" fmla="*/ 7523545 h 8878671"/>
              <a:gd name="connsiteX3564" fmla="*/ 179884 w 11824371"/>
              <a:gd name="connsiteY3564" fmla="*/ 7499562 h 8878671"/>
              <a:gd name="connsiteX3565" fmla="*/ 167891 w 11824371"/>
              <a:gd name="connsiteY3565" fmla="*/ 7499562 h 8878671"/>
              <a:gd name="connsiteX3566" fmla="*/ 155899 w 11824371"/>
              <a:gd name="connsiteY3566" fmla="*/ 7487569 h 8878671"/>
              <a:gd name="connsiteX3567" fmla="*/ 143906 w 11824371"/>
              <a:gd name="connsiteY3567" fmla="*/ 7487569 h 8878671"/>
              <a:gd name="connsiteX3568" fmla="*/ 155899 w 11824371"/>
              <a:gd name="connsiteY3568" fmla="*/ 7463584 h 8878671"/>
              <a:gd name="connsiteX3569" fmla="*/ 163395 w 11824371"/>
              <a:gd name="connsiteY3569" fmla="*/ 7462085 h 8878671"/>
              <a:gd name="connsiteX3570" fmla="*/ 158897 w 11824371"/>
              <a:gd name="connsiteY3570" fmla="*/ 7460586 h 8878671"/>
              <a:gd name="connsiteX3571" fmla="*/ 155899 w 11824371"/>
              <a:gd name="connsiteY3571" fmla="*/ 7451592 h 8878671"/>
              <a:gd name="connsiteX3572" fmla="*/ 167891 w 11824371"/>
              <a:gd name="connsiteY3572" fmla="*/ 7427607 h 8878671"/>
              <a:gd name="connsiteX3573" fmla="*/ 179884 w 11824371"/>
              <a:gd name="connsiteY3573" fmla="*/ 7415616 h 8878671"/>
              <a:gd name="connsiteX3574" fmla="*/ 191876 w 11824371"/>
              <a:gd name="connsiteY3574" fmla="*/ 7403622 h 8878671"/>
              <a:gd name="connsiteX3575" fmla="*/ 209864 w 11824371"/>
              <a:gd name="connsiteY3575" fmla="*/ 7391631 h 8878671"/>
              <a:gd name="connsiteX3576" fmla="*/ 215861 w 11824371"/>
              <a:gd name="connsiteY3576" fmla="*/ 7367646 h 8878671"/>
              <a:gd name="connsiteX3577" fmla="*/ 227852 w 11824371"/>
              <a:gd name="connsiteY3577" fmla="*/ 7343661 h 8878671"/>
              <a:gd name="connsiteX3578" fmla="*/ 251837 w 11824371"/>
              <a:gd name="connsiteY3578" fmla="*/ 7331670 h 8878671"/>
              <a:gd name="connsiteX3579" fmla="*/ 287814 w 11824371"/>
              <a:gd name="connsiteY3579" fmla="*/ 7295693 h 8878671"/>
              <a:gd name="connsiteX3580" fmla="*/ 311798 w 11824371"/>
              <a:gd name="connsiteY3580" fmla="*/ 7271708 h 8878671"/>
              <a:gd name="connsiteX3581" fmla="*/ 305802 w 11824371"/>
              <a:gd name="connsiteY3581" fmla="*/ 7301688 h 8878671"/>
              <a:gd name="connsiteX3582" fmla="*/ 323792 w 11824371"/>
              <a:gd name="connsiteY3582" fmla="*/ 7307685 h 8878671"/>
              <a:gd name="connsiteX3583" fmla="*/ 323792 w 11824371"/>
              <a:gd name="connsiteY3583" fmla="*/ 7319678 h 8878671"/>
              <a:gd name="connsiteX3584" fmla="*/ 323792 w 11824371"/>
              <a:gd name="connsiteY3584" fmla="*/ 7331670 h 8878671"/>
              <a:gd name="connsiteX3585" fmla="*/ 335783 w 11824371"/>
              <a:gd name="connsiteY3585" fmla="*/ 7319678 h 8878671"/>
              <a:gd name="connsiteX3586" fmla="*/ 353771 w 11824371"/>
              <a:gd name="connsiteY3586" fmla="*/ 7295693 h 8878671"/>
              <a:gd name="connsiteX3587" fmla="*/ 335783 w 11824371"/>
              <a:gd name="connsiteY3587" fmla="*/ 7271708 h 8878671"/>
              <a:gd name="connsiteX3588" fmla="*/ 323792 w 11824371"/>
              <a:gd name="connsiteY3588" fmla="*/ 7247723 h 8878671"/>
              <a:gd name="connsiteX3589" fmla="*/ 323792 w 11824371"/>
              <a:gd name="connsiteY3589" fmla="*/ 7229735 h 8878671"/>
              <a:gd name="connsiteX3590" fmla="*/ 311798 w 11824371"/>
              <a:gd name="connsiteY3590" fmla="*/ 7235732 h 8878671"/>
              <a:gd name="connsiteX3591" fmla="*/ 287814 w 11824371"/>
              <a:gd name="connsiteY3591" fmla="*/ 7235732 h 8878671"/>
              <a:gd name="connsiteX3592" fmla="*/ 323792 w 11824371"/>
              <a:gd name="connsiteY3592" fmla="*/ 7211747 h 8878671"/>
              <a:gd name="connsiteX3593" fmla="*/ 359768 w 11824371"/>
              <a:gd name="connsiteY3593" fmla="*/ 7175771 h 8878671"/>
              <a:gd name="connsiteX3594" fmla="*/ 359768 w 11824371"/>
              <a:gd name="connsiteY3594" fmla="*/ 7151786 h 8878671"/>
              <a:gd name="connsiteX3595" fmla="*/ 371760 w 11824371"/>
              <a:gd name="connsiteY3595" fmla="*/ 7139793 h 8878671"/>
              <a:gd name="connsiteX3596" fmla="*/ 365763 w 11824371"/>
              <a:gd name="connsiteY3596" fmla="*/ 7115809 h 8878671"/>
              <a:gd name="connsiteX3597" fmla="*/ 359768 w 11824371"/>
              <a:gd name="connsiteY3597" fmla="*/ 7091824 h 8878671"/>
              <a:gd name="connsiteX3598" fmla="*/ 341780 w 11824371"/>
              <a:gd name="connsiteY3598" fmla="*/ 7067840 h 8878671"/>
              <a:gd name="connsiteX3599" fmla="*/ 335783 w 11824371"/>
              <a:gd name="connsiteY3599" fmla="*/ 7043855 h 8878671"/>
              <a:gd name="connsiteX3600" fmla="*/ 335783 w 11824371"/>
              <a:gd name="connsiteY3600" fmla="*/ 7019870 h 8878671"/>
              <a:gd name="connsiteX3601" fmla="*/ 341780 w 11824371"/>
              <a:gd name="connsiteY3601" fmla="*/ 6995887 h 8878671"/>
              <a:gd name="connsiteX3602" fmla="*/ 359768 w 11824371"/>
              <a:gd name="connsiteY3602" fmla="*/ 6983894 h 8878671"/>
              <a:gd name="connsiteX3603" fmla="*/ 407736 w 11824371"/>
              <a:gd name="connsiteY3603" fmla="*/ 6983894 h 8878671"/>
              <a:gd name="connsiteX3604" fmla="*/ 419729 w 11824371"/>
              <a:gd name="connsiteY3604" fmla="*/ 6983894 h 8878671"/>
              <a:gd name="connsiteX3605" fmla="*/ 437718 w 11824371"/>
              <a:gd name="connsiteY3605" fmla="*/ 6977897 h 8878671"/>
              <a:gd name="connsiteX3606" fmla="*/ 443714 w 11824371"/>
              <a:gd name="connsiteY3606" fmla="*/ 6995887 h 8878671"/>
              <a:gd name="connsiteX3607" fmla="*/ 467697 w 11824371"/>
              <a:gd name="connsiteY3607" fmla="*/ 6995887 h 8878671"/>
              <a:gd name="connsiteX3608" fmla="*/ 455706 w 11824371"/>
              <a:gd name="connsiteY3608" fmla="*/ 6971902 h 8878671"/>
              <a:gd name="connsiteX3609" fmla="*/ 443714 w 11824371"/>
              <a:gd name="connsiteY3609" fmla="*/ 6959909 h 8878671"/>
              <a:gd name="connsiteX3610" fmla="*/ 431721 w 11824371"/>
              <a:gd name="connsiteY3610" fmla="*/ 6959909 h 8878671"/>
              <a:gd name="connsiteX3611" fmla="*/ 419729 w 11824371"/>
              <a:gd name="connsiteY3611" fmla="*/ 6971902 h 8878671"/>
              <a:gd name="connsiteX3612" fmla="*/ 407736 w 11824371"/>
              <a:gd name="connsiteY3612" fmla="*/ 6959909 h 8878671"/>
              <a:gd name="connsiteX3613" fmla="*/ 419729 w 11824371"/>
              <a:gd name="connsiteY3613" fmla="*/ 6935926 h 8878671"/>
              <a:gd name="connsiteX3614" fmla="*/ 431721 w 11824371"/>
              <a:gd name="connsiteY3614" fmla="*/ 6911941 h 8878671"/>
              <a:gd name="connsiteX3615" fmla="*/ 455706 w 11824371"/>
              <a:gd name="connsiteY3615" fmla="*/ 6887956 h 8878671"/>
              <a:gd name="connsiteX3616" fmla="*/ 455706 w 11824371"/>
              <a:gd name="connsiteY3616" fmla="*/ 6899947 h 8878671"/>
              <a:gd name="connsiteX3617" fmla="*/ 455706 w 11824371"/>
              <a:gd name="connsiteY3617" fmla="*/ 6905944 h 8878671"/>
              <a:gd name="connsiteX3618" fmla="*/ 467697 w 11824371"/>
              <a:gd name="connsiteY3618" fmla="*/ 6911941 h 8878671"/>
              <a:gd name="connsiteX3619" fmla="*/ 479691 w 11824371"/>
              <a:gd name="connsiteY3619" fmla="*/ 6887956 h 8878671"/>
              <a:gd name="connsiteX3620" fmla="*/ 491682 w 11824371"/>
              <a:gd name="connsiteY3620" fmla="*/ 6863971 h 8878671"/>
              <a:gd name="connsiteX3621" fmla="*/ 503676 w 11824371"/>
              <a:gd name="connsiteY3621" fmla="*/ 6827995 h 8878671"/>
              <a:gd name="connsiteX3622" fmla="*/ 503676 w 11824371"/>
              <a:gd name="connsiteY3622" fmla="*/ 6804010 h 8878671"/>
              <a:gd name="connsiteX3623" fmla="*/ 473694 w 11824371"/>
              <a:gd name="connsiteY3623" fmla="*/ 6780025 h 8878671"/>
              <a:gd name="connsiteX3624" fmla="*/ 455706 w 11824371"/>
              <a:gd name="connsiteY3624" fmla="*/ 6768033 h 8878671"/>
              <a:gd name="connsiteX3625" fmla="*/ 449709 w 11824371"/>
              <a:gd name="connsiteY3625" fmla="*/ 6756040 h 8878671"/>
              <a:gd name="connsiteX3626" fmla="*/ 467697 w 11824371"/>
              <a:gd name="connsiteY3626" fmla="*/ 6756040 h 8878671"/>
              <a:gd name="connsiteX3627" fmla="*/ 479691 w 11824371"/>
              <a:gd name="connsiteY3627" fmla="*/ 6750045 h 8878671"/>
              <a:gd name="connsiteX3628" fmla="*/ 479691 w 11824371"/>
              <a:gd name="connsiteY3628" fmla="*/ 6744048 h 8878671"/>
              <a:gd name="connsiteX3629" fmla="*/ 491682 w 11824371"/>
              <a:gd name="connsiteY3629" fmla="*/ 6732057 h 8878671"/>
              <a:gd name="connsiteX3630" fmla="*/ 503676 w 11824371"/>
              <a:gd name="connsiteY3630" fmla="*/ 6732057 h 8878671"/>
              <a:gd name="connsiteX3631" fmla="*/ 527659 w 11824371"/>
              <a:gd name="connsiteY3631" fmla="*/ 6732057 h 8878671"/>
              <a:gd name="connsiteX3632" fmla="*/ 539652 w 11824371"/>
              <a:gd name="connsiteY3632" fmla="*/ 6720064 h 8878671"/>
              <a:gd name="connsiteX3633" fmla="*/ 551644 w 11824371"/>
              <a:gd name="connsiteY3633" fmla="*/ 6732057 h 8878671"/>
              <a:gd name="connsiteX3634" fmla="*/ 587620 w 11824371"/>
              <a:gd name="connsiteY3634" fmla="*/ 6702075 h 8878671"/>
              <a:gd name="connsiteX3635" fmla="*/ 611605 w 11824371"/>
              <a:gd name="connsiteY3635" fmla="*/ 6648111 h 8878671"/>
              <a:gd name="connsiteX3636" fmla="*/ 635589 w 11824371"/>
              <a:gd name="connsiteY3636" fmla="*/ 6612134 h 8878671"/>
              <a:gd name="connsiteX3637" fmla="*/ 659576 w 11824371"/>
              <a:gd name="connsiteY3637" fmla="*/ 6564165 h 8878671"/>
              <a:gd name="connsiteX3638" fmla="*/ 671567 w 11824371"/>
              <a:gd name="connsiteY3638" fmla="*/ 6564165 h 8878671"/>
              <a:gd name="connsiteX3639" fmla="*/ 683560 w 11824371"/>
              <a:gd name="connsiteY3639" fmla="*/ 6552173 h 8878671"/>
              <a:gd name="connsiteX3640" fmla="*/ 659576 w 11824371"/>
              <a:gd name="connsiteY3640" fmla="*/ 6552173 h 8878671"/>
              <a:gd name="connsiteX3641" fmla="*/ 635589 w 11824371"/>
              <a:gd name="connsiteY3641" fmla="*/ 6540180 h 8878671"/>
              <a:gd name="connsiteX3642" fmla="*/ 617601 w 11824371"/>
              <a:gd name="connsiteY3642" fmla="*/ 6528188 h 8878671"/>
              <a:gd name="connsiteX3643" fmla="*/ 587620 w 11824371"/>
              <a:gd name="connsiteY3643" fmla="*/ 6528188 h 8878671"/>
              <a:gd name="connsiteX3644" fmla="*/ 563637 w 11824371"/>
              <a:gd name="connsiteY3644" fmla="*/ 6516195 h 8878671"/>
              <a:gd name="connsiteX3645" fmla="*/ 575628 w 11824371"/>
              <a:gd name="connsiteY3645" fmla="*/ 6504203 h 8878671"/>
              <a:gd name="connsiteX3646" fmla="*/ 593617 w 11824371"/>
              <a:gd name="connsiteY3646" fmla="*/ 6498207 h 8878671"/>
              <a:gd name="connsiteX3647" fmla="*/ 599613 w 11824371"/>
              <a:gd name="connsiteY3647" fmla="*/ 6492212 h 8878671"/>
              <a:gd name="connsiteX3648" fmla="*/ 617601 w 11824371"/>
              <a:gd name="connsiteY3648" fmla="*/ 6474222 h 8878671"/>
              <a:gd name="connsiteX3649" fmla="*/ 647584 w 11824371"/>
              <a:gd name="connsiteY3649" fmla="*/ 6456234 h 8878671"/>
              <a:gd name="connsiteX3650" fmla="*/ 659576 w 11824371"/>
              <a:gd name="connsiteY3650" fmla="*/ 6456234 h 8878671"/>
              <a:gd name="connsiteX3651" fmla="*/ 707544 w 11824371"/>
              <a:gd name="connsiteY3651" fmla="*/ 6456234 h 8878671"/>
              <a:gd name="connsiteX3652" fmla="*/ 743520 w 11824371"/>
              <a:gd name="connsiteY3652" fmla="*/ 6408266 h 8878671"/>
              <a:gd name="connsiteX3653" fmla="*/ 767506 w 11824371"/>
              <a:gd name="connsiteY3653" fmla="*/ 6384281 h 8878671"/>
              <a:gd name="connsiteX3654" fmla="*/ 755512 w 11824371"/>
              <a:gd name="connsiteY3654" fmla="*/ 6408266 h 8878671"/>
              <a:gd name="connsiteX3655" fmla="*/ 731527 w 11824371"/>
              <a:gd name="connsiteY3655" fmla="*/ 6444242 h 8878671"/>
              <a:gd name="connsiteX3656" fmla="*/ 707544 w 11824371"/>
              <a:gd name="connsiteY3656" fmla="*/ 6492212 h 8878671"/>
              <a:gd name="connsiteX3657" fmla="*/ 719536 w 11824371"/>
              <a:gd name="connsiteY3657" fmla="*/ 6492212 h 8878671"/>
              <a:gd name="connsiteX3658" fmla="*/ 731527 w 11824371"/>
              <a:gd name="connsiteY3658" fmla="*/ 6480219 h 8878671"/>
              <a:gd name="connsiteX3659" fmla="*/ 755512 w 11824371"/>
              <a:gd name="connsiteY3659" fmla="*/ 6432249 h 8878671"/>
              <a:gd name="connsiteX3660" fmla="*/ 785493 w 11824371"/>
              <a:gd name="connsiteY3660" fmla="*/ 6384281 h 8878671"/>
              <a:gd name="connsiteX3661" fmla="*/ 797485 w 11824371"/>
              <a:gd name="connsiteY3661" fmla="*/ 6372288 h 8878671"/>
              <a:gd name="connsiteX3662" fmla="*/ 809479 w 11824371"/>
              <a:gd name="connsiteY3662" fmla="*/ 6354299 h 8878671"/>
              <a:gd name="connsiteX3663" fmla="*/ 827467 w 11824371"/>
              <a:gd name="connsiteY3663" fmla="*/ 6342308 h 8878671"/>
              <a:gd name="connsiteX3664" fmla="*/ 839458 w 11824371"/>
              <a:gd name="connsiteY3664" fmla="*/ 6336311 h 8878671"/>
              <a:gd name="connsiteX3665" fmla="*/ 839458 w 11824371"/>
              <a:gd name="connsiteY3665" fmla="*/ 6324320 h 8878671"/>
              <a:gd name="connsiteX3666" fmla="*/ 851450 w 11824371"/>
              <a:gd name="connsiteY3666" fmla="*/ 6288343 h 8878671"/>
              <a:gd name="connsiteX3667" fmla="*/ 851450 w 11824371"/>
              <a:gd name="connsiteY3667" fmla="*/ 6300335 h 8878671"/>
              <a:gd name="connsiteX3668" fmla="*/ 863443 w 11824371"/>
              <a:gd name="connsiteY3668" fmla="*/ 6300335 h 8878671"/>
              <a:gd name="connsiteX3669" fmla="*/ 863443 w 11824371"/>
              <a:gd name="connsiteY3669" fmla="*/ 6288343 h 8878671"/>
              <a:gd name="connsiteX3670" fmla="*/ 875435 w 11824371"/>
              <a:gd name="connsiteY3670" fmla="*/ 6240373 h 8878671"/>
              <a:gd name="connsiteX3671" fmla="*/ 893423 w 11824371"/>
              <a:gd name="connsiteY3671" fmla="*/ 6222385 h 8878671"/>
              <a:gd name="connsiteX3672" fmla="*/ 923404 w 11824371"/>
              <a:gd name="connsiteY3672" fmla="*/ 6180412 h 8878671"/>
              <a:gd name="connsiteX3673" fmla="*/ 947389 w 11824371"/>
              <a:gd name="connsiteY3673" fmla="*/ 6156427 h 8878671"/>
              <a:gd name="connsiteX3674" fmla="*/ 953384 w 11824371"/>
              <a:gd name="connsiteY3674" fmla="*/ 6162424 h 8878671"/>
              <a:gd name="connsiteX3675" fmla="*/ 947389 w 11824371"/>
              <a:gd name="connsiteY3675" fmla="*/ 6144436 h 8878671"/>
              <a:gd name="connsiteX3676" fmla="*/ 959381 w 11824371"/>
              <a:gd name="connsiteY3676" fmla="*/ 6132443 h 8878671"/>
              <a:gd name="connsiteX3677" fmla="*/ 977369 w 11824371"/>
              <a:gd name="connsiteY3677" fmla="*/ 6126448 h 8878671"/>
              <a:gd name="connsiteX3678" fmla="*/ 983366 w 11824371"/>
              <a:gd name="connsiteY3678" fmla="*/ 6108460 h 8878671"/>
              <a:gd name="connsiteX3679" fmla="*/ 983366 w 11824371"/>
              <a:gd name="connsiteY3679" fmla="*/ 6084476 h 8878671"/>
              <a:gd name="connsiteX3680" fmla="*/ 995357 w 11824371"/>
              <a:gd name="connsiteY3680" fmla="*/ 6072483 h 8878671"/>
              <a:gd name="connsiteX3681" fmla="*/ 1007350 w 11824371"/>
              <a:gd name="connsiteY3681" fmla="*/ 6060491 h 8878671"/>
              <a:gd name="connsiteX3682" fmla="*/ 1031335 w 11824371"/>
              <a:gd name="connsiteY3682" fmla="*/ 6012521 h 8878671"/>
              <a:gd name="connsiteX3683" fmla="*/ 1055318 w 11824371"/>
              <a:gd name="connsiteY3683" fmla="*/ 5982541 h 8878671"/>
              <a:gd name="connsiteX3684" fmla="*/ 1067312 w 11824371"/>
              <a:gd name="connsiteY3684" fmla="*/ 5952559 h 8878671"/>
              <a:gd name="connsiteX3685" fmla="*/ 1079303 w 11824371"/>
              <a:gd name="connsiteY3685" fmla="*/ 5952559 h 8878671"/>
              <a:gd name="connsiteX3686" fmla="*/ 1103288 w 11824371"/>
              <a:gd name="connsiteY3686" fmla="*/ 5928575 h 8878671"/>
              <a:gd name="connsiteX3687" fmla="*/ 1103288 w 11824371"/>
              <a:gd name="connsiteY3687" fmla="*/ 5916584 h 8878671"/>
              <a:gd name="connsiteX3688" fmla="*/ 1091297 w 11824371"/>
              <a:gd name="connsiteY3688" fmla="*/ 5928575 h 8878671"/>
              <a:gd name="connsiteX3689" fmla="*/ 1091297 w 11824371"/>
              <a:gd name="connsiteY3689" fmla="*/ 5916584 h 8878671"/>
              <a:gd name="connsiteX3690" fmla="*/ 1097291 w 11824371"/>
              <a:gd name="connsiteY3690" fmla="*/ 5892599 h 8878671"/>
              <a:gd name="connsiteX3691" fmla="*/ 1115280 w 11824371"/>
              <a:gd name="connsiteY3691" fmla="*/ 5868613 h 8878671"/>
              <a:gd name="connsiteX3692" fmla="*/ 1115280 w 11824371"/>
              <a:gd name="connsiteY3692" fmla="*/ 5844631 h 8878671"/>
              <a:gd name="connsiteX3693" fmla="*/ 1127273 w 11824371"/>
              <a:gd name="connsiteY3693" fmla="*/ 5844631 h 8878671"/>
              <a:gd name="connsiteX3694" fmla="*/ 1139265 w 11824371"/>
              <a:gd name="connsiteY3694" fmla="*/ 5844631 h 8878671"/>
              <a:gd name="connsiteX3695" fmla="*/ 1151258 w 11824371"/>
              <a:gd name="connsiteY3695" fmla="*/ 5808653 h 8878671"/>
              <a:gd name="connsiteX3696" fmla="*/ 1199226 w 11824371"/>
              <a:gd name="connsiteY3696" fmla="*/ 5760685 h 8878671"/>
              <a:gd name="connsiteX3697" fmla="*/ 1223211 w 11824371"/>
              <a:gd name="connsiteY3697" fmla="*/ 5724708 h 8878671"/>
              <a:gd name="connsiteX3698" fmla="*/ 1235204 w 11824371"/>
              <a:gd name="connsiteY3698" fmla="*/ 5712715 h 8878671"/>
              <a:gd name="connsiteX3699" fmla="*/ 1271180 w 11824371"/>
              <a:gd name="connsiteY3699" fmla="*/ 5628769 h 8878671"/>
              <a:gd name="connsiteX3700" fmla="*/ 1283172 w 11824371"/>
              <a:gd name="connsiteY3700" fmla="*/ 5622774 h 8878671"/>
              <a:gd name="connsiteX3701" fmla="*/ 1295165 w 11824371"/>
              <a:gd name="connsiteY3701" fmla="*/ 5616776 h 8878671"/>
              <a:gd name="connsiteX3702" fmla="*/ 1307157 w 11824371"/>
              <a:gd name="connsiteY3702" fmla="*/ 5604784 h 8878671"/>
              <a:gd name="connsiteX3703" fmla="*/ 1319148 w 11824371"/>
              <a:gd name="connsiteY3703" fmla="*/ 5556816 h 8878671"/>
              <a:gd name="connsiteX3704" fmla="*/ 1714894 w 11824371"/>
              <a:gd name="connsiteY3704" fmla="*/ 5544823 h 8878671"/>
              <a:gd name="connsiteX3705" fmla="*/ 1690909 w 11824371"/>
              <a:gd name="connsiteY3705" fmla="*/ 5592792 h 8878671"/>
              <a:gd name="connsiteX3706" fmla="*/ 1684913 w 11824371"/>
              <a:gd name="connsiteY3706" fmla="*/ 5604784 h 8878671"/>
              <a:gd name="connsiteX3707" fmla="*/ 1678918 w 11824371"/>
              <a:gd name="connsiteY3707" fmla="*/ 5628769 h 8878671"/>
              <a:gd name="connsiteX3708" fmla="*/ 1666925 w 11824371"/>
              <a:gd name="connsiteY3708" fmla="*/ 5640762 h 8878671"/>
              <a:gd name="connsiteX3709" fmla="*/ 1654933 w 11824371"/>
              <a:gd name="connsiteY3709" fmla="*/ 5640762 h 8878671"/>
              <a:gd name="connsiteX3710" fmla="*/ 1642939 w 11824371"/>
              <a:gd name="connsiteY3710" fmla="*/ 5664744 h 8878671"/>
              <a:gd name="connsiteX3711" fmla="*/ 1618957 w 11824371"/>
              <a:gd name="connsiteY3711" fmla="*/ 5700722 h 8878671"/>
              <a:gd name="connsiteX3712" fmla="*/ 1582978 w 11824371"/>
              <a:gd name="connsiteY3712" fmla="*/ 5748690 h 8878671"/>
              <a:gd name="connsiteX3713" fmla="*/ 1558994 w 11824371"/>
              <a:gd name="connsiteY3713" fmla="*/ 5772676 h 8878671"/>
              <a:gd name="connsiteX3714" fmla="*/ 1630948 w 11824371"/>
              <a:gd name="connsiteY3714" fmla="*/ 5640762 h 8878671"/>
              <a:gd name="connsiteX3715" fmla="*/ 1660928 w 11824371"/>
              <a:gd name="connsiteY3715" fmla="*/ 5610781 h 8878671"/>
              <a:gd name="connsiteX3716" fmla="*/ 1678918 w 11824371"/>
              <a:gd name="connsiteY3716" fmla="*/ 5586796 h 8878671"/>
              <a:gd name="connsiteX3717" fmla="*/ 1690909 w 11824371"/>
              <a:gd name="connsiteY3717" fmla="*/ 5562813 h 8878671"/>
              <a:gd name="connsiteX3718" fmla="*/ 1714894 w 11824371"/>
              <a:gd name="connsiteY3718" fmla="*/ 5544823 h 8878671"/>
              <a:gd name="connsiteX3719" fmla="*/ 8970212 w 11824371"/>
              <a:gd name="connsiteY3719" fmla="*/ 5532830 h 8878671"/>
              <a:gd name="connsiteX3720" fmla="*/ 8970212 w 11824371"/>
              <a:gd name="connsiteY3720" fmla="*/ 5544823 h 8878671"/>
              <a:gd name="connsiteX3721" fmla="*/ 8958220 w 11824371"/>
              <a:gd name="connsiteY3721" fmla="*/ 5544823 h 8878671"/>
              <a:gd name="connsiteX3722" fmla="*/ 8970212 w 11824371"/>
              <a:gd name="connsiteY3722" fmla="*/ 5532830 h 8878671"/>
              <a:gd name="connsiteX3723" fmla="*/ 8022823 w 11824371"/>
              <a:gd name="connsiteY3723" fmla="*/ 5532830 h 8878671"/>
              <a:gd name="connsiteX3724" fmla="*/ 8022823 w 11824371"/>
              <a:gd name="connsiteY3724" fmla="*/ 5544823 h 8878671"/>
              <a:gd name="connsiteX3725" fmla="*/ 8034815 w 11824371"/>
              <a:gd name="connsiteY3725" fmla="*/ 5544823 h 8878671"/>
              <a:gd name="connsiteX3726" fmla="*/ 8034815 w 11824371"/>
              <a:gd name="connsiteY3726" fmla="*/ 5532830 h 8878671"/>
              <a:gd name="connsiteX3727" fmla="*/ 7675047 w 11824371"/>
              <a:gd name="connsiteY3727" fmla="*/ 5520839 h 8878671"/>
              <a:gd name="connsiteX3728" fmla="*/ 7663056 w 11824371"/>
              <a:gd name="connsiteY3728" fmla="*/ 5526833 h 8878671"/>
              <a:gd name="connsiteX3729" fmla="*/ 7651063 w 11824371"/>
              <a:gd name="connsiteY3729" fmla="*/ 5544823 h 8878671"/>
              <a:gd name="connsiteX3730" fmla="*/ 7687041 w 11824371"/>
              <a:gd name="connsiteY3730" fmla="*/ 5532830 h 8878671"/>
              <a:gd name="connsiteX3731" fmla="*/ 8538491 w 11824371"/>
              <a:gd name="connsiteY3731" fmla="*/ 5508846 h 8878671"/>
              <a:gd name="connsiteX3732" fmla="*/ 8538491 w 11824371"/>
              <a:gd name="connsiteY3732" fmla="*/ 5520839 h 8878671"/>
              <a:gd name="connsiteX3733" fmla="*/ 8538491 w 11824371"/>
              <a:gd name="connsiteY3733" fmla="*/ 5544823 h 8878671"/>
              <a:gd name="connsiteX3734" fmla="*/ 8550483 w 11824371"/>
              <a:gd name="connsiteY3734" fmla="*/ 5544823 h 8878671"/>
              <a:gd name="connsiteX3735" fmla="*/ 8556479 w 11824371"/>
              <a:gd name="connsiteY3735" fmla="*/ 5532830 h 8878671"/>
              <a:gd name="connsiteX3736" fmla="*/ 8562474 w 11824371"/>
              <a:gd name="connsiteY3736" fmla="*/ 5520839 h 8878671"/>
              <a:gd name="connsiteX3737" fmla="*/ 8550483 w 11824371"/>
              <a:gd name="connsiteY3737" fmla="*/ 5520839 h 8878671"/>
              <a:gd name="connsiteX3738" fmla="*/ 8550483 w 11824371"/>
              <a:gd name="connsiteY3738" fmla="*/ 5508846 h 8878671"/>
              <a:gd name="connsiteX3739" fmla="*/ 8538491 w 11824371"/>
              <a:gd name="connsiteY3739" fmla="*/ 5508846 h 8878671"/>
              <a:gd name="connsiteX3740" fmla="*/ 1726886 w 11824371"/>
              <a:gd name="connsiteY3740" fmla="*/ 5508846 h 8878671"/>
              <a:gd name="connsiteX3741" fmla="*/ 1738877 w 11824371"/>
              <a:gd name="connsiteY3741" fmla="*/ 5520839 h 8878671"/>
              <a:gd name="connsiteX3742" fmla="*/ 1726886 w 11824371"/>
              <a:gd name="connsiteY3742" fmla="*/ 5532830 h 8878671"/>
              <a:gd name="connsiteX3743" fmla="*/ 1726886 w 11824371"/>
              <a:gd name="connsiteY3743" fmla="*/ 5520839 h 8878671"/>
              <a:gd name="connsiteX3744" fmla="*/ 8066295 w 11824371"/>
              <a:gd name="connsiteY3744" fmla="*/ 5501351 h 8878671"/>
              <a:gd name="connsiteX3745" fmla="*/ 8058800 w 11824371"/>
              <a:gd name="connsiteY3745" fmla="*/ 5502850 h 8878671"/>
              <a:gd name="connsiteX3746" fmla="*/ 8046808 w 11824371"/>
              <a:gd name="connsiteY3746" fmla="*/ 5520839 h 8878671"/>
              <a:gd name="connsiteX3747" fmla="*/ 8064796 w 11824371"/>
              <a:gd name="connsiteY3747" fmla="*/ 5508846 h 8878671"/>
              <a:gd name="connsiteX3748" fmla="*/ 8066295 w 11824371"/>
              <a:gd name="connsiteY3748" fmla="*/ 5501351 h 8878671"/>
              <a:gd name="connsiteX3749" fmla="*/ 7741005 w 11824371"/>
              <a:gd name="connsiteY3749" fmla="*/ 5496855 h 8878671"/>
              <a:gd name="connsiteX3750" fmla="*/ 7758993 w 11824371"/>
              <a:gd name="connsiteY3750" fmla="*/ 5496855 h 8878671"/>
              <a:gd name="connsiteX3751" fmla="*/ 7758993 w 11824371"/>
              <a:gd name="connsiteY3751" fmla="*/ 5520839 h 8878671"/>
              <a:gd name="connsiteX3752" fmla="*/ 7743576 w 11824371"/>
              <a:gd name="connsiteY3752" fmla="*/ 5525979 h 8878671"/>
              <a:gd name="connsiteX3753" fmla="*/ 7743253 w 11824371"/>
              <a:gd name="connsiteY3753" fmla="*/ 5526085 h 8878671"/>
              <a:gd name="connsiteX3754" fmla="*/ 7723017 w 11824371"/>
              <a:gd name="connsiteY3754" fmla="*/ 5532830 h 8878671"/>
              <a:gd name="connsiteX3755" fmla="*/ 7723017 w 11824371"/>
              <a:gd name="connsiteY3755" fmla="*/ 5520839 h 8878671"/>
              <a:gd name="connsiteX3756" fmla="*/ 7723017 w 11824371"/>
              <a:gd name="connsiteY3756" fmla="*/ 5514842 h 8878671"/>
              <a:gd name="connsiteX3757" fmla="*/ 7711025 w 11824371"/>
              <a:gd name="connsiteY3757" fmla="*/ 5508846 h 8878671"/>
              <a:gd name="connsiteX3758" fmla="*/ 7711025 w 11824371"/>
              <a:gd name="connsiteY3758" fmla="*/ 5502850 h 8878671"/>
              <a:gd name="connsiteX3759" fmla="*/ 7717020 w 11824371"/>
              <a:gd name="connsiteY3759" fmla="*/ 5502850 h 8878671"/>
              <a:gd name="connsiteX3760" fmla="*/ 7735009 w 11824371"/>
              <a:gd name="connsiteY3760" fmla="*/ 5508846 h 8878671"/>
              <a:gd name="connsiteX3761" fmla="*/ 7741005 w 11824371"/>
              <a:gd name="connsiteY3761" fmla="*/ 5496855 h 8878671"/>
              <a:gd name="connsiteX3762" fmla="*/ 1391103 w 11824371"/>
              <a:gd name="connsiteY3762" fmla="*/ 5496855 h 8878671"/>
              <a:gd name="connsiteX3763" fmla="*/ 1394100 w 11824371"/>
              <a:gd name="connsiteY3763" fmla="*/ 5505849 h 8878671"/>
              <a:gd name="connsiteX3764" fmla="*/ 1401096 w 11824371"/>
              <a:gd name="connsiteY3764" fmla="*/ 5508180 h 8878671"/>
              <a:gd name="connsiteX3765" fmla="*/ 1379110 w 11824371"/>
              <a:gd name="connsiteY3765" fmla="*/ 5544823 h 8878671"/>
              <a:gd name="connsiteX3766" fmla="*/ 1367118 w 11824371"/>
              <a:gd name="connsiteY3766" fmla="*/ 5544823 h 8878671"/>
              <a:gd name="connsiteX3767" fmla="*/ 1367118 w 11824371"/>
              <a:gd name="connsiteY3767" fmla="*/ 5532830 h 8878671"/>
              <a:gd name="connsiteX3768" fmla="*/ 1379110 w 11824371"/>
              <a:gd name="connsiteY3768" fmla="*/ 5520839 h 8878671"/>
              <a:gd name="connsiteX3769" fmla="*/ 8994197 w 11824371"/>
              <a:gd name="connsiteY3769" fmla="*/ 5484861 h 8878671"/>
              <a:gd name="connsiteX3770" fmla="*/ 9006188 w 11824371"/>
              <a:gd name="connsiteY3770" fmla="*/ 5484861 h 8878671"/>
              <a:gd name="connsiteX3771" fmla="*/ 8994197 w 11824371"/>
              <a:gd name="connsiteY3771" fmla="*/ 5496855 h 8878671"/>
              <a:gd name="connsiteX3772" fmla="*/ 8982205 w 11824371"/>
              <a:gd name="connsiteY3772" fmla="*/ 5496855 h 8878671"/>
              <a:gd name="connsiteX3773" fmla="*/ 8994197 w 11824371"/>
              <a:gd name="connsiteY3773" fmla="*/ 5484861 h 8878671"/>
              <a:gd name="connsiteX3774" fmla="*/ 8106769 w 11824371"/>
              <a:gd name="connsiteY3774" fmla="*/ 5484861 h 8878671"/>
              <a:gd name="connsiteX3775" fmla="*/ 8100773 w 11824371"/>
              <a:gd name="connsiteY3775" fmla="*/ 5496855 h 8878671"/>
              <a:gd name="connsiteX3776" fmla="*/ 8106769 w 11824371"/>
              <a:gd name="connsiteY3776" fmla="*/ 5496855 h 8878671"/>
              <a:gd name="connsiteX3777" fmla="*/ 8106769 w 11824371"/>
              <a:gd name="connsiteY3777" fmla="*/ 5484861 h 8878671"/>
              <a:gd name="connsiteX3778" fmla="*/ 1630948 w 11824371"/>
              <a:gd name="connsiteY3778" fmla="*/ 5484861 h 8878671"/>
              <a:gd name="connsiteX3779" fmla="*/ 1642939 w 11824371"/>
              <a:gd name="connsiteY3779" fmla="*/ 5484861 h 8878671"/>
              <a:gd name="connsiteX3780" fmla="*/ 1618957 w 11824371"/>
              <a:gd name="connsiteY3780" fmla="*/ 5520839 h 8878671"/>
              <a:gd name="connsiteX3781" fmla="*/ 1594971 w 11824371"/>
              <a:gd name="connsiteY3781" fmla="*/ 5562813 h 8878671"/>
              <a:gd name="connsiteX3782" fmla="*/ 1582978 w 11824371"/>
              <a:gd name="connsiteY3782" fmla="*/ 5568807 h 8878671"/>
              <a:gd name="connsiteX3783" fmla="*/ 1582978 w 11824371"/>
              <a:gd name="connsiteY3783" fmla="*/ 5544823 h 8878671"/>
              <a:gd name="connsiteX3784" fmla="*/ 1588975 w 11824371"/>
              <a:gd name="connsiteY3784" fmla="*/ 5538828 h 8878671"/>
              <a:gd name="connsiteX3785" fmla="*/ 1594971 w 11824371"/>
              <a:gd name="connsiteY3785" fmla="*/ 5520839 h 8878671"/>
              <a:gd name="connsiteX3786" fmla="*/ 1415088 w 11824371"/>
              <a:gd name="connsiteY3786" fmla="*/ 5484861 h 8878671"/>
              <a:gd name="connsiteX3787" fmla="*/ 1409091 w 11824371"/>
              <a:gd name="connsiteY3787" fmla="*/ 5496855 h 8878671"/>
              <a:gd name="connsiteX3788" fmla="*/ 1403095 w 11824371"/>
              <a:gd name="connsiteY3788" fmla="*/ 5508846 h 8878671"/>
              <a:gd name="connsiteX3789" fmla="*/ 1401096 w 11824371"/>
              <a:gd name="connsiteY3789" fmla="*/ 5508180 h 8878671"/>
              <a:gd name="connsiteX3790" fmla="*/ 2026692 w 11824371"/>
              <a:gd name="connsiteY3790" fmla="*/ 5472870 h 8878671"/>
              <a:gd name="connsiteX3791" fmla="*/ 2026692 w 11824371"/>
              <a:gd name="connsiteY3791" fmla="*/ 5496855 h 8878671"/>
              <a:gd name="connsiteX3792" fmla="*/ 2002709 w 11824371"/>
              <a:gd name="connsiteY3792" fmla="*/ 5556816 h 8878671"/>
              <a:gd name="connsiteX3793" fmla="*/ 2014700 w 11824371"/>
              <a:gd name="connsiteY3793" fmla="*/ 5568807 h 8878671"/>
              <a:gd name="connsiteX3794" fmla="*/ 2002709 w 11824371"/>
              <a:gd name="connsiteY3794" fmla="*/ 5592792 h 8878671"/>
              <a:gd name="connsiteX3795" fmla="*/ 1990716 w 11824371"/>
              <a:gd name="connsiteY3795" fmla="*/ 5604784 h 8878671"/>
              <a:gd name="connsiteX3796" fmla="*/ 2002709 w 11824371"/>
              <a:gd name="connsiteY3796" fmla="*/ 5604784 h 8878671"/>
              <a:gd name="connsiteX3797" fmla="*/ 2002709 w 11824371"/>
              <a:gd name="connsiteY3797" fmla="*/ 5616776 h 8878671"/>
              <a:gd name="connsiteX3798" fmla="*/ 1978724 w 11824371"/>
              <a:gd name="connsiteY3798" fmla="*/ 5628769 h 8878671"/>
              <a:gd name="connsiteX3799" fmla="*/ 1966731 w 11824371"/>
              <a:gd name="connsiteY3799" fmla="*/ 5640762 h 8878671"/>
              <a:gd name="connsiteX3800" fmla="*/ 1954739 w 11824371"/>
              <a:gd name="connsiteY3800" fmla="*/ 5640762 h 8878671"/>
              <a:gd name="connsiteX3801" fmla="*/ 1942746 w 11824371"/>
              <a:gd name="connsiteY3801" fmla="*/ 5664744 h 8878671"/>
              <a:gd name="connsiteX3802" fmla="*/ 1918763 w 11824371"/>
              <a:gd name="connsiteY3802" fmla="*/ 5712715 h 8878671"/>
              <a:gd name="connsiteX3803" fmla="*/ 1906769 w 11824371"/>
              <a:gd name="connsiteY3803" fmla="*/ 5724708 h 8878671"/>
              <a:gd name="connsiteX3804" fmla="*/ 1906769 w 11824371"/>
              <a:gd name="connsiteY3804" fmla="*/ 5706718 h 8878671"/>
              <a:gd name="connsiteX3805" fmla="*/ 1906769 w 11824371"/>
              <a:gd name="connsiteY3805" fmla="*/ 5694727 h 8878671"/>
              <a:gd name="connsiteX3806" fmla="*/ 1906769 w 11824371"/>
              <a:gd name="connsiteY3806" fmla="*/ 5664744 h 8878671"/>
              <a:gd name="connsiteX3807" fmla="*/ 1918763 w 11824371"/>
              <a:gd name="connsiteY3807" fmla="*/ 5628769 h 8878671"/>
              <a:gd name="connsiteX3808" fmla="*/ 1918763 w 11824371"/>
              <a:gd name="connsiteY3808" fmla="*/ 5616776 h 8878671"/>
              <a:gd name="connsiteX3809" fmla="*/ 1918763 w 11824371"/>
              <a:gd name="connsiteY3809" fmla="*/ 5598788 h 8878671"/>
              <a:gd name="connsiteX3810" fmla="*/ 1918763 w 11824371"/>
              <a:gd name="connsiteY3810" fmla="*/ 5592792 h 8878671"/>
              <a:gd name="connsiteX3811" fmla="*/ 1930754 w 11824371"/>
              <a:gd name="connsiteY3811" fmla="*/ 5580801 h 8878671"/>
              <a:gd name="connsiteX3812" fmla="*/ 1930754 w 11824371"/>
              <a:gd name="connsiteY3812" fmla="*/ 5592792 h 8878671"/>
              <a:gd name="connsiteX3813" fmla="*/ 1936751 w 11824371"/>
              <a:gd name="connsiteY3813" fmla="*/ 5616776 h 8878671"/>
              <a:gd name="connsiteX3814" fmla="*/ 1930754 w 11824371"/>
              <a:gd name="connsiteY3814" fmla="*/ 5628769 h 8878671"/>
              <a:gd name="connsiteX3815" fmla="*/ 1954739 w 11824371"/>
              <a:gd name="connsiteY3815" fmla="*/ 5592792 h 8878671"/>
              <a:gd name="connsiteX3816" fmla="*/ 1972727 w 11824371"/>
              <a:gd name="connsiteY3816" fmla="*/ 5556816 h 8878671"/>
              <a:gd name="connsiteX3817" fmla="*/ 1972727 w 11824371"/>
              <a:gd name="connsiteY3817" fmla="*/ 5550819 h 8878671"/>
              <a:gd name="connsiteX3818" fmla="*/ 1990716 w 11824371"/>
              <a:gd name="connsiteY3818" fmla="*/ 5544823 h 8878671"/>
              <a:gd name="connsiteX3819" fmla="*/ 2008704 w 11824371"/>
              <a:gd name="connsiteY3819" fmla="*/ 5502850 h 8878671"/>
              <a:gd name="connsiteX3820" fmla="*/ 2026692 w 11824371"/>
              <a:gd name="connsiteY3820" fmla="*/ 5472870 h 8878671"/>
              <a:gd name="connsiteX3821" fmla="*/ 1762864 w 11824371"/>
              <a:gd name="connsiteY3821" fmla="*/ 5472870 h 8878671"/>
              <a:gd name="connsiteX3822" fmla="*/ 1750870 w 11824371"/>
              <a:gd name="connsiteY3822" fmla="*/ 5484861 h 8878671"/>
              <a:gd name="connsiteX3823" fmla="*/ 1738877 w 11824371"/>
              <a:gd name="connsiteY3823" fmla="*/ 5484861 h 8878671"/>
              <a:gd name="connsiteX3824" fmla="*/ 1750870 w 11824371"/>
              <a:gd name="connsiteY3824" fmla="*/ 5478866 h 8878671"/>
              <a:gd name="connsiteX3825" fmla="*/ 1762864 w 11824371"/>
              <a:gd name="connsiteY3825" fmla="*/ 5472870 h 8878671"/>
              <a:gd name="connsiteX3826" fmla="*/ 2338492 w 11824371"/>
              <a:gd name="connsiteY3826" fmla="*/ 5460878 h 8878671"/>
              <a:gd name="connsiteX3827" fmla="*/ 2326498 w 11824371"/>
              <a:gd name="connsiteY3827" fmla="*/ 5484861 h 8878671"/>
              <a:gd name="connsiteX3828" fmla="*/ 2326498 w 11824371"/>
              <a:gd name="connsiteY3828" fmla="*/ 5508846 h 8878671"/>
              <a:gd name="connsiteX3829" fmla="*/ 2314507 w 11824371"/>
              <a:gd name="connsiteY3829" fmla="*/ 5502850 h 8878671"/>
              <a:gd name="connsiteX3830" fmla="*/ 2314507 w 11824371"/>
              <a:gd name="connsiteY3830" fmla="*/ 5496855 h 8878671"/>
              <a:gd name="connsiteX3831" fmla="*/ 2302515 w 11824371"/>
              <a:gd name="connsiteY3831" fmla="*/ 5496855 h 8878671"/>
              <a:gd name="connsiteX3832" fmla="*/ 2290522 w 11824371"/>
              <a:gd name="connsiteY3832" fmla="*/ 5484861 h 8878671"/>
              <a:gd name="connsiteX3833" fmla="*/ 2266537 w 11824371"/>
              <a:gd name="connsiteY3833" fmla="*/ 5520839 h 8878671"/>
              <a:gd name="connsiteX3834" fmla="*/ 2248549 w 11824371"/>
              <a:gd name="connsiteY3834" fmla="*/ 5550819 h 8878671"/>
              <a:gd name="connsiteX3835" fmla="*/ 2242554 w 11824371"/>
              <a:gd name="connsiteY3835" fmla="*/ 5556816 h 8878671"/>
              <a:gd name="connsiteX3836" fmla="*/ 2242554 w 11824371"/>
              <a:gd name="connsiteY3836" fmla="*/ 5568807 h 8878671"/>
              <a:gd name="connsiteX3837" fmla="*/ 2254546 w 11824371"/>
              <a:gd name="connsiteY3837" fmla="*/ 5604784 h 8878671"/>
              <a:gd name="connsiteX3838" fmla="*/ 2266537 w 11824371"/>
              <a:gd name="connsiteY3838" fmla="*/ 5628769 h 8878671"/>
              <a:gd name="connsiteX3839" fmla="*/ 2278530 w 11824371"/>
              <a:gd name="connsiteY3839" fmla="*/ 5616776 h 8878671"/>
              <a:gd name="connsiteX3840" fmla="*/ 2284527 w 11824371"/>
              <a:gd name="connsiteY3840" fmla="*/ 5604784 h 8878671"/>
              <a:gd name="connsiteX3841" fmla="*/ 2302515 w 11824371"/>
              <a:gd name="connsiteY3841" fmla="*/ 5592792 h 8878671"/>
              <a:gd name="connsiteX3842" fmla="*/ 2326498 w 11824371"/>
              <a:gd name="connsiteY3842" fmla="*/ 5520839 h 8878671"/>
              <a:gd name="connsiteX3843" fmla="*/ 2326498 w 11824371"/>
              <a:gd name="connsiteY3843" fmla="*/ 5508846 h 8878671"/>
              <a:gd name="connsiteX3844" fmla="*/ 2338492 w 11824371"/>
              <a:gd name="connsiteY3844" fmla="*/ 5484861 h 8878671"/>
              <a:gd name="connsiteX3845" fmla="*/ 2350483 w 11824371"/>
              <a:gd name="connsiteY3845" fmla="*/ 5460878 h 8878671"/>
              <a:gd name="connsiteX3846" fmla="*/ 2338492 w 11824371"/>
              <a:gd name="connsiteY3846" fmla="*/ 5460878 h 8878671"/>
              <a:gd name="connsiteX3847" fmla="*/ 2252147 w 11824371"/>
              <a:gd name="connsiteY3847" fmla="*/ 5460878 h 8878671"/>
              <a:gd name="connsiteX3848" fmla="*/ 2248549 w 11824371"/>
              <a:gd name="connsiteY3848" fmla="*/ 5466873 h 8878671"/>
              <a:gd name="connsiteX3849" fmla="*/ 2242554 w 11824371"/>
              <a:gd name="connsiteY3849" fmla="*/ 5484861 h 8878671"/>
              <a:gd name="connsiteX3850" fmla="*/ 2251548 w 11824371"/>
              <a:gd name="connsiteY3850" fmla="*/ 5463876 h 8878671"/>
              <a:gd name="connsiteX3851" fmla="*/ 1620080 w 11824371"/>
              <a:gd name="connsiteY3851" fmla="*/ 5453756 h 8878671"/>
              <a:gd name="connsiteX3852" fmla="*/ 1618957 w 11824371"/>
              <a:gd name="connsiteY3852" fmla="*/ 5472870 h 8878671"/>
              <a:gd name="connsiteX3853" fmla="*/ 1594971 w 11824371"/>
              <a:gd name="connsiteY3853" fmla="*/ 5472870 h 8878671"/>
              <a:gd name="connsiteX3854" fmla="*/ 1612960 w 11824371"/>
              <a:gd name="connsiteY3854" fmla="*/ 5454882 h 8878671"/>
              <a:gd name="connsiteX3855" fmla="*/ 1620080 w 11824371"/>
              <a:gd name="connsiteY3855" fmla="*/ 5453756 h 8878671"/>
              <a:gd name="connsiteX3856" fmla="*/ 8982205 w 11824371"/>
              <a:gd name="connsiteY3856" fmla="*/ 5436893 h 8878671"/>
              <a:gd name="connsiteX3857" fmla="*/ 8970212 w 11824371"/>
              <a:gd name="connsiteY3857" fmla="*/ 5460878 h 8878671"/>
              <a:gd name="connsiteX3858" fmla="*/ 8958220 w 11824371"/>
              <a:gd name="connsiteY3858" fmla="*/ 5472870 h 8878671"/>
              <a:gd name="connsiteX3859" fmla="*/ 8958220 w 11824371"/>
              <a:gd name="connsiteY3859" fmla="*/ 5484861 h 8878671"/>
              <a:gd name="connsiteX3860" fmla="*/ 8934235 w 11824371"/>
              <a:gd name="connsiteY3860" fmla="*/ 5508846 h 8878671"/>
              <a:gd name="connsiteX3861" fmla="*/ 8922244 w 11824371"/>
              <a:gd name="connsiteY3861" fmla="*/ 5496855 h 8878671"/>
              <a:gd name="connsiteX3862" fmla="*/ 8940232 w 11824371"/>
              <a:gd name="connsiteY3862" fmla="*/ 5484861 h 8878671"/>
              <a:gd name="connsiteX3863" fmla="*/ 8946227 w 11824371"/>
              <a:gd name="connsiteY3863" fmla="*/ 5472870 h 8878671"/>
              <a:gd name="connsiteX3864" fmla="*/ 8958220 w 11824371"/>
              <a:gd name="connsiteY3864" fmla="*/ 5448884 h 8878671"/>
              <a:gd name="connsiteX3865" fmla="*/ 8574468 w 11824371"/>
              <a:gd name="connsiteY3865" fmla="*/ 5436893 h 8878671"/>
              <a:gd name="connsiteX3866" fmla="*/ 8564188 w 11824371"/>
              <a:gd name="connsiteY3866" fmla="*/ 5457452 h 8878671"/>
              <a:gd name="connsiteX3867" fmla="*/ 8569970 w 11824371"/>
              <a:gd name="connsiteY3867" fmla="*/ 5450384 h 8878671"/>
              <a:gd name="connsiteX3868" fmla="*/ 8574468 w 11824371"/>
              <a:gd name="connsiteY3868" fmla="*/ 5436893 h 8878671"/>
              <a:gd name="connsiteX3869" fmla="*/ 7794970 w 11824371"/>
              <a:gd name="connsiteY3869" fmla="*/ 5436893 h 8878671"/>
              <a:gd name="connsiteX3870" fmla="*/ 7794970 w 11824371"/>
              <a:gd name="connsiteY3870" fmla="*/ 5448884 h 8878671"/>
              <a:gd name="connsiteX3871" fmla="*/ 7806963 w 11824371"/>
              <a:gd name="connsiteY3871" fmla="*/ 5436893 h 8878671"/>
              <a:gd name="connsiteX3872" fmla="*/ 2326498 w 11824371"/>
              <a:gd name="connsiteY3872" fmla="*/ 5436893 h 8878671"/>
              <a:gd name="connsiteX3873" fmla="*/ 2338492 w 11824371"/>
              <a:gd name="connsiteY3873" fmla="*/ 5448884 h 8878671"/>
              <a:gd name="connsiteX3874" fmla="*/ 2338492 w 11824371"/>
              <a:gd name="connsiteY3874" fmla="*/ 5436893 h 8878671"/>
              <a:gd name="connsiteX3875" fmla="*/ 1774855 w 11824371"/>
              <a:gd name="connsiteY3875" fmla="*/ 5436893 h 8878671"/>
              <a:gd name="connsiteX3876" fmla="*/ 1786847 w 11824371"/>
              <a:gd name="connsiteY3876" fmla="*/ 5448884 h 8878671"/>
              <a:gd name="connsiteX3877" fmla="*/ 1762864 w 11824371"/>
              <a:gd name="connsiteY3877" fmla="*/ 5460878 h 8878671"/>
              <a:gd name="connsiteX3878" fmla="*/ 1774855 w 11824371"/>
              <a:gd name="connsiteY3878" fmla="*/ 5436893 h 8878671"/>
              <a:gd name="connsiteX3879" fmla="*/ 1558994 w 11824371"/>
              <a:gd name="connsiteY3879" fmla="*/ 5436893 h 8878671"/>
              <a:gd name="connsiteX3880" fmla="*/ 1547002 w 11824371"/>
              <a:gd name="connsiteY3880" fmla="*/ 5448884 h 8878671"/>
              <a:gd name="connsiteX3881" fmla="*/ 1535010 w 11824371"/>
              <a:gd name="connsiteY3881" fmla="*/ 5484861 h 8878671"/>
              <a:gd name="connsiteX3882" fmla="*/ 1547002 w 11824371"/>
              <a:gd name="connsiteY3882" fmla="*/ 5472870 h 8878671"/>
              <a:gd name="connsiteX3883" fmla="*/ 1558994 w 11824371"/>
              <a:gd name="connsiteY3883" fmla="*/ 5460878 h 8878671"/>
              <a:gd name="connsiteX3884" fmla="*/ 1558994 w 11824371"/>
              <a:gd name="connsiteY3884" fmla="*/ 5436893 h 8878671"/>
              <a:gd name="connsiteX3885" fmla="*/ 8802320 w 11824371"/>
              <a:gd name="connsiteY3885" fmla="*/ 5424900 h 8878671"/>
              <a:gd name="connsiteX3886" fmla="*/ 8814313 w 11824371"/>
              <a:gd name="connsiteY3886" fmla="*/ 5424900 h 8878671"/>
              <a:gd name="connsiteX3887" fmla="*/ 8814313 w 11824371"/>
              <a:gd name="connsiteY3887" fmla="*/ 5436893 h 8878671"/>
              <a:gd name="connsiteX3888" fmla="*/ 8802320 w 11824371"/>
              <a:gd name="connsiteY3888" fmla="*/ 5460878 h 8878671"/>
              <a:gd name="connsiteX3889" fmla="*/ 8790328 w 11824371"/>
              <a:gd name="connsiteY3889" fmla="*/ 5460878 h 8878671"/>
              <a:gd name="connsiteX3890" fmla="*/ 8790328 w 11824371"/>
              <a:gd name="connsiteY3890" fmla="*/ 5448884 h 8878671"/>
              <a:gd name="connsiteX3891" fmla="*/ 8790328 w 11824371"/>
              <a:gd name="connsiteY3891" fmla="*/ 5442887 h 8878671"/>
              <a:gd name="connsiteX3892" fmla="*/ 8778336 w 11824371"/>
              <a:gd name="connsiteY3892" fmla="*/ 5436893 h 8878671"/>
              <a:gd name="connsiteX3893" fmla="*/ 8784331 w 11824371"/>
              <a:gd name="connsiteY3893" fmla="*/ 5436893 h 8878671"/>
              <a:gd name="connsiteX3894" fmla="*/ 8790328 w 11824371"/>
              <a:gd name="connsiteY3894" fmla="*/ 5436893 h 8878671"/>
              <a:gd name="connsiteX3895" fmla="*/ 2350483 w 11824371"/>
              <a:gd name="connsiteY3895" fmla="*/ 5424900 h 8878671"/>
              <a:gd name="connsiteX3896" fmla="*/ 2350483 w 11824371"/>
              <a:gd name="connsiteY3896" fmla="*/ 5436893 h 8878671"/>
              <a:gd name="connsiteX3897" fmla="*/ 2350483 w 11824371"/>
              <a:gd name="connsiteY3897" fmla="*/ 5448884 h 8878671"/>
              <a:gd name="connsiteX3898" fmla="*/ 2362477 w 11824371"/>
              <a:gd name="connsiteY3898" fmla="*/ 5436893 h 8878671"/>
              <a:gd name="connsiteX3899" fmla="*/ 2350483 w 11824371"/>
              <a:gd name="connsiteY3899" fmla="*/ 5424900 h 8878671"/>
              <a:gd name="connsiteX3900" fmla="*/ 2206576 w 11824371"/>
              <a:gd name="connsiteY3900" fmla="*/ 5424900 h 8878671"/>
              <a:gd name="connsiteX3901" fmla="*/ 2194584 w 11824371"/>
              <a:gd name="connsiteY3901" fmla="*/ 5448884 h 8878671"/>
              <a:gd name="connsiteX3902" fmla="*/ 2176596 w 11824371"/>
              <a:gd name="connsiteY3902" fmla="*/ 5472870 h 8878671"/>
              <a:gd name="connsiteX3903" fmla="*/ 2164603 w 11824371"/>
              <a:gd name="connsiteY3903" fmla="*/ 5484861 h 8878671"/>
              <a:gd name="connsiteX3904" fmla="*/ 2158608 w 11824371"/>
              <a:gd name="connsiteY3904" fmla="*/ 5496855 h 8878671"/>
              <a:gd name="connsiteX3905" fmla="*/ 2158608 w 11824371"/>
              <a:gd name="connsiteY3905" fmla="*/ 5508846 h 8878671"/>
              <a:gd name="connsiteX3906" fmla="*/ 2146616 w 11824371"/>
              <a:gd name="connsiteY3906" fmla="*/ 5532830 h 8878671"/>
              <a:gd name="connsiteX3907" fmla="*/ 2122630 w 11824371"/>
              <a:gd name="connsiteY3907" fmla="*/ 5556816 h 8878671"/>
              <a:gd name="connsiteX3908" fmla="*/ 2128626 w 11824371"/>
              <a:gd name="connsiteY3908" fmla="*/ 5568807 h 8878671"/>
              <a:gd name="connsiteX3909" fmla="*/ 2146616 w 11824371"/>
              <a:gd name="connsiteY3909" fmla="*/ 5568807 h 8878671"/>
              <a:gd name="connsiteX3910" fmla="*/ 2152612 w 11824371"/>
              <a:gd name="connsiteY3910" fmla="*/ 5562813 h 8878671"/>
              <a:gd name="connsiteX3911" fmla="*/ 2158608 w 11824371"/>
              <a:gd name="connsiteY3911" fmla="*/ 5544823 h 8878671"/>
              <a:gd name="connsiteX3912" fmla="*/ 2164603 w 11824371"/>
              <a:gd name="connsiteY3912" fmla="*/ 5538828 h 8878671"/>
              <a:gd name="connsiteX3913" fmla="*/ 2176596 w 11824371"/>
              <a:gd name="connsiteY3913" fmla="*/ 5538828 h 8878671"/>
              <a:gd name="connsiteX3914" fmla="*/ 2182593 w 11824371"/>
              <a:gd name="connsiteY3914" fmla="*/ 5544823 h 8878671"/>
              <a:gd name="connsiteX3915" fmla="*/ 2206576 w 11824371"/>
              <a:gd name="connsiteY3915" fmla="*/ 5520839 h 8878671"/>
              <a:gd name="connsiteX3916" fmla="*/ 2194584 w 11824371"/>
              <a:gd name="connsiteY3916" fmla="*/ 5496855 h 8878671"/>
              <a:gd name="connsiteX3917" fmla="*/ 2194584 w 11824371"/>
              <a:gd name="connsiteY3917" fmla="*/ 5484861 h 8878671"/>
              <a:gd name="connsiteX3918" fmla="*/ 2194584 w 11824371"/>
              <a:gd name="connsiteY3918" fmla="*/ 5460878 h 8878671"/>
              <a:gd name="connsiteX3919" fmla="*/ 2206576 w 11824371"/>
              <a:gd name="connsiteY3919" fmla="*/ 5454882 h 8878671"/>
              <a:gd name="connsiteX3920" fmla="*/ 2206576 w 11824371"/>
              <a:gd name="connsiteY3920" fmla="*/ 5448884 h 8878671"/>
              <a:gd name="connsiteX3921" fmla="*/ 2206576 w 11824371"/>
              <a:gd name="connsiteY3921" fmla="*/ 5436893 h 8878671"/>
              <a:gd name="connsiteX3922" fmla="*/ 2206576 w 11824371"/>
              <a:gd name="connsiteY3922" fmla="*/ 5424900 h 8878671"/>
              <a:gd name="connsiteX3923" fmla="*/ 7829614 w 11824371"/>
              <a:gd name="connsiteY3923" fmla="*/ 5420903 h 8878671"/>
              <a:gd name="connsiteX3924" fmla="*/ 7829448 w 11824371"/>
              <a:gd name="connsiteY3924" fmla="*/ 5421903 h 8878671"/>
              <a:gd name="connsiteX3925" fmla="*/ 7828548 w 11824371"/>
              <a:gd name="connsiteY3925" fmla="*/ 5422502 h 8878671"/>
              <a:gd name="connsiteX3926" fmla="*/ 8838298 w 11824371"/>
              <a:gd name="connsiteY3926" fmla="*/ 5412909 h 8878671"/>
              <a:gd name="connsiteX3927" fmla="*/ 8850289 w 11824371"/>
              <a:gd name="connsiteY3927" fmla="*/ 5436893 h 8878671"/>
              <a:gd name="connsiteX3928" fmla="*/ 8862282 w 11824371"/>
              <a:gd name="connsiteY3928" fmla="*/ 5436893 h 8878671"/>
              <a:gd name="connsiteX3929" fmla="*/ 8874274 w 11824371"/>
              <a:gd name="connsiteY3929" fmla="*/ 5424900 h 8878671"/>
              <a:gd name="connsiteX3930" fmla="*/ 8874274 w 11824371"/>
              <a:gd name="connsiteY3930" fmla="*/ 5436893 h 8878671"/>
              <a:gd name="connsiteX3931" fmla="*/ 8874274 w 11824371"/>
              <a:gd name="connsiteY3931" fmla="*/ 5448884 h 8878671"/>
              <a:gd name="connsiteX3932" fmla="*/ 8874274 w 11824371"/>
              <a:gd name="connsiteY3932" fmla="*/ 5460878 h 8878671"/>
              <a:gd name="connsiteX3933" fmla="*/ 8862282 w 11824371"/>
              <a:gd name="connsiteY3933" fmla="*/ 5460878 h 8878671"/>
              <a:gd name="connsiteX3934" fmla="*/ 8850289 w 11824371"/>
              <a:gd name="connsiteY3934" fmla="*/ 5472870 h 8878671"/>
              <a:gd name="connsiteX3935" fmla="*/ 8838298 w 11824371"/>
              <a:gd name="connsiteY3935" fmla="*/ 5484861 h 8878671"/>
              <a:gd name="connsiteX3936" fmla="*/ 8826304 w 11824371"/>
              <a:gd name="connsiteY3936" fmla="*/ 5496855 h 8878671"/>
              <a:gd name="connsiteX3937" fmla="*/ 8814313 w 11824371"/>
              <a:gd name="connsiteY3937" fmla="*/ 5520839 h 8878671"/>
              <a:gd name="connsiteX3938" fmla="*/ 8814313 w 11824371"/>
              <a:gd name="connsiteY3938" fmla="*/ 5496855 h 8878671"/>
              <a:gd name="connsiteX3939" fmla="*/ 8814313 w 11824371"/>
              <a:gd name="connsiteY3939" fmla="*/ 5472870 h 8878671"/>
              <a:gd name="connsiteX3940" fmla="*/ 8826304 w 11824371"/>
              <a:gd name="connsiteY3940" fmla="*/ 5436893 h 8878671"/>
              <a:gd name="connsiteX3941" fmla="*/ 8832301 w 11824371"/>
              <a:gd name="connsiteY3941" fmla="*/ 5418904 h 8878671"/>
              <a:gd name="connsiteX3942" fmla="*/ 8838298 w 11824371"/>
              <a:gd name="connsiteY3942" fmla="*/ 5412909 h 8878671"/>
              <a:gd name="connsiteX3943" fmla="*/ 7675047 w 11824371"/>
              <a:gd name="connsiteY3943" fmla="*/ 5412909 h 8878671"/>
              <a:gd name="connsiteX3944" fmla="*/ 7663056 w 11824371"/>
              <a:gd name="connsiteY3944" fmla="*/ 5424900 h 8878671"/>
              <a:gd name="connsiteX3945" fmla="*/ 7675047 w 11824371"/>
              <a:gd name="connsiteY3945" fmla="*/ 5424900 h 8878671"/>
              <a:gd name="connsiteX3946" fmla="*/ 7836087 w 11824371"/>
              <a:gd name="connsiteY3946" fmla="*/ 5411195 h 8878671"/>
              <a:gd name="connsiteX3947" fmla="*/ 7829614 w 11824371"/>
              <a:gd name="connsiteY3947" fmla="*/ 5420903 h 8878671"/>
              <a:gd name="connsiteX3948" fmla="*/ 7830948 w 11824371"/>
              <a:gd name="connsiteY3948" fmla="*/ 5412909 h 8878671"/>
              <a:gd name="connsiteX3949" fmla="*/ 8940232 w 11824371"/>
              <a:gd name="connsiteY3949" fmla="*/ 5400916 h 8878671"/>
              <a:gd name="connsiteX3950" fmla="*/ 8958220 w 11824371"/>
              <a:gd name="connsiteY3950" fmla="*/ 5400916 h 8878671"/>
              <a:gd name="connsiteX3951" fmla="*/ 8970212 w 11824371"/>
              <a:gd name="connsiteY3951" fmla="*/ 5400916 h 8878671"/>
              <a:gd name="connsiteX3952" fmla="*/ 8958220 w 11824371"/>
              <a:gd name="connsiteY3952" fmla="*/ 5412909 h 8878671"/>
              <a:gd name="connsiteX3953" fmla="*/ 8946227 w 11824371"/>
              <a:gd name="connsiteY3953" fmla="*/ 5424900 h 8878671"/>
              <a:gd name="connsiteX3954" fmla="*/ 8910250 w 11824371"/>
              <a:gd name="connsiteY3954" fmla="*/ 5472870 h 8878671"/>
              <a:gd name="connsiteX3955" fmla="*/ 8886266 w 11824371"/>
              <a:gd name="connsiteY3955" fmla="*/ 5508846 h 8878671"/>
              <a:gd name="connsiteX3956" fmla="*/ 8886266 w 11824371"/>
              <a:gd name="connsiteY3956" fmla="*/ 5520839 h 8878671"/>
              <a:gd name="connsiteX3957" fmla="*/ 8874274 w 11824371"/>
              <a:gd name="connsiteY3957" fmla="*/ 5508846 h 8878671"/>
              <a:gd name="connsiteX3958" fmla="*/ 8892262 w 11824371"/>
              <a:gd name="connsiteY3958" fmla="*/ 5484861 h 8878671"/>
              <a:gd name="connsiteX3959" fmla="*/ 8898259 w 11824371"/>
              <a:gd name="connsiteY3959" fmla="*/ 5448884 h 8878671"/>
              <a:gd name="connsiteX3960" fmla="*/ 8904254 w 11824371"/>
              <a:gd name="connsiteY3960" fmla="*/ 5430896 h 8878671"/>
              <a:gd name="connsiteX3961" fmla="*/ 8910250 w 11824371"/>
              <a:gd name="connsiteY3961" fmla="*/ 5424900 h 8878671"/>
              <a:gd name="connsiteX3962" fmla="*/ 8934235 w 11824371"/>
              <a:gd name="connsiteY3962" fmla="*/ 5412909 h 8878671"/>
              <a:gd name="connsiteX3963" fmla="*/ 8940232 w 11824371"/>
              <a:gd name="connsiteY3963" fmla="*/ 5400916 h 8878671"/>
              <a:gd name="connsiteX3964" fmla="*/ 7842940 w 11824371"/>
              <a:gd name="connsiteY3964" fmla="*/ 5400916 h 8878671"/>
              <a:gd name="connsiteX3965" fmla="*/ 7839942 w 11824371"/>
              <a:gd name="connsiteY3965" fmla="*/ 5409911 h 8878671"/>
              <a:gd name="connsiteX3966" fmla="*/ 7836087 w 11824371"/>
              <a:gd name="connsiteY3966" fmla="*/ 5411195 h 8878671"/>
              <a:gd name="connsiteX3967" fmla="*/ 1487040 w 11824371"/>
              <a:gd name="connsiteY3967" fmla="*/ 5400916 h 8878671"/>
              <a:gd name="connsiteX3968" fmla="*/ 1499032 w 11824371"/>
              <a:gd name="connsiteY3968" fmla="*/ 5400916 h 8878671"/>
              <a:gd name="connsiteX3969" fmla="*/ 1487040 w 11824371"/>
              <a:gd name="connsiteY3969" fmla="*/ 5412909 h 8878671"/>
              <a:gd name="connsiteX3970" fmla="*/ 1487040 w 11824371"/>
              <a:gd name="connsiteY3970" fmla="*/ 5400916 h 8878671"/>
              <a:gd name="connsiteX3971" fmla="*/ 8838298 w 11824371"/>
              <a:gd name="connsiteY3971" fmla="*/ 5388924 h 8878671"/>
              <a:gd name="connsiteX3972" fmla="*/ 8838298 w 11824371"/>
              <a:gd name="connsiteY3972" fmla="*/ 5400916 h 8878671"/>
              <a:gd name="connsiteX3973" fmla="*/ 8826304 w 11824371"/>
              <a:gd name="connsiteY3973" fmla="*/ 5400916 h 8878671"/>
              <a:gd name="connsiteX3974" fmla="*/ 8838298 w 11824371"/>
              <a:gd name="connsiteY3974" fmla="*/ 5388924 h 8878671"/>
              <a:gd name="connsiteX3975" fmla="*/ 7836569 w 11824371"/>
              <a:gd name="connsiteY3975" fmla="*/ 5369437 h 8878671"/>
              <a:gd name="connsiteX3976" fmla="*/ 7842940 w 11824371"/>
              <a:gd name="connsiteY3976" fmla="*/ 5370935 h 8878671"/>
              <a:gd name="connsiteX3977" fmla="*/ 7836943 w 11824371"/>
              <a:gd name="connsiteY3977" fmla="*/ 5388924 h 8878671"/>
              <a:gd name="connsiteX3978" fmla="*/ 7818955 w 11824371"/>
              <a:gd name="connsiteY3978" fmla="*/ 5412909 h 8878671"/>
              <a:gd name="connsiteX3979" fmla="*/ 7824951 w 11824371"/>
              <a:gd name="connsiteY3979" fmla="*/ 5424900 h 8878671"/>
              <a:gd name="connsiteX3980" fmla="*/ 7828548 w 11824371"/>
              <a:gd name="connsiteY3980" fmla="*/ 5422502 h 8878671"/>
              <a:gd name="connsiteX3981" fmla="*/ 7818955 w 11824371"/>
              <a:gd name="connsiteY3981" fmla="*/ 5436893 h 8878671"/>
              <a:gd name="connsiteX3982" fmla="*/ 7794970 w 11824371"/>
              <a:gd name="connsiteY3982" fmla="*/ 5460878 h 8878671"/>
              <a:gd name="connsiteX3983" fmla="*/ 7770987 w 11824371"/>
              <a:gd name="connsiteY3983" fmla="*/ 5460878 h 8878671"/>
              <a:gd name="connsiteX3984" fmla="*/ 7747002 w 11824371"/>
              <a:gd name="connsiteY3984" fmla="*/ 5472870 h 8878671"/>
              <a:gd name="connsiteX3985" fmla="*/ 7723017 w 11824371"/>
              <a:gd name="connsiteY3985" fmla="*/ 5472870 h 8878671"/>
              <a:gd name="connsiteX3986" fmla="*/ 7729014 w 11824371"/>
              <a:gd name="connsiteY3986" fmla="*/ 5460878 h 8878671"/>
              <a:gd name="connsiteX3987" fmla="*/ 7758993 w 11824371"/>
              <a:gd name="connsiteY3987" fmla="*/ 5436893 h 8878671"/>
              <a:gd name="connsiteX3988" fmla="*/ 7782978 w 11824371"/>
              <a:gd name="connsiteY3988" fmla="*/ 5424900 h 8878671"/>
              <a:gd name="connsiteX3989" fmla="*/ 7794970 w 11824371"/>
              <a:gd name="connsiteY3989" fmla="*/ 5412909 h 8878671"/>
              <a:gd name="connsiteX3990" fmla="*/ 7812958 w 11824371"/>
              <a:gd name="connsiteY3990" fmla="*/ 5382927 h 8878671"/>
              <a:gd name="connsiteX3991" fmla="*/ 7836569 w 11824371"/>
              <a:gd name="connsiteY3991" fmla="*/ 5369437 h 8878671"/>
              <a:gd name="connsiteX3992" fmla="*/ 1816828 w 11824371"/>
              <a:gd name="connsiteY3992" fmla="*/ 5364938 h 8878671"/>
              <a:gd name="connsiteX3993" fmla="*/ 1822825 w 11824371"/>
              <a:gd name="connsiteY3993" fmla="*/ 5364938 h 8878671"/>
              <a:gd name="connsiteX3994" fmla="*/ 1822825 w 11824371"/>
              <a:gd name="connsiteY3994" fmla="*/ 5376932 h 8878671"/>
              <a:gd name="connsiteX3995" fmla="*/ 1810832 w 11824371"/>
              <a:gd name="connsiteY3995" fmla="*/ 5376932 h 8878671"/>
              <a:gd name="connsiteX3996" fmla="*/ 1816828 w 11824371"/>
              <a:gd name="connsiteY3996" fmla="*/ 5364938 h 8878671"/>
              <a:gd name="connsiteX3997" fmla="*/ 9054158 w 11824371"/>
              <a:gd name="connsiteY3997" fmla="*/ 5352947 h 8878671"/>
              <a:gd name="connsiteX3998" fmla="*/ 9066149 w 11824371"/>
              <a:gd name="connsiteY3998" fmla="*/ 5364938 h 8878671"/>
              <a:gd name="connsiteX3999" fmla="*/ 9042166 w 11824371"/>
              <a:gd name="connsiteY3999" fmla="*/ 5364938 h 8878671"/>
              <a:gd name="connsiteX4000" fmla="*/ 9054158 w 11824371"/>
              <a:gd name="connsiteY4000" fmla="*/ 5352947 h 8878671"/>
              <a:gd name="connsiteX4001" fmla="*/ 7872921 w 11824371"/>
              <a:gd name="connsiteY4001" fmla="*/ 5352947 h 8878671"/>
              <a:gd name="connsiteX4002" fmla="*/ 7878916 w 11824371"/>
              <a:gd name="connsiteY4002" fmla="*/ 5364938 h 8878671"/>
              <a:gd name="connsiteX4003" fmla="*/ 7866924 w 11824371"/>
              <a:gd name="connsiteY4003" fmla="*/ 5364938 h 8878671"/>
              <a:gd name="connsiteX4004" fmla="*/ 7872921 w 11824371"/>
              <a:gd name="connsiteY4004" fmla="*/ 5352947 h 8878671"/>
              <a:gd name="connsiteX4005" fmla="*/ 1618957 w 11824371"/>
              <a:gd name="connsiteY4005" fmla="*/ 5352947 h 8878671"/>
              <a:gd name="connsiteX4006" fmla="*/ 1606963 w 11824371"/>
              <a:gd name="connsiteY4006" fmla="*/ 5376932 h 8878671"/>
              <a:gd name="connsiteX4007" fmla="*/ 1594971 w 11824371"/>
              <a:gd name="connsiteY4007" fmla="*/ 5376932 h 8878671"/>
              <a:gd name="connsiteX4008" fmla="*/ 1600966 w 11824371"/>
              <a:gd name="connsiteY4008" fmla="*/ 5358944 h 8878671"/>
              <a:gd name="connsiteX4009" fmla="*/ 1618957 w 11824371"/>
              <a:gd name="connsiteY4009" fmla="*/ 5352947 h 8878671"/>
              <a:gd name="connsiteX4010" fmla="*/ 2410445 w 11824371"/>
              <a:gd name="connsiteY4010" fmla="*/ 5328961 h 8878671"/>
              <a:gd name="connsiteX4011" fmla="*/ 2410445 w 11824371"/>
              <a:gd name="connsiteY4011" fmla="*/ 5340956 h 8878671"/>
              <a:gd name="connsiteX4012" fmla="*/ 2422438 w 11824371"/>
              <a:gd name="connsiteY4012" fmla="*/ 5340956 h 8878671"/>
              <a:gd name="connsiteX4013" fmla="*/ 2422438 w 11824371"/>
              <a:gd name="connsiteY4013" fmla="*/ 5328961 h 8878671"/>
              <a:gd name="connsiteX4014" fmla="*/ 2410445 w 11824371"/>
              <a:gd name="connsiteY4014" fmla="*/ 5328961 h 8878671"/>
              <a:gd name="connsiteX4015" fmla="*/ 7878916 w 11824371"/>
              <a:gd name="connsiteY4015" fmla="*/ 5316970 h 8878671"/>
              <a:gd name="connsiteX4016" fmla="*/ 7866924 w 11824371"/>
              <a:gd name="connsiteY4016" fmla="*/ 5328961 h 8878671"/>
              <a:gd name="connsiteX4017" fmla="*/ 7854931 w 11824371"/>
              <a:gd name="connsiteY4017" fmla="*/ 5340956 h 8878671"/>
              <a:gd name="connsiteX4018" fmla="*/ 7842940 w 11824371"/>
              <a:gd name="connsiteY4018" fmla="*/ 5352947 h 8878671"/>
              <a:gd name="connsiteX4019" fmla="*/ 7842940 w 11824371"/>
              <a:gd name="connsiteY4019" fmla="*/ 5346950 h 8878671"/>
              <a:gd name="connsiteX4020" fmla="*/ 7842940 w 11824371"/>
              <a:gd name="connsiteY4020" fmla="*/ 5328961 h 8878671"/>
              <a:gd name="connsiteX4021" fmla="*/ 7830948 w 11824371"/>
              <a:gd name="connsiteY4021" fmla="*/ 5340956 h 8878671"/>
              <a:gd name="connsiteX4022" fmla="*/ 7806963 w 11824371"/>
              <a:gd name="connsiteY4022" fmla="*/ 5340956 h 8878671"/>
              <a:gd name="connsiteX4023" fmla="*/ 7818955 w 11824371"/>
              <a:gd name="connsiteY4023" fmla="*/ 5352947 h 8878671"/>
              <a:gd name="connsiteX4024" fmla="*/ 7806963 w 11824371"/>
              <a:gd name="connsiteY4024" fmla="*/ 5352947 h 8878671"/>
              <a:gd name="connsiteX4025" fmla="*/ 7776982 w 11824371"/>
              <a:gd name="connsiteY4025" fmla="*/ 5370935 h 8878671"/>
              <a:gd name="connsiteX4026" fmla="*/ 7747002 w 11824371"/>
              <a:gd name="connsiteY4026" fmla="*/ 5412909 h 8878671"/>
              <a:gd name="connsiteX4027" fmla="*/ 7723017 w 11824371"/>
              <a:gd name="connsiteY4027" fmla="*/ 5448884 h 8878671"/>
              <a:gd name="connsiteX4028" fmla="*/ 7717020 w 11824371"/>
              <a:gd name="connsiteY4028" fmla="*/ 5466873 h 8878671"/>
              <a:gd name="connsiteX4029" fmla="*/ 7723017 w 11824371"/>
              <a:gd name="connsiteY4029" fmla="*/ 5484861 h 8878671"/>
              <a:gd name="connsiteX4030" fmla="*/ 7711025 w 11824371"/>
              <a:gd name="connsiteY4030" fmla="*/ 5496855 h 8878671"/>
              <a:gd name="connsiteX4031" fmla="*/ 7699032 w 11824371"/>
              <a:gd name="connsiteY4031" fmla="*/ 5496855 h 8878671"/>
              <a:gd name="connsiteX4032" fmla="*/ 7699032 w 11824371"/>
              <a:gd name="connsiteY4032" fmla="*/ 5520839 h 8878671"/>
              <a:gd name="connsiteX4033" fmla="*/ 7699032 w 11824371"/>
              <a:gd name="connsiteY4033" fmla="*/ 5532830 h 8878671"/>
              <a:gd name="connsiteX4034" fmla="*/ 7699032 w 11824371"/>
              <a:gd name="connsiteY4034" fmla="*/ 5580801 h 8878671"/>
              <a:gd name="connsiteX4035" fmla="*/ 7675047 w 11824371"/>
              <a:gd name="connsiteY4035" fmla="*/ 5568807 h 8878671"/>
              <a:gd name="connsiteX4036" fmla="*/ 7663056 w 11824371"/>
              <a:gd name="connsiteY4036" fmla="*/ 5568807 h 8878671"/>
              <a:gd name="connsiteX4037" fmla="*/ 7651063 w 11824371"/>
              <a:gd name="connsiteY4037" fmla="*/ 5568807 h 8878671"/>
              <a:gd name="connsiteX4038" fmla="*/ 7639071 w 11824371"/>
              <a:gd name="connsiteY4038" fmla="*/ 5580801 h 8878671"/>
              <a:gd name="connsiteX4039" fmla="*/ 7603094 w 11824371"/>
              <a:gd name="connsiteY4039" fmla="*/ 5568807 h 8878671"/>
              <a:gd name="connsiteX4040" fmla="*/ 7603094 w 11824371"/>
              <a:gd name="connsiteY4040" fmla="*/ 5574804 h 8878671"/>
              <a:gd name="connsiteX4041" fmla="*/ 7603094 w 11824371"/>
              <a:gd name="connsiteY4041" fmla="*/ 5580801 h 8878671"/>
              <a:gd name="connsiteX4042" fmla="*/ 7591101 w 11824371"/>
              <a:gd name="connsiteY4042" fmla="*/ 5580801 h 8878671"/>
              <a:gd name="connsiteX4043" fmla="*/ 7591101 w 11824371"/>
              <a:gd name="connsiteY4043" fmla="*/ 5592792 h 8878671"/>
              <a:gd name="connsiteX4044" fmla="*/ 7603094 w 11824371"/>
              <a:gd name="connsiteY4044" fmla="*/ 5580801 h 8878671"/>
              <a:gd name="connsiteX4045" fmla="*/ 7603094 w 11824371"/>
              <a:gd name="connsiteY4045" fmla="*/ 5582299 h 8878671"/>
              <a:gd name="connsiteX4046" fmla="*/ 7603094 w 11824371"/>
              <a:gd name="connsiteY4046" fmla="*/ 5592792 h 8878671"/>
              <a:gd name="connsiteX4047" fmla="*/ 7591101 w 11824371"/>
              <a:gd name="connsiteY4047" fmla="*/ 5616776 h 8878671"/>
              <a:gd name="connsiteX4048" fmla="*/ 7579110 w 11824371"/>
              <a:gd name="connsiteY4048" fmla="*/ 5628769 h 8878671"/>
              <a:gd name="connsiteX4049" fmla="*/ 7585106 w 11824371"/>
              <a:gd name="connsiteY4049" fmla="*/ 5610781 h 8878671"/>
              <a:gd name="connsiteX4050" fmla="*/ 7579110 w 11824371"/>
              <a:gd name="connsiteY4050" fmla="*/ 5604784 h 8878671"/>
              <a:gd name="connsiteX4051" fmla="*/ 7561121 w 11824371"/>
              <a:gd name="connsiteY4051" fmla="*/ 5616776 h 8878671"/>
              <a:gd name="connsiteX4052" fmla="*/ 7555126 w 11824371"/>
              <a:gd name="connsiteY4052" fmla="*/ 5628769 h 8878671"/>
              <a:gd name="connsiteX4053" fmla="*/ 7531142 w 11824371"/>
              <a:gd name="connsiteY4053" fmla="*/ 5676738 h 8878671"/>
              <a:gd name="connsiteX4054" fmla="*/ 7519148 w 11824371"/>
              <a:gd name="connsiteY4054" fmla="*/ 5700722 h 8878671"/>
              <a:gd name="connsiteX4055" fmla="*/ 7513153 w 11824371"/>
              <a:gd name="connsiteY4055" fmla="*/ 5700722 h 8878671"/>
              <a:gd name="connsiteX4056" fmla="*/ 7507157 w 11824371"/>
              <a:gd name="connsiteY4056" fmla="*/ 5712715 h 8878671"/>
              <a:gd name="connsiteX4057" fmla="*/ 7519148 w 11824371"/>
              <a:gd name="connsiteY4057" fmla="*/ 5700722 h 8878671"/>
              <a:gd name="connsiteX4058" fmla="*/ 7543133 w 11824371"/>
              <a:gd name="connsiteY4058" fmla="*/ 5724708 h 8878671"/>
              <a:gd name="connsiteX4059" fmla="*/ 7543133 w 11824371"/>
              <a:gd name="connsiteY4059" fmla="*/ 5742696 h 8878671"/>
              <a:gd name="connsiteX4060" fmla="*/ 7537137 w 11824371"/>
              <a:gd name="connsiteY4060" fmla="*/ 5736699 h 8878671"/>
              <a:gd name="connsiteX4061" fmla="*/ 7531142 w 11824371"/>
              <a:gd name="connsiteY4061" fmla="*/ 5736699 h 8878671"/>
              <a:gd name="connsiteX4062" fmla="*/ 7531142 w 11824371"/>
              <a:gd name="connsiteY4062" fmla="*/ 5748690 h 8878671"/>
              <a:gd name="connsiteX4063" fmla="*/ 7513153 w 11824371"/>
              <a:gd name="connsiteY4063" fmla="*/ 5766679 h 8878671"/>
              <a:gd name="connsiteX4064" fmla="*/ 7519148 w 11824371"/>
              <a:gd name="connsiteY4064" fmla="*/ 5790664 h 8878671"/>
              <a:gd name="connsiteX4065" fmla="*/ 7507157 w 11824371"/>
              <a:gd name="connsiteY4065" fmla="*/ 5796661 h 8878671"/>
              <a:gd name="connsiteX4066" fmla="*/ 7501160 w 11824371"/>
              <a:gd name="connsiteY4066" fmla="*/ 5796661 h 8878671"/>
              <a:gd name="connsiteX4067" fmla="*/ 7495164 w 11824371"/>
              <a:gd name="connsiteY4067" fmla="*/ 5808653 h 8878671"/>
              <a:gd name="connsiteX4068" fmla="*/ 7507157 w 11824371"/>
              <a:gd name="connsiteY4068" fmla="*/ 5820645 h 8878671"/>
              <a:gd name="connsiteX4069" fmla="*/ 7519148 w 11824371"/>
              <a:gd name="connsiteY4069" fmla="*/ 5808653 h 8878671"/>
              <a:gd name="connsiteX4070" fmla="*/ 7507157 w 11824371"/>
              <a:gd name="connsiteY4070" fmla="*/ 5832636 h 8878671"/>
              <a:gd name="connsiteX4071" fmla="*/ 7471180 w 11824371"/>
              <a:gd name="connsiteY4071" fmla="*/ 5850625 h 8878671"/>
              <a:gd name="connsiteX4072" fmla="*/ 7459187 w 11824371"/>
              <a:gd name="connsiteY4072" fmla="*/ 5856622 h 8878671"/>
              <a:gd name="connsiteX4073" fmla="*/ 7471180 w 11824371"/>
              <a:gd name="connsiteY4073" fmla="*/ 5868613 h 8878671"/>
              <a:gd name="connsiteX4074" fmla="*/ 7459187 w 11824371"/>
              <a:gd name="connsiteY4074" fmla="*/ 5880607 h 8878671"/>
              <a:gd name="connsiteX4075" fmla="*/ 7447195 w 11824371"/>
              <a:gd name="connsiteY4075" fmla="*/ 5892599 h 8878671"/>
              <a:gd name="connsiteX4076" fmla="*/ 7441199 w 11824371"/>
              <a:gd name="connsiteY4076" fmla="*/ 5916584 h 8878671"/>
              <a:gd name="connsiteX4077" fmla="*/ 7423211 w 11824371"/>
              <a:gd name="connsiteY4077" fmla="*/ 5916584 h 8878671"/>
              <a:gd name="connsiteX4078" fmla="*/ 7411219 w 11824371"/>
              <a:gd name="connsiteY4078" fmla="*/ 5940568 h 8878671"/>
              <a:gd name="connsiteX4079" fmla="*/ 7399226 w 11824371"/>
              <a:gd name="connsiteY4079" fmla="*/ 5958557 h 8878671"/>
              <a:gd name="connsiteX4080" fmla="*/ 7411219 w 11824371"/>
              <a:gd name="connsiteY4080" fmla="*/ 5964553 h 8878671"/>
              <a:gd name="connsiteX4081" fmla="*/ 7423211 w 11824371"/>
              <a:gd name="connsiteY4081" fmla="*/ 5952559 h 8878671"/>
              <a:gd name="connsiteX4082" fmla="*/ 7435202 w 11824371"/>
              <a:gd name="connsiteY4082" fmla="*/ 5940568 h 8878671"/>
              <a:gd name="connsiteX4083" fmla="*/ 7435202 w 11824371"/>
              <a:gd name="connsiteY4083" fmla="*/ 5952559 h 8878671"/>
              <a:gd name="connsiteX4084" fmla="*/ 7429207 w 11824371"/>
              <a:gd name="connsiteY4084" fmla="*/ 5958557 h 8878671"/>
              <a:gd name="connsiteX4085" fmla="*/ 7423211 w 11824371"/>
              <a:gd name="connsiteY4085" fmla="*/ 5976545 h 8878671"/>
              <a:gd name="connsiteX4086" fmla="*/ 7399226 w 11824371"/>
              <a:gd name="connsiteY4086" fmla="*/ 5976545 h 8878671"/>
              <a:gd name="connsiteX4087" fmla="*/ 7411219 w 11824371"/>
              <a:gd name="connsiteY4087" fmla="*/ 5988536 h 8878671"/>
              <a:gd name="connsiteX4088" fmla="*/ 7399226 w 11824371"/>
              <a:gd name="connsiteY4088" fmla="*/ 6012521 h 8878671"/>
              <a:gd name="connsiteX4089" fmla="*/ 7387234 w 11824371"/>
              <a:gd name="connsiteY4089" fmla="*/ 6012521 h 8878671"/>
              <a:gd name="connsiteX4090" fmla="*/ 7381238 w 11824371"/>
              <a:gd name="connsiteY4090" fmla="*/ 6042503 h 8878671"/>
              <a:gd name="connsiteX4091" fmla="*/ 7387234 w 11824371"/>
              <a:gd name="connsiteY4091" fmla="*/ 6036505 h 8878671"/>
              <a:gd name="connsiteX4092" fmla="*/ 7393231 w 11824371"/>
              <a:gd name="connsiteY4092" fmla="*/ 6024514 h 8878671"/>
              <a:gd name="connsiteX4093" fmla="*/ 7435202 w 11824371"/>
              <a:gd name="connsiteY4093" fmla="*/ 6000530 h 8878671"/>
              <a:gd name="connsiteX4094" fmla="*/ 7471180 w 11824371"/>
              <a:gd name="connsiteY4094" fmla="*/ 5976545 h 8878671"/>
              <a:gd name="connsiteX4095" fmla="*/ 7411219 w 11824371"/>
              <a:gd name="connsiteY4095" fmla="*/ 6048498 h 8878671"/>
              <a:gd name="connsiteX4096" fmla="*/ 7393231 w 11824371"/>
              <a:gd name="connsiteY4096" fmla="*/ 6078479 h 8878671"/>
              <a:gd name="connsiteX4097" fmla="*/ 7375241 w 11824371"/>
              <a:gd name="connsiteY4097" fmla="*/ 6108460 h 8878671"/>
              <a:gd name="connsiteX4098" fmla="*/ 7387234 w 11824371"/>
              <a:gd name="connsiteY4098" fmla="*/ 6108460 h 8878671"/>
              <a:gd name="connsiteX4099" fmla="*/ 7393231 w 11824371"/>
              <a:gd name="connsiteY4099" fmla="*/ 6102463 h 8878671"/>
              <a:gd name="connsiteX4100" fmla="*/ 7387234 w 11824371"/>
              <a:gd name="connsiteY4100" fmla="*/ 6120451 h 8878671"/>
              <a:gd name="connsiteX4101" fmla="*/ 7375241 w 11824371"/>
              <a:gd name="connsiteY4101" fmla="*/ 6132443 h 8878671"/>
              <a:gd name="connsiteX4102" fmla="*/ 7375241 w 11824371"/>
              <a:gd name="connsiteY4102" fmla="*/ 6120451 h 8878671"/>
              <a:gd name="connsiteX4103" fmla="*/ 7351258 w 11824371"/>
              <a:gd name="connsiteY4103" fmla="*/ 6120451 h 8878671"/>
              <a:gd name="connsiteX4104" fmla="*/ 7351258 w 11824371"/>
              <a:gd name="connsiteY4104" fmla="*/ 6132443 h 8878671"/>
              <a:gd name="connsiteX4105" fmla="*/ 7381238 w 11824371"/>
              <a:gd name="connsiteY4105" fmla="*/ 6138439 h 8878671"/>
              <a:gd name="connsiteX4106" fmla="*/ 7387234 w 11824371"/>
              <a:gd name="connsiteY4106" fmla="*/ 6156427 h 8878671"/>
              <a:gd name="connsiteX4107" fmla="*/ 7393231 w 11824371"/>
              <a:gd name="connsiteY4107" fmla="*/ 6180412 h 8878671"/>
              <a:gd name="connsiteX4108" fmla="*/ 7411219 w 11824371"/>
              <a:gd name="connsiteY4108" fmla="*/ 6168421 h 8878671"/>
              <a:gd name="connsiteX4109" fmla="*/ 7411219 w 11824371"/>
              <a:gd name="connsiteY4109" fmla="*/ 6156427 h 8878671"/>
              <a:gd name="connsiteX4110" fmla="*/ 7411219 w 11824371"/>
              <a:gd name="connsiteY4110" fmla="*/ 6144436 h 8878671"/>
              <a:gd name="connsiteX4111" fmla="*/ 7423211 w 11824371"/>
              <a:gd name="connsiteY4111" fmla="*/ 6144436 h 8878671"/>
              <a:gd name="connsiteX4112" fmla="*/ 7471180 w 11824371"/>
              <a:gd name="connsiteY4112" fmla="*/ 6096467 h 8878671"/>
              <a:gd name="connsiteX4113" fmla="*/ 7471180 w 11824371"/>
              <a:gd name="connsiteY4113" fmla="*/ 6084476 h 8878671"/>
              <a:gd name="connsiteX4114" fmla="*/ 7495164 w 11824371"/>
              <a:gd name="connsiteY4114" fmla="*/ 6066488 h 8878671"/>
              <a:gd name="connsiteX4115" fmla="*/ 7507157 w 11824371"/>
              <a:gd name="connsiteY4115" fmla="*/ 6036505 h 8878671"/>
              <a:gd name="connsiteX4116" fmla="*/ 7531142 w 11824371"/>
              <a:gd name="connsiteY4116" fmla="*/ 6012521 h 8878671"/>
              <a:gd name="connsiteX4117" fmla="*/ 7543133 w 11824371"/>
              <a:gd name="connsiteY4117" fmla="*/ 5976545 h 8878671"/>
              <a:gd name="connsiteX4118" fmla="*/ 7555126 w 11824371"/>
              <a:gd name="connsiteY4118" fmla="*/ 5964553 h 8878671"/>
              <a:gd name="connsiteX4119" fmla="*/ 7567118 w 11824371"/>
              <a:gd name="connsiteY4119" fmla="*/ 5940568 h 8878671"/>
              <a:gd name="connsiteX4120" fmla="*/ 7615086 w 11824371"/>
              <a:gd name="connsiteY4120" fmla="*/ 5904591 h 8878671"/>
              <a:gd name="connsiteX4121" fmla="*/ 7615086 w 11824371"/>
              <a:gd name="connsiteY4121" fmla="*/ 5892599 h 8878671"/>
              <a:gd name="connsiteX4122" fmla="*/ 7615086 w 11824371"/>
              <a:gd name="connsiteY4122" fmla="*/ 5880607 h 8878671"/>
              <a:gd name="connsiteX4123" fmla="*/ 7627079 w 11824371"/>
              <a:gd name="connsiteY4123" fmla="*/ 5868613 h 8878671"/>
              <a:gd name="connsiteX4124" fmla="*/ 7651063 w 11824371"/>
              <a:gd name="connsiteY4124" fmla="*/ 5844631 h 8878671"/>
              <a:gd name="connsiteX4125" fmla="*/ 7675047 w 11824371"/>
              <a:gd name="connsiteY4125" fmla="*/ 5832636 h 8878671"/>
              <a:gd name="connsiteX4126" fmla="*/ 7687041 w 11824371"/>
              <a:gd name="connsiteY4126" fmla="*/ 5808653 h 8878671"/>
              <a:gd name="connsiteX4127" fmla="*/ 7711025 w 11824371"/>
              <a:gd name="connsiteY4127" fmla="*/ 5772676 h 8878671"/>
              <a:gd name="connsiteX4128" fmla="*/ 7735009 w 11824371"/>
              <a:gd name="connsiteY4128" fmla="*/ 5748690 h 8878671"/>
              <a:gd name="connsiteX4129" fmla="*/ 7747002 w 11824371"/>
              <a:gd name="connsiteY4129" fmla="*/ 5736699 h 8878671"/>
              <a:gd name="connsiteX4130" fmla="*/ 7782978 w 11824371"/>
              <a:gd name="connsiteY4130" fmla="*/ 5688730 h 8878671"/>
              <a:gd name="connsiteX4131" fmla="*/ 7806963 w 11824371"/>
              <a:gd name="connsiteY4131" fmla="*/ 5652753 h 8878671"/>
              <a:gd name="connsiteX4132" fmla="*/ 7770987 w 11824371"/>
              <a:gd name="connsiteY4132" fmla="*/ 5688730 h 8878671"/>
              <a:gd name="connsiteX4133" fmla="*/ 7741005 w 11824371"/>
              <a:gd name="connsiteY4133" fmla="*/ 5730702 h 8878671"/>
              <a:gd name="connsiteX4134" fmla="*/ 7699032 w 11824371"/>
              <a:gd name="connsiteY4134" fmla="*/ 5772676 h 8878671"/>
              <a:gd name="connsiteX4135" fmla="*/ 7675047 w 11824371"/>
              <a:gd name="connsiteY4135" fmla="*/ 5772676 h 8878671"/>
              <a:gd name="connsiteX4136" fmla="*/ 7663056 w 11824371"/>
              <a:gd name="connsiteY4136" fmla="*/ 5784668 h 8878671"/>
              <a:gd name="connsiteX4137" fmla="*/ 7663056 w 11824371"/>
              <a:gd name="connsiteY4137" fmla="*/ 5796661 h 8878671"/>
              <a:gd name="connsiteX4138" fmla="*/ 7651063 w 11824371"/>
              <a:gd name="connsiteY4138" fmla="*/ 5808653 h 8878671"/>
              <a:gd name="connsiteX4139" fmla="*/ 7639071 w 11824371"/>
              <a:gd name="connsiteY4139" fmla="*/ 5832636 h 8878671"/>
              <a:gd name="connsiteX4140" fmla="*/ 7591101 w 11824371"/>
              <a:gd name="connsiteY4140" fmla="*/ 5856622 h 8878671"/>
              <a:gd name="connsiteX4141" fmla="*/ 7591101 w 11824371"/>
              <a:gd name="connsiteY4141" fmla="*/ 5844631 h 8878671"/>
              <a:gd name="connsiteX4142" fmla="*/ 7579110 w 11824371"/>
              <a:gd name="connsiteY4142" fmla="*/ 5844631 h 8878671"/>
              <a:gd name="connsiteX4143" fmla="*/ 7567118 w 11824371"/>
              <a:gd name="connsiteY4143" fmla="*/ 5856622 h 8878671"/>
              <a:gd name="connsiteX4144" fmla="*/ 7567118 w 11824371"/>
              <a:gd name="connsiteY4144" fmla="*/ 5868613 h 8878671"/>
              <a:gd name="connsiteX4145" fmla="*/ 7555126 w 11824371"/>
              <a:gd name="connsiteY4145" fmla="*/ 5868613 h 8878671"/>
              <a:gd name="connsiteX4146" fmla="*/ 7543133 w 11824371"/>
              <a:gd name="connsiteY4146" fmla="*/ 5880607 h 8878671"/>
              <a:gd name="connsiteX4147" fmla="*/ 7555126 w 11824371"/>
              <a:gd name="connsiteY4147" fmla="*/ 5856622 h 8878671"/>
              <a:gd name="connsiteX4148" fmla="*/ 7573113 w 11824371"/>
              <a:gd name="connsiteY4148" fmla="*/ 5826641 h 8878671"/>
              <a:gd name="connsiteX4149" fmla="*/ 7585106 w 11824371"/>
              <a:gd name="connsiteY4149" fmla="*/ 5802657 h 8878671"/>
              <a:gd name="connsiteX4150" fmla="*/ 7603094 w 11824371"/>
              <a:gd name="connsiteY4150" fmla="*/ 5784668 h 8878671"/>
              <a:gd name="connsiteX4151" fmla="*/ 7609091 w 11824371"/>
              <a:gd name="connsiteY4151" fmla="*/ 5778673 h 8878671"/>
              <a:gd name="connsiteX4152" fmla="*/ 7615086 w 11824371"/>
              <a:gd name="connsiteY4152" fmla="*/ 5760685 h 8878671"/>
              <a:gd name="connsiteX4153" fmla="*/ 7639071 w 11824371"/>
              <a:gd name="connsiteY4153" fmla="*/ 5730702 h 8878671"/>
              <a:gd name="connsiteX4154" fmla="*/ 7645068 w 11824371"/>
              <a:gd name="connsiteY4154" fmla="*/ 5706718 h 8878671"/>
              <a:gd name="connsiteX4155" fmla="*/ 7651063 w 11824371"/>
              <a:gd name="connsiteY4155" fmla="*/ 5694727 h 8878671"/>
              <a:gd name="connsiteX4156" fmla="*/ 7639071 w 11824371"/>
              <a:gd name="connsiteY4156" fmla="*/ 5688730 h 8878671"/>
              <a:gd name="connsiteX4157" fmla="*/ 7627079 w 11824371"/>
              <a:gd name="connsiteY4157" fmla="*/ 5688730 h 8878671"/>
              <a:gd name="connsiteX4158" fmla="*/ 7651063 w 11824371"/>
              <a:gd name="connsiteY4158" fmla="*/ 5676738 h 8878671"/>
              <a:gd name="connsiteX4159" fmla="*/ 7681044 w 11824371"/>
              <a:gd name="connsiteY4159" fmla="*/ 5676738 h 8878671"/>
              <a:gd name="connsiteX4160" fmla="*/ 7699032 w 11824371"/>
              <a:gd name="connsiteY4160" fmla="*/ 5658750 h 8878671"/>
              <a:gd name="connsiteX4161" fmla="*/ 7675047 w 11824371"/>
              <a:gd name="connsiteY4161" fmla="*/ 5652753 h 8878671"/>
              <a:gd name="connsiteX4162" fmla="*/ 7687041 w 11824371"/>
              <a:gd name="connsiteY4162" fmla="*/ 5628769 h 8878671"/>
              <a:gd name="connsiteX4163" fmla="*/ 7711025 w 11824371"/>
              <a:gd name="connsiteY4163" fmla="*/ 5604784 h 8878671"/>
              <a:gd name="connsiteX4164" fmla="*/ 7723017 w 11824371"/>
              <a:gd name="connsiteY4164" fmla="*/ 5580801 h 8878671"/>
              <a:gd name="connsiteX4165" fmla="*/ 7735009 w 11824371"/>
              <a:gd name="connsiteY4165" fmla="*/ 5580801 h 8878671"/>
              <a:gd name="connsiteX4166" fmla="*/ 7747002 w 11824371"/>
              <a:gd name="connsiteY4166" fmla="*/ 5568807 h 8878671"/>
              <a:gd name="connsiteX4167" fmla="*/ 7741005 w 11824371"/>
              <a:gd name="connsiteY4167" fmla="*/ 5562813 h 8878671"/>
              <a:gd name="connsiteX4168" fmla="*/ 7735009 w 11824371"/>
              <a:gd name="connsiteY4168" fmla="*/ 5556816 h 8878671"/>
              <a:gd name="connsiteX4169" fmla="*/ 7758993 w 11824371"/>
              <a:gd name="connsiteY4169" fmla="*/ 5532830 h 8878671"/>
              <a:gd name="connsiteX4170" fmla="*/ 7830948 w 11824371"/>
              <a:gd name="connsiteY4170" fmla="*/ 5472870 h 8878671"/>
              <a:gd name="connsiteX4171" fmla="*/ 7854931 w 11824371"/>
              <a:gd name="connsiteY4171" fmla="*/ 5448884 h 8878671"/>
              <a:gd name="connsiteX4172" fmla="*/ 7872921 w 11824371"/>
              <a:gd name="connsiteY4172" fmla="*/ 5436893 h 8878671"/>
              <a:gd name="connsiteX4173" fmla="*/ 7884913 w 11824371"/>
              <a:gd name="connsiteY4173" fmla="*/ 5400916 h 8878671"/>
              <a:gd name="connsiteX4174" fmla="*/ 7890909 w 11824371"/>
              <a:gd name="connsiteY4174" fmla="*/ 5352947 h 8878671"/>
              <a:gd name="connsiteX4175" fmla="*/ 7890909 w 11824371"/>
              <a:gd name="connsiteY4175" fmla="*/ 5322966 h 8878671"/>
              <a:gd name="connsiteX4176" fmla="*/ 7878916 w 11824371"/>
              <a:gd name="connsiteY4176" fmla="*/ 5316970 h 8878671"/>
              <a:gd name="connsiteX4177" fmla="*/ 2470406 w 11824371"/>
              <a:gd name="connsiteY4177" fmla="*/ 5316970 h 8878671"/>
              <a:gd name="connsiteX4178" fmla="*/ 2458414 w 11824371"/>
              <a:gd name="connsiteY4178" fmla="*/ 5322966 h 8878671"/>
              <a:gd name="connsiteX4179" fmla="*/ 2458414 w 11824371"/>
              <a:gd name="connsiteY4179" fmla="*/ 5328961 h 8878671"/>
              <a:gd name="connsiteX4180" fmla="*/ 2470406 w 11824371"/>
              <a:gd name="connsiteY4180" fmla="*/ 5316970 h 8878671"/>
              <a:gd name="connsiteX4181" fmla="*/ 2266537 w 11824371"/>
              <a:gd name="connsiteY4181" fmla="*/ 5316970 h 8878671"/>
              <a:gd name="connsiteX4182" fmla="*/ 2254546 w 11824371"/>
              <a:gd name="connsiteY4182" fmla="*/ 5328961 h 8878671"/>
              <a:gd name="connsiteX4183" fmla="*/ 2254546 w 11824371"/>
              <a:gd name="connsiteY4183" fmla="*/ 5340956 h 8878671"/>
              <a:gd name="connsiteX4184" fmla="*/ 2266537 w 11824371"/>
              <a:gd name="connsiteY4184" fmla="*/ 5334959 h 8878671"/>
              <a:gd name="connsiteX4185" fmla="*/ 2266537 w 11824371"/>
              <a:gd name="connsiteY4185" fmla="*/ 5316970 h 8878671"/>
              <a:gd name="connsiteX4186" fmla="*/ 2194584 w 11824371"/>
              <a:gd name="connsiteY4186" fmla="*/ 5316970 h 8878671"/>
              <a:gd name="connsiteX4187" fmla="*/ 2206576 w 11824371"/>
              <a:gd name="connsiteY4187" fmla="*/ 5316970 h 8878671"/>
              <a:gd name="connsiteX4188" fmla="*/ 2170599 w 11824371"/>
              <a:gd name="connsiteY4188" fmla="*/ 5364938 h 8878671"/>
              <a:gd name="connsiteX4189" fmla="*/ 2170599 w 11824371"/>
              <a:gd name="connsiteY4189" fmla="*/ 5370935 h 8878671"/>
              <a:gd name="connsiteX4190" fmla="*/ 2152612 w 11824371"/>
              <a:gd name="connsiteY4190" fmla="*/ 5400916 h 8878671"/>
              <a:gd name="connsiteX4191" fmla="*/ 2134623 w 11824371"/>
              <a:gd name="connsiteY4191" fmla="*/ 5424900 h 8878671"/>
              <a:gd name="connsiteX4192" fmla="*/ 2146616 w 11824371"/>
              <a:gd name="connsiteY4192" fmla="*/ 5388924 h 8878671"/>
              <a:gd name="connsiteX4193" fmla="*/ 2146616 w 11824371"/>
              <a:gd name="connsiteY4193" fmla="*/ 5376932 h 8878671"/>
              <a:gd name="connsiteX4194" fmla="*/ 2170599 w 11824371"/>
              <a:gd name="connsiteY4194" fmla="*/ 5346950 h 8878671"/>
              <a:gd name="connsiteX4195" fmla="*/ 2194584 w 11824371"/>
              <a:gd name="connsiteY4195" fmla="*/ 5316970 h 8878671"/>
              <a:gd name="connsiteX4196" fmla="*/ 2158608 w 11824371"/>
              <a:gd name="connsiteY4196" fmla="*/ 5304978 h 8878671"/>
              <a:gd name="connsiteX4197" fmla="*/ 2158608 w 11824371"/>
              <a:gd name="connsiteY4197" fmla="*/ 5316970 h 8878671"/>
              <a:gd name="connsiteX4198" fmla="*/ 2146616 w 11824371"/>
              <a:gd name="connsiteY4198" fmla="*/ 5352947 h 8878671"/>
              <a:gd name="connsiteX4199" fmla="*/ 2146616 w 11824371"/>
              <a:gd name="connsiteY4199" fmla="*/ 5376932 h 8878671"/>
              <a:gd name="connsiteX4200" fmla="*/ 2134623 w 11824371"/>
              <a:gd name="connsiteY4200" fmla="*/ 5382927 h 8878671"/>
              <a:gd name="connsiteX4201" fmla="*/ 2134623 w 11824371"/>
              <a:gd name="connsiteY4201" fmla="*/ 5394920 h 8878671"/>
              <a:gd name="connsiteX4202" fmla="*/ 2122630 w 11824371"/>
              <a:gd name="connsiteY4202" fmla="*/ 5400916 h 8878671"/>
              <a:gd name="connsiteX4203" fmla="*/ 2110638 w 11824371"/>
              <a:gd name="connsiteY4203" fmla="*/ 5412909 h 8878671"/>
              <a:gd name="connsiteX4204" fmla="*/ 2110638 w 11824371"/>
              <a:gd name="connsiteY4204" fmla="*/ 5424900 h 8878671"/>
              <a:gd name="connsiteX4205" fmla="*/ 2098647 w 11824371"/>
              <a:gd name="connsiteY4205" fmla="*/ 5436893 h 8878671"/>
              <a:gd name="connsiteX4206" fmla="*/ 2074662 w 11824371"/>
              <a:gd name="connsiteY4206" fmla="*/ 5448884 h 8878671"/>
              <a:gd name="connsiteX4207" fmla="*/ 2086653 w 11824371"/>
              <a:gd name="connsiteY4207" fmla="*/ 5400916 h 8878671"/>
              <a:gd name="connsiteX4208" fmla="*/ 2098647 w 11824371"/>
              <a:gd name="connsiteY4208" fmla="*/ 5382927 h 8878671"/>
              <a:gd name="connsiteX4209" fmla="*/ 2104643 w 11824371"/>
              <a:gd name="connsiteY4209" fmla="*/ 5364938 h 8878671"/>
              <a:gd name="connsiteX4210" fmla="*/ 2122630 w 11824371"/>
              <a:gd name="connsiteY4210" fmla="*/ 5352947 h 8878671"/>
              <a:gd name="connsiteX4211" fmla="*/ 2134623 w 11824371"/>
              <a:gd name="connsiteY4211" fmla="*/ 5328961 h 8878671"/>
              <a:gd name="connsiteX4212" fmla="*/ 2146616 w 11824371"/>
              <a:gd name="connsiteY4212" fmla="*/ 5316970 h 8878671"/>
              <a:gd name="connsiteX4213" fmla="*/ 8886266 w 11824371"/>
              <a:gd name="connsiteY4213" fmla="*/ 5280992 h 8878671"/>
              <a:gd name="connsiteX4214" fmla="*/ 8898259 w 11824371"/>
              <a:gd name="connsiteY4214" fmla="*/ 5292986 h 8878671"/>
              <a:gd name="connsiteX4215" fmla="*/ 8886266 w 11824371"/>
              <a:gd name="connsiteY4215" fmla="*/ 5292986 h 8878671"/>
              <a:gd name="connsiteX4216" fmla="*/ 8886266 w 11824371"/>
              <a:gd name="connsiteY4216" fmla="*/ 5280992 h 8878671"/>
              <a:gd name="connsiteX4217" fmla="*/ 8742358 w 11824371"/>
              <a:gd name="connsiteY4217" fmla="*/ 5280992 h 8878671"/>
              <a:gd name="connsiteX4218" fmla="*/ 8730367 w 11824371"/>
              <a:gd name="connsiteY4218" fmla="*/ 5304978 h 8878671"/>
              <a:gd name="connsiteX4219" fmla="*/ 8742358 w 11824371"/>
              <a:gd name="connsiteY4219" fmla="*/ 5292986 h 8878671"/>
              <a:gd name="connsiteX4220" fmla="*/ 2218569 w 11824371"/>
              <a:gd name="connsiteY4220" fmla="*/ 5280992 h 8878671"/>
              <a:gd name="connsiteX4221" fmla="*/ 2254546 w 11824371"/>
              <a:gd name="connsiteY4221" fmla="*/ 5280992 h 8878671"/>
              <a:gd name="connsiteX4222" fmla="*/ 2236557 w 11824371"/>
              <a:gd name="connsiteY4222" fmla="*/ 5286989 h 8878671"/>
              <a:gd name="connsiteX4223" fmla="*/ 2218569 w 11824371"/>
              <a:gd name="connsiteY4223" fmla="*/ 5292986 h 8878671"/>
              <a:gd name="connsiteX4224" fmla="*/ 1978724 w 11824371"/>
              <a:gd name="connsiteY4224" fmla="*/ 5280992 h 8878671"/>
              <a:gd name="connsiteX4225" fmla="*/ 1990716 w 11824371"/>
              <a:gd name="connsiteY4225" fmla="*/ 5280992 h 8878671"/>
              <a:gd name="connsiteX4226" fmla="*/ 1990716 w 11824371"/>
              <a:gd name="connsiteY4226" fmla="*/ 5286989 h 8878671"/>
              <a:gd name="connsiteX4227" fmla="*/ 1990716 w 11824371"/>
              <a:gd name="connsiteY4227" fmla="*/ 5292986 h 8878671"/>
              <a:gd name="connsiteX4228" fmla="*/ 1978724 w 11824371"/>
              <a:gd name="connsiteY4228" fmla="*/ 5280992 h 8878671"/>
              <a:gd name="connsiteX4229" fmla="*/ 1675918 w 11824371"/>
              <a:gd name="connsiteY4229" fmla="*/ 5274998 h 8878671"/>
              <a:gd name="connsiteX4230" fmla="*/ 1678918 w 11824371"/>
              <a:gd name="connsiteY4230" fmla="*/ 5280992 h 8878671"/>
              <a:gd name="connsiteX4231" fmla="*/ 1666925 w 11824371"/>
              <a:gd name="connsiteY4231" fmla="*/ 5280992 h 8878671"/>
              <a:gd name="connsiteX4232" fmla="*/ 1675918 w 11824371"/>
              <a:gd name="connsiteY4232" fmla="*/ 5274998 h 8878671"/>
              <a:gd name="connsiteX4233" fmla="*/ 8946227 w 11824371"/>
              <a:gd name="connsiteY4233" fmla="*/ 5269001 h 8878671"/>
              <a:gd name="connsiteX4234" fmla="*/ 8946227 w 11824371"/>
              <a:gd name="connsiteY4234" fmla="*/ 5280992 h 8878671"/>
              <a:gd name="connsiteX4235" fmla="*/ 8958220 w 11824371"/>
              <a:gd name="connsiteY4235" fmla="*/ 5269001 h 8878671"/>
              <a:gd name="connsiteX4236" fmla="*/ 8946227 w 11824371"/>
              <a:gd name="connsiteY4236" fmla="*/ 5269001 h 8878671"/>
              <a:gd name="connsiteX4237" fmla="*/ 8598453 w 11824371"/>
              <a:gd name="connsiteY4237" fmla="*/ 5269001 h 8878671"/>
              <a:gd name="connsiteX4238" fmla="*/ 8610444 w 11824371"/>
              <a:gd name="connsiteY4238" fmla="*/ 5292986 h 8878671"/>
              <a:gd name="connsiteX4239" fmla="*/ 8634429 w 11824371"/>
              <a:gd name="connsiteY4239" fmla="*/ 5280992 h 8878671"/>
              <a:gd name="connsiteX4240" fmla="*/ 1630948 w 11824371"/>
              <a:gd name="connsiteY4240" fmla="*/ 5269001 h 8878671"/>
              <a:gd name="connsiteX4241" fmla="*/ 1642939 w 11824371"/>
              <a:gd name="connsiteY4241" fmla="*/ 5280992 h 8878671"/>
              <a:gd name="connsiteX4242" fmla="*/ 1618957 w 11824371"/>
              <a:gd name="connsiteY4242" fmla="*/ 5292986 h 8878671"/>
              <a:gd name="connsiteX4243" fmla="*/ 1618957 w 11824371"/>
              <a:gd name="connsiteY4243" fmla="*/ 5286989 h 8878671"/>
              <a:gd name="connsiteX4244" fmla="*/ 1630948 w 11824371"/>
              <a:gd name="connsiteY4244" fmla="*/ 5269001 h 8878671"/>
              <a:gd name="connsiteX4245" fmla="*/ 2011703 w 11824371"/>
              <a:gd name="connsiteY4245" fmla="*/ 5251013 h 8878671"/>
              <a:gd name="connsiteX4246" fmla="*/ 2014700 w 11824371"/>
              <a:gd name="connsiteY4246" fmla="*/ 5257010 h 8878671"/>
              <a:gd name="connsiteX4247" fmla="*/ 2002709 w 11824371"/>
              <a:gd name="connsiteY4247" fmla="*/ 5257010 h 8878671"/>
              <a:gd name="connsiteX4248" fmla="*/ 2011703 w 11824371"/>
              <a:gd name="connsiteY4248" fmla="*/ 5251013 h 8878671"/>
              <a:gd name="connsiteX4249" fmla="*/ 9036170 w 11824371"/>
              <a:gd name="connsiteY4249" fmla="*/ 5233024 h 8878671"/>
              <a:gd name="connsiteX4250" fmla="*/ 9042166 w 11824371"/>
              <a:gd name="connsiteY4250" fmla="*/ 5233024 h 8878671"/>
              <a:gd name="connsiteX4251" fmla="*/ 9030173 w 11824371"/>
              <a:gd name="connsiteY4251" fmla="*/ 5257010 h 8878671"/>
              <a:gd name="connsiteX4252" fmla="*/ 9018181 w 11824371"/>
              <a:gd name="connsiteY4252" fmla="*/ 5257010 h 8878671"/>
              <a:gd name="connsiteX4253" fmla="*/ 9024178 w 11824371"/>
              <a:gd name="connsiteY4253" fmla="*/ 5239021 h 8878671"/>
              <a:gd name="connsiteX4254" fmla="*/ 9036170 w 11824371"/>
              <a:gd name="connsiteY4254" fmla="*/ 5233024 h 8878671"/>
              <a:gd name="connsiteX4255" fmla="*/ 9114119 w 11824371"/>
              <a:gd name="connsiteY4255" fmla="*/ 5221032 h 8878671"/>
              <a:gd name="connsiteX4256" fmla="*/ 9132107 w 11824371"/>
              <a:gd name="connsiteY4256" fmla="*/ 5221032 h 8878671"/>
              <a:gd name="connsiteX4257" fmla="*/ 9126111 w 11824371"/>
              <a:gd name="connsiteY4257" fmla="*/ 5233024 h 8878671"/>
              <a:gd name="connsiteX4258" fmla="*/ 9102128 w 11824371"/>
              <a:gd name="connsiteY4258" fmla="*/ 5292986 h 8878671"/>
              <a:gd name="connsiteX4259" fmla="*/ 9090134 w 11824371"/>
              <a:gd name="connsiteY4259" fmla="*/ 5280992 h 8878671"/>
              <a:gd name="connsiteX4260" fmla="*/ 9054158 w 11824371"/>
              <a:gd name="connsiteY4260" fmla="*/ 5310974 h 8878671"/>
              <a:gd name="connsiteX4261" fmla="*/ 9042166 w 11824371"/>
              <a:gd name="connsiteY4261" fmla="*/ 5352947 h 8878671"/>
              <a:gd name="connsiteX4262" fmla="*/ 9006188 w 11824371"/>
              <a:gd name="connsiteY4262" fmla="*/ 5400916 h 8878671"/>
              <a:gd name="connsiteX4263" fmla="*/ 9000193 w 11824371"/>
              <a:gd name="connsiteY4263" fmla="*/ 5400916 h 8878671"/>
              <a:gd name="connsiteX4264" fmla="*/ 8994197 w 11824371"/>
              <a:gd name="connsiteY4264" fmla="*/ 5412909 h 8878671"/>
              <a:gd name="connsiteX4265" fmla="*/ 8970212 w 11824371"/>
              <a:gd name="connsiteY4265" fmla="*/ 5424900 h 8878671"/>
              <a:gd name="connsiteX4266" fmla="*/ 8970212 w 11824371"/>
              <a:gd name="connsiteY4266" fmla="*/ 5412909 h 8878671"/>
              <a:gd name="connsiteX4267" fmla="*/ 8982205 w 11824371"/>
              <a:gd name="connsiteY4267" fmla="*/ 5400916 h 8878671"/>
              <a:gd name="connsiteX4268" fmla="*/ 9018181 w 11824371"/>
              <a:gd name="connsiteY4268" fmla="*/ 5340956 h 8878671"/>
              <a:gd name="connsiteX4269" fmla="*/ 9090134 w 11824371"/>
              <a:gd name="connsiteY4269" fmla="*/ 5233024 h 8878671"/>
              <a:gd name="connsiteX4270" fmla="*/ 9114119 w 11824371"/>
              <a:gd name="connsiteY4270" fmla="*/ 5221032 h 8878671"/>
              <a:gd name="connsiteX4271" fmla="*/ 8624835 w 11824371"/>
              <a:gd name="connsiteY4271" fmla="*/ 5221032 h 8878671"/>
              <a:gd name="connsiteX4272" fmla="*/ 8628432 w 11824371"/>
              <a:gd name="connsiteY4272" fmla="*/ 5221032 h 8878671"/>
              <a:gd name="connsiteX4273" fmla="*/ 8632930 w 11824371"/>
              <a:gd name="connsiteY4273" fmla="*/ 5224031 h 8878671"/>
              <a:gd name="connsiteX4274" fmla="*/ 8633338 w 11824371"/>
              <a:gd name="connsiteY4274" fmla="*/ 5226483 h 8878671"/>
              <a:gd name="connsiteX4275" fmla="*/ 8624281 w 11824371"/>
              <a:gd name="connsiteY4275" fmla="*/ 5221955 h 8878671"/>
              <a:gd name="connsiteX4276" fmla="*/ 7938877 w 11824371"/>
              <a:gd name="connsiteY4276" fmla="*/ 5221032 h 8878671"/>
              <a:gd name="connsiteX4277" fmla="*/ 7926886 w 11824371"/>
              <a:gd name="connsiteY4277" fmla="*/ 5233024 h 8878671"/>
              <a:gd name="connsiteX4278" fmla="*/ 7938877 w 11824371"/>
              <a:gd name="connsiteY4278" fmla="*/ 5233024 h 8878671"/>
              <a:gd name="connsiteX4279" fmla="*/ 1547002 w 11824371"/>
              <a:gd name="connsiteY4279" fmla="*/ 5221032 h 8878671"/>
              <a:gd name="connsiteX4280" fmla="*/ 1547002 w 11824371"/>
              <a:gd name="connsiteY4280" fmla="*/ 5233024 h 8878671"/>
              <a:gd name="connsiteX4281" fmla="*/ 1547002 w 11824371"/>
              <a:gd name="connsiteY4281" fmla="*/ 5245015 h 8878671"/>
              <a:gd name="connsiteX4282" fmla="*/ 1535010 w 11824371"/>
              <a:gd name="connsiteY4282" fmla="*/ 5245015 h 8878671"/>
              <a:gd name="connsiteX4283" fmla="*/ 1535010 w 11824371"/>
              <a:gd name="connsiteY4283" fmla="*/ 5233024 h 8878671"/>
              <a:gd name="connsiteX4284" fmla="*/ 2530369 w 11824371"/>
              <a:gd name="connsiteY4284" fmla="*/ 5209040 h 8878671"/>
              <a:gd name="connsiteX4285" fmla="*/ 2530369 w 11824371"/>
              <a:gd name="connsiteY4285" fmla="*/ 5221032 h 8878671"/>
              <a:gd name="connsiteX4286" fmla="*/ 2542360 w 11824371"/>
              <a:gd name="connsiteY4286" fmla="*/ 5221032 h 8878671"/>
              <a:gd name="connsiteX4287" fmla="*/ 2542360 w 11824371"/>
              <a:gd name="connsiteY4287" fmla="*/ 5209040 h 8878671"/>
              <a:gd name="connsiteX4288" fmla="*/ 2422438 w 11824371"/>
              <a:gd name="connsiteY4288" fmla="*/ 5197047 h 8878671"/>
              <a:gd name="connsiteX4289" fmla="*/ 2398453 w 11824371"/>
              <a:gd name="connsiteY4289" fmla="*/ 5209040 h 8878671"/>
              <a:gd name="connsiteX4290" fmla="*/ 2386459 w 11824371"/>
              <a:gd name="connsiteY4290" fmla="*/ 5233024 h 8878671"/>
              <a:gd name="connsiteX4291" fmla="*/ 2398453 w 11824371"/>
              <a:gd name="connsiteY4291" fmla="*/ 5221032 h 8878671"/>
              <a:gd name="connsiteX4292" fmla="*/ 1966731 w 11824371"/>
              <a:gd name="connsiteY4292" fmla="*/ 5197047 h 8878671"/>
              <a:gd name="connsiteX4293" fmla="*/ 1978724 w 11824371"/>
              <a:gd name="connsiteY4293" fmla="*/ 5197047 h 8878671"/>
              <a:gd name="connsiteX4294" fmla="*/ 1966731 w 11824371"/>
              <a:gd name="connsiteY4294" fmla="*/ 5209040 h 8878671"/>
              <a:gd name="connsiteX4295" fmla="*/ 1966731 w 11824371"/>
              <a:gd name="connsiteY4295" fmla="*/ 5197047 h 8878671"/>
              <a:gd name="connsiteX4296" fmla="*/ 1798840 w 11824371"/>
              <a:gd name="connsiteY4296" fmla="*/ 5185055 h 8878671"/>
              <a:gd name="connsiteX4297" fmla="*/ 1810832 w 11824371"/>
              <a:gd name="connsiteY4297" fmla="*/ 5185055 h 8878671"/>
              <a:gd name="connsiteX4298" fmla="*/ 1804835 w 11824371"/>
              <a:gd name="connsiteY4298" fmla="*/ 5203043 h 8878671"/>
              <a:gd name="connsiteX4299" fmla="*/ 1798840 w 11824371"/>
              <a:gd name="connsiteY4299" fmla="*/ 5209040 h 8878671"/>
              <a:gd name="connsiteX4300" fmla="*/ 9066149 w 11824371"/>
              <a:gd name="connsiteY4300" fmla="*/ 5173063 h 8878671"/>
              <a:gd name="connsiteX4301" fmla="*/ 9066149 w 11824371"/>
              <a:gd name="connsiteY4301" fmla="*/ 5185055 h 8878671"/>
              <a:gd name="connsiteX4302" fmla="*/ 9060154 w 11824371"/>
              <a:gd name="connsiteY4302" fmla="*/ 5191052 h 8878671"/>
              <a:gd name="connsiteX4303" fmla="*/ 9066149 w 11824371"/>
              <a:gd name="connsiteY4303" fmla="*/ 5173063 h 8878671"/>
              <a:gd name="connsiteX4304" fmla="*/ 1798840 w 11824371"/>
              <a:gd name="connsiteY4304" fmla="*/ 5161069 h 8878671"/>
              <a:gd name="connsiteX4305" fmla="*/ 1798840 w 11824371"/>
              <a:gd name="connsiteY4305" fmla="*/ 5173063 h 8878671"/>
              <a:gd name="connsiteX4306" fmla="*/ 1786848 w 11824371"/>
              <a:gd name="connsiteY4306" fmla="*/ 5173063 h 8878671"/>
              <a:gd name="connsiteX4307" fmla="*/ 1792843 w 11824371"/>
              <a:gd name="connsiteY4307" fmla="*/ 5167067 h 8878671"/>
              <a:gd name="connsiteX4308" fmla="*/ 1798840 w 11824371"/>
              <a:gd name="connsiteY4308" fmla="*/ 5161069 h 8878671"/>
              <a:gd name="connsiteX4309" fmla="*/ 9174080 w 11824371"/>
              <a:gd name="connsiteY4309" fmla="*/ 5149078 h 8878671"/>
              <a:gd name="connsiteX4310" fmla="*/ 9186072 w 11824371"/>
              <a:gd name="connsiteY4310" fmla="*/ 5161069 h 8878671"/>
              <a:gd name="connsiteX4311" fmla="*/ 9174080 w 11824371"/>
              <a:gd name="connsiteY4311" fmla="*/ 5173063 h 8878671"/>
              <a:gd name="connsiteX4312" fmla="*/ 9006188 w 11824371"/>
              <a:gd name="connsiteY4312" fmla="*/ 5149078 h 8878671"/>
              <a:gd name="connsiteX4313" fmla="*/ 8994197 w 11824371"/>
              <a:gd name="connsiteY4313" fmla="*/ 5161069 h 8878671"/>
              <a:gd name="connsiteX4314" fmla="*/ 8994197 w 11824371"/>
              <a:gd name="connsiteY4314" fmla="*/ 5173063 h 8878671"/>
              <a:gd name="connsiteX4315" fmla="*/ 9006188 w 11824371"/>
              <a:gd name="connsiteY4315" fmla="*/ 5161069 h 8878671"/>
              <a:gd name="connsiteX4316" fmla="*/ 9006188 w 11824371"/>
              <a:gd name="connsiteY4316" fmla="*/ 5149078 h 8878671"/>
              <a:gd name="connsiteX4317" fmla="*/ 1654933 w 11824371"/>
              <a:gd name="connsiteY4317" fmla="*/ 5149078 h 8878671"/>
              <a:gd name="connsiteX4318" fmla="*/ 1630948 w 11824371"/>
              <a:gd name="connsiteY4318" fmla="*/ 5173063 h 8878671"/>
              <a:gd name="connsiteX4319" fmla="*/ 1618957 w 11824371"/>
              <a:gd name="connsiteY4319" fmla="*/ 5197047 h 8878671"/>
              <a:gd name="connsiteX4320" fmla="*/ 1612960 w 11824371"/>
              <a:gd name="connsiteY4320" fmla="*/ 5221032 h 8878671"/>
              <a:gd name="connsiteX4321" fmla="*/ 1606963 w 11824371"/>
              <a:gd name="connsiteY4321" fmla="*/ 5233024 h 8878671"/>
              <a:gd name="connsiteX4322" fmla="*/ 1594971 w 11824371"/>
              <a:gd name="connsiteY4322" fmla="*/ 5251013 h 8878671"/>
              <a:gd name="connsiteX4323" fmla="*/ 1594971 w 11824371"/>
              <a:gd name="connsiteY4323" fmla="*/ 5257010 h 8878671"/>
              <a:gd name="connsiteX4324" fmla="*/ 1594971 w 11824371"/>
              <a:gd name="connsiteY4324" fmla="*/ 5269001 h 8878671"/>
              <a:gd name="connsiteX4325" fmla="*/ 1582978 w 11824371"/>
              <a:gd name="connsiteY4325" fmla="*/ 5292986 h 8878671"/>
              <a:gd name="connsiteX4326" fmla="*/ 1570987 w 11824371"/>
              <a:gd name="connsiteY4326" fmla="*/ 5340956 h 8878671"/>
              <a:gd name="connsiteX4327" fmla="*/ 1594971 w 11824371"/>
              <a:gd name="connsiteY4327" fmla="*/ 5316970 h 8878671"/>
              <a:gd name="connsiteX4328" fmla="*/ 1618957 w 11824371"/>
              <a:gd name="connsiteY4328" fmla="*/ 5292986 h 8878671"/>
              <a:gd name="connsiteX4329" fmla="*/ 1612960 w 11824371"/>
              <a:gd name="connsiteY4329" fmla="*/ 5310974 h 8878671"/>
              <a:gd name="connsiteX4330" fmla="*/ 1594971 w 11824371"/>
              <a:gd name="connsiteY4330" fmla="*/ 5340956 h 8878671"/>
              <a:gd name="connsiteX4331" fmla="*/ 1594971 w 11824371"/>
              <a:gd name="connsiteY4331" fmla="*/ 5376932 h 8878671"/>
              <a:gd name="connsiteX4332" fmla="*/ 1594971 w 11824371"/>
              <a:gd name="connsiteY4332" fmla="*/ 5388924 h 8878671"/>
              <a:gd name="connsiteX4333" fmla="*/ 1624952 w 11824371"/>
              <a:gd name="connsiteY4333" fmla="*/ 5370935 h 8878671"/>
              <a:gd name="connsiteX4334" fmla="*/ 1642939 w 11824371"/>
              <a:gd name="connsiteY4334" fmla="*/ 5352947 h 8878671"/>
              <a:gd name="connsiteX4335" fmla="*/ 1618957 w 11824371"/>
              <a:gd name="connsiteY4335" fmla="*/ 5400916 h 8878671"/>
              <a:gd name="connsiteX4336" fmla="*/ 1594971 w 11824371"/>
              <a:gd name="connsiteY4336" fmla="*/ 5424900 h 8878671"/>
              <a:gd name="connsiteX4337" fmla="*/ 1570987 w 11824371"/>
              <a:gd name="connsiteY4337" fmla="*/ 5436893 h 8878671"/>
              <a:gd name="connsiteX4338" fmla="*/ 1570987 w 11824371"/>
              <a:gd name="connsiteY4338" fmla="*/ 5448884 h 8878671"/>
              <a:gd name="connsiteX4339" fmla="*/ 1564990 w 11824371"/>
              <a:gd name="connsiteY4339" fmla="*/ 5466873 h 8878671"/>
              <a:gd name="connsiteX4340" fmla="*/ 1552999 w 11824371"/>
              <a:gd name="connsiteY4340" fmla="*/ 5508846 h 8878671"/>
              <a:gd name="connsiteX4341" fmla="*/ 1535010 w 11824371"/>
              <a:gd name="connsiteY4341" fmla="*/ 5544823 h 8878671"/>
              <a:gd name="connsiteX4342" fmla="*/ 1487040 w 11824371"/>
              <a:gd name="connsiteY4342" fmla="*/ 5592792 h 8878671"/>
              <a:gd name="connsiteX4343" fmla="*/ 1475047 w 11824371"/>
              <a:gd name="connsiteY4343" fmla="*/ 5616776 h 8878671"/>
              <a:gd name="connsiteX4344" fmla="*/ 1463056 w 11824371"/>
              <a:gd name="connsiteY4344" fmla="*/ 5616776 h 8878671"/>
              <a:gd name="connsiteX4345" fmla="*/ 1451064 w 11824371"/>
              <a:gd name="connsiteY4345" fmla="*/ 5604784 h 8878671"/>
              <a:gd name="connsiteX4346" fmla="*/ 1445068 w 11824371"/>
              <a:gd name="connsiteY4346" fmla="*/ 5616776 h 8878671"/>
              <a:gd name="connsiteX4347" fmla="*/ 1427079 w 11824371"/>
              <a:gd name="connsiteY4347" fmla="*/ 5652753 h 8878671"/>
              <a:gd name="connsiteX4348" fmla="*/ 1409091 w 11824371"/>
              <a:gd name="connsiteY4348" fmla="*/ 5670742 h 8878671"/>
              <a:gd name="connsiteX4349" fmla="*/ 1403095 w 11824371"/>
              <a:gd name="connsiteY4349" fmla="*/ 5688730 h 8878671"/>
              <a:gd name="connsiteX4350" fmla="*/ 1391103 w 11824371"/>
              <a:gd name="connsiteY4350" fmla="*/ 5688730 h 8878671"/>
              <a:gd name="connsiteX4351" fmla="*/ 1385106 w 11824371"/>
              <a:gd name="connsiteY4351" fmla="*/ 5694727 h 8878671"/>
              <a:gd name="connsiteX4352" fmla="*/ 1367118 w 11824371"/>
              <a:gd name="connsiteY4352" fmla="*/ 5712715 h 8878671"/>
              <a:gd name="connsiteX4353" fmla="*/ 1355127 w 11824371"/>
              <a:gd name="connsiteY4353" fmla="*/ 5712715 h 8878671"/>
              <a:gd name="connsiteX4354" fmla="*/ 1379110 w 11824371"/>
              <a:gd name="connsiteY4354" fmla="*/ 5688730 h 8878671"/>
              <a:gd name="connsiteX4355" fmla="*/ 1379110 w 11824371"/>
              <a:gd name="connsiteY4355" fmla="*/ 5652753 h 8878671"/>
              <a:gd name="connsiteX4356" fmla="*/ 1379110 w 11824371"/>
              <a:gd name="connsiteY4356" fmla="*/ 5646756 h 8878671"/>
              <a:gd name="connsiteX4357" fmla="*/ 1373114 w 11824371"/>
              <a:gd name="connsiteY4357" fmla="*/ 5640762 h 8878671"/>
              <a:gd name="connsiteX4358" fmla="*/ 1367118 w 11824371"/>
              <a:gd name="connsiteY4358" fmla="*/ 5640762 h 8878671"/>
              <a:gd name="connsiteX4359" fmla="*/ 1367118 w 11824371"/>
              <a:gd name="connsiteY4359" fmla="*/ 5616776 h 8878671"/>
              <a:gd name="connsiteX4360" fmla="*/ 1367118 w 11824371"/>
              <a:gd name="connsiteY4360" fmla="*/ 5604784 h 8878671"/>
              <a:gd name="connsiteX4361" fmla="*/ 1391103 w 11824371"/>
              <a:gd name="connsiteY4361" fmla="*/ 5580801 h 8878671"/>
              <a:gd name="connsiteX4362" fmla="*/ 1397100 w 11824371"/>
              <a:gd name="connsiteY4362" fmla="*/ 5562813 h 8878671"/>
              <a:gd name="connsiteX4363" fmla="*/ 1403095 w 11824371"/>
              <a:gd name="connsiteY4363" fmla="*/ 5568807 h 8878671"/>
              <a:gd name="connsiteX4364" fmla="*/ 1403095 w 11824371"/>
              <a:gd name="connsiteY4364" fmla="*/ 5580801 h 8878671"/>
              <a:gd name="connsiteX4365" fmla="*/ 1439071 w 11824371"/>
              <a:gd name="connsiteY4365" fmla="*/ 5508846 h 8878671"/>
              <a:gd name="connsiteX4366" fmla="*/ 1451064 w 11824371"/>
              <a:gd name="connsiteY4366" fmla="*/ 5484861 h 8878671"/>
              <a:gd name="connsiteX4367" fmla="*/ 1451064 w 11824371"/>
              <a:gd name="connsiteY4367" fmla="*/ 5496855 h 8878671"/>
              <a:gd name="connsiteX4368" fmla="*/ 1457061 w 11824371"/>
              <a:gd name="connsiteY4368" fmla="*/ 5478866 h 8878671"/>
              <a:gd name="connsiteX4369" fmla="*/ 1463056 w 11824371"/>
              <a:gd name="connsiteY4369" fmla="*/ 5472870 h 8878671"/>
              <a:gd name="connsiteX4370" fmla="*/ 1469052 w 11824371"/>
              <a:gd name="connsiteY4370" fmla="*/ 5448884 h 8878671"/>
              <a:gd name="connsiteX4371" fmla="*/ 1493037 w 11824371"/>
              <a:gd name="connsiteY4371" fmla="*/ 5424900 h 8878671"/>
              <a:gd name="connsiteX4372" fmla="*/ 1499032 w 11824371"/>
              <a:gd name="connsiteY4372" fmla="*/ 5388924 h 8878671"/>
              <a:gd name="connsiteX4373" fmla="*/ 1511026 w 11824371"/>
              <a:gd name="connsiteY4373" fmla="*/ 5388924 h 8878671"/>
              <a:gd name="connsiteX4374" fmla="*/ 1511026 w 11824371"/>
              <a:gd name="connsiteY4374" fmla="*/ 5352947 h 8878671"/>
              <a:gd name="connsiteX4375" fmla="*/ 1535010 w 11824371"/>
              <a:gd name="connsiteY4375" fmla="*/ 5304978 h 8878671"/>
              <a:gd name="connsiteX4376" fmla="*/ 1558994 w 11824371"/>
              <a:gd name="connsiteY4376" fmla="*/ 5269001 h 8878671"/>
              <a:gd name="connsiteX4377" fmla="*/ 1570987 w 11824371"/>
              <a:gd name="connsiteY4377" fmla="*/ 5257010 h 8878671"/>
              <a:gd name="connsiteX4378" fmla="*/ 1570987 w 11824371"/>
              <a:gd name="connsiteY4378" fmla="*/ 5233024 h 8878671"/>
              <a:gd name="connsiteX4379" fmla="*/ 1618957 w 11824371"/>
              <a:gd name="connsiteY4379" fmla="*/ 5173063 h 8878671"/>
              <a:gd name="connsiteX4380" fmla="*/ 7974854 w 11824371"/>
              <a:gd name="connsiteY4380" fmla="*/ 5137087 h 8878671"/>
              <a:gd name="connsiteX4381" fmla="*/ 7986847 w 11824371"/>
              <a:gd name="connsiteY4381" fmla="*/ 5137087 h 8878671"/>
              <a:gd name="connsiteX4382" fmla="*/ 7986847 w 11824371"/>
              <a:gd name="connsiteY4382" fmla="*/ 5149078 h 8878671"/>
              <a:gd name="connsiteX4383" fmla="*/ 7974854 w 11824371"/>
              <a:gd name="connsiteY4383" fmla="*/ 5149078 h 8878671"/>
              <a:gd name="connsiteX4384" fmla="*/ 7974854 w 11824371"/>
              <a:gd name="connsiteY4384" fmla="*/ 5137087 h 8878671"/>
              <a:gd name="connsiteX4385" fmla="*/ 2314507 w 11824371"/>
              <a:gd name="connsiteY4385" fmla="*/ 5137087 h 8878671"/>
              <a:gd name="connsiteX4386" fmla="*/ 2314507 w 11824371"/>
              <a:gd name="connsiteY4386" fmla="*/ 5161069 h 8878671"/>
              <a:gd name="connsiteX4387" fmla="*/ 2326498 w 11824371"/>
              <a:gd name="connsiteY4387" fmla="*/ 5137087 h 8878671"/>
              <a:gd name="connsiteX4388" fmla="*/ 8735164 w 11824371"/>
              <a:gd name="connsiteY4388" fmla="*/ 5134687 h 8878671"/>
              <a:gd name="connsiteX4389" fmla="*/ 8742358 w 11824371"/>
              <a:gd name="connsiteY4389" fmla="*/ 5149078 h 8878671"/>
              <a:gd name="connsiteX4390" fmla="*/ 8742358 w 11824371"/>
              <a:gd name="connsiteY4390" fmla="*/ 5161069 h 8878671"/>
              <a:gd name="connsiteX4391" fmla="*/ 8724370 w 11824371"/>
              <a:gd name="connsiteY4391" fmla="*/ 5149078 h 8878671"/>
              <a:gd name="connsiteX4392" fmla="*/ 8730367 w 11824371"/>
              <a:gd name="connsiteY4392" fmla="*/ 5137087 h 8878671"/>
              <a:gd name="connsiteX4393" fmla="*/ 9123113 w 11824371"/>
              <a:gd name="connsiteY4393" fmla="*/ 5134088 h 8878671"/>
              <a:gd name="connsiteX4394" fmla="*/ 9138104 w 11824371"/>
              <a:gd name="connsiteY4394" fmla="*/ 5137087 h 8878671"/>
              <a:gd name="connsiteX4395" fmla="*/ 9150096 w 11824371"/>
              <a:gd name="connsiteY4395" fmla="*/ 5149078 h 8878671"/>
              <a:gd name="connsiteX4396" fmla="*/ 9144101 w 11824371"/>
              <a:gd name="connsiteY4396" fmla="*/ 5167067 h 8878671"/>
              <a:gd name="connsiteX4397" fmla="*/ 9126111 w 11824371"/>
              <a:gd name="connsiteY4397" fmla="*/ 5173063 h 8878671"/>
              <a:gd name="connsiteX4398" fmla="*/ 9102128 w 11824371"/>
              <a:gd name="connsiteY4398" fmla="*/ 5197047 h 8878671"/>
              <a:gd name="connsiteX4399" fmla="*/ 9090134 w 11824371"/>
              <a:gd name="connsiteY4399" fmla="*/ 5209040 h 8878671"/>
              <a:gd name="connsiteX4400" fmla="*/ 9102128 w 11824371"/>
              <a:gd name="connsiteY4400" fmla="*/ 5185055 h 8878671"/>
              <a:gd name="connsiteX4401" fmla="*/ 9114119 w 11824371"/>
              <a:gd name="connsiteY4401" fmla="*/ 5161069 h 8878671"/>
              <a:gd name="connsiteX4402" fmla="*/ 9123113 w 11824371"/>
              <a:gd name="connsiteY4402" fmla="*/ 5134088 h 8878671"/>
              <a:gd name="connsiteX4403" fmla="*/ 8838298 w 11824371"/>
              <a:gd name="connsiteY4403" fmla="*/ 5125094 h 8878671"/>
              <a:gd name="connsiteX4404" fmla="*/ 8820309 w 11824371"/>
              <a:gd name="connsiteY4404" fmla="*/ 5155075 h 8878671"/>
              <a:gd name="connsiteX4405" fmla="*/ 8802320 w 11824371"/>
              <a:gd name="connsiteY4405" fmla="*/ 5185055 h 8878671"/>
              <a:gd name="connsiteX4406" fmla="*/ 8790328 w 11824371"/>
              <a:gd name="connsiteY4406" fmla="*/ 5209040 h 8878671"/>
              <a:gd name="connsiteX4407" fmla="*/ 8778336 w 11824371"/>
              <a:gd name="connsiteY4407" fmla="*/ 5215036 h 8878671"/>
              <a:gd name="connsiteX4408" fmla="*/ 8778336 w 11824371"/>
              <a:gd name="connsiteY4408" fmla="*/ 5233024 h 8878671"/>
              <a:gd name="connsiteX4409" fmla="*/ 8760348 w 11824371"/>
              <a:gd name="connsiteY4409" fmla="*/ 5239021 h 8878671"/>
              <a:gd name="connsiteX4410" fmla="*/ 8742358 w 11824371"/>
              <a:gd name="connsiteY4410" fmla="*/ 5233024 h 8878671"/>
              <a:gd name="connsiteX4411" fmla="*/ 8766343 w 11824371"/>
              <a:gd name="connsiteY4411" fmla="*/ 5245015 h 8878671"/>
              <a:gd name="connsiteX4412" fmla="*/ 8766343 w 11824371"/>
              <a:gd name="connsiteY4412" fmla="*/ 5257010 h 8878671"/>
              <a:gd name="connsiteX4413" fmla="*/ 8802320 w 11824371"/>
              <a:gd name="connsiteY4413" fmla="*/ 5221032 h 8878671"/>
              <a:gd name="connsiteX4414" fmla="*/ 8826304 w 11824371"/>
              <a:gd name="connsiteY4414" fmla="*/ 5209040 h 8878671"/>
              <a:gd name="connsiteX4415" fmla="*/ 8826304 w 11824371"/>
              <a:gd name="connsiteY4415" fmla="*/ 5197047 h 8878671"/>
              <a:gd name="connsiteX4416" fmla="*/ 8838298 w 11824371"/>
              <a:gd name="connsiteY4416" fmla="*/ 5197047 h 8878671"/>
              <a:gd name="connsiteX4417" fmla="*/ 8838298 w 11824371"/>
              <a:gd name="connsiteY4417" fmla="*/ 5185055 h 8878671"/>
              <a:gd name="connsiteX4418" fmla="*/ 8838298 w 11824371"/>
              <a:gd name="connsiteY4418" fmla="*/ 5173063 h 8878671"/>
              <a:gd name="connsiteX4419" fmla="*/ 8850289 w 11824371"/>
              <a:gd name="connsiteY4419" fmla="*/ 5149078 h 8878671"/>
              <a:gd name="connsiteX4420" fmla="*/ 8862282 w 11824371"/>
              <a:gd name="connsiteY4420" fmla="*/ 5149078 h 8878671"/>
              <a:gd name="connsiteX4421" fmla="*/ 8862282 w 11824371"/>
              <a:gd name="connsiteY4421" fmla="*/ 5137087 h 8878671"/>
              <a:gd name="connsiteX4422" fmla="*/ 8850289 w 11824371"/>
              <a:gd name="connsiteY4422" fmla="*/ 5125094 h 8878671"/>
              <a:gd name="connsiteX4423" fmla="*/ 8730367 w 11824371"/>
              <a:gd name="connsiteY4423" fmla="*/ 5125094 h 8878671"/>
              <a:gd name="connsiteX4424" fmla="*/ 8736363 w 11824371"/>
              <a:gd name="connsiteY4424" fmla="*/ 5134088 h 8878671"/>
              <a:gd name="connsiteX4425" fmla="*/ 8735164 w 11824371"/>
              <a:gd name="connsiteY4425" fmla="*/ 5134687 h 8878671"/>
              <a:gd name="connsiteX4426" fmla="*/ 2506384 w 11824371"/>
              <a:gd name="connsiteY4426" fmla="*/ 5125094 h 8878671"/>
              <a:gd name="connsiteX4427" fmla="*/ 2518375 w 11824371"/>
              <a:gd name="connsiteY4427" fmla="*/ 5125094 h 8878671"/>
              <a:gd name="connsiteX4428" fmla="*/ 2530369 w 11824371"/>
              <a:gd name="connsiteY4428" fmla="*/ 5131089 h 8878671"/>
              <a:gd name="connsiteX4429" fmla="*/ 2518375 w 11824371"/>
              <a:gd name="connsiteY4429" fmla="*/ 5149078 h 8878671"/>
              <a:gd name="connsiteX4430" fmla="*/ 2512379 w 11824371"/>
              <a:gd name="connsiteY4430" fmla="*/ 5155075 h 8878671"/>
              <a:gd name="connsiteX4431" fmla="*/ 2506384 w 11824371"/>
              <a:gd name="connsiteY4431" fmla="*/ 5173063 h 8878671"/>
              <a:gd name="connsiteX4432" fmla="*/ 2506384 w 11824371"/>
              <a:gd name="connsiteY4432" fmla="*/ 5185055 h 8878671"/>
              <a:gd name="connsiteX4433" fmla="*/ 2494390 w 11824371"/>
              <a:gd name="connsiteY4433" fmla="*/ 5173063 h 8878671"/>
              <a:gd name="connsiteX4434" fmla="*/ 2506384 w 11824371"/>
              <a:gd name="connsiteY4434" fmla="*/ 5137087 h 8878671"/>
              <a:gd name="connsiteX4435" fmla="*/ 2506384 w 11824371"/>
              <a:gd name="connsiteY4435" fmla="*/ 5125094 h 8878671"/>
              <a:gd name="connsiteX4436" fmla="*/ 1594971 w 11824371"/>
              <a:gd name="connsiteY4436" fmla="*/ 5125094 h 8878671"/>
              <a:gd name="connsiteX4437" fmla="*/ 1594971 w 11824371"/>
              <a:gd name="connsiteY4437" fmla="*/ 5137087 h 8878671"/>
              <a:gd name="connsiteX4438" fmla="*/ 1582978 w 11824371"/>
              <a:gd name="connsiteY4438" fmla="*/ 5137087 h 8878671"/>
              <a:gd name="connsiteX4439" fmla="*/ 1588975 w 11824371"/>
              <a:gd name="connsiteY4439" fmla="*/ 5131089 h 8878671"/>
              <a:gd name="connsiteX4440" fmla="*/ 1594971 w 11824371"/>
              <a:gd name="connsiteY4440" fmla="*/ 5125094 h 8878671"/>
              <a:gd name="connsiteX4441" fmla="*/ 2122630 w 11824371"/>
              <a:gd name="connsiteY4441" fmla="*/ 5101109 h 8878671"/>
              <a:gd name="connsiteX4442" fmla="*/ 2122630 w 11824371"/>
              <a:gd name="connsiteY4442" fmla="*/ 5113101 h 8878671"/>
              <a:gd name="connsiteX4443" fmla="*/ 2110638 w 11824371"/>
              <a:gd name="connsiteY4443" fmla="*/ 5113101 h 8878671"/>
              <a:gd name="connsiteX4444" fmla="*/ 2122630 w 11824371"/>
              <a:gd name="connsiteY4444" fmla="*/ 5101109 h 8878671"/>
              <a:gd name="connsiteX4445" fmla="*/ 9162089 w 11824371"/>
              <a:gd name="connsiteY4445" fmla="*/ 5089117 h 8878671"/>
              <a:gd name="connsiteX4446" fmla="*/ 9174080 w 11824371"/>
              <a:gd name="connsiteY4446" fmla="*/ 5089117 h 8878671"/>
              <a:gd name="connsiteX4447" fmla="*/ 9168084 w 11824371"/>
              <a:gd name="connsiteY4447" fmla="*/ 5101109 h 8878671"/>
              <a:gd name="connsiteX4448" fmla="*/ 9162089 w 11824371"/>
              <a:gd name="connsiteY4448" fmla="*/ 5113101 h 8878671"/>
              <a:gd name="connsiteX4449" fmla="*/ 9150096 w 11824371"/>
              <a:gd name="connsiteY4449" fmla="*/ 5101109 h 8878671"/>
              <a:gd name="connsiteX4450" fmla="*/ 9156092 w 11824371"/>
              <a:gd name="connsiteY4450" fmla="*/ 5101109 h 8878671"/>
              <a:gd name="connsiteX4451" fmla="*/ 9162089 w 11824371"/>
              <a:gd name="connsiteY4451" fmla="*/ 5089117 h 8878671"/>
              <a:gd name="connsiteX4452" fmla="*/ 2152612 w 11824371"/>
              <a:gd name="connsiteY4452" fmla="*/ 5089117 h 8878671"/>
              <a:gd name="connsiteX4453" fmla="*/ 2158608 w 11824371"/>
              <a:gd name="connsiteY4453" fmla="*/ 5089117 h 8878671"/>
              <a:gd name="connsiteX4454" fmla="*/ 2164603 w 11824371"/>
              <a:gd name="connsiteY4454" fmla="*/ 5101109 h 8878671"/>
              <a:gd name="connsiteX4455" fmla="*/ 2170599 w 11824371"/>
              <a:gd name="connsiteY4455" fmla="*/ 5101109 h 8878671"/>
              <a:gd name="connsiteX4456" fmla="*/ 2152612 w 11824371"/>
              <a:gd name="connsiteY4456" fmla="*/ 5113101 h 8878671"/>
              <a:gd name="connsiteX4457" fmla="*/ 2146616 w 11824371"/>
              <a:gd name="connsiteY4457" fmla="*/ 5101109 h 8878671"/>
              <a:gd name="connsiteX4458" fmla="*/ 2152612 w 11824371"/>
              <a:gd name="connsiteY4458" fmla="*/ 5089117 h 8878671"/>
              <a:gd name="connsiteX4459" fmla="*/ 8934235 w 11824371"/>
              <a:gd name="connsiteY4459" fmla="*/ 5077126 h 8878671"/>
              <a:gd name="connsiteX4460" fmla="*/ 8922244 w 11824371"/>
              <a:gd name="connsiteY4460" fmla="*/ 5089117 h 8878671"/>
              <a:gd name="connsiteX4461" fmla="*/ 8934235 w 11824371"/>
              <a:gd name="connsiteY4461" fmla="*/ 5083121 h 8878671"/>
              <a:gd name="connsiteX4462" fmla="*/ 8934235 w 11824371"/>
              <a:gd name="connsiteY4462" fmla="*/ 5077126 h 8878671"/>
              <a:gd name="connsiteX4463" fmla="*/ 8766343 w 11824371"/>
              <a:gd name="connsiteY4463" fmla="*/ 5077126 h 8878671"/>
              <a:gd name="connsiteX4464" fmla="*/ 8778336 w 11824371"/>
              <a:gd name="connsiteY4464" fmla="*/ 5089117 h 8878671"/>
              <a:gd name="connsiteX4465" fmla="*/ 8766343 w 11824371"/>
              <a:gd name="connsiteY4465" fmla="*/ 5101109 h 8878671"/>
              <a:gd name="connsiteX4466" fmla="*/ 8766343 w 11824371"/>
              <a:gd name="connsiteY4466" fmla="*/ 5089117 h 8878671"/>
              <a:gd name="connsiteX4467" fmla="*/ 8766343 w 11824371"/>
              <a:gd name="connsiteY4467" fmla="*/ 5077126 h 8878671"/>
              <a:gd name="connsiteX4468" fmla="*/ 2002709 w 11824371"/>
              <a:gd name="connsiteY4468" fmla="*/ 5077126 h 8878671"/>
              <a:gd name="connsiteX4469" fmla="*/ 2002709 w 11824371"/>
              <a:gd name="connsiteY4469" fmla="*/ 5089117 h 8878671"/>
              <a:gd name="connsiteX4470" fmla="*/ 1990716 w 11824371"/>
              <a:gd name="connsiteY4470" fmla="*/ 5089117 h 8878671"/>
              <a:gd name="connsiteX4471" fmla="*/ 2591827 w 11824371"/>
              <a:gd name="connsiteY4471" fmla="*/ 5071129 h 8878671"/>
              <a:gd name="connsiteX4472" fmla="*/ 2584333 w 11824371"/>
              <a:gd name="connsiteY4472" fmla="*/ 5077126 h 8878671"/>
              <a:gd name="connsiteX4473" fmla="*/ 2566345 w 11824371"/>
              <a:gd name="connsiteY4473" fmla="*/ 5095114 h 8878671"/>
              <a:gd name="connsiteX4474" fmla="*/ 2554352 w 11824371"/>
              <a:gd name="connsiteY4474" fmla="*/ 5113101 h 8878671"/>
              <a:gd name="connsiteX4475" fmla="*/ 2554352 w 11824371"/>
              <a:gd name="connsiteY4475" fmla="*/ 5125094 h 8878671"/>
              <a:gd name="connsiteX4476" fmla="*/ 2542360 w 11824371"/>
              <a:gd name="connsiteY4476" fmla="*/ 5113101 h 8878671"/>
              <a:gd name="connsiteX4477" fmla="*/ 2506384 w 11824371"/>
              <a:gd name="connsiteY4477" fmla="*/ 5113101 h 8878671"/>
              <a:gd name="connsiteX4478" fmla="*/ 2494390 w 11824371"/>
              <a:gd name="connsiteY4478" fmla="*/ 5149078 h 8878671"/>
              <a:gd name="connsiteX4479" fmla="*/ 2494390 w 11824371"/>
              <a:gd name="connsiteY4479" fmla="*/ 5161069 h 8878671"/>
              <a:gd name="connsiteX4480" fmla="*/ 2482399 w 11824371"/>
              <a:gd name="connsiteY4480" fmla="*/ 5173063 h 8878671"/>
              <a:gd name="connsiteX4481" fmla="*/ 2488394 w 11824371"/>
              <a:gd name="connsiteY4481" fmla="*/ 5185055 h 8878671"/>
              <a:gd name="connsiteX4482" fmla="*/ 2488394 w 11824371"/>
              <a:gd name="connsiteY4482" fmla="*/ 5215036 h 8878671"/>
              <a:gd name="connsiteX4483" fmla="*/ 2488394 w 11824371"/>
              <a:gd name="connsiteY4483" fmla="*/ 5245015 h 8878671"/>
              <a:gd name="connsiteX4484" fmla="*/ 2512379 w 11824371"/>
              <a:gd name="connsiteY4484" fmla="*/ 5221032 h 8878671"/>
              <a:gd name="connsiteX4485" fmla="*/ 2542360 w 11824371"/>
              <a:gd name="connsiteY4485" fmla="*/ 5197047 h 8878671"/>
              <a:gd name="connsiteX4486" fmla="*/ 2542360 w 11824371"/>
              <a:gd name="connsiteY4486" fmla="*/ 5185055 h 8878671"/>
              <a:gd name="connsiteX4487" fmla="*/ 2554352 w 11824371"/>
              <a:gd name="connsiteY4487" fmla="*/ 5173063 h 8878671"/>
              <a:gd name="connsiteX4488" fmla="*/ 2566345 w 11824371"/>
              <a:gd name="connsiteY4488" fmla="*/ 5143081 h 8878671"/>
              <a:gd name="connsiteX4489" fmla="*/ 2578337 w 11824371"/>
              <a:gd name="connsiteY4489" fmla="*/ 5119097 h 8878671"/>
              <a:gd name="connsiteX4490" fmla="*/ 2590328 w 11824371"/>
              <a:gd name="connsiteY4490" fmla="*/ 5101109 h 8878671"/>
              <a:gd name="connsiteX4491" fmla="*/ 2602321 w 11824371"/>
              <a:gd name="connsiteY4491" fmla="*/ 5095114 h 8878671"/>
              <a:gd name="connsiteX4492" fmla="*/ 2602321 w 11824371"/>
              <a:gd name="connsiteY4492" fmla="*/ 5077126 h 8878671"/>
              <a:gd name="connsiteX4493" fmla="*/ 2591827 w 11824371"/>
              <a:gd name="connsiteY4493" fmla="*/ 5071129 h 8878671"/>
              <a:gd name="connsiteX4494" fmla="*/ 1882786 w 11824371"/>
              <a:gd name="connsiteY4494" fmla="*/ 5065132 h 8878671"/>
              <a:gd name="connsiteX4495" fmla="*/ 1882786 w 11824371"/>
              <a:gd name="connsiteY4495" fmla="*/ 5089117 h 8878671"/>
              <a:gd name="connsiteX4496" fmla="*/ 1882786 w 11824371"/>
              <a:gd name="connsiteY4496" fmla="*/ 5101109 h 8878671"/>
              <a:gd name="connsiteX4497" fmla="*/ 1870793 w 11824371"/>
              <a:gd name="connsiteY4497" fmla="*/ 5113101 h 8878671"/>
              <a:gd name="connsiteX4498" fmla="*/ 1858800 w 11824371"/>
              <a:gd name="connsiteY4498" fmla="*/ 5137087 h 8878671"/>
              <a:gd name="connsiteX4499" fmla="*/ 1858800 w 11824371"/>
              <a:gd name="connsiteY4499" fmla="*/ 5149078 h 8878671"/>
              <a:gd name="connsiteX4500" fmla="*/ 1870793 w 11824371"/>
              <a:gd name="connsiteY4500" fmla="*/ 5137087 h 8878671"/>
              <a:gd name="connsiteX4501" fmla="*/ 1870793 w 11824371"/>
              <a:gd name="connsiteY4501" fmla="*/ 5125094 h 8878671"/>
              <a:gd name="connsiteX4502" fmla="*/ 1906769 w 11824371"/>
              <a:gd name="connsiteY4502" fmla="*/ 5125094 h 8878671"/>
              <a:gd name="connsiteX4503" fmla="*/ 1906769 w 11824371"/>
              <a:gd name="connsiteY4503" fmla="*/ 5113101 h 8878671"/>
              <a:gd name="connsiteX4504" fmla="*/ 1918763 w 11824371"/>
              <a:gd name="connsiteY4504" fmla="*/ 5101109 h 8878671"/>
              <a:gd name="connsiteX4505" fmla="*/ 1924759 w 11824371"/>
              <a:gd name="connsiteY4505" fmla="*/ 5083121 h 8878671"/>
              <a:gd name="connsiteX4506" fmla="*/ 1936751 w 11824371"/>
              <a:gd name="connsiteY4506" fmla="*/ 5083121 h 8878671"/>
              <a:gd name="connsiteX4507" fmla="*/ 1930754 w 11824371"/>
              <a:gd name="connsiteY4507" fmla="*/ 5089117 h 8878671"/>
              <a:gd name="connsiteX4508" fmla="*/ 1930754 w 11824371"/>
              <a:gd name="connsiteY4508" fmla="*/ 5101109 h 8878671"/>
              <a:gd name="connsiteX4509" fmla="*/ 1906769 w 11824371"/>
              <a:gd name="connsiteY4509" fmla="*/ 5149078 h 8878671"/>
              <a:gd name="connsiteX4510" fmla="*/ 1894778 w 11824371"/>
              <a:gd name="connsiteY4510" fmla="*/ 5185055 h 8878671"/>
              <a:gd name="connsiteX4511" fmla="*/ 1882786 w 11824371"/>
              <a:gd name="connsiteY4511" fmla="*/ 5221032 h 8878671"/>
              <a:gd name="connsiteX4512" fmla="*/ 1870793 w 11824371"/>
              <a:gd name="connsiteY4512" fmla="*/ 5251013 h 8878671"/>
              <a:gd name="connsiteX4513" fmla="*/ 1894778 w 11824371"/>
              <a:gd name="connsiteY4513" fmla="*/ 5233024 h 8878671"/>
              <a:gd name="connsiteX4514" fmla="*/ 1918763 w 11824371"/>
              <a:gd name="connsiteY4514" fmla="*/ 5233024 h 8878671"/>
              <a:gd name="connsiteX4515" fmla="*/ 1918763 w 11824371"/>
              <a:gd name="connsiteY4515" fmla="*/ 5245015 h 8878671"/>
              <a:gd name="connsiteX4516" fmla="*/ 1930754 w 11824371"/>
              <a:gd name="connsiteY4516" fmla="*/ 5233024 h 8878671"/>
              <a:gd name="connsiteX4517" fmla="*/ 1942746 w 11824371"/>
              <a:gd name="connsiteY4517" fmla="*/ 5233024 h 8878671"/>
              <a:gd name="connsiteX4518" fmla="*/ 1906769 w 11824371"/>
              <a:gd name="connsiteY4518" fmla="*/ 5269001 h 8878671"/>
              <a:gd name="connsiteX4519" fmla="*/ 1894778 w 11824371"/>
              <a:gd name="connsiteY4519" fmla="*/ 5280992 h 8878671"/>
              <a:gd name="connsiteX4520" fmla="*/ 1882786 w 11824371"/>
              <a:gd name="connsiteY4520" fmla="*/ 5292986 h 8878671"/>
              <a:gd name="connsiteX4521" fmla="*/ 1834817 w 11824371"/>
              <a:gd name="connsiteY4521" fmla="*/ 5352947 h 8878671"/>
              <a:gd name="connsiteX4522" fmla="*/ 1834817 w 11824371"/>
              <a:gd name="connsiteY4522" fmla="*/ 5328961 h 8878671"/>
              <a:gd name="connsiteX4523" fmla="*/ 1846808 w 11824371"/>
              <a:gd name="connsiteY4523" fmla="*/ 5304978 h 8878671"/>
              <a:gd name="connsiteX4524" fmla="*/ 1858800 w 11824371"/>
              <a:gd name="connsiteY4524" fmla="*/ 5292986 h 8878671"/>
              <a:gd name="connsiteX4525" fmla="*/ 1858800 w 11824371"/>
              <a:gd name="connsiteY4525" fmla="*/ 5257010 h 8878671"/>
              <a:gd name="connsiteX4526" fmla="*/ 1846808 w 11824371"/>
              <a:gd name="connsiteY4526" fmla="*/ 5257010 h 8878671"/>
              <a:gd name="connsiteX4527" fmla="*/ 1798840 w 11824371"/>
              <a:gd name="connsiteY4527" fmla="*/ 5292986 h 8878671"/>
              <a:gd name="connsiteX4528" fmla="*/ 1774855 w 11824371"/>
              <a:gd name="connsiteY4528" fmla="*/ 5334959 h 8878671"/>
              <a:gd name="connsiteX4529" fmla="*/ 1750870 w 11824371"/>
              <a:gd name="connsiteY4529" fmla="*/ 5364938 h 8878671"/>
              <a:gd name="connsiteX4530" fmla="*/ 1726886 w 11824371"/>
              <a:gd name="connsiteY4530" fmla="*/ 5388924 h 8878671"/>
              <a:gd name="connsiteX4531" fmla="*/ 1714894 w 11824371"/>
              <a:gd name="connsiteY4531" fmla="*/ 5376932 h 8878671"/>
              <a:gd name="connsiteX4532" fmla="*/ 1702901 w 11824371"/>
              <a:gd name="connsiteY4532" fmla="*/ 5382927 h 8878671"/>
              <a:gd name="connsiteX4533" fmla="*/ 1702901 w 11824371"/>
              <a:gd name="connsiteY4533" fmla="*/ 5388924 h 8878671"/>
              <a:gd name="connsiteX4534" fmla="*/ 1714894 w 11824371"/>
              <a:gd name="connsiteY4534" fmla="*/ 5388924 h 8878671"/>
              <a:gd name="connsiteX4535" fmla="*/ 1702901 w 11824371"/>
              <a:gd name="connsiteY4535" fmla="*/ 5436893 h 8878671"/>
              <a:gd name="connsiteX4536" fmla="*/ 1690909 w 11824371"/>
              <a:gd name="connsiteY4536" fmla="*/ 5436893 h 8878671"/>
              <a:gd name="connsiteX4537" fmla="*/ 1696906 w 11824371"/>
              <a:gd name="connsiteY4537" fmla="*/ 5406912 h 8878671"/>
              <a:gd name="connsiteX4538" fmla="*/ 1690909 w 11824371"/>
              <a:gd name="connsiteY4538" fmla="*/ 5394920 h 8878671"/>
              <a:gd name="connsiteX4539" fmla="*/ 1690909 w 11824371"/>
              <a:gd name="connsiteY4539" fmla="*/ 5364938 h 8878671"/>
              <a:gd name="connsiteX4540" fmla="*/ 1714894 w 11824371"/>
              <a:gd name="connsiteY4540" fmla="*/ 5352947 h 8878671"/>
              <a:gd name="connsiteX4541" fmla="*/ 1726886 w 11824371"/>
              <a:gd name="connsiteY4541" fmla="*/ 5340956 h 8878671"/>
              <a:gd name="connsiteX4542" fmla="*/ 1738877 w 11824371"/>
              <a:gd name="connsiteY4542" fmla="*/ 5328961 h 8878671"/>
              <a:gd name="connsiteX4543" fmla="*/ 1744874 w 11824371"/>
              <a:gd name="connsiteY4543" fmla="*/ 5322966 h 8878671"/>
              <a:gd name="connsiteX4544" fmla="*/ 1750870 w 11824371"/>
              <a:gd name="connsiteY4544" fmla="*/ 5304978 h 8878671"/>
              <a:gd name="connsiteX4545" fmla="*/ 1774855 w 11824371"/>
              <a:gd name="connsiteY4545" fmla="*/ 5269001 h 8878671"/>
              <a:gd name="connsiteX4546" fmla="*/ 1774855 w 11824371"/>
              <a:gd name="connsiteY4546" fmla="*/ 5257010 h 8878671"/>
              <a:gd name="connsiteX4547" fmla="*/ 1774855 w 11824371"/>
              <a:gd name="connsiteY4547" fmla="*/ 5245015 h 8878671"/>
              <a:gd name="connsiteX4548" fmla="*/ 1780850 w 11824371"/>
              <a:gd name="connsiteY4548" fmla="*/ 5233024 h 8878671"/>
              <a:gd name="connsiteX4549" fmla="*/ 1786847 w 11824371"/>
              <a:gd name="connsiteY4549" fmla="*/ 5245015 h 8878671"/>
              <a:gd name="connsiteX4550" fmla="*/ 1810832 w 11824371"/>
              <a:gd name="connsiteY4550" fmla="*/ 5221032 h 8878671"/>
              <a:gd name="connsiteX4551" fmla="*/ 1816828 w 11824371"/>
              <a:gd name="connsiteY4551" fmla="*/ 5173063 h 8878671"/>
              <a:gd name="connsiteX4552" fmla="*/ 1822825 w 11824371"/>
              <a:gd name="connsiteY4552" fmla="*/ 5149078 h 8878671"/>
              <a:gd name="connsiteX4553" fmla="*/ 1822825 w 11824371"/>
              <a:gd name="connsiteY4553" fmla="*/ 5161069 h 8878671"/>
              <a:gd name="connsiteX4554" fmla="*/ 1822825 w 11824371"/>
              <a:gd name="connsiteY4554" fmla="*/ 5173063 h 8878671"/>
              <a:gd name="connsiteX4555" fmla="*/ 1834817 w 11824371"/>
              <a:gd name="connsiteY4555" fmla="*/ 5173063 h 8878671"/>
              <a:gd name="connsiteX4556" fmla="*/ 1834817 w 11824371"/>
              <a:gd name="connsiteY4556" fmla="*/ 5155075 h 8878671"/>
              <a:gd name="connsiteX4557" fmla="*/ 1834817 w 11824371"/>
              <a:gd name="connsiteY4557" fmla="*/ 5149078 h 8878671"/>
              <a:gd name="connsiteX4558" fmla="*/ 1834817 w 11824371"/>
              <a:gd name="connsiteY4558" fmla="*/ 5125094 h 8878671"/>
              <a:gd name="connsiteX4559" fmla="*/ 1840813 w 11824371"/>
              <a:gd name="connsiteY4559" fmla="*/ 5113101 h 8878671"/>
              <a:gd name="connsiteX4560" fmla="*/ 1858800 w 11824371"/>
              <a:gd name="connsiteY4560" fmla="*/ 5101109 h 8878671"/>
              <a:gd name="connsiteX4561" fmla="*/ 1882786 w 11824371"/>
              <a:gd name="connsiteY4561" fmla="*/ 5065132 h 8878671"/>
              <a:gd name="connsiteX4562" fmla="*/ 8958220 w 11824371"/>
              <a:gd name="connsiteY4562" fmla="*/ 5053141 h 8878671"/>
              <a:gd name="connsiteX4563" fmla="*/ 8958220 w 11824371"/>
              <a:gd name="connsiteY4563" fmla="*/ 5065132 h 8878671"/>
              <a:gd name="connsiteX4564" fmla="*/ 8958220 w 11824371"/>
              <a:gd name="connsiteY4564" fmla="*/ 5077126 h 8878671"/>
              <a:gd name="connsiteX4565" fmla="*/ 8946227 w 11824371"/>
              <a:gd name="connsiteY4565" fmla="*/ 5065132 h 8878671"/>
              <a:gd name="connsiteX4566" fmla="*/ 8958220 w 11824371"/>
              <a:gd name="connsiteY4566" fmla="*/ 5053141 h 8878671"/>
              <a:gd name="connsiteX4567" fmla="*/ 2014700 w 11824371"/>
              <a:gd name="connsiteY4567" fmla="*/ 5053141 h 8878671"/>
              <a:gd name="connsiteX4568" fmla="*/ 2026692 w 11824371"/>
              <a:gd name="connsiteY4568" fmla="*/ 5053141 h 8878671"/>
              <a:gd name="connsiteX4569" fmla="*/ 2020697 w 11824371"/>
              <a:gd name="connsiteY4569" fmla="*/ 5077126 h 8878671"/>
              <a:gd name="connsiteX4570" fmla="*/ 2014700 w 11824371"/>
              <a:gd name="connsiteY4570" fmla="*/ 5077126 h 8878671"/>
              <a:gd name="connsiteX4571" fmla="*/ 2014700 w 11824371"/>
              <a:gd name="connsiteY4571" fmla="*/ 5065132 h 8878671"/>
              <a:gd name="connsiteX4572" fmla="*/ 2014700 w 11824371"/>
              <a:gd name="connsiteY4572" fmla="*/ 5053141 h 8878671"/>
              <a:gd name="connsiteX4573" fmla="*/ 8965366 w 11824371"/>
              <a:gd name="connsiteY4573" fmla="*/ 5045993 h 8878671"/>
              <a:gd name="connsiteX4574" fmla="*/ 8958220 w 11824371"/>
              <a:gd name="connsiteY4574" fmla="*/ 5053141 h 8878671"/>
              <a:gd name="connsiteX4575" fmla="*/ 8964215 w 11824371"/>
              <a:gd name="connsiteY4575" fmla="*/ 5047144 h 8878671"/>
              <a:gd name="connsiteX4576" fmla="*/ 9174080 w 11824371"/>
              <a:gd name="connsiteY4576" fmla="*/ 5041148 h 8878671"/>
              <a:gd name="connsiteX4577" fmla="*/ 9186072 w 11824371"/>
              <a:gd name="connsiteY4577" fmla="*/ 5041148 h 8878671"/>
              <a:gd name="connsiteX4578" fmla="*/ 9198065 w 11824371"/>
              <a:gd name="connsiteY4578" fmla="*/ 5041148 h 8878671"/>
              <a:gd name="connsiteX4579" fmla="*/ 9192069 w 11824371"/>
              <a:gd name="connsiteY4579" fmla="*/ 5053141 h 8878671"/>
              <a:gd name="connsiteX4580" fmla="*/ 9174080 w 11824371"/>
              <a:gd name="connsiteY4580" fmla="*/ 5041148 h 8878671"/>
              <a:gd name="connsiteX4581" fmla="*/ 8970212 w 11824371"/>
              <a:gd name="connsiteY4581" fmla="*/ 5041148 h 8878671"/>
              <a:gd name="connsiteX4582" fmla="*/ 8968713 w 11824371"/>
              <a:gd name="connsiteY4582" fmla="*/ 5042648 h 8878671"/>
              <a:gd name="connsiteX4583" fmla="*/ 8965366 w 11824371"/>
              <a:gd name="connsiteY4583" fmla="*/ 5045993 h 8878671"/>
              <a:gd name="connsiteX4584" fmla="*/ 1966731 w 11824371"/>
              <a:gd name="connsiteY4584" fmla="*/ 5041148 h 8878671"/>
              <a:gd name="connsiteX4585" fmla="*/ 1966731 w 11824371"/>
              <a:gd name="connsiteY4585" fmla="*/ 5053141 h 8878671"/>
              <a:gd name="connsiteX4586" fmla="*/ 1978724 w 11824371"/>
              <a:gd name="connsiteY4586" fmla="*/ 5065132 h 8878671"/>
              <a:gd name="connsiteX4587" fmla="*/ 1990716 w 11824371"/>
              <a:gd name="connsiteY4587" fmla="*/ 5065132 h 8878671"/>
              <a:gd name="connsiteX4588" fmla="*/ 1984719 w 11824371"/>
              <a:gd name="connsiteY4588" fmla="*/ 5089117 h 8878671"/>
              <a:gd name="connsiteX4589" fmla="*/ 1978724 w 11824371"/>
              <a:gd name="connsiteY4589" fmla="*/ 5107106 h 8878671"/>
              <a:gd name="connsiteX4590" fmla="*/ 1966731 w 11824371"/>
              <a:gd name="connsiteY4590" fmla="*/ 5125094 h 8878671"/>
              <a:gd name="connsiteX4591" fmla="*/ 1954739 w 11824371"/>
              <a:gd name="connsiteY4591" fmla="*/ 5125094 h 8878671"/>
              <a:gd name="connsiteX4592" fmla="*/ 1942746 w 11824371"/>
              <a:gd name="connsiteY4592" fmla="*/ 5125094 h 8878671"/>
              <a:gd name="connsiteX4593" fmla="*/ 1942746 w 11824371"/>
              <a:gd name="connsiteY4593" fmla="*/ 5113101 h 8878671"/>
              <a:gd name="connsiteX4594" fmla="*/ 1954739 w 11824371"/>
              <a:gd name="connsiteY4594" fmla="*/ 5065132 h 8878671"/>
              <a:gd name="connsiteX4595" fmla="*/ 1954739 w 11824371"/>
              <a:gd name="connsiteY4595" fmla="*/ 5047144 h 8878671"/>
              <a:gd name="connsiteX4596" fmla="*/ 1966731 w 11824371"/>
              <a:gd name="connsiteY4596" fmla="*/ 5041148 h 8878671"/>
              <a:gd name="connsiteX4597" fmla="*/ 1918763 w 11824371"/>
              <a:gd name="connsiteY4597" fmla="*/ 5041148 h 8878671"/>
              <a:gd name="connsiteX4598" fmla="*/ 1936751 w 11824371"/>
              <a:gd name="connsiteY4598" fmla="*/ 5047144 h 8878671"/>
              <a:gd name="connsiteX4599" fmla="*/ 1918763 w 11824371"/>
              <a:gd name="connsiteY4599" fmla="*/ 5065132 h 8878671"/>
              <a:gd name="connsiteX4600" fmla="*/ 1906769 w 11824371"/>
              <a:gd name="connsiteY4600" fmla="*/ 5089117 h 8878671"/>
              <a:gd name="connsiteX4601" fmla="*/ 1894778 w 11824371"/>
              <a:gd name="connsiteY4601" fmla="*/ 5089117 h 8878671"/>
              <a:gd name="connsiteX4602" fmla="*/ 1882786 w 11824371"/>
              <a:gd name="connsiteY4602" fmla="*/ 5089117 h 8878671"/>
              <a:gd name="connsiteX4603" fmla="*/ 1918763 w 11824371"/>
              <a:gd name="connsiteY4603" fmla="*/ 5041148 h 8878671"/>
              <a:gd name="connsiteX4604" fmla="*/ 2193086 w 11824371"/>
              <a:gd name="connsiteY4604" fmla="*/ 5037401 h 8878671"/>
              <a:gd name="connsiteX4605" fmla="*/ 2194584 w 11824371"/>
              <a:gd name="connsiteY4605" fmla="*/ 5041148 h 8878671"/>
              <a:gd name="connsiteX4606" fmla="*/ 2170599 w 11824371"/>
              <a:gd name="connsiteY4606" fmla="*/ 5065132 h 8878671"/>
              <a:gd name="connsiteX4607" fmla="*/ 2170599 w 11824371"/>
              <a:gd name="connsiteY4607" fmla="*/ 5053141 h 8878671"/>
              <a:gd name="connsiteX4608" fmla="*/ 2193086 w 11824371"/>
              <a:gd name="connsiteY4608" fmla="*/ 5037401 h 8878671"/>
              <a:gd name="connsiteX4609" fmla="*/ 8826304 w 11824371"/>
              <a:gd name="connsiteY4609" fmla="*/ 5017164 h 8878671"/>
              <a:gd name="connsiteX4610" fmla="*/ 8814313 w 11824371"/>
              <a:gd name="connsiteY4610" fmla="*/ 5029155 h 8878671"/>
              <a:gd name="connsiteX4611" fmla="*/ 8832301 w 11824371"/>
              <a:gd name="connsiteY4611" fmla="*/ 5041148 h 8878671"/>
              <a:gd name="connsiteX4612" fmla="*/ 8850289 w 11824371"/>
              <a:gd name="connsiteY4612" fmla="*/ 5041148 h 8878671"/>
              <a:gd name="connsiteX4613" fmla="*/ 8898259 w 11824371"/>
              <a:gd name="connsiteY4613" fmla="*/ 5014915 h 8878671"/>
              <a:gd name="connsiteX4614" fmla="*/ 8910250 w 11824371"/>
              <a:gd name="connsiteY4614" fmla="*/ 5017164 h 8878671"/>
              <a:gd name="connsiteX4615" fmla="*/ 8898259 w 11824371"/>
              <a:gd name="connsiteY4615" fmla="*/ 5017164 h 8878671"/>
              <a:gd name="connsiteX4616" fmla="*/ 8893864 w 11824371"/>
              <a:gd name="connsiteY4616" fmla="*/ 5016838 h 8878671"/>
              <a:gd name="connsiteX4617" fmla="*/ 8994197 w 11824371"/>
              <a:gd name="connsiteY4617" fmla="*/ 4993180 h 8878671"/>
              <a:gd name="connsiteX4618" fmla="*/ 8946227 w 11824371"/>
              <a:gd name="connsiteY4618" fmla="*/ 5029155 h 8878671"/>
              <a:gd name="connsiteX4619" fmla="*/ 8934235 w 11824371"/>
              <a:gd name="connsiteY4619" fmla="*/ 5053141 h 8878671"/>
              <a:gd name="connsiteX4620" fmla="*/ 8946227 w 11824371"/>
              <a:gd name="connsiteY4620" fmla="*/ 5101109 h 8878671"/>
              <a:gd name="connsiteX4621" fmla="*/ 8946227 w 11824371"/>
              <a:gd name="connsiteY4621" fmla="*/ 5107106 h 8878671"/>
              <a:gd name="connsiteX4622" fmla="*/ 8934235 w 11824371"/>
              <a:gd name="connsiteY4622" fmla="*/ 5113101 h 8878671"/>
              <a:gd name="connsiteX4623" fmla="*/ 8946227 w 11824371"/>
              <a:gd name="connsiteY4623" fmla="*/ 5137087 h 8878671"/>
              <a:gd name="connsiteX4624" fmla="*/ 8946227 w 11824371"/>
              <a:gd name="connsiteY4624" fmla="*/ 5149078 h 8878671"/>
              <a:gd name="connsiteX4625" fmla="*/ 8934235 w 11824371"/>
              <a:gd name="connsiteY4625" fmla="*/ 5161069 h 8878671"/>
              <a:gd name="connsiteX4626" fmla="*/ 8922244 w 11824371"/>
              <a:gd name="connsiteY4626" fmla="*/ 5173063 h 8878671"/>
              <a:gd name="connsiteX4627" fmla="*/ 8916247 w 11824371"/>
              <a:gd name="connsiteY4627" fmla="*/ 5179060 h 8878671"/>
              <a:gd name="connsiteX4628" fmla="*/ 8916247 w 11824371"/>
              <a:gd name="connsiteY4628" fmla="*/ 5197047 h 8878671"/>
              <a:gd name="connsiteX4629" fmla="*/ 8934235 w 11824371"/>
              <a:gd name="connsiteY4629" fmla="*/ 5203043 h 8878671"/>
              <a:gd name="connsiteX4630" fmla="*/ 8946227 w 11824371"/>
              <a:gd name="connsiteY4630" fmla="*/ 5185055 h 8878671"/>
              <a:gd name="connsiteX4631" fmla="*/ 8946227 w 11824371"/>
              <a:gd name="connsiteY4631" fmla="*/ 5173063 h 8878671"/>
              <a:gd name="connsiteX4632" fmla="*/ 8958220 w 11824371"/>
              <a:gd name="connsiteY4632" fmla="*/ 5173063 h 8878671"/>
              <a:gd name="connsiteX4633" fmla="*/ 8970212 w 11824371"/>
              <a:gd name="connsiteY4633" fmla="*/ 5173063 h 8878671"/>
              <a:gd name="connsiteX4634" fmla="*/ 8994197 w 11824371"/>
              <a:gd name="connsiteY4634" fmla="*/ 5149078 h 8878671"/>
              <a:gd name="connsiteX4635" fmla="*/ 9000193 w 11824371"/>
              <a:gd name="connsiteY4635" fmla="*/ 5137087 h 8878671"/>
              <a:gd name="connsiteX4636" fmla="*/ 9006188 w 11824371"/>
              <a:gd name="connsiteY4636" fmla="*/ 5137087 h 8878671"/>
              <a:gd name="connsiteX4637" fmla="*/ 9018181 w 11824371"/>
              <a:gd name="connsiteY4637" fmla="*/ 5137087 h 8878671"/>
              <a:gd name="connsiteX4638" fmla="*/ 9018181 w 11824371"/>
              <a:gd name="connsiteY4638" fmla="*/ 5113101 h 8878671"/>
              <a:gd name="connsiteX4639" fmla="*/ 9018181 w 11824371"/>
              <a:gd name="connsiteY4639" fmla="*/ 5107106 h 8878671"/>
              <a:gd name="connsiteX4640" fmla="*/ 9006188 w 11824371"/>
              <a:gd name="connsiteY4640" fmla="*/ 5101109 h 8878671"/>
              <a:gd name="connsiteX4641" fmla="*/ 9006188 w 11824371"/>
              <a:gd name="connsiteY4641" fmla="*/ 5065132 h 8878671"/>
              <a:gd name="connsiteX4642" fmla="*/ 9012185 w 11824371"/>
              <a:gd name="connsiteY4642" fmla="*/ 5053141 h 8878671"/>
              <a:gd name="connsiteX4643" fmla="*/ 9018181 w 11824371"/>
              <a:gd name="connsiteY4643" fmla="*/ 5065132 h 8878671"/>
              <a:gd name="connsiteX4644" fmla="*/ 9030173 w 11824371"/>
              <a:gd name="connsiteY4644" fmla="*/ 5065132 h 8878671"/>
              <a:gd name="connsiteX4645" fmla="*/ 9018181 w 11824371"/>
              <a:gd name="connsiteY4645" fmla="*/ 5053141 h 8878671"/>
              <a:gd name="connsiteX4646" fmla="*/ 9018181 w 11824371"/>
              <a:gd name="connsiteY4646" fmla="*/ 5029155 h 8878671"/>
              <a:gd name="connsiteX4647" fmla="*/ 9042166 w 11824371"/>
              <a:gd name="connsiteY4647" fmla="*/ 5029155 h 8878671"/>
              <a:gd name="connsiteX4648" fmla="*/ 9042166 w 11824371"/>
              <a:gd name="connsiteY4648" fmla="*/ 5041148 h 8878671"/>
              <a:gd name="connsiteX4649" fmla="*/ 9048161 w 11824371"/>
              <a:gd name="connsiteY4649" fmla="*/ 5017164 h 8878671"/>
              <a:gd name="connsiteX4650" fmla="*/ 9042166 w 11824371"/>
              <a:gd name="connsiteY4650" fmla="*/ 5005171 h 8878671"/>
              <a:gd name="connsiteX4651" fmla="*/ 9042166 w 11824371"/>
              <a:gd name="connsiteY4651" fmla="*/ 4993180 h 8878671"/>
              <a:gd name="connsiteX4652" fmla="*/ 9006188 w 11824371"/>
              <a:gd name="connsiteY4652" fmla="*/ 4993180 h 8878671"/>
              <a:gd name="connsiteX4653" fmla="*/ 8994197 w 11824371"/>
              <a:gd name="connsiteY4653" fmla="*/ 4993180 h 8878671"/>
              <a:gd name="connsiteX4654" fmla="*/ 8862282 w 11824371"/>
              <a:gd name="connsiteY4654" fmla="*/ 4993180 h 8878671"/>
              <a:gd name="connsiteX4655" fmla="*/ 8862282 w 11824371"/>
              <a:gd name="connsiteY4655" fmla="*/ 5005171 h 8878671"/>
              <a:gd name="connsiteX4656" fmla="*/ 8874274 w 11824371"/>
              <a:gd name="connsiteY4656" fmla="*/ 5005171 h 8878671"/>
              <a:gd name="connsiteX4657" fmla="*/ 8862282 w 11824371"/>
              <a:gd name="connsiteY4657" fmla="*/ 4993180 h 8878671"/>
              <a:gd name="connsiteX4658" fmla="*/ 2608318 w 11824371"/>
              <a:gd name="connsiteY4658" fmla="*/ 4993180 h 8878671"/>
              <a:gd name="connsiteX4659" fmla="*/ 2584333 w 11824371"/>
              <a:gd name="connsiteY4659" fmla="*/ 5005171 h 8878671"/>
              <a:gd name="connsiteX4660" fmla="*/ 2566345 w 11824371"/>
              <a:gd name="connsiteY4660" fmla="*/ 5029155 h 8878671"/>
              <a:gd name="connsiteX4661" fmla="*/ 2554352 w 11824371"/>
              <a:gd name="connsiteY4661" fmla="*/ 5041148 h 8878671"/>
              <a:gd name="connsiteX4662" fmla="*/ 2578337 w 11824371"/>
              <a:gd name="connsiteY4662" fmla="*/ 5029155 h 8878671"/>
              <a:gd name="connsiteX4663" fmla="*/ 2596325 w 11824371"/>
              <a:gd name="connsiteY4663" fmla="*/ 5011167 h 8878671"/>
              <a:gd name="connsiteX4664" fmla="*/ 2608318 w 11824371"/>
              <a:gd name="connsiteY4664" fmla="*/ 4993180 h 8878671"/>
              <a:gd name="connsiteX4665" fmla="*/ 1918763 w 11824371"/>
              <a:gd name="connsiteY4665" fmla="*/ 4993180 h 8878671"/>
              <a:gd name="connsiteX4666" fmla="*/ 1906769 w 11824371"/>
              <a:gd name="connsiteY4666" fmla="*/ 4999175 h 8878671"/>
              <a:gd name="connsiteX4667" fmla="*/ 1918763 w 11824371"/>
              <a:gd name="connsiteY4667" fmla="*/ 5005171 h 8878671"/>
              <a:gd name="connsiteX4668" fmla="*/ 8976208 w 11824371"/>
              <a:gd name="connsiteY4668" fmla="*/ 4981186 h 8878671"/>
              <a:gd name="connsiteX4669" fmla="*/ 8970212 w 11824371"/>
              <a:gd name="connsiteY4669" fmla="*/ 4993180 h 8878671"/>
              <a:gd name="connsiteX4670" fmla="*/ 8982205 w 11824371"/>
              <a:gd name="connsiteY4670" fmla="*/ 4987183 h 8878671"/>
              <a:gd name="connsiteX4671" fmla="*/ 8976208 w 11824371"/>
              <a:gd name="connsiteY4671" fmla="*/ 4981186 h 8878671"/>
              <a:gd name="connsiteX4672" fmla="*/ 9282011 w 11824371"/>
              <a:gd name="connsiteY4672" fmla="*/ 4969195 h 8878671"/>
              <a:gd name="connsiteX4673" fmla="*/ 9294003 w 11824371"/>
              <a:gd name="connsiteY4673" fmla="*/ 4981186 h 8878671"/>
              <a:gd name="connsiteX4674" fmla="*/ 9270018 w 11824371"/>
              <a:gd name="connsiteY4674" fmla="*/ 4993180 h 8878671"/>
              <a:gd name="connsiteX4675" fmla="*/ 9276015 w 11824371"/>
              <a:gd name="connsiteY4675" fmla="*/ 4981186 h 8878671"/>
              <a:gd name="connsiteX4676" fmla="*/ 9282011 w 11824371"/>
              <a:gd name="connsiteY4676" fmla="*/ 4969195 h 8878671"/>
              <a:gd name="connsiteX4677" fmla="*/ 9234042 w 11824371"/>
              <a:gd name="connsiteY4677" fmla="*/ 4969195 h 8878671"/>
              <a:gd name="connsiteX4678" fmla="*/ 9198065 w 11824371"/>
              <a:gd name="connsiteY4678" fmla="*/ 5005171 h 8878671"/>
              <a:gd name="connsiteX4679" fmla="*/ 9210057 w 11824371"/>
              <a:gd name="connsiteY4679" fmla="*/ 4993180 h 8878671"/>
              <a:gd name="connsiteX4680" fmla="*/ 8838298 w 11824371"/>
              <a:gd name="connsiteY4680" fmla="*/ 4969195 h 8878671"/>
              <a:gd name="connsiteX4681" fmla="*/ 8838298 w 11824371"/>
              <a:gd name="connsiteY4681" fmla="*/ 4993180 h 8878671"/>
              <a:gd name="connsiteX4682" fmla="*/ 8850289 w 11824371"/>
              <a:gd name="connsiteY4682" fmla="*/ 4969195 h 8878671"/>
              <a:gd name="connsiteX4683" fmla="*/ 8838298 w 11824371"/>
              <a:gd name="connsiteY4683" fmla="*/ 4969195 h 8878671"/>
              <a:gd name="connsiteX4684" fmla="*/ 8310638 w 11824371"/>
              <a:gd name="connsiteY4684" fmla="*/ 4969195 h 8878671"/>
              <a:gd name="connsiteX4685" fmla="*/ 8322630 w 11824371"/>
              <a:gd name="connsiteY4685" fmla="*/ 4981186 h 8878671"/>
              <a:gd name="connsiteX4686" fmla="*/ 8334623 w 11824371"/>
              <a:gd name="connsiteY4686" fmla="*/ 4969195 h 8878671"/>
              <a:gd name="connsiteX4687" fmla="*/ 8328626 w 11824371"/>
              <a:gd name="connsiteY4687" fmla="*/ 4969195 h 8878671"/>
              <a:gd name="connsiteX4688" fmla="*/ 8310638 w 11824371"/>
              <a:gd name="connsiteY4688" fmla="*/ 4969195 h 8878671"/>
              <a:gd name="connsiteX4689" fmla="*/ 9042166 w 11824371"/>
              <a:gd name="connsiteY4689" fmla="*/ 4957203 h 8878671"/>
              <a:gd name="connsiteX4690" fmla="*/ 9030173 w 11824371"/>
              <a:gd name="connsiteY4690" fmla="*/ 4969195 h 8878671"/>
              <a:gd name="connsiteX4691" fmla="*/ 9030173 w 11824371"/>
              <a:gd name="connsiteY4691" fmla="*/ 4981186 h 8878671"/>
              <a:gd name="connsiteX4692" fmla="*/ 9066149 w 11824371"/>
              <a:gd name="connsiteY4692" fmla="*/ 4981186 h 8878671"/>
              <a:gd name="connsiteX4693" fmla="*/ 9054158 w 11824371"/>
              <a:gd name="connsiteY4693" fmla="*/ 4957203 h 8878671"/>
              <a:gd name="connsiteX4694" fmla="*/ 8442552 w 11824371"/>
              <a:gd name="connsiteY4694" fmla="*/ 4957203 h 8878671"/>
              <a:gd name="connsiteX4695" fmla="*/ 8454545 w 11824371"/>
              <a:gd name="connsiteY4695" fmla="*/ 4969195 h 8878671"/>
              <a:gd name="connsiteX4696" fmla="*/ 8454545 w 11824371"/>
              <a:gd name="connsiteY4696" fmla="*/ 4957203 h 8878671"/>
              <a:gd name="connsiteX4697" fmla="*/ 9258026 w 11824371"/>
              <a:gd name="connsiteY4697" fmla="*/ 4945209 h 8878671"/>
              <a:gd name="connsiteX4698" fmla="*/ 9258026 w 11824371"/>
              <a:gd name="connsiteY4698" fmla="*/ 4981186 h 8878671"/>
              <a:gd name="connsiteX4699" fmla="*/ 9246035 w 11824371"/>
              <a:gd name="connsiteY4699" fmla="*/ 4981186 h 8878671"/>
              <a:gd name="connsiteX4700" fmla="*/ 9252030 w 11824371"/>
              <a:gd name="connsiteY4700" fmla="*/ 4957203 h 8878671"/>
              <a:gd name="connsiteX4701" fmla="*/ 9258026 w 11824371"/>
              <a:gd name="connsiteY4701" fmla="*/ 4945209 h 8878671"/>
              <a:gd name="connsiteX4702" fmla="*/ 9006188 w 11824371"/>
              <a:gd name="connsiteY4702" fmla="*/ 4945209 h 8878671"/>
              <a:gd name="connsiteX4703" fmla="*/ 8982205 w 11824371"/>
              <a:gd name="connsiteY4703" fmla="*/ 4969195 h 8878671"/>
              <a:gd name="connsiteX4704" fmla="*/ 8994197 w 11824371"/>
              <a:gd name="connsiteY4704" fmla="*/ 4957203 h 8878671"/>
              <a:gd name="connsiteX4705" fmla="*/ 2254546 w 11824371"/>
              <a:gd name="connsiteY4705" fmla="*/ 4945209 h 8878671"/>
              <a:gd name="connsiteX4706" fmla="*/ 2266537 w 11824371"/>
              <a:gd name="connsiteY4706" fmla="*/ 4945209 h 8878671"/>
              <a:gd name="connsiteX4707" fmla="*/ 2266537 w 11824371"/>
              <a:gd name="connsiteY4707" fmla="*/ 4951207 h 8878671"/>
              <a:gd name="connsiteX4708" fmla="*/ 2254546 w 11824371"/>
              <a:gd name="connsiteY4708" fmla="*/ 4957203 h 8878671"/>
              <a:gd name="connsiteX4709" fmla="*/ 2254546 w 11824371"/>
              <a:gd name="connsiteY4709" fmla="*/ 4951207 h 8878671"/>
              <a:gd name="connsiteX4710" fmla="*/ 2254546 w 11824371"/>
              <a:gd name="connsiteY4710" fmla="*/ 4945209 h 8878671"/>
              <a:gd name="connsiteX4711" fmla="*/ 9210057 w 11824371"/>
              <a:gd name="connsiteY4711" fmla="*/ 4933218 h 8878671"/>
              <a:gd name="connsiteX4712" fmla="*/ 9222050 w 11824371"/>
              <a:gd name="connsiteY4712" fmla="*/ 4945209 h 8878671"/>
              <a:gd name="connsiteX4713" fmla="*/ 9198065 w 11824371"/>
              <a:gd name="connsiteY4713" fmla="*/ 4945209 h 8878671"/>
              <a:gd name="connsiteX4714" fmla="*/ 9204062 w 11824371"/>
              <a:gd name="connsiteY4714" fmla="*/ 4939212 h 8878671"/>
              <a:gd name="connsiteX4715" fmla="*/ 9210057 w 11824371"/>
              <a:gd name="connsiteY4715" fmla="*/ 4933218 h 8878671"/>
              <a:gd name="connsiteX4716" fmla="*/ 2470406 w 11824371"/>
              <a:gd name="connsiteY4716" fmla="*/ 4933218 h 8878671"/>
              <a:gd name="connsiteX4717" fmla="*/ 2482399 w 11824371"/>
              <a:gd name="connsiteY4717" fmla="*/ 4933218 h 8878671"/>
              <a:gd name="connsiteX4718" fmla="*/ 2494390 w 11824371"/>
              <a:gd name="connsiteY4718" fmla="*/ 4933218 h 8878671"/>
              <a:gd name="connsiteX4719" fmla="*/ 2482399 w 11824371"/>
              <a:gd name="connsiteY4719" fmla="*/ 4945209 h 8878671"/>
              <a:gd name="connsiteX4720" fmla="*/ 2470406 w 11824371"/>
              <a:gd name="connsiteY4720" fmla="*/ 4933218 h 8878671"/>
              <a:gd name="connsiteX4721" fmla="*/ 2086653 w 11824371"/>
              <a:gd name="connsiteY4721" fmla="*/ 4933218 h 8878671"/>
              <a:gd name="connsiteX4722" fmla="*/ 2074662 w 11824371"/>
              <a:gd name="connsiteY4722" fmla="*/ 4993180 h 8878671"/>
              <a:gd name="connsiteX4723" fmla="*/ 2050677 w 11824371"/>
              <a:gd name="connsiteY4723" fmla="*/ 5017164 h 8878671"/>
              <a:gd name="connsiteX4724" fmla="*/ 2014700 w 11824371"/>
              <a:gd name="connsiteY4724" fmla="*/ 5041148 h 8878671"/>
              <a:gd name="connsiteX4725" fmla="*/ 2014700 w 11824371"/>
              <a:gd name="connsiteY4725" fmla="*/ 5017164 h 8878671"/>
              <a:gd name="connsiteX4726" fmla="*/ 2038685 w 11824371"/>
              <a:gd name="connsiteY4726" fmla="*/ 5005171 h 8878671"/>
              <a:gd name="connsiteX4727" fmla="*/ 2050677 w 11824371"/>
              <a:gd name="connsiteY4727" fmla="*/ 5005171 h 8878671"/>
              <a:gd name="connsiteX4728" fmla="*/ 2062670 w 11824371"/>
              <a:gd name="connsiteY4728" fmla="*/ 4981186 h 8878671"/>
              <a:gd name="connsiteX4729" fmla="*/ 2074662 w 11824371"/>
              <a:gd name="connsiteY4729" fmla="*/ 4969195 h 8878671"/>
              <a:gd name="connsiteX4730" fmla="*/ 2074662 w 11824371"/>
              <a:gd name="connsiteY4730" fmla="*/ 4957203 h 8878671"/>
              <a:gd name="connsiteX4731" fmla="*/ 1810832 w 11824371"/>
              <a:gd name="connsiteY4731" fmla="*/ 4933218 h 8878671"/>
              <a:gd name="connsiteX4732" fmla="*/ 1810832 w 11824371"/>
              <a:gd name="connsiteY4732" fmla="*/ 4945209 h 8878671"/>
              <a:gd name="connsiteX4733" fmla="*/ 1816828 w 11824371"/>
              <a:gd name="connsiteY4733" fmla="*/ 4945209 h 8878671"/>
              <a:gd name="connsiteX4734" fmla="*/ 1822825 w 11824371"/>
              <a:gd name="connsiteY4734" fmla="*/ 4933218 h 8878671"/>
              <a:gd name="connsiteX4735" fmla="*/ 1810832 w 11824371"/>
              <a:gd name="connsiteY4735" fmla="*/ 4933218 h 8878671"/>
              <a:gd name="connsiteX4736" fmla="*/ 8907253 w 11824371"/>
              <a:gd name="connsiteY4736" fmla="*/ 4927221 h 8878671"/>
              <a:gd name="connsiteX4737" fmla="*/ 8910250 w 11824371"/>
              <a:gd name="connsiteY4737" fmla="*/ 4933218 h 8878671"/>
              <a:gd name="connsiteX4738" fmla="*/ 8904254 w 11824371"/>
              <a:gd name="connsiteY4738" fmla="*/ 4945209 h 8878671"/>
              <a:gd name="connsiteX4739" fmla="*/ 8898259 w 11824371"/>
              <a:gd name="connsiteY4739" fmla="*/ 4945209 h 8878671"/>
              <a:gd name="connsiteX4740" fmla="*/ 8898259 w 11824371"/>
              <a:gd name="connsiteY4740" fmla="*/ 4933218 h 8878671"/>
              <a:gd name="connsiteX4741" fmla="*/ 8907253 w 11824371"/>
              <a:gd name="connsiteY4741" fmla="*/ 4927221 h 8878671"/>
              <a:gd name="connsiteX4742" fmla="*/ 8826304 w 11824371"/>
              <a:gd name="connsiteY4742" fmla="*/ 4921225 h 8878671"/>
              <a:gd name="connsiteX4743" fmla="*/ 8814313 w 11824371"/>
              <a:gd name="connsiteY4743" fmla="*/ 4927221 h 8878671"/>
              <a:gd name="connsiteX4744" fmla="*/ 8814313 w 11824371"/>
              <a:gd name="connsiteY4744" fmla="*/ 4933218 h 8878671"/>
              <a:gd name="connsiteX4745" fmla="*/ 8826304 w 11824371"/>
              <a:gd name="connsiteY4745" fmla="*/ 4933218 h 8878671"/>
              <a:gd name="connsiteX4746" fmla="*/ 8838298 w 11824371"/>
              <a:gd name="connsiteY4746" fmla="*/ 4921225 h 8878671"/>
              <a:gd name="connsiteX4747" fmla="*/ 8826304 w 11824371"/>
              <a:gd name="connsiteY4747" fmla="*/ 4921225 h 8878671"/>
              <a:gd name="connsiteX4748" fmla="*/ 2302515 w 11824371"/>
              <a:gd name="connsiteY4748" fmla="*/ 4921225 h 8878671"/>
              <a:gd name="connsiteX4749" fmla="*/ 2302515 w 11824371"/>
              <a:gd name="connsiteY4749" fmla="*/ 4933218 h 8878671"/>
              <a:gd name="connsiteX4750" fmla="*/ 2308512 w 11824371"/>
              <a:gd name="connsiteY4750" fmla="*/ 4927221 h 8878671"/>
              <a:gd name="connsiteX4751" fmla="*/ 2314507 w 11824371"/>
              <a:gd name="connsiteY4751" fmla="*/ 4921225 h 8878671"/>
              <a:gd name="connsiteX4752" fmla="*/ 2302515 w 11824371"/>
              <a:gd name="connsiteY4752" fmla="*/ 4921225 h 8878671"/>
              <a:gd name="connsiteX4753" fmla="*/ 1870793 w 11824371"/>
              <a:gd name="connsiteY4753" fmla="*/ 4921225 h 8878671"/>
              <a:gd name="connsiteX4754" fmla="*/ 1840813 w 11824371"/>
              <a:gd name="connsiteY4754" fmla="*/ 4939212 h 8878671"/>
              <a:gd name="connsiteX4755" fmla="*/ 1834817 w 11824371"/>
              <a:gd name="connsiteY4755" fmla="*/ 4945209 h 8878671"/>
              <a:gd name="connsiteX4756" fmla="*/ 1840813 w 11824371"/>
              <a:gd name="connsiteY4756" fmla="*/ 4951207 h 8878671"/>
              <a:gd name="connsiteX4757" fmla="*/ 1846808 w 11824371"/>
              <a:gd name="connsiteY4757" fmla="*/ 4957203 h 8878671"/>
              <a:gd name="connsiteX4758" fmla="*/ 1858800 w 11824371"/>
              <a:gd name="connsiteY4758" fmla="*/ 4969195 h 8878671"/>
              <a:gd name="connsiteX4759" fmla="*/ 1870793 w 11824371"/>
              <a:gd name="connsiteY4759" fmla="*/ 4969195 h 8878671"/>
              <a:gd name="connsiteX4760" fmla="*/ 1882786 w 11824371"/>
              <a:gd name="connsiteY4760" fmla="*/ 4945209 h 8878671"/>
              <a:gd name="connsiteX4761" fmla="*/ 1894778 w 11824371"/>
              <a:gd name="connsiteY4761" fmla="*/ 4933218 h 8878671"/>
              <a:gd name="connsiteX4762" fmla="*/ 1882786 w 11824371"/>
              <a:gd name="connsiteY4762" fmla="*/ 4921225 h 8878671"/>
              <a:gd name="connsiteX4763" fmla="*/ 9066149 w 11824371"/>
              <a:gd name="connsiteY4763" fmla="*/ 4909234 h 8878671"/>
              <a:gd name="connsiteX4764" fmla="*/ 9066149 w 11824371"/>
              <a:gd name="connsiteY4764" fmla="*/ 4921225 h 8878671"/>
              <a:gd name="connsiteX4765" fmla="*/ 9078143 w 11824371"/>
              <a:gd name="connsiteY4765" fmla="*/ 4915229 h 8878671"/>
              <a:gd name="connsiteX4766" fmla="*/ 9066149 w 11824371"/>
              <a:gd name="connsiteY4766" fmla="*/ 4909234 h 8878671"/>
              <a:gd name="connsiteX4767" fmla="*/ 1558994 w 11824371"/>
              <a:gd name="connsiteY4767" fmla="*/ 4909234 h 8878671"/>
              <a:gd name="connsiteX4768" fmla="*/ 1558994 w 11824371"/>
              <a:gd name="connsiteY4768" fmla="*/ 4915229 h 8878671"/>
              <a:gd name="connsiteX4769" fmla="*/ 1558994 w 11824371"/>
              <a:gd name="connsiteY4769" fmla="*/ 4921225 h 8878671"/>
              <a:gd name="connsiteX4770" fmla="*/ 1552999 w 11824371"/>
              <a:gd name="connsiteY4770" fmla="*/ 4933218 h 8878671"/>
              <a:gd name="connsiteX4771" fmla="*/ 1547002 w 11824371"/>
              <a:gd name="connsiteY4771" fmla="*/ 4921225 h 8878671"/>
              <a:gd name="connsiteX4772" fmla="*/ 1558994 w 11824371"/>
              <a:gd name="connsiteY4772" fmla="*/ 4909234 h 8878671"/>
              <a:gd name="connsiteX4773" fmla="*/ 8946227 w 11824371"/>
              <a:gd name="connsiteY4773" fmla="*/ 4885249 h 8878671"/>
              <a:gd name="connsiteX4774" fmla="*/ 8958220 w 11824371"/>
              <a:gd name="connsiteY4774" fmla="*/ 4897240 h 8878671"/>
              <a:gd name="connsiteX4775" fmla="*/ 8946227 w 11824371"/>
              <a:gd name="connsiteY4775" fmla="*/ 4897240 h 8878671"/>
              <a:gd name="connsiteX4776" fmla="*/ 8946227 w 11824371"/>
              <a:gd name="connsiteY4776" fmla="*/ 4885249 h 8878671"/>
              <a:gd name="connsiteX4777" fmla="*/ 9090134 w 11824371"/>
              <a:gd name="connsiteY4777" fmla="*/ 4873257 h 8878671"/>
              <a:gd name="connsiteX4778" fmla="*/ 9090134 w 11824371"/>
              <a:gd name="connsiteY4778" fmla="*/ 4885249 h 8878671"/>
              <a:gd name="connsiteX4779" fmla="*/ 9096131 w 11824371"/>
              <a:gd name="connsiteY4779" fmla="*/ 4879252 h 8878671"/>
              <a:gd name="connsiteX4780" fmla="*/ 9102128 w 11824371"/>
              <a:gd name="connsiteY4780" fmla="*/ 4873257 h 8878671"/>
              <a:gd name="connsiteX4781" fmla="*/ 9090134 w 11824371"/>
              <a:gd name="connsiteY4781" fmla="*/ 4873257 h 8878671"/>
              <a:gd name="connsiteX4782" fmla="*/ 9305996 w 11824371"/>
              <a:gd name="connsiteY4782" fmla="*/ 4861263 h 8878671"/>
              <a:gd name="connsiteX4783" fmla="*/ 9317988 w 11824371"/>
              <a:gd name="connsiteY4783" fmla="*/ 4873257 h 8878671"/>
              <a:gd name="connsiteX4784" fmla="*/ 9317988 w 11824371"/>
              <a:gd name="connsiteY4784" fmla="*/ 4885249 h 8878671"/>
              <a:gd name="connsiteX4785" fmla="*/ 9300000 w 11824371"/>
              <a:gd name="connsiteY4785" fmla="*/ 4897240 h 8878671"/>
              <a:gd name="connsiteX4786" fmla="*/ 9282011 w 11824371"/>
              <a:gd name="connsiteY4786" fmla="*/ 4909234 h 8878671"/>
              <a:gd name="connsiteX4787" fmla="*/ 9252030 w 11824371"/>
              <a:gd name="connsiteY4787" fmla="*/ 4939212 h 8878671"/>
              <a:gd name="connsiteX4788" fmla="*/ 9234042 w 11824371"/>
              <a:gd name="connsiteY4788" fmla="*/ 4957203 h 8878671"/>
              <a:gd name="connsiteX4789" fmla="*/ 9234042 w 11824371"/>
              <a:gd name="connsiteY4789" fmla="*/ 4945209 h 8878671"/>
              <a:gd name="connsiteX4790" fmla="*/ 9240038 w 11824371"/>
              <a:gd name="connsiteY4790" fmla="*/ 4933218 h 8878671"/>
              <a:gd name="connsiteX4791" fmla="*/ 9246035 w 11824371"/>
              <a:gd name="connsiteY4791" fmla="*/ 4921225 h 8878671"/>
              <a:gd name="connsiteX4792" fmla="*/ 9240038 w 11824371"/>
              <a:gd name="connsiteY4792" fmla="*/ 4915229 h 8878671"/>
              <a:gd name="connsiteX4793" fmla="*/ 9222050 w 11824371"/>
              <a:gd name="connsiteY4793" fmla="*/ 4921225 h 8878671"/>
              <a:gd name="connsiteX4794" fmla="*/ 9246035 w 11824371"/>
              <a:gd name="connsiteY4794" fmla="*/ 4897240 h 8878671"/>
              <a:gd name="connsiteX4795" fmla="*/ 9258026 w 11824371"/>
              <a:gd name="connsiteY4795" fmla="*/ 4897240 h 8878671"/>
              <a:gd name="connsiteX4796" fmla="*/ 9258026 w 11824371"/>
              <a:gd name="connsiteY4796" fmla="*/ 4885249 h 8878671"/>
              <a:gd name="connsiteX4797" fmla="*/ 9270018 w 11824371"/>
              <a:gd name="connsiteY4797" fmla="*/ 4885249 h 8878671"/>
              <a:gd name="connsiteX4798" fmla="*/ 9288006 w 11824371"/>
              <a:gd name="connsiteY4798" fmla="*/ 4873257 h 8878671"/>
              <a:gd name="connsiteX4799" fmla="*/ 9305996 w 11824371"/>
              <a:gd name="connsiteY4799" fmla="*/ 4861263 h 8878671"/>
              <a:gd name="connsiteX4800" fmla="*/ 8430560 w 11824371"/>
              <a:gd name="connsiteY4800" fmla="*/ 4861263 h 8878671"/>
              <a:gd name="connsiteX4801" fmla="*/ 8382591 w 11824371"/>
              <a:gd name="connsiteY4801" fmla="*/ 4873257 h 8878671"/>
              <a:gd name="connsiteX4802" fmla="*/ 8394584 w 11824371"/>
              <a:gd name="connsiteY4802" fmla="*/ 4873257 h 8878671"/>
              <a:gd name="connsiteX4803" fmla="*/ 8394584 w 11824371"/>
              <a:gd name="connsiteY4803" fmla="*/ 4885249 h 8878671"/>
              <a:gd name="connsiteX4804" fmla="*/ 8382591 w 11824371"/>
              <a:gd name="connsiteY4804" fmla="*/ 4903237 h 8878671"/>
              <a:gd name="connsiteX4805" fmla="*/ 8382591 w 11824371"/>
              <a:gd name="connsiteY4805" fmla="*/ 4909234 h 8878671"/>
              <a:gd name="connsiteX4806" fmla="*/ 8352611 w 11824371"/>
              <a:gd name="connsiteY4806" fmla="*/ 4927221 h 8878671"/>
              <a:gd name="connsiteX4807" fmla="*/ 8334623 w 11824371"/>
              <a:gd name="connsiteY4807" fmla="*/ 4957203 h 8878671"/>
              <a:gd name="connsiteX4808" fmla="*/ 8370599 w 11824371"/>
              <a:gd name="connsiteY4808" fmla="*/ 4921225 h 8878671"/>
              <a:gd name="connsiteX4809" fmla="*/ 8382591 w 11824371"/>
              <a:gd name="connsiteY4809" fmla="*/ 4909234 h 8878671"/>
              <a:gd name="connsiteX4810" fmla="*/ 8382591 w 11824371"/>
              <a:gd name="connsiteY4810" fmla="*/ 4921225 h 8878671"/>
              <a:gd name="connsiteX4811" fmla="*/ 8406576 w 11824371"/>
              <a:gd name="connsiteY4811" fmla="*/ 4909234 h 8878671"/>
              <a:gd name="connsiteX4812" fmla="*/ 8412572 w 11824371"/>
              <a:gd name="connsiteY4812" fmla="*/ 4885249 h 8878671"/>
              <a:gd name="connsiteX4813" fmla="*/ 8430560 w 11824371"/>
              <a:gd name="connsiteY4813" fmla="*/ 4861263 h 8878671"/>
              <a:gd name="connsiteX4814" fmla="*/ 1600966 w 11824371"/>
              <a:gd name="connsiteY4814" fmla="*/ 4858265 h 8878671"/>
              <a:gd name="connsiteX4815" fmla="*/ 1606963 w 11824371"/>
              <a:gd name="connsiteY4815" fmla="*/ 4861263 h 8878671"/>
              <a:gd name="connsiteX4816" fmla="*/ 1582978 w 11824371"/>
              <a:gd name="connsiteY4816" fmla="*/ 4885249 h 8878671"/>
              <a:gd name="connsiteX4817" fmla="*/ 1588975 w 11824371"/>
              <a:gd name="connsiteY4817" fmla="*/ 4870258 h 8878671"/>
              <a:gd name="connsiteX4818" fmla="*/ 1600966 w 11824371"/>
              <a:gd name="connsiteY4818" fmla="*/ 4858265 h 8878671"/>
              <a:gd name="connsiteX4819" fmla="*/ 9353964 w 11824371"/>
              <a:gd name="connsiteY4819" fmla="*/ 4849272 h 8878671"/>
              <a:gd name="connsiteX4820" fmla="*/ 9353964 w 11824371"/>
              <a:gd name="connsiteY4820" fmla="*/ 4861263 h 8878671"/>
              <a:gd name="connsiteX4821" fmla="*/ 9341973 w 11824371"/>
              <a:gd name="connsiteY4821" fmla="*/ 4861263 h 8878671"/>
              <a:gd name="connsiteX4822" fmla="*/ 9294003 w 11824371"/>
              <a:gd name="connsiteY4822" fmla="*/ 4837279 h 8878671"/>
              <a:gd name="connsiteX4823" fmla="*/ 9305996 w 11824371"/>
              <a:gd name="connsiteY4823" fmla="*/ 4837279 h 8878671"/>
              <a:gd name="connsiteX4824" fmla="*/ 9294003 w 11824371"/>
              <a:gd name="connsiteY4824" fmla="*/ 4849272 h 8878671"/>
              <a:gd name="connsiteX4825" fmla="*/ 9294003 w 11824371"/>
              <a:gd name="connsiteY4825" fmla="*/ 4837279 h 8878671"/>
              <a:gd name="connsiteX4826" fmla="*/ 8958220 w 11824371"/>
              <a:gd name="connsiteY4826" fmla="*/ 4825286 h 8878671"/>
              <a:gd name="connsiteX4827" fmla="*/ 8970212 w 11824371"/>
              <a:gd name="connsiteY4827" fmla="*/ 4837279 h 8878671"/>
              <a:gd name="connsiteX4828" fmla="*/ 8958220 w 11824371"/>
              <a:gd name="connsiteY4828" fmla="*/ 4849272 h 8878671"/>
              <a:gd name="connsiteX4829" fmla="*/ 8958220 w 11824371"/>
              <a:gd name="connsiteY4829" fmla="*/ 4837279 h 8878671"/>
              <a:gd name="connsiteX4830" fmla="*/ 8958220 w 11824371"/>
              <a:gd name="connsiteY4830" fmla="*/ 4825286 h 8878671"/>
              <a:gd name="connsiteX4831" fmla="*/ 2194584 w 11824371"/>
              <a:gd name="connsiteY4831" fmla="*/ 4825286 h 8878671"/>
              <a:gd name="connsiteX4832" fmla="*/ 2206576 w 11824371"/>
              <a:gd name="connsiteY4832" fmla="*/ 4825286 h 8878671"/>
              <a:gd name="connsiteX4833" fmla="*/ 2206576 w 11824371"/>
              <a:gd name="connsiteY4833" fmla="*/ 4837279 h 8878671"/>
              <a:gd name="connsiteX4834" fmla="*/ 2206576 w 11824371"/>
              <a:gd name="connsiteY4834" fmla="*/ 4849272 h 8878671"/>
              <a:gd name="connsiteX4835" fmla="*/ 2182593 w 11824371"/>
              <a:gd name="connsiteY4835" fmla="*/ 4873257 h 8878671"/>
              <a:gd name="connsiteX4836" fmla="*/ 2188588 w 11824371"/>
              <a:gd name="connsiteY4836" fmla="*/ 4855269 h 8878671"/>
              <a:gd name="connsiteX4837" fmla="*/ 2194584 w 11824371"/>
              <a:gd name="connsiteY4837" fmla="*/ 4825286 h 8878671"/>
              <a:gd name="connsiteX4838" fmla="*/ 9401934 w 11824371"/>
              <a:gd name="connsiteY4838" fmla="*/ 4813295 h 8878671"/>
              <a:gd name="connsiteX4839" fmla="*/ 9401934 w 11824371"/>
              <a:gd name="connsiteY4839" fmla="*/ 4819291 h 8878671"/>
              <a:gd name="connsiteX4840" fmla="*/ 9401934 w 11824371"/>
              <a:gd name="connsiteY4840" fmla="*/ 4825286 h 8878671"/>
              <a:gd name="connsiteX4841" fmla="*/ 9389941 w 11824371"/>
              <a:gd name="connsiteY4841" fmla="*/ 4825286 h 8878671"/>
              <a:gd name="connsiteX4842" fmla="*/ 9401934 w 11824371"/>
              <a:gd name="connsiteY4842" fmla="*/ 4813295 h 8878671"/>
              <a:gd name="connsiteX4843" fmla="*/ 8436557 w 11824371"/>
              <a:gd name="connsiteY4843" fmla="*/ 4813295 h 8878671"/>
              <a:gd name="connsiteX4844" fmla="*/ 8430560 w 11824371"/>
              <a:gd name="connsiteY4844" fmla="*/ 4837279 h 8878671"/>
              <a:gd name="connsiteX4845" fmla="*/ 8430560 w 11824371"/>
              <a:gd name="connsiteY4845" fmla="*/ 4849272 h 8878671"/>
              <a:gd name="connsiteX4846" fmla="*/ 8442552 w 11824371"/>
              <a:gd name="connsiteY4846" fmla="*/ 4837279 h 8878671"/>
              <a:gd name="connsiteX4847" fmla="*/ 8442552 w 11824371"/>
              <a:gd name="connsiteY4847" fmla="*/ 4819291 h 8878671"/>
              <a:gd name="connsiteX4848" fmla="*/ 8436557 w 11824371"/>
              <a:gd name="connsiteY4848" fmla="*/ 4813295 h 8878671"/>
              <a:gd name="connsiteX4849" fmla="*/ 9317988 w 11824371"/>
              <a:gd name="connsiteY4849" fmla="*/ 4801303 h 8878671"/>
              <a:gd name="connsiteX4850" fmla="*/ 9329979 w 11824371"/>
              <a:gd name="connsiteY4850" fmla="*/ 4801303 h 8878671"/>
              <a:gd name="connsiteX4851" fmla="*/ 9317988 w 11824371"/>
              <a:gd name="connsiteY4851" fmla="*/ 4813295 h 8878671"/>
              <a:gd name="connsiteX4852" fmla="*/ 9305996 w 11824371"/>
              <a:gd name="connsiteY4852" fmla="*/ 4825286 h 8878671"/>
              <a:gd name="connsiteX4853" fmla="*/ 9359959 w 11824371"/>
              <a:gd name="connsiteY4853" fmla="*/ 4793807 h 8878671"/>
              <a:gd name="connsiteX4854" fmla="*/ 9365957 w 11824371"/>
              <a:gd name="connsiteY4854" fmla="*/ 4795308 h 8878671"/>
              <a:gd name="connsiteX4855" fmla="*/ 9377949 w 11824371"/>
              <a:gd name="connsiteY4855" fmla="*/ 4801303 h 8878671"/>
              <a:gd name="connsiteX4856" fmla="*/ 9365957 w 11824371"/>
              <a:gd name="connsiteY4856" fmla="*/ 4801303 h 8878671"/>
              <a:gd name="connsiteX4857" fmla="*/ 9359959 w 11824371"/>
              <a:gd name="connsiteY4857" fmla="*/ 4793807 h 8878671"/>
              <a:gd name="connsiteX4858" fmla="*/ 9090134 w 11824371"/>
              <a:gd name="connsiteY4858" fmla="*/ 4789311 h 8878671"/>
              <a:gd name="connsiteX4859" fmla="*/ 9090134 w 11824371"/>
              <a:gd name="connsiteY4859" fmla="*/ 4801303 h 8878671"/>
              <a:gd name="connsiteX4860" fmla="*/ 9078143 w 11824371"/>
              <a:gd name="connsiteY4860" fmla="*/ 4801303 h 8878671"/>
              <a:gd name="connsiteX4861" fmla="*/ 9090134 w 11824371"/>
              <a:gd name="connsiteY4861" fmla="*/ 4789311 h 8878671"/>
              <a:gd name="connsiteX4862" fmla="*/ 8946227 w 11824371"/>
              <a:gd name="connsiteY4862" fmla="*/ 4789311 h 8878671"/>
              <a:gd name="connsiteX4863" fmla="*/ 8940232 w 11824371"/>
              <a:gd name="connsiteY4863" fmla="*/ 4795308 h 8878671"/>
              <a:gd name="connsiteX4864" fmla="*/ 8934235 w 11824371"/>
              <a:gd name="connsiteY4864" fmla="*/ 4801303 h 8878671"/>
              <a:gd name="connsiteX4865" fmla="*/ 8934235 w 11824371"/>
              <a:gd name="connsiteY4865" fmla="*/ 4813295 h 8878671"/>
              <a:gd name="connsiteX4866" fmla="*/ 8946227 w 11824371"/>
              <a:gd name="connsiteY4866" fmla="*/ 4789311 h 8878671"/>
              <a:gd name="connsiteX4867" fmla="*/ 2182593 w 11824371"/>
              <a:gd name="connsiteY4867" fmla="*/ 4789311 h 8878671"/>
              <a:gd name="connsiteX4868" fmla="*/ 2177795 w 11824371"/>
              <a:gd name="connsiteY4868" fmla="*/ 4794106 h 8878671"/>
              <a:gd name="connsiteX4869" fmla="*/ 2176596 w 11824371"/>
              <a:gd name="connsiteY4869" fmla="*/ 4792307 h 8878671"/>
              <a:gd name="connsiteX4870" fmla="*/ 2182593 w 11824371"/>
              <a:gd name="connsiteY4870" fmla="*/ 4789311 h 8878671"/>
              <a:gd name="connsiteX4871" fmla="*/ 1990716 w 11824371"/>
              <a:gd name="connsiteY4871" fmla="*/ 4789311 h 8878671"/>
              <a:gd name="connsiteX4872" fmla="*/ 2002709 w 11824371"/>
              <a:gd name="connsiteY4872" fmla="*/ 4801303 h 8878671"/>
              <a:gd name="connsiteX4873" fmla="*/ 1996712 w 11824371"/>
              <a:gd name="connsiteY4873" fmla="*/ 4795308 h 8878671"/>
              <a:gd name="connsiteX4874" fmla="*/ 1990716 w 11824371"/>
              <a:gd name="connsiteY4874" fmla="*/ 4789311 h 8878671"/>
              <a:gd name="connsiteX4875" fmla="*/ 1714894 w 11824371"/>
              <a:gd name="connsiteY4875" fmla="*/ 4789311 h 8878671"/>
              <a:gd name="connsiteX4876" fmla="*/ 1702901 w 11824371"/>
              <a:gd name="connsiteY4876" fmla="*/ 4801303 h 8878671"/>
              <a:gd name="connsiteX4877" fmla="*/ 1708897 w 11824371"/>
              <a:gd name="connsiteY4877" fmla="*/ 4813295 h 8878671"/>
              <a:gd name="connsiteX4878" fmla="*/ 1714894 w 11824371"/>
              <a:gd name="connsiteY4878" fmla="*/ 4801303 h 8878671"/>
              <a:gd name="connsiteX4879" fmla="*/ 1654933 w 11824371"/>
              <a:gd name="connsiteY4879" fmla="*/ 4789311 h 8878671"/>
              <a:gd name="connsiteX4880" fmla="*/ 1654933 w 11824371"/>
              <a:gd name="connsiteY4880" fmla="*/ 4801303 h 8878671"/>
              <a:gd name="connsiteX4881" fmla="*/ 1642939 w 11824371"/>
              <a:gd name="connsiteY4881" fmla="*/ 4813295 h 8878671"/>
              <a:gd name="connsiteX4882" fmla="*/ 1654933 w 11824371"/>
              <a:gd name="connsiteY4882" fmla="*/ 4789311 h 8878671"/>
              <a:gd name="connsiteX4883" fmla="*/ 9258026 w 11824371"/>
              <a:gd name="connsiteY4883" fmla="*/ 4777317 h 8878671"/>
              <a:gd name="connsiteX4884" fmla="*/ 9234042 w 11824371"/>
              <a:gd name="connsiteY4884" fmla="*/ 4825286 h 8878671"/>
              <a:gd name="connsiteX4885" fmla="*/ 9210057 w 11824371"/>
              <a:gd name="connsiteY4885" fmla="*/ 4837279 h 8878671"/>
              <a:gd name="connsiteX4886" fmla="*/ 9234042 w 11824371"/>
              <a:gd name="connsiteY4886" fmla="*/ 4801303 h 8878671"/>
              <a:gd name="connsiteX4887" fmla="*/ 9258026 w 11824371"/>
              <a:gd name="connsiteY4887" fmla="*/ 4777317 h 8878671"/>
              <a:gd name="connsiteX4888" fmla="*/ 1666925 w 11824371"/>
              <a:gd name="connsiteY4888" fmla="*/ 4765326 h 8878671"/>
              <a:gd name="connsiteX4889" fmla="*/ 1666925 w 11824371"/>
              <a:gd name="connsiteY4889" fmla="*/ 4777317 h 8878671"/>
              <a:gd name="connsiteX4890" fmla="*/ 1660928 w 11824371"/>
              <a:gd name="connsiteY4890" fmla="*/ 4771323 h 8878671"/>
              <a:gd name="connsiteX4891" fmla="*/ 1666925 w 11824371"/>
              <a:gd name="connsiteY4891" fmla="*/ 4765326 h 8878671"/>
              <a:gd name="connsiteX4892" fmla="*/ 9114119 w 11824371"/>
              <a:gd name="connsiteY4892" fmla="*/ 4753335 h 8878671"/>
              <a:gd name="connsiteX4893" fmla="*/ 9120116 w 11824371"/>
              <a:gd name="connsiteY4893" fmla="*/ 4765326 h 8878671"/>
              <a:gd name="connsiteX4894" fmla="*/ 9126111 w 11824371"/>
              <a:gd name="connsiteY4894" fmla="*/ 4753335 h 8878671"/>
              <a:gd name="connsiteX4895" fmla="*/ 9114119 w 11824371"/>
              <a:gd name="connsiteY4895" fmla="*/ 4753335 h 8878671"/>
              <a:gd name="connsiteX4896" fmla="*/ 9030173 w 11824371"/>
              <a:gd name="connsiteY4896" fmla="*/ 4729349 h 8878671"/>
              <a:gd name="connsiteX4897" fmla="*/ 9006188 w 11824371"/>
              <a:gd name="connsiteY4897" fmla="*/ 4765326 h 8878671"/>
              <a:gd name="connsiteX4898" fmla="*/ 9000193 w 11824371"/>
              <a:gd name="connsiteY4898" fmla="*/ 4765326 h 8878671"/>
              <a:gd name="connsiteX4899" fmla="*/ 8994197 w 11824371"/>
              <a:gd name="connsiteY4899" fmla="*/ 4777317 h 8878671"/>
              <a:gd name="connsiteX4900" fmla="*/ 8982205 w 11824371"/>
              <a:gd name="connsiteY4900" fmla="*/ 4801303 h 8878671"/>
              <a:gd name="connsiteX4901" fmla="*/ 8958220 w 11824371"/>
              <a:gd name="connsiteY4901" fmla="*/ 4825286 h 8878671"/>
              <a:gd name="connsiteX4902" fmla="*/ 8946227 w 11824371"/>
              <a:gd name="connsiteY4902" fmla="*/ 4849272 h 8878671"/>
              <a:gd name="connsiteX4903" fmla="*/ 8958220 w 11824371"/>
              <a:gd name="connsiteY4903" fmla="*/ 4861263 h 8878671"/>
              <a:gd name="connsiteX4904" fmla="*/ 8946227 w 11824371"/>
              <a:gd name="connsiteY4904" fmla="*/ 4873257 h 8878671"/>
              <a:gd name="connsiteX4905" fmla="*/ 8940232 w 11824371"/>
              <a:gd name="connsiteY4905" fmla="*/ 4879252 h 8878671"/>
              <a:gd name="connsiteX4906" fmla="*/ 8934235 w 11824371"/>
              <a:gd name="connsiteY4906" fmla="*/ 4897240 h 8878671"/>
              <a:gd name="connsiteX4907" fmla="*/ 8910250 w 11824371"/>
              <a:gd name="connsiteY4907" fmla="*/ 4921225 h 8878671"/>
              <a:gd name="connsiteX4908" fmla="*/ 8910250 w 11824371"/>
              <a:gd name="connsiteY4908" fmla="*/ 4909234 h 8878671"/>
              <a:gd name="connsiteX4909" fmla="*/ 8916247 w 11824371"/>
              <a:gd name="connsiteY4909" fmla="*/ 4891245 h 8878671"/>
              <a:gd name="connsiteX4910" fmla="*/ 8898259 w 11824371"/>
              <a:gd name="connsiteY4910" fmla="*/ 4909234 h 8878671"/>
              <a:gd name="connsiteX4911" fmla="*/ 8886266 w 11824371"/>
              <a:gd name="connsiteY4911" fmla="*/ 4897240 h 8878671"/>
              <a:gd name="connsiteX4912" fmla="*/ 8874274 w 11824371"/>
              <a:gd name="connsiteY4912" fmla="*/ 4897240 h 8878671"/>
              <a:gd name="connsiteX4913" fmla="*/ 8874274 w 11824371"/>
              <a:gd name="connsiteY4913" fmla="*/ 4885249 h 8878671"/>
              <a:gd name="connsiteX4914" fmla="*/ 8886266 w 11824371"/>
              <a:gd name="connsiteY4914" fmla="*/ 4885249 h 8878671"/>
              <a:gd name="connsiteX4915" fmla="*/ 8890499 w 11824371"/>
              <a:gd name="connsiteY4915" fmla="*/ 4868319 h 8878671"/>
              <a:gd name="connsiteX4916" fmla="*/ 8884767 w 11824371"/>
              <a:gd name="connsiteY4916" fmla="*/ 4871757 h 8878671"/>
              <a:gd name="connsiteX4917" fmla="*/ 8874274 w 11824371"/>
              <a:gd name="connsiteY4917" fmla="*/ 4873257 h 8878671"/>
              <a:gd name="connsiteX4918" fmla="*/ 8862282 w 11824371"/>
              <a:gd name="connsiteY4918" fmla="*/ 4885249 h 8878671"/>
              <a:gd name="connsiteX4919" fmla="*/ 8868277 w 11824371"/>
              <a:gd name="connsiteY4919" fmla="*/ 4897240 h 8878671"/>
              <a:gd name="connsiteX4920" fmla="*/ 8874274 w 11824371"/>
              <a:gd name="connsiteY4920" fmla="*/ 4909234 h 8878671"/>
              <a:gd name="connsiteX4921" fmla="*/ 8862282 w 11824371"/>
              <a:gd name="connsiteY4921" fmla="*/ 4909234 h 8878671"/>
              <a:gd name="connsiteX4922" fmla="*/ 8850289 w 11824371"/>
              <a:gd name="connsiteY4922" fmla="*/ 4921225 h 8878671"/>
              <a:gd name="connsiteX4923" fmla="*/ 8850289 w 11824371"/>
              <a:gd name="connsiteY4923" fmla="*/ 4933218 h 8878671"/>
              <a:gd name="connsiteX4924" fmla="*/ 8850289 w 11824371"/>
              <a:gd name="connsiteY4924" fmla="*/ 4957203 h 8878671"/>
              <a:gd name="connsiteX4925" fmla="*/ 8862282 w 11824371"/>
              <a:gd name="connsiteY4925" fmla="*/ 4933218 h 8878671"/>
              <a:gd name="connsiteX4926" fmla="*/ 8874274 w 11824371"/>
              <a:gd name="connsiteY4926" fmla="*/ 4921225 h 8878671"/>
              <a:gd name="connsiteX4927" fmla="*/ 8874274 w 11824371"/>
              <a:gd name="connsiteY4927" fmla="*/ 4933218 h 8878671"/>
              <a:gd name="connsiteX4928" fmla="*/ 8886266 w 11824371"/>
              <a:gd name="connsiteY4928" fmla="*/ 4921225 h 8878671"/>
              <a:gd name="connsiteX4929" fmla="*/ 8886266 w 11824371"/>
              <a:gd name="connsiteY4929" fmla="*/ 4933218 h 8878671"/>
              <a:gd name="connsiteX4930" fmla="*/ 8880271 w 11824371"/>
              <a:gd name="connsiteY4930" fmla="*/ 4957203 h 8878671"/>
              <a:gd name="connsiteX4931" fmla="*/ 8898259 w 11824371"/>
              <a:gd name="connsiteY4931" fmla="*/ 4969195 h 8878671"/>
              <a:gd name="connsiteX4932" fmla="*/ 8898259 w 11824371"/>
              <a:gd name="connsiteY4932" fmla="*/ 4981186 h 8878671"/>
              <a:gd name="connsiteX4933" fmla="*/ 8880271 w 11824371"/>
              <a:gd name="connsiteY4933" fmla="*/ 4981186 h 8878671"/>
              <a:gd name="connsiteX4934" fmla="*/ 8874274 w 11824371"/>
              <a:gd name="connsiteY4934" fmla="*/ 4987183 h 8878671"/>
              <a:gd name="connsiteX4935" fmla="*/ 8880271 w 11824371"/>
              <a:gd name="connsiteY4935" fmla="*/ 4993180 h 8878671"/>
              <a:gd name="connsiteX4936" fmla="*/ 8880271 w 11824371"/>
              <a:gd name="connsiteY4936" fmla="*/ 5005171 h 8878671"/>
              <a:gd name="connsiteX4937" fmla="*/ 8888140 w 11824371"/>
              <a:gd name="connsiteY4937" fmla="*/ 5016413 h 8878671"/>
              <a:gd name="connsiteX4938" fmla="*/ 8893864 w 11824371"/>
              <a:gd name="connsiteY4938" fmla="*/ 5016838 h 8878671"/>
              <a:gd name="connsiteX4939" fmla="*/ 8886266 w 11824371"/>
              <a:gd name="connsiteY4939" fmla="*/ 5020162 h 8878671"/>
              <a:gd name="connsiteX4940" fmla="*/ 8862282 w 11824371"/>
              <a:gd name="connsiteY4940" fmla="*/ 5053141 h 8878671"/>
              <a:gd name="connsiteX4941" fmla="*/ 8862282 w 11824371"/>
              <a:gd name="connsiteY4941" fmla="*/ 5065132 h 8878671"/>
              <a:gd name="connsiteX4942" fmla="*/ 8850289 w 11824371"/>
              <a:gd name="connsiteY4942" fmla="*/ 5065132 h 8878671"/>
              <a:gd name="connsiteX4943" fmla="*/ 8826304 w 11824371"/>
              <a:gd name="connsiteY4943" fmla="*/ 5077126 h 8878671"/>
              <a:gd name="connsiteX4944" fmla="*/ 8814313 w 11824371"/>
              <a:gd name="connsiteY4944" fmla="*/ 5077126 h 8878671"/>
              <a:gd name="connsiteX4945" fmla="*/ 8802320 w 11824371"/>
              <a:gd name="connsiteY4945" fmla="*/ 5089117 h 8878671"/>
              <a:gd name="connsiteX4946" fmla="*/ 8790328 w 11824371"/>
              <a:gd name="connsiteY4946" fmla="*/ 5089117 h 8878671"/>
              <a:gd name="connsiteX4947" fmla="*/ 8814313 w 11824371"/>
              <a:gd name="connsiteY4947" fmla="*/ 5065132 h 8878671"/>
              <a:gd name="connsiteX4948" fmla="*/ 8814313 w 11824371"/>
              <a:gd name="connsiteY4948" fmla="*/ 5053141 h 8878671"/>
              <a:gd name="connsiteX4949" fmla="*/ 8802320 w 11824371"/>
              <a:gd name="connsiteY4949" fmla="*/ 5035153 h 8878671"/>
              <a:gd name="connsiteX4950" fmla="*/ 8778336 w 11824371"/>
              <a:gd name="connsiteY4950" fmla="*/ 5041148 h 8878671"/>
              <a:gd name="connsiteX4951" fmla="*/ 8778336 w 11824371"/>
              <a:gd name="connsiteY4951" fmla="*/ 5029155 h 8878671"/>
              <a:gd name="connsiteX4952" fmla="*/ 8778336 w 11824371"/>
              <a:gd name="connsiteY4952" fmla="*/ 5017164 h 8878671"/>
              <a:gd name="connsiteX4953" fmla="*/ 8790328 w 11824371"/>
              <a:gd name="connsiteY4953" fmla="*/ 5005171 h 8878671"/>
              <a:gd name="connsiteX4954" fmla="*/ 8778336 w 11824371"/>
              <a:gd name="connsiteY4954" fmla="*/ 4993180 h 8878671"/>
              <a:gd name="connsiteX4955" fmla="*/ 8766343 w 11824371"/>
              <a:gd name="connsiteY4955" fmla="*/ 5029155 h 8878671"/>
              <a:gd name="connsiteX4956" fmla="*/ 8754352 w 11824371"/>
              <a:gd name="connsiteY4956" fmla="*/ 5041148 h 8878671"/>
              <a:gd name="connsiteX4957" fmla="*/ 8742358 w 11824371"/>
              <a:gd name="connsiteY4957" fmla="*/ 5053141 h 8878671"/>
              <a:gd name="connsiteX4958" fmla="*/ 8718375 w 11824371"/>
              <a:gd name="connsiteY4958" fmla="*/ 5077126 h 8878671"/>
              <a:gd name="connsiteX4959" fmla="*/ 8706382 w 11824371"/>
              <a:gd name="connsiteY4959" fmla="*/ 5101109 h 8878671"/>
              <a:gd name="connsiteX4960" fmla="*/ 8706382 w 11824371"/>
              <a:gd name="connsiteY4960" fmla="*/ 5113101 h 8878671"/>
              <a:gd name="connsiteX4961" fmla="*/ 8694390 w 11824371"/>
              <a:gd name="connsiteY4961" fmla="*/ 5125094 h 8878671"/>
              <a:gd name="connsiteX4962" fmla="*/ 8694390 w 11824371"/>
              <a:gd name="connsiteY4962" fmla="*/ 5149078 h 8878671"/>
              <a:gd name="connsiteX4963" fmla="*/ 8682397 w 11824371"/>
              <a:gd name="connsiteY4963" fmla="*/ 5161069 h 8878671"/>
              <a:gd name="connsiteX4964" fmla="*/ 8670405 w 11824371"/>
              <a:gd name="connsiteY4964" fmla="*/ 5161069 h 8878671"/>
              <a:gd name="connsiteX4965" fmla="*/ 8670405 w 11824371"/>
              <a:gd name="connsiteY4965" fmla="*/ 5173063 h 8878671"/>
              <a:gd name="connsiteX4966" fmla="*/ 8670405 w 11824371"/>
              <a:gd name="connsiteY4966" fmla="*/ 5185055 h 8878671"/>
              <a:gd name="connsiteX4967" fmla="*/ 8658414 w 11824371"/>
              <a:gd name="connsiteY4967" fmla="*/ 5185055 h 8878671"/>
              <a:gd name="connsiteX4968" fmla="*/ 8646421 w 11824371"/>
              <a:gd name="connsiteY4968" fmla="*/ 5173063 h 8878671"/>
              <a:gd name="connsiteX4969" fmla="*/ 8646421 w 11824371"/>
              <a:gd name="connsiteY4969" fmla="*/ 5185055 h 8878671"/>
              <a:gd name="connsiteX4970" fmla="*/ 8658414 w 11824371"/>
              <a:gd name="connsiteY4970" fmla="*/ 5209040 h 8878671"/>
              <a:gd name="connsiteX4971" fmla="*/ 8670405 w 11824371"/>
              <a:gd name="connsiteY4971" fmla="*/ 5221032 h 8878671"/>
              <a:gd name="connsiteX4972" fmla="*/ 8646421 w 11824371"/>
              <a:gd name="connsiteY4972" fmla="*/ 5215036 h 8878671"/>
              <a:gd name="connsiteX4973" fmla="*/ 8628432 w 11824371"/>
              <a:gd name="connsiteY4973" fmla="*/ 5215036 h 8878671"/>
              <a:gd name="connsiteX4974" fmla="*/ 8624835 w 11824371"/>
              <a:gd name="connsiteY4974" fmla="*/ 5221032 h 8878671"/>
              <a:gd name="connsiteX4975" fmla="*/ 8622436 w 11824371"/>
              <a:gd name="connsiteY4975" fmla="*/ 5221032 h 8878671"/>
              <a:gd name="connsiteX4976" fmla="*/ 8624281 w 11824371"/>
              <a:gd name="connsiteY4976" fmla="*/ 5221955 h 8878671"/>
              <a:gd name="connsiteX4977" fmla="*/ 8623936 w 11824371"/>
              <a:gd name="connsiteY4977" fmla="*/ 5222531 h 8878671"/>
              <a:gd name="connsiteX4978" fmla="*/ 8622436 w 11824371"/>
              <a:gd name="connsiteY4978" fmla="*/ 5233024 h 8878671"/>
              <a:gd name="connsiteX4979" fmla="*/ 8634429 w 11824371"/>
              <a:gd name="connsiteY4979" fmla="*/ 5233024 h 8878671"/>
              <a:gd name="connsiteX4980" fmla="*/ 8633338 w 11824371"/>
              <a:gd name="connsiteY4980" fmla="*/ 5226483 h 8878671"/>
              <a:gd name="connsiteX4981" fmla="*/ 8646421 w 11824371"/>
              <a:gd name="connsiteY4981" fmla="*/ 5233024 h 8878671"/>
              <a:gd name="connsiteX4982" fmla="*/ 8658414 w 11824371"/>
              <a:gd name="connsiteY4982" fmla="*/ 5233024 h 8878671"/>
              <a:gd name="connsiteX4983" fmla="*/ 8670405 w 11824371"/>
              <a:gd name="connsiteY4983" fmla="*/ 5233024 h 8878671"/>
              <a:gd name="connsiteX4984" fmla="*/ 8670405 w 11824371"/>
              <a:gd name="connsiteY4984" fmla="*/ 5245015 h 8878671"/>
              <a:gd name="connsiteX4985" fmla="*/ 8664409 w 11824371"/>
              <a:gd name="connsiteY4985" fmla="*/ 5245015 h 8878671"/>
              <a:gd name="connsiteX4986" fmla="*/ 8652417 w 11824371"/>
              <a:gd name="connsiteY4986" fmla="*/ 5245015 h 8878671"/>
              <a:gd name="connsiteX4987" fmla="*/ 8634429 w 11824371"/>
              <a:gd name="connsiteY4987" fmla="*/ 5257010 h 8878671"/>
              <a:gd name="connsiteX4988" fmla="*/ 8634429 w 11824371"/>
              <a:gd name="connsiteY4988" fmla="*/ 5269001 h 8878671"/>
              <a:gd name="connsiteX4989" fmla="*/ 8646421 w 11824371"/>
              <a:gd name="connsiteY4989" fmla="*/ 5269001 h 8878671"/>
              <a:gd name="connsiteX4990" fmla="*/ 8670405 w 11824371"/>
              <a:gd name="connsiteY4990" fmla="*/ 5257010 h 8878671"/>
              <a:gd name="connsiteX4991" fmla="*/ 8682397 w 11824371"/>
              <a:gd name="connsiteY4991" fmla="*/ 5257010 h 8878671"/>
              <a:gd name="connsiteX4992" fmla="*/ 8694390 w 11824371"/>
              <a:gd name="connsiteY4992" fmla="*/ 5233024 h 8878671"/>
              <a:gd name="connsiteX4993" fmla="*/ 8694390 w 11824371"/>
              <a:gd name="connsiteY4993" fmla="*/ 5221032 h 8878671"/>
              <a:gd name="connsiteX4994" fmla="*/ 8706382 w 11824371"/>
              <a:gd name="connsiteY4994" fmla="*/ 5209040 h 8878671"/>
              <a:gd name="connsiteX4995" fmla="*/ 8718375 w 11824371"/>
              <a:gd name="connsiteY4995" fmla="*/ 5185055 h 8878671"/>
              <a:gd name="connsiteX4996" fmla="*/ 8778336 w 11824371"/>
              <a:gd name="connsiteY4996" fmla="*/ 5161069 h 8878671"/>
              <a:gd name="connsiteX4997" fmla="*/ 8778336 w 11824371"/>
              <a:gd name="connsiteY4997" fmla="*/ 5149078 h 8878671"/>
              <a:gd name="connsiteX4998" fmla="*/ 8766343 w 11824371"/>
              <a:gd name="connsiteY4998" fmla="*/ 5155075 h 8878671"/>
              <a:gd name="connsiteX4999" fmla="*/ 8766343 w 11824371"/>
              <a:gd name="connsiteY4999" fmla="*/ 5137087 h 8878671"/>
              <a:gd name="connsiteX5000" fmla="*/ 8778336 w 11824371"/>
              <a:gd name="connsiteY5000" fmla="*/ 5125094 h 8878671"/>
              <a:gd name="connsiteX5001" fmla="*/ 8790328 w 11824371"/>
              <a:gd name="connsiteY5001" fmla="*/ 5113101 h 8878671"/>
              <a:gd name="connsiteX5002" fmla="*/ 8802320 w 11824371"/>
              <a:gd name="connsiteY5002" fmla="*/ 5101109 h 8878671"/>
              <a:gd name="connsiteX5003" fmla="*/ 8802320 w 11824371"/>
              <a:gd name="connsiteY5003" fmla="*/ 5107106 h 8878671"/>
              <a:gd name="connsiteX5004" fmla="*/ 8814313 w 11824371"/>
              <a:gd name="connsiteY5004" fmla="*/ 5113101 h 8878671"/>
              <a:gd name="connsiteX5005" fmla="*/ 8826304 w 11824371"/>
              <a:gd name="connsiteY5005" fmla="*/ 5101109 h 8878671"/>
              <a:gd name="connsiteX5006" fmla="*/ 8844293 w 11824371"/>
              <a:gd name="connsiteY5006" fmla="*/ 5089117 h 8878671"/>
              <a:gd name="connsiteX5007" fmla="*/ 8862282 w 11824371"/>
              <a:gd name="connsiteY5007" fmla="*/ 5113101 h 8878671"/>
              <a:gd name="connsiteX5008" fmla="*/ 8862282 w 11824371"/>
              <a:gd name="connsiteY5008" fmla="*/ 5125094 h 8878671"/>
              <a:gd name="connsiteX5009" fmla="*/ 8874274 w 11824371"/>
              <a:gd name="connsiteY5009" fmla="*/ 5137087 h 8878671"/>
              <a:gd name="connsiteX5010" fmla="*/ 8874274 w 11824371"/>
              <a:gd name="connsiteY5010" fmla="*/ 5149078 h 8878671"/>
              <a:gd name="connsiteX5011" fmla="*/ 8886266 w 11824371"/>
              <a:gd name="connsiteY5011" fmla="*/ 5137087 h 8878671"/>
              <a:gd name="connsiteX5012" fmla="*/ 8898259 w 11824371"/>
              <a:gd name="connsiteY5012" fmla="*/ 5125094 h 8878671"/>
              <a:gd name="connsiteX5013" fmla="*/ 8898259 w 11824371"/>
              <a:gd name="connsiteY5013" fmla="*/ 5101109 h 8878671"/>
              <a:gd name="connsiteX5014" fmla="*/ 8886266 w 11824371"/>
              <a:gd name="connsiteY5014" fmla="*/ 5101109 h 8878671"/>
              <a:gd name="connsiteX5015" fmla="*/ 8898259 w 11824371"/>
              <a:gd name="connsiteY5015" fmla="*/ 5077126 h 8878671"/>
              <a:gd name="connsiteX5016" fmla="*/ 8922244 w 11824371"/>
              <a:gd name="connsiteY5016" fmla="*/ 5065132 h 8878671"/>
              <a:gd name="connsiteX5017" fmla="*/ 8922244 w 11824371"/>
              <a:gd name="connsiteY5017" fmla="*/ 5053141 h 8878671"/>
              <a:gd name="connsiteX5018" fmla="*/ 8922244 w 11824371"/>
              <a:gd name="connsiteY5018" fmla="*/ 5035153 h 8878671"/>
              <a:gd name="connsiteX5019" fmla="*/ 8934235 w 11824371"/>
              <a:gd name="connsiteY5019" fmla="*/ 5029155 h 8878671"/>
              <a:gd name="connsiteX5020" fmla="*/ 8928239 w 11824371"/>
              <a:gd name="connsiteY5020" fmla="*/ 4993180 h 8878671"/>
              <a:gd name="connsiteX5021" fmla="*/ 8934235 w 11824371"/>
              <a:gd name="connsiteY5021" fmla="*/ 4969195 h 8878671"/>
              <a:gd name="connsiteX5022" fmla="*/ 8946227 w 11824371"/>
              <a:gd name="connsiteY5022" fmla="*/ 4957203 h 8878671"/>
              <a:gd name="connsiteX5023" fmla="*/ 8952224 w 11824371"/>
              <a:gd name="connsiteY5023" fmla="*/ 4945209 h 8878671"/>
              <a:gd name="connsiteX5024" fmla="*/ 8958220 w 11824371"/>
              <a:gd name="connsiteY5024" fmla="*/ 4939212 h 8878671"/>
              <a:gd name="connsiteX5025" fmla="*/ 8958220 w 11824371"/>
              <a:gd name="connsiteY5025" fmla="*/ 4933218 h 8878671"/>
              <a:gd name="connsiteX5026" fmla="*/ 8958220 w 11824371"/>
              <a:gd name="connsiteY5026" fmla="*/ 4921225 h 8878671"/>
              <a:gd name="connsiteX5027" fmla="*/ 8970212 w 11824371"/>
              <a:gd name="connsiteY5027" fmla="*/ 4909234 h 8878671"/>
              <a:gd name="connsiteX5028" fmla="*/ 8970212 w 11824371"/>
              <a:gd name="connsiteY5028" fmla="*/ 4897240 h 8878671"/>
              <a:gd name="connsiteX5029" fmla="*/ 8982205 w 11824371"/>
              <a:gd name="connsiteY5029" fmla="*/ 4897240 h 8878671"/>
              <a:gd name="connsiteX5030" fmla="*/ 8994197 w 11824371"/>
              <a:gd name="connsiteY5030" fmla="*/ 4909234 h 8878671"/>
              <a:gd name="connsiteX5031" fmla="*/ 8994197 w 11824371"/>
              <a:gd name="connsiteY5031" fmla="*/ 4897240 h 8878671"/>
              <a:gd name="connsiteX5032" fmla="*/ 9000193 w 11824371"/>
              <a:gd name="connsiteY5032" fmla="*/ 4873257 h 8878671"/>
              <a:gd name="connsiteX5033" fmla="*/ 9018181 w 11824371"/>
              <a:gd name="connsiteY5033" fmla="*/ 4861263 h 8878671"/>
              <a:gd name="connsiteX5034" fmla="*/ 9030173 w 11824371"/>
              <a:gd name="connsiteY5034" fmla="*/ 4861263 h 8878671"/>
              <a:gd name="connsiteX5035" fmla="*/ 9042166 w 11824371"/>
              <a:gd name="connsiteY5035" fmla="*/ 4861263 h 8878671"/>
              <a:gd name="connsiteX5036" fmla="*/ 9036170 w 11824371"/>
              <a:gd name="connsiteY5036" fmla="*/ 4867260 h 8878671"/>
              <a:gd name="connsiteX5037" fmla="*/ 9030173 w 11824371"/>
              <a:gd name="connsiteY5037" fmla="*/ 4873257 h 8878671"/>
              <a:gd name="connsiteX5038" fmla="*/ 9018181 w 11824371"/>
              <a:gd name="connsiteY5038" fmla="*/ 4885249 h 8878671"/>
              <a:gd name="connsiteX5039" fmla="*/ 9012185 w 11824371"/>
              <a:gd name="connsiteY5039" fmla="*/ 4897240 h 8878671"/>
              <a:gd name="connsiteX5040" fmla="*/ 9006188 w 11824371"/>
              <a:gd name="connsiteY5040" fmla="*/ 4909234 h 8878671"/>
              <a:gd name="connsiteX5041" fmla="*/ 9030173 w 11824371"/>
              <a:gd name="connsiteY5041" fmla="*/ 4897240 h 8878671"/>
              <a:gd name="connsiteX5042" fmla="*/ 9042166 w 11824371"/>
              <a:gd name="connsiteY5042" fmla="*/ 4873257 h 8878671"/>
              <a:gd name="connsiteX5043" fmla="*/ 9060154 w 11824371"/>
              <a:gd name="connsiteY5043" fmla="*/ 4873257 h 8878671"/>
              <a:gd name="connsiteX5044" fmla="*/ 9066149 w 11824371"/>
              <a:gd name="connsiteY5044" fmla="*/ 4873257 h 8878671"/>
              <a:gd name="connsiteX5045" fmla="*/ 9078143 w 11824371"/>
              <a:gd name="connsiteY5045" fmla="*/ 4861263 h 8878671"/>
              <a:gd name="connsiteX5046" fmla="*/ 9102128 w 11824371"/>
              <a:gd name="connsiteY5046" fmla="*/ 4837279 h 8878671"/>
              <a:gd name="connsiteX5047" fmla="*/ 9114119 w 11824371"/>
              <a:gd name="connsiteY5047" fmla="*/ 4789311 h 8878671"/>
              <a:gd name="connsiteX5048" fmla="*/ 9114119 w 11824371"/>
              <a:gd name="connsiteY5048" fmla="*/ 4777317 h 8878671"/>
              <a:gd name="connsiteX5049" fmla="*/ 9102128 w 11824371"/>
              <a:gd name="connsiteY5049" fmla="*/ 4777317 h 8878671"/>
              <a:gd name="connsiteX5050" fmla="*/ 9090134 w 11824371"/>
              <a:gd name="connsiteY5050" fmla="*/ 4765326 h 8878671"/>
              <a:gd name="connsiteX5051" fmla="*/ 9066149 w 11824371"/>
              <a:gd name="connsiteY5051" fmla="*/ 4789311 h 8878671"/>
              <a:gd name="connsiteX5052" fmla="*/ 9054158 w 11824371"/>
              <a:gd name="connsiteY5052" fmla="*/ 4801303 h 8878671"/>
              <a:gd name="connsiteX5053" fmla="*/ 9042166 w 11824371"/>
              <a:gd name="connsiteY5053" fmla="*/ 4801303 h 8878671"/>
              <a:gd name="connsiteX5054" fmla="*/ 9030173 w 11824371"/>
              <a:gd name="connsiteY5054" fmla="*/ 4801303 h 8878671"/>
              <a:gd name="connsiteX5055" fmla="*/ 9036170 w 11824371"/>
              <a:gd name="connsiteY5055" fmla="*/ 4831283 h 8878671"/>
              <a:gd name="connsiteX5056" fmla="*/ 9030173 w 11824371"/>
              <a:gd name="connsiteY5056" fmla="*/ 4849272 h 8878671"/>
              <a:gd name="connsiteX5057" fmla="*/ 9006188 w 11824371"/>
              <a:gd name="connsiteY5057" fmla="*/ 4861263 h 8878671"/>
              <a:gd name="connsiteX5058" fmla="*/ 8994197 w 11824371"/>
              <a:gd name="connsiteY5058" fmla="*/ 4861263 h 8878671"/>
              <a:gd name="connsiteX5059" fmla="*/ 8982205 w 11824371"/>
              <a:gd name="connsiteY5059" fmla="*/ 4861263 h 8878671"/>
              <a:gd name="connsiteX5060" fmla="*/ 9006188 w 11824371"/>
              <a:gd name="connsiteY5060" fmla="*/ 4837279 h 8878671"/>
              <a:gd name="connsiteX5061" fmla="*/ 9018181 w 11824371"/>
              <a:gd name="connsiteY5061" fmla="*/ 4825286 h 8878671"/>
              <a:gd name="connsiteX5062" fmla="*/ 9018181 w 11824371"/>
              <a:gd name="connsiteY5062" fmla="*/ 4801303 h 8878671"/>
              <a:gd name="connsiteX5063" fmla="*/ 9018181 w 11824371"/>
              <a:gd name="connsiteY5063" fmla="*/ 4777317 h 8878671"/>
              <a:gd name="connsiteX5064" fmla="*/ 9030173 w 11824371"/>
              <a:gd name="connsiteY5064" fmla="*/ 4765326 h 8878671"/>
              <a:gd name="connsiteX5065" fmla="*/ 9030173 w 11824371"/>
              <a:gd name="connsiteY5065" fmla="*/ 4753335 h 8878671"/>
              <a:gd name="connsiteX5066" fmla="*/ 9030173 w 11824371"/>
              <a:gd name="connsiteY5066" fmla="*/ 4741340 h 8878671"/>
              <a:gd name="connsiteX5067" fmla="*/ 2182593 w 11824371"/>
              <a:gd name="connsiteY5067" fmla="*/ 4729349 h 8878671"/>
              <a:gd name="connsiteX5068" fmla="*/ 2182593 w 11824371"/>
              <a:gd name="connsiteY5068" fmla="*/ 4741340 h 8878671"/>
              <a:gd name="connsiteX5069" fmla="*/ 2194584 w 11824371"/>
              <a:gd name="connsiteY5069" fmla="*/ 4741340 h 8878671"/>
              <a:gd name="connsiteX5070" fmla="*/ 2182593 w 11824371"/>
              <a:gd name="connsiteY5070" fmla="*/ 4729349 h 8878671"/>
              <a:gd name="connsiteX5071" fmla="*/ 2014700 w 11824371"/>
              <a:gd name="connsiteY5071" fmla="*/ 4717357 h 8878671"/>
              <a:gd name="connsiteX5072" fmla="*/ 2002709 w 11824371"/>
              <a:gd name="connsiteY5072" fmla="*/ 4729349 h 8878671"/>
              <a:gd name="connsiteX5073" fmla="*/ 1978724 w 11824371"/>
              <a:gd name="connsiteY5073" fmla="*/ 4753335 h 8878671"/>
              <a:gd name="connsiteX5074" fmla="*/ 2002709 w 11824371"/>
              <a:gd name="connsiteY5074" fmla="*/ 4741340 h 8878671"/>
              <a:gd name="connsiteX5075" fmla="*/ 2014700 w 11824371"/>
              <a:gd name="connsiteY5075" fmla="*/ 4717357 h 8878671"/>
              <a:gd name="connsiteX5076" fmla="*/ 9061353 w 11824371"/>
              <a:gd name="connsiteY5076" fmla="*/ 4702967 h 8878671"/>
              <a:gd name="connsiteX5077" fmla="*/ 9054158 w 11824371"/>
              <a:gd name="connsiteY5077" fmla="*/ 4705365 h 8878671"/>
              <a:gd name="connsiteX5078" fmla="*/ 9054158 w 11824371"/>
              <a:gd name="connsiteY5078" fmla="*/ 4717357 h 8878671"/>
              <a:gd name="connsiteX5079" fmla="*/ 9449902 w 11824371"/>
              <a:gd name="connsiteY5079" fmla="*/ 4693372 h 8878671"/>
              <a:gd name="connsiteX5080" fmla="*/ 9461895 w 11824371"/>
              <a:gd name="connsiteY5080" fmla="*/ 4693372 h 8878671"/>
              <a:gd name="connsiteX5081" fmla="*/ 9467892 w 11824371"/>
              <a:gd name="connsiteY5081" fmla="*/ 4705365 h 8878671"/>
              <a:gd name="connsiteX5082" fmla="*/ 9485880 w 11824371"/>
              <a:gd name="connsiteY5082" fmla="*/ 4705365 h 8878671"/>
              <a:gd name="connsiteX5083" fmla="*/ 9497872 w 11824371"/>
              <a:gd name="connsiteY5083" fmla="*/ 4705365 h 8878671"/>
              <a:gd name="connsiteX5084" fmla="*/ 9485880 w 11824371"/>
              <a:gd name="connsiteY5084" fmla="*/ 4717357 h 8878671"/>
              <a:gd name="connsiteX5085" fmla="*/ 9479883 w 11824371"/>
              <a:gd name="connsiteY5085" fmla="*/ 4729349 h 8878671"/>
              <a:gd name="connsiteX5086" fmla="*/ 9473887 w 11824371"/>
              <a:gd name="connsiteY5086" fmla="*/ 4723353 h 8878671"/>
              <a:gd name="connsiteX5087" fmla="*/ 9449902 w 11824371"/>
              <a:gd name="connsiteY5087" fmla="*/ 4717357 h 8878671"/>
              <a:gd name="connsiteX5088" fmla="*/ 9138104 w 11824371"/>
              <a:gd name="connsiteY5088" fmla="*/ 4693372 h 8878671"/>
              <a:gd name="connsiteX5089" fmla="*/ 9138104 w 11824371"/>
              <a:gd name="connsiteY5089" fmla="*/ 4705365 h 8878671"/>
              <a:gd name="connsiteX5090" fmla="*/ 9150096 w 11824371"/>
              <a:gd name="connsiteY5090" fmla="*/ 4705365 h 8878671"/>
              <a:gd name="connsiteX5091" fmla="*/ 9138104 w 11824371"/>
              <a:gd name="connsiteY5091" fmla="*/ 4693372 h 8878671"/>
              <a:gd name="connsiteX5092" fmla="*/ 9300000 w 11824371"/>
              <a:gd name="connsiteY5092" fmla="*/ 4681380 h 8878671"/>
              <a:gd name="connsiteX5093" fmla="*/ 9317988 w 11824371"/>
              <a:gd name="connsiteY5093" fmla="*/ 4681380 h 8878671"/>
              <a:gd name="connsiteX5094" fmla="*/ 9305996 w 11824371"/>
              <a:gd name="connsiteY5094" fmla="*/ 4693372 h 8878671"/>
              <a:gd name="connsiteX5095" fmla="*/ 9294003 w 11824371"/>
              <a:gd name="connsiteY5095" fmla="*/ 4693372 h 8878671"/>
              <a:gd name="connsiteX5096" fmla="*/ 9300000 w 11824371"/>
              <a:gd name="connsiteY5096" fmla="*/ 4681380 h 8878671"/>
              <a:gd name="connsiteX5097" fmla="*/ 8495018 w 11824371"/>
              <a:gd name="connsiteY5097" fmla="*/ 4679132 h 8878671"/>
              <a:gd name="connsiteX5098" fmla="*/ 8454545 w 11824371"/>
              <a:gd name="connsiteY5098" fmla="*/ 4717357 h 8878671"/>
              <a:gd name="connsiteX5099" fmla="*/ 8430560 w 11824371"/>
              <a:gd name="connsiteY5099" fmla="*/ 4717357 h 8878671"/>
              <a:gd name="connsiteX5100" fmla="*/ 8418567 w 11824371"/>
              <a:gd name="connsiteY5100" fmla="*/ 4729349 h 8878671"/>
              <a:gd name="connsiteX5101" fmla="*/ 8370599 w 11824371"/>
              <a:gd name="connsiteY5101" fmla="*/ 4789311 h 8878671"/>
              <a:gd name="connsiteX5102" fmla="*/ 8370599 w 11824371"/>
              <a:gd name="connsiteY5102" fmla="*/ 4801303 h 8878671"/>
              <a:gd name="connsiteX5103" fmla="*/ 8370599 w 11824371"/>
              <a:gd name="connsiteY5103" fmla="*/ 4813295 h 8878671"/>
              <a:gd name="connsiteX5104" fmla="*/ 8352611 w 11824371"/>
              <a:gd name="connsiteY5104" fmla="*/ 4813295 h 8878671"/>
              <a:gd name="connsiteX5105" fmla="*/ 8334623 w 11824371"/>
              <a:gd name="connsiteY5105" fmla="*/ 4813295 h 8878671"/>
              <a:gd name="connsiteX5106" fmla="*/ 8322630 w 11824371"/>
              <a:gd name="connsiteY5106" fmla="*/ 4825286 h 8878671"/>
              <a:gd name="connsiteX5107" fmla="*/ 8334623 w 11824371"/>
              <a:gd name="connsiteY5107" fmla="*/ 4801303 h 8878671"/>
              <a:gd name="connsiteX5108" fmla="*/ 8358606 w 11824371"/>
              <a:gd name="connsiteY5108" fmla="*/ 4765326 h 8878671"/>
              <a:gd name="connsiteX5109" fmla="*/ 8382591 w 11824371"/>
              <a:gd name="connsiteY5109" fmla="*/ 4741340 h 8878671"/>
              <a:gd name="connsiteX5110" fmla="*/ 8310638 w 11824371"/>
              <a:gd name="connsiteY5110" fmla="*/ 4741340 h 8878671"/>
              <a:gd name="connsiteX5111" fmla="*/ 8274662 w 11824371"/>
              <a:gd name="connsiteY5111" fmla="*/ 4753335 h 8878671"/>
              <a:gd name="connsiteX5112" fmla="*/ 8274662 w 11824371"/>
              <a:gd name="connsiteY5112" fmla="*/ 4777317 h 8878671"/>
              <a:gd name="connsiteX5113" fmla="*/ 8262668 w 11824371"/>
              <a:gd name="connsiteY5113" fmla="*/ 4777317 h 8878671"/>
              <a:gd name="connsiteX5114" fmla="*/ 8214700 w 11824371"/>
              <a:gd name="connsiteY5114" fmla="*/ 4801303 h 8878671"/>
              <a:gd name="connsiteX5115" fmla="*/ 8160734 w 11824371"/>
              <a:gd name="connsiteY5115" fmla="*/ 4861263 h 8878671"/>
              <a:gd name="connsiteX5116" fmla="*/ 8106769 w 11824371"/>
              <a:gd name="connsiteY5116" fmla="*/ 4933218 h 8878671"/>
              <a:gd name="connsiteX5117" fmla="*/ 8010832 w 11824371"/>
              <a:gd name="connsiteY5117" fmla="*/ 5041148 h 8878671"/>
              <a:gd name="connsiteX5118" fmla="*/ 8010832 w 11824371"/>
              <a:gd name="connsiteY5118" fmla="*/ 5053141 h 8878671"/>
              <a:gd name="connsiteX5119" fmla="*/ 8022823 w 11824371"/>
              <a:gd name="connsiteY5119" fmla="*/ 5053141 h 8878671"/>
              <a:gd name="connsiteX5120" fmla="*/ 8022823 w 11824371"/>
              <a:gd name="connsiteY5120" fmla="*/ 5065132 h 8878671"/>
              <a:gd name="connsiteX5121" fmla="*/ 8010832 w 11824371"/>
              <a:gd name="connsiteY5121" fmla="*/ 5071129 h 8878671"/>
              <a:gd name="connsiteX5122" fmla="*/ 7998839 w 11824371"/>
              <a:gd name="connsiteY5122" fmla="*/ 5083121 h 8878671"/>
              <a:gd name="connsiteX5123" fmla="*/ 7986847 w 11824371"/>
              <a:gd name="connsiteY5123" fmla="*/ 5101109 h 8878671"/>
              <a:gd name="connsiteX5124" fmla="*/ 7974854 w 11824371"/>
              <a:gd name="connsiteY5124" fmla="*/ 5089117 h 8878671"/>
              <a:gd name="connsiteX5125" fmla="*/ 7938877 w 11824371"/>
              <a:gd name="connsiteY5125" fmla="*/ 5053141 h 8878671"/>
              <a:gd name="connsiteX5126" fmla="*/ 7938877 w 11824371"/>
              <a:gd name="connsiteY5126" fmla="*/ 5077126 h 8878671"/>
              <a:gd name="connsiteX5127" fmla="*/ 7938877 w 11824371"/>
              <a:gd name="connsiteY5127" fmla="*/ 5089117 h 8878671"/>
              <a:gd name="connsiteX5128" fmla="*/ 7926886 w 11824371"/>
              <a:gd name="connsiteY5128" fmla="*/ 5107106 h 8878671"/>
              <a:gd name="connsiteX5129" fmla="*/ 7938877 w 11824371"/>
              <a:gd name="connsiteY5129" fmla="*/ 5119097 h 8878671"/>
              <a:gd name="connsiteX5130" fmla="*/ 7956865 w 11824371"/>
              <a:gd name="connsiteY5130" fmla="*/ 5137087 h 8878671"/>
              <a:gd name="connsiteX5131" fmla="*/ 7956865 w 11824371"/>
              <a:gd name="connsiteY5131" fmla="*/ 5167067 h 8878671"/>
              <a:gd name="connsiteX5132" fmla="*/ 7950870 w 11824371"/>
              <a:gd name="connsiteY5132" fmla="*/ 5185055 h 8878671"/>
              <a:gd name="connsiteX5133" fmla="*/ 8058800 w 11824371"/>
              <a:gd name="connsiteY5133" fmla="*/ 5089117 h 8878671"/>
              <a:gd name="connsiteX5134" fmla="*/ 8094778 w 11824371"/>
              <a:gd name="connsiteY5134" fmla="*/ 5029155 h 8878671"/>
              <a:gd name="connsiteX5135" fmla="*/ 8106769 w 11824371"/>
              <a:gd name="connsiteY5135" fmla="*/ 5005171 h 8878671"/>
              <a:gd name="connsiteX5136" fmla="*/ 8118761 w 11824371"/>
              <a:gd name="connsiteY5136" fmla="*/ 4993180 h 8878671"/>
              <a:gd name="connsiteX5137" fmla="*/ 8202707 w 11824371"/>
              <a:gd name="connsiteY5137" fmla="*/ 4945209 h 8878671"/>
              <a:gd name="connsiteX5138" fmla="*/ 8232689 w 11824371"/>
              <a:gd name="connsiteY5138" fmla="*/ 4933218 h 8878671"/>
              <a:gd name="connsiteX5139" fmla="*/ 8238684 w 11824371"/>
              <a:gd name="connsiteY5139" fmla="*/ 4939212 h 8878671"/>
              <a:gd name="connsiteX5140" fmla="*/ 8250677 w 11824371"/>
              <a:gd name="connsiteY5140" fmla="*/ 4957203 h 8878671"/>
              <a:gd name="connsiteX5141" fmla="*/ 8286653 w 11824371"/>
              <a:gd name="connsiteY5141" fmla="*/ 4921225 h 8878671"/>
              <a:gd name="connsiteX5142" fmla="*/ 8286653 w 11824371"/>
              <a:gd name="connsiteY5142" fmla="*/ 4933218 h 8878671"/>
              <a:gd name="connsiteX5143" fmla="*/ 8286653 w 11824371"/>
              <a:gd name="connsiteY5143" fmla="*/ 4957203 h 8878671"/>
              <a:gd name="connsiteX5144" fmla="*/ 8322630 w 11824371"/>
              <a:gd name="connsiteY5144" fmla="*/ 4933218 h 8878671"/>
              <a:gd name="connsiteX5145" fmla="*/ 8346615 w 11824371"/>
              <a:gd name="connsiteY5145" fmla="*/ 4897240 h 8878671"/>
              <a:gd name="connsiteX5146" fmla="*/ 8370599 w 11824371"/>
              <a:gd name="connsiteY5146" fmla="*/ 4867260 h 8878671"/>
              <a:gd name="connsiteX5147" fmla="*/ 8394584 w 11824371"/>
              <a:gd name="connsiteY5147" fmla="*/ 4837279 h 8878671"/>
              <a:gd name="connsiteX5148" fmla="*/ 8418567 w 11824371"/>
              <a:gd name="connsiteY5148" fmla="*/ 4813295 h 8878671"/>
              <a:gd name="connsiteX5149" fmla="*/ 8430560 w 11824371"/>
              <a:gd name="connsiteY5149" fmla="*/ 4789311 h 8878671"/>
              <a:gd name="connsiteX5150" fmla="*/ 8442552 w 11824371"/>
              <a:gd name="connsiteY5150" fmla="*/ 4789311 h 8878671"/>
              <a:gd name="connsiteX5151" fmla="*/ 8448549 w 11824371"/>
              <a:gd name="connsiteY5151" fmla="*/ 4777317 h 8878671"/>
              <a:gd name="connsiteX5152" fmla="*/ 8454545 w 11824371"/>
              <a:gd name="connsiteY5152" fmla="*/ 4753335 h 8878671"/>
              <a:gd name="connsiteX5153" fmla="*/ 8466537 w 11824371"/>
              <a:gd name="connsiteY5153" fmla="*/ 4741340 h 8878671"/>
              <a:gd name="connsiteX5154" fmla="*/ 8478530 w 11824371"/>
              <a:gd name="connsiteY5154" fmla="*/ 4717357 h 8878671"/>
              <a:gd name="connsiteX5155" fmla="*/ 8502513 w 11824371"/>
              <a:gd name="connsiteY5155" fmla="*/ 4681380 h 8878671"/>
              <a:gd name="connsiteX5156" fmla="*/ 8495018 w 11824371"/>
              <a:gd name="connsiteY5156" fmla="*/ 4679132 h 8878671"/>
              <a:gd name="connsiteX5157" fmla="*/ 9509863 w 11824371"/>
              <a:gd name="connsiteY5157" fmla="*/ 4669388 h 8878671"/>
              <a:gd name="connsiteX5158" fmla="*/ 9503868 w 11824371"/>
              <a:gd name="connsiteY5158" fmla="*/ 4681380 h 8878671"/>
              <a:gd name="connsiteX5159" fmla="*/ 9497872 w 11824371"/>
              <a:gd name="connsiteY5159" fmla="*/ 4675383 h 8878671"/>
              <a:gd name="connsiteX5160" fmla="*/ 9509863 w 11824371"/>
              <a:gd name="connsiteY5160" fmla="*/ 4669388 h 8878671"/>
              <a:gd name="connsiteX5161" fmla="*/ 2061170 w 11824371"/>
              <a:gd name="connsiteY5161" fmla="*/ 4660393 h 8878671"/>
              <a:gd name="connsiteX5162" fmla="*/ 2056673 w 11824371"/>
              <a:gd name="connsiteY5162" fmla="*/ 4663392 h 8878671"/>
              <a:gd name="connsiteX5163" fmla="*/ 2050677 w 11824371"/>
              <a:gd name="connsiteY5163" fmla="*/ 4681380 h 8878671"/>
              <a:gd name="connsiteX5164" fmla="*/ 2062670 w 11824371"/>
              <a:gd name="connsiteY5164" fmla="*/ 4663392 h 8878671"/>
              <a:gd name="connsiteX5165" fmla="*/ 2061170 w 11824371"/>
              <a:gd name="connsiteY5165" fmla="*/ 4660393 h 8878671"/>
              <a:gd name="connsiteX5166" fmla="*/ 9042166 w 11824371"/>
              <a:gd name="connsiteY5166" fmla="*/ 4645403 h 8878671"/>
              <a:gd name="connsiteX5167" fmla="*/ 9042166 w 11824371"/>
              <a:gd name="connsiteY5167" fmla="*/ 4657394 h 8878671"/>
              <a:gd name="connsiteX5168" fmla="*/ 9054158 w 11824371"/>
              <a:gd name="connsiteY5168" fmla="*/ 4657394 h 8878671"/>
              <a:gd name="connsiteX5169" fmla="*/ 9042166 w 11824371"/>
              <a:gd name="connsiteY5169" fmla="*/ 4645403 h 8878671"/>
              <a:gd name="connsiteX5170" fmla="*/ 2110638 w 11824371"/>
              <a:gd name="connsiteY5170" fmla="*/ 4645403 h 8878671"/>
              <a:gd name="connsiteX5171" fmla="*/ 2086653 w 11824371"/>
              <a:gd name="connsiteY5171" fmla="*/ 4681380 h 8878671"/>
              <a:gd name="connsiteX5172" fmla="*/ 2074662 w 11824371"/>
              <a:gd name="connsiteY5172" fmla="*/ 4705365 h 8878671"/>
              <a:gd name="connsiteX5173" fmla="*/ 2062670 w 11824371"/>
              <a:gd name="connsiteY5173" fmla="*/ 4729349 h 8878671"/>
              <a:gd name="connsiteX5174" fmla="*/ 2026692 w 11824371"/>
              <a:gd name="connsiteY5174" fmla="*/ 4765326 h 8878671"/>
              <a:gd name="connsiteX5175" fmla="*/ 2014700 w 11824371"/>
              <a:gd name="connsiteY5175" fmla="*/ 4789311 h 8878671"/>
              <a:gd name="connsiteX5176" fmla="*/ 2002709 w 11824371"/>
              <a:gd name="connsiteY5176" fmla="*/ 4789311 h 8878671"/>
              <a:gd name="connsiteX5177" fmla="*/ 2008704 w 11824371"/>
              <a:gd name="connsiteY5177" fmla="*/ 4783314 h 8878671"/>
              <a:gd name="connsiteX5178" fmla="*/ 2014700 w 11824371"/>
              <a:gd name="connsiteY5178" fmla="*/ 4765326 h 8878671"/>
              <a:gd name="connsiteX5179" fmla="*/ 1996712 w 11824371"/>
              <a:gd name="connsiteY5179" fmla="*/ 4777317 h 8878671"/>
              <a:gd name="connsiteX5180" fmla="*/ 1978724 w 11824371"/>
              <a:gd name="connsiteY5180" fmla="*/ 4777317 h 8878671"/>
              <a:gd name="connsiteX5181" fmla="*/ 1942746 w 11824371"/>
              <a:gd name="connsiteY5181" fmla="*/ 4777317 h 8878671"/>
              <a:gd name="connsiteX5182" fmla="*/ 1924759 w 11824371"/>
              <a:gd name="connsiteY5182" fmla="*/ 4765326 h 8878671"/>
              <a:gd name="connsiteX5183" fmla="*/ 1906769 w 11824371"/>
              <a:gd name="connsiteY5183" fmla="*/ 4765326 h 8878671"/>
              <a:gd name="connsiteX5184" fmla="*/ 1906769 w 11824371"/>
              <a:gd name="connsiteY5184" fmla="*/ 4771323 h 8878671"/>
              <a:gd name="connsiteX5185" fmla="*/ 1894778 w 11824371"/>
              <a:gd name="connsiteY5185" fmla="*/ 4777317 h 8878671"/>
              <a:gd name="connsiteX5186" fmla="*/ 1882786 w 11824371"/>
              <a:gd name="connsiteY5186" fmla="*/ 4801303 h 8878671"/>
              <a:gd name="connsiteX5187" fmla="*/ 1906769 w 11824371"/>
              <a:gd name="connsiteY5187" fmla="*/ 4789311 h 8878671"/>
              <a:gd name="connsiteX5188" fmla="*/ 1918763 w 11824371"/>
              <a:gd name="connsiteY5188" fmla="*/ 4777317 h 8878671"/>
              <a:gd name="connsiteX5189" fmla="*/ 1918763 w 11824371"/>
              <a:gd name="connsiteY5189" fmla="*/ 4789311 h 8878671"/>
              <a:gd name="connsiteX5190" fmla="*/ 1906769 w 11824371"/>
              <a:gd name="connsiteY5190" fmla="*/ 4813295 h 8878671"/>
              <a:gd name="connsiteX5191" fmla="*/ 1918763 w 11824371"/>
              <a:gd name="connsiteY5191" fmla="*/ 4825286 h 8878671"/>
              <a:gd name="connsiteX5192" fmla="*/ 1918763 w 11824371"/>
              <a:gd name="connsiteY5192" fmla="*/ 4837279 h 8878671"/>
              <a:gd name="connsiteX5193" fmla="*/ 1942746 w 11824371"/>
              <a:gd name="connsiteY5193" fmla="*/ 4861263 h 8878671"/>
              <a:gd name="connsiteX5194" fmla="*/ 1954739 w 11824371"/>
              <a:gd name="connsiteY5194" fmla="*/ 4837279 h 8878671"/>
              <a:gd name="connsiteX5195" fmla="*/ 1948743 w 11824371"/>
              <a:gd name="connsiteY5195" fmla="*/ 4819291 h 8878671"/>
              <a:gd name="connsiteX5196" fmla="*/ 1960736 w 11824371"/>
              <a:gd name="connsiteY5196" fmla="*/ 4813295 h 8878671"/>
              <a:gd name="connsiteX5197" fmla="*/ 1966731 w 11824371"/>
              <a:gd name="connsiteY5197" fmla="*/ 4807299 h 8878671"/>
              <a:gd name="connsiteX5198" fmla="*/ 1966731 w 11824371"/>
              <a:gd name="connsiteY5198" fmla="*/ 4789311 h 8878671"/>
              <a:gd name="connsiteX5199" fmla="*/ 1978724 w 11824371"/>
              <a:gd name="connsiteY5199" fmla="*/ 4813295 h 8878671"/>
              <a:gd name="connsiteX5200" fmla="*/ 1966731 w 11824371"/>
              <a:gd name="connsiteY5200" fmla="*/ 4849272 h 8878671"/>
              <a:gd name="connsiteX5201" fmla="*/ 1948743 w 11824371"/>
              <a:gd name="connsiteY5201" fmla="*/ 4873257 h 8878671"/>
              <a:gd name="connsiteX5202" fmla="*/ 1930754 w 11824371"/>
              <a:gd name="connsiteY5202" fmla="*/ 4897240 h 8878671"/>
              <a:gd name="connsiteX5203" fmla="*/ 1924759 w 11824371"/>
              <a:gd name="connsiteY5203" fmla="*/ 4915229 h 8878671"/>
              <a:gd name="connsiteX5204" fmla="*/ 1918763 w 11824371"/>
              <a:gd name="connsiteY5204" fmla="*/ 4945209 h 8878671"/>
              <a:gd name="connsiteX5205" fmla="*/ 1930754 w 11824371"/>
              <a:gd name="connsiteY5205" fmla="*/ 4957203 h 8878671"/>
              <a:gd name="connsiteX5206" fmla="*/ 1942746 w 11824371"/>
              <a:gd name="connsiteY5206" fmla="*/ 4957203 h 8878671"/>
              <a:gd name="connsiteX5207" fmla="*/ 1966731 w 11824371"/>
              <a:gd name="connsiteY5207" fmla="*/ 4945209 h 8878671"/>
              <a:gd name="connsiteX5208" fmla="*/ 1978724 w 11824371"/>
              <a:gd name="connsiteY5208" fmla="*/ 4945209 h 8878671"/>
              <a:gd name="connsiteX5209" fmla="*/ 1990716 w 11824371"/>
              <a:gd name="connsiteY5209" fmla="*/ 4945209 h 8878671"/>
              <a:gd name="connsiteX5210" fmla="*/ 1990716 w 11824371"/>
              <a:gd name="connsiteY5210" fmla="*/ 4921225 h 8878671"/>
              <a:gd name="connsiteX5211" fmla="*/ 1984719 w 11824371"/>
              <a:gd name="connsiteY5211" fmla="*/ 4915229 h 8878671"/>
              <a:gd name="connsiteX5212" fmla="*/ 2002709 w 11824371"/>
              <a:gd name="connsiteY5212" fmla="*/ 4909234 h 8878671"/>
              <a:gd name="connsiteX5213" fmla="*/ 2014700 w 11824371"/>
              <a:gd name="connsiteY5213" fmla="*/ 4891245 h 8878671"/>
              <a:gd name="connsiteX5214" fmla="*/ 2026692 w 11824371"/>
              <a:gd name="connsiteY5214" fmla="*/ 4861263 h 8878671"/>
              <a:gd name="connsiteX5215" fmla="*/ 2026692 w 11824371"/>
              <a:gd name="connsiteY5215" fmla="*/ 4849272 h 8878671"/>
              <a:gd name="connsiteX5216" fmla="*/ 2050677 w 11824371"/>
              <a:gd name="connsiteY5216" fmla="*/ 4813295 h 8878671"/>
              <a:gd name="connsiteX5217" fmla="*/ 2062670 w 11824371"/>
              <a:gd name="connsiteY5217" fmla="*/ 4771323 h 8878671"/>
              <a:gd name="connsiteX5218" fmla="*/ 2086653 w 11824371"/>
              <a:gd name="connsiteY5218" fmla="*/ 4765326 h 8878671"/>
              <a:gd name="connsiteX5219" fmla="*/ 2086653 w 11824371"/>
              <a:gd name="connsiteY5219" fmla="*/ 4741340 h 8878671"/>
              <a:gd name="connsiteX5220" fmla="*/ 2086653 w 11824371"/>
              <a:gd name="connsiteY5220" fmla="*/ 4729349 h 8878671"/>
              <a:gd name="connsiteX5221" fmla="*/ 2098647 w 11824371"/>
              <a:gd name="connsiteY5221" fmla="*/ 4729349 h 8878671"/>
              <a:gd name="connsiteX5222" fmla="*/ 2110638 w 11824371"/>
              <a:gd name="connsiteY5222" fmla="*/ 4729349 h 8878671"/>
              <a:gd name="connsiteX5223" fmla="*/ 2098647 w 11824371"/>
              <a:gd name="connsiteY5223" fmla="*/ 4717357 h 8878671"/>
              <a:gd name="connsiteX5224" fmla="*/ 2086653 w 11824371"/>
              <a:gd name="connsiteY5224" fmla="*/ 4705365 h 8878671"/>
              <a:gd name="connsiteX5225" fmla="*/ 2098647 w 11824371"/>
              <a:gd name="connsiteY5225" fmla="*/ 4705365 h 8878671"/>
              <a:gd name="connsiteX5226" fmla="*/ 2110638 w 11824371"/>
              <a:gd name="connsiteY5226" fmla="*/ 4669388 h 8878671"/>
              <a:gd name="connsiteX5227" fmla="*/ 2122630 w 11824371"/>
              <a:gd name="connsiteY5227" fmla="*/ 4657394 h 8878671"/>
              <a:gd name="connsiteX5228" fmla="*/ 9533848 w 11824371"/>
              <a:gd name="connsiteY5228" fmla="*/ 4621419 h 8878671"/>
              <a:gd name="connsiteX5229" fmla="*/ 9545841 w 11824371"/>
              <a:gd name="connsiteY5229" fmla="*/ 4627414 h 8878671"/>
              <a:gd name="connsiteX5230" fmla="*/ 9533848 w 11824371"/>
              <a:gd name="connsiteY5230" fmla="*/ 4645403 h 8878671"/>
              <a:gd name="connsiteX5231" fmla="*/ 9497872 w 11824371"/>
              <a:gd name="connsiteY5231" fmla="*/ 4657394 h 8878671"/>
              <a:gd name="connsiteX5232" fmla="*/ 9497872 w 11824371"/>
              <a:gd name="connsiteY5232" fmla="*/ 4645403 h 8878671"/>
              <a:gd name="connsiteX5233" fmla="*/ 9521856 w 11824371"/>
              <a:gd name="connsiteY5233" fmla="*/ 4633412 h 8878671"/>
              <a:gd name="connsiteX5234" fmla="*/ 9533848 w 11824371"/>
              <a:gd name="connsiteY5234" fmla="*/ 4621419 h 8878671"/>
              <a:gd name="connsiteX5235" fmla="*/ 9126111 w 11824371"/>
              <a:gd name="connsiteY5235" fmla="*/ 4621419 h 8878671"/>
              <a:gd name="connsiteX5236" fmla="*/ 9108123 w 11824371"/>
              <a:gd name="connsiteY5236" fmla="*/ 4633412 h 8878671"/>
              <a:gd name="connsiteX5237" fmla="*/ 9102128 w 11824371"/>
              <a:gd name="connsiteY5237" fmla="*/ 4645403 h 8878671"/>
              <a:gd name="connsiteX5238" fmla="*/ 9090134 w 11824371"/>
              <a:gd name="connsiteY5238" fmla="*/ 4633412 h 8878671"/>
              <a:gd name="connsiteX5239" fmla="*/ 9090134 w 11824371"/>
              <a:gd name="connsiteY5239" fmla="*/ 4645403 h 8878671"/>
              <a:gd name="connsiteX5240" fmla="*/ 9090134 w 11824371"/>
              <a:gd name="connsiteY5240" fmla="*/ 4663392 h 8878671"/>
              <a:gd name="connsiteX5241" fmla="*/ 9102128 w 11824371"/>
              <a:gd name="connsiteY5241" fmla="*/ 4657394 h 8878671"/>
              <a:gd name="connsiteX5242" fmla="*/ 9126111 w 11824371"/>
              <a:gd name="connsiteY5242" fmla="*/ 4633412 h 8878671"/>
              <a:gd name="connsiteX5243" fmla="*/ 9126111 w 11824371"/>
              <a:gd name="connsiteY5243" fmla="*/ 4621419 h 8878671"/>
              <a:gd name="connsiteX5244" fmla="*/ 1461557 w 11824371"/>
              <a:gd name="connsiteY5244" fmla="*/ 4589939 h 8878671"/>
              <a:gd name="connsiteX5245" fmla="*/ 1469052 w 11824371"/>
              <a:gd name="connsiteY5245" fmla="*/ 4591439 h 8878671"/>
              <a:gd name="connsiteX5246" fmla="*/ 1469052 w 11824371"/>
              <a:gd name="connsiteY5246" fmla="*/ 4603431 h 8878671"/>
              <a:gd name="connsiteX5247" fmla="*/ 1451064 w 11824371"/>
              <a:gd name="connsiteY5247" fmla="*/ 4621419 h 8878671"/>
              <a:gd name="connsiteX5248" fmla="*/ 1439071 w 11824371"/>
              <a:gd name="connsiteY5248" fmla="*/ 4609426 h 8878671"/>
              <a:gd name="connsiteX5249" fmla="*/ 1451064 w 11824371"/>
              <a:gd name="connsiteY5249" fmla="*/ 4597434 h 8878671"/>
              <a:gd name="connsiteX5250" fmla="*/ 1461557 w 11824371"/>
              <a:gd name="connsiteY5250" fmla="*/ 4589939 h 8878671"/>
              <a:gd name="connsiteX5251" fmla="*/ 9557833 w 11824371"/>
              <a:gd name="connsiteY5251" fmla="*/ 4585442 h 8878671"/>
              <a:gd name="connsiteX5252" fmla="*/ 9557833 w 11824371"/>
              <a:gd name="connsiteY5252" fmla="*/ 4609426 h 8878671"/>
              <a:gd name="connsiteX5253" fmla="*/ 9545841 w 11824371"/>
              <a:gd name="connsiteY5253" fmla="*/ 4609426 h 8878671"/>
              <a:gd name="connsiteX5254" fmla="*/ 9557833 w 11824371"/>
              <a:gd name="connsiteY5254" fmla="*/ 4585442 h 8878671"/>
              <a:gd name="connsiteX5255" fmla="*/ 9533848 w 11824371"/>
              <a:gd name="connsiteY5255" fmla="*/ 4585442 h 8878671"/>
              <a:gd name="connsiteX5256" fmla="*/ 9533848 w 11824371"/>
              <a:gd name="connsiteY5256" fmla="*/ 4597434 h 8878671"/>
              <a:gd name="connsiteX5257" fmla="*/ 9539845 w 11824371"/>
              <a:gd name="connsiteY5257" fmla="*/ 4609426 h 8878671"/>
              <a:gd name="connsiteX5258" fmla="*/ 9527853 w 11824371"/>
              <a:gd name="connsiteY5258" fmla="*/ 4603431 h 8878671"/>
              <a:gd name="connsiteX5259" fmla="*/ 9533848 w 11824371"/>
              <a:gd name="connsiteY5259" fmla="*/ 4585442 h 8878671"/>
              <a:gd name="connsiteX5260" fmla="*/ 9066149 w 11824371"/>
              <a:gd name="connsiteY5260" fmla="*/ 4573451 h 8878671"/>
              <a:gd name="connsiteX5261" fmla="*/ 9066149 w 11824371"/>
              <a:gd name="connsiteY5261" fmla="*/ 4585442 h 8878671"/>
              <a:gd name="connsiteX5262" fmla="*/ 9054158 w 11824371"/>
              <a:gd name="connsiteY5262" fmla="*/ 4585442 h 8878671"/>
              <a:gd name="connsiteX5263" fmla="*/ 9042166 w 11824371"/>
              <a:gd name="connsiteY5263" fmla="*/ 4597434 h 8878671"/>
              <a:gd name="connsiteX5264" fmla="*/ 9054158 w 11824371"/>
              <a:gd name="connsiteY5264" fmla="*/ 4609426 h 8878671"/>
              <a:gd name="connsiteX5265" fmla="*/ 9054158 w 11824371"/>
              <a:gd name="connsiteY5265" fmla="*/ 4621419 h 8878671"/>
              <a:gd name="connsiteX5266" fmla="*/ 9066149 w 11824371"/>
              <a:gd name="connsiteY5266" fmla="*/ 4633412 h 8878671"/>
              <a:gd name="connsiteX5267" fmla="*/ 9066149 w 11824371"/>
              <a:gd name="connsiteY5267" fmla="*/ 4621419 h 8878671"/>
              <a:gd name="connsiteX5268" fmla="*/ 9078143 w 11824371"/>
              <a:gd name="connsiteY5268" fmla="*/ 4597434 h 8878671"/>
              <a:gd name="connsiteX5269" fmla="*/ 9078143 w 11824371"/>
              <a:gd name="connsiteY5269" fmla="*/ 4573451 h 8878671"/>
              <a:gd name="connsiteX5270" fmla="*/ 9066149 w 11824371"/>
              <a:gd name="connsiteY5270" fmla="*/ 4573451 h 8878671"/>
              <a:gd name="connsiteX5271" fmla="*/ 2254546 w 11824371"/>
              <a:gd name="connsiteY5271" fmla="*/ 4561457 h 8878671"/>
              <a:gd name="connsiteX5272" fmla="*/ 2242554 w 11824371"/>
              <a:gd name="connsiteY5272" fmla="*/ 4585442 h 8878671"/>
              <a:gd name="connsiteX5273" fmla="*/ 2236557 w 11824371"/>
              <a:gd name="connsiteY5273" fmla="*/ 4615422 h 8878671"/>
              <a:gd name="connsiteX5274" fmla="*/ 2230561 w 11824371"/>
              <a:gd name="connsiteY5274" fmla="*/ 4633412 h 8878671"/>
              <a:gd name="connsiteX5275" fmla="*/ 2218569 w 11824371"/>
              <a:gd name="connsiteY5275" fmla="*/ 4657394 h 8878671"/>
              <a:gd name="connsiteX5276" fmla="*/ 2218569 w 11824371"/>
              <a:gd name="connsiteY5276" fmla="*/ 4669388 h 8878671"/>
              <a:gd name="connsiteX5277" fmla="*/ 2206576 w 11824371"/>
              <a:gd name="connsiteY5277" fmla="*/ 4681380 h 8878671"/>
              <a:gd name="connsiteX5278" fmla="*/ 2194584 w 11824371"/>
              <a:gd name="connsiteY5278" fmla="*/ 4717357 h 8878671"/>
              <a:gd name="connsiteX5279" fmla="*/ 2206576 w 11824371"/>
              <a:gd name="connsiteY5279" fmla="*/ 4717357 h 8878671"/>
              <a:gd name="connsiteX5280" fmla="*/ 2218569 w 11824371"/>
              <a:gd name="connsiteY5280" fmla="*/ 4705365 h 8878671"/>
              <a:gd name="connsiteX5281" fmla="*/ 2230561 w 11824371"/>
              <a:gd name="connsiteY5281" fmla="*/ 4705365 h 8878671"/>
              <a:gd name="connsiteX5282" fmla="*/ 2242554 w 11824371"/>
              <a:gd name="connsiteY5282" fmla="*/ 4693372 h 8878671"/>
              <a:gd name="connsiteX5283" fmla="*/ 2242554 w 11824371"/>
              <a:gd name="connsiteY5283" fmla="*/ 4663392 h 8878671"/>
              <a:gd name="connsiteX5284" fmla="*/ 2242554 w 11824371"/>
              <a:gd name="connsiteY5284" fmla="*/ 4633412 h 8878671"/>
              <a:gd name="connsiteX5285" fmla="*/ 2254546 w 11824371"/>
              <a:gd name="connsiteY5285" fmla="*/ 4621419 h 8878671"/>
              <a:gd name="connsiteX5286" fmla="*/ 2266537 w 11824371"/>
              <a:gd name="connsiteY5286" fmla="*/ 4633412 h 8878671"/>
              <a:gd name="connsiteX5287" fmla="*/ 2266537 w 11824371"/>
              <a:gd name="connsiteY5287" fmla="*/ 4621419 h 8878671"/>
              <a:gd name="connsiteX5288" fmla="*/ 2278530 w 11824371"/>
              <a:gd name="connsiteY5288" fmla="*/ 4609426 h 8878671"/>
              <a:gd name="connsiteX5289" fmla="*/ 2290522 w 11824371"/>
              <a:gd name="connsiteY5289" fmla="*/ 4597434 h 8878671"/>
              <a:gd name="connsiteX5290" fmla="*/ 2290522 w 11824371"/>
              <a:gd name="connsiteY5290" fmla="*/ 4573451 h 8878671"/>
              <a:gd name="connsiteX5291" fmla="*/ 2278530 w 11824371"/>
              <a:gd name="connsiteY5291" fmla="*/ 4573451 h 8878671"/>
              <a:gd name="connsiteX5292" fmla="*/ 2254546 w 11824371"/>
              <a:gd name="connsiteY5292" fmla="*/ 4609426 h 8878671"/>
              <a:gd name="connsiteX5293" fmla="*/ 2254546 w 11824371"/>
              <a:gd name="connsiteY5293" fmla="*/ 4597434 h 8878671"/>
              <a:gd name="connsiteX5294" fmla="*/ 2254546 w 11824371"/>
              <a:gd name="connsiteY5294" fmla="*/ 4561457 h 8878671"/>
              <a:gd name="connsiteX5295" fmla="*/ 1511026 w 11824371"/>
              <a:gd name="connsiteY5295" fmla="*/ 4561457 h 8878671"/>
              <a:gd name="connsiteX5296" fmla="*/ 1517022 w 11824371"/>
              <a:gd name="connsiteY5296" fmla="*/ 4567454 h 8878671"/>
              <a:gd name="connsiteX5297" fmla="*/ 1511026 w 11824371"/>
              <a:gd name="connsiteY5297" fmla="*/ 4573451 h 8878671"/>
              <a:gd name="connsiteX5298" fmla="*/ 1511026 w 11824371"/>
              <a:gd name="connsiteY5298" fmla="*/ 4561457 h 8878671"/>
              <a:gd name="connsiteX5299" fmla="*/ 9136605 w 11824371"/>
              <a:gd name="connsiteY5299" fmla="*/ 4552463 h 8878671"/>
              <a:gd name="connsiteX5300" fmla="*/ 9126111 w 11824371"/>
              <a:gd name="connsiteY5300" fmla="*/ 4555460 h 8878671"/>
              <a:gd name="connsiteX5301" fmla="*/ 9114119 w 11824371"/>
              <a:gd name="connsiteY5301" fmla="*/ 4561457 h 8878671"/>
              <a:gd name="connsiteX5302" fmla="*/ 9114119 w 11824371"/>
              <a:gd name="connsiteY5302" fmla="*/ 4585442 h 8878671"/>
              <a:gd name="connsiteX5303" fmla="*/ 9138104 w 11824371"/>
              <a:gd name="connsiteY5303" fmla="*/ 4597434 h 8878671"/>
              <a:gd name="connsiteX5304" fmla="*/ 9150096 w 11824371"/>
              <a:gd name="connsiteY5304" fmla="*/ 4585442 h 8878671"/>
              <a:gd name="connsiteX5305" fmla="*/ 9144101 w 11824371"/>
              <a:gd name="connsiteY5305" fmla="*/ 4573451 h 8878671"/>
              <a:gd name="connsiteX5306" fmla="*/ 9126111 w 11824371"/>
              <a:gd name="connsiteY5306" fmla="*/ 4573451 h 8878671"/>
              <a:gd name="connsiteX5307" fmla="*/ 9132107 w 11824371"/>
              <a:gd name="connsiteY5307" fmla="*/ 4567454 h 8878671"/>
              <a:gd name="connsiteX5308" fmla="*/ 9138104 w 11824371"/>
              <a:gd name="connsiteY5308" fmla="*/ 4561457 h 8878671"/>
              <a:gd name="connsiteX5309" fmla="*/ 9144101 w 11824371"/>
              <a:gd name="connsiteY5309" fmla="*/ 4555460 h 8878671"/>
              <a:gd name="connsiteX5310" fmla="*/ 9136605 w 11824371"/>
              <a:gd name="connsiteY5310" fmla="*/ 4552463 h 8878671"/>
              <a:gd name="connsiteX5311" fmla="*/ 9138104 w 11824371"/>
              <a:gd name="connsiteY5311" fmla="*/ 4537473 h 8878671"/>
              <a:gd name="connsiteX5312" fmla="*/ 9150096 w 11824371"/>
              <a:gd name="connsiteY5312" fmla="*/ 4549466 h 8878671"/>
              <a:gd name="connsiteX5313" fmla="*/ 9156092 w 11824371"/>
              <a:gd name="connsiteY5313" fmla="*/ 4555460 h 8878671"/>
              <a:gd name="connsiteX5314" fmla="*/ 9162089 w 11824371"/>
              <a:gd name="connsiteY5314" fmla="*/ 4537473 h 8878671"/>
              <a:gd name="connsiteX5315" fmla="*/ 8646421 w 11824371"/>
              <a:gd name="connsiteY5315" fmla="*/ 4537473 h 8878671"/>
              <a:gd name="connsiteX5316" fmla="*/ 8640426 w 11824371"/>
              <a:gd name="connsiteY5316" fmla="*/ 4543468 h 8878671"/>
              <a:gd name="connsiteX5317" fmla="*/ 8634429 w 11824371"/>
              <a:gd name="connsiteY5317" fmla="*/ 4549466 h 8878671"/>
              <a:gd name="connsiteX5318" fmla="*/ 8646421 w 11824371"/>
              <a:gd name="connsiteY5318" fmla="*/ 4549466 h 8878671"/>
              <a:gd name="connsiteX5319" fmla="*/ 8658414 w 11824371"/>
              <a:gd name="connsiteY5319" fmla="*/ 4537473 h 8878671"/>
              <a:gd name="connsiteX5320" fmla="*/ 9575821 w 11824371"/>
              <a:gd name="connsiteY5320" fmla="*/ 4529976 h 8878671"/>
              <a:gd name="connsiteX5321" fmla="*/ 9575821 w 11824371"/>
              <a:gd name="connsiteY5321" fmla="*/ 4537473 h 8878671"/>
              <a:gd name="connsiteX5322" fmla="*/ 9557833 w 11824371"/>
              <a:gd name="connsiteY5322" fmla="*/ 4549466 h 8878671"/>
              <a:gd name="connsiteX5323" fmla="*/ 9533848 w 11824371"/>
              <a:gd name="connsiteY5323" fmla="*/ 4561457 h 8878671"/>
              <a:gd name="connsiteX5324" fmla="*/ 9521856 w 11824371"/>
              <a:gd name="connsiteY5324" fmla="*/ 4549466 h 8878671"/>
              <a:gd name="connsiteX5325" fmla="*/ 9539845 w 11824371"/>
              <a:gd name="connsiteY5325" fmla="*/ 4537473 h 8878671"/>
              <a:gd name="connsiteX5326" fmla="*/ 9563829 w 11824371"/>
              <a:gd name="connsiteY5326" fmla="*/ 4531477 h 8878671"/>
              <a:gd name="connsiteX5327" fmla="*/ 9575821 w 11824371"/>
              <a:gd name="connsiteY5327" fmla="*/ 4529976 h 8878671"/>
              <a:gd name="connsiteX5328" fmla="*/ 731527 w 11824371"/>
              <a:gd name="connsiteY5328" fmla="*/ 4525480 h 8878671"/>
              <a:gd name="connsiteX5329" fmla="*/ 731527 w 11824371"/>
              <a:gd name="connsiteY5329" fmla="*/ 4537473 h 8878671"/>
              <a:gd name="connsiteX5330" fmla="*/ 719536 w 11824371"/>
              <a:gd name="connsiteY5330" fmla="*/ 4531477 h 8878671"/>
              <a:gd name="connsiteX5331" fmla="*/ 731527 w 11824371"/>
              <a:gd name="connsiteY5331" fmla="*/ 4525480 h 8878671"/>
              <a:gd name="connsiteX5332" fmla="*/ 9240038 w 11824371"/>
              <a:gd name="connsiteY5332" fmla="*/ 4513488 h 8878671"/>
              <a:gd name="connsiteX5333" fmla="*/ 9246035 w 11824371"/>
              <a:gd name="connsiteY5333" fmla="*/ 4525480 h 8878671"/>
              <a:gd name="connsiteX5334" fmla="*/ 9222050 w 11824371"/>
              <a:gd name="connsiteY5334" fmla="*/ 4537473 h 8878671"/>
              <a:gd name="connsiteX5335" fmla="*/ 9210057 w 11824371"/>
              <a:gd name="connsiteY5335" fmla="*/ 4549466 h 8878671"/>
              <a:gd name="connsiteX5336" fmla="*/ 9222050 w 11824371"/>
              <a:gd name="connsiteY5336" fmla="*/ 4585442 h 8878671"/>
              <a:gd name="connsiteX5337" fmla="*/ 9198065 w 11824371"/>
              <a:gd name="connsiteY5337" fmla="*/ 4609426 h 8878671"/>
              <a:gd name="connsiteX5338" fmla="*/ 9162089 w 11824371"/>
              <a:gd name="connsiteY5338" fmla="*/ 4633412 h 8878671"/>
              <a:gd name="connsiteX5339" fmla="*/ 9150096 w 11824371"/>
              <a:gd name="connsiteY5339" fmla="*/ 4639406 h 8878671"/>
              <a:gd name="connsiteX5340" fmla="*/ 9150096 w 11824371"/>
              <a:gd name="connsiteY5340" fmla="*/ 4645403 h 8878671"/>
              <a:gd name="connsiteX5341" fmla="*/ 9150096 w 11824371"/>
              <a:gd name="connsiteY5341" fmla="*/ 4651400 h 8878671"/>
              <a:gd name="connsiteX5342" fmla="*/ 9150096 w 11824371"/>
              <a:gd name="connsiteY5342" fmla="*/ 4669388 h 8878671"/>
              <a:gd name="connsiteX5343" fmla="*/ 9162089 w 11824371"/>
              <a:gd name="connsiteY5343" fmla="*/ 4669388 h 8878671"/>
              <a:gd name="connsiteX5344" fmla="*/ 9168084 w 11824371"/>
              <a:gd name="connsiteY5344" fmla="*/ 4651400 h 8878671"/>
              <a:gd name="connsiteX5345" fmla="*/ 9168084 w 11824371"/>
              <a:gd name="connsiteY5345" fmla="*/ 4645403 h 8878671"/>
              <a:gd name="connsiteX5346" fmla="*/ 9174080 w 11824371"/>
              <a:gd name="connsiteY5346" fmla="*/ 4657394 h 8878671"/>
              <a:gd name="connsiteX5347" fmla="*/ 9186072 w 11824371"/>
              <a:gd name="connsiteY5347" fmla="*/ 4645403 h 8878671"/>
              <a:gd name="connsiteX5348" fmla="*/ 9204062 w 11824371"/>
              <a:gd name="connsiteY5348" fmla="*/ 4627414 h 8878671"/>
              <a:gd name="connsiteX5349" fmla="*/ 9210057 w 11824371"/>
              <a:gd name="connsiteY5349" fmla="*/ 4621419 h 8878671"/>
              <a:gd name="connsiteX5350" fmla="*/ 9246035 w 11824371"/>
              <a:gd name="connsiteY5350" fmla="*/ 4573451 h 8878671"/>
              <a:gd name="connsiteX5351" fmla="*/ 9246035 w 11824371"/>
              <a:gd name="connsiteY5351" fmla="*/ 4561457 h 8878671"/>
              <a:gd name="connsiteX5352" fmla="*/ 9252030 w 11824371"/>
              <a:gd name="connsiteY5352" fmla="*/ 4555460 h 8878671"/>
              <a:gd name="connsiteX5353" fmla="*/ 9258026 w 11824371"/>
              <a:gd name="connsiteY5353" fmla="*/ 4543468 h 8878671"/>
              <a:gd name="connsiteX5354" fmla="*/ 9258026 w 11824371"/>
              <a:gd name="connsiteY5354" fmla="*/ 4525480 h 8878671"/>
              <a:gd name="connsiteX5355" fmla="*/ 9246035 w 11824371"/>
              <a:gd name="connsiteY5355" fmla="*/ 4513488 h 8878671"/>
              <a:gd name="connsiteX5356" fmla="*/ 1319148 w 11824371"/>
              <a:gd name="connsiteY5356" fmla="*/ 4513488 h 8878671"/>
              <a:gd name="connsiteX5357" fmla="*/ 1319148 w 11824371"/>
              <a:gd name="connsiteY5357" fmla="*/ 4525480 h 8878671"/>
              <a:gd name="connsiteX5358" fmla="*/ 1307157 w 11824371"/>
              <a:gd name="connsiteY5358" fmla="*/ 4525480 h 8878671"/>
              <a:gd name="connsiteX5359" fmla="*/ 9184573 w 11824371"/>
              <a:gd name="connsiteY5359" fmla="*/ 4495500 h 8878671"/>
              <a:gd name="connsiteX5360" fmla="*/ 9174080 w 11824371"/>
              <a:gd name="connsiteY5360" fmla="*/ 4501496 h 8878671"/>
              <a:gd name="connsiteX5361" fmla="*/ 9168084 w 11824371"/>
              <a:gd name="connsiteY5361" fmla="*/ 4501496 h 8878671"/>
              <a:gd name="connsiteX5362" fmla="*/ 9150096 w 11824371"/>
              <a:gd name="connsiteY5362" fmla="*/ 4501496 h 8878671"/>
              <a:gd name="connsiteX5363" fmla="*/ 9186072 w 11824371"/>
              <a:gd name="connsiteY5363" fmla="*/ 4513488 h 8878671"/>
              <a:gd name="connsiteX5364" fmla="*/ 9192069 w 11824371"/>
              <a:gd name="connsiteY5364" fmla="*/ 4501496 h 8878671"/>
              <a:gd name="connsiteX5365" fmla="*/ 9184573 w 11824371"/>
              <a:gd name="connsiteY5365" fmla="*/ 4495500 h 8878671"/>
              <a:gd name="connsiteX5366" fmla="*/ 9545841 w 11824371"/>
              <a:gd name="connsiteY5366" fmla="*/ 4482008 h 8878671"/>
              <a:gd name="connsiteX5367" fmla="*/ 9557833 w 11824371"/>
              <a:gd name="connsiteY5367" fmla="*/ 4483508 h 8878671"/>
              <a:gd name="connsiteX5368" fmla="*/ 9545841 w 11824371"/>
              <a:gd name="connsiteY5368" fmla="*/ 4513488 h 8878671"/>
              <a:gd name="connsiteX5369" fmla="*/ 9521856 w 11824371"/>
              <a:gd name="connsiteY5369" fmla="*/ 4537473 h 8878671"/>
              <a:gd name="connsiteX5370" fmla="*/ 9515860 w 11824371"/>
              <a:gd name="connsiteY5370" fmla="*/ 4555460 h 8878671"/>
              <a:gd name="connsiteX5371" fmla="*/ 9497872 w 11824371"/>
              <a:gd name="connsiteY5371" fmla="*/ 4561457 h 8878671"/>
              <a:gd name="connsiteX5372" fmla="*/ 9473887 w 11824371"/>
              <a:gd name="connsiteY5372" fmla="*/ 4603431 h 8878671"/>
              <a:gd name="connsiteX5373" fmla="*/ 9461895 w 11824371"/>
              <a:gd name="connsiteY5373" fmla="*/ 4621419 h 8878671"/>
              <a:gd name="connsiteX5374" fmla="*/ 9449902 w 11824371"/>
              <a:gd name="connsiteY5374" fmla="*/ 4645403 h 8878671"/>
              <a:gd name="connsiteX5375" fmla="*/ 9407930 w 11824371"/>
              <a:gd name="connsiteY5375" fmla="*/ 4687377 h 8878671"/>
              <a:gd name="connsiteX5376" fmla="*/ 9401934 w 11824371"/>
              <a:gd name="connsiteY5376" fmla="*/ 4705365 h 8878671"/>
              <a:gd name="connsiteX5377" fmla="*/ 9389941 w 11824371"/>
              <a:gd name="connsiteY5377" fmla="*/ 4729349 h 8878671"/>
              <a:gd name="connsiteX5378" fmla="*/ 9377949 w 11824371"/>
              <a:gd name="connsiteY5378" fmla="*/ 4753335 h 8878671"/>
              <a:gd name="connsiteX5379" fmla="*/ 9371952 w 11824371"/>
              <a:gd name="connsiteY5379" fmla="*/ 4753335 h 8878671"/>
              <a:gd name="connsiteX5380" fmla="*/ 9365957 w 11824371"/>
              <a:gd name="connsiteY5380" fmla="*/ 4753335 h 8878671"/>
              <a:gd name="connsiteX5381" fmla="*/ 9365957 w 11824371"/>
              <a:gd name="connsiteY5381" fmla="*/ 4777317 h 8878671"/>
              <a:gd name="connsiteX5382" fmla="*/ 9341973 w 11824371"/>
              <a:gd name="connsiteY5382" fmla="*/ 4777317 h 8878671"/>
              <a:gd name="connsiteX5383" fmla="*/ 9329979 w 11824371"/>
              <a:gd name="connsiteY5383" fmla="*/ 4789311 h 8878671"/>
              <a:gd name="connsiteX5384" fmla="*/ 9341973 w 11824371"/>
              <a:gd name="connsiteY5384" fmla="*/ 4765326 h 8878671"/>
              <a:gd name="connsiteX5385" fmla="*/ 9353964 w 11824371"/>
              <a:gd name="connsiteY5385" fmla="*/ 4753335 h 8878671"/>
              <a:gd name="connsiteX5386" fmla="*/ 9317988 w 11824371"/>
              <a:gd name="connsiteY5386" fmla="*/ 4765326 h 8878671"/>
              <a:gd name="connsiteX5387" fmla="*/ 9294003 w 11824371"/>
              <a:gd name="connsiteY5387" fmla="*/ 4765326 h 8878671"/>
              <a:gd name="connsiteX5388" fmla="*/ 9305996 w 11824371"/>
              <a:gd name="connsiteY5388" fmla="*/ 4753335 h 8878671"/>
              <a:gd name="connsiteX5389" fmla="*/ 9317988 w 11824371"/>
              <a:gd name="connsiteY5389" fmla="*/ 4741340 h 8878671"/>
              <a:gd name="connsiteX5390" fmla="*/ 9329979 w 11824371"/>
              <a:gd name="connsiteY5390" fmla="*/ 4735345 h 8878671"/>
              <a:gd name="connsiteX5391" fmla="*/ 9329979 w 11824371"/>
              <a:gd name="connsiteY5391" fmla="*/ 4717357 h 8878671"/>
              <a:gd name="connsiteX5392" fmla="*/ 9329979 w 11824371"/>
              <a:gd name="connsiteY5392" fmla="*/ 4705365 h 8878671"/>
              <a:gd name="connsiteX5393" fmla="*/ 9335976 w 11824371"/>
              <a:gd name="connsiteY5393" fmla="*/ 4723353 h 8878671"/>
              <a:gd name="connsiteX5394" fmla="*/ 9353964 w 11824371"/>
              <a:gd name="connsiteY5394" fmla="*/ 4729349 h 8878671"/>
              <a:gd name="connsiteX5395" fmla="*/ 9365957 w 11824371"/>
              <a:gd name="connsiteY5395" fmla="*/ 4741340 h 8878671"/>
              <a:gd name="connsiteX5396" fmla="*/ 9377949 w 11824371"/>
              <a:gd name="connsiteY5396" fmla="*/ 4729349 h 8878671"/>
              <a:gd name="connsiteX5397" fmla="*/ 9413925 w 11824371"/>
              <a:gd name="connsiteY5397" fmla="*/ 4657394 h 8878671"/>
              <a:gd name="connsiteX5398" fmla="*/ 9425919 w 11824371"/>
              <a:gd name="connsiteY5398" fmla="*/ 4645403 h 8878671"/>
              <a:gd name="connsiteX5399" fmla="*/ 9425919 w 11824371"/>
              <a:gd name="connsiteY5399" fmla="*/ 4633412 h 8878671"/>
              <a:gd name="connsiteX5400" fmla="*/ 9437910 w 11824371"/>
              <a:gd name="connsiteY5400" fmla="*/ 4597434 h 8878671"/>
              <a:gd name="connsiteX5401" fmla="*/ 9431914 w 11824371"/>
              <a:gd name="connsiteY5401" fmla="*/ 4585442 h 8878671"/>
              <a:gd name="connsiteX5402" fmla="*/ 9413925 w 11824371"/>
              <a:gd name="connsiteY5402" fmla="*/ 4603431 h 8878671"/>
              <a:gd name="connsiteX5403" fmla="*/ 9401934 w 11824371"/>
              <a:gd name="connsiteY5403" fmla="*/ 4621419 h 8878671"/>
              <a:gd name="connsiteX5404" fmla="*/ 9401934 w 11824371"/>
              <a:gd name="connsiteY5404" fmla="*/ 4633412 h 8878671"/>
              <a:gd name="connsiteX5405" fmla="*/ 9389941 w 11824371"/>
              <a:gd name="connsiteY5405" fmla="*/ 4633412 h 8878671"/>
              <a:gd name="connsiteX5406" fmla="*/ 9389941 w 11824371"/>
              <a:gd name="connsiteY5406" fmla="*/ 4645403 h 8878671"/>
              <a:gd name="connsiteX5407" fmla="*/ 9389941 w 11824371"/>
              <a:gd name="connsiteY5407" fmla="*/ 4657394 h 8878671"/>
              <a:gd name="connsiteX5408" fmla="*/ 9377949 w 11824371"/>
              <a:gd name="connsiteY5408" fmla="*/ 4681380 h 8878671"/>
              <a:gd name="connsiteX5409" fmla="*/ 9377949 w 11824371"/>
              <a:gd name="connsiteY5409" fmla="*/ 4621419 h 8878671"/>
              <a:gd name="connsiteX5410" fmla="*/ 9383946 w 11824371"/>
              <a:gd name="connsiteY5410" fmla="*/ 4591439 h 8878671"/>
              <a:gd name="connsiteX5411" fmla="*/ 9389941 w 11824371"/>
              <a:gd name="connsiteY5411" fmla="*/ 4573451 h 8878671"/>
              <a:gd name="connsiteX5412" fmla="*/ 9407930 w 11824371"/>
              <a:gd name="connsiteY5412" fmla="*/ 4555460 h 8878671"/>
              <a:gd name="connsiteX5413" fmla="*/ 9413925 w 11824371"/>
              <a:gd name="connsiteY5413" fmla="*/ 4549466 h 8878671"/>
              <a:gd name="connsiteX5414" fmla="*/ 9437910 w 11824371"/>
              <a:gd name="connsiteY5414" fmla="*/ 4525480 h 8878671"/>
              <a:gd name="connsiteX5415" fmla="*/ 9449902 w 11824371"/>
              <a:gd name="connsiteY5415" fmla="*/ 4513488 h 8878671"/>
              <a:gd name="connsiteX5416" fmla="*/ 9461895 w 11824371"/>
              <a:gd name="connsiteY5416" fmla="*/ 4513488 h 8878671"/>
              <a:gd name="connsiteX5417" fmla="*/ 9473887 w 11824371"/>
              <a:gd name="connsiteY5417" fmla="*/ 4525480 h 8878671"/>
              <a:gd name="connsiteX5418" fmla="*/ 9485880 w 11824371"/>
              <a:gd name="connsiteY5418" fmla="*/ 4525480 h 8878671"/>
              <a:gd name="connsiteX5419" fmla="*/ 9497872 w 11824371"/>
              <a:gd name="connsiteY5419" fmla="*/ 4513488 h 8878671"/>
              <a:gd name="connsiteX5420" fmla="*/ 9521856 w 11824371"/>
              <a:gd name="connsiteY5420" fmla="*/ 4507493 h 8878671"/>
              <a:gd name="connsiteX5421" fmla="*/ 9533848 w 11824371"/>
              <a:gd name="connsiteY5421" fmla="*/ 4489505 h 8878671"/>
              <a:gd name="connsiteX5422" fmla="*/ 9545841 w 11824371"/>
              <a:gd name="connsiteY5422" fmla="*/ 4482008 h 8878671"/>
              <a:gd name="connsiteX5423" fmla="*/ 9270018 w 11824371"/>
              <a:gd name="connsiteY5423" fmla="*/ 4477511 h 8878671"/>
              <a:gd name="connsiteX5424" fmla="*/ 9282011 w 11824371"/>
              <a:gd name="connsiteY5424" fmla="*/ 4489505 h 8878671"/>
              <a:gd name="connsiteX5425" fmla="*/ 9282011 w 11824371"/>
              <a:gd name="connsiteY5425" fmla="*/ 4477511 h 8878671"/>
              <a:gd name="connsiteX5426" fmla="*/ 772751 w 11824371"/>
              <a:gd name="connsiteY5426" fmla="*/ 4473765 h 8878671"/>
              <a:gd name="connsiteX5427" fmla="*/ 779497 w 11824371"/>
              <a:gd name="connsiteY5427" fmla="*/ 4477511 h 8878671"/>
              <a:gd name="connsiteX5428" fmla="*/ 743520 w 11824371"/>
              <a:gd name="connsiteY5428" fmla="*/ 4501496 h 8878671"/>
              <a:gd name="connsiteX5429" fmla="*/ 743520 w 11824371"/>
              <a:gd name="connsiteY5429" fmla="*/ 4489505 h 8878671"/>
              <a:gd name="connsiteX5430" fmla="*/ 772751 w 11824371"/>
              <a:gd name="connsiteY5430" fmla="*/ 4473765 h 8878671"/>
              <a:gd name="connsiteX5431" fmla="*/ 9150096 w 11824371"/>
              <a:gd name="connsiteY5431" fmla="*/ 4465520 h 8878671"/>
              <a:gd name="connsiteX5432" fmla="*/ 9150096 w 11824371"/>
              <a:gd name="connsiteY5432" fmla="*/ 4477511 h 8878671"/>
              <a:gd name="connsiteX5433" fmla="*/ 9162089 w 11824371"/>
              <a:gd name="connsiteY5433" fmla="*/ 4489505 h 8878671"/>
              <a:gd name="connsiteX5434" fmla="*/ 9162089 w 11824371"/>
              <a:gd name="connsiteY5434" fmla="*/ 4477511 h 8878671"/>
              <a:gd name="connsiteX5435" fmla="*/ 1810832 w 11824371"/>
              <a:gd name="connsiteY5435" fmla="*/ 4465520 h 8878671"/>
              <a:gd name="connsiteX5436" fmla="*/ 1810832 w 11824371"/>
              <a:gd name="connsiteY5436" fmla="*/ 4477511 h 8878671"/>
              <a:gd name="connsiteX5437" fmla="*/ 1822825 w 11824371"/>
              <a:gd name="connsiteY5437" fmla="*/ 4471516 h 8878671"/>
              <a:gd name="connsiteX5438" fmla="*/ 1810832 w 11824371"/>
              <a:gd name="connsiteY5438" fmla="*/ 4465520 h 8878671"/>
              <a:gd name="connsiteX5439" fmla="*/ 1547002 w 11824371"/>
              <a:gd name="connsiteY5439" fmla="*/ 4453527 h 8878671"/>
              <a:gd name="connsiteX5440" fmla="*/ 1535010 w 11824371"/>
              <a:gd name="connsiteY5440" fmla="*/ 4465520 h 8878671"/>
              <a:gd name="connsiteX5441" fmla="*/ 1535010 w 11824371"/>
              <a:gd name="connsiteY5441" fmla="*/ 4489505 h 8878671"/>
              <a:gd name="connsiteX5442" fmla="*/ 1547002 w 11824371"/>
              <a:gd name="connsiteY5442" fmla="*/ 4477511 h 8878671"/>
              <a:gd name="connsiteX5443" fmla="*/ 1508028 w 11824371"/>
              <a:gd name="connsiteY5443" fmla="*/ 4447532 h 8878671"/>
              <a:gd name="connsiteX5444" fmla="*/ 1499032 w 11824371"/>
              <a:gd name="connsiteY5444" fmla="*/ 4453527 h 8878671"/>
              <a:gd name="connsiteX5445" fmla="*/ 1487040 w 11824371"/>
              <a:gd name="connsiteY5445" fmla="*/ 4453527 h 8878671"/>
              <a:gd name="connsiteX5446" fmla="*/ 1499032 w 11824371"/>
              <a:gd name="connsiteY5446" fmla="*/ 4465520 h 8878671"/>
              <a:gd name="connsiteX5447" fmla="*/ 1511026 w 11824371"/>
              <a:gd name="connsiteY5447" fmla="*/ 4453527 h 8878671"/>
              <a:gd name="connsiteX5448" fmla="*/ 1508028 w 11824371"/>
              <a:gd name="connsiteY5448" fmla="*/ 4447532 h 8878671"/>
              <a:gd name="connsiteX5449" fmla="*/ 9569824 w 11824371"/>
              <a:gd name="connsiteY5449" fmla="*/ 4441534 h 8878671"/>
              <a:gd name="connsiteX5450" fmla="*/ 9569824 w 11824371"/>
              <a:gd name="connsiteY5450" fmla="*/ 4453527 h 8878671"/>
              <a:gd name="connsiteX5451" fmla="*/ 9569824 w 11824371"/>
              <a:gd name="connsiteY5451" fmla="*/ 4465520 h 8878671"/>
              <a:gd name="connsiteX5452" fmla="*/ 9569824 w 11824371"/>
              <a:gd name="connsiteY5452" fmla="*/ 4477511 h 8878671"/>
              <a:gd name="connsiteX5453" fmla="*/ 9557833 w 11824371"/>
              <a:gd name="connsiteY5453" fmla="*/ 4465520 h 8878671"/>
              <a:gd name="connsiteX5454" fmla="*/ 9569824 w 11824371"/>
              <a:gd name="connsiteY5454" fmla="*/ 4441534 h 8878671"/>
              <a:gd name="connsiteX5455" fmla="*/ 9198065 w 11824371"/>
              <a:gd name="connsiteY5455" fmla="*/ 4441534 h 8878671"/>
              <a:gd name="connsiteX5456" fmla="*/ 9186072 w 11824371"/>
              <a:gd name="connsiteY5456" fmla="*/ 4453527 h 8878671"/>
              <a:gd name="connsiteX5457" fmla="*/ 9174080 w 11824371"/>
              <a:gd name="connsiteY5457" fmla="*/ 4465520 h 8878671"/>
              <a:gd name="connsiteX5458" fmla="*/ 9174080 w 11824371"/>
              <a:gd name="connsiteY5458" fmla="*/ 4477511 h 8878671"/>
              <a:gd name="connsiteX5459" fmla="*/ 9186072 w 11824371"/>
              <a:gd name="connsiteY5459" fmla="*/ 4465520 h 8878671"/>
              <a:gd name="connsiteX5460" fmla="*/ 9198065 w 11824371"/>
              <a:gd name="connsiteY5460" fmla="*/ 4453527 h 8878671"/>
              <a:gd name="connsiteX5461" fmla="*/ 9198065 w 11824371"/>
              <a:gd name="connsiteY5461" fmla="*/ 4441534 h 8878671"/>
              <a:gd name="connsiteX5462" fmla="*/ 8622436 w 11824371"/>
              <a:gd name="connsiteY5462" fmla="*/ 4429543 h 8878671"/>
              <a:gd name="connsiteX5463" fmla="*/ 8610444 w 11824371"/>
              <a:gd name="connsiteY5463" fmla="*/ 4477511 h 8878671"/>
              <a:gd name="connsiteX5464" fmla="*/ 8598453 w 11824371"/>
              <a:gd name="connsiteY5464" fmla="*/ 4465520 h 8878671"/>
              <a:gd name="connsiteX5465" fmla="*/ 8706382 w 11824371"/>
              <a:gd name="connsiteY5465" fmla="*/ 4417550 h 8878671"/>
              <a:gd name="connsiteX5466" fmla="*/ 8694390 w 11824371"/>
              <a:gd name="connsiteY5466" fmla="*/ 4435538 h 8878671"/>
              <a:gd name="connsiteX5467" fmla="*/ 8687193 w 11824371"/>
              <a:gd name="connsiteY5467" fmla="*/ 4448731 h 8878671"/>
              <a:gd name="connsiteX5468" fmla="*/ 8691391 w 11824371"/>
              <a:gd name="connsiteY5468" fmla="*/ 4444532 h 8878671"/>
              <a:gd name="connsiteX5469" fmla="*/ 8694390 w 11824371"/>
              <a:gd name="connsiteY5469" fmla="*/ 4441534 h 8878671"/>
              <a:gd name="connsiteX5470" fmla="*/ 8706382 w 11824371"/>
              <a:gd name="connsiteY5470" fmla="*/ 4429543 h 8878671"/>
              <a:gd name="connsiteX5471" fmla="*/ 9617794 w 11824371"/>
              <a:gd name="connsiteY5471" fmla="*/ 4405559 h 8878671"/>
              <a:gd name="connsiteX5472" fmla="*/ 9629787 w 11824371"/>
              <a:gd name="connsiteY5472" fmla="*/ 4405559 h 8878671"/>
              <a:gd name="connsiteX5473" fmla="*/ 9629787 w 11824371"/>
              <a:gd name="connsiteY5473" fmla="*/ 4429543 h 8878671"/>
              <a:gd name="connsiteX5474" fmla="*/ 9617794 w 11824371"/>
              <a:gd name="connsiteY5474" fmla="*/ 4429543 h 8878671"/>
              <a:gd name="connsiteX5475" fmla="*/ 9617794 w 11824371"/>
              <a:gd name="connsiteY5475" fmla="*/ 4417550 h 8878671"/>
              <a:gd name="connsiteX5476" fmla="*/ 887428 w 11824371"/>
              <a:gd name="connsiteY5476" fmla="*/ 4405559 h 8878671"/>
              <a:gd name="connsiteX5477" fmla="*/ 875435 w 11824371"/>
              <a:gd name="connsiteY5477" fmla="*/ 4417550 h 8878671"/>
              <a:gd name="connsiteX5478" fmla="*/ 881431 w 11824371"/>
              <a:gd name="connsiteY5478" fmla="*/ 4429543 h 8878671"/>
              <a:gd name="connsiteX5479" fmla="*/ 887428 w 11824371"/>
              <a:gd name="connsiteY5479" fmla="*/ 4417550 h 8878671"/>
              <a:gd name="connsiteX5480" fmla="*/ 887428 w 11824371"/>
              <a:gd name="connsiteY5480" fmla="*/ 4405559 h 8878671"/>
              <a:gd name="connsiteX5481" fmla="*/ 827467 w 11824371"/>
              <a:gd name="connsiteY5481" fmla="*/ 4405559 h 8878671"/>
              <a:gd name="connsiteX5482" fmla="*/ 803482 w 11824371"/>
              <a:gd name="connsiteY5482" fmla="*/ 4429543 h 8878671"/>
              <a:gd name="connsiteX5483" fmla="*/ 803482 w 11824371"/>
              <a:gd name="connsiteY5483" fmla="*/ 4417550 h 8878671"/>
              <a:gd name="connsiteX5484" fmla="*/ 9521856 w 11824371"/>
              <a:gd name="connsiteY5484" fmla="*/ 4381574 h 8878671"/>
              <a:gd name="connsiteX5485" fmla="*/ 9521856 w 11824371"/>
              <a:gd name="connsiteY5485" fmla="*/ 4393565 h 8878671"/>
              <a:gd name="connsiteX5486" fmla="*/ 9509863 w 11824371"/>
              <a:gd name="connsiteY5486" fmla="*/ 4405559 h 8878671"/>
              <a:gd name="connsiteX5487" fmla="*/ 9497872 w 11824371"/>
              <a:gd name="connsiteY5487" fmla="*/ 4429543 h 8878671"/>
              <a:gd name="connsiteX5488" fmla="*/ 9485880 w 11824371"/>
              <a:gd name="connsiteY5488" fmla="*/ 4429543 h 8878671"/>
              <a:gd name="connsiteX5489" fmla="*/ 9485880 w 11824371"/>
              <a:gd name="connsiteY5489" fmla="*/ 4411554 h 8878671"/>
              <a:gd name="connsiteX5490" fmla="*/ 9497872 w 11824371"/>
              <a:gd name="connsiteY5490" fmla="*/ 4405559 h 8878671"/>
              <a:gd name="connsiteX5491" fmla="*/ 9521856 w 11824371"/>
              <a:gd name="connsiteY5491" fmla="*/ 4381574 h 8878671"/>
              <a:gd name="connsiteX5492" fmla="*/ 839458 w 11824371"/>
              <a:gd name="connsiteY5492" fmla="*/ 4381574 h 8878671"/>
              <a:gd name="connsiteX5493" fmla="*/ 827467 w 11824371"/>
              <a:gd name="connsiteY5493" fmla="*/ 4393565 h 8878671"/>
              <a:gd name="connsiteX5494" fmla="*/ 827467 w 11824371"/>
              <a:gd name="connsiteY5494" fmla="*/ 4387570 h 8878671"/>
              <a:gd name="connsiteX5495" fmla="*/ 839458 w 11824371"/>
              <a:gd name="connsiteY5495" fmla="*/ 4381574 h 8878671"/>
              <a:gd name="connsiteX5496" fmla="*/ 9677755 w 11824371"/>
              <a:gd name="connsiteY5496" fmla="*/ 4345597 h 8878671"/>
              <a:gd name="connsiteX5497" fmla="*/ 9689749 w 11824371"/>
              <a:gd name="connsiteY5497" fmla="*/ 4345597 h 8878671"/>
              <a:gd name="connsiteX5498" fmla="*/ 9689749 w 11824371"/>
              <a:gd name="connsiteY5498" fmla="*/ 4357588 h 8878671"/>
              <a:gd name="connsiteX5499" fmla="*/ 9665764 w 11824371"/>
              <a:gd name="connsiteY5499" fmla="*/ 4381574 h 8878671"/>
              <a:gd name="connsiteX5500" fmla="*/ 9659767 w 11824371"/>
              <a:gd name="connsiteY5500" fmla="*/ 4387570 h 8878671"/>
              <a:gd name="connsiteX5501" fmla="*/ 9653771 w 11824371"/>
              <a:gd name="connsiteY5501" fmla="*/ 4393565 h 8878671"/>
              <a:gd name="connsiteX5502" fmla="*/ 9653771 w 11824371"/>
              <a:gd name="connsiteY5502" fmla="*/ 4381574 h 8878671"/>
              <a:gd name="connsiteX5503" fmla="*/ 9659767 w 11824371"/>
              <a:gd name="connsiteY5503" fmla="*/ 4375577 h 8878671"/>
              <a:gd name="connsiteX5504" fmla="*/ 9665764 w 11824371"/>
              <a:gd name="connsiteY5504" fmla="*/ 4357588 h 8878671"/>
              <a:gd name="connsiteX5505" fmla="*/ 9653771 w 11824371"/>
              <a:gd name="connsiteY5505" fmla="*/ 4345597 h 8878671"/>
              <a:gd name="connsiteX5506" fmla="*/ 9641779 w 11824371"/>
              <a:gd name="connsiteY5506" fmla="*/ 4363585 h 8878671"/>
              <a:gd name="connsiteX5507" fmla="*/ 9641779 w 11824371"/>
              <a:gd name="connsiteY5507" fmla="*/ 4357588 h 8878671"/>
              <a:gd name="connsiteX5508" fmla="*/ 9653771 w 11824371"/>
              <a:gd name="connsiteY5508" fmla="*/ 4345597 h 8878671"/>
              <a:gd name="connsiteX5509" fmla="*/ 9665764 w 11824371"/>
              <a:gd name="connsiteY5509" fmla="*/ 4333604 h 8878671"/>
              <a:gd name="connsiteX5510" fmla="*/ 9665764 w 11824371"/>
              <a:gd name="connsiteY5510" fmla="*/ 4345597 h 8878671"/>
              <a:gd name="connsiteX5511" fmla="*/ 9653771 w 11824371"/>
              <a:gd name="connsiteY5511" fmla="*/ 4345597 h 8878671"/>
              <a:gd name="connsiteX5512" fmla="*/ 9665764 w 11824371"/>
              <a:gd name="connsiteY5512" fmla="*/ 4333604 h 8878671"/>
              <a:gd name="connsiteX5513" fmla="*/ 875435 w 11824371"/>
              <a:gd name="connsiteY5513" fmla="*/ 4333604 h 8878671"/>
              <a:gd name="connsiteX5514" fmla="*/ 875435 w 11824371"/>
              <a:gd name="connsiteY5514" fmla="*/ 4345597 h 8878671"/>
              <a:gd name="connsiteX5515" fmla="*/ 869440 w 11824371"/>
              <a:gd name="connsiteY5515" fmla="*/ 4339600 h 8878671"/>
              <a:gd name="connsiteX5516" fmla="*/ 875435 w 11824371"/>
              <a:gd name="connsiteY5516" fmla="*/ 4333604 h 8878671"/>
              <a:gd name="connsiteX5517" fmla="*/ 8748355 w 11824371"/>
              <a:gd name="connsiteY5517" fmla="*/ 4321611 h 8878671"/>
              <a:gd name="connsiteX5518" fmla="*/ 8742358 w 11824371"/>
              <a:gd name="connsiteY5518" fmla="*/ 4333604 h 8878671"/>
              <a:gd name="connsiteX5519" fmla="*/ 8718375 w 11824371"/>
              <a:gd name="connsiteY5519" fmla="*/ 4369582 h 8878671"/>
              <a:gd name="connsiteX5520" fmla="*/ 8730367 w 11824371"/>
              <a:gd name="connsiteY5520" fmla="*/ 4381574 h 8878671"/>
              <a:gd name="connsiteX5521" fmla="*/ 8754352 w 11824371"/>
              <a:gd name="connsiteY5521" fmla="*/ 4333604 h 8878671"/>
              <a:gd name="connsiteX5522" fmla="*/ 8748355 w 11824371"/>
              <a:gd name="connsiteY5522" fmla="*/ 4321611 h 8878671"/>
              <a:gd name="connsiteX5523" fmla="*/ 8646421 w 11824371"/>
              <a:gd name="connsiteY5523" fmla="*/ 4321611 h 8878671"/>
              <a:gd name="connsiteX5524" fmla="*/ 8646421 w 11824371"/>
              <a:gd name="connsiteY5524" fmla="*/ 4333604 h 8878671"/>
              <a:gd name="connsiteX5525" fmla="*/ 8646421 w 11824371"/>
              <a:gd name="connsiteY5525" fmla="*/ 4345597 h 8878671"/>
              <a:gd name="connsiteX5526" fmla="*/ 8634429 w 11824371"/>
              <a:gd name="connsiteY5526" fmla="*/ 4345597 h 8878671"/>
              <a:gd name="connsiteX5527" fmla="*/ 8634429 w 11824371"/>
              <a:gd name="connsiteY5527" fmla="*/ 4333604 h 8878671"/>
              <a:gd name="connsiteX5528" fmla="*/ 1223211 w 11824371"/>
              <a:gd name="connsiteY5528" fmla="*/ 4309620 h 8878671"/>
              <a:gd name="connsiteX5529" fmla="*/ 1223211 w 11824371"/>
              <a:gd name="connsiteY5529" fmla="*/ 4321611 h 8878671"/>
              <a:gd name="connsiteX5530" fmla="*/ 1211219 w 11824371"/>
              <a:gd name="connsiteY5530" fmla="*/ 4321611 h 8878671"/>
              <a:gd name="connsiteX5531" fmla="*/ 1223211 w 11824371"/>
              <a:gd name="connsiteY5531" fmla="*/ 4309620 h 8878671"/>
              <a:gd name="connsiteX5532" fmla="*/ 9700241 w 11824371"/>
              <a:gd name="connsiteY5532" fmla="*/ 4305872 h 8878671"/>
              <a:gd name="connsiteX5533" fmla="*/ 9713732 w 11824371"/>
              <a:gd name="connsiteY5533" fmla="*/ 4321611 h 8878671"/>
              <a:gd name="connsiteX5534" fmla="*/ 9701740 w 11824371"/>
              <a:gd name="connsiteY5534" fmla="*/ 4333604 h 8878671"/>
              <a:gd name="connsiteX5535" fmla="*/ 9677755 w 11824371"/>
              <a:gd name="connsiteY5535" fmla="*/ 4333604 h 8878671"/>
              <a:gd name="connsiteX5536" fmla="*/ 9683752 w 11824371"/>
              <a:gd name="connsiteY5536" fmla="*/ 4321611 h 8878671"/>
              <a:gd name="connsiteX5537" fmla="*/ 9689749 w 11824371"/>
              <a:gd name="connsiteY5537" fmla="*/ 4309620 h 8878671"/>
              <a:gd name="connsiteX5538" fmla="*/ 9700241 w 11824371"/>
              <a:gd name="connsiteY5538" fmla="*/ 4305872 h 8878671"/>
              <a:gd name="connsiteX5539" fmla="*/ 923404 w 11824371"/>
              <a:gd name="connsiteY5539" fmla="*/ 4297628 h 8878671"/>
              <a:gd name="connsiteX5540" fmla="*/ 923404 w 11824371"/>
              <a:gd name="connsiteY5540" fmla="*/ 4309620 h 8878671"/>
              <a:gd name="connsiteX5541" fmla="*/ 911413 w 11824371"/>
              <a:gd name="connsiteY5541" fmla="*/ 4309620 h 8878671"/>
              <a:gd name="connsiteX5542" fmla="*/ 1786847 w 11824371"/>
              <a:gd name="connsiteY5542" fmla="*/ 4285636 h 8878671"/>
              <a:gd name="connsiteX5543" fmla="*/ 1786847 w 11824371"/>
              <a:gd name="connsiteY5543" fmla="*/ 4291631 h 8878671"/>
              <a:gd name="connsiteX5544" fmla="*/ 1774855 w 11824371"/>
              <a:gd name="connsiteY5544" fmla="*/ 4297628 h 8878671"/>
              <a:gd name="connsiteX5545" fmla="*/ 1762864 w 11824371"/>
              <a:gd name="connsiteY5545" fmla="*/ 4309620 h 8878671"/>
              <a:gd name="connsiteX5546" fmla="*/ 1768859 w 11824371"/>
              <a:gd name="connsiteY5546" fmla="*/ 4297628 h 8878671"/>
              <a:gd name="connsiteX5547" fmla="*/ 1786847 w 11824371"/>
              <a:gd name="connsiteY5547" fmla="*/ 4285636 h 8878671"/>
              <a:gd name="connsiteX5548" fmla="*/ 1043327 w 11824371"/>
              <a:gd name="connsiteY5548" fmla="*/ 4285636 h 8878671"/>
              <a:gd name="connsiteX5549" fmla="*/ 1043327 w 11824371"/>
              <a:gd name="connsiteY5549" fmla="*/ 4297628 h 8878671"/>
              <a:gd name="connsiteX5550" fmla="*/ 1049323 w 11824371"/>
              <a:gd name="connsiteY5550" fmla="*/ 4291631 h 8878671"/>
              <a:gd name="connsiteX5551" fmla="*/ 1043327 w 11824371"/>
              <a:gd name="connsiteY5551" fmla="*/ 4285636 h 8878671"/>
              <a:gd name="connsiteX5552" fmla="*/ 9575821 w 11824371"/>
              <a:gd name="connsiteY5552" fmla="*/ 4273642 h 8878671"/>
              <a:gd name="connsiteX5553" fmla="*/ 9593809 w 11824371"/>
              <a:gd name="connsiteY5553" fmla="*/ 4273642 h 8878671"/>
              <a:gd name="connsiteX5554" fmla="*/ 9593809 w 11824371"/>
              <a:gd name="connsiteY5554" fmla="*/ 4285636 h 8878671"/>
              <a:gd name="connsiteX5555" fmla="*/ 9581818 w 11824371"/>
              <a:gd name="connsiteY5555" fmla="*/ 4309620 h 8878671"/>
              <a:gd name="connsiteX5556" fmla="*/ 9581818 w 11824371"/>
              <a:gd name="connsiteY5556" fmla="*/ 4333604 h 8878671"/>
              <a:gd name="connsiteX5557" fmla="*/ 9581818 w 11824371"/>
              <a:gd name="connsiteY5557" fmla="*/ 4345597 h 8878671"/>
              <a:gd name="connsiteX5558" fmla="*/ 9581818 w 11824371"/>
              <a:gd name="connsiteY5558" fmla="*/ 4357588 h 8878671"/>
              <a:gd name="connsiteX5559" fmla="*/ 9599806 w 11824371"/>
              <a:gd name="connsiteY5559" fmla="*/ 4363585 h 8878671"/>
              <a:gd name="connsiteX5560" fmla="*/ 9605802 w 11824371"/>
              <a:gd name="connsiteY5560" fmla="*/ 4345597 h 8878671"/>
              <a:gd name="connsiteX5561" fmla="*/ 9641779 w 11824371"/>
              <a:gd name="connsiteY5561" fmla="*/ 4321611 h 8878671"/>
              <a:gd name="connsiteX5562" fmla="*/ 9629787 w 11824371"/>
              <a:gd name="connsiteY5562" fmla="*/ 4321611 h 8878671"/>
              <a:gd name="connsiteX5563" fmla="*/ 9629787 w 11824371"/>
              <a:gd name="connsiteY5563" fmla="*/ 4333604 h 8878671"/>
              <a:gd name="connsiteX5564" fmla="*/ 9617794 w 11824371"/>
              <a:gd name="connsiteY5564" fmla="*/ 4357588 h 8878671"/>
              <a:gd name="connsiteX5565" fmla="*/ 9599806 w 11824371"/>
              <a:gd name="connsiteY5565" fmla="*/ 4375577 h 8878671"/>
              <a:gd name="connsiteX5566" fmla="*/ 9581818 w 11824371"/>
              <a:gd name="connsiteY5566" fmla="*/ 4381574 h 8878671"/>
              <a:gd name="connsiteX5567" fmla="*/ 9557833 w 11824371"/>
              <a:gd name="connsiteY5567" fmla="*/ 4405559 h 8878671"/>
              <a:gd name="connsiteX5568" fmla="*/ 9569824 w 11824371"/>
              <a:gd name="connsiteY5568" fmla="*/ 4405559 h 8878671"/>
              <a:gd name="connsiteX5569" fmla="*/ 9569824 w 11824371"/>
              <a:gd name="connsiteY5569" fmla="*/ 4417550 h 8878671"/>
              <a:gd name="connsiteX5570" fmla="*/ 9557833 w 11824371"/>
              <a:gd name="connsiteY5570" fmla="*/ 4429543 h 8878671"/>
              <a:gd name="connsiteX5571" fmla="*/ 9545841 w 11824371"/>
              <a:gd name="connsiteY5571" fmla="*/ 4417550 h 8878671"/>
              <a:gd name="connsiteX5572" fmla="*/ 9545841 w 11824371"/>
              <a:gd name="connsiteY5572" fmla="*/ 4429543 h 8878671"/>
              <a:gd name="connsiteX5573" fmla="*/ 9533848 w 11824371"/>
              <a:gd name="connsiteY5573" fmla="*/ 4441534 h 8878671"/>
              <a:gd name="connsiteX5574" fmla="*/ 9521856 w 11824371"/>
              <a:gd name="connsiteY5574" fmla="*/ 4453527 h 8878671"/>
              <a:gd name="connsiteX5575" fmla="*/ 9509863 w 11824371"/>
              <a:gd name="connsiteY5575" fmla="*/ 4453527 h 8878671"/>
              <a:gd name="connsiteX5576" fmla="*/ 9521856 w 11824371"/>
              <a:gd name="connsiteY5576" fmla="*/ 4417550 h 8878671"/>
              <a:gd name="connsiteX5577" fmla="*/ 9533848 w 11824371"/>
              <a:gd name="connsiteY5577" fmla="*/ 4369582 h 8878671"/>
              <a:gd name="connsiteX5578" fmla="*/ 9533848 w 11824371"/>
              <a:gd name="connsiteY5578" fmla="*/ 4357588 h 8878671"/>
              <a:gd name="connsiteX5579" fmla="*/ 9545841 w 11824371"/>
              <a:gd name="connsiteY5579" fmla="*/ 4357588 h 8878671"/>
              <a:gd name="connsiteX5580" fmla="*/ 9545841 w 11824371"/>
              <a:gd name="connsiteY5580" fmla="*/ 4345597 h 8878671"/>
              <a:gd name="connsiteX5581" fmla="*/ 9545841 w 11824371"/>
              <a:gd name="connsiteY5581" fmla="*/ 4333604 h 8878671"/>
              <a:gd name="connsiteX5582" fmla="*/ 9545841 w 11824371"/>
              <a:gd name="connsiteY5582" fmla="*/ 4321611 h 8878671"/>
              <a:gd name="connsiteX5583" fmla="*/ 9551836 w 11824371"/>
              <a:gd name="connsiteY5583" fmla="*/ 4321611 h 8878671"/>
              <a:gd name="connsiteX5584" fmla="*/ 9557833 w 11824371"/>
              <a:gd name="connsiteY5584" fmla="*/ 4309620 h 8878671"/>
              <a:gd name="connsiteX5585" fmla="*/ 9545841 w 11824371"/>
              <a:gd name="connsiteY5585" fmla="*/ 4309620 h 8878671"/>
              <a:gd name="connsiteX5586" fmla="*/ 9533848 w 11824371"/>
              <a:gd name="connsiteY5586" fmla="*/ 4297628 h 8878671"/>
              <a:gd name="connsiteX5587" fmla="*/ 9545841 w 11824371"/>
              <a:gd name="connsiteY5587" fmla="*/ 4297628 h 8878671"/>
              <a:gd name="connsiteX5588" fmla="*/ 9557833 w 11824371"/>
              <a:gd name="connsiteY5588" fmla="*/ 4285636 h 8878671"/>
              <a:gd name="connsiteX5589" fmla="*/ 9575821 w 11824371"/>
              <a:gd name="connsiteY5589" fmla="*/ 4273642 h 8878671"/>
              <a:gd name="connsiteX5590" fmla="*/ 8802320 w 11824371"/>
              <a:gd name="connsiteY5590" fmla="*/ 4273642 h 8878671"/>
              <a:gd name="connsiteX5591" fmla="*/ 8790328 w 11824371"/>
              <a:gd name="connsiteY5591" fmla="*/ 4285636 h 8878671"/>
              <a:gd name="connsiteX5592" fmla="*/ 8802320 w 11824371"/>
              <a:gd name="connsiteY5592" fmla="*/ 4285636 h 8878671"/>
              <a:gd name="connsiteX5593" fmla="*/ 8814313 w 11824371"/>
              <a:gd name="connsiteY5593" fmla="*/ 4285636 h 8878671"/>
              <a:gd name="connsiteX5594" fmla="*/ 8514506 w 11824371"/>
              <a:gd name="connsiteY5594" fmla="*/ 4261651 h 8878671"/>
              <a:gd name="connsiteX5595" fmla="*/ 8502513 w 11824371"/>
              <a:gd name="connsiteY5595" fmla="*/ 4285636 h 8878671"/>
              <a:gd name="connsiteX5596" fmla="*/ 8490522 w 11824371"/>
              <a:gd name="connsiteY5596" fmla="*/ 4297628 h 8878671"/>
              <a:gd name="connsiteX5597" fmla="*/ 8502513 w 11824371"/>
              <a:gd name="connsiteY5597" fmla="*/ 4273642 h 8878671"/>
              <a:gd name="connsiteX5598" fmla="*/ 8430560 w 11824371"/>
              <a:gd name="connsiteY5598" fmla="*/ 4261651 h 8878671"/>
              <a:gd name="connsiteX5599" fmla="*/ 8394584 w 11824371"/>
              <a:gd name="connsiteY5599" fmla="*/ 4285636 h 8878671"/>
              <a:gd name="connsiteX5600" fmla="*/ 8418567 w 11824371"/>
              <a:gd name="connsiteY5600" fmla="*/ 4285636 h 8878671"/>
              <a:gd name="connsiteX5601" fmla="*/ 8424564 w 11824371"/>
              <a:gd name="connsiteY5601" fmla="*/ 4267648 h 8878671"/>
              <a:gd name="connsiteX5602" fmla="*/ 8430560 w 11824371"/>
              <a:gd name="connsiteY5602" fmla="*/ 4261651 h 8878671"/>
              <a:gd name="connsiteX5603" fmla="*/ 1079303 w 11824371"/>
              <a:gd name="connsiteY5603" fmla="*/ 4261651 h 8878671"/>
              <a:gd name="connsiteX5604" fmla="*/ 1079303 w 11824371"/>
              <a:gd name="connsiteY5604" fmla="*/ 4273642 h 8878671"/>
              <a:gd name="connsiteX5605" fmla="*/ 1091297 w 11824371"/>
              <a:gd name="connsiteY5605" fmla="*/ 4273642 h 8878671"/>
              <a:gd name="connsiteX5606" fmla="*/ 1103288 w 11824371"/>
              <a:gd name="connsiteY5606" fmla="*/ 4261651 h 8878671"/>
              <a:gd name="connsiteX5607" fmla="*/ 1091297 w 11824371"/>
              <a:gd name="connsiteY5607" fmla="*/ 4261651 h 8878671"/>
              <a:gd name="connsiteX5608" fmla="*/ 1732882 w 11824371"/>
              <a:gd name="connsiteY5608" fmla="*/ 4249660 h 8878671"/>
              <a:gd name="connsiteX5609" fmla="*/ 1738877 w 11824371"/>
              <a:gd name="connsiteY5609" fmla="*/ 4261651 h 8878671"/>
              <a:gd name="connsiteX5610" fmla="*/ 1726886 w 11824371"/>
              <a:gd name="connsiteY5610" fmla="*/ 4261651 h 8878671"/>
              <a:gd name="connsiteX5611" fmla="*/ 1732882 w 11824371"/>
              <a:gd name="connsiteY5611" fmla="*/ 4249660 h 8878671"/>
              <a:gd name="connsiteX5612" fmla="*/ 1690909 w 11824371"/>
              <a:gd name="connsiteY5612" fmla="*/ 4249660 h 8878671"/>
              <a:gd name="connsiteX5613" fmla="*/ 1678918 w 11824371"/>
              <a:gd name="connsiteY5613" fmla="*/ 4261651 h 8878671"/>
              <a:gd name="connsiteX5614" fmla="*/ 1684913 w 11824371"/>
              <a:gd name="connsiteY5614" fmla="*/ 4261651 h 8878671"/>
              <a:gd name="connsiteX5615" fmla="*/ 1690909 w 11824371"/>
              <a:gd name="connsiteY5615" fmla="*/ 4249660 h 8878671"/>
              <a:gd name="connsiteX5616" fmla="*/ 1843811 w 11824371"/>
              <a:gd name="connsiteY5616" fmla="*/ 4231670 h 8878671"/>
              <a:gd name="connsiteX5617" fmla="*/ 1846808 w 11824371"/>
              <a:gd name="connsiteY5617" fmla="*/ 4237665 h 8878671"/>
              <a:gd name="connsiteX5618" fmla="*/ 1834817 w 11824371"/>
              <a:gd name="connsiteY5618" fmla="*/ 4249660 h 8878671"/>
              <a:gd name="connsiteX5619" fmla="*/ 1834817 w 11824371"/>
              <a:gd name="connsiteY5619" fmla="*/ 4237665 h 8878671"/>
              <a:gd name="connsiteX5620" fmla="*/ 1843811 w 11824371"/>
              <a:gd name="connsiteY5620" fmla="*/ 4231670 h 8878671"/>
              <a:gd name="connsiteX5621" fmla="*/ 8826304 w 11824371"/>
              <a:gd name="connsiteY5621" fmla="*/ 4225674 h 8878671"/>
              <a:gd name="connsiteX5622" fmla="*/ 8826304 w 11824371"/>
              <a:gd name="connsiteY5622" fmla="*/ 4237665 h 8878671"/>
              <a:gd name="connsiteX5623" fmla="*/ 8838298 w 11824371"/>
              <a:gd name="connsiteY5623" fmla="*/ 4225674 h 8878671"/>
              <a:gd name="connsiteX5624" fmla="*/ 1882786 w 11824371"/>
              <a:gd name="connsiteY5624" fmla="*/ 4225674 h 8878671"/>
              <a:gd name="connsiteX5625" fmla="*/ 1882786 w 11824371"/>
              <a:gd name="connsiteY5625" fmla="*/ 4237665 h 8878671"/>
              <a:gd name="connsiteX5626" fmla="*/ 1858800 w 11824371"/>
              <a:gd name="connsiteY5626" fmla="*/ 4237665 h 8878671"/>
              <a:gd name="connsiteX5627" fmla="*/ 1223211 w 11824371"/>
              <a:gd name="connsiteY5627" fmla="*/ 4225674 h 8878671"/>
              <a:gd name="connsiteX5628" fmla="*/ 1223211 w 11824371"/>
              <a:gd name="connsiteY5628" fmla="*/ 4237665 h 8878671"/>
              <a:gd name="connsiteX5629" fmla="*/ 1223211 w 11824371"/>
              <a:gd name="connsiteY5629" fmla="*/ 4249660 h 8878671"/>
              <a:gd name="connsiteX5630" fmla="*/ 1211219 w 11824371"/>
              <a:gd name="connsiteY5630" fmla="*/ 4249660 h 8878671"/>
              <a:gd name="connsiteX5631" fmla="*/ 1199226 w 11824371"/>
              <a:gd name="connsiteY5631" fmla="*/ 4249660 h 8878671"/>
              <a:gd name="connsiteX5632" fmla="*/ 1187234 w 11824371"/>
              <a:gd name="connsiteY5632" fmla="*/ 4249660 h 8878671"/>
              <a:gd name="connsiteX5633" fmla="*/ 1223211 w 11824371"/>
              <a:gd name="connsiteY5633" fmla="*/ 4225674 h 8878671"/>
              <a:gd name="connsiteX5634" fmla="*/ 1870793 w 11824371"/>
              <a:gd name="connsiteY5634" fmla="*/ 4189697 h 8878671"/>
              <a:gd name="connsiteX5635" fmla="*/ 1882786 w 11824371"/>
              <a:gd name="connsiteY5635" fmla="*/ 4189697 h 8878671"/>
              <a:gd name="connsiteX5636" fmla="*/ 1882786 w 11824371"/>
              <a:gd name="connsiteY5636" fmla="*/ 4201690 h 8878671"/>
              <a:gd name="connsiteX5637" fmla="*/ 971374 w 11824371"/>
              <a:gd name="connsiteY5637" fmla="*/ 4189697 h 8878671"/>
              <a:gd name="connsiteX5638" fmla="*/ 983366 w 11824371"/>
              <a:gd name="connsiteY5638" fmla="*/ 4201690 h 8878671"/>
              <a:gd name="connsiteX5639" fmla="*/ 983366 w 11824371"/>
              <a:gd name="connsiteY5639" fmla="*/ 4195693 h 8878671"/>
              <a:gd name="connsiteX5640" fmla="*/ 971374 w 11824371"/>
              <a:gd name="connsiteY5640" fmla="*/ 4189697 h 8878671"/>
              <a:gd name="connsiteX5641" fmla="*/ 9773693 w 11824371"/>
              <a:gd name="connsiteY5641" fmla="*/ 4165712 h 8878671"/>
              <a:gd name="connsiteX5642" fmla="*/ 9772944 w 11824371"/>
              <a:gd name="connsiteY5642" fmla="*/ 4170209 h 8878671"/>
              <a:gd name="connsiteX5643" fmla="*/ 9772494 w 11824371"/>
              <a:gd name="connsiteY5643" fmla="*/ 4170508 h 8878671"/>
              <a:gd name="connsiteX5644" fmla="*/ 9749710 w 11824371"/>
              <a:gd name="connsiteY5644" fmla="*/ 4165712 h 8878671"/>
              <a:gd name="connsiteX5645" fmla="*/ 9761701 w 11824371"/>
              <a:gd name="connsiteY5645" fmla="*/ 4165712 h 8878671"/>
              <a:gd name="connsiteX5646" fmla="*/ 9770696 w 11824371"/>
              <a:gd name="connsiteY5646" fmla="*/ 4171707 h 8878671"/>
              <a:gd name="connsiteX5647" fmla="*/ 9772494 w 11824371"/>
              <a:gd name="connsiteY5647" fmla="*/ 4170508 h 8878671"/>
              <a:gd name="connsiteX5648" fmla="*/ 9770696 w 11824371"/>
              <a:gd name="connsiteY5648" fmla="*/ 4177704 h 8878671"/>
              <a:gd name="connsiteX5649" fmla="*/ 9761701 w 11824371"/>
              <a:gd name="connsiteY5649" fmla="*/ 4189697 h 8878671"/>
              <a:gd name="connsiteX5650" fmla="*/ 9737717 w 11824371"/>
              <a:gd name="connsiteY5650" fmla="*/ 4201690 h 8878671"/>
              <a:gd name="connsiteX5651" fmla="*/ 9737717 w 11824371"/>
              <a:gd name="connsiteY5651" fmla="*/ 4189697 h 8878671"/>
              <a:gd name="connsiteX5652" fmla="*/ 9749710 w 11824371"/>
              <a:gd name="connsiteY5652" fmla="*/ 4177704 h 8878671"/>
              <a:gd name="connsiteX5653" fmla="*/ 1846808 w 11824371"/>
              <a:gd name="connsiteY5653" fmla="*/ 4165712 h 8878671"/>
              <a:gd name="connsiteX5654" fmla="*/ 1858800 w 11824371"/>
              <a:gd name="connsiteY5654" fmla="*/ 4165712 h 8878671"/>
              <a:gd name="connsiteX5655" fmla="*/ 1858800 w 11824371"/>
              <a:gd name="connsiteY5655" fmla="*/ 4177704 h 8878671"/>
              <a:gd name="connsiteX5656" fmla="*/ 1846808 w 11824371"/>
              <a:gd name="connsiteY5656" fmla="*/ 4165712 h 8878671"/>
              <a:gd name="connsiteX5657" fmla="*/ 8490522 w 11824371"/>
              <a:gd name="connsiteY5657" fmla="*/ 4153719 h 8878671"/>
              <a:gd name="connsiteX5658" fmla="*/ 8466537 w 11824371"/>
              <a:gd name="connsiteY5658" fmla="*/ 4165712 h 8878671"/>
              <a:gd name="connsiteX5659" fmla="*/ 8454545 w 11824371"/>
              <a:gd name="connsiteY5659" fmla="*/ 4177704 h 8878671"/>
              <a:gd name="connsiteX5660" fmla="*/ 8442552 w 11824371"/>
              <a:gd name="connsiteY5660" fmla="*/ 4201690 h 8878671"/>
              <a:gd name="connsiteX5661" fmla="*/ 8430560 w 11824371"/>
              <a:gd name="connsiteY5661" fmla="*/ 4225674 h 8878671"/>
              <a:gd name="connsiteX5662" fmla="*/ 8430560 w 11824371"/>
              <a:gd name="connsiteY5662" fmla="*/ 4249660 h 8878671"/>
              <a:gd name="connsiteX5663" fmla="*/ 8454545 w 11824371"/>
              <a:gd name="connsiteY5663" fmla="*/ 4213682 h 8878671"/>
              <a:gd name="connsiteX5664" fmla="*/ 8484525 w 11824371"/>
              <a:gd name="connsiteY5664" fmla="*/ 4159716 h 8878671"/>
              <a:gd name="connsiteX5665" fmla="*/ 8490522 w 11824371"/>
              <a:gd name="connsiteY5665" fmla="*/ 4153719 h 8878671"/>
              <a:gd name="connsiteX5666" fmla="*/ 8694390 w 11824371"/>
              <a:gd name="connsiteY5666" fmla="*/ 4141728 h 8878671"/>
              <a:gd name="connsiteX5667" fmla="*/ 8694390 w 11824371"/>
              <a:gd name="connsiteY5667" fmla="*/ 4177704 h 8878671"/>
              <a:gd name="connsiteX5668" fmla="*/ 8706382 w 11824371"/>
              <a:gd name="connsiteY5668" fmla="*/ 4189697 h 8878671"/>
              <a:gd name="connsiteX5669" fmla="*/ 8718375 w 11824371"/>
              <a:gd name="connsiteY5669" fmla="*/ 4213682 h 8878671"/>
              <a:gd name="connsiteX5670" fmla="*/ 8658414 w 11824371"/>
              <a:gd name="connsiteY5670" fmla="*/ 4285636 h 8878671"/>
              <a:gd name="connsiteX5671" fmla="*/ 8652417 w 11824371"/>
              <a:gd name="connsiteY5671" fmla="*/ 4273642 h 8878671"/>
              <a:gd name="connsiteX5672" fmla="*/ 8658414 w 11824371"/>
              <a:gd name="connsiteY5672" fmla="*/ 4237665 h 8878671"/>
              <a:gd name="connsiteX5673" fmla="*/ 8658414 w 11824371"/>
              <a:gd name="connsiteY5673" fmla="*/ 4189697 h 8878671"/>
              <a:gd name="connsiteX5674" fmla="*/ 8694390 w 11824371"/>
              <a:gd name="connsiteY5674" fmla="*/ 4141728 h 8878671"/>
              <a:gd name="connsiteX5675" fmla="*/ 1301160 w 11824371"/>
              <a:gd name="connsiteY5675" fmla="*/ 4141728 h 8878671"/>
              <a:gd name="connsiteX5676" fmla="*/ 1295165 w 11824371"/>
              <a:gd name="connsiteY5676" fmla="*/ 4153719 h 8878671"/>
              <a:gd name="connsiteX5677" fmla="*/ 1307157 w 11824371"/>
              <a:gd name="connsiteY5677" fmla="*/ 4147724 h 8878671"/>
              <a:gd name="connsiteX5678" fmla="*/ 1301160 w 11824371"/>
              <a:gd name="connsiteY5678" fmla="*/ 4141728 h 8878671"/>
              <a:gd name="connsiteX5679" fmla="*/ 9749710 w 11824371"/>
              <a:gd name="connsiteY5679" fmla="*/ 4129735 h 8878671"/>
              <a:gd name="connsiteX5680" fmla="*/ 9761701 w 11824371"/>
              <a:gd name="connsiteY5680" fmla="*/ 4135732 h 8878671"/>
              <a:gd name="connsiteX5681" fmla="*/ 9755705 w 11824371"/>
              <a:gd name="connsiteY5681" fmla="*/ 4141728 h 8878671"/>
              <a:gd name="connsiteX5682" fmla="*/ 9749710 w 11824371"/>
              <a:gd name="connsiteY5682" fmla="*/ 4129735 h 8878671"/>
              <a:gd name="connsiteX5683" fmla="*/ 1894778 w 11824371"/>
              <a:gd name="connsiteY5683" fmla="*/ 4129735 h 8878671"/>
              <a:gd name="connsiteX5684" fmla="*/ 1894778 w 11824371"/>
              <a:gd name="connsiteY5684" fmla="*/ 4153719 h 8878671"/>
              <a:gd name="connsiteX5685" fmla="*/ 1894778 w 11824371"/>
              <a:gd name="connsiteY5685" fmla="*/ 4165712 h 8878671"/>
              <a:gd name="connsiteX5686" fmla="*/ 1882786 w 11824371"/>
              <a:gd name="connsiteY5686" fmla="*/ 4147724 h 8878671"/>
              <a:gd name="connsiteX5687" fmla="*/ 1894778 w 11824371"/>
              <a:gd name="connsiteY5687" fmla="*/ 4129735 h 8878671"/>
              <a:gd name="connsiteX5688" fmla="*/ 9775193 w 11824371"/>
              <a:gd name="connsiteY5688" fmla="*/ 4125988 h 8878671"/>
              <a:gd name="connsiteX5689" fmla="*/ 9785686 w 11824371"/>
              <a:gd name="connsiteY5689" fmla="*/ 4129735 h 8878671"/>
              <a:gd name="connsiteX5690" fmla="*/ 9779690 w 11824371"/>
              <a:gd name="connsiteY5690" fmla="*/ 4129735 h 8878671"/>
              <a:gd name="connsiteX5691" fmla="*/ 9773693 w 11824371"/>
              <a:gd name="connsiteY5691" fmla="*/ 4141728 h 8878671"/>
              <a:gd name="connsiteX5692" fmla="*/ 9761701 w 11824371"/>
              <a:gd name="connsiteY5692" fmla="*/ 4141728 h 8878671"/>
              <a:gd name="connsiteX5693" fmla="*/ 9775193 w 11824371"/>
              <a:gd name="connsiteY5693" fmla="*/ 4125988 h 8878671"/>
              <a:gd name="connsiteX5694" fmla="*/ 1954739 w 11824371"/>
              <a:gd name="connsiteY5694" fmla="*/ 4117744 h 8878671"/>
              <a:gd name="connsiteX5695" fmla="*/ 1966731 w 11824371"/>
              <a:gd name="connsiteY5695" fmla="*/ 4129735 h 8878671"/>
              <a:gd name="connsiteX5696" fmla="*/ 1954739 w 11824371"/>
              <a:gd name="connsiteY5696" fmla="*/ 4129735 h 8878671"/>
              <a:gd name="connsiteX5697" fmla="*/ 1954739 w 11824371"/>
              <a:gd name="connsiteY5697" fmla="*/ 4117744 h 8878671"/>
              <a:gd name="connsiteX5698" fmla="*/ 1379110 w 11824371"/>
              <a:gd name="connsiteY5698" fmla="*/ 4105751 h 8878671"/>
              <a:gd name="connsiteX5699" fmla="*/ 1379110 w 11824371"/>
              <a:gd name="connsiteY5699" fmla="*/ 4117744 h 8878671"/>
              <a:gd name="connsiteX5700" fmla="*/ 1367118 w 11824371"/>
              <a:gd name="connsiteY5700" fmla="*/ 4129735 h 8878671"/>
              <a:gd name="connsiteX5701" fmla="*/ 1367118 w 11824371"/>
              <a:gd name="connsiteY5701" fmla="*/ 4117744 h 8878671"/>
              <a:gd name="connsiteX5702" fmla="*/ 1379110 w 11824371"/>
              <a:gd name="connsiteY5702" fmla="*/ 4105751 h 8878671"/>
              <a:gd name="connsiteX5703" fmla="*/ 1954739 w 11824371"/>
              <a:gd name="connsiteY5703" fmla="*/ 4069773 h 8878671"/>
              <a:gd name="connsiteX5704" fmla="*/ 1942746 w 11824371"/>
              <a:gd name="connsiteY5704" fmla="*/ 4081767 h 8878671"/>
              <a:gd name="connsiteX5705" fmla="*/ 1918763 w 11824371"/>
              <a:gd name="connsiteY5705" fmla="*/ 4093758 h 8878671"/>
              <a:gd name="connsiteX5706" fmla="*/ 983366 w 11824371"/>
              <a:gd name="connsiteY5706" fmla="*/ 4069773 h 8878671"/>
              <a:gd name="connsiteX5707" fmla="*/ 971374 w 11824371"/>
              <a:gd name="connsiteY5707" fmla="*/ 4081767 h 8878671"/>
              <a:gd name="connsiteX5708" fmla="*/ 983366 w 11824371"/>
              <a:gd name="connsiteY5708" fmla="*/ 4081767 h 8878671"/>
              <a:gd name="connsiteX5709" fmla="*/ 995357 w 11824371"/>
              <a:gd name="connsiteY5709" fmla="*/ 4081767 h 8878671"/>
              <a:gd name="connsiteX5710" fmla="*/ 983366 w 11824371"/>
              <a:gd name="connsiteY5710" fmla="*/ 4069773 h 8878671"/>
              <a:gd name="connsiteX5711" fmla="*/ 1451064 w 11824371"/>
              <a:gd name="connsiteY5711" fmla="*/ 4057782 h 8878671"/>
              <a:gd name="connsiteX5712" fmla="*/ 1463056 w 11824371"/>
              <a:gd name="connsiteY5712" fmla="*/ 4057782 h 8878671"/>
              <a:gd name="connsiteX5713" fmla="*/ 1457061 w 11824371"/>
              <a:gd name="connsiteY5713" fmla="*/ 4069773 h 8878671"/>
              <a:gd name="connsiteX5714" fmla="*/ 1451064 w 11824371"/>
              <a:gd name="connsiteY5714" fmla="*/ 4057782 h 8878671"/>
              <a:gd name="connsiteX5715" fmla="*/ 1349130 w 11824371"/>
              <a:gd name="connsiteY5715" fmla="*/ 4057782 h 8878671"/>
              <a:gd name="connsiteX5716" fmla="*/ 1343133 w 11824371"/>
              <a:gd name="connsiteY5716" fmla="*/ 4069773 h 8878671"/>
              <a:gd name="connsiteX5717" fmla="*/ 1355127 w 11824371"/>
              <a:gd name="connsiteY5717" fmla="*/ 4069773 h 8878671"/>
              <a:gd name="connsiteX5718" fmla="*/ 1355127 w 11824371"/>
              <a:gd name="connsiteY5718" fmla="*/ 4057782 h 8878671"/>
              <a:gd name="connsiteX5719" fmla="*/ 1349130 w 11824371"/>
              <a:gd name="connsiteY5719" fmla="*/ 4057782 h 8878671"/>
              <a:gd name="connsiteX5720" fmla="*/ 9761701 w 11824371"/>
              <a:gd name="connsiteY5720" fmla="*/ 4045790 h 8878671"/>
              <a:gd name="connsiteX5721" fmla="*/ 9761701 w 11824371"/>
              <a:gd name="connsiteY5721" fmla="*/ 4057782 h 8878671"/>
              <a:gd name="connsiteX5722" fmla="*/ 9773693 w 11824371"/>
              <a:gd name="connsiteY5722" fmla="*/ 4081767 h 8878671"/>
              <a:gd name="connsiteX5723" fmla="*/ 9773693 w 11824371"/>
              <a:gd name="connsiteY5723" fmla="*/ 4093758 h 8878671"/>
              <a:gd name="connsiteX5724" fmla="*/ 9761701 w 11824371"/>
              <a:gd name="connsiteY5724" fmla="*/ 4093758 h 8878671"/>
              <a:gd name="connsiteX5725" fmla="*/ 9749710 w 11824371"/>
              <a:gd name="connsiteY5725" fmla="*/ 4093758 h 8878671"/>
              <a:gd name="connsiteX5726" fmla="*/ 9737717 w 11824371"/>
              <a:gd name="connsiteY5726" fmla="*/ 4105751 h 8878671"/>
              <a:gd name="connsiteX5727" fmla="*/ 9737717 w 11824371"/>
              <a:gd name="connsiteY5727" fmla="*/ 4087764 h 8878671"/>
              <a:gd name="connsiteX5728" fmla="*/ 9749710 w 11824371"/>
              <a:gd name="connsiteY5728" fmla="*/ 4069773 h 8878671"/>
              <a:gd name="connsiteX5729" fmla="*/ 8958220 w 11824371"/>
              <a:gd name="connsiteY5729" fmla="*/ 4021805 h 8878671"/>
              <a:gd name="connsiteX5730" fmla="*/ 8946227 w 11824371"/>
              <a:gd name="connsiteY5730" fmla="*/ 4033798 h 8878671"/>
              <a:gd name="connsiteX5731" fmla="*/ 8958220 w 11824371"/>
              <a:gd name="connsiteY5731" fmla="*/ 4033798 h 8878671"/>
              <a:gd name="connsiteX5732" fmla="*/ 1517022 w 11824371"/>
              <a:gd name="connsiteY5732" fmla="*/ 4021805 h 8878671"/>
              <a:gd name="connsiteX5733" fmla="*/ 1511026 w 11824371"/>
              <a:gd name="connsiteY5733" fmla="*/ 4045790 h 8878671"/>
              <a:gd name="connsiteX5734" fmla="*/ 1487040 w 11824371"/>
              <a:gd name="connsiteY5734" fmla="*/ 4045790 h 8878671"/>
              <a:gd name="connsiteX5735" fmla="*/ 1499032 w 11824371"/>
              <a:gd name="connsiteY5735" fmla="*/ 4027802 h 8878671"/>
              <a:gd name="connsiteX5736" fmla="*/ 1517022 w 11824371"/>
              <a:gd name="connsiteY5736" fmla="*/ 4021805 h 8878671"/>
              <a:gd name="connsiteX5737" fmla="*/ 9845648 w 11824371"/>
              <a:gd name="connsiteY5737" fmla="*/ 4009812 h 8878671"/>
              <a:gd name="connsiteX5738" fmla="*/ 9845648 w 11824371"/>
              <a:gd name="connsiteY5738" fmla="*/ 4021805 h 8878671"/>
              <a:gd name="connsiteX5739" fmla="*/ 9845648 w 11824371"/>
              <a:gd name="connsiteY5739" fmla="*/ 4033798 h 8878671"/>
              <a:gd name="connsiteX5740" fmla="*/ 9833654 w 11824371"/>
              <a:gd name="connsiteY5740" fmla="*/ 4021805 h 8878671"/>
              <a:gd name="connsiteX5741" fmla="*/ 9845648 w 11824371"/>
              <a:gd name="connsiteY5741" fmla="*/ 4009812 h 8878671"/>
              <a:gd name="connsiteX5742" fmla="*/ 8958220 w 11824371"/>
              <a:gd name="connsiteY5742" fmla="*/ 3961844 h 8878671"/>
              <a:gd name="connsiteX5743" fmla="*/ 8946227 w 11824371"/>
              <a:gd name="connsiteY5743" fmla="*/ 3973835 h 8878671"/>
              <a:gd name="connsiteX5744" fmla="*/ 8946227 w 11824371"/>
              <a:gd name="connsiteY5744" fmla="*/ 4009812 h 8878671"/>
              <a:gd name="connsiteX5745" fmla="*/ 8934235 w 11824371"/>
              <a:gd name="connsiteY5745" fmla="*/ 4021805 h 8878671"/>
              <a:gd name="connsiteX5746" fmla="*/ 8922244 w 11824371"/>
              <a:gd name="connsiteY5746" fmla="*/ 4009812 h 8878671"/>
              <a:gd name="connsiteX5747" fmla="*/ 8958220 w 11824371"/>
              <a:gd name="connsiteY5747" fmla="*/ 3961844 h 8878671"/>
              <a:gd name="connsiteX5748" fmla="*/ 9893616 w 11824371"/>
              <a:gd name="connsiteY5748" fmla="*/ 3937859 h 8878671"/>
              <a:gd name="connsiteX5749" fmla="*/ 9905609 w 11824371"/>
              <a:gd name="connsiteY5749" fmla="*/ 3937859 h 8878671"/>
              <a:gd name="connsiteX5750" fmla="*/ 9899612 w 11824371"/>
              <a:gd name="connsiteY5750" fmla="*/ 3949852 h 8878671"/>
              <a:gd name="connsiteX5751" fmla="*/ 9893616 w 11824371"/>
              <a:gd name="connsiteY5751" fmla="*/ 3949852 h 8878671"/>
              <a:gd name="connsiteX5752" fmla="*/ 9893616 w 11824371"/>
              <a:gd name="connsiteY5752" fmla="*/ 3937859 h 8878671"/>
              <a:gd name="connsiteX5753" fmla="*/ 2002709 w 11824371"/>
              <a:gd name="connsiteY5753" fmla="*/ 3925867 h 8878671"/>
              <a:gd name="connsiteX5754" fmla="*/ 1990716 w 11824371"/>
              <a:gd name="connsiteY5754" fmla="*/ 3937859 h 8878671"/>
              <a:gd name="connsiteX5755" fmla="*/ 1978724 w 11824371"/>
              <a:gd name="connsiteY5755" fmla="*/ 3961844 h 8878671"/>
              <a:gd name="connsiteX5756" fmla="*/ 1978724 w 11824371"/>
              <a:gd name="connsiteY5756" fmla="*/ 3973835 h 8878671"/>
              <a:gd name="connsiteX5757" fmla="*/ 1960736 w 11824371"/>
              <a:gd name="connsiteY5757" fmla="*/ 3991824 h 8878671"/>
              <a:gd name="connsiteX5758" fmla="*/ 1942746 w 11824371"/>
              <a:gd name="connsiteY5758" fmla="*/ 3997821 h 8878671"/>
              <a:gd name="connsiteX5759" fmla="*/ 1954739 w 11824371"/>
              <a:gd name="connsiteY5759" fmla="*/ 4021805 h 8878671"/>
              <a:gd name="connsiteX5760" fmla="*/ 1954739 w 11824371"/>
              <a:gd name="connsiteY5760" fmla="*/ 4009812 h 8878671"/>
              <a:gd name="connsiteX5761" fmla="*/ 1954739 w 11824371"/>
              <a:gd name="connsiteY5761" fmla="*/ 3997821 h 8878671"/>
              <a:gd name="connsiteX5762" fmla="*/ 1966731 w 11824371"/>
              <a:gd name="connsiteY5762" fmla="*/ 4009812 h 8878671"/>
              <a:gd name="connsiteX5763" fmla="*/ 2002709 w 11824371"/>
              <a:gd name="connsiteY5763" fmla="*/ 3949852 h 8878671"/>
              <a:gd name="connsiteX5764" fmla="*/ 2014700 w 11824371"/>
              <a:gd name="connsiteY5764" fmla="*/ 3949852 h 8878671"/>
              <a:gd name="connsiteX5765" fmla="*/ 2014700 w 11824371"/>
              <a:gd name="connsiteY5765" fmla="*/ 3937859 h 8878671"/>
              <a:gd name="connsiteX5766" fmla="*/ 2026692 w 11824371"/>
              <a:gd name="connsiteY5766" fmla="*/ 3925867 h 8878671"/>
              <a:gd name="connsiteX5767" fmla="*/ 9893616 w 11824371"/>
              <a:gd name="connsiteY5767" fmla="*/ 3865907 h 8878671"/>
              <a:gd name="connsiteX5768" fmla="*/ 9905609 w 11824371"/>
              <a:gd name="connsiteY5768" fmla="*/ 3877898 h 8878671"/>
              <a:gd name="connsiteX5769" fmla="*/ 9917600 w 11824371"/>
              <a:gd name="connsiteY5769" fmla="*/ 3883895 h 8878671"/>
              <a:gd name="connsiteX5770" fmla="*/ 9899612 w 11824371"/>
              <a:gd name="connsiteY5770" fmla="*/ 3889889 h 8878671"/>
              <a:gd name="connsiteX5771" fmla="*/ 9881624 w 11824371"/>
              <a:gd name="connsiteY5771" fmla="*/ 3877898 h 8878671"/>
              <a:gd name="connsiteX5772" fmla="*/ 9893616 w 11824371"/>
              <a:gd name="connsiteY5772" fmla="*/ 3865907 h 8878671"/>
              <a:gd name="connsiteX5773" fmla="*/ 9042166 w 11824371"/>
              <a:gd name="connsiteY5773" fmla="*/ 3865907 h 8878671"/>
              <a:gd name="connsiteX5774" fmla="*/ 9006188 w 11824371"/>
              <a:gd name="connsiteY5774" fmla="*/ 3925867 h 8878671"/>
              <a:gd name="connsiteX5775" fmla="*/ 9006188 w 11824371"/>
              <a:gd name="connsiteY5775" fmla="*/ 3913875 h 8878671"/>
              <a:gd name="connsiteX5776" fmla="*/ 9030173 w 11824371"/>
              <a:gd name="connsiteY5776" fmla="*/ 3877898 h 8878671"/>
              <a:gd name="connsiteX5777" fmla="*/ 9953577 w 11824371"/>
              <a:gd name="connsiteY5777" fmla="*/ 3853913 h 8878671"/>
              <a:gd name="connsiteX5778" fmla="*/ 9965570 w 11824371"/>
              <a:gd name="connsiteY5778" fmla="*/ 3865907 h 8878671"/>
              <a:gd name="connsiteX5779" fmla="*/ 9953577 w 11824371"/>
              <a:gd name="connsiteY5779" fmla="*/ 3865907 h 8878671"/>
              <a:gd name="connsiteX5780" fmla="*/ 9953577 w 11824371"/>
              <a:gd name="connsiteY5780" fmla="*/ 3853913 h 8878671"/>
              <a:gd name="connsiteX5781" fmla="*/ 9917600 w 11824371"/>
              <a:gd name="connsiteY5781" fmla="*/ 3841921 h 8878671"/>
              <a:gd name="connsiteX5782" fmla="*/ 9917600 w 11824371"/>
              <a:gd name="connsiteY5782" fmla="*/ 3853913 h 8878671"/>
              <a:gd name="connsiteX5783" fmla="*/ 9905609 w 11824371"/>
              <a:gd name="connsiteY5783" fmla="*/ 3853913 h 8878671"/>
              <a:gd name="connsiteX5784" fmla="*/ 9917600 w 11824371"/>
              <a:gd name="connsiteY5784" fmla="*/ 3841921 h 8878671"/>
              <a:gd name="connsiteX5785" fmla="*/ 9078143 w 11824371"/>
              <a:gd name="connsiteY5785" fmla="*/ 3841921 h 8878671"/>
              <a:gd name="connsiteX5786" fmla="*/ 9066149 w 11824371"/>
              <a:gd name="connsiteY5786" fmla="*/ 3853913 h 8878671"/>
              <a:gd name="connsiteX5787" fmla="*/ 9078143 w 11824371"/>
              <a:gd name="connsiteY5787" fmla="*/ 3853913 h 8878671"/>
              <a:gd name="connsiteX5788" fmla="*/ 9875627 w 11824371"/>
              <a:gd name="connsiteY5788" fmla="*/ 3817936 h 8878671"/>
              <a:gd name="connsiteX5789" fmla="*/ 9881624 w 11824371"/>
              <a:gd name="connsiteY5789" fmla="*/ 3817936 h 8878671"/>
              <a:gd name="connsiteX5790" fmla="*/ 9869632 w 11824371"/>
              <a:gd name="connsiteY5790" fmla="*/ 3829929 h 8878671"/>
              <a:gd name="connsiteX5791" fmla="*/ 9875627 w 11824371"/>
              <a:gd name="connsiteY5791" fmla="*/ 3817936 h 8878671"/>
              <a:gd name="connsiteX5792" fmla="*/ 9893616 w 11824371"/>
              <a:gd name="connsiteY5792" fmla="*/ 3805945 h 8878671"/>
              <a:gd name="connsiteX5793" fmla="*/ 9893616 w 11824371"/>
              <a:gd name="connsiteY5793" fmla="*/ 3817936 h 8878671"/>
              <a:gd name="connsiteX5794" fmla="*/ 9884621 w 11824371"/>
              <a:gd name="connsiteY5794" fmla="*/ 3817936 h 8878671"/>
              <a:gd name="connsiteX5795" fmla="*/ 9881624 w 11824371"/>
              <a:gd name="connsiteY5795" fmla="*/ 3817936 h 8878671"/>
              <a:gd name="connsiteX5796" fmla="*/ 9186072 w 11824371"/>
              <a:gd name="connsiteY5796" fmla="*/ 3805945 h 8878671"/>
              <a:gd name="connsiteX5797" fmla="*/ 9162089 w 11824371"/>
              <a:gd name="connsiteY5797" fmla="*/ 3817936 h 8878671"/>
              <a:gd name="connsiteX5798" fmla="*/ 9138104 w 11824371"/>
              <a:gd name="connsiteY5798" fmla="*/ 3841921 h 8878671"/>
              <a:gd name="connsiteX5799" fmla="*/ 9126111 w 11824371"/>
              <a:gd name="connsiteY5799" fmla="*/ 3865907 h 8878671"/>
              <a:gd name="connsiteX5800" fmla="*/ 9114119 w 11824371"/>
              <a:gd name="connsiteY5800" fmla="*/ 3877898 h 8878671"/>
              <a:gd name="connsiteX5801" fmla="*/ 9102128 w 11824371"/>
              <a:gd name="connsiteY5801" fmla="*/ 3901884 h 8878671"/>
              <a:gd name="connsiteX5802" fmla="*/ 9090134 w 11824371"/>
              <a:gd name="connsiteY5802" fmla="*/ 3913875 h 8878671"/>
              <a:gd name="connsiteX5803" fmla="*/ 9102128 w 11824371"/>
              <a:gd name="connsiteY5803" fmla="*/ 3925867 h 8878671"/>
              <a:gd name="connsiteX5804" fmla="*/ 9102128 w 11824371"/>
              <a:gd name="connsiteY5804" fmla="*/ 3937859 h 8878671"/>
              <a:gd name="connsiteX5805" fmla="*/ 9114119 w 11824371"/>
              <a:gd name="connsiteY5805" fmla="*/ 3913875 h 8878671"/>
              <a:gd name="connsiteX5806" fmla="*/ 9126111 w 11824371"/>
              <a:gd name="connsiteY5806" fmla="*/ 3889889 h 8878671"/>
              <a:gd name="connsiteX5807" fmla="*/ 9162089 w 11824371"/>
              <a:gd name="connsiteY5807" fmla="*/ 3847917 h 8878671"/>
              <a:gd name="connsiteX5808" fmla="*/ 9186072 w 11824371"/>
              <a:gd name="connsiteY5808" fmla="*/ 3805945 h 8878671"/>
              <a:gd name="connsiteX5809" fmla="*/ 9989555 w 11824371"/>
              <a:gd name="connsiteY5809" fmla="*/ 3781961 h 8878671"/>
              <a:gd name="connsiteX5810" fmla="*/ 10001547 w 11824371"/>
              <a:gd name="connsiteY5810" fmla="*/ 3781961 h 8878671"/>
              <a:gd name="connsiteX5811" fmla="*/ 10013540 w 11824371"/>
              <a:gd name="connsiteY5811" fmla="*/ 3781961 h 8878671"/>
              <a:gd name="connsiteX5812" fmla="*/ 10007543 w 11824371"/>
              <a:gd name="connsiteY5812" fmla="*/ 3787955 h 8878671"/>
              <a:gd name="connsiteX5813" fmla="*/ 9989555 w 11824371"/>
              <a:gd name="connsiteY5813" fmla="*/ 3781961 h 8878671"/>
              <a:gd name="connsiteX5814" fmla="*/ 9965570 w 11824371"/>
              <a:gd name="connsiteY5814" fmla="*/ 3757975 h 8878671"/>
              <a:gd name="connsiteX5815" fmla="*/ 9953577 w 11824371"/>
              <a:gd name="connsiteY5815" fmla="*/ 3781961 h 8878671"/>
              <a:gd name="connsiteX5816" fmla="*/ 9929594 w 11824371"/>
              <a:gd name="connsiteY5816" fmla="*/ 3781961 h 8878671"/>
              <a:gd name="connsiteX5817" fmla="*/ 9905609 w 11824371"/>
              <a:gd name="connsiteY5817" fmla="*/ 3781961 h 8878671"/>
              <a:gd name="connsiteX5818" fmla="*/ 9905609 w 11824371"/>
              <a:gd name="connsiteY5818" fmla="*/ 3769967 h 8878671"/>
              <a:gd name="connsiteX5819" fmla="*/ 9929594 w 11824371"/>
              <a:gd name="connsiteY5819" fmla="*/ 3769967 h 8878671"/>
              <a:gd name="connsiteX5820" fmla="*/ 9953577 w 11824371"/>
              <a:gd name="connsiteY5820" fmla="*/ 3763972 h 8878671"/>
              <a:gd name="connsiteX5821" fmla="*/ 9965570 w 11824371"/>
              <a:gd name="connsiteY5821" fmla="*/ 3757975 h 8878671"/>
              <a:gd name="connsiteX5822" fmla="*/ 9941585 w 11824371"/>
              <a:gd name="connsiteY5822" fmla="*/ 3733990 h 8878671"/>
              <a:gd name="connsiteX5823" fmla="*/ 9953577 w 11824371"/>
              <a:gd name="connsiteY5823" fmla="*/ 3733990 h 8878671"/>
              <a:gd name="connsiteX5824" fmla="*/ 9941585 w 11824371"/>
              <a:gd name="connsiteY5824" fmla="*/ 3745983 h 8878671"/>
              <a:gd name="connsiteX5825" fmla="*/ 9929594 w 11824371"/>
              <a:gd name="connsiteY5825" fmla="*/ 3745983 h 8878671"/>
              <a:gd name="connsiteX5826" fmla="*/ 9941585 w 11824371"/>
              <a:gd name="connsiteY5826" fmla="*/ 3733990 h 8878671"/>
              <a:gd name="connsiteX5827" fmla="*/ 9210057 w 11824371"/>
              <a:gd name="connsiteY5827" fmla="*/ 3733990 h 8878671"/>
              <a:gd name="connsiteX5828" fmla="*/ 9198065 w 11824371"/>
              <a:gd name="connsiteY5828" fmla="*/ 3745983 h 8878671"/>
              <a:gd name="connsiteX5829" fmla="*/ 9186072 w 11824371"/>
              <a:gd name="connsiteY5829" fmla="*/ 3757975 h 8878671"/>
              <a:gd name="connsiteX5830" fmla="*/ 9186072 w 11824371"/>
              <a:gd name="connsiteY5830" fmla="*/ 3769967 h 8878671"/>
              <a:gd name="connsiteX5831" fmla="*/ 9180077 w 11824371"/>
              <a:gd name="connsiteY5831" fmla="*/ 3781961 h 8878671"/>
              <a:gd name="connsiteX5832" fmla="*/ 9174080 w 11824371"/>
              <a:gd name="connsiteY5832" fmla="*/ 3793952 h 8878671"/>
              <a:gd name="connsiteX5833" fmla="*/ 9210057 w 11824371"/>
              <a:gd name="connsiteY5833" fmla="*/ 3757975 h 8878671"/>
              <a:gd name="connsiteX5834" fmla="*/ 9216053 w 11824371"/>
              <a:gd name="connsiteY5834" fmla="*/ 3751979 h 8878671"/>
              <a:gd name="connsiteX5835" fmla="*/ 9210057 w 11824371"/>
              <a:gd name="connsiteY5835" fmla="*/ 3733990 h 8878671"/>
              <a:gd name="connsiteX5836" fmla="*/ 8718375 w 11824371"/>
              <a:gd name="connsiteY5836" fmla="*/ 3733990 h 8878671"/>
              <a:gd name="connsiteX5837" fmla="*/ 8706382 w 11824371"/>
              <a:gd name="connsiteY5837" fmla="*/ 3757975 h 8878671"/>
              <a:gd name="connsiteX5838" fmla="*/ 8718375 w 11824371"/>
              <a:gd name="connsiteY5838" fmla="*/ 3757975 h 8878671"/>
              <a:gd name="connsiteX5839" fmla="*/ 8718375 w 11824371"/>
              <a:gd name="connsiteY5839" fmla="*/ 3745983 h 8878671"/>
              <a:gd name="connsiteX5840" fmla="*/ 8718375 w 11824371"/>
              <a:gd name="connsiteY5840" fmla="*/ 3733990 h 8878671"/>
              <a:gd name="connsiteX5841" fmla="*/ 9965570 w 11824371"/>
              <a:gd name="connsiteY5841" fmla="*/ 3721999 h 8878671"/>
              <a:gd name="connsiteX5842" fmla="*/ 9965570 w 11824371"/>
              <a:gd name="connsiteY5842" fmla="*/ 3733990 h 8878671"/>
              <a:gd name="connsiteX5843" fmla="*/ 9959573 w 11824371"/>
              <a:gd name="connsiteY5843" fmla="*/ 3733990 h 8878671"/>
              <a:gd name="connsiteX5844" fmla="*/ 9953577 w 11824371"/>
              <a:gd name="connsiteY5844" fmla="*/ 3733990 h 8878671"/>
              <a:gd name="connsiteX5845" fmla="*/ 10109477 w 11824371"/>
              <a:gd name="connsiteY5845" fmla="*/ 3710006 h 8878671"/>
              <a:gd name="connsiteX5846" fmla="*/ 10073501 w 11824371"/>
              <a:gd name="connsiteY5846" fmla="*/ 3733990 h 8878671"/>
              <a:gd name="connsiteX5847" fmla="*/ 10109477 w 11824371"/>
              <a:gd name="connsiteY5847" fmla="*/ 3710006 h 8878671"/>
              <a:gd name="connsiteX5848" fmla="*/ 9078143 w 11824371"/>
              <a:gd name="connsiteY5848" fmla="*/ 3710006 h 8878671"/>
              <a:gd name="connsiteX5849" fmla="*/ 9078143 w 11824371"/>
              <a:gd name="connsiteY5849" fmla="*/ 3733990 h 8878671"/>
              <a:gd name="connsiteX5850" fmla="*/ 9072146 w 11824371"/>
              <a:gd name="connsiteY5850" fmla="*/ 3739987 h 8878671"/>
              <a:gd name="connsiteX5851" fmla="*/ 9066149 w 11824371"/>
              <a:gd name="connsiteY5851" fmla="*/ 3745983 h 8878671"/>
              <a:gd name="connsiteX5852" fmla="*/ 9054158 w 11824371"/>
              <a:gd name="connsiteY5852" fmla="*/ 3769967 h 8878671"/>
              <a:gd name="connsiteX5853" fmla="*/ 9054158 w 11824371"/>
              <a:gd name="connsiteY5853" fmla="*/ 3775963 h 8878671"/>
              <a:gd name="connsiteX5854" fmla="*/ 9054158 w 11824371"/>
              <a:gd name="connsiteY5854" fmla="*/ 3793952 h 8878671"/>
              <a:gd name="connsiteX5855" fmla="*/ 9030173 w 11824371"/>
              <a:gd name="connsiteY5855" fmla="*/ 3793952 h 8878671"/>
              <a:gd name="connsiteX5856" fmla="*/ 9054158 w 11824371"/>
              <a:gd name="connsiteY5856" fmla="*/ 3745983 h 8878671"/>
              <a:gd name="connsiteX5857" fmla="*/ 9078143 w 11824371"/>
              <a:gd name="connsiteY5857" fmla="*/ 3710006 h 8878671"/>
              <a:gd name="connsiteX5858" fmla="*/ 9102128 w 11824371"/>
              <a:gd name="connsiteY5858" fmla="*/ 3698015 h 8878671"/>
              <a:gd name="connsiteX5859" fmla="*/ 9114119 w 11824371"/>
              <a:gd name="connsiteY5859" fmla="*/ 3698015 h 8878671"/>
              <a:gd name="connsiteX5860" fmla="*/ 9102128 w 11824371"/>
              <a:gd name="connsiteY5860" fmla="*/ 3710006 h 8878671"/>
              <a:gd name="connsiteX5861" fmla="*/ 9090134 w 11824371"/>
              <a:gd name="connsiteY5861" fmla="*/ 3710006 h 8878671"/>
              <a:gd name="connsiteX5862" fmla="*/ 9102128 w 11824371"/>
              <a:gd name="connsiteY5862" fmla="*/ 3698015 h 8878671"/>
              <a:gd name="connsiteX5863" fmla="*/ 8832301 w 11824371"/>
              <a:gd name="connsiteY5863" fmla="*/ 3698015 h 8878671"/>
              <a:gd name="connsiteX5864" fmla="*/ 8826304 w 11824371"/>
              <a:gd name="connsiteY5864" fmla="*/ 3710006 h 8878671"/>
              <a:gd name="connsiteX5865" fmla="*/ 8832301 w 11824371"/>
              <a:gd name="connsiteY5865" fmla="*/ 3704012 h 8878671"/>
              <a:gd name="connsiteX5866" fmla="*/ 8832301 w 11824371"/>
              <a:gd name="connsiteY5866" fmla="*/ 3698015 h 8878671"/>
              <a:gd name="connsiteX5867" fmla="*/ 10097484 w 11824371"/>
              <a:gd name="connsiteY5867" fmla="*/ 3686021 h 8878671"/>
              <a:gd name="connsiteX5868" fmla="*/ 10103481 w 11824371"/>
              <a:gd name="connsiteY5868" fmla="*/ 3686021 h 8878671"/>
              <a:gd name="connsiteX5869" fmla="*/ 10109477 w 11824371"/>
              <a:gd name="connsiteY5869" fmla="*/ 3698015 h 8878671"/>
              <a:gd name="connsiteX5870" fmla="*/ 10097484 w 11824371"/>
              <a:gd name="connsiteY5870" fmla="*/ 3698015 h 8878671"/>
              <a:gd name="connsiteX5871" fmla="*/ 10097484 w 11824371"/>
              <a:gd name="connsiteY5871" fmla="*/ 3686021 h 8878671"/>
              <a:gd name="connsiteX5872" fmla="*/ 9246035 w 11824371"/>
              <a:gd name="connsiteY5872" fmla="*/ 3674029 h 8878671"/>
              <a:gd name="connsiteX5873" fmla="*/ 9246035 w 11824371"/>
              <a:gd name="connsiteY5873" fmla="*/ 3686021 h 8878671"/>
              <a:gd name="connsiteX5874" fmla="*/ 9258026 w 11824371"/>
              <a:gd name="connsiteY5874" fmla="*/ 3674029 h 8878671"/>
              <a:gd name="connsiteX5875" fmla="*/ 10067504 w 11824371"/>
              <a:gd name="connsiteY5875" fmla="*/ 3650044 h 8878671"/>
              <a:gd name="connsiteX5876" fmla="*/ 10073501 w 11824371"/>
              <a:gd name="connsiteY5876" fmla="*/ 3662037 h 8878671"/>
              <a:gd name="connsiteX5877" fmla="*/ 10061508 w 11824371"/>
              <a:gd name="connsiteY5877" fmla="*/ 3662037 h 8878671"/>
              <a:gd name="connsiteX5878" fmla="*/ 10067504 w 11824371"/>
              <a:gd name="connsiteY5878" fmla="*/ 3650044 h 8878671"/>
              <a:gd name="connsiteX5879" fmla="*/ 9258026 w 11824371"/>
              <a:gd name="connsiteY5879" fmla="*/ 3650044 h 8878671"/>
              <a:gd name="connsiteX5880" fmla="*/ 9270018 w 11824371"/>
              <a:gd name="connsiteY5880" fmla="*/ 3662037 h 8878671"/>
              <a:gd name="connsiteX5881" fmla="*/ 9270018 w 11824371"/>
              <a:gd name="connsiteY5881" fmla="*/ 3650044 h 8878671"/>
              <a:gd name="connsiteX5882" fmla="*/ 9222050 w 11824371"/>
              <a:gd name="connsiteY5882" fmla="*/ 3650044 h 8878671"/>
              <a:gd name="connsiteX5883" fmla="*/ 9222050 w 11824371"/>
              <a:gd name="connsiteY5883" fmla="*/ 3686021 h 8878671"/>
              <a:gd name="connsiteX5884" fmla="*/ 9234042 w 11824371"/>
              <a:gd name="connsiteY5884" fmla="*/ 3662037 h 8878671"/>
              <a:gd name="connsiteX5885" fmla="*/ 1151258 w 11824371"/>
              <a:gd name="connsiteY5885" fmla="*/ 3638053 h 8878671"/>
              <a:gd name="connsiteX5886" fmla="*/ 1151258 w 11824371"/>
              <a:gd name="connsiteY5886" fmla="*/ 3650044 h 8878671"/>
              <a:gd name="connsiteX5887" fmla="*/ 1139265 w 11824371"/>
              <a:gd name="connsiteY5887" fmla="*/ 3650044 h 8878671"/>
              <a:gd name="connsiteX5888" fmla="*/ 9294003 w 11824371"/>
              <a:gd name="connsiteY5888" fmla="*/ 3626060 h 8878671"/>
              <a:gd name="connsiteX5889" fmla="*/ 9294003 w 11824371"/>
              <a:gd name="connsiteY5889" fmla="*/ 3638053 h 8878671"/>
              <a:gd name="connsiteX5890" fmla="*/ 9305996 w 11824371"/>
              <a:gd name="connsiteY5890" fmla="*/ 3638053 h 8878671"/>
              <a:gd name="connsiteX5891" fmla="*/ 9162089 w 11824371"/>
              <a:gd name="connsiteY5891" fmla="*/ 3626060 h 8878671"/>
              <a:gd name="connsiteX5892" fmla="*/ 9150096 w 11824371"/>
              <a:gd name="connsiteY5892" fmla="*/ 3638053 h 8878671"/>
              <a:gd name="connsiteX5893" fmla="*/ 9162089 w 11824371"/>
              <a:gd name="connsiteY5893" fmla="*/ 3638053 h 8878671"/>
              <a:gd name="connsiteX5894" fmla="*/ 9066149 w 11824371"/>
              <a:gd name="connsiteY5894" fmla="*/ 3590083 h 8878671"/>
              <a:gd name="connsiteX5895" fmla="*/ 9078143 w 11824371"/>
              <a:gd name="connsiteY5895" fmla="*/ 3590083 h 8878671"/>
              <a:gd name="connsiteX5896" fmla="*/ 9066149 w 11824371"/>
              <a:gd name="connsiteY5896" fmla="*/ 3602076 h 8878671"/>
              <a:gd name="connsiteX5897" fmla="*/ 9066149 w 11824371"/>
              <a:gd name="connsiteY5897" fmla="*/ 3590083 h 8878671"/>
              <a:gd name="connsiteX5898" fmla="*/ 1211219 w 11824371"/>
              <a:gd name="connsiteY5898" fmla="*/ 3590083 h 8878671"/>
              <a:gd name="connsiteX5899" fmla="*/ 1223211 w 11824371"/>
              <a:gd name="connsiteY5899" fmla="*/ 3602076 h 8878671"/>
              <a:gd name="connsiteX5900" fmla="*/ 1211219 w 11824371"/>
              <a:gd name="connsiteY5900" fmla="*/ 3602076 h 8878671"/>
              <a:gd name="connsiteX5901" fmla="*/ 10169439 w 11824371"/>
              <a:gd name="connsiteY5901" fmla="*/ 3578091 h 8878671"/>
              <a:gd name="connsiteX5902" fmla="*/ 10145454 w 11824371"/>
              <a:gd name="connsiteY5902" fmla="*/ 3602076 h 8878671"/>
              <a:gd name="connsiteX5903" fmla="*/ 10145454 w 11824371"/>
              <a:gd name="connsiteY5903" fmla="*/ 3590083 h 8878671"/>
              <a:gd name="connsiteX5904" fmla="*/ 9359961 w 11824371"/>
              <a:gd name="connsiteY5904" fmla="*/ 3542115 h 8878671"/>
              <a:gd name="connsiteX5905" fmla="*/ 9353964 w 11824371"/>
              <a:gd name="connsiteY5905" fmla="*/ 3554107 h 8878671"/>
              <a:gd name="connsiteX5906" fmla="*/ 9365957 w 11824371"/>
              <a:gd name="connsiteY5906" fmla="*/ 3548111 h 8878671"/>
              <a:gd name="connsiteX5907" fmla="*/ 9359961 w 11824371"/>
              <a:gd name="connsiteY5907" fmla="*/ 3542115 h 8878671"/>
              <a:gd name="connsiteX5908" fmla="*/ 1224709 w 11824371"/>
              <a:gd name="connsiteY5908" fmla="*/ 3527124 h 8878671"/>
              <a:gd name="connsiteX5909" fmla="*/ 1235204 w 11824371"/>
              <a:gd name="connsiteY5909" fmla="*/ 3530123 h 8878671"/>
              <a:gd name="connsiteX5910" fmla="*/ 1247196 w 11824371"/>
              <a:gd name="connsiteY5910" fmla="*/ 3542115 h 8878671"/>
              <a:gd name="connsiteX5911" fmla="*/ 1235204 w 11824371"/>
              <a:gd name="connsiteY5911" fmla="*/ 3554107 h 8878671"/>
              <a:gd name="connsiteX5912" fmla="*/ 1223211 w 11824371"/>
              <a:gd name="connsiteY5912" fmla="*/ 3578091 h 8878671"/>
              <a:gd name="connsiteX5913" fmla="*/ 1211219 w 11824371"/>
              <a:gd name="connsiteY5913" fmla="*/ 3554107 h 8878671"/>
              <a:gd name="connsiteX5914" fmla="*/ 1224709 w 11824371"/>
              <a:gd name="connsiteY5914" fmla="*/ 3527124 h 8878671"/>
              <a:gd name="connsiteX5915" fmla="*/ 9353964 w 11824371"/>
              <a:gd name="connsiteY5915" fmla="*/ 3518130 h 8878671"/>
              <a:gd name="connsiteX5916" fmla="*/ 9357273 w 11824371"/>
              <a:gd name="connsiteY5916" fmla="*/ 3518130 h 8878671"/>
              <a:gd name="connsiteX5917" fmla="*/ 9356557 w 11824371"/>
              <a:gd name="connsiteY5917" fmla="*/ 3520723 h 8878671"/>
              <a:gd name="connsiteX5918" fmla="*/ 9305996 w 11824371"/>
              <a:gd name="connsiteY5918" fmla="*/ 3518130 h 8878671"/>
              <a:gd name="connsiteX5919" fmla="*/ 9317988 w 11824371"/>
              <a:gd name="connsiteY5919" fmla="*/ 3530123 h 8878671"/>
              <a:gd name="connsiteX5920" fmla="*/ 9317988 w 11824371"/>
              <a:gd name="connsiteY5920" fmla="*/ 3518130 h 8878671"/>
              <a:gd name="connsiteX5921" fmla="*/ 9305996 w 11824371"/>
              <a:gd name="connsiteY5921" fmla="*/ 3518130 h 8878671"/>
              <a:gd name="connsiteX5922" fmla="*/ 1163249 w 11824371"/>
              <a:gd name="connsiteY5922" fmla="*/ 3518130 h 8878671"/>
              <a:gd name="connsiteX5923" fmla="*/ 1163249 w 11824371"/>
              <a:gd name="connsiteY5923" fmla="*/ 3542115 h 8878671"/>
              <a:gd name="connsiteX5924" fmla="*/ 1151258 w 11824371"/>
              <a:gd name="connsiteY5924" fmla="*/ 3542115 h 8878671"/>
              <a:gd name="connsiteX5925" fmla="*/ 1163249 w 11824371"/>
              <a:gd name="connsiteY5925" fmla="*/ 3518130 h 8878671"/>
              <a:gd name="connsiteX5926" fmla="*/ 1184237 w 11824371"/>
              <a:gd name="connsiteY5926" fmla="*/ 3512135 h 8878671"/>
              <a:gd name="connsiteX5927" fmla="*/ 1187234 w 11824371"/>
              <a:gd name="connsiteY5927" fmla="*/ 3518130 h 8878671"/>
              <a:gd name="connsiteX5928" fmla="*/ 1181238 w 11824371"/>
              <a:gd name="connsiteY5928" fmla="*/ 3524125 h 8878671"/>
              <a:gd name="connsiteX5929" fmla="*/ 1175243 w 11824371"/>
              <a:gd name="connsiteY5929" fmla="*/ 3530123 h 8878671"/>
              <a:gd name="connsiteX5930" fmla="*/ 1175243 w 11824371"/>
              <a:gd name="connsiteY5930" fmla="*/ 3518130 h 8878671"/>
              <a:gd name="connsiteX5931" fmla="*/ 1184237 w 11824371"/>
              <a:gd name="connsiteY5931" fmla="*/ 3512135 h 8878671"/>
              <a:gd name="connsiteX5932" fmla="*/ 1236917 w 11824371"/>
              <a:gd name="connsiteY5932" fmla="*/ 3499285 h 8878671"/>
              <a:gd name="connsiteX5933" fmla="*/ 1236703 w 11824371"/>
              <a:gd name="connsiteY5933" fmla="*/ 3500143 h 8878671"/>
              <a:gd name="connsiteX5934" fmla="*/ 1235204 w 11824371"/>
              <a:gd name="connsiteY5934" fmla="*/ 3506137 h 8878671"/>
              <a:gd name="connsiteX5935" fmla="*/ 1223211 w 11824371"/>
              <a:gd name="connsiteY5935" fmla="*/ 3506137 h 8878671"/>
              <a:gd name="connsiteX5936" fmla="*/ 9126111 w 11824371"/>
              <a:gd name="connsiteY5936" fmla="*/ 3482155 h 8878671"/>
              <a:gd name="connsiteX5937" fmla="*/ 9126111 w 11824371"/>
              <a:gd name="connsiteY5937" fmla="*/ 3518130 h 8878671"/>
              <a:gd name="connsiteX5938" fmla="*/ 9114119 w 11824371"/>
              <a:gd name="connsiteY5938" fmla="*/ 3506137 h 8878671"/>
              <a:gd name="connsiteX5939" fmla="*/ 9365957 w 11824371"/>
              <a:gd name="connsiteY5939" fmla="*/ 3470160 h 8878671"/>
              <a:gd name="connsiteX5940" fmla="*/ 9341973 w 11824371"/>
              <a:gd name="connsiteY5940" fmla="*/ 3494146 h 8878671"/>
              <a:gd name="connsiteX5941" fmla="*/ 9317988 w 11824371"/>
              <a:gd name="connsiteY5941" fmla="*/ 3542115 h 8878671"/>
              <a:gd name="connsiteX5942" fmla="*/ 9311991 w 11824371"/>
              <a:gd name="connsiteY5942" fmla="*/ 3542115 h 8878671"/>
              <a:gd name="connsiteX5943" fmla="*/ 9294003 w 11824371"/>
              <a:gd name="connsiteY5943" fmla="*/ 3542115 h 8878671"/>
              <a:gd name="connsiteX5944" fmla="*/ 9282011 w 11824371"/>
              <a:gd name="connsiteY5944" fmla="*/ 3542115 h 8878671"/>
              <a:gd name="connsiteX5945" fmla="*/ 9282011 w 11824371"/>
              <a:gd name="connsiteY5945" fmla="*/ 3554107 h 8878671"/>
              <a:gd name="connsiteX5946" fmla="*/ 9305996 w 11824371"/>
              <a:gd name="connsiteY5946" fmla="*/ 3566098 h 8878671"/>
              <a:gd name="connsiteX5947" fmla="*/ 9282011 w 11824371"/>
              <a:gd name="connsiteY5947" fmla="*/ 3590083 h 8878671"/>
              <a:gd name="connsiteX5948" fmla="*/ 9246035 w 11824371"/>
              <a:gd name="connsiteY5948" fmla="*/ 3602076 h 8878671"/>
              <a:gd name="connsiteX5949" fmla="*/ 9246035 w 11824371"/>
              <a:gd name="connsiteY5949" fmla="*/ 3626060 h 8878671"/>
              <a:gd name="connsiteX5950" fmla="*/ 9246035 w 11824371"/>
              <a:gd name="connsiteY5950" fmla="*/ 3638053 h 8878671"/>
              <a:gd name="connsiteX5951" fmla="*/ 9258026 w 11824371"/>
              <a:gd name="connsiteY5951" fmla="*/ 3626060 h 8878671"/>
              <a:gd name="connsiteX5952" fmla="*/ 9270018 w 11824371"/>
              <a:gd name="connsiteY5952" fmla="*/ 3602076 h 8878671"/>
              <a:gd name="connsiteX5953" fmla="*/ 9282011 w 11824371"/>
              <a:gd name="connsiteY5953" fmla="*/ 3590083 h 8878671"/>
              <a:gd name="connsiteX5954" fmla="*/ 9294003 w 11824371"/>
              <a:gd name="connsiteY5954" fmla="*/ 3590083 h 8878671"/>
              <a:gd name="connsiteX5955" fmla="*/ 9294003 w 11824371"/>
              <a:gd name="connsiteY5955" fmla="*/ 3602076 h 8878671"/>
              <a:gd name="connsiteX5956" fmla="*/ 9300000 w 11824371"/>
              <a:gd name="connsiteY5956" fmla="*/ 3602076 h 8878671"/>
              <a:gd name="connsiteX5957" fmla="*/ 9305996 w 11824371"/>
              <a:gd name="connsiteY5957" fmla="*/ 3590083 h 8878671"/>
              <a:gd name="connsiteX5958" fmla="*/ 9329979 w 11824371"/>
              <a:gd name="connsiteY5958" fmla="*/ 3590083 h 8878671"/>
              <a:gd name="connsiteX5959" fmla="*/ 9329979 w 11824371"/>
              <a:gd name="connsiteY5959" fmla="*/ 3578091 h 8878671"/>
              <a:gd name="connsiteX5960" fmla="*/ 9335976 w 11824371"/>
              <a:gd name="connsiteY5960" fmla="*/ 3560103 h 8878671"/>
              <a:gd name="connsiteX5961" fmla="*/ 9353964 w 11824371"/>
              <a:gd name="connsiteY5961" fmla="*/ 3530123 h 8878671"/>
              <a:gd name="connsiteX5962" fmla="*/ 9356557 w 11824371"/>
              <a:gd name="connsiteY5962" fmla="*/ 3520723 h 8878671"/>
              <a:gd name="connsiteX5963" fmla="*/ 9365957 w 11824371"/>
              <a:gd name="connsiteY5963" fmla="*/ 3530123 h 8878671"/>
              <a:gd name="connsiteX5964" fmla="*/ 9371952 w 11824371"/>
              <a:gd name="connsiteY5964" fmla="*/ 3530123 h 8878671"/>
              <a:gd name="connsiteX5965" fmla="*/ 9377949 w 11824371"/>
              <a:gd name="connsiteY5965" fmla="*/ 3518130 h 8878671"/>
              <a:gd name="connsiteX5966" fmla="*/ 9365957 w 11824371"/>
              <a:gd name="connsiteY5966" fmla="*/ 3518130 h 8878671"/>
              <a:gd name="connsiteX5967" fmla="*/ 9357273 w 11824371"/>
              <a:gd name="connsiteY5967" fmla="*/ 3518130 h 8878671"/>
              <a:gd name="connsiteX5968" fmla="*/ 9359961 w 11824371"/>
              <a:gd name="connsiteY5968" fmla="*/ 3508387 h 8878671"/>
              <a:gd name="connsiteX5969" fmla="*/ 9377949 w 11824371"/>
              <a:gd name="connsiteY5969" fmla="*/ 3470160 h 8878671"/>
              <a:gd name="connsiteX5970" fmla="*/ 1355127 w 11824371"/>
              <a:gd name="connsiteY5970" fmla="*/ 3470160 h 8878671"/>
              <a:gd name="connsiteX5971" fmla="*/ 1331142 w 11824371"/>
              <a:gd name="connsiteY5971" fmla="*/ 3494146 h 8878671"/>
              <a:gd name="connsiteX5972" fmla="*/ 1307157 w 11824371"/>
              <a:gd name="connsiteY5972" fmla="*/ 3518130 h 8878671"/>
              <a:gd name="connsiteX5973" fmla="*/ 1331142 w 11824371"/>
              <a:gd name="connsiteY5973" fmla="*/ 3518130 h 8878671"/>
              <a:gd name="connsiteX5974" fmla="*/ 1331142 w 11824371"/>
              <a:gd name="connsiteY5974" fmla="*/ 3506137 h 8878671"/>
              <a:gd name="connsiteX5975" fmla="*/ 1367118 w 11824371"/>
              <a:gd name="connsiteY5975" fmla="*/ 3470160 h 8878671"/>
              <a:gd name="connsiteX5976" fmla="*/ 1247196 w 11824371"/>
              <a:gd name="connsiteY5976" fmla="*/ 3470160 h 8878671"/>
              <a:gd name="connsiteX5977" fmla="*/ 1253192 w 11824371"/>
              <a:gd name="connsiteY5977" fmla="*/ 3476157 h 8878671"/>
              <a:gd name="connsiteX5978" fmla="*/ 1259187 w 11824371"/>
              <a:gd name="connsiteY5978" fmla="*/ 3488149 h 8878671"/>
              <a:gd name="connsiteX5979" fmla="*/ 1259187 w 11824371"/>
              <a:gd name="connsiteY5979" fmla="*/ 3494146 h 8878671"/>
              <a:gd name="connsiteX5980" fmla="*/ 1247196 w 11824371"/>
              <a:gd name="connsiteY5980" fmla="*/ 3494146 h 8878671"/>
              <a:gd name="connsiteX5981" fmla="*/ 1236917 w 11824371"/>
              <a:gd name="connsiteY5981" fmla="*/ 3499285 h 8878671"/>
              <a:gd name="connsiteX5982" fmla="*/ 1238575 w 11824371"/>
              <a:gd name="connsiteY5982" fmla="*/ 3492648 h 8878671"/>
              <a:gd name="connsiteX5983" fmla="*/ 1241199 w 11824371"/>
              <a:gd name="connsiteY5983" fmla="*/ 3482155 h 8878671"/>
              <a:gd name="connsiteX5984" fmla="*/ 9335976 w 11824371"/>
              <a:gd name="connsiteY5984" fmla="*/ 3458169 h 8878671"/>
              <a:gd name="connsiteX5985" fmla="*/ 9329979 w 11824371"/>
              <a:gd name="connsiteY5985" fmla="*/ 3470160 h 8878671"/>
              <a:gd name="connsiteX5986" fmla="*/ 9341973 w 11824371"/>
              <a:gd name="connsiteY5986" fmla="*/ 3470160 h 8878671"/>
              <a:gd name="connsiteX5987" fmla="*/ 9329979 w 11824371"/>
              <a:gd name="connsiteY5987" fmla="*/ 3482155 h 8878671"/>
              <a:gd name="connsiteX5988" fmla="*/ 9341973 w 11824371"/>
              <a:gd name="connsiteY5988" fmla="*/ 3482155 h 8878671"/>
              <a:gd name="connsiteX5989" fmla="*/ 9341973 w 11824371"/>
              <a:gd name="connsiteY5989" fmla="*/ 3470160 h 8878671"/>
              <a:gd name="connsiteX5990" fmla="*/ 9335976 w 11824371"/>
              <a:gd name="connsiteY5990" fmla="*/ 3458169 h 8878671"/>
              <a:gd name="connsiteX5991" fmla="*/ 1259187 w 11824371"/>
              <a:gd name="connsiteY5991" fmla="*/ 3446177 h 8878671"/>
              <a:gd name="connsiteX5992" fmla="*/ 1259187 w 11824371"/>
              <a:gd name="connsiteY5992" fmla="*/ 3470160 h 8878671"/>
              <a:gd name="connsiteX5993" fmla="*/ 1247196 w 11824371"/>
              <a:gd name="connsiteY5993" fmla="*/ 3470160 h 8878671"/>
              <a:gd name="connsiteX5994" fmla="*/ 1199226 w 11824371"/>
              <a:gd name="connsiteY5994" fmla="*/ 3446177 h 8878671"/>
              <a:gd name="connsiteX5995" fmla="*/ 1211219 w 11824371"/>
              <a:gd name="connsiteY5995" fmla="*/ 3446177 h 8878671"/>
              <a:gd name="connsiteX5996" fmla="*/ 1199226 w 11824371"/>
              <a:gd name="connsiteY5996" fmla="*/ 3470160 h 8878671"/>
              <a:gd name="connsiteX5997" fmla="*/ 1187234 w 11824371"/>
              <a:gd name="connsiteY5997" fmla="*/ 3470160 h 8878671"/>
              <a:gd name="connsiteX5998" fmla="*/ 1199226 w 11824371"/>
              <a:gd name="connsiteY5998" fmla="*/ 3446177 h 8878671"/>
              <a:gd name="connsiteX5999" fmla="*/ 10202416 w 11824371"/>
              <a:gd name="connsiteY5999" fmla="*/ 3434184 h 8878671"/>
              <a:gd name="connsiteX6000" fmla="*/ 10217407 w 11824371"/>
              <a:gd name="connsiteY6000" fmla="*/ 3446177 h 8878671"/>
              <a:gd name="connsiteX6001" fmla="*/ 10205415 w 11824371"/>
              <a:gd name="connsiteY6001" fmla="*/ 3446177 h 8878671"/>
              <a:gd name="connsiteX6002" fmla="*/ 10193424 w 11824371"/>
              <a:gd name="connsiteY6002" fmla="*/ 3446177 h 8878671"/>
              <a:gd name="connsiteX6003" fmla="*/ 10193424 w 11824371"/>
              <a:gd name="connsiteY6003" fmla="*/ 3458169 h 8878671"/>
              <a:gd name="connsiteX6004" fmla="*/ 10181430 w 11824371"/>
              <a:gd name="connsiteY6004" fmla="*/ 3446177 h 8878671"/>
              <a:gd name="connsiteX6005" fmla="*/ 10202416 w 11824371"/>
              <a:gd name="connsiteY6005" fmla="*/ 3434184 h 8878671"/>
              <a:gd name="connsiteX6006" fmla="*/ 9018181 w 11824371"/>
              <a:gd name="connsiteY6006" fmla="*/ 3428188 h 8878671"/>
              <a:gd name="connsiteX6007" fmla="*/ 9019895 w 11824371"/>
              <a:gd name="connsiteY6007" fmla="*/ 3429046 h 8878671"/>
              <a:gd name="connsiteX6008" fmla="*/ 9018181 w 11824371"/>
              <a:gd name="connsiteY6008" fmla="*/ 3434184 h 8878671"/>
              <a:gd name="connsiteX6009" fmla="*/ 10133462 w 11824371"/>
              <a:gd name="connsiteY6009" fmla="*/ 3422192 h 8878671"/>
              <a:gd name="connsiteX6010" fmla="*/ 10169439 w 11824371"/>
              <a:gd name="connsiteY6010" fmla="*/ 3422192 h 8878671"/>
              <a:gd name="connsiteX6011" fmla="*/ 10145454 w 11824371"/>
              <a:gd name="connsiteY6011" fmla="*/ 3434184 h 8878671"/>
              <a:gd name="connsiteX6012" fmla="*/ 10205415 w 11824371"/>
              <a:gd name="connsiteY6012" fmla="*/ 3410200 h 8878671"/>
              <a:gd name="connsiteX6013" fmla="*/ 10205415 w 11824371"/>
              <a:gd name="connsiteY6013" fmla="*/ 3416197 h 8878671"/>
              <a:gd name="connsiteX6014" fmla="*/ 10193424 w 11824371"/>
              <a:gd name="connsiteY6014" fmla="*/ 3422192 h 8878671"/>
              <a:gd name="connsiteX6015" fmla="*/ 10199419 w 11824371"/>
              <a:gd name="connsiteY6015" fmla="*/ 3416197 h 8878671"/>
              <a:gd name="connsiteX6016" fmla="*/ 10205415 w 11824371"/>
              <a:gd name="connsiteY6016" fmla="*/ 3410200 h 8878671"/>
              <a:gd name="connsiteX6017" fmla="*/ 9401934 w 11824371"/>
              <a:gd name="connsiteY6017" fmla="*/ 3410200 h 8878671"/>
              <a:gd name="connsiteX6018" fmla="*/ 9389941 w 11824371"/>
              <a:gd name="connsiteY6018" fmla="*/ 3422192 h 8878671"/>
              <a:gd name="connsiteX6019" fmla="*/ 9377949 w 11824371"/>
              <a:gd name="connsiteY6019" fmla="*/ 3458169 h 8878671"/>
              <a:gd name="connsiteX6020" fmla="*/ 9389941 w 11824371"/>
              <a:gd name="connsiteY6020" fmla="*/ 3446177 h 8878671"/>
              <a:gd name="connsiteX6021" fmla="*/ 9407930 w 11824371"/>
              <a:gd name="connsiteY6021" fmla="*/ 3440181 h 8878671"/>
              <a:gd name="connsiteX6022" fmla="*/ 9425919 w 11824371"/>
              <a:gd name="connsiteY6022" fmla="*/ 3422192 h 8878671"/>
              <a:gd name="connsiteX6023" fmla="*/ 9413925 w 11824371"/>
              <a:gd name="connsiteY6023" fmla="*/ 3422192 h 8878671"/>
              <a:gd name="connsiteX6024" fmla="*/ 9401934 w 11824371"/>
              <a:gd name="connsiteY6024" fmla="*/ 3422192 h 8878671"/>
              <a:gd name="connsiteX6025" fmla="*/ 9401934 w 11824371"/>
              <a:gd name="connsiteY6025" fmla="*/ 3410200 h 8878671"/>
              <a:gd name="connsiteX6026" fmla="*/ 9353964 w 11824371"/>
              <a:gd name="connsiteY6026" fmla="*/ 3410200 h 8878671"/>
              <a:gd name="connsiteX6027" fmla="*/ 9353964 w 11824371"/>
              <a:gd name="connsiteY6027" fmla="*/ 3422192 h 8878671"/>
              <a:gd name="connsiteX6028" fmla="*/ 9365957 w 11824371"/>
              <a:gd name="connsiteY6028" fmla="*/ 3434184 h 8878671"/>
              <a:gd name="connsiteX6029" fmla="*/ 9365957 w 11824371"/>
              <a:gd name="connsiteY6029" fmla="*/ 3422192 h 8878671"/>
              <a:gd name="connsiteX6030" fmla="*/ 9365957 w 11824371"/>
              <a:gd name="connsiteY6030" fmla="*/ 3410200 h 8878671"/>
              <a:gd name="connsiteX6031" fmla="*/ 9305996 w 11824371"/>
              <a:gd name="connsiteY6031" fmla="*/ 3398209 h 8878671"/>
              <a:gd name="connsiteX6032" fmla="*/ 9305996 w 11824371"/>
              <a:gd name="connsiteY6032" fmla="*/ 3410200 h 8878671"/>
              <a:gd name="connsiteX6033" fmla="*/ 9317988 w 11824371"/>
              <a:gd name="connsiteY6033" fmla="*/ 3398209 h 8878671"/>
              <a:gd name="connsiteX6034" fmla="*/ 9150096 w 11824371"/>
              <a:gd name="connsiteY6034" fmla="*/ 3386214 h 8878671"/>
              <a:gd name="connsiteX6035" fmla="*/ 9150096 w 11824371"/>
              <a:gd name="connsiteY6035" fmla="*/ 3398209 h 8878671"/>
              <a:gd name="connsiteX6036" fmla="*/ 9138104 w 11824371"/>
              <a:gd name="connsiteY6036" fmla="*/ 3398209 h 8878671"/>
              <a:gd name="connsiteX6037" fmla="*/ 1307157 w 11824371"/>
              <a:gd name="connsiteY6037" fmla="*/ 3386214 h 8878671"/>
              <a:gd name="connsiteX6038" fmla="*/ 1307157 w 11824371"/>
              <a:gd name="connsiteY6038" fmla="*/ 3398209 h 8878671"/>
              <a:gd name="connsiteX6039" fmla="*/ 1313153 w 11824371"/>
              <a:gd name="connsiteY6039" fmla="*/ 3392211 h 8878671"/>
              <a:gd name="connsiteX6040" fmla="*/ 1307157 w 11824371"/>
              <a:gd name="connsiteY6040" fmla="*/ 3386214 h 8878671"/>
              <a:gd name="connsiteX6041" fmla="*/ 9461895 w 11824371"/>
              <a:gd name="connsiteY6041" fmla="*/ 3374223 h 8878671"/>
              <a:gd name="connsiteX6042" fmla="*/ 9437910 w 11824371"/>
              <a:gd name="connsiteY6042" fmla="*/ 3386214 h 8878671"/>
              <a:gd name="connsiteX6043" fmla="*/ 9425919 w 11824371"/>
              <a:gd name="connsiteY6043" fmla="*/ 3410200 h 8878671"/>
              <a:gd name="connsiteX6044" fmla="*/ 9437910 w 11824371"/>
              <a:gd name="connsiteY6044" fmla="*/ 3398209 h 8878671"/>
              <a:gd name="connsiteX6045" fmla="*/ 9461895 w 11824371"/>
              <a:gd name="connsiteY6045" fmla="*/ 3374223 h 8878671"/>
              <a:gd name="connsiteX6046" fmla="*/ 9258026 w 11824371"/>
              <a:gd name="connsiteY6046" fmla="*/ 3350238 h 8878671"/>
              <a:gd name="connsiteX6047" fmla="*/ 9270018 w 11824371"/>
              <a:gd name="connsiteY6047" fmla="*/ 3362229 h 8878671"/>
              <a:gd name="connsiteX6048" fmla="*/ 9258026 w 11824371"/>
              <a:gd name="connsiteY6048" fmla="*/ 3362229 h 8878671"/>
              <a:gd name="connsiteX6049" fmla="*/ 9258026 w 11824371"/>
              <a:gd name="connsiteY6049" fmla="*/ 3350238 h 8878671"/>
              <a:gd name="connsiteX6050" fmla="*/ 1223211 w 11824371"/>
              <a:gd name="connsiteY6050" fmla="*/ 3350238 h 8878671"/>
              <a:gd name="connsiteX6051" fmla="*/ 1223211 w 11824371"/>
              <a:gd name="connsiteY6051" fmla="*/ 3374223 h 8878671"/>
              <a:gd name="connsiteX6052" fmla="*/ 1211219 w 11824371"/>
              <a:gd name="connsiteY6052" fmla="*/ 3386214 h 8878671"/>
              <a:gd name="connsiteX6053" fmla="*/ 1223211 w 11824371"/>
              <a:gd name="connsiteY6053" fmla="*/ 3350238 h 8878671"/>
              <a:gd name="connsiteX6054" fmla="*/ 10121469 w 11824371"/>
              <a:gd name="connsiteY6054" fmla="*/ 3326254 h 8878671"/>
              <a:gd name="connsiteX6055" fmla="*/ 10109477 w 11824371"/>
              <a:gd name="connsiteY6055" fmla="*/ 3338246 h 8878671"/>
              <a:gd name="connsiteX6056" fmla="*/ 10121469 w 11824371"/>
              <a:gd name="connsiteY6056" fmla="*/ 3350238 h 8878671"/>
              <a:gd name="connsiteX6057" fmla="*/ 10133462 w 11824371"/>
              <a:gd name="connsiteY6057" fmla="*/ 3338246 h 8878671"/>
              <a:gd name="connsiteX6058" fmla="*/ 1175243 w 11824371"/>
              <a:gd name="connsiteY6058" fmla="*/ 3326254 h 8878671"/>
              <a:gd name="connsiteX6059" fmla="*/ 1187234 w 11824371"/>
              <a:gd name="connsiteY6059" fmla="*/ 3350238 h 8878671"/>
              <a:gd name="connsiteX6060" fmla="*/ 1175243 w 11824371"/>
              <a:gd name="connsiteY6060" fmla="*/ 3350238 h 8878671"/>
              <a:gd name="connsiteX6061" fmla="*/ 9329979 w 11824371"/>
              <a:gd name="connsiteY6061" fmla="*/ 3314261 h 8878671"/>
              <a:gd name="connsiteX6062" fmla="*/ 9317988 w 11824371"/>
              <a:gd name="connsiteY6062" fmla="*/ 3326254 h 8878671"/>
              <a:gd name="connsiteX6063" fmla="*/ 9317988 w 11824371"/>
              <a:gd name="connsiteY6063" fmla="*/ 3338246 h 8878671"/>
              <a:gd name="connsiteX6064" fmla="*/ 9329979 w 11824371"/>
              <a:gd name="connsiteY6064" fmla="*/ 3326254 h 8878671"/>
              <a:gd name="connsiteX6065" fmla="*/ 9030173 w 11824371"/>
              <a:gd name="connsiteY6065" fmla="*/ 3314261 h 8878671"/>
              <a:gd name="connsiteX6066" fmla="*/ 9018181 w 11824371"/>
              <a:gd name="connsiteY6066" fmla="*/ 3326254 h 8878671"/>
              <a:gd name="connsiteX6067" fmla="*/ 9006188 w 11824371"/>
              <a:gd name="connsiteY6067" fmla="*/ 3374223 h 8878671"/>
              <a:gd name="connsiteX6068" fmla="*/ 9018181 w 11824371"/>
              <a:gd name="connsiteY6068" fmla="*/ 3398209 h 8878671"/>
              <a:gd name="connsiteX6069" fmla="*/ 9018181 w 11824371"/>
              <a:gd name="connsiteY6069" fmla="*/ 3428188 h 8878671"/>
              <a:gd name="connsiteX6070" fmla="*/ 9006188 w 11824371"/>
              <a:gd name="connsiteY6070" fmla="*/ 3422192 h 8878671"/>
              <a:gd name="connsiteX6071" fmla="*/ 8994197 w 11824371"/>
              <a:gd name="connsiteY6071" fmla="*/ 3422192 h 8878671"/>
              <a:gd name="connsiteX6072" fmla="*/ 8982205 w 11824371"/>
              <a:gd name="connsiteY6072" fmla="*/ 3398209 h 8878671"/>
              <a:gd name="connsiteX6073" fmla="*/ 8982205 w 11824371"/>
              <a:gd name="connsiteY6073" fmla="*/ 3386214 h 8878671"/>
              <a:gd name="connsiteX6074" fmla="*/ 8970212 w 11824371"/>
              <a:gd name="connsiteY6074" fmla="*/ 3398209 h 8878671"/>
              <a:gd name="connsiteX6075" fmla="*/ 8946227 w 11824371"/>
              <a:gd name="connsiteY6075" fmla="*/ 3410200 h 8878671"/>
              <a:gd name="connsiteX6076" fmla="*/ 8970212 w 11824371"/>
              <a:gd name="connsiteY6076" fmla="*/ 3398209 h 8878671"/>
              <a:gd name="connsiteX6077" fmla="*/ 8958220 w 11824371"/>
              <a:gd name="connsiteY6077" fmla="*/ 3422192 h 8878671"/>
              <a:gd name="connsiteX6078" fmla="*/ 8970212 w 11824371"/>
              <a:gd name="connsiteY6078" fmla="*/ 3422192 h 8878671"/>
              <a:gd name="connsiteX6079" fmla="*/ 8976208 w 11824371"/>
              <a:gd name="connsiteY6079" fmla="*/ 3422192 h 8878671"/>
              <a:gd name="connsiteX6080" fmla="*/ 8982205 w 11824371"/>
              <a:gd name="connsiteY6080" fmla="*/ 3434184 h 8878671"/>
              <a:gd name="connsiteX6081" fmla="*/ 8982205 w 11824371"/>
              <a:gd name="connsiteY6081" fmla="*/ 3452172 h 8878671"/>
              <a:gd name="connsiteX6082" fmla="*/ 8982205 w 11824371"/>
              <a:gd name="connsiteY6082" fmla="*/ 3458169 h 8878671"/>
              <a:gd name="connsiteX6083" fmla="*/ 8982205 w 11824371"/>
              <a:gd name="connsiteY6083" fmla="*/ 3464164 h 8878671"/>
              <a:gd name="connsiteX6084" fmla="*/ 8982205 w 11824371"/>
              <a:gd name="connsiteY6084" fmla="*/ 3482155 h 8878671"/>
              <a:gd name="connsiteX6085" fmla="*/ 8994197 w 11824371"/>
              <a:gd name="connsiteY6085" fmla="*/ 3494146 h 8878671"/>
              <a:gd name="connsiteX6086" fmla="*/ 9018181 w 11824371"/>
              <a:gd name="connsiteY6086" fmla="*/ 3482155 h 8878671"/>
              <a:gd name="connsiteX6087" fmla="*/ 9030173 w 11824371"/>
              <a:gd name="connsiteY6087" fmla="*/ 3434184 h 8878671"/>
              <a:gd name="connsiteX6088" fmla="*/ 9019895 w 11824371"/>
              <a:gd name="connsiteY6088" fmla="*/ 3429046 h 8878671"/>
              <a:gd name="connsiteX6089" fmla="*/ 9030173 w 11824371"/>
              <a:gd name="connsiteY6089" fmla="*/ 3398209 h 8878671"/>
              <a:gd name="connsiteX6090" fmla="*/ 9030173 w 11824371"/>
              <a:gd name="connsiteY6090" fmla="*/ 3338246 h 8878671"/>
              <a:gd name="connsiteX6091" fmla="*/ 1427079 w 11824371"/>
              <a:gd name="connsiteY6091" fmla="*/ 3314261 h 8878671"/>
              <a:gd name="connsiteX6092" fmla="*/ 1403095 w 11824371"/>
              <a:gd name="connsiteY6092" fmla="*/ 3350238 h 8878671"/>
              <a:gd name="connsiteX6093" fmla="*/ 1433076 w 11824371"/>
              <a:gd name="connsiteY6093" fmla="*/ 3350238 h 8878671"/>
              <a:gd name="connsiteX6094" fmla="*/ 1439071 w 11824371"/>
              <a:gd name="connsiteY6094" fmla="*/ 3326254 h 8878671"/>
              <a:gd name="connsiteX6095" fmla="*/ 1427079 w 11824371"/>
              <a:gd name="connsiteY6095" fmla="*/ 3326254 h 8878671"/>
              <a:gd name="connsiteX6096" fmla="*/ 1247196 w 11824371"/>
              <a:gd name="connsiteY6096" fmla="*/ 3278286 h 8878671"/>
              <a:gd name="connsiteX6097" fmla="*/ 1235204 w 11824371"/>
              <a:gd name="connsiteY6097" fmla="*/ 3290277 h 8878671"/>
              <a:gd name="connsiteX6098" fmla="*/ 1247196 w 11824371"/>
              <a:gd name="connsiteY6098" fmla="*/ 3290277 h 8878671"/>
              <a:gd name="connsiteX6099" fmla="*/ 1247196 w 11824371"/>
              <a:gd name="connsiteY6099" fmla="*/ 3278286 h 8878671"/>
              <a:gd name="connsiteX6100" fmla="*/ 1415088 w 11824371"/>
              <a:gd name="connsiteY6100" fmla="*/ 3266292 h 8878671"/>
              <a:gd name="connsiteX6101" fmla="*/ 1439071 w 11824371"/>
              <a:gd name="connsiteY6101" fmla="*/ 3290277 h 8878671"/>
              <a:gd name="connsiteX6102" fmla="*/ 1433076 w 11824371"/>
              <a:gd name="connsiteY6102" fmla="*/ 3272288 h 8878671"/>
              <a:gd name="connsiteX6103" fmla="*/ 1415088 w 11824371"/>
              <a:gd name="connsiteY6103" fmla="*/ 3266292 h 8878671"/>
              <a:gd name="connsiteX6104" fmla="*/ 10217407 w 11824371"/>
              <a:gd name="connsiteY6104" fmla="*/ 3254300 h 8878671"/>
              <a:gd name="connsiteX6105" fmla="*/ 10217407 w 11824371"/>
              <a:gd name="connsiteY6105" fmla="*/ 3260297 h 8878671"/>
              <a:gd name="connsiteX6106" fmla="*/ 10223403 w 11824371"/>
              <a:gd name="connsiteY6106" fmla="*/ 3266292 h 8878671"/>
              <a:gd name="connsiteX6107" fmla="*/ 10229400 w 11824371"/>
              <a:gd name="connsiteY6107" fmla="*/ 3254300 h 8878671"/>
              <a:gd name="connsiteX6108" fmla="*/ 10217407 w 11824371"/>
              <a:gd name="connsiteY6108" fmla="*/ 3254300 h 8878671"/>
              <a:gd name="connsiteX6109" fmla="*/ 9509863 w 11824371"/>
              <a:gd name="connsiteY6109" fmla="*/ 3254300 h 8878671"/>
              <a:gd name="connsiteX6110" fmla="*/ 9509863 w 11824371"/>
              <a:gd name="connsiteY6110" fmla="*/ 3266292 h 8878671"/>
              <a:gd name="connsiteX6111" fmla="*/ 9521856 w 11824371"/>
              <a:gd name="connsiteY6111" fmla="*/ 3254300 h 8878671"/>
              <a:gd name="connsiteX6112" fmla="*/ 9509863 w 11824371"/>
              <a:gd name="connsiteY6112" fmla="*/ 3254300 h 8878671"/>
              <a:gd name="connsiteX6113" fmla="*/ 9485880 w 11824371"/>
              <a:gd name="connsiteY6113" fmla="*/ 3254300 h 8878671"/>
              <a:gd name="connsiteX6114" fmla="*/ 9473887 w 11824371"/>
              <a:gd name="connsiteY6114" fmla="*/ 3266292 h 8878671"/>
              <a:gd name="connsiteX6115" fmla="*/ 9461895 w 11824371"/>
              <a:gd name="connsiteY6115" fmla="*/ 3278286 h 8878671"/>
              <a:gd name="connsiteX6116" fmla="*/ 9485880 w 11824371"/>
              <a:gd name="connsiteY6116" fmla="*/ 3266292 h 8878671"/>
              <a:gd name="connsiteX6117" fmla="*/ 431721 w 11824371"/>
              <a:gd name="connsiteY6117" fmla="*/ 3254300 h 8878671"/>
              <a:gd name="connsiteX6118" fmla="*/ 455706 w 11824371"/>
              <a:gd name="connsiteY6118" fmla="*/ 3266292 h 8878671"/>
              <a:gd name="connsiteX6119" fmla="*/ 455706 w 11824371"/>
              <a:gd name="connsiteY6119" fmla="*/ 3278286 h 8878671"/>
              <a:gd name="connsiteX6120" fmla="*/ 443714 w 11824371"/>
              <a:gd name="connsiteY6120" fmla="*/ 3266292 h 8878671"/>
              <a:gd name="connsiteX6121" fmla="*/ 431721 w 11824371"/>
              <a:gd name="connsiteY6121" fmla="*/ 3254300 h 8878671"/>
              <a:gd name="connsiteX6122" fmla="*/ 311798 w 11824371"/>
              <a:gd name="connsiteY6122" fmla="*/ 3254300 h 8878671"/>
              <a:gd name="connsiteX6123" fmla="*/ 323792 w 11824371"/>
              <a:gd name="connsiteY6123" fmla="*/ 3254300 h 8878671"/>
              <a:gd name="connsiteX6124" fmla="*/ 323792 w 11824371"/>
              <a:gd name="connsiteY6124" fmla="*/ 3266292 h 8878671"/>
              <a:gd name="connsiteX6125" fmla="*/ 10121469 w 11824371"/>
              <a:gd name="connsiteY6125" fmla="*/ 3242308 h 8878671"/>
              <a:gd name="connsiteX6126" fmla="*/ 10133462 w 11824371"/>
              <a:gd name="connsiteY6126" fmla="*/ 3254300 h 8878671"/>
              <a:gd name="connsiteX6127" fmla="*/ 10145454 w 11824371"/>
              <a:gd name="connsiteY6127" fmla="*/ 3242308 h 8878671"/>
              <a:gd name="connsiteX6128" fmla="*/ 10133462 w 11824371"/>
              <a:gd name="connsiteY6128" fmla="*/ 3242308 h 8878671"/>
              <a:gd name="connsiteX6129" fmla="*/ 10337329 w 11824371"/>
              <a:gd name="connsiteY6129" fmla="*/ 3218324 h 8878671"/>
              <a:gd name="connsiteX6130" fmla="*/ 10355319 w 11824371"/>
              <a:gd name="connsiteY6130" fmla="*/ 3224319 h 8878671"/>
              <a:gd name="connsiteX6131" fmla="*/ 10349323 w 11824371"/>
              <a:gd name="connsiteY6131" fmla="*/ 3236312 h 8878671"/>
              <a:gd name="connsiteX6132" fmla="*/ 10337329 w 11824371"/>
              <a:gd name="connsiteY6132" fmla="*/ 3230315 h 8878671"/>
              <a:gd name="connsiteX6133" fmla="*/ 10337329 w 11824371"/>
              <a:gd name="connsiteY6133" fmla="*/ 3218324 h 8878671"/>
              <a:gd name="connsiteX6134" fmla="*/ 9126111 w 11824371"/>
              <a:gd name="connsiteY6134" fmla="*/ 3218324 h 8878671"/>
              <a:gd name="connsiteX6135" fmla="*/ 9102128 w 11824371"/>
              <a:gd name="connsiteY6135" fmla="*/ 3230315 h 8878671"/>
              <a:gd name="connsiteX6136" fmla="*/ 9090134 w 11824371"/>
              <a:gd name="connsiteY6136" fmla="*/ 3242308 h 8878671"/>
              <a:gd name="connsiteX6137" fmla="*/ 9078143 w 11824371"/>
              <a:gd name="connsiteY6137" fmla="*/ 3278286 h 8878671"/>
              <a:gd name="connsiteX6138" fmla="*/ 9096131 w 11824371"/>
              <a:gd name="connsiteY6138" fmla="*/ 3272288 h 8878671"/>
              <a:gd name="connsiteX6139" fmla="*/ 9114119 w 11824371"/>
              <a:gd name="connsiteY6139" fmla="*/ 3248305 h 8878671"/>
              <a:gd name="connsiteX6140" fmla="*/ 9120116 w 11824371"/>
              <a:gd name="connsiteY6140" fmla="*/ 3236312 h 8878671"/>
              <a:gd name="connsiteX6141" fmla="*/ 9126111 w 11824371"/>
              <a:gd name="connsiteY6141" fmla="*/ 3218324 h 8878671"/>
              <a:gd name="connsiteX6142" fmla="*/ 10184429 w 11824371"/>
              <a:gd name="connsiteY6142" fmla="*/ 3198836 h 8878671"/>
              <a:gd name="connsiteX6143" fmla="*/ 10181430 w 11824371"/>
              <a:gd name="connsiteY6143" fmla="*/ 3200334 h 8878671"/>
              <a:gd name="connsiteX6144" fmla="*/ 10181430 w 11824371"/>
              <a:gd name="connsiteY6144" fmla="*/ 3218324 h 8878671"/>
              <a:gd name="connsiteX6145" fmla="*/ 10193424 w 11824371"/>
              <a:gd name="connsiteY6145" fmla="*/ 3218324 h 8878671"/>
              <a:gd name="connsiteX6146" fmla="*/ 10205415 w 11824371"/>
              <a:gd name="connsiteY6146" fmla="*/ 3212328 h 8878671"/>
              <a:gd name="connsiteX6147" fmla="*/ 10193424 w 11824371"/>
              <a:gd name="connsiteY6147" fmla="*/ 3206331 h 8878671"/>
              <a:gd name="connsiteX6148" fmla="*/ 10184429 w 11824371"/>
              <a:gd name="connsiteY6148" fmla="*/ 3198836 h 8878671"/>
              <a:gd name="connsiteX6149" fmla="*/ 383753 w 11824371"/>
              <a:gd name="connsiteY6149" fmla="*/ 3194340 h 8878671"/>
              <a:gd name="connsiteX6150" fmla="*/ 395745 w 11824371"/>
              <a:gd name="connsiteY6150" fmla="*/ 3206331 h 8878671"/>
              <a:gd name="connsiteX6151" fmla="*/ 383753 w 11824371"/>
              <a:gd name="connsiteY6151" fmla="*/ 3206331 h 8878671"/>
              <a:gd name="connsiteX6152" fmla="*/ 323792 w 11824371"/>
              <a:gd name="connsiteY6152" fmla="*/ 3194340 h 8878671"/>
              <a:gd name="connsiteX6153" fmla="*/ 323792 w 11824371"/>
              <a:gd name="connsiteY6153" fmla="*/ 3212328 h 8878671"/>
              <a:gd name="connsiteX6154" fmla="*/ 323792 w 11824371"/>
              <a:gd name="connsiteY6154" fmla="*/ 3230315 h 8878671"/>
              <a:gd name="connsiteX6155" fmla="*/ 311798 w 11824371"/>
              <a:gd name="connsiteY6155" fmla="*/ 3218324 h 8878671"/>
              <a:gd name="connsiteX6156" fmla="*/ 1391103 w 11824371"/>
              <a:gd name="connsiteY6156" fmla="*/ 3182346 h 8878671"/>
              <a:gd name="connsiteX6157" fmla="*/ 1391103 w 11824371"/>
              <a:gd name="connsiteY6157" fmla="*/ 3206331 h 8878671"/>
              <a:gd name="connsiteX6158" fmla="*/ 1391103 w 11824371"/>
              <a:gd name="connsiteY6158" fmla="*/ 3230315 h 8878671"/>
              <a:gd name="connsiteX6159" fmla="*/ 1379110 w 11824371"/>
              <a:gd name="connsiteY6159" fmla="*/ 3242308 h 8878671"/>
              <a:gd name="connsiteX6160" fmla="*/ 1391103 w 11824371"/>
              <a:gd name="connsiteY6160" fmla="*/ 3260297 h 8878671"/>
              <a:gd name="connsiteX6161" fmla="*/ 1385106 w 11824371"/>
              <a:gd name="connsiteY6161" fmla="*/ 3272288 h 8878671"/>
              <a:gd name="connsiteX6162" fmla="*/ 1367118 w 11824371"/>
              <a:gd name="connsiteY6162" fmla="*/ 3290277 h 8878671"/>
              <a:gd name="connsiteX6163" fmla="*/ 1355127 w 11824371"/>
              <a:gd name="connsiteY6163" fmla="*/ 3302268 h 8878671"/>
              <a:gd name="connsiteX6164" fmla="*/ 1343133 w 11824371"/>
              <a:gd name="connsiteY6164" fmla="*/ 3290277 h 8878671"/>
              <a:gd name="connsiteX6165" fmla="*/ 1319148 w 11824371"/>
              <a:gd name="connsiteY6165" fmla="*/ 3290277 h 8878671"/>
              <a:gd name="connsiteX6166" fmla="*/ 1331142 w 11824371"/>
              <a:gd name="connsiteY6166" fmla="*/ 3326254 h 8878671"/>
              <a:gd name="connsiteX6167" fmla="*/ 1343133 w 11824371"/>
              <a:gd name="connsiteY6167" fmla="*/ 3326254 h 8878671"/>
              <a:gd name="connsiteX6168" fmla="*/ 1355127 w 11824371"/>
              <a:gd name="connsiteY6168" fmla="*/ 3338246 h 8878671"/>
              <a:gd name="connsiteX6169" fmla="*/ 1355127 w 11824371"/>
              <a:gd name="connsiteY6169" fmla="*/ 3350238 h 8878671"/>
              <a:gd name="connsiteX6170" fmla="*/ 1367118 w 11824371"/>
              <a:gd name="connsiteY6170" fmla="*/ 3350238 h 8878671"/>
              <a:gd name="connsiteX6171" fmla="*/ 1379110 w 11824371"/>
              <a:gd name="connsiteY6171" fmla="*/ 3338246 h 8878671"/>
              <a:gd name="connsiteX6172" fmla="*/ 1391103 w 11824371"/>
              <a:gd name="connsiteY6172" fmla="*/ 3326254 h 8878671"/>
              <a:gd name="connsiteX6173" fmla="*/ 1403095 w 11824371"/>
              <a:gd name="connsiteY6173" fmla="*/ 3278286 h 8878671"/>
              <a:gd name="connsiteX6174" fmla="*/ 1403095 w 11824371"/>
              <a:gd name="connsiteY6174" fmla="*/ 3236312 h 8878671"/>
              <a:gd name="connsiteX6175" fmla="*/ 1403095 w 11824371"/>
              <a:gd name="connsiteY6175" fmla="*/ 3206331 h 8878671"/>
              <a:gd name="connsiteX6176" fmla="*/ 563637 w 11824371"/>
              <a:gd name="connsiteY6176" fmla="*/ 3182346 h 8878671"/>
              <a:gd name="connsiteX6177" fmla="*/ 587620 w 11824371"/>
              <a:gd name="connsiteY6177" fmla="*/ 3182346 h 8878671"/>
              <a:gd name="connsiteX6178" fmla="*/ 563637 w 11824371"/>
              <a:gd name="connsiteY6178" fmla="*/ 3194340 h 8878671"/>
              <a:gd name="connsiteX6179" fmla="*/ 563637 w 11824371"/>
              <a:gd name="connsiteY6179" fmla="*/ 3182346 h 8878671"/>
              <a:gd name="connsiteX6180" fmla="*/ 9353964 w 11824371"/>
              <a:gd name="connsiteY6180" fmla="*/ 3158362 h 8878671"/>
              <a:gd name="connsiteX6181" fmla="*/ 9341973 w 11824371"/>
              <a:gd name="connsiteY6181" fmla="*/ 3182346 h 8878671"/>
              <a:gd name="connsiteX6182" fmla="*/ 9353964 w 11824371"/>
              <a:gd name="connsiteY6182" fmla="*/ 3176351 h 8878671"/>
              <a:gd name="connsiteX6183" fmla="*/ 9353964 w 11824371"/>
              <a:gd name="connsiteY6183" fmla="*/ 3170354 h 8878671"/>
              <a:gd name="connsiteX6184" fmla="*/ 9353964 w 11824371"/>
              <a:gd name="connsiteY6184" fmla="*/ 3158362 h 8878671"/>
              <a:gd name="connsiteX6185" fmla="*/ 9533848 w 11824371"/>
              <a:gd name="connsiteY6185" fmla="*/ 3146369 h 8878671"/>
              <a:gd name="connsiteX6186" fmla="*/ 9497872 w 11824371"/>
              <a:gd name="connsiteY6186" fmla="*/ 3182346 h 8878671"/>
              <a:gd name="connsiteX6187" fmla="*/ 9491875 w 11824371"/>
              <a:gd name="connsiteY6187" fmla="*/ 3206331 h 8878671"/>
              <a:gd name="connsiteX6188" fmla="*/ 9485880 w 11824371"/>
              <a:gd name="connsiteY6188" fmla="*/ 3230315 h 8878671"/>
              <a:gd name="connsiteX6189" fmla="*/ 9509863 w 11824371"/>
              <a:gd name="connsiteY6189" fmla="*/ 3218324 h 8878671"/>
              <a:gd name="connsiteX6190" fmla="*/ 9515860 w 11824371"/>
              <a:gd name="connsiteY6190" fmla="*/ 3212328 h 8878671"/>
              <a:gd name="connsiteX6191" fmla="*/ 9521856 w 11824371"/>
              <a:gd name="connsiteY6191" fmla="*/ 3194340 h 8878671"/>
              <a:gd name="connsiteX6192" fmla="*/ 9533848 w 11824371"/>
              <a:gd name="connsiteY6192" fmla="*/ 3182346 h 8878671"/>
              <a:gd name="connsiteX6193" fmla="*/ 9545841 w 11824371"/>
              <a:gd name="connsiteY6193" fmla="*/ 3158362 h 8878671"/>
              <a:gd name="connsiteX6194" fmla="*/ 9533848 w 11824371"/>
              <a:gd name="connsiteY6194" fmla="*/ 3146369 h 8878671"/>
              <a:gd name="connsiteX6195" fmla="*/ 9282011 w 11824371"/>
              <a:gd name="connsiteY6195" fmla="*/ 3146369 h 8878671"/>
              <a:gd name="connsiteX6196" fmla="*/ 9258026 w 11824371"/>
              <a:gd name="connsiteY6196" fmla="*/ 3158362 h 8878671"/>
              <a:gd name="connsiteX6197" fmla="*/ 9234042 w 11824371"/>
              <a:gd name="connsiteY6197" fmla="*/ 3182346 h 8878671"/>
              <a:gd name="connsiteX6198" fmla="*/ 397243 w 11824371"/>
              <a:gd name="connsiteY6198" fmla="*/ 3143372 h 8878671"/>
              <a:gd name="connsiteX6199" fmla="*/ 407736 w 11824371"/>
              <a:gd name="connsiteY6199" fmla="*/ 3146369 h 8878671"/>
              <a:gd name="connsiteX6200" fmla="*/ 413733 w 11824371"/>
              <a:gd name="connsiteY6200" fmla="*/ 3158362 h 8878671"/>
              <a:gd name="connsiteX6201" fmla="*/ 413733 w 11824371"/>
              <a:gd name="connsiteY6201" fmla="*/ 3164357 h 8878671"/>
              <a:gd name="connsiteX6202" fmla="*/ 407736 w 11824371"/>
              <a:gd name="connsiteY6202" fmla="*/ 3182346 h 8878671"/>
              <a:gd name="connsiteX6203" fmla="*/ 395745 w 11824371"/>
              <a:gd name="connsiteY6203" fmla="*/ 3194340 h 8878671"/>
              <a:gd name="connsiteX6204" fmla="*/ 383753 w 11824371"/>
              <a:gd name="connsiteY6204" fmla="*/ 3170354 h 8878671"/>
              <a:gd name="connsiteX6205" fmla="*/ 397243 w 11824371"/>
              <a:gd name="connsiteY6205" fmla="*/ 3143372 h 8878671"/>
              <a:gd name="connsiteX6206" fmla="*/ 9557833 w 11824371"/>
              <a:gd name="connsiteY6206" fmla="*/ 3122385 h 8878671"/>
              <a:gd name="connsiteX6207" fmla="*/ 9545841 w 11824371"/>
              <a:gd name="connsiteY6207" fmla="*/ 3128382 h 8878671"/>
              <a:gd name="connsiteX6208" fmla="*/ 9557833 w 11824371"/>
              <a:gd name="connsiteY6208" fmla="*/ 3134378 h 8878671"/>
              <a:gd name="connsiteX6209" fmla="*/ 9557833 w 11824371"/>
              <a:gd name="connsiteY6209" fmla="*/ 3122385 h 8878671"/>
              <a:gd name="connsiteX6210" fmla="*/ 9521856 w 11824371"/>
              <a:gd name="connsiteY6210" fmla="*/ 3122385 h 8878671"/>
              <a:gd name="connsiteX6211" fmla="*/ 9521856 w 11824371"/>
              <a:gd name="connsiteY6211" fmla="*/ 3134378 h 8878671"/>
              <a:gd name="connsiteX6212" fmla="*/ 9533848 w 11824371"/>
              <a:gd name="connsiteY6212" fmla="*/ 3134378 h 8878671"/>
              <a:gd name="connsiteX6213" fmla="*/ 503676 w 11824371"/>
              <a:gd name="connsiteY6213" fmla="*/ 3122385 h 8878671"/>
              <a:gd name="connsiteX6214" fmla="*/ 515667 w 11824371"/>
              <a:gd name="connsiteY6214" fmla="*/ 3122385 h 8878671"/>
              <a:gd name="connsiteX6215" fmla="*/ 539652 w 11824371"/>
              <a:gd name="connsiteY6215" fmla="*/ 3182346 h 8878671"/>
              <a:gd name="connsiteX6216" fmla="*/ 551644 w 11824371"/>
              <a:gd name="connsiteY6216" fmla="*/ 3218324 h 8878671"/>
              <a:gd name="connsiteX6217" fmla="*/ 563637 w 11824371"/>
              <a:gd name="connsiteY6217" fmla="*/ 3218324 h 8878671"/>
              <a:gd name="connsiteX6218" fmla="*/ 623599 w 11824371"/>
              <a:gd name="connsiteY6218" fmla="*/ 3254300 h 8878671"/>
              <a:gd name="connsiteX6219" fmla="*/ 647584 w 11824371"/>
              <a:gd name="connsiteY6219" fmla="*/ 3266292 h 8878671"/>
              <a:gd name="connsiteX6220" fmla="*/ 647584 w 11824371"/>
              <a:gd name="connsiteY6220" fmla="*/ 3278286 h 8878671"/>
              <a:gd name="connsiteX6221" fmla="*/ 659576 w 11824371"/>
              <a:gd name="connsiteY6221" fmla="*/ 3290277 h 8878671"/>
              <a:gd name="connsiteX6222" fmla="*/ 659576 w 11824371"/>
              <a:gd name="connsiteY6222" fmla="*/ 3314261 h 8878671"/>
              <a:gd name="connsiteX6223" fmla="*/ 647584 w 11824371"/>
              <a:gd name="connsiteY6223" fmla="*/ 3326254 h 8878671"/>
              <a:gd name="connsiteX6224" fmla="*/ 599613 w 11824371"/>
              <a:gd name="connsiteY6224" fmla="*/ 3338246 h 8878671"/>
              <a:gd name="connsiteX6225" fmla="*/ 563637 w 11824371"/>
              <a:gd name="connsiteY6225" fmla="*/ 3266292 h 8878671"/>
              <a:gd name="connsiteX6226" fmla="*/ 563637 w 11824371"/>
              <a:gd name="connsiteY6226" fmla="*/ 3242308 h 8878671"/>
              <a:gd name="connsiteX6227" fmla="*/ 551644 w 11824371"/>
              <a:gd name="connsiteY6227" fmla="*/ 3254300 h 8878671"/>
              <a:gd name="connsiteX6228" fmla="*/ 527659 w 11824371"/>
              <a:gd name="connsiteY6228" fmla="*/ 3278286 h 8878671"/>
              <a:gd name="connsiteX6229" fmla="*/ 515667 w 11824371"/>
              <a:gd name="connsiteY6229" fmla="*/ 3272288 h 8878671"/>
              <a:gd name="connsiteX6230" fmla="*/ 509670 w 11824371"/>
              <a:gd name="connsiteY6230" fmla="*/ 3242308 h 8878671"/>
              <a:gd name="connsiteX6231" fmla="*/ 503676 w 11824371"/>
              <a:gd name="connsiteY6231" fmla="*/ 3158362 h 8878671"/>
              <a:gd name="connsiteX6232" fmla="*/ 503676 w 11824371"/>
              <a:gd name="connsiteY6232" fmla="*/ 3122385 h 8878671"/>
              <a:gd name="connsiteX6233" fmla="*/ 347775 w 11824371"/>
              <a:gd name="connsiteY6233" fmla="*/ 3122385 h 8878671"/>
              <a:gd name="connsiteX6234" fmla="*/ 359768 w 11824371"/>
              <a:gd name="connsiteY6234" fmla="*/ 3128382 h 8878671"/>
              <a:gd name="connsiteX6235" fmla="*/ 347775 w 11824371"/>
              <a:gd name="connsiteY6235" fmla="*/ 3134378 h 8878671"/>
              <a:gd name="connsiteX6236" fmla="*/ 335783 w 11824371"/>
              <a:gd name="connsiteY6236" fmla="*/ 3134378 h 8878671"/>
              <a:gd name="connsiteX6237" fmla="*/ 341780 w 11824371"/>
              <a:gd name="connsiteY6237" fmla="*/ 3128382 h 8878671"/>
              <a:gd name="connsiteX6238" fmla="*/ 347775 w 11824371"/>
              <a:gd name="connsiteY6238" fmla="*/ 3122385 h 8878671"/>
              <a:gd name="connsiteX6239" fmla="*/ 9234042 w 11824371"/>
              <a:gd name="connsiteY6239" fmla="*/ 3110394 h 8878671"/>
              <a:gd name="connsiteX6240" fmla="*/ 9210057 w 11824371"/>
              <a:gd name="connsiteY6240" fmla="*/ 3134378 h 8878671"/>
              <a:gd name="connsiteX6241" fmla="*/ 9198065 w 11824371"/>
              <a:gd name="connsiteY6241" fmla="*/ 3152366 h 8878671"/>
              <a:gd name="connsiteX6242" fmla="*/ 9198065 w 11824371"/>
              <a:gd name="connsiteY6242" fmla="*/ 3158362 h 8878671"/>
              <a:gd name="connsiteX6243" fmla="*/ 9186072 w 11824371"/>
              <a:gd name="connsiteY6243" fmla="*/ 3170354 h 8878671"/>
              <a:gd name="connsiteX6244" fmla="*/ 9138104 w 11824371"/>
              <a:gd name="connsiteY6244" fmla="*/ 3230315 h 8878671"/>
              <a:gd name="connsiteX6245" fmla="*/ 9126111 w 11824371"/>
              <a:gd name="connsiteY6245" fmla="*/ 3242308 h 8878671"/>
              <a:gd name="connsiteX6246" fmla="*/ 9138104 w 11824371"/>
              <a:gd name="connsiteY6246" fmla="*/ 3254300 h 8878671"/>
              <a:gd name="connsiteX6247" fmla="*/ 9126111 w 11824371"/>
              <a:gd name="connsiteY6247" fmla="*/ 3266292 h 8878671"/>
              <a:gd name="connsiteX6248" fmla="*/ 9126111 w 11824371"/>
              <a:gd name="connsiteY6248" fmla="*/ 3278286 h 8878671"/>
              <a:gd name="connsiteX6249" fmla="*/ 9114119 w 11824371"/>
              <a:gd name="connsiteY6249" fmla="*/ 3266292 h 8878671"/>
              <a:gd name="connsiteX6250" fmla="*/ 9102128 w 11824371"/>
              <a:gd name="connsiteY6250" fmla="*/ 3272288 h 8878671"/>
              <a:gd name="connsiteX6251" fmla="*/ 9108123 w 11824371"/>
              <a:gd name="connsiteY6251" fmla="*/ 3284280 h 8878671"/>
              <a:gd name="connsiteX6252" fmla="*/ 9114119 w 11824371"/>
              <a:gd name="connsiteY6252" fmla="*/ 3302268 h 8878671"/>
              <a:gd name="connsiteX6253" fmla="*/ 9102128 w 11824371"/>
              <a:gd name="connsiteY6253" fmla="*/ 3314261 h 8878671"/>
              <a:gd name="connsiteX6254" fmla="*/ 9102128 w 11824371"/>
              <a:gd name="connsiteY6254" fmla="*/ 3302268 h 8878671"/>
              <a:gd name="connsiteX6255" fmla="*/ 9102128 w 11824371"/>
              <a:gd name="connsiteY6255" fmla="*/ 3290277 h 8878671"/>
              <a:gd name="connsiteX6256" fmla="*/ 9090134 w 11824371"/>
              <a:gd name="connsiteY6256" fmla="*/ 3320258 h 8878671"/>
              <a:gd name="connsiteX6257" fmla="*/ 9084139 w 11824371"/>
              <a:gd name="connsiteY6257" fmla="*/ 3344242 h 8878671"/>
              <a:gd name="connsiteX6258" fmla="*/ 9078143 w 11824371"/>
              <a:gd name="connsiteY6258" fmla="*/ 3362229 h 8878671"/>
              <a:gd name="connsiteX6259" fmla="*/ 9072146 w 11824371"/>
              <a:gd name="connsiteY6259" fmla="*/ 3374223 h 8878671"/>
              <a:gd name="connsiteX6260" fmla="*/ 9066149 w 11824371"/>
              <a:gd name="connsiteY6260" fmla="*/ 3386214 h 8878671"/>
              <a:gd name="connsiteX6261" fmla="*/ 9090134 w 11824371"/>
              <a:gd name="connsiteY6261" fmla="*/ 3374223 h 8878671"/>
              <a:gd name="connsiteX6262" fmla="*/ 9120116 w 11824371"/>
              <a:gd name="connsiteY6262" fmla="*/ 3332251 h 8878671"/>
              <a:gd name="connsiteX6263" fmla="*/ 9138104 w 11824371"/>
              <a:gd name="connsiteY6263" fmla="*/ 3302268 h 8878671"/>
              <a:gd name="connsiteX6264" fmla="*/ 9138104 w 11824371"/>
              <a:gd name="connsiteY6264" fmla="*/ 3290277 h 8878671"/>
              <a:gd name="connsiteX6265" fmla="*/ 9150096 w 11824371"/>
              <a:gd name="connsiteY6265" fmla="*/ 3278286 h 8878671"/>
              <a:gd name="connsiteX6266" fmla="*/ 9162089 w 11824371"/>
              <a:gd name="connsiteY6266" fmla="*/ 3290277 h 8878671"/>
              <a:gd name="connsiteX6267" fmla="*/ 9174080 w 11824371"/>
              <a:gd name="connsiteY6267" fmla="*/ 3278286 h 8878671"/>
              <a:gd name="connsiteX6268" fmla="*/ 9174080 w 11824371"/>
              <a:gd name="connsiteY6268" fmla="*/ 3266292 h 8878671"/>
              <a:gd name="connsiteX6269" fmla="*/ 9192069 w 11824371"/>
              <a:gd name="connsiteY6269" fmla="*/ 3248305 h 8878671"/>
              <a:gd name="connsiteX6270" fmla="*/ 9198065 w 11824371"/>
              <a:gd name="connsiteY6270" fmla="*/ 3236312 h 8878671"/>
              <a:gd name="connsiteX6271" fmla="*/ 9198065 w 11824371"/>
              <a:gd name="connsiteY6271" fmla="*/ 3224319 h 8878671"/>
              <a:gd name="connsiteX6272" fmla="*/ 9204062 w 11824371"/>
              <a:gd name="connsiteY6272" fmla="*/ 3212328 h 8878671"/>
              <a:gd name="connsiteX6273" fmla="*/ 9210057 w 11824371"/>
              <a:gd name="connsiteY6273" fmla="*/ 3206331 h 8878671"/>
              <a:gd name="connsiteX6274" fmla="*/ 9210057 w 11824371"/>
              <a:gd name="connsiteY6274" fmla="*/ 3182346 h 8878671"/>
              <a:gd name="connsiteX6275" fmla="*/ 9234042 w 11824371"/>
              <a:gd name="connsiteY6275" fmla="*/ 3134378 h 8878671"/>
              <a:gd name="connsiteX6276" fmla="*/ 10457253 w 11824371"/>
              <a:gd name="connsiteY6276" fmla="*/ 3098402 h 8878671"/>
              <a:gd name="connsiteX6277" fmla="*/ 10469245 w 11824371"/>
              <a:gd name="connsiteY6277" fmla="*/ 3098402 h 8878671"/>
              <a:gd name="connsiteX6278" fmla="*/ 10457253 w 11824371"/>
              <a:gd name="connsiteY6278" fmla="*/ 3110394 h 8878671"/>
              <a:gd name="connsiteX6279" fmla="*/ 10457253 w 11824371"/>
              <a:gd name="connsiteY6279" fmla="*/ 3098402 h 8878671"/>
              <a:gd name="connsiteX6280" fmla="*/ 10241392 w 11824371"/>
              <a:gd name="connsiteY6280" fmla="*/ 3098402 h 8878671"/>
              <a:gd name="connsiteX6281" fmla="*/ 10241392 w 11824371"/>
              <a:gd name="connsiteY6281" fmla="*/ 3122385 h 8878671"/>
              <a:gd name="connsiteX6282" fmla="*/ 10253385 w 11824371"/>
              <a:gd name="connsiteY6282" fmla="*/ 3110394 h 8878671"/>
              <a:gd name="connsiteX6283" fmla="*/ 10253385 w 11824371"/>
              <a:gd name="connsiteY6283" fmla="*/ 3122385 h 8878671"/>
              <a:gd name="connsiteX6284" fmla="*/ 10265376 w 11824371"/>
              <a:gd name="connsiteY6284" fmla="*/ 3110394 h 8878671"/>
              <a:gd name="connsiteX6285" fmla="*/ 10253385 w 11824371"/>
              <a:gd name="connsiteY6285" fmla="*/ 3098402 h 8878671"/>
              <a:gd name="connsiteX6286" fmla="*/ 10253385 w 11824371"/>
              <a:gd name="connsiteY6286" fmla="*/ 3110394 h 8878671"/>
              <a:gd name="connsiteX6287" fmla="*/ 419729 w 11824371"/>
              <a:gd name="connsiteY6287" fmla="*/ 3062423 h 8878671"/>
              <a:gd name="connsiteX6288" fmla="*/ 431721 w 11824371"/>
              <a:gd name="connsiteY6288" fmla="*/ 3062423 h 8878671"/>
              <a:gd name="connsiteX6289" fmla="*/ 425726 w 11824371"/>
              <a:gd name="connsiteY6289" fmla="*/ 3074416 h 8878671"/>
              <a:gd name="connsiteX6290" fmla="*/ 425726 w 11824371"/>
              <a:gd name="connsiteY6290" fmla="*/ 3086408 h 8878671"/>
              <a:gd name="connsiteX6291" fmla="*/ 431721 w 11824371"/>
              <a:gd name="connsiteY6291" fmla="*/ 3098402 h 8878671"/>
              <a:gd name="connsiteX6292" fmla="*/ 419729 w 11824371"/>
              <a:gd name="connsiteY6292" fmla="*/ 3110394 h 8878671"/>
              <a:gd name="connsiteX6293" fmla="*/ 395745 w 11824371"/>
              <a:gd name="connsiteY6293" fmla="*/ 3122385 h 8878671"/>
              <a:gd name="connsiteX6294" fmla="*/ 401741 w 11824371"/>
              <a:gd name="connsiteY6294" fmla="*/ 3110394 h 8878671"/>
              <a:gd name="connsiteX6295" fmla="*/ 407736 w 11824371"/>
              <a:gd name="connsiteY6295" fmla="*/ 3086408 h 8878671"/>
              <a:gd name="connsiteX6296" fmla="*/ 413733 w 11824371"/>
              <a:gd name="connsiteY6296" fmla="*/ 3074416 h 8878671"/>
              <a:gd name="connsiteX6297" fmla="*/ 419729 w 11824371"/>
              <a:gd name="connsiteY6297" fmla="*/ 3062423 h 8878671"/>
              <a:gd name="connsiteX6298" fmla="*/ 371760 w 11824371"/>
              <a:gd name="connsiteY6298" fmla="*/ 3050432 h 8878671"/>
              <a:gd name="connsiteX6299" fmla="*/ 371760 w 11824371"/>
              <a:gd name="connsiteY6299" fmla="*/ 3074416 h 8878671"/>
              <a:gd name="connsiteX6300" fmla="*/ 359768 w 11824371"/>
              <a:gd name="connsiteY6300" fmla="*/ 3074416 h 8878671"/>
              <a:gd name="connsiteX6301" fmla="*/ 371760 w 11824371"/>
              <a:gd name="connsiteY6301" fmla="*/ 3050432 h 8878671"/>
              <a:gd name="connsiteX6302" fmla="*/ 10253385 w 11824371"/>
              <a:gd name="connsiteY6302" fmla="*/ 3038440 h 8878671"/>
              <a:gd name="connsiteX6303" fmla="*/ 10265376 w 11824371"/>
              <a:gd name="connsiteY6303" fmla="*/ 3038440 h 8878671"/>
              <a:gd name="connsiteX6304" fmla="*/ 10253385 w 11824371"/>
              <a:gd name="connsiteY6304" fmla="*/ 3050432 h 8878671"/>
              <a:gd name="connsiteX6305" fmla="*/ 10337329 w 11824371"/>
              <a:gd name="connsiteY6305" fmla="*/ 3026448 h 8878671"/>
              <a:gd name="connsiteX6306" fmla="*/ 10349323 w 11824371"/>
              <a:gd name="connsiteY6306" fmla="*/ 3026448 h 8878671"/>
              <a:gd name="connsiteX6307" fmla="*/ 10343326 w 11824371"/>
              <a:gd name="connsiteY6307" fmla="*/ 3038440 h 8878671"/>
              <a:gd name="connsiteX6308" fmla="*/ 10337329 w 11824371"/>
              <a:gd name="connsiteY6308" fmla="*/ 3026448 h 8878671"/>
              <a:gd name="connsiteX6309" fmla="*/ 9389941 w 11824371"/>
              <a:gd name="connsiteY6309" fmla="*/ 3026448 h 8878671"/>
              <a:gd name="connsiteX6310" fmla="*/ 9371952 w 11824371"/>
              <a:gd name="connsiteY6310" fmla="*/ 3044436 h 8878671"/>
              <a:gd name="connsiteX6311" fmla="*/ 9341973 w 11824371"/>
              <a:gd name="connsiteY6311" fmla="*/ 3098402 h 8878671"/>
              <a:gd name="connsiteX6312" fmla="*/ 9317988 w 11824371"/>
              <a:gd name="connsiteY6312" fmla="*/ 3134378 h 8878671"/>
              <a:gd name="connsiteX6313" fmla="*/ 9305996 w 11824371"/>
              <a:gd name="connsiteY6313" fmla="*/ 3146369 h 8878671"/>
              <a:gd name="connsiteX6314" fmla="*/ 9294003 w 11824371"/>
              <a:gd name="connsiteY6314" fmla="*/ 3158362 h 8878671"/>
              <a:gd name="connsiteX6315" fmla="*/ 9270018 w 11824371"/>
              <a:gd name="connsiteY6315" fmla="*/ 3182346 h 8878671"/>
              <a:gd name="connsiteX6316" fmla="*/ 9246035 w 11824371"/>
              <a:gd name="connsiteY6316" fmla="*/ 3254300 h 8878671"/>
              <a:gd name="connsiteX6317" fmla="*/ 9234042 w 11824371"/>
              <a:gd name="connsiteY6317" fmla="*/ 3278286 h 8878671"/>
              <a:gd name="connsiteX6318" fmla="*/ 9222050 w 11824371"/>
              <a:gd name="connsiteY6318" fmla="*/ 3302268 h 8878671"/>
              <a:gd name="connsiteX6319" fmla="*/ 9198065 w 11824371"/>
              <a:gd name="connsiteY6319" fmla="*/ 3326254 h 8878671"/>
              <a:gd name="connsiteX6320" fmla="*/ 9198065 w 11824371"/>
              <a:gd name="connsiteY6320" fmla="*/ 3338246 h 8878671"/>
              <a:gd name="connsiteX6321" fmla="*/ 9186072 w 11824371"/>
              <a:gd name="connsiteY6321" fmla="*/ 3362229 h 8878671"/>
              <a:gd name="connsiteX6322" fmla="*/ 9174080 w 11824371"/>
              <a:gd name="connsiteY6322" fmla="*/ 3386214 h 8878671"/>
              <a:gd name="connsiteX6323" fmla="*/ 9162089 w 11824371"/>
              <a:gd name="connsiteY6323" fmla="*/ 3410200 h 8878671"/>
              <a:gd name="connsiteX6324" fmla="*/ 9162089 w 11824371"/>
              <a:gd name="connsiteY6324" fmla="*/ 3386214 h 8878671"/>
              <a:gd name="connsiteX6325" fmla="*/ 9174080 w 11824371"/>
              <a:gd name="connsiteY6325" fmla="*/ 3350238 h 8878671"/>
              <a:gd name="connsiteX6326" fmla="*/ 9186072 w 11824371"/>
              <a:gd name="connsiteY6326" fmla="*/ 3338246 h 8878671"/>
              <a:gd name="connsiteX6327" fmla="*/ 9198065 w 11824371"/>
              <a:gd name="connsiteY6327" fmla="*/ 3302268 h 8878671"/>
              <a:gd name="connsiteX6328" fmla="*/ 9186072 w 11824371"/>
              <a:gd name="connsiteY6328" fmla="*/ 3278286 h 8878671"/>
              <a:gd name="connsiteX6329" fmla="*/ 9168084 w 11824371"/>
              <a:gd name="connsiteY6329" fmla="*/ 3302268 h 8878671"/>
              <a:gd name="connsiteX6330" fmla="*/ 9150096 w 11824371"/>
              <a:gd name="connsiteY6330" fmla="*/ 3332251 h 8878671"/>
              <a:gd name="connsiteX6331" fmla="*/ 9132107 w 11824371"/>
              <a:gd name="connsiteY6331" fmla="*/ 3362229 h 8878671"/>
              <a:gd name="connsiteX6332" fmla="*/ 9120116 w 11824371"/>
              <a:gd name="connsiteY6332" fmla="*/ 3368226 h 8878671"/>
              <a:gd name="connsiteX6333" fmla="*/ 9108123 w 11824371"/>
              <a:gd name="connsiteY6333" fmla="*/ 3392211 h 8878671"/>
              <a:gd name="connsiteX6334" fmla="*/ 9102128 w 11824371"/>
              <a:gd name="connsiteY6334" fmla="*/ 3422192 h 8878671"/>
              <a:gd name="connsiteX6335" fmla="*/ 9006188 w 11824371"/>
              <a:gd name="connsiteY6335" fmla="*/ 3530123 h 8878671"/>
              <a:gd name="connsiteX6336" fmla="*/ 8982205 w 11824371"/>
              <a:gd name="connsiteY6336" fmla="*/ 3524125 h 8878671"/>
              <a:gd name="connsiteX6337" fmla="*/ 8994197 w 11824371"/>
              <a:gd name="connsiteY6337" fmla="*/ 3518130 h 8878671"/>
              <a:gd name="connsiteX6338" fmla="*/ 8982205 w 11824371"/>
              <a:gd name="connsiteY6338" fmla="*/ 3506137 h 8878671"/>
              <a:gd name="connsiteX6339" fmla="*/ 8970212 w 11824371"/>
              <a:gd name="connsiteY6339" fmla="*/ 3506137 h 8878671"/>
              <a:gd name="connsiteX6340" fmla="*/ 8964215 w 11824371"/>
              <a:gd name="connsiteY6340" fmla="*/ 3488149 h 8878671"/>
              <a:gd name="connsiteX6341" fmla="*/ 8940232 w 11824371"/>
              <a:gd name="connsiteY6341" fmla="*/ 3458169 h 8878671"/>
              <a:gd name="connsiteX6342" fmla="*/ 8916247 w 11824371"/>
              <a:gd name="connsiteY6342" fmla="*/ 3446177 h 8878671"/>
              <a:gd name="connsiteX6343" fmla="*/ 8916247 w 11824371"/>
              <a:gd name="connsiteY6343" fmla="*/ 3464164 h 8878671"/>
              <a:gd name="connsiteX6344" fmla="*/ 8910250 w 11824371"/>
              <a:gd name="connsiteY6344" fmla="*/ 3482155 h 8878671"/>
              <a:gd name="connsiteX6345" fmla="*/ 8910250 w 11824371"/>
              <a:gd name="connsiteY6345" fmla="*/ 3494146 h 8878671"/>
              <a:gd name="connsiteX6346" fmla="*/ 8922244 w 11824371"/>
              <a:gd name="connsiteY6346" fmla="*/ 3494146 h 8878671"/>
              <a:gd name="connsiteX6347" fmla="*/ 8934235 w 11824371"/>
              <a:gd name="connsiteY6347" fmla="*/ 3530123 h 8878671"/>
              <a:gd name="connsiteX6348" fmla="*/ 8910250 w 11824371"/>
              <a:gd name="connsiteY6348" fmla="*/ 3542115 h 8878671"/>
              <a:gd name="connsiteX6349" fmla="*/ 8898259 w 11824371"/>
              <a:gd name="connsiteY6349" fmla="*/ 3530123 h 8878671"/>
              <a:gd name="connsiteX6350" fmla="*/ 8892262 w 11824371"/>
              <a:gd name="connsiteY6350" fmla="*/ 3536118 h 8878671"/>
              <a:gd name="connsiteX6351" fmla="*/ 8898259 w 11824371"/>
              <a:gd name="connsiteY6351" fmla="*/ 3542115 h 8878671"/>
              <a:gd name="connsiteX6352" fmla="*/ 8898259 w 11824371"/>
              <a:gd name="connsiteY6352" fmla="*/ 3578091 h 8878671"/>
              <a:gd name="connsiteX6353" fmla="*/ 8886266 w 11824371"/>
              <a:gd name="connsiteY6353" fmla="*/ 3590083 h 8878671"/>
              <a:gd name="connsiteX6354" fmla="*/ 8886266 w 11824371"/>
              <a:gd name="connsiteY6354" fmla="*/ 3602076 h 8878671"/>
              <a:gd name="connsiteX6355" fmla="*/ 8880271 w 11824371"/>
              <a:gd name="connsiteY6355" fmla="*/ 3620064 h 8878671"/>
              <a:gd name="connsiteX6356" fmla="*/ 8874274 w 11824371"/>
              <a:gd name="connsiteY6356" fmla="*/ 3638053 h 8878671"/>
              <a:gd name="connsiteX6357" fmla="*/ 8886266 w 11824371"/>
              <a:gd name="connsiteY6357" fmla="*/ 3650044 h 8878671"/>
              <a:gd name="connsiteX6358" fmla="*/ 8898259 w 11824371"/>
              <a:gd name="connsiteY6358" fmla="*/ 3626060 h 8878671"/>
              <a:gd name="connsiteX6359" fmla="*/ 8910250 w 11824371"/>
              <a:gd name="connsiteY6359" fmla="*/ 3602076 h 8878671"/>
              <a:gd name="connsiteX6360" fmla="*/ 8946227 w 11824371"/>
              <a:gd name="connsiteY6360" fmla="*/ 3566098 h 8878671"/>
              <a:gd name="connsiteX6361" fmla="*/ 8970212 w 11824371"/>
              <a:gd name="connsiteY6361" fmla="*/ 3542115 h 8878671"/>
              <a:gd name="connsiteX6362" fmla="*/ 8958220 w 11824371"/>
              <a:gd name="connsiteY6362" fmla="*/ 3578091 h 8878671"/>
              <a:gd name="connsiteX6363" fmla="*/ 8952224 w 11824371"/>
              <a:gd name="connsiteY6363" fmla="*/ 3602076 h 8878671"/>
              <a:gd name="connsiteX6364" fmla="*/ 8946227 w 11824371"/>
              <a:gd name="connsiteY6364" fmla="*/ 3614069 h 8878671"/>
              <a:gd name="connsiteX6365" fmla="*/ 8934235 w 11824371"/>
              <a:gd name="connsiteY6365" fmla="*/ 3650044 h 8878671"/>
              <a:gd name="connsiteX6366" fmla="*/ 8910250 w 11824371"/>
              <a:gd name="connsiteY6366" fmla="*/ 3662037 h 8878671"/>
              <a:gd name="connsiteX6367" fmla="*/ 8880271 w 11824371"/>
              <a:gd name="connsiteY6367" fmla="*/ 3680026 h 8878671"/>
              <a:gd name="connsiteX6368" fmla="*/ 8850289 w 11824371"/>
              <a:gd name="connsiteY6368" fmla="*/ 3721999 h 8878671"/>
              <a:gd name="connsiteX6369" fmla="*/ 8838298 w 11824371"/>
              <a:gd name="connsiteY6369" fmla="*/ 3757975 h 8878671"/>
              <a:gd name="connsiteX6370" fmla="*/ 8826304 w 11824371"/>
              <a:gd name="connsiteY6370" fmla="*/ 3781961 h 8878671"/>
              <a:gd name="connsiteX6371" fmla="*/ 8820309 w 11824371"/>
              <a:gd name="connsiteY6371" fmla="*/ 3793952 h 8878671"/>
              <a:gd name="connsiteX6372" fmla="*/ 8802320 w 11824371"/>
              <a:gd name="connsiteY6372" fmla="*/ 3817936 h 8878671"/>
              <a:gd name="connsiteX6373" fmla="*/ 8778336 w 11824371"/>
              <a:gd name="connsiteY6373" fmla="*/ 3853913 h 8878671"/>
              <a:gd name="connsiteX6374" fmla="*/ 8742358 w 11824371"/>
              <a:gd name="connsiteY6374" fmla="*/ 3901884 h 8878671"/>
              <a:gd name="connsiteX6375" fmla="*/ 8730367 w 11824371"/>
              <a:gd name="connsiteY6375" fmla="*/ 3973835 h 8878671"/>
              <a:gd name="connsiteX6376" fmla="*/ 8694390 w 11824371"/>
              <a:gd name="connsiteY6376" fmla="*/ 4051785 h 8878671"/>
              <a:gd name="connsiteX6377" fmla="*/ 8670405 w 11824371"/>
              <a:gd name="connsiteY6377" fmla="*/ 4081767 h 8878671"/>
              <a:gd name="connsiteX6378" fmla="*/ 8658414 w 11824371"/>
              <a:gd name="connsiteY6378" fmla="*/ 4099755 h 8878671"/>
              <a:gd name="connsiteX6379" fmla="*/ 8640426 w 11824371"/>
              <a:gd name="connsiteY6379" fmla="*/ 4117744 h 8878671"/>
              <a:gd name="connsiteX6380" fmla="*/ 8610444 w 11824371"/>
              <a:gd name="connsiteY6380" fmla="*/ 4135732 h 8878671"/>
              <a:gd name="connsiteX6381" fmla="*/ 8574468 w 11824371"/>
              <a:gd name="connsiteY6381" fmla="*/ 4153719 h 8878671"/>
              <a:gd name="connsiteX6382" fmla="*/ 8550483 w 11824371"/>
              <a:gd name="connsiteY6382" fmla="*/ 4153719 h 8878671"/>
              <a:gd name="connsiteX6383" fmla="*/ 8538491 w 11824371"/>
              <a:gd name="connsiteY6383" fmla="*/ 4153719 h 8878671"/>
              <a:gd name="connsiteX6384" fmla="*/ 8538491 w 11824371"/>
              <a:gd name="connsiteY6384" fmla="*/ 4171707 h 8878671"/>
              <a:gd name="connsiteX6385" fmla="*/ 8514506 w 11824371"/>
              <a:gd name="connsiteY6385" fmla="*/ 4201690 h 8878671"/>
              <a:gd name="connsiteX6386" fmla="*/ 8490522 w 11824371"/>
              <a:gd name="connsiteY6386" fmla="*/ 4237665 h 8878671"/>
              <a:gd name="connsiteX6387" fmla="*/ 8454545 w 11824371"/>
              <a:gd name="connsiteY6387" fmla="*/ 4285636 h 8878671"/>
              <a:gd name="connsiteX6388" fmla="*/ 8430560 w 11824371"/>
              <a:gd name="connsiteY6388" fmla="*/ 4321611 h 8878671"/>
              <a:gd name="connsiteX6389" fmla="*/ 8454545 w 11824371"/>
              <a:gd name="connsiteY6389" fmla="*/ 4345597 h 8878671"/>
              <a:gd name="connsiteX6390" fmla="*/ 8490522 w 11824371"/>
              <a:gd name="connsiteY6390" fmla="*/ 4369582 h 8878671"/>
              <a:gd name="connsiteX6391" fmla="*/ 8526498 w 11824371"/>
              <a:gd name="connsiteY6391" fmla="*/ 4297628 h 8878671"/>
              <a:gd name="connsiteX6392" fmla="*/ 8538491 w 11824371"/>
              <a:gd name="connsiteY6392" fmla="*/ 4261651 h 8878671"/>
              <a:gd name="connsiteX6393" fmla="*/ 8538491 w 11824371"/>
              <a:gd name="connsiteY6393" fmla="*/ 4249660 h 8878671"/>
              <a:gd name="connsiteX6394" fmla="*/ 8550483 w 11824371"/>
              <a:gd name="connsiteY6394" fmla="*/ 4249660 h 8878671"/>
              <a:gd name="connsiteX6395" fmla="*/ 8574468 w 11824371"/>
              <a:gd name="connsiteY6395" fmla="*/ 4249660 h 8878671"/>
              <a:gd name="connsiteX6396" fmla="*/ 8574468 w 11824371"/>
              <a:gd name="connsiteY6396" fmla="*/ 4291631 h 8878671"/>
              <a:gd name="connsiteX6397" fmla="*/ 8550483 w 11824371"/>
              <a:gd name="connsiteY6397" fmla="*/ 4321611 h 8878671"/>
              <a:gd name="connsiteX6398" fmla="*/ 8544486 w 11824371"/>
              <a:gd name="connsiteY6398" fmla="*/ 4327608 h 8878671"/>
              <a:gd name="connsiteX6399" fmla="*/ 8538491 w 11824371"/>
              <a:gd name="connsiteY6399" fmla="*/ 4333604 h 8878671"/>
              <a:gd name="connsiteX6400" fmla="*/ 8532495 w 11824371"/>
              <a:gd name="connsiteY6400" fmla="*/ 4393565 h 8878671"/>
              <a:gd name="connsiteX6401" fmla="*/ 8550483 w 11824371"/>
              <a:gd name="connsiteY6401" fmla="*/ 4429543 h 8878671"/>
              <a:gd name="connsiteX6402" fmla="*/ 8550483 w 11824371"/>
              <a:gd name="connsiteY6402" fmla="*/ 4447532 h 8878671"/>
              <a:gd name="connsiteX6403" fmla="*/ 8550483 w 11824371"/>
              <a:gd name="connsiteY6403" fmla="*/ 4453527 h 8878671"/>
              <a:gd name="connsiteX6404" fmla="*/ 8502513 w 11824371"/>
              <a:gd name="connsiteY6404" fmla="*/ 4477511 h 8878671"/>
              <a:gd name="connsiteX6405" fmla="*/ 8478530 w 11824371"/>
              <a:gd name="connsiteY6405" fmla="*/ 4489505 h 8878671"/>
              <a:gd name="connsiteX6406" fmla="*/ 8454545 w 11824371"/>
              <a:gd name="connsiteY6406" fmla="*/ 4489505 h 8878671"/>
              <a:gd name="connsiteX6407" fmla="*/ 8418567 w 11824371"/>
              <a:gd name="connsiteY6407" fmla="*/ 4525480 h 8878671"/>
              <a:gd name="connsiteX6408" fmla="*/ 8442552 w 11824371"/>
              <a:gd name="connsiteY6408" fmla="*/ 4573451 h 8878671"/>
              <a:gd name="connsiteX6409" fmla="*/ 8502513 w 11824371"/>
              <a:gd name="connsiteY6409" fmla="*/ 4621419 h 8878671"/>
              <a:gd name="connsiteX6410" fmla="*/ 8532495 w 11824371"/>
              <a:gd name="connsiteY6410" fmla="*/ 4621419 h 8878671"/>
              <a:gd name="connsiteX6411" fmla="*/ 8538491 w 11824371"/>
              <a:gd name="connsiteY6411" fmla="*/ 4621419 h 8878671"/>
              <a:gd name="connsiteX6412" fmla="*/ 8562474 w 11824371"/>
              <a:gd name="connsiteY6412" fmla="*/ 4621419 h 8878671"/>
              <a:gd name="connsiteX6413" fmla="*/ 8580463 w 11824371"/>
              <a:gd name="connsiteY6413" fmla="*/ 4591439 h 8878671"/>
              <a:gd name="connsiteX6414" fmla="*/ 8586459 w 11824371"/>
              <a:gd name="connsiteY6414" fmla="*/ 4567454 h 8878671"/>
              <a:gd name="connsiteX6415" fmla="*/ 8586459 w 11824371"/>
              <a:gd name="connsiteY6415" fmla="*/ 4555460 h 8878671"/>
              <a:gd name="connsiteX6416" fmla="*/ 8598453 w 11824371"/>
              <a:gd name="connsiteY6416" fmla="*/ 4549466 h 8878671"/>
              <a:gd name="connsiteX6417" fmla="*/ 8598453 w 11824371"/>
              <a:gd name="connsiteY6417" fmla="*/ 4537473 h 8878671"/>
              <a:gd name="connsiteX6418" fmla="*/ 8604448 w 11824371"/>
              <a:gd name="connsiteY6418" fmla="*/ 4525480 h 8878671"/>
              <a:gd name="connsiteX6419" fmla="*/ 8610444 w 11824371"/>
              <a:gd name="connsiteY6419" fmla="*/ 4501496 h 8878671"/>
              <a:gd name="connsiteX6420" fmla="*/ 8622436 w 11824371"/>
              <a:gd name="connsiteY6420" fmla="*/ 4477511 h 8878671"/>
              <a:gd name="connsiteX6421" fmla="*/ 8634429 w 11824371"/>
              <a:gd name="connsiteY6421" fmla="*/ 4465520 h 8878671"/>
              <a:gd name="connsiteX6422" fmla="*/ 8634429 w 11824371"/>
              <a:gd name="connsiteY6422" fmla="*/ 4453527 h 8878671"/>
              <a:gd name="connsiteX6423" fmla="*/ 8658414 w 11824371"/>
              <a:gd name="connsiteY6423" fmla="*/ 4429543 h 8878671"/>
              <a:gd name="connsiteX6424" fmla="*/ 8658414 w 11824371"/>
              <a:gd name="connsiteY6424" fmla="*/ 4405559 h 8878671"/>
              <a:gd name="connsiteX6425" fmla="*/ 8658414 w 11824371"/>
              <a:gd name="connsiteY6425" fmla="*/ 4393565 h 8878671"/>
              <a:gd name="connsiteX6426" fmla="*/ 8682397 w 11824371"/>
              <a:gd name="connsiteY6426" fmla="*/ 4381574 h 8878671"/>
              <a:gd name="connsiteX6427" fmla="*/ 8694390 w 11824371"/>
              <a:gd name="connsiteY6427" fmla="*/ 4345597 h 8878671"/>
              <a:gd name="connsiteX6428" fmla="*/ 8706382 w 11824371"/>
              <a:gd name="connsiteY6428" fmla="*/ 4345597 h 8878671"/>
              <a:gd name="connsiteX6429" fmla="*/ 8712378 w 11824371"/>
              <a:gd name="connsiteY6429" fmla="*/ 4333604 h 8878671"/>
              <a:gd name="connsiteX6430" fmla="*/ 8730367 w 11824371"/>
              <a:gd name="connsiteY6430" fmla="*/ 4297628 h 8878671"/>
              <a:gd name="connsiteX6431" fmla="*/ 8790328 w 11824371"/>
              <a:gd name="connsiteY6431" fmla="*/ 4237665 h 8878671"/>
              <a:gd name="connsiteX6432" fmla="*/ 8850289 w 11824371"/>
              <a:gd name="connsiteY6432" fmla="*/ 4153719 h 8878671"/>
              <a:gd name="connsiteX6433" fmla="*/ 8898259 w 11824371"/>
              <a:gd name="connsiteY6433" fmla="*/ 4057782 h 8878671"/>
              <a:gd name="connsiteX6434" fmla="*/ 8910250 w 11824371"/>
              <a:gd name="connsiteY6434" fmla="*/ 4045790 h 8878671"/>
              <a:gd name="connsiteX6435" fmla="*/ 8910250 w 11824371"/>
              <a:gd name="connsiteY6435" fmla="*/ 4039793 h 8878671"/>
              <a:gd name="connsiteX6436" fmla="*/ 8922244 w 11824371"/>
              <a:gd name="connsiteY6436" fmla="*/ 4033798 h 8878671"/>
              <a:gd name="connsiteX6437" fmla="*/ 8922244 w 11824371"/>
              <a:gd name="connsiteY6437" fmla="*/ 4051785 h 8878671"/>
              <a:gd name="connsiteX6438" fmla="*/ 8910250 w 11824371"/>
              <a:gd name="connsiteY6438" fmla="*/ 4057782 h 8878671"/>
              <a:gd name="connsiteX6439" fmla="*/ 8916247 w 11824371"/>
              <a:gd name="connsiteY6439" fmla="*/ 4069773 h 8878671"/>
              <a:gd name="connsiteX6440" fmla="*/ 8946227 w 11824371"/>
              <a:gd name="connsiteY6440" fmla="*/ 4021805 h 8878671"/>
              <a:gd name="connsiteX6441" fmla="*/ 8982205 w 11824371"/>
              <a:gd name="connsiteY6441" fmla="*/ 3961844 h 8878671"/>
              <a:gd name="connsiteX6442" fmla="*/ 8982205 w 11824371"/>
              <a:gd name="connsiteY6442" fmla="*/ 3985830 h 8878671"/>
              <a:gd name="connsiteX6443" fmla="*/ 8994197 w 11824371"/>
              <a:gd name="connsiteY6443" fmla="*/ 3997821 h 8878671"/>
              <a:gd name="connsiteX6444" fmla="*/ 9006188 w 11824371"/>
              <a:gd name="connsiteY6444" fmla="*/ 3985830 h 8878671"/>
              <a:gd name="connsiteX6445" fmla="*/ 9030173 w 11824371"/>
              <a:gd name="connsiteY6445" fmla="*/ 3937859 h 8878671"/>
              <a:gd name="connsiteX6446" fmla="*/ 9042166 w 11824371"/>
              <a:gd name="connsiteY6446" fmla="*/ 3901884 h 8878671"/>
              <a:gd name="connsiteX6447" fmla="*/ 9048161 w 11824371"/>
              <a:gd name="connsiteY6447" fmla="*/ 3889889 h 8878671"/>
              <a:gd name="connsiteX6448" fmla="*/ 9054158 w 11824371"/>
              <a:gd name="connsiteY6448" fmla="*/ 3865907 h 8878671"/>
              <a:gd name="connsiteX6449" fmla="*/ 9054158 w 11824371"/>
              <a:gd name="connsiteY6449" fmla="*/ 3829929 h 8878671"/>
              <a:gd name="connsiteX6450" fmla="*/ 9054158 w 11824371"/>
              <a:gd name="connsiteY6450" fmla="*/ 3817936 h 8878671"/>
              <a:gd name="connsiteX6451" fmla="*/ 9078143 w 11824371"/>
              <a:gd name="connsiteY6451" fmla="*/ 3769967 h 8878671"/>
              <a:gd name="connsiteX6452" fmla="*/ 9102128 w 11824371"/>
              <a:gd name="connsiteY6452" fmla="*/ 3721999 h 8878671"/>
              <a:gd name="connsiteX6453" fmla="*/ 9114119 w 11824371"/>
              <a:gd name="connsiteY6453" fmla="*/ 3710006 h 8878671"/>
              <a:gd name="connsiteX6454" fmla="*/ 9102128 w 11824371"/>
              <a:gd name="connsiteY6454" fmla="*/ 3698015 h 8878671"/>
              <a:gd name="connsiteX6455" fmla="*/ 9102128 w 11824371"/>
              <a:gd name="connsiteY6455" fmla="*/ 3674029 h 8878671"/>
              <a:gd name="connsiteX6456" fmla="*/ 9114119 w 11824371"/>
              <a:gd name="connsiteY6456" fmla="*/ 3638053 h 8878671"/>
              <a:gd name="connsiteX6457" fmla="*/ 9114119 w 11824371"/>
              <a:gd name="connsiteY6457" fmla="*/ 3650044 h 8878671"/>
              <a:gd name="connsiteX6458" fmla="*/ 9126111 w 11824371"/>
              <a:gd name="connsiteY6458" fmla="*/ 3662037 h 8878671"/>
              <a:gd name="connsiteX6459" fmla="*/ 9138104 w 11824371"/>
              <a:gd name="connsiteY6459" fmla="*/ 3638053 h 8878671"/>
              <a:gd name="connsiteX6460" fmla="*/ 9144101 w 11824371"/>
              <a:gd name="connsiteY6460" fmla="*/ 3626060 h 8878671"/>
              <a:gd name="connsiteX6461" fmla="*/ 9162089 w 11824371"/>
              <a:gd name="connsiteY6461" fmla="*/ 3614069 h 8878671"/>
              <a:gd name="connsiteX6462" fmla="*/ 9150096 w 11824371"/>
              <a:gd name="connsiteY6462" fmla="*/ 3602076 h 8878671"/>
              <a:gd name="connsiteX6463" fmla="*/ 9138104 w 11824371"/>
              <a:gd name="connsiteY6463" fmla="*/ 3602076 h 8878671"/>
              <a:gd name="connsiteX6464" fmla="*/ 9144101 w 11824371"/>
              <a:gd name="connsiteY6464" fmla="*/ 3590083 h 8878671"/>
              <a:gd name="connsiteX6465" fmla="*/ 9150096 w 11824371"/>
              <a:gd name="connsiteY6465" fmla="*/ 3566098 h 8878671"/>
              <a:gd name="connsiteX6466" fmla="*/ 9174080 w 11824371"/>
              <a:gd name="connsiteY6466" fmla="*/ 3566098 h 8878671"/>
              <a:gd name="connsiteX6467" fmla="*/ 9186072 w 11824371"/>
              <a:gd name="connsiteY6467" fmla="*/ 3566098 h 8878671"/>
              <a:gd name="connsiteX6468" fmla="*/ 9198065 w 11824371"/>
              <a:gd name="connsiteY6468" fmla="*/ 3566098 h 8878671"/>
              <a:gd name="connsiteX6469" fmla="*/ 9210057 w 11824371"/>
              <a:gd name="connsiteY6469" fmla="*/ 3554107 h 8878671"/>
              <a:gd name="connsiteX6470" fmla="*/ 9222050 w 11824371"/>
              <a:gd name="connsiteY6470" fmla="*/ 3530123 h 8878671"/>
              <a:gd name="connsiteX6471" fmla="*/ 9210057 w 11824371"/>
              <a:gd name="connsiteY6471" fmla="*/ 3530123 h 8878671"/>
              <a:gd name="connsiteX6472" fmla="*/ 9198065 w 11824371"/>
              <a:gd name="connsiteY6472" fmla="*/ 3542115 h 8878671"/>
              <a:gd name="connsiteX6473" fmla="*/ 9198065 w 11824371"/>
              <a:gd name="connsiteY6473" fmla="*/ 3530123 h 8878671"/>
              <a:gd name="connsiteX6474" fmla="*/ 9210057 w 11824371"/>
              <a:gd name="connsiteY6474" fmla="*/ 3518130 h 8878671"/>
              <a:gd name="connsiteX6475" fmla="*/ 9222050 w 11824371"/>
              <a:gd name="connsiteY6475" fmla="*/ 3482155 h 8878671"/>
              <a:gd name="connsiteX6476" fmla="*/ 9234042 w 11824371"/>
              <a:gd name="connsiteY6476" fmla="*/ 3434184 h 8878671"/>
              <a:gd name="connsiteX6477" fmla="*/ 9246035 w 11824371"/>
              <a:gd name="connsiteY6477" fmla="*/ 3422192 h 8878671"/>
              <a:gd name="connsiteX6478" fmla="*/ 9258026 w 11824371"/>
              <a:gd name="connsiteY6478" fmla="*/ 3422192 h 8878671"/>
              <a:gd name="connsiteX6479" fmla="*/ 9258026 w 11824371"/>
              <a:gd name="connsiteY6479" fmla="*/ 3410200 h 8878671"/>
              <a:gd name="connsiteX6480" fmla="*/ 9282011 w 11824371"/>
              <a:gd name="connsiteY6480" fmla="*/ 3410200 h 8878671"/>
              <a:gd name="connsiteX6481" fmla="*/ 9282011 w 11824371"/>
              <a:gd name="connsiteY6481" fmla="*/ 3386214 h 8878671"/>
              <a:gd name="connsiteX6482" fmla="*/ 9270018 w 11824371"/>
              <a:gd name="connsiteY6482" fmla="*/ 3386214 h 8878671"/>
              <a:gd name="connsiteX6483" fmla="*/ 9294003 w 11824371"/>
              <a:gd name="connsiteY6483" fmla="*/ 3350238 h 8878671"/>
              <a:gd name="connsiteX6484" fmla="*/ 9294003 w 11824371"/>
              <a:gd name="connsiteY6484" fmla="*/ 3338246 h 8878671"/>
              <a:gd name="connsiteX6485" fmla="*/ 9270018 w 11824371"/>
              <a:gd name="connsiteY6485" fmla="*/ 3338246 h 8878671"/>
              <a:gd name="connsiteX6486" fmla="*/ 9294003 w 11824371"/>
              <a:gd name="connsiteY6486" fmla="*/ 3314261 h 8878671"/>
              <a:gd name="connsiteX6487" fmla="*/ 9305996 w 11824371"/>
              <a:gd name="connsiteY6487" fmla="*/ 3302268 h 8878671"/>
              <a:gd name="connsiteX6488" fmla="*/ 9305996 w 11824371"/>
              <a:gd name="connsiteY6488" fmla="*/ 3296274 h 8878671"/>
              <a:gd name="connsiteX6489" fmla="*/ 9317988 w 11824371"/>
              <a:gd name="connsiteY6489" fmla="*/ 3278286 h 8878671"/>
              <a:gd name="connsiteX6490" fmla="*/ 9305996 w 11824371"/>
              <a:gd name="connsiteY6490" fmla="*/ 3278286 h 8878671"/>
              <a:gd name="connsiteX6491" fmla="*/ 9305996 w 11824371"/>
              <a:gd name="connsiteY6491" fmla="*/ 3266292 h 8878671"/>
              <a:gd name="connsiteX6492" fmla="*/ 9329979 w 11824371"/>
              <a:gd name="connsiteY6492" fmla="*/ 3182346 h 8878671"/>
              <a:gd name="connsiteX6493" fmla="*/ 9335976 w 11824371"/>
              <a:gd name="connsiteY6493" fmla="*/ 3170354 h 8878671"/>
              <a:gd name="connsiteX6494" fmla="*/ 9353964 w 11824371"/>
              <a:gd name="connsiteY6494" fmla="*/ 3134378 h 8878671"/>
              <a:gd name="connsiteX6495" fmla="*/ 9377949 w 11824371"/>
              <a:gd name="connsiteY6495" fmla="*/ 3098402 h 8878671"/>
              <a:gd name="connsiteX6496" fmla="*/ 9389941 w 11824371"/>
              <a:gd name="connsiteY6496" fmla="*/ 3086408 h 8878671"/>
              <a:gd name="connsiteX6497" fmla="*/ 9377949 w 11824371"/>
              <a:gd name="connsiteY6497" fmla="*/ 3086408 h 8878671"/>
              <a:gd name="connsiteX6498" fmla="*/ 9389941 w 11824371"/>
              <a:gd name="connsiteY6498" fmla="*/ 3062423 h 8878671"/>
              <a:gd name="connsiteX6499" fmla="*/ 9365957 w 11824371"/>
              <a:gd name="connsiteY6499" fmla="*/ 3026448 h 8878671"/>
              <a:gd name="connsiteX6500" fmla="*/ 9365957 w 11824371"/>
              <a:gd name="connsiteY6500" fmla="*/ 3038440 h 8878671"/>
              <a:gd name="connsiteX6501" fmla="*/ 9377949 w 11824371"/>
              <a:gd name="connsiteY6501" fmla="*/ 3026448 h 8878671"/>
              <a:gd name="connsiteX6502" fmla="*/ 9365957 w 11824371"/>
              <a:gd name="connsiteY6502" fmla="*/ 3026448 h 8878671"/>
              <a:gd name="connsiteX6503" fmla="*/ 527659 w 11824371"/>
              <a:gd name="connsiteY6503" fmla="*/ 3014455 h 8878671"/>
              <a:gd name="connsiteX6504" fmla="*/ 521663 w 11824371"/>
              <a:gd name="connsiteY6504" fmla="*/ 3020450 h 8878671"/>
              <a:gd name="connsiteX6505" fmla="*/ 527659 w 11824371"/>
              <a:gd name="connsiteY6505" fmla="*/ 3032443 h 8878671"/>
              <a:gd name="connsiteX6506" fmla="*/ 539652 w 11824371"/>
              <a:gd name="connsiteY6506" fmla="*/ 3038440 h 8878671"/>
              <a:gd name="connsiteX6507" fmla="*/ 539652 w 11824371"/>
              <a:gd name="connsiteY6507" fmla="*/ 3026448 h 8878671"/>
              <a:gd name="connsiteX6508" fmla="*/ 383753 w 11824371"/>
              <a:gd name="connsiteY6508" fmla="*/ 3014455 h 8878671"/>
              <a:gd name="connsiteX6509" fmla="*/ 383753 w 11824371"/>
              <a:gd name="connsiteY6509" fmla="*/ 3026448 h 8878671"/>
              <a:gd name="connsiteX6510" fmla="*/ 371760 w 11824371"/>
              <a:gd name="connsiteY6510" fmla="*/ 3026448 h 8878671"/>
              <a:gd name="connsiteX6511" fmla="*/ 10295358 w 11824371"/>
              <a:gd name="connsiteY6511" fmla="*/ 2978477 h 8878671"/>
              <a:gd name="connsiteX6512" fmla="*/ 10289361 w 11824371"/>
              <a:gd name="connsiteY6512" fmla="*/ 2990470 h 8878671"/>
              <a:gd name="connsiteX6513" fmla="*/ 10301353 w 11824371"/>
              <a:gd name="connsiteY6513" fmla="*/ 2990470 h 8878671"/>
              <a:gd name="connsiteX6514" fmla="*/ 10295358 w 11824371"/>
              <a:gd name="connsiteY6514" fmla="*/ 2978477 h 8878671"/>
              <a:gd name="connsiteX6515" fmla="*/ 491682 w 11824371"/>
              <a:gd name="connsiteY6515" fmla="*/ 2966485 h 8878671"/>
              <a:gd name="connsiteX6516" fmla="*/ 491682 w 11824371"/>
              <a:gd name="connsiteY6516" fmla="*/ 2978477 h 8878671"/>
              <a:gd name="connsiteX6517" fmla="*/ 479691 w 11824371"/>
              <a:gd name="connsiteY6517" fmla="*/ 2990470 h 8878671"/>
              <a:gd name="connsiteX6518" fmla="*/ 467697 w 11824371"/>
              <a:gd name="connsiteY6518" fmla="*/ 2990470 h 8878671"/>
              <a:gd name="connsiteX6519" fmla="*/ 467697 w 11824371"/>
              <a:gd name="connsiteY6519" fmla="*/ 2984474 h 8878671"/>
              <a:gd name="connsiteX6520" fmla="*/ 455706 w 11824371"/>
              <a:gd name="connsiteY6520" fmla="*/ 3002462 h 8878671"/>
              <a:gd name="connsiteX6521" fmla="*/ 467697 w 11824371"/>
              <a:gd name="connsiteY6521" fmla="*/ 3014455 h 8878671"/>
              <a:gd name="connsiteX6522" fmla="*/ 491682 w 11824371"/>
              <a:gd name="connsiteY6522" fmla="*/ 3002462 h 8878671"/>
              <a:gd name="connsiteX6523" fmla="*/ 491682 w 11824371"/>
              <a:gd name="connsiteY6523" fmla="*/ 2978477 h 8878671"/>
              <a:gd name="connsiteX6524" fmla="*/ 497679 w 11824371"/>
              <a:gd name="connsiteY6524" fmla="*/ 2972482 h 8878671"/>
              <a:gd name="connsiteX6525" fmla="*/ 491682 w 11824371"/>
              <a:gd name="connsiteY6525" fmla="*/ 2966485 h 8878671"/>
              <a:gd name="connsiteX6526" fmla="*/ 395745 w 11824371"/>
              <a:gd name="connsiteY6526" fmla="*/ 2966485 h 8878671"/>
              <a:gd name="connsiteX6527" fmla="*/ 395745 w 11824371"/>
              <a:gd name="connsiteY6527" fmla="*/ 2990470 h 8878671"/>
              <a:gd name="connsiteX6528" fmla="*/ 383753 w 11824371"/>
              <a:gd name="connsiteY6528" fmla="*/ 2990470 h 8878671"/>
              <a:gd name="connsiteX6529" fmla="*/ 395745 w 11824371"/>
              <a:gd name="connsiteY6529" fmla="*/ 2966485 h 8878671"/>
              <a:gd name="connsiteX6530" fmla="*/ 10313346 w 11824371"/>
              <a:gd name="connsiteY6530" fmla="*/ 2954494 h 8878671"/>
              <a:gd name="connsiteX6531" fmla="*/ 10313346 w 11824371"/>
              <a:gd name="connsiteY6531" fmla="*/ 2966485 h 8878671"/>
              <a:gd name="connsiteX6532" fmla="*/ 10325338 w 11824371"/>
              <a:gd name="connsiteY6532" fmla="*/ 2960490 h 8878671"/>
              <a:gd name="connsiteX6533" fmla="*/ 10325338 w 11824371"/>
              <a:gd name="connsiteY6533" fmla="*/ 2954494 h 8878671"/>
              <a:gd name="connsiteX6534" fmla="*/ 9641779 w 11824371"/>
              <a:gd name="connsiteY6534" fmla="*/ 2942502 h 8878671"/>
              <a:gd name="connsiteX6535" fmla="*/ 9641779 w 11824371"/>
              <a:gd name="connsiteY6535" fmla="*/ 2966485 h 8878671"/>
              <a:gd name="connsiteX6536" fmla="*/ 9641779 w 11824371"/>
              <a:gd name="connsiteY6536" fmla="*/ 2978477 h 8878671"/>
              <a:gd name="connsiteX6537" fmla="*/ 9653771 w 11824371"/>
              <a:gd name="connsiteY6537" fmla="*/ 2954494 h 8878671"/>
              <a:gd name="connsiteX6538" fmla="*/ 10493230 w 11824371"/>
              <a:gd name="connsiteY6538" fmla="*/ 2930509 h 8878671"/>
              <a:gd name="connsiteX6539" fmla="*/ 10493230 w 11824371"/>
              <a:gd name="connsiteY6539" fmla="*/ 2954494 h 8878671"/>
              <a:gd name="connsiteX6540" fmla="*/ 10493230 w 11824371"/>
              <a:gd name="connsiteY6540" fmla="*/ 2978477 h 8878671"/>
              <a:gd name="connsiteX6541" fmla="*/ 10469245 w 11824371"/>
              <a:gd name="connsiteY6541" fmla="*/ 2990470 h 8878671"/>
              <a:gd name="connsiteX6542" fmla="*/ 10457253 w 11824371"/>
              <a:gd name="connsiteY6542" fmla="*/ 2978477 h 8878671"/>
              <a:gd name="connsiteX6543" fmla="*/ 10493230 w 11824371"/>
              <a:gd name="connsiteY6543" fmla="*/ 2930509 h 8878671"/>
              <a:gd name="connsiteX6544" fmla="*/ 347775 w 11824371"/>
              <a:gd name="connsiteY6544" fmla="*/ 2930509 h 8878671"/>
              <a:gd name="connsiteX6545" fmla="*/ 353771 w 11824371"/>
              <a:gd name="connsiteY6545" fmla="*/ 2948497 h 8878671"/>
              <a:gd name="connsiteX6546" fmla="*/ 359768 w 11824371"/>
              <a:gd name="connsiteY6546" fmla="*/ 2966485 h 8878671"/>
              <a:gd name="connsiteX6547" fmla="*/ 347775 w 11824371"/>
              <a:gd name="connsiteY6547" fmla="*/ 2966485 h 8878671"/>
              <a:gd name="connsiteX6548" fmla="*/ 347775 w 11824371"/>
              <a:gd name="connsiteY6548" fmla="*/ 2930509 h 8878671"/>
              <a:gd name="connsiteX6549" fmla="*/ 10517215 w 11824371"/>
              <a:gd name="connsiteY6549" fmla="*/ 2906525 h 8878671"/>
              <a:gd name="connsiteX6550" fmla="*/ 10529206 w 11824371"/>
              <a:gd name="connsiteY6550" fmla="*/ 2906525 h 8878671"/>
              <a:gd name="connsiteX6551" fmla="*/ 10523210 w 11824371"/>
              <a:gd name="connsiteY6551" fmla="*/ 2918516 h 8878671"/>
              <a:gd name="connsiteX6552" fmla="*/ 10517215 w 11824371"/>
              <a:gd name="connsiteY6552" fmla="*/ 2906525 h 8878671"/>
              <a:gd name="connsiteX6553" fmla="*/ 533655 w 11824371"/>
              <a:gd name="connsiteY6553" fmla="*/ 2813584 h 8878671"/>
              <a:gd name="connsiteX6554" fmla="*/ 551644 w 11824371"/>
              <a:gd name="connsiteY6554" fmla="*/ 2822580 h 8878671"/>
              <a:gd name="connsiteX6555" fmla="*/ 551644 w 11824371"/>
              <a:gd name="connsiteY6555" fmla="*/ 2834571 h 8878671"/>
              <a:gd name="connsiteX6556" fmla="*/ 551644 w 11824371"/>
              <a:gd name="connsiteY6556" fmla="*/ 2858554 h 8878671"/>
              <a:gd name="connsiteX6557" fmla="*/ 551644 w 11824371"/>
              <a:gd name="connsiteY6557" fmla="*/ 2894534 h 8878671"/>
              <a:gd name="connsiteX6558" fmla="*/ 527659 w 11824371"/>
              <a:gd name="connsiteY6558" fmla="*/ 2906525 h 8878671"/>
              <a:gd name="connsiteX6559" fmla="*/ 527659 w 11824371"/>
              <a:gd name="connsiteY6559" fmla="*/ 2882542 h 8878671"/>
              <a:gd name="connsiteX6560" fmla="*/ 539652 w 11824371"/>
              <a:gd name="connsiteY6560" fmla="*/ 2846563 h 8878671"/>
              <a:gd name="connsiteX6561" fmla="*/ 539652 w 11824371"/>
              <a:gd name="connsiteY6561" fmla="*/ 2834571 h 8878671"/>
              <a:gd name="connsiteX6562" fmla="*/ 533655 w 11824371"/>
              <a:gd name="connsiteY6562" fmla="*/ 2846563 h 8878671"/>
              <a:gd name="connsiteX6563" fmla="*/ 527659 w 11824371"/>
              <a:gd name="connsiteY6563" fmla="*/ 2834571 h 8878671"/>
              <a:gd name="connsiteX6564" fmla="*/ 533655 w 11824371"/>
              <a:gd name="connsiteY6564" fmla="*/ 2813584 h 8878671"/>
              <a:gd name="connsiteX6565" fmla="*/ 563637 w 11824371"/>
              <a:gd name="connsiteY6565" fmla="*/ 2774610 h 8878671"/>
              <a:gd name="connsiteX6566" fmla="*/ 551644 w 11824371"/>
              <a:gd name="connsiteY6566" fmla="*/ 2786602 h 8878671"/>
              <a:gd name="connsiteX6567" fmla="*/ 533655 w 11824371"/>
              <a:gd name="connsiteY6567" fmla="*/ 2804590 h 8878671"/>
              <a:gd name="connsiteX6568" fmla="*/ 527659 w 11824371"/>
              <a:gd name="connsiteY6568" fmla="*/ 2810587 h 8878671"/>
              <a:gd name="connsiteX6569" fmla="*/ 503676 w 11824371"/>
              <a:gd name="connsiteY6569" fmla="*/ 2870548 h 8878671"/>
              <a:gd name="connsiteX6570" fmla="*/ 491682 w 11824371"/>
              <a:gd name="connsiteY6570" fmla="*/ 2906525 h 8878671"/>
              <a:gd name="connsiteX6571" fmla="*/ 479691 w 11824371"/>
              <a:gd name="connsiteY6571" fmla="*/ 2930509 h 8878671"/>
              <a:gd name="connsiteX6572" fmla="*/ 479691 w 11824371"/>
              <a:gd name="connsiteY6572" fmla="*/ 2942502 h 8878671"/>
              <a:gd name="connsiteX6573" fmla="*/ 515667 w 11824371"/>
              <a:gd name="connsiteY6573" fmla="*/ 2942502 h 8878671"/>
              <a:gd name="connsiteX6574" fmla="*/ 527659 w 11824371"/>
              <a:gd name="connsiteY6574" fmla="*/ 2942502 h 8878671"/>
              <a:gd name="connsiteX6575" fmla="*/ 515667 w 11824371"/>
              <a:gd name="connsiteY6575" fmla="*/ 2960490 h 8878671"/>
              <a:gd name="connsiteX6576" fmla="*/ 503676 w 11824371"/>
              <a:gd name="connsiteY6576" fmla="*/ 2966485 h 8878671"/>
              <a:gd name="connsiteX6577" fmla="*/ 515667 w 11824371"/>
              <a:gd name="connsiteY6577" fmla="*/ 2966485 h 8878671"/>
              <a:gd name="connsiteX6578" fmla="*/ 527659 w 11824371"/>
              <a:gd name="connsiteY6578" fmla="*/ 2966485 h 8878671"/>
              <a:gd name="connsiteX6579" fmla="*/ 527659 w 11824371"/>
              <a:gd name="connsiteY6579" fmla="*/ 2978477 h 8878671"/>
              <a:gd name="connsiteX6580" fmla="*/ 533655 w 11824371"/>
              <a:gd name="connsiteY6580" fmla="*/ 2984474 h 8878671"/>
              <a:gd name="connsiteX6581" fmla="*/ 539652 w 11824371"/>
              <a:gd name="connsiteY6581" fmla="*/ 2990470 h 8878671"/>
              <a:gd name="connsiteX6582" fmla="*/ 551644 w 11824371"/>
              <a:gd name="connsiteY6582" fmla="*/ 2978477 h 8878671"/>
              <a:gd name="connsiteX6583" fmla="*/ 551644 w 11824371"/>
              <a:gd name="connsiteY6583" fmla="*/ 2966485 h 8878671"/>
              <a:gd name="connsiteX6584" fmla="*/ 563637 w 11824371"/>
              <a:gd name="connsiteY6584" fmla="*/ 2942502 h 8878671"/>
              <a:gd name="connsiteX6585" fmla="*/ 563637 w 11824371"/>
              <a:gd name="connsiteY6585" fmla="*/ 2906525 h 8878671"/>
              <a:gd name="connsiteX6586" fmla="*/ 587620 w 11824371"/>
              <a:gd name="connsiteY6586" fmla="*/ 2894534 h 8878671"/>
              <a:gd name="connsiteX6587" fmla="*/ 575628 w 11824371"/>
              <a:gd name="connsiteY6587" fmla="*/ 2930509 h 8878671"/>
              <a:gd name="connsiteX6588" fmla="*/ 575628 w 11824371"/>
              <a:gd name="connsiteY6588" fmla="*/ 2954494 h 8878671"/>
              <a:gd name="connsiteX6589" fmla="*/ 599613 w 11824371"/>
              <a:gd name="connsiteY6589" fmla="*/ 2972482 h 8878671"/>
              <a:gd name="connsiteX6590" fmla="*/ 623599 w 11824371"/>
              <a:gd name="connsiteY6590" fmla="*/ 2966485 h 8878671"/>
              <a:gd name="connsiteX6591" fmla="*/ 623599 w 11824371"/>
              <a:gd name="connsiteY6591" fmla="*/ 2930509 h 8878671"/>
              <a:gd name="connsiteX6592" fmla="*/ 611605 w 11824371"/>
              <a:gd name="connsiteY6592" fmla="*/ 2894534 h 8878671"/>
              <a:gd name="connsiteX6593" fmla="*/ 599613 w 11824371"/>
              <a:gd name="connsiteY6593" fmla="*/ 2882542 h 8878671"/>
              <a:gd name="connsiteX6594" fmla="*/ 587620 w 11824371"/>
              <a:gd name="connsiteY6594" fmla="*/ 2846563 h 8878671"/>
              <a:gd name="connsiteX6595" fmla="*/ 581625 w 11824371"/>
              <a:gd name="connsiteY6595" fmla="*/ 2822580 h 8878671"/>
              <a:gd name="connsiteX6596" fmla="*/ 569632 w 11824371"/>
              <a:gd name="connsiteY6596" fmla="*/ 2810587 h 8878671"/>
              <a:gd name="connsiteX6597" fmla="*/ 563637 w 11824371"/>
              <a:gd name="connsiteY6597" fmla="*/ 2804590 h 8878671"/>
              <a:gd name="connsiteX6598" fmla="*/ 563637 w 11824371"/>
              <a:gd name="connsiteY6598" fmla="*/ 2786602 h 8878671"/>
              <a:gd name="connsiteX6599" fmla="*/ 587620 w 11824371"/>
              <a:gd name="connsiteY6599" fmla="*/ 2726640 h 8878671"/>
              <a:gd name="connsiteX6600" fmla="*/ 587620 w 11824371"/>
              <a:gd name="connsiteY6600" fmla="*/ 2738633 h 8878671"/>
              <a:gd name="connsiteX6601" fmla="*/ 599613 w 11824371"/>
              <a:gd name="connsiteY6601" fmla="*/ 2738633 h 8878671"/>
              <a:gd name="connsiteX6602" fmla="*/ 599613 w 11824371"/>
              <a:gd name="connsiteY6602" fmla="*/ 2726640 h 8878671"/>
              <a:gd name="connsiteX6603" fmla="*/ 587620 w 11824371"/>
              <a:gd name="connsiteY6603" fmla="*/ 2726640 h 8878671"/>
              <a:gd name="connsiteX6604" fmla="*/ 563637 w 11824371"/>
              <a:gd name="connsiteY6604" fmla="*/ 2726640 h 8878671"/>
              <a:gd name="connsiteX6605" fmla="*/ 551644 w 11824371"/>
              <a:gd name="connsiteY6605" fmla="*/ 2750625 h 8878671"/>
              <a:gd name="connsiteX6606" fmla="*/ 563637 w 11824371"/>
              <a:gd name="connsiteY6606" fmla="*/ 2762619 h 8878671"/>
              <a:gd name="connsiteX6607" fmla="*/ 563637 w 11824371"/>
              <a:gd name="connsiteY6607" fmla="*/ 2738633 h 8878671"/>
              <a:gd name="connsiteX6608" fmla="*/ 563637 w 11824371"/>
              <a:gd name="connsiteY6608" fmla="*/ 2726640 h 8878671"/>
              <a:gd name="connsiteX6609" fmla="*/ 377756 w 11824371"/>
              <a:gd name="connsiteY6609" fmla="*/ 2714649 h 8878671"/>
              <a:gd name="connsiteX6610" fmla="*/ 359768 w 11824371"/>
              <a:gd name="connsiteY6610" fmla="*/ 2720644 h 8878671"/>
              <a:gd name="connsiteX6611" fmla="*/ 383753 w 11824371"/>
              <a:gd name="connsiteY6611" fmla="*/ 2732637 h 8878671"/>
              <a:gd name="connsiteX6612" fmla="*/ 413733 w 11824371"/>
              <a:gd name="connsiteY6612" fmla="*/ 2726640 h 8878671"/>
              <a:gd name="connsiteX6613" fmla="*/ 407736 w 11824371"/>
              <a:gd name="connsiteY6613" fmla="*/ 2714649 h 8878671"/>
              <a:gd name="connsiteX6614" fmla="*/ 377756 w 11824371"/>
              <a:gd name="connsiteY6614" fmla="*/ 2714649 h 8878671"/>
              <a:gd name="connsiteX6615" fmla="*/ 539652 w 11824371"/>
              <a:gd name="connsiteY6615" fmla="*/ 2678671 h 8878671"/>
              <a:gd name="connsiteX6616" fmla="*/ 527659 w 11824371"/>
              <a:gd name="connsiteY6616" fmla="*/ 2690664 h 8878671"/>
              <a:gd name="connsiteX6617" fmla="*/ 539652 w 11824371"/>
              <a:gd name="connsiteY6617" fmla="*/ 2690664 h 8878671"/>
              <a:gd name="connsiteX6618" fmla="*/ 539652 w 11824371"/>
              <a:gd name="connsiteY6618" fmla="*/ 2678671 h 8878671"/>
              <a:gd name="connsiteX6619" fmla="*/ 607109 w 11824371"/>
              <a:gd name="connsiteY6619" fmla="*/ 2626205 h 8878671"/>
              <a:gd name="connsiteX6620" fmla="*/ 599613 w 11824371"/>
              <a:gd name="connsiteY6620" fmla="*/ 2630703 h 8878671"/>
              <a:gd name="connsiteX6621" fmla="*/ 593617 w 11824371"/>
              <a:gd name="connsiteY6621" fmla="*/ 2642696 h 8878671"/>
              <a:gd name="connsiteX6622" fmla="*/ 587620 w 11824371"/>
              <a:gd name="connsiteY6622" fmla="*/ 2654687 h 8878671"/>
              <a:gd name="connsiteX6623" fmla="*/ 587620 w 11824371"/>
              <a:gd name="connsiteY6623" fmla="*/ 2690664 h 8878671"/>
              <a:gd name="connsiteX6624" fmla="*/ 593617 w 11824371"/>
              <a:gd name="connsiteY6624" fmla="*/ 2684667 h 8878671"/>
              <a:gd name="connsiteX6625" fmla="*/ 611605 w 11824371"/>
              <a:gd name="connsiteY6625" fmla="*/ 2678671 h 8878671"/>
              <a:gd name="connsiteX6626" fmla="*/ 635589 w 11824371"/>
              <a:gd name="connsiteY6626" fmla="*/ 2678671 h 8878671"/>
              <a:gd name="connsiteX6627" fmla="*/ 611605 w 11824371"/>
              <a:gd name="connsiteY6627" fmla="*/ 2666679 h 8878671"/>
              <a:gd name="connsiteX6628" fmla="*/ 599613 w 11824371"/>
              <a:gd name="connsiteY6628" fmla="*/ 2666679 h 8878671"/>
              <a:gd name="connsiteX6629" fmla="*/ 605610 w 11824371"/>
              <a:gd name="connsiteY6629" fmla="*/ 2636698 h 8878671"/>
              <a:gd name="connsiteX6630" fmla="*/ 607109 w 11824371"/>
              <a:gd name="connsiteY6630" fmla="*/ 2626205 h 8878671"/>
              <a:gd name="connsiteX6631" fmla="*/ 620599 w 11824371"/>
              <a:gd name="connsiteY6631" fmla="*/ 2599223 h 8878671"/>
              <a:gd name="connsiteX6632" fmla="*/ 611605 w 11824371"/>
              <a:gd name="connsiteY6632" fmla="*/ 2606719 h 8878671"/>
              <a:gd name="connsiteX6633" fmla="*/ 623599 w 11824371"/>
              <a:gd name="connsiteY6633" fmla="*/ 2600721 h 8878671"/>
              <a:gd name="connsiteX6634" fmla="*/ 620599 w 11824371"/>
              <a:gd name="connsiteY6634" fmla="*/ 2599223 h 8878671"/>
              <a:gd name="connsiteX6635" fmla="*/ 395745 w 11824371"/>
              <a:gd name="connsiteY6635" fmla="*/ 2594725 h 8878671"/>
              <a:gd name="connsiteX6636" fmla="*/ 395745 w 11824371"/>
              <a:gd name="connsiteY6636" fmla="*/ 2600721 h 8878671"/>
              <a:gd name="connsiteX6637" fmla="*/ 395745 w 11824371"/>
              <a:gd name="connsiteY6637" fmla="*/ 2618710 h 8878671"/>
              <a:gd name="connsiteX6638" fmla="*/ 383753 w 11824371"/>
              <a:gd name="connsiteY6638" fmla="*/ 2606719 h 8878671"/>
              <a:gd name="connsiteX6639" fmla="*/ 395745 w 11824371"/>
              <a:gd name="connsiteY6639" fmla="*/ 2594725 h 8878671"/>
              <a:gd name="connsiteX6640" fmla="*/ 431721 w 11824371"/>
              <a:gd name="connsiteY6640" fmla="*/ 2534765 h 8878671"/>
              <a:gd name="connsiteX6641" fmla="*/ 455706 w 11824371"/>
              <a:gd name="connsiteY6641" fmla="*/ 2546757 h 8878671"/>
              <a:gd name="connsiteX6642" fmla="*/ 437718 w 11824371"/>
              <a:gd name="connsiteY6642" fmla="*/ 2558748 h 8878671"/>
              <a:gd name="connsiteX6643" fmla="*/ 407736 w 11824371"/>
              <a:gd name="connsiteY6643" fmla="*/ 2558748 h 8878671"/>
              <a:gd name="connsiteX6644" fmla="*/ 407736 w 11824371"/>
              <a:gd name="connsiteY6644" fmla="*/ 2546757 h 8878671"/>
              <a:gd name="connsiteX6645" fmla="*/ 431721 w 11824371"/>
              <a:gd name="connsiteY6645" fmla="*/ 2534765 h 8878671"/>
              <a:gd name="connsiteX6646" fmla="*/ 647584 w 11824371"/>
              <a:gd name="connsiteY6646" fmla="*/ 2474802 h 8878671"/>
              <a:gd name="connsiteX6647" fmla="*/ 647584 w 11824371"/>
              <a:gd name="connsiteY6647" fmla="*/ 2480799 h 8878671"/>
              <a:gd name="connsiteX6648" fmla="*/ 647584 w 11824371"/>
              <a:gd name="connsiteY6648" fmla="*/ 2498787 h 8878671"/>
              <a:gd name="connsiteX6649" fmla="*/ 635589 w 11824371"/>
              <a:gd name="connsiteY6649" fmla="*/ 2510781 h 8878671"/>
              <a:gd name="connsiteX6650" fmla="*/ 635589 w 11824371"/>
              <a:gd name="connsiteY6650" fmla="*/ 2522773 h 8878671"/>
              <a:gd name="connsiteX6651" fmla="*/ 659576 w 11824371"/>
              <a:gd name="connsiteY6651" fmla="*/ 2534764 h 8878671"/>
              <a:gd name="connsiteX6652" fmla="*/ 659576 w 11824371"/>
              <a:gd name="connsiteY6652" fmla="*/ 2510781 h 8878671"/>
              <a:gd name="connsiteX6653" fmla="*/ 659576 w 11824371"/>
              <a:gd name="connsiteY6653" fmla="*/ 2504784 h 8878671"/>
              <a:gd name="connsiteX6654" fmla="*/ 659576 w 11824371"/>
              <a:gd name="connsiteY6654" fmla="*/ 2486795 h 8878671"/>
              <a:gd name="connsiteX6655" fmla="*/ 431721 w 11824371"/>
              <a:gd name="connsiteY6655" fmla="*/ 2438827 h 8878671"/>
              <a:gd name="connsiteX6656" fmla="*/ 431721 w 11824371"/>
              <a:gd name="connsiteY6656" fmla="*/ 2450819 h 8878671"/>
              <a:gd name="connsiteX6657" fmla="*/ 419729 w 11824371"/>
              <a:gd name="connsiteY6657" fmla="*/ 2450819 h 8878671"/>
              <a:gd name="connsiteX6658" fmla="*/ 431721 w 11824371"/>
              <a:gd name="connsiteY6658" fmla="*/ 2438827 h 8878671"/>
              <a:gd name="connsiteX6659" fmla="*/ 407736 w 11824371"/>
              <a:gd name="connsiteY6659" fmla="*/ 2438827 h 8878671"/>
              <a:gd name="connsiteX6660" fmla="*/ 419729 w 11824371"/>
              <a:gd name="connsiteY6660" fmla="*/ 2450819 h 8878671"/>
              <a:gd name="connsiteX6661" fmla="*/ 407736 w 11824371"/>
              <a:gd name="connsiteY6661" fmla="*/ 2450819 h 8878671"/>
              <a:gd name="connsiteX6662" fmla="*/ 395745 w 11824371"/>
              <a:gd name="connsiteY6662" fmla="*/ 2444822 h 8878671"/>
              <a:gd name="connsiteX6663" fmla="*/ 407736 w 11824371"/>
              <a:gd name="connsiteY6663" fmla="*/ 2438827 h 8878671"/>
              <a:gd name="connsiteX6664" fmla="*/ 646083 w 11824371"/>
              <a:gd name="connsiteY6664" fmla="*/ 2435079 h 8878671"/>
              <a:gd name="connsiteX6665" fmla="*/ 635589 w 11824371"/>
              <a:gd name="connsiteY6665" fmla="*/ 2438827 h 8878671"/>
              <a:gd name="connsiteX6666" fmla="*/ 629593 w 11824371"/>
              <a:gd name="connsiteY6666" fmla="*/ 2444822 h 8878671"/>
              <a:gd name="connsiteX6667" fmla="*/ 623599 w 11824371"/>
              <a:gd name="connsiteY6667" fmla="*/ 2462810 h 8878671"/>
              <a:gd name="connsiteX6668" fmla="*/ 635589 w 11824371"/>
              <a:gd name="connsiteY6668" fmla="*/ 2474802 h 8878671"/>
              <a:gd name="connsiteX6669" fmla="*/ 647584 w 11824371"/>
              <a:gd name="connsiteY6669" fmla="*/ 2462810 h 8878671"/>
              <a:gd name="connsiteX6670" fmla="*/ 659576 w 11824371"/>
              <a:gd name="connsiteY6670" fmla="*/ 2450819 h 8878671"/>
              <a:gd name="connsiteX6671" fmla="*/ 646083 w 11824371"/>
              <a:gd name="connsiteY6671" fmla="*/ 2435079 h 8878671"/>
              <a:gd name="connsiteX6672" fmla="*/ 10697099 w 11824371"/>
              <a:gd name="connsiteY6672" fmla="*/ 2306912 h 8878671"/>
              <a:gd name="connsiteX6673" fmla="*/ 10697099 w 11824371"/>
              <a:gd name="connsiteY6673" fmla="*/ 2318904 h 8878671"/>
              <a:gd name="connsiteX6674" fmla="*/ 10709090 w 11824371"/>
              <a:gd name="connsiteY6674" fmla="*/ 2318904 h 8878671"/>
              <a:gd name="connsiteX6675" fmla="*/ 668569 w 11824371"/>
              <a:gd name="connsiteY6675" fmla="*/ 2275431 h 8878671"/>
              <a:gd name="connsiteX6676" fmla="*/ 659576 w 11824371"/>
              <a:gd name="connsiteY6676" fmla="*/ 2282927 h 8878671"/>
              <a:gd name="connsiteX6677" fmla="*/ 635589 w 11824371"/>
              <a:gd name="connsiteY6677" fmla="*/ 2294918 h 8878671"/>
              <a:gd name="connsiteX6678" fmla="*/ 647584 w 11824371"/>
              <a:gd name="connsiteY6678" fmla="*/ 2294918 h 8878671"/>
              <a:gd name="connsiteX6679" fmla="*/ 671567 w 11824371"/>
              <a:gd name="connsiteY6679" fmla="*/ 2294918 h 8878671"/>
              <a:gd name="connsiteX6680" fmla="*/ 671567 w 11824371"/>
              <a:gd name="connsiteY6680" fmla="*/ 2276930 h 8878671"/>
              <a:gd name="connsiteX6681" fmla="*/ 668569 w 11824371"/>
              <a:gd name="connsiteY6681" fmla="*/ 2275431 h 8878671"/>
              <a:gd name="connsiteX6682" fmla="*/ 731527 w 11824371"/>
              <a:gd name="connsiteY6682" fmla="*/ 2270935 h 8878671"/>
              <a:gd name="connsiteX6683" fmla="*/ 707544 w 11824371"/>
              <a:gd name="connsiteY6683" fmla="*/ 2282927 h 8878671"/>
              <a:gd name="connsiteX6684" fmla="*/ 695552 w 11824371"/>
              <a:gd name="connsiteY6684" fmla="*/ 2282927 h 8878671"/>
              <a:gd name="connsiteX6685" fmla="*/ 683560 w 11824371"/>
              <a:gd name="connsiteY6685" fmla="*/ 2306912 h 8878671"/>
              <a:gd name="connsiteX6686" fmla="*/ 671567 w 11824371"/>
              <a:gd name="connsiteY6686" fmla="*/ 2366873 h 8878671"/>
              <a:gd name="connsiteX6687" fmla="*/ 653578 w 11824371"/>
              <a:gd name="connsiteY6687" fmla="*/ 2426834 h 8878671"/>
              <a:gd name="connsiteX6688" fmla="*/ 671567 w 11824371"/>
              <a:gd name="connsiteY6688" fmla="*/ 2438827 h 8878671"/>
              <a:gd name="connsiteX6689" fmla="*/ 683560 w 11824371"/>
              <a:gd name="connsiteY6689" fmla="*/ 2450819 h 8878671"/>
              <a:gd name="connsiteX6690" fmla="*/ 671567 w 11824371"/>
              <a:gd name="connsiteY6690" fmla="*/ 2474802 h 8878671"/>
              <a:gd name="connsiteX6691" fmla="*/ 695552 w 11824371"/>
              <a:gd name="connsiteY6691" fmla="*/ 2462810 h 8878671"/>
              <a:gd name="connsiteX6692" fmla="*/ 707544 w 11824371"/>
              <a:gd name="connsiteY6692" fmla="*/ 2414841 h 8878671"/>
              <a:gd name="connsiteX6693" fmla="*/ 701548 w 11824371"/>
              <a:gd name="connsiteY6693" fmla="*/ 2378864 h 8878671"/>
              <a:gd name="connsiteX6694" fmla="*/ 695552 w 11824371"/>
              <a:gd name="connsiteY6694" fmla="*/ 2366873 h 8878671"/>
              <a:gd name="connsiteX6695" fmla="*/ 695552 w 11824371"/>
              <a:gd name="connsiteY6695" fmla="*/ 2354879 h 8878671"/>
              <a:gd name="connsiteX6696" fmla="*/ 707544 w 11824371"/>
              <a:gd name="connsiteY6696" fmla="*/ 2354879 h 8878671"/>
              <a:gd name="connsiteX6697" fmla="*/ 707544 w 11824371"/>
              <a:gd name="connsiteY6697" fmla="*/ 2366873 h 8878671"/>
              <a:gd name="connsiteX6698" fmla="*/ 719536 w 11824371"/>
              <a:gd name="connsiteY6698" fmla="*/ 2330896 h 8878671"/>
              <a:gd name="connsiteX6699" fmla="*/ 731527 w 11824371"/>
              <a:gd name="connsiteY6699" fmla="*/ 2282927 h 8878671"/>
              <a:gd name="connsiteX6700" fmla="*/ 767506 w 11824371"/>
              <a:gd name="connsiteY6700" fmla="*/ 2246950 h 8878671"/>
              <a:gd name="connsiteX6701" fmla="*/ 755512 w 11824371"/>
              <a:gd name="connsiteY6701" fmla="*/ 2318904 h 8878671"/>
              <a:gd name="connsiteX6702" fmla="*/ 767506 w 11824371"/>
              <a:gd name="connsiteY6702" fmla="*/ 2294918 h 8878671"/>
              <a:gd name="connsiteX6703" fmla="*/ 779497 w 11824371"/>
              <a:gd name="connsiteY6703" fmla="*/ 2270935 h 8878671"/>
              <a:gd name="connsiteX6704" fmla="*/ 779497 w 11824371"/>
              <a:gd name="connsiteY6704" fmla="*/ 2258942 h 8878671"/>
              <a:gd name="connsiteX6705" fmla="*/ 563637 w 11824371"/>
              <a:gd name="connsiteY6705" fmla="*/ 2222966 h 8878671"/>
              <a:gd name="connsiteX6706" fmla="*/ 569632 w 11824371"/>
              <a:gd name="connsiteY6706" fmla="*/ 2246950 h 8878671"/>
              <a:gd name="connsiteX6707" fmla="*/ 551644 w 11824371"/>
              <a:gd name="connsiteY6707" fmla="*/ 2258942 h 8878671"/>
              <a:gd name="connsiteX6708" fmla="*/ 10109477 w 11824371"/>
              <a:gd name="connsiteY6708" fmla="*/ 2091050 h 8878671"/>
              <a:gd name="connsiteX6709" fmla="*/ 10097484 w 11824371"/>
              <a:gd name="connsiteY6709" fmla="*/ 2097046 h 8878671"/>
              <a:gd name="connsiteX6710" fmla="*/ 10097484 w 11824371"/>
              <a:gd name="connsiteY6710" fmla="*/ 2103043 h 8878671"/>
              <a:gd name="connsiteX6711" fmla="*/ 10109477 w 11824371"/>
              <a:gd name="connsiteY6711" fmla="*/ 2103043 h 8878671"/>
              <a:gd name="connsiteX6712" fmla="*/ 809479 w 11824371"/>
              <a:gd name="connsiteY6712" fmla="*/ 2067066 h 8878671"/>
              <a:gd name="connsiteX6713" fmla="*/ 791488 w 11824371"/>
              <a:gd name="connsiteY6713" fmla="*/ 2079058 h 8878671"/>
              <a:gd name="connsiteX6714" fmla="*/ 767506 w 11824371"/>
              <a:gd name="connsiteY6714" fmla="*/ 2139019 h 8878671"/>
              <a:gd name="connsiteX6715" fmla="*/ 779497 w 11824371"/>
              <a:gd name="connsiteY6715" fmla="*/ 2198981 h 8878671"/>
              <a:gd name="connsiteX6716" fmla="*/ 803482 w 11824371"/>
              <a:gd name="connsiteY6716" fmla="*/ 2222966 h 8878671"/>
              <a:gd name="connsiteX6717" fmla="*/ 809479 w 11824371"/>
              <a:gd name="connsiteY6717" fmla="*/ 2204978 h 8878671"/>
              <a:gd name="connsiteX6718" fmla="*/ 827467 w 11824371"/>
              <a:gd name="connsiteY6718" fmla="*/ 2186989 h 8878671"/>
              <a:gd name="connsiteX6719" fmla="*/ 851450 w 11824371"/>
              <a:gd name="connsiteY6719" fmla="*/ 2139019 h 8878671"/>
              <a:gd name="connsiteX6720" fmla="*/ 857446 w 11824371"/>
              <a:gd name="connsiteY6720" fmla="*/ 2085055 h 8878671"/>
              <a:gd name="connsiteX6721" fmla="*/ 827467 w 11824371"/>
              <a:gd name="connsiteY6721" fmla="*/ 2067066 h 8878671"/>
              <a:gd name="connsiteX6722" fmla="*/ 809479 w 11824371"/>
              <a:gd name="connsiteY6722" fmla="*/ 2067066 h 8878671"/>
              <a:gd name="connsiteX6723" fmla="*/ 10912957 w 11824371"/>
              <a:gd name="connsiteY6723" fmla="*/ 1971127 h 8878671"/>
              <a:gd name="connsiteX6724" fmla="*/ 10936944 w 11824371"/>
              <a:gd name="connsiteY6724" fmla="*/ 1983120 h 8878671"/>
              <a:gd name="connsiteX6725" fmla="*/ 10936944 w 11824371"/>
              <a:gd name="connsiteY6725" fmla="*/ 1971127 h 8878671"/>
              <a:gd name="connsiteX6726" fmla="*/ 11026885 w 11824371"/>
              <a:gd name="connsiteY6726" fmla="*/ 1959135 h 8878671"/>
              <a:gd name="connsiteX6727" fmla="*/ 11056866 w 11824371"/>
              <a:gd name="connsiteY6727" fmla="*/ 1971127 h 8878671"/>
              <a:gd name="connsiteX6728" fmla="*/ 11044873 w 11824371"/>
              <a:gd name="connsiteY6728" fmla="*/ 2031088 h 8878671"/>
              <a:gd name="connsiteX6729" fmla="*/ 11008896 w 11824371"/>
              <a:gd name="connsiteY6729" fmla="*/ 2091050 h 8878671"/>
              <a:gd name="connsiteX6730" fmla="*/ 10984912 w 11824371"/>
              <a:gd name="connsiteY6730" fmla="*/ 2115034 h 8878671"/>
              <a:gd name="connsiteX6731" fmla="*/ 10960927 w 11824371"/>
              <a:gd name="connsiteY6731" fmla="*/ 2127028 h 8878671"/>
              <a:gd name="connsiteX6732" fmla="*/ 10948935 w 11824371"/>
              <a:gd name="connsiteY6732" fmla="*/ 2145016 h 8878671"/>
              <a:gd name="connsiteX6733" fmla="*/ 10936944 w 11824371"/>
              <a:gd name="connsiteY6733" fmla="*/ 2163004 h 8878671"/>
              <a:gd name="connsiteX6734" fmla="*/ 10912957 w 11824371"/>
              <a:gd name="connsiteY6734" fmla="*/ 2151012 h 8878671"/>
              <a:gd name="connsiteX6735" fmla="*/ 10924950 w 11824371"/>
              <a:gd name="connsiteY6735" fmla="*/ 2121032 h 8878671"/>
              <a:gd name="connsiteX6736" fmla="*/ 10948935 w 11824371"/>
              <a:gd name="connsiteY6736" fmla="*/ 2091050 h 8878671"/>
              <a:gd name="connsiteX6737" fmla="*/ 10972920 w 11824371"/>
              <a:gd name="connsiteY6737" fmla="*/ 2043082 h 8878671"/>
              <a:gd name="connsiteX6738" fmla="*/ 11008896 w 11824371"/>
              <a:gd name="connsiteY6738" fmla="*/ 1971127 h 8878671"/>
              <a:gd name="connsiteX6739" fmla="*/ 11026885 w 11824371"/>
              <a:gd name="connsiteY6739" fmla="*/ 1959135 h 8878671"/>
              <a:gd name="connsiteX6740" fmla="*/ 661073 w 11824371"/>
              <a:gd name="connsiteY6740" fmla="*/ 1869192 h 8878671"/>
              <a:gd name="connsiteX6741" fmla="*/ 671567 w 11824371"/>
              <a:gd name="connsiteY6741" fmla="*/ 1875189 h 8878671"/>
              <a:gd name="connsiteX6742" fmla="*/ 659576 w 11824371"/>
              <a:gd name="connsiteY6742" fmla="*/ 1911166 h 8878671"/>
              <a:gd name="connsiteX6743" fmla="*/ 653578 w 11824371"/>
              <a:gd name="connsiteY6743" fmla="*/ 1899174 h 8878671"/>
              <a:gd name="connsiteX6744" fmla="*/ 653578 w 11824371"/>
              <a:gd name="connsiteY6744" fmla="*/ 1875189 h 8878671"/>
              <a:gd name="connsiteX6745" fmla="*/ 661073 w 11824371"/>
              <a:gd name="connsiteY6745" fmla="*/ 1869192 h 8878671"/>
              <a:gd name="connsiteX6746" fmla="*/ 11128819 w 11824371"/>
              <a:gd name="connsiteY6746" fmla="*/ 1731282 h 8878671"/>
              <a:gd name="connsiteX6747" fmla="*/ 11140812 w 11824371"/>
              <a:gd name="connsiteY6747" fmla="*/ 1755266 h 8878671"/>
              <a:gd name="connsiteX6748" fmla="*/ 11116826 w 11824371"/>
              <a:gd name="connsiteY6748" fmla="*/ 1755266 h 8878671"/>
              <a:gd name="connsiteX6749" fmla="*/ 11122824 w 11824371"/>
              <a:gd name="connsiteY6749" fmla="*/ 1743275 h 8878671"/>
              <a:gd name="connsiteX6750" fmla="*/ 11128819 w 11824371"/>
              <a:gd name="connsiteY6750" fmla="*/ 1731282 h 8878671"/>
              <a:gd name="connsiteX6751" fmla="*/ 827467 w 11824371"/>
              <a:gd name="connsiteY6751" fmla="*/ 1716292 h 8878671"/>
              <a:gd name="connsiteX6752" fmla="*/ 803482 w 11824371"/>
              <a:gd name="connsiteY6752" fmla="*/ 1743275 h 8878671"/>
              <a:gd name="connsiteX6753" fmla="*/ 785493 w 11824371"/>
              <a:gd name="connsiteY6753" fmla="*/ 1779251 h 8878671"/>
              <a:gd name="connsiteX6754" fmla="*/ 779497 w 11824371"/>
              <a:gd name="connsiteY6754" fmla="*/ 1803237 h 8878671"/>
              <a:gd name="connsiteX6755" fmla="*/ 803482 w 11824371"/>
              <a:gd name="connsiteY6755" fmla="*/ 1803237 h 8878671"/>
              <a:gd name="connsiteX6756" fmla="*/ 821470 w 11824371"/>
              <a:gd name="connsiteY6756" fmla="*/ 1779251 h 8878671"/>
              <a:gd name="connsiteX6757" fmla="*/ 839458 w 11824371"/>
              <a:gd name="connsiteY6757" fmla="*/ 1755266 h 8878671"/>
              <a:gd name="connsiteX6758" fmla="*/ 851450 w 11824371"/>
              <a:gd name="connsiteY6758" fmla="*/ 1731282 h 8878671"/>
              <a:gd name="connsiteX6759" fmla="*/ 827467 w 11824371"/>
              <a:gd name="connsiteY6759" fmla="*/ 1716292 h 8878671"/>
              <a:gd name="connsiteX6760" fmla="*/ 10721082 w 11824371"/>
              <a:gd name="connsiteY6760" fmla="*/ 1527413 h 8878671"/>
              <a:gd name="connsiteX6761" fmla="*/ 10721082 w 11824371"/>
              <a:gd name="connsiteY6761" fmla="*/ 1539406 h 8878671"/>
              <a:gd name="connsiteX6762" fmla="*/ 10733075 w 11824371"/>
              <a:gd name="connsiteY6762" fmla="*/ 1527413 h 8878671"/>
              <a:gd name="connsiteX6763" fmla="*/ 10745067 w 11824371"/>
              <a:gd name="connsiteY6763" fmla="*/ 1515422 h 8878671"/>
              <a:gd name="connsiteX6764" fmla="*/ 10733075 w 11824371"/>
              <a:gd name="connsiteY6764" fmla="*/ 1521418 h 8878671"/>
              <a:gd name="connsiteX6765" fmla="*/ 10739070 w 11824371"/>
              <a:gd name="connsiteY6765" fmla="*/ 1527413 h 8878671"/>
              <a:gd name="connsiteX6766" fmla="*/ 10745067 w 11824371"/>
              <a:gd name="connsiteY6766" fmla="*/ 1515422 h 8878671"/>
              <a:gd name="connsiteX6767" fmla="*/ 11812378 w 11824371"/>
              <a:gd name="connsiteY6767" fmla="*/ 1431476 h 8878671"/>
              <a:gd name="connsiteX6768" fmla="*/ 11824371 w 11824371"/>
              <a:gd name="connsiteY6768" fmla="*/ 1443467 h 8878671"/>
              <a:gd name="connsiteX6769" fmla="*/ 11812378 w 11824371"/>
              <a:gd name="connsiteY6769" fmla="*/ 1479445 h 8878671"/>
              <a:gd name="connsiteX6770" fmla="*/ 11788395 w 11824371"/>
              <a:gd name="connsiteY6770" fmla="*/ 1479445 h 8878671"/>
              <a:gd name="connsiteX6771" fmla="*/ 11776401 w 11824371"/>
              <a:gd name="connsiteY6771" fmla="*/ 1479445 h 8878671"/>
              <a:gd name="connsiteX6772" fmla="*/ 11788395 w 11824371"/>
              <a:gd name="connsiteY6772" fmla="*/ 1455460 h 8878671"/>
              <a:gd name="connsiteX6773" fmla="*/ 11812378 w 11824371"/>
              <a:gd name="connsiteY6773" fmla="*/ 1431476 h 8878671"/>
              <a:gd name="connsiteX6774" fmla="*/ 11452610 w 11824371"/>
              <a:gd name="connsiteY6774" fmla="*/ 1401496 h 8878671"/>
              <a:gd name="connsiteX6775" fmla="*/ 11452610 w 11824371"/>
              <a:gd name="connsiteY6775" fmla="*/ 1407491 h 8878671"/>
              <a:gd name="connsiteX6776" fmla="*/ 11440617 w 11824371"/>
              <a:gd name="connsiteY6776" fmla="*/ 1407491 h 8878671"/>
              <a:gd name="connsiteX6777" fmla="*/ 11455608 w 11824371"/>
              <a:gd name="connsiteY6777" fmla="*/ 1376012 h 8878671"/>
              <a:gd name="connsiteX6778" fmla="*/ 11464603 w 11824371"/>
              <a:gd name="connsiteY6778" fmla="*/ 1377511 h 8878671"/>
              <a:gd name="connsiteX6779" fmla="*/ 11464603 w 11824371"/>
              <a:gd name="connsiteY6779" fmla="*/ 1395499 h 8878671"/>
              <a:gd name="connsiteX6780" fmla="*/ 11452610 w 11824371"/>
              <a:gd name="connsiteY6780" fmla="*/ 1401496 h 8878671"/>
              <a:gd name="connsiteX6781" fmla="*/ 11452610 w 11824371"/>
              <a:gd name="connsiteY6781" fmla="*/ 1383506 h 8878671"/>
              <a:gd name="connsiteX6782" fmla="*/ 11455608 w 11824371"/>
              <a:gd name="connsiteY6782" fmla="*/ 1376012 h 8878671"/>
              <a:gd name="connsiteX6783" fmla="*/ 11776401 w 11824371"/>
              <a:gd name="connsiteY6783" fmla="*/ 1371514 h 8878671"/>
              <a:gd name="connsiteX6784" fmla="*/ 11764408 w 11824371"/>
              <a:gd name="connsiteY6784" fmla="*/ 1419485 h 8878671"/>
              <a:gd name="connsiteX6785" fmla="*/ 11752417 w 11824371"/>
              <a:gd name="connsiteY6785" fmla="*/ 1443467 h 8878671"/>
              <a:gd name="connsiteX6786" fmla="*/ 11752417 w 11824371"/>
              <a:gd name="connsiteY6786" fmla="*/ 1419485 h 8878671"/>
              <a:gd name="connsiteX6787" fmla="*/ 11776401 w 11824371"/>
              <a:gd name="connsiteY6787" fmla="*/ 1371514 h 8878671"/>
              <a:gd name="connsiteX6788" fmla="*/ 10529206 w 11824371"/>
              <a:gd name="connsiteY6788" fmla="*/ 1359523 h 8878671"/>
              <a:gd name="connsiteX6789" fmla="*/ 10541198 w 11824371"/>
              <a:gd name="connsiteY6789" fmla="*/ 1371514 h 8878671"/>
              <a:gd name="connsiteX6790" fmla="*/ 10541198 w 11824371"/>
              <a:gd name="connsiteY6790" fmla="*/ 1359523 h 8878671"/>
              <a:gd name="connsiteX6791" fmla="*/ 11413636 w 11824371"/>
              <a:gd name="connsiteY6791" fmla="*/ 1331040 h 8878671"/>
              <a:gd name="connsiteX6792" fmla="*/ 11416634 w 11824371"/>
              <a:gd name="connsiteY6792" fmla="*/ 1341534 h 8878671"/>
              <a:gd name="connsiteX6793" fmla="*/ 11404641 w 11824371"/>
              <a:gd name="connsiteY6793" fmla="*/ 1347530 h 8878671"/>
              <a:gd name="connsiteX6794" fmla="*/ 11416634 w 11824371"/>
              <a:gd name="connsiteY6794" fmla="*/ 1383506 h 8878671"/>
              <a:gd name="connsiteX6795" fmla="*/ 11422629 w 11824371"/>
              <a:gd name="connsiteY6795" fmla="*/ 1395499 h 8878671"/>
              <a:gd name="connsiteX6796" fmla="*/ 11416634 w 11824371"/>
              <a:gd name="connsiteY6796" fmla="*/ 1407491 h 8878671"/>
              <a:gd name="connsiteX6797" fmla="*/ 11404641 w 11824371"/>
              <a:gd name="connsiteY6797" fmla="*/ 1407491 h 8878671"/>
              <a:gd name="connsiteX6798" fmla="*/ 11380657 w 11824371"/>
              <a:gd name="connsiteY6798" fmla="*/ 1419485 h 8878671"/>
              <a:gd name="connsiteX6799" fmla="*/ 11368664 w 11824371"/>
              <a:gd name="connsiteY6799" fmla="*/ 1419485 h 8878671"/>
              <a:gd name="connsiteX6800" fmla="*/ 11362669 w 11824371"/>
              <a:gd name="connsiteY6800" fmla="*/ 1395499 h 8878671"/>
              <a:gd name="connsiteX6801" fmla="*/ 11356672 w 11824371"/>
              <a:gd name="connsiteY6801" fmla="*/ 1383506 h 8878671"/>
              <a:gd name="connsiteX6802" fmla="*/ 11356672 w 11824371"/>
              <a:gd name="connsiteY6802" fmla="*/ 1371514 h 8878671"/>
              <a:gd name="connsiteX6803" fmla="*/ 11368664 w 11824371"/>
              <a:gd name="connsiteY6803" fmla="*/ 1365519 h 8878671"/>
              <a:gd name="connsiteX6804" fmla="*/ 11368664 w 11824371"/>
              <a:gd name="connsiteY6804" fmla="*/ 1359523 h 8878671"/>
              <a:gd name="connsiteX6805" fmla="*/ 11368664 w 11824371"/>
              <a:gd name="connsiteY6805" fmla="*/ 1347530 h 8878671"/>
              <a:gd name="connsiteX6806" fmla="*/ 11380657 w 11824371"/>
              <a:gd name="connsiteY6806" fmla="*/ 1335539 h 8878671"/>
              <a:gd name="connsiteX6807" fmla="*/ 11392649 w 11824371"/>
              <a:gd name="connsiteY6807" fmla="*/ 1347530 h 8878671"/>
              <a:gd name="connsiteX6808" fmla="*/ 11404641 w 11824371"/>
              <a:gd name="connsiteY6808" fmla="*/ 1335539 h 8878671"/>
              <a:gd name="connsiteX6809" fmla="*/ 11413636 w 11824371"/>
              <a:gd name="connsiteY6809" fmla="*/ 1331040 h 8878671"/>
              <a:gd name="connsiteX6810" fmla="*/ 10948935 w 11824371"/>
              <a:gd name="connsiteY6810" fmla="*/ 1323544 h 8878671"/>
              <a:gd name="connsiteX6811" fmla="*/ 10960927 w 11824371"/>
              <a:gd name="connsiteY6811" fmla="*/ 1323544 h 8878671"/>
              <a:gd name="connsiteX6812" fmla="*/ 10948935 w 11824371"/>
              <a:gd name="connsiteY6812" fmla="*/ 1335539 h 8878671"/>
              <a:gd name="connsiteX6813" fmla="*/ 10948935 w 11824371"/>
              <a:gd name="connsiteY6813" fmla="*/ 1323544 h 8878671"/>
              <a:gd name="connsiteX6814" fmla="*/ 971374 w 11824371"/>
              <a:gd name="connsiteY6814" fmla="*/ 1311553 h 8878671"/>
              <a:gd name="connsiteX6815" fmla="*/ 983366 w 11824371"/>
              <a:gd name="connsiteY6815" fmla="*/ 1311553 h 8878671"/>
              <a:gd name="connsiteX6816" fmla="*/ 995357 w 11824371"/>
              <a:gd name="connsiteY6816" fmla="*/ 1323544 h 8878671"/>
              <a:gd name="connsiteX6817" fmla="*/ 983366 w 11824371"/>
              <a:gd name="connsiteY6817" fmla="*/ 1323544 h 8878671"/>
              <a:gd name="connsiteX6818" fmla="*/ 11188780 w 11824371"/>
              <a:gd name="connsiteY6818" fmla="*/ 1299561 h 8878671"/>
              <a:gd name="connsiteX6819" fmla="*/ 11188780 w 11824371"/>
              <a:gd name="connsiteY6819" fmla="*/ 1323544 h 8878671"/>
              <a:gd name="connsiteX6820" fmla="*/ 11200772 w 11824371"/>
              <a:gd name="connsiteY6820" fmla="*/ 1299561 h 8878671"/>
              <a:gd name="connsiteX6821" fmla="*/ 11056866 w 11824371"/>
              <a:gd name="connsiteY6821" fmla="*/ 1287568 h 8878671"/>
              <a:gd name="connsiteX6822" fmla="*/ 11056866 w 11824371"/>
              <a:gd name="connsiteY6822" fmla="*/ 1299561 h 8878671"/>
              <a:gd name="connsiteX6823" fmla="*/ 11068858 w 11824371"/>
              <a:gd name="connsiteY6823" fmla="*/ 1287568 h 8878671"/>
              <a:gd name="connsiteX6824" fmla="*/ 11056866 w 11824371"/>
              <a:gd name="connsiteY6824" fmla="*/ 1287568 h 8878671"/>
              <a:gd name="connsiteX6825" fmla="*/ 10529206 w 11824371"/>
              <a:gd name="connsiteY6825" fmla="*/ 1251592 h 8878671"/>
              <a:gd name="connsiteX6826" fmla="*/ 10517215 w 11824371"/>
              <a:gd name="connsiteY6826" fmla="*/ 1263584 h 8878671"/>
              <a:gd name="connsiteX6827" fmla="*/ 10517215 w 11824371"/>
              <a:gd name="connsiteY6827" fmla="*/ 1275576 h 8878671"/>
              <a:gd name="connsiteX6828" fmla="*/ 10529206 w 11824371"/>
              <a:gd name="connsiteY6828" fmla="*/ 1269580 h 8878671"/>
              <a:gd name="connsiteX6829" fmla="*/ 10541198 w 11824371"/>
              <a:gd name="connsiteY6829" fmla="*/ 1251592 h 8878671"/>
              <a:gd name="connsiteX6830" fmla="*/ 11104834 w 11824371"/>
              <a:gd name="connsiteY6830" fmla="*/ 1227607 h 8878671"/>
              <a:gd name="connsiteX6831" fmla="*/ 11080849 w 11824371"/>
              <a:gd name="connsiteY6831" fmla="*/ 1263584 h 8878671"/>
              <a:gd name="connsiteX6832" fmla="*/ 11092843 w 11824371"/>
              <a:gd name="connsiteY6832" fmla="*/ 1251592 h 8878671"/>
              <a:gd name="connsiteX6833" fmla="*/ 10805028 w 11824371"/>
              <a:gd name="connsiteY6833" fmla="*/ 1227607 h 8878671"/>
              <a:gd name="connsiteX6834" fmla="*/ 10817021 w 11824371"/>
              <a:gd name="connsiteY6834" fmla="*/ 1227607 h 8878671"/>
              <a:gd name="connsiteX6835" fmla="*/ 10817021 w 11824371"/>
              <a:gd name="connsiteY6835" fmla="*/ 1239600 h 8878671"/>
              <a:gd name="connsiteX6836" fmla="*/ 10157446 w 11824371"/>
              <a:gd name="connsiteY6836" fmla="*/ 1208121 h 8878671"/>
              <a:gd name="connsiteX6837" fmla="*/ 10169439 w 11824371"/>
              <a:gd name="connsiteY6837" fmla="*/ 1215616 h 8878671"/>
              <a:gd name="connsiteX6838" fmla="*/ 10163442 w 11824371"/>
              <a:gd name="connsiteY6838" fmla="*/ 1245595 h 8878671"/>
              <a:gd name="connsiteX6839" fmla="*/ 10145454 w 11824371"/>
              <a:gd name="connsiteY6839" fmla="*/ 1263584 h 8878671"/>
              <a:gd name="connsiteX6840" fmla="*/ 10133462 w 11824371"/>
              <a:gd name="connsiteY6840" fmla="*/ 1257588 h 8878671"/>
              <a:gd name="connsiteX6841" fmla="*/ 10133462 w 11824371"/>
              <a:gd name="connsiteY6841" fmla="*/ 1239600 h 8878671"/>
              <a:gd name="connsiteX6842" fmla="*/ 10145454 w 11824371"/>
              <a:gd name="connsiteY6842" fmla="*/ 1209619 h 8878671"/>
              <a:gd name="connsiteX6843" fmla="*/ 10157446 w 11824371"/>
              <a:gd name="connsiteY6843" fmla="*/ 1208121 h 8878671"/>
              <a:gd name="connsiteX6844" fmla="*/ 11284718 w 11824371"/>
              <a:gd name="connsiteY6844" fmla="*/ 1191630 h 8878671"/>
              <a:gd name="connsiteX6845" fmla="*/ 11224758 w 11824371"/>
              <a:gd name="connsiteY6845" fmla="*/ 1215616 h 8878671"/>
              <a:gd name="connsiteX6846" fmla="*/ 11188780 w 11824371"/>
              <a:gd name="connsiteY6846" fmla="*/ 1251592 h 8878671"/>
              <a:gd name="connsiteX6847" fmla="*/ 11176789 w 11824371"/>
              <a:gd name="connsiteY6847" fmla="*/ 1263584 h 8878671"/>
              <a:gd name="connsiteX6848" fmla="*/ 11188780 w 11824371"/>
              <a:gd name="connsiteY6848" fmla="*/ 1263584 h 8878671"/>
              <a:gd name="connsiteX6849" fmla="*/ 11200772 w 11824371"/>
              <a:gd name="connsiteY6849" fmla="*/ 1287568 h 8878671"/>
              <a:gd name="connsiteX6850" fmla="*/ 11224758 w 11824371"/>
              <a:gd name="connsiteY6850" fmla="*/ 1287568 h 8878671"/>
              <a:gd name="connsiteX6851" fmla="*/ 11236748 w 11824371"/>
              <a:gd name="connsiteY6851" fmla="*/ 1251592 h 8878671"/>
              <a:gd name="connsiteX6852" fmla="*/ 11236748 w 11824371"/>
              <a:gd name="connsiteY6852" fmla="*/ 1263584 h 8878671"/>
              <a:gd name="connsiteX6853" fmla="*/ 11284718 w 11824371"/>
              <a:gd name="connsiteY6853" fmla="*/ 1203622 h 8878671"/>
              <a:gd name="connsiteX6854" fmla="*/ 11284718 w 11824371"/>
              <a:gd name="connsiteY6854" fmla="*/ 1191630 h 8878671"/>
              <a:gd name="connsiteX6855" fmla="*/ 2347110 w 11824371"/>
              <a:gd name="connsiteY6855" fmla="*/ 1139914 h 8878671"/>
              <a:gd name="connsiteX6856" fmla="*/ 2344488 w 11824371"/>
              <a:gd name="connsiteY6856" fmla="*/ 1143661 h 8878671"/>
              <a:gd name="connsiteX6857" fmla="*/ 2344488 w 11824371"/>
              <a:gd name="connsiteY6857" fmla="*/ 1161649 h 8878671"/>
              <a:gd name="connsiteX6858" fmla="*/ 2350483 w 11824371"/>
              <a:gd name="connsiteY6858" fmla="*/ 1167645 h 8878671"/>
              <a:gd name="connsiteX6859" fmla="*/ 2362477 w 11824371"/>
              <a:gd name="connsiteY6859" fmla="*/ 1179639 h 8878671"/>
              <a:gd name="connsiteX6860" fmla="*/ 2362477 w 11824371"/>
              <a:gd name="connsiteY6860" fmla="*/ 1161649 h 8878671"/>
              <a:gd name="connsiteX6861" fmla="*/ 2350483 w 11824371"/>
              <a:gd name="connsiteY6861" fmla="*/ 1155654 h 8878671"/>
              <a:gd name="connsiteX6862" fmla="*/ 2347110 w 11824371"/>
              <a:gd name="connsiteY6862" fmla="*/ 1139914 h 8878671"/>
              <a:gd name="connsiteX6863" fmla="*/ 10661120 w 11824371"/>
              <a:gd name="connsiteY6863" fmla="*/ 1119679 h 8878671"/>
              <a:gd name="connsiteX6864" fmla="*/ 10655125 w 11824371"/>
              <a:gd name="connsiteY6864" fmla="*/ 1137666 h 8878671"/>
              <a:gd name="connsiteX6865" fmla="*/ 10643132 w 11824371"/>
              <a:gd name="connsiteY6865" fmla="*/ 1149657 h 8878671"/>
              <a:gd name="connsiteX6866" fmla="*/ 10613152 w 11824371"/>
              <a:gd name="connsiteY6866" fmla="*/ 1155654 h 8878671"/>
              <a:gd name="connsiteX6867" fmla="*/ 10607156 w 11824371"/>
              <a:gd name="connsiteY6867" fmla="*/ 1167645 h 8878671"/>
              <a:gd name="connsiteX6868" fmla="*/ 10601159 w 11824371"/>
              <a:gd name="connsiteY6868" fmla="*/ 1167645 h 8878671"/>
              <a:gd name="connsiteX6869" fmla="*/ 10589168 w 11824371"/>
              <a:gd name="connsiteY6869" fmla="*/ 1203622 h 8878671"/>
              <a:gd name="connsiteX6870" fmla="*/ 10589168 w 11824371"/>
              <a:gd name="connsiteY6870" fmla="*/ 1239600 h 8878671"/>
              <a:gd name="connsiteX6871" fmla="*/ 10625144 w 11824371"/>
              <a:gd name="connsiteY6871" fmla="*/ 1227607 h 8878671"/>
              <a:gd name="connsiteX6872" fmla="*/ 10631141 w 11824371"/>
              <a:gd name="connsiteY6872" fmla="*/ 1221610 h 8878671"/>
              <a:gd name="connsiteX6873" fmla="*/ 10649129 w 11824371"/>
              <a:gd name="connsiteY6873" fmla="*/ 1215616 h 8878671"/>
              <a:gd name="connsiteX6874" fmla="*/ 10673114 w 11824371"/>
              <a:gd name="connsiteY6874" fmla="*/ 1131670 h 8878671"/>
              <a:gd name="connsiteX6875" fmla="*/ 10661120 w 11824371"/>
              <a:gd name="connsiteY6875" fmla="*/ 1119679 h 8878671"/>
              <a:gd name="connsiteX6876" fmla="*/ 10121469 w 11824371"/>
              <a:gd name="connsiteY6876" fmla="*/ 1107684 h 8878671"/>
              <a:gd name="connsiteX6877" fmla="*/ 10127466 w 11824371"/>
              <a:gd name="connsiteY6877" fmla="*/ 1119679 h 8878671"/>
              <a:gd name="connsiteX6878" fmla="*/ 10133462 w 11824371"/>
              <a:gd name="connsiteY6878" fmla="*/ 1107684 h 8878671"/>
              <a:gd name="connsiteX6879" fmla="*/ 10121469 w 11824371"/>
              <a:gd name="connsiteY6879" fmla="*/ 1107684 h 8878671"/>
              <a:gd name="connsiteX6880" fmla="*/ 2368473 w 11824371"/>
              <a:gd name="connsiteY6880" fmla="*/ 1107684 h 8878671"/>
              <a:gd name="connsiteX6881" fmla="*/ 2356480 w 11824371"/>
              <a:gd name="connsiteY6881" fmla="*/ 1113681 h 8878671"/>
              <a:gd name="connsiteX6882" fmla="*/ 2350483 w 11824371"/>
              <a:gd name="connsiteY6882" fmla="*/ 1119679 h 8878671"/>
              <a:gd name="connsiteX6883" fmla="*/ 2374468 w 11824371"/>
              <a:gd name="connsiteY6883" fmla="*/ 1119679 h 8878671"/>
              <a:gd name="connsiteX6884" fmla="*/ 2368473 w 11824371"/>
              <a:gd name="connsiteY6884" fmla="*/ 1107684 h 8878671"/>
              <a:gd name="connsiteX6885" fmla="*/ 10653627 w 11824371"/>
              <a:gd name="connsiteY6885" fmla="*/ 1067959 h 8878671"/>
              <a:gd name="connsiteX6886" fmla="*/ 10661120 w 11824371"/>
              <a:gd name="connsiteY6886" fmla="*/ 1071708 h 8878671"/>
              <a:gd name="connsiteX6887" fmla="*/ 10649129 w 11824371"/>
              <a:gd name="connsiteY6887" fmla="*/ 1083699 h 8878671"/>
              <a:gd name="connsiteX6888" fmla="*/ 10613152 w 11824371"/>
              <a:gd name="connsiteY6888" fmla="*/ 1083699 h 8878671"/>
              <a:gd name="connsiteX6889" fmla="*/ 10653627 w 11824371"/>
              <a:gd name="connsiteY6889" fmla="*/ 1067959 h 8878671"/>
              <a:gd name="connsiteX6890" fmla="*/ 10145454 w 11824371"/>
              <a:gd name="connsiteY6890" fmla="*/ 1059715 h 8878671"/>
              <a:gd name="connsiteX6891" fmla="*/ 10133462 w 11824371"/>
              <a:gd name="connsiteY6891" fmla="*/ 1071708 h 8878671"/>
              <a:gd name="connsiteX6892" fmla="*/ 10151451 w 11824371"/>
              <a:gd name="connsiteY6892" fmla="*/ 1071708 h 8878671"/>
              <a:gd name="connsiteX6893" fmla="*/ 10145454 w 11824371"/>
              <a:gd name="connsiteY6893" fmla="*/ 1059715 h 8878671"/>
              <a:gd name="connsiteX6894" fmla="*/ 11470598 w 11824371"/>
              <a:gd name="connsiteY6894" fmla="*/ 1047723 h 8878671"/>
              <a:gd name="connsiteX6895" fmla="*/ 11464603 w 11824371"/>
              <a:gd name="connsiteY6895" fmla="*/ 1059715 h 8878671"/>
              <a:gd name="connsiteX6896" fmla="*/ 11440617 w 11824371"/>
              <a:gd name="connsiteY6896" fmla="*/ 1059715 h 8878671"/>
              <a:gd name="connsiteX6897" fmla="*/ 11452610 w 11824371"/>
              <a:gd name="connsiteY6897" fmla="*/ 1053719 h 8878671"/>
              <a:gd name="connsiteX6898" fmla="*/ 11470598 w 11824371"/>
              <a:gd name="connsiteY6898" fmla="*/ 1047723 h 8878671"/>
              <a:gd name="connsiteX6899" fmla="*/ 11416634 w 11824371"/>
              <a:gd name="connsiteY6899" fmla="*/ 1047723 h 8878671"/>
              <a:gd name="connsiteX6900" fmla="*/ 11428625 w 11824371"/>
              <a:gd name="connsiteY6900" fmla="*/ 1059715 h 8878671"/>
              <a:gd name="connsiteX6901" fmla="*/ 11404641 w 11824371"/>
              <a:gd name="connsiteY6901" fmla="*/ 1059715 h 8878671"/>
              <a:gd name="connsiteX6902" fmla="*/ 11416634 w 11824371"/>
              <a:gd name="connsiteY6902" fmla="*/ 1047723 h 8878671"/>
              <a:gd name="connsiteX6903" fmla="*/ 10051015 w 11824371"/>
              <a:gd name="connsiteY6903" fmla="*/ 1040228 h 8878671"/>
              <a:gd name="connsiteX6904" fmla="*/ 10049516 w 11824371"/>
              <a:gd name="connsiteY6904" fmla="*/ 1047723 h 8878671"/>
              <a:gd name="connsiteX6905" fmla="*/ 10061508 w 11824371"/>
              <a:gd name="connsiteY6905" fmla="*/ 1047723 h 8878671"/>
              <a:gd name="connsiteX6906" fmla="*/ 10055511 w 11824371"/>
              <a:gd name="connsiteY6906" fmla="*/ 1041726 h 8878671"/>
              <a:gd name="connsiteX6907" fmla="*/ 10051015 w 11824371"/>
              <a:gd name="connsiteY6907" fmla="*/ 1040228 h 8878671"/>
              <a:gd name="connsiteX6908" fmla="*/ 10403287 w 11824371"/>
              <a:gd name="connsiteY6908" fmla="*/ 1035731 h 8878671"/>
              <a:gd name="connsiteX6909" fmla="*/ 10409284 w 11824371"/>
              <a:gd name="connsiteY6909" fmla="*/ 1047723 h 8878671"/>
              <a:gd name="connsiteX6910" fmla="*/ 10397292 w 11824371"/>
              <a:gd name="connsiteY6910" fmla="*/ 1041726 h 8878671"/>
              <a:gd name="connsiteX6911" fmla="*/ 10403287 w 11824371"/>
              <a:gd name="connsiteY6911" fmla="*/ 1035731 h 8878671"/>
              <a:gd name="connsiteX6912" fmla="*/ 10193424 w 11824371"/>
              <a:gd name="connsiteY6912" fmla="*/ 987762 h 8878671"/>
              <a:gd name="connsiteX6913" fmla="*/ 10169439 w 11824371"/>
              <a:gd name="connsiteY6913" fmla="*/ 1023738 h 8878671"/>
              <a:gd name="connsiteX6914" fmla="*/ 10157446 w 11824371"/>
              <a:gd name="connsiteY6914" fmla="*/ 1035731 h 8878671"/>
              <a:gd name="connsiteX6915" fmla="*/ 10181430 w 11824371"/>
              <a:gd name="connsiteY6915" fmla="*/ 1023738 h 8878671"/>
              <a:gd name="connsiteX6916" fmla="*/ 10205415 w 11824371"/>
              <a:gd name="connsiteY6916" fmla="*/ 987762 h 8878671"/>
              <a:gd name="connsiteX6917" fmla="*/ 9497872 w 11824371"/>
              <a:gd name="connsiteY6917" fmla="*/ 975770 h 8878671"/>
              <a:gd name="connsiteX6918" fmla="*/ 9485880 w 11824371"/>
              <a:gd name="connsiteY6918" fmla="*/ 987762 h 8878671"/>
              <a:gd name="connsiteX6919" fmla="*/ 9485880 w 11824371"/>
              <a:gd name="connsiteY6919" fmla="*/ 999753 h 8878671"/>
              <a:gd name="connsiteX6920" fmla="*/ 9497872 w 11824371"/>
              <a:gd name="connsiteY6920" fmla="*/ 987762 h 8878671"/>
              <a:gd name="connsiteX6921" fmla="*/ 1834817 w 11824371"/>
              <a:gd name="connsiteY6921" fmla="*/ 951785 h 8878671"/>
              <a:gd name="connsiteX6922" fmla="*/ 1822825 w 11824371"/>
              <a:gd name="connsiteY6922" fmla="*/ 963777 h 8878671"/>
              <a:gd name="connsiteX6923" fmla="*/ 1858800 w 11824371"/>
              <a:gd name="connsiteY6923" fmla="*/ 975770 h 8878671"/>
              <a:gd name="connsiteX6924" fmla="*/ 1858800 w 11824371"/>
              <a:gd name="connsiteY6924" fmla="*/ 957780 h 8878671"/>
              <a:gd name="connsiteX6925" fmla="*/ 1834817 w 11824371"/>
              <a:gd name="connsiteY6925" fmla="*/ 951785 h 8878671"/>
              <a:gd name="connsiteX6926" fmla="*/ 1283172 w 11824371"/>
              <a:gd name="connsiteY6926" fmla="*/ 951785 h 8878671"/>
              <a:gd name="connsiteX6927" fmla="*/ 1223211 w 11824371"/>
              <a:gd name="connsiteY6927" fmla="*/ 1071708 h 8878671"/>
              <a:gd name="connsiteX6928" fmla="*/ 1193231 w 11824371"/>
              <a:gd name="connsiteY6928" fmla="*/ 1119679 h 8878671"/>
              <a:gd name="connsiteX6929" fmla="*/ 1175243 w 11824371"/>
              <a:gd name="connsiteY6929" fmla="*/ 1143661 h 8878671"/>
              <a:gd name="connsiteX6930" fmla="*/ 1163249 w 11824371"/>
              <a:gd name="connsiteY6930" fmla="*/ 1167645 h 8878671"/>
              <a:gd name="connsiteX6931" fmla="*/ 1157253 w 11824371"/>
              <a:gd name="connsiteY6931" fmla="*/ 1221610 h 8878671"/>
              <a:gd name="connsiteX6932" fmla="*/ 1139265 w 11824371"/>
              <a:gd name="connsiteY6932" fmla="*/ 1251592 h 8878671"/>
              <a:gd name="connsiteX6933" fmla="*/ 1121276 w 11824371"/>
              <a:gd name="connsiteY6933" fmla="*/ 1275576 h 8878671"/>
              <a:gd name="connsiteX6934" fmla="*/ 1103288 w 11824371"/>
              <a:gd name="connsiteY6934" fmla="*/ 1293565 h 8878671"/>
              <a:gd name="connsiteX6935" fmla="*/ 1079303 w 11824371"/>
              <a:gd name="connsiteY6935" fmla="*/ 1299561 h 8878671"/>
              <a:gd name="connsiteX6936" fmla="*/ 1067312 w 11824371"/>
              <a:gd name="connsiteY6936" fmla="*/ 1323544 h 8878671"/>
              <a:gd name="connsiteX6937" fmla="*/ 1067312 w 11824371"/>
              <a:gd name="connsiteY6937" fmla="*/ 1341534 h 8878671"/>
              <a:gd name="connsiteX6938" fmla="*/ 1067312 w 11824371"/>
              <a:gd name="connsiteY6938" fmla="*/ 1347530 h 8878671"/>
              <a:gd name="connsiteX6939" fmla="*/ 1079303 w 11824371"/>
              <a:gd name="connsiteY6939" fmla="*/ 1359523 h 8878671"/>
              <a:gd name="connsiteX6940" fmla="*/ 1043327 w 11824371"/>
              <a:gd name="connsiteY6940" fmla="*/ 1395499 h 8878671"/>
              <a:gd name="connsiteX6941" fmla="*/ 1031335 w 11824371"/>
              <a:gd name="connsiteY6941" fmla="*/ 1395499 h 8878671"/>
              <a:gd name="connsiteX6942" fmla="*/ 1043327 w 11824371"/>
              <a:gd name="connsiteY6942" fmla="*/ 1407491 h 8878671"/>
              <a:gd name="connsiteX6943" fmla="*/ 1031335 w 11824371"/>
              <a:gd name="connsiteY6943" fmla="*/ 1443467 h 8878671"/>
              <a:gd name="connsiteX6944" fmla="*/ 995357 w 11824371"/>
              <a:gd name="connsiteY6944" fmla="*/ 1455460 h 8878671"/>
              <a:gd name="connsiteX6945" fmla="*/ 953384 w 11824371"/>
              <a:gd name="connsiteY6945" fmla="*/ 1455460 h 8878671"/>
              <a:gd name="connsiteX6946" fmla="*/ 923404 w 11824371"/>
              <a:gd name="connsiteY6946" fmla="*/ 1455460 h 8878671"/>
              <a:gd name="connsiteX6947" fmla="*/ 887428 w 11824371"/>
              <a:gd name="connsiteY6947" fmla="*/ 1455460 h 8878671"/>
              <a:gd name="connsiteX6948" fmla="*/ 881431 w 11824371"/>
              <a:gd name="connsiteY6948" fmla="*/ 1437472 h 8878671"/>
              <a:gd name="connsiteX6949" fmla="*/ 899419 w 11824371"/>
              <a:gd name="connsiteY6949" fmla="*/ 1419485 h 8878671"/>
              <a:gd name="connsiteX6950" fmla="*/ 935396 w 11824371"/>
              <a:gd name="connsiteY6950" fmla="*/ 1383506 h 8878671"/>
              <a:gd name="connsiteX6951" fmla="*/ 971374 w 11824371"/>
              <a:gd name="connsiteY6951" fmla="*/ 1347530 h 8878671"/>
              <a:gd name="connsiteX6952" fmla="*/ 1007350 w 11824371"/>
              <a:gd name="connsiteY6952" fmla="*/ 1323544 h 8878671"/>
              <a:gd name="connsiteX6953" fmla="*/ 1007350 w 11824371"/>
              <a:gd name="connsiteY6953" fmla="*/ 1317550 h 8878671"/>
              <a:gd name="connsiteX6954" fmla="*/ 1019342 w 11824371"/>
              <a:gd name="connsiteY6954" fmla="*/ 1311553 h 8878671"/>
              <a:gd name="connsiteX6955" fmla="*/ 1019342 w 11824371"/>
              <a:gd name="connsiteY6955" fmla="*/ 1275576 h 8878671"/>
              <a:gd name="connsiteX6956" fmla="*/ 1007350 w 11824371"/>
              <a:gd name="connsiteY6956" fmla="*/ 1239600 h 8878671"/>
              <a:gd name="connsiteX6957" fmla="*/ 1019342 w 11824371"/>
              <a:gd name="connsiteY6957" fmla="*/ 1221610 h 8878671"/>
              <a:gd name="connsiteX6958" fmla="*/ 1007350 w 11824371"/>
              <a:gd name="connsiteY6958" fmla="*/ 1215616 h 8878671"/>
              <a:gd name="connsiteX6959" fmla="*/ 1007350 w 11824371"/>
              <a:gd name="connsiteY6959" fmla="*/ 1191630 h 8878671"/>
              <a:gd name="connsiteX6960" fmla="*/ 1079303 w 11824371"/>
              <a:gd name="connsiteY6960" fmla="*/ 1131670 h 8878671"/>
              <a:gd name="connsiteX6961" fmla="*/ 1091297 w 11824371"/>
              <a:gd name="connsiteY6961" fmla="*/ 1119679 h 8878671"/>
              <a:gd name="connsiteX6962" fmla="*/ 1139265 w 11824371"/>
              <a:gd name="connsiteY6962" fmla="*/ 1047723 h 8878671"/>
              <a:gd name="connsiteX6963" fmla="*/ 1163249 w 11824371"/>
              <a:gd name="connsiteY6963" fmla="*/ 1035731 h 8878671"/>
              <a:gd name="connsiteX6964" fmla="*/ 1235204 w 11824371"/>
              <a:gd name="connsiteY6964" fmla="*/ 999753 h 8878671"/>
              <a:gd name="connsiteX6965" fmla="*/ 1265184 w 11824371"/>
              <a:gd name="connsiteY6965" fmla="*/ 963777 h 8878671"/>
              <a:gd name="connsiteX6966" fmla="*/ 1283172 w 11824371"/>
              <a:gd name="connsiteY6966" fmla="*/ 951785 h 8878671"/>
              <a:gd name="connsiteX6967" fmla="*/ 10217407 w 11824371"/>
              <a:gd name="connsiteY6967" fmla="*/ 939792 h 8878671"/>
              <a:gd name="connsiteX6968" fmla="*/ 10193424 w 11824371"/>
              <a:gd name="connsiteY6968" fmla="*/ 951785 h 8878671"/>
              <a:gd name="connsiteX6969" fmla="*/ 10169439 w 11824371"/>
              <a:gd name="connsiteY6969" fmla="*/ 975770 h 8878671"/>
              <a:gd name="connsiteX6970" fmla="*/ 10187427 w 11824371"/>
              <a:gd name="connsiteY6970" fmla="*/ 975770 h 8878671"/>
              <a:gd name="connsiteX6971" fmla="*/ 10193424 w 11824371"/>
              <a:gd name="connsiteY6971" fmla="*/ 963777 h 8878671"/>
              <a:gd name="connsiteX6972" fmla="*/ 10217407 w 11824371"/>
              <a:gd name="connsiteY6972" fmla="*/ 963777 h 8878671"/>
              <a:gd name="connsiteX6973" fmla="*/ 10217407 w 11824371"/>
              <a:gd name="connsiteY6973" fmla="*/ 939792 h 8878671"/>
              <a:gd name="connsiteX6974" fmla="*/ 11512571 w 11824371"/>
              <a:gd name="connsiteY6974" fmla="*/ 927800 h 8878671"/>
              <a:gd name="connsiteX6975" fmla="*/ 11512571 w 11824371"/>
              <a:gd name="connsiteY6975" fmla="*/ 951785 h 8878671"/>
              <a:gd name="connsiteX6976" fmla="*/ 11506575 w 11824371"/>
              <a:gd name="connsiteY6976" fmla="*/ 945788 h 8878671"/>
              <a:gd name="connsiteX6977" fmla="*/ 11500580 w 11824371"/>
              <a:gd name="connsiteY6977" fmla="*/ 939792 h 8878671"/>
              <a:gd name="connsiteX6978" fmla="*/ 11512571 w 11824371"/>
              <a:gd name="connsiteY6978" fmla="*/ 927800 h 8878671"/>
              <a:gd name="connsiteX6979" fmla="*/ 1469052 w 11824371"/>
              <a:gd name="connsiteY6979" fmla="*/ 927800 h 8878671"/>
              <a:gd name="connsiteX6980" fmla="*/ 1463056 w 11824371"/>
              <a:gd name="connsiteY6980" fmla="*/ 939792 h 8878671"/>
              <a:gd name="connsiteX6981" fmla="*/ 1439071 w 11824371"/>
              <a:gd name="connsiteY6981" fmla="*/ 951785 h 8878671"/>
              <a:gd name="connsiteX6982" fmla="*/ 1427079 w 11824371"/>
              <a:gd name="connsiteY6982" fmla="*/ 951785 h 8878671"/>
              <a:gd name="connsiteX6983" fmla="*/ 1445068 w 11824371"/>
              <a:gd name="connsiteY6983" fmla="*/ 939792 h 8878671"/>
              <a:gd name="connsiteX6984" fmla="*/ 1469052 w 11824371"/>
              <a:gd name="connsiteY6984" fmla="*/ 927800 h 8878671"/>
              <a:gd name="connsiteX6985" fmla="*/ 10073501 w 11824371"/>
              <a:gd name="connsiteY6985" fmla="*/ 915807 h 8878671"/>
              <a:gd name="connsiteX6986" fmla="*/ 10073501 w 11824371"/>
              <a:gd name="connsiteY6986" fmla="*/ 939792 h 8878671"/>
              <a:gd name="connsiteX6987" fmla="*/ 10073501 w 11824371"/>
              <a:gd name="connsiteY6987" fmla="*/ 951785 h 8878671"/>
              <a:gd name="connsiteX6988" fmla="*/ 10073501 w 11824371"/>
              <a:gd name="connsiteY6988" fmla="*/ 963777 h 8878671"/>
              <a:gd name="connsiteX6989" fmla="*/ 10073501 w 11824371"/>
              <a:gd name="connsiteY6989" fmla="*/ 975770 h 8878671"/>
              <a:gd name="connsiteX6990" fmla="*/ 10073501 w 11824371"/>
              <a:gd name="connsiteY6990" fmla="*/ 987762 h 8878671"/>
              <a:gd name="connsiteX6991" fmla="*/ 10061508 w 11824371"/>
              <a:gd name="connsiteY6991" fmla="*/ 999753 h 8878671"/>
              <a:gd name="connsiteX6992" fmla="*/ 10049516 w 11824371"/>
              <a:gd name="connsiteY6992" fmla="*/ 999753 h 8878671"/>
              <a:gd name="connsiteX6993" fmla="*/ 10049516 w 11824371"/>
              <a:gd name="connsiteY6993" fmla="*/ 987762 h 8878671"/>
              <a:gd name="connsiteX6994" fmla="*/ 10049516 w 11824371"/>
              <a:gd name="connsiteY6994" fmla="*/ 975770 h 8878671"/>
              <a:gd name="connsiteX6995" fmla="*/ 10037523 w 11824371"/>
              <a:gd name="connsiteY6995" fmla="*/ 963777 h 8878671"/>
              <a:gd name="connsiteX6996" fmla="*/ 10037523 w 11824371"/>
              <a:gd name="connsiteY6996" fmla="*/ 975770 h 8878671"/>
              <a:gd name="connsiteX6997" fmla="*/ 10025531 w 11824371"/>
              <a:gd name="connsiteY6997" fmla="*/ 999753 h 8878671"/>
              <a:gd name="connsiteX6998" fmla="*/ 10013540 w 11824371"/>
              <a:gd name="connsiteY6998" fmla="*/ 1011746 h 8878671"/>
              <a:gd name="connsiteX6999" fmla="*/ 10025531 w 11824371"/>
              <a:gd name="connsiteY6999" fmla="*/ 987762 h 8878671"/>
              <a:gd name="connsiteX7000" fmla="*/ 10007543 w 11824371"/>
              <a:gd name="connsiteY7000" fmla="*/ 1005750 h 8878671"/>
              <a:gd name="connsiteX7001" fmla="*/ 10001547 w 11824371"/>
              <a:gd name="connsiteY7001" fmla="*/ 1035731 h 8878671"/>
              <a:gd name="connsiteX7002" fmla="*/ 10037523 w 11824371"/>
              <a:gd name="connsiteY7002" fmla="*/ 1023738 h 8878671"/>
              <a:gd name="connsiteX7003" fmla="*/ 10061508 w 11824371"/>
              <a:gd name="connsiteY7003" fmla="*/ 1023738 h 8878671"/>
              <a:gd name="connsiteX7004" fmla="*/ 10085493 w 11824371"/>
              <a:gd name="connsiteY7004" fmla="*/ 1011746 h 8878671"/>
              <a:gd name="connsiteX7005" fmla="*/ 10097484 w 11824371"/>
              <a:gd name="connsiteY7005" fmla="*/ 993758 h 8878671"/>
              <a:gd name="connsiteX7006" fmla="*/ 10097484 w 11824371"/>
              <a:gd name="connsiteY7006" fmla="*/ 975770 h 8878671"/>
              <a:gd name="connsiteX7007" fmla="*/ 10103481 w 11824371"/>
              <a:gd name="connsiteY7007" fmla="*/ 963777 h 8878671"/>
              <a:gd name="connsiteX7008" fmla="*/ 10109477 w 11824371"/>
              <a:gd name="connsiteY7008" fmla="*/ 963777 h 8878671"/>
              <a:gd name="connsiteX7009" fmla="*/ 10121469 w 11824371"/>
              <a:gd name="connsiteY7009" fmla="*/ 951785 h 8878671"/>
              <a:gd name="connsiteX7010" fmla="*/ 10121469 w 11824371"/>
              <a:gd name="connsiteY7010" fmla="*/ 921804 h 8878671"/>
              <a:gd name="connsiteX7011" fmla="*/ 10097484 w 11824371"/>
              <a:gd name="connsiteY7011" fmla="*/ 927800 h 8878671"/>
              <a:gd name="connsiteX7012" fmla="*/ 10085493 w 11824371"/>
              <a:gd name="connsiteY7012" fmla="*/ 927800 h 8878671"/>
              <a:gd name="connsiteX7013" fmla="*/ 10079496 w 11824371"/>
              <a:gd name="connsiteY7013" fmla="*/ 927800 h 8878671"/>
              <a:gd name="connsiteX7014" fmla="*/ 10085493 w 11824371"/>
              <a:gd name="connsiteY7014" fmla="*/ 915807 h 8878671"/>
              <a:gd name="connsiteX7015" fmla="*/ 1582978 w 11824371"/>
              <a:gd name="connsiteY7015" fmla="*/ 903816 h 8878671"/>
              <a:gd name="connsiteX7016" fmla="*/ 1594971 w 11824371"/>
              <a:gd name="connsiteY7016" fmla="*/ 927800 h 8878671"/>
              <a:gd name="connsiteX7017" fmla="*/ 1594971 w 11824371"/>
              <a:gd name="connsiteY7017" fmla="*/ 939792 h 8878671"/>
              <a:gd name="connsiteX7018" fmla="*/ 1594971 w 11824371"/>
              <a:gd name="connsiteY7018" fmla="*/ 963777 h 8878671"/>
              <a:gd name="connsiteX7019" fmla="*/ 1600966 w 11824371"/>
              <a:gd name="connsiteY7019" fmla="*/ 975770 h 8878671"/>
              <a:gd name="connsiteX7020" fmla="*/ 1606963 w 11824371"/>
              <a:gd name="connsiteY7020" fmla="*/ 987762 h 8878671"/>
              <a:gd name="connsiteX7021" fmla="*/ 1612960 w 11824371"/>
              <a:gd name="connsiteY7021" fmla="*/ 1011746 h 8878671"/>
              <a:gd name="connsiteX7022" fmla="*/ 1648936 w 11824371"/>
              <a:gd name="connsiteY7022" fmla="*/ 999753 h 8878671"/>
              <a:gd name="connsiteX7023" fmla="*/ 1702901 w 11824371"/>
              <a:gd name="connsiteY7023" fmla="*/ 987762 h 8878671"/>
              <a:gd name="connsiteX7024" fmla="*/ 1702901 w 11824371"/>
              <a:gd name="connsiteY7024" fmla="*/ 963777 h 8878671"/>
              <a:gd name="connsiteX7025" fmla="*/ 1690909 w 11824371"/>
              <a:gd name="connsiteY7025" fmla="*/ 951785 h 8878671"/>
              <a:gd name="connsiteX7026" fmla="*/ 1684913 w 11824371"/>
              <a:gd name="connsiteY7026" fmla="*/ 963777 h 8878671"/>
              <a:gd name="connsiteX7027" fmla="*/ 1678918 w 11824371"/>
              <a:gd name="connsiteY7027" fmla="*/ 939792 h 8878671"/>
              <a:gd name="connsiteX7028" fmla="*/ 1672921 w 11824371"/>
              <a:gd name="connsiteY7028" fmla="*/ 921804 h 8878671"/>
              <a:gd name="connsiteX7029" fmla="*/ 1642939 w 11824371"/>
              <a:gd name="connsiteY7029" fmla="*/ 903816 h 8878671"/>
              <a:gd name="connsiteX7030" fmla="*/ 1582978 w 11824371"/>
              <a:gd name="connsiteY7030" fmla="*/ 903816 h 8878671"/>
              <a:gd name="connsiteX7031" fmla="*/ 10253385 w 11824371"/>
              <a:gd name="connsiteY7031" fmla="*/ 891824 h 8878671"/>
              <a:gd name="connsiteX7032" fmla="*/ 10265376 w 11824371"/>
              <a:gd name="connsiteY7032" fmla="*/ 891824 h 8878671"/>
              <a:gd name="connsiteX7033" fmla="*/ 10265376 w 11824371"/>
              <a:gd name="connsiteY7033" fmla="*/ 903816 h 8878671"/>
              <a:gd name="connsiteX7034" fmla="*/ 10253385 w 11824371"/>
              <a:gd name="connsiteY7034" fmla="*/ 891824 h 8878671"/>
              <a:gd name="connsiteX7035" fmla="*/ 10133462 w 11824371"/>
              <a:gd name="connsiteY7035" fmla="*/ 891824 h 8878671"/>
              <a:gd name="connsiteX7036" fmla="*/ 10127466 w 11824371"/>
              <a:gd name="connsiteY7036" fmla="*/ 897819 h 8878671"/>
              <a:gd name="connsiteX7037" fmla="*/ 10121469 w 11824371"/>
              <a:gd name="connsiteY7037" fmla="*/ 903816 h 8878671"/>
              <a:gd name="connsiteX7038" fmla="*/ 10109477 w 11824371"/>
              <a:gd name="connsiteY7038" fmla="*/ 903816 h 8878671"/>
              <a:gd name="connsiteX7039" fmla="*/ 10121469 w 11824371"/>
              <a:gd name="connsiteY7039" fmla="*/ 915807 h 8878671"/>
              <a:gd name="connsiteX7040" fmla="*/ 10133462 w 11824371"/>
              <a:gd name="connsiteY7040" fmla="*/ 903816 h 8878671"/>
              <a:gd name="connsiteX7041" fmla="*/ 10133462 w 11824371"/>
              <a:gd name="connsiteY7041" fmla="*/ 891824 h 8878671"/>
              <a:gd name="connsiteX7042" fmla="*/ 1870793 w 11824371"/>
              <a:gd name="connsiteY7042" fmla="*/ 879831 h 8878671"/>
              <a:gd name="connsiteX7043" fmla="*/ 1822825 w 11824371"/>
              <a:gd name="connsiteY7043" fmla="*/ 891824 h 8878671"/>
              <a:gd name="connsiteX7044" fmla="*/ 1822825 w 11824371"/>
              <a:gd name="connsiteY7044" fmla="*/ 915807 h 8878671"/>
              <a:gd name="connsiteX7045" fmla="*/ 1858800 w 11824371"/>
              <a:gd name="connsiteY7045" fmla="*/ 927800 h 8878671"/>
              <a:gd name="connsiteX7046" fmla="*/ 1870793 w 11824371"/>
              <a:gd name="connsiteY7046" fmla="*/ 939792 h 8878671"/>
              <a:gd name="connsiteX7047" fmla="*/ 1882786 w 11824371"/>
              <a:gd name="connsiteY7047" fmla="*/ 915807 h 8878671"/>
              <a:gd name="connsiteX7048" fmla="*/ 1870793 w 11824371"/>
              <a:gd name="connsiteY7048" fmla="*/ 879831 h 8878671"/>
              <a:gd name="connsiteX7049" fmla="*/ 1840813 w 11824371"/>
              <a:gd name="connsiteY7049" fmla="*/ 843854 h 8878671"/>
              <a:gd name="connsiteX7050" fmla="*/ 1846808 w 11824371"/>
              <a:gd name="connsiteY7050" fmla="*/ 855846 h 8878671"/>
              <a:gd name="connsiteX7051" fmla="*/ 1834817 w 11824371"/>
              <a:gd name="connsiteY7051" fmla="*/ 855846 h 8878671"/>
              <a:gd name="connsiteX7052" fmla="*/ 1840813 w 11824371"/>
              <a:gd name="connsiteY7052" fmla="*/ 843854 h 8878671"/>
              <a:gd name="connsiteX7053" fmla="*/ 10172436 w 11824371"/>
              <a:gd name="connsiteY7053" fmla="*/ 836359 h 8878671"/>
              <a:gd name="connsiteX7054" fmla="*/ 10181430 w 11824371"/>
              <a:gd name="connsiteY7054" fmla="*/ 837858 h 8878671"/>
              <a:gd name="connsiteX7055" fmla="*/ 10181430 w 11824371"/>
              <a:gd name="connsiteY7055" fmla="*/ 855846 h 8878671"/>
              <a:gd name="connsiteX7056" fmla="*/ 10169439 w 11824371"/>
              <a:gd name="connsiteY7056" fmla="*/ 843854 h 8878671"/>
              <a:gd name="connsiteX7057" fmla="*/ 10172436 w 11824371"/>
              <a:gd name="connsiteY7057" fmla="*/ 836359 h 8878671"/>
              <a:gd name="connsiteX7058" fmla="*/ 10948935 w 11824371"/>
              <a:gd name="connsiteY7058" fmla="*/ 831863 h 8878671"/>
              <a:gd name="connsiteX7059" fmla="*/ 10948935 w 11824371"/>
              <a:gd name="connsiteY7059" fmla="*/ 843854 h 8878671"/>
              <a:gd name="connsiteX7060" fmla="*/ 10936944 w 11824371"/>
              <a:gd name="connsiteY7060" fmla="*/ 855846 h 8878671"/>
              <a:gd name="connsiteX7061" fmla="*/ 10936944 w 11824371"/>
              <a:gd name="connsiteY7061" fmla="*/ 843854 h 8878671"/>
              <a:gd name="connsiteX7062" fmla="*/ 10900967 w 11824371"/>
              <a:gd name="connsiteY7062" fmla="*/ 831863 h 8878671"/>
              <a:gd name="connsiteX7063" fmla="*/ 10912957 w 11824371"/>
              <a:gd name="connsiteY7063" fmla="*/ 831863 h 8878671"/>
              <a:gd name="connsiteX7064" fmla="*/ 10924950 w 11824371"/>
              <a:gd name="connsiteY7064" fmla="*/ 837858 h 8878671"/>
              <a:gd name="connsiteX7065" fmla="*/ 10918955 w 11824371"/>
              <a:gd name="connsiteY7065" fmla="*/ 849851 h 8878671"/>
              <a:gd name="connsiteX7066" fmla="*/ 10900967 w 11824371"/>
              <a:gd name="connsiteY7066" fmla="*/ 843854 h 8878671"/>
              <a:gd name="connsiteX7067" fmla="*/ 10900967 w 11824371"/>
              <a:gd name="connsiteY7067" fmla="*/ 831863 h 8878671"/>
              <a:gd name="connsiteX7068" fmla="*/ 10301353 w 11824371"/>
              <a:gd name="connsiteY7068" fmla="*/ 831863 h 8878671"/>
              <a:gd name="connsiteX7069" fmla="*/ 10301353 w 11824371"/>
              <a:gd name="connsiteY7069" fmla="*/ 843854 h 8878671"/>
              <a:gd name="connsiteX7070" fmla="*/ 10289361 w 11824371"/>
              <a:gd name="connsiteY7070" fmla="*/ 843854 h 8878671"/>
              <a:gd name="connsiteX7071" fmla="*/ 10295358 w 11824371"/>
              <a:gd name="connsiteY7071" fmla="*/ 837858 h 8878671"/>
              <a:gd name="connsiteX7072" fmla="*/ 10301353 w 11824371"/>
              <a:gd name="connsiteY7072" fmla="*/ 831863 h 8878671"/>
              <a:gd name="connsiteX7073" fmla="*/ 2290522 w 11824371"/>
              <a:gd name="connsiteY7073" fmla="*/ 819870 h 8878671"/>
              <a:gd name="connsiteX7074" fmla="*/ 2266537 w 11824371"/>
              <a:gd name="connsiteY7074" fmla="*/ 825866 h 8878671"/>
              <a:gd name="connsiteX7075" fmla="*/ 2254546 w 11824371"/>
              <a:gd name="connsiteY7075" fmla="*/ 855846 h 8878671"/>
              <a:gd name="connsiteX7076" fmla="*/ 2278530 w 11824371"/>
              <a:gd name="connsiteY7076" fmla="*/ 879831 h 8878671"/>
              <a:gd name="connsiteX7077" fmla="*/ 2302515 w 11824371"/>
              <a:gd name="connsiteY7077" fmla="*/ 879831 h 8878671"/>
              <a:gd name="connsiteX7078" fmla="*/ 2308512 w 11824371"/>
              <a:gd name="connsiteY7078" fmla="*/ 873836 h 8878671"/>
              <a:gd name="connsiteX7079" fmla="*/ 2314507 w 11824371"/>
              <a:gd name="connsiteY7079" fmla="*/ 855846 h 8878671"/>
              <a:gd name="connsiteX7080" fmla="*/ 2314507 w 11824371"/>
              <a:gd name="connsiteY7080" fmla="*/ 819870 h 8878671"/>
              <a:gd name="connsiteX7081" fmla="*/ 2290522 w 11824371"/>
              <a:gd name="connsiteY7081" fmla="*/ 819870 h 8878671"/>
              <a:gd name="connsiteX7082" fmla="*/ 10936944 w 11824371"/>
              <a:gd name="connsiteY7082" fmla="*/ 783893 h 8878671"/>
              <a:gd name="connsiteX7083" fmla="*/ 10924950 w 11824371"/>
              <a:gd name="connsiteY7083" fmla="*/ 789890 h 8878671"/>
              <a:gd name="connsiteX7084" fmla="*/ 10930947 w 11824371"/>
              <a:gd name="connsiteY7084" fmla="*/ 795885 h 8878671"/>
              <a:gd name="connsiteX7085" fmla="*/ 10936944 w 11824371"/>
              <a:gd name="connsiteY7085" fmla="*/ 783893 h 8878671"/>
              <a:gd name="connsiteX7086" fmla="*/ 2578337 w 11824371"/>
              <a:gd name="connsiteY7086" fmla="*/ 783893 h 8878671"/>
              <a:gd name="connsiteX7087" fmla="*/ 2554352 w 11824371"/>
              <a:gd name="connsiteY7087" fmla="*/ 795885 h 8878671"/>
              <a:gd name="connsiteX7088" fmla="*/ 2578337 w 11824371"/>
              <a:gd name="connsiteY7088" fmla="*/ 795885 h 8878671"/>
              <a:gd name="connsiteX7089" fmla="*/ 2578337 w 11824371"/>
              <a:gd name="connsiteY7089" fmla="*/ 783893 h 8878671"/>
              <a:gd name="connsiteX7090" fmla="*/ 2362477 w 11824371"/>
              <a:gd name="connsiteY7090" fmla="*/ 771902 h 8878671"/>
              <a:gd name="connsiteX7091" fmla="*/ 2356480 w 11824371"/>
              <a:gd name="connsiteY7091" fmla="*/ 777897 h 8878671"/>
              <a:gd name="connsiteX7092" fmla="*/ 2368473 w 11824371"/>
              <a:gd name="connsiteY7092" fmla="*/ 783893 h 8878671"/>
              <a:gd name="connsiteX7093" fmla="*/ 2374468 w 11824371"/>
              <a:gd name="connsiteY7093" fmla="*/ 771902 h 8878671"/>
              <a:gd name="connsiteX7094" fmla="*/ 2362477 w 11824371"/>
              <a:gd name="connsiteY7094" fmla="*/ 771902 h 8878671"/>
              <a:gd name="connsiteX7095" fmla="*/ 9653771 w 11824371"/>
              <a:gd name="connsiteY7095" fmla="*/ 759908 h 8878671"/>
              <a:gd name="connsiteX7096" fmla="*/ 9665764 w 11824371"/>
              <a:gd name="connsiteY7096" fmla="*/ 771902 h 8878671"/>
              <a:gd name="connsiteX7097" fmla="*/ 9677755 w 11824371"/>
              <a:gd name="connsiteY7097" fmla="*/ 759908 h 8878671"/>
              <a:gd name="connsiteX7098" fmla="*/ 9659767 w 11824371"/>
              <a:gd name="connsiteY7098" fmla="*/ 759908 h 8878671"/>
              <a:gd name="connsiteX7099" fmla="*/ 9653771 w 11824371"/>
              <a:gd name="connsiteY7099" fmla="*/ 759908 h 8878671"/>
              <a:gd name="connsiteX7100" fmla="*/ 1327393 w 11824371"/>
              <a:gd name="connsiteY7100" fmla="*/ 744917 h 8878671"/>
              <a:gd name="connsiteX7101" fmla="*/ 1343133 w 11824371"/>
              <a:gd name="connsiteY7101" fmla="*/ 747917 h 8878671"/>
              <a:gd name="connsiteX7102" fmla="*/ 1379110 w 11824371"/>
              <a:gd name="connsiteY7102" fmla="*/ 759908 h 8878671"/>
              <a:gd name="connsiteX7103" fmla="*/ 1403095 w 11824371"/>
              <a:gd name="connsiteY7103" fmla="*/ 747917 h 8878671"/>
              <a:gd name="connsiteX7104" fmla="*/ 1427079 w 11824371"/>
              <a:gd name="connsiteY7104" fmla="*/ 759908 h 8878671"/>
              <a:gd name="connsiteX7105" fmla="*/ 1451064 w 11824371"/>
              <a:gd name="connsiteY7105" fmla="*/ 777897 h 8878671"/>
              <a:gd name="connsiteX7106" fmla="*/ 1439071 w 11824371"/>
              <a:gd name="connsiteY7106" fmla="*/ 795885 h 8878671"/>
              <a:gd name="connsiteX7107" fmla="*/ 1427079 w 11824371"/>
              <a:gd name="connsiteY7107" fmla="*/ 807878 h 8878671"/>
              <a:gd name="connsiteX7108" fmla="*/ 1439071 w 11824371"/>
              <a:gd name="connsiteY7108" fmla="*/ 813875 h 8878671"/>
              <a:gd name="connsiteX7109" fmla="*/ 1463056 w 11824371"/>
              <a:gd name="connsiteY7109" fmla="*/ 813875 h 8878671"/>
              <a:gd name="connsiteX7110" fmla="*/ 1475047 w 11824371"/>
              <a:gd name="connsiteY7110" fmla="*/ 831863 h 8878671"/>
              <a:gd name="connsiteX7111" fmla="*/ 1463056 w 11824371"/>
              <a:gd name="connsiteY7111" fmla="*/ 867839 h 8878671"/>
              <a:gd name="connsiteX7112" fmla="*/ 1451064 w 11824371"/>
              <a:gd name="connsiteY7112" fmla="*/ 879831 h 8878671"/>
              <a:gd name="connsiteX7113" fmla="*/ 1439071 w 11824371"/>
              <a:gd name="connsiteY7113" fmla="*/ 867839 h 8878671"/>
              <a:gd name="connsiteX7114" fmla="*/ 1403095 w 11824371"/>
              <a:gd name="connsiteY7114" fmla="*/ 855846 h 8878671"/>
              <a:gd name="connsiteX7115" fmla="*/ 1379110 w 11824371"/>
              <a:gd name="connsiteY7115" fmla="*/ 843854 h 8878671"/>
              <a:gd name="connsiteX7116" fmla="*/ 1355127 w 11824371"/>
              <a:gd name="connsiteY7116" fmla="*/ 843854 h 8878671"/>
              <a:gd name="connsiteX7117" fmla="*/ 1355127 w 11824371"/>
              <a:gd name="connsiteY7117" fmla="*/ 819870 h 8878671"/>
              <a:gd name="connsiteX7118" fmla="*/ 1403095 w 11824371"/>
              <a:gd name="connsiteY7118" fmla="*/ 795885 h 8878671"/>
              <a:gd name="connsiteX7119" fmla="*/ 1343133 w 11824371"/>
              <a:gd name="connsiteY7119" fmla="*/ 783893 h 8878671"/>
              <a:gd name="connsiteX7120" fmla="*/ 1307157 w 11824371"/>
              <a:gd name="connsiteY7120" fmla="*/ 771902 h 8878671"/>
              <a:gd name="connsiteX7121" fmla="*/ 1327393 w 11824371"/>
              <a:gd name="connsiteY7121" fmla="*/ 744917 h 8878671"/>
              <a:gd name="connsiteX7122" fmla="*/ 9857639 w 11824371"/>
              <a:gd name="connsiteY7122" fmla="*/ 735923 h 8878671"/>
              <a:gd name="connsiteX7123" fmla="*/ 9845648 w 11824371"/>
              <a:gd name="connsiteY7123" fmla="*/ 747917 h 8878671"/>
              <a:gd name="connsiteX7124" fmla="*/ 9833654 w 11824371"/>
              <a:gd name="connsiteY7124" fmla="*/ 771902 h 8878671"/>
              <a:gd name="connsiteX7125" fmla="*/ 9857639 w 11824371"/>
              <a:gd name="connsiteY7125" fmla="*/ 735923 h 8878671"/>
              <a:gd name="connsiteX7126" fmla="*/ 9761701 w 11824371"/>
              <a:gd name="connsiteY7126" fmla="*/ 723932 h 8878671"/>
              <a:gd name="connsiteX7127" fmla="*/ 9749710 w 11824371"/>
              <a:gd name="connsiteY7127" fmla="*/ 735923 h 8878671"/>
              <a:gd name="connsiteX7128" fmla="*/ 9761701 w 11824371"/>
              <a:gd name="connsiteY7128" fmla="*/ 735923 h 8878671"/>
              <a:gd name="connsiteX7129" fmla="*/ 10924950 w 11824371"/>
              <a:gd name="connsiteY7129" fmla="*/ 711940 h 8878671"/>
              <a:gd name="connsiteX7130" fmla="*/ 10912957 w 11824371"/>
              <a:gd name="connsiteY7130" fmla="*/ 723932 h 8878671"/>
              <a:gd name="connsiteX7131" fmla="*/ 10924950 w 11824371"/>
              <a:gd name="connsiteY7131" fmla="*/ 723932 h 8878671"/>
              <a:gd name="connsiteX7132" fmla="*/ 10924950 w 11824371"/>
              <a:gd name="connsiteY7132" fmla="*/ 711940 h 8878671"/>
              <a:gd name="connsiteX7133" fmla="*/ 10313346 w 11824371"/>
              <a:gd name="connsiteY7133" fmla="*/ 699947 h 8878671"/>
              <a:gd name="connsiteX7134" fmla="*/ 10325338 w 11824371"/>
              <a:gd name="connsiteY7134" fmla="*/ 711940 h 8878671"/>
              <a:gd name="connsiteX7135" fmla="*/ 10325338 w 11824371"/>
              <a:gd name="connsiteY7135" fmla="*/ 699947 h 8878671"/>
              <a:gd name="connsiteX7136" fmla="*/ 2122630 w 11824371"/>
              <a:gd name="connsiteY7136" fmla="*/ 699947 h 8878671"/>
              <a:gd name="connsiteX7137" fmla="*/ 2122630 w 11824371"/>
              <a:gd name="connsiteY7137" fmla="*/ 711940 h 8878671"/>
              <a:gd name="connsiteX7138" fmla="*/ 2134623 w 11824371"/>
              <a:gd name="connsiteY7138" fmla="*/ 699947 h 8878671"/>
              <a:gd name="connsiteX7139" fmla="*/ 2122630 w 11824371"/>
              <a:gd name="connsiteY7139" fmla="*/ 699947 h 8878671"/>
              <a:gd name="connsiteX7140" fmla="*/ 9270018 w 11824371"/>
              <a:gd name="connsiteY7140" fmla="*/ 687955 h 8878671"/>
              <a:gd name="connsiteX7141" fmla="*/ 9264023 w 11824371"/>
              <a:gd name="connsiteY7141" fmla="*/ 693950 h 8878671"/>
              <a:gd name="connsiteX7142" fmla="*/ 9258026 w 11824371"/>
              <a:gd name="connsiteY7142" fmla="*/ 699947 h 8878671"/>
              <a:gd name="connsiteX7143" fmla="*/ 9270018 w 11824371"/>
              <a:gd name="connsiteY7143" fmla="*/ 699947 h 8878671"/>
              <a:gd name="connsiteX7144" fmla="*/ 9282011 w 11824371"/>
              <a:gd name="connsiteY7144" fmla="*/ 687955 h 8878671"/>
              <a:gd name="connsiteX7145" fmla="*/ 2542360 w 11824371"/>
              <a:gd name="connsiteY7145" fmla="*/ 687955 h 8878671"/>
              <a:gd name="connsiteX7146" fmla="*/ 2542360 w 11824371"/>
              <a:gd name="connsiteY7146" fmla="*/ 711940 h 8878671"/>
              <a:gd name="connsiteX7147" fmla="*/ 2566345 w 11824371"/>
              <a:gd name="connsiteY7147" fmla="*/ 699947 h 8878671"/>
              <a:gd name="connsiteX7148" fmla="*/ 2626307 w 11824371"/>
              <a:gd name="connsiteY7148" fmla="*/ 644483 h 8878671"/>
              <a:gd name="connsiteX7149" fmla="*/ 2620310 w 11824371"/>
              <a:gd name="connsiteY7149" fmla="*/ 651979 h 8878671"/>
              <a:gd name="connsiteX7150" fmla="*/ 2614313 w 11824371"/>
              <a:gd name="connsiteY7150" fmla="*/ 669967 h 8878671"/>
              <a:gd name="connsiteX7151" fmla="*/ 2602321 w 11824371"/>
              <a:gd name="connsiteY7151" fmla="*/ 675962 h 8878671"/>
              <a:gd name="connsiteX7152" fmla="*/ 2602321 w 11824371"/>
              <a:gd name="connsiteY7152" fmla="*/ 699947 h 8878671"/>
              <a:gd name="connsiteX7153" fmla="*/ 2614313 w 11824371"/>
              <a:gd name="connsiteY7153" fmla="*/ 699947 h 8878671"/>
              <a:gd name="connsiteX7154" fmla="*/ 2614313 w 11824371"/>
              <a:gd name="connsiteY7154" fmla="*/ 687955 h 8878671"/>
              <a:gd name="connsiteX7155" fmla="*/ 2632301 w 11824371"/>
              <a:gd name="connsiteY7155" fmla="*/ 681959 h 8878671"/>
              <a:gd name="connsiteX7156" fmla="*/ 2632301 w 11824371"/>
              <a:gd name="connsiteY7156" fmla="*/ 669967 h 8878671"/>
              <a:gd name="connsiteX7157" fmla="*/ 2626307 w 11824371"/>
              <a:gd name="connsiteY7157" fmla="*/ 663971 h 8878671"/>
              <a:gd name="connsiteX7158" fmla="*/ 2626307 w 11824371"/>
              <a:gd name="connsiteY7158" fmla="*/ 651979 h 8878671"/>
              <a:gd name="connsiteX7159" fmla="*/ 2632301 w 11824371"/>
              <a:gd name="connsiteY7159" fmla="*/ 645982 h 8878671"/>
              <a:gd name="connsiteX7160" fmla="*/ 2626307 w 11824371"/>
              <a:gd name="connsiteY7160" fmla="*/ 644483 h 8878671"/>
              <a:gd name="connsiteX7161" fmla="*/ 10966923 w 11824371"/>
              <a:gd name="connsiteY7161" fmla="*/ 639986 h 8878671"/>
              <a:gd name="connsiteX7162" fmla="*/ 10984912 w 11824371"/>
              <a:gd name="connsiteY7162" fmla="*/ 675962 h 8878671"/>
              <a:gd name="connsiteX7163" fmla="*/ 10996903 w 11824371"/>
              <a:gd name="connsiteY7163" fmla="*/ 723932 h 8878671"/>
              <a:gd name="connsiteX7164" fmla="*/ 10996903 w 11824371"/>
              <a:gd name="connsiteY7164" fmla="*/ 735923 h 8878671"/>
              <a:gd name="connsiteX7165" fmla="*/ 10984912 w 11824371"/>
              <a:gd name="connsiteY7165" fmla="*/ 723932 h 8878671"/>
              <a:gd name="connsiteX7166" fmla="*/ 10984912 w 11824371"/>
              <a:gd name="connsiteY7166" fmla="*/ 771902 h 8878671"/>
              <a:gd name="connsiteX7167" fmla="*/ 10996903 w 11824371"/>
              <a:gd name="connsiteY7167" fmla="*/ 771902 h 8878671"/>
              <a:gd name="connsiteX7168" fmla="*/ 10990908 w 11824371"/>
              <a:gd name="connsiteY7168" fmla="*/ 777897 h 8878671"/>
              <a:gd name="connsiteX7169" fmla="*/ 10972920 w 11824371"/>
              <a:gd name="connsiteY7169" fmla="*/ 771902 h 8878671"/>
              <a:gd name="connsiteX7170" fmla="*/ 10960927 w 11824371"/>
              <a:gd name="connsiteY7170" fmla="*/ 771902 h 8878671"/>
              <a:gd name="connsiteX7171" fmla="*/ 10948935 w 11824371"/>
              <a:gd name="connsiteY7171" fmla="*/ 771902 h 8878671"/>
              <a:gd name="connsiteX7172" fmla="*/ 10948935 w 11824371"/>
              <a:gd name="connsiteY7172" fmla="*/ 783893 h 8878671"/>
              <a:gd name="connsiteX7173" fmla="*/ 10972920 w 11824371"/>
              <a:gd name="connsiteY7173" fmla="*/ 789890 h 8878671"/>
              <a:gd name="connsiteX7174" fmla="*/ 10972920 w 11824371"/>
              <a:gd name="connsiteY7174" fmla="*/ 807878 h 8878671"/>
              <a:gd name="connsiteX7175" fmla="*/ 10966923 w 11824371"/>
              <a:gd name="connsiteY7175" fmla="*/ 807878 h 8878671"/>
              <a:gd name="connsiteX7176" fmla="*/ 10948935 w 11824371"/>
              <a:gd name="connsiteY7176" fmla="*/ 807878 h 8878671"/>
              <a:gd name="connsiteX7177" fmla="*/ 10912957 w 11824371"/>
              <a:gd name="connsiteY7177" fmla="*/ 819870 h 8878671"/>
              <a:gd name="connsiteX7178" fmla="*/ 10912957 w 11824371"/>
              <a:gd name="connsiteY7178" fmla="*/ 807878 h 8878671"/>
              <a:gd name="connsiteX7179" fmla="*/ 10900967 w 11824371"/>
              <a:gd name="connsiteY7179" fmla="*/ 807878 h 8878671"/>
              <a:gd name="connsiteX7180" fmla="*/ 10888974 w 11824371"/>
              <a:gd name="connsiteY7180" fmla="*/ 807878 h 8878671"/>
              <a:gd name="connsiteX7181" fmla="*/ 10888974 w 11824371"/>
              <a:gd name="connsiteY7181" fmla="*/ 795885 h 8878671"/>
              <a:gd name="connsiteX7182" fmla="*/ 10876981 w 11824371"/>
              <a:gd name="connsiteY7182" fmla="*/ 789890 h 8878671"/>
              <a:gd name="connsiteX7183" fmla="*/ 10876981 w 11824371"/>
              <a:gd name="connsiteY7183" fmla="*/ 771902 h 8878671"/>
              <a:gd name="connsiteX7184" fmla="*/ 10888974 w 11824371"/>
              <a:gd name="connsiteY7184" fmla="*/ 747917 h 8878671"/>
              <a:gd name="connsiteX7185" fmla="*/ 10906962 w 11824371"/>
              <a:gd name="connsiteY7185" fmla="*/ 705944 h 8878671"/>
              <a:gd name="connsiteX7186" fmla="*/ 10912957 w 11824371"/>
              <a:gd name="connsiteY7186" fmla="*/ 693950 h 8878671"/>
              <a:gd name="connsiteX7187" fmla="*/ 10936944 w 11824371"/>
              <a:gd name="connsiteY7187" fmla="*/ 663971 h 8878671"/>
              <a:gd name="connsiteX7188" fmla="*/ 10966923 w 11824371"/>
              <a:gd name="connsiteY7188" fmla="*/ 639986 h 8878671"/>
              <a:gd name="connsiteX7189" fmla="*/ 9377949 w 11824371"/>
              <a:gd name="connsiteY7189" fmla="*/ 627994 h 8878671"/>
              <a:gd name="connsiteX7190" fmla="*/ 9371952 w 11824371"/>
              <a:gd name="connsiteY7190" fmla="*/ 639986 h 8878671"/>
              <a:gd name="connsiteX7191" fmla="*/ 9377949 w 11824371"/>
              <a:gd name="connsiteY7191" fmla="*/ 639986 h 8878671"/>
              <a:gd name="connsiteX7192" fmla="*/ 9377949 w 11824371"/>
              <a:gd name="connsiteY7192" fmla="*/ 627994 h 8878671"/>
              <a:gd name="connsiteX7193" fmla="*/ 9258026 w 11824371"/>
              <a:gd name="connsiteY7193" fmla="*/ 627994 h 8878671"/>
              <a:gd name="connsiteX7194" fmla="*/ 9246035 w 11824371"/>
              <a:gd name="connsiteY7194" fmla="*/ 639986 h 8878671"/>
              <a:gd name="connsiteX7195" fmla="*/ 9258026 w 11824371"/>
              <a:gd name="connsiteY7195" fmla="*/ 639986 h 8878671"/>
              <a:gd name="connsiteX7196" fmla="*/ 9258026 w 11824371"/>
              <a:gd name="connsiteY7196" fmla="*/ 627994 h 8878671"/>
              <a:gd name="connsiteX7197" fmla="*/ 10960927 w 11824371"/>
              <a:gd name="connsiteY7197" fmla="*/ 616001 h 8878671"/>
              <a:gd name="connsiteX7198" fmla="*/ 10960927 w 11824371"/>
              <a:gd name="connsiteY7198" fmla="*/ 627994 h 8878671"/>
              <a:gd name="connsiteX7199" fmla="*/ 10948935 w 11824371"/>
              <a:gd name="connsiteY7199" fmla="*/ 639986 h 8878671"/>
              <a:gd name="connsiteX7200" fmla="*/ 10936944 w 11824371"/>
              <a:gd name="connsiteY7200" fmla="*/ 627994 h 8878671"/>
              <a:gd name="connsiteX7201" fmla="*/ 10960927 w 11824371"/>
              <a:gd name="connsiteY7201" fmla="*/ 616001 h 8878671"/>
              <a:gd name="connsiteX7202" fmla="*/ 9917600 w 11824371"/>
              <a:gd name="connsiteY7202" fmla="*/ 616001 h 8878671"/>
              <a:gd name="connsiteX7203" fmla="*/ 9905609 w 11824371"/>
              <a:gd name="connsiteY7203" fmla="*/ 639986 h 8878671"/>
              <a:gd name="connsiteX7204" fmla="*/ 9881624 w 11824371"/>
              <a:gd name="connsiteY7204" fmla="*/ 639986 h 8878671"/>
              <a:gd name="connsiteX7205" fmla="*/ 9893616 w 11824371"/>
              <a:gd name="connsiteY7205" fmla="*/ 627994 h 8878671"/>
              <a:gd name="connsiteX7206" fmla="*/ 9917600 w 11824371"/>
              <a:gd name="connsiteY7206" fmla="*/ 616001 h 8878671"/>
              <a:gd name="connsiteX7207" fmla="*/ 9509863 w 11824371"/>
              <a:gd name="connsiteY7207" fmla="*/ 616001 h 8878671"/>
              <a:gd name="connsiteX7208" fmla="*/ 9503868 w 11824371"/>
              <a:gd name="connsiteY7208" fmla="*/ 627994 h 8878671"/>
              <a:gd name="connsiteX7209" fmla="*/ 9503868 w 11824371"/>
              <a:gd name="connsiteY7209" fmla="*/ 639986 h 8878671"/>
              <a:gd name="connsiteX7210" fmla="*/ 9509863 w 11824371"/>
              <a:gd name="connsiteY7210" fmla="*/ 627994 h 8878671"/>
              <a:gd name="connsiteX7211" fmla="*/ 9509863 w 11824371"/>
              <a:gd name="connsiteY7211" fmla="*/ 616001 h 8878671"/>
              <a:gd name="connsiteX7212" fmla="*/ 10355319 w 11824371"/>
              <a:gd name="connsiteY7212" fmla="*/ 604009 h 8878671"/>
              <a:gd name="connsiteX7213" fmla="*/ 10361314 w 11824371"/>
              <a:gd name="connsiteY7213" fmla="*/ 604009 h 8878671"/>
              <a:gd name="connsiteX7214" fmla="*/ 10352032 w 11824371"/>
              <a:gd name="connsiteY7214" fmla="*/ 608652 h 8878671"/>
              <a:gd name="connsiteX7215" fmla="*/ 10352696 w 11824371"/>
              <a:gd name="connsiteY7215" fmla="*/ 606258 h 8878671"/>
              <a:gd name="connsiteX7216" fmla="*/ 10355319 w 11824371"/>
              <a:gd name="connsiteY7216" fmla="*/ 604009 h 8878671"/>
              <a:gd name="connsiteX7217" fmla="*/ 1373114 w 11824371"/>
              <a:gd name="connsiteY7217" fmla="*/ 604009 h 8878671"/>
              <a:gd name="connsiteX7218" fmla="*/ 1379110 w 11824371"/>
              <a:gd name="connsiteY7218" fmla="*/ 610006 h 8878671"/>
              <a:gd name="connsiteX7219" fmla="*/ 1367118 w 11824371"/>
              <a:gd name="connsiteY7219" fmla="*/ 616001 h 8878671"/>
              <a:gd name="connsiteX7220" fmla="*/ 1373114 w 11824371"/>
              <a:gd name="connsiteY7220" fmla="*/ 604009 h 8878671"/>
              <a:gd name="connsiteX7221" fmla="*/ 9629787 w 11824371"/>
              <a:gd name="connsiteY7221" fmla="*/ 592018 h 8878671"/>
              <a:gd name="connsiteX7222" fmla="*/ 9581818 w 11824371"/>
              <a:gd name="connsiteY7222" fmla="*/ 651979 h 8878671"/>
              <a:gd name="connsiteX7223" fmla="*/ 9569824 w 11824371"/>
              <a:gd name="connsiteY7223" fmla="*/ 687955 h 8878671"/>
              <a:gd name="connsiteX7224" fmla="*/ 9581818 w 11824371"/>
              <a:gd name="connsiteY7224" fmla="*/ 687955 h 8878671"/>
              <a:gd name="connsiteX7225" fmla="*/ 9593809 w 11824371"/>
              <a:gd name="connsiteY7225" fmla="*/ 669967 h 8878671"/>
              <a:gd name="connsiteX7226" fmla="*/ 9593809 w 11824371"/>
              <a:gd name="connsiteY7226" fmla="*/ 663971 h 8878671"/>
              <a:gd name="connsiteX7227" fmla="*/ 9605802 w 11824371"/>
              <a:gd name="connsiteY7227" fmla="*/ 651979 h 8878671"/>
              <a:gd name="connsiteX7228" fmla="*/ 9617794 w 11824371"/>
              <a:gd name="connsiteY7228" fmla="*/ 639986 h 8878671"/>
              <a:gd name="connsiteX7229" fmla="*/ 9617794 w 11824371"/>
              <a:gd name="connsiteY7229" fmla="*/ 621997 h 8878671"/>
              <a:gd name="connsiteX7230" fmla="*/ 9629787 w 11824371"/>
              <a:gd name="connsiteY7230" fmla="*/ 616001 h 8878671"/>
              <a:gd name="connsiteX7231" fmla="*/ 9629787 w 11824371"/>
              <a:gd name="connsiteY7231" fmla="*/ 592018 h 8878671"/>
              <a:gd name="connsiteX7232" fmla="*/ 9317988 w 11824371"/>
              <a:gd name="connsiteY7232" fmla="*/ 592018 h 8878671"/>
              <a:gd name="connsiteX7233" fmla="*/ 9305996 w 11824371"/>
              <a:gd name="connsiteY7233" fmla="*/ 604009 h 8878671"/>
              <a:gd name="connsiteX7234" fmla="*/ 9317988 w 11824371"/>
              <a:gd name="connsiteY7234" fmla="*/ 604009 h 8878671"/>
              <a:gd name="connsiteX7235" fmla="*/ 9317988 w 11824371"/>
              <a:gd name="connsiteY7235" fmla="*/ 592018 h 8878671"/>
              <a:gd name="connsiteX7236" fmla="*/ 1535010 w 11824371"/>
              <a:gd name="connsiteY7236" fmla="*/ 592018 h 8878671"/>
              <a:gd name="connsiteX7237" fmla="*/ 1547002 w 11824371"/>
              <a:gd name="connsiteY7237" fmla="*/ 598013 h 8878671"/>
              <a:gd name="connsiteX7238" fmla="*/ 1552999 w 11824371"/>
              <a:gd name="connsiteY7238" fmla="*/ 604009 h 8878671"/>
              <a:gd name="connsiteX7239" fmla="*/ 1558994 w 11824371"/>
              <a:gd name="connsiteY7239" fmla="*/ 604009 h 8878671"/>
              <a:gd name="connsiteX7240" fmla="*/ 1570987 w 11824371"/>
              <a:gd name="connsiteY7240" fmla="*/ 604009 h 8878671"/>
              <a:gd name="connsiteX7241" fmla="*/ 1547002 w 11824371"/>
              <a:gd name="connsiteY7241" fmla="*/ 616001 h 8878671"/>
              <a:gd name="connsiteX7242" fmla="*/ 1535010 w 11824371"/>
              <a:gd name="connsiteY7242" fmla="*/ 604009 h 8878671"/>
              <a:gd name="connsiteX7243" fmla="*/ 1523017 w 11824371"/>
              <a:gd name="connsiteY7243" fmla="*/ 604009 h 8878671"/>
              <a:gd name="connsiteX7244" fmla="*/ 1440571 w 11824371"/>
              <a:gd name="connsiteY7244" fmla="*/ 584523 h 8878671"/>
              <a:gd name="connsiteX7245" fmla="*/ 1445068 w 11824371"/>
              <a:gd name="connsiteY7245" fmla="*/ 586021 h 8878671"/>
              <a:gd name="connsiteX7246" fmla="*/ 1439071 w 11824371"/>
              <a:gd name="connsiteY7246" fmla="*/ 592018 h 8878671"/>
              <a:gd name="connsiteX7247" fmla="*/ 1440571 w 11824371"/>
              <a:gd name="connsiteY7247" fmla="*/ 584523 h 8878671"/>
              <a:gd name="connsiteX7248" fmla="*/ 11404641 w 11824371"/>
              <a:gd name="connsiteY7248" fmla="*/ 580024 h 8878671"/>
              <a:gd name="connsiteX7249" fmla="*/ 11428625 w 11824371"/>
              <a:gd name="connsiteY7249" fmla="*/ 580024 h 8878671"/>
              <a:gd name="connsiteX7250" fmla="*/ 11440617 w 11824371"/>
              <a:gd name="connsiteY7250" fmla="*/ 592018 h 8878671"/>
              <a:gd name="connsiteX7251" fmla="*/ 11440617 w 11824371"/>
              <a:gd name="connsiteY7251" fmla="*/ 616001 h 8878671"/>
              <a:gd name="connsiteX7252" fmla="*/ 11440617 w 11824371"/>
              <a:gd name="connsiteY7252" fmla="*/ 627994 h 8878671"/>
              <a:gd name="connsiteX7253" fmla="*/ 11428625 w 11824371"/>
              <a:gd name="connsiteY7253" fmla="*/ 639986 h 8878671"/>
              <a:gd name="connsiteX7254" fmla="*/ 11416634 w 11824371"/>
              <a:gd name="connsiteY7254" fmla="*/ 651979 h 8878671"/>
              <a:gd name="connsiteX7255" fmla="*/ 11416634 w 11824371"/>
              <a:gd name="connsiteY7255" fmla="*/ 633989 h 8878671"/>
              <a:gd name="connsiteX7256" fmla="*/ 11404641 w 11824371"/>
              <a:gd name="connsiteY7256" fmla="*/ 627994 h 8878671"/>
              <a:gd name="connsiteX7257" fmla="*/ 11404641 w 11824371"/>
              <a:gd name="connsiteY7257" fmla="*/ 616001 h 8878671"/>
              <a:gd name="connsiteX7258" fmla="*/ 11392649 w 11824371"/>
              <a:gd name="connsiteY7258" fmla="*/ 604009 h 8878671"/>
              <a:gd name="connsiteX7259" fmla="*/ 11404641 w 11824371"/>
              <a:gd name="connsiteY7259" fmla="*/ 592018 h 8878671"/>
              <a:gd name="connsiteX7260" fmla="*/ 11416634 w 11824371"/>
              <a:gd name="connsiteY7260" fmla="*/ 586021 h 8878671"/>
              <a:gd name="connsiteX7261" fmla="*/ 11404641 w 11824371"/>
              <a:gd name="connsiteY7261" fmla="*/ 580024 h 8878671"/>
              <a:gd name="connsiteX7262" fmla="*/ 11332688 w 11824371"/>
              <a:gd name="connsiteY7262" fmla="*/ 580024 h 8878671"/>
              <a:gd name="connsiteX7263" fmla="*/ 11332688 w 11824371"/>
              <a:gd name="connsiteY7263" fmla="*/ 592018 h 8878671"/>
              <a:gd name="connsiteX7264" fmla="*/ 11320694 w 11824371"/>
              <a:gd name="connsiteY7264" fmla="*/ 604009 h 8878671"/>
              <a:gd name="connsiteX7265" fmla="*/ 11320694 w 11824371"/>
              <a:gd name="connsiteY7265" fmla="*/ 592018 h 8878671"/>
              <a:gd name="connsiteX7266" fmla="*/ 11332688 w 11824371"/>
              <a:gd name="connsiteY7266" fmla="*/ 580024 h 8878671"/>
              <a:gd name="connsiteX7267" fmla="*/ 10493230 w 11824371"/>
              <a:gd name="connsiteY7267" fmla="*/ 580024 h 8878671"/>
              <a:gd name="connsiteX7268" fmla="*/ 10517215 w 11824371"/>
              <a:gd name="connsiteY7268" fmla="*/ 580024 h 8878671"/>
              <a:gd name="connsiteX7269" fmla="*/ 10529206 w 11824371"/>
              <a:gd name="connsiteY7269" fmla="*/ 604009 h 8878671"/>
              <a:gd name="connsiteX7270" fmla="*/ 10529206 w 11824371"/>
              <a:gd name="connsiteY7270" fmla="*/ 616001 h 8878671"/>
              <a:gd name="connsiteX7271" fmla="*/ 10505222 w 11824371"/>
              <a:gd name="connsiteY7271" fmla="*/ 604009 h 8878671"/>
              <a:gd name="connsiteX7272" fmla="*/ 10493230 w 11824371"/>
              <a:gd name="connsiteY7272" fmla="*/ 580024 h 8878671"/>
              <a:gd name="connsiteX7273" fmla="*/ 10277368 w 11824371"/>
              <a:gd name="connsiteY7273" fmla="*/ 580024 h 8878671"/>
              <a:gd name="connsiteX7274" fmla="*/ 10289361 w 11824371"/>
              <a:gd name="connsiteY7274" fmla="*/ 580024 h 8878671"/>
              <a:gd name="connsiteX7275" fmla="*/ 10289361 w 11824371"/>
              <a:gd name="connsiteY7275" fmla="*/ 592018 h 8878671"/>
              <a:gd name="connsiteX7276" fmla="*/ 9413925 w 11824371"/>
              <a:gd name="connsiteY7276" fmla="*/ 580024 h 8878671"/>
              <a:gd name="connsiteX7277" fmla="*/ 9395937 w 11824371"/>
              <a:gd name="connsiteY7277" fmla="*/ 586021 h 8878671"/>
              <a:gd name="connsiteX7278" fmla="*/ 9389941 w 11824371"/>
              <a:gd name="connsiteY7278" fmla="*/ 604009 h 8878671"/>
              <a:gd name="connsiteX7279" fmla="*/ 1487040 w 11824371"/>
              <a:gd name="connsiteY7279" fmla="*/ 574028 h 8878671"/>
              <a:gd name="connsiteX7280" fmla="*/ 1499032 w 11824371"/>
              <a:gd name="connsiteY7280" fmla="*/ 580024 h 8878671"/>
              <a:gd name="connsiteX7281" fmla="*/ 1499032 w 11824371"/>
              <a:gd name="connsiteY7281" fmla="*/ 592018 h 8878671"/>
              <a:gd name="connsiteX7282" fmla="*/ 1493037 w 11824371"/>
              <a:gd name="connsiteY7282" fmla="*/ 592018 h 8878671"/>
              <a:gd name="connsiteX7283" fmla="*/ 1475047 w 11824371"/>
              <a:gd name="connsiteY7283" fmla="*/ 592018 h 8878671"/>
              <a:gd name="connsiteX7284" fmla="*/ 1475047 w 11824371"/>
              <a:gd name="connsiteY7284" fmla="*/ 580024 h 8878671"/>
              <a:gd name="connsiteX7285" fmla="*/ 1487040 w 11824371"/>
              <a:gd name="connsiteY7285" fmla="*/ 574028 h 8878671"/>
              <a:gd name="connsiteX7286" fmla="*/ 10661120 w 11824371"/>
              <a:gd name="connsiteY7286" fmla="*/ 568033 h 8878671"/>
              <a:gd name="connsiteX7287" fmla="*/ 10661120 w 11824371"/>
              <a:gd name="connsiteY7287" fmla="*/ 580024 h 8878671"/>
              <a:gd name="connsiteX7288" fmla="*/ 10655125 w 11824371"/>
              <a:gd name="connsiteY7288" fmla="*/ 586021 h 8878671"/>
              <a:gd name="connsiteX7289" fmla="*/ 10661120 w 11824371"/>
              <a:gd name="connsiteY7289" fmla="*/ 568033 h 8878671"/>
              <a:gd name="connsiteX7290" fmla="*/ 1535010 w 11824371"/>
              <a:gd name="connsiteY7290" fmla="*/ 568033 h 8878671"/>
              <a:gd name="connsiteX7291" fmla="*/ 1547002 w 11824371"/>
              <a:gd name="connsiteY7291" fmla="*/ 568033 h 8878671"/>
              <a:gd name="connsiteX7292" fmla="*/ 1558994 w 11824371"/>
              <a:gd name="connsiteY7292" fmla="*/ 574028 h 8878671"/>
              <a:gd name="connsiteX7293" fmla="*/ 1547002 w 11824371"/>
              <a:gd name="connsiteY7293" fmla="*/ 580024 h 8878671"/>
              <a:gd name="connsiteX7294" fmla="*/ 1535010 w 11824371"/>
              <a:gd name="connsiteY7294" fmla="*/ 568033 h 8878671"/>
              <a:gd name="connsiteX7295" fmla="*/ 1523017 w 11824371"/>
              <a:gd name="connsiteY7295" fmla="*/ 568033 h 8878671"/>
              <a:gd name="connsiteX7296" fmla="*/ 1535010 w 11824371"/>
              <a:gd name="connsiteY7296" fmla="*/ 580024 h 8878671"/>
              <a:gd name="connsiteX7297" fmla="*/ 1523017 w 11824371"/>
              <a:gd name="connsiteY7297" fmla="*/ 592018 h 8878671"/>
              <a:gd name="connsiteX7298" fmla="*/ 1511026 w 11824371"/>
              <a:gd name="connsiteY7298" fmla="*/ 580024 h 8878671"/>
              <a:gd name="connsiteX7299" fmla="*/ 1523017 w 11824371"/>
              <a:gd name="connsiteY7299" fmla="*/ 568033 h 8878671"/>
              <a:gd name="connsiteX7300" fmla="*/ 10481237 w 11824371"/>
              <a:gd name="connsiteY7300" fmla="*/ 556040 h 8878671"/>
              <a:gd name="connsiteX7301" fmla="*/ 10481237 w 11824371"/>
              <a:gd name="connsiteY7301" fmla="*/ 568033 h 8878671"/>
              <a:gd name="connsiteX7302" fmla="*/ 10469245 w 11824371"/>
              <a:gd name="connsiteY7302" fmla="*/ 568033 h 8878671"/>
              <a:gd name="connsiteX7303" fmla="*/ 10481237 w 11824371"/>
              <a:gd name="connsiteY7303" fmla="*/ 556040 h 8878671"/>
              <a:gd name="connsiteX7304" fmla="*/ 10181430 w 11824371"/>
              <a:gd name="connsiteY7304" fmla="*/ 556040 h 8878671"/>
              <a:gd name="connsiteX7305" fmla="*/ 10181430 w 11824371"/>
              <a:gd name="connsiteY7305" fmla="*/ 574028 h 8878671"/>
              <a:gd name="connsiteX7306" fmla="*/ 10193424 w 11824371"/>
              <a:gd name="connsiteY7306" fmla="*/ 580024 h 8878671"/>
              <a:gd name="connsiteX7307" fmla="*/ 10205415 w 11824371"/>
              <a:gd name="connsiteY7307" fmla="*/ 568033 h 8878671"/>
              <a:gd name="connsiteX7308" fmla="*/ 2250049 w 11824371"/>
              <a:gd name="connsiteY7308" fmla="*/ 548544 h 8878671"/>
              <a:gd name="connsiteX7309" fmla="*/ 2254546 w 11824371"/>
              <a:gd name="connsiteY7309" fmla="*/ 556040 h 8878671"/>
              <a:gd name="connsiteX7310" fmla="*/ 2242554 w 11824371"/>
              <a:gd name="connsiteY7310" fmla="*/ 568033 h 8878671"/>
              <a:gd name="connsiteX7311" fmla="*/ 2218569 w 11824371"/>
              <a:gd name="connsiteY7311" fmla="*/ 568033 h 8878671"/>
              <a:gd name="connsiteX7312" fmla="*/ 2236557 w 11824371"/>
              <a:gd name="connsiteY7312" fmla="*/ 550045 h 8878671"/>
              <a:gd name="connsiteX7313" fmla="*/ 2250049 w 11824371"/>
              <a:gd name="connsiteY7313" fmla="*/ 548544 h 8878671"/>
              <a:gd name="connsiteX7314" fmla="*/ 11200772 w 11824371"/>
              <a:gd name="connsiteY7314" fmla="*/ 544048 h 8878671"/>
              <a:gd name="connsiteX7315" fmla="*/ 11224758 w 11824371"/>
              <a:gd name="connsiteY7315" fmla="*/ 568033 h 8878671"/>
              <a:gd name="connsiteX7316" fmla="*/ 11248742 w 11824371"/>
              <a:gd name="connsiteY7316" fmla="*/ 604009 h 8878671"/>
              <a:gd name="connsiteX7317" fmla="*/ 11242747 w 11824371"/>
              <a:gd name="connsiteY7317" fmla="*/ 610006 h 8878671"/>
              <a:gd name="connsiteX7318" fmla="*/ 11236748 w 11824371"/>
              <a:gd name="connsiteY7318" fmla="*/ 616001 h 8878671"/>
              <a:gd name="connsiteX7319" fmla="*/ 11236748 w 11824371"/>
              <a:gd name="connsiteY7319" fmla="*/ 627994 h 8878671"/>
              <a:gd name="connsiteX7320" fmla="*/ 11248742 w 11824371"/>
              <a:gd name="connsiteY7320" fmla="*/ 627994 h 8878671"/>
              <a:gd name="connsiteX7321" fmla="*/ 11224758 w 11824371"/>
              <a:gd name="connsiteY7321" fmla="*/ 639986 h 8878671"/>
              <a:gd name="connsiteX7322" fmla="*/ 11200772 w 11824371"/>
              <a:gd name="connsiteY7322" fmla="*/ 621997 h 8878671"/>
              <a:gd name="connsiteX7323" fmla="*/ 11188780 w 11824371"/>
              <a:gd name="connsiteY7323" fmla="*/ 604009 h 8878671"/>
              <a:gd name="connsiteX7324" fmla="*/ 11188780 w 11824371"/>
              <a:gd name="connsiteY7324" fmla="*/ 592018 h 8878671"/>
              <a:gd name="connsiteX7325" fmla="*/ 11188780 w 11824371"/>
              <a:gd name="connsiteY7325" fmla="*/ 580024 h 8878671"/>
              <a:gd name="connsiteX7326" fmla="*/ 11200772 w 11824371"/>
              <a:gd name="connsiteY7326" fmla="*/ 604009 h 8878671"/>
              <a:gd name="connsiteX7327" fmla="*/ 11206768 w 11824371"/>
              <a:gd name="connsiteY7327" fmla="*/ 604009 h 8878671"/>
              <a:gd name="connsiteX7328" fmla="*/ 11212765 w 11824371"/>
              <a:gd name="connsiteY7328" fmla="*/ 592018 h 8878671"/>
              <a:gd name="connsiteX7329" fmla="*/ 11200772 w 11824371"/>
              <a:gd name="connsiteY7329" fmla="*/ 556040 h 8878671"/>
              <a:gd name="connsiteX7330" fmla="*/ 10301353 w 11824371"/>
              <a:gd name="connsiteY7330" fmla="*/ 544048 h 8878671"/>
              <a:gd name="connsiteX7331" fmla="*/ 10313346 w 11824371"/>
              <a:gd name="connsiteY7331" fmla="*/ 562036 h 8878671"/>
              <a:gd name="connsiteX7332" fmla="*/ 10301353 w 11824371"/>
              <a:gd name="connsiteY7332" fmla="*/ 568033 h 8878671"/>
              <a:gd name="connsiteX7333" fmla="*/ 10301353 w 11824371"/>
              <a:gd name="connsiteY7333" fmla="*/ 556040 h 8878671"/>
              <a:gd name="connsiteX7334" fmla="*/ 10301353 w 11824371"/>
              <a:gd name="connsiteY7334" fmla="*/ 544048 h 8878671"/>
              <a:gd name="connsiteX7335" fmla="*/ 1457726 w 11824371"/>
              <a:gd name="connsiteY7335" fmla="*/ 536053 h 8878671"/>
              <a:gd name="connsiteX7336" fmla="*/ 1463056 w 11824371"/>
              <a:gd name="connsiteY7336" fmla="*/ 544048 h 8878671"/>
              <a:gd name="connsiteX7337" fmla="*/ 1451064 w 11824371"/>
              <a:gd name="connsiteY7337" fmla="*/ 556040 h 8878671"/>
              <a:gd name="connsiteX7338" fmla="*/ 1458260 w 11824371"/>
              <a:gd name="connsiteY7338" fmla="*/ 534455 h 8878671"/>
              <a:gd name="connsiteX7339" fmla="*/ 1457726 w 11824371"/>
              <a:gd name="connsiteY7339" fmla="*/ 536053 h 8878671"/>
              <a:gd name="connsiteX7340" fmla="*/ 1457061 w 11824371"/>
              <a:gd name="connsiteY7340" fmla="*/ 535054 h 8878671"/>
              <a:gd name="connsiteX7341" fmla="*/ 11260735 w 11824371"/>
              <a:gd name="connsiteY7341" fmla="*/ 532055 h 8878671"/>
              <a:gd name="connsiteX7342" fmla="*/ 11260735 w 11824371"/>
              <a:gd name="connsiteY7342" fmla="*/ 544048 h 8878671"/>
              <a:gd name="connsiteX7343" fmla="*/ 11248742 w 11824371"/>
              <a:gd name="connsiteY7343" fmla="*/ 544048 h 8878671"/>
              <a:gd name="connsiteX7344" fmla="*/ 11260735 w 11824371"/>
              <a:gd name="connsiteY7344" fmla="*/ 532055 h 8878671"/>
              <a:gd name="connsiteX7345" fmla="*/ 10469245 w 11824371"/>
              <a:gd name="connsiteY7345" fmla="*/ 532055 h 8878671"/>
              <a:gd name="connsiteX7346" fmla="*/ 10463248 w 11824371"/>
              <a:gd name="connsiteY7346" fmla="*/ 544048 h 8878671"/>
              <a:gd name="connsiteX7347" fmla="*/ 10457253 w 11824371"/>
              <a:gd name="connsiteY7347" fmla="*/ 538052 h 8878671"/>
              <a:gd name="connsiteX7348" fmla="*/ 10469245 w 11824371"/>
              <a:gd name="connsiteY7348" fmla="*/ 532055 h 8878671"/>
              <a:gd name="connsiteX7349" fmla="*/ 9569824 w 11824371"/>
              <a:gd name="connsiteY7349" fmla="*/ 532055 h 8878671"/>
              <a:gd name="connsiteX7350" fmla="*/ 9533848 w 11824371"/>
              <a:gd name="connsiteY7350" fmla="*/ 556040 h 8878671"/>
              <a:gd name="connsiteX7351" fmla="*/ 9497872 w 11824371"/>
              <a:gd name="connsiteY7351" fmla="*/ 592018 h 8878671"/>
              <a:gd name="connsiteX7352" fmla="*/ 9497872 w 11824371"/>
              <a:gd name="connsiteY7352" fmla="*/ 604009 h 8878671"/>
              <a:gd name="connsiteX7353" fmla="*/ 9521856 w 11824371"/>
              <a:gd name="connsiteY7353" fmla="*/ 627994 h 8878671"/>
              <a:gd name="connsiteX7354" fmla="*/ 9533848 w 11824371"/>
              <a:gd name="connsiteY7354" fmla="*/ 616001 h 8878671"/>
              <a:gd name="connsiteX7355" fmla="*/ 9551836 w 11824371"/>
              <a:gd name="connsiteY7355" fmla="*/ 580024 h 8878671"/>
              <a:gd name="connsiteX7356" fmla="*/ 9557833 w 11824371"/>
              <a:gd name="connsiteY7356" fmla="*/ 592018 h 8878671"/>
              <a:gd name="connsiteX7357" fmla="*/ 9581818 w 11824371"/>
              <a:gd name="connsiteY7357" fmla="*/ 580024 h 8878671"/>
              <a:gd name="connsiteX7358" fmla="*/ 9605802 w 11824371"/>
              <a:gd name="connsiteY7358" fmla="*/ 544048 h 8878671"/>
              <a:gd name="connsiteX7359" fmla="*/ 9593809 w 11824371"/>
              <a:gd name="connsiteY7359" fmla="*/ 544048 h 8878671"/>
              <a:gd name="connsiteX7360" fmla="*/ 9593809 w 11824371"/>
              <a:gd name="connsiteY7360" fmla="*/ 532055 h 8878671"/>
              <a:gd name="connsiteX7361" fmla="*/ 9569824 w 11824371"/>
              <a:gd name="connsiteY7361" fmla="*/ 532055 h 8878671"/>
              <a:gd name="connsiteX7362" fmla="*/ 11002901 w 11824371"/>
              <a:gd name="connsiteY7362" fmla="*/ 528308 h 8878671"/>
              <a:gd name="connsiteX7363" fmla="*/ 11008896 w 11824371"/>
              <a:gd name="connsiteY7363" fmla="*/ 532055 h 8878671"/>
              <a:gd name="connsiteX7364" fmla="*/ 11002901 w 11824371"/>
              <a:gd name="connsiteY7364" fmla="*/ 538052 h 8878671"/>
              <a:gd name="connsiteX7365" fmla="*/ 10996903 w 11824371"/>
              <a:gd name="connsiteY7365" fmla="*/ 544048 h 8878671"/>
              <a:gd name="connsiteX7366" fmla="*/ 10984912 w 11824371"/>
              <a:gd name="connsiteY7366" fmla="*/ 544048 h 8878671"/>
              <a:gd name="connsiteX7367" fmla="*/ 11002901 w 11824371"/>
              <a:gd name="connsiteY7367" fmla="*/ 528308 h 8878671"/>
              <a:gd name="connsiteX7368" fmla="*/ 10205415 w 11824371"/>
              <a:gd name="connsiteY7368" fmla="*/ 520063 h 8878671"/>
              <a:gd name="connsiteX7369" fmla="*/ 10205415 w 11824371"/>
              <a:gd name="connsiteY7369" fmla="*/ 532055 h 8878671"/>
              <a:gd name="connsiteX7370" fmla="*/ 10217407 w 11824371"/>
              <a:gd name="connsiteY7370" fmla="*/ 526060 h 8878671"/>
              <a:gd name="connsiteX7371" fmla="*/ 10205415 w 11824371"/>
              <a:gd name="connsiteY7371" fmla="*/ 520063 h 8878671"/>
              <a:gd name="connsiteX7372" fmla="*/ 8910250 w 11824371"/>
              <a:gd name="connsiteY7372" fmla="*/ 520063 h 8878671"/>
              <a:gd name="connsiteX7373" fmla="*/ 8916247 w 11824371"/>
              <a:gd name="connsiteY7373" fmla="*/ 532055 h 8878671"/>
              <a:gd name="connsiteX7374" fmla="*/ 8922244 w 11824371"/>
              <a:gd name="connsiteY7374" fmla="*/ 520063 h 8878671"/>
              <a:gd name="connsiteX7375" fmla="*/ 8910250 w 11824371"/>
              <a:gd name="connsiteY7375" fmla="*/ 520063 h 8878671"/>
              <a:gd name="connsiteX7376" fmla="*/ 1463056 w 11824371"/>
              <a:gd name="connsiteY7376" fmla="*/ 520063 h 8878671"/>
              <a:gd name="connsiteX7377" fmla="*/ 1475047 w 11824371"/>
              <a:gd name="connsiteY7377" fmla="*/ 526060 h 8878671"/>
              <a:gd name="connsiteX7378" fmla="*/ 1463056 w 11824371"/>
              <a:gd name="connsiteY7378" fmla="*/ 532055 h 8878671"/>
              <a:gd name="connsiteX7379" fmla="*/ 1458260 w 11824371"/>
              <a:gd name="connsiteY7379" fmla="*/ 534455 h 8878671"/>
              <a:gd name="connsiteX7380" fmla="*/ 1403095 w 11824371"/>
              <a:gd name="connsiteY7380" fmla="*/ 520063 h 8878671"/>
              <a:gd name="connsiteX7381" fmla="*/ 1415088 w 11824371"/>
              <a:gd name="connsiteY7381" fmla="*/ 544048 h 8878671"/>
              <a:gd name="connsiteX7382" fmla="*/ 1421083 w 11824371"/>
              <a:gd name="connsiteY7382" fmla="*/ 586021 h 8878671"/>
              <a:gd name="connsiteX7383" fmla="*/ 1439071 w 11824371"/>
              <a:gd name="connsiteY7383" fmla="*/ 592018 h 8878671"/>
              <a:gd name="connsiteX7384" fmla="*/ 1463056 w 11824371"/>
              <a:gd name="connsiteY7384" fmla="*/ 627994 h 8878671"/>
              <a:gd name="connsiteX7385" fmla="*/ 1475047 w 11824371"/>
              <a:gd name="connsiteY7385" fmla="*/ 639986 h 8878671"/>
              <a:gd name="connsiteX7386" fmla="*/ 1487040 w 11824371"/>
              <a:gd name="connsiteY7386" fmla="*/ 627994 h 8878671"/>
              <a:gd name="connsiteX7387" fmla="*/ 1523017 w 11824371"/>
              <a:gd name="connsiteY7387" fmla="*/ 616001 h 8878671"/>
              <a:gd name="connsiteX7388" fmla="*/ 1541005 w 11824371"/>
              <a:gd name="connsiteY7388" fmla="*/ 633989 h 8878671"/>
              <a:gd name="connsiteX7389" fmla="*/ 1558994 w 11824371"/>
              <a:gd name="connsiteY7389" fmla="*/ 651979 h 8878671"/>
              <a:gd name="connsiteX7390" fmla="*/ 1558994 w 11824371"/>
              <a:gd name="connsiteY7390" fmla="*/ 663971 h 8878671"/>
              <a:gd name="connsiteX7391" fmla="*/ 1570987 w 11824371"/>
              <a:gd name="connsiteY7391" fmla="*/ 675962 h 8878671"/>
              <a:gd name="connsiteX7392" fmla="*/ 1558994 w 11824371"/>
              <a:gd name="connsiteY7392" fmla="*/ 675962 h 8878671"/>
              <a:gd name="connsiteX7393" fmla="*/ 1535010 w 11824371"/>
              <a:gd name="connsiteY7393" fmla="*/ 687955 h 8878671"/>
              <a:gd name="connsiteX7394" fmla="*/ 1529013 w 11824371"/>
              <a:gd name="connsiteY7394" fmla="*/ 687955 h 8878671"/>
              <a:gd name="connsiteX7395" fmla="*/ 1511026 w 11824371"/>
              <a:gd name="connsiteY7395" fmla="*/ 687955 h 8878671"/>
              <a:gd name="connsiteX7396" fmla="*/ 1499032 w 11824371"/>
              <a:gd name="connsiteY7396" fmla="*/ 687955 h 8878671"/>
              <a:gd name="connsiteX7397" fmla="*/ 1505029 w 11824371"/>
              <a:gd name="connsiteY7397" fmla="*/ 669967 h 8878671"/>
              <a:gd name="connsiteX7398" fmla="*/ 1475047 w 11824371"/>
              <a:gd name="connsiteY7398" fmla="*/ 663971 h 8878671"/>
              <a:gd name="connsiteX7399" fmla="*/ 1463056 w 11824371"/>
              <a:gd name="connsiteY7399" fmla="*/ 669967 h 8878671"/>
              <a:gd name="connsiteX7400" fmla="*/ 1451064 w 11824371"/>
              <a:gd name="connsiteY7400" fmla="*/ 675962 h 8878671"/>
              <a:gd name="connsiteX7401" fmla="*/ 1451064 w 11824371"/>
              <a:gd name="connsiteY7401" fmla="*/ 723932 h 8878671"/>
              <a:gd name="connsiteX7402" fmla="*/ 1463056 w 11824371"/>
              <a:gd name="connsiteY7402" fmla="*/ 723932 h 8878671"/>
              <a:gd name="connsiteX7403" fmla="*/ 1487040 w 11824371"/>
              <a:gd name="connsiteY7403" fmla="*/ 711940 h 8878671"/>
              <a:gd name="connsiteX7404" fmla="*/ 1529013 w 11824371"/>
              <a:gd name="connsiteY7404" fmla="*/ 705944 h 8878671"/>
              <a:gd name="connsiteX7405" fmla="*/ 1499032 w 11824371"/>
              <a:gd name="connsiteY7405" fmla="*/ 723932 h 8878671"/>
              <a:gd name="connsiteX7406" fmla="*/ 1481044 w 11824371"/>
              <a:gd name="connsiteY7406" fmla="*/ 741920 h 8878671"/>
              <a:gd name="connsiteX7407" fmla="*/ 1475047 w 11824371"/>
              <a:gd name="connsiteY7407" fmla="*/ 747917 h 8878671"/>
              <a:gd name="connsiteX7408" fmla="*/ 1439071 w 11824371"/>
              <a:gd name="connsiteY7408" fmla="*/ 735923 h 8878671"/>
              <a:gd name="connsiteX7409" fmla="*/ 1391103 w 11824371"/>
              <a:gd name="connsiteY7409" fmla="*/ 723932 h 8878671"/>
              <a:gd name="connsiteX7410" fmla="*/ 1355127 w 11824371"/>
              <a:gd name="connsiteY7410" fmla="*/ 711940 h 8878671"/>
              <a:gd name="connsiteX7411" fmla="*/ 1331142 w 11824371"/>
              <a:gd name="connsiteY7411" fmla="*/ 651979 h 8878671"/>
              <a:gd name="connsiteX7412" fmla="*/ 1379110 w 11824371"/>
              <a:gd name="connsiteY7412" fmla="*/ 627994 h 8878671"/>
              <a:gd name="connsiteX7413" fmla="*/ 1403095 w 11824371"/>
              <a:gd name="connsiteY7413" fmla="*/ 651979 h 8878671"/>
              <a:gd name="connsiteX7414" fmla="*/ 1433076 w 11824371"/>
              <a:gd name="connsiteY7414" fmla="*/ 651979 h 8878671"/>
              <a:gd name="connsiteX7415" fmla="*/ 1415088 w 11824371"/>
              <a:gd name="connsiteY7415" fmla="*/ 633989 h 8878671"/>
              <a:gd name="connsiteX7416" fmla="*/ 1415088 w 11824371"/>
              <a:gd name="connsiteY7416" fmla="*/ 604009 h 8878671"/>
              <a:gd name="connsiteX7417" fmla="*/ 1409091 w 11824371"/>
              <a:gd name="connsiteY7417" fmla="*/ 598013 h 8878671"/>
              <a:gd name="connsiteX7418" fmla="*/ 1403095 w 11824371"/>
              <a:gd name="connsiteY7418" fmla="*/ 580024 h 8878671"/>
              <a:gd name="connsiteX7419" fmla="*/ 1403095 w 11824371"/>
              <a:gd name="connsiteY7419" fmla="*/ 520063 h 8878671"/>
              <a:gd name="connsiteX7420" fmla="*/ 11008896 w 11824371"/>
              <a:gd name="connsiteY7420" fmla="*/ 508072 h 8878671"/>
              <a:gd name="connsiteX7421" fmla="*/ 11020890 w 11824371"/>
              <a:gd name="connsiteY7421" fmla="*/ 508072 h 8878671"/>
              <a:gd name="connsiteX7422" fmla="*/ 10996903 w 11824371"/>
              <a:gd name="connsiteY7422" fmla="*/ 520063 h 8878671"/>
              <a:gd name="connsiteX7423" fmla="*/ 11008896 w 11824371"/>
              <a:gd name="connsiteY7423" fmla="*/ 508072 h 8878671"/>
              <a:gd name="connsiteX7424" fmla="*/ 10613152 w 11824371"/>
              <a:gd name="connsiteY7424" fmla="*/ 508072 h 8878671"/>
              <a:gd name="connsiteX7425" fmla="*/ 10613152 w 11824371"/>
              <a:gd name="connsiteY7425" fmla="*/ 520063 h 8878671"/>
              <a:gd name="connsiteX7426" fmla="*/ 10601159 w 11824371"/>
              <a:gd name="connsiteY7426" fmla="*/ 532055 h 8878671"/>
              <a:gd name="connsiteX7427" fmla="*/ 10601159 w 11824371"/>
              <a:gd name="connsiteY7427" fmla="*/ 520063 h 8878671"/>
              <a:gd name="connsiteX7428" fmla="*/ 10613152 w 11824371"/>
              <a:gd name="connsiteY7428" fmla="*/ 508072 h 8878671"/>
              <a:gd name="connsiteX7429" fmla="*/ 10433269 w 11824371"/>
              <a:gd name="connsiteY7429" fmla="*/ 508072 h 8878671"/>
              <a:gd name="connsiteX7430" fmla="*/ 10457253 w 11824371"/>
              <a:gd name="connsiteY7430" fmla="*/ 520063 h 8878671"/>
              <a:gd name="connsiteX7431" fmla="*/ 10445260 w 11824371"/>
              <a:gd name="connsiteY7431" fmla="*/ 520063 h 8878671"/>
              <a:gd name="connsiteX7432" fmla="*/ 10433269 w 11824371"/>
              <a:gd name="connsiteY7432" fmla="*/ 520063 h 8878671"/>
              <a:gd name="connsiteX7433" fmla="*/ 9791683 w 11824371"/>
              <a:gd name="connsiteY7433" fmla="*/ 508072 h 8878671"/>
              <a:gd name="connsiteX7434" fmla="*/ 9821663 w 11824371"/>
              <a:gd name="connsiteY7434" fmla="*/ 520063 h 8878671"/>
              <a:gd name="connsiteX7435" fmla="*/ 9797678 w 11824371"/>
              <a:gd name="connsiteY7435" fmla="*/ 532055 h 8878671"/>
              <a:gd name="connsiteX7436" fmla="*/ 9773693 w 11824371"/>
              <a:gd name="connsiteY7436" fmla="*/ 526060 h 8878671"/>
              <a:gd name="connsiteX7437" fmla="*/ 9761701 w 11824371"/>
              <a:gd name="connsiteY7437" fmla="*/ 532055 h 8878671"/>
              <a:gd name="connsiteX7438" fmla="*/ 9791683 w 11824371"/>
              <a:gd name="connsiteY7438" fmla="*/ 508072 h 8878671"/>
              <a:gd name="connsiteX7439" fmla="*/ 2710251 w 11824371"/>
              <a:gd name="connsiteY7439" fmla="*/ 508072 h 8878671"/>
              <a:gd name="connsiteX7440" fmla="*/ 2698259 w 11824371"/>
              <a:gd name="connsiteY7440" fmla="*/ 520063 h 8878671"/>
              <a:gd name="connsiteX7441" fmla="*/ 2674275 w 11824371"/>
              <a:gd name="connsiteY7441" fmla="*/ 544048 h 8878671"/>
              <a:gd name="connsiteX7442" fmla="*/ 2662283 w 11824371"/>
              <a:gd name="connsiteY7442" fmla="*/ 568033 h 8878671"/>
              <a:gd name="connsiteX7443" fmla="*/ 2638298 w 11824371"/>
              <a:gd name="connsiteY7443" fmla="*/ 580024 h 8878671"/>
              <a:gd name="connsiteX7444" fmla="*/ 2662283 w 11824371"/>
              <a:gd name="connsiteY7444" fmla="*/ 604009 h 8878671"/>
              <a:gd name="connsiteX7445" fmla="*/ 2722244 w 11824371"/>
              <a:gd name="connsiteY7445" fmla="*/ 532055 h 8878671"/>
              <a:gd name="connsiteX7446" fmla="*/ 2722244 w 11824371"/>
              <a:gd name="connsiteY7446" fmla="*/ 520063 h 8878671"/>
              <a:gd name="connsiteX7447" fmla="*/ 2710251 w 11824371"/>
              <a:gd name="connsiteY7447" fmla="*/ 508072 h 8878671"/>
              <a:gd name="connsiteX7448" fmla="*/ 1966731 w 11824371"/>
              <a:gd name="connsiteY7448" fmla="*/ 508072 h 8878671"/>
              <a:gd name="connsiteX7449" fmla="*/ 1978724 w 11824371"/>
              <a:gd name="connsiteY7449" fmla="*/ 514067 h 8878671"/>
              <a:gd name="connsiteX7450" fmla="*/ 1966731 w 11824371"/>
              <a:gd name="connsiteY7450" fmla="*/ 520063 h 8878671"/>
              <a:gd name="connsiteX7451" fmla="*/ 2172098 w 11824371"/>
              <a:gd name="connsiteY7451" fmla="*/ 500576 h 8878671"/>
              <a:gd name="connsiteX7452" fmla="*/ 2182593 w 11824371"/>
              <a:gd name="connsiteY7452" fmla="*/ 502075 h 8878671"/>
              <a:gd name="connsiteX7453" fmla="*/ 2194584 w 11824371"/>
              <a:gd name="connsiteY7453" fmla="*/ 514067 h 8878671"/>
              <a:gd name="connsiteX7454" fmla="*/ 2176596 w 11824371"/>
              <a:gd name="connsiteY7454" fmla="*/ 526060 h 8878671"/>
              <a:gd name="connsiteX7455" fmla="*/ 2158608 w 11824371"/>
              <a:gd name="connsiteY7455" fmla="*/ 520063 h 8878671"/>
              <a:gd name="connsiteX7456" fmla="*/ 2164603 w 11824371"/>
              <a:gd name="connsiteY7456" fmla="*/ 508072 h 8878671"/>
              <a:gd name="connsiteX7457" fmla="*/ 2172098 w 11824371"/>
              <a:gd name="connsiteY7457" fmla="*/ 500576 h 8878671"/>
              <a:gd name="connsiteX7458" fmla="*/ 1440571 w 11824371"/>
              <a:gd name="connsiteY7458" fmla="*/ 500576 h 8878671"/>
              <a:gd name="connsiteX7459" fmla="*/ 1451064 w 11824371"/>
              <a:gd name="connsiteY7459" fmla="*/ 508072 h 8878671"/>
              <a:gd name="connsiteX7460" fmla="*/ 1439071 w 11824371"/>
              <a:gd name="connsiteY7460" fmla="*/ 508072 h 8878671"/>
              <a:gd name="connsiteX7461" fmla="*/ 1433076 w 11824371"/>
              <a:gd name="connsiteY7461" fmla="*/ 502075 h 8878671"/>
              <a:gd name="connsiteX7462" fmla="*/ 1440571 w 11824371"/>
              <a:gd name="connsiteY7462" fmla="*/ 500576 h 8878671"/>
              <a:gd name="connsiteX7463" fmla="*/ 9821663 w 11824371"/>
              <a:gd name="connsiteY7463" fmla="*/ 496079 h 8878671"/>
              <a:gd name="connsiteX7464" fmla="*/ 9833654 w 11824371"/>
              <a:gd name="connsiteY7464" fmla="*/ 502075 h 8878671"/>
              <a:gd name="connsiteX7465" fmla="*/ 9827659 w 11824371"/>
              <a:gd name="connsiteY7465" fmla="*/ 508072 h 8878671"/>
              <a:gd name="connsiteX7466" fmla="*/ 9809671 w 11824371"/>
              <a:gd name="connsiteY7466" fmla="*/ 508072 h 8878671"/>
              <a:gd name="connsiteX7467" fmla="*/ 10227901 w 11824371"/>
              <a:gd name="connsiteY7467" fmla="*/ 488583 h 8878671"/>
              <a:gd name="connsiteX7468" fmla="*/ 10223403 w 11824371"/>
              <a:gd name="connsiteY7468" fmla="*/ 490083 h 8878671"/>
              <a:gd name="connsiteX7469" fmla="*/ 10223403 w 11824371"/>
              <a:gd name="connsiteY7469" fmla="*/ 502075 h 8878671"/>
              <a:gd name="connsiteX7470" fmla="*/ 10235397 w 11824371"/>
              <a:gd name="connsiteY7470" fmla="*/ 508072 h 8878671"/>
              <a:gd name="connsiteX7471" fmla="*/ 10241392 w 11824371"/>
              <a:gd name="connsiteY7471" fmla="*/ 508072 h 8878671"/>
              <a:gd name="connsiteX7472" fmla="*/ 10229400 w 11824371"/>
              <a:gd name="connsiteY7472" fmla="*/ 496079 h 8878671"/>
              <a:gd name="connsiteX7473" fmla="*/ 10227901 w 11824371"/>
              <a:gd name="connsiteY7473" fmla="*/ 488583 h 8878671"/>
              <a:gd name="connsiteX7474" fmla="*/ 11080849 w 11824371"/>
              <a:gd name="connsiteY7474" fmla="*/ 484087 h 8878671"/>
              <a:gd name="connsiteX7475" fmla="*/ 11092843 w 11824371"/>
              <a:gd name="connsiteY7475" fmla="*/ 484087 h 8878671"/>
              <a:gd name="connsiteX7476" fmla="*/ 11080849 w 11824371"/>
              <a:gd name="connsiteY7476" fmla="*/ 508072 h 8878671"/>
              <a:gd name="connsiteX7477" fmla="*/ 11068858 w 11824371"/>
              <a:gd name="connsiteY7477" fmla="*/ 508072 h 8878671"/>
              <a:gd name="connsiteX7478" fmla="*/ 11068858 w 11824371"/>
              <a:gd name="connsiteY7478" fmla="*/ 496079 h 8878671"/>
              <a:gd name="connsiteX7479" fmla="*/ 11080849 w 11824371"/>
              <a:gd name="connsiteY7479" fmla="*/ 496079 h 8878671"/>
              <a:gd name="connsiteX7480" fmla="*/ 11080849 w 11824371"/>
              <a:gd name="connsiteY7480" fmla="*/ 484087 h 8878671"/>
              <a:gd name="connsiteX7481" fmla="*/ 10493230 w 11824371"/>
              <a:gd name="connsiteY7481" fmla="*/ 472094 h 8878671"/>
              <a:gd name="connsiteX7482" fmla="*/ 10493230 w 11824371"/>
              <a:gd name="connsiteY7482" fmla="*/ 496079 h 8878671"/>
              <a:gd name="connsiteX7483" fmla="*/ 10481237 w 11824371"/>
              <a:gd name="connsiteY7483" fmla="*/ 496079 h 8878671"/>
              <a:gd name="connsiteX7484" fmla="*/ 10481237 w 11824371"/>
              <a:gd name="connsiteY7484" fmla="*/ 484087 h 8878671"/>
              <a:gd name="connsiteX7485" fmla="*/ 10001547 w 11824371"/>
              <a:gd name="connsiteY7485" fmla="*/ 472094 h 8878671"/>
              <a:gd name="connsiteX7486" fmla="*/ 10001547 w 11824371"/>
              <a:gd name="connsiteY7486" fmla="*/ 484087 h 8878671"/>
              <a:gd name="connsiteX7487" fmla="*/ 10013540 w 11824371"/>
              <a:gd name="connsiteY7487" fmla="*/ 472094 h 8878671"/>
              <a:gd name="connsiteX7488" fmla="*/ 9317988 w 11824371"/>
              <a:gd name="connsiteY7488" fmla="*/ 472094 h 8878671"/>
              <a:gd name="connsiteX7489" fmla="*/ 9329979 w 11824371"/>
              <a:gd name="connsiteY7489" fmla="*/ 484087 h 8878671"/>
              <a:gd name="connsiteX7490" fmla="*/ 9323984 w 11824371"/>
              <a:gd name="connsiteY7490" fmla="*/ 472094 h 8878671"/>
              <a:gd name="connsiteX7491" fmla="*/ 9317988 w 11824371"/>
              <a:gd name="connsiteY7491" fmla="*/ 472094 h 8878671"/>
              <a:gd name="connsiteX7492" fmla="*/ 9689749 w 11824371"/>
              <a:gd name="connsiteY7492" fmla="*/ 460102 h 8878671"/>
              <a:gd name="connsiteX7493" fmla="*/ 9665764 w 11824371"/>
              <a:gd name="connsiteY7493" fmla="*/ 472094 h 8878671"/>
              <a:gd name="connsiteX7494" fmla="*/ 9677755 w 11824371"/>
              <a:gd name="connsiteY7494" fmla="*/ 472094 h 8878671"/>
              <a:gd name="connsiteX7495" fmla="*/ 9689749 w 11824371"/>
              <a:gd name="connsiteY7495" fmla="*/ 460102 h 8878671"/>
              <a:gd name="connsiteX7496" fmla="*/ 10601159 w 11824371"/>
              <a:gd name="connsiteY7496" fmla="*/ 448110 h 8878671"/>
              <a:gd name="connsiteX7497" fmla="*/ 10613152 w 11824371"/>
              <a:gd name="connsiteY7497" fmla="*/ 460102 h 8878671"/>
              <a:gd name="connsiteX7498" fmla="*/ 10607156 w 11824371"/>
              <a:gd name="connsiteY7498" fmla="*/ 478090 h 8878671"/>
              <a:gd name="connsiteX7499" fmla="*/ 10601159 w 11824371"/>
              <a:gd name="connsiteY7499" fmla="*/ 484087 h 8878671"/>
              <a:gd name="connsiteX7500" fmla="*/ 10589168 w 11824371"/>
              <a:gd name="connsiteY7500" fmla="*/ 472094 h 8878671"/>
              <a:gd name="connsiteX7501" fmla="*/ 10601159 w 11824371"/>
              <a:gd name="connsiteY7501" fmla="*/ 448110 h 8878671"/>
              <a:gd name="connsiteX7502" fmla="*/ 10283365 w 11824371"/>
              <a:gd name="connsiteY7502" fmla="*/ 448110 h 8878671"/>
              <a:gd name="connsiteX7503" fmla="*/ 10289361 w 11824371"/>
              <a:gd name="connsiteY7503" fmla="*/ 460102 h 8878671"/>
              <a:gd name="connsiteX7504" fmla="*/ 10289361 w 11824371"/>
              <a:gd name="connsiteY7504" fmla="*/ 472094 h 8878671"/>
              <a:gd name="connsiteX7505" fmla="*/ 10283365 w 11824371"/>
              <a:gd name="connsiteY7505" fmla="*/ 460102 h 8878671"/>
              <a:gd name="connsiteX7506" fmla="*/ 10283365 w 11824371"/>
              <a:gd name="connsiteY7506" fmla="*/ 448110 h 8878671"/>
              <a:gd name="connsiteX7507" fmla="*/ 9653771 w 11824371"/>
              <a:gd name="connsiteY7507" fmla="*/ 436117 h 8878671"/>
              <a:gd name="connsiteX7508" fmla="*/ 9659767 w 11824371"/>
              <a:gd name="connsiteY7508" fmla="*/ 442114 h 8878671"/>
              <a:gd name="connsiteX7509" fmla="*/ 9665764 w 11824371"/>
              <a:gd name="connsiteY7509" fmla="*/ 448110 h 8878671"/>
              <a:gd name="connsiteX7510" fmla="*/ 9653771 w 11824371"/>
              <a:gd name="connsiteY7510" fmla="*/ 448110 h 8878671"/>
              <a:gd name="connsiteX7511" fmla="*/ 9653771 w 11824371"/>
              <a:gd name="connsiteY7511" fmla="*/ 436117 h 8878671"/>
              <a:gd name="connsiteX7512" fmla="*/ 9689749 w 11824371"/>
              <a:gd name="connsiteY7512" fmla="*/ 424125 h 8878671"/>
              <a:gd name="connsiteX7513" fmla="*/ 9679468 w 11824371"/>
              <a:gd name="connsiteY7513" fmla="*/ 441258 h 8878671"/>
              <a:gd name="connsiteX7514" fmla="*/ 9677755 w 11824371"/>
              <a:gd name="connsiteY7514" fmla="*/ 436117 h 8878671"/>
              <a:gd name="connsiteX7515" fmla="*/ 1726886 w 11824371"/>
              <a:gd name="connsiteY7515" fmla="*/ 424125 h 8878671"/>
              <a:gd name="connsiteX7516" fmla="*/ 1738877 w 11824371"/>
              <a:gd name="connsiteY7516" fmla="*/ 424125 h 8878671"/>
              <a:gd name="connsiteX7517" fmla="*/ 1738877 w 11824371"/>
              <a:gd name="connsiteY7517" fmla="*/ 430122 h 8878671"/>
              <a:gd name="connsiteX7518" fmla="*/ 1732882 w 11824371"/>
              <a:gd name="connsiteY7518" fmla="*/ 436117 h 8878671"/>
              <a:gd name="connsiteX7519" fmla="*/ 1726886 w 11824371"/>
              <a:gd name="connsiteY7519" fmla="*/ 424125 h 8878671"/>
              <a:gd name="connsiteX7520" fmla="*/ 8994197 w 11824371"/>
              <a:gd name="connsiteY7520" fmla="*/ 418129 h 8878671"/>
              <a:gd name="connsiteX7521" fmla="*/ 8982205 w 11824371"/>
              <a:gd name="connsiteY7521" fmla="*/ 424125 h 8878671"/>
              <a:gd name="connsiteX7522" fmla="*/ 8982205 w 11824371"/>
              <a:gd name="connsiteY7522" fmla="*/ 436117 h 8878671"/>
              <a:gd name="connsiteX7523" fmla="*/ 8994197 w 11824371"/>
              <a:gd name="connsiteY7523" fmla="*/ 436117 h 8878671"/>
              <a:gd name="connsiteX7524" fmla="*/ 9006188 w 11824371"/>
              <a:gd name="connsiteY7524" fmla="*/ 424125 h 8878671"/>
              <a:gd name="connsiteX7525" fmla="*/ 8994197 w 11824371"/>
              <a:gd name="connsiteY7525" fmla="*/ 418129 h 8878671"/>
              <a:gd name="connsiteX7526" fmla="*/ 10073501 w 11824371"/>
              <a:gd name="connsiteY7526" fmla="*/ 412133 h 8878671"/>
              <a:gd name="connsiteX7527" fmla="*/ 10073501 w 11824371"/>
              <a:gd name="connsiteY7527" fmla="*/ 424125 h 8878671"/>
              <a:gd name="connsiteX7528" fmla="*/ 10067504 w 11824371"/>
              <a:gd name="connsiteY7528" fmla="*/ 418129 h 8878671"/>
              <a:gd name="connsiteX7529" fmla="*/ 10067504 w 11824371"/>
              <a:gd name="connsiteY7529" fmla="*/ 430122 h 8878671"/>
              <a:gd name="connsiteX7530" fmla="*/ 10079496 w 11824371"/>
              <a:gd name="connsiteY7530" fmla="*/ 430122 h 8878671"/>
              <a:gd name="connsiteX7531" fmla="*/ 10085493 w 11824371"/>
              <a:gd name="connsiteY7531" fmla="*/ 412133 h 8878671"/>
              <a:gd name="connsiteX7532" fmla="*/ 2050677 w 11824371"/>
              <a:gd name="connsiteY7532" fmla="*/ 404639 h 8878671"/>
              <a:gd name="connsiteX7533" fmla="*/ 2062670 w 11824371"/>
              <a:gd name="connsiteY7533" fmla="*/ 406138 h 8878671"/>
              <a:gd name="connsiteX7534" fmla="*/ 2074662 w 11824371"/>
              <a:gd name="connsiteY7534" fmla="*/ 418129 h 8878671"/>
              <a:gd name="connsiteX7535" fmla="*/ 2062670 w 11824371"/>
              <a:gd name="connsiteY7535" fmla="*/ 424125 h 8878671"/>
              <a:gd name="connsiteX7536" fmla="*/ 2038685 w 11824371"/>
              <a:gd name="connsiteY7536" fmla="*/ 412133 h 8878671"/>
              <a:gd name="connsiteX7537" fmla="*/ 2050677 w 11824371"/>
              <a:gd name="connsiteY7537" fmla="*/ 404639 h 8878671"/>
              <a:gd name="connsiteX7538" fmla="*/ 10205415 w 11824371"/>
              <a:gd name="connsiteY7538" fmla="*/ 400141 h 8878671"/>
              <a:gd name="connsiteX7539" fmla="*/ 10205415 w 11824371"/>
              <a:gd name="connsiteY7539" fmla="*/ 412133 h 8878671"/>
              <a:gd name="connsiteX7540" fmla="*/ 10229400 w 11824371"/>
              <a:gd name="connsiteY7540" fmla="*/ 424125 h 8878671"/>
              <a:gd name="connsiteX7541" fmla="*/ 10229400 w 11824371"/>
              <a:gd name="connsiteY7541" fmla="*/ 412133 h 8878671"/>
              <a:gd name="connsiteX7542" fmla="*/ 10217407 w 11824371"/>
              <a:gd name="connsiteY7542" fmla="*/ 412133 h 8878671"/>
              <a:gd name="connsiteX7543" fmla="*/ 10205415 w 11824371"/>
              <a:gd name="connsiteY7543" fmla="*/ 400141 h 8878671"/>
              <a:gd name="connsiteX7544" fmla="*/ 9881624 w 11824371"/>
              <a:gd name="connsiteY7544" fmla="*/ 400141 h 8878671"/>
              <a:gd name="connsiteX7545" fmla="*/ 9893616 w 11824371"/>
              <a:gd name="connsiteY7545" fmla="*/ 412133 h 8878671"/>
              <a:gd name="connsiteX7546" fmla="*/ 9881624 w 11824371"/>
              <a:gd name="connsiteY7546" fmla="*/ 412133 h 8878671"/>
              <a:gd name="connsiteX7547" fmla="*/ 9473887 w 11824371"/>
              <a:gd name="connsiteY7547" fmla="*/ 400141 h 8878671"/>
              <a:gd name="connsiteX7548" fmla="*/ 9461895 w 11824371"/>
              <a:gd name="connsiteY7548" fmla="*/ 412133 h 8878671"/>
              <a:gd name="connsiteX7549" fmla="*/ 9461895 w 11824371"/>
              <a:gd name="connsiteY7549" fmla="*/ 424125 h 8878671"/>
              <a:gd name="connsiteX7550" fmla="*/ 9473887 w 11824371"/>
              <a:gd name="connsiteY7550" fmla="*/ 442114 h 8878671"/>
              <a:gd name="connsiteX7551" fmla="*/ 9461895 w 11824371"/>
              <a:gd name="connsiteY7551" fmla="*/ 442114 h 8878671"/>
              <a:gd name="connsiteX7552" fmla="*/ 9437910 w 11824371"/>
              <a:gd name="connsiteY7552" fmla="*/ 436117 h 8878671"/>
              <a:gd name="connsiteX7553" fmla="*/ 9425919 w 11824371"/>
              <a:gd name="connsiteY7553" fmla="*/ 436117 h 8878671"/>
              <a:gd name="connsiteX7554" fmla="*/ 9425919 w 11824371"/>
              <a:gd name="connsiteY7554" fmla="*/ 448110 h 8878671"/>
              <a:gd name="connsiteX7555" fmla="*/ 9401934 w 11824371"/>
              <a:gd name="connsiteY7555" fmla="*/ 460102 h 8878671"/>
              <a:gd name="connsiteX7556" fmla="*/ 9389941 w 11824371"/>
              <a:gd name="connsiteY7556" fmla="*/ 448110 h 8878671"/>
              <a:gd name="connsiteX7557" fmla="*/ 9377949 w 11824371"/>
              <a:gd name="connsiteY7557" fmla="*/ 448110 h 8878671"/>
              <a:gd name="connsiteX7558" fmla="*/ 9353964 w 11824371"/>
              <a:gd name="connsiteY7558" fmla="*/ 448110 h 8878671"/>
              <a:gd name="connsiteX7559" fmla="*/ 9341973 w 11824371"/>
              <a:gd name="connsiteY7559" fmla="*/ 460102 h 8878671"/>
              <a:gd name="connsiteX7560" fmla="*/ 9347968 w 11824371"/>
              <a:gd name="connsiteY7560" fmla="*/ 466099 h 8878671"/>
              <a:gd name="connsiteX7561" fmla="*/ 9365957 w 11824371"/>
              <a:gd name="connsiteY7561" fmla="*/ 460102 h 8878671"/>
              <a:gd name="connsiteX7562" fmla="*/ 9377949 w 11824371"/>
              <a:gd name="connsiteY7562" fmla="*/ 478090 h 8878671"/>
              <a:gd name="connsiteX7563" fmla="*/ 9371952 w 11824371"/>
              <a:gd name="connsiteY7563" fmla="*/ 502075 h 8878671"/>
              <a:gd name="connsiteX7564" fmla="*/ 9365957 w 11824371"/>
              <a:gd name="connsiteY7564" fmla="*/ 520063 h 8878671"/>
              <a:gd name="connsiteX7565" fmla="*/ 9353964 w 11824371"/>
              <a:gd name="connsiteY7565" fmla="*/ 520063 h 8878671"/>
              <a:gd name="connsiteX7566" fmla="*/ 9329979 w 11824371"/>
              <a:gd name="connsiteY7566" fmla="*/ 508072 h 8878671"/>
              <a:gd name="connsiteX7567" fmla="*/ 9329979 w 11824371"/>
              <a:gd name="connsiteY7567" fmla="*/ 544048 h 8878671"/>
              <a:gd name="connsiteX7568" fmla="*/ 9353964 w 11824371"/>
              <a:gd name="connsiteY7568" fmla="*/ 568033 h 8878671"/>
              <a:gd name="connsiteX7569" fmla="*/ 9389941 w 11824371"/>
              <a:gd name="connsiteY7569" fmla="*/ 580024 h 8878671"/>
              <a:gd name="connsiteX7570" fmla="*/ 9413925 w 11824371"/>
              <a:gd name="connsiteY7570" fmla="*/ 556040 h 8878671"/>
              <a:gd name="connsiteX7571" fmla="*/ 9425919 w 11824371"/>
              <a:gd name="connsiteY7571" fmla="*/ 556040 h 8878671"/>
              <a:gd name="connsiteX7572" fmla="*/ 9449902 w 11824371"/>
              <a:gd name="connsiteY7572" fmla="*/ 532055 h 8878671"/>
              <a:gd name="connsiteX7573" fmla="*/ 9461895 w 11824371"/>
              <a:gd name="connsiteY7573" fmla="*/ 508072 h 8878671"/>
              <a:gd name="connsiteX7574" fmla="*/ 9443907 w 11824371"/>
              <a:gd name="connsiteY7574" fmla="*/ 508072 h 8878671"/>
              <a:gd name="connsiteX7575" fmla="*/ 9437910 w 11824371"/>
              <a:gd name="connsiteY7575" fmla="*/ 496079 h 8878671"/>
              <a:gd name="connsiteX7576" fmla="*/ 9449902 w 11824371"/>
              <a:gd name="connsiteY7576" fmla="*/ 496079 h 8878671"/>
              <a:gd name="connsiteX7577" fmla="*/ 9473887 w 11824371"/>
              <a:gd name="connsiteY7577" fmla="*/ 484087 h 8878671"/>
              <a:gd name="connsiteX7578" fmla="*/ 9485880 w 11824371"/>
              <a:gd name="connsiteY7578" fmla="*/ 460102 h 8878671"/>
              <a:gd name="connsiteX7579" fmla="*/ 9485880 w 11824371"/>
              <a:gd name="connsiteY7579" fmla="*/ 448110 h 8878671"/>
              <a:gd name="connsiteX7580" fmla="*/ 9497872 w 11824371"/>
              <a:gd name="connsiteY7580" fmla="*/ 448110 h 8878671"/>
              <a:gd name="connsiteX7581" fmla="*/ 9509863 w 11824371"/>
              <a:gd name="connsiteY7581" fmla="*/ 442114 h 8878671"/>
              <a:gd name="connsiteX7582" fmla="*/ 9497872 w 11824371"/>
              <a:gd name="connsiteY7582" fmla="*/ 430122 h 8878671"/>
              <a:gd name="connsiteX7583" fmla="*/ 9485880 w 11824371"/>
              <a:gd name="connsiteY7583" fmla="*/ 430122 h 8878671"/>
              <a:gd name="connsiteX7584" fmla="*/ 9473887 w 11824371"/>
              <a:gd name="connsiteY7584" fmla="*/ 430122 h 8878671"/>
              <a:gd name="connsiteX7585" fmla="*/ 9467892 w 11824371"/>
              <a:gd name="connsiteY7585" fmla="*/ 418129 h 8878671"/>
              <a:gd name="connsiteX7586" fmla="*/ 9497872 w 11824371"/>
              <a:gd name="connsiteY7586" fmla="*/ 412133 h 8878671"/>
              <a:gd name="connsiteX7587" fmla="*/ 9521856 w 11824371"/>
              <a:gd name="connsiteY7587" fmla="*/ 412133 h 8878671"/>
              <a:gd name="connsiteX7588" fmla="*/ 9503868 w 11824371"/>
              <a:gd name="connsiteY7588" fmla="*/ 406138 h 8878671"/>
              <a:gd name="connsiteX7589" fmla="*/ 9497872 w 11824371"/>
              <a:gd name="connsiteY7589" fmla="*/ 400141 h 8878671"/>
              <a:gd name="connsiteX7590" fmla="*/ 9485880 w 11824371"/>
              <a:gd name="connsiteY7590" fmla="*/ 400141 h 8878671"/>
              <a:gd name="connsiteX7591" fmla="*/ 10325338 w 11824371"/>
              <a:gd name="connsiteY7591" fmla="*/ 388149 h 8878671"/>
              <a:gd name="connsiteX7592" fmla="*/ 10337329 w 11824371"/>
              <a:gd name="connsiteY7592" fmla="*/ 394144 h 8878671"/>
              <a:gd name="connsiteX7593" fmla="*/ 10337329 w 11824371"/>
              <a:gd name="connsiteY7593" fmla="*/ 400141 h 8878671"/>
              <a:gd name="connsiteX7594" fmla="*/ 10325338 w 11824371"/>
              <a:gd name="connsiteY7594" fmla="*/ 388149 h 8878671"/>
              <a:gd name="connsiteX7595" fmla="*/ 10043520 w 11824371"/>
              <a:gd name="connsiteY7595" fmla="*/ 388149 h 8878671"/>
              <a:gd name="connsiteX7596" fmla="*/ 10049516 w 11824371"/>
              <a:gd name="connsiteY7596" fmla="*/ 400141 h 8878671"/>
              <a:gd name="connsiteX7597" fmla="*/ 10037523 w 11824371"/>
              <a:gd name="connsiteY7597" fmla="*/ 400141 h 8878671"/>
              <a:gd name="connsiteX7598" fmla="*/ 10043520 w 11824371"/>
              <a:gd name="connsiteY7598" fmla="*/ 388149 h 8878671"/>
              <a:gd name="connsiteX7599" fmla="*/ 9773693 w 11824371"/>
              <a:gd name="connsiteY7599" fmla="*/ 388149 h 8878671"/>
              <a:gd name="connsiteX7600" fmla="*/ 9785686 w 11824371"/>
              <a:gd name="connsiteY7600" fmla="*/ 388149 h 8878671"/>
              <a:gd name="connsiteX7601" fmla="*/ 9773693 w 11824371"/>
              <a:gd name="connsiteY7601" fmla="*/ 400141 h 8878671"/>
              <a:gd name="connsiteX7602" fmla="*/ 9761701 w 11824371"/>
              <a:gd name="connsiteY7602" fmla="*/ 400141 h 8878671"/>
              <a:gd name="connsiteX7603" fmla="*/ 9773693 w 11824371"/>
              <a:gd name="connsiteY7603" fmla="*/ 388149 h 8878671"/>
              <a:gd name="connsiteX7604" fmla="*/ 10157446 w 11824371"/>
              <a:gd name="connsiteY7604" fmla="*/ 376156 h 8878671"/>
              <a:gd name="connsiteX7605" fmla="*/ 10133462 w 11824371"/>
              <a:gd name="connsiteY7605" fmla="*/ 400141 h 8878671"/>
              <a:gd name="connsiteX7606" fmla="*/ 10145454 w 11824371"/>
              <a:gd name="connsiteY7606" fmla="*/ 400141 h 8878671"/>
              <a:gd name="connsiteX7607" fmla="*/ 10157446 w 11824371"/>
              <a:gd name="connsiteY7607" fmla="*/ 388149 h 8878671"/>
              <a:gd name="connsiteX7608" fmla="*/ 9515860 w 11824371"/>
              <a:gd name="connsiteY7608" fmla="*/ 376156 h 8878671"/>
              <a:gd name="connsiteX7609" fmla="*/ 9497872 w 11824371"/>
              <a:gd name="connsiteY7609" fmla="*/ 388149 h 8878671"/>
              <a:gd name="connsiteX7610" fmla="*/ 9509863 w 11824371"/>
              <a:gd name="connsiteY7610" fmla="*/ 388149 h 8878671"/>
              <a:gd name="connsiteX7611" fmla="*/ 9521856 w 11824371"/>
              <a:gd name="connsiteY7611" fmla="*/ 400141 h 8878671"/>
              <a:gd name="connsiteX7612" fmla="*/ 9533848 w 11824371"/>
              <a:gd name="connsiteY7612" fmla="*/ 400141 h 8878671"/>
              <a:gd name="connsiteX7613" fmla="*/ 9545841 w 11824371"/>
              <a:gd name="connsiteY7613" fmla="*/ 400141 h 8878671"/>
              <a:gd name="connsiteX7614" fmla="*/ 9557833 w 11824371"/>
              <a:gd name="connsiteY7614" fmla="*/ 376156 h 8878671"/>
              <a:gd name="connsiteX7615" fmla="*/ 9545841 w 11824371"/>
              <a:gd name="connsiteY7615" fmla="*/ 376156 h 8878671"/>
              <a:gd name="connsiteX7616" fmla="*/ 9539845 w 11824371"/>
              <a:gd name="connsiteY7616" fmla="*/ 382153 h 8878671"/>
              <a:gd name="connsiteX7617" fmla="*/ 9515860 w 11824371"/>
              <a:gd name="connsiteY7617" fmla="*/ 376156 h 8878671"/>
              <a:gd name="connsiteX7618" fmla="*/ 9271518 w 11824371"/>
              <a:gd name="connsiteY7618" fmla="*/ 368660 h 8878671"/>
              <a:gd name="connsiteX7619" fmla="*/ 9270018 w 11824371"/>
              <a:gd name="connsiteY7619" fmla="*/ 376156 h 8878671"/>
              <a:gd name="connsiteX7620" fmla="*/ 9270018 w 11824371"/>
              <a:gd name="connsiteY7620" fmla="*/ 388149 h 8878671"/>
              <a:gd name="connsiteX7621" fmla="*/ 9276015 w 11824371"/>
              <a:gd name="connsiteY7621" fmla="*/ 370159 h 8878671"/>
              <a:gd name="connsiteX7622" fmla="*/ 9271518 w 11824371"/>
              <a:gd name="connsiteY7622" fmla="*/ 368660 h 8878671"/>
              <a:gd name="connsiteX7623" fmla="*/ 10097484 w 11824371"/>
              <a:gd name="connsiteY7623" fmla="*/ 364164 h 8878671"/>
              <a:gd name="connsiteX7624" fmla="*/ 10097484 w 11824371"/>
              <a:gd name="connsiteY7624" fmla="*/ 376156 h 8878671"/>
              <a:gd name="connsiteX7625" fmla="*/ 10085493 w 11824371"/>
              <a:gd name="connsiteY7625" fmla="*/ 376156 h 8878671"/>
              <a:gd name="connsiteX7626" fmla="*/ 10097484 w 11824371"/>
              <a:gd name="connsiteY7626" fmla="*/ 364164 h 8878671"/>
              <a:gd name="connsiteX7627" fmla="*/ 8910250 w 11824371"/>
              <a:gd name="connsiteY7627" fmla="*/ 364164 h 8878671"/>
              <a:gd name="connsiteX7628" fmla="*/ 8922244 w 11824371"/>
              <a:gd name="connsiteY7628" fmla="*/ 364164 h 8878671"/>
              <a:gd name="connsiteX7629" fmla="*/ 8910250 w 11824371"/>
              <a:gd name="connsiteY7629" fmla="*/ 376156 h 8878671"/>
              <a:gd name="connsiteX7630" fmla="*/ 8910250 w 11824371"/>
              <a:gd name="connsiteY7630" fmla="*/ 364164 h 8878671"/>
              <a:gd name="connsiteX7631" fmla="*/ 10229400 w 11824371"/>
              <a:gd name="connsiteY7631" fmla="*/ 352171 h 8878671"/>
              <a:gd name="connsiteX7632" fmla="*/ 10241392 w 11824371"/>
              <a:gd name="connsiteY7632" fmla="*/ 364164 h 8878671"/>
              <a:gd name="connsiteX7633" fmla="*/ 10241392 w 11824371"/>
              <a:gd name="connsiteY7633" fmla="*/ 376156 h 8878671"/>
              <a:gd name="connsiteX7634" fmla="*/ 10229400 w 11824371"/>
              <a:gd name="connsiteY7634" fmla="*/ 364164 h 8878671"/>
              <a:gd name="connsiteX7635" fmla="*/ 10229400 w 11824371"/>
              <a:gd name="connsiteY7635" fmla="*/ 352171 h 8878671"/>
              <a:gd name="connsiteX7636" fmla="*/ 10163442 w 11824371"/>
              <a:gd name="connsiteY7636" fmla="*/ 352171 h 8878671"/>
              <a:gd name="connsiteX7637" fmla="*/ 10145454 w 11824371"/>
              <a:gd name="connsiteY7637" fmla="*/ 364164 h 8878671"/>
              <a:gd name="connsiteX7638" fmla="*/ 10163442 w 11824371"/>
              <a:gd name="connsiteY7638" fmla="*/ 358168 h 8878671"/>
              <a:gd name="connsiteX7639" fmla="*/ 10163442 w 11824371"/>
              <a:gd name="connsiteY7639" fmla="*/ 352171 h 8878671"/>
              <a:gd name="connsiteX7640" fmla="*/ 2314507 w 11824371"/>
              <a:gd name="connsiteY7640" fmla="*/ 352171 h 8878671"/>
              <a:gd name="connsiteX7641" fmla="*/ 2344488 w 11824371"/>
              <a:gd name="connsiteY7641" fmla="*/ 394144 h 8878671"/>
              <a:gd name="connsiteX7642" fmla="*/ 2386459 w 11824371"/>
              <a:gd name="connsiteY7642" fmla="*/ 424125 h 8878671"/>
              <a:gd name="connsiteX7643" fmla="*/ 2410445 w 11824371"/>
              <a:gd name="connsiteY7643" fmla="*/ 436117 h 8878671"/>
              <a:gd name="connsiteX7644" fmla="*/ 2428433 w 11824371"/>
              <a:gd name="connsiteY7644" fmla="*/ 448110 h 8878671"/>
              <a:gd name="connsiteX7645" fmla="*/ 2446422 w 11824371"/>
              <a:gd name="connsiteY7645" fmla="*/ 448110 h 8878671"/>
              <a:gd name="connsiteX7646" fmla="*/ 2446422 w 11824371"/>
              <a:gd name="connsiteY7646" fmla="*/ 430122 h 8878671"/>
              <a:gd name="connsiteX7647" fmla="*/ 2446422 w 11824371"/>
              <a:gd name="connsiteY7647" fmla="*/ 424125 h 8878671"/>
              <a:gd name="connsiteX7648" fmla="*/ 2452418 w 11824371"/>
              <a:gd name="connsiteY7648" fmla="*/ 412133 h 8878671"/>
              <a:gd name="connsiteX7649" fmla="*/ 2458414 w 11824371"/>
              <a:gd name="connsiteY7649" fmla="*/ 400141 h 8878671"/>
              <a:gd name="connsiteX7650" fmla="*/ 2464411 w 11824371"/>
              <a:gd name="connsiteY7650" fmla="*/ 388149 h 8878671"/>
              <a:gd name="connsiteX7651" fmla="*/ 2470406 w 11824371"/>
              <a:gd name="connsiteY7651" fmla="*/ 388149 h 8878671"/>
              <a:gd name="connsiteX7652" fmla="*/ 2506384 w 11824371"/>
              <a:gd name="connsiteY7652" fmla="*/ 400141 h 8878671"/>
              <a:gd name="connsiteX7653" fmla="*/ 2518375 w 11824371"/>
              <a:gd name="connsiteY7653" fmla="*/ 364164 h 8878671"/>
              <a:gd name="connsiteX7654" fmla="*/ 2512379 w 11824371"/>
              <a:gd name="connsiteY7654" fmla="*/ 352171 h 8878671"/>
              <a:gd name="connsiteX7655" fmla="*/ 2506384 w 11824371"/>
              <a:gd name="connsiteY7655" fmla="*/ 352171 h 8878671"/>
              <a:gd name="connsiteX7656" fmla="*/ 2470406 w 11824371"/>
              <a:gd name="connsiteY7656" fmla="*/ 364164 h 8878671"/>
              <a:gd name="connsiteX7657" fmla="*/ 2434429 w 11824371"/>
              <a:gd name="connsiteY7657" fmla="*/ 376156 h 8878671"/>
              <a:gd name="connsiteX7658" fmla="*/ 2416441 w 11824371"/>
              <a:gd name="connsiteY7658" fmla="*/ 394144 h 8878671"/>
              <a:gd name="connsiteX7659" fmla="*/ 2398453 w 11824371"/>
              <a:gd name="connsiteY7659" fmla="*/ 400141 h 8878671"/>
              <a:gd name="connsiteX7660" fmla="*/ 2386459 w 11824371"/>
              <a:gd name="connsiteY7660" fmla="*/ 376156 h 8878671"/>
              <a:gd name="connsiteX7661" fmla="*/ 2350483 w 11824371"/>
              <a:gd name="connsiteY7661" fmla="*/ 352171 h 8878671"/>
              <a:gd name="connsiteX7662" fmla="*/ 2338492 w 11824371"/>
              <a:gd name="connsiteY7662" fmla="*/ 352171 h 8878671"/>
              <a:gd name="connsiteX7663" fmla="*/ 10313346 w 11824371"/>
              <a:gd name="connsiteY7663" fmla="*/ 340180 h 8878671"/>
              <a:gd name="connsiteX7664" fmla="*/ 10301353 w 11824371"/>
              <a:gd name="connsiteY7664" fmla="*/ 364164 h 8878671"/>
              <a:gd name="connsiteX7665" fmla="*/ 10301353 w 11824371"/>
              <a:gd name="connsiteY7665" fmla="*/ 352171 h 8878671"/>
              <a:gd name="connsiteX7666" fmla="*/ 10313346 w 11824371"/>
              <a:gd name="connsiteY7666" fmla="*/ 340180 h 8878671"/>
              <a:gd name="connsiteX7667" fmla="*/ 10325338 w 11824371"/>
              <a:gd name="connsiteY7667" fmla="*/ 328188 h 8878671"/>
              <a:gd name="connsiteX7668" fmla="*/ 10337329 w 11824371"/>
              <a:gd name="connsiteY7668" fmla="*/ 328188 h 8878671"/>
              <a:gd name="connsiteX7669" fmla="*/ 10349323 w 11824371"/>
              <a:gd name="connsiteY7669" fmla="*/ 328188 h 8878671"/>
              <a:gd name="connsiteX7670" fmla="*/ 10349323 w 11824371"/>
              <a:gd name="connsiteY7670" fmla="*/ 340180 h 8878671"/>
              <a:gd name="connsiteX7671" fmla="*/ 10337329 w 11824371"/>
              <a:gd name="connsiteY7671" fmla="*/ 364164 h 8878671"/>
              <a:gd name="connsiteX7672" fmla="*/ 10325338 w 11824371"/>
              <a:gd name="connsiteY7672" fmla="*/ 340180 h 8878671"/>
              <a:gd name="connsiteX7673" fmla="*/ 9353964 w 11824371"/>
              <a:gd name="connsiteY7673" fmla="*/ 328188 h 8878671"/>
              <a:gd name="connsiteX7674" fmla="*/ 9353964 w 11824371"/>
              <a:gd name="connsiteY7674" fmla="*/ 352171 h 8878671"/>
              <a:gd name="connsiteX7675" fmla="*/ 9341973 w 11824371"/>
              <a:gd name="connsiteY7675" fmla="*/ 340180 h 8878671"/>
              <a:gd name="connsiteX7676" fmla="*/ 9341973 w 11824371"/>
              <a:gd name="connsiteY7676" fmla="*/ 334183 h 8878671"/>
              <a:gd name="connsiteX7677" fmla="*/ 9353964 w 11824371"/>
              <a:gd name="connsiteY7677" fmla="*/ 328188 h 8878671"/>
              <a:gd name="connsiteX7678" fmla="*/ 8934235 w 11824371"/>
              <a:gd name="connsiteY7678" fmla="*/ 328188 h 8878671"/>
              <a:gd name="connsiteX7679" fmla="*/ 8934235 w 11824371"/>
              <a:gd name="connsiteY7679" fmla="*/ 340180 h 8878671"/>
              <a:gd name="connsiteX7680" fmla="*/ 8928239 w 11824371"/>
              <a:gd name="connsiteY7680" fmla="*/ 346176 h 8878671"/>
              <a:gd name="connsiteX7681" fmla="*/ 8934235 w 11824371"/>
              <a:gd name="connsiteY7681" fmla="*/ 328188 h 8878671"/>
              <a:gd name="connsiteX7682" fmla="*/ 9341973 w 11824371"/>
              <a:gd name="connsiteY7682" fmla="*/ 304203 h 8878671"/>
              <a:gd name="connsiteX7683" fmla="*/ 9353964 w 11824371"/>
              <a:gd name="connsiteY7683" fmla="*/ 304203 h 8878671"/>
              <a:gd name="connsiteX7684" fmla="*/ 9365957 w 11824371"/>
              <a:gd name="connsiteY7684" fmla="*/ 304203 h 8878671"/>
              <a:gd name="connsiteX7685" fmla="*/ 9353964 w 11824371"/>
              <a:gd name="connsiteY7685" fmla="*/ 316195 h 8878671"/>
              <a:gd name="connsiteX7686" fmla="*/ 9347968 w 11824371"/>
              <a:gd name="connsiteY7686" fmla="*/ 316195 h 8878671"/>
              <a:gd name="connsiteX7687" fmla="*/ 9341973 w 11824371"/>
              <a:gd name="connsiteY7687" fmla="*/ 304203 h 8878671"/>
              <a:gd name="connsiteX7688" fmla="*/ 8958220 w 11824371"/>
              <a:gd name="connsiteY7688" fmla="*/ 304203 h 8878671"/>
              <a:gd name="connsiteX7689" fmla="*/ 8958220 w 11824371"/>
              <a:gd name="connsiteY7689" fmla="*/ 316195 h 8878671"/>
              <a:gd name="connsiteX7690" fmla="*/ 8952224 w 11824371"/>
              <a:gd name="connsiteY7690" fmla="*/ 310198 h 8878671"/>
              <a:gd name="connsiteX7691" fmla="*/ 8958220 w 11824371"/>
              <a:gd name="connsiteY7691" fmla="*/ 304203 h 8878671"/>
              <a:gd name="connsiteX7692" fmla="*/ 2098647 w 11824371"/>
              <a:gd name="connsiteY7692" fmla="*/ 304203 h 8878671"/>
              <a:gd name="connsiteX7693" fmla="*/ 2110638 w 11824371"/>
              <a:gd name="connsiteY7693" fmla="*/ 322191 h 8878671"/>
              <a:gd name="connsiteX7694" fmla="*/ 2098647 w 11824371"/>
              <a:gd name="connsiteY7694" fmla="*/ 328188 h 8878671"/>
              <a:gd name="connsiteX7695" fmla="*/ 2086653 w 11824371"/>
              <a:gd name="connsiteY7695" fmla="*/ 340180 h 8878671"/>
              <a:gd name="connsiteX7696" fmla="*/ 2098647 w 11824371"/>
              <a:gd name="connsiteY7696" fmla="*/ 352171 h 8878671"/>
              <a:gd name="connsiteX7697" fmla="*/ 2098647 w 11824371"/>
              <a:gd name="connsiteY7697" fmla="*/ 364164 h 8878671"/>
              <a:gd name="connsiteX7698" fmla="*/ 2092650 w 11824371"/>
              <a:gd name="connsiteY7698" fmla="*/ 376156 h 8878671"/>
              <a:gd name="connsiteX7699" fmla="*/ 2062670 w 11824371"/>
              <a:gd name="connsiteY7699" fmla="*/ 364164 h 8878671"/>
              <a:gd name="connsiteX7700" fmla="*/ 2050677 w 11824371"/>
              <a:gd name="connsiteY7700" fmla="*/ 340180 h 8878671"/>
              <a:gd name="connsiteX7701" fmla="*/ 2074662 w 11824371"/>
              <a:gd name="connsiteY7701" fmla="*/ 328188 h 8878671"/>
              <a:gd name="connsiteX7702" fmla="*/ 2092650 w 11824371"/>
              <a:gd name="connsiteY7702" fmla="*/ 310198 h 8878671"/>
              <a:gd name="connsiteX7703" fmla="*/ 2098647 w 11824371"/>
              <a:gd name="connsiteY7703" fmla="*/ 304203 h 8878671"/>
              <a:gd name="connsiteX7704" fmla="*/ 9761701 w 11824371"/>
              <a:gd name="connsiteY7704" fmla="*/ 292210 h 8878671"/>
              <a:gd name="connsiteX7705" fmla="*/ 9773693 w 11824371"/>
              <a:gd name="connsiteY7705" fmla="*/ 304203 h 8878671"/>
              <a:gd name="connsiteX7706" fmla="*/ 9749710 w 11824371"/>
              <a:gd name="connsiteY7706" fmla="*/ 304203 h 8878671"/>
              <a:gd name="connsiteX7707" fmla="*/ 2950098 w 11824371"/>
              <a:gd name="connsiteY7707" fmla="*/ 292210 h 8878671"/>
              <a:gd name="connsiteX7708" fmla="*/ 2950098 w 11824371"/>
              <a:gd name="connsiteY7708" fmla="*/ 322191 h 8878671"/>
              <a:gd name="connsiteX7709" fmla="*/ 2956093 w 11824371"/>
              <a:gd name="connsiteY7709" fmla="*/ 328188 h 8878671"/>
              <a:gd name="connsiteX7710" fmla="*/ 2962089 w 11824371"/>
              <a:gd name="connsiteY7710" fmla="*/ 322191 h 8878671"/>
              <a:gd name="connsiteX7711" fmla="*/ 2950098 w 11824371"/>
              <a:gd name="connsiteY7711" fmla="*/ 292210 h 8878671"/>
              <a:gd name="connsiteX7712" fmla="*/ 2710251 w 11824371"/>
              <a:gd name="connsiteY7712" fmla="*/ 292210 h 8878671"/>
              <a:gd name="connsiteX7713" fmla="*/ 2716247 w 11824371"/>
              <a:gd name="connsiteY7713" fmla="*/ 298207 h 8878671"/>
              <a:gd name="connsiteX7714" fmla="*/ 2722244 w 11824371"/>
              <a:gd name="connsiteY7714" fmla="*/ 304203 h 8878671"/>
              <a:gd name="connsiteX7715" fmla="*/ 2722244 w 11824371"/>
              <a:gd name="connsiteY7715" fmla="*/ 292210 h 8878671"/>
              <a:gd name="connsiteX7716" fmla="*/ 2710251 w 11824371"/>
              <a:gd name="connsiteY7716" fmla="*/ 292210 h 8878671"/>
              <a:gd name="connsiteX7717" fmla="*/ 9524854 w 11824371"/>
              <a:gd name="connsiteY7717" fmla="*/ 287713 h 8878671"/>
              <a:gd name="connsiteX7718" fmla="*/ 9533848 w 11824371"/>
              <a:gd name="connsiteY7718" fmla="*/ 292210 h 8878671"/>
              <a:gd name="connsiteX7719" fmla="*/ 9533848 w 11824371"/>
              <a:gd name="connsiteY7719" fmla="*/ 304203 h 8878671"/>
              <a:gd name="connsiteX7720" fmla="*/ 9527853 w 11824371"/>
              <a:gd name="connsiteY7720" fmla="*/ 310198 h 8878671"/>
              <a:gd name="connsiteX7721" fmla="*/ 9545841 w 11824371"/>
              <a:gd name="connsiteY7721" fmla="*/ 316195 h 8878671"/>
              <a:gd name="connsiteX7722" fmla="*/ 9557833 w 11824371"/>
              <a:gd name="connsiteY7722" fmla="*/ 316195 h 8878671"/>
              <a:gd name="connsiteX7723" fmla="*/ 9533848 w 11824371"/>
              <a:gd name="connsiteY7723" fmla="*/ 328188 h 8878671"/>
              <a:gd name="connsiteX7724" fmla="*/ 9533848 w 11824371"/>
              <a:gd name="connsiteY7724" fmla="*/ 340180 h 8878671"/>
              <a:gd name="connsiteX7725" fmla="*/ 9521856 w 11824371"/>
              <a:gd name="connsiteY7725" fmla="*/ 340180 h 8878671"/>
              <a:gd name="connsiteX7726" fmla="*/ 9515860 w 11824371"/>
              <a:gd name="connsiteY7726" fmla="*/ 328188 h 8878671"/>
              <a:gd name="connsiteX7727" fmla="*/ 9521856 w 11824371"/>
              <a:gd name="connsiteY7727" fmla="*/ 298207 h 8878671"/>
              <a:gd name="connsiteX7728" fmla="*/ 9524854 w 11824371"/>
              <a:gd name="connsiteY7728" fmla="*/ 287713 h 8878671"/>
              <a:gd name="connsiteX7729" fmla="*/ 9821663 w 11824371"/>
              <a:gd name="connsiteY7729" fmla="*/ 280218 h 8878671"/>
              <a:gd name="connsiteX7730" fmla="*/ 9833654 w 11824371"/>
              <a:gd name="connsiteY7730" fmla="*/ 280218 h 8878671"/>
              <a:gd name="connsiteX7731" fmla="*/ 9821663 w 11824371"/>
              <a:gd name="connsiteY7731" fmla="*/ 292210 h 8878671"/>
              <a:gd name="connsiteX7732" fmla="*/ 9090134 w 11824371"/>
              <a:gd name="connsiteY7732" fmla="*/ 268227 h 8878671"/>
              <a:gd name="connsiteX7733" fmla="*/ 9102128 w 11824371"/>
              <a:gd name="connsiteY7733" fmla="*/ 268227 h 8878671"/>
              <a:gd name="connsiteX7734" fmla="*/ 9096131 w 11824371"/>
              <a:gd name="connsiteY7734" fmla="*/ 280218 h 8878671"/>
              <a:gd name="connsiteX7735" fmla="*/ 9090134 w 11824371"/>
              <a:gd name="connsiteY7735" fmla="*/ 280218 h 8878671"/>
              <a:gd name="connsiteX7736" fmla="*/ 9090134 w 11824371"/>
              <a:gd name="connsiteY7736" fmla="*/ 268227 h 8878671"/>
              <a:gd name="connsiteX7737" fmla="*/ 2501136 w 11824371"/>
              <a:gd name="connsiteY7737" fmla="*/ 261107 h 8878671"/>
              <a:gd name="connsiteX7738" fmla="*/ 2494390 w 11824371"/>
              <a:gd name="connsiteY7738" fmla="*/ 280218 h 8878671"/>
              <a:gd name="connsiteX7739" fmla="*/ 2470406 w 11824371"/>
              <a:gd name="connsiteY7739" fmla="*/ 292210 h 8878671"/>
              <a:gd name="connsiteX7740" fmla="*/ 2470406 w 11824371"/>
              <a:gd name="connsiteY7740" fmla="*/ 316195 h 8878671"/>
              <a:gd name="connsiteX7741" fmla="*/ 2482399 w 11824371"/>
              <a:gd name="connsiteY7741" fmla="*/ 328188 h 8878671"/>
              <a:gd name="connsiteX7742" fmla="*/ 2506384 w 11824371"/>
              <a:gd name="connsiteY7742" fmla="*/ 316195 h 8878671"/>
              <a:gd name="connsiteX7743" fmla="*/ 2518375 w 11824371"/>
              <a:gd name="connsiteY7743" fmla="*/ 280218 h 8878671"/>
              <a:gd name="connsiteX7744" fmla="*/ 2506384 w 11824371"/>
              <a:gd name="connsiteY7744" fmla="*/ 262230 h 8878671"/>
              <a:gd name="connsiteX7745" fmla="*/ 2501136 w 11824371"/>
              <a:gd name="connsiteY7745" fmla="*/ 261107 h 8878671"/>
              <a:gd name="connsiteX7746" fmla="*/ 10373307 w 11824371"/>
              <a:gd name="connsiteY7746" fmla="*/ 244242 h 8878671"/>
              <a:gd name="connsiteX7747" fmla="*/ 10349323 w 11824371"/>
              <a:gd name="connsiteY7747" fmla="*/ 316195 h 8878671"/>
              <a:gd name="connsiteX7748" fmla="*/ 10337329 w 11824371"/>
              <a:gd name="connsiteY7748" fmla="*/ 316195 h 8878671"/>
              <a:gd name="connsiteX7749" fmla="*/ 10349323 w 11824371"/>
              <a:gd name="connsiteY7749" fmla="*/ 268227 h 8878671"/>
              <a:gd name="connsiteX7750" fmla="*/ 10373307 w 11824371"/>
              <a:gd name="connsiteY7750" fmla="*/ 244242 h 8878671"/>
              <a:gd name="connsiteX7751" fmla="*/ 2731238 w 11824371"/>
              <a:gd name="connsiteY7751" fmla="*/ 236746 h 8878671"/>
              <a:gd name="connsiteX7752" fmla="*/ 2710251 w 11824371"/>
              <a:gd name="connsiteY7752" fmla="*/ 238245 h 8878671"/>
              <a:gd name="connsiteX7753" fmla="*/ 2686268 w 11824371"/>
              <a:gd name="connsiteY7753" fmla="*/ 244242 h 8878671"/>
              <a:gd name="connsiteX7754" fmla="*/ 2710251 w 11824371"/>
              <a:gd name="connsiteY7754" fmla="*/ 244242 h 8878671"/>
              <a:gd name="connsiteX7755" fmla="*/ 2728241 w 11824371"/>
              <a:gd name="connsiteY7755" fmla="*/ 244242 h 8878671"/>
              <a:gd name="connsiteX7756" fmla="*/ 2734236 w 11824371"/>
              <a:gd name="connsiteY7756" fmla="*/ 244242 h 8878671"/>
              <a:gd name="connsiteX7757" fmla="*/ 2746229 w 11824371"/>
              <a:gd name="connsiteY7757" fmla="*/ 256234 h 8878671"/>
              <a:gd name="connsiteX7758" fmla="*/ 2746229 w 11824371"/>
              <a:gd name="connsiteY7758" fmla="*/ 244242 h 8878671"/>
              <a:gd name="connsiteX7759" fmla="*/ 2731238 w 11824371"/>
              <a:gd name="connsiteY7759" fmla="*/ 236746 h 8878671"/>
              <a:gd name="connsiteX7760" fmla="*/ 4017409 w 11824371"/>
              <a:gd name="connsiteY7760" fmla="*/ 232249 h 8878671"/>
              <a:gd name="connsiteX7761" fmla="*/ 4023404 w 11824371"/>
              <a:gd name="connsiteY7761" fmla="*/ 244242 h 8878671"/>
              <a:gd name="connsiteX7762" fmla="*/ 4029400 w 11824371"/>
              <a:gd name="connsiteY7762" fmla="*/ 232249 h 8878671"/>
              <a:gd name="connsiteX7763" fmla="*/ 2518375 w 11824371"/>
              <a:gd name="connsiteY7763" fmla="*/ 232249 h 8878671"/>
              <a:gd name="connsiteX7764" fmla="*/ 2506384 w 11824371"/>
              <a:gd name="connsiteY7764" fmla="*/ 244242 h 8878671"/>
              <a:gd name="connsiteX7765" fmla="*/ 2518375 w 11824371"/>
              <a:gd name="connsiteY7765" fmla="*/ 244242 h 8878671"/>
              <a:gd name="connsiteX7766" fmla="*/ 2518375 w 11824371"/>
              <a:gd name="connsiteY7766" fmla="*/ 232249 h 8878671"/>
              <a:gd name="connsiteX7767" fmla="*/ 2188588 w 11824371"/>
              <a:gd name="connsiteY7767" fmla="*/ 228502 h 8878671"/>
              <a:gd name="connsiteX7768" fmla="*/ 2206576 w 11824371"/>
              <a:gd name="connsiteY7768" fmla="*/ 244242 h 8878671"/>
              <a:gd name="connsiteX7769" fmla="*/ 2218569 w 11824371"/>
              <a:gd name="connsiteY7769" fmla="*/ 262230 h 8878671"/>
              <a:gd name="connsiteX7770" fmla="*/ 2206576 w 11824371"/>
              <a:gd name="connsiteY7770" fmla="*/ 268227 h 8878671"/>
              <a:gd name="connsiteX7771" fmla="*/ 2200581 w 11824371"/>
              <a:gd name="connsiteY7771" fmla="*/ 286215 h 8878671"/>
              <a:gd name="connsiteX7772" fmla="*/ 2194584 w 11824371"/>
              <a:gd name="connsiteY7772" fmla="*/ 292210 h 8878671"/>
              <a:gd name="connsiteX7773" fmla="*/ 2170599 w 11824371"/>
              <a:gd name="connsiteY7773" fmla="*/ 310198 h 8878671"/>
              <a:gd name="connsiteX7774" fmla="*/ 2170599 w 11824371"/>
              <a:gd name="connsiteY7774" fmla="*/ 340180 h 8878671"/>
              <a:gd name="connsiteX7775" fmla="*/ 2158608 w 11824371"/>
              <a:gd name="connsiteY7775" fmla="*/ 364164 h 8878671"/>
              <a:gd name="connsiteX7776" fmla="*/ 2158608 w 11824371"/>
              <a:gd name="connsiteY7776" fmla="*/ 388149 h 8878671"/>
              <a:gd name="connsiteX7777" fmla="*/ 2122630 w 11824371"/>
              <a:gd name="connsiteY7777" fmla="*/ 436117 h 8878671"/>
              <a:gd name="connsiteX7778" fmla="*/ 2086653 w 11824371"/>
              <a:gd name="connsiteY7778" fmla="*/ 448110 h 8878671"/>
              <a:gd name="connsiteX7779" fmla="*/ 2074662 w 11824371"/>
              <a:gd name="connsiteY7779" fmla="*/ 436117 h 8878671"/>
              <a:gd name="connsiteX7780" fmla="*/ 2086653 w 11824371"/>
              <a:gd name="connsiteY7780" fmla="*/ 412133 h 8878671"/>
              <a:gd name="connsiteX7781" fmla="*/ 2098647 w 11824371"/>
              <a:gd name="connsiteY7781" fmla="*/ 400141 h 8878671"/>
              <a:gd name="connsiteX7782" fmla="*/ 2086653 w 11824371"/>
              <a:gd name="connsiteY7782" fmla="*/ 388149 h 8878671"/>
              <a:gd name="connsiteX7783" fmla="*/ 2098647 w 11824371"/>
              <a:gd name="connsiteY7783" fmla="*/ 388149 h 8878671"/>
              <a:gd name="connsiteX7784" fmla="*/ 2128626 w 11824371"/>
              <a:gd name="connsiteY7784" fmla="*/ 382153 h 8878671"/>
              <a:gd name="connsiteX7785" fmla="*/ 2122630 w 11824371"/>
              <a:gd name="connsiteY7785" fmla="*/ 370159 h 8878671"/>
              <a:gd name="connsiteX7786" fmla="*/ 2116635 w 11824371"/>
              <a:gd name="connsiteY7786" fmla="*/ 340180 h 8878671"/>
              <a:gd name="connsiteX7787" fmla="*/ 2146616 w 11824371"/>
              <a:gd name="connsiteY7787" fmla="*/ 292210 h 8878671"/>
              <a:gd name="connsiteX7788" fmla="*/ 2170599 w 11824371"/>
              <a:gd name="connsiteY7788" fmla="*/ 256234 h 8878671"/>
              <a:gd name="connsiteX7789" fmla="*/ 2176596 w 11824371"/>
              <a:gd name="connsiteY7789" fmla="*/ 238245 h 8878671"/>
              <a:gd name="connsiteX7790" fmla="*/ 2182593 w 11824371"/>
              <a:gd name="connsiteY7790" fmla="*/ 232249 h 8878671"/>
              <a:gd name="connsiteX7791" fmla="*/ 2188588 w 11824371"/>
              <a:gd name="connsiteY7791" fmla="*/ 228502 h 8878671"/>
              <a:gd name="connsiteX7792" fmla="*/ 9479883 w 11824371"/>
              <a:gd name="connsiteY7792" fmla="*/ 220257 h 8878671"/>
              <a:gd name="connsiteX7793" fmla="*/ 9485880 w 11824371"/>
              <a:gd name="connsiteY7793" fmla="*/ 232249 h 8878671"/>
              <a:gd name="connsiteX7794" fmla="*/ 9479883 w 11824371"/>
              <a:gd name="connsiteY7794" fmla="*/ 250237 h 8878671"/>
              <a:gd name="connsiteX7795" fmla="*/ 9473887 w 11824371"/>
              <a:gd name="connsiteY7795" fmla="*/ 268227 h 8878671"/>
              <a:gd name="connsiteX7796" fmla="*/ 9455899 w 11824371"/>
              <a:gd name="connsiteY7796" fmla="*/ 280218 h 8878671"/>
              <a:gd name="connsiteX7797" fmla="*/ 9425919 w 11824371"/>
              <a:gd name="connsiteY7797" fmla="*/ 280218 h 8878671"/>
              <a:gd name="connsiteX7798" fmla="*/ 9425919 w 11824371"/>
              <a:gd name="connsiteY7798" fmla="*/ 256234 h 8878671"/>
              <a:gd name="connsiteX7799" fmla="*/ 9437910 w 11824371"/>
              <a:gd name="connsiteY7799" fmla="*/ 244242 h 8878671"/>
              <a:gd name="connsiteX7800" fmla="*/ 9425919 w 11824371"/>
              <a:gd name="connsiteY7800" fmla="*/ 244242 h 8878671"/>
              <a:gd name="connsiteX7801" fmla="*/ 9413925 w 11824371"/>
              <a:gd name="connsiteY7801" fmla="*/ 244242 h 8878671"/>
              <a:gd name="connsiteX7802" fmla="*/ 9431914 w 11824371"/>
              <a:gd name="connsiteY7802" fmla="*/ 226254 h 8878671"/>
              <a:gd name="connsiteX7803" fmla="*/ 9461895 w 11824371"/>
              <a:gd name="connsiteY7803" fmla="*/ 232249 h 8878671"/>
              <a:gd name="connsiteX7804" fmla="*/ 9467892 w 11824371"/>
              <a:gd name="connsiteY7804" fmla="*/ 226254 h 8878671"/>
              <a:gd name="connsiteX7805" fmla="*/ 9479883 w 11824371"/>
              <a:gd name="connsiteY7805" fmla="*/ 220257 h 8878671"/>
              <a:gd name="connsiteX7806" fmla="*/ 2842167 w 11824371"/>
              <a:gd name="connsiteY7806" fmla="*/ 196272 h 8878671"/>
              <a:gd name="connsiteX7807" fmla="*/ 2866151 w 11824371"/>
              <a:gd name="connsiteY7807" fmla="*/ 208265 h 8878671"/>
              <a:gd name="connsiteX7808" fmla="*/ 2854158 w 11824371"/>
              <a:gd name="connsiteY7808" fmla="*/ 220257 h 8878671"/>
              <a:gd name="connsiteX7809" fmla="*/ 2836170 w 11824371"/>
              <a:gd name="connsiteY7809" fmla="*/ 214260 h 8878671"/>
              <a:gd name="connsiteX7810" fmla="*/ 2830175 w 11824371"/>
              <a:gd name="connsiteY7810" fmla="*/ 202269 h 8878671"/>
              <a:gd name="connsiteX7811" fmla="*/ 2842167 w 11824371"/>
              <a:gd name="connsiteY7811" fmla="*/ 196272 h 8878671"/>
              <a:gd name="connsiteX7812" fmla="*/ 9458896 w 11824371"/>
              <a:gd name="connsiteY7812" fmla="*/ 188777 h 8878671"/>
              <a:gd name="connsiteX7813" fmla="*/ 9461895 w 11824371"/>
              <a:gd name="connsiteY7813" fmla="*/ 196272 h 8878671"/>
              <a:gd name="connsiteX7814" fmla="*/ 9437910 w 11824371"/>
              <a:gd name="connsiteY7814" fmla="*/ 196272 h 8878671"/>
              <a:gd name="connsiteX7815" fmla="*/ 9449902 w 11824371"/>
              <a:gd name="connsiteY7815" fmla="*/ 190275 h 8878671"/>
              <a:gd name="connsiteX7816" fmla="*/ 9458896 w 11824371"/>
              <a:gd name="connsiteY7816" fmla="*/ 188777 h 8878671"/>
              <a:gd name="connsiteX7817" fmla="*/ 4023404 w 11824371"/>
              <a:gd name="connsiteY7817" fmla="*/ 184281 h 8878671"/>
              <a:gd name="connsiteX7818" fmla="*/ 4005416 w 11824371"/>
              <a:gd name="connsiteY7818" fmla="*/ 196272 h 8878671"/>
              <a:gd name="connsiteX7819" fmla="*/ 4017409 w 11824371"/>
              <a:gd name="connsiteY7819" fmla="*/ 196272 h 8878671"/>
              <a:gd name="connsiteX7820" fmla="*/ 4029400 w 11824371"/>
              <a:gd name="connsiteY7820" fmla="*/ 208265 h 8878671"/>
              <a:gd name="connsiteX7821" fmla="*/ 4029400 w 11824371"/>
              <a:gd name="connsiteY7821" fmla="*/ 196272 h 8878671"/>
              <a:gd name="connsiteX7822" fmla="*/ 4023404 w 11824371"/>
              <a:gd name="connsiteY7822" fmla="*/ 184281 h 8878671"/>
              <a:gd name="connsiteX7823" fmla="*/ 2974081 w 11824371"/>
              <a:gd name="connsiteY7823" fmla="*/ 172287 h 8878671"/>
              <a:gd name="connsiteX7824" fmla="*/ 2902128 w 11824371"/>
              <a:gd name="connsiteY7824" fmla="*/ 208265 h 8878671"/>
              <a:gd name="connsiteX7825" fmla="*/ 2914120 w 11824371"/>
              <a:gd name="connsiteY7825" fmla="*/ 220257 h 8878671"/>
              <a:gd name="connsiteX7826" fmla="*/ 2926113 w 11824371"/>
              <a:gd name="connsiteY7826" fmla="*/ 220257 h 8878671"/>
              <a:gd name="connsiteX7827" fmla="*/ 2926113 w 11824371"/>
              <a:gd name="connsiteY7827" fmla="*/ 232249 h 8878671"/>
              <a:gd name="connsiteX7828" fmla="*/ 2944101 w 11824371"/>
              <a:gd name="connsiteY7828" fmla="*/ 232249 h 8878671"/>
              <a:gd name="connsiteX7829" fmla="*/ 2962089 w 11824371"/>
              <a:gd name="connsiteY7829" fmla="*/ 232249 h 8878671"/>
              <a:gd name="connsiteX7830" fmla="*/ 2980077 w 11824371"/>
              <a:gd name="connsiteY7830" fmla="*/ 202269 h 8878671"/>
              <a:gd name="connsiteX7831" fmla="*/ 2974081 w 11824371"/>
              <a:gd name="connsiteY7831" fmla="*/ 172287 h 8878671"/>
              <a:gd name="connsiteX7832" fmla="*/ 9479883 w 11824371"/>
              <a:gd name="connsiteY7832" fmla="*/ 160296 h 8878671"/>
              <a:gd name="connsiteX7833" fmla="*/ 9497872 w 11824371"/>
              <a:gd name="connsiteY7833" fmla="*/ 172287 h 8878671"/>
              <a:gd name="connsiteX7834" fmla="*/ 9461895 w 11824371"/>
              <a:gd name="connsiteY7834" fmla="*/ 184281 h 8878671"/>
              <a:gd name="connsiteX7835" fmla="*/ 9461895 w 11824371"/>
              <a:gd name="connsiteY7835" fmla="*/ 172287 h 8878671"/>
              <a:gd name="connsiteX7836" fmla="*/ 9479883 w 11824371"/>
              <a:gd name="connsiteY7836" fmla="*/ 160296 h 8878671"/>
              <a:gd name="connsiteX7837" fmla="*/ 2350483 w 11824371"/>
              <a:gd name="connsiteY7837" fmla="*/ 160296 h 8878671"/>
              <a:gd name="connsiteX7838" fmla="*/ 2386459 w 11824371"/>
              <a:gd name="connsiteY7838" fmla="*/ 172287 h 8878671"/>
              <a:gd name="connsiteX7839" fmla="*/ 2374468 w 11824371"/>
              <a:gd name="connsiteY7839" fmla="*/ 172287 h 8878671"/>
              <a:gd name="connsiteX7840" fmla="*/ 7255318 w 11824371"/>
              <a:gd name="connsiteY7840" fmla="*/ 148302 h 8878671"/>
              <a:gd name="connsiteX7841" fmla="*/ 7255318 w 11824371"/>
              <a:gd name="connsiteY7841" fmla="*/ 160296 h 8878671"/>
              <a:gd name="connsiteX7842" fmla="*/ 7267312 w 11824371"/>
              <a:gd name="connsiteY7842" fmla="*/ 148302 h 8878671"/>
              <a:gd name="connsiteX7843" fmla="*/ 7255318 w 11824371"/>
              <a:gd name="connsiteY7843" fmla="*/ 148302 h 8878671"/>
              <a:gd name="connsiteX7844" fmla="*/ 2398453 w 11824371"/>
              <a:gd name="connsiteY7844" fmla="*/ 148302 h 8878671"/>
              <a:gd name="connsiteX7845" fmla="*/ 2440426 w 11824371"/>
              <a:gd name="connsiteY7845" fmla="*/ 166292 h 8878671"/>
              <a:gd name="connsiteX7846" fmla="*/ 2464411 w 11824371"/>
              <a:gd name="connsiteY7846" fmla="*/ 190275 h 8878671"/>
              <a:gd name="connsiteX7847" fmla="*/ 2470406 w 11824371"/>
              <a:gd name="connsiteY7847" fmla="*/ 196272 h 8878671"/>
              <a:gd name="connsiteX7848" fmla="*/ 2470406 w 11824371"/>
              <a:gd name="connsiteY7848" fmla="*/ 208265 h 8878671"/>
              <a:gd name="connsiteX7849" fmla="*/ 2464411 w 11824371"/>
              <a:gd name="connsiteY7849" fmla="*/ 208265 h 8878671"/>
              <a:gd name="connsiteX7850" fmla="*/ 2452418 w 11824371"/>
              <a:gd name="connsiteY7850" fmla="*/ 208265 h 8878671"/>
              <a:gd name="connsiteX7851" fmla="*/ 2446422 w 11824371"/>
              <a:gd name="connsiteY7851" fmla="*/ 196272 h 8878671"/>
              <a:gd name="connsiteX7852" fmla="*/ 2422438 w 11824371"/>
              <a:gd name="connsiteY7852" fmla="*/ 184281 h 8878671"/>
              <a:gd name="connsiteX7853" fmla="*/ 10355319 w 11824371"/>
              <a:gd name="connsiteY7853" fmla="*/ 124319 h 8878671"/>
              <a:gd name="connsiteX7854" fmla="*/ 10361314 w 11824371"/>
              <a:gd name="connsiteY7854" fmla="*/ 136311 h 8878671"/>
              <a:gd name="connsiteX7855" fmla="*/ 10355319 w 11824371"/>
              <a:gd name="connsiteY7855" fmla="*/ 130314 h 8878671"/>
              <a:gd name="connsiteX7856" fmla="*/ 10355319 w 11824371"/>
              <a:gd name="connsiteY7856" fmla="*/ 124319 h 8878671"/>
              <a:gd name="connsiteX7857" fmla="*/ 9072146 w 11824371"/>
              <a:gd name="connsiteY7857" fmla="*/ 124319 h 8878671"/>
              <a:gd name="connsiteX7858" fmla="*/ 9078143 w 11824371"/>
              <a:gd name="connsiteY7858" fmla="*/ 136311 h 8878671"/>
              <a:gd name="connsiteX7859" fmla="*/ 9072146 w 11824371"/>
              <a:gd name="connsiteY7859" fmla="*/ 136311 h 8878671"/>
              <a:gd name="connsiteX7860" fmla="*/ 9066149 w 11824371"/>
              <a:gd name="connsiteY7860" fmla="*/ 136311 h 8878671"/>
              <a:gd name="connsiteX7861" fmla="*/ 9072146 w 11824371"/>
              <a:gd name="connsiteY7861" fmla="*/ 124319 h 8878671"/>
              <a:gd name="connsiteX7862" fmla="*/ 9006188 w 11824371"/>
              <a:gd name="connsiteY7862" fmla="*/ 124319 h 8878671"/>
              <a:gd name="connsiteX7863" fmla="*/ 9012185 w 11824371"/>
              <a:gd name="connsiteY7863" fmla="*/ 136311 h 8878671"/>
              <a:gd name="connsiteX7864" fmla="*/ 9018181 w 11824371"/>
              <a:gd name="connsiteY7864" fmla="*/ 136311 h 8878671"/>
              <a:gd name="connsiteX7865" fmla="*/ 9018181 w 11824371"/>
              <a:gd name="connsiteY7865" fmla="*/ 124319 h 8878671"/>
              <a:gd name="connsiteX7866" fmla="*/ 9006188 w 11824371"/>
              <a:gd name="connsiteY7866" fmla="*/ 124319 h 8878671"/>
              <a:gd name="connsiteX7867" fmla="*/ 7279303 w 11824371"/>
              <a:gd name="connsiteY7867" fmla="*/ 124319 h 8878671"/>
              <a:gd name="connsiteX7868" fmla="*/ 7279303 w 11824371"/>
              <a:gd name="connsiteY7868" fmla="*/ 136311 h 8878671"/>
              <a:gd name="connsiteX7869" fmla="*/ 7279303 w 11824371"/>
              <a:gd name="connsiteY7869" fmla="*/ 148302 h 8878671"/>
              <a:gd name="connsiteX7870" fmla="*/ 7291297 w 11824371"/>
              <a:gd name="connsiteY7870" fmla="*/ 136311 h 8878671"/>
              <a:gd name="connsiteX7871" fmla="*/ 7285300 w 11824371"/>
              <a:gd name="connsiteY7871" fmla="*/ 124319 h 8878671"/>
              <a:gd name="connsiteX7872" fmla="*/ 7279303 w 11824371"/>
              <a:gd name="connsiteY7872" fmla="*/ 124319 h 8878671"/>
              <a:gd name="connsiteX7873" fmla="*/ 4137331 w 11824371"/>
              <a:gd name="connsiteY7873" fmla="*/ 124319 h 8878671"/>
              <a:gd name="connsiteX7874" fmla="*/ 4149323 w 11824371"/>
              <a:gd name="connsiteY7874" fmla="*/ 130314 h 8878671"/>
              <a:gd name="connsiteX7875" fmla="*/ 4149323 w 11824371"/>
              <a:gd name="connsiteY7875" fmla="*/ 136311 h 8878671"/>
              <a:gd name="connsiteX7876" fmla="*/ 4143328 w 11824371"/>
              <a:gd name="connsiteY7876" fmla="*/ 136311 h 8878671"/>
              <a:gd name="connsiteX7877" fmla="*/ 4137331 w 11824371"/>
              <a:gd name="connsiteY7877" fmla="*/ 124319 h 8878671"/>
              <a:gd name="connsiteX7878" fmla="*/ 10335831 w 11824371"/>
              <a:gd name="connsiteY7878" fmla="*/ 118323 h 8878671"/>
              <a:gd name="connsiteX7879" fmla="*/ 10337329 w 11824371"/>
              <a:gd name="connsiteY7879" fmla="*/ 124319 h 8878671"/>
              <a:gd name="connsiteX7880" fmla="*/ 10349323 w 11824371"/>
              <a:gd name="connsiteY7880" fmla="*/ 148302 h 8878671"/>
              <a:gd name="connsiteX7881" fmla="*/ 10313346 w 11824371"/>
              <a:gd name="connsiteY7881" fmla="*/ 232249 h 8878671"/>
              <a:gd name="connsiteX7882" fmla="*/ 10301353 w 11824371"/>
              <a:gd name="connsiteY7882" fmla="*/ 232249 h 8878671"/>
              <a:gd name="connsiteX7883" fmla="*/ 10289361 w 11824371"/>
              <a:gd name="connsiteY7883" fmla="*/ 220257 h 8878671"/>
              <a:gd name="connsiteX7884" fmla="*/ 10301353 w 11824371"/>
              <a:gd name="connsiteY7884" fmla="*/ 208265 h 8878671"/>
              <a:gd name="connsiteX7885" fmla="*/ 10313346 w 11824371"/>
              <a:gd name="connsiteY7885" fmla="*/ 160296 h 8878671"/>
              <a:gd name="connsiteX7886" fmla="*/ 10331334 w 11824371"/>
              <a:gd name="connsiteY7886" fmla="*/ 124319 h 8878671"/>
              <a:gd name="connsiteX7887" fmla="*/ 10335831 w 11824371"/>
              <a:gd name="connsiteY7887" fmla="*/ 118323 h 8878671"/>
              <a:gd name="connsiteX7888" fmla="*/ 9117117 w 11824371"/>
              <a:gd name="connsiteY7888" fmla="*/ 106331 h 8878671"/>
              <a:gd name="connsiteX7889" fmla="*/ 9114119 w 11824371"/>
              <a:gd name="connsiteY7889" fmla="*/ 112326 h 8878671"/>
              <a:gd name="connsiteX7890" fmla="*/ 9126111 w 11824371"/>
              <a:gd name="connsiteY7890" fmla="*/ 112326 h 8878671"/>
              <a:gd name="connsiteX7891" fmla="*/ 9117117 w 11824371"/>
              <a:gd name="connsiteY7891" fmla="*/ 106331 h 8878671"/>
              <a:gd name="connsiteX7892" fmla="*/ 9006188 w 11824371"/>
              <a:gd name="connsiteY7892" fmla="*/ 100334 h 8878671"/>
              <a:gd name="connsiteX7893" fmla="*/ 8994197 w 11824371"/>
              <a:gd name="connsiteY7893" fmla="*/ 112326 h 8878671"/>
              <a:gd name="connsiteX7894" fmla="*/ 9000193 w 11824371"/>
              <a:gd name="connsiteY7894" fmla="*/ 112326 h 8878671"/>
              <a:gd name="connsiteX7895" fmla="*/ 9006188 w 11824371"/>
              <a:gd name="connsiteY7895" fmla="*/ 100334 h 8878671"/>
              <a:gd name="connsiteX7896" fmla="*/ 7387234 w 11824371"/>
              <a:gd name="connsiteY7896" fmla="*/ 100334 h 8878671"/>
              <a:gd name="connsiteX7897" fmla="*/ 7363249 w 11824371"/>
              <a:gd name="connsiteY7897" fmla="*/ 112326 h 8878671"/>
              <a:gd name="connsiteX7898" fmla="*/ 7375241 w 11824371"/>
              <a:gd name="connsiteY7898" fmla="*/ 124319 h 8878671"/>
              <a:gd name="connsiteX7899" fmla="*/ 7387234 w 11824371"/>
              <a:gd name="connsiteY7899" fmla="*/ 100334 h 8878671"/>
              <a:gd name="connsiteX7900" fmla="*/ 4191296 w 11824371"/>
              <a:gd name="connsiteY7900" fmla="*/ 100334 h 8878671"/>
              <a:gd name="connsiteX7901" fmla="*/ 4197292 w 11824371"/>
              <a:gd name="connsiteY7901" fmla="*/ 112326 h 8878671"/>
              <a:gd name="connsiteX7902" fmla="*/ 4191296 w 11824371"/>
              <a:gd name="connsiteY7902" fmla="*/ 130314 h 8878671"/>
              <a:gd name="connsiteX7903" fmla="*/ 4173308 w 11824371"/>
              <a:gd name="connsiteY7903" fmla="*/ 124319 h 8878671"/>
              <a:gd name="connsiteX7904" fmla="*/ 4179305 w 11824371"/>
              <a:gd name="connsiteY7904" fmla="*/ 112326 h 8878671"/>
              <a:gd name="connsiteX7905" fmla="*/ 4191296 w 11824371"/>
              <a:gd name="connsiteY7905" fmla="*/ 100334 h 8878671"/>
              <a:gd name="connsiteX7906" fmla="*/ 9084139 w 11824371"/>
              <a:gd name="connsiteY7906" fmla="*/ 92839 h 8878671"/>
              <a:gd name="connsiteX7907" fmla="*/ 9066149 w 11824371"/>
              <a:gd name="connsiteY7907" fmla="*/ 100334 h 8878671"/>
              <a:gd name="connsiteX7908" fmla="*/ 9042166 w 11824371"/>
              <a:gd name="connsiteY7908" fmla="*/ 136311 h 8878671"/>
              <a:gd name="connsiteX7909" fmla="*/ 9042166 w 11824371"/>
              <a:gd name="connsiteY7909" fmla="*/ 160296 h 8878671"/>
              <a:gd name="connsiteX7910" fmla="*/ 9042166 w 11824371"/>
              <a:gd name="connsiteY7910" fmla="*/ 172287 h 8878671"/>
              <a:gd name="connsiteX7911" fmla="*/ 9018181 w 11824371"/>
              <a:gd name="connsiteY7911" fmla="*/ 184281 h 8878671"/>
              <a:gd name="connsiteX7912" fmla="*/ 9006188 w 11824371"/>
              <a:gd name="connsiteY7912" fmla="*/ 196272 h 8878671"/>
              <a:gd name="connsiteX7913" fmla="*/ 8988200 w 11824371"/>
              <a:gd name="connsiteY7913" fmla="*/ 196272 h 8878671"/>
              <a:gd name="connsiteX7914" fmla="*/ 8982205 w 11824371"/>
              <a:gd name="connsiteY7914" fmla="*/ 208265 h 8878671"/>
              <a:gd name="connsiteX7915" fmla="*/ 8958220 w 11824371"/>
              <a:gd name="connsiteY7915" fmla="*/ 220257 h 8878671"/>
              <a:gd name="connsiteX7916" fmla="*/ 8958220 w 11824371"/>
              <a:gd name="connsiteY7916" fmla="*/ 232249 h 8878671"/>
              <a:gd name="connsiteX7917" fmla="*/ 8922244 w 11824371"/>
              <a:gd name="connsiteY7917" fmla="*/ 232249 h 8878671"/>
              <a:gd name="connsiteX7918" fmla="*/ 8898259 w 11824371"/>
              <a:gd name="connsiteY7918" fmla="*/ 232249 h 8878671"/>
              <a:gd name="connsiteX7919" fmla="*/ 8886266 w 11824371"/>
              <a:gd name="connsiteY7919" fmla="*/ 208265 h 8878671"/>
              <a:gd name="connsiteX7920" fmla="*/ 8886266 w 11824371"/>
              <a:gd name="connsiteY7920" fmla="*/ 232249 h 8878671"/>
              <a:gd name="connsiteX7921" fmla="*/ 8874274 w 11824371"/>
              <a:gd name="connsiteY7921" fmla="*/ 244242 h 8878671"/>
              <a:gd name="connsiteX7922" fmla="*/ 8874274 w 11824371"/>
              <a:gd name="connsiteY7922" fmla="*/ 256234 h 8878671"/>
              <a:gd name="connsiteX7923" fmla="*/ 8874274 w 11824371"/>
              <a:gd name="connsiteY7923" fmla="*/ 268227 h 8878671"/>
              <a:gd name="connsiteX7924" fmla="*/ 8886266 w 11824371"/>
              <a:gd name="connsiteY7924" fmla="*/ 280218 h 8878671"/>
              <a:gd name="connsiteX7925" fmla="*/ 8874274 w 11824371"/>
              <a:gd name="connsiteY7925" fmla="*/ 280218 h 8878671"/>
              <a:gd name="connsiteX7926" fmla="*/ 8862282 w 11824371"/>
              <a:gd name="connsiteY7926" fmla="*/ 268227 h 8878671"/>
              <a:gd name="connsiteX7927" fmla="*/ 8850289 w 11824371"/>
              <a:gd name="connsiteY7927" fmla="*/ 268227 h 8878671"/>
              <a:gd name="connsiteX7928" fmla="*/ 8838298 w 11824371"/>
              <a:gd name="connsiteY7928" fmla="*/ 244242 h 8878671"/>
              <a:gd name="connsiteX7929" fmla="*/ 8838298 w 11824371"/>
              <a:gd name="connsiteY7929" fmla="*/ 232249 h 8878671"/>
              <a:gd name="connsiteX7930" fmla="*/ 8850289 w 11824371"/>
              <a:gd name="connsiteY7930" fmla="*/ 220257 h 8878671"/>
              <a:gd name="connsiteX7931" fmla="*/ 8862282 w 11824371"/>
              <a:gd name="connsiteY7931" fmla="*/ 232249 h 8878671"/>
              <a:gd name="connsiteX7932" fmla="*/ 8868277 w 11824371"/>
              <a:gd name="connsiteY7932" fmla="*/ 220257 h 8878671"/>
              <a:gd name="connsiteX7933" fmla="*/ 8868277 w 11824371"/>
              <a:gd name="connsiteY7933" fmla="*/ 196272 h 8878671"/>
              <a:gd name="connsiteX7934" fmla="*/ 8862282 w 11824371"/>
              <a:gd name="connsiteY7934" fmla="*/ 196272 h 8878671"/>
              <a:gd name="connsiteX7935" fmla="*/ 8850289 w 11824371"/>
              <a:gd name="connsiteY7935" fmla="*/ 184281 h 8878671"/>
              <a:gd name="connsiteX7936" fmla="*/ 8844293 w 11824371"/>
              <a:gd name="connsiteY7936" fmla="*/ 172287 h 8878671"/>
              <a:gd name="connsiteX7937" fmla="*/ 8838298 w 11824371"/>
              <a:gd name="connsiteY7937" fmla="*/ 184281 h 8878671"/>
              <a:gd name="connsiteX7938" fmla="*/ 8826304 w 11824371"/>
              <a:gd name="connsiteY7938" fmla="*/ 196272 h 8878671"/>
              <a:gd name="connsiteX7939" fmla="*/ 8814313 w 11824371"/>
              <a:gd name="connsiteY7939" fmla="*/ 172287 h 8878671"/>
              <a:gd name="connsiteX7940" fmla="*/ 8808316 w 11824371"/>
              <a:gd name="connsiteY7940" fmla="*/ 178284 h 8878671"/>
              <a:gd name="connsiteX7941" fmla="*/ 8802320 w 11824371"/>
              <a:gd name="connsiteY7941" fmla="*/ 190275 h 8878671"/>
              <a:gd name="connsiteX7942" fmla="*/ 8802320 w 11824371"/>
              <a:gd name="connsiteY7942" fmla="*/ 202269 h 8878671"/>
              <a:gd name="connsiteX7943" fmla="*/ 8790328 w 11824371"/>
              <a:gd name="connsiteY7943" fmla="*/ 208265 h 8878671"/>
              <a:gd name="connsiteX7944" fmla="*/ 8778336 w 11824371"/>
              <a:gd name="connsiteY7944" fmla="*/ 220257 h 8878671"/>
              <a:gd name="connsiteX7945" fmla="*/ 8790328 w 11824371"/>
              <a:gd name="connsiteY7945" fmla="*/ 220257 h 8878671"/>
              <a:gd name="connsiteX7946" fmla="*/ 8802320 w 11824371"/>
              <a:gd name="connsiteY7946" fmla="*/ 232249 h 8878671"/>
              <a:gd name="connsiteX7947" fmla="*/ 8790328 w 11824371"/>
              <a:gd name="connsiteY7947" fmla="*/ 232249 h 8878671"/>
              <a:gd name="connsiteX7948" fmla="*/ 8790328 w 11824371"/>
              <a:gd name="connsiteY7948" fmla="*/ 244242 h 8878671"/>
              <a:gd name="connsiteX7949" fmla="*/ 8778336 w 11824371"/>
              <a:gd name="connsiteY7949" fmla="*/ 256234 h 8878671"/>
              <a:gd name="connsiteX7950" fmla="*/ 8790328 w 11824371"/>
              <a:gd name="connsiteY7950" fmla="*/ 268227 h 8878671"/>
              <a:gd name="connsiteX7951" fmla="*/ 8814313 w 11824371"/>
              <a:gd name="connsiteY7951" fmla="*/ 316195 h 8878671"/>
              <a:gd name="connsiteX7952" fmla="*/ 8826304 w 11824371"/>
              <a:gd name="connsiteY7952" fmla="*/ 328188 h 8878671"/>
              <a:gd name="connsiteX7953" fmla="*/ 8838298 w 11824371"/>
              <a:gd name="connsiteY7953" fmla="*/ 328188 h 8878671"/>
              <a:gd name="connsiteX7954" fmla="*/ 8838298 w 11824371"/>
              <a:gd name="connsiteY7954" fmla="*/ 304203 h 8878671"/>
              <a:gd name="connsiteX7955" fmla="*/ 8862282 w 11824371"/>
              <a:gd name="connsiteY7955" fmla="*/ 304203 h 8878671"/>
              <a:gd name="connsiteX7956" fmla="*/ 8862282 w 11824371"/>
              <a:gd name="connsiteY7956" fmla="*/ 328188 h 8878671"/>
              <a:gd name="connsiteX7957" fmla="*/ 8862282 w 11824371"/>
              <a:gd name="connsiteY7957" fmla="*/ 352171 h 8878671"/>
              <a:gd name="connsiteX7958" fmla="*/ 8874274 w 11824371"/>
              <a:gd name="connsiteY7958" fmla="*/ 364164 h 8878671"/>
              <a:gd name="connsiteX7959" fmla="*/ 8898259 w 11824371"/>
              <a:gd name="connsiteY7959" fmla="*/ 388149 h 8878671"/>
              <a:gd name="connsiteX7960" fmla="*/ 8922244 w 11824371"/>
              <a:gd name="connsiteY7960" fmla="*/ 388149 h 8878671"/>
              <a:gd name="connsiteX7961" fmla="*/ 8946227 w 11824371"/>
              <a:gd name="connsiteY7961" fmla="*/ 382153 h 8878671"/>
              <a:gd name="connsiteX7962" fmla="*/ 8994197 w 11824371"/>
              <a:gd name="connsiteY7962" fmla="*/ 388149 h 8878671"/>
              <a:gd name="connsiteX7963" fmla="*/ 9018181 w 11824371"/>
              <a:gd name="connsiteY7963" fmla="*/ 376156 h 8878671"/>
              <a:gd name="connsiteX7964" fmla="*/ 9012185 w 11824371"/>
              <a:gd name="connsiteY7964" fmla="*/ 364164 h 8878671"/>
              <a:gd name="connsiteX7965" fmla="*/ 8982205 w 11824371"/>
              <a:gd name="connsiteY7965" fmla="*/ 364164 h 8878671"/>
              <a:gd name="connsiteX7966" fmla="*/ 8946227 w 11824371"/>
              <a:gd name="connsiteY7966" fmla="*/ 364164 h 8878671"/>
              <a:gd name="connsiteX7967" fmla="*/ 8958220 w 11824371"/>
              <a:gd name="connsiteY7967" fmla="*/ 352171 h 8878671"/>
              <a:gd name="connsiteX7968" fmla="*/ 8982205 w 11824371"/>
              <a:gd name="connsiteY7968" fmla="*/ 340180 h 8878671"/>
              <a:gd name="connsiteX7969" fmla="*/ 8994197 w 11824371"/>
              <a:gd name="connsiteY7969" fmla="*/ 340180 h 8878671"/>
              <a:gd name="connsiteX7970" fmla="*/ 8994197 w 11824371"/>
              <a:gd name="connsiteY7970" fmla="*/ 328188 h 8878671"/>
              <a:gd name="connsiteX7971" fmla="*/ 8994197 w 11824371"/>
              <a:gd name="connsiteY7971" fmla="*/ 316195 h 8878671"/>
              <a:gd name="connsiteX7972" fmla="*/ 8994197 w 11824371"/>
              <a:gd name="connsiteY7972" fmla="*/ 304203 h 8878671"/>
              <a:gd name="connsiteX7973" fmla="*/ 8982205 w 11824371"/>
              <a:gd name="connsiteY7973" fmla="*/ 304203 h 8878671"/>
              <a:gd name="connsiteX7974" fmla="*/ 8970212 w 11824371"/>
              <a:gd name="connsiteY7974" fmla="*/ 316195 h 8878671"/>
              <a:gd name="connsiteX7975" fmla="*/ 8970212 w 11824371"/>
              <a:gd name="connsiteY7975" fmla="*/ 304203 h 8878671"/>
              <a:gd name="connsiteX7976" fmla="*/ 8982205 w 11824371"/>
              <a:gd name="connsiteY7976" fmla="*/ 286215 h 8878671"/>
              <a:gd name="connsiteX7977" fmla="*/ 9018181 w 11824371"/>
              <a:gd name="connsiteY7977" fmla="*/ 280218 h 8878671"/>
              <a:gd name="connsiteX7978" fmla="*/ 9036170 w 11824371"/>
              <a:gd name="connsiteY7978" fmla="*/ 274222 h 8878671"/>
              <a:gd name="connsiteX7979" fmla="*/ 9042166 w 11824371"/>
              <a:gd name="connsiteY7979" fmla="*/ 268227 h 8878671"/>
              <a:gd name="connsiteX7980" fmla="*/ 9042166 w 11824371"/>
              <a:gd name="connsiteY7980" fmla="*/ 262230 h 8878671"/>
              <a:gd name="connsiteX7981" fmla="*/ 9054158 w 11824371"/>
              <a:gd name="connsiteY7981" fmla="*/ 256234 h 8878671"/>
              <a:gd name="connsiteX7982" fmla="*/ 9078143 w 11824371"/>
              <a:gd name="connsiteY7982" fmla="*/ 268227 h 8878671"/>
              <a:gd name="connsiteX7983" fmla="*/ 9066149 w 11824371"/>
              <a:gd name="connsiteY7983" fmla="*/ 268227 h 8878671"/>
              <a:gd name="connsiteX7984" fmla="*/ 9060154 w 11824371"/>
              <a:gd name="connsiteY7984" fmla="*/ 274222 h 8878671"/>
              <a:gd name="connsiteX7985" fmla="*/ 9066149 w 11824371"/>
              <a:gd name="connsiteY7985" fmla="*/ 292210 h 8878671"/>
              <a:gd name="connsiteX7986" fmla="*/ 9096131 w 11824371"/>
              <a:gd name="connsiteY7986" fmla="*/ 292210 h 8878671"/>
              <a:gd name="connsiteX7987" fmla="*/ 9126111 w 11824371"/>
              <a:gd name="connsiteY7987" fmla="*/ 304203 h 8878671"/>
              <a:gd name="connsiteX7988" fmla="*/ 9138104 w 11824371"/>
              <a:gd name="connsiteY7988" fmla="*/ 304203 h 8878671"/>
              <a:gd name="connsiteX7989" fmla="*/ 9150096 w 11824371"/>
              <a:gd name="connsiteY7989" fmla="*/ 304203 h 8878671"/>
              <a:gd name="connsiteX7990" fmla="*/ 9156092 w 11824371"/>
              <a:gd name="connsiteY7990" fmla="*/ 286215 h 8878671"/>
              <a:gd name="connsiteX7991" fmla="*/ 9162089 w 11824371"/>
              <a:gd name="connsiteY7991" fmla="*/ 280218 h 8878671"/>
              <a:gd name="connsiteX7992" fmla="*/ 9162089 w 11824371"/>
              <a:gd name="connsiteY7992" fmla="*/ 292210 h 8878671"/>
              <a:gd name="connsiteX7993" fmla="*/ 9162089 w 11824371"/>
              <a:gd name="connsiteY7993" fmla="*/ 316195 h 8878671"/>
              <a:gd name="connsiteX7994" fmla="*/ 9174080 w 11824371"/>
              <a:gd name="connsiteY7994" fmla="*/ 292210 h 8878671"/>
              <a:gd name="connsiteX7995" fmla="*/ 9198065 w 11824371"/>
              <a:gd name="connsiteY7995" fmla="*/ 160296 h 8878671"/>
              <a:gd name="connsiteX7996" fmla="*/ 9174080 w 11824371"/>
              <a:gd name="connsiteY7996" fmla="*/ 148302 h 8878671"/>
              <a:gd name="connsiteX7997" fmla="*/ 9150096 w 11824371"/>
              <a:gd name="connsiteY7997" fmla="*/ 160296 h 8878671"/>
              <a:gd name="connsiteX7998" fmla="*/ 9138104 w 11824371"/>
              <a:gd name="connsiteY7998" fmla="*/ 172287 h 8878671"/>
              <a:gd name="connsiteX7999" fmla="*/ 9114119 w 11824371"/>
              <a:gd name="connsiteY7999" fmla="*/ 184281 h 8878671"/>
              <a:gd name="connsiteX8000" fmla="*/ 9114119 w 11824371"/>
              <a:gd name="connsiteY8000" fmla="*/ 196272 h 8878671"/>
              <a:gd name="connsiteX8001" fmla="*/ 9126111 w 11824371"/>
              <a:gd name="connsiteY8001" fmla="*/ 208265 h 8878671"/>
              <a:gd name="connsiteX8002" fmla="*/ 9126111 w 11824371"/>
              <a:gd name="connsiteY8002" fmla="*/ 220257 h 8878671"/>
              <a:gd name="connsiteX8003" fmla="*/ 9114119 w 11824371"/>
              <a:gd name="connsiteY8003" fmla="*/ 220257 h 8878671"/>
              <a:gd name="connsiteX8004" fmla="*/ 9108123 w 11824371"/>
              <a:gd name="connsiteY8004" fmla="*/ 232249 h 8878671"/>
              <a:gd name="connsiteX8005" fmla="*/ 9096131 w 11824371"/>
              <a:gd name="connsiteY8005" fmla="*/ 244242 h 8878671"/>
              <a:gd name="connsiteX8006" fmla="*/ 9090134 w 11824371"/>
              <a:gd name="connsiteY8006" fmla="*/ 232249 h 8878671"/>
              <a:gd name="connsiteX8007" fmla="*/ 9078143 w 11824371"/>
              <a:gd name="connsiteY8007" fmla="*/ 232249 h 8878671"/>
              <a:gd name="connsiteX8008" fmla="*/ 9054158 w 11824371"/>
              <a:gd name="connsiteY8008" fmla="*/ 244242 h 8878671"/>
              <a:gd name="connsiteX8009" fmla="*/ 9054158 w 11824371"/>
              <a:gd name="connsiteY8009" fmla="*/ 232249 h 8878671"/>
              <a:gd name="connsiteX8010" fmla="*/ 9054158 w 11824371"/>
              <a:gd name="connsiteY8010" fmla="*/ 220257 h 8878671"/>
              <a:gd name="connsiteX8011" fmla="*/ 9054158 w 11824371"/>
              <a:gd name="connsiteY8011" fmla="*/ 208265 h 8878671"/>
              <a:gd name="connsiteX8012" fmla="*/ 9054158 w 11824371"/>
              <a:gd name="connsiteY8012" fmla="*/ 196272 h 8878671"/>
              <a:gd name="connsiteX8013" fmla="*/ 9066149 w 11824371"/>
              <a:gd name="connsiteY8013" fmla="*/ 208265 h 8878671"/>
              <a:gd name="connsiteX8014" fmla="*/ 9078143 w 11824371"/>
              <a:gd name="connsiteY8014" fmla="*/ 208265 h 8878671"/>
              <a:gd name="connsiteX8015" fmla="*/ 9078143 w 11824371"/>
              <a:gd name="connsiteY8015" fmla="*/ 196272 h 8878671"/>
              <a:gd name="connsiteX8016" fmla="*/ 9066149 w 11824371"/>
              <a:gd name="connsiteY8016" fmla="*/ 184281 h 8878671"/>
              <a:gd name="connsiteX8017" fmla="*/ 9066149 w 11824371"/>
              <a:gd name="connsiteY8017" fmla="*/ 172287 h 8878671"/>
              <a:gd name="connsiteX8018" fmla="*/ 9054158 w 11824371"/>
              <a:gd name="connsiteY8018" fmla="*/ 160296 h 8878671"/>
              <a:gd name="connsiteX8019" fmla="*/ 9084139 w 11824371"/>
              <a:gd name="connsiteY8019" fmla="*/ 154299 h 8878671"/>
              <a:gd name="connsiteX8020" fmla="*/ 9114119 w 11824371"/>
              <a:gd name="connsiteY8020" fmla="*/ 148302 h 8878671"/>
              <a:gd name="connsiteX8021" fmla="*/ 9120116 w 11824371"/>
              <a:gd name="connsiteY8021" fmla="*/ 148302 h 8878671"/>
              <a:gd name="connsiteX8022" fmla="*/ 9126111 w 11824371"/>
              <a:gd name="connsiteY8022" fmla="*/ 148302 h 8878671"/>
              <a:gd name="connsiteX8023" fmla="*/ 9126111 w 11824371"/>
              <a:gd name="connsiteY8023" fmla="*/ 136311 h 8878671"/>
              <a:gd name="connsiteX8024" fmla="*/ 9126111 w 11824371"/>
              <a:gd name="connsiteY8024" fmla="*/ 124319 h 8878671"/>
              <a:gd name="connsiteX8025" fmla="*/ 9114119 w 11824371"/>
              <a:gd name="connsiteY8025" fmla="*/ 124319 h 8878671"/>
              <a:gd name="connsiteX8026" fmla="*/ 9090134 w 11824371"/>
              <a:gd name="connsiteY8026" fmla="*/ 112326 h 8878671"/>
              <a:gd name="connsiteX8027" fmla="*/ 9102128 w 11824371"/>
              <a:gd name="connsiteY8027" fmla="*/ 112326 h 8878671"/>
              <a:gd name="connsiteX8028" fmla="*/ 9090134 w 11824371"/>
              <a:gd name="connsiteY8028" fmla="*/ 94338 h 8878671"/>
              <a:gd name="connsiteX8029" fmla="*/ 9084139 w 11824371"/>
              <a:gd name="connsiteY8029" fmla="*/ 92839 h 8878671"/>
              <a:gd name="connsiteX8030" fmla="*/ 3886993 w 11824371"/>
              <a:gd name="connsiteY8030" fmla="*/ 85344 h 8878671"/>
              <a:gd name="connsiteX8031" fmla="*/ 3873501 w 11824371"/>
              <a:gd name="connsiteY8031" fmla="*/ 112326 h 8878671"/>
              <a:gd name="connsiteX8032" fmla="*/ 3861508 w 11824371"/>
              <a:gd name="connsiteY8032" fmla="*/ 136311 h 8878671"/>
              <a:gd name="connsiteX8033" fmla="*/ 3849517 w 11824371"/>
              <a:gd name="connsiteY8033" fmla="*/ 124319 h 8878671"/>
              <a:gd name="connsiteX8034" fmla="*/ 3825532 w 11824371"/>
              <a:gd name="connsiteY8034" fmla="*/ 112326 h 8878671"/>
              <a:gd name="connsiteX8035" fmla="*/ 3831528 w 11824371"/>
              <a:gd name="connsiteY8035" fmla="*/ 136311 h 8878671"/>
              <a:gd name="connsiteX8036" fmla="*/ 3849517 w 11824371"/>
              <a:gd name="connsiteY8036" fmla="*/ 172287 h 8878671"/>
              <a:gd name="connsiteX8037" fmla="*/ 3867505 w 11824371"/>
              <a:gd name="connsiteY8037" fmla="*/ 202269 h 8878671"/>
              <a:gd name="connsiteX8038" fmla="*/ 3885493 w 11824371"/>
              <a:gd name="connsiteY8038" fmla="*/ 208265 h 8878671"/>
              <a:gd name="connsiteX8039" fmla="*/ 3909478 w 11824371"/>
              <a:gd name="connsiteY8039" fmla="*/ 184281 h 8878671"/>
              <a:gd name="connsiteX8040" fmla="*/ 3903481 w 11824371"/>
              <a:gd name="connsiteY8040" fmla="*/ 178284 h 8878671"/>
              <a:gd name="connsiteX8041" fmla="*/ 3885493 w 11824371"/>
              <a:gd name="connsiteY8041" fmla="*/ 160296 h 8878671"/>
              <a:gd name="connsiteX8042" fmla="*/ 3873501 w 11824371"/>
              <a:gd name="connsiteY8042" fmla="*/ 148302 h 8878671"/>
              <a:gd name="connsiteX8043" fmla="*/ 3909478 w 11824371"/>
              <a:gd name="connsiteY8043" fmla="*/ 148302 h 8878671"/>
              <a:gd name="connsiteX8044" fmla="*/ 3945454 w 11824371"/>
              <a:gd name="connsiteY8044" fmla="*/ 136311 h 8878671"/>
              <a:gd name="connsiteX8045" fmla="*/ 3909478 w 11824371"/>
              <a:gd name="connsiteY8045" fmla="*/ 112326 h 8878671"/>
              <a:gd name="connsiteX8046" fmla="*/ 3897486 w 11824371"/>
              <a:gd name="connsiteY8046" fmla="*/ 100334 h 8878671"/>
              <a:gd name="connsiteX8047" fmla="*/ 3909478 w 11824371"/>
              <a:gd name="connsiteY8047" fmla="*/ 94338 h 8878671"/>
              <a:gd name="connsiteX8048" fmla="*/ 3897486 w 11824371"/>
              <a:gd name="connsiteY8048" fmla="*/ 88341 h 8878671"/>
              <a:gd name="connsiteX8049" fmla="*/ 3886993 w 11824371"/>
              <a:gd name="connsiteY8049" fmla="*/ 85344 h 8878671"/>
              <a:gd name="connsiteX8050" fmla="*/ 9305996 w 11824371"/>
              <a:gd name="connsiteY8050" fmla="*/ 76349 h 8878671"/>
              <a:gd name="connsiteX8051" fmla="*/ 9294003 w 11824371"/>
              <a:gd name="connsiteY8051" fmla="*/ 88341 h 8878671"/>
              <a:gd name="connsiteX8052" fmla="*/ 9305996 w 11824371"/>
              <a:gd name="connsiteY8052" fmla="*/ 100334 h 8878671"/>
              <a:gd name="connsiteX8053" fmla="*/ 9305996 w 11824371"/>
              <a:gd name="connsiteY8053" fmla="*/ 76349 h 8878671"/>
              <a:gd name="connsiteX8054" fmla="*/ 9204062 w 11824371"/>
              <a:gd name="connsiteY8054" fmla="*/ 76349 h 8878671"/>
              <a:gd name="connsiteX8055" fmla="*/ 9186072 w 11824371"/>
              <a:gd name="connsiteY8055" fmla="*/ 88341 h 8878671"/>
              <a:gd name="connsiteX8056" fmla="*/ 9204062 w 11824371"/>
              <a:gd name="connsiteY8056" fmla="*/ 76349 h 8878671"/>
              <a:gd name="connsiteX8057" fmla="*/ 9138104 w 11824371"/>
              <a:gd name="connsiteY8057" fmla="*/ 76349 h 8878671"/>
              <a:gd name="connsiteX8058" fmla="*/ 9150096 w 11824371"/>
              <a:gd name="connsiteY8058" fmla="*/ 100334 h 8878671"/>
              <a:gd name="connsiteX8059" fmla="*/ 9150096 w 11824371"/>
              <a:gd name="connsiteY8059" fmla="*/ 88341 h 8878671"/>
              <a:gd name="connsiteX8060" fmla="*/ 9144101 w 11824371"/>
              <a:gd name="connsiteY8060" fmla="*/ 82346 h 8878671"/>
              <a:gd name="connsiteX8061" fmla="*/ 9138104 w 11824371"/>
              <a:gd name="connsiteY8061" fmla="*/ 76349 h 8878671"/>
              <a:gd name="connsiteX8062" fmla="*/ 7219342 w 11824371"/>
              <a:gd name="connsiteY8062" fmla="*/ 76349 h 8878671"/>
              <a:gd name="connsiteX8063" fmla="*/ 7207350 w 11824371"/>
              <a:gd name="connsiteY8063" fmla="*/ 88341 h 8878671"/>
              <a:gd name="connsiteX8064" fmla="*/ 7207350 w 11824371"/>
              <a:gd name="connsiteY8064" fmla="*/ 100334 h 8878671"/>
              <a:gd name="connsiteX8065" fmla="*/ 7219342 w 11824371"/>
              <a:gd name="connsiteY8065" fmla="*/ 88341 h 8878671"/>
              <a:gd name="connsiteX8066" fmla="*/ 9485880 w 11824371"/>
              <a:gd name="connsiteY8066" fmla="*/ 64358 h 8878671"/>
              <a:gd name="connsiteX8067" fmla="*/ 9497872 w 11824371"/>
              <a:gd name="connsiteY8067" fmla="*/ 64358 h 8878671"/>
              <a:gd name="connsiteX8068" fmla="*/ 9497872 w 11824371"/>
              <a:gd name="connsiteY8068" fmla="*/ 70353 h 8878671"/>
              <a:gd name="connsiteX8069" fmla="*/ 9485880 w 11824371"/>
              <a:gd name="connsiteY8069" fmla="*/ 76349 h 8878671"/>
              <a:gd name="connsiteX8070" fmla="*/ 3753579 w 11824371"/>
              <a:gd name="connsiteY8070" fmla="*/ 64358 h 8878671"/>
              <a:gd name="connsiteX8071" fmla="*/ 3729594 w 11824371"/>
              <a:gd name="connsiteY8071" fmla="*/ 70353 h 8878671"/>
              <a:gd name="connsiteX8072" fmla="*/ 3717601 w 11824371"/>
              <a:gd name="connsiteY8072" fmla="*/ 76349 h 8878671"/>
              <a:gd name="connsiteX8073" fmla="*/ 3723597 w 11824371"/>
              <a:gd name="connsiteY8073" fmla="*/ 88341 h 8878671"/>
              <a:gd name="connsiteX8074" fmla="*/ 3741586 w 11824371"/>
              <a:gd name="connsiteY8074" fmla="*/ 88341 h 8878671"/>
              <a:gd name="connsiteX8075" fmla="*/ 3753579 w 11824371"/>
              <a:gd name="connsiteY8075" fmla="*/ 88341 h 8878671"/>
              <a:gd name="connsiteX8076" fmla="*/ 3777564 w 11824371"/>
              <a:gd name="connsiteY8076" fmla="*/ 88341 h 8878671"/>
              <a:gd name="connsiteX8077" fmla="*/ 3753579 w 11824371"/>
              <a:gd name="connsiteY8077" fmla="*/ 64358 h 8878671"/>
              <a:gd name="connsiteX8078" fmla="*/ 4164314 w 11824371"/>
              <a:gd name="connsiteY8078" fmla="*/ 58361 h 8878671"/>
              <a:gd name="connsiteX8079" fmla="*/ 4173308 w 11824371"/>
              <a:gd name="connsiteY8079" fmla="*/ 64358 h 8878671"/>
              <a:gd name="connsiteX8080" fmla="*/ 4167311 w 11824371"/>
              <a:gd name="connsiteY8080" fmla="*/ 76349 h 8878671"/>
              <a:gd name="connsiteX8081" fmla="*/ 4161314 w 11824371"/>
              <a:gd name="connsiteY8081" fmla="*/ 64358 h 8878671"/>
              <a:gd name="connsiteX8082" fmla="*/ 4164314 w 11824371"/>
              <a:gd name="connsiteY8082" fmla="*/ 58361 h 8878671"/>
              <a:gd name="connsiteX8083" fmla="*/ 9186072 w 11824371"/>
              <a:gd name="connsiteY8083" fmla="*/ 40373 h 8878671"/>
              <a:gd name="connsiteX8084" fmla="*/ 9174080 w 11824371"/>
              <a:gd name="connsiteY8084" fmla="*/ 64358 h 8878671"/>
              <a:gd name="connsiteX8085" fmla="*/ 9210057 w 11824371"/>
              <a:gd name="connsiteY8085" fmla="*/ 52365 h 8878671"/>
              <a:gd name="connsiteX8086" fmla="*/ 9192069 w 11824371"/>
              <a:gd name="connsiteY8086" fmla="*/ 40373 h 8878671"/>
              <a:gd name="connsiteX8087" fmla="*/ 9186072 w 11824371"/>
              <a:gd name="connsiteY8087" fmla="*/ 40373 h 8878671"/>
              <a:gd name="connsiteX8088" fmla="*/ 9078143 w 11824371"/>
              <a:gd name="connsiteY8088" fmla="*/ 40373 h 8878671"/>
              <a:gd name="connsiteX8089" fmla="*/ 9066149 w 11824371"/>
              <a:gd name="connsiteY8089" fmla="*/ 64358 h 8878671"/>
              <a:gd name="connsiteX8090" fmla="*/ 9066149 w 11824371"/>
              <a:gd name="connsiteY8090" fmla="*/ 76349 h 8878671"/>
              <a:gd name="connsiteX8091" fmla="*/ 9090134 w 11824371"/>
              <a:gd name="connsiteY8091" fmla="*/ 76349 h 8878671"/>
              <a:gd name="connsiteX8092" fmla="*/ 9126111 w 11824371"/>
              <a:gd name="connsiteY8092" fmla="*/ 76349 h 8878671"/>
              <a:gd name="connsiteX8093" fmla="*/ 9114119 w 11824371"/>
              <a:gd name="connsiteY8093" fmla="*/ 64358 h 8878671"/>
              <a:gd name="connsiteX8094" fmla="*/ 9102128 w 11824371"/>
              <a:gd name="connsiteY8094" fmla="*/ 64358 h 8878671"/>
              <a:gd name="connsiteX8095" fmla="*/ 9126111 w 11824371"/>
              <a:gd name="connsiteY8095" fmla="*/ 52365 h 8878671"/>
              <a:gd name="connsiteX8096" fmla="*/ 9102128 w 11824371"/>
              <a:gd name="connsiteY8096" fmla="*/ 52365 h 8878671"/>
              <a:gd name="connsiteX8097" fmla="*/ 9090134 w 11824371"/>
              <a:gd name="connsiteY8097" fmla="*/ 40373 h 8878671"/>
              <a:gd name="connsiteX8098" fmla="*/ 4257254 w 11824371"/>
              <a:gd name="connsiteY8098" fmla="*/ 40373 h 8878671"/>
              <a:gd name="connsiteX8099" fmla="*/ 4257254 w 11824371"/>
              <a:gd name="connsiteY8099" fmla="*/ 52365 h 8878671"/>
              <a:gd name="connsiteX8100" fmla="*/ 4293230 w 11824371"/>
              <a:gd name="connsiteY8100" fmla="*/ 40373 h 8878671"/>
              <a:gd name="connsiteX8101" fmla="*/ 4209284 w 11824371"/>
              <a:gd name="connsiteY8101" fmla="*/ 40373 h 8878671"/>
              <a:gd name="connsiteX8102" fmla="*/ 4233269 w 11824371"/>
              <a:gd name="connsiteY8102" fmla="*/ 52365 h 8878671"/>
              <a:gd name="connsiteX8103" fmla="*/ 4221276 w 11824371"/>
              <a:gd name="connsiteY8103" fmla="*/ 40373 h 8878671"/>
              <a:gd name="connsiteX8104" fmla="*/ 4209284 w 11824371"/>
              <a:gd name="connsiteY8104" fmla="*/ 40373 h 8878671"/>
              <a:gd name="connsiteX8105" fmla="*/ 4149323 w 11824371"/>
              <a:gd name="connsiteY8105" fmla="*/ 28380 h 8878671"/>
              <a:gd name="connsiteX8106" fmla="*/ 4137331 w 11824371"/>
              <a:gd name="connsiteY8106" fmla="*/ 52365 h 8878671"/>
              <a:gd name="connsiteX8107" fmla="*/ 4125338 w 11824371"/>
              <a:gd name="connsiteY8107" fmla="*/ 64358 h 8878671"/>
              <a:gd name="connsiteX8108" fmla="*/ 4119343 w 11824371"/>
              <a:gd name="connsiteY8108" fmla="*/ 76349 h 8878671"/>
              <a:gd name="connsiteX8109" fmla="*/ 4125338 w 11824371"/>
              <a:gd name="connsiteY8109" fmla="*/ 94338 h 8878671"/>
              <a:gd name="connsiteX8110" fmla="*/ 4113347 w 11824371"/>
              <a:gd name="connsiteY8110" fmla="*/ 88341 h 8878671"/>
              <a:gd name="connsiteX8111" fmla="*/ 4101355 w 11824371"/>
              <a:gd name="connsiteY8111" fmla="*/ 76349 h 8878671"/>
              <a:gd name="connsiteX8112" fmla="*/ 4101355 w 11824371"/>
              <a:gd name="connsiteY8112" fmla="*/ 64358 h 8878671"/>
              <a:gd name="connsiteX8113" fmla="*/ 4089361 w 11824371"/>
              <a:gd name="connsiteY8113" fmla="*/ 52365 h 8878671"/>
              <a:gd name="connsiteX8114" fmla="*/ 4077370 w 11824371"/>
              <a:gd name="connsiteY8114" fmla="*/ 76349 h 8878671"/>
              <a:gd name="connsiteX8115" fmla="*/ 4071373 w 11824371"/>
              <a:gd name="connsiteY8115" fmla="*/ 94338 h 8878671"/>
              <a:gd name="connsiteX8116" fmla="*/ 4053385 w 11824371"/>
              <a:gd name="connsiteY8116" fmla="*/ 100334 h 8878671"/>
              <a:gd name="connsiteX8117" fmla="*/ 4041392 w 11824371"/>
              <a:gd name="connsiteY8117" fmla="*/ 100334 h 8878671"/>
              <a:gd name="connsiteX8118" fmla="*/ 4061630 w 11824371"/>
              <a:gd name="connsiteY8118" fmla="*/ 122819 h 8878671"/>
              <a:gd name="connsiteX8119" fmla="*/ 4066419 w 11824371"/>
              <a:gd name="connsiteY8119" fmla="*/ 123277 h 8878671"/>
              <a:gd name="connsiteX8120" fmla="*/ 4066875 w 11824371"/>
              <a:gd name="connsiteY8120" fmla="*/ 122819 h 8878671"/>
              <a:gd name="connsiteX8121" fmla="*/ 4071373 w 11824371"/>
              <a:gd name="connsiteY8121" fmla="*/ 118323 h 8878671"/>
              <a:gd name="connsiteX8122" fmla="*/ 4077370 w 11824371"/>
              <a:gd name="connsiteY8122" fmla="*/ 106331 h 8878671"/>
              <a:gd name="connsiteX8123" fmla="*/ 4077370 w 11824371"/>
              <a:gd name="connsiteY8123" fmla="*/ 100334 h 8878671"/>
              <a:gd name="connsiteX8124" fmla="*/ 4083365 w 11824371"/>
              <a:gd name="connsiteY8124" fmla="*/ 112326 h 8878671"/>
              <a:gd name="connsiteX8125" fmla="*/ 4075869 w 11824371"/>
              <a:gd name="connsiteY8125" fmla="*/ 121320 h 8878671"/>
              <a:gd name="connsiteX8126" fmla="*/ 4068376 w 11824371"/>
              <a:gd name="connsiteY8126" fmla="*/ 123462 h 8878671"/>
              <a:gd name="connsiteX8127" fmla="*/ 4077370 w 11824371"/>
              <a:gd name="connsiteY8127" fmla="*/ 124319 h 8878671"/>
              <a:gd name="connsiteX8128" fmla="*/ 4083365 w 11824371"/>
              <a:gd name="connsiteY8128" fmla="*/ 130314 h 8878671"/>
              <a:gd name="connsiteX8129" fmla="*/ 4089361 w 11824371"/>
              <a:gd name="connsiteY8129" fmla="*/ 136311 h 8878671"/>
              <a:gd name="connsiteX8130" fmla="*/ 4101355 w 11824371"/>
              <a:gd name="connsiteY8130" fmla="*/ 142308 h 8878671"/>
              <a:gd name="connsiteX8131" fmla="*/ 4125338 w 11824371"/>
              <a:gd name="connsiteY8131" fmla="*/ 160296 h 8878671"/>
              <a:gd name="connsiteX8132" fmla="*/ 4137331 w 11824371"/>
              <a:gd name="connsiteY8132" fmla="*/ 172287 h 8878671"/>
              <a:gd name="connsiteX8133" fmla="*/ 4125338 w 11824371"/>
              <a:gd name="connsiteY8133" fmla="*/ 184281 h 8878671"/>
              <a:gd name="connsiteX8134" fmla="*/ 4137331 w 11824371"/>
              <a:gd name="connsiteY8134" fmla="*/ 208265 h 8878671"/>
              <a:gd name="connsiteX8135" fmla="*/ 4137331 w 11824371"/>
              <a:gd name="connsiteY8135" fmla="*/ 196272 h 8878671"/>
              <a:gd name="connsiteX8136" fmla="*/ 4149323 w 11824371"/>
              <a:gd name="connsiteY8136" fmla="*/ 184281 h 8878671"/>
              <a:gd name="connsiteX8137" fmla="*/ 4161314 w 11824371"/>
              <a:gd name="connsiteY8137" fmla="*/ 178284 h 8878671"/>
              <a:gd name="connsiteX8138" fmla="*/ 4161314 w 11824371"/>
              <a:gd name="connsiteY8138" fmla="*/ 172287 h 8878671"/>
              <a:gd name="connsiteX8139" fmla="*/ 4233269 w 11824371"/>
              <a:gd name="connsiteY8139" fmla="*/ 112326 h 8878671"/>
              <a:gd name="connsiteX8140" fmla="*/ 4221276 w 11824371"/>
              <a:gd name="connsiteY8140" fmla="*/ 112326 h 8878671"/>
              <a:gd name="connsiteX8141" fmla="*/ 4197292 w 11824371"/>
              <a:gd name="connsiteY8141" fmla="*/ 88341 h 8878671"/>
              <a:gd name="connsiteX8142" fmla="*/ 4197292 w 11824371"/>
              <a:gd name="connsiteY8142" fmla="*/ 64358 h 8878671"/>
              <a:gd name="connsiteX8143" fmla="*/ 4185301 w 11824371"/>
              <a:gd name="connsiteY8143" fmla="*/ 40373 h 8878671"/>
              <a:gd name="connsiteX8144" fmla="*/ 4149323 w 11824371"/>
              <a:gd name="connsiteY8144" fmla="*/ 40373 h 8878671"/>
              <a:gd name="connsiteX8145" fmla="*/ 3981430 w 11824371"/>
              <a:gd name="connsiteY8145" fmla="*/ 20886 h 8878671"/>
              <a:gd name="connsiteX8146" fmla="*/ 3975435 w 11824371"/>
              <a:gd name="connsiteY8146" fmla="*/ 28380 h 8878671"/>
              <a:gd name="connsiteX8147" fmla="*/ 3957448 w 11824371"/>
              <a:gd name="connsiteY8147" fmla="*/ 40373 h 8878671"/>
              <a:gd name="connsiteX8148" fmla="*/ 3921471 w 11824371"/>
              <a:gd name="connsiteY8148" fmla="*/ 64358 h 8878671"/>
              <a:gd name="connsiteX8149" fmla="*/ 3933462 w 11824371"/>
              <a:gd name="connsiteY8149" fmla="*/ 64358 h 8878671"/>
              <a:gd name="connsiteX8150" fmla="*/ 3945454 w 11824371"/>
              <a:gd name="connsiteY8150" fmla="*/ 64358 h 8878671"/>
              <a:gd name="connsiteX8151" fmla="*/ 3969439 w 11824371"/>
              <a:gd name="connsiteY8151" fmla="*/ 88341 h 8878671"/>
              <a:gd name="connsiteX8152" fmla="*/ 3969439 w 11824371"/>
              <a:gd name="connsiteY8152" fmla="*/ 76349 h 8878671"/>
              <a:gd name="connsiteX8153" fmla="*/ 3987427 w 11824371"/>
              <a:gd name="connsiteY8153" fmla="*/ 52365 h 8878671"/>
              <a:gd name="connsiteX8154" fmla="*/ 3987427 w 11824371"/>
              <a:gd name="connsiteY8154" fmla="*/ 22385 h 8878671"/>
              <a:gd name="connsiteX8155" fmla="*/ 3981430 w 11824371"/>
              <a:gd name="connsiteY8155" fmla="*/ 20886 h 8878671"/>
              <a:gd name="connsiteX8156" fmla="*/ 9665764 w 11824371"/>
              <a:gd name="connsiteY8156" fmla="*/ 16388 h 8878671"/>
              <a:gd name="connsiteX8157" fmla="*/ 9677755 w 11824371"/>
              <a:gd name="connsiteY8157" fmla="*/ 16388 h 8878671"/>
              <a:gd name="connsiteX8158" fmla="*/ 9683752 w 11824371"/>
              <a:gd name="connsiteY8158" fmla="*/ 22385 h 8878671"/>
              <a:gd name="connsiteX8159" fmla="*/ 9671759 w 11824371"/>
              <a:gd name="connsiteY8159" fmla="*/ 28380 h 8878671"/>
              <a:gd name="connsiteX8160" fmla="*/ 9665764 w 11824371"/>
              <a:gd name="connsiteY8160" fmla="*/ 16388 h 8878671"/>
              <a:gd name="connsiteX8161" fmla="*/ 9539845 w 11824371"/>
              <a:gd name="connsiteY8161" fmla="*/ 16388 h 8878671"/>
              <a:gd name="connsiteX8162" fmla="*/ 9539845 w 11824371"/>
              <a:gd name="connsiteY8162" fmla="*/ 28380 h 8878671"/>
              <a:gd name="connsiteX8163" fmla="*/ 9533848 w 11824371"/>
              <a:gd name="connsiteY8163" fmla="*/ 40373 h 8878671"/>
              <a:gd name="connsiteX8164" fmla="*/ 9533848 w 11824371"/>
              <a:gd name="connsiteY8164" fmla="*/ 28380 h 8878671"/>
              <a:gd name="connsiteX8165" fmla="*/ 9539845 w 11824371"/>
              <a:gd name="connsiteY8165" fmla="*/ 16388 h 8878671"/>
              <a:gd name="connsiteX8166" fmla="*/ 3897486 w 11824371"/>
              <a:gd name="connsiteY8166" fmla="*/ 16388 h 8878671"/>
              <a:gd name="connsiteX8167" fmla="*/ 3897486 w 11824371"/>
              <a:gd name="connsiteY8167" fmla="*/ 28380 h 8878671"/>
              <a:gd name="connsiteX8168" fmla="*/ 3903481 w 11824371"/>
              <a:gd name="connsiteY8168" fmla="*/ 22385 h 8878671"/>
              <a:gd name="connsiteX8169" fmla="*/ 3909478 w 11824371"/>
              <a:gd name="connsiteY8169" fmla="*/ 16388 h 8878671"/>
              <a:gd name="connsiteX8170" fmla="*/ 3897486 w 11824371"/>
              <a:gd name="connsiteY8170" fmla="*/ 16388 h 8878671"/>
              <a:gd name="connsiteX8171" fmla="*/ 3717601 w 11824371"/>
              <a:gd name="connsiteY8171" fmla="*/ 16388 h 8878671"/>
              <a:gd name="connsiteX8172" fmla="*/ 3705609 w 11824371"/>
              <a:gd name="connsiteY8172" fmla="*/ 28380 h 8878671"/>
              <a:gd name="connsiteX8173" fmla="*/ 3717601 w 11824371"/>
              <a:gd name="connsiteY8173" fmla="*/ 28380 h 8878671"/>
              <a:gd name="connsiteX8174" fmla="*/ 3105997 w 11824371"/>
              <a:gd name="connsiteY8174" fmla="*/ 16388 h 8878671"/>
              <a:gd name="connsiteX8175" fmla="*/ 3117988 w 11824371"/>
              <a:gd name="connsiteY8175" fmla="*/ 28380 h 8878671"/>
              <a:gd name="connsiteX8176" fmla="*/ 3105997 w 11824371"/>
              <a:gd name="connsiteY8176" fmla="*/ 34376 h 8878671"/>
              <a:gd name="connsiteX8177" fmla="*/ 3094005 w 11824371"/>
              <a:gd name="connsiteY8177" fmla="*/ 28380 h 8878671"/>
              <a:gd name="connsiteX8178" fmla="*/ 9839651 w 11824371"/>
              <a:gd name="connsiteY8178" fmla="*/ 4397 h 8878671"/>
              <a:gd name="connsiteX8179" fmla="*/ 9857639 w 11824371"/>
              <a:gd name="connsiteY8179" fmla="*/ 16388 h 8878671"/>
              <a:gd name="connsiteX8180" fmla="*/ 9839651 w 11824371"/>
              <a:gd name="connsiteY8180" fmla="*/ 10392 h 8878671"/>
              <a:gd name="connsiteX8181" fmla="*/ 9839651 w 11824371"/>
              <a:gd name="connsiteY8181" fmla="*/ 4397 h 8878671"/>
              <a:gd name="connsiteX8182" fmla="*/ 9198065 w 11824371"/>
              <a:gd name="connsiteY8182" fmla="*/ 4397 h 8878671"/>
              <a:gd name="connsiteX8183" fmla="*/ 9210057 w 11824371"/>
              <a:gd name="connsiteY8183" fmla="*/ 16388 h 8878671"/>
              <a:gd name="connsiteX8184" fmla="*/ 9234042 w 11824371"/>
              <a:gd name="connsiteY8184" fmla="*/ 4397 h 8878671"/>
              <a:gd name="connsiteX8185" fmla="*/ 9126111 w 11824371"/>
              <a:gd name="connsiteY8185" fmla="*/ 4397 h 8878671"/>
              <a:gd name="connsiteX8186" fmla="*/ 9138104 w 11824371"/>
              <a:gd name="connsiteY8186" fmla="*/ 12390 h 8878671"/>
              <a:gd name="connsiteX8187" fmla="*/ 9138104 w 11824371"/>
              <a:gd name="connsiteY8187" fmla="*/ 7394 h 8878671"/>
              <a:gd name="connsiteX8188" fmla="*/ 9138104 w 11824371"/>
              <a:gd name="connsiteY8188" fmla="*/ 4397 h 8878671"/>
              <a:gd name="connsiteX8189" fmla="*/ 9126111 w 11824371"/>
              <a:gd name="connsiteY8189" fmla="*/ 4397 h 8878671"/>
              <a:gd name="connsiteX8190" fmla="*/ 7435202 w 11824371"/>
              <a:gd name="connsiteY8190" fmla="*/ 4397 h 8878671"/>
              <a:gd name="connsiteX8191" fmla="*/ 7423211 w 11824371"/>
              <a:gd name="connsiteY8191" fmla="*/ 16388 h 8878671"/>
              <a:gd name="connsiteX8192" fmla="*/ 7399226 w 11824371"/>
              <a:gd name="connsiteY8192" fmla="*/ 16388 h 8878671"/>
              <a:gd name="connsiteX8193" fmla="*/ 7411219 w 11824371"/>
              <a:gd name="connsiteY8193" fmla="*/ 28380 h 8878671"/>
              <a:gd name="connsiteX8194" fmla="*/ 7423211 w 11824371"/>
              <a:gd name="connsiteY8194" fmla="*/ 16388 h 8878671"/>
              <a:gd name="connsiteX8195" fmla="*/ 7423211 w 11824371"/>
              <a:gd name="connsiteY8195" fmla="*/ 40373 h 8878671"/>
              <a:gd name="connsiteX8196" fmla="*/ 7447195 w 11824371"/>
              <a:gd name="connsiteY8196" fmla="*/ 40373 h 8878671"/>
              <a:gd name="connsiteX8197" fmla="*/ 7447195 w 11824371"/>
              <a:gd name="connsiteY8197" fmla="*/ 28380 h 8878671"/>
              <a:gd name="connsiteX8198" fmla="*/ 7453192 w 11824371"/>
              <a:gd name="connsiteY8198" fmla="*/ 22385 h 8878671"/>
              <a:gd name="connsiteX8199" fmla="*/ 7459187 w 11824371"/>
              <a:gd name="connsiteY8199" fmla="*/ 16388 h 8878671"/>
              <a:gd name="connsiteX8200" fmla="*/ 7447195 w 11824371"/>
              <a:gd name="connsiteY8200" fmla="*/ 4397 h 8878671"/>
              <a:gd name="connsiteX8201" fmla="*/ 7447195 w 11824371"/>
              <a:gd name="connsiteY8201" fmla="*/ 16388 h 8878671"/>
              <a:gd name="connsiteX8202" fmla="*/ 7447195 w 11824371"/>
              <a:gd name="connsiteY8202" fmla="*/ 28380 h 8878671"/>
              <a:gd name="connsiteX8203" fmla="*/ 7441199 w 11824371"/>
              <a:gd name="connsiteY8203" fmla="*/ 10392 h 8878671"/>
              <a:gd name="connsiteX8204" fmla="*/ 7435202 w 11824371"/>
              <a:gd name="connsiteY8204" fmla="*/ 4397 h 8878671"/>
              <a:gd name="connsiteX8205" fmla="*/ 4053385 w 11824371"/>
              <a:gd name="connsiteY8205" fmla="*/ 4397 h 8878671"/>
              <a:gd name="connsiteX8206" fmla="*/ 4041392 w 11824371"/>
              <a:gd name="connsiteY8206" fmla="*/ 16388 h 8878671"/>
              <a:gd name="connsiteX8207" fmla="*/ 4041392 w 11824371"/>
              <a:gd name="connsiteY8207" fmla="*/ 34376 h 8878671"/>
              <a:gd name="connsiteX8208" fmla="*/ 4047388 w 11824371"/>
              <a:gd name="connsiteY8208" fmla="*/ 40373 h 8878671"/>
              <a:gd name="connsiteX8209" fmla="*/ 4059380 w 11824371"/>
              <a:gd name="connsiteY8209" fmla="*/ 34376 h 8878671"/>
              <a:gd name="connsiteX8210" fmla="*/ 4059380 w 11824371"/>
              <a:gd name="connsiteY8210" fmla="*/ 28380 h 8878671"/>
              <a:gd name="connsiteX8211" fmla="*/ 4053385 w 11824371"/>
              <a:gd name="connsiteY8211" fmla="*/ 22385 h 8878671"/>
              <a:gd name="connsiteX8212" fmla="*/ 4053385 w 11824371"/>
              <a:gd name="connsiteY8212" fmla="*/ 4397 h 8878671"/>
              <a:gd name="connsiteX8213" fmla="*/ 9725725 w 11824371"/>
              <a:gd name="connsiteY8213" fmla="*/ 0 h 8878671"/>
              <a:gd name="connsiteX8214" fmla="*/ 9730121 w 11824371"/>
              <a:gd name="connsiteY8214" fmla="*/ 0 h 8878671"/>
              <a:gd name="connsiteX8215" fmla="*/ 9725725 w 11824371"/>
              <a:gd name="connsiteY8215" fmla="*/ 4397 h 8878671"/>
              <a:gd name="connsiteX8216" fmla="*/ 9562229 w 11824371"/>
              <a:gd name="connsiteY8216" fmla="*/ 0 h 8878671"/>
              <a:gd name="connsiteX8217" fmla="*/ 9566625 w 11824371"/>
              <a:gd name="connsiteY8217" fmla="*/ 0 h 8878671"/>
              <a:gd name="connsiteX8218" fmla="*/ 9557833 w 11824371"/>
              <a:gd name="connsiteY8218" fmla="*/ 4397 h 8878671"/>
              <a:gd name="connsiteX8219" fmla="*/ 9531650 w 11824371"/>
              <a:gd name="connsiteY8219" fmla="*/ 0 h 8878671"/>
              <a:gd name="connsiteX8220" fmla="*/ 9550237 w 11824371"/>
              <a:gd name="connsiteY8220" fmla="*/ 0 h 8878671"/>
              <a:gd name="connsiteX8221" fmla="*/ 9545841 w 11824371"/>
              <a:gd name="connsiteY8221" fmla="*/ 4397 h 8878671"/>
              <a:gd name="connsiteX8222" fmla="*/ 9533848 w 11824371"/>
              <a:gd name="connsiteY8222" fmla="*/ 4397 h 8878671"/>
              <a:gd name="connsiteX8223" fmla="*/ 9517460 w 11824371"/>
              <a:gd name="connsiteY8223" fmla="*/ 0 h 8878671"/>
              <a:gd name="connsiteX8224" fmla="*/ 9528450 w 11824371"/>
              <a:gd name="connsiteY8224" fmla="*/ 0 h 8878671"/>
              <a:gd name="connsiteX8225" fmla="*/ 9521856 w 11824371"/>
              <a:gd name="connsiteY8225" fmla="*/ 4397 h 8878671"/>
              <a:gd name="connsiteX8226" fmla="*/ 2479887 w 11824371"/>
              <a:gd name="connsiteY8226" fmla="*/ 0 h 8878671"/>
              <a:gd name="connsiteX8227" fmla="*/ 2640302 w 11824371"/>
              <a:gd name="connsiteY8227" fmla="*/ 0 h 8878671"/>
              <a:gd name="connsiteX8228" fmla="*/ 2662283 w 11824371"/>
              <a:gd name="connsiteY8228" fmla="*/ 4397 h 8878671"/>
              <a:gd name="connsiteX8229" fmla="*/ 2674275 w 11824371"/>
              <a:gd name="connsiteY8229" fmla="*/ 28380 h 8878671"/>
              <a:gd name="connsiteX8230" fmla="*/ 2662283 w 11824371"/>
              <a:gd name="connsiteY8230" fmla="*/ 46370 h 8878671"/>
              <a:gd name="connsiteX8231" fmla="*/ 2650289 w 11824371"/>
              <a:gd name="connsiteY8231" fmla="*/ 52365 h 8878671"/>
              <a:gd name="connsiteX8232" fmla="*/ 2626307 w 11824371"/>
              <a:gd name="connsiteY8232" fmla="*/ 64358 h 8878671"/>
              <a:gd name="connsiteX8233" fmla="*/ 2638298 w 11824371"/>
              <a:gd name="connsiteY8233" fmla="*/ 88341 h 8878671"/>
              <a:gd name="connsiteX8234" fmla="*/ 2650289 w 11824371"/>
              <a:gd name="connsiteY8234" fmla="*/ 100334 h 8878671"/>
              <a:gd name="connsiteX8235" fmla="*/ 2662283 w 11824371"/>
              <a:gd name="connsiteY8235" fmla="*/ 136311 h 8878671"/>
              <a:gd name="connsiteX8236" fmla="*/ 2644294 w 11824371"/>
              <a:gd name="connsiteY8236" fmla="*/ 136311 h 8878671"/>
              <a:gd name="connsiteX8237" fmla="*/ 2638298 w 11824371"/>
              <a:gd name="connsiteY8237" fmla="*/ 136311 h 8878671"/>
              <a:gd name="connsiteX8238" fmla="*/ 2638298 w 11824371"/>
              <a:gd name="connsiteY8238" fmla="*/ 124319 h 8878671"/>
              <a:gd name="connsiteX8239" fmla="*/ 2626307 w 11824371"/>
              <a:gd name="connsiteY8239" fmla="*/ 124319 h 8878671"/>
              <a:gd name="connsiteX8240" fmla="*/ 2614313 w 11824371"/>
              <a:gd name="connsiteY8240" fmla="*/ 124319 h 8878671"/>
              <a:gd name="connsiteX8241" fmla="*/ 2602321 w 11824371"/>
              <a:gd name="connsiteY8241" fmla="*/ 88341 h 8878671"/>
              <a:gd name="connsiteX8242" fmla="*/ 2614313 w 11824371"/>
              <a:gd name="connsiteY8242" fmla="*/ 64358 h 8878671"/>
              <a:gd name="connsiteX8243" fmla="*/ 2590328 w 11824371"/>
              <a:gd name="connsiteY8243" fmla="*/ 76349 h 8878671"/>
              <a:gd name="connsiteX8244" fmla="*/ 2560348 w 11824371"/>
              <a:gd name="connsiteY8244" fmla="*/ 82346 h 8878671"/>
              <a:gd name="connsiteX8245" fmla="*/ 2560348 w 11824371"/>
              <a:gd name="connsiteY8245" fmla="*/ 58361 h 8878671"/>
              <a:gd name="connsiteX8246" fmla="*/ 2554352 w 11824371"/>
              <a:gd name="connsiteY8246" fmla="*/ 40373 h 8878671"/>
              <a:gd name="connsiteX8247" fmla="*/ 2542360 w 11824371"/>
              <a:gd name="connsiteY8247" fmla="*/ 100334 h 8878671"/>
              <a:gd name="connsiteX8248" fmla="*/ 2554352 w 11824371"/>
              <a:gd name="connsiteY8248" fmla="*/ 112326 h 8878671"/>
              <a:gd name="connsiteX8249" fmla="*/ 2566345 w 11824371"/>
              <a:gd name="connsiteY8249" fmla="*/ 136311 h 8878671"/>
              <a:gd name="connsiteX8250" fmla="*/ 2590328 w 11824371"/>
              <a:gd name="connsiteY8250" fmla="*/ 160296 h 8878671"/>
              <a:gd name="connsiteX8251" fmla="*/ 2614313 w 11824371"/>
              <a:gd name="connsiteY8251" fmla="*/ 196272 h 8878671"/>
              <a:gd name="connsiteX8252" fmla="*/ 2590328 w 11824371"/>
              <a:gd name="connsiteY8252" fmla="*/ 220257 h 8878671"/>
              <a:gd name="connsiteX8253" fmla="*/ 2578337 w 11824371"/>
              <a:gd name="connsiteY8253" fmla="*/ 220257 h 8878671"/>
              <a:gd name="connsiteX8254" fmla="*/ 2566345 w 11824371"/>
              <a:gd name="connsiteY8254" fmla="*/ 220257 h 8878671"/>
              <a:gd name="connsiteX8255" fmla="*/ 2542360 w 11824371"/>
              <a:gd name="connsiteY8255" fmla="*/ 232249 h 8878671"/>
              <a:gd name="connsiteX8256" fmla="*/ 2566345 w 11824371"/>
              <a:gd name="connsiteY8256" fmla="*/ 232249 h 8878671"/>
              <a:gd name="connsiteX8257" fmla="*/ 2590328 w 11824371"/>
              <a:gd name="connsiteY8257" fmla="*/ 256234 h 8878671"/>
              <a:gd name="connsiteX8258" fmla="*/ 2650289 w 11824371"/>
              <a:gd name="connsiteY8258" fmla="*/ 244242 h 8878671"/>
              <a:gd name="connsiteX8259" fmla="*/ 2704256 w 11824371"/>
              <a:gd name="connsiteY8259" fmla="*/ 226254 h 8878671"/>
              <a:gd name="connsiteX8260" fmla="*/ 2734236 w 11824371"/>
              <a:gd name="connsiteY8260" fmla="*/ 214260 h 8878671"/>
              <a:gd name="connsiteX8261" fmla="*/ 2752224 w 11824371"/>
              <a:gd name="connsiteY8261" fmla="*/ 184281 h 8878671"/>
              <a:gd name="connsiteX8262" fmla="*/ 2776209 w 11824371"/>
              <a:gd name="connsiteY8262" fmla="*/ 160296 h 8878671"/>
              <a:gd name="connsiteX8263" fmla="*/ 2806190 w 11824371"/>
              <a:gd name="connsiteY8263" fmla="*/ 196272 h 8878671"/>
              <a:gd name="connsiteX8264" fmla="*/ 2830175 w 11824371"/>
              <a:gd name="connsiteY8264" fmla="*/ 220257 h 8878671"/>
              <a:gd name="connsiteX8265" fmla="*/ 2806190 w 11824371"/>
              <a:gd name="connsiteY8265" fmla="*/ 232249 h 8878671"/>
              <a:gd name="connsiteX8266" fmla="*/ 2782205 w 11824371"/>
              <a:gd name="connsiteY8266" fmla="*/ 268227 h 8878671"/>
              <a:gd name="connsiteX8267" fmla="*/ 2794197 w 11824371"/>
              <a:gd name="connsiteY8267" fmla="*/ 280218 h 8878671"/>
              <a:gd name="connsiteX8268" fmla="*/ 2818182 w 11824371"/>
              <a:gd name="connsiteY8268" fmla="*/ 268227 h 8878671"/>
              <a:gd name="connsiteX8269" fmla="*/ 2866151 w 11824371"/>
              <a:gd name="connsiteY8269" fmla="*/ 256234 h 8878671"/>
              <a:gd name="connsiteX8270" fmla="*/ 2878143 w 11824371"/>
              <a:gd name="connsiteY8270" fmla="*/ 220257 h 8878671"/>
              <a:gd name="connsiteX8271" fmla="*/ 2878143 w 11824371"/>
              <a:gd name="connsiteY8271" fmla="*/ 208265 h 8878671"/>
              <a:gd name="connsiteX8272" fmla="*/ 2890136 w 11824371"/>
              <a:gd name="connsiteY8272" fmla="*/ 208265 h 8878671"/>
              <a:gd name="connsiteX8273" fmla="*/ 2890136 w 11824371"/>
              <a:gd name="connsiteY8273" fmla="*/ 196272 h 8878671"/>
              <a:gd name="connsiteX8274" fmla="*/ 2878143 w 11824371"/>
              <a:gd name="connsiteY8274" fmla="*/ 178284 h 8878671"/>
              <a:gd name="connsiteX8275" fmla="*/ 2890136 w 11824371"/>
              <a:gd name="connsiteY8275" fmla="*/ 160296 h 8878671"/>
              <a:gd name="connsiteX8276" fmla="*/ 2896131 w 11824371"/>
              <a:gd name="connsiteY8276" fmla="*/ 172287 h 8878671"/>
              <a:gd name="connsiteX8277" fmla="*/ 2896131 w 11824371"/>
              <a:gd name="connsiteY8277" fmla="*/ 190275 h 8878671"/>
              <a:gd name="connsiteX8278" fmla="*/ 2908125 w 11824371"/>
              <a:gd name="connsiteY8278" fmla="*/ 184281 h 8878671"/>
              <a:gd name="connsiteX8279" fmla="*/ 2932109 w 11824371"/>
              <a:gd name="connsiteY8279" fmla="*/ 166292 h 8878671"/>
              <a:gd name="connsiteX8280" fmla="*/ 2950098 w 11824371"/>
              <a:gd name="connsiteY8280" fmla="*/ 148302 h 8878671"/>
              <a:gd name="connsiteX8281" fmla="*/ 2974081 w 11824371"/>
              <a:gd name="connsiteY8281" fmla="*/ 124319 h 8878671"/>
              <a:gd name="connsiteX8282" fmla="*/ 2998066 w 11824371"/>
              <a:gd name="connsiteY8282" fmla="*/ 118323 h 8878671"/>
              <a:gd name="connsiteX8283" fmla="*/ 3028047 w 11824371"/>
              <a:gd name="connsiteY8283" fmla="*/ 118323 h 8878671"/>
              <a:gd name="connsiteX8284" fmla="*/ 3058027 w 11824371"/>
              <a:gd name="connsiteY8284" fmla="*/ 106331 h 8878671"/>
              <a:gd name="connsiteX8285" fmla="*/ 3070020 w 11824371"/>
              <a:gd name="connsiteY8285" fmla="*/ 100334 h 8878671"/>
              <a:gd name="connsiteX8286" fmla="*/ 3141973 w 11824371"/>
              <a:gd name="connsiteY8286" fmla="*/ 52365 h 8878671"/>
              <a:gd name="connsiteX8287" fmla="*/ 3165958 w 11824371"/>
              <a:gd name="connsiteY8287" fmla="*/ 28380 h 8878671"/>
              <a:gd name="connsiteX8288" fmla="*/ 3165958 w 11824371"/>
              <a:gd name="connsiteY8288" fmla="*/ 10392 h 8878671"/>
              <a:gd name="connsiteX8289" fmla="*/ 3177949 w 11824371"/>
              <a:gd name="connsiteY8289" fmla="*/ 4397 h 8878671"/>
              <a:gd name="connsiteX8290" fmla="*/ 3181247 w 11824371"/>
              <a:gd name="connsiteY8290" fmla="*/ 0 h 8878671"/>
              <a:gd name="connsiteX8291" fmla="*/ 3278285 w 11824371"/>
              <a:gd name="connsiteY8291" fmla="*/ 0 h 8878671"/>
              <a:gd name="connsiteX8292" fmla="*/ 3273889 w 11824371"/>
              <a:gd name="connsiteY8292" fmla="*/ 4397 h 8878671"/>
              <a:gd name="connsiteX8293" fmla="*/ 3273889 w 11824371"/>
              <a:gd name="connsiteY8293" fmla="*/ 16388 h 8878671"/>
              <a:gd name="connsiteX8294" fmla="*/ 3285880 w 11824371"/>
              <a:gd name="connsiteY8294" fmla="*/ 4397 h 8878671"/>
              <a:gd name="connsiteX8295" fmla="*/ 3285880 w 11824371"/>
              <a:gd name="connsiteY8295" fmla="*/ 0 h 8878671"/>
              <a:gd name="connsiteX8296" fmla="*/ 3829928 w 11824371"/>
              <a:gd name="connsiteY8296" fmla="*/ 0 h 8878671"/>
              <a:gd name="connsiteX8297" fmla="*/ 3825532 w 11824371"/>
              <a:gd name="connsiteY8297" fmla="*/ 4397 h 8878671"/>
              <a:gd name="connsiteX8298" fmla="*/ 3843520 w 11824371"/>
              <a:gd name="connsiteY8298" fmla="*/ 10392 h 8878671"/>
              <a:gd name="connsiteX8299" fmla="*/ 3840057 w 11824371"/>
              <a:gd name="connsiteY8299" fmla="*/ 0 h 8878671"/>
              <a:gd name="connsiteX8300" fmla="*/ 4276842 w 11824371"/>
              <a:gd name="connsiteY8300" fmla="*/ 0 h 8878671"/>
              <a:gd name="connsiteX8301" fmla="*/ 4293230 w 11824371"/>
              <a:gd name="connsiteY8301" fmla="*/ 16388 h 8878671"/>
              <a:gd name="connsiteX8302" fmla="*/ 4305222 w 11824371"/>
              <a:gd name="connsiteY8302" fmla="*/ 16388 h 8878671"/>
              <a:gd name="connsiteX8303" fmla="*/ 4317215 w 11824371"/>
              <a:gd name="connsiteY8303" fmla="*/ 10392 h 8878671"/>
              <a:gd name="connsiteX8304" fmla="*/ 4314245 w 11824371"/>
              <a:gd name="connsiteY8304" fmla="*/ 0 h 8878671"/>
              <a:gd name="connsiteX8305" fmla="*/ 7539335 w 11824371"/>
              <a:gd name="connsiteY8305" fmla="*/ 0 h 8878671"/>
              <a:gd name="connsiteX8306" fmla="*/ 7537137 w 11824371"/>
              <a:gd name="connsiteY8306" fmla="*/ 4397 h 8878671"/>
              <a:gd name="connsiteX8307" fmla="*/ 7541533 w 11824371"/>
              <a:gd name="connsiteY8307" fmla="*/ 0 h 8878671"/>
              <a:gd name="connsiteX8308" fmla="*/ 8963285 w 11824371"/>
              <a:gd name="connsiteY8308" fmla="*/ 0 h 8878671"/>
              <a:gd name="connsiteX8309" fmla="*/ 8982205 w 11824371"/>
              <a:gd name="connsiteY8309" fmla="*/ 28380 h 8878671"/>
              <a:gd name="connsiteX8310" fmla="*/ 8994197 w 11824371"/>
              <a:gd name="connsiteY8310" fmla="*/ 52365 h 8878671"/>
              <a:gd name="connsiteX8311" fmla="*/ 8994197 w 11824371"/>
              <a:gd name="connsiteY8311" fmla="*/ 40373 h 8878671"/>
              <a:gd name="connsiteX8312" fmla="*/ 8994197 w 11824371"/>
              <a:gd name="connsiteY8312" fmla="*/ 28380 h 8878671"/>
              <a:gd name="connsiteX8313" fmla="*/ 9006188 w 11824371"/>
              <a:gd name="connsiteY8313" fmla="*/ 28380 h 8878671"/>
              <a:gd name="connsiteX8314" fmla="*/ 9006188 w 11824371"/>
              <a:gd name="connsiteY8314" fmla="*/ 40373 h 8878671"/>
              <a:gd name="connsiteX8315" fmla="*/ 9018181 w 11824371"/>
              <a:gd name="connsiteY8315" fmla="*/ 40373 h 8878671"/>
              <a:gd name="connsiteX8316" fmla="*/ 9030173 w 11824371"/>
              <a:gd name="connsiteY8316" fmla="*/ 76349 h 8878671"/>
              <a:gd name="connsiteX8317" fmla="*/ 9018181 w 11824371"/>
              <a:gd name="connsiteY8317" fmla="*/ 88341 h 8878671"/>
              <a:gd name="connsiteX8318" fmla="*/ 9030173 w 11824371"/>
              <a:gd name="connsiteY8318" fmla="*/ 88341 h 8878671"/>
              <a:gd name="connsiteX8319" fmla="*/ 9042166 w 11824371"/>
              <a:gd name="connsiteY8319" fmla="*/ 64358 h 8878671"/>
              <a:gd name="connsiteX8320" fmla="*/ 9018181 w 11824371"/>
              <a:gd name="connsiteY8320" fmla="*/ 4397 h 8878671"/>
              <a:gd name="connsiteX8321" fmla="*/ 9018181 w 11824371"/>
              <a:gd name="connsiteY8321" fmla="*/ 0 h 8878671"/>
              <a:gd name="connsiteX8322" fmla="*/ 9029074 w 11824371"/>
              <a:gd name="connsiteY8322" fmla="*/ 0 h 8878671"/>
              <a:gd name="connsiteX8323" fmla="*/ 9030173 w 11824371"/>
              <a:gd name="connsiteY8323" fmla="*/ 4397 h 8878671"/>
              <a:gd name="connsiteX8324" fmla="*/ 9042166 w 11824371"/>
              <a:gd name="connsiteY8324" fmla="*/ 4397 h 8878671"/>
              <a:gd name="connsiteX8325" fmla="*/ 9042166 w 11824371"/>
              <a:gd name="connsiteY8325" fmla="*/ 0 h 8878671"/>
              <a:gd name="connsiteX8326" fmla="*/ 9176278 w 11824371"/>
              <a:gd name="connsiteY8326" fmla="*/ 0 h 8878671"/>
              <a:gd name="connsiteX8327" fmla="*/ 9174080 w 11824371"/>
              <a:gd name="connsiteY8327" fmla="*/ 4397 h 8878671"/>
              <a:gd name="connsiteX8328" fmla="*/ 9142102 w 11824371"/>
              <a:gd name="connsiteY8328" fmla="*/ 15056 h 8878671"/>
              <a:gd name="connsiteX8329" fmla="*/ 9162089 w 11824371"/>
              <a:gd name="connsiteY8329" fmla="*/ 28380 h 8878671"/>
              <a:gd name="connsiteX8330" fmla="*/ 9174080 w 11824371"/>
              <a:gd name="connsiteY8330" fmla="*/ 28380 h 8878671"/>
              <a:gd name="connsiteX8331" fmla="*/ 9186072 w 11824371"/>
              <a:gd name="connsiteY8331" fmla="*/ 16388 h 8878671"/>
              <a:gd name="connsiteX8332" fmla="*/ 9180077 w 11824371"/>
              <a:gd name="connsiteY8332" fmla="*/ 4397 h 8878671"/>
              <a:gd name="connsiteX8333" fmla="*/ 9182275 w 11824371"/>
              <a:gd name="connsiteY8333" fmla="*/ 0 h 8878671"/>
              <a:gd name="connsiteX8334" fmla="*/ 9295150 w 11824371"/>
              <a:gd name="connsiteY8334" fmla="*/ 0 h 8878671"/>
              <a:gd name="connsiteX8335" fmla="*/ 9294003 w 11824371"/>
              <a:gd name="connsiteY8335" fmla="*/ 4397 h 8878671"/>
              <a:gd name="connsiteX8336" fmla="*/ 9305996 w 11824371"/>
              <a:gd name="connsiteY8336" fmla="*/ 4397 h 8878671"/>
              <a:gd name="connsiteX8337" fmla="*/ 9310392 w 11824371"/>
              <a:gd name="connsiteY8337" fmla="*/ 0 h 8878671"/>
              <a:gd name="connsiteX8338" fmla="*/ 9377949 w 11824371"/>
              <a:gd name="connsiteY8338" fmla="*/ 0 h 8878671"/>
              <a:gd name="connsiteX8339" fmla="*/ 9377949 w 11824371"/>
              <a:gd name="connsiteY8339" fmla="*/ 4397 h 8878671"/>
              <a:gd name="connsiteX8340" fmla="*/ 9413925 w 11824371"/>
              <a:gd name="connsiteY8340" fmla="*/ 28380 h 8878671"/>
              <a:gd name="connsiteX8341" fmla="*/ 9425919 w 11824371"/>
              <a:gd name="connsiteY8341" fmla="*/ 40373 h 8878671"/>
              <a:gd name="connsiteX8342" fmla="*/ 9413925 w 11824371"/>
              <a:gd name="connsiteY8342" fmla="*/ 58361 h 8878671"/>
              <a:gd name="connsiteX8343" fmla="*/ 9425919 w 11824371"/>
              <a:gd name="connsiteY8343" fmla="*/ 82346 h 8878671"/>
              <a:gd name="connsiteX8344" fmla="*/ 9449902 w 11824371"/>
              <a:gd name="connsiteY8344" fmla="*/ 100334 h 8878671"/>
              <a:gd name="connsiteX8345" fmla="*/ 9497872 w 11824371"/>
              <a:gd name="connsiteY8345" fmla="*/ 100334 h 8878671"/>
              <a:gd name="connsiteX8346" fmla="*/ 9515860 w 11824371"/>
              <a:gd name="connsiteY8346" fmla="*/ 112326 h 8878671"/>
              <a:gd name="connsiteX8347" fmla="*/ 9521856 w 11824371"/>
              <a:gd name="connsiteY8347" fmla="*/ 112326 h 8878671"/>
              <a:gd name="connsiteX8348" fmla="*/ 9533848 w 11824371"/>
              <a:gd name="connsiteY8348" fmla="*/ 112326 h 8878671"/>
              <a:gd name="connsiteX8349" fmla="*/ 9509863 w 11824371"/>
              <a:gd name="connsiteY8349" fmla="*/ 124319 h 8878671"/>
              <a:gd name="connsiteX8350" fmla="*/ 9485880 w 11824371"/>
              <a:gd name="connsiteY8350" fmla="*/ 112326 h 8878671"/>
              <a:gd name="connsiteX8351" fmla="*/ 9473887 w 11824371"/>
              <a:gd name="connsiteY8351" fmla="*/ 124319 h 8878671"/>
              <a:gd name="connsiteX8352" fmla="*/ 9455899 w 11824371"/>
              <a:gd name="connsiteY8352" fmla="*/ 136311 h 8878671"/>
              <a:gd name="connsiteX8353" fmla="*/ 9437910 w 11824371"/>
              <a:gd name="connsiteY8353" fmla="*/ 124319 h 8878671"/>
              <a:gd name="connsiteX8354" fmla="*/ 9419922 w 11824371"/>
              <a:gd name="connsiteY8354" fmla="*/ 112326 h 8878671"/>
              <a:gd name="connsiteX8355" fmla="*/ 9407930 w 11824371"/>
              <a:gd name="connsiteY8355" fmla="*/ 106331 h 8878671"/>
              <a:gd name="connsiteX8356" fmla="*/ 9401934 w 11824371"/>
              <a:gd name="connsiteY8356" fmla="*/ 106331 h 8878671"/>
              <a:gd name="connsiteX8357" fmla="*/ 9407930 w 11824371"/>
              <a:gd name="connsiteY8357" fmla="*/ 118323 h 8878671"/>
              <a:gd name="connsiteX8358" fmla="*/ 9425919 w 11824371"/>
              <a:gd name="connsiteY8358" fmla="*/ 124319 h 8878671"/>
              <a:gd name="connsiteX8359" fmla="*/ 9413925 w 11824371"/>
              <a:gd name="connsiteY8359" fmla="*/ 136311 h 8878671"/>
              <a:gd name="connsiteX8360" fmla="*/ 9401934 w 11824371"/>
              <a:gd name="connsiteY8360" fmla="*/ 124319 h 8878671"/>
              <a:gd name="connsiteX8361" fmla="*/ 9365957 w 11824371"/>
              <a:gd name="connsiteY8361" fmla="*/ 148302 h 8878671"/>
              <a:gd name="connsiteX8362" fmla="*/ 9347968 w 11824371"/>
              <a:gd name="connsiteY8362" fmla="*/ 172287 h 8878671"/>
              <a:gd name="connsiteX8363" fmla="*/ 9329979 w 11824371"/>
              <a:gd name="connsiteY8363" fmla="*/ 196272 h 8878671"/>
              <a:gd name="connsiteX8364" fmla="*/ 9317988 w 11824371"/>
              <a:gd name="connsiteY8364" fmla="*/ 232249 h 8878671"/>
              <a:gd name="connsiteX8365" fmla="*/ 9341973 w 11824371"/>
              <a:gd name="connsiteY8365" fmla="*/ 244242 h 8878671"/>
              <a:gd name="connsiteX8366" fmla="*/ 9341973 w 11824371"/>
              <a:gd name="connsiteY8366" fmla="*/ 256234 h 8878671"/>
              <a:gd name="connsiteX8367" fmla="*/ 9365957 w 11824371"/>
              <a:gd name="connsiteY8367" fmla="*/ 244242 h 8878671"/>
              <a:gd name="connsiteX8368" fmla="*/ 9365957 w 11824371"/>
              <a:gd name="connsiteY8368" fmla="*/ 232249 h 8878671"/>
              <a:gd name="connsiteX8369" fmla="*/ 9365957 w 11824371"/>
              <a:gd name="connsiteY8369" fmla="*/ 208265 h 8878671"/>
              <a:gd name="connsiteX8370" fmla="*/ 9389941 w 11824371"/>
              <a:gd name="connsiteY8370" fmla="*/ 184281 h 8878671"/>
              <a:gd name="connsiteX8371" fmla="*/ 9389941 w 11824371"/>
              <a:gd name="connsiteY8371" fmla="*/ 160296 h 8878671"/>
              <a:gd name="connsiteX8372" fmla="*/ 9413925 w 11824371"/>
              <a:gd name="connsiteY8372" fmla="*/ 148302 h 8878671"/>
              <a:gd name="connsiteX8373" fmla="*/ 9425919 w 11824371"/>
              <a:gd name="connsiteY8373" fmla="*/ 148302 h 8878671"/>
              <a:gd name="connsiteX8374" fmla="*/ 9407930 w 11824371"/>
              <a:gd name="connsiteY8374" fmla="*/ 172287 h 8878671"/>
              <a:gd name="connsiteX8375" fmla="*/ 9401934 w 11824371"/>
              <a:gd name="connsiteY8375" fmla="*/ 196272 h 8878671"/>
              <a:gd name="connsiteX8376" fmla="*/ 9413925 w 11824371"/>
              <a:gd name="connsiteY8376" fmla="*/ 208265 h 8878671"/>
              <a:gd name="connsiteX8377" fmla="*/ 9401934 w 11824371"/>
              <a:gd name="connsiteY8377" fmla="*/ 232249 h 8878671"/>
              <a:gd name="connsiteX8378" fmla="*/ 9401934 w 11824371"/>
              <a:gd name="connsiteY8378" fmla="*/ 244242 h 8878671"/>
              <a:gd name="connsiteX8379" fmla="*/ 9389941 w 11824371"/>
              <a:gd name="connsiteY8379" fmla="*/ 232249 h 8878671"/>
              <a:gd name="connsiteX8380" fmla="*/ 9377949 w 11824371"/>
              <a:gd name="connsiteY8380" fmla="*/ 244242 h 8878671"/>
              <a:gd name="connsiteX8381" fmla="*/ 9389941 w 11824371"/>
              <a:gd name="connsiteY8381" fmla="*/ 256234 h 8878671"/>
              <a:gd name="connsiteX8382" fmla="*/ 9401934 w 11824371"/>
              <a:gd name="connsiteY8382" fmla="*/ 244242 h 8878671"/>
              <a:gd name="connsiteX8383" fmla="*/ 9401934 w 11824371"/>
              <a:gd name="connsiteY8383" fmla="*/ 256234 h 8878671"/>
              <a:gd name="connsiteX8384" fmla="*/ 9389941 w 11824371"/>
              <a:gd name="connsiteY8384" fmla="*/ 280218 h 8878671"/>
              <a:gd name="connsiteX8385" fmla="*/ 9389941 w 11824371"/>
              <a:gd name="connsiteY8385" fmla="*/ 298207 h 8878671"/>
              <a:gd name="connsiteX8386" fmla="*/ 9389941 w 11824371"/>
              <a:gd name="connsiteY8386" fmla="*/ 304203 h 8878671"/>
              <a:gd name="connsiteX8387" fmla="*/ 9377949 w 11824371"/>
              <a:gd name="connsiteY8387" fmla="*/ 316195 h 8878671"/>
              <a:gd name="connsiteX8388" fmla="*/ 9377949 w 11824371"/>
              <a:gd name="connsiteY8388" fmla="*/ 304203 h 8878671"/>
              <a:gd name="connsiteX8389" fmla="*/ 9359961 w 11824371"/>
              <a:gd name="connsiteY8389" fmla="*/ 292210 h 8878671"/>
              <a:gd name="connsiteX8390" fmla="*/ 9335976 w 11824371"/>
              <a:gd name="connsiteY8390" fmla="*/ 298207 h 8878671"/>
              <a:gd name="connsiteX8391" fmla="*/ 9329979 w 11824371"/>
              <a:gd name="connsiteY8391" fmla="*/ 292210 h 8878671"/>
              <a:gd name="connsiteX8392" fmla="*/ 9317988 w 11824371"/>
              <a:gd name="connsiteY8392" fmla="*/ 280218 h 8878671"/>
              <a:gd name="connsiteX8393" fmla="*/ 9317988 w 11824371"/>
              <a:gd name="connsiteY8393" fmla="*/ 292210 h 8878671"/>
              <a:gd name="connsiteX8394" fmla="*/ 9305996 w 11824371"/>
              <a:gd name="connsiteY8394" fmla="*/ 304203 h 8878671"/>
              <a:gd name="connsiteX8395" fmla="*/ 9294003 w 11824371"/>
              <a:gd name="connsiteY8395" fmla="*/ 316195 h 8878671"/>
              <a:gd name="connsiteX8396" fmla="*/ 9294003 w 11824371"/>
              <a:gd name="connsiteY8396" fmla="*/ 352171 h 8878671"/>
              <a:gd name="connsiteX8397" fmla="*/ 9294003 w 11824371"/>
              <a:gd name="connsiteY8397" fmla="*/ 364164 h 8878671"/>
              <a:gd name="connsiteX8398" fmla="*/ 9305996 w 11824371"/>
              <a:gd name="connsiteY8398" fmla="*/ 364164 h 8878671"/>
              <a:gd name="connsiteX8399" fmla="*/ 9311991 w 11824371"/>
              <a:gd name="connsiteY8399" fmla="*/ 370159 h 8878671"/>
              <a:gd name="connsiteX8400" fmla="*/ 9317988 w 11824371"/>
              <a:gd name="connsiteY8400" fmla="*/ 376156 h 8878671"/>
              <a:gd name="connsiteX8401" fmla="*/ 9341973 w 11824371"/>
              <a:gd name="connsiteY8401" fmla="*/ 376156 h 8878671"/>
              <a:gd name="connsiteX8402" fmla="*/ 9353964 w 11824371"/>
              <a:gd name="connsiteY8402" fmla="*/ 364164 h 8878671"/>
              <a:gd name="connsiteX8403" fmla="*/ 9365957 w 11824371"/>
              <a:gd name="connsiteY8403" fmla="*/ 364164 h 8878671"/>
              <a:gd name="connsiteX8404" fmla="*/ 9377949 w 11824371"/>
              <a:gd name="connsiteY8404" fmla="*/ 352171 h 8878671"/>
              <a:gd name="connsiteX8405" fmla="*/ 9389941 w 11824371"/>
              <a:gd name="connsiteY8405" fmla="*/ 328188 h 8878671"/>
              <a:gd name="connsiteX8406" fmla="*/ 9407930 w 11824371"/>
              <a:gd name="connsiteY8406" fmla="*/ 322191 h 8878671"/>
              <a:gd name="connsiteX8407" fmla="*/ 9401934 w 11824371"/>
              <a:gd name="connsiteY8407" fmla="*/ 340180 h 8878671"/>
              <a:gd name="connsiteX8408" fmla="*/ 9401934 w 11824371"/>
              <a:gd name="connsiteY8408" fmla="*/ 346176 h 8878671"/>
              <a:gd name="connsiteX8409" fmla="*/ 9401934 w 11824371"/>
              <a:gd name="connsiteY8409" fmla="*/ 364164 h 8878671"/>
              <a:gd name="connsiteX8410" fmla="*/ 9413925 w 11824371"/>
              <a:gd name="connsiteY8410" fmla="*/ 376156 h 8878671"/>
              <a:gd name="connsiteX8411" fmla="*/ 9401934 w 11824371"/>
              <a:gd name="connsiteY8411" fmla="*/ 376156 h 8878671"/>
              <a:gd name="connsiteX8412" fmla="*/ 9341973 w 11824371"/>
              <a:gd name="connsiteY8412" fmla="*/ 400141 h 8878671"/>
              <a:gd name="connsiteX8413" fmla="*/ 9353964 w 11824371"/>
              <a:gd name="connsiteY8413" fmla="*/ 424125 h 8878671"/>
              <a:gd name="connsiteX8414" fmla="*/ 9365957 w 11824371"/>
              <a:gd name="connsiteY8414" fmla="*/ 424125 h 8878671"/>
              <a:gd name="connsiteX8415" fmla="*/ 9371952 w 11824371"/>
              <a:gd name="connsiteY8415" fmla="*/ 406138 h 8878671"/>
              <a:gd name="connsiteX8416" fmla="*/ 9377949 w 11824371"/>
              <a:gd name="connsiteY8416" fmla="*/ 412133 h 8878671"/>
              <a:gd name="connsiteX8417" fmla="*/ 9389941 w 11824371"/>
              <a:gd name="connsiteY8417" fmla="*/ 400141 h 8878671"/>
              <a:gd name="connsiteX8418" fmla="*/ 9401934 w 11824371"/>
              <a:gd name="connsiteY8418" fmla="*/ 388149 h 8878671"/>
              <a:gd name="connsiteX8419" fmla="*/ 9425919 w 11824371"/>
              <a:gd name="connsiteY8419" fmla="*/ 412133 h 8878671"/>
              <a:gd name="connsiteX8420" fmla="*/ 9425919 w 11824371"/>
              <a:gd name="connsiteY8420" fmla="*/ 424125 h 8878671"/>
              <a:gd name="connsiteX8421" fmla="*/ 9437910 w 11824371"/>
              <a:gd name="connsiteY8421" fmla="*/ 412133 h 8878671"/>
              <a:gd name="connsiteX8422" fmla="*/ 9449902 w 11824371"/>
              <a:gd name="connsiteY8422" fmla="*/ 388149 h 8878671"/>
              <a:gd name="connsiteX8423" fmla="*/ 9461895 w 11824371"/>
              <a:gd name="connsiteY8423" fmla="*/ 364164 h 8878671"/>
              <a:gd name="connsiteX8424" fmla="*/ 9461895 w 11824371"/>
              <a:gd name="connsiteY8424" fmla="*/ 340180 h 8878671"/>
              <a:gd name="connsiteX8425" fmla="*/ 9479883 w 11824371"/>
              <a:gd name="connsiteY8425" fmla="*/ 358168 h 8878671"/>
              <a:gd name="connsiteX8426" fmla="*/ 9485880 w 11824371"/>
              <a:gd name="connsiteY8426" fmla="*/ 358168 h 8878671"/>
              <a:gd name="connsiteX8427" fmla="*/ 9479883 w 11824371"/>
              <a:gd name="connsiteY8427" fmla="*/ 346176 h 8878671"/>
              <a:gd name="connsiteX8428" fmla="*/ 9473887 w 11824371"/>
              <a:gd name="connsiteY8428" fmla="*/ 328188 h 8878671"/>
              <a:gd name="connsiteX8429" fmla="*/ 9461895 w 11824371"/>
              <a:gd name="connsiteY8429" fmla="*/ 328188 h 8878671"/>
              <a:gd name="connsiteX8430" fmla="*/ 9461895 w 11824371"/>
              <a:gd name="connsiteY8430" fmla="*/ 316195 h 8878671"/>
              <a:gd name="connsiteX8431" fmla="*/ 9473887 w 11824371"/>
              <a:gd name="connsiteY8431" fmla="*/ 304203 h 8878671"/>
              <a:gd name="connsiteX8432" fmla="*/ 9497872 w 11824371"/>
              <a:gd name="connsiteY8432" fmla="*/ 328188 h 8878671"/>
              <a:gd name="connsiteX8433" fmla="*/ 9569824 w 11824371"/>
              <a:gd name="connsiteY8433" fmla="*/ 352171 h 8878671"/>
              <a:gd name="connsiteX8434" fmla="*/ 9581818 w 11824371"/>
              <a:gd name="connsiteY8434" fmla="*/ 316195 h 8878671"/>
              <a:gd name="connsiteX8435" fmla="*/ 9581818 w 11824371"/>
              <a:gd name="connsiteY8435" fmla="*/ 304203 h 8878671"/>
              <a:gd name="connsiteX8436" fmla="*/ 9611797 w 11824371"/>
              <a:gd name="connsiteY8436" fmla="*/ 286215 h 8878671"/>
              <a:gd name="connsiteX8437" fmla="*/ 9629787 w 11824371"/>
              <a:gd name="connsiteY8437" fmla="*/ 256234 h 8878671"/>
              <a:gd name="connsiteX8438" fmla="*/ 9641779 w 11824371"/>
              <a:gd name="connsiteY8438" fmla="*/ 232249 h 8878671"/>
              <a:gd name="connsiteX8439" fmla="*/ 9641779 w 11824371"/>
              <a:gd name="connsiteY8439" fmla="*/ 244242 h 8878671"/>
              <a:gd name="connsiteX8440" fmla="*/ 9641779 w 11824371"/>
              <a:gd name="connsiteY8440" fmla="*/ 256234 h 8878671"/>
              <a:gd name="connsiteX8441" fmla="*/ 9653771 w 11824371"/>
              <a:gd name="connsiteY8441" fmla="*/ 244242 h 8878671"/>
              <a:gd name="connsiteX8442" fmla="*/ 9689749 w 11824371"/>
              <a:gd name="connsiteY8442" fmla="*/ 100334 h 8878671"/>
              <a:gd name="connsiteX8443" fmla="*/ 9725725 w 11824371"/>
              <a:gd name="connsiteY8443" fmla="*/ 52365 h 8878671"/>
              <a:gd name="connsiteX8444" fmla="*/ 9761701 w 11824371"/>
              <a:gd name="connsiteY8444" fmla="*/ 64358 h 8878671"/>
              <a:gd name="connsiteX8445" fmla="*/ 9791683 w 11824371"/>
              <a:gd name="connsiteY8445" fmla="*/ 136311 h 8878671"/>
              <a:gd name="connsiteX8446" fmla="*/ 9761701 w 11824371"/>
              <a:gd name="connsiteY8446" fmla="*/ 184281 h 8878671"/>
              <a:gd name="connsiteX8447" fmla="*/ 9749710 w 11824371"/>
              <a:gd name="connsiteY8447" fmla="*/ 208265 h 8878671"/>
              <a:gd name="connsiteX8448" fmla="*/ 9713732 w 11824371"/>
              <a:gd name="connsiteY8448" fmla="*/ 256234 h 8878671"/>
              <a:gd name="connsiteX8449" fmla="*/ 9701740 w 11824371"/>
              <a:gd name="connsiteY8449" fmla="*/ 292210 h 8878671"/>
              <a:gd name="connsiteX8450" fmla="*/ 9713732 w 11824371"/>
              <a:gd name="connsiteY8450" fmla="*/ 316195 h 8878671"/>
              <a:gd name="connsiteX8451" fmla="*/ 9725725 w 11824371"/>
              <a:gd name="connsiteY8451" fmla="*/ 328188 h 8878671"/>
              <a:gd name="connsiteX8452" fmla="*/ 9731720 w 11824371"/>
              <a:gd name="connsiteY8452" fmla="*/ 328188 h 8878671"/>
              <a:gd name="connsiteX8453" fmla="*/ 9737717 w 11824371"/>
              <a:gd name="connsiteY8453" fmla="*/ 340180 h 8878671"/>
              <a:gd name="connsiteX8454" fmla="*/ 9725725 w 11824371"/>
              <a:gd name="connsiteY8454" fmla="*/ 340180 h 8878671"/>
              <a:gd name="connsiteX8455" fmla="*/ 9713732 w 11824371"/>
              <a:gd name="connsiteY8455" fmla="*/ 340180 h 8878671"/>
              <a:gd name="connsiteX8456" fmla="*/ 9713732 w 11824371"/>
              <a:gd name="connsiteY8456" fmla="*/ 352171 h 8878671"/>
              <a:gd name="connsiteX8457" fmla="*/ 9725725 w 11824371"/>
              <a:gd name="connsiteY8457" fmla="*/ 364164 h 8878671"/>
              <a:gd name="connsiteX8458" fmla="*/ 9713732 w 11824371"/>
              <a:gd name="connsiteY8458" fmla="*/ 376156 h 8878671"/>
              <a:gd name="connsiteX8459" fmla="*/ 9737717 w 11824371"/>
              <a:gd name="connsiteY8459" fmla="*/ 388149 h 8878671"/>
              <a:gd name="connsiteX8460" fmla="*/ 9737717 w 11824371"/>
              <a:gd name="connsiteY8460" fmla="*/ 400141 h 8878671"/>
              <a:gd name="connsiteX8461" fmla="*/ 9719728 w 11824371"/>
              <a:gd name="connsiteY8461" fmla="*/ 400141 h 8878671"/>
              <a:gd name="connsiteX8462" fmla="*/ 9701740 w 11824371"/>
              <a:gd name="connsiteY8462" fmla="*/ 412133 h 8878671"/>
              <a:gd name="connsiteX8463" fmla="*/ 9689749 w 11824371"/>
              <a:gd name="connsiteY8463" fmla="*/ 412133 h 8878671"/>
              <a:gd name="connsiteX8464" fmla="*/ 9689749 w 11824371"/>
              <a:gd name="connsiteY8464" fmla="*/ 400141 h 8878671"/>
              <a:gd name="connsiteX8465" fmla="*/ 9677755 w 11824371"/>
              <a:gd name="connsiteY8465" fmla="*/ 388149 h 8878671"/>
              <a:gd name="connsiteX8466" fmla="*/ 9665764 w 11824371"/>
              <a:gd name="connsiteY8466" fmla="*/ 388149 h 8878671"/>
              <a:gd name="connsiteX8467" fmla="*/ 9653771 w 11824371"/>
              <a:gd name="connsiteY8467" fmla="*/ 418129 h 8878671"/>
              <a:gd name="connsiteX8468" fmla="*/ 9641779 w 11824371"/>
              <a:gd name="connsiteY8468" fmla="*/ 448110 h 8878671"/>
              <a:gd name="connsiteX8469" fmla="*/ 9635782 w 11824371"/>
              <a:gd name="connsiteY8469" fmla="*/ 460102 h 8878671"/>
              <a:gd name="connsiteX8470" fmla="*/ 9617794 w 11824371"/>
              <a:gd name="connsiteY8470" fmla="*/ 484087 h 8878671"/>
              <a:gd name="connsiteX8471" fmla="*/ 9617794 w 11824371"/>
              <a:gd name="connsiteY8471" fmla="*/ 508072 h 8878671"/>
              <a:gd name="connsiteX8472" fmla="*/ 9641779 w 11824371"/>
              <a:gd name="connsiteY8472" fmla="*/ 496079 h 8878671"/>
              <a:gd name="connsiteX8473" fmla="*/ 9653771 w 11824371"/>
              <a:gd name="connsiteY8473" fmla="*/ 484087 h 8878671"/>
              <a:gd name="connsiteX8474" fmla="*/ 9679468 w 11824371"/>
              <a:gd name="connsiteY8474" fmla="*/ 441258 h 8878671"/>
              <a:gd name="connsiteX8475" fmla="*/ 9680753 w 11824371"/>
              <a:gd name="connsiteY8475" fmla="*/ 445111 h 8878671"/>
              <a:gd name="connsiteX8476" fmla="*/ 9689749 w 11824371"/>
              <a:gd name="connsiteY8476" fmla="*/ 448110 h 8878671"/>
              <a:gd name="connsiteX8477" fmla="*/ 9701740 w 11824371"/>
              <a:gd name="connsiteY8477" fmla="*/ 460102 h 8878671"/>
              <a:gd name="connsiteX8478" fmla="*/ 9713732 w 11824371"/>
              <a:gd name="connsiteY8478" fmla="*/ 448110 h 8878671"/>
              <a:gd name="connsiteX8479" fmla="*/ 9725725 w 11824371"/>
              <a:gd name="connsiteY8479" fmla="*/ 460102 h 8878671"/>
              <a:gd name="connsiteX8480" fmla="*/ 9725725 w 11824371"/>
              <a:gd name="connsiteY8480" fmla="*/ 472094 h 8878671"/>
              <a:gd name="connsiteX8481" fmla="*/ 9737717 w 11824371"/>
              <a:gd name="connsiteY8481" fmla="*/ 472094 h 8878671"/>
              <a:gd name="connsiteX8482" fmla="*/ 9737717 w 11824371"/>
              <a:gd name="connsiteY8482" fmla="*/ 484087 h 8878671"/>
              <a:gd name="connsiteX8483" fmla="*/ 9743713 w 11824371"/>
              <a:gd name="connsiteY8483" fmla="*/ 496079 h 8878671"/>
              <a:gd name="connsiteX8484" fmla="*/ 9749710 w 11824371"/>
              <a:gd name="connsiteY8484" fmla="*/ 538052 h 8878671"/>
              <a:gd name="connsiteX8485" fmla="*/ 9737717 w 11824371"/>
              <a:gd name="connsiteY8485" fmla="*/ 580024 h 8878671"/>
              <a:gd name="connsiteX8486" fmla="*/ 9725725 w 11824371"/>
              <a:gd name="connsiteY8486" fmla="*/ 616001 h 8878671"/>
              <a:gd name="connsiteX8487" fmla="*/ 9713732 w 11824371"/>
              <a:gd name="connsiteY8487" fmla="*/ 639986 h 8878671"/>
              <a:gd name="connsiteX8488" fmla="*/ 9701740 w 11824371"/>
              <a:gd name="connsiteY8488" fmla="*/ 639986 h 8878671"/>
              <a:gd name="connsiteX8489" fmla="*/ 9677755 w 11824371"/>
              <a:gd name="connsiteY8489" fmla="*/ 675962 h 8878671"/>
              <a:gd name="connsiteX8490" fmla="*/ 9665764 w 11824371"/>
              <a:gd name="connsiteY8490" fmla="*/ 711940 h 8878671"/>
              <a:gd name="connsiteX8491" fmla="*/ 9677755 w 11824371"/>
              <a:gd name="connsiteY8491" fmla="*/ 711940 h 8878671"/>
              <a:gd name="connsiteX8492" fmla="*/ 9677755 w 11824371"/>
              <a:gd name="connsiteY8492" fmla="*/ 699947 h 8878671"/>
              <a:gd name="connsiteX8493" fmla="*/ 9689749 w 11824371"/>
              <a:gd name="connsiteY8493" fmla="*/ 675962 h 8878671"/>
              <a:gd name="connsiteX8494" fmla="*/ 9701740 w 11824371"/>
              <a:gd name="connsiteY8494" fmla="*/ 675962 h 8878671"/>
              <a:gd name="connsiteX8495" fmla="*/ 9701740 w 11824371"/>
              <a:gd name="connsiteY8495" fmla="*/ 663971 h 8878671"/>
              <a:gd name="connsiteX8496" fmla="*/ 9707737 w 11824371"/>
              <a:gd name="connsiteY8496" fmla="*/ 669967 h 8878671"/>
              <a:gd name="connsiteX8497" fmla="*/ 9713732 w 11824371"/>
              <a:gd name="connsiteY8497" fmla="*/ 675962 h 8878671"/>
              <a:gd name="connsiteX8498" fmla="*/ 9719728 w 11824371"/>
              <a:gd name="connsiteY8498" fmla="*/ 669967 h 8878671"/>
              <a:gd name="connsiteX8499" fmla="*/ 9737717 w 11824371"/>
              <a:gd name="connsiteY8499" fmla="*/ 663971 h 8878671"/>
              <a:gd name="connsiteX8500" fmla="*/ 9749710 w 11824371"/>
              <a:gd name="connsiteY8500" fmla="*/ 663971 h 8878671"/>
              <a:gd name="connsiteX8501" fmla="*/ 9773693 w 11824371"/>
              <a:gd name="connsiteY8501" fmla="*/ 616001 h 8878671"/>
              <a:gd name="connsiteX8502" fmla="*/ 9785686 w 11824371"/>
              <a:gd name="connsiteY8502" fmla="*/ 616001 h 8878671"/>
              <a:gd name="connsiteX8503" fmla="*/ 9791683 w 11824371"/>
              <a:gd name="connsiteY8503" fmla="*/ 592018 h 8878671"/>
              <a:gd name="connsiteX8504" fmla="*/ 9809671 w 11824371"/>
              <a:gd name="connsiteY8504" fmla="*/ 568033 h 8878671"/>
              <a:gd name="connsiteX8505" fmla="*/ 9839651 w 11824371"/>
              <a:gd name="connsiteY8505" fmla="*/ 538052 h 8878671"/>
              <a:gd name="connsiteX8506" fmla="*/ 9839651 w 11824371"/>
              <a:gd name="connsiteY8506" fmla="*/ 526060 h 8878671"/>
              <a:gd name="connsiteX8507" fmla="*/ 9839651 w 11824371"/>
              <a:gd name="connsiteY8507" fmla="*/ 508072 h 8878671"/>
              <a:gd name="connsiteX8508" fmla="*/ 9833654 w 11824371"/>
              <a:gd name="connsiteY8508" fmla="*/ 484087 h 8878671"/>
              <a:gd name="connsiteX8509" fmla="*/ 9845648 w 11824371"/>
              <a:gd name="connsiteY8509" fmla="*/ 484087 h 8878671"/>
              <a:gd name="connsiteX8510" fmla="*/ 9905609 w 11824371"/>
              <a:gd name="connsiteY8510" fmla="*/ 448110 h 8878671"/>
              <a:gd name="connsiteX8511" fmla="*/ 9917600 w 11824371"/>
              <a:gd name="connsiteY8511" fmla="*/ 448110 h 8878671"/>
              <a:gd name="connsiteX8512" fmla="*/ 9905609 w 11824371"/>
              <a:gd name="connsiteY8512" fmla="*/ 472094 h 8878671"/>
              <a:gd name="connsiteX8513" fmla="*/ 9929594 w 11824371"/>
              <a:gd name="connsiteY8513" fmla="*/ 448110 h 8878671"/>
              <a:gd name="connsiteX8514" fmla="*/ 9941585 w 11824371"/>
              <a:gd name="connsiteY8514" fmla="*/ 448110 h 8878671"/>
              <a:gd name="connsiteX8515" fmla="*/ 9935589 w 11824371"/>
              <a:gd name="connsiteY8515" fmla="*/ 478090 h 8878671"/>
              <a:gd name="connsiteX8516" fmla="*/ 9929594 w 11824371"/>
              <a:gd name="connsiteY8516" fmla="*/ 496079 h 8878671"/>
              <a:gd name="connsiteX8517" fmla="*/ 9905609 w 11824371"/>
              <a:gd name="connsiteY8517" fmla="*/ 496079 h 8878671"/>
              <a:gd name="connsiteX8518" fmla="*/ 9905609 w 11824371"/>
              <a:gd name="connsiteY8518" fmla="*/ 520063 h 8878671"/>
              <a:gd name="connsiteX8519" fmla="*/ 9893616 w 11824371"/>
              <a:gd name="connsiteY8519" fmla="*/ 532055 h 8878671"/>
              <a:gd name="connsiteX8520" fmla="*/ 9881624 w 11824371"/>
              <a:gd name="connsiteY8520" fmla="*/ 544048 h 8878671"/>
              <a:gd name="connsiteX8521" fmla="*/ 9875627 w 11824371"/>
              <a:gd name="connsiteY8521" fmla="*/ 550045 h 8878671"/>
              <a:gd name="connsiteX8522" fmla="*/ 9869632 w 11824371"/>
              <a:gd name="connsiteY8522" fmla="*/ 556040 h 8878671"/>
              <a:gd name="connsiteX8523" fmla="*/ 9833654 w 11824371"/>
              <a:gd name="connsiteY8523" fmla="*/ 580024 h 8878671"/>
              <a:gd name="connsiteX8524" fmla="*/ 9809671 w 11824371"/>
              <a:gd name="connsiteY8524" fmla="*/ 639986 h 8878671"/>
              <a:gd name="connsiteX8525" fmla="*/ 9809671 w 11824371"/>
              <a:gd name="connsiteY8525" fmla="*/ 651979 h 8878671"/>
              <a:gd name="connsiteX8526" fmla="*/ 9797678 w 11824371"/>
              <a:gd name="connsiteY8526" fmla="*/ 663971 h 8878671"/>
              <a:gd name="connsiteX8527" fmla="*/ 9797678 w 11824371"/>
              <a:gd name="connsiteY8527" fmla="*/ 669967 h 8878671"/>
              <a:gd name="connsiteX8528" fmla="*/ 9785686 w 11824371"/>
              <a:gd name="connsiteY8528" fmla="*/ 675962 h 8878671"/>
              <a:gd name="connsiteX8529" fmla="*/ 9773693 w 11824371"/>
              <a:gd name="connsiteY8529" fmla="*/ 675962 h 8878671"/>
              <a:gd name="connsiteX8530" fmla="*/ 9767698 w 11824371"/>
              <a:gd name="connsiteY8530" fmla="*/ 681959 h 8878671"/>
              <a:gd name="connsiteX8531" fmla="*/ 9761701 w 11824371"/>
              <a:gd name="connsiteY8531" fmla="*/ 699947 h 8878671"/>
              <a:gd name="connsiteX8532" fmla="*/ 9773693 w 11824371"/>
              <a:gd name="connsiteY8532" fmla="*/ 699947 h 8878671"/>
              <a:gd name="connsiteX8533" fmla="*/ 9785686 w 11824371"/>
              <a:gd name="connsiteY8533" fmla="*/ 699947 h 8878671"/>
              <a:gd name="connsiteX8534" fmla="*/ 9797678 w 11824371"/>
              <a:gd name="connsiteY8534" fmla="*/ 699947 h 8878671"/>
              <a:gd name="connsiteX8535" fmla="*/ 9821663 w 11824371"/>
              <a:gd name="connsiteY8535" fmla="*/ 675962 h 8878671"/>
              <a:gd name="connsiteX8536" fmla="*/ 9845648 w 11824371"/>
              <a:gd name="connsiteY8536" fmla="*/ 663971 h 8878671"/>
              <a:gd name="connsiteX8537" fmla="*/ 9869632 w 11824371"/>
              <a:gd name="connsiteY8537" fmla="*/ 651979 h 8878671"/>
              <a:gd name="connsiteX8538" fmla="*/ 9875627 w 11824371"/>
              <a:gd name="connsiteY8538" fmla="*/ 651979 h 8878671"/>
              <a:gd name="connsiteX8539" fmla="*/ 9881624 w 11824371"/>
              <a:gd name="connsiteY8539" fmla="*/ 663971 h 8878671"/>
              <a:gd name="connsiteX8540" fmla="*/ 9881624 w 11824371"/>
              <a:gd name="connsiteY8540" fmla="*/ 675962 h 8878671"/>
              <a:gd name="connsiteX8541" fmla="*/ 9893616 w 11824371"/>
              <a:gd name="connsiteY8541" fmla="*/ 663971 h 8878671"/>
              <a:gd name="connsiteX8542" fmla="*/ 9905609 w 11824371"/>
              <a:gd name="connsiteY8542" fmla="*/ 657974 h 8878671"/>
              <a:gd name="connsiteX8543" fmla="*/ 9905609 w 11824371"/>
              <a:gd name="connsiteY8543" fmla="*/ 669967 h 8878671"/>
              <a:gd name="connsiteX8544" fmla="*/ 9893616 w 11824371"/>
              <a:gd name="connsiteY8544" fmla="*/ 681959 h 8878671"/>
              <a:gd name="connsiteX8545" fmla="*/ 9881624 w 11824371"/>
              <a:gd name="connsiteY8545" fmla="*/ 699947 h 8878671"/>
              <a:gd name="connsiteX8546" fmla="*/ 9881624 w 11824371"/>
              <a:gd name="connsiteY8546" fmla="*/ 711940 h 8878671"/>
              <a:gd name="connsiteX8547" fmla="*/ 9905609 w 11824371"/>
              <a:gd name="connsiteY8547" fmla="*/ 681959 h 8878671"/>
              <a:gd name="connsiteX8548" fmla="*/ 9923597 w 11824371"/>
              <a:gd name="connsiteY8548" fmla="*/ 663971 h 8878671"/>
              <a:gd name="connsiteX8549" fmla="*/ 9929594 w 11824371"/>
              <a:gd name="connsiteY8549" fmla="*/ 651979 h 8878671"/>
              <a:gd name="connsiteX8550" fmla="*/ 9941585 w 11824371"/>
              <a:gd name="connsiteY8550" fmla="*/ 604009 h 8878671"/>
              <a:gd name="connsiteX8551" fmla="*/ 9953577 w 11824371"/>
              <a:gd name="connsiteY8551" fmla="*/ 592018 h 8878671"/>
              <a:gd name="connsiteX8552" fmla="*/ 9953577 w 11824371"/>
              <a:gd name="connsiteY8552" fmla="*/ 604009 h 8878671"/>
              <a:gd name="connsiteX8553" fmla="*/ 9965570 w 11824371"/>
              <a:gd name="connsiteY8553" fmla="*/ 580024 h 8878671"/>
              <a:gd name="connsiteX8554" fmla="*/ 9971567 w 11824371"/>
              <a:gd name="connsiteY8554" fmla="*/ 574028 h 8878671"/>
              <a:gd name="connsiteX8555" fmla="*/ 9977562 w 11824371"/>
              <a:gd name="connsiteY8555" fmla="*/ 568033 h 8878671"/>
              <a:gd name="connsiteX8556" fmla="*/ 9983558 w 11824371"/>
              <a:gd name="connsiteY8556" fmla="*/ 550045 h 8878671"/>
              <a:gd name="connsiteX8557" fmla="*/ 9989555 w 11824371"/>
              <a:gd name="connsiteY8557" fmla="*/ 538052 h 8878671"/>
              <a:gd name="connsiteX8558" fmla="*/ 9977562 w 11824371"/>
              <a:gd name="connsiteY8558" fmla="*/ 532055 h 8878671"/>
              <a:gd name="connsiteX8559" fmla="*/ 9953577 w 11824371"/>
              <a:gd name="connsiteY8559" fmla="*/ 580024 h 8878671"/>
              <a:gd name="connsiteX8560" fmla="*/ 9953577 w 11824371"/>
              <a:gd name="connsiteY8560" fmla="*/ 568033 h 8878671"/>
              <a:gd name="connsiteX8561" fmla="*/ 9941585 w 11824371"/>
              <a:gd name="connsiteY8561" fmla="*/ 568033 h 8878671"/>
              <a:gd name="connsiteX8562" fmla="*/ 9953577 w 11824371"/>
              <a:gd name="connsiteY8562" fmla="*/ 544048 h 8878671"/>
              <a:gd name="connsiteX8563" fmla="*/ 9953577 w 11824371"/>
              <a:gd name="connsiteY8563" fmla="*/ 520063 h 8878671"/>
              <a:gd name="connsiteX8564" fmla="*/ 9989555 w 11824371"/>
              <a:gd name="connsiteY8564" fmla="*/ 472094 h 8878671"/>
              <a:gd name="connsiteX8565" fmla="*/ 10019535 w 11824371"/>
              <a:gd name="connsiteY8565" fmla="*/ 418129 h 8878671"/>
              <a:gd name="connsiteX8566" fmla="*/ 10049516 w 11824371"/>
              <a:gd name="connsiteY8566" fmla="*/ 400141 h 8878671"/>
              <a:gd name="connsiteX8567" fmla="*/ 10073501 w 11824371"/>
              <a:gd name="connsiteY8567" fmla="*/ 388149 h 8878671"/>
              <a:gd name="connsiteX8568" fmla="*/ 10085493 w 11824371"/>
              <a:gd name="connsiteY8568" fmla="*/ 400141 h 8878671"/>
              <a:gd name="connsiteX8569" fmla="*/ 10109477 w 11824371"/>
              <a:gd name="connsiteY8569" fmla="*/ 400141 h 8878671"/>
              <a:gd name="connsiteX8570" fmla="*/ 10109477 w 11824371"/>
              <a:gd name="connsiteY8570" fmla="*/ 388149 h 8878671"/>
              <a:gd name="connsiteX8571" fmla="*/ 10109477 w 11824371"/>
              <a:gd name="connsiteY8571" fmla="*/ 376156 h 8878671"/>
              <a:gd name="connsiteX8572" fmla="*/ 10121469 w 11824371"/>
              <a:gd name="connsiteY8572" fmla="*/ 364164 h 8878671"/>
              <a:gd name="connsiteX8573" fmla="*/ 10121469 w 11824371"/>
              <a:gd name="connsiteY8573" fmla="*/ 352171 h 8878671"/>
              <a:gd name="connsiteX8574" fmla="*/ 10127466 w 11824371"/>
              <a:gd name="connsiteY8574" fmla="*/ 358168 h 8878671"/>
              <a:gd name="connsiteX8575" fmla="*/ 10124504 w 11824371"/>
              <a:gd name="connsiteY8575" fmla="*/ 361131 h 8878671"/>
              <a:gd name="connsiteX8576" fmla="*/ 10133462 w 11824371"/>
              <a:gd name="connsiteY8576" fmla="*/ 352171 h 8878671"/>
              <a:gd name="connsiteX8577" fmla="*/ 10145454 w 11824371"/>
              <a:gd name="connsiteY8577" fmla="*/ 340180 h 8878671"/>
              <a:gd name="connsiteX8578" fmla="*/ 10157446 w 11824371"/>
              <a:gd name="connsiteY8578" fmla="*/ 328188 h 8878671"/>
              <a:gd name="connsiteX8579" fmla="*/ 10163442 w 11824371"/>
              <a:gd name="connsiteY8579" fmla="*/ 316195 h 8878671"/>
              <a:gd name="connsiteX8580" fmla="*/ 10169439 w 11824371"/>
              <a:gd name="connsiteY8580" fmla="*/ 304203 h 8878671"/>
              <a:gd name="connsiteX8581" fmla="*/ 10193424 w 11824371"/>
              <a:gd name="connsiteY8581" fmla="*/ 256234 h 8878671"/>
              <a:gd name="connsiteX8582" fmla="*/ 10205415 w 11824371"/>
              <a:gd name="connsiteY8582" fmla="*/ 232249 h 8878671"/>
              <a:gd name="connsiteX8583" fmla="*/ 10211412 w 11824371"/>
              <a:gd name="connsiteY8583" fmla="*/ 262230 h 8878671"/>
              <a:gd name="connsiteX8584" fmla="*/ 10217407 w 11824371"/>
              <a:gd name="connsiteY8584" fmla="*/ 268227 h 8878671"/>
              <a:gd name="connsiteX8585" fmla="*/ 10229400 w 11824371"/>
              <a:gd name="connsiteY8585" fmla="*/ 280218 h 8878671"/>
              <a:gd name="connsiteX8586" fmla="*/ 10241392 w 11824371"/>
              <a:gd name="connsiteY8586" fmla="*/ 268227 h 8878671"/>
              <a:gd name="connsiteX8587" fmla="*/ 10229400 w 11824371"/>
              <a:gd name="connsiteY8587" fmla="*/ 256234 h 8878671"/>
              <a:gd name="connsiteX8588" fmla="*/ 10229400 w 11824371"/>
              <a:gd name="connsiteY8588" fmla="*/ 250237 h 8878671"/>
              <a:gd name="connsiteX8589" fmla="*/ 10241392 w 11824371"/>
              <a:gd name="connsiteY8589" fmla="*/ 244242 h 8878671"/>
              <a:gd name="connsiteX8590" fmla="*/ 10253385 w 11824371"/>
              <a:gd name="connsiteY8590" fmla="*/ 262230 h 8878671"/>
              <a:gd name="connsiteX8591" fmla="*/ 10247388 w 11824371"/>
              <a:gd name="connsiteY8591" fmla="*/ 286215 h 8878671"/>
              <a:gd name="connsiteX8592" fmla="*/ 10247388 w 11824371"/>
              <a:gd name="connsiteY8592" fmla="*/ 298207 h 8878671"/>
              <a:gd name="connsiteX8593" fmla="*/ 10241392 w 11824371"/>
              <a:gd name="connsiteY8593" fmla="*/ 304203 h 8878671"/>
              <a:gd name="connsiteX8594" fmla="*/ 10205415 w 11824371"/>
              <a:gd name="connsiteY8594" fmla="*/ 388149 h 8878671"/>
              <a:gd name="connsiteX8595" fmla="*/ 10229400 w 11824371"/>
              <a:gd name="connsiteY8595" fmla="*/ 388149 h 8878671"/>
              <a:gd name="connsiteX8596" fmla="*/ 10241392 w 11824371"/>
              <a:gd name="connsiteY8596" fmla="*/ 388149 h 8878671"/>
              <a:gd name="connsiteX8597" fmla="*/ 10253385 w 11824371"/>
              <a:gd name="connsiteY8597" fmla="*/ 376156 h 8878671"/>
              <a:gd name="connsiteX8598" fmla="*/ 10265376 w 11824371"/>
              <a:gd name="connsiteY8598" fmla="*/ 388149 h 8878671"/>
              <a:gd name="connsiteX8599" fmla="*/ 10235397 w 11824371"/>
              <a:gd name="connsiteY8599" fmla="*/ 436117 h 8878671"/>
              <a:gd name="connsiteX8600" fmla="*/ 10241392 w 11824371"/>
              <a:gd name="connsiteY8600" fmla="*/ 448110 h 8878671"/>
              <a:gd name="connsiteX8601" fmla="*/ 10253385 w 11824371"/>
              <a:gd name="connsiteY8601" fmla="*/ 424125 h 8878671"/>
              <a:gd name="connsiteX8602" fmla="*/ 10265376 w 11824371"/>
              <a:gd name="connsiteY8602" fmla="*/ 412133 h 8878671"/>
              <a:gd name="connsiteX8603" fmla="*/ 10277368 w 11824371"/>
              <a:gd name="connsiteY8603" fmla="*/ 400141 h 8878671"/>
              <a:gd name="connsiteX8604" fmla="*/ 10277368 w 11824371"/>
              <a:gd name="connsiteY8604" fmla="*/ 448110 h 8878671"/>
              <a:gd name="connsiteX8605" fmla="*/ 10265376 w 11824371"/>
              <a:gd name="connsiteY8605" fmla="*/ 466099 h 8878671"/>
              <a:gd name="connsiteX8606" fmla="*/ 10277368 w 11824371"/>
              <a:gd name="connsiteY8606" fmla="*/ 472094 h 8878671"/>
              <a:gd name="connsiteX8607" fmla="*/ 10293108 w 11824371"/>
              <a:gd name="connsiteY8607" fmla="*/ 485586 h 8878671"/>
              <a:gd name="connsiteX8608" fmla="*/ 10292086 w 11824371"/>
              <a:gd name="connsiteY8608" fmla="*/ 488448 h 8878671"/>
              <a:gd name="connsiteX8609" fmla="*/ 10313346 w 11824371"/>
              <a:gd name="connsiteY8609" fmla="*/ 460102 h 8878671"/>
              <a:gd name="connsiteX8610" fmla="*/ 10325338 w 11824371"/>
              <a:gd name="connsiteY8610" fmla="*/ 424125 h 8878671"/>
              <a:gd name="connsiteX8611" fmla="*/ 10337329 w 11824371"/>
              <a:gd name="connsiteY8611" fmla="*/ 400141 h 8878671"/>
              <a:gd name="connsiteX8612" fmla="*/ 10337329 w 11824371"/>
              <a:gd name="connsiteY8612" fmla="*/ 448110 h 8878671"/>
              <a:gd name="connsiteX8613" fmla="*/ 10325338 w 11824371"/>
              <a:gd name="connsiteY8613" fmla="*/ 460102 h 8878671"/>
              <a:gd name="connsiteX8614" fmla="*/ 10325338 w 11824371"/>
              <a:gd name="connsiteY8614" fmla="*/ 484087 h 8878671"/>
              <a:gd name="connsiteX8615" fmla="*/ 10319341 w 11824371"/>
              <a:gd name="connsiteY8615" fmla="*/ 508072 h 8878671"/>
              <a:gd name="connsiteX8616" fmla="*/ 10313346 w 11824371"/>
              <a:gd name="connsiteY8616" fmla="*/ 532055 h 8878671"/>
              <a:gd name="connsiteX8617" fmla="*/ 10301353 w 11824371"/>
              <a:gd name="connsiteY8617" fmla="*/ 544048 h 8878671"/>
              <a:gd name="connsiteX8618" fmla="*/ 10289361 w 11824371"/>
              <a:gd name="connsiteY8618" fmla="*/ 556040 h 8878671"/>
              <a:gd name="connsiteX8619" fmla="*/ 10283365 w 11824371"/>
              <a:gd name="connsiteY8619" fmla="*/ 562036 h 8878671"/>
              <a:gd name="connsiteX8620" fmla="*/ 10277368 w 11824371"/>
              <a:gd name="connsiteY8620" fmla="*/ 568033 h 8878671"/>
              <a:gd name="connsiteX8621" fmla="*/ 10265376 w 11824371"/>
              <a:gd name="connsiteY8621" fmla="*/ 592018 h 8878671"/>
              <a:gd name="connsiteX8622" fmla="*/ 10259380 w 11824371"/>
              <a:gd name="connsiteY8622" fmla="*/ 592018 h 8878671"/>
              <a:gd name="connsiteX8623" fmla="*/ 10253385 w 11824371"/>
              <a:gd name="connsiteY8623" fmla="*/ 604009 h 8878671"/>
              <a:gd name="connsiteX8624" fmla="*/ 10271373 w 11824371"/>
              <a:gd name="connsiteY8624" fmla="*/ 604009 h 8878671"/>
              <a:gd name="connsiteX8625" fmla="*/ 10289361 w 11824371"/>
              <a:gd name="connsiteY8625" fmla="*/ 604009 h 8878671"/>
              <a:gd name="connsiteX8626" fmla="*/ 10283365 w 11824371"/>
              <a:gd name="connsiteY8626" fmla="*/ 621997 h 8878671"/>
              <a:gd name="connsiteX8627" fmla="*/ 10265376 w 11824371"/>
              <a:gd name="connsiteY8627" fmla="*/ 639986 h 8878671"/>
              <a:gd name="connsiteX8628" fmla="*/ 10253385 w 11824371"/>
              <a:gd name="connsiteY8628" fmla="*/ 651979 h 8878671"/>
              <a:gd name="connsiteX8629" fmla="*/ 10253385 w 11824371"/>
              <a:gd name="connsiteY8629" fmla="*/ 663971 h 8878671"/>
              <a:gd name="connsiteX8630" fmla="*/ 10241392 w 11824371"/>
              <a:gd name="connsiteY8630" fmla="*/ 687955 h 8878671"/>
              <a:gd name="connsiteX8631" fmla="*/ 10241392 w 11824371"/>
              <a:gd name="connsiteY8631" fmla="*/ 699947 h 8878671"/>
              <a:gd name="connsiteX8632" fmla="*/ 10229400 w 11824371"/>
              <a:gd name="connsiteY8632" fmla="*/ 711940 h 8878671"/>
              <a:gd name="connsiteX8633" fmla="*/ 10217407 w 11824371"/>
              <a:gd name="connsiteY8633" fmla="*/ 711940 h 8878671"/>
              <a:gd name="connsiteX8634" fmla="*/ 10217407 w 11824371"/>
              <a:gd name="connsiteY8634" fmla="*/ 735923 h 8878671"/>
              <a:gd name="connsiteX8635" fmla="*/ 10223403 w 11824371"/>
              <a:gd name="connsiteY8635" fmla="*/ 741920 h 8878671"/>
              <a:gd name="connsiteX8636" fmla="*/ 10205415 w 11824371"/>
              <a:gd name="connsiteY8636" fmla="*/ 759908 h 8878671"/>
              <a:gd name="connsiteX8637" fmla="*/ 10205415 w 11824371"/>
              <a:gd name="connsiteY8637" fmla="*/ 771902 h 8878671"/>
              <a:gd name="connsiteX8638" fmla="*/ 10217407 w 11824371"/>
              <a:gd name="connsiteY8638" fmla="*/ 783893 h 8878671"/>
              <a:gd name="connsiteX8639" fmla="*/ 10217407 w 11824371"/>
              <a:gd name="connsiteY8639" fmla="*/ 795885 h 8878671"/>
              <a:gd name="connsiteX8640" fmla="*/ 10193424 w 11824371"/>
              <a:gd name="connsiteY8640" fmla="*/ 795885 h 8878671"/>
              <a:gd name="connsiteX8641" fmla="*/ 10157446 w 11824371"/>
              <a:gd name="connsiteY8641" fmla="*/ 819870 h 8878671"/>
              <a:gd name="connsiteX8642" fmla="*/ 10145454 w 11824371"/>
              <a:gd name="connsiteY8642" fmla="*/ 831863 h 8878671"/>
              <a:gd name="connsiteX8643" fmla="*/ 10145454 w 11824371"/>
              <a:gd name="connsiteY8643" fmla="*/ 855846 h 8878671"/>
              <a:gd name="connsiteX8644" fmla="*/ 10145454 w 11824371"/>
              <a:gd name="connsiteY8644" fmla="*/ 867839 h 8878671"/>
              <a:gd name="connsiteX8645" fmla="*/ 10133462 w 11824371"/>
              <a:gd name="connsiteY8645" fmla="*/ 867839 h 8878671"/>
              <a:gd name="connsiteX8646" fmla="*/ 10121469 w 11824371"/>
              <a:gd name="connsiteY8646" fmla="*/ 867839 h 8878671"/>
              <a:gd name="connsiteX8647" fmla="*/ 10121469 w 11824371"/>
              <a:gd name="connsiteY8647" fmla="*/ 891824 h 8878671"/>
              <a:gd name="connsiteX8648" fmla="*/ 10157446 w 11824371"/>
              <a:gd name="connsiteY8648" fmla="*/ 879831 h 8878671"/>
              <a:gd name="connsiteX8649" fmla="*/ 10217407 w 11824371"/>
              <a:gd name="connsiteY8649" fmla="*/ 843854 h 8878671"/>
              <a:gd name="connsiteX8650" fmla="*/ 10241392 w 11824371"/>
              <a:gd name="connsiteY8650" fmla="*/ 807878 h 8878671"/>
              <a:gd name="connsiteX8651" fmla="*/ 10265376 w 11824371"/>
              <a:gd name="connsiteY8651" fmla="*/ 747917 h 8878671"/>
              <a:gd name="connsiteX8652" fmla="*/ 10277368 w 11824371"/>
              <a:gd name="connsiteY8652" fmla="*/ 735923 h 8878671"/>
              <a:gd name="connsiteX8653" fmla="*/ 10289361 w 11824371"/>
              <a:gd name="connsiteY8653" fmla="*/ 699947 h 8878671"/>
              <a:gd name="connsiteX8654" fmla="*/ 10289361 w 11824371"/>
              <a:gd name="connsiteY8654" fmla="*/ 663971 h 8878671"/>
              <a:gd name="connsiteX8655" fmla="*/ 10301353 w 11824371"/>
              <a:gd name="connsiteY8655" fmla="*/ 639986 h 8878671"/>
              <a:gd name="connsiteX8656" fmla="*/ 10283365 w 11824371"/>
              <a:gd name="connsiteY8656" fmla="*/ 645982 h 8878671"/>
              <a:gd name="connsiteX8657" fmla="*/ 10283365 w 11824371"/>
              <a:gd name="connsiteY8657" fmla="*/ 627994 h 8878671"/>
              <a:gd name="connsiteX8658" fmla="*/ 10301353 w 11824371"/>
              <a:gd name="connsiteY8658" fmla="*/ 592018 h 8878671"/>
              <a:gd name="connsiteX8659" fmla="*/ 10313346 w 11824371"/>
              <a:gd name="connsiteY8659" fmla="*/ 568033 h 8878671"/>
              <a:gd name="connsiteX8660" fmla="*/ 10313346 w 11824371"/>
              <a:gd name="connsiteY8660" fmla="*/ 604009 h 8878671"/>
              <a:gd name="connsiteX8661" fmla="*/ 10313346 w 11824371"/>
              <a:gd name="connsiteY8661" fmla="*/ 616001 h 8878671"/>
              <a:gd name="connsiteX8662" fmla="*/ 10337329 w 11824371"/>
              <a:gd name="connsiteY8662" fmla="*/ 627994 h 8878671"/>
              <a:gd name="connsiteX8663" fmla="*/ 10337329 w 11824371"/>
              <a:gd name="connsiteY8663" fmla="*/ 616001 h 8878671"/>
              <a:gd name="connsiteX8664" fmla="*/ 10352032 w 11824371"/>
              <a:gd name="connsiteY8664" fmla="*/ 608652 h 8878671"/>
              <a:gd name="connsiteX8665" fmla="*/ 10350821 w 11824371"/>
              <a:gd name="connsiteY8665" fmla="*/ 613003 h 8878671"/>
              <a:gd name="connsiteX8666" fmla="*/ 10349323 w 11824371"/>
              <a:gd name="connsiteY8666" fmla="*/ 639986 h 8878671"/>
              <a:gd name="connsiteX8667" fmla="*/ 10349323 w 11824371"/>
              <a:gd name="connsiteY8667" fmla="*/ 651979 h 8878671"/>
              <a:gd name="connsiteX8668" fmla="*/ 10337329 w 11824371"/>
              <a:gd name="connsiteY8668" fmla="*/ 675962 h 8878671"/>
              <a:gd name="connsiteX8669" fmla="*/ 10337329 w 11824371"/>
              <a:gd name="connsiteY8669" fmla="*/ 711940 h 8878671"/>
              <a:gd name="connsiteX8670" fmla="*/ 10313346 w 11824371"/>
              <a:gd name="connsiteY8670" fmla="*/ 771902 h 8878671"/>
              <a:gd name="connsiteX8671" fmla="*/ 10308548 w 11824371"/>
              <a:gd name="connsiteY8671" fmla="*/ 764706 h 8878671"/>
              <a:gd name="connsiteX8672" fmla="*/ 10301353 w 11824371"/>
              <a:gd name="connsiteY8672" fmla="*/ 771902 h 8878671"/>
              <a:gd name="connsiteX8673" fmla="*/ 10289361 w 11824371"/>
              <a:gd name="connsiteY8673" fmla="*/ 789890 h 8878671"/>
              <a:gd name="connsiteX8674" fmla="*/ 10277368 w 11824371"/>
              <a:gd name="connsiteY8674" fmla="*/ 795885 h 8878671"/>
              <a:gd name="connsiteX8675" fmla="*/ 10265376 w 11824371"/>
              <a:gd name="connsiteY8675" fmla="*/ 795885 h 8878671"/>
              <a:gd name="connsiteX8676" fmla="*/ 10277368 w 11824371"/>
              <a:gd name="connsiteY8676" fmla="*/ 807878 h 8878671"/>
              <a:gd name="connsiteX8677" fmla="*/ 10277368 w 11824371"/>
              <a:gd name="connsiteY8677" fmla="*/ 831863 h 8878671"/>
              <a:gd name="connsiteX8678" fmla="*/ 10265376 w 11824371"/>
              <a:gd name="connsiteY8678" fmla="*/ 819870 h 8878671"/>
              <a:gd name="connsiteX8679" fmla="*/ 10265376 w 11824371"/>
              <a:gd name="connsiteY8679" fmla="*/ 831863 h 8878671"/>
              <a:gd name="connsiteX8680" fmla="*/ 10265376 w 11824371"/>
              <a:gd name="connsiteY8680" fmla="*/ 855846 h 8878671"/>
              <a:gd name="connsiteX8681" fmla="*/ 10241392 w 11824371"/>
              <a:gd name="connsiteY8681" fmla="*/ 867839 h 8878671"/>
              <a:gd name="connsiteX8682" fmla="*/ 10217407 w 11824371"/>
              <a:gd name="connsiteY8682" fmla="*/ 885827 h 8878671"/>
              <a:gd name="connsiteX8683" fmla="*/ 10217407 w 11824371"/>
              <a:gd name="connsiteY8683" fmla="*/ 891824 h 8878671"/>
              <a:gd name="connsiteX8684" fmla="*/ 10217407 w 11824371"/>
              <a:gd name="connsiteY8684" fmla="*/ 909812 h 8878671"/>
              <a:gd name="connsiteX8685" fmla="*/ 10217407 w 11824371"/>
              <a:gd name="connsiteY8685" fmla="*/ 915807 h 8878671"/>
              <a:gd name="connsiteX8686" fmla="*/ 10229400 w 11824371"/>
              <a:gd name="connsiteY8686" fmla="*/ 915807 h 8878671"/>
              <a:gd name="connsiteX8687" fmla="*/ 10241392 w 11824371"/>
              <a:gd name="connsiteY8687" fmla="*/ 921804 h 8878671"/>
              <a:gd name="connsiteX8688" fmla="*/ 10253385 w 11824371"/>
              <a:gd name="connsiteY8688" fmla="*/ 927800 h 8878671"/>
              <a:gd name="connsiteX8689" fmla="*/ 10265376 w 11824371"/>
              <a:gd name="connsiteY8689" fmla="*/ 927800 h 8878671"/>
              <a:gd name="connsiteX8690" fmla="*/ 10253385 w 11824371"/>
              <a:gd name="connsiteY8690" fmla="*/ 933797 h 8878671"/>
              <a:gd name="connsiteX8691" fmla="*/ 10253385 w 11824371"/>
              <a:gd name="connsiteY8691" fmla="*/ 945788 h 8878671"/>
              <a:gd name="connsiteX8692" fmla="*/ 10253385 w 11824371"/>
              <a:gd name="connsiteY8692" fmla="*/ 957780 h 8878671"/>
              <a:gd name="connsiteX8693" fmla="*/ 10247388 w 11824371"/>
              <a:gd name="connsiteY8693" fmla="*/ 963777 h 8878671"/>
              <a:gd name="connsiteX8694" fmla="*/ 10241392 w 11824371"/>
              <a:gd name="connsiteY8694" fmla="*/ 975770 h 8878671"/>
              <a:gd name="connsiteX8695" fmla="*/ 10247388 w 11824371"/>
              <a:gd name="connsiteY8695" fmla="*/ 987762 h 8878671"/>
              <a:gd name="connsiteX8696" fmla="*/ 10253385 w 11824371"/>
              <a:gd name="connsiteY8696" fmla="*/ 963777 h 8878671"/>
              <a:gd name="connsiteX8697" fmla="*/ 10277368 w 11824371"/>
              <a:gd name="connsiteY8697" fmla="*/ 939792 h 8878671"/>
              <a:gd name="connsiteX8698" fmla="*/ 10289361 w 11824371"/>
              <a:gd name="connsiteY8698" fmla="*/ 903816 h 8878671"/>
              <a:gd name="connsiteX8699" fmla="*/ 10301353 w 11824371"/>
              <a:gd name="connsiteY8699" fmla="*/ 879831 h 8878671"/>
              <a:gd name="connsiteX8700" fmla="*/ 10313346 w 11824371"/>
              <a:gd name="connsiteY8700" fmla="*/ 891824 h 8878671"/>
              <a:gd name="connsiteX8701" fmla="*/ 10307349 w 11824371"/>
              <a:gd name="connsiteY8701" fmla="*/ 915807 h 8878671"/>
              <a:gd name="connsiteX8702" fmla="*/ 10301353 w 11824371"/>
              <a:gd name="connsiteY8702" fmla="*/ 939792 h 8878671"/>
              <a:gd name="connsiteX8703" fmla="*/ 10301353 w 11824371"/>
              <a:gd name="connsiteY8703" fmla="*/ 951785 h 8878671"/>
              <a:gd name="connsiteX8704" fmla="*/ 10289361 w 11824371"/>
              <a:gd name="connsiteY8704" fmla="*/ 951785 h 8878671"/>
              <a:gd name="connsiteX8705" fmla="*/ 10277368 w 11824371"/>
              <a:gd name="connsiteY8705" fmla="*/ 963777 h 8878671"/>
              <a:gd name="connsiteX8706" fmla="*/ 10277368 w 11824371"/>
              <a:gd name="connsiteY8706" fmla="*/ 975770 h 8878671"/>
              <a:gd name="connsiteX8707" fmla="*/ 10289361 w 11824371"/>
              <a:gd name="connsiteY8707" fmla="*/ 987762 h 8878671"/>
              <a:gd name="connsiteX8708" fmla="*/ 10283365 w 11824371"/>
              <a:gd name="connsiteY8708" fmla="*/ 999753 h 8878671"/>
              <a:gd name="connsiteX8709" fmla="*/ 10271373 w 11824371"/>
              <a:gd name="connsiteY8709" fmla="*/ 1011746 h 8878671"/>
              <a:gd name="connsiteX8710" fmla="*/ 10253385 w 11824371"/>
              <a:gd name="connsiteY8710" fmla="*/ 1023738 h 8878671"/>
              <a:gd name="connsiteX8711" fmla="*/ 10253385 w 11824371"/>
              <a:gd name="connsiteY8711" fmla="*/ 1035731 h 8878671"/>
              <a:gd name="connsiteX8712" fmla="*/ 10253385 w 11824371"/>
              <a:gd name="connsiteY8712" fmla="*/ 1047723 h 8878671"/>
              <a:gd name="connsiteX8713" fmla="*/ 10247388 w 11824371"/>
              <a:gd name="connsiteY8713" fmla="*/ 1065711 h 8878671"/>
              <a:gd name="connsiteX8714" fmla="*/ 10241392 w 11824371"/>
              <a:gd name="connsiteY8714" fmla="*/ 1083699 h 8878671"/>
              <a:gd name="connsiteX8715" fmla="*/ 10229400 w 11824371"/>
              <a:gd name="connsiteY8715" fmla="*/ 1071708 h 8878671"/>
              <a:gd name="connsiteX8716" fmla="*/ 10229400 w 11824371"/>
              <a:gd name="connsiteY8716" fmla="*/ 1065711 h 8878671"/>
              <a:gd name="connsiteX8717" fmla="*/ 10229400 w 11824371"/>
              <a:gd name="connsiteY8717" fmla="*/ 1059715 h 8878671"/>
              <a:gd name="connsiteX8718" fmla="*/ 10217407 w 11824371"/>
              <a:gd name="connsiteY8718" fmla="*/ 1059715 h 8878671"/>
              <a:gd name="connsiteX8719" fmla="*/ 10193424 w 11824371"/>
              <a:gd name="connsiteY8719" fmla="*/ 1095693 h 8878671"/>
              <a:gd name="connsiteX8720" fmla="*/ 10205415 w 11824371"/>
              <a:gd name="connsiteY8720" fmla="*/ 1131670 h 8878671"/>
              <a:gd name="connsiteX8721" fmla="*/ 10193424 w 11824371"/>
              <a:gd name="connsiteY8721" fmla="*/ 1155654 h 8878671"/>
              <a:gd name="connsiteX8722" fmla="*/ 10157446 w 11824371"/>
              <a:gd name="connsiteY8722" fmla="*/ 1167645 h 8878671"/>
              <a:gd name="connsiteX8723" fmla="*/ 10151451 w 11824371"/>
              <a:gd name="connsiteY8723" fmla="*/ 1179639 h 8878671"/>
              <a:gd name="connsiteX8724" fmla="*/ 10121469 w 11824371"/>
              <a:gd name="connsiteY8724" fmla="*/ 1203622 h 8878671"/>
              <a:gd name="connsiteX8725" fmla="*/ 10097484 w 11824371"/>
              <a:gd name="connsiteY8725" fmla="*/ 1227607 h 8878671"/>
              <a:gd name="connsiteX8726" fmla="*/ 10097484 w 11824371"/>
              <a:gd name="connsiteY8726" fmla="*/ 1239600 h 8878671"/>
              <a:gd name="connsiteX8727" fmla="*/ 10097484 w 11824371"/>
              <a:gd name="connsiteY8727" fmla="*/ 1251592 h 8878671"/>
              <a:gd name="connsiteX8728" fmla="*/ 10085493 w 11824371"/>
              <a:gd name="connsiteY8728" fmla="*/ 1323544 h 8878671"/>
              <a:gd name="connsiteX8729" fmla="*/ 10097484 w 11824371"/>
              <a:gd name="connsiteY8729" fmla="*/ 1347530 h 8878671"/>
              <a:gd name="connsiteX8730" fmla="*/ 10121469 w 11824371"/>
              <a:gd name="connsiteY8730" fmla="*/ 1335539 h 8878671"/>
              <a:gd name="connsiteX8731" fmla="*/ 10139457 w 11824371"/>
              <a:gd name="connsiteY8731" fmla="*/ 1317550 h 8878671"/>
              <a:gd name="connsiteX8732" fmla="*/ 10157446 w 11824371"/>
              <a:gd name="connsiteY8732" fmla="*/ 1287568 h 8878671"/>
              <a:gd name="connsiteX8733" fmla="*/ 10175435 w 11824371"/>
              <a:gd name="connsiteY8733" fmla="*/ 1257588 h 8878671"/>
              <a:gd name="connsiteX8734" fmla="*/ 10205415 w 11824371"/>
              <a:gd name="connsiteY8734" fmla="*/ 1239600 h 8878671"/>
              <a:gd name="connsiteX8735" fmla="*/ 10229400 w 11824371"/>
              <a:gd name="connsiteY8735" fmla="*/ 1227607 h 8878671"/>
              <a:gd name="connsiteX8736" fmla="*/ 10265376 w 11824371"/>
              <a:gd name="connsiteY8736" fmla="*/ 1191630 h 8878671"/>
              <a:gd name="connsiteX8737" fmla="*/ 10283365 w 11824371"/>
              <a:gd name="connsiteY8737" fmla="*/ 1173642 h 8878671"/>
              <a:gd name="connsiteX8738" fmla="*/ 10289361 w 11824371"/>
              <a:gd name="connsiteY8738" fmla="*/ 1167645 h 8878671"/>
              <a:gd name="connsiteX8739" fmla="*/ 10301353 w 11824371"/>
              <a:gd name="connsiteY8739" fmla="*/ 1161649 h 8878671"/>
              <a:gd name="connsiteX8740" fmla="*/ 10289361 w 11824371"/>
              <a:gd name="connsiteY8740" fmla="*/ 1155654 h 8878671"/>
              <a:gd name="connsiteX8741" fmla="*/ 10277368 w 11824371"/>
              <a:gd name="connsiteY8741" fmla="*/ 1155654 h 8878671"/>
              <a:gd name="connsiteX8742" fmla="*/ 10283365 w 11824371"/>
              <a:gd name="connsiteY8742" fmla="*/ 1149657 h 8878671"/>
              <a:gd name="connsiteX8743" fmla="*/ 10301353 w 11824371"/>
              <a:gd name="connsiteY8743" fmla="*/ 1149657 h 8878671"/>
              <a:gd name="connsiteX8744" fmla="*/ 10325338 w 11824371"/>
              <a:gd name="connsiteY8744" fmla="*/ 1143661 h 8878671"/>
              <a:gd name="connsiteX8745" fmla="*/ 10331334 w 11824371"/>
              <a:gd name="connsiteY8745" fmla="*/ 1137666 h 8878671"/>
              <a:gd name="connsiteX8746" fmla="*/ 10349323 w 11824371"/>
              <a:gd name="connsiteY8746" fmla="*/ 1131670 h 8878671"/>
              <a:gd name="connsiteX8747" fmla="*/ 10349323 w 11824371"/>
              <a:gd name="connsiteY8747" fmla="*/ 1119679 h 8878671"/>
              <a:gd name="connsiteX8748" fmla="*/ 10367311 w 11824371"/>
              <a:gd name="connsiteY8748" fmla="*/ 1113681 h 8878671"/>
              <a:gd name="connsiteX8749" fmla="*/ 10385299 w 11824371"/>
              <a:gd name="connsiteY8749" fmla="*/ 1113681 h 8878671"/>
              <a:gd name="connsiteX8750" fmla="*/ 10409284 w 11824371"/>
              <a:gd name="connsiteY8750" fmla="*/ 1095693 h 8878671"/>
              <a:gd name="connsiteX8751" fmla="*/ 10427272 w 11824371"/>
              <a:gd name="connsiteY8751" fmla="*/ 1083699 h 8878671"/>
              <a:gd name="connsiteX8752" fmla="*/ 10433269 w 11824371"/>
              <a:gd name="connsiteY8752" fmla="*/ 1071708 h 8878671"/>
              <a:gd name="connsiteX8753" fmla="*/ 10433269 w 11824371"/>
              <a:gd name="connsiteY8753" fmla="*/ 1059715 h 8878671"/>
              <a:gd name="connsiteX8754" fmla="*/ 10445260 w 11824371"/>
              <a:gd name="connsiteY8754" fmla="*/ 1047723 h 8878671"/>
              <a:gd name="connsiteX8755" fmla="*/ 10445260 w 11824371"/>
              <a:gd name="connsiteY8755" fmla="*/ 1035731 h 8878671"/>
              <a:gd name="connsiteX8756" fmla="*/ 10457253 w 11824371"/>
              <a:gd name="connsiteY8756" fmla="*/ 1023738 h 8878671"/>
              <a:gd name="connsiteX8757" fmla="*/ 10469245 w 11824371"/>
              <a:gd name="connsiteY8757" fmla="*/ 1011746 h 8878671"/>
              <a:gd name="connsiteX8758" fmla="*/ 10469245 w 11824371"/>
              <a:gd name="connsiteY8758" fmla="*/ 1023738 h 8878671"/>
              <a:gd name="connsiteX8759" fmla="*/ 10481237 w 11824371"/>
              <a:gd name="connsiteY8759" fmla="*/ 1035731 h 8878671"/>
              <a:gd name="connsiteX8760" fmla="*/ 10499225 w 11824371"/>
              <a:gd name="connsiteY8760" fmla="*/ 1029735 h 8878671"/>
              <a:gd name="connsiteX8761" fmla="*/ 10505222 w 11824371"/>
              <a:gd name="connsiteY8761" fmla="*/ 1035731 h 8878671"/>
              <a:gd name="connsiteX8762" fmla="*/ 10529206 w 11824371"/>
              <a:gd name="connsiteY8762" fmla="*/ 1047723 h 8878671"/>
              <a:gd name="connsiteX8763" fmla="*/ 10529206 w 11824371"/>
              <a:gd name="connsiteY8763" fmla="*/ 1059715 h 8878671"/>
              <a:gd name="connsiteX8764" fmla="*/ 10529206 w 11824371"/>
              <a:gd name="connsiteY8764" fmla="*/ 1083699 h 8878671"/>
              <a:gd name="connsiteX8765" fmla="*/ 10577176 w 11824371"/>
              <a:gd name="connsiteY8765" fmla="*/ 1059715 h 8878671"/>
              <a:gd name="connsiteX8766" fmla="*/ 10601159 w 11824371"/>
              <a:gd name="connsiteY8766" fmla="*/ 1047723 h 8878671"/>
              <a:gd name="connsiteX8767" fmla="*/ 10601159 w 11824371"/>
              <a:gd name="connsiteY8767" fmla="*/ 1059715 h 8878671"/>
              <a:gd name="connsiteX8768" fmla="*/ 10625144 w 11824371"/>
              <a:gd name="connsiteY8768" fmla="*/ 1047723 h 8878671"/>
              <a:gd name="connsiteX8769" fmla="*/ 10625144 w 11824371"/>
              <a:gd name="connsiteY8769" fmla="*/ 1059715 h 8878671"/>
              <a:gd name="connsiteX8770" fmla="*/ 10589168 w 11824371"/>
              <a:gd name="connsiteY8770" fmla="*/ 1095693 h 8878671"/>
              <a:gd name="connsiteX8771" fmla="*/ 10601159 w 11824371"/>
              <a:gd name="connsiteY8771" fmla="*/ 1101688 h 8878671"/>
              <a:gd name="connsiteX8772" fmla="*/ 10601159 w 11824371"/>
              <a:gd name="connsiteY8772" fmla="*/ 1107684 h 8878671"/>
              <a:gd name="connsiteX8773" fmla="*/ 10649129 w 11824371"/>
              <a:gd name="connsiteY8773" fmla="*/ 1095693 h 8878671"/>
              <a:gd name="connsiteX8774" fmla="*/ 10685105 w 11824371"/>
              <a:gd name="connsiteY8774" fmla="*/ 1107684 h 8878671"/>
              <a:gd name="connsiteX8775" fmla="*/ 10709090 w 11824371"/>
              <a:gd name="connsiteY8775" fmla="*/ 1119679 h 8878671"/>
              <a:gd name="connsiteX8776" fmla="*/ 10709090 w 11824371"/>
              <a:gd name="connsiteY8776" fmla="*/ 1101688 h 8878671"/>
              <a:gd name="connsiteX8777" fmla="*/ 10709090 w 11824371"/>
              <a:gd name="connsiteY8777" fmla="*/ 1083699 h 8878671"/>
              <a:gd name="connsiteX8778" fmla="*/ 10709090 w 11824371"/>
              <a:gd name="connsiteY8778" fmla="*/ 1071708 h 8878671"/>
              <a:gd name="connsiteX8779" fmla="*/ 10685105 w 11824371"/>
              <a:gd name="connsiteY8779" fmla="*/ 1011746 h 8878671"/>
              <a:gd name="connsiteX8780" fmla="*/ 10697099 w 11824371"/>
              <a:gd name="connsiteY8780" fmla="*/ 1011746 h 8878671"/>
              <a:gd name="connsiteX8781" fmla="*/ 10709090 w 11824371"/>
              <a:gd name="connsiteY8781" fmla="*/ 1011746 h 8878671"/>
              <a:gd name="connsiteX8782" fmla="*/ 10673114 w 11824371"/>
              <a:gd name="connsiteY8782" fmla="*/ 975770 h 8878671"/>
              <a:gd name="connsiteX8783" fmla="*/ 10697099 w 11824371"/>
              <a:gd name="connsiteY8783" fmla="*/ 975770 h 8878671"/>
              <a:gd name="connsiteX8784" fmla="*/ 10733075 w 11824371"/>
              <a:gd name="connsiteY8784" fmla="*/ 999753 h 8878671"/>
              <a:gd name="connsiteX8785" fmla="*/ 10769051 w 11824371"/>
              <a:gd name="connsiteY8785" fmla="*/ 1035731 h 8878671"/>
              <a:gd name="connsiteX8786" fmla="*/ 10769051 w 11824371"/>
              <a:gd name="connsiteY8786" fmla="*/ 1077703 h 8878671"/>
              <a:gd name="connsiteX8787" fmla="*/ 10757058 w 11824371"/>
              <a:gd name="connsiteY8787" fmla="*/ 1083699 h 8878671"/>
              <a:gd name="connsiteX8788" fmla="*/ 10733075 w 11824371"/>
              <a:gd name="connsiteY8788" fmla="*/ 1101688 h 8878671"/>
              <a:gd name="connsiteX8789" fmla="*/ 10709090 w 11824371"/>
              <a:gd name="connsiteY8789" fmla="*/ 1131670 h 8878671"/>
              <a:gd name="connsiteX8790" fmla="*/ 10709090 w 11824371"/>
              <a:gd name="connsiteY8790" fmla="*/ 1179639 h 8878671"/>
              <a:gd name="connsiteX8791" fmla="*/ 10727078 w 11824371"/>
              <a:gd name="connsiteY8791" fmla="*/ 1197627 h 8878671"/>
              <a:gd name="connsiteX8792" fmla="*/ 10733075 w 11824371"/>
              <a:gd name="connsiteY8792" fmla="*/ 1203622 h 8878671"/>
              <a:gd name="connsiteX8793" fmla="*/ 10745067 w 11824371"/>
              <a:gd name="connsiteY8793" fmla="*/ 1167645 h 8878671"/>
              <a:gd name="connsiteX8794" fmla="*/ 10757058 w 11824371"/>
              <a:gd name="connsiteY8794" fmla="*/ 1155654 h 8878671"/>
              <a:gd name="connsiteX8795" fmla="*/ 10769051 w 11824371"/>
              <a:gd name="connsiteY8795" fmla="*/ 1119679 h 8878671"/>
              <a:gd name="connsiteX8796" fmla="*/ 10793035 w 11824371"/>
              <a:gd name="connsiteY8796" fmla="*/ 1059715 h 8878671"/>
              <a:gd name="connsiteX8797" fmla="*/ 10799033 w 11824371"/>
              <a:gd name="connsiteY8797" fmla="*/ 1065711 h 8878671"/>
              <a:gd name="connsiteX8798" fmla="*/ 10805028 w 11824371"/>
              <a:gd name="connsiteY8798" fmla="*/ 1083699 h 8878671"/>
              <a:gd name="connsiteX8799" fmla="*/ 10793035 w 11824371"/>
              <a:gd name="connsiteY8799" fmla="*/ 1107684 h 8878671"/>
              <a:gd name="connsiteX8800" fmla="*/ 10793035 w 11824371"/>
              <a:gd name="connsiteY8800" fmla="*/ 1167645 h 8878671"/>
              <a:gd name="connsiteX8801" fmla="*/ 10793035 w 11824371"/>
              <a:gd name="connsiteY8801" fmla="*/ 1239600 h 8878671"/>
              <a:gd name="connsiteX8802" fmla="*/ 10817021 w 11824371"/>
              <a:gd name="connsiteY8802" fmla="*/ 1275576 h 8878671"/>
              <a:gd name="connsiteX8803" fmla="*/ 10858992 w 11824371"/>
              <a:gd name="connsiteY8803" fmla="*/ 1269580 h 8878671"/>
              <a:gd name="connsiteX8804" fmla="*/ 10888974 w 11824371"/>
              <a:gd name="connsiteY8804" fmla="*/ 1311553 h 8878671"/>
              <a:gd name="connsiteX8805" fmla="*/ 10870986 w 11824371"/>
              <a:gd name="connsiteY8805" fmla="*/ 1323544 h 8878671"/>
              <a:gd name="connsiteX8806" fmla="*/ 10852997 w 11824371"/>
              <a:gd name="connsiteY8806" fmla="*/ 1335539 h 8878671"/>
              <a:gd name="connsiteX8807" fmla="*/ 10841004 w 11824371"/>
              <a:gd name="connsiteY8807" fmla="*/ 1359523 h 8878671"/>
              <a:gd name="connsiteX8808" fmla="*/ 10852997 w 11824371"/>
              <a:gd name="connsiteY8808" fmla="*/ 1371514 h 8878671"/>
              <a:gd name="connsiteX8809" fmla="*/ 10852997 w 11824371"/>
              <a:gd name="connsiteY8809" fmla="*/ 1383506 h 8878671"/>
              <a:gd name="connsiteX8810" fmla="*/ 10864989 w 11824371"/>
              <a:gd name="connsiteY8810" fmla="*/ 1419485 h 8878671"/>
              <a:gd name="connsiteX8811" fmla="*/ 10888974 w 11824371"/>
              <a:gd name="connsiteY8811" fmla="*/ 1467452 h 8878671"/>
              <a:gd name="connsiteX8812" fmla="*/ 10852997 w 11824371"/>
              <a:gd name="connsiteY8812" fmla="*/ 1443467 h 8878671"/>
              <a:gd name="connsiteX8813" fmla="*/ 10841004 w 11824371"/>
              <a:gd name="connsiteY8813" fmla="*/ 1407491 h 8878671"/>
              <a:gd name="connsiteX8814" fmla="*/ 10835009 w 11824371"/>
              <a:gd name="connsiteY8814" fmla="*/ 1395499 h 8878671"/>
              <a:gd name="connsiteX8815" fmla="*/ 10829013 w 11824371"/>
              <a:gd name="connsiteY8815" fmla="*/ 1383506 h 8878671"/>
              <a:gd name="connsiteX8816" fmla="*/ 10829013 w 11824371"/>
              <a:gd name="connsiteY8816" fmla="*/ 1371514 h 8878671"/>
              <a:gd name="connsiteX8817" fmla="*/ 10805028 w 11824371"/>
              <a:gd name="connsiteY8817" fmla="*/ 1383506 h 8878671"/>
              <a:gd name="connsiteX8818" fmla="*/ 10793035 w 11824371"/>
              <a:gd name="connsiteY8818" fmla="*/ 1491437 h 8878671"/>
              <a:gd name="connsiteX8819" fmla="*/ 10805028 w 11824371"/>
              <a:gd name="connsiteY8819" fmla="*/ 1539406 h 8878671"/>
              <a:gd name="connsiteX8820" fmla="*/ 10829013 w 11824371"/>
              <a:gd name="connsiteY8820" fmla="*/ 1539406 h 8878671"/>
              <a:gd name="connsiteX8821" fmla="*/ 10835009 w 11824371"/>
              <a:gd name="connsiteY8821" fmla="*/ 1521418 h 8878671"/>
              <a:gd name="connsiteX8822" fmla="*/ 10841004 w 11824371"/>
              <a:gd name="connsiteY8822" fmla="*/ 1515422 h 8878671"/>
              <a:gd name="connsiteX8823" fmla="*/ 10841004 w 11824371"/>
              <a:gd name="connsiteY8823" fmla="*/ 1527413 h 8878671"/>
              <a:gd name="connsiteX8824" fmla="*/ 10841004 w 11824371"/>
              <a:gd name="connsiteY8824" fmla="*/ 1539406 h 8878671"/>
              <a:gd name="connsiteX8825" fmla="*/ 10852997 w 11824371"/>
              <a:gd name="connsiteY8825" fmla="*/ 1527413 h 8878671"/>
              <a:gd name="connsiteX8826" fmla="*/ 10888974 w 11824371"/>
              <a:gd name="connsiteY8826" fmla="*/ 1491437 h 8878671"/>
              <a:gd name="connsiteX8827" fmla="*/ 10936944 w 11824371"/>
              <a:gd name="connsiteY8827" fmla="*/ 1419485 h 8878671"/>
              <a:gd name="connsiteX8828" fmla="*/ 10936944 w 11824371"/>
              <a:gd name="connsiteY8828" fmla="*/ 1395499 h 8878671"/>
              <a:gd name="connsiteX8829" fmla="*/ 10960927 w 11824371"/>
              <a:gd name="connsiteY8829" fmla="*/ 1395499 h 8878671"/>
              <a:gd name="connsiteX8830" fmla="*/ 10972920 w 11824371"/>
              <a:gd name="connsiteY8830" fmla="*/ 1395499 h 8878671"/>
              <a:gd name="connsiteX8831" fmla="*/ 10978915 w 11824371"/>
              <a:gd name="connsiteY8831" fmla="*/ 1371514 h 8878671"/>
              <a:gd name="connsiteX8832" fmla="*/ 10996903 w 11824371"/>
              <a:gd name="connsiteY8832" fmla="*/ 1347530 h 8878671"/>
              <a:gd name="connsiteX8833" fmla="*/ 11020890 w 11824371"/>
              <a:gd name="connsiteY8833" fmla="*/ 1287568 h 8878671"/>
              <a:gd name="connsiteX8834" fmla="*/ 11020890 w 11824371"/>
              <a:gd name="connsiteY8834" fmla="*/ 1269580 h 8878671"/>
              <a:gd name="connsiteX8835" fmla="*/ 11008896 w 11824371"/>
              <a:gd name="connsiteY8835" fmla="*/ 1227607 h 8878671"/>
              <a:gd name="connsiteX8836" fmla="*/ 11032881 w 11824371"/>
              <a:gd name="connsiteY8836" fmla="*/ 1215616 h 8878671"/>
              <a:gd name="connsiteX8837" fmla="*/ 11050870 w 11824371"/>
              <a:gd name="connsiteY8837" fmla="*/ 1251592 h 8878671"/>
              <a:gd name="connsiteX8838" fmla="*/ 11038878 w 11824371"/>
              <a:gd name="connsiteY8838" fmla="*/ 1287568 h 8878671"/>
              <a:gd name="connsiteX8839" fmla="*/ 11032881 w 11824371"/>
              <a:gd name="connsiteY8839" fmla="*/ 1299561 h 8878671"/>
              <a:gd name="connsiteX8840" fmla="*/ 11068858 w 11824371"/>
              <a:gd name="connsiteY8840" fmla="*/ 1263584 h 8878671"/>
              <a:gd name="connsiteX8841" fmla="*/ 11098838 w 11824371"/>
              <a:gd name="connsiteY8841" fmla="*/ 1215616 h 8878671"/>
              <a:gd name="connsiteX8842" fmla="*/ 11104834 w 11824371"/>
              <a:gd name="connsiteY8842" fmla="*/ 1203622 h 8878671"/>
              <a:gd name="connsiteX8843" fmla="*/ 11116826 w 11824371"/>
              <a:gd name="connsiteY8843" fmla="*/ 1215616 h 8878671"/>
              <a:gd name="connsiteX8844" fmla="*/ 11140812 w 11824371"/>
              <a:gd name="connsiteY8844" fmla="*/ 1191630 h 8878671"/>
              <a:gd name="connsiteX8845" fmla="*/ 11146807 w 11824371"/>
              <a:gd name="connsiteY8845" fmla="*/ 1167645 h 8878671"/>
              <a:gd name="connsiteX8846" fmla="*/ 11152804 w 11824371"/>
              <a:gd name="connsiteY8846" fmla="*/ 1155654 h 8878671"/>
              <a:gd name="connsiteX8847" fmla="*/ 11164795 w 11824371"/>
              <a:gd name="connsiteY8847" fmla="*/ 1143661 h 8878671"/>
              <a:gd name="connsiteX8848" fmla="*/ 11200772 w 11824371"/>
              <a:gd name="connsiteY8848" fmla="*/ 1095693 h 8878671"/>
              <a:gd name="connsiteX8849" fmla="*/ 11236748 w 11824371"/>
              <a:gd name="connsiteY8849" fmla="*/ 1047723 h 8878671"/>
              <a:gd name="connsiteX8850" fmla="*/ 11248742 w 11824371"/>
              <a:gd name="connsiteY8850" fmla="*/ 1029735 h 8878671"/>
              <a:gd name="connsiteX8851" fmla="*/ 11260735 w 11824371"/>
              <a:gd name="connsiteY8851" fmla="*/ 1005750 h 8878671"/>
              <a:gd name="connsiteX8852" fmla="*/ 11272726 w 11824371"/>
              <a:gd name="connsiteY8852" fmla="*/ 975770 h 8878671"/>
              <a:gd name="connsiteX8853" fmla="*/ 11272726 w 11824371"/>
              <a:gd name="connsiteY8853" fmla="*/ 963777 h 8878671"/>
              <a:gd name="connsiteX8854" fmla="*/ 11296711 w 11824371"/>
              <a:gd name="connsiteY8854" fmla="*/ 945788 h 8878671"/>
              <a:gd name="connsiteX8855" fmla="*/ 11320694 w 11824371"/>
              <a:gd name="connsiteY8855" fmla="*/ 909812 h 8878671"/>
              <a:gd name="connsiteX8856" fmla="*/ 11332688 w 11824371"/>
              <a:gd name="connsiteY8856" fmla="*/ 879831 h 8878671"/>
              <a:gd name="connsiteX8857" fmla="*/ 11332688 w 11824371"/>
              <a:gd name="connsiteY8857" fmla="*/ 903816 h 8878671"/>
              <a:gd name="connsiteX8858" fmla="*/ 11332688 w 11824371"/>
              <a:gd name="connsiteY8858" fmla="*/ 915807 h 8878671"/>
              <a:gd name="connsiteX8859" fmla="*/ 11344681 w 11824371"/>
              <a:gd name="connsiteY8859" fmla="*/ 903816 h 8878671"/>
              <a:gd name="connsiteX8860" fmla="*/ 11380657 w 11824371"/>
              <a:gd name="connsiteY8860" fmla="*/ 759908 h 8878671"/>
              <a:gd name="connsiteX8861" fmla="*/ 11404641 w 11824371"/>
              <a:gd name="connsiteY8861" fmla="*/ 711940 h 8878671"/>
              <a:gd name="connsiteX8862" fmla="*/ 11428625 w 11824371"/>
              <a:gd name="connsiteY8862" fmla="*/ 711940 h 8878671"/>
              <a:gd name="connsiteX8863" fmla="*/ 11452610 w 11824371"/>
              <a:gd name="connsiteY8863" fmla="*/ 723932 h 8878671"/>
              <a:gd name="connsiteX8864" fmla="*/ 11476595 w 11824371"/>
              <a:gd name="connsiteY8864" fmla="*/ 747917 h 8878671"/>
              <a:gd name="connsiteX8865" fmla="*/ 11476595 w 11824371"/>
              <a:gd name="connsiteY8865" fmla="*/ 795885 h 8878671"/>
              <a:gd name="connsiteX8866" fmla="*/ 11452610 w 11824371"/>
              <a:gd name="connsiteY8866" fmla="*/ 843854 h 8878671"/>
              <a:gd name="connsiteX8867" fmla="*/ 11428625 w 11824371"/>
              <a:gd name="connsiteY8867" fmla="*/ 867839 h 8878671"/>
              <a:gd name="connsiteX8868" fmla="*/ 11416634 w 11824371"/>
              <a:gd name="connsiteY8868" fmla="*/ 885827 h 8878671"/>
              <a:gd name="connsiteX8869" fmla="*/ 11404641 w 11824371"/>
              <a:gd name="connsiteY8869" fmla="*/ 915807 h 8878671"/>
              <a:gd name="connsiteX8870" fmla="*/ 11392649 w 11824371"/>
              <a:gd name="connsiteY8870" fmla="*/ 951785 h 8878671"/>
              <a:gd name="connsiteX8871" fmla="*/ 11392649 w 11824371"/>
              <a:gd name="connsiteY8871" fmla="*/ 975770 h 8878671"/>
              <a:gd name="connsiteX8872" fmla="*/ 11380657 w 11824371"/>
              <a:gd name="connsiteY8872" fmla="*/ 999753 h 8878671"/>
              <a:gd name="connsiteX8873" fmla="*/ 11368664 w 11824371"/>
              <a:gd name="connsiteY8873" fmla="*/ 1023738 h 8878671"/>
              <a:gd name="connsiteX8874" fmla="*/ 11356672 w 11824371"/>
              <a:gd name="connsiteY8874" fmla="*/ 1047723 h 8878671"/>
              <a:gd name="connsiteX8875" fmla="*/ 11344681 w 11824371"/>
              <a:gd name="connsiteY8875" fmla="*/ 1071708 h 8878671"/>
              <a:gd name="connsiteX8876" fmla="*/ 11320694 w 11824371"/>
              <a:gd name="connsiteY8876" fmla="*/ 1107684 h 8878671"/>
              <a:gd name="connsiteX8877" fmla="*/ 11296711 w 11824371"/>
              <a:gd name="connsiteY8877" fmla="*/ 1143661 h 8878671"/>
              <a:gd name="connsiteX8878" fmla="*/ 11296711 w 11824371"/>
              <a:gd name="connsiteY8878" fmla="*/ 1167645 h 8878671"/>
              <a:gd name="connsiteX8879" fmla="*/ 11320694 w 11824371"/>
              <a:gd name="connsiteY8879" fmla="*/ 1155654 h 8878671"/>
              <a:gd name="connsiteX8880" fmla="*/ 11332688 w 11824371"/>
              <a:gd name="connsiteY8880" fmla="*/ 1161649 h 8878671"/>
              <a:gd name="connsiteX8881" fmla="*/ 11350676 w 11824371"/>
              <a:gd name="connsiteY8881" fmla="*/ 1161649 h 8878671"/>
              <a:gd name="connsiteX8882" fmla="*/ 11344681 w 11824371"/>
              <a:gd name="connsiteY8882" fmla="*/ 1143661 h 8878671"/>
              <a:gd name="connsiteX8883" fmla="*/ 11344681 w 11824371"/>
              <a:gd name="connsiteY8883" fmla="*/ 1131670 h 8878671"/>
              <a:gd name="connsiteX8884" fmla="*/ 11356672 w 11824371"/>
              <a:gd name="connsiteY8884" fmla="*/ 1107684 h 8878671"/>
              <a:gd name="connsiteX8885" fmla="*/ 11368664 w 11824371"/>
              <a:gd name="connsiteY8885" fmla="*/ 1107684 h 8878671"/>
              <a:gd name="connsiteX8886" fmla="*/ 11362669 w 11824371"/>
              <a:gd name="connsiteY8886" fmla="*/ 1137666 h 8878671"/>
              <a:gd name="connsiteX8887" fmla="*/ 11380657 w 11824371"/>
              <a:gd name="connsiteY8887" fmla="*/ 1119679 h 8878671"/>
              <a:gd name="connsiteX8888" fmla="*/ 11404641 w 11824371"/>
              <a:gd name="connsiteY8888" fmla="*/ 1119679 h 8878671"/>
              <a:gd name="connsiteX8889" fmla="*/ 11404641 w 11824371"/>
              <a:gd name="connsiteY8889" fmla="*/ 1131670 h 8878671"/>
              <a:gd name="connsiteX8890" fmla="*/ 11416634 w 11824371"/>
              <a:gd name="connsiteY8890" fmla="*/ 1143661 h 8878671"/>
              <a:gd name="connsiteX8891" fmla="*/ 11416634 w 11824371"/>
              <a:gd name="connsiteY8891" fmla="*/ 1155654 h 8878671"/>
              <a:gd name="connsiteX8892" fmla="*/ 11392649 w 11824371"/>
              <a:gd name="connsiteY8892" fmla="*/ 1179639 h 8878671"/>
              <a:gd name="connsiteX8893" fmla="*/ 11344681 w 11824371"/>
              <a:gd name="connsiteY8893" fmla="*/ 1227607 h 8878671"/>
              <a:gd name="connsiteX8894" fmla="*/ 11332688 w 11824371"/>
              <a:gd name="connsiteY8894" fmla="*/ 1239600 h 8878671"/>
              <a:gd name="connsiteX8895" fmla="*/ 11296711 w 11824371"/>
              <a:gd name="connsiteY8895" fmla="*/ 1275576 h 8878671"/>
              <a:gd name="connsiteX8896" fmla="*/ 11260735 w 11824371"/>
              <a:gd name="connsiteY8896" fmla="*/ 1359523 h 8878671"/>
              <a:gd name="connsiteX8897" fmla="*/ 11284718 w 11824371"/>
              <a:gd name="connsiteY8897" fmla="*/ 1329541 h 8878671"/>
              <a:gd name="connsiteX8898" fmla="*/ 11308703 w 11824371"/>
              <a:gd name="connsiteY8898" fmla="*/ 1287568 h 8878671"/>
              <a:gd name="connsiteX8899" fmla="*/ 11314699 w 11824371"/>
              <a:gd name="connsiteY8899" fmla="*/ 1269580 h 8878671"/>
              <a:gd name="connsiteX8900" fmla="*/ 11320694 w 11824371"/>
              <a:gd name="connsiteY8900" fmla="*/ 1263584 h 8878671"/>
              <a:gd name="connsiteX8901" fmla="*/ 11332688 w 11824371"/>
              <a:gd name="connsiteY8901" fmla="*/ 1263584 h 8878671"/>
              <a:gd name="connsiteX8902" fmla="*/ 11356672 w 11824371"/>
              <a:gd name="connsiteY8902" fmla="*/ 1239600 h 8878671"/>
              <a:gd name="connsiteX8903" fmla="*/ 11392649 w 11824371"/>
              <a:gd name="connsiteY8903" fmla="*/ 1251592 h 8878671"/>
              <a:gd name="connsiteX8904" fmla="*/ 11416634 w 11824371"/>
              <a:gd name="connsiteY8904" fmla="*/ 1281571 h 8878671"/>
              <a:gd name="connsiteX8905" fmla="*/ 11392649 w 11824371"/>
              <a:gd name="connsiteY8905" fmla="*/ 1293565 h 8878671"/>
              <a:gd name="connsiteX8906" fmla="*/ 11356672 w 11824371"/>
              <a:gd name="connsiteY8906" fmla="*/ 1299561 h 8878671"/>
              <a:gd name="connsiteX8907" fmla="*/ 11308703 w 11824371"/>
              <a:gd name="connsiteY8907" fmla="*/ 1371514 h 8878671"/>
              <a:gd name="connsiteX8908" fmla="*/ 11296711 w 11824371"/>
              <a:gd name="connsiteY8908" fmla="*/ 1395499 h 8878671"/>
              <a:gd name="connsiteX8909" fmla="*/ 11308703 w 11824371"/>
              <a:gd name="connsiteY8909" fmla="*/ 1407491 h 8878671"/>
              <a:gd name="connsiteX8910" fmla="*/ 11332688 w 11824371"/>
              <a:gd name="connsiteY8910" fmla="*/ 1419485 h 8878671"/>
              <a:gd name="connsiteX8911" fmla="*/ 11356672 w 11824371"/>
              <a:gd name="connsiteY8911" fmla="*/ 1437472 h 8878671"/>
              <a:gd name="connsiteX8912" fmla="*/ 11380657 w 11824371"/>
              <a:gd name="connsiteY8912" fmla="*/ 1431476 h 8878671"/>
              <a:gd name="connsiteX8913" fmla="*/ 11392649 w 11824371"/>
              <a:gd name="connsiteY8913" fmla="*/ 1431476 h 8878671"/>
              <a:gd name="connsiteX8914" fmla="*/ 11386652 w 11824371"/>
              <a:gd name="connsiteY8914" fmla="*/ 1455460 h 8878671"/>
              <a:gd name="connsiteX8915" fmla="*/ 11380657 w 11824371"/>
              <a:gd name="connsiteY8915" fmla="*/ 1479445 h 8878671"/>
              <a:gd name="connsiteX8916" fmla="*/ 11362669 w 11824371"/>
              <a:gd name="connsiteY8916" fmla="*/ 1509425 h 8878671"/>
              <a:gd name="connsiteX8917" fmla="*/ 11314699 w 11824371"/>
              <a:gd name="connsiteY8917" fmla="*/ 1521418 h 8878671"/>
              <a:gd name="connsiteX8918" fmla="*/ 11254738 w 11824371"/>
              <a:gd name="connsiteY8918" fmla="*/ 1521418 h 8878671"/>
              <a:gd name="connsiteX8919" fmla="*/ 11200772 w 11824371"/>
              <a:gd name="connsiteY8919" fmla="*/ 1521418 h 8878671"/>
              <a:gd name="connsiteX8920" fmla="*/ 11140812 w 11824371"/>
              <a:gd name="connsiteY8920" fmla="*/ 1551399 h 8878671"/>
              <a:gd name="connsiteX8921" fmla="*/ 11128819 w 11824371"/>
              <a:gd name="connsiteY8921" fmla="*/ 1587374 h 8878671"/>
              <a:gd name="connsiteX8922" fmla="*/ 11140812 w 11824371"/>
              <a:gd name="connsiteY8922" fmla="*/ 1635345 h 8878671"/>
              <a:gd name="connsiteX8923" fmla="*/ 11128819 w 11824371"/>
              <a:gd name="connsiteY8923" fmla="*/ 1683314 h 8878671"/>
              <a:gd name="connsiteX8924" fmla="*/ 11092843 w 11824371"/>
              <a:gd name="connsiteY8924" fmla="*/ 1683314 h 8878671"/>
              <a:gd name="connsiteX8925" fmla="*/ 11074854 w 11824371"/>
              <a:gd name="connsiteY8925" fmla="*/ 1671321 h 8878671"/>
              <a:gd name="connsiteX8926" fmla="*/ 11056866 w 11824371"/>
              <a:gd name="connsiteY8926" fmla="*/ 1683314 h 8878671"/>
              <a:gd name="connsiteX8927" fmla="*/ 11032881 w 11824371"/>
              <a:gd name="connsiteY8927" fmla="*/ 1719291 h 8878671"/>
              <a:gd name="connsiteX8928" fmla="*/ 11032881 w 11824371"/>
              <a:gd name="connsiteY8928" fmla="*/ 1731282 h 8878671"/>
              <a:gd name="connsiteX8929" fmla="*/ 11020890 w 11824371"/>
              <a:gd name="connsiteY8929" fmla="*/ 1755266 h 8878671"/>
              <a:gd name="connsiteX8930" fmla="*/ 11032881 w 11824371"/>
              <a:gd name="connsiteY8930" fmla="*/ 1755266 h 8878671"/>
              <a:gd name="connsiteX8931" fmla="*/ 11092843 w 11824371"/>
              <a:gd name="connsiteY8931" fmla="*/ 1719291 h 8878671"/>
              <a:gd name="connsiteX8932" fmla="*/ 11092843 w 11824371"/>
              <a:gd name="connsiteY8932" fmla="*/ 1755266 h 8878671"/>
              <a:gd name="connsiteX8933" fmla="*/ 11098838 w 11824371"/>
              <a:gd name="connsiteY8933" fmla="*/ 1797240 h 8878671"/>
              <a:gd name="connsiteX8934" fmla="*/ 11140812 w 11824371"/>
              <a:gd name="connsiteY8934" fmla="*/ 1767258 h 8878671"/>
              <a:gd name="connsiteX8935" fmla="*/ 11164795 w 11824371"/>
              <a:gd name="connsiteY8935" fmla="*/ 1743275 h 8878671"/>
              <a:gd name="connsiteX8936" fmla="*/ 11182784 w 11824371"/>
              <a:gd name="connsiteY8936" fmla="*/ 1737278 h 8878671"/>
              <a:gd name="connsiteX8937" fmla="*/ 11200772 w 11824371"/>
              <a:gd name="connsiteY8937" fmla="*/ 1719291 h 8878671"/>
              <a:gd name="connsiteX8938" fmla="*/ 11248742 w 11824371"/>
              <a:gd name="connsiteY8938" fmla="*/ 1695305 h 8878671"/>
              <a:gd name="connsiteX8939" fmla="*/ 11260735 w 11824371"/>
              <a:gd name="connsiteY8939" fmla="*/ 1707297 h 8878671"/>
              <a:gd name="connsiteX8940" fmla="*/ 11248742 w 11824371"/>
              <a:gd name="connsiteY8940" fmla="*/ 1719291 h 8878671"/>
              <a:gd name="connsiteX8941" fmla="*/ 11236748 w 11824371"/>
              <a:gd name="connsiteY8941" fmla="*/ 1743275 h 8878671"/>
              <a:gd name="connsiteX8942" fmla="*/ 11200772 w 11824371"/>
              <a:gd name="connsiteY8942" fmla="*/ 1767258 h 8878671"/>
              <a:gd name="connsiteX8943" fmla="*/ 11158800 w 11824371"/>
              <a:gd name="connsiteY8943" fmla="*/ 1803237 h 8878671"/>
              <a:gd name="connsiteX8944" fmla="*/ 11116826 w 11824371"/>
              <a:gd name="connsiteY8944" fmla="*/ 1839213 h 8878671"/>
              <a:gd name="connsiteX8945" fmla="*/ 11128819 w 11824371"/>
              <a:gd name="connsiteY8945" fmla="*/ 1887182 h 8878671"/>
              <a:gd name="connsiteX8946" fmla="*/ 11134816 w 11824371"/>
              <a:gd name="connsiteY8946" fmla="*/ 1893177 h 8878671"/>
              <a:gd name="connsiteX8947" fmla="*/ 11134816 w 11824371"/>
              <a:gd name="connsiteY8947" fmla="*/ 1911166 h 8878671"/>
              <a:gd name="connsiteX8948" fmla="*/ 11092843 w 11824371"/>
              <a:gd name="connsiteY8948" fmla="*/ 1935151 h 8878671"/>
              <a:gd name="connsiteX8949" fmla="*/ 11056866 w 11824371"/>
              <a:gd name="connsiteY8949" fmla="*/ 1935151 h 8878671"/>
              <a:gd name="connsiteX8950" fmla="*/ 10996903 w 11824371"/>
              <a:gd name="connsiteY8950" fmla="*/ 1971127 h 8878671"/>
              <a:gd name="connsiteX8951" fmla="*/ 10948935 w 11824371"/>
              <a:gd name="connsiteY8951" fmla="*/ 2043082 h 8878671"/>
              <a:gd name="connsiteX8952" fmla="*/ 10924950 w 11824371"/>
              <a:gd name="connsiteY8952" fmla="*/ 2091050 h 8878671"/>
              <a:gd name="connsiteX8953" fmla="*/ 10912957 w 11824371"/>
              <a:gd name="connsiteY8953" fmla="*/ 2115034 h 8878671"/>
              <a:gd name="connsiteX8954" fmla="*/ 10900967 w 11824371"/>
              <a:gd name="connsiteY8954" fmla="*/ 2139019 h 8878671"/>
              <a:gd name="connsiteX8955" fmla="*/ 10900967 w 11824371"/>
              <a:gd name="connsiteY8955" fmla="*/ 2145016 h 8878671"/>
              <a:gd name="connsiteX8956" fmla="*/ 10888974 w 11824371"/>
              <a:gd name="connsiteY8956" fmla="*/ 2151012 h 8878671"/>
              <a:gd name="connsiteX8957" fmla="*/ 10876981 w 11824371"/>
              <a:gd name="connsiteY8957" fmla="*/ 2163004 h 8878671"/>
              <a:gd name="connsiteX8958" fmla="*/ 10858992 w 11824371"/>
              <a:gd name="connsiteY8958" fmla="*/ 2204978 h 8878671"/>
              <a:gd name="connsiteX8959" fmla="*/ 10829013 w 11824371"/>
              <a:gd name="connsiteY8959" fmla="*/ 2234958 h 8878671"/>
              <a:gd name="connsiteX8960" fmla="*/ 10805028 w 11824371"/>
              <a:gd name="connsiteY8960" fmla="*/ 2282927 h 8878671"/>
              <a:gd name="connsiteX8961" fmla="*/ 10793035 w 11824371"/>
              <a:gd name="connsiteY8961" fmla="*/ 2330896 h 8878671"/>
              <a:gd name="connsiteX8962" fmla="*/ 10805028 w 11824371"/>
              <a:gd name="connsiteY8962" fmla="*/ 2318904 h 8878671"/>
              <a:gd name="connsiteX8963" fmla="*/ 10864989 w 11824371"/>
              <a:gd name="connsiteY8963" fmla="*/ 2258942 h 8878671"/>
              <a:gd name="connsiteX8964" fmla="*/ 10876981 w 11824371"/>
              <a:gd name="connsiteY8964" fmla="*/ 2234958 h 8878671"/>
              <a:gd name="connsiteX8965" fmla="*/ 10888974 w 11824371"/>
              <a:gd name="connsiteY8965" fmla="*/ 2234958 h 8878671"/>
              <a:gd name="connsiteX8966" fmla="*/ 10888974 w 11824371"/>
              <a:gd name="connsiteY8966" fmla="*/ 2222966 h 8878671"/>
              <a:gd name="connsiteX8967" fmla="*/ 10876981 w 11824371"/>
              <a:gd name="connsiteY8967" fmla="*/ 2234958 h 8878671"/>
              <a:gd name="connsiteX8968" fmla="*/ 10912957 w 11824371"/>
              <a:gd name="connsiteY8968" fmla="*/ 2174996 h 8878671"/>
              <a:gd name="connsiteX8969" fmla="*/ 10924950 w 11824371"/>
              <a:gd name="connsiteY8969" fmla="*/ 2186989 h 8878671"/>
              <a:gd name="connsiteX8970" fmla="*/ 10936944 w 11824371"/>
              <a:gd name="connsiteY8970" fmla="*/ 2186989 h 8878671"/>
              <a:gd name="connsiteX8971" fmla="*/ 10906962 w 11824371"/>
              <a:gd name="connsiteY8971" fmla="*/ 2240955 h 8878671"/>
              <a:gd name="connsiteX8972" fmla="*/ 10864989 w 11824371"/>
              <a:gd name="connsiteY8972" fmla="*/ 2306912 h 8878671"/>
              <a:gd name="connsiteX8973" fmla="*/ 10847001 w 11824371"/>
              <a:gd name="connsiteY8973" fmla="*/ 2336892 h 8878671"/>
              <a:gd name="connsiteX8974" fmla="*/ 10841004 w 11824371"/>
              <a:gd name="connsiteY8974" fmla="*/ 2366873 h 8878671"/>
              <a:gd name="connsiteX8975" fmla="*/ 10793035 w 11824371"/>
              <a:gd name="connsiteY8975" fmla="*/ 2438827 h 8878671"/>
              <a:gd name="connsiteX8976" fmla="*/ 10781045 w 11824371"/>
              <a:gd name="connsiteY8976" fmla="*/ 2450819 h 8878671"/>
              <a:gd name="connsiteX8977" fmla="*/ 10775046 w 11824371"/>
              <a:gd name="connsiteY8977" fmla="*/ 2462810 h 8878671"/>
              <a:gd name="connsiteX8978" fmla="*/ 10757058 w 11824371"/>
              <a:gd name="connsiteY8978" fmla="*/ 2486795 h 8878671"/>
              <a:gd name="connsiteX8979" fmla="*/ 10745067 w 11824371"/>
              <a:gd name="connsiteY8979" fmla="*/ 2516775 h 8878671"/>
              <a:gd name="connsiteX8980" fmla="*/ 10715087 w 11824371"/>
              <a:gd name="connsiteY8980" fmla="*/ 2570741 h 8878671"/>
              <a:gd name="connsiteX8981" fmla="*/ 10661120 w 11824371"/>
              <a:gd name="connsiteY8981" fmla="*/ 2630703 h 8878671"/>
              <a:gd name="connsiteX8982" fmla="*/ 10649129 w 11824371"/>
              <a:gd name="connsiteY8982" fmla="*/ 2654687 h 8878671"/>
              <a:gd name="connsiteX8983" fmla="*/ 10649129 w 11824371"/>
              <a:gd name="connsiteY8983" fmla="*/ 2660682 h 8878671"/>
              <a:gd name="connsiteX8984" fmla="*/ 10637137 w 11824371"/>
              <a:gd name="connsiteY8984" fmla="*/ 2666679 h 8878671"/>
              <a:gd name="connsiteX8985" fmla="*/ 10625144 w 11824371"/>
              <a:gd name="connsiteY8985" fmla="*/ 2690664 h 8878671"/>
              <a:gd name="connsiteX8986" fmla="*/ 10625144 w 11824371"/>
              <a:gd name="connsiteY8986" fmla="*/ 2732637 h 8878671"/>
              <a:gd name="connsiteX8987" fmla="*/ 10589168 w 11824371"/>
              <a:gd name="connsiteY8987" fmla="*/ 2774610 h 8878671"/>
              <a:gd name="connsiteX8988" fmla="*/ 10565183 w 11824371"/>
              <a:gd name="connsiteY8988" fmla="*/ 2798593 h 8878671"/>
              <a:gd name="connsiteX8989" fmla="*/ 10523210 w 11824371"/>
              <a:gd name="connsiteY8989" fmla="*/ 2858554 h 8878671"/>
              <a:gd name="connsiteX8990" fmla="*/ 10469245 w 11824371"/>
              <a:gd name="connsiteY8990" fmla="*/ 2894534 h 8878671"/>
              <a:gd name="connsiteX8991" fmla="*/ 10457253 w 11824371"/>
              <a:gd name="connsiteY8991" fmla="*/ 2918516 h 8878671"/>
              <a:gd name="connsiteX8992" fmla="*/ 10445260 w 11824371"/>
              <a:gd name="connsiteY8992" fmla="*/ 2954494 h 8878671"/>
              <a:gd name="connsiteX8993" fmla="*/ 10397292 w 11824371"/>
              <a:gd name="connsiteY8993" fmla="*/ 2966485 h 8878671"/>
              <a:gd name="connsiteX8994" fmla="*/ 10421275 w 11824371"/>
              <a:gd name="connsiteY8994" fmla="*/ 2966485 h 8878671"/>
              <a:gd name="connsiteX8995" fmla="*/ 10433269 w 11824371"/>
              <a:gd name="connsiteY8995" fmla="*/ 2966485 h 8878671"/>
              <a:gd name="connsiteX8996" fmla="*/ 10427272 w 11824371"/>
              <a:gd name="connsiteY8996" fmla="*/ 2972482 h 8878671"/>
              <a:gd name="connsiteX8997" fmla="*/ 10409284 w 11824371"/>
              <a:gd name="connsiteY8997" fmla="*/ 2978477 h 8878671"/>
              <a:gd name="connsiteX8998" fmla="*/ 10373307 w 11824371"/>
              <a:gd name="connsiteY8998" fmla="*/ 3002462 h 8878671"/>
              <a:gd name="connsiteX8999" fmla="*/ 10349323 w 11824371"/>
              <a:gd name="connsiteY8999" fmla="*/ 3002462 h 8878671"/>
              <a:gd name="connsiteX9000" fmla="*/ 10367311 w 11824371"/>
              <a:gd name="connsiteY9000" fmla="*/ 2978477 h 8878671"/>
              <a:gd name="connsiteX9001" fmla="*/ 10373307 w 11824371"/>
              <a:gd name="connsiteY9001" fmla="*/ 2966485 h 8878671"/>
              <a:gd name="connsiteX9002" fmla="*/ 10361314 w 11824371"/>
              <a:gd name="connsiteY9002" fmla="*/ 2966485 h 8878671"/>
              <a:gd name="connsiteX9003" fmla="*/ 10355319 w 11824371"/>
              <a:gd name="connsiteY9003" fmla="*/ 2972482 h 8878671"/>
              <a:gd name="connsiteX9004" fmla="*/ 10349323 w 11824371"/>
              <a:gd name="connsiteY9004" fmla="*/ 2954494 h 8878671"/>
              <a:gd name="connsiteX9005" fmla="*/ 10337329 w 11824371"/>
              <a:gd name="connsiteY9005" fmla="*/ 2954494 h 8878671"/>
              <a:gd name="connsiteX9006" fmla="*/ 10337329 w 11824371"/>
              <a:gd name="connsiteY9006" fmla="*/ 2966485 h 8878671"/>
              <a:gd name="connsiteX9007" fmla="*/ 10325338 w 11824371"/>
              <a:gd name="connsiteY9007" fmla="*/ 2966485 h 8878671"/>
              <a:gd name="connsiteX9008" fmla="*/ 10313346 w 11824371"/>
              <a:gd name="connsiteY9008" fmla="*/ 2984474 h 8878671"/>
              <a:gd name="connsiteX9009" fmla="*/ 10301353 w 11824371"/>
              <a:gd name="connsiteY9009" fmla="*/ 3014455 h 8878671"/>
              <a:gd name="connsiteX9010" fmla="*/ 10325338 w 11824371"/>
              <a:gd name="connsiteY9010" fmla="*/ 3002462 h 8878671"/>
              <a:gd name="connsiteX9011" fmla="*/ 10337329 w 11824371"/>
              <a:gd name="connsiteY9011" fmla="*/ 2990470 h 8878671"/>
              <a:gd name="connsiteX9012" fmla="*/ 10301353 w 11824371"/>
              <a:gd name="connsiteY9012" fmla="*/ 3026448 h 8878671"/>
              <a:gd name="connsiteX9013" fmla="*/ 10301353 w 11824371"/>
              <a:gd name="connsiteY9013" fmla="*/ 3020450 h 8878671"/>
              <a:gd name="connsiteX9014" fmla="*/ 10295358 w 11824371"/>
              <a:gd name="connsiteY9014" fmla="*/ 3008459 h 8878671"/>
              <a:gd name="connsiteX9015" fmla="*/ 10283365 w 11824371"/>
              <a:gd name="connsiteY9015" fmla="*/ 3002462 h 8878671"/>
              <a:gd name="connsiteX9016" fmla="*/ 10277368 w 11824371"/>
              <a:gd name="connsiteY9016" fmla="*/ 3014455 h 8878671"/>
              <a:gd name="connsiteX9017" fmla="*/ 10265376 w 11824371"/>
              <a:gd name="connsiteY9017" fmla="*/ 3026448 h 8878671"/>
              <a:gd name="connsiteX9018" fmla="*/ 10241392 w 11824371"/>
              <a:gd name="connsiteY9018" fmla="*/ 3044436 h 8878671"/>
              <a:gd name="connsiteX9019" fmla="*/ 10241392 w 11824371"/>
              <a:gd name="connsiteY9019" fmla="*/ 3074416 h 8878671"/>
              <a:gd name="connsiteX9020" fmla="*/ 10277368 w 11824371"/>
              <a:gd name="connsiteY9020" fmla="*/ 3062423 h 8878671"/>
              <a:gd name="connsiteX9021" fmla="*/ 10277368 w 11824371"/>
              <a:gd name="connsiteY9021" fmla="*/ 3098402 h 8878671"/>
              <a:gd name="connsiteX9022" fmla="*/ 10289361 w 11824371"/>
              <a:gd name="connsiteY9022" fmla="*/ 3134378 h 8878671"/>
              <a:gd name="connsiteX9023" fmla="*/ 10265376 w 11824371"/>
              <a:gd name="connsiteY9023" fmla="*/ 3170354 h 8878671"/>
              <a:gd name="connsiteX9024" fmla="*/ 10289361 w 11824371"/>
              <a:gd name="connsiteY9024" fmla="*/ 3146369 h 8878671"/>
              <a:gd name="connsiteX9025" fmla="*/ 10295358 w 11824371"/>
              <a:gd name="connsiteY9025" fmla="*/ 3128382 h 8878671"/>
              <a:gd name="connsiteX9026" fmla="*/ 10313346 w 11824371"/>
              <a:gd name="connsiteY9026" fmla="*/ 3098402 h 8878671"/>
              <a:gd name="connsiteX9027" fmla="*/ 10325338 w 11824371"/>
              <a:gd name="connsiteY9027" fmla="*/ 3074416 h 8878671"/>
              <a:gd name="connsiteX9028" fmla="*/ 10325338 w 11824371"/>
              <a:gd name="connsiteY9028" fmla="*/ 3062423 h 8878671"/>
              <a:gd name="connsiteX9029" fmla="*/ 10337329 w 11824371"/>
              <a:gd name="connsiteY9029" fmla="*/ 3074416 h 8878671"/>
              <a:gd name="connsiteX9030" fmla="*/ 10361314 w 11824371"/>
              <a:gd name="connsiteY9030" fmla="*/ 3050432 h 8878671"/>
              <a:gd name="connsiteX9031" fmla="*/ 10397292 w 11824371"/>
              <a:gd name="connsiteY9031" fmla="*/ 3032443 h 8878671"/>
              <a:gd name="connsiteX9032" fmla="*/ 10409284 w 11824371"/>
              <a:gd name="connsiteY9032" fmla="*/ 3026448 h 8878671"/>
              <a:gd name="connsiteX9033" fmla="*/ 10397292 w 11824371"/>
              <a:gd name="connsiteY9033" fmla="*/ 3074416 h 8878671"/>
              <a:gd name="connsiteX9034" fmla="*/ 10385299 w 11824371"/>
              <a:gd name="connsiteY9034" fmla="*/ 3086408 h 8878671"/>
              <a:gd name="connsiteX9035" fmla="*/ 10385299 w 11824371"/>
              <a:gd name="connsiteY9035" fmla="*/ 3098402 h 8878671"/>
              <a:gd name="connsiteX9036" fmla="*/ 10385299 w 11824371"/>
              <a:gd name="connsiteY9036" fmla="*/ 3110394 h 8878671"/>
              <a:gd name="connsiteX9037" fmla="*/ 10373307 w 11824371"/>
              <a:gd name="connsiteY9037" fmla="*/ 3146369 h 8878671"/>
              <a:gd name="connsiteX9038" fmla="*/ 10325338 w 11824371"/>
              <a:gd name="connsiteY9038" fmla="*/ 3194340 h 8878671"/>
              <a:gd name="connsiteX9039" fmla="*/ 10301353 w 11824371"/>
              <a:gd name="connsiteY9039" fmla="*/ 3218324 h 8878671"/>
              <a:gd name="connsiteX9040" fmla="*/ 10277368 w 11824371"/>
              <a:gd name="connsiteY9040" fmla="*/ 3242308 h 8878671"/>
              <a:gd name="connsiteX9041" fmla="*/ 10265376 w 11824371"/>
              <a:gd name="connsiteY9041" fmla="*/ 3254300 h 8878671"/>
              <a:gd name="connsiteX9042" fmla="*/ 10253385 w 11824371"/>
              <a:gd name="connsiteY9042" fmla="*/ 3278286 h 8878671"/>
              <a:gd name="connsiteX9043" fmla="*/ 10241392 w 11824371"/>
              <a:gd name="connsiteY9043" fmla="*/ 3290277 h 8878671"/>
              <a:gd name="connsiteX9044" fmla="*/ 10241392 w 11824371"/>
              <a:gd name="connsiteY9044" fmla="*/ 3308265 h 8878671"/>
              <a:gd name="connsiteX9045" fmla="*/ 10229400 w 11824371"/>
              <a:gd name="connsiteY9045" fmla="*/ 3314261 h 8878671"/>
              <a:gd name="connsiteX9046" fmla="*/ 10211412 w 11824371"/>
              <a:gd name="connsiteY9046" fmla="*/ 3326254 h 8878671"/>
              <a:gd name="connsiteX9047" fmla="*/ 10193424 w 11824371"/>
              <a:gd name="connsiteY9047" fmla="*/ 3338246 h 8878671"/>
              <a:gd name="connsiteX9048" fmla="*/ 10181430 w 11824371"/>
              <a:gd name="connsiteY9048" fmla="*/ 3350238 h 8878671"/>
              <a:gd name="connsiteX9049" fmla="*/ 10205415 w 11824371"/>
              <a:gd name="connsiteY9049" fmla="*/ 3362229 h 8878671"/>
              <a:gd name="connsiteX9050" fmla="*/ 10241392 w 11824371"/>
              <a:gd name="connsiteY9050" fmla="*/ 3338246 h 8878671"/>
              <a:gd name="connsiteX9051" fmla="*/ 10277368 w 11824371"/>
              <a:gd name="connsiteY9051" fmla="*/ 3326254 h 8878671"/>
              <a:gd name="connsiteX9052" fmla="*/ 10265376 w 11824371"/>
              <a:gd name="connsiteY9052" fmla="*/ 3350238 h 8878671"/>
              <a:gd name="connsiteX9053" fmla="*/ 10247388 w 11824371"/>
              <a:gd name="connsiteY9053" fmla="*/ 3356234 h 8878671"/>
              <a:gd name="connsiteX9054" fmla="*/ 10229400 w 11824371"/>
              <a:gd name="connsiteY9054" fmla="*/ 3362229 h 8878671"/>
              <a:gd name="connsiteX9055" fmla="*/ 10217407 w 11824371"/>
              <a:gd name="connsiteY9055" fmla="*/ 3374223 h 8878671"/>
              <a:gd name="connsiteX9056" fmla="*/ 10193424 w 11824371"/>
              <a:gd name="connsiteY9056" fmla="*/ 3386214 h 8878671"/>
              <a:gd name="connsiteX9057" fmla="*/ 10169439 w 11824371"/>
              <a:gd name="connsiteY9057" fmla="*/ 3386214 h 8878671"/>
              <a:gd name="connsiteX9058" fmla="*/ 10145454 w 11824371"/>
              <a:gd name="connsiteY9058" fmla="*/ 3386214 h 8878671"/>
              <a:gd name="connsiteX9059" fmla="*/ 10145454 w 11824371"/>
              <a:gd name="connsiteY9059" fmla="*/ 3368226 h 8878671"/>
              <a:gd name="connsiteX9060" fmla="*/ 10145454 w 11824371"/>
              <a:gd name="connsiteY9060" fmla="*/ 3362229 h 8878671"/>
              <a:gd name="connsiteX9061" fmla="*/ 10157446 w 11824371"/>
              <a:gd name="connsiteY9061" fmla="*/ 3362229 h 8878671"/>
              <a:gd name="connsiteX9062" fmla="*/ 10175435 w 11824371"/>
              <a:gd name="connsiteY9062" fmla="*/ 3344242 h 8878671"/>
              <a:gd name="connsiteX9063" fmla="*/ 10193424 w 11824371"/>
              <a:gd name="connsiteY9063" fmla="*/ 3314261 h 8878671"/>
              <a:gd name="connsiteX9064" fmla="*/ 10205415 w 11824371"/>
              <a:gd name="connsiteY9064" fmla="*/ 3266292 h 8878671"/>
              <a:gd name="connsiteX9065" fmla="*/ 10181430 w 11824371"/>
              <a:gd name="connsiteY9065" fmla="*/ 3290277 h 8878671"/>
              <a:gd name="connsiteX9066" fmla="*/ 10181430 w 11824371"/>
              <a:gd name="connsiteY9066" fmla="*/ 3296274 h 8878671"/>
              <a:gd name="connsiteX9067" fmla="*/ 10169439 w 11824371"/>
              <a:gd name="connsiteY9067" fmla="*/ 3314261 h 8878671"/>
              <a:gd name="connsiteX9068" fmla="*/ 10157446 w 11824371"/>
              <a:gd name="connsiteY9068" fmla="*/ 3338246 h 8878671"/>
              <a:gd name="connsiteX9069" fmla="*/ 10109477 w 11824371"/>
              <a:gd name="connsiteY9069" fmla="*/ 3374223 h 8878671"/>
              <a:gd name="connsiteX9070" fmla="*/ 10097484 w 11824371"/>
              <a:gd name="connsiteY9070" fmla="*/ 3398209 h 8878671"/>
              <a:gd name="connsiteX9071" fmla="*/ 10097484 w 11824371"/>
              <a:gd name="connsiteY9071" fmla="*/ 3410200 h 8878671"/>
              <a:gd name="connsiteX9072" fmla="*/ 10079496 w 11824371"/>
              <a:gd name="connsiteY9072" fmla="*/ 3416197 h 8878671"/>
              <a:gd name="connsiteX9073" fmla="*/ 10085493 w 11824371"/>
              <a:gd name="connsiteY9073" fmla="*/ 3422192 h 8878671"/>
              <a:gd name="connsiteX9074" fmla="*/ 10097484 w 11824371"/>
              <a:gd name="connsiteY9074" fmla="*/ 3434184 h 8878671"/>
              <a:gd name="connsiteX9075" fmla="*/ 10109477 w 11824371"/>
              <a:gd name="connsiteY9075" fmla="*/ 3440181 h 8878671"/>
              <a:gd name="connsiteX9076" fmla="*/ 10091489 w 11824371"/>
              <a:gd name="connsiteY9076" fmla="*/ 3452172 h 8878671"/>
              <a:gd name="connsiteX9077" fmla="*/ 10073501 w 11824371"/>
              <a:gd name="connsiteY9077" fmla="*/ 3464164 h 8878671"/>
              <a:gd name="connsiteX9078" fmla="*/ 10091489 w 11824371"/>
              <a:gd name="connsiteY9078" fmla="*/ 3464164 h 8878671"/>
              <a:gd name="connsiteX9079" fmla="*/ 10109477 w 11824371"/>
              <a:gd name="connsiteY9079" fmla="*/ 3470160 h 8878671"/>
              <a:gd name="connsiteX9080" fmla="*/ 10157446 w 11824371"/>
              <a:gd name="connsiteY9080" fmla="*/ 3482155 h 8878671"/>
              <a:gd name="connsiteX9081" fmla="*/ 10181430 w 11824371"/>
              <a:gd name="connsiteY9081" fmla="*/ 3488149 h 8878671"/>
              <a:gd name="connsiteX9082" fmla="*/ 10181430 w 11824371"/>
              <a:gd name="connsiteY9082" fmla="*/ 3500143 h 8878671"/>
              <a:gd name="connsiteX9083" fmla="*/ 10169439 w 11824371"/>
              <a:gd name="connsiteY9083" fmla="*/ 3506137 h 8878671"/>
              <a:gd name="connsiteX9084" fmla="*/ 10169439 w 11824371"/>
              <a:gd name="connsiteY9084" fmla="*/ 3530123 h 8878671"/>
              <a:gd name="connsiteX9085" fmla="*/ 10157446 w 11824371"/>
              <a:gd name="connsiteY9085" fmla="*/ 3542115 h 8878671"/>
              <a:gd name="connsiteX9086" fmla="*/ 10133462 w 11824371"/>
              <a:gd name="connsiteY9086" fmla="*/ 3566098 h 8878671"/>
              <a:gd name="connsiteX9087" fmla="*/ 10115472 w 11824371"/>
              <a:gd name="connsiteY9087" fmla="*/ 3572095 h 8878671"/>
              <a:gd name="connsiteX9088" fmla="*/ 10109477 w 11824371"/>
              <a:gd name="connsiteY9088" fmla="*/ 3590083 h 8878671"/>
              <a:gd name="connsiteX9089" fmla="*/ 10091489 w 11824371"/>
              <a:gd name="connsiteY9089" fmla="*/ 3608071 h 8878671"/>
              <a:gd name="connsiteX9090" fmla="*/ 10073501 w 11824371"/>
              <a:gd name="connsiteY9090" fmla="*/ 3626060 h 8878671"/>
              <a:gd name="connsiteX9091" fmla="*/ 10061508 w 11824371"/>
              <a:gd name="connsiteY9091" fmla="*/ 3650044 h 8878671"/>
              <a:gd name="connsiteX9092" fmla="*/ 10055511 w 11824371"/>
              <a:gd name="connsiteY9092" fmla="*/ 3662037 h 8878671"/>
              <a:gd name="connsiteX9093" fmla="*/ 10049516 w 11824371"/>
              <a:gd name="connsiteY9093" fmla="*/ 3686021 h 8878671"/>
              <a:gd name="connsiteX9094" fmla="*/ 10043520 w 11824371"/>
              <a:gd name="connsiteY9094" fmla="*/ 3704012 h 8878671"/>
              <a:gd name="connsiteX9095" fmla="*/ 10025531 w 11824371"/>
              <a:gd name="connsiteY9095" fmla="*/ 3704012 h 8878671"/>
              <a:gd name="connsiteX9096" fmla="*/ 10001547 w 11824371"/>
              <a:gd name="connsiteY9096" fmla="*/ 3710006 h 8878671"/>
              <a:gd name="connsiteX9097" fmla="*/ 9965570 w 11824371"/>
              <a:gd name="connsiteY9097" fmla="*/ 3710006 h 8878671"/>
              <a:gd name="connsiteX9098" fmla="*/ 10001547 w 11824371"/>
              <a:gd name="connsiteY9098" fmla="*/ 3638053 h 8878671"/>
              <a:gd name="connsiteX9099" fmla="*/ 10001547 w 11824371"/>
              <a:gd name="connsiteY9099" fmla="*/ 3626060 h 8878671"/>
              <a:gd name="connsiteX9100" fmla="*/ 9953577 w 11824371"/>
              <a:gd name="connsiteY9100" fmla="*/ 3674029 h 8878671"/>
              <a:gd name="connsiteX9101" fmla="*/ 9953577 w 11824371"/>
              <a:gd name="connsiteY9101" fmla="*/ 3686021 h 8878671"/>
              <a:gd name="connsiteX9102" fmla="*/ 9941585 w 11824371"/>
              <a:gd name="connsiteY9102" fmla="*/ 3698015 h 8878671"/>
              <a:gd name="connsiteX9103" fmla="*/ 9929594 w 11824371"/>
              <a:gd name="connsiteY9103" fmla="*/ 3710006 h 8878671"/>
              <a:gd name="connsiteX9104" fmla="*/ 9929594 w 11824371"/>
              <a:gd name="connsiteY9104" fmla="*/ 3727994 h 8878671"/>
              <a:gd name="connsiteX9105" fmla="*/ 9929594 w 11824371"/>
              <a:gd name="connsiteY9105" fmla="*/ 3733990 h 8878671"/>
              <a:gd name="connsiteX9106" fmla="*/ 9923597 w 11824371"/>
              <a:gd name="connsiteY9106" fmla="*/ 3745983 h 8878671"/>
              <a:gd name="connsiteX9107" fmla="*/ 9917600 w 11824371"/>
              <a:gd name="connsiteY9107" fmla="*/ 3757975 h 8878671"/>
              <a:gd name="connsiteX9108" fmla="*/ 9905609 w 11824371"/>
              <a:gd name="connsiteY9108" fmla="*/ 3769967 h 8878671"/>
              <a:gd name="connsiteX9109" fmla="*/ 9893616 w 11824371"/>
              <a:gd name="connsiteY9109" fmla="*/ 3781961 h 8878671"/>
              <a:gd name="connsiteX9110" fmla="*/ 9881624 w 11824371"/>
              <a:gd name="connsiteY9110" fmla="*/ 3805945 h 8878671"/>
              <a:gd name="connsiteX9111" fmla="*/ 9857639 w 11824371"/>
              <a:gd name="connsiteY9111" fmla="*/ 3853913 h 8878671"/>
              <a:gd name="connsiteX9112" fmla="*/ 9875627 w 11824371"/>
              <a:gd name="connsiteY9112" fmla="*/ 3853913 h 8878671"/>
              <a:gd name="connsiteX9113" fmla="*/ 9881624 w 11824371"/>
              <a:gd name="connsiteY9113" fmla="*/ 3841921 h 8878671"/>
              <a:gd name="connsiteX9114" fmla="*/ 9929594 w 11824371"/>
              <a:gd name="connsiteY9114" fmla="*/ 3805945 h 8878671"/>
              <a:gd name="connsiteX9115" fmla="*/ 9917600 w 11824371"/>
              <a:gd name="connsiteY9115" fmla="*/ 3829929 h 8878671"/>
              <a:gd name="connsiteX9116" fmla="*/ 9893616 w 11824371"/>
              <a:gd name="connsiteY9116" fmla="*/ 3847917 h 8878671"/>
              <a:gd name="connsiteX9117" fmla="*/ 9863636 w 11824371"/>
              <a:gd name="connsiteY9117" fmla="*/ 3865907 h 8878671"/>
              <a:gd name="connsiteX9118" fmla="*/ 9845648 w 11824371"/>
              <a:gd name="connsiteY9118" fmla="*/ 3883895 h 8878671"/>
              <a:gd name="connsiteX9119" fmla="*/ 9845648 w 11824371"/>
              <a:gd name="connsiteY9119" fmla="*/ 3901884 h 8878671"/>
              <a:gd name="connsiteX9120" fmla="*/ 9833654 w 11824371"/>
              <a:gd name="connsiteY9120" fmla="*/ 3913875 h 8878671"/>
              <a:gd name="connsiteX9121" fmla="*/ 9809671 w 11824371"/>
              <a:gd name="connsiteY9121" fmla="*/ 3925867 h 8878671"/>
              <a:gd name="connsiteX9122" fmla="*/ 9809671 w 11824371"/>
              <a:gd name="connsiteY9122" fmla="*/ 3937859 h 8878671"/>
              <a:gd name="connsiteX9123" fmla="*/ 9815666 w 11824371"/>
              <a:gd name="connsiteY9123" fmla="*/ 3936661 h 8878671"/>
              <a:gd name="connsiteX9124" fmla="*/ 9814167 w 11824371"/>
              <a:gd name="connsiteY9124" fmla="*/ 3936360 h 8878671"/>
              <a:gd name="connsiteX9125" fmla="*/ 9815666 w 11824371"/>
              <a:gd name="connsiteY9125" fmla="*/ 3931863 h 8878671"/>
              <a:gd name="connsiteX9126" fmla="*/ 9821663 w 11824371"/>
              <a:gd name="connsiteY9126" fmla="*/ 3925867 h 8878671"/>
              <a:gd name="connsiteX9127" fmla="*/ 9821663 w 11824371"/>
              <a:gd name="connsiteY9127" fmla="*/ 3934862 h 8878671"/>
              <a:gd name="connsiteX9128" fmla="*/ 9821663 w 11824371"/>
              <a:gd name="connsiteY9128" fmla="*/ 3935092 h 8878671"/>
              <a:gd name="connsiteX9129" fmla="*/ 9830657 w 11824371"/>
              <a:gd name="connsiteY9129" fmla="*/ 3928865 h 8878671"/>
              <a:gd name="connsiteX9130" fmla="*/ 9845648 w 11824371"/>
              <a:gd name="connsiteY9130" fmla="*/ 3901884 h 8878671"/>
              <a:gd name="connsiteX9131" fmla="*/ 9869632 w 11824371"/>
              <a:gd name="connsiteY9131" fmla="*/ 3901884 h 8878671"/>
              <a:gd name="connsiteX9132" fmla="*/ 9869632 w 11824371"/>
              <a:gd name="connsiteY9132" fmla="*/ 3913875 h 8878671"/>
              <a:gd name="connsiteX9133" fmla="*/ 9869632 w 11824371"/>
              <a:gd name="connsiteY9133" fmla="*/ 3925867 h 8878671"/>
              <a:gd name="connsiteX9134" fmla="*/ 9875627 w 11824371"/>
              <a:gd name="connsiteY9134" fmla="*/ 3943856 h 8878671"/>
              <a:gd name="connsiteX9135" fmla="*/ 9869632 w 11824371"/>
              <a:gd name="connsiteY9135" fmla="*/ 3961844 h 8878671"/>
              <a:gd name="connsiteX9136" fmla="*/ 9857639 w 11824371"/>
              <a:gd name="connsiteY9136" fmla="*/ 3973835 h 8878671"/>
              <a:gd name="connsiteX9137" fmla="*/ 9845648 w 11824371"/>
              <a:gd name="connsiteY9137" fmla="*/ 3985830 h 8878671"/>
              <a:gd name="connsiteX9138" fmla="*/ 9821663 w 11824371"/>
              <a:gd name="connsiteY9138" fmla="*/ 3985830 h 8878671"/>
              <a:gd name="connsiteX9139" fmla="*/ 9809671 w 11824371"/>
              <a:gd name="connsiteY9139" fmla="*/ 3985830 h 8878671"/>
              <a:gd name="connsiteX9140" fmla="*/ 9833654 w 11824371"/>
              <a:gd name="connsiteY9140" fmla="*/ 3997821 h 8878671"/>
              <a:gd name="connsiteX9141" fmla="*/ 9833654 w 11824371"/>
              <a:gd name="connsiteY9141" fmla="*/ 4009812 h 8878671"/>
              <a:gd name="connsiteX9142" fmla="*/ 9809671 w 11824371"/>
              <a:gd name="connsiteY9142" fmla="*/ 4021805 h 8878671"/>
              <a:gd name="connsiteX9143" fmla="*/ 9803675 w 11824371"/>
              <a:gd name="connsiteY9143" fmla="*/ 3997821 h 8878671"/>
              <a:gd name="connsiteX9144" fmla="*/ 9773693 w 11824371"/>
              <a:gd name="connsiteY9144" fmla="*/ 3997821 h 8878671"/>
              <a:gd name="connsiteX9145" fmla="*/ 9773693 w 11824371"/>
              <a:gd name="connsiteY9145" fmla="*/ 4009812 h 8878671"/>
              <a:gd name="connsiteX9146" fmla="*/ 9785686 w 11824371"/>
              <a:gd name="connsiteY9146" fmla="*/ 4009812 h 8878671"/>
              <a:gd name="connsiteX9147" fmla="*/ 9809671 w 11824371"/>
              <a:gd name="connsiteY9147" fmla="*/ 4009812 h 8878671"/>
              <a:gd name="connsiteX9148" fmla="*/ 9785686 w 11824371"/>
              <a:gd name="connsiteY9148" fmla="*/ 4033798 h 8878671"/>
              <a:gd name="connsiteX9149" fmla="*/ 9773693 w 11824371"/>
              <a:gd name="connsiteY9149" fmla="*/ 4033798 h 8878671"/>
              <a:gd name="connsiteX9150" fmla="*/ 9761701 w 11824371"/>
              <a:gd name="connsiteY9150" fmla="*/ 4021805 h 8878671"/>
              <a:gd name="connsiteX9151" fmla="*/ 9749710 w 11824371"/>
              <a:gd name="connsiteY9151" fmla="*/ 4045790 h 8878671"/>
              <a:gd name="connsiteX9152" fmla="*/ 9749710 w 11824371"/>
              <a:gd name="connsiteY9152" fmla="*/ 4057782 h 8878671"/>
              <a:gd name="connsiteX9153" fmla="*/ 9737717 w 11824371"/>
              <a:gd name="connsiteY9153" fmla="*/ 4057782 h 8878671"/>
              <a:gd name="connsiteX9154" fmla="*/ 9725725 w 11824371"/>
              <a:gd name="connsiteY9154" fmla="*/ 4057782 h 8878671"/>
              <a:gd name="connsiteX9155" fmla="*/ 9719728 w 11824371"/>
              <a:gd name="connsiteY9155" fmla="*/ 4045790 h 8878671"/>
              <a:gd name="connsiteX9156" fmla="*/ 9707737 w 11824371"/>
              <a:gd name="connsiteY9156" fmla="*/ 4057782 h 8878671"/>
              <a:gd name="connsiteX9157" fmla="*/ 9701740 w 11824371"/>
              <a:gd name="connsiteY9157" fmla="*/ 4057782 h 8878671"/>
              <a:gd name="connsiteX9158" fmla="*/ 9677755 w 11824371"/>
              <a:gd name="connsiteY9158" fmla="*/ 4069773 h 8878671"/>
              <a:gd name="connsiteX9159" fmla="*/ 9689749 w 11824371"/>
              <a:gd name="connsiteY9159" fmla="*/ 4081767 h 8878671"/>
              <a:gd name="connsiteX9160" fmla="*/ 9689749 w 11824371"/>
              <a:gd name="connsiteY9160" fmla="*/ 4105751 h 8878671"/>
              <a:gd name="connsiteX9161" fmla="*/ 9677755 w 11824371"/>
              <a:gd name="connsiteY9161" fmla="*/ 4129735 h 8878671"/>
              <a:gd name="connsiteX9162" fmla="*/ 9689749 w 11824371"/>
              <a:gd name="connsiteY9162" fmla="*/ 4129735 h 8878671"/>
              <a:gd name="connsiteX9163" fmla="*/ 9701740 w 11824371"/>
              <a:gd name="connsiteY9163" fmla="*/ 4129735 h 8878671"/>
              <a:gd name="connsiteX9164" fmla="*/ 9701740 w 11824371"/>
              <a:gd name="connsiteY9164" fmla="*/ 4136588 h 8878671"/>
              <a:gd name="connsiteX9165" fmla="*/ 9703988 w 11824371"/>
              <a:gd name="connsiteY9165" fmla="*/ 4134982 h 8878671"/>
              <a:gd name="connsiteX9166" fmla="*/ 9713732 w 11824371"/>
              <a:gd name="connsiteY9166" fmla="*/ 4129735 h 8878671"/>
              <a:gd name="connsiteX9167" fmla="*/ 9725725 w 11824371"/>
              <a:gd name="connsiteY9167" fmla="*/ 4129735 h 8878671"/>
              <a:gd name="connsiteX9168" fmla="*/ 9713732 w 11824371"/>
              <a:gd name="connsiteY9168" fmla="*/ 4165712 h 8878671"/>
              <a:gd name="connsiteX9169" fmla="*/ 9701740 w 11824371"/>
              <a:gd name="connsiteY9169" fmla="*/ 4189697 h 8878671"/>
              <a:gd name="connsiteX9170" fmla="*/ 9713732 w 11824371"/>
              <a:gd name="connsiteY9170" fmla="*/ 4189697 h 8878671"/>
              <a:gd name="connsiteX9171" fmla="*/ 9701740 w 11824371"/>
              <a:gd name="connsiteY9171" fmla="*/ 4213682 h 8878671"/>
              <a:gd name="connsiteX9172" fmla="*/ 9689749 w 11824371"/>
              <a:gd name="connsiteY9172" fmla="*/ 4225674 h 8878671"/>
              <a:gd name="connsiteX9173" fmla="*/ 9701740 w 11824371"/>
              <a:gd name="connsiteY9173" fmla="*/ 4225674 h 8878671"/>
              <a:gd name="connsiteX9174" fmla="*/ 9713732 w 11824371"/>
              <a:gd name="connsiteY9174" fmla="*/ 4225674 h 8878671"/>
              <a:gd name="connsiteX9175" fmla="*/ 9713732 w 11824371"/>
              <a:gd name="connsiteY9175" fmla="*/ 4237665 h 8878671"/>
              <a:gd name="connsiteX9176" fmla="*/ 9701740 w 11824371"/>
              <a:gd name="connsiteY9176" fmla="*/ 4249660 h 8878671"/>
              <a:gd name="connsiteX9177" fmla="*/ 9701740 w 11824371"/>
              <a:gd name="connsiteY9177" fmla="*/ 4273642 h 8878671"/>
              <a:gd name="connsiteX9178" fmla="*/ 9689749 w 11824371"/>
              <a:gd name="connsiteY9178" fmla="*/ 4273642 h 8878671"/>
              <a:gd name="connsiteX9179" fmla="*/ 9641779 w 11824371"/>
              <a:gd name="connsiteY9179" fmla="*/ 4273642 h 8878671"/>
              <a:gd name="connsiteX9180" fmla="*/ 9629787 w 11824371"/>
              <a:gd name="connsiteY9180" fmla="*/ 4273642 h 8878671"/>
              <a:gd name="connsiteX9181" fmla="*/ 9617794 w 11824371"/>
              <a:gd name="connsiteY9181" fmla="*/ 4273642 h 8878671"/>
              <a:gd name="connsiteX9182" fmla="*/ 9605802 w 11824371"/>
              <a:gd name="connsiteY9182" fmla="*/ 4261651 h 8878671"/>
              <a:gd name="connsiteX9183" fmla="*/ 9605802 w 11824371"/>
              <a:gd name="connsiteY9183" fmla="*/ 4237665 h 8878671"/>
              <a:gd name="connsiteX9184" fmla="*/ 9581818 w 11824371"/>
              <a:gd name="connsiteY9184" fmla="*/ 4255654 h 8878671"/>
              <a:gd name="connsiteX9185" fmla="*/ 9545841 w 11824371"/>
              <a:gd name="connsiteY9185" fmla="*/ 4273642 h 8878671"/>
              <a:gd name="connsiteX9186" fmla="*/ 9533848 w 11824371"/>
              <a:gd name="connsiteY9186" fmla="*/ 4285636 h 8878671"/>
              <a:gd name="connsiteX9187" fmla="*/ 9515860 w 11824371"/>
              <a:gd name="connsiteY9187" fmla="*/ 4303624 h 8878671"/>
              <a:gd name="connsiteX9188" fmla="*/ 9497872 w 11824371"/>
              <a:gd name="connsiteY9188" fmla="*/ 4321611 h 8878671"/>
              <a:gd name="connsiteX9189" fmla="*/ 9485880 w 11824371"/>
              <a:gd name="connsiteY9189" fmla="*/ 4321611 h 8878671"/>
              <a:gd name="connsiteX9190" fmla="*/ 9491875 w 11824371"/>
              <a:gd name="connsiteY9190" fmla="*/ 4327608 h 8878671"/>
              <a:gd name="connsiteX9191" fmla="*/ 9497872 w 11824371"/>
              <a:gd name="connsiteY9191" fmla="*/ 4333604 h 8878671"/>
              <a:gd name="connsiteX9192" fmla="*/ 9485880 w 11824371"/>
              <a:gd name="connsiteY9192" fmla="*/ 4333604 h 8878671"/>
              <a:gd name="connsiteX9193" fmla="*/ 9485880 w 11824371"/>
              <a:gd name="connsiteY9193" fmla="*/ 4345597 h 8878671"/>
              <a:gd name="connsiteX9194" fmla="*/ 9467892 w 11824371"/>
              <a:gd name="connsiteY9194" fmla="*/ 4369582 h 8878671"/>
              <a:gd name="connsiteX9195" fmla="*/ 9449902 w 11824371"/>
              <a:gd name="connsiteY9195" fmla="*/ 4405559 h 8878671"/>
              <a:gd name="connsiteX9196" fmla="*/ 9437910 w 11824371"/>
              <a:gd name="connsiteY9196" fmla="*/ 4429543 h 8878671"/>
              <a:gd name="connsiteX9197" fmla="*/ 9401934 w 11824371"/>
              <a:gd name="connsiteY9197" fmla="*/ 4489505 h 8878671"/>
              <a:gd name="connsiteX9198" fmla="*/ 9389941 w 11824371"/>
              <a:gd name="connsiteY9198" fmla="*/ 4501496 h 8878671"/>
              <a:gd name="connsiteX9199" fmla="*/ 9389941 w 11824371"/>
              <a:gd name="connsiteY9199" fmla="*/ 4519484 h 8878671"/>
              <a:gd name="connsiteX9200" fmla="*/ 9377949 w 11824371"/>
              <a:gd name="connsiteY9200" fmla="*/ 4537473 h 8878671"/>
              <a:gd name="connsiteX9201" fmla="*/ 9365957 w 11824371"/>
              <a:gd name="connsiteY9201" fmla="*/ 4561457 h 8878671"/>
              <a:gd name="connsiteX9202" fmla="*/ 9371952 w 11824371"/>
              <a:gd name="connsiteY9202" fmla="*/ 4573451 h 8878671"/>
              <a:gd name="connsiteX9203" fmla="*/ 9365957 w 11824371"/>
              <a:gd name="connsiteY9203" fmla="*/ 4585442 h 8878671"/>
              <a:gd name="connsiteX9204" fmla="*/ 9329979 w 11824371"/>
              <a:gd name="connsiteY9204" fmla="*/ 4621419 h 8878671"/>
              <a:gd name="connsiteX9205" fmla="*/ 9329979 w 11824371"/>
              <a:gd name="connsiteY9205" fmla="*/ 4627414 h 8878671"/>
              <a:gd name="connsiteX9206" fmla="*/ 9317988 w 11824371"/>
              <a:gd name="connsiteY9206" fmla="*/ 4633412 h 8878671"/>
              <a:gd name="connsiteX9207" fmla="*/ 9317988 w 11824371"/>
              <a:gd name="connsiteY9207" fmla="*/ 4645403 h 8878671"/>
              <a:gd name="connsiteX9208" fmla="*/ 9294003 w 11824371"/>
              <a:gd name="connsiteY9208" fmla="*/ 4669388 h 8878671"/>
              <a:gd name="connsiteX9209" fmla="*/ 9288006 w 11824371"/>
              <a:gd name="connsiteY9209" fmla="*/ 4681380 h 8878671"/>
              <a:gd name="connsiteX9210" fmla="*/ 9282011 w 11824371"/>
              <a:gd name="connsiteY9210" fmla="*/ 4699368 h 8878671"/>
              <a:gd name="connsiteX9211" fmla="*/ 9270018 w 11824371"/>
              <a:gd name="connsiteY9211" fmla="*/ 4717357 h 8878671"/>
              <a:gd name="connsiteX9212" fmla="*/ 9270018 w 11824371"/>
              <a:gd name="connsiteY9212" fmla="*/ 4729349 h 8878671"/>
              <a:gd name="connsiteX9213" fmla="*/ 9282011 w 11824371"/>
              <a:gd name="connsiteY9213" fmla="*/ 4717357 h 8878671"/>
              <a:gd name="connsiteX9214" fmla="*/ 9282011 w 11824371"/>
              <a:gd name="connsiteY9214" fmla="*/ 4741340 h 8878671"/>
              <a:gd name="connsiteX9215" fmla="*/ 9270018 w 11824371"/>
              <a:gd name="connsiteY9215" fmla="*/ 4765326 h 8878671"/>
              <a:gd name="connsiteX9216" fmla="*/ 9270018 w 11824371"/>
              <a:gd name="connsiteY9216" fmla="*/ 4753335 h 8878671"/>
              <a:gd name="connsiteX9217" fmla="*/ 9258026 w 11824371"/>
              <a:gd name="connsiteY9217" fmla="*/ 4741340 h 8878671"/>
              <a:gd name="connsiteX9218" fmla="*/ 9258026 w 11824371"/>
              <a:gd name="connsiteY9218" fmla="*/ 4753335 h 8878671"/>
              <a:gd name="connsiteX9219" fmla="*/ 9240038 w 11824371"/>
              <a:gd name="connsiteY9219" fmla="*/ 4771323 h 8878671"/>
              <a:gd name="connsiteX9220" fmla="*/ 9234042 w 11824371"/>
              <a:gd name="connsiteY9220" fmla="*/ 4789311 h 8878671"/>
              <a:gd name="connsiteX9221" fmla="*/ 9186072 w 11824371"/>
              <a:gd name="connsiteY9221" fmla="*/ 4861263 h 8878671"/>
              <a:gd name="connsiteX9222" fmla="*/ 9198065 w 11824371"/>
              <a:gd name="connsiteY9222" fmla="*/ 4861263 h 8878671"/>
              <a:gd name="connsiteX9223" fmla="*/ 9186072 w 11824371"/>
              <a:gd name="connsiteY9223" fmla="*/ 4885249 h 8878671"/>
              <a:gd name="connsiteX9224" fmla="*/ 9162089 w 11824371"/>
              <a:gd name="connsiteY9224" fmla="*/ 4897240 h 8878671"/>
              <a:gd name="connsiteX9225" fmla="*/ 9150096 w 11824371"/>
              <a:gd name="connsiteY9225" fmla="*/ 4909234 h 8878671"/>
              <a:gd name="connsiteX9226" fmla="*/ 9174080 w 11824371"/>
              <a:gd name="connsiteY9226" fmla="*/ 4909234 h 8878671"/>
              <a:gd name="connsiteX9227" fmla="*/ 9198065 w 11824371"/>
              <a:gd name="connsiteY9227" fmla="*/ 4909234 h 8878671"/>
              <a:gd name="connsiteX9228" fmla="*/ 9186072 w 11824371"/>
              <a:gd name="connsiteY9228" fmla="*/ 4921225 h 8878671"/>
              <a:gd name="connsiteX9229" fmla="*/ 9174080 w 11824371"/>
              <a:gd name="connsiteY9229" fmla="*/ 4933218 h 8878671"/>
              <a:gd name="connsiteX9230" fmla="*/ 9162089 w 11824371"/>
              <a:gd name="connsiteY9230" fmla="*/ 4933218 h 8878671"/>
              <a:gd name="connsiteX9231" fmla="*/ 9138104 w 11824371"/>
              <a:gd name="connsiteY9231" fmla="*/ 4933218 h 8878671"/>
              <a:gd name="connsiteX9232" fmla="*/ 9144101 w 11824371"/>
              <a:gd name="connsiteY9232" fmla="*/ 4951207 h 8878671"/>
              <a:gd name="connsiteX9233" fmla="*/ 9150096 w 11824371"/>
              <a:gd name="connsiteY9233" fmla="*/ 4945209 h 8878671"/>
              <a:gd name="connsiteX9234" fmla="*/ 9150096 w 11824371"/>
              <a:gd name="connsiteY9234" fmla="*/ 4957203 h 8878671"/>
              <a:gd name="connsiteX9235" fmla="*/ 9126111 w 11824371"/>
              <a:gd name="connsiteY9235" fmla="*/ 4957203 h 8878671"/>
              <a:gd name="connsiteX9236" fmla="*/ 9114119 w 11824371"/>
              <a:gd name="connsiteY9236" fmla="*/ 4963198 h 8878671"/>
              <a:gd name="connsiteX9237" fmla="*/ 9126111 w 11824371"/>
              <a:gd name="connsiteY9237" fmla="*/ 4981186 h 8878671"/>
              <a:gd name="connsiteX9238" fmla="*/ 9120116 w 11824371"/>
              <a:gd name="connsiteY9238" fmla="*/ 4993180 h 8878671"/>
              <a:gd name="connsiteX9239" fmla="*/ 9102128 w 11824371"/>
              <a:gd name="connsiteY9239" fmla="*/ 5005171 h 8878671"/>
              <a:gd name="connsiteX9240" fmla="*/ 9090134 w 11824371"/>
              <a:gd name="connsiteY9240" fmla="*/ 5017164 h 8878671"/>
              <a:gd name="connsiteX9241" fmla="*/ 9066149 w 11824371"/>
              <a:gd name="connsiteY9241" fmla="*/ 5041148 h 8878671"/>
              <a:gd name="connsiteX9242" fmla="*/ 9054158 w 11824371"/>
              <a:gd name="connsiteY9242" fmla="*/ 5077126 h 8878671"/>
              <a:gd name="connsiteX9243" fmla="*/ 9066149 w 11824371"/>
              <a:gd name="connsiteY9243" fmla="*/ 5077126 h 8878671"/>
              <a:gd name="connsiteX9244" fmla="*/ 9078143 w 11824371"/>
              <a:gd name="connsiteY9244" fmla="*/ 5077126 h 8878671"/>
              <a:gd name="connsiteX9245" fmla="*/ 9078143 w 11824371"/>
              <a:gd name="connsiteY9245" fmla="*/ 5095114 h 8878671"/>
              <a:gd name="connsiteX9246" fmla="*/ 9066149 w 11824371"/>
              <a:gd name="connsiteY9246" fmla="*/ 5089117 h 8878671"/>
              <a:gd name="connsiteX9247" fmla="*/ 9054158 w 11824371"/>
              <a:gd name="connsiteY9247" fmla="*/ 5089117 h 8878671"/>
              <a:gd name="connsiteX9248" fmla="*/ 9042166 w 11824371"/>
              <a:gd name="connsiteY9248" fmla="*/ 5101109 h 8878671"/>
              <a:gd name="connsiteX9249" fmla="*/ 9030173 w 11824371"/>
              <a:gd name="connsiteY9249" fmla="*/ 5137087 h 8878671"/>
              <a:gd name="connsiteX9250" fmla="*/ 9030173 w 11824371"/>
              <a:gd name="connsiteY9250" fmla="*/ 5161069 h 8878671"/>
              <a:gd name="connsiteX9251" fmla="*/ 9018181 w 11824371"/>
              <a:gd name="connsiteY9251" fmla="*/ 5173063 h 8878671"/>
              <a:gd name="connsiteX9252" fmla="*/ 8982205 w 11824371"/>
              <a:gd name="connsiteY9252" fmla="*/ 5233024 h 8878671"/>
              <a:gd name="connsiteX9253" fmla="*/ 8970212 w 11824371"/>
              <a:gd name="connsiteY9253" fmla="*/ 5269001 h 8878671"/>
              <a:gd name="connsiteX9254" fmla="*/ 8958220 w 11824371"/>
              <a:gd name="connsiteY9254" fmla="*/ 5286989 h 8878671"/>
              <a:gd name="connsiteX9255" fmla="*/ 8946227 w 11824371"/>
              <a:gd name="connsiteY9255" fmla="*/ 5292986 h 8878671"/>
              <a:gd name="connsiteX9256" fmla="*/ 8934235 w 11824371"/>
              <a:gd name="connsiteY9256" fmla="*/ 5298982 h 8878671"/>
              <a:gd name="connsiteX9257" fmla="*/ 8934235 w 11824371"/>
              <a:gd name="connsiteY9257" fmla="*/ 5304978 h 8878671"/>
              <a:gd name="connsiteX9258" fmla="*/ 8922244 w 11824371"/>
              <a:gd name="connsiteY9258" fmla="*/ 5316970 h 8878671"/>
              <a:gd name="connsiteX9259" fmla="*/ 8910250 w 11824371"/>
              <a:gd name="connsiteY9259" fmla="*/ 5328961 h 8878671"/>
              <a:gd name="connsiteX9260" fmla="*/ 8922244 w 11824371"/>
              <a:gd name="connsiteY9260" fmla="*/ 5328961 h 8878671"/>
              <a:gd name="connsiteX9261" fmla="*/ 8910250 w 11824371"/>
              <a:gd name="connsiteY9261" fmla="*/ 5352947 h 8878671"/>
              <a:gd name="connsiteX9262" fmla="*/ 8898259 w 11824371"/>
              <a:gd name="connsiteY9262" fmla="*/ 5364938 h 8878671"/>
              <a:gd name="connsiteX9263" fmla="*/ 8886266 w 11824371"/>
              <a:gd name="connsiteY9263" fmla="*/ 5352947 h 8878671"/>
              <a:gd name="connsiteX9264" fmla="*/ 8886266 w 11824371"/>
              <a:gd name="connsiteY9264" fmla="*/ 5340956 h 8878671"/>
              <a:gd name="connsiteX9265" fmla="*/ 8886266 w 11824371"/>
              <a:gd name="connsiteY9265" fmla="*/ 5304978 h 8878671"/>
              <a:gd name="connsiteX9266" fmla="*/ 8892262 w 11824371"/>
              <a:gd name="connsiteY9266" fmla="*/ 5304978 h 8878671"/>
              <a:gd name="connsiteX9267" fmla="*/ 8898259 w 11824371"/>
              <a:gd name="connsiteY9267" fmla="*/ 5316970 h 8878671"/>
              <a:gd name="connsiteX9268" fmla="*/ 8898259 w 11824371"/>
              <a:gd name="connsiteY9268" fmla="*/ 5304978 h 8878671"/>
              <a:gd name="connsiteX9269" fmla="*/ 8910250 w 11824371"/>
              <a:gd name="connsiteY9269" fmla="*/ 5274998 h 8878671"/>
              <a:gd name="connsiteX9270" fmla="*/ 8922244 w 11824371"/>
              <a:gd name="connsiteY9270" fmla="*/ 5263004 h 8878671"/>
              <a:gd name="connsiteX9271" fmla="*/ 8934235 w 11824371"/>
              <a:gd name="connsiteY9271" fmla="*/ 5245015 h 8878671"/>
              <a:gd name="connsiteX9272" fmla="*/ 8934235 w 11824371"/>
              <a:gd name="connsiteY9272" fmla="*/ 5233024 h 8878671"/>
              <a:gd name="connsiteX9273" fmla="*/ 8946227 w 11824371"/>
              <a:gd name="connsiteY9273" fmla="*/ 5221032 h 8878671"/>
              <a:gd name="connsiteX9274" fmla="*/ 8922244 w 11824371"/>
              <a:gd name="connsiteY9274" fmla="*/ 5221032 h 8878671"/>
              <a:gd name="connsiteX9275" fmla="*/ 8910250 w 11824371"/>
              <a:gd name="connsiteY9275" fmla="*/ 5221032 h 8878671"/>
              <a:gd name="connsiteX9276" fmla="*/ 8910250 w 11824371"/>
              <a:gd name="connsiteY9276" fmla="*/ 5209040 h 8878671"/>
              <a:gd name="connsiteX9277" fmla="*/ 8898259 w 11824371"/>
              <a:gd name="connsiteY9277" fmla="*/ 5221032 h 8878671"/>
              <a:gd name="connsiteX9278" fmla="*/ 8886266 w 11824371"/>
              <a:gd name="connsiteY9278" fmla="*/ 5233024 h 8878671"/>
              <a:gd name="connsiteX9279" fmla="*/ 8886266 w 11824371"/>
              <a:gd name="connsiteY9279" fmla="*/ 5245015 h 8878671"/>
              <a:gd name="connsiteX9280" fmla="*/ 8874274 w 11824371"/>
              <a:gd name="connsiteY9280" fmla="*/ 5257010 h 8878671"/>
              <a:gd name="connsiteX9281" fmla="*/ 8838298 w 11824371"/>
              <a:gd name="connsiteY9281" fmla="*/ 5304978 h 8878671"/>
              <a:gd name="connsiteX9282" fmla="*/ 8826304 w 11824371"/>
              <a:gd name="connsiteY9282" fmla="*/ 5316970 h 8878671"/>
              <a:gd name="connsiteX9283" fmla="*/ 8814313 w 11824371"/>
              <a:gd name="connsiteY9283" fmla="*/ 5328961 h 8878671"/>
              <a:gd name="connsiteX9284" fmla="*/ 8814313 w 11824371"/>
              <a:gd name="connsiteY9284" fmla="*/ 5340956 h 8878671"/>
              <a:gd name="connsiteX9285" fmla="*/ 8814313 w 11824371"/>
              <a:gd name="connsiteY9285" fmla="*/ 5352947 h 8878671"/>
              <a:gd name="connsiteX9286" fmla="*/ 8814313 w 11824371"/>
              <a:gd name="connsiteY9286" fmla="*/ 5382927 h 8878671"/>
              <a:gd name="connsiteX9287" fmla="*/ 8784331 w 11824371"/>
              <a:gd name="connsiteY9287" fmla="*/ 5424900 h 8878671"/>
              <a:gd name="connsiteX9288" fmla="*/ 8754352 w 11824371"/>
              <a:gd name="connsiteY9288" fmla="*/ 5460878 h 8878671"/>
              <a:gd name="connsiteX9289" fmla="*/ 8742358 w 11824371"/>
              <a:gd name="connsiteY9289" fmla="*/ 5472870 h 8878671"/>
              <a:gd name="connsiteX9290" fmla="*/ 8730367 w 11824371"/>
              <a:gd name="connsiteY9290" fmla="*/ 5472870 h 8878671"/>
              <a:gd name="connsiteX9291" fmla="*/ 8718375 w 11824371"/>
              <a:gd name="connsiteY9291" fmla="*/ 5484861 h 8878671"/>
              <a:gd name="connsiteX9292" fmla="*/ 8724370 w 11824371"/>
              <a:gd name="connsiteY9292" fmla="*/ 5508846 h 8878671"/>
              <a:gd name="connsiteX9293" fmla="*/ 8718375 w 11824371"/>
              <a:gd name="connsiteY9293" fmla="*/ 5514842 h 8878671"/>
              <a:gd name="connsiteX9294" fmla="*/ 8694390 w 11824371"/>
              <a:gd name="connsiteY9294" fmla="*/ 5520839 h 8878671"/>
              <a:gd name="connsiteX9295" fmla="*/ 8676402 w 11824371"/>
              <a:gd name="connsiteY9295" fmla="*/ 5532830 h 8878671"/>
              <a:gd name="connsiteX9296" fmla="*/ 8670405 w 11824371"/>
              <a:gd name="connsiteY9296" fmla="*/ 5532830 h 8878671"/>
              <a:gd name="connsiteX9297" fmla="*/ 8658414 w 11824371"/>
              <a:gd name="connsiteY9297" fmla="*/ 5544823 h 8878671"/>
              <a:gd name="connsiteX9298" fmla="*/ 8652417 w 11824371"/>
              <a:gd name="connsiteY9298" fmla="*/ 5556816 h 8878671"/>
              <a:gd name="connsiteX9299" fmla="*/ 8646421 w 11824371"/>
              <a:gd name="connsiteY9299" fmla="*/ 5544823 h 8878671"/>
              <a:gd name="connsiteX9300" fmla="*/ 8634429 w 11824371"/>
              <a:gd name="connsiteY9300" fmla="*/ 5544823 h 8878671"/>
              <a:gd name="connsiteX9301" fmla="*/ 8634429 w 11824371"/>
              <a:gd name="connsiteY9301" fmla="*/ 5532830 h 8878671"/>
              <a:gd name="connsiteX9302" fmla="*/ 8646421 w 11824371"/>
              <a:gd name="connsiteY9302" fmla="*/ 5532830 h 8878671"/>
              <a:gd name="connsiteX9303" fmla="*/ 8646421 w 11824371"/>
              <a:gd name="connsiteY9303" fmla="*/ 5520839 h 8878671"/>
              <a:gd name="connsiteX9304" fmla="*/ 8658414 w 11824371"/>
              <a:gd name="connsiteY9304" fmla="*/ 5472870 h 8878671"/>
              <a:gd name="connsiteX9305" fmla="*/ 8706382 w 11824371"/>
              <a:gd name="connsiteY9305" fmla="*/ 5424900 h 8878671"/>
              <a:gd name="connsiteX9306" fmla="*/ 8718375 w 11824371"/>
              <a:gd name="connsiteY9306" fmla="*/ 5388924 h 8878671"/>
              <a:gd name="connsiteX9307" fmla="*/ 8730367 w 11824371"/>
              <a:gd name="connsiteY9307" fmla="*/ 5364938 h 8878671"/>
              <a:gd name="connsiteX9308" fmla="*/ 8736363 w 11824371"/>
              <a:gd name="connsiteY9308" fmla="*/ 5358944 h 8878671"/>
              <a:gd name="connsiteX9309" fmla="*/ 8742358 w 11824371"/>
              <a:gd name="connsiteY9309" fmla="*/ 5352947 h 8878671"/>
              <a:gd name="connsiteX9310" fmla="*/ 8748355 w 11824371"/>
              <a:gd name="connsiteY9310" fmla="*/ 5346950 h 8878671"/>
              <a:gd name="connsiteX9311" fmla="*/ 8754352 w 11824371"/>
              <a:gd name="connsiteY9311" fmla="*/ 5340956 h 8878671"/>
              <a:gd name="connsiteX9312" fmla="*/ 8754352 w 11824371"/>
              <a:gd name="connsiteY9312" fmla="*/ 5322966 h 8878671"/>
              <a:gd name="connsiteX9313" fmla="*/ 8736363 w 11824371"/>
              <a:gd name="connsiteY9313" fmla="*/ 5322966 h 8878671"/>
              <a:gd name="connsiteX9314" fmla="*/ 8706382 w 11824371"/>
              <a:gd name="connsiteY9314" fmla="*/ 5370935 h 8878671"/>
              <a:gd name="connsiteX9315" fmla="*/ 8682397 w 11824371"/>
              <a:gd name="connsiteY9315" fmla="*/ 5424900 h 8878671"/>
              <a:gd name="connsiteX9316" fmla="*/ 8670405 w 11824371"/>
              <a:gd name="connsiteY9316" fmla="*/ 5424900 h 8878671"/>
              <a:gd name="connsiteX9317" fmla="*/ 8670405 w 11824371"/>
              <a:gd name="connsiteY9317" fmla="*/ 5436893 h 8878671"/>
              <a:gd name="connsiteX9318" fmla="*/ 8658414 w 11824371"/>
              <a:gd name="connsiteY9318" fmla="*/ 5460878 h 8878671"/>
              <a:gd name="connsiteX9319" fmla="*/ 8646421 w 11824371"/>
              <a:gd name="connsiteY9319" fmla="*/ 5472870 h 8878671"/>
              <a:gd name="connsiteX9320" fmla="*/ 8646421 w 11824371"/>
              <a:gd name="connsiteY9320" fmla="*/ 5484861 h 8878671"/>
              <a:gd name="connsiteX9321" fmla="*/ 8634429 w 11824371"/>
              <a:gd name="connsiteY9321" fmla="*/ 5472870 h 8878671"/>
              <a:gd name="connsiteX9322" fmla="*/ 8610444 w 11824371"/>
              <a:gd name="connsiteY9322" fmla="*/ 5484861 h 8878671"/>
              <a:gd name="connsiteX9323" fmla="*/ 8592456 w 11824371"/>
              <a:gd name="connsiteY9323" fmla="*/ 5508846 h 8878671"/>
              <a:gd name="connsiteX9324" fmla="*/ 8586459 w 11824371"/>
              <a:gd name="connsiteY9324" fmla="*/ 5520839 h 8878671"/>
              <a:gd name="connsiteX9325" fmla="*/ 8562474 w 11824371"/>
              <a:gd name="connsiteY9325" fmla="*/ 5556816 h 8878671"/>
              <a:gd name="connsiteX9326" fmla="*/ 8526498 w 11824371"/>
              <a:gd name="connsiteY9326" fmla="*/ 5556816 h 8878671"/>
              <a:gd name="connsiteX9327" fmla="*/ 8526498 w 11824371"/>
              <a:gd name="connsiteY9327" fmla="*/ 5544823 h 8878671"/>
              <a:gd name="connsiteX9328" fmla="*/ 8514506 w 11824371"/>
              <a:gd name="connsiteY9328" fmla="*/ 5550819 h 8878671"/>
              <a:gd name="connsiteX9329" fmla="*/ 8514506 w 11824371"/>
              <a:gd name="connsiteY9329" fmla="*/ 5568807 h 8878671"/>
              <a:gd name="connsiteX9330" fmla="*/ 8502513 w 11824371"/>
              <a:gd name="connsiteY9330" fmla="*/ 5580801 h 8878671"/>
              <a:gd name="connsiteX9331" fmla="*/ 8490522 w 11824371"/>
              <a:gd name="connsiteY9331" fmla="*/ 5580801 h 8878671"/>
              <a:gd name="connsiteX9332" fmla="*/ 8466537 w 11824371"/>
              <a:gd name="connsiteY9332" fmla="*/ 5592792 h 8878671"/>
              <a:gd name="connsiteX9333" fmla="*/ 8454545 w 11824371"/>
              <a:gd name="connsiteY9333" fmla="*/ 5598788 h 8878671"/>
              <a:gd name="connsiteX9334" fmla="*/ 8442552 w 11824371"/>
              <a:gd name="connsiteY9334" fmla="*/ 5604784 h 8878671"/>
              <a:gd name="connsiteX9335" fmla="*/ 8442552 w 11824371"/>
              <a:gd name="connsiteY9335" fmla="*/ 5616776 h 8878671"/>
              <a:gd name="connsiteX9336" fmla="*/ 8454545 w 11824371"/>
              <a:gd name="connsiteY9336" fmla="*/ 5604784 h 8878671"/>
              <a:gd name="connsiteX9337" fmla="*/ 8454545 w 11824371"/>
              <a:gd name="connsiteY9337" fmla="*/ 5616776 h 8878671"/>
              <a:gd name="connsiteX9338" fmla="*/ 8442552 w 11824371"/>
              <a:gd name="connsiteY9338" fmla="*/ 5628769 h 8878671"/>
              <a:gd name="connsiteX9339" fmla="*/ 8436557 w 11824371"/>
              <a:gd name="connsiteY9339" fmla="*/ 5628769 h 8878671"/>
              <a:gd name="connsiteX9340" fmla="*/ 8430560 w 11824371"/>
              <a:gd name="connsiteY9340" fmla="*/ 5640762 h 8878671"/>
              <a:gd name="connsiteX9341" fmla="*/ 8418567 w 11824371"/>
              <a:gd name="connsiteY9341" fmla="*/ 5652753 h 8878671"/>
              <a:gd name="connsiteX9342" fmla="*/ 8406576 w 11824371"/>
              <a:gd name="connsiteY9342" fmla="*/ 5652753 h 8878671"/>
              <a:gd name="connsiteX9343" fmla="*/ 8412572 w 11824371"/>
              <a:gd name="connsiteY9343" fmla="*/ 5640762 h 8878671"/>
              <a:gd name="connsiteX9344" fmla="*/ 8394584 w 11824371"/>
              <a:gd name="connsiteY9344" fmla="*/ 5640762 h 8878671"/>
              <a:gd name="connsiteX9345" fmla="*/ 8394584 w 11824371"/>
              <a:gd name="connsiteY9345" fmla="*/ 5664744 h 8878671"/>
              <a:gd name="connsiteX9346" fmla="*/ 8388588 w 11824371"/>
              <a:gd name="connsiteY9346" fmla="*/ 5664744 h 8878671"/>
              <a:gd name="connsiteX9347" fmla="*/ 8382591 w 11824371"/>
              <a:gd name="connsiteY9347" fmla="*/ 5676738 h 8878671"/>
              <a:gd name="connsiteX9348" fmla="*/ 8370599 w 11824371"/>
              <a:gd name="connsiteY9348" fmla="*/ 5706718 h 8878671"/>
              <a:gd name="connsiteX9349" fmla="*/ 8358606 w 11824371"/>
              <a:gd name="connsiteY9349" fmla="*/ 5724708 h 8878671"/>
              <a:gd name="connsiteX9350" fmla="*/ 8370599 w 11824371"/>
              <a:gd name="connsiteY9350" fmla="*/ 5736699 h 8878671"/>
              <a:gd name="connsiteX9351" fmla="*/ 8346615 w 11824371"/>
              <a:gd name="connsiteY9351" fmla="*/ 5772676 h 8878671"/>
              <a:gd name="connsiteX9352" fmla="*/ 8334623 w 11824371"/>
              <a:gd name="connsiteY9352" fmla="*/ 5772676 h 8878671"/>
              <a:gd name="connsiteX9353" fmla="*/ 8340618 w 11824371"/>
              <a:gd name="connsiteY9353" fmla="*/ 5778673 h 8878671"/>
              <a:gd name="connsiteX9354" fmla="*/ 8370599 w 11824371"/>
              <a:gd name="connsiteY9354" fmla="*/ 5772676 h 8878671"/>
              <a:gd name="connsiteX9355" fmla="*/ 8382591 w 11824371"/>
              <a:gd name="connsiteY9355" fmla="*/ 5760685 h 8878671"/>
              <a:gd name="connsiteX9356" fmla="*/ 8364603 w 11824371"/>
              <a:gd name="connsiteY9356" fmla="*/ 5790664 h 8878671"/>
              <a:gd name="connsiteX9357" fmla="*/ 8334623 w 11824371"/>
              <a:gd name="connsiteY9357" fmla="*/ 5784668 h 8878671"/>
              <a:gd name="connsiteX9358" fmla="*/ 8310638 w 11824371"/>
              <a:gd name="connsiteY9358" fmla="*/ 5808653 h 8878671"/>
              <a:gd name="connsiteX9359" fmla="*/ 8298645 w 11824371"/>
              <a:gd name="connsiteY9359" fmla="*/ 5808653 h 8878671"/>
              <a:gd name="connsiteX9360" fmla="*/ 8292650 w 11824371"/>
              <a:gd name="connsiteY9360" fmla="*/ 5844631 h 8878671"/>
              <a:gd name="connsiteX9361" fmla="*/ 8280657 w 11824371"/>
              <a:gd name="connsiteY9361" fmla="*/ 5874610 h 8878671"/>
              <a:gd name="connsiteX9362" fmla="*/ 8268665 w 11824371"/>
              <a:gd name="connsiteY9362" fmla="*/ 5892599 h 8878671"/>
              <a:gd name="connsiteX9363" fmla="*/ 8250677 w 11824371"/>
              <a:gd name="connsiteY9363" fmla="*/ 5916584 h 8878671"/>
              <a:gd name="connsiteX9364" fmla="*/ 8250677 w 11824371"/>
              <a:gd name="connsiteY9364" fmla="*/ 5922580 h 8878671"/>
              <a:gd name="connsiteX9365" fmla="*/ 8238684 w 11824371"/>
              <a:gd name="connsiteY9365" fmla="*/ 5928575 h 8878671"/>
              <a:gd name="connsiteX9366" fmla="*/ 8226692 w 11824371"/>
              <a:gd name="connsiteY9366" fmla="*/ 5940568 h 8878671"/>
              <a:gd name="connsiteX9367" fmla="*/ 8220695 w 11824371"/>
              <a:gd name="connsiteY9367" fmla="*/ 5952559 h 8878671"/>
              <a:gd name="connsiteX9368" fmla="*/ 8220695 w 11824371"/>
              <a:gd name="connsiteY9368" fmla="*/ 5946565 h 8878671"/>
              <a:gd name="connsiteX9369" fmla="*/ 8214700 w 11824371"/>
              <a:gd name="connsiteY9369" fmla="*/ 5940568 h 8878671"/>
              <a:gd name="connsiteX9370" fmla="*/ 8202707 w 11824371"/>
              <a:gd name="connsiteY9370" fmla="*/ 5976545 h 8878671"/>
              <a:gd name="connsiteX9371" fmla="*/ 8190716 w 11824371"/>
              <a:gd name="connsiteY9371" fmla="*/ 6000530 h 8878671"/>
              <a:gd name="connsiteX9372" fmla="*/ 8202707 w 11824371"/>
              <a:gd name="connsiteY9372" fmla="*/ 6012521 h 8878671"/>
              <a:gd name="connsiteX9373" fmla="*/ 8214700 w 11824371"/>
              <a:gd name="connsiteY9373" fmla="*/ 6012521 h 8878671"/>
              <a:gd name="connsiteX9374" fmla="*/ 8202707 w 11824371"/>
              <a:gd name="connsiteY9374" fmla="*/ 6024514 h 8878671"/>
              <a:gd name="connsiteX9375" fmla="*/ 8190716 w 11824371"/>
              <a:gd name="connsiteY9375" fmla="*/ 6030508 h 8878671"/>
              <a:gd name="connsiteX9376" fmla="*/ 8190716 w 11824371"/>
              <a:gd name="connsiteY9376" fmla="*/ 6048498 h 8878671"/>
              <a:gd name="connsiteX9377" fmla="*/ 8178722 w 11824371"/>
              <a:gd name="connsiteY9377" fmla="*/ 6048498 h 8878671"/>
              <a:gd name="connsiteX9378" fmla="*/ 8166731 w 11824371"/>
              <a:gd name="connsiteY9378" fmla="*/ 6048498 h 8878671"/>
              <a:gd name="connsiteX9379" fmla="*/ 8154739 w 11824371"/>
              <a:gd name="connsiteY9379" fmla="*/ 6036505 h 8878671"/>
              <a:gd name="connsiteX9380" fmla="*/ 8154739 w 11824371"/>
              <a:gd name="connsiteY9380" fmla="*/ 6048498 h 8878671"/>
              <a:gd name="connsiteX9381" fmla="*/ 8166731 w 11824371"/>
              <a:gd name="connsiteY9381" fmla="*/ 6060491 h 8878671"/>
              <a:gd name="connsiteX9382" fmla="*/ 8172727 w 11824371"/>
              <a:gd name="connsiteY9382" fmla="*/ 6066488 h 8878671"/>
              <a:gd name="connsiteX9383" fmla="*/ 8178722 w 11824371"/>
              <a:gd name="connsiteY9383" fmla="*/ 6084476 h 8878671"/>
              <a:gd name="connsiteX9384" fmla="*/ 8178722 w 11824371"/>
              <a:gd name="connsiteY9384" fmla="*/ 6090471 h 8878671"/>
              <a:gd name="connsiteX9385" fmla="*/ 8166731 w 11824371"/>
              <a:gd name="connsiteY9385" fmla="*/ 6096467 h 8878671"/>
              <a:gd name="connsiteX9386" fmla="*/ 8154739 w 11824371"/>
              <a:gd name="connsiteY9386" fmla="*/ 6108460 h 8878671"/>
              <a:gd name="connsiteX9387" fmla="*/ 8154739 w 11824371"/>
              <a:gd name="connsiteY9387" fmla="*/ 6072483 h 8878671"/>
              <a:gd name="connsiteX9388" fmla="*/ 8142746 w 11824371"/>
              <a:gd name="connsiteY9388" fmla="*/ 6060491 h 8878671"/>
              <a:gd name="connsiteX9389" fmla="*/ 8130754 w 11824371"/>
              <a:gd name="connsiteY9389" fmla="*/ 6084476 h 8878671"/>
              <a:gd name="connsiteX9390" fmla="*/ 8118761 w 11824371"/>
              <a:gd name="connsiteY9390" fmla="*/ 6120451 h 8878671"/>
              <a:gd name="connsiteX9391" fmla="*/ 8106769 w 11824371"/>
              <a:gd name="connsiteY9391" fmla="*/ 6132443 h 8878671"/>
              <a:gd name="connsiteX9392" fmla="*/ 8118761 w 11824371"/>
              <a:gd name="connsiteY9392" fmla="*/ 6144436 h 8878671"/>
              <a:gd name="connsiteX9393" fmla="*/ 8136749 w 11824371"/>
              <a:gd name="connsiteY9393" fmla="*/ 6132443 h 8878671"/>
              <a:gd name="connsiteX9394" fmla="*/ 8142746 w 11824371"/>
              <a:gd name="connsiteY9394" fmla="*/ 6120451 h 8878671"/>
              <a:gd name="connsiteX9395" fmla="*/ 8130754 w 11824371"/>
              <a:gd name="connsiteY9395" fmla="*/ 6156427 h 8878671"/>
              <a:gd name="connsiteX9396" fmla="*/ 8124758 w 11824371"/>
              <a:gd name="connsiteY9396" fmla="*/ 6162424 h 8878671"/>
              <a:gd name="connsiteX9397" fmla="*/ 8118761 w 11824371"/>
              <a:gd name="connsiteY9397" fmla="*/ 6174416 h 8878671"/>
              <a:gd name="connsiteX9398" fmla="*/ 8118761 w 11824371"/>
              <a:gd name="connsiteY9398" fmla="*/ 6180412 h 8878671"/>
              <a:gd name="connsiteX9399" fmla="*/ 8112766 w 11824371"/>
              <a:gd name="connsiteY9399" fmla="*/ 6186409 h 8878671"/>
              <a:gd name="connsiteX9400" fmla="*/ 8100773 w 11824371"/>
              <a:gd name="connsiteY9400" fmla="*/ 6204397 h 8878671"/>
              <a:gd name="connsiteX9401" fmla="*/ 8082785 w 11824371"/>
              <a:gd name="connsiteY9401" fmla="*/ 6216389 h 8878671"/>
              <a:gd name="connsiteX9402" fmla="*/ 8070793 w 11824371"/>
              <a:gd name="connsiteY9402" fmla="*/ 6240373 h 8878671"/>
              <a:gd name="connsiteX9403" fmla="*/ 8070793 w 11824371"/>
              <a:gd name="connsiteY9403" fmla="*/ 6216389 h 8878671"/>
              <a:gd name="connsiteX9404" fmla="*/ 8082785 w 11824371"/>
              <a:gd name="connsiteY9404" fmla="*/ 6204397 h 8878671"/>
              <a:gd name="connsiteX9405" fmla="*/ 8070793 w 11824371"/>
              <a:gd name="connsiteY9405" fmla="*/ 6180412 h 8878671"/>
              <a:gd name="connsiteX9406" fmla="*/ 8070793 w 11824371"/>
              <a:gd name="connsiteY9406" fmla="*/ 6168421 h 8878671"/>
              <a:gd name="connsiteX9407" fmla="*/ 8064796 w 11824371"/>
              <a:gd name="connsiteY9407" fmla="*/ 6174416 h 8878671"/>
              <a:gd name="connsiteX9408" fmla="*/ 8058800 w 11824371"/>
              <a:gd name="connsiteY9408" fmla="*/ 6180412 h 8878671"/>
              <a:gd name="connsiteX9409" fmla="*/ 8046808 w 11824371"/>
              <a:gd name="connsiteY9409" fmla="*/ 6192404 h 8878671"/>
              <a:gd name="connsiteX9410" fmla="*/ 8034815 w 11824371"/>
              <a:gd name="connsiteY9410" fmla="*/ 6216389 h 8878671"/>
              <a:gd name="connsiteX9411" fmla="*/ 8016827 w 11824371"/>
              <a:gd name="connsiteY9411" fmla="*/ 6240373 h 8878671"/>
              <a:gd name="connsiteX9412" fmla="*/ 7998839 w 11824371"/>
              <a:gd name="connsiteY9412" fmla="*/ 6282347 h 8878671"/>
              <a:gd name="connsiteX9413" fmla="*/ 7986847 w 11824371"/>
              <a:gd name="connsiteY9413" fmla="*/ 6300335 h 8878671"/>
              <a:gd name="connsiteX9414" fmla="*/ 7986847 w 11824371"/>
              <a:gd name="connsiteY9414" fmla="*/ 6312326 h 8878671"/>
              <a:gd name="connsiteX9415" fmla="*/ 7980850 w 11824371"/>
              <a:gd name="connsiteY9415" fmla="*/ 6312326 h 8878671"/>
              <a:gd name="connsiteX9416" fmla="*/ 7974854 w 11824371"/>
              <a:gd name="connsiteY9416" fmla="*/ 6324320 h 8878671"/>
              <a:gd name="connsiteX9417" fmla="*/ 7962862 w 11824371"/>
              <a:gd name="connsiteY9417" fmla="*/ 6336311 h 8878671"/>
              <a:gd name="connsiteX9418" fmla="*/ 7938877 w 11824371"/>
              <a:gd name="connsiteY9418" fmla="*/ 6372288 h 8878671"/>
              <a:gd name="connsiteX9419" fmla="*/ 7914892 w 11824371"/>
              <a:gd name="connsiteY9419" fmla="*/ 6420257 h 8878671"/>
              <a:gd name="connsiteX9420" fmla="*/ 7908897 w 11824371"/>
              <a:gd name="connsiteY9420" fmla="*/ 6432249 h 8878671"/>
              <a:gd name="connsiteX9421" fmla="*/ 7902901 w 11824371"/>
              <a:gd name="connsiteY9421" fmla="*/ 6456234 h 8878671"/>
              <a:gd name="connsiteX9422" fmla="*/ 7878916 w 11824371"/>
              <a:gd name="connsiteY9422" fmla="*/ 6516195 h 8878671"/>
              <a:gd name="connsiteX9423" fmla="*/ 7854931 w 11824371"/>
              <a:gd name="connsiteY9423" fmla="*/ 6546176 h 8878671"/>
              <a:gd name="connsiteX9424" fmla="*/ 7830948 w 11824371"/>
              <a:gd name="connsiteY9424" fmla="*/ 6588149 h 8878671"/>
              <a:gd name="connsiteX9425" fmla="*/ 7818955 w 11824371"/>
              <a:gd name="connsiteY9425" fmla="*/ 6612134 h 8878671"/>
              <a:gd name="connsiteX9426" fmla="*/ 7782978 w 11824371"/>
              <a:gd name="connsiteY9426" fmla="*/ 6684087 h 8878671"/>
              <a:gd name="connsiteX9427" fmla="*/ 7735009 w 11824371"/>
              <a:gd name="connsiteY9427" fmla="*/ 6792018 h 8878671"/>
              <a:gd name="connsiteX9428" fmla="*/ 7735009 w 11824371"/>
              <a:gd name="connsiteY9428" fmla="*/ 6804010 h 8878671"/>
              <a:gd name="connsiteX9429" fmla="*/ 7723017 w 11824371"/>
              <a:gd name="connsiteY9429" fmla="*/ 6804010 h 8878671"/>
              <a:gd name="connsiteX9430" fmla="*/ 7711025 w 11824371"/>
              <a:gd name="connsiteY9430" fmla="*/ 6816001 h 8878671"/>
              <a:gd name="connsiteX9431" fmla="*/ 7723017 w 11824371"/>
              <a:gd name="connsiteY9431" fmla="*/ 6816001 h 8878671"/>
              <a:gd name="connsiteX9432" fmla="*/ 7723017 w 11824371"/>
              <a:gd name="connsiteY9432" fmla="*/ 6827995 h 8878671"/>
              <a:gd name="connsiteX9433" fmla="*/ 7711025 w 11824371"/>
              <a:gd name="connsiteY9433" fmla="*/ 6899947 h 8878671"/>
              <a:gd name="connsiteX9434" fmla="*/ 7663056 w 11824371"/>
              <a:gd name="connsiteY9434" fmla="*/ 7007878 h 8878671"/>
              <a:gd name="connsiteX9435" fmla="*/ 7657059 w 11824371"/>
              <a:gd name="connsiteY9435" fmla="*/ 7013875 h 8878671"/>
              <a:gd name="connsiteX9436" fmla="*/ 7651063 w 11824371"/>
              <a:gd name="connsiteY9436" fmla="*/ 7019870 h 8878671"/>
              <a:gd name="connsiteX9437" fmla="*/ 7627079 w 11824371"/>
              <a:gd name="connsiteY9437" fmla="*/ 7043855 h 8878671"/>
              <a:gd name="connsiteX9438" fmla="*/ 7609091 w 11824371"/>
              <a:gd name="connsiteY9438" fmla="*/ 7085828 h 8878671"/>
              <a:gd name="connsiteX9439" fmla="*/ 7591101 w 11824371"/>
              <a:gd name="connsiteY9439" fmla="*/ 7127801 h 8878671"/>
              <a:gd name="connsiteX9440" fmla="*/ 7585106 w 11824371"/>
              <a:gd name="connsiteY9440" fmla="*/ 7145789 h 8878671"/>
              <a:gd name="connsiteX9441" fmla="*/ 7579110 w 11824371"/>
              <a:gd name="connsiteY9441" fmla="*/ 7157782 h 8878671"/>
              <a:gd name="connsiteX9442" fmla="*/ 7567118 w 11824371"/>
              <a:gd name="connsiteY9442" fmla="*/ 7187762 h 8878671"/>
              <a:gd name="connsiteX9443" fmla="*/ 7549130 w 11824371"/>
              <a:gd name="connsiteY9443" fmla="*/ 7235732 h 8878671"/>
              <a:gd name="connsiteX9444" fmla="*/ 7543133 w 11824371"/>
              <a:gd name="connsiteY9444" fmla="*/ 7271708 h 8878671"/>
              <a:gd name="connsiteX9445" fmla="*/ 7507157 w 11824371"/>
              <a:gd name="connsiteY9445" fmla="*/ 7331670 h 8878671"/>
              <a:gd name="connsiteX9446" fmla="*/ 7501160 w 11824371"/>
              <a:gd name="connsiteY9446" fmla="*/ 7343661 h 8878671"/>
              <a:gd name="connsiteX9447" fmla="*/ 7495164 w 11824371"/>
              <a:gd name="connsiteY9447" fmla="*/ 7343661 h 8878671"/>
              <a:gd name="connsiteX9448" fmla="*/ 7483172 w 11824371"/>
              <a:gd name="connsiteY9448" fmla="*/ 7367646 h 8878671"/>
              <a:gd name="connsiteX9449" fmla="*/ 7477175 w 11824371"/>
              <a:gd name="connsiteY9449" fmla="*/ 7385634 h 8878671"/>
              <a:gd name="connsiteX9450" fmla="*/ 7477175 w 11824371"/>
              <a:gd name="connsiteY9450" fmla="*/ 7397627 h 8878671"/>
              <a:gd name="connsiteX9451" fmla="*/ 7477175 w 11824371"/>
              <a:gd name="connsiteY9451" fmla="*/ 7403622 h 8878671"/>
              <a:gd name="connsiteX9452" fmla="*/ 7459187 w 11824371"/>
              <a:gd name="connsiteY9452" fmla="*/ 7427607 h 8878671"/>
              <a:gd name="connsiteX9453" fmla="*/ 7447195 w 11824371"/>
              <a:gd name="connsiteY9453" fmla="*/ 7427607 h 8878671"/>
              <a:gd name="connsiteX9454" fmla="*/ 7471180 w 11824371"/>
              <a:gd name="connsiteY9454" fmla="*/ 7367646 h 8878671"/>
              <a:gd name="connsiteX9455" fmla="*/ 7507157 w 11824371"/>
              <a:gd name="connsiteY9455" fmla="*/ 7247723 h 8878671"/>
              <a:gd name="connsiteX9456" fmla="*/ 7549130 w 11824371"/>
              <a:gd name="connsiteY9456" fmla="*/ 7157782 h 8878671"/>
              <a:gd name="connsiteX9457" fmla="*/ 7579110 w 11824371"/>
              <a:gd name="connsiteY9457" fmla="*/ 7091824 h 8878671"/>
              <a:gd name="connsiteX9458" fmla="*/ 7579110 w 11824371"/>
              <a:gd name="connsiteY9458" fmla="*/ 7079831 h 8878671"/>
              <a:gd name="connsiteX9459" fmla="*/ 7591101 w 11824371"/>
              <a:gd name="connsiteY9459" fmla="*/ 7055848 h 8878671"/>
              <a:gd name="connsiteX9460" fmla="*/ 7603094 w 11824371"/>
              <a:gd name="connsiteY9460" fmla="*/ 7031863 h 8878671"/>
              <a:gd name="connsiteX9461" fmla="*/ 7603094 w 11824371"/>
              <a:gd name="connsiteY9461" fmla="*/ 6995887 h 8878671"/>
              <a:gd name="connsiteX9462" fmla="*/ 7639071 w 11824371"/>
              <a:gd name="connsiteY9462" fmla="*/ 6935926 h 8878671"/>
              <a:gd name="connsiteX9463" fmla="*/ 7651063 w 11824371"/>
              <a:gd name="connsiteY9463" fmla="*/ 6875964 h 8878671"/>
              <a:gd name="connsiteX9464" fmla="*/ 7651063 w 11824371"/>
              <a:gd name="connsiteY9464" fmla="*/ 6863971 h 8878671"/>
              <a:gd name="connsiteX9465" fmla="*/ 7663056 w 11824371"/>
              <a:gd name="connsiteY9465" fmla="*/ 6851979 h 8878671"/>
              <a:gd name="connsiteX9466" fmla="*/ 7675047 w 11824371"/>
              <a:gd name="connsiteY9466" fmla="*/ 6839986 h 8878671"/>
              <a:gd name="connsiteX9467" fmla="*/ 7675047 w 11824371"/>
              <a:gd name="connsiteY9467" fmla="*/ 6821998 h 8878671"/>
              <a:gd name="connsiteX9468" fmla="*/ 7687041 w 11824371"/>
              <a:gd name="connsiteY9468" fmla="*/ 6816001 h 8878671"/>
              <a:gd name="connsiteX9469" fmla="*/ 7711025 w 11824371"/>
              <a:gd name="connsiteY9469" fmla="*/ 6708072 h 8878671"/>
              <a:gd name="connsiteX9470" fmla="*/ 7717020 w 11824371"/>
              <a:gd name="connsiteY9470" fmla="*/ 6696079 h 8878671"/>
              <a:gd name="connsiteX9471" fmla="*/ 7735009 w 11824371"/>
              <a:gd name="connsiteY9471" fmla="*/ 6678091 h 8878671"/>
              <a:gd name="connsiteX9472" fmla="*/ 7741005 w 11824371"/>
              <a:gd name="connsiteY9472" fmla="*/ 6654106 h 8878671"/>
              <a:gd name="connsiteX9473" fmla="*/ 7741005 w 11824371"/>
              <a:gd name="connsiteY9473" fmla="*/ 6648111 h 8878671"/>
              <a:gd name="connsiteX9474" fmla="*/ 7747002 w 11824371"/>
              <a:gd name="connsiteY9474" fmla="*/ 6630123 h 8878671"/>
              <a:gd name="connsiteX9475" fmla="*/ 7741005 w 11824371"/>
              <a:gd name="connsiteY9475" fmla="*/ 6618129 h 8878671"/>
              <a:gd name="connsiteX9476" fmla="*/ 7735009 w 11824371"/>
              <a:gd name="connsiteY9476" fmla="*/ 6630123 h 8878671"/>
              <a:gd name="connsiteX9477" fmla="*/ 7723017 w 11824371"/>
              <a:gd name="connsiteY9477" fmla="*/ 6636118 h 8878671"/>
              <a:gd name="connsiteX9478" fmla="*/ 7717020 w 11824371"/>
              <a:gd name="connsiteY9478" fmla="*/ 6648111 h 8878671"/>
              <a:gd name="connsiteX9479" fmla="*/ 7711025 w 11824371"/>
              <a:gd name="connsiteY9479" fmla="*/ 6672096 h 8878671"/>
              <a:gd name="connsiteX9480" fmla="*/ 7699032 w 11824371"/>
              <a:gd name="connsiteY9480" fmla="*/ 6684087 h 8878671"/>
              <a:gd name="connsiteX9481" fmla="*/ 7699032 w 11824371"/>
              <a:gd name="connsiteY9481" fmla="*/ 6696079 h 8878671"/>
              <a:gd name="connsiteX9482" fmla="*/ 7687041 w 11824371"/>
              <a:gd name="connsiteY9482" fmla="*/ 6702075 h 8878671"/>
              <a:gd name="connsiteX9483" fmla="*/ 7675047 w 11824371"/>
              <a:gd name="connsiteY9483" fmla="*/ 6720064 h 8878671"/>
              <a:gd name="connsiteX9484" fmla="*/ 7663056 w 11824371"/>
              <a:gd name="connsiteY9484" fmla="*/ 6732057 h 8878671"/>
              <a:gd name="connsiteX9485" fmla="*/ 7663056 w 11824371"/>
              <a:gd name="connsiteY9485" fmla="*/ 6720064 h 8878671"/>
              <a:gd name="connsiteX9486" fmla="*/ 7657059 w 11824371"/>
              <a:gd name="connsiteY9486" fmla="*/ 6708072 h 8878671"/>
              <a:gd name="connsiteX9487" fmla="*/ 7669052 w 11824371"/>
              <a:gd name="connsiteY9487" fmla="*/ 6702075 h 8878671"/>
              <a:gd name="connsiteX9488" fmla="*/ 7681044 w 11824371"/>
              <a:gd name="connsiteY9488" fmla="*/ 6696079 h 8878671"/>
              <a:gd name="connsiteX9489" fmla="*/ 7675047 w 11824371"/>
              <a:gd name="connsiteY9489" fmla="*/ 6696079 h 8878671"/>
              <a:gd name="connsiteX9490" fmla="*/ 7675047 w 11824371"/>
              <a:gd name="connsiteY9490" fmla="*/ 6672096 h 8878671"/>
              <a:gd name="connsiteX9491" fmla="*/ 7687041 w 11824371"/>
              <a:gd name="connsiteY9491" fmla="*/ 6612134 h 8878671"/>
              <a:gd name="connsiteX9492" fmla="*/ 7675047 w 11824371"/>
              <a:gd name="connsiteY9492" fmla="*/ 6624126 h 8878671"/>
              <a:gd name="connsiteX9493" fmla="*/ 7669052 w 11824371"/>
              <a:gd name="connsiteY9493" fmla="*/ 6636118 h 8878671"/>
              <a:gd name="connsiteX9494" fmla="*/ 7663056 w 11824371"/>
              <a:gd name="connsiteY9494" fmla="*/ 6636118 h 8878671"/>
              <a:gd name="connsiteX9495" fmla="*/ 7663056 w 11824371"/>
              <a:gd name="connsiteY9495" fmla="*/ 6648111 h 8878671"/>
              <a:gd name="connsiteX9496" fmla="*/ 7657059 w 11824371"/>
              <a:gd name="connsiteY9496" fmla="*/ 6636118 h 8878671"/>
              <a:gd name="connsiteX9497" fmla="*/ 7663056 w 11824371"/>
              <a:gd name="connsiteY9497" fmla="*/ 6600141 h 8878671"/>
              <a:gd name="connsiteX9498" fmla="*/ 7699032 w 11824371"/>
              <a:gd name="connsiteY9498" fmla="*/ 6516195 h 8878671"/>
              <a:gd name="connsiteX9499" fmla="*/ 7723017 w 11824371"/>
              <a:gd name="connsiteY9499" fmla="*/ 6462230 h 8878671"/>
              <a:gd name="connsiteX9500" fmla="*/ 7735009 w 11824371"/>
              <a:gd name="connsiteY9500" fmla="*/ 6420257 h 8878671"/>
              <a:gd name="connsiteX9501" fmla="*/ 7723017 w 11824371"/>
              <a:gd name="connsiteY9501" fmla="*/ 6420257 h 8878671"/>
              <a:gd name="connsiteX9502" fmla="*/ 7735009 w 11824371"/>
              <a:gd name="connsiteY9502" fmla="*/ 6408266 h 8878671"/>
              <a:gd name="connsiteX9503" fmla="*/ 7741005 w 11824371"/>
              <a:gd name="connsiteY9503" fmla="*/ 6360296 h 8878671"/>
              <a:gd name="connsiteX9504" fmla="*/ 7741005 w 11824371"/>
              <a:gd name="connsiteY9504" fmla="*/ 6330316 h 8878671"/>
              <a:gd name="connsiteX9505" fmla="*/ 7747002 w 11824371"/>
              <a:gd name="connsiteY9505" fmla="*/ 6312326 h 8878671"/>
              <a:gd name="connsiteX9506" fmla="*/ 7758993 w 11824371"/>
              <a:gd name="connsiteY9506" fmla="*/ 6312326 h 8878671"/>
              <a:gd name="connsiteX9507" fmla="*/ 7758993 w 11824371"/>
              <a:gd name="connsiteY9507" fmla="*/ 6324320 h 8878671"/>
              <a:gd name="connsiteX9508" fmla="*/ 7747002 w 11824371"/>
              <a:gd name="connsiteY9508" fmla="*/ 6336311 h 8878671"/>
              <a:gd name="connsiteX9509" fmla="*/ 7770987 w 11824371"/>
              <a:gd name="connsiteY9509" fmla="*/ 6336311 h 8878671"/>
              <a:gd name="connsiteX9510" fmla="*/ 7770987 w 11824371"/>
              <a:gd name="connsiteY9510" fmla="*/ 6324320 h 8878671"/>
              <a:gd name="connsiteX9511" fmla="*/ 7770987 w 11824371"/>
              <a:gd name="connsiteY9511" fmla="*/ 6312326 h 8878671"/>
              <a:gd name="connsiteX9512" fmla="*/ 7770987 w 11824371"/>
              <a:gd name="connsiteY9512" fmla="*/ 6306331 h 8878671"/>
              <a:gd name="connsiteX9513" fmla="*/ 7782978 w 11824371"/>
              <a:gd name="connsiteY9513" fmla="*/ 6300335 h 8878671"/>
              <a:gd name="connsiteX9514" fmla="*/ 7794970 w 11824371"/>
              <a:gd name="connsiteY9514" fmla="*/ 6300335 h 8878671"/>
              <a:gd name="connsiteX9515" fmla="*/ 7782978 w 11824371"/>
              <a:gd name="connsiteY9515" fmla="*/ 6294338 h 8878671"/>
              <a:gd name="connsiteX9516" fmla="*/ 7758993 w 11824371"/>
              <a:gd name="connsiteY9516" fmla="*/ 6288343 h 8878671"/>
              <a:gd name="connsiteX9517" fmla="*/ 7735009 w 11824371"/>
              <a:gd name="connsiteY9517" fmla="*/ 6300335 h 8878671"/>
              <a:gd name="connsiteX9518" fmla="*/ 7717020 w 11824371"/>
              <a:gd name="connsiteY9518" fmla="*/ 6318323 h 8878671"/>
              <a:gd name="connsiteX9519" fmla="*/ 7699032 w 11824371"/>
              <a:gd name="connsiteY9519" fmla="*/ 6324320 h 8878671"/>
              <a:gd name="connsiteX9520" fmla="*/ 7687041 w 11824371"/>
              <a:gd name="connsiteY9520" fmla="*/ 6336311 h 8878671"/>
              <a:gd name="connsiteX9521" fmla="*/ 7675047 w 11824371"/>
              <a:gd name="connsiteY9521" fmla="*/ 6336311 h 8878671"/>
              <a:gd name="connsiteX9522" fmla="*/ 7669052 w 11824371"/>
              <a:gd name="connsiteY9522" fmla="*/ 6330316 h 8878671"/>
              <a:gd name="connsiteX9523" fmla="*/ 7651063 w 11824371"/>
              <a:gd name="connsiteY9523" fmla="*/ 6336311 h 8878671"/>
              <a:gd name="connsiteX9524" fmla="*/ 7639071 w 11824371"/>
              <a:gd name="connsiteY9524" fmla="*/ 6348304 h 8878671"/>
              <a:gd name="connsiteX9525" fmla="*/ 7615086 w 11824371"/>
              <a:gd name="connsiteY9525" fmla="*/ 6372288 h 8878671"/>
              <a:gd name="connsiteX9526" fmla="*/ 7603094 w 11824371"/>
              <a:gd name="connsiteY9526" fmla="*/ 6384281 h 8878671"/>
              <a:gd name="connsiteX9527" fmla="*/ 7585106 w 11824371"/>
              <a:gd name="connsiteY9527" fmla="*/ 6396272 h 8878671"/>
              <a:gd name="connsiteX9528" fmla="*/ 7567118 w 11824371"/>
              <a:gd name="connsiteY9528" fmla="*/ 6408266 h 8878671"/>
              <a:gd name="connsiteX9529" fmla="*/ 7519148 w 11824371"/>
              <a:gd name="connsiteY9529" fmla="*/ 6444242 h 8878671"/>
              <a:gd name="connsiteX9530" fmla="*/ 7495164 w 11824371"/>
              <a:gd name="connsiteY9530" fmla="*/ 6468227 h 8878671"/>
              <a:gd name="connsiteX9531" fmla="*/ 7483172 w 11824371"/>
              <a:gd name="connsiteY9531" fmla="*/ 6480219 h 8878671"/>
              <a:gd name="connsiteX9532" fmla="*/ 7483172 w 11824371"/>
              <a:gd name="connsiteY9532" fmla="*/ 6492212 h 8878671"/>
              <a:gd name="connsiteX9533" fmla="*/ 7447195 w 11824371"/>
              <a:gd name="connsiteY9533" fmla="*/ 6522192 h 8878671"/>
              <a:gd name="connsiteX9534" fmla="*/ 7417214 w 11824371"/>
              <a:gd name="connsiteY9534" fmla="*/ 6558168 h 8878671"/>
              <a:gd name="connsiteX9535" fmla="*/ 7411219 w 11824371"/>
              <a:gd name="connsiteY9535" fmla="*/ 6576156 h 8878671"/>
              <a:gd name="connsiteX9536" fmla="*/ 7399226 w 11824371"/>
              <a:gd name="connsiteY9536" fmla="*/ 6564165 h 8878671"/>
              <a:gd name="connsiteX9537" fmla="*/ 7375241 w 11824371"/>
              <a:gd name="connsiteY9537" fmla="*/ 6576156 h 8878671"/>
              <a:gd name="connsiteX9538" fmla="*/ 7375241 w 11824371"/>
              <a:gd name="connsiteY9538" fmla="*/ 6588149 h 8878671"/>
              <a:gd name="connsiteX9539" fmla="*/ 7381238 w 11824371"/>
              <a:gd name="connsiteY9539" fmla="*/ 6594144 h 8878671"/>
              <a:gd name="connsiteX9540" fmla="*/ 7363249 w 11824371"/>
              <a:gd name="connsiteY9540" fmla="*/ 6612134 h 8878671"/>
              <a:gd name="connsiteX9541" fmla="*/ 7345261 w 11824371"/>
              <a:gd name="connsiteY9541" fmla="*/ 6636118 h 8878671"/>
              <a:gd name="connsiteX9542" fmla="*/ 7339265 w 11824371"/>
              <a:gd name="connsiteY9542" fmla="*/ 6648111 h 8878671"/>
              <a:gd name="connsiteX9543" fmla="*/ 7327273 w 11824371"/>
              <a:gd name="connsiteY9543" fmla="*/ 6660102 h 8878671"/>
              <a:gd name="connsiteX9544" fmla="*/ 7339265 w 11824371"/>
              <a:gd name="connsiteY9544" fmla="*/ 6624126 h 8878671"/>
              <a:gd name="connsiteX9545" fmla="*/ 7351258 w 11824371"/>
              <a:gd name="connsiteY9545" fmla="*/ 6600141 h 8878671"/>
              <a:gd name="connsiteX9546" fmla="*/ 7345261 w 11824371"/>
              <a:gd name="connsiteY9546" fmla="*/ 6600141 h 8878671"/>
              <a:gd name="connsiteX9547" fmla="*/ 7339265 w 11824371"/>
              <a:gd name="connsiteY9547" fmla="*/ 6594144 h 8878671"/>
              <a:gd name="connsiteX9548" fmla="*/ 7339265 w 11824371"/>
              <a:gd name="connsiteY9548" fmla="*/ 6576156 h 8878671"/>
              <a:gd name="connsiteX9549" fmla="*/ 7327273 w 11824371"/>
              <a:gd name="connsiteY9549" fmla="*/ 6576156 h 8878671"/>
              <a:gd name="connsiteX9550" fmla="*/ 7327273 w 11824371"/>
              <a:gd name="connsiteY9550" fmla="*/ 6564165 h 8878671"/>
              <a:gd name="connsiteX9551" fmla="*/ 7291297 w 11824371"/>
              <a:gd name="connsiteY9551" fmla="*/ 6552173 h 8878671"/>
              <a:gd name="connsiteX9552" fmla="*/ 7267312 w 11824371"/>
              <a:gd name="connsiteY9552" fmla="*/ 6564165 h 8878671"/>
              <a:gd name="connsiteX9553" fmla="*/ 7255318 w 11824371"/>
              <a:gd name="connsiteY9553" fmla="*/ 6564165 h 8878671"/>
              <a:gd name="connsiteX9554" fmla="*/ 7225339 w 11824371"/>
              <a:gd name="connsiteY9554" fmla="*/ 6576156 h 8878671"/>
              <a:gd name="connsiteX9555" fmla="*/ 7207350 w 11824371"/>
              <a:gd name="connsiteY9555" fmla="*/ 6594144 h 8878671"/>
              <a:gd name="connsiteX9556" fmla="*/ 7183366 w 11824371"/>
              <a:gd name="connsiteY9556" fmla="*/ 6636118 h 8878671"/>
              <a:gd name="connsiteX9557" fmla="*/ 7147389 w 11824371"/>
              <a:gd name="connsiteY9557" fmla="*/ 6684087 h 8878671"/>
              <a:gd name="connsiteX9558" fmla="*/ 7159381 w 11824371"/>
              <a:gd name="connsiteY9558" fmla="*/ 6684087 h 8878671"/>
              <a:gd name="connsiteX9559" fmla="*/ 7147389 w 11824371"/>
              <a:gd name="connsiteY9559" fmla="*/ 6696079 h 8878671"/>
              <a:gd name="connsiteX9560" fmla="*/ 7141393 w 11824371"/>
              <a:gd name="connsiteY9560" fmla="*/ 6702075 h 8878671"/>
              <a:gd name="connsiteX9561" fmla="*/ 7147389 w 11824371"/>
              <a:gd name="connsiteY9561" fmla="*/ 6708072 h 8878671"/>
              <a:gd name="connsiteX9562" fmla="*/ 7147389 w 11824371"/>
              <a:gd name="connsiteY9562" fmla="*/ 6720064 h 8878671"/>
              <a:gd name="connsiteX9563" fmla="*/ 7153384 w 11824371"/>
              <a:gd name="connsiteY9563" fmla="*/ 6714069 h 8878671"/>
              <a:gd name="connsiteX9564" fmla="*/ 7165377 w 11824371"/>
              <a:gd name="connsiteY9564" fmla="*/ 6702075 h 8878671"/>
              <a:gd name="connsiteX9565" fmla="*/ 7177369 w 11824371"/>
              <a:gd name="connsiteY9565" fmla="*/ 6690084 h 8878671"/>
              <a:gd name="connsiteX9566" fmla="*/ 7195357 w 11824371"/>
              <a:gd name="connsiteY9566" fmla="*/ 6684087 h 8878671"/>
              <a:gd name="connsiteX9567" fmla="*/ 7207350 w 11824371"/>
              <a:gd name="connsiteY9567" fmla="*/ 6684087 h 8878671"/>
              <a:gd name="connsiteX9568" fmla="*/ 7231335 w 11824371"/>
              <a:gd name="connsiteY9568" fmla="*/ 6708072 h 8878671"/>
              <a:gd name="connsiteX9569" fmla="*/ 7255318 w 11824371"/>
              <a:gd name="connsiteY9569" fmla="*/ 6720064 h 8878671"/>
              <a:gd name="connsiteX9570" fmla="*/ 7279303 w 11824371"/>
              <a:gd name="connsiteY9570" fmla="*/ 6708072 h 8878671"/>
              <a:gd name="connsiteX9571" fmla="*/ 7291297 w 11824371"/>
              <a:gd name="connsiteY9571" fmla="*/ 6792018 h 8878671"/>
              <a:gd name="connsiteX9572" fmla="*/ 7279303 w 11824371"/>
              <a:gd name="connsiteY9572" fmla="*/ 6887956 h 8878671"/>
              <a:gd name="connsiteX9573" fmla="*/ 7267312 w 11824371"/>
              <a:gd name="connsiteY9573" fmla="*/ 6911941 h 8878671"/>
              <a:gd name="connsiteX9574" fmla="*/ 7267312 w 11824371"/>
              <a:gd name="connsiteY9574" fmla="*/ 6923932 h 8878671"/>
              <a:gd name="connsiteX9575" fmla="*/ 7267312 w 11824371"/>
              <a:gd name="connsiteY9575" fmla="*/ 6935926 h 8878671"/>
              <a:gd name="connsiteX9576" fmla="*/ 7243327 w 11824371"/>
              <a:gd name="connsiteY9576" fmla="*/ 6959909 h 8878671"/>
              <a:gd name="connsiteX9577" fmla="*/ 7171374 w 11824371"/>
              <a:gd name="connsiteY9577" fmla="*/ 7043855 h 8878671"/>
              <a:gd name="connsiteX9578" fmla="*/ 7171374 w 11824371"/>
              <a:gd name="connsiteY9578" fmla="*/ 7007878 h 8878671"/>
              <a:gd name="connsiteX9579" fmla="*/ 7183366 w 11824371"/>
              <a:gd name="connsiteY9579" fmla="*/ 6863971 h 8878671"/>
              <a:gd name="connsiteX9580" fmla="*/ 7147389 w 11824371"/>
              <a:gd name="connsiteY9580" fmla="*/ 6851979 h 8878671"/>
              <a:gd name="connsiteX9581" fmla="*/ 7141393 w 11824371"/>
              <a:gd name="connsiteY9581" fmla="*/ 6816001 h 8878671"/>
              <a:gd name="connsiteX9582" fmla="*/ 7135396 w 11824371"/>
              <a:gd name="connsiteY9582" fmla="*/ 6780025 h 8878671"/>
              <a:gd name="connsiteX9583" fmla="*/ 7129401 w 11824371"/>
              <a:gd name="connsiteY9583" fmla="*/ 6780025 h 8878671"/>
              <a:gd name="connsiteX9584" fmla="*/ 7111411 w 11824371"/>
              <a:gd name="connsiteY9584" fmla="*/ 6780025 h 8878671"/>
              <a:gd name="connsiteX9585" fmla="*/ 7087428 w 11824371"/>
              <a:gd name="connsiteY9585" fmla="*/ 6780025 h 8878671"/>
              <a:gd name="connsiteX9586" fmla="*/ 7075435 w 11824371"/>
              <a:gd name="connsiteY9586" fmla="*/ 6780025 h 8878671"/>
              <a:gd name="connsiteX9587" fmla="*/ 7069440 w 11824371"/>
              <a:gd name="connsiteY9587" fmla="*/ 6780025 h 8878671"/>
              <a:gd name="connsiteX9588" fmla="*/ 7063443 w 11824371"/>
              <a:gd name="connsiteY9588" fmla="*/ 6792018 h 8878671"/>
              <a:gd name="connsiteX9589" fmla="*/ 7075435 w 11824371"/>
              <a:gd name="connsiteY9589" fmla="*/ 6792018 h 8878671"/>
              <a:gd name="connsiteX9590" fmla="*/ 7087428 w 11824371"/>
              <a:gd name="connsiteY9590" fmla="*/ 6804010 h 8878671"/>
              <a:gd name="connsiteX9591" fmla="*/ 7075435 w 11824371"/>
              <a:gd name="connsiteY9591" fmla="*/ 6804010 h 8878671"/>
              <a:gd name="connsiteX9592" fmla="*/ 7075435 w 11824371"/>
              <a:gd name="connsiteY9592" fmla="*/ 6816001 h 8878671"/>
              <a:gd name="connsiteX9593" fmla="*/ 7063443 w 11824371"/>
              <a:gd name="connsiteY9593" fmla="*/ 6827995 h 8878671"/>
              <a:gd name="connsiteX9594" fmla="*/ 7039458 w 11824371"/>
              <a:gd name="connsiteY9594" fmla="*/ 6816001 h 8878671"/>
              <a:gd name="connsiteX9595" fmla="*/ 7027467 w 11824371"/>
              <a:gd name="connsiteY9595" fmla="*/ 6851979 h 8878671"/>
              <a:gd name="connsiteX9596" fmla="*/ 7015473 w 11824371"/>
              <a:gd name="connsiteY9596" fmla="*/ 6875964 h 8878671"/>
              <a:gd name="connsiteX9597" fmla="*/ 7003482 w 11824371"/>
              <a:gd name="connsiteY9597" fmla="*/ 6887956 h 8878671"/>
              <a:gd name="connsiteX9598" fmla="*/ 7009478 w 11824371"/>
              <a:gd name="connsiteY9598" fmla="*/ 6899947 h 8878671"/>
              <a:gd name="connsiteX9599" fmla="*/ 7027467 w 11824371"/>
              <a:gd name="connsiteY9599" fmla="*/ 6899947 h 8878671"/>
              <a:gd name="connsiteX9600" fmla="*/ 7039458 w 11824371"/>
              <a:gd name="connsiteY9600" fmla="*/ 6899947 h 8878671"/>
              <a:gd name="connsiteX9601" fmla="*/ 7033462 w 11824371"/>
              <a:gd name="connsiteY9601" fmla="*/ 6911941 h 8878671"/>
              <a:gd name="connsiteX9602" fmla="*/ 7015473 w 11824371"/>
              <a:gd name="connsiteY9602" fmla="*/ 6911941 h 8878671"/>
              <a:gd name="connsiteX9603" fmla="*/ 6991489 w 11824371"/>
              <a:gd name="connsiteY9603" fmla="*/ 6923932 h 8878671"/>
              <a:gd name="connsiteX9604" fmla="*/ 6991489 w 11824371"/>
              <a:gd name="connsiteY9604" fmla="*/ 6935926 h 8878671"/>
              <a:gd name="connsiteX9605" fmla="*/ 6991489 w 11824371"/>
              <a:gd name="connsiteY9605" fmla="*/ 6947917 h 8878671"/>
              <a:gd name="connsiteX9606" fmla="*/ 6979497 w 11824371"/>
              <a:gd name="connsiteY9606" fmla="*/ 6971902 h 8878671"/>
              <a:gd name="connsiteX9607" fmla="*/ 6967505 w 11824371"/>
              <a:gd name="connsiteY9607" fmla="*/ 6995887 h 8878671"/>
              <a:gd name="connsiteX9608" fmla="*/ 6967505 w 11824371"/>
              <a:gd name="connsiteY9608" fmla="*/ 7001882 h 8878671"/>
              <a:gd name="connsiteX9609" fmla="*/ 6955512 w 11824371"/>
              <a:gd name="connsiteY9609" fmla="*/ 7007878 h 8878671"/>
              <a:gd name="connsiteX9610" fmla="*/ 6955512 w 11824371"/>
              <a:gd name="connsiteY9610" fmla="*/ 7055848 h 8878671"/>
              <a:gd name="connsiteX9611" fmla="*/ 6943521 w 11824371"/>
              <a:gd name="connsiteY9611" fmla="*/ 7079831 h 8878671"/>
              <a:gd name="connsiteX9612" fmla="*/ 6967505 w 11824371"/>
              <a:gd name="connsiteY9612" fmla="*/ 7043855 h 8878671"/>
              <a:gd name="connsiteX9613" fmla="*/ 7003482 w 11824371"/>
              <a:gd name="connsiteY9613" fmla="*/ 6995887 h 8878671"/>
              <a:gd name="connsiteX9614" fmla="*/ 7003482 w 11824371"/>
              <a:gd name="connsiteY9614" fmla="*/ 7043855 h 8878671"/>
              <a:gd name="connsiteX9615" fmla="*/ 6991489 w 11824371"/>
              <a:gd name="connsiteY9615" fmla="*/ 7067840 h 8878671"/>
              <a:gd name="connsiteX9616" fmla="*/ 6979497 w 11824371"/>
              <a:gd name="connsiteY9616" fmla="*/ 7079831 h 8878671"/>
              <a:gd name="connsiteX9617" fmla="*/ 6943521 w 11824371"/>
              <a:gd name="connsiteY9617" fmla="*/ 7127801 h 8878671"/>
              <a:gd name="connsiteX9618" fmla="*/ 6955512 w 11824371"/>
              <a:gd name="connsiteY9618" fmla="*/ 7139793 h 8878671"/>
              <a:gd name="connsiteX9619" fmla="*/ 6943521 w 11824371"/>
              <a:gd name="connsiteY9619" fmla="*/ 7175771 h 8878671"/>
              <a:gd name="connsiteX9620" fmla="*/ 6931527 w 11824371"/>
              <a:gd name="connsiteY9620" fmla="*/ 7235732 h 8878671"/>
              <a:gd name="connsiteX9621" fmla="*/ 6931527 w 11824371"/>
              <a:gd name="connsiteY9621" fmla="*/ 7247723 h 8878671"/>
              <a:gd name="connsiteX9622" fmla="*/ 6919536 w 11824371"/>
              <a:gd name="connsiteY9622" fmla="*/ 7259717 h 8878671"/>
              <a:gd name="connsiteX9623" fmla="*/ 6895551 w 11824371"/>
              <a:gd name="connsiteY9623" fmla="*/ 7235732 h 8878671"/>
              <a:gd name="connsiteX9624" fmla="*/ 6871566 w 11824371"/>
              <a:gd name="connsiteY9624" fmla="*/ 7223739 h 8878671"/>
              <a:gd name="connsiteX9625" fmla="*/ 6835590 w 11824371"/>
              <a:gd name="connsiteY9625" fmla="*/ 7259717 h 8878671"/>
              <a:gd name="connsiteX9626" fmla="*/ 6811605 w 11824371"/>
              <a:gd name="connsiteY9626" fmla="*/ 7307685 h 8878671"/>
              <a:gd name="connsiteX9627" fmla="*/ 6799614 w 11824371"/>
              <a:gd name="connsiteY9627" fmla="*/ 7355654 h 8878671"/>
              <a:gd name="connsiteX9628" fmla="*/ 6799614 w 11824371"/>
              <a:gd name="connsiteY9628" fmla="*/ 7367646 h 8878671"/>
              <a:gd name="connsiteX9629" fmla="*/ 6799614 w 11824371"/>
              <a:gd name="connsiteY9629" fmla="*/ 7379639 h 8878671"/>
              <a:gd name="connsiteX9630" fmla="*/ 6811605 w 11824371"/>
              <a:gd name="connsiteY9630" fmla="*/ 7367646 h 8878671"/>
              <a:gd name="connsiteX9631" fmla="*/ 6835590 w 11824371"/>
              <a:gd name="connsiteY9631" fmla="*/ 7343661 h 8878671"/>
              <a:gd name="connsiteX9632" fmla="*/ 6835590 w 11824371"/>
              <a:gd name="connsiteY9632" fmla="*/ 7355654 h 8878671"/>
              <a:gd name="connsiteX9633" fmla="*/ 6835590 w 11824371"/>
              <a:gd name="connsiteY9633" fmla="*/ 7391631 h 8878671"/>
              <a:gd name="connsiteX9634" fmla="*/ 6847583 w 11824371"/>
              <a:gd name="connsiteY9634" fmla="*/ 7379639 h 8878671"/>
              <a:gd name="connsiteX9635" fmla="*/ 6847583 w 11824371"/>
              <a:gd name="connsiteY9635" fmla="*/ 7367646 h 8878671"/>
              <a:gd name="connsiteX9636" fmla="*/ 6859574 w 11824371"/>
              <a:gd name="connsiteY9636" fmla="*/ 7379639 h 8878671"/>
              <a:gd name="connsiteX9637" fmla="*/ 6853578 w 11824371"/>
              <a:gd name="connsiteY9637" fmla="*/ 7397627 h 8878671"/>
              <a:gd name="connsiteX9638" fmla="*/ 6847583 w 11824371"/>
              <a:gd name="connsiteY9638" fmla="*/ 7403622 h 8878671"/>
              <a:gd name="connsiteX9639" fmla="*/ 6835590 w 11824371"/>
              <a:gd name="connsiteY9639" fmla="*/ 7427607 h 8878671"/>
              <a:gd name="connsiteX9640" fmla="*/ 6823598 w 11824371"/>
              <a:gd name="connsiteY9640" fmla="*/ 7439600 h 8878671"/>
              <a:gd name="connsiteX9641" fmla="*/ 6811605 w 11824371"/>
              <a:gd name="connsiteY9641" fmla="*/ 7463584 h 8878671"/>
              <a:gd name="connsiteX9642" fmla="*/ 6763637 w 11824371"/>
              <a:gd name="connsiteY9642" fmla="*/ 7511553 h 8878671"/>
              <a:gd name="connsiteX9643" fmla="*/ 6775629 w 11824371"/>
              <a:gd name="connsiteY9643" fmla="*/ 7451592 h 8878671"/>
              <a:gd name="connsiteX9644" fmla="*/ 6769632 w 11824371"/>
              <a:gd name="connsiteY9644" fmla="*/ 7439600 h 8878671"/>
              <a:gd name="connsiteX9645" fmla="*/ 6763637 w 11824371"/>
              <a:gd name="connsiteY9645" fmla="*/ 7439600 h 8878671"/>
              <a:gd name="connsiteX9646" fmla="*/ 6757641 w 11824371"/>
              <a:gd name="connsiteY9646" fmla="*/ 7457589 h 8878671"/>
              <a:gd name="connsiteX9647" fmla="*/ 6745649 w 11824371"/>
              <a:gd name="connsiteY9647" fmla="*/ 7475577 h 8878671"/>
              <a:gd name="connsiteX9648" fmla="*/ 6739652 w 11824371"/>
              <a:gd name="connsiteY9648" fmla="*/ 7499562 h 8878671"/>
              <a:gd name="connsiteX9649" fmla="*/ 6727659 w 11824371"/>
              <a:gd name="connsiteY9649" fmla="*/ 7535538 h 8878671"/>
              <a:gd name="connsiteX9650" fmla="*/ 6715668 w 11824371"/>
              <a:gd name="connsiteY9650" fmla="*/ 7523545 h 8878671"/>
              <a:gd name="connsiteX9651" fmla="*/ 6715668 w 11824371"/>
              <a:gd name="connsiteY9651" fmla="*/ 7499562 h 8878671"/>
              <a:gd name="connsiteX9652" fmla="*/ 6715668 w 11824371"/>
              <a:gd name="connsiteY9652" fmla="*/ 7475577 h 8878671"/>
              <a:gd name="connsiteX9653" fmla="*/ 6703676 w 11824371"/>
              <a:gd name="connsiteY9653" fmla="*/ 7475577 h 8878671"/>
              <a:gd name="connsiteX9654" fmla="*/ 6691683 w 11824371"/>
              <a:gd name="connsiteY9654" fmla="*/ 7487569 h 8878671"/>
              <a:gd name="connsiteX9655" fmla="*/ 6691683 w 11824371"/>
              <a:gd name="connsiteY9655" fmla="*/ 7499562 h 8878671"/>
              <a:gd name="connsiteX9656" fmla="*/ 6691683 w 11824371"/>
              <a:gd name="connsiteY9656" fmla="*/ 7559523 h 8878671"/>
              <a:gd name="connsiteX9657" fmla="*/ 6703676 w 11824371"/>
              <a:gd name="connsiteY9657" fmla="*/ 7571515 h 8878671"/>
              <a:gd name="connsiteX9658" fmla="*/ 6715668 w 11824371"/>
              <a:gd name="connsiteY9658" fmla="*/ 7583506 h 8878671"/>
              <a:gd name="connsiteX9659" fmla="*/ 6703676 w 11824371"/>
              <a:gd name="connsiteY9659" fmla="*/ 7619484 h 8878671"/>
              <a:gd name="connsiteX9660" fmla="*/ 6715668 w 11824371"/>
              <a:gd name="connsiteY9660" fmla="*/ 7655461 h 8878671"/>
              <a:gd name="connsiteX9661" fmla="*/ 6709671 w 11824371"/>
              <a:gd name="connsiteY9661" fmla="*/ 7679446 h 8878671"/>
              <a:gd name="connsiteX9662" fmla="*/ 6709671 w 11824371"/>
              <a:gd name="connsiteY9662" fmla="*/ 7697434 h 8878671"/>
              <a:gd name="connsiteX9663" fmla="*/ 6703676 w 11824371"/>
              <a:gd name="connsiteY9663" fmla="*/ 7703430 h 8878671"/>
              <a:gd name="connsiteX9664" fmla="*/ 6703676 w 11824371"/>
              <a:gd name="connsiteY9664" fmla="*/ 7691437 h 8878671"/>
              <a:gd name="connsiteX9665" fmla="*/ 6691683 w 11824371"/>
              <a:gd name="connsiteY9665" fmla="*/ 7643469 h 8878671"/>
              <a:gd name="connsiteX9666" fmla="*/ 6679691 w 11824371"/>
              <a:gd name="connsiteY9666" fmla="*/ 7655461 h 8878671"/>
              <a:gd name="connsiteX9667" fmla="*/ 6667698 w 11824371"/>
              <a:gd name="connsiteY9667" fmla="*/ 7679446 h 8878671"/>
              <a:gd name="connsiteX9668" fmla="*/ 6655706 w 11824371"/>
              <a:gd name="connsiteY9668" fmla="*/ 7655461 h 8878671"/>
              <a:gd name="connsiteX9669" fmla="*/ 6631721 w 11824371"/>
              <a:gd name="connsiteY9669" fmla="*/ 7667452 h 8878671"/>
              <a:gd name="connsiteX9670" fmla="*/ 6631721 w 11824371"/>
              <a:gd name="connsiteY9670" fmla="*/ 7691437 h 8878671"/>
              <a:gd name="connsiteX9671" fmla="*/ 6607737 w 11824371"/>
              <a:gd name="connsiteY9671" fmla="*/ 7733410 h 8878671"/>
              <a:gd name="connsiteX9672" fmla="*/ 6601742 w 11824371"/>
              <a:gd name="connsiteY9672" fmla="*/ 7775383 h 8878671"/>
              <a:gd name="connsiteX9673" fmla="*/ 6595745 w 11824371"/>
              <a:gd name="connsiteY9673" fmla="*/ 7823353 h 8878671"/>
              <a:gd name="connsiteX9674" fmla="*/ 6583753 w 11824371"/>
              <a:gd name="connsiteY9674" fmla="*/ 7889309 h 8878671"/>
              <a:gd name="connsiteX9675" fmla="*/ 6595745 w 11824371"/>
              <a:gd name="connsiteY9675" fmla="*/ 7955267 h 8878671"/>
              <a:gd name="connsiteX9676" fmla="*/ 6571760 w 11824371"/>
              <a:gd name="connsiteY9676" fmla="*/ 7979252 h 8878671"/>
              <a:gd name="connsiteX9677" fmla="*/ 6535784 w 11824371"/>
              <a:gd name="connsiteY9677" fmla="*/ 7919291 h 8878671"/>
              <a:gd name="connsiteX9678" fmla="*/ 6511799 w 11824371"/>
              <a:gd name="connsiteY9678" fmla="*/ 7871321 h 8878671"/>
              <a:gd name="connsiteX9679" fmla="*/ 6499807 w 11824371"/>
              <a:gd name="connsiteY9679" fmla="*/ 7847336 h 8878671"/>
              <a:gd name="connsiteX9680" fmla="*/ 6475822 w 11824371"/>
              <a:gd name="connsiteY9680" fmla="*/ 7835345 h 8878671"/>
              <a:gd name="connsiteX9681" fmla="*/ 6468113 w 11824371"/>
              <a:gd name="connsiteY9681" fmla="*/ 7873891 h 8878671"/>
              <a:gd name="connsiteX9682" fmla="*/ 6475822 w 11824371"/>
              <a:gd name="connsiteY9682" fmla="*/ 7871321 h 8878671"/>
              <a:gd name="connsiteX9683" fmla="*/ 6469077 w 11824371"/>
              <a:gd name="connsiteY9683" fmla="*/ 7887061 h 8878671"/>
              <a:gd name="connsiteX9684" fmla="*/ 6465929 w 11824371"/>
              <a:gd name="connsiteY9684" fmla="*/ 7884813 h 8878671"/>
              <a:gd name="connsiteX9685" fmla="*/ 6463831 w 11824371"/>
              <a:gd name="connsiteY9685" fmla="*/ 7895306 h 8878671"/>
              <a:gd name="connsiteX9686" fmla="*/ 6475822 w 11824371"/>
              <a:gd name="connsiteY9686" fmla="*/ 7895306 h 8878671"/>
              <a:gd name="connsiteX9687" fmla="*/ 6475822 w 11824371"/>
              <a:gd name="connsiteY9687" fmla="*/ 7907297 h 8878671"/>
              <a:gd name="connsiteX9688" fmla="*/ 6475822 w 11824371"/>
              <a:gd name="connsiteY9688" fmla="*/ 7925286 h 8878671"/>
              <a:gd name="connsiteX9689" fmla="*/ 6475822 w 11824371"/>
              <a:gd name="connsiteY9689" fmla="*/ 7943274 h 8878671"/>
              <a:gd name="connsiteX9690" fmla="*/ 6463831 w 11824371"/>
              <a:gd name="connsiteY9690" fmla="*/ 7955267 h 8878671"/>
              <a:gd name="connsiteX9691" fmla="*/ 6451838 w 11824371"/>
              <a:gd name="connsiteY9691" fmla="*/ 7949270 h 8878671"/>
              <a:gd name="connsiteX9692" fmla="*/ 6451838 w 11824371"/>
              <a:gd name="connsiteY9692" fmla="*/ 7919291 h 8878671"/>
              <a:gd name="connsiteX9693" fmla="*/ 6451838 w 11824371"/>
              <a:gd name="connsiteY9693" fmla="*/ 7883313 h 8878671"/>
              <a:gd name="connsiteX9694" fmla="*/ 6427853 w 11824371"/>
              <a:gd name="connsiteY9694" fmla="*/ 7895306 h 8878671"/>
              <a:gd name="connsiteX9695" fmla="*/ 6415861 w 11824371"/>
              <a:gd name="connsiteY9695" fmla="*/ 7919291 h 8878671"/>
              <a:gd name="connsiteX9696" fmla="*/ 6391876 w 11824371"/>
              <a:gd name="connsiteY9696" fmla="*/ 7931282 h 8878671"/>
              <a:gd name="connsiteX9697" fmla="*/ 6391876 w 11824371"/>
              <a:gd name="connsiteY9697" fmla="*/ 7937279 h 8878671"/>
              <a:gd name="connsiteX9698" fmla="*/ 6391876 w 11824371"/>
              <a:gd name="connsiteY9698" fmla="*/ 7955267 h 8878671"/>
              <a:gd name="connsiteX9699" fmla="*/ 6403868 w 11824371"/>
              <a:gd name="connsiteY9699" fmla="*/ 7967259 h 8878671"/>
              <a:gd name="connsiteX9700" fmla="*/ 6409865 w 11824371"/>
              <a:gd name="connsiteY9700" fmla="*/ 7979252 h 8878671"/>
              <a:gd name="connsiteX9701" fmla="*/ 6403868 w 11824371"/>
              <a:gd name="connsiteY9701" fmla="*/ 8003235 h 8878671"/>
              <a:gd name="connsiteX9702" fmla="*/ 6415861 w 11824371"/>
              <a:gd name="connsiteY9702" fmla="*/ 8015228 h 8878671"/>
              <a:gd name="connsiteX9703" fmla="*/ 6391876 w 11824371"/>
              <a:gd name="connsiteY9703" fmla="*/ 8039213 h 8878671"/>
              <a:gd name="connsiteX9704" fmla="*/ 6373888 w 11824371"/>
              <a:gd name="connsiteY9704" fmla="*/ 8009232 h 8878671"/>
              <a:gd name="connsiteX9705" fmla="*/ 6379885 w 11824371"/>
              <a:gd name="connsiteY9705" fmla="*/ 7979252 h 8878671"/>
              <a:gd name="connsiteX9706" fmla="*/ 6373888 w 11824371"/>
              <a:gd name="connsiteY9706" fmla="*/ 7961264 h 8878671"/>
              <a:gd name="connsiteX9707" fmla="*/ 6367892 w 11824371"/>
              <a:gd name="connsiteY9707" fmla="*/ 7919291 h 8878671"/>
              <a:gd name="connsiteX9708" fmla="*/ 6367892 w 11824371"/>
              <a:gd name="connsiteY9708" fmla="*/ 7901301 h 8878671"/>
              <a:gd name="connsiteX9709" fmla="*/ 6355900 w 11824371"/>
              <a:gd name="connsiteY9709" fmla="*/ 7895306 h 8878671"/>
              <a:gd name="connsiteX9710" fmla="*/ 6343907 w 11824371"/>
              <a:gd name="connsiteY9710" fmla="*/ 7895306 h 8878671"/>
              <a:gd name="connsiteX9711" fmla="*/ 6331915 w 11824371"/>
              <a:gd name="connsiteY9711" fmla="*/ 7967259 h 8878671"/>
              <a:gd name="connsiteX9712" fmla="*/ 6319924 w 11824371"/>
              <a:gd name="connsiteY9712" fmla="*/ 7979252 h 8878671"/>
              <a:gd name="connsiteX9713" fmla="*/ 6319924 w 11824371"/>
              <a:gd name="connsiteY9713" fmla="*/ 7961264 h 8878671"/>
              <a:gd name="connsiteX9714" fmla="*/ 6319924 w 11824371"/>
              <a:gd name="connsiteY9714" fmla="*/ 7955267 h 8878671"/>
              <a:gd name="connsiteX9715" fmla="*/ 6319924 w 11824371"/>
              <a:gd name="connsiteY9715" fmla="*/ 7931282 h 8878671"/>
              <a:gd name="connsiteX9716" fmla="*/ 6319924 w 11824371"/>
              <a:gd name="connsiteY9716" fmla="*/ 7919291 h 8878671"/>
              <a:gd name="connsiteX9717" fmla="*/ 6319924 w 11824371"/>
              <a:gd name="connsiteY9717" fmla="*/ 7907297 h 8878671"/>
              <a:gd name="connsiteX9718" fmla="*/ 6295939 w 11824371"/>
              <a:gd name="connsiteY9718" fmla="*/ 7931282 h 8878671"/>
              <a:gd name="connsiteX9719" fmla="*/ 6289942 w 11824371"/>
              <a:gd name="connsiteY9719" fmla="*/ 7943274 h 8878671"/>
              <a:gd name="connsiteX9720" fmla="*/ 6289942 w 11824371"/>
              <a:gd name="connsiteY9720" fmla="*/ 7955267 h 8878671"/>
              <a:gd name="connsiteX9721" fmla="*/ 6295939 w 11824371"/>
              <a:gd name="connsiteY9721" fmla="*/ 7967259 h 8878671"/>
              <a:gd name="connsiteX9722" fmla="*/ 6307930 w 11824371"/>
              <a:gd name="connsiteY9722" fmla="*/ 7967259 h 8878671"/>
              <a:gd name="connsiteX9723" fmla="*/ 6307930 w 11824371"/>
              <a:gd name="connsiteY9723" fmla="*/ 7979252 h 8878671"/>
              <a:gd name="connsiteX9724" fmla="*/ 6307930 w 11824371"/>
              <a:gd name="connsiteY9724" fmla="*/ 8003235 h 8878671"/>
              <a:gd name="connsiteX9725" fmla="*/ 6295939 w 11824371"/>
              <a:gd name="connsiteY9725" fmla="*/ 8003235 h 8878671"/>
              <a:gd name="connsiteX9726" fmla="*/ 6283945 w 11824371"/>
              <a:gd name="connsiteY9726" fmla="*/ 7991244 h 8878671"/>
              <a:gd name="connsiteX9727" fmla="*/ 6271953 w 11824371"/>
              <a:gd name="connsiteY9727" fmla="*/ 7991244 h 8878671"/>
              <a:gd name="connsiteX9728" fmla="*/ 6259962 w 11824371"/>
              <a:gd name="connsiteY9728" fmla="*/ 7979252 h 8878671"/>
              <a:gd name="connsiteX9729" fmla="*/ 6265957 w 11824371"/>
              <a:gd name="connsiteY9729" fmla="*/ 8021225 h 8878671"/>
              <a:gd name="connsiteX9730" fmla="*/ 6283945 w 11824371"/>
              <a:gd name="connsiteY9730" fmla="*/ 8039213 h 8878671"/>
              <a:gd name="connsiteX9731" fmla="*/ 6292940 w 11824371"/>
              <a:gd name="connsiteY9731" fmla="*/ 8036214 h 8878671"/>
              <a:gd name="connsiteX9732" fmla="*/ 6289942 w 11824371"/>
              <a:gd name="connsiteY9732" fmla="*/ 8045208 h 8878671"/>
              <a:gd name="connsiteX9733" fmla="*/ 6271953 w 11824371"/>
              <a:gd name="connsiteY9733" fmla="*/ 8063196 h 8878671"/>
              <a:gd name="connsiteX9734" fmla="*/ 6247969 w 11824371"/>
              <a:gd name="connsiteY9734" fmla="*/ 8051205 h 8878671"/>
              <a:gd name="connsiteX9735" fmla="*/ 6259962 w 11824371"/>
              <a:gd name="connsiteY9735" fmla="*/ 8093178 h 8878671"/>
              <a:gd name="connsiteX9736" fmla="*/ 6247969 w 11824371"/>
              <a:gd name="connsiteY9736" fmla="*/ 8111166 h 8878671"/>
              <a:gd name="connsiteX9737" fmla="*/ 6235977 w 11824371"/>
              <a:gd name="connsiteY9737" fmla="*/ 8129154 h 8878671"/>
              <a:gd name="connsiteX9738" fmla="*/ 6235977 w 11824371"/>
              <a:gd name="connsiteY9738" fmla="*/ 8135151 h 8878671"/>
              <a:gd name="connsiteX9739" fmla="*/ 6217989 w 11824371"/>
              <a:gd name="connsiteY9739" fmla="*/ 8147143 h 8878671"/>
              <a:gd name="connsiteX9740" fmla="*/ 6199999 w 11824371"/>
              <a:gd name="connsiteY9740" fmla="*/ 8165131 h 8878671"/>
              <a:gd name="connsiteX9741" fmla="*/ 6194004 w 11824371"/>
              <a:gd name="connsiteY9741" fmla="*/ 8177124 h 8878671"/>
              <a:gd name="connsiteX9742" fmla="*/ 6188008 w 11824371"/>
              <a:gd name="connsiteY9742" fmla="*/ 8207104 h 8878671"/>
              <a:gd name="connsiteX9743" fmla="*/ 6182011 w 11824371"/>
              <a:gd name="connsiteY9743" fmla="*/ 8231089 h 8878671"/>
              <a:gd name="connsiteX9744" fmla="*/ 6164023 w 11824371"/>
              <a:gd name="connsiteY9744" fmla="*/ 8261070 h 8878671"/>
              <a:gd name="connsiteX9745" fmla="*/ 6146035 w 11824371"/>
              <a:gd name="connsiteY9745" fmla="*/ 8285053 h 8878671"/>
              <a:gd name="connsiteX9746" fmla="*/ 6140038 w 11824371"/>
              <a:gd name="connsiteY9746" fmla="*/ 8297047 h 8878671"/>
              <a:gd name="connsiteX9747" fmla="*/ 6158027 w 11824371"/>
              <a:gd name="connsiteY9747" fmla="*/ 8321031 h 8878671"/>
              <a:gd name="connsiteX9748" fmla="*/ 6176016 w 11824371"/>
              <a:gd name="connsiteY9748" fmla="*/ 8315035 h 8878671"/>
              <a:gd name="connsiteX9749" fmla="*/ 6176016 w 11824371"/>
              <a:gd name="connsiteY9749" fmla="*/ 8327026 h 8878671"/>
              <a:gd name="connsiteX9750" fmla="*/ 6158027 w 11824371"/>
              <a:gd name="connsiteY9750" fmla="*/ 8339020 h 8878671"/>
              <a:gd name="connsiteX9751" fmla="*/ 6128046 w 11824371"/>
              <a:gd name="connsiteY9751" fmla="*/ 8327026 h 8878671"/>
              <a:gd name="connsiteX9752" fmla="*/ 6116055 w 11824371"/>
              <a:gd name="connsiteY9752" fmla="*/ 8327026 h 8878671"/>
              <a:gd name="connsiteX9753" fmla="*/ 6092070 w 11824371"/>
              <a:gd name="connsiteY9753" fmla="*/ 8327026 h 8878671"/>
              <a:gd name="connsiteX9754" fmla="*/ 6056094 w 11824371"/>
              <a:gd name="connsiteY9754" fmla="*/ 8327026 h 8878671"/>
              <a:gd name="connsiteX9755" fmla="*/ 6068085 w 11824371"/>
              <a:gd name="connsiteY9755" fmla="*/ 8363004 h 8878671"/>
              <a:gd name="connsiteX9756" fmla="*/ 6062089 w 11824371"/>
              <a:gd name="connsiteY9756" fmla="*/ 8404977 h 8878671"/>
              <a:gd name="connsiteX9757" fmla="*/ 6032109 w 11824371"/>
              <a:gd name="connsiteY9757" fmla="*/ 8410972 h 8878671"/>
              <a:gd name="connsiteX9758" fmla="*/ 6002127 w 11824371"/>
              <a:gd name="connsiteY9758" fmla="*/ 8398981 h 8878671"/>
              <a:gd name="connsiteX9759" fmla="*/ 5972147 w 11824371"/>
              <a:gd name="connsiteY9759" fmla="*/ 8392984 h 8878671"/>
              <a:gd name="connsiteX9760" fmla="*/ 5948163 w 11824371"/>
              <a:gd name="connsiteY9760" fmla="*/ 8386988 h 8878671"/>
              <a:gd name="connsiteX9761" fmla="*/ 5924178 w 11824371"/>
              <a:gd name="connsiteY9761" fmla="*/ 8398981 h 8878671"/>
              <a:gd name="connsiteX9762" fmla="*/ 5924178 w 11824371"/>
              <a:gd name="connsiteY9762" fmla="*/ 8410972 h 8878671"/>
              <a:gd name="connsiteX9763" fmla="*/ 5924178 w 11824371"/>
              <a:gd name="connsiteY9763" fmla="*/ 8422966 h 8878671"/>
              <a:gd name="connsiteX9764" fmla="*/ 5924178 w 11824371"/>
              <a:gd name="connsiteY9764" fmla="*/ 8434957 h 8878671"/>
              <a:gd name="connsiteX9765" fmla="*/ 5912186 w 11824371"/>
              <a:gd name="connsiteY9765" fmla="*/ 8458942 h 8878671"/>
              <a:gd name="connsiteX9766" fmla="*/ 5900193 w 11824371"/>
              <a:gd name="connsiteY9766" fmla="*/ 8470934 h 8878671"/>
              <a:gd name="connsiteX9767" fmla="*/ 5888201 w 11824371"/>
              <a:gd name="connsiteY9767" fmla="*/ 8446949 h 8878671"/>
              <a:gd name="connsiteX9768" fmla="*/ 5876210 w 11824371"/>
              <a:gd name="connsiteY9768" fmla="*/ 8428961 h 8878671"/>
              <a:gd name="connsiteX9769" fmla="*/ 5876210 w 11824371"/>
              <a:gd name="connsiteY9769" fmla="*/ 8410972 h 8878671"/>
              <a:gd name="connsiteX9770" fmla="*/ 5876210 w 11824371"/>
              <a:gd name="connsiteY9770" fmla="*/ 8398981 h 8878671"/>
              <a:gd name="connsiteX9771" fmla="*/ 5852225 w 11824371"/>
              <a:gd name="connsiteY9771" fmla="*/ 8434957 h 8878671"/>
              <a:gd name="connsiteX9772" fmla="*/ 5846228 w 11824371"/>
              <a:gd name="connsiteY9772" fmla="*/ 8458942 h 8878671"/>
              <a:gd name="connsiteX9773" fmla="*/ 5816249 w 11824371"/>
              <a:gd name="connsiteY9773" fmla="*/ 8434957 h 8878671"/>
              <a:gd name="connsiteX9774" fmla="*/ 5816249 w 11824371"/>
              <a:gd name="connsiteY9774" fmla="*/ 8363004 h 8878671"/>
              <a:gd name="connsiteX9775" fmla="*/ 5828240 w 11824371"/>
              <a:gd name="connsiteY9775" fmla="*/ 8351011 h 8878671"/>
              <a:gd name="connsiteX9776" fmla="*/ 5816249 w 11824371"/>
              <a:gd name="connsiteY9776" fmla="*/ 8315035 h 8878671"/>
              <a:gd name="connsiteX9777" fmla="*/ 5804255 w 11824371"/>
              <a:gd name="connsiteY9777" fmla="*/ 8285053 h 8878671"/>
              <a:gd name="connsiteX9778" fmla="*/ 5816249 w 11824371"/>
              <a:gd name="connsiteY9778" fmla="*/ 8255073 h 8878671"/>
              <a:gd name="connsiteX9779" fmla="*/ 5816249 w 11824371"/>
              <a:gd name="connsiteY9779" fmla="*/ 8243082 h 8878671"/>
              <a:gd name="connsiteX9780" fmla="*/ 5810252 w 11824371"/>
              <a:gd name="connsiteY9780" fmla="*/ 8237085 h 8878671"/>
              <a:gd name="connsiteX9781" fmla="*/ 5804255 w 11824371"/>
              <a:gd name="connsiteY9781" fmla="*/ 8225092 h 8878671"/>
              <a:gd name="connsiteX9782" fmla="*/ 5804255 w 11824371"/>
              <a:gd name="connsiteY9782" fmla="*/ 8219097 h 8878671"/>
              <a:gd name="connsiteX9783" fmla="*/ 5828240 w 11824371"/>
              <a:gd name="connsiteY9783" fmla="*/ 8219097 h 8878671"/>
              <a:gd name="connsiteX9784" fmla="*/ 5840232 w 11824371"/>
              <a:gd name="connsiteY9784" fmla="*/ 8207104 h 8878671"/>
              <a:gd name="connsiteX9785" fmla="*/ 5864217 w 11824371"/>
              <a:gd name="connsiteY9785" fmla="*/ 8147143 h 8878671"/>
              <a:gd name="connsiteX9786" fmla="*/ 5876210 w 11824371"/>
              <a:gd name="connsiteY9786" fmla="*/ 8159136 h 8878671"/>
              <a:gd name="connsiteX9787" fmla="*/ 5876210 w 11824371"/>
              <a:gd name="connsiteY9787" fmla="*/ 8171127 h 8878671"/>
              <a:gd name="connsiteX9788" fmla="*/ 5864217 w 11824371"/>
              <a:gd name="connsiteY9788" fmla="*/ 8207104 h 8878671"/>
              <a:gd name="connsiteX9789" fmla="*/ 5876210 w 11824371"/>
              <a:gd name="connsiteY9789" fmla="*/ 8195112 h 8878671"/>
              <a:gd name="connsiteX9790" fmla="*/ 5894198 w 11824371"/>
              <a:gd name="connsiteY9790" fmla="*/ 8183121 h 8878671"/>
              <a:gd name="connsiteX9791" fmla="*/ 5888201 w 11824371"/>
              <a:gd name="connsiteY9791" fmla="*/ 8201109 h 8878671"/>
              <a:gd name="connsiteX9792" fmla="*/ 5888201 w 11824371"/>
              <a:gd name="connsiteY9792" fmla="*/ 8219097 h 8878671"/>
              <a:gd name="connsiteX9793" fmla="*/ 5888201 w 11824371"/>
              <a:gd name="connsiteY9793" fmla="*/ 8237085 h 8878671"/>
              <a:gd name="connsiteX9794" fmla="*/ 5876210 w 11824371"/>
              <a:gd name="connsiteY9794" fmla="*/ 8255073 h 8878671"/>
              <a:gd name="connsiteX9795" fmla="*/ 5924178 w 11824371"/>
              <a:gd name="connsiteY9795" fmla="*/ 8219097 h 8878671"/>
              <a:gd name="connsiteX9796" fmla="*/ 5960154 w 11824371"/>
              <a:gd name="connsiteY9796" fmla="*/ 8171127 h 8878671"/>
              <a:gd name="connsiteX9797" fmla="*/ 5942166 w 11824371"/>
              <a:gd name="connsiteY9797" fmla="*/ 8207104 h 8878671"/>
              <a:gd name="connsiteX9798" fmla="*/ 5918181 w 11824371"/>
              <a:gd name="connsiteY9798" fmla="*/ 8255073 h 8878671"/>
              <a:gd name="connsiteX9799" fmla="*/ 5912186 w 11824371"/>
              <a:gd name="connsiteY9799" fmla="*/ 8267065 h 8878671"/>
              <a:gd name="connsiteX9800" fmla="*/ 5924178 w 11824371"/>
              <a:gd name="connsiteY9800" fmla="*/ 8267065 h 8878671"/>
              <a:gd name="connsiteX9801" fmla="*/ 5936171 w 11824371"/>
              <a:gd name="connsiteY9801" fmla="*/ 8243082 h 8878671"/>
              <a:gd name="connsiteX9802" fmla="*/ 5936171 w 11824371"/>
              <a:gd name="connsiteY9802" fmla="*/ 8279058 h 8878671"/>
              <a:gd name="connsiteX9803" fmla="*/ 5930174 w 11824371"/>
              <a:gd name="connsiteY9803" fmla="*/ 8297047 h 8878671"/>
              <a:gd name="connsiteX9804" fmla="*/ 5942166 w 11824371"/>
              <a:gd name="connsiteY9804" fmla="*/ 8303043 h 8878671"/>
              <a:gd name="connsiteX9805" fmla="*/ 5930174 w 11824371"/>
              <a:gd name="connsiteY9805" fmla="*/ 8327026 h 8878671"/>
              <a:gd name="connsiteX9806" fmla="*/ 5924178 w 11824371"/>
              <a:gd name="connsiteY9806" fmla="*/ 8351011 h 8878671"/>
              <a:gd name="connsiteX9807" fmla="*/ 5948163 w 11824371"/>
              <a:gd name="connsiteY9807" fmla="*/ 8351011 h 8878671"/>
              <a:gd name="connsiteX9808" fmla="*/ 5960154 w 11824371"/>
              <a:gd name="connsiteY9808" fmla="*/ 8327026 h 8878671"/>
              <a:gd name="connsiteX9809" fmla="*/ 5972147 w 11824371"/>
              <a:gd name="connsiteY9809" fmla="*/ 8303043 h 8878671"/>
              <a:gd name="connsiteX9810" fmla="*/ 5972147 w 11824371"/>
              <a:gd name="connsiteY9810" fmla="*/ 8219097 h 8878671"/>
              <a:gd name="connsiteX9811" fmla="*/ 5960154 w 11824371"/>
              <a:gd name="connsiteY9811" fmla="*/ 8207104 h 8878671"/>
              <a:gd name="connsiteX9812" fmla="*/ 5972147 w 11824371"/>
              <a:gd name="connsiteY9812" fmla="*/ 8195112 h 8878671"/>
              <a:gd name="connsiteX9813" fmla="*/ 5984139 w 11824371"/>
              <a:gd name="connsiteY9813" fmla="*/ 8183121 h 8878671"/>
              <a:gd name="connsiteX9814" fmla="*/ 5978143 w 11824371"/>
              <a:gd name="connsiteY9814" fmla="*/ 8195112 h 8878671"/>
              <a:gd name="connsiteX9815" fmla="*/ 5972147 w 11824371"/>
              <a:gd name="connsiteY9815" fmla="*/ 8207104 h 8878671"/>
              <a:gd name="connsiteX9816" fmla="*/ 5978143 w 11824371"/>
              <a:gd name="connsiteY9816" fmla="*/ 8225092 h 8878671"/>
              <a:gd name="connsiteX9817" fmla="*/ 5984139 w 11824371"/>
              <a:gd name="connsiteY9817" fmla="*/ 8243082 h 8878671"/>
              <a:gd name="connsiteX9818" fmla="*/ 6002127 w 11824371"/>
              <a:gd name="connsiteY9818" fmla="*/ 8255073 h 8878671"/>
              <a:gd name="connsiteX9819" fmla="*/ 6008124 w 11824371"/>
              <a:gd name="connsiteY9819" fmla="*/ 8267065 h 8878671"/>
              <a:gd name="connsiteX9820" fmla="*/ 6020116 w 11824371"/>
              <a:gd name="connsiteY9820" fmla="*/ 8279058 h 8878671"/>
              <a:gd name="connsiteX9821" fmla="*/ 6020116 w 11824371"/>
              <a:gd name="connsiteY9821" fmla="*/ 8267065 h 8878671"/>
              <a:gd name="connsiteX9822" fmla="*/ 6032109 w 11824371"/>
              <a:gd name="connsiteY9822" fmla="*/ 8243082 h 8878671"/>
              <a:gd name="connsiteX9823" fmla="*/ 6044100 w 11824371"/>
              <a:gd name="connsiteY9823" fmla="*/ 8219097 h 8878671"/>
              <a:gd name="connsiteX9824" fmla="*/ 6032109 w 11824371"/>
              <a:gd name="connsiteY9824" fmla="*/ 8207104 h 8878671"/>
              <a:gd name="connsiteX9825" fmla="*/ 6020116 w 11824371"/>
              <a:gd name="connsiteY9825" fmla="*/ 8195112 h 8878671"/>
              <a:gd name="connsiteX9826" fmla="*/ 6032109 w 11824371"/>
              <a:gd name="connsiteY9826" fmla="*/ 8195112 h 8878671"/>
              <a:gd name="connsiteX9827" fmla="*/ 6068085 w 11824371"/>
              <a:gd name="connsiteY9827" fmla="*/ 8195112 h 8878671"/>
              <a:gd name="connsiteX9828" fmla="*/ 6080077 w 11824371"/>
              <a:gd name="connsiteY9828" fmla="*/ 8177124 h 8878671"/>
              <a:gd name="connsiteX9829" fmla="*/ 6092070 w 11824371"/>
              <a:gd name="connsiteY9829" fmla="*/ 8171127 h 8878671"/>
              <a:gd name="connsiteX9830" fmla="*/ 6092070 w 11824371"/>
              <a:gd name="connsiteY9830" fmla="*/ 8147143 h 8878671"/>
              <a:gd name="connsiteX9831" fmla="*/ 6080077 w 11824371"/>
              <a:gd name="connsiteY9831" fmla="*/ 8147143 h 8878671"/>
              <a:gd name="connsiteX9832" fmla="*/ 6068085 w 11824371"/>
              <a:gd name="connsiteY9832" fmla="*/ 8123159 h 8878671"/>
              <a:gd name="connsiteX9833" fmla="*/ 6080077 w 11824371"/>
              <a:gd name="connsiteY9833" fmla="*/ 8111166 h 8878671"/>
              <a:gd name="connsiteX9834" fmla="*/ 6092070 w 11824371"/>
              <a:gd name="connsiteY9834" fmla="*/ 8039213 h 8878671"/>
              <a:gd name="connsiteX9835" fmla="*/ 6104062 w 11824371"/>
              <a:gd name="connsiteY9835" fmla="*/ 7979252 h 8878671"/>
              <a:gd name="connsiteX9836" fmla="*/ 6092070 w 11824371"/>
              <a:gd name="connsiteY9836" fmla="*/ 7967259 h 8878671"/>
              <a:gd name="connsiteX9837" fmla="*/ 6080077 w 11824371"/>
              <a:gd name="connsiteY9837" fmla="*/ 7967259 h 8878671"/>
              <a:gd name="connsiteX9838" fmla="*/ 6068085 w 11824371"/>
              <a:gd name="connsiteY9838" fmla="*/ 7967259 h 8878671"/>
              <a:gd name="connsiteX9839" fmla="*/ 6056094 w 11824371"/>
              <a:gd name="connsiteY9839" fmla="*/ 7979252 h 8878671"/>
              <a:gd name="connsiteX9840" fmla="*/ 6044100 w 11824371"/>
              <a:gd name="connsiteY9840" fmla="*/ 7991244 h 8878671"/>
              <a:gd name="connsiteX9841" fmla="*/ 6032109 w 11824371"/>
              <a:gd name="connsiteY9841" fmla="*/ 8015228 h 8878671"/>
              <a:gd name="connsiteX9842" fmla="*/ 6032109 w 11824371"/>
              <a:gd name="connsiteY9842" fmla="*/ 8039213 h 8878671"/>
              <a:gd name="connsiteX9843" fmla="*/ 6032109 w 11824371"/>
              <a:gd name="connsiteY9843" fmla="*/ 8087181 h 8878671"/>
              <a:gd name="connsiteX9844" fmla="*/ 6008124 w 11824371"/>
              <a:gd name="connsiteY9844" fmla="*/ 8087181 h 8878671"/>
              <a:gd name="connsiteX9845" fmla="*/ 6008124 w 11824371"/>
              <a:gd name="connsiteY9845" fmla="*/ 8099174 h 8878671"/>
              <a:gd name="connsiteX9846" fmla="*/ 5996132 w 11824371"/>
              <a:gd name="connsiteY9846" fmla="*/ 8111166 h 8878671"/>
              <a:gd name="connsiteX9847" fmla="*/ 5996132 w 11824371"/>
              <a:gd name="connsiteY9847" fmla="*/ 8063196 h 8878671"/>
              <a:gd name="connsiteX9848" fmla="*/ 6008124 w 11824371"/>
              <a:gd name="connsiteY9848" fmla="*/ 8039213 h 8878671"/>
              <a:gd name="connsiteX9849" fmla="*/ 6008124 w 11824371"/>
              <a:gd name="connsiteY9849" fmla="*/ 8027220 h 8878671"/>
              <a:gd name="connsiteX9850" fmla="*/ 6020116 w 11824371"/>
              <a:gd name="connsiteY9850" fmla="*/ 8027220 h 8878671"/>
              <a:gd name="connsiteX9851" fmla="*/ 6014121 w 11824371"/>
              <a:gd name="connsiteY9851" fmla="*/ 8015228 h 8878671"/>
              <a:gd name="connsiteX9852" fmla="*/ 6008124 w 11824371"/>
              <a:gd name="connsiteY9852" fmla="*/ 8021225 h 8878671"/>
              <a:gd name="connsiteX9853" fmla="*/ 6002127 w 11824371"/>
              <a:gd name="connsiteY9853" fmla="*/ 8033217 h 8878671"/>
              <a:gd name="connsiteX9854" fmla="*/ 5996132 w 11824371"/>
              <a:gd name="connsiteY9854" fmla="*/ 8039213 h 8878671"/>
              <a:gd name="connsiteX9855" fmla="*/ 5984139 w 11824371"/>
              <a:gd name="connsiteY9855" fmla="*/ 8051205 h 8878671"/>
              <a:gd name="connsiteX9856" fmla="*/ 5984139 w 11824371"/>
              <a:gd name="connsiteY9856" fmla="*/ 8027220 h 8878671"/>
              <a:gd name="connsiteX9857" fmla="*/ 5972147 w 11824371"/>
              <a:gd name="connsiteY9857" fmla="*/ 7991244 h 8878671"/>
              <a:gd name="connsiteX9858" fmla="*/ 5948163 w 11824371"/>
              <a:gd name="connsiteY9858" fmla="*/ 7967259 h 8878671"/>
              <a:gd name="connsiteX9859" fmla="*/ 5924178 w 11824371"/>
              <a:gd name="connsiteY9859" fmla="*/ 7955267 h 8878671"/>
              <a:gd name="connsiteX9860" fmla="*/ 5912186 w 11824371"/>
              <a:gd name="connsiteY9860" fmla="*/ 7967259 h 8878671"/>
              <a:gd name="connsiteX9861" fmla="*/ 5930174 w 11824371"/>
              <a:gd name="connsiteY9861" fmla="*/ 7967259 h 8878671"/>
              <a:gd name="connsiteX9862" fmla="*/ 5942166 w 11824371"/>
              <a:gd name="connsiteY9862" fmla="*/ 7985247 h 8878671"/>
              <a:gd name="connsiteX9863" fmla="*/ 5960154 w 11824371"/>
              <a:gd name="connsiteY9863" fmla="*/ 8003235 h 8878671"/>
              <a:gd name="connsiteX9864" fmla="*/ 5972147 w 11824371"/>
              <a:gd name="connsiteY9864" fmla="*/ 7991244 h 8878671"/>
              <a:gd name="connsiteX9865" fmla="*/ 5960154 w 11824371"/>
              <a:gd name="connsiteY9865" fmla="*/ 8015228 h 8878671"/>
              <a:gd name="connsiteX9866" fmla="*/ 5948163 w 11824371"/>
              <a:gd name="connsiteY9866" fmla="*/ 8051205 h 8878671"/>
              <a:gd name="connsiteX9867" fmla="*/ 5936171 w 11824371"/>
              <a:gd name="connsiteY9867" fmla="*/ 8075190 h 8878671"/>
              <a:gd name="connsiteX9868" fmla="*/ 5924178 w 11824371"/>
              <a:gd name="connsiteY9868" fmla="*/ 8087181 h 8878671"/>
              <a:gd name="connsiteX9869" fmla="*/ 5912186 w 11824371"/>
              <a:gd name="connsiteY9869" fmla="*/ 8099174 h 8878671"/>
              <a:gd name="connsiteX9870" fmla="*/ 5900193 w 11824371"/>
              <a:gd name="connsiteY9870" fmla="*/ 8099174 h 8878671"/>
              <a:gd name="connsiteX9871" fmla="*/ 5900193 w 11824371"/>
              <a:gd name="connsiteY9871" fmla="*/ 8123159 h 8878671"/>
              <a:gd name="connsiteX9872" fmla="*/ 5876210 w 11824371"/>
              <a:gd name="connsiteY9872" fmla="*/ 8135151 h 8878671"/>
              <a:gd name="connsiteX9873" fmla="*/ 5864217 w 11824371"/>
              <a:gd name="connsiteY9873" fmla="*/ 8135151 h 8878671"/>
              <a:gd name="connsiteX9874" fmla="*/ 5864217 w 11824371"/>
              <a:gd name="connsiteY9874" fmla="*/ 8111166 h 8878671"/>
              <a:gd name="connsiteX9875" fmla="*/ 5864217 w 11824371"/>
              <a:gd name="connsiteY9875" fmla="*/ 8099174 h 8878671"/>
              <a:gd name="connsiteX9876" fmla="*/ 5864217 w 11824371"/>
              <a:gd name="connsiteY9876" fmla="*/ 8087181 h 8878671"/>
              <a:gd name="connsiteX9877" fmla="*/ 5852225 w 11824371"/>
              <a:gd name="connsiteY9877" fmla="*/ 8069193 h 8878671"/>
              <a:gd name="connsiteX9878" fmla="*/ 5864217 w 11824371"/>
              <a:gd name="connsiteY9878" fmla="*/ 8051205 h 8878671"/>
              <a:gd name="connsiteX9879" fmla="*/ 5876210 w 11824371"/>
              <a:gd name="connsiteY9879" fmla="*/ 8039213 h 8878671"/>
              <a:gd name="connsiteX9880" fmla="*/ 5888201 w 11824371"/>
              <a:gd name="connsiteY9880" fmla="*/ 7979252 h 8878671"/>
              <a:gd name="connsiteX9881" fmla="*/ 5900193 w 11824371"/>
              <a:gd name="connsiteY9881" fmla="*/ 7979252 h 8878671"/>
              <a:gd name="connsiteX9882" fmla="*/ 5900193 w 11824371"/>
              <a:gd name="connsiteY9882" fmla="*/ 7961264 h 8878671"/>
              <a:gd name="connsiteX9883" fmla="*/ 5912186 w 11824371"/>
              <a:gd name="connsiteY9883" fmla="*/ 7955267 h 8878671"/>
              <a:gd name="connsiteX9884" fmla="*/ 5900193 w 11824371"/>
              <a:gd name="connsiteY9884" fmla="*/ 7955267 h 8878671"/>
              <a:gd name="connsiteX9885" fmla="*/ 5876210 w 11824371"/>
              <a:gd name="connsiteY9885" fmla="*/ 7979252 h 8878671"/>
              <a:gd name="connsiteX9886" fmla="*/ 5888201 w 11824371"/>
              <a:gd name="connsiteY9886" fmla="*/ 7955267 h 8878671"/>
              <a:gd name="connsiteX9887" fmla="*/ 5894198 w 11824371"/>
              <a:gd name="connsiteY9887" fmla="*/ 7925286 h 8878671"/>
              <a:gd name="connsiteX9888" fmla="*/ 5900193 w 11824371"/>
              <a:gd name="connsiteY9888" fmla="*/ 7907297 h 8878671"/>
              <a:gd name="connsiteX9889" fmla="*/ 5912186 w 11824371"/>
              <a:gd name="connsiteY9889" fmla="*/ 7847336 h 8878671"/>
              <a:gd name="connsiteX9890" fmla="*/ 5912186 w 11824371"/>
              <a:gd name="connsiteY9890" fmla="*/ 7895306 h 8878671"/>
              <a:gd name="connsiteX9891" fmla="*/ 5912186 w 11824371"/>
              <a:gd name="connsiteY9891" fmla="*/ 7907297 h 8878671"/>
              <a:gd name="connsiteX9892" fmla="*/ 5912186 w 11824371"/>
              <a:gd name="connsiteY9892" fmla="*/ 7919291 h 8878671"/>
              <a:gd name="connsiteX9893" fmla="*/ 5924178 w 11824371"/>
              <a:gd name="connsiteY9893" fmla="*/ 7919291 h 8878671"/>
              <a:gd name="connsiteX9894" fmla="*/ 5930174 w 11824371"/>
              <a:gd name="connsiteY9894" fmla="*/ 7925286 h 8878671"/>
              <a:gd name="connsiteX9895" fmla="*/ 5936171 w 11824371"/>
              <a:gd name="connsiteY9895" fmla="*/ 7931282 h 8878671"/>
              <a:gd name="connsiteX9896" fmla="*/ 5948163 w 11824371"/>
              <a:gd name="connsiteY9896" fmla="*/ 7943274 h 8878671"/>
              <a:gd name="connsiteX9897" fmla="*/ 5966151 w 11824371"/>
              <a:gd name="connsiteY9897" fmla="*/ 7949270 h 8878671"/>
              <a:gd name="connsiteX9898" fmla="*/ 5984139 w 11824371"/>
              <a:gd name="connsiteY9898" fmla="*/ 7943274 h 8878671"/>
              <a:gd name="connsiteX9899" fmla="*/ 5984139 w 11824371"/>
              <a:gd name="connsiteY9899" fmla="*/ 7931282 h 8878671"/>
              <a:gd name="connsiteX9900" fmla="*/ 5984139 w 11824371"/>
              <a:gd name="connsiteY9900" fmla="*/ 7919291 h 8878671"/>
              <a:gd name="connsiteX9901" fmla="*/ 5996132 w 11824371"/>
              <a:gd name="connsiteY9901" fmla="*/ 7931282 h 8878671"/>
              <a:gd name="connsiteX9902" fmla="*/ 6008124 w 11824371"/>
              <a:gd name="connsiteY9902" fmla="*/ 7925286 h 8878671"/>
              <a:gd name="connsiteX9903" fmla="*/ 6032109 w 11824371"/>
              <a:gd name="connsiteY9903" fmla="*/ 7907297 h 8878671"/>
              <a:gd name="connsiteX9904" fmla="*/ 6050097 w 11824371"/>
              <a:gd name="connsiteY9904" fmla="*/ 7889309 h 8878671"/>
              <a:gd name="connsiteX9905" fmla="*/ 6056094 w 11824371"/>
              <a:gd name="connsiteY9905" fmla="*/ 7883313 h 8878671"/>
              <a:gd name="connsiteX9906" fmla="*/ 6044100 w 11824371"/>
              <a:gd name="connsiteY9906" fmla="*/ 7865326 h 8878671"/>
              <a:gd name="connsiteX9907" fmla="*/ 6026112 w 11824371"/>
              <a:gd name="connsiteY9907" fmla="*/ 7859329 h 8878671"/>
              <a:gd name="connsiteX9908" fmla="*/ 5996132 w 11824371"/>
              <a:gd name="connsiteY9908" fmla="*/ 7871321 h 8878671"/>
              <a:gd name="connsiteX9909" fmla="*/ 6008124 w 11824371"/>
              <a:gd name="connsiteY9909" fmla="*/ 7847336 h 8878671"/>
              <a:gd name="connsiteX9910" fmla="*/ 6020116 w 11824371"/>
              <a:gd name="connsiteY9910" fmla="*/ 7823353 h 8878671"/>
              <a:gd name="connsiteX9911" fmla="*/ 6026112 w 11824371"/>
              <a:gd name="connsiteY9911" fmla="*/ 7817356 h 8878671"/>
              <a:gd name="connsiteX9912" fmla="*/ 6044100 w 11824371"/>
              <a:gd name="connsiteY9912" fmla="*/ 7811360 h 8878671"/>
              <a:gd name="connsiteX9913" fmla="*/ 6056094 w 11824371"/>
              <a:gd name="connsiteY9913" fmla="*/ 7787375 h 8878671"/>
              <a:gd name="connsiteX9914" fmla="*/ 6056094 w 11824371"/>
              <a:gd name="connsiteY9914" fmla="*/ 7769387 h 8878671"/>
              <a:gd name="connsiteX9915" fmla="*/ 6056094 w 11824371"/>
              <a:gd name="connsiteY9915" fmla="*/ 7751398 h 8878671"/>
              <a:gd name="connsiteX9916" fmla="*/ 6068085 w 11824371"/>
              <a:gd name="connsiteY9916" fmla="*/ 7739407 h 8878671"/>
              <a:gd name="connsiteX9917" fmla="*/ 6068085 w 11824371"/>
              <a:gd name="connsiteY9917" fmla="*/ 7691437 h 8878671"/>
              <a:gd name="connsiteX9918" fmla="*/ 6056094 w 11824371"/>
              <a:gd name="connsiteY9918" fmla="*/ 7655461 h 8878671"/>
              <a:gd name="connsiteX9919" fmla="*/ 6044100 w 11824371"/>
              <a:gd name="connsiteY9919" fmla="*/ 7643469 h 8878671"/>
              <a:gd name="connsiteX9920" fmla="*/ 6056094 w 11824371"/>
              <a:gd name="connsiteY9920" fmla="*/ 7643469 h 8878671"/>
              <a:gd name="connsiteX9921" fmla="*/ 6062089 w 11824371"/>
              <a:gd name="connsiteY9921" fmla="*/ 7649464 h 8878671"/>
              <a:gd name="connsiteX9922" fmla="*/ 6080077 w 11824371"/>
              <a:gd name="connsiteY9922" fmla="*/ 7655461 h 8878671"/>
              <a:gd name="connsiteX9923" fmla="*/ 6080077 w 11824371"/>
              <a:gd name="connsiteY9923" fmla="*/ 7679446 h 8878671"/>
              <a:gd name="connsiteX9924" fmla="*/ 6092070 w 11824371"/>
              <a:gd name="connsiteY9924" fmla="*/ 7691437 h 8878671"/>
              <a:gd name="connsiteX9925" fmla="*/ 6116055 w 11824371"/>
              <a:gd name="connsiteY9925" fmla="*/ 7679446 h 8878671"/>
              <a:gd name="connsiteX9926" fmla="*/ 6128046 w 11824371"/>
              <a:gd name="connsiteY9926" fmla="*/ 7673449 h 8878671"/>
              <a:gd name="connsiteX9927" fmla="*/ 6128046 w 11824371"/>
              <a:gd name="connsiteY9927" fmla="*/ 7655461 h 8878671"/>
              <a:gd name="connsiteX9928" fmla="*/ 6104062 w 11824371"/>
              <a:gd name="connsiteY9928" fmla="*/ 7655461 h 8878671"/>
              <a:gd name="connsiteX9929" fmla="*/ 6092070 w 11824371"/>
              <a:gd name="connsiteY9929" fmla="*/ 7655461 h 8878671"/>
              <a:gd name="connsiteX9930" fmla="*/ 6080077 w 11824371"/>
              <a:gd name="connsiteY9930" fmla="*/ 7643469 h 8878671"/>
              <a:gd name="connsiteX9931" fmla="*/ 6128046 w 11824371"/>
              <a:gd name="connsiteY9931" fmla="*/ 7619484 h 8878671"/>
              <a:gd name="connsiteX9932" fmla="*/ 6140038 w 11824371"/>
              <a:gd name="connsiteY9932" fmla="*/ 7613488 h 8878671"/>
              <a:gd name="connsiteX9933" fmla="*/ 6140038 w 11824371"/>
              <a:gd name="connsiteY9933" fmla="*/ 7601496 h 8878671"/>
              <a:gd name="connsiteX9934" fmla="*/ 6146035 w 11824371"/>
              <a:gd name="connsiteY9934" fmla="*/ 7595499 h 8878671"/>
              <a:gd name="connsiteX9935" fmla="*/ 6152031 w 11824371"/>
              <a:gd name="connsiteY9935" fmla="*/ 7583506 h 8878671"/>
              <a:gd name="connsiteX9936" fmla="*/ 6158027 w 11824371"/>
              <a:gd name="connsiteY9936" fmla="*/ 7595499 h 8878671"/>
              <a:gd name="connsiteX9937" fmla="*/ 6164023 w 11824371"/>
              <a:gd name="connsiteY9937" fmla="*/ 7619484 h 8878671"/>
              <a:gd name="connsiteX9938" fmla="*/ 6176016 w 11824371"/>
              <a:gd name="connsiteY9938" fmla="*/ 7607491 h 8878671"/>
              <a:gd name="connsiteX9939" fmla="*/ 6188008 w 11824371"/>
              <a:gd name="connsiteY9939" fmla="*/ 7595499 h 8878671"/>
              <a:gd name="connsiteX9940" fmla="*/ 6223984 w 11824371"/>
              <a:gd name="connsiteY9940" fmla="*/ 7583506 h 8878671"/>
              <a:gd name="connsiteX9941" fmla="*/ 6229981 w 11824371"/>
              <a:gd name="connsiteY9941" fmla="*/ 7589503 h 8878671"/>
              <a:gd name="connsiteX9942" fmla="*/ 6211993 w 11824371"/>
              <a:gd name="connsiteY9942" fmla="*/ 7595499 h 8878671"/>
              <a:gd name="connsiteX9943" fmla="*/ 6211993 w 11824371"/>
              <a:gd name="connsiteY9943" fmla="*/ 7607491 h 8878671"/>
              <a:gd name="connsiteX9944" fmla="*/ 6199999 w 11824371"/>
              <a:gd name="connsiteY9944" fmla="*/ 7619484 h 8878671"/>
              <a:gd name="connsiteX9945" fmla="*/ 6188008 w 11824371"/>
              <a:gd name="connsiteY9945" fmla="*/ 7631476 h 8878671"/>
              <a:gd name="connsiteX9946" fmla="*/ 6182011 w 11824371"/>
              <a:gd name="connsiteY9946" fmla="*/ 7649464 h 8878671"/>
              <a:gd name="connsiteX9947" fmla="*/ 6176016 w 11824371"/>
              <a:gd name="connsiteY9947" fmla="*/ 7667452 h 8878671"/>
              <a:gd name="connsiteX9948" fmla="*/ 6170020 w 11824371"/>
              <a:gd name="connsiteY9948" fmla="*/ 7703430 h 8878671"/>
              <a:gd name="connsiteX9949" fmla="*/ 6164023 w 11824371"/>
              <a:gd name="connsiteY9949" fmla="*/ 7715422 h 8878671"/>
              <a:gd name="connsiteX9950" fmla="*/ 6164023 w 11824371"/>
              <a:gd name="connsiteY9950" fmla="*/ 7727414 h 8878671"/>
              <a:gd name="connsiteX9951" fmla="*/ 6164023 w 11824371"/>
              <a:gd name="connsiteY9951" fmla="*/ 7739407 h 8878671"/>
              <a:gd name="connsiteX9952" fmla="*/ 6152031 w 11824371"/>
              <a:gd name="connsiteY9952" fmla="*/ 7763392 h 8878671"/>
              <a:gd name="connsiteX9953" fmla="*/ 6140038 w 11824371"/>
              <a:gd name="connsiteY9953" fmla="*/ 7787375 h 8878671"/>
              <a:gd name="connsiteX9954" fmla="*/ 6146320 w 11824371"/>
              <a:gd name="connsiteY9954" fmla="*/ 7812502 h 8878671"/>
              <a:gd name="connsiteX9955" fmla="*/ 6140038 w 11824371"/>
              <a:gd name="connsiteY9955" fmla="*/ 7811360 h 8878671"/>
              <a:gd name="connsiteX9956" fmla="*/ 6128046 w 11824371"/>
              <a:gd name="connsiteY9956" fmla="*/ 7823353 h 8878671"/>
              <a:gd name="connsiteX9957" fmla="*/ 6116055 w 11824371"/>
              <a:gd name="connsiteY9957" fmla="*/ 7835345 h 8878671"/>
              <a:gd name="connsiteX9958" fmla="*/ 6104062 w 11824371"/>
              <a:gd name="connsiteY9958" fmla="*/ 7847336 h 8878671"/>
              <a:gd name="connsiteX9959" fmla="*/ 6116055 w 11824371"/>
              <a:gd name="connsiteY9959" fmla="*/ 7847336 h 8878671"/>
              <a:gd name="connsiteX9960" fmla="*/ 6128046 w 11824371"/>
              <a:gd name="connsiteY9960" fmla="*/ 7835345 h 8878671"/>
              <a:gd name="connsiteX9961" fmla="*/ 6142288 w 11824371"/>
              <a:gd name="connsiteY9961" fmla="*/ 7824852 h 8878671"/>
              <a:gd name="connsiteX9962" fmla="*/ 6147861 w 11824371"/>
              <a:gd name="connsiteY9962" fmla="*/ 7818660 h 8878671"/>
              <a:gd name="connsiteX9963" fmla="*/ 6150699 w 11824371"/>
              <a:gd name="connsiteY9963" fmla="*/ 7830015 h 8878671"/>
              <a:gd name="connsiteX9964" fmla="*/ 6164023 w 11824371"/>
              <a:gd name="connsiteY9964" fmla="*/ 7823353 h 8878671"/>
              <a:gd name="connsiteX9965" fmla="*/ 6170020 w 11824371"/>
              <a:gd name="connsiteY9965" fmla="*/ 7817356 h 8878671"/>
              <a:gd name="connsiteX9966" fmla="*/ 6188008 w 11824371"/>
              <a:gd name="connsiteY9966" fmla="*/ 7799368 h 8878671"/>
              <a:gd name="connsiteX9967" fmla="*/ 6199999 w 11824371"/>
              <a:gd name="connsiteY9967" fmla="*/ 7775383 h 8878671"/>
              <a:gd name="connsiteX9968" fmla="*/ 6199999 w 11824371"/>
              <a:gd name="connsiteY9968" fmla="*/ 7757395 h 8878671"/>
              <a:gd name="connsiteX9969" fmla="*/ 6199999 w 11824371"/>
              <a:gd name="connsiteY9969" fmla="*/ 7739407 h 8878671"/>
              <a:gd name="connsiteX9970" fmla="*/ 6199999 w 11824371"/>
              <a:gd name="connsiteY9970" fmla="*/ 7721419 h 8878671"/>
              <a:gd name="connsiteX9971" fmla="*/ 6199999 w 11824371"/>
              <a:gd name="connsiteY9971" fmla="*/ 7691437 h 8878671"/>
              <a:gd name="connsiteX9972" fmla="*/ 6211993 w 11824371"/>
              <a:gd name="connsiteY9972" fmla="*/ 7655461 h 8878671"/>
              <a:gd name="connsiteX9973" fmla="*/ 6217989 w 11824371"/>
              <a:gd name="connsiteY9973" fmla="*/ 7667452 h 8878671"/>
              <a:gd name="connsiteX9974" fmla="*/ 6211993 w 11824371"/>
              <a:gd name="connsiteY9974" fmla="*/ 7691437 h 8878671"/>
              <a:gd name="connsiteX9975" fmla="*/ 6223984 w 11824371"/>
              <a:gd name="connsiteY9975" fmla="*/ 7703430 h 8878671"/>
              <a:gd name="connsiteX9976" fmla="*/ 6235977 w 11824371"/>
              <a:gd name="connsiteY9976" fmla="*/ 7679446 h 8878671"/>
              <a:gd name="connsiteX9977" fmla="*/ 6241972 w 11824371"/>
              <a:gd name="connsiteY9977" fmla="*/ 7673449 h 8878671"/>
              <a:gd name="connsiteX9978" fmla="*/ 6247969 w 11824371"/>
              <a:gd name="connsiteY9978" fmla="*/ 7667452 h 8878671"/>
              <a:gd name="connsiteX9979" fmla="*/ 6259962 w 11824371"/>
              <a:gd name="connsiteY9979" fmla="*/ 7637473 h 8878671"/>
              <a:gd name="connsiteX9980" fmla="*/ 6253966 w 11824371"/>
              <a:gd name="connsiteY9980" fmla="*/ 7613488 h 8878671"/>
              <a:gd name="connsiteX9981" fmla="*/ 6247969 w 11824371"/>
              <a:gd name="connsiteY9981" fmla="*/ 7595499 h 8878671"/>
              <a:gd name="connsiteX9982" fmla="*/ 6223984 w 11824371"/>
              <a:gd name="connsiteY9982" fmla="*/ 7571515 h 8878671"/>
              <a:gd name="connsiteX9983" fmla="*/ 6223984 w 11824371"/>
              <a:gd name="connsiteY9983" fmla="*/ 7547530 h 8878671"/>
              <a:gd name="connsiteX9984" fmla="*/ 6234645 w 11824371"/>
              <a:gd name="connsiteY9984" fmla="*/ 7547530 h 8878671"/>
              <a:gd name="connsiteX9985" fmla="*/ 6234479 w 11824371"/>
              <a:gd name="connsiteY9985" fmla="*/ 7546031 h 8878671"/>
              <a:gd name="connsiteX9986" fmla="*/ 6229981 w 11824371"/>
              <a:gd name="connsiteY9986" fmla="*/ 7529542 h 8878671"/>
              <a:gd name="connsiteX9987" fmla="*/ 6235977 w 11824371"/>
              <a:gd name="connsiteY9987" fmla="*/ 7511553 h 8878671"/>
              <a:gd name="connsiteX9988" fmla="*/ 6223984 w 11824371"/>
              <a:gd name="connsiteY9988" fmla="*/ 7475577 h 8878671"/>
              <a:gd name="connsiteX9989" fmla="*/ 6211993 w 11824371"/>
              <a:gd name="connsiteY9989" fmla="*/ 7475577 h 8878671"/>
              <a:gd name="connsiteX9990" fmla="*/ 6199999 w 11824371"/>
              <a:gd name="connsiteY9990" fmla="*/ 7475577 h 8878671"/>
              <a:gd name="connsiteX9991" fmla="*/ 6199999 w 11824371"/>
              <a:gd name="connsiteY9991" fmla="*/ 7463584 h 8878671"/>
              <a:gd name="connsiteX9992" fmla="*/ 6211993 w 11824371"/>
              <a:gd name="connsiteY9992" fmla="*/ 7463584 h 8878671"/>
              <a:gd name="connsiteX9993" fmla="*/ 6223984 w 11824371"/>
              <a:gd name="connsiteY9993" fmla="*/ 7451592 h 8878671"/>
              <a:gd name="connsiteX9994" fmla="*/ 6223984 w 11824371"/>
              <a:gd name="connsiteY9994" fmla="*/ 7427607 h 8878671"/>
              <a:gd name="connsiteX9995" fmla="*/ 6211993 w 11824371"/>
              <a:gd name="connsiteY9995" fmla="*/ 7427607 h 8878671"/>
              <a:gd name="connsiteX9996" fmla="*/ 6211993 w 11824371"/>
              <a:gd name="connsiteY9996" fmla="*/ 7439600 h 8878671"/>
              <a:gd name="connsiteX9997" fmla="*/ 6199999 w 11824371"/>
              <a:gd name="connsiteY9997" fmla="*/ 7439600 h 8878671"/>
              <a:gd name="connsiteX9998" fmla="*/ 6199999 w 11824371"/>
              <a:gd name="connsiteY9998" fmla="*/ 7421611 h 8878671"/>
              <a:gd name="connsiteX9999" fmla="*/ 6194004 w 11824371"/>
              <a:gd name="connsiteY9999" fmla="*/ 7415616 h 8878671"/>
              <a:gd name="connsiteX10000" fmla="*/ 6188008 w 11824371"/>
              <a:gd name="connsiteY10000" fmla="*/ 7427607 h 8878671"/>
              <a:gd name="connsiteX10001" fmla="*/ 6170020 w 11824371"/>
              <a:gd name="connsiteY10001" fmla="*/ 7451592 h 8878671"/>
              <a:gd name="connsiteX10002" fmla="*/ 6158027 w 11824371"/>
              <a:gd name="connsiteY10002" fmla="*/ 7475577 h 8878671"/>
              <a:gd name="connsiteX10003" fmla="*/ 6152031 w 11824371"/>
              <a:gd name="connsiteY10003" fmla="*/ 7493565 h 8878671"/>
              <a:gd name="connsiteX10004" fmla="*/ 6128046 w 11824371"/>
              <a:gd name="connsiteY10004" fmla="*/ 7499562 h 8878671"/>
              <a:gd name="connsiteX10005" fmla="*/ 6116055 w 11824371"/>
              <a:gd name="connsiteY10005" fmla="*/ 7523545 h 8878671"/>
              <a:gd name="connsiteX10006" fmla="*/ 6104062 w 11824371"/>
              <a:gd name="connsiteY10006" fmla="*/ 7541535 h 8878671"/>
              <a:gd name="connsiteX10007" fmla="*/ 6092070 w 11824371"/>
              <a:gd name="connsiteY10007" fmla="*/ 7547530 h 8878671"/>
              <a:gd name="connsiteX10008" fmla="*/ 6092070 w 11824371"/>
              <a:gd name="connsiteY10008" fmla="*/ 7535538 h 8878671"/>
              <a:gd name="connsiteX10009" fmla="*/ 6110058 w 11824371"/>
              <a:gd name="connsiteY10009" fmla="*/ 7469580 h 8878671"/>
              <a:gd name="connsiteX10010" fmla="*/ 6128046 w 11824371"/>
              <a:gd name="connsiteY10010" fmla="*/ 7415616 h 8878671"/>
              <a:gd name="connsiteX10011" fmla="*/ 6116055 w 11824371"/>
              <a:gd name="connsiteY10011" fmla="*/ 7403622 h 8878671"/>
              <a:gd name="connsiteX10012" fmla="*/ 6104062 w 11824371"/>
              <a:gd name="connsiteY10012" fmla="*/ 7427607 h 8878671"/>
              <a:gd name="connsiteX10013" fmla="*/ 6098067 w 11824371"/>
              <a:gd name="connsiteY10013" fmla="*/ 7439600 h 8878671"/>
              <a:gd name="connsiteX10014" fmla="*/ 6092070 w 11824371"/>
              <a:gd name="connsiteY10014" fmla="*/ 7451592 h 8878671"/>
              <a:gd name="connsiteX10015" fmla="*/ 6092070 w 11824371"/>
              <a:gd name="connsiteY10015" fmla="*/ 7415616 h 8878671"/>
              <a:gd name="connsiteX10016" fmla="*/ 6092070 w 11824371"/>
              <a:gd name="connsiteY10016" fmla="*/ 7403622 h 8878671"/>
              <a:gd name="connsiteX10017" fmla="*/ 6104062 w 11824371"/>
              <a:gd name="connsiteY10017" fmla="*/ 7343661 h 8878671"/>
              <a:gd name="connsiteX10018" fmla="*/ 6080077 w 11824371"/>
              <a:gd name="connsiteY10018" fmla="*/ 7343661 h 8878671"/>
              <a:gd name="connsiteX10019" fmla="*/ 6080077 w 11824371"/>
              <a:gd name="connsiteY10019" fmla="*/ 7331670 h 8878671"/>
              <a:gd name="connsiteX10020" fmla="*/ 6098067 w 11824371"/>
              <a:gd name="connsiteY10020" fmla="*/ 7319678 h 8878671"/>
              <a:gd name="connsiteX10021" fmla="*/ 6116055 w 11824371"/>
              <a:gd name="connsiteY10021" fmla="*/ 7331670 h 8878671"/>
              <a:gd name="connsiteX10022" fmla="*/ 6128046 w 11824371"/>
              <a:gd name="connsiteY10022" fmla="*/ 7331670 h 8878671"/>
              <a:gd name="connsiteX10023" fmla="*/ 6140038 w 11824371"/>
              <a:gd name="connsiteY10023" fmla="*/ 7331670 h 8878671"/>
              <a:gd name="connsiteX10024" fmla="*/ 6140038 w 11824371"/>
              <a:gd name="connsiteY10024" fmla="*/ 7355654 h 8878671"/>
              <a:gd name="connsiteX10025" fmla="*/ 6152031 w 11824371"/>
              <a:gd name="connsiteY10025" fmla="*/ 7403622 h 8878671"/>
              <a:gd name="connsiteX10026" fmla="*/ 6140038 w 11824371"/>
              <a:gd name="connsiteY10026" fmla="*/ 7451592 h 8878671"/>
              <a:gd name="connsiteX10027" fmla="*/ 6140038 w 11824371"/>
              <a:gd name="connsiteY10027" fmla="*/ 7463584 h 8878671"/>
              <a:gd name="connsiteX10028" fmla="*/ 6164023 w 11824371"/>
              <a:gd name="connsiteY10028" fmla="*/ 7451592 h 8878671"/>
              <a:gd name="connsiteX10029" fmla="*/ 6164023 w 11824371"/>
              <a:gd name="connsiteY10029" fmla="*/ 7427607 h 8878671"/>
              <a:gd name="connsiteX10030" fmla="*/ 6199999 w 11824371"/>
              <a:gd name="connsiteY10030" fmla="*/ 7403622 h 8878671"/>
              <a:gd name="connsiteX10031" fmla="*/ 6211993 w 11824371"/>
              <a:gd name="connsiteY10031" fmla="*/ 7403622 h 8878671"/>
              <a:gd name="connsiteX10032" fmla="*/ 6217989 w 11824371"/>
              <a:gd name="connsiteY10032" fmla="*/ 7397627 h 8878671"/>
              <a:gd name="connsiteX10033" fmla="*/ 6235977 w 11824371"/>
              <a:gd name="connsiteY10033" fmla="*/ 7379639 h 8878671"/>
              <a:gd name="connsiteX10034" fmla="*/ 6247969 w 11824371"/>
              <a:gd name="connsiteY10034" fmla="*/ 7355654 h 8878671"/>
              <a:gd name="connsiteX10035" fmla="*/ 6259962 w 11824371"/>
              <a:gd name="connsiteY10035" fmla="*/ 7367646 h 8878671"/>
              <a:gd name="connsiteX10036" fmla="*/ 6271953 w 11824371"/>
              <a:gd name="connsiteY10036" fmla="*/ 7367646 h 8878671"/>
              <a:gd name="connsiteX10037" fmla="*/ 6265957 w 11824371"/>
              <a:gd name="connsiteY10037" fmla="*/ 7349658 h 8878671"/>
              <a:gd name="connsiteX10038" fmla="*/ 6265957 w 11824371"/>
              <a:gd name="connsiteY10038" fmla="*/ 7337666 h 8878671"/>
              <a:gd name="connsiteX10039" fmla="*/ 6283945 w 11824371"/>
              <a:gd name="connsiteY10039" fmla="*/ 7331670 h 8878671"/>
              <a:gd name="connsiteX10040" fmla="*/ 6289942 w 11824371"/>
              <a:gd name="connsiteY10040" fmla="*/ 7325673 h 8878671"/>
              <a:gd name="connsiteX10041" fmla="*/ 6307930 w 11824371"/>
              <a:gd name="connsiteY10041" fmla="*/ 7307685 h 8878671"/>
              <a:gd name="connsiteX10042" fmla="*/ 6319924 w 11824371"/>
              <a:gd name="connsiteY10042" fmla="*/ 7271708 h 8878671"/>
              <a:gd name="connsiteX10043" fmla="*/ 6307930 w 11824371"/>
              <a:gd name="connsiteY10043" fmla="*/ 7247723 h 8878671"/>
              <a:gd name="connsiteX10044" fmla="*/ 6295939 w 11824371"/>
              <a:gd name="connsiteY10044" fmla="*/ 7247723 h 8878671"/>
              <a:gd name="connsiteX10045" fmla="*/ 6259962 w 11824371"/>
              <a:gd name="connsiteY10045" fmla="*/ 7271708 h 8878671"/>
              <a:gd name="connsiteX10046" fmla="*/ 6241972 w 11824371"/>
              <a:gd name="connsiteY10046" fmla="*/ 7295693 h 8878671"/>
              <a:gd name="connsiteX10047" fmla="*/ 6241972 w 11824371"/>
              <a:gd name="connsiteY10047" fmla="*/ 7283700 h 8878671"/>
              <a:gd name="connsiteX10048" fmla="*/ 6235977 w 11824371"/>
              <a:gd name="connsiteY10048" fmla="*/ 7259717 h 8878671"/>
              <a:gd name="connsiteX10049" fmla="*/ 6235977 w 11824371"/>
              <a:gd name="connsiteY10049" fmla="*/ 7247723 h 8878671"/>
              <a:gd name="connsiteX10050" fmla="*/ 6247969 w 11824371"/>
              <a:gd name="connsiteY10050" fmla="*/ 7259717 h 8878671"/>
              <a:gd name="connsiteX10051" fmla="*/ 6247969 w 11824371"/>
              <a:gd name="connsiteY10051" fmla="*/ 7247723 h 8878671"/>
              <a:gd name="connsiteX10052" fmla="*/ 6247969 w 11824371"/>
              <a:gd name="connsiteY10052" fmla="*/ 7223739 h 8878671"/>
              <a:gd name="connsiteX10053" fmla="*/ 6253966 w 11824371"/>
              <a:gd name="connsiteY10053" fmla="*/ 7211747 h 8878671"/>
              <a:gd name="connsiteX10054" fmla="*/ 6259962 w 11824371"/>
              <a:gd name="connsiteY10054" fmla="*/ 7187762 h 8878671"/>
              <a:gd name="connsiteX10055" fmla="*/ 6271953 w 11824371"/>
              <a:gd name="connsiteY10055" fmla="*/ 7139793 h 8878671"/>
              <a:gd name="connsiteX10056" fmla="*/ 6259962 w 11824371"/>
              <a:gd name="connsiteY10056" fmla="*/ 7127801 h 8878671"/>
              <a:gd name="connsiteX10057" fmla="*/ 6271953 w 11824371"/>
              <a:gd name="connsiteY10057" fmla="*/ 7103816 h 8878671"/>
              <a:gd name="connsiteX10058" fmla="*/ 6295939 w 11824371"/>
              <a:gd name="connsiteY10058" fmla="*/ 7091824 h 8878671"/>
              <a:gd name="connsiteX10059" fmla="*/ 6295939 w 11824371"/>
              <a:gd name="connsiteY10059" fmla="*/ 7007878 h 8878671"/>
              <a:gd name="connsiteX10060" fmla="*/ 6295939 w 11824371"/>
              <a:gd name="connsiteY10060" fmla="*/ 6941921 h 8878671"/>
              <a:gd name="connsiteX10061" fmla="*/ 6295939 w 11824371"/>
              <a:gd name="connsiteY10061" fmla="*/ 6916437 h 8878671"/>
              <a:gd name="connsiteX10062" fmla="*/ 6295939 w 11824371"/>
              <a:gd name="connsiteY10062" fmla="*/ 6911941 h 8878671"/>
              <a:gd name="connsiteX10063" fmla="*/ 6295939 w 11824371"/>
              <a:gd name="connsiteY10063" fmla="*/ 6899947 h 8878671"/>
              <a:gd name="connsiteX10064" fmla="*/ 6295939 w 11824371"/>
              <a:gd name="connsiteY10064" fmla="*/ 6875964 h 8878671"/>
              <a:gd name="connsiteX10065" fmla="*/ 6283945 w 11824371"/>
              <a:gd name="connsiteY10065" fmla="*/ 6851979 h 8878671"/>
              <a:gd name="connsiteX10066" fmla="*/ 6295939 w 11824371"/>
              <a:gd name="connsiteY10066" fmla="*/ 6851979 h 8878671"/>
              <a:gd name="connsiteX10067" fmla="*/ 6307930 w 11824371"/>
              <a:gd name="connsiteY10067" fmla="*/ 6851979 h 8878671"/>
              <a:gd name="connsiteX10068" fmla="*/ 6307930 w 11824371"/>
              <a:gd name="connsiteY10068" fmla="*/ 6839986 h 8878671"/>
              <a:gd name="connsiteX10069" fmla="*/ 6307930 w 11824371"/>
              <a:gd name="connsiteY10069" fmla="*/ 6827995 h 8878671"/>
              <a:gd name="connsiteX10070" fmla="*/ 6331915 w 11824371"/>
              <a:gd name="connsiteY10070" fmla="*/ 6780025 h 8878671"/>
              <a:gd name="connsiteX10071" fmla="*/ 6343907 w 11824371"/>
              <a:gd name="connsiteY10071" fmla="*/ 6768033 h 8878671"/>
              <a:gd name="connsiteX10072" fmla="*/ 6367892 w 11824371"/>
              <a:gd name="connsiteY10072" fmla="*/ 6696079 h 8878671"/>
              <a:gd name="connsiteX10073" fmla="*/ 6361895 w 11824371"/>
              <a:gd name="connsiteY10073" fmla="*/ 6690084 h 8878671"/>
              <a:gd name="connsiteX10074" fmla="*/ 6355900 w 11824371"/>
              <a:gd name="connsiteY10074" fmla="*/ 6684087 h 8878671"/>
              <a:gd name="connsiteX10075" fmla="*/ 6367892 w 11824371"/>
              <a:gd name="connsiteY10075" fmla="*/ 6672096 h 8878671"/>
              <a:gd name="connsiteX10076" fmla="*/ 6367892 w 11824371"/>
              <a:gd name="connsiteY10076" fmla="*/ 6660102 h 8878671"/>
              <a:gd name="connsiteX10077" fmla="*/ 6379885 w 11824371"/>
              <a:gd name="connsiteY10077" fmla="*/ 6648111 h 8878671"/>
              <a:gd name="connsiteX10078" fmla="*/ 6373888 w 11824371"/>
              <a:gd name="connsiteY10078" fmla="*/ 6642114 h 8878671"/>
              <a:gd name="connsiteX10079" fmla="*/ 6367892 w 11824371"/>
              <a:gd name="connsiteY10079" fmla="*/ 6654106 h 8878671"/>
              <a:gd name="connsiteX10080" fmla="*/ 6355900 w 11824371"/>
              <a:gd name="connsiteY10080" fmla="*/ 6660102 h 8878671"/>
              <a:gd name="connsiteX10081" fmla="*/ 6355900 w 11824371"/>
              <a:gd name="connsiteY10081" fmla="*/ 6672096 h 8878671"/>
              <a:gd name="connsiteX10082" fmla="*/ 6343907 w 11824371"/>
              <a:gd name="connsiteY10082" fmla="*/ 6684087 h 8878671"/>
              <a:gd name="connsiteX10083" fmla="*/ 6331915 w 11824371"/>
              <a:gd name="connsiteY10083" fmla="*/ 6708072 h 8878671"/>
              <a:gd name="connsiteX10084" fmla="*/ 6331915 w 11824371"/>
              <a:gd name="connsiteY10084" fmla="*/ 6714069 h 8878671"/>
              <a:gd name="connsiteX10085" fmla="*/ 6319924 w 11824371"/>
              <a:gd name="connsiteY10085" fmla="*/ 6720064 h 8878671"/>
              <a:gd name="connsiteX10086" fmla="*/ 6307930 w 11824371"/>
              <a:gd name="connsiteY10086" fmla="*/ 6732057 h 8878671"/>
              <a:gd name="connsiteX10087" fmla="*/ 6295939 w 11824371"/>
              <a:gd name="connsiteY10087" fmla="*/ 6768033 h 8878671"/>
              <a:gd name="connsiteX10088" fmla="*/ 6295939 w 11824371"/>
              <a:gd name="connsiteY10088" fmla="*/ 6780025 h 8878671"/>
              <a:gd name="connsiteX10089" fmla="*/ 6283945 w 11824371"/>
              <a:gd name="connsiteY10089" fmla="*/ 6780025 h 8878671"/>
              <a:gd name="connsiteX10090" fmla="*/ 6265957 w 11824371"/>
              <a:gd name="connsiteY10090" fmla="*/ 6792018 h 8878671"/>
              <a:gd name="connsiteX10091" fmla="*/ 6247969 w 11824371"/>
              <a:gd name="connsiteY10091" fmla="*/ 6816001 h 8878671"/>
              <a:gd name="connsiteX10092" fmla="*/ 6235977 w 11824371"/>
              <a:gd name="connsiteY10092" fmla="*/ 6851979 h 8878671"/>
              <a:gd name="connsiteX10093" fmla="*/ 6229981 w 11824371"/>
              <a:gd name="connsiteY10093" fmla="*/ 6869968 h 8878671"/>
              <a:gd name="connsiteX10094" fmla="*/ 6223984 w 11824371"/>
              <a:gd name="connsiteY10094" fmla="*/ 6887956 h 8878671"/>
              <a:gd name="connsiteX10095" fmla="*/ 6211993 w 11824371"/>
              <a:gd name="connsiteY10095" fmla="*/ 6875964 h 8878671"/>
              <a:gd name="connsiteX10096" fmla="*/ 6211993 w 11824371"/>
              <a:gd name="connsiteY10096" fmla="*/ 6869968 h 8878671"/>
              <a:gd name="connsiteX10097" fmla="*/ 6211993 w 11824371"/>
              <a:gd name="connsiteY10097" fmla="*/ 6851979 h 8878671"/>
              <a:gd name="connsiteX10098" fmla="*/ 6247969 w 11824371"/>
              <a:gd name="connsiteY10098" fmla="*/ 6780025 h 8878671"/>
              <a:gd name="connsiteX10099" fmla="*/ 6259962 w 11824371"/>
              <a:gd name="connsiteY10099" fmla="*/ 6762037 h 8878671"/>
              <a:gd name="connsiteX10100" fmla="*/ 6271953 w 11824371"/>
              <a:gd name="connsiteY10100" fmla="*/ 6744048 h 8878671"/>
              <a:gd name="connsiteX10101" fmla="*/ 6283945 w 11824371"/>
              <a:gd name="connsiteY10101" fmla="*/ 6744048 h 8878671"/>
              <a:gd name="connsiteX10102" fmla="*/ 6307930 w 11824371"/>
              <a:gd name="connsiteY10102" fmla="*/ 6720064 h 8878671"/>
              <a:gd name="connsiteX10103" fmla="*/ 6298337 w 11824371"/>
              <a:gd name="connsiteY10103" fmla="*/ 6710470 h 8878671"/>
              <a:gd name="connsiteX10104" fmla="*/ 6307930 w 11824371"/>
              <a:gd name="connsiteY10104" fmla="*/ 6696079 h 8878671"/>
              <a:gd name="connsiteX10105" fmla="*/ 6307930 w 11824371"/>
              <a:gd name="connsiteY10105" fmla="*/ 6672096 h 8878671"/>
              <a:gd name="connsiteX10106" fmla="*/ 6307930 w 11824371"/>
              <a:gd name="connsiteY10106" fmla="*/ 6636118 h 8878671"/>
              <a:gd name="connsiteX10107" fmla="*/ 6307930 w 11824371"/>
              <a:gd name="connsiteY10107" fmla="*/ 6612134 h 8878671"/>
              <a:gd name="connsiteX10108" fmla="*/ 6295939 w 11824371"/>
              <a:gd name="connsiteY10108" fmla="*/ 6588149 h 8878671"/>
              <a:gd name="connsiteX10109" fmla="*/ 6223984 w 11824371"/>
              <a:gd name="connsiteY10109" fmla="*/ 6600141 h 8878671"/>
              <a:gd name="connsiteX10110" fmla="*/ 6235977 w 11824371"/>
              <a:gd name="connsiteY10110" fmla="*/ 6624126 h 8878671"/>
              <a:gd name="connsiteX10111" fmla="*/ 6235977 w 11824371"/>
              <a:gd name="connsiteY10111" fmla="*/ 6636118 h 8878671"/>
              <a:gd name="connsiteX10112" fmla="*/ 6223984 w 11824371"/>
              <a:gd name="connsiteY10112" fmla="*/ 6648111 h 8878671"/>
              <a:gd name="connsiteX10113" fmla="*/ 6211993 w 11824371"/>
              <a:gd name="connsiteY10113" fmla="*/ 6648111 h 8878671"/>
              <a:gd name="connsiteX10114" fmla="*/ 6199999 w 11824371"/>
              <a:gd name="connsiteY10114" fmla="*/ 6660102 h 8878671"/>
              <a:gd name="connsiteX10115" fmla="*/ 6188008 w 11824371"/>
              <a:gd name="connsiteY10115" fmla="*/ 6660102 h 8878671"/>
              <a:gd name="connsiteX10116" fmla="*/ 6188008 w 11824371"/>
              <a:gd name="connsiteY10116" fmla="*/ 6684087 h 8878671"/>
              <a:gd name="connsiteX10117" fmla="*/ 6188008 w 11824371"/>
              <a:gd name="connsiteY10117" fmla="*/ 6708072 h 8878671"/>
              <a:gd name="connsiteX10118" fmla="*/ 6223984 w 11824371"/>
              <a:gd name="connsiteY10118" fmla="*/ 6678091 h 8878671"/>
              <a:gd name="connsiteX10119" fmla="*/ 6259962 w 11824371"/>
              <a:gd name="connsiteY10119" fmla="*/ 6648111 h 8878671"/>
              <a:gd name="connsiteX10120" fmla="*/ 6211993 w 11824371"/>
              <a:gd name="connsiteY10120" fmla="*/ 6708072 h 8878671"/>
              <a:gd name="connsiteX10121" fmla="*/ 6164023 w 11824371"/>
              <a:gd name="connsiteY10121" fmla="*/ 6792018 h 8878671"/>
              <a:gd name="connsiteX10122" fmla="*/ 6176016 w 11824371"/>
              <a:gd name="connsiteY10122" fmla="*/ 6827995 h 8878671"/>
              <a:gd name="connsiteX10123" fmla="*/ 6188008 w 11824371"/>
              <a:gd name="connsiteY10123" fmla="*/ 6833991 h 8878671"/>
              <a:gd name="connsiteX10124" fmla="*/ 6188008 w 11824371"/>
              <a:gd name="connsiteY10124" fmla="*/ 6851979 h 8878671"/>
              <a:gd name="connsiteX10125" fmla="*/ 6152031 w 11824371"/>
              <a:gd name="connsiteY10125" fmla="*/ 6881959 h 8878671"/>
              <a:gd name="connsiteX10126" fmla="*/ 6116055 w 11824371"/>
              <a:gd name="connsiteY10126" fmla="*/ 6899947 h 8878671"/>
              <a:gd name="connsiteX10127" fmla="*/ 6098067 w 11824371"/>
              <a:gd name="connsiteY10127" fmla="*/ 6911941 h 8878671"/>
              <a:gd name="connsiteX10128" fmla="*/ 6080077 w 11824371"/>
              <a:gd name="connsiteY10128" fmla="*/ 6911941 h 8878671"/>
              <a:gd name="connsiteX10129" fmla="*/ 6056094 w 11824371"/>
              <a:gd name="connsiteY10129" fmla="*/ 6887956 h 8878671"/>
              <a:gd name="connsiteX10130" fmla="*/ 6044100 w 11824371"/>
              <a:gd name="connsiteY10130" fmla="*/ 6887956 h 8878671"/>
              <a:gd name="connsiteX10131" fmla="*/ 6032109 w 11824371"/>
              <a:gd name="connsiteY10131" fmla="*/ 6887956 h 8878671"/>
              <a:gd name="connsiteX10132" fmla="*/ 6020116 w 11824371"/>
              <a:gd name="connsiteY10132" fmla="*/ 6893952 h 8878671"/>
              <a:gd name="connsiteX10133" fmla="*/ 6008124 w 11824371"/>
              <a:gd name="connsiteY10133" fmla="*/ 6947917 h 8878671"/>
              <a:gd name="connsiteX10134" fmla="*/ 6008124 w 11824371"/>
              <a:gd name="connsiteY10134" fmla="*/ 7007878 h 8878671"/>
              <a:gd name="connsiteX10135" fmla="*/ 6032109 w 11824371"/>
              <a:gd name="connsiteY10135" fmla="*/ 6983894 h 8878671"/>
              <a:gd name="connsiteX10136" fmla="*/ 6044100 w 11824371"/>
              <a:gd name="connsiteY10136" fmla="*/ 6959909 h 8878671"/>
              <a:gd name="connsiteX10137" fmla="*/ 6044100 w 11824371"/>
              <a:gd name="connsiteY10137" fmla="*/ 6995887 h 8878671"/>
              <a:gd name="connsiteX10138" fmla="*/ 6044100 w 11824371"/>
              <a:gd name="connsiteY10138" fmla="*/ 7019870 h 8878671"/>
              <a:gd name="connsiteX10139" fmla="*/ 6020116 w 11824371"/>
              <a:gd name="connsiteY10139" fmla="*/ 7055848 h 8878671"/>
              <a:gd name="connsiteX10140" fmla="*/ 5972147 w 11824371"/>
              <a:gd name="connsiteY10140" fmla="*/ 7091824 h 8878671"/>
              <a:gd name="connsiteX10141" fmla="*/ 5924178 w 11824371"/>
              <a:gd name="connsiteY10141" fmla="*/ 7103816 h 8878671"/>
              <a:gd name="connsiteX10142" fmla="*/ 5912186 w 11824371"/>
              <a:gd name="connsiteY10142" fmla="*/ 7139793 h 8878671"/>
              <a:gd name="connsiteX10143" fmla="*/ 5912186 w 11824371"/>
              <a:gd name="connsiteY10143" fmla="*/ 7163777 h 8878671"/>
              <a:gd name="connsiteX10144" fmla="*/ 5900193 w 11824371"/>
              <a:gd name="connsiteY10144" fmla="*/ 7163777 h 8878671"/>
              <a:gd name="connsiteX10145" fmla="*/ 5876210 w 11824371"/>
              <a:gd name="connsiteY10145" fmla="*/ 7175771 h 8878671"/>
              <a:gd name="connsiteX10146" fmla="*/ 5852225 w 11824371"/>
              <a:gd name="connsiteY10146" fmla="*/ 7199754 h 8878671"/>
              <a:gd name="connsiteX10147" fmla="*/ 5852225 w 11824371"/>
              <a:gd name="connsiteY10147" fmla="*/ 7163777 h 8878671"/>
              <a:gd name="connsiteX10148" fmla="*/ 5852225 w 11824371"/>
              <a:gd name="connsiteY10148" fmla="*/ 7151786 h 8878671"/>
              <a:gd name="connsiteX10149" fmla="*/ 5816249 w 11824371"/>
              <a:gd name="connsiteY10149" fmla="*/ 7211747 h 8878671"/>
              <a:gd name="connsiteX10150" fmla="*/ 5804255 w 11824371"/>
              <a:gd name="connsiteY10150" fmla="*/ 7211747 h 8878671"/>
              <a:gd name="connsiteX10151" fmla="*/ 5792264 w 11824371"/>
              <a:gd name="connsiteY10151" fmla="*/ 7271708 h 8878671"/>
              <a:gd name="connsiteX10152" fmla="*/ 5780270 w 11824371"/>
              <a:gd name="connsiteY10152" fmla="*/ 7271708 h 8878671"/>
              <a:gd name="connsiteX10153" fmla="*/ 5780270 w 11824371"/>
              <a:gd name="connsiteY10153" fmla="*/ 7295693 h 8878671"/>
              <a:gd name="connsiteX10154" fmla="*/ 5768279 w 11824371"/>
              <a:gd name="connsiteY10154" fmla="*/ 7307685 h 8878671"/>
              <a:gd name="connsiteX10155" fmla="*/ 5756286 w 11824371"/>
              <a:gd name="connsiteY10155" fmla="*/ 7307685 h 8878671"/>
              <a:gd name="connsiteX10156" fmla="*/ 5756286 w 11824371"/>
              <a:gd name="connsiteY10156" fmla="*/ 7271708 h 8878671"/>
              <a:gd name="connsiteX10157" fmla="*/ 5780270 w 11824371"/>
              <a:gd name="connsiteY10157" fmla="*/ 7211747 h 8878671"/>
              <a:gd name="connsiteX10158" fmla="*/ 5768279 w 11824371"/>
              <a:gd name="connsiteY10158" fmla="*/ 7211747 h 8878671"/>
              <a:gd name="connsiteX10159" fmla="*/ 5756286 w 11824371"/>
              <a:gd name="connsiteY10159" fmla="*/ 7247723 h 8878671"/>
              <a:gd name="connsiteX10160" fmla="*/ 5732302 w 11824371"/>
              <a:gd name="connsiteY10160" fmla="*/ 7271708 h 8878671"/>
              <a:gd name="connsiteX10161" fmla="*/ 5744294 w 11824371"/>
              <a:gd name="connsiteY10161" fmla="*/ 7223739 h 8878671"/>
              <a:gd name="connsiteX10162" fmla="*/ 5756286 w 11824371"/>
              <a:gd name="connsiteY10162" fmla="*/ 7199754 h 8878671"/>
              <a:gd name="connsiteX10163" fmla="*/ 5756286 w 11824371"/>
              <a:gd name="connsiteY10163" fmla="*/ 7187762 h 8878671"/>
              <a:gd name="connsiteX10164" fmla="*/ 5762282 w 11824371"/>
              <a:gd name="connsiteY10164" fmla="*/ 7181766 h 8878671"/>
              <a:gd name="connsiteX10165" fmla="*/ 5786267 w 11824371"/>
              <a:gd name="connsiteY10165" fmla="*/ 7139793 h 8878671"/>
              <a:gd name="connsiteX10166" fmla="*/ 5804255 w 11824371"/>
              <a:gd name="connsiteY10166" fmla="*/ 7091824 h 8878671"/>
              <a:gd name="connsiteX10167" fmla="*/ 5780270 w 11824371"/>
              <a:gd name="connsiteY10167" fmla="*/ 7103816 h 8878671"/>
              <a:gd name="connsiteX10168" fmla="*/ 5768279 w 11824371"/>
              <a:gd name="connsiteY10168" fmla="*/ 7103816 h 8878671"/>
              <a:gd name="connsiteX10169" fmla="*/ 5756286 w 11824371"/>
              <a:gd name="connsiteY10169" fmla="*/ 7127801 h 8878671"/>
              <a:gd name="connsiteX10170" fmla="*/ 5756286 w 11824371"/>
              <a:gd name="connsiteY10170" fmla="*/ 7151786 h 8878671"/>
              <a:gd name="connsiteX10171" fmla="*/ 5756286 w 11824371"/>
              <a:gd name="connsiteY10171" fmla="*/ 7163777 h 8878671"/>
              <a:gd name="connsiteX10172" fmla="*/ 5750291 w 11824371"/>
              <a:gd name="connsiteY10172" fmla="*/ 7163777 h 8878671"/>
              <a:gd name="connsiteX10173" fmla="*/ 5738297 w 11824371"/>
              <a:gd name="connsiteY10173" fmla="*/ 7169774 h 8878671"/>
              <a:gd name="connsiteX10174" fmla="*/ 5732302 w 11824371"/>
              <a:gd name="connsiteY10174" fmla="*/ 7187762 h 8878671"/>
              <a:gd name="connsiteX10175" fmla="*/ 5732302 w 11824371"/>
              <a:gd name="connsiteY10175" fmla="*/ 7163777 h 8878671"/>
              <a:gd name="connsiteX10176" fmla="*/ 5732302 w 11824371"/>
              <a:gd name="connsiteY10176" fmla="*/ 7121804 h 8878671"/>
              <a:gd name="connsiteX10177" fmla="*/ 5744294 w 11824371"/>
              <a:gd name="connsiteY10177" fmla="*/ 7079831 h 8878671"/>
              <a:gd name="connsiteX10178" fmla="*/ 5744294 w 11824371"/>
              <a:gd name="connsiteY10178" fmla="*/ 7055848 h 8878671"/>
              <a:gd name="connsiteX10179" fmla="*/ 5708318 w 11824371"/>
              <a:gd name="connsiteY10179" fmla="*/ 7079831 h 8878671"/>
              <a:gd name="connsiteX10180" fmla="*/ 5696324 w 11824371"/>
              <a:gd name="connsiteY10180" fmla="*/ 7175771 h 8878671"/>
              <a:gd name="connsiteX10181" fmla="*/ 5696324 w 11824371"/>
              <a:gd name="connsiteY10181" fmla="*/ 7199754 h 8878671"/>
              <a:gd name="connsiteX10182" fmla="*/ 5660348 w 11824371"/>
              <a:gd name="connsiteY10182" fmla="*/ 7211747 h 8878671"/>
              <a:gd name="connsiteX10183" fmla="*/ 5648356 w 11824371"/>
              <a:gd name="connsiteY10183" fmla="*/ 7211747 h 8878671"/>
              <a:gd name="connsiteX10184" fmla="*/ 5636363 w 11824371"/>
              <a:gd name="connsiteY10184" fmla="*/ 7211747 h 8878671"/>
              <a:gd name="connsiteX10185" fmla="*/ 5624372 w 11824371"/>
              <a:gd name="connsiteY10185" fmla="*/ 7241727 h 8878671"/>
              <a:gd name="connsiteX10186" fmla="*/ 5600387 w 11824371"/>
              <a:gd name="connsiteY10186" fmla="*/ 7283700 h 8878671"/>
              <a:gd name="connsiteX10187" fmla="*/ 5582398 w 11824371"/>
              <a:gd name="connsiteY10187" fmla="*/ 7307685 h 8878671"/>
              <a:gd name="connsiteX10188" fmla="*/ 5576401 w 11824371"/>
              <a:gd name="connsiteY10188" fmla="*/ 7319678 h 8878671"/>
              <a:gd name="connsiteX10189" fmla="*/ 5552419 w 11824371"/>
              <a:gd name="connsiteY10189" fmla="*/ 7367646 h 8878671"/>
              <a:gd name="connsiteX10190" fmla="*/ 5516441 w 11824371"/>
              <a:gd name="connsiteY10190" fmla="*/ 7403622 h 8878671"/>
              <a:gd name="connsiteX10191" fmla="*/ 5528434 w 11824371"/>
              <a:gd name="connsiteY10191" fmla="*/ 7355654 h 8878671"/>
              <a:gd name="connsiteX10192" fmla="*/ 5552419 w 11824371"/>
              <a:gd name="connsiteY10192" fmla="*/ 7271708 h 8878671"/>
              <a:gd name="connsiteX10193" fmla="*/ 5534429 w 11824371"/>
              <a:gd name="connsiteY10193" fmla="*/ 7277705 h 8878671"/>
              <a:gd name="connsiteX10194" fmla="*/ 5504449 w 11824371"/>
              <a:gd name="connsiteY10194" fmla="*/ 7289697 h 8878671"/>
              <a:gd name="connsiteX10195" fmla="*/ 5492457 w 11824371"/>
              <a:gd name="connsiteY10195" fmla="*/ 7307685 h 8878671"/>
              <a:gd name="connsiteX10196" fmla="*/ 5492457 w 11824371"/>
              <a:gd name="connsiteY10196" fmla="*/ 7331670 h 8878671"/>
              <a:gd name="connsiteX10197" fmla="*/ 5504449 w 11824371"/>
              <a:gd name="connsiteY10197" fmla="*/ 7331670 h 8878671"/>
              <a:gd name="connsiteX10198" fmla="*/ 5504449 w 11824371"/>
              <a:gd name="connsiteY10198" fmla="*/ 7355654 h 8878671"/>
              <a:gd name="connsiteX10199" fmla="*/ 5480464 w 11824371"/>
              <a:gd name="connsiteY10199" fmla="*/ 7367646 h 8878671"/>
              <a:gd name="connsiteX10200" fmla="*/ 5456479 w 11824371"/>
              <a:gd name="connsiteY10200" fmla="*/ 7391631 h 8878671"/>
              <a:gd name="connsiteX10201" fmla="*/ 5372533 w 11824371"/>
              <a:gd name="connsiteY10201" fmla="*/ 7463584 h 8878671"/>
              <a:gd name="connsiteX10202" fmla="*/ 5348550 w 11824371"/>
              <a:gd name="connsiteY10202" fmla="*/ 7463584 h 8878671"/>
              <a:gd name="connsiteX10203" fmla="*/ 5360542 w 11824371"/>
              <a:gd name="connsiteY10203" fmla="*/ 7433604 h 8878671"/>
              <a:gd name="connsiteX10204" fmla="*/ 5384526 w 11824371"/>
              <a:gd name="connsiteY10204" fmla="*/ 7391631 h 8878671"/>
              <a:gd name="connsiteX10205" fmla="*/ 5408511 w 11824371"/>
              <a:gd name="connsiteY10205" fmla="*/ 7367646 h 8878671"/>
              <a:gd name="connsiteX10206" fmla="*/ 5432494 w 11824371"/>
              <a:gd name="connsiteY10206" fmla="*/ 7343661 h 8878671"/>
              <a:gd name="connsiteX10207" fmla="*/ 5456479 w 11824371"/>
              <a:gd name="connsiteY10207" fmla="*/ 7307685 h 8878671"/>
              <a:gd name="connsiteX10208" fmla="*/ 5468473 w 11824371"/>
              <a:gd name="connsiteY10208" fmla="*/ 7295693 h 8878671"/>
              <a:gd name="connsiteX10209" fmla="*/ 5468473 w 11824371"/>
              <a:gd name="connsiteY10209" fmla="*/ 7283700 h 8878671"/>
              <a:gd name="connsiteX10210" fmla="*/ 5456479 w 11824371"/>
              <a:gd name="connsiteY10210" fmla="*/ 7271708 h 8878671"/>
              <a:gd name="connsiteX10211" fmla="*/ 5450484 w 11824371"/>
              <a:gd name="connsiteY10211" fmla="*/ 7265712 h 8878671"/>
              <a:gd name="connsiteX10212" fmla="*/ 5432494 w 11824371"/>
              <a:gd name="connsiteY10212" fmla="*/ 7265712 h 8878671"/>
              <a:gd name="connsiteX10213" fmla="*/ 5414506 w 11824371"/>
              <a:gd name="connsiteY10213" fmla="*/ 7259717 h 8878671"/>
              <a:gd name="connsiteX10214" fmla="*/ 5408511 w 11824371"/>
              <a:gd name="connsiteY10214" fmla="*/ 7283700 h 8878671"/>
              <a:gd name="connsiteX10215" fmla="*/ 5420503 w 11824371"/>
              <a:gd name="connsiteY10215" fmla="*/ 7283700 h 8878671"/>
              <a:gd name="connsiteX10216" fmla="*/ 5432494 w 11824371"/>
              <a:gd name="connsiteY10216" fmla="*/ 7295693 h 8878671"/>
              <a:gd name="connsiteX10217" fmla="*/ 5402515 w 11824371"/>
              <a:gd name="connsiteY10217" fmla="*/ 7301688 h 8878671"/>
              <a:gd name="connsiteX10218" fmla="*/ 5384526 w 11824371"/>
              <a:gd name="connsiteY10218" fmla="*/ 7295693 h 8878671"/>
              <a:gd name="connsiteX10219" fmla="*/ 5336558 w 11824371"/>
              <a:gd name="connsiteY10219" fmla="*/ 7295693 h 8878671"/>
              <a:gd name="connsiteX10220" fmla="*/ 5336558 w 11824371"/>
              <a:gd name="connsiteY10220" fmla="*/ 7343661 h 8878671"/>
              <a:gd name="connsiteX10221" fmla="*/ 5324565 w 11824371"/>
              <a:gd name="connsiteY10221" fmla="*/ 7397627 h 8878671"/>
              <a:gd name="connsiteX10222" fmla="*/ 5312572 w 11824371"/>
              <a:gd name="connsiteY10222" fmla="*/ 7403622 h 8878671"/>
              <a:gd name="connsiteX10223" fmla="*/ 5288589 w 11824371"/>
              <a:gd name="connsiteY10223" fmla="*/ 7451592 h 8878671"/>
              <a:gd name="connsiteX10224" fmla="*/ 5270601 w 11824371"/>
              <a:gd name="connsiteY10224" fmla="*/ 7433604 h 8878671"/>
              <a:gd name="connsiteX10225" fmla="*/ 5252611 w 11824371"/>
              <a:gd name="connsiteY10225" fmla="*/ 7391631 h 8878671"/>
              <a:gd name="connsiteX10226" fmla="*/ 5216634 w 11824371"/>
              <a:gd name="connsiteY10226" fmla="*/ 7355654 h 8878671"/>
              <a:gd name="connsiteX10227" fmla="*/ 5204643 w 11824371"/>
              <a:gd name="connsiteY10227" fmla="*/ 7355654 h 8878671"/>
              <a:gd name="connsiteX10228" fmla="*/ 5192649 w 11824371"/>
              <a:gd name="connsiteY10228" fmla="*/ 7361649 h 8878671"/>
              <a:gd name="connsiteX10229" fmla="*/ 5186654 w 11824371"/>
              <a:gd name="connsiteY10229" fmla="*/ 7379639 h 8878671"/>
              <a:gd name="connsiteX10230" fmla="*/ 5174661 w 11824371"/>
              <a:gd name="connsiteY10230" fmla="*/ 7403622 h 8878671"/>
              <a:gd name="connsiteX10231" fmla="*/ 5168666 w 11824371"/>
              <a:gd name="connsiteY10231" fmla="*/ 7415616 h 8878671"/>
              <a:gd name="connsiteX10232" fmla="*/ 5156673 w 11824371"/>
              <a:gd name="connsiteY10232" fmla="*/ 7415616 h 8878671"/>
              <a:gd name="connsiteX10233" fmla="*/ 5168666 w 11824371"/>
              <a:gd name="connsiteY10233" fmla="*/ 7361649 h 8878671"/>
              <a:gd name="connsiteX10234" fmla="*/ 5138685 w 11824371"/>
              <a:gd name="connsiteY10234" fmla="*/ 7349658 h 8878671"/>
              <a:gd name="connsiteX10235" fmla="*/ 5120697 w 11824371"/>
              <a:gd name="connsiteY10235" fmla="*/ 7379639 h 8878671"/>
              <a:gd name="connsiteX10236" fmla="*/ 5108705 w 11824371"/>
              <a:gd name="connsiteY10236" fmla="*/ 7391631 h 8878671"/>
              <a:gd name="connsiteX10237" fmla="*/ 5108705 w 11824371"/>
              <a:gd name="connsiteY10237" fmla="*/ 7427607 h 8878671"/>
              <a:gd name="connsiteX10238" fmla="*/ 5120697 w 11824371"/>
              <a:gd name="connsiteY10238" fmla="*/ 7433604 h 8878671"/>
              <a:gd name="connsiteX10239" fmla="*/ 5132688 w 11824371"/>
              <a:gd name="connsiteY10239" fmla="*/ 7427607 h 8878671"/>
              <a:gd name="connsiteX10240" fmla="*/ 5144681 w 11824371"/>
              <a:gd name="connsiteY10240" fmla="*/ 7427607 h 8878671"/>
              <a:gd name="connsiteX10241" fmla="*/ 5132688 w 11824371"/>
              <a:gd name="connsiteY10241" fmla="*/ 7439600 h 8878671"/>
              <a:gd name="connsiteX10242" fmla="*/ 5144681 w 11824371"/>
              <a:gd name="connsiteY10242" fmla="*/ 7451592 h 8878671"/>
              <a:gd name="connsiteX10243" fmla="*/ 5132688 w 11824371"/>
              <a:gd name="connsiteY10243" fmla="*/ 7475577 h 8878671"/>
              <a:gd name="connsiteX10244" fmla="*/ 5108705 w 11824371"/>
              <a:gd name="connsiteY10244" fmla="*/ 7499562 h 8878671"/>
              <a:gd name="connsiteX10245" fmla="*/ 5096712 w 11824371"/>
              <a:gd name="connsiteY10245" fmla="*/ 7511553 h 8878671"/>
              <a:gd name="connsiteX10246" fmla="*/ 5090715 w 11824371"/>
              <a:gd name="connsiteY10246" fmla="*/ 7529542 h 8878671"/>
              <a:gd name="connsiteX10247" fmla="*/ 5072727 w 11824371"/>
              <a:gd name="connsiteY10247" fmla="*/ 7547530 h 8878671"/>
              <a:gd name="connsiteX10248" fmla="*/ 5048742 w 11824371"/>
              <a:gd name="connsiteY10248" fmla="*/ 7583506 h 8878671"/>
              <a:gd name="connsiteX10249" fmla="*/ 5036750 w 11824371"/>
              <a:gd name="connsiteY10249" fmla="*/ 7583506 h 8878671"/>
              <a:gd name="connsiteX10250" fmla="*/ 5018762 w 11824371"/>
              <a:gd name="connsiteY10250" fmla="*/ 7595499 h 8878671"/>
              <a:gd name="connsiteX10251" fmla="*/ 5000774 w 11824371"/>
              <a:gd name="connsiteY10251" fmla="*/ 7595499 h 8878671"/>
              <a:gd name="connsiteX10252" fmla="*/ 4988781 w 11824371"/>
              <a:gd name="connsiteY10252" fmla="*/ 7595499 h 8878671"/>
              <a:gd name="connsiteX10253" fmla="*/ 5000774 w 11824371"/>
              <a:gd name="connsiteY10253" fmla="*/ 7607491 h 8878671"/>
              <a:gd name="connsiteX10254" fmla="*/ 5000774 w 11824371"/>
              <a:gd name="connsiteY10254" fmla="*/ 7631476 h 8878671"/>
              <a:gd name="connsiteX10255" fmla="*/ 5000774 w 11824371"/>
              <a:gd name="connsiteY10255" fmla="*/ 7655461 h 8878671"/>
              <a:gd name="connsiteX10256" fmla="*/ 4976789 w 11824371"/>
              <a:gd name="connsiteY10256" fmla="*/ 7667452 h 8878671"/>
              <a:gd name="connsiteX10257" fmla="*/ 4940812 w 11824371"/>
              <a:gd name="connsiteY10257" fmla="*/ 7667452 h 8878671"/>
              <a:gd name="connsiteX10258" fmla="*/ 4910831 w 11824371"/>
              <a:gd name="connsiteY10258" fmla="*/ 7679446 h 8878671"/>
              <a:gd name="connsiteX10259" fmla="*/ 4892845 w 11824371"/>
              <a:gd name="connsiteY10259" fmla="*/ 7685441 h 8878671"/>
              <a:gd name="connsiteX10260" fmla="*/ 4868858 w 11824371"/>
              <a:gd name="connsiteY10260" fmla="*/ 7691437 h 8878671"/>
              <a:gd name="connsiteX10261" fmla="*/ 4868858 w 11824371"/>
              <a:gd name="connsiteY10261" fmla="*/ 7715422 h 8878671"/>
              <a:gd name="connsiteX10262" fmla="*/ 4844875 w 11824371"/>
              <a:gd name="connsiteY10262" fmla="*/ 7751398 h 8878671"/>
              <a:gd name="connsiteX10263" fmla="*/ 4832882 w 11824371"/>
              <a:gd name="connsiteY10263" fmla="*/ 7751398 h 8878671"/>
              <a:gd name="connsiteX10264" fmla="*/ 4844875 w 11824371"/>
              <a:gd name="connsiteY10264" fmla="*/ 7787375 h 8878671"/>
              <a:gd name="connsiteX10265" fmla="*/ 4856867 w 11824371"/>
              <a:gd name="connsiteY10265" fmla="*/ 7793372 h 8878671"/>
              <a:gd name="connsiteX10266" fmla="*/ 4856867 w 11824371"/>
              <a:gd name="connsiteY10266" fmla="*/ 7775383 h 8878671"/>
              <a:gd name="connsiteX10267" fmla="*/ 4868858 w 11824371"/>
              <a:gd name="connsiteY10267" fmla="*/ 7763392 h 8878671"/>
              <a:gd name="connsiteX10268" fmla="*/ 4868858 w 11824371"/>
              <a:gd name="connsiteY10268" fmla="*/ 7751398 h 8878671"/>
              <a:gd name="connsiteX10269" fmla="*/ 4892845 w 11824371"/>
              <a:gd name="connsiteY10269" fmla="*/ 7727414 h 8878671"/>
              <a:gd name="connsiteX10270" fmla="*/ 4892845 w 11824371"/>
              <a:gd name="connsiteY10270" fmla="*/ 7715422 h 8878671"/>
              <a:gd name="connsiteX10271" fmla="*/ 4892845 w 11824371"/>
              <a:gd name="connsiteY10271" fmla="*/ 7703430 h 8878671"/>
              <a:gd name="connsiteX10272" fmla="*/ 4928820 w 11824371"/>
              <a:gd name="connsiteY10272" fmla="*/ 7691437 h 8878671"/>
              <a:gd name="connsiteX10273" fmla="*/ 4952804 w 11824371"/>
              <a:gd name="connsiteY10273" fmla="*/ 7679446 h 8878671"/>
              <a:gd name="connsiteX10274" fmla="*/ 4964798 w 11824371"/>
              <a:gd name="connsiteY10274" fmla="*/ 7679446 h 8878671"/>
              <a:gd name="connsiteX10275" fmla="*/ 4946809 w 11824371"/>
              <a:gd name="connsiteY10275" fmla="*/ 7697434 h 8878671"/>
              <a:gd name="connsiteX10276" fmla="*/ 4940812 w 11824371"/>
              <a:gd name="connsiteY10276" fmla="*/ 7703430 h 8878671"/>
              <a:gd name="connsiteX10277" fmla="*/ 4928820 w 11824371"/>
              <a:gd name="connsiteY10277" fmla="*/ 7715422 h 8878671"/>
              <a:gd name="connsiteX10278" fmla="*/ 4904836 w 11824371"/>
              <a:gd name="connsiteY10278" fmla="*/ 7751398 h 8878671"/>
              <a:gd name="connsiteX10279" fmla="*/ 4880851 w 11824371"/>
              <a:gd name="connsiteY10279" fmla="*/ 7781380 h 8878671"/>
              <a:gd name="connsiteX10280" fmla="*/ 4868858 w 11824371"/>
              <a:gd name="connsiteY10280" fmla="*/ 7799368 h 8878671"/>
              <a:gd name="connsiteX10281" fmla="*/ 4844875 w 11824371"/>
              <a:gd name="connsiteY10281" fmla="*/ 7835345 h 8878671"/>
              <a:gd name="connsiteX10282" fmla="*/ 4832882 w 11824371"/>
              <a:gd name="connsiteY10282" fmla="*/ 7859329 h 8878671"/>
              <a:gd name="connsiteX10283" fmla="*/ 4772921 w 11824371"/>
              <a:gd name="connsiteY10283" fmla="*/ 7883313 h 8878671"/>
              <a:gd name="connsiteX10284" fmla="*/ 4772921 w 11824371"/>
              <a:gd name="connsiteY10284" fmla="*/ 7871321 h 8878671"/>
              <a:gd name="connsiteX10285" fmla="*/ 4760929 w 11824371"/>
              <a:gd name="connsiteY10285" fmla="*/ 7847336 h 8878671"/>
              <a:gd name="connsiteX10286" fmla="*/ 4736944 w 11824371"/>
              <a:gd name="connsiteY10286" fmla="*/ 7919291 h 8878671"/>
              <a:gd name="connsiteX10287" fmla="*/ 4742941 w 11824371"/>
              <a:gd name="connsiteY10287" fmla="*/ 7925286 h 8878671"/>
              <a:gd name="connsiteX10288" fmla="*/ 4736944 w 11824371"/>
              <a:gd name="connsiteY10288" fmla="*/ 7931282 h 8878671"/>
              <a:gd name="connsiteX10289" fmla="*/ 4712959 w 11824371"/>
              <a:gd name="connsiteY10289" fmla="*/ 7943274 h 8878671"/>
              <a:gd name="connsiteX10290" fmla="*/ 4676983 w 11824371"/>
              <a:gd name="connsiteY10290" fmla="*/ 7967259 h 8878671"/>
              <a:gd name="connsiteX10291" fmla="*/ 4688974 w 11824371"/>
              <a:gd name="connsiteY10291" fmla="*/ 7955267 h 8878671"/>
              <a:gd name="connsiteX10292" fmla="*/ 4688974 w 11824371"/>
              <a:gd name="connsiteY10292" fmla="*/ 7931282 h 8878671"/>
              <a:gd name="connsiteX10293" fmla="*/ 4724953 w 11824371"/>
              <a:gd name="connsiteY10293" fmla="*/ 7883313 h 8878671"/>
              <a:gd name="connsiteX10294" fmla="*/ 4742941 w 11824371"/>
              <a:gd name="connsiteY10294" fmla="*/ 7847336 h 8878671"/>
              <a:gd name="connsiteX10295" fmla="*/ 4748936 w 11824371"/>
              <a:gd name="connsiteY10295" fmla="*/ 7835345 h 8878671"/>
              <a:gd name="connsiteX10296" fmla="*/ 4748936 w 11824371"/>
              <a:gd name="connsiteY10296" fmla="*/ 7811360 h 8878671"/>
              <a:gd name="connsiteX10297" fmla="*/ 4736944 w 11824371"/>
              <a:gd name="connsiteY10297" fmla="*/ 7811360 h 8878671"/>
              <a:gd name="connsiteX10298" fmla="*/ 4712959 w 11824371"/>
              <a:gd name="connsiteY10298" fmla="*/ 7859329 h 8878671"/>
              <a:gd name="connsiteX10299" fmla="*/ 4688974 w 11824371"/>
              <a:gd name="connsiteY10299" fmla="*/ 7931282 h 8878671"/>
              <a:gd name="connsiteX10300" fmla="*/ 4712959 w 11824371"/>
              <a:gd name="connsiteY10300" fmla="*/ 7853333 h 8878671"/>
              <a:gd name="connsiteX10301" fmla="*/ 4724953 w 11824371"/>
              <a:gd name="connsiteY10301" fmla="*/ 7787375 h 8878671"/>
              <a:gd name="connsiteX10302" fmla="*/ 4724953 w 11824371"/>
              <a:gd name="connsiteY10302" fmla="*/ 7799368 h 8878671"/>
              <a:gd name="connsiteX10303" fmla="*/ 4706963 w 11824371"/>
              <a:gd name="connsiteY10303" fmla="*/ 7805363 h 8878671"/>
              <a:gd name="connsiteX10304" fmla="*/ 4700968 w 11824371"/>
              <a:gd name="connsiteY10304" fmla="*/ 7835345 h 8878671"/>
              <a:gd name="connsiteX10305" fmla="*/ 4688974 w 11824371"/>
              <a:gd name="connsiteY10305" fmla="*/ 7823353 h 8878671"/>
              <a:gd name="connsiteX10306" fmla="*/ 4676983 w 11824371"/>
              <a:gd name="connsiteY10306" fmla="*/ 7835345 h 8878671"/>
              <a:gd name="connsiteX10307" fmla="*/ 4670986 w 11824371"/>
              <a:gd name="connsiteY10307" fmla="*/ 7847336 h 8878671"/>
              <a:gd name="connsiteX10308" fmla="*/ 4652998 w 11824371"/>
              <a:gd name="connsiteY10308" fmla="*/ 7871321 h 8878671"/>
              <a:gd name="connsiteX10309" fmla="*/ 4641006 w 11824371"/>
              <a:gd name="connsiteY10309" fmla="*/ 7895306 h 8878671"/>
              <a:gd name="connsiteX10310" fmla="*/ 4629015 w 11824371"/>
              <a:gd name="connsiteY10310" fmla="*/ 7895306 h 8878671"/>
              <a:gd name="connsiteX10311" fmla="*/ 4617022 w 11824371"/>
              <a:gd name="connsiteY10311" fmla="*/ 7931282 h 8878671"/>
              <a:gd name="connsiteX10312" fmla="*/ 4617022 w 11824371"/>
              <a:gd name="connsiteY10312" fmla="*/ 7949270 h 8878671"/>
              <a:gd name="connsiteX10313" fmla="*/ 4629015 w 11824371"/>
              <a:gd name="connsiteY10313" fmla="*/ 7967259 h 8878671"/>
              <a:gd name="connsiteX10314" fmla="*/ 4629015 w 11824371"/>
              <a:gd name="connsiteY10314" fmla="*/ 7991244 h 8878671"/>
              <a:gd name="connsiteX10315" fmla="*/ 4617022 w 11824371"/>
              <a:gd name="connsiteY10315" fmla="*/ 8003235 h 8878671"/>
              <a:gd name="connsiteX10316" fmla="*/ 4605028 w 11824371"/>
              <a:gd name="connsiteY10316" fmla="*/ 7991244 h 8878671"/>
              <a:gd name="connsiteX10317" fmla="*/ 4605028 w 11824371"/>
              <a:gd name="connsiteY10317" fmla="*/ 7985247 h 8878671"/>
              <a:gd name="connsiteX10318" fmla="*/ 4605028 w 11824371"/>
              <a:gd name="connsiteY10318" fmla="*/ 7967259 h 8878671"/>
              <a:gd name="connsiteX10319" fmla="*/ 4593037 w 11824371"/>
              <a:gd name="connsiteY10319" fmla="*/ 7967259 h 8878671"/>
              <a:gd name="connsiteX10320" fmla="*/ 4581045 w 11824371"/>
              <a:gd name="connsiteY10320" fmla="*/ 7967259 h 8878671"/>
              <a:gd name="connsiteX10321" fmla="*/ 4581045 w 11824371"/>
              <a:gd name="connsiteY10321" fmla="*/ 7979252 h 8878671"/>
              <a:gd name="connsiteX10322" fmla="*/ 4569052 w 11824371"/>
              <a:gd name="connsiteY10322" fmla="*/ 8015228 h 8878671"/>
              <a:gd name="connsiteX10323" fmla="*/ 4545067 w 11824371"/>
              <a:gd name="connsiteY10323" fmla="*/ 8015228 h 8878671"/>
              <a:gd name="connsiteX10324" fmla="*/ 4539072 w 11824371"/>
              <a:gd name="connsiteY10324" fmla="*/ 8003235 h 8878671"/>
              <a:gd name="connsiteX10325" fmla="*/ 4533075 w 11824371"/>
              <a:gd name="connsiteY10325" fmla="*/ 8003235 h 8878671"/>
              <a:gd name="connsiteX10326" fmla="*/ 4509091 w 11824371"/>
              <a:gd name="connsiteY10326" fmla="*/ 8003235 h 8878671"/>
              <a:gd name="connsiteX10327" fmla="*/ 4509091 w 11824371"/>
              <a:gd name="connsiteY10327" fmla="*/ 7991244 h 8878671"/>
              <a:gd name="connsiteX10328" fmla="*/ 4497099 w 11824371"/>
              <a:gd name="connsiteY10328" fmla="*/ 8003235 h 8878671"/>
              <a:gd name="connsiteX10329" fmla="*/ 4497099 w 11824371"/>
              <a:gd name="connsiteY10329" fmla="*/ 8015228 h 8878671"/>
              <a:gd name="connsiteX10330" fmla="*/ 4473114 w 11824371"/>
              <a:gd name="connsiteY10330" fmla="*/ 8051205 h 8878671"/>
              <a:gd name="connsiteX10331" fmla="*/ 4455126 w 11824371"/>
              <a:gd name="connsiteY10331" fmla="*/ 8051205 h 8878671"/>
              <a:gd name="connsiteX10332" fmla="*/ 4455126 w 11824371"/>
              <a:gd name="connsiteY10332" fmla="*/ 8075190 h 8878671"/>
              <a:gd name="connsiteX10333" fmla="*/ 4449129 w 11824371"/>
              <a:gd name="connsiteY10333" fmla="*/ 8099174 h 8878671"/>
              <a:gd name="connsiteX10334" fmla="*/ 4437138 w 11824371"/>
              <a:gd name="connsiteY10334" fmla="*/ 8111166 h 8878671"/>
              <a:gd name="connsiteX10335" fmla="*/ 4413153 w 11824371"/>
              <a:gd name="connsiteY10335" fmla="*/ 8099174 h 8878671"/>
              <a:gd name="connsiteX10336" fmla="*/ 4401161 w 11824371"/>
              <a:gd name="connsiteY10336" fmla="*/ 8111166 h 8878671"/>
              <a:gd name="connsiteX10337" fmla="*/ 4389168 w 11824371"/>
              <a:gd name="connsiteY10337" fmla="*/ 8111166 h 8878671"/>
              <a:gd name="connsiteX10338" fmla="*/ 4377177 w 11824371"/>
              <a:gd name="connsiteY10338" fmla="*/ 8123159 h 8878671"/>
              <a:gd name="connsiteX10339" fmla="*/ 4389168 w 11824371"/>
              <a:gd name="connsiteY10339" fmla="*/ 8135151 h 8878671"/>
              <a:gd name="connsiteX10340" fmla="*/ 4389168 w 11824371"/>
              <a:gd name="connsiteY10340" fmla="*/ 8183121 h 8878671"/>
              <a:gd name="connsiteX10341" fmla="*/ 4389168 w 11824371"/>
              <a:gd name="connsiteY10341" fmla="*/ 8195112 h 8878671"/>
              <a:gd name="connsiteX10342" fmla="*/ 4389168 w 11824371"/>
              <a:gd name="connsiteY10342" fmla="*/ 8207104 h 8878671"/>
              <a:gd name="connsiteX10343" fmla="*/ 4383172 w 11824371"/>
              <a:gd name="connsiteY10343" fmla="*/ 8225092 h 8878671"/>
              <a:gd name="connsiteX10344" fmla="*/ 4395165 w 11824371"/>
              <a:gd name="connsiteY10344" fmla="*/ 8243082 h 8878671"/>
              <a:gd name="connsiteX10345" fmla="*/ 4401161 w 11824371"/>
              <a:gd name="connsiteY10345" fmla="*/ 8255073 h 8878671"/>
              <a:gd name="connsiteX10346" fmla="*/ 4377177 w 11824371"/>
              <a:gd name="connsiteY10346" fmla="*/ 8255073 h 8878671"/>
              <a:gd name="connsiteX10347" fmla="*/ 4341200 w 11824371"/>
              <a:gd name="connsiteY10347" fmla="*/ 8207104 h 8878671"/>
              <a:gd name="connsiteX10348" fmla="*/ 4329207 w 11824371"/>
              <a:gd name="connsiteY10348" fmla="*/ 8195112 h 8878671"/>
              <a:gd name="connsiteX10349" fmla="*/ 4323210 w 11824371"/>
              <a:gd name="connsiteY10349" fmla="*/ 8219097 h 8878671"/>
              <a:gd name="connsiteX10350" fmla="*/ 4317215 w 11824371"/>
              <a:gd name="connsiteY10350" fmla="*/ 8231089 h 8878671"/>
              <a:gd name="connsiteX10351" fmla="*/ 4305222 w 11824371"/>
              <a:gd name="connsiteY10351" fmla="*/ 8255073 h 8878671"/>
              <a:gd name="connsiteX10352" fmla="*/ 4317215 w 11824371"/>
              <a:gd name="connsiteY10352" fmla="*/ 8279058 h 8878671"/>
              <a:gd name="connsiteX10353" fmla="*/ 4329207 w 11824371"/>
              <a:gd name="connsiteY10353" fmla="*/ 8303043 h 8878671"/>
              <a:gd name="connsiteX10354" fmla="*/ 4329207 w 11824371"/>
              <a:gd name="connsiteY10354" fmla="*/ 8327026 h 8878671"/>
              <a:gd name="connsiteX10355" fmla="*/ 4305222 w 11824371"/>
              <a:gd name="connsiteY10355" fmla="*/ 8339020 h 8878671"/>
              <a:gd name="connsiteX10356" fmla="*/ 4293230 w 11824371"/>
              <a:gd name="connsiteY10356" fmla="*/ 8363004 h 8878671"/>
              <a:gd name="connsiteX10357" fmla="*/ 4281237 w 11824371"/>
              <a:gd name="connsiteY10357" fmla="*/ 8374996 h 8878671"/>
              <a:gd name="connsiteX10358" fmla="*/ 4257254 w 11824371"/>
              <a:gd name="connsiteY10358" fmla="*/ 8374996 h 8878671"/>
              <a:gd name="connsiteX10359" fmla="*/ 4245261 w 11824371"/>
              <a:gd name="connsiteY10359" fmla="*/ 8392984 h 8878671"/>
              <a:gd name="connsiteX10360" fmla="*/ 4257254 w 11824371"/>
              <a:gd name="connsiteY10360" fmla="*/ 8434957 h 8878671"/>
              <a:gd name="connsiteX10361" fmla="*/ 4269246 w 11824371"/>
              <a:gd name="connsiteY10361" fmla="*/ 8458942 h 8878671"/>
              <a:gd name="connsiteX10362" fmla="*/ 4245261 w 11824371"/>
              <a:gd name="connsiteY10362" fmla="*/ 8440954 h 8878671"/>
              <a:gd name="connsiteX10363" fmla="*/ 4221276 w 11824371"/>
              <a:gd name="connsiteY10363" fmla="*/ 8410972 h 8878671"/>
              <a:gd name="connsiteX10364" fmla="*/ 4209284 w 11824371"/>
              <a:gd name="connsiteY10364" fmla="*/ 8410972 h 8878671"/>
              <a:gd name="connsiteX10365" fmla="*/ 4173308 w 11824371"/>
              <a:gd name="connsiteY10365" fmla="*/ 8398981 h 8878671"/>
              <a:gd name="connsiteX10366" fmla="*/ 4149323 w 11824371"/>
              <a:gd name="connsiteY10366" fmla="*/ 8374996 h 8878671"/>
              <a:gd name="connsiteX10367" fmla="*/ 4113347 w 11824371"/>
              <a:gd name="connsiteY10367" fmla="*/ 8327026 h 8878671"/>
              <a:gd name="connsiteX10368" fmla="*/ 4113347 w 11824371"/>
              <a:gd name="connsiteY10368" fmla="*/ 8315035 h 8878671"/>
              <a:gd name="connsiteX10369" fmla="*/ 4113347 w 11824371"/>
              <a:gd name="connsiteY10369" fmla="*/ 8291050 h 8878671"/>
              <a:gd name="connsiteX10370" fmla="*/ 4107350 w 11824371"/>
              <a:gd name="connsiteY10370" fmla="*/ 8279058 h 8878671"/>
              <a:gd name="connsiteX10371" fmla="*/ 4113347 w 11824371"/>
              <a:gd name="connsiteY10371" fmla="*/ 8267065 h 8878671"/>
              <a:gd name="connsiteX10372" fmla="*/ 4077370 w 11824371"/>
              <a:gd name="connsiteY10372" fmla="*/ 8303043 h 8878671"/>
              <a:gd name="connsiteX10373" fmla="*/ 4089361 w 11824371"/>
              <a:gd name="connsiteY10373" fmla="*/ 8339020 h 8878671"/>
              <a:gd name="connsiteX10374" fmla="*/ 4101355 w 11824371"/>
              <a:gd name="connsiteY10374" fmla="*/ 8363004 h 8878671"/>
              <a:gd name="connsiteX10375" fmla="*/ 4101355 w 11824371"/>
              <a:gd name="connsiteY10375" fmla="*/ 8374996 h 8878671"/>
              <a:gd name="connsiteX10376" fmla="*/ 4113347 w 11824371"/>
              <a:gd name="connsiteY10376" fmla="*/ 8398981 h 8878671"/>
              <a:gd name="connsiteX10377" fmla="*/ 4137331 w 11824371"/>
              <a:gd name="connsiteY10377" fmla="*/ 8446949 h 8878671"/>
              <a:gd name="connsiteX10378" fmla="*/ 4149323 w 11824371"/>
              <a:gd name="connsiteY10378" fmla="*/ 8482927 h 8878671"/>
              <a:gd name="connsiteX10379" fmla="*/ 4137331 w 11824371"/>
              <a:gd name="connsiteY10379" fmla="*/ 8506912 h 8878671"/>
              <a:gd name="connsiteX10380" fmla="*/ 4137331 w 11824371"/>
              <a:gd name="connsiteY10380" fmla="*/ 8518903 h 8878671"/>
              <a:gd name="connsiteX10381" fmla="*/ 4131335 w 11824371"/>
              <a:gd name="connsiteY10381" fmla="*/ 8548883 h 8878671"/>
              <a:gd name="connsiteX10382" fmla="*/ 4125338 w 11824371"/>
              <a:gd name="connsiteY10382" fmla="*/ 8554880 h 8878671"/>
              <a:gd name="connsiteX10383" fmla="*/ 4113347 w 11824371"/>
              <a:gd name="connsiteY10383" fmla="*/ 8518903 h 8878671"/>
              <a:gd name="connsiteX10384" fmla="*/ 4113347 w 11824371"/>
              <a:gd name="connsiteY10384" fmla="*/ 8500915 h 8878671"/>
              <a:gd name="connsiteX10385" fmla="*/ 4089361 w 11824371"/>
              <a:gd name="connsiteY10385" fmla="*/ 8506912 h 8878671"/>
              <a:gd name="connsiteX10386" fmla="*/ 4041392 w 11824371"/>
              <a:gd name="connsiteY10386" fmla="*/ 8482927 h 8878671"/>
              <a:gd name="connsiteX10387" fmla="*/ 4017409 w 11824371"/>
              <a:gd name="connsiteY10387" fmla="*/ 8458942 h 8878671"/>
              <a:gd name="connsiteX10388" fmla="*/ 3999419 w 11824371"/>
              <a:gd name="connsiteY10388" fmla="*/ 8440954 h 8878671"/>
              <a:gd name="connsiteX10389" fmla="*/ 3993424 w 11824371"/>
              <a:gd name="connsiteY10389" fmla="*/ 8434957 h 8878671"/>
              <a:gd name="connsiteX10390" fmla="*/ 4017409 w 11824371"/>
              <a:gd name="connsiteY10390" fmla="*/ 8410972 h 8878671"/>
              <a:gd name="connsiteX10391" fmla="*/ 4065377 w 11824371"/>
              <a:gd name="connsiteY10391" fmla="*/ 8410972 h 8878671"/>
              <a:gd name="connsiteX10392" fmla="*/ 4077370 w 11824371"/>
              <a:gd name="connsiteY10392" fmla="*/ 8351011 h 8878671"/>
              <a:gd name="connsiteX10393" fmla="*/ 4065377 w 11824371"/>
              <a:gd name="connsiteY10393" fmla="*/ 8327026 h 8878671"/>
              <a:gd name="connsiteX10394" fmla="*/ 4053385 w 11824371"/>
              <a:gd name="connsiteY10394" fmla="*/ 8315035 h 8878671"/>
              <a:gd name="connsiteX10395" fmla="*/ 4041392 w 11824371"/>
              <a:gd name="connsiteY10395" fmla="*/ 8315035 h 8878671"/>
              <a:gd name="connsiteX10396" fmla="*/ 4047388 w 11824371"/>
              <a:gd name="connsiteY10396" fmla="*/ 8303043 h 8878671"/>
              <a:gd name="connsiteX10397" fmla="*/ 4041392 w 11824371"/>
              <a:gd name="connsiteY10397" fmla="*/ 8279058 h 8878671"/>
              <a:gd name="connsiteX10398" fmla="*/ 4041392 w 11824371"/>
              <a:gd name="connsiteY10398" fmla="*/ 8273062 h 8878671"/>
              <a:gd name="connsiteX10399" fmla="*/ 4053385 w 11824371"/>
              <a:gd name="connsiteY10399" fmla="*/ 8267065 h 8878671"/>
              <a:gd name="connsiteX10400" fmla="*/ 4053385 w 11824371"/>
              <a:gd name="connsiteY10400" fmla="*/ 8279058 h 8878671"/>
              <a:gd name="connsiteX10401" fmla="*/ 4065377 w 11824371"/>
              <a:gd name="connsiteY10401" fmla="*/ 8279058 h 8878671"/>
              <a:gd name="connsiteX10402" fmla="*/ 4083365 w 11824371"/>
              <a:gd name="connsiteY10402" fmla="*/ 8267065 h 8878671"/>
              <a:gd name="connsiteX10403" fmla="*/ 4101355 w 11824371"/>
              <a:gd name="connsiteY10403" fmla="*/ 8243082 h 8878671"/>
              <a:gd name="connsiteX10404" fmla="*/ 4113347 w 11824371"/>
              <a:gd name="connsiteY10404" fmla="*/ 8225092 h 8878671"/>
              <a:gd name="connsiteX10405" fmla="*/ 4101355 w 11824371"/>
              <a:gd name="connsiteY10405" fmla="*/ 8219097 h 8878671"/>
              <a:gd name="connsiteX10406" fmla="*/ 4077370 w 11824371"/>
              <a:gd name="connsiteY10406" fmla="*/ 8189116 h 8878671"/>
              <a:gd name="connsiteX10407" fmla="*/ 4065377 w 11824371"/>
              <a:gd name="connsiteY10407" fmla="*/ 8159136 h 8878671"/>
              <a:gd name="connsiteX10408" fmla="*/ 4089361 w 11824371"/>
              <a:gd name="connsiteY10408" fmla="*/ 8135151 h 8878671"/>
              <a:gd name="connsiteX10409" fmla="*/ 4101355 w 11824371"/>
              <a:gd name="connsiteY10409" fmla="*/ 8111166 h 8878671"/>
              <a:gd name="connsiteX10410" fmla="*/ 4089361 w 11824371"/>
              <a:gd name="connsiteY10410" fmla="*/ 8087181 h 8878671"/>
              <a:gd name="connsiteX10411" fmla="*/ 4077370 w 11824371"/>
              <a:gd name="connsiteY10411" fmla="*/ 8039213 h 8878671"/>
              <a:gd name="connsiteX10412" fmla="*/ 4089361 w 11824371"/>
              <a:gd name="connsiteY10412" fmla="*/ 8015228 h 8878671"/>
              <a:gd name="connsiteX10413" fmla="*/ 4089361 w 11824371"/>
              <a:gd name="connsiteY10413" fmla="*/ 8003235 h 8878671"/>
              <a:gd name="connsiteX10414" fmla="*/ 4089361 w 11824371"/>
              <a:gd name="connsiteY10414" fmla="*/ 7979252 h 8878671"/>
              <a:gd name="connsiteX10415" fmla="*/ 4095358 w 11824371"/>
              <a:gd name="connsiteY10415" fmla="*/ 7967259 h 8878671"/>
              <a:gd name="connsiteX10416" fmla="*/ 4113347 w 11824371"/>
              <a:gd name="connsiteY10416" fmla="*/ 7967259 h 8878671"/>
              <a:gd name="connsiteX10417" fmla="*/ 4113347 w 11824371"/>
              <a:gd name="connsiteY10417" fmla="*/ 7955267 h 8878671"/>
              <a:gd name="connsiteX10418" fmla="*/ 4101355 w 11824371"/>
              <a:gd name="connsiteY10418" fmla="*/ 7955267 h 8878671"/>
              <a:gd name="connsiteX10419" fmla="*/ 4089361 w 11824371"/>
              <a:gd name="connsiteY10419" fmla="*/ 7943274 h 8878671"/>
              <a:gd name="connsiteX10420" fmla="*/ 4077370 w 11824371"/>
              <a:gd name="connsiteY10420" fmla="*/ 7943274 h 8878671"/>
              <a:gd name="connsiteX10421" fmla="*/ 4065377 w 11824371"/>
              <a:gd name="connsiteY10421" fmla="*/ 7931282 h 8878671"/>
              <a:gd name="connsiteX10422" fmla="*/ 4053385 w 11824371"/>
              <a:gd name="connsiteY10422" fmla="*/ 7919291 h 8878671"/>
              <a:gd name="connsiteX10423" fmla="*/ 4041392 w 11824371"/>
              <a:gd name="connsiteY10423" fmla="*/ 7955267 h 8878671"/>
              <a:gd name="connsiteX10424" fmla="*/ 4053385 w 11824371"/>
              <a:gd name="connsiteY10424" fmla="*/ 7967259 h 8878671"/>
              <a:gd name="connsiteX10425" fmla="*/ 4071373 w 11824371"/>
              <a:gd name="connsiteY10425" fmla="*/ 7967259 h 8878671"/>
              <a:gd name="connsiteX10426" fmla="*/ 4065377 w 11824371"/>
              <a:gd name="connsiteY10426" fmla="*/ 7979252 h 8878671"/>
              <a:gd name="connsiteX10427" fmla="*/ 4005416 w 11824371"/>
              <a:gd name="connsiteY10427" fmla="*/ 8027220 h 8878671"/>
              <a:gd name="connsiteX10428" fmla="*/ 3993424 w 11824371"/>
              <a:gd name="connsiteY10428" fmla="*/ 8051205 h 8878671"/>
              <a:gd name="connsiteX10429" fmla="*/ 3999419 w 11824371"/>
              <a:gd name="connsiteY10429" fmla="*/ 8069193 h 8878671"/>
              <a:gd name="connsiteX10430" fmla="*/ 3993424 w 11824371"/>
              <a:gd name="connsiteY10430" fmla="*/ 8075190 h 8878671"/>
              <a:gd name="connsiteX10431" fmla="*/ 3963444 w 11824371"/>
              <a:gd name="connsiteY10431" fmla="*/ 8105169 h 8878671"/>
              <a:gd name="connsiteX10432" fmla="*/ 3951451 w 11824371"/>
              <a:gd name="connsiteY10432" fmla="*/ 8141148 h 8878671"/>
              <a:gd name="connsiteX10433" fmla="*/ 3969439 w 11824371"/>
              <a:gd name="connsiteY10433" fmla="*/ 8135151 h 8878671"/>
              <a:gd name="connsiteX10434" fmla="*/ 3981430 w 11824371"/>
              <a:gd name="connsiteY10434" fmla="*/ 8135151 h 8878671"/>
              <a:gd name="connsiteX10435" fmla="*/ 3969439 w 11824371"/>
              <a:gd name="connsiteY10435" fmla="*/ 8171127 h 8878671"/>
              <a:gd name="connsiteX10436" fmla="*/ 3969439 w 11824371"/>
              <a:gd name="connsiteY10436" fmla="*/ 8213100 h 8878671"/>
              <a:gd name="connsiteX10437" fmla="*/ 3969439 w 11824371"/>
              <a:gd name="connsiteY10437" fmla="*/ 8243082 h 8878671"/>
              <a:gd name="connsiteX10438" fmla="*/ 3963444 w 11824371"/>
              <a:gd name="connsiteY10438" fmla="*/ 8225092 h 8878671"/>
              <a:gd name="connsiteX10439" fmla="*/ 3957448 w 11824371"/>
              <a:gd name="connsiteY10439" fmla="*/ 8219097 h 8878671"/>
              <a:gd name="connsiteX10440" fmla="*/ 3939459 w 11824371"/>
              <a:gd name="connsiteY10440" fmla="*/ 8225092 h 8878671"/>
              <a:gd name="connsiteX10441" fmla="*/ 3939459 w 11824371"/>
              <a:gd name="connsiteY10441" fmla="*/ 8249077 h 8878671"/>
              <a:gd name="connsiteX10442" fmla="*/ 3957448 w 11824371"/>
              <a:gd name="connsiteY10442" fmla="*/ 8243082 h 8878671"/>
              <a:gd name="connsiteX10443" fmla="*/ 3945454 w 11824371"/>
              <a:gd name="connsiteY10443" fmla="*/ 8267065 h 8878671"/>
              <a:gd name="connsiteX10444" fmla="*/ 3921471 w 11824371"/>
              <a:gd name="connsiteY10444" fmla="*/ 8303043 h 8878671"/>
              <a:gd name="connsiteX10445" fmla="*/ 3897486 w 11824371"/>
              <a:gd name="connsiteY10445" fmla="*/ 8303043 h 8878671"/>
              <a:gd name="connsiteX10446" fmla="*/ 3897486 w 11824371"/>
              <a:gd name="connsiteY10446" fmla="*/ 8279058 h 8878671"/>
              <a:gd name="connsiteX10447" fmla="*/ 3885493 w 11824371"/>
              <a:gd name="connsiteY10447" fmla="*/ 8213100 h 8878671"/>
              <a:gd name="connsiteX10448" fmla="*/ 3861508 w 11824371"/>
              <a:gd name="connsiteY10448" fmla="*/ 8207104 h 8878671"/>
              <a:gd name="connsiteX10449" fmla="*/ 3861508 w 11824371"/>
              <a:gd name="connsiteY10449" fmla="*/ 8231089 h 8878671"/>
              <a:gd name="connsiteX10450" fmla="*/ 3849517 w 11824371"/>
              <a:gd name="connsiteY10450" fmla="*/ 8279058 h 8878671"/>
              <a:gd name="connsiteX10451" fmla="*/ 3825532 w 11824371"/>
              <a:gd name="connsiteY10451" fmla="*/ 8297047 h 8878671"/>
              <a:gd name="connsiteX10452" fmla="*/ 3789555 w 11824371"/>
              <a:gd name="connsiteY10452" fmla="*/ 8291050 h 8878671"/>
              <a:gd name="connsiteX10453" fmla="*/ 3765570 w 11824371"/>
              <a:gd name="connsiteY10453" fmla="*/ 8279058 h 8878671"/>
              <a:gd name="connsiteX10454" fmla="*/ 3765570 w 11824371"/>
              <a:gd name="connsiteY10454" fmla="*/ 8291050 h 8878671"/>
              <a:gd name="connsiteX10455" fmla="*/ 3753579 w 11824371"/>
              <a:gd name="connsiteY10455" fmla="*/ 8303043 h 8878671"/>
              <a:gd name="connsiteX10456" fmla="*/ 3729594 w 11824371"/>
              <a:gd name="connsiteY10456" fmla="*/ 8291050 h 8878671"/>
              <a:gd name="connsiteX10457" fmla="*/ 3723597 w 11824371"/>
              <a:gd name="connsiteY10457" fmla="*/ 8273062 h 8878671"/>
              <a:gd name="connsiteX10458" fmla="*/ 3711606 w 11824371"/>
              <a:gd name="connsiteY10458" fmla="*/ 8267065 h 8878671"/>
              <a:gd name="connsiteX10459" fmla="*/ 3699613 w 11824371"/>
              <a:gd name="connsiteY10459" fmla="*/ 8267065 h 8878671"/>
              <a:gd name="connsiteX10460" fmla="*/ 3693618 w 11824371"/>
              <a:gd name="connsiteY10460" fmla="*/ 8267065 h 8878671"/>
              <a:gd name="connsiteX10461" fmla="*/ 3675629 w 11824371"/>
              <a:gd name="connsiteY10461" fmla="*/ 8285053 h 8878671"/>
              <a:gd name="connsiteX10462" fmla="*/ 3657640 w 11824371"/>
              <a:gd name="connsiteY10462" fmla="*/ 8315035 h 8878671"/>
              <a:gd name="connsiteX10463" fmla="*/ 3645648 w 11824371"/>
              <a:gd name="connsiteY10463" fmla="*/ 8327026 h 8878671"/>
              <a:gd name="connsiteX10464" fmla="*/ 3621663 w 11824371"/>
              <a:gd name="connsiteY10464" fmla="*/ 8339020 h 8878671"/>
              <a:gd name="connsiteX10465" fmla="*/ 3609672 w 11824371"/>
              <a:gd name="connsiteY10465" fmla="*/ 8345016 h 8878671"/>
              <a:gd name="connsiteX10466" fmla="*/ 3585687 w 11824371"/>
              <a:gd name="connsiteY10466" fmla="*/ 8351011 h 8878671"/>
              <a:gd name="connsiteX10467" fmla="*/ 3573695 w 11824371"/>
              <a:gd name="connsiteY10467" fmla="*/ 8339020 h 8878671"/>
              <a:gd name="connsiteX10468" fmla="*/ 3549710 w 11824371"/>
              <a:gd name="connsiteY10468" fmla="*/ 8339020 h 8878671"/>
              <a:gd name="connsiteX10469" fmla="*/ 3525725 w 11824371"/>
              <a:gd name="connsiteY10469" fmla="*/ 8339020 h 8878671"/>
              <a:gd name="connsiteX10470" fmla="*/ 3513734 w 11824371"/>
              <a:gd name="connsiteY10470" fmla="*/ 8327026 h 8878671"/>
              <a:gd name="connsiteX10471" fmla="*/ 3489749 w 11824371"/>
              <a:gd name="connsiteY10471" fmla="*/ 8339020 h 8878671"/>
              <a:gd name="connsiteX10472" fmla="*/ 3465764 w 11824371"/>
              <a:gd name="connsiteY10472" fmla="*/ 8339020 h 8878671"/>
              <a:gd name="connsiteX10473" fmla="*/ 3471761 w 11824371"/>
              <a:gd name="connsiteY10473" fmla="*/ 8333023 h 8878671"/>
              <a:gd name="connsiteX10474" fmla="*/ 3495746 w 11824371"/>
              <a:gd name="connsiteY10474" fmla="*/ 8297047 h 8878671"/>
              <a:gd name="connsiteX10475" fmla="*/ 3507737 w 11824371"/>
              <a:gd name="connsiteY10475" fmla="*/ 8267065 h 8878671"/>
              <a:gd name="connsiteX10476" fmla="*/ 3489749 w 11824371"/>
              <a:gd name="connsiteY10476" fmla="*/ 8273062 h 8878671"/>
              <a:gd name="connsiteX10477" fmla="*/ 3465764 w 11824371"/>
              <a:gd name="connsiteY10477" fmla="*/ 8273062 h 8878671"/>
              <a:gd name="connsiteX10478" fmla="*/ 3441779 w 11824371"/>
              <a:gd name="connsiteY10478" fmla="*/ 8267065 h 8878671"/>
              <a:gd name="connsiteX10479" fmla="*/ 3405803 w 11824371"/>
              <a:gd name="connsiteY10479" fmla="*/ 8231089 h 8878671"/>
              <a:gd name="connsiteX10480" fmla="*/ 3393811 w 11824371"/>
              <a:gd name="connsiteY10480" fmla="*/ 8243082 h 8878671"/>
              <a:gd name="connsiteX10481" fmla="*/ 3381818 w 11824371"/>
              <a:gd name="connsiteY10481" fmla="*/ 8243082 h 8878671"/>
              <a:gd name="connsiteX10482" fmla="*/ 3375823 w 11824371"/>
              <a:gd name="connsiteY10482" fmla="*/ 8249077 h 8878671"/>
              <a:gd name="connsiteX10483" fmla="*/ 3381818 w 11824371"/>
              <a:gd name="connsiteY10483" fmla="*/ 8267065 h 8878671"/>
              <a:gd name="connsiteX10484" fmla="*/ 3393811 w 11824371"/>
              <a:gd name="connsiteY10484" fmla="*/ 8267065 h 8878671"/>
              <a:gd name="connsiteX10485" fmla="*/ 3405803 w 11824371"/>
              <a:gd name="connsiteY10485" fmla="*/ 8267065 h 8878671"/>
              <a:gd name="connsiteX10486" fmla="*/ 3405803 w 11824371"/>
              <a:gd name="connsiteY10486" fmla="*/ 8279058 h 8878671"/>
              <a:gd name="connsiteX10487" fmla="*/ 3417796 w 11824371"/>
              <a:gd name="connsiteY10487" fmla="*/ 8279058 h 8878671"/>
              <a:gd name="connsiteX10488" fmla="*/ 3429788 w 11824371"/>
              <a:gd name="connsiteY10488" fmla="*/ 8285053 h 8878671"/>
              <a:gd name="connsiteX10489" fmla="*/ 3429788 w 11824371"/>
              <a:gd name="connsiteY10489" fmla="*/ 8315035 h 8878671"/>
              <a:gd name="connsiteX10490" fmla="*/ 3429788 w 11824371"/>
              <a:gd name="connsiteY10490" fmla="*/ 8374996 h 8878671"/>
              <a:gd name="connsiteX10491" fmla="*/ 3405803 w 11824371"/>
              <a:gd name="connsiteY10491" fmla="*/ 8410972 h 8878671"/>
              <a:gd name="connsiteX10492" fmla="*/ 3345841 w 11824371"/>
              <a:gd name="connsiteY10492" fmla="*/ 8363004 h 8878671"/>
              <a:gd name="connsiteX10493" fmla="*/ 3333850 w 11824371"/>
              <a:gd name="connsiteY10493" fmla="*/ 8351011 h 8878671"/>
              <a:gd name="connsiteX10494" fmla="*/ 3309865 w 11824371"/>
              <a:gd name="connsiteY10494" fmla="*/ 8363004 h 8878671"/>
              <a:gd name="connsiteX10495" fmla="*/ 3297873 w 11824371"/>
              <a:gd name="connsiteY10495" fmla="*/ 8374996 h 8878671"/>
              <a:gd name="connsiteX10496" fmla="*/ 3285880 w 11824371"/>
              <a:gd name="connsiteY10496" fmla="*/ 8386988 h 8878671"/>
              <a:gd name="connsiteX10497" fmla="*/ 3273889 w 11824371"/>
              <a:gd name="connsiteY10497" fmla="*/ 8374996 h 8878671"/>
              <a:gd name="connsiteX10498" fmla="*/ 3285880 w 11824371"/>
              <a:gd name="connsiteY10498" fmla="*/ 8351011 h 8878671"/>
              <a:gd name="connsiteX10499" fmla="*/ 3285880 w 11824371"/>
              <a:gd name="connsiteY10499" fmla="*/ 8339020 h 8878671"/>
              <a:gd name="connsiteX10500" fmla="*/ 3321857 w 11824371"/>
              <a:gd name="connsiteY10500" fmla="*/ 8327026 h 8878671"/>
              <a:gd name="connsiteX10501" fmla="*/ 3333850 w 11824371"/>
              <a:gd name="connsiteY10501" fmla="*/ 8303043 h 8878671"/>
              <a:gd name="connsiteX10502" fmla="*/ 3321857 w 11824371"/>
              <a:gd name="connsiteY10502" fmla="*/ 8303043 h 8878671"/>
              <a:gd name="connsiteX10503" fmla="*/ 3297873 w 11824371"/>
              <a:gd name="connsiteY10503" fmla="*/ 8291050 h 8878671"/>
              <a:gd name="connsiteX10504" fmla="*/ 3297873 w 11824371"/>
              <a:gd name="connsiteY10504" fmla="*/ 8279058 h 8878671"/>
              <a:gd name="connsiteX10505" fmla="*/ 3309865 w 11824371"/>
              <a:gd name="connsiteY10505" fmla="*/ 8264068 h 8878671"/>
              <a:gd name="connsiteX10506" fmla="*/ 3312814 w 11824371"/>
              <a:gd name="connsiteY10506" fmla="*/ 8263921 h 8878671"/>
              <a:gd name="connsiteX10507" fmla="*/ 3309865 w 11824371"/>
              <a:gd name="connsiteY10507" fmla="*/ 8255073 h 8878671"/>
              <a:gd name="connsiteX10508" fmla="*/ 3321857 w 11824371"/>
              <a:gd name="connsiteY10508" fmla="*/ 8231089 h 8878671"/>
              <a:gd name="connsiteX10509" fmla="*/ 3327853 w 11824371"/>
              <a:gd name="connsiteY10509" fmla="*/ 8231089 h 8878671"/>
              <a:gd name="connsiteX10510" fmla="*/ 3333850 w 11824371"/>
              <a:gd name="connsiteY10510" fmla="*/ 8219097 h 8878671"/>
              <a:gd name="connsiteX10511" fmla="*/ 3345841 w 11824371"/>
              <a:gd name="connsiteY10511" fmla="*/ 8207104 h 8878671"/>
              <a:gd name="connsiteX10512" fmla="*/ 3357833 w 11824371"/>
              <a:gd name="connsiteY10512" fmla="*/ 8195112 h 8878671"/>
              <a:gd name="connsiteX10513" fmla="*/ 3369827 w 11824371"/>
              <a:gd name="connsiteY10513" fmla="*/ 8189116 h 8878671"/>
              <a:gd name="connsiteX10514" fmla="*/ 3369827 w 11824371"/>
              <a:gd name="connsiteY10514" fmla="*/ 8171127 h 8878671"/>
              <a:gd name="connsiteX10515" fmla="*/ 3381818 w 11824371"/>
              <a:gd name="connsiteY10515" fmla="*/ 8147143 h 8878671"/>
              <a:gd name="connsiteX10516" fmla="*/ 3387815 w 11824371"/>
              <a:gd name="connsiteY10516" fmla="*/ 8141148 h 8878671"/>
              <a:gd name="connsiteX10517" fmla="*/ 3393811 w 11824371"/>
              <a:gd name="connsiteY10517" fmla="*/ 8123159 h 8878671"/>
              <a:gd name="connsiteX10518" fmla="*/ 3441779 w 11824371"/>
              <a:gd name="connsiteY10518" fmla="*/ 8099174 h 8878671"/>
              <a:gd name="connsiteX10519" fmla="*/ 3465764 w 11824371"/>
              <a:gd name="connsiteY10519" fmla="*/ 8075190 h 8878671"/>
              <a:gd name="connsiteX10520" fmla="*/ 3459769 w 11824371"/>
              <a:gd name="connsiteY10520" fmla="*/ 8105169 h 8878671"/>
              <a:gd name="connsiteX10521" fmla="*/ 3471761 w 11824371"/>
              <a:gd name="connsiteY10521" fmla="*/ 8117163 h 8878671"/>
              <a:gd name="connsiteX10522" fmla="*/ 3477757 w 11824371"/>
              <a:gd name="connsiteY10522" fmla="*/ 8123159 h 8878671"/>
              <a:gd name="connsiteX10523" fmla="*/ 3477757 w 11824371"/>
              <a:gd name="connsiteY10523" fmla="*/ 8135151 h 8878671"/>
              <a:gd name="connsiteX10524" fmla="*/ 3489749 w 11824371"/>
              <a:gd name="connsiteY10524" fmla="*/ 8123159 h 8878671"/>
              <a:gd name="connsiteX10525" fmla="*/ 3489749 w 11824371"/>
              <a:gd name="connsiteY10525" fmla="*/ 8075190 h 8878671"/>
              <a:gd name="connsiteX10526" fmla="*/ 3477757 w 11824371"/>
              <a:gd name="connsiteY10526" fmla="*/ 8051205 h 8878671"/>
              <a:gd name="connsiteX10527" fmla="*/ 3465764 w 11824371"/>
              <a:gd name="connsiteY10527" fmla="*/ 8039213 h 8878671"/>
              <a:gd name="connsiteX10528" fmla="*/ 3441779 w 11824371"/>
              <a:gd name="connsiteY10528" fmla="*/ 8051205 h 8878671"/>
              <a:gd name="connsiteX10529" fmla="*/ 3465764 w 11824371"/>
              <a:gd name="connsiteY10529" fmla="*/ 8027220 h 8878671"/>
              <a:gd name="connsiteX10530" fmla="*/ 3477757 w 11824371"/>
              <a:gd name="connsiteY10530" fmla="*/ 8015228 h 8878671"/>
              <a:gd name="connsiteX10531" fmla="*/ 3477757 w 11824371"/>
              <a:gd name="connsiteY10531" fmla="*/ 8003235 h 8878671"/>
              <a:gd name="connsiteX10532" fmla="*/ 3489749 w 11824371"/>
              <a:gd name="connsiteY10532" fmla="*/ 7955267 h 8878671"/>
              <a:gd name="connsiteX10533" fmla="*/ 3489749 w 11824371"/>
              <a:gd name="connsiteY10533" fmla="*/ 7919291 h 8878671"/>
              <a:gd name="connsiteX10534" fmla="*/ 3477757 w 11824371"/>
              <a:gd name="connsiteY10534" fmla="*/ 7943274 h 8878671"/>
              <a:gd name="connsiteX10535" fmla="*/ 3465764 w 11824371"/>
              <a:gd name="connsiteY10535" fmla="*/ 7961264 h 8878671"/>
              <a:gd name="connsiteX10536" fmla="*/ 3447776 w 11824371"/>
              <a:gd name="connsiteY10536" fmla="*/ 7949270 h 8878671"/>
              <a:gd name="connsiteX10537" fmla="*/ 3441779 w 11824371"/>
              <a:gd name="connsiteY10537" fmla="*/ 7931282 h 8878671"/>
              <a:gd name="connsiteX10538" fmla="*/ 3453772 w 11824371"/>
              <a:gd name="connsiteY10538" fmla="*/ 7931282 h 8878671"/>
              <a:gd name="connsiteX10539" fmla="*/ 3483753 w 11824371"/>
              <a:gd name="connsiteY10539" fmla="*/ 7919291 h 8878671"/>
              <a:gd name="connsiteX10540" fmla="*/ 3489749 w 11824371"/>
              <a:gd name="connsiteY10540" fmla="*/ 7895306 h 8878671"/>
              <a:gd name="connsiteX10541" fmla="*/ 3483753 w 11824371"/>
              <a:gd name="connsiteY10541" fmla="*/ 7847336 h 8878671"/>
              <a:gd name="connsiteX10542" fmla="*/ 3495746 w 11824371"/>
              <a:gd name="connsiteY10542" fmla="*/ 7799368 h 8878671"/>
              <a:gd name="connsiteX10543" fmla="*/ 3525725 w 11824371"/>
              <a:gd name="connsiteY10543" fmla="*/ 7763392 h 8878671"/>
              <a:gd name="connsiteX10544" fmla="*/ 3531722 w 11824371"/>
              <a:gd name="connsiteY10544" fmla="*/ 7739407 h 8878671"/>
              <a:gd name="connsiteX10545" fmla="*/ 3549710 w 11824371"/>
              <a:gd name="connsiteY10545" fmla="*/ 7739407 h 8878671"/>
              <a:gd name="connsiteX10546" fmla="*/ 3573695 w 11824371"/>
              <a:gd name="connsiteY10546" fmla="*/ 7739407 h 8878671"/>
              <a:gd name="connsiteX10547" fmla="*/ 3585687 w 11824371"/>
              <a:gd name="connsiteY10547" fmla="*/ 7727414 h 8878671"/>
              <a:gd name="connsiteX10548" fmla="*/ 3579692 w 11824371"/>
              <a:gd name="connsiteY10548" fmla="*/ 7715422 h 8878671"/>
              <a:gd name="connsiteX10549" fmla="*/ 3573695 w 11824371"/>
              <a:gd name="connsiteY10549" fmla="*/ 7715422 h 8878671"/>
              <a:gd name="connsiteX10550" fmla="*/ 3549710 w 11824371"/>
              <a:gd name="connsiteY10550" fmla="*/ 7727414 h 8878671"/>
              <a:gd name="connsiteX10551" fmla="*/ 3537719 w 11824371"/>
              <a:gd name="connsiteY10551" fmla="*/ 7703430 h 8878671"/>
              <a:gd name="connsiteX10552" fmla="*/ 3537719 w 11824371"/>
              <a:gd name="connsiteY10552" fmla="*/ 7691437 h 8878671"/>
              <a:gd name="connsiteX10553" fmla="*/ 3537719 w 11824371"/>
              <a:gd name="connsiteY10553" fmla="*/ 7667452 h 8878671"/>
              <a:gd name="connsiteX10554" fmla="*/ 3543714 w 11824371"/>
              <a:gd name="connsiteY10554" fmla="*/ 7643469 h 8878671"/>
              <a:gd name="connsiteX10555" fmla="*/ 3549710 w 11824371"/>
              <a:gd name="connsiteY10555" fmla="*/ 7619484 h 8878671"/>
              <a:gd name="connsiteX10556" fmla="*/ 3561703 w 11824371"/>
              <a:gd name="connsiteY10556" fmla="*/ 7571515 h 8878671"/>
              <a:gd name="connsiteX10557" fmla="*/ 3585687 w 11824371"/>
              <a:gd name="connsiteY10557" fmla="*/ 7553526 h 8878671"/>
              <a:gd name="connsiteX10558" fmla="*/ 3579692 w 11824371"/>
              <a:gd name="connsiteY10558" fmla="*/ 7547530 h 8878671"/>
              <a:gd name="connsiteX10559" fmla="*/ 3561703 w 11824371"/>
              <a:gd name="connsiteY10559" fmla="*/ 7547530 h 8878671"/>
              <a:gd name="connsiteX10560" fmla="*/ 3561703 w 11824371"/>
              <a:gd name="connsiteY10560" fmla="*/ 7535538 h 8878671"/>
              <a:gd name="connsiteX10561" fmla="*/ 3573695 w 11824371"/>
              <a:gd name="connsiteY10561" fmla="*/ 7517550 h 8878671"/>
              <a:gd name="connsiteX10562" fmla="*/ 3585687 w 11824371"/>
              <a:gd name="connsiteY10562" fmla="*/ 7499562 h 8878671"/>
              <a:gd name="connsiteX10563" fmla="*/ 3585687 w 11824371"/>
              <a:gd name="connsiteY10563" fmla="*/ 7457589 h 8878671"/>
              <a:gd name="connsiteX10564" fmla="*/ 3597679 w 11824371"/>
              <a:gd name="connsiteY10564" fmla="*/ 7427607 h 8878671"/>
              <a:gd name="connsiteX10565" fmla="*/ 3597679 w 11824371"/>
              <a:gd name="connsiteY10565" fmla="*/ 7439600 h 8878671"/>
              <a:gd name="connsiteX10566" fmla="*/ 3609672 w 11824371"/>
              <a:gd name="connsiteY10566" fmla="*/ 7451592 h 8878671"/>
              <a:gd name="connsiteX10567" fmla="*/ 3633656 w 11824371"/>
              <a:gd name="connsiteY10567" fmla="*/ 7463584 h 8878671"/>
              <a:gd name="connsiteX10568" fmla="*/ 3621663 w 11824371"/>
              <a:gd name="connsiteY10568" fmla="*/ 7463584 h 8878671"/>
              <a:gd name="connsiteX10569" fmla="*/ 3621663 w 11824371"/>
              <a:gd name="connsiteY10569" fmla="*/ 7475577 h 8878671"/>
              <a:gd name="connsiteX10570" fmla="*/ 3633656 w 11824371"/>
              <a:gd name="connsiteY10570" fmla="*/ 7481574 h 8878671"/>
              <a:gd name="connsiteX10571" fmla="*/ 3633656 w 11824371"/>
              <a:gd name="connsiteY10571" fmla="*/ 7487569 h 8878671"/>
              <a:gd name="connsiteX10572" fmla="*/ 3621663 w 11824371"/>
              <a:gd name="connsiteY10572" fmla="*/ 7487569 h 8878671"/>
              <a:gd name="connsiteX10573" fmla="*/ 3609672 w 11824371"/>
              <a:gd name="connsiteY10573" fmla="*/ 7487569 h 8878671"/>
              <a:gd name="connsiteX10574" fmla="*/ 3609672 w 11824371"/>
              <a:gd name="connsiteY10574" fmla="*/ 7475577 h 8878671"/>
              <a:gd name="connsiteX10575" fmla="*/ 3597679 w 11824371"/>
              <a:gd name="connsiteY10575" fmla="*/ 7475577 h 8878671"/>
              <a:gd name="connsiteX10576" fmla="*/ 3597679 w 11824371"/>
              <a:gd name="connsiteY10576" fmla="*/ 7499562 h 8878671"/>
              <a:gd name="connsiteX10577" fmla="*/ 3597679 w 11824371"/>
              <a:gd name="connsiteY10577" fmla="*/ 7511553 h 8878671"/>
              <a:gd name="connsiteX10578" fmla="*/ 3603675 w 11824371"/>
              <a:gd name="connsiteY10578" fmla="*/ 7499562 h 8878671"/>
              <a:gd name="connsiteX10579" fmla="*/ 3609672 w 11824371"/>
              <a:gd name="connsiteY10579" fmla="*/ 7511553 h 8878671"/>
              <a:gd name="connsiteX10580" fmla="*/ 3621663 w 11824371"/>
              <a:gd name="connsiteY10580" fmla="*/ 7523545 h 8878671"/>
              <a:gd name="connsiteX10581" fmla="*/ 3615668 w 11824371"/>
              <a:gd name="connsiteY10581" fmla="*/ 7535538 h 8878671"/>
              <a:gd name="connsiteX10582" fmla="*/ 3609672 w 11824371"/>
              <a:gd name="connsiteY10582" fmla="*/ 7535538 h 8878671"/>
              <a:gd name="connsiteX10583" fmla="*/ 3603675 w 11824371"/>
              <a:gd name="connsiteY10583" fmla="*/ 7541535 h 8878671"/>
              <a:gd name="connsiteX10584" fmla="*/ 3597679 w 11824371"/>
              <a:gd name="connsiteY10584" fmla="*/ 7547530 h 8878671"/>
              <a:gd name="connsiteX10585" fmla="*/ 3585687 w 11824371"/>
              <a:gd name="connsiteY10585" fmla="*/ 7547530 h 8878671"/>
              <a:gd name="connsiteX10586" fmla="*/ 3591684 w 11824371"/>
              <a:gd name="connsiteY10586" fmla="*/ 7553526 h 8878671"/>
              <a:gd name="connsiteX10587" fmla="*/ 3609672 w 11824371"/>
              <a:gd name="connsiteY10587" fmla="*/ 7559523 h 8878671"/>
              <a:gd name="connsiteX10588" fmla="*/ 3621663 w 11824371"/>
              <a:gd name="connsiteY10588" fmla="*/ 7547530 h 8878671"/>
              <a:gd name="connsiteX10589" fmla="*/ 3639653 w 11824371"/>
              <a:gd name="connsiteY10589" fmla="*/ 7535538 h 8878671"/>
              <a:gd name="connsiteX10590" fmla="*/ 3651645 w 11824371"/>
              <a:gd name="connsiteY10590" fmla="*/ 7517550 h 8878671"/>
              <a:gd name="connsiteX10591" fmla="*/ 3657640 w 11824371"/>
              <a:gd name="connsiteY10591" fmla="*/ 7499562 h 8878671"/>
              <a:gd name="connsiteX10592" fmla="*/ 3669633 w 11824371"/>
              <a:gd name="connsiteY10592" fmla="*/ 7499562 h 8878671"/>
              <a:gd name="connsiteX10593" fmla="*/ 3657640 w 11824371"/>
              <a:gd name="connsiteY10593" fmla="*/ 7463584 h 8878671"/>
              <a:gd name="connsiteX10594" fmla="*/ 3693618 w 11824371"/>
              <a:gd name="connsiteY10594" fmla="*/ 7415616 h 8878671"/>
              <a:gd name="connsiteX10595" fmla="*/ 3717601 w 11824371"/>
              <a:gd name="connsiteY10595" fmla="*/ 7379639 h 8878671"/>
              <a:gd name="connsiteX10596" fmla="*/ 3717601 w 11824371"/>
              <a:gd name="connsiteY10596" fmla="*/ 7367646 h 8878671"/>
              <a:gd name="connsiteX10597" fmla="*/ 3705609 w 11824371"/>
              <a:gd name="connsiteY10597" fmla="*/ 7355654 h 8878671"/>
              <a:gd name="connsiteX10598" fmla="*/ 3717601 w 11824371"/>
              <a:gd name="connsiteY10598" fmla="*/ 7319678 h 8878671"/>
              <a:gd name="connsiteX10599" fmla="*/ 3729594 w 11824371"/>
              <a:gd name="connsiteY10599" fmla="*/ 7235732 h 8878671"/>
              <a:gd name="connsiteX10600" fmla="*/ 3729594 w 11824371"/>
              <a:gd name="connsiteY10600" fmla="*/ 7223739 h 8878671"/>
              <a:gd name="connsiteX10601" fmla="*/ 3753579 w 11824371"/>
              <a:gd name="connsiteY10601" fmla="*/ 7175771 h 8878671"/>
              <a:gd name="connsiteX10602" fmla="*/ 3753579 w 11824371"/>
              <a:gd name="connsiteY10602" fmla="*/ 7139793 h 8878671"/>
              <a:gd name="connsiteX10603" fmla="*/ 3741586 w 11824371"/>
              <a:gd name="connsiteY10603" fmla="*/ 7151786 h 8878671"/>
              <a:gd name="connsiteX10604" fmla="*/ 3693618 w 11824371"/>
              <a:gd name="connsiteY10604" fmla="*/ 7199754 h 8878671"/>
              <a:gd name="connsiteX10605" fmla="*/ 3669633 w 11824371"/>
              <a:gd name="connsiteY10605" fmla="*/ 7223739 h 8878671"/>
              <a:gd name="connsiteX10606" fmla="*/ 3657640 w 11824371"/>
              <a:gd name="connsiteY10606" fmla="*/ 7241727 h 8878671"/>
              <a:gd name="connsiteX10607" fmla="*/ 3657640 w 11824371"/>
              <a:gd name="connsiteY10607" fmla="*/ 7253720 h 8878671"/>
              <a:gd name="connsiteX10608" fmla="*/ 3657640 w 11824371"/>
              <a:gd name="connsiteY10608" fmla="*/ 7259717 h 8878671"/>
              <a:gd name="connsiteX10609" fmla="*/ 3645648 w 11824371"/>
              <a:gd name="connsiteY10609" fmla="*/ 7295693 h 8878671"/>
              <a:gd name="connsiteX10610" fmla="*/ 3609672 w 11824371"/>
              <a:gd name="connsiteY10610" fmla="*/ 7391631 h 8878671"/>
              <a:gd name="connsiteX10611" fmla="*/ 3597679 w 11824371"/>
              <a:gd name="connsiteY10611" fmla="*/ 7391631 h 8878671"/>
              <a:gd name="connsiteX10612" fmla="*/ 3615668 w 11824371"/>
              <a:gd name="connsiteY10612" fmla="*/ 7337666 h 8878671"/>
              <a:gd name="connsiteX10613" fmla="*/ 3633656 w 11824371"/>
              <a:gd name="connsiteY10613" fmla="*/ 7283700 h 8878671"/>
              <a:gd name="connsiteX10614" fmla="*/ 3633656 w 11824371"/>
              <a:gd name="connsiteY10614" fmla="*/ 7235732 h 8878671"/>
              <a:gd name="connsiteX10615" fmla="*/ 3621663 w 11824371"/>
              <a:gd name="connsiteY10615" fmla="*/ 7223739 h 8878671"/>
              <a:gd name="connsiteX10616" fmla="*/ 3633656 w 11824371"/>
              <a:gd name="connsiteY10616" fmla="*/ 7205750 h 8878671"/>
              <a:gd name="connsiteX10617" fmla="*/ 3657640 w 11824371"/>
              <a:gd name="connsiteY10617" fmla="*/ 7163777 h 8878671"/>
              <a:gd name="connsiteX10618" fmla="*/ 3669633 w 11824371"/>
              <a:gd name="connsiteY10618" fmla="*/ 7055848 h 8878671"/>
              <a:gd name="connsiteX10619" fmla="*/ 3609672 w 11824371"/>
              <a:gd name="connsiteY10619" fmla="*/ 7055848 h 8878671"/>
              <a:gd name="connsiteX10620" fmla="*/ 3597679 w 11824371"/>
              <a:gd name="connsiteY10620" fmla="*/ 7079831 h 8878671"/>
              <a:gd name="connsiteX10621" fmla="*/ 3585687 w 11824371"/>
              <a:gd name="connsiteY10621" fmla="*/ 7091824 h 8878671"/>
              <a:gd name="connsiteX10622" fmla="*/ 3573695 w 11824371"/>
              <a:gd name="connsiteY10622" fmla="*/ 7103816 h 8878671"/>
              <a:gd name="connsiteX10623" fmla="*/ 3549710 w 11824371"/>
              <a:gd name="connsiteY10623" fmla="*/ 7103816 h 8878671"/>
              <a:gd name="connsiteX10624" fmla="*/ 3537719 w 11824371"/>
              <a:gd name="connsiteY10624" fmla="*/ 7103816 h 8878671"/>
              <a:gd name="connsiteX10625" fmla="*/ 3513734 w 11824371"/>
              <a:gd name="connsiteY10625" fmla="*/ 7103816 h 8878671"/>
              <a:gd name="connsiteX10626" fmla="*/ 3501740 w 11824371"/>
              <a:gd name="connsiteY10626" fmla="*/ 7103816 h 8878671"/>
              <a:gd name="connsiteX10627" fmla="*/ 3483753 w 11824371"/>
              <a:gd name="connsiteY10627" fmla="*/ 7103816 h 8878671"/>
              <a:gd name="connsiteX10628" fmla="*/ 3477757 w 11824371"/>
              <a:gd name="connsiteY10628" fmla="*/ 7115809 h 8878671"/>
              <a:gd name="connsiteX10629" fmla="*/ 3477757 w 11824371"/>
              <a:gd name="connsiteY10629" fmla="*/ 7127801 h 8878671"/>
              <a:gd name="connsiteX10630" fmla="*/ 3453772 w 11824371"/>
              <a:gd name="connsiteY10630" fmla="*/ 7127801 h 8878671"/>
              <a:gd name="connsiteX10631" fmla="*/ 3453772 w 11824371"/>
              <a:gd name="connsiteY10631" fmla="*/ 7103816 h 8878671"/>
              <a:gd name="connsiteX10632" fmla="*/ 3465764 w 11824371"/>
              <a:gd name="connsiteY10632" fmla="*/ 7091824 h 8878671"/>
              <a:gd name="connsiteX10633" fmla="*/ 3489749 w 11824371"/>
              <a:gd name="connsiteY10633" fmla="*/ 7067840 h 8878671"/>
              <a:gd name="connsiteX10634" fmla="*/ 3525725 w 11824371"/>
              <a:gd name="connsiteY10634" fmla="*/ 7043855 h 8878671"/>
              <a:gd name="connsiteX10635" fmla="*/ 3549710 w 11824371"/>
              <a:gd name="connsiteY10635" fmla="*/ 7019870 h 8878671"/>
              <a:gd name="connsiteX10636" fmla="*/ 3525725 w 11824371"/>
              <a:gd name="connsiteY10636" fmla="*/ 7025867 h 8878671"/>
              <a:gd name="connsiteX10637" fmla="*/ 3537719 w 11824371"/>
              <a:gd name="connsiteY10637" fmla="*/ 7007878 h 8878671"/>
              <a:gd name="connsiteX10638" fmla="*/ 3537719 w 11824371"/>
              <a:gd name="connsiteY10638" fmla="*/ 6947917 h 8878671"/>
              <a:gd name="connsiteX10639" fmla="*/ 3525725 w 11824371"/>
              <a:gd name="connsiteY10639" fmla="*/ 6971902 h 8878671"/>
              <a:gd name="connsiteX10640" fmla="*/ 3513734 w 11824371"/>
              <a:gd name="connsiteY10640" fmla="*/ 6971902 h 8878671"/>
              <a:gd name="connsiteX10641" fmla="*/ 3513734 w 11824371"/>
              <a:gd name="connsiteY10641" fmla="*/ 6983894 h 8878671"/>
              <a:gd name="connsiteX10642" fmla="*/ 3507737 w 11824371"/>
              <a:gd name="connsiteY10642" fmla="*/ 7001882 h 8878671"/>
              <a:gd name="connsiteX10643" fmla="*/ 3495746 w 11824371"/>
              <a:gd name="connsiteY10643" fmla="*/ 7019870 h 8878671"/>
              <a:gd name="connsiteX10644" fmla="*/ 3477757 w 11824371"/>
              <a:gd name="connsiteY10644" fmla="*/ 7037858 h 8878671"/>
              <a:gd name="connsiteX10645" fmla="*/ 3453772 w 11824371"/>
              <a:gd name="connsiteY10645" fmla="*/ 7055848 h 8878671"/>
              <a:gd name="connsiteX10646" fmla="*/ 3441779 w 11824371"/>
              <a:gd name="connsiteY10646" fmla="*/ 7091824 h 8878671"/>
              <a:gd name="connsiteX10647" fmla="*/ 3441779 w 11824371"/>
              <a:gd name="connsiteY10647" fmla="*/ 7163777 h 8878671"/>
              <a:gd name="connsiteX10648" fmla="*/ 3405803 w 11824371"/>
              <a:gd name="connsiteY10648" fmla="*/ 7163777 h 8878671"/>
              <a:gd name="connsiteX10649" fmla="*/ 3381818 w 11824371"/>
              <a:gd name="connsiteY10649" fmla="*/ 7115809 h 8878671"/>
              <a:gd name="connsiteX10650" fmla="*/ 3381818 w 11824371"/>
              <a:gd name="connsiteY10650" fmla="*/ 7103816 h 8878671"/>
              <a:gd name="connsiteX10651" fmla="*/ 3369827 w 11824371"/>
              <a:gd name="connsiteY10651" fmla="*/ 7115809 h 8878671"/>
              <a:gd name="connsiteX10652" fmla="*/ 3345841 w 11824371"/>
              <a:gd name="connsiteY10652" fmla="*/ 7127801 h 8878671"/>
              <a:gd name="connsiteX10653" fmla="*/ 3345841 w 11824371"/>
              <a:gd name="connsiteY10653" fmla="*/ 7115809 h 8878671"/>
              <a:gd name="connsiteX10654" fmla="*/ 3363830 w 11824371"/>
              <a:gd name="connsiteY10654" fmla="*/ 7091824 h 8878671"/>
              <a:gd name="connsiteX10655" fmla="*/ 3357833 w 11824371"/>
              <a:gd name="connsiteY10655" fmla="*/ 7073836 h 8878671"/>
              <a:gd name="connsiteX10656" fmla="*/ 3345841 w 11824371"/>
              <a:gd name="connsiteY10656" fmla="*/ 7043855 h 8878671"/>
              <a:gd name="connsiteX10657" fmla="*/ 3339845 w 11824371"/>
              <a:gd name="connsiteY10657" fmla="*/ 7031863 h 8878671"/>
              <a:gd name="connsiteX10658" fmla="*/ 3321857 w 11824371"/>
              <a:gd name="connsiteY10658" fmla="*/ 7043855 h 8878671"/>
              <a:gd name="connsiteX10659" fmla="*/ 3321857 w 11824371"/>
              <a:gd name="connsiteY10659" fmla="*/ 7055848 h 8878671"/>
              <a:gd name="connsiteX10660" fmla="*/ 3333850 w 11824371"/>
              <a:gd name="connsiteY10660" fmla="*/ 7055848 h 8878671"/>
              <a:gd name="connsiteX10661" fmla="*/ 3333850 w 11824371"/>
              <a:gd name="connsiteY10661" fmla="*/ 7067840 h 8878671"/>
              <a:gd name="connsiteX10662" fmla="*/ 3321857 w 11824371"/>
              <a:gd name="connsiteY10662" fmla="*/ 7073836 h 8878671"/>
              <a:gd name="connsiteX10663" fmla="*/ 3315862 w 11824371"/>
              <a:gd name="connsiteY10663" fmla="*/ 7079831 h 8878671"/>
              <a:gd name="connsiteX10664" fmla="*/ 3309865 w 11824371"/>
              <a:gd name="connsiteY10664" fmla="*/ 7091824 h 8878671"/>
              <a:gd name="connsiteX10665" fmla="*/ 3315862 w 11824371"/>
              <a:gd name="connsiteY10665" fmla="*/ 7097821 h 8878671"/>
              <a:gd name="connsiteX10666" fmla="*/ 3321857 w 11824371"/>
              <a:gd name="connsiteY10666" fmla="*/ 7091824 h 8878671"/>
              <a:gd name="connsiteX10667" fmla="*/ 3321857 w 11824371"/>
              <a:gd name="connsiteY10667" fmla="*/ 7103816 h 8878671"/>
              <a:gd name="connsiteX10668" fmla="*/ 3321857 w 11824371"/>
              <a:gd name="connsiteY10668" fmla="*/ 7139793 h 8878671"/>
              <a:gd name="connsiteX10669" fmla="*/ 3309865 w 11824371"/>
              <a:gd name="connsiteY10669" fmla="*/ 7163777 h 8878671"/>
              <a:gd name="connsiteX10670" fmla="*/ 3297873 w 11824371"/>
              <a:gd name="connsiteY10670" fmla="*/ 7163777 h 8878671"/>
              <a:gd name="connsiteX10671" fmla="*/ 3285880 w 11824371"/>
              <a:gd name="connsiteY10671" fmla="*/ 7175771 h 8878671"/>
              <a:gd name="connsiteX10672" fmla="*/ 3261896 w 11824371"/>
              <a:gd name="connsiteY10672" fmla="*/ 7199754 h 8878671"/>
              <a:gd name="connsiteX10673" fmla="*/ 3297873 w 11824371"/>
              <a:gd name="connsiteY10673" fmla="*/ 7199754 h 8878671"/>
              <a:gd name="connsiteX10674" fmla="*/ 3321857 w 11824371"/>
              <a:gd name="connsiteY10674" fmla="*/ 7187762 h 8878671"/>
              <a:gd name="connsiteX10675" fmla="*/ 3333850 w 11824371"/>
              <a:gd name="connsiteY10675" fmla="*/ 7199754 h 8878671"/>
              <a:gd name="connsiteX10676" fmla="*/ 3345841 w 11824371"/>
              <a:gd name="connsiteY10676" fmla="*/ 7199754 h 8878671"/>
              <a:gd name="connsiteX10677" fmla="*/ 3369827 w 11824371"/>
              <a:gd name="connsiteY10677" fmla="*/ 7175771 h 8878671"/>
              <a:gd name="connsiteX10678" fmla="*/ 3375823 w 11824371"/>
              <a:gd name="connsiteY10678" fmla="*/ 7175771 h 8878671"/>
              <a:gd name="connsiteX10679" fmla="*/ 3381818 w 11824371"/>
              <a:gd name="connsiteY10679" fmla="*/ 7187762 h 8878671"/>
              <a:gd name="connsiteX10680" fmla="*/ 3405803 w 11824371"/>
              <a:gd name="connsiteY10680" fmla="*/ 7199754 h 8878671"/>
              <a:gd name="connsiteX10681" fmla="*/ 3417796 w 11824371"/>
              <a:gd name="connsiteY10681" fmla="*/ 7211747 h 8878671"/>
              <a:gd name="connsiteX10682" fmla="*/ 3411799 w 11824371"/>
              <a:gd name="connsiteY10682" fmla="*/ 7223739 h 8878671"/>
              <a:gd name="connsiteX10683" fmla="*/ 3405803 w 11824371"/>
              <a:gd name="connsiteY10683" fmla="*/ 7235732 h 8878671"/>
              <a:gd name="connsiteX10684" fmla="*/ 3381818 w 11824371"/>
              <a:gd name="connsiteY10684" fmla="*/ 7271708 h 8878671"/>
              <a:gd name="connsiteX10685" fmla="*/ 3369827 w 11824371"/>
              <a:gd name="connsiteY10685" fmla="*/ 7271708 h 8878671"/>
              <a:gd name="connsiteX10686" fmla="*/ 3333850 w 11824371"/>
              <a:gd name="connsiteY10686" fmla="*/ 7319678 h 8878671"/>
              <a:gd name="connsiteX10687" fmla="*/ 3309865 w 11824371"/>
              <a:gd name="connsiteY10687" fmla="*/ 7343661 h 8878671"/>
              <a:gd name="connsiteX10688" fmla="*/ 3297873 w 11824371"/>
              <a:gd name="connsiteY10688" fmla="*/ 7367646 h 8878671"/>
              <a:gd name="connsiteX10689" fmla="*/ 3273889 w 11824371"/>
              <a:gd name="connsiteY10689" fmla="*/ 7367646 h 8878671"/>
              <a:gd name="connsiteX10690" fmla="*/ 3273889 w 11824371"/>
              <a:gd name="connsiteY10690" fmla="*/ 7373643 h 8878671"/>
              <a:gd name="connsiteX10691" fmla="*/ 3273889 w 11824371"/>
              <a:gd name="connsiteY10691" fmla="*/ 7391631 h 8878671"/>
              <a:gd name="connsiteX10692" fmla="*/ 3273889 w 11824371"/>
              <a:gd name="connsiteY10692" fmla="*/ 7403622 h 8878671"/>
              <a:gd name="connsiteX10693" fmla="*/ 3273889 w 11824371"/>
              <a:gd name="connsiteY10693" fmla="*/ 7415616 h 8878671"/>
              <a:gd name="connsiteX10694" fmla="*/ 3249904 w 11824371"/>
              <a:gd name="connsiteY10694" fmla="*/ 7439600 h 8878671"/>
              <a:gd name="connsiteX10695" fmla="*/ 3237910 w 11824371"/>
              <a:gd name="connsiteY10695" fmla="*/ 7427607 h 8878671"/>
              <a:gd name="connsiteX10696" fmla="*/ 3213927 w 11824371"/>
              <a:gd name="connsiteY10696" fmla="*/ 7427607 h 8878671"/>
              <a:gd name="connsiteX10697" fmla="*/ 3141973 w 11824371"/>
              <a:gd name="connsiteY10697" fmla="*/ 7451592 h 8878671"/>
              <a:gd name="connsiteX10698" fmla="*/ 3129981 w 11824371"/>
              <a:gd name="connsiteY10698" fmla="*/ 7439600 h 8878671"/>
              <a:gd name="connsiteX10699" fmla="*/ 3129981 w 11824371"/>
              <a:gd name="connsiteY10699" fmla="*/ 7403622 h 8878671"/>
              <a:gd name="connsiteX10700" fmla="*/ 3117988 w 11824371"/>
              <a:gd name="connsiteY10700" fmla="*/ 7403622 h 8878671"/>
              <a:gd name="connsiteX10701" fmla="*/ 3105997 w 11824371"/>
              <a:gd name="connsiteY10701" fmla="*/ 7427607 h 8878671"/>
              <a:gd name="connsiteX10702" fmla="*/ 3094005 w 11824371"/>
              <a:gd name="connsiteY10702" fmla="*/ 7457589 h 8878671"/>
              <a:gd name="connsiteX10703" fmla="*/ 3105997 w 11824371"/>
              <a:gd name="connsiteY10703" fmla="*/ 7475577 h 8878671"/>
              <a:gd name="connsiteX10704" fmla="*/ 3111993 w 11824371"/>
              <a:gd name="connsiteY10704" fmla="*/ 7511553 h 8878671"/>
              <a:gd name="connsiteX10705" fmla="*/ 3117988 w 11824371"/>
              <a:gd name="connsiteY10705" fmla="*/ 7547530 h 8878671"/>
              <a:gd name="connsiteX10706" fmla="*/ 3129981 w 11824371"/>
              <a:gd name="connsiteY10706" fmla="*/ 7535538 h 8878671"/>
              <a:gd name="connsiteX10707" fmla="*/ 3141973 w 11824371"/>
              <a:gd name="connsiteY10707" fmla="*/ 7523545 h 8878671"/>
              <a:gd name="connsiteX10708" fmla="*/ 3159961 w 11824371"/>
              <a:gd name="connsiteY10708" fmla="*/ 7499562 h 8878671"/>
              <a:gd name="connsiteX10709" fmla="*/ 3165958 w 11824371"/>
              <a:gd name="connsiteY10709" fmla="*/ 7475577 h 8878671"/>
              <a:gd name="connsiteX10710" fmla="*/ 3177949 w 11824371"/>
              <a:gd name="connsiteY10710" fmla="*/ 7463584 h 8878671"/>
              <a:gd name="connsiteX10711" fmla="*/ 3189942 w 11824371"/>
              <a:gd name="connsiteY10711" fmla="*/ 7463584 h 8878671"/>
              <a:gd name="connsiteX10712" fmla="*/ 3213927 w 11824371"/>
              <a:gd name="connsiteY10712" fmla="*/ 7451592 h 8878671"/>
              <a:gd name="connsiteX10713" fmla="*/ 3237910 w 11824371"/>
              <a:gd name="connsiteY10713" fmla="*/ 7439600 h 8878671"/>
              <a:gd name="connsiteX10714" fmla="*/ 3213927 w 11824371"/>
              <a:gd name="connsiteY10714" fmla="*/ 7463584 h 8878671"/>
              <a:gd name="connsiteX10715" fmla="*/ 3201934 w 11824371"/>
              <a:gd name="connsiteY10715" fmla="*/ 7475577 h 8878671"/>
              <a:gd name="connsiteX10716" fmla="*/ 3195939 w 11824371"/>
              <a:gd name="connsiteY10716" fmla="*/ 7487569 h 8878671"/>
              <a:gd name="connsiteX10717" fmla="*/ 3177949 w 11824371"/>
              <a:gd name="connsiteY10717" fmla="*/ 7511553 h 8878671"/>
              <a:gd name="connsiteX10718" fmla="*/ 3141973 w 11824371"/>
              <a:gd name="connsiteY10718" fmla="*/ 7547530 h 8878671"/>
              <a:gd name="connsiteX10719" fmla="*/ 3123985 w 11824371"/>
              <a:gd name="connsiteY10719" fmla="*/ 7571515 h 8878671"/>
              <a:gd name="connsiteX10720" fmla="*/ 3117988 w 11824371"/>
              <a:gd name="connsiteY10720" fmla="*/ 7595499 h 8878671"/>
              <a:gd name="connsiteX10721" fmla="*/ 3105997 w 11824371"/>
              <a:gd name="connsiteY10721" fmla="*/ 7619484 h 8878671"/>
              <a:gd name="connsiteX10722" fmla="*/ 3046035 w 11824371"/>
              <a:gd name="connsiteY10722" fmla="*/ 7655461 h 8878671"/>
              <a:gd name="connsiteX10723" fmla="*/ 3046035 w 11824371"/>
              <a:gd name="connsiteY10723" fmla="*/ 7643469 h 8878671"/>
              <a:gd name="connsiteX10724" fmla="*/ 3046035 w 11824371"/>
              <a:gd name="connsiteY10724" fmla="*/ 7619484 h 8878671"/>
              <a:gd name="connsiteX10725" fmla="*/ 3034044 w 11824371"/>
              <a:gd name="connsiteY10725" fmla="*/ 7607491 h 8878671"/>
              <a:gd name="connsiteX10726" fmla="*/ 3034044 w 11824371"/>
              <a:gd name="connsiteY10726" fmla="*/ 7595499 h 8878671"/>
              <a:gd name="connsiteX10727" fmla="*/ 3034044 w 11824371"/>
              <a:gd name="connsiteY10727" fmla="*/ 7583506 h 8878671"/>
              <a:gd name="connsiteX10728" fmla="*/ 3022050 w 11824371"/>
              <a:gd name="connsiteY10728" fmla="*/ 7559523 h 8878671"/>
              <a:gd name="connsiteX10729" fmla="*/ 3034044 w 11824371"/>
              <a:gd name="connsiteY10729" fmla="*/ 7559523 h 8878671"/>
              <a:gd name="connsiteX10730" fmla="*/ 3046035 w 11824371"/>
              <a:gd name="connsiteY10730" fmla="*/ 7535538 h 8878671"/>
              <a:gd name="connsiteX10731" fmla="*/ 3046035 w 11824371"/>
              <a:gd name="connsiteY10731" fmla="*/ 7511553 h 8878671"/>
              <a:gd name="connsiteX10732" fmla="*/ 3046035 w 11824371"/>
              <a:gd name="connsiteY10732" fmla="*/ 7487569 h 8878671"/>
              <a:gd name="connsiteX10733" fmla="*/ 3046035 w 11824371"/>
              <a:gd name="connsiteY10733" fmla="*/ 7475577 h 8878671"/>
              <a:gd name="connsiteX10734" fmla="*/ 3034044 w 11824371"/>
              <a:gd name="connsiteY10734" fmla="*/ 7475577 h 8878671"/>
              <a:gd name="connsiteX10735" fmla="*/ 3034044 w 11824371"/>
              <a:gd name="connsiteY10735" fmla="*/ 7487569 h 8878671"/>
              <a:gd name="connsiteX10736" fmla="*/ 3010059 w 11824371"/>
              <a:gd name="connsiteY10736" fmla="*/ 7547530 h 8878671"/>
              <a:gd name="connsiteX10737" fmla="*/ 2950098 w 11824371"/>
              <a:gd name="connsiteY10737" fmla="*/ 7595499 h 8878671"/>
              <a:gd name="connsiteX10738" fmla="*/ 2926113 w 11824371"/>
              <a:gd name="connsiteY10738" fmla="*/ 7631476 h 8878671"/>
              <a:gd name="connsiteX10739" fmla="*/ 2914120 w 11824371"/>
              <a:gd name="connsiteY10739" fmla="*/ 7655461 h 8878671"/>
              <a:gd name="connsiteX10740" fmla="*/ 2902128 w 11824371"/>
              <a:gd name="connsiteY10740" fmla="*/ 7655461 h 8878671"/>
              <a:gd name="connsiteX10741" fmla="*/ 2890136 w 11824371"/>
              <a:gd name="connsiteY10741" fmla="*/ 7691437 h 8878671"/>
              <a:gd name="connsiteX10742" fmla="*/ 2902128 w 11824371"/>
              <a:gd name="connsiteY10742" fmla="*/ 7727414 h 8878671"/>
              <a:gd name="connsiteX10743" fmla="*/ 2902128 w 11824371"/>
              <a:gd name="connsiteY10743" fmla="*/ 7775383 h 8878671"/>
              <a:gd name="connsiteX10744" fmla="*/ 2890136 w 11824371"/>
              <a:gd name="connsiteY10744" fmla="*/ 7763392 h 8878671"/>
              <a:gd name="connsiteX10745" fmla="*/ 2890136 w 11824371"/>
              <a:gd name="connsiteY10745" fmla="*/ 7751398 h 8878671"/>
              <a:gd name="connsiteX10746" fmla="*/ 2878143 w 11824371"/>
              <a:gd name="connsiteY10746" fmla="*/ 7739407 h 8878671"/>
              <a:gd name="connsiteX10747" fmla="*/ 2866151 w 11824371"/>
              <a:gd name="connsiteY10747" fmla="*/ 7727414 h 8878671"/>
              <a:gd name="connsiteX10748" fmla="*/ 2860155 w 11824371"/>
              <a:gd name="connsiteY10748" fmla="*/ 7727414 h 8878671"/>
              <a:gd name="connsiteX10749" fmla="*/ 2842167 w 11824371"/>
              <a:gd name="connsiteY10749" fmla="*/ 7727414 h 8878671"/>
              <a:gd name="connsiteX10750" fmla="*/ 2854158 w 11824371"/>
              <a:gd name="connsiteY10750" fmla="*/ 7751398 h 8878671"/>
              <a:gd name="connsiteX10751" fmla="*/ 2854158 w 11824371"/>
              <a:gd name="connsiteY10751" fmla="*/ 7763392 h 8878671"/>
              <a:gd name="connsiteX10752" fmla="*/ 2842167 w 11824371"/>
              <a:gd name="connsiteY10752" fmla="*/ 7787375 h 8878671"/>
              <a:gd name="connsiteX10753" fmla="*/ 2830175 w 11824371"/>
              <a:gd name="connsiteY10753" fmla="*/ 7775383 h 8878671"/>
              <a:gd name="connsiteX10754" fmla="*/ 2842167 w 11824371"/>
              <a:gd name="connsiteY10754" fmla="*/ 7751398 h 8878671"/>
              <a:gd name="connsiteX10755" fmla="*/ 2794197 w 11824371"/>
              <a:gd name="connsiteY10755" fmla="*/ 7763392 h 8878671"/>
              <a:gd name="connsiteX10756" fmla="*/ 2782205 w 11824371"/>
              <a:gd name="connsiteY10756" fmla="*/ 7757395 h 8878671"/>
              <a:gd name="connsiteX10757" fmla="*/ 2758220 w 11824371"/>
              <a:gd name="connsiteY10757" fmla="*/ 7781380 h 8878671"/>
              <a:gd name="connsiteX10758" fmla="*/ 2746229 w 11824371"/>
              <a:gd name="connsiteY10758" fmla="*/ 7811360 h 8878671"/>
              <a:gd name="connsiteX10759" fmla="*/ 2734236 w 11824371"/>
              <a:gd name="connsiteY10759" fmla="*/ 7811360 h 8878671"/>
              <a:gd name="connsiteX10760" fmla="*/ 2710251 w 11824371"/>
              <a:gd name="connsiteY10760" fmla="*/ 7835345 h 8878671"/>
              <a:gd name="connsiteX10761" fmla="*/ 2680271 w 11824371"/>
              <a:gd name="connsiteY10761" fmla="*/ 7853333 h 8878671"/>
              <a:gd name="connsiteX10762" fmla="*/ 2662283 w 11824371"/>
              <a:gd name="connsiteY10762" fmla="*/ 7847336 h 8878671"/>
              <a:gd name="connsiteX10763" fmla="*/ 2650289 w 11824371"/>
              <a:gd name="connsiteY10763" fmla="*/ 7847336 h 8878671"/>
              <a:gd name="connsiteX10764" fmla="*/ 2644294 w 11824371"/>
              <a:gd name="connsiteY10764" fmla="*/ 7877318 h 8878671"/>
              <a:gd name="connsiteX10765" fmla="*/ 2656286 w 11824371"/>
              <a:gd name="connsiteY10765" fmla="*/ 7901301 h 8878671"/>
              <a:gd name="connsiteX10766" fmla="*/ 2668279 w 11824371"/>
              <a:gd name="connsiteY10766" fmla="*/ 7913294 h 8878671"/>
              <a:gd name="connsiteX10767" fmla="*/ 2656286 w 11824371"/>
              <a:gd name="connsiteY10767" fmla="*/ 7937279 h 8878671"/>
              <a:gd name="connsiteX10768" fmla="*/ 2662283 w 11824371"/>
              <a:gd name="connsiteY10768" fmla="*/ 7955267 h 8878671"/>
              <a:gd name="connsiteX10769" fmla="*/ 2662283 w 11824371"/>
              <a:gd name="connsiteY10769" fmla="*/ 7967259 h 8878671"/>
              <a:gd name="connsiteX10770" fmla="*/ 2662283 w 11824371"/>
              <a:gd name="connsiteY10770" fmla="*/ 7985247 h 8878671"/>
              <a:gd name="connsiteX10771" fmla="*/ 2674275 w 11824371"/>
              <a:gd name="connsiteY10771" fmla="*/ 8003235 h 8878671"/>
              <a:gd name="connsiteX10772" fmla="*/ 2662283 w 11824371"/>
              <a:gd name="connsiteY10772" fmla="*/ 8027220 h 8878671"/>
              <a:gd name="connsiteX10773" fmla="*/ 2614313 w 11824371"/>
              <a:gd name="connsiteY10773" fmla="*/ 7979252 h 8878671"/>
              <a:gd name="connsiteX10774" fmla="*/ 2602321 w 11824371"/>
              <a:gd name="connsiteY10774" fmla="*/ 7943274 h 8878671"/>
              <a:gd name="connsiteX10775" fmla="*/ 2602321 w 11824371"/>
              <a:gd name="connsiteY10775" fmla="*/ 7955267 h 8878671"/>
              <a:gd name="connsiteX10776" fmla="*/ 2590328 w 11824371"/>
              <a:gd name="connsiteY10776" fmla="*/ 7967259 h 8878671"/>
              <a:gd name="connsiteX10777" fmla="*/ 2572340 w 11824371"/>
              <a:gd name="connsiteY10777" fmla="*/ 7961264 h 8878671"/>
              <a:gd name="connsiteX10778" fmla="*/ 2560348 w 11824371"/>
              <a:gd name="connsiteY10778" fmla="*/ 7961264 h 8878671"/>
              <a:gd name="connsiteX10779" fmla="*/ 2542360 w 11824371"/>
              <a:gd name="connsiteY10779" fmla="*/ 7967259 h 8878671"/>
              <a:gd name="connsiteX10780" fmla="*/ 2530369 w 11824371"/>
              <a:gd name="connsiteY10780" fmla="*/ 7979252 h 8878671"/>
              <a:gd name="connsiteX10781" fmla="*/ 2536363 w 11824371"/>
              <a:gd name="connsiteY10781" fmla="*/ 7997240 h 8878671"/>
              <a:gd name="connsiteX10782" fmla="*/ 2566345 w 11824371"/>
              <a:gd name="connsiteY10782" fmla="*/ 7991244 h 8878671"/>
              <a:gd name="connsiteX10783" fmla="*/ 2602321 w 11824371"/>
              <a:gd name="connsiteY10783" fmla="*/ 7979252 h 8878671"/>
              <a:gd name="connsiteX10784" fmla="*/ 2590328 w 11824371"/>
              <a:gd name="connsiteY10784" fmla="*/ 7991244 h 8878671"/>
              <a:gd name="connsiteX10785" fmla="*/ 2584333 w 11824371"/>
              <a:gd name="connsiteY10785" fmla="*/ 7997240 h 8878671"/>
              <a:gd name="connsiteX10786" fmla="*/ 2584333 w 11824371"/>
              <a:gd name="connsiteY10786" fmla="*/ 8015228 h 8878671"/>
              <a:gd name="connsiteX10787" fmla="*/ 2590328 w 11824371"/>
              <a:gd name="connsiteY10787" fmla="*/ 8039213 h 8878671"/>
              <a:gd name="connsiteX10788" fmla="*/ 2596325 w 11824371"/>
              <a:gd name="connsiteY10788" fmla="*/ 8057201 h 8878671"/>
              <a:gd name="connsiteX10789" fmla="*/ 2602321 w 11824371"/>
              <a:gd name="connsiteY10789" fmla="*/ 8063196 h 8878671"/>
              <a:gd name="connsiteX10790" fmla="*/ 2602321 w 11824371"/>
              <a:gd name="connsiteY10790" fmla="*/ 8087181 h 8878671"/>
              <a:gd name="connsiteX10791" fmla="*/ 2578337 w 11824371"/>
              <a:gd name="connsiteY10791" fmla="*/ 8099174 h 8878671"/>
              <a:gd name="connsiteX10792" fmla="*/ 2566345 w 11824371"/>
              <a:gd name="connsiteY10792" fmla="*/ 8123159 h 8878671"/>
              <a:gd name="connsiteX10793" fmla="*/ 2554352 w 11824371"/>
              <a:gd name="connsiteY10793" fmla="*/ 8135151 h 8878671"/>
              <a:gd name="connsiteX10794" fmla="*/ 2530369 w 11824371"/>
              <a:gd name="connsiteY10794" fmla="*/ 8135151 h 8878671"/>
              <a:gd name="connsiteX10795" fmla="*/ 2518375 w 11824371"/>
              <a:gd name="connsiteY10795" fmla="*/ 8165131 h 8878671"/>
              <a:gd name="connsiteX10796" fmla="*/ 2530369 w 11824371"/>
              <a:gd name="connsiteY10796" fmla="*/ 8195112 h 8878671"/>
              <a:gd name="connsiteX10797" fmla="*/ 2542360 w 11824371"/>
              <a:gd name="connsiteY10797" fmla="*/ 8225092 h 8878671"/>
              <a:gd name="connsiteX10798" fmla="*/ 2518375 w 11824371"/>
              <a:gd name="connsiteY10798" fmla="*/ 8207104 h 8878671"/>
              <a:gd name="connsiteX10799" fmla="*/ 2494390 w 11824371"/>
              <a:gd name="connsiteY10799" fmla="*/ 8171127 h 8878671"/>
              <a:gd name="connsiteX10800" fmla="*/ 2482399 w 11824371"/>
              <a:gd name="connsiteY10800" fmla="*/ 8183121 h 8878671"/>
              <a:gd name="connsiteX10801" fmla="*/ 2446422 w 11824371"/>
              <a:gd name="connsiteY10801" fmla="*/ 8159136 h 8878671"/>
              <a:gd name="connsiteX10802" fmla="*/ 2422438 w 11824371"/>
              <a:gd name="connsiteY10802" fmla="*/ 8135151 h 8878671"/>
              <a:gd name="connsiteX10803" fmla="*/ 2386459 w 11824371"/>
              <a:gd name="connsiteY10803" fmla="*/ 8087181 h 8878671"/>
              <a:gd name="connsiteX10804" fmla="*/ 2386459 w 11824371"/>
              <a:gd name="connsiteY10804" fmla="*/ 8075190 h 8878671"/>
              <a:gd name="connsiteX10805" fmla="*/ 2386459 w 11824371"/>
              <a:gd name="connsiteY10805" fmla="*/ 8051205 h 8878671"/>
              <a:gd name="connsiteX10806" fmla="*/ 2386459 w 11824371"/>
              <a:gd name="connsiteY10806" fmla="*/ 8039213 h 8878671"/>
              <a:gd name="connsiteX10807" fmla="*/ 2386459 w 11824371"/>
              <a:gd name="connsiteY10807" fmla="*/ 8033217 h 8878671"/>
              <a:gd name="connsiteX10808" fmla="*/ 2392456 w 11824371"/>
              <a:gd name="connsiteY10808" fmla="*/ 8021225 h 8878671"/>
              <a:gd name="connsiteX10809" fmla="*/ 2350483 w 11824371"/>
              <a:gd name="connsiteY10809" fmla="*/ 8063196 h 8878671"/>
              <a:gd name="connsiteX10810" fmla="*/ 2362477 w 11824371"/>
              <a:gd name="connsiteY10810" fmla="*/ 8111166 h 8878671"/>
              <a:gd name="connsiteX10811" fmla="*/ 2374468 w 11824371"/>
              <a:gd name="connsiteY10811" fmla="*/ 8123159 h 8878671"/>
              <a:gd name="connsiteX10812" fmla="*/ 2374468 w 11824371"/>
              <a:gd name="connsiteY10812" fmla="*/ 8135151 h 8878671"/>
              <a:gd name="connsiteX10813" fmla="*/ 2386459 w 11824371"/>
              <a:gd name="connsiteY10813" fmla="*/ 8171127 h 8878671"/>
              <a:gd name="connsiteX10814" fmla="*/ 2392456 w 11824371"/>
              <a:gd name="connsiteY10814" fmla="*/ 8195112 h 8878671"/>
              <a:gd name="connsiteX10815" fmla="*/ 2410445 w 11824371"/>
              <a:gd name="connsiteY10815" fmla="*/ 8207104 h 8878671"/>
              <a:gd name="connsiteX10816" fmla="*/ 2428433 w 11824371"/>
              <a:gd name="connsiteY10816" fmla="*/ 8225092 h 8878671"/>
              <a:gd name="connsiteX10817" fmla="*/ 2422438 w 11824371"/>
              <a:gd name="connsiteY10817" fmla="*/ 8243082 h 8878671"/>
              <a:gd name="connsiteX10818" fmla="*/ 2410445 w 11824371"/>
              <a:gd name="connsiteY10818" fmla="*/ 8267065 h 8878671"/>
              <a:gd name="connsiteX10819" fmla="*/ 2410445 w 11824371"/>
              <a:gd name="connsiteY10819" fmla="*/ 8291050 h 8878671"/>
              <a:gd name="connsiteX10820" fmla="*/ 2410445 w 11824371"/>
              <a:gd name="connsiteY10820" fmla="*/ 8315035 h 8878671"/>
              <a:gd name="connsiteX10821" fmla="*/ 2410445 w 11824371"/>
              <a:gd name="connsiteY10821" fmla="*/ 8321031 h 8878671"/>
              <a:gd name="connsiteX10822" fmla="*/ 2398453 w 11824371"/>
              <a:gd name="connsiteY10822" fmla="*/ 8327026 h 8878671"/>
              <a:gd name="connsiteX10823" fmla="*/ 2386459 w 11824371"/>
              <a:gd name="connsiteY10823" fmla="*/ 8279058 h 8878671"/>
              <a:gd name="connsiteX10824" fmla="*/ 2386459 w 11824371"/>
              <a:gd name="connsiteY10824" fmla="*/ 8261070 h 8878671"/>
              <a:gd name="connsiteX10825" fmla="*/ 2368473 w 11824371"/>
              <a:gd name="connsiteY10825" fmla="*/ 8267065 h 8878671"/>
              <a:gd name="connsiteX10826" fmla="*/ 2344488 w 11824371"/>
              <a:gd name="connsiteY10826" fmla="*/ 8267065 h 8878671"/>
              <a:gd name="connsiteX10827" fmla="*/ 2320503 w 11824371"/>
              <a:gd name="connsiteY10827" fmla="*/ 8243082 h 8878671"/>
              <a:gd name="connsiteX10828" fmla="*/ 2290522 w 11824371"/>
              <a:gd name="connsiteY10828" fmla="*/ 8219097 h 8878671"/>
              <a:gd name="connsiteX10829" fmla="*/ 2278530 w 11824371"/>
              <a:gd name="connsiteY10829" fmla="*/ 8183121 h 8878671"/>
              <a:gd name="connsiteX10830" fmla="*/ 2338492 w 11824371"/>
              <a:gd name="connsiteY10830" fmla="*/ 8171127 h 8878671"/>
              <a:gd name="connsiteX10831" fmla="*/ 2338492 w 11824371"/>
              <a:gd name="connsiteY10831" fmla="*/ 8159136 h 8878671"/>
              <a:gd name="connsiteX10832" fmla="*/ 2350483 w 11824371"/>
              <a:gd name="connsiteY10832" fmla="*/ 8147143 h 8878671"/>
              <a:gd name="connsiteX10833" fmla="*/ 2350483 w 11824371"/>
              <a:gd name="connsiteY10833" fmla="*/ 8123159 h 8878671"/>
              <a:gd name="connsiteX10834" fmla="*/ 2338492 w 11824371"/>
              <a:gd name="connsiteY10834" fmla="*/ 8087181 h 8878671"/>
              <a:gd name="connsiteX10835" fmla="*/ 2326498 w 11824371"/>
              <a:gd name="connsiteY10835" fmla="*/ 8075190 h 8878671"/>
              <a:gd name="connsiteX10836" fmla="*/ 2314507 w 11824371"/>
              <a:gd name="connsiteY10836" fmla="*/ 8075190 h 8878671"/>
              <a:gd name="connsiteX10837" fmla="*/ 2314507 w 11824371"/>
              <a:gd name="connsiteY10837" fmla="*/ 8063196 h 8878671"/>
              <a:gd name="connsiteX10838" fmla="*/ 2314507 w 11824371"/>
              <a:gd name="connsiteY10838" fmla="*/ 8039213 h 8878671"/>
              <a:gd name="connsiteX10839" fmla="*/ 2320503 w 11824371"/>
              <a:gd name="connsiteY10839" fmla="*/ 8015228 h 8878671"/>
              <a:gd name="connsiteX10840" fmla="*/ 2326498 w 11824371"/>
              <a:gd name="connsiteY10840" fmla="*/ 8033217 h 8878671"/>
              <a:gd name="connsiteX10841" fmla="*/ 2338492 w 11824371"/>
              <a:gd name="connsiteY10841" fmla="*/ 8039213 h 8878671"/>
              <a:gd name="connsiteX10842" fmla="*/ 2386459 w 11824371"/>
              <a:gd name="connsiteY10842" fmla="*/ 7979252 h 8878671"/>
              <a:gd name="connsiteX10843" fmla="*/ 2386459 w 11824371"/>
              <a:gd name="connsiteY10843" fmla="*/ 7967259 h 8878671"/>
              <a:gd name="connsiteX10844" fmla="*/ 2362477 w 11824371"/>
              <a:gd name="connsiteY10844" fmla="*/ 7967259 h 8878671"/>
              <a:gd name="connsiteX10845" fmla="*/ 2350483 w 11824371"/>
              <a:gd name="connsiteY10845" fmla="*/ 7967259 h 8878671"/>
              <a:gd name="connsiteX10846" fmla="*/ 2356480 w 11824371"/>
              <a:gd name="connsiteY10846" fmla="*/ 7961264 h 8878671"/>
              <a:gd name="connsiteX10847" fmla="*/ 2368473 w 11824371"/>
              <a:gd name="connsiteY10847" fmla="*/ 7955267 h 8878671"/>
              <a:gd name="connsiteX10848" fmla="*/ 2392456 w 11824371"/>
              <a:gd name="connsiteY10848" fmla="*/ 7943274 h 8878671"/>
              <a:gd name="connsiteX10849" fmla="*/ 2422438 w 11824371"/>
              <a:gd name="connsiteY10849" fmla="*/ 7931282 h 8878671"/>
              <a:gd name="connsiteX10850" fmla="*/ 2434429 w 11824371"/>
              <a:gd name="connsiteY10850" fmla="*/ 7895306 h 8878671"/>
              <a:gd name="connsiteX10851" fmla="*/ 2422438 w 11824371"/>
              <a:gd name="connsiteY10851" fmla="*/ 7889309 h 8878671"/>
              <a:gd name="connsiteX10852" fmla="*/ 2434429 w 11824371"/>
              <a:gd name="connsiteY10852" fmla="*/ 7859329 h 8878671"/>
              <a:gd name="connsiteX10853" fmla="*/ 2422438 w 11824371"/>
              <a:gd name="connsiteY10853" fmla="*/ 7847336 h 8878671"/>
              <a:gd name="connsiteX10854" fmla="*/ 2410445 w 11824371"/>
              <a:gd name="connsiteY10854" fmla="*/ 7847336 h 8878671"/>
              <a:gd name="connsiteX10855" fmla="*/ 2398453 w 11824371"/>
              <a:gd name="connsiteY10855" fmla="*/ 7859329 h 8878671"/>
              <a:gd name="connsiteX10856" fmla="*/ 2374468 w 11824371"/>
              <a:gd name="connsiteY10856" fmla="*/ 7883313 h 8878671"/>
              <a:gd name="connsiteX10857" fmla="*/ 2344488 w 11824371"/>
              <a:gd name="connsiteY10857" fmla="*/ 7919291 h 8878671"/>
              <a:gd name="connsiteX10858" fmla="*/ 2338492 w 11824371"/>
              <a:gd name="connsiteY10858" fmla="*/ 7943274 h 8878671"/>
              <a:gd name="connsiteX10859" fmla="*/ 2326498 w 11824371"/>
              <a:gd name="connsiteY10859" fmla="*/ 7943274 h 8878671"/>
              <a:gd name="connsiteX10860" fmla="*/ 2326498 w 11824371"/>
              <a:gd name="connsiteY10860" fmla="*/ 7931282 h 8878671"/>
              <a:gd name="connsiteX10861" fmla="*/ 2314507 w 11824371"/>
              <a:gd name="connsiteY10861" fmla="*/ 7919291 h 8878671"/>
              <a:gd name="connsiteX10862" fmla="*/ 2314507 w 11824371"/>
              <a:gd name="connsiteY10862" fmla="*/ 7895306 h 8878671"/>
              <a:gd name="connsiteX10863" fmla="*/ 2326498 w 11824371"/>
              <a:gd name="connsiteY10863" fmla="*/ 7883313 h 8878671"/>
              <a:gd name="connsiteX10864" fmla="*/ 2332495 w 11824371"/>
              <a:gd name="connsiteY10864" fmla="*/ 7889309 h 8878671"/>
              <a:gd name="connsiteX10865" fmla="*/ 2338492 w 11824371"/>
              <a:gd name="connsiteY10865" fmla="*/ 7871321 h 8878671"/>
              <a:gd name="connsiteX10866" fmla="*/ 2302515 w 11824371"/>
              <a:gd name="connsiteY10866" fmla="*/ 7883313 h 8878671"/>
              <a:gd name="connsiteX10867" fmla="*/ 2290522 w 11824371"/>
              <a:gd name="connsiteY10867" fmla="*/ 7895306 h 8878671"/>
              <a:gd name="connsiteX10868" fmla="*/ 2290522 w 11824371"/>
              <a:gd name="connsiteY10868" fmla="*/ 7907297 h 8878671"/>
              <a:gd name="connsiteX10869" fmla="*/ 2284527 w 11824371"/>
              <a:gd name="connsiteY10869" fmla="*/ 7919291 h 8878671"/>
              <a:gd name="connsiteX10870" fmla="*/ 2266537 w 11824371"/>
              <a:gd name="connsiteY10870" fmla="*/ 7931282 h 8878671"/>
              <a:gd name="connsiteX10871" fmla="*/ 2242554 w 11824371"/>
              <a:gd name="connsiteY10871" fmla="*/ 7949270 h 8878671"/>
              <a:gd name="connsiteX10872" fmla="*/ 2230561 w 11824371"/>
              <a:gd name="connsiteY10872" fmla="*/ 7967259 h 8878671"/>
              <a:gd name="connsiteX10873" fmla="*/ 2242554 w 11824371"/>
              <a:gd name="connsiteY10873" fmla="*/ 7967259 h 8878671"/>
              <a:gd name="connsiteX10874" fmla="*/ 2254546 w 11824371"/>
              <a:gd name="connsiteY10874" fmla="*/ 7961264 h 8878671"/>
              <a:gd name="connsiteX10875" fmla="*/ 2266537 w 11824371"/>
              <a:gd name="connsiteY10875" fmla="*/ 7949270 h 8878671"/>
              <a:gd name="connsiteX10876" fmla="*/ 2278530 w 11824371"/>
              <a:gd name="connsiteY10876" fmla="*/ 7949270 h 8878671"/>
              <a:gd name="connsiteX10877" fmla="*/ 2278530 w 11824371"/>
              <a:gd name="connsiteY10877" fmla="*/ 7967259 h 8878671"/>
              <a:gd name="connsiteX10878" fmla="*/ 2290522 w 11824371"/>
              <a:gd name="connsiteY10878" fmla="*/ 7955267 h 8878671"/>
              <a:gd name="connsiteX10879" fmla="*/ 2302515 w 11824371"/>
              <a:gd name="connsiteY10879" fmla="*/ 7955267 h 8878671"/>
              <a:gd name="connsiteX10880" fmla="*/ 2314507 w 11824371"/>
              <a:gd name="connsiteY10880" fmla="*/ 7967259 h 8878671"/>
              <a:gd name="connsiteX10881" fmla="*/ 2314507 w 11824371"/>
              <a:gd name="connsiteY10881" fmla="*/ 7979252 h 8878671"/>
              <a:gd name="connsiteX10882" fmla="*/ 2302515 w 11824371"/>
              <a:gd name="connsiteY10882" fmla="*/ 8003235 h 8878671"/>
              <a:gd name="connsiteX10883" fmla="*/ 2290522 w 11824371"/>
              <a:gd name="connsiteY10883" fmla="*/ 7991244 h 8878671"/>
              <a:gd name="connsiteX10884" fmla="*/ 2302515 w 11824371"/>
              <a:gd name="connsiteY10884" fmla="*/ 7979252 h 8878671"/>
              <a:gd name="connsiteX10885" fmla="*/ 2266537 w 11824371"/>
              <a:gd name="connsiteY10885" fmla="*/ 8015228 h 8878671"/>
              <a:gd name="connsiteX10886" fmla="*/ 2266537 w 11824371"/>
              <a:gd name="connsiteY10886" fmla="*/ 8027220 h 8878671"/>
              <a:gd name="connsiteX10887" fmla="*/ 2260542 w 11824371"/>
              <a:gd name="connsiteY10887" fmla="*/ 8033217 h 8878671"/>
              <a:gd name="connsiteX10888" fmla="*/ 2248549 w 11824371"/>
              <a:gd name="connsiteY10888" fmla="*/ 8045208 h 8878671"/>
              <a:gd name="connsiteX10889" fmla="*/ 2242554 w 11824371"/>
              <a:gd name="connsiteY10889" fmla="*/ 8063196 h 8878671"/>
              <a:gd name="connsiteX10890" fmla="*/ 2230561 w 11824371"/>
              <a:gd name="connsiteY10890" fmla="*/ 8075190 h 8878671"/>
              <a:gd name="connsiteX10891" fmla="*/ 2230561 w 11824371"/>
              <a:gd name="connsiteY10891" fmla="*/ 8063196 h 8878671"/>
              <a:gd name="connsiteX10892" fmla="*/ 2230561 w 11824371"/>
              <a:gd name="connsiteY10892" fmla="*/ 8039213 h 8878671"/>
              <a:gd name="connsiteX10893" fmla="*/ 2218569 w 11824371"/>
              <a:gd name="connsiteY10893" fmla="*/ 8051205 h 8878671"/>
              <a:gd name="connsiteX10894" fmla="*/ 2194584 w 11824371"/>
              <a:gd name="connsiteY10894" fmla="*/ 8063196 h 8878671"/>
              <a:gd name="connsiteX10895" fmla="*/ 2170599 w 11824371"/>
              <a:gd name="connsiteY10895" fmla="*/ 8081186 h 8878671"/>
              <a:gd name="connsiteX10896" fmla="*/ 2158608 w 11824371"/>
              <a:gd name="connsiteY10896" fmla="*/ 8111166 h 8878671"/>
              <a:gd name="connsiteX10897" fmla="*/ 2152612 w 11824371"/>
              <a:gd name="connsiteY10897" fmla="*/ 8123159 h 8878671"/>
              <a:gd name="connsiteX10898" fmla="*/ 2134623 w 11824371"/>
              <a:gd name="connsiteY10898" fmla="*/ 8141148 h 8878671"/>
              <a:gd name="connsiteX10899" fmla="*/ 2104643 w 11824371"/>
              <a:gd name="connsiteY10899" fmla="*/ 8189116 h 8878671"/>
              <a:gd name="connsiteX10900" fmla="*/ 2098647 w 11824371"/>
              <a:gd name="connsiteY10900" fmla="*/ 8219097 h 8878671"/>
              <a:gd name="connsiteX10901" fmla="*/ 2074662 w 11824371"/>
              <a:gd name="connsiteY10901" fmla="*/ 8225092 h 8878671"/>
              <a:gd name="connsiteX10902" fmla="*/ 2026692 w 11824371"/>
              <a:gd name="connsiteY10902" fmla="*/ 8303043 h 8878671"/>
              <a:gd name="connsiteX10903" fmla="*/ 1990716 w 11824371"/>
              <a:gd name="connsiteY10903" fmla="*/ 8392984 h 8878671"/>
              <a:gd name="connsiteX10904" fmla="*/ 1966731 w 11824371"/>
              <a:gd name="connsiteY10904" fmla="*/ 8446949 h 8878671"/>
              <a:gd name="connsiteX10905" fmla="*/ 1942746 w 11824371"/>
              <a:gd name="connsiteY10905" fmla="*/ 8506912 h 8878671"/>
              <a:gd name="connsiteX10906" fmla="*/ 1966731 w 11824371"/>
              <a:gd name="connsiteY10906" fmla="*/ 8470934 h 8878671"/>
              <a:gd name="connsiteX10907" fmla="*/ 1996712 w 11824371"/>
              <a:gd name="connsiteY10907" fmla="*/ 8422966 h 8878671"/>
              <a:gd name="connsiteX10908" fmla="*/ 1996712 w 11824371"/>
              <a:gd name="connsiteY10908" fmla="*/ 8452945 h 8878671"/>
              <a:gd name="connsiteX10909" fmla="*/ 1990716 w 11824371"/>
              <a:gd name="connsiteY10909" fmla="*/ 8494919 h 8878671"/>
              <a:gd name="connsiteX10910" fmla="*/ 1978724 w 11824371"/>
              <a:gd name="connsiteY10910" fmla="*/ 8506912 h 8878671"/>
              <a:gd name="connsiteX10911" fmla="*/ 1966731 w 11824371"/>
              <a:gd name="connsiteY10911" fmla="*/ 8530895 h 8878671"/>
              <a:gd name="connsiteX10912" fmla="*/ 1930754 w 11824371"/>
              <a:gd name="connsiteY10912" fmla="*/ 8554880 h 8878671"/>
              <a:gd name="connsiteX10913" fmla="*/ 1930754 w 11824371"/>
              <a:gd name="connsiteY10913" fmla="*/ 8542888 h 8878671"/>
              <a:gd name="connsiteX10914" fmla="*/ 1936751 w 11824371"/>
              <a:gd name="connsiteY10914" fmla="*/ 8518903 h 8878671"/>
              <a:gd name="connsiteX10915" fmla="*/ 1960736 w 11824371"/>
              <a:gd name="connsiteY10915" fmla="*/ 8434957 h 8878671"/>
              <a:gd name="connsiteX10916" fmla="*/ 1978724 w 11824371"/>
              <a:gd name="connsiteY10916" fmla="*/ 8357008 h 8878671"/>
              <a:gd name="connsiteX10917" fmla="*/ 1984719 w 11824371"/>
              <a:gd name="connsiteY10917" fmla="*/ 8303043 h 8878671"/>
              <a:gd name="connsiteX10918" fmla="*/ 1990716 w 11824371"/>
              <a:gd name="connsiteY10918" fmla="*/ 8255073 h 8878671"/>
              <a:gd name="connsiteX10919" fmla="*/ 1918763 w 11824371"/>
              <a:gd name="connsiteY10919" fmla="*/ 8315035 h 8878671"/>
              <a:gd name="connsiteX10920" fmla="*/ 1882786 w 11824371"/>
              <a:gd name="connsiteY10920" fmla="*/ 8327026 h 8878671"/>
              <a:gd name="connsiteX10921" fmla="*/ 1870793 w 11824371"/>
              <a:gd name="connsiteY10921" fmla="*/ 8327026 h 8878671"/>
              <a:gd name="connsiteX10922" fmla="*/ 1858800 w 11824371"/>
              <a:gd name="connsiteY10922" fmla="*/ 8339020 h 8878671"/>
              <a:gd name="connsiteX10923" fmla="*/ 1858800 w 11824371"/>
              <a:gd name="connsiteY10923" fmla="*/ 8357008 h 8878671"/>
              <a:gd name="connsiteX10924" fmla="*/ 1870793 w 11824371"/>
              <a:gd name="connsiteY10924" fmla="*/ 8363004 h 8878671"/>
              <a:gd name="connsiteX10925" fmla="*/ 1870793 w 11824371"/>
              <a:gd name="connsiteY10925" fmla="*/ 8422966 h 8878671"/>
              <a:gd name="connsiteX10926" fmla="*/ 1846808 w 11824371"/>
              <a:gd name="connsiteY10926" fmla="*/ 8434957 h 8878671"/>
              <a:gd name="connsiteX10927" fmla="*/ 1834817 w 11824371"/>
              <a:gd name="connsiteY10927" fmla="*/ 8422966 h 8878671"/>
              <a:gd name="connsiteX10928" fmla="*/ 1810832 w 11824371"/>
              <a:gd name="connsiteY10928" fmla="*/ 8434957 h 8878671"/>
              <a:gd name="connsiteX10929" fmla="*/ 1798840 w 11824371"/>
              <a:gd name="connsiteY10929" fmla="*/ 8434957 h 8878671"/>
              <a:gd name="connsiteX10930" fmla="*/ 1798840 w 11824371"/>
              <a:gd name="connsiteY10930" fmla="*/ 8458942 h 8878671"/>
              <a:gd name="connsiteX10931" fmla="*/ 1786847 w 11824371"/>
              <a:gd name="connsiteY10931" fmla="*/ 8476930 h 8878671"/>
              <a:gd name="connsiteX10932" fmla="*/ 1768859 w 11824371"/>
              <a:gd name="connsiteY10932" fmla="*/ 8488922 h 8878671"/>
              <a:gd name="connsiteX10933" fmla="*/ 1750870 w 11824371"/>
              <a:gd name="connsiteY10933" fmla="*/ 8518903 h 8878671"/>
              <a:gd name="connsiteX10934" fmla="*/ 1726886 w 11824371"/>
              <a:gd name="connsiteY10934" fmla="*/ 8566873 h 8878671"/>
              <a:gd name="connsiteX10935" fmla="*/ 1720889 w 11824371"/>
              <a:gd name="connsiteY10935" fmla="*/ 8584861 h 8878671"/>
              <a:gd name="connsiteX10936" fmla="*/ 1714894 w 11824371"/>
              <a:gd name="connsiteY10936" fmla="*/ 8608844 h 8878671"/>
              <a:gd name="connsiteX10937" fmla="*/ 1690909 w 11824371"/>
              <a:gd name="connsiteY10937" fmla="*/ 8650818 h 8878671"/>
              <a:gd name="connsiteX10938" fmla="*/ 1690909 w 11824371"/>
              <a:gd name="connsiteY10938" fmla="*/ 8686796 h 8878671"/>
              <a:gd name="connsiteX10939" fmla="*/ 1678918 w 11824371"/>
              <a:gd name="connsiteY10939" fmla="*/ 8662811 h 8878671"/>
              <a:gd name="connsiteX10940" fmla="*/ 1666925 w 11824371"/>
              <a:gd name="connsiteY10940" fmla="*/ 8650818 h 8878671"/>
              <a:gd name="connsiteX10941" fmla="*/ 1666925 w 11824371"/>
              <a:gd name="connsiteY10941" fmla="*/ 8662811 h 8878671"/>
              <a:gd name="connsiteX10942" fmla="*/ 1654933 w 11824371"/>
              <a:gd name="connsiteY10942" fmla="*/ 8674802 h 8878671"/>
              <a:gd name="connsiteX10943" fmla="*/ 1642939 w 11824371"/>
              <a:gd name="connsiteY10943" fmla="*/ 8674802 h 8878671"/>
              <a:gd name="connsiteX10944" fmla="*/ 1630948 w 11824371"/>
              <a:gd name="connsiteY10944" fmla="*/ 8686796 h 8878671"/>
              <a:gd name="connsiteX10945" fmla="*/ 1618957 w 11824371"/>
              <a:gd name="connsiteY10945" fmla="*/ 8698787 h 8878671"/>
              <a:gd name="connsiteX10946" fmla="*/ 1570987 w 11824371"/>
              <a:gd name="connsiteY10946" fmla="*/ 8782733 h 8878671"/>
              <a:gd name="connsiteX10947" fmla="*/ 1558994 w 11824371"/>
              <a:gd name="connsiteY10947" fmla="*/ 8794725 h 8878671"/>
              <a:gd name="connsiteX10948" fmla="*/ 1547002 w 11824371"/>
              <a:gd name="connsiteY10948" fmla="*/ 8794725 h 8878671"/>
              <a:gd name="connsiteX10949" fmla="*/ 1523017 w 11824371"/>
              <a:gd name="connsiteY10949" fmla="*/ 8800722 h 8878671"/>
              <a:gd name="connsiteX10950" fmla="*/ 1511026 w 11824371"/>
              <a:gd name="connsiteY10950" fmla="*/ 8806718 h 8878671"/>
              <a:gd name="connsiteX10951" fmla="*/ 1493037 w 11824371"/>
              <a:gd name="connsiteY10951" fmla="*/ 8800722 h 8878671"/>
              <a:gd name="connsiteX10952" fmla="*/ 1493037 w 11824371"/>
              <a:gd name="connsiteY10952" fmla="*/ 8788730 h 8878671"/>
              <a:gd name="connsiteX10953" fmla="*/ 1499032 w 11824371"/>
              <a:gd name="connsiteY10953" fmla="*/ 8764745 h 8878671"/>
              <a:gd name="connsiteX10954" fmla="*/ 1511026 w 11824371"/>
              <a:gd name="connsiteY10954" fmla="*/ 8746757 h 8878671"/>
              <a:gd name="connsiteX10955" fmla="*/ 1523017 w 11824371"/>
              <a:gd name="connsiteY10955" fmla="*/ 8764745 h 8878671"/>
              <a:gd name="connsiteX10956" fmla="*/ 1552999 w 11824371"/>
              <a:gd name="connsiteY10956" fmla="*/ 8758748 h 8878671"/>
              <a:gd name="connsiteX10957" fmla="*/ 1570987 w 11824371"/>
              <a:gd name="connsiteY10957" fmla="*/ 8722772 h 8878671"/>
              <a:gd name="connsiteX10958" fmla="*/ 1570987 w 11824371"/>
              <a:gd name="connsiteY10958" fmla="*/ 8710779 h 8878671"/>
              <a:gd name="connsiteX10959" fmla="*/ 1570987 w 11824371"/>
              <a:gd name="connsiteY10959" fmla="*/ 8698787 h 8878671"/>
              <a:gd name="connsiteX10960" fmla="*/ 1570987 w 11824371"/>
              <a:gd name="connsiteY10960" fmla="*/ 8686796 h 8878671"/>
              <a:gd name="connsiteX10961" fmla="*/ 1558994 w 11824371"/>
              <a:gd name="connsiteY10961" fmla="*/ 8698787 h 8878671"/>
              <a:gd name="connsiteX10962" fmla="*/ 1547002 w 11824371"/>
              <a:gd name="connsiteY10962" fmla="*/ 8710779 h 8878671"/>
              <a:gd name="connsiteX10963" fmla="*/ 1547002 w 11824371"/>
              <a:gd name="connsiteY10963" fmla="*/ 8698787 h 8878671"/>
              <a:gd name="connsiteX10964" fmla="*/ 1547002 w 11824371"/>
              <a:gd name="connsiteY10964" fmla="*/ 8674802 h 8878671"/>
              <a:gd name="connsiteX10965" fmla="*/ 1552999 w 11824371"/>
              <a:gd name="connsiteY10965" fmla="*/ 8656814 h 8878671"/>
              <a:gd name="connsiteX10966" fmla="*/ 1558994 w 11824371"/>
              <a:gd name="connsiteY10966" fmla="*/ 8626834 h 8878671"/>
              <a:gd name="connsiteX10967" fmla="*/ 1570987 w 11824371"/>
              <a:gd name="connsiteY10967" fmla="*/ 8608844 h 8878671"/>
              <a:gd name="connsiteX10968" fmla="*/ 1570987 w 11824371"/>
              <a:gd name="connsiteY10968" fmla="*/ 8602849 h 8878671"/>
              <a:gd name="connsiteX10969" fmla="*/ 1576983 w 11824371"/>
              <a:gd name="connsiteY10969" fmla="*/ 8596853 h 8878671"/>
              <a:gd name="connsiteX10970" fmla="*/ 1594971 w 11824371"/>
              <a:gd name="connsiteY10970" fmla="*/ 8590856 h 8878671"/>
              <a:gd name="connsiteX10971" fmla="*/ 1600966 w 11824371"/>
              <a:gd name="connsiteY10971" fmla="*/ 8566873 h 8878671"/>
              <a:gd name="connsiteX10972" fmla="*/ 1618957 w 11824371"/>
              <a:gd name="connsiteY10972" fmla="*/ 8530895 h 8878671"/>
              <a:gd name="connsiteX10973" fmla="*/ 1618957 w 11824371"/>
              <a:gd name="connsiteY10973" fmla="*/ 8506912 h 8878671"/>
              <a:gd name="connsiteX10974" fmla="*/ 1606963 w 11824371"/>
              <a:gd name="connsiteY10974" fmla="*/ 8494919 h 8878671"/>
              <a:gd name="connsiteX10975" fmla="*/ 1618957 w 11824371"/>
              <a:gd name="connsiteY10975" fmla="*/ 8458942 h 8878671"/>
              <a:gd name="connsiteX10976" fmla="*/ 1600966 w 11824371"/>
              <a:gd name="connsiteY10976" fmla="*/ 8458942 h 8878671"/>
              <a:gd name="connsiteX10977" fmla="*/ 1576983 w 11824371"/>
              <a:gd name="connsiteY10977" fmla="*/ 8482927 h 8878671"/>
              <a:gd name="connsiteX10978" fmla="*/ 1547002 w 11824371"/>
              <a:gd name="connsiteY10978" fmla="*/ 8500915 h 8878671"/>
              <a:gd name="connsiteX10979" fmla="*/ 1535010 w 11824371"/>
              <a:gd name="connsiteY10979" fmla="*/ 8482927 h 8878671"/>
              <a:gd name="connsiteX10980" fmla="*/ 1547002 w 11824371"/>
              <a:gd name="connsiteY10980" fmla="*/ 8470934 h 8878671"/>
              <a:gd name="connsiteX10981" fmla="*/ 1570987 w 11824371"/>
              <a:gd name="connsiteY10981" fmla="*/ 8434957 h 8878671"/>
              <a:gd name="connsiteX10982" fmla="*/ 1576983 w 11824371"/>
              <a:gd name="connsiteY10982" fmla="*/ 8428961 h 8878671"/>
              <a:gd name="connsiteX10983" fmla="*/ 1594971 w 11824371"/>
              <a:gd name="connsiteY10983" fmla="*/ 8422966 h 8878671"/>
              <a:gd name="connsiteX10984" fmla="*/ 1618957 w 11824371"/>
              <a:gd name="connsiteY10984" fmla="*/ 8404977 h 8878671"/>
              <a:gd name="connsiteX10985" fmla="*/ 1630948 w 11824371"/>
              <a:gd name="connsiteY10985" fmla="*/ 8386988 h 8878671"/>
              <a:gd name="connsiteX10986" fmla="*/ 1618957 w 11824371"/>
              <a:gd name="connsiteY10986" fmla="*/ 8386988 h 8878671"/>
              <a:gd name="connsiteX10987" fmla="*/ 1606963 w 11824371"/>
              <a:gd name="connsiteY10987" fmla="*/ 8374996 h 8878671"/>
              <a:gd name="connsiteX10988" fmla="*/ 1618957 w 11824371"/>
              <a:gd name="connsiteY10988" fmla="*/ 8327026 h 8878671"/>
              <a:gd name="connsiteX10989" fmla="*/ 1594971 w 11824371"/>
              <a:gd name="connsiteY10989" fmla="*/ 8386988 h 8878671"/>
              <a:gd name="connsiteX10990" fmla="*/ 1582978 w 11824371"/>
              <a:gd name="connsiteY10990" fmla="*/ 8410972 h 8878671"/>
              <a:gd name="connsiteX10991" fmla="*/ 1570987 w 11824371"/>
              <a:gd name="connsiteY10991" fmla="*/ 8410972 h 8878671"/>
              <a:gd name="connsiteX10992" fmla="*/ 1541005 w 11824371"/>
              <a:gd name="connsiteY10992" fmla="*/ 8410972 h 8878671"/>
              <a:gd name="connsiteX10993" fmla="*/ 1547002 w 11824371"/>
              <a:gd name="connsiteY10993" fmla="*/ 8434957 h 8878671"/>
              <a:gd name="connsiteX10994" fmla="*/ 1547002 w 11824371"/>
              <a:gd name="connsiteY10994" fmla="*/ 8458942 h 8878671"/>
              <a:gd name="connsiteX10995" fmla="*/ 1487040 w 11824371"/>
              <a:gd name="connsiteY10995" fmla="*/ 8458942 h 8878671"/>
              <a:gd name="connsiteX10996" fmla="*/ 1469052 w 11824371"/>
              <a:gd name="connsiteY10996" fmla="*/ 8452945 h 8878671"/>
              <a:gd name="connsiteX10997" fmla="*/ 1463056 w 11824371"/>
              <a:gd name="connsiteY10997" fmla="*/ 8476930 h 8878671"/>
              <a:gd name="connsiteX10998" fmla="*/ 1451064 w 11824371"/>
              <a:gd name="connsiteY10998" fmla="*/ 8488922 h 8878671"/>
              <a:gd name="connsiteX10999" fmla="*/ 1445068 w 11824371"/>
              <a:gd name="connsiteY10999" fmla="*/ 8494919 h 8878671"/>
              <a:gd name="connsiteX11000" fmla="*/ 1427079 w 11824371"/>
              <a:gd name="connsiteY11000" fmla="*/ 8506912 h 8878671"/>
              <a:gd name="connsiteX11001" fmla="*/ 1427079 w 11824371"/>
              <a:gd name="connsiteY11001" fmla="*/ 8530895 h 8878671"/>
              <a:gd name="connsiteX11002" fmla="*/ 1403095 w 11824371"/>
              <a:gd name="connsiteY11002" fmla="*/ 8542888 h 8878671"/>
              <a:gd name="connsiteX11003" fmla="*/ 1379110 w 11824371"/>
              <a:gd name="connsiteY11003" fmla="*/ 8554880 h 8878671"/>
              <a:gd name="connsiteX11004" fmla="*/ 1391103 w 11824371"/>
              <a:gd name="connsiteY11004" fmla="*/ 8530895 h 8878671"/>
              <a:gd name="connsiteX11005" fmla="*/ 1391103 w 11824371"/>
              <a:gd name="connsiteY11005" fmla="*/ 8506912 h 8878671"/>
              <a:gd name="connsiteX11006" fmla="*/ 1385106 w 11824371"/>
              <a:gd name="connsiteY11006" fmla="*/ 8506912 h 8878671"/>
              <a:gd name="connsiteX11007" fmla="*/ 1367118 w 11824371"/>
              <a:gd name="connsiteY11007" fmla="*/ 8518903 h 8878671"/>
              <a:gd name="connsiteX11008" fmla="*/ 1355127 w 11824371"/>
              <a:gd name="connsiteY11008" fmla="*/ 8518903 h 8878671"/>
              <a:gd name="connsiteX11009" fmla="*/ 1343133 w 11824371"/>
              <a:gd name="connsiteY11009" fmla="*/ 8518903 h 8878671"/>
              <a:gd name="connsiteX11010" fmla="*/ 1355127 w 11824371"/>
              <a:gd name="connsiteY11010" fmla="*/ 8494919 h 8878671"/>
              <a:gd name="connsiteX11011" fmla="*/ 1367118 w 11824371"/>
              <a:gd name="connsiteY11011" fmla="*/ 8446949 h 8878671"/>
              <a:gd name="connsiteX11012" fmla="*/ 1379110 w 11824371"/>
              <a:gd name="connsiteY11012" fmla="*/ 8446949 h 8878671"/>
              <a:gd name="connsiteX11013" fmla="*/ 1367118 w 11824371"/>
              <a:gd name="connsiteY11013" fmla="*/ 8458942 h 8878671"/>
              <a:gd name="connsiteX11014" fmla="*/ 1367118 w 11824371"/>
              <a:gd name="connsiteY11014" fmla="*/ 8470934 h 8878671"/>
              <a:gd name="connsiteX11015" fmla="*/ 1379110 w 11824371"/>
              <a:gd name="connsiteY11015" fmla="*/ 8446949 h 8878671"/>
              <a:gd name="connsiteX11016" fmla="*/ 1373114 w 11824371"/>
              <a:gd name="connsiteY11016" fmla="*/ 8428961 h 8878671"/>
              <a:gd name="connsiteX11017" fmla="*/ 1391103 w 11824371"/>
              <a:gd name="connsiteY11017" fmla="*/ 8434957 h 8878671"/>
              <a:gd name="connsiteX11018" fmla="*/ 1403095 w 11824371"/>
              <a:gd name="connsiteY11018" fmla="*/ 8422966 h 8878671"/>
              <a:gd name="connsiteX11019" fmla="*/ 1415088 w 11824371"/>
              <a:gd name="connsiteY11019" fmla="*/ 8398981 h 8878671"/>
              <a:gd name="connsiteX11020" fmla="*/ 1415088 w 11824371"/>
              <a:gd name="connsiteY11020" fmla="*/ 8386988 h 8878671"/>
              <a:gd name="connsiteX11021" fmla="*/ 1427079 w 11824371"/>
              <a:gd name="connsiteY11021" fmla="*/ 8392984 h 8878671"/>
              <a:gd name="connsiteX11022" fmla="*/ 1421083 w 11824371"/>
              <a:gd name="connsiteY11022" fmla="*/ 8374996 h 8878671"/>
              <a:gd name="connsiteX11023" fmla="*/ 1419584 w 11824371"/>
              <a:gd name="connsiteY11023" fmla="*/ 8366002 h 8878671"/>
              <a:gd name="connsiteX11024" fmla="*/ 1427079 w 11824371"/>
              <a:gd name="connsiteY11024" fmla="*/ 8363004 h 8878671"/>
              <a:gd name="connsiteX11025" fmla="*/ 1419584 w 11824371"/>
              <a:gd name="connsiteY11025" fmla="*/ 8366002 h 8878671"/>
              <a:gd name="connsiteX11026" fmla="*/ 1419584 w 11824371"/>
              <a:gd name="connsiteY11026" fmla="*/ 8366002 h 8878671"/>
              <a:gd name="connsiteX11027" fmla="*/ 1412089 w 11824371"/>
              <a:gd name="connsiteY11027" fmla="*/ 8369000 h 8878671"/>
              <a:gd name="connsiteX11028" fmla="*/ 1391103 w 11824371"/>
              <a:gd name="connsiteY11028" fmla="*/ 8386988 h 8878671"/>
              <a:gd name="connsiteX11029" fmla="*/ 1355127 w 11824371"/>
              <a:gd name="connsiteY11029" fmla="*/ 8398981 h 8878671"/>
              <a:gd name="connsiteX11030" fmla="*/ 1355127 w 11824371"/>
              <a:gd name="connsiteY11030" fmla="*/ 8410972 h 8878671"/>
              <a:gd name="connsiteX11031" fmla="*/ 1343133 w 11824371"/>
              <a:gd name="connsiteY11031" fmla="*/ 8422966 h 8878671"/>
              <a:gd name="connsiteX11032" fmla="*/ 1307157 w 11824371"/>
              <a:gd name="connsiteY11032" fmla="*/ 8494919 h 8878671"/>
              <a:gd name="connsiteX11033" fmla="*/ 1295165 w 11824371"/>
              <a:gd name="connsiteY11033" fmla="*/ 8506912 h 8878671"/>
              <a:gd name="connsiteX11034" fmla="*/ 1283172 w 11824371"/>
              <a:gd name="connsiteY11034" fmla="*/ 8536892 h 8878671"/>
              <a:gd name="connsiteX11035" fmla="*/ 1307157 w 11824371"/>
              <a:gd name="connsiteY11035" fmla="*/ 8554880 h 8878671"/>
              <a:gd name="connsiteX11036" fmla="*/ 1319148 w 11824371"/>
              <a:gd name="connsiteY11036" fmla="*/ 8554880 h 8878671"/>
              <a:gd name="connsiteX11037" fmla="*/ 1283172 w 11824371"/>
              <a:gd name="connsiteY11037" fmla="*/ 8590856 h 8878671"/>
              <a:gd name="connsiteX11038" fmla="*/ 1265184 w 11824371"/>
              <a:gd name="connsiteY11038" fmla="*/ 8608844 h 8878671"/>
              <a:gd name="connsiteX11039" fmla="*/ 1259187 w 11824371"/>
              <a:gd name="connsiteY11039" fmla="*/ 8614841 h 8878671"/>
              <a:gd name="connsiteX11040" fmla="*/ 1247196 w 11824371"/>
              <a:gd name="connsiteY11040" fmla="*/ 8626834 h 8878671"/>
              <a:gd name="connsiteX11041" fmla="*/ 1247196 w 11824371"/>
              <a:gd name="connsiteY11041" fmla="*/ 8650818 h 8878671"/>
              <a:gd name="connsiteX11042" fmla="*/ 1223211 w 11824371"/>
              <a:gd name="connsiteY11042" fmla="*/ 8638826 h 8878671"/>
              <a:gd name="connsiteX11043" fmla="*/ 1211219 w 11824371"/>
              <a:gd name="connsiteY11043" fmla="*/ 8650818 h 8878671"/>
              <a:gd name="connsiteX11044" fmla="*/ 1187234 w 11824371"/>
              <a:gd name="connsiteY11044" fmla="*/ 8674802 h 8878671"/>
              <a:gd name="connsiteX11045" fmla="*/ 1175243 w 11824371"/>
              <a:gd name="connsiteY11045" fmla="*/ 8686796 h 8878671"/>
              <a:gd name="connsiteX11046" fmla="*/ 1151258 w 11824371"/>
              <a:gd name="connsiteY11046" fmla="*/ 8698787 h 8878671"/>
              <a:gd name="connsiteX11047" fmla="*/ 1127273 w 11824371"/>
              <a:gd name="connsiteY11047" fmla="*/ 8746757 h 8878671"/>
              <a:gd name="connsiteX11048" fmla="*/ 1127273 w 11824371"/>
              <a:gd name="connsiteY11048" fmla="*/ 8758748 h 8878671"/>
              <a:gd name="connsiteX11049" fmla="*/ 1103288 w 11824371"/>
              <a:gd name="connsiteY11049" fmla="*/ 8758748 h 8878671"/>
              <a:gd name="connsiteX11050" fmla="*/ 1103288 w 11824371"/>
              <a:gd name="connsiteY11050" fmla="*/ 8782733 h 8878671"/>
              <a:gd name="connsiteX11051" fmla="*/ 1091297 w 11824371"/>
              <a:gd name="connsiteY11051" fmla="*/ 8770740 h 8878671"/>
              <a:gd name="connsiteX11052" fmla="*/ 1085300 w 11824371"/>
              <a:gd name="connsiteY11052" fmla="*/ 8764745 h 8878671"/>
              <a:gd name="connsiteX11053" fmla="*/ 1085171 w 11824371"/>
              <a:gd name="connsiteY11053" fmla="*/ 8764618 h 8878671"/>
              <a:gd name="connsiteX11054" fmla="*/ 1103288 w 11824371"/>
              <a:gd name="connsiteY11054" fmla="*/ 8782733 h 8878671"/>
              <a:gd name="connsiteX11055" fmla="*/ 1103288 w 11824371"/>
              <a:gd name="connsiteY11055" fmla="*/ 8794725 h 8878671"/>
              <a:gd name="connsiteX11056" fmla="*/ 1085300 w 11824371"/>
              <a:gd name="connsiteY11056" fmla="*/ 8806718 h 8878671"/>
              <a:gd name="connsiteX11057" fmla="*/ 1067312 w 11824371"/>
              <a:gd name="connsiteY11057" fmla="*/ 8782733 h 8878671"/>
              <a:gd name="connsiteX11058" fmla="*/ 1067312 w 11824371"/>
              <a:gd name="connsiteY11058" fmla="*/ 8734764 h 8878671"/>
              <a:gd name="connsiteX11059" fmla="*/ 1091297 w 11824371"/>
              <a:gd name="connsiteY11059" fmla="*/ 8686796 h 8878671"/>
              <a:gd name="connsiteX11060" fmla="*/ 1091297 w 11824371"/>
              <a:gd name="connsiteY11060" fmla="*/ 8668806 h 8878671"/>
              <a:gd name="connsiteX11061" fmla="*/ 1103288 w 11824371"/>
              <a:gd name="connsiteY11061" fmla="*/ 8650818 h 8878671"/>
              <a:gd name="connsiteX11062" fmla="*/ 1115280 w 11824371"/>
              <a:gd name="connsiteY11062" fmla="*/ 8614841 h 8878671"/>
              <a:gd name="connsiteX11063" fmla="*/ 1127273 w 11824371"/>
              <a:gd name="connsiteY11063" fmla="*/ 8590856 h 8878671"/>
              <a:gd name="connsiteX11064" fmla="*/ 1139265 w 11824371"/>
              <a:gd name="connsiteY11064" fmla="*/ 8566873 h 8878671"/>
              <a:gd name="connsiteX11065" fmla="*/ 1151258 w 11824371"/>
              <a:gd name="connsiteY11065" fmla="*/ 8542888 h 8878671"/>
              <a:gd name="connsiteX11066" fmla="*/ 1163249 w 11824371"/>
              <a:gd name="connsiteY11066" fmla="*/ 8518903 h 8878671"/>
              <a:gd name="connsiteX11067" fmla="*/ 1175243 w 11824371"/>
              <a:gd name="connsiteY11067" fmla="*/ 8500915 h 8878671"/>
              <a:gd name="connsiteX11068" fmla="*/ 1187234 w 11824371"/>
              <a:gd name="connsiteY11068" fmla="*/ 8494919 h 8878671"/>
              <a:gd name="connsiteX11069" fmla="*/ 1199226 w 11824371"/>
              <a:gd name="connsiteY11069" fmla="*/ 8470934 h 8878671"/>
              <a:gd name="connsiteX11070" fmla="*/ 1223211 w 11824371"/>
              <a:gd name="connsiteY11070" fmla="*/ 8434957 h 8878671"/>
              <a:gd name="connsiteX11071" fmla="*/ 1259187 w 11824371"/>
              <a:gd name="connsiteY11071" fmla="*/ 8398981 h 8878671"/>
              <a:gd name="connsiteX11072" fmla="*/ 1283172 w 11824371"/>
              <a:gd name="connsiteY11072" fmla="*/ 8351011 h 8878671"/>
              <a:gd name="connsiteX11073" fmla="*/ 1295165 w 11824371"/>
              <a:gd name="connsiteY11073" fmla="*/ 8339020 h 8878671"/>
              <a:gd name="connsiteX11074" fmla="*/ 1295165 w 11824371"/>
              <a:gd name="connsiteY11074" fmla="*/ 8327026 h 8878671"/>
              <a:gd name="connsiteX11075" fmla="*/ 1319148 w 11824371"/>
              <a:gd name="connsiteY11075" fmla="*/ 8315035 h 8878671"/>
              <a:gd name="connsiteX11076" fmla="*/ 1337137 w 11824371"/>
              <a:gd name="connsiteY11076" fmla="*/ 8297047 h 8878671"/>
              <a:gd name="connsiteX11077" fmla="*/ 1343133 w 11824371"/>
              <a:gd name="connsiteY11077" fmla="*/ 8279058 h 8878671"/>
              <a:gd name="connsiteX11078" fmla="*/ 1349130 w 11824371"/>
              <a:gd name="connsiteY11078" fmla="*/ 8279058 h 8878671"/>
              <a:gd name="connsiteX11079" fmla="*/ 1355127 w 11824371"/>
              <a:gd name="connsiteY11079" fmla="*/ 8267065 h 8878671"/>
              <a:gd name="connsiteX11080" fmla="*/ 1379110 w 11824371"/>
              <a:gd name="connsiteY11080" fmla="*/ 8219097 h 8878671"/>
              <a:gd name="connsiteX11081" fmla="*/ 1397100 w 11824371"/>
              <a:gd name="connsiteY11081" fmla="*/ 8195112 h 8878671"/>
              <a:gd name="connsiteX11082" fmla="*/ 1397100 w 11824371"/>
              <a:gd name="connsiteY11082" fmla="*/ 8183121 h 8878671"/>
              <a:gd name="connsiteX11083" fmla="*/ 1403095 w 11824371"/>
              <a:gd name="connsiteY11083" fmla="*/ 8159136 h 8878671"/>
              <a:gd name="connsiteX11084" fmla="*/ 1415088 w 11824371"/>
              <a:gd name="connsiteY11084" fmla="*/ 8153139 h 8878671"/>
              <a:gd name="connsiteX11085" fmla="*/ 1427079 w 11824371"/>
              <a:gd name="connsiteY11085" fmla="*/ 8147143 h 8878671"/>
              <a:gd name="connsiteX11086" fmla="*/ 1451064 w 11824371"/>
              <a:gd name="connsiteY11086" fmla="*/ 8099174 h 8878671"/>
              <a:gd name="connsiteX11087" fmla="*/ 1463056 w 11824371"/>
              <a:gd name="connsiteY11087" fmla="*/ 8069193 h 8878671"/>
              <a:gd name="connsiteX11088" fmla="*/ 1475047 w 11824371"/>
              <a:gd name="connsiteY11088" fmla="*/ 8051205 h 8878671"/>
              <a:gd name="connsiteX11089" fmla="*/ 1487040 w 11824371"/>
              <a:gd name="connsiteY11089" fmla="*/ 8039213 h 8878671"/>
              <a:gd name="connsiteX11090" fmla="*/ 1511026 w 11824371"/>
              <a:gd name="connsiteY11090" fmla="*/ 7997240 h 8878671"/>
              <a:gd name="connsiteX11091" fmla="*/ 1523017 w 11824371"/>
              <a:gd name="connsiteY11091" fmla="*/ 7979252 h 8878671"/>
              <a:gd name="connsiteX11092" fmla="*/ 1511026 w 11824371"/>
              <a:gd name="connsiteY11092" fmla="*/ 7979252 h 8878671"/>
              <a:gd name="connsiteX11093" fmla="*/ 1487040 w 11824371"/>
              <a:gd name="connsiteY11093" fmla="*/ 7979252 h 8878671"/>
              <a:gd name="connsiteX11094" fmla="*/ 1487040 w 11824371"/>
              <a:gd name="connsiteY11094" fmla="*/ 7967259 h 8878671"/>
              <a:gd name="connsiteX11095" fmla="*/ 1475047 w 11824371"/>
              <a:gd name="connsiteY11095" fmla="*/ 7967259 h 8878671"/>
              <a:gd name="connsiteX11096" fmla="*/ 1463056 w 11824371"/>
              <a:gd name="connsiteY11096" fmla="*/ 7955267 h 8878671"/>
              <a:gd name="connsiteX11097" fmla="*/ 1451064 w 11824371"/>
              <a:gd name="connsiteY11097" fmla="*/ 7949270 h 8878671"/>
              <a:gd name="connsiteX11098" fmla="*/ 1451064 w 11824371"/>
              <a:gd name="connsiteY11098" fmla="*/ 7967259 h 8878671"/>
              <a:gd name="connsiteX11099" fmla="*/ 1463056 w 11824371"/>
              <a:gd name="connsiteY11099" fmla="*/ 7979252 h 8878671"/>
              <a:gd name="connsiteX11100" fmla="*/ 1463056 w 11824371"/>
              <a:gd name="connsiteY11100" fmla="*/ 7991244 h 8878671"/>
              <a:gd name="connsiteX11101" fmla="*/ 1439071 w 11824371"/>
              <a:gd name="connsiteY11101" fmla="*/ 8003235 h 8878671"/>
              <a:gd name="connsiteX11102" fmla="*/ 1433076 w 11824371"/>
              <a:gd name="connsiteY11102" fmla="*/ 8009232 h 8878671"/>
              <a:gd name="connsiteX11103" fmla="*/ 1427079 w 11824371"/>
              <a:gd name="connsiteY11103" fmla="*/ 8015228 h 8878671"/>
              <a:gd name="connsiteX11104" fmla="*/ 1409091 w 11824371"/>
              <a:gd name="connsiteY11104" fmla="*/ 8057201 h 8878671"/>
              <a:gd name="connsiteX11105" fmla="*/ 1379110 w 11824371"/>
              <a:gd name="connsiteY11105" fmla="*/ 8069193 h 8878671"/>
              <a:gd name="connsiteX11106" fmla="*/ 1343133 w 11824371"/>
              <a:gd name="connsiteY11106" fmla="*/ 8087181 h 8878671"/>
              <a:gd name="connsiteX11107" fmla="*/ 1343133 w 11824371"/>
              <a:gd name="connsiteY11107" fmla="*/ 8063196 h 8878671"/>
              <a:gd name="connsiteX11108" fmla="*/ 1319148 w 11824371"/>
              <a:gd name="connsiteY11108" fmla="*/ 8069193 h 8878671"/>
              <a:gd name="connsiteX11109" fmla="*/ 1307157 w 11824371"/>
              <a:gd name="connsiteY11109" fmla="*/ 8087181 h 8878671"/>
              <a:gd name="connsiteX11110" fmla="*/ 1319148 w 11824371"/>
              <a:gd name="connsiteY11110" fmla="*/ 8111166 h 8878671"/>
              <a:gd name="connsiteX11111" fmla="*/ 1319148 w 11824371"/>
              <a:gd name="connsiteY11111" fmla="*/ 8123159 h 8878671"/>
              <a:gd name="connsiteX11112" fmla="*/ 1307157 w 11824371"/>
              <a:gd name="connsiteY11112" fmla="*/ 8135151 h 8878671"/>
              <a:gd name="connsiteX11113" fmla="*/ 1295165 w 11824371"/>
              <a:gd name="connsiteY11113" fmla="*/ 8135151 h 8878671"/>
              <a:gd name="connsiteX11114" fmla="*/ 1283172 w 11824371"/>
              <a:gd name="connsiteY11114" fmla="*/ 8153139 h 8878671"/>
              <a:gd name="connsiteX11115" fmla="*/ 1283172 w 11824371"/>
              <a:gd name="connsiteY11115" fmla="*/ 8159136 h 8878671"/>
              <a:gd name="connsiteX11116" fmla="*/ 1271180 w 11824371"/>
              <a:gd name="connsiteY11116" fmla="*/ 8177124 h 8878671"/>
              <a:gd name="connsiteX11117" fmla="*/ 1259187 w 11824371"/>
              <a:gd name="connsiteY11117" fmla="*/ 8195112 h 8878671"/>
              <a:gd name="connsiteX11118" fmla="*/ 1283172 w 11824371"/>
              <a:gd name="connsiteY11118" fmla="*/ 8183121 h 8878671"/>
              <a:gd name="connsiteX11119" fmla="*/ 1307157 w 11824371"/>
              <a:gd name="connsiteY11119" fmla="*/ 8171127 h 8878671"/>
              <a:gd name="connsiteX11120" fmla="*/ 1295165 w 11824371"/>
              <a:gd name="connsiteY11120" fmla="*/ 8189116 h 8878671"/>
              <a:gd name="connsiteX11121" fmla="*/ 1307157 w 11824371"/>
              <a:gd name="connsiteY11121" fmla="*/ 8195112 h 8878671"/>
              <a:gd name="connsiteX11122" fmla="*/ 1295165 w 11824371"/>
              <a:gd name="connsiteY11122" fmla="*/ 8201109 h 8878671"/>
              <a:gd name="connsiteX11123" fmla="*/ 1271180 w 11824371"/>
              <a:gd name="connsiteY11123" fmla="*/ 8207104 h 8878671"/>
              <a:gd name="connsiteX11124" fmla="*/ 1223211 w 11824371"/>
              <a:gd name="connsiteY11124" fmla="*/ 8255073 h 8878671"/>
              <a:gd name="connsiteX11125" fmla="*/ 1193231 w 11824371"/>
              <a:gd name="connsiteY11125" fmla="*/ 8279058 h 8878671"/>
              <a:gd name="connsiteX11126" fmla="*/ 1163249 w 11824371"/>
              <a:gd name="connsiteY11126" fmla="*/ 8303043 h 8878671"/>
              <a:gd name="connsiteX11127" fmla="*/ 1187234 w 11824371"/>
              <a:gd name="connsiteY11127" fmla="*/ 8255073 h 8878671"/>
              <a:gd name="connsiteX11128" fmla="*/ 1211219 w 11824371"/>
              <a:gd name="connsiteY11128" fmla="*/ 8219097 h 8878671"/>
              <a:gd name="connsiteX11129" fmla="*/ 1223211 w 11824371"/>
              <a:gd name="connsiteY11129" fmla="*/ 8183121 h 8878671"/>
              <a:gd name="connsiteX11130" fmla="*/ 1271180 w 11824371"/>
              <a:gd name="connsiteY11130" fmla="*/ 8111166 h 8878671"/>
              <a:gd name="connsiteX11131" fmla="*/ 1271180 w 11824371"/>
              <a:gd name="connsiteY11131" fmla="*/ 8099174 h 8878671"/>
              <a:gd name="connsiteX11132" fmla="*/ 1283172 w 11824371"/>
              <a:gd name="connsiteY11132" fmla="*/ 8087181 h 8878671"/>
              <a:gd name="connsiteX11133" fmla="*/ 1283172 w 11824371"/>
              <a:gd name="connsiteY11133" fmla="*/ 8093178 h 8878671"/>
              <a:gd name="connsiteX11134" fmla="*/ 1295165 w 11824371"/>
              <a:gd name="connsiteY11134" fmla="*/ 8099174 h 8878671"/>
              <a:gd name="connsiteX11135" fmla="*/ 1295165 w 11824371"/>
              <a:gd name="connsiteY11135" fmla="*/ 8075190 h 8878671"/>
              <a:gd name="connsiteX11136" fmla="*/ 1307157 w 11824371"/>
              <a:gd name="connsiteY11136" fmla="*/ 8039213 h 8878671"/>
              <a:gd name="connsiteX11137" fmla="*/ 1337137 w 11824371"/>
              <a:gd name="connsiteY11137" fmla="*/ 7985247 h 8878671"/>
              <a:gd name="connsiteX11138" fmla="*/ 1355127 w 11824371"/>
              <a:gd name="connsiteY11138" fmla="*/ 7931282 h 8878671"/>
              <a:gd name="connsiteX11139" fmla="*/ 1343133 w 11824371"/>
              <a:gd name="connsiteY11139" fmla="*/ 7931282 h 8878671"/>
              <a:gd name="connsiteX11140" fmla="*/ 1307157 w 11824371"/>
              <a:gd name="connsiteY11140" fmla="*/ 7943274 h 8878671"/>
              <a:gd name="connsiteX11141" fmla="*/ 1295165 w 11824371"/>
              <a:gd name="connsiteY11141" fmla="*/ 7955267 h 8878671"/>
              <a:gd name="connsiteX11142" fmla="*/ 1271180 w 11824371"/>
              <a:gd name="connsiteY11142" fmla="*/ 7985247 h 8878671"/>
              <a:gd name="connsiteX11143" fmla="*/ 1259187 w 11824371"/>
              <a:gd name="connsiteY11143" fmla="*/ 7991244 h 8878671"/>
              <a:gd name="connsiteX11144" fmla="*/ 1199226 w 11824371"/>
              <a:gd name="connsiteY11144" fmla="*/ 8051205 h 8878671"/>
              <a:gd name="connsiteX11145" fmla="*/ 1187234 w 11824371"/>
              <a:gd name="connsiteY11145" fmla="*/ 8063196 h 8878671"/>
              <a:gd name="connsiteX11146" fmla="*/ 1175243 w 11824371"/>
              <a:gd name="connsiteY11146" fmla="*/ 8087181 h 8878671"/>
              <a:gd name="connsiteX11147" fmla="*/ 1163249 w 11824371"/>
              <a:gd name="connsiteY11147" fmla="*/ 8099174 h 8878671"/>
              <a:gd name="connsiteX11148" fmla="*/ 1139265 w 11824371"/>
              <a:gd name="connsiteY11148" fmla="*/ 8117163 h 8878671"/>
              <a:gd name="connsiteX11149" fmla="*/ 1115280 w 11824371"/>
              <a:gd name="connsiteY11149" fmla="*/ 8135151 h 8878671"/>
              <a:gd name="connsiteX11150" fmla="*/ 1097291 w 11824371"/>
              <a:gd name="connsiteY11150" fmla="*/ 8141148 h 8878671"/>
              <a:gd name="connsiteX11151" fmla="*/ 1091297 w 11824371"/>
              <a:gd name="connsiteY11151" fmla="*/ 8159136 h 8878671"/>
              <a:gd name="connsiteX11152" fmla="*/ 1067312 w 11824371"/>
              <a:gd name="connsiteY11152" fmla="*/ 8195112 h 8878671"/>
              <a:gd name="connsiteX11153" fmla="*/ 1055318 w 11824371"/>
              <a:gd name="connsiteY11153" fmla="*/ 8231089 h 8878671"/>
              <a:gd name="connsiteX11154" fmla="*/ 1031335 w 11824371"/>
              <a:gd name="connsiteY11154" fmla="*/ 8255073 h 8878671"/>
              <a:gd name="connsiteX11155" fmla="*/ 1025339 w 11824371"/>
              <a:gd name="connsiteY11155" fmla="*/ 8273062 h 8878671"/>
              <a:gd name="connsiteX11156" fmla="*/ 1019342 w 11824371"/>
              <a:gd name="connsiteY11156" fmla="*/ 8279058 h 8878671"/>
              <a:gd name="connsiteX11157" fmla="*/ 1007350 w 11824371"/>
              <a:gd name="connsiteY11157" fmla="*/ 8291050 h 8878671"/>
              <a:gd name="connsiteX11158" fmla="*/ 995357 w 11824371"/>
              <a:gd name="connsiteY11158" fmla="*/ 8297047 h 8878671"/>
              <a:gd name="connsiteX11159" fmla="*/ 983366 w 11824371"/>
              <a:gd name="connsiteY11159" fmla="*/ 8303043 h 8878671"/>
              <a:gd name="connsiteX11160" fmla="*/ 953384 w 11824371"/>
              <a:gd name="connsiteY11160" fmla="*/ 8321031 h 8878671"/>
              <a:gd name="connsiteX11161" fmla="*/ 947389 w 11824371"/>
              <a:gd name="connsiteY11161" fmla="*/ 8309038 h 8878671"/>
              <a:gd name="connsiteX11162" fmla="*/ 959381 w 11824371"/>
              <a:gd name="connsiteY11162" fmla="*/ 8297047 h 8878671"/>
              <a:gd name="connsiteX11163" fmla="*/ 971374 w 11824371"/>
              <a:gd name="connsiteY11163" fmla="*/ 8279058 h 8878671"/>
              <a:gd name="connsiteX11164" fmla="*/ 1007350 w 11824371"/>
              <a:gd name="connsiteY11164" fmla="*/ 8243082 h 8878671"/>
              <a:gd name="connsiteX11165" fmla="*/ 1043327 w 11824371"/>
              <a:gd name="connsiteY11165" fmla="*/ 8207104 h 8878671"/>
              <a:gd name="connsiteX11166" fmla="*/ 1019342 w 11824371"/>
              <a:gd name="connsiteY11166" fmla="*/ 8123159 h 8878671"/>
              <a:gd name="connsiteX11167" fmla="*/ 1019342 w 11824371"/>
              <a:gd name="connsiteY11167" fmla="*/ 8075190 h 8878671"/>
              <a:gd name="connsiteX11168" fmla="*/ 1055318 w 11824371"/>
              <a:gd name="connsiteY11168" fmla="*/ 8051205 h 8878671"/>
              <a:gd name="connsiteX11169" fmla="*/ 1103288 w 11824371"/>
              <a:gd name="connsiteY11169" fmla="*/ 8051205 h 8878671"/>
              <a:gd name="connsiteX11170" fmla="*/ 1091297 w 11824371"/>
              <a:gd name="connsiteY11170" fmla="*/ 8111166 h 8878671"/>
              <a:gd name="connsiteX11171" fmla="*/ 1103288 w 11824371"/>
              <a:gd name="connsiteY11171" fmla="*/ 8111166 h 8878671"/>
              <a:gd name="connsiteX11172" fmla="*/ 1127273 w 11824371"/>
              <a:gd name="connsiteY11172" fmla="*/ 8087181 h 8878671"/>
              <a:gd name="connsiteX11173" fmla="*/ 1139265 w 11824371"/>
              <a:gd name="connsiteY11173" fmla="*/ 8063196 h 8878671"/>
              <a:gd name="connsiteX11174" fmla="*/ 1163249 w 11824371"/>
              <a:gd name="connsiteY11174" fmla="*/ 8051205 h 8878671"/>
              <a:gd name="connsiteX11175" fmla="*/ 1187234 w 11824371"/>
              <a:gd name="connsiteY11175" fmla="*/ 8015228 h 8878671"/>
              <a:gd name="connsiteX11176" fmla="*/ 1175243 w 11824371"/>
              <a:gd name="connsiteY11176" fmla="*/ 8015228 h 8878671"/>
              <a:gd name="connsiteX11177" fmla="*/ 1163249 w 11824371"/>
              <a:gd name="connsiteY11177" fmla="*/ 8027220 h 8878671"/>
              <a:gd name="connsiteX11178" fmla="*/ 1163249 w 11824371"/>
              <a:gd name="connsiteY11178" fmla="*/ 8003235 h 8878671"/>
              <a:gd name="connsiteX11179" fmla="*/ 1175243 w 11824371"/>
              <a:gd name="connsiteY11179" fmla="*/ 7979252 h 8878671"/>
              <a:gd name="connsiteX11180" fmla="*/ 1169246 w 11824371"/>
              <a:gd name="connsiteY11180" fmla="*/ 7961264 h 8878671"/>
              <a:gd name="connsiteX11181" fmla="*/ 1175243 w 11824371"/>
              <a:gd name="connsiteY11181" fmla="*/ 7931282 h 8878671"/>
              <a:gd name="connsiteX11182" fmla="*/ 1175243 w 11824371"/>
              <a:gd name="connsiteY11182" fmla="*/ 7907297 h 8878671"/>
              <a:gd name="connsiteX11183" fmla="*/ 1163249 w 11824371"/>
              <a:gd name="connsiteY11183" fmla="*/ 7919291 h 8878671"/>
              <a:gd name="connsiteX11184" fmla="*/ 1151258 w 11824371"/>
              <a:gd name="connsiteY11184" fmla="*/ 7937279 h 8878671"/>
              <a:gd name="connsiteX11185" fmla="*/ 1139265 w 11824371"/>
              <a:gd name="connsiteY11185" fmla="*/ 7919291 h 8878671"/>
              <a:gd name="connsiteX11186" fmla="*/ 1127273 w 11824371"/>
              <a:gd name="connsiteY11186" fmla="*/ 7919291 h 8878671"/>
              <a:gd name="connsiteX11187" fmla="*/ 1103288 w 11824371"/>
              <a:gd name="connsiteY11187" fmla="*/ 7967259 h 8878671"/>
              <a:gd name="connsiteX11188" fmla="*/ 1079303 w 11824371"/>
              <a:gd name="connsiteY11188" fmla="*/ 7991244 h 8878671"/>
              <a:gd name="connsiteX11189" fmla="*/ 1073308 w 11824371"/>
              <a:gd name="connsiteY11189" fmla="*/ 7991244 h 8878671"/>
              <a:gd name="connsiteX11190" fmla="*/ 1061315 w 11824371"/>
              <a:gd name="connsiteY11190" fmla="*/ 7991244 h 8878671"/>
              <a:gd name="connsiteX11191" fmla="*/ 1049323 w 11824371"/>
              <a:gd name="connsiteY11191" fmla="*/ 7991244 h 8878671"/>
              <a:gd name="connsiteX11192" fmla="*/ 1031335 w 11824371"/>
              <a:gd name="connsiteY11192" fmla="*/ 7991244 h 8878671"/>
              <a:gd name="connsiteX11193" fmla="*/ 1019342 w 11824371"/>
              <a:gd name="connsiteY11193" fmla="*/ 7955267 h 8878671"/>
              <a:gd name="connsiteX11194" fmla="*/ 1019342 w 11824371"/>
              <a:gd name="connsiteY11194" fmla="*/ 7943274 h 8878671"/>
              <a:gd name="connsiteX11195" fmla="*/ 983366 w 11824371"/>
              <a:gd name="connsiteY11195" fmla="*/ 7955267 h 8878671"/>
              <a:gd name="connsiteX11196" fmla="*/ 983366 w 11824371"/>
              <a:gd name="connsiteY11196" fmla="*/ 7967259 h 8878671"/>
              <a:gd name="connsiteX11197" fmla="*/ 959381 w 11824371"/>
              <a:gd name="connsiteY11197" fmla="*/ 7967259 h 8878671"/>
              <a:gd name="connsiteX11198" fmla="*/ 959381 w 11824371"/>
              <a:gd name="connsiteY11198" fmla="*/ 7949270 h 8878671"/>
              <a:gd name="connsiteX11199" fmla="*/ 959381 w 11824371"/>
              <a:gd name="connsiteY11199" fmla="*/ 7943274 h 8878671"/>
              <a:gd name="connsiteX11200" fmla="*/ 965377 w 11824371"/>
              <a:gd name="connsiteY11200" fmla="*/ 7931282 h 8878671"/>
              <a:gd name="connsiteX11201" fmla="*/ 995357 w 11824371"/>
              <a:gd name="connsiteY11201" fmla="*/ 7907297 h 8878671"/>
              <a:gd name="connsiteX11202" fmla="*/ 1007350 w 11824371"/>
              <a:gd name="connsiteY11202" fmla="*/ 7895306 h 8878671"/>
              <a:gd name="connsiteX11203" fmla="*/ 995357 w 11824371"/>
              <a:gd name="connsiteY11203" fmla="*/ 7883313 h 8878671"/>
              <a:gd name="connsiteX11204" fmla="*/ 983366 w 11824371"/>
              <a:gd name="connsiteY11204" fmla="*/ 7883313 h 8878671"/>
              <a:gd name="connsiteX11205" fmla="*/ 971374 w 11824371"/>
              <a:gd name="connsiteY11205" fmla="*/ 7871321 h 8878671"/>
              <a:gd name="connsiteX11206" fmla="*/ 1019342 w 11824371"/>
              <a:gd name="connsiteY11206" fmla="*/ 7859329 h 8878671"/>
              <a:gd name="connsiteX11207" fmla="*/ 1043327 w 11824371"/>
              <a:gd name="connsiteY11207" fmla="*/ 7823353 h 8878671"/>
              <a:gd name="connsiteX11208" fmla="*/ 1019342 w 11824371"/>
              <a:gd name="connsiteY11208" fmla="*/ 7835345 h 8878671"/>
              <a:gd name="connsiteX11209" fmla="*/ 1001354 w 11824371"/>
              <a:gd name="connsiteY11209" fmla="*/ 7847336 h 8878671"/>
              <a:gd name="connsiteX11210" fmla="*/ 995357 w 11824371"/>
              <a:gd name="connsiteY11210" fmla="*/ 7835345 h 8878671"/>
              <a:gd name="connsiteX11211" fmla="*/ 1001354 w 11824371"/>
              <a:gd name="connsiteY11211" fmla="*/ 7817356 h 8878671"/>
              <a:gd name="connsiteX11212" fmla="*/ 1007350 w 11824371"/>
              <a:gd name="connsiteY11212" fmla="*/ 7811360 h 8878671"/>
              <a:gd name="connsiteX11213" fmla="*/ 1019342 w 11824371"/>
              <a:gd name="connsiteY11213" fmla="*/ 7799368 h 8878671"/>
              <a:gd name="connsiteX11214" fmla="*/ 1043327 w 11824371"/>
              <a:gd name="connsiteY11214" fmla="*/ 7787375 h 8878671"/>
              <a:gd name="connsiteX11215" fmla="*/ 1055318 w 11824371"/>
              <a:gd name="connsiteY11215" fmla="*/ 7763392 h 8878671"/>
              <a:gd name="connsiteX11216" fmla="*/ 1055318 w 11824371"/>
              <a:gd name="connsiteY11216" fmla="*/ 7739407 h 8878671"/>
              <a:gd name="connsiteX11217" fmla="*/ 1079303 w 11824371"/>
              <a:gd name="connsiteY11217" fmla="*/ 7715422 h 8878671"/>
              <a:gd name="connsiteX11218" fmla="*/ 1097291 w 11824371"/>
              <a:gd name="connsiteY11218" fmla="*/ 7709425 h 8878671"/>
              <a:gd name="connsiteX11219" fmla="*/ 1103288 w 11824371"/>
              <a:gd name="connsiteY11219" fmla="*/ 7691437 h 8878671"/>
              <a:gd name="connsiteX11220" fmla="*/ 1067312 w 11824371"/>
              <a:gd name="connsiteY11220" fmla="*/ 7691437 h 8878671"/>
              <a:gd name="connsiteX11221" fmla="*/ 1019342 w 11824371"/>
              <a:gd name="connsiteY11221" fmla="*/ 7697434 h 8878671"/>
              <a:gd name="connsiteX11222" fmla="*/ 995357 w 11824371"/>
              <a:gd name="connsiteY11222" fmla="*/ 7697434 h 8878671"/>
              <a:gd name="connsiteX11223" fmla="*/ 983366 w 11824371"/>
              <a:gd name="connsiteY11223" fmla="*/ 7703430 h 8878671"/>
              <a:gd name="connsiteX11224" fmla="*/ 983366 w 11824371"/>
              <a:gd name="connsiteY11224" fmla="*/ 7715422 h 8878671"/>
              <a:gd name="connsiteX11225" fmla="*/ 983366 w 11824371"/>
              <a:gd name="connsiteY11225" fmla="*/ 7739407 h 8878671"/>
              <a:gd name="connsiteX11226" fmla="*/ 983366 w 11824371"/>
              <a:gd name="connsiteY11226" fmla="*/ 7757395 h 8878671"/>
              <a:gd name="connsiteX11227" fmla="*/ 971374 w 11824371"/>
              <a:gd name="connsiteY11227" fmla="*/ 7751398 h 8878671"/>
              <a:gd name="connsiteX11228" fmla="*/ 971374 w 11824371"/>
              <a:gd name="connsiteY11228" fmla="*/ 7715422 h 8878671"/>
              <a:gd name="connsiteX11229" fmla="*/ 959381 w 11824371"/>
              <a:gd name="connsiteY11229" fmla="*/ 7697434 h 8878671"/>
              <a:gd name="connsiteX11230" fmla="*/ 947389 w 11824371"/>
              <a:gd name="connsiteY11230" fmla="*/ 7703430 h 8878671"/>
              <a:gd name="connsiteX11231" fmla="*/ 899419 w 11824371"/>
              <a:gd name="connsiteY11231" fmla="*/ 7679446 h 8878671"/>
              <a:gd name="connsiteX11232" fmla="*/ 863443 w 11824371"/>
              <a:gd name="connsiteY11232" fmla="*/ 7655461 h 8878671"/>
              <a:gd name="connsiteX11233" fmla="*/ 839458 w 11824371"/>
              <a:gd name="connsiteY11233" fmla="*/ 7631476 h 8878671"/>
              <a:gd name="connsiteX11234" fmla="*/ 875435 w 11824371"/>
              <a:gd name="connsiteY11234" fmla="*/ 7607491 h 8878671"/>
              <a:gd name="connsiteX11235" fmla="*/ 923404 w 11824371"/>
              <a:gd name="connsiteY11235" fmla="*/ 7571515 h 8878671"/>
              <a:gd name="connsiteX11236" fmla="*/ 911413 w 11824371"/>
              <a:gd name="connsiteY11236" fmla="*/ 7559523 h 8878671"/>
              <a:gd name="connsiteX11237" fmla="*/ 911413 w 11824371"/>
              <a:gd name="connsiteY11237" fmla="*/ 7535538 h 8878671"/>
              <a:gd name="connsiteX11238" fmla="*/ 905416 w 11824371"/>
              <a:gd name="connsiteY11238" fmla="*/ 7511553 h 8878671"/>
              <a:gd name="connsiteX11239" fmla="*/ 899419 w 11824371"/>
              <a:gd name="connsiteY11239" fmla="*/ 7511553 h 8878671"/>
              <a:gd name="connsiteX11240" fmla="*/ 887428 w 11824371"/>
              <a:gd name="connsiteY11240" fmla="*/ 7511553 h 8878671"/>
              <a:gd name="connsiteX11241" fmla="*/ 887428 w 11824371"/>
              <a:gd name="connsiteY11241" fmla="*/ 7499562 h 8878671"/>
              <a:gd name="connsiteX11242" fmla="*/ 893423 w 11824371"/>
              <a:gd name="connsiteY11242" fmla="*/ 7481574 h 8878671"/>
              <a:gd name="connsiteX11243" fmla="*/ 893423 w 11824371"/>
              <a:gd name="connsiteY11243" fmla="*/ 7463584 h 8878671"/>
              <a:gd name="connsiteX11244" fmla="*/ 899419 w 11824371"/>
              <a:gd name="connsiteY11244" fmla="*/ 7475577 h 8878671"/>
              <a:gd name="connsiteX11245" fmla="*/ 923404 w 11824371"/>
              <a:gd name="connsiteY11245" fmla="*/ 7475577 h 8878671"/>
              <a:gd name="connsiteX11246" fmla="*/ 935396 w 11824371"/>
              <a:gd name="connsiteY11246" fmla="*/ 7463584 h 8878671"/>
              <a:gd name="connsiteX11247" fmla="*/ 959381 w 11824371"/>
              <a:gd name="connsiteY11247" fmla="*/ 7439600 h 8878671"/>
              <a:gd name="connsiteX11248" fmla="*/ 959381 w 11824371"/>
              <a:gd name="connsiteY11248" fmla="*/ 7415616 h 8878671"/>
              <a:gd name="connsiteX11249" fmla="*/ 959381 w 11824371"/>
              <a:gd name="connsiteY11249" fmla="*/ 7403622 h 8878671"/>
              <a:gd name="connsiteX11250" fmla="*/ 953384 w 11824371"/>
              <a:gd name="connsiteY11250" fmla="*/ 7403622 h 8878671"/>
              <a:gd name="connsiteX11251" fmla="*/ 941392 w 11824371"/>
              <a:gd name="connsiteY11251" fmla="*/ 7403622 h 8878671"/>
              <a:gd name="connsiteX11252" fmla="*/ 947389 w 11824371"/>
              <a:gd name="connsiteY11252" fmla="*/ 7391631 h 8878671"/>
              <a:gd name="connsiteX11253" fmla="*/ 971374 w 11824371"/>
              <a:gd name="connsiteY11253" fmla="*/ 7379639 h 8878671"/>
              <a:gd name="connsiteX11254" fmla="*/ 995357 w 11824371"/>
              <a:gd name="connsiteY11254" fmla="*/ 7319678 h 8878671"/>
              <a:gd name="connsiteX11255" fmla="*/ 989362 w 11824371"/>
              <a:gd name="connsiteY11255" fmla="*/ 7301688 h 8878671"/>
              <a:gd name="connsiteX11256" fmla="*/ 1001354 w 11824371"/>
              <a:gd name="connsiteY11256" fmla="*/ 7289697 h 8878671"/>
              <a:gd name="connsiteX11257" fmla="*/ 1007350 w 11824371"/>
              <a:gd name="connsiteY11257" fmla="*/ 7271708 h 8878671"/>
              <a:gd name="connsiteX11258" fmla="*/ 1031335 w 11824371"/>
              <a:gd name="connsiteY11258" fmla="*/ 7259717 h 8878671"/>
              <a:gd name="connsiteX11259" fmla="*/ 1055318 w 11824371"/>
              <a:gd name="connsiteY11259" fmla="*/ 7247723 h 8878671"/>
              <a:gd name="connsiteX11260" fmla="*/ 1055318 w 11824371"/>
              <a:gd name="connsiteY11260" fmla="*/ 7211747 h 8878671"/>
              <a:gd name="connsiteX11261" fmla="*/ 1043327 w 11824371"/>
              <a:gd name="connsiteY11261" fmla="*/ 7211747 h 8878671"/>
              <a:gd name="connsiteX11262" fmla="*/ 1055318 w 11824371"/>
              <a:gd name="connsiteY11262" fmla="*/ 7199754 h 8878671"/>
              <a:gd name="connsiteX11263" fmla="*/ 1055318 w 11824371"/>
              <a:gd name="connsiteY11263" fmla="*/ 7151786 h 8878671"/>
              <a:gd name="connsiteX11264" fmla="*/ 1049323 w 11824371"/>
              <a:gd name="connsiteY11264" fmla="*/ 7139793 h 8878671"/>
              <a:gd name="connsiteX11265" fmla="*/ 1055318 w 11824371"/>
              <a:gd name="connsiteY11265" fmla="*/ 7127801 h 8878671"/>
              <a:gd name="connsiteX11266" fmla="*/ 1067312 w 11824371"/>
              <a:gd name="connsiteY11266" fmla="*/ 7127801 h 8878671"/>
              <a:gd name="connsiteX11267" fmla="*/ 1067312 w 11824371"/>
              <a:gd name="connsiteY11267" fmla="*/ 7091824 h 8878671"/>
              <a:gd name="connsiteX11268" fmla="*/ 1091297 w 11824371"/>
              <a:gd name="connsiteY11268" fmla="*/ 7049851 h 8878671"/>
              <a:gd name="connsiteX11269" fmla="*/ 1115280 w 11824371"/>
              <a:gd name="connsiteY11269" fmla="*/ 7025867 h 8878671"/>
              <a:gd name="connsiteX11270" fmla="*/ 1139265 w 11824371"/>
              <a:gd name="connsiteY11270" fmla="*/ 7007878 h 8878671"/>
              <a:gd name="connsiteX11271" fmla="*/ 1175243 w 11824371"/>
              <a:gd name="connsiteY11271" fmla="*/ 6947917 h 8878671"/>
              <a:gd name="connsiteX11272" fmla="*/ 1175243 w 11824371"/>
              <a:gd name="connsiteY11272" fmla="*/ 6935926 h 8878671"/>
              <a:gd name="connsiteX11273" fmla="*/ 1187234 w 11824371"/>
              <a:gd name="connsiteY11273" fmla="*/ 6911941 h 8878671"/>
              <a:gd name="connsiteX11274" fmla="*/ 1187234 w 11824371"/>
              <a:gd name="connsiteY11274" fmla="*/ 6863971 h 8878671"/>
              <a:gd name="connsiteX11275" fmla="*/ 1187234 w 11824371"/>
              <a:gd name="connsiteY11275" fmla="*/ 6833991 h 8878671"/>
              <a:gd name="connsiteX11276" fmla="*/ 1211219 w 11824371"/>
              <a:gd name="connsiteY11276" fmla="*/ 6827995 h 8878671"/>
              <a:gd name="connsiteX11277" fmla="*/ 1247196 w 11824371"/>
              <a:gd name="connsiteY11277" fmla="*/ 6804010 h 8878671"/>
              <a:gd name="connsiteX11278" fmla="*/ 1259187 w 11824371"/>
              <a:gd name="connsiteY11278" fmla="*/ 6756040 h 8878671"/>
              <a:gd name="connsiteX11279" fmla="*/ 1283172 w 11824371"/>
              <a:gd name="connsiteY11279" fmla="*/ 6708072 h 8878671"/>
              <a:gd name="connsiteX11280" fmla="*/ 1295165 w 11824371"/>
              <a:gd name="connsiteY11280" fmla="*/ 6690084 h 8878671"/>
              <a:gd name="connsiteX11281" fmla="*/ 1295165 w 11824371"/>
              <a:gd name="connsiteY11281" fmla="*/ 6660102 h 8878671"/>
              <a:gd name="connsiteX11282" fmla="*/ 1319148 w 11824371"/>
              <a:gd name="connsiteY11282" fmla="*/ 6600141 h 8878671"/>
              <a:gd name="connsiteX11283" fmla="*/ 1379110 w 11824371"/>
              <a:gd name="connsiteY11283" fmla="*/ 6504203 h 8878671"/>
              <a:gd name="connsiteX11284" fmla="*/ 1391103 w 11824371"/>
              <a:gd name="connsiteY11284" fmla="*/ 6486215 h 8878671"/>
              <a:gd name="connsiteX11285" fmla="*/ 1415088 w 11824371"/>
              <a:gd name="connsiteY11285" fmla="*/ 6444242 h 8878671"/>
              <a:gd name="connsiteX11286" fmla="*/ 1439071 w 11824371"/>
              <a:gd name="connsiteY11286" fmla="*/ 6432249 h 8878671"/>
              <a:gd name="connsiteX11287" fmla="*/ 1439071 w 11824371"/>
              <a:gd name="connsiteY11287" fmla="*/ 6456234 h 8878671"/>
              <a:gd name="connsiteX11288" fmla="*/ 1451064 w 11824371"/>
              <a:gd name="connsiteY11288" fmla="*/ 6444242 h 8878671"/>
              <a:gd name="connsiteX11289" fmla="*/ 1487040 w 11824371"/>
              <a:gd name="connsiteY11289" fmla="*/ 6390277 h 8878671"/>
              <a:gd name="connsiteX11290" fmla="*/ 1511026 w 11824371"/>
              <a:gd name="connsiteY11290" fmla="*/ 6336311 h 8878671"/>
              <a:gd name="connsiteX11291" fmla="*/ 1535010 w 11824371"/>
              <a:gd name="connsiteY11291" fmla="*/ 6324320 h 8878671"/>
              <a:gd name="connsiteX11292" fmla="*/ 1535010 w 11824371"/>
              <a:gd name="connsiteY11292" fmla="*/ 6312326 h 8878671"/>
              <a:gd name="connsiteX11293" fmla="*/ 1606963 w 11824371"/>
              <a:gd name="connsiteY11293" fmla="*/ 6180412 h 8878671"/>
              <a:gd name="connsiteX11294" fmla="*/ 1624952 w 11824371"/>
              <a:gd name="connsiteY11294" fmla="*/ 6156427 h 8878671"/>
              <a:gd name="connsiteX11295" fmla="*/ 1642939 w 11824371"/>
              <a:gd name="connsiteY11295" fmla="*/ 6132443 h 8878671"/>
              <a:gd name="connsiteX11296" fmla="*/ 1672921 w 11824371"/>
              <a:gd name="connsiteY11296" fmla="*/ 6102463 h 8878671"/>
              <a:gd name="connsiteX11297" fmla="*/ 1690909 w 11824371"/>
              <a:gd name="connsiteY11297" fmla="*/ 6084476 h 8878671"/>
              <a:gd name="connsiteX11298" fmla="*/ 1714894 w 11824371"/>
              <a:gd name="connsiteY11298" fmla="*/ 6030508 h 8878671"/>
              <a:gd name="connsiteX11299" fmla="*/ 1750870 w 11824371"/>
              <a:gd name="connsiteY11299" fmla="*/ 5964553 h 8878671"/>
              <a:gd name="connsiteX11300" fmla="*/ 1774855 w 11824371"/>
              <a:gd name="connsiteY11300" fmla="*/ 5892599 h 8878671"/>
              <a:gd name="connsiteX11301" fmla="*/ 1762864 w 11824371"/>
              <a:gd name="connsiteY11301" fmla="*/ 5904591 h 8878671"/>
              <a:gd name="connsiteX11302" fmla="*/ 1762864 w 11824371"/>
              <a:gd name="connsiteY11302" fmla="*/ 5892599 h 8878671"/>
              <a:gd name="connsiteX11303" fmla="*/ 1774855 w 11824371"/>
              <a:gd name="connsiteY11303" fmla="*/ 5868613 h 8878671"/>
              <a:gd name="connsiteX11304" fmla="*/ 1786847 w 11824371"/>
              <a:gd name="connsiteY11304" fmla="*/ 5880607 h 8878671"/>
              <a:gd name="connsiteX11305" fmla="*/ 1798840 w 11824371"/>
              <a:gd name="connsiteY11305" fmla="*/ 5880607 h 8878671"/>
              <a:gd name="connsiteX11306" fmla="*/ 1810832 w 11824371"/>
              <a:gd name="connsiteY11306" fmla="*/ 5868613 h 8878671"/>
              <a:gd name="connsiteX11307" fmla="*/ 1810832 w 11824371"/>
              <a:gd name="connsiteY11307" fmla="*/ 5856622 h 8878671"/>
              <a:gd name="connsiteX11308" fmla="*/ 1822825 w 11824371"/>
              <a:gd name="connsiteY11308" fmla="*/ 5844631 h 8878671"/>
              <a:gd name="connsiteX11309" fmla="*/ 1810832 w 11824371"/>
              <a:gd name="connsiteY11309" fmla="*/ 5832636 h 8878671"/>
              <a:gd name="connsiteX11310" fmla="*/ 1828820 w 11824371"/>
              <a:gd name="connsiteY11310" fmla="*/ 5832636 h 8878671"/>
              <a:gd name="connsiteX11311" fmla="*/ 1846808 w 11824371"/>
              <a:gd name="connsiteY11311" fmla="*/ 5820645 h 8878671"/>
              <a:gd name="connsiteX11312" fmla="*/ 1846808 w 11824371"/>
              <a:gd name="connsiteY11312" fmla="*/ 5808653 h 8878671"/>
              <a:gd name="connsiteX11313" fmla="*/ 1858800 w 11824371"/>
              <a:gd name="connsiteY11313" fmla="*/ 5820645 h 8878671"/>
              <a:gd name="connsiteX11314" fmla="*/ 1858800 w 11824371"/>
              <a:gd name="connsiteY11314" fmla="*/ 5844631 h 8878671"/>
              <a:gd name="connsiteX11315" fmla="*/ 1846808 w 11824371"/>
              <a:gd name="connsiteY11315" fmla="*/ 5850625 h 8878671"/>
              <a:gd name="connsiteX11316" fmla="*/ 1858800 w 11824371"/>
              <a:gd name="connsiteY11316" fmla="*/ 5856622 h 8878671"/>
              <a:gd name="connsiteX11317" fmla="*/ 1846808 w 11824371"/>
              <a:gd name="connsiteY11317" fmla="*/ 5880607 h 8878671"/>
              <a:gd name="connsiteX11318" fmla="*/ 1858800 w 11824371"/>
              <a:gd name="connsiteY11318" fmla="*/ 5880607 h 8878671"/>
              <a:gd name="connsiteX11319" fmla="*/ 1870793 w 11824371"/>
              <a:gd name="connsiteY11319" fmla="*/ 5868613 h 8878671"/>
              <a:gd name="connsiteX11320" fmla="*/ 1882786 w 11824371"/>
              <a:gd name="connsiteY11320" fmla="*/ 5832636 h 8878671"/>
              <a:gd name="connsiteX11321" fmla="*/ 1894778 w 11824371"/>
              <a:gd name="connsiteY11321" fmla="*/ 5808653 h 8878671"/>
              <a:gd name="connsiteX11322" fmla="*/ 1894778 w 11824371"/>
              <a:gd name="connsiteY11322" fmla="*/ 5796661 h 8878671"/>
              <a:gd name="connsiteX11323" fmla="*/ 1918763 w 11824371"/>
              <a:gd name="connsiteY11323" fmla="*/ 5772676 h 8878671"/>
              <a:gd name="connsiteX11324" fmla="*/ 1930754 w 11824371"/>
              <a:gd name="connsiteY11324" fmla="*/ 5748690 h 8878671"/>
              <a:gd name="connsiteX11325" fmla="*/ 1942746 w 11824371"/>
              <a:gd name="connsiteY11325" fmla="*/ 5736699 h 8878671"/>
              <a:gd name="connsiteX11326" fmla="*/ 1966731 w 11824371"/>
              <a:gd name="connsiteY11326" fmla="*/ 5712715 h 8878671"/>
              <a:gd name="connsiteX11327" fmla="*/ 1966731 w 11824371"/>
              <a:gd name="connsiteY11327" fmla="*/ 5724708 h 8878671"/>
              <a:gd name="connsiteX11328" fmla="*/ 1990716 w 11824371"/>
              <a:gd name="connsiteY11328" fmla="*/ 5712715 h 8878671"/>
              <a:gd name="connsiteX11329" fmla="*/ 2020697 w 11824371"/>
              <a:gd name="connsiteY11329" fmla="*/ 5676738 h 8878671"/>
              <a:gd name="connsiteX11330" fmla="*/ 2038685 w 11824371"/>
              <a:gd name="connsiteY11330" fmla="*/ 5652753 h 8878671"/>
              <a:gd name="connsiteX11331" fmla="*/ 2038685 w 11824371"/>
              <a:gd name="connsiteY11331" fmla="*/ 5640762 h 8878671"/>
              <a:gd name="connsiteX11332" fmla="*/ 2050677 w 11824371"/>
              <a:gd name="connsiteY11332" fmla="*/ 5664744 h 8878671"/>
              <a:gd name="connsiteX11333" fmla="*/ 2062670 w 11824371"/>
              <a:gd name="connsiteY11333" fmla="*/ 5640762 h 8878671"/>
              <a:gd name="connsiteX11334" fmla="*/ 2074662 w 11824371"/>
              <a:gd name="connsiteY11334" fmla="*/ 5604784 h 8878671"/>
              <a:gd name="connsiteX11335" fmla="*/ 2086653 w 11824371"/>
              <a:gd name="connsiteY11335" fmla="*/ 5586796 h 8878671"/>
              <a:gd name="connsiteX11336" fmla="*/ 2074662 w 11824371"/>
              <a:gd name="connsiteY11336" fmla="*/ 5580801 h 8878671"/>
              <a:gd name="connsiteX11337" fmla="*/ 2050677 w 11824371"/>
              <a:gd name="connsiteY11337" fmla="*/ 5586796 h 8878671"/>
              <a:gd name="connsiteX11338" fmla="*/ 2038685 w 11824371"/>
              <a:gd name="connsiteY11338" fmla="*/ 5604784 h 8878671"/>
              <a:gd name="connsiteX11339" fmla="*/ 2026692 w 11824371"/>
              <a:gd name="connsiteY11339" fmla="*/ 5628769 h 8878671"/>
              <a:gd name="connsiteX11340" fmla="*/ 2008704 w 11824371"/>
              <a:gd name="connsiteY11340" fmla="*/ 5640762 h 8878671"/>
              <a:gd name="connsiteX11341" fmla="*/ 2008704 w 11824371"/>
              <a:gd name="connsiteY11341" fmla="*/ 5658750 h 8878671"/>
              <a:gd name="connsiteX11342" fmla="*/ 2008704 w 11824371"/>
              <a:gd name="connsiteY11342" fmla="*/ 5664744 h 8878671"/>
              <a:gd name="connsiteX11343" fmla="*/ 2002709 w 11824371"/>
              <a:gd name="connsiteY11343" fmla="*/ 5676738 h 8878671"/>
              <a:gd name="connsiteX11344" fmla="*/ 2014700 w 11824371"/>
              <a:gd name="connsiteY11344" fmla="*/ 5628769 h 8878671"/>
              <a:gd name="connsiteX11345" fmla="*/ 2020697 w 11824371"/>
              <a:gd name="connsiteY11345" fmla="*/ 5616776 h 8878671"/>
              <a:gd name="connsiteX11346" fmla="*/ 2026692 w 11824371"/>
              <a:gd name="connsiteY11346" fmla="*/ 5604784 h 8878671"/>
              <a:gd name="connsiteX11347" fmla="*/ 2050677 w 11824371"/>
              <a:gd name="connsiteY11347" fmla="*/ 5568807 h 8878671"/>
              <a:gd name="connsiteX11348" fmla="*/ 2098647 w 11824371"/>
              <a:gd name="connsiteY11348" fmla="*/ 5580801 h 8878671"/>
              <a:gd name="connsiteX11349" fmla="*/ 2110638 w 11824371"/>
              <a:gd name="connsiteY11349" fmla="*/ 5592792 h 8878671"/>
              <a:gd name="connsiteX11350" fmla="*/ 2098647 w 11824371"/>
              <a:gd name="connsiteY11350" fmla="*/ 5574804 h 8878671"/>
              <a:gd name="connsiteX11351" fmla="*/ 2098647 w 11824371"/>
              <a:gd name="connsiteY11351" fmla="*/ 5568807 h 8878671"/>
              <a:gd name="connsiteX11352" fmla="*/ 2098647 w 11824371"/>
              <a:gd name="connsiteY11352" fmla="*/ 5532830 h 8878671"/>
              <a:gd name="connsiteX11353" fmla="*/ 2098647 w 11824371"/>
              <a:gd name="connsiteY11353" fmla="*/ 5508846 h 8878671"/>
              <a:gd name="connsiteX11354" fmla="*/ 2110638 w 11824371"/>
              <a:gd name="connsiteY11354" fmla="*/ 5496855 h 8878671"/>
              <a:gd name="connsiteX11355" fmla="*/ 2116635 w 11824371"/>
              <a:gd name="connsiteY11355" fmla="*/ 5484861 h 8878671"/>
              <a:gd name="connsiteX11356" fmla="*/ 2122630 w 11824371"/>
              <a:gd name="connsiteY11356" fmla="*/ 5472870 h 8878671"/>
              <a:gd name="connsiteX11357" fmla="*/ 2134623 w 11824371"/>
              <a:gd name="connsiteY11357" fmla="*/ 5460878 h 8878671"/>
              <a:gd name="connsiteX11358" fmla="*/ 2134623 w 11824371"/>
              <a:gd name="connsiteY11358" fmla="*/ 5448884 h 8878671"/>
              <a:gd name="connsiteX11359" fmla="*/ 2146616 w 11824371"/>
              <a:gd name="connsiteY11359" fmla="*/ 5424900 h 8878671"/>
              <a:gd name="connsiteX11360" fmla="*/ 2194584 w 11824371"/>
              <a:gd name="connsiteY11360" fmla="*/ 5400916 h 8878671"/>
              <a:gd name="connsiteX11361" fmla="*/ 2194584 w 11824371"/>
              <a:gd name="connsiteY11361" fmla="*/ 5388924 h 8878671"/>
              <a:gd name="connsiteX11362" fmla="*/ 2182593 w 11824371"/>
              <a:gd name="connsiteY11362" fmla="*/ 5400916 h 8878671"/>
              <a:gd name="connsiteX11363" fmla="*/ 2182593 w 11824371"/>
              <a:gd name="connsiteY11363" fmla="*/ 5388924 h 8878671"/>
              <a:gd name="connsiteX11364" fmla="*/ 2194584 w 11824371"/>
              <a:gd name="connsiteY11364" fmla="*/ 5364938 h 8878671"/>
              <a:gd name="connsiteX11365" fmla="*/ 2194584 w 11824371"/>
              <a:gd name="connsiteY11365" fmla="*/ 5376932 h 8878671"/>
              <a:gd name="connsiteX11366" fmla="*/ 2218569 w 11824371"/>
              <a:gd name="connsiteY11366" fmla="*/ 5364938 h 8878671"/>
              <a:gd name="connsiteX11367" fmla="*/ 2248549 w 11824371"/>
              <a:gd name="connsiteY11367" fmla="*/ 5322966 h 8878671"/>
              <a:gd name="connsiteX11368" fmla="*/ 2266537 w 11824371"/>
              <a:gd name="connsiteY11368" fmla="*/ 5292986 h 8878671"/>
              <a:gd name="connsiteX11369" fmla="*/ 2278530 w 11824371"/>
              <a:gd name="connsiteY11369" fmla="*/ 5280992 h 8878671"/>
              <a:gd name="connsiteX11370" fmla="*/ 2278530 w 11824371"/>
              <a:gd name="connsiteY11370" fmla="*/ 5233024 h 8878671"/>
              <a:gd name="connsiteX11371" fmla="*/ 2254546 w 11824371"/>
              <a:gd name="connsiteY11371" fmla="*/ 5221032 h 8878671"/>
              <a:gd name="connsiteX11372" fmla="*/ 2260542 w 11824371"/>
              <a:gd name="connsiteY11372" fmla="*/ 5209040 h 8878671"/>
              <a:gd name="connsiteX11373" fmla="*/ 2254546 w 11824371"/>
              <a:gd name="connsiteY11373" fmla="*/ 5197047 h 8878671"/>
              <a:gd name="connsiteX11374" fmla="*/ 2278530 w 11824371"/>
              <a:gd name="connsiteY11374" fmla="*/ 5185055 h 8878671"/>
              <a:gd name="connsiteX11375" fmla="*/ 2290522 w 11824371"/>
              <a:gd name="connsiteY11375" fmla="*/ 5197047 h 8878671"/>
              <a:gd name="connsiteX11376" fmla="*/ 2302515 w 11824371"/>
              <a:gd name="connsiteY11376" fmla="*/ 5197047 h 8878671"/>
              <a:gd name="connsiteX11377" fmla="*/ 2290522 w 11824371"/>
              <a:gd name="connsiteY11377" fmla="*/ 5173063 h 8878671"/>
              <a:gd name="connsiteX11378" fmla="*/ 2302515 w 11824371"/>
              <a:gd name="connsiteY11378" fmla="*/ 5137087 h 8878671"/>
              <a:gd name="connsiteX11379" fmla="*/ 2314507 w 11824371"/>
              <a:gd name="connsiteY11379" fmla="*/ 5113101 h 8878671"/>
              <a:gd name="connsiteX11380" fmla="*/ 2338492 w 11824371"/>
              <a:gd name="connsiteY11380" fmla="*/ 5113101 h 8878671"/>
              <a:gd name="connsiteX11381" fmla="*/ 2350483 w 11824371"/>
              <a:gd name="connsiteY11381" fmla="*/ 5101109 h 8878671"/>
              <a:gd name="connsiteX11382" fmla="*/ 2338492 w 11824371"/>
              <a:gd name="connsiteY11382" fmla="*/ 5089117 h 8878671"/>
              <a:gd name="connsiteX11383" fmla="*/ 2314507 w 11824371"/>
              <a:gd name="connsiteY11383" fmla="*/ 5089117 h 8878671"/>
              <a:gd name="connsiteX11384" fmla="*/ 2338492 w 11824371"/>
              <a:gd name="connsiteY11384" fmla="*/ 5077126 h 8878671"/>
              <a:gd name="connsiteX11385" fmla="*/ 2350483 w 11824371"/>
              <a:gd name="connsiteY11385" fmla="*/ 5065132 h 8878671"/>
              <a:gd name="connsiteX11386" fmla="*/ 2350483 w 11824371"/>
              <a:gd name="connsiteY11386" fmla="*/ 5053141 h 8878671"/>
              <a:gd name="connsiteX11387" fmla="*/ 2362477 w 11824371"/>
              <a:gd name="connsiteY11387" fmla="*/ 5059135 h 8878671"/>
              <a:gd name="connsiteX11388" fmla="*/ 2362477 w 11824371"/>
              <a:gd name="connsiteY11388" fmla="*/ 5065132 h 8878671"/>
              <a:gd name="connsiteX11389" fmla="*/ 2386459 w 11824371"/>
              <a:gd name="connsiteY11389" fmla="*/ 5053141 h 8878671"/>
              <a:gd name="connsiteX11390" fmla="*/ 2410445 w 11824371"/>
              <a:gd name="connsiteY11390" fmla="*/ 5041148 h 8878671"/>
              <a:gd name="connsiteX11391" fmla="*/ 2398453 w 11824371"/>
              <a:gd name="connsiteY11391" fmla="*/ 5065132 h 8878671"/>
              <a:gd name="connsiteX11392" fmla="*/ 2374468 w 11824371"/>
              <a:gd name="connsiteY11392" fmla="*/ 5113101 h 8878671"/>
              <a:gd name="connsiteX11393" fmla="*/ 2362477 w 11824371"/>
              <a:gd name="connsiteY11393" fmla="*/ 5173063 h 8878671"/>
              <a:gd name="connsiteX11394" fmla="*/ 2362477 w 11824371"/>
              <a:gd name="connsiteY11394" fmla="*/ 5185055 h 8878671"/>
              <a:gd name="connsiteX11395" fmla="*/ 2338492 w 11824371"/>
              <a:gd name="connsiteY11395" fmla="*/ 5185055 h 8878671"/>
              <a:gd name="connsiteX11396" fmla="*/ 2338492 w 11824371"/>
              <a:gd name="connsiteY11396" fmla="*/ 5197047 h 8878671"/>
              <a:gd name="connsiteX11397" fmla="*/ 2350483 w 11824371"/>
              <a:gd name="connsiteY11397" fmla="*/ 5221032 h 8878671"/>
              <a:gd name="connsiteX11398" fmla="*/ 2374468 w 11824371"/>
              <a:gd name="connsiteY11398" fmla="*/ 5185055 h 8878671"/>
              <a:gd name="connsiteX11399" fmla="*/ 2374468 w 11824371"/>
              <a:gd name="connsiteY11399" fmla="*/ 5167067 h 8878671"/>
              <a:gd name="connsiteX11400" fmla="*/ 2380464 w 11824371"/>
              <a:gd name="connsiteY11400" fmla="*/ 5155075 h 8878671"/>
              <a:gd name="connsiteX11401" fmla="*/ 2386459 w 11824371"/>
              <a:gd name="connsiteY11401" fmla="*/ 5137087 h 8878671"/>
              <a:gd name="connsiteX11402" fmla="*/ 2398453 w 11824371"/>
              <a:gd name="connsiteY11402" fmla="*/ 5125094 h 8878671"/>
              <a:gd name="connsiteX11403" fmla="*/ 2404450 w 11824371"/>
              <a:gd name="connsiteY11403" fmla="*/ 5107106 h 8878671"/>
              <a:gd name="connsiteX11404" fmla="*/ 2410445 w 11824371"/>
              <a:gd name="connsiteY11404" fmla="*/ 5101109 h 8878671"/>
              <a:gd name="connsiteX11405" fmla="*/ 2422438 w 11824371"/>
              <a:gd name="connsiteY11405" fmla="*/ 5089117 h 8878671"/>
              <a:gd name="connsiteX11406" fmla="*/ 2428433 w 11824371"/>
              <a:gd name="connsiteY11406" fmla="*/ 5071129 h 8878671"/>
              <a:gd name="connsiteX11407" fmla="*/ 2434429 w 11824371"/>
              <a:gd name="connsiteY11407" fmla="*/ 5053141 h 8878671"/>
              <a:gd name="connsiteX11408" fmla="*/ 2446422 w 11824371"/>
              <a:gd name="connsiteY11408" fmla="*/ 5041148 h 8878671"/>
              <a:gd name="connsiteX11409" fmla="*/ 2458414 w 11824371"/>
              <a:gd name="connsiteY11409" fmla="*/ 5041148 h 8878671"/>
              <a:gd name="connsiteX11410" fmla="*/ 2458414 w 11824371"/>
              <a:gd name="connsiteY11410" fmla="*/ 5023159 h 8878671"/>
              <a:gd name="connsiteX11411" fmla="*/ 2464411 w 11824371"/>
              <a:gd name="connsiteY11411" fmla="*/ 5011167 h 8878671"/>
              <a:gd name="connsiteX11412" fmla="*/ 2482399 w 11824371"/>
              <a:gd name="connsiteY11412" fmla="*/ 4987183 h 8878671"/>
              <a:gd name="connsiteX11413" fmla="*/ 2506384 w 11824371"/>
              <a:gd name="connsiteY11413" fmla="*/ 4945209 h 8878671"/>
              <a:gd name="connsiteX11414" fmla="*/ 2518375 w 11824371"/>
              <a:gd name="connsiteY11414" fmla="*/ 4909234 h 8878671"/>
              <a:gd name="connsiteX11415" fmla="*/ 2530369 w 11824371"/>
              <a:gd name="connsiteY11415" fmla="*/ 4897240 h 8878671"/>
              <a:gd name="connsiteX11416" fmla="*/ 2518375 w 11824371"/>
              <a:gd name="connsiteY11416" fmla="*/ 4897240 h 8878671"/>
              <a:gd name="connsiteX11417" fmla="*/ 2494390 w 11824371"/>
              <a:gd name="connsiteY11417" fmla="*/ 4897240 h 8878671"/>
              <a:gd name="connsiteX11418" fmla="*/ 2482399 w 11824371"/>
              <a:gd name="connsiteY11418" fmla="*/ 4909234 h 8878671"/>
              <a:gd name="connsiteX11419" fmla="*/ 2464411 w 11824371"/>
              <a:gd name="connsiteY11419" fmla="*/ 4903237 h 8878671"/>
              <a:gd name="connsiteX11420" fmla="*/ 2458414 w 11824371"/>
              <a:gd name="connsiteY11420" fmla="*/ 4897240 h 8878671"/>
              <a:gd name="connsiteX11421" fmla="*/ 2434429 w 11824371"/>
              <a:gd name="connsiteY11421" fmla="*/ 4909234 h 8878671"/>
              <a:gd name="connsiteX11422" fmla="*/ 2422438 w 11824371"/>
              <a:gd name="connsiteY11422" fmla="*/ 4933218 h 8878671"/>
              <a:gd name="connsiteX11423" fmla="*/ 2410445 w 11824371"/>
              <a:gd name="connsiteY11423" fmla="*/ 4945209 h 8878671"/>
              <a:gd name="connsiteX11424" fmla="*/ 2410445 w 11824371"/>
              <a:gd name="connsiteY11424" fmla="*/ 4939212 h 8878671"/>
              <a:gd name="connsiteX11425" fmla="*/ 2412444 w 11824371"/>
              <a:gd name="connsiteY11425" fmla="*/ 4936216 h 8878671"/>
              <a:gd name="connsiteX11426" fmla="*/ 2407447 w 11824371"/>
              <a:gd name="connsiteY11426" fmla="*/ 4937714 h 8878671"/>
              <a:gd name="connsiteX11427" fmla="*/ 2386459 w 11824371"/>
              <a:gd name="connsiteY11427" fmla="*/ 4951207 h 8878671"/>
              <a:gd name="connsiteX11428" fmla="*/ 2362477 w 11824371"/>
              <a:gd name="connsiteY11428" fmla="*/ 4969195 h 8878671"/>
              <a:gd name="connsiteX11429" fmla="*/ 2338492 w 11824371"/>
              <a:gd name="connsiteY11429" fmla="*/ 5005171 h 8878671"/>
              <a:gd name="connsiteX11430" fmla="*/ 2320503 w 11824371"/>
              <a:gd name="connsiteY11430" fmla="*/ 5029155 h 8878671"/>
              <a:gd name="connsiteX11431" fmla="*/ 2314507 w 11824371"/>
              <a:gd name="connsiteY11431" fmla="*/ 5041148 h 8878671"/>
              <a:gd name="connsiteX11432" fmla="*/ 2302515 w 11824371"/>
              <a:gd name="connsiteY11432" fmla="*/ 5041148 h 8878671"/>
              <a:gd name="connsiteX11433" fmla="*/ 2290522 w 11824371"/>
              <a:gd name="connsiteY11433" fmla="*/ 5077126 h 8878671"/>
              <a:gd name="connsiteX11434" fmla="*/ 2278530 w 11824371"/>
              <a:gd name="connsiteY11434" fmla="*/ 5101109 h 8878671"/>
              <a:gd name="connsiteX11435" fmla="*/ 2266537 w 11824371"/>
              <a:gd name="connsiteY11435" fmla="*/ 5101109 h 8878671"/>
              <a:gd name="connsiteX11436" fmla="*/ 2242554 w 11824371"/>
              <a:gd name="connsiteY11436" fmla="*/ 5101109 h 8878671"/>
              <a:gd name="connsiteX11437" fmla="*/ 2224565 w 11824371"/>
              <a:gd name="connsiteY11437" fmla="*/ 5113101 h 8878671"/>
              <a:gd name="connsiteX11438" fmla="*/ 2236557 w 11824371"/>
              <a:gd name="connsiteY11438" fmla="*/ 5083121 h 8878671"/>
              <a:gd name="connsiteX11439" fmla="*/ 2266537 w 11824371"/>
              <a:gd name="connsiteY11439" fmla="*/ 5041148 h 8878671"/>
              <a:gd name="connsiteX11440" fmla="*/ 2266537 w 11824371"/>
              <a:gd name="connsiteY11440" fmla="*/ 5017164 h 8878671"/>
              <a:gd name="connsiteX11441" fmla="*/ 2290522 w 11824371"/>
              <a:gd name="connsiteY11441" fmla="*/ 4969195 h 8878671"/>
              <a:gd name="connsiteX11442" fmla="*/ 2290522 w 11824371"/>
              <a:gd name="connsiteY11442" fmla="*/ 4933218 h 8878671"/>
              <a:gd name="connsiteX11443" fmla="*/ 2278530 w 11824371"/>
              <a:gd name="connsiteY11443" fmla="*/ 4909234 h 8878671"/>
              <a:gd name="connsiteX11444" fmla="*/ 2278530 w 11824371"/>
              <a:gd name="connsiteY11444" fmla="*/ 4897240 h 8878671"/>
              <a:gd name="connsiteX11445" fmla="*/ 2266537 w 11824371"/>
              <a:gd name="connsiteY11445" fmla="*/ 4897240 h 8878671"/>
              <a:gd name="connsiteX11446" fmla="*/ 2254546 w 11824371"/>
              <a:gd name="connsiteY11446" fmla="*/ 4921225 h 8878671"/>
              <a:gd name="connsiteX11447" fmla="*/ 2242554 w 11824371"/>
              <a:gd name="connsiteY11447" fmla="*/ 4969195 h 8878671"/>
              <a:gd name="connsiteX11448" fmla="*/ 2254546 w 11824371"/>
              <a:gd name="connsiteY11448" fmla="*/ 4981186 h 8878671"/>
              <a:gd name="connsiteX11449" fmla="*/ 2242554 w 11824371"/>
              <a:gd name="connsiteY11449" fmla="*/ 4993180 h 8878671"/>
              <a:gd name="connsiteX11450" fmla="*/ 2194584 w 11824371"/>
              <a:gd name="connsiteY11450" fmla="*/ 5005171 h 8878671"/>
              <a:gd name="connsiteX11451" fmla="*/ 2182593 w 11824371"/>
              <a:gd name="connsiteY11451" fmla="*/ 4993180 h 8878671"/>
              <a:gd name="connsiteX11452" fmla="*/ 2170599 w 11824371"/>
              <a:gd name="connsiteY11452" fmla="*/ 4945209 h 8878671"/>
              <a:gd name="connsiteX11453" fmla="*/ 2182593 w 11824371"/>
              <a:gd name="connsiteY11453" fmla="*/ 4927221 h 8878671"/>
              <a:gd name="connsiteX11454" fmla="*/ 2200581 w 11824371"/>
              <a:gd name="connsiteY11454" fmla="*/ 4921225 h 8878671"/>
              <a:gd name="connsiteX11455" fmla="*/ 2218569 w 11824371"/>
              <a:gd name="connsiteY11455" fmla="*/ 4909234 h 8878671"/>
              <a:gd name="connsiteX11456" fmla="*/ 2230561 w 11824371"/>
              <a:gd name="connsiteY11456" fmla="*/ 4897240 h 8878671"/>
              <a:gd name="connsiteX11457" fmla="*/ 2242554 w 11824371"/>
              <a:gd name="connsiteY11457" fmla="*/ 4885249 h 8878671"/>
              <a:gd name="connsiteX11458" fmla="*/ 2254546 w 11824371"/>
              <a:gd name="connsiteY11458" fmla="*/ 4837279 h 8878671"/>
              <a:gd name="connsiteX11459" fmla="*/ 2254546 w 11824371"/>
              <a:gd name="connsiteY11459" fmla="*/ 4813295 h 8878671"/>
              <a:gd name="connsiteX11460" fmla="*/ 2242554 w 11824371"/>
              <a:gd name="connsiteY11460" fmla="*/ 4825286 h 8878671"/>
              <a:gd name="connsiteX11461" fmla="*/ 2230561 w 11824371"/>
              <a:gd name="connsiteY11461" fmla="*/ 4813295 h 8878671"/>
              <a:gd name="connsiteX11462" fmla="*/ 2218569 w 11824371"/>
              <a:gd name="connsiteY11462" fmla="*/ 4807299 h 8878671"/>
              <a:gd name="connsiteX11463" fmla="*/ 2194584 w 11824371"/>
              <a:gd name="connsiteY11463" fmla="*/ 4825286 h 8878671"/>
              <a:gd name="connsiteX11464" fmla="*/ 2170599 w 11824371"/>
              <a:gd name="connsiteY11464" fmla="*/ 4849272 h 8878671"/>
              <a:gd name="connsiteX11465" fmla="*/ 2158608 w 11824371"/>
              <a:gd name="connsiteY11465" fmla="*/ 4849272 h 8878671"/>
              <a:gd name="connsiteX11466" fmla="*/ 2158608 w 11824371"/>
              <a:gd name="connsiteY11466" fmla="*/ 4861263 h 8878671"/>
              <a:gd name="connsiteX11467" fmla="*/ 2146616 w 11824371"/>
              <a:gd name="connsiteY11467" fmla="*/ 4909234 h 8878671"/>
              <a:gd name="connsiteX11468" fmla="*/ 2146616 w 11824371"/>
              <a:gd name="connsiteY11468" fmla="*/ 4921225 h 8878671"/>
              <a:gd name="connsiteX11469" fmla="*/ 2122630 w 11824371"/>
              <a:gd name="connsiteY11469" fmla="*/ 4909234 h 8878671"/>
              <a:gd name="connsiteX11470" fmla="*/ 2098647 w 11824371"/>
              <a:gd name="connsiteY11470" fmla="*/ 4909234 h 8878671"/>
              <a:gd name="connsiteX11471" fmla="*/ 2104643 w 11824371"/>
              <a:gd name="connsiteY11471" fmla="*/ 4891245 h 8878671"/>
              <a:gd name="connsiteX11472" fmla="*/ 2122630 w 11824371"/>
              <a:gd name="connsiteY11472" fmla="*/ 4861263 h 8878671"/>
              <a:gd name="connsiteX11473" fmla="*/ 2140620 w 11824371"/>
              <a:gd name="connsiteY11473" fmla="*/ 4837279 h 8878671"/>
              <a:gd name="connsiteX11474" fmla="*/ 2146616 w 11824371"/>
              <a:gd name="connsiteY11474" fmla="*/ 4825286 h 8878671"/>
              <a:gd name="connsiteX11475" fmla="*/ 2170599 w 11824371"/>
              <a:gd name="connsiteY11475" fmla="*/ 4801303 h 8878671"/>
              <a:gd name="connsiteX11476" fmla="*/ 2177795 w 11824371"/>
              <a:gd name="connsiteY11476" fmla="*/ 4794106 h 8878671"/>
              <a:gd name="connsiteX11477" fmla="*/ 2182593 w 11824371"/>
              <a:gd name="connsiteY11477" fmla="*/ 4801303 h 8878671"/>
              <a:gd name="connsiteX11478" fmla="*/ 2194584 w 11824371"/>
              <a:gd name="connsiteY11478" fmla="*/ 4801303 h 8878671"/>
              <a:gd name="connsiteX11479" fmla="*/ 2206576 w 11824371"/>
              <a:gd name="connsiteY11479" fmla="*/ 4789311 h 8878671"/>
              <a:gd name="connsiteX11480" fmla="*/ 2170599 w 11824371"/>
              <a:gd name="connsiteY11480" fmla="*/ 4753335 h 8878671"/>
              <a:gd name="connsiteX11481" fmla="*/ 2146616 w 11824371"/>
              <a:gd name="connsiteY11481" fmla="*/ 4753335 h 8878671"/>
              <a:gd name="connsiteX11482" fmla="*/ 2146616 w 11824371"/>
              <a:gd name="connsiteY11482" fmla="*/ 4765326 h 8878671"/>
              <a:gd name="connsiteX11483" fmla="*/ 2146616 w 11824371"/>
              <a:gd name="connsiteY11483" fmla="*/ 4783314 h 8878671"/>
              <a:gd name="connsiteX11484" fmla="*/ 2134623 w 11824371"/>
              <a:gd name="connsiteY11484" fmla="*/ 4789311 h 8878671"/>
              <a:gd name="connsiteX11485" fmla="*/ 2122630 w 11824371"/>
              <a:gd name="connsiteY11485" fmla="*/ 4813295 h 8878671"/>
              <a:gd name="connsiteX11486" fmla="*/ 2098647 w 11824371"/>
              <a:gd name="connsiteY11486" fmla="*/ 4837279 h 8878671"/>
              <a:gd name="connsiteX11487" fmla="*/ 2074662 w 11824371"/>
              <a:gd name="connsiteY11487" fmla="*/ 4873257 h 8878671"/>
              <a:gd name="connsiteX11488" fmla="*/ 2062670 w 11824371"/>
              <a:gd name="connsiteY11488" fmla="*/ 4873257 h 8878671"/>
              <a:gd name="connsiteX11489" fmla="*/ 2062670 w 11824371"/>
              <a:gd name="connsiteY11489" fmla="*/ 4861263 h 8878671"/>
              <a:gd name="connsiteX11490" fmla="*/ 2056673 w 11824371"/>
              <a:gd name="connsiteY11490" fmla="*/ 4867260 h 8878671"/>
              <a:gd name="connsiteX11491" fmla="*/ 2050677 w 11824371"/>
              <a:gd name="connsiteY11491" fmla="*/ 4885249 h 8878671"/>
              <a:gd name="connsiteX11492" fmla="*/ 2026692 w 11824371"/>
              <a:gd name="connsiteY11492" fmla="*/ 4909234 h 8878671"/>
              <a:gd name="connsiteX11493" fmla="*/ 2014700 w 11824371"/>
              <a:gd name="connsiteY11493" fmla="*/ 4933218 h 8878671"/>
              <a:gd name="connsiteX11494" fmla="*/ 2002709 w 11824371"/>
              <a:gd name="connsiteY11494" fmla="*/ 4969195 h 8878671"/>
              <a:gd name="connsiteX11495" fmla="*/ 1990716 w 11824371"/>
              <a:gd name="connsiteY11495" fmla="*/ 4981186 h 8878671"/>
              <a:gd name="connsiteX11496" fmla="*/ 1978724 w 11824371"/>
              <a:gd name="connsiteY11496" fmla="*/ 4981186 h 8878671"/>
              <a:gd name="connsiteX11497" fmla="*/ 1978724 w 11824371"/>
              <a:gd name="connsiteY11497" fmla="*/ 5005171 h 8878671"/>
              <a:gd name="connsiteX11498" fmla="*/ 1972727 w 11824371"/>
              <a:gd name="connsiteY11498" fmla="*/ 5017164 h 8878671"/>
              <a:gd name="connsiteX11499" fmla="*/ 1978724 w 11824371"/>
              <a:gd name="connsiteY11499" fmla="*/ 5029155 h 8878671"/>
              <a:gd name="connsiteX11500" fmla="*/ 1960736 w 11824371"/>
              <a:gd name="connsiteY11500" fmla="*/ 5023159 h 8878671"/>
              <a:gd name="connsiteX11501" fmla="*/ 1954739 w 11824371"/>
              <a:gd name="connsiteY11501" fmla="*/ 5017164 h 8878671"/>
              <a:gd name="connsiteX11502" fmla="*/ 1942746 w 11824371"/>
              <a:gd name="connsiteY11502" fmla="*/ 5005171 h 8878671"/>
              <a:gd name="connsiteX11503" fmla="*/ 1936751 w 11824371"/>
              <a:gd name="connsiteY11503" fmla="*/ 5011167 h 8878671"/>
              <a:gd name="connsiteX11504" fmla="*/ 1924759 w 11824371"/>
              <a:gd name="connsiteY11504" fmla="*/ 5017164 h 8878671"/>
              <a:gd name="connsiteX11505" fmla="*/ 1906769 w 11824371"/>
              <a:gd name="connsiteY11505" fmla="*/ 5017164 h 8878671"/>
              <a:gd name="connsiteX11506" fmla="*/ 1894778 w 11824371"/>
              <a:gd name="connsiteY11506" fmla="*/ 5029155 h 8878671"/>
              <a:gd name="connsiteX11507" fmla="*/ 1882786 w 11824371"/>
              <a:gd name="connsiteY11507" fmla="*/ 5029155 h 8878671"/>
              <a:gd name="connsiteX11508" fmla="*/ 1876790 w 11824371"/>
              <a:gd name="connsiteY11508" fmla="*/ 5035153 h 8878671"/>
              <a:gd name="connsiteX11509" fmla="*/ 1864796 w 11824371"/>
              <a:gd name="connsiteY11509" fmla="*/ 5047144 h 8878671"/>
              <a:gd name="connsiteX11510" fmla="*/ 1852805 w 11824371"/>
              <a:gd name="connsiteY11510" fmla="*/ 5065132 h 8878671"/>
              <a:gd name="connsiteX11511" fmla="*/ 1846808 w 11824371"/>
              <a:gd name="connsiteY11511" fmla="*/ 5077126 h 8878671"/>
              <a:gd name="connsiteX11512" fmla="*/ 1798840 w 11824371"/>
              <a:gd name="connsiteY11512" fmla="*/ 5137087 h 8878671"/>
              <a:gd name="connsiteX11513" fmla="*/ 1786848 w 11824371"/>
              <a:gd name="connsiteY11513" fmla="*/ 5173063 h 8878671"/>
              <a:gd name="connsiteX11514" fmla="*/ 1786847 w 11824371"/>
              <a:gd name="connsiteY11514" fmla="*/ 5173063 h 8878671"/>
              <a:gd name="connsiteX11515" fmla="*/ 1750870 w 11824371"/>
              <a:gd name="connsiteY11515" fmla="*/ 5185055 h 8878671"/>
              <a:gd name="connsiteX11516" fmla="*/ 1744874 w 11824371"/>
              <a:gd name="connsiteY11516" fmla="*/ 5173063 h 8878671"/>
              <a:gd name="connsiteX11517" fmla="*/ 1738877 w 11824371"/>
              <a:gd name="connsiteY11517" fmla="*/ 5197047 h 8878671"/>
              <a:gd name="connsiteX11518" fmla="*/ 1726886 w 11824371"/>
              <a:gd name="connsiteY11518" fmla="*/ 5209040 h 8878671"/>
              <a:gd name="connsiteX11519" fmla="*/ 1702901 w 11824371"/>
              <a:gd name="connsiteY11519" fmla="*/ 5221032 h 8878671"/>
              <a:gd name="connsiteX11520" fmla="*/ 1690909 w 11824371"/>
              <a:gd name="connsiteY11520" fmla="*/ 5221032 h 8878671"/>
              <a:gd name="connsiteX11521" fmla="*/ 1690909 w 11824371"/>
              <a:gd name="connsiteY11521" fmla="*/ 5209040 h 8878671"/>
              <a:gd name="connsiteX11522" fmla="*/ 1678918 w 11824371"/>
              <a:gd name="connsiteY11522" fmla="*/ 5227027 h 8878671"/>
              <a:gd name="connsiteX11523" fmla="*/ 1672921 w 11824371"/>
              <a:gd name="connsiteY11523" fmla="*/ 5245015 h 8878671"/>
              <a:gd name="connsiteX11524" fmla="*/ 1660928 w 11824371"/>
              <a:gd name="connsiteY11524" fmla="*/ 5233024 h 8878671"/>
              <a:gd name="connsiteX11525" fmla="*/ 1666925 w 11824371"/>
              <a:gd name="connsiteY11525" fmla="*/ 5221032 h 8878671"/>
              <a:gd name="connsiteX11526" fmla="*/ 1672921 w 11824371"/>
              <a:gd name="connsiteY11526" fmla="*/ 5203043 h 8878671"/>
              <a:gd name="connsiteX11527" fmla="*/ 1678918 w 11824371"/>
              <a:gd name="connsiteY11527" fmla="*/ 5185055 h 8878671"/>
              <a:gd name="connsiteX11528" fmla="*/ 1690909 w 11824371"/>
              <a:gd name="connsiteY11528" fmla="*/ 5167067 h 8878671"/>
              <a:gd name="connsiteX11529" fmla="*/ 1702901 w 11824371"/>
              <a:gd name="connsiteY11529" fmla="*/ 5155075 h 8878671"/>
              <a:gd name="connsiteX11530" fmla="*/ 1720889 w 11824371"/>
              <a:gd name="connsiteY11530" fmla="*/ 5119097 h 8878671"/>
              <a:gd name="connsiteX11531" fmla="*/ 1750870 w 11824371"/>
              <a:gd name="connsiteY11531" fmla="*/ 5077126 h 8878671"/>
              <a:gd name="connsiteX11532" fmla="*/ 1756867 w 11824371"/>
              <a:gd name="connsiteY11532" fmla="*/ 5071129 h 8878671"/>
              <a:gd name="connsiteX11533" fmla="*/ 1762864 w 11824371"/>
              <a:gd name="connsiteY11533" fmla="*/ 5053141 h 8878671"/>
              <a:gd name="connsiteX11534" fmla="*/ 1774855 w 11824371"/>
              <a:gd name="connsiteY11534" fmla="*/ 5005171 h 8878671"/>
              <a:gd name="connsiteX11535" fmla="*/ 1798840 w 11824371"/>
              <a:gd name="connsiteY11535" fmla="*/ 4975191 h 8878671"/>
              <a:gd name="connsiteX11536" fmla="*/ 1804835 w 11824371"/>
              <a:gd name="connsiteY11536" fmla="*/ 4969195 h 8878671"/>
              <a:gd name="connsiteX11537" fmla="*/ 1816828 w 11824371"/>
              <a:gd name="connsiteY11537" fmla="*/ 4975191 h 8878671"/>
              <a:gd name="connsiteX11538" fmla="*/ 1822825 w 11824371"/>
              <a:gd name="connsiteY11538" fmla="*/ 4969195 h 8878671"/>
              <a:gd name="connsiteX11539" fmla="*/ 1786847 w 11824371"/>
              <a:gd name="connsiteY11539" fmla="*/ 4969195 h 8878671"/>
              <a:gd name="connsiteX11540" fmla="*/ 1774855 w 11824371"/>
              <a:gd name="connsiteY11540" fmla="*/ 4981186 h 8878671"/>
              <a:gd name="connsiteX11541" fmla="*/ 1774855 w 11824371"/>
              <a:gd name="connsiteY11541" fmla="*/ 4957203 h 8878671"/>
              <a:gd name="connsiteX11542" fmla="*/ 1786847 w 11824371"/>
              <a:gd name="connsiteY11542" fmla="*/ 4933218 h 8878671"/>
              <a:gd name="connsiteX11543" fmla="*/ 1786847 w 11824371"/>
              <a:gd name="connsiteY11543" fmla="*/ 4921225 h 8878671"/>
              <a:gd name="connsiteX11544" fmla="*/ 1774855 w 11824371"/>
              <a:gd name="connsiteY11544" fmla="*/ 4921225 h 8878671"/>
              <a:gd name="connsiteX11545" fmla="*/ 1774855 w 11824371"/>
              <a:gd name="connsiteY11545" fmla="*/ 4945209 h 8878671"/>
              <a:gd name="connsiteX11546" fmla="*/ 1762864 w 11824371"/>
              <a:gd name="connsiteY11546" fmla="*/ 4933218 h 8878671"/>
              <a:gd name="connsiteX11547" fmla="*/ 1768859 w 11824371"/>
              <a:gd name="connsiteY11547" fmla="*/ 4921225 h 8878671"/>
              <a:gd name="connsiteX11548" fmla="*/ 1768859 w 11824371"/>
              <a:gd name="connsiteY11548" fmla="*/ 4909234 h 8878671"/>
              <a:gd name="connsiteX11549" fmla="*/ 1768859 w 11824371"/>
              <a:gd name="connsiteY11549" fmla="*/ 4897240 h 8878671"/>
              <a:gd name="connsiteX11550" fmla="*/ 1774855 w 11824371"/>
              <a:gd name="connsiteY11550" fmla="*/ 4885249 h 8878671"/>
              <a:gd name="connsiteX11551" fmla="*/ 1798840 w 11824371"/>
              <a:gd name="connsiteY11551" fmla="*/ 4873257 h 8878671"/>
              <a:gd name="connsiteX11552" fmla="*/ 1804835 w 11824371"/>
              <a:gd name="connsiteY11552" fmla="*/ 4867260 h 8878671"/>
              <a:gd name="connsiteX11553" fmla="*/ 1810832 w 11824371"/>
              <a:gd name="connsiteY11553" fmla="*/ 4861263 h 8878671"/>
              <a:gd name="connsiteX11554" fmla="*/ 1798840 w 11824371"/>
              <a:gd name="connsiteY11554" fmla="*/ 4861263 h 8878671"/>
              <a:gd name="connsiteX11555" fmla="*/ 1798840 w 11824371"/>
              <a:gd name="connsiteY11555" fmla="*/ 4801303 h 8878671"/>
              <a:gd name="connsiteX11556" fmla="*/ 1810832 w 11824371"/>
              <a:gd name="connsiteY11556" fmla="*/ 4789311 h 8878671"/>
              <a:gd name="connsiteX11557" fmla="*/ 1810832 w 11824371"/>
              <a:gd name="connsiteY11557" fmla="*/ 4801303 h 8878671"/>
              <a:gd name="connsiteX11558" fmla="*/ 1822825 w 11824371"/>
              <a:gd name="connsiteY11558" fmla="*/ 4801303 h 8878671"/>
              <a:gd name="connsiteX11559" fmla="*/ 1834817 w 11824371"/>
              <a:gd name="connsiteY11559" fmla="*/ 4777317 h 8878671"/>
              <a:gd name="connsiteX11560" fmla="*/ 1846808 w 11824371"/>
              <a:gd name="connsiteY11560" fmla="*/ 4777317 h 8878671"/>
              <a:gd name="connsiteX11561" fmla="*/ 1846808 w 11824371"/>
              <a:gd name="connsiteY11561" fmla="*/ 4813295 h 8878671"/>
              <a:gd name="connsiteX11562" fmla="*/ 1834817 w 11824371"/>
              <a:gd name="connsiteY11562" fmla="*/ 4837279 h 8878671"/>
              <a:gd name="connsiteX11563" fmla="*/ 1834817 w 11824371"/>
              <a:gd name="connsiteY11563" fmla="*/ 4849272 h 8878671"/>
              <a:gd name="connsiteX11564" fmla="*/ 1822825 w 11824371"/>
              <a:gd name="connsiteY11564" fmla="*/ 4837279 h 8878671"/>
              <a:gd name="connsiteX11565" fmla="*/ 1834817 w 11824371"/>
              <a:gd name="connsiteY11565" fmla="*/ 4873257 h 8878671"/>
              <a:gd name="connsiteX11566" fmla="*/ 1840813 w 11824371"/>
              <a:gd name="connsiteY11566" fmla="*/ 4879252 h 8878671"/>
              <a:gd name="connsiteX11567" fmla="*/ 1834817 w 11824371"/>
              <a:gd name="connsiteY11567" fmla="*/ 4897240 h 8878671"/>
              <a:gd name="connsiteX11568" fmla="*/ 1846808 w 11824371"/>
              <a:gd name="connsiteY11568" fmla="*/ 4897240 h 8878671"/>
              <a:gd name="connsiteX11569" fmla="*/ 1852805 w 11824371"/>
              <a:gd name="connsiteY11569" fmla="*/ 4867260 h 8878671"/>
              <a:gd name="connsiteX11570" fmla="*/ 1870793 w 11824371"/>
              <a:gd name="connsiteY11570" fmla="*/ 4849272 h 8878671"/>
              <a:gd name="connsiteX11571" fmla="*/ 1870793 w 11824371"/>
              <a:gd name="connsiteY11571" fmla="*/ 4861263 h 8878671"/>
              <a:gd name="connsiteX11572" fmla="*/ 1882786 w 11824371"/>
              <a:gd name="connsiteY11572" fmla="*/ 4861263 h 8878671"/>
              <a:gd name="connsiteX11573" fmla="*/ 1882786 w 11824371"/>
              <a:gd name="connsiteY11573" fmla="*/ 4849272 h 8878671"/>
              <a:gd name="connsiteX11574" fmla="*/ 1876790 w 11824371"/>
              <a:gd name="connsiteY11574" fmla="*/ 4849272 h 8878671"/>
              <a:gd name="connsiteX11575" fmla="*/ 1870793 w 11824371"/>
              <a:gd name="connsiteY11575" fmla="*/ 4849272 h 8878671"/>
              <a:gd name="connsiteX11576" fmla="*/ 1882786 w 11824371"/>
              <a:gd name="connsiteY11576" fmla="*/ 4825286 h 8878671"/>
              <a:gd name="connsiteX11577" fmla="*/ 1870793 w 11824371"/>
              <a:gd name="connsiteY11577" fmla="*/ 4801303 h 8878671"/>
              <a:gd name="connsiteX11578" fmla="*/ 1852805 w 11824371"/>
              <a:gd name="connsiteY11578" fmla="*/ 4777317 h 8878671"/>
              <a:gd name="connsiteX11579" fmla="*/ 1858800 w 11824371"/>
              <a:gd name="connsiteY11579" fmla="*/ 4729349 h 8878671"/>
              <a:gd name="connsiteX11580" fmla="*/ 1846808 w 11824371"/>
              <a:gd name="connsiteY11580" fmla="*/ 4729349 h 8878671"/>
              <a:gd name="connsiteX11581" fmla="*/ 1834817 w 11824371"/>
              <a:gd name="connsiteY11581" fmla="*/ 4741340 h 8878671"/>
              <a:gd name="connsiteX11582" fmla="*/ 1822825 w 11824371"/>
              <a:gd name="connsiteY11582" fmla="*/ 4753335 h 8878671"/>
              <a:gd name="connsiteX11583" fmla="*/ 1834817 w 11824371"/>
              <a:gd name="connsiteY11583" fmla="*/ 4753335 h 8878671"/>
              <a:gd name="connsiteX11584" fmla="*/ 1834817 w 11824371"/>
              <a:gd name="connsiteY11584" fmla="*/ 4765326 h 8878671"/>
              <a:gd name="connsiteX11585" fmla="*/ 1822825 w 11824371"/>
              <a:gd name="connsiteY11585" fmla="*/ 4777317 h 8878671"/>
              <a:gd name="connsiteX11586" fmla="*/ 1810832 w 11824371"/>
              <a:gd name="connsiteY11586" fmla="*/ 4765326 h 8878671"/>
              <a:gd name="connsiteX11587" fmla="*/ 1798840 w 11824371"/>
              <a:gd name="connsiteY11587" fmla="*/ 4765326 h 8878671"/>
              <a:gd name="connsiteX11588" fmla="*/ 1774855 w 11824371"/>
              <a:gd name="connsiteY11588" fmla="*/ 4777317 h 8878671"/>
              <a:gd name="connsiteX11589" fmla="*/ 1768859 w 11824371"/>
              <a:gd name="connsiteY11589" fmla="*/ 4783314 h 8878671"/>
              <a:gd name="connsiteX11590" fmla="*/ 1762864 w 11824371"/>
              <a:gd name="connsiteY11590" fmla="*/ 4795308 h 8878671"/>
              <a:gd name="connsiteX11591" fmla="*/ 1756867 w 11824371"/>
              <a:gd name="connsiteY11591" fmla="*/ 4813295 h 8878671"/>
              <a:gd name="connsiteX11592" fmla="*/ 1744874 w 11824371"/>
              <a:gd name="connsiteY11592" fmla="*/ 4831283 h 8878671"/>
              <a:gd name="connsiteX11593" fmla="*/ 1732882 w 11824371"/>
              <a:gd name="connsiteY11593" fmla="*/ 4843275 h 8878671"/>
              <a:gd name="connsiteX11594" fmla="*/ 1726886 w 11824371"/>
              <a:gd name="connsiteY11594" fmla="*/ 4855269 h 8878671"/>
              <a:gd name="connsiteX11595" fmla="*/ 1714894 w 11824371"/>
              <a:gd name="connsiteY11595" fmla="*/ 4861263 h 8878671"/>
              <a:gd name="connsiteX11596" fmla="*/ 1702901 w 11824371"/>
              <a:gd name="connsiteY11596" fmla="*/ 4873257 h 8878671"/>
              <a:gd name="connsiteX11597" fmla="*/ 1702901 w 11824371"/>
              <a:gd name="connsiteY11597" fmla="*/ 4891245 h 8878671"/>
              <a:gd name="connsiteX11598" fmla="*/ 1696906 w 11824371"/>
              <a:gd name="connsiteY11598" fmla="*/ 4897240 h 8878671"/>
              <a:gd name="connsiteX11599" fmla="*/ 1690909 w 11824371"/>
              <a:gd name="connsiteY11599" fmla="*/ 4909234 h 8878671"/>
              <a:gd name="connsiteX11600" fmla="*/ 1678918 w 11824371"/>
              <a:gd name="connsiteY11600" fmla="*/ 4921225 h 8878671"/>
              <a:gd name="connsiteX11601" fmla="*/ 1666925 w 11824371"/>
              <a:gd name="connsiteY11601" fmla="*/ 4909234 h 8878671"/>
              <a:gd name="connsiteX11602" fmla="*/ 1654933 w 11824371"/>
              <a:gd name="connsiteY11602" fmla="*/ 4921225 h 8878671"/>
              <a:gd name="connsiteX11603" fmla="*/ 1642939 w 11824371"/>
              <a:gd name="connsiteY11603" fmla="*/ 4933218 h 8878671"/>
              <a:gd name="connsiteX11604" fmla="*/ 1654933 w 11824371"/>
              <a:gd name="connsiteY11604" fmla="*/ 4885249 h 8878671"/>
              <a:gd name="connsiteX11605" fmla="*/ 1672921 w 11824371"/>
              <a:gd name="connsiteY11605" fmla="*/ 4861263 h 8878671"/>
              <a:gd name="connsiteX11606" fmla="*/ 1678918 w 11824371"/>
              <a:gd name="connsiteY11606" fmla="*/ 4837279 h 8878671"/>
              <a:gd name="connsiteX11607" fmla="*/ 1726886 w 11824371"/>
              <a:gd name="connsiteY11607" fmla="*/ 4753335 h 8878671"/>
              <a:gd name="connsiteX11608" fmla="*/ 1756867 w 11824371"/>
              <a:gd name="connsiteY11608" fmla="*/ 4711361 h 8878671"/>
              <a:gd name="connsiteX11609" fmla="*/ 1762864 w 11824371"/>
              <a:gd name="connsiteY11609" fmla="*/ 4669388 h 8878671"/>
              <a:gd name="connsiteX11610" fmla="*/ 1774855 w 11824371"/>
              <a:gd name="connsiteY11610" fmla="*/ 4657394 h 8878671"/>
              <a:gd name="connsiteX11611" fmla="*/ 1798840 w 11824371"/>
              <a:gd name="connsiteY11611" fmla="*/ 4633412 h 8878671"/>
              <a:gd name="connsiteX11612" fmla="*/ 1774855 w 11824371"/>
              <a:gd name="connsiteY11612" fmla="*/ 4633412 h 8878671"/>
              <a:gd name="connsiteX11613" fmla="*/ 1774855 w 11824371"/>
              <a:gd name="connsiteY11613" fmla="*/ 4621419 h 8878671"/>
              <a:gd name="connsiteX11614" fmla="*/ 1774855 w 11824371"/>
              <a:gd name="connsiteY11614" fmla="*/ 4609426 h 8878671"/>
              <a:gd name="connsiteX11615" fmla="*/ 1750870 w 11824371"/>
              <a:gd name="connsiteY11615" fmla="*/ 4633412 h 8878671"/>
              <a:gd name="connsiteX11616" fmla="*/ 1720889 w 11824371"/>
              <a:gd name="connsiteY11616" fmla="*/ 4663392 h 8878671"/>
              <a:gd name="connsiteX11617" fmla="*/ 1726886 w 11824371"/>
              <a:gd name="connsiteY11617" fmla="*/ 4681380 h 8878671"/>
              <a:gd name="connsiteX11618" fmla="*/ 1738877 w 11824371"/>
              <a:gd name="connsiteY11618" fmla="*/ 4681380 h 8878671"/>
              <a:gd name="connsiteX11619" fmla="*/ 1762864 w 11824371"/>
              <a:gd name="connsiteY11619" fmla="*/ 4681380 h 8878671"/>
              <a:gd name="connsiteX11620" fmla="*/ 1756867 w 11824371"/>
              <a:gd name="connsiteY11620" fmla="*/ 4687377 h 8878671"/>
              <a:gd name="connsiteX11621" fmla="*/ 1738877 w 11824371"/>
              <a:gd name="connsiteY11621" fmla="*/ 4705365 h 8878671"/>
              <a:gd name="connsiteX11622" fmla="*/ 1714894 w 11824371"/>
              <a:gd name="connsiteY11622" fmla="*/ 4729349 h 8878671"/>
              <a:gd name="connsiteX11623" fmla="*/ 1702901 w 11824371"/>
              <a:gd name="connsiteY11623" fmla="*/ 4741340 h 8878671"/>
              <a:gd name="connsiteX11624" fmla="*/ 1690909 w 11824371"/>
              <a:gd name="connsiteY11624" fmla="*/ 4741340 h 8878671"/>
              <a:gd name="connsiteX11625" fmla="*/ 1702901 w 11824371"/>
              <a:gd name="connsiteY11625" fmla="*/ 4717357 h 8878671"/>
              <a:gd name="connsiteX11626" fmla="*/ 1714894 w 11824371"/>
              <a:gd name="connsiteY11626" fmla="*/ 4699368 h 8878671"/>
              <a:gd name="connsiteX11627" fmla="*/ 1714894 w 11824371"/>
              <a:gd name="connsiteY11627" fmla="*/ 4681380 h 8878671"/>
              <a:gd name="connsiteX11628" fmla="*/ 1690909 w 11824371"/>
              <a:gd name="connsiteY11628" fmla="*/ 4693372 h 8878671"/>
              <a:gd name="connsiteX11629" fmla="*/ 1702901 w 11824371"/>
              <a:gd name="connsiteY11629" fmla="*/ 4657394 h 8878671"/>
              <a:gd name="connsiteX11630" fmla="*/ 1708897 w 11824371"/>
              <a:gd name="connsiteY11630" fmla="*/ 4633412 h 8878671"/>
              <a:gd name="connsiteX11631" fmla="*/ 1714894 w 11824371"/>
              <a:gd name="connsiteY11631" fmla="*/ 4609426 h 8878671"/>
              <a:gd name="connsiteX11632" fmla="*/ 1738877 w 11824371"/>
              <a:gd name="connsiteY11632" fmla="*/ 4597434 h 8878671"/>
              <a:gd name="connsiteX11633" fmla="*/ 1750870 w 11824371"/>
              <a:gd name="connsiteY11633" fmla="*/ 4585442 h 8878671"/>
              <a:gd name="connsiteX11634" fmla="*/ 1762864 w 11824371"/>
              <a:gd name="connsiteY11634" fmla="*/ 4573451 h 8878671"/>
              <a:gd name="connsiteX11635" fmla="*/ 1750870 w 11824371"/>
              <a:gd name="connsiteY11635" fmla="*/ 4573451 h 8878671"/>
              <a:gd name="connsiteX11636" fmla="*/ 1738877 w 11824371"/>
              <a:gd name="connsiteY11636" fmla="*/ 4573451 h 8878671"/>
              <a:gd name="connsiteX11637" fmla="*/ 1750870 w 11824371"/>
              <a:gd name="connsiteY11637" fmla="*/ 4549466 h 8878671"/>
              <a:gd name="connsiteX11638" fmla="*/ 1762864 w 11824371"/>
              <a:gd name="connsiteY11638" fmla="*/ 4519484 h 8878671"/>
              <a:gd name="connsiteX11639" fmla="*/ 1786847 w 11824371"/>
              <a:gd name="connsiteY11639" fmla="*/ 4477511 h 8878671"/>
              <a:gd name="connsiteX11640" fmla="*/ 1804835 w 11824371"/>
              <a:gd name="connsiteY11640" fmla="*/ 4453527 h 8878671"/>
              <a:gd name="connsiteX11641" fmla="*/ 1810832 w 11824371"/>
              <a:gd name="connsiteY11641" fmla="*/ 4429543 h 8878671"/>
              <a:gd name="connsiteX11642" fmla="*/ 1810832 w 11824371"/>
              <a:gd name="connsiteY11642" fmla="*/ 4417550 h 8878671"/>
              <a:gd name="connsiteX11643" fmla="*/ 1870793 w 11824371"/>
              <a:gd name="connsiteY11643" fmla="*/ 4321611 h 8878671"/>
              <a:gd name="connsiteX11644" fmla="*/ 1870793 w 11824371"/>
              <a:gd name="connsiteY11644" fmla="*/ 4309620 h 8878671"/>
              <a:gd name="connsiteX11645" fmla="*/ 1882786 w 11824371"/>
              <a:gd name="connsiteY11645" fmla="*/ 4309620 h 8878671"/>
              <a:gd name="connsiteX11646" fmla="*/ 1900773 w 11824371"/>
              <a:gd name="connsiteY11646" fmla="*/ 4285636 h 8878671"/>
              <a:gd name="connsiteX11647" fmla="*/ 1936751 w 11824371"/>
              <a:gd name="connsiteY11647" fmla="*/ 4237665 h 8878671"/>
              <a:gd name="connsiteX11648" fmla="*/ 1972727 w 11824371"/>
              <a:gd name="connsiteY11648" fmla="*/ 4189697 h 8878671"/>
              <a:gd name="connsiteX11649" fmla="*/ 2002709 w 11824371"/>
              <a:gd name="connsiteY11649" fmla="*/ 4153719 h 8878671"/>
              <a:gd name="connsiteX11650" fmla="*/ 2014700 w 11824371"/>
              <a:gd name="connsiteY11650" fmla="*/ 4129735 h 8878671"/>
              <a:gd name="connsiteX11651" fmla="*/ 2026692 w 11824371"/>
              <a:gd name="connsiteY11651" fmla="*/ 4105751 h 8878671"/>
              <a:gd name="connsiteX11652" fmla="*/ 2050677 w 11824371"/>
              <a:gd name="connsiteY11652" fmla="*/ 4081767 h 8878671"/>
              <a:gd name="connsiteX11653" fmla="*/ 2074662 w 11824371"/>
              <a:gd name="connsiteY11653" fmla="*/ 4039793 h 8878671"/>
              <a:gd name="connsiteX11654" fmla="*/ 2086653 w 11824371"/>
              <a:gd name="connsiteY11654" fmla="*/ 4021805 h 8878671"/>
              <a:gd name="connsiteX11655" fmla="*/ 2110638 w 11824371"/>
              <a:gd name="connsiteY11655" fmla="*/ 3985830 h 8878671"/>
              <a:gd name="connsiteX11656" fmla="*/ 2128626 w 11824371"/>
              <a:gd name="connsiteY11656" fmla="*/ 3967839 h 8878671"/>
              <a:gd name="connsiteX11657" fmla="*/ 2152612 w 11824371"/>
              <a:gd name="connsiteY11657" fmla="*/ 3931863 h 8878671"/>
              <a:gd name="connsiteX11658" fmla="*/ 2158608 w 11824371"/>
              <a:gd name="connsiteY11658" fmla="*/ 3901884 h 8878671"/>
              <a:gd name="connsiteX11659" fmla="*/ 2128626 w 11824371"/>
              <a:gd name="connsiteY11659" fmla="*/ 3901884 h 8878671"/>
              <a:gd name="connsiteX11660" fmla="*/ 2098647 w 11824371"/>
              <a:gd name="connsiteY11660" fmla="*/ 3913875 h 8878671"/>
              <a:gd name="connsiteX11661" fmla="*/ 2086653 w 11824371"/>
              <a:gd name="connsiteY11661" fmla="*/ 3925867 h 8878671"/>
              <a:gd name="connsiteX11662" fmla="*/ 2086653 w 11824371"/>
              <a:gd name="connsiteY11662" fmla="*/ 3913875 h 8878671"/>
              <a:gd name="connsiteX11663" fmla="*/ 2074662 w 11824371"/>
              <a:gd name="connsiteY11663" fmla="*/ 3901884 h 8878671"/>
              <a:gd name="connsiteX11664" fmla="*/ 2074662 w 11824371"/>
              <a:gd name="connsiteY11664" fmla="*/ 3913875 h 8878671"/>
              <a:gd name="connsiteX11665" fmla="*/ 2056673 w 11824371"/>
              <a:gd name="connsiteY11665" fmla="*/ 3955847 h 8878671"/>
              <a:gd name="connsiteX11666" fmla="*/ 2038685 w 11824371"/>
              <a:gd name="connsiteY11666" fmla="*/ 3973835 h 8878671"/>
              <a:gd name="connsiteX11667" fmla="*/ 2008704 w 11824371"/>
              <a:gd name="connsiteY11667" fmla="*/ 3985830 h 8878671"/>
              <a:gd name="connsiteX11668" fmla="*/ 1990716 w 11824371"/>
              <a:gd name="connsiteY11668" fmla="*/ 3997821 h 8878671"/>
              <a:gd name="connsiteX11669" fmla="*/ 1978724 w 11824371"/>
              <a:gd name="connsiteY11669" fmla="*/ 4033798 h 8878671"/>
              <a:gd name="connsiteX11670" fmla="*/ 1966731 w 11824371"/>
              <a:gd name="connsiteY11670" fmla="*/ 4033798 h 8878671"/>
              <a:gd name="connsiteX11671" fmla="*/ 1942746 w 11824371"/>
              <a:gd name="connsiteY11671" fmla="*/ 4045790 h 8878671"/>
              <a:gd name="connsiteX11672" fmla="*/ 1936751 w 11824371"/>
              <a:gd name="connsiteY11672" fmla="*/ 4045790 h 8878671"/>
              <a:gd name="connsiteX11673" fmla="*/ 1924759 w 11824371"/>
              <a:gd name="connsiteY11673" fmla="*/ 4051785 h 8878671"/>
              <a:gd name="connsiteX11674" fmla="*/ 1918763 w 11824371"/>
              <a:gd name="connsiteY11674" fmla="*/ 4057782 h 8878671"/>
              <a:gd name="connsiteX11675" fmla="*/ 1894778 w 11824371"/>
              <a:gd name="connsiteY11675" fmla="*/ 4057782 h 8878671"/>
              <a:gd name="connsiteX11676" fmla="*/ 1894778 w 11824371"/>
              <a:gd name="connsiteY11676" fmla="*/ 4081767 h 8878671"/>
              <a:gd name="connsiteX11677" fmla="*/ 1894778 w 11824371"/>
              <a:gd name="connsiteY11677" fmla="*/ 4105751 h 8878671"/>
              <a:gd name="connsiteX11678" fmla="*/ 1882786 w 11824371"/>
              <a:gd name="connsiteY11678" fmla="*/ 4093758 h 8878671"/>
              <a:gd name="connsiteX11679" fmla="*/ 1882786 w 11824371"/>
              <a:gd name="connsiteY11679" fmla="*/ 4081767 h 8878671"/>
              <a:gd name="connsiteX11680" fmla="*/ 1870793 w 11824371"/>
              <a:gd name="connsiteY11680" fmla="*/ 4069773 h 8878671"/>
              <a:gd name="connsiteX11681" fmla="*/ 1858800 w 11824371"/>
              <a:gd name="connsiteY11681" fmla="*/ 4069773 h 8878671"/>
              <a:gd name="connsiteX11682" fmla="*/ 1834817 w 11824371"/>
              <a:gd name="connsiteY11682" fmla="*/ 4093758 h 8878671"/>
              <a:gd name="connsiteX11683" fmla="*/ 1816828 w 11824371"/>
              <a:gd name="connsiteY11683" fmla="*/ 4123739 h 8878671"/>
              <a:gd name="connsiteX11684" fmla="*/ 1810832 w 11824371"/>
              <a:gd name="connsiteY11684" fmla="*/ 4141728 h 8878671"/>
              <a:gd name="connsiteX11685" fmla="*/ 1810832 w 11824371"/>
              <a:gd name="connsiteY11685" fmla="*/ 4165712 h 8878671"/>
              <a:gd name="connsiteX11686" fmla="*/ 1786847 w 11824371"/>
              <a:gd name="connsiteY11686" fmla="*/ 4165712 h 8878671"/>
              <a:gd name="connsiteX11687" fmla="*/ 1780850 w 11824371"/>
              <a:gd name="connsiteY11687" fmla="*/ 4171707 h 8878671"/>
              <a:gd name="connsiteX11688" fmla="*/ 1756867 w 11824371"/>
              <a:gd name="connsiteY11688" fmla="*/ 4207687 h 8878671"/>
              <a:gd name="connsiteX11689" fmla="*/ 1738877 w 11824371"/>
              <a:gd name="connsiteY11689" fmla="*/ 4225674 h 8878671"/>
              <a:gd name="connsiteX11690" fmla="*/ 1708897 w 11824371"/>
              <a:gd name="connsiteY11690" fmla="*/ 4243662 h 8878671"/>
              <a:gd name="connsiteX11691" fmla="*/ 1702901 w 11824371"/>
              <a:gd name="connsiteY11691" fmla="*/ 4273642 h 8878671"/>
              <a:gd name="connsiteX11692" fmla="*/ 1696906 w 11824371"/>
              <a:gd name="connsiteY11692" fmla="*/ 4315616 h 8878671"/>
              <a:gd name="connsiteX11693" fmla="*/ 1678918 w 11824371"/>
              <a:gd name="connsiteY11693" fmla="*/ 4345597 h 8878671"/>
              <a:gd name="connsiteX11694" fmla="*/ 1666925 w 11824371"/>
              <a:gd name="connsiteY11694" fmla="*/ 4381574 h 8878671"/>
              <a:gd name="connsiteX11695" fmla="*/ 1660928 w 11824371"/>
              <a:gd name="connsiteY11695" fmla="*/ 4387570 h 8878671"/>
              <a:gd name="connsiteX11696" fmla="*/ 1654933 w 11824371"/>
              <a:gd name="connsiteY11696" fmla="*/ 4405559 h 8878671"/>
              <a:gd name="connsiteX11697" fmla="*/ 1654933 w 11824371"/>
              <a:gd name="connsiteY11697" fmla="*/ 4417550 h 8878671"/>
              <a:gd name="connsiteX11698" fmla="*/ 1636943 w 11824371"/>
              <a:gd name="connsiteY11698" fmla="*/ 4453527 h 8878671"/>
              <a:gd name="connsiteX11699" fmla="*/ 1618957 w 11824371"/>
              <a:gd name="connsiteY11699" fmla="*/ 4453527 h 8878671"/>
              <a:gd name="connsiteX11700" fmla="*/ 1594971 w 11824371"/>
              <a:gd name="connsiteY11700" fmla="*/ 4465520 h 8878671"/>
              <a:gd name="connsiteX11701" fmla="*/ 1594971 w 11824371"/>
              <a:gd name="connsiteY11701" fmla="*/ 4441534 h 8878671"/>
              <a:gd name="connsiteX11702" fmla="*/ 1618957 w 11824371"/>
              <a:gd name="connsiteY11702" fmla="*/ 4381574 h 8878671"/>
              <a:gd name="connsiteX11703" fmla="*/ 1630948 w 11824371"/>
              <a:gd name="connsiteY11703" fmla="*/ 4345597 h 8878671"/>
              <a:gd name="connsiteX11704" fmla="*/ 1654933 w 11824371"/>
              <a:gd name="connsiteY11704" fmla="*/ 4345597 h 8878671"/>
              <a:gd name="connsiteX11705" fmla="*/ 1654933 w 11824371"/>
              <a:gd name="connsiteY11705" fmla="*/ 4327608 h 8878671"/>
              <a:gd name="connsiteX11706" fmla="*/ 1654933 w 11824371"/>
              <a:gd name="connsiteY11706" fmla="*/ 4315616 h 8878671"/>
              <a:gd name="connsiteX11707" fmla="*/ 1666925 w 11824371"/>
              <a:gd name="connsiteY11707" fmla="*/ 4297628 h 8878671"/>
              <a:gd name="connsiteX11708" fmla="*/ 1678918 w 11824371"/>
              <a:gd name="connsiteY11708" fmla="*/ 4273642 h 8878671"/>
              <a:gd name="connsiteX11709" fmla="*/ 1654933 w 11824371"/>
              <a:gd name="connsiteY11709" fmla="*/ 4273642 h 8878671"/>
              <a:gd name="connsiteX11710" fmla="*/ 1636943 w 11824371"/>
              <a:gd name="connsiteY11710" fmla="*/ 4285636 h 8878671"/>
              <a:gd name="connsiteX11711" fmla="*/ 1618957 w 11824371"/>
              <a:gd name="connsiteY11711" fmla="*/ 4297628 h 8878671"/>
              <a:gd name="connsiteX11712" fmla="*/ 1594971 w 11824371"/>
              <a:gd name="connsiteY11712" fmla="*/ 4333604 h 8878671"/>
              <a:gd name="connsiteX11713" fmla="*/ 1606963 w 11824371"/>
              <a:gd name="connsiteY11713" fmla="*/ 4369582 h 8878671"/>
              <a:gd name="connsiteX11714" fmla="*/ 1594971 w 11824371"/>
              <a:gd name="connsiteY11714" fmla="*/ 4393565 h 8878671"/>
              <a:gd name="connsiteX11715" fmla="*/ 1582978 w 11824371"/>
              <a:gd name="connsiteY11715" fmla="*/ 4405559 h 8878671"/>
              <a:gd name="connsiteX11716" fmla="*/ 1552999 w 11824371"/>
              <a:gd name="connsiteY11716" fmla="*/ 4411554 h 8878671"/>
              <a:gd name="connsiteX11717" fmla="*/ 1535010 w 11824371"/>
              <a:gd name="connsiteY11717" fmla="*/ 4429543 h 8878671"/>
              <a:gd name="connsiteX11718" fmla="*/ 1558994 w 11824371"/>
              <a:gd name="connsiteY11718" fmla="*/ 4453527 h 8878671"/>
              <a:gd name="connsiteX11719" fmla="*/ 1570987 w 11824371"/>
              <a:gd name="connsiteY11719" fmla="*/ 4465520 h 8878671"/>
              <a:gd name="connsiteX11720" fmla="*/ 1558994 w 11824371"/>
              <a:gd name="connsiteY11720" fmla="*/ 4477511 h 8878671"/>
              <a:gd name="connsiteX11721" fmla="*/ 1552999 w 11824371"/>
              <a:gd name="connsiteY11721" fmla="*/ 4507493 h 8878671"/>
              <a:gd name="connsiteX11722" fmla="*/ 1547002 w 11824371"/>
              <a:gd name="connsiteY11722" fmla="*/ 4519484 h 8878671"/>
              <a:gd name="connsiteX11723" fmla="*/ 1535010 w 11824371"/>
              <a:gd name="connsiteY11723" fmla="*/ 4525480 h 8878671"/>
              <a:gd name="connsiteX11724" fmla="*/ 1523017 w 11824371"/>
              <a:gd name="connsiteY11724" fmla="*/ 4525480 h 8878671"/>
              <a:gd name="connsiteX11725" fmla="*/ 1511026 w 11824371"/>
              <a:gd name="connsiteY11725" fmla="*/ 4525480 h 8878671"/>
              <a:gd name="connsiteX11726" fmla="*/ 1511026 w 11824371"/>
              <a:gd name="connsiteY11726" fmla="*/ 4549466 h 8878671"/>
              <a:gd name="connsiteX11727" fmla="*/ 1475047 w 11824371"/>
              <a:gd name="connsiteY11727" fmla="*/ 4513488 h 8878671"/>
              <a:gd name="connsiteX11728" fmla="*/ 1457061 w 11824371"/>
              <a:gd name="connsiteY11728" fmla="*/ 4501496 h 8878671"/>
              <a:gd name="connsiteX11729" fmla="*/ 1433076 w 11824371"/>
              <a:gd name="connsiteY11729" fmla="*/ 4489505 h 8878671"/>
              <a:gd name="connsiteX11730" fmla="*/ 1439071 w 11824371"/>
              <a:gd name="connsiteY11730" fmla="*/ 4501496 h 8878671"/>
              <a:gd name="connsiteX11731" fmla="*/ 1433076 w 11824371"/>
              <a:gd name="connsiteY11731" fmla="*/ 4513488 h 8878671"/>
              <a:gd name="connsiteX11732" fmla="*/ 1427079 w 11824371"/>
              <a:gd name="connsiteY11732" fmla="*/ 4525480 h 8878671"/>
              <a:gd name="connsiteX11733" fmla="*/ 1403095 w 11824371"/>
              <a:gd name="connsiteY11733" fmla="*/ 4585442 h 8878671"/>
              <a:gd name="connsiteX11734" fmla="*/ 1397100 w 11824371"/>
              <a:gd name="connsiteY11734" fmla="*/ 4627414 h 8878671"/>
              <a:gd name="connsiteX11735" fmla="*/ 1379110 w 11824371"/>
              <a:gd name="connsiteY11735" fmla="*/ 4633412 h 8878671"/>
              <a:gd name="connsiteX11736" fmla="*/ 1367118 w 11824371"/>
              <a:gd name="connsiteY11736" fmla="*/ 4609426 h 8878671"/>
              <a:gd name="connsiteX11737" fmla="*/ 1355127 w 11824371"/>
              <a:gd name="connsiteY11737" fmla="*/ 4597434 h 8878671"/>
              <a:gd name="connsiteX11738" fmla="*/ 1331142 w 11824371"/>
              <a:gd name="connsiteY11738" fmla="*/ 4561457 h 8878671"/>
              <a:gd name="connsiteX11739" fmla="*/ 1367118 w 11824371"/>
              <a:gd name="connsiteY11739" fmla="*/ 4531477 h 8878671"/>
              <a:gd name="connsiteX11740" fmla="*/ 1415088 w 11824371"/>
              <a:gd name="connsiteY11740" fmla="*/ 4501496 h 8878671"/>
              <a:gd name="connsiteX11741" fmla="*/ 1421083 w 11824371"/>
              <a:gd name="connsiteY11741" fmla="*/ 4447532 h 8878671"/>
              <a:gd name="connsiteX11742" fmla="*/ 1415088 w 11824371"/>
              <a:gd name="connsiteY11742" fmla="*/ 4417550 h 8878671"/>
              <a:gd name="connsiteX11743" fmla="*/ 1427079 w 11824371"/>
              <a:gd name="connsiteY11743" fmla="*/ 4405559 h 8878671"/>
              <a:gd name="connsiteX11744" fmla="*/ 1415088 w 11824371"/>
              <a:gd name="connsiteY11744" fmla="*/ 4393565 h 8878671"/>
              <a:gd name="connsiteX11745" fmla="*/ 1415088 w 11824371"/>
              <a:gd name="connsiteY11745" fmla="*/ 4405559 h 8878671"/>
              <a:gd name="connsiteX11746" fmla="*/ 1379110 w 11824371"/>
              <a:gd name="connsiteY11746" fmla="*/ 4393565 h 8878671"/>
              <a:gd name="connsiteX11747" fmla="*/ 1367118 w 11824371"/>
              <a:gd name="connsiteY11747" fmla="*/ 4369582 h 8878671"/>
              <a:gd name="connsiteX11748" fmla="*/ 1391103 w 11824371"/>
              <a:gd name="connsiteY11748" fmla="*/ 4333604 h 8878671"/>
              <a:gd name="connsiteX11749" fmla="*/ 1427079 w 11824371"/>
              <a:gd name="connsiteY11749" fmla="*/ 4321611 h 8878671"/>
              <a:gd name="connsiteX11750" fmla="*/ 1427079 w 11824371"/>
              <a:gd name="connsiteY11750" fmla="*/ 4297628 h 8878671"/>
              <a:gd name="connsiteX11751" fmla="*/ 1451064 w 11824371"/>
              <a:gd name="connsiteY11751" fmla="*/ 4225674 h 8878671"/>
              <a:gd name="connsiteX11752" fmla="*/ 1469052 w 11824371"/>
              <a:gd name="connsiteY11752" fmla="*/ 4189697 h 8878671"/>
              <a:gd name="connsiteX11753" fmla="*/ 1499032 w 11824371"/>
              <a:gd name="connsiteY11753" fmla="*/ 4129735 h 8878671"/>
              <a:gd name="connsiteX11754" fmla="*/ 1547002 w 11824371"/>
              <a:gd name="connsiteY11754" fmla="*/ 3973835 h 8878671"/>
              <a:gd name="connsiteX11755" fmla="*/ 1535010 w 11824371"/>
              <a:gd name="connsiteY11755" fmla="*/ 3985830 h 8878671"/>
              <a:gd name="connsiteX11756" fmla="*/ 1547002 w 11824371"/>
              <a:gd name="connsiteY11756" fmla="*/ 3997821 h 8878671"/>
              <a:gd name="connsiteX11757" fmla="*/ 1511026 w 11824371"/>
              <a:gd name="connsiteY11757" fmla="*/ 4009812 h 8878671"/>
              <a:gd name="connsiteX11758" fmla="*/ 1511026 w 11824371"/>
              <a:gd name="connsiteY11758" fmla="*/ 3997821 h 8878671"/>
              <a:gd name="connsiteX11759" fmla="*/ 1523017 w 11824371"/>
              <a:gd name="connsiteY11759" fmla="*/ 3997821 h 8878671"/>
              <a:gd name="connsiteX11760" fmla="*/ 1511026 w 11824371"/>
              <a:gd name="connsiteY11760" fmla="*/ 3985830 h 8878671"/>
              <a:gd name="connsiteX11761" fmla="*/ 1487040 w 11824371"/>
              <a:gd name="connsiteY11761" fmla="*/ 3997821 h 8878671"/>
              <a:gd name="connsiteX11762" fmla="*/ 1475047 w 11824371"/>
              <a:gd name="connsiteY11762" fmla="*/ 3997821 h 8878671"/>
              <a:gd name="connsiteX11763" fmla="*/ 1475047 w 11824371"/>
              <a:gd name="connsiteY11763" fmla="*/ 4009812 h 8878671"/>
              <a:gd name="connsiteX11764" fmla="*/ 1463056 w 11824371"/>
              <a:gd name="connsiteY11764" fmla="*/ 4033798 h 8878671"/>
              <a:gd name="connsiteX11765" fmla="*/ 1463056 w 11824371"/>
              <a:gd name="connsiteY11765" fmla="*/ 4045790 h 8878671"/>
              <a:gd name="connsiteX11766" fmla="*/ 1451064 w 11824371"/>
              <a:gd name="connsiteY11766" fmla="*/ 4045790 h 8878671"/>
              <a:gd name="connsiteX11767" fmla="*/ 1439071 w 11824371"/>
              <a:gd name="connsiteY11767" fmla="*/ 4045790 h 8878671"/>
              <a:gd name="connsiteX11768" fmla="*/ 1439071 w 11824371"/>
              <a:gd name="connsiteY11768" fmla="*/ 4057782 h 8878671"/>
              <a:gd name="connsiteX11769" fmla="*/ 1439071 w 11824371"/>
              <a:gd name="connsiteY11769" fmla="*/ 4069773 h 8878671"/>
              <a:gd name="connsiteX11770" fmla="*/ 1427079 w 11824371"/>
              <a:gd name="connsiteY11770" fmla="*/ 4093758 h 8878671"/>
              <a:gd name="connsiteX11771" fmla="*/ 1415088 w 11824371"/>
              <a:gd name="connsiteY11771" fmla="*/ 4105751 h 8878671"/>
              <a:gd name="connsiteX11772" fmla="*/ 1403095 w 11824371"/>
              <a:gd name="connsiteY11772" fmla="*/ 4105751 h 8878671"/>
              <a:gd name="connsiteX11773" fmla="*/ 1403095 w 11824371"/>
              <a:gd name="connsiteY11773" fmla="*/ 4093758 h 8878671"/>
              <a:gd name="connsiteX11774" fmla="*/ 1403095 w 11824371"/>
              <a:gd name="connsiteY11774" fmla="*/ 4081767 h 8878671"/>
              <a:gd name="connsiteX11775" fmla="*/ 1379110 w 11824371"/>
              <a:gd name="connsiteY11775" fmla="*/ 4069773 h 8878671"/>
              <a:gd name="connsiteX11776" fmla="*/ 1367118 w 11824371"/>
              <a:gd name="connsiteY11776" fmla="*/ 4081767 h 8878671"/>
              <a:gd name="connsiteX11777" fmla="*/ 1367118 w 11824371"/>
              <a:gd name="connsiteY11777" fmla="*/ 4087764 h 8878671"/>
              <a:gd name="connsiteX11778" fmla="*/ 1355127 w 11824371"/>
              <a:gd name="connsiteY11778" fmla="*/ 4105751 h 8878671"/>
              <a:gd name="connsiteX11779" fmla="*/ 1355127 w 11824371"/>
              <a:gd name="connsiteY11779" fmla="*/ 4141728 h 8878671"/>
              <a:gd name="connsiteX11780" fmla="*/ 1397100 w 11824371"/>
              <a:gd name="connsiteY11780" fmla="*/ 4141728 h 8878671"/>
              <a:gd name="connsiteX11781" fmla="*/ 1415088 w 11824371"/>
              <a:gd name="connsiteY11781" fmla="*/ 4147724 h 8878671"/>
              <a:gd name="connsiteX11782" fmla="*/ 1415088 w 11824371"/>
              <a:gd name="connsiteY11782" fmla="*/ 4165712 h 8878671"/>
              <a:gd name="connsiteX11783" fmla="*/ 1403095 w 11824371"/>
              <a:gd name="connsiteY11783" fmla="*/ 4165712 h 8878671"/>
              <a:gd name="connsiteX11784" fmla="*/ 1391103 w 11824371"/>
              <a:gd name="connsiteY11784" fmla="*/ 4165712 h 8878671"/>
              <a:gd name="connsiteX11785" fmla="*/ 1379110 w 11824371"/>
              <a:gd name="connsiteY11785" fmla="*/ 4177704 h 8878671"/>
              <a:gd name="connsiteX11786" fmla="*/ 1361121 w 11824371"/>
              <a:gd name="connsiteY11786" fmla="*/ 4189697 h 8878671"/>
              <a:gd name="connsiteX11787" fmla="*/ 1343133 w 11824371"/>
              <a:gd name="connsiteY11787" fmla="*/ 4213682 h 8878671"/>
              <a:gd name="connsiteX11788" fmla="*/ 1319148 w 11824371"/>
              <a:gd name="connsiteY11788" fmla="*/ 4225674 h 8878671"/>
              <a:gd name="connsiteX11789" fmla="*/ 1331142 w 11824371"/>
              <a:gd name="connsiteY11789" fmla="*/ 4201690 h 8878671"/>
              <a:gd name="connsiteX11790" fmla="*/ 1349130 w 11824371"/>
              <a:gd name="connsiteY11790" fmla="*/ 4189697 h 8878671"/>
              <a:gd name="connsiteX11791" fmla="*/ 1355127 w 11824371"/>
              <a:gd name="connsiteY11791" fmla="*/ 4177704 h 8878671"/>
              <a:gd name="connsiteX11792" fmla="*/ 1367118 w 11824371"/>
              <a:gd name="connsiteY11792" fmla="*/ 4153719 h 8878671"/>
              <a:gd name="connsiteX11793" fmla="*/ 1343133 w 11824371"/>
              <a:gd name="connsiteY11793" fmla="*/ 4165712 h 8878671"/>
              <a:gd name="connsiteX11794" fmla="*/ 1331142 w 11824371"/>
              <a:gd name="connsiteY11794" fmla="*/ 4189697 h 8878671"/>
              <a:gd name="connsiteX11795" fmla="*/ 1307157 w 11824371"/>
              <a:gd name="connsiteY11795" fmla="*/ 4225674 h 8878671"/>
              <a:gd name="connsiteX11796" fmla="*/ 1283172 w 11824371"/>
              <a:gd name="connsiteY11796" fmla="*/ 4225674 h 8878671"/>
              <a:gd name="connsiteX11797" fmla="*/ 1283172 w 11824371"/>
              <a:gd name="connsiteY11797" fmla="*/ 4207687 h 8878671"/>
              <a:gd name="connsiteX11798" fmla="*/ 1295165 w 11824371"/>
              <a:gd name="connsiteY11798" fmla="*/ 4207687 h 8878671"/>
              <a:gd name="connsiteX11799" fmla="*/ 1301160 w 11824371"/>
              <a:gd name="connsiteY11799" fmla="*/ 4201690 h 8878671"/>
              <a:gd name="connsiteX11800" fmla="*/ 1319148 w 11824371"/>
              <a:gd name="connsiteY11800" fmla="*/ 4177704 h 8878671"/>
              <a:gd name="connsiteX11801" fmla="*/ 1331142 w 11824371"/>
              <a:gd name="connsiteY11801" fmla="*/ 4165712 h 8878671"/>
              <a:gd name="connsiteX11802" fmla="*/ 1331142 w 11824371"/>
              <a:gd name="connsiteY11802" fmla="*/ 4153719 h 8878671"/>
              <a:gd name="connsiteX11803" fmla="*/ 1337137 w 11824371"/>
              <a:gd name="connsiteY11803" fmla="*/ 4147724 h 8878671"/>
              <a:gd name="connsiteX11804" fmla="*/ 1337137 w 11824371"/>
              <a:gd name="connsiteY11804" fmla="*/ 4141728 h 8878671"/>
              <a:gd name="connsiteX11805" fmla="*/ 1331142 w 11824371"/>
              <a:gd name="connsiteY11805" fmla="*/ 4153719 h 8878671"/>
              <a:gd name="connsiteX11806" fmla="*/ 1313153 w 11824371"/>
              <a:gd name="connsiteY11806" fmla="*/ 4153719 h 8878671"/>
              <a:gd name="connsiteX11807" fmla="*/ 1301160 w 11824371"/>
              <a:gd name="connsiteY11807" fmla="*/ 4165712 h 8878671"/>
              <a:gd name="connsiteX11808" fmla="*/ 1295165 w 11824371"/>
              <a:gd name="connsiteY11808" fmla="*/ 4177704 h 8878671"/>
              <a:gd name="connsiteX11809" fmla="*/ 1295165 w 11824371"/>
              <a:gd name="connsiteY11809" fmla="*/ 4189697 h 8878671"/>
              <a:gd name="connsiteX11810" fmla="*/ 1259187 w 11824371"/>
              <a:gd name="connsiteY11810" fmla="*/ 4201690 h 8878671"/>
              <a:gd name="connsiteX11811" fmla="*/ 1259187 w 11824371"/>
              <a:gd name="connsiteY11811" fmla="*/ 4189697 h 8878671"/>
              <a:gd name="connsiteX11812" fmla="*/ 1283172 w 11824371"/>
              <a:gd name="connsiteY11812" fmla="*/ 4177704 h 8878671"/>
              <a:gd name="connsiteX11813" fmla="*/ 1283172 w 11824371"/>
              <a:gd name="connsiteY11813" fmla="*/ 4153719 h 8878671"/>
              <a:gd name="connsiteX11814" fmla="*/ 1295165 w 11824371"/>
              <a:gd name="connsiteY11814" fmla="*/ 4129735 h 8878671"/>
              <a:gd name="connsiteX11815" fmla="*/ 1307157 w 11824371"/>
              <a:gd name="connsiteY11815" fmla="*/ 4105751 h 8878671"/>
              <a:gd name="connsiteX11816" fmla="*/ 1259187 w 11824371"/>
              <a:gd name="connsiteY11816" fmla="*/ 4165712 h 8878671"/>
              <a:gd name="connsiteX11817" fmla="*/ 1247196 w 11824371"/>
              <a:gd name="connsiteY11817" fmla="*/ 4177704 h 8878671"/>
              <a:gd name="connsiteX11818" fmla="*/ 1235204 w 11824371"/>
              <a:gd name="connsiteY11818" fmla="*/ 4189697 h 8878671"/>
              <a:gd name="connsiteX11819" fmla="*/ 1217214 w 11824371"/>
              <a:gd name="connsiteY11819" fmla="*/ 4207687 h 8878671"/>
              <a:gd name="connsiteX11820" fmla="*/ 1187234 w 11824371"/>
              <a:gd name="connsiteY11820" fmla="*/ 4231670 h 8878671"/>
              <a:gd name="connsiteX11821" fmla="*/ 1163249 w 11824371"/>
              <a:gd name="connsiteY11821" fmla="*/ 4243662 h 8878671"/>
              <a:gd name="connsiteX11822" fmla="*/ 1139265 w 11824371"/>
              <a:gd name="connsiteY11822" fmla="*/ 4249660 h 8878671"/>
              <a:gd name="connsiteX11823" fmla="*/ 1127273 w 11824371"/>
              <a:gd name="connsiteY11823" fmla="*/ 4273642 h 8878671"/>
              <a:gd name="connsiteX11824" fmla="*/ 1115280 w 11824371"/>
              <a:gd name="connsiteY11824" fmla="*/ 4273642 h 8878671"/>
              <a:gd name="connsiteX11825" fmla="*/ 1115280 w 11824371"/>
              <a:gd name="connsiteY11825" fmla="*/ 4285636 h 8878671"/>
              <a:gd name="connsiteX11826" fmla="*/ 1091297 w 11824371"/>
              <a:gd name="connsiteY11826" fmla="*/ 4285636 h 8878671"/>
              <a:gd name="connsiteX11827" fmla="*/ 1085300 w 11824371"/>
              <a:gd name="connsiteY11827" fmla="*/ 4291631 h 8878671"/>
              <a:gd name="connsiteX11828" fmla="*/ 1079303 w 11824371"/>
              <a:gd name="connsiteY11828" fmla="*/ 4309620 h 8878671"/>
              <a:gd name="connsiteX11829" fmla="*/ 1055318 w 11824371"/>
              <a:gd name="connsiteY11829" fmla="*/ 4333604 h 8878671"/>
              <a:gd name="connsiteX11830" fmla="*/ 1043327 w 11824371"/>
              <a:gd name="connsiteY11830" fmla="*/ 4333604 h 8878671"/>
              <a:gd name="connsiteX11831" fmla="*/ 1031335 w 11824371"/>
              <a:gd name="connsiteY11831" fmla="*/ 4321611 h 8878671"/>
              <a:gd name="connsiteX11832" fmla="*/ 995357 w 11824371"/>
              <a:gd name="connsiteY11832" fmla="*/ 4345597 h 8878671"/>
              <a:gd name="connsiteX11833" fmla="*/ 983366 w 11824371"/>
              <a:gd name="connsiteY11833" fmla="*/ 4369582 h 8878671"/>
              <a:gd name="connsiteX11834" fmla="*/ 953384 w 11824371"/>
              <a:gd name="connsiteY11834" fmla="*/ 4387570 h 8878671"/>
              <a:gd name="connsiteX11835" fmla="*/ 923404 w 11824371"/>
              <a:gd name="connsiteY11835" fmla="*/ 4417550 h 8878671"/>
              <a:gd name="connsiteX11836" fmla="*/ 917408 w 11824371"/>
              <a:gd name="connsiteY11836" fmla="*/ 4441534 h 8878671"/>
              <a:gd name="connsiteX11837" fmla="*/ 911413 w 11824371"/>
              <a:gd name="connsiteY11837" fmla="*/ 4453527 h 8878671"/>
              <a:gd name="connsiteX11838" fmla="*/ 899419 w 11824371"/>
              <a:gd name="connsiteY11838" fmla="*/ 4465520 h 8878671"/>
              <a:gd name="connsiteX11839" fmla="*/ 887428 w 11824371"/>
              <a:gd name="connsiteY11839" fmla="*/ 4477511 h 8878671"/>
              <a:gd name="connsiteX11840" fmla="*/ 875435 w 11824371"/>
              <a:gd name="connsiteY11840" fmla="*/ 4489505 h 8878671"/>
              <a:gd name="connsiteX11841" fmla="*/ 875435 w 11824371"/>
              <a:gd name="connsiteY11841" fmla="*/ 4495500 h 8878671"/>
              <a:gd name="connsiteX11842" fmla="*/ 863443 w 11824371"/>
              <a:gd name="connsiteY11842" fmla="*/ 4501496 h 8878671"/>
              <a:gd name="connsiteX11843" fmla="*/ 851450 w 11824371"/>
              <a:gd name="connsiteY11843" fmla="*/ 4525480 h 8878671"/>
              <a:gd name="connsiteX11844" fmla="*/ 851450 w 11824371"/>
              <a:gd name="connsiteY11844" fmla="*/ 4537473 h 8878671"/>
              <a:gd name="connsiteX11845" fmla="*/ 839458 w 11824371"/>
              <a:gd name="connsiteY11845" fmla="*/ 4525480 h 8878671"/>
              <a:gd name="connsiteX11846" fmla="*/ 827467 w 11824371"/>
              <a:gd name="connsiteY11846" fmla="*/ 4525480 h 8878671"/>
              <a:gd name="connsiteX11847" fmla="*/ 815474 w 11824371"/>
              <a:gd name="connsiteY11847" fmla="*/ 4537473 h 8878671"/>
              <a:gd name="connsiteX11848" fmla="*/ 827467 w 11824371"/>
              <a:gd name="connsiteY11848" fmla="*/ 4489505 h 8878671"/>
              <a:gd name="connsiteX11849" fmla="*/ 851450 w 11824371"/>
              <a:gd name="connsiteY11849" fmla="*/ 4441534 h 8878671"/>
              <a:gd name="connsiteX11850" fmla="*/ 875435 w 11824371"/>
              <a:gd name="connsiteY11850" fmla="*/ 4399562 h 8878671"/>
              <a:gd name="connsiteX11851" fmla="*/ 899419 w 11824371"/>
              <a:gd name="connsiteY11851" fmla="*/ 4369582 h 8878671"/>
              <a:gd name="connsiteX11852" fmla="*/ 935396 w 11824371"/>
              <a:gd name="connsiteY11852" fmla="*/ 4285636 h 8878671"/>
              <a:gd name="connsiteX11853" fmla="*/ 935396 w 11824371"/>
              <a:gd name="connsiteY11853" fmla="*/ 4273642 h 8878671"/>
              <a:gd name="connsiteX11854" fmla="*/ 947389 w 11824371"/>
              <a:gd name="connsiteY11854" fmla="*/ 4273642 h 8878671"/>
              <a:gd name="connsiteX11855" fmla="*/ 965377 w 11824371"/>
              <a:gd name="connsiteY11855" fmla="*/ 4255654 h 8878671"/>
              <a:gd name="connsiteX11856" fmla="*/ 971374 w 11824371"/>
              <a:gd name="connsiteY11856" fmla="*/ 4225674 h 8878671"/>
              <a:gd name="connsiteX11857" fmla="*/ 971374 w 11824371"/>
              <a:gd name="connsiteY11857" fmla="*/ 4201690 h 8878671"/>
              <a:gd name="connsiteX11858" fmla="*/ 959381 w 11824371"/>
              <a:gd name="connsiteY11858" fmla="*/ 4225674 h 8878671"/>
              <a:gd name="connsiteX11859" fmla="*/ 947389 w 11824371"/>
              <a:gd name="connsiteY11859" fmla="*/ 4225674 h 8878671"/>
              <a:gd name="connsiteX11860" fmla="*/ 935396 w 11824371"/>
              <a:gd name="connsiteY11860" fmla="*/ 4225674 h 8878671"/>
              <a:gd name="connsiteX11861" fmla="*/ 899419 w 11824371"/>
              <a:gd name="connsiteY11861" fmla="*/ 4249660 h 8878671"/>
              <a:gd name="connsiteX11862" fmla="*/ 893423 w 11824371"/>
              <a:gd name="connsiteY11862" fmla="*/ 4267648 h 8878671"/>
              <a:gd name="connsiteX11863" fmla="*/ 887428 w 11824371"/>
              <a:gd name="connsiteY11863" fmla="*/ 4285636 h 8878671"/>
              <a:gd name="connsiteX11864" fmla="*/ 875435 w 11824371"/>
              <a:gd name="connsiteY11864" fmla="*/ 4297628 h 8878671"/>
              <a:gd name="connsiteX11865" fmla="*/ 863443 w 11824371"/>
              <a:gd name="connsiteY11865" fmla="*/ 4297628 h 8878671"/>
              <a:gd name="connsiteX11866" fmla="*/ 851450 w 11824371"/>
              <a:gd name="connsiteY11866" fmla="*/ 4297628 h 8878671"/>
              <a:gd name="connsiteX11867" fmla="*/ 887428 w 11824371"/>
              <a:gd name="connsiteY11867" fmla="*/ 4237665 h 8878671"/>
              <a:gd name="connsiteX11868" fmla="*/ 893423 w 11824371"/>
              <a:gd name="connsiteY11868" fmla="*/ 4225674 h 8878671"/>
              <a:gd name="connsiteX11869" fmla="*/ 905416 w 11824371"/>
              <a:gd name="connsiteY11869" fmla="*/ 4207687 h 8878671"/>
              <a:gd name="connsiteX11870" fmla="*/ 935396 w 11824371"/>
              <a:gd name="connsiteY11870" fmla="*/ 4189697 h 8878671"/>
              <a:gd name="connsiteX11871" fmla="*/ 935396 w 11824371"/>
              <a:gd name="connsiteY11871" fmla="*/ 4177704 h 8878671"/>
              <a:gd name="connsiteX11872" fmla="*/ 923404 w 11824371"/>
              <a:gd name="connsiteY11872" fmla="*/ 4177704 h 8878671"/>
              <a:gd name="connsiteX11873" fmla="*/ 911413 w 11824371"/>
              <a:gd name="connsiteY11873" fmla="*/ 4189697 h 8878671"/>
              <a:gd name="connsiteX11874" fmla="*/ 911413 w 11824371"/>
              <a:gd name="connsiteY11874" fmla="*/ 4165712 h 8878671"/>
              <a:gd name="connsiteX11875" fmla="*/ 929401 w 11824371"/>
              <a:gd name="connsiteY11875" fmla="*/ 4141728 h 8878671"/>
              <a:gd name="connsiteX11876" fmla="*/ 935396 w 11824371"/>
              <a:gd name="connsiteY11876" fmla="*/ 4129735 h 8878671"/>
              <a:gd name="connsiteX11877" fmla="*/ 953384 w 11824371"/>
              <a:gd name="connsiteY11877" fmla="*/ 4087764 h 8878671"/>
              <a:gd name="connsiteX11878" fmla="*/ 971374 w 11824371"/>
              <a:gd name="connsiteY11878" fmla="*/ 4045790 h 8878671"/>
              <a:gd name="connsiteX11879" fmla="*/ 983366 w 11824371"/>
              <a:gd name="connsiteY11879" fmla="*/ 4033798 h 8878671"/>
              <a:gd name="connsiteX11880" fmla="*/ 1013345 w 11824371"/>
              <a:gd name="connsiteY11880" fmla="*/ 3985830 h 8878671"/>
              <a:gd name="connsiteX11881" fmla="*/ 1043327 w 11824371"/>
              <a:gd name="connsiteY11881" fmla="*/ 3925867 h 8878671"/>
              <a:gd name="connsiteX11882" fmla="*/ 1073308 w 11824371"/>
              <a:gd name="connsiteY11882" fmla="*/ 3901884 h 8878671"/>
              <a:gd name="connsiteX11883" fmla="*/ 1115280 w 11824371"/>
              <a:gd name="connsiteY11883" fmla="*/ 3853913 h 8878671"/>
              <a:gd name="connsiteX11884" fmla="*/ 1139265 w 11824371"/>
              <a:gd name="connsiteY11884" fmla="*/ 3793952 h 8878671"/>
              <a:gd name="connsiteX11885" fmla="*/ 1175243 w 11824371"/>
              <a:gd name="connsiteY11885" fmla="*/ 3757975 h 8878671"/>
              <a:gd name="connsiteX11886" fmla="*/ 1187234 w 11824371"/>
              <a:gd name="connsiteY11886" fmla="*/ 3745983 h 8878671"/>
              <a:gd name="connsiteX11887" fmla="*/ 1199226 w 11824371"/>
              <a:gd name="connsiteY11887" fmla="*/ 3721999 h 8878671"/>
              <a:gd name="connsiteX11888" fmla="*/ 1247196 w 11824371"/>
              <a:gd name="connsiteY11888" fmla="*/ 3638053 h 8878671"/>
              <a:gd name="connsiteX11889" fmla="*/ 1253192 w 11824371"/>
              <a:gd name="connsiteY11889" fmla="*/ 3620064 h 8878671"/>
              <a:gd name="connsiteX11890" fmla="*/ 1271180 w 11824371"/>
              <a:gd name="connsiteY11890" fmla="*/ 3614069 h 8878671"/>
              <a:gd name="connsiteX11891" fmla="*/ 1271180 w 11824371"/>
              <a:gd name="connsiteY11891" fmla="*/ 3602076 h 8878671"/>
              <a:gd name="connsiteX11892" fmla="*/ 1283172 w 11824371"/>
              <a:gd name="connsiteY11892" fmla="*/ 3602076 h 8878671"/>
              <a:gd name="connsiteX11893" fmla="*/ 1295165 w 11824371"/>
              <a:gd name="connsiteY11893" fmla="*/ 3578091 h 8878671"/>
              <a:gd name="connsiteX11894" fmla="*/ 1307157 w 11824371"/>
              <a:gd name="connsiteY11894" fmla="*/ 3554107 h 8878671"/>
              <a:gd name="connsiteX11895" fmla="*/ 1295165 w 11824371"/>
              <a:gd name="connsiteY11895" fmla="*/ 3554107 h 8878671"/>
              <a:gd name="connsiteX11896" fmla="*/ 1259187 w 11824371"/>
              <a:gd name="connsiteY11896" fmla="*/ 3554107 h 8878671"/>
              <a:gd name="connsiteX11897" fmla="*/ 1283172 w 11824371"/>
              <a:gd name="connsiteY11897" fmla="*/ 3542115 h 8878671"/>
              <a:gd name="connsiteX11898" fmla="*/ 1283172 w 11824371"/>
              <a:gd name="connsiteY11898" fmla="*/ 3530123 h 8878671"/>
              <a:gd name="connsiteX11899" fmla="*/ 1289169 w 11824371"/>
              <a:gd name="connsiteY11899" fmla="*/ 3500143 h 8878671"/>
              <a:gd name="connsiteX11900" fmla="*/ 1289169 w 11824371"/>
              <a:gd name="connsiteY11900" fmla="*/ 3464164 h 8878671"/>
              <a:gd name="connsiteX11901" fmla="*/ 1292166 w 11824371"/>
              <a:gd name="connsiteY11901" fmla="*/ 3447674 h 8878671"/>
              <a:gd name="connsiteX11902" fmla="*/ 1291834 w 11824371"/>
              <a:gd name="connsiteY11902" fmla="*/ 3446177 h 8878671"/>
              <a:gd name="connsiteX11903" fmla="*/ 1289169 w 11824371"/>
              <a:gd name="connsiteY11903" fmla="*/ 3434184 h 8878671"/>
              <a:gd name="connsiteX11904" fmla="*/ 1271180 w 11824371"/>
              <a:gd name="connsiteY11904" fmla="*/ 3422192 h 8878671"/>
              <a:gd name="connsiteX11905" fmla="*/ 1271180 w 11824371"/>
              <a:gd name="connsiteY11905" fmla="*/ 3386214 h 8878671"/>
              <a:gd name="connsiteX11906" fmla="*/ 1283172 w 11824371"/>
              <a:gd name="connsiteY11906" fmla="*/ 3398209 h 8878671"/>
              <a:gd name="connsiteX11907" fmla="*/ 1301160 w 11824371"/>
              <a:gd name="connsiteY11907" fmla="*/ 3380220 h 8878671"/>
              <a:gd name="connsiteX11908" fmla="*/ 1307157 w 11824371"/>
              <a:gd name="connsiteY11908" fmla="*/ 3362229 h 8878671"/>
              <a:gd name="connsiteX11909" fmla="*/ 1295165 w 11824371"/>
              <a:gd name="connsiteY11909" fmla="*/ 3374223 h 8878671"/>
              <a:gd name="connsiteX11910" fmla="*/ 1271180 w 11824371"/>
              <a:gd name="connsiteY11910" fmla="*/ 3386214 h 8878671"/>
              <a:gd name="connsiteX11911" fmla="*/ 1271180 w 11824371"/>
              <a:gd name="connsiteY11911" fmla="*/ 3374223 h 8878671"/>
              <a:gd name="connsiteX11912" fmla="*/ 1259187 w 11824371"/>
              <a:gd name="connsiteY11912" fmla="*/ 3350238 h 8878671"/>
              <a:gd name="connsiteX11913" fmla="*/ 1271180 w 11824371"/>
              <a:gd name="connsiteY11913" fmla="*/ 3338246 h 8878671"/>
              <a:gd name="connsiteX11914" fmla="*/ 1289169 w 11824371"/>
              <a:gd name="connsiteY11914" fmla="*/ 3338246 h 8878671"/>
              <a:gd name="connsiteX11915" fmla="*/ 1295165 w 11824371"/>
              <a:gd name="connsiteY11915" fmla="*/ 3338246 h 8878671"/>
              <a:gd name="connsiteX11916" fmla="*/ 1307157 w 11824371"/>
              <a:gd name="connsiteY11916" fmla="*/ 3314261 h 8878671"/>
              <a:gd name="connsiteX11917" fmla="*/ 1301160 w 11824371"/>
              <a:gd name="connsiteY11917" fmla="*/ 3284280 h 8878671"/>
              <a:gd name="connsiteX11918" fmla="*/ 1295165 w 11824371"/>
              <a:gd name="connsiteY11918" fmla="*/ 3278286 h 8878671"/>
              <a:gd name="connsiteX11919" fmla="*/ 1271180 w 11824371"/>
              <a:gd name="connsiteY11919" fmla="*/ 3314261 h 8878671"/>
              <a:gd name="connsiteX11920" fmla="*/ 1247196 w 11824371"/>
              <a:gd name="connsiteY11920" fmla="*/ 3326254 h 8878671"/>
              <a:gd name="connsiteX11921" fmla="*/ 1223211 w 11824371"/>
              <a:gd name="connsiteY11921" fmla="*/ 3302268 h 8878671"/>
              <a:gd name="connsiteX11922" fmla="*/ 1235204 w 11824371"/>
              <a:gd name="connsiteY11922" fmla="*/ 3278286 h 8878671"/>
              <a:gd name="connsiteX11923" fmla="*/ 1211219 w 11824371"/>
              <a:gd name="connsiteY11923" fmla="*/ 3278286 h 8878671"/>
              <a:gd name="connsiteX11924" fmla="*/ 1187234 w 11824371"/>
              <a:gd name="connsiteY11924" fmla="*/ 3290277 h 8878671"/>
              <a:gd name="connsiteX11925" fmla="*/ 1163249 w 11824371"/>
              <a:gd name="connsiteY11925" fmla="*/ 3290277 h 8878671"/>
              <a:gd name="connsiteX11926" fmla="*/ 1121276 w 11824371"/>
              <a:gd name="connsiteY11926" fmla="*/ 3278286 h 8878671"/>
              <a:gd name="connsiteX11927" fmla="*/ 1043327 w 11824371"/>
              <a:gd name="connsiteY11927" fmla="*/ 3290277 h 8878671"/>
              <a:gd name="connsiteX11928" fmla="*/ 875435 w 11824371"/>
              <a:gd name="connsiteY11928" fmla="*/ 3302268 h 8878671"/>
              <a:gd name="connsiteX11929" fmla="*/ 815474 w 11824371"/>
              <a:gd name="connsiteY11929" fmla="*/ 3290277 h 8878671"/>
              <a:gd name="connsiteX11930" fmla="*/ 785493 w 11824371"/>
              <a:gd name="connsiteY11930" fmla="*/ 3314261 h 8878671"/>
              <a:gd name="connsiteX11931" fmla="*/ 755512 w 11824371"/>
              <a:gd name="connsiteY11931" fmla="*/ 3338246 h 8878671"/>
              <a:gd name="connsiteX11932" fmla="*/ 743520 w 11824371"/>
              <a:gd name="connsiteY11932" fmla="*/ 3338246 h 8878671"/>
              <a:gd name="connsiteX11933" fmla="*/ 731527 w 11824371"/>
              <a:gd name="connsiteY11933" fmla="*/ 3332251 h 8878671"/>
              <a:gd name="connsiteX11934" fmla="*/ 719536 w 11824371"/>
              <a:gd name="connsiteY11934" fmla="*/ 3326254 h 8878671"/>
              <a:gd name="connsiteX11935" fmla="*/ 683560 w 11824371"/>
              <a:gd name="connsiteY11935" fmla="*/ 3302268 h 8878671"/>
              <a:gd name="connsiteX11936" fmla="*/ 647584 w 11824371"/>
              <a:gd name="connsiteY11936" fmla="*/ 3254300 h 8878671"/>
              <a:gd name="connsiteX11937" fmla="*/ 629593 w 11824371"/>
              <a:gd name="connsiteY11937" fmla="*/ 3218324 h 8878671"/>
              <a:gd name="connsiteX11938" fmla="*/ 611605 w 11824371"/>
              <a:gd name="connsiteY11938" fmla="*/ 3146369 h 8878671"/>
              <a:gd name="connsiteX11939" fmla="*/ 599613 w 11824371"/>
              <a:gd name="connsiteY11939" fmla="*/ 3146369 h 8878671"/>
              <a:gd name="connsiteX11940" fmla="*/ 575628 w 11824371"/>
              <a:gd name="connsiteY11940" fmla="*/ 3122385 h 8878671"/>
              <a:gd name="connsiteX11941" fmla="*/ 581625 w 11824371"/>
              <a:gd name="connsiteY11941" fmla="*/ 3092405 h 8878671"/>
              <a:gd name="connsiteX11942" fmla="*/ 575628 w 11824371"/>
              <a:gd name="connsiteY11942" fmla="*/ 3086408 h 8878671"/>
              <a:gd name="connsiteX11943" fmla="*/ 551644 w 11824371"/>
              <a:gd name="connsiteY11943" fmla="*/ 3074416 h 8878671"/>
              <a:gd name="connsiteX11944" fmla="*/ 539652 w 11824371"/>
              <a:gd name="connsiteY11944" fmla="*/ 3074416 h 8878671"/>
              <a:gd name="connsiteX11945" fmla="*/ 515667 w 11824371"/>
              <a:gd name="connsiteY11945" fmla="*/ 3086408 h 8878671"/>
              <a:gd name="connsiteX11946" fmla="*/ 503676 w 11824371"/>
              <a:gd name="connsiteY11946" fmla="*/ 3098402 h 8878671"/>
              <a:gd name="connsiteX11947" fmla="*/ 467697 w 11824371"/>
              <a:gd name="connsiteY11947" fmla="*/ 3122385 h 8878671"/>
              <a:gd name="connsiteX11948" fmla="*/ 479691 w 11824371"/>
              <a:gd name="connsiteY11948" fmla="*/ 3134378 h 8878671"/>
              <a:gd name="connsiteX11949" fmla="*/ 491682 w 11824371"/>
              <a:gd name="connsiteY11949" fmla="*/ 3134378 h 8878671"/>
              <a:gd name="connsiteX11950" fmla="*/ 491682 w 11824371"/>
              <a:gd name="connsiteY11950" fmla="*/ 3146369 h 8878671"/>
              <a:gd name="connsiteX11951" fmla="*/ 443714 w 11824371"/>
              <a:gd name="connsiteY11951" fmla="*/ 3170354 h 8878671"/>
              <a:gd name="connsiteX11952" fmla="*/ 443714 w 11824371"/>
              <a:gd name="connsiteY11952" fmla="*/ 3146369 h 8878671"/>
              <a:gd name="connsiteX11953" fmla="*/ 455706 w 11824371"/>
              <a:gd name="connsiteY11953" fmla="*/ 3146369 h 8878671"/>
              <a:gd name="connsiteX11954" fmla="*/ 461702 w 11824371"/>
              <a:gd name="connsiteY11954" fmla="*/ 3110394 h 8878671"/>
              <a:gd name="connsiteX11955" fmla="*/ 467697 w 11824371"/>
              <a:gd name="connsiteY11955" fmla="*/ 3086408 h 8878671"/>
              <a:gd name="connsiteX11956" fmla="*/ 473694 w 11824371"/>
              <a:gd name="connsiteY11956" fmla="*/ 3074416 h 8878671"/>
              <a:gd name="connsiteX11957" fmla="*/ 455706 w 11824371"/>
              <a:gd name="connsiteY11957" fmla="*/ 3062423 h 8878671"/>
              <a:gd name="connsiteX11958" fmla="*/ 443714 w 11824371"/>
              <a:gd name="connsiteY11958" fmla="*/ 3056428 h 8878671"/>
              <a:gd name="connsiteX11959" fmla="*/ 455706 w 11824371"/>
              <a:gd name="connsiteY11959" fmla="*/ 3050432 h 8878671"/>
              <a:gd name="connsiteX11960" fmla="*/ 455706 w 11824371"/>
              <a:gd name="connsiteY11960" fmla="*/ 3038440 h 8878671"/>
              <a:gd name="connsiteX11961" fmla="*/ 431721 w 11824371"/>
              <a:gd name="connsiteY11961" fmla="*/ 3038440 h 8878671"/>
              <a:gd name="connsiteX11962" fmla="*/ 443714 w 11824371"/>
              <a:gd name="connsiteY11962" fmla="*/ 2990470 h 8878671"/>
              <a:gd name="connsiteX11963" fmla="*/ 431721 w 11824371"/>
              <a:gd name="connsiteY11963" fmla="*/ 2990470 h 8878671"/>
              <a:gd name="connsiteX11964" fmla="*/ 431721 w 11824371"/>
              <a:gd name="connsiteY11964" fmla="*/ 2966485 h 8878671"/>
              <a:gd name="connsiteX11965" fmla="*/ 443714 w 11824371"/>
              <a:gd name="connsiteY11965" fmla="*/ 2954494 h 8878671"/>
              <a:gd name="connsiteX11966" fmla="*/ 467697 w 11824371"/>
              <a:gd name="connsiteY11966" fmla="*/ 2906525 h 8878671"/>
              <a:gd name="connsiteX11967" fmla="*/ 473694 w 11824371"/>
              <a:gd name="connsiteY11967" fmla="*/ 2894534 h 8878671"/>
              <a:gd name="connsiteX11968" fmla="*/ 485686 w 11824371"/>
              <a:gd name="connsiteY11968" fmla="*/ 2864551 h 8878671"/>
              <a:gd name="connsiteX11969" fmla="*/ 503676 w 11824371"/>
              <a:gd name="connsiteY11969" fmla="*/ 2822580 h 8878671"/>
              <a:gd name="connsiteX11970" fmla="*/ 503676 w 11824371"/>
              <a:gd name="connsiteY11970" fmla="*/ 2810587 h 8878671"/>
              <a:gd name="connsiteX11971" fmla="*/ 479691 w 11824371"/>
              <a:gd name="connsiteY11971" fmla="*/ 2810587 h 8878671"/>
              <a:gd name="connsiteX11972" fmla="*/ 467697 w 11824371"/>
              <a:gd name="connsiteY11972" fmla="*/ 2834571 h 8878671"/>
              <a:gd name="connsiteX11973" fmla="*/ 455706 w 11824371"/>
              <a:gd name="connsiteY11973" fmla="*/ 2846563 h 8878671"/>
              <a:gd name="connsiteX11974" fmla="*/ 455706 w 11824371"/>
              <a:gd name="connsiteY11974" fmla="*/ 2906525 h 8878671"/>
              <a:gd name="connsiteX11975" fmla="*/ 443714 w 11824371"/>
              <a:gd name="connsiteY11975" fmla="*/ 2918516 h 8878671"/>
              <a:gd name="connsiteX11976" fmla="*/ 437718 w 11824371"/>
              <a:gd name="connsiteY11976" fmla="*/ 2930509 h 8878671"/>
              <a:gd name="connsiteX11977" fmla="*/ 419729 w 11824371"/>
              <a:gd name="connsiteY11977" fmla="*/ 2942502 h 8878671"/>
              <a:gd name="connsiteX11978" fmla="*/ 395745 w 11824371"/>
              <a:gd name="connsiteY11978" fmla="*/ 2942502 h 8878671"/>
              <a:gd name="connsiteX11979" fmla="*/ 407736 w 11824371"/>
              <a:gd name="connsiteY11979" fmla="*/ 2894534 h 8878671"/>
              <a:gd name="connsiteX11980" fmla="*/ 419729 w 11824371"/>
              <a:gd name="connsiteY11980" fmla="*/ 2888536 h 8878671"/>
              <a:gd name="connsiteX11981" fmla="*/ 419729 w 11824371"/>
              <a:gd name="connsiteY11981" fmla="*/ 2870548 h 8878671"/>
              <a:gd name="connsiteX11982" fmla="*/ 407736 w 11824371"/>
              <a:gd name="connsiteY11982" fmla="*/ 2846563 h 8878671"/>
              <a:gd name="connsiteX11983" fmla="*/ 419729 w 11824371"/>
              <a:gd name="connsiteY11983" fmla="*/ 2822580 h 8878671"/>
              <a:gd name="connsiteX11984" fmla="*/ 431721 w 11824371"/>
              <a:gd name="connsiteY11984" fmla="*/ 2798593 h 8878671"/>
              <a:gd name="connsiteX11985" fmla="*/ 443714 w 11824371"/>
              <a:gd name="connsiteY11985" fmla="*/ 2786602 h 8878671"/>
              <a:gd name="connsiteX11986" fmla="*/ 443714 w 11824371"/>
              <a:gd name="connsiteY11986" fmla="*/ 2762619 h 8878671"/>
              <a:gd name="connsiteX11987" fmla="*/ 437718 w 11824371"/>
              <a:gd name="connsiteY11987" fmla="*/ 2768613 h 8878671"/>
              <a:gd name="connsiteX11988" fmla="*/ 431721 w 11824371"/>
              <a:gd name="connsiteY11988" fmla="*/ 2774610 h 8878671"/>
              <a:gd name="connsiteX11989" fmla="*/ 407736 w 11824371"/>
              <a:gd name="connsiteY11989" fmla="*/ 2774610 h 8878671"/>
              <a:gd name="connsiteX11990" fmla="*/ 395745 w 11824371"/>
              <a:gd name="connsiteY11990" fmla="*/ 2750625 h 8878671"/>
              <a:gd name="connsiteX11991" fmla="*/ 383753 w 11824371"/>
              <a:gd name="connsiteY11991" fmla="*/ 2762619 h 8878671"/>
              <a:gd name="connsiteX11992" fmla="*/ 371760 w 11824371"/>
              <a:gd name="connsiteY11992" fmla="*/ 2786602 h 8878671"/>
              <a:gd name="connsiteX11993" fmla="*/ 365763 w 11824371"/>
              <a:gd name="connsiteY11993" fmla="*/ 2792599 h 8878671"/>
              <a:gd name="connsiteX11994" fmla="*/ 359768 w 11824371"/>
              <a:gd name="connsiteY11994" fmla="*/ 2798593 h 8878671"/>
              <a:gd name="connsiteX11995" fmla="*/ 371760 w 11824371"/>
              <a:gd name="connsiteY11995" fmla="*/ 2834571 h 8878671"/>
              <a:gd name="connsiteX11996" fmla="*/ 383753 w 11824371"/>
              <a:gd name="connsiteY11996" fmla="*/ 2846563 h 8878671"/>
              <a:gd name="connsiteX11997" fmla="*/ 335783 w 11824371"/>
              <a:gd name="connsiteY11997" fmla="*/ 2918516 h 8878671"/>
              <a:gd name="connsiteX11998" fmla="*/ 329787 w 11824371"/>
              <a:gd name="connsiteY11998" fmla="*/ 2840567 h 8878671"/>
              <a:gd name="connsiteX11999" fmla="*/ 347775 w 11824371"/>
              <a:gd name="connsiteY11999" fmla="*/ 2726640 h 8878671"/>
              <a:gd name="connsiteX12000" fmla="*/ 359768 w 11824371"/>
              <a:gd name="connsiteY12000" fmla="*/ 2702657 h 8878671"/>
              <a:gd name="connsiteX12001" fmla="*/ 365763 w 11824371"/>
              <a:gd name="connsiteY12001" fmla="*/ 2684667 h 8878671"/>
              <a:gd name="connsiteX12002" fmla="*/ 365763 w 11824371"/>
              <a:gd name="connsiteY12002" fmla="*/ 2672676 h 8878671"/>
              <a:gd name="connsiteX12003" fmla="*/ 365763 w 11824371"/>
              <a:gd name="connsiteY12003" fmla="*/ 2648691 h 8878671"/>
              <a:gd name="connsiteX12004" fmla="*/ 383753 w 11824371"/>
              <a:gd name="connsiteY12004" fmla="*/ 2630703 h 8878671"/>
              <a:gd name="connsiteX12005" fmla="*/ 383753 w 11824371"/>
              <a:gd name="connsiteY12005" fmla="*/ 2678671 h 8878671"/>
              <a:gd name="connsiteX12006" fmla="*/ 395745 w 11824371"/>
              <a:gd name="connsiteY12006" fmla="*/ 2702657 h 8878671"/>
              <a:gd name="connsiteX12007" fmla="*/ 431721 w 11824371"/>
              <a:gd name="connsiteY12007" fmla="*/ 2690664 h 8878671"/>
              <a:gd name="connsiteX12008" fmla="*/ 443714 w 11824371"/>
              <a:gd name="connsiteY12008" fmla="*/ 2672676 h 8878671"/>
              <a:gd name="connsiteX12009" fmla="*/ 455706 w 11824371"/>
              <a:gd name="connsiteY12009" fmla="*/ 2666679 h 8878671"/>
              <a:gd name="connsiteX12010" fmla="*/ 461702 w 11824371"/>
              <a:gd name="connsiteY12010" fmla="*/ 2642696 h 8878671"/>
              <a:gd name="connsiteX12011" fmla="*/ 449709 w 11824371"/>
              <a:gd name="connsiteY12011" fmla="*/ 2618710 h 8878671"/>
              <a:gd name="connsiteX12012" fmla="*/ 443714 w 11824371"/>
              <a:gd name="connsiteY12012" fmla="*/ 2606719 h 8878671"/>
              <a:gd name="connsiteX12013" fmla="*/ 467697 w 11824371"/>
              <a:gd name="connsiteY12013" fmla="*/ 2606719 h 8878671"/>
              <a:gd name="connsiteX12014" fmla="*/ 485686 w 11824371"/>
              <a:gd name="connsiteY12014" fmla="*/ 2600721 h 8878671"/>
              <a:gd name="connsiteX12015" fmla="*/ 479691 w 11824371"/>
              <a:gd name="connsiteY12015" fmla="*/ 2582733 h 8878671"/>
              <a:gd name="connsiteX12016" fmla="*/ 479691 w 11824371"/>
              <a:gd name="connsiteY12016" fmla="*/ 2558748 h 8878671"/>
              <a:gd name="connsiteX12017" fmla="*/ 515667 w 11824371"/>
              <a:gd name="connsiteY12017" fmla="*/ 2558748 h 8878671"/>
              <a:gd name="connsiteX12018" fmla="*/ 575628 w 11824371"/>
              <a:gd name="connsiteY12018" fmla="*/ 2546757 h 8878671"/>
              <a:gd name="connsiteX12019" fmla="*/ 575628 w 11824371"/>
              <a:gd name="connsiteY12019" fmla="*/ 2534764 h 8878671"/>
              <a:gd name="connsiteX12020" fmla="*/ 551644 w 11824371"/>
              <a:gd name="connsiteY12020" fmla="*/ 2540761 h 8878671"/>
              <a:gd name="connsiteX12021" fmla="*/ 503676 w 11824371"/>
              <a:gd name="connsiteY12021" fmla="*/ 2534764 h 8878671"/>
              <a:gd name="connsiteX12022" fmla="*/ 479691 w 11824371"/>
              <a:gd name="connsiteY12022" fmla="*/ 2534764 h 8878671"/>
              <a:gd name="connsiteX12023" fmla="*/ 479691 w 11824371"/>
              <a:gd name="connsiteY12023" fmla="*/ 2522773 h 8878671"/>
              <a:gd name="connsiteX12024" fmla="*/ 479691 w 11824371"/>
              <a:gd name="connsiteY12024" fmla="*/ 2498787 h 8878671"/>
              <a:gd name="connsiteX12025" fmla="*/ 539652 w 11824371"/>
              <a:gd name="connsiteY12025" fmla="*/ 2486795 h 8878671"/>
              <a:gd name="connsiteX12026" fmla="*/ 551644 w 11824371"/>
              <a:gd name="connsiteY12026" fmla="*/ 2462810 h 8878671"/>
              <a:gd name="connsiteX12027" fmla="*/ 563637 w 11824371"/>
              <a:gd name="connsiteY12027" fmla="*/ 2414841 h 8878671"/>
              <a:gd name="connsiteX12028" fmla="*/ 527659 w 11824371"/>
              <a:gd name="connsiteY12028" fmla="*/ 2402849 h 8878671"/>
              <a:gd name="connsiteX12029" fmla="*/ 479691 w 11824371"/>
              <a:gd name="connsiteY12029" fmla="*/ 2414841 h 8878671"/>
              <a:gd name="connsiteX12030" fmla="*/ 491682 w 11824371"/>
              <a:gd name="connsiteY12030" fmla="*/ 2378864 h 8878671"/>
              <a:gd name="connsiteX12031" fmla="*/ 515667 w 11824371"/>
              <a:gd name="connsiteY12031" fmla="*/ 2330896 h 8878671"/>
              <a:gd name="connsiteX12032" fmla="*/ 563637 w 11824371"/>
              <a:gd name="connsiteY12032" fmla="*/ 2294918 h 8878671"/>
              <a:gd name="connsiteX12033" fmla="*/ 587620 w 11824371"/>
              <a:gd name="connsiteY12033" fmla="*/ 2270935 h 8878671"/>
              <a:gd name="connsiteX12034" fmla="*/ 593617 w 11824371"/>
              <a:gd name="connsiteY12034" fmla="*/ 2264938 h 8878671"/>
              <a:gd name="connsiteX12035" fmla="*/ 599613 w 11824371"/>
              <a:gd name="connsiteY12035" fmla="*/ 2258942 h 8878671"/>
              <a:gd name="connsiteX12036" fmla="*/ 635589 w 11824371"/>
              <a:gd name="connsiteY12036" fmla="*/ 2222966 h 8878671"/>
              <a:gd name="connsiteX12037" fmla="*/ 623599 w 11824371"/>
              <a:gd name="connsiteY12037" fmla="*/ 2198981 h 8878671"/>
              <a:gd name="connsiteX12038" fmla="*/ 623599 w 11824371"/>
              <a:gd name="connsiteY12038" fmla="*/ 2186989 h 8878671"/>
              <a:gd name="connsiteX12039" fmla="*/ 647584 w 11824371"/>
              <a:gd name="connsiteY12039" fmla="*/ 2169001 h 8878671"/>
              <a:gd name="connsiteX12040" fmla="*/ 635589 w 11824371"/>
              <a:gd name="connsiteY12040" fmla="*/ 2163004 h 8878671"/>
              <a:gd name="connsiteX12041" fmla="*/ 611605 w 11824371"/>
              <a:gd name="connsiteY12041" fmla="*/ 2163004 h 8878671"/>
              <a:gd name="connsiteX12042" fmla="*/ 611605 w 11824371"/>
              <a:gd name="connsiteY12042" fmla="*/ 2145016 h 8878671"/>
              <a:gd name="connsiteX12043" fmla="*/ 623599 w 11824371"/>
              <a:gd name="connsiteY12043" fmla="*/ 2139019 h 8878671"/>
              <a:gd name="connsiteX12044" fmla="*/ 623599 w 11824371"/>
              <a:gd name="connsiteY12044" fmla="*/ 2115034 h 8878671"/>
              <a:gd name="connsiteX12045" fmla="*/ 647584 w 11824371"/>
              <a:gd name="connsiteY12045" fmla="*/ 2115034 h 8878671"/>
              <a:gd name="connsiteX12046" fmla="*/ 707544 w 11824371"/>
              <a:gd name="connsiteY12046" fmla="*/ 2103043 h 8878671"/>
              <a:gd name="connsiteX12047" fmla="*/ 719536 w 11824371"/>
              <a:gd name="connsiteY12047" fmla="*/ 2055073 h 8878671"/>
              <a:gd name="connsiteX12048" fmla="*/ 707544 w 11824371"/>
              <a:gd name="connsiteY12048" fmla="*/ 2043082 h 8878671"/>
              <a:gd name="connsiteX12049" fmla="*/ 725532 w 11824371"/>
              <a:gd name="connsiteY12049" fmla="*/ 2031088 h 8878671"/>
              <a:gd name="connsiteX12050" fmla="*/ 749516 w 11824371"/>
              <a:gd name="connsiteY12050" fmla="*/ 2019097 h 8878671"/>
              <a:gd name="connsiteX12051" fmla="*/ 755512 w 11824371"/>
              <a:gd name="connsiteY12051" fmla="*/ 1971127 h 8878671"/>
              <a:gd name="connsiteX12052" fmla="*/ 761509 w 11824371"/>
              <a:gd name="connsiteY12052" fmla="*/ 1923160 h 8878671"/>
              <a:gd name="connsiteX12053" fmla="*/ 779497 w 11824371"/>
              <a:gd name="connsiteY12053" fmla="*/ 1911166 h 8878671"/>
              <a:gd name="connsiteX12054" fmla="*/ 779497 w 11824371"/>
              <a:gd name="connsiteY12054" fmla="*/ 1935151 h 8878671"/>
              <a:gd name="connsiteX12055" fmla="*/ 791488 w 11824371"/>
              <a:gd name="connsiteY12055" fmla="*/ 1935151 h 8878671"/>
              <a:gd name="connsiteX12056" fmla="*/ 755512 w 11824371"/>
              <a:gd name="connsiteY12056" fmla="*/ 1863198 h 8878671"/>
              <a:gd name="connsiteX12057" fmla="*/ 719536 w 11824371"/>
              <a:gd name="connsiteY12057" fmla="*/ 1851205 h 8878671"/>
              <a:gd name="connsiteX12058" fmla="*/ 695552 w 11824371"/>
              <a:gd name="connsiteY12058" fmla="*/ 1839213 h 8878671"/>
              <a:gd name="connsiteX12059" fmla="*/ 671567 w 11824371"/>
              <a:gd name="connsiteY12059" fmla="*/ 1791243 h 8878671"/>
              <a:gd name="connsiteX12060" fmla="*/ 707544 w 11824371"/>
              <a:gd name="connsiteY12060" fmla="*/ 1779251 h 8878671"/>
              <a:gd name="connsiteX12061" fmla="*/ 719536 w 11824371"/>
              <a:gd name="connsiteY12061" fmla="*/ 1743275 h 8878671"/>
              <a:gd name="connsiteX12062" fmla="*/ 731527 w 11824371"/>
              <a:gd name="connsiteY12062" fmla="*/ 1695305 h 8878671"/>
              <a:gd name="connsiteX12063" fmla="*/ 755512 w 11824371"/>
              <a:gd name="connsiteY12063" fmla="*/ 1671321 h 8878671"/>
              <a:gd name="connsiteX12064" fmla="*/ 707544 w 11824371"/>
              <a:gd name="connsiteY12064" fmla="*/ 1659329 h 8878671"/>
              <a:gd name="connsiteX12065" fmla="*/ 731527 w 11824371"/>
              <a:gd name="connsiteY12065" fmla="*/ 1647336 h 8878671"/>
              <a:gd name="connsiteX12066" fmla="*/ 755512 w 11824371"/>
              <a:gd name="connsiteY12066" fmla="*/ 1635345 h 8878671"/>
              <a:gd name="connsiteX12067" fmla="*/ 779497 w 11824371"/>
              <a:gd name="connsiteY12067" fmla="*/ 1611359 h 8878671"/>
              <a:gd name="connsiteX12068" fmla="*/ 785493 w 11824371"/>
              <a:gd name="connsiteY12068" fmla="*/ 1617356 h 8878671"/>
              <a:gd name="connsiteX12069" fmla="*/ 779497 w 11824371"/>
              <a:gd name="connsiteY12069" fmla="*/ 1629348 h 8878671"/>
              <a:gd name="connsiteX12070" fmla="*/ 791488 w 11824371"/>
              <a:gd name="connsiteY12070" fmla="*/ 1635345 h 8878671"/>
              <a:gd name="connsiteX12071" fmla="*/ 839458 w 11824371"/>
              <a:gd name="connsiteY12071" fmla="*/ 1659329 h 8878671"/>
              <a:gd name="connsiteX12072" fmla="*/ 863443 w 11824371"/>
              <a:gd name="connsiteY12072" fmla="*/ 1683314 h 8878671"/>
              <a:gd name="connsiteX12073" fmla="*/ 881431 w 11824371"/>
              <a:gd name="connsiteY12073" fmla="*/ 1677317 h 8878671"/>
              <a:gd name="connsiteX12074" fmla="*/ 911413 w 11824371"/>
              <a:gd name="connsiteY12074" fmla="*/ 1671321 h 8878671"/>
              <a:gd name="connsiteX12075" fmla="*/ 965377 w 11824371"/>
              <a:gd name="connsiteY12075" fmla="*/ 1635345 h 8878671"/>
              <a:gd name="connsiteX12076" fmla="*/ 1007350 w 11824371"/>
              <a:gd name="connsiteY12076" fmla="*/ 1599367 h 8878671"/>
              <a:gd name="connsiteX12077" fmla="*/ 1055318 w 11824371"/>
              <a:gd name="connsiteY12077" fmla="*/ 1551399 h 8878671"/>
              <a:gd name="connsiteX12078" fmla="*/ 1079303 w 11824371"/>
              <a:gd name="connsiteY12078" fmla="*/ 1503431 h 8878671"/>
              <a:gd name="connsiteX12079" fmla="*/ 1091297 w 11824371"/>
              <a:gd name="connsiteY12079" fmla="*/ 1479445 h 8878671"/>
              <a:gd name="connsiteX12080" fmla="*/ 1109285 w 11824371"/>
              <a:gd name="connsiteY12080" fmla="*/ 1479445 h 8878671"/>
              <a:gd name="connsiteX12081" fmla="*/ 1127273 w 11824371"/>
              <a:gd name="connsiteY12081" fmla="*/ 1467452 h 8878671"/>
              <a:gd name="connsiteX12082" fmla="*/ 1157253 w 11824371"/>
              <a:gd name="connsiteY12082" fmla="*/ 1413487 h 8878671"/>
              <a:gd name="connsiteX12083" fmla="*/ 1187234 w 11824371"/>
              <a:gd name="connsiteY12083" fmla="*/ 1359523 h 8878671"/>
              <a:gd name="connsiteX12084" fmla="*/ 1235204 w 11824371"/>
              <a:gd name="connsiteY12084" fmla="*/ 1323544 h 8878671"/>
              <a:gd name="connsiteX12085" fmla="*/ 1295165 w 11824371"/>
              <a:gd name="connsiteY12085" fmla="*/ 1275576 h 8878671"/>
              <a:gd name="connsiteX12086" fmla="*/ 1313153 w 11824371"/>
              <a:gd name="connsiteY12086" fmla="*/ 1263584 h 8878671"/>
              <a:gd name="connsiteX12087" fmla="*/ 1313153 w 11824371"/>
              <a:gd name="connsiteY12087" fmla="*/ 1245595 h 8878671"/>
              <a:gd name="connsiteX12088" fmla="*/ 1295165 w 11824371"/>
              <a:gd name="connsiteY12088" fmla="*/ 1233603 h 8878671"/>
              <a:gd name="connsiteX12089" fmla="*/ 1259187 w 11824371"/>
              <a:gd name="connsiteY12089" fmla="*/ 1221610 h 8878671"/>
              <a:gd name="connsiteX12090" fmla="*/ 1223211 w 11824371"/>
              <a:gd name="connsiteY12090" fmla="*/ 1215616 h 8878671"/>
              <a:gd name="connsiteX12091" fmla="*/ 1199226 w 11824371"/>
              <a:gd name="connsiteY12091" fmla="*/ 1209619 h 8878671"/>
              <a:gd name="connsiteX12092" fmla="*/ 1187234 w 11824371"/>
              <a:gd name="connsiteY12092" fmla="*/ 1203622 h 8878671"/>
              <a:gd name="connsiteX12093" fmla="*/ 1211219 w 11824371"/>
              <a:gd name="connsiteY12093" fmla="*/ 1185634 h 8878671"/>
              <a:gd name="connsiteX12094" fmla="*/ 1235204 w 11824371"/>
              <a:gd name="connsiteY12094" fmla="*/ 1155654 h 8878671"/>
              <a:gd name="connsiteX12095" fmla="*/ 1271180 w 11824371"/>
              <a:gd name="connsiteY12095" fmla="*/ 1155654 h 8878671"/>
              <a:gd name="connsiteX12096" fmla="*/ 1295165 w 11824371"/>
              <a:gd name="connsiteY12096" fmla="*/ 1143661 h 8878671"/>
              <a:gd name="connsiteX12097" fmla="*/ 1331142 w 11824371"/>
              <a:gd name="connsiteY12097" fmla="*/ 1113681 h 8878671"/>
              <a:gd name="connsiteX12098" fmla="*/ 1379110 w 11824371"/>
              <a:gd name="connsiteY12098" fmla="*/ 1107684 h 8878671"/>
              <a:gd name="connsiteX12099" fmla="*/ 1331142 w 11824371"/>
              <a:gd name="connsiteY12099" fmla="*/ 1143661 h 8878671"/>
              <a:gd name="connsiteX12100" fmla="*/ 1319148 w 11824371"/>
              <a:gd name="connsiteY12100" fmla="*/ 1155654 h 8878671"/>
              <a:gd name="connsiteX12101" fmla="*/ 1295165 w 11824371"/>
              <a:gd name="connsiteY12101" fmla="*/ 1179639 h 8878671"/>
              <a:gd name="connsiteX12102" fmla="*/ 1301160 w 11824371"/>
              <a:gd name="connsiteY12102" fmla="*/ 1197627 h 8878671"/>
              <a:gd name="connsiteX12103" fmla="*/ 1307157 w 11824371"/>
              <a:gd name="connsiteY12103" fmla="*/ 1215616 h 8878671"/>
              <a:gd name="connsiteX12104" fmla="*/ 1355127 w 11824371"/>
              <a:gd name="connsiteY12104" fmla="*/ 1227607 h 8878671"/>
              <a:gd name="connsiteX12105" fmla="*/ 1373114 w 11824371"/>
              <a:gd name="connsiteY12105" fmla="*/ 1203622 h 8878671"/>
              <a:gd name="connsiteX12106" fmla="*/ 1391103 w 11824371"/>
              <a:gd name="connsiteY12106" fmla="*/ 1167645 h 8878671"/>
              <a:gd name="connsiteX12107" fmla="*/ 1403095 w 11824371"/>
              <a:gd name="connsiteY12107" fmla="*/ 1143661 h 8878671"/>
              <a:gd name="connsiteX12108" fmla="*/ 1391103 w 11824371"/>
              <a:gd name="connsiteY12108" fmla="*/ 1131670 h 8878671"/>
              <a:gd name="connsiteX12109" fmla="*/ 1403095 w 11824371"/>
              <a:gd name="connsiteY12109" fmla="*/ 1119679 h 8878671"/>
              <a:gd name="connsiteX12110" fmla="*/ 1415088 w 11824371"/>
              <a:gd name="connsiteY12110" fmla="*/ 1101688 h 8878671"/>
              <a:gd name="connsiteX12111" fmla="*/ 1439071 w 11824371"/>
              <a:gd name="connsiteY12111" fmla="*/ 1071708 h 8878671"/>
              <a:gd name="connsiteX12112" fmla="*/ 1499032 w 11824371"/>
              <a:gd name="connsiteY12112" fmla="*/ 891824 h 8878671"/>
              <a:gd name="connsiteX12113" fmla="*/ 1558994 w 11824371"/>
              <a:gd name="connsiteY12113" fmla="*/ 795885 h 8878671"/>
              <a:gd name="connsiteX12114" fmla="*/ 1582978 w 11824371"/>
              <a:gd name="connsiteY12114" fmla="*/ 795885 h 8878671"/>
              <a:gd name="connsiteX12115" fmla="*/ 1582978 w 11824371"/>
              <a:gd name="connsiteY12115" fmla="*/ 723932 h 8878671"/>
              <a:gd name="connsiteX12116" fmla="*/ 1582978 w 11824371"/>
              <a:gd name="connsiteY12116" fmla="*/ 639986 h 8878671"/>
              <a:gd name="connsiteX12117" fmla="*/ 1594971 w 11824371"/>
              <a:gd name="connsiteY12117" fmla="*/ 639986 h 8878671"/>
              <a:gd name="connsiteX12118" fmla="*/ 1606963 w 11824371"/>
              <a:gd name="connsiteY12118" fmla="*/ 616001 h 8878671"/>
              <a:gd name="connsiteX12119" fmla="*/ 1606963 w 11824371"/>
              <a:gd name="connsiteY12119" fmla="*/ 532055 h 8878671"/>
              <a:gd name="connsiteX12120" fmla="*/ 1642939 w 11824371"/>
              <a:gd name="connsiteY12120" fmla="*/ 520063 h 8878671"/>
              <a:gd name="connsiteX12121" fmla="*/ 1666925 w 11824371"/>
              <a:gd name="connsiteY12121" fmla="*/ 532055 h 8878671"/>
              <a:gd name="connsiteX12122" fmla="*/ 1672921 w 11824371"/>
              <a:gd name="connsiteY12122" fmla="*/ 538052 h 8878671"/>
              <a:gd name="connsiteX12123" fmla="*/ 1690909 w 11824371"/>
              <a:gd name="connsiteY12123" fmla="*/ 544048 h 8878671"/>
              <a:gd name="connsiteX12124" fmla="*/ 1702901 w 11824371"/>
              <a:gd name="connsiteY12124" fmla="*/ 544048 h 8878671"/>
              <a:gd name="connsiteX12125" fmla="*/ 1690909 w 11824371"/>
              <a:gd name="connsiteY12125" fmla="*/ 532055 h 8878671"/>
              <a:gd name="connsiteX12126" fmla="*/ 1678918 w 11824371"/>
              <a:gd name="connsiteY12126" fmla="*/ 508072 h 8878671"/>
              <a:gd name="connsiteX12127" fmla="*/ 1672921 w 11824371"/>
              <a:gd name="connsiteY12127" fmla="*/ 496079 h 8878671"/>
              <a:gd name="connsiteX12128" fmla="*/ 1666925 w 11824371"/>
              <a:gd name="connsiteY12128" fmla="*/ 484087 h 8878671"/>
              <a:gd name="connsiteX12129" fmla="*/ 1678918 w 11824371"/>
              <a:gd name="connsiteY12129" fmla="*/ 400141 h 8878671"/>
              <a:gd name="connsiteX12130" fmla="*/ 1690909 w 11824371"/>
              <a:gd name="connsiteY12130" fmla="*/ 412133 h 8878671"/>
              <a:gd name="connsiteX12131" fmla="*/ 1702901 w 11824371"/>
              <a:gd name="connsiteY12131" fmla="*/ 424125 h 8878671"/>
              <a:gd name="connsiteX12132" fmla="*/ 1714894 w 11824371"/>
              <a:gd name="connsiteY12132" fmla="*/ 436117 h 8878671"/>
              <a:gd name="connsiteX12133" fmla="*/ 1714894 w 11824371"/>
              <a:gd name="connsiteY12133" fmla="*/ 448110 h 8878671"/>
              <a:gd name="connsiteX12134" fmla="*/ 1720889 w 11824371"/>
              <a:gd name="connsiteY12134" fmla="*/ 442114 h 8878671"/>
              <a:gd name="connsiteX12135" fmla="*/ 1738877 w 11824371"/>
              <a:gd name="connsiteY12135" fmla="*/ 448110 h 8878671"/>
              <a:gd name="connsiteX12136" fmla="*/ 1750870 w 11824371"/>
              <a:gd name="connsiteY12136" fmla="*/ 448110 h 8878671"/>
              <a:gd name="connsiteX12137" fmla="*/ 1750870 w 11824371"/>
              <a:gd name="connsiteY12137" fmla="*/ 460102 h 8878671"/>
              <a:gd name="connsiteX12138" fmla="*/ 1726886 w 11824371"/>
              <a:gd name="connsiteY12138" fmla="*/ 472094 h 8878671"/>
              <a:gd name="connsiteX12139" fmla="*/ 1750870 w 11824371"/>
              <a:gd name="connsiteY12139" fmla="*/ 484087 h 8878671"/>
              <a:gd name="connsiteX12140" fmla="*/ 1762864 w 11824371"/>
              <a:gd name="connsiteY12140" fmla="*/ 472094 h 8878671"/>
              <a:gd name="connsiteX12141" fmla="*/ 1774855 w 11824371"/>
              <a:gd name="connsiteY12141" fmla="*/ 460102 h 8878671"/>
              <a:gd name="connsiteX12142" fmla="*/ 1798840 w 11824371"/>
              <a:gd name="connsiteY12142" fmla="*/ 448110 h 8878671"/>
              <a:gd name="connsiteX12143" fmla="*/ 1810832 w 11824371"/>
              <a:gd name="connsiteY12143" fmla="*/ 460102 h 8878671"/>
              <a:gd name="connsiteX12144" fmla="*/ 1798840 w 11824371"/>
              <a:gd name="connsiteY12144" fmla="*/ 472094 h 8878671"/>
              <a:gd name="connsiteX12145" fmla="*/ 1786847 w 11824371"/>
              <a:gd name="connsiteY12145" fmla="*/ 466099 h 8878671"/>
              <a:gd name="connsiteX12146" fmla="*/ 1786847 w 11824371"/>
              <a:gd name="connsiteY12146" fmla="*/ 472094 h 8878671"/>
              <a:gd name="connsiteX12147" fmla="*/ 1792843 w 11824371"/>
              <a:gd name="connsiteY12147" fmla="*/ 490083 h 8878671"/>
              <a:gd name="connsiteX12148" fmla="*/ 1816828 w 11824371"/>
              <a:gd name="connsiteY12148" fmla="*/ 478090 h 8878671"/>
              <a:gd name="connsiteX12149" fmla="*/ 1834817 w 11824371"/>
              <a:gd name="connsiteY12149" fmla="*/ 448110 h 8878671"/>
              <a:gd name="connsiteX12150" fmla="*/ 1846808 w 11824371"/>
              <a:gd name="connsiteY12150" fmla="*/ 448110 h 8878671"/>
              <a:gd name="connsiteX12151" fmla="*/ 1870793 w 11824371"/>
              <a:gd name="connsiteY12151" fmla="*/ 448110 h 8878671"/>
              <a:gd name="connsiteX12152" fmla="*/ 1882786 w 11824371"/>
              <a:gd name="connsiteY12152" fmla="*/ 442114 h 8878671"/>
              <a:gd name="connsiteX12153" fmla="*/ 1894778 w 11824371"/>
              <a:gd name="connsiteY12153" fmla="*/ 448110 h 8878671"/>
              <a:gd name="connsiteX12154" fmla="*/ 1894778 w 11824371"/>
              <a:gd name="connsiteY12154" fmla="*/ 472094 h 8878671"/>
              <a:gd name="connsiteX12155" fmla="*/ 1894778 w 11824371"/>
              <a:gd name="connsiteY12155" fmla="*/ 484087 h 8878671"/>
              <a:gd name="connsiteX12156" fmla="*/ 1894778 w 11824371"/>
              <a:gd name="connsiteY12156" fmla="*/ 496079 h 8878671"/>
              <a:gd name="connsiteX12157" fmla="*/ 1918763 w 11824371"/>
              <a:gd name="connsiteY12157" fmla="*/ 508072 h 8878671"/>
              <a:gd name="connsiteX12158" fmla="*/ 1930754 w 11824371"/>
              <a:gd name="connsiteY12158" fmla="*/ 508072 h 8878671"/>
              <a:gd name="connsiteX12159" fmla="*/ 1930754 w 11824371"/>
              <a:gd name="connsiteY12159" fmla="*/ 520063 h 8878671"/>
              <a:gd name="connsiteX12160" fmla="*/ 1942746 w 11824371"/>
              <a:gd name="connsiteY12160" fmla="*/ 514067 h 8878671"/>
              <a:gd name="connsiteX12161" fmla="*/ 1954739 w 11824371"/>
              <a:gd name="connsiteY12161" fmla="*/ 532055 h 8878671"/>
              <a:gd name="connsiteX12162" fmla="*/ 1942746 w 11824371"/>
              <a:gd name="connsiteY12162" fmla="*/ 532055 h 8878671"/>
              <a:gd name="connsiteX12163" fmla="*/ 1930754 w 11824371"/>
              <a:gd name="connsiteY12163" fmla="*/ 532055 h 8878671"/>
              <a:gd name="connsiteX12164" fmla="*/ 1966731 w 11824371"/>
              <a:gd name="connsiteY12164" fmla="*/ 544048 h 8878671"/>
              <a:gd name="connsiteX12165" fmla="*/ 1996712 w 11824371"/>
              <a:gd name="connsiteY12165" fmla="*/ 526060 h 8878671"/>
              <a:gd name="connsiteX12166" fmla="*/ 2014700 w 11824371"/>
              <a:gd name="connsiteY12166" fmla="*/ 508072 h 8878671"/>
              <a:gd name="connsiteX12167" fmla="*/ 2032689 w 11824371"/>
              <a:gd name="connsiteY12167" fmla="*/ 490083 h 8878671"/>
              <a:gd name="connsiteX12168" fmla="*/ 2050677 w 11824371"/>
              <a:gd name="connsiteY12168" fmla="*/ 472094 h 8878671"/>
              <a:gd name="connsiteX12169" fmla="*/ 2074662 w 11824371"/>
              <a:gd name="connsiteY12169" fmla="*/ 472094 h 8878671"/>
              <a:gd name="connsiteX12170" fmla="*/ 2062670 w 11824371"/>
              <a:gd name="connsiteY12170" fmla="*/ 484087 h 8878671"/>
              <a:gd name="connsiteX12171" fmla="*/ 2074662 w 11824371"/>
              <a:gd name="connsiteY12171" fmla="*/ 508072 h 8878671"/>
              <a:gd name="connsiteX12172" fmla="*/ 2050677 w 11824371"/>
              <a:gd name="connsiteY12172" fmla="*/ 532055 h 8878671"/>
              <a:gd name="connsiteX12173" fmla="*/ 2026692 w 11824371"/>
              <a:gd name="connsiteY12173" fmla="*/ 568033 h 8878671"/>
              <a:gd name="connsiteX12174" fmla="*/ 1990716 w 11824371"/>
              <a:gd name="connsiteY12174" fmla="*/ 568033 h 8878671"/>
              <a:gd name="connsiteX12175" fmla="*/ 1978724 w 11824371"/>
              <a:gd name="connsiteY12175" fmla="*/ 568033 h 8878671"/>
              <a:gd name="connsiteX12176" fmla="*/ 1960736 w 11824371"/>
              <a:gd name="connsiteY12176" fmla="*/ 562036 h 8878671"/>
              <a:gd name="connsiteX12177" fmla="*/ 1948743 w 11824371"/>
              <a:gd name="connsiteY12177" fmla="*/ 556040 h 8878671"/>
              <a:gd name="connsiteX12178" fmla="*/ 1930754 w 11824371"/>
              <a:gd name="connsiteY12178" fmla="*/ 556040 h 8878671"/>
              <a:gd name="connsiteX12179" fmla="*/ 1900773 w 11824371"/>
              <a:gd name="connsiteY12179" fmla="*/ 556040 h 8878671"/>
              <a:gd name="connsiteX12180" fmla="*/ 1900773 w 11824371"/>
              <a:gd name="connsiteY12180" fmla="*/ 574028 h 8878671"/>
              <a:gd name="connsiteX12181" fmla="*/ 1894778 w 11824371"/>
              <a:gd name="connsiteY12181" fmla="*/ 592018 h 8878671"/>
              <a:gd name="connsiteX12182" fmla="*/ 1870793 w 11824371"/>
              <a:gd name="connsiteY12182" fmla="*/ 616001 h 8878671"/>
              <a:gd name="connsiteX12183" fmla="*/ 1858800 w 11824371"/>
              <a:gd name="connsiteY12183" fmla="*/ 616001 h 8878671"/>
              <a:gd name="connsiteX12184" fmla="*/ 1870793 w 11824371"/>
              <a:gd name="connsiteY12184" fmla="*/ 711940 h 8878671"/>
              <a:gd name="connsiteX12185" fmla="*/ 1834817 w 11824371"/>
              <a:gd name="connsiteY12185" fmla="*/ 759908 h 8878671"/>
              <a:gd name="connsiteX12186" fmla="*/ 1810832 w 11824371"/>
              <a:gd name="connsiteY12186" fmla="*/ 789890 h 8878671"/>
              <a:gd name="connsiteX12187" fmla="*/ 1792843 w 11824371"/>
              <a:gd name="connsiteY12187" fmla="*/ 819870 h 8878671"/>
              <a:gd name="connsiteX12188" fmla="*/ 1780850 w 11824371"/>
              <a:gd name="connsiteY12188" fmla="*/ 843854 h 8878671"/>
              <a:gd name="connsiteX12189" fmla="*/ 1774855 w 11824371"/>
              <a:gd name="connsiteY12189" fmla="*/ 855846 h 8878671"/>
              <a:gd name="connsiteX12190" fmla="*/ 1768859 w 11824371"/>
              <a:gd name="connsiteY12190" fmla="*/ 861843 h 8878671"/>
              <a:gd name="connsiteX12191" fmla="*/ 1762864 w 11824371"/>
              <a:gd name="connsiteY12191" fmla="*/ 879831 h 8878671"/>
              <a:gd name="connsiteX12192" fmla="*/ 1738877 w 11824371"/>
              <a:gd name="connsiteY12192" fmla="*/ 891824 h 8878671"/>
              <a:gd name="connsiteX12193" fmla="*/ 1720889 w 11824371"/>
              <a:gd name="connsiteY12193" fmla="*/ 903816 h 8878671"/>
              <a:gd name="connsiteX12194" fmla="*/ 1714894 w 11824371"/>
              <a:gd name="connsiteY12194" fmla="*/ 915807 h 8878671"/>
              <a:gd name="connsiteX12195" fmla="*/ 1714894 w 11824371"/>
              <a:gd name="connsiteY12195" fmla="*/ 927800 h 8878671"/>
              <a:gd name="connsiteX12196" fmla="*/ 1732882 w 11824371"/>
              <a:gd name="connsiteY12196" fmla="*/ 933797 h 8878671"/>
              <a:gd name="connsiteX12197" fmla="*/ 1738877 w 11824371"/>
              <a:gd name="connsiteY12197" fmla="*/ 945788 h 8878671"/>
              <a:gd name="connsiteX12198" fmla="*/ 1750870 w 11824371"/>
              <a:gd name="connsiteY12198" fmla="*/ 951785 h 8878671"/>
              <a:gd name="connsiteX12199" fmla="*/ 1768859 w 11824371"/>
              <a:gd name="connsiteY12199" fmla="*/ 963777 h 8878671"/>
              <a:gd name="connsiteX12200" fmla="*/ 1774855 w 11824371"/>
              <a:gd name="connsiteY12200" fmla="*/ 987762 h 8878671"/>
              <a:gd name="connsiteX12201" fmla="*/ 1762864 w 11824371"/>
              <a:gd name="connsiteY12201" fmla="*/ 993758 h 8878671"/>
              <a:gd name="connsiteX12202" fmla="*/ 1750870 w 11824371"/>
              <a:gd name="connsiteY12202" fmla="*/ 999753 h 8878671"/>
              <a:gd name="connsiteX12203" fmla="*/ 1774855 w 11824371"/>
              <a:gd name="connsiteY12203" fmla="*/ 1023738 h 8878671"/>
              <a:gd name="connsiteX12204" fmla="*/ 1786847 w 11824371"/>
              <a:gd name="connsiteY12204" fmla="*/ 1035731 h 8878671"/>
              <a:gd name="connsiteX12205" fmla="*/ 1798840 w 11824371"/>
              <a:gd name="connsiteY12205" fmla="*/ 1059715 h 8878671"/>
              <a:gd name="connsiteX12206" fmla="*/ 1822825 w 11824371"/>
              <a:gd name="connsiteY12206" fmla="*/ 1071708 h 8878671"/>
              <a:gd name="connsiteX12207" fmla="*/ 1822825 w 11824371"/>
              <a:gd name="connsiteY12207" fmla="*/ 1047723 h 8878671"/>
              <a:gd name="connsiteX12208" fmla="*/ 1822825 w 11824371"/>
              <a:gd name="connsiteY12208" fmla="*/ 1011746 h 8878671"/>
              <a:gd name="connsiteX12209" fmla="*/ 1816828 w 11824371"/>
              <a:gd name="connsiteY12209" fmla="*/ 1005750 h 8878671"/>
              <a:gd name="connsiteX12210" fmla="*/ 1810832 w 11824371"/>
              <a:gd name="connsiteY12210" fmla="*/ 999753 h 8878671"/>
              <a:gd name="connsiteX12211" fmla="*/ 1804835 w 11824371"/>
              <a:gd name="connsiteY12211" fmla="*/ 981765 h 8878671"/>
              <a:gd name="connsiteX12212" fmla="*/ 1804835 w 11824371"/>
              <a:gd name="connsiteY12212" fmla="*/ 963777 h 8878671"/>
              <a:gd name="connsiteX12213" fmla="*/ 1786847 w 11824371"/>
              <a:gd name="connsiteY12213" fmla="*/ 951785 h 8878671"/>
              <a:gd name="connsiteX12214" fmla="*/ 1798840 w 11824371"/>
              <a:gd name="connsiteY12214" fmla="*/ 891824 h 8878671"/>
              <a:gd name="connsiteX12215" fmla="*/ 1822825 w 11824371"/>
              <a:gd name="connsiteY12215" fmla="*/ 873836 h 8878671"/>
              <a:gd name="connsiteX12216" fmla="*/ 1864796 w 11824371"/>
              <a:gd name="connsiteY12216" fmla="*/ 867839 h 8878671"/>
              <a:gd name="connsiteX12217" fmla="*/ 1894778 w 11824371"/>
              <a:gd name="connsiteY12217" fmla="*/ 855846 h 8878671"/>
              <a:gd name="connsiteX12218" fmla="*/ 1858800 w 11824371"/>
              <a:gd name="connsiteY12218" fmla="*/ 843854 h 8878671"/>
              <a:gd name="connsiteX12219" fmla="*/ 1846808 w 11824371"/>
              <a:gd name="connsiteY12219" fmla="*/ 831863 h 8878671"/>
              <a:gd name="connsiteX12220" fmla="*/ 1858800 w 11824371"/>
              <a:gd name="connsiteY12220" fmla="*/ 819870 h 8878671"/>
              <a:gd name="connsiteX12221" fmla="*/ 1876790 w 11824371"/>
              <a:gd name="connsiteY12221" fmla="*/ 819870 h 8878671"/>
              <a:gd name="connsiteX12222" fmla="*/ 1882786 w 11824371"/>
              <a:gd name="connsiteY12222" fmla="*/ 795885 h 8878671"/>
              <a:gd name="connsiteX12223" fmla="*/ 1870793 w 11824371"/>
              <a:gd name="connsiteY12223" fmla="*/ 777897 h 8878671"/>
              <a:gd name="connsiteX12224" fmla="*/ 1864796 w 11824371"/>
              <a:gd name="connsiteY12224" fmla="*/ 771902 h 8878671"/>
              <a:gd name="connsiteX12225" fmla="*/ 1858800 w 11824371"/>
              <a:gd name="connsiteY12225" fmla="*/ 777897 h 8878671"/>
              <a:gd name="connsiteX12226" fmla="*/ 1846808 w 11824371"/>
              <a:gd name="connsiteY12226" fmla="*/ 783893 h 8878671"/>
              <a:gd name="connsiteX12227" fmla="*/ 1858800 w 11824371"/>
              <a:gd name="connsiteY12227" fmla="*/ 765905 h 8878671"/>
              <a:gd name="connsiteX12228" fmla="*/ 1858800 w 11824371"/>
              <a:gd name="connsiteY12228" fmla="*/ 759908 h 8878671"/>
              <a:gd name="connsiteX12229" fmla="*/ 1882786 w 11824371"/>
              <a:gd name="connsiteY12229" fmla="*/ 771902 h 8878671"/>
              <a:gd name="connsiteX12230" fmla="*/ 1900773 w 11824371"/>
              <a:gd name="connsiteY12230" fmla="*/ 801881 h 8878671"/>
              <a:gd name="connsiteX12231" fmla="*/ 1918763 w 11824371"/>
              <a:gd name="connsiteY12231" fmla="*/ 807878 h 8878671"/>
              <a:gd name="connsiteX12232" fmla="*/ 1966731 w 11824371"/>
              <a:gd name="connsiteY12232" fmla="*/ 783893 h 8878671"/>
              <a:gd name="connsiteX12233" fmla="*/ 2038685 w 11824371"/>
              <a:gd name="connsiteY12233" fmla="*/ 747917 h 8878671"/>
              <a:gd name="connsiteX12234" fmla="*/ 2050677 w 11824371"/>
              <a:gd name="connsiteY12234" fmla="*/ 747917 h 8878671"/>
              <a:gd name="connsiteX12235" fmla="*/ 2050677 w 11824371"/>
              <a:gd name="connsiteY12235" fmla="*/ 735923 h 8878671"/>
              <a:gd name="connsiteX12236" fmla="*/ 2086653 w 11824371"/>
              <a:gd name="connsiteY12236" fmla="*/ 699947 h 8878671"/>
              <a:gd name="connsiteX12237" fmla="*/ 2098647 w 11824371"/>
              <a:gd name="connsiteY12237" fmla="*/ 693950 h 8878671"/>
              <a:gd name="connsiteX12238" fmla="*/ 2092650 w 11824371"/>
              <a:gd name="connsiteY12238" fmla="*/ 681959 h 8878671"/>
              <a:gd name="connsiteX12239" fmla="*/ 2086653 w 11824371"/>
              <a:gd name="connsiteY12239" fmla="*/ 687955 h 8878671"/>
              <a:gd name="connsiteX12240" fmla="*/ 2062670 w 11824371"/>
              <a:gd name="connsiteY12240" fmla="*/ 675962 h 8878671"/>
              <a:gd name="connsiteX12241" fmla="*/ 2056673 w 11824371"/>
              <a:gd name="connsiteY12241" fmla="*/ 657974 h 8878671"/>
              <a:gd name="connsiteX12242" fmla="*/ 2038685 w 11824371"/>
              <a:gd name="connsiteY12242" fmla="*/ 663971 h 8878671"/>
              <a:gd name="connsiteX12243" fmla="*/ 2014700 w 11824371"/>
              <a:gd name="connsiteY12243" fmla="*/ 651979 h 8878671"/>
              <a:gd name="connsiteX12244" fmla="*/ 2014700 w 11824371"/>
              <a:gd name="connsiteY12244" fmla="*/ 639986 h 8878671"/>
              <a:gd name="connsiteX12245" fmla="*/ 2026692 w 11824371"/>
              <a:gd name="connsiteY12245" fmla="*/ 633989 h 8878671"/>
              <a:gd name="connsiteX12246" fmla="*/ 2062670 w 11824371"/>
              <a:gd name="connsiteY12246" fmla="*/ 627994 h 8878671"/>
              <a:gd name="connsiteX12247" fmla="*/ 2080658 w 11824371"/>
              <a:gd name="connsiteY12247" fmla="*/ 627994 h 8878671"/>
              <a:gd name="connsiteX12248" fmla="*/ 2092650 w 11824371"/>
              <a:gd name="connsiteY12248" fmla="*/ 621997 h 8878671"/>
              <a:gd name="connsiteX12249" fmla="*/ 2098647 w 11824371"/>
              <a:gd name="connsiteY12249" fmla="*/ 604009 h 8878671"/>
              <a:gd name="connsiteX12250" fmla="*/ 2110638 w 11824371"/>
              <a:gd name="connsiteY12250" fmla="*/ 592018 h 8878671"/>
              <a:gd name="connsiteX12251" fmla="*/ 2110638 w 11824371"/>
              <a:gd name="connsiteY12251" fmla="*/ 562036 h 8878671"/>
              <a:gd name="connsiteX12252" fmla="*/ 2098647 w 11824371"/>
              <a:gd name="connsiteY12252" fmla="*/ 544048 h 8878671"/>
              <a:gd name="connsiteX12253" fmla="*/ 2122630 w 11824371"/>
              <a:gd name="connsiteY12253" fmla="*/ 532055 h 8878671"/>
              <a:gd name="connsiteX12254" fmla="*/ 2140620 w 11824371"/>
              <a:gd name="connsiteY12254" fmla="*/ 544048 h 8878671"/>
              <a:gd name="connsiteX12255" fmla="*/ 2158608 w 11824371"/>
              <a:gd name="connsiteY12255" fmla="*/ 556040 h 8878671"/>
              <a:gd name="connsiteX12256" fmla="*/ 2182593 w 11824371"/>
              <a:gd name="connsiteY12256" fmla="*/ 556040 h 8878671"/>
              <a:gd name="connsiteX12257" fmla="*/ 2182593 w 11824371"/>
              <a:gd name="connsiteY12257" fmla="*/ 532055 h 8878671"/>
              <a:gd name="connsiteX12258" fmla="*/ 2194584 w 11824371"/>
              <a:gd name="connsiteY12258" fmla="*/ 556040 h 8878671"/>
              <a:gd name="connsiteX12259" fmla="*/ 2230561 w 11824371"/>
              <a:gd name="connsiteY12259" fmla="*/ 580024 h 8878671"/>
              <a:gd name="connsiteX12260" fmla="*/ 2260542 w 11824371"/>
              <a:gd name="connsiteY12260" fmla="*/ 568033 h 8878671"/>
              <a:gd name="connsiteX12261" fmla="*/ 2278530 w 11824371"/>
              <a:gd name="connsiteY12261" fmla="*/ 550045 h 8878671"/>
              <a:gd name="connsiteX12262" fmla="*/ 2260542 w 11824371"/>
              <a:gd name="connsiteY12262" fmla="*/ 526060 h 8878671"/>
              <a:gd name="connsiteX12263" fmla="*/ 2230561 w 11824371"/>
              <a:gd name="connsiteY12263" fmla="*/ 508072 h 8878671"/>
              <a:gd name="connsiteX12264" fmla="*/ 2218569 w 11824371"/>
              <a:gd name="connsiteY12264" fmla="*/ 484087 h 8878671"/>
              <a:gd name="connsiteX12265" fmla="*/ 2248549 w 11824371"/>
              <a:gd name="connsiteY12265" fmla="*/ 472094 h 8878671"/>
              <a:gd name="connsiteX12266" fmla="*/ 2290522 w 11824371"/>
              <a:gd name="connsiteY12266" fmla="*/ 484087 h 8878671"/>
              <a:gd name="connsiteX12267" fmla="*/ 2338492 w 11824371"/>
              <a:gd name="connsiteY12267" fmla="*/ 472094 h 8878671"/>
              <a:gd name="connsiteX12268" fmla="*/ 2350483 w 11824371"/>
              <a:gd name="connsiteY12268" fmla="*/ 460102 h 8878671"/>
              <a:gd name="connsiteX12269" fmla="*/ 2362477 w 11824371"/>
              <a:gd name="connsiteY12269" fmla="*/ 460102 h 8878671"/>
              <a:gd name="connsiteX12270" fmla="*/ 2320503 w 11824371"/>
              <a:gd name="connsiteY12270" fmla="*/ 412133 h 8878671"/>
              <a:gd name="connsiteX12271" fmla="*/ 2278530 w 11824371"/>
              <a:gd name="connsiteY12271" fmla="*/ 376156 h 8878671"/>
              <a:gd name="connsiteX12272" fmla="*/ 2242554 w 11824371"/>
              <a:gd name="connsiteY12272" fmla="*/ 376156 h 8878671"/>
              <a:gd name="connsiteX12273" fmla="*/ 2218569 w 11824371"/>
              <a:gd name="connsiteY12273" fmla="*/ 364164 h 8878671"/>
              <a:gd name="connsiteX12274" fmla="*/ 2278530 w 11824371"/>
              <a:gd name="connsiteY12274" fmla="*/ 328188 h 8878671"/>
              <a:gd name="connsiteX12275" fmla="*/ 2290522 w 11824371"/>
              <a:gd name="connsiteY12275" fmla="*/ 328188 h 8878671"/>
              <a:gd name="connsiteX12276" fmla="*/ 2314507 w 11824371"/>
              <a:gd name="connsiteY12276" fmla="*/ 316195 h 8878671"/>
              <a:gd name="connsiteX12277" fmla="*/ 2350483 w 11824371"/>
              <a:gd name="connsiteY12277" fmla="*/ 286215 h 8878671"/>
              <a:gd name="connsiteX12278" fmla="*/ 2386459 w 11824371"/>
              <a:gd name="connsiteY12278" fmla="*/ 268227 h 8878671"/>
              <a:gd name="connsiteX12279" fmla="*/ 2398453 w 11824371"/>
              <a:gd name="connsiteY12279" fmla="*/ 256234 h 8878671"/>
              <a:gd name="connsiteX12280" fmla="*/ 2416441 w 11824371"/>
              <a:gd name="connsiteY12280" fmla="*/ 244242 h 8878671"/>
              <a:gd name="connsiteX12281" fmla="*/ 2434429 w 11824371"/>
              <a:gd name="connsiteY12281" fmla="*/ 244242 h 8878671"/>
              <a:gd name="connsiteX12282" fmla="*/ 2458414 w 11824371"/>
              <a:gd name="connsiteY12282" fmla="*/ 238245 h 8878671"/>
              <a:gd name="connsiteX12283" fmla="*/ 2464411 w 11824371"/>
              <a:gd name="connsiteY12283" fmla="*/ 226254 h 8878671"/>
              <a:gd name="connsiteX12284" fmla="*/ 2482399 w 11824371"/>
              <a:gd name="connsiteY12284" fmla="*/ 232249 h 8878671"/>
              <a:gd name="connsiteX12285" fmla="*/ 2494390 w 11824371"/>
              <a:gd name="connsiteY12285" fmla="*/ 208265 h 8878671"/>
              <a:gd name="connsiteX12286" fmla="*/ 2476402 w 11824371"/>
              <a:gd name="connsiteY12286" fmla="*/ 172287 h 8878671"/>
              <a:gd name="connsiteX12287" fmla="*/ 2458414 w 11824371"/>
              <a:gd name="connsiteY12287" fmla="*/ 124319 h 8878671"/>
              <a:gd name="connsiteX12288" fmla="*/ 2446422 w 11824371"/>
              <a:gd name="connsiteY12288" fmla="*/ 112326 h 8878671"/>
              <a:gd name="connsiteX12289" fmla="*/ 2458414 w 11824371"/>
              <a:gd name="connsiteY12289" fmla="*/ 100334 h 8878671"/>
              <a:gd name="connsiteX12290" fmla="*/ 2458414 w 11824371"/>
              <a:gd name="connsiteY12290" fmla="*/ 64358 h 8878671"/>
              <a:gd name="connsiteX12291" fmla="*/ 2452418 w 11824371"/>
              <a:gd name="connsiteY12291" fmla="*/ 46370 h 8878671"/>
              <a:gd name="connsiteX12292" fmla="*/ 2446422 w 11824371"/>
              <a:gd name="connsiteY12292" fmla="*/ 40373 h 8878671"/>
              <a:gd name="connsiteX12293" fmla="*/ 2422438 w 11824371"/>
              <a:gd name="connsiteY12293" fmla="*/ 16388 h 8878671"/>
              <a:gd name="connsiteX12294" fmla="*/ 2410445 w 11824371"/>
              <a:gd name="connsiteY12294" fmla="*/ 4397 h 8878671"/>
              <a:gd name="connsiteX12295" fmla="*/ 2446422 w 11824371"/>
              <a:gd name="connsiteY12295" fmla="*/ 4397 h 8878671"/>
              <a:gd name="connsiteX12296" fmla="*/ 2482399 w 11824371"/>
              <a:gd name="connsiteY12296" fmla="*/ 4397 h 8878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</a:cxnLst>
            <a:rect l="l" t="t" r="r" b="b"/>
            <a:pathLst>
              <a:path w="11824371" h="8878671">
                <a:moveTo>
                  <a:pt x="863443" y="8854686"/>
                </a:moveTo>
                <a:lnTo>
                  <a:pt x="863443" y="8866679"/>
                </a:lnTo>
                <a:lnTo>
                  <a:pt x="839458" y="8878671"/>
                </a:lnTo>
                <a:lnTo>
                  <a:pt x="851450" y="8866679"/>
                </a:lnTo>
                <a:cubicBezTo>
                  <a:pt x="851450" y="8858684"/>
                  <a:pt x="855448" y="8854686"/>
                  <a:pt x="863443" y="8854686"/>
                </a:cubicBezTo>
                <a:close/>
                <a:moveTo>
                  <a:pt x="920407" y="8848691"/>
                </a:moveTo>
                <a:cubicBezTo>
                  <a:pt x="922405" y="8848691"/>
                  <a:pt x="923404" y="8850690"/>
                  <a:pt x="923404" y="8854686"/>
                </a:cubicBezTo>
                <a:lnTo>
                  <a:pt x="911413" y="8866679"/>
                </a:lnTo>
                <a:cubicBezTo>
                  <a:pt x="911413" y="8866679"/>
                  <a:pt x="911413" y="8862683"/>
                  <a:pt x="911413" y="8854686"/>
                </a:cubicBezTo>
                <a:cubicBezTo>
                  <a:pt x="915409" y="8850690"/>
                  <a:pt x="918407" y="8848691"/>
                  <a:pt x="920407" y="8848691"/>
                </a:cubicBezTo>
                <a:close/>
                <a:moveTo>
                  <a:pt x="887428" y="8818710"/>
                </a:moveTo>
                <a:cubicBezTo>
                  <a:pt x="887428" y="8842695"/>
                  <a:pt x="879433" y="8854686"/>
                  <a:pt x="863443" y="8854686"/>
                </a:cubicBezTo>
                <a:cubicBezTo>
                  <a:pt x="863443" y="8854686"/>
                  <a:pt x="863443" y="8846693"/>
                  <a:pt x="863443" y="8830701"/>
                </a:cubicBezTo>
                <a:close/>
                <a:moveTo>
                  <a:pt x="1053820" y="8790229"/>
                </a:moveTo>
                <a:cubicBezTo>
                  <a:pt x="1056817" y="8791228"/>
                  <a:pt x="1059317" y="8794725"/>
                  <a:pt x="1061315" y="8800722"/>
                </a:cubicBezTo>
                <a:cubicBezTo>
                  <a:pt x="1065314" y="8812713"/>
                  <a:pt x="1067312" y="8818710"/>
                  <a:pt x="1067312" y="8818710"/>
                </a:cubicBezTo>
                <a:cubicBezTo>
                  <a:pt x="1067312" y="8818710"/>
                  <a:pt x="1063313" y="8818710"/>
                  <a:pt x="1055318" y="8818710"/>
                </a:cubicBezTo>
                <a:cubicBezTo>
                  <a:pt x="1047323" y="8818710"/>
                  <a:pt x="1041328" y="8816711"/>
                  <a:pt x="1037330" y="8812713"/>
                </a:cubicBezTo>
                <a:cubicBezTo>
                  <a:pt x="1033334" y="8808716"/>
                  <a:pt x="1035332" y="8802721"/>
                  <a:pt x="1043327" y="8794725"/>
                </a:cubicBezTo>
                <a:cubicBezTo>
                  <a:pt x="1047323" y="8790728"/>
                  <a:pt x="1050822" y="8789229"/>
                  <a:pt x="1053820" y="8790229"/>
                </a:cubicBezTo>
                <a:close/>
                <a:moveTo>
                  <a:pt x="3153966" y="8758748"/>
                </a:moveTo>
                <a:cubicBezTo>
                  <a:pt x="3161961" y="8766743"/>
                  <a:pt x="3165958" y="8770740"/>
                  <a:pt x="3165958" y="8770740"/>
                </a:cubicBezTo>
                <a:cubicBezTo>
                  <a:pt x="3165958" y="8770740"/>
                  <a:pt x="3161961" y="8770740"/>
                  <a:pt x="3153966" y="8770740"/>
                </a:cubicBezTo>
                <a:cubicBezTo>
                  <a:pt x="3153966" y="8762747"/>
                  <a:pt x="3153966" y="8758748"/>
                  <a:pt x="3153966" y="8758748"/>
                </a:cubicBezTo>
                <a:close/>
                <a:moveTo>
                  <a:pt x="3357833" y="8710779"/>
                </a:moveTo>
                <a:cubicBezTo>
                  <a:pt x="3365828" y="8710779"/>
                  <a:pt x="3369827" y="8712779"/>
                  <a:pt x="3369827" y="8716775"/>
                </a:cubicBezTo>
                <a:cubicBezTo>
                  <a:pt x="3369827" y="8720774"/>
                  <a:pt x="3367828" y="8722772"/>
                  <a:pt x="3363830" y="8722772"/>
                </a:cubicBezTo>
                <a:cubicBezTo>
                  <a:pt x="3359833" y="8722772"/>
                  <a:pt x="3357833" y="8722772"/>
                  <a:pt x="3357833" y="8722772"/>
                </a:cubicBezTo>
                <a:cubicBezTo>
                  <a:pt x="3357833" y="8722772"/>
                  <a:pt x="3357833" y="8718775"/>
                  <a:pt x="3357833" y="8710779"/>
                </a:cubicBezTo>
                <a:close/>
                <a:moveTo>
                  <a:pt x="1523017" y="8686796"/>
                </a:moveTo>
                <a:lnTo>
                  <a:pt x="1535010" y="8686796"/>
                </a:lnTo>
                <a:lnTo>
                  <a:pt x="1523017" y="8722772"/>
                </a:lnTo>
                <a:cubicBezTo>
                  <a:pt x="1515022" y="8722772"/>
                  <a:pt x="1511026" y="8718775"/>
                  <a:pt x="1511026" y="8710779"/>
                </a:cubicBezTo>
                <a:cubicBezTo>
                  <a:pt x="1511026" y="8702785"/>
                  <a:pt x="1511026" y="8696789"/>
                  <a:pt x="1511026" y="8692791"/>
                </a:cubicBezTo>
                <a:cubicBezTo>
                  <a:pt x="1511026" y="8688794"/>
                  <a:pt x="1515022" y="8686796"/>
                  <a:pt x="1523017" y="8686796"/>
                </a:cubicBezTo>
                <a:close/>
                <a:moveTo>
                  <a:pt x="3393811" y="8638826"/>
                </a:moveTo>
                <a:cubicBezTo>
                  <a:pt x="3401805" y="8638826"/>
                  <a:pt x="3401805" y="8642824"/>
                  <a:pt x="3393811" y="8650818"/>
                </a:cubicBezTo>
                <a:cubicBezTo>
                  <a:pt x="3385816" y="8650818"/>
                  <a:pt x="3381818" y="8650818"/>
                  <a:pt x="3381818" y="8650818"/>
                </a:cubicBezTo>
                <a:cubicBezTo>
                  <a:pt x="3381818" y="8642824"/>
                  <a:pt x="3385816" y="8638826"/>
                  <a:pt x="3393811" y="8638826"/>
                </a:cubicBezTo>
                <a:close/>
                <a:moveTo>
                  <a:pt x="3309865" y="8638826"/>
                </a:moveTo>
                <a:cubicBezTo>
                  <a:pt x="3317860" y="8638826"/>
                  <a:pt x="3321857" y="8642824"/>
                  <a:pt x="3321857" y="8650818"/>
                </a:cubicBezTo>
                <a:cubicBezTo>
                  <a:pt x="3313862" y="8650818"/>
                  <a:pt x="3309865" y="8650818"/>
                  <a:pt x="3309865" y="8650818"/>
                </a:cubicBezTo>
                <a:close/>
                <a:moveTo>
                  <a:pt x="1684913" y="8614841"/>
                </a:moveTo>
                <a:cubicBezTo>
                  <a:pt x="1680916" y="8614841"/>
                  <a:pt x="1678918" y="8616839"/>
                  <a:pt x="1678918" y="8620838"/>
                </a:cubicBezTo>
                <a:cubicBezTo>
                  <a:pt x="1678918" y="8624836"/>
                  <a:pt x="1678918" y="8630831"/>
                  <a:pt x="1678918" y="8638826"/>
                </a:cubicBezTo>
                <a:lnTo>
                  <a:pt x="1690909" y="8626834"/>
                </a:lnTo>
                <a:cubicBezTo>
                  <a:pt x="1690909" y="8618839"/>
                  <a:pt x="1690909" y="8614841"/>
                  <a:pt x="1690909" y="8614841"/>
                </a:cubicBezTo>
                <a:cubicBezTo>
                  <a:pt x="1690909" y="8614841"/>
                  <a:pt x="1688911" y="8614841"/>
                  <a:pt x="1684913" y="8614841"/>
                </a:cubicBezTo>
                <a:close/>
                <a:moveTo>
                  <a:pt x="3573695" y="8590856"/>
                </a:moveTo>
                <a:lnTo>
                  <a:pt x="3585687" y="8602849"/>
                </a:lnTo>
                <a:cubicBezTo>
                  <a:pt x="3593682" y="8618839"/>
                  <a:pt x="3589685" y="8634829"/>
                  <a:pt x="3573695" y="8650818"/>
                </a:cubicBezTo>
                <a:lnTo>
                  <a:pt x="3561703" y="8674802"/>
                </a:lnTo>
                <a:cubicBezTo>
                  <a:pt x="3561703" y="8674802"/>
                  <a:pt x="3559704" y="8672804"/>
                  <a:pt x="3555707" y="8668806"/>
                </a:cubicBezTo>
                <a:cubicBezTo>
                  <a:pt x="3551709" y="8664809"/>
                  <a:pt x="3545714" y="8662811"/>
                  <a:pt x="3537719" y="8662811"/>
                </a:cubicBezTo>
                <a:lnTo>
                  <a:pt x="3525725" y="8662811"/>
                </a:lnTo>
                <a:cubicBezTo>
                  <a:pt x="3517730" y="8654816"/>
                  <a:pt x="3517730" y="8646821"/>
                  <a:pt x="3525725" y="8638826"/>
                </a:cubicBezTo>
                <a:cubicBezTo>
                  <a:pt x="3533720" y="8630831"/>
                  <a:pt x="3545714" y="8618839"/>
                  <a:pt x="3561703" y="8602849"/>
                </a:cubicBezTo>
                <a:close/>
                <a:moveTo>
                  <a:pt x="1606963" y="8590856"/>
                </a:moveTo>
                <a:cubicBezTo>
                  <a:pt x="1598968" y="8590856"/>
                  <a:pt x="1592972" y="8598853"/>
                  <a:pt x="1588975" y="8614841"/>
                </a:cubicBezTo>
                <a:cubicBezTo>
                  <a:pt x="1584978" y="8630831"/>
                  <a:pt x="1582978" y="8638826"/>
                  <a:pt x="1582978" y="8638826"/>
                </a:cubicBezTo>
                <a:lnTo>
                  <a:pt x="1618957" y="8590856"/>
                </a:lnTo>
                <a:cubicBezTo>
                  <a:pt x="1618957" y="8590856"/>
                  <a:pt x="1614958" y="8590856"/>
                  <a:pt x="1606963" y="8590856"/>
                </a:cubicBezTo>
                <a:close/>
                <a:moveTo>
                  <a:pt x="1894778" y="8554880"/>
                </a:moveTo>
                <a:lnTo>
                  <a:pt x="1870793" y="8590856"/>
                </a:lnTo>
                <a:lnTo>
                  <a:pt x="1870793" y="8566873"/>
                </a:lnTo>
                <a:close/>
                <a:moveTo>
                  <a:pt x="4161314" y="8542888"/>
                </a:moveTo>
                <a:lnTo>
                  <a:pt x="4161314" y="8554880"/>
                </a:lnTo>
                <a:cubicBezTo>
                  <a:pt x="4153321" y="8554880"/>
                  <a:pt x="4149323" y="8552881"/>
                  <a:pt x="4149323" y="8548883"/>
                </a:cubicBezTo>
                <a:cubicBezTo>
                  <a:pt x="4149323" y="8544887"/>
                  <a:pt x="4153321" y="8542888"/>
                  <a:pt x="4161314" y="8542888"/>
                </a:cubicBezTo>
                <a:close/>
                <a:moveTo>
                  <a:pt x="3813540" y="8530895"/>
                </a:moveTo>
                <a:lnTo>
                  <a:pt x="3813540" y="8542888"/>
                </a:lnTo>
                <a:cubicBezTo>
                  <a:pt x="3813540" y="8542888"/>
                  <a:pt x="3809542" y="8542888"/>
                  <a:pt x="3801547" y="8542888"/>
                </a:cubicBezTo>
                <a:cubicBezTo>
                  <a:pt x="3809542" y="8534893"/>
                  <a:pt x="3813540" y="8530895"/>
                  <a:pt x="3813540" y="8530895"/>
                </a:cubicBezTo>
                <a:close/>
                <a:moveTo>
                  <a:pt x="1570987" y="8530895"/>
                </a:moveTo>
                <a:lnTo>
                  <a:pt x="1582978" y="8530895"/>
                </a:lnTo>
                <a:lnTo>
                  <a:pt x="1570987" y="8542888"/>
                </a:lnTo>
                <a:close/>
                <a:moveTo>
                  <a:pt x="3957448" y="8518903"/>
                </a:moveTo>
                <a:cubicBezTo>
                  <a:pt x="3957448" y="8518903"/>
                  <a:pt x="3957448" y="8522902"/>
                  <a:pt x="3957448" y="8530895"/>
                </a:cubicBezTo>
                <a:lnTo>
                  <a:pt x="3945454" y="8530895"/>
                </a:lnTo>
                <a:cubicBezTo>
                  <a:pt x="3945454" y="8522902"/>
                  <a:pt x="3949453" y="8518903"/>
                  <a:pt x="3957448" y="8518903"/>
                </a:cubicBezTo>
                <a:close/>
                <a:moveTo>
                  <a:pt x="1918763" y="8506912"/>
                </a:moveTo>
                <a:cubicBezTo>
                  <a:pt x="1918763" y="8506912"/>
                  <a:pt x="1918763" y="8510908"/>
                  <a:pt x="1918763" y="8518903"/>
                </a:cubicBezTo>
                <a:lnTo>
                  <a:pt x="1906769" y="8518903"/>
                </a:lnTo>
                <a:cubicBezTo>
                  <a:pt x="1906769" y="8518903"/>
                  <a:pt x="1910768" y="8514907"/>
                  <a:pt x="1918763" y="8506912"/>
                </a:cubicBezTo>
                <a:close/>
                <a:moveTo>
                  <a:pt x="1331142" y="8494919"/>
                </a:moveTo>
                <a:lnTo>
                  <a:pt x="1343133" y="8506912"/>
                </a:lnTo>
                <a:cubicBezTo>
                  <a:pt x="1335138" y="8506912"/>
                  <a:pt x="1331142" y="8506912"/>
                  <a:pt x="1331142" y="8506912"/>
                </a:cubicBezTo>
                <a:cubicBezTo>
                  <a:pt x="1331142" y="8506912"/>
                  <a:pt x="1331142" y="8502913"/>
                  <a:pt x="1331142" y="8494919"/>
                </a:cubicBezTo>
                <a:close/>
                <a:moveTo>
                  <a:pt x="1834817" y="8470934"/>
                </a:moveTo>
                <a:cubicBezTo>
                  <a:pt x="1834817" y="8470934"/>
                  <a:pt x="1834817" y="8472934"/>
                  <a:pt x="1834817" y="8476930"/>
                </a:cubicBezTo>
                <a:cubicBezTo>
                  <a:pt x="1834817" y="8480929"/>
                  <a:pt x="1834817" y="8486924"/>
                  <a:pt x="1834817" y="8494919"/>
                </a:cubicBezTo>
                <a:cubicBezTo>
                  <a:pt x="1826822" y="8502913"/>
                  <a:pt x="1826822" y="8510908"/>
                  <a:pt x="1834817" y="8518903"/>
                </a:cubicBezTo>
                <a:lnTo>
                  <a:pt x="1822825" y="8542888"/>
                </a:lnTo>
                <a:cubicBezTo>
                  <a:pt x="1814830" y="8558878"/>
                  <a:pt x="1810832" y="8570870"/>
                  <a:pt x="1810832" y="8578865"/>
                </a:cubicBezTo>
                <a:cubicBezTo>
                  <a:pt x="1818827" y="8602849"/>
                  <a:pt x="1818827" y="8614841"/>
                  <a:pt x="1810832" y="8614841"/>
                </a:cubicBezTo>
                <a:lnTo>
                  <a:pt x="1798840" y="8590856"/>
                </a:lnTo>
                <a:cubicBezTo>
                  <a:pt x="1790845" y="8574868"/>
                  <a:pt x="1786847" y="8570870"/>
                  <a:pt x="1786847" y="8578865"/>
                </a:cubicBezTo>
                <a:lnTo>
                  <a:pt x="1762864" y="8590856"/>
                </a:lnTo>
                <a:lnTo>
                  <a:pt x="1774855" y="8566873"/>
                </a:lnTo>
                <a:cubicBezTo>
                  <a:pt x="1782850" y="8558878"/>
                  <a:pt x="1786847" y="8554880"/>
                  <a:pt x="1786847" y="8554880"/>
                </a:cubicBezTo>
                <a:lnTo>
                  <a:pt x="1798840" y="8554880"/>
                </a:lnTo>
                <a:cubicBezTo>
                  <a:pt x="1806835" y="8546885"/>
                  <a:pt x="1806835" y="8538892"/>
                  <a:pt x="1798840" y="8530895"/>
                </a:cubicBezTo>
                <a:cubicBezTo>
                  <a:pt x="1790845" y="8514907"/>
                  <a:pt x="1790845" y="8506912"/>
                  <a:pt x="1798840" y="8506912"/>
                </a:cubicBezTo>
                <a:cubicBezTo>
                  <a:pt x="1806835" y="8506912"/>
                  <a:pt x="1814830" y="8502913"/>
                  <a:pt x="1822825" y="8494919"/>
                </a:cubicBezTo>
                <a:close/>
                <a:moveTo>
                  <a:pt x="3410301" y="8455194"/>
                </a:moveTo>
                <a:cubicBezTo>
                  <a:pt x="3413298" y="8455695"/>
                  <a:pt x="3415796" y="8456944"/>
                  <a:pt x="3417796" y="8458942"/>
                </a:cubicBezTo>
                <a:cubicBezTo>
                  <a:pt x="3425791" y="8466937"/>
                  <a:pt x="3429788" y="8478930"/>
                  <a:pt x="3429788" y="8494919"/>
                </a:cubicBezTo>
                <a:cubicBezTo>
                  <a:pt x="3421793" y="8502913"/>
                  <a:pt x="3417796" y="8510908"/>
                  <a:pt x="3417796" y="8518903"/>
                </a:cubicBezTo>
                <a:cubicBezTo>
                  <a:pt x="3417796" y="8526898"/>
                  <a:pt x="3417796" y="8530895"/>
                  <a:pt x="3417796" y="8530895"/>
                </a:cubicBezTo>
                <a:cubicBezTo>
                  <a:pt x="3425791" y="8554880"/>
                  <a:pt x="3417796" y="8582863"/>
                  <a:pt x="3393811" y="8614841"/>
                </a:cubicBezTo>
                <a:cubicBezTo>
                  <a:pt x="3385816" y="8622836"/>
                  <a:pt x="3381818" y="8630831"/>
                  <a:pt x="3381818" y="8638826"/>
                </a:cubicBezTo>
                <a:cubicBezTo>
                  <a:pt x="3373823" y="8646821"/>
                  <a:pt x="3367828" y="8652817"/>
                  <a:pt x="3363830" y="8656814"/>
                </a:cubicBezTo>
                <a:cubicBezTo>
                  <a:pt x="3359833" y="8660812"/>
                  <a:pt x="3357833" y="8666807"/>
                  <a:pt x="3357833" y="8674802"/>
                </a:cubicBezTo>
                <a:lnTo>
                  <a:pt x="3333850" y="8698787"/>
                </a:lnTo>
                <a:cubicBezTo>
                  <a:pt x="3325855" y="8698787"/>
                  <a:pt x="3319858" y="8700786"/>
                  <a:pt x="3315862" y="8704784"/>
                </a:cubicBezTo>
                <a:cubicBezTo>
                  <a:pt x="3311863" y="8708780"/>
                  <a:pt x="3309865" y="8714777"/>
                  <a:pt x="3309865" y="8722772"/>
                </a:cubicBezTo>
                <a:cubicBezTo>
                  <a:pt x="3285880" y="8738762"/>
                  <a:pt x="3273889" y="8738762"/>
                  <a:pt x="3273889" y="8722772"/>
                </a:cubicBezTo>
                <a:cubicBezTo>
                  <a:pt x="3265894" y="8722772"/>
                  <a:pt x="3263895" y="8720774"/>
                  <a:pt x="3267892" y="8716775"/>
                </a:cubicBezTo>
                <a:cubicBezTo>
                  <a:pt x="3271889" y="8712779"/>
                  <a:pt x="3277885" y="8710779"/>
                  <a:pt x="3285880" y="8710779"/>
                </a:cubicBezTo>
                <a:cubicBezTo>
                  <a:pt x="3293876" y="8710779"/>
                  <a:pt x="3297873" y="8702785"/>
                  <a:pt x="3297873" y="8686796"/>
                </a:cubicBezTo>
                <a:cubicBezTo>
                  <a:pt x="3297873" y="8670806"/>
                  <a:pt x="3305867" y="8658814"/>
                  <a:pt x="3321857" y="8650818"/>
                </a:cubicBezTo>
                <a:cubicBezTo>
                  <a:pt x="3345841" y="8642824"/>
                  <a:pt x="3357833" y="8634829"/>
                  <a:pt x="3357833" y="8626834"/>
                </a:cubicBezTo>
                <a:cubicBezTo>
                  <a:pt x="3357833" y="8626834"/>
                  <a:pt x="3355835" y="8620838"/>
                  <a:pt x="3351838" y="8608844"/>
                </a:cubicBezTo>
                <a:cubicBezTo>
                  <a:pt x="3347840" y="8596853"/>
                  <a:pt x="3345841" y="8574868"/>
                  <a:pt x="3345841" y="8542888"/>
                </a:cubicBezTo>
                <a:lnTo>
                  <a:pt x="3345841" y="8482927"/>
                </a:lnTo>
                <a:lnTo>
                  <a:pt x="3369827" y="8470934"/>
                </a:lnTo>
                <a:cubicBezTo>
                  <a:pt x="3387815" y="8458942"/>
                  <a:pt x="3401307" y="8453695"/>
                  <a:pt x="3410301" y="8455194"/>
                </a:cubicBezTo>
                <a:close/>
                <a:moveTo>
                  <a:pt x="1120527" y="8443202"/>
                </a:moveTo>
                <a:cubicBezTo>
                  <a:pt x="1119028" y="8443702"/>
                  <a:pt x="1117280" y="8444951"/>
                  <a:pt x="1115280" y="8446949"/>
                </a:cubicBezTo>
                <a:cubicBezTo>
                  <a:pt x="1107287" y="8446949"/>
                  <a:pt x="1105287" y="8448949"/>
                  <a:pt x="1109285" y="8452945"/>
                </a:cubicBezTo>
                <a:cubicBezTo>
                  <a:pt x="1113282" y="8456944"/>
                  <a:pt x="1117280" y="8458942"/>
                  <a:pt x="1121276" y="8458942"/>
                </a:cubicBezTo>
                <a:cubicBezTo>
                  <a:pt x="1125275" y="8458942"/>
                  <a:pt x="1127273" y="8458942"/>
                  <a:pt x="1127273" y="8458942"/>
                </a:cubicBezTo>
                <a:cubicBezTo>
                  <a:pt x="1127273" y="8446949"/>
                  <a:pt x="1125025" y="8441703"/>
                  <a:pt x="1120527" y="8443202"/>
                </a:cubicBezTo>
                <a:close/>
                <a:moveTo>
                  <a:pt x="3261896" y="8422966"/>
                </a:moveTo>
                <a:lnTo>
                  <a:pt x="3285880" y="8422966"/>
                </a:lnTo>
                <a:cubicBezTo>
                  <a:pt x="3277885" y="8430961"/>
                  <a:pt x="3279883" y="8436956"/>
                  <a:pt x="3291877" y="8440954"/>
                </a:cubicBezTo>
                <a:cubicBezTo>
                  <a:pt x="3303868" y="8444951"/>
                  <a:pt x="3305867" y="8450947"/>
                  <a:pt x="3297873" y="8458942"/>
                </a:cubicBezTo>
                <a:cubicBezTo>
                  <a:pt x="3289879" y="8466937"/>
                  <a:pt x="3281884" y="8470934"/>
                  <a:pt x="3273889" y="8470934"/>
                </a:cubicBezTo>
                <a:cubicBezTo>
                  <a:pt x="3265894" y="8470934"/>
                  <a:pt x="3259897" y="8466937"/>
                  <a:pt x="3255901" y="8458942"/>
                </a:cubicBezTo>
                <a:cubicBezTo>
                  <a:pt x="3251902" y="8450947"/>
                  <a:pt x="3245906" y="8448949"/>
                  <a:pt x="3237910" y="8452945"/>
                </a:cubicBezTo>
                <a:cubicBezTo>
                  <a:pt x="3229917" y="8456944"/>
                  <a:pt x="3225919" y="8462940"/>
                  <a:pt x="3225919" y="8470934"/>
                </a:cubicBezTo>
                <a:lnTo>
                  <a:pt x="3201934" y="8482927"/>
                </a:lnTo>
                <a:cubicBezTo>
                  <a:pt x="3201934" y="8482927"/>
                  <a:pt x="3203932" y="8474932"/>
                  <a:pt x="3207931" y="8458942"/>
                </a:cubicBezTo>
                <a:cubicBezTo>
                  <a:pt x="3211928" y="8442952"/>
                  <a:pt x="3217924" y="8432959"/>
                  <a:pt x="3225919" y="8428961"/>
                </a:cubicBezTo>
                <a:cubicBezTo>
                  <a:pt x="3233914" y="8424964"/>
                  <a:pt x="3245906" y="8422966"/>
                  <a:pt x="3261896" y="8422966"/>
                </a:cubicBezTo>
                <a:close/>
                <a:moveTo>
                  <a:pt x="5672341" y="8410972"/>
                </a:moveTo>
                <a:lnTo>
                  <a:pt x="5684333" y="8410972"/>
                </a:lnTo>
                <a:cubicBezTo>
                  <a:pt x="5684333" y="8410972"/>
                  <a:pt x="5684333" y="8414971"/>
                  <a:pt x="5684333" y="8422966"/>
                </a:cubicBezTo>
                <a:close/>
                <a:moveTo>
                  <a:pt x="3681624" y="8374996"/>
                </a:moveTo>
                <a:lnTo>
                  <a:pt x="3693618" y="8386988"/>
                </a:lnTo>
                <a:lnTo>
                  <a:pt x="3681624" y="8410972"/>
                </a:lnTo>
                <a:lnTo>
                  <a:pt x="3669633" y="8434957"/>
                </a:lnTo>
                <a:lnTo>
                  <a:pt x="3669633" y="8398981"/>
                </a:lnTo>
                <a:cubicBezTo>
                  <a:pt x="3669633" y="8390986"/>
                  <a:pt x="3669633" y="8384989"/>
                  <a:pt x="3669633" y="8380993"/>
                </a:cubicBezTo>
                <a:cubicBezTo>
                  <a:pt x="3669633" y="8376994"/>
                  <a:pt x="3673631" y="8374996"/>
                  <a:pt x="3681624" y="8374996"/>
                </a:cubicBezTo>
                <a:close/>
                <a:moveTo>
                  <a:pt x="1139265" y="8363004"/>
                </a:moveTo>
                <a:lnTo>
                  <a:pt x="1127273" y="8374996"/>
                </a:lnTo>
                <a:cubicBezTo>
                  <a:pt x="1119278" y="8382991"/>
                  <a:pt x="1115280" y="8386988"/>
                  <a:pt x="1115280" y="8386988"/>
                </a:cubicBezTo>
                <a:lnTo>
                  <a:pt x="1127273" y="8386988"/>
                </a:lnTo>
                <a:cubicBezTo>
                  <a:pt x="1135268" y="8378994"/>
                  <a:pt x="1139265" y="8370999"/>
                  <a:pt x="1139265" y="8363004"/>
                </a:cubicBezTo>
                <a:close/>
                <a:moveTo>
                  <a:pt x="4533075" y="8351011"/>
                </a:moveTo>
                <a:lnTo>
                  <a:pt x="4545067" y="8351011"/>
                </a:lnTo>
                <a:cubicBezTo>
                  <a:pt x="4553062" y="8359008"/>
                  <a:pt x="4553062" y="8367001"/>
                  <a:pt x="4545067" y="8374996"/>
                </a:cubicBezTo>
                <a:cubicBezTo>
                  <a:pt x="4537074" y="8367001"/>
                  <a:pt x="4533075" y="8359008"/>
                  <a:pt x="4533075" y="8351011"/>
                </a:cubicBezTo>
                <a:close/>
                <a:moveTo>
                  <a:pt x="827467" y="8351011"/>
                </a:moveTo>
                <a:cubicBezTo>
                  <a:pt x="835462" y="8351011"/>
                  <a:pt x="839458" y="8351011"/>
                  <a:pt x="839458" y="8351011"/>
                </a:cubicBezTo>
                <a:cubicBezTo>
                  <a:pt x="839458" y="8351011"/>
                  <a:pt x="839458" y="8355009"/>
                  <a:pt x="839458" y="8363004"/>
                </a:cubicBezTo>
                <a:close/>
                <a:moveTo>
                  <a:pt x="4113347" y="8339020"/>
                </a:moveTo>
                <a:cubicBezTo>
                  <a:pt x="4113347" y="8339020"/>
                  <a:pt x="4113347" y="8343016"/>
                  <a:pt x="4113347" y="8351011"/>
                </a:cubicBezTo>
                <a:cubicBezTo>
                  <a:pt x="4105352" y="8351011"/>
                  <a:pt x="4103352" y="8349013"/>
                  <a:pt x="4107350" y="8345016"/>
                </a:cubicBezTo>
                <a:cubicBezTo>
                  <a:pt x="4111348" y="8341018"/>
                  <a:pt x="4113347" y="8339020"/>
                  <a:pt x="4113347" y="8339020"/>
                </a:cubicBezTo>
                <a:close/>
                <a:moveTo>
                  <a:pt x="4011412" y="8339020"/>
                </a:moveTo>
                <a:cubicBezTo>
                  <a:pt x="4015410" y="8339020"/>
                  <a:pt x="4017409" y="8343016"/>
                  <a:pt x="4017409" y="8351011"/>
                </a:cubicBezTo>
                <a:cubicBezTo>
                  <a:pt x="4009414" y="8351011"/>
                  <a:pt x="4005416" y="8351011"/>
                  <a:pt x="4005416" y="8351011"/>
                </a:cubicBezTo>
                <a:cubicBezTo>
                  <a:pt x="4005416" y="8343016"/>
                  <a:pt x="4007414" y="8339020"/>
                  <a:pt x="4011412" y="8339020"/>
                </a:cubicBezTo>
                <a:close/>
                <a:moveTo>
                  <a:pt x="4167311" y="8327026"/>
                </a:moveTo>
                <a:cubicBezTo>
                  <a:pt x="4163313" y="8327026"/>
                  <a:pt x="4161314" y="8331025"/>
                  <a:pt x="4161314" y="8339020"/>
                </a:cubicBezTo>
                <a:cubicBezTo>
                  <a:pt x="4161314" y="8339020"/>
                  <a:pt x="4163313" y="8339020"/>
                  <a:pt x="4167311" y="8339020"/>
                </a:cubicBezTo>
                <a:cubicBezTo>
                  <a:pt x="4171309" y="8339020"/>
                  <a:pt x="4173308" y="8339020"/>
                  <a:pt x="4173308" y="8339020"/>
                </a:cubicBezTo>
                <a:cubicBezTo>
                  <a:pt x="4173308" y="8331025"/>
                  <a:pt x="4171309" y="8327026"/>
                  <a:pt x="4167311" y="8327026"/>
                </a:cubicBezTo>
                <a:close/>
                <a:moveTo>
                  <a:pt x="5876210" y="8303043"/>
                </a:moveTo>
                <a:cubicBezTo>
                  <a:pt x="5868215" y="8303043"/>
                  <a:pt x="5864217" y="8307040"/>
                  <a:pt x="5864217" y="8315035"/>
                </a:cubicBezTo>
                <a:cubicBezTo>
                  <a:pt x="5864217" y="8323030"/>
                  <a:pt x="5860220" y="8331025"/>
                  <a:pt x="5852225" y="8339020"/>
                </a:cubicBezTo>
                <a:lnTo>
                  <a:pt x="5852225" y="8386988"/>
                </a:lnTo>
                <a:cubicBezTo>
                  <a:pt x="5852225" y="8386988"/>
                  <a:pt x="5854223" y="8384989"/>
                  <a:pt x="5858220" y="8380993"/>
                </a:cubicBezTo>
                <a:cubicBezTo>
                  <a:pt x="5862218" y="8376994"/>
                  <a:pt x="5864217" y="8370999"/>
                  <a:pt x="5864217" y="8363004"/>
                </a:cubicBezTo>
                <a:cubicBezTo>
                  <a:pt x="5872212" y="8339020"/>
                  <a:pt x="5880206" y="8327026"/>
                  <a:pt x="5888201" y="8327026"/>
                </a:cubicBezTo>
                <a:close/>
                <a:moveTo>
                  <a:pt x="4257254" y="8303043"/>
                </a:moveTo>
                <a:cubicBezTo>
                  <a:pt x="4241264" y="8303043"/>
                  <a:pt x="4233269" y="8307040"/>
                  <a:pt x="4233269" y="8315035"/>
                </a:cubicBezTo>
                <a:cubicBezTo>
                  <a:pt x="4225274" y="8315035"/>
                  <a:pt x="4221276" y="8317035"/>
                  <a:pt x="4221276" y="8321031"/>
                </a:cubicBezTo>
                <a:cubicBezTo>
                  <a:pt x="4221276" y="8325028"/>
                  <a:pt x="4221276" y="8331025"/>
                  <a:pt x="4221276" y="8339020"/>
                </a:cubicBezTo>
                <a:cubicBezTo>
                  <a:pt x="4221276" y="8339020"/>
                  <a:pt x="4221276" y="8343016"/>
                  <a:pt x="4221276" y="8351011"/>
                </a:cubicBezTo>
                <a:cubicBezTo>
                  <a:pt x="4213283" y="8367001"/>
                  <a:pt x="4217279" y="8374996"/>
                  <a:pt x="4233269" y="8374996"/>
                </a:cubicBezTo>
                <a:cubicBezTo>
                  <a:pt x="4241264" y="8374996"/>
                  <a:pt x="4249259" y="8370999"/>
                  <a:pt x="4257254" y="8363004"/>
                </a:cubicBezTo>
                <a:cubicBezTo>
                  <a:pt x="4289232" y="8323030"/>
                  <a:pt x="4289232" y="8303043"/>
                  <a:pt x="4257254" y="8303043"/>
                </a:cubicBezTo>
                <a:close/>
                <a:moveTo>
                  <a:pt x="3681624" y="8303043"/>
                </a:moveTo>
                <a:lnTo>
                  <a:pt x="3645648" y="8363004"/>
                </a:lnTo>
                <a:cubicBezTo>
                  <a:pt x="3645648" y="8363004"/>
                  <a:pt x="3643649" y="8361006"/>
                  <a:pt x="3639653" y="8357008"/>
                </a:cubicBezTo>
                <a:cubicBezTo>
                  <a:pt x="3635654" y="8353011"/>
                  <a:pt x="3641651" y="8343016"/>
                  <a:pt x="3657640" y="8327026"/>
                </a:cubicBezTo>
                <a:cubicBezTo>
                  <a:pt x="3673631" y="8311038"/>
                  <a:pt x="3681624" y="8303043"/>
                  <a:pt x="3681624" y="8303043"/>
                </a:cubicBezTo>
                <a:close/>
                <a:moveTo>
                  <a:pt x="2428433" y="8303043"/>
                </a:moveTo>
                <a:cubicBezTo>
                  <a:pt x="2432431" y="8303043"/>
                  <a:pt x="2434429" y="8307040"/>
                  <a:pt x="2434429" y="8315035"/>
                </a:cubicBezTo>
                <a:cubicBezTo>
                  <a:pt x="2426434" y="8315035"/>
                  <a:pt x="2422438" y="8313036"/>
                  <a:pt x="2422438" y="8309038"/>
                </a:cubicBezTo>
                <a:cubicBezTo>
                  <a:pt x="2422438" y="8305041"/>
                  <a:pt x="2424436" y="8303043"/>
                  <a:pt x="2428433" y="8303043"/>
                </a:cubicBezTo>
                <a:close/>
                <a:moveTo>
                  <a:pt x="2074662" y="8303043"/>
                </a:moveTo>
                <a:cubicBezTo>
                  <a:pt x="2082657" y="8303043"/>
                  <a:pt x="2086653" y="8303043"/>
                  <a:pt x="2086653" y="8303043"/>
                </a:cubicBezTo>
                <a:cubicBezTo>
                  <a:pt x="2086653" y="8311038"/>
                  <a:pt x="2084655" y="8315035"/>
                  <a:pt x="2080658" y="8315035"/>
                </a:cubicBezTo>
                <a:cubicBezTo>
                  <a:pt x="2076660" y="8315035"/>
                  <a:pt x="2074662" y="8311038"/>
                  <a:pt x="2074662" y="8303043"/>
                </a:cubicBezTo>
                <a:close/>
                <a:moveTo>
                  <a:pt x="1151258" y="8291050"/>
                </a:moveTo>
                <a:cubicBezTo>
                  <a:pt x="1143263" y="8307040"/>
                  <a:pt x="1139265" y="8319033"/>
                  <a:pt x="1139265" y="8327026"/>
                </a:cubicBezTo>
                <a:cubicBezTo>
                  <a:pt x="1147260" y="8327026"/>
                  <a:pt x="1153256" y="8325028"/>
                  <a:pt x="1157253" y="8321031"/>
                </a:cubicBezTo>
                <a:cubicBezTo>
                  <a:pt x="1161251" y="8317035"/>
                  <a:pt x="1163249" y="8315035"/>
                  <a:pt x="1163249" y="8315035"/>
                </a:cubicBezTo>
                <a:lnTo>
                  <a:pt x="1139265" y="8386988"/>
                </a:lnTo>
                <a:cubicBezTo>
                  <a:pt x="1131270" y="8394984"/>
                  <a:pt x="1125275" y="8400979"/>
                  <a:pt x="1121276" y="8404977"/>
                </a:cubicBezTo>
                <a:cubicBezTo>
                  <a:pt x="1117280" y="8408974"/>
                  <a:pt x="1119278" y="8410972"/>
                  <a:pt x="1127273" y="8410972"/>
                </a:cubicBezTo>
                <a:cubicBezTo>
                  <a:pt x="1143263" y="8418969"/>
                  <a:pt x="1147260" y="8426962"/>
                  <a:pt x="1139265" y="8434957"/>
                </a:cubicBezTo>
                <a:cubicBezTo>
                  <a:pt x="1139265" y="8442952"/>
                  <a:pt x="1137266" y="8450947"/>
                  <a:pt x="1133270" y="8458942"/>
                </a:cubicBezTo>
                <a:cubicBezTo>
                  <a:pt x="1129271" y="8466937"/>
                  <a:pt x="1123275" y="8474932"/>
                  <a:pt x="1115280" y="8482927"/>
                </a:cubicBezTo>
                <a:cubicBezTo>
                  <a:pt x="1107287" y="8506912"/>
                  <a:pt x="1103288" y="8518903"/>
                  <a:pt x="1103288" y="8518903"/>
                </a:cubicBezTo>
                <a:cubicBezTo>
                  <a:pt x="1103288" y="8526898"/>
                  <a:pt x="1105287" y="8530895"/>
                  <a:pt x="1109285" y="8530895"/>
                </a:cubicBezTo>
                <a:cubicBezTo>
                  <a:pt x="1113282" y="8530895"/>
                  <a:pt x="1115280" y="8530895"/>
                  <a:pt x="1115280" y="8530895"/>
                </a:cubicBezTo>
                <a:lnTo>
                  <a:pt x="1115280" y="8542888"/>
                </a:lnTo>
                <a:cubicBezTo>
                  <a:pt x="1107287" y="8550882"/>
                  <a:pt x="1103288" y="8558878"/>
                  <a:pt x="1103288" y="8566873"/>
                </a:cubicBezTo>
                <a:cubicBezTo>
                  <a:pt x="1103288" y="8566873"/>
                  <a:pt x="1099292" y="8570870"/>
                  <a:pt x="1091297" y="8578865"/>
                </a:cubicBezTo>
                <a:cubicBezTo>
                  <a:pt x="1091297" y="8578865"/>
                  <a:pt x="1091297" y="8582863"/>
                  <a:pt x="1091297" y="8590856"/>
                </a:cubicBezTo>
                <a:lnTo>
                  <a:pt x="1055318" y="8674802"/>
                </a:lnTo>
                <a:cubicBezTo>
                  <a:pt x="1047323" y="8674802"/>
                  <a:pt x="1043327" y="8670806"/>
                  <a:pt x="1043327" y="8662811"/>
                </a:cubicBezTo>
                <a:cubicBezTo>
                  <a:pt x="1043327" y="8646821"/>
                  <a:pt x="1035332" y="8650818"/>
                  <a:pt x="1019342" y="8674802"/>
                </a:cubicBezTo>
                <a:lnTo>
                  <a:pt x="1007350" y="8698787"/>
                </a:lnTo>
                <a:cubicBezTo>
                  <a:pt x="1007350" y="8722772"/>
                  <a:pt x="1011347" y="8734764"/>
                  <a:pt x="1019342" y="8734764"/>
                </a:cubicBezTo>
                <a:lnTo>
                  <a:pt x="1019342" y="8758748"/>
                </a:lnTo>
                <a:lnTo>
                  <a:pt x="1007350" y="8758748"/>
                </a:lnTo>
                <a:lnTo>
                  <a:pt x="995357" y="8758748"/>
                </a:lnTo>
                <a:cubicBezTo>
                  <a:pt x="987362" y="8766743"/>
                  <a:pt x="977369" y="8768742"/>
                  <a:pt x="965377" y="8764745"/>
                </a:cubicBezTo>
                <a:cubicBezTo>
                  <a:pt x="953384" y="8760747"/>
                  <a:pt x="945391" y="8762747"/>
                  <a:pt x="941392" y="8770740"/>
                </a:cubicBezTo>
                <a:cubicBezTo>
                  <a:pt x="937396" y="8778737"/>
                  <a:pt x="929401" y="8782733"/>
                  <a:pt x="917408" y="8782733"/>
                </a:cubicBezTo>
                <a:cubicBezTo>
                  <a:pt x="905416" y="8782733"/>
                  <a:pt x="899419" y="8778737"/>
                  <a:pt x="899419" y="8770740"/>
                </a:cubicBezTo>
                <a:cubicBezTo>
                  <a:pt x="899419" y="8762747"/>
                  <a:pt x="895423" y="8758748"/>
                  <a:pt x="887428" y="8758748"/>
                </a:cubicBezTo>
                <a:cubicBezTo>
                  <a:pt x="879433" y="8758748"/>
                  <a:pt x="879433" y="8766743"/>
                  <a:pt x="887428" y="8782733"/>
                </a:cubicBezTo>
                <a:lnTo>
                  <a:pt x="863443" y="8794725"/>
                </a:lnTo>
                <a:cubicBezTo>
                  <a:pt x="855448" y="8786732"/>
                  <a:pt x="851450" y="8778737"/>
                  <a:pt x="851450" y="8770740"/>
                </a:cubicBezTo>
                <a:cubicBezTo>
                  <a:pt x="859445" y="8762747"/>
                  <a:pt x="867441" y="8752752"/>
                  <a:pt x="875435" y="8740760"/>
                </a:cubicBezTo>
                <a:cubicBezTo>
                  <a:pt x="883430" y="8728769"/>
                  <a:pt x="887428" y="8722772"/>
                  <a:pt x="887428" y="8722772"/>
                </a:cubicBezTo>
                <a:cubicBezTo>
                  <a:pt x="895423" y="8722772"/>
                  <a:pt x="899419" y="8722772"/>
                  <a:pt x="899419" y="8722772"/>
                </a:cubicBezTo>
                <a:cubicBezTo>
                  <a:pt x="899419" y="8722772"/>
                  <a:pt x="899419" y="8718775"/>
                  <a:pt x="899419" y="8710779"/>
                </a:cubicBezTo>
                <a:cubicBezTo>
                  <a:pt x="899419" y="8702785"/>
                  <a:pt x="899419" y="8696789"/>
                  <a:pt x="899419" y="8692791"/>
                </a:cubicBezTo>
                <a:cubicBezTo>
                  <a:pt x="899419" y="8688794"/>
                  <a:pt x="899419" y="8684797"/>
                  <a:pt x="899419" y="8680799"/>
                </a:cubicBezTo>
                <a:cubicBezTo>
                  <a:pt x="899419" y="8676801"/>
                  <a:pt x="899419" y="8672804"/>
                  <a:pt x="899419" y="8668806"/>
                </a:cubicBezTo>
                <a:cubicBezTo>
                  <a:pt x="899419" y="8664809"/>
                  <a:pt x="899419" y="8658814"/>
                  <a:pt x="899419" y="8650818"/>
                </a:cubicBezTo>
                <a:cubicBezTo>
                  <a:pt x="899419" y="8642824"/>
                  <a:pt x="903418" y="8638826"/>
                  <a:pt x="911413" y="8638826"/>
                </a:cubicBezTo>
                <a:lnTo>
                  <a:pt x="923404" y="8638826"/>
                </a:lnTo>
                <a:cubicBezTo>
                  <a:pt x="923404" y="8630831"/>
                  <a:pt x="923404" y="8626834"/>
                  <a:pt x="923404" y="8626834"/>
                </a:cubicBezTo>
                <a:cubicBezTo>
                  <a:pt x="923404" y="8626834"/>
                  <a:pt x="927401" y="8622836"/>
                  <a:pt x="935396" y="8614841"/>
                </a:cubicBezTo>
                <a:cubicBezTo>
                  <a:pt x="943391" y="8606846"/>
                  <a:pt x="943391" y="8598853"/>
                  <a:pt x="935396" y="8590856"/>
                </a:cubicBezTo>
                <a:cubicBezTo>
                  <a:pt x="927401" y="8582863"/>
                  <a:pt x="931399" y="8578865"/>
                  <a:pt x="947389" y="8578865"/>
                </a:cubicBezTo>
                <a:cubicBezTo>
                  <a:pt x="955384" y="8578865"/>
                  <a:pt x="963379" y="8570870"/>
                  <a:pt x="971374" y="8554880"/>
                </a:cubicBezTo>
                <a:cubicBezTo>
                  <a:pt x="979367" y="8538892"/>
                  <a:pt x="979367" y="8526898"/>
                  <a:pt x="971374" y="8518903"/>
                </a:cubicBezTo>
                <a:lnTo>
                  <a:pt x="983366" y="8506912"/>
                </a:lnTo>
                <a:lnTo>
                  <a:pt x="995357" y="8506912"/>
                </a:lnTo>
                <a:cubicBezTo>
                  <a:pt x="995357" y="8506912"/>
                  <a:pt x="1001354" y="8498917"/>
                  <a:pt x="1013345" y="8482927"/>
                </a:cubicBezTo>
                <a:cubicBezTo>
                  <a:pt x="1025339" y="8466937"/>
                  <a:pt x="1039330" y="8448949"/>
                  <a:pt x="1055318" y="8428961"/>
                </a:cubicBezTo>
                <a:cubicBezTo>
                  <a:pt x="1071309" y="8408974"/>
                  <a:pt x="1083302" y="8390986"/>
                  <a:pt x="1091297" y="8374996"/>
                </a:cubicBezTo>
                <a:cubicBezTo>
                  <a:pt x="1115280" y="8327026"/>
                  <a:pt x="1135268" y="8299046"/>
                  <a:pt x="1151258" y="8291050"/>
                </a:cubicBezTo>
                <a:close/>
                <a:moveTo>
                  <a:pt x="1043327" y="8291050"/>
                </a:moveTo>
                <a:lnTo>
                  <a:pt x="1043327" y="8303043"/>
                </a:lnTo>
                <a:lnTo>
                  <a:pt x="1031335" y="8303043"/>
                </a:lnTo>
                <a:cubicBezTo>
                  <a:pt x="1031335" y="8295048"/>
                  <a:pt x="1035332" y="8291050"/>
                  <a:pt x="1043327" y="8291050"/>
                </a:cubicBezTo>
                <a:close/>
                <a:moveTo>
                  <a:pt x="2220068" y="8283555"/>
                </a:moveTo>
                <a:cubicBezTo>
                  <a:pt x="2221067" y="8282557"/>
                  <a:pt x="2222566" y="8283055"/>
                  <a:pt x="2224565" y="8285053"/>
                </a:cubicBezTo>
                <a:cubicBezTo>
                  <a:pt x="2228562" y="8289052"/>
                  <a:pt x="2230561" y="8291050"/>
                  <a:pt x="2230561" y="8291050"/>
                </a:cubicBezTo>
                <a:lnTo>
                  <a:pt x="2230561" y="8303043"/>
                </a:lnTo>
                <a:cubicBezTo>
                  <a:pt x="2222566" y="8303043"/>
                  <a:pt x="2218569" y="8299046"/>
                  <a:pt x="2218569" y="8291050"/>
                </a:cubicBezTo>
                <a:cubicBezTo>
                  <a:pt x="2218569" y="8287053"/>
                  <a:pt x="2219068" y="8284555"/>
                  <a:pt x="2220068" y="8283555"/>
                </a:cubicBezTo>
                <a:close/>
                <a:moveTo>
                  <a:pt x="6235977" y="8279058"/>
                </a:moveTo>
                <a:lnTo>
                  <a:pt x="6235977" y="8291050"/>
                </a:lnTo>
                <a:lnTo>
                  <a:pt x="6223984" y="8291050"/>
                </a:lnTo>
                <a:close/>
                <a:moveTo>
                  <a:pt x="4281237" y="8279058"/>
                </a:moveTo>
                <a:cubicBezTo>
                  <a:pt x="4273244" y="8279058"/>
                  <a:pt x="4269246" y="8281057"/>
                  <a:pt x="4269246" y="8285053"/>
                </a:cubicBezTo>
                <a:cubicBezTo>
                  <a:pt x="4269246" y="8289052"/>
                  <a:pt x="4269246" y="8291050"/>
                  <a:pt x="4269246" y="8291050"/>
                </a:cubicBezTo>
                <a:cubicBezTo>
                  <a:pt x="4277241" y="8299046"/>
                  <a:pt x="4281237" y="8303043"/>
                  <a:pt x="4281237" y="8303043"/>
                </a:cubicBezTo>
                <a:lnTo>
                  <a:pt x="4281237" y="8291050"/>
                </a:lnTo>
                <a:cubicBezTo>
                  <a:pt x="4281237" y="8283055"/>
                  <a:pt x="4281237" y="8279058"/>
                  <a:pt x="4281237" y="8279058"/>
                </a:cubicBezTo>
                <a:close/>
                <a:moveTo>
                  <a:pt x="3465764" y="8279058"/>
                </a:moveTo>
                <a:lnTo>
                  <a:pt x="3465764" y="8291050"/>
                </a:lnTo>
                <a:cubicBezTo>
                  <a:pt x="3457769" y="8299046"/>
                  <a:pt x="3453772" y="8299046"/>
                  <a:pt x="3453772" y="8291050"/>
                </a:cubicBezTo>
                <a:cubicBezTo>
                  <a:pt x="3453772" y="8291050"/>
                  <a:pt x="3455771" y="8289052"/>
                  <a:pt x="3459769" y="8285053"/>
                </a:cubicBezTo>
                <a:cubicBezTo>
                  <a:pt x="3463766" y="8281057"/>
                  <a:pt x="3465764" y="8279058"/>
                  <a:pt x="3465764" y="8279058"/>
                </a:cubicBezTo>
                <a:close/>
                <a:moveTo>
                  <a:pt x="1319148" y="8279058"/>
                </a:moveTo>
                <a:lnTo>
                  <a:pt x="1319148" y="8291050"/>
                </a:lnTo>
                <a:cubicBezTo>
                  <a:pt x="1311153" y="8299046"/>
                  <a:pt x="1307157" y="8303043"/>
                  <a:pt x="1307157" y="8303043"/>
                </a:cubicBezTo>
                <a:cubicBezTo>
                  <a:pt x="1307157" y="8295048"/>
                  <a:pt x="1311153" y="8287053"/>
                  <a:pt x="1319148" y="8279058"/>
                </a:cubicBezTo>
                <a:close/>
                <a:moveTo>
                  <a:pt x="6211993" y="8255073"/>
                </a:moveTo>
                <a:lnTo>
                  <a:pt x="6211993" y="8267065"/>
                </a:lnTo>
                <a:cubicBezTo>
                  <a:pt x="6203998" y="8267065"/>
                  <a:pt x="6199999" y="8265067"/>
                  <a:pt x="6199999" y="8261070"/>
                </a:cubicBezTo>
                <a:cubicBezTo>
                  <a:pt x="6199999" y="8257073"/>
                  <a:pt x="6203998" y="8255073"/>
                  <a:pt x="6211993" y="8255073"/>
                </a:cubicBezTo>
                <a:close/>
                <a:moveTo>
                  <a:pt x="1403095" y="8255073"/>
                </a:moveTo>
                <a:cubicBezTo>
                  <a:pt x="1403095" y="8255073"/>
                  <a:pt x="1399098" y="8267065"/>
                  <a:pt x="1391103" y="8291050"/>
                </a:cubicBezTo>
                <a:lnTo>
                  <a:pt x="1403095" y="8279058"/>
                </a:lnTo>
                <a:close/>
                <a:moveTo>
                  <a:pt x="1367118" y="8255073"/>
                </a:moveTo>
                <a:cubicBezTo>
                  <a:pt x="1367118" y="8255073"/>
                  <a:pt x="1367118" y="8259072"/>
                  <a:pt x="1367118" y="8267065"/>
                </a:cubicBezTo>
                <a:cubicBezTo>
                  <a:pt x="1375113" y="8267065"/>
                  <a:pt x="1379110" y="8265067"/>
                  <a:pt x="1379110" y="8261070"/>
                </a:cubicBezTo>
                <a:cubicBezTo>
                  <a:pt x="1379110" y="8257073"/>
                  <a:pt x="1375113" y="8255073"/>
                  <a:pt x="1367118" y="8255073"/>
                </a:cubicBezTo>
                <a:close/>
                <a:moveTo>
                  <a:pt x="4245261" y="8243082"/>
                </a:moveTo>
                <a:lnTo>
                  <a:pt x="4233269" y="8255073"/>
                </a:lnTo>
                <a:cubicBezTo>
                  <a:pt x="4241264" y="8255073"/>
                  <a:pt x="4245261" y="8255073"/>
                  <a:pt x="4245261" y="8255073"/>
                </a:cubicBezTo>
                <a:cubicBezTo>
                  <a:pt x="4245261" y="8255073"/>
                  <a:pt x="4249259" y="8255073"/>
                  <a:pt x="4257254" y="8255073"/>
                </a:cubicBezTo>
                <a:cubicBezTo>
                  <a:pt x="4249259" y="8247079"/>
                  <a:pt x="4245261" y="8243082"/>
                  <a:pt x="4245261" y="8243082"/>
                </a:cubicBezTo>
                <a:close/>
                <a:moveTo>
                  <a:pt x="4185301" y="8243082"/>
                </a:moveTo>
                <a:lnTo>
                  <a:pt x="4173308" y="8255073"/>
                </a:lnTo>
                <a:cubicBezTo>
                  <a:pt x="4165313" y="8263068"/>
                  <a:pt x="4165313" y="8275062"/>
                  <a:pt x="4173308" y="8291050"/>
                </a:cubicBezTo>
                <a:cubicBezTo>
                  <a:pt x="4173308" y="8291050"/>
                  <a:pt x="4173308" y="8295048"/>
                  <a:pt x="4173308" y="8303043"/>
                </a:cubicBezTo>
                <a:lnTo>
                  <a:pt x="4197292" y="8315035"/>
                </a:lnTo>
                <a:cubicBezTo>
                  <a:pt x="4213283" y="8315035"/>
                  <a:pt x="4221276" y="8313036"/>
                  <a:pt x="4221276" y="8309038"/>
                </a:cubicBezTo>
                <a:cubicBezTo>
                  <a:pt x="4221276" y="8305041"/>
                  <a:pt x="4225274" y="8303043"/>
                  <a:pt x="4233269" y="8303043"/>
                </a:cubicBezTo>
                <a:cubicBezTo>
                  <a:pt x="4241264" y="8303043"/>
                  <a:pt x="4245261" y="8299046"/>
                  <a:pt x="4245261" y="8291050"/>
                </a:cubicBezTo>
                <a:cubicBezTo>
                  <a:pt x="4245261" y="8283055"/>
                  <a:pt x="4243262" y="8275062"/>
                  <a:pt x="4239266" y="8267065"/>
                </a:cubicBezTo>
                <a:cubicBezTo>
                  <a:pt x="4235267" y="8259072"/>
                  <a:pt x="4233269" y="8259072"/>
                  <a:pt x="4233269" y="8267065"/>
                </a:cubicBezTo>
                <a:lnTo>
                  <a:pt x="4209284" y="8267065"/>
                </a:lnTo>
                <a:close/>
                <a:moveTo>
                  <a:pt x="3357833" y="8243082"/>
                </a:moveTo>
                <a:cubicBezTo>
                  <a:pt x="3357833" y="8243082"/>
                  <a:pt x="3353837" y="8247079"/>
                  <a:pt x="3345841" y="8255073"/>
                </a:cubicBezTo>
                <a:cubicBezTo>
                  <a:pt x="3341845" y="8259072"/>
                  <a:pt x="3337847" y="8262069"/>
                  <a:pt x="3333850" y="8264068"/>
                </a:cubicBezTo>
                <a:lnTo>
                  <a:pt x="3331851" y="8264567"/>
                </a:lnTo>
                <a:lnTo>
                  <a:pt x="3345841" y="8267065"/>
                </a:lnTo>
                <a:close/>
                <a:moveTo>
                  <a:pt x="5870213" y="8231089"/>
                </a:moveTo>
                <a:cubicBezTo>
                  <a:pt x="5866215" y="8231089"/>
                  <a:pt x="5864217" y="8235087"/>
                  <a:pt x="5864217" y="8243082"/>
                </a:cubicBezTo>
                <a:cubicBezTo>
                  <a:pt x="5864217" y="8251077"/>
                  <a:pt x="5864217" y="8255073"/>
                  <a:pt x="5864217" y="8255073"/>
                </a:cubicBezTo>
                <a:cubicBezTo>
                  <a:pt x="5864217" y="8255073"/>
                  <a:pt x="5866215" y="8251077"/>
                  <a:pt x="5870213" y="8243082"/>
                </a:cubicBezTo>
                <a:cubicBezTo>
                  <a:pt x="5874210" y="8235087"/>
                  <a:pt x="5874210" y="8231089"/>
                  <a:pt x="5870213" y="8231089"/>
                </a:cubicBezTo>
                <a:close/>
                <a:moveTo>
                  <a:pt x="5732302" y="8231089"/>
                </a:moveTo>
                <a:lnTo>
                  <a:pt x="5720309" y="8279058"/>
                </a:lnTo>
                <a:lnTo>
                  <a:pt x="5708318" y="8267065"/>
                </a:lnTo>
                <a:close/>
                <a:moveTo>
                  <a:pt x="3525725" y="8231089"/>
                </a:moveTo>
                <a:lnTo>
                  <a:pt x="3501740" y="8243082"/>
                </a:lnTo>
                <a:lnTo>
                  <a:pt x="3513734" y="8243082"/>
                </a:lnTo>
                <a:close/>
                <a:moveTo>
                  <a:pt x="1067312" y="8231089"/>
                </a:moveTo>
                <a:cubicBezTo>
                  <a:pt x="1075307" y="8231089"/>
                  <a:pt x="1079303" y="8231089"/>
                  <a:pt x="1079303" y="8231089"/>
                </a:cubicBezTo>
                <a:lnTo>
                  <a:pt x="1067312" y="8243082"/>
                </a:lnTo>
                <a:cubicBezTo>
                  <a:pt x="1067312" y="8243082"/>
                  <a:pt x="1067312" y="8239084"/>
                  <a:pt x="1067312" y="8231089"/>
                </a:cubicBezTo>
                <a:close/>
                <a:moveTo>
                  <a:pt x="995357" y="8231089"/>
                </a:moveTo>
                <a:lnTo>
                  <a:pt x="983366" y="8243082"/>
                </a:lnTo>
                <a:cubicBezTo>
                  <a:pt x="983366" y="8243082"/>
                  <a:pt x="983366" y="8241084"/>
                  <a:pt x="983366" y="8237085"/>
                </a:cubicBezTo>
                <a:cubicBezTo>
                  <a:pt x="983366" y="8233089"/>
                  <a:pt x="987362" y="8231089"/>
                  <a:pt x="995357" y="8231089"/>
                </a:cubicBezTo>
                <a:close/>
                <a:moveTo>
                  <a:pt x="1355127" y="8222095"/>
                </a:moveTo>
                <a:cubicBezTo>
                  <a:pt x="1357125" y="8222095"/>
                  <a:pt x="1359123" y="8223094"/>
                  <a:pt x="1361121" y="8225092"/>
                </a:cubicBezTo>
                <a:cubicBezTo>
                  <a:pt x="1365120" y="8229090"/>
                  <a:pt x="1363122" y="8231089"/>
                  <a:pt x="1355127" y="8231089"/>
                </a:cubicBezTo>
                <a:lnTo>
                  <a:pt x="1343133" y="8243082"/>
                </a:lnTo>
                <a:cubicBezTo>
                  <a:pt x="1343133" y="8235087"/>
                  <a:pt x="1345131" y="8229090"/>
                  <a:pt x="1349130" y="8225092"/>
                </a:cubicBezTo>
                <a:cubicBezTo>
                  <a:pt x="1351128" y="8223094"/>
                  <a:pt x="1353126" y="8222095"/>
                  <a:pt x="1355127" y="8222095"/>
                </a:cubicBezTo>
                <a:close/>
                <a:moveTo>
                  <a:pt x="3381818" y="8219097"/>
                </a:moveTo>
                <a:lnTo>
                  <a:pt x="3381818" y="8231089"/>
                </a:lnTo>
                <a:cubicBezTo>
                  <a:pt x="3381818" y="8231089"/>
                  <a:pt x="3385816" y="8227092"/>
                  <a:pt x="3393811" y="8219097"/>
                </a:cubicBezTo>
                <a:cubicBezTo>
                  <a:pt x="3393811" y="8219097"/>
                  <a:pt x="3389813" y="8219097"/>
                  <a:pt x="3381818" y="8219097"/>
                </a:cubicBezTo>
                <a:close/>
                <a:moveTo>
                  <a:pt x="4288733" y="8213100"/>
                </a:moveTo>
                <a:cubicBezTo>
                  <a:pt x="4285735" y="8213100"/>
                  <a:pt x="4281237" y="8215100"/>
                  <a:pt x="4275242" y="8219097"/>
                </a:cubicBezTo>
                <a:cubicBezTo>
                  <a:pt x="4263249" y="8227092"/>
                  <a:pt x="4257254" y="8231089"/>
                  <a:pt x="4257254" y="8231089"/>
                </a:cubicBezTo>
                <a:cubicBezTo>
                  <a:pt x="4265247" y="8239084"/>
                  <a:pt x="4269246" y="8243082"/>
                  <a:pt x="4269246" y="8243082"/>
                </a:cubicBezTo>
                <a:cubicBezTo>
                  <a:pt x="4269246" y="8243082"/>
                  <a:pt x="4273244" y="8239084"/>
                  <a:pt x="4281237" y="8231089"/>
                </a:cubicBezTo>
                <a:lnTo>
                  <a:pt x="4293230" y="8219097"/>
                </a:lnTo>
                <a:cubicBezTo>
                  <a:pt x="4293230" y="8215100"/>
                  <a:pt x="4291732" y="8213100"/>
                  <a:pt x="4288733" y="8213100"/>
                </a:cubicBezTo>
                <a:close/>
                <a:moveTo>
                  <a:pt x="4167311" y="8210103"/>
                </a:moveTo>
                <a:cubicBezTo>
                  <a:pt x="4163314" y="8208105"/>
                  <a:pt x="4157318" y="8211102"/>
                  <a:pt x="4149323" y="8219097"/>
                </a:cubicBezTo>
                <a:lnTo>
                  <a:pt x="4149323" y="8231089"/>
                </a:lnTo>
                <a:cubicBezTo>
                  <a:pt x="4157318" y="8231089"/>
                  <a:pt x="4161314" y="8235087"/>
                  <a:pt x="4161314" y="8243082"/>
                </a:cubicBezTo>
                <a:cubicBezTo>
                  <a:pt x="4161314" y="8251077"/>
                  <a:pt x="4163313" y="8253075"/>
                  <a:pt x="4167311" y="8249077"/>
                </a:cubicBezTo>
                <a:cubicBezTo>
                  <a:pt x="4171309" y="8245080"/>
                  <a:pt x="4173308" y="8239084"/>
                  <a:pt x="4173308" y="8231089"/>
                </a:cubicBezTo>
                <a:cubicBezTo>
                  <a:pt x="4173308" y="8219097"/>
                  <a:pt x="4171309" y="8212101"/>
                  <a:pt x="4167311" y="8210103"/>
                </a:cubicBezTo>
                <a:close/>
                <a:moveTo>
                  <a:pt x="6014121" y="8207104"/>
                </a:moveTo>
                <a:cubicBezTo>
                  <a:pt x="6018117" y="8207104"/>
                  <a:pt x="6020116" y="8211102"/>
                  <a:pt x="6020116" y="8219097"/>
                </a:cubicBezTo>
                <a:lnTo>
                  <a:pt x="6008124" y="8231089"/>
                </a:lnTo>
                <a:cubicBezTo>
                  <a:pt x="6008124" y="8231089"/>
                  <a:pt x="6008124" y="8227092"/>
                  <a:pt x="6008124" y="8219097"/>
                </a:cubicBezTo>
                <a:cubicBezTo>
                  <a:pt x="6008124" y="8211102"/>
                  <a:pt x="6010122" y="8207104"/>
                  <a:pt x="6014121" y="8207104"/>
                </a:cubicBezTo>
                <a:close/>
                <a:moveTo>
                  <a:pt x="2110638" y="8207104"/>
                </a:moveTo>
                <a:lnTo>
                  <a:pt x="2122630" y="8207104"/>
                </a:lnTo>
                <a:cubicBezTo>
                  <a:pt x="2122630" y="8215100"/>
                  <a:pt x="2122630" y="8221095"/>
                  <a:pt x="2122630" y="8225092"/>
                </a:cubicBezTo>
                <a:cubicBezTo>
                  <a:pt x="2122630" y="8229090"/>
                  <a:pt x="2122630" y="8231089"/>
                  <a:pt x="2122630" y="8231089"/>
                </a:cubicBezTo>
                <a:lnTo>
                  <a:pt x="2110638" y="8231089"/>
                </a:lnTo>
                <a:cubicBezTo>
                  <a:pt x="2110638" y="8223094"/>
                  <a:pt x="2106642" y="8219097"/>
                  <a:pt x="2098647" y="8219097"/>
                </a:cubicBezTo>
                <a:cubicBezTo>
                  <a:pt x="2098647" y="8219097"/>
                  <a:pt x="2098647" y="8217099"/>
                  <a:pt x="2098647" y="8213100"/>
                </a:cubicBezTo>
                <a:cubicBezTo>
                  <a:pt x="2098647" y="8209104"/>
                  <a:pt x="2102643" y="8207104"/>
                  <a:pt x="2110638" y="8207104"/>
                </a:cubicBezTo>
                <a:close/>
                <a:moveTo>
                  <a:pt x="6152031" y="8183121"/>
                </a:moveTo>
                <a:cubicBezTo>
                  <a:pt x="6152031" y="8191116"/>
                  <a:pt x="6156028" y="8193114"/>
                  <a:pt x="6164023" y="8189116"/>
                </a:cubicBezTo>
                <a:cubicBezTo>
                  <a:pt x="6172018" y="8185119"/>
                  <a:pt x="6176016" y="8183121"/>
                  <a:pt x="6176016" y="8183121"/>
                </a:cubicBezTo>
                <a:lnTo>
                  <a:pt x="6164023" y="8183121"/>
                </a:lnTo>
                <a:cubicBezTo>
                  <a:pt x="6156028" y="8183121"/>
                  <a:pt x="6152031" y="8183121"/>
                  <a:pt x="6152031" y="8183121"/>
                </a:cubicBezTo>
                <a:close/>
                <a:moveTo>
                  <a:pt x="5732302" y="8171127"/>
                </a:moveTo>
                <a:lnTo>
                  <a:pt x="5744294" y="8183121"/>
                </a:lnTo>
                <a:cubicBezTo>
                  <a:pt x="5744294" y="8191116"/>
                  <a:pt x="5744294" y="8195112"/>
                  <a:pt x="5744294" y="8195112"/>
                </a:cubicBezTo>
                <a:cubicBezTo>
                  <a:pt x="5744294" y="8195112"/>
                  <a:pt x="5740296" y="8195112"/>
                  <a:pt x="5732302" y="8195112"/>
                </a:cubicBezTo>
                <a:cubicBezTo>
                  <a:pt x="5732302" y="8187117"/>
                  <a:pt x="5732302" y="8179122"/>
                  <a:pt x="5732302" y="8171127"/>
                </a:cubicBezTo>
                <a:close/>
                <a:moveTo>
                  <a:pt x="3873501" y="8171127"/>
                </a:moveTo>
                <a:lnTo>
                  <a:pt x="3861508" y="8183121"/>
                </a:lnTo>
                <a:cubicBezTo>
                  <a:pt x="3869505" y="8191116"/>
                  <a:pt x="3873501" y="8193114"/>
                  <a:pt x="3873501" y="8189116"/>
                </a:cubicBezTo>
                <a:cubicBezTo>
                  <a:pt x="3873501" y="8185119"/>
                  <a:pt x="3873501" y="8179122"/>
                  <a:pt x="3873501" y="8171127"/>
                </a:cubicBezTo>
                <a:close/>
                <a:moveTo>
                  <a:pt x="4149323" y="8159136"/>
                </a:moveTo>
                <a:lnTo>
                  <a:pt x="4137331" y="8183121"/>
                </a:lnTo>
                <a:cubicBezTo>
                  <a:pt x="4145325" y="8183121"/>
                  <a:pt x="4149323" y="8179122"/>
                  <a:pt x="4149323" y="8171127"/>
                </a:cubicBezTo>
                <a:close/>
                <a:moveTo>
                  <a:pt x="983366" y="8159136"/>
                </a:moveTo>
                <a:cubicBezTo>
                  <a:pt x="983366" y="8159136"/>
                  <a:pt x="987362" y="8159136"/>
                  <a:pt x="995357" y="8159136"/>
                </a:cubicBezTo>
                <a:cubicBezTo>
                  <a:pt x="995357" y="8159136"/>
                  <a:pt x="995357" y="8163132"/>
                  <a:pt x="995357" y="8171127"/>
                </a:cubicBezTo>
                <a:close/>
                <a:moveTo>
                  <a:pt x="4557060" y="8147143"/>
                </a:moveTo>
                <a:lnTo>
                  <a:pt x="4569052" y="8159136"/>
                </a:lnTo>
                <a:cubicBezTo>
                  <a:pt x="4569052" y="8159136"/>
                  <a:pt x="4569052" y="8163132"/>
                  <a:pt x="4569052" y="8171127"/>
                </a:cubicBezTo>
                <a:lnTo>
                  <a:pt x="4557060" y="8171127"/>
                </a:lnTo>
                <a:cubicBezTo>
                  <a:pt x="4541070" y="8155139"/>
                  <a:pt x="4541070" y="8147143"/>
                  <a:pt x="4557060" y="8147143"/>
                </a:cubicBezTo>
                <a:close/>
                <a:moveTo>
                  <a:pt x="4365185" y="8147143"/>
                </a:moveTo>
                <a:cubicBezTo>
                  <a:pt x="4365185" y="8155139"/>
                  <a:pt x="4365185" y="8163132"/>
                  <a:pt x="4365185" y="8171127"/>
                </a:cubicBezTo>
                <a:cubicBezTo>
                  <a:pt x="4365185" y="8179122"/>
                  <a:pt x="4367182" y="8183121"/>
                  <a:pt x="4371180" y="8183121"/>
                </a:cubicBezTo>
                <a:cubicBezTo>
                  <a:pt x="4375178" y="8183121"/>
                  <a:pt x="4377177" y="8181121"/>
                  <a:pt x="4377177" y="8177124"/>
                </a:cubicBezTo>
                <a:cubicBezTo>
                  <a:pt x="4377177" y="8173127"/>
                  <a:pt x="4377177" y="8169129"/>
                  <a:pt x="4377177" y="8165131"/>
                </a:cubicBezTo>
                <a:cubicBezTo>
                  <a:pt x="4377177" y="8161134"/>
                  <a:pt x="4377177" y="8157137"/>
                  <a:pt x="4377177" y="8153139"/>
                </a:cubicBezTo>
                <a:cubicBezTo>
                  <a:pt x="4377177" y="8149142"/>
                  <a:pt x="4373178" y="8147143"/>
                  <a:pt x="4365185" y="8147143"/>
                </a:cubicBezTo>
                <a:close/>
                <a:moveTo>
                  <a:pt x="1475047" y="8147143"/>
                </a:moveTo>
                <a:cubicBezTo>
                  <a:pt x="1475047" y="8147143"/>
                  <a:pt x="1471051" y="8151141"/>
                  <a:pt x="1463056" y="8159136"/>
                </a:cubicBezTo>
                <a:cubicBezTo>
                  <a:pt x="1455061" y="8167131"/>
                  <a:pt x="1451064" y="8175126"/>
                  <a:pt x="1451064" y="8183121"/>
                </a:cubicBezTo>
                <a:lnTo>
                  <a:pt x="1475047" y="8171127"/>
                </a:lnTo>
                <a:close/>
                <a:moveTo>
                  <a:pt x="7577611" y="8141148"/>
                </a:moveTo>
                <a:cubicBezTo>
                  <a:pt x="7578610" y="8141148"/>
                  <a:pt x="7579110" y="8143146"/>
                  <a:pt x="7579110" y="8147143"/>
                </a:cubicBezTo>
                <a:lnTo>
                  <a:pt x="7567118" y="8159136"/>
                </a:lnTo>
                <a:cubicBezTo>
                  <a:pt x="7567118" y="8159136"/>
                  <a:pt x="7569116" y="8155139"/>
                  <a:pt x="7573113" y="8147143"/>
                </a:cubicBezTo>
                <a:cubicBezTo>
                  <a:pt x="7575113" y="8143146"/>
                  <a:pt x="7576612" y="8141148"/>
                  <a:pt x="7577611" y="8141148"/>
                </a:cubicBezTo>
                <a:close/>
                <a:moveTo>
                  <a:pt x="2038685" y="8135151"/>
                </a:moveTo>
                <a:cubicBezTo>
                  <a:pt x="2030690" y="8135151"/>
                  <a:pt x="2026692" y="8137151"/>
                  <a:pt x="2026692" y="8141148"/>
                </a:cubicBezTo>
                <a:cubicBezTo>
                  <a:pt x="2026692" y="8145144"/>
                  <a:pt x="2026692" y="8151141"/>
                  <a:pt x="2026692" y="8159136"/>
                </a:cubicBezTo>
                <a:cubicBezTo>
                  <a:pt x="2026692" y="8159136"/>
                  <a:pt x="2028692" y="8161134"/>
                  <a:pt x="2032689" y="8165131"/>
                </a:cubicBezTo>
                <a:cubicBezTo>
                  <a:pt x="2036687" y="8169129"/>
                  <a:pt x="2038685" y="8171127"/>
                  <a:pt x="2038685" y="8171127"/>
                </a:cubicBezTo>
                <a:lnTo>
                  <a:pt x="2026692" y="8171127"/>
                </a:lnTo>
                <a:cubicBezTo>
                  <a:pt x="2018697" y="8187117"/>
                  <a:pt x="2010704" y="8187117"/>
                  <a:pt x="2002709" y="8171127"/>
                </a:cubicBezTo>
                <a:cubicBezTo>
                  <a:pt x="2002709" y="8171127"/>
                  <a:pt x="1998711" y="8171127"/>
                  <a:pt x="1990716" y="8171127"/>
                </a:cubicBezTo>
                <a:lnTo>
                  <a:pt x="1990716" y="8183121"/>
                </a:lnTo>
                <a:cubicBezTo>
                  <a:pt x="1998711" y="8175126"/>
                  <a:pt x="2002709" y="8175126"/>
                  <a:pt x="2002709" y="8183121"/>
                </a:cubicBezTo>
                <a:lnTo>
                  <a:pt x="2014700" y="8183121"/>
                </a:lnTo>
                <a:lnTo>
                  <a:pt x="2038685" y="8183121"/>
                </a:lnTo>
                <a:cubicBezTo>
                  <a:pt x="2046680" y="8175126"/>
                  <a:pt x="2050677" y="8169129"/>
                  <a:pt x="2050677" y="8165131"/>
                </a:cubicBezTo>
                <a:cubicBezTo>
                  <a:pt x="2050677" y="8161134"/>
                  <a:pt x="2050677" y="8155139"/>
                  <a:pt x="2050677" y="8147143"/>
                </a:cubicBezTo>
                <a:close/>
                <a:moveTo>
                  <a:pt x="5756286" y="8123159"/>
                </a:moveTo>
                <a:cubicBezTo>
                  <a:pt x="5764281" y="8123159"/>
                  <a:pt x="5768279" y="8125158"/>
                  <a:pt x="5768279" y="8129154"/>
                </a:cubicBezTo>
                <a:cubicBezTo>
                  <a:pt x="5768279" y="8133153"/>
                  <a:pt x="5764281" y="8135151"/>
                  <a:pt x="5756286" y="8135151"/>
                </a:cubicBezTo>
                <a:cubicBezTo>
                  <a:pt x="5756286" y="8127156"/>
                  <a:pt x="5756286" y="8123159"/>
                  <a:pt x="5756286" y="8123159"/>
                </a:cubicBezTo>
                <a:close/>
                <a:moveTo>
                  <a:pt x="3921471" y="8111166"/>
                </a:moveTo>
                <a:cubicBezTo>
                  <a:pt x="3913476" y="8111166"/>
                  <a:pt x="3907480" y="8113166"/>
                  <a:pt x="3903481" y="8117163"/>
                </a:cubicBezTo>
                <a:cubicBezTo>
                  <a:pt x="3899484" y="8121159"/>
                  <a:pt x="3901483" y="8127156"/>
                  <a:pt x="3909478" y="8135151"/>
                </a:cubicBezTo>
                <a:cubicBezTo>
                  <a:pt x="3901483" y="8135151"/>
                  <a:pt x="3897486" y="8139149"/>
                  <a:pt x="3897486" y="8147143"/>
                </a:cubicBezTo>
                <a:cubicBezTo>
                  <a:pt x="3913476" y="8139149"/>
                  <a:pt x="3925469" y="8135151"/>
                  <a:pt x="3933462" y="8135151"/>
                </a:cubicBezTo>
                <a:lnTo>
                  <a:pt x="3945454" y="8123159"/>
                </a:lnTo>
                <a:close/>
                <a:moveTo>
                  <a:pt x="2806190" y="8111166"/>
                </a:moveTo>
                <a:lnTo>
                  <a:pt x="2818182" y="8111166"/>
                </a:lnTo>
                <a:cubicBezTo>
                  <a:pt x="2826177" y="8119161"/>
                  <a:pt x="2826177" y="8127156"/>
                  <a:pt x="2818182" y="8135151"/>
                </a:cubicBezTo>
                <a:cubicBezTo>
                  <a:pt x="2810187" y="8127156"/>
                  <a:pt x="2806190" y="8119161"/>
                  <a:pt x="2806190" y="8111166"/>
                </a:cubicBezTo>
                <a:close/>
                <a:moveTo>
                  <a:pt x="7555126" y="8099174"/>
                </a:moveTo>
                <a:cubicBezTo>
                  <a:pt x="7555126" y="8099174"/>
                  <a:pt x="7557125" y="8099174"/>
                  <a:pt x="7561121" y="8099174"/>
                </a:cubicBezTo>
                <a:cubicBezTo>
                  <a:pt x="7565120" y="8099174"/>
                  <a:pt x="7567118" y="8103171"/>
                  <a:pt x="7567118" y="8111166"/>
                </a:cubicBezTo>
                <a:lnTo>
                  <a:pt x="7555126" y="8123159"/>
                </a:lnTo>
                <a:cubicBezTo>
                  <a:pt x="7555126" y="8115164"/>
                  <a:pt x="7555126" y="8111166"/>
                  <a:pt x="7555126" y="8111166"/>
                </a:cubicBezTo>
                <a:close/>
                <a:moveTo>
                  <a:pt x="6319924" y="8099174"/>
                </a:moveTo>
                <a:cubicBezTo>
                  <a:pt x="6343907" y="8099174"/>
                  <a:pt x="6347905" y="8111166"/>
                  <a:pt x="6331915" y="8135151"/>
                </a:cubicBezTo>
                <a:lnTo>
                  <a:pt x="6295939" y="8135151"/>
                </a:lnTo>
                <a:cubicBezTo>
                  <a:pt x="6295939" y="8111166"/>
                  <a:pt x="6303933" y="8099174"/>
                  <a:pt x="6319924" y="8099174"/>
                </a:cubicBezTo>
                <a:close/>
                <a:moveTo>
                  <a:pt x="5984139" y="8099174"/>
                </a:moveTo>
                <a:lnTo>
                  <a:pt x="5972147" y="8123159"/>
                </a:lnTo>
                <a:lnTo>
                  <a:pt x="5960154" y="8135151"/>
                </a:lnTo>
                <a:cubicBezTo>
                  <a:pt x="5960154" y="8135151"/>
                  <a:pt x="5960154" y="8133153"/>
                  <a:pt x="5960154" y="8129154"/>
                </a:cubicBezTo>
                <a:cubicBezTo>
                  <a:pt x="5960154" y="8125158"/>
                  <a:pt x="5964153" y="8119161"/>
                  <a:pt x="5972147" y="8111166"/>
                </a:cubicBezTo>
                <a:close/>
                <a:moveTo>
                  <a:pt x="2386459" y="8099174"/>
                </a:moveTo>
                <a:cubicBezTo>
                  <a:pt x="2386459" y="8099174"/>
                  <a:pt x="2386459" y="8103171"/>
                  <a:pt x="2386459" y="8111166"/>
                </a:cubicBezTo>
                <a:lnTo>
                  <a:pt x="2374468" y="8111166"/>
                </a:lnTo>
                <a:close/>
                <a:moveTo>
                  <a:pt x="2284527" y="8099174"/>
                </a:moveTo>
                <a:cubicBezTo>
                  <a:pt x="2288524" y="8099174"/>
                  <a:pt x="2290522" y="8103171"/>
                  <a:pt x="2290522" y="8111166"/>
                </a:cubicBezTo>
                <a:cubicBezTo>
                  <a:pt x="2290522" y="8111166"/>
                  <a:pt x="2286525" y="8111166"/>
                  <a:pt x="2278530" y="8111166"/>
                </a:cubicBezTo>
                <a:cubicBezTo>
                  <a:pt x="2278530" y="8103171"/>
                  <a:pt x="2280529" y="8099174"/>
                  <a:pt x="2284527" y="8099174"/>
                </a:cubicBezTo>
                <a:close/>
                <a:moveTo>
                  <a:pt x="2440426" y="8087181"/>
                </a:moveTo>
                <a:cubicBezTo>
                  <a:pt x="2436430" y="8087181"/>
                  <a:pt x="2434429" y="8091180"/>
                  <a:pt x="2434429" y="8099174"/>
                </a:cubicBezTo>
                <a:lnTo>
                  <a:pt x="2446422" y="8099174"/>
                </a:lnTo>
                <a:cubicBezTo>
                  <a:pt x="2446422" y="8091180"/>
                  <a:pt x="2444423" y="8087181"/>
                  <a:pt x="2440426" y="8087181"/>
                </a:cubicBezTo>
                <a:close/>
                <a:moveTo>
                  <a:pt x="1954739" y="8087181"/>
                </a:moveTo>
                <a:cubicBezTo>
                  <a:pt x="1954739" y="8087181"/>
                  <a:pt x="1950743" y="8095178"/>
                  <a:pt x="1942746" y="8111166"/>
                </a:cubicBezTo>
                <a:cubicBezTo>
                  <a:pt x="1934751" y="8127156"/>
                  <a:pt x="1926757" y="8143146"/>
                  <a:pt x="1918763" y="8159136"/>
                </a:cubicBezTo>
                <a:lnTo>
                  <a:pt x="1918763" y="8183121"/>
                </a:lnTo>
                <a:lnTo>
                  <a:pt x="1918763" y="8195112"/>
                </a:lnTo>
                <a:lnTo>
                  <a:pt x="1894778" y="8219097"/>
                </a:lnTo>
                <a:lnTo>
                  <a:pt x="1930754" y="8195112"/>
                </a:lnTo>
                <a:lnTo>
                  <a:pt x="1942746" y="8159136"/>
                </a:lnTo>
                <a:lnTo>
                  <a:pt x="1954739" y="8135151"/>
                </a:lnTo>
                <a:cubicBezTo>
                  <a:pt x="1970729" y="8103171"/>
                  <a:pt x="1970729" y="8087181"/>
                  <a:pt x="1954739" y="8087181"/>
                </a:cubicBezTo>
                <a:close/>
                <a:moveTo>
                  <a:pt x="4149323" y="8075190"/>
                </a:moveTo>
                <a:cubicBezTo>
                  <a:pt x="4141328" y="8075190"/>
                  <a:pt x="4137331" y="8077190"/>
                  <a:pt x="4137331" y="8081186"/>
                </a:cubicBezTo>
                <a:cubicBezTo>
                  <a:pt x="4137331" y="8085183"/>
                  <a:pt x="4133333" y="8095178"/>
                  <a:pt x="4125338" y="8111166"/>
                </a:cubicBezTo>
                <a:lnTo>
                  <a:pt x="4125338" y="8147143"/>
                </a:lnTo>
                <a:cubicBezTo>
                  <a:pt x="4133333" y="8147143"/>
                  <a:pt x="4137331" y="8139149"/>
                  <a:pt x="4137331" y="8123159"/>
                </a:cubicBezTo>
                <a:cubicBezTo>
                  <a:pt x="4145325" y="8115164"/>
                  <a:pt x="4151322" y="8107169"/>
                  <a:pt x="4155319" y="8099174"/>
                </a:cubicBezTo>
                <a:cubicBezTo>
                  <a:pt x="4159316" y="8091180"/>
                  <a:pt x="4161314" y="8087181"/>
                  <a:pt x="4161314" y="8087181"/>
                </a:cubicBezTo>
                <a:cubicBezTo>
                  <a:pt x="4169309" y="8079188"/>
                  <a:pt x="4165313" y="8075190"/>
                  <a:pt x="4149323" y="8075190"/>
                </a:cubicBezTo>
                <a:close/>
                <a:moveTo>
                  <a:pt x="2506384" y="8075190"/>
                </a:moveTo>
                <a:lnTo>
                  <a:pt x="2506384" y="8087181"/>
                </a:lnTo>
                <a:cubicBezTo>
                  <a:pt x="2498389" y="8079188"/>
                  <a:pt x="2494390" y="8079188"/>
                  <a:pt x="2494390" y="8087181"/>
                </a:cubicBezTo>
                <a:cubicBezTo>
                  <a:pt x="2494390" y="8095178"/>
                  <a:pt x="2496389" y="8101173"/>
                  <a:pt x="2500387" y="8105169"/>
                </a:cubicBezTo>
                <a:cubicBezTo>
                  <a:pt x="2504384" y="8109168"/>
                  <a:pt x="2502386" y="8111166"/>
                  <a:pt x="2494390" y="8111166"/>
                </a:cubicBezTo>
                <a:lnTo>
                  <a:pt x="2506384" y="8135151"/>
                </a:lnTo>
                <a:cubicBezTo>
                  <a:pt x="2514379" y="8135151"/>
                  <a:pt x="2522372" y="8131154"/>
                  <a:pt x="2530369" y="8123159"/>
                </a:cubicBezTo>
                <a:cubicBezTo>
                  <a:pt x="2538362" y="8099174"/>
                  <a:pt x="2538362" y="8083185"/>
                  <a:pt x="2530369" y="8075190"/>
                </a:cubicBezTo>
                <a:cubicBezTo>
                  <a:pt x="2514379" y="8075190"/>
                  <a:pt x="2506384" y="8075190"/>
                  <a:pt x="2506384" y="8075190"/>
                </a:cubicBezTo>
                <a:close/>
                <a:moveTo>
                  <a:pt x="1984721" y="8067694"/>
                </a:moveTo>
                <a:cubicBezTo>
                  <a:pt x="1984721" y="8066695"/>
                  <a:pt x="1982721" y="8067195"/>
                  <a:pt x="1978724" y="8069193"/>
                </a:cubicBezTo>
                <a:cubicBezTo>
                  <a:pt x="1970729" y="8073191"/>
                  <a:pt x="1966731" y="8079188"/>
                  <a:pt x="1966731" y="8087181"/>
                </a:cubicBezTo>
                <a:lnTo>
                  <a:pt x="1978724" y="8075190"/>
                </a:lnTo>
                <a:cubicBezTo>
                  <a:pt x="1982721" y="8071193"/>
                  <a:pt x="1984721" y="8068693"/>
                  <a:pt x="1984721" y="8067694"/>
                </a:cubicBezTo>
                <a:close/>
                <a:moveTo>
                  <a:pt x="3969439" y="8051205"/>
                </a:moveTo>
                <a:cubicBezTo>
                  <a:pt x="3961444" y="8051205"/>
                  <a:pt x="3957448" y="8059200"/>
                  <a:pt x="3957448" y="8075190"/>
                </a:cubicBezTo>
                <a:lnTo>
                  <a:pt x="3969439" y="8075190"/>
                </a:lnTo>
                <a:cubicBezTo>
                  <a:pt x="3969439" y="8075190"/>
                  <a:pt x="3969439" y="8071193"/>
                  <a:pt x="3969439" y="8063196"/>
                </a:cubicBezTo>
                <a:cubicBezTo>
                  <a:pt x="3969439" y="8055203"/>
                  <a:pt x="3969439" y="8051205"/>
                  <a:pt x="3969439" y="8051205"/>
                </a:cubicBezTo>
                <a:close/>
                <a:moveTo>
                  <a:pt x="5778772" y="8042211"/>
                </a:moveTo>
                <a:cubicBezTo>
                  <a:pt x="5779771" y="8042211"/>
                  <a:pt x="5780270" y="8043210"/>
                  <a:pt x="5780270" y="8045208"/>
                </a:cubicBezTo>
                <a:cubicBezTo>
                  <a:pt x="5780270" y="8049206"/>
                  <a:pt x="5780270" y="8051205"/>
                  <a:pt x="5780270" y="8051205"/>
                </a:cubicBezTo>
                <a:cubicBezTo>
                  <a:pt x="5780270" y="8059200"/>
                  <a:pt x="5780270" y="8063196"/>
                  <a:pt x="5780270" y="8063196"/>
                </a:cubicBezTo>
                <a:cubicBezTo>
                  <a:pt x="5772277" y="8063196"/>
                  <a:pt x="5768279" y="8063196"/>
                  <a:pt x="5768279" y="8063196"/>
                </a:cubicBezTo>
                <a:cubicBezTo>
                  <a:pt x="5768279" y="8055203"/>
                  <a:pt x="5770277" y="8049206"/>
                  <a:pt x="5774275" y="8045208"/>
                </a:cubicBezTo>
                <a:cubicBezTo>
                  <a:pt x="5776274" y="8043210"/>
                  <a:pt x="5777773" y="8042211"/>
                  <a:pt x="5778772" y="8042211"/>
                </a:cubicBezTo>
                <a:close/>
                <a:moveTo>
                  <a:pt x="3849517" y="8039213"/>
                </a:moveTo>
                <a:cubicBezTo>
                  <a:pt x="3849517" y="8039213"/>
                  <a:pt x="3845518" y="8043210"/>
                  <a:pt x="3837525" y="8051205"/>
                </a:cubicBezTo>
                <a:lnTo>
                  <a:pt x="3837525" y="8063196"/>
                </a:lnTo>
                <a:cubicBezTo>
                  <a:pt x="3837525" y="8063196"/>
                  <a:pt x="3841522" y="8059200"/>
                  <a:pt x="3849517" y="8051205"/>
                </a:cubicBezTo>
                <a:close/>
                <a:moveTo>
                  <a:pt x="2554352" y="8039213"/>
                </a:moveTo>
                <a:cubicBezTo>
                  <a:pt x="2546357" y="8039213"/>
                  <a:pt x="2542360" y="8043210"/>
                  <a:pt x="2542360" y="8051205"/>
                </a:cubicBezTo>
                <a:cubicBezTo>
                  <a:pt x="2550355" y="8059200"/>
                  <a:pt x="2554352" y="8063196"/>
                  <a:pt x="2554352" y="8063196"/>
                </a:cubicBezTo>
                <a:lnTo>
                  <a:pt x="2554352" y="8051205"/>
                </a:lnTo>
                <a:cubicBezTo>
                  <a:pt x="2554352" y="8043210"/>
                  <a:pt x="2554352" y="8039213"/>
                  <a:pt x="2554352" y="8039213"/>
                </a:cubicBezTo>
                <a:close/>
                <a:moveTo>
                  <a:pt x="1990716" y="8039213"/>
                </a:moveTo>
                <a:lnTo>
                  <a:pt x="1990716" y="8051205"/>
                </a:lnTo>
                <a:lnTo>
                  <a:pt x="2002709" y="8051205"/>
                </a:lnTo>
                <a:cubicBezTo>
                  <a:pt x="2002709" y="8043210"/>
                  <a:pt x="1998711" y="8039213"/>
                  <a:pt x="1990716" y="8039213"/>
                </a:cubicBezTo>
                <a:close/>
                <a:moveTo>
                  <a:pt x="1139265" y="8039213"/>
                </a:moveTo>
                <a:cubicBezTo>
                  <a:pt x="1147260" y="8039213"/>
                  <a:pt x="1149258" y="8041212"/>
                  <a:pt x="1145261" y="8045208"/>
                </a:cubicBezTo>
                <a:cubicBezTo>
                  <a:pt x="1141265" y="8049206"/>
                  <a:pt x="1139265" y="8051205"/>
                  <a:pt x="1139265" y="8051205"/>
                </a:cubicBezTo>
                <a:cubicBezTo>
                  <a:pt x="1139265" y="8051205"/>
                  <a:pt x="1139265" y="8047207"/>
                  <a:pt x="1139265" y="8039213"/>
                </a:cubicBezTo>
                <a:close/>
                <a:moveTo>
                  <a:pt x="4528579" y="8031718"/>
                </a:moveTo>
                <a:cubicBezTo>
                  <a:pt x="4531577" y="8032717"/>
                  <a:pt x="4533075" y="8035217"/>
                  <a:pt x="4533075" y="8039213"/>
                </a:cubicBezTo>
                <a:lnTo>
                  <a:pt x="4521084" y="8039213"/>
                </a:lnTo>
                <a:lnTo>
                  <a:pt x="4509091" y="8063196"/>
                </a:lnTo>
                <a:cubicBezTo>
                  <a:pt x="4509091" y="8079188"/>
                  <a:pt x="4509091" y="8087181"/>
                  <a:pt x="4509091" y="8087181"/>
                </a:cubicBezTo>
                <a:lnTo>
                  <a:pt x="4509091" y="8123159"/>
                </a:lnTo>
                <a:lnTo>
                  <a:pt x="4509091" y="8135151"/>
                </a:lnTo>
                <a:lnTo>
                  <a:pt x="4485106" y="8123159"/>
                </a:lnTo>
                <a:cubicBezTo>
                  <a:pt x="4485106" y="8107169"/>
                  <a:pt x="4481109" y="8099174"/>
                  <a:pt x="4473114" y="8099174"/>
                </a:cubicBezTo>
                <a:lnTo>
                  <a:pt x="4473114" y="8075190"/>
                </a:lnTo>
                <a:cubicBezTo>
                  <a:pt x="4473114" y="8075190"/>
                  <a:pt x="4473114" y="8071193"/>
                  <a:pt x="4473114" y="8063196"/>
                </a:cubicBezTo>
                <a:cubicBezTo>
                  <a:pt x="4473114" y="8055203"/>
                  <a:pt x="4477112" y="8051205"/>
                  <a:pt x="4485106" y="8051205"/>
                </a:cubicBezTo>
                <a:cubicBezTo>
                  <a:pt x="4485106" y="8051205"/>
                  <a:pt x="4489104" y="8047207"/>
                  <a:pt x="4497099" y="8039213"/>
                </a:cubicBezTo>
                <a:cubicBezTo>
                  <a:pt x="4497099" y="8039213"/>
                  <a:pt x="4503096" y="8037215"/>
                  <a:pt x="4515087" y="8033217"/>
                </a:cubicBezTo>
                <a:cubicBezTo>
                  <a:pt x="4521084" y="8031218"/>
                  <a:pt x="4525580" y="8030719"/>
                  <a:pt x="4528579" y="8031718"/>
                </a:cubicBezTo>
                <a:close/>
                <a:moveTo>
                  <a:pt x="6295939" y="8027220"/>
                </a:moveTo>
                <a:cubicBezTo>
                  <a:pt x="6295939" y="8027220"/>
                  <a:pt x="6295439" y="8028719"/>
                  <a:pt x="6294440" y="8031718"/>
                </a:cubicBezTo>
                <a:lnTo>
                  <a:pt x="6292940" y="8036214"/>
                </a:lnTo>
                <a:cubicBezTo>
                  <a:pt x="6294940" y="8034216"/>
                  <a:pt x="6295939" y="8031218"/>
                  <a:pt x="6295939" y="8027220"/>
                </a:cubicBezTo>
                <a:close/>
                <a:moveTo>
                  <a:pt x="4197292" y="8015228"/>
                </a:moveTo>
                <a:cubicBezTo>
                  <a:pt x="4189297" y="8015228"/>
                  <a:pt x="4185301" y="8017227"/>
                  <a:pt x="4185301" y="8021225"/>
                </a:cubicBezTo>
                <a:cubicBezTo>
                  <a:pt x="4185301" y="8025222"/>
                  <a:pt x="4185301" y="8031218"/>
                  <a:pt x="4185301" y="8039213"/>
                </a:cubicBezTo>
                <a:close/>
                <a:moveTo>
                  <a:pt x="1511026" y="8015228"/>
                </a:moveTo>
                <a:cubicBezTo>
                  <a:pt x="1511026" y="8015228"/>
                  <a:pt x="1509025" y="8019227"/>
                  <a:pt x="1505029" y="8027220"/>
                </a:cubicBezTo>
                <a:cubicBezTo>
                  <a:pt x="1501032" y="8035217"/>
                  <a:pt x="1495035" y="8043210"/>
                  <a:pt x="1487040" y="8051205"/>
                </a:cubicBezTo>
                <a:lnTo>
                  <a:pt x="1475047" y="8087181"/>
                </a:lnTo>
                <a:cubicBezTo>
                  <a:pt x="1483044" y="8079188"/>
                  <a:pt x="1487040" y="8073191"/>
                  <a:pt x="1487040" y="8069193"/>
                </a:cubicBezTo>
                <a:cubicBezTo>
                  <a:pt x="1487040" y="8065196"/>
                  <a:pt x="1491039" y="8059200"/>
                  <a:pt x="1499032" y="8051205"/>
                </a:cubicBezTo>
                <a:cubicBezTo>
                  <a:pt x="1523017" y="8027220"/>
                  <a:pt x="1527015" y="8015228"/>
                  <a:pt x="1511026" y="8015228"/>
                </a:cubicBezTo>
                <a:close/>
                <a:moveTo>
                  <a:pt x="2512379" y="8003235"/>
                </a:moveTo>
                <a:cubicBezTo>
                  <a:pt x="2508382" y="8003235"/>
                  <a:pt x="2506384" y="8005235"/>
                  <a:pt x="2506384" y="8009232"/>
                </a:cubicBezTo>
                <a:cubicBezTo>
                  <a:pt x="2506384" y="8013230"/>
                  <a:pt x="2510381" y="8015228"/>
                  <a:pt x="2518375" y="8015228"/>
                </a:cubicBezTo>
                <a:cubicBezTo>
                  <a:pt x="2518375" y="8015228"/>
                  <a:pt x="2522372" y="8015228"/>
                  <a:pt x="2530369" y="8015228"/>
                </a:cubicBezTo>
                <a:cubicBezTo>
                  <a:pt x="2522372" y="8007233"/>
                  <a:pt x="2516377" y="8003235"/>
                  <a:pt x="2512379" y="8003235"/>
                </a:cubicBezTo>
                <a:close/>
                <a:moveTo>
                  <a:pt x="2458414" y="8003235"/>
                </a:moveTo>
                <a:lnTo>
                  <a:pt x="2446422" y="8015228"/>
                </a:lnTo>
                <a:cubicBezTo>
                  <a:pt x="2446422" y="8023223"/>
                  <a:pt x="2444423" y="8029220"/>
                  <a:pt x="2440426" y="8033217"/>
                </a:cubicBezTo>
                <a:cubicBezTo>
                  <a:pt x="2436430" y="8037215"/>
                  <a:pt x="2438428" y="8043210"/>
                  <a:pt x="2446422" y="8051205"/>
                </a:cubicBezTo>
                <a:cubicBezTo>
                  <a:pt x="2446422" y="8059200"/>
                  <a:pt x="2446422" y="8067195"/>
                  <a:pt x="2446422" y="8075190"/>
                </a:cubicBezTo>
                <a:lnTo>
                  <a:pt x="2470406" y="8075190"/>
                </a:lnTo>
                <a:cubicBezTo>
                  <a:pt x="2486396" y="8075190"/>
                  <a:pt x="2494390" y="8073191"/>
                  <a:pt x="2494390" y="8069193"/>
                </a:cubicBezTo>
                <a:cubicBezTo>
                  <a:pt x="2494390" y="8065196"/>
                  <a:pt x="2498389" y="8063196"/>
                  <a:pt x="2506384" y="8063196"/>
                </a:cubicBezTo>
                <a:lnTo>
                  <a:pt x="2518375" y="8027220"/>
                </a:lnTo>
                <a:cubicBezTo>
                  <a:pt x="2510381" y="8027220"/>
                  <a:pt x="2506384" y="8031218"/>
                  <a:pt x="2506384" y="8039213"/>
                </a:cubicBezTo>
                <a:lnTo>
                  <a:pt x="2482399" y="8027220"/>
                </a:lnTo>
                <a:close/>
                <a:moveTo>
                  <a:pt x="947389" y="8003235"/>
                </a:moveTo>
                <a:lnTo>
                  <a:pt x="959381" y="8015228"/>
                </a:lnTo>
                <a:cubicBezTo>
                  <a:pt x="959381" y="8023223"/>
                  <a:pt x="963379" y="8027220"/>
                  <a:pt x="971374" y="8027220"/>
                </a:cubicBezTo>
                <a:cubicBezTo>
                  <a:pt x="979367" y="8027220"/>
                  <a:pt x="979367" y="8031218"/>
                  <a:pt x="971374" y="8039213"/>
                </a:cubicBezTo>
                <a:cubicBezTo>
                  <a:pt x="955384" y="8055203"/>
                  <a:pt x="943391" y="8059200"/>
                  <a:pt x="935396" y="8051205"/>
                </a:cubicBezTo>
                <a:cubicBezTo>
                  <a:pt x="927401" y="8043210"/>
                  <a:pt x="919406" y="8039213"/>
                  <a:pt x="911413" y="8039213"/>
                </a:cubicBezTo>
                <a:cubicBezTo>
                  <a:pt x="903418" y="8039213"/>
                  <a:pt x="899419" y="8047207"/>
                  <a:pt x="899419" y="8063196"/>
                </a:cubicBezTo>
                <a:lnTo>
                  <a:pt x="875435" y="8075190"/>
                </a:lnTo>
                <a:cubicBezTo>
                  <a:pt x="875435" y="8067195"/>
                  <a:pt x="879433" y="8055203"/>
                  <a:pt x="887428" y="8039213"/>
                </a:cubicBezTo>
                <a:cubicBezTo>
                  <a:pt x="895423" y="8023223"/>
                  <a:pt x="901418" y="8013230"/>
                  <a:pt x="905416" y="8009232"/>
                </a:cubicBezTo>
                <a:cubicBezTo>
                  <a:pt x="909413" y="8005235"/>
                  <a:pt x="923404" y="8003235"/>
                  <a:pt x="947389" y="8003235"/>
                </a:cubicBezTo>
                <a:close/>
                <a:moveTo>
                  <a:pt x="1286171" y="7995741"/>
                </a:moveTo>
                <a:cubicBezTo>
                  <a:pt x="1288170" y="7996741"/>
                  <a:pt x="1291167" y="7999238"/>
                  <a:pt x="1295165" y="8003235"/>
                </a:cubicBezTo>
                <a:cubicBezTo>
                  <a:pt x="1287170" y="8003235"/>
                  <a:pt x="1283172" y="8001237"/>
                  <a:pt x="1283172" y="7997240"/>
                </a:cubicBezTo>
                <a:cubicBezTo>
                  <a:pt x="1283172" y="7995242"/>
                  <a:pt x="1284171" y="7994742"/>
                  <a:pt x="1286171" y="7995741"/>
                </a:cubicBezTo>
                <a:close/>
                <a:moveTo>
                  <a:pt x="4137331" y="7991244"/>
                </a:moveTo>
                <a:cubicBezTo>
                  <a:pt x="4137331" y="7991244"/>
                  <a:pt x="4137331" y="7995242"/>
                  <a:pt x="4137331" y="8003235"/>
                </a:cubicBezTo>
                <a:cubicBezTo>
                  <a:pt x="4137331" y="8003235"/>
                  <a:pt x="4137331" y="8007233"/>
                  <a:pt x="4137331" y="8015228"/>
                </a:cubicBezTo>
                <a:lnTo>
                  <a:pt x="4149323" y="8003235"/>
                </a:lnTo>
                <a:cubicBezTo>
                  <a:pt x="4149323" y="7995242"/>
                  <a:pt x="4145325" y="7991244"/>
                  <a:pt x="4137331" y="7991244"/>
                </a:cubicBezTo>
                <a:close/>
                <a:moveTo>
                  <a:pt x="4221276" y="7979252"/>
                </a:moveTo>
                <a:lnTo>
                  <a:pt x="4209284" y="8051205"/>
                </a:lnTo>
                <a:cubicBezTo>
                  <a:pt x="4217279" y="8035217"/>
                  <a:pt x="4221276" y="8019227"/>
                  <a:pt x="4221276" y="8003235"/>
                </a:cubicBezTo>
                <a:close/>
                <a:moveTo>
                  <a:pt x="2344488" y="7979252"/>
                </a:moveTo>
                <a:cubicBezTo>
                  <a:pt x="2348485" y="7979252"/>
                  <a:pt x="2350483" y="7983249"/>
                  <a:pt x="2350483" y="7991244"/>
                </a:cubicBezTo>
                <a:lnTo>
                  <a:pt x="2338492" y="7991244"/>
                </a:lnTo>
                <a:cubicBezTo>
                  <a:pt x="2338492" y="7983249"/>
                  <a:pt x="2340490" y="7979252"/>
                  <a:pt x="2344488" y="7979252"/>
                </a:cubicBezTo>
                <a:close/>
                <a:moveTo>
                  <a:pt x="7580608" y="7971757"/>
                </a:moveTo>
                <a:cubicBezTo>
                  <a:pt x="7583607" y="7972756"/>
                  <a:pt x="7587105" y="7975255"/>
                  <a:pt x="7591101" y="7979252"/>
                </a:cubicBezTo>
                <a:lnTo>
                  <a:pt x="7579110" y="7991244"/>
                </a:lnTo>
                <a:cubicBezTo>
                  <a:pt x="7579110" y="7991244"/>
                  <a:pt x="7577111" y="7989245"/>
                  <a:pt x="7573113" y="7985247"/>
                </a:cubicBezTo>
                <a:cubicBezTo>
                  <a:pt x="7569116" y="7981250"/>
                  <a:pt x="7569116" y="7977254"/>
                  <a:pt x="7573113" y="7973255"/>
                </a:cubicBezTo>
                <a:cubicBezTo>
                  <a:pt x="7575113" y="7971257"/>
                  <a:pt x="7577611" y="7970757"/>
                  <a:pt x="7580608" y="7971757"/>
                </a:cubicBezTo>
                <a:close/>
                <a:moveTo>
                  <a:pt x="4509091" y="7967259"/>
                </a:moveTo>
                <a:cubicBezTo>
                  <a:pt x="4509091" y="7967259"/>
                  <a:pt x="4509091" y="7971257"/>
                  <a:pt x="4509091" y="7979252"/>
                </a:cubicBezTo>
                <a:cubicBezTo>
                  <a:pt x="4517086" y="7979252"/>
                  <a:pt x="4521084" y="7977254"/>
                  <a:pt x="4521084" y="7973255"/>
                </a:cubicBezTo>
                <a:cubicBezTo>
                  <a:pt x="4521084" y="7969259"/>
                  <a:pt x="4517086" y="7967259"/>
                  <a:pt x="4509091" y="7967259"/>
                </a:cubicBezTo>
                <a:close/>
                <a:moveTo>
                  <a:pt x="2428433" y="7967259"/>
                </a:moveTo>
                <a:cubicBezTo>
                  <a:pt x="2424436" y="7967259"/>
                  <a:pt x="2422438" y="7971257"/>
                  <a:pt x="2422438" y="7979252"/>
                </a:cubicBezTo>
                <a:lnTo>
                  <a:pt x="2422438" y="8003235"/>
                </a:lnTo>
                <a:cubicBezTo>
                  <a:pt x="2430433" y="8003235"/>
                  <a:pt x="2434429" y="8003235"/>
                  <a:pt x="2434429" y="8003235"/>
                </a:cubicBezTo>
                <a:cubicBezTo>
                  <a:pt x="2434429" y="7987245"/>
                  <a:pt x="2434429" y="7979252"/>
                  <a:pt x="2434429" y="7979252"/>
                </a:cubicBezTo>
                <a:cubicBezTo>
                  <a:pt x="2434429" y="7971257"/>
                  <a:pt x="2432431" y="7967259"/>
                  <a:pt x="2428433" y="7967259"/>
                </a:cubicBezTo>
                <a:close/>
                <a:moveTo>
                  <a:pt x="2998" y="7961264"/>
                </a:moveTo>
                <a:cubicBezTo>
                  <a:pt x="4996" y="7961264"/>
                  <a:pt x="7995" y="7963262"/>
                  <a:pt x="11992" y="7967259"/>
                </a:cubicBezTo>
                <a:lnTo>
                  <a:pt x="0" y="7967259"/>
                </a:lnTo>
                <a:cubicBezTo>
                  <a:pt x="0" y="7963262"/>
                  <a:pt x="999" y="7961264"/>
                  <a:pt x="2998" y="7961264"/>
                </a:cubicBezTo>
                <a:close/>
                <a:moveTo>
                  <a:pt x="6032109" y="7955267"/>
                </a:moveTo>
                <a:cubicBezTo>
                  <a:pt x="6032109" y="7963262"/>
                  <a:pt x="6032109" y="7967259"/>
                  <a:pt x="6032109" y="7967259"/>
                </a:cubicBezTo>
                <a:cubicBezTo>
                  <a:pt x="6040104" y="7967259"/>
                  <a:pt x="6044100" y="7965260"/>
                  <a:pt x="6044100" y="7961264"/>
                </a:cubicBezTo>
                <a:cubicBezTo>
                  <a:pt x="6044100" y="7957265"/>
                  <a:pt x="6040104" y="7955267"/>
                  <a:pt x="6032109" y="7955267"/>
                </a:cubicBezTo>
                <a:close/>
                <a:moveTo>
                  <a:pt x="4533075" y="7943274"/>
                </a:moveTo>
                <a:cubicBezTo>
                  <a:pt x="4533075" y="7951270"/>
                  <a:pt x="4533075" y="7957265"/>
                  <a:pt x="4533075" y="7961264"/>
                </a:cubicBezTo>
                <a:cubicBezTo>
                  <a:pt x="4533075" y="7965260"/>
                  <a:pt x="4535074" y="7967259"/>
                  <a:pt x="4539072" y="7967259"/>
                </a:cubicBezTo>
                <a:cubicBezTo>
                  <a:pt x="4543070" y="7967259"/>
                  <a:pt x="4545067" y="7963262"/>
                  <a:pt x="4545067" y="7955267"/>
                </a:cubicBezTo>
                <a:close/>
                <a:moveTo>
                  <a:pt x="4664990" y="7919291"/>
                </a:moveTo>
                <a:lnTo>
                  <a:pt x="4676983" y="7919291"/>
                </a:lnTo>
                <a:lnTo>
                  <a:pt x="4664990" y="7931282"/>
                </a:lnTo>
                <a:lnTo>
                  <a:pt x="4652998" y="7931282"/>
                </a:lnTo>
                <a:cubicBezTo>
                  <a:pt x="4652998" y="7931282"/>
                  <a:pt x="4656996" y="7927284"/>
                  <a:pt x="4664990" y="7919291"/>
                </a:cubicBezTo>
                <a:close/>
                <a:moveTo>
                  <a:pt x="4101355" y="7919291"/>
                </a:moveTo>
                <a:lnTo>
                  <a:pt x="4101355" y="7931282"/>
                </a:lnTo>
                <a:cubicBezTo>
                  <a:pt x="4109348" y="7931282"/>
                  <a:pt x="4113347" y="7929284"/>
                  <a:pt x="4113347" y="7925286"/>
                </a:cubicBezTo>
                <a:cubicBezTo>
                  <a:pt x="4113347" y="7921289"/>
                  <a:pt x="4109348" y="7919291"/>
                  <a:pt x="4101355" y="7919291"/>
                </a:cubicBezTo>
                <a:close/>
                <a:moveTo>
                  <a:pt x="2830175" y="7919291"/>
                </a:moveTo>
                <a:cubicBezTo>
                  <a:pt x="2838170" y="7919291"/>
                  <a:pt x="2842167" y="7919291"/>
                  <a:pt x="2842167" y="7919291"/>
                </a:cubicBezTo>
                <a:cubicBezTo>
                  <a:pt x="2842167" y="7927284"/>
                  <a:pt x="2842167" y="7931282"/>
                  <a:pt x="2842167" y="7931282"/>
                </a:cubicBezTo>
                <a:lnTo>
                  <a:pt x="2830175" y="7931282"/>
                </a:lnTo>
                <a:cubicBezTo>
                  <a:pt x="2822180" y="7931282"/>
                  <a:pt x="2818182" y="7929284"/>
                  <a:pt x="2818182" y="7925286"/>
                </a:cubicBezTo>
                <a:cubicBezTo>
                  <a:pt x="2818182" y="7921289"/>
                  <a:pt x="2822180" y="7919291"/>
                  <a:pt x="2830175" y="7919291"/>
                </a:cubicBezTo>
                <a:close/>
                <a:moveTo>
                  <a:pt x="2470406" y="7919291"/>
                </a:moveTo>
                <a:cubicBezTo>
                  <a:pt x="2454416" y="7919291"/>
                  <a:pt x="2446422" y="7927284"/>
                  <a:pt x="2446422" y="7943274"/>
                </a:cubicBezTo>
                <a:lnTo>
                  <a:pt x="2470406" y="7931282"/>
                </a:lnTo>
                <a:cubicBezTo>
                  <a:pt x="2478402" y="7923287"/>
                  <a:pt x="2478402" y="7919291"/>
                  <a:pt x="2470406" y="7919291"/>
                </a:cubicBezTo>
                <a:close/>
                <a:moveTo>
                  <a:pt x="2648791" y="7911795"/>
                </a:moveTo>
                <a:cubicBezTo>
                  <a:pt x="2647792" y="7910796"/>
                  <a:pt x="2646293" y="7911296"/>
                  <a:pt x="2644294" y="7913294"/>
                </a:cubicBezTo>
                <a:cubicBezTo>
                  <a:pt x="2640298" y="7917292"/>
                  <a:pt x="2638298" y="7919291"/>
                  <a:pt x="2638298" y="7919291"/>
                </a:cubicBezTo>
                <a:cubicBezTo>
                  <a:pt x="2638298" y="7919291"/>
                  <a:pt x="2638298" y="7923287"/>
                  <a:pt x="2638298" y="7931282"/>
                </a:cubicBezTo>
                <a:cubicBezTo>
                  <a:pt x="2638298" y="7939277"/>
                  <a:pt x="2638298" y="7943274"/>
                  <a:pt x="2638298" y="7943274"/>
                </a:cubicBezTo>
                <a:cubicBezTo>
                  <a:pt x="2646293" y="7943274"/>
                  <a:pt x="2650289" y="7941276"/>
                  <a:pt x="2650289" y="7937279"/>
                </a:cubicBezTo>
                <a:cubicBezTo>
                  <a:pt x="2650289" y="7933282"/>
                  <a:pt x="2650289" y="7927284"/>
                  <a:pt x="2650289" y="7919291"/>
                </a:cubicBezTo>
                <a:cubicBezTo>
                  <a:pt x="2650289" y="7915294"/>
                  <a:pt x="2649790" y="7912794"/>
                  <a:pt x="2648791" y="7911795"/>
                </a:cubicBezTo>
                <a:close/>
                <a:moveTo>
                  <a:pt x="4197292" y="7907297"/>
                </a:moveTo>
                <a:cubicBezTo>
                  <a:pt x="4197292" y="7915294"/>
                  <a:pt x="4193294" y="7919291"/>
                  <a:pt x="4185301" y="7919291"/>
                </a:cubicBezTo>
                <a:cubicBezTo>
                  <a:pt x="4177306" y="7919291"/>
                  <a:pt x="4173308" y="7921289"/>
                  <a:pt x="4173308" y="7925286"/>
                </a:cubicBezTo>
                <a:cubicBezTo>
                  <a:pt x="4173308" y="7929284"/>
                  <a:pt x="4173308" y="7933282"/>
                  <a:pt x="4173308" y="7937279"/>
                </a:cubicBezTo>
                <a:cubicBezTo>
                  <a:pt x="4173308" y="7941276"/>
                  <a:pt x="4173308" y="7947272"/>
                  <a:pt x="4173308" y="7955267"/>
                </a:cubicBezTo>
                <a:cubicBezTo>
                  <a:pt x="4173308" y="7963262"/>
                  <a:pt x="4169309" y="7967259"/>
                  <a:pt x="4161314" y="7967259"/>
                </a:cubicBezTo>
                <a:cubicBezTo>
                  <a:pt x="4153321" y="7975255"/>
                  <a:pt x="4153321" y="7979252"/>
                  <a:pt x="4161314" y="7979252"/>
                </a:cubicBezTo>
                <a:cubicBezTo>
                  <a:pt x="4169309" y="7979252"/>
                  <a:pt x="4169309" y="7985247"/>
                  <a:pt x="4161314" y="7997240"/>
                </a:cubicBezTo>
                <a:cubicBezTo>
                  <a:pt x="4153321" y="8009232"/>
                  <a:pt x="4153321" y="8017227"/>
                  <a:pt x="4161314" y="8021225"/>
                </a:cubicBezTo>
                <a:cubicBezTo>
                  <a:pt x="4169309" y="8025222"/>
                  <a:pt x="4177306" y="8023223"/>
                  <a:pt x="4185301" y="8015228"/>
                </a:cubicBezTo>
                <a:cubicBezTo>
                  <a:pt x="4185301" y="8015228"/>
                  <a:pt x="4187298" y="8013230"/>
                  <a:pt x="4191296" y="8009232"/>
                </a:cubicBezTo>
                <a:cubicBezTo>
                  <a:pt x="4195294" y="8005235"/>
                  <a:pt x="4197292" y="7999238"/>
                  <a:pt x="4197292" y="7991244"/>
                </a:cubicBezTo>
                <a:cubicBezTo>
                  <a:pt x="4197292" y="7983249"/>
                  <a:pt x="4197292" y="7977254"/>
                  <a:pt x="4197292" y="7973255"/>
                </a:cubicBezTo>
                <a:cubicBezTo>
                  <a:pt x="4197292" y="7969259"/>
                  <a:pt x="4193294" y="7971257"/>
                  <a:pt x="4185301" y="7979252"/>
                </a:cubicBezTo>
                <a:lnTo>
                  <a:pt x="4185301" y="7967259"/>
                </a:lnTo>
                <a:cubicBezTo>
                  <a:pt x="4201289" y="7967259"/>
                  <a:pt x="4207286" y="7961264"/>
                  <a:pt x="4203288" y="7949270"/>
                </a:cubicBezTo>
                <a:cubicBezTo>
                  <a:pt x="4199291" y="7937279"/>
                  <a:pt x="4199291" y="7933282"/>
                  <a:pt x="4203288" y="7937279"/>
                </a:cubicBezTo>
                <a:cubicBezTo>
                  <a:pt x="4207286" y="7941276"/>
                  <a:pt x="4209284" y="7937279"/>
                  <a:pt x="4209284" y="7925286"/>
                </a:cubicBezTo>
                <a:cubicBezTo>
                  <a:pt x="4209284" y="7913294"/>
                  <a:pt x="4205286" y="7907297"/>
                  <a:pt x="4197292" y="7907297"/>
                </a:cubicBezTo>
                <a:close/>
                <a:moveTo>
                  <a:pt x="1331142" y="7907297"/>
                </a:moveTo>
                <a:cubicBezTo>
                  <a:pt x="1323147" y="7907297"/>
                  <a:pt x="1319148" y="7911296"/>
                  <a:pt x="1319148" y="7919291"/>
                </a:cubicBezTo>
                <a:lnTo>
                  <a:pt x="1331142" y="7919291"/>
                </a:lnTo>
                <a:cubicBezTo>
                  <a:pt x="1331142" y="7919291"/>
                  <a:pt x="1331142" y="7915294"/>
                  <a:pt x="1331142" y="7907297"/>
                </a:cubicBezTo>
                <a:close/>
                <a:moveTo>
                  <a:pt x="203867" y="7907297"/>
                </a:moveTo>
                <a:cubicBezTo>
                  <a:pt x="211862" y="7907297"/>
                  <a:pt x="215861" y="7907297"/>
                  <a:pt x="215861" y="7907297"/>
                </a:cubicBezTo>
                <a:lnTo>
                  <a:pt x="203867" y="7919291"/>
                </a:lnTo>
                <a:cubicBezTo>
                  <a:pt x="203867" y="7919291"/>
                  <a:pt x="203867" y="7915294"/>
                  <a:pt x="203867" y="7907297"/>
                </a:cubicBezTo>
                <a:close/>
                <a:moveTo>
                  <a:pt x="4654497" y="7899802"/>
                </a:moveTo>
                <a:cubicBezTo>
                  <a:pt x="4655496" y="7898805"/>
                  <a:pt x="4656995" y="7899303"/>
                  <a:pt x="4658995" y="7901301"/>
                </a:cubicBezTo>
                <a:cubicBezTo>
                  <a:pt x="4662991" y="7905299"/>
                  <a:pt x="4664990" y="7907297"/>
                  <a:pt x="4664990" y="7907297"/>
                </a:cubicBezTo>
                <a:cubicBezTo>
                  <a:pt x="4664990" y="7907297"/>
                  <a:pt x="4660993" y="7911296"/>
                  <a:pt x="4652998" y="7919291"/>
                </a:cubicBezTo>
                <a:cubicBezTo>
                  <a:pt x="4652998" y="7927284"/>
                  <a:pt x="4651000" y="7931282"/>
                  <a:pt x="4647001" y="7931282"/>
                </a:cubicBezTo>
                <a:cubicBezTo>
                  <a:pt x="4643005" y="7931282"/>
                  <a:pt x="4645003" y="7923287"/>
                  <a:pt x="4652998" y="7907297"/>
                </a:cubicBezTo>
                <a:cubicBezTo>
                  <a:pt x="4652998" y="7903301"/>
                  <a:pt x="4653498" y="7900803"/>
                  <a:pt x="4654497" y="7899802"/>
                </a:cubicBezTo>
                <a:close/>
                <a:moveTo>
                  <a:pt x="7351258" y="7895306"/>
                </a:moveTo>
                <a:cubicBezTo>
                  <a:pt x="7351258" y="7903301"/>
                  <a:pt x="7349258" y="7907297"/>
                  <a:pt x="7345261" y="7907297"/>
                </a:cubicBezTo>
                <a:cubicBezTo>
                  <a:pt x="7341265" y="7907297"/>
                  <a:pt x="7339265" y="7907297"/>
                  <a:pt x="7339265" y="7907297"/>
                </a:cubicBezTo>
                <a:close/>
                <a:moveTo>
                  <a:pt x="5984139" y="7895306"/>
                </a:moveTo>
                <a:lnTo>
                  <a:pt x="5996132" y="7907297"/>
                </a:lnTo>
                <a:cubicBezTo>
                  <a:pt x="5988137" y="7915294"/>
                  <a:pt x="5982141" y="7917292"/>
                  <a:pt x="5978143" y="7913294"/>
                </a:cubicBezTo>
                <a:cubicBezTo>
                  <a:pt x="5974146" y="7909297"/>
                  <a:pt x="5976144" y="7903301"/>
                  <a:pt x="5984139" y="7895306"/>
                </a:cubicBezTo>
                <a:close/>
                <a:moveTo>
                  <a:pt x="2380464" y="7895306"/>
                </a:moveTo>
                <a:cubicBezTo>
                  <a:pt x="2384461" y="7895306"/>
                  <a:pt x="2388460" y="7895306"/>
                  <a:pt x="2392456" y="7895306"/>
                </a:cubicBezTo>
                <a:cubicBezTo>
                  <a:pt x="2388460" y="7895306"/>
                  <a:pt x="2386459" y="7899303"/>
                  <a:pt x="2386459" y="7907297"/>
                </a:cubicBezTo>
                <a:lnTo>
                  <a:pt x="2374468" y="7907297"/>
                </a:lnTo>
                <a:cubicBezTo>
                  <a:pt x="2374468" y="7899303"/>
                  <a:pt x="2376468" y="7895306"/>
                  <a:pt x="2380464" y="7895306"/>
                </a:cubicBezTo>
                <a:close/>
                <a:moveTo>
                  <a:pt x="6140038" y="7883313"/>
                </a:moveTo>
                <a:lnTo>
                  <a:pt x="6128046" y="7895306"/>
                </a:lnTo>
                <a:lnTo>
                  <a:pt x="6116055" y="7967259"/>
                </a:lnTo>
                <a:cubicBezTo>
                  <a:pt x="6124050" y="7975255"/>
                  <a:pt x="6128046" y="7987245"/>
                  <a:pt x="6128046" y="8003235"/>
                </a:cubicBezTo>
                <a:cubicBezTo>
                  <a:pt x="6128046" y="8011232"/>
                  <a:pt x="6128046" y="8017227"/>
                  <a:pt x="6128046" y="8021225"/>
                </a:cubicBezTo>
                <a:cubicBezTo>
                  <a:pt x="6128046" y="8025222"/>
                  <a:pt x="6124050" y="8027220"/>
                  <a:pt x="6116055" y="8027220"/>
                </a:cubicBezTo>
                <a:cubicBezTo>
                  <a:pt x="6124050" y="8027220"/>
                  <a:pt x="6132043" y="8025222"/>
                  <a:pt x="6140038" y="8021225"/>
                </a:cubicBezTo>
                <a:cubicBezTo>
                  <a:pt x="6148033" y="8017227"/>
                  <a:pt x="6152031" y="8013230"/>
                  <a:pt x="6152031" y="8009232"/>
                </a:cubicBezTo>
                <a:cubicBezTo>
                  <a:pt x="6152031" y="8005235"/>
                  <a:pt x="6156028" y="7999238"/>
                  <a:pt x="6164023" y="7991244"/>
                </a:cubicBezTo>
                <a:cubicBezTo>
                  <a:pt x="6164023" y="7983249"/>
                  <a:pt x="6164023" y="7979252"/>
                  <a:pt x="6164023" y="7979252"/>
                </a:cubicBezTo>
                <a:cubicBezTo>
                  <a:pt x="6164023" y="7979252"/>
                  <a:pt x="6164023" y="7975255"/>
                  <a:pt x="6164023" y="7967259"/>
                </a:cubicBezTo>
                <a:cubicBezTo>
                  <a:pt x="6156028" y="7967259"/>
                  <a:pt x="6150033" y="7965260"/>
                  <a:pt x="6146035" y="7961264"/>
                </a:cubicBezTo>
                <a:cubicBezTo>
                  <a:pt x="6142038" y="7957265"/>
                  <a:pt x="6136041" y="7951270"/>
                  <a:pt x="6128046" y="7943274"/>
                </a:cubicBezTo>
                <a:cubicBezTo>
                  <a:pt x="6128046" y="7927284"/>
                  <a:pt x="6130044" y="7913294"/>
                  <a:pt x="6134043" y="7901301"/>
                </a:cubicBezTo>
                <a:cubicBezTo>
                  <a:pt x="6138040" y="7889309"/>
                  <a:pt x="6140038" y="7883313"/>
                  <a:pt x="6140038" y="7883313"/>
                </a:cubicBezTo>
                <a:close/>
                <a:moveTo>
                  <a:pt x="3945454" y="7871321"/>
                </a:moveTo>
                <a:lnTo>
                  <a:pt x="3933462" y="7883313"/>
                </a:lnTo>
                <a:cubicBezTo>
                  <a:pt x="3933462" y="7891309"/>
                  <a:pt x="3933462" y="7897304"/>
                  <a:pt x="3933462" y="7901301"/>
                </a:cubicBezTo>
                <a:cubicBezTo>
                  <a:pt x="3933462" y="7905299"/>
                  <a:pt x="3937461" y="7907297"/>
                  <a:pt x="3945454" y="7907297"/>
                </a:cubicBezTo>
                <a:cubicBezTo>
                  <a:pt x="3945454" y="7907297"/>
                  <a:pt x="3945454" y="7903301"/>
                  <a:pt x="3945454" y="7895306"/>
                </a:cubicBezTo>
                <a:cubicBezTo>
                  <a:pt x="3945454" y="7887311"/>
                  <a:pt x="3945454" y="7879316"/>
                  <a:pt x="3945454" y="7871321"/>
                </a:cubicBezTo>
                <a:close/>
                <a:moveTo>
                  <a:pt x="5948163" y="7859329"/>
                </a:moveTo>
                <a:cubicBezTo>
                  <a:pt x="5956158" y="7859329"/>
                  <a:pt x="5960154" y="7863326"/>
                  <a:pt x="5960154" y="7871321"/>
                </a:cubicBezTo>
                <a:cubicBezTo>
                  <a:pt x="5952161" y="7879316"/>
                  <a:pt x="5948163" y="7879316"/>
                  <a:pt x="5948163" y="7871321"/>
                </a:cubicBezTo>
                <a:close/>
                <a:moveTo>
                  <a:pt x="5936171" y="7859329"/>
                </a:moveTo>
                <a:lnTo>
                  <a:pt x="5948163" y="7883313"/>
                </a:lnTo>
                <a:cubicBezTo>
                  <a:pt x="5956158" y="7891309"/>
                  <a:pt x="5958156" y="7897304"/>
                  <a:pt x="5954159" y="7901301"/>
                </a:cubicBezTo>
                <a:cubicBezTo>
                  <a:pt x="5950161" y="7905299"/>
                  <a:pt x="5946164" y="7905299"/>
                  <a:pt x="5942166" y="7901301"/>
                </a:cubicBezTo>
                <a:cubicBezTo>
                  <a:pt x="5938169" y="7897304"/>
                  <a:pt x="5936171" y="7895306"/>
                  <a:pt x="5936171" y="7895306"/>
                </a:cubicBezTo>
                <a:lnTo>
                  <a:pt x="5936171" y="7883313"/>
                </a:lnTo>
                <a:close/>
                <a:moveTo>
                  <a:pt x="5828240" y="7859329"/>
                </a:moveTo>
                <a:cubicBezTo>
                  <a:pt x="5828240" y="7859329"/>
                  <a:pt x="5832238" y="7859329"/>
                  <a:pt x="5840232" y="7859329"/>
                </a:cubicBezTo>
                <a:cubicBezTo>
                  <a:pt x="5840232" y="7859329"/>
                  <a:pt x="5838233" y="7863326"/>
                  <a:pt x="5834237" y="7871321"/>
                </a:cubicBezTo>
                <a:cubicBezTo>
                  <a:pt x="5830238" y="7879316"/>
                  <a:pt x="5826241" y="7883313"/>
                  <a:pt x="5822244" y="7883313"/>
                </a:cubicBezTo>
                <a:cubicBezTo>
                  <a:pt x="5818247" y="7883313"/>
                  <a:pt x="5818247" y="7881314"/>
                  <a:pt x="5822244" y="7877318"/>
                </a:cubicBezTo>
                <a:cubicBezTo>
                  <a:pt x="5826241" y="7873321"/>
                  <a:pt x="5828240" y="7867324"/>
                  <a:pt x="5828240" y="7859329"/>
                </a:cubicBezTo>
                <a:close/>
                <a:moveTo>
                  <a:pt x="4233269" y="7859329"/>
                </a:moveTo>
                <a:lnTo>
                  <a:pt x="4221276" y="7871321"/>
                </a:lnTo>
                <a:cubicBezTo>
                  <a:pt x="4213283" y="7879316"/>
                  <a:pt x="4209284" y="7887311"/>
                  <a:pt x="4209284" y="7895306"/>
                </a:cubicBezTo>
                <a:lnTo>
                  <a:pt x="4233269" y="7871321"/>
                </a:lnTo>
                <a:close/>
                <a:moveTo>
                  <a:pt x="1558994" y="7859329"/>
                </a:moveTo>
                <a:cubicBezTo>
                  <a:pt x="1519020" y="7875319"/>
                  <a:pt x="1507027" y="7887311"/>
                  <a:pt x="1523017" y="7895306"/>
                </a:cubicBezTo>
                <a:lnTo>
                  <a:pt x="1535010" y="7919291"/>
                </a:lnTo>
                <a:cubicBezTo>
                  <a:pt x="1535010" y="7927284"/>
                  <a:pt x="1537009" y="7931282"/>
                  <a:pt x="1541005" y="7931282"/>
                </a:cubicBezTo>
                <a:cubicBezTo>
                  <a:pt x="1545004" y="7931282"/>
                  <a:pt x="1549000" y="7929284"/>
                  <a:pt x="1552999" y="7925286"/>
                </a:cubicBezTo>
                <a:cubicBezTo>
                  <a:pt x="1556995" y="7921289"/>
                  <a:pt x="1556995" y="7917292"/>
                  <a:pt x="1552999" y="7913294"/>
                </a:cubicBezTo>
                <a:cubicBezTo>
                  <a:pt x="1549000" y="7909297"/>
                  <a:pt x="1547002" y="7903301"/>
                  <a:pt x="1547002" y="7895306"/>
                </a:cubicBezTo>
                <a:lnTo>
                  <a:pt x="1547002" y="7883313"/>
                </a:lnTo>
                <a:cubicBezTo>
                  <a:pt x="1547002" y="7883313"/>
                  <a:pt x="1547002" y="7881314"/>
                  <a:pt x="1547002" y="7877318"/>
                </a:cubicBezTo>
                <a:cubicBezTo>
                  <a:pt x="1547002" y="7873321"/>
                  <a:pt x="1551000" y="7867324"/>
                  <a:pt x="1558994" y="7859329"/>
                </a:cubicBezTo>
                <a:close/>
                <a:moveTo>
                  <a:pt x="1367118" y="7859329"/>
                </a:moveTo>
                <a:cubicBezTo>
                  <a:pt x="1359123" y="7859329"/>
                  <a:pt x="1353126" y="7863326"/>
                  <a:pt x="1349130" y="7871321"/>
                </a:cubicBezTo>
                <a:cubicBezTo>
                  <a:pt x="1345131" y="7879316"/>
                  <a:pt x="1345131" y="7885313"/>
                  <a:pt x="1349130" y="7889309"/>
                </a:cubicBezTo>
                <a:cubicBezTo>
                  <a:pt x="1353126" y="7893308"/>
                  <a:pt x="1359123" y="7891309"/>
                  <a:pt x="1367118" y="7883313"/>
                </a:cubicBezTo>
                <a:lnTo>
                  <a:pt x="1379110" y="7883313"/>
                </a:lnTo>
                <a:cubicBezTo>
                  <a:pt x="1371116" y="7899303"/>
                  <a:pt x="1371116" y="7907297"/>
                  <a:pt x="1379110" y="7907297"/>
                </a:cubicBezTo>
                <a:cubicBezTo>
                  <a:pt x="1387105" y="7907297"/>
                  <a:pt x="1391103" y="7903301"/>
                  <a:pt x="1391103" y="7895306"/>
                </a:cubicBezTo>
                <a:cubicBezTo>
                  <a:pt x="1399098" y="7871321"/>
                  <a:pt x="1399098" y="7859329"/>
                  <a:pt x="1391103" y="7859329"/>
                </a:cubicBezTo>
                <a:cubicBezTo>
                  <a:pt x="1383108" y="7859329"/>
                  <a:pt x="1375113" y="7859329"/>
                  <a:pt x="1367118" y="7859329"/>
                </a:cubicBezTo>
                <a:close/>
                <a:moveTo>
                  <a:pt x="7603094" y="7847336"/>
                </a:moveTo>
                <a:cubicBezTo>
                  <a:pt x="7611089" y="7855331"/>
                  <a:pt x="7615086" y="7859329"/>
                  <a:pt x="7615086" y="7859329"/>
                </a:cubicBezTo>
                <a:cubicBezTo>
                  <a:pt x="7615086" y="7867324"/>
                  <a:pt x="7613088" y="7871321"/>
                  <a:pt x="7609091" y="7871321"/>
                </a:cubicBezTo>
                <a:cubicBezTo>
                  <a:pt x="7605093" y="7871321"/>
                  <a:pt x="7601096" y="7869323"/>
                  <a:pt x="7597098" y="7865326"/>
                </a:cubicBezTo>
                <a:cubicBezTo>
                  <a:pt x="7593101" y="7861328"/>
                  <a:pt x="7593101" y="7857331"/>
                  <a:pt x="7597098" y="7853333"/>
                </a:cubicBezTo>
                <a:cubicBezTo>
                  <a:pt x="7601096" y="7849336"/>
                  <a:pt x="7603094" y="7847336"/>
                  <a:pt x="7603094" y="7847336"/>
                </a:cubicBezTo>
                <a:close/>
                <a:moveTo>
                  <a:pt x="4641006" y="7847336"/>
                </a:moveTo>
                <a:lnTo>
                  <a:pt x="4641006" y="7859329"/>
                </a:lnTo>
                <a:lnTo>
                  <a:pt x="4652998" y="7847336"/>
                </a:lnTo>
                <a:close/>
                <a:moveTo>
                  <a:pt x="6092070" y="7835345"/>
                </a:moveTo>
                <a:lnTo>
                  <a:pt x="6080077" y="7847336"/>
                </a:lnTo>
                <a:lnTo>
                  <a:pt x="6068085" y="7847336"/>
                </a:lnTo>
                <a:lnTo>
                  <a:pt x="6068085" y="7859329"/>
                </a:lnTo>
                <a:cubicBezTo>
                  <a:pt x="6068085" y="7859329"/>
                  <a:pt x="6072082" y="7855331"/>
                  <a:pt x="6080077" y="7847336"/>
                </a:cubicBezTo>
                <a:cubicBezTo>
                  <a:pt x="6080077" y="7855331"/>
                  <a:pt x="6082077" y="7855331"/>
                  <a:pt x="6086073" y="7847336"/>
                </a:cubicBezTo>
                <a:cubicBezTo>
                  <a:pt x="6090072" y="7839343"/>
                  <a:pt x="6092070" y="7835345"/>
                  <a:pt x="6092070" y="7835345"/>
                </a:cubicBezTo>
                <a:close/>
                <a:moveTo>
                  <a:pt x="239846" y="7835345"/>
                </a:moveTo>
                <a:cubicBezTo>
                  <a:pt x="239846" y="7835345"/>
                  <a:pt x="241844" y="7835345"/>
                  <a:pt x="245840" y="7835345"/>
                </a:cubicBezTo>
                <a:cubicBezTo>
                  <a:pt x="249839" y="7835345"/>
                  <a:pt x="247841" y="7839343"/>
                  <a:pt x="239846" y="7847336"/>
                </a:cubicBezTo>
                <a:cubicBezTo>
                  <a:pt x="239846" y="7839343"/>
                  <a:pt x="239846" y="7835345"/>
                  <a:pt x="239846" y="7835345"/>
                </a:cubicBezTo>
                <a:close/>
                <a:moveTo>
                  <a:pt x="155899" y="7835345"/>
                </a:moveTo>
                <a:cubicBezTo>
                  <a:pt x="163894" y="7835345"/>
                  <a:pt x="167891" y="7835345"/>
                  <a:pt x="167891" y="7835345"/>
                </a:cubicBezTo>
                <a:cubicBezTo>
                  <a:pt x="167891" y="7835345"/>
                  <a:pt x="167891" y="7839343"/>
                  <a:pt x="167891" y="7847336"/>
                </a:cubicBezTo>
                <a:lnTo>
                  <a:pt x="155899" y="7847336"/>
                </a:lnTo>
                <a:cubicBezTo>
                  <a:pt x="155899" y="7839343"/>
                  <a:pt x="155899" y="7835345"/>
                  <a:pt x="155899" y="7835345"/>
                </a:cubicBezTo>
                <a:close/>
                <a:moveTo>
                  <a:pt x="6146320" y="7812502"/>
                </a:moveTo>
                <a:lnTo>
                  <a:pt x="6148283" y="7812858"/>
                </a:lnTo>
                <a:cubicBezTo>
                  <a:pt x="6149783" y="7813859"/>
                  <a:pt x="6150033" y="7815358"/>
                  <a:pt x="6149034" y="7817356"/>
                </a:cubicBezTo>
                <a:lnTo>
                  <a:pt x="6147861" y="7818660"/>
                </a:lnTo>
                <a:close/>
                <a:moveTo>
                  <a:pt x="5924178" y="7811360"/>
                </a:moveTo>
                <a:cubicBezTo>
                  <a:pt x="5932173" y="7811360"/>
                  <a:pt x="5936171" y="7813358"/>
                  <a:pt x="5936171" y="7817356"/>
                </a:cubicBezTo>
                <a:cubicBezTo>
                  <a:pt x="5936171" y="7821355"/>
                  <a:pt x="5936171" y="7823353"/>
                  <a:pt x="5936171" y="7823353"/>
                </a:cubicBezTo>
                <a:cubicBezTo>
                  <a:pt x="5936171" y="7823353"/>
                  <a:pt x="5934173" y="7825351"/>
                  <a:pt x="5930174" y="7829348"/>
                </a:cubicBezTo>
                <a:cubicBezTo>
                  <a:pt x="5926176" y="7833346"/>
                  <a:pt x="5924178" y="7835345"/>
                  <a:pt x="5924178" y="7835345"/>
                </a:cubicBezTo>
                <a:cubicBezTo>
                  <a:pt x="5924178" y="7835345"/>
                  <a:pt x="5924178" y="7831346"/>
                  <a:pt x="5924178" y="7823353"/>
                </a:cubicBezTo>
                <a:cubicBezTo>
                  <a:pt x="5924178" y="7815358"/>
                  <a:pt x="5924178" y="7811360"/>
                  <a:pt x="5924178" y="7811360"/>
                </a:cubicBezTo>
                <a:close/>
                <a:moveTo>
                  <a:pt x="3405803" y="7811360"/>
                </a:moveTo>
                <a:cubicBezTo>
                  <a:pt x="3413798" y="7819356"/>
                  <a:pt x="3413798" y="7831346"/>
                  <a:pt x="3405803" y="7847336"/>
                </a:cubicBezTo>
                <a:cubicBezTo>
                  <a:pt x="3397808" y="7863326"/>
                  <a:pt x="3393811" y="7871321"/>
                  <a:pt x="3393811" y="7871321"/>
                </a:cubicBezTo>
                <a:lnTo>
                  <a:pt x="3393811" y="7859329"/>
                </a:lnTo>
                <a:close/>
                <a:moveTo>
                  <a:pt x="2770214" y="7811360"/>
                </a:moveTo>
                <a:lnTo>
                  <a:pt x="2782205" y="7811360"/>
                </a:lnTo>
                <a:lnTo>
                  <a:pt x="2782205" y="7847336"/>
                </a:lnTo>
                <a:lnTo>
                  <a:pt x="2782205" y="7895306"/>
                </a:lnTo>
                <a:lnTo>
                  <a:pt x="2782205" y="7907297"/>
                </a:lnTo>
                <a:cubicBezTo>
                  <a:pt x="2774210" y="7907297"/>
                  <a:pt x="2768214" y="7901301"/>
                  <a:pt x="2764217" y="7889309"/>
                </a:cubicBezTo>
                <a:cubicBezTo>
                  <a:pt x="2760219" y="7877318"/>
                  <a:pt x="2756222" y="7871321"/>
                  <a:pt x="2752224" y="7871321"/>
                </a:cubicBezTo>
                <a:cubicBezTo>
                  <a:pt x="2748227" y="7871321"/>
                  <a:pt x="2746229" y="7863326"/>
                  <a:pt x="2746229" y="7847336"/>
                </a:cubicBezTo>
                <a:cubicBezTo>
                  <a:pt x="2746229" y="7831346"/>
                  <a:pt x="2748227" y="7823353"/>
                  <a:pt x="2752224" y="7823353"/>
                </a:cubicBezTo>
                <a:cubicBezTo>
                  <a:pt x="2756222" y="7823353"/>
                  <a:pt x="2762219" y="7819356"/>
                  <a:pt x="2770214" y="7811360"/>
                </a:cubicBezTo>
                <a:close/>
                <a:moveTo>
                  <a:pt x="4985783" y="7805363"/>
                </a:moveTo>
                <a:cubicBezTo>
                  <a:pt x="4987782" y="7805363"/>
                  <a:pt x="4988781" y="7807363"/>
                  <a:pt x="4988781" y="7811360"/>
                </a:cubicBezTo>
                <a:cubicBezTo>
                  <a:pt x="4980787" y="7819356"/>
                  <a:pt x="4972793" y="7823353"/>
                  <a:pt x="4964798" y="7823353"/>
                </a:cubicBezTo>
                <a:cubicBezTo>
                  <a:pt x="4964798" y="7815358"/>
                  <a:pt x="4968794" y="7811360"/>
                  <a:pt x="4976789" y="7811360"/>
                </a:cubicBezTo>
                <a:cubicBezTo>
                  <a:pt x="4980786" y="7807363"/>
                  <a:pt x="4983785" y="7805363"/>
                  <a:pt x="4985783" y="7805363"/>
                </a:cubicBezTo>
                <a:close/>
                <a:moveTo>
                  <a:pt x="2794197" y="7799368"/>
                </a:moveTo>
                <a:cubicBezTo>
                  <a:pt x="2802192" y="7799368"/>
                  <a:pt x="2806190" y="7799368"/>
                  <a:pt x="2806190" y="7799368"/>
                </a:cubicBezTo>
                <a:lnTo>
                  <a:pt x="2806190" y="7811360"/>
                </a:lnTo>
                <a:cubicBezTo>
                  <a:pt x="2798195" y="7811360"/>
                  <a:pt x="2794197" y="7807363"/>
                  <a:pt x="2794197" y="7799368"/>
                </a:cubicBezTo>
                <a:close/>
                <a:moveTo>
                  <a:pt x="7375241" y="7787375"/>
                </a:moveTo>
                <a:cubicBezTo>
                  <a:pt x="7375241" y="7787375"/>
                  <a:pt x="7379239" y="7787375"/>
                  <a:pt x="7387234" y="7787375"/>
                </a:cubicBezTo>
                <a:lnTo>
                  <a:pt x="7387234" y="7799368"/>
                </a:lnTo>
                <a:cubicBezTo>
                  <a:pt x="7379239" y="7799368"/>
                  <a:pt x="7375241" y="7799368"/>
                  <a:pt x="7375241" y="7799368"/>
                </a:cubicBezTo>
                <a:cubicBezTo>
                  <a:pt x="7375241" y="7791373"/>
                  <a:pt x="7375241" y="7787375"/>
                  <a:pt x="7375241" y="7787375"/>
                </a:cubicBezTo>
                <a:close/>
                <a:moveTo>
                  <a:pt x="4629015" y="7787375"/>
                </a:moveTo>
                <a:cubicBezTo>
                  <a:pt x="4629015" y="7803365"/>
                  <a:pt x="4631012" y="7811360"/>
                  <a:pt x="4635010" y="7811360"/>
                </a:cubicBezTo>
                <a:cubicBezTo>
                  <a:pt x="4639008" y="7811360"/>
                  <a:pt x="4641006" y="7803365"/>
                  <a:pt x="4641006" y="7787375"/>
                </a:cubicBezTo>
                <a:close/>
                <a:moveTo>
                  <a:pt x="431721" y="7787375"/>
                </a:moveTo>
                <a:lnTo>
                  <a:pt x="431721" y="7799368"/>
                </a:lnTo>
                <a:cubicBezTo>
                  <a:pt x="439716" y="7815358"/>
                  <a:pt x="443714" y="7825351"/>
                  <a:pt x="443714" y="7829348"/>
                </a:cubicBezTo>
                <a:cubicBezTo>
                  <a:pt x="443714" y="7833346"/>
                  <a:pt x="439716" y="7839343"/>
                  <a:pt x="431721" y="7847336"/>
                </a:cubicBezTo>
                <a:cubicBezTo>
                  <a:pt x="415731" y="7855331"/>
                  <a:pt x="407736" y="7861328"/>
                  <a:pt x="407736" y="7865326"/>
                </a:cubicBezTo>
                <a:cubicBezTo>
                  <a:pt x="407736" y="7869323"/>
                  <a:pt x="403740" y="7871321"/>
                  <a:pt x="395745" y="7871321"/>
                </a:cubicBezTo>
                <a:cubicBezTo>
                  <a:pt x="395745" y="7863326"/>
                  <a:pt x="395745" y="7859329"/>
                  <a:pt x="395745" y="7859329"/>
                </a:cubicBezTo>
                <a:cubicBezTo>
                  <a:pt x="395745" y="7859329"/>
                  <a:pt x="391746" y="7859329"/>
                  <a:pt x="383753" y="7859329"/>
                </a:cubicBezTo>
                <a:lnTo>
                  <a:pt x="371760" y="7859329"/>
                </a:lnTo>
                <a:cubicBezTo>
                  <a:pt x="363765" y="7851334"/>
                  <a:pt x="375758" y="7831346"/>
                  <a:pt x="407736" y="7799368"/>
                </a:cubicBezTo>
                <a:close/>
                <a:moveTo>
                  <a:pt x="5874711" y="7779881"/>
                </a:moveTo>
                <a:cubicBezTo>
                  <a:pt x="5875710" y="7780880"/>
                  <a:pt x="5876210" y="7783378"/>
                  <a:pt x="5876210" y="7787375"/>
                </a:cubicBezTo>
                <a:cubicBezTo>
                  <a:pt x="5876210" y="7795370"/>
                  <a:pt x="5872212" y="7799368"/>
                  <a:pt x="5864217" y="7799368"/>
                </a:cubicBezTo>
                <a:cubicBezTo>
                  <a:pt x="5864217" y="7791373"/>
                  <a:pt x="5866215" y="7785377"/>
                  <a:pt x="5870213" y="7781380"/>
                </a:cubicBezTo>
                <a:cubicBezTo>
                  <a:pt x="5872212" y="7779382"/>
                  <a:pt x="5873710" y="7778882"/>
                  <a:pt x="5874711" y="7779881"/>
                </a:cubicBezTo>
                <a:close/>
                <a:moveTo>
                  <a:pt x="5972147" y="7775383"/>
                </a:moveTo>
                <a:cubicBezTo>
                  <a:pt x="5980142" y="7775383"/>
                  <a:pt x="5980142" y="7779382"/>
                  <a:pt x="5972147" y="7787375"/>
                </a:cubicBezTo>
                <a:cubicBezTo>
                  <a:pt x="5972147" y="7795370"/>
                  <a:pt x="5972147" y="7801366"/>
                  <a:pt x="5972147" y="7805363"/>
                </a:cubicBezTo>
                <a:cubicBezTo>
                  <a:pt x="5972147" y="7809361"/>
                  <a:pt x="5972147" y="7811360"/>
                  <a:pt x="5972147" y="7811360"/>
                </a:cubicBezTo>
                <a:cubicBezTo>
                  <a:pt x="5972147" y="7811360"/>
                  <a:pt x="5970149" y="7815358"/>
                  <a:pt x="5966151" y="7823353"/>
                </a:cubicBezTo>
                <a:cubicBezTo>
                  <a:pt x="5962153" y="7831346"/>
                  <a:pt x="5960154" y="7831346"/>
                  <a:pt x="5960154" y="7823353"/>
                </a:cubicBezTo>
                <a:cubicBezTo>
                  <a:pt x="5960154" y="7815358"/>
                  <a:pt x="5962153" y="7809361"/>
                  <a:pt x="5966151" y="7805363"/>
                </a:cubicBezTo>
                <a:cubicBezTo>
                  <a:pt x="5970149" y="7801366"/>
                  <a:pt x="5972147" y="7791373"/>
                  <a:pt x="5972147" y="7775383"/>
                </a:cubicBezTo>
                <a:close/>
                <a:moveTo>
                  <a:pt x="3585687" y="7763392"/>
                </a:moveTo>
                <a:cubicBezTo>
                  <a:pt x="3585687" y="7763392"/>
                  <a:pt x="3585687" y="7767388"/>
                  <a:pt x="3585687" y="7775383"/>
                </a:cubicBezTo>
                <a:cubicBezTo>
                  <a:pt x="3593682" y="7775383"/>
                  <a:pt x="3597679" y="7779382"/>
                  <a:pt x="3597679" y="7787375"/>
                </a:cubicBezTo>
                <a:cubicBezTo>
                  <a:pt x="3597679" y="7795370"/>
                  <a:pt x="3597679" y="7799368"/>
                  <a:pt x="3597679" y="7799368"/>
                </a:cubicBezTo>
                <a:cubicBezTo>
                  <a:pt x="3597679" y="7799368"/>
                  <a:pt x="3601676" y="7795370"/>
                  <a:pt x="3609672" y="7787375"/>
                </a:cubicBezTo>
                <a:lnTo>
                  <a:pt x="3609672" y="7775383"/>
                </a:lnTo>
                <a:cubicBezTo>
                  <a:pt x="3601676" y="7775383"/>
                  <a:pt x="3597679" y="7771385"/>
                  <a:pt x="3597679" y="7763392"/>
                </a:cubicBezTo>
                <a:close/>
                <a:moveTo>
                  <a:pt x="3417796" y="7763392"/>
                </a:moveTo>
                <a:lnTo>
                  <a:pt x="3429788" y="7775383"/>
                </a:lnTo>
                <a:cubicBezTo>
                  <a:pt x="3429788" y="7783378"/>
                  <a:pt x="3427789" y="7787375"/>
                  <a:pt x="3423791" y="7787375"/>
                </a:cubicBezTo>
                <a:cubicBezTo>
                  <a:pt x="3419794" y="7787375"/>
                  <a:pt x="3417796" y="7783378"/>
                  <a:pt x="3417796" y="7775383"/>
                </a:cubicBezTo>
                <a:cubicBezTo>
                  <a:pt x="3409801" y="7775383"/>
                  <a:pt x="3409801" y="7771385"/>
                  <a:pt x="3417796" y="7763392"/>
                </a:cubicBezTo>
                <a:close/>
                <a:moveTo>
                  <a:pt x="7435202" y="7751398"/>
                </a:moveTo>
                <a:cubicBezTo>
                  <a:pt x="7435202" y="7751398"/>
                  <a:pt x="7437202" y="7753397"/>
                  <a:pt x="7441199" y="7757395"/>
                </a:cubicBezTo>
                <a:cubicBezTo>
                  <a:pt x="7445197" y="7761393"/>
                  <a:pt x="7447195" y="7767388"/>
                  <a:pt x="7447195" y="7775383"/>
                </a:cubicBezTo>
                <a:cubicBezTo>
                  <a:pt x="7447195" y="7799368"/>
                  <a:pt x="7443197" y="7811360"/>
                  <a:pt x="7435202" y="7811360"/>
                </a:cubicBezTo>
                <a:cubicBezTo>
                  <a:pt x="7427207" y="7811360"/>
                  <a:pt x="7423211" y="7809361"/>
                  <a:pt x="7423211" y="7805363"/>
                </a:cubicBezTo>
                <a:cubicBezTo>
                  <a:pt x="7423211" y="7801366"/>
                  <a:pt x="7423211" y="7791373"/>
                  <a:pt x="7423211" y="7775383"/>
                </a:cubicBezTo>
                <a:cubicBezTo>
                  <a:pt x="7423211" y="7767388"/>
                  <a:pt x="7427207" y="7759393"/>
                  <a:pt x="7435202" y="7751398"/>
                </a:cubicBezTo>
                <a:close/>
                <a:moveTo>
                  <a:pt x="4772921" y="7751398"/>
                </a:moveTo>
                <a:lnTo>
                  <a:pt x="4760929" y="7763392"/>
                </a:lnTo>
                <a:cubicBezTo>
                  <a:pt x="4760929" y="7763392"/>
                  <a:pt x="4760929" y="7767388"/>
                  <a:pt x="4760929" y="7775383"/>
                </a:cubicBezTo>
                <a:close/>
                <a:moveTo>
                  <a:pt x="3549710" y="7751398"/>
                </a:moveTo>
                <a:cubicBezTo>
                  <a:pt x="3541715" y="7759393"/>
                  <a:pt x="3541715" y="7767388"/>
                  <a:pt x="3549710" y="7775383"/>
                </a:cubicBezTo>
                <a:lnTo>
                  <a:pt x="3561703" y="7763392"/>
                </a:lnTo>
                <a:cubicBezTo>
                  <a:pt x="3561703" y="7755397"/>
                  <a:pt x="3561703" y="7751398"/>
                  <a:pt x="3561703" y="7751398"/>
                </a:cubicBezTo>
                <a:cubicBezTo>
                  <a:pt x="3561703" y="7751398"/>
                  <a:pt x="3557705" y="7751398"/>
                  <a:pt x="3549710" y="7751398"/>
                </a:cubicBezTo>
                <a:close/>
                <a:moveTo>
                  <a:pt x="2446422" y="7751398"/>
                </a:moveTo>
                <a:cubicBezTo>
                  <a:pt x="2446422" y="7751398"/>
                  <a:pt x="2444423" y="7755397"/>
                  <a:pt x="2440426" y="7763392"/>
                </a:cubicBezTo>
                <a:cubicBezTo>
                  <a:pt x="2436430" y="7771385"/>
                  <a:pt x="2434429" y="7779382"/>
                  <a:pt x="2434429" y="7787375"/>
                </a:cubicBezTo>
                <a:lnTo>
                  <a:pt x="2458414" y="7763392"/>
                </a:lnTo>
                <a:cubicBezTo>
                  <a:pt x="2458414" y="7763392"/>
                  <a:pt x="2456416" y="7761393"/>
                  <a:pt x="2452418" y="7757395"/>
                </a:cubicBezTo>
                <a:cubicBezTo>
                  <a:pt x="2448421" y="7753397"/>
                  <a:pt x="2446422" y="7751398"/>
                  <a:pt x="2446422" y="7751398"/>
                </a:cubicBezTo>
                <a:close/>
                <a:moveTo>
                  <a:pt x="2230561" y="7751398"/>
                </a:moveTo>
                <a:lnTo>
                  <a:pt x="2206576" y="7775383"/>
                </a:lnTo>
                <a:cubicBezTo>
                  <a:pt x="2206576" y="7783378"/>
                  <a:pt x="2202579" y="7791373"/>
                  <a:pt x="2194584" y="7799368"/>
                </a:cubicBezTo>
                <a:lnTo>
                  <a:pt x="2194584" y="7823353"/>
                </a:lnTo>
                <a:cubicBezTo>
                  <a:pt x="2202579" y="7823353"/>
                  <a:pt x="2206576" y="7815358"/>
                  <a:pt x="2206576" y="7799368"/>
                </a:cubicBezTo>
                <a:cubicBezTo>
                  <a:pt x="2214572" y="7791373"/>
                  <a:pt x="2218569" y="7785377"/>
                  <a:pt x="2218569" y="7781380"/>
                </a:cubicBezTo>
                <a:cubicBezTo>
                  <a:pt x="2218569" y="7777382"/>
                  <a:pt x="2222566" y="7775383"/>
                  <a:pt x="2230561" y="7775383"/>
                </a:cubicBezTo>
                <a:cubicBezTo>
                  <a:pt x="2230561" y="7767388"/>
                  <a:pt x="2230561" y="7759393"/>
                  <a:pt x="2230561" y="7751398"/>
                </a:cubicBezTo>
                <a:close/>
                <a:moveTo>
                  <a:pt x="6140038" y="7739407"/>
                </a:moveTo>
                <a:cubicBezTo>
                  <a:pt x="6140038" y="7747402"/>
                  <a:pt x="6140038" y="7751398"/>
                  <a:pt x="6140038" y="7751398"/>
                </a:cubicBezTo>
                <a:cubicBezTo>
                  <a:pt x="6148033" y="7751398"/>
                  <a:pt x="6152031" y="7747402"/>
                  <a:pt x="6152031" y="7739407"/>
                </a:cubicBezTo>
                <a:close/>
                <a:moveTo>
                  <a:pt x="5840232" y="7739407"/>
                </a:moveTo>
                <a:lnTo>
                  <a:pt x="5864217" y="7751398"/>
                </a:lnTo>
                <a:cubicBezTo>
                  <a:pt x="5856222" y="7751398"/>
                  <a:pt x="5848227" y="7751398"/>
                  <a:pt x="5840232" y="7751398"/>
                </a:cubicBezTo>
                <a:cubicBezTo>
                  <a:pt x="5840232" y="7751398"/>
                  <a:pt x="5840232" y="7747402"/>
                  <a:pt x="5840232" y="7739407"/>
                </a:cubicBezTo>
                <a:close/>
                <a:moveTo>
                  <a:pt x="4017409" y="7739407"/>
                </a:moveTo>
                <a:cubicBezTo>
                  <a:pt x="4017409" y="7747402"/>
                  <a:pt x="4017409" y="7751398"/>
                  <a:pt x="4017409" y="7751398"/>
                </a:cubicBezTo>
                <a:lnTo>
                  <a:pt x="4029400" y="7751398"/>
                </a:lnTo>
                <a:cubicBezTo>
                  <a:pt x="4029400" y="7743404"/>
                  <a:pt x="4025402" y="7739407"/>
                  <a:pt x="4017409" y="7739407"/>
                </a:cubicBezTo>
                <a:close/>
                <a:moveTo>
                  <a:pt x="2710251" y="7739407"/>
                </a:moveTo>
                <a:lnTo>
                  <a:pt x="2686268" y="7763392"/>
                </a:lnTo>
                <a:lnTo>
                  <a:pt x="2686268" y="7775383"/>
                </a:lnTo>
                <a:lnTo>
                  <a:pt x="2698259" y="7763392"/>
                </a:lnTo>
                <a:lnTo>
                  <a:pt x="2698259" y="7787375"/>
                </a:lnTo>
                <a:cubicBezTo>
                  <a:pt x="2698259" y="7795370"/>
                  <a:pt x="2702258" y="7799368"/>
                  <a:pt x="2710251" y="7799368"/>
                </a:cubicBezTo>
                <a:lnTo>
                  <a:pt x="2722244" y="7787375"/>
                </a:lnTo>
                <a:lnTo>
                  <a:pt x="2698259" y="7763392"/>
                </a:lnTo>
                <a:cubicBezTo>
                  <a:pt x="2714249" y="7755397"/>
                  <a:pt x="2718246" y="7747402"/>
                  <a:pt x="2710251" y="7739407"/>
                </a:cubicBezTo>
                <a:close/>
                <a:moveTo>
                  <a:pt x="1007350" y="7739407"/>
                </a:moveTo>
                <a:lnTo>
                  <a:pt x="1007350" y="7751398"/>
                </a:lnTo>
                <a:cubicBezTo>
                  <a:pt x="1007350" y="7751398"/>
                  <a:pt x="1005352" y="7751398"/>
                  <a:pt x="1001354" y="7751398"/>
                </a:cubicBezTo>
                <a:cubicBezTo>
                  <a:pt x="997357" y="7751398"/>
                  <a:pt x="995357" y="7751398"/>
                  <a:pt x="995357" y="7751398"/>
                </a:cubicBezTo>
                <a:close/>
                <a:moveTo>
                  <a:pt x="2480898" y="7733410"/>
                </a:moveTo>
                <a:cubicBezTo>
                  <a:pt x="2479901" y="7733410"/>
                  <a:pt x="2478401" y="7735410"/>
                  <a:pt x="2476402" y="7739407"/>
                </a:cubicBezTo>
                <a:cubicBezTo>
                  <a:pt x="2472406" y="7747402"/>
                  <a:pt x="2468407" y="7759393"/>
                  <a:pt x="2464411" y="7775383"/>
                </a:cubicBezTo>
                <a:cubicBezTo>
                  <a:pt x="2460412" y="7791373"/>
                  <a:pt x="2462411" y="7799368"/>
                  <a:pt x="2470406" y="7799368"/>
                </a:cubicBezTo>
                <a:cubicBezTo>
                  <a:pt x="2478402" y="7799368"/>
                  <a:pt x="2478402" y="7807363"/>
                  <a:pt x="2470406" y="7823353"/>
                </a:cubicBezTo>
                <a:lnTo>
                  <a:pt x="2482399" y="7811360"/>
                </a:lnTo>
                <a:cubicBezTo>
                  <a:pt x="2490394" y="7803365"/>
                  <a:pt x="2494390" y="7793372"/>
                  <a:pt x="2494390" y="7781380"/>
                </a:cubicBezTo>
                <a:cubicBezTo>
                  <a:pt x="2494390" y="7769387"/>
                  <a:pt x="2492392" y="7761393"/>
                  <a:pt x="2488394" y="7757395"/>
                </a:cubicBezTo>
                <a:cubicBezTo>
                  <a:pt x="2484398" y="7753397"/>
                  <a:pt x="2482399" y="7747402"/>
                  <a:pt x="2482399" y="7739407"/>
                </a:cubicBezTo>
                <a:cubicBezTo>
                  <a:pt x="2482399" y="7735410"/>
                  <a:pt x="2481899" y="7733410"/>
                  <a:pt x="2480898" y="7733410"/>
                </a:cubicBezTo>
                <a:close/>
                <a:moveTo>
                  <a:pt x="7447195" y="7727414"/>
                </a:moveTo>
                <a:cubicBezTo>
                  <a:pt x="7447195" y="7727414"/>
                  <a:pt x="7451192" y="7727414"/>
                  <a:pt x="7459187" y="7727414"/>
                </a:cubicBezTo>
                <a:lnTo>
                  <a:pt x="7447195" y="7739407"/>
                </a:lnTo>
                <a:close/>
                <a:moveTo>
                  <a:pt x="5252611" y="7727414"/>
                </a:moveTo>
                <a:cubicBezTo>
                  <a:pt x="5260606" y="7727414"/>
                  <a:pt x="5264604" y="7731412"/>
                  <a:pt x="5264604" y="7739407"/>
                </a:cubicBezTo>
                <a:lnTo>
                  <a:pt x="5240619" y="7751398"/>
                </a:lnTo>
                <a:cubicBezTo>
                  <a:pt x="5240619" y="7743404"/>
                  <a:pt x="5240619" y="7739407"/>
                  <a:pt x="5240619" y="7739407"/>
                </a:cubicBezTo>
                <a:cubicBezTo>
                  <a:pt x="5240619" y="7739407"/>
                  <a:pt x="5244617" y="7735409"/>
                  <a:pt x="5252611" y="7727414"/>
                </a:cubicBezTo>
                <a:close/>
                <a:moveTo>
                  <a:pt x="659576" y="7727414"/>
                </a:moveTo>
                <a:cubicBezTo>
                  <a:pt x="667569" y="7727414"/>
                  <a:pt x="669568" y="7731412"/>
                  <a:pt x="665571" y="7739407"/>
                </a:cubicBezTo>
                <a:cubicBezTo>
                  <a:pt x="661573" y="7747402"/>
                  <a:pt x="659576" y="7751398"/>
                  <a:pt x="659576" y="7751398"/>
                </a:cubicBezTo>
                <a:lnTo>
                  <a:pt x="647584" y="7739407"/>
                </a:lnTo>
                <a:cubicBezTo>
                  <a:pt x="655576" y="7739407"/>
                  <a:pt x="659576" y="7737409"/>
                  <a:pt x="659576" y="7733410"/>
                </a:cubicBezTo>
                <a:cubicBezTo>
                  <a:pt x="659576" y="7729412"/>
                  <a:pt x="659576" y="7727414"/>
                  <a:pt x="659576" y="7727414"/>
                </a:cubicBezTo>
                <a:close/>
                <a:moveTo>
                  <a:pt x="2791199" y="7721419"/>
                </a:moveTo>
                <a:cubicBezTo>
                  <a:pt x="2789201" y="7721419"/>
                  <a:pt x="2786202" y="7723417"/>
                  <a:pt x="2782205" y="7727414"/>
                </a:cubicBezTo>
                <a:cubicBezTo>
                  <a:pt x="2782205" y="7727414"/>
                  <a:pt x="2782205" y="7731412"/>
                  <a:pt x="2782205" y="7739407"/>
                </a:cubicBezTo>
                <a:cubicBezTo>
                  <a:pt x="2790200" y="7739407"/>
                  <a:pt x="2794197" y="7735409"/>
                  <a:pt x="2794197" y="7727414"/>
                </a:cubicBezTo>
                <a:cubicBezTo>
                  <a:pt x="2794197" y="7723417"/>
                  <a:pt x="2793198" y="7721419"/>
                  <a:pt x="2791199" y="7721419"/>
                </a:cubicBezTo>
                <a:close/>
                <a:moveTo>
                  <a:pt x="6715668" y="7715422"/>
                </a:moveTo>
                <a:cubicBezTo>
                  <a:pt x="6715668" y="7715422"/>
                  <a:pt x="6715668" y="7721419"/>
                  <a:pt x="6715668" y="7733410"/>
                </a:cubicBezTo>
                <a:cubicBezTo>
                  <a:pt x="6715668" y="7745402"/>
                  <a:pt x="6715668" y="7755397"/>
                  <a:pt x="6715668" y="7763392"/>
                </a:cubicBezTo>
                <a:lnTo>
                  <a:pt x="6703676" y="7739407"/>
                </a:lnTo>
                <a:close/>
                <a:moveTo>
                  <a:pt x="6104062" y="7715422"/>
                </a:moveTo>
                <a:lnTo>
                  <a:pt x="6092070" y="7739407"/>
                </a:lnTo>
                <a:cubicBezTo>
                  <a:pt x="6068085" y="7763392"/>
                  <a:pt x="6064089" y="7783378"/>
                  <a:pt x="6080077" y="7799368"/>
                </a:cubicBezTo>
                <a:lnTo>
                  <a:pt x="6092070" y="7787375"/>
                </a:lnTo>
                <a:lnTo>
                  <a:pt x="6104062" y="7763392"/>
                </a:lnTo>
                <a:lnTo>
                  <a:pt x="6104062" y="7739407"/>
                </a:lnTo>
                <a:close/>
                <a:moveTo>
                  <a:pt x="5888201" y="7715422"/>
                </a:moveTo>
                <a:lnTo>
                  <a:pt x="5900193" y="7727414"/>
                </a:lnTo>
                <a:lnTo>
                  <a:pt x="5888201" y="7739407"/>
                </a:lnTo>
                <a:close/>
                <a:moveTo>
                  <a:pt x="2242554" y="7715422"/>
                </a:moveTo>
                <a:lnTo>
                  <a:pt x="2242554" y="7739407"/>
                </a:lnTo>
                <a:cubicBezTo>
                  <a:pt x="2250549" y="7739407"/>
                  <a:pt x="2254546" y="7731412"/>
                  <a:pt x="2254546" y="7715422"/>
                </a:cubicBezTo>
                <a:close/>
                <a:moveTo>
                  <a:pt x="803482" y="7715422"/>
                </a:moveTo>
                <a:cubicBezTo>
                  <a:pt x="811477" y="7723417"/>
                  <a:pt x="815474" y="7727414"/>
                  <a:pt x="815474" y="7727414"/>
                </a:cubicBezTo>
                <a:lnTo>
                  <a:pt x="803482" y="7727414"/>
                </a:lnTo>
                <a:cubicBezTo>
                  <a:pt x="795487" y="7727414"/>
                  <a:pt x="791488" y="7727414"/>
                  <a:pt x="791488" y="7727414"/>
                </a:cubicBezTo>
                <a:cubicBezTo>
                  <a:pt x="791488" y="7719420"/>
                  <a:pt x="795487" y="7715422"/>
                  <a:pt x="803482" y="7715422"/>
                </a:cubicBezTo>
                <a:close/>
                <a:moveTo>
                  <a:pt x="3441779" y="7703430"/>
                </a:moveTo>
                <a:cubicBezTo>
                  <a:pt x="3441779" y="7703430"/>
                  <a:pt x="3441779" y="7707427"/>
                  <a:pt x="3441779" y="7715422"/>
                </a:cubicBezTo>
                <a:cubicBezTo>
                  <a:pt x="3441779" y="7715422"/>
                  <a:pt x="3441779" y="7717420"/>
                  <a:pt x="3441779" y="7721419"/>
                </a:cubicBezTo>
                <a:cubicBezTo>
                  <a:pt x="3441779" y="7725415"/>
                  <a:pt x="3441779" y="7727414"/>
                  <a:pt x="3441779" y="7727414"/>
                </a:cubicBezTo>
                <a:lnTo>
                  <a:pt x="3429788" y="7715422"/>
                </a:lnTo>
                <a:close/>
                <a:moveTo>
                  <a:pt x="2812185" y="7703430"/>
                </a:moveTo>
                <a:cubicBezTo>
                  <a:pt x="2808189" y="7703430"/>
                  <a:pt x="2806190" y="7707427"/>
                  <a:pt x="2806190" y="7715422"/>
                </a:cubicBezTo>
                <a:cubicBezTo>
                  <a:pt x="2806190" y="7715422"/>
                  <a:pt x="2806190" y="7717420"/>
                  <a:pt x="2806190" y="7721419"/>
                </a:cubicBezTo>
                <a:cubicBezTo>
                  <a:pt x="2806190" y="7725415"/>
                  <a:pt x="2802192" y="7731412"/>
                  <a:pt x="2794197" y="7739407"/>
                </a:cubicBezTo>
                <a:lnTo>
                  <a:pt x="2830175" y="7727414"/>
                </a:lnTo>
                <a:cubicBezTo>
                  <a:pt x="2838170" y="7719420"/>
                  <a:pt x="2838170" y="7715422"/>
                  <a:pt x="2830175" y="7715422"/>
                </a:cubicBezTo>
                <a:cubicBezTo>
                  <a:pt x="2822180" y="7707427"/>
                  <a:pt x="2816184" y="7703430"/>
                  <a:pt x="2812185" y="7703430"/>
                </a:cubicBezTo>
                <a:close/>
                <a:moveTo>
                  <a:pt x="5996132" y="7691437"/>
                </a:moveTo>
                <a:cubicBezTo>
                  <a:pt x="6004127" y="7691437"/>
                  <a:pt x="6004127" y="7703430"/>
                  <a:pt x="5996132" y="7727414"/>
                </a:cubicBezTo>
                <a:cubicBezTo>
                  <a:pt x="5988137" y="7751398"/>
                  <a:pt x="5982141" y="7763392"/>
                  <a:pt x="5978143" y="7763392"/>
                </a:cubicBezTo>
                <a:cubicBezTo>
                  <a:pt x="5974146" y="7763392"/>
                  <a:pt x="5972147" y="7755397"/>
                  <a:pt x="5972147" y="7739407"/>
                </a:cubicBezTo>
                <a:close/>
                <a:moveTo>
                  <a:pt x="2734236" y="7691437"/>
                </a:moveTo>
                <a:lnTo>
                  <a:pt x="2722244" y="7703430"/>
                </a:lnTo>
                <a:cubicBezTo>
                  <a:pt x="2706254" y="7719420"/>
                  <a:pt x="2706254" y="7731412"/>
                  <a:pt x="2722244" y="7739407"/>
                </a:cubicBezTo>
                <a:close/>
                <a:moveTo>
                  <a:pt x="1139265" y="7691437"/>
                </a:moveTo>
                <a:cubicBezTo>
                  <a:pt x="1139265" y="7691437"/>
                  <a:pt x="1139265" y="7695435"/>
                  <a:pt x="1139265" y="7703430"/>
                </a:cubicBezTo>
                <a:cubicBezTo>
                  <a:pt x="1139265" y="7711424"/>
                  <a:pt x="1143263" y="7711424"/>
                  <a:pt x="1151258" y="7703430"/>
                </a:cubicBezTo>
                <a:cubicBezTo>
                  <a:pt x="1151258" y="7695435"/>
                  <a:pt x="1147260" y="7691437"/>
                  <a:pt x="1139265" y="7691437"/>
                </a:cubicBezTo>
                <a:close/>
                <a:moveTo>
                  <a:pt x="7471180" y="7679446"/>
                </a:moveTo>
                <a:lnTo>
                  <a:pt x="7471180" y="7691437"/>
                </a:lnTo>
                <a:cubicBezTo>
                  <a:pt x="7463185" y="7699432"/>
                  <a:pt x="7459187" y="7703430"/>
                  <a:pt x="7459187" y="7703430"/>
                </a:cubicBezTo>
                <a:cubicBezTo>
                  <a:pt x="7459187" y="7695435"/>
                  <a:pt x="7463185" y="7687439"/>
                  <a:pt x="7471180" y="7679446"/>
                </a:cubicBezTo>
                <a:close/>
                <a:moveTo>
                  <a:pt x="5240619" y="7679446"/>
                </a:moveTo>
                <a:cubicBezTo>
                  <a:pt x="5240619" y="7679446"/>
                  <a:pt x="5240619" y="7683442"/>
                  <a:pt x="5240619" y="7691437"/>
                </a:cubicBezTo>
                <a:cubicBezTo>
                  <a:pt x="5240619" y="7699432"/>
                  <a:pt x="5236621" y="7703430"/>
                  <a:pt x="5228627" y="7703430"/>
                </a:cubicBezTo>
                <a:cubicBezTo>
                  <a:pt x="5228627" y="7695435"/>
                  <a:pt x="5228627" y="7691437"/>
                  <a:pt x="5228627" y="7691437"/>
                </a:cubicBezTo>
                <a:close/>
                <a:moveTo>
                  <a:pt x="3621663" y="7667452"/>
                </a:moveTo>
                <a:cubicBezTo>
                  <a:pt x="3613670" y="7667452"/>
                  <a:pt x="3609672" y="7675447"/>
                  <a:pt x="3609672" y="7691437"/>
                </a:cubicBezTo>
                <a:cubicBezTo>
                  <a:pt x="3609672" y="7691437"/>
                  <a:pt x="3607673" y="7689439"/>
                  <a:pt x="3603675" y="7685441"/>
                </a:cubicBezTo>
                <a:cubicBezTo>
                  <a:pt x="3599678" y="7681444"/>
                  <a:pt x="3597679" y="7679446"/>
                  <a:pt x="3597679" y="7679446"/>
                </a:cubicBezTo>
                <a:cubicBezTo>
                  <a:pt x="3597679" y="7679446"/>
                  <a:pt x="3593682" y="7683442"/>
                  <a:pt x="3585687" y="7691437"/>
                </a:cubicBezTo>
                <a:cubicBezTo>
                  <a:pt x="3585687" y="7691437"/>
                  <a:pt x="3589685" y="7691437"/>
                  <a:pt x="3597679" y="7691437"/>
                </a:cubicBezTo>
                <a:lnTo>
                  <a:pt x="3609672" y="7691437"/>
                </a:lnTo>
                <a:lnTo>
                  <a:pt x="3621663" y="7703430"/>
                </a:lnTo>
                <a:cubicBezTo>
                  <a:pt x="3629658" y="7703430"/>
                  <a:pt x="3631658" y="7701430"/>
                  <a:pt x="3627660" y="7697434"/>
                </a:cubicBezTo>
                <a:cubicBezTo>
                  <a:pt x="3623661" y="7693436"/>
                  <a:pt x="3625662" y="7687439"/>
                  <a:pt x="3633656" y="7679446"/>
                </a:cubicBezTo>
                <a:cubicBezTo>
                  <a:pt x="3641651" y="7671451"/>
                  <a:pt x="3641651" y="7667452"/>
                  <a:pt x="3633656" y="7667452"/>
                </a:cubicBezTo>
                <a:cubicBezTo>
                  <a:pt x="3633656" y="7667452"/>
                  <a:pt x="3629658" y="7667452"/>
                  <a:pt x="3621663" y="7667452"/>
                </a:cubicBezTo>
                <a:close/>
                <a:moveTo>
                  <a:pt x="6558270" y="7658458"/>
                </a:moveTo>
                <a:cubicBezTo>
                  <a:pt x="6557269" y="7658458"/>
                  <a:pt x="6555770" y="7659459"/>
                  <a:pt x="6553772" y="7661457"/>
                </a:cubicBezTo>
                <a:cubicBezTo>
                  <a:pt x="6549775" y="7665454"/>
                  <a:pt x="6551774" y="7671451"/>
                  <a:pt x="6559769" y="7679446"/>
                </a:cubicBezTo>
                <a:lnTo>
                  <a:pt x="6547775" y="7679446"/>
                </a:lnTo>
                <a:cubicBezTo>
                  <a:pt x="6547775" y="7679446"/>
                  <a:pt x="6547775" y="7681444"/>
                  <a:pt x="6547775" y="7685441"/>
                </a:cubicBezTo>
                <a:cubicBezTo>
                  <a:pt x="6547775" y="7689439"/>
                  <a:pt x="6543779" y="7695435"/>
                  <a:pt x="6535784" y="7703430"/>
                </a:cubicBezTo>
                <a:cubicBezTo>
                  <a:pt x="6527789" y="7711424"/>
                  <a:pt x="6523792" y="7709425"/>
                  <a:pt x="6523792" y="7697434"/>
                </a:cubicBezTo>
                <a:cubicBezTo>
                  <a:pt x="6523792" y="7685441"/>
                  <a:pt x="6521792" y="7683442"/>
                  <a:pt x="6517796" y="7691437"/>
                </a:cubicBezTo>
                <a:cubicBezTo>
                  <a:pt x="6513799" y="7699432"/>
                  <a:pt x="6511799" y="7707427"/>
                  <a:pt x="6511799" y="7715422"/>
                </a:cubicBezTo>
                <a:cubicBezTo>
                  <a:pt x="6511799" y="7715422"/>
                  <a:pt x="6511799" y="7719420"/>
                  <a:pt x="6511799" y="7727414"/>
                </a:cubicBezTo>
                <a:cubicBezTo>
                  <a:pt x="6511799" y="7735409"/>
                  <a:pt x="6507802" y="7739407"/>
                  <a:pt x="6499807" y="7739407"/>
                </a:cubicBezTo>
                <a:cubicBezTo>
                  <a:pt x="6491812" y="7755397"/>
                  <a:pt x="6491812" y="7763392"/>
                  <a:pt x="6499807" y="7763392"/>
                </a:cubicBezTo>
                <a:cubicBezTo>
                  <a:pt x="6507802" y="7763392"/>
                  <a:pt x="6507802" y="7771385"/>
                  <a:pt x="6499807" y="7787375"/>
                </a:cubicBezTo>
                <a:lnTo>
                  <a:pt x="6511799" y="7799368"/>
                </a:lnTo>
                <a:cubicBezTo>
                  <a:pt x="6511799" y="7807363"/>
                  <a:pt x="6511799" y="7811360"/>
                  <a:pt x="6511799" y="7811360"/>
                </a:cubicBezTo>
                <a:lnTo>
                  <a:pt x="6511799" y="7823353"/>
                </a:lnTo>
                <a:lnTo>
                  <a:pt x="6535784" y="7811360"/>
                </a:lnTo>
                <a:cubicBezTo>
                  <a:pt x="6535784" y="7787375"/>
                  <a:pt x="6547775" y="7775383"/>
                  <a:pt x="6571760" y="7775383"/>
                </a:cubicBezTo>
                <a:cubicBezTo>
                  <a:pt x="6579755" y="7775383"/>
                  <a:pt x="6583753" y="7775383"/>
                  <a:pt x="6583753" y="7775383"/>
                </a:cubicBezTo>
                <a:lnTo>
                  <a:pt x="6583753" y="7763392"/>
                </a:lnTo>
                <a:cubicBezTo>
                  <a:pt x="6575758" y="7755397"/>
                  <a:pt x="6571760" y="7743404"/>
                  <a:pt x="6571760" y="7727414"/>
                </a:cubicBezTo>
                <a:cubicBezTo>
                  <a:pt x="6571760" y="7727414"/>
                  <a:pt x="6571760" y="7723417"/>
                  <a:pt x="6571760" y="7715422"/>
                </a:cubicBezTo>
                <a:cubicBezTo>
                  <a:pt x="6571760" y="7707427"/>
                  <a:pt x="6571760" y="7703430"/>
                  <a:pt x="6571760" y="7703430"/>
                </a:cubicBezTo>
                <a:cubicBezTo>
                  <a:pt x="6563765" y="7695435"/>
                  <a:pt x="6563765" y="7687439"/>
                  <a:pt x="6571760" y="7679446"/>
                </a:cubicBezTo>
                <a:lnTo>
                  <a:pt x="6571760" y="7667452"/>
                </a:lnTo>
                <a:cubicBezTo>
                  <a:pt x="6563765" y="7667452"/>
                  <a:pt x="6559769" y="7665454"/>
                  <a:pt x="6559769" y="7661457"/>
                </a:cubicBezTo>
                <a:cubicBezTo>
                  <a:pt x="6559769" y="7659459"/>
                  <a:pt x="6559269" y="7658458"/>
                  <a:pt x="6558270" y="7658458"/>
                </a:cubicBezTo>
                <a:close/>
                <a:moveTo>
                  <a:pt x="5624372" y="7655461"/>
                </a:moveTo>
                <a:cubicBezTo>
                  <a:pt x="5624372" y="7663456"/>
                  <a:pt x="5624372" y="7667452"/>
                  <a:pt x="5624372" y="7667452"/>
                </a:cubicBezTo>
                <a:cubicBezTo>
                  <a:pt x="5624372" y="7667452"/>
                  <a:pt x="5620373" y="7667452"/>
                  <a:pt x="5612380" y="7667452"/>
                </a:cubicBezTo>
                <a:cubicBezTo>
                  <a:pt x="5612380" y="7659459"/>
                  <a:pt x="5616377" y="7655461"/>
                  <a:pt x="5624372" y="7655461"/>
                </a:cubicBezTo>
                <a:close/>
                <a:moveTo>
                  <a:pt x="263079" y="7651712"/>
                </a:moveTo>
                <a:cubicBezTo>
                  <a:pt x="267577" y="7652213"/>
                  <a:pt x="271824" y="7653462"/>
                  <a:pt x="275822" y="7655461"/>
                </a:cubicBezTo>
                <a:cubicBezTo>
                  <a:pt x="283817" y="7663456"/>
                  <a:pt x="283817" y="7675447"/>
                  <a:pt x="275822" y="7691437"/>
                </a:cubicBezTo>
                <a:cubicBezTo>
                  <a:pt x="267827" y="7707427"/>
                  <a:pt x="263829" y="7719420"/>
                  <a:pt x="263829" y="7727414"/>
                </a:cubicBezTo>
                <a:cubicBezTo>
                  <a:pt x="271824" y="7751398"/>
                  <a:pt x="263829" y="7779382"/>
                  <a:pt x="239846" y="7811360"/>
                </a:cubicBezTo>
                <a:cubicBezTo>
                  <a:pt x="231850" y="7819356"/>
                  <a:pt x="227852" y="7827350"/>
                  <a:pt x="227852" y="7835345"/>
                </a:cubicBezTo>
                <a:cubicBezTo>
                  <a:pt x="227852" y="7843340"/>
                  <a:pt x="225854" y="7849336"/>
                  <a:pt x="221857" y="7853333"/>
                </a:cubicBezTo>
                <a:cubicBezTo>
                  <a:pt x="217859" y="7857331"/>
                  <a:pt x="211862" y="7861328"/>
                  <a:pt x="203867" y="7865326"/>
                </a:cubicBezTo>
                <a:cubicBezTo>
                  <a:pt x="195872" y="7869323"/>
                  <a:pt x="191876" y="7873321"/>
                  <a:pt x="191876" y="7877318"/>
                </a:cubicBezTo>
                <a:cubicBezTo>
                  <a:pt x="191876" y="7881314"/>
                  <a:pt x="191876" y="7887311"/>
                  <a:pt x="191876" y="7895306"/>
                </a:cubicBezTo>
                <a:cubicBezTo>
                  <a:pt x="191876" y="7895306"/>
                  <a:pt x="187879" y="7895306"/>
                  <a:pt x="179884" y="7895306"/>
                </a:cubicBezTo>
                <a:cubicBezTo>
                  <a:pt x="171889" y="7895306"/>
                  <a:pt x="163894" y="7903301"/>
                  <a:pt x="155899" y="7919291"/>
                </a:cubicBezTo>
                <a:cubicBezTo>
                  <a:pt x="139910" y="7927284"/>
                  <a:pt x="127918" y="7927284"/>
                  <a:pt x="119923" y="7919291"/>
                </a:cubicBezTo>
                <a:cubicBezTo>
                  <a:pt x="111928" y="7911296"/>
                  <a:pt x="115925" y="7907297"/>
                  <a:pt x="131915" y="7907297"/>
                </a:cubicBezTo>
                <a:cubicBezTo>
                  <a:pt x="131915" y="7907297"/>
                  <a:pt x="133913" y="7905299"/>
                  <a:pt x="137911" y="7901301"/>
                </a:cubicBezTo>
                <a:cubicBezTo>
                  <a:pt x="141908" y="7897304"/>
                  <a:pt x="143906" y="7891309"/>
                  <a:pt x="143906" y="7883313"/>
                </a:cubicBezTo>
                <a:cubicBezTo>
                  <a:pt x="151901" y="7867324"/>
                  <a:pt x="159896" y="7855331"/>
                  <a:pt x="167891" y="7847336"/>
                </a:cubicBezTo>
                <a:cubicBezTo>
                  <a:pt x="191876" y="7839343"/>
                  <a:pt x="207866" y="7831346"/>
                  <a:pt x="215861" y="7823353"/>
                </a:cubicBezTo>
                <a:lnTo>
                  <a:pt x="191876" y="7739407"/>
                </a:lnTo>
                <a:lnTo>
                  <a:pt x="191876" y="7679446"/>
                </a:lnTo>
                <a:lnTo>
                  <a:pt x="215861" y="7667452"/>
                </a:lnTo>
                <a:cubicBezTo>
                  <a:pt x="233849" y="7655461"/>
                  <a:pt x="249589" y="7650214"/>
                  <a:pt x="263079" y="7651712"/>
                </a:cubicBezTo>
                <a:close/>
                <a:moveTo>
                  <a:pt x="6020116" y="7643469"/>
                </a:moveTo>
                <a:cubicBezTo>
                  <a:pt x="6020116" y="7651462"/>
                  <a:pt x="6016119" y="7659459"/>
                  <a:pt x="6008124" y="7667452"/>
                </a:cubicBezTo>
                <a:lnTo>
                  <a:pt x="5996132" y="7679446"/>
                </a:lnTo>
                <a:cubicBezTo>
                  <a:pt x="5996132" y="7671451"/>
                  <a:pt x="6000129" y="7663456"/>
                  <a:pt x="6008124" y="7655461"/>
                </a:cubicBezTo>
                <a:close/>
                <a:moveTo>
                  <a:pt x="5084720" y="7643469"/>
                </a:moveTo>
                <a:lnTo>
                  <a:pt x="5072727" y="7691437"/>
                </a:lnTo>
                <a:lnTo>
                  <a:pt x="5048742" y="7703430"/>
                </a:lnTo>
                <a:lnTo>
                  <a:pt x="5060735" y="7691437"/>
                </a:lnTo>
                <a:cubicBezTo>
                  <a:pt x="5060735" y="7683442"/>
                  <a:pt x="5064734" y="7675447"/>
                  <a:pt x="5072727" y="7667452"/>
                </a:cubicBezTo>
                <a:cubicBezTo>
                  <a:pt x="5072727" y="7659459"/>
                  <a:pt x="5074725" y="7653462"/>
                  <a:pt x="5078724" y="7649464"/>
                </a:cubicBezTo>
                <a:cubicBezTo>
                  <a:pt x="5082721" y="7645467"/>
                  <a:pt x="5084720" y="7643469"/>
                  <a:pt x="5084720" y="7643469"/>
                </a:cubicBezTo>
                <a:close/>
                <a:moveTo>
                  <a:pt x="5984139" y="7631476"/>
                </a:moveTo>
                <a:lnTo>
                  <a:pt x="5972147" y="7667452"/>
                </a:lnTo>
                <a:cubicBezTo>
                  <a:pt x="5972147" y="7667452"/>
                  <a:pt x="5972147" y="7671451"/>
                  <a:pt x="5972147" y="7679446"/>
                </a:cubicBezTo>
                <a:cubicBezTo>
                  <a:pt x="5972147" y="7687439"/>
                  <a:pt x="5972147" y="7695435"/>
                  <a:pt x="5972147" y="7703430"/>
                </a:cubicBezTo>
                <a:cubicBezTo>
                  <a:pt x="5956158" y="7775383"/>
                  <a:pt x="5940167" y="7811360"/>
                  <a:pt x="5924178" y="7811360"/>
                </a:cubicBezTo>
                <a:cubicBezTo>
                  <a:pt x="5924178" y="7811360"/>
                  <a:pt x="5924178" y="7807363"/>
                  <a:pt x="5924178" y="7799368"/>
                </a:cubicBezTo>
                <a:cubicBezTo>
                  <a:pt x="5924178" y="7791373"/>
                  <a:pt x="5936171" y="7755397"/>
                  <a:pt x="5960154" y="7691437"/>
                </a:cubicBezTo>
                <a:cubicBezTo>
                  <a:pt x="5968149" y="7675447"/>
                  <a:pt x="5972147" y="7659459"/>
                  <a:pt x="5972147" y="7643469"/>
                </a:cubicBezTo>
                <a:cubicBezTo>
                  <a:pt x="5972147" y="7643469"/>
                  <a:pt x="5974146" y="7641469"/>
                  <a:pt x="5978143" y="7637473"/>
                </a:cubicBezTo>
                <a:cubicBezTo>
                  <a:pt x="5982141" y="7633474"/>
                  <a:pt x="5984139" y="7631476"/>
                  <a:pt x="5984139" y="7631476"/>
                </a:cubicBezTo>
                <a:close/>
                <a:moveTo>
                  <a:pt x="4964798" y="7631476"/>
                </a:moveTo>
                <a:cubicBezTo>
                  <a:pt x="4956803" y="7631476"/>
                  <a:pt x="4952804" y="7633474"/>
                  <a:pt x="4952804" y="7637473"/>
                </a:cubicBezTo>
                <a:cubicBezTo>
                  <a:pt x="4952804" y="7641469"/>
                  <a:pt x="4956803" y="7643469"/>
                  <a:pt x="4964798" y="7643469"/>
                </a:cubicBezTo>
                <a:cubicBezTo>
                  <a:pt x="4972793" y="7643469"/>
                  <a:pt x="4976789" y="7647466"/>
                  <a:pt x="4976789" y="7655461"/>
                </a:cubicBezTo>
                <a:lnTo>
                  <a:pt x="4988781" y="7655461"/>
                </a:lnTo>
                <a:cubicBezTo>
                  <a:pt x="4988781" y="7647466"/>
                  <a:pt x="4986784" y="7641469"/>
                  <a:pt x="4982786" y="7637473"/>
                </a:cubicBezTo>
                <a:cubicBezTo>
                  <a:pt x="4978788" y="7633474"/>
                  <a:pt x="4972793" y="7631476"/>
                  <a:pt x="4964798" y="7631476"/>
                </a:cubicBezTo>
                <a:close/>
                <a:moveTo>
                  <a:pt x="3453772" y="7631476"/>
                </a:moveTo>
                <a:cubicBezTo>
                  <a:pt x="3461766" y="7631476"/>
                  <a:pt x="3465764" y="7635474"/>
                  <a:pt x="3465764" y="7643469"/>
                </a:cubicBezTo>
                <a:cubicBezTo>
                  <a:pt x="3465764" y="7651462"/>
                  <a:pt x="3461766" y="7655461"/>
                  <a:pt x="3453772" y="7655461"/>
                </a:cubicBezTo>
                <a:cubicBezTo>
                  <a:pt x="3445777" y="7655461"/>
                  <a:pt x="3441779" y="7655461"/>
                  <a:pt x="3441779" y="7655461"/>
                </a:cubicBezTo>
                <a:cubicBezTo>
                  <a:pt x="3441779" y="7647466"/>
                  <a:pt x="3443779" y="7643469"/>
                  <a:pt x="3447776" y="7643469"/>
                </a:cubicBezTo>
                <a:cubicBezTo>
                  <a:pt x="3451774" y="7643469"/>
                  <a:pt x="3453772" y="7639471"/>
                  <a:pt x="3453772" y="7631476"/>
                </a:cubicBezTo>
                <a:close/>
                <a:moveTo>
                  <a:pt x="5912186" y="7619484"/>
                </a:moveTo>
                <a:lnTo>
                  <a:pt x="5924178" y="7631476"/>
                </a:lnTo>
                <a:cubicBezTo>
                  <a:pt x="5932173" y="7639471"/>
                  <a:pt x="5928176" y="7643469"/>
                  <a:pt x="5912186" y="7643469"/>
                </a:cubicBezTo>
                <a:lnTo>
                  <a:pt x="5900193" y="7631476"/>
                </a:lnTo>
                <a:cubicBezTo>
                  <a:pt x="5900193" y="7623481"/>
                  <a:pt x="5904191" y="7619484"/>
                  <a:pt x="5912186" y="7619484"/>
                </a:cubicBezTo>
                <a:close/>
                <a:moveTo>
                  <a:pt x="5870213" y="7619484"/>
                </a:moveTo>
                <a:cubicBezTo>
                  <a:pt x="5874210" y="7619484"/>
                  <a:pt x="5880206" y="7619484"/>
                  <a:pt x="5888201" y="7619484"/>
                </a:cubicBezTo>
                <a:cubicBezTo>
                  <a:pt x="5888201" y="7627478"/>
                  <a:pt x="5884203" y="7631476"/>
                  <a:pt x="5876210" y="7631476"/>
                </a:cubicBezTo>
                <a:cubicBezTo>
                  <a:pt x="5868215" y="7623481"/>
                  <a:pt x="5866215" y="7619484"/>
                  <a:pt x="5870213" y="7619484"/>
                </a:cubicBezTo>
                <a:close/>
                <a:moveTo>
                  <a:pt x="71954" y="7619484"/>
                </a:moveTo>
                <a:cubicBezTo>
                  <a:pt x="71954" y="7619484"/>
                  <a:pt x="75950" y="7619484"/>
                  <a:pt x="83945" y="7619484"/>
                </a:cubicBezTo>
                <a:cubicBezTo>
                  <a:pt x="91940" y="7619484"/>
                  <a:pt x="99935" y="7619484"/>
                  <a:pt x="107930" y="7619484"/>
                </a:cubicBezTo>
                <a:lnTo>
                  <a:pt x="131915" y="7619484"/>
                </a:lnTo>
                <a:cubicBezTo>
                  <a:pt x="131915" y="7627478"/>
                  <a:pt x="135913" y="7631476"/>
                  <a:pt x="143906" y="7631476"/>
                </a:cubicBezTo>
                <a:cubicBezTo>
                  <a:pt x="151901" y="7639471"/>
                  <a:pt x="155899" y="7643469"/>
                  <a:pt x="155899" y="7643469"/>
                </a:cubicBezTo>
                <a:cubicBezTo>
                  <a:pt x="155899" y="7643469"/>
                  <a:pt x="151901" y="7647466"/>
                  <a:pt x="143906" y="7655461"/>
                </a:cubicBezTo>
                <a:cubicBezTo>
                  <a:pt x="127918" y="7671451"/>
                  <a:pt x="115925" y="7671451"/>
                  <a:pt x="107930" y="7655461"/>
                </a:cubicBezTo>
                <a:cubicBezTo>
                  <a:pt x="91940" y="7655461"/>
                  <a:pt x="79948" y="7659459"/>
                  <a:pt x="71954" y="7667452"/>
                </a:cubicBezTo>
                <a:cubicBezTo>
                  <a:pt x="71954" y="7675447"/>
                  <a:pt x="69955" y="7681444"/>
                  <a:pt x="65957" y="7685441"/>
                </a:cubicBezTo>
                <a:cubicBezTo>
                  <a:pt x="61960" y="7689439"/>
                  <a:pt x="57962" y="7689439"/>
                  <a:pt x="53965" y="7685441"/>
                </a:cubicBezTo>
                <a:cubicBezTo>
                  <a:pt x="49967" y="7681444"/>
                  <a:pt x="49967" y="7671451"/>
                  <a:pt x="53965" y="7655461"/>
                </a:cubicBezTo>
                <a:cubicBezTo>
                  <a:pt x="57962" y="7639471"/>
                  <a:pt x="63958" y="7627478"/>
                  <a:pt x="71954" y="7619484"/>
                </a:cubicBezTo>
                <a:close/>
                <a:moveTo>
                  <a:pt x="7543133" y="7607491"/>
                </a:moveTo>
                <a:lnTo>
                  <a:pt x="7567118" y="7619484"/>
                </a:lnTo>
                <a:lnTo>
                  <a:pt x="7555126" y="7619484"/>
                </a:lnTo>
                <a:cubicBezTo>
                  <a:pt x="7547130" y="7627478"/>
                  <a:pt x="7543133" y="7633474"/>
                  <a:pt x="7543133" y="7637473"/>
                </a:cubicBezTo>
                <a:cubicBezTo>
                  <a:pt x="7543133" y="7641469"/>
                  <a:pt x="7541135" y="7643469"/>
                  <a:pt x="7537137" y="7643469"/>
                </a:cubicBezTo>
                <a:cubicBezTo>
                  <a:pt x="7533140" y="7643469"/>
                  <a:pt x="7531142" y="7643469"/>
                  <a:pt x="7531142" y="7643469"/>
                </a:cubicBezTo>
                <a:lnTo>
                  <a:pt x="7519148" y="7655461"/>
                </a:lnTo>
                <a:lnTo>
                  <a:pt x="7507157" y="7667452"/>
                </a:lnTo>
                <a:cubicBezTo>
                  <a:pt x="7507157" y="7659459"/>
                  <a:pt x="7511153" y="7647466"/>
                  <a:pt x="7519148" y="7631476"/>
                </a:cubicBezTo>
                <a:cubicBezTo>
                  <a:pt x="7527143" y="7615486"/>
                  <a:pt x="7535138" y="7607491"/>
                  <a:pt x="7543133" y="7607491"/>
                </a:cubicBezTo>
                <a:close/>
                <a:moveTo>
                  <a:pt x="7495164" y="7607491"/>
                </a:moveTo>
                <a:lnTo>
                  <a:pt x="7495164" y="7631476"/>
                </a:lnTo>
                <a:lnTo>
                  <a:pt x="7483172" y="7631476"/>
                </a:lnTo>
                <a:cubicBezTo>
                  <a:pt x="7483172" y="7631476"/>
                  <a:pt x="7485170" y="7627478"/>
                  <a:pt x="7489169" y="7619484"/>
                </a:cubicBezTo>
                <a:cubicBezTo>
                  <a:pt x="7493165" y="7611489"/>
                  <a:pt x="7495164" y="7607491"/>
                  <a:pt x="7495164" y="7607491"/>
                </a:cubicBezTo>
                <a:close/>
                <a:moveTo>
                  <a:pt x="7651063" y="7595499"/>
                </a:moveTo>
                <a:lnTo>
                  <a:pt x="7627079" y="7679446"/>
                </a:lnTo>
                <a:cubicBezTo>
                  <a:pt x="7627079" y="7679446"/>
                  <a:pt x="7627079" y="7683442"/>
                  <a:pt x="7627079" y="7691437"/>
                </a:cubicBezTo>
                <a:lnTo>
                  <a:pt x="7615086" y="7703430"/>
                </a:lnTo>
                <a:lnTo>
                  <a:pt x="7603094" y="7703430"/>
                </a:lnTo>
                <a:cubicBezTo>
                  <a:pt x="7603094" y="7703430"/>
                  <a:pt x="7607093" y="7693436"/>
                  <a:pt x="7615086" y="7673449"/>
                </a:cubicBezTo>
                <a:cubicBezTo>
                  <a:pt x="7623083" y="7653462"/>
                  <a:pt x="7631076" y="7635474"/>
                  <a:pt x="7639071" y="7619484"/>
                </a:cubicBezTo>
                <a:cubicBezTo>
                  <a:pt x="7647066" y="7603494"/>
                  <a:pt x="7651063" y="7595499"/>
                  <a:pt x="7651063" y="7595499"/>
                </a:cubicBezTo>
                <a:close/>
                <a:moveTo>
                  <a:pt x="3645648" y="7595499"/>
                </a:moveTo>
                <a:lnTo>
                  <a:pt x="3645648" y="7607491"/>
                </a:lnTo>
                <a:cubicBezTo>
                  <a:pt x="3645648" y="7607491"/>
                  <a:pt x="3649646" y="7607491"/>
                  <a:pt x="3657640" y="7607491"/>
                </a:cubicBezTo>
                <a:cubicBezTo>
                  <a:pt x="3657640" y="7599498"/>
                  <a:pt x="3653643" y="7595499"/>
                  <a:pt x="3645648" y="7595499"/>
                </a:cubicBezTo>
                <a:close/>
                <a:moveTo>
                  <a:pt x="2926113" y="7595499"/>
                </a:moveTo>
                <a:cubicBezTo>
                  <a:pt x="2926113" y="7595499"/>
                  <a:pt x="2922114" y="7599498"/>
                  <a:pt x="2914120" y="7607491"/>
                </a:cubicBezTo>
                <a:cubicBezTo>
                  <a:pt x="2906124" y="7615486"/>
                  <a:pt x="2902128" y="7619484"/>
                  <a:pt x="2902128" y="7619484"/>
                </a:cubicBezTo>
                <a:lnTo>
                  <a:pt x="2926113" y="7619484"/>
                </a:lnTo>
                <a:close/>
                <a:moveTo>
                  <a:pt x="2314507" y="7595499"/>
                </a:moveTo>
                <a:lnTo>
                  <a:pt x="2266537" y="7667452"/>
                </a:lnTo>
                <a:cubicBezTo>
                  <a:pt x="2266537" y="7675447"/>
                  <a:pt x="2266537" y="7679446"/>
                  <a:pt x="2266537" y="7679446"/>
                </a:cubicBezTo>
                <a:lnTo>
                  <a:pt x="2266537" y="7703430"/>
                </a:lnTo>
                <a:lnTo>
                  <a:pt x="2266537" y="7715422"/>
                </a:lnTo>
                <a:lnTo>
                  <a:pt x="2290522" y="7691437"/>
                </a:lnTo>
                <a:cubicBezTo>
                  <a:pt x="2298517" y="7675447"/>
                  <a:pt x="2306512" y="7663456"/>
                  <a:pt x="2314507" y="7655461"/>
                </a:cubicBezTo>
                <a:cubicBezTo>
                  <a:pt x="2322502" y="7655461"/>
                  <a:pt x="2326498" y="7645467"/>
                  <a:pt x="2326498" y="7625479"/>
                </a:cubicBezTo>
                <a:cubicBezTo>
                  <a:pt x="2326498" y="7605493"/>
                  <a:pt x="2322502" y="7595499"/>
                  <a:pt x="2314507" y="7595499"/>
                </a:cubicBezTo>
                <a:close/>
                <a:moveTo>
                  <a:pt x="6799614" y="7583506"/>
                </a:moveTo>
                <a:cubicBezTo>
                  <a:pt x="6799614" y="7583506"/>
                  <a:pt x="6803610" y="7583506"/>
                  <a:pt x="6811605" y="7583506"/>
                </a:cubicBezTo>
                <a:cubicBezTo>
                  <a:pt x="6811605" y="7583506"/>
                  <a:pt x="6811605" y="7587505"/>
                  <a:pt x="6811605" y="7595499"/>
                </a:cubicBezTo>
                <a:cubicBezTo>
                  <a:pt x="6803610" y="7595499"/>
                  <a:pt x="6799614" y="7595499"/>
                  <a:pt x="6799614" y="7595499"/>
                </a:cubicBezTo>
                <a:cubicBezTo>
                  <a:pt x="6799614" y="7587505"/>
                  <a:pt x="6799614" y="7583506"/>
                  <a:pt x="6799614" y="7583506"/>
                </a:cubicBezTo>
                <a:close/>
                <a:moveTo>
                  <a:pt x="6499807" y="7583506"/>
                </a:moveTo>
                <a:lnTo>
                  <a:pt x="6499807" y="7607491"/>
                </a:lnTo>
                <a:lnTo>
                  <a:pt x="6511799" y="7595499"/>
                </a:lnTo>
                <a:close/>
                <a:moveTo>
                  <a:pt x="2974081" y="7583506"/>
                </a:moveTo>
                <a:cubicBezTo>
                  <a:pt x="2974081" y="7583506"/>
                  <a:pt x="2974081" y="7587505"/>
                  <a:pt x="2974081" y="7595499"/>
                </a:cubicBezTo>
                <a:cubicBezTo>
                  <a:pt x="2966087" y="7595499"/>
                  <a:pt x="2962089" y="7595499"/>
                  <a:pt x="2962089" y="7595499"/>
                </a:cubicBezTo>
                <a:cubicBezTo>
                  <a:pt x="2962089" y="7595499"/>
                  <a:pt x="2964088" y="7593501"/>
                  <a:pt x="2968086" y="7589503"/>
                </a:cubicBezTo>
                <a:cubicBezTo>
                  <a:pt x="2972082" y="7585506"/>
                  <a:pt x="2974081" y="7583506"/>
                  <a:pt x="2974081" y="7583506"/>
                </a:cubicBezTo>
                <a:close/>
                <a:moveTo>
                  <a:pt x="7550329" y="7576312"/>
                </a:moveTo>
                <a:lnTo>
                  <a:pt x="7555126" y="7583506"/>
                </a:lnTo>
                <a:cubicBezTo>
                  <a:pt x="7555126" y="7583506"/>
                  <a:pt x="7555126" y="7585506"/>
                  <a:pt x="7555126" y="7589503"/>
                </a:cubicBezTo>
                <a:cubicBezTo>
                  <a:pt x="7555126" y="7593501"/>
                  <a:pt x="7551128" y="7595499"/>
                  <a:pt x="7543133" y="7595499"/>
                </a:cubicBezTo>
                <a:cubicBezTo>
                  <a:pt x="7543133" y="7595499"/>
                  <a:pt x="7543133" y="7591501"/>
                  <a:pt x="7543133" y="7583506"/>
                </a:cubicBezTo>
                <a:close/>
                <a:moveTo>
                  <a:pt x="7555126" y="7571515"/>
                </a:moveTo>
                <a:lnTo>
                  <a:pt x="7550329" y="7576312"/>
                </a:lnTo>
                <a:lnTo>
                  <a:pt x="7549130" y="7574512"/>
                </a:lnTo>
                <a:close/>
                <a:moveTo>
                  <a:pt x="6751644" y="7571515"/>
                </a:moveTo>
                <a:cubicBezTo>
                  <a:pt x="6759639" y="7571515"/>
                  <a:pt x="6763637" y="7575513"/>
                  <a:pt x="6763637" y="7583506"/>
                </a:cubicBezTo>
                <a:cubicBezTo>
                  <a:pt x="6763637" y="7591501"/>
                  <a:pt x="6763637" y="7599498"/>
                  <a:pt x="6763637" y="7607491"/>
                </a:cubicBezTo>
                <a:cubicBezTo>
                  <a:pt x="6755642" y="7599498"/>
                  <a:pt x="6747647" y="7599498"/>
                  <a:pt x="6739652" y="7607491"/>
                </a:cubicBezTo>
                <a:cubicBezTo>
                  <a:pt x="6731657" y="7607491"/>
                  <a:pt x="6727659" y="7605493"/>
                  <a:pt x="6727659" y="7601496"/>
                </a:cubicBezTo>
                <a:cubicBezTo>
                  <a:pt x="6727659" y="7597498"/>
                  <a:pt x="6729659" y="7593501"/>
                  <a:pt x="6733656" y="7589503"/>
                </a:cubicBezTo>
                <a:cubicBezTo>
                  <a:pt x="6737654" y="7585506"/>
                  <a:pt x="6739652" y="7583506"/>
                  <a:pt x="6739652" y="7583506"/>
                </a:cubicBezTo>
                <a:cubicBezTo>
                  <a:pt x="6747647" y="7583506"/>
                  <a:pt x="6751644" y="7583506"/>
                  <a:pt x="6751644" y="7583506"/>
                </a:cubicBezTo>
                <a:cubicBezTo>
                  <a:pt x="6751644" y="7575513"/>
                  <a:pt x="6751644" y="7571515"/>
                  <a:pt x="6751644" y="7571515"/>
                </a:cubicBezTo>
                <a:close/>
                <a:moveTo>
                  <a:pt x="899419" y="7571515"/>
                </a:moveTo>
                <a:cubicBezTo>
                  <a:pt x="907414" y="7571515"/>
                  <a:pt x="911413" y="7575513"/>
                  <a:pt x="911413" y="7583506"/>
                </a:cubicBezTo>
                <a:lnTo>
                  <a:pt x="899419" y="7595499"/>
                </a:lnTo>
                <a:cubicBezTo>
                  <a:pt x="899419" y="7595499"/>
                  <a:pt x="899419" y="7591501"/>
                  <a:pt x="899419" y="7583506"/>
                </a:cubicBezTo>
                <a:cubicBezTo>
                  <a:pt x="899419" y="7575513"/>
                  <a:pt x="899419" y="7571515"/>
                  <a:pt x="899419" y="7571515"/>
                </a:cubicBezTo>
                <a:close/>
                <a:moveTo>
                  <a:pt x="527659" y="7571515"/>
                </a:moveTo>
                <a:cubicBezTo>
                  <a:pt x="535653" y="7571515"/>
                  <a:pt x="539652" y="7571515"/>
                  <a:pt x="539652" y="7571515"/>
                </a:cubicBezTo>
                <a:lnTo>
                  <a:pt x="539652" y="7583506"/>
                </a:lnTo>
                <a:lnTo>
                  <a:pt x="527659" y="7607491"/>
                </a:lnTo>
                <a:lnTo>
                  <a:pt x="515667" y="7631476"/>
                </a:lnTo>
                <a:lnTo>
                  <a:pt x="515667" y="7595499"/>
                </a:lnTo>
                <a:cubicBezTo>
                  <a:pt x="515667" y="7579510"/>
                  <a:pt x="519664" y="7571515"/>
                  <a:pt x="527659" y="7571515"/>
                </a:cubicBezTo>
                <a:close/>
                <a:moveTo>
                  <a:pt x="3258898" y="7565518"/>
                </a:moveTo>
                <a:cubicBezTo>
                  <a:pt x="3260897" y="7565518"/>
                  <a:pt x="3261896" y="7567518"/>
                  <a:pt x="3261896" y="7571515"/>
                </a:cubicBezTo>
                <a:cubicBezTo>
                  <a:pt x="3253901" y="7579510"/>
                  <a:pt x="3245906" y="7587505"/>
                  <a:pt x="3237910" y="7595499"/>
                </a:cubicBezTo>
                <a:cubicBezTo>
                  <a:pt x="3237910" y="7587505"/>
                  <a:pt x="3241909" y="7579510"/>
                  <a:pt x="3249904" y="7571515"/>
                </a:cubicBezTo>
                <a:cubicBezTo>
                  <a:pt x="3253901" y="7567518"/>
                  <a:pt x="3256898" y="7565518"/>
                  <a:pt x="3258898" y="7565518"/>
                </a:cubicBezTo>
                <a:close/>
                <a:moveTo>
                  <a:pt x="7567118" y="7559523"/>
                </a:moveTo>
                <a:lnTo>
                  <a:pt x="7555397" y="7571244"/>
                </a:lnTo>
                <a:lnTo>
                  <a:pt x="7564119" y="7562521"/>
                </a:lnTo>
                <a:cubicBezTo>
                  <a:pt x="7566119" y="7560522"/>
                  <a:pt x="7567118" y="7559523"/>
                  <a:pt x="7567118" y="7559523"/>
                </a:cubicBezTo>
                <a:close/>
                <a:moveTo>
                  <a:pt x="5660348" y="7547530"/>
                </a:moveTo>
                <a:cubicBezTo>
                  <a:pt x="5660348" y="7555525"/>
                  <a:pt x="5658350" y="7559523"/>
                  <a:pt x="5654353" y="7559523"/>
                </a:cubicBezTo>
                <a:cubicBezTo>
                  <a:pt x="5650355" y="7559523"/>
                  <a:pt x="5648356" y="7559523"/>
                  <a:pt x="5648356" y="7559523"/>
                </a:cubicBezTo>
                <a:cubicBezTo>
                  <a:pt x="5648356" y="7559523"/>
                  <a:pt x="5648356" y="7557525"/>
                  <a:pt x="5648356" y="7553526"/>
                </a:cubicBezTo>
                <a:cubicBezTo>
                  <a:pt x="5648356" y="7549528"/>
                  <a:pt x="5652353" y="7547530"/>
                  <a:pt x="5660348" y="7547530"/>
                </a:cubicBezTo>
                <a:close/>
                <a:moveTo>
                  <a:pt x="5264604" y="7547530"/>
                </a:moveTo>
                <a:cubicBezTo>
                  <a:pt x="5288589" y="7547530"/>
                  <a:pt x="5288589" y="7559523"/>
                  <a:pt x="5264604" y="7583506"/>
                </a:cubicBezTo>
                <a:lnTo>
                  <a:pt x="5228627" y="7607491"/>
                </a:lnTo>
                <a:cubicBezTo>
                  <a:pt x="5228627" y="7575513"/>
                  <a:pt x="5240619" y="7555525"/>
                  <a:pt x="5264604" y="7547530"/>
                </a:cubicBezTo>
                <a:close/>
                <a:moveTo>
                  <a:pt x="2914120" y="7547530"/>
                </a:moveTo>
                <a:cubicBezTo>
                  <a:pt x="2914120" y="7555525"/>
                  <a:pt x="2916119" y="7557525"/>
                  <a:pt x="2920116" y="7553526"/>
                </a:cubicBezTo>
                <a:cubicBezTo>
                  <a:pt x="2924114" y="7549528"/>
                  <a:pt x="2926113" y="7547530"/>
                  <a:pt x="2926113" y="7547530"/>
                </a:cubicBezTo>
                <a:close/>
                <a:moveTo>
                  <a:pt x="863443" y="7535538"/>
                </a:moveTo>
                <a:cubicBezTo>
                  <a:pt x="863443" y="7535538"/>
                  <a:pt x="863443" y="7537537"/>
                  <a:pt x="863443" y="7541535"/>
                </a:cubicBezTo>
                <a:cubicBezTo>
                  <a:pt x="863443" y="7545531"/>
                  <a:pt x="859445" y="7547530"/>
                  <a:pt x="851450" y="7547530"/>
                </a:cubicBezTo>
                <a:cubicBezTo>
                  <a:pt x="851450" y="7547530"/>
                  <a:pt x="853450" y="7545531"/>
                  <a:pt x="857446" y="7541535"/>
                </a:cubicBezTo>
                <a:cubicBezTo>
                  <a:pt x="861445" y="7537537"/>
                  <a:pt x="863443" y="7535538"/>
                  <a:pt x="863443" y="7535538"/>
                </a:cubicBezTo>
                <a:close/>
                <a:moveTo>
                  <a:pt x="7567118" y="7523545"/>
                </a:moveTo>
                <a:cubicBezTo>
                  <a:pt x="7583108" y="7531540"/>
                  <a:pt x="7583108" y="7539536"/>
                  <a:pt x="7567118" y="7547530"/>
                </a:cubicBezTo>
                <a:lnTo>
                  <a:pt x="7555126" y="7535538"/>
                </a:lnTo>
                <a:cubicBezTo>
                  <a:pt x="7563121" y="7535538"/>
                  <a:pt x="7567118" y="7531540"/>
                  <a:pt x="7567118" y="7523545"/>
                </a:cubicBezTo>
                <a:close/>
                <a:moveTo>
                  <a:pt x="2914120" y="7523545"/>
                </a:moveTo>
                <a:cubicBezTo>
                  <a:pt x="2914120" y="7523545"/>
                  <a:pt x="2914120" y="7527543"/>
                  <a:pt x="2914120" y="7535538"/>
                </a:cubicBezTo>
                <a:cubicBezTo>
                  <a:pt x="2922114" y="7535538"/>
                  <a:pt x="2926113" y="7533540"/>
                  <a:pt x="2926113" y="7529542"/>
                </a:cubicBezTo>
                <a:cubicBezTo>
                  <a:pt x="2926113" y="7525545"/>
                  <a:pt x="2926113" y="7523545"/>
                  <a:pt x="2926113" y="7523545"/>
                </a:cubicBezTo>
                <a:cubicBezTo>
                  <a:pt x="2926113" y="7523545"/>
                  <a:pt x="2922114" y="7523545"/>
                  <a:pt x="2914120" y="7523545"/>
                </a:cubicBezTo>
                <a:close/>
                <a:moveTo>
                  <a:pt x="5713563" y="7516425"/>
                </a:moveTo>
                <a:cubicBezTo>
                  <a:pt x="5718061" y="7517174"/>
                  <a:pt x="5720309" y="7523545"/>
                  <a:pt x="5720309" y="7535538"/>
                </a:cubicBezTo>
                <a:cubicBezTo>
                  <a:pt x="5720309" y="7543533"/>
                  <a:pt x="5718311" y="7551528"/>
                  <a:pt x="5714314" y="7559523"/>
                </a:cubicBezTo>
                <a:cubicBezTo>
                  <a:pt x="5710316" y="7567516"/>
                  <a:pt x="5708318" y="7571515"/>
                  <a:pt x="5708318" y="7571515"/>
                </a:cubicBezTo>
                <a:cubicBezTo>
                  <a:pt x="5700323" y="7571515"/>
                  <a:pt x="5696324" y="7571515"/>
                  <a:pt x="5696324" y="7571515"/>
                </a:cubicBezTo>
                <a:lnTo>
                  <a:pt x="5696324" y="7535538"/>
                </a:lnTo>
                <a:cubicBezTo>
                  <a:pt x="5696324" y="7527543"/>
                  <a:pt x="5700323" y="7521547"/>
                  <a:pt x="5708318" y="7517550"/>
                </a:cubicBezTo>
                <a:cubicBezTo>
                  <a:pt x="5710316" y="7516551"/>
                  <a:pt x="5712064" y="7516175"/>
                  <a:pt x="5713563" y="7516425"/>
                </a:cubicBezTo>
                <a:close/>
                <a:moveTo>
                  <a:pt x="6056094" y="7511553"/>
                </a:moveTo>
                <a:cubicBezTo>
                  <a:pt x="6056094" y="7519548"/>
                  <a:pt x="6056094" y="7523545"/>
                  <a:pt x="6056094" y="7523545"/>
                </a:cubicBezTo>
                <a:lnTo>
                  <a:pt x="6044100" y="7523545"/>
                </a:lnTo>
                <a:close/>
                <a:moveTo>
                  <a:pt x="6188008" y="7499562"/>
                </a:moveTo>
                <a:lnTo>
                  <a:pt x="6199999" y="7499562"/>
                </a:lnTo>
                <a:cubicBezTo>
                  <a:pt x="6199999" y="7507555"/>
                  <a:pt x="6199999" y="7511553"/>
                  <a:pt x="6199999" y="7511553"/>
                </a:cubicBezTo>
                <a:cubicBezTo>
                  <a:pt x="6192004" y="7511553"/>
                  <a:pt x="6184011" y="7519548"/>
                  <a:pt x="6176016" y="7535538"/>
                </a:cubicBezTo>
                <a:cubicBezTo>
                  <a:pt x="6168021" y="7551528"/>
                  <a:pt x="6160026" y="7559523"/>
                  <a:pt x="6152031" y="7559523"/>
                </a:cubicBezTo>
                <a:lnTo>
                  <a:pt x="6152031" y="7547530"/>
                </a:lnTo>
                <a:lnTo>
                  <a:pt x="6176016" y="7511553"/>
                </a:lnTo>
                <a:cubicBezTo>
                  <a:pt x="6176016" y="7511553"/>
                  <a:pt x="6178014" y="7509555"/>
                  <a:pt x="6182011" y="7505557"/>
                </a:cubicBezTo>
                <a:cubicBezTo>
                  <a:pt x="6186009" y="7501560"/>
                  <a:pt x="6188008" y="7499562"/>
                  <a:pt x="6188008" y="7499562"/>
                </a:cubicBezTo>
                <a:close/>
                <a:moveTo>
                  <a:pt x="5384526" y="7499562"/>
                </a:moveTo>
                <a:cubicBezTo>
                  <a:pt x="5392521" y="7499562"/>
                  <a:pt x="5396518" y="7499562"/>
                  <a:pt x="5396518" y="7499562"/>
                </a:cubicBezTo>
                <a:cubicBezTo>
                  <a:pt x="5396518" y="7499562"/>
                  <a:pt x="5396518" y="7503558"/>
                  <a:pt x="5396518" y="7511553"/>
                </a:cubicBezTo>
                <a:cubicBezTo>
                  <a:pt x="5396518" y="7519548"/>
                  <a:pt x="5394520" y="7523545"/>
                  <a:pt x="5390523" y="7523545"/>
                </a:cubicBezTo>
                <a:cubicBezTo>
                  <a:pt x="5386524" y="7523545"/>
                  <a:pt x="5384526" y="7519548"/>
                  <a:pt x="5384526" y="7511553"/>
                </a:cubicBezTo>
                <a:cubicBezTo>
                  <a:pt x="5384526" y="7503558"/>
                  <a:pt x="5384526" y="7499562"/>
                  <a:pt x="5384526" y="7499562"/>
                </a:cubicBezTo>
                <a:close/>
                <a:moveTo>
                  <a:pt x="3693618" y="7499562"/>
                </a:moveTo>
                <a:lnTo>
                  <a:pt x="3681624" y="7511553"/>
                </a:lnTo>
                <a:cubicBezTo>
                  <a:pt x="3681624" y="7519548"/>
                  <a:pt x="3685623" y="7519548"/>
                  <a:pt x="3693618" y="7511553"/>
                </a:cubicBezTo>
                <a:close/>
                <a:moveTo>
                  <a:pt x="527659" y="7499562"/>
                </a:moveTo>
                <a:lnTo>
                  <a:pt x="491682" y="7559523"/>
                </a:lnTo>
                <a:cubicBezTo>
                  <a:pt x="491682" y="7551528"/>
                  <a:pt x="487685" y="7547530"/>
                  <a:pt x="479691" y="7547530"/>
                </a:cubicBezTo>
                <a:close/>
                <a:moveTo>
                  <a:pt x="6559769" y="7487569"/>
                </a:moveTo>
                <a:cubicBezTo>
                  <a:pt x="6559769" y="7487569"/>
                  <a:pt x="6557769" y="7489567"/>
                  <a:pt x="6553772" y="7493565"/>
                </a:cubicBezTo>
                <a:cubicBezTo>
                  <a:pt x="6549775" y="7497563"/>
                  <a:pt x="6547775" y="7503558"/>
                  <a:pt x="6547775" y="7511553"/>
                </a:cubicBezTo>
                <a:cubicBezTo>
                  <a:pt x="6539780" y="7519548"/>
                  <a:pt x="6539780" y="7527543"/>
                  <a:pt x="6547775" y="7535538"/>
                </a:cubicBezTo>
                <a:lnTo>
                  <a:pt x="6559769" y="7523545"/>
                </a:lnTo>
                <a:cubicBezTo>
                  <a:pt x="6551774" y="7523545"/>
                  <a:pt x="6549775" y="7521547"/>
                  <a:pt x="6553772" y="7517550"/>
                </a:cubicBezTo>
                <a:cubicBezTo>
                  <a:pt x="6557769" y="7513552"/>
                  <a:pt x="6559769" y="7507555"/>
                  <a:pt x="6559769" y="7499562"/>
                </a:cubicBezTo>
                <a:cubicBezTo>
                  <a:pt x="6559769" y="7491567"/>
                  <a:pt x="6559769" y="7487569"/>
                  <a:pt x="6559769" y="7487569"/>
                </a:cubicBezTo>
                <a:close/>
                <a:moveTo>
                  <a:pt x="5897196" y="7481574"/>
                </a:moveTo>
                <a:cubicBezTo>
                  <a:pt x="5899194" y="7481574"/>
                  <a:pt x="5900193" y="7483572"/>
                  <a:pt x="5900193" y="7487569"/>
                </a:cubicBezTo>
                <a:lnTo>
                  <a:pt x="5876210" y="7499562"/>
                </a:lnTo>
                <a:lnTo>
                  <a:pt x="5888201" y="7487569"/>
                </a:lnTo>
                <a:cubicBezTo>
                  <a:pt x="5892198" y="7483572"/>
                  <a:pt x="5895197" y="7481574"/>
                  <a:pt x="5897196" y="7481574"/>
                </a:cubicBezTo>
                <a:close/>
                <a:moveTo>
                  <a:pt x="7603094" y="7475577"/>
                </a:moveTo>
                <a:lnTo>
                  <a:pt x="7579110" y="7511553"/>
                </a:lnTo>
                <a:cubicBezTo>
                  <a:pt x="7579110" y="7503558"/>
                  <a:pt x="7583108" y="7495565"/>
                  <a:pt x="7591101" y="7487569"/>
                </a:cubicBezTo>
                <a:close/>
                <a:moveTo>
                  <a:pt x="6931527" y="7475577"/>
                </a:moveTo>
                <a:lnTo>
                  <a:pt x="6931527" y="7487569"/>
                </a:lnTo>
                <a:cubicBezTo>
                  <a:pt x="6939522" y="7479574"/>
                  <a:pt x="6943521" y="7475577"/>
                  <a:pt x="6943521" y="7475577"/>
                </a:cubicBezTo>
                <a:close/>
                <a:moveTo>
                  <a:pt x="6140038" y="7475577"/>
                </a:moveTo>
                <a:cubicBezTo>
                  <a:pt x="6140038" y="7475577"/>
                  <a:pt x="6140038" y="7479574"/>
                  <a:pt x="6140038" y="7487569"/>
                </a:cubicBezTo>
                <a:lnTo>
                  <a:pt x="6152031" y="7487569"/>
                </a:lnTo>
                <a:close/>
                <a:moveTo>
                  <a:pt x="311798" y="7475577"/>
                </a:moveTo>
                <a:lnTo>
                  <a:pt x="311798" y="7487569"/>
                </a:lnTo>
                <a:cubicBezTo>
                  <a:pt x="303803" y="7495565"/>
                  <a:pt x="299807" y="7495565"/>
                  <a:pt x="299807" y="7487569"/>
                </a:cubicBezTo>
                <a:cubicBezTo>
                  <a:pt x="299807" y="7479574"/>
                  <a:pt x="303803" y="7475577"/>
                  <a:pt x="311798" y="7475577"/>
                </a:cubicBezTo>
                <a:close/>
                <a:moveTo>
                  <a:pt x="947389" y="7466583"/>
                </a:moveTo>
                <a:cubicBezTo>
                  <a:pt x="945391" y="7466583"/>
                  <a:pt x="943391" y="7467582"/>
                  <a:pt x="941392" y="7469580"/>
                </a:cubicBezTo>
                <a:cubicBezTo>
                  <a:pt x="937396" y="7473579"/>
                  <a:pt x="935396" y="7475577"/>
                  <a:pt x="935396" y="7475577"/>
                </a:cubicBezTo>
                <a:cubicBezTo>
                  <a:pt x="927401" y="7483572"/>
                  <a:pt x="923404" y="7495565"/>
                  <a:pt x="923404" y="7511553"/>
                </a:cubicBezTo>
                <a:cubicBezTo>
                  <a:pt x="923404" y="7519548"/>
                  <a:pt x="923404" y="7523545"/>
                  <a:pt x="923404" y="7523545"/>
                </a:cubicBezTo>
                <a:cubicBezTo>
                  <a:pt x="923404" y="7523545"/>
                  <a:pt x="927401" y="7519548"/>
                  <a:pt x="935396" y="7511553"/>
                </a:cubicBezTo>
                <a:cubicBezTo>
                  <a:pt x="935396" y="7495565"/>
                  <a:pt x="939394" y="7485570"/>
                  <a:pt x="947389" y="7481574"/>
                </a:cubicBezTo>
                <a:cubicBezTo>
                  <a:pt x="955384" y="7477575"/>
                  <a:pt x="957383" y="7473579"/>
                  <a:pt x="953384" y="7469580"/>
                </a:cubicBezTo>
                <a:cubicBezTo>
                  <a:pt x="951386" y="7467582"/>
                  <a:pt x="949388" y="7466583"/>
                  <a:pt x="947389" y="7466583"/>
                </a:cubicBezTo>
                <a:close/>
                <a:moveTo>
                  <a:pt x="7699032" y="7463584"/>
                </a:moveTo>
                <a:lnTo>
                  <a:pt x="7711025" y="7475577"/>
                </a:lnTo>
                <a:cubicBezTo>
                  <a:pt x="7711025" y="7475577"/>
                  <a:pt x="7707027" y="7475577"/>
                  <a:pt x="7699032" y="7475577"/>
                </a:cubicBezTo>
                <a:close/>
                <a:moveTo>
                  <a:pt x="6068085" y="7463584"/>
                </a:moveTo>
                <a:cubicBezTo>
                  <a:pt x="6068085" y="7471579"/>
                  <a:pt x="6068085" y="7475577"/>
                  <a:pt x="6068085" y="7475577"/>
                </a:cubicBezTo>
                <a:cubicBezTo>
                  <a:pt x="6068085" y="7475577"/>
                  <a:pt x="6072082" y="7475577"/>
                  <a:pt x="6080077" y="7475577"/>
                </a:cubicBezTo>
                <a:lnTo>
                  <a:pt x="6068085" y="7535538"/>
                </a:lnTo>
                <a:lnTo>
                  <a:pt x="6068085" y="7511553"/>
                </a:lnTo>
                <a:lnTo>
                  <a:pt x="6068085" y="7487569"/>
                </a:lnTo>
                <a:lnTo>
                  <a:pt x="6056094" y="7475577"/>
                </a:lnTo>
                <a:close/>
                <a:moveTo>
                  <a:pt x="6919536" y="7451592"/>
                </a:moveTo>
                <a:lnTo>
                  <a:pt x="6955512" y="7463584"/>
                </a:lnTo>
                <a:lnTo>
                  <a:pt x="6955512" y="7487569"/>
                </a:lnTo>
                <a:lnTo>
                  <a:pt x="6943521" y="7511553"/>
                </a:lnTo>
                <a:cubicBezTo>
                  <a:pt x="6943521" y="7511553"/>
                  <a:pt x="6943521" y="7513552"/>
                  <a:pt x="6943521" y="7517550"/>
                </a:cubicBezTo>
                <a:cubicBezTo>
                  <a:pt x="6943521" y="7521547"/>
                  <a:pt x="6939522" y="7527543"/>
                  <a:pt x="6931527" y="7535538"/>
                </a:cubicBezTo>
                <a:cubicBezTo>
                  <a:pt x="6931527" y="7543533"/>
                  <a:pt x="6931527" y="7551528"/>
                  <a:pt x="6931527" y="7559523"/>
                </a:cubicBezTo>
                <a:lnTo>
                  <a:pt x="6919536" y="7583506"/>
                </a:lnTo>
                <a:cubicBezTo>
                  <a:pt x="6911541" y="7583506"/>
                  <a:pt x="6907544" y="7591501"/>
                  <a:pt x="6907544" y="7607491"/>
                </a:cubicBezTo>
                <a:lnTo>
                  <a:pt x="6895551" y="7619484"/>
                </a:lnTo>
                <a:cubicBezTo>
                  <a:pt x="6895551" y="7603494"/>
                  <a:pt x="6887556" y="7595499"/>
                  <a:pt x="6871566" y="7595499"/>
                </a:cubicBezTo>
                <a:cubicBezTo>
                  <a:pt x="6847583" y="7587505"/>
                  <a:pt x="6835590" y="7571515"/>
                  <a:pt x="6835590" y="7547530"/>
                </a:cubicBezTo>
                <a:cubicBezTo>
                  <a:pt x="6835590" y="7539536"/>
                  <a:pt x="6837588" y="7531540"/>
                  <a:pt x="6841586" y="7523545"/>
                </a:cubicBezTo>
                <a:cubicBezTo>
                  <a:pt x="6845583" y="7515552"/>
                  <a:pt x="6855578" y="7507555"/>
                  <a:pt x="6871566" y="7499562"/>
                </a:cubicBezTo>
                <a:cubicBezTo>
                  <a:pt x="6879561" y="7491567"/>
                  <a:pt x="6887556" y="7483572"/>
                  <a:pt x="6895551" y="7475577"/>
                </a:cubicBezTo>
                <a:cubicBezTo>
                  <a:pt x="6903546" y="7467582"/>
                  <a:pt x="6907544" y="7463584"/>
                  <a:pt x="6907544" y="7463584"/>
                </a:cubicBezTo>
                <a:cubicBezTo>
                  <a:pt x="6907544" y="7455590"/>
                  <a:pt x="6911541" y="7451592"/>
                  <a:pt x="6919536" y="7451592"/>
                </a:cubicBezTo>
                <a:close/>
                <a:moveTo>
                  <a:pt x="6032109" y="7451592"/>
                </a:moveTo>
                <a:lnTo>
                  <a:pt x="6044100" y="7463584"/>
                </a:lnTo>
                <a:cubicBezTo>
                  <a:pt x="6044100" y="7471579"/>
                  <a:pt x="6040104" y="7479574"/>
                  <a:pt x="6032109" y="7487569"/>
                </a:cubicBezTo>
                <a:cubicBezTo>
                  <a:pt x="6032109" y="7471579"/>
                  <a:pt x="6032109" y="7459587"/>
                  <a:pt x="6032109" y="7451592"/>
                </a:cubicBezTo>
                <a:close/>
                <a:moveTo>
                  <a:pt x="5744294" y="7451592"/>
                </a:moveTo>
                <a:lnTo>
                  <a:pt x="5732302" y="7475577"/>
                </a:lnTo>
                <a:lnTo>
                  <a:pt x="5732302" y="7463584"/>
                </a:lnTo>
                <a:close/>
                <a:moveTo>
                  <a:pt x="7577611" y="7444097"/>
                </a:moveTo>
                <a:cubicBezTo>
                  <a:pt x="7578610" y="7445096"/>
                  <a:pt x="7579110" y="7447595"/>
                  <a:pt x="7579110" y="7451592"/>
                </a:cubicBezTo>
                <a:cubicBezTo>
                  <a:pt x="7579110" y="7459587"/>
                  <a:pt x="7571115" y="7483572"/>
                  <a:pt x="7555126" y="7523545"/>
                </a:cubicBezTo>
                <a:lnTo>
                  <a:pt x="7531142" y="7535538"/>
                </a:lnTo>
                <a:cubicBezTo>
                  <a:pt x="7531142" y="7527543"/>
                  <a:pt x="7537137" y="7515552"/>
                  <a:pt x="7549130" y="7499562"/>
                </a:cubicBezTo>
                <a:cubicBezTo>
                  <a:pt x="7561121" y="7483572"/>
                  <a:pt x="7567118" y="7471579"/>
                  <a:pt x="7567118" y="7463584"/>
                </a:cubicBezTo>
                <a:cubicBezTo>
                  <a:pt x="7567118" y="7455590"/>
                  <a:pt x="7569116" y="7449594"/>
                  <a:pt x="7573113" y="7445595"/>
                </a:cubicBezTo>
                <a:cubicBezTo>
                  <a:pt x="7575113" y="7443597"/>
                  <a:pt x="7576612" y="7443098"/>
                  <a:pt x="7577611" y="7444097"/>
                </a:cubicBezTo>
                <a:close/>
                <a:moveTo>
                  <a:pt x="3028047" y="7439600"/>
                </a:moveTo>
                <a:cubicBezTo>
                  <a:pt x="3024049" y="7439600"/>
                  <a:pt x="3022050" y="7443597"/>
                  <a:pt x="3022050" y="7451592"/>
                </a:cubicBezTo>
                <a:cubicBezTo>
                  <a:pt x="3030045" y="7451592"/>
                  <a:pt x="3034044" y="7449594"/>
                  <a:pt x="3034044" y="7445595"/>
                </a:cubicBezTo>
                <a:cubicBezTo>
                  <a:pt x="3034044" y="7441599"/>
                  <a:pt x="3034044" y="7439600"/>
                  <a:pt x="3034044" y="7439600"/>
                </a:cubicBezTo>
                <a:cubicBezTo>
                  <a:pt x="3034044" y="7439600"/>
                  <a:pt x="3032044" y="7439600"/>
                  <a:pt x="3028047" y="7439600"/>
                </a:cubicBezTo>
                <a:close/>
                <a:moveTo>
                  <a:pt x="2872146" y="7439600"/>
                </a:moveTo>
                <a:cubicBezTo>
                  <a:pt x="2868150" y="7439600"/>
                  <a:pt x="2866151" y="7443597"/>
                  <a:pt x="2866151" y="7451592"/>
                </a:cubicBezTo>
                <a:lnTo>
                  <a:pt x="2878143" y="7439600"/>
                </a:lnTo>
                <a:cubicBezTo>
                  <a:pt x="2878143" y="7439600"/>
                  <a:pt x="2876145" y="7439600"/>
                  <a:pt x="2872146" y="7439600"/>
                </a:cubicBezTo>
                <a:close/>
                <a:moveTo>
                  <a:pt x="2854158" y="7439600"/>
                </a:moveTo>
                <a:lnTo>
                  <a:pt x="2842167" y="7451592"/>
                </a:lnTo>
                <a:lnTo>
                  <a:pt x="2854158" y="7451592"/>
                </a:lnTo>
                <a:cubicBezTo>
                  <a:pt x="2854158" y="7443597"/>
                  <a:pt x="2854158" y="7439600"/>
                  <a:pt x="2854158" y="7439600"/>
                </a:cubicBezTo>
                <a:close/>
                <a:moveTo>
                  <a:pt x="203867" y="7439600"/>
                </a:moveTo>
                <a:cubicBezTo>
                  <a:pt x="195872" y="7439600"/>
                  <a:pt x="191876" y="7443597"/>
                  <a:pt x="191876" y="7451592"/>
                </a:cubicBezTo>
                <a:cubicBezTo>
                  <a:pt x="187879" y="7455590"/>
                  <a:pt x="183881" y="7458588"/>
                  <a:pt x="179884" y="7460586"/>
                </a:cubicBezTo>
                <a:lnTo>
                  <a:pt x="176613" y="7461405"/>
                </a:lnTo>
                <a:lnTo>
                  <a:pt x="191876" y="7463584"/>
                </a:lnTo>
                <a:close/>
                <a:moveTo>
                  <a:pt x="7723766" y="7435852"/>
                </a:moveTo>
                <a:cubicBezTo>
                  <a:pt x="7725265" y="7434353"/>
                  <a:pt x="7729012" y="7439600"/>
                  <a:pt x="7735009" y="7451592"/>
                </a:cubicBezTo>
                <a:lnTo>
                  <a:pt x="7723017" y="7463584"/>
                </a:lnTo>
                <a:cubicBezTo>
                  <a:pt x="7715022" y="7463584"/>
                  <a:pt x="7711025" y="7461585"/>
                  <a:pt x="7711025" y="7457589"/>
                </a:cubicBezTo>
                <a:cubicBezTo>
                  <a:pt x="7711025" y="7453590"/>
                  <a:pt x="7715022" y="7447594"/>
                  <a:pt x="7723017" y="7439600"/>
                </a:cubicBezTo>
                <a:cubicBezTo>
                  <a:pt x="7723017" y="7437602"/>
                  <a:pt x="7723267" y="7436353"/>
                  <a:pt x="7723766" y="7435852"/>
                </a:cubicBezTo>
                <a:close/>
                <a:moveTo>
                  <a:pt x="5513443" y="7433604"/>
                </a:moveTo>
                <a:cubicBezTo>
                  <a:pt x="5515441" y="7433604"/>
                  <a:pt x="5516441" y="7435604"/>
                  <a:pt x="5516441" y="7439600"/>
                </a:cubicBezTo>
                <a:lnTo>
                  <a:pt x="5492457" y="7451592"/>
                </a:lnTo>
                <a:lnTo>
                  <a:pt x="5504449" y="7439600"/>
                </a:lnTo>
                <a:cubicBezTo>
                  <a:pt x="5508446" y="7435604"/>
                  <a:pt x="5511445" y="7433604"/>
                  <a:pt x="5513443" y="7433604"/>
                </a:cubicBezTo>
                <a:close/>
                <a:moveTo>
                  <a:pt x="5708318" y="7427607"/>
                </a:moveTo>
                <a:lnTo>
                  <a:pt x="5714314" y="7427607"/>
                </a:lnTo>
                <a:cubicBezTo>
                  <a:pt x="5710316" y="7427607"/>
                  <a:pt x="5708318" y="7431606"/>
                  <a:pt x="5708318" y="7439600"/>
                </a:cubicBezTo>
                <a:cubicBezTo>
                  <a:pt x="5708318" y="7439600"/>
                  <a:pt x="5708318" y="7435604"/>
                  <a:pt x="5708318" y="7427607"/>
                </a:cubicBezTo>
                <a:close/>
                <a:moveTo>
                  <a:pt x="3082011" y="7427607"/>
                </a:moveTo>
                <a:cubicBezTo>
                  <a:pt x="3074017" y="7435604"/>
                  <a:pt x="3070020" y="7447594"/>
                  <a:pt x="3070020" y="7463584"/>
                </a:cubicBezTo>
                <a:lnTo>
                  <a:pt x="3082011" y="7463584"/>
                </a:lnTo>
                <a:cubicBezTo>
                  <a:pt x="3090006" y="7463584"/>
                  <a:pt x="3094005" y="7455590"/>
                  <a:pt x="3094005" y="7439600"/>
                </a:cubicBezTo>
                <a:close/>
                <a:moveTo>
                  <a:pt x="7334768" y="7420112"/>
                </a:moveTo>
                <a:cubicBezTo>
                  <a:pt x="7339764" y="7419114"/>
                  <a:pt x="7343263" y="7419612"/>
                  <a:pt x="7345261" y="7421611"/>
                </a:cubicBezTo>
                <a:cubicBezTo>
                  <a:pt x="7349258" y="7425609"/>
                  <a:pt x="7351258" y="7431606"/>
                  <a:pt x="7351258" y="7439600"/>
                </a:cubicBezTo>
                <a:lnTo>
                  <a:pt x="7351258" y="7463584"/>
                </a:lnTo>
                <a:lnTo>
                  <a:pt x="7327273" y="7499562"/>
                </a:lnTo>
                <a:cubicBezTo>
                  <a:pt x="7319278" y="7539536"/>
                  <a:pt x="7311283" y="7559523"/>
                  <a:pt x="7303288" y="7559523"/>
                </a:cubicBezTo>
                <a:cubicBezTo>
                  <a:pt x="7303288" y="7559523"/>
                  <a:pt x="7299291" y="7563520"/>
                  <a:pt x="7291297" y="7571515"/>
                </a:cubicBezTo>
                <a:lnTo>
                  <a:pt x="7243327" y="7643469"/>
                </a:lnTo>
                <a:cubicBezTo>
                  <a:pt x="7243327" y="7635474"/>
                  <a:pt x="7247324" y="7623481"/>
                  <a:pt x="7255318" y="7607491"/>
                </a:cubicBezTo>
                <a:cubicBezTo>
                  <a:pt x="7263313" y="7591501"/>
                  <a:pt x="7271308" y="7563520"/>
                  <a:pt x="7279303" y="7523545"/>
                </a:cubicBezTo>
                <a:cubicBezTo>
                  <a:pt x="7279303" y="7515552"/>
                  <a:pt x="7281303" y="7503558"/>
                  <a:pt x="7285300" y="7487569"/>
                </a:cubicBezTo>
                <a:cubicBezTo>
                  <a:pt x="7289297" y="7471579"/>
                  <a:pt x="7293295" y="7461585"/>
                  <a:pt x="7297292" y="7457589"/>
                </a:cubicBezTo>
                <a:cubicBezTo>
                  <a:pt x="7301290" y="7453590"/>
                  <a:pt x="7305286" y="7447594"/>
                  <a:pt x="7309285" y="7439600"/>
                </a:cubicBezTo>
                <a:cubicBezTo>
                  <a:pt x="7313281" y="7431606"/>
                  <a:pt x="7315280" y="7427607"/>
                  <a:pt x="7315280" y="7427607"/>
                </a:cubicBezTo>
                <a:cubicBezTo>
                  <a:pt x="7323275" y="7423611"/>
                  <a:pt x="7329771" y="7421113"/>
                  <a:pt x="7334768" y="7420112"/>
                </a:cubicBezTo>
                <a:close/>
                <a:moveTo>
                  <a:pt x="6775629" y="7415616"/>
                </a:moveTo>
                <a:lnTo>
                  <a:pt x="6775629" y="7427607"/>
                </a:lnTo>
                <a:lnTo>
                  <a:pt x="6787622" y="7415616"/>
                </a:lnTo>
                <a:cubicBezTo>
                  <a:pt x="6787622" y="7415616"/>
                  <a:pt x="6783624" y="7415616"/>
                  <a:pt x="6775629" y="7415616"/>
                </a:cubicBezTo>
                <a:close/>
                <a:moveTo>
                  <a:pt x="3357833" y="7415616"/>
                </a:moveTo>
                <a:lnTo>
                  <a:pt x="3345841" y="7451592"/>
                </a:lnTo>
                <a:lnTo>
                  <a:pt x="3321857" y="7463584"/>
                </a:lnTo>
                <a:lnTo>
                  <a:pt x="3333850" y="7451592"/>
                </a:lnTo>
                <a:cubicBezTo>
                  <a:pt x="3333850" y="7443597"/>
                  <a:pt x="3337847" y="7435604"/>
                  <a:pt x="3345841" y="7427607"/>
                </a:cubicBezTo>
                <a:cubicBezTo>
                  <a:pt x="3353837" y="7419612"/>
                  <a:pt x="3357833" y="7415616"/>
                  <a:pt x="3357833" y="7415616"/>
                </a:cubicBezTo>
                <a:close/>
                <a:moveTo>
                  <a:pt x="227852" y="7415616"/>
                </a:moveTo>
                <a:lnTo>
                  <a:pt x="227852" y="7427607"/>
                </a:lnTo>
                <a:cubicBezTo>
                  <a:pt x="227852" y="7427607"/>
                  <a:pt x="231850" y="7423611"/>
                  <a:pt x="239846" y="7415616"/>
                </a:cubicBezTo>
                <a:cubicBezTo>
                  <a:pt x="239846" y="7415616"/>
                  <a:pt x="235848" y="7415616"/>
                  <a:pt x="227852" y="7415616"/>
                </a:cubicBezTo>
                <a:close/>
                <a:moveTo>
                  <a:pt x="5042747" y="7409619"/>
                </a:moveTo>
                <a:lnTo>
                  <a:pt x="5036750" y="7415616"/>
                </a:lnTo>
                <a:lnTo>
                  <a:pt x="5024759" y="7427607"/>
                </a:lnTo>
                <a:lnTo>
                  <a:pt x="5036750" y="7427607"/>
                </a:lnTo>
                <a:cubicBezTo>
                  <a:pt x="5036750" y="7419612"/>
                  <a:pt x="5038749" y="7413617"/>
                  <a:pt x="5042747" y="7409619"/>
                </a:cubicBezTo>
                <a:close/>
                <a:moveTo>
                  <a:pt x="6943521" y="7403622"/>
                </a:moveTo>
                <a:cubicBezTo>
                  <a:pt x="6943521" y="7411617"/>
                  <a:pt x="6943521" y="7415616"/>
                  <a:pt x="6943521" y="7415616"/>
                </a:cubicBezTo>
                <a:lnTo>
                  <a:pt x="6931527" y="7415616"/>
                </a:lnTo>
                <a:cubicBezTo>
                  <a:pt x="6931527" y="7415616"/>
                  <a:pt x="6935526" y="7411617"/>
                  <a:pt x="6943521" y="7403622"/>
                </a:cubicBezTo>
                <a:close/>
                <a:moveTo>
                  <a:pt x="6895551" y="7403622"/>
                </a:moveTo>
                <a:cubicBezTo>
                  <a:pt x="6895551" y="7403622"/>
                  <a:pt x="6897551" y="7405622"/>
                  <a:pt x="6901547" y="7409619"/>
                </a:cubicBezTo>
                <a:cubicBezTo>
                  <a:pt x="6905544" y="7413617"/>
                  <a:pt x="6907544" y="7415616"/>
                  <a:pt x="6907544" y="7415616"/>
                </a:cubicBezTo>
                <a:cubicBezTo>
                  <a:pt x="6915539" y="7415616"/>
                  <a:pt x="6913539" y="7421611"/>
                  <a:pt x="6901547" y="7433604"/>
                </a:cubicBezTo>
                <a:cubicBezTo>
                  <a:pt x="6889554" y="7445595"/>
                  <a:pt x="6881559" y="7449594"/>
                  <a:pt x="6877563" y="7445595"/>
                </a:cubicBezTo>
                <a:cubicBezTo>
                  <a:pt x="6873566" y="7441599"/>
                  <a:pt x="6875564" y="7431606"/>
                  <a:pt x="6883559" y="7415616"/>
                </a:cubicBezTo>
                <a:close/>
                <a:moveTo>
                  <a:pt x="6223984" y="7403622"/>
                </a:moveTo>
                <a:cubicBezTo>
                  <a:pt x="6223984" y="7411617"/>
                  <a:pt x="6223984" y="7415616"/>
                  <a:pt x="6223984" y="7415616"/>
                </a:cubicBezTo>
                <a:cubicBezTo>
                  <a:pt x="6231979" y="7415616"/>
                  <a:pt x="6235977" y="7411617"/>
                  <a:pt x="6235977" y="7403622"/>
                </a:cubicBezTo>
                <a:cubicBezTo>
                  <a:pt x="6227982" y="7403622"/>
                  <a:pt x="6223984" y="7403622"/>
                  <a:pt x="6223984" y="7403622"/>
                </a:cubicBezTo>
                <a:close/>
                <a:moveTo>
                  <a:pt x="3597679" y="7403622"/>
                </a:moveTo>
                <a:lnTo>
                  <a:pt x="3609672" y="7403622"/>
                </a:lnTo>
                <a:cubicBezTo>
                  <a:pt x="3609672" y="7411617"/>
                  <a:pt x="3609672" y="7415616"/>
                  <a:pt x="3609672" y="7415616"/>
                </a:cubicBezTo>
                <a:cubicBezTo>
                  <a:pt x="3609672" y="7415616"/>
                  <a:pt x="3607673" y="7415616"/>
                  <a:pt x="3603675" y="7415616"/>
                </a:cubicBezTo>
                <a:cubicBezTo>
                  <a:pt x="3599678" y="7415616"/>
                  <a:pt x="3597679" y="7411617"/>
                  <a:pt x="3597679" y="7403622"/>
                </a:cubicBezTo>
                <a:close/>
                <a:moveTo>
                  <a:pt x="3248405" y="7396129"/>
                </a:moveTo>
                <a:cubicBezTo>
                  <a:pt x="3245406" y="7395130"/>
                  <a:pt x="3241909" y="7395629"/>
                  <a:pt x="3237910" y="7397627"/>
                </a:cubicBezTo>
                <a:cubicBezTo>
                  <a:pt x="3229917" y="7401624"/>
                  <a:pt x="3225919" y="7405622"/>
                  <a:pt x="3225919" y="7409619"/>
                </a:cubicBezTo>
                <a:cubicBezTo>
                  <a:pt x="3225919" y="7413617"/>
                  <a:pt x="3229917" y="7413617"/>
                  <a:pt x="3237910" y="7409619"/>
                </a:cubicBezTo>
                <a:cubicBezTo>
                  <a:pt x="3245906" y="7405622"/>
                  <a:pt x="3249904" y="7407621"/>
                  <a:pt x="3249904" y="7415616"/>
                </a:cubicBezTo>
                <a:lnTo>
                  <a:pt x="3261896" y="7415616"/>
                </a:lnTo>
                <a:cubicBezTo>
                  <a:pt x="3261896" y="7415616"/>
                  <a:pt x="3259897" y="7411617"/>
                  <a:pt x="3255901" y="7403622"/>
                </a:cubicBezTo>
                <a:cubicBezTo>
                  <a:pt x="3253901" y="7399626"/>
                  <a:pt x="3251402" y="7397128"/>
                  <a:pt x="3248405" y="7396129"/>
                </a:cubicBezTo>
                <a:close/>
                <a:moveTo>
                  <a:pt x="6943521" y="7379639"/>
                </a:moveTo>
                <a:cubicBezTo>
                  <a:pt x="6943521" y="7379639"/>
                  <a:pt x="6943521" y="7383636"/>
                  <a:pt x="6943521" y="7391631"/>
                </a:cubicBezTo>
                <a:lnTo>
                  <a:pt x="6931527" y="7391631"/>
                </a:lnTo>
                <a:cubicBezTo>
                  <a:pt x="6931527" y="7383636"/>
                  <a:pt x="6935526" y="7379639"/>
                  <a:pt x="6943521" y="7379639"/>
                </a:cubicBezTo>
                <a:close/>
                <a:moveTo>
                  <a:pt x="5817747" y="7372144"/>
                </a:moveTo>
                <a:cubicBezTo>
                  <a:pt x="5820745" y="7373143"/>
                  <a:pt x="5824243" y="7375641"/>
                  <a:pt x="5828240" y="7379639"/>
                </a:cubicBezTo>
                <a:lnTo>
                  <a:pt x="5816249" y="7391631"/>
                </a:lnTo>
                <a:cubicBezTo>
                  <a:pt x="5816249" y="7399626"/>
                  <a:pt x="5814249" y="7405622"/>
                  <a:pt x="5810252" y="7409619"/>
                </a:cubicBezTo>
                <a:cubicBezTo>
                  <a:pt x="5806254" y="7413617"/>
                  <a:pt x="5802257" y="7415616"/>
                  <a:pt x="5798259" y="7415616"/>
                </a:cubicBezTo>
                <a:cubicBezTo>
                  <a:pt x="5794262" y="7415616"/>
                  <a:pt x="5792264" y="7415616"/>
                  <a:pt x="5792264" y="7415616"/>
                </a:cubicBezTo>
                <a:lnTo>
                  <a:pt x="5780270" y="7427607"/>
                </a:lnTo>
                <a:cubicBezTo>
                  <a:pt x="5780270" y="7419612"/>
                  <a:pt x="5784269" y="7407621"/>
                  <a:pt x="5792264" y="7391631"/>
                </a:cubicBezTo>
                <a:cubicBezTo>
                  <a:pt x="5800257" y="7383636"/>
                  <a:pt x="5806254" y="7377641"/>
                  <a:pt x="5810252" y="7373643"/>
                </a:cubicBezTo>
                <a:cubicBezTo>
                  <a:pt x="5812250" y="7371644"/>
                  <a:pt x="5814750" y="7371143"/>
                  <a:pt x="5817747" y="7372144"/>
                </a:cubicBezTo>
                <a:close/>
                <a:moveTo>
                  <a:pt x="3548211" y="7372144"/>
                </a:moveTo>
                <a:cubicBezTo>
                  <a:pt x="3549210" y="7373143"/>
                  <a:pt x="3549710" y="7375641"/>
                  <a:pt x="3549710" y="7379639"/>
                </a:cubicBezTo>
                <a:cubicBezTo>
                  <a:pt x="3541715" y="7387633"/>
                  <a:pt x="3537719" y="7389633"/>
                  <a:pt x="3537719" y="7385634"/>
                </a:cubicBezTo>
                <a:cubicBezTo>
                  <a:pt x="3537719" y="7381638"/>
                  <a:pt x="3539717" y="7377641"/>
                  <a:pt x="3543714" y="7373643"/>
                </a:cubicBezTo>
                <a:cubicBezTo>
                  <a:pt x="3545714" y="7371644"/>
                  <a:pt x="3547212" y="7371143"/>
                  <a:pt x="3548211" y="7372144"/>
                </a:cubicBezTo>
                <a:close/>
                <a:moveTo>
                  <a:pt x="2915620" y="7372144"/>
                </a:moveTo>
                <a:cubicBezTo>
                  <a:pt x="2914620" y="7373143"/>
                  <a:pt x="2914120" y="7375641"/>
                  <a:pt x="2914120" y="7379639"/>
                </a:cubicBezTo>
                <a:cubicBezTo>
                  <a:pt x="2922114" y="7379639"/>
                  <a:pt x="2924114" y="7377641"/>
                  <a:pt x="2920116" y="7373643"/>
                </a:cubicBezTo>
                <a:cubicBezTo>
                  <a:pt x="2918118" y="7371644"/>
                  <a:pt x="2916619" y="7371143"/>
                  <a:pt x="2915620" y="7372144"/>
                </a:cubicBezTo>
                <a:close/>
                <a:moveTo>
                  <a:pt x="6188008" y="7367646"/>
                </a:moveTo>
                <a:cubicBezTo>
                  <a:pt x="6188008" y="7367646"/>
                  <a:pt x="6188008" y="7371644"/>
                  <a:pt x="6188008" y="7379639"/>
                </a:cubicBezTo>
                <a:cubicBezTo>
                  <a:pt x="6188008" y="7387633"/>
                  <a:pt x="6186009" y="7391631"/>
                  <a:pt x="6182011" y="7391631"/>
                </a:cubicBezTo>
                <a:cubicBezTo>
                  <a:pt x="6178014" y="7391631"/>
                  <a:pt x="6176016" y="7387633"/>
                  <a:pt x="6176016" y="7379639"/>
                </a:cubicBezTo>
                <a:close/>
                <a:moveTo>
                  <a:pt x="6104062" y="7367646"/>
                </a:moveTo>
                <a:lnTo>
                  <a:pt x="6116055" y="7379639"/>
                </a:lnTo>
                <a:cubicBezTo>
                  <a:pt x="6116055" y="7379639"/>
                  <a:pt x="6116055" y="7375641"/>
                  <a:pt x="6116055" y="7367646"/>
                </a:cubicBezTo>
                <a:close/>
                <a:moveTo>
                  <a:pt x="5924178" y="7367646"/>
                </a:moveTo>
                <a:cubicBezTo>
                  <a:pt x="5924178" y="7383636"/>
                  <a:pt x="5922180" y="7397627"/>
                  <a:pt x="5918181" y="7409619"/>
                </a:cubicBezTo>
                <a:cubicBezTo>
                  <a:pt x="5914185" y="7421611"/>
                  <a:pt x="5908187" y="7431606"/>
                  <a:pt x="5900193" y="7439600"/>
                </a:cubicBezTo>
                <a:cubicBezTo>
                  <a:pt x="5900193" y="7447594"/>
                  <a:pt x="5900193" y="7451592"/>
                  <a:pt x="5900193" y="7451592"/>
                </a:cubicBezTo>
                <a:lnTo>
                  <a:pt x="5876210" y="7463584"/>
                </a:lnTo>
                <a:lnTo>
                  <a:pt x="5876210" y="7439600"/>
                </a:lnTo>
                <a:lnTo>
                  <a:pt x="5912186" y="7391631"/>
                </a:lnTo>
                <a:close/>
                <a:moveTo>
                  <a:pt x="5498452" y="7364649"/>
                </a:moveTo>
                <a:cubicBezTo>
                  <a:pt x="5500452" y="7364649"/>
                  <a:pt x="5502451" y="7365648"/>
                  <a:pt x="5504449" y="7367646"/>
                </a:cubicBezTo>
                <a:cubicBezTo>
                  <a:pt x="5512444" y="7375641"/>
                  <a:pt x="5512444" y="7381638"/>
                  <a:pt x="5504449" y="7385634"/>
                </a:cubicBezTo>
                <a:cubicBezTo>
                  <a:pt x="5496454" y="7389633"/>
                  <a:pt x="5492457" y="7395629"/>
                  <a:pt x="5492457" y="7403622"/>
                </a:cubicBezTo>
                <a:cubicBezTo>
                  <a:pt x="5492457" y="7411617"/>
                  <a:pt x="5490457" y="7415616"/>
                  <a:pt x="5486461" y="7415616"/>
                </a:cubicBezTo>
                <a:cubicBezTo>
                  <a:pt x="5482462" y="7415616"/>
                  <a:pt x="5480464" y="7407621"/>
                  <a:pt x="5480464" y="7391631"/>
                </a:cubicBezTo>
                <a:cubicBezTo>
                  <a:pt x="5486461" y="7373643"/>
                  <a:pt x="5492457" y="7364649"/>
                  <a:pt x="5498452" y="7364649"/>
                </a:cubicBezTo>
                <a:close/>
                <a:moveTo>
                  <a:pt x="5090715" y="7355654"/>
                </a:moveTo>
                <a:cubicBezTo>
                  <a:pt x="5086718" y="7355654"/>
                  <a:pt x="5080722" y="7359651"/>
                  <a:pt x="5072727" y="7367646"/>
                </a:cubicBezTo>
                <a:cubicBezTo>
                  <a:pt x="5056737" y="7399626"/>
                  <a:pt x="5052740" y="7415616"/>
                  <a:pt x="5060735" y="7415616"/>
                </a:cubicBezTo>
                <a:lnTo>
                  <a:pt x="5084720" y="7415616"/>
                </a:lnTo>
                <a:cubicBezTo>
                  <a:pt x="5084720" y="7415616"/>
                  <a:pt x="5088717" y="7411617"/>
                  <a:pt x="5096712" y="7403622"/>
                </a:cubicBezTo>
                <a:lnTo>
                  <a:pt x="5096712" y="7391631"/>
                </a:lnTo>
                <a:cubicBezTo>
                  <a:pt x="5096712" y="7391631"/>
                  <a:pt x="5096712" y="7389633"/>
                  <a:pt x="5096712" y="7385634"/>
                </a:cubicBezTo>
                <a:cubicBezTo>
                  <a:pt x="5096712" y="7381638"/>
                  <a:pt x="5096712" y="7375641"/>
                  <a:pt x="5096712" y="7367646"/>
                </a:cubicBezTo>
                <a:cubicBezTo>
                  <a:pt x="5096712" y="7359651"/>
                  <a:pt x="5094713" y="7355654"/>
                  <a:pt x="5090715" y="7355654"/>
                </a:cubicBezTo>
                <a:close/>
                <a:moveTo>
                  <a:pt x="3645648" y="7355654"/>
                </a:moveTo>
                <a:cubicBezTo>
                  <a:pt x="3645648" y="7355654"/>
                  <a:pt x="3649646" y="7355654"/>
                  <a:pt x="3657640" y="7355654"/>
                </a:cubicBezTo>
                <a:cubicBezTo>
                  <a:pt x="3657640" y="7363649"/>
                  <a:pt x="3657640" y="7371644"/>
                  <a:pt x="3657640" y="7379639"/>
                </a:cubicBezTo>
                <a:lnTo>
                  <a:pt x="3657640" y="7391631"/>
                </a:lnTo>
                <a:cubicBezTo>
                  <a:pt x="3657640" y="7399626"/>
                  <a:pt x="3655641" y="7403622"/>
                  <a:pt x="3651645" y="7403622"/>
                </a:cubicBezTo>
                <a:cubicBezTo>
                  <a:pt x="3647648" y="7403622"/>
                  <a:pt x="3645648" y="7407621"/>
                  <a:pt x="3645648" y="7415616"/>
                </a:cubicBezTo>
                <a:cubicBezTo>
                  <a:pt x="3637653" y="7415616"/>
                  <a:pt x="3633656" y="7411617"/>
                  <a:pt x="3633656" y="7403622"/>
                </a:cubicBezTo>
                <a:cubicBezTo>
                  <a:pt x="3633656" y="7395629"/>
                  <a:pt x="3635654" y="7389633"/>
                  <a:pt x="3639653" y="7385634"/>
                </a:cubicBezTo>
                <a:cubicBezTo>
                  <a:pt x="3643649" y="7381638"/>
                  <a:pt x="3645648" y="7375641"/>
                  <a:pt x="3645648" y="7367646"/>
                </a:cubicBezTo>
                <a:cubicBezTo>
                  <a:pt x="3645648" y="7359651"/>
                  <a:pt x="3645648" y="7355654"/>
                  <a:pt x="3645648" y="7355654"/>
                </a:cubicBezTo>
                <a:close/>
                <a:moveTo>
                  <a:pt x="6667698" y="7343661"/>
                </a:moveTo>
                <a:cubicBezTo>
                  <a:pt x="6667698" y="7343661"/>
                  <a:pt x="6665700" y="7347659"/>
                  <a:pt x="6661703" y="7355654"/>
                </a:cubicBezTo>
                <a:cubicBezTo>
                  <a:pt x="6657705" y="7363649"/>
                  <a:pt x="6659703" y="7367646"/>
                  <a:pt x="6667698" y="7367646"/>
                </a:cubicBezTo>
                <a:cubicBezTo>
                  <a:pt x="6667698" y="7367646"/>
                  <a:pt x="6667698" y="7363649"/>
                  <a:pt x="6667698" y="7355654"/>
                </a:cubicBezTo>
                <a:cubicBezTo>
                  <a:pt x="6667698" y="7347659"/>
                  <a:pt x="6667698" y="7343661"/>
                  <a:pt x="6667698" y="7343661"/>
                </a:cubicBezTo>
                <a:close/>
                <a:moveTo>
                  <a:pt x="5480464" y="7343661"/>
                </a:moveTo>
                <a:cubicBezTo>
                  <a:pt x="5480464" y="7343661"/>
                  <a:pt x="5478466" y="7345661"/>
                  <a:pt x="5474468" y="7349658"/>
                </a:cubicBezTo>
                <a:cubicBezTo>
                  <a:pt x="5470471" y="7353656"/>
                  <a:pt x="5468473" y="7355654"/>
                  <a:pt x="5468473" y="7355654"/>
                </a:cubicBezTo>
                <a:cubicBezTo>
                  <a:pt x="5468473" y="7363649"/>
                  <a:pt x="5472471" y="7365648"/>
                  <a:pt x="5480464" y="7361649"/>
                </a:cubicBezTo>
                <a:cubicBezTo>
                  <a:pt x="5488459" y="7357653"/>
                  <a:pt x="5492457" y="7353656"/>
                  <a:pt x="5492457" y="7349658"/>
                </a:cubicBezTo>
                <a:cubicBezTo>
                  <a:pt x="5492457" y="7345661"/>
                  <a:pt x="5488459" y="7343661"/>
                  <a:pt x="5480464" y="7343661"/>
                </a:cubicBezTo>
                <a:close/>
                <a:moveTo>
                  <a:pt x="3777564" y="7343661"/>
                </a:moveTo>
                <a:cubicBezTo>
                  <a:pt x="3777564" y="7343661"/>
                  <a:pt x="3775565" y="7345661"/>
                  <a:pt x="3771567" y="7349658"/>
                </a:cubicBezTo>
                <a:cubicBezTo>
                  <a:pt x="3767569" y="7353656"/>
                  <a:pt x="3765570" y="7355654"/>
                  <a:pt x="3765570" y="7355654"/>
                </a:cubicBezTo>
                <a:cubicBezTo>
                  <a:pt x="3757577" y="7363649"/>
                  <a:pt x="3757577" y="7367646"/>
                  <a:pt x="3765570" y="7367646"/>
                </a:cubicBezTo>
                <a:lnTo>
                  <a:pt x="3777564" y="7355654"/>
                </a:lnTo>
                <a:close/>
                <a:moveTo>
                  <a:pt x="719536" y="7343661"/>
                </a:moveTo>
                <a:cubicBezTo>
                  <a:pt x="711541" y="7343661"/>
                  <a:pt x="707544" y="7351656"/>
                  <a:pt x="707544" y="7367646"/>
                </a:cubicBezTo>
                <a:cubicBezTo>
                  <a:pt x="707544" y="7383636"/>
                  <a:pt x="711541" y="7391631"/>
                  <a:pt x="719536" y="7391631"/>
                </a:cubicBezTo>
                <a:cubicBezTo>
                  <a:pt x="719536" y="7391631"/>
                  <a:pt x="719536" y="7383636"/>
                  <a:pt x="719536" y="7367646"/>
                </a:cubicBezTo>
                <a:close/>
                <a:moveTo>
                  <a:pt x="5828240" y="7331670"/>
                </a:moveTo>
                <a:lnTo>
                  <a:pt x="5820745" y="7342162"/>
                </a:lnTo>
                <a:cubicBezTo>
                  <a:pt x="5819746" y="7345162"/>
                  <a:pt x="5820245" y="7347659"/>
                  <a:pt x="5822244" y="7349658"/>
                </a:cubicBezTo>
                <a:cubicBezTo>
                  <a:pt x="5826241" y="7353656"/>
                  <a:pt x="5826241" y="7355654"/>
                  <a:pt x="5822244" y="7355654"/>
                </a:cubicBezTo>
                <a:cubicBezTo>
                  <a:pt x="5818247" y="7355654"/>
                  <a:pt x="5816249" y="7351656"/>
                  <a:pt x="5816249" y="7343661"/>
                </a:cubicBezTo>
                <a:close/>
                <a:moveTo>
                  <a:pt x="5696324" y="7331670"/>
                </a:moveTo>
                <a:cubicBezTo>
                  <a:pt x="5696324" y="7339665"/>
                  <a:pt x="5694328" y="7343661"/>
                  <a:pt x="5690329" y="7343661"/>
                </a:cubicBezTo>
                <a:cubicBezTo>
                  <a:pt x="5686331" y="7343661"/>
                  <a:pt x="5684333" y="7343661"/>
                  <a:pt x="5684333" y="7343661"/>
                </a:cubicBezTo>
                <a:cubicBezTo>
                  <a:pt x="5692328" y="7343661"/>
                  <a:pt x="5696324" y="7339665"/>
                  <a:pt x="5696324" y="7331670"/>
                </a:cubicBezTo>
                <a:close/>
                <a:moveTo>
                  <a:pt x="5048742" y="7319678"/>
                </a:moveTo>
                <a:cubicBezTo>
                  <a:pt x="5040749" y="7319678"/>
                  <a:pt x="5036750" y="7327671"/>
                  <a:pt x="5036750" y="7343661"/>
                </a:cubicBezTo>
                <a:cubicBezTo>
                  <a:pt x="5036750" y="7359651"/>
                  <a:pt x="5040749" y="7367646"/>
                  <a:pt x="5048742" y="7367646"/>
                </a:cubicBezTo>
                <a:lnTo>
                  <a:pt x="5048742" y="7343661"/>
                </a:lnTo>
                <a:cubicBezTo>
                  <a:pt x="5048742" y="7335668"/>
                  <a:pt x="5048742" y="7329671"/>
                  <a:pt x="5048742" y="7325673"/>
                </a:cubicBezTo>
                <a:cubicBezTo>
                  <a:pt x="5048742" y="7321676"/>
                  <a:pt x="5048742" y="7319678"/>
                  <a:pt x="5048742" y="7319678"/>
                </a:cubicBezTo>
                <a:close/>
                <a:moveTo>
                  <a:pt x="3551584" y="7312556"/>
                </a:moveTo>
                <a:cubicBezTo>
                  <a:pt x="3553333" y="7312307"/>
                  <a:pt x="3554707" y="7312682"/>
                  <a:pt x="3555707" y="7313681"/>
                </a:cubicBezTo>
                <a:cubicBezTo>
                  <a:pt x="3559704" y="7317678"/>
                  <a:pt x="3549710" y="7331670"/>
                  <a:pt x="3525725" y="7355654"/>
                </a:cubicBezTo>
                <a:cubicBezTo>
                  <a:pt x="3509736" y="7379639"/>
                  <a:pt x="3501740" y="7383636"/>
                  <a:pt x="3501740" y="7367646"/>
                </a:cubicBezTo>
                <a:cubicBezTo>
                  <a:pt x="3501740" y="7359651"/>
                  <a:pt x="3509736" y="7347659"/>
                  <a:pt x="3525725" y="7331670"/>
                </a:cubicBezTo>
                <a:cubicBezTo>
                  <a:pt x="3537719" y="7319678"/>
                  <a:pt x="3546337" y="7313306"/>
                  <a:pt x="3551584" y="7312556"/>
                </a:cubicBezTo>
                <a:close/>
                <a:moveTo>
                  <a:pt x="5897196" y="7312183"/>
                </a:moveTo>
                <a:cubicBezTo>
                  <a:pt x="5899194" y="7313182"/>
                  <a:pt x="5900193" y="7315680"/>
                  <a:pt x="5900193" y="7319678"/>
                </a:cubicBezTo>
                <a:cubicBezTo>
                  <a:pt x="5900193" y="7319678"/>
                  <a:pt x="5900193" y="7323675"/>
                  <a:pt x="5900193" y="7331670"/>
                </a:cubicBezTo>
                <a:cubicBezTo>
                  <a:pt x="5892200" y="7339665"/>
                  <a:pt x="5886203" y="7339665"/>
                  <a:pt x="5882205" y="7331670"/>
                </a:cubicBezTo>
                <a:cubicBezTo>
                  <a:pt x="5878208" y="7323675"/>
                  <a:pt x="5880206" y="7317678"/>
                  <a:pt x="5888201" y="7313681"/>
                </a:cubicBezTo>
                <a:cubicBezTo>
                  <a:pt x="5892198" y="7311683"/>
                  <a:pt x="5895197" y="7311182"/>
                  <a:pt x="5897196" y="7312183"/>
                </a:cubicBezTo>
                <a:close/>
                <a:moveTo>
                  <a:pt x="6247969" y="7307685"/>
                </a:moveTo>
                <a:cubicBezTo>
                  <a:pt x="6247969" y="7315680"/>
                  <a:pt x="6245971" y="7321676"/>
                  <a:pt x="6241972" y="7325673"/>
                </a:cubicBezTo>
                <a:cubicBezTo>
                  <a:pt x="6237976" y="7329671"/>
                  <a:pt x="6235977" y="7331670"/>
                  <a:pt x="6235977" y="7331670"/>
                </a:cubicBezTo>
                <a:lnTo>
                  <a:pt x="6235977" y="7319678"/>
                </a:lnTo>
                <a:close/>
                <a:moveTo>
                  <a:pt x="3597679" y="7307685"/>
                </a:moveTo>
                <a:cubicBezTo>
                  <a:pt x="3597679" y="7315680"/>
                  <a:pt x="3595681" y="7319678"/>
                  <a:pt x="3591684" y="7319678"/>
                </a:cubicBezTo>
                <a:cubicBezTo>
                  <a:pt x="3587685" y="7319678"/>
                  <a:pt x="3585687" y="7319678"/>
                  <a:pt x="3585687" y="7319678"/>
                </a:cubicBezTo>
                <a:cubicBezTo>
                  <a:pt x="3585687" y="7319678"/>
                  <a:pt x="3585687" y="7317678"/>
                  <a:pt x="3585687" y="7313681"/>
                </a:cubicBezTo>
                <a:cubicBezTo>
                  <a:pt x="3585687" y="7309683"/>
                  <a:pt x="3589685" y="7307685"/>
                  <a:pt x="3597679" y="7307685"/>
                </a:cubicBezTo>
                <a:close/>
                <a:moveTo>
                  <a:pt x="5840232" y="7295693"/>
                </a:moveTo>
                <a:cubicBezTo>
                  <a:pt x="5856222" y="7303688"/>
                  <a:pt x="5856222" y="7307685"/>
                  <a:pt x="5840232" y="7307685"/>
                </a:cubicBezTo>
                <a:lnTo>
                  <a:pt x="5828240" y="7307685"/>
                </a:lnTo>
                <a:cubicBezTo>
                  <a:pt x="5836235" y="7299690"/>
                  <a:pt x="5840232" y="7295693"/>
                  <a:pt x="5840232" y="7295693"/>
                </a:cubicBezTo>
                <a:close/>
                <a:moveTo>
                  <a:pt x="3585687" y="7295693"/>
                </a:moveTo>
                <a:lnTo>
                  <a:pt x="3573695" y="7319678"/>
                </a:lnTo>
                <a:cubicBezTo>
                  <a:pt x="3573695" y="7327671"/>
                  <a:pt x="3573695" y="7333668"/>
                  <a:pt x="3573695" y="7337666"/>
                </a:cubicBezTo>
                <a:cubicBezTo>
                  <a:pt x="3573695" y="7341663"/>
                  <a:pt x="3573695" y="7343661"/>
                  <a:pt x="3573695" y="7343661"/>
                </a:cubicBezTo>
                <a:lnTo>
                  <a:pt x="3561703" y="7319678"/>
                </a:lnTo>
                <a:close/>
                <a:moveTo>
                  <a:pt x="6811605" y="7283700"/>
                </a:moveTo>
                <a:cubicBezTo>
                  <a:pt x="6803610" y="7283700"/>
                  <a:pt x="6795617" y="7287698"/>
                  <a:pt x="6787622" y="7295693"/>
                </a:cubicBezTo>
                <a:cubicBezTo>
                  <a:pt x="6779625" y="7303688"/>
                  <a:pt x="6775629" y="7309683"/>
                  <a:pt x="6775629" y="7313681"/>
                </a:cubicBezTo>
                <a:cubicBezTo>
                  <a:pt x="6775629" y="7317678"/>
                  <a:pt x="6775629" y="7323675"/>
                  <a:pt x="6775629" y="7331670"/>
                </a:cubicBezTo>
                <a:cubicBezTo>
                  <a:pt x="6783624" y="7331670"/>
                  <a:pt x="6787622" y="7327671"/>
                  <a:pt x="6787622" y="7319678"/>
                </a:cubicBezTo>
                <a:cubicBezTo>
                  <a:pt x="6787622" y="7311683"/>
                  <a:pt x="6791619" y="7303688"/>
                  <a:pt x="6799614" y="7295693"/>
                </a:cubicBezTo>
                <a:close/>
                <a:moveTo>
                  <a:pt x="3681624" y="7283700"/>
                </a:moveTo>
                <a:cubicBezTo>
                  <a:pt x="3681624" y="7283700"/>
                  <a:pt x="3677627" y="7293695"/>
                  <a:pt x="3669633" y="7313681"/>
                </a:cubicBezTo>
                <a:cubicBezTo>
                  <a:pt x="3661638" y="7333668"/>
                  <a:pt x="3657640" y="7343661"/>
                  <a:pt x="3657640" y="7343661"/>
                </a:cubicBezTo>
                <a:cubicBezTo>
                  <a:pt x="3657640" y="7343661"/>
                  <a:pt x="3657640" y="7339665"/>
                  <a:pt x="3657640" y="7331670"/>
                </a:cubicBezTo>
                <a:close/>
                <a:moveTo>
                  <a:pt x="6787622" y="7259717"/>
                </a:moveTo>
                <a:lnTo>
                  <a:pt x="6787622" y="7271708"/>
                </a:lnTo>
                <a:cubicBezTo>
                  <a:pt x="6795617" y="7271708"/>
                  <a:pt x="6799614" y="7271708"/>
                  <a:pt x="6799614" y="7271708"/>
                </a:cubicBezTo>
                <a:close/>
                <a:moveTo>
                  <a:pt x="6283945" y="7259717"/>
                </a:moveTo>
                <a:cubicBezTo>
                  <a:pt x="6291940" y="7259717"/>
                  <a:pt x="6295939" y="7261715"/>
                  <a:pt x="6295939" y="7265712"/>
                </a:cubicBezTo>
                <a:cubicBezTo>
                  <a:pt x="6295939" y="7269710"/>
                  <a:pt x="6291940" y="7271708"/>
                  <a:pt x="6283945" y="7271708"/>
                </a:cubicBezTo>
                <a:close/>
                <a:moveTo>
                  <a:pt x="6140038" y="7259717"/>
                </a:moveTo>
                <a:lnTo>
                  <a:pt x="6152031" y="7259717"/>
                </a:lnTo>
                <a:lnTo>
                  <a:pt x="6140038" y="7295693"/>
                </a:lnTo>
                <a:lnTo>
                  <a:pt x="6116055" y="7307685"/>
                </a:lnTo>
                <a:lnTo>
                  <a:pt x="6128046" y="7295693"/>
                </a:lnTo>
                <a:close/>
                <a:moveTo>
                  <a:pt x="6979497" y="7247723"/>
                </a:moveTo>
                <a:cubicBezTo>
                  <a:pt x="6995487" y="7247723"/>
                  <a:pt x="7003482" y="7255718"/>
                  <a:pt x="7003482" y="7271708"/>
                </a:cubicBezTo>
                <a:cubicBezTo>
                  <a:pt x="6995487" y="7279703"/>
                  <a:pt x="6991489" y="7291696"/>
                  <a:pt x="6991489" y="7307685"/>
                </a:cubicBezTo>
                <a:cubicBezTo>
                  <a:pt x="6983494" y="7331670"/>
                  <a:pt x="6971502" y="7339665"/>
                  <a:pt x="6955512" y="7331670"/>
                </a:cubicBezTo>
                <a:lnTo>
                  <a:pt x="6967505" y="7307685"/>
                </a:lnTo>
                <a:cubicBezTo>
                  <a:pt x="6975500" y="7291696"/>
                  <a:pt x="6977499" y="7279703"/>
                  <a:pt x="6973500" y="7271708"/>
                </a:cubicBezTo>
                <a:cubicBezTo>
                  <a:pt x="6969504" y="7263713"/>
                  <a:pt x="6971502" y="7255718"/>
                  <a:pt x="6979497" y="7247723"/>
                </a:cubicBezTo>
                <a:close/>
                <a:moveTo>
                  <a:pt x="695552" y="7241727"/>
                </a:moveTo>
                <a:cubicBezTo>
                  <a:pt x="695552" y="7245725"/>
                  <a:pt x="691554" y="7247723"/>
                  <a:pt x="683560" y="7247723"/>
                </a:cubicBezTo>
                <a:lnTo>
                  <a:pt x="683560" y="7259717"/>
                </a:lnTo>
                <a:cubicBezTo>
                  <a:pt x="683560" y="7259717"/>
                  <a:pt x="687556" y="7255718"/>
                  <a:pt x="695552" y="7247723"/>
                </a:cubicBezTo>
                <a:close/>
                <a:moveTo>
                  <a:pt x="6811605" y="7235732"/>
                </a:moveTo>
                <a:cubicBezTo>
                  <a:pt x="6811605" y="7235732"/>
                  <a:pt x="6809607" y="7239729"/>
                  <a:pt x="6805610" y="7247723"/>
                </a:cubicBezTo>
                <a:cubicBezTo>
                  <a:pt x="6801612" y="7255718"/>
                  <a:pt x="6803610" y="7259717"/>
                  <a:pt x="6811605" y="7259717"/>
                </a:cubicBezTo>
                <a:lnTo>
                  <a:pt x="6823598" y="7247723"/>
                </a:lnTo>
                <a:cubicBezTo>
                  <a:pt x="6823598" y="7247723"/>
                  <a:pt x="6819600" y="7243727"/>
                  <a:pt x="6811605" y="7235732"/>
                </a:cubicBezTo>
                <a:close/>
                <a:moveTo>
                  <a:pt x="6775629" y="7235732"/>
                </a:moveTo>
                <a:cubicBezTo>
                  <a:pt x="6775629" y="7243727"/>
                  <a:pt x="6777627" y="7247723"/>
                  <a:pt x="6781625" y="7247723"/>
                </a:cubicBezTo>
                <a:cubicBezTo>
                  <a:pt x="6785622" y="7247723"/>
                  <a:pt x="6787622" y="7243727"/>
                  <a:pt x="6787622" y="7235732"/>
                </a:cubicBezTo>
                <a:cubicBezTo>
                  <a:pt x="6787622" y="7235732"/>
                  <a:pt x="6783624" y="7235732"/>
                  <a:pt x="6775629" y="7235732"/>
                </a:cubicBezTo>
                <a:close/>
                <a:moveTo>
                  <a:pt x="5972147" y="7235732"/>
                </a:moveTo>
                <a:lnTo>
                  <a:pt x="5984139" y="7235732"/>
                </a:lnTo>
                <a:cubicBezTo>
                  <a:pt x="5984139" y="7235732"/>
                  <a:pt x="5980142" y="7239729"/>
                  <a:pt x="5972147" y="7247723"/>
                </a:cubicBezTo>
                <a:close/>
                <a:moveTo>
                  <a:pt x="5888201" y="7235732"/>
                </a:moveTo>
                <a:lnTo>
                  <a:pt x="5852225" y="7271708"/>
                </a:lnTo>
                <a:cubicBezTo>
                  <a:pt x="5852225" y="7271708"/>
                  <a:pt x="5856222" y="7263713"/>
                  <a:pt x="5864217" y="7247723"/>
                </a:cubicBezTo>
                <a:close/>
                <a:moveTo>
                  <a:pt x="5660348" y="7235732"/>
                </a:moveTo>
                <a:cubicBezTo>
                  <a:pt x="5668343" y="7235732"/>
                  <a:pt x="5672341" y="7235732"/>
                  <a:pt x="5672341" y="7235732"/>
                </a:cubicBezTo>
                <a:cubicBezTo>
                  <a:pt x="5672341" y="7243727"/>
                  <a:pt x="5670343" y="7247723"/>
                  <a:pt x="5666345" y="7247723"/>
                </a:cubicBezTo>
                <a:cubicBezTo>
                  <a:pt x="5662346" y="7247723"/>
                  <a:pt x="5660348" y="7247723"/>
                  <a:pt x="5660348" y="7247723"/>
                </a:cubicBezTo>
                <a:close/>
                <a:moveTo>
                  <a:pt x="3771567" y="7235732"/>
                </a:moveTo>
                <a:cubicBezTo>
                  <a:pt x="3767569" y="7235732"/>
                  <a:pt x="3765570" y="7239729"/>
                  <a:pt x="3765570" y="7247723"/>
                </a:cubicBezTo>
                <a:cubicBezTo>
                  <a:pt x="3765570" y="7255718"/>
                  <a:pt x="3765570" y="7259717"/>
                  <a:pt x="3765570" y="7259717"/>
                </a:cubicBezTo>
                <a:cubicBezTo>
                  <a:pt x="3765570" y="7259717"/>
                  <a:pt x="3767569" y="7257717"/>
                  <a:pt x="3771567" y="7253720"/>
                </a:cubicBezTo>
                <a:cubicBezTo>
                  <a:pt x="3775565" y="7249722"/>
                  <a:pt x="3777564" y="7247723"/>
                  <a:pt x="3777564" y="7247723"/>
                </a:cubicBezTo>
                <a:cubicBezTo>
                  <a:pt x="3777564" y="7239729"/>
                  <a:pt x="3775565" y="7235732"/>
                  <a:pt x="3771567" y="7235732"/>
                </a:cubicBezTo>
                <a:close/>
                <a:moveTo>
                  <a:pt x="3693618" y="7223739"/>
                </a:moveTo>
                <a:cubicBezTo>
                  <a:pt x="3693618" y="7239729"/>
                  <a:pt x="3685623" y="7255718"/>
                  <a:pt x="3669633" y="7271708"/>
                </a:cubicBezTo>
                <a:cubicBezTo>
                  <a:pt x="3669633" y="7263713"/>
                  <a:pt x="3671631" y="7257717"/>
                  <a:pt x="3675629" y="7253720"/>
                </a:cubicBezTo>
                <a:cubicBezTo>
                  <a:pt x="3679626" y="7249722"/>
                  <a:pt x="3681624" y="7243727"/>
                  <a:pt x="3681624" y="7235732"/>
                </a:cubicBezTo>
                <a:close/>
                <a:moveTo>
                  <a:pt x="5240619" y="7211747"/>
                </a:moveTo>
                <a:cubicBezTo>
                  <a:pt x="5240619" y="7211747"/>
                  <a:pt x="5240619" y="7215745"/>
                  <a:pt x="5240619" y="7223739"/>
                </a:cubicBezTo>
                <a:cubicBezTo>
                  <a:pt x="5240619" y="7231735"/>
                  <a:pt x="5236621" y="7241727"/>
                  <a:pt x="5228627" y="7253720"/>
                </a:cubicBezTo>
                <a:cubicBezTo>
                  <a:pt x="5220633" y="7265712"/>
                  <a:pt x="5216634" y="7271708"/>
                  <a:pt x="5216634" y="7271708"/>
                </a:cubicBezTo>
                <a:cubicBezTo>
                  <a:pt x="5224629" y="7279703"/>
                  <a:pt x="5224629" y="7283700"/>
                  <a:pt x="5216634" y="7283700"/>
                </a:cubicBezTo>
                <a:lnTo>
                  <a:pt x="5216634" y="7307685"/>
                </a:lnTo>
                <a:cubicBezTo>
                  <a:pt x="5224629" y="7291696"/>
                  <a:pt x="5230626" y="7281702"/>
                  <a:pt x="5234622" y="7277705"/>
                </a:cubicBezTo>
                <a:cubicBezTo>
                  <a:pt x="5238621" y="7273708"/>
                  <a:pt x="5240619" y="7267712"/>
                  <a:pt x="5240619" y="7259717"/>
                </a:cubicBezTo>
                <a:cubicBezTo>
                  <a:pt x="5240619" y="7251722"/>
                  <a:pt x="5244617" y="7243727"/>
                  <a:pt x="5252611" y="7235732"/>
                </a:cubicBezTo>
                <a:cubicBezTo>
                  <a:pt x="5252611" y="7219742"/>
                  <a:pt x="5248614" y="7211747"/>
                  <a:pt x="5240619" y="7211747"/>
                </a:cubicBezTo>
                <a:close/>
                <a:moveTo>
                  <a:pt x="3585687" y="7211747"/>
                </a:moveTo>
                <a:cubicBezTo>
                  <a:pt x="3585687" y="7211747"/>
                  <a:pt x="3589685" y="7211747"/>
                  <a:pt x="3597679" y="7211747"/>
                </a:cubicBezTo>
                <a:lnTo>
                  <a:pt x="3609672" y="7211747"/>
                </a:lnTo>
                <a:cubicBezTo>
                  <a:pt x="3609672" y="7219742"/>
                  <a:pt x="3605675" y="7223739"/>
                  <a:pt x="3597679" y="7223739"/>
                </a:cubicBezTo>
                <a:cubicBezTo>
                  <a:pt x="3589685" y="7223739"/>
                  <a:pt x="3585687" y="7223739"/>
                  <a:pt x="3585687" y="7223739"/>
                </a:cubicBezTo>
                <a:cubicBezTo>
                  <a:pt x="3585687" y="7223739"/>
                  <a:pt x="3585687" y="7219742"/>
                  <a:pt x="3585687" y="7211747"/>
                </a:cubicBezTo>
                <a:close/>
                <a:moveTo>
                  <a:pt x="5849226" y="7204252"/>
                </a:moveTo>
                <a:cubicBezTo>
                  <a:pt x="5851226" y="7203252"/>
                  <a:pt x="5852225" y="7203752"/>
                  <a:pt x="5852225" y="7205750"/>
                </a:cubicBezTo>
                <a:cubicBezTo>
                  <a:pt x="5852225" y="7209749"/>
                  <a:pt x="5850227" y="7221740"/>
                  <a:pt x="5846228" y="7241727"/>
                </a:cubicBezTo>
                <a:cubicBezTo>
                  <a:pt x="5842230" y="7261715"/>
                  <a:pt x="5836235" y="7279703"/>
                  <a:pt x="5828240" y="7295693"/>
                </a:cubicBezTo>
                <a:lnTo>
                  <a:pt x="5804255" y="7295693"/>
                </a:lnTo>
                <a:cubicBezTo>
                  <a:pt x="5804255" y="7287698"/>
                  <a:pt x="5808254" y="7279703"/>
                  <a:pt x="5816249" y="7271708"/>
                </a:cubicBezTo>
                <a:cubicBezTo>
                  <a:pt x="5824242" y="7263713"/>
                  <a:pt x="5830238" y="7255718"/>
                  <a:pt x="5834237" y="7247723"/>
                </a:cubicBezTo>
                <a:cubicBezTo>
                  <a:pt x="5838233" y="7239729"/>
                  <a:pt x="5840232" y="7233734"/>
                  <a:pt x="5840232" y="7229735"/>
                </a:cubicBezTo>
                <a:cubicBezTo>
                  <a:pt x="5840232" y="7225739"/>
                  <a:pt x="5840232" y="7219742"/>
                  <a:pt x="5840232" y="7211747"/>
                </a:cubicBezTo>
                <a:cubicBezTo>
                  <a:pt x="5844230" y="7207749"/>
                  <a:pt x="5847228" y="7205251"/>
                  <a:pt x="5849226" y="7204252"/>
                </a:cubicBezTo>
                <a:close/>
                <a:moveTo>
                  <a:pt x="7147389" y="7199754"/>
                </a:moveTo>
                <a:cubicBezTo>
                  <a:pt x="7155384" y="7199754"/>
                  <a:pt x="7157382" y="7201754"/>
                  <a:pt x="7153384" y="7205750"/>
                </a:cubicBezTo>
                <a:cubicBezTo>
                  <a:pt x="7149387" y="7209749"/>
                  <a:pt x="7147389" y="7211747"/>
                  <a:pt x="7147389" y="7211747"/>
                </a:cubicBezTo>
                <a:cubicBezTo>
                  <a:pt x="7139394" y="7211747"/>
                  <a:pt x="7135396" y="7211747"/>
                  <a:pt x="7135396" y="7211747"/>
                </a:cubicBezTo>
                <a:cubicBezTo>
                  <a:pt x="7135396" y="7203752"/>
                  <a:pt x="7139394" y="7199754"/>
                  <a:pt x="7147389" y="7199754"/>
                </a:cubicBezTo>
                <a:close/>
                <a:moveTo>
                  <a:pt x="6835590" y="7199754"/>
                </a:moveTo>
                <a:cubicBezTo>
                  <a:pt x="6827595" y="7199754"/>
                  <a:pt x="6823598" y="7211747"/>
                  <a:pt x="6823598" y="7235732"/>
                </a:cubicBezTo>
                <a:lnTo>
                  <a:pt x="6847583" y="7223739"/>
                </a:lnTo>
                <a:cubicBezTo>
                  <a:pt x="6855578" y="7215745"/>
                  <a:pt x="6857576" y="7209749"/>
                  <a:pt x="6853578" y="7205750"/>
                </a:cubicBezTo>
                <a:cubicBezTo>
                  <a:pt x="6849581" y="7201754"/>
                  <a:pt x="6843585" y="7199754"/>
                  <a:pt x="6835590" y="7199754"/>
                </a:cubicBezTo>
                <a:close/>
                <a:moveTo>
                  <a:pt x="6002127" y="7199754"/>
                </a:moveTo>
                <a:cubicBezTo>
                  <a:pt x="6006126" y="7199754"/>
                  <a:pt x="6008124" y="7203752"/>
                  <a:pt x="6008124" y="7211747"/>
                </a:cubicBezTo>
                <a:lnTo>
                  <a:pt x="5996132" y="7235732"/>
                </a:lnTo>
                <a:cubicBezTo>
                  <a:pt x="5988137" y="7227737"/>
                  <a:pt x="5988137" y="7219742"/>
                  <a:pt x="5996132" y="7211747"/>
                </a:cubicBezTo>
                <a:cubicBezTo>
                  <a:pt x="5996132" y="7203752"/>
                  <a:pt x="5998131" y="7199754"/>
                  <a:pt x="6002127" y="7199754"/>
                </a:cubicBezTo>
                <a:close/>
                <a:moveTo>
                  <a:pt x="5924178" y="7199754"/>
                </a:moveTo>
                <a:cubicBezTo>
                  <a:pt x="5924178" y="7199754"/>
                  <a:pt x="5928176" y="7199754"/>
                  <a:pt x="5936171" y="7199754"/>
                </a:cubicBezTo>
                <a:cubicBezTo>
                  <a:pt x="5928176" y="7207750"/>
                  <a:pt x="5924178" y="7211747"/>
                  <a:pt x="5924178" y="7211747"/>
                </a:cubicBezTo>
                <a:cubicBezTo>
                  <a:pt x="5924178" y="7211747"/>
                  <a:pt x="5920180" y="7211747"/>
                  <a:pt x="5912186" y="7211747"/>
                </a:cubicBezTo>
                <a:close/>
                <a:moveTo>
                  <a:pt x="3477757" y="7199754"/>
                </a:moveTo>
                <a:lnTo>
                  <a:pt x="3489749" y="7199754"/>
                </a:lnTo>
                <a:cubicBezTo>
                  <a:pt x="3489749" y="7207750"/>
                  <a:pt x="3489749" y="7211747"/>
                  <a:pt x="3489749" y="7211747"/>
                </a:cubicBezTo>
                <a:close/>
                <a:moveTo>
                  <a:pt x="7393231" y="7193759"/>
                </a:moveTo>
                <a:cubicBezTo>
                  <a:pt x="7397227" y="7193759"/>
                  <a:pt x="7403224" y="7195757"/>
                  <a:pt x="7411219" y="7199754"/>
                </a:cubicBezTo>
                <a:lnTo>
                  <a:pt x="7423211" y="7211747"/>
                </a:lnTo>
                <a:cubicBezTo>
                  <a:pt x="7423211" y="7219742"/>
                  <a:pt x="7423211" y="7223739"/>
                  <a:pt x="7423211" y="7223739"/>
                </a:cubicBezTo>
                <a:cubicBezTo>
                  <a:pt x="7415216" y="7239729"/>
                  <a:pt x="7411219" y="7251722"/>
                  <a:pt x="7411219" y="7259717"/>
                </a:cubicBezTo>
                <a:cubicBezTo>
                  <a:pt x="7411219" y="7259717"/>
                  <a:pt x="7407221" y="7263713"/>
                  <a:pt x="7399226" y="7271708"/>
                </a:cubicBezTo>
                <a:cubicBezTo>
                  <a:pt x="7391231" y="7279703"/>
                  <a:pt x="7387234" y="7285700"/>
                  <a:pt x="7387234" y="7289697"/>
                </a:cubicBezTo>
                <a:cubicBezTo>
                  <a:pt x="7387234" y="7293695"/>
                  <a:pt x="7383236" y="7295693"/>
                  <a:pt x="7375241" y="7295693"/>
                </a:cubicBezTo>
                <a:cubicBezTo>
                  <a:pt x="7367246" y="7295693"/>
                  <a:pt x="7363249" y="7291696"/>
                  <a:pt x="7363249" y="7283700"/>
                </a:cubicBezTo>
                <a:lnTo>
                  <a:pt x="7375241" y="7247723"/>
                </a:lnTo>
                <a:lnTo>
                  <a:pt x="7387234" y="7199754"/>
                </a:lnTo>
                <a:cubicBezTo>
                  <a:pt x="7387234" y="7195757"/>
                  <a:pt x="7389233" y="7193759"/>
                  <a:pt x="7393231" y="7193759"/>
                </a:cubicBezTo>
                <a:close/>
                <a:moveTo>
                  <a:pt x="3849517" y="7187762"/>
                </a:moveTo>
                <a:cubicBezTo>
                  <a:pt x="3849517" y="7187762"/>
                  <a:pt x="3849517" y="7191760"/>
                  <a:pt x="3849517" y="7199754"/>
                </a:cubicBezTo>
                <a:cubicBezTo>
                  <a:pt x="3849517" y="7199754"/>
                  <a:pt x="3853515" y="7199754"/>
                  <a:pt x="3861508" y="7199754"/>
                </a:cubicBezTo>
                <a:cubicBezTo>
                  <a:pt x="3861508" y="7191760"/>
                  <a:pt x="3861508" y="7187762"/>
                  <a:pt x="3861508" y="7187762"/>
                </a:cubicBezTo>
                <a:cubicBezTo>
                  <a:pt x="3861508" y="7187762"/>
                  <a:pt x="3857511" y="7187762"/>
                  <a:pt x="3849517" y="7187762"/>
                </a:cubicBezTo>
                <a:close/>
                <a:moveTo>
                  <a:pt x="3393811" y="7187762"/>
                </a:moveTo>
                <a:cubicBezTo>
                  <a:pt x="3393811" y="7187762"/>
                  <a:pt x="3397808" y="7187762"/>
                  <a:pt x="3405803" y="7187762"/>
                </a:cubicBezTo>
                <a:cubicBezTo>
                  <a:pt x="3413798" y="7187762"/>
                  <a:pt x="3417796" y="7187762"/>
                  <a:pt x="3417796" y="7187762"/>
                </a:cubicBezTo>
                <a:cubicBezTo>
                  <a:pt x="3417796" y="7195757"/>
                  <a:pt x="3413798" y="7199754"/>
                  <a:pt x="3405803" y="7199754"/>
                </a:cubicBezTo>
                <a:cubicBezTo>
                  <a:pt x="3397808" y="7191760"/>
                  <a:pt x="3393811" y="7187762"/>
                  <a:pt x="3393811" y="7187762"/>
                </a:cubicBezTo>
                <a:close/>
                <a:moveTo>
                  <a:pt x="7423211" y="7163777"/>
                </a:moveTo>
                <a:lnTo>
                  <a:pt x="7435202" y="7163777"/>
                </a:lnTo>
                <a:cubicBezTo>
                  <a:pt x="7435202" y="7171774"/>
                  <a:pt x="7431206" y="7179767"/>
                  <a:pt x="7423211" y="7187762"/>
                </a:cubicBezTo>
                <a:close/>
                <a:moveTo>
                  <a:pt x="1037330" y="7163777"/>
                </a:moveTo>
                <a:cubicBezTo>
                  <a:pt x="1041328" y="7163777"/>
                  <a:pt x="1043327" y="7165777"/>
                  <a:pt x="1043327" y="7169774"/>
                </a:cubicBezTo>
                <a:cubicBezTo>
                  <a:pt x="1043327" y="7173772"/>
                  <a:pt x="1039330" y="7175771"/>
                  <a:pt x="1031335" y="7175771"/>
                </a:cubicBezTo>
                <a:cubicBezTo>
                  <a:pt x="1023340" y="7175771"/>
                  <a:pt x="1021340" y="7173772"/>
                  <a:pt x="1025339" y="7169774"/>
                </a:cubicBezTo>
                <a:cubicBezTo>
                  <a:pt x="1029335" y="7165777"/>
                  <a:pt x="1033334" y="7163777"/>
                  <a:pt x="1037330" y="7163777"/>
                </a:cubicBezTo>
                <a:close/>
                <a:moveTo>
                  <a:pt x="947389" y="7163777"/>
                </a:moveTo>
                <a:cubicBezTo>
                  <a:pt x="955384" y="7163777"/>
                  <a:pt x="959381" y="7175771"/>
                  <a:pt x="959381" y="7199754"/>
                </a:cubicBezTo>
                <a:lnTo>
                  <a:pt x="947389" y="7199754"/>
                </a:lnTo>
                <a:cubicBezTo>
                  <a:pt x="939394" y="7175771"/>
                  <a:pt x="939394" y="7163777"/>
                  <a:pt x="947389" y="7163777"/>
                </a:cubicBezTo>
                <a:close/>
                <a:moveTo>
                  <a:pt x="7495164" y="7151786"/>
                </a:moveTo>
                <a:lnTo>
                  <a:pt x="7495164" y="7163777"/>
                </a:lnTo>
                <a:cubicBezTo>
                  <a:pt x="7487169" y="7171774"/>
                  <a:pt x="7481174" y="7179767"/>
                  <a:pt x="7477175" y="7187762"/>
                </a:cubicBezTo>
                <a:cubicBezTo>
                  <a:pt x="7473179" y="7195757"/>
                  <a:pt x="7471180" y="7211747"/>
                  <a:pt x="7471180" y="7235732"/>
                </a:cubicBezTo>
                <a:lnTo>
                  <a:pt x="7447195" y="7295693"/>
                </a:lnTo>
                <a:cubicBezTo>
                  <a:pt x="7439201" y="7311683"/>
                  <a:pt x="7433204" y="7323675"/>
                  <a:pt x="7429207" y="7331670"/>
                </a:cubicBezTo>
                <a:cubicBezTo>
                  <a:pt x="7425209" y="7339665"/>
                  <a:pt x="7423211" y="7343661"/>
                  <a:pt x="7423211" y="7343661"/>
                </a:cubicBezTo>
                <a:cubicBezTo>
                  <a:pt x="7423211" y="7343661"/>
                  <a:pt x="7423211" y="7347659"/>
                  <a:pt x="7423211" y="7355654"/>
                </a:cubicBezTo>
                <a:cubicBezTo>
                  <a:pt x="7423211" y="7363649"/>
                  <a:pt x="7419214" y="7371644"/>
                  <a:pt x="7411219" y="7379639"/>
                </a:cubicBezTo>
                <a:lnTo>
                  <a:pt x="7399226" y="7415616"/>
                </a:lnTo>
                <a:cubicBezTo>
                  <a:pt x="7399226" y="7415616"/>
                  <a:pt x="7395229" y="7419612"/>
                  <a:pt x="7387234" y="7427607"/>
                </a:cubicBezTo>
                <a:cubicBezTo>
                  <a:pt x="7379239" y="7427607"/>
                  <a:pt x="7375241" y="7431606"/>
                  <a:pt x="7375241" y="7439600"/>
                </a:cubicBezTo>
                <a:lnTo>
                  <a:pt x="7363249" y="7451592"/>
                </a:lnTo>
                <a:cubicBezTo>
                  <a:pt x="7363249" y="7443597"/>
                  <a:pt x="7367246" y="7429606"/>
                  <a:pt x="7375241" y="7409619"/>
                </a:cubicBezTo>
                <a:cubicBezTo>
                  <a:pt x="7383236" y="7389633"/>
                  <a:pt x="7391231" y="7363649"/>
                  <a:pt x="7399226" y="7331670"/>
                </a:cubicBezTo>
                <a:cubicBezTo>
                  <a:pt x="7407221" y="7315680"/>
                  <a:pt x="7415216" y="7301688"/>
                  <a:pt x="7423211" y="7289697"/>
                </a:cubicBezTo>
                <a:cubicBezTo>
                  <a:pt x="7431206" y="7277705"/>
                  <a:pt x="7435202" y="7267712"/>
                  <a:pt x="7435202" y="7259717"/>
                </a:cubicBezTo>
                <a:cubicBezTo>
                  <a:pt x="7451192" y="7235732"/>
                  <a:pt x="7463185" y="7215745"/>
                  <a:pt x="7471180" y="7199754"/>
                </a:cubicBezTo>
                <a:cubicBezTo>
                  <a:pt x="7479175" y="7183766"/>
                  <a:pt x="7483172" y="7173772"/>
                  <a:pt x="7483172" y="7169774"/>
                </a:cubicBezTo>
                <a:cubicBezTo>
                  <a:pt x="7483172" y="7165777"/>
                  <a:pt x="7487169" y="7159781"/>
                  <a:pt x="7495164" y="7151786"/>
                </a:cubicBezTo>
                <a:close/>
                <a:moveTo>
                  <a:pt x="5282592" y="7139793"/>
                </a:moveTo>
                <a:cubicBezTo>
                  <a:pt x="5278594" y="7139793"/>
                  <a:pt x="5276595" y="7143791"/>
                  <a:pt x="5276595" y="7151786"/>
                </a:cubicBezTo>
                <a:cubicBezTo>
                  <a:pt x="5276595" y="7159781"/>
                  <a:pt x="5278594" y="7161779"/>
                  <a:pt x="5282592" y="7157782"/>
                </a:cubicBezTo>
                <a:cubicBezTo>
                  <a:pt x="5286590" y="7153784"/>
                  <a:pt x="5288589" y="7149787"/>
                  <a:pt x="5288589" y="7145789"/>
                </a:cubicBezTo>
                <a:cubicBezTo>
                  <a:pt x="5288589" y="7141792"/>
                  <a:pt x="5286590" y="7139793"/>
                  <a:pt x="5282592" y="7139793"/>
                </a:cubicBezTo>
                <a:close/>
                <a:moveTo>
                  <a:pt x="3285880" y="7139793"/>
                </a:moveTo>
                <a:lnTo>
                  <a:pt x="3285880" y="7151786"/>
                </a:lnTo>
                <a:cubicBezTo>
                  <a:pt x="3293876" y="7151786"/>
                  <a:pt x="3297873" y="7147789"/>
                  <a:pt x="3297873" y="7139793"/>
                </a:cubicBezTo>
                <a:close/>
                <a:moveTo>
                  <a:pt x="7645432" y="7139064"/>
                </a:moveTo>
                <a:lnTo>
                  <a:pt x="7642068" y="7145789"/>
                </a:lnTo>
                <a:lnTo>
                  <a:pt x="7640447" y="7149036"/>
                </a:lnTo>
                <a:close/>
                <a:moveTo>
                  <a:pt x="6823598" y="7127801"/>
                </a:moveTo>
                <a:cubicBezTo>
                  <a:pt x="6839588" y="7135796"/>
                  <a:pt x="6851579" y="7139793"/>
                  <a:pt x="6859574" y="7139793"/>
                </a:cubicBezTo>
                <a:cubicBezTo>
                  <a:pt x="6867569" y="7131799"/>
                  <a:pt x="6867569" y="7127801"/>
                  <a:pt x="6859574" y="7127801"/>
                </a:cubicBezTo>
                <a:close/>
                <a:moveTo>
                  <a:pt x="6235977" y="7127801"/>
                </a:moveTo>
                <a:cubicBezTo>
                  <a:pt x="6235977" y="7127801"/>
                  <a:pt x="6235977" y="7131799"/>
                  <a:pt x="6235977" y="7139793"/>
                </a:cubicBezTo>
                <a:lnTo>
                  <a:pt x="6235977" y="7151786"/>
                </a:lnTo>
                <a:cubicBezTo>
                  <a:pt x="6227982" y="7151786"/>
                  <a:pt x="6223984" y="7147789"/>
                  <a:pt x="6223984" y="7139793"/>
                </a:cubicBezTo>
                <a:cubicBezTo>
                  <a:pt x="6223984" y="7139793"/>
                  <a:pt x="6223984" y="7137794"/>
                  <a:pt x="6223984" y="7133798"/>
                </a:cubicBezTo>
                <a:cubicBezTo>
                  <a:pt x="6223984" y="7129801"/>
                  <a:pt x="6227982" y="7127801"/>
                  <a:pt x="6235977" y="7127801"/>
                </a:cubicBezTo>
                <a:close/>
                <a:moveTo>
                  <a:pt x="6188008" y="7127801"/>
                </a:moveTo>
                <a:lnTo>
                  <a:pt x="6188008" y="7139793"/>
                </a:lnTo>
                <a:lnTo>
                  <a:pt x="6176016" y="7151786"/>
                </a:lnTo>
                <a:cubicBezTo>
                  <a:pt x="6176016" y="7151786"/>
                  <a:pt x="6176016" y="7149787"/>
                  <a:pt x="6176016" y="7145789"/>
                </a:cubicBezTo>
                <a:cubicBezTo>
                  <a:pt x="6176016" y="7141792"/>
                  <a:pt x="6180013" y="7135796"/>
                  <a:pt x="6188008" y="7127801"/>
                </a:cubicBezTo>
                <a:close/>
                <a:moveTo>
                  <a:pt x="959381" y="7127801"/>
                </a:moveTo>
                <a:lnTo>
                  <a:pt x="983366" y="7127801"/>
                </a:lnTo>
                <a:cubicBezTo>
                  <a:pt x="983366" y="7127801"/>
                  <a:pt x="977369" y="7131799"/>
                  <a:pt x="965377" y="7139793"/>
                </a:cubicBezTo>
                <a:cubicBezTo>
                  <a:pt x="953384" y="7147789"/>
                  <a:pt x="947389" y="7149787"/>
                  <a:pt x="947389" y="7145789"/>
                </a:cubicBezTo>
                <a:cubicBezTo>
                  <a:pt x="947389" y="7141792"/>
                  <a:pt x="951386" y="7135796"/>
                  <a:pt x="959381" y="7127801"/>
                </a:cubicBezTo>
                <a:close/>
                <a:moveTo>
                  <a:pt x="7006479" y="7124054"/>
                </a:moveTo>
                <a:cubicBezTo>
                  <a:pt x="7008479" y="7124554"/>
                  <a:pt x="7011477" y="7125803"/>
                  <a:pt x="7015473" y="7127801"/>
                </a:cubicBezTo>
                <a:cubicBezTo>
                  <a:pt x="7031463" y="7135796"/>
                  <a:pt x="7037460" y="7143791"/>
                  <a:pt x="7033462" y="7151786"/>
                </a:cubicBezTo>
                <a:cubicBezTo>
                  <a:pt x="7029465" y="7159781"/>
                  <a:pt x="7027467" y="7163777"/>
                  <a:pt x="7027467" y="7163777"/>
                </a:cubicBezTo>
                <a:cubicBezTo>
                  <a:pt x="7035462" y="7163777"/>
                  <a:pt x="7039458" y="7167776"/>
                  <a:pt x="7039458" y="7175771"/>
                </a:cubicBezTo>
                <a:lnTo>
                  <a:pt x="7027467" y="7175771"/>
                </a:lnTo>
                <a:cubicBezTo>
                  <a:pt x="7027467" y="7175771"/>
                  <a:pt x="7023468" y="7175771"/>
                  <a:pt x="7015473" y="7175771"/>
                </a:cubicBezTo>
                <a:cubicBezTo>
                  <a:pt x="7015473" y="7167776"/>
                  <a:pt x="7015473" y="7155784"/>
                  <a:pt x="7015473" y="7139793"/>
                </a:cubicBezTo>
                <a:cubicBezTo>
                  <a:pt x="7003482" y="7127801"/>
                  <a:pt x="7000483" y="7122554"/>
                  <a:pt x="7006479" y="7124054"/>
                </a:cubicBezTo>
                <a:close/>
                <a:moveTo>
                  <a:pt x="7147389" y="7115809"/>
                </a:moveTo>
                <a:cubicBezTo>
                  <a:pt x="7155384" y="7123804"/>
                  <a:pt x="7159381" y="7135796"/>
                  <a:pt x="7159381" y="7151786"/>
                </a:cubicBezTo>
                <a:lnTo>
                  <a:pt x="7147389" y="7187762"/>
                </a:lnTo>
                <a:cubicBezTo>
                  <a:pt x="7139394" y="7195757"/>
                  <a:pt x="7135396" y="7203752"/>
                  <a:pt x="7135396" y="7211747"/>
                </a:cubicBezTo>
                <a:lnTo>
                  <a:pt x="7111411" y="7223739"/>
                </a:lnTo>
                <a:lnTo>
                  <a:pt x="7111411" y="7235732"/>
                </a:lnTo>
                <a:cubicBezTo>
                  <a:pt x="7111411" y="7235732"/>
                  <a:pt x="7111411" y="7239729"/>
                  <a:pt x="7111411" y="7247723"/>
                </a:cubicBezTo>
                <a:cubicBezTo>
                  <a:pt x="7111411" y="7255718"/>
                  <a:pt x="7109413" y="7259717"/>
                  <a:pt x="7105416" y="7259717"/>
                </a:cubicBezTo>
                <a:cubicBezTo>
                  <a:pt x="7101418" y="7259717"/>
                  <a:pt x="7099419" y="7261715"/>
                  <a:pt x="7099419" y="7265712"/>
                </a:cubicBezTo>
                <a:cubicBezTo>
                  <a:pt x="7099419" y="7269710"/>
                  <a:pt x="7099419" y="7279703"/>
                  <a:pt x="7099419" y="7295693"/>
                </a:cubicBezTo>
                <a:cubicBezTo>
                  <a:pt x="7099419" y="7311683"/>
                  <a:pt x="7099419" y="7323675"/>
                  <a:pt x="7099419" y="7331670"/>
                </a:cubicBezTo>
                <a:cubicBezTo>
                  <a:pt x="7099419" y="7339665"/>
                  <a:pt x="7101418" y="7345661"/>
                  <a:pt x="7105416" y="7349658"/>
                </a:cubicBezTo>
                <a:cubicBezTo>
                  <a:pt x="7109413" y="7353656"/>
                  <a:pt x="7111411" y="7355654"/>
                  <a:pt x="7111411" y="7355654"/>
                </a:cubicBezTo>
                <a:lnTo>
                  <a:pt x="7111411" y="7391631"/>
                </a:lnTo>
                <a:lnTo>
                  <a:pt x="7087428" y="7427607"/>
                </a:lnTo>
                <a:lnTo>
                  <a:pt x="7063443" y="7451592"/>
                </a:lnTo>
                <a:cubicBezTo>
                  <a:pt x="7063443" y="7451592"/>
                  <a:pt x="7061445" y="7451592"/>
                  <a:pt x="7057446" y="7451592"/>
                </a:cubicBezTo>
                <a:cubicBezTo>
                  <a:pt x="7053450" y="7451592"/>
                  <a:pt x="7051450" y="7455590"/>
                  <a:pt x="7051450" y="7463584"/>
                </a:cubicBezTo>
                <a:cubicBezTo>
                  <a:pt x="7051450" y="7471579"/>
                  <a:pt x="7051450" y="7475577"/>
                  <a:pt x="7051450" y="7475577"/>
                </a:cubicBezTo>
                <a:lnTo>
                  <a:pt x="7063443" y="7487569"/>
                </a:lnTo>
                <a:cubicBezTo>
                  <a:pt x="7047453" y="7495565"/>
                  <a:pt x="7047453" y="7519548"/>
                  <a:pt x="7063443" y="7559523"/>
                </a:cubicBezTo>
                <a:cubicBezTo>
                  <a:pt x="7063443" y="7575513"/>
                  <a:pt x="7063443" y="7591501"/>
                  <a:pt x="7063443" y="7607491"/>
                </a:cubicBezTo>
                <a:cubicBezTo>
                  <a:pt x="7063443" y="7615486"/>
                  <a:pt x="7059445" y="7623481"/>
                  <a:pt x="7051450" y="7631476"/>
                </a:cubicBezTo>
                <a:cubicBezTo>
                  <a:pt x="7043455" y="7631476"/>
                  <a:pt x="7039458" y="7635474"/>
                  <a:pt x="7039458" y="7643469"/>
                </a:cubicBezTo>
                <a:cubicBezTo>
                  <a:pt x="7039458" y="7651462"/>
                  <a:pt x="7039458" y="7659459"/>
                  <a:pt x="7039458" y="7667452"/>
                </a:cubicBezTo>
                <a:cubicBezTo>
                  <a:pt x="7039458" y="7675447"/>
                  <a:pt x="7033462" y="7679446"/>
                  <a:pt x="7021470" y="7679446"/>
                </a:cubicBezTo>
                <a:cubicBezTo>
                  <a:pt x="7009478" y="7679446"/>
                  <a:pt x="6999484" y="7675447"/>
                  <a:pt x="6991489" y="7667452"/>
                </a:cubicBezTo>
                <a:cubicBezTo>
                  <a:pt x="6991489" y="7667452"/>
                  <a:pt x="6989490" y="7663456"/>
                  <a:pt x="6985494" y="7655461"/>
                </a:cubicBezTo>
                <a:cubicBezTo>
                  <a:pt x="6981495" y="7647466"/>
                  <a:pt x="6979497" y="7639471"/>
                  <a:pt x="6979497" y="7631476"/>
                </a:cubicBezTo>
                <a:cubicBezTo>
                  <a:pt x="6979497" y="7615486"/>
                  <a:pt x="6975500" y="7599498"/>
                  <a:pt x="6967505" y="7583506"/>
                </a:cubicBezTo>
                <a:cubicBezTo>
                  <a:pt x="6951515" y="7543533"/>
                  <a:pt x="6959510" y="7501560"/>
                  <a:pt x="6991489" y="7457589"/>
                </a:cubicBezTo>
                <a:cubicBezTo>
                  <a:pt x="7023468" y="7413617"/>
                  <a:pt x="7031463" y="7387633"/>
                  <a:pt x="7015473" y="7379639"/>
                </a:cubicBezTo>
                <a:cubicBezTo>
                  <a:pt x="6999484" y="7371644"/>
                  <a:pt x="6991489" y="7355654"/>
                  <a:pt x="6991489" y="7331670"/>
                </a:cubicBezTo>
                <a:cubicBezTo>
                  <a:pt x="6991489" y="7323675"/>
                  <a:pt x="7005480" y="7307685"/>
                  <a:pt x="7033462" y="7283700"/>
                </a:cubicBezTo>
                <a:cubicBezTo>
                  <a:pt x="7061445" y="7259717"/>
                  <a:pt x="7075435" y="7247723"/>
                  <a:pt x="7075435" y="7247723"/>
                </a:cubicBezTo>
                <a:cubicBezTo>
                  <a:pt x="7067440" y="7247723"/>
                  <a:pt x="7065441" y="7243727"/>
                  <a:pt x="7069440" y="7235732"/>
                </a:cubicBezTo>
                <a:cubicBezTo>
                  <a:pt x="7073436" y="7227737"/>
                  <a:pt x="7079433" y="7219742"/>
                  <a:pt x="7087428" y="7211747"/>
                </a:cubicBezTo>
                <a:cubicBezTo>
                  <a:pt x="7095423" y="7187762"/>
                  <a:pt x="7099419" y="7171774"/>
                  <a:pt x="7099419" y="7163777"/>
                </a:cubicBezTo>
                <a:lnTo>
                  <a:pt x="7111411" y="7139793"/>
                </a:lnTo>
                <a:close/>
                <a:moveTo>
                  <a:pt x="5666345" y="7115809"/>
                </a:moveTo>
                <a:cubicBezTo>
                  <a:pt x="5662346" y="7115809"/>
                  <a:pt x="5660348" y="7119806"/>
                  <a:pt x="5660348" y="7127801"/>
                </a:cubicBezTo>
                <a:lnTo>
                  <a:pt x="5672341" y="7115809"/>
                </a:lnTo>
                <a:cubicBezTo>
                  <a:pt x="5672341" y="7115809"/>
                  <a:pt x="5670343" y="7115809"/>
                  <a:pt x="5666345" y="7115809"/>
                </a:cubicBezTo>
                <a:close/>
                <a:moveTo>
                  <a:pt x="3807544" y="7115809"/>
                </a:moveTo>
                <a:cubicBezTo>
                  <a:pt x="3803547" y="7115809"/>
                  <a:pt x="3801547" y="7119806"/>
                  <a:pt x="3801547" y="7127801"/>
                </a:cubicBezTo>
                <a:lnTo>
                  <a:pt x="3789555" y="7151786"/>
                </a:lnTo>
                <a:lnTo>
                  <a:pt x="3789555" y="7163777"/>
                </a:lnTo>
                <a:lnTo>
                  <a:pt x="3777564" y="7211747"/>
                </a:lnTo>
                <a:lnTo>
                  <a:pt x="3789555" y="7199754"/>
                </a:lnTo>
                <a:cubicBezTo>
                  <a:pt x="3789555" y="7191760"/>
                  <a:pt x="3791553" y="7185764"/>
                  <a:pt x="3795552" y="7181766"/>
                </a:cubicBezTo>
                <a:cubicBezTo>
                  <a:pt x="3799549" y="7177769"/>
                  <a:pt x="3801547" y="7171774"/>
                  <a:pt x="3801547" y="7163777"/>
                </a:cubicBezTo>
                <a:lnTo>
                  <a:pt x="3801547" y="7151786"/>
                </a:lnTo>
                <a:lnTo>
                  <a:pt x="3813540" y="7163777"/>
                </a:lnTo>
                <a:cubicBezTo>
                  <a:pt x="3813540" y="7171774"/>
                  <a:pt x="3813540" y="7175771"/>
                  <a:pt x="3813540" y="7175771"/>
                </a:cubicBezTo>
                <a:cubicBezTo>
                  <a:pt x="3813540" y="7175771"/>
                  <a:pt x="3817538" y="7175771"/>
                  <a:pt x="3825532" y="7175771"/>
                </a:cubicBezTo>
                <a:cubicBezTo>
                  <a:pt x="3833526" y="7175771"/>
                  <a:pt x="3837525" y="7173772"/>
                  <a:pt x="3837525" y="7169774"/>
                </a:cubicBezTo>
                <a:cubicBezTo>
                  <a:pt x="3837525" y="7165777"/>
                  <a:pt x="3833526" y="7163777"/>
                  <a:pt x="3825532" y="7163777"/>
                </a:cubicBezTo>
                <a:cubicBezTo>
                  <a:pt x="3809542" y="7155784"/>
                  <a:pt x="3803547" y="7145789"/>
                  <a:pt x="3807544" y="7133798"/>
                </a:cubicBezTo>
                <a:cubicBezTo>
                  <a:pt x="3811542" y="7121804"/>
                  <a:pt x="3811542" y="7115809"/>
                  <a:pt x="3807544" y="7115809"/>
                </a:cubicBezTo>
                <a:close/>
                <a:moveTo>
                  <a:pt x="335783" y="7115809"/>
                </a:moveTo>
                <a:cubicBezTo>
                  <a:pt x="327788" y="7123804"/>
                  <a:pt x="323792" y="7131799"/>
                  <a:pt x="323792" y="7139793"/>
                </a:cubicBezTo>
                <a:cubicBezTo>
                  <a:pt x="323792" y="7147789"/>
                  <a:pt x="321792" y="7153784"/>
                  <a:pt x="317795" y="7157782"/>
                </a:cubicBezTo>
                <a:cubicBezTo>
                  <a:pt x="313797" y="7161779"/>
                  <a:pt x="307802" y="7155784"/>
                  <a:pt x="299807" y="7139793"/>
                </a:cubicBezTo>
                <a:cubicBezTo>
                  <a:pt x="291812" y="7131799"/>
                  <a:pt x="293810" y="7127801"/>
                  <a:pt x="305802" y="7127801"/>
                </a:cubicBezTo>
                <a:cubicBezTo>
                  <a:pt x="317795" y="7127801"/>
                  <a:pt x="323792" y="7125803"/>
                  <a:pt x="323792" y="7121804"/>
                </a:cubicBezTo>
                <a:cubicBezTo>
                  <a:pt x="323792" y="7117808"/>
                  <a:pt x="327788" y="7115809"/>
                  <a:pt x="335783" y="7115809"/>
                </a:cubicBezTo>
                <a:close/>
                <a:moveTo>
                  <a:pt x="7051450" y="7103816"/>
                </a:moveTo>
                <a:lnTo>
                  <a:pt x="7051450" y="7115809"/>
                </a:lnTo>
                <a:lnTo>
                  <a:pt x="7039458" y="7115809"/>
                </a:lnTo>
                <a:close/>
                <a:moveTo>
                  <a:pt x="6931527" y="7103816"/>
                </a:moveTo>
                <a:lnTo>
                  <a:pt x="6931527" y="7115809"/>
                </a:lnTo>
                <a:cubicBezTo>
                  <a:pt x="6939522" y="7107814"/>
                  <a:pt x="6943521" y="7103816"/>
                  <a:pt x="6943521" y="7103816"/>
                </a:cubicBezTo>
                <a:close/>
                <a:moveTo>
                  <a:pt x="3879498" y="7103816"/>
                </a:moveTo>
                <a:cubicBezTo>
                  <a:pt x="3875500" y="7103816"/>
                  <a:pt x="3869505" y="7107814"/>
                  <a:pt x="3861508" y="7115809"/>
                </a:cubicBezTo>
                <a:cubicBezTo>
                  <a:pt x="3853515" y="7123804"/>
                  <a:pt x="3849517" y="7135796"/>
                  <a:pt x="3849517" y="7151786"/>
                </a:cubicBezTo>
                <a:lnTo>
                  <a:pt x="3849517" y="7163777"/>
                </a:lnTo>
                <a:lnTo>
                  <a:pt x="3861508" y="7151786"/>
                </a:lnTo>
                <a:lnTo>
                  <a:pt x="3873501" y="7139793"/>
                </a:lnTo>
                <a:lnTo>
                  <a:pt x="3885493" y="7115809"/>
                </a:lnTo>
                <a:cubicBezTo>
                  <a:pt x="3885493" y="7107814"/>
                  <a:pt x="3883496" y="7103816"/>
                  <a:pt x="3879498" y="7103816"/>
                </a:cubicBezTo>
                <a:close/>
                <a:moveTo>
                  <a:pt x="3273889" y="7103816"/>
                </a:moveTo>
                <a:cubicBezTo>
                  <a:pt x="3273889" y="7111813"/>
                  <a:pt x="3271889" y="7115809"/>
                  <a:pt x="3267892" y="7115809"/>
                </a:cubicBezTo>
                <a:cubicBezTo>
                  <a:pt x="3263895" y="7115809"/>
                  <a:pt x="3261896" y="7117808"/>
                  <a:pt x="3261896" y="7121804"/>
                </a:cubicBezTo>
                <a:cubicBezTo>
                  <a:pt x="3261896" y="7125803"/>
                  <a:pt x="3263895" y="7127801"/>
                  <a:pt x="3267892" y="7127801"/>
                </a:cubicBezTo>
                <a:cubicBezTo>
                  <a:pt x="3271889" y="7127801"/>
                  <a:pt x="3277885" y="7125803"/>
                  <a:pt x="3285880" y="7121804"/>
                </a:cubicBezTo>
                <a:cubicBezTo>
                  <a:pt x="3293876" y="7117808"/>
                  <a:pt x="3297873" y="7111813"/>
                  <a:pt x="3297873" y="7103816"/>
                </a:cubicBezTo>
                <a:close/>
                <a:moveTo>
                  <a:pt x="7519148" y="7091824"/>
                </a:moveTo>
                <a:lnTo>
                  <a:pt x="7507157" y="7127801"/>
                </a:lnTo>
                <a:lnTo>
                  <a:pt x="7495164" y="7139793"/>
                </a:lnTo>
                <a:lnTo>
                  <a:pt x="7507157" y="7115809"/>
                </a:lnTo>
                <a:cubicBezTo>
                  <a:pt x="7507157" y="7107814"/>
                  <a:pt x="7511153" y="7099819"/>
                  <a:pt x="7519148" y="7091824"/>
                </a:cubicBezTo>
                <a:close/>
                <a:moveTo>
                  <a:pt x="3681624" y="7091824"/>
                </a:moveTo>
                <a:lnTo>
                  <a:pt x="3681624" y="7103816"/>
                </a:lnTo>
                <a:cubicBezTo>
                  <a:pt x="3673631" y="7111813"/>
                  <a:pt x="3669633" y="7115809"/>
                  <a:pt x="3669633" y="7115809"/>
                </a:cubicBezTo>
                <a:lnTo>
                  <a:pt x="3669633" y="7103816"/>
                </a:lnTo>
                <a:cubicBezTo>
                  <a:pt x="3677627" y="7095821"/>
                  <a:pt x="3681624" y="7091824"/>
                  <a:pt x="3681624" y="7091824"/>
                </a:cubicBezTo>
                <a:close/>
                <a:moveTo>
                  <a:pt x="7039458" y="7067840"/>
                </a:moveTo>
                <a:lnTo>
                  <a:pt x="7063443" y="7067840"/>
                </a:lnTo>
                <a:lnTo>
                  <a:pt x="7063443" y="7079831"/>
                </a:lnTo>
                <a:cubicBezTo>
                  <a:pt x="7055448" y="7087828"/>
                  <a:pt x="7049452" y="7091824"/>
                  <a:pt x="7045455" y="7091824"/>
                </a:cubicBezTo>
                <a:cubicBezTo>
                  <a:pt x="7041457" y="7091824"/>
                  <a:pt x="7035462" y="7091824"/>
                  <a:pt x="7027467" y="7091824"/>
                </a:cubicBezTo>
                <a:close/>
                <a:moveTo>
                  <a:pt x="3525725" y="7067840"/>
                </a:moveTo>
                <a:cubicBezTo>
                  <a:pt x="3525725" y="7067840"/>
                  <a:pt x="3525725" y="7071838"/>
                  <a:pt x="3525725" y="7079831"/>
                </a:cubicBezTo>
                <a:cubicBezTo>
                  <a:pt x="3533720" y="7071838"/>
                  <a:pt x="3537719" y="7067840"/>
                  <a:pt x="3537719" y="7067840"/>
                </a:cubicBezTo>
                <a:close/>
                <a:moveTo>
                  <a:pt x="6858825" y="7052100"/>
                </a:moveTo>
                <a:cubicBezTo>
                  <a:pt x="6857326" y="7050601"/>
                  <a:pt x="6853578" y="7055848"/>
                  <a:pt x="6847583" y="7067840"/>
                </a:cubicBezTo>
                <a:cubicBezTo>
                  <a:pt x="6839588" y="7075835"/>
                  <a:pt x="6835590" y="7081831"/>
                  <a:pt x="6835590" y="7085828"/>
                </a:cubicBezTo>
                <a:cubicBezTo>
                  <a:pt x="6835590" y="7089826"/>
                  <a:pt x="6839588" y="7091824"/>
                  <a:pt x="6847583" y="7091824"/>
                </a:cubicBezTo>
                <a:cubicBezTo>
                  <a:pt x="6863571" y="7099819"/>
                  <a:pt x="6871566" y="7095821"/>
                  <a:pt x="6871566" y="7079831"/>
                </a:cubicBezTo>
                <a:lnTo>
                  <a:pt x="6859574" y="7055848"/>
                </a:lnTo>
                <a:cubicBezTo>
                  <a:pt x="6859574" y="7053850"/>
                  <a:pt x="6859325" y="7052599"/>
                  <a:pt x="6858825" y="7052100"/>
                </a:cubicBezTo>
                <a:close/>
                <a:moveTo>
                  <a:pt x="7699032" y="7031863"/>
                </a:moveTo>
                <a:cubicBezTo>
                  <a:pt x="7699032" y="7039858"/>
                  <a:pt x="7699032" y="7043855"/>
                  <a:pt x="7699032" y="7043855"/>
                </a:cubicBezTo>
                <a:cubicBezTo>
                  <a:pt x="7699032" y="7043855"/>
                  <a:pt x="7697034" y="7043855"/>
                  <a:pt x="7693036" y="7043855"/>
                </a:cubicBezTo>
                <a:cubicBezTo>
                  <a:pt x="7689039" y="7043855"/>
                  <a:pt x="7687041" y="7041856"/>
                  <a:pt x="7687041" y="7037858"/>
                </a:cubicBezTo>
                <a:cubicBezTo>
                  <a:pt x="7687041" y="7033862"/>
                  <a:pt x="7691037" y="7031863"/>
                  <a:pt x="7699032" y="7031863"/>
                </a:cubicBezTo>
                <a:close/>
                <a:moveTo>
                  <a:pt x="3705609" y="7007878"/>
                </a:moveTo>
                <a:cubicBezTo>
                  <a:pt x="3705609" y="7007878"/>
                  <a:pt x="3705609" y="7011877"/>
                  <a:pt x="3705609" y="7019870"/>
                </a:cubicBezTo>
                <a:cubicBezTo>
                  <a:pt x="3713604" y="7019870"/>
                  <a:pt x="3717601" y="7019870"/>
                  <a:pt x="3717601" y="7019870"/>
                </a:cubicBezTo>
                <a:cubicBezTo>
                  <a:pt x="3717601" y="7011877"/>
                  <a:pt x="3713604" y="7007878"/>
                  <a:pt x="3705609" y="7007878"/>
                </a:cubicBezTo>
                <a:close/>
                <a:moveTo>
                  <a:pt x="7876668" y="7005630"/>
                </a:moveTo>
                <a:cubicBezTo>
                  <a:pt x="7878167" y="7005131"/>
                  <a:pt x="7878916" y="7005880"/>
                  <a:pt x="7878916" y="7007878"/>
                </a:cubicBezTo>
                <a:cubicBezTo>
                  <a:pt x="7886913" y="7015873"/>
                  <a:pt x="7882913" y="7027867"/>
                  <a:pt x="7866924" y="7043855"/>
                </a:cubicBezTo>
                <a:cubicBezTo>
                  <a:pt x="7866924" y="7043855"/>
                  <a:pt x="7864924" y="7047853"/>
                  <a:pt x="7860928" y="7055848"/>
                </a:cubicBezTo>
                <a:cubicBezTo>
                  <a:pt x="7856931" y="7063843"/>
                  <a:pt x="7854931" y="7069840"/>
                  <a:pt x="7854931" y="7073836"/>
                </a:cubicBezTo>
                <a:cubicBezTo>
                  <a:pt x="7854931" y="7077833"/>
                  <a:pt x="7854931" y="7083830"/>
                  <a:pt x="7854931" y="7091824"/>
                </a:cubicBezTo>
                <a:cubicBezTo>
                  <a:pt x="7846936" y="7099819"/>
                  <a:pt x="7842940" y="7107814"/>
                  <a:pt x="7842940" y="7115809"/>
                </a:cubicBezTo>
                <a:lnTo>
                  <a:pt x="7842940" y="7127801"/>
                </a:lnTo>
                <a:cubicBezTo>
                  <a:pt x="7834945" y="7119806"/>
                  <a:pt x="7830948" y="7117808"/>
                  <a:pt x="7830948" y="7121804"/>
                </a:cubicBezTo>
                <a:cubicBezTo>
                  <a:pt x="7830948" y="7125803"/>
                  <a:pt x="7830948" y="7131799"/>
                  <a:pt x="7830948" y="7139793"/>
                </a:cubicBezTo>
                <a:cubicBezTo>
                  <a:pt x="7822951" y="7139793"/>
                  <a:pt x="7818955" y="7141792"/>
                  <a:pt x="7818955" y="7145789"/>
                </a:cubicBezTo>
                <a:cubicBezTo>
                  <a:pt x="7818955" y="7149787"/>
                  <a:pt x="7814958" y="7151786"/>
                  <a:pt x="7806963" y="7151786"/>
                </a:cubicBezTo>
                <a:cubicBezTo>
                  <a:pt x="7806963" y="7151786"/>
                  <a:pt x="7810960" y="7143791"/>
                  <a:pt x="7818955" y="7127801"/>
                </a:cubicBezTo>
                <a:cubicBezTo>
                  <a:pt x="7818955" y="7127801"/>
                  <a:pt x="7818955" y="7123804"/>
                  <a:pt x="7818955" y="7115809"/>
                </a:cubicBezTo>
                <a:cubicBezTo>
                  <a:pt x="7818955" y="7107814"/>
                  <a:pt x="7818955" y="7099819"/>
                  <a:pt x="7818955" y="7091824"/>
                </a:cubicBezTo>
                <a:cubicBezTo>
                  <a:pt x="7818955" y="7075835"/>
                  <a:pt x="7826950" y="7059845"/>
                  <a:pt x="7842940" y="7043855"/>
                </a:cubicBezTo>
                <a:cubicBezTo>
                  <a:pt x="7860928" y="7019870"/>
                  <a:pt x="7872170" y="7007129"/>
                  <a:pt x="7876668" y="7005630"/>
                </a:cubicBezTo>
                <a:close/>
                <a:moveTo>
                  <a:pt x="6199999" y="6995887"/>
                </a:moveTo>
                <a:lnTo>
                  <a:pt x="6211993" y="6995887"/>
                </a:lnTo>
                <a:cubicBezTo>
                  <a:pt x="6211993" y="6995887"/>
                  <a:pt x="6211993" y="6999883"/>
                  <a:pt x="6211993" y="7007878"/>
                </a:cubicBezTo>
                <a:close/>
                <a:moveTo>
                  <a:pt x="5408511" y="6983894"/>
                </a:moveTo>
                <a:cubicBezTo>
                  <a:pt x="5408511" y="6991888"/>
                  <a:pt x="5406513" y="6995887"/>
                  <a:pt x="5402515" y="6995887"/>
                </a:cubicBezTo>
                <a:cubicBezTo>
                  <a:pt x="5398516" y="6995887"/>
                  <a:pt x="5396518" y="6999883"/>
                  <a:pt x="5396518" y="7007878"/>
                </a:cubicBezTo>
                <a:lnTo>
                  <a:pt x="5408511" y="7007878"/>
                </a:lnTo>
                <a:close/>
                <a:moveTo>
                  <a:pt x="3375074" y="6980896"/>
                </a:moveTo>
                <a:cubicBezTo>
                  <a:pt x="3373573" y="6980896"/>
                  <a:pt x="3371825" y="6981895"/>
                  <a:pt x="3369827" y="6983894"/>
                </a:cubicBezTo>
                <a:lnTo>
                  <a:pt x="3369827" y="7019870"/>
                </a:lnTo>
                <a:lnTo>
                  <a:pt x="3381818" y="7007878"/>
                </a:lnTo>
                <a:cubicBezTo>
                  <a:pt x="3381818" y="6989890"/>
                  <a:pt x="3379570" y="6980896"/>
                  <a:pt x="3375074" y="6980896"/>
                </a:cubicBezTo>
                <a:close/>
                <a:moveTo>
                  <a:pt x="6247969" y="6971902"/>
                </a:moveTo>
                <a:cubicBezTo>
                  <a:pt x="6263959" y="6971902"/>
                  <a:pt x="6263959" y="6987892"/>
                  <a:pt x="6247969" y="7019870"/>
                </a:cubicBezTo>
                <a:cubicBezTo>
                  <a:pt x="6231979" y="7035860"/>
                  <a:pt x="6223984" y="7047853"/>
                  <a:pt x="6223984" y="7055848"/>
                </a:cubicBezTo>
                <a:lnTo>
                  <a:pt x="6211993" y="7055848"/>
                </a:lnTo>
                <a:close/>
                <a:moveTo>
                  <a:pt x="7735009" y="6959909"/>
                </a:moveTo>
                <a:cubicBezTo>
                  <a:pt x="7735009" y="6959909"/>
                  <a:pt x="7731012" y="6969904"/>
                  <a:pt x="7723017" y="6989890"/>
                </a:cubicBezTo>
                <a:cubicBezTo>
                  <a:pt x="7715022" y="7009878"/>
                  <a:pt x="7707027" y="7019870"/>
                  <a:pt x="7699032" y="7019870"/>
                </a:cubicBezTo>
                <a:cubicBezTo>
                  <a:pt x="7707027" y="7003882"/>
                  <a:pt x="7711025" y="6991888"/>
                  <a:pt x="7711025" y="6983894"/>
                </a:cubicBezTo>
                <a:close/>
                <a:moveTo>
                  <a:pt x="7111411" y="6959909"/>
                </a:moveTo>
                <a:cubicBezTo>
                  <a:pt x="7119408" y="6959909"/>
                  <a:pt x="7123404" y="6961909"/>
                  <a:pt x="7123404" y="6965905"/>
                </a:cubicBezTo>
                <a:cubicBezTo>
                  <a:pt x="7123404" y="6969904"/>
                  <a:pt x="7123404" y="6971902"/>
                  <a:pt x="7123404" y="6971902"/>
                </a:cubicBezTo>
                <a:close/>
                <a:moveTo>
                  <a:pt x="3390812" y="6952413"/>
                </a:moveTo>
                <a:cubicBezTo>
                  <a:pt x="3390812" y="6951416"/>
                  <a:pt x="3389813" y="6951915"/>
                  <a:pt x="3387815" y="6953914"/>
                </a:cubicBezTo>
                <a:cubicBezTo>
                  <a:pt x="3383818" y="6957910"/>
                  <a:pt x="3381818" y="6963907"/>
                  <a:pt x="3381818" y="6971902"/>
                </a:cubicBezTo>
                <a:cubicBezTo>
                  <a:pt x="3381818" y="6979897"/>
                  <a:pt x="3381818" y="6983894"/>
                  <a:pt x="3381818" y="6983894"/>
                </a:cubicBezTo>
                <a:lnTo>
                  <a:pt x="3393811" y="6983894"/>
                </a:lnTo>
                <a:lnTo>
                  <a:pt x="3417796" y="6971902"/>
                </a:lnTo>
                <a:cubicBezTo>
                  <a:pt x="3425791" y="6971902"/>
                  <a:pt x="3429788" y="6969904"/>
                  <a:pt x="3429788" y="6965905"/>
                </a:cubicBezTo>
                <a:cubicBezTo>
                  <a:pt x="3429788" y="6961909"/>
                  <a:pt x="3425791" y="6957910"/>
                  <a:pt x="3417796" y="6953914"/>
                </a:cubicBezTo>
                <a:cubicBezTo>
                  <a:pt x="3409801" y="6949917"/>
                  <a:pt x="3405803" y="6951915"/>
                  <a:pt x="3405803" y="6959909"/>
                </a:cubicBezTo>
                <a:cubicBezTo>
                  <a:pt x="3405803" y="6967905"/>
                  <a:pt x="3401805" y="6971902"/>
                  <a:pt x="3393811" y="6971902"/>
                </a:cubicBezTo>
                <a:cubicBezTo>
                  <a:pt x="3385816" y="6971902"/>
                  <a:pt x="3383818" y="6967905"/>
                  <a:pt x="3387815" y="6959909"/>
                </a:cubicBezTo>
                <a:cubicBezTo>
                  <a:pt x="3389813" y="6955912"/>
                  <a:pt x="3390812" y="6953414"/>
                  <a:pt x="3390812" y="6952413"/>
                </a:cubicBezTo>
                <a:close/>
                <a:moveTo>
                  <a:pt x="875435" y="6935926"/>
                </a:moveTo>
                <a:cubicBezTo>
                  <a:pt x="867441" y="6935926"/>
                  <a:pt x="863443" y="6943920"/>
                  <a:pt x="863443" y="6959909"/>
                </a:cubicBezTo>
                <a:lnTo>
                  <a:pt x="863443" y="6995887"/>
                </a:lnTo>
                <a:lnTo>
                  <a:pt x="875435" y="6995887"/>
                </a:lnTo>
                <a:cubicBezTo>
                  <a:pt x="883430" y="6979897"/>
                  <a:pt x="891425" y="6971902"/>
                  <a:pt x="899419" y="6971902"/>
                </a:cubicBezTo>
                <a:cubicBezTo>
                  <a:pt x="899419" y="6963907"/>
                  <a:pt x="897421" y="6957910"/>
                  <a:pt x="893423" y="6953914"/>
                </a:cubicBezTo>
                <a:cubicBezTo>
                  <a:pt x="889426" y="6949917"/>
                  <a:pt x="883430" y="6943920"/>
                  <a:pt x="875435" y="6935926"/>
                </a:cubicBezTo>
                <a:close/>
                <a:moveTo>
                  <a:pt x="6199999" y="6911941"/>
                </a:moveTo>
                <a:cubicBezTo>
                  <a:pt x="6199999" y="6911941"/>
                  <a:pt x="6199999" y="6915937"/>
                  <a:pt x="6199999" y="6923932"/>
                </a:cubicBezTo>
                <a:cubicBezTo>
                  <a:pt x="6192004" y="6923932"/>
                  <a:pt x="6190006" y="6921934"/>
                  <a:pt x="6194004" y="6917936"/>
                </a:cubicBezTo>
                <a:cubicBezTo>
                  <a:pt x="6198001" y="6913939"/>
                  <a:pt x="6199999" y="6911941"/>
                  <a:pt x="6199999" y="6911941"/>
                </a:cubicBezTo>
                <a:close/>
                <a:moveTo>
                  <a:pt x="3381818" y="6899947"/>
                </a:moveTo>
                <a:cubicBezTo>
                  <a:pt x="3381818" y="6899947"/>
                  <a:pt x="3377821" y="6903946"/>
                  <a:pt x="3369827" y="6911941"/>
                </a:cubicBezTo>
                <a:cubicBezTo>
                  <a:pt x="3369827" y="6919936"/>
                  <a:pt x="3367828" y="6923932"/>
                  <a:pt x="3363830" y="6923932"/>
                </a:cubicBezTo>
                <a:cubicBezTo>
                  <a:pt x="3359833" y="6923932"/>
                  <a:pt x="3359833" y="6927931"/>
                  <a:pt x="3363830" y="6935926"/>
                </a:cubicBezTo>
                <a:cubicBezTo>
                  <a:pt x="3367828" y="6943920"/>
                  <a:pt x="3361832" y="6947917"/>
                  <a:pt x="3345841" y="6947917"/>
                </a:cubicBezTo>
                <a:lnTo>
                  <a:pt x="3345841" y="6959909"/>
                </a:lnTo>
                <a:cubicBezTo>
                  <a:pt x="3361832" y="6959909"/>
                  <a:pt x="3377821" y="6955912"/>
                  <a:pt x="3393811" y="6947917"/>
                </a:cubicBezTo>
                <a:cubicBezTo>
                  <a:pt x="3409801" y="6931927"/>
                  <a:pt x="3417796" y="6915937"/>
                  <a:pt x="3417796" y="6899947"/>
                </a:cubicBezTo>
                <a:cubicBezTo>
                  <a:pt x="3409801" y="6899947"/>
                  <a:pt x="3405803" y="6903946"/>
                  <a:pt x="3405803" y="6911941"/>
                </a:cubicBezTo>
                <a:lnTo>
                  <a:pt x="3393811" y="6923932"/>
                </a:lnTo>
                <a:lnTo>
                  <a:pt x="3381818" y="6923932"/>
                </a:lnTo>
                <a:close/>
                <a:moveTo>
                  <a:pt x="6271953" y="6887956"/>
                </a:moveTo>
                <a:lnTo>
                  <a:pt x="6283945" y="6887956"/>
                </a:lnTo>
                <a:cubicBezTo>
                  <a:pt x="6291940" y="6903946"/>
                  <a:pt x="6295939" y="6911941"/>
                  <a:pt x="6295939" y="6911941"/>
                </a:cubicBezTo>
                <a:cubicBezTo>
                  <a:pt x="6287944" y="6911941"/>
                  <a:pt x="6283945" y="6915937"/>
                  <a:pt x="6283945" y="6923932"/>
                </a:cubicBezTo>
                <a:cubicBezTo>
                  <a:pt x="6283945" y="6931927"/>
                  <a:pt x="6279949" y="6935926"/>
                  <a:pt x="6271953" y="6935926"/>
                </a:cubicBezTo>
                <a:cubicBezTo>
                  <a:pt x="6271953" y="6959909"/>
                  <a:pt x="6267957" y="6967905"/>
                  <a:pt x="6259962" y="6959909"/>
                </a:cubicBezTo>
                <a:cubicBezTo>
                  <a:pt x="6251966" y="6951915"/>
                  <a:pt x="6251966" y="6943920"/>
                  <a:pt x="6259962" y="6935926"/>
                </a:cubicBezTo>
                <a:lnTo>
                  <a:pt x="6271953" y="6911941"/>
                </a:lnTo>
                <a:cubicBezTo>
                  <a:pt x="6263959" y="6903946"/>
                  <a:pt x="6261961" y="6899947"/>
                  <a:pt x="6265957" y="6899947"/>
                </a:cubicBezTo>
                <a:cubicBezTo>
                  <a:pt x="6269956" y="6899947"/>
                  <a:pt x="6271953" y="6895951"/>
                  <a:pt x="6271953" y="6887956"/>
                </a:cubicBezTo>
                <a:close/>
                <a:moveTo>
                  <a:pt x="5468473" y="6887956"/>
                </a:moveTo>
                <a:lnTo>
                  <a:pt x="5468473" y="6899947"/>
                </a:lnTo>
                <a:cubicBezTo>
                  <a:pt x="5476466" y="6899947"/>
                  <a:pt x="5480464" y="6897949"/>
                  <a:pt x="5480464" y="6893952"/>
                </a:cubicBezTo>
                <a:cubicBezTo>
                  <a:pt x="5480464" y="6889956"/>
                  <a:pt x="5480464" y="6887956"/>
                  <a:pt x="5480464" y="6887956"/>
                </a:cubicBezTo>
                <a:cubicBezTo>
                  <a:pt x="5472471" y="6887956"/>
                  <a:pt x="5468473" y="6887956"/>
                  <a:pt x="5468473" y="6887956"/>
                </a:cubicBezTo>
                <a:close/>
                <a:moveTo>
                  <a:pt x="3387815" y="6887956"/>
                </a:moveTo>
                <a:cubicBezTo>
                  <a:pt x="3383818" y="6887956"/>
                  <a:pt x="3383818" y="6889956"/>
                  <a:pt x="3387815" y="6893952"/>
                </a:cubicBezTo>
                <a:cubicBezTo>
                  <a:pt x="3391811" y="6897949"/>
                  <a:pt x="3393811" y="6899947"/>
                  <a:pt x="3393811" y="6899947"/>
                </a:cubicBezTo>
                <a:cubicBezTo>
                  <a:pt x="3393811" y="6891954"/>
                  <a:pt x="3391811" y="6887956"/>
                  <a:pt x="3387815" y="6887956"/>
                </a:cubicBezTo>
                <a:close/>
                <a:moveTo>
                  <a:pt x="935396" y="6887956"/>
                </a:moveTo>
                <a:cubicBezTo>
                  <a:pt x="919406" y="6887956"/>
                  <a:pt x="915409" y="6899947"/>
                  <a:pt x="923404" y="6923932"/>
                </a:cubicBezTo>
                <a:cubicBezTo>
                  <a:pt x="923404" y="6931927"/>
                  <a:pt x="919406" y="6933926"/>
                  <a:pt x="911413" y="6929929"/>
                </a:cubicBezTo>
                <a:cubicBezTo>
                  <a:pt x="903418" y="6925931"/>
                  <a:pt x="903418" y="6927931"/>
                  <a:pt x="911413" y="6935926"/>
                </a:cubicBezTo>
                <a:cubicBezTo>
                  <a:pt x="911413" y="6943920"/>
                  <a:pt x="913411" y="6947917"/>
                  <a:pt x="917408" y="6947917"/>
                </a:cubicBezTo>
                <a:cubicBezTo>
                  <a:pt x="921406" y="6947917"/>
                  <a:pt x="923404" y="6943920"/>
                  <a:pt x="923404" y="6935926"/>
                </a:cubicBezTo>
                <a:cubicBezTo>
                  <a:pt x="931399" y="6927931"/>
                  <a:pt x="935396" y="6919936"/>
                  <a:pt x="935396" y="6911941"/>
                </a:cubicBezTo>
                <a:cubicBezTo>
                  <a:pt x="935396" y="6903946"/>
                  <a:pt x="935396" y="6899947"/>
                  <a:pt x="935396" y="6899947"/>
                </a:cubicBezTo>
                <a:close/>
                <a:moveTo>
                  <a:pt x="7842940" y="6875964"/>
                </a:moveTo>
                <a:cubicBezTo>
                  <a:pt x="7842940" y="6875964"/>
                  <a:pt x="7838943" y="6883959"/>
                  <a:pt x="7830948" y="6899947"/>
                </a:cubicBezTo>
                <a:lnTo>
                  <a:pt x="7818955" y="6911941"/>
                </a:lnTo>
                <a:close/>
                <a:moveTo>
                  <a:pt x="7123404" y="6875964"/>
                </a:moveTo>
                <a:cubicBezTo>
                  <a:pt x="7123404" y="6915937"/>
                  <a:pt x="7115409" y="6935926"/>
                  <a:pt x="7099419" y="6935926"/>
                </a:cubicBezTo>
                <a:lnTo>
                  <a:pt x="7099419" y="6911941"/>
                </a:lnTo>
                <a:lnTo>
                  <a:pt x="7075435" y="6911941"/>
                </a:lnTo>
                <a:cubicBezTo>
                  <a:pt x="7075435" y="6911941"/>
                  <a:pt x="7077435" y="6909942"/>
                  <a:pt x="7081431" y="6905944"/>
                </a:cubicBezTo>
                <a:cubicBezTo>
                  <a:pt x="7085428" y="6901947"/>
                  <a:pt x="7091425" y="6899947"/>
                  <a:pt x="7099419" y="6899947"/>
                </a:cubicBezTo>
                <a:cubicBezTo>
                  <a:pt x="7107414" y="6891954"/>
                  <a:pt x="7111411" y="6887956"/>
                  <a:pt x="7111411" y="6887956"/>
                </a:cubicBezTo>
                <a:close/>
                <a:moveTo>
                  <a:pt x="7938877" y="6851979"/>
                </a:moveTo>
                <a:cubicBezTo>
                  <a:pt x="7938877" y="6867969"/>
                  <a:pt x="7938877" y="6879961"/>
                  <a:pt x="7938877" y="6887956"/>
                </a:cubicBezTo>
                <a:lnTo>
                  <a:pt x="7926886" y="6899947"/>
                </a:lnTo>
                <a:cubicBezTo>
                  <a:pt x="7926886" y="6891954"/>
                  <a:pt x="7922889" y="6887956"/>
                  <a:pt x="7914892" y="6887956"/>
                </a:cubicBezTo>
                <a:cubicBezTo>
                  <a:pt x="7914892" y="6895951"/>
                  <a:pt x="7914892" y="6899947"/>
                  <a:pt x="7914892" y="6899947"/>
                </a:cubicBezTo>
                <a:cubicBezTo>
                  <a:pt x="7914892" y="6907944"/>
                  <a:pt x="7912894" y="6911941"/>
                  <a:pt x="7908897" y="6911941"/>
                </a:cubicBezTo>
                <a:cubicBezTo>
                  <a:pt x="7904901" y="6911941"/>
                  <a:pt x="7898904" y="6915937"/>
                  <a:pt x="7890909" y="6923932"/>
                </a:cubicBezTo>
                <a:cubicBezTo>
                  <a:pt x="7890909" y="6931927"/>
                  <a:pt x="7882913" y="6947917"/>
                  <a:pt x="7866924" y="6971902"/>
                </a:cubicBezTo>
                <a:cubicBezTo>
                  <a:pt x="7850934" y="6995887"/>
                  <a:pt x="7838943" y="7007878"/>
                  <a:pt x="7830948" y="7007878"/>
                </a:cubicBezTo>
                <a:lnTo>
                  <a:pt x="7854931" y="6959909"/>
                </a:lnTo>
                <a:cubicBezTo>
                  <a:pt x="7854931" y="6959909"/>
                  <a:pt x="7856931" y="6955912"/>
                  <a:pt x="7860928" y="6947917"/>
                </a:cubicBezTo>
                <a:cubicBezTo>
                  <a:pt x="7864924" y="6939922"/>
                  <a:pt x="7866924" y="6931927"/>
                  <a:pt x="7866924" y="6923932"/>
                </a:cubicBezTo>
                <a:cubicBezTo>
                  <a:pt x="7882913" y="6899947"/>
                  <a:pt x="7890909" y="6891954"/>
                  <a:pt x="7890909" y="6899947"/>
                </a:cubicBezTo>
                <a:cubicBezTo>
                  <a:pt x="7890909" y="6907944"/>
                  <a:pt x="7892908" y="6907944"/>
                  <a:pt x="7896904" y="6899947"/>
                </a:cubicBezTo>
                <a:cubicBezTo>
                  <a:pt x="7900901" y="6891954"/>
                  <a:pt x="7910896" y="6879961"/>
                  <a:pt x="7926886" y="6863971"/>
                </a:cubicBezTo>
                <a:close/>
                <a:moveTo>
                  <a:pt x="7075435" y="6851979"/>
                </a:moveTo>
                <a:cubicBezTo>
                  <a:pt x="7075435" y="6851979"/>
                  <a:pt x="7067440" y="6859974"/>
                  <a:pt x="7051450" y="6875964"/>
                </a:cubicBezTo>
                <a:lnTo>
                  <a:pt x="7027467" y="6899947"/>
                </a:lnTo>
                <a:lnTo>
                  <a:pt x="7039458" y="6875964"/>
                </a:lnTo>
                <a:lnTo>
                  <a:pt x="7039458" y="6863971"/>
                </a:lnTo>
                <a:cubicBezTo>
                  <a:pt x="7031463" y="6871966"/>
                  <a:pt x="7027467" y="6871966"/>
                  <a:pt x="7027467" y="6863971"/>
                </a:cubicBezTo>
                <a:close/>
                <a:moveTo>
                  <a:pt x="3501740" y="6851979"/>
                </a:moveTo>
                <a:lnTo>
                  <a:pt x="3489749" y="6863971"/>
                </a:lnTo>
                <a:cubicBezTo>
                  <a:pt x="3489749" y="6863971"/>
                  <a:pt x="3487750" y="6865971"/>
                  <a:pt x="3483753" y="6869968"/>
                </a:cubicBezTo>
                <a:cubicBezTo>
                  <a:pt x="3479756" y="6873964"/>
                  <a:pt x="3477757" y="6879961"/>
                  <a:pt x="3477757" y="6887956"/>
                </a:cubicBezTo>
                <a:lnTo>
                  <a:pt x="3453772" y="6971902"/>
                </a:lnTo>
                <a:lnTo>
                  <a:pt x="3453772" y="6995887"/>
                </a:lnTo>
                <a:cubicBezTo>
                  <a:pt x="3461766" y="6995887"/>
                  <a:pt x="3465764" y="6995887"/>
                  <a:pt x="3465764" y="6995887"/>
                </a:cubicBezTo>
                <a:cubicBezTo>
                  <a:pt x="3465764" y="7003882"/>
                  <a:pt x="3465764" y="7007878"/>
                  <a:pt x="3465764" y="7007878"/>
                </a:cubicBezTo>
                <a:lnTo>
                  <a:pt x="3477757" y="6995887"/>
                </a:lnTo>
                <a:lnTo>
                  <a:pt x="3477757" y="6983894"/>
                </a:lnTo>
                <a:cubicBezTo>
                  <a:pt x="3493747" y="6983894"/>
                  <a:pt x="3499742" y="6979897"/>
                  <a:pt x="3495746" y="6971902"/>
                </a:cubicBezTo>
                <a:cubicBezTo>
                  <a:pt x="3491747" y="6963907"/>
                  <a:pt x="3493747" y="6959909"/>
                  <a:pt x="3501740" y="6959909"/>
                </a:cubicBezTo>
                <a:cubicBezTo>
                  <a:pt x="3509736" y="6959909"/>
                  <a:pt x="3513734" y="6955912"/>
                  <a:pt x="3513734" y="6947917"/>
                </a:cubicBezTo>
                <a:cubicBezTo>
                  <a:pt x="3513734" y="6939922"/>
                  <a:pt x="3517730" y="6931927"/>
                  <a:pt x="3525725" y="6923932"/>
                </a:cubicBezTo>
                <a:cubicBezTo>
                  <a:pt x="3533720" y="6915937"/>
                  <a:pt x="3539717" y="6913939"/>
                  <a:pt x="3543714" y="6917936"/>
                </a:cubicBezTo>
                <a:cubicBezTo>
                  <a:pt x="3547712" y="6921934"/>
                  <a:pt x="3549710" y="6919936"/>
                  <a:pt x="3549710" y="6911941"/>
                </a:cubicBezTo>
                <a:cubicBezTo>
                  <a:pt x="3557705" y="6911941"/>
                  <a:pt x="3561703" y="6909942"/>
                  <a:pt x="3561703" y="6905944"/>
                </a:cubicBezTo>
                <a:cubicBezTo>
                  <a:pt x="3561703" y="6901947"/>
                  <a:pt x="3557705" y="6899947"/>
                  <a:pt x="3549710" y="6899947"/>
                </a:cubicBezTo>
                <a:cubicBezTo>
                  <a:pt x="3541715" y="6899947"/>
                  <a:pt x="3539717" y="6897949"/>
                  <a:pt x="3543714" y="6893952"/>
                </a:cubicBezTo>
                <a:cubicBezTo>
                  <a:pt x="3547712" y="6889956"/>
                  <a:pt x="3545714" y="6883959"/>
                  <a:pt x="3537719" y="6875964"/>
                </a:cubicBezTo>
                <a:cubicBezTo>
                  <a:pt x="3529723" y="6867969"/>
                  <a:pt x="3521729" y="6867969"/>
                  <a:pt x="3513734" y="6875964"/>
                </a:cubicBezTo>
                <a:cubicBezTo>
                  <a:pt x="3513734" y="6867969"/>
                  <a:pt x="3509736" y="6859974"/>
                  <a:pt x="3501740" y="6851979"/>
                </a:cubicBezTo>
                <a:close/>
                <a:moveTo>
                  <a:pt x="1067312" y="6851979"/>
                </a:moveTo>
                <a:cubicBezTo>
                  <a:pt x="1059317" y="6851979"/>
                  <a:pt x="1055318" y="6853978"/>
                  <a:pt x="1055318" y="6857974"/>
                </a:cubicBezTo>
                <a:cubicBezTo>
                  <a:pt x="1055318" y="6861973"/>
                  <a:pt x="1055318" y="6863971"/>
                  <a:pt x="1055318" y="6863971"/>
                </a:cubicBezTo>
                <a:close/>
                <a:moveTo>
                  <a:pt x="7914892" y="6839986"/>
                </a:moveTo>
                <a:cubicBezTo>
                  <a:pt x="7906897" y="6847983"/>
                  <a:pt x="7898904" y="6855976"/>
                  <a:pt x="7890909" y="6863971"/>
                </a:cubicBezTo>
                <a:lnTo>
                  <a:pt x="7890909" y="6851979"/>
                </a:lnTo>
                <a:cubicBezTo>
                  <a:pt x="7898904" y="6851979"/>
                  <a:pt x="7902901" y="6849981"/>
                  <a:pt x="7902901" y="6845983"/>
                </a:cubicBezTo>
                <a:cubicBezTo>
                  <a:pt x="7902901" y="6841986"/>
                  <a:pt x="7906897" y="6839986"/>
                  <a:pt x="7914892" y="6839986"/>
                </a:cubicBezTo>
                <a:close/>
                <a:moveTo>
                  <a:pt x="3561703" y="6839986"/>
                </a:moveTo>
                <a:lnTo>
                  <a:pt x="3561703" y="6851979"/>
                </a:lnTo>
                <a:cubicBezTo>
                  <a:pt x="3569697" y="6851979"/>
                  <a:pt x="3573695" y="6847983"/>
                  <a:pt x="3573695" y="6839986"/>
                </a:cubicBezTo>
                <a:close/>
                <a:moveTo>
                  <a:pt x="442214" y="6820499"/>
                </a:moveTo>
                <a:cubicBezTo>
                  <a:pt x="445213" y="6819500"/>
                  <a:pt x="447711" y="6820000"/>
                  <a:pt x="449709" y="6821998"/>
                </a:cubicBezTo>
                <a:cubicBezTo>
                  <a:pt x="453708" y="6825996"/>
                  <a:pt x="459702" y="6829995"/>
                  <a:pt x="467697" y="6833991"/>
                </a:cubicBezTo>
                <a:cubicBezTo>
                  <a:pt x="475692" y="6837988"/>
                  <a:pt x="481689" y="6841986"/>
                  <a:pt x="485686" y="6845983"/>
                </a:cubicBezTo>
                <a:cubicBezTo>
                  <a:pt x="489684" y="6849981"/>
                  <a:pt x="487685" y="6855976"/>
                  <a:pt x="479691" y="6863971"/>
                </a:cubicBezTo>
                <a:lnTo>
                  <a:pt x="455706" y="6863971"/>
                </a:lnTo>
                <a:cubicBezTo>
                  <a:pt x="463701" y="6863971"/>
                  <a:pt x="471696" y="6859974"/>
                  <a:pt x="479691" y="6851979"/>
                </a:cubicBezTo>
                <a:lnTo>
                  <a:pt x="467697" y="6839986"/>
                </a:lnTo>
                <a:cubicBezTo>
                  <a:pt x="459702" y="6839986"/>
                  <a:pt x="453708" y="6841986"/>
                  <a:pt x="449709" y="6845983"/>
                </a:cubicBezTo>
                <a:cubicBezTo>
                  <a:pt x="445712" y="6849981"/>
                  <a:pt x="435719" y="6855976"/>
                  <a:pt x="419729" y="6863971"/>
                </a:cubicBezTo>
                <a:lnTo>
                  <a:pt x="407736" y="6851979"/>
                </a:lnTo>
                <a:cubicBezTo>
                  <a:pt x="407736" y="6851979"/>
                  <a:pt x="407736" y="6847983"/>
                  <a:pt x="407736" y="6839986"/>
                </a:cubicBezTo>
                <a:cubicBezTo>
                  <a:pt x="407736" y="6839986"/>
                  <a:pt x="411734" y="6839986"/>
                  <a:pt x="419729" y="6839986"/>
                </a:cubicBezTo>
                <a:lnTo>
                  <a:pt x="431721" y="6827995"/>
                </a:lnTo>
                <a:cubicBezTo>
                  <a:pt x="435719" y="6823996"/>
                  <a:pt x="439216" y="6821498"/>
                  <a:pt x="442214" y="6820499"/>
                </a:cubicBezTo>
                <a:close/>
                <a:moveTo>
                  <a:pt x="5456479" y="6816001"/>
                </a:moveTo>
                <a:cubicBezTo>
                  <a:pt x="5448486" y="6816001"/>
                  <a:pt x="5444488" y="6820000"/>
                  <a:pt x="5444488" y="6827995"/>
                </a:cubicBezTo>
                <a:cubicBezTo>
                  <a:pt x="5444488" y="6835990"/>
                  <a:pt x="5446486" y="6841986"/>
                  <a:pt x="5450484" y="6845983"/>
                </a:cubicBezTo>
                <a:cubicBezTo>
                  <a:pt x="5454481" y="6849981"/>
                  <a:pt x="5452483" y="6867969"/>
                  <a:pt x="5444488" y="6899947"/>
                </a:cubicBezTo>
                <a:cubicBezTo>
                  <a:pt x="5428498" y="6931927"/>
                  <a:pt x="5424501" y="6955912"/>
                  <a:pt x="5432494" y="6971902"/>
                </a:cubicBezTo>
                <a:lnTo>
                  <a:pt x="5432494" y="6959909"/>
                </a:lnTo>
                <a:cubicBezTo>
                  <a:pt x="5432494" y="6951915"/>
                  <a:pt x="5436493" y="6941921"/>
                  <a:pt x="5444488" y="6929929"/>
                </a:cubicBezTo>
                <a:cubicBezTo>
                  <a:pt x="5452483" y="6917936"/>
                  <a:pt x="5456479" y="6907944"/>
                  <a:pt x="5456479" y="6899947"/>
                </a:cubicBezTo>
                <a:cubicBezTo>
                  <a:pt x="5456479" y="6891954"/>
                  <a:pt x="5458479" y="6885958"/>
                  <a:pt x="5462476" y="6881959"/>
                </a:cubicBezTo>
                <a:cubicBezTo>
                  <a:pt x="5466474" y="6877963"/>
                  <a:pt x="5468473" y="6875964"/>
                  <a:pt x="5468473" y="6875964"/>
                </a:cubicBezTo>
                <a:cubicBezTo>
                  <a:pt x="5468473" y="6867969"/>
                  <a:pt x="5468473" y="6863971"/>
                  <a:pt x="5468473" y="6863971"/>
                </a:cubicBezTo>
                <a:cubicBezTo>
                  <a:pt x="5476466" y="6855976"/>
                  <a:pt x="5480464" y="6847983"/>
                  <a:pt x="5480464" y="6839986"/>
                </a:cubicBezTo>
                <a:cubicBezTo>
                  <a:pt x="5480464" y="6831993"/>
                  <a:pt x="5476466" y="6831993"/>
                  <a:pt x="5468473" y="6839986"/>
                </a:cubicBezTo>
                <a:lnTo>
                  <a:pt x="5456479" y="6827995"/>
                </a:lnTo>
                <a:close/>
                <a:moveTo>
                  <a:pt x="1535010" y="6816001"/>
                </a:moveTo>
                <a:cubicBezTo>
                  <a:pt x="1527015" y="6823998"/>
                  <a:pt x="1525017" y="6827995"/>
                  <a:pt x="1529013" y="6827995"/>
                </a:cubicBezTo>
                <a:cubicBezTo>
                  <a:pt x="1533010" y="6827995"/>
                  <a:pt x="1535010" y="6827995"/>
                  <a:pt x="1535010" y="6827995"/>
                </a:cubicBezTo>
                <a:close/>
                <a:moveTo>
                  <a:pt x="3657640" y="6804010"/>
                </a:moveTo>
                <a:lnTo>
                  <a:pt x="3645648" y="6827995"/>
                </a:lnTo>
                <a:cubicBezTo>
                  <a:pt x="3637653" y="6835990"/>
                  <a:pt x="3633656" y="6839986"/>
                  <a:pt x="3633656" y="6839986"/>
                </a:cubicBezTo>
                <a:cubicBezTo>
                  <a:pt x="3633656" y="6831993"/>
                  <a:pt x="3633656" y="6827995"/>
                  <a:pt x="3633656" y="6827995"/>
                </a:cubicBezTo>
                <a:cubicBezTo>
                  <a:pt x="3633656" y="6827995"/>
                  <a:pt x="3633656" y="6823998"/>
                  <a:pt x="3633656" y="6816001"/>
                </a:cubicBezTo>
                <a:lnTo>
                  <a:pt x="3621663" y="6827995"/>
                </a:lnTo>
                <a:cubicBezTo>
                  <a:pt x="3613670" y="6835990"/>
                  <a:pt x="3607673" y="6843984"/>
                  <a:pt x="3603675" y="6851979"/>
                </a:cubicBezTo>
                <a:cubicBezTo>
                  <a:pt x="3599678" y="6859974"/>
                  <a:pt x="3593682" y="6863971"/>
                  <a:pt x="3585687" y="6863971"/>
                </a:cubicBezTo>
                <a:cubicBezTo>
                  <a:pt x="3577692" y="6879961"/>
                  <a:pt x="3573695" y="6887956"/>
                  <a:pt x="3573695" y="6887956"/>
                </a:cubicBezTo>
                <a:cubicBezTo>
                  <a:pt x="3573695" y="6887956"/>
                  <a:pt x="3577692" y="6891954"/>
                  <a:pt x="3585687" y="6899947"/>
                </a:cubicBezTo>
                <a:cubicBezTo>
                  <a:pt x="3593682" y="6899947"/>
                  <a:pt x="3601676" y="6897949"/>
                  <a:pt x="3609672" y="6893952"/>
                </a:cubicBezTo>
                <a:cubicBezTo>
                  <a:pt x="3617666" y="6889956"/>
                  <a:pt x="3621663" y="6887956"/>
                  <a:pt x="3621663" y="6887956"/>
                </a:cubicBezTo>
                <a:cubicBezTo>
                  <a:pt x="3621663" y="6887956"/>
                  <a:pt x="3621663" y="6883959"/>
                  <a:pt x="3621663" y="6875964"/>
                </a:cubicBezTo>
                <a:cubicBezTo>
                  <a:pt x="3621663" y="6875964"/>
                  <a:pt x="3621663" y="6869968"/>
                  <a:pt x="3621663" y="6857974"/>
                </a:cubicBezTo>
                <a:cubicBezTo>
                  <a:pt x="3621663" y="6845983"/>
                  <a:pt x="3625662" y="6839986"/>
                  <a:pt x="3633656" y="6839986"/>
                </a:cubicBezTo>
                <a:lnTo>
                  <a:pt x="3633656" y="6851979"/>
                </a:lnTo>
                <a:cubicBezTo>
                  <a:pt x="3641651" y="6859974"/>
                  <a:pt x="3647648" y="6863971"/>
                  <a:pt x="3651645" y="6863971"/>
                </a:cubicBezTo>
                <a:cubicBezTo>
                  <a:pt x="3655641" y="6863971"/>
                  <a:pt x="3659640" y="6859974"/>
                  <a:pt x="3663636" y="6851979"/>
                </a:cubicBezTo>
                <a:cubicBezTo>
                  <a:pt x="3667634" y="6843984"/>
                  <a:pt x="3665635" y="6831993"/>
                  <a:pt x="3657640" y="6816001"/>
                </a:cubicBezTo>
                <a:close/>
                <a:moveTo>
                  <a:pt x="3597679" y="6804010"/>
                </a:moveTo>
                <a:cubicBezTo>
                  <a:pt x="3597679" y="6804010"/>
                  <a:pt x="3597679" y="6808008"/>
                  <a:pt x="3597679" y="6816001"/>
                </a:cubicBezTo>
                <a:cubicBezTo>
                  <a:pt x="3597679" y="6823998"/>
                  <a:pt x="3597679" y="6827995"/>
                  <a:pt x="3597679" y="6827995"/>
                </a:cubicBezTo>
                <a:cubicBezTo>
                  <a:pt x="3605675" y="6820000"/>
                  <a:pt x="3609672" y="6814003"/>
                  <a:pt x="3609672" y="6810006"/>
                </a:cubicBezTo>
                <a:cubicBezTo>
                  <a:pt x="3609672" y="6806010"/>
                  <a:pt x="3605675" y="6804010"/>
                  <a:pt x="3597679" y="6804010"/>
                </a:cubicBezTo>
                <a:close/>
                <a:moveTo>
                  <a:pt x="7627079" y="6792018"/>
                </a:moveTo>
                <a:lnTo>
                  <a:pt x="7639071" y="6792018"/>
                </a:lnTo>
                <a:cubicBezTo>
                  <a:pt x="7639071" y="6792018"/>
                  <a:pt x="7639071" y="6794016"/>
                  <a:pt x="7639071" y="6798013"/>
                </a:cubicBezTo>
                <a:cubicBezTo>
                  <a:pt x="7639071" y="6802011"/>
                  <a:pt x="7635074" y="6808008"/>
                  <a:pt x="7627079" y="6816001"/>
                </a:cubicBezTo>
                <a:cubicBezTo>
                  <a:pt x="7627079" y="6816001"/>
                  <a:pt x="7627079" y="6814003"/>
                  <a:pt x="7627079" y="6810006"/>
                </a:cubicBezTo>
                <a:cubicBezTo>
                  <a:pt x="7627079" y="6806010"/>
                  <a:pt x="7627079" y="6800013"/>
                  <a:pt x="7627079" y="6792018"/>
                </a:cubicBezTo>
                <a:close/>
                <a:moveTo>
                  <a:pt x="6283945" y="6792018"/>
                </a:moveTo>
                <a:cubicBezTo>
                  <a:pt x="6283945" y="6792018"/>
                  <a:pt x="6285945" y="6794016"/>
                  <a:pt x="6289942" y="6798013"/>
                </a:cubicBezTo>
                <a:cubicBezTo>
                  <a:pt x="6293939" y="6802011"/>
                  <a:pt x="6295939" y="6804010"/>
                  <a:pt x="6295939" y="6804010"/>
                </a:cubicBezTo>
                <a:cubicBezTo>
                  <a:pt x="6295939" y="6804010"/>
                  <a:pt x="6291940" y="6804010"/>
                  <a:pt x="6283945" y="6804010"/>
                </a:cubicBezTo>
                <a:cubicBezTo>
                  <a:pt x="6283945" y="6796015"/>
                  <a:pt x="6283945" y="6792018"/>
                  <a:pt x="6283945" y="6792018"/>
                </a:cubicBezTo>
                <a:close/>
                <a:moveTo>
                  <a:pt x="5540425" y="6780025"/>
                </a:moveTo>
                <a:lnTo>
                  <a:pt x="5540425" y="6792018"/>
                </a:lnTo>
                <a:cubicBezTo>
                  <a:pt x="5524436" y="6800013"/>
                  <a:pt x="5518439" y="6806010"/>
                  <a:pt x="5522437" y="6810006"/>
                </a:cubicBezTo>
                <a:cubicBezTo>
                  <a:pt x="5526435" y="6814003"/>
                  <a:pt x="5520439" y="6831993"/>
                  <a:pt x="5504449" y="6863971"/>
                </a:cubicBezTo>
                <a:lnTo>
                  <a:pt x="5528434" y="6851979"/>
                </a:lnTo>
                <a:lnTo>
                  <a:pt x="5552419" y="6816001"/>
                </a:lnTo>
                <a:lnTo>
                  <a:pt x="5564410" y="6792018"/>
                </a:lnTo>
                <a:lnTo>
                  <a:pt x="5552419" y="6780025"/>
                </a:lnTo>
                <a:cubicBezTo>
                  <a:pt x="5552419" y="6780025"/>
                  <a:pt x="5548420" y="6780025"/>
                  <a:pt x="5540425" y="6780025"/>
                </a:cubicBezTo>
                <a:close/>
                <a:moveTo>
                  <a:pt x="3615668" y="6780025"/>
                </a:moveTo>
                <a:cubicBezTo>
                  <a:pt x="3611670" y="6780025"/>
                  <a:pt x="3609672" y="6784023"/>
                  <a:pt x="3609672" y="6792018"/>
                </a:cubicBezTo>
                <a:lnTo>
                  <a:pt x="3633656" y="6792018"/>
                </a:lnTo>
                <a:cubicBezTo>
                  <a:pt x="3641651" y="6784023"/>
                  <a:pt x="3641651" y="6780025"/>
                  <a:pt x="3633656" y="6780025"/>
                </a:cubicBezTo>
                <a:cubicBezTo>
                  <a:pt x="3625662" y="6780025"/>
                  <a:pt x="3619665" y="6780025"/>
                  <a:pt x="3615668" y="6780025"/>
                </a:cubicBezTo>
                <a:close/>
                <a:moveTo>
                  <a:pt x="3573695" y="6780025"/>
                </a:moveTo>
                <a:cubicBezTo>
                  <a:pt x="3565700" y="6780025"/>
                  <a:pt x="3561703" y="6784023"/>
                  <a:pt x="3561703" y="6792018"/>
                </a:cubicBezTo>
                <a:cubicBezTo>
                  <a:pt x="3561703" y="6800013"/>
                  <a:pt x="3565700" y="6804010"/>
                  <a:pt x="3573695" y="6804010"/>
                </a:cubicBezTo>
                <a:cubicBezTo>
                  <a:pt x="3581690" y="6804010"/>
                  <a:pt x="3585687" y="6800013"/>
                  <a:pt x="3585687" y="6792018"/>
                </a:cubicBezTo>
                <a:cubicBezTo>
                  <a:pt x="3585687" y="6784023"/>
                  <a:pt x="3581690" y="6780025"/>
                  <a:pt x="3573695" y="6780025"/>
                </a:cubicBezTo>
                <a:close/>
                <a:moveTo>
                  <a:pt x="8238684" y="6768033"/>
                </a:moveTo>
                <a:lnTo>
                  <a:pt x="8250677" y="6768033"/>
                </a:lnTo>
                <a:lnTo>
                  <a:pt x="8250677" y="6780025"/>
                </a:lnTo>
                <a:cubicBezTo>
                  <a:pt x="8242680" y="6780025"/>
                  <a:pt x="8238684" y="6780025"/>
                  <a:pt x="8238684" y="6780025"/>
                </a:cubicBezTo>
                <a:cubicBezTo>
                  <a:pt x="8238684" y="6780025"/>
                  <a:pt x="8238684" y="6776028"/>
                  <a:pt x="8238684" y="6768033"/>
                </a:cubicBezTo>
                <a:close/>
                <a:moveTo>
                  <a:pt x="1511026" y="6768033"/>
                </a:moveTo>
                <a:lnTo>
                  <a:pt x="1511026" y="6780025"/>
                </a:lnTo>
                <a:cubicBezTo>
                  <a:pt x="1511026" y="6780025"/>
                  <a:pt x="1515022" y="6780025"/>
                  <a:pt x="1523017" y="6780025"/>
                </a:cubicBezTo>
                <a:cubicBezTo>
                  <a:pt x="1523017" y="6772032"/>
                  <a:pt x="1519020" y="6768033"/>
                  <a:pt x="1511026" y="6768033"/>
                </a:cubicBezTo>
                <a:close/>
                <a:moveTo>
                  <a:pt x="7914892" y="6756040"/>
                </a:moveTo>
                <a:lnTo>
                  <a:pt x="7914892" y="6768033"/>
                </a:lnTo>
                <a:cubicBezTo>
                  <a:pt x="7906897" y="6776028"/>
                  <a:pt x="7902901" y="6780025"/>
                  <a:pt x="7902901" y="6780025"/>
                </a:cubicBezTo>
                <a:lnTo>
                  <a:pt x="7902901" y="6768033"/>
                </a:lnTo>
                <a:cubicBezTo>
                  <a:pt x="7910896" y="6760038"/>
                  <a:pt x="7914892" y="6756040"/>
                  <a:pt x="7914892" y="6756040"/>
                </a:cubicBezTo>
                <a:close/>
                <a:moveTo>
                  <a:pt x="1499032" y="6756040"/>
                </a:moveTo>
                <a:lnTo>
                  <a:pt x="1475047" y="6768033"/>
                </a:lnTo>
                <a:lnTo>
                  <a:pt x="1487040" y="6780025"/>
                </a:lnTo>
                <a:cubicBezTo>
                  <a:pt x="1487040" y="6780025"/>
                  <a:pt x="1489039" y="6776028"/>
                  <a:pt x="1493037" y="6768033"/>
                </a:cubicBezTo>
                <a:cubicBezTo>
                  <a:pt x="1497034" y="6760038"/>
                  <a:pt x="1499032" y="6756040"/>
                  <a:pt x="1499032" y="6756040"/>
                </a:cubicBezTo>
                <a:close/>
                <a:moveTo>
                  <a:pt x="5679087" y="6752293"/>
                </a:moveTo>
                <a:cubicBezTo>
                  <a:pt x="5674589" y="6750794"/>
                  <a:pt x="5672341" y="6756040"/>
                  <a:pt x="5672341" y="6768033"/>
                </a:cubicBezTo>
                <a:cubicBezTo>
                  <a:pt x="5672341" y="6784023"/>
                  <a:pt x="5674340" y="6788021"/>
                  <a:pt x="5678336" y="6780025"/>
                </a:cubicBezTo>
                <a:cubicBezTo>
                  <a:pt x="5682334" y="6772032"/>
                  <a:pt x="5684333" y="6764037"/>
                  <a:pt x="5684333" y="6756040"/>
                </a:cubicBezTo>
                <a:cubicBezTo>
                  <a:pt x="5682334" y="6754042"/>
                  <a:pt x="5680586" y="6752793"/>
                  <a:pt x="5679087" y="6752293"/>
                </a:cubicBezTo>
                <a:close/>
                <a:moveTo>
                  <a:pt x="7902901" y="6744048"/>
                </a:moveTo>
                <a:cubicBezTo>
                  <a:pt x="7902901" y="6744048"/>
                  <a:pt x="7906897" y="6744048"/>
                  <a:pt x="7914892" y="6744048"/>
                </a:cubicBezTo>
                <a:lnTo>
                  <a:pt x="7902901" y="6756040"/>
                </a:lnTo>
                <a:cubicBezTo>
                  <a:pt x="7902901" y="6756040"/>
                  <a:pt x="7902901" y="6752043"/>
                  <a:pt x="7902901" y="6744048"/>
                </a:cubicBezTo>
                <a:close/>
                <a:moveTo>
                  <a:pt x="1037330" y="6744048"/>
                </a:moveTo>
                <a:cubicBezTo>
                  <a:pt x="1033334" y="6744048"/>
                  <a:pt x="1031335" y="6748047"/>
                  <a:pt x="1031335" y="6756040"/>
                </a:cubicBezTo>
                <a:cubicBezTo>
                  <a:pt x="1031335" y="6764037"/>
                  <a:pt x="1033334" y="6768033"/>
                  <a:pt x="1037330" y="6768033"/>
                </a:cubicBezTo>
                <a:cubicBezTo>
                  <a:pt x="1041328" y="6768033"/>
                  <a:pt x="1043327" y="6768033"/>
                  <a:pt x="1043327" y="6768033"/>
                </a:cubicBezTo>
                <a:lnTo>
                  <a:pt x="1055318" y="6756040"/>
                </a:lnTo>
                <a:cubicBezTo>
                  <a:pt x="1055318" y="6756040"/>
                  <a:pt x="1051322" y="6752043"/>
                  <a:pt x="1043327" y="6744048"/>
                </a:cubicBezTo>
                <a:cubicBezTo>
                  <a:pt x="1043327" y="6744048"/>
                  <a:pt x="1041328" y="6744048"/>
                  <a:pt x="1037330" y="6744048"/>
                </a:cubicBezTo>
                <a:close/>
                <a:moveTo>
                  <a:pt x="5579401" y="6736553"/>
                </a:moveTo>
                <a:cubicBezTo>
                  <a:pt x="5577403" y="6737552"/>
                  <a:pt x="5576401" y="6740050"/>
                  <a:pt x="5576401" y="6744048"/>
                </a:cubicBezTo>
                <a:cubicBezTo>
                  <a:pt x="5584397" y="6752043"/>
                  <a:pt x="5590393" y="6754042"/>
                  <a:pt x="5594392" y="6750045"/>
                </a:cubicBezTo>
                <a:cubicBezTo>
                  <a:pt x="5598388" y="6746048"/>
                  <a:pt x="5596390" y="6742050"/>
                  <a:pt x="5588395" y="6738052"/>
                </a:cubicBezTo>
                <a:cubicBezTo>
                  <a:pt x="5584397" y="6736054"/>
                  <a:pt x="5581399" y="6735554"/>
                  <a:pt x="5579401" y="6736553"/>
                </a:cubicBezTo>
                <a:close/>
                <a:moveTo>
                  <a:pt x="7854931" y="6732057"/>
                </a:moveTo>
                <a:lnTo>
                  <a:pt x="7854931" y="6744048"/>
                </a:lnTo>
                <a:cubicBezTo>
                  <a:pt x="7854931" y="6760038"/>
                  <a:pt x="7852933" y="6772032"/>
                  <a:pt x="7848936" y="6780025"/>
                </a:cubicBezTo>
                <a:cubicBezTo>
                  <a:pt x="7844939" y="6788021"/>
                  <a:pt x="7838943" y="6800013"/>
                  <a:pt x="7830948" y="6816001"/>
                </a:cubicBezTo>
                <a:cubicBezTo>
                  <a:pt x="7830948" y="6823998"/>
                  <a:pt x="7828948" y="6831993"/>
                  <a:pt x="7824951" y="6839986"/>
                </a:cubicBezTo>
                <a:cubicBezTo>
                  <a:pt x="7820955" y="6847983"/>
                  <a:pt x="7818955" y="6853978"/>
                  <a:pt x="7818955" y="6857974"/>
                </a:cubicBezTo>
                <a:cubicBezTo>
                  <a:pt x="7818955" y="6861973"/>
                  <a:pt x="7816956" y="6865971"/>
                  <a:pt x="7812958" y="6869968"/>
                </a:cubicBezTo>
                <a:cubicBezTo>
                  <a:pt x="7808961" y="6873964"/>
                  <a:pt x="7806963" y="6879961"/>
                  <a:pt x="7806963" y="6887956"/>
                </a:cubicBezTo>
                <a:cubicBezTo>
                  <a:pt x="7806963" y="6887956"/>
                  <a:pt x="7802966" y="6887956"/>
                  <a:pt x="7794970" y="6887956"/>
                </a:cubicBezTo>
                <a:cubicBezTo>
                  <a:pt x="7802966" y="6887956"/>
                  <a:pt x="7806963" y="6883959"/>
                  <a:pt x="7806963" y="6875964"/>
                </a:cubicBezTo>
                <a:lnTo>
                  <a:pt x="7794970" y="6875964"/>
                </a:lnTo>
                <a:lnTo>
                  <a:pt x="7794970" y="6887956"/>
                </a:lnTo>
                <a:cubicBezTo>
                  <a:pt x="7794970" y="6887956"/>
                  <a:pt x="7792972" y="6889956"/>
                  <a:pt x="7788975" y="6893952"/>
                </a:cubicBezTo>
                <a:cubicBezTo>
                  <a:pt x="7784978" y="6897949"/>
                  <a:pt x="7782978" y="6903946"/>
                  <a:pt x="7782978" y="6911941"/>
                </a:cubicBezTo>
                <a:cubicBezTo>
                  <a:pt x="7774983" y="6919936"/>
                  <a:pt x="7770987" y="6927931"/>
                  <a:pt x="7770987" y="6935926"/>
                </a:cubicBezTo>
                <a:lnTo>
                  <a:pt x="7758993" y="6959909"/>
                </a:lnTo>
                <a:cubicBezTo>
                  <a:pt x="7758993" y="6975899"/>
                  <a:pt x="7754997" y="6991888"/>
                  <a:pt x="7747002" y="7007878"/>
                </a:cubicBezTo>
                <a:cubicBezTo>
                  <a:pt x="7739005" y="7023868"/>
                  <a:pt x="7735009" y="7031863"/>
                  <a:pt x="7735009" y="7031863"/>
                </a:cubicBezTo>
                <a:lnTo>
                  <a:pt x="7747002" y="7019870"/>
                </a:lnTo>
                <a:cubicBezTo>
                  <a:pt x="7754997" y="7011877"/>
                  <a:pt x="7760993" y="7007878"/>
                  <a:pt x="7764990" y="7007878"/>
                </a:cubicBezTo>
                <a:cubicBezTo>
                  <a:pt x="7768987" y="7007878"/>
                  <a:pt x="7770987" y="7015873"/>
                  <a:pt x="7770987" y="7031863"/>
                </a:cubicBezTo>
                <a:cubicBezTo>
                  <a:pt x="7762990" y="7047853"/>
                  <a:pt x="7762990" y="7055848"/>
                  <a:pt x="7770987" y="7055848"/>
                </a:cubicBezTo>
                <a:lnTo>
                  <a:pt x="7758993" y="7091824"/>
                </a:lnTo>
                <a:cubicBezTo>
                  <a:pt x="7750998" y="7115809"/>
                  <a:pt x="7747002" y="7133798"/>
                  <a:pt x="7747002" y="7145789"/>
                </a:cubicBezTo>
                <a:cubicBezTo>
                  <a:pt x="7747002" y="7157782"/>
                  <a:pt x="7743005" y="7171774"/>
                  <a:pt x="7735009" y="7187762"/>
                </a:cubicBezTo>
                <a:cubicBezTo>
                  <a:pt x="7719020" y="7211747"/>
                  <a:pt x="7719020" y="7231735"/>
                  <a:pt x="7735009" y="7247723"/>
                </a:cubicBezTo>
                <a:lnTo>
                  <a:pt x="7747002" y="7223739"/>
                </a:lnTo>
                <a:lnTo>
                  <a:pt x="7770987" y="7211747"/>
                </a:lnTo>
                <a:cubicBezTo>
                  <a:pt x="7770987" y="7259717"/>
                  <a:pt x="7758993" y="7287698"/>
                  <a:pt x="7735009" y="7295693"/>
                </a:cubicBezTo>
                <a:lnTo>
                  <a:pt x="7723017" y="7319678"/>
                </a:lnTo>
                <a:cubicBezTo>
                  <a:pt x="7723017" y="7319678"/>
                  <a:pt x="7719020" y="7319678"/>
                  <a:pt x="7711025" y="7319678"/>
                </a:cubicBezTo>
                <a:cubicBezTo>
                  <a:pt x="7711025" y="7311683"/>
                  <a:pt x="7707027" y="7311683"/>
                  <a:pt x="7699032" y="7319678"/>
                </a:cubicBezTo>
                <a:lnTo>
                  <a:pt x="7687041" y="7319678"/>
                </a:lnTo>
                <a:lnTo>
                  <a:pt x="7699032" y="7307685"/>
                </a:lnTo>
                <a:cubicBezTo>
                  <a:pt x="7715022" y="7299690"/>
                  <a:pt x="7719020" y="7289697"/>
                  <a:pt x="7711025" y="7277705"/>
                </a:cubicBezTo>
                <a:cubicBezTo>
                  <a:pt x="7703030" y="7265712"/>
                  <a:pt x="7697034" y="7259717"/>
                  <a:pt x="7693036" y="7259717"/>
                </a:cubicBezTo>
                <a:cubicBezTo>
                  <a:pt x="7689039" y="7259717"/>
                  <a:pt x="7679046" y="7279703"/>
                  <a:pt x="7663056" y="7319678"/>
                </a:cubicBezTo>
                <a:cubicBezTo>
                  <a:pt x="7647066" y="7343661"/>
                  <a:pt x="7639071" y="7357653"/>
                  <a:pt x="7639071" y="7361649"/>
                </a:cubicBezTo>
                <a:cubicBezTo>
                  <a:pt x="7639071" y="7365648"/>
                  <a:pt x="7639071" y="7371644"/>
                  <a:pt x="7639071" y="7379639"/>
                </a:cubicBezTo>
                <a:lnTo>
                  <a:pt x="7639071" y="7391631"/>
                </a:lnTo>
                <a:lnTo>
                  <a:pt x="7627079" y="7391631"/>
                </a:lnTo>
                <a:lnTo>
                  <a:pt x="7603094" y="7415616"/>
                </a:lnTo>
                <a:cubicBezTo>
                  <a:pt x="7595100" y="7431606"/>
                  <a:pt x="7587105" y="7439600"/>
                  <a:pt x="7579110" y="7439600"/>
                </a:cubicBezTo>
                <a:lnTo>
                  <a:pt x="7579110" y="7403622"/>
                </a:lnTo>
                <a:cubicBezTo>
                  <a:pt x="7587105" y="7395629"/>
                  <a:pt x="7591101" y="7391631"/>
                  <a:pt x="7591101" y="7391631"/>
                </a:cubicBezTo>
                <a:cubicBezTo>
                  <a:pt x="7591101" y="7391631"/>
                  <a:pt x="7587105" y="7391631"/>
                  <a:pt x="7579110" y="7391631"/>
                </a:cubicBezTo>
                <a:cubicBezTo>
                  <a:pt x="7571115" y="7391631"/>
                  <a:pt x="7559123" y="7411617"/>
                  <a:pt x="7543133" y="7451592"/>
                </a:cubicBezTo>
                <a:lnTo>
                  <a:pt x="7531142" y="7451592"/>
                </a:lnTo>
                <a:lnTo>
                  <a:pt x="7519148" y="7511553"/>
                </a:lnTo>
                <a:lnTo>
                  <a:pt x="7519148" y="7499562"/>
                </a:lnTo>
                <a:lnTo>
                  <a:pt x="7507157" y="7511553"/>
                </a:lnTo>
                <a:cubicBezTo>
                  <a:pt x="7499162" y="7519548"/>
                  <a:pt x="7499162" y="7527543"/>
                  <a:pt x="7507157" y="7535538"/>
                </a:cubicBezTo>
                <a:cubicBezTo>
                  <a:pt x="7499162" y="7543533"/>
                  <a:pt x="7495164" y="7543533"/>
                  <a:pt x="7495164" y="7535538"/>
                </a:cubicBezTo>
                <a:lnTo>
                  <a:pt x="7495164" y="7547530"/>
                </a:lnTo>
                <a:cubicBezTo>
                  <a:pt x="7487169" y="7547530"/>
                  <a:pt x="7481174" y="7545531"/>
                  <a:pt x="7477175" y="7541535"/>
                </a:cubicBezTo>
                <a:cubicBezTo>
                  <a:pt x="7473179" y="7537537"/>
                  <a:pt x="7475177" y="7527543"/>
                  <a:pt x="7483172" y="7511553"/>
                </a:cubicBezTo>
                <a:lnTo>
                  <a:pt x="7507157" y="7439600"/>
                </a:lnTo>
                <a:cubicBezTo>
                  <a:pt x="7499162" y="7439600"/>
                  <a:pt x="7495164" y="7443597"/>
                  <a:pt x="7495164" y="7451592"/>
                </a:cubicBezTo>
                <a:lnTo>
                  <a:pt x="7459187" y="7511553"/>
                </a:lnTo>
                <a:cubicBezTo>
                  <a:pt x="7451192" y="7511553"/>
                  <a:pt x="7455190" y="7495565"/>
                  <a:pt x="7471180" y="7463584"/>
                </a:cubicBezTo>
                <a:cubicBezTo>
                  <a:pt x="7479175" y="7455590"/>
                  <a:pt x="7483172" y="7447594"/>
                  <a:pt x="7483172" y="7439600"/>
                </a:cubicBezTo>
                <a:cubicBezTo>
                  <a:pt x="7483172" y="7431606"/>
                  <a:pt x="7483172" y="7427607"/>
                  <a:pt x="7483172" y="7427607"/>
                </a:cubicBezTo>
                <a:cubicBezTo>
                  <a:pt x="7483172" y="7427607"/>
                  <a:pt x="7483172" y="7423611"/>
                  <a:pt x="7483172" y="7415616"/>
                </a:cubicBezTo>
                <a:cubicBezTo>
                  <a:pt x="7491167" y="7415616"/>
                  <a:pt x="7505158" y="7397627"/>
                  <a:pt x="7525145" y="7361649"/>
                </a:cubicBezTo>
                <a:cubicBezTo>
                  <a:pt x="7545132" y="7325673"/>
                  <a:pt x="7555126" y="7305686"/>
                  <a:pt x="7555126" y="7301688"/>
                </a:cubicBezTo>
                <a:cubicBezTo>
                  <a:pt x="7555126" y="7297691"/>
                  <a:pt x="7561121" y="7291696"/>
                  <a:pt x="7573113" y="7283700"/>
                </a:cubicBezTo>
                <a:cubicBezTo>
                  <a:pt x="7585106" y="7275707"/>
                  <a:pt x="7587105" y="7267712"/>
                  <a:pt x="7579110" y="7259717"/>
                </a:cubicBezTo>
                <a:cubicBezTo>
                  <a:pt x="7571115" y="7251722"/>
                  <a:pt x="7575113" y="7243727"/>
                  <a:pt x="7591101" y="7235732"/>
                </a:cubicBezTo>
                <a:cubicBezTo>
                  <a:pt x="7591101" y="7235732"/>
                  <a:pt x="7593101" y="7233734"/>
                  <a:pt x="7597098" y="7229735"/>
                </a:cubicBezTo>
                <a:cubicBezTo>
                  <a:pt x="7601096" y="7225739"/>
                  <a:pt x="7603094" y="7219742"/>
                  <a:pt x="7603094" y="7211747"/>
                </a:cubicBezTo>
                <a:cubicBezTo>
                  <a:pt x="7603094" y="7203752"/>
                  <a:pt x="7607093" y="7197755"/>
                  <a:pt x="7615086" y="7193759"/>
                </a:cubicBezTo>
                <a:cubicBezTo>
                  <a:pt x="7623083" y="7189762"/>
                  <a:pt x="7627079" y="7183766"/>
                  <a:pt x="7627079" y="7175771"/>
                </a:cubicBezTo>
                <a:lnTo>
                  <a:pt x="7639071" y="7127801"/>
                </a:lnTo>
                <a:lnTo>
                  <a:pt x="7651063" y="7091824"/>
                </a:lnTo>
                <a:cubicBezTo>
                  <a:pt x="7651063" y="7099819"/>
                  <a:pt x="7651063" y="7105816"/>
                  <a:pt x="7651063" y="7109813"/>
                </a:cubicBezTo>
                <a:cubicBezTo>
                  <a:pt x="7651063" y="7111811"/>
                  <a:pt x="7651063" y="7114309"/>
                  <a:pt x="7651063" y="7117308"/>
                </a:cubicBezTo>
                <a:lnTo>
                  <a:pt x="7651063" y="7127801"/>
                </a:lnTo>
                <a:lnTo>
                  <a:pt x="7675047" y="7079831"/>
                </a:lnTo>
                <a:lnTo>
                  <a:pt x="7687041" y="7055848"/>
                </a:lnTo>
                <a:cubicBezTo>
                  <a:pt x="7703030" y="7055848"/>
                  <a:pt x="7715022" y="7039858"/>
                  <a:pt x="7723017" y="7007878"/>
                </a:cubicBezTo>
                <a:cubicBezTo>
                  <a:pt x="7762990" y="6903946"/>
                  <a:pt x="7786975" y="6851979"/>
                  <a:pt x="7794970" y="6851979"/>
                </a:cubicBezTo>
                <a:lnTo>
                  <a:pt x="7806963" y="6839986"/>
                </a:lnTo>
                <a:cubicBezTo>
                  <a:pt x="7806963" y="6800013"/>
                  <a:pt x="7822951" y="6764037"/>
                  <a:pt x="7854931" y="6732057"/>
                </a:cubicBezTo>
                <a:close/>
                <a:moveTo>
                  <a:pt x="7111411" y="6732057"/>
                </a:moveTo>
                <a:cubicBezTo>
                  <a:pt x="7111411" y="6740052"/>
                  <a:pt x="7111411" y="6744048"/>
                  <a:pt x="7111411" y="6744048"/>
                </a:cubicBezTo>
                <a:cubicBezTo>
                  <a:pt x="7111411" y="6744048"/>
                  <a:pt x="7111411" y="6748047"/>
                  <a:pt x="7111411" y="6756040"/>
                </a:cubicBezTo>
                <a:lnTo>
                  <a:pt x="7123404" y="6744048"/>
                </a:lnTo>
                <a:cubicBezTo>
                  <a:pt x="7123404" y="6736054"/>
                  <a:pt x="7123404" y="6732057"/>
                  <a:pt x="7123404" y="6732057"/>
                </a:cubicBezTo>
                <a:cubicBezTo>
                  <a:pt x="7115409" y="6732057"/>
                  <a:pt x="7111411" y="6732057"/>
                  <a:pt x="7111411" y="6732057"/>
                </a:cubicBezTo>
                <a:close/>
                <a:moveTo>
                  <a:pt x="6427853" y="6732057"/>
                </a:moveTo>
                <a:cubicBezTo>
                  <a:pt x="6419858" y="6732057"/>
                  <a:pt x="6415861" y="6736054"/>
                  <a:pt x="6415861" y="6744048"/>
                </a:cubicBezTo>
                <a:lnTo>
                  <a:pt x="6427853" y="6756040"/>
                </a:lnTo>
                <a:cubicBezTo>
                  <a:pt x="6427853" y="6756040"/>
                  <a:pt x="6427853" y="6752043"/>
                  <a:pt x="6427853" y="6744048"/>
                </a:cubicBezTo>
                <a:cubicBezTo>
                  <a:pt x="6427853" y="6736054"/>
                  <a:pt x="6427853" y="6732057"/>
                  <a:pt x="6427853" y="6732057"/>
                </a:cubicBezTo>
                <a:close/>
                <a:moveTo>
                  <a:pt x="5564410" y="6732057"/>
                </a:moveTo>
                <a:lnTo>
                  <a:pt x="5552419" y="6744048"/>
                </a:lnTo>
                <a:lnTo>
                  <a:pt x="5564410" y="6744048"/>
                </a:lnTo>
                <a:cubicBezTo>
                  <a:pt x="5564410" y="6744048"/>
                  <a:pt x="5564410" y="6740052"/>
                  <a:pt x="5564410" y="6732057"/>
                </a:cubicBezTo>
                <a:close/>
                <a:moveTo>
                  <a:pt x="5528434" y="6732057"/>
                </a:moveTo>
                <a:lnTo>
                  <a:pt x="5516441" y="6756040"/>
                </a:lnTo>
                <a:cubicBezTo>
                  <a:pt x="5500451" y="6788021"/>
                  <a:pt x="5496454" y="6804010"/>
                  <a:pt x="5504449" y="6804010"/>
                </a:cubicBezTo>
                <a:cubicBezTo>
                  <a:pt x="5512444" y="6804010"/>
                  <a:pt x="5516441" y="6800013"/>
                  <a:pt x="5516441" y="6792018"/>
                </a:cubicBezTo>
                <a:cubicBezTo>
                  <a:pt x="5516441" y="6784023"/>
                  <a:pt x="5516441" y="6780025"/>
                  <a:pt x="5516441" y="6780025"/>
                </a:cubicBezTo>
                <a:cubicBezTo>
                  <a:pt x="5524436" y="6780025"/>
                  <a:pt x="5532430" y="6776028"/>
                  <a:pt x="5540425" y="6768033"/>
                </a:cubicBezTo>
                <a:lnTo>
                  <a:pt x="5540425" y="6756040"/>
                </a:lnTo>
                <a:cubicBezTo>
                  <a:pt x="5532430" y="6756040"/>
                  <a:pt x="5528434" y="6754042"/>
                  <a:pt x="5528434" y="6750045"/>
                </a:cubicBezTo>
                <a:cubicBezTo>
                  <a:pt x="5528434" y="6746048"/>
                  <a:pt x="5528434" y="6740052"/>
                  <a:pt x="5528434" y="6732057"/>
                </a:cubicBezTo>
                <a:close/>
                <a:moveTo>
                  <a:pt x="6295939" y="6708072"/>
                </a:moveTo>
                <a:lnTo>
                  <a:pt x="6298337" y="6710470"/>
                </a:lnTo>
                <a:lnTo>
                  <a:pt x="6283945" y="6732057"/>
                </a:lnTo>
                <a:lnTo>
                  <a:pt x="6283945" y="6720064"/>
                </a:lnTo>
                <a:cubicBezTo>
                  <a:pt x="6283945" y="6712069"/>
                  <a:pt x="6287944" y="6708072"/>
                  <a:pt x="6295939" y="6708072"/>
                </a:cubicBezTo>
                <a:close/>
                <a:moveTo>
                  <a:pt x="5564410" y="6708072"/>
                </a:moveTo>
                <a:lnTo>
                  <a:pt x="5552419" y="6720064"/>
                </a:lnTo>
                <a:lnTo>
                  <a:pt x="5576401" y="6720064"/>
                </a:lnTo>
                <a:cubicBezTo>
                  <a:pt x="5592392" y="6712069"/>
                  <a:pt x="5600387" y="6708072"/>
                  <a:pt x="5600387" y="6708072"/>
                </a:cubicBezTo>
                <a:close/>
                <a:moveTo>
                  <a:pt x="3558704" y="6702075"/>
                </a:moveTo>
                <a:cubicBezTo>
                  <a:pt x="3556706" y="6702075"/>
                  <a:pt x="3553707" y="6704074"/>
                  <a:pt x="3549710" y="6708072"/>
                </a:cubicBezTo>
                <a:lnTo>
                  <a:pt x="3537719" y="6720064"/>
                </a:lnTo>
                <a:lnTo>
                  <a:pt x="3537719" y="6744048"/>
                </a:lnTo>
                <a:cubicBezTo>
                  <a:pt x="3537719" y="6744048"/>
                  <a:pt x="3539717" y="6746048"/>
                  <a:pt x="3543714" y="6750045"/>
                </a:cubicBezTo>
                <a:cubicBezTo>
                  <a:pt x="3547712" y="6754042"/>
                  <a:pt x="3549710" y="6760038"/>
                  <a:pt x="3549710" y="6768033"/>
                </a:cubicBezTo>
                <a:lnTo>
                  <a:pt x="3549710" y="6780025"/>
                </a:lnTo>
                <a:lnTo>
                  <a:pt x="3573695" y="6768033"/>
                </a:lnTo>
                <a:cubicBezTo>
                  <a:pt x="3581690" y="6760038"/>
                  <a:pt x="3589685" y="6752043"/>
                  <a:pt x="3597679" y="6744048"/>
                </a:cubicBezTo>
                <a:cubicBezTo>
                  <a:pt x="3589685" y="6744048"/>
                  <a:pt x="3577692" y="6748047"/>
                  <a:pt x="3561703" y="6756040"/>
                </a:cubicBezTo>
                <a:lnTo>
                  <a:pt x="3561703" y="6744048"/>
                </a:lnTo>
                <a:cubicBezTo>
                  <a:pt x="3561703" y="6736054"/>
                  <a:pt x="3561703" y="6728060"/>
                  <a:pt x="3561703" y="6720064"/>
                </a:cubicBezTo>
                <a:cubicBezTo>
                  <a:pt x="3561703" y="6712069"/>
                  <a:pt x="3561703" y="6708072"/>
                  <a:pt x="3561703" y="6708072"/>
                </a:cubicBezTo>
                <a:cubicBezTo>
                  <a:pt x="3561703" y="6704074"/>
                  <a:pt x="3560703" y="6702075"/>
                  <a:pt x="3558704" y="6702075"/>
                </a:cubicBezTo>
                <a:close/>
                <a:moveTo>
                  <a:pt x="3600677" y="6700577"/>
                </a:moveTo>
                <a:cubicBezTo>
                  <a:pt x="3598679" y="6701576"/>
                  <a:pt x="3597679" y="6704074"/>
                  <a:pt x="3597679" y="6708072"/>
                </a:cubicBezTo>
                <a:cubicBezTo>
                  <a:pt x="3597679" y="6716067"/>
                  <a:pt x="3599678" y="6724062"/>
                  <a:pt x="3603675" y="6732057"/>
                </a:cubicBezTo>
                <a:cubicBezTo>
                  <a:pt x="3607673" y="6740052"/>
                  <a:pt x="3609672" y="6744048"/>
                  <a:pt x="3609672" y="6744048"/>
                </a:cubicBezTo>
                <a:cubicBezTo>
                  <a:pt x="3609672" y="6744048"/>
                  <a:pt x="3611670" y="6742050"/>
                  <a:pt x="3615668" y="6738052"/>
                </a:cubicBezTo>
                <a:cubicBezTo>
                  <a:pt x="3619665" y="6734055"/>
                  <a:pt x="3621663" y="6732057"/>
                  <a:pt x="3621663" y="6732057"/>
                </a:cubicBezTo>
                <a:cubicBezTo>
                  <a:pt x="3637653" y="6708072"/>
                  <a:pt x="3637653" y="6700077"/>
                  <a:pt x="3621663" y="6708072"/>
                </a:cubicBezTo>
                <a:cubicBezTo>
                  <a:pt x="3621663" y="6708072"/>
                  <a:pt x="3617666" y="6706074"/>
                  <a:pt x="3609672" y="6702075"/>
                </a:cubicBezTo>
                <a:cubicBezTo>
                  <a:pt x="3605675" y="6700077"/>
                  <a:pt x="3602675" y="6699578"/>
                  <a:pt x="3600677" y="6700577"/>
                </a:cubicBezTo>
                <a:close/>
                <a:moveTo>
                  <a:pt x="3675629" y="6684087"/>
                </a:moveTo>
                <a:cubicBezTo>
                  <a:pt x="3679626" y="6684087"/>
                  <a:pt x="3681624" y="6688085"/>
                  <a:pt x="3681624" y="6696079"/>
                </a:cubicBezTo>
                <a:lnTo>
                  <a:pt x="3669633" y="6696079"/>
                </a:lnTo>
                <a:cubicBezTo>
                  <a:pt x="3669633" y="6688085"/>
                  <a:pt x="3671631" y="6684087"/>
                  <a:pt x="3675629" y="6684087"/>
                </a:cubicBezTo>
                <a:close/>
                <a:moveTo>
                  <a:pt x="7315280" y="6660102"/>
                </a:moveTo>
                <a:cubicBezTo>
                  <a:pt x="7323275" y="6660102"/>
                  <a:pt x="7327273" y="6660102"/>
                  <a:pt x="7327273" y="6660102"/>
                </a:cubicBezTo>
                <a:cubicBezTo>
                  <a:pt x="7319278" y="6668099"/>
                  <a:pt x="7315280" y="6672096"/>
                  <a:pt x="7315280" y="6672096"/>
                </a:cubicBezTo>
                <a:lnTo>
                  <a:pt x="7303288" y="6684087"/>
                </a:lnTo>
                <a:lnTo>
                  <a:pt x="7279303" y="6684087"/>
                </a:lnTo>
                <a:cubicBezTo>
                  <a:pt x="7279303" y="6684087"/>
                  <a:pt x="7285300" y="6680091"/>
                  <a:pt x="7297292" y="6672096"/>
                </a:cubicBezTo>
                <a:cubicBezTo>
                  <a:pt x="7309285" y="6664101"/>
                  <a:pt x="7315280" y="6660102"/>
                  <a:pt x="7315280" y="6660102"/>
                </a:cubicBezTo>
                <a:close/>
                <a:moveTo>
                  <a:pt x="8082785" y="6636118"/>
                </a:moveTo>
                <a:lnTo>
                  <a:pt x="8094778" y="6648111"/>
                </a:lnTo>
                <a:lnTo>
                  <a:pt x="8082785" y="6660102"/>
                </a:lnTo>
                <a:cubicBezTo>
                  <a:pt x="8074790" y="6660102"/>
                  <a:pt x="8074790" y="6652107"/>
                  <a:pt x="8082785" y="6636118"/>
                </a:cubicBezTo>
                <a:close/>
                <a:moveTo>
                  <a:pt x="3741586" y="6636118"/>
                </a:moveTo>
                <a:cubicBezTo>
                  <a:pt x="3733591" y="6644114"/>
                  <a:pt x="3725596" y="6648111"/>
                  <a:pt x="3717601" y="6648111"/>
                </a:cubicBezTo>
                <a:cubicBezTo>
                  <a:pt x="3685623" y="6640116"/>
                  <a:pt x="3665635" y="6652107"/>
                  <a:pt x="3657640" y="6684087"/>
                </a:cubicBezTo>
                <a:cubicBezTo>
                  <a:pt x="3657640" y="6692082"/>
                  <a:pt x="3653643" y="6696079"/>
                  <a:pt x="3645648" y="6696079"/>
                </a:cubicBezTo>
                <a:lnTo>
                  <a:pt x="3645648" y="6720064"/>
                </a:lnTo>
                <a:lnTo>
                  <a:pt x="3657640" y="6768033"/>
                </a:lnTo>
                <a:lnTo>
                  <a:pt x="3669633" y="6780025"/>
                </a:lnTo>
                <a:cubicBezTo>
                  <a:pt x="3669633" y="6780025"/>
                  <a:pt x="3673631" y="6768033"/>
                  <a:pt x="3681624" y="6744048"/>
                </a:cubicBezTo>
                <a:lnTo>
                  <a:pt x="3681624" y="6720064"/>
                </a:lnTo>
                <a:lnTo>
                  <a:pt x="3693618" y="6708072"/>
                </a:lnTo>
                <a:lnTo>
                  <a:pt x="3705609" y="6696079"/>
                </a:lnTo>
                <a:lnTo>
                  <a:pt x="3717601" y="6672096"/>
                </a:lnTo>
                <a:cubicBezTo>
                  <a:pt x="3725596" y="6672096"/>
                  <a:pt x="3729594" y="6676092"/>
                  <a:pt x="3729594" y="6684087"/>
                </a:cubicBezTo>
                <a:lnTo>
                  <a:pt x="3741586" y="6672096"/>
                </a:lnTo>
                <a:lnTo>
                  <a:pt x="3741586" y="6660102"/>
                </a:lnTo>
                <a:lnTo>
                  <a:pt x="3741586" y="6657105"/>
                </a:lnTo>
                <a:lnTo>
                  <a:pt x="3741586" y="6651108"/>
                </a:lnTo>
                <a:lnTo>
                  <a:pt x="3741586" y="6648111"/>
                </a:lnTo>
                <a:close/>
                <a:moveTo>
                  <a:pt x="593617" y="6636118"/>
                </a:moveTo>
                <a:cubicBezTo>
                  <a:pt x="597615" y="6636118"/>
                  <a:pt x="599613" y="6638117"/>
                  <a:pt x="599613" y="6642114"/>
                </a:cubicBezTo>
                <a:cubicBezTo>
                  <a:pt x="599613" y="6646112"/>
                  <a:pt x="595615" y="6648111"/>
                  <a:pt x="587620" y="6648111"/>
                </a:cubicBezTo>
                <a:cubicBezTo>
                  <a:pt x="587620" y="6640116"/>
                  <a:pt x="589620" y="6636118"/>
                  <a:pt x="593617" y="6636118"/>
                </a:cubicBezTo>
                <a:close/>
                <a:moveTo>
                  <a:pt x="551644" y="6636118"/>
                </a:moveTo>
                <a:cubicBezTo>
                  <a:pt x="559639" y="6636118"/>
                  <a:pt x="559639" y="6648111"/>
                  <a:pt x="551644" y="6672096"/>
                </a:cubicBezTo>
                <a:cubicBezTo>
                  <a:pt x="535653" y="6696079"/>
                  <a:pt x="519664" y="6700077"/>
                  <a:pt x="503676" y="6684087"/>
                </a:cubicBezTo>
                <a:cubicBezTo>
                  <a:pt x="503676" y="6668099"/>
                  <a:pt x="511671" y="6660102"/>
                  <a:pt x="527659" y="6660102"/>
                </a:cubicBezTo>
                <a:cubicBezTo>
                  <a:pt x="543649" y="6652107"/>
                  <a:pt x="551644" y="6646112"/>
                  <a:pt x="551644" y="6642114"/>
                </a:cubicBezTo>
                <a:cubicBezTo>
                  <a:pt x="551644" y="6638117"/>
                  <a:pt x="551644" y="6636118"/>
                  <a:pt x="551644" y="6636118"/>
                </a:cubicBezTo>
                <a:close/>
                <a:moveTo>
                  <a:pt x="3765570" y="6624126"/>
                </a:moveTo>
                <a:cubicBezTo>
                  <a:pt x="3765570" y="6632121"/>
                  <a:pt x="3765570" y="6636118"/>
                  <a:pt x="3765570" y="6636118"/>
                </a:cubicBezTo>
                <a:lnTo>
                  <a:pt x="3777564" y="6624126"/>
                </a:lnTo>
                <a:cubicBezTo>
                  <a:pt x="3769569" y="6624126"/>
                  <a:pt x="3765570" y="6624126"/>
                  <a:pt x="3765570" y="6624126"/>
                </a:cubicBezTo>
                <a:close/>
                <a:moveTo>
                  <a:pt x="1630948" y="6624126"/>
                </a:moveTo>
                <a:lnTo>
                  <a:pt x="1630948" y="6636118"/>
                </a:lnTo>
                <a:cubicBezTo>
                  <a:pt x="1638943" y="6636118"/>
                  <a:pt x="1642939" y="6632121"/>
                  <a:pt x="1642939" y="6624126"/>
                </a:cubicBezTo>
                <a:close/>
                <a:moveTo>
                  <a:pt x="7303288" y="6600141"/>
                </a:moveTo>
                <a:cubicBezTo>
                  <a:pt x="7319278" y="6624126"/>
                  <a:pt x="7323275" y="6636118"/>
                  <a:pt x="7315280" y="6636118"/>
                </a:cubicBezTo>
                <a:cubicBezTo>
                  <a:pt x="7307285" y="6636118"/>
                  <a:pt x="7303288" y="6634119"/>
                  <a:pt x="7303288" y="6630123"/>
                </a:cubicBezTo>
                <a:cubicBezTo>
                  <a:pt x="7303288" y="6626126"/>
                  <a:pt x="7299291" y="6624126"/>
                  <a:pt x="7291297" y="6624126"/>
                </a:cubicBezTo>
                <a:cubicBezTo>
                  <a:pt x="7291297" y="6616131"/>
                  <a:pt x="7293295" y="6612134"/>
                  <a:pt x="7297292" y="6612134"/>
                </a:cubicBezTo>
                <a:cubicBezTo>
                  <a:pt x="7301290" y="6612134"/>
                  <a:pt x="7303288" y="6608136"/>
                  <a:pt x="7303288" y="6600141"/>
                </a:cubicBezTo>
                <a:close/>
                <a:moveTo>
                  <a:pt x="7758993" y="6588149"/>
                </a:moveTo>
                <a:cubicBezTo>
                  <a:pt x="7758993" y="6588149"/>
                  <a:pt x="7756995" y="6590148"/>
                  <a:pt x="7752997" y="6594144"/>
                </a:cubicBezTo>
                <a:cubicBezTo>
                  <a:pt x="7749000" y="6598143"/>
                  <a:pt x="7747002" y="6600141"/>
                  <a:pt x="7747002" y="6600141"/>
                </a:cubicBezTo>
                <a:cubicBezTo>
                  <a:pt x="7747002" y="6608136"/>
                  <a:pt x="7750998" y="6608136"/>
                  <a:pt x="7758993" y="6600141"/>
                </a:cubicBezTo>
                <a:cubicBezTo>
                  <a:pt x="7758993" y="6600141"/>
                  <a:pt x="7758993" y="6596144"/>
                  <a:pt x="7758993" y="6588149"/>
                </a:cubicBezTo>
                <a:close/>
                <a:moveTo>
                  <a:pt x="7255318" y="6588149"/>
                </a:moveTo>
                <a:lnTo>
                  <a:pt x="7267312" y="6588149"/>
                </a:lnTo>
                <a:cubicBezTo>
                  <a:pt x="7267312" y="6588149"/>
                  <a:pt x="7263313" y="6596144"/>
                  <a:pt x="7255318" y="6612134"/>
                </a:cubicBezTo>
                <a:lnTo>
                  <a:pt x="7231335" y="6612134"/>
                </a:lnTo>
                <a:cubicBezTo>
                  <a:pt x="7231335" y="6612134"/>
                  <a:pt x="7235332" y="6608136"/>
                  <a:pt x="7243327" y="6600141"/>
                </a:cubicBezTo>
                <a:cubicBezTo>
                  <a:pt x="7243327" y="6600141"/>
                  <a:pt x="7245325" y="6598143"/>
                  <a:pt x="7249323" y="6594144"/>
                </a:cubicBezTo>
                <a:cubicBezTo>
                  <a:pt x="7253320" y="6590148"/>
                  <a:pt x="7255318" y="6588149"/>
                  <a:pt x="7255318" y="6588149"/>
                </a:cubicBezTo>
                <a:close/>
                <a:moveTo>
                  <a:pt x="7699032" y="6576156"/>
                </a:moveTo>
                <a:cubicBezTo>
                  <a:pt x="7691037" y="6576156"/>
                  <a:pt x="7687041" y="6578156"/>
                  <a:pt x="7687041" y="6582153"/>
                </a:cubicBezTo>
                <a:cubicBezTo>
                  <a:pt x="7687041" y="6586151"/>
                  <a:pt x="7687041" y="6588149"/>
                  <a:pt x="7687041" y="6588149"/>
                </a:cubicBezTo>
                <a:cubicBezTo>
                  <a:pt x="7687041" y="6596144"/>
                  <a:pt x="7691037" y="6600141"/>
                  <a:pt x="7699032" y="6600141"/>
                </a:cubicBezTo>
                <a:cubicBezTo>
                  <a:pt x="7699032" y="6600141"/>
                  <a:pt x="7699032" y="6596144"/>
                  <a:pt x="7699032" y="6588149"/>
                </a:cubicBezTo>
                <a:cubicBezTo>
                  <a:pt x="7699032" y="6580155"/>
                  <a:pt x="7699032" y="6576156"/>
                  <a:pt x="7699032" y="6576156"/>
                </a:cubicBezTo>
                <a:close/>
                <a:moveTo>
                  <a:pt x="8022823" y="6552173"/>
                </a:moveTo>
                <a:lnTo>
                  <a:pt x="8022823" y="6576156"/>
                </a:lnTo>
                <a:cubicBezTo>
                  <a:pt x="8014828" y="6584153"/>
                  <a:pt x="8006835" y="6588149"/>
                  <a:pt x="7998839" y="6588149"/>
                </a:cubicBezTo>
                <a:lnTo>
                  <a:pt x="8010832" y="6576156"/>
                </a:lnTo>
                <a:cubicBezTo>
                  <a:pt x="8018827" y="6560168"/>
                  <a:pt x="8022823" y="6552173"/>
                  <a:pt x="8022823" y="6552173"/>
                </a:cubicBezTo>
                <a:close/>
                <a:moveTo>
                  <a:pt x="8082785" y="6504203"/>
                </a:moveTo>
                <a:cubicBezTo>
                  <a:pt x="8090780" y="6504203"/>
                  <a:pt x="8096776" y="6504203"/>
                  <a:pt x="8100773" y="6504203"/>
                </a:cubicBezTo>
                <a:cubicBezTo>
                  <a:pt x="8104769" y="6504203"/>
                  <a:pt x="8106769" y="6504203"/>
                  <a:pt x="8106769" y="6504203"/>
                </a:cubicBezTo>
                <a:cubicBezTo>
                  <a:pt x="8098774" y="6512198"/>
                  <a:pt x="8094778" y="6516195"/>
                  <a:pt x="8094778" y="6516195"/>
                </a:cubicBezTo>
                <a:cubicBezTo>
                  <a:pt x="8094778" y="6516195"/>
                  <a:pt x="8090780" y="6512198"/>
                  <a:pt x="8082785" y="6504203"/>
                </a:cubicBezTo>
                <a:close/>
                <a:moveTo>
                  <a:pt x="1630948" y="6504203"/>
                </a:moveTo>
                <a:lnTo>
                  <a:pt x="1630948" y="6516195"/>
                </a:lnTo>
                <a:lnTo>
                  <a:pt x="1630948" y="6528188"/>
                </a:lnTo>
                <a:lnTo>
                  <a:pt x="1642939" y="6528188"/>
                </a:lnTo>
                <a:cubicBezTo>
                  <a:pt x="1642939" y="6528188"/>
                  <a:pt x="1640941" y="6526190"/>
                  <a:pt x="1636943" y="6522192"/>
                </a:cubicBezTo>
                <a:cubicBezTo>
                  <a:pt x="1632946" y="6518195"/>
                  <a:pt x="1630948" y="6512198"/>
                  <a:pt x="1630948" y="6504203"/>
                </a:cubicBezTo>
                <a:close/>
                <a:moveTo>
                  <a:pt x="8070793" y="6480219"/>
                </a:moveTo>
                <a:lnTo>
                  <a:pt x="8034815" y="6528188"/>
                </a:lnTo>
                <a:lnTo>
                  <a:pt x="8046808" y="6492212"/>
                </a:lnTo>
                <a:close/>
                <a:moveTo>
                  <a:pt x="1427079" y="6480219"/>
                </a:moveTo>
                <a:cubicBezTo>
                  <a:pt x="1427079" y="6480219"/>
                  <a:pt x="1423083" y="6484217"/>
                  <a:pt x="1415088" y="6492212"/>
                </a:cubicBezTo>
                <a:cubicBezTo>
                  <a:pt x="1415088" y="6500207"/>
                  <a:pt x="1419084" y="6500207"/>
                  <a:pt x="1427079" y="6492212"/>
                </a:cubicBezTo>
                <a:close/>
                <a:moveTo>
                  <a:pt x="2290522" y="6456234"/>
                </a:moveTo>
                <a:cubicBezTo>
                  <a:pt x="2290522" y="6456234"/>
                  <a:pt x="2290522" y="6460232"/>
                  <a:pt x="2290522" y="6468227"/>
                </a:cubicBezTo>
                <a:cubicBezTo>
                  <a:pt x="2290522" y="6468227"/>
                  <a:pt x="2294521" y="6468227"/>
                  <a:pt x="2302515" y="6468227"/>
                </a:cubicBezTo>
                <a:cubicBezTo>
                  <a:pt x="2302515" y="6460232"/>
                  <a:pt x="2302515" y="6456234"/>
                  <a:pt x="2302515" y="6456234"/>
                </a:cubicBezTo>
                <a:cubicBezTo>
                  <a:pt x="2302515" y="6456234"/>
                  <a:pt x="2298517" y="6456234"/>
                  <a:pt x="2290522" y="6456234"/>
                </a:cubicBezTo>
                <a:close/>
                <a:moveTo>
                  <a:pt x="7769486" y="6451737"/>
                </a:moveTo>
                <a:cubicBezTo>
                  <a:pt x="7768487" y="6450737"/>
                  <a:pt x="7766988" y="6452237"/>
                  <a:pt x="7764990" y="6456234"/>
                </a:cubicBezTo>
                <a:cubicBezTo>
                  <a:pt x="7760993" y="6464230"/>
                  <a:pt x="7758993" y="6468227"/>
                  <a:pt x="7758993" y="6468227"/>
                </a:cubicBezTo>
                <a:lnTo>
                  <a:pt x="7735009" y="6504203"/>
                </a:lnTo>
                <a:cubicBezTo>
                  <a:pt x="7719020" y="6536183"/>
                  <a:pt x="7715022" y="6548175"/>
                  <a:pt x="7723017" y="6540180"/>
                </a:cubicBezTo>
                <a:lnTo>
                  <a:pt x="7735009" y="6528188"/>
                </a:lnTo>
                <a:cubicBezTo>
                  <a:pt x="7743005" y="6512198"/>
                  <a:pt x="7750998" y="6500207"/>
                  <a:pt x="7758993" y="6492212"/>
                </a:cubicBezTo>
                <a:cubicBezTo>
                  <a:pt x="7766988" y="6484217"/>
                  <a:pt x="7770987" y="6474222"/>
                  <a:pt x="7770987" y="6462230"/>
                </a:cubicBezTo>
                <a:cubicBezTo>
                  <a:pt x="7770987" y="6456234"/>
                  <a:pt x="7770485" y="6452737"/>
                  <a:pt x="7769486" y="6451737"/>
                </a:cubicBezTo>
                <a:close/>
                <a:moveTo>
                  <a:pt x="8010832" y="6444242"/>
                </a:moveTo>
                <a:cubicBezTo>
                  <a:pt x="8010832" y="6444242"/>
                  <a:pt x="8010832" y="6448240"/>
                  <a:pt x="8010832" y="6456234"/>
                </a:cubicBezTo>
                <a:cubicBezTo>
                  <a:pt x="8010832" y="6464230"/>
                  <a:pt x="8006835" y="6472224"/>
                  <a:pt x="7998839" y="6480219"/>
                </a:cubicBezTo>
                <a:cubicBezTo>
                  <a:pt x="7990844" y="6496208"/>
                  <a:pt x="7982850" y="6508202"/>
                  <a:pt x="7974854" y="6516195"/>
                </a:cubicBezTo>
                <a:close/>
                <a:moveTo>
                  <a:pt x="7818955" y="6444242"/>
                </a:moveTo>
                <a:cubicBezTo>
                  <a:pt x="7810960" y="6444242"/>
                  <a:pt x="7806963" y="6448240"/>
                  <a:pt x="7806963" y="6456234"/>
                </a:cubicBezTo>
                <a:cubicBezTo>
                  <a:pt x="7806963" y="6464230"/>
                  <a:pt x="7802966" y="6472224"/>
                  <a:pt x="7794970" y="6480219"/>
                </a:cubicBezTo>
                <a:lnTo>
                  <a:pt x="7794970" y="6492212"/>
                </a:lnTo>
                <a:cubicBezTo>
                  <a:pt x="7802966" y="6492212"/>
                  <a:pt x="7810960" y="6488213"/>
                  <a:pt x="7818955" y="6480219"/>
                </a:cubicBezTo>
                <a:close/>
                <a:moveTo>
                  <a:pt x="7591101" y="6432249"/>
                </a:moveTo>
                <a:lnTo>
                  <a:pt x="7579110" y="6456234"/>
                </a:lnTo>
                <a:lnTo>
                  <a:pt x="7567118" y="6456234"/>
                </a:lnTo>
                <a:cubicBezTo>
                  <a:pt x="7559123" y="6448240"/>
                  <a:pt x="7557125" y="6448240"/>
                  <a:pt x="7561121" y="6456234"/>
                </a:cubicBezTo>
                <a:cubicBezTo>
                  <a:pt x="7565120" y="6464230"/>
                  <a:pt x="7565120" y="6468227"/>
                  <a:pt x="7561121" y="6468227"/>
                </a:cubicBezTo>
                <a:cubicBezTo>
                  <a:pt x="7557125" y="6468227"/>
                  <a:pt x="7553126" y="6466229"/>
                  <a:pt x="7549130" y="6462230"/>
                </a:cubicBezTo>
                <a:cubicBezTo>
                  <a:pt x="7545132" y="6458234"/>
                  <a:pt x="7549130" y="6452237"/>
                  <a:pt x="7561121" y="6444242"/>
                </a:cubicBezTo>
                <a:cubicBezTo>
                  <a:pt x="7573113" y="6436247"/>
                  <a:pt x="7583108" y="6432249"/>
                  <a:pt x="7591101" y="6432249"/>
                </a:cubicBezTo>
                <a:close/>
                <a:moveTo>
                  <a:pt x="7459187" y="6432249"/>
                </a:moveTo>
                <a:cubicBezTo>
                  <a:pt x="7451192" y="6432249"/>
                  <a:pt x="7447195" y="6436247"/>
                  <a:pt x="7447195" y="6444242"/>
                </a:cubicBezTo>
                <a:cubicBezTo>
                  <a:pt x="7439201" y="6452237"/>
                  <a:pt x="7435202" y="6456234"/>
                  <a:pt x="7435202" y="6456234"/>
                </a:cubicBezTo>
                <a:cubicBezTo>
                  <a:pt x="7427207" y="6456234"/>
                  <a:pt x="7423211" y="6460232"/>
                  <a:pt x="7423211" y="6468227"/>
                </a:cubicBezTo>
                <a:cubicBezTo>
                  <a:pt x="7423211" y="6476222"/>
                  <a:pt x="7423211" y="6484217"/>
                  <a:pt x="7423211" y="6492212"/>
                </a:cubicBezTo>
                <a:lnTo>
                  <a:pt x="7435202" y="6492212"/>
                </a:lnTo>
                <a:cubicBezTo>
                  <a:pt x="7443197" y="6484217"/>
                  <a:pt x="7447195" y="6480219"/>
                  <a:pt x="7447195" y="6480219"/>
                </a:cubicBezTo>
                <a:lnTo>
                  <a:pt x="7447195" y="6468227"/>
                </a:lnTo>
                <a:cubicBezTo>
                  <a:pt x="7439201" y="6460232"/>
                  <a:pt x="7439201" y="6456234"/>
                  <a:pt x="7447195" y="6456234"/>
                </a:cubicBezTo>
                <a:lnTo>
                  <a:pt x="7459187" y="6456234"/>
                </a:lnTo>
                <a:lnTo>
                  <a:pt x="7471180" y="6444242"/>
                </a:lnTo>
                <a:lnTo>
                  <a:pt x="7471180" y="6432249"/>
                </a:lnTo>
                <a:close/>
                <a:moveTo>
                  <a:pt x="8112766" y="6420257"/>
                </a:moveTo>
                <a:cubicBezTo>
                  <a:pt x="8116763" y="6420257"/>
                  <a:pt x="8120761" y="6422257"/>
                  <a:pt x="8124758" y="6426254"/>
                </a:cubicBezTo>
                <a:cubicBezTo>
                  <a:pt x="8128754" y="6430251"/>
                  <a:pt x="8126758" y="6434249"/>
                  <a:pt x="8118761" y="6438246"/>
                </a:cubicBezTo>
                <a:cubicBezTo>
                  <a:pt x="8110766" y="6442244"/>
                  <a:pt x="8106769" y="6440245"/>
                  <a:pt x="8106769" y="6432249"/>
                </a:cubicBezTo>
                <a:cubicBezTo>
                  <a:pt x="8106769" y="6424256"/>
                  <a:pt x="8108769" y="6420257"/>
                  <a:pt x="8112766" y="6420257"/>
                </a:cubicBezTo>
                <a:close/>
                <a:moveTo>
                  <a:pt x="7651063" y="6420257"/>
                </a:moveTo>
                <a:cubicBezTo>
                  <a:pt x="7651063" y="6428252"/>
                  <a:pt x="7649064" y="6432249"/>
                  <a:pt x="7645068" y="6432249"/>
                </a:cubicBezTo>
                <a:cubicBezTo>
                  <a:pt x="7641071" y="6432249"/>
                  <a:pt x="7639071" y="6430251"/>
                  <a:pt x="7639071" y="6426254"/>
                </a:cubicBezTo>
                <a:cubicBezTo>
                  <a:pt x="7639071" y="6422257"/>
                  <a:pt x="7643069" y="6420257"/>
                  <a:pt x="7651063" y="6420257"/>
                </a:cubicBezTo>
                <a:close/>
                <a:moveTo>
                  <a:pt x="7633074" y="6372288"/>
                </a:moveTo>
                <a:cubicBezTo>
                  <a:pt x="7637073" y="6372288"/>
                  <a:pt x="7639071" y="6374288"/>
                  <a:pt x="7639071" y="6378284"/>
                </a:cubicBezTo>
                <a:cubicBezTo>
                  <a:pt x="7639071" y="6382283"/>
                  <a:pt x="7635074" y="6384281"/>
                  <a:pt x="7627079" y="6384281"/>
                </a:cubicBezTo>
                <a:cubicBezTo>
                  <a:pt x="7627079" y="6376286"/>
                  <a:pt x="7629078" y="6372288"/>
                  <a:pt x="7633074" y="6372288"/>
                </a:cubicBezTo>
                <a:close/>
                <a:moveTo>
                  <a:pt x="7987938" y="6364657"/>
                </a:moveTo>
                <a:lnTo>
                  <a:pt x="7986847" y="6372288"/>
                </a:lnTo>
                <a:lnTo>
                  <a:pt x="7974854" y="6384281"/>
                </a:lnTo>
                <a:close/>
                <a:moveTo>
                  <a:pt x="8058800" y="6360296"/>
                </a:moveTo>
                <a:cubicBezTo>
                  <a:pt x="8066796" y="6360296"/>
                  <a:pt x="8066796" y="6364294"/>
                  <a:pt x="8058800" y="6372288"/>
                </a:cubicBezTo>
                <a:cubicBezTo>
                  <a:pt x="8058800" y="6372288"/>
                  <a:pt x="8054803" y="6380284"/>
                  <a:pt x="8046808" y="6396272"/>
                </a:cubicBezTo>
                <a:cubicBezTo>
                  <a:pt x="8030818" y="6412262"/>
                  <a:pt x="8018827" y="6420257"/>
                  <a:pt x="8010832" y="6420257"/>
                </a:cubicBezTo>
                <a:cubicBezTo>
                  <a:pt x="8018827" y="6412262"/>
                  <a:pt x="8026820" y="6404269"/>
                  <a:pt x="8034815" y="6396272"/>
                </a:cubicBezTo>
                <a:cubicBezTo>
                  <a:pt x="8042812" y="6388279"/>
                  <a:pt x="8046808" y="6382283"/>
                  <a:pt x="8046808" y="6378284"/>
                </a:cubicBezTo>
                <a:cubicBezTo>
                  <a:pt x="8046808" y="6374288"/>
                  <a:pt x="8050805" y="6368291"/>
                  <a:pt x="8058800" y="6360296"/>
                </a:cubicBezTo>
                <a:close/>
                <a:moveTo>
                  <a:pt x="7423211" y="6360296"/>
                </a:moveTo>
                <a:cubicBezTo>
                  <a:pt x="7423211" y="6360296"/>
                  <a:pt x="7423211" y="6364294"/>
                  <a:pt x="7423211" y="6372288"/>
                </a:cubicBezTo>
                <a:cubicBezTo>
                  <a:pt x="7415216" y="6380284"/>
                  <a:pt x="7413217" y="6384281"/>
                  <a:pt x="7417214" y="6384281"/>
                </a:cubicBezTo>
                <a:cubicBezTo>
                  <a:pt x="7421212" y="6384281"/>
                  <a:pt x="7425209" y="6380284"/>
                  <a:pt x="7429207" y="6372288"/>
                </a:cubicBezTo>
                <a:cubicBezTo>
                  <a:pt x="7433204" y="6364294"/>
                  <a:pt x="7431206" y="6360296"/>
                  <a:pt x="7423211" y="6360296"/>
                </a:cubicBezTo>
                <a:close/>
                <a:moveTo>
                  <a:pt x="785493" y="6360296"/>
                </a:moveTo>
                <a:cubicBezTo>
                  <a:pt x="789490" y="6360296"/>
                  <a:pt x="787492" y="6364294"/>
                  <a:pt x="779497" y="6372288"/>
                </a:cubicBezTo>
                <a:lnTo>
                  <a:pt x="767506" y="6372288"/>
                </a:lnTo>
                <a:cubicBezTo>
                  <a:pt x="775500" y="6364294"/>
                  <a:pt x="781496" y="6360296"/>
                  <a:pt x="785493" y="6360296"/>
                </a:cubicBezTo>
                <a:close/>
                <a:moveTo>
                  <a:pt x="7998839" y="6348304"/>
                </a:moveTo>
                <a:lnTo>
                  <a:pt x="7987938" y="6364657"/>
                </a:lnTo>
                <a:lnTo>
                  <a:pt x="7988346" y="6361795"/>
                </a:lnTo>
                <a:cubicBezTo>
                  <a:pt x="7989345" y="6358797"/>
                  <a:pt x="7990845" y="6356298"/>
                  <a:pt x="7992844" y="6354299"/>
                </a:cubicBezTo>
                <a:cubicBezTo>
                  <a:pt x="7996840" y="6350303"/>
                  <a:pt x="7998839" y="6348304"/>
                  <a:pt x="7998839" y="6348304"/>
                </a:cubicBezTo>
                <a:close/>
                <a:moveTo>
                  <a:pt x="7878916" y="6348304"/>
                </a:moveTo>
                <a:lnTo>
                  <a:pt x="7866924" y="6360296"/>
                </a:lnTo>
                <a:cubicBezTo>
                  <a:pt x="7874919" y="6360296"/>
                  <a:pt x="7878916" y="6358298"/>
                  <a:pt x="7878916" y="6354299"/>
                </a:cubicBezTo>
                <a:cubicBezTo>
                  <a:pt x="7878916" y="6350303"/>
                  <a:pt x="7878916" y="6348304"/>
                  <a:pt x="7878916" y="6348304"/>
                </a:cubicBezTo>
                <a:close/>
                <a:moveTo>
                  <a:pt x="7723017" y="6348304"/>
                </a:moveTo>
                <a:cubicBezTo>
                  <a:pt x="7723017" y="6348304"/>
                  <a:pt x="7723017" y="6350303"/>
                  <a:pt x="7723017" y="6354299"/>
                </a:cubicBezTo>
                <a:cubicBezTo>
                  <a:pt x="7723017" y="6358298"/>
                  <a:pt x="7719020" y="6360296"/>
                  <a:pt x="7711025" y="6360296"/>
                </a:cubicBezTo>
                <a:close/>
                <a:moveTo>
                  <a:pt x="7543133" y="6348304"/>
                </a:moveTo>
                <a:cubicBezTo>
                  <a:pt x="7543133" y="6348304"/>
                  <a:pt x="7545132" y="6350303"/>
                  <a:pt x="7549130" y="6354299"/>
                </a:cubicBezTo>
                <a:cubicBezTo>
                  <a:pt x="7553126" y="6358298"/>
                  <a:pt x="7557125" y="6360296"/>
                  <a:pt x="7561121" y="6360296"/>
                </a:cubicBezTo>
                <a:cubicBezTo>
                  <a:pt x="7565120" y="6360296"/>
                  <a:pt x="7567118" y="6360296"/>
                  <a:pt x="7567118" y="6360296"/>
                </a:cubicBezTo>
                <a:close/>
                <a:moveTo>
                  <a:pt x="8140498" y="6340809"/>
                </a:moveTo>
                <a:cubicBezTo>
                  <a:pt x="8141996" y="6341808"/>
                  <a:pt x="8142746" y="6344308"/>
                  <a:pt x="8142746" y="6348304"/>
                </a:cubicBezTo>
                <a:cubicBezTo>
                  <a:pt x="8142746" y="6348304"/>
                  <a:pt x="8136749" y="6356299"/>
                  <a:pt x="8124758" y="6372288"/>
                </a:cubicBezTo>
                <a:cubicBezTo>
                  <a:pt x="8112766" y="6388279"/>
                  <a:pt x="8106769" y="6400271"/>
                  <a:pt x="8106769" y="6408266"/>
                </a:cubicBezTo>
                <a:lnTo>
                  <a:pt x="8106769" y="6396272"/>
                </a:lnTo>
                <a:lnTo>
                  <a:pt x="8094778" y="6396272"/>
                </a:lnTo>
                <a:cubicBezTo>
                  <a:pt x="8094778" y="6396272"/>
                  <a:pt x="8098774" y="6388279"/>
                  <a:pt x="8106769" y="6372288"/>
                </a:cubicBezTo>
                <a:cubicBezTo>
                  <a:pt x="8124758" y="6348304"/>
                  <a:pt x="8136000" y="6337810"/>
                  <a:pt x="8140498" y="6340809"/>
                </a:cubicBezTo>
                <a:close/>
                <a:moveTo>
                  <a:pt x="1187234" y="6324320"/>
                </a:moveTo>
                <a:lnTo>
                  <a:pt x="1199226" y="6336311"/>
                </a:lnTo>
                <a:lnTo>
                  <a:pt x="1199226" y="6324320"/>
                </a:lnTo>
                <a:close/>
                <a:moveTo>
                  <a:pt x="7459187" y="6312326"/>
                </a:moveTo>
                <a:cubicBezTo>
                  <a:pt x="7459187" y="6320323"/>
                  <a:pt x="7459187" y="6324320"/>
                  <a:pt x="7459187" y="6324320"/>
                </a:cubicBezTo>
                <a:cubicBezTo>
                  <a:pt x="7467182" y="6324320"/>
                  <a:pt x="7471180" y="6320323"/>
                  <a:pt x="7471180" y="6312326"/>
                </a:cubicBezTo>
                <a:close/>
                <a:moveTo>
                  <a:pt x="7902901" y="6300335"/>
                </a:moveTo>
                <a:cubicBezTo>
                  <a:pt x="7902901" y="6300335"/>
                  <a:pt x="7902901" y="6304333"/>
                  <a:pt x="7902901" y="6312326"/>
                </a:cubicBezTo>
                <a:cubicBezTo>
                  <a:pt x="7910896" y="6312326"/>
                  <a:pt x="7914892" y="6310328"/>
                  <a:pt x="7914892" y="6306331"/>
                </a:cubicBezTo>
                <a:cubicBezTo>
                  <a:pt x="7914892" y="6302335"/>
                  <a:pt x="7910896" y="6300335"/>
                  <a:pt x="7902901" y="6300335"/>
                </a:cubicBezTo>
                <a:close/>
                <a:moveTo>
                  <a:pt x="1091297" y="6300335"/>
                </a:moveTo>
                <a:lnTo>
                  <a:pt x="1079303" y="6312326"/>
                </a:lnTo>
                <a:lnTo>
                  <a:pt x="1079303" y="6324320"/>
                </a:lnTo>
                <a:cubicBezTo>
                  <a:pt x="1087298" y="6316325"/>
                  <a:pt x="1091297" y="6308330"/>
                  <a:pt x="1091297" y="6300335"/>
                </a:cubicBezTo>
                <a:close/>
                <a:moveTo>
                  <a:pt x="8156238" y="6292839"/>
                </a:moveTo>
                <a:cubicBezTo>
                  <a:pt x="8157237" y="6291840"/>
                  <a:pt x="8158736" y="6292340"/>
                  <a:pt x="8160734" y="6294338"/>
                </a:cubicBezTo>
                <a:cubicBezTo>
                  <a:pt x="8164731" y="6298336"/>
                  <a:pt x="8162734" y="6300335"/>
                  <a:pt x="8154739" y="6300335"/>
                </a:cubicBezTo>
                <a:cubicBezTo>
                  <a:pt x="8154739" y="6296336"/>
                  <a:pt x="8155239" y="6293839"/>
                  <a:pt x="8156238" y="6292839"/>
                </a:cubicBezTo>
                <a:close/>
                <a:moveTo>
                  <a:pt x="8070793" y="6276350"/>
                </a:moveTo>
                <a:lnTo>
                  <a:pt x="8070793" y="6288343"/>
                </a:lnTo>
                <a:cubicBezTo>
                  <a:pt x="8070793" y="6288343"/>
                  <a:pt x="8068793" y="6290341"/>
                  <a:pt x="8064796" y="6294338"/>
                </a:cubicBezTo>
                <a:cubicBezTo>
                  <a:pt x="8060800" y="6298336"/>
                  <a:pt x="8058800" y="6302335"/>
                  <a:pt x="8058800" y="6306331"/>
                </a:cubicBezTo>
                <a:cubicBezTo>
                  <a:pt x="8058800" y="6310328"/>
                  <a:pt x="8056801" y="6316325"/>
                  <a:pt x="8052805" y="6324320"/>
                </a:cubicBezTo>
                <a:cubicBezTo>
                  <a:pt x="8048808" y="6332315"/>
                  <a:pt x="8046808" y="6340309"/>
                  <a:pt x="8046808" y="6348304"/>
                </a:cubicBezTo>
                <a:cubicBezTo>
                  <a:pt x="8030818" y="6364294"/>
                  <a:pt x="8018827" y="6376286"/>
                  <a:pt x="8010832" y="6384281"/>
                </a:cubicBezTo>
                <a:cubicBezTo>
                  <a:pt x="8018827" y="6376286"/>
                  <a:pt x="8022823" y="6368291"/>
                  <a:pt x="8022823" y="6360296"/>
                </a:cubicBezTo>
                <a:cubicBezTo>
                  <a:pt x="8022823" y="6352301"/>
                  <a:pt x="8022823" y="6348304"/>
                  <a:pt x="8022823" y="6348304"/>
                </a:cubicBezTo>
                <a:lnTo>
                  <a:pt x="8046808" y="6324320"/>
                </a:lnTo>
                <a:close/>
                <a:moveTo>
                  <a:pt x="1175243" y="6264358"/>
                </a:moveTo>
                <a:cubicBezTo>
                  <a:pt x="1183236" y="6264358"/>
                  <a:pt x="1187234" y="6264358"/>
                  <a:pt x="1187234" y="6264358"/>
                </a:cubicBezTo>
                <a:lnTo>
                  <a:pt x="1175243" y="6276350"/>
                </a:lnTo>
                <a:close/>
                <a:moveTo>
                  <a:pt x="7782978" y="6252365"/>
                </a:moveTo>
                <a:lnTo>
                  <a:pt x="7782978" y="6264358"/>
                </a:lnTo>
                <a:cubicBezTo>
                  <a:pt x="7782978" y="6264358"/>
                  <a:pt x="7782978" y="6268355"/>
                  <a:pt x="7782978" y="6276350"/>
                </a:cubicBezTo>
                <a:lnTo>
                  <a:pt x="7794970" y="6276350"/>
                </a:lnTo>
                <a:cubicBezTo>
                  <a:pt x="7794970" y="6276350"/>
                  <a:pt x="7798967" y="6276350"/>
                  <a:pt x="7806963" y="6276350"/>
                </a:cubicBezTo>
                <a:close/>
                <a:moveTo>
                  <a:pt x="7770987" y="6240373"/>
                </a:moveTo>
                <a:lnTo>
                  <a:pt x="7747002" y="6252365"/>
                </a:lnTo>
                <a:lnTo>
                  <a:pt x="7747002" y="6276350"/>
                </a:lnTo>
                <a:lnTo>
                  <a:pt x="7758993" y="6264358"/>
                </a:lnTo>
                <a:cubicBezTo>
                  <a:pt x="7758993" y="6264358"/>
                  <a:pt x="7762990" y="6264358"/>
                  <a:pt x="7770987" y="6264358"/>
                </a:cubicBezTo>
                <a:cubicBezTo>
                  <a:pt x="7770987" y="6256363"/>
                  <a:pt x="7768987" y="6252365"/>
                  <a:pt x="7764990" y="6252365"/>
                </a:cubicBezTo>
                <a:cubicBezTo>
                  <a:pt x="7760993" y="6252365"/>
                  <a:pt x="7762990" y="6248368"/>
                  <a:pt x="7770987" y="6240373"/>
                </a:cubicBezTo>
                <a:close/>
                <a:moveTo>
                  <a:pt x="7339265" y="6240373"/>
                </a:moveTo>
                <a:lnTo>
                  <a:pt x="7327273" y="6252365"/>
                </a:lnTo>
                <a:lnTo>
                  <a:pt x="7339265" y="6252365"/>
                </a:lnTo>
                <a:cubicBezTo>
                  <a:pt x="7339265" y="6244372"/>
                  <a:pt x="7339265" y="6240373"/>
                  <a:pt x="7339265" y="6240373"/>
                </a:cubicBezTo>
                <a:close/>
                <a:moveTo>
                  <a:pt x="8154739" y="6228382"/>
                </a:moveTo>
                <a:cubicBezTo>
                  <a:pt x="8162734" y="6228382"/>
                  <a:pt x="8162734" y="6232379"/>
                  <a:pt x="8154739" y="6240373"/>
                </a:cubicBezTo>
                <a:lnTo>
                  <a:pt x="8142746" y="6252365"/>
                </a:lnTo>
                <a:close/>
                <a:moveTo>
                  <a:pt x="1224709" y="6219388"/>
                </a:moveTo>
                <a:cubicBezTo>
                  <a:pt x="1223710" y="6219388"/>
                  <a:pt x="1223211" y="6220387"/>
                  <a:pt x="1223211" y="6222385"/>
                </a:cubicBezTo>
                <a:cubicBezTo>
                  <a:pt x="1223211" y="6226384"/>
                  <a:pt x="1223211" y="6228382"/>
                  <a:pt x="1223211" y="6228382"/>
                </a:cubicBezTo>
                <a:cubicBezTo>
                  <a:pt x="1231205" y="6228382"/>
                  <a:pt x="1233204" y="6226384"/>
                  <a:pt x="1229207" y="6222385"/>
                </a:cubicBezTo>
                <a:cubicBezTo>
                  <a:pt x="1227209" y="6220387"/>
                  <a:pt x="1225709" y="6219388"/>
                  <a:pt x="1224709" y="6219388"/>
                </a:cubicBezTo>
                <a:close/>
                <a:moveTo>
                  <a:pt x="1187234" y="6216389"/>
                </a:moveTo>
                <a:lnTo>
                  <a:pt x="1175243" y="6228382"/>
                </a:lnTo>
                <a:cubicBezTo>
                  <a:pt x="1167248" y="6236377"/>
                  <a:pt x="1163249" y="6242373"/>
                  <a:pt x="1163249" y="6246370"/>
                </a:cubicBezTo>
                <a:cubicBezTo>
                  <a:pt x="1163249" y="6250367"/>
                  <a:pt x="1163249" y="6252365"/>
                  <a:pt x="1163249" y="6252365"/>
                </a:cubicBezTo>
                <a:cubicBezTo>
                  <a:pt x="1163249" y="6260362"/>
                  <a:pt x="1159253" y="6264358"/>
                  <a:pt x="1151258" y="6264358"/>
                </a:cubicBezTo>
                <a:lnTo>
                  <a:pt x="1139265" y="6264358"/>
                </a:lnTo>
                <a:lnTo>
                  <a:pt x="1151258" y="6288343"/>
                </a:lnTo>
                <a:cubicBezTo>
                  <a:pt x="1167248" y="6296338"/>
                  <a:pt x="1179239" y="6300335"/>
                  <a:pt x="1187234" y="6300335"/>
                </a:cubicBezTo>
                <a:cubicBezTo>
                  <a:pt x="1195229" y="6300335"/>
                  <a:pt x="1199226" y="6300335"/>
                  <a:pt x="1199226" y="6300335"/>
                </a:cubicBezTo>
                <a:lnTo>
                  <a:pt x="1199226" y="6288343"/>
                </a:lnTo>
                <a:cubicBezTo>
                  <a:pt x="1207221" y="6272353"/>
                  <a:pt x="1207221" y="6262360"/>
                  <a:pt x="1199226" y="6258362"/>
                </a:cubicBezTo>
                <a:cubicBezTo>
                  <a:pt x="1191231" y="6254365"/>
                  <a:pt x="1187234" y="6244372"/>
                  <a:pt x="1187234" y="6228382"/>
                </a:cubicBezTo>
                <a:close/>
                <a:moveTo>
                  <a:pt x="1067312" y="6216389"/>
                </a:moveTo>
                <a:lnTo>
                  <a:pt x="1043327" y="6240373"/>
                </a:lnTo>
                <a:cubicBezTo>
                  <a:pt x="1051322" y="6240373"/>
                  <a:pt x="1057318" y="6236377"/>
                  <a:pt x="1061315" y="6228382"/>
                </a:cubicBezTo>
                <a:cubicBezTo>
                  <a:pt x="1065314" y="6220387"/>
                  <a:pt x="1067312" y="6216389"/>
                  <a:pt x="1067312" y="6216389"/>
                </a:cubicBezTo>
                <a:close/>
                <a:moveTo>
                  <a:pt x="1283172" y="6204397"/>
                </a:moveTo>
                <a:lnTo>
                  <a:pt x="1295165" y="6204397"/>
                </a:lnTo>
                <a:cubicBezTo>
                  <a:pt x="1287170" y="6212392"/>
                  <a:pt x="1283172" y="6216389"/>
                  <a:pt x="1283172" y="6216389"/>
                </a:cubicBezTo>
                <a:close/>
                <a:moveTo>
                  <a:pt x="8130754" y="6192404"/>
                </a:moveTo>
                <a:cubicBezTo>
                  <a:pt x="8138749" y="6192404"/>
                  <a:pt x="8142746" y="6192404"/>
                  <a:pt x="8142746" y="6192404"/>
                </a:cubicBezTo>
                <a:lnTo>
                  <a:pt x="8142746" y="6204397"/>
                </a:lnTo>
                <a:lnTo>
                  <a:pt x="8130754" y="6216389"/>
                </a:lnTo>
                <a:cubicBezTo>
                  <a:pt x="8122758" y="6216389"/>
                  <a:pt x="8120761" y="6218389"/>
                  <a:pt x="8124758" y="6222385"/>
                </a:cubicBezTo>
                <a:cubicBezTo>
                  <a:pt x="8128754" y="6226384"/>
                  <a:pt x="8126758" y="6236377"/>
                  <a:pt x="8118761" y="6252365"/>
                </a:cubicBezTo>
                <a:lnTo>
                  <a:pt x="8094778" y="6264358"/>
                </a:lnTo>
                <a:lnTo>
                  <a:pt x="8082785" y="6264358"/>
                </a:lnTo>
                <a:cubicBezTo>
                  <a:pt x="8074790" y="6240373"/>
                  <a:pt x="8082785" y="6224384"/>
                  <a:pt x="8106769" y="6216389"/>
                </a:cubicBezTo>
                <a:cubicBezTo>
                  <a:pt x="8114764" y="6216389"/>
                  <a:pt x="8118761" y="6212392"/>
                  <a:pt x="8118761" y="6204397"/>
                </a:cubicBezTo>
                <a:cubicBezTo>
                  <a:pt x="8118761" y="6196402"/>
                  <a:pt x="8122758" y="6192404"/>
                  <a:pt x="8130754" y="6192404"/>
                </a:cubicBezTo>
                <a:close/>
                <a:moveTo>
                  <a:pt x="1223211" y="6192404"/>
                </a:moveTo>
                <a:lnTo>
                  <a:pt x="1223211" y="6204397"/>
                </a:lnTo>
                <a:cubicBezTo>
                  <a:pt x="1231205" y="6204397"/>
                  <a:pt x="1235204" y="6202399"/>
                  <a:pt x="1235204" y="6198400"/>
                </a:cubicBezTo>
                <a:cubicBezTo>
                  <a:pt x="1235204" y="6194404"/>
                  <a:pt x="1231205" y="6192404"/>
                  <a:pt x="1223211" y="6192404"/>
                </a:cubicBezTo>
                <a:close/>
                <a:moveTo>
                  <a:pt x="8082785" y="6180412"/>
                </a:moveTo>
                <a:lnTo>
                  <a:pt x="8082785" y="6192404"/>
                </a:lnTo>
                <a:lnTo>
                  <a:pt x="8094778" y="6180412"/>
                </a:lnTo>
                <a:close/>
                <a:moveTo>
                  <a:pt x="7896904" y="6180412"/>
                </a:moveTo>
                <a:cubicBezTo>
                  <a:pt x="7892908" y="6180412"/>
                  <a:pt x="7888909" y="6184410"/>
                  <a:pt x="7884913" y="6192404"/>
                </a:cubicBezTo>
                <a:cubicBezTo>
                  <a:pt x="7880916" y="6200400"/>
                  <a:pt x="7878916" y="6208394"/>
                  <a:pt x="7878916" y="6216389"/>
                </a:cubicBezTo>
                <a:lnTo>
                  <a:pt x="7890909" y="6216389"/>
                </a:lnTo>
                <a:cubicBezTo>
                  <a:pt x="7898904" y="6208394"/>
                  <a:pt x="7902901" y="6202399"/>
                  <a:pt x="7902901" y="6198400"/>
                </a:cubicBezTo>
                <a:cubicBezTo>
                  <a:pt x="7902901" y="6194404"/>
                  <a:pt x="7902901" y="6192404"/>
                  <a:pt x="7902901" y="6192404"/>
                </a:cubicBezTo>
                <a:cubicBezTo>
                  <a:pt x="7902901" y="6184410"/>
                  <a:pt x="7900901" y="6180412"/>
                  <a:pt x="7896904" y="6180412"/>
                </a:cubicBezTo>
                <a:close/>
                <a:moveTo>
                  <a:pt x="8176324" y="6175615"/>
                </a:moveTo>
                <a:lnTo>
                  <a:pt x="8175725" y="6177415"/>
                </a:lnTo>
                <a:cubicBezTo>
                  <a:pt x="8173726" y="6179413"/>
                  <a:pt x="8170729" y="6180412"/>
                  <a:pt x="8166731" y="6180412"/>
                </a:cubicBezTo>
                <a:close/>
                <a:moveTo>
                  <a:pt x="1079303" y="6156427"/>
                </a:moveTo>
                <a:lnTo>
                  <a:pt x="1079303" y="6168421"/>
                </a:lnTo>
                <a:lnTo>
                  <a:pt x="1091297" y="6168421"/>
                </a:lnTo>
                <a:cubicBezTo>
                  <a:pt x="1091297" y="6160426"/>
                  <a:pt x="1087298" y="6156427"/>
                  <a:pt x="1079303" y="6156427"/>
                </a:cubicBezTo>
                <a:close/>
                <a:moveTo>
                  <a:pt x="1307157" y="6136941"/>
                </a:moveTo>
                <a:cubicBezTo>
                  <a:pt x="1309155" y="6135941"/>
                  <a:pt x="1311153" y="6136441"/>
                  <a:pt x="1313153" y="6138439"/>
                </a:cubicBezTo>
                <a:cubicBezTo>
                  <a:pt x="1317150" y="6142438"/>
                  <a:pt x="1319148" y="6148433"/>
                  <a:pt x="1319148" y="6156427"/>
                </a:cubicBezTo>
                <a:lnTo>
                  <a:pt x="1295165" y="6168421"/>
                </a:lnTo>
                <a:cubicBezTo>
                  <a:pt x="1295165" y="6160426"/>
                  <a:pt x="1297163" y="6152431"/>
                  <a:pt x="1301160" y="6144436"/>
                </a:cubicBezTo>
                <a:cubicBezTo>
                  <a:pt x="1303160" y="6140438"/>
                  <a:pt x="1305158" y="6137940"/>
                  <a:pt x="1307157" y="6136941"/>
                </a:cubicBezTo>
                <a:close/>
                <a:moveTo>
                  <a:pt x="8322630" y="6120451"/>
                </a:moveTo>
                <a:lnTo>
                  <a:pt x="8322630" y="6132443"/>
                </a:lnTo>
                <a:lnTo>
                  <a:pt x="8310638" y="6144436"/>
                </a:lnTo>
                <a:cubicBezTo>
                  <a:pt x="8310638" y="6136441"/>
                  <a:pt x="8314635" y="6128446"/>
                  <a:pt x="8322630" y="6120451"/>
                </a:cubicBezTo>
                <a:close/>
                <a:moveTo>
                  <a:pt x="8094778" y="6120451"/>
                </a:moveTo>
                <a:cubicBezTo>
                  <a:pt x="8094778" y="6120451"/>
                  <a:pt x="8092778" y="6122451"/>
                  <a:pt x="8088781" y="6126448"/>
                </a:cubicBezTo>
                <a:cubicBezTo>
                  <a:pt x="8084785" y="6130444"/>
                  <a:pt x="8086781" y="6132443"/>
                  <a:pt x="8094778" y="6132443"/>
                </a:cubicBezTo>
                <a:close/>
                <a:moveTo>
                  <a:pt x="2302515" y="6120451"/>
                </a:moveTo>
                <a:lnTo>
                  <a:pt x="2302515" y="6132443"/>
                </a:lnTo>
                <a:cubicBezTo>
                  <a:pt x="2302515" y="6132443"/>
                  <a:pt x="2306512" y="6128446"/>
                  <a:pt x="2314507" y="6120451"/>
                </a:cubicBezTo>
                <a:cubicBezTo>
                  <a:pt x="2306512" y="6120451"/>
                  <a:pt x="2302515" y="6120451"/>
                  <a:pt x="2302515" y="6120451"/>
                </a:cubicBezTo>
                <a:close/>
                <a:moveTo>
                  <a:pt x="7435202" y="6108460"/>
                </a:moveTo>
                <a:cubicBezTo>
                  <a:pt x="7435202" y="6108460"/>
                  <a:pt x="7439201" y="6108460"/>
                  <a:pt x="7447195" y="6108460"/>
                </a:cubicBezTo>
                <a:lnTo>
                  <a:pt x="7447195" y="6120451"/>
                </a:lnTo>
                <a:cubicBezTo>
                  <a:pt x="7439201" y="6120451"/>
                  <a:pt x="7435202" y="6120451"/>
                  <a:pt x="7435202" y="6120451"/>
                </a:cubicBezTo>
                <a:cubicBezTo>
                  <a:pt x="7435202" y="6112457"/>
                  <a:pt x="7435202" y="6108460"/>
                  <a:pt x="7435202" y="6108460"/>
                </a:cubicBezTo>
                <a:close/>
                <a:moveTo>
                  <a:pt x="1666925" y="6108460"/>
                </a:moveTo>
                <a:cubicBezTo>
                  <a:pt x="1658930" y="6108460"/>
                  <a:pt x="1652933" y="6116456"/>
                  <a:pt x="1648936" y="6132443"/>
                </a:cubicBezTo>
                <a:cubicBezTo>
                  <a:pt x="1644940" y="6148433"/>
                  <a:pt x="1642939" y="6164422"/>
                  <a:pt x="1642939" y="6180412"/>
                </a:cubicBezTo>
                <a:cubicBezTo>
                  <a:pt x="1634945" y="6204397"/>
                  <a:pt x="1630948" y="6220387"/>
                  <a:pt x="1630948" y="6228382"/>
                </a:cubicBezTo>
                <a:lnTo>
                  <a:pt x="1642939" y="6204397"/>
                </a:lnTo>
                <a:cubicBezTo>
                  <a:pt x="1658930" y="6180412"/>
                  <a:pt x="1670922" y="6164422"/>
                  <a:pt x="1678918" y="6156427"/>
                </a:cubicBezTo>
                <a:lnTo>
                  <a:pt x="1678918" y="6144436"/>
                </a:lnTo>
                <a:cubicBezTo>
                  <a:pt x="1686913" y="6136441"/>
                  <a:pt x="1692908" y="6130444"/>
                  <a:pt x="1696906" y="6126448"/>
                </a:cubicBezTo>
                <a:cubicBezTo>
                  <a:pt x="1700903" y="6122451"/>
                  <a:pt x="1698904" y="6116456"/>
                  <a:pt x="1690909" y="6108460"/>
                </a:cubicBezTo>
                <a:cubicBezTo>
                  <a:pt x="1682914" y="6116456"/>
                  <a:pt x="1678918" y="6120451"/>
                  <a:pt x="1678918" y="6120451"/>
                </a:cubicBezTo>
                <a:close/>
                <a:moveTo>
                  <a:pt x="7935880" y="6090471"/>
                </a:moveTo>
                <a:cubicBezTo>
                  <a:pt x="7933881" y="6090471"/>
                  <a:pt x="7930882" y="6092469"/>
                  <a:pt x="7926886" y="6096467"/>
                </a:cubicBezTo>
                <a:lnTo>
                  <a:pt x="7926886" y="6108460"/>
                </a:lnTo>
                <a:lnTo>
                  <a:pt x="7938877" y="6096467"/>
                </a:lnTo>
                <a:cubicBezTo>
                  <a:pt x="7938877" y="6092469"/>
                  <a:pt x="7937880" y="6090471"/>
                  <a:pt x="7935880" y="6090471"/>
                </a:cubicBezTo>
                <a:close/>
                <a:moveTo>
                  <a:pt x="6714169" y="6088972"/>
                </a:moveTo>
                <a:cubicBezTo>
                  <a:pt x="6713170" y="6087973"/>
                  <a:pt x="6711669" y="6088472"/>
                  <a:pt x="6709671" y="6090471"/>
                </a:cubicBezTo>
                <a:cubicBezTo>
                  <a:pt x="6705674" y="6094469"/>
                  <a:pt x="6703676" y="6100466"/>
                  <a:pt x="6703676" y="6108460"/>
                </a:cubicBezTo>
                <a:cubicBezTo>
                  <a:pt x="6711670" y="6116456"/>
                  <a:pt x="6715668" y="6112457"/>
                  <a:pt x="6715668" y="6096467"/>
                </a:cubicBezTo>
                <a:cubicBezTo>
                  <a:pt x="6715668" y="6092469"/>
                  <a:pt x="6715168" y="6089973"/>
                  <a:pt x="6714169" y="6088972"/>
                </a:cubicBezTo>
                <a:close/>
                <a:moveTo>
                  <a:pt x="1702901" y="6084476"/>
                </a:moveTo>
                <a:lnTo>
                  <a:pt x="1702901" y="6096467"/>
                </a:lnTo>
                <a:lnTo>
                  <a:pt x="1714894" y="6084476"/>
                </a:lnTo>
                <a:close/>
                <a:moveTo>
                  <a:pt x="1319148" y="6084476"/>
                </a:moveTo>
                <a:cubicBezTo>
                  <a:pt x="1327143" y="6084476"/>
                  <a:pt x="1331142" y="6088472"/>
                  <a:pt x="1331142" y="6096467"/>
                </a:cubicBezTo>
                <a:cubicBezTo>
                  <a:pt x="1331142" y="6104462"/>
                  <a:pt x="1327143" y="6108460"/>
                  <a:pt x="1319148" y="6108460"/>
                </a:cubicBezTo>
                <a:lnTo>
                  <a:pt x="1307157" y="6096467"/>
                </a:lnTo>
                <a:cubicBezTo>
                  <a:pt x="1307157" y="6088472"/>
                  <a:pt x="1311153" y="6084476"/>
                  <a:pt x="1319148" y="6084476"/>
                </a:cubicBezTo>
                <a:close/>
                <a:moveTo>
                  <a:pt x="8238684" y="6072483"/>
                </a:moveTo>
                <a:cubicBezTo>
                  <a:pt x="8238684" y="6072483"/>
                  <a:pt x="8238684" y="6074482"/>
                  <a:pt x="8238684" y="6078479"/>
                </a:cubicBezTo>
                <a:cubicBezTo>
                  <a:pt x="8238684" y="6082477"/>
                  <a:pt x="8234687" y="6092471"/>
                  <a:pt x="8226692" y="6108460"/>
                </a:cubicBezTo>
                <a:lnTo>
                  <a:pt x="8214700" y="6132443"/>
                </a:lnTo>
                <a:cubicBezTo>
                  <a:pt x="8214700" y="6140439"/>
                  <a:pt x="8212700" y="6146434"/>
                  <a:pt x="8208704" y="6150431"/>
                </a:cubicBezTo>
                <a:cubicBezTo>
                  <a:pt x="8204707" y="6154429"/>
                  <a:pt x="8198710" y="6160426"/>
                  <a:pt x="8190716" y="6168421"/>
                </a:cubicBezTo>
                <a:lnTo>
                  <a:pt x="8176324" y="6175615"/>
                </a:lnTo>
                <a:lnTo>
                  <a:pt x="8178722" y="6168421"/>
                </a:lnTo>
                <a:cubicBezTo>
                  <a:pt x="8178722" y="6160426"/>
                  <a:pt x="8174726" y="6158427"/>
                  <a:pt x="8166731" y="6162424"/>
                </a:cubicBezTo>
                <a:cubicBezTo>
                  <a:pt x="8158736" y="6166421"/>
                  <a:pt x="8154739" y="6164422"/>
                  <a:pt x="8154739" y="6156427"/>
                </a:cubicBezTo>
                <a:lnTo>
                  <a:pt x="8154739" y="6144436"/>
                </a:lnTo>
                <a:lnTo>
                  <a:pt x="8166731" y="6120451"/>
                </a:lnTo>
                <a:cubicBezTo>
                  <a:pt x="8166731" y="6120451"/>
                  <a:pt x="8178722" y="6112457"/>
                  <a:pt x="8202707" y="6096467"/>
                </a:cubicBezTo>
                <a:cubicBezTo>
                  <a:pt x="8226692" y="6080479"/>
                  <a:pt x="8238684" y="6072483"/>
                  <a:pt x="8238684" y="6072483"/>
                </a:cubicBezTo>
                <a:close/>
                <a:moveTo>
                  <a:pt x="1247196" y="6072483"/>
                </a:moveTo>
                <a:cubicBezTo>
                  <a:pt x="1247196" y="6072483"/>
                  <a:pt x="1249194" y="6074482"/>
                  <a:pt x="1253192" y="6078479"/>
                </a:cubicBezTo>
                <a:cubicBezTo>
                  <a:pt x="1257189" y="6082477"/>
                  <a:pt x="1257189" y="6088472"/>
                  <a:pt x="1253192" y="6096467"/>
                </a:cubicBezTo>
                <a:cubicBezTo>
                  <a:pt x="1251192" y="6100466"/>
                  <a:pt x="1249194" y="6103462"/>
                  <a:pt x="1247196" y="6105461"/>
                </a:cubicBezTo>
                <a:close/>
                <a:moveTo>
                  <a:pt x="8598453" y="6060491"/>
                </a:moveTo>
                <a:lnTo>
                  <a:pt x="8598453" y="6072483"/>
                </a:lnTo>
                <a:cubicBezTo>
                  <a:pt x="8598453" y="6080479"/>
                  <a:pt x="8596453" y="6088472"/>
                  <a:pt x="8592456" y="6096467"/>
                </a:cubicBezTo>
                <a:cubicBezTo>
                  <a:pt x="8588459" y="6104462"/>
                  <a:pt x="8582463" y="6108460"/>
                  <a:pt x="8574468" y="6108460"/>
                </a:cubicBezTo>
                <a:lnTo>
                  <a:pt x="8586459" y="6084476"/>
                </a:lnTo>
                <a:cubicBezTo>
                  <a:pt x="8594454" y="6076481"/>
                  <a:pt x="8598453" y="6068486"/>
                  <a:pt x="8598453" y="6060491"/>
                </a:cubicBezTo>
                <a:close/>
                <a:moveTo>
                  <a:pt x="1181238" y="6060491"/>
                </a:moveTo>
                <a:cubicBezTo>
                  <a:pt x="1177239" y="6060491"/>
                  <a:pt x="1173243" y="6062491"/>
                  <a:pt x="1169246" y="6066488"/>
                </a:cubicBezTo>
                <a:cubicBezTo>
                  <a:pt x="1165248" y="6070483"/>
                  <a:pt x="1163249" y="6072483"/>
                  <a:pt x="1163249" y="6072483"/>
                </a:cubicBezTo>
                <a:lnTo>
                  <a:pt x="1175243" y="6072483"/>
                </a:lnTo>
                <a:cubicBezTo>
                  <a:pt x="1183236" y="6064489"/>
                  <a:pt x="1185236" y="6060491"/>
                  <a:pt x="1181238" y="6060491"/>
                </a:cubicBezTo>
                <a:close/>
                <a:moveTo>
                  <a:pt x="8286653" y="6048498"/>
                </a:moveTo>
                <a:cubicBezTo>
                  <a:pt x="8286653" y="6048498"/>
                  <a:pt x="8286653" y="6052495"/>
                  <a:pt x="8286653" y="6060491"/>
                </a:cubicBezTo>
                <a:cubicBezTo>
                  <a:pt x="8286653" y="6060491"/>
                  <a:pt x="8284653" y="6060491"/>
                  <a:pt x="8280657" y="6060491"/>
                </a:cubicBezTo>
                <a:cubicBezTo>
                  <a:pt x="8276660" y="6060491"/>
                  <a:pt x="8274662" y="6060491"/>
                  <a:pt x="8274662" y="6060491"/>
                </a:cubicBezTo>
                <a:close/>
                <a:moveTo>
                  <a:pt x="8238684" y="6048498"/>
                </a:moveTo>
                <a:cubicBezTo>
                  <a:pt x="8238684" y="6056493"/>
                  <a:pt x="8238684" y="6060491"/>
                  <a:pt x="8238684" y="6060491"/>
                </a:cubicBezTo>
                <a:cubicBezTo>
                  <a:pt x="8230689" y="6060491"/>
                  <a:pt x="8226692" y="6058492"/>
                  <a:pt x="8226692" y="6054494"/>
                </a:cubicBezTo>
                <a:cubicBezTo>
                  <a:pt x="8226692" y="6050498"/>
                  <a:pt x="8230689" y="6048498"/>
                  <a:pt x="8238684" y="6048498"/>
                </a:cubicBezTo>
                <a:close/>
                <a:moveTo>
                  <a:pt x="7459187" y="6048498"/>
                </a:moveTo>
                <a:lnTo>
                  <a:pt x="7471180" y="6048498"/>
                </a:lnTo>
                <a:lnTo>
                  <a:pt x="7459187" y="6060491"/>
                </a:lnTo>
                <a:cubicBezTo>
                  <a:pt x="7459187" y="6060491"/>
                  <a:pt x="7457189" y="6064489"/>
                  <a:pt x="7453192" y="6072483"/>
                </a:cubicBezTo>
                <a:cubicBezTo>
                  <a:pt x="7449194" y="6080479"/>
                  <a:pt x="7445197" y="6080479"/>
                  <a:pt x="7441199" y="6072483"/>
                </a:cubicBezTo>
                <a:cubicBezTo>
                  <a:pt x="7437202" y="6064489"/>
                  <a:pt x="7431206" y="6064489"/>
                  <a:pt x="7423211" y="6072483"/>
                </a:cubicBezTo>
                <a:lnTo>
                  <a:pt x="7411219" y="6096467"/>
                </a:lnTo>
                <a:lnTo>
                  <a:pt x="7399226" y="6096467"/>
                </a:lnTo>
                <a:lnTo>
                  <a:pt x="7411219" y="6084476"/>
                </a:lnTo>
                <a:cubicBezTo>
                  <a:pt x="7411219" y="6076481"/>
                  <a:pt x="7411219" y="6072483"/>
                  <a:pt x="7411219" y="6072483"/>
                </a:cubicBezTo>
                <a:cubicBezTo>
                  <a:pt x="7411219" y="6064489"/>
                  <a:pt x="7419214" y="6060491"/>
                  <a:pt x="7435202" y="6060491"/>
                </a:cubicBezTo>
                <a:close/>
                <a:moveTo>
                  <a:pt x="1319148" y="6048498"/>
                </a:moveTo>
                <a:lnTo>
                  <a:pt x="1307157" y="6084476"/>
                </a:lnTo>
                <a:lnTo>
                  <a:pt x="1307157" y="6060491"/>
                </a:lnTo>
                <a:close/>
                <a:moveTo>
                  <a:pt x="1151258" y="6048498"/>
                </a:moveTo>
                <a:lnTo>
                  <a:pt x="1139265" y="6084476"/>
                </a:lnTo>
                <a:lnTo>
                  <a:pt x="1151258" y="6072483"/>
                </a:lnTo>
                <a:cubicBezTo>
                  <a:pt x="1151258" y="6072483"/>
                  <a:pt x="1151258" y="6068486"/>
                  <a:pt x="1151258" y="6060491"/>
                </a:cubicBezTo>
                <a:cubicBezTo>
                  <a:pt x="1151258" y="6052495"/>
                  <a:pt x="1151258" y="6048498"/>
                  <a:pt x="1151258" y="6048498"/>
                </a:cubicBezTo>
                <a:close/>
                <a:moveTo>
                  <a:pt x="8318133" y="6041004"/>
                </a:moveTo>
                <a:cubicBezTo>
                  <a:pt x="8319133" y="6042003"/>
                  <a:pt x="8318633" y="6044501"/>
                  <a:pt x="8316635" y="6048498"/>
                </a:cubicBezTo>
                <a:cubicBezTo>
                  <a:pt x="8312636" y="6056493"/>
                  <a:pt x="8306641" y="6064489"/>
                  <a:pt x="8298645" y="6072483"/>
                </a:cubicBezTo>
                <a:cubicBezTo>
                  <a:pt x="8290650" y="6080479"/>
                  <a:pt x="8286653" y="6088472"/>
                  <a:pt x="8286653" y="6096467"/>
                </a:cubicBezTo>
                <a:lnTo>
                  <a:pt x="8262668" y="6108460"/>
                </a:lnTo>
                <a:cubicBezTo>
                  <a:pt x="8254673" y="6108460"/>
                  <a:pt x="8250677" y="6116456"/>
                  <a:pt x="8250677" y="6132443"/>
                </a:cubicBezTo>
                <a:lnTo>
                  <a:pt x="8238684" y="6144436"/>
                </a:lnTo>
                <a:lnTo>
                  <a:pt x="8262668" y="6132443"/>
                </a:lnTo>
                <a:cubicBezTo>
                  <a:pt x="8270665" y="6124450"/>
                  <a:pt x="8274662" y="6120451"/>
                  <a:pt x="8274662" y="6120451"/>
                </a:cubicBezTo>
                <a:lnTo>
                  <a:pt x="8238684" y="6192404"/>
                </a:lnTo>
                <a:cubicBezTo>
                  <a:pt x="8230689" y="6192404"/>
                  <a:pt x="8226692" y="6196402"/>
                  <a:pt x="8226692" y="6204397"/>
                </a:cubicBezTo>
                <a:cubicBezTo>
                  <a:pt x="8234687" y="6204397"/>
                  <a:pt x="8234687" y="6210392"/>
                  <a:pt x="8226692" y="6222385"/>
                </a:cubicBezTo>
                <a:cubicBezTo>
                  <a:pt x="8218697" y="6234377"/>
                  <a:pt x="8212700" y="6238375"/>
                  <a:pt x="8208704" y="6234377"/>
                </a:cubicBezTo>
                <a:cubicBezTo>
                  <a:pt x="8204707" y="6230380"/>
                  <a:pt x="8202707" y="6232379"/>
                  <a:pt x="8202707" y="6240373"/>
                </a:cubicBezTo>
                <a:cubicBezTo>
                  <a:pt x="8202707" y="6256363"/>
                  <a:pt x="8194712" y="6260362"/>
                  <a:pt x="8178722" y="6252365"/>
                </a:cubicBezTo>
                <a:cubicBezTo>
                  <a:pt x="8170727" y="6244372"/>
                  <a:pt x="8178722" y="6216389"/>
                  <a:pt x="8202707" y="6168421"/>
                </a:cubicBezTo>
                <a:cubicBezTo>
                  <a:pt x="8218697" y="6144436"/>
                  <a:pt x="8232689" y="6126448"/>
                  <a:pt x="8244680" y="6114456"/>
                </a:cubicBezTo>
                <a:cubicBezTo>
                  <a:pt x="8256673" y="6102463"/>
                  <a:pt x="8264668" y="6096467"/>
                  <a:pt x="8268665" y="6096467"/>
                </a:cubicBezTo>
                <a:cubicBezTo>
                  <a:pt x="8272662" y="6096467"/>
                  <a:pt x="8274662" y="6092471"/>
                  <a:pt x="8274662" y="6084476"/>
                </a:cubicBezTo>
                <a:cubicBezTo>
                  <a:pt x="8274662" y="6076481"/>
                  <a:pt x="8278658" y="6072483"/>
                  <a:pt x="8286653" y="6072483"/>
                </a:cubicBezTo>
                <a:lnTo>
                  <a:pt x="8298645" y="6060491"/>
                </a:lnTo>
                <a:cubicBezTo>
                  <a:pt x="8298645" y="6052495"/>
                  <a:pt x="8302643" y="6046499"/>
                  <a:pt x="8310638" y="6042503"/>
                </a:cubicBezTo>
                <a:cubicBezTo>
                  <a:pt x="8314635" y="6040504"/>
                  <a:pt x="8317133" y="6040005"/>
                  <a:pt x="8318133" y="6041004"/>
                </a:cubicBezTo>
                <a:close/>
                <a:moveTo>
                  <a:pt x="8406576" y="6012521"/>
                </a:moveTo>
                <a:cubicBezTo>
                  <a:pt x="8406576" y="6020518"/>
                  <a:pt x="8404576" y="6026513"/>
                  <a:pt x="8400579" y="6030508"/>
                </a:cubicBezTo>
                <a:cubicBezTo>
                  <a:pt x="8396582" y="6034508"/>
                  <a:pt x="8394584" y="6032509"/>
                  <a:pt x="8394584" y="6024514"/>
                </a:cubicBezTo>
                <a:cubicBezTo>
                  <a:pt x="8394584" y="6016520"/>
                  <a:pt x="8398581" y="6012521"/>
                  <a:pt x="8406576" y="6012521"/>
                </a:cubicBezTo>
                <a:close/>
                <a:moveTo>
                  <a:pt x="7507157" y="6012521"/>
                </a:moveTo>
                <a:lnTo>
                  <a:pt x="7507157" y="6024514"/>
                </a:lnTo>
                <a:cubicBezTo>
                  <a:pt x="7499162" y="6032509"/>
                  <a:pt x="7493165" y="6038505"/>
                  <a:pt x="7489169" y="6042503"/>
                </a:cubicBezTo>
                <a:cubicBezTo>
                  <a:pt x="7485170" y="6046499"/>
                  <a:pt x="7483172" y="6044501"/>
                  <a:pt x="7483172" y="6036505"/>
                </a:cubicBezTo>
                <a:cubicBezTo>
                  <a:pt x="7475177" y="6036505"/>
                  <a:pt x="7473179" y="6034508"/>
                  <a:pt x="7477175" y="6030508"/>
                </a:cubicBezTo>
                <a:cubicBezTo>
                  <a:pt x="7481174" y="6026513"/>
                  <a:pt x="7483172" y="6024514"/>
                  <a:pt x="7483172" y="6024514"/>
                </a:cubicBezTo>
                <a:close/>
                <a:moveTo>
                  <a:pt x="7459187" y="6012521"/>
                </a:moveTo>
                <a:lnTo>
                  <a:pt x="7471180" y="6024514"/>
                </a:lnTo>
                <a:cubicBezTo>
                  <a:pt x="7447195" y="6048498"/>
                  <a:pt x="7435202" y="6052495"/>
                  <a:pt x="7435202" y="6036505"/>
                </a:cubicBezTo>
                <a:cubicBezTo>
                  <a:pt x="7435202" y="6036505"/>
                  <a:pt x="7443197" y="6028511"/>
                  <a:pt x="7459187" y="6012521"/>
                </a:cubicBezTo>
                <a:close/>
                <a:moveTo>
                  <a:pt x="7255318" y="6012521"/>
                </a:moveTo>
                <a:cubicBezTo>
                  <a:pt x="7247324" y="6012521"/>
                  <a:pt x="7243327" y="6014521"/>
                  <a:pt x="7243327" y="6018517"/>
                </a:cubicBezTo>
                <a:cubicBezTo>
                  <a:pt x="7243327" y="6022515"/>
                  <a:pt x="7243327" y="6028511"/>
                  <a:pt x="7243327" y="6036505"/>
                </a:cubicBezTo>
                <a:cubicBezTo>
                  <a:pt x="7235332" y="6036505"/>
                  <a:pt x="7231335" y="6038505"/>
                  <a:pt x="7231335" y="6042503"/>
                </a:cubicBezTo>
                <a:cubicBezTo>
                  <a:pt x="7231335" y="6046499"/>
                  <a:pt x="7231335" y="6048498"/>
                  <a:pt x="7231335" y="6048498"/>
                </a:cubicBezTo>
                <a:cubicBezTo>
                  <a:pt x="7239330" y="6040504"/>
                  <a:pt x="7243327" y="6036505"/>
                  <a:pt x="7243327" y="6036505"/>
                </a:cubicBezTo>
                <a:lnTo>
                  <a:pt x="7255318" y="6024514"/>
                </a:lnTo>
                <a:cubicBezTo>
                  <a:pt x="7255318" y="6016520"/>
                  <a:pt x="7255318" y="6012521"/>
                  <a:pt x="7255318" y="6012521"/>
                </a:cubicBezTo>
                <a:close/>
                <a:moveTo>
                  <a:pt x="2398453" y="6012521"/>
                </a:moveTo>
                <a:cubicBezTo>
                  <a:pt x="2398453" y="6012521"/>
                  <a:pt x="2396455" y="6014521"/>
                  <a:pt x="2392456" y="6018517"/>
                </a:cubicBezTo>
                <a:cubicBezTo>
                  <a:pt x="2388460" y="6022515"/>
                  <a:pt x="2384461" y="6024514"/>
                  <a:pt x="2380464" y="6024514"/>
                </a:cubicBezTo>
                <a:cubicBezTo>
                  <a:pt x="2376468" y="6024514"/>
                  <a:pt x="2374468" y="6024514"/>
                  <a:pt x="2374468" y="6024514"/>
                </a:cubicBezTo>
                <a:cubicBezTo>
                  <a:pt x="2374468" y="6024514"/>
                  <a:pt x="2374468" y="6028511"/>
                  <a:pt x="2374468" y="6036505"/>
                </a:cubicBezTo>
                <a:lnTo>
                  <a:pt x="2398453" y="6024514"/>
                </a:lnTo>
                <a:cubicBezTo>
                  <a:pt x="2398453" y="6016520"/>
                  <a:pt x="2398453" y="6012521"/>
                  <a:pt x="2398453" y="6012521"/>
                </a:cubicBezTo>
                <a:close/>
                <a:moveTo>
                  <a:pt x="7291297" y="6000530"/>
                </a:moveTo>
                <a:lnTo>
                  <a:pt x="7279303" y="6012521"/>
                </a:lnTo>
                <a:lnTo>
                  <a:pt x="7291297" y="6012521"/>
                </a:lnTo>
                <a:close/>
                <a:moveTo>
                  <a:pt x="7531142" y="5982541"/>
                </a:moveTo>
                <a:cubicBezTo>
                  <a:pt x="7531142" y="5986537"/>
                  <a:pt x="7531142" y="5988536"/>
                  <a:pt x="7531142" y="5988536"/>
                </a:cubicBezTo>
                <a:cubicBezTo>
                  <a:pt x="7531142" y="5996533"/>
                  <a:pt x="7527143" y="6000530"/>
                  <a:pt x="7519148" y="6000530"/>
                </a:cubicBezTo>
                <a:lnTo>
                  <a:pt x="7519148" y="5988536"/>
                </a:lnTo>
                <a:close/>
                <a:moveTo>
                  <a:pt x="8279907" y="5981417"/>
                </a:moveTo>
                <a:cubicBezTo>
                  <a:pt x="8284405" y="5982166"/>
                  <a:pt x="8286653" y="5988536"/>
                  <a:pt x="8286653" y="6000530"/>
                </a:cubicBezTo>
                <a:cubicBezTo>
                  <a:pt x="8278658" y="6016520"/>
                  <a:pt x="8270665" y="6024514"/>
                  <a:pt x="8262668" y="6024514"/>
                </a:cubicBezTo>
                <a:lnTo>
                  <a:pt x="8250677" y="6000530"/>
                </a:lnTo>
                <a:cubicBezTo>
                  <a:pt x="8250677" y="5992535"/>
                  <a:pt x="8252675" y="5988536"/>
                  <a:pt x="8256673" y="5988536"/>
                </a:cubicBezTo>
                <a:cubicBezTo>
                  <a:pt x="8260670" y="5988536"/>
                  <a:pt x="8266665" y="5986537"/>
                  <a:pt x="8274662" y="5982541"/>
                </a:cubicBezTo>
                <a:cubicBezTo>
                  <a:pt x="8276660" y="5981540"/>
                  <a:pt x="8278409" y="5981167"/>
                  <a:pt x="8279907" y="5981417"/>
                </a:cubicBezTo>
                <a:close/>
                <a:moveTo>
                  <a:pt x="7267312" y="5976545"/>
                </a:moveTo>
                <a:cubicBezTo>
                  <a:pt x="7259317" y="5976545"/>
                  <a:pt x="7255318" y="5978545"/>
                  <a:pt x="7255318" y="5982541"/>
                </a:cubicBezTo>
                <a:cubicBezTo>
                  <a:pt x="7255318" y="5986537"/>
                  <a:pt x="7255318" y="5988536"/>
                  <a:pt x="7255318" y="5988536"/>
                </a:cubicBezTo>
                <a:cubicBezTo>
                  <a:pt x="7255318" y="5988536"/>
                  <a:pt x="7259317" y="5988536"/>
                  <a:pt x="7267312" y="5988536"/>
                </a:cubicBezTo>
                <a:close/>
                <a:moveTo>
                  <a:pt x="1379110" y="5976545"/>
                </a:moveTo>
                <a:lnTo>
                  <a:pt x="1391103" y="5976545"/>
                </a:lnTo>
                <a:cubicBezTo>
                  <a:pt x="1399098" y="5992535"/>
                  <a:pt x="1399098" y="5996533"/>
                  <a:pt x="1391103" y="5988536"/>
                </a:cubicBezTo>
                <a:cubicBezTo>
                  <a:pt x="1383108" y="5988536"/>
                  <a:pt x="1379110" y="5986537"/>
                  <a:pt x="1379110" y="5982541"/>
                </a:cubicBezTo>
                <a:cubicBezTo>
                  <a:pt x="1379110" y="5978545"/>
                  <a:pt x="1379110" y="5976545"/>
                  <a:pt x="1379110" y="5976545"/>
                </a:cubicBezTo>
                <a:close/>
                <a:moveTo>
                  <a:pt x="1367118" y="5976545"/>
                </a:moveTo>
                <a:cubicBezTo>
                  <a:pt x="1367118" y="5976545"/>
                  <a:pt x="1367118" y="5980543"/>
                  <a:pt x="1367118" y="5988536"/>
                </a:cubicBezTo>
                <a:cubicBezTo>
                  <a:pt x="1367118" y="5988536"/>
                  <a:pt x="1367118" y="5992535"/>
                  <a:pt x="1367118" y="6000530"/>
                </a:cubicBezTo>
                <a:cubicBezTo>
                  <a:pt x="1367118" y="6000530"/>
                  <a:pt x="1365120" y="6000530"/>
                  <a:pt x="1361121" y="6000530"/>
                </a:cubicBezTo>
                <a:cubicBezTo>
                  <a:pt x="1357125" y="6000530"/>
                  <a:pt x="1355127" y="5996533"/>
                  <a:pt x="1355127" y="5988536"/>
                </a:cubicBezTo>
                <a:cubicBezTo>
                  <a:pt x="1355127" y="5980543"/>
                  <a:pt x="1359123" y="5976545"/>
                  <a:pt x="1367118" y="5976545"/>
                </a:cubicBezTo>
                <a:close/>
                <a:moveTo>
                  <a:pt x="8346615" y="5952559"/>
                </a:moveTo>
                <a:cubicBezTo>
                  <a:pt x="8354609" y="5952559"/>
                  <a:pt x="8358606" y="5954559"/>
                  <a:pt x="8358606" y="5958557"/>
                </a:cubicBezTo>
                <a:cubicBezTo>
                  <a:pt x="8358606" y="5962555"/>
                  <a:pt x="8358606" y="5964553"/>
                  <a:pt x="8358606" y="5964553"/>
                </a:cubicBezTo>
                <a:cubicBezTo>
                  <a:pt x="8358606" y="5964553"/>
                  <a:pt x="8354609" y="5968549"/>
                  <a:pt x="8346615" y="5976545"/>
                </a:cubicBezTo>
                <a:lnTo>
                  <a:pt x="8346615" y="5964553"/>
                </a:lnTo>
                <a:cubicBezTo>
                  <a:pt x="8346615" y="5956558"/>
                  <a:pt x="8346615" y="5952559"/>
                  <a:pt x="8346615" y="5952559"/>
                </a:cubicBezTo>
                <a:close/>
                <a:moveTo>
                  <a:pt x="7567118" y="5952559"/>
                </a:moveTo>
                <a:cubicBezTo>
                  <a:pt x="7567118" y="5952559"/>
                  <a:pt x="7571115" y="5956558"/>
                  <a:pt x="7579110" y="5964553"/>
                </a:cubicBezTo>
                <a:cubicBezTo>
                  <a:pt x="7579110" y="5956558"/>
                  <a:pt x="7579110" y="5952559"/>
                  <a:pt x="7579110" y="5952559"/>
                </a:cubicBezTo>
                <a:close/>
                <a:moveTo>
                  <a:pt x="1319148" y="5952559"/>
                </a:moveTo>
                <a:cubicBezTo>
                  <a:pt x="1319148" y="5952559"/>
                  <a:pt x="1323147" y="5952559"/>
                  <a:pt x="1331142" y="5952559"/>
                </a:cubicBezTo>
                <a:cubicBezTo>
                  <a:pt x="1323147" y="5960556"/>
                  <a:pt x="1319148" y="5964553"/>
                  <a:pt x="1319148" y="5964553"/>
                </a:cubicBezTo>
                <a:cubicBezTo>
                  <a:pt x="1319148" y="5964553"/>
                  <a:pt x="1319148" y="5960556"/>
                  <a:pt x="1319148" y="5952559"/>
                </a:cubicBezTo>
                <a:close/>
                <a:moveTo>
                  <a:pt x="8274662" y="5940568"/>
                </a:moveTo>
                <a:lnTo>
                  <a:pt x="8286653" y="5940568"/>
                </a:lnTo>
                <a:cubicBezTo>
                  <a:pt x="8286653" y="5948563"/>
                  <a:pt x="8282657" y="5952559"/>
                  <a:pt x="8274662" y="5952559"/>
                </a:cubicBezTo>
                <a:close/>
                <a:moveTo>
                  <a:pt x="7507157" y="5940568"/>
                </a:moveTo>
                <a:cubicBezTo>
                  <a:pt x="7507157" y="5940568"/>
                  <a:pt x="7503160" y="5944565"/>
                  <a:pt x="7495164" y="5952559"/>
                </a:cubicBezTo>
                <a:lnTo>
                  <a:pt x="7471180" y="5964553"/>
                </a:lnTo>
                <a:close/>
                <a:moveTo>
                  <a:pt x="1606963" y="5940568"/>
                </a:moveTo>
                <a:cubicBezTo>
                  <a:pt x="1614958" y="5940568"/>
                  <a:pt x="1618957" y="5942567"/>
                  <a:pt x="1618957" y="5946565"/>
                </a:cubicBezTo>
                <a:cubicBezTo>
                  <a:pt x="1618957" y="5950562"/>
                  <a:pt x="1618957" y="5952559"/>
                  <a:pt x="1618957" y="5952559"/>
                </a:cubicBezTo>
                <a:cubicBezTo>
                  <a:pt x="1610961" y="5952559"/>
                  <a:pt x="1606963" y="5952559"/>
                  <a:pt x="1606963" y="5952559"/>
                </a:cubicBezTo>
                <a:cubicBezTo>
                  <a:pt x="1606963" y="5944565"/>
                  <a:pt x="1606963" y="5940568"/>
                  <a:pt x="1606963" y="5940568"/>
                </a:cubicBezTo>
                <a:close/>
                <a:moveTo>
                  <a:pt x="1367118" y="5940568"/>
                </a:moveTo>
                <a:cubicBezTo>
                  <a:pt x="1367118" y="5948563"/>
                  <a:pt x="1365120" y="5952559"/>
                  <a:pt x="1361121" y="5952559"/>
                </a:cubicBezTo>
                <a:cubicBezTo>
                  <a:pt x="1357125" y="5952559"/>
                  <a:pt x="1357125" y="5950562"/>
                  <a:pt x="1361121" y="5946565"/>
                </a:cubicBezTo>
                <a:cubicBezTo>
                  <a:pt x="1365120" y="5942567"/>
                  <a:pt x="1367118" y="5940568"/>
                  <a:pt x="1367118" y="5940568"/>
                </a:cubicBezTo>
                <a:close/>
                <a:moveTo>
                  <a:pt x="7778480" y="5936071"/>
                </a:moveTo>
                <a:cubicBezTo>
                  <a:pt x="7777481" y="5935071"/>
                  <a:pt x="7774983" y="5936570"/>
                  <a:pt x="7770987" y="5940568"/>
                </a:cubicBezTo>
                <a:cubicBezTo>
                  <a:pt x="7762990" y="5948563"/>
                  <a:pt x="7758993" y="5948563"/>
                  <a:pt x="7758993" y="5940568"/>
                </a:cubicBezTo>
                <a:cubicBezTo>
                  <a:pt x="7758993" y="5940568"/>
                  <a:pt x="7758993" y="5942567"/>
                  <a:pt x="7758993" y="5946565"/>
                </a:cubicBezTo>
                <a:cubicBezTo>
                  <a:pt x="7758993" y="5950562"/>
                  <a:pt x="7758993" y="5952559"/>
                  <a:pt x="7758993" y="5952559"/>
                </a:cubicBezTo>
                <a:cubicBezTo>
                  <a:pt x="7758993" y="5952559"/>
                  <a:pt x="7756995" y="5956558"/>
                  <a:pt x="7752997" y="5964553"/>
                </a:cubicBezTo>
                <a:cubicBezTo>
                  <a:pt x="7749000" y="5972547"/>
                  <a:pt x="7743005" y="5976545"/>
                  <a:pt x="7735009" y="5976545"/>
                </a:cubicBezTo>
                <a:cubicBezTo>
                  <a:pt x="7719020" y="5992535"/>
                  <a:pt x="7711025" y="6002527"/>
                  <a:pt x="7711025" y="6006525"/>
                </a:cubicBezTo>
                <a:cubicBezTo>
                  <a:pt x="7711025" y="6010523"/>
                  <a:pt x="7709025" y="6010523"/>
                  <a:pt x="7705029" y="6006525"/>
                </a:cubicBezTo>
                <a:cubicBezTo>
                  <a:pt x="7701032" y="6002527"/>
                  <a:pt x="7699032" y="6004527"/>
                  <a:pt x="7699032" y="6012521"/>
                </a:cubicBezTo>
                <a:cubicBezTo>
                  <a:pt x="7699032" y="6036505"/>
                  <a:pt x="7707027" y="6036505"/>
                  <a:pt x="7723017" y="6012521"/>
                </a:cubicBezTo>
                <a:cubicBezTo>
                  <a:pt x="7731012" y="6004527"/>
                  <a:pt x="7739005" y="6000530"/>
                  <a:pt x="7747002" y="6000530"/>
                </a:cubicBezTo>
                <a:cubicBezTo>
                  <a:pt x="7754997" y="6000530"/>
                  <a:pt x="7758993" y="5994533"/>
                  <a:pt x="7758993" y="5982541"/>
                </a:cubicBezTo>
                <a:cubicBezTo>
                  <a:pt x="7758993" y="5970548"/>
                  <a:pt x="7764990" y="5966552"/>
                  <a:pt x="7776982" y="5970548"/>
                </a:cubicBezTo>
                <a:cubicBezTo>
                  <a:pt x="7788975" y="5974546"/>
                  <a:pt x="7796970" y="5974546"/>
                  <a:pt x="7800966" y="5970548"/>
                </a:cubicBezTo>
                <a:cubicBezTo>
                  <a:pt x="7804963" y="5966552"/>
                  <a:pt x="7804963" y="5960556"/>
                  <a:pt x="7800966" y="5952559"/>
                </a:cubicBezTo>
                <a:cubicBezTo>
                  <a:pt x="7796970" y="5944565"/>
                  <a:pt x="7790973" y="5944565"/>
                  <a:pt x="7782978" y="5952559"/>
                </a:cubicBezTo>
                <a:cubicBezTo>
                  <a:pt x="7774983" y="5960556"/>
                  <a:pt x="7772985" y="5958557"/>
                  <a:pt x="7776982" y="5946565"/>
                </a:cubicBezTo>
                <a:cubicBezTo>
                  <a:pt x="7778980" y="5940568"/>
                  <a:pt x="7779480" y="5937071"/>
                  <a:pt x="7778480" y="5936071"/>
                </a:cubicBezTo>
                <a:close/>
                <a:moveTo>
                  <a:pt x="7884913" y="5928575"/>
                </a:moveTo>
                <a:cubicBezTo>
                  <a:pt x="7888909" y="5928575"/>
                  <a:pt x="7890909" y="5932572"/>
                  <a:pt x="7890909" y="5940568"/>
                </a:cubicBezTo>
                <a:cubicBezTo>
                  <a:pt x="7890909" y="5940568"/>
                  <a:pt x="7890909" y="5942567"/>
                  <a:pt x="7890909" y="5946565"/>
                </a:cubicBezTo>
                <a:cubicBezTo>
                  <a:pt x="7890909" y="5950562"/>
                  <a:pt x="7886913" y="5952559"/>
                  <a:pt x="7878916" y="5952559"/>
                </a:cubicBezTo>
                <a:lnTo>
                  <a:pt x="7878916" y="5940568"/>
                </a:lnTo>
                <a:cubicBezTo>
                  <a:pt x="7878916" y="5932572"/>
                  <a:pt x="7880916" y="5928575"/>
                  <a:pt x="7884913" y="5928575"/>
                </a:cubicBezTo>
                <a:close/>
                <a:moveTo>
                  <a:pt x="7961363" y="5919581"/>
                </a:moveTo>
                <a:cubicBezTo>
                  <a:pt x="7958366" y="5919581"/>
                  <a:pt x="7954867" y="5920581"/>
                  <a:pt x="7950870" y="5922580"/>
                </a:cubicBezTo>
                <a:cubicBezTo>
                  <a:pt x="7942874" y="5926577"/>
                  <a:pt x="7938877" y="5928575"/>
                  <a:pt x="7938877" y="5928575"/>
                </a:cubicBezTo>
                <a:cubicBezTo>
                  <a:pt x="7938877" y="5936572"/>
                  <a:pt x="7938877" y="5942567"/>
                  <a:pt x="7938877" y="5946565"/>
                </a:cubicBezTo>
                <a:cubicBezTo>
                  <a:pt x="7938877" y="5950562"/>
                  <a:pt x="7936879" y="5952559"/>
                  <a:pt x="7932882" y="5952559"/>
                </a:cubicBezTo>
                <a:cubicBezTo>
                  <a:pt x="7928884" y="5952559"/>
                  <a:pt x="7924886" y="5954559"/>
                  <a:pt x="7920889" y="5958557"/>
                </a:cubicBezTo>
                <a:cubicBezTo>
                  <a:pt x="7916892" y="5962555"/>
                  <a:pt x="7914892" y="5968549"/>
                  <a:pt x="7914892" y="5976545"/>
                </a:cubicBezTo>
                <a:cubicBezTo>
                  <a:pt x="7914892" y="5992535"/>
                  <a:pt x="7912894" y="6000530"/>
                  <a:pt x="7908897" y="6000530"/>
                </a:cubicBezTo>
                <a:cubicBezTo>
                  <a:pt x="7904901" y="6000530"/>
                  <a:pt x="7902901" y="5996533"/>
                  <a:pt x="7902901" y="5988536"/>
                </a:cubicBezTo>
                <a:lnTo>
                  <a:pt x="7902901" y="5976545"/>
                </a:lnTo>
                <a:cubicBezTo>
                  <a:pt x="7902901" y="5984539"/>
                  <a:pt x="7898904" y="5988536"/>
                  <a:pt x="7890909" y="5988536"/>
                </a:cubicBezTo>
                <a:cubicBezTo>
                  <a:pt x="7882913" y="5988536"/>
                  <a:pt x="7878916" y="5984539"/>
                  <a:pt x="7878916" y="5976545"/>
                </a:cubicBezTo>
                <a:cubicBezTo>
                  <a:pt x="7878916" y="5968549"/>
                  <a:pt x="7874919" y="5968549"/>
                  <a:pt x="7866924" y="5976545"/>
                </a:cubicBezTo>
                <a:lnTo>
                  <a:pt x="7854931" y="5988536"/>
                </a:lnTo>
                <a:cubicBezTo>
                  <a:pt x="7854931" y="5996533"/>
                  <a:pt x="7846936" y="6004527"/>
                  <a:pt x="7830948" y="6012521"/>
                </a:cubicBezTo>
                <a:cubicBezTo>
                  <a:pt x="7814958" y="6020518"/>
                  <a:pt x="7806963" y="6024514"/>
                  <a:pt x="7806963" y="6024514"/>
                </a:cubicBezTo>
                <a:cubicBezTo>
                  <a:pt x="7790973" y="6024514"/>
                  <a:pt x="7790973" y="6016520"/>
                  <a:pt x="7806963" y="6000530"/>
                </a:cubicBezTo>
                <a:cubicBezTo>
                  <a:pt x="7822951" y="5984539"/>
                  <a:pt x="7830948" y="5976545"/>
                  <a:pt x="7830948" y="5976545"/>
                </a:cubicBezTo>
                <a:cubicBezTo>
                  <a:pt x="7822951" y="5984539"/>
                  <a:pt x="7814958" y="5988536"/>
                  <a:pt x="7806963" y="5988536"/>
                </a:cubicBezTo>
                <a:lnTo>
                  <a:pt x="7797369" y="5993334"/>
                </a:lnTo>
                <a:lnTo>
                  <a:pt x="7800966" y="5994533"/>
                </a:lnTo>
                <a:cubicBezTo>
                  <a:pt x="7804963" y="5998531"/>
                  <a:pt x="7806963" y="6000530"/>
                  <a:pt x="7806963" y="6000530"/>
                </a:cubicBezTo>
                <a:lnTo>
                  <a:pt x="7794970" y="6000530"/>
                </a:lnTo>
                <a:lnTo>
                  <a:pt x="7796304" y="5993867"/>
                </a:lnTo>
                <a:lnTo>
                  <a:pt x="7782978" y="6000530"/>
                </a:lnTo>
                <a:lnTo>
                  <a:pt x="7770987" y="6024514"/>
                </a:lnTo>
                <a:cubicBezTo>
                  <a:pt x="7762990" y="6024514"/>
                  <a:pt x="7758993" y="6024514"/>
                  <a:pt x="7758993" y="6024514"/>
                </a:cubicBezTo>
                <a:cubicBezTo>
                  <a:pt x="7758993" y="6032509"/>
                  <a:pt x="7758993" y="6038505"/>
                  <a:pt x="7758993" y="6042503"/>
                </a:cubicBezTo>
                <a:cubicBezTo>
                  <a:pt x="7758993" y="6046499"/>
                  <a:pt x="7758993" y="6048498"/>
                  <a:pt x="7758993" y="6048498"/>
                </a:cubicBezTo>
                <a:lnTo>
                  <a:pt x="7782978" y="6048498"/>
                </a:lnTo>
                <a:lnTo>
                  <a:pt x="7794970" y="6048498"/>
                </a:lnTo>
                <a:lnTo>
                  <a:pt x="7830948" y="6036505"/>
                </a:lnTo>
                <a:cubicBezTo>
                  <a:pt x="7846936" y="6020518"/>
                  <a:pt x="7858928" y="6016520"/>
                  <a:pt x="7866924" y="6024514"/>
                </a:cubicBezTo>
                <a:lnTo>
                  <a:pt x="7902901" y="6024514"/>
                </a:lnTo>
                <a:cubicBezTo>
                  <a:pt x="7910896" y="6016520"/>
                  <a:pt x="7918891" y="6016520"/>
                  <a:pt x="7926886" y="6024514"/>
                </a:cubicBezTo>
                <a:cubicBezTo>
                  <a:pt x="7934881" y="6024514"/>
                  <a:pt x="7938877" y="6020518"/>
                  <a:pt x="7938877" y="6012521"/>
                </a:cubicBezTo>
                <a:lnTo>
                  <a:pt x="7950870" y="5988536"/>
                </a:lnTo>
                <a:cubicBezTo>
                  <a:pt x="7958865" y="5988536"/>
                  <a:pt x="7964862" y="5978545"/>
                  <a:pt x="7968859" y="5958557"/>
                </a:cubicBezTo>
                <a:cubicBezTo>
                  <a:pt x="7972855" y="5938569"/>
                  <a:pt x="7972855" y="5926577"/>
                  <a:pt x="7968859" y="5922580"/>
                </a:cubicBezTo>
                <a:cubicBezTo>
                  <a:pt x="7966860" y="5920581"/>
                  <a:pt x="7964361" y="5919581"/>
                  <a:pt x="7961363" y="5919581"/>
                </a:cubicBezTo>
                <a:close/>
                <a:moveTo>
                  <a:pt x="8370599" y="5916584"/>
                </a:moveTo>
                <a:lnTo>
                  <a:pt x="8382591" y="5928575"/>
                </a:lnTo>
                <a:cubicBezTo>
                  <a:pt x="8382591" y="5928575"/>
                  <a:pt x="8378594" y="5928575"/>
                  <a:pt x="8370599" y="5928575"/>
                </a:cubicBezTo>
                <a:cubicBezTo>
                  <a:pt x="8370599" y="5928575"/>
                  <a:pt x="8370599" y="5924578"/>
                  <a:pt x="8370599" y="5916584"/>
                </a:cubicBezTo>
                <a:close/>
                <a:moveTo>
                  <a:pt x="7842940" y="5904591"/>
                </a:moveTo>
                <a:cubicBezTo>
                  <a:pt x="7834945" y="5904591"/>
                  <a:pt x="7828948" y="5908589"/>
                  <a:pt x="7824951" y="5916584"/>
                </a:cubicBezTo>
                <a:cubicBezTo>
                  <a:pt x="7820955" y="5924578"/>
                  <a:pt x="7822951" y="5928575"/>
                  <a:pt x="7830948" y="5928575"/>
                </a:cubicBezTo>
                <a:lnTo>
                  <a:pt x="7842940" y="5916584"/>
                </a:lnTo>
                <a:close/>
                <a:moveTo>
                  <a:pt x="1487040" y="5904591"/>
                </a:moveTo>
                <a:cubicBezTo>
                  <a:pt x="1487040" y="5912587"/>
                  <a:pt x="1485042" y="5922580"/>
                  <a:pt x="1481044" y="5934571"/>
                </a:cubicBezTo>
                <a:cubicBezTo>
                  <a:pt x="1477047" y="5946565"/>
                  <a:pt x="1475047" y="5952559"/>
                  <a:pt x="1475047" y="5952559"/>
                </a:cubicBezTo>
                <a:cubicBezTo>
                  <a:pt x="1475047" y="5952559"/>
                  <a:pt x="1473049" y="5950562"/>
                  <a:pt x="1469052" y="5946565"/>
                </a:cubicBezTo>
                <a:cubicBezTo>
                  <a:pt x="1465054" y="5942567"/>
                  <a:pt x="1463056" y="5940568"/>
                  <a:pt x="1463056" y="5940568"/>
                </a:cubicBezTo>
                <a:close/>
                <a:moveTo>
                  <a:pt x="8682397" y="5892599"/>
                </a:moveTo>
                <a:lnTo>
                  <a:pt x="8682397" y="5904591"/>
                </a:lnTo>
                <a:cubicBezTo>
                  <a:pt x="8682397" y="5904591"/>
                  <a:pt x="8678400" y="5904591"/>
                  <a:pt x="8670405" y="5904591"/>
                </a:cubicBezTo>
                <a:cubicBezTo>
                  <a:pt x="8670405" y="5896597"/>
                  <a:pt x="8674402" y="5892599"/>
                  <a:pt x="8682397" y="5892599"/>
                </a:cubicBezTo>
                <a:close/>
                <a:moveTo>
                  <a:pt x="7974854" y="5892599"/>
                </a:moveTo>
                <a:cubicBezTo>
                  <a:pt x="7966859" y="5892599"/>
                  <a:pt x="7962862" y="5894599"/>
                  <a:pt x="7962862" y="5898595"/>
                </a:cubicBezTo>
                <a:cubicBezTo>
                  <a:pt x="7962862" y="5902594"/>
                  <a:pt x="7964862" y="5906590"/>
                  <a:pt x="7968859" y="5910587"/>
                </a:cubicBezTo>
                <a:cubicBezTo>
                  <a:pt x="7972855" y="5914585"/>
                  <a:pt x="7978852" y="5912587"/>
                  <a:pt x="7986847" y="5904591"/>
                </a:cubicBezTo>
                <a:cubicBezTo>
                  <a:pt x="7986847" y="5896597"/>
                  <a:pt x="7986847" y="5892599"/>
                  <a:pt x="7986847" y="5892599"/>
                </a:cubicBezTo>
                <a:cubicBezTo>
                  <a:pt x="7986847" y="5892599"/>
                  <a:pt x="7982850" y="5892599"/>
                  <a:pt x="7974854" y="5892599"/>
                </a:cubicBezTo>
                <a:close/>
                <a:moveTo>
                  <a:pt x="1822825" y="5892599"/>
                </a:moveTo>
                <a:cubicBezTo>
                  <a:pt x="1822825" y="5892599"/>
                  <a:pt x="1822825" y="5894599"/>
                  <a:pt x="1822825" y="5898595"/>
                </a:cubicBezTo>
                <a:cubicBezTo>
                  <a:pt x="1822825" y="5902594"/>
                  <a:pt x="1820825" y="5906590"/>
                  <a:pt x="1816828" y="5910587"/>
                </a:cubicBezTo>
                <a:cubicBezTo>
                  <a:pt x="1812830" y="5914585"/>
                  <a:pt x="1810832" y="5916584"/>
                  <a:pt x="1810832" y="5916584"/>
                </a:cubicBezTo>
                <a:cubicBezTo>
                  <a:pt x="1818827" y="5916584"/>
                  <a:pt x="1824823" y="5916584"/>
                  <a:pt x="1828820" y="5916584"/>
                </a:cubicBezTo>
                <a:cubicBezTo>
                  <a:pt x="1832816" y="5916584"/>
                  <a:pt x="1834817" y="5912587"/>
                  <a:pt x="1834817" y="5904591"/>
                </a:cubicBezTo>
                <a:close/>
                <a:moveTo>
                  <a:pt x="7342264" y="5886602"/>
                </a:moveTo>
                <a:cubicBezTo>
                  <a:pt x="7340264" y="5886602"/>
                  <a:pt x="7339265" y="5888601"/>
                  <a:pt x="7339265" y="5892599"/>
                </a:cubicBezTo>
                <a:lnTo>
                  <a:pt x="7351258" y="5892599"/>
                </a:lnTo>
                <a:cubicBezTo>
                  <a:pt x="7347260" y="5888601"/>
                  <a:pt x="7344262" y="5886602"/>
                  <a:pt x="7342264" y="5886602"/>
                </a:cubicBezTo>
                <a:close/>
                <a:moveTo>
                  <a:pt x="8779835" y="5885103"/>
                </a:moveTo>
                <a:cubicBezTo>
                  <a:pt x="8780834" y="5884104"/>
                  <a:pt x="8782333" y="5884603"/>
                  <a:pt x="8784331" y="5886602"/>
                </a:cubicBezTo>
                <a:cubicBezTo>
                  <a:pt x="8788328" y="5890600"/>
                  <a:pt x="8788328" y="5892599"/>
                  <a:pt x="8784331" y="5892599"/>
                </a:cubicBezTo>
                <a:cubicBezTo>
                  <a:pt x="8780335" y="5892599"/>
                  <a:pt x="8778336" y="5896597"/>
                  <a:pt x="8778336" y="5904591"/>
                </a:cubicBezTo>
                <a:lnTo>
                  <a:pt x="8778336" y="5892599"/>
                </a:lnTo>
                <a:cubicBezTo>
                  <a:pt x="8778336" y="5888601"/>
                  <a:pt x="8778836" y="5886104"/>
                  <a:pt x="8779835" y="5885103"/>
                </a:cubicBezTo>
                <a:close/>
                <a:moveTo>
                  <a:pt x="8490522" y="5880607"/>
                </a:moveTo>
                <a:lnTo>
                  <a:pt x="8502513" y="5880607"/>
                </a:lnTo>
                <a:cubicBezTo>
                  <a:pt x="8502513" y="5880607"/>
                  <a:pt x="8502513" y="5882604"/>
                  <a:pt x="8502513" y="5886602"/>
                </a:cubicBezTo>
                <a:cubicBezTo>
                  <a:pt x="8502513" y="5890600"/>
                  <a:pt x="8498517" y="5896597"/>
                  <a:pt x="8490522" y="5904591"/>
                </a:cubicBezTo>
                <a:lnTo>
                  <a:pt x="8478530" y="5916584"/>
                </a:lnTo>
                <a:cubicBezTo>
                  <a:pt x="8478530" y="5908589"/>
                  <a:pt x="8482527" y="5896597"/>
                  <a:pt x="8490522" y="5880607"/>
                </a:cubicBezTo>
                <a:close/>
                <a:moveTo>
                  <a:pt x="8442552" y="5880607"/>
                </a:moveTo>
                <a:lnTo>
                  <a:pt x="8454545" y="5880607"/>
                </a:lnTo>
                <a:cubicBezTo>
                  <a:pt x="8454545" y="5880607"/>
                  <a:pt x="8450549" y="5884603"/>
                  <a:pt x="8442552" y="5892599"/>
                </a:cubicBezTo>
                <a:lnTo>
                  <a:pt x="8430560" y="5904591"/>
                </a:lnTo>
                <a:close/>
                <a:moveTo>
                  <a:pt x="1475047" y="5880607"/>
                </a:moveTo>
                <a:lnTo>
                  <a:pt x="1487040" y="5880607"/>
                </a:lnTo>
                <a:cubicBezTo>
                  <a:pt x="1479046" y="5896597"/>
                  <a:pt x="1473049" y="5904591"/>
                  <a:pt x="1469052" y="5904591"/>
                </a:cubicBezTo>
                <a:cubicBezTo>
                  <a:pt x="1465054" y="5904591"/>
                  <a:pt x="1467054" y="5896597"/>
                  <a:pt x="1475047" y="5880607"/>
                </a:cubicBezTo>
                <a:close/>
                <a:moveTo>
                  <a:pt x="6946518" y="5874610"/>
                </a:moveTo>
                <a:cubicBezTo>
                  <a:pt x="6944520" y="5874610"/>
                  <a:pt x="6943521" y="5876609"/>
                  <a:pt x="6943521" y="5880607"/>
                </a:cubicBezTo>
                <a:cubicBezTo>
                  <a:pt x="6943521" y="5880607"/>
                  <a:pt x="6947517" y="5880607"/>
                  <a:pt x="6955512" y="5880607"/>
                </a:cubicBezTo>
                <a:cubicBezTo>
                  <a:pt x="6951515" y="5876609"/>
                  <a:pt x="6948516" y="5874610"/>
                  <a:pt x="6946518" y="5874610"/>
                </a:cubicBezTo>
                <a:close/>
                <a:moveTo>
                  <a:pt x="8766343" y="5868613"/>
                </a:moveTo>
                <a:lnTo>
                  <a:pt x="8730367" y="5904591"/>
                </a:lnTo>
                <a:lnTo>
                  <a:pt x="8742358" y="5892599"/>
                </a:lnTo>
                <a:close/>
                <a:moveTo>
                  <a:pt x="1666925" y="5868613"/>
                </a:moveTo>
                <a:lnTo>
                  <a:pt x="1678918" y="5880607"/>
                </a:lnTo>
                <a:cubicBezTo>
                  <a:pt x="1670922" y="5880607"/>
                  <a:pt x="1666925" y="5880607"/>
                  <a:pt x="1666925" y="5880607"/>
                </a:cubicBezTo>
                <a:cubicBezTo>
                  <a:pt x="1666925" y="5880607"/>
                  <a:pt x="1666925" y="5876610"/>
                  <a:pt x="1666925" y="5868613"/>
                </a:cubicBezTo>
                <a:close/>
                <a:moveTo>
                  <a:pt x="1367118" y="5868613"/>
                </a:moveTo>
                <a:cubicBezTo>
                  <a:pt x="1367118" y="5868613"/>
                  <a:pt x="1371116" y="5872612"/>
                  <a:pt x="1379110" y="5880607"/>
                </a:cubicBezTo>
                <a:lnTo>
                  <a:pt x="1367118" y="5880607"/>
                </a:lnTo>
                <a:close/>
                <a:moveTo>
                  <a:pt x="1271180" y="5868613"/>
                </a:moveTo>
                <a:lnTo>
                  <a:pt x="1247196" y="5916584"/>
                </a:lnTo>
                <a:lnTo>
                  <a:pt x="1235204" y="5916584"/>
                </a:lnTo>
                <a:lnTo>
                  <a:pt x="1223211" y="5916584"/>
                </a:lnTo>
                <a:cubicBezTo>
                  <a:pt x="1215216" y="5916584"/>
                  <a:pt x="1209219" y="5920581"/>
                  <a:pt x="1205222" y="5928575"/>
                </a:cubicBezTo>
                <a:cubicBezTo>
                  <a:pt x="1201224" y="5936572"/>
                  <a:pt x="1199226" y="5942567"/>
                  <a:pt x="1199226" y="5946565"/>
                </a:cubicBezTo>
                <a:cubicBezTo>
                  <a:pt x="1199226" y="5950562"/>
                  <a:pt x="1197227" y="5954559"/>
                  <a:pt x="1193231" y="5958557"/>
                </a:cubicBezTo>
                <a:cubicBezTo>
                  <a:pt x="1189233" y="5962555"/>
                  <a:pt x="1187234" y="5964553"/>
                  <a:pt x="1187234" y="5964553"/>
                </a:cubicBezTo>
                <a:cubicBezTo>
                  <a:pt x="1179239" y="5964553"/>
                  <a:pt x="1179239" y="5968549"/>
                  <a:pt x="1187234" y="5976545"/>
                </a:cubicBezTo>
                <a:lnTo>
                  <a:pt x="1175243" y="6000530"/>
                </a:lnTo>
                <a:lnTo>
                  <a:pt x="1163249" y="6012521"/>
                </a:lnTo>
                <a:lnTo>
                  <a:pt x="1151258" y="6012521"/>
                </a:lnTo>
                <a:lnTo>
                  <a:pt x="1163249" y="6048498"/>
                </a:lnTo>
                <a:cubicBezTo>
                  <a:pt x="1171244" y="6048498"/>
                  <a:pt x="1175243" y="6044501"/>
                  <a:pt x="1175243" y="6036505"/>
                </a:cubicBezTo>
                <a:cubicBezTo>
                  <a:pt x="1175243" y="6036505"/>
                  <a:pt x="1175243" y="6034508"/>
                  <a:pt x="1175243" y="6030508"/>
                </a:cubicBezTo>
                <a:cubicBezTo>
                  <a:pt x="1175243" y="6026513"/>
                  <a:pt x="1179239" y="6020518"/>
                  <a:pt x="1187234" y="6012521"/>
                </a:cubicBezTo>
                <a:lnTo>
                  <a:pt x="1211219" y="6000530"/>
                </a:lnTo>
                <a:cubicBezTo>
                  <a:pt x="1211219" y="5992535"/>
                  <a:pt x="1213217" y="5986537"/>
                  <a:pt x="1217214" y="5982541"/>
                </a:cubicBezTo>
                <a:cubicBezTo>
                  <a:pt x="1221213" y="5978545"/>
                  <a:pt x="1223211" y="5976545"/>
                  <a:pt x="1223211" y="5976545"/>
                </a:cubicBezTo>
                <a:lnTo>
                  <a:pt x="1235204" y="5976545"/>
                </a:lnTo>
                <a:cubicBezTo>
                  <a:pt x="1235204" y="5968549"/>
                  <a:pt x="1233204" y="5964553"/>
                  <a:pt x="1229207" y="5964553"/>
                </a:cubicBezTo>
                <a:cubicBezTo>
                  <a:pt x="1225209" y="5964553"/>
                  <a:pt x="1223211" y="5960556"/>
                  <a:pt x="1223211" y="5952559"/>
                </a:cubicBezTo>
                <a:cubicBezTo>
                  <a:pt x="1215216" y="5952559"/>
                  <a:pt x="1211219" y="5948563"/>
                  <a:pt x="1211219" y="5940568"/>
                </a:cubicBezTo>
                <a:cubicBezTo>
                  <a:pt x="1211219" y="5932572"/>
                  <a:pt x="1213217" y="5928575"/>
                  <a:pt x="1217214" y="5928575"/>
                </a:cubicBezTo>
                <a:cubicBezTo>
                  <a:pt x="1221213" y="5928575"/>
                  <a:pt x="1223211" y="5932572"/>
                  <a:pt x="1223211" y="5940568"/>
                </a:cubicBezTo>
                <a:lnTo>
                  <a:pt x="1235204" y="5940568"/>
                </a:lnTo>
                <a:cubicBezTo>
                  <a:pt x="1243197" y="5940568"/>
                  <a:pt x="1251192" y="5934571"/>
                  <a:pt x="1259187" y="5922580"/>
                </a:cubicBezTo>
                <a:cubicBezTo>
                  <a:pt x="1267182" y="5910587"/>
                  <a:pt x="1269182" y="5904591"/>
                  <a:pt x="1265184" y="5904591"/>
                </a:cubicBezTo>
                <a:cubicBezTo>
                  <a:pt x="1261187" y="5904591"/>
                  <a:pt x="1263185" y="5896597"/>
                  <a:pt x="1271180" y="5880607"/>
                </a:cubicBezTo>
                <a:close/>
                <a:moveTo>
                  <a:pt x="7818955" y="5856622"/>
                </a:moveTo>
                <a:lnTo>
                  <a:pt x="7794970" y="5868613"/>
                </a:lnTo>
                <a:cubicBezTo>
                  <a:pt x="7786975" y="5876610"/>
                  <a:pt x="7782978" y="5884603"/>
                  <a:pt x="7782978" y="5892599"/>
                </a:cubicBezTo>
                <a:cubicBezTo>
                  <a:pt x="7782978" y="5892599"/>
                  <a:pt x="7780978" y="5894599"/>
                  <a:pt x="7776982" y="5898595"/>
                </a:cubicBezTo>
                <a:cubicBezTo>
                  <a:pt x="7772985" y="5902594"/>
                  <a:pt x="7770987" y="5908589"/>
                  <a:pt x="7770987" y="5916584"/>
                </a:cubicBezTo>
                <a:cubicBezTo>
                  <a:pt x="7778982" y="5916584"/>
                  <a:pt x="7786975" y="5908589"/>
                  <a:pt x="7794970" y="5892599"/>
                </a:cubicBezTo>
                <a:lnTo>
                  <a:pt x="7818955" y="5880607"/>
                </a:lnTo>
                <a:lnTo>
                  <a:pt x="7818955" y="5868613"/>
                </a:lnTo>
                <a:close/>
                <a:moveTo>
                  <a:pt x="7525145" y="5844631"/>
                </a:moveTo>
                <a:cubicBezTo>
                  <a:pt x="7529142" y="5844631"/>
                  <a:pt x="7531142" y="5846629"/>
                  <a:pt x="7531142" y="5850625"/>
                </a:cubicBezTo>
                <a:cubicBezTo>
                  <a:pt x="7531142" y="5854623"/>
                  <a:pt x="7527143" y="5856622"/>
                  <a:pt x="7519148" y="5856622"/>
                </a:cubicBezTo>
                <a:cubicBezTo>
                  <a:pt x="7519148" y="5856622"/>
                  <a:pt x="7519148" y="5854623"/>
                  <a:pt x="7519148" y="5850625"/>
                </a:cubicBezTo>
                <a:cubicBezTo>
                  <a:pt x="7519148" y="5846629"/>
                  <a:pt x="7521148" y="5844631"/>
                  <a:pt x="7525145" y="5844631"/>
                </a:cubicBezTo>
                <a:close/>
                <a:moveTo>
                  <a:pt x="8516005" y="5837135"/>
                </a:moveTo>
                <a:cubicBezTo>
                  <a:pt x="8517004" y="5836136"/>
                  <a:pt x="8518503" y="5836635"/>
                  <a:pt x="8520501" y="5838634"/>
                </a:cubicBezTo>
                <a:cubicBezTo>
                  <a:pt x="8524500" y="5842632"/>
                  <a:pt x="8522501" y="5844631"/>
                  <a:pt x="8514506" y="5844631"/>
                </a:cubicBezTo>
                <a:cubicBezTo>
                  <a:pt x="8514506" y="5840632"/>
                  <a:pt x="8515006" y="5838134"/>
                  <a:pt x="8516005" y="5837135"/>
                </a:cubicBezTo>
                <a:close/>
                <a:moveTo>
                  <a:pt x="6955512" y="5832636"/>
                </a:moveTo>
                <a:cubicBezTo>
                  <a:pt x="6955512" y="5840632"/>
                  <a:pt x="6955512" y="5848626"/>
                  <a:pt x="6955512" y="5856622"/>
                </a:cubicBezTo>
                <a:lnTo>
                  <a:pt x="6967505" y="5844631"/>
                </a:lnTo>
                <a:cubicBezTo>
                  <a:pt x="6967505" y="5836635"/>
                  <a:pt x="6967505" y="5832636"/>
                  <a:pt x="6967505" y="5832636"/>
                </a:cubicBezTo>
                <a:cubicBezTo>
                  <a:pt x="6967505" y="5832636"/>
                  <a:pt x="6963507" y="5832636"/>
                  <a:pt x="6955512" y="5832636"/>
                </a:cubicBezTo>
                <a:close/>
                <a:moveTo>
                  <a:pt x="6991489" y="5820645"/>
                </a:moveTo>
                <a:cubicBezTo>
                  <a:pt x="6975500" y="5836635"/>
                  <a:pt x="6971502" y="5844631"/>
                  <a:pt x="6979497" y="5844631"/>
                </a:cubicBezTo>
                <a:cubicBezTo>
                  <a:pt x="6987492" y="5844631"/>
                  <a:pt x="6991489" y="5842632"/>
                  <a:pt x="6991489" y="5838634"/>
                </a:cubicBezTo>
                <a:cubicBezTo>
                  <a:pt x="6991489" y="5834636"/>
                  <a:pt x="6995487" y="5832636"/>
                  <a:pt x="7003482" y="5832636"/>
                </a:cubicBezTo>
                <a:close/>
                <a:moveTo>
                  <a:pt x="1511026" y="5820645"/>
                </a:moveTo>
                <a:cubicBezTo>
                  <a:pt x="1511026" y="5820645"/>
                  <a:pt x="1513024" y="5822644"/>
                  <a:pt x="1517022" y="5826641"/>
                </a:cubicBezTo>
                <a:cubicBezTo>
                  <a:pt x="1521019" y="5830639"/>
                  <a:pt x="1523017" y="5832636"/>
                  <a:pt x="1523017" y="5832636"/>
                </a:cubicBezTo>
                <a:cubicBezTo>
                  <a:pt x="1515022" y="5832636"/>
                  <a:pt x="1511026" y="5832636"/>
                  <a:pt x="1511026" y="5832636"/>
                </a:cubicBezTo>
                <a:cubicBezTo>
                  <a:pt x="1511026" y="5824642"/>
                  <a:pt x="1511026" y="5820645"/>
                  <a:pt x="1511026" y="5820645"/>
                </a:cubicBezTo>
                <a:close/>
                <a:moveTo>
                  <a:pt x="1253192" y="5820645"/>
                </a:moveTo>
                <a:cubicBezTo>
                  <a:pt x="1249194" y="5820645"/>
                  <a:pt x="1247196" y="5824642"/>
                  <a:pt x="1247196" y="5832636"/>
                </a:cubicBezTo>
                <a:cubicBezTo>
                  <a:pt x="1255191" y="5824642"/>
                  <a:pt x="1259187" y="5820645"/>
                  <a:pt x="1259187" y="5820645"/>
                </a:cubicBezTo>
                <a:cubicBezTo>
                  <a:pt x="1259187" y="5820645"/>
                  <a:pt x="1257189" y="5820645"/>
                  <a:pt x="1253192" y="5820645"/>
                </a:cubicBezTo>
                <a:close/>
                <a:moveTo>
                  <a:pt x="1301160" y="5814648"/>
                </a:moveTo>
                <a:cubicBezTo>
                  <a:pt x="1297163" y="5814648"/>
                  <a:pt x="1295165" y="5816647"/>
                  <a:pt x="1295165" y="5820645"/>
                </a:cubicBezTo>
                <a:cubicBezTo>
                  <a:pt x="1295165" y="5828641"/>
                  <a:pt x="1299162" y="5828641"/>
                  <a:pt x="1307157" y="5820645"/>
                </a:cubicBezTo>
                <a:lnTo>
                  <a:pt x="1319148" y="5820645"/>
                </a:lnTo>
                <a:cubicBezTo>
                  <a:pt x="1311153" y="5816647"/>
                  <a:pt x="1305158" y="5814648"/>
                  <a:pt x="1301160" y="5814648"/>
                </a:cubicBezTo>
                <a:close/>
                <a:moveTo>
                  <a:pt x="8010832" y="5808653"/>
                </a:moveTo>
                <a:cubicBezTo>
                  <a:pt x="8010832" y="5808653"/>
                  <a:pt x="8008832" y="5810653"/>
                  <a:pt x="8004835" y="5814648"/>
                </a:cubicBezTo>
                <a:cubicBezTo>
                  <a:pt x="8000838" y="5818646"/>
                  <a:pt x="7994842" y="5820645"/>
                  <a:pt x="7986847" y="5820645"/>
                </a:cubicBezTo>
                <a:lnTo>
                  <a:pt x="7962862" y="5844631"/>
                </a:lnTo>
                <a:cubicBezTo>
                  <a:pt x="7962862" y="5852626"/>
                  <a:pt x="7958865" y="5852626"/>
                  <a:pt x="7950870" y="5844631"/>
                </a:cubicBezTo>
                <a:lnTo>
                  <a:pt x="7938877" y="5844631"/>
                </a:lnTo>
                <a:cubicBezTo>
                  <a:pt x="7946874" y="5852626"/>
                  <a:pt x="7942874" y="5860621"/>
                  <a:pt x="7926886" y="5868613"/>
                </a:cubicBezTo>
                <a:cubicBezTo>
                  <a:pt x="7926886" y="5868613"/>
                  <a:pt x="7924886" y="5870613"/>
                  <a:pt x="7920889" y="5874610"/>
                </a:cubicBezTo>
                <a:cubicBezTo>
                  <a:pt x="7916892" y="5878609"/>
                  <a:pt x="7914892" y="5880607"/>
                  <a:pt x="7914892" y="5880607"/>
                </a:cubicBezTo>
                <a:cubicBezTo>
                  <a:pt x="7906897" y="5880607"/>
                  <a:pt x="7900901" y="5880607"/>
                  <a:pt x="7896904" y="5880607"/>
                </a:cubicBezTo>
                <a:cubicBezTo>
                  <a:pt x="7892908" y="5880607"/>
                  <a:pt x="7888909" y="5882604"/>
                  <a:pt x="7884913" y="5886602"/>
                </a:cubicBezTo>
                <a:cubicBezTo>
                  <a:pt x="7880916" y="5890600"/>
                  <a:pt x="7878916" y="5892599"/>
                  <a:pt x="7878916" y="5892599"/>
                </a:cubicBezTo>
                <a:cubicBezTo>
                  <a:pt x="7878916" y="5908589"/>
                  <a:pt x="7874919" y="5918582"/>
                  <a:pt x="7866924" y="5922580"/>
                </a:cubicBezTo>
                <a:cubicBezTo>
                  <a:pt x="7858928" y="5926577"/>
                  <a:pt x="7854931" y="5932572"/>
                  <a:pt x="7854931" y="5940568"/>
                </a:cubicBezTo>
                <a:cubicBezTo>
                  <a:pt x="7846936" y="5940568"/>
                  <a:pt x="7842940" y="5944565"/>
                  <a:pt x="7842940" y="5952559"/>
                </a:cubicBezTo>
                <a:cubicBezTo>
                  <a:pt x="7842940" y="5952559"/>
                  <a:pt x="7844939" y="5952559"/>
                  <a:pt x="7848936" y="5952559"/>
                </a:cubicBezTo>
                <a:cubicBezTo>
                  <a:pt x="7852933" y="5952559"/>
                  <a:pt x="7858928" y="5956558"/>
                  <a:pt x="7866924" y="5964553"/>
                </a:cubicBezTo>
                <a:cubicBezTo>
                  <a:pt x="7882913" y="5964553"/>
                  <a:pt x="7890909" y="5964553"/>
                  <a:pt x="7890909" y="5964553"/>
                </a:cubicBezTo>
                <a:cubicBezTo>
                  <a:pt x="7890909" y="5964553"/>
                  <a:pt x="7900901" y="5954559"/>
                  <a:pt x="7920889" y="5934571"/>
                </a:cubicBezTo>
                <a:cubicBezTo>
                  <a:pt x="7940877" y="5914585"/>
                  <a:pt x="7950870" y="5900595"/>
                  <a:pt x="7950870" y="5892599"/>
                </a:cubicBezTo>
                <a:cubicBezTo>
                  <a:pt x="7958865" y="5876610"/>
                  <a:pt x="7966859" y="5868613"/>
                  <a:pt x="7974854" y="5868613"/>
                </a:cubicBezTo>
                <a:cubicBezTo>
                  <a:pt x="7982850" y="5868613"/>
                  <a:pt x="7990844" y="5866615"/>
                  <a:pt x="7998839" y="5862619"/>
                </a:cubicBezTo>
                <a:cubicBezTo>
                  <a:pt x="8006835" y="5858622"/>
                  <a:pt x="8010832" y="5852626"/>
                  <a:pt x="8010832" y="5844631"/>
                </a:cubicBezTo>
                <a:lnTo>
                  <a:pt x="8022823" y="5820645"/>
                </a:lnTo>
                <a:lnTo>
                  <a:pt x="8028359" y="5813265"/>
                </a:lnTo>
                <a:lnTo>
                  <a:pt x="8022823" y="5814648"/>
                </a:lnTo>
                <a:cubicBezTo>
                  <a:pt x="8018825" y="5814648"/>
                  <a:pt x="8014828" y="5812651"/>
                  <a:pt x="8010832" y="5808653"/>
                </a:cubicBezTo>
                <a:close/>
                <a:moveTo>
                  <a:pt x="7459187" y="5808653"/>
                </a:moveTo>
                <a:lnTo>
                  <a:pt x="7435202" y="5832636"/>
                </a:lnTo>
                <a:cubicBezTo>
                  <a:pt x="7435202" y="5840632"/>
                  <a:pt x="7439201" y="5840632"/>
                  <a:pt x="7447195" y="5832636"/>
                </a:cubicBezTo>
                <a:cubicBezTo>
                  <a:pt x="7447195" y="5832636"/>
                  <a:pt x="7447195" y="5828641"/>
                  <a:pt x="7447195" y="5820645"/>
                </a:cubicBezTo>
                <a:cubicBezTo>
                  <a:pt x="7447195" y="5820645"/>
                  <a:pt x="7451192" y="5820645"/>
                  <a:pt x="7459187" y="5820645"/>
                </a:cubicBezTo>
                <a:close/>
                <a:moveTo>
                  <a:pt x="1702901" y="5808653"/>
                </a:moveTo>
                <a:lnTo>
                  <a:pt x="1690909" y="5856622"/>
                </a:lnTo>
                <a:cubicBezTo>
                  <a:pt x="1690909" y="5856622"/>
                  <a:pt x="1690909" y="5852626"/>
                  <a:pt x="1690909" y="5844631"/>
                </a:cubicBezTo>
                <a:lnTo>
                  <a:pt x="1690909" y="5832636"/>
                </a:lnTo>
                <a:cubicBezTo>
                  <a:pt x="1690909" y="5832636"/>
                  <a:pt x="1692908" y="5828641"/>
                  <a:pt x="1696906" y="5820645"/>
                </a:cubicBezTo>
                <a:cubicBezTo>
                  <a:pt x="1700903" y="5812651"/>
                  <a:pt x="1702901" y="5808653"/>
                  <a:pt x="1702901" y="5808653"/>
                </a:cubicBezTo>
                <a:close/>
                <a:moveTo>
                  <a:pt x="1271180" y="5796661"/>
                </a:moveTo>
                <a:lnTo>
                  <a:pt x="1271180" y="5802657"/>
                </a:lnTo>
                <a:cubicBezTo>
                  <a:pt x="1271180" y="5798661"/>
                  <a:pt x="1275177" y="5796661"/>
                  <a:pt x="1283172" y="5796661"/>
                </a:cubicBezTo>
                <a:close/>
                <a:moveTo>
                  <a:pt x="7543133" y="5784668"/>
                </a:moveTo>
                <a:lnTo>
                  <a:pt x="7555126" y="5784668"/>
                </a:lnTo>
                <a:cubicBezTo>
                  <a:pt x="7547130" y="5792664"/>
                  <a:pt x="7543133" y="5796661"/>
                  <a:pt x="7543133" y="5796661"/>
                </a:cubicBezTo>
                <a:cubicBezTo>
                  <a:pt x="7535138" y="5796661"/>
                  <a:pt x="7531142" y="5796661"/>
                  <a:pt x="7531142" y="5796661"/>
                </a:cubicBezTo>
                <a:cubicBezTo>
                  <a:pt x="7531142" y="5796661"/>
                  <a:pt x="7535138" y="5792664"/>
                  <a:pt x="7543133" y="5784668"/>
                </a:cubicBezTo>
                <a:close/>
                <a:moveTo>
                  <a:pt x="7471180" y="5784668"/>
                </a:moveTo>
                <a:lnTo>
                  <a:pt x="7471180" y="5808653"/>
                </a:lnTo>
                <a:lnTo>
                  <a:pt x="7483172" y="5796661"/>
                </a:lnTo>
                <a:cubicBezTo>
                  <a:pt x="7483172" y="5796661"/>
                  <a:pt x="7483172" y="5792664"/>
                  <a:pt x="7483172" y="5784668"/>
                </a:cubicBezTo>
                <a:close/>
                <a:moveTo>
                  <a:pt x="2192336" y="5782420"/>
                </a:moveTo>
                <a:cubicBezTo>
                  <a:pt x="2187838" y="5783917"/>
                  <a:pt x="2176596" y="5796661"/>
                  <a:pt x="2158608" y="5820645"/>
                </a:cubicBezTo>
                <a:lnTo>
                  <a:pt x="2158608" y="5844631"/>
                </a:lnTo>
                <a:cubicBezTo>
                  <a:pt x="2158608" y="5844631"/>
                  <a:pt x="2160606" y="5842632"/>
                  <a:pt x="2164603" y="5838634"/>
                </a:cubicBezTo>
                <a:cubicBezTo>
                  <a:pt x="2168601" y="5834636"/>
                  <a:pt x="2170599" y="5828641"/>
                  <a:pt x="2170599" y="5820645"/>
                </a:cubicBezTo>
                <a:cubicBezTo>
                  <a:pt x="2178594" y="5812651"/>
                  <a:pt x="2184591" y="5806654"/>
                  <a:pt x="2188588" y="5802657"/>
                </a:cubicBezTo>
                <a:cubicBezTo>
                  <a:pt x="2192586" y="5798661"/>
                  <a:pt x="2194584" y="5792664"/>
                  <a:pt x="2194584" y="5784668"/>
                </a:cubicBezTo>
                <a:cubicBezTo>
                  <a:pt x="2194584" y="5782668"/>
                  <a:pt x="2193835" y="5781920"/>
                  <a:pt x="2192336" y="5782420"/>
                </a:cubicBezTo>
                <a:close/>
                <a:moveTo>
                  <a:pt x="8442552" y="5772676"/>
                </a:moveTo>
                <a:cubicBezTo>
                  <a:pt x="8442552" y="5772676"/>
                  <a:pt x="8446549" y="5772676"/>
                  <a:pt x="8454545" y="5772676"/>
                </a:cubicBezTo>
                <a:cubicBezTo>
                  <a:pt x="8454545" y="5780671"/>
                  <a:pt x="8454545" y="5784668"/>
                  <a:pt x="8454545" y="5784668"/>
                </a:cubicBezTo>
                <a:close/>
                <a:moveTo>
                  <a:pt x="7986847" y="5772676"/>
                </a:moveTo>
                <a:cubicBezTo>
                  <a:pt x="7986847" y="5780671"/>
                  <a:pt x="7988845" y="5784668"/>
                  <a:pt x="7992844" y="5784668"/>
                </a:cubicBezTo>
                <a:cubicBezTo>
                  <a:pt x="7996840" y="5784668"/>
                  <a:pt x="7998839" y="5782668"/>
                  <a:pt x="7998839" y="5778673"/>
                </a:cubicBezTo>
                <a:cubicBezTo>
                  <a:pt x="7998839" y="5774676"/>
                  <a:pt x="7994842" y="5772676"/>
                  <a:pt x="7986847" y="5772676"/>
                </a:cubicBezTo>
                <a:close/>
                <a:moveTo>
                  <a:pt x="7974854" y="5772676"/>
                </a:moveTo>
                <a:cubicBezTo>
                  <a:pt x="7966859" y="5772676"/>
                  <a:pt x="7960862" y="5774676"/>
                  <a:pt x="7956865" y="5778673"/>
                </a:cubicBezTo>
                <a:cubicBezTo>
                  <a:pt x="7952869" y="5782668"/>
                  <a:pt x="7946874" y="5788666"/>
                  <a:pt x="7938877" y="5796661"/>
                </a:cubicBezTo>
                <a:cubicBezTo>
                  <a:pt x="7922889" y="5804656"/>
                  <a:pt x="7912894" y="5808653"/>
                  <a:pt x="7908897" y="5808653"/>
                </a:cubicBezTo>
                <a:cubicBezTo>
                  <a:pt x="7904901" y="5808653"/>
                  <a:pt x="7900901" y="5810653"/>
                  <a:pt x="7896904" y="5814648"/>
                </a:cubicBezTo>
                <a:cubicBezTo>
                  <a:pt x="7892908" y="5818646"/>
                  <a:pt x="7878916" y="5820645"/>
                  <a:pt x="7854931" y="5820645"/>
                </a:cubicBezTo>
                <a:lnTo>
                  <a:pt x="7842940" y="5844631"/>
                </a:lnTo>
                <a:cubicBezTo>
                  <a:pt x="7850934" y="5844631"/>
                  <a:pt x="7858928" y="5844631"/>
                  <a:pt x="7866924" y="5844631"/>
                </a:cubicBezTo>
                <a:lnTo>
                  <a:pt x="7878916" y="5844631"/>
                </a:lnTo>
                <a:cubicBezTo>
                  <a:pt x="7870921" y="5852626"/>
                  <a:pt x="7866924" y="5860621"/>
                  <a:pt x="7866924" y="5868613"/>
                </a:cubicBezTo>
                <a:cubicBezTo>
                  <a:pt x="7882913" y="5876610"/>
                  <a:pt x="7898904" y="5872612"/>
                  <a:pt x="7914892" y="5856622"/>
                </a:cubicBezTo>
                <a:cubicBezTo>
                  <a:pt x="7922889" y="5848626"/>
                  <a:pt x="7922889" y="5844631"/>
                  <a:pt x="7914892" y="5844631"/>
                </a:cubicBezTo>
                <a:lnTo>
                  <a:pt x="7914892" y="5832636"/>
                </a:lnTo>
                <a:cubicBezTo>
                  <a:pt x="7914892" y="5824642"/>
                  <a:pt x="7918891" y="5824642"/>
                  <a:pt x="7926886" y="5832636"/>
                </a:cubicBezTo>
                <a:lnTo>
                  <a:pt x="7938877" y="5820645"/>
                </a:lnTo>
                <a:lnTo>
                  <a:pt x="7950870" y="5796661"/>
                </a:lnTo>
                <a:cubicBezTo>
                  <a:pt x="7950870" y="5796661"/>
                  <a:pt x="7952869" y="5794663"/>
                  <a:pt x="7956865" y="5790664"/>
                </a:cubicBezTo>
                <a:cubicBezTo>
                  <a:pt x="7960862" y="5786667"/>
                  <a:pt x="7966859" y="5784668"/>
                  <a:pt x="7974854" y="5784668"/>
                </a:cubicBezTo>
                <a:cubicBezTo>
                  <a:pt x="7974854" y="5776674"/>
                  <a:pt x="7974854" y="5772676"/>
                  <a:pt x="7974854" y="5772676"/>
                </a:cubicBezTo>
                <a:close/>
                <a:moveTo>
                  <a:pt x="7519148" y="5772676"/>
                </a:moveTo>
                <a:cubicBezTo>
                  <a:pt x="7527143" y="5772676"/>
                  <a:pt x="7529142" y="5774676"/>
                  <a:pt x="7525145" y="5778673"/>
                </a:cubicBezTo>
                <a:cubicBezTo>
                  <a:pt x="7521148" y="5782668"/>
                  <a:pt x="7519148" y="5784668"/>
                  <a:pt x="7519148" y="5784668"/>
                </a:cubicBezTo>
                <a:close/>
                <a:moveTo>
                  <a:pt x="6907544" y="5772676"/>
                </a:moveTo>
                <a:cubicBezTo>
                  <a:pt x="6899549" y="5788666"/>
                  <a:pt x="6899549" y="5798661"/>
                  <a:pt x="6907544" y="5802657"/>
                </a:cubicBezTo>
                <a:cubicBezTo>
                  <a:pt x="6915539" y="5806654"/>
                  <a:pt x="6913539" y="5812651"/>
                  <a:pt x="6901547" y="5820645"/>
                </a:cubicBezTo>
                <a:cubicBezTo>
                  <a:pt x="6889554" y="5828641"/>
                  <a:pt x="6885558" y="5836635"/>
                  <a:pt x="6889554" y="5844631"/>
                </a:cubicBezTo>
                <a:cubicBezTo>
                  <a:pt x="6893553" y="5852626"/>
                  <a:pt x="6891554" y="5860621"/>
                  <a:pt x="6883559" y="5868613"/>
                </a:cubicBezTo>
                <a:lnTo>
                  <a:pt x="6871566" y="5892599"/>
                </a:lnTo>
                <a:lnTo>
                  <a:pt x="6871566" y="5868613"/>
                </a:lnTo>
                <a:lnTo>
                  <a:pt x="6871566" y="5856622"/>
                </a:lnTo>
                <a:cubicBezTo>
                  <a:pt x="6863571" y="5864617"/>
                  <a:pt x="6861573" y="5872612"/>
                  <a:pt x="6865571" y="5880607"/>
                </a:cubicBezTo>
                <a:cubicBezTo>
                  <a:pt x="6869568" y="5888601"/>
                  <a:pt x="6871566" y="5900595"/>
                  <a:pt x="6871566" y="5916584"/>
                </a:cubicBezTo>
                <a:lnTo>
                  <a:pt x="6871566" y="5928575"/>
                </a:lnTo>
                <a:cubicBezTo>
                  <a:pt x="6879561" y="5920581"/>
                  <a:pt x="6883559" y="5912587"/>
                  <a:pt x="6883559" y="5904591"/>
                </a:cubicBezTo>
                <a:cubicBezTo>
                  <a:pt x="6883559" y="5896597"/>
                  <a:pt x="6885558" y="5890600"/>
                  <a:pt x="6889554" y="5886602"/>
                </a:cubicBezTo>
                <a:cubicBezTo>
                  <a:pt x="6893553" y="5882604"/>
                  <a:pt x="6895551" y="5880607"/>
                  <a:pt x="6895551" y="5880607"/>
                </a:cubicBezTo>
                <a:cubicBezTo>
                  <a:pt x="6903546" y="5872612"/>
                  <a:pt x="6907544" y="5856622"/>
                  <a:pt x="6907544" y="5832636"/>
                </a:cubicBezTo>
                <a:lnTo>
                  <a:pt x="6931527" y="5796661"/>
                </a:lnTo>
                <a:lnTo>
                  <a:pt x="6931527" y="5784668"/>
                </a:lnTo>
                <a:cubicBezTo>
                  <a:pt x="6923532" y="5792664"/>
                  <a:pt x="6917537" y="5796661"/>
                  <a:pt x="6913539" y="5796661"/>
                </a:cubicBezTo>
                <a:cubicBezTo>
                  <a:pt x="6909542" y="5796661"/>
                  <a:pt x="6907544" y="5788666"/>
                  <a:pt x="6907544" y="5772676"/>
                </a:cubicBezTo>
                <a:close/>
                <a:moveTo>
                  <a:pt x="2074662" y="5772676"/>
                </a:moveTo>
                <a:cubicBezTo>
                  <a:pt x="2074662" y="5772676"/>
                  <a:pt x="2074662" y="5776674"/>
                  <a:pt x="2074662" y="5784668"/>
                </a:cubicBezTo>
                <a:cubicBezTo>
                  <a:pt x="2074662" y="5784668"/>
                  <a:pt x="2078659" y="5784668"/>
                  <a:pt x="2086653" y="5784668"/>
                </a:cubicBezTo>
                <a:cubicBezTo>
                  <a:pt x="2086653" y="5776674"/>
                  <a:pt x="2086653" y="5772676"/>
                  <a:pt x="2086653" y="5772676"/>
                </a:cubicBezTo>
                <a:cubicBezTo>
                  <a:pt x="2078659" y="5772676"/>
                  <a:pt x="2074662" y="5772676"/>
                  <a:pt x="2074662" y="5772676"/>
                </a:cubicBezTo>
                <a:close/>
                <a:moveTo>
                  <a:pt x="1942746" y="5772676"/>
                </a:moveTo>
                <a:cubicBezTo>
                  <a:pt x="1942746" y="5772676"/>
                  <a:pt x="1936751" y="5784668"/>
                  <a:pt x="1924759" y="5808653"/>
                </a:cubicBezTo>
                <a:cubicBezTo>
                  <a:pt x="1912766" y="5832636"/>
                  <a:pt x="1906769" y="5844631"/>
                  <a:pt x="1906769" y="5844631"/>
                </a:cubicBezTo>
                <a:cubicBezTo>
                  <a:pt x="1914764" y="5836635"/>
                  <a:pt x="1922760" y="5828641"/>
                  <a:pt x="1930754" y="5820645"/>
                </a:cubicBezTo>
                <a:close/>
                <a:moveTo>
                  <a:pt x="1846808" y="5772676"/>
                </a:moveTo>
                <a:lnTo>
                  <a:pt x="1822825" y="5808653"/>
                </a:lnTo>
                <a:cubicBezTo>
                  <a:pt x="1822825" y="5800659"/>
                  <a:pt x="1826822" y="5792664"/>
                  <a:pt x="1834817" y="5784668"/>
                </a:cubicBezTo>
                <a:close/>
                <a:moveTo>
                  <a:pt x="8058800" y="5748690"/>
                </a:moveTo>
                <a:cubicBezTo>
                  <a:pt x="8050805" y="5748690"/>
                  <a:pt x="8048808" y="5750689"/>
                  <a:pt x="8052805" y="5754688"/>
                </a:cubicBezTo>
                <a:cubicBezTo>
                  <a:pt x="8056801" y="5758686"/>
                  <a:pt x="8058800" y="5760685"/>
                  <a:pt x="8058800" y="5760685"/>
                </a:cubicBezTo>
                <a:close/>
                <a:moveTo>
                  <a:pt x="1966731" y="5748690"/>
                </a:moveTo>
                <a:cubicBezTo>
                  <a:pt x="1958736" y="5748690"/>
                  <a:pt x="1954739" y="5752689"/>
                  <a:pt x="1954739" y="5760685"/>
                </a:cubicBezTo>
                <a:cubicBezTo>
                  <a:pt x="1954739" y="5768678"/>
                  <a:pt x="1958736" y="5768678"/>
                  <a:pt x="1966731" y="5760685"/>
                </a:cubicBezTo>
                <a:cubicBezTo>
                  <a:pt x="1974725" y="5752689"/>
                  <a:pt x="1978724" y="5748690"/>
                  <a:pt x="1978724" y="5748690"/>
                </a:cubicBezTo>
                <a:cubicBezTo>
                  <a:pt x="1978724" y="5748690"/>
                  <a:pt x="1974725" y="5748690"/>
                  <a:pt x="1966731" y="5748690"/>
                </a:cubicBezTo>
                <a:close/>
                <a:moveTo>
                  <a:pt x="7543133" y="5742696"/>
                </a:moveTo>
                <a:lnTo>
                  <a:pt x="7543133" y="5748690"/>
                </a:lnTo>
                <a:cubicBezTo>
                  <a:pt x="7535138" y="5756686"/>
                  <a:pt x="7531142" y="5756686"/>
                  <a:pt x="7531142" y="5748690"/>
                </a:cubicBezTo>
                <a:cubicBezTo>
                  <a:pt x="7539137" y="5748690"/>
                  <a:pt x="7543133" y="5746693"/>
                  <a:pt x="7543133" y="5742696"/>
                </a:cubicBezTo>
                <a:close/>
                <a:moveTo>
                  <a:pt x="8862282" y="5736699"/>
                </a:moveTo>
                <a:lnTo>
                  <a:pt x="8862282" y="5748690"/>
                </a:lnTo>
                <a:cubicBezTo>
                  <a:pt x="8862282" y="5748690"/>
                  <a:pt x="8858284" y="5748690"/>
                  <a:pt x="8850289" y="5748690"/>
                </a:cubicBezTo>
                <a:cubicBezTo>
                  <a:pt x="8850289" y="5740698"/>
                  <a:pt x="8854286" y="5736699"/>
                  <a:pt x="8862282" y="5736699"/>
                </a:cubicBezTo>
                <a:close/>
                <a:moveTo>
                  <a:pt x="8514506" y="5736699"/>
                </a:moveTo>
                <a:cubicBezTo>
                  <a:pt x="8514506" y="5736699"/>
                  <a:pt x="8518503" y="5736699"/>
                  <a:pt x="8526498" y="5736699"/>
                </a:cubicBezTo>
                <a:cubicBezTo>
                  <a:pt x="8526498" y="5736699"/>
                  <a:pt x="8528498" y="5736699"/>
                  <a:pt x="8532495" y="5736699"/>
                </a:cubicBezTo>
                <a:cubicBezTo>
                  <a:pt x="8536491" y="5736699"/>
                  <a:pt x="8538491" y="5736699"/>
                  <a:pt x="8538491" y="5736699"/>
                </a:cubicBezTo>
                <a:cubicBezTo>
                  <a:pt x="8538491" y="5744695"/>
                  <a:pt x="8534493" y="5748690"/>
                  <a:pt x="8526498" y="5748690"/>
                </a:cubicBezTo>
                <a:cubicBezTo>
                  <a:pt x="8518503" y="5748690"/>
                  <a:pt x="8514506" y="5744695"/>
                  <a:pt x="8514506" y="5736699"/>
                </a:cubicBezTo>
                <a:close/>
                <a:moveTo>
                  <a:pt x="1894778" y="5736699"/>
                </a:moveTo>
                <a:lnTo>
                  <a:pt x="1894778" y="5760685"/>
                </a:lnTo>
                <a:cubicBezTo>
                  <a:pt x="1894778" y="5768678"/>
                  <a:pt x="1894778" y="5772676"/>
                  <a:pt x="1894778" y="5772676"/>
                </a:cubicBezTo>
                <a:lnTo>
                  <a:pt x="1882786" y="5784668"/>
                </a:lnTo>
                <a:cubicBezTo>
                  <a:pt x="1874790" y="5792664"/>
                  <a:pt x="1870793" y="5792664"/>
                  <a:pt x="1870793" y="5784668"/>
                </a:cubicBezTo>
                <a:cubicBezTo>
                  <a:pt x="1870793" y="5776674"/>
                  <a:pt x="1874790" y="5766679"/>
                  <a:pt x="1882786" y="5754688"/>
                </a:cubicBezTo>
                <a:cubicBezTo>
                  <a:pt x="1890781" y="5742696"/>
                  <a:pt x="1894778" y="5736699"/>
                  <a:pt x="1894778" y="5736699"/>
                </a:cubicBezTo>
                <a:close/>
                <a:moveTo>
                  <a:pt x="1523017" y="5736699"/>
                </a:moveTo>
                <a:cubicBezTo>
                  <a:pt x="1523017" y="5744695"/>
                  <a:pt x="1521019" y="5752689"/>
                  <a:pt x="1517022" y="5760685"/>
                </a:cubicBezTo>
                <a:cubicBezTo>
                  <a:pt x="1513024" y="5768678"/>
                  <a:pt x="1507027" y="5776674"/>
                  <a:pt x="1499032" y="5784668"/>
                </a:cubicBezTo>
                <a:lnTo>
                  <a:pt x="1475047" y="5808653"/>
                </a:lnTo>
                <a:cubicBezTo>
                  <a:pt x="1475047" y="5800659"/>
                  <a:pt x="1479046" y="5792664"/>
                  <a:pt x="1487040" y="5784668"/>
                </a:cubicBezTo>
                <a:lnTo>
                  <a:pt x="1511026" y="5748690"/>
                </a:lnTo>
                <a:close/>
                <a:moveTo>
                  <a:pt x="1283172" y="5736699"/>
                </a:moveTo>
                <a:lnTo>
                  <a:pt x="1295165" y="5736699"/>
                </a:lnTo>
                <a:cubicBezTo>
                  <a:pt x="1295165" y="5744695"/>
                  <a:pt x="1295165" y="5748690"/>
                  <a:pt x="1295165" y="5748690"/>
                </a:cubicBezTo>
                <a:cubicBezTo>
                  <a:pt x="1287170" y="5748690"/>
                  <a:pt x="1283172" y="5748690"/>
                  <a:pt x="1283172" y="5748690"/>
                </a:cubicBezTo>
                <a:lnTo>
                  <a:pt x="1283172" y="5760685"/>
                </a:lnTo>
                <a:cubicBezTo>
                  <a:pt x="1275177" y="5760685"/>
                  <a:pt x="1271180" y="5760685"/>
                  <a:pt x="1271180" y="5760685"/>
                </a:cubicBezTo>
                <a:cubicBezTo>
                  <a:pt x="1271180" y="5752689"/>
                  <a:pt x="1275177" y="5744695"/>
                  <a:pt x="1283172" y="5736699"/>
                </a:cubicBezTo>
                <a:close/>
                <a:moveTo>
                  <a:pt x="2122630" y="5724708"/>
                </a:moveTo>
                <a:lnTo>
                  <a:pt x="2110638" y="5736699"/>
                </a:lnTo>
                <a:cubicBezTo>
                  <a:pt x="2110638" y="5736699"/>
                  <a:pt x="2112638" y="5736699"/>
                  <a:pt x="2116635" y="5736699"/>
                </a:cubicBezTo>
                <a:cubicBezTo>
                  <a:pt x="2120632" y="5736699"/>
                  <a:pt x="2122630" y="5732701"/>
                  <a:pt x="2122630" y="5724708"/>
                </a:cubicBezTo>
                <a:close/>
                <a:moveTo>
                  <a:pt x="8370599" y="5712715"/>
                </a:moveTo>
                <a:cubicBezTo>
                  <a:pt x="8378594" y="5712715"/>
                  <a:pt x="8382591" y="5712715"/>
                  <a:pt x="8382591" y="5712715"/>
                </a:cubicBezTo>
                <a:cubicBezTo>
                  <a:pt x="8382591" y="5720710"/>
                  <a:pt x="8382591" y="5724708"/>
                  <a:pt x="8382591" y="5724708"/>
                </a:cubicBezTo>
                <a:close/>
                <a:moveTo>
                  <a:pt x="7531142" y="5712715"/>
                </a:moveTo>
                <a:lnTo>
                  <a:pt x="7507157" y="5724708"/>
                </a:lnTo>
                <a:cubicBezTo>
                  <a:pt x="7503158" y="5732701"/>
                  <a:pt x="7500161" y="5739198"/>
                  <a:pt x="7498163" y="5744194"/>
                </a:cubicBezTo>
                <a:lnTo>
                  <a:pt x="7495164" y="5754688"/>
                </a:lnTo>
                <a:lnTo>
                  <a:pt x="7507157" y="5747193"/>
                </a:lnTo>
                <a:cubicBezTo>
                  <a:pt x="7511153" y="5744194"/>
                  <a:pt x="7515152" y="5740698"/>
                  <a:pt x="7519148" y="5736699"/>
                </a:cubicBezTo>
                <a:close/>
                <a:moveTo>
                  <a:pt x="6967505" y="5700722"/>
                </a:moveTo>
                <a:lnTo>
                  <a:pt x="6967505" y="5712715"/>
                </a:lnTo>
                <a:lnTo>
                  <a:pt x="6979497" y="5712715"/>
                </a:lnTo>
                <a:cubicBezTo>
                  <a:pt x="6979497" y="5704720"/>
                  <a:pt x="6975500" y="5700722"/>
                  <a:pt x="6967505" y="5700722"/>
                </a:cubicBezTo>
                <a:close/>
                <a:moveTo>
                  <a:pt x="1547002" y="5700722"/>
                </a:moveTo>
                <a:cubicBezTo>
                  <a:pt x="1547002" y="5724708"/>
                  <a:pt x="1539007" y="5736699"/>
                  <a:pt x="1523017" y="5736699"/>
                </a:cubicBezTo>
                <a:cubicBezTo>
                  <a:pt x="1523017" y="5736699"/>
                  <a:pt x="1523017" y="5732701"/>
                  <a:pt x="1523017" y="5724708"/>
                </a:cubicBezTo>
                <a:close/>
                <a:moveTo>
                  <a:pt x="1415088" y="5688730"/>
                </a:moveTo>
                <a:lnTo>
                  <a:pt x="1415088" y="5712715"/>
                </a:lnTo>
                <a:lnTo>
                  <a:pt x="1403095" y="5700722"/>
                </a:lnTo>
                <a:close/>
                <a:moveTo>
                  <a:pt x="8514506" y="5676738"/>
                </a:moveTo>
                <a:lnTo>
                  <a:pt x="8538491" y="5688730"/>
                </a:lnTo>
                <a:cubicBezTo>
                  <a:pt x="8530495" y="5696724"/>
                  <a:pt x="8524500" y="5704720"/>
                  <a:pt x="8520501" y="5712715"/>
                </a:cubicBezTo>
                <a:cubicBezTo>
                  <a:pt x="8516505" y="5720710"/>
                  <a:pt x="8514506" y="5720710"/>
                  <a:pt x="8514506" y="5712715"/>
                </a:cubicBezTo>
                <a:lnTo>
                  <a:pt x="8478530" y="5736699"/>
                </a:lnTo>
                <a:lnTo>
                  <a:pt x="8466537" y="5736699"/>
                </a:lnTo>
                <a:cubicBezTo>
                  <a:pt x="8466537" y="5704720"/>
                  <a:pt x="8482527" y="5684732"/>
                  <a:pt x="8514506" y="5676738"/>
                </a:cubicBezTo>
                <a:close/>
                <a:moveTo>
                  <a:pt x="2326498" y="5676738"/>
                </a:moveTo>
                <a:cubicBezTo>
                  <a:pt x="2326498" y="5684732"/>
                  <a:pt x="2322502" y="5688730"/>
                  <a:pt x="2314507" y="5688730"/>
                </a:cubicBezTo>
                <a:lnTo>
                  <a:pt x="2326498" y="5688730"/>
                </a:lnTo>
                <a:close/>
                <a:moveTo>
                  <a:pt x="1983970" y="5672990"/>
                </a:moveTo>
                <a:cubicBezTo>
                  <a:pt x="1988467" y="5671491"/>
                  <a:pt x="1990716" y="5676738"/>
                  <a:pt x="1990716" y="5688730"/>
                </a:cubicBezTo>
                <a:lnTo>
                  <a:pt x="1966731" y="5700722"/>
                </a:lnTo>
                <a:lnTo>
                  <a:pt x="1978724" y="5676738"/>
                </a:lnTo>
                <a:cubicBezTo>
                  <a:pt x="1980722" y="5674740"/>
                  <a:pt x="1982471" y="5673491"/>
                  <a:pt x="1983970" y="5672990"/>
                </a:cubicBezTo>
                <a:close/>
                <a:moveTo>
                  <a:pt x="8802320" y="5664744"/>
                </a:moveTo>
                <a:cubicBezTo>
                  <a:pt x="8810316" y="5664744"/>
                  <a:pt x="8814313" y="5668743"/>
                  <a:pt x="8814313" y="5676738"/>
                </a:cubicBezTo>
                <a:lnTo>
                  <a:pt x="8826304" y="5664744"/>
                </a:lnTo>
                <a:lnTo>
                  <a:pt x="8838298" y="5664744"/>
                </a:lnTo>
                <a:cubicBezTo>
                  <a:pt x="8838298" y="5688730"/>
                  <a:pt x="8826304" y="5696724"/>
                  <a:pt x="8802320" y="5688730"/>
                </a:cubicBezTo>
                <a:close/>
                <a:moveTo>
                  <a:pt x="2146616" y="5664744"/>
                </a:moveTo>
                <a:cubicBezTo>
                  <a:pt x="2138620" y="5664744"/>
                  <a:pt x="2134623" y="5666744"/>
                  <a:pt x="2134623" y="5670742"/>
                </a:cubicBezTo>
                <a:cubicBezTo>
                  <a:pt x="2134623" y="5674740"/>
                  <a:pt x="2138620" y="5676738"/>
                  <a:pt x="2146616" y="5676738"/>
                </a:cubicBezTo>
                <a:lnTo>
                  <a:pt x="2158608" y="5664744"/>
                </a:lnTo>
                <a:close/>
                <a:moveTo>
                  <a:pt x="8850289" y="5652753"/>
                </a:moveTo>
                <a:cubicBezTo>
                  <a:pt x="8858284" y="5652753"/>
                  <a:pt x="8862282" y="5652753"/>
                  <a:pt x="8862282" y="5652753"/>
                </a:cubicBezTo>
                <a:lnTo>
                  <a:pt x="8862282" y="5664744"/>
                </a:lnTo>
                <a:cubicBezTo>
                  <a:pt x="8862282" y="5664744"/>
                  <a:pt x="8858284" y="5664744"/>
                  <a:pt x="8850289" y="5664744"/>
                </a:cubicBezTo>
                <a:close/>
                <a:moveTo>
                  <a:pt x="8514506" y="5640762"/>
                </a:moveTo>
                <a:cubicBezTo>
                  <a:pt x="8514506" y="5640762"/>
                  <a:pt x="8514506" y="5644759"/>
                  <a:pt x="8514506" y="5652753"/>
                </a:cubicBezTo>
                <a:cubicBezTo>
                  <a:pt x="8514506" y="5660749"/>
                  <a:pt x="8512507" y="5664744"/>
                  <a:pt x="8508510" y="5664744"/>
                </a:cubicBezTo>
                <a:cubicBezTo>
                  <a:pt x="8504513" y="5664744"/>
                  <a:pt x="8504513" y="5660749"/>
                  <a:pt x="8508510" y="5652753"/>
                </a:cubicBezTo>
                <a:cubicBezTo>
                  <a:pt x="8512507" y="5644759"/>
                  <a:pt x="8514506" y="5640762"/>
                  <a:pt x="8514506" y="5640762"/>
                </a:cubicBezTo>
                <a:close/>
                <a:moveTo>
                  <a:pt x="1523017" y="5640762"/>
                </a:moveTo>
                <a:cubicBezTo>
                  <a:pt x="1523017" y="5640762"/>
                  <a:pt x="1523017" y="5644759"/>
                  <a:pt x="1523017" y="5652753"/>
                </a:cubicBezTo>
                <a:lnTo>
                  <a:pt x="1511026" y="5652753"/>
                </a:lnTo>
                <a:close/>
                <a:moveTo>
                  <a:pt x="8874274" y="5628769"/>
                </a:moveTo>
                <a:lnTo>
                  <a:pt x="8862282" y="5640762"/>
                </a:lnTo>
                <a:cubicBezTo>
                  <a:pt x="8862282" y="5640762"/>
                  <a:pt x="8862282" y="5638763"/>
                  <a:pt x="8862282" y="5634765"/>
                </a:cubicBezTo>
                <a:cubicBezTo>
                  <a:pt x="8862282" y="5630766"/>
                  <a:pt x="8866279" y="5628769"/>
                  <a:pt x="8874274" y="5628769"/>
                </a:cubicBezTo>
                <a:close/>
                <a:moveTo>
                  <a:pt x="1594971" y="5628769"/>
                </a:moveTo>
                <a:cubicBezTo>
                  <a:pt x="1602966" y="5628769"/>
                  <a:pt x="1606963" y="5632766"/>
                  <a:pt x="1606963" y="5640762"/>
                </a:cubicBezTo>
                <a:cubicBezTo>
                  <a:pt x="1606963" y="5648755"/>
                  <a:pt x="1606963" y="5652753"/>
                  <a:pt x="1606963" y="5652753"/>
                </a:cubicBezTo>
                <a:cubicBezTo>
                  <a:pt x="1606963" y="5652753"/>
                  <a:pt x="1602966" y="5652753"/>
                  <a:pt x="1594971" y="5652753"/>
                </a:cubicBezTo>
                <a:cubicBezTo>
                  <a:pt x="1586977" y="5644759"/>
                  <a:pt x="1578982" y="5648755"/>
                  <a:pt x="1570987" y="5664744"/>
                </a:cubicBezTo>
                <a:lnTo>
                  <a:pt x="1547002" y="5676738"/>
                </a:lnTo>
                <a:cubicBezTo>
                  <a:pt x="1547002" y="5676738"/>
                  <a:pt x="1552999" y="5668743"/>
                  <a:pt x="1564990" y="5652753"/>
                </a:cubicBezTo>
                <a:cubicBezTo>
                  <a:pt x="1576983" y="5636764"/>
                  <a:pt x="1586977" y="5628769"/>
                  <a:pt x="1594971" y="5628769"/>
                </a:cubicBezTo>
                <a:close/>
                <a:moveTo>
                  <a:pt x="2170599" y="5616776"/>
                </a:moveTo>
                <a:cubicBezTo>
                  <a:pt x="2170599" y="5624772"/>
                  <a:pt x="2170599" y="5628769"/>
                  <a:pt x="2170599" y="5628769"/>
                </a:cubicBezTo>
                <a:lnTo>
                  <a:pt x="2182593" y="5616776"/>
                </a:lnTo>
                <a:cubicBezTo>
                  <a:pt x="2182593" y="5616776"/>
                  <a:pt x="2178594" y="5616776"/>
                  <a:pt x="2170599" y="5616776"/>
                </a:cubicBezTo>
                <a:close/>
                <a:moveTo>
                  <a:pt x="8545985" y="5612279"/>
                </a:moveTo>
                <a:cubicBezTo>
                  <a:pt x="8548984" y="5611281"/>
                  <a:pt x="8550483" y="5612781"/>
                  <a:pt x="8550483" y="5616776"/>
                </a:cubicBezTo>
                <a:lnTo>
                  <a:pt x="8538491" y="5628769"/>
                </a:lnTo>
                <a:cubicBezTo>
                  <a:pt x="8530495" y="5636764"/>
                  <a:pt x="8526498" y="5640762"/>
                  <a:pt x="8526498" y="5640762"/>
                </a:cubicBezTo>
                <a:cubicBezTo>
                  <a:pt x="8518503" y="5640762"/>
                  <a:pt x="8520501" y="5634765"/>
                  <a:pt x="8532495" y="5622774"/>
                </a:cubicBezTo>
                <a:cubicBezTo>
                  <a:pt x="8538491" y="5616776"/>
                  <a:pt x="8542988" y="5613279"/>
                  <a:pt x="8545985" y="5612279"/>
                </a:cubicBezTo>
                <a:close/>
                <a:moveTo>
                  <a:pt x="2302515" y="5604784"/>
                </a:moveTo>
                <a:cubicBezTo>
                  <a:pt x="2294521" y="5620774"/>
                  <a:pt x="2286525" y="5628769"/>
                  <a:pt x="2278530" y="5628769"/>
                </a:cubicBezTo>
                <a:cubicBezTo>
                  <a:pt x="2278530" y="5636764"/>
                  <a:pt x="2276532" y="5642760"/>
                  <a:pt x="2272534" y="5646756"/>
                </a:cubicBezTo>
                <a:cubicBezTo>
                  <a:pt x="2268537" y="5650754"/>
                  <a:pt x="2266537" y="5652753"/>
                  <a:pt x="2266537" y="5652753"/>
                </a:cubicBezTo>
                <a:cubicBezTo>
                  <a:pt x="2258542" y="5644759"/>
                  <a:pt x="2250549" y="5644759"/>
                  <a:pt x="2242554" y="5652753"/>
                </a:cubicBezTo>
                <a:cubicBezTo>
                  <a:pt x="2242554" y="5652753"/>
                  <a:pt x="2240554" y="5650754"/>
                  <a:pt x="2236557" y="5646756"/>
                </a:cubicBezTo>
                <a:cubicBezTo>
                  <a:pt x="2232559" y="5642760"/>
                  <a:pt x="2230561" y="5640762"/>
                  <a:pt x="2230561" y="5640762"/>
                </a:cubicBezTo>
                <a:cubicBezTo>
                  <a:pt x="2230561" y="5640762"/>
                  <a:pt x="2228562" y="5642760"/>
                  <a:pt x="2224565" y="5646756"/>
                </a:cubicBezTo>
                <a:cubicBezTo>
                  <a:pt x="2220567" y="5650754"/>
                  <a:pt x="2218569" y="5652753"/>
                  <a:pt x="2218569" y="5652753"/>
                </a:cubicBezTo>
                <a:lnTo>
                  <a:pt x="2218569" y="5688730"/>
                </a:lnTo>
                <a:cubicBezTo>
                  <a:pt x="2210574" y="5680737"/>
                  <a:pt x="2206576" y="5678737"/>
                  <a:pt x="2206576" y="5682735"/>
                </a:cubicBezTo>
                <a:cubicBezTo>
                  <a:pt x="2206576" y="5686732"/>
                  <a:pt x="2210574" y="5692728"/>
                  <a:pt x="2218569" y="5700722"/>
                </a:cubicBezTo>
                <a:cubicBezTo>
                  <a:pt x="2226564" y="5700722"/>
                  <a:pt x="2232559" y="5700722"/>
                  <a:pt x="2236557" y="5700722"/>
                </a:cubicBezTo>
                <a:cubicBezTo>
                  <a:pt x="2240554" y="5700722"/>
                  <a:pt x="2242554" y="5700722"/>
                  <a:pt x="2242554" y="5700722"/>
                </a:cubicBezTo>
                <a:lnTo>
                  <a:pt x="2242554" y="5688730"/>
                </a:lnTo>
                <a:cubicBezTo>
                  <a:pt x="2234559" y="5688730"/>
                  <a:pt x="2238555" y="5684732"/>
                  <a:pt x="2254546" y="5676738"/>
                </a:cubicBezTo>
                <a:cubicBezTo>
                  <a:pt x="2302515" y="5652753"/>
                  <a:pt x="2326498" y="5628769"/>
                  <a:pt x="2326498" y="5604784"/>
                </a:cubicBezTo>
                <a:close/>
                <a:moveTo>
                  <a:pt x="1894778" y="5604784"/>
                </a:moveTo>
                <a:cubicBezTo>
                  <a:pt x="1902773" y="5604784"/>
                  <a:pt x="1906769" y="5604784"/>
                  <a:pt x="1906769" y="5604784"/>
                </a:cubicBezTo>
                <a:cubicBezTo>
                  <a:pt x="1906769" y="5612778"/>
                  <a:pt x="1902773" y="5616776"/>
                  <a:pt x="1894778" y="5616776"/>
                </a:cubicBezTo>
                <a:cubicBezTo>
                  <a:pt x="1894778" y="5616776"/>
                  <a:pt x="1894778" y="5612778"/>
                  <a:pt x="1894778" y="5604784"/>
                </a:cubicBezTo>
                <a:close/>
                <a:moveTo>
                  <a:pt x="8934235" y="5592792"/>
                </a:moveTo>
                <a:lnTo>
                  <a:pt x="8922244" y="5616776"/>
                </a:lnTo>
                <a:lnTo>
                  <a:pt x="8910250" y="5628769"/>
                </a:lnTo>
                <a:lnTo>
                  <a:pt x="8922244" y="5604784"/>
                </a:lnTo>
                <a:cubicBezTo>
                  <a:pt x="8930239" y="5596791"/>
                  <a:pt x="8934235" y="5592792"/>
                  <a:pt x="8934235" y="5592792"/>
                </a:cubicBezTo>
                <a:close/>
                <a:moveTo>
                  <a:pt x="7860928" y="5592792"/>
                </a:moveTo>
                <a:cubicBezTo>
                  <a:pt x="7856931" y="5592792"/>
                  <a:pt x="7848936" y="5600786"/>
                  <a:pt x="7836943" y="5616776"/>
                </a:cubicBezTo>
                <a:cubicBezTo>
                  <a:pt x="7824951" y="5632766"/>
                  <a:pt x="7818955" y="5640762"/>
                  <a:pt x="7818955" y="5640762"/>
                </a:cubicBezTo>
                <a:cubicBezTo>
                  <a:pt x="7818955" y="5640762"/>
                  <a:pt x="7826950" y="5632766"/>
                  <a:pt x="7842940" y="5616776"/>
                </a:cubicBezTo>
                <a:cubicBezTo>
                  <a:pt x="7858928" y="5600786"/>
                  <a:pt x="7864924" y="5592792"/>
                  <a:pt x="7860928" y="5592792"/>
                </a:cubicBezTo>
                <a:close/>
                <a:moveTo>
                  <a:pt x="2230561" y="5592792"/>
                </a:moveTo>
                <a:lnTo>
                  <a:pt x="2218569" y="5604784"/>
                </a:lnTo>
                <a:lnTo>
                  <a:pt x="2230561" y="5616776"/>
                </a:lnTo>
                <a:cubicBezTo>
                  <a:pt x="2230561" y="5608782"/>
                  <a:pt x="2230561" y="5600786"/>
                  <a:pt x="2230561" y="5592792"/>
                </a:cubicBezTo>
                <a:close/>
                <a:moveTo>
                  <a:pt x="1331142" y="5592792"/>
                </a:moveTo>
                <a:cubicBezTo>
                  <a:pt x="1331142" y="5592792"/>
                  <a:pt x="1327143" y="5596791"/>
                  <a:pt x="1319148" y="5604784"/>
                </a:cubicBezTo>
                <a:lnTo>
                  <a:pt x="1331142" y="5604784"/>
                </a:lnTo>
                <a:cubicBezTo>
                  <a:pt x="1331142" y="5596791"/>
                  <a:pt x="1331142" y="5592792"/>
                  <a:pt x="1331142" y="5592792"/>
                </a:cubicBezTo>
                <a:close/>
                <a:moveTo>
                  <a:pt x="8634429" y="5580801"/>
                </a:moveTo>
                <a:lnTo>
                  <a:pt x="8646421" y="5580801"/>
                </a:lnTo>
                <a:lnTo>
                  <a:pt x="8658414" y="5604784"/>
                </a:lnTo>
                <a:lnTo>
                  <a:pt x="8646421" y="5616776"/>
                </a:lnTo>
                <a:cubicBezTo>
                  <a:pt x="8638426" y="5616776"/>
                  <a:pt x="8634429" y="5612778"/>
                  <a:pt x="8634429" y="5604784"/>
                </a:cubicBezTo>
                <a:cubicBezTo>
                  <a:pt x="8634429" y="5596791"/>
                  <a:pt x="8634429" y="5590794"/>
                  <a:pt x="8634429" y="5586796"/>
                </a:cubicBezTo>
                <a:cubicBezTo>
                  <a:pt x="8634429" y="5582798"/>
                  <a:pt x="8634429" y="5580801"/>
                  <a:pt x="8634429" y="5580801"/>
                </a:cubicBezTo>
                <a:close/>
                <a:moveTo>
                  <a:pt x="1367118" y="5568807"/>
                </a:moveTo>
                <a:cubicBezTo>
                  <a:pt x="1375113" y="5568807"/>
                  <a:pt x="1379110" y="5572806"/>
                  <a:pt x="1379110" y="5580801"/>
                </a:cubicBezTo>
                <a:cubicBezTo>
                  <a:pt x="1379110" y="5580801"/>
                  <a:pt x="1375113" y="5580801"/>
                  <a:pt x="1367118" y="5580801"/>
                </a:cubicBezTo>
                <a:cubicBezTo>
                  <a:pt x="1367118" y="5580801"/>
                  <a:pt x="1367118" y="5576802"/>
                  <a:pt x="1367118" y="5568807"/>
                </a:cubicBezTo>
                <a:close/>
                <a:moveTo>
                  <a:pt x="2182593" y="5556816"/>
                </a:moveTo>
                <a:cubicBezTo>
                  <a:pt x="2182593" y="5556816"/>
                  <a:pt x="2180593" y="5558814"/>
                  <a:pt x="2176596" y="5562813"/>
                </a:cubicBezTo>
                <a:cubicBezTo>
                  <a:pt x="2172599" y="5566808"/>
                  <a:pt x="2170599" y="5568807"/>
                  <a:pt x="2170599" y="5568807"/>
                </a:cubicBezTo>
                <a:cubicBezTo>
                  <a:pt x="2170599" y="5568807"/>
                  <a:pt x="2174598" y="5568807"/>
                  <a:pt x="2182593" y="5568807"/>
                </a:cubicBezTo>
                <a:cubicBezTo>
                  <a:pt x="2190586" y="5560813"/>
                  <a:pt x="2190586" y="5556816"/>
                  <a:pt x="2182593" y="5556816"/>
                </a:cubicBezTo>
                <a:close/>
                <a:moveTo>
                  <a:pt x="1319148" y="5556816"/>
                </a:moveTo>
                <a:lnTo>
                  <a:pt x="1331142" y="5568807"/>
                </a:lnTo>
                <a:lnTo>
                  <a:pt x="1343133" y="5556816"/>
                </a:lnTo>
                <a:lnTo>
                  <a:pt x="1343133" y="5580801"/>
                </a:lnTo>
                <a:cubicBezTo>
                  <a:pt x="1335138" y="5612778"/>
                  <a:pt x="1323147" y="5632766"/>
                  <a:pt x="1307157" y="5640762"/>
                </a:cubicBezTo>
                <a:cubicBezTo>
                  <a:pt x="1307157" y="5640762"/>
                  <a:pt x="1305158" y="5644759"/>
                  <a:pt x="1301160" y="5652753"/>
                </a:cubicBezTo>
                <a:cubicBezTo>
                  <a:pt x="1297163" y="5660749"/>
                  <a:pt x="1287170" y="5680737"/>
                  <a:pt x="1271180" y="5712715"/>
                </a:cubicBezTo>
                <a:cubicBezTo>
                  <a:pt x="1263185" y="5744695"/>
                  <a:pt x="1255191" y="5764680"/>
                  <a:pt x="1247196" y="5772676"/>
                </a:cubicBezTo>
                <a:lnTo>
                  <a:pt x="1235204" y="5808653"/>
                </a:lnTo>
                <a:cubicBezTo>
                  <a:pt x="1243197" y="5800659"/>
                  <a:pt x="1247196" y="5796661"/>
                  <a:pt x="1247196" y="5796661"/>
                </a:cubicBezTo>
                <a:lnTo>
                  <a:pt x="1247196" y="5784668"/>
                </a:lnTo>
                <a:cubicBezTo>
                  <a:pt x="1255191" y="5784668"/>
                  <a:pt x="1259187" y="5782668"/>
                  <a:pt x="1259187" y="5778673"/>
                </a:cubicBezTo>
                <a:cubicBezTo>
                  <a:pt x="1259187" y="5774676"/>
                  <a:pt x="1263185" y="5772676"/>
                  <a:pt x="1271180" y="5772676"/>
                </a:cubicBezTo>
                <a:cubicBezTo>
                  <a:pt x="1287170" y="5780671"/>
                  <a:pt x="1307157" y="5772676"/>
                  <a:pt x="1331142" y="5748690"/>
                </a:cubicBezTo>
                <a:lnTo>
                  <a:pt x="1355127" y="5736699"/>
                </a:lnTo>
                <a:lnTo>
                  <a:pt x="1355127" y="5748690"/>
                </a:lnTo>
                <a:lnTo>
                  <a:pt x="1379110" y="5748690"/>
                </a:lnTo>
                <a:lnTo>
                  <a:pt x="1391103" y="5736699"/>
                </a:lnTo>
                <a:cubicBezTo>
                  <a:pt x="1399098" y="5744695"/>
                  <a:pt x="1395100" y="5764680"/>
                  <a:pt x="1379110" y="5796661"/>
                </a:cubicBezTo>
                <a:cubicBezTo>
                  <a:pt x="1371116" y="5812651"/>
                  <a:pt x="1363122" y="5826641"/>
                  <a:pt x="1355127" y="5838634"/>
                </a:cubicBezTo>
                <a:cubicBezTo>
                  <a:pt x="1347131" y="5850625"/>
                  <a:pt x="1343133" y="5860621"/>
                  <a:pt x="1343133" y="5868613"/>
                </a:cubicBezTo>
                <a:cubicBezTo>
                  <a:pt x="1343133" y="5876610"/>
                  <a:pt x="1335138" y="5884603"/>
                  <a:pt x="1319148" y="5892599"/>
                </a:cubicBezTo>
                <a:cubicBezTo>
                  <a:pt x="1319148" y="5900595"/>
                  <a:pt x="1317150" y="5904591"/>
                  <a:pt x="1313153" y="5904591"/>
                </a:cubicBezTo>
                <a:cubicBezTo>
                  <a:pt x="1309155" y="5904591"/>
                  <a:pt x="1307157" y="5908589"/>
                  <a:pt x="1307157" y="5916584"/>
                </a:cubicBezTo>
                <a:lnTo>
                  <a:pt x="1295165" y="5928575"/>
                </a:lnTo>
                <a:cubicBezTo>
                  <a:pt x="1295165" y="5928575"/>
                  <a:pt x="1291167" y="5932572"/>
                  <a:pt x="1283172" y="5940568"/>
                </a:cubicBezTo>
                <a:cubicBezTo>
                  <a:pt x="1283172" y="5940568"/>
                  <a:pt x="1283172" y="5944565"/>
                  <a:pt x="1283172" y="5952559"/>
                </a:cubicBezTo>
                <a:lnTo>
                  <a:pt x="1259187" y="5976545"/>
                </a:lnTo>
                <a:cubicBezTo>
                  <a:pt x="1251192" y="6000530"/>
                  <a:pt x="1239201" y="6016520"/>
                  <a:pt x="1223211" y="6024514"/>
                </a:cubicBezTo>
                <a:cubicBezTo>
                  <a:pt x="1207221" y="6032509"/>
                  <a:pt x="1199226" y="6040504"/>
                  <a:pt x="1199226" y="6048498"/>
                </a:cubicBezTo>
                <a:lnTo>
                  <a:pt x="1199226" y="6060491"/>
                </a:lnTo>
                <a:lnTo>
                  <a:pt x="1187234" y="6060491"/>
                </a:lnTo>
                <a:cubicBezTo>
                  <a:pt x="1187234" y="6060491"/>
                  <a:pt x="1187234" y="6068486"/>
                  <a:pt x="1187234" y="6084476"/>
                </a:cubicBezTo>
                <a:cubicBezTo>
                  <a:pt x="1187234" y="6084476"/>
                  <a:pt x="1185236" y="6090471"/>
                  <a:pt x="1181238" y="6102463"/>
                </a:cubicBezTo>
                <a:cubicBezTo>
                  <a:pt x="1177239" y="6114456"/>
                  <a:pt x="1171244" y="6124450"/>
                  <a:pt x="1163249" y="6132443"/>
                </a:cubicBezTo>
                <a:cubicBezTo>
                  <a:pt x="1163249" y="6148433"/>
                  <a:pt x="1163249" y="6160426"/>
                  <a:pt x="1163249" y="6168421"/>
                </a:cubicBezTo>
                <a:cubicBezTo>
                  <a:pt x="1163249" y="6160426"/>
                  <a:pt x="1165248" y="6156427"/>
                  <a:pt x="1169246" y="6156427"/>
                </a:cubicBezTo>
                <a:cubicBezTo>
                  <a:pt x="1173243" y="6156427"/>
                  <a:pt x="1175243" y="6160426"/>
                  <a:pt x="1175243" y="6168421"/>
                </a:cubicBezTo>
                <a:lnTo>
                  <a:pt x="1175243" y="6144436"/>
                </a:lnTo>
                <a:cubicBezTo>
                  <a:pt x="1199226" y="6112457"/>
                  <a:pt x="1219214" y="6092471"/>
                  <a:pt x="1235204" y="6084476"/>
                </a:cubicBezTo>
                <a:cubicBezTo>
                  <a:pt x="1235204" y="6100466"/>
                  <a:pt x="1237202" y="6108460"/>
                  <a:pt x="1241199" y="6108460"/>
                </a:cubicBezTo>
                <a:cubicBezTo>
                  <a:pt x="1243197" y="6108460"/>
                  <a:pt x="1245197" y="6107460"/>
                  <a:pt x="1247196" y="6105461"/>
                </a:cubicBezTo>
                <a:lnTo>
                  <a:pt x="1247196" y="6108460"/>
                </a:lnTo>
                <a:cubicBezTo>
                  <a:pt x="1231205" y="6140439"/>
                  <a:pt x="1227209" y="6164422"/>
                  <a:pt x="1235204" y="6180412"/>
                </a:cubicBezTo>
                <a:lnTo>
                  <a:pt x="1247196" y="6168421"/>
                </a:lnTo>
                <a:lnTo>
                  <a:pt x="1259187" y="6144436"/>
                </a:lnTo>
                <a:cubicBezTo>
                  <a:pt x="1251192" y="6136441"/>
                  <a:pt x="1255191" y="6124450"/>
                  <a:pt x="1271180" y="6108460"/>
                </a:cubicBezTo>
                <a:lnTo>
                  <a:pt x="1283172" y="6108460"/>
                </a:lnTo>
                <a:lnTo>
                  <a:pt x="1295165" y="6108460"/>
                </a:lnTo>
                <a:cubicBezTo>
                  <a:pt x="1287170" y="6116456"/>
                  <a:pt x="1283172" y="6122451"/>
                  <a:pt x="1283172" y="6126448"/>
                </a:cubicBezTo>
                <a:cubicBezTo>
                  <a:pt x="1283172" y="6130444"/>
                  <a:pt x="1283172" y="6136441"/>
                  <a:pt x="1283172" y="6144436"/>
                </a:cubicBezTo>
                <a:cubicBezTo>
                  <a:pt x="1283172" y="6176416"/>
                  <a:pt x="1275177" y="6192404"/>
                  <a:pt x="1259187" y="6192404"/>
                </a:cubicBezTo>
                <a:lnTo>
                  <a:pt x="1247196" y="6228382"/>
                </a:lnTo>
                <a:cubicBezTo>
                  <a:pt x="1239201" y="6244372"/>
                  <a:pt x="1237202" y="6254365"/>
                  <a:pt x="1241199" y="6258362"/>
                </a:cubicBezTo>
                <a:cubicBezTo>
                  <a:pt x="1245197" y="6262360"/>
                  <a:pt x="1247196" y="6266357"/>
                  <a:pt x="1247196" y="6270353"/>
                </a:cubicBezTo>
                <a:cubicBezTo>
                  <a:pt x="1247196" y="6274352"/>
                  <a:pt x="1249194" y="6278350"/>
                  <a:pt x="1253192" y="6282347"/>
                </a:cubicBezTo>
                <a:cubicBezTo>
                  <a:pt x="1257189" y="6286345"/>
                  <a:pt x="1255191" y="6292340"/>
                  <a:pt x="1247196" y="6300335"/>
                </a:cubicBezTo>
                <a:cubicBezTo>
                  <a:pt x="1239201" y="6308330"/>
                  <a:pt x="1235204" y="6312326"/>
                  <a:pt x="1235204" y="6312326"/>
                </a:cubicBezTo>
                <a:cubicBezTo>
                  <a:pt x="1235204" y="6320323"/>
                  <a:pt x="1233204" y="6326318"/>
                  <a:pt x="1229207" y="6330316"/>
                </a:cubicBezTo>
                <a:cubicBezTo>
                  <a:pt x="1225209" y="6334313"/>
                  <a:pt x="1223211" y="6336311"/>
                  <a:pt x="1223211" y="6336311"/>
                </a:cubicBezTo>
                <a:lnTo>
                  <a:pt x="1211219" y="6348304"/>
                </a:lnTo>
                <a:cubicBezTo>
                  <a:pt x="1211219" y="6356299"/>
                  <a:pt x="1207221" y="6368291"/>
                  <a:pt x="1199226" y="6384281"/>
                </a:cubicBezTo>
                <a:cubicBezTo>
                  <a:pt x="1191231" y="6384281"/>
                  <a:pt x="1185236" y="6388279"/>
                  <a:pt x="1181238" y="6396272"/>
                </a:cubicBezTo>
                <a:cubicBezTo>
                  <a:pt x="1177239" y="6404269"/>
                  <a:pt x="1177239" y="6408266"/>
                  <a:pt x="1181238" y="6408266"/>
                </a:cubicBezTo>
                <a:cubicBezTo>
                  <a:pt x="1185236" y="6408266"/>
                  <a:pt x="1185236" y="6410264"/>
                  <a:pt x="1181238" y="6414261"/>
                </a:cubicBezTo>
                <a:cubicBezTo>
                  <a:pt x="1177239" y="6418259"/>
                  <a:pt x="1175243" y="6424256"/>
                  <a:pt x="1175243" y="6432249"/>
                </a:cubicBezTo>
                <a:cubicBezTo>
                  <a:pt x="1167248" y="6456234"/>
                  <a:pt x="1163249" y="6468227"/>
                  <a:pt x="1163249" y="6468227"/>
                </a:cubicBezTo>
                <a:lnTo>
                  <a:pt x="1175243" y="6444242"/>
                </a:lnTo>
                <a:cubicBezTo>
                  <a:pt x="1183236" y="6444242"/>
                  <a:pt x="1187234" y="6444242"/>
                  <a:pt x="1187234" y="6444242"/>
                </a:cubicBezTo>
                <a:lnTo>
                  <a:pt x="1151258" y="6504203"/>
                </a:lnTo>
                <a:lnTo>
                  <a:pt x="1139265" y="6516195"/>
                </a:lnTo>
                <a:cubicBezTo>
                  <a:pt x="1139265" y="6524192"/>
                  <a:pt x="1139265" y="6536183"/>
                  <a:pt x="1139265" y="6552173"/>
                </a:cubicBezTo>
                <a:lnTo>
                  <a:pt x="1139265" y="6564165"/>
                </a:lnTo>
                <a:cubicBezTo>
                  <a:pt x="1147260" y="6556170"/>
                  <a:pt x="1151258" y="6552173"/>
                  <a:pt x="1151258" y="6552173"/>
                </a:cubicBezTo>
                <a:cubicBezTo>
                  <a:pt x="1175243" y="6552173"/>
                  <a:pt x="1187234" y="6540180"/>
                  <a:pt x="1187234" y="6516195"/>
                </a:cubicBezTo>
                <a:lnTo>
                  <a:pt x="1187234" y="6492212"/>
                </a:lnTo>
                <a:cubicBezTo>
                  <a:pt x="1195229" y="6492212"/>
                  <a:pt x="1201224" y="6494210"/>
                  <a:pt x="1205222" y="6498207"/>
                </a:cubicBezTo>
                <a:cubicBezTo>
                  <a:pt x="1209219" y="6502205"/>
                  <a:pt x="1207221" y="6504203"/>
                  <a:pt x="1199226" y="6504203"/>
                </a:cubicBezTo>
                <a:cubicBezTo>
                  <a:pt x="1191231" y="6512198"/>
                  <a:pt x="1187234" y="6522192"/>
                  <a:pt x="1187234" y="6534183"/>
                </a:cubicBezTo>
                <a:cubicBezTo>
                  <a:pt x="1187234" y="6546176"/>
                  <a:pt x="1191231" y="6552173"/>
                  <a:pt x="1199226" y="6552173"/>
                </a:cubicBezTo>
                <a:lnTo>
                  <a:pt x="1223211" y="6552173"/>
                </a:lnTo>
                <a:lnTo>
                  <a:pt x="1235204" y="6552173"/>
                </a:lnTo>
                <a:cubicBezTo>
                  <a:pt x="1235204" y="6552173"/>
                  <a:pt x="1235204" y="6556170"/>
                  <a:pt x="1235204" y="6564165"/>
                </a:cubicBezTo>
                <a:lnTo>
                  <a:pt x="1211219" y="6612134"/>
                </a:lnTo>
                <a:lnTo>
                  <a:pt x="1199226" y="6600141"/>
                </a:lnTo>
                <a:lnTo>
                  <a:pt x="1187234" y="6600141"/>
                </a:lnTo>
                <a:cubicBezTo>
                  <a:pt x="1187234" y="6600141"/>
                  <a:pt x="1187234" y="6596144"/>
                  <a:pt x="1187234" y="6588149"/>
                </a:cubicBezTo>
                <a:cubicBezTo>
                  <a:pt x="1187234" y="6588149"/>
                  <a:pt x="1187234" y="6584153"/>
                  <a:pt x="1187234" y="6576156"/>
                </a:cubicBezTo>
                <a:cubicBezTo>
                  <a:pt x="1195229" y="6576156"/>
                  <a:pt x="1199226" y="6572160"/>
                  <a:pt x="1199226" y="6564165"/>
                </a:cubicBezTo>
                <a:lnTo>
                  <a:pt x="1175243" y="6576156"/>
                </a:lnTo>
                <a:lnTo>
                  <a:pt x="1175243" y="6588149"/>
                </a:lnTo>
                <a:lnTo>
                  <a:pt x="1163249" y="6612134"/>
                </a:lnTo>
                <a:lnTo>
                  <a:pt x="1163249" y="6636118"/>
                </a:lnTo>
                <a:lnTo>
                  <a:pt x="1175243" y="6648111"/>
                </a:lnTo>
                <a:cubicBezTo>
                  <a:pt x="1175243" y="6648111"/>
                  <a:pt x="1173243" y="6648111"/>
                  <a:pt x="1169246" y="6648111"/>
                </a:cubicBezTo>
                <a:cubicBezTo>
                  <a:pt x="1165248" y="6648111"/>
                  <a:pt x="1159253" y="6648111"/>
                  <a:pt x="1151258" y="6648111"/>
                </a:cubicBezTo>
                <a:cubicBezTo>
                  <a:pt x="1143263" y="6648111"/>
                  <a:pt x="1137266" y="6650109"/>
                  <a:pt x="1133270" y="6654106"/>
                </a:cubicBezTo>
                <a:cubicBezTo>
                  <a:pt x="1129271" y="6658104"/>
                  <a:pt x="1123275" y="6660102"/>
                  <a:pt x="1115280" y="6660102"/>
                </a:cubicBezTo>
                <a:lnTo>
                  <a:pt x="1103288" y="6696079"/>
                </a:lnTo>
                <a:lnTo>
                  <a:pt x="1103288" y="6720064"/>
                </a:lnTo>
                <a:cubicBezTo>
                  <a:pt x="1111283" y="6728060"/>
                  <a:pt x="1113282" y="6734055"/>
                  <a:pt x="1109285" y="6738052"/>
                </a:cubicBezTo>
                <a:cubicBezTo>
                  <a:pt x="1105287" y="6742050"/>
                  <a:pt x="1099292" y="6744048"/>
                  <a:pt x="1091297" y="6744048"/>
                </a:cubicBezTo>
                <a:lnTo>
                  <a:pt x="1079303" y="6744048"/>
                </a:lnTo>
                <a:lnTo>
                  <a:pt x="1067312" y="6780025"/>
                </a:lnTo>
                <a:lnTo>
                  <a:pt x="1067312" y="6816001"/>
                </a:lnTo>
                <a:cubicBezTo>
                  <a:pt x="1075307" y="6816001"/>
                  <a:pt x="1077305" y="6823998"/>
                  <a:pt x="1073308" y="6839986"/>
                </a:cubicBezTo>
                <a:cubicBezTo>
                  <a:pt x="1069310" y="6855976"/>
                  <a:pt x="1067312" y="6863971"/>
                  <a:pt x="1067312" y="6863971"/>
                </a:cubicBezTo>
                <a:cubicBezTo>
                  <a:pt x="1067312" y="6871966"/>
                  <a:pt x="1067312" y="6875964"/>
                  <a:pt x="1067312" y="6875964"/>
                </a:cubicBezTo>
                <a:cubicBezTo>
                  <a:pt x="1067312" y="6875964"/>
                  <a:pt x="1063313" y="6877963"/>
                  <a:pt x="1055318" y="6881959"/>
                </a:cubicBezTo>
                <a:cubicBezTo>
                  <a:pt x="1047323" y="6885958"/>
                  <a:pt x="1043327" y="6887956"/>
                  <a:pt x="1043327" y="6887956"/>
                </a:cubicBezTo>
                <a:lnTo>
                  <a:pt x="1043327" y="6899947"/>
                </a:lnTo>
                <a:cubicBezTo>
                  <a:pt x="1035332" y="6899947"/>
                  <a:pt x="1031335" y="6907944"/>
                  <a:pt x="1031335" y="6923932"/>
                </a:cubicBezTo>
                <a:cubicBezTo>
                  <a:pt x="1031335" y="6939922"/>
                  <a:pt x="1023340" y="6963907"/>
                  <a:pt x="1007350" y="6995887"/>
                </a:cubicBezTo>
                <a:lnTo>
                  <a:pt x="995357" y="7019870"/>
                </a:lnTo>
                <a:cubicBezTo>
                  <a:pt x="1003352" y="7019870"/>
                  <a:pt x="1003352" y="7021870"/>
                  <a:pt x="995357" y="7025867"/>
                </a:cubicBezTo>
                <a:cubicBezTo>
                  <a:pt x="987362" y="7029865"/>
                  <a:pt x="983366" y="7035860"/>
                  <a:pt x="983366" y="7043855"/>
                </a:cubicBezTo>
                <a:cubicBezTo>
                  <a:pt x="983366" y="7043855"/>
                  <a:pt x="981367" y="7047853"/>
                  <a:pt x="977369" y="7055848"/>
                </a:cubicBezTo>
                <a:cubicBezTo>
                  <a:pt x="973372" y="7063843"/>
                  <a:pt x="971374" y="7067840"/>
                  <a:pt x="971374" y="7067840"/>
                </a:cubicBezTo>
                <a:cubicBezTo>
                  <a:pt x="963379" y="7083830"/>
                  <a:pt x="955384" y="7099819"/>
                  <a:pt x="947389" y="7115809"/>
                </a:cubicBezTo>
                <a:cubicBezTo>
                  <a:pt x="939394" y="7131799"/>
                  <a:pt x="931399" y="7139793"/>
                  <a:pt x="923404" y="7139793"/>
                </a:cubicBezTo>
                <a:cubicBezTo>
                  <a:pt x="907414" y="7131799"/>
                  <a:pt x="899419" y="7103816"/>
                  <a:pt x="899419" y="7055848"/>
                </a:cubicBezTo>
                <a:lnTo>
                  <a:pt x="875435" y="7007878"/>
                </a:lnTo>
                <a:cubicBezTo>
                  <a:pt x="875435" y="7015873"/>
                  <a:pt x="875435" y="7023868"/>
                  <a:pt x="875435" y="7031863"/>
                </a:cubicBezTo>
                <a:cubicBezTo>
                  <a:pt x="875435" y="7031863"/>
                  <a:pt x="873436" y="7035860"/>
                  <a:pt x="869440" y="7043855"/>
                </a:cubicBezTo>
                <a:cubicBezTo>
                  <a:pt x="865441" y="7051851"/>
                  <a:pt x="863443" y="7059845"/>
                  <a:pt x="863443" y="7067840"/>
                </a:cubicBezTo>
                <a:cubicBezTo>
                  <a:pt x="847453" y="7083830"/>
                  <a:pt x="839458" y="7095821"/>
                  <a:pt x="839458" y="7103816"/>
                </a:cubicBezTo>
                <a:cubicBezTo>
                  <a:pt x="831463" y="7103816"/>
                  <a:pt x="823468" y="7103816"/>
                  <a:pt x="815474" y="7103816"/>
                </a:cubicBezTo>
                <a:lnTo>
                  <a:pt x="803482" y="7091824"/>
                </a:lnTo>
                <a:cubicBezTo>
                  <a:pt x="803482" y="7083830"/>
                  <a:pt x="799483" y="7077833"/>
                  <a:pt x="791488" y="7073836"/>
                </a:cubicBezTo>
                <a:cubicBezTo>
                  <a:pt x="783494" y="7069840"/>
                  <a:pt x="779497" y="7075835"/>
                  <a:pt x="779497" y="7091824"/>
                </a:cubicBezTo>
                <a:cubicBezTo>
                  <a:pt x="779497" y="7099819"/>
                  <a:pt x="779497" y="7105816"/>
                  <a:pt x="779497" y="7109813"/>
                </a:cubicBezTo>
                <a:cubicBezTo>
                  <a:pt x="779497" y="7113811"/>
                  <a:pt x="779497" y="7119806"/>
                  <a:pt x="779497" y="7127801"/>
                </a:cubicBezTo>
                <a:lnTo>
                  <a:pt x="791488" y="7127801"/>
                </a:lnTo>
                <a:cubicBezTo>
                  <a:pt x="783494" y="7119806"/>
                  <a:pt x="785493" y="7115809"/>
                  <a:pt x="797485" y="7115809"/>
                </a:cubicBezTo>
                <a:cubicBezTo>
                  <a:pt x="809479" y="7115809"/>
                  <a:pt x="813475" y="7123804"/>
                  <a:pt x="809479" y="7139793"/>
                </a:cubicBezTo>
                <a:cubicBezTo>
                  <a:pt x="805480" y="7155784"/>
                  <a:pt x="799483" y="7167776"/>
                  <a:pt x="791488" y="7175771"/>
                </a:cubicBezTo>
                <a:cubicBezTo>
                  <a:pt x="783494" y="7183766"/>
                  <a:pt x="779497" y="7191760"/>
                  <a:pt x="779497" y="7199754"/>
                </a:cubicBezTo>
                <a:cubicBezTo>
                  <a:pt x="779497" y="7199754"/>
                  <a:pt x="779497" y="7203752"/>
                  <a:pt x="779497" y="7211747"/>
                </a:cubicBezTo>
                <a:cubicBezTo>
                  <a:pt x="779497" y="7219742"/>
                  <a:pt x="775500" y="7227737"/>
                  <a:pt x="767506" y="7235732"/>
                </a:cubicBezTo>
                <a:cubicBezTo>
                  <a:pt x="759510" y="7251722"/>
                  <a:pt x="755512" y="7263713"/>
                  <a:pt x="755512" y="7271708"/>
                </a:cubicBezTo>
                <a:lnTo>
                  <a:pt x="755512" y="7283700"/>
                </a:lnTo>
                <a:cubicBezTo>
                  <a:pt x="747517" y="7283700"/>
                  <a:pt x="743520" y="7287698"/>
                  <a:pt x="743520" y="7295693"/>
                </a:cubicBezTo>
                <a:lnTo>
                  <a:pt x="731527" y="7307685"/>
                </a:lnTo>
                <a:cubicBezTo>
                  <a:pt x="731527" y="7307685"/>
                  <a:pt x="731527" y="7311683"/>
                  <a:pt x="731527" y="7319678"/>
                </a:cubicBezTo>
                <a:cubicBezTo>
                  <a:pt x="731527" y="7319678"/>
                  <a:pt x="735526" y="7319678"/>
                  <a:pt x="743520" y="7319678"/>
                </a:cubicBezTo>
                <a:lnTo>
                  <a:pt x="743520" y="7331670"/>
                </a:lnTo>
                <a:cubicBezTo>
                  <a:pt x="751515" y="7355654"/>
                  <a:pt x="763507" y="7355654"/>
                  <a:pt x="779497" y="7331670"/>
                </a:cubicBezTo>
                <a:lnTo>
                  <a:pt x="791488" y="7319678"/>
                </a:lnTo>
                <a:lnTo>
                  <a:pt x="779497" y="7307685"/>
                </a:lnTo>
                <a:cubicBezTo>
                  <a:pt x="763507" y="7299690"/>
                  <a:pt x="761509" y="7291696"/>
                  <a:pt x="773500" y="7283700"/>
                </a:cubicBezTo>
                <a:cubicBezTo>
                  <a:pt x="785493" y="7275707"/>
                  <a:pt x="793489" y="7271708"/>
                  <a:pt x="797485" y="7271708"/>
                </a:cubicBezTo>
                <a:cubicBezTo>
                  <a:pt x="801484" y="7271708"/>
                  <a:pt x="803482" y="7271708"/>
                  <a:pt x="803482" y="7271708"/>
                </a:cubicBezTo>
                <a:cubicBezTo>
                  <a:pt x="811477" y="7279703"/>
                  <a:pt x="815474" y="7279703"/>
                  <a:pt x="815474" y="7271708"/>
                </a:cubicBezTo>
                <a:lnTo>
                  <a:pt x="827467" y="7271708"/>
                </a:lnTo>
                <a:cubicBezTo>
                  <a:pt x="827467" y="7279703"/>
                  <a:pt x="823468" y="7291696"/>
                  <a:pt x="815474" y="7307685"/>
                </a:cubicBezTo>
                <a:cubicBezTo>
                  <a:pt x="807479" y="7323675"/>
                  <a:pt x="807479" y="7335668"/>
                  <a:pt x="815474" y="7343661"/>
                </a:cubicBezTo>
                <a:cubicBezTo>
                  <a:pt x="823468" y="7335668"/>
                  <a:pt x="827467" y="7333668"/>
                  <a:pt x="827467" y="7337666"/>
                </a:cubicBezTo>
                <a:cubicBezTo>
                  <a:pt x="827467" y="7341663"/>
                  <a:pt x="823468" y="7351656"/>
                  <a:pt x="815474" y="7367646"/>
                </a:cubicBezTo>
                <a:cubicBezTo>
                  <a:pt x="815474" y="7375641"/>
                  <a:pt x="815474" y="7381638"/>
                  <a:pt x="815474" y="7385634"/>
                </a:cubicBezTo>
                <a:cubicBezTo>
                  <a:pt x="815474" y="7389633"/>
                  <a:pt x="815474" y="7399626"/>
                  <a:pt x="815474" y="7415616"/>
                </a:cubicBezTo>
                <a:lnTo>
                  <a:pt x="815474" y="7421611"/>
                </a:lnTo>
                <a:cubicBezTo>
                  <a:pt x="815474" y="7417614"/>
                  <a:pt x="813475" y="7415616"/>
                  <a:pt x="809479" y="7415616"/>
                </a:cubicBezTo>
                <a:cubicBezTo>
                  <a:pt x="805480" y="7415616"/>
                  <a:pt x="801484" y="7415616"/>
                  <a:pt x="797485" y="7415616"/>
                </a:cubicBezTo>
                <a:cubicBezTo>
                  <a:pt x="793489" y="7415616"/>
                  <a:pt x="791488" y="7419612"/>
                  <a:pt x="791488" y="7427607"/>
                </a:cubicBezTo>
                <a:lnTo>
                  <a:pt x="803482" y="7439600"/>
                </a:lnTo>
                <a:lnTo>
                  <a:pt x="791488" y="7475577"/>
                </a:lnTo>
                <a:cubicBezTo>
                  <a:pt x="775500" y="7499562"/>
                  <a:pt x="767506" y="7507555"/>
                  <a:pt x="767506" y="7499562"/>
                </a:cubicBezTo>
                <a:lnTo>
                  <a:pt x="755512" y="7499562"/>
                </a:lnTo>
                <a:cubicBezTo>
                  <a:pt x="747517" y="7507555"/>
                  <a:pt x="743520" y="7509555"/>
                  <a:pt x="743520" y="7505557"/>
                </a:cubicBezTo>
                <a:cubicBezTo>
                  <a:pt x="743520" y="7501560"/>
                  <a:pt x="743520" y="7491567"/>
                  <a:pt x="743520" y="7475577"/>
                </a:cubicBezTo>
                <a:cubicBezTo>
                  <a:pt x="743520" y="7427607"/>
                  <a:pt x="735526" y="7403622"/>
                  <a:pt x="719536" y="7403622"/>
                </a:cubicBezTo>
                <a:cubicBezTo>
                  <a:pt x="711541" y="7403622"/>
                  <a:pt x="707544" y="7411617"/>
                  <a:pt x="707544" y="7427607"/>
                </a:cubicBezTo>
                <a:lnTo>
                  <a:pt x="695552" y="7475577"/>
                </a:lnTo>
                <a:cubicBezTo>
                  <a:pt x="687556" y="7499562"/>
                  <a:pt x="667569" y="7503558"/>
                  <a:pt x="635589" y="7487569"/>
                </a:cubicBezTo>
                <a:lnTo>
                  <a:pt x="611605" y="7475577"/>
                </a:lnTo>
                <a:lnTo>
                  <a:pt x="611605" y="7487569"/>
                </a:lnTo>
                <a:cubicBezTo>
                  <a:pt x="611605" y="7495565"/>
                  <a:pt x="607608" y="7499562"/>
                  <a:pt x="599613" y="7499562"/>
                </a:cubicBezTo>
                <a:cubicBezTo>
                  <a:pt x="591618" y="7499562"/>
                  <a:pt x="587620" y="7495565"/>
                  <a:pt x="587620" y="7487569"/>
                </a:cubicBezTo>
                <a:lnTo>
                  <a:pt x="563637" y="7463584"/>
                </a:lnTo>
                <a:cubicBezTo>
                  <a:pt x="563637" y="7463584"/>
                  <a:pt x="561637" y="7463584"/>
                  <a:pt x="557640" y="7463584"/>
                </a:cubicBezTo>
                <a:cubicBezTo>
                  <a:pt x="553643" y="7463584"/>
                  <a:pt x="547647" y="7463584"/>
                  <a:pt x="539652" y="7463584"/>
                </a:cubicBezTo>
                <a:cubicBezTo>
                  <a:pt x="531657" y="7471579"/>
                  <a:pt x="523662" y="7479574"/>
                  <a:pt x="515667" y="7487569"/>
                </a:cubicBezTo>
                <a:cubicBezTo>
                  <a:pt x="507672" y="7503558"/>
                  <a:pt x="499677" y="7515552"/>
                  <a:pt x="491682" y="7523545"/>
                </a:cubicBezTo>
                <a:cubicBezTo>
                  <a:pt x="483687" y="7523545"/>
                  <a:pt x="477692" y="7525545"/>
                  <a:pt x="473694" y="7529542"/>
                </a:cubicBezTo>
                <a:cubicBezTo>
                  <a:pt x="469697" y="7533540"/>
                  <a:pt x="467697" y="7537537"/>
                  <a:pt x="467697" y="7541535"/>
                </a:cubicBezTo>
                <a:cubicBezTo>
                  <a:pt x="467697" y="7545531"/>
                  <a:pt x="467697" y="7547530"/>
                  <a:pt x="467697" y="7547530"/>
                </a:cubicBezTo>
                <a:cubicBezTo>
                  <a:pt x="467697" y="7547530"/>
                  <a:pt x="463701" y="7547530"/>
                  <a:pt x="455706" y="7547530"/>
                </a:cubicBezTo>
                <a:cubicBezTo>
                  <a:pt x="447711" y="7539536"/>
                  <a:pt x="443714" y="7539536"/>
                  <a:pt x="443714" y="7547530"/>
                </a:cubicBezTo>
                <a:cubicBezTo>
                  <a:pt x="435719" y="7547530"/>
                  <a:pt x="431721" y="7547530"/>
                  <a:pt x="431721" y="7547530"/>
                </a:cubicBezTo>
                <a:cubicBezTo>
                  <a:pt x="431721" y="7547530"/>
                  <a:pt x="427724" y="7543533"/>
                  <a:pt x="419729" y="7535538"/>
                </a:cubicBezTo>
                <a:cubicBezTo>
                  <a:pt x="411734" y="7527543"/>
                  <a:pt x="401741" y="7525545"/>
                  <a:pt x="389748" y="7529542"/>
                </a:cubicBezTo>
                <a:cubicBezTo>
                  <a:pt x="377756" y="7533540"/>
                  <a:pt x="367763" y="7531540"/>
                  <a:pt x="359768" y="7523545"/>
                </a:cubicBezTo>
                <a:lnTo>
                  <a:pt x="335783" y="7535538"/>
                </a:lnTo>
                <a:lnTo>
                  <a:pt x="311798" y="7535538"/>
                </a:lnTo>
                <a:lnTo>
                  <a:pt x="323792" y="7523545"/>
                </a:lnTo>
                <a:cubicBezTo>
                  <a:pt x="331786" y="7523545"/>
                  <a:pt x="339780" y="7513552"/>
                  <a:pt x="347775" y="7493565"/>
                </a:cubicBezTo>
                <a:cubicBezTo>
                  <a:pt x="355770" y="7473579"/>
                  <a:pt x="357768" y="7463584"/>
                  <a:pt x="353771" y="7463584"/>
                </a:cubicBezTo>
                <a:cubicBezTo>
                  <a:pt x="349775" y="7463584"/>
                  <a:pt x="343778" y="7463584"/>
                  <a:pt x="335783" y="7463584"/>
                </a:cubicBezTo>
                <a:lnTo>
                  <a:pt x="311798" y="7463584"/>
                </a:lnTo>
                <a:cubicBezTo>
                  <a:pt x="311798" y="7463584"/>
                  <a:pt x="307802" y="7463584"/>
                  <a:pt x="299807" y="7463584"/>
                </a:cubicBezTo>
                <a:cubicBezTo>
                  <a:pt x="291812" y="7471579"/>
                  <a:pt x="287814" y="7475577"/>
                  <a:pt x="287814" y="7475577"/>
                </a:cubicBezTo>
                <a:cubicBezTo>
                  <a:pt x="287814" y="7475577"/>
                  <a:pt x="287814" y="7471579"/>
                  <a:pt x="287814" y="7463584"/>
                </a:cubicBezTo>
                <a:lnTo>
                  <a:pt x="251837" y="7427607"/>
                </a:lnTo>
                <a:lnTo>
                  <a:pt x="239846" y="7439600"/>
                </a:lnTo>
                <a:cubicBezTo>
                  <a:pt x="231850" y="7439600"/>
                  <a:pt x="225854" y="7441599"/>
                  <a:pt x="221857" y="7445595"/>
                </a:cubicBezTo>
                <a:cubicBezTo>
                  <a:pt x="217859" y="7449594"/>
                  <a:pt x="217859" y="7453590"/>
                  <a:pt x="221857" y="7457589"/>
                </a:cubicBezTo>
                <a:cubicBezTo>
                  <a:pt x="225854" y="7461585"/>
                  <a:pt x="231850" y="7463584"/>
                  <a:pt x="239846" y="7463584"/>
                </a:cubicBezTo>
                <a:lnTo>
                  <a:pt x="251837" y="7463584"/>
                </a:lnTo>
                <a:cubicBezTo>
                  <a:pt x="251837" y="7471579"/>
                  <a:pt x="251837" y="7475577"/>
                  <a:pt x="251837" y="7475577"/>
                </a:cubicBezTo>
                <a:cubicBezTo>
                  <a:pt x="251837" y="7475577"/>
                  <a:pt x="255835" y="7475577"/>
                  <a:pt x="263829" y="7475577"/>
                </a:cubicBezTo>
                <a:lnTo>
                  <a:pt x="275822" y="7511553"/>
                </a:lnTo>
                <a:cubicBezTo>
                  <a:pt x="275822" y="7519548"/>
                  <a:pt x="275822" y="7529542"/>
                  <a:pt x="275822" y="7541535"/>
                </a:cubicBezTo>
                <a:cubicBezTo>
                  <a:pt x="275822" y="7553526"/>
                  <a:pt x="275822" y="7563520"/>
                  <a:pt x="275822" y="7571515"/>
                </a:cubicBezTo>
                <a:cubicBezTo>
                  <a:pt x="275822" y="7595499"/>
                  <a:pt x="267827" y="7607491"/>
                  <a:pt x="251837" y="7607491"/>
                </a:cubicBezTo>
                <a:lnTo>
                  <a:pt x="215861" y="7595499"/>
                </a:lnTo>
                <a:cubicBezTo>
                  <a:pt x="207866" y="7587505"/>
                  <a:pt x="201869" y="7577511"/>
                  <a:pt x="197872" y="7565518"/>
                </a:cubicBezTo>
                <a:cubicBezTo>
                  <a:pt x="193874" y="7553526"/>
                  <a:pt x="187879" y="7547530"/>
                  <a:pt x="179884" y="7547530"/>
                </a:cubicBezTo>
                <a:cubicBezTo>
                  <a:pt x="171889" y="7547530"/>
                  <a:pt x="163894" y="7551528"/>
                  <a:pt x="155899" y="7559523"/>
                </a:cubicBezTo>
                <a:cubicBezTo>
                  <a:pt x="155899" y="7559523"/>
                  <a:pt x="155899" y="7561521"/>
                  <a:pt x="155899" y="7565518"/>
                </a:cubicBezTo>
                <a:cubicBezTo>
                  <a:pt x="155899" y="7569516"/>
                  <a:pt x="147905" y="7575513"/>
                  <a:pt x="131915" y="7583506"/>
                </a:cubicBezTo>
                <a:lnTo>
                  <a:pt x="119923" y="7571515"/>
                </a:lnTo>
                <a:cubicBezTo>
                  <a:pt x="127918" y="7571515"/>
                  <a:pt x="131915" y="7565518"/>
                  <a:pt x="131915" y="7553526"/>
                </a:cubicBezTo>
                <a:cubicBezTo>
                  <a:pt x="131915" y="7541535"/>
                  <a:pt x="133913" y="7535538"/>
                  <a:pt x="137911" y="7535538"/>
                </a:cubicBezTo>
                <a:cubicBezTo>
                  <a:pt x="141908" y="7535538"/>
                  <a:pt x="151901" y="7531540"/>
                  <a:pt x="167891" y="7523545"/>
                </a:cubicBezTo>
                <a:lnTo>
                  <a:pt x="179884" y="7499562"/>
                </a:lnTo>
                <a:lnTo>
                  <a:pt x="167891" y="7499562"/>
                </a:lnTo>
                <a:cubicBezTo>
                  <a:pt x="159896" y="7491567"/>
                  <a:pt x="155899" y="7487569"/>
                  <a:pt x="155899" y="7487569"/>
                </a:cubicBezTo>
                <a:lnTo>
                  <a:pt x="143906" y="7487569"/>
                </a:lnTo>
                <a:cubicBezTo>
                  <a:pt x="143906" y="7475577"/>
                  <a:pt x="147905" y="7467582"/>
                  <a:pt x="155899" y="7463584"/>
                </a:cubicBezTo>
                <a:lnTo>
                  <a:pt x="163395" y="7462085"/>
                </a:lnTo>
                <a:lnTo>
                  <a:pt x="158897" y="7460586"/>
                </a:lnTo>
                <a:cubicBezTo>
                  <a:pt x="156898" y="7458588"/>
                  <a:pt x="155899" y="7455590"/>
                  <a:pt x="155899" y="7451592"/>
                </a:cubicBezTo>
                <a:cubicBezTo>
                  <a:pt x="155899" y="7443597"/>
                  <a:pt x="159896" y="7435604"/>
                  <a:pt x="167891" y="7427607"/>
                </a:cubicBezTo>
                <a:lnTo>
                  <a:pt x="179884" y="7415616"/>
                </a:lnTo>
                <a:cubicBezTo>
                  <a:pt x="187879" y="7415616"/>
                  <a:pt x="191876" y="7411617"/>
                  <a:pt x="191876" y="7403622"/>
                </a:cubicBezTo>
                <a:cubicBezTo>
                  <a:pt x="199871" y="7403622"/>
                  <a:pt x="205867" y="7399626"/>
                  <a:pt x="209864" y="7391631"/>
                </a:cubicBezTo>
                <a:cubicBezTo>
                  <a:pt x="213863" y="7383636"/>
                  <a:pt x="215861" y="7375641"/>
                  <a:pt x="215861" y="7367646"/>
                </a:cubicBezTo>
                <a:lnTo>
                  <a:pt x="227852" y="7343661"/>
                </a:lnTo>
                <a:lnTo>
                  <a:pt x="251837" y="7331670"/>
                </a:lnTo>
                <a:cubicBezTo>
                  <a:pt x="259832" y="7323675"/>
                  <a:pt x="271824" y="7311683"/>
                  <a:pt x="287814" y="7295693"/>
                </a:cubicBezTo>
                <a:lnTo>
                  <a:pt x="311798" y="7271708"/>
                </a:lnTo>
                <a:cubicBezTo>
                  <a:pt x="303803" y="7279703"/>
                  <a:pt x="301805" y="7289697"/>
                  <a:pt x="305802" y="7301688"/>
                </a:cubicBezTo>
                <a:cubicBezTo>
                  <a:pt x="309800" y="7313681"/>
                  <a:pt x="315797" y="7315680"/>
                  <a:pt x="323792" y="7307685"/>
                </a:cubicBezTo>
                <a:lnTo>
                  <a:pt x="323792" y="7319678"/>
                </a:lnTo>
                <a:lnTo>
                  <a:pt x="323792" y="7331670"/>
                </a:lnTo>
                <a:lnTo>
                  <a:pt x="335783" y="7319678"/>
                </a:lnTo>
                <a:cubicBezTo>
                  <a:pt x="351773" y="7311683"/>
                  <a:pt x="357768" y="7303688"/>
                  <a:pt x="353771" y="7295693"/>
                </a:cubicBezTo>
                <a:cubicBezTo>
                  <a:pt x="349775" y="7287698"/>
                  <a:pt x="343778" y="7279703"/>
                  <a:pt x="335783" y="7271708"/>
                </a:cubicBezTo>
                <a:cubicBezTo>
                  <a:pt x="327788" y="7263713"/>
                  <a:pt x="323792" y="7255718"/>
                  <a:pt x="323792" y="7247723"/>
                </a:cubicBezTo>
                <a:cubicBezTo>
                  <a:pt x="323792" y="7239729"/>
                  <a:pt x="323792" y="7233734"/>
                  <a:pt x="323792" y="7229735"/>
                </a:cubicBezTo>
                <a:cubicBezTo>
                  <a:pt x="323792" y="7225739"/>
                  <a:pt x="319793" y="7227737"/>
                  <a:pt x="311798" y="7235732"/>
                </a:cubicBezTo>
                <a:cubicBezTo>
                  <a:pt x="303803" y="7243727"/>
                  <a:pt x="295809" y="7243727"/>
                  <a:pt x="287814" y="7235732"/>
                </a:cubicBezTo>
                <a:cubicBezTo>
                  <a:pt x="279819" y="7227737"/>
                  <a:pt x="291812" y="7219742"/>
                  <a:pt x="323792" y="7211747"/>
                </a:cubicBezTo>
                <a:cubicBezTo>
                  <a:pt x="339780" y="7211747"/>
                  <a:pt x="351773" y="7199754"/>
                  <a:pt x="359768" y="7175771"/>
                </a:cubicBezTo>
                <a:cubicBezTo>
                  <a:pt x="359768" y="7167776"/>
                  <a:pt x="359768" y="7159781"/>
                  <a:pt x="359768" y="7151786"/>
                </a:cubicBezTo>
                <a:cubicBezTo>
                  <a:pt x="359768" y="7143791"/>
                  <a:pt x="363765" y="7139793"/>
                  <a:pt x="371760" y="7139793"/>
                </a:cubicBezTo>
                <a:cubicBezTo>
                  <a:pt x="371760" y="7131799"/>
                  <a:pt x="369762" y="7123804"/>
                  <a:pt x="365763" y="7115809"/>
                </a:cubicBezTo>
                <a:cubicBezTo>
                  <a:pt x="361767" y="7107814"/>
                  <a:pt x="359768" y="7099819"/>
                  <a:pt x="359768" y="7091824"/>
                </a:cubicBezTo>
                <a:cubicBezTo>
                  <a:pt x="359768" y="7083830"/>
                  <a:pt x="353771" y="7075835"/>
                  <a:pt x="341780" y="7067840"/>
                </a:cubicBezTo>
                <a:cubicBezTo>
                  <a:pt x="329787" y="7059845"/>
                  <a:pt x="327788" y="7051851"/>
                  <a:pt x="335783" y="7043855"/>
                </a:cubicBezTo>
                <a:cubicBezTo>
                  <a:pt x="335783" y="7035860"/>
                  <a:pt x="335783" y="7027867"/>
                  <a:pt x="335783" y="7019870"/>
                </a:cubicBezTo>
                <a:cubicBezTo>
                  <a:pt x="335783" y="7003882"/>
                  <a:pt x="337782" y="6995887"/>
                  <a:pt x="341780" y="6995887"/>
                </a:cubicBezTo>
                <a:cubicBezTo>
                  <a:pt x="345776" y="6995887"/>
                  <a:pt x="351773" y="6991888"/>
                  <a:pt x="359768" y="6983894"/>
                </a:cubicBezTo>
                <a:cubicBezTo>
                  <a:pt x="375758" y="6967905"/>
                  <a:pt x="391746" y="6967905"/>
                  <a:pt x="407736" y="6983894"/>
                </a:cubicBezTo>
                <a:cubicBezTo>
                  <a:pt x="407736" y="6991888"/>
                  <a:pt x="411734" y="6991888"/>
                  <a:pt x="419729" y="6983894"/>
                </a:cubicBezTo>
                <a:cubicBezTo>
                  <a:pt x="427724" y="6975899"/>
                  <a:pt x="433719" y="6973900"/>
                  <a:pt x="437718" y="6977897"/>
                </a:cubicBezTo>
                <a:cubicBezTo>
                  <a:pt x="441715" y="6981895"/>
                  <a:pt x="443714" y="6987892"/>
                  <a:pt x="443714" y="6995887"/>
                </a:cubicBezTo>
                <a:cubicBezTo>
                  <a:pt x="443714" y="7019870"/>
                  <a:pt x="451709" y="7019870"/>
                  <a:pt x="467697" y="6995887"/>
                </a:cubicBezTo>
                <a:cubicBezTo>
                  <a:pt x="475692" y="6979897"/>
                  <a:pt x="471696" y="6971902"/>
                  <a:pt x="455706" y="6971902"/>
                </a:cubicBezTo>
                <a:cubicBezTo>
                  <a:pt x="447711" y="6971902"/>
                  <a:pt x="443714" y="6967905"/>
                  <a:pt x="443714" y="6959909"/>
                </a:cubicBezTo>
                <a:lnTo>
                  <a:pt x="431721" y="6959909"/>
                </a:lnTo>
                <a:cubicBezTo>
                  <a:pt x="423726" y="6967905"/>
                  <a:pt x="419729" y="6971902"/>
                  <a:pt x="419729" y="6971902"/>
                </a:cubicBezTo>
                <a:cubicBezTo>
                  <a:pt x="419729" y="6971902"/>
                  <a:pt x="415731" y="6967905"/>
                  <a:pt x="407736" y="6959909"/>
                </a:cubicBezTo>
                <a:lnTo>
                  <a:pt x="419729" y="6935926"/>
                </a:lnTo>
                <a:cubicBezTo>
                  <a:pt x="427724" y="6943920"/>
                  <a:pt x="431721" y="6935926"/>
                  <a:pt x="431721" y="6911941"/>
                </a:cubicBezTo>
                <a:cubicBezTo>
                  <a:pt x="431721" y="6895951"/>
                  <a:pt x="439716" y="6887956"/>
                  <a:pt x="455706" y="6887956"/>
                </a:cubicBezTo>
                <a:cubicBezTo>
                  <a:pt x="463701" y="6887956"/>
                  <a:pt x="463701" y="6891954"/>
                  <a:pt x="455706" y="6899947"/>
                </a:cubicBezTo>
                <a:cubicBezTo>
                  <a:pt x="455706" y="6899947"/>
                  <a:pt x="455706" y="6901947"/>
                  <a:pt x="455706" y="6905944"/>
                </a:cubicBezTo>
                <a:cubicBezTo>
                  <a:pt x="455706" y="6909942"/>
                  <a:pt x="459702" y="6911941"/>
                  <a:pt x="467697" y="6911941"/>
                </a:cubicBezTo>
                <a:cubicBezTo>
                  <a:pt x="483687" y="6911941"/>
                  <a:pt x="487685" y="6903946"/>
                  <a:pt x="479691" y="6887956"/>
                </a:cubicBezTo>
                <a:cubicBezTo>
                  <a:pt x="479691" y="6879961"/>
                  <a:pt x="483687" y="6871966"/>
                  <a:pt x="491682" y="6863971"/>
                </a:cubicBezTo>
                <a:cubicBezTo>
                  <a:pt x="515667" y="6855976"/>
                  <a:pt x="519664" y="6843984"/>
                  <a:pt x="503676" y="6827995"/>
                </a:cubicBezTo>
                <a:lnTo>
                  <a:pt x="503676" y="6804010"/>
                </a:lnTo>
                <a:cubicBezTo>
                  <a:pt x="495680" y="6788021"/>
                  <a:pt x="485686" y="6780025"/>
                  <a:pt x="473694" y="6780025"/>
                </a:cubicBezTo>
                <a:cubicBezTo>
                  <a:pt x="461702" y="6780025"/>
                  <a:pt x="455706" y="6776028"/>
                  <a:pt x="455706" y="6768033"/>
                </a:cubicBezTo>
                <a:cubicBezTo>
                  <a:pt x="447711" y="6760038"/>
                  <a:pt x="445712" y="6756040"/>
                  <a:pt x="449709" y="6756040"/>
                </a:cubicBezTo>
                <a:cubicBezTo>
                  <a:pt x="453708" y="6756040"/>
                  <a:pt x="459702" y="6756040"/>
                  <a:pt x="467697" y="6756040"/>
                </a:cubicBezTo>
                <a:cubicBezTo>
                  <a:pt x="475692" y="6756040"/>
                  <a:pt x="479691" y="6754042"/>
                  <a:pt x="479691" y="6750045"/>
                </a:cubicBezTo>
                <a:cubicBezTo>
                  <a:pt x="479691" y="6746048"/>
                  <a:pt x="479691" y="6744048"/>
                  <a:pt x="479691" y="6744048"/>
                </a:cubicBezTo>
                <a:cubicBezTo>
                  <a:pt x="479691" y="6736054"/>
                  <a:pt x="483687" y="6732057"/>
                  <a:pt x="491682" y="6732057"/>
                </a:cubicBezTo>
                <a:cubicBezTo>
                  <a:pt x="491682" y="6732057"/>
                  <a:pt x="495680" y="6732057"/>
                  <a:pt x="503676" y="6732057"/>
                </a:cubicBezTo>
                <a:cubicBezTo>
                  <a:pt x="511671" y="6732057"/>
                  <a:pt x="519664" y="6732057"/>
                  <a:pt x="527659" y="6732057"/>
                </a:cubicBezTo>
                <a:lnTo>
                  <a:pt x="539652" y="6720064"/>
                </a:lnTo>
                <a:lnTo>
                  <a:pt x="551644" y="6732057"/>
                </a:lnTo>
                <a:cubicBezTo>
                  <a:pt x="559639" y="6732057"/>
                  <a:pt x="571632" y="6722064"/>
                  <a:pt x="587620" y="6702075"/>
                </a:cubicBezTo>
                <a:cubicBezTo>
                  <a:pt x="603610" y="6682089"/>
                  <a:pt x="611605" y="6664101"/>
                  <a:pt x="611605" y="6648111"/>
                </a:cubicBezTo>
                <a:lnTo>
                  <a:pt x="635589" y="6612134"/>
                </a:lnTo>
                <a:cubicBezTo>
                  <a:pt x="659576" y="6596144"/>
                  <a:pt x="667569" y="6580155"/>
                  <a:pt x="659576" y="6564165"/>
                </a:cubicBezTo>
                <a:lnTo>
                  <a:pt x="671567" y="6564165"/>
                </a:lnTo>
                <a:cubicBezTo>
                  <a:pt x="679561" y="6564165"/>
                  <a:pt x="683560" y="6560168"/>
                  <a:pt x="683560" y="6552173"/>
                </a:cubicBezTo>
                <a:lnTo>
                  <a:pt x="659576" y="6552173"/>
                </a:lnTo>
                <a:lnTo>
                  <a:pt x="635589" y="6540180"/>
                </a:lnTo>
                <a:cubicBezTo>
                  <a:pt x="635589" y="6532185"/>
                  <a:pt x="629593" y="6528188"/>
                  <a:pt x="617601" y="6528188"/>
                </a:cubicBezTo>
                <a:cubicBezTo>
                  <a:pt x="605610" y="6528188"/>
                  <a:pt x="595615" y="6528188"/>
                  <a:pt x="587620" y="6528188"/>
                </a:cubicBezTo>
                <a:lnTo>
                  <a:pt x="563637" y="6516195"/>
                </a:lnTo>
                <a:cubicBezTo>
                  <a:pt x="563637" y="6516195"/>
                  <a:pt x="567633" y="6512198"/>
                  <a:pt x="575628" y="6504203"/>
                </a:cubicBezTo>
                <a:cubicBezTo>
                  <a:pt x="583623" y="6504203"/>
                  <a:pt x="589620" y="6502205"/>
                  <a:pt x="593617" y="6498207"/>
                </a:cubicBezTo>
                <a:cubicBezTo>
                  <a:pt x="597615" y="6494210"/>
                  <a:pt x="599613" y="6492212"/>
                  <a:pt x="599613" y="6492212"/>
                </a:cubicBezTo>
                <a:cubicBezTo>
                  <a:pt x="599613" y="6484217"/>
                  <a:pt x="605610" y="6478220"/>
                  <a:pt x="617601" y="6474222"/>
                </a:cubicBezTo>
                <a:cubicBezTo>
                  <a:pt x="629593" y="6470225"/>
                  <a:pt x="639588" y="6464230"/>
                  <a:pt x="647584" y="6456234"/>
                </a:cubicBezTo>
                <a:lnTo>
                  <a:pt x="659576" y="6456234"/>
                </a:lnTo>
                <a:lnTo>
                  <a:pt x="707544" y="6456234"/>
                </a:lnTo>
                <a:cubicBezTo>
                  <a:pt x="715537" y="6440245"/>
                  <a:pt x="727531" y="6424256"/>
                  <a:pt x="743520" y="6408266"/>
                </a:cubicBezTo>
                <a:lnTo>
                  <a:pt x="767506" y="6384281"/>
                </a:lnTo>
                <a:lnTo>
                  <a:pt x="755512" y="6408266"/>
                </a:lnTo>
                <a:cubicBezTo>
                  <a:pt x="747517" y="6424256"/>
                  <a:pt x="739522" y="6436247"/>
                  <a:pt x="731527" y="6444242"/>
                </a:cubicBezTo>
                <a:cubicBezTo>
                  <a:pt x="707544" y="6468227"/>
                  <a:pt x="699549" y="6484217"/>
                  <a:pt x="707544" y="6492212"/>
                </a:cubicBezTo>
                <a:cubicBezTo>
                  <a:pt x="707544" y="6500207"/>
                  <a:pt x="711541" y="6500207"/>
                  <a:pt x="719536" y="6492212"/>
                </a:cubicBezTo>
                <a:cubicBezTo>
                  <a:pt x="727531" y="6484217"/>
                  <a:pt x="731527" y="6480219"/>
                  <a:pt x="731527" y="6480219"/>
                </a:cubicBezTo>
                <a:lnTo>
                  <a:pt x="755512" y="6432249"/>
                </a:lnTo>
                <a:cubicBezTo>
                  <a:pt x="771502" y="6408266"/>
                  <a:pt x="781496" y="6392276"/>
                  <a:pt x="785493" y="6384281"/>
                </a:cubicBezTo>
                <a:cubicBezTo>
                  <a:pt x="789490" y="6376286"/>
                  <a:pt x="793489" y="6372288"/>
                  <a:pt x="797485" y="6372288"/>
                </a:cubicBezTo>
                <a:cubicBezTo>
                  <a:pt x="801484" y="6372288"/>
                  <a:pt x="805480" y="6366293"/>
                  <a:pt x="809479" y="6354299"/>
                </a:cubicBezTo>
                <a:cubicBezTo>
                  <a:pt x="813475" y="6342308"/>
                  <a:pt x="819472" y="6338311"/>
                  <a:pt x="827467" y="6342308"/>
                </a:cubicBezTo>
                <a:cubicBezTo>
                  <a:pt x="835462" y="6346306"/>
                  <a:pt x="839458" y="6344308"/>
                  <a:pt x="839458" y="6336311"/>
                </a:cubicBezTo>
                <a:cubicBezTo>
                  <a:pt x="839458" y="6328316"/>
                  <a:pt x="839458" y="6324320"/>
                  <a:pt x="839458" y="6324320"/>
                </a:cubicBezTo>
                <a:lnTo>
                  <a:pt x="851450" y="6288343"/>
                </a:lnTo>
                <a:cubicBezTo>
                  <a:pt x="859445" y="6288343"/>
                  <a:pt x="859445" y="6292340"/>
                  <a:pt x="851450" y="6300335"/>
                </a:cubicBezTo>
                <a:lnTo>
                  <a:pt x="863443" y="6300335"/>
                </a:lnTo>
                <a:cubicBezTo>
                  <a:pt x="863443" y="6292340"/>
                  <a:pt x="863443" y="6288343"/>
                  <a:pt x="863443" y="6288343"/>
                </a:cubicBezTo>
                <a:cubicBezTo>
                  <a:pt x="855448" y="6272353"/>
                  <a:pt x="859445" y="6256363"/>
                  <a:pt x="875435" y="6240373"/>
                </a:cubicBezTo>
                <a:cubicBezTo>
                  <a:pt x="883430" y="6240373"/>
                  <a:pt x="889426" y="6234377"/>
                  <a:pt x="893423" y="6222385"/>
                </a:cubicBezTo>
                <a:cubicBezTo>
                  <a:pt x="897421" y="6210392"/>
                  <a:pt x="907414" y="6196402"/>
                  <a:pt x="923404" y="6180412"/>
                </a:cubicBezTo>
                <a:cubicBezTo>
                  <a:pt x="931399" y="6164422"/>
                  <a:pt x="939394" y="6156427"/>
                  <a:pt x="947389" y="6156427"/>
                </a:cubicBezTo>
                <a:cubicBezTo>
                  <a:pt x="947389" y="6164422"/>
                  <a:pt x="949388" y="6166421"/>
                  <a:pt x="953384" y="6162424"/>
                </a:cubicBezTo>
                <a:cubicBezTo>
                  <a:pt x="957383" y="6158427"/>
                  <a:pt x="955384" y="6152431"/>
                  <a:pt x="947389" y="6144436"/>
                </a:cubicBezTo>
                <a:lnTo>
                  <a:pt x="959381" y="6132443"/>
                </a:lnTo>
                <a:cubicBezTo>
                  <a:pt x="967376" y="6132443"/>
                  <a:pt x="973372" y="6130444"/>
                  <a:pt x="977369" y="6126448"/>
                </a:cubicBezTo>
                <a:cubicBezTo>
                  <a:pt x="981367" y="6122451"/>
                  <a:pt x="983366" y="6116456"/>
                  <a:pt x="983366" y="6108460"/>
                </a:cubicBezTo>
                <a:lnTo>
                  <a:pt x="983366" y="6084476"/>
                </a:lnTo>
                <a:lnTo>
                  <a:pt x="995357" y="6072483"/>
                </a:lnTo>
                <a:lnTo>
                  <a:pt x="1007350" y="6060491"/>
                </a:lnTo>
                <a:lnTo>
                  <a:pt x="1031335" y="6012521"/>
                </a:lnTo>
                <a:cubicBezTo>
                  <a:pt x="1039330" y="6004527"/>
                  <a:pt x="1047323" y="5994533"/>
                  <a:pt x="1055318" y="5982541"/>
                </a:cubicBezTo>
                <a:cubicBezTo>
                  <a:pt x="1063313" y="5970548"/>
                  <a:pt x="1067312" y="5960556"/>
                  <a:pt x="1067312" y="5952559"/>
                </a:cubicBezTo>
                <a:lnTo>
                  <a:pt x="1079303" y="5952559"/>
                </a:lnTo>
                <a:lnTo>
                  <a:pt x="1103288" y="5928575"/>
                </a:lnTo>
                <a:lnTo>
                  <a:pt x="1103288" y="5916584"/>
                </a:lnTo>
                <a:lnTo>
                  <a:pt x="1091297" y="5928575"/>
                </a:lnTo>
                <a:lnTo>
                  <a:pt x="1091297" y="5916584"/>
                </a:lnTo>
                <a:cubicBezTo>
                  <a:pt x="1091297" y="5908589"/>
                  <a:pt x="1093295" y="5900595"/>
                  <a:pt x="1097291" y="5892599"/>
                </a:cubicBezTo>
                <a:cubicBezTo>
                  <a:pt x="1101290" y="5884603"/>
                  <a:pt x="1107287" y="5876610"/>
                  <a:pt x="1115280" y="5868613"/>
                </a:cubicBezTo>
                <a:lnTo>
                  <a:pt x="1115280" y="5844631"/>
                </a:lnTo>
                <a:lnTo>
                  <a:pt x="1127273" y="5844631"/>
                </a:lnTo>
                <a:cubicBezTo>
                  <a:pt x="1135268" y="5852626"/>
                  <a:pt x="1139265" y="5852626"/>
                  <a:pt x="1139265" y="5844631"/>
                </a:cubicBezTo>
                <a:cubicBezTo>
                  <a:pt x="1139265" y="5820645"/>
                  <a:pt x="1143263" y="5808653"/>
                  <a:pt x="1151258" y="5808653"/>
                </a:cubicBezTo>
                <a:cubicBezTo>
                  <a:pt x="1167248" y="5808653"/>
                  <a:pt x="1183236" y="5792664"/>
                  <a:pt x="1199226" y="5760685"/>
                </a:cubicBezTo>
                <a:cubicBezTo>
                  <a:pt x="1207221" y="5744695"/>
                  <a:pt x="1215216" y="5732701"/>
                  <a:pt x="1223211" y="5724708"/>
                </a:cubicBezTo>
                <a:cubicBezTo>
                  <a:pt x="1231205" y="5716712"/>
                  <a:pt x="1235204" y="5712715"/>
                  <a:pt x="1235204" y="5712715"/>
                </a:cubicBezTo>
                <a:lnTo>
                  <a:pt x="1271180" y="5628769"/>
                </a:lnTo>
                <a:cubicBezTo>
                  <a:pt x="1279175" y="5628769"/>
                  <a:pt x="1283172" y="5626770"/>
                  <a:pt x="1283172" y="5622774"/>
                </a:cubicBezTo>
                <a:cubicBezTo>
                  <a:pt x="1283172" y="5618775"/>
                  <a:pt x="1287170" y="5616776"/>
                  <a:pt x="1295165" y="5616776"/>
                </a:cubicBezTo>
                <a:lnTo>
                  <a:pt x="1307157" y="5604784"/>
                </a:lnTo>
                <a:cubicBezTo>
                  <a:pt x="1307157" y="5572806"/>
                  <a:pt x="1311153" y="5556816"/>
                  <a:pt x="1319148" y="5556816"/>
                </a:cubicBezTo>
                <a:close/>
                <a:moveTo>
                  <a:pt x="1714894" y="5544823"/>
                </a:moveTo>
                <a:lnTo>
                  <a:pt x="1690909" y="5592792"/>
                </a:lnTo>
                <a:cubicBezTo>
                  <a:pt x="1682914" y="5592792"/>
                  <a:pt x="1680916" y="5596791"/>
                  <a:pt x="1684913" y="5604784"/>
                </a:cubicBezTo>
                <a:cubicBezTo>
                  <a:pt x="1688911" y="5612778"/>
                  <a:pt x="1686913" y="5620774"/>
                  <a:pt x="1678918" y="5628769"/>
                </a:cubicBezTo>
                <a:cubicBezTo>
                  <a:pt x="1670922" y="5636764"/>
                  <a:pt x="1666925" y="5640762"/>
                  <a:pt x="1666925" y="5640762"/>
                </a:cubicBezTo>
                <a:cubicBezTo>
                  <a:pt x="1658930" y="5640762"/>
                  <a:pt x="1654933" y="5640762"/>
                  <a:pt x="1654933" y="5640762"/>
                </a:cubicBezTo>
                <a:cubicBezTo>
                  <a:pt x="1654933" y="5640762"/>
                  <a:pt x="1650934" y="5648755"/>
                  <a:pt x="1642939" y="5664744"/>
                </a:cubicBezTo>
                <a:lnTo>
                  <a:pt x="1618957" y="5700722"/>
                </a:lnTo>
                <a:lnTo>
                  <a:pt x="1582978" y="5748690"/>
                </a:lnTo>
                <a:cubicBezTo>
                  <a:pt x="1574983" y="5764680"/>
                  <a:pt x="1566988" y="5772676"/>
                  <a:pt x="1558994" y="5772676"/>
                </a:cubicBezTo>
                <a:cubicBezTo>
                  <a:pt x="1574983" y="5708717"/>
                  <a:pt x="1598968" y="5664744"/>
                  <a:pt x="1630948" y="5640762"/>
                </a:cubicBezTo>
                <a:cubicBezTo>
                  <a:pt x="1638943" y="5632766"/>
                  <a:pt x="1648936" y="5622774"/>
                  <a:pt x="1660928" y="5610781"/>
                </a:cubicBezTo>
                <a:cubicBezTo>
                  <a:pt x="1672921" y="5598788"/>
                  <a:pt x="1678918" y="5590794"/>
                  <a:pt x="1678918" y="5586796"/>
                </a:cubicBezTo>
                <a:cubicBezTo>
                  <a:pt x="1678918" y="5582798"/>
                  <a:pt x="1682914" y="5574804"/>
                  <a:pt x="1690909" y="5562813"/>
                </a:cubicBezTo>
                <a:cubicBezTo>
                  <a:pt x="1698904" y="5550819"/>
                  <a:pt x="1706899" y="5544823"/>
                  <a:pt x="1714894" y="5544823"/>
                </a:cubicBezTo>
                <a:close/>
                <a:moveTo>
                  <a:pt x="8970212" y="5532830"/>
                </a:moveTo>
                <a:cubicBezTo>
                  <a:pt x="8970212" y="5532830"/>
                  <a:pt x="8970212" y="5536829"/>
                  <a:pt x="8970212" y="5544823"/>
                </a:cubicBezTo>
                <a:lnTo>
                  <a:pt x="8958220" y="5544823"/>
                </a:lnTo>
                <a:cubicBezTo>
                  <a:pt x="8958220" y="5544823"/>
                  <a:pt x="8962217" y="5540826"/>
                  <a:pt x="8970212" y="5532830"/>
                </a:cubicBezTo>
                <a:close/>
                <a:moveTo>
                  <a:pt x="8022823" y="5532830"/>
                </a:moveTo>
                <a:cubicBezTo>
                  <a:pt x="8014828" y="5532830"/>
                  <a:pt x="8014828" y="5536829"/>
                  <a:pt x="8022823" y="5544823"/>
                </a:cubicBezTo>
                <a:cubicBezTo>
                  <a:pt x="8022823" y="5544823"/>
                  <a:pt x="8026820" y="5544823"/>
                  <a:pt x="8034815" y="5544823"/>
                </a:cubicBezTo>
                <a:cubicBezTo>
                  <a:pt x="8034815" y="5544823"/>
                  <a:pt x="8034815" y="5540826"/>
                  <a:pt x="8034815" y="5532830"/>
                </a:cubicBezTo>
                <a:close/>
                <a:moveTo>
                  <a:pt x="7675047" y="5520839"/>
                </a:moveTo>
                <a:cubicBezTo>
                  <a:pt x="7667054" y="5520839"/>
                  <a:pt x="7663056" y="5522838"/>
                  <a:pt x="7663056" y="5526833"/>
                </a:cubicBezTo>
                <a:cubicBezTo>
                  <a:pt x="7663056" y="5530833"/>
                  <a:pt x="7659059" y="5536829"/>
                  <a:pt x="7651063" y="5544823"/>
                </a:cubicBezTo>
                <a:lnTo>
                  <a:pt x="7687041" y="5532830"/>
                </a:lnTo>
                <a:close/>
                <a:moveTo>
                  <a:pt x="8538491" y="5508846"/>
                </a:moveTo>
                <a:lnTo>
                  <a:pt x="8538491" y="5520839"/>
                </a:lnTo>
                <a:cubicBezTo>
                  <a:pt x="8530495" y="5528832"/>
                  <a:pt x="8530495" y="5536829"/>
                  <a:pt x="8538491" y="5544823"/>
                </a:cubicBezTo>
                <a:lnTo>
                  <a:pt x="8550483" y="5544823"/>
                </a:lnTo>
                <a:cubicBezTo>
                  <a:pt x="8550483" y="5544823"/>
                  <a:pt x="8552483" y="5540826"/>
                  <a:pt x="8556479" y="5532830"/>
                </a:cubicBezTo>
                <a:cubicBezTo>
                  <a:pt x="8560476" y="5524836"/>
                  <a:pt x="8562474" y="5520839"/>
                  <a:pt x="8562474" y="5520839"/>
                </a:cubicBezTo>
                <a:cubicBezTo>
                  <a:pt x="8554480" y="5520839"/>
                  <a:pt x="8550483" y="5520839"/>
                  <a:pt x="8550483" y="5520839"/>
                </a:cubicBezTo>
                <a:cubicBezTo>
                  <a:pt x="8550483" y="5520839"/>
                  <a:pt x="8550483" y="5516840"/>
                  <a:pt x="8550483" y="5508846"/>
                </a:cubicBezTo>
                <a:cubicBezTo>
                  <a:pt x="8550483" y="5508846"/>
                  <a:pt x="8546486" y="5508846"/>
                  <a:pt x="8538491" y="5508846"/>
                </a:cubicBezTo>
                <a:close/>
                <a:moveTo>
                  <a:pt x="1726886" y="5508846"/>
                </a:moveTo>
                <a:cubicBezTo>
                  <a:pt x="1734881" y="5508846"/>
                  <a:pt x="1738877" y="5512845"/>
                  <a:pt x="1738877" y="5520839"/>
                </a:cubicBezTo>
                <a:lnTo>
                  <a:pt x="1726886" y="5532830"/>
                </a:lnTo>
                <a:cubicBezTo>
                  <a:pt x="1726886" y="5524836"/>
                  <a:pt x="1726886" y="5520839"/>
                  <a:pt x="1726886" y="5520839"/>
                </a:cubicBezTo>
                <a:close/>
                <a:moveTo>
                  <a:pt x="8066295" y="5501351"/>
                </a:moveTo>
                <a:cubicBezTo>
                  <a:pt x="8065296" y="5500352"/>
                  <a:pt x="8062798" y="5500851"/>
                  <a:pt x="8058800" y="5502850"/>
                </a:cubicBezTo>
                <a:cubicBezTo>
                  <a:pt x="8050805" y="5506848"/>
                  <a:pt x="8046808" y="5512845"/>
                  <a:pt x="8046808" y="5520839"/>
                </a:cubicBezTo>
                <a:cubicBezTo>
                  <a:pt x="8054803" y="5520839"/>
                  <a:pt x="8060800" y="5516840"/>
                  <a:pt x="8064796" y="5508846"/>
                </a:cubicBezTo>
                <a:cubicBezTo>
                  <a:pt x="8066795" y="5504850"/>
                  <a:pt x="8067294" y="5502352"/>
                  <a:pt x="8066295" y="5501351"/>
                </a:cubicBezTo>
                <a:close/>
                <a:moveTo>
                  <a:pt x="7741005" y="5496855"/>
                </a:moveTo>
                <a:cubicBezTo>
                  <a:pt x="7745002" y="5496855"/>
                  <a:pt x="7750998" y="5496855"/>
                  <a:pt x="7758993" y="5496855"/>
                </a:cubicBezTo>
                <a:cubicBezTo>
                  <a:pt x="7774983" y="5496855"/>
                  <a:pt x="7774983" y="5504850"/>
                  <a:pt x="7758993" y="5520839"/>
                </a:cubicBezTo>
                <a:lnTo>
                  <a:pt x="7743576" y="5525979"/>
                </a:lnTo>
                <a:lnTo>
                  <a:pt x="7743253" y="5526085"/>
                </a:lnTo>
                <a:cubicBezTo>
                  <a:pt x="7729763" y="5530582"/>
                  <a:pt x="7723017" y="5532830"/>
                  <a:pt x="7723017" y="5532830"/>
                </a:cubicBezTo>
                <a:lnTo>
                  <a:pt x="7723017" y="5520839"/>
                </a:lnTo>
                <a:cubicBezTo>
                  <a:pt x="7723017" y="5520839"/>
                  <a:pt x="7723017" y="5518840"/>
                  <a:pt x="7723017" y="5514842"/>
                </a:cubicBezTo>
                <a:cubicBezTo>
                  <a:pt x="7723017" y="5510845"/>
                  <a:pt x="7719020" y="5508846"/>
                  <a:pt x="7711025" y="5508846"/>
                </a:cubicBezTo>
                <a:cubicBezTo>
                  <a:pt x="7711025" y="5508846"/>
                  <a:pt x="7711025" y="5506848"/>
                  <a:pt x="7711025" y="5502850"/>
                </a:cubicBezTo>
                <a:cubicBezTo>
                  <a:pt x="7711025" y="5498852"/>
                  <a:pt x="7713024" y="5498852"/>
                  <a:pt x="7717020" y="5502850"/>
                </a:cubicBezTo>
                <a:cubicBezTo>
                  <a:pt x="7721017" y="5506848"/>
                  <a:pt x="7727014" y="5508846"/>
                  <a:pt x="7735009" y="5508846"/>
                </a:cubicBezTo>
                <a:cubicBezTo>
                  <a:pt x="7735009" y="5500851"/>
                  <a:pt x="7737009" y="5496855"/>
                  <a:pt x="7741005" y="5496855"/>
                </a:cubicBezTo>
                <a:close/>
                <a:moveTo>
                  <a:pt x="1391103" y="5496855"/>
                </a:moveTo>
                <a:cubicBezTo>
                  <a:pt x="1391103" y="5500851"/>
                  <a:pt x="1392102" y="5503850"/>
                  <a:pt x="1394100" y="5505849"/>
                </a:cubicBezTo>
                <a:lnTo>
                  <a:pt x="1401096" y="5508180"/>
                </a:lnTo>
                <a:lnTo>
                  <a:pt x="1379110" y="5544823"/>
                </a:lnTo>
                <a:cubicBezTo>
                  <a:pt x="1379110" y="5552818"/>
                  <a:pt x="1375113" y="5552818"/>
                  <a:pt x="1367118" y="5544823"/>
                </a:cubicBezTo>
                <a:lnTo>
                  <a:pt x="1367118" y="5532830"/>
                </a:lnTo>
                <a:lnTo>
                  <a:pt x="1379110" y="5520839"/>
                </a:lnTo>
                <a:close/>
                <a:moveTo>
                  <a:pt x="8994197" y="5484861"/>
                </a:moveTo>
                <a:cubicBezTo>
                  <a:pt x="9002192" y="5484861"/>
                  <a:pt x="9006188" y="5484861"/>
                  <a:pt x="9006188" y="5484861"/>
                </a:cubicBezTo>
                <a:cubicBezTo>
                  <a:pt x="9006188" y="5492856"/>
                  <a:pt x="9002192" y="5496855"/>
                  <a:pt x="8994197" y="5496855"/>
                </a:cubicBezTo>
                <a:lnTo>
                  <a:pt x="8982205" y="5496855"/>
                </a:lnTo>
                <a:cubicBezTo>
                  <a:pt x="8982205" y="5488860"/>
                  <a:pt x="8986202" y="5484861"/>
                  <a:pt x="8994197" y="5484861"/>
                </a:cubicBezTo>
                <a:close/>
                <a:moveTo>
                  <a:pt x="8106769" y="5484861"/>
                </a:moveTo>
                <a:cubicBezTo>
                  <a:pt x="8098774" y="5492856"/>
                  <a:pt x="8096776" y="5496855"/>
                  <a:pt x="8100773" y="5496855"/>
                </a:cubicBezTo>
                <a:cubicBezTo>
                  <a:pt x="8104769" y="5496855"/>
                  <a:pt x="8106769" y="5496855"/>
                  <a:pt x="8106769" y="5496855"/>
                </a:cubicBezTo>
                <a:cubicBezTo>
                  <a:pt x="8106769" y="5496855"/>
                  <a:pt x="8106769" y="5492856"/>
                  <a:pt x="8106769" y="5484861"/>
                </a:cubicBezTo>
                <a:close/>
                <a:moveTo>
                  <a:pt x="1630948" y="5484861"/>
                </a:moveTo>
                <a:lnTo>
                  <a:pt x="1642939" y="5484861"/>
                </a:lnTo>
                <a:cubicBezTo>
                  <a:pt x="1642939" y="5484861"/>
                  <a:pt x="1634945" y="5496855"/>
                  <a:pt x="1618957" y="5520839"/>
                </a:cubicBezTo>
                <a:cubicBezTo>
                  <a:pt x="1602966" y="5544823"/>
                  <a:pt x="1594971" y="5558814"/>
                  <a:pt x="1594971" y="5562813"/>
                </a:cubicBezTo>
                <a:cubicBezTo>
                  <a:pt x="1594971" y="5566808"/>
                  <a:pt x="1590973" y="5568807"/>
                  <a:pt x="1582978" y="5568807"/>
                </a:cubicBezTo>
                <a:cubicBezTo>
                  <a:pt x="1574983" y="5568807"/>
                  <a:pt x="1574983" y="5560813"/>
                  <a:pt x="1582978" y="5544823"/>
                </a:cubicBezTo>
                <a:cubicBezTo>
                  <a:pt x="1582978" y="5544823"/>
                  <a:pt x="1584978" y="5542824"/>
                  <a:pt x="1588975" y="5538828"/>
                </a:cubicBezTo>
                <a:cubicBezTo>
                  <a:pt x="1592972" y="5534829"/>
                  <a:pt x="1594971" y="5528832"/>
                  <a:pt x="1594971" y="5520839"/>
                </a:cubicBezTo>
                <a:close/>
                <a:moveTo>
                  <a:pt x="1415088" y="5484861"/>
                </a:moveTo>
                <a:cubicBezTo>
                  <a:pt x="1415088" y="5484861"/>
                  <a:pt x="1413088" y="5488860"/>
                  <a:pt x="1409091" y="5496855"/>
                </a:cubicBezTo>
                <a:cubicBezTo>
                  <a:pt x="1405094" y="5504850"/>
                  <a:pt x="1403095" y="5508846"/>
                  <a:pt x="1403095" y="5508846"/>
                </a:cubicBezTo>
                <a:lnTo>
                  <a:pt x="1401096" y="5508180"/>
                </a:lnTo>
                <a:close/>
                <a:moveTo>
                  <a:pt x="2026692" y="5472870"/>
                </a:moveTo>
                <a:lnTo>
                  <a:pt x="2026692" y="5496855"/>
                </a:lnTo>
                <a:lnTo>
                  <a:pt x="2002709" y="5556816"/>
                </a:lnTo>
                <a:cubicBezTo>
                  <a:pt x="2010704" y="5556816"/>
                  <a:pt x="2014700" y="5560813"/>
                  <a:pt x="2014700" y="5568807"/>
                </a:cubicBezTo>
                <a:cubicBezTo>
                  <a:pt x="2014700" y="5576802"/>
                  <a:pt x="2010704" y="5584797"/>
                  <a:pt x="2002709" y="5592792"/>
                </a:cubicBezTo>
                <a:cubicBezTo>
                  <a:pt x="1994712" y="5592792"/>
                  <a:pt x="1990716" y="5596791"/>
                  <a:pt x="1990716" y="5604784"/>
                </a:cubicBezTo>
                <a:lnTo>
                  <a:pt x="2002709" y="5604784"/>
                </a:lnTo>
                <a:lnTo>
                  <a:pt x="2002709" y="5616776"/>
                </a:lnTo>
                <a:cubicBezTo>
                  <a:pt x="1994712" y="5624772"/>
                  <a:pt x="1986719" y="5628769"/>
                  <a:pt x="1978724" y="5628769"/>
                </a:cubicBezTo>
                <a:cubicBezTo>
                  <a:pt x="1970729" y="5628769"/>
                  <a:pt x="1966731" y="5632766"/>
                  <a:pt x="1966731" y="5640762"/>
                </a:cubicBezTo>
                <a:cubicBezTo>
                  <a:pt x="1966731" y="5648755"/>
                  <a:pt x="1962734" y="5648755"/>
                  <a:pt x="1954739" y="5640762"/>
                </a:cubicBezTo>
                <a:lnTo>
                  <a:pt x="1942746" y="5664744"/>
                </a:lnTo>
                <a:lnTo>
                  <a:pt x="1918763" y="5712715"/>
                </a:lnTo>
                <a:lnTo>
                  <a:pt x="1906769" y="5724708"/>
                </a:lnTo>
                <a:cubicBezTo>
                  <a:pt x="1898774" y="5716712"/>
                  <a:pt x="1898774" y="5710717"/>
                  <a:pt x="1906769" y="5706718"/>
                </a:cubicBezTo>
                <a:cubicBezTo>
                  <a:pt x="1914764" y="5702721"/>
                  <a:pt x="1914764" y="5698725"/>
                  <a:pt x="1906769" y="5694727"/>
                </a:cubicBezTo>
                <a:cubicBezTo>
                  <a:pt x="1898774" y="5690728"/>
                  <a:pt x="1898774" y="5680737"/>
                  <a:pt x="1906769" y="5664744"/>
                </a:cubicBezTo>
                <a:lnTo>
                  <a:pt x="1918763" y="5628769"/>
                </a:lnTo>
                <a:lnTo>
                  <a:pt x="1918763" y="5616776"/>
                </a:lnTo>
                <a:cubicBezTo>
                  <a:pt x="1918763" y="5608782"/>
                  <a:pt x="1918763" y="5602786"/>
                  <a:pt x="1918763" y="5598788"/>
                </a:cubicBezTo>
                <a:cubicBezTo>
                  <a:pt x="1918763" y="5594791"/>
                  <a:pt x="1918763" y="5592792"/>
                  <a:pt x="1918763" y="5592792"/>
                </a:cubicBezTo>
                <a:lnTo>
                  <a:pt x="1930754" y="5580801"/>
                </a:lnTo>
                <a:lnTo>
                  <a:pt x="1930754" y="5592792"/>
                </a:lnTo>
                <a:cubicBezTo>
                  <a:pt x="1938749" y="5600786"/>
                  <a:pt x="1940747" y="5608782"/>
                  <a:pt x="1936751" y="5616776"/>
                </a:cubicBezTo>
                <a:cubicBezTo>
                  <a:pt x="1932754" y="5624772"/>
                  <a:pt x="1930754" y="5628769"/>
                  <a:pt x="1930754" y="5628769"/>
                </a:cubicBezTo>
                <a:lnTo>
                  <a:pt x="1954739" y="5592792"/>
                </a:lnTo>
                <a:cubicBezTo>
                  <a:pt x="1970729" y="5568807"/>
                  <a:pt x="1976724" y="5556816"/>
                  <a:pt x="1972727" y="5556816"/>
                </a:cubicBezTo>
                <a:cubicBezTo>
                  <a:pt x="1968729" y="5556816"/>
                  <a:pt x="1968729" y="5554817"/>
                  <a:pt x="1972727" y="5550819"/>
                </a:cubicBezTo>
                <a:cubicBezTo>
                  <a:pt x="1976724" y="5546820"/>
                  <a:pt x="1982721" y="5544823"/>
                  <a:pt x="1990716" y="5544823"/>
                </a:cubicBezTo>
                <a:cubicBezTo>
                  <a:pt x="1998711" y="5528832"/>
                  <a:pt x="2004707" y="5514842"/>
                  <a:pt x="2008704" y="5502850"/>
                </a:cubicBezTo>
                <a:cubicBezTo>
                  <a:pt x="2012702" y="5490858"/>
                  <a:pt x="2018697" y="5480865"/>
                  <a:pt x="2026692" y="5472870"/>
                </a:cubicBezTo>
                <a:close/>
                <a:moveTo>
                  <a:pt x="1762864" y="5472870"/>
                </a:moveTo>
                <a:cubicBezTo>
                  <a:pt x="1762864" y="5480865"/>
                  <a:pt x="1758865" y="5484861"/>
                  <a:pt x="1750870" y="5484861"/>
                </a:cubicBezTo>
                <a:lnTo>
                  <a:pt x="1738877" y="5484861"/>
                </a:lnTo>
                <a:cubicBezTo>
                  <a:pt x="1738877" y="5484861"/>
                  <a:pt x="1742876" y="5482862"/>
                  <a:pt x="1750870" y="5478866"/>
                </a:cubicBezTo>
                <a:cubicBezTo>
                  <a:pt x="1758865" y="5474868"/>
                  <a:pt x="1762864" y="5472870"/>
                  <a:pt x="1762864" y="5472870"/>
                </a:cubicBezTo>
                <a:close/>
                <a:moveTo>
                  <a:pt x="2338492" y="5460878"/>
                </a:moveTo>
                <a:cubicBezTo>
                  <a:pt x="2330497" y="5460878"/>
                  <a:pt x="2326498" y="5468872"/>
                  <a:pt x="2326498" y="5484861"/>
                </a:cubicBezTo>
                <a:cubicBezTo>
                  <a:pt x="2326498" y="5500851"/>
                  <a:pt x="2326498" y="5508846"/>
                  <a:pt x="2326498" y="5508846"/>
                </a:cubicBezTo>
                <a:cubicBezTo>
                  <a:pt x="2318503" y="5508846"/>
                  <a:pt x="2314507" y="5506848"/>
                  <a:pt x="2314507" y="5502850"/>
                </a:cubicBezTo>
                <a:cubicBezTo>
                  <a:pt x="2314507" y="5498852"/>
                  <a:pt x="2314507" y="5496855"/>
                  <a:pt x="2314507" y="5496855"/>
                </a:cubicBezTo>
                <a:cubicBezTo>
                  <a:pt x="2314507" y="5496855"/>
                  <a:pt x="2310510" y="5496855"/>
                  <a:pt x="2302515" y="5496855"/>
                </a:cubicBezTo>
                <a:lnTo>
                  <a:pt x="2290522" y="5484861"/>
                </a:lnTo>
                <a:lnTo>
                  <a:pt x="2266537" y="5520839"/>
                </a:lnTo>
                <a:cubicBezTo>
                  <a:pt x="2258542" y="5544823"/>
                  <a:pt x="2252547" y="5554817"/>
                  <a:pt x="2248549" y="5550819"/>
                </a:cubicBezTo>
                <a:cubicBezTo>
                  <a:pt x="2244552" y="5546820"/>
                  <a:pt x="2242554" y="5548820"/>
                  <a:pt x="2242554" y="5556816"/>
                </a:cubicBezTo>
                <a:cubicBezTo>
                  <a:pt x="2242554" y="5556816"/>
                  <a:pt x="2242554" y="5560813"/>
                  <a:pt x="2242554" y="5568807"/>
                </a:cubicBezTo>
                <a:cubicBezTo>
                  <a:pt x="2250549" y="5568807"/>
                  <a:pt x="2254546" y="5580801"/>
                  <a:pt x="2254546" y="5604784"/>
                </a:cubicBezTo>
                <a:cubicBezTo>
                  <a:pt x="2246551" y="5628769"/>
                  <a:pt x="2250549" y="5636764"/>
                  <a:pt x="2266537" y="5628769"/>
                </a:cubicBezTo>
                <a:lnTo>
                  <a:pt x="2278530" y="5616776"/>
                </a:lnTo>
                <a:cubicBezTo>
                  <a:pt x="2278530" y="5608782"/>
                  <a:pt x="2280529" y="5604784"/>
                  <a:pt x="2284527" y="5604784"/>
                </a:cubicBezTo>
                <a:cubicBezTo>
                  <a:pt x="2288524" y="5604784"/>
                  <a:pt x="2294521" y="5600786"/>
                  <a:pt x="2302515" y="5592792"/>
                </a:cubicBezTo>
                <a:cubicBezTo>
                  <a:pt x="2310510" y="5552818"/>
                  <a:pt x="2318503" y="5528832"/>
                  <a:pt x="2326498" y="5520839"/>
                </a:cubicBezTo>
                <a:cubicBezTo>
                  <a:pt x="2326498" y="5520839"/>
                  <a:pt x="2326498" y="5516840"/>
                  <a:pt x="2326498" y="5508846"/>
                </a:cubicBezTo>
                <a:cubicBezTo>
                  <a:pt x="2326498" y="5508846"/>
                  <a:pt x="2330497" y="5500851"/>
                  <a:pt x="2338492" y="5484861"/>
                </a:cubicBezTo>
                <a:lnTo>
                  <a:pt x="2350483" y="5460878"/>
                </a:lnTo>
                <a:cubicBezTo>
                  <a:pt x="2350483" y="5460878"/>
                  <a:pt x="2346486" y="5460878"/>
                  <a:pt x="2338492" y="5460878"/>
                </a:cubicBezTo>
                <a:close/>
                <a:moveTo>
                  <a:pt x="2252147" y="5460878"/>
                </a:moveTo>
                <a:lnTo>
                  <a:pt x="2248549" y="5466873"/>
                </a:lnTo>
                <a:cubicBezTo>
                  <a:pt x="2244552" y="5470871"/>
                  <a:pt x="2242554" y="5476868"/>
                  <a:pt x="2242554" y="5484861"/>
                </a:cubicBezTo>
                <a:cubicBezTo>
                  <a:pt x="2246551" y="5476868"/>
                  <a:pt x="2249550" y="5469872"/>
                  <a:pt x="2251548" y="5463876"/>
                </a:cubicBezTo>
                <a:close/>
                <a:moveTo>
                  <a:pt x="1620080" y="5453756"/>
                </a:moveTo>
                <a:cubicBezTo>
                  <a:pt x="1625327" y="5454506"/>
                  <a:pt x="1624952" y="5460878"/>
                  <a:pt x="1618957" y="5472870"/>
                </a:cubicBezTo>
                <a:cubicBezTo>
                  <a:pt x="1610961" y="5480865"/>
                  <a:pt x="1602966" y="5480865"/>
                  <a:pt x="1594971" y="5472870"/>
                </a:cubicBezTo>
                <a:cubicBezTo>
                  <a:pt x="1594971" y="5464874"/>
                  <a:pt x="1600966" y="5458880"/>
                  <a:pt x="1612960" y="5454882"/>
                </a:cubicBezTo>
                <a:cubicBezTo>
                  <a:pt x="1615957" y="5453882"/>
                  <a:pt x="1618331" y="5453507"/>
                  <a:pt x="1620080" y="5453756"/>
                </a:cubicBezTo>
                <a:close/>
                <a:moveTo>
                  <a:pt x="8982205" y="5436893"/>
                </a:moveTo>
                <a:lnTo>
                  <a:pt x="8970212" y="5460878"/>
                </a:lnTo>
                <a:cubicBezTo>
                  <a:pt x="8962217" y="5460878"/>
                  <a:pt x="8958220" y="5464874"/>
                  <a:pt x="8958220" y="5472870"/>
                </a:cubicBezTo>
                <a:cubicBezTo>
                  <a:pt x="8958220" y="5480865"/>
                  <a:pt x="8958220" y="5484861"/>
                  <a:pt x="8958220" y="5484861"/>
                </a:cubicBezTo>
                <a:cubicBezTo>
                  <a:pt x="8958220" y="5492856"/>
                  <a:pt x="8950224" y="5500851"/>
                  <a:pt x="8934235" y="5508846"/>
                </a:cubicBezTo>
                <a:lnTo>
                  <a:pt x="8922244" y="5496855"/>
                </a:lnTo>
                <a:cubicBezTo>
                  <a:pt x="8930239" y="5496855"/>
                  <a:pt x="8936235" y="5492856"/>
                  <a:pt x="8940232" y="5484861"/>
                </a:cubicBezTo>
                <a:cubicBezTo>
                  <a:pt x="8944229" y="5476868"/>
                  <a:pt x="8946227" y="5472870"/>
                  <a:pt x="8946227" y="5472870"/>
                </a:cubicBezTo>
                <a:cubicBezTo>
                  <a:pt x="8946227" y="5464874"/>
                  <a:pt x="8950224" y="5456880"/>
                  <a:pt x="8958220" y="5448884"/>
                </a:cubicBezTo>
                <a:close/>
                <a:moveTo>
                  <a:pt x="8574468" y="5436893"/>
                </a:moveTo>
                <a:lnTo>
                  <a:pt x="8564188" y="5457452"/>
                </a:lnTo>
                <a:lnTo>
                  <a:pt x="8569970" y="5450384"/>
                </a:lnTo>
                <a:cubicBezTo>
                  <a:pt x="8572969" y="5445388"/>
                  <a:pt x="8574468" y="5440890"/>
                  <a:pt x="8574468" y="5436893"/>
                </a:cubicBezTo>
                <a:close/>
                <a:moveTo>
                  <a:pt x="7794970" y="5436893"/>
                </a:moveTo>
                <a:lnTo>
                  <a:pt x="7794970" y="5448884"/>
                </a:lnTo>
                <a:cubicBezTo>
                  <a:pt x="7802966" y="5448884"/>
                  <a:pt x="7806963" y="5444888"/>
                  <a:pt x="7806963" y="5436893"/>
                </a:cubicBezTo>
                <a:close/>
                <a:moveTo>
                  <a:pt x="2326498" y="5436893"/>
                </a:moveTo>
                <a:lnTo>
                  <a:pt x="2338492" y="5448884"/>
                </a:lnTo>
                <a:cubicBezTo>
                  <a:pt x="2338492" y="5448884"/>
                  <a:pt x="2338492" y="5444888"/>
                  <a:pt x="2338492" y="5436893"/>
                </a:cubicBezTo>
                <a:close/>
                <a:moveTo>
                  <a:pt x="1774855" y="5436893"/>
                </a:moveTo>
                <a:lnTo>
                  <a:pt x="1786847" y="5448884"/>
                </a:lnTo>
                <a:lnTo>
                  <a:pt x="1762864" y="5460878"/>
                </a:lnTo>
                <a:cubicBezTo>
                  <a:pt x="1762864" y="5460878"/>
                  <a:pt x="1766860" y="5452883"/>
                  <a:pt x="1774855" y="5436893"/>
                </a:cubicBezTo>
                <a:close/>
                <a:moveTo>
                  <a:pt x="1558994" y="5436893"/>
                </a:moveTo>
                <a:lnTo>
                  <a:pt x="1547002" y="5448884"/>
                </a:lnTo>
                <a:cubicBezTo>
                  <a:pt x="1539007" y="5464874"/>
                  <a:pt x="1535010" y="5476868"/>
                  <a:pt x="1535010" y="5484861"/>
                </a:cubicBezTo>
                <a:lnTo>
                  <a:pt x="1547002" y="5472870"/>
                </a:lnTo>
                <a:lnTo>
                  <a:pt x="1558994" y="5460878"/>
                </a:lnTo>
                <a:cubicBezTo>
                  <a:pt x="1558994" y="5452883"/>
                  <a:pt x="1558994" y="5444888"/>
                  <a:pt x="1558994" y="5436893"/>
                </a:cubicBezTo>
                <a:close/>
                <a:moveTo>
                  <a:pt x="8802320" y="5424900"/>
                </a:moveTo>
                <a:cubicBezTo>
                  <a:pt x="8810316" y="5424900"/>
                  <a:pt x="8814313" y="5424900"/>
                  <a:pt x="8814313" y="5424900"/>
                </a:cubicBezTo>
                <a:cubicBezTo>
                  <a:pt x="8814313" y="5424900"/>
                  <a:pt x="8814313" y="5428897"/>
                  <a:pt x="8814313" y="5436893"/>
                </a:cubicBezTo>
                <a:cubicBezTo>
                  <a:pt x="8814313" y="5444888"/>
                  <a:pt x="8810316" y="5452883"/>
                  <a:pt x="8802320" y="5460878"/>
                </a:cubicBezTo>
                <a:lnTo>
                  <a:pt x="8790328" y="5460878"/>
                </a:lnTo>
                <a:cubicBezTo>
                  <a:pt x="8798323" y="5460878"/>
                  <a:pt x="8798323" y="5456880"/>
                  <a:pt x="8790328" y="5448884"/>
                </a:cubicBezTo>
                <a:cubicBezTo>
                  <a:pt x="8790328" y="5448884"/>
                  <a:pt x="8790328" y="5446887"/>
                  <a:pt x="8790328" y="5442887"/>
                </a:cubicBezTo>
                <a:cubicBezTo>
                  <a:pt x="8790328" y="5438892"/>
                  <a:pt x="8786331" y="5436893"/>
                  <a:pt x="8778336" y="5436893"/>
                </a:cubicBezTo>
                <a:cubicBezTo>
                  <a:pt x="8778336" y="5436893"/>
                  <a:pt x="8780335" y="5436893"/>
                  <a:pt x="8784331" y="5436893"/>
                </a:cubicBezTo>
                <a:cubicBezTo>
                  <a:pt x="8788328" y="5436893"/>
                  <a:pt x="8790328" y="5436893"/>
                  <a:pt x="8790328" y="5436893"/>
                </a:cubicBezTo>
                <a:close/>
                <a:moveTo>
                  <a:pt x="2350483" y="5424900"/>
                </a:moveTo>
                <a:lnTo>
                  <a:pt x="2350483" y="5436893"/>
                </a:lnTo>
                <a:lnTo>
                  <a:pt x="2350483" y="5448884"/>
                </a:lnTo>
                <a:cubicBezTo>
                  <a:pt x="2350483" y="5448884"/>
                  <a:pt x="2354482" y="5444888"/>
                  <a:pt x="2362477" y="5436893"/>
                </a:cubicBezTo>
                <a:cubicBezTo>
                  <a:pt x="2362477" y="5428897"/>
                  <a:pt x="2358478" y="5424900"/>
                  <a:pt x="2350483" y="5424900"/>
                </a:cubicBezTo>
                <a:close/>
                <a:moveTo>
                  <a:pt x="2206576" y="5424900"/>
                </a:moveTo>
                <a:lnTo>
                  <a:pt x="2194584" y="5448884"/>
                </a:lnTo>
                <a:cubicBezTo>
                  <a:pt x="2186589" y="5456880"/>
                  <a:pt x="2180593" y="5464874"/>
                  <a:pt x="2176596" y="5472870"/>
                </a:cubicBezTo>
                <a:cubicBezTo>
                  <a:pt x="2172599" y="5480865"/>
                  <a:pt x="2168601" y="5484861"/>
                  <a:pt x="2164603" y="5484861"/>
                </a:cubicBezTo>
                <a:cubicBezTo>
                  <a:pt x="2160606" y="5484861"/>
                  <a:pt x="2158608" y="5488860"/>
                  <a:pt x="2158608" y="5496855"/>
                </a:cubicBezTo>
                <a:cubicBezTo>
                  <a:pt x="2158608" y="5504850"/>
                  <a:pt x="2158608" y="5508846"/>
                  <a:pt x="2158608" y="5508846"/>
                </a:cubicBezTo>
                <a:cubicBezTo>
                  <a:pt x="2158608" y="5524836"/>
                  <a:pt x="2154611" y="5532830"/>
                  <a:pt x="2146616" y="5532830"/>
                </a:cubicBezTo>
                <a:lnTo>
                  <a:pt x="2122630" y="5556816"/>
                </a:lnTo>
                <a:cubicBezTo>
                  <a:pt x="2122630" y="5564811"/>
                  <a:pt x="2124630" y="5568807"/>
                  <a:pt x="2128626" y="5568807"/>
                </a:cubicBezTo>
                <a:cubicBezTo>
                  <a:pt x="2132625" y="5568807"/>
                  <a:pt x="2138620" y="5568807"/>
                  <a:pt x="2146616" y="5568807"/>
                </a:cubicBezTo>
                <a:cubicBezTo>
                  <a:pt x="2146616" y="5568807"/>
                  <a:pt x="2148615" y="5566808"/>
                  <a:pt x="2152612" y="5562813"/>
                </a:cubicBezTo>
                <a:cubicBezTo>
                  <a:pt x="2156608" y="5558814"/>
                  <a:pt x="2158608" y="5552818"/>
                  <a:pt x="2158608" y="5544823"/>
                </a:cubicBezTo>
                <a:cubicBezTo>
                  <a:pt x="2158608" y="5536829"/>
                  <a:pt x="2160606" y="5534829"/>
                  <a:pt x="2164603" y="5538828"/>
                </a:cubicBezTo>
                <a:cubicBezTo>
                  <a:pt x="2168601" y="5542824"/>
                  <a:pt x="2172599" y="5542824"/>
                  <a:pt x="2176596" y="5538828"/>
                </a:cubicBezTo>
                <a:cubicBezTo>
                  <a:pt x="2180593" y="5534829"/>
                  <a:pt x="2182593" y="5536829"/>
                  <a:pt x="2182593" y="5544823"/>
                </a:cubicBezTo>
                <a:lnTo>
                  <a:pt x="2206576" y="5520839"/>
                </a:lnTo>
                <a:lnTo>
                  <a:pt x="2194584" y="5496855"/>
                </a:lnTo>
                <a:lnTo>
                  <a:pt x="2194584" y="5484861"/>
                </a:lnTo>
                <a:lnTo>
                  <a:pt x="2194584" y="5460878"/>
                </a:lnTo>
                <a:cubicBezTo>
                  <a:pt x="2202579" y="5460878"/>
                  <a:pt x="2206576" y="5458880"/>
                  <a:pt x="2206576" y="5454882"/>
                </a:cubicBezTo>
                <a:cubicBezTo>
                  <a:pt x="2206576" y="5450883"/>
                  <a:pt x="2206576" y="5448884"/>
                  <a:pt x="2206576" y="5448884"/>
                </a:cubicBezTo>
                <a:lnTo>
                  <a:pt x="2206576" y="5436893"/>
                </a:lnTo>
                <a:cubicBezTo>
                  <a:pt x="2206576" y="5436893"/>
                  <a:pt x="2206576" y="5432895"/>
                  <a:pt x="2206576" y="5424900"/>
                </a:cubicBezTo>
                <a:close/>
                <a:moveTo>
                  <a:pt x="7829614" y="5420903"/>
                </a:moveTo>
                <a:lnTo>
                  <a:pt x="7829448" y="5421903"/>
                </a:lnTo>
                <a:lnTo>
                  <a:pt x="7828548" y="5422502"/>
                </a:lnTo>
                <a:close/>
                <a:moveTo>
                  <a:pt x="8838298" y="5412909"/>
                </a:moveTo>
                <a:cubicBezTo>
                  <a:pt x="8854286" y="5412909"/>
                  <a:pt x="8858284" y="5420903"/>
                  <a:pt x="8850289" y="5436893"/>
                </a:cubicBezTo>
                <a:lnTo>
                  <a:pt x="8862282" y="5436893"/>
                </a:lnTo>
                <a:cubicBezTo>
                  <a:pt x="8870277" y="5428897"/>
                  <a:pt x="8874274" y="5424900"/>
                  <a:pt x="8874274" y="5424900"/>
                </a:cubicBezTo>
                <a:cubicBezTo>
                  <a:pt x="8874274" y="5432895"/>
                  <a:pt x="8874274" y="5436893"/>
                  <a:pt x="8874274" y="5436893"/>
                </a:cubicBezTo>
                <a:cubicBezTo>
                  <a:pt x="8874274" y="5436893"/>
                  <a:pt x="8874274" y="5440890"/>
                  <a:pt x="8874274" y="5448884"/>
                </a:cubicBezTo>
                <a:cubicBezTo>
                  <a:pt x="8866279" y="5448884"/>
                  <a:pt x="8866279" y="5452883"/>
                  <a:pt x="8874274" y="5460878"/>
                </a:cubicBezTo>
                <a:lnTo>
                  <a:pt x="8862282" y="5460878"/>
                </a:lnTo>
                <a:cubicBezTo>
                  <a:pt x="8854286" y="5452883"/>
                  <a:pt x="8850289" y="5456880"/>
                  <a:pt x="8850289" y="5472870"/>
                </a:cubicBezTo>
                <a:cubicBezTo>
                  <a:pt x="8842294" y="5472870"/>
                  <a:pt x="8838298" y="5476868"/>
                  <a:pt x="8838298" y="5484861"/>
                </a:cubicBezTo>
                <a:cubicBezTo>
                  <a:pt x="8830301" y="5484861"/>
                  <a:pt x="8826304" y="5488860"/>
                  <a:pt x="8826304" y="5496855"/>
                </a:cubicBezTo>
                <a:lnTo>
                  <a:pt x="8814313" y="5520839"/>
                </a:lnTo>
                <a:lnTo>
                  <a:pt x="8814313" y="5496855"/>
                </a:lnTo>
                <a:cubicBezTo>
                  <a:pt x="8806318" y="5488860"/>
                  <a:pt x="8806318" y="5480865"/>
                  <a:pt x="8814313" y="5472870"/>
                </a:cubicBezTo>
                <a:lnTo>
                  <a:pt x="8826304" y="5436893"/>
                </a:lnTo>
                <a:cubicBezTo>
                  <a:pt x="8826304" y="5428897"/>
                  <a:pt x="8828304" y="5422902"/>
                  <a:pt x="8832301" y="5418904"/>
                </a:cubicBezTo>
                <a:cubicBezTo>
                  <a:pt x="8836298" y="5414906"/>
                  <a:pt x="8838298" y="5412909"/>
                  <a:pt x="8838298" y="5412909"/>
                </a:cubicBezTo>
                <a:close/>
                <a:moveTo>
                  <a:pt x="7675047" y="5412909"/>
                </a:moveTo>
                <a:cubicBezTo>
                  <a:pt x="7667054" y="5420903"/>
                  <a:pt x="7663056" y="5424900"/>
                  <a:pt x="7663056" y="5424900"/>
                </a:cubicBezTo>
                <a:lnTo>
                  <a:pt x="7675047" y="5424900"/>
                </a:lnTo>
                <a:close/>
                <a:moveTo>
                  <a:pt x="7836087" y="5411195"/>
                </a:moveTo>
                <a:lnTo>
                  <a:pt x="7829614" y="5420903"/>
                </a:lnTo>
                <a:lnTo>
                  <a:pt x="7830948" y="5412909"/>
                </a:lnTo>
                <a:close/>
                <a:moveTo>
                  <a:pt x="8940232" y="5400916"/>
                </a:moveTo>
                <a:cubicBezTo>
                  <a:pt x="8944229" y="5400916"/>
                  <a:pt x="8950224" y="5400916"/>
                  <a:pt x="8958220" y="5400916"/>
                </a:cubicBezTo>
                <a:cubicBezTo>
                  <a:pt x="8966215" y="5400916"/>
                  <a:pt x="8970212" y="5400916"/>
                  <a:pt x="8970212" y="5400916"/>
                </a:cubicBezTo>
                <a:cubicBezTo>
                  <a:pt x="8970212" y="5400916"/>
                  <a:pt x="8966215" y="5404914"/>
                  <a:pt x="8958220" y="5412909"/>
                </a:cubicBezTo>
                <a:cubicBezTo>
                  <a:pt x="8950224" y="5412909"/>
                  <a:pt x="8946227" y="5416906"/>
                  <a:pt x="8946227" y="5424900"/>
                </a:cubicBezTo>
                <a:lnTo>
                  <a:pt x="8910250" y="5472870"/>
                </a:lnTo>
                <a:cubicBezTo>
                  <a:pt x="8894262" y="5496855"/>
                  <a:pt x="8886266" y="5508846"/>
                  <a:pt x="8886266" y="5508846"/>
                </a:cubicBezTo>
                <a:lnTo>
                  <a:pt x="8886266" y="5520839"/>
                </a:lnTo>
                <a:lnTo>
                  <a:pt x="8874274" y="5508846"/>
                </a:lnTo>
                <a:cubicBezTo>
                  <a:pt x="8882269" y="5500851"/>
                  <a:pt x="8888266" y="5492856"/>
                  <a:pt x="8892262" y="5484861"/>
                </a:cubicBezTo>
                <a:cubicBezTo>
                  <a:pt x="8896259" y="5476868"/>
                  <a:pt x="8898259" y="5464874"/>
                  <a:pt x="8898259" y="5448884"/>
                </a:cubicBezTo>
                <a:cubicBezTo>
                  <a:pt x="8898259" y="5440890"/>
                  <a:pt x="8900257" y="5434894"/>
                  <a:pt x="8904254" y="5430896"/>
                </a:cubicBezTo>
                <a:cubicBezTo>
                  <a:pt x="8908252" y="5426897"/>
                  <a:pt x="8910250" y="5424900"/>
                  <a:pt x="8910250" y="5424900"/>
                </a:cubicBezTo>
                <a:cubicBezTo>
                  <a:pt x="8918245" y="5424900"/>
                  <a:pt x="8926240" y="5420903"/>
                  <a:pt x="8934235" y="5412909"/>
                </a:cubicBezTo>
                <a:cubicBezTo>
                  <a:pt x="8934235" y="5404914"/>
                  <a:pt x="8936235" y="5400916"/>
                  <a:pt x="8940232" y="5400916"/>
                </a:cubicBezTo>
                <a:close/>
                <a:moveTo>
                  <a:pt x="7842940" y="5400916"/>
                </a:moveTo>
                <a:cubicBezTo>
                  <a:pt x="7842940" y="5404914"/>
                  <a:pt x="7841940" y="5407913"/>
                  <a:pt x="7839942" y="5409911"/>
                </a:cubicBezTo>
                <a:lnTo>
                  <a:pt x="7836087" y="5411195"/>
                </a:lnTo>
                <a:close/>
                <a:moveTo>
                  <a:pt x="1487040" y="5400916"/>
                </a:moveTo>
                <a:lnTo>
                  <a:pt x="1499032" y="5400916"/>
                </a:lnTo>
                <a:cubicBezTo>
                  <a:pt x="1499032" y="5408910"/>
                  <a:pt x="1495035" y="5412909"/>
                  <a:pt x="1487040" y="5412909"/>
                </a:cubicBezTo>
                <a:cubicBezTo>
                  <a:pt x="1479046" y="5412909"/>
                  <a:pt x="1479046" y="5408910"/>
                  <a:pt x="1487040" y="5400916"/>
                </a:cubicBezTo>
                <a:close/>
                <a:moveTo>
                  <a:pt x="8838298" y="5388924"/>
                </a:moveTo>
                <a:cubicBezTo>
                  <a:pt x="8846293" y="5388924"/>
                  <a:pt x="8846293" y="5392922"/>
                  <a:pt x="8838298" y="5400916"/>
                </a:cubicBezTo>
                <a:cubicBezTo>
                  <a:pt x="8838298" y="5408910"/>
                  <a:pt x="8834301" y="5408910"/>
                  <a:pt x="8826304" y="5400916"/>
                </a:cubicBezTo>
                <a:cubicBezTo>
                  <a:pt x="8826304" y="5400916"/>
                  <a:pt x="8830301" y="5396918"/>
                  <a:pt x="8838298" y="5388924"/>
                </a:cubicBezTo>
                <a:close/>
                <a:moveTo>
                  <a:pt x="7836569" y="5369437"/>
                </a:moveTo>
                <a:cubicBezTo>
                  <a:pt x="7838817" y="5369437"/>
                  <a:pt x="7840941" y="5369936"/>
                  <a:pt x="7842940" y="5370935"/>
                </a:cubicBezTo>
                <a:cubicBezTo>
                  <a:pt x="7850934" y="5374934"/>
                  <a:pt x="7848936" y="5380928"/>
                  <a:pt x="7836943" y="5388924"/>
                </a:cubicBezTo>
                <a:cubicBezTo>
                  <a:pt x="7824951" y="5396918"/>
                  <a:pt x="7818955" y="5404914"/>
                  <a:pt x="7818955" y="5412909"/>
                </a:cubicBezTo>
                <a:cubicBezTo>
                  <a:pt x="7818955" y="5420903"/>
                  <a:pt x="7820955" y="5424900"/>
                  <a:pt x="7824951" y="5424900"/>
                </a:cubicBezTo>
                <a:lnTo>
                  <a:pt x="7828548" y="5422502"/>
                </a:lnTo>
                <a:lnTo>
                  <a:pt x="7818955" y="5436893"/>
                </a:lnTo>
                <a:lnTo>
                  <a:pt x="7794970" y="5460878"/>
                </a:lnTo>
                <a:lnTo>
                  <a:pt x="7770987" y="5460878"/>
                </a:lnTo>
                <a:cubicBezTo>
                  <a:pt x="7754997" y="5460878"/>
                  <a:pt x="7747002" y="5464874"/>
                  <a:pt x="7747002" y="5472870"/>
                </a:cubicBezTo>
                <a:lnTo>
                  <a:pt x="7723017" y="5472870"/>
                </a:lnTo>
                <a:cubicBezTo>
                  <a:pt x="7723017" y="5464874"/>
                  <a:pt x="7725017" y="5460878"/>
                  <a:pt x="7729014" y="5460878"/>
                </a:cubicBezTo>
                <a:cubicBezTo>
                  <a:pt x="7733010" y="5460878"/>
                  <a:pt x="7743005" y="5452883"/>
                  <a:pt x="7758993" y="5436893"/>
                </a:cubicBezTo>
                <a:lnTo>
                  <a:pt x="7782978" y="5424900"/>
                </a:lnTo>
                <a:cubicBezTo>
                  <a:pt x="7790973" y="5424900"/>
                  <a:pt x="7794970" y="5420903"/>
                  <a:pt x="7794970" y="5412909"/>
                </a:cubicBezTo>
                <a:cubicBezTo>
                  <a:pt x="7794970" y="5404914"/>
                  <a:pt x="7800966" y="5394920"/>
                  <a:pt x="7812958" y="5382927"/>
                </a:cubicBezTo>
                <a:cubicBezTo>
                  <a:pt x="7821954" y="5373933"/>
                  <a:pt x="7829823" y="5369437"/>
                  <a:pt x="7836569" y="5369437"/>
                </a:cubicBezTo>
                <a:close/>
                <a:moveTo>
                  <a:pt x="1816828" y="5364938"/>
                </a:moveTo>
                <a:cubicBezTo>
                  <a:pt x="1820825" y="5364938"/>
                  <a:pt x="1822825" y="5364938"/>
                  <a:pt x="1822825" y="5364938"/>
                </a:cubicBezTo>
                <a:cubicBezTo>
                  <a:pt x="1822825" y="5364938"/>
                  <a:pt x="1822825" y="5368937"/>
                  <a:pt x="1822825" y="5376932"/>
                </a:cubicBezTo>
                <a:lnTo>
                  <a:pt x="1810832" y="5376932"/>
                </a:lnTo>
                <a:cubicBezTo>
                  <a:pt x="1810832" y="5368937"/>
                  <a:pt x="1812830" y="5364938"/>
                  <a:pt x="1816828" y="5364938"/>
                </a:cubicBezTo>
                <a:close/>
                <a:moveTo>
                  <a:pt x="9054158" y="5352947"/>
                </a:moveTo>
                <a:lnTo>
                  <a:pt x="9066149" y="5364938"/>
                </a:lnTo>
                <a:lnTo>
                  <a:pt x="9042166" y="5364938"/>
                </a:lnTo>
                <a:cubicBezTo>
                  <a:pt x="9042166" y="5364938"/>
                  <a:pt x="9046163" y="5360942"/>
                  <a:pt x="9054158" y="5352947"/>
                </a:cubicBezTo>
                <a:close/>
                <a:moveTo>
                  <a:pt x="7872921" y="5352947"/>
                </a:moveTo>
                <a:cubicBezTo>
                  <a:pt x="7876918" y="5352947"/>
                  <a:pt x="7878916" y="5356946"/>
                  <a:pt x="7878916" y="5364938"/>
                </a:cubicBezTo>
                <a:cubicBezTo>
                  <a:pt x="7870921" y="5372934"/>
                  <a:pt x="7866924" y="5372934"/>
                  <a:pt x="7866924" y="5364938"/>
                </a:cubicBezTo>
                <a:cubicBezTo>
                  <a:pt x="7866924" y="5356946"/>
                  <a:pt x="7868923" y="5352947"/>
                  <a:pt x="7872921" y="5352947"/>
                </a:cubicBezTo>
                <a:close/>
                <a:moveTo>
                  <a:pt x="1618957" y="5352947"/>
                </a:moveTo>
                <a:lnTo>
                  <a:pt x="1606963" y="5376932"/>
                </a:lnTo>
                <a:lnTo>
                  <a:pt x="1594971" y="5376932"/>
                </a:lnTo>
                <a:cubicBezTo>
                  <a:pt x="1594971" y="5368937"/>
                  <a:pt x="1596970" y="5362941"/>
                  <a:pt x="1600966" y="5358944"/>
                </a:cubicBezTo>
                <a:cubicBezTo>
                  <a:pt x="1604965" y="5354946"/>
                  <a:pt x="1610961" y="5352947"/>
                  <a:pt x="1618957" y="5352947"/>
                </a:cubicBezTo>
                <a:close/>
                <a:moveTo>
                  <a:pt x="2410445" y="5328961"/>
                </a:moveTo>
                <a:lnTo>
                  <a:pt x="2410445" y="5340956"/>
                </a:lnTo>
                <a:cubicBezTo>
                  <a:pt x="2418439" y="5340956"/>
                  <a:pt x="2422438" y="5340956"/>
                  <a:pt x="2422438" y="5340956"/>
                </a:cubicBezTo>
                <a:cubicBezTo>
                  <a:pt x="2422438" y="5332960"/>
                  <a:pt x="2422438" y="5328961"/>
                  <a:pt x="2422438" y="5328961"/>
                </a:cubicBezTo>
                <a:cubicBezTo>
                  <a:pt x="2422438" y="5328961"/>
                  <a:pt x="2418439" y="5328961"/>
                  <a:pt x="2410445" y="5328961"/>
                </a:cubicBezTo>
                <a:close/>
                <a:moveTo>
                  <a:pt x="7878916" y="5316970"/>
                </a:moveTo>
                <a:cubicBezTo>
                  <a:pt x="7878916" y="5324963"/>
                  <a:pt x="7874919" y="5328961"/>
                  <a:pt x="7866924" y="5328961"/>
                </a:cubicBezTo>
                <a:cubicBezTo>
                  <a:pt x="7858928" y="5328961"/>
                  <a:pt x="7854931" y="5332960"/>
                  <a:pt x="7854931" y="5340956"/>
                </a:cubicBezTo>
                <a:cubicBezTo>
                  <a:pt x="7854931" y="5348949"/>
                  <a:pt x="7850934" y="5352947"/>
                  <a:pt x="7842940" y="5352947"/>
                </a:cubicBezTo>
                <a:cubicBezTo>
                  <a:pt x="7834945" y="5352947"/>
                  <a:pt x="7834945" y="5350948"/>
                  <a:pt x="7842940" y="5346950"/>
                </a:cubicBezTo>
                <a:cubicBezTo>
                  <a:pt x="7850934" y="5342954"/>
                  <a:pt x="7850934" y="5336957"/>
                  <a:pt x="7842940" y="5328961"/>
                </a:cubicBezTo>
                <a:cubicBezTo>
                  <a:pt x="7834945" y="5328961"/>
                  <a:pt x="7830948" y="5332960"/>
                  <a:pt x="7830948" y="5340956"/>
                </a:cubicBezTo>
                <a:cubicBezTo>
                  <a:pt x="7822951" y="5332960"/>
                  <a:pt x="7814958" y="5332960"/>
                  <a:pt x="7806963" y="5340956"/>
                </a:cubicBezTo>
                <a:cubicBezTo>
                  <a:pt x="7814958" y="5340956"/>
                  <a:pt x="7818955" y="5344951"/>
                  <a:pt x="7818955" y="5352947"/>
                </a:cubicBezTo>
                <a:lnTo>
                  <a:pt x="7806963" y="5352947"/>
                </a:lnTo>
                <a:cubicBezTo>
                  <a:pt x="7798967" y="5352947"/>
                  <a:pt x="7788975" y="5358944"/>
                  <a:pt x="7776982" y="5370935"/>
                </a:cubicBezTo>
                <a:cubicBezTo>
                  <a:pt x="7764990" y="5382927"/>
                  <a:pt x="7754997" y="5396918"/>
                  <a:pt x="7747002" y="5412909"/>
                </a:cubicBezTo>
                <a:cubicBezTo>
                  <a:pt x="7739005" y="5428897"/>
                  <a:pt x="7731012" y="5440890"/>
                  <a:pt x="7723017" y="5448884"/>
                </a:cubicBezTo>
                <a:cubicBezTo>
                  <a:pt x="7723017" y="5456880"/>
                  <a:pt x="7721017" y="5462877"/>
                  <a:pt x="7717020" y="5466873"/>
                </a:cubicBezTo>
                <a:cubicBezTo>
                  <a:pt x="7713024" y="5470871"/>
                  <a:pt x="7715022" y="5476868"/>
                  <a:pt x="7723017" y="5484861"/>
                </a:cubicBezTo>
                <a:cubicBezTo>
                  <a:pt x="7723017" y="5492856"/>
                  <a:pt x="7719020" y="5496855"/>
                  <a:pt x="7711025" y="5496855"/>
                </a:cubicBezTo>
                <a:lnTo>
                  <a:pt x="7699032" y="5496855"/>
                </a:lnTo>
                <a:lnTo>
                  <a:pt x="7699032" y="5520839"/>
                </a:lnTo>
                <a:cubicBezTo>
                  <a:pt x="7699032" y="5528832"/>
                  <a:pt x="7699032" y="5532830"/>
                  <a:pt x="7699032" y="5532830"/>
                </a:cubicBezTo>
                <a:lnTo>
                  <a:pt x="7699032" y="5580801"/>
                </a:lnTo>
                <a:lnTo>
                  <a:pt x="7675047" y="5568807"/>
                </a:lnTo>
                <a:lnTo>
                  <a:pt x="7663056" y="5568807"/>
                </a:lnTo>
                <a:lnTo>
                  <a:pt x="7651063" y="5568807"/>
                </a:lnTo>
                <a:cubicBezTo>
                  <a:pt x="7651063" y="5576802"/>
                  <a:pt x="7647066" y="5580801"/>
                  <a:pt x="7639071" y="5580801"/>
                </a:cubicBezTo>
                <a:lnTo>
                  <a:pt x="7603094" y="5568807"/>
                </a:lnTo>
                <a:cubicBezTo>
                  <a:pt x="7603094" y="5568807"/>
                  <a:pt x="7603094" y="5570806"/>
                  <a:pt x="7603094" y="5574804"/>
                </a:cubicBezTo>
                <a:lnTo>
                  <a:pt x="7603094" y="5580801"/>
                </a:lnTo>
                <a:cubicBezTo>
                  <a:pt x="7595100" y="5580801"/>
                  <a:pt x="7591101" y="5580801"/>
                  <a:pt x="7591101" y="5580801"/>
                </a:cubicBezTo>
                <a:cubicBezTo>
                  <a:pt x="7591101" y="5588794"/>
                  <a:pt x="7591101" y="5592792"/>
                  <a:pt x="7591101" y="5592792"/>
                </a:cubicBezTo>
                <a:lnTo>
                  <a:pt x="7603094" y="5580801"/>
                </a:lnTo>
                <a:lnTo>
                  <a:pt x="7603094" y="5582299"/>
                </a:lnTo>
                <a:cubicBezTo>
                  <a:pt x="7603094" y="5585297"/>
                  <a:pt x="7603094" y="5588794"/>
                  <a:pt x="7603094" y="5592792"/>
                </a:cubicBezTo>
                <a:cubicBezTo>
                  <a:pt x="7611089" y="5600786"/>
                  <a:pt x="7607093" y="5608782"/>
                  <a:pt x="7591101" y="5616776"/>
                </a:cubicBezTo>
                <a:lnTo>
                  <a:pt x="7579110" y="5628769"/>
                </a:lnTo>
                <a:cubicBezTo>
                  <a:pt x="7579110" y="5620774"/>
                  <a:pt x="7581110" y="5614779"/>
                  <a:pt x="7585106" y="5610781"/>
                </a:cubicBezTo>
                <a:cubicBezTo>
                  <a:pt x="7589103" y="5606782"/>
                  <a:pt x="7587105" y="5604784"/>
                  <a:pt x="7579110" y="5604784"/>
                </a:cubicBezTo>
                <a:cubicBezTo>
                  <a:pt x="7571115" y="5604784"/>
                  <a:pt x="7565120" y="5608782"/>
                  <a:pt x="7561121" y="5616776"/>
                </a:cubicBezTo>
                <a:cubicBezTo>
                  <a:pt x="7557125" y="5624772"/>
                  <a:pt x="7555126" y="5628769"/>
                  <a:pt x="7555126" y="5628769"/>
                </a:cubicBezTo>
                <a:cubicBezTo>
                  <a:pt x="7539137" y="5644759"/>
                  <a:pt x="7531142" y="5660749"/>
                  <a:pt x="7531142" y="5676738"/>
                </a:cubicBezTo>
                <a:cubicBezTo>
                  <a:pt x="7531142" y="5684732"/>
                  <a:pt x="7527143" y="5692728"/>
                  <a:pt x="7519148" y="5700722"/>
                </a:cubicBezTo>
                <a:cubicBezTo>
                  <a:pt x="7519148" y="5700722"/>
                  <a:pt x="7517150" y="5700722"/>
                  <a:pt x="7513153" y="5700722"/>
                </a:cubicBezTo>
                <a:cubicBezTo>
                  <a:pt x="7509155" y="5700722"/>
                  <a:pt x="7507157" y="5704720"/>
                  <a:pt x="7507157" y="5712715"/>
                </a:cubicBezTo>
                <a:lnTo>
                  <a:pt x="7519148" y="5700722"/>
                </a:lnTo>
                <a:cubicBezTo>
                  <a:pt x="7535138" y="5692728"/>
                  <a:pt x="7543133" y="5700722"/>
                  <a:pt x="7543133" y="5724708"/>
                </a:cubicBezTo>
                <a:lnTo>
                  <a:pt x="7543133" y="5742696"/>
                </a:lnTo>
                <a:cubicBezTo>
                  <a:pt x="7543133" y="5738698"/>
                  <a:pt x="7541135" y="5736699"/>
                  <a:pt x="7537137" y="5736699"/>
                </a:cubicBezTo>
                <a:cubicBezTo>
                  <a:pt x="7533140" y="5736699"/>
                  <a:pt x="7531142" y="5736699"/>
                  <a:pt x="7531142" y="5736699"/>
                </a:cubicBezTo>
                <a:cubicBezTo>
                  <a:pt x="7531142" y="5744695"/>
                  <a:pt x="7531142" y="5748690"/>
                  <a:pt x="7531142" y="5748690"/>
                </a:cubicBezTo>
                <a:cubicBezTo>
                  <a:pt x="7523147" y="5748690"/>
                  <a:pt x="7517150" y="5754688"/>
                  <a:pt x="7513153" y="5766679"/>
                </a:cubicBezTo>
                <a:cubicBezTo>
                  <a:pt x="7509155" y="5778673"/>
                  <a:pt x="7511153" y="5786667"/>
                  <a:pt x="7519148" y="5790664"/>
                </a:cubicBezTo>
                <a:cubicBezTo>
                  <a:pt x="7527143" y="5794663"/>
                  <a:pt x="7523147" y="5796661"/>
                  <a:pt x="7507157" y="5796661"/>
                </a:cubicBezTo>
                <a:cubicBezTo>
                  <a:pt x="7507157" y="5796661"/>
                  <a:pt x="7505158" y="5796661"/>
                  <a:pt x="7501160" y="5796661"/>
                </a:cubicBezTo>
                <a:cubicBezTo>
                  <a:pt x="7497163" y="5796661"/>
                  <a:pt x="7495164" y="5800659"/>
                  <a:pt x="7495164" y="5808653"/>
                </a:cubicBezTo>
                <a:lnTo>
                  <a:pt x="7507157" y="5820645"/>
                </a:lnTo>
                <a:lnTo>
                  <a:pt x="7519148" y="5808653"/>
                </a:lnTo>
                <a:cubicBezTo>
                  <a:pt x="7535138" y="5800659"/>
                  <a:pt x="7531142" y="5808653"/>
                  <a:pt x="7507157" y="5832636"/>
                </a:cubicBezTo>
                <a:cubicBezTo>
                  <a:pt x="7491167" y="5848626"/>
                  <a:pt x="7479175" y="5854623"/>
                  <a:pt x="7471180" y="5850625"/>
                </a:cubicBezTo>
                <a:cubicBezTo>
                  <a:pt x="7463185" y="5846629"/>
                  <a:pt x="7459187" y="5848626"/>
                  <a:pt x="7459187" y="5856622"/>
                </a:cubicBezTo>
                <a:cubicBezTo>
                  <a:pt x="7467182" y="5864617"/>
                  <a:pt x="7471180" y="5868613"/>
                  <a:pt x="7471180" y="5868613"/>
                </a:cubicBezTo>
                <a:lnTo>
                  <a:pt x="7459187" y="5880607"/>
                </a:lnTo>
                <a:cubicBezTo>
                  <a:pt x="7451192" y="5888601"/>
                  <a:pt x="7447195" y="5892599"/>
                  <a:pt x="7447195" y="5892599"/>
                </a:cubicBezTo>
                <a:cubicBezTo>
                  <a:pt x="7447195" y="5900595"/>
                  <a:pt x="7445197" y="5908589"/>
                  <a:pt x="7441199" y="5916584"/>
                </a:cubicBezTo>
                <a:cubicBezTo>
                  <a:pt x="7437202" y="5924578"/>
                  <a:pt x="7431206" y="5924578"/>
                  <a:pt x="7423211" y="5916584"/>
                </a:cubicBezTo>
                <a:cubicBezTo>
                  <a:pt x="7415216" y="5908589"/>
                  <a:pt x="7411219" y="5916584"/>
                  <a:pt x="7411219" y="5940568"/>
                </a:cubicBezTo>
                <a:cubicBezTo>
                  <a:pt x="7403224" y="5948563"/>
                  <a:pt x="7399226" y="5954559"/>
                  <a:pt x="7399226" y="5958557"/>
                </a:cubicBezTo>
                <a:cubicBezTo>
                  <a:pt x="7399226" y="5962555"/>
                  <a:pt x="7403224" y="5964553"/>
                  <a:pt x="7411219" y="5964553"/>
                </a:cubicBezTo>
                <a:lnTo>
                  <a:pt x="7423211" y="5952559"/>
                </a:lnTo>
                <a:lnTo>
                  <a:pt x="7435202" y="5940568"/>
                </a:lnTo>
                <a:lnTo>
                  <a:pt x="7435202" y="5952559"/>
                </a:lnTo>
                <a:cubicBezTo>
                  <a:pt x="7435202" y="5952559"/>
                  <a:pt x="7433204" y="5954559"/>
                  <a:pt x="7429207" y="5958557"/>
                </a:cubicBezTo>
                <a:cubicBezTo>
                  <a:pt x="7425209" y="5962555"/>
                  <a:pt x="7423211" y="5968549"/>
                  <a:pt x="7423211" y="5976545"/>
                </a:cubicBezTo>
                <a:lnTo>
                  <a:pt x="7399226" y="5976545"/>
                </a:lnTo>
                <a:lnTo>
                  <a:pt x="7411219" y="5988536"/>
                </a:lnTo>
                <a:lnTo>
                  <a:pt x="7399226" y="6012521"/>
                </a:lnTo>
                <a:lnTo>
                  <a:pt x="7387234" y="6012521"/>
                </a:lnTo>
                <a:cubicBezTo>
                  <a:pt x="7379239" y="6028511"/>
                  <a:pt x="7377241" y="6038505"/>
                  <a:pt x="7381238" y="6042503"/>
                </a:cubicBezTo>
                <a:cubicBezTo>
                  <a:pt x="7385236" y="6046499"/>
                  <a:pt x="7387234" y="6044501"/>
                  <a:pt x="7387234" y="6036505"/>
                </a:cubicBezTo>
                <a:cubicBezTo>
                  <a:pt x="7387234" y="6028511"/>
                  <a:pt x="7389233" y="6024514"/>
                  <a:pt x="7393231" y="6024514"/>
                </a:cubicBezTo>
                <a:cubicBezTo>
                  <a:pt x="7397227" y="6024514"/>
                  <a:pt x="7411219" y="6016520"/>
                  <a:pt x="7435202" y="6000530"/>
                </a:cubicBezTo>
                <a:cubicBezTo>
                  <a:pt x="7459187" y="5976545"/>
                  <a:pt x="7471180" y="5968549"/>
                  <a:pt x="7471180" y="5976545"/>
                </a:cubicBezTo>
                <a:cubicBezTo>
                  <a:pt x="7471180" y="6000530"/>
                  <a:pt x="7451192" y="6024514"/>
                  <a:pt x="7411219" y="6048498"/>
                </a:cubicBezTo>
                <a:cubicBezTo>
                  <a:pt x="7411219" y="6048498"/>
                  <a:pt x="7405222" y="6058492"/>
                  <a:pt x="7393231" y="6078479"/>
                </a:cubicBezTo>
                <a:cubicBezTo>
                  <a:pt x="7381238" y="6098467"/>
                  <a:pt x="7375241" y="6108460"/>
                  <a:pt x="7375241" y="6108460"/>
                </a:cubicBezTo>
                <a:lnTo>
                  <a:pt x="7387234" y="6108460"/>
                </a:lnTo>
                <a:cubicBezTo>
                  <a:pt x="7387234" y="6100466"/>
                  <a:pt x="7389233" y="6098467"/>
                  <a:pt x="7393231" y="6102463"/>
                </a:cubicBezTo>
                <a:cubicBezTo>
                  <a:pt x="7397227" y="6106461"/>
                  <a:pt x="7395229" y="6112457"/>
                  <a:pt x="7387234" y="6120451"/>
                </a:cubicBezTo>
                <a:lnTo>
                  <a:pt x="7375241" y="6132443"/>
                </a:lnTo>
                <a:lnTo>
                  <a:pt x="7375241" y="6120451"/>
                </a:lnTo>
                <a:cubicBezTo>
                  <a:pt x="7367246" y="6112457"/>
                  <a:pt x="7359253" y="6112457"/>
                  <a:pt x="7351258" y="6120451"/>
                </a:cubicBezTo>
                <a:lnTo>
                  <a:pt x="7351258" y="6132443"/>
                </a:lnTo>
                <a:cubicBezTo>
                  <a:pt x="7367246" y="6132443"/>
                  <a:pt x="7377241" y="6134443"/>
                  <a:pt x="7381238" y="6138439"/>
                </a:cubicBezTo>
                <a:cubicBezTo>
                  <a:pt x="7385236" y="6142438"/>
                  <a:pt x="7387234" y="6148433"/>
                  <a:pt x="7387234" y="6156427"/>
                </a:cubicBezTo>
                <a:cubicBezTo>
                  <a:pt x="7387234" y="6172417"/>
                  <a:pt x="7389233" y="6180412"/>
                  <a:pt x="7393231" y="6180412"/>
                </a:cubicBezTo>
                <a:cubicBezTo>
                  <a:pt x="7397227" y="6180412"/>
                  <a:pt x="7403224" y="6176416"/>
                  <a:pt x="7411219" y="6168421"/>
                </a:cubicBezTo>
                <a:lnTo>
                  <a:pt x="7411219" y="6156427"/>
                </a:lnTo>
                <a:cubicBezTo>
                  <a:pt x="7411219" y="6148433"/>
                  <a:pt x="7411219" y="6144436"/>
                  <a:pt x="7411219" y="6144436"/>
                </a:cubicBezTo>
                <a:cubicBezTo>
                  <a:pt x="7411219" y="6144436"/>
                  <a:pt x="7415216" y="6144436"/>
                  <a:pt x="7423211" y="6144436"/>
                </a:cubicBezTo>
                <a:cubicBezTo>
                  <a:pt x="7447195" y="6144436"/>
                  <a:pt x="7463185" y="6128446"/>
                  <a:pt x="7471180" y="6096467"/>
                </a:cubicBezTo>
                <a:cubicBezTo>
                  <a:pt x="7471180" y="6096467"/>
                  <a:pt x="7471180" y="6092471"/>
                  <a:pt x="7471180" y="6084476"/>
                </a:cubicBezTo>
                <a:cubicBezTo>
                  <a:pt x="7479175" y="6084476"/>
                  <a:pt x="7487169" y="6078479"/>
                  <a:pt x="7495164" y="6066488"/>
                </a:cubicBezTo>
                <a:cubicBezTo>
                  <a:pt x="7503160" y="6054494"/>
                  <a:pt x="7507157" y="6044501"/>
                  <a:pt x="7507157" y="6036505"/>
                </a:cubicBezTo>
                <a:lnTo>
                  <a:pt x="7531142" y="6012521"/>
                </a:lnTo>
                <a:lnTo>
                  <a:pt x="7543133" y="5976545"/>
                </a:lnTo>
                <a:cubicBezTo>
                  <a:pt x="7551128" y="5968549"/>
                  <a:pt x="7555126" y="5964553"/>
                  <a:pt x="7555126" y="5964553"/>
                </a:cubicBezTo>
                <a:cubicBezTo>
                  <a:pt x="7555126" y="5948563"/>
                  <a:pt x="7559123" y="5940568"/>
                  <a:pt x="7567118" y="5940568"/>
                </a:cubicBezTo>
                <a:cubicBezTo>
                  <a:pt x="7599098" y="5940568"/>
                  <a:pt x="7615086" y="5928575"/>
                  <a:pt x="7615086" y="5904591"/>
                </a:cubicBezTo>
                <a:lnTo>
                  <a:pt x="7615086" y="5892599"/>
                </a:lnTo>
                <a:cubicBezTo>
                  <a:pt x="7615086" y="5892599"/>
                  <a:pt x="7615086" y="5888601"/>
                  <a:pt x="7615086" y="5880607"/>
                </a:cubicBezTo>
                <a:cubicBezTo>
                  <a:pt x="7615086" y="5872612"/>
                  <a:pt x="7619084" y="5868613"/>
                  <a:pt x="7627079" y="5868613"/>
                </a:cubicBezTo>
                <a:lnTo>
                  <a:pt x="7651063" y="5844631"/>
                </a:lnTo>
                <a:lnTo>
                  <a:pt x="7675047" y="5832636"/>
                </a:lnTo>
                <a:lnTo>
                  <a:pt x="7687041" y="5808653"/>
                </a:lnTo>
                <a:cubicBezTo>
                  <a:pt x="7703030" y="5784668"/>
                  <a:pt x="7711025" y="5772676"/>
                  <a:pt x="7711025" y="5772676"/>
                </a:cubicBezTo>
                <a:cubicBezTo>
                  <a:pt x="7711025" y="5772676"/>
                  <a:pt x="7719020" y="5764680"/>
                  <a:pt x="7735009" y="5748690"/>
                </a:cubicBezTo>
                <a:lnTo>
                  <a:pt x="7747002" y="5736699"/>
                </a:lnTo>
                <a:lnTo>
                  <a:pt x="7782978" y="5688730"/>
                </a:lnTo>
                <a:lnTo>
                  <a:pt x="7806963" y="5652753"/>
                </a:lnTo>
                <a:cubicBezTo>
                  <a:pt x="7798967" y="5644759"/>
                  <a:pt x="7786975" y="5656752"/>
                  <a:pt x="7770987" y="5688730"/>
                </a:cubicBezTo>
                <a:cubicBezTo>
                  <a:pt x="7754997" y="5712715"/>
                  <a:pt x="7745002" y="5726706"/>
                  <a:pt x="7741005" y="5730702"/>
                </a:cubicBezTo>
                <a:cubicBezTo>
                  <a:pt x="7737009" y="5734700"/>
                  <a:pt x="7723017" y="5748690"/>
                  <a:pt x="7699032" y="5772676"/>
                </a:cubicBezTo>
                <a:lnTo>
                  <a:pt x="7675047" y="5772676"/>
                </a:lnTo>
                <a:cubicBezTo>
                  <a:pt x="7667054" y="5772676"/>
                  <a:pt x="7663056" y="5776674"/>
                  <a:pt x="7663056" y="5784668"/>
                </a:cubicBezTo>
                <a:cubicBezTo>
                  <a:pt x="7663056" y="5784668"/>
                  <a:pt x="7663056" y="5788666"/>
                  <a:pt x="7663056" y="5796661"/>
                </a:cubicBezTo>
                <a:lnTo>
                  <a:pt x="7651063" y="5808653"/>
                </a:lnTo>
                <a:cubicBezTo>
                  <a:pt x="7651063" y="5816649"/>
                  <a:pt x="7647066" y="5824642"/>
                  <a:pt x="7639071" y="5832636"/>
                </a:cubicBezTo>
                <a:lnTo>
                  <a:pt x="7591101" y="5856622"/>
                </a:lnTo>
                <a:cubicBezTo>
                  <a:pt x="7591101" y="5856622"/>
                  <a:pt x="7591101" y="5852626"/>
                  <a:pt x="7591101" y="5844631"/>
                </a:cubicBezTo>
                <a:cubicBezTo>
                  <a:pt x="7583108" y="5844631"/>
                  <a:pt x="7579110" y="5844631"/>
                  <a:pt x="7579110" y="5844631"/>
                </a:cubicBezTo>
                <a:lnTo>
                  <a:pt x="7567118" y="5856622"/>
                </a:lnTo>
                <a:cubicBezTo>
                  <a:pt x="7567118" y="5864617"/>
                  <a:pt x="7567118" y="5868613"/>
                  <a:pt x="7567118" y="5868613"/>
                </a:cubicBezTo>
                <a:cubicBezTo>
                  <a:pt x="7567118" y="5868613"/>
                  <a:pt x="7563121" y="5868613"/>
                  <a:pt x="7555126" y="5868613"/>
                </a:cubicBezTo>
                <a:lnTo>
                  <a:pt x="7543133" y="5880607"/>
                </a:lnTo>
                <a:lnTo>
                  <a:pt x="7555126" y="5856622"/>
                </a:lnTo>
                <a:cubicBezTo>
                  <a:pt x="7571115" y="5840632"/>
                  <a:pt x="7577111" y="5830639"/>
                  <a:pt x="7573113" y="5826641"/>
                </a:cubicBezTo>
                <a:cubicBezTo>
                  <a:pt x="7569116" y="5822644"/>
                  <a:pt x="7573113" y="5814648"/>
                  <a:pt x="7585106" y="5802657"/>
                </a:cubicBezTo>
                <a:cubicBezTo>
                  <a:pt x="7597098" y="5790664"/>
                  <a:pt x="7603094" y="5784668"/>
                  <a:pt x="7603094" y="5784668"/>
                </a:cubicBezTo>
                <a:cubicBezTo>
                  <a:pt x="7603094" y="5784668"/>
                  <a:pt x="7605093" y="5782668"/>
                  <a:pt x="7609091" y="5778673"/>
                </a:cubicBezTo>
                <a:cubicBezTo>
                  <a:pt x="7613088" y="5774676"/>
                  <a:pt x="7615086" y="5768678"/>
                  <a:pt x="7615086" y="5760685"/>
                </a:cubicBezTo>
                <a:cubicBezTo>
                  <a:pt x="7631076" y="5752689"/>
                  <a:pt x="7639071" y="5742696"/>
                  <a:pt x="7639071" y="5730702"/>
                </a:cubicBezTo>
                <a:cubicBezTo>
                  <a:pt x="7639071" y="5718711"/>
                  <a:pt x="7641071" y="5710717"/>
                  <a:pt x="7645068" y="5706718"/>
                </a:cubicBezTo>
                <a:cubicBezTo>
                  <a:pt x="7649064" y="5702721"/>
                  <a:pt x="7651063" y="5698725"/>
                  <a:pt x="7651063" y="5694727"/>
                </a:cubicBezTo>
                <a:cubicBezTo>
                  <a:pt x="7651063" y="5690728"/>
                  <a:pt x="7647066" y="5688730"/>
                  <a:pt x="7639071" y="5688730"/>
                </a:cubicBezTo>
                <a:lnTo>
                  <a:pt x="7627079" y="5688730"/>
                </a:lnTo>
                <a:cubicBezTo>
                  <a:pt x="7635074" y="5680737"/>
                  <a:pt x="7643069" y="5676738"/>
                  <a:pt x="7651063" y="5676738"/>
                </a:cubicBezTo>
                <a:cubicBezTo>
                  <a:pt x="7659059" y="5684732"/>
                  <a:pt x="7669052" y="5684732"/>
                  <a:pt x="7681044" y="5676738"/>
                </a:cubicBezTo>
                <a:cubicBezTo>
                  <a:pt x="7693036" y="5668743"/>
                  <a:pt x="7699032" y="5662747"/>
                  <a:pt x="7699032" y="5658750"/>
                </a:cubicBezTo>
                <a:cubicBezTo>
                  <a:pt x="7699032" y="5654752"/>
                  <a:pt x="7691037" y="5652753"/>
                  <a:pt x="7675047" y="5652753"/>
                </a:cubicBezTo>
                <a:lnTo>
                  <a:pt x="7687041" y="5628769"/>
                </a:lnTo>
                <a:lnTo>
                  <a:pt x="7711025" y="5604784"/>
                </a:lnTo>
                <a:lnTo>
                  <a:pt x="7723017" y="5580801"/>
                </a:lnTo>
                <a:lnTo>
                  <a:pt x="7735009" y="5580801"/>
                </a:lnTo>
                <a:cubicBezTo>
                  <a:pt x="7743005" y="5580801"/>
                  <a:pt x="7747002" y="5576802"/>
                  <a:pt x="7747002" y="5568807"/>
                </a:cubicBezTo>
                <a:cubicBezTo>
                  <a:pt x="7747002" y="5568807"/>
                  <a:pt x="7745002" y="5566808"/>
                  <a:pt x="7741005" y="5562813"/>
                </a:cubicBezTo>
                <a:cubicBezTo>
                  <a:pt x="7737009" y="5558814"/>
                  <a:pt x="7735009" y="5556816"/>
                  <a:pt x="7735009" y="5556816"/>
                </a:cubicBezTo>
                <a:lnTo>
                  <a:pt x="7758993" y="5532830"/>
                </a:lnTo>
                <a:cubicBezTo>
                  <a:pt x="7782978" y="5516840"/>
                  <a:pt x="7806963" y="5496855"/>
                  <a:pt x="7830948" y="5472870"/>
                </a:cubicBezTo>
                <a:cubicBezTo>
                  <a:pt x="7838943" y="5456880"/>
                  <a:pt x="7846936" y="5448884"/>
                  <a:pt x="7854931" y="5448884"/>
                </a:cubicBezTo>
                <a:cubicBezTo>
                  <a:pt x="7862928" y="5448884"/>
                  <a:pt x="7868923" y="5444888"/>
                  <a:pt x="7872921" y="5436893"/>
                </a:cubicBezTo>
                <a:cubicBezTo>
                  <a:pt x="7876918" y="5428897"/>
                  <a:pt x="7880916" y="5416906"/>
                  <a:pt x="7884913" y="5400916"/>
                </a:cubicBezTo>
                <a:cubicBezTo>
                  <a:pt x="7888909" y="5384925"/>
                  <a:pt x="7890909" y="5368937"/>
                  <a:pt x="7890909" y="5352947"/>
                </a:cubicBezTo>
                <a:cubicBezTo>
                  <a:pt x="7890909" y="5336957"/>
                  <a:pt x="7890909" y="5326964"/>
                  <a:pt x="7890909" y="5322966"/>
                </a:cubicBezTo>
                <a:cubicBezTo>
                  <a:pt x="7890909" y="5318969"/>
                  <a:pt x="7886913" y="5316970"/>
                  <a:pt x="7878916" y="5316970"/>
                </a:cubicBezTo>
                <a:close/>
                <a:moveTo>
                  <a:pt x="2470406" y="5316970"/>
                </a:moveTo>
                <a:cubicBezTo>
                  <a:pt x="2462411" y="5316970"/>
                  <a:pt x="2458414" y="5318969"/>
                  <a:pt x="2458414" y="5322966"/>
                </a:cubicBezTo>
                <a:cubicBezTo>
                  <a:pt x="2458414" y="5326964"/>
                  <a:pt x="2458414" y="5328961"/>
                  <a:pt x="2458414" y="5328961"/>
                </a:cubicBezTo>
                <a:cubicBezTo>
                  <a:pt x="2466409" y="5328961"/>
                  <a:pt x="2470406" y="5324963"/>
                  <a:pt x="2470406" y="5316970"/>
                </a:cubicBezTo>
                <a:close/>
                <a:moveTo>
                  <a:pt x="2266537" y="5316970"/>
                </a:moveTo>
                <a:lnTo>
                  <a:pt x="2254546" y="5328961"/>
                </a:lnTo>
                <a:lnTo>
                  <a:pt x="2254546" y="5340956"/>
                </a:lnTo>
                <a:cubicBezTo>
                  <a:pt x="2262541" y="5340956"/>
                  <a:pt x="2266537" y="5338956"/>
                  <a:pt x="2266537" y="5334959"/>
                </a:cubicBezTo>
                <a:cubicBezTo>
                  <a:pt x="2266537" y="5330960"/>
                  <a:pt x="2266537" y="5324963"/>
                  <a:pt x="2266537" y="5316970"/>
                </a:cubicBezTo>
                <a:close/>
                <a:moveTo>
                  <a:pt x="2194584" y="5316970"/>
                </a:moveTo>
                <a:lnTo>
                  <a:pt x="2206576" y="5316970"/>
                </a:lnTo>
                <a:cubicBezTo>
                  <a:pt x="2206576" y="5332960"/>
                  <a:pt x="2194584" y="5348949"/>
                  <a:pt x="2170599" y="5364938"/>
                </a:cubicBezTo>
                <a:cubicBezTo>
                  <a:pt x="2170599" y="5364938"/>
                  <a:pt x="2170599" y="5366937"/>
                  <a:pt x="2170599" y="5370935"/>
                </a:cubicBezTo>
                <a:cubicBezTo>
                  <a:pt x="2170599" y="5374934"/>
                  <a:pt x="2164603" y="5384925"/>
                  <a:pt x="2152612" y="5400916"/>
                </a:cubicBezTo>
                <a:cubicBezTo>
                  <a:pt x="2140620" y="5416906"/>
                  <a:pt x="2134623" y="5424900"/>
                  <a:pt x="2134623" y="5424900"/>
                </a:cubicBezTo>
                <a:cubicBezTo>
                  <a:pt x="2134623" y="5424900"/>
                  <a:pt x="2138620" y="5412909"/>
                  <a:pt x="2146616" y="5388924"/>
                </a:cubicBezTo>
                <a:cubicBezTo>
                  <a:pt x="2146616" y="5388924"/>
                  <a:pt x="2146616" y="5384925"/>
                  <a:pt x="2146616" y="5376932"/>
                </a:cubicBezTo>
                <a:cubicBezTo>
                  <a:pt x="2154611" y="5368937"/>
                  <a:pt x="2162604" y="5358944"/>
                  <a:pt x="2170599" y="5346950"/>
                </a:cubicBezTo>
                <a:cubicBezTo>
                  <a:pt x="2178594" y="5334959"/>
                  <a:pt x="2186589" y="5324963"/>
                  <a:pt x="2194584" y="5316970"/>
                </a:cubicBezTo>
                <a:close/>
                <a:moveTo>
                  <a:pt x="2158608" y="5304978"/>
                </a:moveTo>
                <a:lnTo>
                  <a:pt x="2158608" y="5316970"/>
                </a:lnTo>
                <a:lnTo>
                  <a:pt x="2146616" y="5352947"/>
                </a:lnTo>
                <a:cubicBezTo>
                  <a:pt x="2138620" y="5368937"/>
                  <a:pt x="2138620" y="5376932"/>
                  <a:pt x="2146616" y="5376932"/>
                </a:cubicBezTo>
                <a:cubicBezTo>
                  <a:pt x="2138620" y="5376932"/>
                  <a:pt x="2134623" y="5378929"/>
                  <a:pt x="2134623" y="5382927"/>
                </a:cubicBezTo>
                <a:cubicBezTo>
                  <a:pt x="2134623" y="5386925"/>
                  <a:pt x="2134623" y="5390922"/>
                  <a:pt x="2134623" y="5394920"/>
                </a:cubicBezTo>
                <a:cubicBezTo>
                  <a:pt x="2134623" y="5398916"/>
                  <a:pt x="2130626" y="5400916"/>
                  <a:pt x="2122630" y="5400916"/>
                </a:cubicBezTo>
                <a:cubicBezTo>
                  <a:pt x="2114636" y="5400916"/>
                  <a:pt x="2110638" y="5404914"/>
                  <a:pt x="2110638" y="5412909"/>
                </a:cubicBezTo>
                <a:lnTo>
                  <a:pt x="2110638" y="5424900"/>
                </a:lnTo>
                <a:cubicBezTo>
                  <a:pt x="2110638" y="5424900"/>
                  <a:pt x="2106642" y="5428897"/>
                  <a:pt x="2098647" y="5436893"/>
                </a:cubicBezTo>
                <a:cubicBezTo>
                  <a:pt x="2098647" y="5460878"/>
                  <a:pt x="2090651" y="5464874"/>
                  <a:pt x="2074662" y="5448884"/>
                </a:cubicBezTo>
                <a:cubicBezTo>
                  <a:pt x="2058672" y="5432895"/>
                  <a:pt x="2062670" y="5416906"/>
                  <a:pt x="2086653" y="5400916"/>
                </a:cubicBezTo>
                <a:cubicBezTo>
                  <a:pt x="2094650" y="5392922"/>
                  <a:pt x="2098647" y="5386925"/>
                  <a:pt x="2098647" y="5382927"/>
                </a:cubicBezTo>
                <a:cubicBezTo>
                  <a:pt x="2098647" y="5378929"/>
                  <a:pt x="2100645" y="5372934"/>
                  <a:pt x="2104643" y="5364938"/>
                </a:cubicBezTo>
                <a:cubicBezTo>
                  <a:pt x="2108640" y="5356946"/>
                  <a:pt x="2114636" y="5352947"/>
                  <a:pt x="2122630" y="5352947"/>
                </a:cubicBezTo>
                <a:cubicBezTo>
                  <a:pt x="2138620" y="5352947"/>
                  <a:pt x="2142618" y="5344951"/>
                  <a:pt x="2134623" y="5328961"/>
                </a:cubicBezTo>
                <a:cubicBezTo>
                  <a:pt x="2134623" y="5328961"/>
                  <a:pt x="2138620" y="5324963"/>
                  <a:pt x="2146616" y="5316970"/>
                </a:cubicBezTo>
                <a:close/>
                <a:moveTo>
                  <a:pt x="8886266" y="5280992"/>
                </a:moveTo>
                <a:cubicBezTo>
                  <a:pt x="8894262" y="5280992"/>
                  <a:pt x="8898259" y="5284991"/>
                  <a:pt x="8898259" y="5292986"/>
                </a:cubicBezTo>
                <a:lnTo>
                  <a:pt x="8886266" y="5292986"/>
                </a:lnTo>
                <a:cubicBezTo>
                  <a:pt x="8878271" y="5284991"/>
                  <a:pt x="8878271" y="5280992"/>
                  <a:pt x="8886266" y="5280992"/>
                </a:cubicBezTo>
                <a:close/>
                <a:moveTo>
                  <a:pt x="8742358" y="5280992"/>
                </a:moveTo>
                <a:cubicBezTo>
                  <a:pt x="8734363" y="5288988"/>
                  <a:pt x="8730367" y="5296984"/>
                  <a:pt x="8730367" y="5304978"/>
                </a:cubicBezTo>
                <a:lnTo>
                  <a:pt x="8742358" y="5292986"/>
                </a:lnTo>
                <a:close/>
                <a:moveTo>
                  <a:pt x="2218569" y="5280992"/>
                </a:moveTo>
                <a:lnTo>
                  <a:pt x="2254546" y="5280992"/>
                </a:lnTo>
                <a:cubicBezTo>
                  <a:pt x="2246551" y="5288988"/>
                  <a:pt x="2240554" y="5290988"/>
                  <a:pt x="2236557" y="5286989"/>
                </a:cubicBezTo>
                <a:cubicBezTo>
                  <a:pt x="2232559" y="5282992"/>
                  <a:pt x="2226564" y="5284991"/>
                  <a:pt x="2218569" y="5292986"/>
                </a:cubicBezTo>
                <a:close/>
                <a:moveTo>
                  <a:pt x="1978724" y="5280992"/>
                </a:moveTo>
                <a:lnTo>
                  <a:pt x="1990716" y="5280992"/>
                </a:lnTo>
                <a:cubicBezTo>
                  <a:pt x="1990716" y="5280992"/>
                  <a:pt x="1990716" y="5282992"/>
                  <a:pt x="1990716" y="5286989"/>
                </a:cubicBezTo>
                <a:cubicBezTo>
                  <a:pt x="1990716" y="5290988"/>
                  <a:pt x="1990716" y="5292986"/>
                  <a:pt x="1990716" y="5292986"/>
                </a:cubicBezTo>
                <a:cubicBezTo>
                  <a:pt x="1982721" y="5292986"/>
                  <a:pt x="1978724" y="5288988"/>
                  <a:pt x="1978724" y="5280992"/>
                </a:cubicBezTo>
                <a:close/>
                <a:moveTo>
                  <a:pt x="1675918" y="5274998"/>
                </a:moveTo>
                <a:cubicBezTo>
                  <a:pt x="1677918" y="5274998"/>
                  <a:pt x="1678918" y="5276996"/>
                  <a:pt x="1678918" y="5280992"/>
                </a:cubicBezTo>
                <a:lnTo>
                  <a:pt x="1666925" y="5280992"/>
                </a:lnTo>
                <a:cubicBezTo>
                  <a:pt x="1670922" y="5276996"/>
                  <a:pt x="1673920" y="5274998"/>
                  <a:pt x="1675918" y="5274998"/>
                </a:cubicBezTo>
                <a:close/>
                <a:moveTo>
                  <a:pt x="8946227" y="5269001"/>
                </a:moveTo>
                <a:lnTo>
                  <a:pt x="8946227" y="5280992"/>
                </a:lnTo>
                <a:cubicBezTo>
                  <a:pt x="8954223" y="5280992"/>
                  <a:pt x="8958220" y="5276996"/>
                  <a:pt x="8958220" y="5269001"/>
                </a:cubicBezTo>
                <a:cubicBezTo>
                  <a:pt x="8950224" y="5269001"/>
                  <a:pt x="8946227" y="5269001"/>
                  <a:pt x="8946227" y="5269001"/>
                </a:cubicBezTo>
                <a:close/>
                <a:moveTo>
                  <a:pt x="8598453" y="5269001"/>
                </a:moveTo>
                <a:lnTo>
                  <a:pt x="8610444" y="5292986"/>
                </a:lnTo>
                <a:cubicBezTo>
                  <a:pt x="8618439" y="5284991"/>
                  <a:pt x="8626432" y="5280992"/>
                  <a:pt x="8634429" y="5280992"/>
                </a:cubicBezTo>
                <a:close/>
                <a:moveTo>
                  <a:pt x="1630948" y="5269001"/>
                </a:moveTo>
                <a:lnTo>
                  <a:pt x="1642939" y="5280992"/>
                </a:lnTo>
                <a:cubicBezTo>
                  <a:pt x="1634945" y="5288988"/>
                  <a:pt x="1626950" y="5292986"/>
                  <a:pt x="1618957" y="5292986"/>
                </a:cubicBezTo>
                <a:cubicBezTo>
                  <a:pt x="1618957" y="5292986"/>
                  <a:pt x="1618957" y="5290988"/>
                  <a:pt x="1618957" y="5286989"/>
                </a:cubicBezTo>
                <a:cubicBezTo>
                  <a:pt x="1618957" y="5282992"/>
                  <a:pt x="1622953" y="5276996"/>
                  <a:pt x="1630948" y="5269001"/>
                </a:cubicBezTo>
                <a:close/>
                <a:moveTo>
                  <a:pt x="2011703" y="5251013"/>
                </a:moveTo>
                <a:cubicBezTo>
                  <a:pt x="2013701" y="5251013"/>
                  <a:pt x="2014700" y="5253012"/>
                  <a:pt x="2014700" y="5257010"/>
                </a:cubicBezTo>
                <a:lnTo>
                  <a:pt x="2002709" y="5257010"/>
                </a:lnTo>
                <a:cubicBezTo>
                  <a:pt x="2006705" y="5253012"/>
                  <a:pt x="2009704" y="5251013"/>
                  <a:pt x="2011703" y="5251013"/>
                </a:cubicBezTo>
                <a:close/>
                <a:moveTo>
                  <a:pt x="9036170" y="5233024"/>
                </a:moveTo>
                <a:cubicBezTo>
                  <a:pt x="9040166" y="5233024"/>
                  <a:pt x="9042166" y="5233024"/>
                  <a:pt x="9042166" y="5233024"/>
                </a:cubicBezTo>
                <a:cubicBezTo>
                  <a:pt x="9042166" y="5241020"/>
                  <a:pt x="9038170" y="5249014"/>
                  <a:pt x="9030173" y="5257010"/>
                </a:cubicBezTo>
                <a:lnTo>
                  <a:pt x="9018181" y="5257010"/>
                </a:lnTo>
                <a:cubicBezTo>
                  <a:pt x="9018181" y="5249014"/>
                  <a:pt x="9020180" y="5243018"/>
                  <a:pt x="9024178" y="5239021"/>
                </a:cubicBezTo>
                <a:cubicBezTo>
                  <a:pt x="9028175" y="5235023"/>
                  <a:pt x="9032173" y="5233024"/>
                  <a:pt x="9036170" y="5233024"/>
                </a:cubicBezTo>
                <a:close/>
                <a:moveTo>
                  <a:pt x="9114119" y="5221032"/>
                </a:moveTo>
                <a:cubicBezTo>
                  <a:pt x="9122114" y="5221032"/>
                  <a:pt x="9128111" y="5221032"/>
                  <a:pt x="9132107" y="5221032"/>
                </a:cubicBezTo>
                <a:cubicBezTo>
                  <a:pt x="9136104" y="5221032"/>
                  <a:pt x="9134107" y="5225030"/>
                  <a:pt x="9126111" y="5233024"/>
                </a:cubicBezTo>
                <a:lnTo>
                  <a:pt x="9102128" y="5292986"/>
                </a:lnTo>
                <a:cubicBezTo>
                  <a:pt x="9102128" y="5284991"/>
                  <a:pt x="9098131" y="5280992"/>
                  <a:pt x="9090134" y="5280992"/>
                </a:cubicBezTo>
                <a:cubicBezTo>
                  <a:pt x="9082139" y="5280992"/>
                  <a:pt x="9070148" y="5290988"/>
                  <a:pt x="9054158" y="5310974"/>
                </a:cubicBezTo>
                <a:cubicBezTo>
                  <a:pt x="9038170" y="5330960"/>
                  <a:pt x="9034170" y="5344951"/>
                  <a:pt x="9042166" y="5352947"/>
                </a:cubicBezTo>
                <a:lnTo>
                  <a:pt x="9006188" y="5400916"/>
                </a:lnTo>
                <a:cubicBezTo>
                  <a:pt x="9006188" y="5400916"/>
                  <a:pt x="9004190" y="5400916"/>
                  <a:pt x="9000193" y="5400916"/>
                </a:cubicBezTo>
                <a:cubicBezTo>
                  <a:pt x="8996197" y="5400916"/>
                  <a:pt x="8994197" y="5404914"/>
                  <a:pt x="8994197" y="5412909"/>
                </a:cubicBezTo>
                <a:lnTo>
                  <a:pt x="8970212" y="5424900"/>
                </a:lnTo>
                <a:lnTo>
                  <a:pt x="8970212" y="5412909"/>
                </a:lnTo>
                <a:cubicBezTo>
                  <a:pt x="8978207" y="5404914"/>
                  <a:pt x="8982205" y="5400916"/>
                  <a:pt x="8982205" y="5400916"/>
                </a:cubicBezTo>
                <a:cubicBezTo>
                  <a:pt x="8974208" y="5384925"/>
                  <a:pt x="8986202" y="5364938"/>
                  <a:pt x="9018181" y="5340956"/>
                </a:cubicBezTo>
                <a:cubicBezTo>
                  <a:pt x="9050161" y="5316970"/>
                  <a:pt x="9074146" y="5280992"/>
                  <a:pt x="9090134" y="5233024"/>
                </a:cubicBezTo>
                <a:cubicBezTo>
                  <a:pt x="9090134" y="5225030"/>
                  <a:pt x="9098131" y="5221032"/>
                  <a:pt x="9114119" y="5221032"/>
                </a:cubicBezTo>
                <a:close/>
                <a:moveTo>
                  <a:pt x="8624835" y="5221032"/>
                </a:moveTo>
                <a:lnTo>
                  <a:pt x="8628432" y="5221032"/>
                </a:lnTo>
                <a:cubicBezTo>
                  <a:pt x="8630431" y="5221032"/>
                  <a:pt x="8631929" y="5222032"/>
                  <a:pt x="8632930" y="5224031"/>
                </a:cubicBezTo>
                <a:lnTo>
                  <a:pt x="8633338" y="5226483"/>
                </a:lnTo>
                <a:lnTo>
                  <a:pt x="8624281" y="5221955"/>
                </a:lnTo>
                <a:close/>
                <a:moveTo>
                  <a:pt x="7938877" y="5221032"/>
                </a:moveTo>
                <a:cubicBezTo>
                  <a:pt x="7930882" y="5229025"/>
                  <a:pt x="7926886" y="5233024"/>
                  <a:pt x="7926886" y="5233024"/>
                </a:cubicBezTo>
                <a:lnTo>
                  <a:pt x="7938877" y="5233024"/>
                </a:lnTo>
                <a:close/>
                <a:moveTo>
                  <a:pt x="1547002" y="5221032"/>
                </a:moveTo>
                <a:cubicBezTo>
                  <a:pt x="1547002" y="5221032"/>
                  <a:pt x="1547002" y="5225030"/>
                  <a:pt x="1547002" y="5233024"/>
                </a:cubicBezTo>
                <a:cubicBezTo>
                  <a:pt x="1547002" y="5241020"/>
                  <a:pt x="1547002" y="5245015"/>
                  <a:pt x="1547002" y="5245015"/>
                </a:cubicBezTo>
                <a:cubicBezTo>
                  <a:pt x="1547002" y="5245015"/>
                  <a:pt x="1543004" y="5245015"/>
                  <a:pt x="1535010" y="5245015"/>
                </a:cubicBezTo>
                <a:cubicBezTo>
                  <a:pt x="1535010" y="5245015"/>
                  <a:pt x="1535010" y="5241020"/>
                  <a:pt x="1535010" y="5233024"/>
                </a:cubicBezTo>
                <a:close/>
                <a:moveTo>
                  <a:pt x="2530369" y="5209040"/>
                </a:moveTo>
                <a:cubicBezTo>
                  <a:pt x="2530369" y="5217035"/>
                  <a:pt x="2530369" y="5221032"/>
                  <a:pt x="2530369" y="5221032"/>
                </a:cubicBezTo>
                <a:cubicBezTo>
                  <a:pt x="2538362" y="5221032"/>
                  <a:pt x="2542360" y="5221032"/>
                  <a:pt x="2542360" y="5221032"/>
                </a:cubicBezTo>
                <a:cubicBezTo>
                  <a:pt x="2542360" y="5221032"/>
                  <a:pt x="2542360" y="5217035"/>
                  <a:pt x="2542360" y="5209040"/>
                </a:cubicBezTo>
                <a:close/>
                <a:moveTo>
                  <a:pt x="2422438" y="5197047"/>
                </a:moveTo>
                <a:cubicBezTo>
                  <a:pt x="2414443" y="5197047"/>
                  <a:pt x="2406448" y="5201045"/>
                  <a:pt x="2398453" y="5209040"/>
                </a:cubicBezTo>
                <a:lnTo>
                  <a:pt x="2386459" y="5233024"/>
                </a:lnTo>
                <a:lnTo>
                  <a:pt x="2398453" y="5221032"/>
                </a:lnTo>
                <a:close/>
                <a:moveTo>
                  <a:pt x="1966731" y="5197047"/>
                </a:moveTo>
                <a:cubicBezTo>
                  <a:pt x="1966731" y="5197047"/>
                  <a:pt x="1970729" y="5197047"/>
                  <a:pt x="1978724" y="5197047"/>
                </a:cubicBezTo>
                <a:cubicBezTo>
                  <a:pt x="1978724" y="5205042"/>
                  <a:pt x="1974725" y="5209040"/>
                  <a:pt x="1966731" y="5209040"/>
                </a:cubicBezTo>
                <a:cubicBezTo>
                  <a:pt x="1966731" y="5209040"/>
                  <a:pt x="1966731" y="5205042"/>
                  <a:pt x="1966731" y="5197047"/>
                </a:cubicBezTo>
                <a:close/>
                <a:moveTo>
                  <a:pt x="1798840" y="5185055"/>
                </a:moveTo>
                <a:lnTo>
                  <a:pt x="1810832" y="5185055"/>
                </a:lnTo>
                <a:cubicBezTo>
                  <a:pt x="1810832" y="5193050"/>
                  <a:pt x="1808834" y="5199046"/>
                  <a:pt x="1804835" y="5203043"/>
                </a:cubicBezTo>
                <a:cubicBezTo>
                  <a:pt x="1800839" y="5207042"/>
                  <a:pt x="1798840" y="5209040"/>
                  <a:pt x="1798840" y="5209040"/>
                </a:cubicBezTo>
                <a:close/>
                <a:moveTo>
                  <a:pt x="9066149" y="5173063"/>
                </a:moveTo>
                <a:lnTo>
                  <a:pt x="9066149" y="5185055"/>
                </a:lnTo>
                <a:cubicBezTo>
                  <a:pt x="9066149" y="5193050"/>
                  <a:pt x="9064151" y="5195050"/>
                  <a:pt x="9060154" y="5191052"/>
                </a:cubicBezTo>
                <a:cubicBezTo>
                  <a:pt x="9056158" y="5187053"/>
                  <a:pt x="9058155" y="5181057"/>
                  <a:pt x="9066149" y="5173063"/>
                </a:cubicBezTo>
                <a:close/>
                <a:moveTo>
                  <a:pt x="1798840" y="5161069"/>
                </a:moveTo>
                <a:cubicBezTo>
                  <a:pt x="1798840" y="5161069"/>
                  <a:pt x="1798840" y="5165068"/>
                  <a:pt x="1798840" y="5173063"/>
                </a:cubicBezTo>
                <a:lnTo>
                  <a:pt x="1786848" y="5173063"/>
                </a:lnTo>
                <a:lnTo>
                  <a:pt x="1792843" y="5167067"/>
                </a:lnTo>
                <a:cubicBezTo>
                  <a:pt x="1796840" y="5163068"/>
                  <a:pt x="1798840" y="5161069"/>
                  <a:pt x="1798840" y="5161069"/>
                </a:cubicBezTo>
                <a:close/>
                <a:moveTo>
                  <a:pt x="9174080" y="5149078"/>
                </a:moveTo>
                <a:lnTo>
                  <a:pt x="9186072" y="5161069"/>
                </a:lnTo>
                <a:lnTo>
                  <a:pt x="9174080" y="5173063"/>
                </a:lnTo>
                <a:close/>
                <a:moveTo>
                  <a:pt x="9006188" y="5149078"/>
                </a:moveTo>
                <a:cubicBezTo>
                  <a:pt x="8998193" y="5149078"/>
                  <a:pt x="8994197" y="5153077"/>
                  <a:pt x="8994197" y="5161069"/>
                </a:cubicBezTo>
                <a:cubicBezTo>
                  <a:pt x="8994197" y="5169065"/>
                  <a:pt x="8994197" y="5173063"/>
                  <a:pt x="8994197" y="5173063"/>
                </a:cubicBezTo>
                <a:cubicBezTo>
                  <a:pt x="9002192" y="5181057"/>
                  <a:pt x="9006188" y="5177059"/>
                  <a:pt x="9006188" y="5161069"/>
                </a:cubicBezTo>
                <a:cubicBezTo>
                  <a:pt x="9006188" y="5153077"/>
                  <a:pt x="9006188" y="5149078"/>
                  <a:pt x="9006188" y="5149078"/>
                </a:cubicBezTo>
                <a:close/>
                <a:moveTo>
                  <a:pt x="1654933" y="5149078"/>
                </a:moveTo>
                <a:cubicBezTo>
                  <a:pt x="1646938" y="5165068"/>
                  <a:pt x="1638943" y="5173063"/>
                  <a:pt x="1630948" y="5173063"/>
                </a:cubicBezTo>
                <a:cubicBezTo>
                  <a:pt x="1622953" y="5173063"/>
                  <a:pt x="1618957" y="5181057"/>
                  <a:pt x="1618957" y="5197047"/>
                </a:cubicBezTo>
                <a:cubicBezTo>
                  <a:pt x="1618957" y="5205042"/>
                  <a:pt x="1616956" y="5213038"/>
                  <a:pt x="1612960" y="5221032"/>
                </a:cubicBezTo>
                <a:cubicBezTo>
                  <a:pt x="1608961" y="5229025"/>
                  <a:pt x="1606963" y="5233024"/>
                  <a:pt x="1606963" y="5233024"/>
                </a:cubicBezTo>
                <a:cubicBezTo>
                  <a:pt x="1598968" y="5241020"/>
                  <a:pt x="1594971" y="5247014"/>
                  <a:pt x="1594971" y="5251013"/>
                </a:cubicBezTo>
                <a:cubicBezTo>
                  <a:pt x="1594971" y="5255011"/>
                  <a:pt x="1594971" y="5257010"/>
                  <a:pt x="1594971" y="5257010"/>
                </a:cubicBezTo>
                <a:lnTo>
                  <a:pt x="1594971" y="5269001"/>
                </a:lnTo>
                <a:cubicBezTo>
                  <a:pt x="1594971" y="5276996"/>
                  <a:pt x="1590973" y="5284991"/>
                  <a:pt x="1582978" y="5292986"/>
                </a:cubicBezTo>
                <a:cubicBezTo>
                  <a:pt x="1574983" y="5324963"/>
                  <a:pt x="1570987" y="5340956"/>
                  <a:pt x="1570987" y="5340956"/>
                </a:cubicBezTo>
                <a:lnTo>
                  <a:pt x="1594971" y="5316970"/>
                </a:lnTo>
                <a:lnTo>
                  <a:pt x="1618957" y="5292986"/>
                </a:lnTo>
                <a:cubicBezTo>
                  <a:pt x="1618957" y="5292986"/>
                  <a:pt x="1616956" y="5298982"/>
                  <a:pt x="1612960" y="5310974"/>
                </a:cubicBezTo>
                <a:cubicBezTo>
                  <a:pt x="1608961" y="5322966"/>
                  <a:pt x="1602966" y="5332960"/>
                  <a:pt x="1594971" y="5340956"/>
                </a:cubicBezTo>
                <a:lnTo>
                  <a:pt x="1594971" y="5376932"/>
                </a:lnTo>
                <a:lnTo>
                  <a:pt x="1594971" y="5388924"/>
                </a:lnTo>
                <a:cubicBezTo>
                  <a:pt x="1602966" y="5388924"/>
                  <a:pt x="1612960" y="5382927"/>
                  <a:pt x="1624952" y="5370935"/>
                </a:cubicBezTo>
                <a:cubicBezTo>
                  <a:pt x="1636943" y="5358944"/>
                  <a:pt x="1642939" y="5352947"/>
                  <a:pt x="1642939" y="5352947"/>
                </a:cubicBezTo>
                <a:lnTo>
                  <a:pt x="1618957" y="5400916"/>
                </a:lnTo>
                <a:cubicBezTo>
                  <a:pt x="1610961" y="5416906"/>
                  <a:pt x="1602966" y="5424900"/>
                  <a:pt x="1594971" y="5424900"/>
                </a:cubicBezTo>
                <a:lnTo>
                  <a:pt x="1570987" y="5436893"/>
                </a:lnTo>
                <a:cubicBezTo>
                  <a:pt x="1562992" y="5436893"/>
                  <a:pt x="1562992" y="5440890"/>
                  <a:pt x="1570987" y="5448884"/>
                </a:cubicBezTo>
                <a:cubicBezTo>
                  <a:pt x="1570987" y="5448884"/>
                  <a:pt x="1568987" y="5454882"/>
                  <a:pt x="1564990" y="5466873"/>
                </a:cubicBezTo>
                <a:cubicBezTo>
                  <a:pt x="1560993" y="5478866"/>
                  <a:pt x="1556995" y="5492856"/>
                  <a:pt x="1552999" y="5508846"/>
                </a:cubicBezTo>
                <a:cubicBezTo>
                  <a:pt x="1549000" y="5524836"/>
                  <a:pt x="1543004" y="5536829"/>
                  <a:pt x="1535010" y="5544823"/>
                </a:cubicBezTo>
                <a:lnTo>
                  <a:pt x="1487040" y="5592792"/>
                </a:lnTo>
                <a:lnTo>
                  <a:pt x="1475047" y="5616776"/>
                </a:lnTo>
                <a:lnTo>
                  <a:pt x="1463056" y="5616776"/>
                </a:lnTo>
                <a:lnTo>
                  <a:pt x="1451064" y="5604784"/>
                </a:lnTo>
                <a:cubicBezTo>
                  <a:pt x="1443069" y="5604784"/>
                  <a:pt x="1441071" y="5608782"/>
                  <a:pt x="1445068" y="5616776"/>
                </a:cubicBezTo>
                <a:cubicBezTo>
                  <a:pt x="1449066" y="5624772"/>
                  <a:pt x="1443069" y="5636764"/>
                  <a:pt x="1427079" y="5652753"/>
                </a:cubicBezTo>
                <a:cubicBezTo>
                  <a:pt x="1419084" y="5660749"/>
                  <a:pt x="1413088" y="5666744"/>
                  <a:pt x="1409091" y="5670742"/>
                </a:cubicBezTo>
                <a:cubicBezTo>
                  <a:pt x="1405094" y="5674740"/>
                  <a:pt x="1403095" y="5680737"/>
                  <a:pt x="1403095" y="5688730"/>
                </a:cubicBezTo>
                <a:cubicBezTo>
                  <a:pt x="1403095" y="5696724"/>
                  <a:pt x="1399098" y="5696724"/>
                  <a:pt x="1391103" y="5688730"/>
                </a:cubicBezTo>
                <a:cubicBezTo>
                  <a:pt x="1391103" y="5688730"/>
                  <a:pt x="1389105" y="5690728"/>
                  <a:pt x="1385106" y="5694727"/>
                </a:cubicBezTo>
                <a:cubicBezTo>
                  <a:pt x="1381110" y="5698725"/>
                  <a:pt x="1375113" y="5704720"/>
                  <a:pt x="1367118" y="5712715"/>
                </a:cubicBezTo>
                <a:lnTo>
                  <a:pt x="1355127" y="5712715"/>
                </a:lnTo>
                <a:lnTo>
                  <a:pt x="1379110" y="5688730"/>
                </a:lnTo>
                <a:lnTo>
                  <a:pt x="1379110" y="5652753"/>
                </a:lnTo>
                <a:cubicBezTo>
                  <a:pt x="1379110" y="5652753"/>
                  <a:pt x="1379110" y="5650754"/>
                  <a:pt x="1379110" y="5646756"/>
                </a:cubicBezTo>
                <a:cubicBezTo>
                  <a:pt x="1379110" y="5642760"/>
                  <a:pt x="1377111" y="5640762"/>
                  <a:pt x="1373114" y="5640762"/>
                </a:cubicBezTo>
                <a:cubicBezTo>
                  <a:pt x="1369117" y="5640762"/>
                  <a:pt x="1367118" y="5640762"/>
                  <a:pt x="1367118" y="5640762"/>
                </a:cubicBezTo>
                <a:lnTo>
                  <a:pt x="1367118" y="5616776"/>
                </a:lnTo>
                <a:lnTo>
                  <a:pt x="1367118" y="5604784"/>
                </a:lnTo>
                <a:cubicBezTo>
                  <a:pt x="1383108" y="5596791"/>
                  <a:pt x="1391103" y="5588794"/>
                  <a:pt x="1391103" y="5580801"/>
                </a:cubicBezTo>
                <a:cubicBezTo>
                  <a:pt x="1391103" y="5572806"/>
                  <a:pt x="1393101" y="5566808"/>
                  <a:pt x="1397100" y="5562813"/>
                </a:cubicBezTo>
                <a:cubicBezTo>
                  <a:pt x="1401096" y="5558814"/>
                  <a:pt x="1403095" y="5560813"/>
                  <a:pt x="1403095" y="5568807"/>
                </a:cubicBezTo>
                <a:lnTo>
                  <a:pt x="1403095" y="5580801"/>
                </a:lnTo>
                <a:cubicBezTo>
                  <a:pt x="1427079" y="5564811"/>
                  <a:pt x="1439071" y="5540826"/>
                  <a:pt x="1439071" y="5508846"/>
                </a:cubicBezTo>
                <a:cubicBezTo>
                  <a:pt x="1439071" y="5492856"/>
                  <a:pt x="1443069" y="5484861"/>
                  <a:pt x="1451064" y="5484861"/>
                </a:cubicBezTo>
                <a:lnTo>
                  <a:pt x="1451064" y="5496855"/>
                </a:lnTo>
                <a:cubicBezTo>
                  <a:pt x="1451064" y="5488860"/>
                  <a:pt x="1453062" y="5482862"/>
                  <a:pt x="1457061" y="5478866"/>
                </a:cubicBezTo>
                <a:cubicBezTo>
                  <a:pt x="1461057" y="5474868"/>
                  <a:pt x="1463056" y="5472870"/>
                  <a:pt x="1463056" y="5472870"/>
                </a:cubicBezTo>
                <a:cubicBezTo>
                  <a:pt x="1463056" y="5456880"/>
                  <a:pt x="1465054" y="5448884"/>
                  <a:pt x="1469052" y="5448884"/>
                </a:cubicBezTo>
                <a:cubicBezTo>
                  <a:pt x="1473049" y="5448884"/>
                  <a:pt x="1481044" y="5440890"/>
                  <a:pt x="1493037" y="5424900"/>
                </a:cubicBezTo>
                <a:cubicBezTo>
                  <a:pt x="1505029" y="5408910"/>
                  <a:pt x="1507027" y="5396918"/>
                  <a:pt x="1499032" y="5388924"/>
                </a:cubicBezTo>
                <a:cubicBezTo>
                  <a:pt x="1499032" y="5388924"/>
                  <a:pt x="1503031" y="5388924"/>
                  <a:pt x="1511026" y="5388924"/>
                </a:cubicBezTo>
                <a:cubicBezTo>
                  <a:pt x="1519020" y="5388924"/>
                  <a:pt x="1519020" y="5376932"/>
                  <a:pt x="1511026" y="5352947"/>
                </a:cubicBezTo>
                <a:cubicBezTo>
                  <a:pt x="1511026" y="5344951"/>
                  <a:pt x="1519020" y="5328961"/>
                  <a:pt x="1535010" y="5304978"/>
                </a:cubicBezTo>
                <a:cubicBezTo>
                  <a:pt x="1551000" y="5280992"/>
                  <a:pt x="1558994" y="5269001"/>
                  <a:pt x="1558994" y="5269001"/>
                </a:cubicBezTo>
                <a:cubicBezTo>
                  <a:pt x="1566988" y="5269001"/>
                  <a:pt x="1570987" y="5265003"/>
                  <a:pt x="1570987" y="5257010"/>
                </a:cubicBezTo>
                <a:cubicBezTo>
                  <a:pt x="1570987" y="5249014"/>
                  <a:pt x="1570987" y="5241020"/>
                  <a:pt x="1570987" y="5233024"/>
                </a:cubicBezTo>
                <a:cubicBezTo>
                  <a:pt x="1578982" y="5217035"/>
                  <a:pt x="1594971" y="5197047"/>
                  <a:pt x="1618957" y="5173063"/>
                </a:cubicBezTo>
                <a:close/>
                <a:moveTo>
                  <a:pt x="7974854" y="5137087"/>
                </a:moveTo>
                <a:cubicBezTo>
                  <a:pt x="7982850" y="5137087"/>
                  <a:pt x="7986847" y="5137087"/>
                  <a:pt x="7986847" y="5137087"/>
                </a:cubicBezTo>
                <a:cubicBezTo>
                  <a:pt x="7986847" y="5137087"/>
                  <a:pt x="7986847" y="5141084"/>
                  <a:pt x="7986847" y="5149078"/>
                </a:cubicBezTo>
                <a:lnTo>
                  <a:pt x="7974854" y="5149078"/>
                </a:lnTo>
                <a:cubicBezTo>
                  <a:pt x="7974854" y="5141084"/>
                  <a:pt x="7974854" y="5137087"/>
                  <a:pt x="7974854" y="5137087"/>
                </a:cubicBezTo>
                <a:close/>
                <a:moveTo>
                  <a:pt x="2314507" y="5137087"/>
                </a:moveTo>
                <a:lnTo>
                  <a:pt x="2314507" y="5161069"/>
                </a:lnTo>
                <a:lnTo>
                  <a:pt x="2326498" y="5137087"/>
                </a:lnTo>
                <a:close/>
                <a:moveTo>
                  <a:pt x="8735164" y="5134687"/>
                </a:moveTo>
                <a:lnTo>
                  <a:pt x="8742358" y="5149078"/>
                </a:lnTo>
                <a:cubicBezTo>
                  <a:pt x="8734363" y="5149078"/>
                  <a:pt x="8734363" y="5153077"/>
                  <a:pt x="8742358" y="5161069"/>
                </a:cubicBezTo>
                <a:cubicBezTo>
                  <a:pt x="8734363" y="5161069"/>
                  <a:pt x="8728367" y="5157074"/>
                  <a:pt x="8724370" y="5149078"/>
                </a:cubicBezTo>
                <a:cubicBezTo>
                  <a:pt x="8720373" y="5141084"/>
                  <a:pt x="8722372" y="5137087"/>
                  <a:pt x="8730367" y="5137087"/>
                </a:cubicBezTo>
                <a:close/>
                <a:moveTo>
                  <a:pt x="9123113" y="5134088"/>
                </a:moveTo>
                <a:cubicBezTo>
                  <a:pt x="9127112" y="5134088"/>
                  <a:pt x="9132107" y="5135088"/>
                  <a:pt x="9138104" y="5137087"/>
                </a:cubicBezTo>
                <a:cubicBezTo>
                  <a:pt x="9146099" y="5137087"/>
                  <a:pt x="9150096" y="5141084"/>
                  <a:pt x="9150096" y="5149078"/>
                </a:cubicBezTo>
                <a:cubicBezTo>
                  <a:pt x="9150096" y="5157074"/>
                  <a:pt x="9148097" y="5163068"/>
                  <a:pt x="9144101" y="5167067"/>
                </a:cubicBezTo>
                <a:cubicBezTo>
                  <a:pt x="9140102" y="5171065"/>
                  <a:pt x="9134107" y="5173063"/>
                  <a:pt x="9126111" y="5173063"/>
                </a:cubicBezTo>
                <a:cubicBezTo>
                  <a:pt x="9118116" y="5181057"/>
                  <a:pt x="9110122" y="5189053"/>
                  <a:pt x="9102128" y="5197047"/>
                </a:cubicBezTo>
                <a:lnTo>
                  <a:pt x="9090134" y="5209040"/>
                </a:lnTo>
                <a:cubicBezTo>
                  <a:pt x="9090134" y="5201045"/>
                  <a:pt x="9094131" y="5193050"/>
                  <a:pt x="9102128" y="5185055"/>
                </a:cubicBezTo>
                <a:cubicBezTo>
                  <a:pt x="9110122" y="5169065"/>
                  <a:pt x="9114119" y="5161069"/>
                  <a:pt x="9114119" y="5161069"/>
                </a:cubicBezTo>
                <a:cubicBezTo>
                  <a:pt x="9108123" y="5143081"/>
                  <a:pt x="9111122" y="5134088"/>
                  <a:pt x="9123113" y="5134088"/>
                </a:cubicBezTo>
                <a:close/>
                <a:moveTo>
                  <a:pt x="8838298" y="5125094"/>
                </a:moveTo>
                <a:cubicBezTo>
                  <a:pt x="8838298" y="5133089"/>
                  <a:pt x="8832301" y="5143081"/>
                  <a:pt x="8820309" y="5155075"/>
                </a:cubicBezTo>
                <a:cubicBezTo>
                  <a:pt x="8808316" y="5167067"/>
                  <a:pt x="8802320" y="5177059"/>
                  <a:pt x="8802320" y="5185055"/>
                </a:cubicBezTo>
                <a:cubicBezTo>
                  <a:pt x="8802320" y="5193050"/>
                  <a:pt x="8798323" y="5201045"/>
                  <a:pt x="8790328" y="5209040"/>
                </a:cubicBezTo>
                <a:cubicBezTo>
                  <a:pt x="8782333" y="5209040"/>
                  <a:pt x="8778336" y="5211037"/>
                  <a:pt x="8778336" y="5215036"/>
                </a:cubicBezTo>
                <a:cubicBezTo>
                  <a:pt x="8778336" y="5219033"/>
                  <a:pt x="8778336" y="5225030"/>
                  <a:pt x="8778336" y="5233024"/>
                </a:cubicBezTo>
                <a:cubicBezTo>
                  <a:pt x="8778336" y="5241020"/>
                  <a:pt x="8772340" y="5243018"/>
                  <a:pt x="8760348" y="5239021"/>
                </a:cubicBezTo>
                <a:cubicBezTo>
                  <a:pt x="8748355" y="5235023"/>
                  <a:pt x="8742358" y="5233024"/>
                  <a:pt x="8742358" y="5233024"/>
                </a:cubicBezTo>
                <a:lnTo>
                  <a:pt x="8766343" y="5245015"/>
                </a:lnTo>
                <a:lnTo>
                  <a:pt x="8766343" y="5257010"/>
                </a:lnTo>
                <a:cubicBezTo>
                  <a:pt x="8782333" y="5249014"/>
                  <a:pt x="8794325" y="5237023"/>
                  <a:pt x="8802320" y="5221032"/>
                </a:cubicBezTo>
                <a:cubicBezTo>
                  <a:pt x="8818309" y="5205042"/>
                  <a:pt x="8826304" y="5201045"/>
                  <a:pt x="8826304" y="5209040"/>
                </a:cubicBezTo>
                <a:cubicBezTo>
                  <a:pt x="8826304" y="5201045"/>
                  <a:pt x="8826304" y="5197047"/>
                  <a:pt x="8826304" y="5197047"/>
                </a:cubicBezTo>
                <a:cubicBezTo>
                  <a:pt x="8826304" y="5197047"/>
                  <a:pt x="8830301" y="5197047"/>
                  <a:pt x="8838298" y="5197047"/>
                </a:cubicBezTo>
                <a:lnTo>
                  <a:pt x="8838298" y="5185055"/>
                </a:lnTo>
                <a:lnTo>
                  <a:pt x="8838298" y="5173063"/>
                </a:lnTo>
                <a:cubicBezTo>
                  <a:pt x="8838298" y="5157074"/>
                  <a:pt x="8842294" y="5149078"/>
                  <a:pt x="8850289" y="5149078"/>
                </a:cubicBezTo>
                <a:lnTo>
                  <a:pt x="8862282" y="5149078"/>
                </a:lnTo>
                <a:lnTo>
                  <a:pt x="8862282" y="5137087"/>
                </a:lnTo>
                <a:lnTo>
                  <a:pt x="8850289" y="5125094"/>
                </a:lnTo>
                <a:close/>
                <a:moveTo>
                  <a:pt x="8730367" y="5125094"/>
                </a:moveTo>
                <a:cubicBezTo>
                  <a:pt x="8734365" y="5129091"/>
                  <a:pt x="8736363" y="5132089"/>
                  <a:pt x="8736363" y="5134088"/>
                </a:cubicBezTo>
                <a:lnTo>
                  <a:pt x="8735164" y="5134687"/>
                </a:lnTo>
                <a:close/>
                <a:moveTo>
                  <a:pt x="2506384" y="5125094"/>
                </a:moveTo>
                <a:cubicBezTo>
                  <a:pt x="2506384" y="5125094"/>
                  <a:pt x="2510381" y="5125094"/>
                  <a:pt x="2518375" y="5125094"/>
                </a:cubicBezTo>
                <a:cubicBezTo>
                  <a:pt x="2526370" y="5125094"/>
                  <a:pt x="2530369" y="5127091"/>
                  <a:pt x="2530369" y="5131089"/>
                </a:cubicBezTo>
                <a:cubicBezTo>
                  <a:pt x="2530369" y="5135088"/>
                  <a:pt x="2526370" y="5141084"/>
                  <a:pt x="2518375" y="5149078"/>
                </a:cubicBezTo>
                <a:cubicBezTo>
                  <a:pt x="2518375" y="5149078"/>
                  <a:pt x="2516377" y="5151077"/>
                  <a:pt x="2512379" y="5155075"/>
                </a:cubicBezTo>
                <a:cubicBezTo>
                  <a:pt x="2508382" y="5159072"/>
                  <a:pt x="2506384" y="5165068"/>
                  <a:pt x="2506384" y="5173063"/>
                </a:cubicBezTo>
                <a:cubicBezTo>
                  <a:pt x="2506384" y="5173063"/>
                  <a:pt x="2506384" y="5177059"/>
                  <a:pt x="2506384" y="5185055"/>
                </a:cubicBezTo>
                <a:lnTo>
                  <a:pt x="2494390" y="5173063"/>
                </a:lnTo>
                <a:lnTo>
                  <a:pt x="2506384" y="5137087"/>
                </a:lnTo>
                <a:cubicBezTo>
                  <a:pt x="2506384" y="5129091"/>
                  <a:pt x="2506384" y="5125094"/>
                  <a:pt x="2506384" y="5125094"/>
                </a:cubicBezTo>
                <a:close/>
                <a:moveTo>
                  <a:pt x="1594971" y="5125094"/>
                </a:moveTo>
                <a:lnTo>
                  <a:pt x="1594971" y="5137087"/>
                </a:lnTo>
                <a:lnTo>
                  <a:pt x="1582978" y="5137087"/>
                </a:lnTo>
                <a:cubicBezTo>
                  <a:pt x="1582978" y="5137087"/>
                  <a:pt x="1584978" y="5135088"/>
                  <a:pt x="1588975" y="5131089"/>
                </a:cubicBezTo>
                <a:cubicBezTo>
                  <a:pt x="1592972" y="5127091"/>
                  <a:pt x="1594971" y="5125094"/>
                  <a:pt x="1594971" y="5125094"/>
                </a:cubicBezTo>
                <a:close/>
                <a:moveTo>
                  <a:pt x="2122630" y="5101109"/>
                </a:moveTo>
                <a:lnTo>
                  <a:pt x="2122630" y="5113101"/>
                </a:lnTo>
                <a:cubicBezTo>
                  <a:pt x="2114636" y="5113101"/>
                  <a:pt x="2110638" y="5113101"/>
                  <a:pt x="2110638" y="5113101"/>
                </a:cubicBezTo>
                <a:cubicBezTo>
                  <a:pt x="2110638" y="5113101"/>
                  <a:pt x="2114636" y="5109103"/>
                  <a:pt x="2122630" y="5101109"/>
                </a:cubicBezTo>
                <a:close/>
                <a:moveTo>
                  <a:pt x="9162089" y="5089117"/>
                </a:moveTo>
                <a:cubicBezTo>
                  <a:pt x="9162089" y="5089117"/>
                  <a:pt x="9166085" y="5089117"/>
                  <a:pt x="9174080" y="5089117"/>
                </a:cubicBezTo>
                <a:cubicBezTo>
                  <a:pt x="9174080" y="5097111"/>
                  <a:pt x="9172080" y="5101109"/>
                  <a:pt x="9168084" y="5101109"/>
                </a:cubicBezTo>
                <a:cubicBezTo>
                  <a:pt x="9164087" y="5101109"/>
                  <a:pt x="9162089" y="5105107"/>
                  <a:pt x="9162089" y="5113101"/>
                </a:cubicBezTo>
                <a:lnTo>
                  <a:pt x="9150096" y="5101109"/>
                </a:lnTo>
                <a:cubicBezTo>
                  <a:pt x="9150096" y="5101109"/>
                  <a:pt x="9152096" y="5101109"/>
                  <a:pt x="9156092" y="5101109"/>
                </a:cubicBezTo>
                <a:cubicBezTo>
                  <a:pt x="9160089" y="5101109"/>
                  <a:pt x="9162089" y="5097111"/>
                  <a:pt x="9162089" y="5089117"/>
                </a:cubicBezTo>
                <a:close/>
                <a:moveTo>
                  <a:pt x="2152612" y="5089117"/>
                </a:moveTo>
                <a:cubicBezTo>
                  <a:pt x="2156608" y="5089117"/>
                  <a:pt x="2158608" y="5089117"/>
                  <a:pt x="2158608" y="5089117"/>
                </a:cubicBezTo>
                <a:cubicBezTo>
                  <a:pt x="2158608" y="5097111"/>
                  <a:pt x="2160606" y="5101109"/>
                  <a:pt x="2164603" y="5101109"/>
                </a:cubicBezTo>
                <a:cubicBezTo>
                  <a:pt x="2168601" y="5101109"/>
                  <a:pt x="2170599" y="5101109"/>
                  <a:pt x="2170599" y="5101109"/>
                </a:cubicBezTo>
                <a:cubicBezTo>
                  <a:pt x="2162604" y="5109103"/>
                  <a:pt x="2156608" y="5113101"/>
                  <a:pt x="2152612" y="5113101"/>
                </a:cubicBezTo>
                <a:cubicBezTo>
                  <a:pt x="2148615" y="5113101"/>
                  <a:pt x="2146616" y="5109103"/>
                  <a:pt x="2146616" y="5101109"/>
                </a:cubicBezTo>
                <a:cubicBezTo>
                  <a:pt x="2146616" y="5093116"/>
                  <a:pt x="2148615" y="5089117"/>
                  <a:pt x="2152612" y="5089117"/>
                </a:cubicBezTo>
                <a:close/>
                <a:moveTo>
                  <a:pt x="8934235" y="5077126"/>
                </a:moveTo>
                <a:lnTo>
                  <a:pt x="8922244" y="5089117"/>
                </a:lnTo>
                <a:cubicBezTo>
                  <a:pt x="8930239" y="5089117"/>
                  <a:pt x="8934235" y="5087119"/>
                  <a:pt x="8934235" y="5083121"/>
                </a:cubicBezTo>
                <a:cubicBezTo>
                  <a:pt x="8934235" y="5079123"/>
                  <a:pt x="8934235" y="5077126"/>
                  <a:pt x="8934235" y="5077126"/>
                </a:cubicBezTo>
                <a:close/>
                <a:moveTo>
                  <a:pt x="8766343" y="5077126"/>
                </a:moveTo>
                <a:lnTo>
                  <a:pt x="8778336" y="5089117"/>
                </a:lnTo>
                <a:cubicBezTo>
                  <a:pt x="8778336" y="5097111"/>
                  <a:pt x="8774340" y="5101109"/>
                  <a:pt x="8766343" y="5101109"/>
                </a:cubicBezTo>
                <a:cubicBezTo>
                  <a:pt x="8766343" y="5093116"/>
                  <a:pt x="8766343" y="5089117"/>
                  <a:pt x="8766343" y="5089117"/>
                </a:cubicBezTo>
                <a:cubicBezTo>
                  <a:pt x="8766343" y="5081122"/>
                  <a:pt x="8766343" y="5077126"/>
                  <a:pt x="8766343" y="5077126"/>
                </a:cubicBezTo>
                <a:close/>
                <a:moveTo>
                  <a:pt x="2002709" y="5077126"/>
                </a:moveTo>
                <a:cubicBezTo>
                  <a:pt x="2002709" y="5085119"/>
                  <a:pt x="2002709" y="5089117"/>
                  <a:pt x="2002709" y="5089117"/>
                </a:cubicBezTo>
                <a:lnTo>
                  <a:pt x="1990716" y="5089117"/>
                </a:lnTo>
                <a:close/>
                <a:moveTo>
                  <a:pt x="2591827" y="5071129"/>
                </a:moveTo>
                <a:cubicBezTo>
                  <a:pt x="2588829" y="5071129"/>
                  <a:pt x="2586332" y="5073127"/>
                  <a:pt x="2584333" y="5077126"/>
                </a:cubicBezTo>
                <a:cubicBezTo>
                  <a:pt x="2580335" y="5085119"/>
                  <a:pt x="2574340" y="5091116"/>
                  <a:pt x="2566345" y="5095114"/>
                </a:cubicBezTo>
                <a:cubicBezTo>
                  <a:pt x="2558350" y="5099110"/>
                  <a:pt x="2554352" y="5105107"/>
                  <a:pt x="2554352" y="5113101"/>
                </a:cubicBezTo>
                <a:lnTo>
                  <a:pt x="2554352" y="5125094"/>
                </a:lnTo>
                <a:lnTo>
                  <a:pt x="2542360" y="5113101"/>
                </a:lnTo>
                <a:cubicBezTo>
                  <a:pt x="2526370" y="5105107"/>
                  <a:pt x="2514379" y="5105107"/>
                  <a:pt x="2506384" y="5113101"/>
                </a:cubicBezTo>
                <a:cubicBezTo>
                  <a:pt x="2498389" y="5121097"/>
                  <a:pt x="2494390" y="5133089"/>
                  <a:pt x="2494390" y="5149078"/>
                </a:cubicBezTo>
                <a:cubicBezTo>
                  <a:pt x="2494390" y="5149078"/>
                  <a:pt x="2494390" y="5153077"/>
                  <a:pt x="2494390" y="5161069"/>
                </a:cubicBezTo>
                <a:cubicBezTo>
                  <a:pt x="2494390" y="5169065"/>
                  <a:pt x="2490394" y="5173063"/>
                  <a:pt x="2482399" y="5173063"/>
                </a:cubicBezTo>
                <a:cubicBezTo>
                  <a:pt x="2482399" y="5181057"/>
                  <a:pt x="2484398" y="5185055"/>
                  <a:pt x="2488394" y="5185055"/>
                </a:cubicBezTo>
                <a:cubicBezTo>
                  <a:pt x="2492392" y="5185055"/>
                  <a:pt x="2492392" y="5195050"/>
                  <a:pt x="2488394" y="5215036"/>
                </a:cubicBezTo>
                <a:cubicBezTo>
                  <a:pt x="2484398" y="5235023"/>
                  <a:pt x="2484398" y="5245015"/>
                  <a:pt x="2488394" y="5245015"/>
                </a:cubicBezTo>
                <a:cubicBezTo>
                  <a:pt x="2492392" y="5245015"/>
                  <a:pt x="2500387" y="5237023"/>
                  <a:pt x="2512379" y="5221032"/>
                </a:cubicBezTo>
                <a:cubicBezTo>
                  <a:pt x="2524372" y="5205042"/>
                  <a:pt x="2534365" y="5197047"/>
                  <a:pt x="2542360" y="5197047"/>
                </a:cubicBezTo>
                <a:cubicBezTo>
                  <a:pt x="2542360" y="5197047"/>
                  <a:pt x="2542360" y="5193050"/>
                  <a:pt x="2542360" y="5185055"/>
                </a:cubicBezTo>
                <a:cubicBezTo>
                  <a:pt x="2542360" y="5177059"/>
                  <a:pt x="2546357" y="5173063"/>
                  <a:pt x="2554352" y="5173063"/>
                </a:cubicBezTo>
                <a:cubicBezTo>
                  <a:pt x="2554352" y="5165068"/>
                  <a:pt x="2558350" y="5155075"/>
                  <a:pt x="2566345" y="5143081"/>
                </a:cubicBezTo>
                <a:cubicBezTo>
                  <a:pt x="2574340" y="5131089"/>
                  <a:pt x="2578337" y="5123095"/>
                  <a:pt x="2578337" y="5119097"/>
                </a:cubicBezTo>
                <a:cubicBezTo>
                  <a:pt x="2578337" y="5115100"/>
                  <a:pt x="2582333" y="5109103"/>
                  <a:pt x="2590328" y="5101109"/>
                </a:cubicBezTo>
                <a:cubicBezTo>
                  <a:pt x="2598325" y="5101109"/>
                  <a:pt x="2602321" y="5099110"/>
                  <a:pt x="2602321" y="5095114"/>
                </a:cubicBezTo>
                <a:cubicBezTo>
                  <a:pt x="2602321" y="5091116"/>
                  <a:pt x="2602321" y="5085119"/>
                  <a:pt x="2602321" y="5077126"/>
                </a:cubicBezTo>
                <a:cubicBezTo>
                  <a:pt x="2598324" y="5073127"/>
                  <a:pt x="2594826" y="5071129"/>
                  <a:pt x="2591827" y="5071129"/>
                </a:cubicBezTo>
                <a:close/>
                <a:moveTo>
                  <a:pt x="1882786" y="5065132"/>
                </a:moveTo>
                <a:lnTo>
                  <a:pt x="1882786" y="5089117"/>
                </a:lnTo>
                <a:lnTo>
                  <a:pt x="1882786" y="5101109"/>
                </a:lnTo>
                <a:lnTo>
                  <a:pt x="1870793" y="5113101"/>
                </a:lnTo>
                <a:cubicBezTo>
                  <a:pt x="1870793" y="5113101"/>
                  <a:pt x="1866796" y="5121097"/>
                  <a:pt x="1858800" y="5137087"/>
                </a:cubicBezTo>
                <a:lnTo>
                  <a:pt x="1858800" y="5149078"/>
                </a:lnTo>
                <a:lnTo>
                  <a:pt x="1870793" y="5137087"/>
                </a:lnTo>
                <a:cubicBezTo>
                  <a:pt x="1870793" y="5129091"/>
                  <a:pt x="1870793" y="5125094"/>
                  <a:pt x="1870793" y="5125094"/>
                </a:cubicBezTo>
                <a:lnTo>
                  <a:pt x="1906769" y="5125094"/>
                </a:lnTo>
                <a:lnTo>
                  <a:pt x="1906769" y="5113101"/>
                </a:lnTo>
                <a:cubicBezTo>
                  <a:pt x="1914764" y="5113101"/>
                  <a:pt x="1918763" y="5109103"/>
                  <a:pt x="1918763" y="5101109"/>
                </a:cubicBezTo>
                <a:cubicBezTo>
                  <a:pt x="1918763" y="5093116"/>
                  <a:pt x="1920761" y="5087119"/>
                  <a:pt x="1924759" y="5083121"/>
                </a:cubicBezTo>
                <a:cubicBezTo>
                  <a:pt x="1928756" y="5079123"/>
                  <a:pt x="1932754" y="5079123"/>
                  <a:pt x="1936751" y="5083121"/>
                </a:cubicBezTo>
                <a:cubicBezTo>
                  <a:pt x="1940747" y="5087119"/>
                  <a:pt x="1938749" y="5089117"/>
                  <a:pt x="1930754" y="5089117"/>
                </a:cubicBezTo>
                <a:lnTo>
                  <a:pt x="1930754" y="5101109"/>
                </a:lnTo>
                <a:cubicBezTo>
                  <a:pt x="1930754" y="5117099"/>
                  <a:pt x="1922760" y="5133089"/>
                  <a:pt x="1906769" y="5149078"/>
                </a:cubicBezTo>
                <a:lnTo>
                  <a:pt x="1894778" y="5185055"/>
                </a:lnTo>
                <a:cubicBezTo>
                  <a:pt x="1894778" y="5201045"/>
                  <a:pt x="1890781" y="5213038"/>
                  <a:pt x="1882786" y="5221032"/>
                </a:cubicBezTo>
                <a:cubicBezTo>
                  <a:pt x="1866796" y="5237023"/>
                  <a:pt x="1862798" y="5247014"/>
                  <a:pt x="1870793" y="5251013"/>
                </a:cubicBezTo>
                <a:cubicBezTo>
                  <a:pt x="1878788" y="5255011"/>
                  <a:pt x="1886783" y="5249014"/>
                  <a:pt x="1894778" y="5233024"/>
                </a:cubicBezTo>
                <a:lnTo>
                  <a:pt x="1918763" y="5233024"/>
                </a:lnTo>
                <a:cubicBezTo>
                  <a:pt x="1918763" y="5241020"/>
                  <a:pt x="1918763" y="5245015"/>
                  <a:pt x="1918763" y="5245015"/>
                </a:cubicBezTo>
                <a:cubicBezTo>
                  <a:pt x="1918763" y="5245015"/>
                  <a:pt x="1922760" y="5241020"/>
                  <a:pt x="1930754" y="5233024"/>
                </a:cubicBezTo>
                <a:lnTo>
                  <a:pt x="1942746" y="5233024"/>
                </a:lnTo>
                <a:cubicBezTo>
                  <a:pt x="1942746" y="5257010"/>
                  <a:pt x="1930754" y="5269001"/>
                  <a:pt x="1906769" y="5269001"/>
                </a:cubicBezTo>
                <a:cubicBezTo>
                  <a:pt x="1906769" y="5269001"/>
                  <a:pt x="1902773" y="5272999"/>
                  <a:pt x="1894778" y="5280992"/>
                </a:cubicBezTo>
                <a:cubicBezTo>
                  <a:pt x="1886783" y="5288988"/>
                  <a:pt x="1882786" y="5292986"/>
                  <a:pt x="1882786" y="5292986"/>
                </a:cubicBezTo>
                <a:lnTo>
                  <a:pt x="1834817" y="5352947"/>
                </a:lnTo>
                <a:cubicBezTo>
                  <a:pt x="1826822" y="5352947"/>
                  <a:pt x="1826822" y="5344951"/>
                  <a:pt x="1834817" y="5328961"/>
                </a:cubicBezTo>
                <a:lnTo>
                  <a:pt x="1846808" y="5304978"/>
                </a:lnTo>
                <a:cubicBezTo>
                  <a:pt x="1846808" y="5304978"/>
                  <a:pt x="1850806" y="5300980"/>
                  <a:pt x="1858800" y="5292986"/>
                </a:cubicBezTo>
                <a:cubicBezTo>
                  <a:pt x="1866796" y="5284991"/>
                  <a:pt x="1866796" y="5272999"/>
                  <a:pt x="1858800" y="5257010"/>
                </a:cubicBezTo>
                <a:lnTo>
                  <a:pt x="1846808" y="5257010"/>
                </a:lnTo>
                <a:cubicBezTo>
                  <a:pt x="1814830" y="5257010"/>
                  <a:pt x="1798840" y="5269001"/>
                  <a:pt x="1798840" y="5292986"/>
                </a:cubicBezTo>
                <a:cubicBezTo>
                  <a:pt x="1798840" y="5300980"/>
                  <a:pt x="1790845" y="5314971"/>
                  <a:pt x="1774855" y="5334959"/>
                </a:cubicBezTo>
                <a:cubicBezTo>
                  <a:pt x="1758865" y="5354946"/>
                  <a:pt x="1750870" y="5364938"/>
                  <a:pt x="1750870" y="5364938"/>
                </a:cubicBezTo>
                <a:cubicBezTo>
                  <a:pt x="1750870" y="5380928"/>
                  <a:pt x="1742876" y="5388924"/>
                  <a:pt x="1726886" y="5388924"/>
                </a:cubicBezTo>
                <a:cubicBezTo>
                  <a:pt x="1718891" y="5388924"/>
                  <a:pt x="1714894" y="5384925"/>
                  <a:pt x="1714894" y="5376932"/>
                </a:cubicBezTo>
                <a:cubicBezTo>
                  <a:pt x="1706899" y="5376932"/>
                  <a:pt x="1702901" y="5378929"/>
                  <a:pt x="1702901" y="5382927"/>
                </a:cubicBezTo>
                <a:cubicBezTo>
                  <a:pt x="1702901" y="5386925"/>
                  <a:pt x="1702901" y="5388924"/>
                  <a:pt x="1702901" y="5388924"/>
                </a:cubicBezTo>
                <a:cubicBezTo>
                  <a:pt x="1702901" y="5388924"/>
                  <a:pt x="1706899" y="5388924"/>
                  <a:pt x="1714894" y="5388924"/>
                </a:cubicBezTo>
                <a:lnTo>
                  <a:pt x="1702901" y="5436893"/>
                </a:lnTo>
                <a:lnTo>
                  <a:pt x="1690909" y="5436893"/>
                </a:lnTo>
                <a:cubicBezTo>
                  <a:pt x="1690909" y="5420903"/>
                  <a:pt x="1692908" y="5410910"/>
                  <a:pt x="1696906" y="5406912"/>
                </a:cubicBezTo>
                <a:cubicBezTo>
                  <a:pt x="1700903" y="5402915"/>
                  <a:pt x="1698904" y="5398916"/>
                  <a:pt x="1690909" y="5394920"/>
                </a:cubicBezTo>
                <a:cubicBezTo>
                  <a:pt x="1682914" y="5390922"/>
                  <a:pt x="1682914" y="5380928"/>
                  <a:pt x="1690909" y="5364938"/>
                </a:cubicBezTo>
                <a:lnTo>
                  <a:pt x="1714894" y="5352947"/>
                </a:lnTo>
                <a:cubicBezTo>
                  <a:pt x="1722889" y="5352947"/>
                  <a:pt x="1726886" y="5348949"/>
                  <a:pt x="1726886" y="5340956"/>
                </a:cubicBezTo>
                <a:cubicBezTo>
                  <a:pt x="1726886" y="5332960"/>
                  <a:pt x="1730884" y="5328961"/>
                  <a:pt x="1738877" y="5328961"/>
                </a:cubicBezTo>
                <a:cubicBezTo>
                  <a:pt x="1738877" y="5328961"/>
                  <a:pt x="1740877" y="5326964"/>
                  <a:pt x="1744874" y="5322966"/>
                </a:cubicBezTo>
                <a:cubicBezTo>
                  <a:pt x="1748872" y="5318969"/>
                  <a:pt x="1750870" y="5312972"/>
                  <a:pt x="1750870" y="5304978"/>
                </a:cubicBezTo>
                <a:cubicBezTo>
                  <a:pt x="1758865" y="5288988"/>
                  <a:pt x="1766860" y="5276996"/>
                  <a:pt x="1774855" y="5269001"/>
                </a:cubicBezTo>
                <a:lnTo>
                  <a:pt x="1774855" y="5257010"/>
                </a:lnTo>
                <a:cubicBezTo>
                  <a:pt x="1774855" y="5257010"/>
                  <a:pt x="1774855" y="5253011"/>
                  <a:pt x="1774855" y="5245015"/>
                </a:cubicBezTo>
                <a:cubicBezTo>
                  <a:pt x="1774855" y="5237023"/>
                  <a:pt x="1776854" y="5233024"/>
                  <a:pt x="1780850" y="5233024"/>
                </a:cubicBezTo>
                <a:cubicBezTo>
                  <a:pt x="1784848" y="5233024"/>
                  <a:pt x="1786847" y="5237023"/>
                  <a:pt x="1786847" y="5245015"/>
                </a:cubicBezTo>
                <a:lnTo>
                  <a:pt x="1810832" y="5221032"/>
                </a:lnTo>
                <a:cubicBezTo>
                  <a:pt x="1818827" y="5205042"/>
                  <a:pt x="1820825" y="5189053"/>
                  <a:pt x="1816828" y="5173063"/>
                </a:cubicBezTo>
                <a:cubicBezTo>
                  <a:pt x="1812830" y="5157074"/>
                  <a:pt x="1814830" y="5149078"/>
                  <a:pt x="1822825" y="5149078"/>
                </a:cubicBezTo>
                <a:cubicBezTo>
                  <a:pt x="1822825" y="5149078"/>
                  <a:pt x="1822825" y="5153077"/>
                  <a:pt x="1822825" y="5161069"/>
                </a:cubicBezTo>
                <a:cubicBezTo>
                  <a:pt x="1822825" y="5169065"/>
                  <a:pt x="1822825" y="5173063"/>
                  <a:pt x="1822825" y="5173063"/>
                </a:cubicBezTo>
                <a:cubicBezTo>
                  <a:pt x="1830820" y="5173063"/>
                  <a:pt x="1834817" y="5173063"/>
                  <a:pt x="1834817" y="5173063"/>
                </a:cubicBezTo>
                <a:cubicBezTo>
                  <a:pt x="1834817" y="5165068"/>
                  <a:pt x="1834817" y="5159072"/>
                  <a:pt x="1834817" y="5155075"/>
                </a:cubicBezTo>
                <a:cubicBezTo>
                  <a:pt x="1834817" y="5151077"/>
                  <a:pt x="1834817" y="5149078"/>
                  <a:pt x="1834817" y="5149078"/>
                </a:cubicBezTo>
                <a:cubicBezTo>
                  <a:pt x="1834817" y="5149078"/>
                  <a:pt x="1834817" y="5141084"/>
                  <a:pt x="1834817" y="5125094"/>
                </a:cubicBezTo>
                <a:cubicBezTo>
                  <a:pt x="1834817" y="5125094"/>
                  <a:pt x="1836815" y="5121097"/>
                  <a:pt x="1840813" y="5113101"/>
                </a:cubicBezTo>
                <a:cubicBezTo>
                  <a:pt x="1844810" y="5105107"/>
                  <a:pt x="1850806" y="5101109"/>
                  <a:pt x="1858800" y="5101109"/>
                </a:cubicBezTo>
                <a:cubicBezTo>
                  <a:pt x="1866796" y="5085119"/>
                  <a:pt x="1874790" y="5073127"/>
                  <a:pt x="1882786" y="5065132"/>
                </a:cubicBezTo>
                <a:close/>
                <a:moveTo>
                  <a:pt x="8958220" y="5053141"/>
                </a:moveTo>
                <a:cubicBezTo>
                  <a:pt x="8958220" y="5061136"/>
                  <a:pt x="8958220" y="5065132"/>
                  <a:pt x="8958220" y="5065132"/>
                </a:cubicBezTo>
                <a:lnTo>
                  <a:pt x="8958220" y="5077126"/>
                </a:lnTo>
                <a:lnTo>
                  <a:pt x="8946227" y="5065132"/>
                </a:lnTo>
                <a:cubicBezTo>
                  <a:pt x="8946227" y="5057138"/>
                  <a:pt x="8950224" y="5053141"/>
                  <a:pt x="8958220" y="5053141"/>
                </a:cubicBezTo>
                <a:close/>
                <a:moveTo>
                  <a:pt x="2014700" y="5053141"/>
                </a:moveTo>
                <a:lnTo>
                  <a:pt x="2026692" y="5053141"/>
                </a:lnTo>
                <a:cubicBezTo>
                  <a:pt x="2026692" y="5061136"/>
                  <a:pt x="2024694" y="5069131"/>
                  <a:pt x="2020697" y="5077126"/>
                </a:cubicBezTo>
                <a:cubicBezTo>
                  <a:pt x="2016699" y="5085119"/>
                  <a:pt x="2014700" y="5085119"/>
                  <a:pt x="2014700" y="5077126"/>
                </a:cubicBezTo>
                <a:cubicBezTo>
                  <a:pt x="2014700" y="5069131"/>
                  <a:pt x="2014700" y="5065132"/>
                  <a:pt x="2014700" y="5065132"/>
                </a:cubicBezTo>
                <a:cubicBezTo>
                  <a:pt x="2022695" y="5065132"/>
                  <a:pt x="2022695" y="5061136"/>
                  <a:pt x="2014700" y="5053141"/>
                </a:cubicBezTo>
                <a:close/>
                <a:moveTo>
                  <a:pt x="8965366" y="5045993"/>
                </a:moveTo>
                <a:lnTo>
                  <a:pt x="8958220" y="5053141"/>
                </a:lnTo>
                <a:cubicBezTo>
                  <a:pt x="8958220" y="5053141"/>
                  <a:pt x="8960218" y="5051142"/>
                  <a:pt x="8964215" y="5047144"/>
                </a:cubicBezTo>
                <a:close/>
                <a:moveTo>
                  <a:pt x="9174080" y="5041148"/>
                </a:moveTo>
                <a:lnTo>
                  <a:pt x="9186072" y="5041148"/>
                </a:lnTo>
                <a:lnTo>
                  <a:pt x="9198065" y="5041148"/>
                </a:lnTo>
                <a:cubicBezTo>
                  <a:pt x="9198065" y="5049143"/>
                  <a:pt x="9196065" y="5053141"/>
                  <a:pt x="9192069" y="5053141"/>
                </a:cubicBezTo>
                <a:cubicBezTo>
                  <a:pt x="9188072" y="5053141"/>
                  <a:pt x="9182075" y="5049143"/>
                  <a:pt x="9174080" y="5041148"/>
                </a:cubicBezTo>
                <a:close/>
                <a:moveTo>
                  <a:pt x="8970212" y="5041148"/>
                </a:moveTo>
                <a:cubicBezTo>
                  <a:pt x="8970212" y="5041148"/>
                  <a:pt x="8969712" y="5041647"/>
                  <a:pt x="8968713" y="5042648"/>
                </a:cubicBezTo>
                <a:lnTo>
                  <a:pt x="8965366" y="5045993"/>
                </a:lnTo>
                <a:close/>
                <a:moveTo>
                  <a:pt x="1966731" y="5041148"/>
                </a:moveTo>
                <a:cubicBezTo>
                  <a:pt x="1966731" y="5049143"/>
                  <a:pt x="1966731" y="5053141"/>
                  <a:pt x="1966731" y="5053141"/>
                </a:cubicBezTo>
                <a:cubicBezTo>
                  <a:pt x="1966731" y="5061136"/>
                  <a:pt x="1970729" y="5065132"/>
                  <a:pt x="1978724" y="5065132"/>
                </a:cubicBezTo>
                <a:lnTo>
                  <a:pt x="1990716" y="5065132"/>
                </a:lnTo>
                <a:cubicBezTo>
                  <a:pt x="1982721" y="5073127"/>
                  <a:pt x="1980722" y="5081122"/>
                  <a:pt x="1984719" y="5089117"/>
                </a:cubicBezTo>
                <a:cubicBezTo>
                  <a:pt x="1988717" y="5097111"/>
                  <a:pt x="1986719" y="5103107"/>
                  <a:pt x="1978724" y="5107106"/>
                </a:cubicBezTo>
                <a:cubicBezTo>
                  <a:pt x="1970729" y="5111104"/>
                  <a:pt x="1966731" y="5117099"/>
                  <a:pt x="1966731" y="5125094"/>
                </a:cubicBezTo>
                <a:lnTo>
                  <a:pt x="1954739" y="5125094"/>
                </a:lnTo>
                <a:lnTo>
                  <a:pt x="1942746" y="5125094"/>
                </a:lnTo>
                <a:lnTo>
                  <a:pt x="1942746" y="5113101"/>
                </a:lnTo>
                <a:cubicBezTo>
                  <a:pt x="1950743" y="5105107"/>
                  <a:pt x="1954739" y="5089117"/>
                  <a:pt x="1954739" y="5065132"/>
                </a:cubicBezTo>
                <a:cubicBezTo>
                  <a:pt x="1954739" y="5057138"/>
                  <a:pt x="1954739" y="5051142"/>
                  <a:pt x="1954739" y="5047144"/>
                </a:cubicBezTo>
                <a:cubicBezTo>
                  <a:pt x="1954739" y="5043145"/>
                  <a:pt x="1958736" y="5041148"/>
                  <a:pt x="1966731" y="5041148"/>
                </a:cubicBezTo>
                <a:close/>
                <a:moveTo>
                  <a:pt x="1918763" y="5041148"/>
                </a:moveTo>
                <a:cubicBezTo>
                  <a:pt x="1926757" y="5041148"/>
                  <a:pt x="1932754" y="5043145"/>
                  <a:pt x="1936751" y="5047144"/>
                </a:cubicBezTo>
                <a:cubicBezTo>
                  <a:pt x="1940747" y="5051142"/>
                  <a:pt x="1934751" y="5057138"/>
                  <a:pt x="1918763" y="5065132"/>
                </a:cubicBezTo>
                <a:cubicBezTo>
                  <a:pt x="1910768" y="5073127"/>
                  <a:pt x="1906769" y="5081122"/>
                  <a:pt x="1906769" y="5089117"/>
                </a:cubicBezTo>
                <a:cubicBezTo>
                  <a:pt x="1898774" y="5081122"/>
                  <a:pt x="1894778" y="5081122"/>
                  <a:pt x="1894778" y="5089117"/>
                </a:cubicBezTo>
                <a:lnTo>
                  <a:pt x="1882786" y="5089117"/>
                </a:lnTo>
                <a:cubicBezTo>
                  <a:pt x="1882786" y="5065132"/>
                  <a:pt x="1894778" y="5049143"/>
                  <a:pt x="1918763" y="5041148"/>
                </a:cubicBezTo>
                <a:close/>
                <a:moveTo>
                  <a:pt x="2193086" y="5037401"/>
                </a:moveTo>
                <a:cubicBezTo>
                  <a:pt x="2194085" y="5037900"/>
                  <a:pt x="2194584" y="5039149"/>
                  <a:pt x="2194584" y="5041148"/>
                </a:cubicBezTo>
                <a:lnTo>
                  <a:pt x="2170599" y="5065132"/>
                </a:lnTo>
                <a:lnTo>
                  <a:pt x="2170599" y="5053141"/>
                </a:lnTo>
                <a:cubicBezTo>
                  <a:pt x="2182593" y="5041148"/>
                  <a:pt x="2190088" y="5035902"/>
                  <a:pt x="2193086" y="5037401"/>
                </a:cubicBezTo>
                <a:close/>
                <a:moveTo>
                  <a:pt x="8826304" y="5017164"/>
                </a:moveTo>
                <a:cubicBezTo>
                  <a:pt x="8818309" y="5017164"/>
                  <a:pt x="8814313" y="5021161"/>
                  <a:pt x="8814313" y="5029155"/>
                </a:cubicBezTo>
                <a:cubicBezTo>
                  <a:pt x="8814313" y="5037151"/>
                  <a:pt x="8820309" y="5041148"/>
                  <a:pt x="8832301" y="5041148"/>
                </a:cubicBezTo>
                <a:cubicBezTo>
                  <a:pt x="8844293" y="5041148"/>
                  <a:pt x="8850289" y="5041148"/>
                  <a:pt x="8850289" y="5041148"/>
                </a:cubicBezTo>
                <a:close/>
                <a:moveTo>
                  <a:pt x="8898259" y="5014915"/>
                </a:moveTo>
                <a:cubicBezTo>
                  <a:pt x="8902256" y="5014414"/>
                  <a:pt x="8906254" y="5015165"/>
                  <a:pt x="8910250" y="5017164"/>
                </a:cubicBezTo>
                <a:lnTo>
                  <a:pt x="8898259" y="5017164"/>
                </a:lnTo>
                <a:lnTo>
                  <a:pt x="8893864" y="5016838"/>
                </a:lnTo>
                <a:close/>
                <a:moveTo>
                  <a:pt x="8994197" y="4993180"/>
                </a:moveTo>
                <a:cubicBezTo>
                  <a:pt x="8970212" y="4993180"/>
                  <a:pt x="8954223" y="5005171"/>
                  <a:pt x="8946227" y="5029155"/>
                </a:cubicBezTo>
                <a:cubicBezTo>
                  <a:pt x="8946227" y="5037151"/>
                  <a:pt x="8942230" y="5045145"/>
                  <a:pt x="8934235" y="5053141"/>
                </a:cubicBezTo>
                <a:lnTo>
                  <a:pt x="8946227" y="5101109"/>
                </a:lnTo>
                <a:cubicBezTo>
                  <a:pt x="8946227" y="5101109"/>
                  <a:pt x="8946227" y="5103107"/>
                  <a:pt x="8946227" y="5107106"/>
                </a:cubicBezTo>
                <a:cubicBezTo>
                  <a:pt x="8946227" y="5111104"/>
                  <a:pt x="8942230" y="5113101"/>
                  <a:pt x="8934235" y="5113101"/>
                </a:cubicBezTo>
                <a:cubicBezTo>
                  <a:pt x="8934235" y="5121097"/>
                  <a:pt x="8938232" y="5129091"/>
                  <a:pt x="8946227" y="5137087"/>
                </a:cubicBezTo>
                <a:cubicBezTo>
                  <a:pt x="8946227" y="5145080"/>
                  <a:pt x="8946227" y="5149078"/>
                  <a:pt x="8946227" y="5149078"/>
                </a:cubicBezTo>
                <a:cubicBezTo>
                  <a:pt x="8938232" y="5157074"/>
                  <a:pt x="8934235" y="5161069"/>
                  <a:pt x="8934235" y="5161069"/>
                </a:cubicBezTo>
                <a:lnTo>
                  <a:pt x="8922244" y="5173063"/>
                </a:lnTo>
                <a:cubicBezTo>
                  <a:pt x="8922244" y="5173063"/>
                  <a:pt x="8920244" y="5175062"/>
                  <a:pt x="8916247" y="5179060"/>
                </a:cubicBezTo>
                <a:cubicBezTo>
                  <a:pt x="8912250" y="5183056"/>
                  <a:pt x="8912250" y="5189053"/>
                  <a:pt x="8916247" y="5197047"/>
                </a:cubicBezTo>
                <a:cubicBezTo>
                  <a:pt x="8920244" y="5205042"/>
                  <a:pt x="8926240" y="5207042"/>
                  <a:pt x="8934235" y="5203043"/>
                </a:cubicBezTo>
                <a:cubicBezTo>
                  <a:pt x="8942230" y="5199046"/>
                  <a:pt x="8946227" y="5193050"/>
                  <a:pt x="8946227" y="5185055"/>
                </a:cubicBezTo>
                <a:cubicBezTo>
                  <a:pt x="8946227" y="5177059"/>
                  <a:pt x="8946227" y="5173063"/>
                  <a:pt x="8946227" y="5173063"/>
                </a:cubicBezTo>
                <a:cubicBezTo>
                  <a:pt x="8954223" y="5173063"/>
                  <a:pt x="8958220" y="5173063"/>
                  <a:pt x="8958220" y="5173063"/>
                </a:cubicBezTo>
                <a:lnTo>
                  <a:pt x="8970212" y="5173063"/>
                </a:lnTo>
                <a:cubicBezTo>
                  <a:pt x="8978207" y="5165068"/>
                  <a:pt x="8986202" y="5157074"/>
                  <a:pt x="8994197" y="5149078"/>
                </a:cubicBezTo>
                <a:cubicBezTo>
                  <a:pt x="8994197" y="5141084"/>
                  <a:pt x="8996197" y="5137087"/>
                  <a:pt x="9000193" y="5137087"/>
                </a:cubicBezTo>
                <a:cubicBezTo>
                  <a:pt x="9004190" y="5137087"/>
                  <a:pt x="9006188" y="5137087"/>
                  <a:pt x="9006188" y="5137087"/>
                </a:cubicBezTo>
                <a:lnTo>
                  <a:pt x="9018181" y="5137087"/>
                </a:lnTo>
                <a:cubicBezTo>
                  <a:pt x="9010185" y="5129091"/>
                  <a:pt x="9010185" y="5121097"/>
                  <a:pt x="9018181" y="5113101"/>
                </a:cubicBezTo>
                <a:cubicBezTo>
                  <a:pt x="9018181" y="5113101"/>
                  <a:pt x="9018181" y="5111104"/>
                  <a:pt x="9018181" y="5107106"/>
                </a:cubicBezTo>
                <a:cubicBezTo>
                  <a:pt x="9018181" y="5103107"/>
                  <a:pt x="9014185" y="5101109"/>
                  <a:pt x="9006188" y="5101109"/>
                </a:cubicBezTo>
                <a:lnTo>
                  <a:pt x="9006188" y="5065132"/>
                </a:lnTo>
                <a:cubicBezTo>
                  <a:pt x="9006188" y="5057138"/>
                  <a:pt x="9008188" y="5053141"/>
                  <a:pt x="9012185" y="5053141"/>
                </a:cubicBezTo>
                <a:cubicBezTo>
                  <a:pt x="9016181" y="5053141"/>
                  <a:pt x="9018181" y="5057138"/>
                  <a:pt x="9018181" y="5065132"/>
                </a:cubicBezTo>
                <a:cubicBezTo>
                  <a:pt x="9018181" y="5073127"/>
                  <a:pt x="9022178" y="5073127"/>
                  <a:pt x="9030173" y="5065132"/>
                </a:cubicBezTo>
                <a:lnTo>
                  <a:pt x="9018181" y="5053141"/>
                </a:lnTo>
                <a:cubicBezTo>
                  <a:pt x="9010185" y="5053141"/>
                  <a:pt x="9010185" y="5045145"/>
                  <a:pt x="9018181" y="5029155"/>
                </a:cubicBezTo>
                <a:cubicBezTo>
                  <a:pt x="9026176" y="5029155"/>
                  <a:pt x="9034170" y="5029155"/>
                  <a:pt x="9042166" y="5029155"/>
                </a:cubicBezTo>
                <a:cubicBezTo>
                  <a:pt x="9042166" y="5037151"/>
                  <a:pt x="9042166" y="5041148"/>
                  <a:pt x="9042166" y="5041148"/>
                </a:cubicBezTo>
                <a:cubicBezTo>
                  <a:pt x="9050161" y="5033153"/>
                  <a:pt x="9052158" y="5025157"/>
                  <a:pt x="9048161" y="5017164"/>
                </a:cubicBezTo>
                <a:cubicBezTo>
                  <a:pt x="9044165" y="5009170"/>
                  <a:pt x="9042166" y="5005171"/>
                  <a:pt x="9042166" y="5005171"/>
                </a:cubicBezTo>
                <a:cubicBezTo>
                  <a:pt x="9042166" y="5005171"/>
                  <a:pt x="9042166" y="5001173"/>
                  <a:pt x="9042166" y="4993180"/>
                </a:cubicBezTo>
                <a:lnTo>
                  <a:pt x="9006188" y="4993180"/>
                </a:lnTo>
                <a:cubicBezTo>
                  <a:pt x="9006188" y="4993180"/>
                  <a:pt x="9002192" y="4993180"/>
                  <a:pt x="8994197" y="4993180"/>
                </a:cubicBezTo>
                <a:close/>
                <a:moveTo>
                  <a:pt x="8862282" y="4993180"/>
                </a:moveTo>
                <a:cubicBezTo>
                  <a:pt x="8846293" y="5001173"/>
                  <a:pt x="8846293" y="5005171"/>
                  <a:pt x="8862282" y="5005171"/>
                </a:cubicBezTo>
                <a:lnTo>
                  <a:pt x="8874274" y="5005171"/>
                </a:lnTo>
                <a:cubicBezTo>
                  <a:pt x="8866279" y="5005171"/>
                  <a:pt x="8862282" y="5001173"/>
                  <a:pt x="8862282" y="4993180"/>
                </a:cubicBezTo>
                <a:close/>
                <a:moveTo>
                  <a:pt x="2608318" y="4993180"/>
                </a:moveTo>
                <a:cubicBezTo>
                  <a:pt x="2604320" y="4993180"/>
                  <a:pt x="2596325" y="4997176"/>
                  <a:pt x="2584333" y="5005171"/>
                </a:cubicBezTo>
                <a:cubicBezTo>
                  <a:pt x="2572340" y="5013165"/>
                  <a:pt x="2566345" y="5021161"/>
                  <a:pt x="2566345" y="5029155"/>
                </a:cubicBezTo>
                <a:lnTo>
                  <a:pt x="2554352" y="5041148"/>
                </a:lnTo>
                <a:lnTo>
                  <a:pt x="2578337" y="5029155"/>
                </a:lnTo>
                <a:cubicBezTo>
                  <a:pt x="2578337" y="5029155"/>
                  <a:pt x="2584333" y="5023159"/>
                  <a:pt x="2596325" y="5011167"/>
                </a:cubicBezTo>
                <a:cubicBezTo>
                  <a:pt x="2608318" y="4999175"/>
                  <a:pt x="2612315" y="4993180"/>
                  <a:pt x="2608318" y="4993180"/>
                </a:cubicBezTo>
                <a:close/>
                <a:moveTo>
                  <a:pt x="1918763" y="4993180"/>
                </a:moveTo>
                <a:cubicBezTo>
                  <a:pt x="1910768" y="4993180"/>
                  <a:pt x="1906769" y="4995177"/>
                  <a:pt x="1906769" y="4999175"/>
                </a:cubicBezTo>
                <a:cubicBezTo>
                  <a:pt x="1906769" y="5003173"/>
                  <a:pt x="1910768" y="5005171"/>
                  <a:pt x="1918763" y="5005171"/>
                </a:cubicBezTo>
                <a:close/>
                <a:moveTo>
                  <a:pt x="8976208" y="4981186"/>
                </a:moveTo>
                <a:cubicBezTo>
                  <a:pt x="8972212" y="4981186"/>
                  <a:pt x="8970212" y="4985185"/>
                  <a:pt x="8970212" y="4993180"/>
                </a:cubicBezTo>
                <a:cubicBezTo>
                  <a:pt x="8978207" y="4993180"/>
                  <a:pt x="8982205" y="4991181"/>
                  <a:pt x="8982205" y="4987183"/>
                </a:cubicBezTo>
                <a:cubicBezTo>
                  <a:pt x="8982205" y="4983185"/>
                  <a:pt x="8980205" y="4981186"/>
                  <a:pt x="8976208" y="4981186"/>
                </a:cubicBezTo>
                <a:close/>
                <a:moveTo>
                  <a:pt x="9282011" y="4969195"/>
                </a:moveTo>
                <a:lnTo>
                  <a:pt x="9294003" y="4981186"/>
                </a:lnTo>
                <a:lnTo>
                  <a:pt x="9270018" y="4993180"/>
                </a:lnTo>
                <a:cubicBezTo>
                  <a:pt x="9270018" y="4993180"/>
                  <a:pt x="9272018" y="4989181"/>
                  <a:pt x="9276015" y="4981186"/>
                </a:cubicBezTo>
                <a:cubicBezTo>
                  <a:pt x="9280011" y="4973193"/>
                  <a:pt x="9282011" y="4969195"/>
                  <a:pt x="9282011" y="4969195"/>
                </a:cubicBezTo>
                <a:close/>
                <a:moveTo>
                  <a:pt x="9234042" y="4969195"/>
                </a:moveTo>
                <a:cubicBezTo>
                  <a:pt x="9218053" y="4993180"/>
                  <a:pt x="9206060" y="5005171"/>
                  <a:pt x="9198065" y="5005171"/>
                </a:cubicBezTo>
                <a:lnTo>
                  <a:pt x="9210057" y="4993180"/>
                </a:lnTo>
                <a:close/>
                <a:moveTo>
                  <a:pt x="8838298" y="4969195"/>
                </a:moveTo>
                <a:lnTo>
                  <a:pt x="8838298" y="4993180"/>
                </a:lnTo>
                <a:cubicBezTo>
                  <a:pt x="8838298" y="4985185"/>
                  <a:pt x="8842294" y="4977190"/>
                  <a:pt x="8850289" y="4969195"/>
                </a:cubicBezTo>
                <a:cubicBezTo>
                  <a:pt x="8850289" y="4969195"/>
                  <a:pt x="8846293" y="4969195"/>
                  <a:pt x="8838298" y="4969195"/>
                </a:cubicBezTo>
                <a:close/>
                <a:moveTo>
                  <a:pt x="8310638" y="4969195"/>
                </a:moveTo>
                <a:lnTo>
                  <a:pt x="8322630" y="4981186"/>
                </a:lnTo>
                <a:lnTo>
                  <a:pt x="8334623" y="4969195"/>
                </a:lnTo>
                <a:cubicBezTo>
                  <a:pt x="8334623" y="4969195"/>
                  <a:pt x="8332623" y="4969195"/>
                  <a:pt x="8328626" y="4969195"/>
                </a:cubicBezTo>
                <a:cubicBezTo>
                  <a:pt x="8324630" y="4969195"/>
                  <a:pt x="8318633" y="4969195"/>
                  <a:pt x="8310638" y="4969195"/>
                </a:cubicBezTo>
                <a:close/>
                <a:moveTo>
                  <a:pt x="9042166" y="4957203"/>
                </a:moveTo>
                <a:cubicBezTo>
                  <a:pt x="9042166" y="4965197"/>
                  <a:pt x="9038170" y="4969195"/>
                  <a:pt x="9030173" y="4969195"/>
                </a:cubicBezTo>
                <a:lnTo>
                  <a:pt x="9030173" y="4981186"/>
                </a:lnTo>
                <a:lnTo>
                  <a:pt x="9066149" y="4981186"/>
                </a:lnTo>
                <a:lnTo>
                  <a:pt x="9054158" y="4957203"/>
                </a:lnTo>
                <a:close/>
                <a:moveTo>
                  <a:pt x="8442552" y="4957203"/>
                </a:moveTo>
                <a:lnTo>
                  <a:pt x="8454545" y="4969195"/>
                </a:lnTo>
                <a:cubicBezTo>
                  <a:pt x="8454545" y="4961199"/>
                  <a:pt x="8454545" y="4957203"/>
                  <a:pt x="8454545" y="4957203"/>
                </a:cubicBezTo>
                <a:close/>
                <a:moveTo>
                  <a:pt x="9258026" y="4945209"/>
                </a:moveTo>
                <a:lnTo>
                  <a:pt x="9258026" y="4981186"/>
                </a:lnTo>
                <a:lnTo>
                  <a:pt x="9246035" y="4981186"/>
                </a:lnTo>
                <a:cubicBezTo>
                  <a:pt x="9246035" y="4973193"/>
                  <a:pt x="9248033" y="4965197"/>
                  <a:pt x="9252030" y="4957203"/>
                </a:cubicBezTo>
                <a:cubicBezTo>
                  <a:pt x="9256027" y="4949208"/>
                  <a:pt x="9258026" y="4945209"/>
                  <a:pt x="9258026" y="4945209"/>
                </a:cubicBezTo>
                <a:close/>
                <a:moveTo>
                  <a:pt x="9006188" y="4945209"/>
                </a:moveTo>
                <a:lnTo>
                  <a:pt x="8982205" y="4969195"/>
                </a:lnTo>
                <a:lnTo>
                  <a:pt x="8994197" y="4957203"/>
                </a:lnTo>
                <a:close/>
                <a:moveTo>
                  <a:pt x="2254546" y="4945209"/>
                </a:moveTo>
                <a:cubicBezTo>
                  <a:pt x="2254546" y="4945209"/>
                  <a:pt x="2258542" y="4945209"/>
                  <a:pt x="2266537" y="4945209"/>
                </a:cubicBezTo>
                <a:cubicBezTo>
                  <a:pt x="2266537" y="4945209"/>
                  <a:pt x="2266537" y="4947208"/>
                  <a:pt x="2266537" y="4951207"/>
                </a:cubicBezTo>
                <a:cubicBezTo>
                  <a:pt x="2266537" y="4955203"/>
                  <a:pt x="2262541" y="4957203"/>
                  <a:pt x="2254546" y="4957203"/>
                </a:cubicBezTo>
                <a:cubicBezTo>
                  <a:pt x="2254546" y="4957203"/>
                  <a:pt x="2254546" y="4955203"/>
                  <a:pt x="2254546" y="4951207"/>
                </a:cubicBezTo>
                <a:cubicBezTo>
                  <a:pt x="2254546" y="4947208"/>
                  <a:pt x="2254546" y="4945209"/>
                  <a:pt x="2254546" y="4945209"/>
                </a:cubicBezTo>
                <a:close/>
                <a:moveTo>
                  <a:pt x="9210057" y="4933218"/>
                </a:moveTo>
                <a:lnTo>
                  <a:pt x="9222050" y="4945209"/>
                </a:lnTo>
                <a:lnTo>
                  <a:pt x="9198065" y="4945209"/>
                </a:lnTo>
                <a:cubicBezTo>
                  <a:pt x="9198065" y="4945209"/>
                  <a:pt x="9200065" y="4943212"/>
                  <a:pt x="9204062" y="4939212"/>
                </a:cubicBezTo>
                <a:cubicBezTo>
                  <a:pt x="9208058" y="4935217"/>
                  <a:pt x="9210057" y="4933218"/>
                  <a:pt x="9210057" y="4933218"/>
                </a:cubicBezTo>
                <a:close/>
                <a:moveTo>
                  <a:pt x="2470406" y="4933218"/>
                </a:moveTo>
                <a:lnTo>
                  <a:pt x="2482399" y="4933218"/>
                </a:lnTo>
                <a:cubicBezTo>
                  <a:pt x="2490394" y="4933218"/>
                  <a:pt x="2494390" y="4933218"/>
                  <a:pt x="2494390" y="4933218"/>
                </a:cubicBezTo>
                <a:cubicBezTo>
                  <a:pt x="2494390" y="4933218"/>
                  <a:pt x="2490394" y="4937215"/>
                  <a:pt x="2482399" y="4945209"/>
                </a:cubicBezTo>
                <a:cubicBezTo>
                  <a:pt x="2474404" y="4945209"/>
                  <a:pt x="2470406" y="4941211"/>
                  <a:pt x="2470406" y="4933218"/>
                </a:cubicBezTo>
                <a:close/>
                <a:moveTo>
                  <a:pt x="2086653" y="4933218"/>
                </a:moveTo>
                <a:lnTo>
                  <a:pt x="2074662" y="4993180"/>
                </a:lnTo>
                <a:cubicBezTo>
                  <a:pt x="2074662" y="4993180"/>
                  <a:pt x="2066667" y="5001173"/>
                  <a:pt x="2050677" y="5017164"/>
                </a:cubicBezTo>
                <a:cubicBezTo>
                  <a:pt x="2034687" y="5041148"/>
                  <a:pt x="2022695" y="5049143"/>
                  <a:pt x="2014700" y="5041148"/>
                </a:cubicBezTo>
                <a:cubicBezTo>
                  <a:pt x="2006705" y="5025157"/>
                  <a:pt x="2006705" y="5017164"/>
                  <a:pt x="2014700" y="5017164"/>
                </a:cubicBezTo>
                <a:cubicBezTo>
                  <a:pt x="2022695" y="5017164"/>
                  <a:pt x="2030690" y="5013165"/>
                  <a:pt x="2038685" y="5005171"/>
                </a:cubicBezTo>
                <a:cubicBezTo>
                  <a:pt x="2046680" y="4997176"/>
                  <a:pt x="2050677" y="4997176"/>
                  <a:pt x="2050677" y="5005171"/>
                </a:cubicBezTo>
                <a:lnTo>
                  <a:pt x="2062670" y="4981186"/>
                </a:lnTo>
                <a:cubicBezTo>
                  <a:pt x="2062670" y="4973193"/>
                  <a:pt x="2066667" y="4969195"/>
                  <a:pt x="2074662" y="4969195"/>
                </a:cubicBezTo>
                <a:lnTo>
                  <a:pt x="2074662" y="4957203"/>
                </a:lnTo>
                <a:close/>
                <a:moveTo>
                  <a:pt x="1810832" y="4933218"/>
                </a:moveTo>
                <a:cubicBezTo>
                  <a:pt x="1810832" y="4941211"/>
                  <a:pt x="1810832" y="4945209"/>
                  <a:pt x="1810832" y="4945209"/>
                </a:cubicBezTo>
                <a:cubicBezTo>
                  <a:pt x="1810832" y="4945209"/>
                  <a:pt x="1812830" y="4945209"/>
                  <a:pt x="1816828" y="4945209"/>
                </a:cubicBezTo>
                <a:cubicBezTo>
                  <a:pt x="1820825" y="4945209"/>
                  <a:pt x="1822825" y="4941211"/>
                  <a:pt x="1822825" y="4933218"/>
                </a:cubicBezTo>
                <a:cubicBezTo>
                  <a:pt x="1822825" y="4933218"/>
                  <a:pt x="1818827" y="4933218"/>
                  <a:pt x="1810832" y="4933218"/>
                </a:cubicBezTo>
                <a:close/>
                <a:moveTo>
                  <a:pt x="8907253" y="4927221"/>
                </a:moveTo>
                <a:cubicBezTo>
                  <a:pt x="8909251" y="4927221"/>
                  <a:pt x="8910250" y="4929222"/>
                  <a:pt x="8910250" y="4933218"/>
                </a:cubicBezTo>
                <a:cubicBezTo>
                  <a:pt x="8910250" y="4941211"/>
                  <a:pt x="8908252" y="4945209"/>
                  <a:pt x="8904254" y="4945209"/>
                </a:cubicBezTo>
                <a:cubicBezTo>
                  <a:pt x="8900257" y="4945209"/>
                  <a:pt x="8898259" y="4945209"/>
                  <a:pt x="8898259" y="4945209"/>
                </a:cubicBezTo>
                <a:lnTo>
                  <a:pt x="8898259" y="4933218"/>
                </a:lnTo>
                <a:cubicBezTo>
                  <a:pt x="8902256" y="4929222"/>
                  <a:pt x="8905255" y="4927221"/>
                  <a:pt x="8907253" y="4927221"/>
                </a:cubicBezTo>
                <a:close/>
                <a:moveTo>
                  <a:pt x="8826304" y="4921225"/>
                </a:moveTo>
                <a:cubicBezTo>
                  <a:pt x="8818309" y="4921225"/>
                  <a:pt x="8814313" y="4923222"/>
                  <a:pt x="8814313" y="4927221"/>
                </a:cubicBezTo>
                <a:cubicBezTo>
                  <a:pt x="8814313" y="4931219"/>
                  <a:pt x="8814313" y="4933218"/>
                  <a:pt x="8814313" y="4933218"/>
                </a:cubicBezTo>
                <a:cubicBezTo>
                  <a:pt x="8814313" y="4933218"/>
                  <a:pt x="8818309" y="4933218"/>
                  <a:pt x="8826304" y="4933218"/>
                </a:cubicBezTo>
                <a:cubicBezTo>
                  <a:pt x="8834301" y="4933218"/>
                  <a:pt x="8838298" y="4929219"/>
                  <a:pt x="8838298" y="4921225"/>
                </a:cubicBezTo>
                <a:cubicBezTo>
                  <a:pt x="8838298" y="4921225"/>
                  <a:pt x="8834301" y="4921225"/>
                  <a:pt x="8826304" y="4921225"/>
                </a:cubicBezTo>
                <a:close/>
                <a:moveTo>
                  <a:pt x="2302515" y="4921225"/>
                </a:moveTo>
                <a:cubicBezTo>
                  <a:pt x="2302515" y="4929219"/>
                  <a:pt x="2302515" y="4933218"/>
                  <a:pt x="2302515" y="4933218"/>
                </a:cubicBezTo>
                <a:cubicBezTo>
                  <a:pt x="2302515" y="4933218"/>
                  <a:pt x="2304513" y="4931219"/>
                  <a:pt x="2308512" y="4927221"/>
                </a:cubicBezTo>
                <a:cubicBezTo>
                  <a:pt x="2312509" y="4923222"/>
                  <a:pt x="2314507" y="4921225"/>
                  <a:pt x="2314507" y="4921225"/>
                </a:cubicBezTo>
                <a:cubicBezTo>
                  <a:pt x="2314507" y="4921225"/>
                  <a:pt x="2310510" y="4921225"/>
                  <a:pt x="2302515" y="4921225"/>
                </a:cubicBezTo>
                <a:close/>
                <a:moveTo>
                  <a:pt x="1870793" y="4921225"/>
                </a:moveTo>
                <a:cubicBezTo>
                  <a:pt x="1854803" y="4937215"/>
                  <a:pt x="1844810" y="4943212"/>
                  <a:pt x="1840813" y="4939212"/>
                </a:cubicBezTo>
                <a:cubicBezTo>
                  <a:pt x="1836815" y="4935217"/>
                  <a:pt x="1834817" y="4937215"/>
                  <a:pt x="1834817" y="4945209"/>
                </a:cubicBezTo>
                <a:cubicBezTo>
                  <a:pt x="1834817" y="4945209"/>
                  <a:pt x="1836815" y="4947208"/>
                  <a:pt x="1840813" y="4951207"/>
                </a:cubicBezTo>
                <a:cubicBezTo>
                  <a:pt x="1844810" y="4955203"/>
                  <a:pt x="1846808" y="4957203"/>
                  <a:pt x="1846808" y="4957203"/>
                </a:cubicBezTo>
                <a:cubicBezTo>
                  <a:pt x="1854803" y="4957203"/>
                  <a:pt x="1858800" y="4961199"/>
                  <a:pt x="1858800" y="4969195"/>
                </a:cubicBezTo>
                <a:lnTo>
                  <a:pt x="1870793" y="4969195"/>
                </a:lnTo>
                <a:lnTo>
                  <a:pt x="1882786" y="4945209"/>
                </a:lnTo>
                <a:cubicBezTo>
                  <a:pt x="1882786" y="4937215"/>
                  <a:pt x="1886783" y="4933218"/>
                  <a:pt x="1894778" y="4933218"/>
                </a:cubicBezTo>
                <a:lnTo>
                  <a:pt x="1882786" y="4921225"/>
                </a:lnTo>
                <a:close/>
                <a:moveTo>
                  <a:pt x="9066149" y="4909234"/>
                </a:moveTo>
                <a:cubicBezTo>
                  <a:pt x="9066149" y="4917228"/>
                  <a:pt x="9066149" y="4921225"/>
                  <a:pt x="9066149" y="4921225"/>
                </a:cubicBezTo>
                <a:cubicBezTo>
                  <a:pt x="9074146" y="4921225"/>
                  <a:pt x="9078143" y="4919227"/>
                  <a:pt x="9078143" y="4915229"/>
                </a:cubicBezTo>
                <a:cubicBezTo>
                  <a:pt x="9078143" y="4911231"/>
                  <a:pt x="9074146" y="4909234"/>
                  <a:pt x="9066149" y="4909234"/>
                </a:cubicBezTo>
                <a:close/>
                <a:moveTo>
                  <a:pt x="1558994" y="4909234"/>
                </a:moveTo>
                <a:cubicBezTo>
                  <a:pt x="1558994" y="4909234"/>
                  <a:pt x="1558994" y="4911231"/>
                  <a:pt x="1558994" y="4915229"/>
                </a:cubicBezTo>
                <a:cubicBezTo>
                  <a:pt x="1558994" y="4919227"/>
                  <a:pt x="1558994" y="4921225"/>
                  <a:pt x="1558994" y="4921225"/>
                </a:cubicBezTo>
                <a:cubicBezTo>
                  <a:pt x="1558994" y="4929219"/>
                  <a:pt x="1556995" y="4933218"/>
                  <a:pt x="1552999" y="4933218"/>
                </a:cubicBezTo>
                <a:cubicBezTo>
                  <a:pt x="1549000" y="4933218"/>
                  <a:pt x="1547002" y="4929219"/>
                  <a:pt x="1547002" y="4921225"/>
                </a:cubicBezTo>
                <a:cubicBezTo>
                  <a:pt x="1547002" y="4921225"/>
                  <a:pt x="1551000" y="4917228"/>
                  <a:pt x="1558994" y="4909234"/>
                </a:cubicBezTo>
                <a:close/>
                <a:moveTo>
                  <a:pt x="8946227" y="4885249"/>
                </a:moveTo>
                <a:lnTo>
                  <a:pt x="8958220" y="4897240"/>
                </a:lnTo>
                <a:cubicBezTo>
                  <a:pt x="8958220" y="4897240"/>
                  <a:pt x="8954223" y="4897240"/>
                  <a:pt x="8946227" y="4897240"/>
                </a:cubicBezTo>
                <a:cubicBezTo>
                  <a:pt x="8946227" y="4897240"/>
                  <a:pt x="8946227" y="4893244"/>
                  <a:pt x="8946227" y="4885249"/>
                </a:cubicBezTo>
                <a:close/>
                <a:moveTo>
                  <a:pt x="9090134" y="4873257"/>
                </a:moveTo>
                <a:lnTo>
                  <a:pt x="9090134" y="4885249"/>
                </a:lnTo>
                <a:cubicBezTo>
                  <a:pt x="9090134" y="4885249"/>
                  <a:pt x="9092134" y="4883250"/>
                  <a:pt x="9096131" y="4879252"/>
                </a:cubicBezTo>
                <a:cubicBezTo>
                  <a:pt x="9100128" y="4875254"/>
                  <a:pt x="9102128" y="4873257"/>
                  <a:pt x="9102128" y="4873257"/>
                </a:cubicBezTo>
                <a:cubicBezTo>
                  <a:pt x="9102128" y="4873257"/>
                  <a:pt x="9098131" y="4873257"/>
                  <a:pt x="9090134" y="4873257"/>
                </a:cubicBezTo>
                <a:close/>
                <a:moveTo>
                  <a:pt x="9305996" y="4861263"/>
                </a:moveTo>
                <a:cubicBezTo>
                  <a:pt x="9305996" y="4869259"/>
                  <a:pt x="9309993" y="4873257"/>
                  <a:pt x="9317988" y="4873257"/>
                </a:cubicBezTo>
                <a:lnTo>
                  <a:pt x="9317988" y="4885249"/>
                </a:lnTo>
                <a:cubicBezTo>
                  <a:pt x="9309993" y="4893244"/>
                  <a:pt x="9303996" y="4897240"/>
                  <a:pt x="9300000" y="4897240"/>
                </a:cubicBezTo>
                <a:cubicBezTo>
                  <a:pt x="9296003" y="4897240"/>
                  <a:pt x="9290006" y="4901239"/>
                  <a:pt x="9282011" y="4909234"/>
                </a:cubicBezTo>
                <a:cubicBezTo>
                  <a:pt x="9274015" y="4917228"/>
                  <a:pt x="9264023" y="4927221"/>
                  <a:pt x="9252030" y="4939212"/>
                </a:cubicBezTo>
                <a:cubicBezTo>
                  <a:pt x="9240038" y="4951207"/>
                  <a:pt x="9234042" y="4957203"/>
                  <a:pt x="9234042" y="4957203"/>
                </a:cubicBezTo>
                <a:lnTo>
                  <a:pt x="9234042" y="4945209"/>
                </a:lnTo>
                <a:cubicBezTo>
                  <a:pt x="9234042" y="4937215"/>
                  <a:pt x="9236042" y="4933218"/>
                  <a:pt x="9240038" y="4933218"/>
                </a:cubicBezTo>
                <a:cubicBezTo>
                  <a:pt x="9244035" y="4933218"/>
                  <a:pt x="9246035" y="4929219"/>
                  <a:pt x="9246035" y="4921225"/>
                </a:cubicBezTo>
                <a:cubicBezTo>
                  <a:pt x="9246035" y="4913232"/>
                  <a:pt x="9244035" y="4911231"/>
                  <a:pt x="9240038" y="4915229"/>
                </a:cubicBezTo>
                <a:cubicBezTo>
                  <a:pt x="9236042" y="4919227"/>
                  <a:pt x="9230045" y="4921225"/>
                  <a:pt x="9222050" y="4921225"/>
                </a:cubicBezTo>
                <a:lnTo>
                  <a:pt x="9246035" y="4897240"/>
                </a:lnTo>
                <a:cubicBezTo>
                  <a:pt x="9254030" y="4897240"/>
                  <a:pt x="9258026" y="4897240"/>
                  <a:pt x="9258026" y="4897240"/>
                </a:cubicBezTo>
                <a:lnTo>
                  <a:pt x="9258026" y="4885249"/>
                </a:lnTo>
                <a:cubicBezTo>
                  <a:pt x="9258026" y="4885249"/>
                  <a:pt x="9262023" y="4885249"/>
                  <a:pt x="9270018" y="4885249"/>
                </a:cubicBezTo>
                <a:cubicBezTo>
                  <a:pt x="9270018" y="4877253"/>
                  <a:pt x="9276015" y="4873257"/>
                  <a:pt x="9288006" y="4873257"/>
                </a:cubicBezTo>
                <a:cubicBezTo>
                  <a:pt x="9300000" y="4873257"/>
                  <a:pt x="9305996" y="4869259"/>
                  <a:pt x="9305996" y="4861263"/>
                </a:cubicBezTo>
                <a:close/>
                <a:moveTo>
                  <a:pt x="8430560" y="4861263"/>
                </a:moveTo>
                <a:lnTo>
                  <a:pt x="8382591" y="4873257"/>
                </a:lnTo>
                <a:lnTo>
                  <a:pt x="8394584" y="4873257"/>
                </a:lnTo>
                <a:lnTo>
                  <a:pt x="8394584" y="4885249"/>
                </a:lnTo>
                <a:cubicBezTo>
                  <a:pt x="8386588" y="4893244"/>
                  <a:pt x="8382591" y="4899240"/>
                  <a:pt x="8382591" y="4903237"/>
                </a:cubicBezTo>
                <a:cubicBezTo>
                  <a:pt x="8382591" y="4907235"/>
                  <a:pt x="8382591" y="4909234"/>
                  <a:pt x="8382591" y="4909234"/>
                </a:cubicBezTo>
                <a:cubicBezTo>
                  <a:pt x="8374596" y="4909234"/>
                  <a:pt x="8364603" y="4915229"/>
                  <a:pt x="8352611" y="4927221"/>
                </a:cubicBezTo>
                <a:cubicBezTo>
                  <a:pt x="8340618" y="4939212"/>
                  <a:pt x="8334623" y="4949208"/>
                  <a:pt x="8334623" y="4957203"/>
                </a:cubicBezTo>
                <a:lnTo>
                  <a:pt x="8370599" y="4921225"/>
                </a:lnTo>
                <a:lnTo>
                  <a:pt x="8382591" y="4909234"/>
                </a:lnTo>
                <a:lnTo>
                  <a:pt x="8382591" y="4921225"/>
                </a:lnTo>
                <a:lnTo>
                  <a:pt x="8406576" y="4909234"/>
                </a:lnTo>
                <a:cubicBezTo>
                  <a:pt x="8398581" y="4901239"/>
                  <a:pt x="8400579" y="4893244"/>
                  <a:pt x="8412572" y="4885249"/>
                </a:cubicBezTo>
                <a:cubicBezTo>
                  <a:pt x="8424564" y="4877253"/>
                  <a:pt x="8430560" y="4869259"/>
                  <a:pt x="8430560" y="4861263"/>
                </a:cubicBezTo>
                <a:close/>
                <a:moveTo>
                  <a:pt x="1600966" y="4858265"/>
                </a:moveTo>
                <a:cubicBezTo>
                  <a:pt x="1602966" y="4858265"/>
                  <a:pt x="1604965" y="4859266"/>
                  <a:pt x="1606963" y="4861263"/>
                </a:cubicBezTo>
                <a:lnTo>
                  <a:pt x="1582978" y="4885249"/>
                </a:lnTo>
                <a:lnTo>
                  <a:pt x="1588975" y="4870258"/>
                </a:lnTo>
                <a:cubicBezTo>
                  <a:pt x="1592972" y="4862265"/>
                  <a:pt x="1596970" y="4858265"/>
                  <a:pt x="1600966" y="4858265"/>
                </a:cubicBezTo>
                <a:close/>
                <a:moveTo>
                  <a:pt x="9353964" y="4849272"/>
                </a:moveTo>
                <a:lnTo>
                  <a:pt x="9353964" y="4861263"/>
                </a:lnTo>
                <a:cubicBezTo>
                  <a:pt x="9353964" y="4869259"/>
                  <a:pt x="9349968" y="4869259"/>
                  <a:pt x="9341973" y="4861263"/>
                </a:cubicBezTo>
                <a:close/>
                <a:moveTo>
                  <a:pt x="9294003" y="4837279"/>
                </a:moveTo>
                <a:lnTo>
                  <a:pt x="9305996" y="4837279"/>
                </a:lnTo>
                <a:lnTo>
                  <a:pt x="9294003" y="4849272"/>
                </a:lnTo>
                <a:cubicBezTo>
                  <a:pt x="9294003" y="4849272"/>
                  <a:pt x="9294003" y="4845274"/>
                  <a:pt x="9294003" y="4837279"/>
                </a:cubicBezTo>
                <a:close/>
                <a:moveTo>
                  <a:pt x="8958220" y="4825286"/>
                </a:moveTo>
                <a:lnTo>
                  <a:pt x="8970212" y="4837279"/>
                </a:lnTo>
                <a:lnTo>
                  <a:pt x="8958220" y="4849272"/>
                </a:lnTo>
                <a:cubicBezTo>
                  <a:pt x="8958220" y="4841277"/>
                  <a:pt x="8958220" y="4837279"/>
                  <a:pt x="8958220" y="4837279"/>
                </a:cubicBezTo>
                <a:cubicBezTo>
                  <a:pt x="8958220" y="4837279"/>
                  <a:pt x="8958220" y="4833282"/>
                  <a:pt x="8958220" y="4825286"/>
                </a:cubicBezTo>
                <a:close/>
                <a:moveTo>
                  <a:pt x="2194584" y="4825286"/>
                </a:moveTo>
                <a:cubicBezTo>
                  <a:pt x="2202579" y="4825286"/>
                  <a:pt x="2206576" y="4825286"/>
                  <a:pt x="2206576" y="4825286"/>
                </a:cubicBezTo>
                <a:lnTo>
                  <a:pt x="2206576" y="4837279"/>
                </a:lnTo>
                <a:cubicBezTo>
                  <a:pt x="2206576" y="4837279"/>
                  <a:pt x="2206576" y="4841277"/>
                  <a:pt x="2206576" y="4849272"/>
                </a:cubicBezTo>
                <a:lnTo>
                  <a:pt x="2182593" y="4873257"/>
                </a:lnTo>
                <a:cubicBezTo>
                  <a:pt x="2182593" y="4873257"/>
                  <a:pt x="2184591" y="4867260"/>
                  <a:pt x="2188588" y="4855269"/>
                </a:cubicBezTo>
                <a:cubicBezTo>
                  <a:pt x="2192586" y="4843275"/>
                  <a:pt x="2194584" y="4833282"/>
                  <a:pt x="2194584" y="4825286"/>
                </a:cubicBezTo>
                <a:close/>
                <a:moveTo>
                  <a:pt x="9401934" y="4813295"/>
                </a:moveTo>
                <a:cubicBezTo>
                  <a:pt x="9401934" y="4813295"/>
                  <a:pt x="9401934" y="4815294"/>
                  <a:pt x="9401934" y="4819291"/>
                </a:cubicBezTo>
                <a:cubicBezTo>
                  <a:pt x="9401934" y="4823289"/>
                  <a:pt x="9401934" y="4825286"/>
                  <a:pt x="9401934" y="4825286"/>
                </a:cubicBezTo>
                <a:lnTo>
                  <a:pt x="9389941" y="4825286"/>
                </a:lnTo>
                <a:cubicBezTo>
                  <a:pt x="9389941" y="4825286"/>
                  <a:pt x="9393937" y="4821289"/>
                  <a:pt x="9401934" y="4813295"/>
                </a:cubicBezTo>
                <a:close/>
                <a:moveTo>
                  <a:pt x="8436557" y="4813295"/>
                </a:moveTo>
                <a:cubicBezTo>
                  <a:pt x="8432560" y="4813295"/>
                  <a:pt x="8430560" y="4821289"/>
                  <a:pt x="8430560" y="4837279"/>
                </a:cubicBezTo>
                <a:lnTo>
                  <a:pt x="8430560" y="4849272"/>
                </a:lnTo>
                <a:cubicBezTo>
                  <a:pt x="8438555" y="4849272"/>
                  <a:pt x="8442552" y="4845274"/>
                  <a:pt x="8442552" y="4837279"/>
                </a:cubicBezTo>
                <a:cubicBezTo>
                  <a:pt x="8442552" y="4829285"/>
                  <a:pt x="8442552" y="4823289"/>
                  <a:pt x="8442552" y="4819291"/>
                </a:cubicBezTo>
                <a:cubicBezTo>
                  <a:pt x="8442552" y="4815294"/>
                  <a:pt x="8440554" y="4813295"/>
                  <a:pt x="8436557" y="4813295"/>
                </a:cubicBezTo>
                <a:close/>
                <a:moveTo>
                  <a:pt x="9317988" y="4801303"/>
                </a:moveTo>
                <a:lnTo>
                  <a:pt x="9329979" y="4801303"/>
                </a:lnTo>
                <a:cubicBezTo>
                  <a:pt x="9321984" y="4809297"/>
                  <a:pt x="9317988" y="4813295"/>
                  <a:pt x="9317988" y="4813295"/>
                </a:cubicBezTo>
                <a:lnTo>
                  <a:pt x="9305996" y="4825286"/>
                </a:lnTo>
                <a:close/>
                <a:moveTo>
                  <a:pt x="9359959" y="4793807"/>
                </a:moveTo>
                <a:cubicBezTo>
                  <a:pt x="9359959" y="4792808"/>
                  <a:pt x="9361959" y="4793307"/>
                  <a:pt x="9365957" y="4795308"/>
                </a:cubicBezTo>
                <a:cubicBezTo>
                  <a:pt x="9373952" y="4799304"/>
                  <a:pt x="9377949" y="4801303"/>
                  <a:pt x="9377949" y="4801303"/>
                </a:cubicBezTo>
                <a:lnTo>
                  <a:pt x="9365957" y="4801303"/>
                </a:lnTo>
                <a:cubicBezTo>
                  <a:pt x="9361959" y="4797305"/>
                  <a:pt x="9359959" y="4794808"/>
                  <a:pt x="9359959" y="4793807"/>
                </a:cubicBezTo>
                <a:close/>
                <a:moveTo>
                  <a:pt x="9090134" y="4789311"/>
                </a:moveTo>
                <a:cubicBezTo>
                  <a:pt x="9090134" y="4789311"/>
                  <a:pt x="9090134" y="4793307"/>
                  <a:pt x="9090134" y="4801303"/>
                </a:cubicBezTo>
                <a:cubicBezTo>
                  <a:pt x="9090134" y="4801303"/>
                  <a:pt x="9086138" y="4801303"/>
                  <a:pt x="9078143" y="4801303"/>
                </a:cubicBezTo>
                <a:cubicBezTo>
                  <a:pt x="9078143" y="4793307"/>
                  <a:pt x="9082139" y="4789311"/>
                  <a:pt x="9090134" y="4789311"/>
                </a:cubicBezTo>
                <a:close/>
                <a:moveTo>
                  <a:pt x="8946227" y="4789311"/>
                </a:moveTo>
                <a:cubicBezTo>
                  <a:pt x="8946227" y="4789311"/>
                  <a:pt x="8944229" y="4791308"/>
                  <a:pt x="8940232" y="4795308"/>
                </a:cubicBezTo>
                <a:cubicBezTo>
                  <a:pt x="8936235" y="4799304"/>
                  <a:pt x="8934235" y="4801303"/>
                  <a:pt x="8934235" y="4801303"/>
                </a:cubicBezTo>
                <a:lnTo>
                  <a:pt x="8934235" y="4813295"/>
                </a:lnTo>
                <a:cubicBezTo>
                  <a:pt x="8934235" y="4813295"/>
                  <a:pt x="8938232" y="4805301"/>
                  <a:pt x="8946227" y="4789311"/>
                </a:cubicBezTo>
                <a:close/>
                <a:moveTo>
                  <a:pt x="2182593" y="4789311"/>
                </a:moveTo>
                <a:lnTo>
                  <a:pt x="2177795" y="4794106"/>
                </a:lnTo>
                <a:lnTo>
                  <a:pt x="2176596" y="4792307"/>
                </a:lnTo>
                <a:cubicBezTo>
                  <a:pt x="2176596" y="4790310"/>
                  <a:pt x="2178594" y="4789311"/>
                  <a:pt x="2182593" y="4789311"/>
                </a:cubicBezTo>
                <a:close/>
                <a:moveTo>
                  <a:pt x="1990716" y="4789311"/>
                </a:moveTo>
                <a:cubicBezTo>
                  <a:pt x="1998711" y="4789311"/>
                  <a:pt x="2002709" y="4793307"/>
                  <a:pt x="2002709" y="4801303"/>
                </a:cubicBezTo>
                <a:cubicBezTo>
                  <a:pt x="2002709" y="4801303"/>
                  <a:pt x="2000709" y="4799304"/>
                  <a:pt x="1996712" y="4795308"/>
                </a:cubicBezTo>
                <a:cubicBezTo>
                  <a:pt x="1992716" y="4791308"/>
                  <a:pt x="1990716" y="4789311"/>
                  <a:pt x="1990716" y="4789311"/>
                </a:cubicBezTo>
                <a:close/>
                <a:moveTo>
                  <a:pt x="1714894" y="4789311"/>
                </a:moveTo>
                <a:lnTo>
                  <a:pt x="1702901" y="4801303"/>
                </a:lnTo>
                <a:cubicBezTo>
                  <a:pt x="1702901" y="4809297"/>
                  <a:pt x="1704901" y="4813295"/>
                  <a:pt x="1708897" y="4813295"/>
                </a:cubicBezTo>
                <a:cubicBezTo>
                  <a:pt x="1712896" y="4813295"/>
                  <a:pt x="1714894" y="4809297"/>
                  <a:pt x="1714894" y="4801303"/>
                </a:cubicBezTo>
                <a:close/>
                <a:moveTo>
                  <a:pt x="1654933" y="4789311"/>
                </a:moveTo>
                <a:lnTo>
                  <a:pt x="1654933" y="4801303"/>
                </a:lnTo>
                <a:cubicBezTo>
                  <a:pt x="1646938" y="4809297"/>
                  <a:pt x="1642939" y="4813295"/>
                  <a:pt x="1642939" y="4813295"/>
                </a:cubicBezTo>
                <a:cubicBezTo>
                  <a:pt x="1642939" y="4805301"/>
                  <a:pt x="1646938" y="4797305"/>
                  <a:pt x="1654933" y="4789311"/>
                </a:cubicBezTo>
                <a:close/>
                <a:moveTo>
                  <a:pt x="9258026" y="4777317"/>
                </a:moveTo>
                <a:lnTo>
                  <a:pt x="9234042" y="4825286"/>
                </a:lnTo>
                <a:cubicBezTo>
                  <a:pt x="9218053" y="4841277"/>
                  <a:pt x="9210057" y="4845274"/>
                  <a:pt x="9210057" y="4837279"/>
                </a:cubicBezTo>
                <a:cubicBezTo>
                  <a:pt x="9210057" y="4829285"/>
                  <a:pt x="9218053" y="4817292"/>
                  <a:pt x="9234042" y="4801303"/>
                </a:cubicBezTo>
                <a:cubicBezTo>
                  <a:pt x="9250032" y="4785313"/>
                  <a:pt x="9258026" y="4777317"/>
                  <a:pt x="9258026" y="4777317"/>
                </a:cubicBezTo>
                <a:close/>
                <a:moveTo>
                  <a:pt x="1666925" y="4765326"/>
                </a:moveTo>
                <a:cubicBezTo>
                  <a:pt x="1674919" y="4765326"/>
                  <a:pt x="1674919" y="4769324"/>
                  <a:pt x="1666925" y="4777317"/>
                </a:cubicBezTo>
                <a:cubicBezTo>
                  <a:pt x="1666925" y="4777317"/>
                  <a:pt x="1664926" y="4775318"/>
                  <a:pt x="1660928" y="4771323"/>
                </a:cubicBezTo>
                <a:cubicBezTo>
                  <a:pt x="1656931" y="4767325"/>
                  <a:pt x="1658930" y="4765326"/>
                  <a:pt x="1666925" y="4765326"/>
                </a:cubicBezTo>
                <a:close/>
                <a:moveTo>
                  <a:pt x="9114119" y="4753335"/>
                </a:moveTo>
                <a:cubicBezTo>
                  <a:pt x="9114119" y="4761328"/>
                  <a:pt x="9116119" y="4765326"/>
                  <a:pt x="9120116" y="4765326"/>
                </a:cubicBezTo>
                <a:cubicBezTo>
                  <a:pt x="9124112" y="4765326"/>
                  <a:pt x="9126111" y="4761328"/>
                  <a:pt x="9126111" y="4753335"/>
                </a:cubicBezTo>
                <a:cubicBezTo>
                  <a:pt x="9126111" y="4753335"/>
                  <a:pt x="9122114" y="4753335"/>
                  <a:pt x="9114119" y="4753335"/>
                </a:cubicBezTo>
                <a:close/>
                <a:moveTo>
                  <a:pt x="9030173" y="4729349"/>
                </a:moveTo>
                <a:cubicBezTo>
                  <a:pt x="9014185" y="4729349"/>
                  <a:pt x="9006188" y="4741340"/>
                  <a:pt x="9006188" y="4765326"/>
                </a:cubicBezTo>
                <a:lnTo>
                  <a:pt x="9000193" y="4765326"/>
                </a:lnTo>
                <a:cubicBezTo>
                  <a:pt x="8988200" y="4765326"/>
                  <a:pt x="8986202" y="4769324"/>
                  <a:pt x="8994197" y="4777317"/>
                </a:cubicBezTo>
                <a:cubicBezTo>
                  <a:pt x="9002192" y="4785313"/>
                  <a:pt x="8998193" y="4793307"/>
                  <a:pt x="8982205" y="4801303"/>
                </a:cubicBezTo>
                <a:cubicBezTo>
                  <a:pt x="8982205" y="4801303"/>
                  <a:pt x="8974208" y="4809297"/>
                  <a:pt x="8958220" y="4825286"/>
                </a:cubicBezTo>
                <a:cubicBezTo>
                  <a:pt x="8942230" y="4833282"/>
                  <a:pt x="8938232" y="4841277"/>
                  <a:pt x="8946227" y="4849272"/>
                </a:cubicBezTo>
                <a:cubicBezTo>
                  <a:pt x="8954223" y="4857267"/>
                  <a:pt x="8958220" y="4861263"/>
                  <a:pt x="8958220" y="4861263"/>
                </a:cubicBezTo>
                <a:cubicBezTo>
                  <a:pt x="8958220" y="4861263"/>
                  <a:pt x="8954223" y="4865262"/>
                  <a:pt x="8946227" y="4873257"/>
                </a:cubicBezTo>
                <a:cubicBezTo>
                  <a:pt x="8946227" y="4873257"/>
                  <a:pt x="8944229" y="4875254"/>
                  <a:pt x="8940232" y="4879252"/>
                </a:cubicBezTo>
                <a:cubicBezTo>
                  <a:pt x="8936235" y="4883250"/>
                  <a:pt x="8934235" y="4889247"/>
                  <a:pt x="8934235" y="4897240"/>
                </a:cubicBezTo>
                <a:cubicBezTo>
                  <a:pt x="8934235" y="4913232"/>
                  <a:pt x="8926240" y="4921225"/>
                  <a:pt x="8910250" y="4921225"/>
                </a:cubicBezTo>
                <a:lnTo>
                  <a:pt x="8910250" y="4909234"/>
                </a:lnTo>
                <a:cubicBezTo>
                  <a:pt x="8918245" y="4901239"/>
                  <a:pt x="8920244" y="4895241"/>
                  <a:pt x="8916247" y="4891245"/>
                </a:cubicBezTo>
                <a:cubicBezTo>
                  <a:pt x="8912250" y="4887247"/>
                  <a:pt x="8906254" y="4893244"/>
                  <a:pt x="8898259" y="4909234"/>
                </a:cubicBezTo>
                <a:lnTo>
                  <a:pt x="8886266" y="4897240"/>
                </a:lnTo>
                <a:cubicBezTo>
                  <a:pt x="8886266" y="4897240"/>
                  <a:pt x="8882269" y="4897240"/>
                  <a:pt x="8874274" y="4897240"/>
                </a:cubicBezTo>
                <a:lnTo>
                  <a:pt x="8874274" y="4885249"/>
                </a:lnTo>
                <a:cubicBezTo>
                  <a:pt x="8882269" y="4877253"/>
                  <a:pt x="8886266" y="4877253"/>
                  <a:pt x="8886266" y="4885249"/>
                </a:cubicBezTo>
                <a:lnTo>
                  <a:pt x="8890499" y="4868319"/>
                </a:lnTo>
                <a:lnTo>
                  <a:pt x="8884767" y="4871757"/>
                </a:lnTo>
                <a:cubicBezTo>
                  <a:pt x="8881769" y="4872757"/>
                  <a:pt x="8878271" y="4873257"/>
                  <a:pt x="8874274" y="4873257"/>
                </a:cubicBezTo>
                <a:lnTo>
                  <a:pt x="8862282" y="4885249"/>
                </a:lnTo>
                <a:cubicBezTo>
                  <a:pt x="8862282" y="4893244"/>
                  <a:pt x="8864281" y="4897240"/>
                  <a:pt x="8868277" y="4897240"/>
                </a:cubicBezTo>
                <a:cubicBezTo>
                  <a:pt x="8872274" y="4897240"/>
                  <a:pt x="8874274" y="4901239"/>
                  <a:pt x="8874274" y="4909234"/>
                </a:cubicBezTo>
                <a:cubicBezTo>
                  <a:pt x="8866279" y="4909234"/>
                  <a:pt x="8862282" y="4909234"/>
                  <a:pt x="8862282" y="4909234"/>
                </a:cubicBezTo>
                <a:cubicBezTo>
                  <a:pt x="8854286" y="4909234"/>
                  <a:pt x="8850289" y="4913232"/>
                  <a:pt x="8850289" y="4921225"/>
                </a:cubicBezTo>
                <a:lnTo>
                  <a:pt x="8850289" y="4933218"/>
                </a:lnTo>
                <a:cubicBezTo>
                  <a:pt x="8842294" y="4941211"/>
                  <a:pt x="8842294" y="4949208"/>
                  <a:pt x="8850289" y="4957203"/>
                </a:cubicBezTo>
                <a:lnTo>
                  <a:pt x="8862282" y="4933218"/>
                </a:lnTo>
                <a:lnTo>
                  <a:pt x="8874274" y="4921225"/>
                </a:lnTo>
                <a:lnTo>
                  <a:pt x="8874274" y="4933218"/>
                </a:lnTo>
                <a:cubicBezTo>
                  <a:pt x="8882269" y="4925223"/>
                  <a:pt x="8886266" y="4921225"/>
                  <a:pt x="8886266" y="4921225"/>
                </a:cubicBezTo>
                <a:cubicBezTo>
                  <a:pt x="8894262" y="4921225"/>
                  <a:pt x="8894262" y="4925223"/>
                  <a:pt x="8886266" y="4933218"/>
                </a:cubicBezTo>
                <a:cubicBezTo>
                  <a:pt x="8878271" y="4941211"/>
                  <a:pt x="8876274" y="4949208"/>
                  <a:pt x="8880271" y="4957203"/>
                </a:cubicBezTo>
                <a:cubicBezTo>
                  <a:pt x="8884267" y="4965197"/>
                  <a:pt x="8890262" y="4969195"/>
                  <a:pt x="8898259" y="4969195"/>
                </a:cubicBezTo>
                <a:lnTo>
                  <a:pt x="8898259" y="4981186"/>
                </a:lnTo>
                <a:cubicBezTo>
                  <a:pt x="8890262" y="4981186"/>
                  <a:pt x="8884267" y="4981186"/>
                  <a:pt x="8880271" y="4981186"/>
                </a:cubicBezTo>
                <a:cubicBezTo>
                  <a:pt x="8876274" y="4981186"/>
                  <a:pt x="8874274" y="4983185"/>
                  <a:pt x="8874274" y="4987183"/>
                </a:cubicBezTo>
                <a:cubicBezTo>
                  <a:pt x="8874274" y="4991181"/>
                  <a:pt x="8876274" y="4993180"/>
                  <a:pt x="8880271" y="4993180"/>
                </a:cubicBezTo>
                <a:cubicBezTo>
                  <a:pt x="8884267" y="4993180"/>
                  <a:pt x="8884267" y="4997176"/>
                  <a:pt x="8880271" y="5005171"/>
                </a:cubicBezTo>
                <a:cubicBezTo>
                  <a:pt x="8877272" y="5011167"/>
                  <a:pt x="8879897" y="5014915"/>
                  <a:pt x="8888140" y="5016413"/>
                </a:cubicBezTo>
                <a:lnTo>
                  <a:pt x="8893864" y="5016838"/>
                </a:lnTo>
                <a:lnTo>
                  <a:pt x="8886266" y="5020162"/>
                </a:lnTo>
                <a:cubicBezTo>
                  <a:pt x="8878272" y="5026159"/>
                  <a:pt x="8870276" y="5037151"/>
                  <a:pt x="8862282" y="5053141"/>
                </a:cubicBezTo>
                <a:cubicBezTo>
                  <a:pt x="8862282" y="5061136"/>
                  <a:pt x="8862282" y="5065132"/>
                  <a:pt x="8862282" y="5065132"/>
                </a:cubicBezTo>
                <a:cubicBezTo>
                  <a:pt x="8862282" y="5065132"/>
                  <a:pt x="8858284" y="5065132"/>
                  <a:pt x="8850289" y="5065132"/>
                </a:cubicBezTo>
                <a:lnTo>
                  <a:pt x="8826304" y="5077126"/>
                </a:lnTo>
                <a:cubicBezTo>
                  <a:pt x="8826304" y="5077126"/>
                  <a:pt x="8822308" y="5077126"/>
                  <a:pt x="8814313" y="5077126"/>
                </a:cubicBezTo>
                <a:cubicBezTo>
                  <a:pt x="8806318" y="5077126"/>
                  <a:pt x="8802320" y="5081122"/>
                  <a:pt x="8802320" y="5089117"/>
                </a:cubicBezTo>
                <a:cubicBezTo>
                  <a:pt x="8802320" y="5097111"/>
                  <a:pt x="8798323" y="5097111"/>
                  <a:pt x="8790328" y="5089117"/>
                </a:cubicBezTo>
                <a:lnTo>
                  <a:pt x="8814313" y="5065132"/>
                </a:lnTo>
                <a:cubicBezTo>
                  <a:pt x="8814313" y="5065132"/>
                  <a:pt x="8814313" y="5061136"/>
                  <a:pt x="8814313" y="5053141"/>
                </a:cubicBezTo>
                <a:cubicBezTo>
                  <a:pt x="8814313" y="5045145"/>
                  <a:pt x="8810316" y="5039149"/>
                  <a:pt x="8802320" y="5035153"/>
                </a:cubicBezTo>
                <a:cubicBezTo>
                  <a:pt x="8794325" y="5031154"/>
                  <a:pt x="8786331" y="5033153"/>
                  <a:pt x="8778336" y="5041148"/>
                </a:cubicBezTo>
                <a:cubicBezTo>
                  <a:pt x="8778336" y="5041148"/>
                  <a:pt x="8778336" y="5037151"/>
                  <a:pt x="8778336" y="5029155"/>
                </a:cubicBezTo>
                <a:cubicBezTo>
                  <a:pt x="8778336" y="5029155"/>
                  <a:pt x="8778336" y="5025157"/>
                  <a:pt x="8778336" y="5017164"/>
                </a:cubicBezTo>
                <a:cubicBezTo>
                  <a:pt x="8786331" y="5017164"/>
                  <a:pt x="8790328" y="5013165"/>
                  <a:pt x="8790328" y="5005171"/>
                </a:cubicBezTo>
                <a:lnTo>
                  <a:pt x="8778336" y="4993180"/>
                </a:lnTo>
                <a:cubicBezTo>
                  <a:pt x="8770340" y="5001173"/>
                  <a:pt x="8766343" y="5013165"/>
                  <a:pt x="8766343" y="5029155"/>
                </a:cubicBezTo>
                <a:lnTo>
                  <a:pt x="8754352" y="5041148"/>
                </a:lnTo>
                <a:lnTo>
                  <a:pt x="8742358" y="5053141"/>
                </a:lnTo>
                <a:cubicBezTo>
                  <a:pt x="8742358" y="5061136"/>
                  <a:pt x="8734363" y="5069131"/>
                  <a:pt x="8718375" y="5077126"/>
                </a:cubicBezTo>
                <a:lnTo>
                  <a:pt x="8706382" y="5101109"/>
                </a:lnTo>
                <a:lnTo>
                  <a:pt x="8706382" y="5113101"/>
                </a:lnTo>
                <a:cubicBezTo>
                  <a:pt x="8706382" y="5113101"/>
                  <a:pt x="8702385" y="5117099"/>
                  <a:pt x="8694390" y="5125094"/>
                </a:cubicBezTo>
                <a:cubicBezTo>
                  <a:pt x="8702385" y="5133089"/>
                  <a:pt x="8702385" y="5141084"/>
                  <a:pt x="8694390" y="5149078"/>
                </a:cubicBezTo>
                <a:cubicBezTo>
                  <a:pt x="8694390" y="5149078"/>
                  <a:pt x="8690394" y="5153077"/>
                  <a:pt x="8682397" y="5161069"/>
                </a:cubicBezTo>
                <a:lnTo>
                  <a:pt x="8670405" y="5161069"/>
                </a:lnTo>
                <a:lnTo>
                  <a:pt x="8670405" y="5173063"/>
                </a:lnTo>
                <a:cubicBezTo>
                  <a:pt x="8670405" y="5173063"/>
                  <a:pt x="8670405" y="5177059"/>
                  <a:pt x="8670405" y="5185055"/>
                </a:cubicBezTo>
                <a:lnTo>
                  <a:pt x="8658414" y="5185055"/>
                </a:lnTo>
                <a:lnTo>
                  <a:pt x="8646421" y="5173063"/>
                </a:lnTo>
                <a:lnTo>
                  <a:pt x="8646421" y="5185055"/>
                </a:lnTo>
                <a:cubicBezTo>
                  <a:pt x="8646421" y="5193050"/>
                  <a:pt x="8650417" y="5201045"/>
                  <a:pt x="8658414" y="5209040"/>
                </a:cubicBezTo>
                <a:lnTo>
                  <a:pt x="8670405" y="5221032"/>
                </a:lnTo>
                <a:cubicBezTo>
                  <a:pt x="8662410" y="5221032"/>
                  <a:pt x="8654417" y="5219033"/>
                  <a:pt x="8646421" y="5215036"/>
                </a:cubicBezTo>
                <a:cubicBezTo>
                  <a:pt x="8638426" y="5211037"/>
                  <a:pt x="8632429" y="5211037"/>
                  <a:pt x="8628432" y="5215036"/>
                </a:cubicBezTo>
                <a:lnTo>
                  <a:pt x="8624835" y="5221032"/>
                </a:lnTo>
                <a:lnTo>
                  <a:pt x="8622436" y="5221032"/>
                </a:lnTo>
                <a:lnTo>
                  <a:pt x="8624281" y="5221955"/>
                </a:lnTo>
                <a:lnTo>
                  <a:pt x="8623936" y="5222531"/>
                </a:lnTo>
                <a:cubicBezTo>
                  <a:pt x="8622935" y="5225529"/>
                  <a:pt x="8622436" y="5229028"/>
                  <a:pt x="8622436" y="5233024"/>
                </a:cubicBezTo>
                <a:lnTo>
                  <a:pt x="8634429" y="5233024"/>
                </a:lnTo>
                <a:lnTo>
                  <a:pt x="8633338" y="5226483"/>
                </a:lnTo>
                <a:lnTo>
                  <a:pt x="8646421" y="5233024"/>
                </a:lnTo>
                <a:cubicBezTo>
                  <a:pt x="8646421" y="5241020"/>
                  <a:pt x="8650417" y="5241020"/>
                  <a:pt x="8658414" y="5233024"/>
                </a:cubicBezTo>
                <a:cubicBezTo>
                  <a:pt x="8666409" y="5233024"/>
                  <a:pt x="8670405" y="5233024"/>
                  <a:pt x="8670405" y="5233024"/>
                </a:cubicBezTo>
                <a:cubicBezTo>
                  <a:pt x="8670405" y="5233024"/>
                  <a:pt x="8670405" y="5237023"/>
                  <a:pt x="8670405" y="5245015"/>
                </a:cubicBezTo>
                <a:cubicBezTo>
                  <a:pt x="8670405" y="5245015"/>
                  <a:pt x="8668405" y="5245015"/>
                  <a:pt x="8664409" y="5245015"/>
                </a:cubicBezTo>
                <a:cubicBezTo>
                  <a:pt x="8660412" y="5245015"/>
                  <a:pt x="8656414" y="5245015"/>
                  <a:pt x="8652417" y="5245015"/>
                </a:cubicBezTo>
                <a:cubicBezTo>
                  <a:pt x="8648421" y="5245015"/>
                  <a:pt x="8642424" y="5249014"/>
                  <a:pt x="8634429" y="5257010"/>
                </a:cubicBezTo>
                <a:lnTo>
                  <a:pt x="8634429" y="5269001"/>
                </a:lnTo>
                <a:cubicBezTo>
                  <a:pt x="8642424" y="5269001"/>
                  <a:pt x="8646421" y="5269001"/>
                  <a:pt x="8646421" y="5269001"/>
                </a:cubicBezTo>
                <a:lnTo>
                  <a:pt x="8670405" y="5257010"/>
                </a:lnTo>
                <a:cubicBezTo>
                  <a:pt x="8678400" y="5257010"/>
                  <a:pt x="8682397" y="5257010"/>
                  <a:pt x="8682397" y="5257010"/>
                </a:cubicBezTo>
                <a:lnTo>
                  <a:pt x="8694390" y="5233024"/>
                </a:lnTo>
                <a:cubicBezTo>
                  <a:pt x="8694390" y="5225030"/>
                  <a:pt x="8694390" y="5221032"/>
                  <a:pt x="8694390" y="5221032"/>
                </a:cubicBezTo>
                <a:cubicBezTo>
                  <a:pt x="8694390" y="5213038"/>
                  <a:pt x="8698387" y="5209040"/>
                  <a:pt x="8706382" y="5209040"/>
                </a:cubicBezTo>
                <a:lnTo>
                  <a:pt x="8718375" y="5185055"/>
                </a:lnTo>
                <a:lnTo>
                  <a:pt x="8778336" y="5161069"/>
                </a:lnTo>
                <a:lnTo>
                  <a:pt x="8778336" y="5149078"/>
                </a:lnTo>
                <a:cubicBezTo>
                  <a:pt x="8770340" y="5157074"/>
                  <a:pt x="8766343" y="5159072"/>
                  <a:pt x="8766343" y="5155075"/>
                </a:cubicBezTo>
                <a:cubicBezTo>
                  <a:pt x="8766343" y="5151077"/>
                  <a:pt x="8766343" y="5145080"/>
                  <a:pt x="8766343" y="5137087"/>
                </a:cubicBezTo>
                <a:cubicBezTo>
                  <a:pt x="8766343" y="5129091"/>
                  <a:pt x="8770340" y="5125094"/>
                  <a:pt x="8778336" y="5125094"/>
                </a:cubicBezTo>
                <a:cubicBezTo>
                  <a:pt x="8786331" y="5125094"/>
                  <a:pt x="8790328" y="5121097"/>
                  <a:pt x="8790328" y="5113101"/>
                </a:cubicBezTo>
                <a:lnTo>
                  <a:pt x="8802320" y="5101109"/>
                </a:lnTo>
                <a:cubicBezTo>
                  <a:pt x="8802320" y="5101109"/>
                  <a:pt x="8802320" y="5103107"/>
                  <a:pt x="8802320" y="5107106"/>
                </a:cubicBezTo>
                <a:cubicBezTo>
                  <a:pt x="8802320" y="5111104"/>
                  <a:pt x="8806318" y="5113101"/>
                  <a:pt x="8814313" y="5113101"/>
                </a:cubicBezTo>
                <a:lnTo>
                  <a:pt x="8826304" y="5101109"/>
                </a:lnTo>
                <a:cubicBezTo>
                  <a:pt x="8826304" y="5093116"/>
                  <a:pt x="8832301" y="5089117"/>
                  <a:pt x="8844293" y="5089117"/>
                </a:cubicBezTo>
                <a:cubicBezTo>
                  <a:pt x="8856286" y="5089117"/>
                  <a:pt x="8862282" y="5097111"/>
                  <a:pt x="8862282" y="5113101"/>
                </a:cubicBezTo>
                <a:lnTo>
                  <a:pt x="8862282" y="5125094"/>
                </a:lnTo>
                <a:lnTo>
                  <a:pt x="8874274" y="5137087"/>
                </a:lnTo>
                <a:lnTo>
                  <a:pt x="8874274" y="5149078"/>
                </a:lnTo>
                <a:cubicBezTo>
                  <a:pt x="8882269" y="5141084"/>
                  <a:pt x="8886266" y="5137087"/>
                  <a:pt x="8886266" y="5137087"/>
                </a:cubicBezTo>
                <a:lnTo>
                  <a:pt x="8898259" y="5125094"/>
                </a:lnTo>
                <a:lnTo>
                  <a:pt x="8898259" y="5101109"/>
                </a:lnTo>
                <a:lnTo>
                  <a:pt x="8886266" y="5101109"/>
                </a:lnTo>
                <a:cubicBezTo>
                  <a:pt x="8886266" y="5093116"/>
                  <a:pt x="8890262" y="5085119"/>
                  <a:pt x="8898259" y="5077126"/>
                </a:cubicBezTo>
                <a:cubicBezTo>
                  <a:pt x="8914247" y="5069131"/>
                  <a:pt x="8922244" y="5065132"/>
                  <a:pt x="8922244" y="5065132"/>
                </a:cubicBezTo>
                <a:cubicBezTo>
                  <a:pt x="8922244" y="5065132"/>
                  <a:pt x="8922244" y="5061136"/>
                  <a:pt x="8922244" y="5053141"/>
                </a:cubicBezTo>
                <a:cubicBezTo>
                  <a:pt x="8922244" y="5045145"/>
                  <a:pt x="8922244" y="5039149"/>
                  <a:pt x="8922244" y="5035153"/>
                </a:cubicBezTo>
                <a:cubicBezTo>
                  <a:pt x="8922244" y="5031154"/>
                  <a:pt x="8926240" y="5029155"/>
                  <a:pt x="8934235" y="5029155"/>
                </a:cubicBezTo>
                <a:cubicBezTo>
                  <a:pt x="8934235" y="5021161"/>
                  <a:pt x="8932235" y="5009170"/>
                  <a:pt x="8928239" y="4993180"/>
                </a:cubicBezTo>
                <a:cubicBezTo>
                  <a:pt x="8924242" y="4977190"/>
                  <a:pt x="8926240" y="4969195"/>
                  <a:pt x="8934235" y="4969195"/>
                </a:cubicBezTo>
                <a:lnTo>
                  <a:pt x="8946227" y="4957203"/>
                </a:lnTo>
                <a:cubicBezTo>
                  <a:pt x="8946227" y="4949208"/>
                  <a:pt x="8948227" y="4945209"/>
                  <a:pt x="8952224" y="4945209"/>
                </a:cubicBezTo>
                <a:cubicBezTo>
                  <a:pt x="8956220" y="4945209"/>
                  <a:pt x="8958220" y="4943212"/>
                  <a:pt x="8958220" y="4939212"/>
                </a:cubicBezTo>
                <a:cubicBezTo>
                  <a:pt x="8958220" y="4935217"/>
                  <a:pt x="8958220" y="4933218"/>
                  <a:pt x="8958220" y="4933218"/>
                </a:cubicBezTo>
                <a:lnTo>
                  <a:pt x="8958220" y="4921225"/>
                </a:lnTo>
                <a:lnTo>
                  <a:pt x="8970212" y="4909234"/>
                </a:lnTo>
                <a:lnTo>
                  <a:pt x="8970212" y="4897240"/>
                </a:lnTo>
                <a:lnTo>
                  <a:pt x="8982205" y="4897240"/>
                </a:lnTo>
                <a:lnTo>
                  <a:pt x="8994197" y="4909234"/>
                </a:lnTo>
                <a:cubicBezTo>
                  <a:pt x="9002192" y="4909234"/>
                  <a:pt x="9002192" y="4905235"/>
                  <a:pt x="8994197" y="4897240"/>
                </a:cubicBezTo>
                <a:cubicBezTo>
                  <a:pt x="8994197" y="4889247"/>
                  <a:pt x="8996197" y="4881250"/>
                  <a:pt x="9000193" y="4873257"/>
                </a:cubicBezTo>
                <a:cubicBezTo>
                  <a:pt x="9004190" y="4865262"/>
                  <a:pt x="9010185" y="4861263"/>
                  <a:pt x="9018181" y="4861263"/>
                </a:cubicBezTo>
                <a:lnTo>
                  <a:pt x="9030173" y="4861263"/>
                </a:lnTo>
                <a:cubicBezTo>
                  <a:pt x="9030173" y="4861263"/>
                  <a:pt x="9034170" y="4861263"/>
                  <a:pt x="9042166" y="4861263"/>
                </a:cubicBezTo>
                <a:cubicBezTo>
                  <a:pt x="9042166" y="4861263"/>
                  <a:pt x="9040166" y="4863262"/>
                  <a:pt x="9036170" y="4867260"/>
                </a:cubicBezTo>
                <a:cubicBezTo>
                  <a:pt x="9032173" y="4871259"/>
                  <a:pt x="9030173" y="4873257"/>
                  <a:pt x="9030173" y="4873257"/>
                </a:cubicBezTo>
                <a:cubicBezTo>
                  <a:pt x="9022178" y="4873257"/>
                  <a:pt x="9018181" y="4877253"/>
                  <a:pt x="9018181" y="4885249"/>
                </a:cubicBezTo>
                <a:cubicBezTo>
                  <a:pt x="9018181" y="4893244"/>
                  <a:pt x="9016181" y="4897240"/>
                  <a:pt x="9012185" y="4897240"/>
                </a:cubicBezTo>
                <a:cubicBezTo>
                  <a:pt x="9008188" y="4897240"/>
                  <a:pt x="9006188" y="4901239"/>
                  <a:pt x="9006188" y="4909234"/>
                </a:cubicBezTo>
                <a:cubicBezTo>
                  <a:pt x="9014185" y="4917228"/>
                  <a:pt x="9022178" y="4913232"/>
                  <a:pt x="9030173" y="4897240"/>
                </a:cubicBezTo>
                <a:cubicBezTo>
                  <a:pt x="9030173" y="4889247"/>
                  <a:pt x="9034170" y="4881250"/>
                  <a:pt x="9042166" y="4873257"/>
                </a:cubicBezTo>
                <a:cubicBezTo>
                  <a:pt x="9050161" y="4873257"/>
                  <a:pt x="9056158" y="4873257"/>
                  <a:pt x="9060154" y="4873257"/>
                </a:cubicBezTo>
                <a:cubicBezTo>
                  <a:pt x="9064151" y="4873257"/>
                  <a:pt x="9066149" y="4873257"/>
                  <a:pt x="9066149" y="4873257"/>
                </a:cubicBezTo>
                <a:cubicBezTo>
                  <a:pt x="9066149" y="4865262"/>
                  <a:pt x="9070148" y="4861263"/>
                  <a:pt x="9078143" y="4861263"/>
                </a:cubicBezTo>
                <a:cubicBezTo>
                  <a:pt x="9118116" y="4861263"/>
                  <a:pt x="9126111" y="4853271"/>
                  <a:pt x="9102128" y="4837279"/>
                </a:cubicBezTo>
                <a:lnTo>
                  <a:pt x="9114119" y="4789311"/>
                </a:lnTo>
                <a:lnTo>
                  <a:pt x="9114119" y="4777317"/>
                </a:lnTo>
                <a:cubicBezTo>
                  <a:pt x="9114119" y="4769324"/>
                  <a:pt x="9110122" y="4769324"/>
                  <a:pt x="9102128" y="4777317"/>
                </a:cubicBezTo>
                <a:cubicBezTo>
                  <a:pt x="9094131" y="4777317"/>
                  <a:pt x="9090134" y="4773321"/>
                  <a:pt x="9090134" y="4765326"/>
                </a:cubicBezTo>
                <a:lnTo>
                  <a:pt x="9066149" y="4789311"/>
                </a:lnTo>
                <a:cubicBezTo>
                  <a:pt x="9066149" y="4797305"/>
                  <a:pt x="9062153" y="4801303"/>
                  <a:pt x="9054158" y="4801303"/>
                </a:cubicBezTo>
                <a:cubicBezTo>
                  <a:pt x="9046163" y="4809297"/>
                  <a:pt x="9042166" y="4809297"/>
                  <a:pt x="9042166" y="4801303"/>
                </a:cubicBezTo>
                <a:lnTo>
                  <a:pt x="9030173" y="4801303"/>
                </a:lnTo>
                <a:cubicBezTo>
                  <a:pt x="9030173" y="4817292"/>
                  <a:pt x="9032173" y="4827285"/>
                  <a:pt x="9036170" y="4831283"/>
                </a:cubicBezTo>
                <a:cubicBezTo>
                  <a:pt x="9040166" y="4835281"/>
                  <a:pt x="9038170" y="4841277"/>
                  <a:pt x="9030173" y="4849272"/>
                </a:cubicBezTo>
                <a:cubicBezTo>
                  <a:pt x="9022178" y="4857267"/>
                  <a:pt x="9014185" y="4861263"/>
                  <a:pt x="9006188" y="4861263"/>
                </a:cubicBezTo>
                <a:lnTo>
                  <a:pt x="8994197" y="4861263"/>
                </a:lnTo>
                <a:lnTo>
                  <a:pt x="8982205" y="4861263"/>
                </a:lnTo>
                <a:cubicBezTo>
                  <a:pt x="8982205" y="4845274"/>
                  <a:pt x="8990200" y="4837279"/>
                  <a:pt x="9006188" y="4837279"/>
                </a:cubicBezTo>
                <a:lnTo>
                  <a:pt x="9018181" y="4825286"/>
                </a:lnTo>
                <a:cubicBezTo>
                  <a:pt x="9018181" y="4825286"/>
                  <a:pt x="9018181" y="4817292"/>
                  <a:pt x="9018181" y="4801303"/>
                </a:cubicBezTo>
                <a:cubicBezTo>
                  <a:pt x="9018181" y="4793307"/>
                  <a:pt x="9018181" y="4785313"/>
                  <a:pt x="9018181" y="4777317"/>
                </a:cubicBezTo>
                <a:cubicBezTo>
                  <a:pt x="9018181" y="4769324"/>
                  <a:pt x="9022178" y="4765326"/>
                  <a:pt x="9030173" y="4765326"/>
                </a:cubicBezTo>
                <a:lnTo>
                  <a:pt x="9030173" y="4753335"/>
                </a:lnTo>
                <a:lnTo>
                  <a:pt x="9030173" y="4741340"/>
                </a:lnTo>
                <a:close/>
                <a:moveTo>
                  <a:pt x="2182593" y="4729349"/>
                </a:moveTo>
                <a:cubicBezTo>
                  <a:pt x="2182593" y="4729349"/>
                  <a:pt x="2182593" y="4733346"/>
                  <a:pt x="2182593" y="4741340"/>
                </a:cubicBezTo>
                <a:lnTo>
                  <a:pt x="2194584" y="4741340"/>
                </a:lnTo>
                <a:cubicBezTo>
                  <a:pt x="2194584" y="4733346"/>
                  <a:pt x="2190586" y="4729349"/>
                  <a:pt x="2182593" y="4729349"/>
                </a:cubicBezTo>
                <a:close/>
                <a:moveTo>
                  <a:pt x="2014700" y="4717357"/>
                </a:moveTo>
                <a:lnTo>
                  <a:pt x="2002709" y="4729349"/>
                </a:lnTo>
                <a:cubicBezTo>
                  <a:pt x="1986719" y="4737345"/>
                  <a:pt x="1978724" y="4745339"/>
                  <a:pt x="1978724" y="4753335"/>
                </a:cubicBezTo>
                <a:lnTo>
                  <a:pt x="2002709" y="4741340"/>
                </a:lnTo>
                <a:cubicBezTo>
                  <a:pt x="2010704" y="4725350"/>
                  <a:pt x="2014700" y="4717357"/>
                  <a:pt x="2014700" y="4717357"/>
                </a:cubicBezTo>
                <a:close/>
                <a:moveTo>
                  <a:pt x="9061353" y="4702967"/>
                </a:moveTo>
                <a:lnTo>
                  <a:pt x="9054158" y="4705365"/>
                </a:lnTo>
                <a:lnTo>
                  <a:pt x="9054158" y="4717357"/>
                </a:lnTo>
                <a:close/>
                <a:moveTo>
                  <a:pt x="9449902" y="4693372"/>
                </a:moveTo>
                <a:lnTo>
                  <a:pt x="9461895" y="4693372"/>
                </a:lnTo>
                <a:cubicBezTo>
                  <a:pt x="9461895" y="4701367"/>
                  <a:pt x="9463893" y="4705365"/>
                  <a:pt x="9467892" y="4705365"/>
                </a:cubicBezTo>
                <a:cubicBezTo>
                  <a:pt x="9471888" y="4705365"/>
                  <a:pt x="9477883" y="4705365"/>
                  <a:pt x="9485880" y="4705365"/>
                </a:cubicBezTo>
                <a:cubicBezTo>
                  <a:pt x="9493875" y="4697370"/>
                  <a:pt x="9497872" y="4697370"/>
                  <a:pt x="9497872" y="4705365"/>
                </a:cubicBezTo>
                <a:cubicBezTo>
                  <a:pt x="9489877" y="4705365"/>
                  <a:pt x="9485880" y="4709363"/>
                  <a:pt x="9485880" y="4717357"/>
                </a:cubicBezTo>
                <a:cubicBezTo>
                  <a:pt x="9485880" y="4725350"/>
                  <a:pt x="9483880" y="4729349"/>
                  <a:pt x="9479883" y="4729349"/>
                </a:cubicBezTo>
                <a:cubicBezTo>
                  <a:pt x="9475887" y="4729349"/>
                  <a:pt x="9473887" y="4727350"/>
                  <a:pt x="9473887" y="4723353"/>
                </a:cubicBezTo>
                <a:cubicBezTo>
                  <a:pt x="9473887" y="4719355"/>
                  <a:pt x="9465892" y="4717357"/>
                  <a:pt x="9449902" y="4717357"/>
                </a:cubicBezTo>
                <a:close/>
                <a:moveTo>
                  <a:pt x="9138104" y="4693372"/>
                </a:moveTo>
                <a:lnTo>
                  <a:pt x="9138104" y="4705365"/>
                </a:lnTo>
                <a:lnTo>
                  <a:pt x="9150096" y="4705365"/>
                </a:lnTo>
                <a:cubicBezTo>
                  <a:pt x="9142101" y="4697370"/>
                  <a:pt x="9138104" y="4693372"/>
                  <a:pt x="9138104" y="4693372"/>
                </a:cubicBezTo>
                <a:close/>
                <a:moveTo>
                  <a:pt x="9300000" y="4681380"/>
                </a:moveTo>
                <a:cubicBezTo>
                  <a:pt x="9303996" y="4681380"/>
                  <a:pt x="9309993" y="4681380"/>
                  <a:pt x="9317988" y="4681380"/>
                </a:cubicBezTo>
                <a:cubicBezTo>
                  <a:pt x="9309993" y="4689375"/>
                  <a:pt x="9305996" y="4693372"/>
                  <a:pt x="9305996" y="4693372"/>
                </a:cubicBezTo>
                <a:lnTo>
                  <a:pt x="9294003" y="4693372"/>
                </a:lnTo>
                <a:cubicBezTo>
                  <a:pt x="9294003" y="4685378"/>
                  <a:pt x="9296003" y="4681380"/>
                  <a:pt x="9300000" y="4681380"/>
                </a:cubicBezTo>
                <a:close/>
                <a:moveTo>
                  <a:pt x="8495018" y="4679132"/>
                </a:moveTo>
                <a:cubicBezTo>
                  <a:pt x="8486024" y="4680632"/>
                  <a:pt x="8472533" y="4693372"/>
                  <a:pt x="8454545" y="4717357"/>
                </a:cubicBezTo>
                <a:lnTo>
                  <a:pt x="8430560" y="4717357"/>
                </a:lnTo>
                <a:cubicBezTo>
                  <a:pt x="8422565" y="4725350"/>
                  <a:pt x="8418567" y="4729349"/>
                  <a:pt x="8418567" y="4729349"/>
                </a:cubicBezTo>
                <a:lnTo>
                  <a:pt x="8370599" y="4789311"/>
                </a:lnTo>
                <a:lnTo>
                  <a:pt x="8370599" y="4801303"/>
                </a:lnTo>
                <a:lnTo>
                  <a:pt x="8370599" y="4813295"/>
                </a:lnTo>
                <a:cubicBezTo>
                  <a:pt x="8362604" y="4813295"/>
                  <a:pt x="8356608" y="4813295"/>
                  <a:pt x="8352611" y="4813295"/>
                </a:cubicBezTo>
                <a:cubicBezTo>
                  <a:pt x="8348614" y="4813295"/>
                  <a:pt x="8342618" y="4813295"/>
                  <a:pt x="8334623" y="4813295"/>
                </a:cubicBezTo>
                <a:lnTo>
                  <a:pt x="8322630" y="4825286"/>
                </a:lnTo>
                <a:lnTo>
                  <a:pt x="8334623" y="4801303"/>
                </a:lnTo>
                <a:cubicBezTo>
                  <a:pt x="8334623" y="4793307"/>
                  <a:pt x="8342618" y="4781316"/>
                  <a:pt x="8358606" y="4765326"/>
                </a:cubicBezTo>
                <a:cubicBezTo>
                  <a:pt x="8374596" y="4749336"/>
                  <a:pt x="8382591" y="4741340"/>
                  <a:pt x="8382591" y="4741340"/>
                </a:cubicBezTo>
                <a:lnTo>
                  <a:pt x="8310638" y="4741340"/>
                </a:lnTo>
                <a:cubicBezTo>
                  <a:pt x="8294648" y="4741340"/>
                  <a:pt x="8282657" y="4745339"/>
                  <a:pt x="8274662" y="4753335"/>
                </a:cubicBezTo>
                <a:cubicBezTo>
                  <a:pt x="8266665" y="4761328"/>
                  <a:pt x="8266665" y="4769324"/>
                  <a:pt x="8274662" y="4777317"/>
                </a:cubicBezTo>
                <a:lnTo>
                  <a:pt x="8262668" y="4777317"/>
                </a:lnTo>
                <a:cubicBezTo>
                  <a:pt x="8246680" y="4769324"/>
                  <a:pt x="8230689" y="4777317"/>
                  <a:pt x="8214700" y="4801303"/>
                </a:cubicBezTo>
                <a:cubicBezTo>
                  <a:pt x="8206704" y="4809297"/>
                  <a:pt x="8188716" y="4829285"/>
                  <a:pt x="8160734" y="4861263"/>
                </a:cubicBezTo>
                <a:cubicBezTo>
                  <a:pt x="8132753" y="4893244"/>
                  <a:pt x="8114764" y="4917228"/>
                  <a:pt x="8106769" y="4933218"/>
                </a:cubicBezTo>
                <a:cubicBezTo>
                  <a:pt x="8082785" y="4965197"/>
                  <a:pt x="8050805" y="5001173"/>
                  <a:pt x="8010832" y="5041148"/>
                </a:cubicBezTo>
                <a:lnTo>
                  <a:pt x="8010832" y="5053141"/>
                </a:lnTo>
                <a:cubicBezTo>
                  <a:pt x="8018827" y="5053141"/>
                  <a:pt x="8022823" y="5053141"/>
                  <a:pt x="8022823" y="5053141"/>
                </a:cubicBezTo>
                <a:lnTo>
                  <a:pt x="8022823" y="5065132"/>
                </a:lnTo>
                <a:cubicBezTo>
                  <a:pt x="8014828" y="5065132"/>
                  <a:pt x="8010832" y="5067131"/>
                  <a:pt x="8010832" y="5071129"/>
                </a:cubicBezTo>
                <a:cubicBezTo>
                  <a:pt x="8010832" y="5075127"/>
                  <a:pt x="8006835" y="5079123"/>
                  <a:pt x="7998839" y="5083121"/>
                </a:cubicBezTo>
                <a:cubicBezTo>
                  <a:pt x="7990844" y="5087119"/>
                  <a:pt x="7986847" y="5093116"/>
                  <a:pt x="7986847" y="5101109"/>
                </a:cubicBezTo>
                <a:lnTo>
                  <a:pt x="7974854" y="5089117"/>
                </a:lnTo>
                <a:cubicBezTo>
                  <a:pt x="7958865" y="5057138"/>
                  <a:pt x="7946874" y="5045145"/>
                  <a:pt x="7938877" y="5053141"/>
                </a:cubicBezTo>
                <a:cubicBezTo>
                  <a:pt x="7930882" y="5061136"/>
                  <a:pt x="7930882" y="5069131"/>
                  <a:pt x="7938877" y="5077126"/>
                </a:cubicBezTo>
                <a:cubicBezTo>
                  <a:pt x="7938877" y="5085119"/>
                  <a:pt x="7938877" y="5089117"/>
                  <a:pt x="7938877" y="5089117"/>
                </a:cubicBezTo>
                <a:cubicBezTo>
                  <a:pt x="7930882" y="5097111"/>
                  <a:pt x="7926886" y="5103107"/>
                  <a:pt x="7926886" y="5107106"/>
                </a:cubicBezTo>
                <a:cubicBezTo>
                  <a:pt x="7926886" y="5111104"/>
                  <a:pt x="7930882" y="5115100"/>
                  <a:pt x="7938877" y="5119097"/>
                </a:cubicBezTo>
                <a:cubicBezTo>
                  <a:pt x="7946874" y="5123095"/>
                  <a:pt x="7952869" y="5129091"/>
                  <a:pt x="7956865" y="5137087"/>
                </a:cubicBezTo>
                <a:cubicBezTo>
                  <a:pt x="7960862" y="5145080"/>
                  <a:pt x="7960862" y="5155075"/>
                  <a:pt x="7956865" y="5167067"/>
                </a:cubicBezTo>
                <a:cubicBezTo>
                  <a:pt x="7952869" y="5179060"/>
                  <a:pt x="7950870" y="5185055"/>
                  <a:pt x="7950870" y="5185055"/>
                </a:cubicBezTo>
                <a:cubicBezTo>
                  <a:pt x="7958865" y="5193050"/>
                  <a:pt x="7994842" y="5161069"/>
                  <a:pt x="8058800" y="5089117"/>
                </a:cubicBezTo>
                <a:cubicBezTo>
                  <a:pt x="8074790" y="5065132"/>
                  <a:pt x="8086781" y="5045145"/>
                  <a:pt x="8094778" y="5029155"/>
                </a:cubicBezTo>
                <a:lnTo>
                  <a:pt x="8106769" y="5005171"/>
                </a:lnTo>
                <a:cubicBezTo>
                  <a:pt x="8106769" y="5013165"/>
                  <a:pt x="8110766" y="5009170"/>
                  <a:pt x="8118761" y="4993180"/>
                </a:cubicBezTo>
                <a:cubicBezTo>
                  <a:pt x="8142746" y="4961199"/>
                  <a:pt x="8170727" y="4945209"/>
                  <a:pt x="8202707" y="4945209"/>
                </a:cubicBezTo>
                <a:cubicBezTo>
                  <a:pt x="8218697" y="4945209"/>
                  <a:pt x="8228692" y="4941211"/>
                  <a:pt x="8232689" y="4933218"/>
                </a:cubicBezTo>
                <a:cubicBezTo>
                  <a:pt x="8236685" y="4925223"/>
                  <a:pt x="8238684" y="4927221"/>
                  <a:pt x="8238684" y="4939212"/>
                </a:cubicBezTo>
                <a:cubicBezTo>
                  <a:pt x="8238684" y="4951207"/>
                  <a:pt x="8242680" y="4957203"/>
                  <a:pt x="8250677" y="4957203"/>
                </a:cubicBezTo>
                <a:cubicBezTo>
                  <a:pt x="8274662" y="4957203"/>
                  <a:pt x="8286653" y="4945209"/>
                  <a:pt x="8286653" y="4921225"/>
                </a:cubicBezTo>
                <a:lnTo>
                  <a:pt x="8286653" y="4933218"/>
                </a:lnTo>
                <a:cubicBezTo>
                  <a:pt x="8286653" y="4941211"/>
                  <a:pt x="8286653" y="4949208"/>
                  <a:pt x="8286653" y="4957203"/>
                </a:cubicBezTo>
                <a:lnTo>
                  <a:pt x="8322630" y="4933218"/>
                </a:lnTo>
                <a:lnTo>
                  <a:pt x="8346615" y="4897240"/>
                </a:lnTo>
                <a:cubicBezTo>
                  <a:pt x="8346615" y="4897240"/>
                  <a:pt x="8354609" y="4887247"/>
                  <a:pt x="8370599" y="4867260"/>
                </a:cubicBezTo>
                <a:cubicBezTo>
                  <a:pt x="8386588" y="4847273"/>
                  <a:pt x="8394584" y="4837279"/>
                  <a:pt x="8394584" y="4837279"/>
                </a:cubicBezTo>
                <a:cubicBezTo>
                  <a:pt x="8402579" y="4837279"/>
                  <a:pt x="8410572" y="4829285"/>
                  <a:pt x="8418567" y="4813295"/>
                </a:cubicBezTo>
                <a:lnTo>
                  <a:pt x="8430560" y="4789311"/>
                </a:lnTo>
                <a:cubicBezTo>
                  <a:pt x="8438555" y="4789311"/>
                  <a:pt x="8442552" y="4789311"/>
                  <a:pt x="8442552" y="4789311"/>
                </a:cubicBezTo>
                <a:cubicBezTo>
                  <a:pt x="8442552" y="4789311"/>
                  <a:pt x="8444552" y="4785313"/>
                  <a:pt x="8448549" y="4777317"/>
                </a:cubicBezTo>
                <a:cubicBezTo>
                  <a:pt x="8452545" y="4769324"/>
                  <a:pt x="8454545" y="4761328"/>
                  <a:pt x="8454545" y="4753335"/>
                </a:cubicBezTo>
                <a:cubicBezTo>
                  <a:pt x="8454545" y="4753335"/>
                  <a:pt x="8458542" y="4749336"/>
                  <a:pt x="8466537" y="4741340"/>
                </a:cubicBezTo>
                <a:cubicBezTo>
                  <a:pt x="8474532" y="4733346"/>
                  <a:pt x="8478530" y="4725350"/>
                  <a:pt x="8478530" y="4717357"/>
                </a:cubicBezTo>
                <a:cubicBezTo>
                  <a:pt x="8502513" y="4693372"/>
                  <a:pt x="8510510" y="4681380"/>
                  <a:pt x="8502513" y="4681380"/>
                </a:cubicBezTo>
                <a:cubicBezTo>
                  <a:pt x="8500515" y="4679381"/>
                  <a:pt x="8498017" y="4678631"/>
                  <a:pt x="8495018" y="4679132"/>
                </a:cubicBezTo>
                <a:close/>
                <a:moveTo>
                  <a:pt x="9509863" y="4669388"/>
                </a:moveTo>
                <a:cubicBezTo>
                  <a:pt x="9509863" y="4677382"/>
                  <a:pt x="9507865" y="4681380"/>
                  <a:pt x="9503868" y="4681380"/>
                </a:cubicBezTo>
                <a:cubicBezTo>
                  <a:pt x="9499872" y="4681380"/>
                  <a:pt x="9497872" y="4679381"/>
                  <a:pt x="9497872" y="4675383"/>
                </a:cubicBezTo>
                <a:cubicBezTo>
                  <a:pt x="9497872" y="4671387"/>
                  <a:pt x="9501868" y="4669388"/>
                  <a:pt x="9509863" y="4669388"/>
                </a:cubicBezTo>
                <a:close/>
                <a:moveTo>
                  <a:pt x="2061170" y="4660393"/>
                </a:moveTo>
                <a:cubicBezTo>
                  <a:pt x="2060171" y="4660393"/>
                  <a:pt x="2058672" y="4661393"/>
                  <a:pt x="2056673" y="4663392"/>
                </a:cubicBezTo>
                <a:cubicBezTo>
                  <a:pt x="2052675" y="4667390"/>
                  <a:pt x="2050677" y="4673384"/>
                  <a:pt x="2050677" y="4681380"/>
                </a:cubicBezTo>
                <a:cubicBezTo>
                  <a:pt x="2058672" y="4673384"/>
                  <a:pt x="2062670" y="4667390"/>
                  <a:pt x="2062670" y="4663392"/>
                </a:cubicBezTo>
                <a:cubicBezTo>
                  <a:pt x="2062670" y="4661393"/>
                  <a:pt x="2062170" y="4660393"/>
                  <a:pt x="2061170" y="4660393"/>
                </a:cubicBezTo>
                <a:close/>
                <a:moveTo>
                  <a:pt x="9042166" y="4645403"/>
                </a:moveTo>
                <a:lnTo>
                  <a:pt x="9042166" y="4657394"/>
                </a:lnTo>
                <a:lnTo>
                  <a:pt x="9054158" y="4657394"/>
                </a:lnTo>
                <a:cubicBezTo>
                  <a:pt x="9054158" y="4649402"/>
                  <a:pt x="9050161" y="4645403"/>
                  <a:pt x="9042166" y="4645403"/>
                </a:cubicBezTo>
                <a:close/>
                <a:moveTo>
                  <a:pt x="2110638" y="4645403"/>
                </a:moveTo>
                <a:cubicBezTo>
                  <a:pt x="2094650" y="4661393"/>
                  <a:pt x="2086653" y="4673384"/>
                  <a:pt x="2086653" y="4681380"/>
                </a:cubicBezTo>
                <a:cubicBezTo>
                  <a:pt x="2078659" y="4681380"/>
                  <a:pt x="2074662" y="4689375"/>
                  <a:pt x="2074662" y="4705365"/>
                </a:cubicBezTo>
                <a:cubicBezTo>
                  <a:pt x="2074662" y="4721355"/>
                  <a:pt x="2070665" y="4729349"/>
                  <a:pt x="2062670" y="4729349"/>
                </a:cubicBezTo>
                <a:cubicBezTo>
                  <a:pt x="2038685" y="4729349"/>
                  <a:pt x="2026692" y="4741340"/>
                  <a:pt x="2026692" y="4765326"/>
                </a:cubicBezTo>
                <a:cubicBezTo>
                  <a:pt x="2026692" y="4773321"/>
                  <a:pt x="2022695" y="4781316"/>
                  <a:pt x="2014700" y="4789311"/>
                </a:cubicBezTo>
                <a:lnTo>
                  <a:pt x="2002709" y="4789311"/>
                </a:lnTo>
                <a:cubicBezTo>
                  <a:pt x="2002709" y="4789311"/>
                  <a:pt x="2004707" y="4787313"/>
                  <a:pt x="2008704" y="4783314"/>
                </a:cubicBezTo>
                <a:cubicBezTo>
                  <a:pt x="2012702" y="4779316"/>
                  <a:pt x="2014700" y="4773321"/>
                  <a:pt x="2014700" y="4765326"/>
                </a:cubicBezTo>
                <a:cubicBezTo>
                  <a:pt x="2006705" y="4773321"/>
                  <a:pt x="2000709" y="4777317"/>
                  <a:pt x="1996712" y="4777317"/>
                </a:cubicBezTo>
                <a:cubicBezTo>
                  <a:pt x="1992716" y="4777317"/>
                  <a:pt x="1986719" y="4777317"/>
                  <a:pt x="1978724" y="4777317"/>
                </a:cubicBezTo>
                <a:lnTo>
                  <a:pt x="1942746" y="4777317"/>
                </a:lnTo>
                <a:cubicBezTo>
                  <a:pt x="1942746" y="4777317"/>
                  <a:pt x="1936751" y="4773321"/>
                  <a:pt x="1924759" y="4765326"/>
                </a:cubicBezTo>
                <a:cubicBezTo>
                  <a:pt x="1912766" y="4757330"/>
                  <a:pt x="1906769" y="4757330"/>
                  <a:pt x="1906769" y="4765326"/>
                </a:cubicBezTo>
                <a:cubicBezTo>
                  <a:pt x="1906769" y="4765326"/>
                  <a:pt x="1906769" y="4767325"/>
                  <a:pt x="1906769" y="4771323"/>
                </a:cubicBezTo>
                <a:cubicBezTo>
                  <a:pt x="1906769" y="4775318"/>
                  <a:pt x="1902773" y="4777317"/>
                  <a:pt x="1894778" y="4777317"/>
                </a:cubicBezTo>
                <a:cubicBezTo>
                  <a:pt x="1886783" y="4785313"/>
                  <a:pt x="1882786" y="4793307"/>
                  <a:pt x="1882786" y="4801303"/>
                </a:cubicBezTo>
                <a:lnTo>
                  <a:pt x="1906769" y="4789311"/>
                </a:lnTo>
                <a:lnTo>
                  <a:pt x="1918763" y="4777317"/>
                </a:lnTo>
                <a:lnTo>
                  <a:pt x="1918763" y="4789311"/>
                </a:lnTo>
                <a:cubicBezTo>
                  <a:pt x="1918763" y="4805301"/>
                  <a:pt x="1914764" y="4813295"/>
                  <a:pt x="1906769" y="4813295"/>
                </a:cubicBezTo>
                <a:lnTo>
                  <a:pt x="1918763" y="4825286"/>
                </a:lnTo>
                <a:lnTo>
                  <a:pt x="1918763" y="4837279"/>
                </a:lnTo>
                <a:lnTo>
                  <a:pt x="1942746" y="4861263"/>
                </a:lnTo>
                <a:cubicBezTo>
                  <a:pt x="1950743" y="4853271"/>
                  <a:pt x="1954739" y="4845274"/>
                  <a:pt x="1954739" y="4837279"/>
                </a:cubicBezTo>
                <a:cubicBezTo>
                  <a:pt x="1946744" y="4829285"/>
                  <a:pt x="1944746" y="4823289"/>
                  <a:pt x="1948743" y="4819291"/>
                </a:cubicBezTo>
                <a:cubicBezTo>
                  <a:pt x="1952741" y="4815294"/>
                  <a:pt x="1956738" y="4813295"/>
                  <a:pt x="1960736" y="4813295"/>
                </a:cubicBezTo>
                <a:cubicBezTo>
                  <a:pt x="1964733" y="4813295"/>
                  <a:pt x="1966731" y="4811296"/>
                  <a:pt x="1966731" y="4807299"/>
                </a:cubicBezTo>
                <a:cubicBezTo>
                  <a:pt x="1966731" y="4803301"/>
                  <a:pt x="1966731" y="4797305"/>
                  <a:pt x="1966731" y="4789311"/>
                </a:cubicBezTo>
                <a:lnTo>
                  <a:pt x="1978724" y="4813295"/>
                </a:lnTo>
                <a:cubicBezTo>
                  <a:pt x="1986719" y="4837279"/>
                  <a:pt x="1982721" y="4849272"/>
                  <a:pt x="1966731" y="4849272"/>
                </a:cubicBezTo>
                <a:cubicBezTo>
                  <a:pt x="1958736" y="4849272"/>
                  <a:pt x="1952741" y="4857267"/>
                  <a:pt x="1948743" y="4873257"/>
                </a:cubicBezTo>
                <a:cubicBezTo>
                  <a:pt x="1944746" y="4889247"/>
                  <a:pt x="1938749" y="4897240"/>
                  <a:pt x="1930754" y="4897240"/>
                </a:cubicBezTo>
                <a:cubicBezTo>
                  <a:pt x="1922760" y="4897240"/>
                  <a:pt x="1920761" y="4903237"/>
                  <a:pt x="1924759" y="4915229"/>
                </a:cubicBezTo>
                <a:cubicBezTo>
                  <a:pt x="1928756" y="4927221"/>
                  <a:pt x="1926757" y="4937215"/>
                  <a:pt x="1918763" y="4945209"/>
                </a:cubicBezTo>
                <a:cubicBezTo>
                  <a:pt x="1926757" y="4945209"/>
                  <a:pt x="1930754" y="4949208"/>
                  <a:pt x="1930754" y="4957203"/>
                </a:cubicBezTo>
                <a:lnTo>
                  <a:pt x="1942746" y="4957203"/>
                </a:lnTo>
                <a:lnTo>
                  <a:pt x="1966731" y="4945209"/>
                </a:lnTo>
                <a:lnTo>
                  <a:pt x="1978724" y="4945209"/>
                </a:lnTo>
                <a:lnTo>
                  <a:pt x="1990716" y="4945209"/>
                </a:lnTo>
                <a:cubicBezTo>
                  <a:pt x="1998711" y="4929219"/>
                  <a:pt x="1998711" y="4921225"/>
                  <a:pt x="1990716" y="4921225"/>
                </a:cubicBezTo>
                <a:cubicBezTo>
                  <a:pt x="1982721" y="4921225"/>
                  <a:pt x="1980722" y="4919227"/>
                  <a:pt x="1984719" y="4915229"/>
                </a:cubicBezTo>
                <a:cubicBezTo>
                  <a:pt x="1988717" y="4911231"/>
                  <a:pt x="1994712" y="4909234"/>
                  <a:pt x="2002709" y="4909234"/>
                </a:cubicBezTo>
                <a:cubicBezTo>
                  <a:pt x="2002709" y="4901239"/>
                  <a:pt x="2006705" y="4895241"/>
                  <a:pt x="2014700" y="4891245"/>
                </a:cubicBezTo>
                <a:cubicBezTo>
                  <a:pt x="2022695" y="4887247"/>
                  <a:pt x="2026692" y="4877253"/>
                  <a:pt x="2026692" y="4861263"/>
                </a:cubicBezTo>
                <a:cubicBezTo>
                  <a:pt x="2026692" y="4853271"/>
                  <a:pt x="2026692" y="4849272"/>
                  <a:pt x="2026692" y="4849272"/>
                </a:cubicBezTo>
                <a:cubicBezTo>
                  <a:pt x="2034687" y="4849272"/>
                  <a:pt x="2042682" y="4837279"/>
                  <a:pt x="2050677" y="4813295"/>
                </a:cubicBezTo>
                <a:cubicBezTo>
                  <a:pt x="2058672" y="4789311"/>
                  <a:pt x="2062670" y="4775318"/>
                  <a:pt x="2062670" y="4771323"/>
                </a:cubicBezTo>
                <a:cubicBezTo>
                  <a:pt x="2062670" y="4767325"/>
                  <a:pt x="2070665" y="4765326"/>
                  <a:pt x="2086653" y="4765326"/>
                </a:cubicBezTo>
                <a:lnTo>
                  <a:pt x="2086653" y="4741340"/>
                </a:lnTo>
                <a:cubicBezTo>
                  <a:pt x="2078659" y="4741340"/>
                  <a:pt x="2078659" y="4737345"/>
                  <a:pt x="2086653" y="4729349"/>
                </a:cubicBezTo>
                <a:cubicBezTo>
                  <a:pt x="2094650" y="4729349"/>
                  <a:pt x="2098647" y="4729349"/>
                  <a:pt x="2098647" y="4729349"/>
                </a:cubicBezTo>
                <a:lnTo>
                  <a:pt x="2110638" y="4729349"/>
                </a:lnTo>
                <a:lnTo>
                  <a:pt x="2098647" y="4717357"/>
                </a:lnTo>
                <a:lnTo>
                  <a:pt x="2086653" y="4705365"/>
                </a:lnTo>
                <a:cubicBezTo>
                  <a:pt x="2086653" y="4705365"/>
                  <a:pt x="2090651" y="4705365"/>
                  <a:pt x="2098647" y="4705365"/>
                </a:cubicBezTo>
                <a:lnTo>
                  <a:pt x="2110638" y="4669388"/>
                </a:lnTo>
                <a:lnTo>
                  <a:pt x="2122630" y="4657394"/>
                </a:lnTo>
                <a:close/>
                <a:moveTo>
                  <a:pt x="9533848" y="4621419"/>
                </a:moveTo>
                <a:cubicBezTo>
                  <a:pt x="9541845" y="4621419"/>
                  <a:pt x="9545841" y="4623416"/>
                  <a:pt x="9545841" y="4627414"/>
                </a:cubicBezTo>
                <a:cubicBezTo>
                  <a:pt x="9545841" y="4631412"/>
                  <a:pt x="9541845" y="4637409"/>
                  <a:pt x="9533848" y="4645403"/>
                </a:cubicBezTo>
                <a:cubicBezTo>
                  <a:pt x="9509863" y="4661393"/>
                  <a:pt x="9497872" y="4665390"/>
                  <a:pt x="9497872" y="4657394"/>
                </a:cubicBezTo>
                <a:lnTo>
                  <a:pt x="9497872" y="4645403"/>
                </a:lnTo>
                <a:cubicBezTo>
                  <a:pt x="9513861" y="4645403"/>
                  <a:pt x="9521856" y="4641404"/>
                  <a:pt x="9521856" y="4633412"/>
                </a:cubicBezTo>
                <a:cubicBezTo>
                  <a:pt x="9521856" y="4625417"/>
                  <a:pt x="9525853" y="4621419"/>
                  <a:pt x="9533848" y="4621419"/>
                </a:cubicBezTo>
                <a:close/>
                <a:moveTo>
                  <a:pt x="9126111" y="4621419"/>
                </a:moveTo>
                <a:cubicBezTo>
                  <a:pt x="9118116" y="4621419"/>
                  <a:pt x="9112119" y="4625417"/>
                  <a:pt x="9108123" y="4633412"/>
                </a:cubicBezTo>
                <a:cubicBezTo>
                  <a:pt x="9104126" y="4641404"/>
                  <a:pt x="9102128" y="4645403"/>
                  <a:pt x="9102128" y="4645403"/>
                </a:cubicBezTo>
                <a:lnTo>
                  <a:pt x="9090134" y="4633412"/>
                </a:lnTo>
                <a:cubicBezTo>
                  <a:pt x="9082139" y="4633412"/>
                  <a:pt x="9082139" y="4637409"/>
                  <a:pt x="9090134" y="4645403"/>
                </a:cubicBezTo>
                <a:cubicBezTo>
                  <a:pt x="9090134" y="4653399"/>
                  <a:pt x="9090134" y="4659393"/>
                  <a:pt x="9090134" y="4663392"/>
                </a:cubicBezTo>
                <a:cubicBezTo>
                  <a:pt x="9090134" y="4667390"/>
                  <a:pt x="9094131" y="4665390"/>
                  <a:pt x="9102128" y="4657394"/>
                </a:cubicBezTo>
                <a:lnTo>
                  <a:pt x="9126111" y="4633412"/>
                </a:lnTo>
                <a:cubicBezTo>
                  <a:pt x="9126111" y="4625417"/>
                  <a:pt x="9126111" y="4621419"/>
                  <a:pt x="9126111" y="4621419"/>
                </a:cubicBezTo>
                <a:close/>
                <a:moveTo>
                  <a:pt x="1461557" y="4589939"/>
                </a:moveTo>
                <a:cubicBezTo>
                  <a:pt x="1464555" y="4588939"/>
                  <a:pt x="1467054" y="4589441"/>
                  <a:pt x="1469052" y="4591439"/>
                </a:cubicBezTo>
                <a:cubicBezTo>
                  <a:pt x="1473049" y="4595435"/>
                  <a:pt x="1473049" y="4599432"/>
                  <a:pt x="1469052" y="4603431"/>
                </a:cubicBezTo>
                <a:cubicBezTo>
                  <a:pt x="1465054" y="4607429"/>
                  <a:pt x="1459059" y="4613424"/>
                  <a:pt x="1451064" y="4621419"/>
                </a:cubicBezTo>
                <a:lnTo>
                  <a:pt x="1439071" y="4609426"/>
                </a:lnTo>
                <a:cubicBezTo>
                  <a:pt x="1439071" y="4609426"/>
                  <a:pt x="1443069" y="4605429"/>
                  <a:pt x="1451064" y="4597434"/>
                </a:cubicBezTo>
                <a:cubicBezTo>
                  <a:pt x="1455061" y="4593436"/>
                  <a:pt x="1458560" y="4590939"/>
                  <a:pt x="1461557" y="4589939"/>
                </a:cubicBezTo>
                <a:close/>
                <a:moveTo>
                  <a:pt x="9557833" y="4585442"/>
                </a:moveTo>
                <a:lnTo>
                  <a:pt x="9557833" y="4609426"/>
                </a:lnTo>
                <a:lnTo>
                  <a:pt x="9545841" y="4609426"/>
                </a:lnTo>
                <a:cubicBezTo>
                  <a:pt x="9545841" y="4601432"/>
                  <a:pt x="9549838" y="4593436"/>
                  <a:pt x="9557833" y="4585442"/>
                </a:cubicBezTo>
                <a:close/>
                <a:moveTo>
                  <a:pt x="9533848" y="4585442"/>
                </a:moveTo>
                <a:lnTo>
                  <a:pt x="9533848" y="4597434"/>
                </a:lnTo>
                <a:cubicBezTo>
                  <a:pt x="9541845" y="4605429"/>
                  <a:pt x="9543841" y="4609426"/>
                  <a:pt x="9539845" y="4609426"/>
                </a:cubicBezTo>
                <a:cubicBezTo>
                  <a:pt x="9535848" y="4609426"/>
                  <a:pt x="9531850" y="4607429"/>
                  <a:pt x="9527853" y="4603431"/>
                </a:cubicBezTo>
                <a:cubicBezTo>
                  <a:pt x="9523855" y="4599432"/>
                  <a:pt x="9525853" y="4593436"/>
                  <a:pt x="9533848" y="4585442"/>
                </a:cubicBezTo>
                <a:close/>
                <a:moveTo>
                  <a:pt x="9066149" y="4573451"/>
                </a:moveTo>
                <a:cubicBezTo>
                  <a:pt x="9066149" y="4581444"/>
                  <a:pt x="9066149" y="4585442"/>
                  <a:pt x="9066149" y="4585442"/>
                </a:cubicBezTo>
                <a:cubicBezTo>
                  <a:pt x="9066149" y="4585442"/>
                  <a:pt x="9062153" y="4585442"/>
                  <a:pt x="9054158" y="4585442"/>
                </a:cubicBezTo>
                <a:cubicBezTo>
                  <a:pt x="9046163" y="4593436"/>
                  <a:pt x="9042166" y="4597434"/>
                  <a:pt x="9042166" y="4597434"/>
                </a:cubicBezTo>
                <a:lnTo>
                  <a:pt x="9054158" y="4609426"/>
                </a:lnTo>
                <a:cubicBezTo>
                  <a:pt x="9046163" y="4617421"/>
                  <a:pt x="9046163" y="4621419"/>
                  <a:pt x="9054158" y="4621419"/>
                </a:cubicBezTo>
                <a:cubicBezTo>
                  <a:pt x="9062153" y="4621419"/>
                  <a:pt x="9066149" y="4625417"/>
                  <a:pt x="9066149" y="4633412"/>
                </a:cubicBezTo>
                <a:cubicBezTo>
                  <a:pt x="9074146" y="4625417"/>
                  <a:pt x="9074146" y="4621419"/>
                  <a:pt x="9066149" y="4621419"/>
                </a:cubicBezTo>
                <a:lnTo>
                  <a:pt x="9078143" y="4597434"/>
                </a:lnTo>
                <a:cubicBezTo>
                  <a:pt x="9078143" y="4581444"/>
                  <a:pt x="9078143" y="4573451"/>
                  <a:pt x="9078143" y="4573451"/>
                </a:cubicBezTo>
                <a:cubicBezTo>
                  <a:pt x="9070148" y="4573451"/>
                  <a:pt x="9066149" y="4573451"/>
                  <a:pt x="9066149" y="4573451"/>
                </a:cubicBezTo>
                <a:close/>
                <a:moveTo>
                  <a:pt x="2254546" y="4561457"/>
                </a:moveTo>
                <a:lnTo>
                  <a:pt x="2242554" y="4585442"/>
                </a:lnTo>
                <a:cubicBezTo>
                  <a:pt x="2234559" y="4601432"/>
                  <a:pt x="2232559" y="4611425"/>
                  <a:pt x="2236557" y="4615422"/>
                </a:cubicBezTo>
                <a:cubicBezTo>
                  <a:pt x="2240554" y="4619420"/>
                  <a:pt x="2238555" y="4625417"/>
                  <a:pt x="2230561" y="4633412"/>
                </a:cubicBezTo>
                <a:cubicBezTo>
                  <a:pt x="2222566" y="4641404"/>
                  <a:pt x="2218569" y="4649402"/>
                  <a:pt x="2218569" y="4657394"/>
                </a:cubicBezTo>
                <a:cubicBezTo>
                  <a:pt x="2218569" y="4657394"/>
                  <a:pt x="2218569" y="4661393"/>
                  <a:pt x="2218569" y="4669388"/>
                </a:cubicBezTo>
                <a:lnTo>
                  <a:pt x="2206576" y="4681380"/>
                </a:lnTo>
                <a:cubicBezTo>
                  <a:pt x="2206576" y="4689375"/>
                  <a:pt x="2202579" y="4701367"/>
                  <a:pt x="2194584" y="4717357"/>
                </a:cubicBezTo>
                <a:lnTo>
                  <a:pt x="2206576" y="4717357"/>
                </a:lnTo>
                <a:cubicBezTo>
                  <a:pt x="2214572" y="4717357"/>
                  <a:pt x="2218569" y="4713359"/>
                  <a:pt x="2218569" y="4705365"/>
                </a:cubicBezTo>
                <a:cubicBezTo>
                  <a:pt x="2218569" y="4697370"/>
                  <a:pt x="2222566" y="4697370"/>
                  <a:pt x="2230561" y="4705365"/>
                </a:cubicBezTo>
                <a:lnTo>
                  <a:pt x="2242554" y="4693372"/>
                </a:lnTo>
                <a:cubicBezTo>
                  <a:pt x="2234559" y="4693372"/>
                  <a:pt x="2234559" y="4683378"/>
                  <a:pt x="2242554" y="4663392"/>
                </a:cubicBezTo>
                <a:cubicBezTo>
                  <a:pt x="2250549" y="4643404"/>
                  <a:pt x="2250549" y="4633412"/>
                  <a:pt x="2242554" y="4633412"/>
                </a:cubicBezTo>
                <a:lnTo>
                  <a:pt x="2254546" y="4621419"/>
                </a:lnTo>
                <a:lnTo>
                  <a:pt x="2266537" y="4633412"/>
                </a:lnTo>
                <a:lnTo>
                  <a:pt x="2266537" y="4621419"/>
                </a:lnTo>
                <a:cubicBezTo>
                  <a:pt x="2266537" y="4613424"/>
                  <a:pt x="2270535" y="4609426"/>
                  <a:pt x="2278530" y="4609426"/>
                </a:cubicBezTo>
                <a:lnTo>
                  <a:pt x="2290522" y="4597434"/>
                </a:lnTo>
                <a:cubicBezTo>
                  <a:pt x="2290522" y="4589441"/>
                  <a:pt x="2290522" y="4581444"/>
                  <a:pt x="2290522" y="4573451"/>
                </a:cubicBezTo>
                <a:lnTo>
                  <a:pt x="2278530" y="4573451"/>
                </a:lnTo>
                <a:cubicBezTo>
                  <a:pt x="2262541" y="4589441"/>
                  <a:pt x="2254546" y="4601432"/>
                  <a:pt x="2254546" y="4609426"/>
                </a:cubicBezTo>
                <a:cubicBezTo>
                  <a:pt x="2246551" y="4609426"/>
                  <a:pt x="2246551" y="4605429"/>
                  <a:pt x="2254546" y="4597434"/>
                </a:cubicBezTo>
                <a:cubicBezTo>
                  <a:pt x="2262541" y="4573451"/>
                  <a:pt x="2262541" y="4561457"/>
                  <a:pt x="2254546" y="4561457"/>
                </a:cubicBezTo>
                <a:close/>
                <a:moveTo>
                  <a:pt x="1511026" y="4561457"/>
                </a:moveTo>
                <a:cubicBezTo>
                  <a:pt x="1519020" y="4561457"/>
                  <a:pt x="1521019" y="4563456"/>
                  <a:pt x="1517022" y="4567454"/>
                </a:cubicBezTo>
                <a:cubicBezTo>
                  <a:pt x="1513024" y="4571451"/>
                  <a:pt x="1511026" y="4573451"/>
                  <a:pt x="1511026" y="4573451"/>
                </a:cubicBezTo>
                <a:cubicBezTo>
                  <a:pt x="1511026" y="4565456"/>
                  <a:pt x="1511026" y="4561457"/>
                  <a:pt x="1511026" y="4561457"/>
                </a:cubicBezTo>
                <a:close/>
                <a:moveTo>
                  <a:pt x="9136605" y="4552463"/>
                </a:moveTo>
                <a:cubicBezTo>
                  <a:pt x="9133608" y="4552463"/>
                  <a:pt x="9130109" y="4553463"/>
                  <a:pt x="9126111" y="4555460"/>
                </a:cubicBezTo>
                <a:cubicBezTo>
                  <a:pt x="9118116" y="4559458"/>
                  <a:pt x="9114119" y="4561457"/>
                  <a:pt x="9114119" y="4561457"/>
                </a:cubicBezTo>
                <a:lnTo>
                  <a:pt x="9114119" y="4585442"/>
                </a:lnTo>
                <a:lnTo>
                  <a:pt x="9138104" y="4597434"/>
                </a:lnTo>
                <a:cubicBezTo>
                  <a:pt x="9138104" y="4597434"/>
                  <a:pt x="9142101" y="4593436"/>
                  <a:pt x="9150096" y="4585442"/>
                </a:cubicBezTo>
                <a:cubicBezTo>
                  <a:pt x="9158092" y="4577447"/>
                  <a:pt x="9156092" y="4573451"/>
                  <a:pt x="9144101" y="4573451"/>
                </a:cubicBezTo>
                <a:cubicBezTo>
                  <a:pt x="9132107" y="4573451"/>
                  <a:pt x="9126111" y="4573451"/>
                  <a:pt x="9126111" y="4573451"/>
                </a:cubicBezTo>
                <a:cubicBezTo>
                  <a:pt x="9126111" y="4573451"/>
                  <a:pt x="9128111" y="4571451"/>
                  <a:pt x="9132107" y="4567454"/>
                </a:cubicBezTo>
                <a:cubicBezTo>
                  <a:pt x="9136104" y="4563456"/>
                  <a:pt x="9138104" y="4561457"/>
                  <a:pt x="9138104" y="4561457"/>
                </a:cubicBezTo>
                <a:cubicBezTo>
                  <a:pt x="9146099" y="4561457"/>
                  <a:pt x="9148097" y="4559458"/>
                  <a:pt x="9144101" y="4555460"/>
                </a:cubicBezTo>
                <a:cubicBezTo>
                  <a:pt x="9142102" y="4553463"/>
                  <a:pt x="9139604" y="4552463"/>
                  <a:pt x="9136605" y="4552463"/>
                </a:cubicBezTo>
                <a:close/>
                <a:moveTo>
                  <a:pt x="9138104" y="4537473"/>
                </a:moveTo>
                <a:cubicBezTo>
                  <a:pt x="9146099" y="4537473"/>
                  <a:pt x="9150096" y="4541470"/>
                  <a:pt x="9150096" y="4549466"/>
                </a:cubicBezTo>
                <a:cubicBezTo>
                  <a:pt x="9150096" y="4557459"/>
                  <a:pt x="9152096" y="4559458"/>
                  <a:pt x="9156092" y="4555460"/>
                </a:cubicBezTo>
                <a:cubicBezTo>
                  <a:pt x="9160089" y="4551464"/>
                  <a:pt x="9162089" y="4545468"/>
                  <a:pt x="9162089" y="4537473"/>
                </a:cubicBezTo>
                <a:close/>
                <a:moveTo>
                  <a:pt x="8646421" y="4537473"/>
                </a:moveTo>
                <a:cubicBezTo>
                  <a:pt x="8646421" y="4537473"/>
                  <a:pt x="8644422" y="4539470"/>
                  <a:pt x="8640426" y="4543468"/>
                </a:cubicBezTo>
                <a:cubicBezTo>
                  <a:pt x="8636427" y="4547467"/>
                  <a:pt x="8634429" y="4549466"/>
                  <a:pt x="8634429" y="4549466"/>
                </a:cubicBezTo>
                <a:lnTo>
                  <a:pt x="8646421" y="4549466"/>
                </a:lnTo>
                <a:cubicBezTo>
                  <a:pt x="8654417" y="4549466"/>
                  <a:pt x="8658414" y="4545468"/>
                  <a:pt x="8658414" y="4537473"/>
                </a:cubicBezTo>
                <a:close/>
                <a:moveTo>
                  <a:pt x="9575821" y="4529976"/>
                </a:moveTo>
                <a:cubicBezTo>
                  <a:pt x="9577819" y="4530978"/>
                  <a:pt x="9577819" y="4533476"/>
                  <a:pt x="9575821" y="4537473"/>
                </a:cubicBezTo>
                <a:cubicBezTo>
                  <a:pt x="9571824" y="4545468"/>
                  <a:pt x="9565828" y="4549466"/>
                  <a:pt x="9557833" y="4549466"/>
                </a:cubicBezTo>
                <a:cubicBezTo>
                  <a:pt x="9549838" y="4549466"/>
                  <a:pt x="9541845" y="4553463"/>
                  <a:pt x="9533848" y="4561457"/>
                </a:cubicBezTo>
                <a:lnTo>
                  <a:pt x="9521856" y="4549466"/>
                </a:lnTo>
                <a:cubicBezTo>
                  <a:pt x="9529851" y="4541470"/>
                  <a:pt x="9535848" y="4537473"/>
                  <a:pt x="9539845" y="4537473"/>
                </a:cubicBezTo>
                <a:cubicBezTo>
                  <a:pt x="9543841" y="4537473"/>
                  <a:pt x="9551836" y="4535474"/>
                  <a:pt x="9563829" y="4531477"/>
                </a:cubicBezTo>
                <a:cubicBezTo>
                  <a:pt x="9569824" y="4529478"/>
                  <a:pt x="9573823" y="4528978"/>
                  <a:pt x="9575821" y="4529976"/>
                </a:cubicBezTo>
                <a:close/>
                <a:moveTo>
                  <a:pt x="731527" y="4525480"/>
                </a:moveTo>
                <a:cubicBezTo>
                  <a:pt x="731527" y="4533476"/>
                  <a:pt x="731527" y="4537473"/>
                  <a:pt x="731527" y="4537473"/>
                </a:cubicBezTo>
                <a:cubicBezTo>
                  <a:pt x="723532" y="4537473"/>
                  <a:pt x="719536" y="4535474"/>
                  <a:pt x="719536" y="4531477"/>
                </a:cubicBezTo>
                <a:cubicBezTo>
                  <a:pt x="719536" y="4527479"/>
                  <a:pt x="723532" y="4525480"/>
                  <a:pt x="731527" y="4525480"/>
                </a:cubicBezTo>
                <a:close/>
                <a:moveTo>
                  <a:pt x="9240038" y="4513488"/>
                </a:moveTo>
                <a:cubicBezTo>
                  <a:pt x="9244035" y="4513488"/>
                  <a:pt x="9246035" y="4517486"/>
                  <a:pt x="9246035" y="4525480"/>
                </a:cubicBezTo>
                <a:cubicBezTo>
                  <a:pt x="9246035" y="4525480"/>
                  <a:pt x="9238038" y="4529478"/>
                  <a:pt x="9222050" y="4537473"/>
                </a:cubicBezTo>
                <a:lnTo>
                  <a:pt x="9210057" y="4549466"/>
                </a:lnTo>
                <a:lnTo>
                  <a:pt x="9222050" y="4585442"/>
                </a:lnTo>
                <a:lnTo>
                  <a:pt x="9198065" y="4609426"/>
                </a:lnTo>
                <a:cubicBezTo>
                  <a:pt x="9182075" y="4625417"/>
                  <a:pt x="9170084" y="4633412"/>
                  <a:pt x="9162089" y="4633412"/>
                </a:cubicBezTo>
                <a:cubicBezTo>
                  <a:pt x="9154092" y="4633412"/>
                  <a:pt x="9150096" y="4635410"/>
                  <a:pt x="9150096" y="4639406"/>
                </a:cubicBezTo>
                <a:cubicBezTo>
                  <a:pt x="9150096" y="4643404"/>
                  <a:pt x="9150096" y="4645403"/>
                  <a:pt x="9150096" y="4645403"/>
                </a:cubicBezTo>
                <a:cubicBezTo>
                  <a:pt x="9150096" y="4645403"/>
                  <a:pt x="9150096" y="4647402"/>
                  <a:pt x="9150096" y="4651400"/>
                </a:cubicBezTo>
                <a:cubicBezTo>
                  <a:pt x="9150096" y="4655397"/>
                  <a:pt x="9150096" y="4661393"/>
                  <a:pt x="9150096" y="4669388"/>
                </a:cubicBezTo>
                <a:cubicBezTo>
                  <a:pt x="9142101" y="4677382"/>
                  <a:pt x="9146099" y="4677382"/>
                  <a:pt x="9162089" y="4669388"/>
                </a:cubicBezTo>
                <a:cubicBezTo>
                  <a:pt x="9170084" y="4661393"/>
                  <a:pt x="9172080" y="4655397"/>
                  <a:pt x="9168084" y="4651400"/>
                </a:cubicBezTo>
                <a:cubicBezTo>
                  <a:pt x="9164087" y="4647402"/>
                  <a:pt x="9164087" y="4645403"/>
                  <a:pt x="9168084" y="4645403"/>
                </a:cubicBezTo>
                <a:cubicBezTo>
                  <a:pt x="9172080" y="4645403"/>
                  <a:pt x="9174080" y="4649402"/>
                  <a:pt x="9174080" y="4657394"/>
                </a:cubicBezTo>
                <a:lnTo>
                  <a:pt x="9186072" y="4645403"/>
                </a:lnTo>
                <a:cubicBezTo>
                  <a:pt x="9202062" y="4637409"/>
                  <a:pt x="9208058" y="4631412"/>
                  <a:pt x="9204062" y="4627414"/>
                </a:cubicBezTo>
                <a:cubicBezTo>
                  <a:pt x="9200065" y="4623416"/>
                  <a:pt x="9202062" y="4621419"/>
                  <a:pt x="9210057" y="4621419"/>
                </a:cubicBezTo>
                <a:cubicBezTo>
                  <a:pt x="9234042" y="4605429"/>
                  <a:pt x="9246035" y="4589441"/>
                  <a:pt x="9246035" y="4573451"/>
                </a:cubicBezTo>
                <a:cubicBezTo>
                  <a:pt x="9246035" y="4565456"/>
                  <a:pt x="9246035" y="4561457"/>
                  <a:pt x="9246035" y="4561457"/>
                </a:cubicBezTo>
                <a:cubicBezTo>
                  <a:pt x="9246035" y="4561457"/>
                  <a:pt x="9248033" y="4559458"/>
                  <a:pt x="9252030" y="4555460"/>
                </a:cubicBezTo>
                <a:cubicBezTo>
                  <a:pt x="9256027" y="4551464"/>
                  <a:pt x="9258026" y="4547467"/>
                  <a:pt x="9258026" y="4543468"/>
                </a:cubicBezTo>
                <a:cubicBezTo>
                  <a:pt x="9258026" y="4539470"/>
                  <a:pt x="9258026" y="4533476"/>
                  <a:pt x="9258026" y="4525480"/>
                </a:cubicBezTo>
                <a:lnTo>
                  <a:pt x="9246035" y="4513488"/>
                </a:lnTo>
                <a:close/>
                <a:moveTo>
                  <a:pt x="1319148" y="4513488"/>
                </a:moveTo>
                <a:cubicBezTo>
                  <a:pt x="1319148" y="4513488"/>
                  <a:pt x="1319148" y="4517486"/>
                  <a:pt x="1319148" y="4525480"/>
                </a:cubicBezTo>
                <a:lnTo>
                  <a:pt x="1307157" y="4525480"/>
                </a:lnTo>
                <a:close/>
                <a:moveTo>
                  <a:pt x="9184573" y="4495500"/>
                </a:moveTo>
                <a:cubicBezTo>
                  <a:pt x="9181577" y="4495500"/>
                  <a:pt x="9178079" y="4497499"/>
                  <a:pt x="9174080" y="4501496"/>
                </a:cubicBezTo>
                <a:cubicBezTo>
                  <a:pt x="9174080" y="4501496"/>
                  <a:pt x="9172080" y="4501496"/>
                  <a:pt x="9168084" y="4501496"/>
                </a:cubicBezTo>
                <a:cubicBezTo>
                  <a:pt x="9164087" y="4501496"/>
                  <a:pt x="9158092" y="4501496"/>
                  <a:pt x="9150096" y="4501496"/>
                </a:cubicBezTo>
                <a:lnTo>
                  <a:pt x="9186072" y="4513488"/>
                </a:lnTo>
                <a:cubicBezTo>
                  <a:pt x="9194069" y="4513488"/>
                  <a:pt x="9196065" y="4509490"/>
                  <a:pt x="9192069" y="4501496"/>
                </a:cubicBezTo>
                <a:cubicBezTo>
                  <a:pt x="9190070" y="4497499"/>
                  <a:pt x="9187572" y="4495500"/>
                  <a:pt x="9184573" y="4495500"/>
                </a:cubicBezTo>
                <a:close/>
                <a:moveTo>
                  <a:pt x="9545841" y="4482008"/>
                </a:moveTo>
                <a:cubicBezTo>
                  <a:pt x="9549838" y="4481010"/>
                  <a:pt x="9553835" y="4481510"/>
                  <a:pt x="9557833" y="4483508"/>
                </a:cubicBezTo>
                <a:cubicBezTo>
                  <a:pt x="9565828" y="4487506"/>
                  <a:pt x="9561829" y="4497498"/>
                  <a:pt x="9545841" y="4513488"/>
                </a:cubicBezTo>
                <a:cubicBezTo>
                  <a:pt x="9529851" y="4529478"/>
                  <a:pt x="9521856" y="4537473"/>
                  <a:pt x="9521856" y="4537473"/>
                </a:cubicBezTo>
                <a:cubicBezTo>
                  <a:pt x="9521856" y="4545468"/>
                  <a:pt x="9519856" y="4551464"/>
                  <a:pt x="9515860" y="4555460"/>
                </a:cubicBezTo>
                <a:cubicBezTo>
                  <a:pt x="9511863" y="4559458"/>
                  <a:pt x="9505867" y="4561457"/>
                  <a:pt x="9497872" y="4561457"/>
                </a:cubicBezTo>
                <a:cubicBezTo>
                  <a:pt x="9481883" y="4577447"/>
                  <a:pt x="9473887" y="4591439"/>
                  <a:pt x="9473887" y="4603431"/>
                </a:cubicBezTo>
                <a:cubicBezTo>
                  <a:pt x="9473887" y="4615422"/>
                  <a:pt x="9469890" y="4621419"/>
                  <a:pt x="9461895" y="4621419"/>
                </a:cubicBezTo>
                <a:lnTo>
                  <a:pt x="9449902" y="4645403"/>
                </a:lnTo>
                <a:cubicBezTo>
                  <a:pt x="9433914" y="4669388"/>
                  <a:pt x="9419922" y="4683378"/>
                  <a:pt x="9407930" y="4687377"/>
                </a:cubicBezTo>
                <a:cubicBezTo>
                  <a:pt x="9395937" y="4691375"/>
                  <a:pt x="9393937" y="4697370"/>
                  <a:pt x="9401934" y="4705365"/>
                </a:cubicBezTo>
                <a:cubicBezTo>
                  <a:pt x="9393937" y="4713359"/>
                  <a:pt x="9389941" y="4721355"/>
                  <a:pt x="9389941" y="4729349"/>
                </a:cubicBezTo>
                <a:cubicBezTo>
                  <a:pt x="9381946" y="4745339"/>
                  <a:pt x="9377949" y="4753335"/>
                  <a:pt x="9377949" y="4753335"/>
                </a:cubicBezTo>
                <a:cubicBezTo>
                  <a:pt x="9377949" y="4753335"/>
                  <a:pt x="9375949" y="4753335"/>
                  <a:pt x="9371952" y="4753335"/>
                </a:cubicBezTo>
                <a:cubicBezTo>
                  <a:pt x="9367956" y="4753335"/>
                  <a:pt x="9365957" y="4753335"/>
                  <a:pt x="9365957" y="4753335"/>
                </a:cubicBezTo>
                <a:cubicBezTo>
                  <a:pt x="9357961" y="4761328"/>
                  <a:pt x="9357961" y="4769324"/>
                  <a:pt x="9365957" y="4777317"/>
                </a:cubicBezTo>
                <a:cubicBezTo>
                  <a:pt x="9357961" y="4769324"/>
                  <a:pt x="9349968" y="4769324"/>
                  <a:pt x="9341973" y="4777317"/>
                </a:cubicBezTo>
                <a:lnTo>
                  <a:pt x="9329979" y="4789311"/>
                </a:lnTo>
                <a:lnTo>
                  <a:pt x="9341973" y="4765326"/>
                </a:lnTo>
                <a:lnTo>
                  <a:pt x="9353964" y="4753335"/>
                </a:lnTo>
                <a:lnTo>
                  <a:pt x="9317988" y="4765326"/>
                </a:lnTo>
                <a:cubicBezTo>
                  <a:pt x="9309993" y="4765326"/>
                  <a:pt x="9301998" y="4765326"/>
                  <a:pt x="9294003" y="4765326"/>
                </a:cubicBezTo>
                <a:cubicBezTo>
                  <a:pt x="9301998" y="4757330"/>
                  <a:pt x="9305996" y="4753335"/>
                  <a:pt x="9305996" y="4753335"/>
                </a:cubicBezTo>
                <a:cubicBezTo>
                  <a:pt x="9305996" y="4745339"/>
                  <a:pt x="9309993" y="4741340"/>
                  <a:pt x="9317988" y="4741340"/>
                </a:cubicBezTo>
                <a:cubicBezTo>
                  <a:pt x="9325983" y="4741340"/>
                  <a:pt x="9329979" y="4739343"/>
                  <a:pt x="9329979" y="4735345"/>
                </a:cubicBezTo>
                <a:cubicBezTo>
                  <a:pt x="9329979" y="4731348"/>
                  <a:pt x="9329979" y="4725350"/>
                  <a:pt x="9329979" y="4717357"/>
                </a:cubicBezTo>
                <a:lnTo>
                  <a:pt x="9329979" y="4705365"/>
                </a:lnTo>
                <a:cubicBezTo>
                  <a:pt x="9329979" y="4713359"/>
                  <a:pt x="9331979" y="4719355"/>
                  <a:pt x="9335976" y="4723353"/>
                </a:cubicBezTo>
                <a:cubicBezTo>
                  <a:pt x="9339973" y="4727350"/>
                  <a:pt x="9345969" y="4729349"/>
                  <a:pt x="9353964" y="4729349"/>
                </a:cubicBezTo>
                <a:lnTo>
                  <a:pt x="9365957" y="4741340"/>
                </a:lnTo>
                <a:lnTo>
                  <a:pt x="9377949" y="4729349"/>
                </a:lnTo>
                <a:cubicBezTo>
                  <a:pt x="9385944" y="4681380"/>
                  <a:pt x="9397937" y="4657394"/>
                  <a:pt x="9413925" y="4657394"/>
                </a:cubicBezTo>
                <a:lnTo>
                  <a:pt x="9425919" y="4645403"/>
                </a:lnTo>
                <a:lnTo>
                  <a:pt x="9425919" y="4633412"/>
                </a:lnTo>
                <a:lnTo>
                  <a:pt x="9437910" y="4597434"/>
                </a:lnTo>
                <a:cubicBezTo>
                  <a:pt x="9437910" y="4589441"/>
                  <a:pt x="9435910" y="4585442"/>
                  <a:pt x="9431914" y="4585442"/>
                </a:cubicBezTo>
                <a:cubicBezTo>
                  <a:pt x="9427917" y="4585442"/>
                  <a:pt x="9421922" y="4591439"/>
                  <a:pt x="9413925" y="4603431"/>
                </a:cubicBezTo>
                <a:cubicBezTo>
                  <a:pt x="9405931" y="4615422"/>
                  <a:pt x="9401934" y="4621419"/>
                  <a:pt x="9401934" y="4621419"/>
                </a:cubicBezTo>
                <a:lnTo>
                  <a:pt x="9401934" y="4633412"/>
                </a:lnTo>
                <a:cubicBezTo>
                  <a:pt x="9393937" y="4625417"/>
                  <a:pt x="9389941" y="4625417"/>
                  <a:pt x="9389941" y="4633412"/>
                </a:cubicBezTo>
                <a:lnTo>
                  <a:pt x="9389941" y="4645403"/>
                </a:lnTo>
                <a:cubicBezTo>
                  <a:pt x="9389941" y="4653399"/>
                  <a:pt x="9389941" y="4657394"/>
                  <a:pt x="9389941" y="4657394"/>
                </a:cubicBezTo>
                <a:cubicBezTo>
                  <a:pt x="9381946" y="4665390"/>
                  <a:pt x="9377949" y="4673384"/>
                  <a:pt x="9377949" y="4681380"/>
                </a:cubicBezTo>
                <a:cubicBezTo>
                  <a:pt x="9361959" y="4673384"/>
                  <a:pt x="9361959" y="4653399"/>
                  <a:pt x="9377949" y="4621419"/>
                </a:cubicBezTo>
                <a:cubicBezTo>
                  <a:pt x="9377949" y="4613424"/>
                  <a:pt x="9379949" y="4603431"/>
                  <a:pt x="9383946" y="4591439"/>
                </a:cubicBezTo>
                <a:cubicBezTo>
                  <a:pt x="9387942" y="4579446"/>
                  <a:pt x="9389941" y="4573451"/>
                  <a:pt x="9389941" y="4573451"/>
                </a:cubicBezTo>
                <a:cubicBezTo>
                  <a:pt x="9397937" y="4565456"/>
                  <a:pt x="9403932" y="4559458"/>
                  <a:pt x="9407930" y="4555460"/>
                </a:cubicBezTo>
                <a:cubicBezTo>
                  <a:pt x="9411927" y="4551464"/>
                  <a:pt x="9413925" y="4549466"/>
                  <a:pt x="9413925" y="4549466"/>
                </a:cubicBezTo>
                <a:lnTo>
                  <a:pt x="9437910" y="4525480"/>
                </a:lnTo>
                <a:cubicBezTo>
                  <a:pt x="9445905" y="4517486"/>
                  <a:pt x="9449902" y="4513488"/>
                  <a:pt x="9449902" y="4513488"/>
                </a:cubicBezTo>
                <a:lnTo>
                  <a:pt x="9461895" y="4513488"/>
                </a:lnTo>
                <a:lnTo>
                  <a:pt x="9473887" y="4525480"/>
                </a:lnTo>
                <a:lnTo>
                  <a:pt x="9485880" y="4525480"/>
                </a:lnTo>
                <a:lnTo>
                  <a:pt x="9497872" y="4513488"/>
                </a:lnTo>
                <a:cubicBezTo>
                  <a:pt x="9513861" y="4513488"/>
                  <a:pt x="9521856" y="4511489"/>
                  <a:pt x="9521856" y="4507493"/>
                </a:cubicBezTo>
                <a:cubicBezTo>
                  <a:pt x="9521856" y="4503495"/>
                  <a:pt x="9525853" y="4497498"/>
                  <a:pt x="9533848" y="4489505"/>
                </a:cubicBezTo>
                <a:cubicBezTo>
                  <a:pt x="9537846" y="4485508"/>
                  <a:pt x="9541843" y="4483007"/>
                  <a:pt x="9545841" y="4482008"/>
                </a:cubicBezTo>
                <a:close/>
                <a:moveTo>
                  <a:pt x="9270018" y="4477511"/>
                </a:moveTo>
                <a:cubicBezTo>
                  <a:pt x="9270018" y="4493501"/>
                  <a:pt x="9274015" y="4497498"/>
                  <a:pt x="9282011" y="4489505"/>
                </a:cubicBezTo>
                <a:cubicBezTo>
                  <a:pt x="9290006" y="4481510"/>
                  <a:pt x="9290006" y="4477511"/>
                  <a:pt x="9282011" y="4477511"/>
                </a:cubicBezTo>
                <a:close/>
                <a:moveTo>
                  <a:pt x="772751" y="4473765"/>
                </a:moveTo>
                <a:cubicBezTo>
                  <a:pt x="775251" y="4474264"/>
                  <a:pt x="777499" y="4475512"/>
                  <a:pt x="779497" y="4477511"/>
                </a:cubicBezTo>
                <a:lnTo>
                  <a:pt x="743520" y="4501496"/>
                </a:lnTo>
                <a:lnTo>
                  <a:pt x="743520" y="4489505"/>
                </a:lnTo>
                <a:cubicBezTo>
                  <a:pt x="755512" y="4477511"/>
                  <a:pt x="765255" y="4472265"/>
                  <a:pt x="772751" y="4473765"/>
                </a:cubicBezTo>
                <a:close/>
                <a:moveTo>
                  <a:pt x="9150096" y="4465520"/>
                </a:moveTo>
                <a:cubicBezTo>
                  <a:pt x="9150096" y="4465520"/>
                  <a:pt x="9150096" y="4469518"/>
                  <a:pt x="9150096" y="4477511"/>
                </a:cubicBezTo>
                <a:cubicBezTo>
                  <a:pt x="9150096" y="4485506"/>
                  <a:pt x="9154092" y="4489505"/>
                  <a:pt x="9162089" y="4489505"/>
                </a:cubicBezTo>
                <a:lnTo>
                  <a:pt x="9162089" y="4477511"/>
                </a:lnTo>
                <a:close/>
                <a:moveTo>
                  <a:pt x="1810832" y="4465520"/>
                </a:moveTo>
                <a:cubicBezTo>
                  <a:pt x="1810832" y="4465520"/>
                  <a:pt x="1810832" y="4469518"/>
                  <a:pt x="1810832" y="4477511"/>
                </a:cubicBezTo>
                <a:cubicBezTo>
                  <a:pt x="1818827" y="4477511"/>
                  <a:pt x="1822825" y="4475512"/>
                  <a:pt x="1822825" y="4471516"/>
                </a:cubicBezTo>
                <a:cubicBezTo>
                  <a:pt x="1822825" y="4467518"/>
                  <a:pt x="1818827" y="4465520"/>
                  <a:pt x="1810832" y="4465520"/>
                </a:cubicBezTo>
                <a:close/>
                <a:moveTo>
                  <a:pt x="1547002" y="4453527"/>
                </a:moveTo>
                <a:lnTo>
                  <a:pt x="1535010" y="4465520"/>
                </a:lnTo>
                <a:lnTo>
                  <a:pt x="1535010" y="4489505"/>
                </a:lnTo>
                <a:lnTo>
                  <a:pt x="1547002" y="4477511"/>
                </a:lnTo>
                <a:close/>
                <a:moveTo>
                  <a:pt x="1508028" y="4447532"/>
                </a:moveTo>
                <a:cubicBezTo>
                  <a:pt x="1506028" y="4447532"/>
                  <a:pt x="1503031" y="4449530"/>
                  <a:pt x="1499032" y="4453527"/>
                </a:cubicBezTo>
                <a:lnTo>
                  <a:pt x="1487040" y="4453527"/>
                </a:lnTo>
                <a:cubicBezTo>
                  <a:pt x="1487040" y="4461522"/>
                  <a:pt x="1491039" y="4465520"/>
                  <a:pt x="1499032" y="4465520"/>
                </a:cubicBezTo>
                <a:cubicBezTo>
                  <a:pt x="1507027" y="4465520"/>
                  <a:pt x="1511026" y="4461522"/>
                  <a:pt x="1511026" y="4453527"/>
                </a:cubicBezTo>
                <a:cubicBezTo>
                  <a:pt x="1511026" y="4449530"/>
                  <a:pt x="1510026" y="4447532"/>
                  <a:pt x="1508028" y="4447532"/>
                </a:cubicBezTo>
                <a:close/>
                <a:moveTo>
                  <a:pt x="9569824" y="4441534"/>
                </a:moveTo>
                <a:cubicBezTo>
                  <a:pt x="9569824" y="4441534"/>
                  <a:pt x="9569824" y="4445532"/>
                  <a:pt x="9569824" y="4453527"/>
                </a:cubicBezTo>
                <a:lnTo>
                  <a:pt x="9569824" y="4465520"/>
                </a:lnTo>
                <a:lnTo>
                  <a:pt x="9569824" y="4477511"/>
                </a:lnTo>
                <a:cubicBezTo>
                  <a:pt x="9569824" y="4477511"/>
                  <a:pt x="9565828" y="4473515"/>
                  <a:pt x="9557833" y="4465520"/>
                </a:cubicBezTo>
                <a:cubicBezTo>
                  <a:pt x="9549838" y="4449530"/>
                  <a:pt x="9553836" y="4441534"/>
                  <a:pt x="9569824" y="4441534"/>
                </a:cubicBezTo>
                <a:close/>
                <a:moveTo>
                  <a:pt x="9198065" y="4441534"/>
                </a:moveTo>
                <a:lnTo>
                  <a:pt x="9186072" y="4453527"/>
                </a:lnTo>
                <a:lnTo>
                  <a:pt x="9174080" y="4465520"/>
                </a:lnTo>
                <a:cubicBezTo>
                  <a:pt x="9174080" y="4465520"/>
                  <a:pt x="9174080" y="4469518"/>
                  <a:pt x="9174080" y="4477511"/>
                </a:cubicBezTo>
                <a:lnTo>
                  <a:pt x="9186072" y="4465520"/>
                </a:lnTo>
                <a:lnTo>
                  <a:pt x="9198065" y="4453527"/>
                </a:lnTo>
                <a:cubicBezTo>
                  <a:pt x="9198065" y="4453527"/>
                  <a:pt x="9198065" y="4449530"/>
                  <a:pt x="9198065" y="4441534"/>
                </a:cubicBezTo>
                <a:close/>
                <a:moveTo>
                  <a:pt x="8622436" y="4429543"/>
                </a:moveTo>
                <a:lnTo>
                  <a:pt x="8610444" y="4477511"/>
                </a:lnTo>
                <a:cubicBezTo>
                  <a:pt x="8602449" y="4477511"/>
                  <a:pt x="8598453" y="4473515"/>
                  <a:pt x="8598453" y="4465520"/>
                </a:cubicBezTo>
                <a:close/>
                <a:moveTo>
                  <a:pt x="8706382" y="4417550"/>
                </a:moveTo>
                <a:cubicBezTo>
                  <a:pt x="8706382" y="4417550"/>
                  <a:pt x="8702385" y="4423547"/>
                  <a:pt x="8694390" y="4435538"/>
                </a:cubicBezTo>
                <a:lnTo>
                  <a:pt x="8687193" y="4448731"/>
                </a:lnTo>
                <a:lnTo>
                  <a:pt x="8691391" y="4444532"/>
                </a:lnTo>
                <a:cubicBezTo>
                  <a:pt x="8693391" y="4442533"/>
                  <a:pt x="8694390" y="4441534"/>
                  <a:pt x="8694390" y="4441534"/>
                </a:cubicBezTo>
                <a:cubicBezTo>
                  <a:pt x="8694390" y="4441534"/>
                  <a:pt x="8698387" y="4437536"/>
                  <a:pt x="8706382" y="4429543"/>
                </a:cubicBezTo>
                <a:close/>
                <a:moveTo>
                  <a:pt x="9617794" y="4405559"/>
                </a:moveTo>
                <a:lnTo>
                  <a:pt x="9629787" y="4405559"/>
                </a:lnTo>
                <a:cubicBezTo>
                  <a:pt x="9629787" y="4413553"/>
                  <a:pt x="9629787" y="4421548"/>
                  <a:pt x="9629787" y="4429543"/>
                </a:cubicBezTo>
                <a:cubicBezTo>
                  <a:pt x="9629787" y="4437536"/>
                  <a:pt x="9625789" y="4437536"/>
                  <a:pt x="9617794" y="4429543"/>
                </a:cubicBezTo>
                <a:cubicBezTo>
                  <a:pt x="9617794" y="4429543"/>
                  <a:pt x="9617794" y="4425544"/>
                  <a:pt x="9617794" y="4417550"/>
                </a:cubicBezTo>
                <a:close/>
                <a:moveTo>
                  <a:pt x="887428" y="4405559"/>
                </a:moveTo>
                <a:lnTo>
                  <a:pt x="875435" y="4417550"/>
                </a:lnTo>
                <a:cubicBezTo>
                  <a:pt x="875435" y="4425544"/>
                  <a:pt x="877435" y="4429543"/>
                  <a:pt x="881431" y="4429543"/>
                </a:cubicBezTo>
                <a:cubicBezTo>
                  <a:pt x="885428" y="4429543"/>
                  <a:pt x="887428" y="4425544"/>
                  <a:pt x="887428" y="4417550"/>
                </a:cubicBezTo>
                <a:cubicBezTo>
                  <a:pt x="887428" y="4409555"/>
                  <a:pt x="887428" y="4405559"/>
                  <a:pt x="887428" y="4405559"/>
                </a:cubicBezTo>
                <a:close/>
                <a:moveTo>
                  <a:pt x="827467" y="4405559"/>
                </a:moveTo>
                <a:lnTo>
                  <a:pt x="803482" y="4429543"/>
                </a:lnTo>
                <a:lnTo>
                  <a:pt x="803482" y="4417550"/>
                </a:lnTo>
                <a:close/>
                <a:moveTo>
                  <a:pt x="9521856" y="4381574"/>
                </a:moveTo>
                <a:cubicBezTo>
                  <a:pt x="9521856" y="4381574"/>
                  <a:pt x="9521856" y="4385572"/>
                  <a:pt x="9521856" y="4393565"/>
                </a:cubicBezTo>
                <a:lnTo>
                  <a:pt x="9509863" y="4405559"/>
                </a:lnTo>
                <a:cubicBezTo>
                  <a:pt x="9509863" y="4413553"/>
                  <a:pt x="9505867" y="4421548"/>
                  <a:pt x="9497872" y="4429543"/>
                </a:cubicBezTo>
                <a:lnTo>
                  <a:pt x="9485880" y="4429543"/>
                </a:lnTo>
                <a:cubicBezTo>
                  <a:pt x="9485880" y="4421548"/>
                  <a:pt x="9485880" y="4415552"/>
                  <a:pt x="9485880" y="4411554"/>
                </a:cubicBezTo>
                <a:cubicBezTo>
                  <a:pt x="9485880" y="4407556"/>
                  <a:pt x="9489877" y="4405559"/>
                  <a:pt x="9497872" y="4405559"/>
                </a:cubicBezTo>
                <a:cubicBezTo>
                  <a:pt x="9497872" y="4389569"/>
                  <a:pt x="9505867" y="4381574"/>
                  <a:pt x="9521856" y="4381574"/>
                </a:cubicBezTo>
                <a:close/>
                <a:moveTo>
                  <a:pt x="839458" y="4381574"/>
                </a:moveTo>
                <a:lnTo>
                  <a:pt x="827467" y="4393565"/>
                </a:lnTo>
                <a:cubicBezTo>
                  <a:pt x="827467" y="4393565"/>
                  <a:pt x="827467" y="4391566"/>
                  <a:pt x="827467" y="4387570"/>
                </a:cubicBezTo>
                <a:cubicBezTo>
                  <a:pt x="827467" y="4383572"/>
                  <a:pt x="831463" y="4381574"/>
                  <a:pt x="839458" y="4381574"/>
                </a:cubicBezTo>
                <a:close/>
                <a:moveTo>
                  <a:pt x="9677755" y="4345597"/>
                </a:moveTo>
                <a:cubicBezTo>
                  <a:pt x="9677755" y="4345597"/>
                  <a:pt x="9681752" y="4345597"/>
                  <a:pt x="9689749" y="4345597"/>
                </a:cubicBezTo>
                <a:lnTo>
                  <a:pt x="9689749" y="4357588"/>
                </a:lnTo>
                <a:cubicBezTo>
                  <a:pt x="9673759" y="4365584"/>
                  <a:pt x="9665764" y="4373578"/>
                  <a:pt x="9665764" y="4381574"/>
                </a:cubicBezTo>
                <a:cubicBezTo>
                  <a:pt x="9665764" y="4381574"/>
                  <a:pt x="9663764" y="4383572"/>
                  <a:pt x="9659767" y="4387570"/>
                </a:cubicBezTo>
                <a:cubicBezTo>
                  <a:pt x="9655770" y="4391566"/>
                  <a:pt x="9653771" y="4393565"/>
                  <a:pt x="9653771" y="4393565"/>
                </a:cubicBezTo>
                <a:lnTo>
                  <a:pt x="9653771" y="4381574"/>
                </a:lnTo>
                <a:cubicBezTo>
                  <a:pt x="9661767" y="4381574"/>
                  <a:pt x="9663764" y="4379575"/>
                  <a:pt x="9659767" y="4375577"/>
                </a:cubicBezTo>
                <a:cubicBezTo>
                  <a:pt x="9655770" y="4371579"/>
                  <a:pt x="9657767" y="4365584"/>
                  <a:pt x="9665764" y="4357588"/>
                </a:cubicBezTo>
                <a:close/>
                <a:moveTo>
                  <a:pt x="9653771" y="4345597"/>
                </a:moveTo>
                <a:cubicBezTo>
                  <a:pt x="9645776" y="4353592"/>
                  <a:pt x="9641779" y="4359587"/>
                  <a:pt x="9641779" y="4363585"/>
                </a:cubicBezTo>
                <a:lnTo>
                  <a:pt x="9641779" y="4357588"/>
                </a:lnTo>
                <a:cubicBezTo>
                  <a:pt x="9641779" y="4349594"/>
                  <a:pt x="9645776" y="4345597"/>
                  <a:pt x="9653771" y="4345597"/>
                </a:cubicBezTo>
                <a:close/>
                <a:moveTo>
                  <a:pt x="9665764" y="4333604"/>
                </a:moveTo>
                <a:lnTo>
                  <a:pt x="9665764" y="4345597"/>
                </a:lnTo>
                <a:lnTo>
                  <a:pt x="9653771" y="4345597"/>
                </a:lnTo>
                <a:cubicBezTo>
                  <a:pt x="9661767" y="4337602"/>
                  <a:pt x="9665764" y="4333604"/>
                  <a:pt x="9665764" y="4333604"/>
                </a:cubicBezTo>
                <a:close/>
                <a:moveTo>
                  <a:pt x="875435" y="4333604"/>
                </a:moveTo>
                <a:lnTo>
                  <a:pt x="875435" y="4345597"/>
                </a:lnTo>
                <a:cubicBezTo>
                  <a:pt x="867441" y="4345597"/>
                  <a:pt x="865441" y="4343598"/>
                  <a:pt x="869440" y="4339600"/>
                </a:cubicBezTo>
                <a:cubicBezTo>
                  <a:pt x="873436" y="4335601"/>
                  <a:pt x="875435" y="4333604"/>
                  <a:pt x="875435" y="4333604"/>
                </a:cubicBezTo>
                <a:close/>
                <a:moveTo>
                  <a:pt x="8748355" y="4321611"/>
                </a:moveTo>
                <a:cubicBezTo>
                  <a:pt x="8744358" y="4321611"/>
                  <a:pt x="8742358" y="4325611"/>
                  <a:pt x="8742358" y="4333604"/>
                </a:cubicBezTo>
                <a:lnTo>
                  <a:pt x="8718375" y="4369582"/>
                </a:lnTo>
                <a:lnTo>
                  <a:pt x="8730367" y="4381574"/>
                </a:lnTo>
                <a:cubicBezTo>
                  <a:pt x="8746357" y="4357588"/>
                  <a:pt x="8754352" y="4341598"/>
                  <a:pt x="8754352" y="4333604"/>
                </a:cubicBezTo>
                <a:cubicBezTo>
                  <a:pt x="8754352" y="4325611"/>
                  <a:pt x="8752352" y="4321611"/>
                  <a:pt x="8748355" y="4321611"/>
                </a:cubicBezTo>
                <a:close/>
                <a:moveTo>
                  <a:pt x="8646421" y="4321611"/>
                </a:moveTo>
                <a:lnTo>
                  <a:pt x="8646421" y="4333604"/>
                </a:lnTo>
                <a:cubicBezTo>
                  <a:pt x="8646421" y="4341598"/>
                  <a:pt x="8646421" y="4345597"/>
                  <a:pt x="8646421" y="4345597"/>
                </a:cubicBezTo>
                <a:cubicBezTo>
                  <a:pt x="8646421" y="4345597"/>
                  <a:pt x="8642424" y="4345597"/>
                  <a:pt x="8634429" y="4345597"/>
                </a:cubicBezTo>
                <a:lnTo>
                  <a:pt x="8634429" y="4333604"/>
                </a:lnTo>
                <a:close/>
                <a:moveTo>
                  <a:pt x="1223211" y="4309620"/>
                </a:moveTo>
                <a:lnTo>
                  <a:pt x="1223211" y="4321611"/>
                </a:lnTo>
                <a:cubicBezTo>
                  <a:pt x="1223211" y="4321611"/>
                  <a:pt x="1219214" y="4321611"/>
                  <a:pt x="1211219" y="4321611"/>
                </a:cubicBezTo>
                <a:cubicBezTo>
                  <a:pt x="1211219" y="4313617"/>
                  <a:pt x="1215216" y="4309620"/>
                  <a:pt x="1223211" y="4309620"/>
                </a:cubicBezTo>
                <a:close/>
                <a:moveTo>
                  <a:pt x="9700241" y="4305872"/>
                </a:moveTo>
                <a:cubicBezTo>
                  <a:pt x="9709236" y="4304373"/>
                  <a:pt x="9713732" y="4309620"/>
                  <a:pt x="9713732" y="4321611"/>
                </a:cubicBezTo>
                <a:lnTo>
                  <a:pt x="9701740" y="4333604"/>
                </a:lnTo>
                <a:cubicBezTo>
                  <a:pt x="9685750" y="4333604"/>
                  <a:pt x="9677755" y="4333604"/>
                  <a:pt x="9677755" y="4333604"/>
                </a:cubicBezTo>
                <a:cubicBezTo>
                  <a:pt x="9677755" y="4325611"/>
                  <a:pt x="9679755" y="4321611"/>
                  <a:pt x="9683752" y="4321611"/>
                </a:cubicBezTo>
                <a:cubicBezTo>
                  <a:pt x="9687749" y="4321611"/>
                  <a:pt x="9689749" y="4317614"/>
                  <a:pt x="9689749" y="4309620"/>
                </a:cubicBezTo>
                <a:cubicBezTo>
                  <a:pt x="9693745" y="4307621"/>
                  <a:pt x="9697242" y="4306374"/>
                  <a:pt x="9700241" y="4305872"/>
                </a:cubicBezTo>
                <a:close/>
                <a:moveTo>
                  <a:pt x="923404" y="4297628"/>
                </a:moveTo>
                <a:cubicBezTo>
                  <a:pt x="931399" y="4297628"/>
                  <a:pt x="931399" y="4301626"/>
                  <a:pt x="923404" y="4309620"/>
                </a:cubicBezTo>
                <a:lnTo>
                  <a:pt x="911413" y="4309620"/>
                </a:lnTo>
                <a:close/>
                <a:moveTo>
                  <a:pt x="1786847" y="4285636"/>
                </a:moveTo>
                <a:cubicBezTo>
                  <a:pt x="1786847" y="4285636"/>
                  <a:pt x="1786847" y="4287633"/>
                  <a:pt x="1786847" y="4291631"/>
                </a:cubicBezTo>
                <a:cubicBezTo>
                  <a:pt x="1786847" y="4295629"/>
                  <a:pt x="1782850" y="4297628"/>
                  <a:pt x="1774855" y="4297628"/>
                </a:cubicBezTo>
                <a:lnTo>
                  <a:pt x="1762864" y="4309620"/>
                </a:lnTo>
                <a:cubicBezTo>
                  <a:pt x="1762864" y="4301626"/>
                  <a:pt x="1764862" y="4297628"/>
                  <a:pt x="1768859" y="4297628"/>
                </a:cubicBezTo>
                <a:cubicBezTo>
                  <a:pt x="1772855" y="4297628"/>
                  <a:pt x="1778852" y="4293630"/>
                  <a:pt x="1786847" y="4285636"/>
                </a:cubicBezTo>
                <a:close/>
                <a:moveTo>
                  <a:pt x="1043327" y="4285636"/>
                </a:moveTo>
                <a:cubicBezTo>
                  <a:pt x="1035332" y="4293630"/>
                  <a:pt x="1035332" y="4297628"/>
                  <a:pt x="1043327" y="4297628"/>
                </a:cubicBezTo>
                <a:cubicBezTo>
                  <a:pt x="1051322" y="4297628"/>
                  <a:pt x="1053320" y="4295629"/>
                  <a:pt x="1049323" y="4291631"/>
                </a:cubicBezTo>
                <a:cubicBezTo>
                  <a:pt x="1045325" y="4287633"/>
                  <a:pt x="1043327" y="4285636"/>
                  <a:pt x="1043327" y="4285636"/>
                </a:cubicBezTo>
                <a:close/>
                <a:moveTo>
                  <a:pt x="9575821" y="4273642"/>
                </a:moveTo>
                <a:cubicBezTo>
                  <a:pt x="9579818" y="4273642"/>
                  <a:pt x="9585814" y="4273642"/>
                  <a:pt x="9593809" y="4273642"/>
                </a:cubicBezTo>
                <a:lnTo>
                  <a:pt x="9593809" y="4285636"/>
                </a:lnTo>
                <a:lnTo>
                  <a:pt x="9581818" y="4309620"/>
                </a:lnTo>
                <a:cubicBezTo>
                  <a:pt x="9581818" y="4317614"/>
                  <a:pt x="9581818" y="4325611"/>
                  <a:pt x="9581818" y="4333604"/>
                </a:cubicBezTo>
                <a:cubicBezTo>
                  <a:pt x="9581818" y="4333604"/>
                  <a:pt x="9581818" y="4337602"/>
                  <a:pt x="9581818" y="4345597"/>
                </a:cubicBezTo>
                <a:cubicBezTo>
                  <a:pt x="9581818" y="4353592"/>
                  <a:pt x="9581818" y="4357588"/>
                  <a:pt x="9581818" y="4357588"/>
                </a:cubicBezTo>
                <a:cubicBezTo>
                  <a:pt x="9589813" y="4365584"/>
                  <a:pt x="9595809" y="4367584"/>
                  <a:pt x="9599806" y="4363585"/>
                </a:cubicBezTo>
                <a:cubicBezTo>
                  <a:pt x="9603803" y="4359587"/>
                  <a:pt x="9605802" y="4353592"/>
                  <a:pt x="9605802" y="4345597"/>
                </a:cubicBezTo>
                <a:cubicBezTo>
                  <a:pt x="9629787" y="4313617"/>
                  <a:pt x="9641779" y="4305623"/>
                  <a:pt x="9641779" y="4321611"/>
                </a:cubicBezTo>
                <a:cubicBezTo>
                  <a:pt x="9633784" y="4321611"/>
                  <a:pt x="9629787" y="4321611"/>
                  <a:pt x="9629787" y="4321611"/>
                </a:cubicBezTo>
                <a:lnTo>
                  <a:pt x="9629787" y="4333604"/>
                </a:lnTo>
                <a:lnTo>
                  <a:pt x="9617794" y="4357588"/>
                </a:lnTo>
                <a:cubicBezTo>
                  <a:pt x="9609799" y="4365584"/>
                  <a:pt x="9603803" y="4371579"/>
                  <a:pt x="9599806" y="4375577"/>
                </a:cubicBezTo>
                <a:cubicBezTo>
                  <a:pt x="9595809" y="4379575"/>
                  <a:pt x="9589813" y="4381574"/>
                  <a:pt x="9581818" y="4381574"/>
                </a:cubicBezTo>
                <a:lnTo>
                  <a:pt x="9557833" y="4405559"/>
                </a:lnTo>
                <a:cubicBezTo>
                  <a:pt x="9565828" y="4413553"/>
                  <a:pt x="9569824" y="4413553"/>
                  <a:pt x="9569824" y="4405559"/>
                </a:cubicBezTo>
                <a:lnTo>
                  <a:pt x="9569824" y="4417550"/>
                </a:lnTo>
                <a:cubicBezTo>
                  <a:pt x="9569824" y="4425544"/>
                  <a:pt x="9565828" y="4429543"/>
                  <a:pt x="9557833" y="4429543"/>
                </a:cubicBezTo>
                <a:cubicBezTo>
                  <a:pt x="9549838" y="4429543"/>
                  <a:pt x="9545841" y="4425544"/>
                  <a:pt x="9545841" y="4417550"/>
                </a:cubicBezTo>
                <a:lnTo>
                  <a:pt x="9545841" y="4429543"/>
                </a:lnTo>
                <a:lnTo>
                  <a:pt x="9533848" y="4441534"/>
                </a:lnTo>
                <a:cubicBezTo>
                  <a:pt x="9525853" y="4441534"/>
                  <a:pt x="9521856" y="4445532"/>
                  <a:pt x="9521856" y="4453527"/>
                </a:cubicBezTo>
                <a:lnTo>
                  <a:pt x="9509863" y="4453527"/>
                </a:lnTo>
                <a:cubicBezTo>
                  <a:pt x="9509863" y="4445532"/>
                  <a:pt x="9513861" y="4433540"/>
                  <a:pt x="9521856" y="4417550"/>
                </a:cubicBezTo>
                <a:cubicBezTo>
                  <a:pt x="9545841" y="4385572"/>
                  <a:pt x="9549838" y="4369582"/>
                  <a:pt x="9533848" y="4369582"/>
                </a:cubicBezTo>
                <a:cubicBezTo>
                  <a:pt x="9533848" y="4369582"/>
                  <a:pt x="9533848" y="4365584"/>
                  <a:pt x="9533848" y="4357588"/>
                </a:cubicBezTo>
                <a:cubicBezTo>
                  <a:pt x="9541845" y="4357588"/>
                  <a:pt x="9545841" y="4357588"/>
                  <a:pt x="9545841" y="4357588"/>
                </a:cubicBezTo>
                <a:cubicBezTo>
                  <a:pt x="9545841" y="4357588"/>
                  <a:pt x="9545841" y="4353592"/>
                  <a:pt x="9545841" y="4345597"/>
                </a:cubicBezTo>
                <a:lnTo>
                  <a:pt x="9545841" y="4333604"/>
                </a:lnTo>
                <a:cubicBezTo>
                  <a:pt x="9529851" y="4325611"/>
                  <a:pt x="9529851" y="4321611"/>
                  <a:pt x="9545841" y="4321611"/>
                </a:cubicBezTo>
                <a:cubicBezTo>
                  <a:pt x="9545841" y="4321611"/>
                  <a:pt x="9547840" y="4321611"/>
                  <a:pt x="9551836" y="4321611"/>
                </a:cubicBezTo>
                <a:cubicBezTo>
                  <a:pt x="9555833" y="4321611"/>
                  <a:pt x="9557833" y="4317614"/>
                  <a:pt x="9557833" y="4309620"/>
                </a:cubicBezTo>
                <a:cubicBezTo>
                  <a:pt x="9557833" y="4309620"/>
                  <a:pt x="9553836" y="4309620"/>
                  <a:pt x="9545841" y="4309620"/>
                </a:cubicBezTo>
                <a:cubicBezTo>
                  <a:pt x="9537845" y="4309620"/>
                  <a:pt x="9533848" y="4305623"/>
                  <a:pt x="9533848" y="4297628"/>
                </a:cubicBezTo>
                <a:cubicBezTo>
                  <a:pt x="9541845" y="4289632"/>
                  <a:pt x="9545841" y="4289632"/>
                  <a:pt x="9545841" y="4297628"/>
                </a:cubicBezTo>
                <a:cubicBezTo>
                  <a:pt x="9545841" y="4297628"/>
                  <a:pt x="9549838" y="4293630"/>
                  <a:pt x="9557833" y="4285636"/>
                </a:cubicBezTo>
                <a:cubicBezTo>
                  <a:pt x="9565828" y="4277641"/>
                  <a:pt x="9571824" y="4273642"/>
                  <a:pt x="9575821" y="4273642"/>
                </a:cubicBezTo>
                <a:close/>
                <a:moveTo>
                  <a:pt x="8802320" y="4273642"/>
                </a:moveTo>
                <a:cubicBezTo>
                  <a:pt x="8794325" y="4281638"/>
                  <a:pt x="8790328" y="4285636"/>
                  <a:pt x="8790328" y="4285636"/>
                </a:cubicBezTo>
                <a:cubicBezTo>
                  <a:pt x="8790328" y="4285636"/>
                  <a:pt x="8794325" y="4285636"/>
                  <a:pt x="8802320" y="4285636"/>
                </a:cubicBezTo>
                <a:cubicBezTo>
                  <a:pt x="8810316" y="4285636"/>
                  <a:pt x="8814313" y="4285636"/>
                  <a:pt x="8814313" y="4285636"/>
                </a:cubicBezTo>
                <a:close/>
                <a:moveTo>
                  <a:pt x="8514506" y="4261651"/>
                </a:moveTo>
                <a:cubicBezTo>
                  <a:pt x="8514506" y="4269646"/>
                  <a:pt x="8510510" y="4277641"/>
                  <a:pt x="8502513" y="4285636"/>
                </a:cubicBezTo>
                <a:lnTo>
                  <a:pt x="8490522" y="4297628"/>
                </a:lnTo>
                <a:lnTo>
                  <a:pt x="8502513" y="4273642"/>
                </a:lnTo>
                <a:close/>
                <a:moveTo>
                  <a:pt x="8430560" y="4261651"/>
                </a:moveTo>
                <a:lnTo>
                  <a:pt x="8394584" y="4285636"/>
                </a:lnTo>
                <a:lnTo>
                  <a:pt x="8418567" y="4285636"/>
                </a:lnTo>
                <a:cubicBezTo>
                  <a:pt x="8418567" y="4277641"/>
                  <a:pt x="8420567" y="4271643"/>
                  <a:pt x="8424564" y="4267648"/>
                </a:cubicBezTo>
                <a:cubicBezTo>
                  <a:pt x="8428560" y="4263650"/>
                  <a:pt x="8430560" y="4261651"/>
                  <a:pt x="8430560" y="4261651"/>
                </a:cubicBezTo>
                <a:close/>
                <a:moveTo>
                  <a:pt x="1079303" y="4261651"/>
                </a:moveTo>
                <a:lnTo>
                  <a:pt x="1079303" y="4273642"/>
                </a:lnTo>
                <a:cubicBezTo>
                  <a:pt x="1079303" y="4273642"/>
                  <a:pt x="1083302" y="4273642"/>
                  <a:pt x="1091297" y="4273642"/>
                </a:cubicBezTo>
                <a:cubicBezTo>
                  <a:pt x="1099292" y="4273642"/>
                  <a:pt x="1103288" y="4269646"/>
                  <a:pt x="1103288" y="4261651"/>
                </a:cubicBezTo>
                <a:lnTo>
                  <a:pt x="1091297" y="4261651"/>
                </a:lnTo>
                <a:close/>
                <a:moveTo>
                  <a:pt x="1732882" y="4249660"/>
                </a:moveTo>
                <a:cubicBezTo>
                  <a:pt x="1736879" y="4249660"/>
                  <a:pt x="1738877" y="4253656"/>
                  <a:pt x="1738877" y="4261651"/>
                </a:cubicBezTo>
                <a:cubicBezTo>
                  <a:pt x="1738877" y="4261651"/>
                  <a:pt x="1734881" y="4261651"/>
                  <a:pt x="1726886" y="4261651"/>
                </a:cubicBezTo>
                <a:cubicBezTo>
                  <a:pt x="1726886" y="4253656"/>
                  <a:pt x="1728884" y="4249660"/>
                  <a:pt x="1732882" y="4249660"/>
                </a:cubicBezTo>
                <a:close/>
                <a:moveTo>
                  <a:pt x="1690909" y="4249660"/>
                </a:moveTo>
                <a:cubicBezTo>
                  <a:pt x="1682914" y="4249660"/>
                  <a:pt x="1678918" y="4253656"/>
                  <a:pt x="1678918" y="4261651"/>
                </a:cubicBezTo>
                <a:cubicBezTo>
                  <a:pt x="1678918" y="4269646"/>
                  <a:pt x="1680916" y="4269646"/>
                  <a:pt x="1684913" y="4261651"/>
                </a:cubicBezTo>
                <a:cubicBezTo>
                  <a:pt x="1688911" y="4253656"/>
                  <a:pt x="1690909" y="4249660"/>
                  <a:pt x="1690909" y="4249660"/>
                </a:cubicBezTo>
                <a:close/>
                <a:moveTo>
                  <a:pt x="1843811" y="4231670"/>
                </a:moveTo>
                <a:cubicBezTo>
                  <a:pt x="1845809" y="4231670"/>
                  <a:pt x="1846808" y="4233670"/>
                  <a:pt x="1846808" y="4237665"/>
                </a:cubicBezTo>
                <a:cubicBezTo>
                  <a:pt x="1846808" y="4245661"/>
                  <a:pt x="1842812" y="4249660"/>
                  <a:pt x="1834817" y="4249660"/>
                </a:cubicBezTo>
                <a:lnTo>
                  <a:pt x="1834817" y="4237665"/>
                </a:lnTo>
                <a:cubicBezTo>
                  <a:pt x="1838813" y="4233670"/>
                  <a:pt x="1841813" y="4231670"/>
                  <a:pt x="1843811" y="4231670"/>
                </a:cubicBezTo>
                <a:close/>
                <a:moveTo>
                  <a:pt x="8826304" y="4225674"/>
                </a:moveTo>
                <a:lnTo>
                  <a:pt x="8826304" y="4237665"/>
                </a:lnTo>
                <a:cubicBezTo>
                  <a:pt x="8834301" y="4229671"/>
                  <a:pt x="8838298" y="4225674"/>
                  <a:pt x="8838298" y="4225674"/>
                </a:cubicBezTo>
                <a:close/>
                <a:moveTo>
                  <a:pt x="1882786" y="4225674"/>
                </a:moveTo>
                <a:lnTo>
                  <a:pt x="1882786" y="4237665"/>
                </a:lnTo>
                <a:lnTo>
                  <a:pt x="1858800" y="4237665"/>
                </a:lnTo>
                <a:close/>
                <a:moveTo>
                  <a:pt x="1223211" y="4225674"/>
                </a:moveTo>
                <a:cubicBezTo>
                  <a:pt x="1223211" y="4225674"/>
                  <a:pt x="1223211" y="4229671"/>
                  <a:pt x="1223211" y="4237665"/>
                </a:cubicBezTo>
                <a:cubicBezTo>
                  <a:pt x="1223211" y="4245661"/>
                  <a:pt x="1223211" y="4249660"/>
                  <a:pt x="1223211" y="4249660"/>
                </a:cubicBezTo>
                <a:cubicBezTo>
                  <a:pt x="1215216" y="4249660"/>
                  <a:pt x="1211219" y="4249660"/>
                  <a:pt x="1211219" y="4249660"/>
                </a:cubicBezTo>
                <a:cubicBezTo>
                  <a:pt x="1211219" y="4249660"/>
                  <a:pt x="1207221" y="4249660"/>
                  <a:pt x="1199226" y="4249660"/>
                </a:cubicBezTo>
                <a:cubicBezTo>
                  <a:pt x="1191231" y="4249660"/>
                  <a:pt x="1187234" y="4249660"/>
                  <a:pt x="1187234" y="4249660"/>
                </a:cubicBezTo>
                <a:cubicBezTo>
                  <a:pt x="1187234" y="4233668"/>
                  <a:pt x="1199226" y="4225674"/>
                  <a:pt x="1223211" y="4225674"/>
                </a:cubicBezTo>
                <a:close/>
                <a:moveTo>
                  <a:pt x="1870793" y="4189697"/>
                </a:moveTo>
                <a:lnTo>
                  <a:pt x="1882786" y="4189697"/>
                </a:lnTo>
                <a:cubicBezTo>
                  <a:pt x="1882786" y="4197692"/>
                  <a:pt x="1882786" y="4201690"/>
                  <a:pt x="1882786" y="4201690"/>
                </a:cubicBezTo>
                <a:close/>
                <a:moveTo>
                  <a:pt x="971374" y="4189697"/>
                </a:moveTo>
                <a:cubicBezTo>
                  <a:pt x="979367" y="4197692"/>
                  <a:pt x="983366" y="4201690"/>
                  <a:pt x="983366" y="4201690"/>
                </a:cubicBezTo>
                <a:cubicBezTo>
                  <a:pt x="983366" y="4201690"/>
                  <a:pt x="983366" y="4199692"/>
                  <a:pt x="983366" y="4195693"/>
                </a:cubicBezTo>
                <a:cubicBezTo>
                  <a:pt x="983366" y="4191696"/>
                  <a:pt x="979367" y="4189697"/>
                  <a:pt x="971374" y="4189697"/>
                </a:cubicBezTo>
                <a:close/>
                <a:moveTo>
                  <a:pt x="9773693" y="4165712"/>
                </a:moveTo>
                <a:cubicBezTo>
                  <a:pt x="9773693" y="4167712"/>
                  <a:pt x="9773443" y="4169210"/>
                  <a:pt x="9772944" y="4170209"/>
                </a:cubicBezTo>
                <a:lnTo>
                  <a:pt x="9772494" y="4170508"/>
                </a:lnTo>
                <a:close/>
                <a:moveTo>
                  <a:pt x="9749710" y="4165712"/>
                </a:moveTo>
                <a:lnTo>
                  <a:pt x="9761701" y="4165712"/>
                </a:lnTo>
                <a:cubicBezTo>
                  <a:pt x="9765700" y="4169709"/>
                  <a:pt x="9768697" y="4171707"/>
                  <a:pt x="9770696" y="4171707"/>
                </a:cubicBezTo>
                <a:lnTo>
                  <a:pt x="9772494" y="4170508"/>
                </a:lnTo>
                <a:lnTo>
                  <a:pt x="9770696" y="4177704"/>
                </a:lnTo>
                <a:cubicBezTo>
                  <a:pt x="9768697" y="4181702"/>
                  <a:pt x="9765700" y="4185700"/>
                  <a:pt x="9761701" y="4189697"/>
                </a:cubicBezTo>
                <a:cubicBezTo>
                  <a:pt x="9753707" y="4197692"/>
                  <a:pt x="9745712" y="4201690"/>
                  <a:pt x="9737717" y="4201690"/>
                </a:cubicBezTo>
                <a:lnTo>
                  <a:pt x="9737717" y="4189697"/>
                </a:lnTo>
                <a:cubicBezTo>
                  <a:pt x="9737717" y="4189697"/>
                  <a:pt x="9741713" y="4185700"/>
                  <a:pt x="9749710" y="4177704"/>
                </a:cubicBezTo>
                <a:close/>
                <a:moveTo>
                  <a:pt x="1846808" y="4165712"/>
                </a:moveTo>
                <a:lnTo>
                  <a:pt x="1858800" y="4165712"/>
                </a:lnTo>
                <a:lnTo>
                  <a:pt x="1858800" y="4177704"/>
                </a:lnTo>
                <a:cubicBezTo>
                  <a:pt x="1858800" y="4177704"/>
                  <a:pt x="1854803" y="4173706"/>
                  <a:pt x="1846808" y="4165712"/>
                </a:cubicBezTo>
                <a:close/>
                <a:moveTo>
                  <a:pt x="8490522" y="4153719"/>
                </a:moveTo>
                <a:lnTo>
                  <a:pt x="8466537" y="4165712"/>
                </a:lnTo>
                <a:lnTo>
                  <a:pt x="8454545" y="4177704"/>
                </a:lnTo>
                <a:lnTo>
                  <a:pt x="8442552" y="4201690"/>
                </a:lnTo>
                <a:cubicBezTo>
                  <a:pt x="8442552" y="4209684"/>
                  <a:pt x="8438555" y="4217680"/>
                  <a:pt x="8430560" y="4225674"/>
                </a:cubicBezTo>
                <a:lnTo>
                  <a:pt x="8430560" y="4249660"/>
                </a:lnTo>
                <a:cubicBezTo>
                  <a:pt x="8438555" y="4233668"/>
                  <a:pt x="8446549" y="4221675"/>
                  <a:pt x="8454545" y="4213682"/>
                </a:cubicBezTo>
                <a:cubicBezTo>
                  <a:pt x="8470533" y="4181702"/>
                  <a:pt x="8480528" y="4163714"/>
                  <a:pt x="8484525" y="4159716"/>
                </a:cubicBezTo>
                <a:cubicBezTo>
                  <a:pt x="8488522" y="4155718"/>
                  <a:pt x="8490522" y="4153719"/>
                  <a:pt x="8490522" y="4153719"/>
                </a:cubicBezTo>
                <a:close/>
                <a:moveTo>
                  <a:pt x="8694390" y="4141728"/>
                </a:moveTo>
                <a:cubicBezTo>
                  <a:pt x="8702385" y="4149723"/>
                  <a:pt x="8702385" y="4161714"/>
                  <a:pt x="8694390" y="4177704"/>
                </a:cubicBezTo>
                <a:lnTo>
                  <a:pt x="8706382" y="4189697"/>
                </a:lnTo>
                <a:cubicBezTo>
                  <a:pt x="8714378" y="4181702"/>
                  <a:pt x="8718375" y="4189697"/>
                  <a:pt x="8718375" y="4213682"/>
                </a:cubicBezTo>
                <a:cubicBezTo>
                  <a:pt x="8718375" y="4261651"/>
                  <a:pt x="8698387" y="4285636"/>
                  <a:pt x="8658414" y="4285636"/>
                </a:cubicBezTo>
                <a:cubicBezTo>
                  <a:pt x="8650417" y="4285636"/>
                  <a:pt x="8648421" y="4281638"/>
                  <a:pt x="8652417" y="4273642"/>
                </a:cubicBezTo>
                <a:cubicBezTo>
                  <a:pt x="8656414" y="4265649"/>
                  <a:pt x="8658414" y="4253656"/>
                  <a:pt x="8658414" y="4237665"/>
                </a:cubicBezTo>
                <a:cubicBezTo>
                  <a:pt x="8658414" y="4221675"/>
                  <a:pt x="8658414" y="4205688"/>
                  <a:pt x="8658414" y="4189697"/>
                </a:cubicBezTo>
                <a:cubicBezTo>
                  <a:pt x="8666409" y="4165712"/>
                  <a:pt x="8678400" y="4149723"/>
                  <a:pt x="8694390" y="4141728"/>
                </a:cubicBezTo>
                <a:close/>
                <a:moveTo>
                  <a:pt x="1301160" y="4141728"/>
                </a:moveTo>
                <a:cubicBezTo>
                  <a:pt x="1297163" y="4141728"/>
                  <a:pt x="1295165" y="4145726"/>
                  <a:pt x="1295165" y="4153719"/>
                </a:cubicBezTo>
                <a:cubicBezTo>
                  <a:pt x="1303159" y="4153719"/>
                  <a:pt x="1307157" y="4151722"/>
                  <a:pt x="1307157" y="4147724"/>
                </a:cubicBezTo>
                <a:cubicBezTo>
                  <a:pt x="1307157" y="4143726"/>
                  <a:pt x="1305158" y="4141728"/>
                  <a:pt x="1301160" y="4141728"/>
                </a:cubicBezTo>
                <a:close/>
                <a:moveTo>
                  <a:pt x="9749710" y="4129735"/>
                </a:moveTo>
                <a:cubicBezTo>
                  <a:pt x="9757705" y="4129735"/>
                  <a:pt x="9761701" y="4131734"/>
                  <a:pt x="9761701" y="4135732"/>
                </a:cubicBezTo>
                <a:cubicBezTo>
                  <a:pt x="9761701" y="4139729"/>
                  <a:pt x="9759702" y="4141728"/>
                  <a:pt x="9755705" y="4141728"/>
                </a:cubicBezTo>
                <a:cubicBezTo>
                  <a:pt x="9751708" y="4141728"/>
                  <a:pt x="9749710" y="4137729"/>
                  <a:pt x="9749710" y="4129735"/>
                </a:cubicBezTo>
                <a:close/>
                <a:moveTo>
                  <a:pt x="1894778" y="4129735"/>
                </a:moveTo>
                <a:lnTo>
                  <a:pt x="1894778" y="4153719"/>
                </a:lnTo>
                <a:lnTo>
                  <a:pt x="1894778" y="4165712"/>
                </a:lnTo>
                <a:cubicBezTo>
                  <a:pt x="1886783" y="4165712"/>
                  <a:pt x="1882786" y="4159716"/>
                  <a:pt x="1882786" y="4147724"/>
                </a:cubicBezTo>
                <a:cubicBezTo>
                  <a:pt x="1882786" y="4135732"/>
                  <a:pt x="1886783" y="4129735"/>
                  <a:pt x="1894778" y="4129735"/>
                </a:cubicBezTo>
                <a:close/>
                <a:moveTo>
                  <a:pt x="9775193" y="4125988"/>
                </a:moveTo>
                <a:cubicBezTo>
                  <a:pt x="9778191" y="4126487"/>
                  <a:pt x="9781690" y="4127736"/>
                  <a:pt x="9785686" y="4129735"/>
                </a:cubicBezTo>
                <a:cubicBezTo>
                  <a:pt x="9785686" y="4129735"/>
                  <a:pt x="9783686" y="4129735"/>
                  <a:pt x="9779690" y="4129735"/>
                </a:cubicBezTo>
                <a:cubicBezTo>
                  <a:pt x="9775693" y="4129735"/>
                  <a:pt x="9773693" y="4133734"/>
                  <a:pt x="9773693" y="4141728"/>
                </a:cubicBezTo>
                <a:lnTo>
                  <a:pt x="9761701" y="4141728"/>
                </a:lnTo>
                <a:cubicBezTo>
                  <a:pt x="9761701" y="4129735"/>
                  <a:pt x="9766199" y="4124489"/>
                  <a:pt x="9775193" y="4125988"/>
                </a:cubicBezTo>
                <a:close/>
                <a:moveTo>
                  <a:pt x="1954739" y="4117744"/>
                </a:moveTo>
                <a:cubicBezTo>
                  <a:pt x="1962734" y="4117744"/>
                  <a:pt x="1966731" y="4121742"/>
                  <a:pt x="1966731" y="4129735"/>
                </a:cubicBezTo>
                <a:lnTo>
                  <a:pt x="1954739" y="4129735"/>
                </a:lnTo>
                <a:cubicBezTo>
                  <a:pt x="1954739" y="4121742"/>
                  <a:pt x="1954739" y="4117744"/>
                  <a:pt x="1954739" y="4117744"/>
                </a:cubicBezTo>
                <a:close/>
                <a:moveTo>
                  <a:pt x="1379110" y="4105751"/>
                </a:moveTo>
                <a:lnTo>
                  <a:pt x="1379110" y="4117744"/>
                </a:lnTo>
                <a:cubicBezTo>
                  <a:pt x="1379110" y="4117744"/>
                  <a:pt x="1375113" y="4121742"/>
                  <a:pt x="1367118" y="4129735"/>
                </a:cubicBezTo>
                <a:lnTo>
                  <a:pt x="1367118" y="4117744"/>
                </a:lnTo>
                <a:cubicBezTo>
                  <a:pt x="1367118" y="4109748"/>
                  <a:pt x="1371116" y="4105751"/>
                  <a:pt x="1379110" y="4105751"/>
                </a:cubicBezTo>
                <a:close/>
                <a:moveTo>
                  <a:pt x="1954739" y="4069773"/>
                </a:moveTo>
                <a:cubicBezTo>
                  <a:pt x="1954739" y="4069773"/>
                  <a:pt x="1950743" y="4073771"/>
                  <a:pt x="1942746" y="4081767"/>
                </a:cubicBezTo>
                <a:lnTo>
                  <a:pt x="1918763" y="4093758"/>
                </a:lnTo>
                <a:close/>
                <a:moveTo>
                  <a:pt x="983366" y="4069773"/>
                </a:moveTo>
                <a:cubicBezTo>
                  <a:pt x="975371" y="4077768"/>
                  <a:pt x="971374" y="4081767"/>
                  <a:pt x="971374" y="4081767"/>
                </a:cubicBezTo>
                <a:cubicBezTo>
                  <a:pt x="971374" y="4081767"/>
                  <a:pt x="975371" y="4081767"/>
                  <a:pt x="983366" y="4081767"/>
                </a:cubicBezTo>
                <a:cubicBezTo>
                  <a:pt x="991361" y="4081767"/>
                  <a:pt x="995357" y="4081767"/>
                  <a:pt x="995357" y="4081767"/>
                </a:cubicBezTo>
                <a:cubicBezTo>
                  <a:pt x="995357" y="4073771"/>
                  <a:pt x="991361" y="4069773"/>
                  <a:pt x="983366" y="4069773"/>
                </a:cubicBezTo>
                <a:close/>
                <a:moveTo>
                  <a:pt x="1451064" y="4057782"/>
                </a:moveTo>
                <a:lnTo>
                  <a:pt x="1463056" y="4057782"/>
                </a:lnTo>
                <a:cubicBezTo>
                  <a:pt x="1463056" y="4065777"/>
                  <a:pt x="1461057" y="4069773"/>
                  <a:pt x="1457061" y="4069773"/>
                </a:cubicBezTo>
                <a:cubicBezTo>
                  <a:pt x="1453062" y="4069773"/>
                  <a:pt x="1451064" y="4065777"/>
                  <a:pt x="1451064" y="4057782"/>
                </a:cubicBezTo>
                <a:close/>
                <a:moveTo>
                  <a:pt x="1349130" y="4057782"/>
                </a:moveTo>
                <a:cubicBezTo>
                  <a:pt x="1345131" y="4057782"/>
                  <a:pt x="1343133" y="4061780"/>
                  <a:pt x="1343133" y="4069773"/>
                </a:cubicBezTo>
                <a:lnTo>
                  <a:pt x="1355127" y="4069773"/>
                </a:lnTo>
                <a:cubicBezTo>
                  <a:pt x="1355127" y="4061780"/>
                  <a:pt x="1355127" y="4057782"/>
                  <a:pt x="1355127" y="4057782"/>
                </a:cubicBezTo>
                <a:cubicBezTo>
                  <a:pt x="1355127" y="4057782"/>
                  <a:pt x="1353126" y="4057782"/>
                  <a:pt x="1349130" y="4057782"/>
                </a:cubicBezTo>
                <a:close/>
                <a:moveTo>
                  <a:pt x="9761701" y="4045790"/>
                </a:moveTo>
                <a:lnTo>
                  <a:pt x="9761701" y="4057782"/>
                </a:lnTo>
                <a:cubicBezTo>
                  <a:pt x="9753707" y="4073771"/>
                  <a:pt x="9757705" y="4081767"/>
                  <a:pt x="9773693" y="4081767"/>
                </a:cubicBezTo>
                <a:lnTo>
                  <a:pt x="9773693" y="4093758"/>
                </a:lnTo>
                <a:lnTo>
                  <a:pt x="9761701" y="4093758"/>
                </a:lnTo>
                <a:lnTo>
                  <a:pt x="9749710" y="4093758"/>
                </a:lnTo>
                <a:cubicBezTo>
                  <a:pt x="9741713" y="4101754"/>
                  <a:pt x="9737717" y="4105751"/>
                  <a:pt x="9737717" y="4105751"/>
                </a:cubicBezTo>
                <a:cubicBezTo>
                  <a:pt x="9737717" y="4097756"/>
                  <a:pt x="9737717" y="4091760"/>
                  <a:pt x="9737717" y="4087764"/>
                </a:cubicBezTo>
                <a:cubicBezTo>
                  <a:pt x="9737717" y="4083766"/>
                  <a:pt x="9741713" y="4077768"/>
                  <a:pt x="9749710" y="4069773"/>
                </a:cubicBezTo>
                <a:close/>
                <a:moveTo>
                  <a:pt x="8958220" y="4021805"/>
                </a:moveTo>
                <a:cubicBezTo>
                  <a:pt x="8950224" y="4029800"/>
                  <a:pt x="8946227" y="4033798"/>
                  <a:pt x="8946227" y="4033798"/>
                </a:cubicBezTo>
                <a:lnTo>
                  <a:pt x="8958220" y="4033798"/>
                </a:lnTo>
                <a:close/>
                <a:moveTo>
                  <a:pt x="1517022" y="4021805"/>
                </a:moveTo>
                <a:cubicBezTo>
                  <a:pt x="1521019" y="4021805"/>
                  <a:pt x="1519020" y="4029800"/>
                  <a:pt x="1511026" y="4045790"/>
                </a:cubicBezTo>
                <a:lnTo>
                  <a:pt x="1487040" y="4045790"/>
                </a:lnTo>
                <a:cubicBezTo>
                  <a:pt x="1487040" y="4037796"/>
                  <a:pt x="1491039" y="4031799"/>
                  <a:pt x="1499032" y="4027802"/>
                </a:cubicBezTo>
                <a:cubicBezTo>
                  <a:pt x="1507027" y="4023803"/>
                  <a:pt x="1513024" y="4021805"/>
                  <a:pt x="1517022" y="4021805"/>
                </a:cubicBezTo>
                <a:close/>
                <a:moveTo>
                  <a:pt x="9845648" y="4009812"/>
                </a:moveTo>
                <a:cubicBezTo>
                  <a:pt x="9853642" y="4009812"/>
                  <a:pt x="9853642" y="4013810"/>
                  <a:pt x="9845648" y="4021805"/>
                </a:cubicBezTo>
                <a:lnTo>
                  <a:pt x="9845648" y="4033798"/>
                </a:lnTo>
                <a:cubicBezTo>
                  <a:pt x="9837653" y="4033798"/>
                  <a:pt x="9833654" y="4029800"/>
                  <a:pt x="9833654" y="4021805"/>
                </a:cubicBezTo>
                <a:cubicBezTo>
                  <a:pt x="9833654" y="4013810"/>
                  <a:pt x="9837653" y="4009812"/>
                  <a:pt x="9845648" y="4009812"/>
                </a:cubicBezTo>
                <a:close/>
                <a:moveTo>
                  <a:pt x="8958220" y="3961844"/>
                </a:moveTo>
                <a:lnTo>
                  <a:pt x="8946227" y="3973835"/>
                </a:lnTo>
                <a:cubicBezTo>
                  <a:pt x="8946227" y="3989825"/>
                  <a:pt x="8946227" y="4001819"/>
                  <a:pt x="8946227" y="4009812"/>
                </a:cubicBezTo>
                <a:lnTo>
                  <a:pt x="8934235" y="4021805"/>
                </a:lnTo>
                <a:cubicBezTo>
                  <a:pt x="8926240" y="4021805"/>
                  <a:pt x="8922244" y="4017808"/>
                  <a:pt x="8922244" y="4009812"/>
                </a:cubicBezTo>
                <a:cubicBezTo>
                  <a:pt x="8922244" y="3977834"/>
                  <a:pt x="8934235" y="3961844"/>
                  <a:pt x="8958220" y="3961844"/>
                </a:cubicBezTo>
                <a:close/>
                <a:moveTo>
                  <a:pt x="9893616" y="3937859"/>
                </a:moveTo>
                <a:cubicBezTo>
                  <a:pt x="9893616" y="3937859"/>
                  <a:pt x="9897614" y="3937859"/>
                  <a:pt x="9905609" y="3937859"/>
                </a:cubicBezTo>
                <a:cubicBezTo>
                  <a:pt x="9905609" y="3945854"/>
                  <a:pt x="9903609" y="3949852"/>
                  <a:pt x="9899612" y="3949852"/>
                </a:cubicBezTo>
                <a:cubicBezTo>
                  <a:pt x="9895616" y="3949852"/>
                  <a:pt x="9893616" y="3949852"/>
                  <a:pt x="9893616" y="3949852"/>
                </a:cubicBezTo>
                <a:cubicBezTo>
                  <a:pt x="9893616" y="3949852"/>
                  <a:pt x="9893616" y="3945854"/>
                  <a:pt x="9893616" y="3937859"/>
                </a:cubicBezTo>
                <a:close/>
                <a:moveTo>
                  <a:pt x="2002709" y="3925867"/>
                </a:moveTo>
                <a:cubicBezTo>
                  <a:pt x="2002709" y="3933862"/>
                  <a:pt x="1998711" y="3937859"/>
                  <a:pt x="1990716" y="3937859"/>
                </a:cubicBezTo>
                <a:lnTo>
                  <a:pt x="1978724" y="3961844"/>
                </a:lnTo>
                <a:cubicBezTo>
                  <a:pt x="1978724" y="3969840"/>
                  <a:pt x="1978724" y="3973835"/>
                  <a:pt x="1978724" y="3973835"/>
                </a:cubicBezTo>
                <a:cubicBezTo>
                  <a:pt x="1978724" y="3989825"/>
                  <a:pt x="1972727" y="3995822"/>
                  <a:pt x="1960736" y="3991824"/>
                </a:cubicBezTo>
                <a:cubicBezTo>
                  <a:pt x="1948743" y="3987827"/>
                  <a:pt x="1942746" y="3989825"/>
                  <a:pt x="1942746" y="3997821"/>
                </a:cubicBezTo>
                <a:lnTo>
                  <a:pt x="1954739" y="4021805"/>
                </a:lnTo>
                <a:cubicBezTo>
                  <a:pt x="1962734" y="4021805"/>
                  <a:pt x="1962734" y="4017808"/>
                  <a:pt x="1954739" y="4009812"/>
                </a:cubicBezTo>
                <a:lnTo>
                  <a:pt x="1954739" y="3997821"/>
                </a:lnTo>
                <a:lnTo>
                  <a:pt x="1966731" y="4009812"/>
                </a:lnTo>
                <a:lnTo>
                  <a:pt x="2002709" y="3949852"/>
                </a:lnTo>
                <a:cubicBezTo>
                  <a:pt x="2002709" y="3949852"/>
                  <a:pt x="2006705" y="3949852"/>
                  <a:pt x="2014700" y="3949852"/>
                </a:cubicBezTo>
                <a:lnTo>
                  <a:pt x="2014700" y="3937859"/>
                </a:lnTo>
                <a:lnTo>
                  <a:pt x="2026692" y="3925867"/>
                </a:lnTo>
                <a:close/>
                <a:moveTo>
                  <a:pt x="9893616" y="3865907"/>
                </a:moveTo>
                <a:cubicBezTo>
                  <a:pt x="9901612" y="3865907"/>
                  <a:pt x="9905609" y="3869903"/>
                  <a:pt x="9905609" y="3877898"/>
                </a:cubicBezTo>
                <a:cubicBezTo>
                  <a:pt x="9913604" y="3877898"/>
                  <a:pt x="9917600" y="3879897"/>
                  <a:pt x="9917600" y="3883895"/>
                </a:cubicBezTo>
                <a:cubicBezTo>
                  <a:pt x="9917600" y="3887891"/>
                  <a:pt x="9911605" y="3889889"/>
                  <a:pt x="9899612" y="3889889"/>
                </a:cubicBezTo>
                <a:cubicBezTo>
                  <a:pt x="9887621" y="3889889"/>
                  <a:pt x="9881624" y="3885894"/>
                  <a:pt x="9881624" y="3877898"/>
                </a:cubicBezTo>
                <a:cubicBezTo>
                  <a:pt x="9881624" y="3869903"/>
                  <a:pt x="9885621" y="3865907"/>
                  <a:pt x="9893616" y="3865907"/>
                </a:cubicBezTo>
                <a:close/>
                <a:moveTo>
                  <a:pt x="9042166" y="3865907"/>
                </a:moveTo>
                <a:lnTo>
                  <a:pt x="9006188" y="3925867"/>
                </a:lnTo>
                <a:lnTo>
                  <a:pt x="9006188" y="3913875"/>
                </a:lnTo>
                <a:cubicBezTo>
                  <a:pt x="9014185" y="3905879"/>
                  <a:pt x="9022178" y="3893888"/>
                  <a:pt x="9030173" y="3877898"/>
                </a:cubicBezTo>
                <a:close/>
                <a:moveTo>
                  <a:pt x="9953577" y="3853913"/>
                </a:moveTo>
                <a:lnTo>
                  <a:pt x="9965570" y="3865907"/>
                </a:lnTo>
                <a:cubicBezTo>
                  <a:pt x="9965570" y="3865907"/>
                  <a:pt x="9961573" y="3865907"/>
                  <a:pt x="9953577" y="3865907"/>
                </a:cubicBezTo>
                <a:cubicBezTo>
                  <a:pt x="9953577" y="3865907"/>
                  <a:pt x="9953577" y="3861908"/>
                  <a:pt x="9953577" y="3853913"/>
                </a:cubicBezTo>
                <a:close/>
                <a:moveTo>
                  <a:pt x="9917600" y="3841921"/>
                </a:moveTo>
                <a:cubicBezTo>
                  <a:pt x="9917600" y="3849915"/>
                  <a:pt x="9917600" y="3853913"/>
                  <a:pt x="9917600" y="3853913"/>
                </a:cubicBezTo>
                <a:lnTo>
                  <a:pt x="9905609" y="3853913"/>
                </a:lnTo>
                <a:cubicBezTo>
                  <a:pt x="9905609" y="3845918"/>
                  <a:pt x="9909605" y="3841921"/>
                  <a:pt x="9917600" y="3841921"/>
                </a:cubicBezTo>
                <a:close/>
                <a:moveTo>
                  <a:pt x="9078143" y="3841921"/>
                </a:moveTo>
                <a:lnTo>
                  <a:pt x="9066149" y="3853913"/>
                </a:lnTo>
                <a:lnTo>
                  <a:pt x="9078143" y="3853913"/>
                </a:lnTo>
                <a:close/>
                <a:moveTo>
                  <a:pt x="9875627" y="3817936"/>
                </a:moveTo>
                <a:cubicBezTo>
                  <a:pt x="9879624" y="3817936"/>
                  <a:pt x="9881624" y="3817936"/>
                  <a:pt x="9881624" y="3817936"/>
                </a:cubicBezTo>
                <a:lnTo>
                  <a:pt x="9869632" y="3829929"/>
                </a:lnTo>
                <a:cubicBezTo>
                  <a:pt x="9869632" y="3821936"/>
                  <a:pt x="9871631" y="3817936"/>
                  <a:pt x="9875627" y="3817936"/>
                </a:cubicBezTo>
                <a:close/>
                <a:moveTo>
                  <a:pt x="9893616" y="3805945"/>
                </a:moveTo>
                <a:lnTo>
                  <a:pt x="9893616" y="3817936"/>
                </a:lnTo>
                <a:cubicBezTo>
                  <a:pt x="9889619" y="3817936"/>
                  <a:pt x="9886620" y="3817936"/>
                  <a:pt x="9884621" y="3817936"/>
                </a:cubicBezTo>
                <a:lnTo>
                  <a:pt x="9881624" y="3817936"/>
                </a:lnTo>
                <a:close/>
                <a:moveTo>
                  <a:pt x="9186072" y="3805945"/>
                </a:moveTo>
                <a:lnTo>
                  <a:pt x="9162089" y="3817936"/>
                </a:lnTo>
                <a:cubicBezTo>
                  <a:pt x="9154092" y="3833927"/>
                  <a:pt x="9146099" y="3841921"/>
                  <a:pt x="9138104" y="3841921"/>
                </a:cubicBezTo>
                <a:cubicBezTo>
                  <a:pt x="9138104" y="3849915"/>
                  <a:pt x="9134107" y="3857911"/>
                  <a:pt x="9126111" y="3865907"/>
                </a:cubicBezTo>
                <a:cubicBezTo>
                  <a:pt x="9118116" y="3873899"/>
                  <a:pt x="9114119" y="3877898"/>
                  <a:pt x="9114119" y="3877898"/>
                </a:cubicBezTo>
                <a:cubicBezTo>
                  <a:pt x="9122114" y="3893888"/>
                  <a:pt x="9118116" y="3901884"/>
                  <a:pt x="9102128" y="3901884"/>
                </a:cubicBezTo>
                <a:cubicBezTo>
                  <a:pt x="9094131" y="3901884"/>
                  <a:pt x="9090134" y="3905879"/>
                  <a:pt x="9090134" y="3913875"/>
                </a:cubicBezTo>
                <a:cubicBezTo>
                  <a:pt x="9090134" y="3921869"/>
                  <a:pt x="9094131" y="3925867"/>
                  <a:pt x="9102128" y="3925867"/>
                </a:cubicBezTo>
                <a:lnTo>
                  <a:pt x="9102128" y="3937859"/>
                </a:lnTo>
                <a:lnTo>
                  <a:pt x="9114119" y="3913875"/>
                </a:lnTo>
                <a:cubicBezTo>
                  <a:pt x="9114119" y="3913875"/>
                  <a:pt x="9118116" y="3905879"/>
                  <a:pt x="9126111" y="3889889"/>
                </a:cubicBezTo>
                <a:cubicBezTo>
                  <a:pt x="9134107" y="3881896"/>
                  <a:pt x="9146099" y="3867905"/>
                  <a:pt x="9162089" y="3847917"/>
                </a:cubicBezTo>
                <a:cubicBezTo>
                  <a:pt x="9178077" y="3827930"/>
                  <a:pt x="9186072" y="3813939"/>
                  <a:pt x="9186072" y="3805945"/>
                </a:cubicBezTo>
                <a:close/>
                <a:moveTo>
                  <a:pt x="9989555" y="3781961"/>
                </a:moveTo>
                <a:cubicBezTo>
                  <a:pt x="9989555" y="3781961"/>
                  <a:pt x="9993552" y="3781961"/>
                  <a:pt x="10001547" y="3781961"/>
                </a:cubicBezTo>
                <a:lnTo>
                  <a:pt x="10013540" y="3781961"/>
                </a:lnTo>
                <a:cubicBezTo>
                  <a:pt x="10013540" y="3781961"/>
                  <a:pt x="10011540" y="3783958"/>
                  <a:pt x="10007543" y="3787955"/>
                </a:cubicBezTo>
                <a:cubicBezTo>
                  <a:pt x="10003546" y="3791953"/>
                  <a:pt x="9997550" y="3789953"/>
                  <a:pt x="9989555" y="3781961"/>
                </a:cubicBezTo>
                <a:close/>
                <a:moveTo>
                  <a:pt x="9965570" y="3757975"/>
                </a:moveTo>
                <a:lnTo>
                  <a:pt x="9953577" y="3781961"/>
                </a:lnTo>
                <a:lnTo>
                  <a:pt x="9929594" y="3781961"/>
                </a:lnTo>
                <a:lnTo>
                  <a:pt x="9905609" y="3781961"/>
                </a:lnTo>
                <a:lnTo>
                  <a:pt x="9905609" y="3769967"/>
                </a:lnTo>
                <a:cubicBezTo>
                  <a:pt x="9913604" y="3769967"/>
                  <a:pt x="9921597" y="3769967"/>
                  <a:pt x="9929594" y="3769967"/>
                </a:cubicBezTo>
                <a:cubicBezTo>
                  <a:pt x="9937589" y="3769967"/>
                  <a:pt x="9945582" y="3767968"/>
                  <a:pt x="9953577" y="3763972"/>
                </a:cubicBezTo>
                <a:cubicBezTo>
                  <a:pt x="9961573" y="3759974"/>
                  <a:pt x="9965570" y="3757975"/>
                  <a:pt x="9965570" y="3757975"/>
                </a:cubicBezTo>
                <a:close/>
                <a:moveTo>
                  <a:pt x="9941585" y="3733990"/>
                </a:moveTo>
                <a:cubicBezTo>
                  <a:pt x="9949580" y="3733990"/>
                  <a:pt x="9953577" y="3733990"/>
                  <a:pt x="9953577" y="3733990"/>
                </a:cubicBezTo>
                <a:cubicBezTo>
                  <a:pt x="9953577" y="3733990"/>
                  <a:pt x="9949580" y="3737990"/>
                  <a:pt x="9941585" y="3745983"/>
                </a:cubicBezTo>
                <a:lnTo>
                  <a:pt x="9929594" y="3745983"/>
                </a:lnTo>
                <a:cubicBezTo>
                  <a:pt x="9929594" y="3737990"/>
                  <a:pt x="9933590" y="3733990"/>
                  <a:pt x="9941585" y="3733990"/>
                </a:cubicBezTo>
                <a:close/>
                <a:moveTo>
                  <a:pt x="9210057" y="3733990"/>
                </a:moveTo>
                <a:cubicBezTo>
                  <a:pt x="9210057" y="3733990"/>
                  <a:pt x="9206060" y="3737990"/>
                  <a:pt x="9198065" y="3745983"/>
                </a:cubicBezTo>
                <a:cubicBezTo>
                  <a:pt x="9190070" y="3753977"/>
                  <a:pt x="9186072" y="3757975"/>
                  <a:pt x="9186072" y="3757975"/>
                </a:cubicBezTo>
                <a:cubicBezTo>
                  <a:pt x="9186072" y="3765971"/>
                  <a:pt x="9186072" y="3769967"/>
                  <a:pt x="9186072" y="3769967"/>
                </a:cubicBezTo>
                <a:cubicBezTo>
                  <a:pt x="9186072" y="3769967"/>
                  <a:pt x="9184074" y="3773965"/>
                  <a:pt x="9180077" y="3781961"/>
                </a:cubicBezTo>
                <a:cubicBezTo>
                  <a:pt x="9176080" y="3789953"/>
                  <a:pt x="9174080" y="3793952"/>
                  <a:pt x="9174080" y="3793952"/>
                </a:cubicBezTo>
                <a:cubicBezTo>
                  <a:pt x="9182075" y="3801948"/>
                  <a:pt x="9194069" y="3789953"/>
                  <a:pt x="9210057" y="3757975"/>
                </a:cubicBezTo>
                <a:cubicBezTo>
                  <a:pt x="9210057" y="3757975"/>
                  <a:pt x="9212057" y="3755977"/>
                  <a:pt x="9216053" y="3751979"/>
                </a:cubicBezTo>
                <a:cubicBezTo>
                  <a:pt x="9220050" y="3747982"/>
                  <a:pt x="9218053" y="3741985"/>
                  <a:pt x="9210057" y="3733990"/>
                </a:cubicBezTo>
                <a:close/>
                <a:moveTo>
                  <a:pt x="8718375" y="3733990"/>
                </a:moveTo>
                <a:cubicBezTo>
                  <a:pt x="8710379" y="3741985"/>
                  <a:pt x="8706382" y="3749981"/>
                  <a:pt x="8706382" y="3757975"/>
                </a:cubicBezTo>
                <a:cubicBezTo>
                  <a:pt x="8706382" y="3757975"/>
                  <a:pt x="8710379" y="3757975"/>
                  <a:pt x="8718375" y="3757975"/>
                </a:cubicBezTo>
                <a:cubicBezTo>
                  <a:pt x="8718375" y="3749981"/>
                  <a:pt x="8718375" y="3745983"/>
                  <a:pt x="8718375" y="3745983"/>
                </a:cubicBezTo>
                <a:cubicBezTo>
                  <a:pt x="8718375" y="3737990"/>
                  <a:pt x="8718375" y="3733990"/>
                  <a:pt x="8718375" y="3733990"/>
                </a:cubicBezTo>
                <a:close/>
                <a:moveTo>
                  <a:pt x="9965570" y="3721999"/>
                </a:moveTo>
                <a:cubicBezTo>
                  <a:pt x="9965570" y="3721999"/>
                  <a:pt x="9965570" y="3725995"/>
                  <a:pt x="9965570" y="3733990"/>
                </a:cubicBezTo>
                <a:cubicBezTo>
                  <a:pt x="9965570" y="3733990"/>
                  <a:pt x="9963570" y="3733990"/>
                  <a:pt x="9959573" y="3733990"/>
                </a:cubicBezTo>
                <a:cubicBezTo>
                  <a:pt x="9955577" y="3733990"/>
                  <a:pt x="9953577" y="3733990"/>
                  <a:pt x="9953577" y="3733990"/>
                </a:cubicBezTo>
                <a:close/>
                <a:moveTo>
                  <a:pt x="10109477" y="3710006"/>
                </a:moveTo>
                <a:lnTo>
                  <a:pt x="10073501" y="3733990"/>
                </a:lnTo>
                <a:cubicBezTo>
                  <a:pt x="10073501" y="3718000"/>
                  <a:pt x="10085493" y="3710006"/>
                  <a:pt x="10109477" y="3710006"/>
                </a:cubicBezTo>
                <a:close/>
                <a:moveTo>
                  <a:pt x="9078143" y="3710006"/>
                </a:moveTo>
                <a:lnTo>
                  <a:pt x="9078143" y="3733990"/>
                </a:lnTo>
                <a:cubicBezTo>
                  <a:pt x="9078143" y="3733990"/>
                  <a:pt x="9076143" y="3735989"/>
                  <a:pt x="9072146" y="3739987"/>
                </a:cubicBezTo>
                <a:cubicBezTo>
                  <a:pt x="9068149" y="3743984"/>
                  <a:pt x="9066149" y="3745983"/>
                  <a:pt x="9066149" y="3745983"/>
                </a:cubicBezTo>
                <a:lnTo>
                  <a:pt x="9054158" y="3769967"/>
                </a:lnTo>
                <a:cubicBezTo>
                  <a:pt x="9054158" y="3769967"/>
                  <a:pt x="9054158" y="3771965"/>
                  <a:pt x="9054158" y="3775963"/>
                </a:cubicBezTo>
                <a:cubicBezTo>
                  <a:pt x="9054158" y="3779962"/>
                  <a:pt x="9054158" y="3785957"/>
                  <a:pt x="9054158" y="3793952"/>
                </a:cubicBezTo>
                <a:lnTo>
                  <a:pt x="9030173" y="3793952"/>
                </a:lnTo>
                <a:cubicBezTo>
                  <a:pt x="9030173" y="3785957"/>
                  <a:pt x="9038170" y="3769967"/>
                  <a:pt x="9054158" y="3745983"/>
                </a:cubicBezTo>
                <a:cubicBezTo>
                  <a:pt x="9070148" y="3721999"/>
                  <a:pt x="9078143" y="3710006"/>
                  <a:pt x="9078143" y="3710006"/>
                </a:cubicBezTo>
                <a:close/>
                <a:moveTo>
                  <a:pt x="9102128" y="3698015"/>
                </a:moveTo>
                <a:lnTo>
                  <a:pt x="9114119" y="3698015"/>
                </a:lnTo>
                <a:cubicBezTo>
                  <a:pt x="9114119" y="3706009"/>
                  <a:pt x="9110122" y="3710006"/>
                  <a:pt x="9102128" y="3710006"/>
                </a:cubicBezTo>
                <a:cubicBezTo>
                  <a:pt x="9094131" y="3710006"/>
                  <a:pt x="9090134" y="3710006"/>
                  <a:pt x="9090134" y="3710006"/>
                </a:cubicBezTo>
                <a:cubicBezTo>
                  <a:pt x="9090134" y="3702013"/>
                  <a:pt x="9094131" y="3698015"/>
                  <a:pt x="9102128" y="3698015"/>
                </a:cubicBezTo>
                <a:close/>
                <a:moveTo>
                  <a:pt x="8832301" y="3698015"/>
                </a:moveTo>
                <a:cubicBezTo>
                  <a:pt x="8828304" y="3698015"/>
                  <a:pt x="8826304" y="3702013"/>
                  <a:pt x="8826304" y="3710006"/>
                </a:cubicBezTo>
                <a:cubicBezTo>
                  <a:pt x="8826304" y="3710006"/>
                  <a:pt x="8828304" y="3708007"/>
                  <a:pt x="8832301" y="3704012"/>
                </a:cubicBezTo>
                <a:cubicBezTo>
                  <a:pt x="8836298" y="3700012"/>
                  <a:pt x="8836298" y="3698015"/>
                  <a:pt x="8832301" y="3698015"/>
                </a:cubicBezTo>
                <a:close/>
                <a:moveTo>
                  <a:pt x="10097484" y="3686021"/>
                </a:moveTo>
                <a:cubicBezTo>
                  <a:pt x="10097484" y="3686021"/>
                  <a:pt x="10099484" y="3686021"/>
                  <a:pt x="10103481" y="3686021"/>
                </a:cubicBezTo>
                <a:cubicBezTo>
                  <a:pt x="10107478" y="3686021"/>
                  <a:pt x="10109477" y="3690019"/>
                  <a:pt x="10109477" y="3698015"/>
                </a:cubicBezTo>
                <a:cubicBezTo>
                  <a:pt x="10109477" y="3698015"/>
                  <a:pt x="10105481" y="3698015"/>
                  <a:pt x="10097484" y="3698015"/>
                </a:cubicBezTo>
                <a:cubicBezTo>
                  <a:pt x="10097484" y="3698015"/>
                  <a:pt x="10097484" y="3694016"/>
                  <a:pt x="10097484" y="3686021"/>
                </a:cubicBezTo>
                <a:close/>
                <a:moveTo>
                  <a:pt x="9246035" y="3674029"/>
                </a:moveTo>
                <a:cubicBezTo>
                  <a:pt x="9238038" y="3682025"/>
                  <a:pt x="9238038" y="3686021"/>
                  <a:pt x="9246035" y="3686021"/>
                </a:cubicBezTo>
                <a:cubicBezTo>
                  <a:pt x="9254030" y="3694016"/>
                  <a:pt x="9258026" y="3690019"/>
                  <a:pt x="9258026" y="3674029"/>
                </a:cubicBezTo>
                <a:close/>
                <a:moveTo>
                  <a:pt x="10067504" y="3650044"/>
                </a:moveTo>
                <a:cubicBezTo>
                  <a:pt x="10071501" y="3650044"/>
                  <a:pt x="10073501" y="3654043"/>
                  <a:pt x="10073501" y="3662037"/>
                </a:cubicBezTo>
                <a:lnTo>
                  <a:pt x="10061508" y="3662037"/>
                </a:lnTo>
                <a:cubicBezTo>
                  <a:pt x="10061508" y="3654043"/>
                  <a:pt x="10063508" y="3650044"/>
                  <a:pt x="10067504" y="3650044"/>
                </a:cubicBezTo>
                <a:close/>
                <a:moveTo>
                  <a:pt x="9258026" y="3650044"/>
                </a:moveTo>
                <a:cubicBezTo>
                  <a:pt x="9258026" y="3658039"/>
                  <a:pt x="9262023" y="3662037"/>
                  <a:pt x="9270018" y="3662037"/>
                </a:cubicBezTo>
                <a:lnTo>
                  <a:pt x="9270018" y="3650044"/>
                </a:lnTo>
                <a:close/>
                <a:moveTo>
                  <a:pt x="9222050" y="3650044"/>
                </a:moveTo>
                <a:lnTo>
                  <a:pt x="9222050" y="3686021"/>
                </a:lnTo>
                <a:cubicBezTo>
                  <a:pt x="9222050" y="3686021"/>
                  <a:pt x="9226047" y="3678027"/>
                  <a:pt x="9234042" y="3662037"/>
                </a:cubicBezTo>
                <a:close/>
                <a:moveTo>
                  <a:pt x="1151258" y="3638053"/>
                </a:moveTo>
                <a:cubicBezTo>
                  <a:pt x="1151258" y="3646048"/>
                  <a:pt x="1151258" y="3650044"/>
                  <a:pt x="1151258" y="3650044"/>
                </a:cubicBezTo>
                <a:lnTo>
                  <a:pt x="1139265" y="3650044"/>
                </a:lnTo>
                <a:close/>
                <a:moveTo>
                  <a:pt x="9294003" y="3626060"/>
                </a:moveTo>
                <a:cubicBezTo>
                  <a:pt x="9294003" y="3626060"/>
                  <a:pt x="9294003" y="3630058"/>
                  <a:pt x="9294003" y="3638053"/>
                </a:cubicBezTo>
                <a:cubicBezTo>
                  <a:pt x="9301998" y="3638053"/>
                  <a:pt x="9305996" y="3638053"/>
                  <a:pt x="9305996" y="3638053"/>
                </a:cubicBezTo>
                <a:close/>
                <a:moveTo>
                  <a:pt x="9162089" y="3626060"/>
                </a:moveTo>
                <a:cubicBezTo>
                  <a:pt x="9154092" y="3634054"/>
                  <a:pt x="9150096" y="3638053"/>
                  <a:pt x="9150096" y="3638053"/>
                </a:cubicBezTo>
                <a:lnTo>
                  <a:pt x="9162089" y="3638053"/>
                </a:lnTo>
                <a:close/>
                <a:moveTo>
                  <a:pt x="9066149" y="3590083"/>
                </a:moveTo>
                <a:lnTo>
                  <a:pt x="9078143" y="3590083"/>
                </a:lnTo>
                <a:cubicBezTo>
                  <a:pt x="9078143" y="3598079"/>
                  <a:pt x="9074146" y="3602076"/>
                  <a:pt x="9066149" y="3602076"/>
                </a:cubicBezTo>
                <a:cubicBezTo>
                  <a:pt x="9066149" y="3602076"/>
                  <a:pt x="9066149" y="3598079"/>
                  <a:pt x="9066149" y="3590083"/>
                </a:cubicBezTo>
                <a:close/>
                <a:moveTo>
                  <a:pt x="1211219" y="3590083"/>
                </a:moveTo>
                <a:lnTo>
                  <a:pt x="1223211" y="3602076"/>
                </a:lnTo>
                <a:lnTo>
                  <a:pt x="1211219" y="3602076"/>
                </a:lnTo>
                <a:close/>
                <a:moveTo>
                  <a:pt x="10169439" y="3578091"/>
                </a:moveTo>
                <a:cubicBezTo>
                  <a:pt x="10169439" y="3594081"/>
                  <a:pt x="10161442" y="3602076"/>
                  <a:pt x="10145454" y="3602076"/>
                </a:cubicBezTo>
                <a:lnTo>
                  <a:pt x="10145454" y="3590083"/>
                </a:lnTo>
                <a:close/>
                <a:moveTo>
                  <a:pt x="9359961" y="3542115"/>
                </a:moveTo>
                <a:cubicBezTo>
                  <a:pt x="9355964" y="3542115"/>
                  <a:pt x="9353964" y="3546113"/>
                  <a:pt x="9353964" y="3554107"/>
                </a:cubicBezTo>
                <a:cubicBezTo>
                  <a:pt x="9361959" y="3554107"/>
                  <a:pt x="9365957" y="3552108"/>
                  <a:pt x="9365957" y="3548111"/>
                </a:cubicBezTo>
                <a:cubicBezTo>
                  <a:pt x="9365957" y="3544113"/>
                  <a:pt x="9363957" y="3542115"/>
                  <a:pt x="9359961" y="3542115"/>
                </a:cubicBezTo>
                <a:close/>
                <a:moveTo>
                  <a:pt x="1224709" y="3527124"/>
                </a:moveTo>
                <a:cubicBezTo>
                  <a:pt x="1227707" y="3527124"/>
                  <a:pt x="1231205" y="3528124"/>
                  <a:pt x="1235204" y="3530123"/>
                </a:cubicBezTo>
                <a:cubicBezTo>
                  <a:pt x="1251192" y="3538117"/>
                  <a:pt x="1255191" y="3542115"/>
                  <a:pt x="1247196" y="3542115"/>
                </a:cubicBezTo>
                <a:cubicBezTo>
                  <a:pt x="1239201" y="3550108"/>
                  <a:pt x="1235204" y="3554107"/>
                  <a:pt x="1235204" y="3554107"/>
                </a:cubicBezTo>
                <a:lnTo>
                  <a:pt x="1223211" y="3578091"/>
                </a:lnTo>
                <a:cubicBezTo>
                  <a:pt x="1223211" y="3578091"/>
                  <a:pt x="1219214" y="3570096"/>
                  <a:pt x="1211219" y="3554107"/>
                </a:cubicBezTo>
                <a:cubicBezTo>
                  <a:pt x="1211219" y="3536118"/>
                  <a:pt x="1215715" y="3527124"/>
                  <a:pt x="1224709" y="3527124"/>
                </a:cubicBezTo>
                <a:close/>
                <a:moveTo>
                  <a:pt x="9353964" y="3518130"/>
                </a:moveTo>
                <a:lnTo>
                  <a:pt x="9357273" y="3518130"/>
                </a:lnTo>
                <a:lnTo>
                  <a:pt x="9356557" y="3520723"/>
                </a:lnTo>
                <a:close/>
                <a:moveTo>
                  <a:pt x="9305996" y="3518130"/>
                </a:moveTo>
                <a:lnTo>
                  <a:pt x="9317988" y="3530123"/>
                </a:lnTo>
                <a:cubicBezTo>
                  <a:pt x="9317988" y="3530123"/>
                  <a:pt x="9317988" y="3526125"/>
                  <a:pt x="9317988" y="3518130"/>
                </a:cubicBezTo>
                <a:cubicBezTo>
                  <a:pt x="9309993" y="3518130"/>
                  <a:pt x="9305996" y="3518130"/>
                  <a:pt x="9305996" y="3518130"/>
                </a:cubicBezTo>
                <a:close/>
                <a:moveTo>
                  <a:pt x="1163249" y="3518130"/>
                </a:moveTo>
                <a:lnTo>
                  <a:pt x="1163249" y="3542115"/>
                </a:lnTo>
                <a:lnTo>
                  <a:pt x="1151258" y="3542115"/>
                </a:lnTo>
                <a:cubicBezTo>
                  <a:pt x="1151258" y="3526125"/>
                  <a:pt x="1155254" y="3518130"/>
                  <a:pt x="1163249" y="3518130"/>
                </a:cubicBezTo>
                <a:close/>
                <a:moveTo>
                  <a:pt x="1184237" y="3512135"/>
                </a:moveTo>
                <a:cubicBezTo>
                  <a:pt x="1186235" y="3512135"/>
                  <a:pt x="1187234" y="3514134"/>
                  <a:pt x="1187234" y="3518130"/>
                </a:cubicBezTo>
                <a:cubicBezTo>
                  <a:pt x="1187234" y="3518130"/>
                  <a:pt x="1185236" y="3520128"/>
                  <a:pt x="1181238" y="3524125"/>
                </a:cubicBezTo>
                <a:cubicBezTo>
                  <a:pt x="1177239" y="3528124"/>
                  <a:pt x="1175243" y="3530123"/>
                  <a:pt x="1175243" y="3530123"/>
                </a:cubicBezTo>
                <a:cubicBezTo>
                  <a:pt x="1175243" y="3530123"/>
                  <a:pt x="1175243" y="3526125"/>
                  <a:pt x="1175243" y="3518130"/>
                </a:cubicBezTo>
                <a:cubicBezTo>
                  <a:pt x="1179239" y="3514134"/>
                  <a:pt x="1182237" y="3512135"/>
                  <a:pt x="1184237" y="3512135"/>
                </a:cubicBezTo>
                <a:close/>
                <a:moveTo>
                  <a:pt x="1236917" y="3499285"/>
                </a:moveTo>
                <a:lnTo>
                  <a:pt x="1236703" y="3500143"/>
                </a:lnTo>
                <a:cubicBezTo>
                  <a:pt x="1235702" y="3504139"/>
                  <a:pt x="1235204" y="3506137"/>
                  <a:pt x="1235204" y="3506137"/>
                </a:cubicBezTo>
                <a:cubicBezTo>
                  <a:pt x="1227209" y="3506137"/>
                  <a:pt x="1223211" y="3506137"/>
                  <a:pt x="1223211" y="3506137"/>
                </a:cubicBezTo>
                <a:close/>
                <a:moveTo>
                  <a:pt x="9126111" y="3482155"/>
                </a:moveTo>
                <a:lnTo>
                  <a:pt x="9126111" y="3518130"/>
                </a:lnTo>
                <a:cubicBezTo>
                  <a:pt x="9118116" y="3518130"/>
                  <a:pt x="9114119" y="3514133"/>
                  <a:pt x="9114119" y="3506137"/>
                </a:cubicBezTo>
                <a:close/>
                <a:moveTo>
                  <a:pt x="9365957" y="3470160"/>
                </a:moveTo>
                <a:cubicBezTo>
                  <a:pt x="9357961" y="3478156"/>
                  <a:pt x="9349968" y="3486150"/>
                  <a:pt x="9341973" y="3494146"/>
                </a:cubicBezTo>
                <a:lnTo>
                  <a:pt x="9317988" y="3542115"/>
                </a:lnTo>
                <a:cubicBezTo>
                  <a:pt x="9317988" y="3542115"/>
                  <a:pt x="9315988" y="3542115"/>
                  <a:pt x="9311991" y="3542115"/>
                </a:cubicBezTo>
                <a:cubicBezTo>
                  <a:pt x="9307994" y="3542115"/>
                  <a:pt x="9301998" y="3542115"/>
                  <a:pt x="9294003" y="3542115"/>
                </a:cubicBezTo>
                <a:cubicBezTo>
                  <a:pt x="9294003" y="3550108"/>
                  <a:pt x="9290006" y="3550108"/>
                  <a:pt x="9282011" y="3542115"/>
                </a:cubicBezTo>
                <a:lnTo>
                  <a:pt x="9282011" y="3554107"/>
                </a:lnTo>
                <a:cubicBezTo>
                  <a:pt x="9290006" y="3554107"/>
                  <a:pt x="9298000" y="3558105"/>
                  <a:pt x="9305996" y="3566098"/>
                </a:cubicBezTo>
                <a:lnTo>
                  <a:pt x="9282011" y="3590083"/>
                </a:lnTo>
                <a:lnTo>
                  <a:pt x="9246035" y="3602076"/>
                </a:lnTo>
                <a:lnTo>
                  <a:pt x="9246035" y="3626060"/>
                </a:lnTo>
                <a:cubicBezTo>
                  <a:pt x="9246035" y="3626060"/>
                  <a:pt x="9246035" y="3630058"/>
                  <a:pt x="9246035" y="3638053"/>
                </a:cubicBezTo>
                <a:lnTo>
                  <a:pt x="9258026" y="3626060"/>
                </a:lnTo>
                <a:lnTo>
                  <a:pt x="9270018" y="3602076"/>
                </a:lnTo>
                <a:cubicBezTo>
                  <a:pt x="9270018" y="3602076"/>
                  <a:pt x="9274015" y="3598079"/>
                  <a:pt x="9282011" y="3590083"/>
                </a:cubicBezTo>
                <a:lnTo>
                  <a:pt x="9294003" y="3590083"/>
                </a:lnTo>
                <a:cubicBezTo>
                  <a:pt x="9294003" y="3598079"/>
                  <a:pt x="9294003" y="3602076"/>
                  <a:pt x="9294003" y="3602076"/>
                </a:cubicBezTo>
                <a:cubicBezTo>
                  <a:pt x="9294003" y="3602076"/>
                  <a:pt x="9296003" y="3602076"/>
                  <a:pt x="9300000" y="3602076"/>
                </a:cubicBezTo>
                <a:cubicBezTo>
                  <a:pt x="9303996" y="3602076"/>
                  <a:pt x="9305996" y="3598079"/>
                  <a:pt x="9305996" y="3590083"/>
                </a:cubicBezTo>
                <a:cubicBezTo>
                  <a:pt x="9313991" y="3582088"/>
                  <a:pt x="9321984" y="3582088"/>
                  <a:pt x="9329979" y="3590083"/>
                </a:cubicBezTo>
                <a:cubicBezTo>
                  <a:pt x="9337976" y="3598079"/>
                  <a:pt x="9337976" y="3594081"/>
                  <a:pt x="9329979" y="3578091"/>
                </a:cubicBezTo>
                <a:cubicBezTo>
                  <a:pt x="9329979" y="3578091"/>
                  <a:pt x="9331979" y="3572095"/>
                  <a:pt x="9335976" y="3560103"/>
                </a:cubicBezTo>
                <a:cubicBezTo>
                  <a:pt x="9339973" y="3548111"/>
                  <a:pt x="9345969" y="3538117"/>
                  <a:pt x="9353964" y="3530123"/>
                </a:cubicBezTo>
                <a:lnTo>
                  <a:pt x="9356557" y="3520723"/>
                </a:lnTo>
                <a:lnTo>
                  <a:pt x="9365957" y="3530123"/>
                </a:lnTo>
                <a:cubicBezTo>
                  <a:pt x="9365957" y="3530123"/>
                  <a:pt x="9367956" y="3530123"/>
                  <a:pt x="9371952" y="3530123"/>
                </a:cubicBezTo>
                <a:cubicBezTo>
                  <a:pt x="9375949" y="3530123"/>
                  <a:pt x="9377949" y="3526125"/>
                  <a:pt x="9377949" y="3518130"/>
                </a:cubicBezTo>
                <a:cubicBezTo>
                  <a:pt x="9377949" y="3518130"/>
                  <a:pt x="9373952" y="3518130"/>
                  <a:pt x="9365957" y="3518130"/>
                </a:cubicBezTo>
                <a:lnTo>
                  <a:pt x="9357273" y="3518130"/>
                </a:lnTo>
                <a:lnTo>
                  <a:pt x="9359961" y="3508387"/>
                </a:lnTo>
                <a:cubicBezTo>
                  <a:pt x="9365957" y="3488899"/>
                  <a:pt x="9371952" y="3476157"/>
                  <a:pt x="9377949" y="3470160"/>
                </a:cubicBezTo>
                <a:close/>
                <a:moveTo>
                  <a:pt x="1355127" y="3470160"/>
                </a:moveTo>
                <a:cubicBezTo>
                  <a:pt x="1347131" y="3486150"/>
                  <a:pt x="1339135" y="3494146"/>
                  <a:pt x="1331142" y="3494146"/>
                </a:cubicBezTo>
                <a:cubicBezTo>
                  <a:pt x="1315152" y="3494146"/>
                  <a:pt x="1307157" y="3502140"/>
                  <a:pt x="1307157" y="3518130"/>
                </a:cubicBezTo>
                <a:cubicBezTo>
                  <a:pt x="1323147" y="3518130"/>
                  <a:pt x="1331142" y="3518130"/>
                  <a:pt x="1331142" y="3518130"/>
                </a:cubicBezTo>
                <a:lnTo>
                  <a:pt x="1331142" y="3506137"/>
                </a:lnTo>
                <a:lnTo>
                  <a:pt x="1367118" y="3470160"/>
                </a:lnTo>
                <a:close/>
                <a:moveTo>
                  <a:pt x="1247196" y="3470160"/>
                </a:moveTo>
                <a:lnTo>
                  <a:pt x="1253192" y="3476157"/>
                </a:lnTo>
                <a:cubicBezTo>
                  <a:pt x="1257189" y="3480155"/>
                  <a:pt x="1259187" y="3484152"/>
                  <a:pt x="1259187" y="3488149"/>
                </a:cubicBezTo>
                <a:cubicBezTo>
                  <a:pt x="1259187" y="3492147"/>
                  <a:pt x="1259187" y="3494146"/>
                  <a:pt x="1259187" y="3494146"/>
                </a:cubicBezTo>
                <a:cubicBezTo>
                  <a:pt x="1251192" y="3486150"/>
                  <a:pt x="1247196" y="3486150"/>
                  <a:pt x="1247196" y="3494146"/>
                </a:cubicBezTo>
                <a:lnTo>
                  <a:pt x="1236917" y="3499285"/>
                </a:lnTo>
                <a:lnTo>
                  <a:pt x="1238575" y="3492648"/>
                </a:lnTo>
                <a:cubicBezTo>
                  <a:pt x="1239325" y="3489647"/>
                  <a:pt x="1240200" y="3486150"/>
                  <a:pt x="1241199" y="3482155"/>
                </a:cubicBezTo>
                <a:close/>
                <a:moveTo>
                  <a:pt x="9335976" y="3458169"/>
                </a:moveTo>
                <a:cubicBezTo>
                  <a:pt x="9331979" y="3458169"/>
                  <a:pt x="9329979" y="3462166"/>
                  <a:pt x="9329979" y="3470160"/>
                </a:cubicBezTo>
                <a:lnTo>
                  <a:pt x="9341973" y="3470160"/>
                </a:lnTo>
                <a:cubicBezTo>
                  <a:pt x="9341973" y="3470160"/>
                  <a:pt x="9337976" y="3474159"/>
                  <a:pt x="9329979" y="3482155"/>
                </a:cubicBezTo>
                <a:cubicBezTo>
                  <a:pt x="9337976" y="3482155"/>
                  <a:pt x="9341973" y="3482155"/>
                  <a:pt x="9341973" y="3482155"/>
                </a:cubicBezTo>
                <a:lnTo>
                  <a:pt x="9341973" y="3470160"/>
                </a:lnTo>
                <a:cubicBezTo>
                  <a:pt x="9341973" y="3462166"/>
                  <a:pt x="9339973" y="3458169"/>
                  <a:pt x="9335976" y="3458169"/>
                </a:cubicBezTo>
                <a:close/>
                <a:moveTo>
                  <a:pt x="1259187" y="3446177"/>
                </a:moveTo>
                <a:cubicBezTo>
                  <a:pt x="1259187" y="3454171"/>
                  <a:pt x="1259187" y="3462166"/>
                  <a:pt x="1259187" y="3470160"/>
                </a:cubicBezTo>
                <a:lnTo>
                  <a:pt x="1247196" y="3470160"/>
                </a:lnTo>
                <a:close/>
                <a:moveTo>
                  <a:pt x="1199226" y="3446177"/>
                </a:moveTo>
                <a:lnTo>
                  <a:pt x="1211219" y="3446177"/>
                </a:lnTo>
                <a:cubicBezTo>
                  <a:pt x="1203224" y="3454171"/>
                  <a:pt x="1199226" y="3462166"/>
                  <a:pt x="1199226" y="3470160"/>
                </a:cubicBezTo>
                <a:lnTo>
                  <a:pt x="1187234" y="3470160"/>
                </a:lnTo>
                <a:cubicBezTo>
                  <a:pt x="1187234" y="3454171"/>
                  <a:pt x="1191231" y="3446177"/>
                  <a:pt x="1199226" y="3446177"/>
                </a:cubicBezTo>
                <a:close/>
                <a:moveTo>
                  <a:pt x="10202416" y="3434184"/>
                </a:moveTo>
                <a:cubicBezTo>
                  <a:pt x="10208413" y="3434184"/>
                  <a:pt x="10213410" y="3438182"/>
                  <a:pt x="10217407" y="3446177"/>
                </a:cubicBezTo>
                <a:lnTo>
                  <a:pt x="10205415" y="3446177"/>
                </a:lnTo>
                <a:lnTo>
                  <a:pt x="10193424" y="3446177"/>
                </a:lnTo>
                <a:lnTo>
                  <a:pt x="10193424" y="3458169"/>
                </a:lnTo>
                <a:lnTo>
                  <a:pt x="10181430" y="3446177"/>
                </a:lnTo>
                <a:cubicBezTo>
                  <a:pt x="10189425" y="3438182"/>
                  <a:pt x="10196421" y="3434184"/>
                  <a:pt x="10202416" y="3434184"/>
                </a:cubicBezTo>
                <a:close/>
                <a:moveTo>
                  <a:pt x="9018181" y="3428188"/>
                </a:moveTo>
                <a:lnTo>
                  <a:pt x="9019895" y="3429046"/>
                </a:lnTo>
                <a:lnTo>
                  <a:pt x="9018181" y="3434184"/>
                </a:lnTo>
                <a:close/>
                <a:moveTo>
                  <a:pt x="10133462" y="3422192"/>
                </a:moveTo>
                <a:cubicBezTo>
                  <a:pt x="10149451" y="3422192"/>
                  <a:pt x="10161442" y="3422192"/>
                  <a:pt x="10169439" y="3422192"/>
                </a:cubicBezTo>
                <a:cubicBezTo>
                  <a:pt x="10169439" y="3430187"/>
                  <a:pt x="10161442" y="3434184"/>
                  <a:pt x="10145454" y="3434184"/>
                </a:cubicBezTo>
                <a:close/>
                <a:moveTo>
                  <a:pt x="10205415" y="3410200"/>
                </a:moveTo>
                <a:cubicBezTo>
                  <a:pt x="10205415" y="3410200"/>
                  <a:pt x="10205415" y="3412197"/>
                  <a:pt x="10205415" y="3416197"/>
                </a:cubicBezTo>
                <a:cubicBezTo>
                  <a:pt x="10205415" y="3420192"/>
                  <a:pt x="10201418" y="3422192"/>
                  <a:pt x="10193424" y="3422192"/>
                </a:cubicBezTo>
                <a:cubicBezTo>
                  <a:pt x="10193424" y="3422192"/>
                  <a:pt x="10195422" y="3420192"/>
                  <a:pt x="10199419" y="3416197"/>
                </a:cubicBezTo>
                <a:cubicBezTo>
                  <a:pt x="10203415" y="3412197"/>
                  <a:pt x="10205415" y="3410200"/>
                  <a:pt x="10205415" y="3410200"/>
                </a:cubicBezTo>
                <a:close/>
                <a:moveTo>
                  <a:pt x="9401934" y="3410200"/>
                </a:moveTo>
                <a:cubicBezTo>
                  <a:pt x="9401934" y="3410200"/>
                  <a:pt x="9397937" y="3414198"/>
                  <a:pt x="9389941" y="3422192"/>
                </a:cubicBezTo>
                <a:lnTo>
                  <a:pt x="9377949" y="3458169"/>
                </a:lnTo>
                <a:lnTo>
                  <a:pt x="9389941" y="3446177"/>
                </a:lnTo>
                <a:cubicBezTo>
                  <a:pt x="9389941" y="3446177"/>
                  <a:pt x="9395937" y="3444178"/>
                  <a:pt x="9407930" y="3440181"/>
                </a:cubicBezTo>
                <a:cubicBezTo>
                  <a:pt x="9419922" y="3436182"/>
                  <a:pt x="9425919" y="3430187"/>
                  <a:pt x="9425919" y="3422192"/>
                </a:cubicBezTo>
                <a:cubicBezTo>
                  <a:pt x="9425919" y="3422192"/>
                  <a:pt x="9421922" y="3422192"/>
                  <a:pt x="9413925" y="3422192"/>
                </a:cubicBezTo>
                <a:lnTo>
                  <a:pt x="9401934" y="3422192"/>
                </a:lnTo>
                <a:cubicBezTo>
                  <a:pt x="9401934" y="3414198"/>
                  <a:pt x="9401934" y="3410200"/>
                  <a:pt x="9401934" y="3410200"/>
                </a:cubicBezTo>
                <a:close/>
                <a:moveTo>
                  <a:pt x="9353964" y="3410200"/>
                </a:moveTo>
                <a:cubicBezTo>
                  <a:pt x="9353964" y="3418194"/>
                  <a:pt x="9353964" y="3422192"/>
                  <a:pt x="9353964" y="3422192"/>
                </a:cubicBezTo>
                <a:cubicBezTo>
                  <a:pt x="9345969" y="3430187"/>
                  <a:pt x="9349968" y="3434184"/>
                  <a:pt x="9365957" y="3434184"/>
                </a:cubicBezTo>
                <a:lnTo>
                  <a:pt x="9365957" y="3422192"/>
                </a:lnTo>
                <a:cubicBezTo>
                  <a:pt x="9365957" y="3422192"/>
                  <a:pt x="9365957" y="3418194"/>
                  <a:pt x="9365957" y="3410200"/>
                </a:cubicBezTo>
                <a:close/>
                <a:moveTo>
                  <a:pt x="9305996" y="3398209"/>
                </a:moveTo>
                <a:cubicBezTo>
                  <a:pt x="9305996" y="3406201"/>
                  <a:pt x="9305996" y="3410200"/>
                  <a:pt x="9305996" y="3410200"/>
                </a:cubicBezTo>
                <a:lnTo>
                  <a:pt x="9317988" y="3398209"/>
                </a:lnTo>
                <a:close/>
                <a:moveTo>
                  <a:pt x="9150096" y="3386214"/>
                </a:moveTo>
                <a:cubicBezTo>
                  <a:pt x="9150096" y="3394210"/>
                  <a:pt x="9150096" y="3398209"/>
                  <a:pt x="9150096" y="3398209"/>
                </a:cubicBezTo>
                <a:cubicBezTo>
                  <a:pt x="9142101" y="3398209"/>
                  <a:pt x="9138104" y="3398209"/>
                  <a:pt x="9138104" y="3398209"/>
                </a:cubicBezTo>
                <a:close/>
                <a:moveTo>
                  <a:pt x="1307157" y="3386214"/>
                </a:moveTo>
                <a:cubicBezTo>
                  <a:pt x="1307157" y="3386214"/>
                  <a:pt x="1307157" y="3390213"/>
                  <a:pt x="1307157" y="3398209"/>
                </a:cubicBezTo>
                <a:cubicBezTo>
                  <a:pt x="1307157" y="3398209"/>
                  <a:pt x="1309155" y="3396210"/>
                  <a:pt x="1313153" y="3392211"/>
                </a:cubicBezTo>
                <a:cubicBezTo>
                  <a:pt x="1317150" y="3388213"/>
                  <a:pt x="1315152" y="3386214"/>
                  <a:pt x="1307157" y="3386214"/>
                </a:cubicBezTo>
                <a:close/>
                <a:moveTo>
                  <a:pt x="9461895" y="3374223"/>
                </a:moveTo>
                <a:lnTo>
                  <a:pt x="9437910" y="3386214"/>
                </a:lnTo>
                <a:cubicBezTo>
                  <a:pt x="9429915" y="3394210"/>
                  <a:pt x="9425919" y="3402204"/>
                  <a:pt x="9425919" y="3410200"/>
                </a:cubicBezTo>
                <a:lnTo>
                  <a:pt x="9437910" y="3398209"/>
                </a:lnTo>
                <a:cubicBezTo>
                  <a:pt x="9453900" y="3382219"/>
                  <a:pt x="9461895" y="3374223"/>
                  <a:pt x="9461895" y="3374223"/>
                </a:cubicBezTo>
                <a:close/>
                <a:moveTo>
                  <a:pt x="9258026" y="3350238"/>
                </a:moveTo>
                <a:lnTo>
                  <a:pt x="9270018" y="3362229"/>
                </a:lnTo>
                <a:lnTo>
                  <a:pt x="9258026" y="3362229"/>
                </a:lnTo>
                <a:cubicBezTo>
                  <a:pt x="9258026" y="3362229"/>
                  <a:pt x="9258026" y="3358233"/>
                  <a:pt x="9258026" y="3350238"/>
                </a:cubicBezTo>
                <a:close/>
                <a:moveTo>
                  <a:pt x="1223211" y="3350238"/>
                </a:moveTo>
                <a:lnTo>
                  <a:pt x="1223211" y="3374223"/>
                </a:lnTo>
                <a:lnTo>
                  <a:pt x="1211219" y="3386214"/>
                </a:lnTo>
                <a:cubicBezTo>
                  <a:pt x="1211219" y="3370224"/>
                  <a:pt x="1215216" y="3358233"/>
                  <a:pt x="1223211" y="3350238"/>
                </a:cubicBezTo>
                <a:close/>
                <a:moveTo>
                  <a:pt x="10121469" y="3326254"/>
                </a:moveTo>
                <a:cubicBezTo>
                  <a:pt x="10121469" y="3326254"/>
                  <a:pt x="10117472" y="3330252"/>
                  <a:pt x="10109477" y="3338246"/>
                </a:cubicBezTo>
                <a:lnTo>
                  <a:pt x="10121469" y="3350238"/>
                </a:lnTo>
                <a:cubicBezTo>
                  <a:pt x="10129464" y="3342243"/>
                  <a:pt x="10133462" y="3338246"/>
                  <a:pt x="10133462" y="3338246"/>
                </a:cubicBezTo>
                <a:close/>
                <a:moveTo>
                  <a:pt x="1175243" y="3326254"/>
                </a:moveTo>
                <a:lnTo>
                  <a:pt x="1187234" y="3350238"/>
                </a:lnTo>
                <a:lnTo>
                  <a:pt x="1175243" y="3350238"/>
                </a:lnTo>
                <a:close/>
                <a:moveTo>
                  <a:pt x="9329979" y="3314261"/>
                </a:moveTo>
                <a:cubicBezTo>
                  <a:pt x="9321984" y="3322256"/>
                  <a:pt x="9317988" y="3326254"/>
                  <a:pt x="9317988" y="3326254"/>
                </a:cubicBezTo>
                <a:lnTo>
                  <a:pt x="9317988" y="3338246"/>
                </a:lnTo>
                <a:lnTo>
                  <a:pt x="9329979" y="3326254"/>
                </a:lnTo>
                <a:close/>
                <a:moveTo>
                  <a:pt x="9030173" y="3314261"/>
                </a:moveTo>
                <a:lnTo>
                  <a:pt x="9018181" y="3326254"/>
                </a:lnTo>
                <a:cubicBezTo>
                  <a:pt x="8994197" y="3350238"/>
                  <a:pt x="8990200" y="3366228"/>
                  <a:pt x="9006188" y="3374223"/>
                </a:cubicBezTo>
                <a:cubicBezTo>
                  <a:pt x="9014185" y="3374223"/>
                  <a:pt x="9018181" y="3382219"/>
                  <a:pt x="9018181" y="3398209"/>
                </a:cubicBezTo>
                <a:lnTo>
                  <a:pt x="9018181" y="3428188"/>
                </a:lnTo>
                <a:lnTo>
                  <a:pt x="9006188" y="3422192"/>
                </a:lnTo>
                <a:lnTo>
                  <a:pt x="8994197" y="3422192"/>
                </a:lnTo>
                <a:cubicBezTo>
                  <a:pt x="8986202" y="3422192"/>
                  <a:pt x="8982205" y="3414198"/>
                  <a:pt x="8982205" y="3398209"/>
                </a:cubicBezTo>
                <a:lnTo>
                  <a:pt x="8982205" y="3386214"/>
                </a:lnTo>
                <a:cubicBezTo>
                  <a:pt x="8974208" y="3386214"/>
                  <a:pt x="8970212" y="3390213"/>
                  <a:pt x="8970212" y="3398209"/>
                </a:cubicBezTo>
                <a:cubicBezTo>
                  <a:pt x="8970212" y="3374223"/>
                  <a:pt x="8962217" y="3378221"/>
                  <a:pt x="8946227" y="3410200"/>
                </a:cubicBezTo>
                <a:cubicBezTo>
                  <a:pt x="8962217" y="3402204"/>
                  <a:pt x="8970212" y="3398209"/>
                  <a:pt x="8970212" y="3398209"/>
                </a:cubicBezTo>
                <a:lnTo>
                  <a:pt x="8958220" y="3422192"/>
                </a:lnTo>
                <a:lnTo>
                  <a:pt x="8970212" y="3422192"/>
                </a:lnTo>
                <a:cubicBezTo>
                  <a:pt x="8970212" y="3422192"/>
                  <a:pt x="8972212" y="3422192"/>
                  <a:pt x="8976208" y="3422192"/>
                </a:cubicBezTo>
                <a:cubicBezTo>
                  <a:pt x="8980205" y="3422192"/>
                  <a:pt x="8982205" y="3426189"/>
                  <a:pt x="8982205" y="3434184"/>
                </a:cubicBezTo>
                <a:cubicBezTo>
                  <a:pt x="8982205" y="3442179"/>
                  <a:pt x="8982205" y="3448174"/>
                  <a:pt x="8982205" y="3452172"/>
                </a:cubicBezTo>
                <a:cubicBezTo>
                  <a:pt x="8982205" y="3456170"/>
                  <a:pt x="8982205" y="3458169"/>
                  <a:pt x="8982205" y="3458169"/>
                </a:cubicBezTo>
                <a:cubicBezTo>
                  <a:pt x="8974208" y="3458169"/>
                  <a:pt x="8974208" y="3460167"/>
                  <a:pt x="8982205" y="3464164"/>
                </a:cubicBezTo>
                <a:cubicBezTo>
                  <a:pt x="8990200" y="3468162"/>
                  <a:pt x="8990200" y="3474159"/>
                  <a:pt x="8982205" y="3482155"/>
                </a:cubicBezTo>
                <a:cubicBezTo>
                  <a:pt x="8990200" y="3482155"/>
                  <a:pt x="8994197" y="3486150"/>
                  <a:pt x="8994197" y="3494146"/>
                </a:cubicBezTo>
                <a:lnTo>
                  <a:pt x="9018181" y="3482155"/>
                </a:lnTo>
                <a:cubicBezTo>
                  <a:pt x="9034170" y="3458169"/>
                  <a:pt x="9038170" y="3442179"/>
                  <a:pt x="9030173" y="3434184"/>
                </a:cubicBezTo>
                <a:lnTo>
                  <a:pt x="9019895" y="3429046"/>
                </a:lnTo>
                <a:lnTo>
                  <a:pt x="9030173" y="3398209"/>
                </a:lnTo>
                <a:cubicBezTo>
                  <a:pt x="9030173" y="3382219"/>
                  <a:pt x="9030173" y="3362229"/>
                  <a:pt x="9030173" y="3338246"/>
                </a:cubicBezTo>
                <a:close/>
                <a:moveTo>
                  <a:pt x="1427079" y="3314261"/>
                </a:moveTo>
                <a:cubicBezTo>
                  <a:pt x="1403095" y="3322256"/>
                  <a:pt x="1395100" y="3334248"/>
                  <a:pt x="1403095" y="3350238"/>
                </a:cubicBezTo>
                <a:cubicBezTo>
                  <a:pt x="1411090" y="3358233"/>
                  <a:pt x="1421083" y="3358233"/>
                  <a:pt x="1433076" y="3350238"/>
                </a:cubicBezTo>
                <a:cubicBezTo>
                  <a:pt x="1445068" y="3342243"/>
                  <a:pt x="1447066" y="3334248"/>
                  <a:pt x="1439071" y="3326254"/>
                </a:cubicBezTo>
                <a:cubicBezTo>
                  <a:pt x="1439071" y="3326254"/>
                  <a:pt x="1435074" y="3326254"/>
                  <a:pt x="1427079" y="3326254"/>
                </a:cubicBezTo>
                <a:close/>
                <a:moveTo>
                  <a:pt x="1247196" y="3278286"/>
                </a:moveTo>
                <a:cubicBezTo>
                  <a:pt x="1239201" y="3278286"/>
                  <a:pt x="1235204" y="3282282"/>
                  <a:pt x="1235204" y="3290277"/>
                </a:cubicBezTo>
                <a:cubicBezTo>
                  <a:pt x="1243197" y="3290277"/>
                  <a:pt x="1247196" y="3290277"/>
                  <a:pt x="1247196" y="3290277"/>
                </a:cubicBezTo>
                <a:cubicBezTo>
                  <a:pt x="1247196" y="3282282"/>
                  <a:pt x="1247196" y="3278286"/>
                  <a:pt x="1247196" y="3278286"/>
                </a:cubicBezTo>
                <a:close/>
                <a:moveTo>
                  <a:pt x="1415088" y="3266292"/>
                </a:moveTo>
                <a:lnTo>
                  <a:pt x="1439071" y="3290277"/>
                </a:lnTo>
                <a:cubicBezTo>
                  <a:pt x="1439071" y="3282282"/>
                  <a:pt x="1437073" y="3276287"/>
                  <a:pt x="1433076" y="3272288"/>
                </a:cubicBezTo>
                <a:cubicBezTo>
                  <a:pt x="1429078" y="3268290"/>
                  <a:pt x="1423083" y="3266292"/>
                  <a:pt x="1415088" y="3266292"/>
                </a:cubicBezTo>
                <a:close/>
                <a:moveTo>
                  <a:pt x="10217407" y="3254300"/>
                </a:moveTo>
                <a:cubicBezTo>
                  <a:pt x="10217407" y="3254300"/>
                  <a:pt x="10217407" y="3256299"/>
                  <a:pt x="10217407" y="3260297"/>
                </a:cubicBezTo>
                <a:cubicBezTo>
                  <a:pt x="10217407" y="3264293"/>
                  <a:pt x="10219407" y="3266292"/>
                  <a:pt x="10223403" y="3266292"/>
                </a:cubicBezTo>
                <a:cubicBezTo>
                  <a:pt x="10227400" y="3266292"/>
                  <a:pt x="10229400" y="3262296"/>
                  <a:pt x="10229400" y="3254300"/>
                </a:cubicBezTo>
                <a:cubicBezTo>
                  <a:pt x="10221405" y="3254300"/>
                  <a:pt x="10217407" y="3254300"/>
                  <a:pt x="10217407" y="3254300"/>
                </a:cubicBezTo>
                <a:close/>
                <a:moveTo>
                  <a:pt x="9509863" y="3254300"/>
                </a:moveTo>
                <a:lnTo>
                  <a:pt x="9509863" y="3266292"/>
                </a:lnTo>
                <a:cubicBezTo>
                  <a:pt x="9509863" y="3266292"/>
                  <a:pt x="9513861" y="3262296"/>
                  <a:pt x="9521856" y="3254300"/>
                </a:cubicBezTo>
                <a:cubicBezTo>
                  <a:pt x="9513861" y="3254300"/>
                  <a:pt x="9509863" y="3254300"/>
                  <a:pt x="9509863" y="3254300"/>
                </a:cubicBezTo>
                <a:close/>
                <a:moveTo>
                  <a:pt x="9485880" y="3254300"/>
                </a:moveTo>
                <a:cubicBezTo>
                  <a:pt x="9485880" y="3254300"/>
                  <a:pt x="9481883" y="3258297"/>
                  <a:pt x="9473887" y="3266292"/>
                </a:cubicBezTo>
                <a:lnTo>
                  <a:pt x="9461895" y="3278286"/>
                </a:lnTo>
                <a:lnTo>
                  <a:pt x="9485880" y="3266292"/>
                </a:lnTo>
                <a:close/>
                <a:moveTo>
                  <a:pt x="431721" y="3254300"/>
                </a:moveTo>
                <a:cubicBezTo>
                  <a:pt x="431721" y="3254300"/>
                  <a:pt x="439716" y="3258297"/>
                  <a:pt x="455706" y="3266292"/>
                </a:cubicBezTo>
                <a:lnTo>
                  <a:pt x="455706" y="3278286"/>
                </a:lnTo>
                <a:cubicBezTo>
                  <a:pt x="455706" y="3278286"/>
                  <a:pt x="451709" y="3274287"/>
                  <a:pt x="443714" y="3266292"/>
                </a:cubicBezTo>
                <a:cubicBezTo>
                  <a:pt x="435719" y="3266292"/>
                  <a:pt x="431721" y="3262296"/>
                  <a:pt x="431721" y="3254300"/>
                </a:cubicBezTo>
                <a:close/>
                <a:moveTo>
                  <a:pt x="311798" y="3254300"/>
                </a:moveTo>
                <a:lnTo>
                  <a:pt x="323792" y="3254300"/>
                </a:lnTo>
                <a:cubicBezTo>
                  <a:pt x="323792" y="3254300"/>
                  <a:pt x="323792" y="3258297"/>
                  <a:pt x="323792" y="3266292"/>
                </a:cubicBezTo>
                <a:close/>
                <a:moveTo>
                  <a:pt x="10121469" y="3242308"/>
                </a:moveTo>
                <a:lnTo>
                  <a:pt x="10133462" y="3254300"/>
                </a:lnTo>
                <a:cubicBezTo>
                  <a:pt x="10141457" y="3254300"/>
                  <a:pt x="10145454" y="3250302"/>
                  <a:pt x="10145454" y="3242308"/>
                </a:cubicBezTo>
                <a:cubicBezTo>
                  <a:pt x="10137459" y="3242308"/>
                  <a:pt x="10133462" y="3242308"/>
                  <a:pt x="10133462" y="3242308"/>
                </a:cubicBezTo>
                <a:close/>
                <a:moveTo>
                  <a:pt x="10337329" y="3218324"/>
                </a:moveTo>
                <a:cubicBezTo>
                  <a:pt x="10345326" y="3218324"/>
                  <a:pt x="10351322" y="3220322"/>
                  <a:pt x="10355319" y="3224319"/>
                </a:cubicBezTo>
                <a:cubicBezTo>
                  <a:pt x="10359316" y="3228318"/>
                  <a:pt x="10357317" y="3232316"/>
                  <a:pt x="10349323" y="3236312"/>
                </a:cubicBezTo>
                <a:cubicBezTo>
                  <a:pt x="10341328" y="3240309"/>
                  <a:pt x="10337329" y="3238310"/>
                  <a:pt x="10337329" y="3230315"/>
                </a:cubicBezTo>
                <a:cubicBezTo>
                  <a:pt x="10329334" y="3222320"/>
                  <a:pt x="10329334" y="3218324"/>
                  <a:pt x="10337329" y="3218324"/>
                </a:cubicBezTo>
                <a:close/>
                <a:moveTo>
                  <a:pt x="9126111" y="3218324"/>
                </a:moveTo>
                <a:lnTo>
                  <a:pt x="9102128" y="3230315"/>
                </a:lnTo>
                <a:cubicBezTo>
                  <a:pt x="9094131" y="3238310"/>
                  <a:pt x="9090134" y="3242308"/>
                  <a:pt x="9090134" y="3242308"/>
                </a:cubicBezTo>
                <a:lnTo>
                  <a:pt x="9078143" y="3278286"/>
                </a:lnTo>
                <a:cubicBezTo>
                  <a:pt x="9078143" y="3286278"/>
                  <a:pt x="9084139" y="3284280"/>
                  <a:pt x="9096131" y="3272288"/>
                </a:cubicBezTo>
                <a:cubicBezTo>
                  <a:pt x="9108123" y="3260297"/>
                  <a:pt x="9114119" y="3252302"/>
                  <a:pt x="9114119" y="3248305"/>
                </a:cubicBezTo>
                <a:cubicBezTo>
                  <a:pt x="9114119" y="3244305"/>
                  <a:pt x="9116119" y="3240309"/>
                  <a:pt x="9120116" y="3236312"/>
                </a:cubicBezTo>
                <a:cubicBezTo>
                  <a:pt x="9124112" y="3232316"/>
                  <a:pt x="9126111" y="3226318"/>
                  <a:pt x="9126111" y="3218324"/>
                </a:cubicBezTo>
                <a:close/>
                <a:moveTo>
                  <a:pt x="10184429" y="3198836"/>
                </a:moveTo>
                <a:cubicBezTo>
                  <a:pt x="10182431" y="3197838"/>
                  <a:pt x="10181430" y="3198336"/>
                  <a:pt x="10181430" y="3200334"/>
                </a:cubicBezTo>
                <a:cubicBezTo>
                  <a:pt x="10181430" y="3204332"/>
                  <a:pt x="10181430" y="3210329"/>
                  <a:pt x="10181430" y="3218324"/>
                </a:cubicBezTo>
                <a:cubicBezTo>
                  <a:pt x="10181430" y="3226318"/>
                  <a:pt x="10185427" y="3226318"/>
                  <a:pt x="10193424" y="3218324"/>
                </a:cubicBezTo>
                <a:cubicBezTo>
                  <a:pt x="10201418" y="3218324"/>
                  <a:pt x="10205415" y="3216325"/>
                  <a:pt x="10205415" y="3212328"/>
                </a:cubicBezTo>
                <a:cubicBezTo>
                  <a:pt x="10205415" y="3208330"/>
                  <a:pt x="10201418" y="3206331"/>
                  <a:pt x="10193424" y="3206331"/>
                </a:cubicBezTo>
                <a:cubicBezTo>
                  <a:pt x="10189425" y="3202334"/>
                  <a:pt x="10186428" y="3199836"/>
                  <a:pt x="10184429" y="3198836"/>
                </a:cubicBezTo>
                <a:close/>
                <a:moveTo>
                  <a:pt x="383753" y="3194340"/>
                </a:moveTo>
                <a:lnTo>
                  <a:pt x="395745" y="3206331"/>
                </a:lnTo>
                <a:lnTo>
                  <a:pt x="383753" y="3206331"/>
                </a:lnTo>
                <a:close/>
                <a:moveTo>
                  <a:pt x="323792" y="3194340"/>
                </a:moveTo>
                <a:cubicBezTo>
                  <a:pt x="323792" y="3202334"/>
                  <a:pt x="323792" y="3208330"/>
                  <a:pt x="323792" y="3212328"/>
                </a:cubicBezTo>
                <a:cubicBezTo>
                  <a:pt x="323792" y="3216325"/>
                  <a:pt x="323792" y="3222320"/>
                  <a:pt x="323792" y="3230315"/>
                </a:cubicBezTo>
                <a:lnTo>
                  <a:pt x="311798" y="3218324"/>
                </a:lnTo>
                <a:close/>
                <a:moveTo>
                  <a:pt x="1391103" y="3182346"/>
                </a:moveTo>
                <a:lnTo>
                  <a:pt x="1391103" y="3206331"/>
                </a:lnTo>
                <a:lnTo>
                  <a:pt x="1391103" y="3230315"/>
                </a:lnTo>
                <a:cubicBezTo>
                  <a:pt x="1383108" y="3238310"/>
                  <a:pt x="1379110" y="3242308"/>
                  <a:pt x="1379110" y="3242308"/>
                </a:cubicBezTo>
                <a:cubicBezTo>
                  <a:pt x="1387105" y="3250302"/>
                  <a:pt x="1391103" y="3256299"/>
                  <a:pt x="1391103" y="3260297"/>
                </a:cubicBezTo>
                <a:cubicBezTo>
                  <a:pt x="1391103" y="3264293"/>
                  <a:pt x="1389105" y="3268290"/>
                  <a:pt x="1385106" y="3272288"/>
                </a:cubicBezTo>
                <a:cubicBezTo>
                  <a:pt x="1381110" y="3276287"/>
                  <a:pt x="1375113" y="3282282"/>
                  <a:pt x="1367118" y="3290277"/>
                </a:cubicBezTo>
                <a:cubicBezTo>
                  <a:pt x="1367118" y="3298273"/>
                  <a:pt x="1363122" y="3302268"/>
                  <a:pt x="1355127" y="3302268"/>
                </a:cubicBezTo>
                <a:cubicBezTo>
                  <a:pt x="1347131" y="3294275"/>
                  <a:pt x="1343133" y="3290277"/>
                  <a:pt x="1343133" y="3290277"/>
                </a:cubicBezTo>
                <a:lnTo>
                  <a:pt x="1319148" y="3290277"/>
                </a:lnTo>
                <a:lnTo>
                  <a:pt x="1331142" y="3326254"/>
                </a:lnTo>
                <a:lnTo>
                  <a:pt x="1343133" y="3326254"/>
                </a:lnTo>
                <a:cubicBezTo>
                  <a:pt x="1351128" y="3326254"/>
                  <a:pt x="1355127" y="3330252"/>
                  <a:pt x="1355127" y="3338246"/>
                </a:cubicBezTo>
                <a:cubicBezTo>
                  <a:pt x="1355127" y="3346241"/>
                  <a:pt x="1355127" y="3350238"/>
                  <a:pt x="1355127" y="3350238"/>
                </a:cubicBezTo>
                <a:lnTo>
                  <a:pt x="1367118" y="3350238"/>
                </a:lnTo>
                <a:lnTo>
                  <a:pt x="1379110" y="3338246"/>
                </a:lnTo>
                <a:cubicBezTo>
                  <a:pt x="1387105" y="3338246"/>
                  <a:pt x="1391103" y="3334248"/>
                  <a:pt x="1391103" y="3326254"/>
                </a:cubicBezTo>
                <a:cubicBezTo>
                  <a:pt x="1383108" y="3318261"/>
                  <a:pt x="1387105" y="3302268"/>
                  <a:pt x="1403095" y="3278286"/>
                </a:cubicBezTo>
                <a:cubicBezTo>
                  <a:pt x="1403095" y="3270290"/>
                  <a:pt x="1403095" y="3256299"/>
                  <a:pt x="1403095" y="3236312"/>
                </a:cubicBezTo>
                <a:cubicBezTo>
                  <a:pt x="1403095" y="3216325"/>
                  <a:pt x="1403095" y="3206331"/>
                  <a:pt x="1403095" y="3206331"/>
                </a:cubicBezTo>
                <a:close/>
                <a:moveTo>
                  <a:pt x="563637" y="3182346"/>
                </a:moveTo>
                <a:lnTo>
                  <a:pt x="587620" y="3182346"/>
                </a:lnTo>
                <a:cubicBezTo>
                  <a:pt x="587620" y="3198336"/>
                  <a:pt x="579627" y="3202334"/>
                  <a:pt x="563637" y="3194340"/>
                </a:cubicBezTo>
                <a:cubicBezTo>
                  <a:pt x="555642" y="3186347"/>
                  <a:pt x="555642" y="3182346"/>
                  <a:pt x="563637" y="3182346"/>
                </a:cubicBezTo>
                <a:close/>
                <a:moveTo>
                  <a:pt x="9353964" y="3158362"/>
                </a:moveTo>
                <a:cubicBezTo>
                  <a:pt x="9353964" y="3166356"/>
                  <a:pt x="9349968" y="3174352"/>
                  <a:pt x="9341973" y="3182346"/>
                </a:cubicBezTo>
                <a:cubicBezTo>
                  <a:pt x="9349968" y="3182346"/>
                  <a:pt x="9353964" y="3180347"/>
                  <a:pt x="9353964" y="3176351"/>
                </a:cubicBezTo>
                <a:cubicBezTo>
                  <a:pt x="9353964" y="3172354"/>
                  <a:pt x="9353964" y="3170354"/>
                  <a:pt x="9353964" y="3170354"/>
                </a:cubicBezTo>
                <a:cubicBezTo>
                  <a:pt x="9361959" y="3162360"/>
                  <a:pt x="9361959" y="3158362"/>
                  <a:pt x="9353964" y="3158362"/>
                </a:cubicBezTo>
                <a:close/>
                <a:moveTo>
                  <a:pt x="9533848" y="3146369"/>
                </a:moveTo>
                <a:cubicBezTo>
                  <a:pt x="9509863" y="3154364"/>
                  <a:pt x="9497872" y="3166356"/>
                  <a:pt x="9497872" y="3182346"/>
                </a:cubicBezTo>
                <a:cubicBezTo>
                  <a:pt x="9497872" y="3190341"/>
                  <a:pt x="9495872" y="3198336"/>
                  <a:pt x="9491875" y="3206331"/>
                </a:cubicBezTo>
                <a:cubicBezTo>
                  <a:pt x="9487878" y="3214325"/>
                  <a:pt x="9485880" y="3222320"/>
                  <a:pt x="9485880" y="3230315"/>
                </a:cubicBezTo>
                <a:lnTo>
                  <a:pt x="9509863" y="3218324"/>
                </a:lnTo>
                <a:cubicBezTo>
                  <a:pt x="9509863" y="3218324"/>
                  <a:pt x="9511863" y="3216325"/>
                  <a:pt x="9515860" y="3212328"/>
                </a:cubicBezTo>
                <a:cubicBezTo>
                  <a:pt x="9519856" y="3208330"/>
                  <a:pt x="9521856" y="3202334"/>
                  <a:pt x="9521856" y="3194340"/>
                </a:cubicBezTo>
                <a:lnTo>
                  <a:pt x="9533848" y="3182346"/>
                </a:lnTo>
                <a:cubicBezTo>
                  <a:pt x="9541845" y="3174352"/>
                  <a:pt x="9545841" y="3166356"/>
                  <a:pt x="9545841" y="3158362"/>
                </a:cubicBezTo>
                <a:cubicBezTo>
                  <a:pt x="9545841" y="3150369"/>
                  <a:pt x="9541845" y="3146369"/>
                  <a:pt x="9533848" y="3146369"/>
                </a:cubicBezTo>
                <a:close/>
                <a:moveTo>
                  <a:pt x="9282011" y="3146369"/>
                </a:moveTo>
                <a:lnTo>
                  <a:pt x="9258026" y="3158362"/>
                </a:lnTo>
                <a:cubicBezTo>
                  <a:pt x="9242037" y="3174352"/>
                  <a:pt x="9234042" y="3182346"/>
                  <a:pt x="9234042" y="3182346"/>
                </a:cubicBezTo>
                <a:close/>
                <a:moveTo>
                  <a:pt x="397243" y="3143372"/>
                </a:moveTo>
                <a:cubicBezTo>
                  <a:pt x="400241" y="3143372"/>
                  <a:pt x="403740" y="3144372"/>
                  <a:pt x="407736" y="3146369"/>
                </a:cubicBezTo>
                <a:cubicBezTo>
                  <a:pt x="415731" y="3154364"/>
                  <a:pt x="417732" y="3158362"/>
                  <a:pt x="413733" y="3158362"/>
                </a:cubicBezTo>
                <a:cubicBezTo>
                  <a:pt x="409736" y="3158362"/>
                  <a:pt x="409736" y="3160361"/>
                  <a:pt x="413733" y="3164357"/>
                </a:cubicBezTo>
                <a:cubicBezTo>
                  <a:pt x="417732" y="3168356"/>
                  <a:pt x="415731" y="3174352"/>
                  <a:pt x="407736" y="3182346"/>
                </a:cubicBezTo>
                <a:cubicBezTo>
                  <a:pt x="399741" y="3190341"/>
                  <a:pt x="395745" y="3194340"/>
                  <a:pt x="395745" y="3194340"/>
                </a:cubicBezTo>
                <a:cubicBezTo>
                  <a:pt x="395745" y="3194340"/>
                  <a:pt x="391746" y="3186347"/>
                  <a:pt x="383753" y="3170354"/>
                </a:cubicBezTo>
                <a:cubicBezTo>
                  <a:pt x="383753" y="3152366"/>
                  <a:pt x="388249" y="3143372"/>
                  <a:pt x="397243" y="3143372"/>
                </a:cubicBezTo>
                <a:close/>
                <a:moveTo>
                  <a:pt x="9557833" y="3122385"/>
                </a:moveTo>
                <a:cubicBezTo>
                  <a:pt x="9549838" y="3122385"/>
                  <a:pt x="9545841" y="3124384"/>
                  <a:pt x="9545841" y="3128382"/>
                </a:cubicBezTo>
                <a:cubicBezTo>
                  <a:pt x="9545841" y="3132379"/>
                  <a:pt x="9549838" y="3134378"/>
                  <a:pt x="9557833" y="3134378"/>
                </a:cubicBezTo>
                <a:cubicBezTo>
                  <a:pt x="9557833" y="3126384"/>
                  <a:pt x="9557833" y="3122385"/>
                  <a:pt x="9557833" y="3122385"/>
                </a:cubicBezTo>
                <a:close/>
                <a:moveTo>
                  <a:pt x="9521856" y="3122385"/>
                </a:moveTo>
                <a:cubicBezTo>
                  <a:pt x="9521856" y="3122385"/>
                  <a:pt x="9521856" y="3126384"/>
                  <a:pt x="9521856" y="3134378"/>
                </a:cubicBezTo>
                <a:cubicBezTo>
                  <a:pt x="9521856" y="3134378"/>
                  <a:pt x="9525853" y="3134378"/>
                  <a:pt x="9533848" y="3134378"/>
                </a:cubicBezTo>
                <a:close/>
                <a:moveTo>
                  <a:pt x="503676" y="3122385"/>
                </a:moveTo>
                <a:cubicBezTo>
                  <a:pt x="503676" y="3122385"/>
                  <a:pt x="507672" y="3122385"/>
                  <a:pt x="515667" y="3122385"/>
                </a:cubicBezTo>
                <a:cubicBezTo>
                  <a:pt x="539652" y="3122385"/>
                  <a:pt x="547647" y="3142373"/>
                  <a:pt x="539652" y="3182346"/>
                </a:cubicBezTo>
                <a:cubicBezTo>
                  <a:pt x="539652" y="3198336"/>
                  <a:pt x="543649" y="3210329"/>
                  <a:pt x="551644" y="3218324"/>
                </a:cubicBezTo>
                <a:lnTo>
                  <a:pt x="563637" y="3218324"/>
                </a:lnTo>
                <a:lnTo>
                  <a:pt x="623599" y="3254300"/>
                </a:lnTo>
                <a:cubicBezTo>
                  <a:pt x="631593" y="3262296"/>
                  <a:pt x="639588" y="3266292"/>
                  <a:pt x="647584" y="3266292"/>
                </a:cubicBezTo>
                <a:cubicBezTo>
                  <a:pt x="655576" y="3266292"/>
                  <a:pt x="655576" y="3270290"/>
                  <a:pt x="647584" y="3278286"/>
                </a:cubicBezTo>
                <a:lnTo>
                  <a:pt x="659576" y="3290277"/>
                </a:lnTo>
                <a:lnTo>
                  <a:pt x="659576" y="3314261"/>
                </a:lnTo>
                <a:lnTo>
                  <a:pt x="647584" y="3326254"/>
                </a:lnTo>
                <a:cubicBezTo>
                  <a:pt x="631593" y="3334248"/>
                  <a:pt x="615603" y="3338246"/>
                  <a:pt x="599613" y="3338246"/>
                </a:cubicBezTo>
                <a:cubicBezTo>
                  <a:pt x="567633" y="3322256"/>
                  <a:pt x="555642" y="3298273"/>
                  <a:pt x="563637" y="3266292"/>
                </a:cubicBezTo>
                <a:cubicBezTo>
                  <a:pt x="563637" y="3258297"/>
                  <a:pt x="563637" y="3250302"/>
                  <a:pt x="563637" y="3242308"/>
                </a:cubicBezTo>
                <a:lnTo>
                  <a:pt x="551644" y="3254300"/>
                </a:lnTo>
                <a:cubicBezTo>
                  <a:pt x="543649" y="3270290"/>
                  <a:pt x="535653" y="3278286"/>
                  <a:pt x="527659" y="3278286"/>
                </a:cubicBezTo>
                <a:cubicBezTo>
                  <a:pt x="519664" y="3270290"/>
                  <a:pt x="515667" y="3268290"/>
                  <a:pt x="515667" y="3272288"/>
                </a:cubicBezTo>
                <a:cubicBezTo>
                  <a:pt x="515667" y="3276287"/>
                  <a:pt x="513669" y="3266292"/>
                  <a:pt x="509670" y="3242308"/>
                </a:cubicBezTo>
                <a:cubicBezTo>
                  <a:pt x="505674" y="3218324"/>
                  <a:pt x="503676" y="3190341"/>
                  <a:pt x="503676" y="3158362"/>
                </a:cubicBezTo>
                <a:cubicBezTo>
                  <a:pt x="503676" y="3134378"/>
                  <a:pt x="503676" y="3122385"/>
                  <a:pt x="503676" y="3122385"/>
                </a:cubicBezTo>
                <a:close/>
                <a:moveTo>
                  <a:pt x="347775" y="3122385"/>
                </a:moveTo>
                <a:cubicBezTo>
                  <a:pt x="355770" y="3122385"/>
                  <a:pt x="359768" y="3124384"/>
                  <a:pt x="359768" y="3128382"/>
                </a:cubicBezTo>
                <a:cubicBezTo>
                  <a:pt x="359768" y="3132379"/>
                  <a:pt x="355770" y="3134378"/>
                  <a:pt x="347775" y="3134378"/>
                </a:cubicBezTo>
                <a:cubicBezTo>
                  <a:pt x="339780" y="3134378"/>
                  <a:pt x="335783" y="3134378"/>
                  <a:pt x="335783" y="3134378"/>
                </a:cubicBezTo>
                <a:cubicBezTo>
                  <a:pt x="335783" y="3134378"/>
                  <a:pt x="337782" y="3132379"/>
                  <a:pt x="341780" y="3128382"/>
                </a:cubicBezTo>
                <a:cubicBezTo>
                  <a:pt x="345776" y="3124384"/>
                  <a:pt x="347775" y="3122385"/>
                  <a:pt x="347775" y="3122385"/>
                </a:cubicBezTo>
                <a:close/>
                <a:moveTo>
                  <a:pt x="9234042" y="3110394"/>
                </a:moveTo>
                <a:lnTo>
                  <a:pt x="9210057" y="3134378"/>
                </a:lnTo>
                <a:cubicBezTo>
                  <a:pt x="9202062" y="3142373"/>
                  <a:pt x="9198065" y="3148368"/>
                  <a:pt x="9198065" y="3152366"/>
                </a:cubicBezTo>
                <a:cubicBezTo>
                  <a:pt x="9198065" y="3156364"/>
                  <a:pt x="9198065" y="3158362"/>
                  <a:pt x="9198065" y="3158362"/>
                </a:cubicBezTo>
                <a:cubicBezTo>
                  <a:pt x="9198065" y="3158362"/>
                  <a:pt x="9194069" y="3162360"/>
                  <a:pt x="9186072" y="3170354"/>
                </a:cubicBezTo>
                <a:lnTo>
                  <a:pt x="9138104" y="3230315"/>
                </a:lnTo>
                <a:cubicBezTo>
                  <a:pt x="9138104" y="3238310"/>
                  <a:pt x="9134107" y="3242308"/>
                  <a:pt x="9126111" y="3242308"/>
                </a:cubicBezTo>
                <a:lnTo>
                  <a:pt x="9138104" y="3254300"/>
                </a:lnTo>
                <a:lnTo>
                  <a:pt x="9126111" y="3266292"/>
                </a:lnTo>
                <a:lnTo>
                  <a:pt x="9126111" y="3278286"/>
                </a:lnTo>
                <a:cubicBezTo>
                  <a:pt x="9126111" y="3270290"/>
                  <a:pt x="9122114" y="3266292"/>
                  <a:pt x="9114119" y="3266292"/>
                </a:cubicBezTo>
                <a:cubicBezTo>
                  <a:pt x="9106124" y="3266292"/>
                  <a:pt x="9102128" y="3268290"/>
                  <a:pt x="9102128" y="3272288"/>
                </a:cubicBezTo>
                <a:cubicBezTo>
                  <a:pt x="9102128" y="3276287"/>
                  <a:pt x="9104126" y="3280284"/>
                  <a:pt x="9108123" y="3284280"/>
                </a:cubicBezTo>
                <a:cubicBezTo>
                  <a:pt x="9112119" y="3288278"/>
                  <a:pt x="9114119" y="3294275"/>
                  <a:pt x="9114119" y="3302268"/>
                </a:cubicBezTo>
                <a:cubicBezTo>
                  <a:pt x="9114119" y="3310264"/>
                  <a:pt x="9110122" y="3314261"/>
                  <a:pt x="9102128" y="3314261"/>
                </a:cubicBezTo>
                <a:lnTo>
                  <a:pt x="9102128" y="3302268"/>
                </a:lnTo>
                <a:lnTo>
                  <a:pt x="9102128" y="3290277"/>
                </a:lnTo>
                <a:cubicBezTo>
                  <a:pt x="9094131" y="3298273"/>
                  <a:pt x="9090134" y="3308265"/>
                  <a:pt x="9090134" y="3320258"/>
                </a:cubicBezTo>
                <a:cubicBezTo>
                  <a:pt x="9090134" y="3332251"/>
                  <a:pt x="9088136" y="3340245"/>
                  <a:pt x="9084139" y="3344242"/>
                </a:cubicBezTo>
                <a:cubicBezTo>
                  <a:pt x="9080141" y="3348241"/>
                  <a:pt x="9078143" y="3354236"/>
                  <a:pt x="9078143" y="3362229"/>
                </a:cubicBezTo>
                <a:cubicBezTo>
                  <a:pt x="9078143" y="3370224"/>
                  <a:pt x="9076143" y="3374223"/>
                  <a:pt x="9072146" y="3374223"/>
                </a:cubicBezTo>
                <a:cubicBezTo>
                  <a:pt x="9068149" y="3374223"/>
                  <a:pt x="9066149" y="3378221"/>
                  <a:pt x="9066149" y="3386214"/>
                </a:cubicBezTo>
                <a:cubicBezTo>
                  <a:pt x="9066149" y="3410200"/>
                  <a:pt x="9074146" y="3406201"/>
                  <a:pt x="9090134" y="3374223"/>
                </a:cubicBezTo>
                <a:cubicBezTo>
                  <a:pt x="9098131" y="3358233"/>
                  <a:pt x="9108123" y="3344242"/>
                  <a:pt x="9120116" y="3332251"/>
                </a:cubicBezTo>
                <a:cubicBezTo>
                  <a:pt x="9132107" y="3320258"/>
                  <a:pt x="9138104" y="3310264"/>
                  <a:pt x="9138104" y="3302268"/>
                </a:cubicBezTo>
                <a:cubicBezTo>
                  <a:pt x="9138104" y="3294275"/>
                  <a:pt x="9138104" y="3290277"/>
                  <a:pt x="9138104" y="3290277"/>
                </a:cubicBezTo>
                <a:cubicBezTo>
                  <a:pt x="9138104" y="3290277"/>
                  <a:pt x="9142101" y="3286278"/>
                  <a:pt x="9150096" y="3278286"/>
                </a:cubicBezTo>
                <a:cubicBezTo>
                  <a:pt x="9150096" y="3286278"/>
                  <a:pt x="9154092" y="3290277"/>
                  <a:pt x="9162089" y="3290277"/>
                </a:cubicBezTo>
                <a:cubicBezTo>
                  <a:pt x="9170084" y="3282282"/>
                  <a:pt x="9174080" y="3278286"/>
                  <a:pt x="9174080" y="3278286"/>
                </a:cubicBezTo>
                <a:cubicBezTo>
                  <a:pt x="9174080" y="3278286"/>
                  <a:pt x="9174080" y="3274287"/>
                  <a:pt x="9174080" y="3266292"/>
                </a:cubicBezTo>
                <a:cubicBezTo>
                  <a:pt x="9182075" y="3258297"/>
                  <a:pt x="9188072" y="3252302"/>
                  <a:pt x="9192069" y="3248305"/>
                </a:cubicBezTo>
                <a:cubicBezTo>
                  <a:pt x="9196065" y="3244305"/>
                  <a:pt x="9198065" y="3240309"/>
                  <a:pt x="9198065" y="3236312"/>
                </a:cubicBezTo>
                <a:cubicBezTo>
                  <a:pt x="9198065" y="3232316"/>
                  <a:pt x="9198065" y="3228318"/>
                  <a:pt x="9198065" y="3224319"/>
                </a:cubicBezTo>
                <a:cubicBezTo>
                  <a:pt x="9198065" y="3220322"/>
                  <a:pt x="9200065" y="3216325"/>
                  <a:pt x="9204062" y="3212328"/>
                </a:cubicBezTo>
                <a:cubicBezTo>
                  <a:pt x="9208058" y="3208330"/>
                  <a:pt x="9210057" y="3206331"/>
                  <a:pt x="9210057" y="3206331"/>
                </a:cubicBezTo>
                <a:cubicBezTo>
                  <a:pt x="9210057" y="3206331"/>
                  <a:pt x="9210057" y="3198336"/>
                  <a:pt x="9210057" y="3182346"/>
                </a:cubicBezTo>
                <a:lnTo>
                  <a:pt x="9234042" y="3134378"/>
                </a:lnTo>
                <a:close/>
                <a:moveTo>
                  <a:pt x="10457253" y="3098402"/>
                </a:moveTo>
                <a:lnTo>
                  <a:pt x="10469245" y="3098402"/>
                </a:lnTo>
                <a:lnTo>
                  <a:pt x="10457253" y="3110394"/>
                </a:lnTo>
                <a:cubicBezTo>
                  <a:pt x="10457253" y="3110394"/>
                  <a:pt x="10457253" y="3106395"/>
                  <a:pt x="10457253" y="3098402"/>
                </a:cubicBezTo>
                <a:close/>
                <a:moveTo>
                  <a:pt x="10241392" y="3098402"/>
                </a:moveTo>
                <a:lnTo>
                  <a:pt x="10241392" y="3122385"/>
                </a:lnTo>
                <a:lnTo>
                  <a:pt x="10253385" y="3110394"/>
                </a:lnTo>
                <a:lnTo>
                  <a:pt x="10253385" y="3122385"/>
                </a:lnTo>
                <a:lnTo>
                  <a:pt x="10265376" y="3110394"/>
                </a:lnTo>
                <a:cubicBezTo>
                  <a:pt x="10265376" y="3102398"/>
                  <a:pt x="10261380" y="3098402"/>
                  <a:pt x="10253385" y="3098402"/>
                </a:cubicBezTo>
                <a:lnTo>
                  <a:pt x="10253385" y="3110394"/>
                </a:lnTo>
                <a:close/>
                <a:moveTo>
                  <a:pt x="419729" y="3062423"/>
                </a:moveTo>
                <a:lnTo>
                  <a:pt x="431721" y="3062423"/>
                </a:lnTo>
                <a:cubicBezTo>
                  <a:pt x="431721" y="3070418"/>
                  <a:pt x="429724" y="3074416"/>
                  <a:pt x="425726" y="3074416"/>
                </a:cubicBezTo>
                <a:cubicBezTo>
                  <a:pt x="421728" y="3074416"/>
                  <a:pt x="421728" y="3078414"/>
                  <a:pt x="425726" y="3086408"/>
                </a:cubicBezTo>
                <a:cubicBezTo>
                  <a:pt x="429724" y="3094404"/>
                  <a:pt x="431721" y="3098402"/>
                  <a:pt x="431721" y="3098402"/>
                </a:cubicBezTo>
                <a:cubicBezTo>
                  <a:pt x="423726" y="3098402"/>
                  <a:pt x="419729" y="3102398"/>
                  <a:pt x="419729" y="3110394"/>
                </a:cubicBezTo>
                <a:lnTo>
                  <a:pt x="395745" y="3122385"/>
                </a:lnTo>
                <a:cubicBezTo>
                  <a:pt x="395745" y="3114392"/>
                  <a:pt x="397743" y="3110394"/>
                  <a:pt x="401741" y="3110394"/>
                </a:cubicBezTo>
                <a:cubicBezTo>
                  <a:pt x="405738" y="3110394"/>
                  <a:pt x="407736" y="3102398"/>
                  <a:pt x="407736" y="3086408"/>
                </a:cubicBezTo>
                <a:cubicBezTo>
                  <a:pt x="407736" y="3086408"/>
                  <a:pt x="409736" y="3082411"/>
                  <a:pt x="413733" y="3074416"/>
                </a:cubicBezTo>
                <a:cubicBezTo>
                  <a:pt x="417732" y="3066424"/>
                  <a:pt x="419729" y="3062423"/>
                  <a:pt x="419729" y="3062423"/>
                </a:cubicBezTo>
                <a:close/>
                <a:moveTo>
                  <a:pt x="371760" y="3050432"/>
                </a:moveTo>
                <a:cubicBezTo>
                  <a:pt x="379754" y="3050432"/>
                  <a:pt x="379754" y="3058427"/>
                  <a:pt x="371760" y="3074416"/>
                </a:cubicBezTo>
                <a:lnTo>
                  <a:pt x="359768" y="3074416"/>
                </a:lnTo>
                <a:cubicBezTo>
                  <a:pt x="359768" y="3058427"/>
                  <a:pt x="363765" y="3050432"/>
                  <a:pt x="371760" y="3050432"/>
                </a:cubicBezTo>
                <a:close/>
                <a:moveTo>
                  <a:pt x="10253385" y="3038440"/>
                </a:moveTo>
                <a:cubicBezTo>
                  <a:pt x="10261380" y="3038440"/>
                  <a:pt x="10265376" y="3038440"/>
                  <a:pt x="10265376" y="3038440"/>
                </a:cubicBezTo>
                <a:cubicBezTo>
                  <a:pt x="10265376" y="3046433"/>
                  <a:pt x="10261380" y="3050432"/>
                  <a:pt x="10253385" y="3050432"/>
                </a:cubicBezTo>
                <a:close/>
                <a:moveTo>
                  <a:pt x="10337329" y="3026448"/>
                </a:moveTo>
                <a:lnTo>
                  <a:pt x="10349323" y="3026448"/>
                </a:lnTo>
                <a:cubicBezTo>
                  <a:pt x="10349323" y="3034442"/>
                  <a:pt x="10347323" y="3038440"/>
                  <a:pt x="10343326" y="3038440"/>
                </a:cubicBezTo>
                <a:cubicBezTo>
                  <a:pt x="10339329" y="3038440"/>
                  <a:pt x="10337329" y="3034442"/>
                  <a:pt x="10337329" y="3026448"/>
                </a:cubicBezTo>
                <a:close/>
                <a:moveTo>
                  <a:pt x="9389941" y="3026448"/>
                </a:moveTo>
                <a:cubicBezTo>
                  <a:pt x="9389941" y="3026448"/>
                  <a:pt x="9383946" y="3032443"/>
                  <a:pt x="9371952" y="3044436"/>
                </a:cubicBezTo>
                <a:cubicBezTo>
                  <a:pt x="9359961" y="3056428"/>
                  <a:pt x="9349968" y="3074416"/>
                  <a:pt x="9341973" y="3098402"/>
                </a:cubicBezTo>
                <a:cubicBezTo>
                  <a:pt x="9333976" y="3114392"/>
                  <a:pt x="9325983" y="3126384"/>
                  <a:pt x="9317988" y="3134378"/>
                </a:cubicBezTo>
                <a:lnTo>
                  <a:pt x="9305996" y="3146369"/>
                </a:lnTo>
                <a:cubicBezTo>
                  <a:pt x="9305996" y="3146369"/>
                  <a:pt x="9301998" y="3150369"/>
                  <a:pt x="9294003" y="3158362"/>
                </a:cubicBezTo>
                <a:lnTo>
                  <a:pt x="9270018" y="3182346"/>
                </a:lnTo>
                <a:lnTo>
                  <a:pt x="9246035" y="3254300"/>
                </a:lnTo>
                <a:lnTo>
                  <a:pt x="9234042" y="3278286"/>
                </a:lnTo>
                <a:cubicBezTo>
                  <a:pt x="9226047" y="3286278"/>
                  <a:pt x="9222050" y="3294275"/>
                  <a:pt x="9222050" y="3302268"/>
                </a:cubicBezTo>
                <a:lnTo>
                  <a:pt x="9198065" y="3326254"/>
                </a:lnTo>
                <a:cubicBezTo>
                  <a:pt x="9198065" y="3326254"/>
                  <a:pt x="9198065" y="3330252"/>
                  <a:pt x="9198065" y="3338246"/>
                </a:cubicBezTo>
                <a:lnTo>
                  <a:pt x="9186072" y="3362229"/>
                </a:lnTo>
                <a:cubicBezTo>
                  <a:pt x="9186072" y="3370224"/>
                  <a:pt x="9182075" y="3378221"/>
                  <a:pt x="9174080" y="3386214"/>
                </a:cubicBezTo>
                <a:lnTo>
                  <a:pt x="9162089" y="3410200"/>
                </a:lnTo>
                <a:lnTo>
                  <a:pt x="9162089" y="3386214"/>
                </a:lnTo>
                <a:cubicBezTo>
                  <a:pt x="9170084" y="3370224"/>
                  <a:pt x="9174080" y="3358233"/>
                  <a:pt x="9174080" y="3350238"/>
                </a:cubicBezTo>
                <a:lnTo>
                  <a:pt x="9186072" y="3338246"/>
                </a:lnTo>
                <a:lnTo>
                  <a:pt x="9198065" y="3302268"/>
                </a:lnTo>
                <a:lnTo>
                  <a:pt x="9186072" y="3278286"/>
                </a:lnTo>
                <a:cubicBezTo>
                  <a:pt x="9178077" y="3294275"/>
                  <a:pt x="9172080" y="3302268"/>
                  <a:pt x="9168084" y="3302268"/>
                </a:cubicBezTo>
                <a:cubicBezTo>
                  <a:pt x="9164087" y="3302268"/>
                  <a:pt x="9158092" y="3312264"/>
                  <a:pt x="9150096" y="3332251"/>
                </a:cubicBezTo>
                <a:cubicBezTo>
                  <a:pt x="9142101" y="3352236"/>
                  <a:pt x="9136104" y="3362229"/>
                  <a:pt x="9132107" y="3362229"/>
                </a:cubicBezTo>
                <a:cubicBezTo>
                  <a:pt x="9128111" y="3362229"/>
                  <a:pt x="9124112" y="3364230"/>
                  <a:pt x="9120116" y="3368226"/>
                </a:cubicBezTo>
                <a:cubicBezTo>
                  <a:pt x="9116119" y="3372224"/>
                  <a:pt x="9112119" y="3380220"/>
                  <a:pt x="9108123" y="3392211"/>
                </a:cubicBezTo>
                <a:cubicBezTo>
                  <a:pt x="9104126" y="3404203"/>
                  <a:pt x="9102128" y="3414198"/>
                  <a:pt x="9102128" y="3422192"/>
                </a:cubicBezTo>
                <a:cubicBezTo>
                  <a:pt x="9086138" y="3486150"/>
                  <a:pt x="9054158" y="3522127"/>
                  <a:pt x="9006188" y="3530123"/>
                </a:cubicBezTo>
                <a:cubicBezTo>
                  <a:pt x="8990200" y="3530123"/>
                  <a:pt x="8982205" y="3528124"/>
                  <a:pt x="8982205" y="3524125"/>
                </a:cubicBezTo>
                <a:cubicBezTo>
                  <a:pt x="8982205" y="3520128"/>
                  <a:pt x="8986202" y="3518130"/>
                  <a:pt x="8994197" y="3518130"/>
                </a:cubicBezTo>
                <a:lnTo>
                  <a:pt x="8982205" y="3506137"/>
                </a:lnTo>
                <a:cubicBezTo>
                  <a:pt x="8974208" y="3514133"/>
                  <a:pt x="8970212" y="3514133"/>
                  <a:pt x="8970212" y="3506137"/>
                </a:cubicBezTo>
                <a:cubicBezTo>
                  <a:pt x="8970212" y="3498144"/>
                  <a:pt x="8968213" y="3492147"/>
                  <a:pt x="8964215" y="3488149"/>
                </a:cubicBezTo>
                <a:cubicBezTo>
                  <a:pt x="8960218" y="3484152"/>
                  <a:pt x="8952224" y="3474159"/>
                  <a:pt x="8940232" y="3458169"/>
                </a:cubicBezTo>
                <a:cubicBezTo>
                  <a:pt x="8928239" y="3442179"/>
                  <a:pt x="8920244" y="3438182"/>
                  <a:pt x="8916247" y="3446177"/>
                </a:cubicBezTo>
                <a:cubicBezTo>
                  <a:pt x="8912250" y="3454171"/>
                  <a:pt x="8912250" y="3460167"/>
                  <a:pt x="8916247" y="3464164"/>
                </a:cubicBezTo>
                <a:cubicBezTo>
                  <a:pt x="8920244" y="3468162"/>
                  <a:pt x="8918245" y="3474159"/>
                  <a:pt x="8910250" y="3482155"/>
                </a:cubicBezTo>
                <a:lnTo>
                  <a:pt x="8910250" y="3494146"/>
                </a:lnTo>
                <a:cubicBezTo>
                  <a:pt x="8918245" y="3486150"/>
                  <a:pt x="8922244" y="3486150"/>
                  <a:pt x="8922244" y="3494146"/>
                </a:cubicBezTo>
                <a:lnTo>
                  <a:pt x="8934235" y="3530123"/>
                </a:lnTo>
                <a:lnTo>
                  <a:pt x="8910250" y="3542115"/>
                </a:lnTo>
                <a:cubicBezTo>
                  <a:pt x="8902256" y="3542115"/>
                  <a:pt x="8898259" y="3538117"/>
                  <a:pt x="8898259" y="3530123"/>
                </a:cubicBezTo>
                <a:cubicBezTo>
                  <a:pt x="8898259" y="3530123"/>
                  <a:pt x="8896259" y="3532120"/>
                  <a:pt x="8892262" y="3536118"/>
                </a:cubicBezTo>
                <a:cubicBezTo>
                  <a:pt x="8888266" y="3540117"/>
                  <a:pt x="8890262" y="3542115"/>
                  <a:pt x="8898259" y="3542115"/>
                </a:cubicBezTo>
                <a:lnTo>
                  <a:pt x="8898259" y="3578091"/>
                </a:lnTo>
                <a:cubicBezTo>
                  <a:pt x="8890262" y="3578091"/>
                  <a:pt x="8886266" y="3582088"/>
                  <a:pt x="8886266" y="3590083"/>
                </a:cubicBezTo>
                <a:cubicBezTo>
                  <a:pt x="8886266" y="3590083"/>
                  <a:pt x="8886266" y="3594081"/>
                  <a:pt x="8886266" y="3602076"/>
                </a:cubicBezTo>
                <a:cubicBezTo>
                  <a:pt x="8886266" y="3610070"/>
                  <a:pt x="8884267" y="3616066"/>
                  <a:pt x="8880271" y="3620064"/>
                </a:cubicBezTo>
                <a:cubicBezTo>
                  <a:pt x="8876274" y="3624061"/>
                  <a:pt x="8874274" y="3630058"/>
                  <a:pt x="8874274" y="3638053"/>
                </a:cubicBezTo>
                <a:lnTo>
                  <a:pt x="8886266" y="3650044"/>
                </a:lnTo>
                <a:cubicBezTo>
                  <a:pt x="8894262" y="3642049"/>
                  <a:pt x="8898259" y="3634054"/>
                  <a:pt x="8898259" y="3626060"/>
                </a:cubicBezTo>
                <a:lnTo>
                  <a:pt x="8910250" y="3602076"/>
                </a:lnTo>
                <a:lnTo>
                  <a:pt x="8946227" y="3566098"/>
                </a:lnTo>
                <a:lnTo>
                  <a:pt x="8970212" y="3542115"/>
                </a:lnTo>
                <a:cubicBezTo>
                  <a:pt x="8978207" y="3542115"/>
                  <a:pt x="8974208" y="3554107"/>
                  <a:pt x="8958220" y="3578091"/>
                </a:cubicBezTo>
                <a:cubicBezTo>
                  <a:pt x="8958220" y="3586086"/>
                  <a:pt x="8956220" y="3594081"/>
                  <a:pt x="8952224" y="3602076"/>
                </a:cubicBezTo>
                <a:cubicBezTo>
                  <a:pt x="8948227" y="3610070"/>
                  <a:pt x="8946227" y="3614069"/>
                  <a:pt x="8946227" y="3614069"/>
                </a:cubicBezTo>
                <a:cubicBezTo>
                  <a:pt x="8946227" y="3630058"/>
                  <a:pt x="8942230" y="3642049"/>
                  <a:pt x="8934235" y="3650044"/>
                </a:cubicBezTo>
                <a:cubicBezTo>
                  <a:pt x="8926240" y="3658039"/>
                  <a:pt x="8918245" y="3662037"/>
                  <a:pt x="8910250" y="3662037"/>
                </a:cubicBezTo>
                <a:cubicBezTo>
                  <a:pt x="8902256" y="3662037"/>
                  <a:pt x="8892262" y="3668032"/>
                  <a:pt x="8880271" y="3680026"/>
                </a:cubicBezTo>
                <a:cubicBezTo>
                  <a:pt x="8868277" y="3692017"/>
                  <a:pt x="8858284" y="3706009"/>
                  <a:pt x="8850289" y="3721999"/>
                </a:cubicBezTo>
                <a:cubicBezTo>
                  <a:pt x="8842294" y="3737990"/>
                  <a:pt x="8838298" y="3749981"/>
                  <a:pt x="8838298" y="3757975"/>
                </a:cubicBezTo>
                <a:cubicBezTo>
                  <a:pt x="8838298" y="3765971"/>
                  <a:pt x="8834301" y="3773965"/>
                  <a:pt x="8826304" y="3781961"/>
                </a:cubicBezTo>
                <a:cubicBezTo>
                  <a:pt x="8826304" y="3781961"/>
                  <a:pt x="8824306" y="3785957"/>
                  <a:pt x="8820309" y="3793952"/>
                </a:cubicBezTo>
                <a:cubicBezTo>
                  <a:pt x="8816313" y="3801948"/>
                  <a:pt x="8810316" y="3809941"/>
                  <a:pt x="8802320" y="3817936"/>
                </a:cubicBezTo>
                <a:cubicBezTo>
                  <a:pt x="8794325" y="3833927"/>
                  <a:pt x="8786331" y="3845918"/>
                  <a:pt x="8778336" y="3853913"/>
                </a:cubicBezTo>
                <a:cubicBezTo>
                  <a:pt x="8762346" y="3869903"/>
                  <a:pt x="8750355" y="3885894"/>
                  <a:pt x="8742358" y="3901884"/>
                </a:cubicBezTo>
                <a:cubicBezTo>
                  <a:pt x="8734363" y="3917873"/>
                  <a:pt x="8730367" y="3941857"/>
                  <a:pt x="8730367" y="3973835"/>
                </a:cubicBezTo>
                <a:cubicBezTo>
                  <a:pt x="8722372" y="4013810"/>
                  <a:pt x="8710379" y="4039793"/>
                  <a:pt x="8694390" y="4051785"/>
                </a:cubicBezTo>
                <a:cubicBezTo>
                  <a:pt x="8678400" y="4063778"/>
                  <a:pt x="8670405" y="4073771"/>
                  <a:pt x="8670405" y="4081767"/>
                </a:cubicBezTo>
                <a:cubicBezTo>
                  <a:pt x="8670405" y="4089761"/>
                  <a:pt x="8666409" y="4095757"/>
                  <a:pt x="8658414" y="4099755"/>
                </a:cubicBezTo>
                <a:cubicBezTo>
                  <a:pt x="8650417" y="4103754"/>
                  <a:pt x="8644422" y="4109748"/>
                  <a:pt x="8640426" y="4117744"/>
                </a:cubicBezTo>
                <a:cubicBezTo>
                  <a:pt x="8636427" y="4125738"/>
                  <a:pt x="8626432" y="4131734"/>
                  <a:pt x="8610444" y="4135732"/>
                </a:cubicBezTo>
                <a:cubicBezTo>
                  <a:pt x="8594454" y="4139729"/>
                  <a:pt x="8582463" y="4145726"/>
                  <a:pt x="8574468" y="4153719"/>
                </a:cubicBezTo>
                <a:lnTo>
                  <a:pt x="8550483" y="4153719"/>
                </a:lnTo>
                <a:lnTo>
                  <a:pt x="8538491" y="4153719"/>
                </a:lnTo>
                <a:cubicBezTo>
                  <a:pt x="8546486" y="4161714"/>
                  <a:pt x="8546486" y="4167712"/>
                  <a:pt x="8538491" y="4171707"/>
                </a:cubicBezTo>
                <a:cubicBezTo>
                  <a:pt x="8530495" y="4175706"/>
                  <a:pt x="8522501" y="4185700"/>
                  <a:pt x="8514506" y="4201690"/>
                </a:cubicBezTo>
                <a:cubicBezTo>
                  <a:pt x="8506510" y="4217680"/>
                  <a:pt x="8498517" y="4229671"/>
                  <a:pt x="8490522" y="4237665"/>
                </a:cubicBezTo>
                <a:lnTo>
                  <a:pt x="8454545" y="4285636"/>
                </a:lnTo>
                <a:lnTo>
                  <a:pt x="8430560" y="4321611"/>
                </a:lnTo>
                <a:lnTo>
                  <a:pt x="8454545" y="4345597"/>
                </a:lnTo>
                <a:cubicBezTo>
                  <a:pt x="8478530" y="4361586"/>
                  <a:pt x="8490522" y="4369582"/>
                  <a:pt x="8490522" y="4369582"/>
                </a:cubicBezTo>
                <a:cubicBezTo>
                  <a:pt x="8506510" y="4369582"/>
                  <a:pt x="8518503" y="4345597"/>
                  <a:pt x="8526498" y="4297628"/>
                </a:cubicBezTo>
                <a:lnTo>
                  <a:pt x="8538491" y="4261651"/>
                </a:lnTo>
                <a:lnTo>
                  <a:pt x="8538491" y="4249660"/>
                </a:lnTo>
                <a:lnTo>
                  <a:pt x="8550483" y="4249660"/>
                </a:lnTo>
                <a:lnTo>
                  <a:pt x="8574468" y="4249660"/>
                </a:lnTo>
                <a:cubicBezTo>
                  <a:pt x="8582463" y="4257653"/>
                  <a:pt x="8582463" y="4271643"/>
                  <a:pt x="8574468" y="4291631"/>
                </a:cubicBezTo>
                <a:cubicBezTo>
                  <a:pt x="8566471" y="4311619"/>
                  <a:pt x="8558478" y="4321611"/>
                  <a:pt x="8550483" y="4321611"/>
                </a:cubicBezTo>
                <a:cubicBezTo>
                  <a:pt x="8550483" y="4321611"/>
                  <a:pt x="8548483" y="4323610"/>
                  <a:pt x="8544486" y="4327608"/>
                </a:cubicBezTo>
                <a:cubicBezTo>
                  <a:pt x="8540490" y="4331606"/>
                  <a:pt x="8538491" y="4333604"/>
                  <a:pt x="8538491" y="4333604"/>
                </a:cubicBezTo>
                <a:cubicBezTo>
                  <a:pt x="8522501" y="4365584"/>
                  <a:pt x="8520501" y="4385572"/>
                  <a:pt x="8532495" y="4393565"/>
                </a:cubicBezTo>
                <a:cubicBezTo>
                  <a:pt x="8544486" y="4401560"/>
                  <a:pt x="8550483" y="4413553"/>
                  <a:pt x="8550483" y="4429543"/>
                </a:cubicBezTo>
                <a:cubicBezTo>
                  <a:pt x="8550483" y="4437536"/>
                  <a:pt x="8550483" y="4443533"/>
                  <a:pt x="8550483" y="4447532"/>
                </a:cubicBezTo>
                <a:cubicBezTo>
                  <a:pt x="8550483" y="4451528"/>
                  <a:pt x="8550483" y="4453527"/>
                  <a:pt x="8550483" y="4453527"/>
                </a:cubicBezTo>
                <a:cubicBezTo>
                  <a:pt x="8526498" y="4477511"/>
                  <a:pt x="8510510" y="4485506"/>
                  <a:pt x="8502513" y="4477511"/>
                </a:cubicBezTo>
                <a:lnTo>
                  <a:pt x="8478530" y="4489505"/>
                </a:lnTo>
                <a:lnTo>
                  <a:pt x="8454545" y="4489505"/>
                </a:lnTo>
                <a:cubicBezTo>
                  <a:pt x="8438555" y="4505495"/>
                  <a:pt x="8426564" y="4517486"/>
                  <a:pt x="8418567" y="4525480"/>
                </a:cubicBezTo>
                <a:cubicBezTo>
                  <a:pt x="8418567" y="4533476"/>
                  <a:pt x="8426564" y="4549466"/>
                  <a:pt x="8442552" y="4573451"/>
                </a:cubicBezTo>
                <a:cubicBezTo>
                  <a:pt x="8474532" y="4597434"/>
                  <a:pt x="8494518" y="4613424"/>
                  <a:pt x="8502513" y="4621419"/>
                </a:cubicBezTo>
                <a:cubicBezTo>
                  <a:pt x="8518503" y="4621419"/>
                  <a:pt x="8528498" y="4621419"/>
                  <a:pt x="8532495" y="4621419"/>
                </a:cubicBezTo>
                <a:cubicBezTo>
                  <a:pt x="8536491" y="4621419"/>
                  <a:pt x="8538491" y="4621419"/>
                  <a:pt x="8538491" y="4621419"/>
                </a:cubicBezTo>
                <a:lnTo>
                  <a:pt x="8562474" y="4621419"/>
                </a:lnTo>
                <a:cubicBezTo>
                  <a:pt x="8570471" y="4613424"/>
                  <a:pt x="8576466" y="4603431"/>
                  <a:pt x="8580463" y="4591439"/>
                </a:cubicBezTo>
                <a:cubicBezTo>
                  <a:pt x="8584461" y="4579446"/>
                  <a:pt x="8586459" y="4571451"/>
                  <a:pt x="8586459" y="4567454"/>
                </a:cubicBezTo>
                <a:cubicBezTo>
                  <a:pt x="8586459" y="4563456"/>
                  <a:pt x="8586459" y="4559458"/>
                  <a:pt x="8586459" y="4555460"/>
                </a:cubicBezTo>
                <a:cubicBezTo>
                  <a:pt x="8586459" y="4551464"/>
                  <a:pt x="8590456" y="4549466"/>
                  <a:pt x="8598453" y="4549466"/>
                </a:cubicBezTo>
                <a:lnTo>
                  <a:pt x="8598453" y="4537473"/>
                </a:lnTo>
                <a:cubicBezTo>
                  <a:pt x="8598453" y="4529478"/>
                  <a:pt x="8600451" y="4525480"/>
                  <a:pt x="8604448" y="4525480"/>
                </a:cubicBezTo>
                <a:cubicBezTo>
                  <a:pt x="8608444" y="4525480"/>
                  <a:pt x="8610444" y="4517486"/>
                  <a:pt x="8610444" y="4501496"/>
                </a:cubicBezTo>
                <a:lnTo>
                  <a:pt x="8622436" y="4477511"/>
                </a:lnTo>
                <a:cubicBezTo>
                  <a:pt x="8630432" y="4477511"/>
                  <a:pt x="8634429" y="4473515"/>
                  <a:pt x="8634429" y="4465520"/>
                </a:cubicBezTo>
                <a:lnTo>
                  <a:pt x="8634429" y="4453527"/>
                </a:lnTo>
                <a:cubicBezTo>
                  <a:pt x="8642424" y="4453527"/>
                  <a:pt x="8650417" y="4445532"/>
                  <a:pt x="8658414" y="4429543"/>
                </a:cubicBezTo>
                <a:lnTo>
                  <a:pt x="8658414" y="4405559"/>
                </a:lnTo>
                <a:lnTo>
                  <a:pt x="8658414" y="4393565"/>
                </a:lnTo>
                <a:cubicBezTo>
                  <a:pt x="8666409" y="4385572"/>
                  <a:pt x="8674402" y="4381574"/>
                  <a:pt x="8682397" y="4381574"/>
                </a:cubicBezTo>
                <a:cubicBezTo>
                  <a:pt x="8690394" y="4381574"/>
                  <a:pt x="8694390" y="4369582"/>
                  <a:pt x="8694390" y="4345597"/>
                </a:cubicBezTo>
                <a:lnTo>
                  <a:pt x="8706382" y="4345597"/>
                </a:lnTo>
                <a:cubicBezTo>
                  <a:pt x="8706382" y="4345597"/>
                  <a:pt x="8708382" y="4341598"/>
                  <a:pt x="8712378" y="4333604"/>
                </a:cubicBezTo>
                <a:cubicBezTo>
                  <a:pt x="8716375" y="4325611"/>
                  <a:pt x="8722372" y="4313617"/>
                  <a:pt x="8730367" y="4297628"/>
                </a:cubicBezTo>
                <a:lnTo>
                  <a:pt x="8790328" y="4237665"/>
                </a:lnTo>
                <a:lnTo>
                  <a:pt x="8850289" y="4153719"/>
                </a:lnTo>
                <a:lnTo>
                  <a:pt x="8898259" y="4057782"/>
                </a:lnTo>
                <a:cubicBezTo>
                  <a:pt x="8906254" y="4057782"/>
                  <a:pt x="8910250" y="4053783"/>
                  <a:pt x="8910250" y="4045790"/>
                </a:cubicBezTo>
                <a:cubicBezTo>
                  <a:pt x="8910250" y="4045790"/>
                  <a:pt x="8910250" y="4043792"/>
                  <a:pt x="8910250" y="4039793"/>
                </a:cubicBezTo>
                <a:cubicBezTo>
                  <a:pt x="8910250" y="4035795"/>
                  <a:pt x="8914247" y="4033798"/>
                  <a:pt x="8922244" y="4033798"/>
                </a:cubicBezTo>
                <a:cubicBezTo>
                  <a:pt x="8922244" y="4041792"/>
                  <a:pt x="8922244" y="4047788"/>
                  <a:pt x="8922244" y="4051785"/>
                </a:cubicBezTo>
                <a:cubicBezTo>
                  <a:pt x="8922244" y="4055783"/>
                  <a:pt x="8918245" y="4057782"/>
                  <a:pt x="8910250" y="4057782"/>
                </a:cubicBezTo>
                <a:cubicBezTo>
                  <a:pt x="8910250" y="4057782"/>
                  <a:pt x="8912250" y="4061780"/>
                  <a:pt x="8916247" y="4069773"/>
                </a:cubicBezTo>
                <a:cubicBezTo>
                  <a:pt x="8920244" y="4077768"/>
                  <a:pt x="8930239" y="4061780"/>
                  <a:pt x="8946227" y="4021805"/>
                </a:cubicBezTo>
                <a:lnTo>
                  <a:pt x="8982205" y="3961844"/>
                </a:lnTo>
                <a:lnTo>
                  <a:pt x="8982205" y="3985830"/>
                </a:lnTo>
                <a:lnTo>
                  <a:pt x="8994197" y="3997821"/>
                </a:lnTo>
                <a:lnTo>
                  <a:pt x="9006188" y="3985830"/>
                </a:lnTo>
                <a:lnTo>
                  <a:pt x="9030173" y="3937859"/>
                </a:lnTo>
                <a:cubicBezTo>
                  <a:pt x="9038170" y="3921869"/>
                  <a:pt x="9042166" y="3909877"/>
                  <a:pt x="9042166" y="3901884"/>
                </a:cubicBezTo>
                <a:cubicBezTo>
                  <a:pt x="9042166" y="3901884"/>
                  <a:pt x="9044165" y="3897885"/>
                  <a:pt x="9048161" y="3889889"/>
                </a:cubicBezTo>
                <a:cubicBezTo>
                  <a:pt x="9052158" y="3881896"/>
                  <a:pt x="9054158" y="3873899"/>
                  <a:pt x="9054158" y="3865907"/>
                </a:cubicBezTo>
                <a:cubicBezTo>
                  <a:pt x="9054158" y="3841921"/>
                  <a:pt x="9054158" y="3829929"/>
                  <a:pt x="9054158" y="3829929"/>
                </a:cubicBezTo>
                <a:lnTo>
                  <a:pt x="9054158" y="3817936"/>
                </a:lnTo>
                <a:cubicBezTo>
                  <a:pt x="9054158" y="3809941"/>
                  <a:pt x="9062153" y="3793952"/>
                  <a:pt x="9078143" y="3769967"/>
                </a:cubicBezTo>
                <a:cubicBezTo>
                  <a:pt x="9094131" y="3745983"/>
                  <a:pt x="9102128" y="3729993"/>
                  <a:pt x="9102128" y="3721999"/>
                </a:cubicBezTo>
                <a:cubicBezTo>
                  <a:pt x="9110122" y="3721999"/>
                  <a:pt x="9114119" y="3718000"/>
                  <a:pt x="9114119" y="3710006"/>
                </a:cubicBezTo>
                <a:cubicBezTo>
                  <a:pt x="9122114" y="3694016"/>
                  <a:pt x="9118116" y="3690019"/>
                  <a:pt x="9102128" y="3698015"/>
                </a:cubicBezTo>
                <a:lnTo>
                  <a:pt x="9102128" y="3674029"/>
                </a:lnTo>
                <a:cubicBezTo>
                  <a:pt x="9102128" y="3658039"/>
                  <a:pt x="9106124" y="3646048"/>
                  <a:pt x="9114119" y="3638053"/>
                </a:cubicBezTo>
                <a:lnTo>
                  <a:pt x="9114119" y="3650044"/>
                </a:lnTo>
                <a:lnTo>
                  <a:pt x="9126111" y="3662037"/>
                </a:lnTo>
                <a:cubicBezTo>
                  <a:pt x="9134107" y="3654043"/>
                  <a:pt x="9138104" y="3646048"/>
                  <a:pt x="9138104" y="3638053"/>
                </a:cubicBezTo>
                <a:cubicBezTo>
                  <a:pt x="9138104" y="3638053"/>
                  <a:pt x="9140102" y="3634054"/>
                  <a:pt x="9144101" y="3626060"/>
                </a:cubicBezTo>
                <a:cubicBezTo>
                  <a:pt x="9148097" y="3618067"/>
                  <a:pt x="9154092" y="3614069"/>
                  <a:pt x="9162089" y="3614069"/>
                </a:cubicBezTo>
                <a:lnTo>
                  <a:pt x="9150096" y="3602076"/>
                </a:lnTo>
                <a:lnTo>
                  <a:pt x="9138104" y="3602076"/>
                </a:lnTo>
                <a:cubicBezTo>
                  <a:pt x="9138104" y="3602076"/>
                  <a:pt x="9140102" y="3598079"/>
                  <a:pt x="9144101" y="3590083"/>
                </a:cubicBezTo>
                <a:cubicBezTo>
                  <a:pt x="9148097" y="3582088"/>
                  <a:pt x="9150096" y="3574093"/>
                  <a:pt x="9150096" y="3566098"/>
                </a:cubicBezTo>
                <a:lnTo>
                  <a:pt x="9174080" y="3566098"/>
                </a:lnTo>
                <a:lnTo>
                  <a:pt x="9186072" y="3566098"/>
                </a:lnTo>
                <a:cubicBezTo>
                  <a:pt x="9186072" y="3558105"/>
                  <a:pt x="9190070" y="3558105"/>
                  <a:pt x="9198065" y="3566098"/>
                </a:cubicBezTo>
                <a:lnTo>
                  <a:pt x="9210057" y="3554107"/>
                </a:lnTo>
                <a:cubicBezTo>
                  <a:pt x="9218053" y="3546113"/>
                  <a:pt x="9222050" y="3538117"/>
                  <a:pt x="9222050" y="3530123"/>
                </a:cubicBezTo>
                <a:cubicBezTo>
                  <a:pt x="9222050" y="3522127"/>
                  <a:pt x="9218053" y="3522127"/>
                  <a:pt x="9210057" y="3530123"/>
                </a:cubicBezTo>
                <a:cubicBezTo>
                  <a:pt x="9202062" y="3538117"/>
                  <a:pt x="9198065" y="3542115"/>
                  <a:pt x="9198065" y="3542115"/>
                </a:cubicBezTo>
                <a:cubicBezTo>
                  <a:pt x="9198065" y="3542115"/>
                  <a:pt x="9198065" y="3538117"/>
                  <a:pt x="9198065" y="3530123"/>
                </a:cubicBezTo>
                <a:cubicBezTo>
                  <a:pt x="9198065" y="3530123"/>
                  <a:pt x="9202062" y="3526125"/>
                  <a:pt x="9210057" y="3518130"/>
                </a:cubicBezTo>
                <a:cubicBezTo>
                  <a:pt x="9218053" y="3510135"/>
                  <a:pt x="9222050" y="3498144"/>
                  <a:pt x="9222050" y="3482155"/>
                </a:cubicBezTo>
                <a:cubicBezTo>
                  <a:pt x="9238038" y="3458169"/>
                  <a:pt x="9242037" y="3442179"/>
                  <a:pt x="9234042" y="3434184"/>
                </a:cubicBezTo>
                <a:cubicBezTo>
                  <a:pt x="9226047" y="3426189"/>
                  <a:pt x="9230045" y="3422192"/>
                  <a:pt x="9246035" y="3422192"/>
                </a:cubicBezTo>
                <a:lnTo>
                  <a:pt x="9258026" y="3422192"/>
                </a:lnTo>
                <a:lnTo>
                  <a:pt x="9258026" y="3410200"/>
                </a:lnTo>
                <a:cubicBezTo>
                  <a:pt x="9266021" y="3410200"/>
                  <a:pt x="9274015" y="3410200"/>
                  <a:pt x="9282011" y="3410200"/>
                </a:cubicBezTo>
                <a:cubicBezTo>
                  <a:pt x="9290006" y="3410200"/>
                  <a:pt x="9290006" y="3402204"/>
                  <a:pt x="9282011" y="3386214"/>
                </a:cubicBezTo>
                <a:lnTo>
                  <a:pt x="9270018" y="3386214"/>
                </a:lnTo>
                <a:cubicBezTo>
                  <a:pt x="9254030" y="3386214"/>
                  <a:pt x="9262023" y="3374223"/>
                  <a:pt x="9294003" y="3350238"/>
                </a:cubicBezTo>
                <a:cubicBezTo>
                  <a:pt x="9301998" y="3342243"/>
                  <a:pt x="9301998" y="3338246"/>
                  <a:pt x="9294003" y="3338246"/>
                </a:cubicBezTo>
                <a:cubicBezTo>
                  <a:pt x="9286008" y="3338246"/>
                  <a:pt x="9278015" y="3338246"/>
                  <a:pt x="9270018" y="3338246"/>
                </a:cubicBezTo>
                <a:lnTo>
                  <a:pt x="9294003" y="3314261"/>
                </a:lnTo>
                <a:cubicBezTo>
                  <a:pt x="9301998" y="3314261"/>
                  <a:pt x="9305996" y="3310264"/>
                  <a:pt x="9305996" y="3302268"/>
                </a:cubicBezTo>
                <a:cubicBezTo>
                  <a:pt x="9305996" y="3302268"/>
                  <a:pt x="9305996" y="3300270"/>
                  <a:pt x="9305996" y="3296274"/>
                </a:cubicBezTo>
                <a:cubicBezTo>
                  <a:pt x="9305996" y="3292277"/>
                  <a:pt x="9309993" y="3286278"/>
                  <a:pt x="9317988" y="3278286"/>
                </a:cubicBezTo>
                <a:lnTo>
                  <a:pt x="9305996" y="3278286"/>
                </a:lnTo>
                <a:lnTo>
                  <a:pt x="9305996" y="3266292"/>
                </a:lnTo>
                <a:cubicBezTo>
                  <a:pt x="9329979" y="3226318"/>
                  <a:pt x="9337976" y="3198336"/>
                  <a:pt x="9329979" y="3182346"/>
                </a:cubicBezTo>
                <a:cubicBezTo>
                  <a:pt x="9329979" y="3182346"/>
                  <a:pt x="9331979" y="3178350"/>
                  <a:pt x="9335976" y="3170354"/>
                </a:cubicBezTo>
                <a:cubicBezTo>
                  <a:pt x="9339973" y="3162360"/>
                  <a:pt x="9345969" y="3150369"/>
                  <a:pt x="9353964" y="3134378"/>
                </a:cubicBezTo>
                <a:cubicBezTo>
                  <a:pt x="9361959" y="3110394"/>
                  <a:pt x="9369954" y="3098402"/>
                  <a:pt x="9377949" y="3098402"/>
                </a:cubicBezTo>
                <a:cubicBezTo>
                  <a:pt x="9385944" y="3098402"/>
                  <a:pt x="9389941" y="3094404"/>
                  <a:pt x="9389941" y="3086408"/>
                </a:cubicBezTo>
                <a:cubicBezTo>
                  <a:pt x="9389941" y="3086408"/>
                  <a:pt x="9385944" y="3086408"/>
                  <a:pt x="9377949" y="3086408"/>
                </a:cubicBezTo>
                <a:lnTo>
                  <a:pt x="9389941" y="3062423"/>
                </a:lnTo>
                <a:close/>
                <a:moveTo>
                  <a:pt x="9365957" y="3026448"/>
                </a:moveTo>
                <a:cubicBezTo>
                  <a:pt x="9365957" y="3034442"/>
                  <a:pt x="9365957" y="3038440"/>
                  <a:pt x="9365957" y="3038440"/>
                </a:cubicBezTo>
                <a:cubicBezTo>
                  <a:pt x="9365957" y="3038440"/>
                  <a:pt x="9369954" y="3034442"/>
                  <a:pt x="9377949" y="3026448"/>
                </a:cubicBezTo>
                <a:cubicBezTo>
                  <a:pt x="9377949" y="3026448"/>
                  <a:pt x="9373952" y="3026448"/>
                  <a:pt x="9365957" y="3026448"/>
                </a:cubicBezTo>
                <a:close/>
                <a:moveTo>
                  <a:pt x="527659" y="3014455"/>
                </a:moveTo>
                <a:cubicBezTo>
                  <a:pt x="519664" y="3014455"/>
                  <a:pt x="517666" y="3016453"/>
                  <a:pt x="521663" y="3020450"/>
                </a:cubicBezTo>
                <a:cubicBezTo>
                  <a:pt x="525661" y="3024449"/>
                  <a:pt x="527659" y="3028445"/>
                  <a:pt x="527659" y="3032443"/>
                </a:cubicBezTo>
                <a:cubicBezTo>
                  <a:pt x="527659" y="3036442"/>
                  <a:pt x="531657" y="3038440"/>
                  <a:pt x="539652" y="3038440"/>
                </a:cubicBezTo>
                <a:cubicBezTo>
                  <a:pt x="539652" y="3038440"/>
                  <a:pt x="539652" y="3034442"/>
                  <a:pt x="539652" y="3026448"/>
                </a:cubicBezTo>
                <a:close/>
                <a:moveTo>
                  <a:pt x="383753" y="3014455"/>
                </a:moveTo>
                <a:lnTo>
                  <a:pt x="383753" y="3026448"/>
                </a:lnTo>
                <a:lnTo>
                  <a:pt x="371760" y="3026448"/>
                </a:lnTo>
                <a:close/>
                <a:moveTo>
                  <a:pt x="10295358" y="2978477"/>
                </a:moveTo>
                <a:cubicBezTo>
                  <a:pt x="10291360" y="2978477"/>
                  <a:pt x="10289361" y="2982475"/>
                  <a:pt x="10289361" y="2990470"/>
                </a:cubicBezTo>
                <a:cubicBezTo>
                  <a:pt x="10289361" y="2998465"/>
                  <a:pt x="10293358" y="2998465"/>
                  <a:pt x="10301353" y="2990470"/>
                </a:cubicBezTo>
                <a:cubicBezTo>
                  <a:pt x="10301353" y="2982475"/>
                  <a:pt x="10299355" y="2978477"/>
                  <a:pt x="10295358" y="2978477"/>
                </a:cubicBezTo>
                <a:close/>
                <a:moveTo>
                  <a:pt x="491682" y="2966485"/>
                </a:moveTo>
                <a:cubicBezTo>
                  <a:pt x="483687" y="2974481"/>
                  <a:pt x="483687" y="2978477"/>
                  <a:pt x="491682" y="2978477"/>
                </a:cubicBezTo>
                <a:cubicBezTo>
                  <a:pt x="491682" y="2986472"/>
                  <a:pt x="487685" y="2990470"/>
                  <a:pt x="479691" y="2990470"/>
                </a:cubicBezTo>
                <a:lnTo>
                  <a:pt x="467697" y="2990470"/>
                </a:lnTo>
                <a:lnTo>
                  <a:pt x="467697" y="2984474"/>
                </a:lnTo>
                <a:cubicBezTo>
                  <a:pt x="467697" y="2988472"/>
                  <a:pt x="463701" y="2994469"/>
                  <a:pt x="455706" y="3002462"/>
                </a:cubicBezTo>
                <a:lnTo>
                  <a:pt x="467697" y="3014455"/>
                </a:lnTo>
                <a:lnTo>
                  <a:pt x="491682" y="3002462"/>
                </a:lnTo>
                <a:lnTo>
                  <a:pt x="491682" y="2978477"/>
                </a:lnTo>
                <a:cubicBezTo>
                  <a:pt x="499677" y="2978477"/>
                  <a:pt x="501675" y="2976480"/>
                  <a:pt x="497679" y="2972482"/>
                </a:cubicBezTo>
                <a:cubicBezTo>
                  <a:pt x="493680" y="2968484"/>
                  <a:pt x="491682" y="2966485"/>
                  <a:pt x="491682" y="2966485"/>
                </a:cubicBezTo>
                <a:close/>
                <a:moveTo>
                  <a:pt x="395745" y="2966485"/>
                </a:moveTo>
                <a:lnTo>
                  <a:pt x="395745" y="2990470"/>
                </a:lnTo>
                <a:lnTo>
                  <a:pt x="383753" y="2990470"/>
                </a:lnTo>
                <a:cubicBezTo>
                  <a:pt x="383753" y="2982475"/>
                  <a:pt x="387750" y="2974481"/>
                  <a:pt x="395745" y="2966485"/>
                </a:cubicBezTo>
                <a:close/>
                <a:moveTo>
                  <a:pt x="10313346" y="2954494"/>
                </a:moveTo>
                <a:cubicBezTo>
                  <a:pt x="10313346" y="2962487"/>
                  <a:pt x="10313346" y="2966485"/>
                  <a:pt x="10313346" y="2966485"/>
                </a:cubicBezTo>
                <a:cubicBezTo>
                  <a:pt x="10321341" y="2966485"/>
                  <a:pt x="10325338" y="2964487"/>
                  <a:pt x="10325338" y="2960490"/>
                </a:cubicBezTo>
                <a:cubicBezTo>
                  <a:pt x="10325338" y="2956492"/>
                  <a:pt x="10325338" y="2954494"/>
                  <a:pt x="10325338" y="2954494"/>
                </a:cubicBezTo>
                <a:close/>
                <a:moveTo>
                  <a:pt x="9641779" y="2942502"/>
                </a:moveTo>
                <a:cubicBezTo>
                  <a:pt x="9641779" y="2942502"/>
                  <a:pt x="9641779" y="2950496"/>
                  <a:pt x="9641779" y="2966485"/>
                </a:cubicBezTo>
                <a:lnTo>
                  <a:pt x="9641779" y="2978477"/>
                </a:lnTo>
                <a:cubicBezTo>
                  <a:pt x="9649774" y="2970484"/>
                  <a:pt x="9653771" y="2962487"/>
                  <a:pt x="9653771" y="2954494"/>
                </a:cubicBezTo>
                <a:close/>
                <a:moveTo>
                  <a:pt x="10493230" y="2930509"/>
                </a:moveTo>
                <a:cubicBezTo>
                  <a:pt x="10501225" y="2930509"/>
                  <a:pt x="10501225" y="2938504"/>
                  <a:pt x="10493230" y="2954494"/>
                </a:cubicBezTo>
                <a:lnTo>
                  <a:pt x="10493230" y="2978477"/>
                </a:lnTo>
                <a:lnTo>
                  <a:pt x="10469245" y="2990470"/>
                </a:lnTo>
                <a:lnTo>
                  <a:pt x="10457253" y="2978477"/>
                </a:lnTo>
                <a:cubicBezTo>
                  <a:pt x="10457253" y="2946501"/>
                  <a:pt x="10469245" y="2930509"/>
                  <a:pt x="10493230" y="2930509"/>
                </a:cubicBezTo>
                <a:close/>
                <a:moveTo>
                  <a:pt x="347775" y="2930509"/>
                </a:moveTo>
                <a:cubicBezTo>
                  <a:pt x="347775" y="2930509"/>
                  <a:pt x="349775" y="2936506"/>
                  <a:pt x="353771" y="2948497"/>
                </a:cubicBezTo>
                <a:cubicBezTo>
                  <a:pt x="357768" y="2960490"/>
                  <a:pt x="359768" y="2966485"/>
                  <a:pt x="359768" y="2966485"/>
                </a:cubicBezTo>
                <a:cubicBezTo>
                  <a:pt x="351773" y="2966485"/>
                  <a:pt x="347775" y="2966485"/>
                  <a:pt x="347775" y="2966485"/>
                </a:cubicBezTo>
                <a:cubicBezTo>
                  <a:pt x="339780" y="2942502"/>
                  <a:pt x="339780" y="2930509"/>
                  <a:pt x="347775" y="2930509"/>
                </a:cubicBezTo>
                <a:close/>
                <a:moveTo>
                  <a:pt x="10517215" y="2906525"/>
                </a:moveTo>
                <a:cubicBezTo>
                  <a:pt x="10525210" y="2906525"/>
                  <a:pt x="10529206" y="2906525"/>
                  <a:pt x="10529206" y="2906525"/>
                </a:cubicBezTo>
                <a:cubicBezTo>
                  <a:pt x="10529206" y="2914519"/>
                  <a:pt x="10527206" y="2918516"/>
                  <a:pt x="10523210" y="2918516"/>
                </a:cubicBezTo>
                <a:cubicBezTo>
                  <a:pt x="10519213" y="2918516"/>
                  <a:pt x="10517215" y="2914519"/>
                  <a:pt x="10517215" y="2906525"/>
                </a:cubicBezTo>
                <a:close/>
                <a:moveTo>
                  <a:pt x="533655" y="2813584"/>
                </a:moveTo>
                <a:cubicBezTo>
                  <a:pt x="537654" y="2811587"/>
                  <a:pt x="543649" y="2814583"/>
                  <a:pt x="551644" y="2822580"/>
                </a:cubicBezTo>
                <a:cubicBezTo>
                  <a:pt x="559639" y="2822580"/>
                  <a:pt x="559639" y="2826577"/>
                  <a:pt x="551644" y="2834571"/>
                </a:cubicBezTo>
                <a:lnTo>
                  <a:pt x="551644" y="2858554"/>
                </a:lnTo>
                <a:lnTo>
                  <a:pt x="551644" y="2894534"/>
                </a:lnTo>
                <a:lnTo>
                  <a:pt x="527659" y="2906525"/>
                </a:lnTo>
                <a:lnTo>
                  <a:pt x="527659" y="2882542"/>
                </a:lnTo>
                <a:cubicBezTo>
                  <a:pt x="535653" y="2866549"/>
                  <a:pt x="539652" y="2854558"/>
                  <a:pt x="539652" y="2846563"/>
                </a:cubicBezTo>
                <a:lnTo>
                  <a:pt x="539652" y="2834571"/>
                </a:lnTo>
                <a:cubicBezTo>
                  <a:pt x="539652" y="2842566"/>
                  <a:pt x="537654" y="2846563"/>
                  <a:pt x="533655" y="2846563"/>
                </a:cubicBezTo>
                <a:cubicBezTo>
                  <a:pt x="529659" y="2846563"/>
                  <a:pt x="527659" y="2842566"/>
                  <a:pt x="527659" y="2834571"/>
                </a:cubicBezTo>
                <a:cubicBezTo>
                  <a:pt x="527659" y="2822579"/>
                  <a:pt x="529659" y="2815584"/>
                  <a:pt x="533655" y="2813584"/>
                </a:cubicBezTo>
                <a:close/>
                <a:moveTo>
                  <a:pt x="563637" y="2774610"/>
                </a:moveTo>
                <a:lnTo>
                  <a:pt x="551644" y="2786602"/>
                </a:lnTo>
                <a:cubicBezTo>
                  <a:pt x="543649" y="2794598"/>
                  <a:pt x="537654" y="2800592"/>
                  <a:pt x="533655" y="2804590"/>
                </a:cubicBezTo>
                <a:cubicBezTo>
                  <a:pt x="529659" y="2808589"/>
                  <a:pt x="527659" y="2810587"/>
                  <a:pt x="527659" y="2810587"/>
                </a:cubicBezTo>
                <a:lnTo>
                  <a:pt x="503676" y="2870548"/>
                </a:lnTo>
                <a:lnTo>
                  <a:pt x="491682" y="2906525"/>
                </a:lnTo>
                <a:cubicBezTo>
                  <a:pt x="483687" y="2914519"/>
                  <a:pt x="479691" y="2922514"/>
                  <a:pt x="479691" y="2930509"/>
                </a:cubicBezTo>
                <a:lnTo>
                  <a:pt x="479691" y="2942502"/>
                </a:lnTo>
                <a:lnTo>
                  <a:pt x="515667" y="2942502"/>
                </a:lnTo>
                <a:lnTo>
                  <a:pt x="527659" y="2942502"/>
                </a:lnTo>
                <a:cubicBezTo>
                  <a:pt x="527659" y="2950496"/>
                  <a:pt x="523662" y="2956492"/>
                  <a:pt x="515667" y="2960490"/>
                </a:cubicBezTo>
                <a:cubicBezTo>
                  <a:pt x="507672" y="2964487"/>
                  <a:pt x="503676" y="2966485"/>
                  <a:pt x="503676" y="2966485"/>
                </a:cubicBezTo>
                <a:lnTo>
                  <a:pt x="515667" y="2966485"/>
                </a:lnTo>
                <a:cubicBezTo>
                  <a:pt x="515667" y="2966485"/>
                  <a:pt x="519664" y="2966485"/>
                  <a:pt x="527659" y="2966485"/>
                </a:cubicBezTo>
                <a:cubicBezTo>
                  <a:pt x="535653" y="2966485"/>
                  <a:pt x="535653" y="2970484"/>
                  <a:pt x="527659" y="2978477"/>
                </a:cubicBezTo>
                <a:cubicBezTo>
                  <a:pt x="527659" y="2978477"/>
                  <a:pt x="529659" y="2980478"/>
                  <a:pt x="533655" y="2984474"/>
                </a:cubicBezTo>
                <a:cubicBezTo>
                  <a:pt x="537654" y="2988472"/>
                  <a:pt x="539652" y="2990470"/>
                  <a:pt x="539652" y="2990470"/>
                </a:cubicBezTo>
                <a:cubicBezTo>
                  <a:pt x="547647" y="2990470"/>
                  <a:pt x="551644" y="2986472"/>
                  <a:pt x="551644" y="2978477"/>
                </a:cubicBezTo>
                <a:cubicBezTo>
                  <a:pt x="551644" y="2970484"/>
                  <a:pt x="551644" y="2966485"/>
                  <a:pt x="551644" y="2966485"/>
                </a:cubicBezTo>
                <a:cubicBezTo>
                  <a:pt x="559639" y="2958491"/>
                  <a:pt x="563637" y="2950496"/>
                  <a:pt x="563637" y="2942502"/>
                </a:cubicBezTo>
                <a:lnTo>
                  <a:pt x="563637" y="2906525"/>
                </a:lnTo>
                <a:cubicBezTo>
                  <a:pt x="571632" y="2890535"/>
                  <a:pt x="579627" y="2886538"/>
                  <a:pt x="587620" y="2894534"/>
                </a:cubicBezTo>
                <a:cubicBezTo>
                  <a:pt x="595615" y="2902526"/>
                  <a:pt x="591618" y="2914519"/>
                  <a:pt x="575628" y="2930509"/>
                </a:cubicBezTo>
                <a:cubicBezTo>
                  <a:pt x="567633" y="2938504"/>
                  <a:pt x="567633" y="2946501"/>
                  <a:pt x="575628" y="2954494"/>
                </a:cubicBezTo>
                <a:cubicBezTo>
                  <a:pt x="583623" y="2962487"/>
                  <a:pt x="591618" y="2968484"/>
                  <a:pt x="599613" y="2972482"/>
                </a:cubicBezTo>
                <a:cubicBezTo>
                  <a:pt x="607608" y="2976480"/>
                  <a:pt x="615603" y="2974481"/>
                  <a:pt x="623599" y="2966485"/>
                </a:cubicBezTo>
                <a:cubicBezTo>
                  <a:pt x="631593" y="2958491"/>
                  <a:pt x="631593" y="2946501"/>
                  <a:pt x="623599" y="2930509"/>
                </a:cubicBezTo>
                <a:lnTo>
                  <a:pt x="611605" y="2894534"/>
                </a:lnTo>
                <a:cubicBezTo>
                  <a:pt x="611605" y="2894534"/>
                  <a:pt x="607608" y="2890535"/>
                  <a:pt x="599613" y="2882542"/>
                </a:cubicBezTo>
                <a:cubicBezTo>
                  <a:pt x="591618" y="2874545"/>
                  <a:pt x="587620" y="2862554"/>
                  <a:pt x="587620" y="2846563"/>
                </a:cubicBezTo>
                <a:cubicBezTo>
                  <a:pt x="587620" y="2838568"/>
                  <a:pt x="585622" y="2830573"/>
                  <a:pt x="581625" y="2822580"/>
                </a:cubicBezTo>
                <a:cubicBezTo>
                  <a:pt x="577627" y="2814583"/>
                  <a:pt x="573630" y="2810587"/>
                  <a:pt x="569632" y="2810587"/>
                </a:cubicBezTo>
                <a:cubicBezTo>
                  <a:pt x="565635" y="2810587"/>
                  <a:pt x="563637" y="2808589"/>
                  <a:pt x="563637" y="2804590"/>
                </a:cubicBezTo>
                <a:cubicBezTo>
                  <a:pt x="563637" y="2800592"/>
                  <a:pt x="563637" y="2794598"/>
                  <a:pt x="563637" y="2786602"/>
                </a:cubicBezTo>
                <a:close/>
                <a:moveTo>
                  <a:pt x="587620" y="2726640"/>
                </a:moveTo>
                <a:cubicBezTo>
                  <a:pt x="587620" y="2734635"/>
                  <a:pt x="587620" y="2738633"/>
                  <a:pt x="587620" y="2738633"/>
                </a:cubicBezTo>
                <a:cubicBezTo>
                  <a:pt x="587620" y="2738633"/>
                  <a:pt x="591618" y="2738633"/>
                  <a:pt x="599613" y="2738633"/>
                </a:cubicBezTo>
                <a:cubicBezTo>
                  <a:pt x="599613" y="2738633"/>
                  <a:pt x="599613" y="2734635"/>
                  <a:pt x="599613" y="2726640"/>
                </a:cubicBezTo>
                <a:cubicBezTo>
                  <a:pt x="591618" y="2726640"/>
                  <a:pt x="587620" y="2726640"/>
                  <a:pt x="587620" y="2726640"/>
                </a:cubicBezTo>
                <a:close/>
                <a:moveTo>
                  <a:pt x="563637" y="2726640"/>
                </a:moveTo>
                <a:cubicBezTo>
                  <a:pt x="555642" y="2734635"/>
                  <a:pt x="551644" y="2742631"/>
                  <a:pt x="551644" y="2750625"/>
                </a:cubicBezTo>
                <a:lnTo>
                  <a:pt x="563637" y="2762619"/>
                </a:lnTo>
                <a:cubicBezTo>
                  <a:pt x="563637" y="2754622"/>
                  <a:pt x="563637" y="2746627"/>
                  <a:pt x="563637" y="2738633"/>
                </a:cubicBezTo>
                <a:cubicBezTo>
                  <a:pt x="563637" y="2730640"/>
                  <a:pt x="563637" y="2726640"/>
                  <a:pt x="563637" y="2726640"/>
                </a:cubicBezTo>
                <a:close/>
                <a:moveTo>
                  <a:pt x="377756" y="2714649"/>
                </a:moveTo>
                <a:cubicBezTo>
                  <a:pt x="365763" y="2714649"/>
                  <a:pt x="359768" y="2716647"/>
                  <a:pt x="359768" y="2720644"/>
                </a:cubicBezTo>
                <a:cubicBezTo>
                  <a:pt x="359768" y="2724643"/>
                  <a:pt x="367763" y="2728639"/>
                  <a:pt x="383753" y="2732637"/>
                </a:cubicBezTo>
                <a:cubicBezTo>
                  <a:pt x="399741" y="2736634"/>
                  <a:pt x="409736" y="2734635"/>
                  <a:pt x="413733" y="2726640"/>
                </a:cubicBezTo>
                <a:cubicBezTo>
                  <a:pt x="417732" y="2718645"/>
                  <a:pt x="415731" y="2714649"/>
                  <a:pt x="407736" y="2714649"/>
                </a:cubicBezTo>
                <a:cubicBezTo>
                  <a:pt x="399741" y="2714649"/>
                  <a:pt x="389748" y="2714649"/>
                  <a:pt x="377756" y="2714649"/>
                </a:cubicBezTo>
                <a:close/>
                <a:moveTo>
                  <a:pt x="539652" y="2678671"/>
                </a:moveTo>
                <a:lnTo>
                  <a:pt x="527659" y="2690664"/>
                </a:lnTo>
                <a:cubicBezTo>
                  <a:pt x="535653" y="2698659"/>
                  <a:pt x="539652" y="2698659"/>
                  <a:pt x="539652" y="2690664"/>
                </a:cubicBezTo>
                <a:cubicBezTo>
                  <a:pt x="539652" y="2690664"/>
                  <a:pt x="539652" y="2686667"/>
                  <a:pt x="539652" y="2678671"/>
                </a:cubicBezTo>
                <a:close/>
                <a:moveTo>
                  <a:pt x="607109" y="2626205"/>
                </a:moveTo>
                <a:cubicBezTo>
                  <a:pt x="606110" y="2625206"/>
                  <a:pt x="603611" y="2626707"/>
                  <a:pt x="599613" y="2630703"/>
                </a:cubicBezTo>
                <a:cubicBezTo>
                  <a:pt x="591618" y="2638698"/>
                  <a:pt x="589620" y="2642696"/>
                  <a:pt x="593617" y="2642696"/>
                </a:cubicBezTo>
                <a:cubicBezTo>
                  <a:pt x="597615" y="2642696"/>
                  <a:pt x="595615" y="2646694"/>
                  <a:pt x="587620" y="2654687"/>
                </a:cubicBezTo>
                <a:lnTo>
                  <a:pt x="587620" y="2690664"/>
                </a:lnTo>
                <a:cubicBezTo>
                  <a:pt x="587620" y="2690664"/>
                  <a:pt x="589620" y="2688666"/>
                  <a:pt x="593617" y="2684667"/>
                </a:cubicBezTo>
                <a:cubicBezTo>
                  <a:pt x="597615" y="2680672"/>
                  <a:pt x="603610" y="2678671"/>
                  <a:pt x="611605" y="2678671"/>
                </a:cubicBezTo>
                <a:cubicBezTo>
                  <a:pt x="627595" y="2686667"/>
                  <a:pt x="635589" y="2686667"/>
                  <a:pt x="635589" y="2678671"/>
                </a:cubicBezTo>
                <a:lnTo>
                  <a:pt x="611605" y="2666679"/>
                </a:lnTo>
                <a:cubicBezTo>
                  <a:pt x="603610" y="2666679"/>
                  <a:pt x="599613" y="2666679"/>
                  <a:pt x="599613" y="2666679"/>
                </a:cubicBezTo>
                <a:cubicBezTo>
                  <a:pt x="599613" y="2658685"/>
                  <a:pt x="601611" y="2648691"/>
                  <a:pt x="605610" y="2636698"/>
                </a:cubicBezTo>
                <a:cubicBezTo>
                  <a:pt x="607608" y="2630703"/>
                  <a:pt x="608109" y="2627204"/>
                  <a:pt x="607109" y="2626205"/>
                </a:cubicBezTo>
                <a:close/>
                <a:moveTo>
                  <a:pt x="620599" y="2599223"/>
                </a:moveTo>
                <a:cubicBezTo>
                  <a:pt x="618601" y="2600223"/>
                  <a:pt x="615603" y="2602721"/>
                  <a:pt x="611605" y="2606719"/>
                </a:cubicBezTo>
                <a:cubicBezTo>
                  <a:pt x="619600" y="2606719"/>
                  <a:pt x="623599" y="2604719"/>
                  <a:pt x="623599" y="2600721"/>
                </a:cubicBezTo>
                <a:cubicBezTo>
                  <a:pt x="623599" y="2598723"/>
                  <a:pt x="622599" y="2598224"/>
                  <a:pt x="620599" y="2599223"/>
                </a:cubicBezTo>
                <a:close/>
                <a:moveTo>
                  <a:pt x="395745" y="2594725"/>
                </a:moveTo>
                <a:cubicBezTo>
                  <a:pt x="395745" y="2594725"/>
                  <a:pt x="395745" y="2596725"/>
                  <a:pt x="395745" y="2600721"/>
                </a:cubicBezTo>
                <a:cubicBezTo>
                  <a:pt x="395745" y="2604719"/>
                  <a:pt x="395745" y="2610717"/>
                  <a:pt x="395745" y="2618710"/>
                </a:cubicBezTo>
                <a:cubicBezTo>
                  <a:pt x="387750" y="2618710"/>
                  <a:pt x="383753" y="2614713"/>
                  <a:pt x="383753" y="2606719"/>
                </a:cubicBezTo>
                <a:cubicBezTo>
                  <a:pt x="383753" y="2598723"/>
                  <a:pt x="387750" y="2594725"/>
                  <a:pt x="395745" y="2594725"/>
                </a:cubicBezTo>
                <a:close/>
                <a:moveTo>
                  <a:pt x="431721" y="2534765"/>
                </a:moveTo>
                <a:cubicBezTo>
                  <a:pt x="439716" y="2534765"/>
                  <a:pt x="447711" y="2538762"/>
                  <a:pt x="455706" y="2546757"/>
                </a:cubicBezTo>
                <a:cubicBezTo>
                  <a:pt x="455706" y="2554752"/>
                  <a:pt x="449709" y="2558748"/>
                  <a:pt x="437718" y="2558748"/>
                </a:cubicBezTo>
                <a:cubicBezTo>
                  <a:pt x="425726" y="2558748"/>
                  <a:pt x="415731" y="2558748"/>
                  <a:pt x="407736" y="2558748"/>
                </a:cubicBezTo>
                <a:lnTo>
                  <a:pt x="407736" y="2546757"/>
                </a:lnTo>
                <a:cubicBezTo>
                  <a:pt x="415731" y="2538762"/>
                  <a:pt x="423726" y="2534765"/>
                  <a:pt x="431721" y="2534765"/>
                </a:cubicBezTo>
                <a:close/>
                <a:moveTo>
                  <a:pt x="647584" y="2474802"/>
                </a:moveTo>
                <a:cubicBezTo>
                  <a:pt x="647584" y="2474802"/>
                  <a:pt x="647584" y="2476803"/>
                  <a:pt x="647584" y="2480799"/>
                </a:cubicBezTo>
                <a:cubicBezTo>
                  <a:pt x="647584" y="2484797"/>
                  <a:pt x="647584" y="2490793"/>
                  <a:pt x="647584" y="2498787"/>
                </a:cubicBezTo>
                <a:lnTo>
                  <a:pt x="635589" y="2510781"/>
                </a:lnTo>
                <a:lnTo>
                  <a:pt x="635589" y="2522773"/>
                </a:lnTo>
                <a:lnTo>
                  <a:pt x="659576" y="2534764"/>
                </a:lnTo>
                <a:cubicBezTo>
                  <a:pt x="667569" y="2534764"/>
                  <a:pt x="667569" y="2526771"/>
                  <a:pt x="659576" y="2510781"/>
                </a:cubicBezTo>
                <a:cubicBezTo>
                  <a:pt x="659576" y="2510781"/>
                  <a:pt x="659576" y="2508783"/>
                  <a:pt x="659576" y="2504784"/>
                </a:cubicBezTo>
                <a:cubicBezTo>
                  <a:pt x="659576" y="2500787"/>
                  <a:pt x="659576" y="2494790"/>
                  <a:pt x="659576" y="2486795"/>
                </a:cubicBezTo>
                <a:close/>
                <a:moveTo>
                  <a:pt x="431721" y="2438827"/>
                </a:moveTo>
                <a:cubicBezTo>
                  <a:pt x="431721" y="2446822"/>
                  <a:pt x="431721" y="2450819"/>
                  <a:pt x="431721" y="2450819"/>
                </a:cubicBezTo>
                <a:cubicBezTo>
                  <a:pt x="423726" y="2450819"/>
                  <a:pt x="419729" y="2450819"/>
                  <a:pt x="419729" y="2450819"/>
                </a:cubicBezTo>
                <a:cubicBezTo>
                  <a:pt x="419729" y="2450819"/>
                  <a:pt x="423726" y="2446822"/>
                  <a:pt x="431721" y="2438827"/>
                </a:cubicBezTo>
                <a:close/>
                <a:moveTo>
                  <a:pt x="407736" y="2438827"/>
                </a:moveTo>
                <a:cubicBezTo>
                  <a:pt x="415731" y="2438827"/>
                  <a:pt x="419729" y="2442825"/>
                  <a:pt x="419729" y="2450819"/>
                </a:cubicBezTo>
                <a:cubicBezTo>
                  <a:pt x="419729" y="2450819"/>
                  <a:pt x="415731" y="2450819"/>
                  <a:pt x="407736" y="2450819"/>
                </a:cubicBezTo>
                <a:cubicBezTo>
                  <a:pt x="399741" y="2450819"/>
                  <a:pt x="395745" y="2448820"/>
                  <a:pt x="395745" y="2444822"/>
                </a:cubicBezTo>
                <a:cubicBezTo>
                  <a:pt x="395745" y="2440826"/>
                  <a:pt x="399741" y="2438827"/>
                  <a:pt x="407736" y="2438827"/>
                </a:cubicBezTo>
                <a:close/>
                <a:moveTo>
                  <a:pt x="646083" y="2435079"/>
                </a:moveTo>
                <a:cubicBezTo>
                  <a:pt x="643085" y="2435579"/>
                  <a:pt x="639588" y="2436828"/>
                  <a:pt x="635589" y="2438827"/>
                </a:cubicBezTo>
                <a:cubicBezTo>
                  <a:pt x="635589" y="2438827"/>
                  <a:pt x="633591" y="2440826"/>
                  <a:pt x="629593" y="2444822"/>
                </a:cubicBezTo>
                <a:cubicBezTo>
                  <a:pt x="625596" y="2448820"/>
                  <a:pt x="623599" y="2454816"/>
                  <a:pt x="623599" y="2462810"/>
                </a:cubicBezTo>
                <a:lnTo>
                  <a:pt x="635589" y="2474802"/>
                </a:lnTo>
                <a:lnTo>
                  <a:pt x="647584" y="2462810"/>
                </a:lnTo>
                <a:cubicBezTo>
                  <a:pt x="655576" y="2462810"/>
                  <a:pt x="659576" y="2458815"/>
                  <a:pt x="659576" y="2450819"/>
                </a:cubicBezTo>
                <a:cubicBezTo>
                  <a:pt x="659576" y="2438827"/>
                  <a:pt x="655078" y="2433580"/>
                  <a:pt x="646083" y="2435079"/>
                </a:cubicBezTo>
                <a:close/>
                <a:moveTo>
                  <a:pt x="10697099" y="2306912"/>
                </a:moveTo>
                <a:cubicBezTo>
                  <a:pt x="10697099" y="2314906"/>
                  <a:pt x="10697099" y="2318904"/>
                  <a:pt x="10697099" y="2318904"/>
                </a:cubicBezTo>
                <a:lnTo>
                  <a:pt x="10709090" y="2318904"/>
                </a:lnTo>
                <a:close/>
                <a:moveTo>
                  <a:pt x="668569" y="2275431"/>
                </a:moveTo>
                <a:cubicBezTo>
                  <a:pt x="666570" y="2276431"/>
                  <a:pt x="663571" y="2278930"/>
                  <a:pt x="659576" y="2282927"/>
                </a:cubicBezTo>
                <a:lnTo>
                  <a:pt x="635589" y="2294918"/>
                </a:lnTo>
                <a:lnTo>
                  <a:pt x="647584" y="2294918"/>
                </a:lnTo>
                <a:lnTo>
                  <a:pt x="671567" y="2294918"/>
                </a:lnTo>
                <a:cubicBezTo>
                  <a:pt x="671567" y="2286925"/>
                  <a:pt x="671567" y="2280928"/>
                  <a:pt x="671567" y="2276930"/>
                </a:cubicBezTo>
                <a:cubicBezTo>
                  <a:pt x="671567" y="2274933"/>
                  <a:pt x="670567" y="2274432"/>
                  <a:pt x="668569" y="2275431"/>
                </a:cubicBezTo>
                <a:close/>
                <a:moveTo>
                  <a:pt x="731527" y="2270935"/>
                </a:moveTo>
                <a:lnTo>
                  <a:pt x="707544" y="2282927"/>
                </a:lnTo>
                <a:cubicBezTo>
                  <a:pt x="707544" y="2274933"/>
                  <a:pt x="703546" y="2274933"/>
                  <a:pt x="695552" y="2282927"/>
                </a:cubicBezTo>
                <a:cubicBezTo>
                  <a:pt x="687556" y="2290923"/>
                  <a:pt x="683560" y="2298917"/>
                  <a:pt x="683560" y="2306912"/>
                </a:cubicBezTo>
                <a:cubicBezTo>
                  <a:pt x="691554" y="2314906"/>
                  <a:pt x="687556" y="2334893"/>
                  <a:pt x="671567" y="2366873"/>
                </a:cubicBezTo>
                <a:cubicBezTo>
                  <a:pt x="655576" y="2398852"/>
                  <a:pt x="649581" y="2418839"/>
                  <a:pt x="653578" y="2426834"/>
                </a:cubicBezTo>
                <a:cubicBezTo>
                  <a:pt x="657576" y="2434829"/>
                  <a:pt x="663571" y="2438827"/>
                  <a:pt x="671567" y="2438827"/>
                </a:cubicBezTo>
                <a:lnTo>
                  <a:pt x="683560" y="2450819"/>
                </a:lnTo>
                <a:lnTo>
                  <a:pt x="671567" y="2474802"/>
                </a:lnTo>
                <a:lnTo>
                  <a:pt x="695552" y="2462810"/>
                </a:lnTo>
                <a:cubicBezTo>
                  <a:pt x="703546" y="2454816"/>
                  <a:pt x="707544" y="2438827"/>
                  <a:pt x="707544" y="2414841"/>
                </a:cubicBezTo>
                <a:cubicBezTo>
                  <a:pt x="707544" y="2398852"/>
                  <a:pt x="705544" y="2386860"/>
                  <a:pt x="701548" y="2378864"/>
                </a:cubicBezTo>
                <a:cubicBezTo>
                  <a:pt x="697549" y="2370870"/>
                  <a:pt x="695552" y="2366873"/>
                  <a:pt x="695552" y="2366873"/>
                </a:cubicBezTo>
                <a:cubicBezTo>
                  <a:pt x="695552" y="2358879"/>
                  <a:pt x="695552" y="2354879"/>
                  <a:pt x="695552" y="2354879"/>
                </a:cubicBezTo>
                <a:cubicBezTo>
                  <a:pt x="703546" y="2346886"/>
                  <a:pt x="707544" y="2346886"/>
                  <a:pt x="707544" y="2354879"/>
                </a:cubicBezTo>
                <a:lnTo>
                  <a:pt x="707544" y="2366873"/>
                </a:lnTo>
                <a:cubicBezTo>
                  <a:pt x="715537" y="2366873"/>
                  <a:pt x="719536" y="2354879"/>
                  <a:pt x="719536" y="2330896"/>
                </a:cubicBezTo>
                <a:cubicBezTo>
                  <a:pt x="719536" y="2306912"/>
                  <a:pt x="723532" y="2290923"/>
                  <a:pt x="731527" y="2282927"/>
                </a:cubicBezTo>
                <a:close/>
                <a:moveTo>
                  <a:pt x="767506" y="2246950"/>
                </a:moveTo>
                <a:lnTo>
                  <a:pt x="755512" y="2318904"/>
                </a:lnTo>
                <a:cubicBezTo>
                  <a:pt x="763507" y="2310908"/>
                  <a:pt x="767506" y="2302915"/>
                  <a:pt x="767506" y="2294918"/>
                </a:cubicBezTo>
                <a:lnTo>
                  <a:pt x="779497" y="2270935"/>
                </a:lnTo>
                <a:cubicBezTo>
                  <a:pt x="779497" y="2270935"/>
                  <a:pt x="779497" y="2266937"/>
                  <a:pt x="779497" y="2258942"/>
                </a:cubicBezTo>
                <a:close/>
                <a:moveTo>
                  <a:pt x="563637" y="2222966"/>
                </a:moveTo>
                <a:cubicBezTo>
                  <a:pt x="571632" y="2230960"/>
                  <a:pt x="573630" y="2238956"/>
                  <a:pt x="569632" y="2246950"/>
                </a:cubicBezTo>
                <a:cubicBezTo>
                  <a:pt x="565635" y="2254946"/>
                  <a:pt x="559639" y="2258942"/>
                  <a:pt x="551644" y="2258942"/>
                </a:cubicBezTo>
                <a:close/>
                <a:moveTo>
                  <a:pt x="10109477" y="2091050"/>
                </a:moveTo>
                <a:cubicBezTo>
                  <a:pt x="10101481" y="2091050"/>
                  <a:pt x="10097484" y="2093051"/>
                  <a:pt x="10097484" y="2097046"/>
                </a:cubicBezTo>
                <a:cubicBezTo>
                  <a:pt x="10097484" y="2101044"/>
                  <a:pt x="10097484" y="2103043"/>
                  <a:pt x="10097484" y="2103043"/>
                </a:cubicBezTo>
                <a:lnTo>
                  <a:pt x="10109477" y="2103043"/>
                </a:lnTo>
                <a:close/>
                <a:moveTo>
                  <a:pt x="809479" y="2067066"/>
                </a:moveTo>
                <a:cubicBezTo>
                  <a:pt x="805480" y="2067066"/>
                  <a:pt x="799483" y="2071064"/>
                  <a:pt x="791488" y="2079058"/>
                </a:cubicBezTo>
                <a:cubicBezTo>
                  <a:pt x="775500" y="2087053"/>
                  <a:pt x="767506" y="2107039"/>
                  <a:pt x="767506" y="2139019"/>
                </a:cubicBezTo>
                <a:lnTo>
                  <a:pt x="779497" y="2198981"/>
                </a:lnTo>
                <a:cubicBezTo>
                  <a:pt x="779497" y="2214970"/>
                  <a:pt x="787492" y="2222966"/>
                  <a:pt x="803482" y="2222966"/>
                </a:cubicBezTo>
                <a:cubicBezTo>
                  <a:pt x="803482" y="2214970"/>
                  <a:pt x="805480" y="2208974"/>
                  <a:pt x="809479" y="2204978"/>
                </a:cubicBezTo>
                <a:cubicBezTo>
                  <a:pt x="813475" y="2200979"/>
                  <a:pt x="819472" y="2194984"/>
                  <a:pt x="827467" y="2186989"/>
                </a:cubicBezTo>
                <a:lnTo>
                  <a:pt x="851450" y="2139019"/>
                </a:lnTo>
                <a:cubicBezTo>
                  <a:pt x="859445" y="2115034"/>
                  <a:pt x="861445" y="2097046"/>
                  <a:pt x="857446" y="2085055"/>
                </a:cubicBezTo>
                <a:cubicBezTo>
                  <a:pt x="853450" y="2073061"/>
                  <a:pt x="843457" y="2067066"/>
                  <a:pt x="827467" y="2067066"/>
                </a:cubicBezTo>
                <a:cubicBezTo>
                  <a:pt x="819472" y="2067066"/>
                  <a:pt x="813475" y="2067066"/>
                  <a:pt x="809479" y="2067066"/>
                </a:cubicBezTo>
                <a:close/>
                <a:moveTo>
                  <a:pt x="10912957" y="1971127"/>
                </a:moveTo>
                <a:lnTo>
                  <a:pt x="10936944" y="1983120"/>
                </a:lnTo>
                <a:cubicBezTo>
                  <a:pt x="10936944" y="1983120"/>
                  <a:pt x="10936944" y="1979124"/>
                  <a:pt x="10936944" y="1971127"/>
                </a:cubicBezTo>
                <a:close/>
                <a:moveTo>
                  <a:pt x="11026885" y="1959135"/>
                </a:moveTo>
                <a:cubicBezTo>
                  <a:pt x="11034880" y="1959135"/>
                  <a:pt x="11044873" y="1963134"/>
                  <a:pt x="11056866" y="1971127"/>
                </a:cubicBezTo>
                <a:cubicBezTo>
                  <a:pt x="11080849" y="1987118"/>
                  <a:pt x="11076853" y="2007106"/>
                  <a:pt x="11044873" y="2031088"/>
                </a:cubicBezTo>
                <a:lnTo>
                  <a:pt x="11008896" y="2091050"/>
                </a:lnTo>
                <a:lnTo>
                  <a:pt x="10984912" y="2115034"/>
                </a:lnTo>
                <a:lnTo>
                  <a:pt x="10960927" y="2127028"/>
                </a:lnTo>
                <a:cubicBezTo>
                  <a:pt x="10960927" y="2135023"/>
                  <a:pt x="10956930" y="2141018"/>
                  <a:pt x="10948935" y="2145016"/>
                </a:cubicBezTo>
                <a:cubicBezTo>
                  <a:pt x="10940940" y="2149013"/>
                  <a:pt x="10936944" y="2155010"/>
                  <a:pt x="10936944" y="2163004"/>
                </a:cubicBezTo>
                <a:lnTo>
                  <a:pt x="10912957" y="2151012"/>
                </a:lnTo>
                <a:cubicBezTo>
                  <a:pt x="10912957" y="2143016"/>
                  <a:pt x="10916955" y="2133023"/>
                  <a:pt x="10924950" y="2121032"/>
                </a:cubicBezTo>
                <a:cubicBezTo>
                  <a:pt x="10932947" y="2109039"/>
                  <a:pt x="10940940" y="2099045"/>
                  <a:pt x="10948935" y="2091050"/>
                </a:cubicBezTo>
                <a:lnTo>
                  <a:pt x="10972920" y="2043082"/>
                </a:lnTo>
                <a:cubicBezTo>
                  <a:pt x="10996903" y="2003107"/>
                  <a:pt x="11008896" y="1979124"/>
                  <a:pt x="11008896" y="1971127"/>
                </a:cubicBezTo>
                <a:cubicBezTo>
                  <a:pt x="11012893" y="1963134"/>
                  <a:pt x="11018891" y="1959135"/>
                  <a:pt x="11026885" y="1959135"/>
                </a:cubicBezTo>
                <a:close/>
                <a:moveTo>
                  <a:pt x="661073" y="1869192"/>
                </a:moveTo>
                <a:cubicBezTo>
                  <a:pt x="664072" y="1869192"/>
                  <a:pt x="667569" y="1871193"/>
                  <a:pt x="671567" y="1875189"/>
                </a:cubicBezTo>
                <a:lnTo>
                  <a:pt x="659576" y="1911166"/>
                </a:lnTo>
                <a:cubicBezTo>
                  <a:pt x="659576" y="1911166"/>
                  <a:pt x="657576" y="1907169"/>
                  <a:pt x="653578" y="1899174"/>
                </a:cubicBezTo>
                <a:cubicBezTo>
                  <a:pt x="649581" y="1891179"/>
                  <a:pt x="649581" y="1883184"/>
                  <a:pt x="653578" y="1875189"/>
                </a:cubicBezTo>
                <a:cubicBezTo>
                  <a:pt x="655576" y="1871193"/>
                  <a:pt x="658076" y="1869192"/>
                  <a:pt x="661073" y="1869192"/>
                </a:cubicBezTo>
                <a:close/>
                <a:moveTo>
                  <a:pt x="11128819" y="1731282"/>
                </a:moveTo>
                <a:lnTo>
                  <a:pt x="11140812" y="1755266"/>
                </a:lnTo>
                <a:lnTo>
                  <a:pt x="11116826" y="1755266"/>
                </a:lnTo>
                <a:cubicBezTo>
                  <a:pt x="11116826" y="1755266"/>
                  <a:pt x="11118827" y="1751270"/>
                  <a:pt x="11122824" y="1743275"/>
                </a:cubicBezTo>
                <a:cubicBezTo>
                  <a:pt x="11126821" y="1735280"/>
                  <a:pt x="11128819" y="1731282"/>
                  <a:pt x="11128819" y="1731282"/>
                </a:cubicBezTo>
                <a:close/>
                <a:moveTo>
                  <a:pt x="827467" y="1716292"/>
                </a:moveTo>
                <a:cubicBezTo>
                  <a:pt x="819472" y="1718291"/>
                  <a:pt x="811477" y="1727285"/>
                  <a:pt x="803482" y="1743275"/>
                </a:cubicBezTo>
                <a:cubicBezTo>
                  <a:pt x="795487" y="1759263"/>
                  <a:pt x="789490" y="1771256"/>
                  <a:pt x="785493" y="1779251"/>
                </a:cubicBezTo>
                <a:cubicBezTo>
                  <a:pt x="781496" y="1787246"/>
                  <a:pt x="779497" y="1795241"/>
                  <a:pt x="779497" y="1803237"/>
                </a:cubicBezTo>
                <a:lnTo>
                  <a:pt x="803482" y="1803237"/>
                </a:lnTo>
                <a:cubicBezTo>
                  <a:pt x="803482" y="1803237"/>
                  <a:pt x="809479" y="1795241"/>
                  <a:pt x="821470" y="1779251"/>
                </a:cubicBezTo>
                <a:cubicBezTo>
                  <a:pt x="833462" y="1763261"/>
                  <a:pt x="839458" y="1755266"/>
                  <a:pt x="839458" y="1755266"/>
                </a:cubicBezTo>
                <a:lnTo>
                  <a:pt x="851450" y="1731282"/>
                </a:lnTo>
                <a:cubicBezTo>
                  <a:pt x="843457" y="1719291"/>
                  <a:pt x="835462" y="1714293"/>
                  <a:pt x="827467" y="1716292"/>
                </a:cubicBezTo>
                <a:close/>
                <a:moveTo>
                  <a:pt x="10721082" y="1527413"/>
                </a:moveTo>
                <a:cubicBezTo>
                  <a:pt x="10713087" y="1535408"/>
                  <a:pt x="10713087" y="1539406"/>
                  <a:pt x="10721082" y="1539406"/>
                </a:cubicBezTo>
                <a:cubicBezTo>
                  <a:pt x="10729078" y="1539406"/>
                  <a:pt x="10733075" y="1535408"/>
                  <a:pt x="10733075" y="1527413"/>
                </a:cubicBezTo>
                <a:close/>
                <a:moveTo>
                  <a:pt x="10745067" y="1515422"/>
                </a:moveTo>
                <a:cubicBezTo>
                  <a:pt x="10737072" y="1515422"/>
                  <a:pt x="10733075" y="1517421"/>
                  <a:pt x="10733075" y="1521418"/>
                </a:cubicBezTo>
                <a:cubicBezTo>
                  <a:pt x="10733075" y="1525415"/>
                  <a:pt x="10735073" y="1527413"/>
                  <a:pt x="10739070" y="1527413"/>
                </a:cubicBezTo>
                <a:cubicBezTo>
                  <a:pt x="10743067" y="1527413"/>
                  <a:pt x="10745067" y="1523417"/>
                  <a:pt x="10745067" y="1515422"/>
                </a:cubicBezTo>
                <a:close/>
                <a:moveTo>
                  <a:pt x="11812378" y="1431476"/>
                </a:moveTo>
                <a:lnTo>
                  <a:pt x="11824371" y="1443467"/>
                </a:lnTo>
                <a:lnTo>
                  <a:pt x="11812378" y="1479445"/>
                </a:lnTo>
                <a:lnTo>
                  <a:pt x="11788395" y="1479445"/>
                </a:lnTo>
                <a:cubicBezTo>
                  <a:pt x="11788395" y="1479445"/>
                  <a:pt x="11784398" y="1479445"/>
                  <a:pt x="11776401" y="1479445"/>
                </a:cubicBezTo>
                <a:lnTo>
                  <a:pt x="11788395" y="1455460"/>
                </a:lnTo>
                <a:cubicBezTo>
                  <a:pt x="11796388" y="1439470"/>
                  <a:pt x="11804383" y="1431476"/>
                  <a:pt x="11812378" y="1431476"/>
                </a:cubicBezTo>
                <a:close/>
                <a:moveTo>
                  <a:pt x="11452610" y="1401496"/>
                </a:moveTo>
                <a:lnTo>
                  <a:pt x="11452610" y="1407491"/>
                </a:lnTo>
                <a:cubicBezTo>
                  <a:pt x="11452610" y="1407491"/>
                  <a:pt x="11448614" y="1407491"/>
                  <a:pt x="11440617" y="1407491"/>
                </a:cubicBezTo>
                <a:close/>
                <a:moveTo>
                  <a:pt x="11455608" y="1376012"/>
                </a:moveTo>
                <a:cubicBezTo>
                  <a:pt x="11457606" y="1375013"/>
                  <a:pt x="11460605" y="1375512"/>
                  <a:pt x="11464603" y="1377511"/>
                </a:cubicBezTo>
                <a:cubicBezTo>
                  <a:pt x="11472597" y="1381508"/>
                  <a:pt x="11472597" y="1387504"/>
                  <a:pt x="11464603" y="1395499"/>
                </a:cubicBezTo>
                <a:lnTo>
                  <a:pt x="11452610" y="1401496"/>
                </a:lnTo>
                <a:lnTo>
                  <a:pt x="11452610" y="1383506"/>
                </a:lnTo>
                <a:cubicBezTo>
                  <a:pt x="11452610" y="1379509"/>
                  <a:pt x="11453609" y="1377011"/>
                  <a:pt x="11455608" y="1376012"/>
                </a:cubicBezTo>
                <a:close/>
                <a:moveTo>
                  <a:pt x="11776401" y="1371514"/>
                </a:moveTo>
                <a:lnTo>
                  <a:pt x="11764408" y="1419485"/>
                </a:lnTo>
                <a:lnTo>
                  <a:pt x="11752417" y="1443467"/>
                </a:lnTo>
                <a:lnTo>
                  <a:pt x="11752417" y="1419485"/>
                </a:lnTo>
                <a:cubicBezTo>
                  <a:pt x="11752417" y="1387504"/>
                  <a:pt x="11760411" y="1371514"/>
                  <a:pt x="11776401" y="1371514"/>
                </a:cubicBezTo>
                <a:close/>
                <a:moveTo>
                  <a:pt x="10529206" y="1359523"/>
                </a:moveTo>
                <a:lnTo>
                  <a:pt x="10541198" y="1371514"/>
                </a:lnTo>
                <a:cubicBezTo>
                  <a:pt x="10541198" y="1363519"/>
                  <a:pt x="10541198" y="1359523"/>
                  <a:pt x="10541198" y="1359523"/>
                </a:cubicBezTo>
                <a:close/>
                <a:moveTo>
                  <a:pt x="11413636" y="1331040"/>
                </a:moveTo>
                <a:cubicBezTo>
                  <a:pt x="11415635" y="1332041"/>
                  <a:pt x="11416634" y="1335539"/>
                  <a:pt x="11416634" y="1341534"/>
                </a:cubicBezTo>
                <a:cubicBezTo>
                  <a:pt x="11416634" y="1353526"/>
                  <a:pt x="11412637" y="1355524"/>
                  <a:pt x="11404641" y="1347530"/>
                </a:cubicBezTo>
                <a:lnTo>
                  <a:pt x="11416634" y="1383506"/>
                </a:lnTo>
                <a:cubicBezTo>
                  <a:pt x="11424629" y="1383506"/>
                  <a:pt x="11426625" y="1387504"/>
                  <a:pt x="11422629" y="1395499"/>
                </a:cubicBezTo>
                <a:cubicBezTo>
                  <a:pt x="11418632" y="1403494"/>
                  <a:pt x="11416634" y="1407491"/>
                  <a:pt x="11416634" y="1407491"/>
                </a:cubicBezTo>
                <a:lnTo>
                  <a:pt x="11404641" y="1407491"/>
                </a:lnTo>
                <a:lnTo>
                  <a:pt x="11380657" y="1419485"/>
                </a:lnTo>
                <a:lnTo>
                  <a:pt x="11368664" y="1419485"/>
                </a:lnTo>
                <a:cubicBezTo>
                  <a:pt x="11368664" y="1403494"/>
                  <a:pt x="11366666" y="1395499"/>
                  <a:pt x="11362669" y="1395499"/>
                </a:cubicBezTo>
                <a:cubicBezTo>
                  <a:pt x="11358672" y="1395499"/>
                  <a:pt x="11356672" y="1391501"/>
                  <a:pt x="11356672" y="1383506"/>
                </a:cubicBezTo>
                <a:cubicBezTo>
                  <a:pt x="11356672" y="1375511"/>
                  <a:pt x="11356672" y="1371514"/>
                  <a:pt x="11356672" y="1371514"/>
                </a:cubicBezTo>
                <a:cubicBezTo>
                  <a:pt x="11364667" y="1371514"/>
                  <a:pt x="11368664" y="1369516"/>
                  <a:pt x="11368664" y="1365519"/>
                </a:cubicBezTo>
                <a:cubicBezTo>
                  <a:pt x="11368664" y="1361521"/>
                  <a:pt x="11368664" y="1359523"/>
                  <a:pt x="11368664" y="1359523"/>
                </a:cubicBezTo>
                <a:cubicBezTo>
                  <a:pt x="11368664" y="1359523"/>
                  <a:pt x="11368664" y="1355524"/>
                  <a:pt x="11368664" y="1347530"/>
                </a:cubicBezTo>
                <a:lnTo>
                  <a:pt x="11380657" y="1335539"/>
                </a:lnTo>
                <a:lnTo>
                  <a:pt x="11392649" y="1347530"/>
                </a:lnTo>
                <a:cubicBezTo>
                  <a:pt x="11392649" y="1347530"/>
                  <a:pt x="11396646" y="1343533"/>
                  <a:pt x="11404641" y="1335539"/>
                </a:cubicBezTo>
                <a:cubicBezTo>
                  <a:pt x="11408639" y="1331539"/>
                  <a:pt x="11411638" y="1330040"/>
                  <a:pt x="11413636" y="1331040"/>
                </a:cubicBezTo>
                <a:close/>
                <a:moveTo>
                  <a:pt x="10948935" y="1323544"/>
                </a:moveTo>
                <a:cubicBezTo>
                  <a:pt x="10948935" y="1323544"/>
                  <a:pt x="10952932" y="1323544"/>
                  <a:pt x="10960927" y="1323544"/>
                </a:cubicBezTo>
                <a:cubicBezTo>
                  <a:pt x="10952932" y="1331539"/>
                  <a:pt x="10948935" y="1335539"/>
                  <a:pt x="10948935" y="1335539"/>
                </a:cubicBezTo>
                <a:cubicBezTo>
                  <a:pt x="10948935" y="1335539"/>
                  <a:pt x="10948935" y="1331539"/>
                  <a:pt x="10948935" y="1323544"/>
                </a:cubicBezTo>
                <a:close/>
                <a:moveTo>
                  <a:pt x="971374" y="1311553"/>
                </a:moveTo>
                <a:cubicBezTo>
                  <a:pt x="971374" y="1311553"/>
                  <a:pt x="975371" y="1311553"/>
                  <a:pt x="983366" y="1311553"/>
                </a:cubicBezTo>
                <a:cubicBezTo>
                  <a:pt x="991361" y="1311553"/>
                  <a:pt x="995357" y="1315549"/>
                  <a:pt x="995357" y="1323544"/>
                </a:cubicBezTo>
                <a:lnTo>
                  <a:pt x="983366" y="1323544"/>
                </a:lnTo>
                <a:close/>
                <a:moveTo>
                  <a:pt x="11188780" y="1299561"/>
                </a:moveTo>
                <a:lnTo>
                  <a:pt x="11188780" y="1323544"/>
                </a:lnTo>
                <a:cubicBezTo>
                  <a:pt x="11196775" y="1315549"/>
                  <a:pt x="11200772" y="1307556"/>
                  <a:pt x="11200772" y="1299561"/>
                </a:cubicBezTo>
                <a:close/>
                <a:moveTo>
                  <a:pt x="11056866" y="1287568"/>
                </a:moveTo>
                <a:lnTo>
                  <a:pt x="11056866" y="1299561"/>
                </a:lnTo>
                <a:cubicBezTo>
                  <a:pt x="11064861" y="1299561"/>
                  <a:pt x="11068858" y="1295565"/>
                  <a:pt x="11068858" y="1287568"/>
                </a:cubicBezTo>
                <a:cubicBezTo>
                  <a:pt x="11068858" y="1287568"/>
                  <a:pt x="11064861" y="1287568"/>
                  <a:pt x="11056866" y="1287568"/>
                </a:cubicBezTo>
                <a:close/>
                <a:moveTo>
                  <a:pt x="10529206" y="1251592"/>
                </a:moveTo>
                <a:cubicBezTo>
                  <a:pt x="10529206" y="1259587"/>
                  <a:pt x="10525210" y="1263584"/>
                  <a:pt x="10517215" y="1263584"/>
                </a:cubicBezTo>
                <a:lnTo>
                  <a:pt x="10517215" y="1275576"/>
                </a:lnTo>
                <a:cubicBezTo>
                  <a:pt x="10525210" y="1275576"/>
                  <a:pt x="10529206" y="1273576"/>
                  <a:pt x="10529206" y="1269580"/>
                </a:cubicBezTo>
                <a:cubicBezTo>
                  <a:pt x="10529206" y="1265583"/>
                  <a:pt x="10533203" y="1259587"/>
                  <a:pt x="10541198" y="1251592"/>
                </a:cubicBezTo>
                <a:close/>
                <a:moveTo>
                  <a:pt x="11104834" y="1227607"/>
                </a:moveTo>
                <a:cubicBezTo>
                  <a:pt x="11088846" y="1227607"/>
                  <a:pt x="11080849" y="1239600"/>
                  <a:pt x="11080849" y="1263584"/>
                </a:cubicBezTo>
                <a:lnTo>
                  <a:pt x="11092843" y="1251592"/>
                </a:lnTo>
                <a:close/>
                <a:moveTo>
                  <a:pt x="10805028" y="1227607"/>
                </a:moveTo>
                <a:cubicBezTo>
                  <a:pt x="10805028" y="1227607"/>
                  <a:pt x="10809025" y="1227607"/>
                  <a:pt x="10817021" y="1227607"/>
                </a:cubicBezTo>
                <a:cubicBezTo>
                  <a:pt x="10817021" y="1227607"/>
                  <a:pt x="10817021" y="1231605"/>
                  <a:pt x="10817021" y="1239600"/>
                </a:cubicBezTo>
                <a:close/>
                <a:moveTo>
                  <a:pt x="10157446" y="1208121"/>
                </a:moveTo>
                <a:cubicBezTo>
                  <a:pt x="10161444" y="1209119"/>
                  <a:pt x="10165440" y="1211617"/>
                  <a:pt x="10169439" y="1215616"/>
                </a:cubicBezTo>
                <a:cubicBezTo>
                  <a:pt x="10169439" y="1223610"/>
                  <a:pt x="10167439" y="1233603"/>
                  <a:pt x="10163442" y="1245595"/>
                </a:cubicBezTo>
                <a:cubicBezTo>
                  <a:pt x="10159445" y="1257588"/>
                  <a:pt x="10153449" y="1263584"/>
                  <a:pt x="10145454" y="1263584"/>
                </a:cubicBezTo>
                <a:cubicBezTo>
                  <a:pt x="10137459" y="1263584"/>
                  <a:pt x="10133462" y="1261585"/>
                  <a:pt x="10133462" y="1257588"/>
                </a:cubicBezTo>
                <a:cubicBezTo>
                  <a:pt x="10133462" y="1253590"/>
                  <a:pt x="10133462" y="1247595"/>
                  <a:pt x="10133462" y="1239600"/>
                </a:cubicBezTo>
                <a:cubicBezTo>
                  <a:pt x="10133462" y="1223610"/>
                  <a:pt x="10137459" y="1213615"/>
                  <a:pt x="10145454" y="1209619"/>
                </a:cubicBezTo>
                <a:cubicBezTo>
                  <a:pt x="10149452" y="1207620"/>
                  <a:pt x="10153449" y="1207121"/>
                  <a:pt x="10157446" y="1208121"/>
                </a:cubicBezTo>
                <a:close/>
                <a:moveTo>
                  <a:pt x="11284718" y="1191630"/>
                </a:moveTo>
                <a:lnTo>
                  <a:pt x="11224758" y="1215616"/>
                </a:lnTo>
                <a:cubicBezTo>
                  <a:pt x="11208768" y="1231605"/>
                  <a:pt x="11196775" y="1243597"/>
                  <a:pt x="11188780" y="1251592"/>
                </a:cubicBezTo>
                <a:cubicBezTo>
                  <a:pt x="11180785" y="1259587"/>
                  <a:pt x="11176789" y="1263584"/>
                  <a:pt x="11176789" y="1263584"/>
                </a:cubicBezTo>
                <a:cubicBezTo>
                  <a:pt x="11176789" y="1263584"/>
                  <a:pt x="11180785" y="1263584"/>
                  <a:pt x="11188780" y="1263584"/>
                </a:cubicBezTo>
                <a:cubicBezTo>
                  <a:pt x="11196775" y="1271578"/>
                  <a:pt x="11200772" y="1279573"/>
                  <a:pt x="11200772" y="1287568"/>
                </a:cubicBezTo>
                <a:lnTo>
                  <a:pt x="11224758" y="1287568"/>
                </a:lnTo>
                <a:lnTo>
                  <a:pt x="11236748" y="1251592"/>
                </a:lnTo>
                <a:lnTo>
                  <a:pt x="11236748" y="1263584"/>
                </a:lnTo>
                <a:lnTo>
                  <a:pt x="11284718" y="1203622"/>
                </a:lnTo>
                <a:cubicBezTo>
                  <a:pt x="11284718" y="1195627"/>
                  <a:pt x="11284718" y="1191630"/>
                  <a:pt x="11284718" y="1191630"/>
                </a:cubicBezTo>
                <a:close/>
                <a:moveTo>
                  <a:pt x="2347110" y="1139914"/>
                </a:moveTo>
                <a:cubicBezTo>
                  <a:pt x="2346361" y="1140413"/>
                  <a:pt x="2345487" y="1141662"/>
                  <a:pt x="2344488" y="1143661"/>
                </a:cubicBezTo>
                <a:cubicBezTo>
                  <a:pt x="2340490" y="1151655"/>
                  <a:pt x="2340490" y="1157652"/>
                  <a:pt x="2344488" y="1161649"/>
                </a:cubicBezTo>
                <a:cubicBezTo>
                  <a:pt x="2348485" y="1165648"/>
                  <a:pt x="2350483" y="1167645"/>
                  <a:pt x="2350483" y="1167645"/>
                </a:cubicBezTo>
                <a:lnTo>
                  <a:pt x="2362477" y="1179639"/>
                </a:lnTo>
                <a:cubicBezTo>
                  <a:pt x="2362477" y="1171644"/>
                  <a:pt x="2362477" y="1165648"/>
                  <a:pt x="2362477" y="1161649"/>
                </a:cubicBezTo>
                <a:cubicBezTo>
                  <a:pt x="2362477" y="1157652"/>
                  <a:pt x="2358478" y="1155654"/>
                  <a:pt x="2350483" y="1155654"/>
                </a:cubicBezTo>
                <a:cubicBezTo>
                  <a:pt x="2350483" y="1143662"/>
                  <a:pt x="2349360" y="1138415"/>
                  <a:pt x="2347110" y="1139914"/>
                </a:cubicBezTo>
                <a:close/>
                <a:moveTo>
                  <a:pt x="10661120" y="1119679"/>
                </a:moveTo>
                <a:cubicBezTo>
                  <a:pt x="10653126" y="1119679"/>
                  <a:pt x="10651129" y="1125673"/>
                  <a:pt x="10655125" y="1137666"/>
                </a:cubicBezTo>
                <a:cubicBezTo>
                  <a:pt x="10659122" y="1149657"/>
                  <a:pt x="10655125" y="1153654"/>
                  <a:pt x="10643132" y="1149657"/>
                </a:cubicBezTo>
                <a:cubicBezTo>
                  <a:pt x="10631141" y="1145661"/>
                  <a:pt x="10621147" y="1147659"/>
                  <a:pt x="10613152" y="1155654"/>
                </a:cubicBezTo>
                <a:cubicBezTo>
                  <a:pt x="10613152" y="1163649"/>
                  <a:pt x="10611152" y="1167645"/>
                  <a:pt x="10607156" y="1167645"/>
                </a:cubicBezTo>
                <a:cubicBezTo>
                  <a:pt x="10603159" y="1167645"/>
                  <a:pt x="10601159" y="1167645"/>
                  <a:pt x="10601159" y="1167645"/>
                </a:cubicBezTo>
                <a:lnTo>
                  <a:pt x="10589168" y="1203622"/>
                </a:lnTo>
                <a:cubicBezTo>
                  <a:pt x="10589168" y="1219612"/>
                  <a:pt x="10589168" y="1231605"/>
                  <a:pt x="10589168" y="1239600"/>
                </a:cubicBezTo>
                <a:cubicBezTo>
                  <a:pt x="10605157" y="1247595"/>
                  <a:pt x="10617149" y="1243597"/>
                  <a:pt x="10625144" y="1227607"/>
                </a:cubicBezTo>
                <a:cubicBezTo>
                  <a:pt x="10625144" y="1219612"/>
                  <a:pt x="10627144" y="1217615"/>
                  <a:pt x="10631141" y="1221610"/>
                </a:cubicBezTo>
                <a:cubicBezTo>
                  <a:pt x="10635137" y="1225608"/>
                  <a:pt x="10641134" y="1223610"/>
                  <a:pt x="10649129" y="1215616"/>
                </a:cubicBezTo>
                <a:cubicBezTo>
                  <a:pt x="10665119" y="1191630"/>
                  <a:pt x="10673114" y="1163649"/>
                  <a:pt x="10673114" y="1131670"/>
                </a:cubicBezTo>
                <a:cubicBezTo>
                  <a:pt x="10673114" y="1123674"/>
                  <a:pt x="10669117" y="1119679"/>
                  <a:pt x="10661120" y="1119679"/>
                </a:cubicBezTo>
                <a:close/>
                <a:moveTo>
                  <a:pt x="10121469" y="1107684"/>
                </a:moveTo>
                <a:cubicBezTo>
                  <a:pt x="10121469" y="1115679"/>
                  <a:pt x="10123469" y="1119679"/>
                  <a:pt x="10127466" y="1119679"/>
                </a:cubicBezTo>
                <a:cubicBezTo>
                  <a:pt x="10131462" y="1119679"/>
                  <a:pt x="10133462" y="1115679"/>
                  <a:pt x="10133462" y="1107684"/>
                </a:cubicBezTo>
                <a:cubicBezTo>
                  <a:pt x="10133462" y="1107684"/>
                  <a:pt x="10129464" y="1107684"/>
                  <a:pt x="10121469" y="1107684"/>
                </a:cubicBezTo>
                <a:close/>
                <a:moveTo>
                  <a:pt x="2368473" y="1107684"/>
                </a:moveTo>
                <a:cubicBezTo>
                  <a:pt x="2364475" y="1107684"/>
                  <a:pt x="2360477" y="1109683"/>
                  <a:pt x="2356480" y="1113681"/>
                </a:cubicBezTo>
                <a:cubicBezTo>
                  <a:pt x="2352483" y="1117678"/>
                  <a:pt x="2350483" y="1119679"/>
                  <a:pt x="2350483" y="1119679"/>
                </a:cubicBezTo>
                <a:cubicBezTo>
                  <a:pt x="2366473" y="1127672"/>
                  <a:pt x="2374468" y="1127672"/>
                  <a:pt x="2374468" y="1119679"/>
                </a:cubicBezTo>
                <a:cubicBezTo>
                  <a:pt x="2374468" y="1111682"/>
                  <a:pt x="2372470" y="1107684"/>
                  <a:pt x="2368473" y="1107684"/>
                </a:cubicBezTo>
                <a:close/>
                <a:moveTo>
                  <a:pt x="10653627" y="1067959"/>
                </a:moveTo>
                <a:cubicBezTo>
                  <a:pt x="10656624" y="1068459"/>
                  <a:pt x="10659122" y="1069708"/>
                  <a:pt x="10661120" y="1071708"/>
                </a:cubicBezTo>
                <a:lnTo>
                  <a:pt x="10649129" y="1083699"/>
                </a:lnTo>
                <a:cubicBezTo>
                  <a:pt x="10633141" y="1083699"/>
                  <a:pt x="10621147" y="1083699"/>
                  <a:pt x="10613152" y="1083699"/>
                </a:cubicBezTo>
                <a:cubicBezTo>
                  <a:pt x="10631141" y="1071708"/>
                  <a:pt x="10644633" y="1066460"/>
                  <a:pt x="10653627" y="1067959"/>
                </a:cubicBezTo>
                <a:close/>
                <a:moveTo>
                  <a:pt x="10145454" y="1059715"/>
                </a:moveTo>
                <a:lnTo>
                  <a:pt x="10133462" y="1071708"/>
                </a:lnTo>
                <a:cubicBezTo>
                  <a:pt x="10141457" y="1079703"/>
                  <a:pt x="10147454" y="1079703"/>
                  <a:pt x="10151451" y="1071708"/>
                </a:cubicBezTo>
                <a:cubicBezTo>
                  <a:pt x="10155447" y="1063713"/>
                  <a:pt x="10153449" y="1059715"/>
                  <a:pt x="10145454" y="1059715"/>
                </a:cubicBezTo>
                <a:close/>
                <a:moveTo>
                  <a:pt x="11470598" y="1047723"/>
                </a:moveTo>
                <a:cubicBezTo>
                  <a:pt x="11474595" y="1047723"/>
                  <a:pt x="11472597" y="1051721"/>
                  <a:pt x="11464603" y="1059715"/>
                </a:cubicBezTo>
                <a:lnTo>
                  <a:pt x="11440617" y="1059715"/>
                </a:lnTo>
                <a:cubicBezTo>
                  <a:pt x="11440617" y="1059715"/>
                  <a:pt x="11444614" y="1057716"/>
                  <a:pt x="11452610" y="1053719"/>
                </a:cubicBezTo>
                <a:cubicBezTo>
                  <a:pt x="11460607" y="1049721"/>
                  <a:pt x="11466602" y="1047723"/>
                  <a:pt x="11470598" y="1047723"/>
                </a:cubicBezTo>
                <a:close/>
                <a:moveTo>
                  <a:pt x="11416634" y="1047723"/>
                </a:moveTo>
                <a:lnTo>
                  <a:pt x="11428625" y="1059715"/>
                </a:lnTo>
                <a:lnTo>
                  <a:pt x="11404641" y="1059715"/>
                </a:lnTo>
                <a:cubicBezTo>
                  <a:pt x="11404641" y="1059715"/>
                  <a:pt x="11408637" y="1055718"/>
                  <a:pt x="11416634" y="1047723"/>
                </a:cubicBezTo>
                <a:close/>
                <a:moveTo>
                  <a:pt x="10051015" y="1040228"/>
                </a:moveTo>
                <a:cubicBezTo>
                  <a:pt x="10050016" y="1041227"/>
                  <a:pt x="10049516" y="1043726"/>
                  <a:pt x="10049516" y="1047723"/>
                </a:cubicBezTo>
                <a:cubicBezTo>
                  <a:pt x="10049516" y="1047723"/>
                  <a:pt x="10053513" y="1047723"/>
                  <a:pt x="10061508" y="1047723"/>
                </a:cubicBezTo>
                <a:cubicBezTo>
                  <a:pt x="10061508" y="1047723"/>
                  <a:pt x="10059509" y="1045724"/>
                  <a:pt x="10055511" y="1041726"/>
                </a:cubicBezTo>
                <a:cubicBezTo>
                  <a:pt x="10053513" y="1039728"/>
                  <a:pt x="10052014" y="1039228"/>
                  <a:pt x="10051015" y="1040228"/>
                </a:cubicBezTo>
                <a:close/>
                <a:moveTo>
                  <a:pt x="10403287" y="1035731"/>
                </a:moveTo>
                <a:cubicBezTo>
                  <a:pt x="10407284" y="1035731"/>
                  <a:pt x="10409284" y="1039728"/>
                  <a:pt x="10409284" y="1047723"/>
                </a:cubicBezTo>
                <a:cubicBezTo>
                  <a:pt x="10401289" y="1047723"/>
                  <a:pt x="10397292" y="1045724"/>
                  <a:pt x="10397292" y="1041726"/>
                </a:cubicBezTo>
                <a:cubicBezTo>
                  <a:pt x="10397292" y="1037729"/>
                  <a:pt x="10399291" y="1035731"/>
                  <a:pt x="10403287" y="1035731"/>
                </a:cubicBezTo>
                <a:close/>
                <a:moveTo>
                  <a:pt x="10193424" y="987762"/>
                </a:moveTo>
                <a:cubicBezTo>
                  <a:pt x="10177434" y="1003751"/>
                  <a:pt x="10169439" y="1015743"/>
                  <a:pt x="10169439" y="1023738"/>
                </a:cubicBezTo>
                <a:cubicBezTo>
                  <a:pt x="10161442" y="1023738"/>
                  <a:pt x="10157446" y="1027736"/>
                  <a:pt x="10157446" y="1035731"/>
                </a:cubicBezTo>
                <a:lnTo>
                  <a:pt x="10181430" y="1023738"/>
                </a:lnTo>
                <a:cubicBezTo>
                  <a:pt x="10197420" y="1007748"/>
                  <a:pt x="10205415" y="995756"/>
                  <a:pt x="10205415" y="987762"/>
                </a:cubicBezTo>
                <a:close/>
                <a:moveTo>
                  <a:pt x="9497872" y="975770"/>
                </a:moveTo>
                <a:cubicBezTo>
                  <a:pt x="9497872" y="975770"/>
                  <a:pt x="9493875" y="979767"/>
                  <a:pt x="9485880" y="987762"/>
                </a:cubicBezTo>
                <a:lnTo>
                  <a:pt x="9485880" y="999753"/>
                </a:lnTo>
                <a:cubicBezTo>
                  <a:pt x="9485880" y="999753"/>
                  <a:pt x="9489877" y="995756"/>
                  <a:pt x="9497872" y="987762"/>
                </a:cubicBezTo>
                <a:close/>
                <a:moveTo>
                  <a:pt x="1834817" y="951785"/>
                </a:moveTo>
                <a:lnTo>
                  <a:pt x="1822825" y="963777"/>
                </a:lnTo>
                <a:lnTo>
                  <a:pt x="1858800" y="975770"/>
                </a:lnTo>
                <a:cubicBezTo>
                  <a:pt x="1858800" y="967774"/>
                  <a:pt x="1858800" y="961777"/>
                  <a:pt x="1858800" y="957780"/>
                </a:cubicBezTo>
                <a:cubicBezTo>
                  <a:pt x="1858800" y="953783"/>
                  <a:pt x="1850806" y="951785"/>
                  <a:pt x="1834817" y="951785"/>
                </a:cubicBezTo>
                <a:close/>
                <a:moveTo>
                  <a:pt x="1283172" y="951785"/>
                </a:moveTo>
                <a:cubicBezTo>
                  <a:pt x="1299162" y="959780"/>
                  <a:pt x="1279175" y="999753"/>
                  <a:pt x="1223211" y="1071708"/>
                </a:cubicBezTo>
                <a:cubicBezTo>
                  <a:pt x="1215216" y="1087698"/>
                  <a:pt x="1205222" y="1103688"/>
                  <a:pt x="1193231" y="1119679"/>
                </a:cubicBezTo>
                <a:cubicBezTo>
                  <a:pt x="1181238" y="1135666"/>
                  <a:pt x="1175243" y="1143661"/>
                  <a:pt x="1175243" y="1143661"/>
                </a:cubicBezTo>
                <a:cubicBezTo>
                  <a:pt x="1167248" y="1151655"/>
                  <a:pt x="1163249" y="1159650"/>
                  <a:pt x="1163249" y="1167645"/>
                </a:cubicBezTo>
                <a:cubicBezTo>
                  <a:pt x="1163249" y="1191630"/>
                  <a:pt x="1161251" y="1209619"/>
                  <a:pt x="1157253" y="1221610"/>
                </a:cubicBezTo>
                <a:cubicBezTo>
                  <a:pt x="1153256" y="1233603"/>
                  <a:pt x="1147260" y="1243597"/>
                  <a:pt x="1139265" y="1251592"/>
                </a:cubicBezTo>
                <a:cubicBezTo>
                  <a:pt x="1131270" y="1259587"/>
                  <a:pt x="1125275" y="1267582"/>
                  <a:pt x="1121276" y="1275576"/>
                </a:cubicBezTo>
                <a:cubicBezTo>
                  <a:pt x="1117280" y="1283572"/>
                  <a:pt x="1111283" y="1289568"/>
                  <a:pt x="1103288" y="1293565"/>
                </a:cubicBezTo>
                <a:cubicBezTo>
                  <a:pt x="1095293" y="1297561"/>
                  <a:pt x="1087298" y="1299561"/>
                  <a:pt x="1079303" y="1299561"/>
                </a:cubicBezTo>
                <a:lnTo>
                  <a:pt x="1067312" y="1323544"/>
                </a:lnTo>
                <a:cubicBezTo>
                  <a:pt x="1067312" y="1331539"/>
                  <a:pt x="1067312" y="1337536"/>
                  <a:pt x="1067312" y="1341534"/>
                </a:cubicBezTo>
                <a:cubicBezTo>
                  <a:pt x="1067312" y="1345531"/>
                  <a:pt x="1067312" y="1347530"/>
                  <a:pt x="1067312" y="1347530"/>
                </a:cubicBezTo>
                <a:cubicBezTo>
                  <a:pt x="1075307" y="1347530"/>
                  <a:pt x="1079303" y="1351528"/>
                  <a:pt x="1079303" y="1359523"/>
                </a:cubicBezTo>
                <a:cubicBezTo>
                  <a:pt x="1079303" y="1391501"/>
                  <a:pt x="1067312" y="1403494"/>
                  <a:pt x="1043327" y="1395499"/>
                </a:cubicBezTo>
                <a:lnTo>
                  <a:pt x="1031335" y="1395499"/>
                </a:lnTo>
                <a:cubicBezTo>
                  <a:pt x="1031335" y="1403494"/>
                  <a:pt x="1035332" y="1407491"/>
                  <a:pt x="1043327" y="1407491"/>
                </a:cubicBezTo>
                <a:lnTo>
                  <a:pt x="1031335" y="1443467"/>
                </a:lnTo>
                <a:lnTo>
                  <a:pt x="995357" y="1455460"/>
                </a:lnTo>
                <a:cubicBezTo>
                  <a:pt x="979367" y="1455460"/>
                  <a:pt x="965377" y="1455460"/>
                  <a:pt x="953384" y="1455460"/>
                </a:cubicBezTo>
                <a:cubicBezTo>
                  <a:pt x="941392" y="1455460"/>
                  <a:pt x="931399" y="1455460"/>
                  <a:pt x="923404" y="1455460"/>
                </a:cubicBezTo>
                <a:cubicBezTo>
                  <a:pt x="907414" y="1455460"/>
                  <a:pt x="895423" y="1455460"/>
                  <a:pt x="887428" y="1455460"/>
                </a:cubicBezTo>
                <a:cubicBezTo>
                  <a:pt x="879433" y="1455460"/>
                  <a:pt x="877435" y="1449464"/>
                  <a:pt x="881431" y="1437472"/>
                </a:cubicBezTo>
                <a:cubicBezTo>
                  <a:pt x="885428" y="1425480"/>
                  <a:pt x="891425" y="1419485"/>
                  <a:pt x="899419" y="1419485"/>
                </a:cubicBezTo>
                <a:cubicBezTo>
                  <a:pt x="915409" y="1411489"/>
                  <a:pt x="927401" y="1399497"/>
                  <a:pt x="935396" y="1383506"/>
                </a:cubicBezTo>
                <a:lnTo>
                  <a:pt x="971374" y="1347530"/>
                </a:lnTo>
                <a:cubicBezTo>
                  <a:pt x="995357" y="1355524"/>
                  <a:pt x="1007350" y="1347530"/>
                  <a:pt x="1007350" y="1323544"/>
                </a:cubicBezTo>
                <a:cubicBezTo>
                  <a:pt x="1007350" y="1323544"/>
                  <a:pt x="1007350" y="1321546"/>
                  <a:pt x="1007350" y="1317550"/>
                </a:cubicBezTo>
                <a:cubicBezTo>
                  <a:pt x="1007350" y="1313552"/>
                  <a:pt x="1011347" y="1311553"/>
                  <a:pt x="1019342" y="1311553"/>
                </a:cubicBezTo>
                <a:cubicBezTo>
                  <a:pt x="1027337" y="1303558"/>
                  <a:pt x="1027337" y="1291566"/>
                  <a:pt x="1019342" y="1275576"/>
                </a:cubicBezTo>
                <a:cubicBezTo>
                  <a:pt x="1003352" y="1267582"/>
                  <a:pt x="999355" y="1255588"/>
                  <a:pt x="1007350" y="1239600"/>
                </a:cubicBezTo>
                <a:cubicBezTo>
                  <a:pt x="1015345" y="1231605"/>
                  <a:pt x="1019342" y="1225608"/>
                  <a:pt x="1019342" y="1221610"/>
                </a:cubicBezTo>
                <a:cubicBezTo>
                  <a:pt x="1019342" y="1217615"/>
                  <a:pt x="1015345" y="1215616"/>
                  <a:pt x="1007350" y="1215616"/>
                </a:cubicBezTo>
                <a:cubicBezTo>
                  <a:pt x="1007350" y="1207620"/>
                  <a:pt x="1007350" y="1199625"/>
                  <a:pt x="1007350" y="1191630"/>
                </a:cubicBezTo>
                <a:cubicBezTo>
                  <a:pt x="1007350" y="1151655"/>
                  <a:pt x="1031335" y="1131670"/>
                  <a:pt x="1079303" y="1131670"/>
                </a:cubicBezTo>
                <a:cubicBezTo>
                  <a:pt x="1079303" y="1131670"/>
                  <a:pt x="1083302" y="1127672"/>
                  <a:pt x="1091297" y="1119679"/>
                </a:cubicBezTo>
                <a:cubicBezTo>
                  <a:pt x="1107287" y="1079703"/>
                  <a:pt x="1123275" y="1055718"/>
                  <a:pt x="1139265" y="1047723"/>
                </a:cubicBezTo>
                <a:cubicBezTo>
                  <a:pt x="1155254" y="1039728"/>
                  <a:pt x="1163249" y="1035731"/>
                  <a:pt x="1163249" y="1035731"/>
                </a:cubicBezTo>
                <a:cubicBezTo>
                  <a:pt x="1171244" y="1043726"/>
                  <a:pt x="1195229" y="1031733"/>
                  <a:pt x="1235204" y="999753"/>
                </a:cubicBezTo>
                <a:cubicBezTo>
                  <a:pt x="1243197" y="983765"/>
                  <a:pt x="1253192" y="971772"/>
                  <a:pt x="1265184" y="963777"/>
                </a:cubicBezTo>
                <a:cubicBezTo>
                  <a:pt x="1277175" y="955782"/>
                  <a:pt x="1283172" y="951785"/>
                  <a:pt x="1283172" y="951785"/>
                </a:cubicBezTo>
                <a:close/>
                <a:moveTo>
                  <a:pt x="10217407" y="939792"/>
                </a:moveTo>
                <a:cubicBezTo>
                  <a:pt x="10217407" y="947788"/>
                  <a:pt x="10209412" y="951785"/>
                  <a:pt x="10193424" y="951785"/>
                </a:cubicBezTo>
                <a:cubicBezTo>
                  <a:pt x="10185427" y="959780"/>
                  <a:pt x="10177434" y="967774"/>
                  <a:pt x="10169439" y="975770"/>
                </a:cubicBezTo>
                <a:cubicBezTo>
                  <a:pt x="10177434" y="983765"/>
                  <a:pt x="10183430" y="983765"/>
                  <a:pt x="10187427" y="975770"/>
                </a:cubicBezTo>
                <a:cubicBezTo>
                  <a:pt x="10191424" y="967774"/>
                  <a:pt x="10193424" y="963777"/>
                  <a:pt x="10193424" y="963777"/>
                </a:cubicBezTo>
                <a:cubicBezTo>
                  <a:pt x="10193424" y="963777"/>
                  <a:pt x="10201418" y="963777"/>
                  <a:pt x="10217407" y="963777"/>
                </a:cubicBezTo>
                <a:cubicBezTo>
                  <a:pt x="10217407" y="955782"/>
                  <a:pt x="10217407" y="947788"/>
                  <a:pt x="10217407" y="939792"/>
                </a:cubicBezTo>
                <a:close/>
                <a:moveTo>
                  <a:pt x="11512571" y="927800"/>
                </a:moveTo>
                <a:lnTo>
                  <a:pt x="11512571" y="951785"/>
                </a:lnTo>
                <a:cubicBezTo>
                  <a:pt x="11512571" y="951785"/>
                  <a:pt x="11510571" y="949785"/>
                  <a:pt x="11506575" y="945788"/>
                </a:cubicBezTo>
                <a:cubicBezTo>
                  <a:pt x="11502578" y="941792"/>
                  <a:pt x="11500580" y="939792"/>
                  <a:pt x="11500580" y="939792"/>
                </a:cubicBezTo>
                <a:cubicBezTo>
                  <a:pt x="11500580" y="931797"/>
                  <a:pt x="11504576" y="927800"/>
                  <a:pt x="11512571" y="927800"/>
                </a:cubicBezTo>
                <a:close/>
                <a:moveTo>
                  <a:pt x="1469052" y="927800"/>
                </a:moveTo>
                <a:cubicBezTo>
                  <a:pt x="1473049" y="927800"/>
                  <a:pt x="1471051" y="931797"/>
                  <a:pt x="1463056" y="939792"/>
                </a:cubicBezTo>
                <a:cubicBezTo>
                  <a:pt x="1455061" y="947788"/>
                  <a:pt x="1447066" y="951785"/>
                  <a:pt x="1439071" y="951785"/>
                </a:cubicBezTo>
                <a:cubicBezTo>
                  <a:pt x="1431076" y="951785"/>
                  <a:pt x="1427079" y="951785"/>
                  <a:pt x="1427079" y="951785"/>
                </a:cubicBezTo>
                <a:cubicBezTo>
                  <a:pt x="1427079" y="951785"/>
                  <a:pt x="1433076" y="947788"/>
                  <a:pt x="1445068" y="939792"/>
                </a:cubicBezTo>
                <a:cubicBezTo>
                  <a:pt x="1457061" y="931797"/>
                  <a:pt x="1465054" y="927800"/>
                  <a:pt x="1469052" y="927800"/>
                </a:cubicBezTo>
                <a:close/>
                <a:moveTo>
                  <a:pt x="10073501" y="915807"/>
                </a:moveTo>
                <a:lnTo>
                  <a:pt x="10073501" y="939792"/>
                </a:lnTo>
                <a:cubicBezTo>
                  <a:pt x="10073501" y="939792"/>
                  <a:pt x="10073501" y="943789"/>
                  <a:pt x="10073501" y="951785"/>
                </a:cubicBezTo>
                <a:cubicBezTo>
                  <a:pt x="10073501" y="959780"/>
                  <a:pt x="10073501" y="963777"/>
                  <a:pt x="10073501" y="963777"/>
                </a:cubicBezTo>
                <a:lnTo>
                  <a:pt x="10073501" y="975770"/>
                </a:lnTo>
                <a:cubicBezTo>
                  <a:pt x="10081496" y="983765"/>
                  <a:pt x="10081496" y="987762"/>
                  <a:pt x="10073501" y="987762"/>
                </a:cubicBezTo>
                <a:lnTo>
                  <a:pt x="10061508" y="999753"/>
                </a:lnTo>
                <a:lnTo>
                  <a:pt x="10049516" y="999753"/>
                </a:lnTo>
                <a:lnTo>
                  <a:pt x="10049516" y="987762"/>
                </a:lnTo>
                <a:lnTo>
                  <a:pt x="10049516" y="975770"/>
                </a:lnTo>
                <a:lnTo>
                  <a:pt x="10037523" y="963777"/>
                </a:lnTo>
                <a:cubicBezTo>
                  <a:pt x="10029528" y="963777"/>
                  <a:pt x="10029528" y="967774"/>
                  <a:pt x="10037523" y="975770"/>
                </a:cubicBezTo>
                <a:lnTo>
                  <a:pt x="10025531" y="999753"/>
                </a:lnTo>
                <a:lnTo>
                  <a:pt x="10013540" y="1011746"/>
                </a:lnTo>
                <a:cubicBezTo>
                  <a:pt x="10013540" y="1003751"/>
                  <a:pt x="10017536" y="995756"/>
                  <a:pt x="10025531" y="987762"/>
                </a:cubicBezTo>
                <a:cubicBezTo>
                  <a:pt x="10017536" y="987762"/>
                  <a:pt x="10011540" y="993758"/>
                  <a:pt x="10007543" y="1005750"/>
                </a:cubicBezTo>
                <a:cubicBezTo>
                  <a:pt x="10003546" y="1017742"/>
                  <a:pt x="10001547" y="1027736"/>
                  <a:pt x="10001547" y="1035731"/>
                </a:cubicBezTo>
                <a:cubicBezTo>
                  <a:pt x="10017536" y="1035731"/>
                  <a:pt x="10029528" y="1031733"/>
                  <a:pt x="10037523" y="1023738"/>
                </a:cubicBezTo>
                <a:cubicBezTo>
                  <a:pt x="10045520" y="1007748"/>
                  <a:pt x="10053513" y="1007748"/>
                  <a:pt x="10061508" y="1023738"/>
                </a:cubicBezTo>
                <a:lnTo>
                  <a:pt x="10085493" y="1011746"/>
                </a:lnTo>
                <a:cubicBezTo>
                  <a:pt x="10085493" y="1003751"/>
                  <a:pt x="10089489" y="997755"/>
                  <a:pt x="10097484" y="993758"/>
                </a:cubicBezTo>
                <a:cubicBezTo>
                  <a:pt x="10105481" y="989760"/>
                  <a:pt x="10105481" y="983765"/>
                  <a:pt x="10097484" y="975770"/>
                </a:cubicBezTo>
                <a:cubicBezTo>
                  <a:pt x="10097484" y="967774"/>
                  <a:pt x="10099484" y="963777"/>
                  <a:pt x="10103481" y="963777"/>
                </a:cubicBezTo>
                <a:cubicBezTo>
                  <a:pt x="10107478" y="963777"/>
                  <a:pt x="10109477" y="963777"/>
                  <a:pt x="10109477" y="963777"/>
                </a:cubicBezTo>
                <a:cubicBezTo>
                  <a:pt x="10117472" y="955782"/>
                  <a:pt x="10121469" y="951785"/>
                  <a:pt x="10121469" y="951785"/>
                </a:cubicBezTo>
                <a:cubicBezTo>
                  <a:pt x="10129464" y="935795"/>
                  <a:pt x="10129464" y="925801"/>
                  <a:pt x="10121469" y="921804"/>
                </a:cubicBezTo>
                <a:cubicBezTo>
                  <a:pt x="10113474" y="917807"/>
                  <a:pt x="10105481" y="919806"/>
                  <a:pt x="10097484" y="927800"/>
                </a:cubicBezTo>
                <a:lnTo>
                  <a:pt x="10085493" y="927800"/>
                </a:lnTo>
                <a:lnTo>
                  <a:pt x="10079496" y="927800"/>
                </a:lnTo>
                <a:cubicBezTo>
                  <a:pt x="10083493" y="927800"/>
                  <a:pt x="10085493" y="923804"/>
                  <a:pt x="10085493" y="915807"/>
                </a:cubicBezTo>
                <a:close/>
                <a:moveTo>
                  <a:pt x="1582978" y="903816"/>
                </a:moveTo>
                <a:cubicBezTo>
                  <a:pt x="1582978" y="919806"/>
                  <a:pt x="1586977" y="927800"/>
                  <a:pt x="1594971" y="927800"/>
                </a:cubicBezTo>
                <a:cubicBezTo>
                  <a:pt x="1594971" y="927800"/>
                  <a:pt x="1594971" y="931797"/>
                  <a:pt x="1594971" y="939792"/>
                </a:cubicBezTo>
                <a:cubicBezTo>
                  <a:pt x="1586977" y="947788"/>
                  <a:pt x="1586977" y="955782"/>
                  <a:pt x="1594971" y="963777"/>
                </a:cubicBezTo>
                <a:cubicBezTo>
                  <a:pt x="1594971" y="963777"/>
                  <a:pt x="1596970" y="967774"/>
                  <a:pt x="1600966" y="975770"/>
                </a:cubicBezTo>
                <a:cubicBezTo>
                  <a:pt x="1604965" y="983765"/>
                  <a:pt x="1606963" y="987762"/>
                  <a:pt x="1606963" y="987762"/>
                </a:cubicBezTo>
                <a:cubicBezTo>
                  <a:pt x="1606963" y="1003751"/>
                  <a:pt x="1608961" y="1011746"/>
                  <a:pt x="1612960" y="1011746"/>
                </a:cubicBezTo>
                <a:cubicBezTo>
                  <a:pt x="1616956" y="1011746"/>
                  <a:pt x="1628950" y="1007748"/>
                  <a:pt x="1648936" y="999753"/>
                </a:cubicBezTo>
                <a:cubicBezTo>
                  <a:pt x="1668923" y="991760"/>
                  <a:pt x="1686913" y="987762"/>
                  <a:pt x="1702901" y="987762"/>
                </a:cubicBezTo>
                <a:cubicBezTo>
                  <a:pt x="1726886" y="987762"/>
                  <a:pt x="1726886" y="979767"/>
                  <a:pt x="1702901" y="963777"/>
                </a:cubicBezTo>
                <a:lnTo>
                  <a:pt x="1690909" y="951785"/>
                </a:lnTo>
                <a:cubicBezTo>
                  <a:pt x="1690909" y="959780"/>
                  <a:pt x="1688911" y="963777"/>
                  <a:pt x="1684913" y="963777"/>
                </a:cubicBezTo>
                <a:cubicBezTo>
                  <a:pt x="1680916" y="963777"/>
                  <a:pt x="1678918" y="955782"/>
                  <a:pt x="1678918" y="939792"/>
                </a:cubicBezTo>
                <a:cubicBezTo>
                  <a:pt x="1678918" y="931797"/>
                  <a:pt x="1676917" y="925801"/>
                  <a:pt x="1672921" y="921804"/>
                </a:cubicBezTo>
                <a:cubicBezTo>
                  <a:pt x="1668923" y="917807"/>
                  <a:pt x="1658930" y="911811"/>
                  <a:pt x="1642939" y="903816"/>
                </a:cubicBezTo>
                <a:cubicBezTo>
                  <a:pt x="1610961" y="903816"/>
                  <a:pt x="1590973" y="903816"/>
                  <a:pt x="1582978" y="903816"/>
                </a:cubicBezTo>
                <a:close/>
                <a:moveTo>
                  <a:pt x="10253385" y="891824"/>
                </a:moveTo>
                <a:lnTo>
                  <a:pt x="10265376" y="891824"/>
                </a:lnTo>
                <a:cubicBezTo>
                  <a:pt x="10265376" y="899819"/>
                  <a:pt x="10265376" y="903816"/>
                  <a:pt x="10265376" y="903816"/>
                </a:cubicBezTo>
                <a:cubicBezTo>
                  <a:pt x="10265376" y="903816"/>
                  <a:pt x="10261380" y="899819"/>
                  <a:pt x="10253385" y="891824"/>
                </a:cubicBezTo>
                <a:close/>
                <a:moveTo>
                  <a:pt x="10133462" y="891824"/>
                </a:moveTo>
                <a:cubicBezTo>
                  <a:pt x="10125466" y="891824"/>
                  <a:pt x="10123469" y="893822"/>
                  <a:pt x="10127466" y="897819"/>
                </a:cubicBezTo>
                <a:cubicBezTo>
                  <a:pt x="10131462" y="901816"/>
                  <a:pt x="10129464" y="903816"/>
                  <a:pt x="10121469" y="903816"/>
                </a:cubicBezTo>
                <a:cubicBezTo>
                  <a:pt x="10113474" y="903816"/>
                  <a:pt x="10109477" y="903816"/>
                  <a:pt x="10109477" y="903816"/>
                </a:cubicBezTo>
                <a:lnTo>
                  <a:pt x="10121469" y="915807"/>
                </a:lnTo>
                <a:cubicBezTo>
                  <a:pt x="10129464" y="923804"/>
                  <a:pt x="10133462" y="919806"/>
                  <a:pt x="10133462" y="903816"/>
                </a:cubicBezTo>
                <a:cubicBezTo>
                  <a:pt x="10133462" y="895821"/>
                  <a:pt x="10133462" y="891824"/>
                  <a:pt x="10133462" y="891824"/>
                </a:cubicBezTo>
                <a:close/>
                <a:moveTo>
                  <a:pt x="1870793" y="879831"/>
                </a:moveTo>
                <a:cubicBezTo>
                  <a:pt x="1854803" y="879831"/>
                  <a:pt x="1838813" y="883827"/>
                  <a:pt x="1822825" y="891824"/>
                </a:cubicBezTo>
                <a:cubicBezTo>
                  <a:pt x="1806835" y="899819"/>
                  <a:pt x="1806835" y="907812"/>
                  <a:pt x="1822825" y="915807"/>
                </a:cubicBezTo>
                <a:lnTo>
                  <a:pt x="1858800" y="927800"/>
                </a:lnTo>
                <a:cubicBezTo>
                  <a:pt x="1866796" y="935795"/>
                  <a:pt x="1870793" y="939792"/>
                  <a:pt x="1870793" y="939792"/>
                </a:cubicBezTo>
                <a:lnTo>
                  <a:pt x="1882786" y="915807"/>
                </a:lnTo>
                <a:cubicBezTo>
                  <a:pt x="1890781" y="899819"/>
                  <a:pt x="1886783" y="887827"/>
                  <a:pt x="1870793" y="879831"/>
                </a:cubicBezTo>
                <a:close/>
                <a:moveTo>
                  <a:pt x="1840813" y="843854"/>
                </a:moveTo>
                <a:cubicBezTo>
                  <a:pt x="1844810" y="843854"/>
                  <a:pt x="1846808" y="847851"/>
                  <a:pt x="1846808" y="855846"/>
                </a:cubicBezTo>
                <a:lnTo>
                  <a:pt x="1834817" y="855846"/>
                </a:lnTo>
                <a:cubicBezTo>
                  <a:pt x="1834817" y="847851"/>
                  <a:pt x="1836815" y="843854"/>
                  <a:pt x="1840813" y="843854"/>
                </a:cubicBezTo>
                <a:close/>
                <a:moveTo>
                  <a:pt x="10172436" y="836359"/>
                </a:moveTo>
                <a:cubicBezTo>
                  <a:pt x="10174435" y="835360"/>
                  <a:pt x="10177434" y="835859"/>
                  <a:pt x="10181430" y="837858"/>
                </a:cubicBezTo>
                <a:cubicBezTo>
                  <a:pt x="10189427" y="841854"/>
                  <a:pt x="10189427" y="847851"/>
                  <a:pt x="10181430" y="855846"/>
                </a:cubicBezTo>
                <a:lnTo>
                  <a:pt x="10169439" y="843854"/>
                </a:lnTo>
                <a:cubicBezTo>
                  <a:pt x="10169439" y="839856"/>
                  <a:pt x="10170438" y="837358"/>
                  <a:pt x="10172436" y="836359"/>
                </a:cubicBezTo>
                <a:close/>
                <a:moveTo>
                  <a:pt x="10948935" y="831863"/>
                </a:moveTo>
                <a:cubicBezTo>
                  <a:pt x="10948935" y="831863"/>
                  <a:pt x="10948935" y="835859"/>
                  <a:pt x="10948935" y="843854"/>
                </a:cubicBezTo>
                <a:cubicBezTo>
                  <a:pt x="10948935" y="851849"/>
                  <a:pt x="10944939" y="855846"/>
                  <a:pt x="10936944" y="855846"/>
                </a:cubicBezTo>
                <a:cubicBezTo>
                  <a:pt x="10936944" y="847851"/>
                  <a:pt x="10936944" y="843854"/>
                  <a:pt x="10936944" y="843854"/>
                </a:cubicBezTo>
                <a:close/>
                <a:moveTo>
                  <a:pt x="10900967" y="831863"/>
                </a:moveTo>
                <a:cubicBezTo>
                  <a:pt x="10900967" y="831863"/>
                  <a:pt x="10904964" y="831863"/>
                  <a:pt x="10912957" y="831863"/>
                </a:cubicBezTo>
                <a:cubicBezTo>
                  <a:pt x="10920954" y="831863"/>
                  <a:pt x="10924950" y="833861"/>
                  <a:pt x="10924950" y="837858"/>
                </a:cubicBezTo>
                <a:cubicBezTo>
                  <a:pt x="10924950" y="841854"/>
                  <a:pt x="10922952" y="845854"/>
                  <a:pt x="10918955" y="849851"/>
                </a:cubicBezTo>
                <a:cubicBezTo>
                  <a:pt x="10914959" y="853848"/>
                  <a:pt x="10908960" y="851849"/>
                  <a:pt x="10900967" y="843854"/>
                </a:cubicBezTo>
                <a:cubicBezTo>
                  <a:pt x="10900967" y="843854"/>
                  <a:pt x="10900967" y="839857"/>
                  <a:pt x="10900967" y="831863"/>
                </a:cubicBezTo>
                <a:close/>
                <a:moveTo>
                  <a:pt x="10301353" y="831863"/>
                </a:moveTo>
                <a:lnTo>
                  <a:pt x="10301353" y="843854"/>
                </a:lnTo>
                <a:lnTo>
                  <a:pt x="10289361" y="843854"/>
                </a:lnTo>
                <a:cubicBezTo>
                  <a:pt x="10289361" y="843854"/>
                  <a:pt x="10291360" y="841854"/>
                  <a:pt x="10295358" y="837858"/>
                </a:cubicBezTo>
                <a:cubicBezTo>
                  <a:pt x="10299355" y="833861"/>
                  <a:pt x="10301353" y="831863"/>
                  <a:pt x="10301353" y="831863"/>
                </a:cubicBezTo>
                <a:close/>
                <a:moveTo>
                  <a:pt x="2290522" y="819870"/>
                </a:moveTo>
                <a:cubicBezTo>
                  <a:pt x="2274532" y="819870"/>
                  <a:pt x="2266537" y="821869"/>
                  <a:pt x="2266537" y="825866"/>
                </a:cubicBezTo>
                <a:cubicBezTo>
                  <a:pt x="2266537" y="829863"/>
                  <a:pt x="2262541" y="839857"/>
                  <a:pt x="2254546" y="855846"/>
                </a:cubicBezTo>
                <a:lnTo>
                  <a:pt x="2278530" y="879831"/>
                </a:lnTo>
                <a:cubicBezTo>
                  <a:pt x="2286525" y="879831"/>
                  <a:pt x="2294521" y="879831"/>
                  <a:pt x="2302515" y="879831"/>
                </a:cubicBezTo>
                <a:cubicBezTo>
                  <a:pt x="2302515" y="879831"/>
                  <a:pt x="2304513" y="877832"/>
                  <a:pt x="2308512" y="873836"/>
                </a:cubicBezTo>
                <a:cubicBezTo>
                  <a:pt x="2312509" y="869838"/>
                  <a:pt x="2314507" y="863842"/>
                  <a:pt x="2314507" y="855846"/>
                </a:cubicBezTo>
                <a:cubicBezTo>
                  <a:pt x="2322502" y="839857"/>
                  <a:pt x="2322502" y="827866"/>
                  <a:pt x="2314507" y="819870"/>
                </a:cubicBezTo>
                <a:cubicBezTo>
                  <a:pt x="2306512" y="819870"/>
                  <a:pt x="2298517" y="819870"/>
                  <a:pt x="2290522" y="819870"/>
                </a:cubicBezTo>
                <a:close/>
                <a:moveTo>
                  <a:pt x="10936944" y="783893"/>
                </a:moveTo>
                <a:cubicBezTo>
                  <a:pt x="10928947" y="783893"/>
                  <a:pt x="10924950" y="785893"/>
                  <a:pt x="10924950" y="789890"/>
                </a:cubicBezTo>
                <a:cubicBezTo>
                  <a:pt x="10924950" y="793886"/>
                  <a:pt x="10926950" y="795885"/>
                  <a:pt x="10930947" y="795885"/>
                </a:cubicBezTo>
                <a:cubicBezTo>
                  <a:pt x="10934944" y="795885"/>
                  <a:pt x="10936944" y="791888"/>
                  <a:pt x="10936944" y="783893"/>
                </a:cubicBezTo>
                <a:close/>
                <a:moveTo>
                  <a:pt x="2578337" y="783893"/>
                </a:moveTo>
                <a:lnTo>
                  <a:pt x="2554352" y="795885"/>
                </a:lnTo>
                <a:lnTo>
                  <a:pt x="2578337" y="795885"/>
                </a:lnTo>
                <a:cubicBezTo>
                  <a:pt x="2578337" y="795885"/>
                  <a:pt x="2578337" y="791888"/>
                  <a:pt x="2578337" y="783893"/>
                </a:cubicBezTo>
                <a:close/>
                <a:moveTo>
                  <a:pt x="2362477" y="771902"/>
                </a:moveTo>
                <a:cubicBezTo>
                  <a:pt x="2354482" y="771902"/>
                  <a:pt x="2352483" y="773900"/>
                  <a:pt x="2356480" y="777897"/>
                </a:cubicBezTo>
                <a:cubicBezTo>
                  <a:pt x="2360477" y="781893"/>
                  <a:pt x="2364475" y="783893"/>
                  <a:pt x="2368473" y="783893"/>
                </a:cubicBezTo>
                <a:cubicBezTo>
                  <a:pt x="2372470" y="783893"/>
                  <a:pt x="2374468" y="779896"/>
                  <a:pt x="2374468" y="771902"/>
                </a:cubicBezTo>
                <a:cubicBezTo>
                  <a:pt x="2374468" y="771902"/>
                  <a:pt x="2370472" y="771902"/>
                  <a:pt x="2362477" y="771902"/>
                </a:cubicBezTo>
                <a:close/>
                <a:moveTo>
                  <a:pt x="9653771" y="759908"/>
                </a:moveTo>
                <a:lnTo>
                  <a:pt x="9665764" y="771902"/>
                </a:lnTo>
                <a:cubicBezTo>
                  <a:pt x="9673759" y="771902"/>
                  <a:pt x="9677755" y="767905"/>
                  <a:pt x="9677755" y="759908"/>
                </a:cubicBezTo>
                <a:cubicBezTo>
                  <a:pt x="9669760" y="759908"/>
                  <a:pt x="9663764" y="759908"/>
                  <a:pt x="9659767" y="759908"/>
                </a:cubicBezTo>
                <a:cubicBezTo>
                  <a:pt x="9655770" y="759908"/>
                  <a:pt x="9653771" y="759908"/>
                  <a:pt x="9653771" y="759908"/>
                </a:cubicBezTo>
                <a:close/>
                <a:moveTo>
                  <a:pt x="1327393" y="744917"/>
                </a:moveTo>
                <a:cubicBezTo>
                  <a:pt x="1331891" y="744917"/>
                  <a:pt x="1337138" y="745918"/>
                  <a:pt x="1343133" y="747917"/>
                </a:cubicBezTo>
                <a:cubicBezTo>
                  <a:pt x="1359123" y="755912"/>
                  <a:pt x="1371116" y="759908"/>
                  <a:pt x="1379110" y="759908"/>
                </a:cubicBezTo>
                <a:cubicBezTo>
                  <a:pt x="1387105" y="751913"/>
                  <a:pt x="1395100" y="747917"/>
                  <a:pt x="1403095" y="747917"/>
                </a:cubicBezTo>
                <a:cubicBezTo>
                  <a:pt x="1411090" y="747917"/>
                  <a:pt x="1419084" y="751913"/>
                  <a:pt x="1427079" y="759908"/>
                </a:cubicBezTo>
                <a:cubicBezTo>
                  <a:pt x="1443069" y="759908"/>
                  <a:pt x="1451064" y="765905"/>
                  <a:pt x="1451064" y="777897"/>
                </a:cubicBezTo>
                <a:cubicBezTo>
                  <a:pt x="1451064" y="789890"/>
                  <a:pt x="1447066" y="795885"/>
                  <a:pt x="1439071" y="795885"/>
                </a:cubicBezTo>
                <a:cubicBezTo>
                  <a:pt x="1431076" y="795885"/>
                  <a:pt x="1427079" y="799881"/>
                  <a:pt x="1427079" y="807878"/>
                </a:cubicBezTo>
                <a:cubicBezTo>
                  <a:pt x="1427079" y="815873"/>
                  <a:pt x="1431076" y="817871"/>
                  <a:pt x="1439071" y="813875"/>
                </a:cubicBezTo>
                <a:cubicBezTo>
                  <a:pt x="1447066" y="809876"/>
                  <a:pt x="1455061" y="809876"/>
                  <a:pt x="1463056" y="813875"/>
                </a:cubicBezTo>
                <a:cubicBezTo>
                  <a:pt x="1471051" y="817871"/>
                  <a:pt x="1475047" y="823866"/>
                  <a:pt x="1475047" y="831863"/>
                </a:cubicBezTo>
                <a:cubicBezTo>
                  <a:pt x="1475047" y="839857"/>
                  <a:pt x="1471051" y="851849"/>
                  <a:pt x="1463056" y="867839"/>
                </a:cubicBezTo>
                <a:lnTo>
                  <a:pt x="1451064" y="879831"/>
                </a:lnTo>
                <a:cubicBezTo>
                  <a:pt x="1443069" y="871836"/>
                  <a:pt x="1439071" y="867839"/>
                  <a:pt x="1439071" y="867839"/>
                </a:cubicBezTo>
                <a:lnTo>
                  <a:pt x="1403095" y="855846"/>
                </a:lnTo>
                <a:cubicBezTo>
                  <a:pt x="1387105" y="855846"/>
                  <a:pt x="1379110" y="851849"/>
                  <a:pt x="1379110" y="843854"/>
                </a:cubicBezTo>
                <a:lnTo>
                  <a:pt x="1355127" y="843854"/>
                </a:lnTo>
                <a:cubicBezTo>
                  <a:pt x="1347131" y="835859"/>
                  <a:pt x="1347131" y="827866"/>
                  <a:pt x="1355127" y="819870"/>
                </a:cubicBezTo>
                <a:cubicBezTo>
                  <a:pt x="1363122" y="795885"/>
                  <a:pt x="1379110" y="787890"/>
                  <a:pt x="1403095" y="795885"/>
                </a:cubicBezTo>
                <a:lnTo>
                  <a:pt x="1343133" y="783893"/>
                </a:lnTo>
                <a:cubicBezTo>
                  <a:pt x="1319148" y="783893"/>
                  <a:pt x="1307157" y="779896"/>
                  <a:pt x="1307157" y="771902"/>
                </a:cubicBezTo>
                <a:cubicBezTo>
                  <a:pt x="1307157" y="753912"/>
                  <a:pt x="1313903" y="744917"/>
                  <a:pt x="1327393" y="744917"/>
                </a:cubicBezTo>
                <a:close/>
                <a:moveTo>
                  <a:pt x="9857639" y="735923"/>
                </a:moveTo>
                <a:lnTo>
                  <a:pt x="9845648" y="747917"/>
                </a:lnTo>
                <a:cubicBezTo>
                  <a:pt x="9837653" y="763905"/>
                  <a:pt x="9833654" y="771902"/>
                  <a:pt x="9833654" y="771902"/>
                </a:cubicBezTo>
                <a:cubicBezTo>
                  <a:pt x="9841651" y="763905"/>
                  <a:pt x="9849644" y="751913"/>
                  <a:pt x="9857639" y="735923"/>
                </a:cubicBezTo>
                <a:close/>
                <a:moveTo>
                  <a:pt x="9761701" y="723932"/>
                </a:moveTo>
                <a:cubicBezTo>
                  <a:pt x="9753707" y="723932"/>
                  <a:pt x="9749710" y="727928"/>
                  <a:pt x="9749710" y="735923"/>
                </a:cubicBezTo>
                <a:cubicBezTo>
                  <a:pt x="9757705" y="751913"/>
                  <a:pt x="9761701" y="751913"/>
                  <a:pt x="9761701" y="735923"/>
                </a:cubicBezTo>
                <a:close/>
                <a:moveTo>
                  <a:pt x="10924950" y="711940"/>
                </a:moveTo>
                <a:cubicBezTo>
                  <a:pt x="10916955" y="711940"/>
                  <a:pt x="10912957" y="715937"/>
                  <a:pt x="10912957" y="723932"/>
                </a:cubicBezTo>
                <a:lnTo>
                  <a:pt x="10924950" y="723932"/>
                </a:lnTo>
                <a:cubicBezTo>
                  <a:pt x="10924950" y="715937"/>
                  <a:pt x="10924950" y="711940"/>
                  <a:pt x="10924950" y="711940"/>
                </a:cubicBezTo>
                <a:close/>
                <a:moveTo>
                  <a:pt x="10313346" y="699947"/>
                </a:moveTo>
                <a:lnTo>
                  <a:pt x="10325338" y="711940"/>
                </a:lnTo>
                <a:cubicBezTo>
                  <a:pt x="10325338" y="711940"/>
                  <a:pt x="10325338" y="707942"/>
                  <a:pt x="10325338" y="699947"/>
                </a:cubicBezTo>
                <a:close/>
                <a:moveTo>
                  <a:pt x="2122630" y="699947"/>
                </a:moveTo>
                <a:cubicBezTo>
                  <a:pt x="2122630" y="707942"/>
                  <a:pt x="2122630" y="711940"/>
                  <a:pt x="2122630" y="711940"/>
                </a:cubicBezTo>
                <a:cubicBezTo>
                  <a:pt x="2122630" y="711940"/>
                  <a:pt x="2126628" y="707942"/>
                  <a:pt x="2134623" y="699947"/>
                </a:cubicBezTo>
                <a:cubicBezTo>
                  <a:pt x="2134623" y="699947"/>
                  <a:pt x="2130626" y="699947"/>
                  <a:pt x="2122630" y="699947"/>
                </a:cubicBezTo>
                <a:close/>
                <a:moveTo>
                  <a:pt x="9270018" y="687955"/>
                </a:moveTo>
                <a:cubicBezTo>
                  <a:pt x="9270018" y="687955"/>
                  <a:pt x="9268020" y="689954"/>
                  <a:pt x="9264023" y="693950"/>
                </a:cubicBezTo>
                <a:cubicBezTo>
                  <a:pt x="9260026" y="697949"/>
                  <a:pt x="9258026" y="699947"/>
                  <a:pt x="9258026" y="699947"/>
                </a:cubicBezTo>
                <a:lnTo>
                  <a:pt x="9270018" y="699947"/>
                </a:lnTo>
                <a:cubicBezTo>
                  <a:pt x="9278015" y="699947"/>
                  <a:pt x="9282011" y="695950"/>
                  <a:pt x="9282011" y="687955"/>
                </a:cubicBezTo>
                <a:close/>
                <a:moveTo>
                  <a:pt x="2542360" y="687955"/>
                </a:moveTo>
                <a:lnTo>
                  <a:pt x="2542360" y="711940"/>
                </a:lnTo>
                <a:lnTo>
                  <a:pt x="2566345" y="699947"/>
                </a:lnTo>
                <a:close/>
                <a:moveTo>
                  <a:pt x="2626307" y="644483"/>
                </a:moveTo>
                <a:cubicBezTo>
                  <a:pt x="2624306" y="645483"/>
                  <a:pt x="2622308" y="647981"/>
                  <a:pt x="2620310" y="651979"/>
                </a:cubicBezTo>
                <a:cubicBezTo>
                  <a:pt x="2616313" y="659974"/>
                  <a:pt x="2614313" y="665971"/>
                  <a:pt x="2614313" y="669967"/>
                </a:cubicBezTo>
                <a:cubicBezTo>
                  <a:pt x="2614313" y="673964"/>
                  <a:pt x="2610317" y="675962"/>
                  <a:pt x="2602321" y="675962"/>
                </a:cubicBezTo>
                <a:lnTo>
                  <a:pt x="2602321" y="699947"/>
                </a:lnTo>
                <a:cubicBezTo>
                  <a:pt x="2610317" y="699947"/>
                  <a:pt x="2614313" y="699947"/>
                  <a:pt x="2614313" y="699947"/>
                </a:cubicBezTo>
                <a:cubicBezTo>
                  <a:pt x="2614313" y="699947"/>
                  <a:pt x="2614313" y="695950"/>
                  <a:pt x="2614313" y="687955"/>
                </a:cubicBezTo>
                <a:cubicBezTo>
                  <a:pt x="2622308" y="687955"/>
                  <a:pt x="2628305" y="685955"/>
                  <a:pt x="2632301" y="681959"/>
                </a:cubicBezTo>
                <a:cubicBezTo>
                  <a:pt x="2636299" y="677962"/>
                  <a:pt x="2636299" y="673964"/>
                  <a:pt x="2632301" y="669967"/>
                </a:cubicBezTo>
                <a:cubicBezTo>
                  <a:pt x="2628305" y="665971"/>
                  <a:pt x="2626307" y="663971"/>
                  <a:pt x="2626307" y="663971"/>
                </a:cubicBezTo>
                <a:cubicBezTo>
                  <a:pt x="2626307" y="663971"/>
                  <a:pt x="2626307" y="659974"/>
                  <a:pt x="2626307" y="651979"/>
                </a:cubicBezTo>
                <a:cubicBezTo>
                  <a:pt x="2634301" y="651979"/>
                  <a:pt x="2636299" y="649979"/>
                  <a:pt x="2632301" y="645982"/>
                </a:cubicBezTo>
                <a:cubicBezTo>
                  <a:pt x="2630303" y="643984"/>
                  <a:pt x="2628305" y="643484"/>
                  <a:pt x="2626307" y="644483"/>
                </a:cubicBezTo>
                <a:close/>
                <a:moveTo>
                  <a:pt x="10966923" y="639986"/>
                </a:moveTo>
                <a:cubicBezTo>
                  <a:pt x="10970920" y="639986"/>
                  <a:pt x="10976917" y="651979"/>
                  <a:pt x="10984912" y="675962"/>
                </a:cubicBezTo>
                <a:lnTo>
                  <a:pt x="10996903" y="723932"/>
                </a:lnTo>
                <a:cubicBezTo>
                  <a:pt x="11004900" y="731927"/>
                  <a:pt x="11004900" y="735923"/>
                  <a:pt x="10996903" y="735923"/>
                </a:cubicBezTo>
                <a:lnTo>
                  <a:pt x="10984912" y="723932"/>
                </a:lnTo>
                <a:cubicBezTo>
                  <a:pt x="10976917" y="747917"/>
                  <a:pt x="10976917" y="763905"/>
                  <a:pt x="10984912" y="771902"/>
                </a:cubicBezTo>
                <a:lnTo>
                  <a:pt x="10996903" y="771902"/>
                </a:lnTo>
                <a:cubicBezTo>
                  <a:pt x="10996903" y="779896"/>
                  <a:pt x="10994905" y="781893"/>
                  <a:pt x="10990908" y="777897"/>
                </a:cubicBezTo>
                <a:cubicBezTo>
                  <a:pt x="10986912" y="773900"/>
                  <a:pt x="10980915" y="771902"/>
                  <a:pt x="10972920" y="771902"/>
                </a:cubicBezTo>
                <a:lnTo>
                  <a:pt x="10960927" y="771902"/>
                </a:lnTo>
                <a:cubicBezTo>
                  <a:pt x="10960927" y="771902"/>
                  <a:pt x="10956930" y="771902"/>
                  <a:pt x="10948935" y="771902"/>
                </a:cubicBezTo>
                <a:lnTo>
                  <a:pt x="10948935" y="783893"/>
                </a:lnTo>
                <a:cubicBezTo>
                  <a:pt x="10964923" y="783893"/>
                  <a:pt x="10972920" y="785893"/>
                  <a:pt x="10972920" y="789890"/>
                </a:cubicBezTo>
                <a:cubicBezTo>
                  <a:pt x="10972920" y="793886"/>
                  <a:pt x="10972920" y="799881"/>
                  <a:pt x="10972920" y="807878"/>
                </a:cubicBezTo>
                <a:cubicBezTo>
                  <a:pt x="10972920" y="807878"/>
                  <a:pt x="10970920" y="807878"/>
                  <a:pt x="10966923" y="807878"/>
                </a:cubicBezTo>
                <a:cubicBezTo>
                  <a:pt x="10962927" y="807878"/>
                  <a:pt x="10956930" y="807878"/>
                  <a:pt x="10948935" y="807878"/>
                </a:cubicBezTo>
                <a:cubicBezTo>
                  <a:pt x="10932947" y="807878"/>
                  <a:pt x="10920954" y="811875"/>
                  <a:pt x="10912957" y="819870"/>
                </a:cubicBezTo>
                <a:lnTo>
                  <a:pt x="10912957" y="807878"/>
                </a:lnTo>
                <a:lnTo>
                  <a:pt x="10900967" y="807878"/>
                </a:lnTo>
                <a:lnTo>
                  <a:pt x="10888974" y="807878"/>
                </a:lnTo>
                <a:lnTo>
                  <a:pt x="10888974" y="795885"/>
                </a:lnTo>
                <a:cubicBezTo>
                  <a:pt x="10888974" y="795885"/>
                  <a:pt x="10884977" y="793886"/>
                  <a:pt x="10876981" y="789890"/>
                </a:cubicBezTo>
                <a:cubicBezTo>
                  <a:pt x="10868986" y="785893"/>
                  <a:pt x="10868986" y="779896"/>
                  <a:pt x="10876981" y="771902"/>
                </a:cubicBezTo>
                <a:cubicBezTo>
                  <a:pt x="10884977" y="763905"/>
                  <a:pt x="10888974" y="755912"/>
                  <a:pt x="10888974" y="747917"/>
                </a:cubicBezTo>
                <a:cubicBezTo>
                  <a:pt x="10896969" y="723932"/>
                  <a:pt x="10902965" y="709940"/>
                  <a:pt x="10906962" y="705944"/>
                </a:cubicBezTo>
                <a:cubicBezTo>
                  <a:pt x="10910959" y="701947"/>
                  <a:pt x="10912957" y="697949"/>
                  <a:pt x="10912957" y="693950"/>
                </a:cubicBezTo>
                <a:cubicBezTo>
                  <a:pt x="10912957" y="689954"/>
                  <a:pt x="10920954" y="679959"/>
                  <a:pt x="10936944" y="663971"/>
                </a:cubicBezTo>
                <a:cubicBezTo>
                  <a:pt x="10952932" y="647981"/>
                  <a:pt x="10962927" y="639986"/>
                  <a:pt x="10966923" y="639986"/>
                </a:cubicBezTo>
                <a:close/>
                <a:moveTo>
                  <a:pt x="9377949" y="627994"/>
                </a:moveTo>
                <a:cubicBezTo>
                  <a:pt x="9369954" y="635989"/>
                  <a:pt x="9367956" y="639986"/>
                  <a:pt x="9371952" y="639986"/>
                </a:cubicBezTo>
                <a:cubicBezTo>
                  <a:pt x="9375949" y="639986"/>
                  <a:pt x="9377949" y="639986"/>
                  <a:pt x="9377949" y="639986"/>
                </a:cubicBezTo>
                <a:cubicBezTo>
                  <a:pt x="9377949" y="639986"/>
                  <a:pt x="9377949" y="635989"/>
                  <a:pt x="9377949" y="627994"/>
                </a:cubicBezTo>
                <a:close/>
                <a:moveTo>
                  <a:pt x="9258026" y="627994"/>
                </a:moveTo>
                <a:cubicBezTo>
                  <a:pt x="9258026" y="627994"/>
                  <a:pt x="9254030" y="631991"/>
                  <a:pt x="9246035" y="639986"/>
                </a:cubicBezTo>
                <a:cubicBezTo>
                  <a:pt x="9254030" y="639986"/>
                  <a:pt x="9258026" y="639986"/>
                  <a:pt x="9258026" y="639986"/>
                </a:cubicBezTo>
                <a:cubicBezTo>
                  <a:pt x="9258026" y="631991"/>
                  <a:pt x="9258026" y="627994"/>
                  <a:pt x="9258026" y="627994"/>
                </a:cubicBezTo>
                <a:close/>
                <a:moveTo>
                  <a:pt x="10960927" y="616001"/>
                </a:moveTo>
                <a:cubicBezTo>
                  <a:pt x="10960927" y="616001"/>
                  <a:pt x="10960927" y="619998"/>
                  <a:pt x="10960927" y="627994"/>
                </a:cubicBezTo>
                <a:cubicBezTo>
                  <a:pt x="10960927" y="635989"/>
                  <a:pt x="10956930" y="639986"/>
                  <a:pt x="10948935" y="639986"/>
                </a:cubicBezTo>
                <a:cubicBezTo>
                  <a:pt x="10940940" y="639986"/>
                  <a:pt x="10936944" y="635989"/>
                  <a:pt x="10936944" y="627994"/>
                </a:cubicBezTo>
                <a:cubicBezTo>
                  <a:pt x="10936944" y="619998"/>
                  <a:pt x="10944939" y="616001"/>
                  <a:pt x="10960927" y="616001"/>
                </a:cubicBezTo>
                <a:close/>
                <a:moveTo>
                  <a:pt x="9917600" y="616001"/>
                </a:moveTo>
                <a:lnTo>
                  <a:pt x="9905609" y="639986"/>
                </a:lnTo>
                <a:lnTo>
                  <a:pt x="9881624" y="639986"/>
                </a:lnTo>
                <a:cubicBezTo>
                  <a:pt x="9881624" y="639986"/>
                  <a:pt x="9885621" y="635989"/>
                  <a:pt x="9893616" y="627994"/>
                </a:cubicBezTo>
                <a:cubicBezTo>
                  <a:pt x="9901612" y="619998"/>
                  <a:pt x="9909605" y="616001"/>
                  <a:pt x="9917600" y="616001"/>
                </a:cubicBezTo>
                <a:close/>
                <a:moveTo>
                  <a:pt x="9509863" y="616001"/>
                </a:moveTo>
                <a:cubicBezTo>
                  <a:pt x="9509863" y="616001"/>
                  <a:pt x="9507865" y="619998"/>
                  <a:pt x="9503868" y="627994"/>
                </a:cubicBezTo>
                <a:cubicBezTo>
                  <a:pt x="9499872" y="635989"/>
                  <a:pt x="9499872" y="639986"/>
                  <a:pt x="9503868" y="639986"/>
                </a:cubicBezTo>
                <a:cubicBezTo>
                  <a:pt x="9507865" y="639986"/>
                  <a:pt x="9509863" y="635989"/>
                  <a:pt x="9509863" y="627994"/>
                </a:cubicBezTo>
                <a:cubicBezTo>
                  <a:pt x="9509863" y="619998"/>
                  <a:pt x="9509863" y="616001"/>
                  <a:pt x="9509863" y="616001"/>
                </a:cubicBezTo>
                <a:close/>
                <a:moveTo>
                  <a:pt x="10355319" y="604009"/>
                </a:moveTo>
                <a:cubicBezTo>
                  <a:pt x="10359316" y="604009"/>
                  <a:pt x="10361314" y="604009"/>
                  <a:pt x="10361314" y="604009"/>
                </a:cubicBezTo>
                <a:lnTo>
                  <a:pt x="10352032" y="608652"/>
                </a:lnTo>
                <a:lnTo>
                  <a:pt x="10352696" y="606258"/>
                </a:lnTo>
                <a:cubicBezTo>
                  <a:pt x="10353445" y="604759"/>
                  <a:pt x="10354320" y="604009"/>
                  <a:pt x="10355319" y="604009"/>
                </a:cubicBezTo>
                <a:close/>
                <a:moveTo>
                  <a:pt x="1373114" y="604009"/>
                </a:moveTo>
                <a:cubicBezTo>
                  <a:pt x="1377111" y="604009"/>
                  <a:pt x="1379110" y="606009"/>
                  <a:pt x="1379110" y="610006"/>
                </a:cubicBezTo>
                <a:cubicBezTo>
                  <a:pt x="1379110" y="614002"/>
                  <a:pt x="1375113" y="616001"/>
                  <a:pt x="1367118" y="616001"/>
                </a:cubicBezTo>
                <a:cubicBezTo>
                  <a:pt x="1367118" y="608006"/>
                  <a:pt x="1369117" y="604009"/>
                  <a:pt x="1373114" y="604009"/>
                </a:cubicBezTo>
                <a:close/>
                <a:moveTo>
                  <a:pt x="9629787" y="592018"/>
                </a:moveTo>
                <a:lnTo>
                  <a:pt x="9581818" y="651979"/>
                </a:lnTo>
                <a:cubicBezTo>
                  <a:pt x="9581818" y="659974"/>
                  <a:pt x="9577821" y="671966"/>
                  <a:pt x="9569824" y="687955"/>
                </a:cubicBezTo>
                <a:lnTo>
                  <a:pt x="9581818" y="687955"/>
                </a:lnTo>
                <a:cubicBezTo>
                  <a:pt x="9589813" y="679959"/>
                  <a:pt x="9593809" y="673964"/>
                  <a:pt x="9593809" y="669967"/>
                </a:cubicBezTo>
                <a:cubicBezTo>
                  <a:pt x="9593809" y="665971"/>
                  <a:pt x="9593809" y="663971"/>
                  <a:pt x="9593809" y="663971"/>
                </a:cubicBezTo>
                <a:lnTo>
                  <a:pt x="9605802" y="651979"/>
                </a:lnTo>
                <a:cubicBezTo>
                  <a:pt x="9605802" y="651979"/>
                  <a:pt x="9609799" y="647981"/>
                  <a:pt x="9617794" y="639986"/>
                </a:cubicBezTo>
                <a:cubicBezTo>
                  <a:pt x="9617794" y="631991"/>
                  <a:pt x="9617794" y="625994"/>
                  <a:pt x="9617794" y="621997"/>
                </a:cubicBezTo>
                <a:cubicBezTo>
                  <a:pt x="9617794" y="618001"/>
                  <a:pt x="9621791" y="616001"/>
                  <a:pt x="9629787" y="616001"/>
                </a:cubicBezTo>
                <a:cubicBezTo>
                  <a:pt x="9637782" y="600013"/>
                  <a:pt x="9637782" y="592018"/>
                  <a:pt x="9629787" y="592018"/>
                </a:cubicBezTo>
                <a:close/>
                <a:moveTo>
                  <a:pt x="9317988" y="592018"/>
                </a:moveTo>
                <a:cubicBezTo>
                  <a:pt x="9309993" y="592018"/>
                  <a:pt x="9305996" y="596014"/>
                  <a:pt x="9305996" y="604009"/>
                </a:cubicBezTo>
                <a:cubicBezTo>
                  <a:pt x="9313991" y="604009"/>
                  <a:pt x="9317988" y="604009"/>
                  <a:pt x="9317988" y="604009"/>
                </a:cubicBezTo>
                <a:cubicBezTo>
                  <a:pt x="9317988" y="596014"/>
                  <a:pt x="9317988" y="592018"/>
                  <a:pt x="9317988" y="592018"/>
                </a:cubicBezTo>
                <a:close/>
                <a:moveTo>
                  <a:pt x="1535010" y="592018"/>
                </a:moveTo>
                <a:cubicBezTo>
                  <a:pt x="1543004" y="592018"/>
                  <a:pt x="1547002" y="594016"/>
                  <a:pt x="1547002" y="598013"/>
                </a:cubicBezTo>
                <a:cubicBezTo>
                  <a:pt x="1547002" y="602010"/>
                  <a:pt x="1549000" y="604009"/>
                  <a:pt x="1552999" y="604009"/>
                </a:cubicBezTo>
                <a:cubicBezTo>
                  <a:pt x="1556995" y="604009"/>
                  <a:pt x="1558994" y="604009"/>
                  <a:pt x="1558994" y="604009"/>
                </a:cubicBezTo>
                <a:lnTo>
                  <a:pt x="1570987" y="604009"/>
                </a:lnTo>
                <a:cubicBezTo>
                  <a:pt x="1570987" y="612004"/>
                  <a:pt x="1562992" y="616001"/>
                  <a:pt x="1547002" y="616001"/>
                </a:cubicBezTo>
                <a:lnTo>
                  <a:pt x="1535010" y="604009"/>
                </a:lnTo>
                <a:cubicBezTo>
                  <a:pt x="1535010" y="604009"/>
                  <a:pt x="1531012" y="604009"/>
                  <a:pt x="1523017" y="604009"/>
                </a:cubicBezTo>
                <a:close/>
                <a:moveTo>
                  <a:pt x="1440571" y="584523"/>
                </a:moveTo>
                <a:cubicBezTo>
                  <a:pt x="1441570" y="583523"/>
                  <a:pt x="1443069" y="584023"/>
                  <a:pt x="1445068" y="586021"/>
                </a:cubicBezTo>
                <a:cubicBezTo>
                  <a:pt x="1449066" y="590018"/>
                  <a:pt x="1447066" y="592018"/>
                  <a:pt x="1439071" y="592018"/>
                </a:cubicBezTo>
                <a:cubicBezTo>
                  <a:pt x="1439071" y="588019"/>
                  <a:pt x="1439570" y="585522"/>
                  <a:pt x="1440571" y="584523"/>
                </a:cubicBezTo>
                <a:close/>
                <a:moveTo>
                  <a:pt x="11404641" y="580024"/>
                </a:moveTo>
                <a:lnTo>
                  <a:pt x="11428625" y="580024"/>
                </a:lnTo>
                <a:lnTo>
                  <a:pt x="11440617" y="592018"/>
                </a:lnTo>
                <a:lnTo>
                  <a:pt x="11440617" y="616001"/>
                </a:lnTo>
                <a:lnTo>
                  <a:pt x="11440617" y="627994"/>
                </a:lnTo>
                <a:lnTo>
                  <a:pt x="11428625" y="639986"/>
                </a:lnTo>
                <a:lnTo>
                  <a:pt x="11416634" y="651979"/>
                </a:lnTo>
                <a:cubicBezTo>
                  <a:pt x="11416634" y="643982"/>
                  <a:pt x="11416634" y="637987"/>
                  <a:pt x="11416634" y="633989"/>
                </a:cubicBezTo>
                <a:cubicBezTo>
                  <a:pt x="11416634" y="629992"/>
                  <a:pt x="11412637" y="627994"/>
                  <a:pt x="11404641" y="627994"/>
                </a:cubicBezTo>
                <a:cubicBezTo>
                  <a:pt x="11404641" y="627994"/>
                  <a:pt x="11404641" y="623997"/>
                  <a:pt x="11404641" y="616001"/>
                </a:cubicBezTo>
                <a:cubicBezTo>
                  <a:pt x="11404641" y="608006"/>
                  <a:pt x="11400644" y="604009"/>
                  <a:pt x="11392649" y="604009"/>
                </a:cubicBezTo>
                <a:lnTo>
                  <a:pt x="11404641" y="592018"/>
                </a:lnTo>
                <a:cubicBezTo>
                  <a:pt x="11412637" y="592018"/>
                  <a:pt x="11416634" y="590018"/>
                  <a:pt x="11416634" y="586021"/>
                </a:cubicBezTo>
                <a:cubicBezTo>
                  <a:pt x="11416634" y="582025"/>
                  <a:pt x="11412637" y="580024"/>
                  <a:pt x="11404641" y="580024"/>
                </a:cubicBezTo>
                <a:close/>
                <a:moveTo>
                  <a:pt x="11332688" y="580024"/>
                </a:moveTo>
                <a:cubicBezTo>
                  <a:pt x="11332688" y="580024"/>
                  <a:pt x="11332688" y="584021"/>
                  <a:pt x="11332688" y="592018"/>
                </a:cubicBezTo>
                <a:cubicBezTo>
                  <a:pt x="11332688" y="600013"/>
                  <a:pt x="11328691" y="604009"/>
                  <a:pt x="11320694" y="604009"/>
                </a:cubicBezTo>
                <a:cubicBezTo>
                  <a:pt x="11312699" y="604009"/>
                  <a:pt x="11312699" y="600013"/>
                  <a:pt x="11320694" y="592018"/>
                </a:cubicBezTo>
                <a:cubicBezTo>
                  <a:pt x="11328691" y="584021"/>
                  <a:pt x="11332688" y="580024"/>
                  <a:pt x="11332688" y="580024"/>
                </a:cubicBezTo>
                <a:close/>
                <a:moveTo>
                  <a:pt x="10493230" y="580024"/>
                </a:moveTo>
                <a:lnTo>
                  <a:pt x="10517215" y="580024"/>
                </a:lnTo>
                <a:cubicBezTo>
                  <a:pt x="10525210" y="588019"/>
                  <a:pt x="10529206" y="596014"/>
                  <a:pt x="10529206" y="604009"/>
                </a:cubicBezTo>
                <a:lnTo>
                  <a:pt x="10529206" y="616001"/>
                </a:lnTo>
                <a:lnTo>
                  <a:pt x="10505222" y="604009"/>
                </a:lnTo>
                <a:cubicBezTo>
                  <a:pt x="10481237" y="604009"/>
                  <a:pt x="10477240" y="596014"/>
                  <a:pt x="10493230" y="580024"/>
                </a:cubicBezTo>
                <a:close/>
                <a:moveTo>
                  <a:pt x="10277368" y="580024"/>
                </a:moveTo>
                <a:cubicBezTo>
                  <a:pt x="10285365" y="580024"/>
                  <a:pt x="10289361" y="580024"/>
                  <a:pt x="10289361" y="580024"/>
                </a:cubicBezTo>
                <a:cubicBezTo>
                  <a:pt x="10289361" y="580024"/>
                  <a:pt x="10289361" y="584021"/>
                  <a:pt x="10289361" y="592018"/>
                </a:cubicBezTo>
                <a:close/>
                <a:moveTo>
                  <a:pt x="9413925" y="580024"/>
                </a:moveTo>
                <a:cubicBezTo>
                  <a:pt x="9405931" y="580024"/>
                  <a:pt x="9399934" y="582025"/>
                  <a:pt x="9395937" y="586021"/>
                </a:cubicBezTo>
                <a:cubicBezTo>
                  <a:pt x="9391941" y="590018"/>
                  <a:pt x="9389941" y="596014"/>
                  <a:pt x="9389941" y="604009"/>
                </a:cubicBezTo>
                <a:close/>
                <a:moveTo>
                  <a:pt x="1487040" y="574028"/>
                </a:moveTo>
                <a:cubicBezTo>
                  <a:pt x="1491039" y="574028"/>
                  <a:pt x="1495035" y="576026"/>
                  <a:pt x="1499032" y="580024"/>
                </a:cubicBezTo>
                <a:lnTo>
                  <a:pt x="1499032" y="592018"/>
                </a:lnTo>
                <a:cubicBezTo>
                  <a:pt x="1499032" y="592018"/>
                  <a:pt x="1497034" y="592018"/>
                  <a:pt x="1493037" y="592018"/>
                </a:cubicBezTo>
                <a:cubicBezTo>
                  <a:pt x="1489039" y="592018"/>
                  <a:pt x="1483044" y="592018"/>
                  <a:pt x="1475047" y="592018"/>
                </a:cubicBezTo>
                <a:lnTo>
                  <a:pt x="1475047" y="580024"/>
                </a:lnTo>
                <a:cubicBezTo>
                  <a:pt x="1479046" y="576026"/>
                  <a:pt x="1483044" y="574028"/>
                  <a:pt x="1487040" y="574028"/>
                </a:cubicBezTo>
                <a:close/>
                <a:moveTo>
                  <a:pt x="10661120" y="568033"/>
                </a:moveTo>
                <a:lnTo>
                  <a:pt x="10661120" y="580024"/>
                </a:lnTo>
                <a:cubicBezTo>
                  <a:pt x="10661120" y="588019"/>
                  <a:pt x="10659122" y="590018"/>
                  <a:pt x="10655125" y="586021"/>
                </a:cubicBezTo>
                <a:cubicBezTo>
                  <a:pt x="10651129" y="582025"/>
                  <a:pt x="10653126" y="576028"/>
                  <a:pt x="10661120" y="568033"/>
                </a:cubicBezTo>
                <a:close/>
                <a:moveTo>
                  <a:pt x="1535010" y="568033"/>
                </a:moveTo>
                <a:cubicBezTo>
                  <a:pt x="1535010" y="568033"/>
                  <a:pt x="1539007" y="568033"/>
                  <a:pt x="1547002" y="568033"/>
                </a:cubicBezTo>
                <a:cubicBezTo>
                  <a:pt x="1554997" y="568033"/>
                  <a:pt x="1558994" y="570031"/>
                  <a:pt x="1558994" y="574028"/>
                </a:cubicBezTo>
                <a:cubicBezTo>
                  <a:pt x="1558994" y="578025"/>
                  <a:pt x="1554997" y="580024"/>
                  <a:pt x="1547002" y="580024"/>
                </a:cubicBezTo>
                <a:cubicBezTo>
                  <a:pt x="1539007" y="580024"/>
                  <a:pt x="1535010" y="576028"/>
                  <a:pt x="1535010" y="568033"/>
                </a:cubicBezTo>
                <a:close/>
                <a:moveTo>
                  <a:pt x="1523017" y="568033"/>
                </a:moveTo>
                <a:cubicBezTo>
                  <a:pt x="1523017" y="568033"/>
                  <a:pt x="1527015" y="572030"/>
                  <a:pt x="1535010" y="580024"/>
                </a:cubicBezTo>
                <a:cubicBezTo>
                  <a:pt x="1535010" y="580024"/>
                  <a:pt x="1531012" y="584021"/>
                  <a:pt x="1523017" y="592018"/>
                </a:cubicBezTo>
                <a:lnTo>
                  <a:pt x="1511026" y="580024"/>
                </a:lnTo>
                <a:cubicBezTo>
                  <a:pt x="1511026" y="572030"/>
                  <a:pt x="1515022" y="568033"/>
                  <a:pt x="1523017" y="568033"/>
                </a:cubicBezTo>
                <a:close/>
                <a:moveTo>
                  <a:pt x="10481237" y="556040"/>
                </a:moveTo>
                <a:lnTo>
                  <a:pt x="10481237" y="568033"/>
                </a:lnTo>
                <a:cubicBezTo>
                  <a:pt x="10481237" y="568033"/>
                  <a:pt x="10477240" y="568033"/>
                  <a:pt x="10469245" y="568033"/>
                </a:cubicBezTo>
                <a:cubicBezTo>
                  <a:pt x="10469245" y="560037"/>
                  <a:pt x="10473242" y="556040"/>
                  <a:pt x="10481237" y="556040"/>
                </a:cubicBezTo>
                <a:close/>
                <a:moveTo>
                  <a:pt x="10181430" y="556040"/>
                </a:moveTo>
                <a:cubicBezTo>
                  <a:pt x="10181430" y="564036"/>
                  <a:pt x="10181430" y="570031"/>
                  <a:pt x="10181430" y="574028"/>
                </a:cubicBezTo>
                <a:cubicBezTo>
                  <a:pt x="10181430" y="578025"/>
                  <a:pt x="10185427" y="580024"/>
                  <a:pt x="10193424" y="580024"/>
                </a:cubicBezTo>
                <a:cubicBezTo>
                  <a:pt x="10201418" y="580024"/>
                  <a:pt x="10205415" y="576028"/>
                  <a:pt x="10205415" y="568033"/>
                </a:cubicBezTo>
                <a:close/>
                <a:moveTo>
                  <a:pt x="2250049" y="548544"/>
                </a:moveTo>
                <a:cubicBezTo>
                  <a:pt x="2253047" y="549545"/>
                  <a:pt x="2254546" y="552043"/>
                  <a:pt x="2254546" y="556040"/>
                </a:cubicBezTo>
                <a:lnTo>
                  <a:pt x="2242554" y="568033"/>
                </a:lnTo>
                <a:lnTo>
                  <a:pt x="2218569" y="568033"/>
                </a:lnTo>
                <a:cubicBezTo>
                  <a:pt x="2218569" y="560037"/>
                  <a:pt x="2224565" y="554042"/>
                  <a:pt x="2236557" y="550045"/>
                </a:cubicBezTo>
                <a:cubicBezTo>
                  <a:pt x="2242554" y="548046"/>
                  <a:pt x="2247050" y="547547"/>
                  <a:pt x="2250049" y="548544"/>
                </a:cubicBezTo>
                <a:close/>
                <a:moveTo>
                  <a:pt x="11200772" y="544048"/>
                </a:moveTo>
                <a:lnTo>
                  <a:pt x="11224758" y="568033"/>
                </a:lnTo>
                <a:cubicBezTo>
                  <a:pt x="11240747" y="584021"/>
                  <a:pt x="11248742" y="596014"/>
                  <a:pt x="11248742" y="604009"/>
                </a:cubicBezTo>
                <a:cubicBezTo>
                  <a:pt x="11248742" y="612004"/>
                  <a:pt x="11246743" y="614002"/>
                  <a:pt x="11242747" y="610006"/>
                </a:cubicBezTo>
                <a:cubicBezTo>
                  <a:pt x="11238750" y="606009"/>
                  <a:pt x="11236748" y="608006"/>
                  <a:pt x="11236748" y="616001"/>
                </a:cubicBezTo>
                <a:lnTo>
                  <a:pt x="11236748" y="627994"/>
                </a:lnTo>
                <a:cubicBezTo>
                  <a:pt x="11244745" y="627994"/>
                  <a:pt x="11248742" y="627994"/>
                  <a:pt x="11248742" y="627994"/>
                </a:cubicBezTo>
                <a:lnTo>
                  <a:pt x="11224758" y="639986"/>
                </a:lnTo>
                <a:cubicBezTo>
                  <a:pt x="11216762" y="639986"/>
                  <a:pt x="11208768" y="633989"/>
                  <a:pt x="11200772" y="621997"/>
                </a:cubicBezTo>
                <a:cubicBezTo>
                  <a:pt x="11192777" y="610006"/>
                  <a:pt x="11188780" y="604009"/>
                  <a:pt x="11188780" y="604009"/>
                </a:cubicBezTo>
                <a:cubicBezTo>
                  <a:pt x="11188780" y="596014"/>
                  <a:pt x="11188780" y="592018"/>
                  <a:pt x="11188780" y="592018"/>
                </a:cubicBezTo>
                <a:cubicBezTo>
                  <a:pt x="11180785" y="576028"/>
                  <a:pt x="11180785" y="572030"/>
                  <a:pt x="11188780" y="580024"/>
                </a:cubicBezTo>
                <a:lnTo>
                  <a:pt x="11200772" y="604009"/>
                </a:lnTo>
                <a:cubicBezTo>
                  <a:pt x="11200772" y="604009"/>
                  <a:pt x="11202772" y="604009"/>
                  <a:pt x="11206768" y="604009"/>
                </a:cubicBezTo>
                <a:cubicBezTo>
                  <a:pt x="11210767" y="604009"/>
                  <a:pt x="11212765" y="600013"/>
                  <a:pt x="11212765" y="592018"/>
                </a:cubicBezTo>
                <a:lnTo>
                  <a:pt x="11200772" y="556040"/>
                </a:lnTo>
                <a:close/>
                <a:moveTo>
                  <a:pt x="10301353" y="544048"/>
                </a:moveTo>
                <a:cubicBezTo>
                  <a:pt x="10309349" y="552043"/>
                  <a:pt x="10313346" y="558040"/>
                  <a:pt x="10313346" y="562036"/>
                </a:cubicBezTo>
                <a:cubicBezTo>
                  <a:pt x="10313346" y="566033"/>
                  <a:pt x="10309349" y="568033"/>
                  <a:pt x="10301353" y="568033"/>
                </a:cubicBezTo>
                <a:lnTo>
                  <a:pt x="10301353" y="556040"/>
                </a:lnTo>
                <a:cubicBezTo>
                  <a:pt x="10301353" y="548045"/>
                  <a:pt x="10301353" y="544048"/>
                  <a:pt x="10301353" y="544048"/>
                </a:cubicBezTo>
                <a:close/>
                <a:moveTo>
                  <a:pt x="1457726" y="536053"/>
                </a:moveTo>
                <a:lnTo>
                  <a:pt x="1463056" y="544048"/>
                </a:lnTo>
                <a:lnTo>
                  <a:pt x="1451064" y="556040"/>
                </a:lnTo>
                <a:close/>
                <a:moveTo>
                  <a:pt x="1458260" y="534455"/>
                </a:moveTo>
                <a:lnTo>
                  <a:pt x="1457726" y="536053"/>
                </a:lnTo>
                <a:lnTo>
                  <a:pt x="1457061" y="535054"/>
                </a:lnTo>
                <a:close/>
                <a:moveTo>
                  <a:pt x="11260735" y="532055"/>
                </a:moveTo>
                <a:lnTo>
                  <a:pt x="11260735" y="544048"/>
                </a:lnTo>
                <a:lnTo>
                  <a:pt x="11248742" y="544048"/>
                </a:lnTo>
                <a:cubicBezTo>
                  <a:pt x="11248742" y="536053"/>
                  <a:pt x="11252738" y="532055"/>
                  <a:pt x="11260735" y="532055"/>
                </a:cubicBezTo>
                <a:close/>
                <a:moveTo>
                  <a:pt x="10469245" y="532055"/>
                </a:moveTo>
                <a:cubicBezTo>
                  <a:pt x="10469245" y="540051"/>
                  <a:pt x="10467245" y="544048"/>
                  <a:pt x="10463248" y="544048"/>
                </a:cubicBezTo>
                <a:cubicBezTo>
                  <a:pt x="10459252" y="544048"/>
                  <a:pt x="10457253" y="542048"/>
                  <a:pt x="10457253" y="538052"/>
                </a:cubicBezTo>
                <a:cubicBezTo>
                  <a:pt x="10457253" y="534055"/>
                  <a:pt x="10461250" y="532055"/>
                  <a:pt x="10469245" y="532055"/>
                </a:cubicBezTo>
                <a:close/>
                <a:moveTo>
                  <a:pt x="9569824" y="532055"/>
                </a:moveTo>
                <a:cubicBezTo>
                  <a:pt x="9561829" y="532055"/>
                  <a:pt x="9549838" y="540051"/>
                  <a:pt x="9533848" y="556040"/>
                </a:cubicBezTo>
                <a:cubicBezTo>
                  <a:pt x="9517860" y="572030"/>
                  <a:pt x="9505867" y="584021"/>
                  <a:pt x="9497872" y="592018"/>
                </a:cubicBezTo>
                <a:lnTo>
                  <a:pt x="9497872" y="604009"/>
                </a:lnTo>
                <a:cubicBezTo>
                  <a:pt x="9513861" y="604009"/>
                  <a:pt x="9521856" y="612004"/>
                  <a:pt x="9521856" y="627994"/>
                </a:cubicBezTo>
                <a:lnTo>
                  <a:pt x="9533848" y="616001"/>
                </a:lnTo>
                <a:cubicBezTo>
                  <a:pt x="9541845" y="592018"/>
                  <a:pt x="9547840" y="580024"/>
                  <a:pt x="9551836" y="580024"/>
                </a:cubicBezTo>
                <a:cubicBezTo>
                  <a:pt x="9555833" y="580024"/>
                  <a:pt x="9557833" y="584021"/>
                  <a:pt x="9557833" y="592018"/>
                </a:cubicBezTo>
                <a:lnTo>
                  <a:pt x="9581818" y="580024"/>
                </a:lnTo>
                <a:lnTo>
                  <a:pt x="9605802" y="544048"/>
                </a:lnTo>
                <a:lnTo>
                  <a:pt x="9593809" y="544048"/>
                </a:lnTo>
                <a:cubicBezTo>
                  <a:pt x="9593809" y="536053"/>
                  <a:pt x="9593809" y="532055"/>
                  <a:pt x="9593809" y="532055"/>
                </a:cubicBezTo>
                <a:cubicBezTo>
                  <a:pt x="9585814" y="532055"/>
                  <a:pt x="9577821" y="532055"/>
                  <a:pt x="9569824" y="532055"/>
                </a:cubicBezTo>
                <a:close/>
                <a:moveTo>
                  <a:pt x="11002901" y="528308"/>
                </a:moveTo>
                <a:cubicBezTo>
                  <a:pt x="11004900" y="528808"/>
                  <a:pt x="11006898" y="530056"/>
                  <a:pt x="11008896" y="532055"/>
                </a:cubicBezTo>
                <a:cubicBezTo>
                  <a:pt x="11008896" y="532055"/>
                  <a:pt x="11006898" y="534055"/>
                  <a:pt x="11002901" y="538052"/>
                </a:cubicBezTo>
                <a:cubicBezTo>
                  <a:pt x="10998903" y="542048"/>
                  <a:pt x="10996903" y="544048"/>
                  <a:pt x="10996903" y="544048"/>
                </a:cubicBezTo>
                <a:cubicBezTo>
                  <a:pt x="10988910" y="552043"/>
                  <a:pt x="10984912" y="552043"/>
                  <a:pt x="10984912" y="544048"/>
                </a:cubicBezTo>
                <a:cubicBezTo>
                  <a:pt x="10990908" y="532056"/>
                  <a:pt x="10996903" y="526809"/>
                  <a:pt x="11002901" y="528308"/>
                </a:cubicBezTo>
                <a:close/>
                <a:moveTo>
                  <a:pt x="10205415" y="520063"/>
                </a:moveTo>
                <a:cubicBezTo>
                  <a:pt x="10205415" y="528058"/>
                  <a:pt x="10205415" y="532055"/>
                  <a:pt x="10205415" y="532055"/>
                </a:cubicBezTo>
                <a:cubicBezTo>
                  <a:pt x="10213410" y="532055"/>
                  <a:pt x="10217407" y="530056"/>
                  <a:pt x="10217407" y="526060"/>
                </a:cubicBezTo>
                <a:cubicBezTo>
                  <a:pt x="10217407" y="522063"/>
                  <a:pt x="10213410" y="520063"/>
                  <a:pt x="10205415" y="520063"/>
                </a:cubicBezTo>
                <a:close/>
                <a:moveTo>
                  <a:pt x="8910250" y="520063"/>
                </a:moveTo>
                <a:cubicBezTo>
                  <a:pt x="8910250" y="528058"/>
                  <a:pt x="8912250" y="532055"/>
                  <a:pt x="8916247" y="532055"/>
                </a:cubicBezTo>
                <a:cubicBezTo>
                  <a:pt x="8920244" y="532055"/>
                  <a:pt x="8922244" y="528058"/>
                  <a:pt x="8922244" y="520063"/>
                </a:cubicBezTo>
                <a:cubicBezTo>
                  <a:pt x="8922244" y="520063"/>
                  <a:pt x="8918245" y="520063"/>
                  <a:pt x="8910250" y="520063"/>
                </a:cubicBezTo>
                <a:close/>
                <a:moveTo>
                  <a:pt x="1463056" y="520063"/>
                </a:moveTo>
                <a:cubicBezTo>
                  <a:pt x="1471051" y="520063"/>
                  <a:pt x="1475047" y="522063"/>
                  <a:pt x="1475047" y="526060"/>
                </a:cubicBezTo>
                <a:cubicBezTo>
                  <a:pt x="1475047" y="530056"/>
                  <a:pt x="1471051" y="532055"/>
                  <a:pt x="1463056" y="532055"/>
                </a:cubicBezTo>
                <a:lnTo>
                  <a:pt x="1458260" y="534455"/>
                </a:lnTo>
                <a:close/>
                <a:moveTo>
                  <a:pt x="1403095" y="520063"/>
                </a:moveTo>
                <a:lnTo>
                  <a:pt x="1415088" y="544048"/>
                </a:lnTo>
                <a:cubicBezTo>
                  <a:pt x="1415088" y="560037"/>
                  <a:pt x="1417086" y="574028"/>
                  <a:pt x="1421083" y="586021"/>
                </a:cubicBezTo>
                <a:cubicBezTo>
                  <a:pt x="1425081" y="598013"/>
                  <a:pt x="1431076" y="600013"/>
                  <a:pt x="1439071" y="592018"/>
                </a:cubicBezTo>
                <a:cubicBezTo>
                  <a:pt x="1431076" y="616001"/>
                  <a:pt x="1439071" y="627994"/>
                  <a:pt x="1463056" y="627994"/>
                </a:cubicBezTo>
                <a:lnTo>
                  <a:pt x="1475047" y="639986"/>
                </a:lnTo>
                <a:lnTo>
                  <a:pt x="1487040" y="627994"/>
                </a:lnTo>
                <a:lnTo>
                  <a:pt x="1523017" y="616001"/>
                </a:lnTo>
                <a:cubicBezTo>
                  <a:pt x="1523017" y="623997"/>
                  <a:pt x="1529013" y="629992"/>
                  <a:pt x="1541005" y="633989"/>
                </a:cubicBezTo>
                <a:cubicBezTo>
                  <a:pt x="1552999" y="637987"/>
                  <a:pt x="1558994" y="643982"/>
                  <a:pt x="1558994" y="651979"/>
                </a:cubicBezTo>
                <a:cubicBezTo>
                  <a:pt x="1558994" y="659974"/>
                  <a:pt x="1558994" y="663971"/>
                  <a:pt x="1558994" y="663971"/>
                </a:cubicBezTo>
                <a:cubicBezTo>
                  <a:pt x="1566988" y="663971"/>
                  <a:pt x="1570987" y="667967"/>
                  <a:pt x="1570987" y="675962"/>
                </a:cubicBezTo>
                <a:lnTo>
                  <a:pt x="1558994" y="675962"/>
                </a:lnTo>
                <a:cubicBezTo>
                  <a:pt x="1551000" y="675962"/>
                  <a:pt x="1543004" y="679959"/>
                  <a:pt x="1535010" y="687955"/>
                </a:cubicBezTo>
                <a:cubicBezTo>
                  <a:pt x="1535010" y="687955"/>
                  <a:pt x="1533010" y="687955"/>
                  <a:pt x="1529013" y="687955"/>
                </a:cubicBezTo>
                <a:cubicBezTo>
                  <a:pt x="1525017" y="687955"/>
                  <a:pt x="1519020" y="687955"/>
                  <a:pt x="1511026" y="687955"/>
                </a:cubicBezTo>
                <a:lnTo>
                  <a:pt x="1499032" y="687955"/>
                </a:lnTo>
                <a:cubicBezTo>
                  <a:pt x="1507027" y="679959"/>
                  <a:pt x="1509025" y="673964"/>
                  <a:pt x="1505029" y="669967"/>
                </a:cubicBezTo>
                <a:cubicBezTo>
                  <a:pt x="1501032" y="665971"/>
                  <a:pt x="1491039" y="663971"/>
                  <a:pt x="1475047" y="663971"/>
                </a:cubicBezTo>
                <a:cubicBezTo>
                  <a:pt x="1475047" y="663971"/>
                  <a:pt x="1471051" y="665971"/>
                  <a:pt x="1463056" y="669967"/>
                </a:cubicBezTo>
                <a:cubicBezTo>
                  <a:pt x="1455061" y="673964"/>
                  <a:pt x="1451064" y="675962"/>
                  <a:pt x="1451064" y="675962"/>
                </a:cubicBezTo>
                <a:cubicBezTo>
                  <a:pt x="1435074" y="691952"/>
                  <a:pt x="1435074" y="707942"/>
                  <a:pt x="1451064" y="723932"/>
                </a:cubicBezTo>
                <a:lnTo>
                  <a:pt x="1463056" y="723932"/>
                </a:lnTo>
                <a:lnTo>
                  <a:pt x="1487040" y="711940"/>
                </a:lnTo>
                <a:cubicBezTo>
                  <a:pt x="1511026" y="703943"/>
                  <a:pt x="1525017" y="701947"/>
                  <a:pt x="1529013" y="705944"/>
                </a:cubicBezTo>
                <a:cubicBezTo>
                  <a:pt x="1533010" y="709940"/>
                  <a:pt x="1523017" y="715937"/>
                  <a:pt x="1499032" y="723932"/>
                </a:cubicBezTo>
                <a:cubicBezTo>
                  <a:pt x="1491039" y="731927"/>
                  <a:pt x="1485042" y="737923"/>
                  <a:pt x="1481044" y="741920"/>
                </a:cubicBezTo>
                <a:cubicBezTo>
                  <a:pt x="1477047" y="745917"/>
                  <a:pt x="1475047" y="747917"/>
                  <a:pt x="1475047" y="747917"/>
                </a:cubicBezTo>
                <a:lnTo>
                  <a:pt x="1439071" y="735923"/>
                </a:lnTo>
                <a:cubicBezTo>
                  <a:pt x="1415088" y="719935"/>
                  <a:pt x="1399098" y="715937"/>
                  <a:pt x="1391103" y="723932"/>
                </a:cubicBezTo>
                <a:cubicBezTo>
                  <a:pt x="1391103" y="731927"/>
                  <a:pt x="1379110" y="727928"/>
                  <a:pt x="1355127" y="711940"/>
                </a:cubicBezTo>
                <a:cubicBezTo>
                  <a:pt x="1331142" y="695950"/>
                  <a:pt x="1323147" y="675962"/>
                  <a:pt x="1331142" y="651979"/>
                </a:cubicBezTo>
                <a:cubicBezTo>
                  <a:pt x="1347131" y="627994"/>
                  <a:pt x="1363122" y="619998"/>
                  <a:pt x="1379110" y="627994"/>
                </a:cubicBezTo>
                <a:lnTo>
                  <a:pt x="1403095" y="651979"/>
                </a:lnTo>
                <a:lnTo>
                  <a:pt x="1433076" y="651979"/>
                </a:lnTo>
                <a:cubicBezTo>
                  <a:pt x="1429078" y="651979"/>
                  <a:pt x="1423083" y="645982"/>
                  <a:pt x="1415088" y="633989"/>
                </a:cubicBezTo>
                <a:cubicBezTo>
                  <a:pt x="1407093" y="621997"/>
                  <a:pt x="1407093" y="612004"/>
                  <a:pt x="1415088" y="604009"/>
                </a:cubicBezTo>
                <a:cubicBezTo>
                  <a:pt x="1415088" y="604009"/>
                  <a:pt x="1413088" y="602010"/>
                  <a:pt x="1409091" y="598013"/>
                </a:cubicBezTo>
                <a:cubicBezTo>
                  <a:pt x="1405094" y="594016"/>
                  <a:pt x="1403095" y="588019"/>
                  <a:pt x="1403095" y="580024"/>
                </a:cubicBezTo>
                <a:cubicBezTo>
                  <a:pt x="1395100" y="564036"/>
                  <a:pt x="1395100" y="544048"/>
                  <a:pt x="1403095" y="520063"/>
                </a:cubicBezTo>
                <a:close/>
                <a:moveTo>
                  <a:pt x="11008896" y="508072"/>
                </a:moveTo>
                <a:cubicBezTo>
                  <a:pt x="11016893" y="508072"/>
                  <a:pt x="11020890" y="508072"/>
                  <a:pt x="11020890" y="508072"/>
                </a:cubicBezTo>
                <a:lnTo>
                  <a:pt x="10996903" y="520063"/>
                </a:lnTo>
                <a:cubicBezTo>
                  <a:pt x="10996903" y="512069"/>
                  <a:pt x="11000900" y="508072"/>
                  <a:pt x="11008896" y="508072"/>
                </a:cubicBezTo>
                <a:close/>
                <a:moveTo>
                  <a:pt x="10613152" y="508072"/>
                </a:moveTo>
                <a:lnTo>
                  <a:pt x="10613152" y="520063"/>
                </a:lnTo>
                <a:cubicBezTo>
                  <a:pt x="10605157" y="528058"/>
                  <a:pt x="10601159" y="532055"/>
                  <a:pt x="10601159" y="532055"/>
                </a:cubicBezTo>
                <a:lnTo>
                  <a:pt x="10601159" y="520063"/>
                </a:lnTo>
                <a:cubicBezTo>
                  <a:pt x="10609156" y="512069"/>
                  <a:pt x="10613152" y="508072"/>
                  <a:pt x="10613152" y="508072"/>
                </a:cubicBezTo>
                <a:close/>
                <a:moveTo>
                  <a:pt x="10433269" y="508072"/>
                </a:moveTo>
                <a:cubicBezTo>
                  <a:pt x="10441264" y="516067"/>
                  <a:pt x="10449257" y="520063"/>
                  <a:pt x="10457253" y="520063"/>
                </a:cubicBezTo>
                <a:lnTo>
                  <a:pt x="10445260" y="520063"/>
                </a:lnTo>
                <a:lnTo>
                  <a:pt x="10433269" y="520063"/>
                </a:lnTo>
                <a:close/>
                <a:moveTo>
                  <a:pt x="9791683" y="508072"/>
                </a:moveTo>
                <a:cubicBezTo>
                  <a:pt x="9811669" y="508072"/>
                  <a:pt x="9821663" y="512069"/>
                  <a:pt x="9821663" y="520063"/>
                </a:cubicBezTo>
                <a:lnTo>
                  <a:pt x="9797678" y="532055"/>
                </a:lnTo>
                <a:cubicBezTo>
                  <a:pt x="9781690" y="524060"/>
                  <a:pt x="9773693" y="522063"/>
                  <a:pt x="9773693" y="526060"/>
                </a:cubicBezTo>
                <a:cubicBezTo>
                  <a:pt x="9773693" y="530056"/>
                  <a:pt x="9769696" y="532055"/>
                  <a:pt x="9761701" y="532055"/>
                </a:cubicBezTo>
                <a:cubicBezTo>
                  <a:pt x="9761701" y="516067"/>
                  <a:pt x="9771695" y="508072"/>
                  <a:pt x="9791683" y="508072"/>
                </a:cubicBezTo>
                <a:close/>
                <a:moveTo>
                  <a:pt x="2710251" y="508072"/>
                </a:moveTo>
                <a:cubicBezTo>
                  <a:pt x="2710251" y="508072"/>
                  <a:pt x="2706254" y="512069"/>
                  <a:pt x="2698259" y="520063"/>
                </a:cubicBezTo>
                <a:lnTo>
                  <a:pt x="2674275" y="544048"/>
                </a:lnTo>
                <a:lnTo>
                  <a:pt x="2662283" y="568033"/>
                </a:lnTo>
                <a:cubicBezTo>
                  <a:pt x="2662283" y="568033"/>
                  <a:pt x="2654288" y="572030"/>
                  <a:pt x="2638298" y="580024"/>
                </a:cubicBezTo>
                <a:lnTo>
                  <a:pt x="2662283" y="604009"/>
                </a:lnTo>
                <a:lnTo>
                  <a:pt x="2722244" y="532055"/>
                </a:lnTo>
                <a:cubicBezTo>
                  <a:pt x="2722244" y="524060"/>
                  <a:pt x="2722244" y="520063"/>
                  <a:pt x="2722244" y="520063"/>
                </a:cubicBezTo>
                <a:cubicBezTo>
                  <a:pt x="2722244" y="520063"/>
                  <a:pt x="2718246" y="516067"/>
                  <a:pt x="2710251" y="508072"/>
                </a:cubicBezTo>
                <a:close/>
                <a:moveTo>
                  <a:pt x="1966731" y="508072"/>
                </a:moveTo>
                <a:cubicBezTo>
                  <a:pt x="1974725" y="508072"/>
                  <a:pt x="1978724" y="510070"/>
                  <a:pt x="1978724" y="514067"/>
                </a:cubicBezTo>
                <a:cubicBezTo>
                  <a:pt x="1978724" y="518064"/>
                  <a:pt x="1974725" y="520063"/>
                  <a:pt x="1966731" y="520063"/>
                </a:cubicBezTo>
                <a:close/>
                <a:moveTo>
                  <a:pt x="2172098" y="500576"/>
                </a:moveTo>
                <a:cubicBezTo>
                  <a:pt x="2175097" y="499577"/>
                  <a:pt x="2178594" y="500077"/>
                  <a:pt x="2182593" y="502075"/>
                </a:cubicBezTo>
                <a:cubicBezTo>
                  <a:pt x="2190586" y="506072"/>
                  <a:pt x="2194584" y="510070"/>
                  <a:pt x="2194584" y="514067"/>
                </a:cubicBezTo>
                <a:cubicBezTo>
                  <a:pt x="2194584" y="518064"/>
                  <a:pt x="2188588" y="522063"/>
                  <a:pt x="2176596" y="526060"/>
                </a:cubicBezTo>
                <a:cubicBezTo>
                  <a:pt x="2164603" y="530056"/>
                  <a:pt x="2158608" y="528058"/>
                  <a:pt x="2158608" y="520063"/>
                </a:cubicBezTo>
                <a:cubicBezTo>
                  <a:pt x="2158608" y="520063"/>
                  <a:pt x="2160606" y="516067"/>
                  <a:pt x="2164603" y="508072"/>
                </a:cubicBezTo>
                <a:cubicBezTo>
                  <a:pt x="2166603" y="504074"/>
                  <a:pt x="2169101" y="501576"/>
                  <a:pt x="2172098" y="500576"/>
                </a:cubicBezTo>
                <a:close/>
                <a:moveTo>
                  <a:pt x="1440571" y="500576"/>
                </a:moveTo>
                <a:cubicBezTo>
                  <a:pt x="1443569" y="501576"/>
                  <a:pt x="1447066" y="504074"/>
                  <a:pt x="1451064" y="508072"/>
                </a:cubicBezTo>
                <a:lnTo>
                  <a:pt x="1439071" y="508072"/>
                </a:lnTo>
                <a:cubicBezTo>
                  <a:pt x="1431076" y="508072"/>
                  <a:pt x="1429078" y="506072"/>
                  <a:pt x="1433076" y="502075"/>
                </a:cubicBezTo>
                <a:cubicBezTo>
                  <a:pt x="1435074" y="500077"/>
                  <a:pt x="1437572" y="499577"/>
                  <a:pt x="1440571" y="500576"/>
                </a:cubicBezTo>
                <a:close/>
                <a:moveTo>
                  <a:pt x="9821663" y="496079"/>
                </a:moveTo>
                <a:cubicBezTo>
                  <a:pt x="9829658" y="496079"/>
                  <a:pt x="9833654" y="498078"/>
                  <a:pt x="9833654" y="502075"/>
                </a:cubicBezTo>
                <a:cubicBezTo>
                  <a:pt x="9833654" y="506072"/>
                  <a:pt x="9831656" y="508072"/>
                  <a:pt x="9827659" y="508072"/>
                </a:cubicBezTo>
                <a:cubicBezTo>
                  <a:pt x="9823663" y="508072"/>
                  <a:pt x="9817666" y="508072"/>
                  <a:pt x="9809671" y="508072"/>
                </a:cubicBezTo>
                <a:close/>
                <a:moveTo>
                  <a:pt x="10227901" y="488583"/>
                </a:moveTo>
                <a:cubicBezTo>
                  <a:pt x="10226900" y="487586"/>
                  <a:pt x="10225402" y="488085"/>
                  <a:pt x="10223403" y="490083"/>
                </a:cubicBezTo>
                <a:cubicBezTo>
                  <a:pt x="10219407" y="494080"/>
                  <a:pt x="10219407" y="498078"/>
                  <a:pt x="10223403" y="502075"/>
                </a:cubicBezTo>
                <a:cubicBezTo>
                  <a:pt x="10227400" y="506072"/>
                  <a:pt x="10231398" y="508072"/>
                  <a:pt x="10235397" y="508072"/>
                </a:cubicBezTo>
                <a:cubicBezTo>
                  <a:pt x="10239393" y="508072"/>
                  <a:pt x="10241392" y="508072"/>
                  <a:pt x="10241392" y="508072"/>
                </a:cubicBezTo>
                <a:lnTo>
                  <a:pt x="10229400" y="496079"/>
                </a:lnTo>
                <a:cubicBezTo>
                  <a:pt x="10229400" y="492082"/>
                  <a:pt x="10228900" y="489584"/>
                  <a:pt x="10227901" y="488583"/>
                </a:cubicBezTo>
                <a:close/>
                <a:moveTo>
                  <a:pt x="11080849" y="484087"/>
                </a:moveTo>
                <a:cubicBezTo>
                  <a:pt x="11080849" y="484087"/>
                  <a:pt x="11084846" y="484087"/>
                  <a:pt x="11092843" y="484087"/>
                </a:cubicBezTo>
                <a:cubicBezTo>
                  <a:pt x="11084846" y="492082"/>
                  <a:pt x="11080849" y="500075"/>
                  <a:pt x="11080849" y="508072"/>
                </a:cubicBezTo>
                <a:cubicBezTo>
                  <a:pt x="11080849" y="516067"/>
                  <a:pt x="11076853" y="516067"/>
                  <a:pt x="11068858" y="508072"/>
                </a:cubicBezTo>
                <a:cubicBezTo>
                  <a:pt x="11060863" y="500075"/>
                  <a:pt x="11060863" y="496079"/>
                  <a:pt x="11068858" y="496079"/>
                </a:cubicBezTo>
                <a:cubicBezTo>
                  <a:pt x="11076853" y="496079"/>
                  <a:pt x="11080849" y="496079"/>
                  <a:pt x="11080849" y="496079"/>
                </a:cubicBezTo>
                <a:cubicBezTo>
                  <a:pt x="11080849" y="496079"/>
                  <a:pt x="11080849" y="492082"/>
                  <a:pt x="11080849" y="484087"/>
                </a:cubicBezTo>
                <a:close/>
                <a:moveTo>
                  <a:pt x="10493230" y="472094"/>
                </a:moveTo>
                <a:cubicBezTo>
                  <a:pt x="10493230" y="480090"/>
                  <a:pt x="10493230" y="488084"/>
                  <a:pt x="10493230" y="496079"/>
                </a:cubicBezTo>
                <a:lnTo>
                  <a:pt x="10481237" y="496079"/>
                </a:lnTo>
                <a:cubicBezTo>
                  <a:pt x="10481237" y="488084"/>
                  <a:pt x="10481237" y="484087"/>
                  <a:pt x="10481237" y="484087"/>
                </a:cubicBezTo>
                <a:close/>
                <a:moveTo>
                  <a:pt x="10001547" y="472094"/>
                </a:moveTo>
                <a:lnTo>
                  <a:pt x="10001547" y="484087"/>
                </a:lnTo>
                <a:cubicBezTo>
                  <a:pt x="10009541" y="484087"/>
                  <a:pt x="10013540" y="480090"/>
                  <a:pt x="10013540" y="472094"/>
                </a:cubicBezTo>
                <a:close/>
                <a:moveTo>
                  <a:pt x="9317988" y="472094"/>
                </a:moveTo>
                <a:cubicBezTo>
                  <a:pt x="9317988" y="472094"/>
                  <a:pt x="9321984" y="476092"/>
                  <a:pt x="9329979" y="484087"/>
                </a:cubicBezTo>
                <a:cubicBezTo>
                  <a:pt x="9329979" y="476092"/>
                  <a:pt x="9327981" y="472094"/>
                  <a:pt x="9323984" y="472094"/>
                </a:cubicBezTo>
                <a:cubicBezTo>
                  <a:pt x="9319988" y="472094"/>
                  <a:pt x="9317988" y="472094"/>
                  <a:pt x="9317988" y="472094"/>
                </a:cubicBezTo>
                <a:close/>
                <a:moveTo>
                  <a:pt x="9689749" y="460102"/>
                </a:moveTo>
                <a:lnTo>
                  <a:pt x="9665764" y="472094"/>
                </a:lnTo>
                <a:cubicBezTo>
                  <a:pt x="9665764" y="472094"/>
                  <a:pt x="9669760" y="472094"/>
                  <a:pt x="9677755" y="472094"/>
                </a:cubicBezTo>
                <a:cubicBezTo>
                  <a:pt x="9685750" y="472094"/>
                  <a:pt x="9689749" y="468097"/>
                  <a:pt x="9689749" y="460102"/>
                </a:cubicBezTo>
                <a:close/>
                <a:moveTo>
                  <a:pt x="10601159" y="448110"/>
                </a:moveTo>
                <a:cubicBezTo>
                  <a:pt x="10609156" y="448110"/>
                  <a:pt x="10613152" y="452107"/>
                  <a:pt x="10613152" y="460102"/>
                </a:cubicBezTo>
                <a:cubicBezTo>
                  <a:pt x="10613152" y="468097"/>
                  <a:pt x="10611152" y="474093"/>
                  <a:pt x="10607156" y="478090"/>
                </a:cubicBezTo>
                <a:cubicBezTo>
                  <a:pt x="10603159" y="482087"/>
                  <a:pt x="10601159" y="484087"/>
                  <a:pt x="10601159" y="484087"/>
                </a:cubicBezTo>
                <a:lnTo>
                  <a:pt x="10589168" y="472094"/>
                </a:lnTo>
                <a:cubicBezTo>
                  <a:pt x="10589168" y="456105"/>
                  <a:pt x="10593164" y="448110"/>
                  <a:pt x="10601159" y="448110"/>
                </a:cubicBezTo>
                <a:close/>
                <a:moveTo>
                  <a:pt x="10283365" y="448110"/>
                </a:moveTo>
                <a:cubicBezTo>
                  <a:pt x="10287361" y="448110"/>
                  <a:pt x="10289361" y="452107"/>
                  <a:pt x="10289361" y="460102"/>
                </a:cubicBezTo>
                <a:lnTo>
                  <a:pt x="10289361" y="472094"/>
                </a:lnTo>
                <a:cubicBezTo>
                  <a:pt x="10289361" y="472094"/>
                  <a:pt x="10287361" y="468097"/>
                  <a:pt x="10283365" y="460102"/>
                </a:cubicBezTo>
                <a:cubicBezTo>
                  <a:pt x="10279368" y="452107"/>
                  <a:pt x="10279368" y="448110"/>
                  <a:pt x="10283365" y="448110"/>
                </a:cubicBezTo>
                <a:close/>
                <a:moveTo>
                  <a:pt x="9653771" y="436117"/>
                </a:moveTo>
                <a:cubicBezTo>
                  <a:pt x="9653771" y="436117"/>
                  <a:pt x="9655770" y="438117"/>
                  <a:pt x="9659767" y="442114"/>
                </a:cubicBezTo>
                <a:cubicBezTo>
                  <a:pt x="9663764" y="446111"/>
                  <a:pt x="9665764" y="448110"/>
                  <a:pt x="9665764" y="448110"/>
                </a:cubicBezTo>
                <a:cubicBezTo>
                  <a:pt x="9665764" y="448110"/>
                  <a:pt x="9661767" y="448110"/>
                  <a:pt x="9653771" y="448110"/>
                </a:cubicBezTo>
                <a:cubicBezTo>
                  <a:pt x="9653771" y="448110"/>
                  <a:pt x="9653771" y="444114"/>
                  <a:pt x="9653771" y="436117"/>
                </a:cubicBezTo>
                <a:close/>
                <a:moveTo>
                  <a:pt x="9689749" y="424125"/>
                </a:moveTo>
                <a:lnTo>
                  <a:pt x="9679468" y="441258"/>
                </a:lnTo>
                <a:lnTo>
                  <a:pt x="9677755" y="436117"/>
                </a:lnTo>
                <a:close/>
                <a:moveTo>
                  <a:pt x="1726886" y="424125"/>
                </a:moveTo>
                <a:cubicBezTo>
                  <a:pt x="1726886" y="424125"/>
                  <a:pt x="1730884" y="424125"/>
                  <a:pt x="1738877" y="424125"/>
                </a:cubicBezTo>
                <a:cubicBezTo>
                  <a:pt x="1738877" y="424125"/>
                  <a:pt x="1738877" y="426124"/>
                  <a:pt x="1738877" y="430122"/>
                </a:cubicBezTo>
                <a:cubicBezTo>
                  <a:pt x="1738877" y="434119"/>
                  <a:pt x="1736879" y="436117"/>
                  <a:pt x="1732882" y="436117"/>
                </a:cubicBezTo>
                <a:cubicBezTo>
                  <a:pt x="1728884" y="436117"/>
                  <a:pt x="1726886" y="432120"/>
                  <a:pt x="1726886" y="424125"/>
                </a:cubicBezTo>
                <a:close/>
                <a:moveTo>
                  <a:pt x="8994197" y="418129"/>
                </a:moveTo>
                <a:cubicBezTo>
                  <a:pt x="8990198" y="418129"/>
                  <a:pt x="8986202" y="420127"/>
                  <a:pt x="8982205" y="424125"/>
                </a:cubicBezTo>
                <a:cubicBezTo>
                  <a:pt x="8982205" y="432120"/>
                  <a:pt x="8982205" y="436117"/>
                  <a:pt x="8982205" y="436117"/>
                </a:cubicBezTo>
                <a:lnTo>
                  <a:pt x="8994197" y="436117"/>
                </a:lnTo>
                <a:lnTo>
                  <a:pt x="9006188" y="424125"/>
                </a:lnTo>
                <a:cubicBezTo>
                  <a:pt x="9002192" y="420127"/>
                  <a:pt x="8998193" y="418129"/>
                  <a:pt x="8994197" y="418129"/>
                </a:cubicBezTo>
                <a:close/>
                <a:moveTo>
                  <a:pt x="10073501" y="412133"/>
                </a:moveTo>
                <a:lnTo>
                  <a:pt x="10073501" y="424125"/>
                </a:lnTo>
                <a:cubicBezTo>
                  <a:pt x="10073501" y="416129"/>
                  <a:pt x="10071501" y="414132"/>
                  <a:pt x="10067504" y="418129"/>
                </a:cubicBezTo>
                <a:cubicBezTo>
                  <a:pt x="10063508" y="422126"/>
                  <a:pt x="10063508" y="426124"/>
                  <a:pt x="10067504" y="430122"/>
                </a:cubicBezTo>
                <a:cubicBezTo>
                  <a:pt x="10071501" y="434119"/>
                  <a:pt x="10075499" y="434119"/>
                  <a:pt x="10079496" y="430122"/>
                </a:cubicBezTo>
                <a:cubicBezTo>
                  <a:pt x="10083493" y="426124"/>
                  <a:pt x="10085493" y="420129"/>
                  <a:pt x="10085493" y="412133"/>
                </a:cubicBezTo>
                <a:close/>
                <a:moveTo>
                  <a:pt x="2050677" y="404639"/>
                </a:moveTo>
                <a:cubicBezTo>
                  <a:pt x="2054675" y="403640"/>
                  <a:pt x="2058672" y="404139"/>
                  <a:pt x="2062670" y="406138"/>
                </a:cubicBezTo>
                <a:cubicBezTo>
                  <a:pt x="2070665" y="410134"/>
                  <a:pt x="2074662" y="414132"/>
                  <a:pt x="2074662" y="418129"/>
                </a:cubicBezTo>
                <a:cubicBezTo>
                  <a:pt x="2074662" y="422126"/>
                  <a:pt x="2070665" y="424125"/>
                  <a:pt x="2062670" y="424125"/>
                </a:cubicBezTo>
                <a:cubicBezTo>
                  <a:pt x="2054673" y="424125"/>
                  <a:pt x="2046680" y="420129"/>
                  <a:pt x="2038685" y="412133"/>
                </a:cubicBezTo>
                <a:cubicBezTo>
                  <a:pt x="2042682" y="408136"/>
                  <a:pt x="2046680" y="405638"/>
                  <a:pt x="2050677" y="404639"/>
                </a:cubicBezTo>
                <a:close/>
                <a:moveTo>
                  <a:pt x="10205415" y="400141"/>
                </a:moveTo>
                <a:cubicBezTo>
                  <a:pt x="10197420" y="400141"/>
                  <a:pt x="10197420" y="404138"/>
                  <a:pt x="10205415" y="412133"/>
                </a:cubicBezTo>
                <a:lnTo>
                  <a:pt x="10229400" y="424125"/>
                </a:lnTo>
                <a:cubicBezTo>
                  <a:pt x="10229400" y="416129"/>
                  <a:pt x="10229400" y="412133"/>
                  <a:pt x="10229400" y="412133"/>
                </a:cubicBezTo>
                <a:cubicBezTo>
                  <a:pt x="10229400" y="420129"/>
                  <a:pt x="10225403" y="420129"/>
                  <a:pt x="10217407" y="412133"/>
                </a:cubicBezTo>
                <a:cubicBezTo>
                  <a:pt x="10217407" y="404138"/>
                  <a:pt x="10213410" y="400141"/>
                  <a:pt x="10205415" y="400141"/>
                </a:cubicBezTo>
                <a:close/>
                <a:moveTo>
                  <a:pt x="9881624" y="400141"/>
                </a:moveTo>
                <a:lnTo>
                  <a:pt x="9893616" y="412133"/>
                </a:lnTo>
                <a:cubicBezTo>
                  <a:pt x="9893616" y="412133"/>
                  <a:pt x="9889619" y="412133"/>
                  <a:pt x="9881624" y="412133"/>
                </a:cubicBezTo>
                <a:close/>
                <a:moveTo>
                  <a:pt x="9473887" y="400141"/>
                </a:moveTo>
                <a:cubicBezTo>
                  <a:pt x="9473887" y="408136"/>
                  <a:pt x="9469890" y="412133"/>
                  <a:pt x="9461895" y="412133"/>
                </a:cubicBezTo>
                <a:cubicBezTo>
                  <a:pt x="9453900" y="412133"/>
                  <a:pt x="9453900" y="416129"/>
                  <a:pt x="9461895" y="424125"/>
                </a:cubicBezTo>
                <a:cubicBezTo>
                  <a:pt x="9469890" y="432120"/>
                  <a:pt x="9473887" y="438117"/>
                  <a:pt x="9473887" y="442114"/>
                </a:cubicBezTo>
                <a:cubicBezTo>
                  <a:pt x="9473887" y="446111"/>
                  <a:pt x="9469890" y="446111"/>
                  <a:pt x="9461895" y="442114"/>
                </a:cubicBezTo>
                <a:cubicBezTo>
                  <a:pt x="9453900" y="438117"/>
                  <a:pt x="9445905" y="436117"/>
                  <a:pt x="9437910" y="436117"/>
                </a:cubicBezTo>
                <a:lnTo>
                  <a:pt x="9425919" y="436117"/>
                </a:lnTo>
                <a:lnTo>
                  <a:pt x="9425919" y="448110"/>
                </a:lnTo>
                <a:cubicBezTo>
                  <a:pt x="9409929" y="448110"/>
                  <a:pt x="9401934" y="452107"/>
                  <a:pt x="9401934" y="460102"/>
                </a:cubicBezTo>
                <a:lnTo>
                  <a:pt x="9389941" y="448110"/>
                </a:lnTo>
                <a:cubicBezTo>
                  <a:pt x="9389941" y="440114"/>
                  <a:pt x="9385944" y="440114"/>
                  <a:pt x="9377949" y="448110"/>
                </a:cubicBezTo>
                <a:cubicBezTo>
                  <a:pt x="9369954" y="448110"/>
                  <a:pt x="9361959" y="448110"/>
                  <a:pt x="9353964" y="448110"/>
                </a:cubicBezTo>
                <a:cubicBezTo>
                  <a:pt x="9345969" y="448110"/>
                  <a:pt x="9341973" y="452107"/>
                  <a:pt x="9341973" y="460102"/>
                </a:cubicBezTo>
                <a:cubicBezTo>
                  <a:pt x="9341973" y="468097"/>
                  <a:pt x="9343971" y="470095"/>
                  <a:pt x="9347968" y="466099"/>
                </a:cubicBezTo>
                <a:cubicBezTo>
                  <a:pt x="9351966" y="462102"/>
                  <a:pt x="9357961" y="460102"/>
                  <a:pt x="9365957" y="460102"/>
                </a:cubicBezTo>
                <a:cubicBezTo>
                  <a:pt x="9373952" y="460102"/>
                  <a:pt x="9377949" y="466099"/>
                  <a:pt x="9377949" y="478090"/>
                </a:cubicBezTo>
                <a:cubicBezTo>
                  <a:pt x="9377949" y="490083"/>
                  <a:pt x="9375949" y="498078"/>
                  <a:pt x="9371952" y="502075"/>
                </a:cubicBezTo>
                <a:cubicBezTo>
                  <a:pt x="9367956" y="506072"/>
                  <a:pt x="9365957" y="512069"/>
                  <a:pt x="9365957" y="520063"/>
                </a:cubicBezTo>
                <a:lnTo>
                  <a:pt x="9353964" y="520063"/>
                </a:lnTo>
                <a:cubicBezTo>
                  <a:pt x="9345969" y="512069"/>
                  <a:pt x="9337976" y="508072"/>
                  <a:pt x="9329979" y="508072"/>
                </a:cubicBezTo>
                <a:cubicBezTo>
                  <a:pt x="9329979" y="524060"/>
                  <a:pt x="9329979" y="536053"/>
                  <a:pt x="9329979" y="544048"/>
                </a:cubicBezTo>
                <a:cubicBezTo>
                  <a:pt x="9337976" y="544048"/>
                  <a:pt x="9345969" y="552043"/>
                  <a:pt x="9353964" y="568033"/>
                </a:cubicBezTo>
                <a:cubicBezTo>
                  <a:pt x="9369954" y="592018"/>
                  <a:pt x="9381946" y="596014"/>
                  <a:pt x="9389941" y="580024"/>
                </a:cubicBezTo>
                <a:cubicBezTo>
                  <a:pt x="9397937" y="564036"/>
                  <a:pt x="9405931" y="556040"/>
                  <a:pt x="9413925" y="556040"/>
                </a:cubicBezTo>
                <a:lnTo>
                  <a:pt x="9425919" y="556040"/>
                </a:lnTo>
                <a:lnTo>
                  <a:pt x="9449902" y="532055"/>
                </a:lnTo>
                <a:cubicBezTo>
                  <a:pt x="9457898" y="516067"/>
                  <a:pt x="9461895" y="508072"/>
                  <a:pt x="9461895" y="508072"/>
                </a:cubicBezTo>
                <a:cubicBezTo>
                  <a:pt x="9453900" y="508072"/>
                  <a:pt x="9447904" y="508072"/>
                  <a:pt x="9443907" y="508072"/>
                </a:cubicBezTo>
                <a:cubicBezTo>
                  <a:pt x="9439910" y="508072"/>
                  <a:pt x="9437910" y="504075"/>
                  <a:pt x="9437910" y="496079"/>
                </a:cubicBezTo>
                <a:cubicBezTo>
                  <a:pt x="9437910" y="496079"/>
                  <a:pt x="9441907" y="496079"/>
                  <a:pt x="9449902" y="496079"/>
                </a:cubicBezTo>
                <a:cubicBezTo>
                  <a:pt x="9457898" y="496079"/>
                  <a:pt x="9465892" y="492082"/>
                  <a:pt x="9473887" y="484087"/>
                </a:cubicBezTo>
                <a:cubicBezTo>
                  <a:pt x="9481883" y="476092"/>
                  <a:pt x="9485880" y="468097"/>
                  <a:pt x="9485880" y="460102"/>
                </a:cubicBezTo>
                <a:cubicBezTo>
                  <a:pt x="9485880" y="452107"/>
                  <a:pt x="9485880" y="448110"/>
                  <a:pt x="9485880" y="448110"/>
                </a:cubicBezTo>
                <a:cubicBezTo>
                  <a:pt x="9485880" y="448110"/>
                  <a:pt x="9489877" y="448110"/>
                  <a:pt x="9497872" y="448110"/>
                </a:cubicBezTo>
                <a:cubicBezTo>
                  <a:pt x="9505867" y="448110"/>
                  <a:pt x="9509863" y="446111"/>
                  <a:pt x="9509863" y="442114"/>
                </a:cubicBezTo>
                <a:cubicBezTo>
                  <a:pt x="9509863" y="438117"/>
                  <a:pt x="9505867" y="434119"/>
                  <a:pt x="9497872" y="430122"/>
                </a:cubicBezTo>
                <a:cubicBezTo>
                  <a:pt x="9489877" y="426124"/>
                  <a:pt x="9485880" y="426124"/>
                  <a:pt x="9485880" y="430122"/>
                </a:cubicBezTo>
                <a:cubicBezTo>
                  <a:pt x="9485880" y="434119"/>
                  <a:pt x="9481883" y="434119"/>
                  <a:pt x="9473887" y="430122"/>
                </a:cubicBezTo>
                <a:cubicBezTo>
                  <a:pt x="9465892" y="426124"/>
                  <a:pt x="9463893" y="422126"/>
                  <a:pt x="9467892" y="418129"/>
                </a:cubicBezTo>
                <a:cubicBezTo>
                  <a:pt x="9471888" y="414132"/>
                  <a:pt x="9481883" y="412133"/>
                  <a:pt x="9497872" y="412133"/>
                </a:cubicBezTo>
                <a:lnTo>
                  <a:pt x="9521856" y="412133"/>
                </a:lnTo>
                <a:cubicBezTo>
                  <a:pt x="9513861" y="412133"/>
                  <a:pt x="9507865" y="410134"/>
                  <a:pt x="9503868" y="406138"/>
                </a:cubicBezTo>
                <a:cubicBezTo>
                  <a:pt x="9499872" y="402141"/>
                  <a:pt x="9497872" y="400141"/>
                  <a:pt x="9497872" y="400141"/>
                </a:cubicBezTo>
                <a:lnTo>
                  <a:pt x="9485880" y="400141"/>
                </a:lnTo>
                <a:close/>
                <a:moveTo>
                  <a:pt x="10325338" y="388149"/>
                </a:moveTo>
                <a:cubicBezTo>
                  <a:pt x="10333333" y="388149"/>
                  <a:pt x="10337329" y="390148"/>
                  <a:pt x="10337329" y="394144"/>
                </a:cubicBezTo>
                <a:cubicBezTo>
                  <a:pt x="10337329" y="398141"/>
                  <a:pt x="10337329" y="400141"/>
                  <a:pt x="10337329" y="400141"/>
                </a:cubicBezTo>
                <a:cubicBezTo>
                  <a:pt x="10329334" y="400141"/>
                  <a:pt x="10325338" y="396144"/>
                  <a:pt x="10325338" y="388149"/>
                </a:cubicBezTo>
                <a:close/>
                <a:moveTo>
                  <a:pt x="10043520" y="388149"/>
                </a:moveTo>
                <a:cubicBezTo>
                  <a:pt x="10047516" y="388149"/>
                  <a:pt x="10049516" y="392146"/>
                  <a:pt x="10049516" y="400141"/>
                </a:cubicBezTo>
                <a:cubicBezTo>
                  <a:pt x="10049516" y="400141"/>
                  <a:pt x="10045520" y="400141"/>
                  <a:pt x="10037523" y="400141"/>
                </a:cubicBezTo>
                <a:cubicBezTo>
                  <a:pt x="10037523" y="392146"/>
                  <a:pt x="10039523" y="388149"/>
                  <a:pt x="10043520" y="388149"/>
                </a:cubicBezTo>
                <a:close/>
                <a:moveTo>
                  <a:pt x="9773693" y="388149"/>
                </a:moveTo>
                <a:cubicBezTo>
                  <a:pt x="9781690" y="388149"/>
                  <a:pt x="9785686" y="388149"/>
                  <a:pt x="9785686" y="388149"/>
                </a:cubicBezTo>
                <a:cubicBezTo>
                  <a:pt x="9785686" y="388149"/>
                  <a:pt x="9781690" y="392146"/>
                  <a:pt x="9773693" y="400141"/>
                </a:cubicBezTo>
                <a:lnTo>
                  <a:pt x="9761701" y="400141"/>
                </a:lnTo>
                <a:cubicBezTo>
                  <a:pt x="9761701" y="392146"/>
                  <a:pt x="9765698" y="388149"/>
                  <a:pt x="9773693" y="388149"/>
                </a:cubicBezTo>
                <a:close/>
                <a:moveTo>
                  <a:pt x="10157446" y="376156"/>
                </a:moveTo>
                <a:cubicBezTo>
                  <a:pt x="10133462" y="376156"/>
                  <a:pt x="10125466" y="384152"/>
                  <a:pt x="10133462" y="400141"/>
                </a:cubicBezTo>
                <a:cubicBezTo>
                  <a:pt x="10141457" y="400141"/>
                  <a:pt x="10145454" y="400141"/>
                  <a:pt x="10145454" y="400141"/>
                </a:cubicBezTo>
                <a:cubicBezTo>
                  <a:pt x="10145454" y="400141"/>
                  <a:pt x="10149451" y="396144"/>
                  <a:pt x="10157446" y="388149"/>
                </a:cubicBezTo>
                <a:close/>
                <a:moveTo>
                  <a:pt x="9515860" y="376156"/>
                </a:moveTo>
                <a:cubicBezTo>
                  <a:pt x="9503868" y="376156"/>
                  <a:pt x="9497872" y="380153"/>
                  <a:pt x="9497872" y="388149"/>
                </a:cubicBezTo>
                <a:lnTo>
                  <a:pt x="9509863" y="388149"/>
                </a:lnTo>
                <a:cubicBezTo>
                  <a:pt x="9517860" y="388149"/>
                  <a:pt x="9521856" y="392146"/>
                  <a:pt x="9521856" y="400141"/>
                </a:cubicBezTo>
                <a:cubicBezTo>
                  <a:pt x="9529851" y="400141"/>
                  <a:pt x="9533848" y="400141"/>
                  <a:pt x="9533848" y="400141"/>
                </a:cubicBezTo>
                <a:cubicBezTo>
                  <a:pt x="9533848" y="400141"/>
                  <a:pt x="9537845" y="400141"/>
                  <a:pt x="9545841" y="400141"/>
                </a:cubicBezTo>
                <a:lnTo>
                  <a:pt x="9557833" y="376156"/>
                </a:lnTo>
                <a:cubicBezTo>
                  <a:pt x="9549838" y="376156"/>
                  <a:pt x="9545841" y="376156"/>
                  <a:pt x="9545841" y="376156"/>
                </a:cubicBezTo>
                <a:cubicBezTo>
                  <a:pt x="9545841" y="384152"/>
                  <a:pt x="9543841" y="386149"/>
                  <a:pt x="9539845" y="382153"/>
                </a:cubicBezTo>
                <a:cubicBezTo>
                  <a:pt x="9535848" y="378156"/>
                  <a:pt x="9527853" y="376156"/>
                  <a:pt x="9515860" y="376156"/>
                </a:cubicBezTo>
                <a:close/>
                <a:moveTo>
                  <a:pt x="9271518" y="368660"/>
                </a:moveTo>
                <a:cubicBezTo>
                  <a:pt x="9270518" y="369661"/>
                  <a:pt x="9270018" y="372159"/>
                  <a:pt x="9270018" y="376156"/>
                </a:cubicBezTo>
                <a:lnTo>
                  <a:pt x="9270018" y="388149"/>
                </a:lnTo>
                <a:cubicBezTo>
                  <a:pt x="9278015" y="380153"/>
                  <a:pt x="9280011" y="374158"/>
                  <a:pt x="9276015" y="370159"/>
                </a:cubicBezTo>
                <a:cubicBezTo>
                  <a:pt x="9274016" y="368161"/>
                  <a:pt x="9272518" y="367663"/>
                  <a:pt x="9271518" y="368660"/>
                </a:cubicBezTo>
                <a:close/>
                <a:moveTo>
                  <a:pt x="10097484" y="364164"/>
                </a:moveTo>
                <a:cubicBezTo>
                  <a:pt x="10097484" y="364164"/>
                  <a:pt x="10097484" y="368161"/>
                  <a:pt x="10097484" y="376156"/>
                </a:cubicBezTo>
                <a:lnTo>
                  <a:pt x="10085493" y="376156"/>
                </a:lnTo>
                <a:cubicBezTo>
                  <a:pt x="10093488" y="368161"/>
                  <a:pt x="10097484" y="364164"/>
                  <a:pt x="10097484" y="364164"/>
                </a:cubicBezTo>
                <a:close/>
                <a:moveTo>
                  <a:pt x="8910250" y="364164"/>
                </a:moveTo>
                <a:cubicBezTo>
                  <a:pt x="8910250" y="364164"/>
                  <a:pt x="8914247" y="364164"/>
                  <a:pt x="8922244" y="364164"/>
                </a:cubicBezTo>
                <a:lnTo>
                  <a:pt x="8910250" y="376156"/>
                </a:lnTo>
                <a:cubicBezTo>
                  <a:pt x="8910250" y="368161"/>
                  <a:pt x="8910250" y="364164"/>
                  <a:pt x="8910250" y="364164"/>
                </a:cubicBezTo>
                <a:close/>
                <a:moveTo>
                  <a:pt x="10229400" y="352171"/>
                </a:moveTo>
                <a:cubicBezTo>
                  <a:pt x="10237395" y="352171"/>
                  <a:pt x="10241392" y="356168"/>
                  <a:pt x="10241392" y="364164"/>
                </a:cubicBezTo>
                <a:lnTo>
                  <a:pt x="10241392" y="376156"/>
                </a:lnTo>
                <a:cubicBezTo>
                  <a:pt x="10233397" y="376156"/>
                  <a:pt x="10229400" y="372159"/>
                  <a:pt x="10229400" y="364164"/>
                </a:cubicBezTo>
                <a:cubicBezTo>
                  <a:pt x="10229400" y="364164"/>
                  <a:pt x="10229400" y="360168"/>
                  <a:pt x="10229400" y="352171"/>
                </a:cubicBezTo>
                <a:close/>
                <a:moveTo>
                  <a:pt x="10163442" y="352171"/>
                </a:moveTo>
                <a:cubicBezTo>
                  <a:pt x="10159445" y="352171"/>
                  <a:pt x="10153449" y="356168"/>
                  <a:pt x="10145454" y="364164"/>
                </a:cubicBezTo>
                <a:cubicBezTo>
                  <a:pt x="10153449" y="364164"/>
                  <a:pt x="10159445" y="362165"/>
                  <a:pt x="10163442" y="358168"/>
                </a:cubicBezTo>
                <a:cubicBezTo>
                  <a:pt x="10167439" y="354171"/>
                  <a:pt x="10167439" y="352171"/>
                  <a:pt x="10163442" y="352171"/>
                </a:cubicBezTo>
                <a:close/>
                <a:moveTo>
                  <a:pt x="2314507" y="352171"/>
                </a:moveTo>
                <a:cubicBezTo>
                  <a:pt x="2314507" y="360168"/>
                  <a:pt x="2324500" y="374158"/>
                  <a:pt x="2344488" y="394144"/>
                </a:cubicBezTo>
                <a:cubicBezTo>
                  <a:pt x="2364475" y="414132"/>
                  <a:pt x="2378466" y="424125"/>
                  <a:pt x="2386459" y="424125"/>
                </a:cubicBezTo>
                <a:cubicBezTo>
                  <a:pt x="2394456" y="424125"/>
                  <a:pt x="2402450" y="428122"/>
                  <a:pt x="2410445" y="436117"/>
                </a:cubicBezTo>
                <a:cubicBezTo>
                  <a:pt x="2418439" y="444114"/>
                  <a:pt x="2424436" y="448110"/>
                  <a:pt x="2428433" y="448110"/>
                </a:cubicBezTo>
                <a:cubicBezTo>
                  <a:pt x="2432431" y="448110"/>
                  <a:pt x="2438428" y="448110"/>
                  <a:pt x="2446422" y="448110"/>
                </a:cubicBezTo>
                <a:cubicBezTo>
                  <a:pt x="2446422" y="440114"/>
                  <a:pt x="2446422" y="434119"/>
                  <a:pt x="2446422" y="430122"/>
                </a:cubicBezTo>
                <a:cubicBezTo>
                  <a:pt x="2446422" y="426124"/>
                  <a:pt x="2446422" y="424125"/>
                  <a:pt x="2446422" y="424125"/>
                </a:cubicBezTo>
                <a:cubicBezTo>
                  <a:pt x="2446422" y="416129"/>
                  <a:pt x="2448421" y="412133"/>
                  <a:pt x="2452418" y="412133"/>
                </a:cubicBezTo>
                <a:cubicBezTo>
                  <a:pt x="2456416" y="412133"/>
                  <a:pt x="2458414" y="408136"/>
                  <a:pt x="2458414" y="400141"/>
                </a:cubicBezTo>
                <a:cubicBezTo>
                  <a:pt x="2458414" y="392146"/>
                  <a:pt x="2460412" y="388149"/>
                  <a:pt x="2464411" y="388149"/>
                </a:cubicBezTo>
                <a:cubicBezTo>
                  <a:pt x="2468407" y="388149"/>
                  <a:pt x="2470406" y="388149"/>
                  <a:pt x="2470406" y="388149"/>
                </a:cubicBezTo>
                <a:lnTo>
                  <a:pt x="2506384" y="400141"/>
                </a:lnTo>
                <a:cubicBezTo>
                  <a:pt x="2522372" y="400141"/>
                  <a:pt x="2526370" y="388149"/>
                  <a:pt x="2518375" y="364164"/>
                </a:cubicBezTo>
                <a:cubicBezTo>
                  <a:pt x="2518375" y="356168"/>
                  <a:pt x="2516377" y="352171"/>
                  <a:pt x="2512379" y="352171"/>
                </a:cubicBezTo>
                <a:cubicBezTo>
                  <a:pt x="2508382" y="352171"/>
                  <a:pt x="2506384" y="352171"/>
                  <a:pt x="2506384" y="352171"/>
                </a:cubicBezTo>
                <a:cubicBezTo>
                  <a:pt x="2490394" y="360168"/>
                  <a:pt x="2478402" y="364164"/>
                  <a:pt x="2470406" y="364164"/>
                </a:cubicBezTo>
                <a:cubicBezTo>
                  <a:pt x="2462411" y="364164"/>
                  <a:pt x="2450419" y="368161"/>
                  <a:pt x="2434429" y="376156"/>
                </a:cubicBezTo>
                <a:cubicBezTo>
                  <a:pt x="2426434" y="384152"/>
                  <a:pt x="2420438" y="390148"/>
                  <a:pt x="2416441" y="394144"/>
                </a:cubicBezTo>
                <a:cubicBezTo>
                  <a:pt x="2412444" y="398141"/>
                  <a:pt x="2406448" y="400141"/>
                  <a:pt x="2398453" y="400141"/>
                </a:cubicBezTo>
                <a:cubicBezTo>
                  <a:pt x="2390458" y="392146"/>
                  <a:pt x="2386459" y="384152"/>
                  <a:pt x="2386459" y="376156"/>
                </a:cubicBezTo>
                <a:cubicBezTo>
                  <a:pt x="2378466" y="360168"/>
                  <a:pt x="2366473" y="352171"/>
                  <a:pt x="2350483" y="352171"/>
                </a:cubicBezTo>
                <a:lnTo>
                  <a:pt x="2338492" y="352171"/>
                </a:lnTo>
                <a:close/>
                <a:moveTo>
                  <a:pt x="10313346" y="340180"/>
                </a:moveTo>
                <a:lnTo>
                  <a:pt x="10301353" y="364164"/>
                </a:lnTo>
                <a:lnTo>
                  <a:pt x="10301353" y="352171"/>
                </a:lnTo>
                <a:cubicBezTo>
                  <a:pt x="10309349" y="344176"/>
                  <a:pt x="10313346" y="340180"/>
                  <a:pt x="10313346" y="340180"/>
                </a:cubicBezTo>
                <a:close/>
                <a:moveTo>
                  <a:pt x="10325338" y="328188"/>
                </a:moveTo>
                <a:cubicBezTo>
                  <a:pt x="10333333" y="328188"/>
                  <a:pt x="10337329" y="328188"/>
                  <a:pt x="10337329" y="328188"/>
                </a:cubicBezTo>
                <a:cubicBezTo>
                  <a:pt x="10337329" y="336183"/>
                  <a:pt x="10341328" y="336183"/>
                  <a:pt x="10349323" y="328188"/>
                </a:cubicBezTo>
                <a:lnTo>
                  <a:pt x="10349323" y="340180"/>
                </a:lnTo>
                <a:lnTo>
                  <a:pt x="10337329" y="364164"/>
                </a:lnTo>
                <a:lnTo>
                  <a:pt x="10325338" y="340180"/>
                </a:lnTo>
                <a:close/>
                <a:moveTo>
                  <a:pt x="9353964" y="328188"/>
                </a:moveTo>
                <a:lnTo>
                  <a:pt x="9353964" y="352171"/>
                </a:lnTo>
                <a:cubicBezTo>
                  <a:pt x="9337976" y="360168"/>
                  <a:pt x="9333976" y="356168"/>
                  <a:pt x="9341973" y="340180"/>
                </a:cubicBezTo>
                <a:cubicBezTo>
                  <a:pt x="9341973" y="340180"/>
                  <a:pt x="9341973" y="338180"/>
                  <a:pt x="9341973" y="334183"/>
                </a:cubicBezTo>
                <a:cubicBezTo>
                  <a:pt x="9341973" y="330186"/>
                  <a:pt x="9345969" y="328188"/>
                  <a:pt x="9353964" y="328188"/>
                </a:cubicBezTo>
                <a:close/>
                <a:moveTo>
                  <a:pt x="8934235" y="328188"/>
                </a:moveTo>
                <a:lnTo>
                  <a:pt x="8934235" y="340180"/>
                </a:lnTo>
                <a:cubicBezTo>
                  <a:pt x="8934235" y="348175"/>
                  <a:pt x="8932235" y="350173"/>
                  <a:pt x="8928239" y="346176"/>
                </a:cubicBezTo>
                <a:cubicBezTo>
                  <a:pt x="8924242" y="342179"/>
                  <a:pt x="8926240" y="336183"/>
                  <a:pt x="8934235" y="328188"/>
                </a:cubicBezTo>
                <a:close/>
                <a:moveTo>
                  <a:pt x="9341973" y="304203"/>
                </a:moveTo>
                <a:cubicBezTo>
                  <a:pt x="9341973" y="304203"/>
                  <a:pt x="9345969" y="304203"/>
                  <a:pt x="9353964" y="304203"/>
                </a:cubicBezTo>
                <a:cubicBezTo>
                  <a:pt x="9361959" y="304203"/>
                  <a:pt x="9365957" y="304203"/>
                  <a:pt x="9365957" y="304203"/>
                </a:cubicBezTo>
                <a:lnTo>
                  <a:pt x="9353964" y="316195"/>
                </a:lnTo>
                <a:cubicBezTo>
                  <a:pt x="9353964" y="316195"/>
                  <a:pt x="9351966" y="316195"/>
                  <a:pt x="9347968" y="316195"/>
                </a:cubicBezTo>
                <a:cubicBezTo>
                  <a:pt x="9343971" y="316195"/>
                  <a:pt x="9341973" y="312198"/>
                  <a:pt x="9341973" y="304203"/>
                </a:cubicBezTo>
                <a:close/>
                <a:moveTo>
                  <a:pt x="8958220" y="304203"/>
                </a:moveTo>
                <a:cubicBezTo>
                  <a:pt x="8958220" y="304203"/>
                  <a:pt x="8958220" y="308200"/>
                  <a:pt x="8958220" y="316195"/>
                </a:cubicBezTo>
                <a:cubicBezTo>
                  <a:pt x="8950224" y="316195"/>
                  <a:pt x="8948227" y="314196"/>
                  <a:pt x="8952224" y="310198"/>
                </a:cubicBezTo>
                <a:cubicBezTo>
                  <a:pt x="8956220" y="306202"/>
                  <a:pt x="8958220" y="304203"/>
                  <a:pt x="8958220" y="304203"/>
                </a:cubicBezTo>
                <a:close/>
                <a:moveTo>
                  <a:pt x="2098647" y="304203"/>
                </a:moveTo>
                <a:cubicBezTo>
                  <a:pt x="2106642" y="312198"/>
                  <a:pt x="2110638" y="318194"/>
                  <a:pt x="2110638" y="322191"/>
                </a:cubicBezTo>
                <a:cubicBezTo>
                  <a:pt x="2110638" y="326188"/>
                  <a:pt x="2106642" y="328188"/>
                  <a:pt x="2098647" y="328188"/>
                </a:cubicBezTo>
                <a:cubicBezTo>
                  <a:pt x="2090651" y="328188"/>
                  <a:pt x="2086653" y="332185"/>
                  <a:pt x="2086653" y="340180"/>
                </a:cubicBezTo>
                <a:cubicBezTo>
                  <a:pt x="2086653" y="348175"/>
                  <a:pt x="2090651" y="352171"/>
                  <a:pt x="2098647" y="352171"/>
                </a:cubicBezTo>
                <a:cubicBezTo>
                  <a:pt x="2098647" y="352171"/>
                  <a:pt x="2098647" y="356168"/>
                  <a:pt x="2098647" y="364164"/>
                </a:cubicBezTo>
                <a:cubicBezTo>
                  <a:pt x="2098647" y="372159"/>
                  <a:pt x="2096646" y="376156"/>
                  <a:pt x="2092650" y="376156"/>
                </a:cubicBezTo>
                <a:cubicBezTo>
                  <a:pt x="2088653" y="376156"/>
                  <a:pt x="2078659" y="372159"/>
                  <a:pt x="2062670" y="364164"/>
                </a:cubicBezTo>
                <a:lnTo>
                  <a:pt x="2050677" y="340180"/>
                </a:lnTo>
                <a:lnTo>
                  <a:pt x="2074662" y="328188"/>
                </a:lnTo>
                <a:cubicBezTo>
                  <a:pt x="2082657" y="320191"/>
                  <a:pt x="2088653" y="314196"/>
                  <a:pt x="2092650" y="310198"/>
                </a:cubicBezTo>
                <a:cubicBezTo>
                  <a:pt x="2096646" y="306202"/>
                  <a:pt x="2098647" y="304203"/>
                  <a:pt x="2098647" y="304203"/>
                </a:cubicBezTo>
                <a:close/>
                <a:moveTo>
                  <a:pt x="9761701" y="292210"/>
                </a:moveTo>
                <a:lnTo>
                  <a:pt x="9773693" y="304203"/>
                </a:lnTo>
                <a:cubicBezTo>
                  <a:pt x="9765698" y="312198"/>
                  <a:pt x="9757705" y="312198"/>
                  <a:pt x="9749710" y="304203"/>
                </a:cubicBezTo>
                <a:close/>
                <a:moveTo>
                  <a:pt x="2950098" y="292210"/>
                </a:moveTo>
                <a:cubicBezTo>
                  <a:pt x="2950098" y="308200"/>
                  <a:pt x="2950098" y="318194"/>
                  <a:pt x="2950098" y="322191"/>
                </a:cubicBezTo>
                <a:cubicBezTo>
                  <a:pt x="2950098" y="326188"/>
                  <a:pt x="2952096" y="328188"/>
                  <a:pt x="2956093" y="328188"/>
                </a:cubicBezTo>
                <a:cubicBezTo>
                  <a:pt x="2960091" y="328188"/>
                  <a:pt x="2962089" y="326188"/>
                  <a:pt x="2962089" y="322191"/>
                </a:cubicBezTo>
                <a:cubicBezTo>
                  <a:pt x="2962089" y="318194"/>
                  <a:pt x="2958093" y="308200"/>
                  <a:pt x="2950098" y="292210"/>
                </a:cubicBezTo>
                <a:close/>
                <a:moveTo>
                  <a:pt x="2710251" y="292210"/>
                </a:moveTo>
                <a:cubicBezTo>
                  <a:pt x="2710251" y="292210"/>
                  <a:pt x="2712251" y="294210"/>
                  <a:pt x="2716247" y="298207"/>
                </a:cubicBezTo>
                <a:cubicBezTo>
                  <a:pt x="2720246" y="302203"/>
                  <a:pt x="2722244" y="304203"/>
                  <a:pt x="2722244" y="304203"/>
                </a:cubicBezTo>
                <a:cubicBezTo>
                  <a:pt x="2722244" y="304203"/>
                  <a:pt x="2722244" y="300207"/>
                  <a:pt x="2722244" y="292210"/>
                </a:cubicBezTo>
                <a:cubicBezTo>
                  <a:pt x="2714249" y="292210"/>
                  <a:pt x="2710251" y="292210"/>
                  <a:pt x="2710251" y="292210"/>
                </a:cubicBezTo>
                <a:close/>
                <a:moveTo>
                  <a:pt x="9524854" y="287713"/>
                </a:moveTo>
                <a:cubicBezTo>
                  <a:pt x="9526852" y="286714"/>
                  <a:pt x="9529851" y="288213"/>
                  <a:pt x="9533848" y="292210"/>
                </a:cubicBezTo>
                <a:cubicBezTo>
                  <a:pt x="9541845" y="292210"/>
                  <a:pt x="9541845" y="296206"/>
                  <a:pt x="9533848" y="304203"/>
                </a:cubicBezTo>
                <a:cubicBezTo>
                  <a:pt x="9525853" y="304203"/>
                  <a:pt x="9523855" y="306202"/>
                  <a:pt x="9527853" y="310198"/>
                </a:cubicBezTo>
                <a:cubicBezTo>
                  <a:pt x="9531850" y="314196"/>
                  <a:pt x="9537845" y="316195"/>
                  <a:pt x="9545841" y="316195"/>
                </a:cubicBezTo>
                <a:cubicBezTo>
                  <a:pt x="9553836" y="316195"/>
                  <a:pt x="9557833" y="316195"/>
                  <a:pt x="9557833" y="316195"/>
                </a:cubicBezTo>
                <a:cubicBezTo>
                  <a:pt x="9557833" y="324190"/>
                  <a:pt x="9549838" y="328188"/>
                  <a:pt x="9533848" y="328188"/>
                </a:cubicBezTo>
                <a:lnTo>
                  <a:pt x="9533848" y="340180"/>
                </a:lnTo>
                <a:lnTo>
                  <a:pt x="9521856" y="340180"/>
                </a:lnTo>
                <a:cubicBezTo>
                  <a:pt x="9513861" y="340180"/>
                  <a:pt x="9511863" y="336183"/>
                  <a:pt x="9515860" y="328188"/>
                </a:cubicBezTo>
                <a:cubicBezTo>
                  <a:pt x="9519856" y="320191"/>
                  <a:pt x="9521856" y="310198"/>
                  <a:pt x="9521856" y="298207"/>
                </a:cubicBezTo>
                <a:cubicBezTo>
                  <a:pt x="9521856" y="292210"/>
                  <a:pt x="9522856" y="288713"/>
                  <a:pt x="9524854" y="287713"/>
                </a:cubicBezTo>
                <a:close/>
                <a:moveTo>
                  <a:pt x="9821663" y="280218"/>
                </a:moveTo>
                <a:cubicBezTo>
                  <a:pt x="9821663" y="280218"/>
                  <a:pt x="9825659" y="280218"/>
                  <a:pt x="9833654" y="280218"/>
                </a:cubicBezTo>
                <a:lnTo>
                  <a:pt x="9821663" y="292210"/>
                </a:lnTo>
                <a:close/>
                <a:moveTo>
                  <a:pt x="9090134" y="268227"/>
                </a:moveTo>
                <a:lnTo>
                  <a:pt x="9102128" y="268227"/>
                </a:lnTo>
                <a:cubicBezTo>
                  <a:pt x="9102128" y="276221"/>
                  <a:pt x="9100128" y="280218"/>
                  <a:pt x="9096131" y="280218"/>
                </a:cubicBezTo>
                <a:cubicBezTo>
                  <a:pt x="9092134" y="280218"/>
                  <a:pt x="9090134" y="280218"/>
                  <a:pt x="9090134" y="280218"/>
                </a:cubicBezTo>
                <a:cubicBezTo>
                  <a:pt x="9090134" y="280218"/>
                  <a:pt x="9090134" y="276221"/>
                  <a:pt x="9090134" y="268227"/>
                </a:cubicBezTo>
                <a:close/>
                <a:moveTo>
                  <a:pt x="2501136" y="261107"/>
                </a:moveTo>
                <a:cubicBezTo>
                  <a:pt x="2496639" y="261856"/>
                  <a:pt x="2494390" y="268227"/>
                  <a:pt x="2494390" y="280218"/>
                </a:cubicBezTo>
                <a:cubicBezTo>
                  <a:pt x="2494390" y="288213"/>
                  <a:pt x="2486396" y="292210"/>
                  <a:pt x="2470406" y="292210"/>
                </a:cubicBezTo>
                <a:lnTo>
                  <a:pt x="2470406" y="316195"/>
                </a:lnTo>
                <a:cubicBezTo>
                  <a:pt x="2470406" y="324190"/>
                  <a:pt x="2474404" y="328188"/>
                  <a:pt x="2482399" y="328188"/>
                </a:cubicBezTo>
                <a:lnTo>
                  <a:pt x="2506384" y="316195"/>
                </a:lnTo>
                <a:cubicBezTo>
                  <a:pt x="2522372" y="316195"/>
                  <a:pt x="2526370" y="304203"/>
                  <a:pt x="2518375" y="280218"/>
                </a:cubicBezTo>
                <a:cubicBezTo>
                  <a:pt x="2518375" y="272223"/>
                  <a:pt x="2514379" y="266227"/>
                  <a:pt x="2506384" y="262230"/>
                </a:cubicBezTo>
                <a:cubicBezTo>
                  <a:pt x="2504384" y="261231"/>
                  <a:pt x="2502635" y="260857"/>
                  <a:pt x="2501136" y="261107"/>
                </a:cubicBezTo>
                <a:close/>
                <a:moveTo>
                  <a:pt x="10373307" y="244242"/>
                </a:moveTo>
                <a:cubicBezTo>
                  <a:pt x="10365311" y="292210"/>
                  <a:pt x="10357317" y="316195"/>
                  <a:pt x="10349323" y="316195"/>
                </a:cubicBezTo>
                <a:cubicBezTo>
                  <a:pt x="10341328" y="316195"/>
                  <a:pt x="10337329" y="316195"/>
                  <a:pt x="10337329" y="316195"/>
                </a:cubicBezTo>
                <a:cubicBezTo>
                  <a:pt x="10345326" y="308200"/>
                  <a:pt x="10349323" y="292210"/>
                  <a:pt x="10349323" y="268227"/>
                </a:cubicBezTo>
                <a:cubicBezTo>
                  <a:pt x="10357317" y="260230"/>
                  <a:pt x="10365311" y="252237"/>
                  <a:pt x="10373307" y="244242"/>
                </a:cubicBezTo>
                <a:close/>
                <a:moveTo>
                  <a:pt x="2731238" y="236746"/>
                </a:moveTo>
                <a:cubicBezTo>
                  <a:pt x="2725242" y="235747"/>
                  <a:pt x="2718246" y="236247"/>
                  <a:pt x="2710251" y="238245"/>
                </a:cubicBezTo>
                <a:cubicBezTo>
                  <a:pt x="2694263" y="242242"/>
                  <a:pt x="2686268" y="244242"/>
                  <a:pt x="2686268" y="244242"/>
                </a:cubicBezTo>
                <a:cubicBezTo>
                  <a:pt x="2686268" y="244242"/>
                  <a:pt x="2694263" y="244242"/>
                  <a:pt x="2710251" y="244242"/>
                </a:cubicBezTo>
                <a:cubicBezTo>
                  <a:pt x="2718246" y="244242"/>
                  <a:pt x="2724242" y="244242"/>
                  <a:pt x="2728241" y="244242"/>
                </a:cubicBezTo>
                <a:cubicBezTo>
                  <a:pt x="2732237" y="244242"/>
                  <a:pt x="2734236" y="244242"/>
                  <a:pt x="2734236" y="244242"/>
                </a:cubicBezTo>
                <a:cubicBezTo>
                  <a:pt x="2734236" y="252237"/>
                  <a:pt x="2738234" y="256234"/>
                  <a:pt x="2746229" y="256234"/>
                </a:cubicBezTo>
                <a:lnTo>
                  <a:pt x="2746229" y="244242"/>
                </a:lnTo>
                <a:cubicBezTo>
                  <a:pt x="2742231" y="240244"/>
                  <a:pt x="2737235" y="237745"/>
                  <a:pt x="2731238" y="236746"/>
                </a:cubicBezTo>
                <a:close/>
                <a:moveTo>
                  <a:pt x="4017409" y="232249"/>
                </a:moveTo>
                <a:cubicBezTo>
                  <a:pt x="4017409" y="240245"/>
                  <a:pt x="4019407" y="244242"/>
                  <a:pt x="4023404" y="244242"/>
                </a:cubicBezTo>
                <a:cubicBezTo>
                  <a:pt x="4027402" y="244242"/>
                  <a:pt x="4029400" y="240245"/>
                  <a:pt x="4029400" y="232249"/>
                </a:cubicBezTo>
                <a:close/>
                <a:moveTo>
                  <a:pt x="2518375" y="232249"/>
                </a:moveTo>
                <a:cubicBezTo>
                  <a:pt x="2510381" y="232249"/>
                  <a:pt x="2506384" y="236245"/>
                  <a:pt x="2506384" y="244242"/>
                </a:cubicBezTo>
                <a:cubicBezTo>
                  <a:pt x="2514379" y="244242"/>
                  <a:pt x="2518375" y="244242"/>
                  <a:pt x="2518375" y="244242"/>
                </a:cubicBezTo>
                <a:cubicBezTo>
                  <a:pt x="2518375" y="236245"/>
                  <a:pt x="2518375" y="232249"/>
                  <a:pt x="2518375" y="232249"/>
                </a:cubicBezTo>
                <a:close/>
                <a:moveTo>
                  <a:pt x="2188588" y="228502"/>
                </a:moveTo>
                <a:cubicBezTo>
                  <a:pt x="2194584" y="227003"/>
                  <a:pt x="2200581" y="232250"/>
                  <a:pt x="2206576" y="244242"/>
                </a:cubicBezTo>
                <a:cubicBezTo>
                  <a:pt x="2214572" y="252237"/>
                  <a:pt x="2218569" y="258233"/>
                  <a:pt x="2218569" y="262230"/>
                </a:cubicBezTo>
                <a:cubicBezTo>
                  <a:pt x="2218569" y="266227"/>
                  <a:pt x="2214572" y="268227"/>
                  <a:pt x="2206576" y="268227"/>
                </a:cubicBezTo>
                <a:cubicBezTo>
                  <a:pt x="2206576" y="276221"/>
                  <a:pt x="2204577" y="282218"/>
                  <a:pt x="2200581" y="286215"/>
                </a:cubicBezTo>
                <a:cubicBezTo>
                  <a:pt x="2196582" y="290212"/>
                  <a:pt x="2194584" y="292210"/>
                  <a:pt x="2194584" y="292210"/>
                </a:cubicBezTo>
                <a:cubicBezTo>
                  <a:pt x="2186589" y="292210"/>
                  <a:pt x="2178594" y="298207"/>
                  <a:pt x="2170599" y="310198"/>
                </a:cubicBezTo>
                <a:cubicBezTo>
                  <a:pt x="2162604" y="322191"/>
                  <a:pt x="2162604" y="332185"/>
                  <a:pt x="2170599" y="340180"/>
                </a:cubicBezTo>
                <a:lnTo>
                  <a:pt x="2158608" y="364164"/>
                </a:lnTo>
                <a:cubicBezTo>
                  <a:pt x="2158608" y="372159"/>
                  <a:pt x="2158608" y="380153"/>
                  <a:pt x="2158608" y="388149"/>
                </a:cubicBezTo>
                <a:cubicBezTo>
                  <a:pt x="2166603" y="412133"/>
                  <a:pt x="2154611" y="428122"/>
                  <a:pt x="2122630" y="436117"/>
                </a:cubicBezTo>
                <a:cubicBezTo>
                  <a:pt x="2106642" y="436117"/>
                  <a:pt x="2094650" y="440114"/>
                  <a:pt x="2086653" y="448110"/>
                </a:cubicBezTo>
                <a:lnTo>
                  <a:pt x="2074662" y="436117"/>
                </a:lnTo>
                <a:cubicBezTo>
                  <a:pt x="2074662" y="436117"/>
                  <a:pt x="2078659" y="428122"/>
                  <a:pt x="2086653" y="412133"/>
                </a:cubicBezTo>
                <a:lnTo>
                  <a:pt x="2098647" y="400141"/>
                </a:lnTo>
                <a:cubicBezTo>
                  <a:pt x="2090651" y="400141"/>
                  <a:pt x="2086653" y="396144"/>
                  <a:pt x="2086653" y="388149"/>
                </a:cubicBezTo>
                <a:cubicBezTo>
                  <a:pt x="2094650" y="388149"/>
                  <a:pt x="2098647" y="388149"/>
                  <a:pt x="2098647" y="388149"/>
                </a:cubicBezTo>
                <a:cubicBezTo>
                  <a:pt x="2114636" y="388149"/>
                  <a:pt x="2124630" y="386149"/>
                  <a:pt x="2128626" y="382153"/>
                </a:cubicBezTo>
                <a:cubicBezTo>
                  <a:pt x="2132625" y="378156"/>
                  <a:pt x="2130626" y="374158"/>
                  <a:pt x="2122630" y="370159"/>
                </a:cubicBezTo>
                <a:cubicBezTo>
                  <a:pt x="2114636" y="366163"/>
                  <a:pt x="2112638" y="356168"/>
                  <a:pt x="2116635" y="340180"/>
                </a:cubicBezTo>
                <a:cubicBezTo>
                  <a:pt x="2120632" y="324190"/>
                  <a:pt x="2130626" y="308200"/>
                  <a:pt x="2146616" y="292210"/>
                </a:cubicBezTo>
                <a:cubicBezTo>
                  <a:pt x="2162604" y="276221"/>
                  <a:pt x="2170599" y="264228"/>
                  <a:pt x="2170599" y="256234"/>
                </a:cubicBezTo>
                <a:cubicBezTo>
                  <a:pt x="2170599" y="248239"/>
                  <a:pt x="2172599" y="242242"/>
                  <a:pt x="2176596" y="238245"/>
                </a:cubicBezTo>
                <a:cubicBezTo>
                  <a:pt x="2180593" y="234249"/>
                  <a:pt x="2182593" y="232249"/>
                  <a:pt x="2182593" y="232249"/>
                </a:cubicBezTo>
                <a:cubicBezTo>
                  <a:pt x="2184591" y="230250"/>
                  <a:pt x="2186589" y="229001"/>
                  <a:pt x="2188588" y="228502"/>
                </a:cubicBezTo>
                <a:close/>
                <a:moveTo>
                  <a:pt x="9479883" y="220257"/>
                </a:moveTo>
                <a:cubicBezTo>
                  <a:pt x="9483880" y="220257"/>
                  <a:pt x="9485880" y="224254"/>
                  <a:pt x="9485880" y="232249"/>
                </a:cubicBezTo>
                <a:cubicBezTo>
                  <a:pt x="9485880" y="240245"/>
                  <a:pt x="9483880" y="246240"/>
                  <a:pt x="9479883" y="250237"/>
                </a:cubicBezTo>
                <a:cubicBezTo>
                  <a:pt x="9475887" y="254235"/>
                  <a:pt x="9473887" y="260230"/>
                  <a:pt x="9473887" y="268227"/>
                </a:cubicBezTo>
                <a:cubicBezTo>
                  <a:pt x="9465892" y="276221"/>
                  <a:pt x="9459895" y="280218"/>
                  <a:pt x="9455899" y="280218"/>
                </a:cubicBezTo>
                <a:cubicBezTo>
                  <a:pt x="9451902" y="280218"/>
                  <a:pt x="9441907" y="280218"/>
                  <a:pt x="9425919" y="280218"/>
                </a:cubicBezTo>
                <a:cubicBezTo>
                  <a:pt x="9409929" y="272223"/>
                  <a:pt x="9409929" y="264228"/>
                  <a:pt x="9425919" y="256234"/>
                </a:cubicBezTo>
                <a:lnTo>
                  <a:pt x="9437910" y="244242"/>
                </a:lnTo>
                <a:lnTo>
                  <a:pt x="9425919" y="244242"/>
                </a:lnTo>
                <a:lnTo>
                  <a:pt x="9413925" y="244242"/>
                </a:lnTo>
                <a:cubicBezTo>
                  <a:pt x="9413925" y="236245"/>
                  <a:pt x="9419922" y="230250"/>
                  <a:pt x="9431914" y="226254"/>
                </a:cubicBezTo>
                <a:cubicBezTo>
                  <a:pt x="9443907" y="222257"/>
                  <a:pt x="9453900" y="224254"/>
                  <a:pt x="9461895" y="232249"/>
                </a:cubicBezTo>
                <a:cubicBezTo>
                  <a:pt x="9461895" y="232249"/>
                  <a:pt x="9463893" y="230250"/>
                  <a:pt x="9467892" y="226254"/>
                </a:cubicBezTo>
                <a:cubicBezTo>
                  <a:pt x="9471888" y="222257"/>
                  <a:pt x="9475887" y="220257"/>
                  <a:pt x="9479883" y="220257"/>
                </a:cubicBezTo>
                <a:close/>
                <a:moveTo>
                  <a:pt x="2842167" y="196272"/>
                </a:moveTo>
                <a:lnTo>
                  <a:pt x="2866151" y="208265"/>
                </a:lnTo>
                <a:cubicBezTo>
                  <a:pt x="2866151" y="216260"/>
                  <a:pt x="2862155" y="220257"/>
                  <a:pt x="2854158" y="220257"/>
                </a:cubicBezTo>
                <a:cubicBezTo>
                  <a:pt x="2846163" y="220257"/>
                  <a:pt x="2840168" y="218257"/>
                  <a:pt x="2836170" y="214260"/>
                </a:cubicBezTo>
                <a:cubicBezTo>
                  <a:pt x="2832173" y="210264"/>
                  <a:pt x="2830175" y="206265"/>
                  <a:pt x="2830175" y="202269"/>
                </a:cubicBezTo>
                <a:cubicBezTo>
                  <a:pt x="2830175" y="198272"/>
                  <a:pt x="2834172" y="196272"/>
                  <a:pt x="2842167" y="196272"/>
                </a:cubicBezTo>
                <a:close/>
                <a:moveTo>
                  <a:pt x="9458896" y="188777"/>
                </a:moveTo>
                <a:cubicBezTo>
                  <a:pt x="9460896" y="189777"/>
                  <a:pt x="9461895" y="192274"/>
                  <a:pt x="9461895" y="196272"/>
                </a:cubicBezTo>
                <a:cubicBezTo>
                  <a:pt x="9453900" y="196272"/>
                  <a:pt x="9445905" y="196272"/>
                  <a:pt x="9437910" y="196272"/>
                </a:cubicBezTo>
                <a:cubicBezTo>
                  <a:pt x="9437910" y="196272"/>
                  <a:pt x="9441907" y="194272"/>
                  <a:pt x="9449902" y="190275"/>
                </a:cubicBezTo>
                <a:cubicBezTo>
                  <a:pt x="9453900" y="188277"/>
                  <a:pt x="9456898" y="187777"/>
                  <a:pt x="9458896" y="188777"/>
                </a:cubicBezTo>
                <a:close/>
                <a:moveTo>
                  <a:pt x="4023404" y="184281"/>
                </a:moveTo>
                <a:cubicBezTo>
                  <a:pt x="4019407" y="184281"/>
                  <a:pt x="4013410" y="188277"/>
                  <a:pt x="4005416" y="196272"/>
                </a:cubicBezTo>
                <a:cubicBezTo>
                  <a:pt x="4005416" y="196272"/>
                  <a:pt x="4009414" y="196272"/>
                  <a:pt x="4017409" y="196272"/>
                </a:cubicBezTo>
                <a:cubicBezTo>
                  <a:pt x="4017409" y="196272"/>
                  <a:pt x="4021405" y="200269"/>
                  <a:pt x="4029400" y="208265"/>
                </a:cubicBezTo>
                <a:lnTo>
                  <a:pt x="4029400" y="196272"/>
                </a:lnTo>
                <a:cubicBezTo>
                  <a:pt x="4029400" y="188277"/>
                  <a:pt x="4027402" y="184281"/>
                  <a:pt x="4023404" y="184281"/>
                </a:cubicBezTo>
                <a:close/>
                <a:moveTo>
                  <a:pt x="2974081" y="172287"/>
                </a:moveTo>
                <a:cubicBezTo>
                  <a:pt x="2942103" y="172287"/>
                  <a:pt x="2918118" y="184281"/>
                  <a:pt x="2902128" y="208265"/>
                </a:cubicBezTo>
                <a:cubicBezTo>
                  <a:pt x="2902128" y="216260"/>
                  <a:pt x="2906124" y="220257"/>
                  <a:pt x="2914120" y="220257"/>
                </a:cubicBezTo>
                <a:lnTo>
                  <a:pt x="2926113" y="220257"/>
                </a:lnTo>
                <a:lnTo>
                  <a:pt x="2926113" y="232249"/>
                </a:lnTo>
                <a:cubicBezTo>
                  <a:pt x="2934107" y="232249"/>
                  <a:pt x="2940102" y="232249"/>
                  <a:pt x="2944101" y="232249"/>
                </a:cubicBezTo>
                <a:cubicBezTo>
                  <a:pt x="2948097" y="232249"/>
                  <a:pt x="2954094" y="232249"/>
                  <a:pt x="2962089" y="232249"/>
                </a:cubicBezTo>
                <a:cubicBezTo>
                  <a:pt x="2970084" y="232249"/>
                  <a:pt x="2976080" y="222257"/>
                  <a:pt x="2980077" y="202269"/>
                </a:cubicBezTo>
                <a:cubicBezTo>
                  <a:pt x="2984076" y="182280"/>
                  <a:pt x="2982075" y="172287"/>
                  <a:pt x="2974081" y="172287"/>
                </a:cubicBezTo>
                <a:close/>
                <a:moveTo>
                  <a:pt x="9479883" y="160296"/>
                </a:moveTo>
                <a:cubicBezTo>
                  <a:pt x="9491875" y="160296"/>
                  <a:pt x="9497872" y="164292"/>
                  <a:pt x="9497872" y="172287"/>
                </a:cubicBezTo>
                <a:cubicBezTo>
                  <a:pt x="9489877" y="172287"/>
                  <a:pt x="9477883" y="176284"/>
                  <a:pt x="9461895" y="184281"/>
                </a:cubicBezTo>
                <a:lnTo>
                  <a:pt x="9461895" y="172287"/>
                </a:lnTo>
                <a:cubicBezTo>
                  <a:pt x="9461895" y="164292"/>
                  <a:pt x="9467892" y="160296"/>
                  <a:pt x="9479883" y="160296"/>
                </a:cubicBezTo>
                <a:close/>
                <a:moveTo>
                  <a:pt x="2350483" y="160296"/>
                </a:moveTo>
                <a:lnTo>
                  <a:pt x="2386459" y="172287"/>
                </a:lnTo>
                <a:lnTo>
                  <a:pt x="2374468" y="172287"/>
                </a:lnTo>
                <a:close/>
                <a:moveTo>
                  <a:pt x="7255318" y="148302"/>
                </a:moveTo>
                <a:cubicBezTo>
                  <a:pt x="7255318" y="156299"/>
                  <a:pt x="7255318" y="160296"/>
                  <a:pt x="7255318" y="160296"/>
                </a:cubicBezTo>
                <a:cubicBezTo>
                  <a:pt x="7263313" y="160296"/>
                  <a:pt x="7267312" y="156299"/>
                  <a:pt x="7267312" y="148302"/>
                </a:cubicBezTo>
                <a:cubicBezTo>
                  <a:pt x="7267312" y="148302"/>
                  <a:pt x="7263313" y="148302"/>
                  <a:pt x="7255318" y="148302"/>
                </a:cubicBezTo>
                <a:close/>
                <a:moveTo>
                  <a:pt x="2398453" y="148302"/>
                </a:moveTo>
                <a:cubicBezTo>
                  <a:pt x="2406448" y="148302"/>
                  <a:pt x="2420438" y="154299"/>
                  <a:pt x="2440426" y="166292"/>
                </a:cubicBezTo>
                <a:cubicBezTo>
                  <a:pt x="2460412" y="178284"/>
                  <a:pt x="2468407" y="186279"/>
                  <a:pt x="2464411" y="190275"/>
                </a:cubicBezTo>
                <a:cubicBezTo>
                  <a:pt x="2460412" y="194272"/>
                  <a:pt x="2462411" y="196272"/>
                  <a:pt x="2470406" y="196272"/>
                </a:cubicBezTo>
                <a:cubicBezTo>
                  <a:pt x="2470406" y="204267"/>
                  <a:pt x="2470406" y="208265"/>
                  <a:pt x="2470406" y="208265"/>
                </a:cubicBezTo>
                <a:cubicBezTo>
                  <a:pt x="2470406" y="208265"/>
                  <a:pt x="2468407" y="208265"/>
                  <a:pt x="2464411" y="208265"/>
                </a:cubicBezTo>
                <a:cubicBezTo>
                  <a:pt x="2460412" y="208265"/>
                  <a:pt x="2456416" y="208265"/>
                  <a:pt x="2452418" y="208265"/>
                </a:cubicBezTo>
                <a:cubicBezTo>
                  <a:pt x="2448421" y="208265"/>
                  <a:pt x="2446422" y="204267"/>
                  <a:pt x="2446422" y="196272"/>
                </a:cubicBezTo>
                <a:lnTo>
                  <a:pt x="2422438" y="184281"/>
                </a:lnTo>
                <a:close/>
                <a:moveTo>
                  <a:pt x="10355319" y="124319"/>
                </a:moveTo>
                <a:cubicBezTo>
                  <a:pt x="10359316" y="124319"/>
                  <a:pt x="10361314" y="128316"/>
                  <a:pt x="10361314" y="136311"/>
                </a:cubicBezTo>
                <a:cubicBezTo>
                  <a:pt x="10361314" y="136311"/>
                  <a:pt x="10359316" y="134311"/>
                  <a:pt x="10355319" y="130314"/>
                </a:cubicBezTo>
                <a:cubicBezTo>
                  <a:pt x="10351322" y="126318"/>
                  <a:pt x="10351322" y="124319"/>
                  <a:pt x="10355319" y="124319"/>
                </a:cubicBezTo>
                <a:close/>
                <a:moveTo>
                  <a:pt x="9072146" y="124319"/>
                </a:moveTo>
                <a:cubicBezTo>
                  <a:pt x="9076143" y="124319"/>
                  <a:pt x="9078143" y="128316"/>
                  <a:pt x="9078143" y="136311"/>
                </a:cubicBezTo>
                <a:cubicBezTo>
                  <a:pt x="9078143" y="136311"/>
                  <a:pt x="9076143" y="136311"/>
                  <a:pt x="9072146" y="136311"/>
                </a:cubicBezTo>
                <a:cubicBezTo>
                  <a:pt x="9068149" y="136311"/>
                  <a:pt x="9066149" y="136311"/>
                  <a:pt x="9066149" y="136311"/>
                </a:cubicBezTo>
                <a:cubicBezTo>
                  <a:pt x="9066149" y="128316"/>
                  <a:pt x="9068149" y="124319"/>
                  <a:pt x="9072146" y="124319"/>
                </a:cubicBezTo>
                <a:close/>
                <a:moveTo>
                  <a:pt x="9006188" y="124319"/>
                </a:moveTo>
                <a:cubicBezTo>
                  <a:pt x="9006188" y="132314"/>
                  <a:pt x="9008188" y="136311"/>
                  <a:pt x="9012185" y="136311"/>
                </a:cubicBezTo>
                <a:cubicBezTo>
                  <a:pt x="9016181" y="136311"/>
                  <a:pt x="9018181" y="136311"/>
                  <a:pt x="9018181" y="136311"/>
                </a:cubicBezTo>
                <a:cubicBezTo>
                  <a:pt x="9018181" y="136311"/>
                  <a:pt x="9018181" y="132314"/>
                  <a:pt x="9018181" y="124319"/>
                </a:cubicBezTo>
                <a:cubicBezTo>
                  <a:pt x="9018181" y="124319"/>
                  <a:pt x="9014185" y="124319"/>
                  <a:pt x="9006188" y="124319"/>
                </a:cubicBezTo>
                <a:close/>
                <a:moveTo>
                  <a:pt x="7279303" y="124319"/>
                </a:moveTo>
                <a:cubicBezTo>
                  <a:pt x="7279303" y="124319"/>
                  <a:pt x="7279303" y="128316"/>
                  <a:pt x="7279303" y="136311"/>
                </a:cubicBezTo>
                <a:lnTo>
                  <a:pt x="7279303" y="148302"/>
                </a:lnTo>
                <a:cubicBezTo>
                  <a:pt x="7287298" y="148302"/>
                  <a:pt x="7291297" y="144306"/>
                  <a:pt x="7291297" y="136311"/>
                </a:cubicBezTo>
                <a:cubicBezTo>
                  <a:pt x="7291297" y="128316"/>
                  <a:pt x="7289297" y="124319"/>
                  <a:pt x="7285300" y="124319"/>
                </a:cubicBezTo>
                <a:cubicBezTo>
                  <a:pt x="7281303" y="124319"/>
                  <a:pt x="7279303" y="124319"/>
                  <a:pt x="7279303" y="124319"/>
                </a:cubicBezTo>
                <a:close/>
                <a:moveTo>
                  <a:pt x="4137331" y="124319"/>
                </a:moveTo>
                <a:cubicBezTo>
                  <a:pt x="4145325" y="124319"/>
                  <a:pt x="4149323" y="126318"/>
                  <a:pt x="4149323" y="130314"/>
                </a:cubicBezTo>
                <a:cubicBezTo>
                  <a:pt x="4149323" y="134311"/>
                  <a:pt x="4149323" y="136311"/>
                  <a:pt x="4149323" y="136311"/>
                </a:cubicBezTo>
                <a:cubicBezTo>
                  <a:pt x="4149323" y="136311"/>
                  <a:pt x="4147325" y="136311"/>
                  <a:pt x="4143328" y="136311"/>
                </a:cubicBezTo>
                <a:cubicBezTo>
                  <a:pt x="4139330" y="136311"/>
                  <a:pt x="4137331" y="132314"/>
                  <a:pt x="4137331" y="124319"/>
                </a:cubicBezTo>
                <a:close/>
                <a:moveTo>
                  <a:pt x="10335831" y="118323"/>
                </a:moveTo>
                <a:cubicBezTo>
                  <a:pt x="10336830" y="118323"/>
                  <a:pt x="10337329" y="120321"/>
                  <a:pt x="10337329" y="124319"/>
                </a:cubicBezTo>
                <a:lnTo>
                  <a:pt x="10349323" y="148302"/>
                </a:lnTo>
                <a:cubicBezTo>
                  <a:pt x="10349323" y="204267"/>
                  <a:pt x="10337329" y="232249"/>
                  <a:pt x="10313346" y="232249"/>
                </a:cubicBezTo>
                <a:cubicBezTo>
                  <a:pt x="10313346" y="232249"/>
                  <a:pt x="10309349" y="232249"/>
                  <a:pt x="10301353" y="232249"/>
                </a:cubicBezTo>
                <a:cubicBezTo>
                  <a:pt x="10293358" y="224254"/>
                  <a:pt x="10289361" y="220257"/>
                  <a:pt x="10289361" y="220257"/>
                </a:cubicBezTo>
                <a:cubicBezTo>
                  <a:pt x="10289361" y="220257"/>
                  <a:pt x="10293358" y="216260"/>
                  <a:pt x="10301353" y="208265"/>
                </a:cubicBezTo>
                <a:cubicBezTo>
                  <a:pt x="10301353" y="192276"/>
                  <a:pt x="10305350" y="176284"/>
                  <a:pt x="10313346" y="160296"/>
                </a:cubicBezTo>
                <a:cubicBezTo>
                  <a:pt x="10321341" y="144306"/>
                  <a:pt x="10327338" y="132314"/>
                  <a:pt x="10331334" y="124319"/>
                </a:cubicBezTo>
                <a:cubicBezTo>
                  <a:pt x="10333333" y="120321"/>
                  <a:pt x="10334831" y="118323"/>
                  <a:pt x="10335831" y="118323"/>
                </a:cubicBezTo>
                <a:close/>
                <a:moveTo>
                  <a:pt x="9117117" y="106331"/>
                </a:moveTo>
                <a:cubicBezTo>
                  <a:pt x="9115118" y="106331"/>
                  <a:pt x="9114119" y="108329"/>
                  <a:pt x="9114119" y="112326"/>
                </a:cubicBezTo>
                <a:cubicBezTo>
                  <a:pt x="9114119" y="112326"/>
                  <a:pt x="9118116" y="112326"/>
                  <a:pt x="9126111" y="112326"/>
                </a:cubicBezTo>
                <a:cubicBezTo>
                  <a:pt x="9122114" y="108329"/>
                  <a:pt x="9119115" y="106331"/>
                  <a:pt x="9117117" y="106331"/>
                </a:cubicBezTo>
                <a:close/>
                <a:moveTo>
                  <a:pt x="9006188" y="100334"/>
                </a:moveTo>
                <a:cubicBezTo>
                  <a:pt x="8998193" y="100334"/>
                  <a:pt x="8994197" y="104331"/>
                  <a:pt x="8994197" y="112326"/>
                </a:cubicBezTo>
                <a:cubicBezTo>
                  <a:pt x="8994197" y="112326"/>
                  <a:pt x="8996197" y="112326"/>
                  <a:pt x="9000193" y="112326"/>
                </a:cubicBezTo>
                <a:cubicBezTo>
                  <a:pt x="9004190" y="112326"/>
                  <a:pt x="9006188" y="108329"/>
                  <a:pt x="9006188" y="100334"/>
                </a:cubicBezTo>
                <a:close/>
                <a:moveTo>
                  <a:pt x="7387234" y="100334"/>
                </a:moveTo>
                <a:lnTo>
                  <a:pt x="7363249" y="112326"/>
                </a:lnTo>
                <a:cubicBezTo>
                  <a:pt x="7363249" y="120323"/>
                  <a:pt x="7367246" y="124319"/>
                  <a:pt x="7375241" y="124319"/>
                </a:cubicBezTo>
                <a:cubicBezTo>
                  <a:pt x="7383236" y="116323"/>
                  <a:pt x="7387234" y="108329"/>
                  <a:pt x="7387234" y="100334"/>
                </a:cubicBezTo>
                <a:close/>
                <a:moveTo>
                  <a:pt x="4191296" y="100334"/>
                </a:moveTo>
                <a:cubicBezTo>
                  <a:pt x="4195294" y="100334"/>
                  <a:pt x="4197292" y="104331"/>
                  <a:pt x="4197292" y="112326"/>
                </a:cubicBezTo>
                <a:cubicBezTo>
                  <a:pt x="4197292" y="120323"/>
                  <a:pt x="4195294" y="126318"/>
                  <a:pt x="4191296" y="130314"/>
                </a:cubicBezTo>
                <a:cubicBezTo>
                  <a:pt x="4187298" y="134311"/>
                  <a:pt x="4181303" y="132314"/>
                  <a:pt x="4173308" y="124319"/>
                </a:cubicBezTo>
                <a:cubicBezTo>
                  <a:pt x="4173308" y="124319"/>
                  <a:pt x="4175306" y="120323"/>
                  <a:pt x="4179305" y="112326"/>
                </a:cubicBezTo>
                <a:cubicBezTo>
                  <a:pt x="4183301" y="104331"/>
                  <a:pt x="4187298" y="100334"/>
                  <a:pt x="4191296" y="100334"/>
                </a:cubicBezTo>
                <a:close/>
                <a:moveTo>
                  <a:pt x="9084139" y="92839"/>
                </a:moveTo>
                <a:cubicBezTo>
                  <a:pt x="9080141" y="93838"/>
                  <a:pt x="9074144" y="96336"/>
                  <a:pt x="9066149" y="100334"/>
                </a:cubicBezTo>
                <a:cubicBezTo>
                  <a:pt x="9050161" y="116323"/>
                  <a:pt x="9042166" y="128316"/>
                  <a:pt x="9042166" y="136311"/>
                </a:cubicBezTo>
                <a:cubicBezTo>
                  <a:pt x="9042166" y="144306"/>
                  <a:pt x="9042166" y="152301"/>
                  <a:pt x="9042166" y="160296"/>
                </a:cubicBezTo>
                <a:cubicBezTo>
                  <a:pt x="9042166" y="168291"/>
                  <a:pt x="9042166" y="172287"/>
                  <a:pt x="9042166" y="172287"/>
                </a:cubicBezTo>
                <a:cubicBezTo>
                  <a:pt x="9026176" y="172287"/>
                  <a:pt x="9018181" y="176284"/>
                  <a:pt x="9018181" y="184281"/>
                </a:cubicBezTo>
                <a:cubicBezTo>
                  <a:pt x="9018181" y="192276"/>
                  <a:pt x="9014185" y="196272"/>
                  <a:pt x="9006188" y="196272"/>
                </a:cubicBezTo>
                <a:cubicBezTo>
                  <a:pt x="8998193" y="196272"/>
                  <a:pt x="8992197" y="196272"/>
                  <a:pt x="8988200" y="196272"/>
                </a:cubicBezTo>
                <a:cubicBezTo>
                  <a:pt x="8984203" y="196272"/>
                  <a:pt x="8982205" y="200269"/>
                  <a:pt x="8982205" y="208265"/>
                </a:cubicBezTo>
                <a:cubicBezTo>
                  <a:pt x="8974208" y="208265"/>
                  <a:pt x="8966215" y="212262"/>
                  <a:pt x="8958220" y="220257"/>
                </a:cubicBezTo>
                <a:lnTo>
                  <a:pt x="8958220" y="232249"/>
                </a:lnTo>
                <a:lnTo>
                  <a:pt x="8922244" y="232249"/>
                </a:lnTo>
                <a:cubicBezTo>
                  <a:pt x="8914247" y="248239"/>
                  <a:pt x="8906254" y="248239"/>
                  <a:pt x="8898259" y="232249"/>
                </a:cubicBezTo>
                <a:lnTo>
                  <a:pt x="8886266" y="208265"/>
                </a:lnTo>
                <a:lnTo>
                  <a:pt x="8886266" y="232249"/>
                </a:lnTo>
                <a:cubicBezTo>
                  <a:pt x="8886266" y="240245"/>
                  <a:pt x="8882269" y="244242"/>
                  <a:pt x="8874274" y="244242"/>
                </a:cubicBezTo>
                <a:cubicBezTo>
                  <a:pt x="8874274" y="252237"/>
                  <a:pt x="8874274" y="256234"/>
                  <a:pt x="8874274" y="256234"/>
                </a:cubicBezTo>
                <a:cubicBezTo>
                  <a:pt x="8874274" y="256234"/>
                  <a:pt x="8874274" y="260230"/>
                  <a:pt x="8874274" y="268227"/>
                </a:cubicBezTo>
                <a:cubicBezTo>
                  <a:pt x="8890262" y="268227"/>
                  <a:pt x="8894262" y="272223"/>
                  <a:pt x="8886266" y="280218"/>
                </a:cubicBezTo>
                <a:lnTo>
                  <a:pt x="8874274" y="280218"/>
                </a:lnTo>
                <a:lnTo>
                  <a:pt x="8862282" y="268227"/>
                </a:lnTo>
                <a:lnTo>
                  <a:pt x="8850289" y="268227"/>
                </a:lnTo>
                <a:cubicBezTo>
                  <a:pt x="8850289" y="252237"/>
                  <a:pt x="8846293" y="244242"/>
                  <a:pt x="8838298" y="244242"/>
                </a:cubicBezTo>
                <a:lnTo>
                  <a:pt x="8838298" y="232249"/>
                </a:lnTo>
                <a:cubicBezTo>
                  <a:pt x="8846293" y="232249"/>
                  <a:pt x="8850289" y="228252"/>
                  <a:pt x="8850289" y="220257"/>
                </a:cubicBezTo>
                <a:lnTo>
                  <a:pt x="8862282" y="232249"/>
                </a:lnTo>
                <a:cubicBezTo>
                  <a:pt x="8862282" y="232249"/>
                  <a:pt x="8864281" y="228252"/>
                  <a:pt x="8868277" y="220257"/>
                </a:cubicBezTo>
                <a:cubicBezTo>
                  <a:pt x="8872274" y="212262"/>
                  <a:pt x="8872274" y="204267"/>
                  <a:pt x="8868277" y="196272"/>
                </a:cubicBezTo>
                <a:cubicBezTo>
                  <a:pt x="8864281" y="188277"/>
                  <a:pt x="8862282" y="188277"/>
                  <a:pt x="8862282" y="196272"/>
                </a:cubicBezTo>
                <a:lnTo>
                  <a:pt x="8850289" y="184281"/>
                </a:lnTo>
                <a:cubicBezTo>
                  <a:pt x="8850289" y="176284"/>
                  <a:pt x="8848289" y="172287"/>
                  <a:pt x="8844293" y="172287"/>
                </a:cubicBezTo>
                <a:cubicBezTo>
                  <a:pt x="8840296" y="172287"/>
                  <a:pt x="8838298" y="176284"/>
                  <a:pt x="8838298" y="184281"/>
                </a:cubicBezTo>
                <a:lnTo>
                  <a:pt x="8826304" y="196272"/>
                </a:lnTo>
                <a:cubicBezTo>
                  <a:pt x="8826304" y="180284"/>
                  <a:pt x="8822308" y="172287"/>
                  <a:pt x="8814313" y="172287"/>
                </a:cubicBezTo>
                <a:cubicBezTo>
                  <a:pt x="8814313" y="172287"/>
                  <a:pt x="8812313" y="174287"/>
                  <a:pt x="8808316" y="178284"/>
                </a:cubicBezTo>
                <a:cubicBezTo>
                  <a:pt x="8804320" y="182280"/>
                  <a:pt x="8802320" y="186279"/>
                  <a:pt x="8802320" y="190275"/>
                </a:cubicBezTo>
                <a:cubicBezTo>
                  <a:pt x="8802320" y="194272"/>
                  <a:pt x="8802320" y="198272"/>
                  <a:pt x="8802320" y="202269"/>
                </a:cubicBezTo>
                <a:cubicBezTo>
                  <a:pt x="8802320" y="206265"/>
                  <a:pt x="8798323" y="208265"/>
                  <a:pt x="8790328" y="208265"/>
                </a:cubicBezTo>
                <a:lnTo>
                  <a:pt x="8778336" y="220257"/>
                </a:lnTo>
                <a:lnTo>
                  <a:pt x="8790328" y="220257"/>
                </a:lnTo>
                <a:cubicBezTo>
                  <a:pt x="8798323" y="228252"/>
                  <a:pt x="8802320" y="232249"/>
                  <a:pt x="8802320" y="232249"/>
                </a:cubicBezTo>
                <a:cubicBezTo>
                  <a:pt x="8802320" y="232249"/>
                  <a:pt x="8798323" y="232249"/>
                  <a:pt x="8790328" y="232249"/>
                </a:cubicBezTo>
                <a:cubicBezTo>
                  <a:pt x="8782333" y="232249"/>
                  <a:pt x="8782333" y="236245"/>
                  <a:pt x="8790328" y="244242"/>
                </a:cubicBezTo>
                <a:cubicBezTo>
                  <a:pt x="8782333" y="244242"/>
                  <a:pt x="8778336" y="248239"/>
                  <a:pt x="8778336" y="256234"/>
                </a:cubicBezTo>
                <a:cubicBezTo>
                  <a:pt x="8778336" y="264228"/>
                  <a:pt x="8782333" y="268227"/>
                  <a:pt x="8790328" y="268227"/>
                </a:cubicBezTo>
                <a:lnTo>
                  <a:pt x="8814313" y="316195"/>
                </a:lnTo>
                <a:lnTo>
                  <a:pt x="8826304" y="328188"/>
                </a:lnTo>
                <a:cubicBezTo>
                  <a:pt x="8834301" y="320191"/>
                  <a:pt x="8838298" y="320191"/>
                  <a:pt x="8838298" y="328188"/>
                </a:cubicBezTo>
                <a:lnTo>
                  <a:pt x="8838298" y="304203"/>
                </a:lnTo>
                <a:cubicBezTo>
                  <a:pt x="8838298" y="280218"/>
                  <a:pt x="8846293" y="280218"/>
                  <a:pt x="8862282" y="304203"/>
                </a:cubicBezTo>
                <a:lnTo>
                  <a:pt x="8862282" y="328188"/>
                </a:lnTo>
                <a:lnTo>
                  <a:pt x="8862282" y="352171"/>
                </a:lnTo>
                <a:cubicBezTo>
                  <a:pt x="8878271" y="360168"/>
                  <a:pt x="8882269" y="364164"/>
                  <a:pt x="8874274" y="364164"/>
                </a:cubicBezTo>
                <a:cubicBezTo>
                  <a:pt x="8874274" y="388149"/>
                  <a:pt x="8882269" y="396144"/>
                  <a:pt x="8898259" y="388149"/>
                </a:cubicBezTo>
                <a:lnTo>
                  <a:pt x="8922244" y="388149"/>
                </a:lnTo>
                <a:cubicBezTo>
                  <a:pt x="8930239" y="380153"/>
                  <a:pt x="8938232" y="378156"/>
                  <a:pt x="8946227" y="382153"/>
                </a:cubicBezTo>
                <a:cubicBezTo>
                  <a:pt x="8954223" y="386149"/>
                  <a:pt x="8970212" y="388149"/>
                  <a:pt x="8994197" y="388149"/>
                </a:cubicBezTo>
                <a:cubicBezTo>
                  <a:pt x="9018181" y="388149"/>
                  <a:pt x="9026176" y="384152"/>
                  <a:pt x="9018181" y="376156"/>
                </a:cubicBezTo>
                <a:cubicBezTo>
                  <a:pt x="9018181" y="368161"/>
                  <a:pt x="9016181" y="364164"/>
                  <a:pt x="9012185" y="364164"/>
                </a:cubicBezTo>
                <a:cubicBezTo>
                  <a:pt x="9008188" y="364164"/>
                  <a:pt x="8998193" y="364164"/>
                  <a:pt x="8982205" y="364164"/>
                </a:cubicBezTo>
                <a:cubicBezTo>
                  <a:pt x="8966215" y="364164"/>
                  <a:pt x="8954223" y="364164"/>
                  <a:pt x="8946227" y="364164"/>
                </a:cubicBezTo>
                <a:cubicBezTo>
                  <a:pt x="8946227" y="356168"/>
                  <a:pt x="8950224" y="352171"/>
                  <a:pt x="8958220" y="352171"/>
                </a:cubicBezTo>
                <a:lnTo>
                  <a:pt x="8982205" y="340180"/>
                </a:lnTo>
                <a:cubicBezTo>
                  <a:pt x="8982205" y="332185"/>
                  <a:pt x="8986202" y="332185"/>
                  <a:pt x="8994197" y="340180"/>
                </a:cubicBezTo>
                <a:lnTo>
                  <a:pt x="8994197" y="328188"/>
                </a:lnTo>
                <a:lnTo>
                  <a:pt x="8994197" y="316195"/>
                </a:lnTo>
                <a:cubicBezTo>
                  <a:pt x="8994197" y="316195"/>
                  <a:pt x="8994197" y="312198"/>
                  <a:pt x="8994197" y="304203"/>
                </a:cubicBezTo>
                <a:cubicBezTo>
                  <a:pt x="8994197" y="296206"/>
                  <a:pt x="8990200" y="296206"/>
                  <a:pt x="8982205" y="304203"/>
                </a:cubicBezTo>
                <a:lnTo>
                  <a:pt x="8970212" y="316195"/>
                </a:lnTo>
                <a:lnTo>
                  <a:pt x="8970212" y="304203"/>
                </a:lnTo>
                <a:cubicBezTo>
                  <a:pt x="8970212" y="296206"/>
                  <a:pt x="8974208" y="290212"/>
                  <a:pt x="8982205" y="286215"/>
                </a:cubicBezTo>
                <a:cubicBezTo>
                  <a:pt x="8990200" y="282218"/>
                  <a:pt x="9002192" y="280218"/>
                  <a:pt x="9018181" y="280218"/>
                </a:cubicBezTo>
                <a:cubicBezTo>
                  <a:pt x="9026176" y="280218"/>
                  <a:pt x="9032173" y="278218"/>
                  <a:pt x="9036170" y="274222"/>
                </a:cubicBezTo>
                <a:cubicBezTo>
                  <a:pt x="9040166" y="270225"/>
                  <a:pt x="9042166" y="268227"/>
                  <a:pt x="9042166" y="268227"/>
                </a:cubicBezTo>
                <a:cubicBezTo>
                  <a:pt x="9042166" y="268227"/>
                  <a:pt x="9042166" y="266227"/>
                  <a:pt x="9042166" y="262230"/>
                </a:cubicBezTo>
                <a:cubicBezTo>
                  <a:pt x="9042166" y="258233"/>
                  <a:pt x="9046163" y="256234"/>
                  <a:pt x="9054158" y="256234"/>
                </a:cubicBezTo>
                <a:lnTo>
                  <a:pt x="9078143" y="268227"/>
                </a:lnTo>
                <a:lnTo>
                  <a:pt x="9066149" y="268227"/>
                </a:lnTo>
                <a:cubicBezTo>
                  <a:pt x="9058155" y="260230"/>
                  <a:pt x="9056158" y="262230"/>
                  <a:pt x="9060154" y="274222"/>
                </a:cubicBezTo>
                <a:cubicBezTo>
                  <a:pt x="9064151" y="286215"/>
                  <a:pt x="9066149" y="292210"/>
                  <a:pt x="9066149" y="292210"/>
                </a:cubicBezTo>
                <a:cubicBezTo>
                  <a:pt x="9074146" y="292210"/>
                  <a:pt x="9084139" y="292210"/>
                  <a:pt x="9096131" y="292210"/>
                </a:cubicBezTo>
                <a:cubicBezTo>
                  <a:pt x="9108123" y="292210"/>
                  <a:pt x="9118116" y="296206"/>
                  <a:pt x="9126111" y="304203"/>
                </a:cubicBezTo>
                <a:cubicBezTo>
                  <a:pt x="9134107" y="312198"/>
                  <a:pt x="9138104" y="312198"/>
                  <a:pt x="9138104" y="304203"/>
                </a:cubicBezTo>
                <a:cubicBezTo>
                  <a:pt x="9138104" y="304203"/>
                  <a:pt x="9142101" y="304203"/>
                  <a:pt x="9150096" y="304203"/>
                </a:cubicBezTo>
                <a:cubicBezTo>
                  <a:pt x="9150096" y="296206"/>
                  <a:pt x="9152096" y="290212"/>
                  <a:pt x="9156092" y="286215"/>
                </a:cubicBezTo>
                <a:cubicBezTo>
                  <a:pt x="9160089" y="282218"/>
                  <a:pt x="9162089" y="280218"/>
                  <a:pt x="9162089" y="280218"/>
                </a:cubicBezTo>
                <a:lnTo>
                  <a:pt x="9162089" y="292210"/>
                </a:lnTo>
                <a:lnTo>
                  <a:pt x="9162089" y="316195"/>
                </a:lnTo>
                <a:lnTo>
                  <a:pt x="9174080" y="292210"/>
                </a:lnTo>
                <a:cubicBezTo>
                  <a:pt x="9206060" y="244242"/>
                  <a:pt x="9214053" y="200269"/>
                  <a:pt x="9198065" y="160296"/>
                </a:cubicBezTo>
                <a:cubicBezTo>
                  <a:pt x="9198065" y="136311"/>
                  <a:pt x="9190070" y="132314"/>
                  <a:pt x="9174080" y="148302"/>
                </a:cubicBezTo>
                <a:cubicBezTo>
                  <a:pt x="9166085" y="156299"/>
                  <a:pt x="9158092" y="160296"/>
                  <a:pt x="9150096" y="160296"/>
                </a:cubicBezTo>
                <a:cubicBezTo>
                  <a:pt x="9142101" y="160296"/>
                  <a:pt x="9138104" y="164292"/>
                  <a:pt x="9138104" y="172287"/>
                </a:cubicBezTo>
                <a:cubicBezTo>
                  <a:pt x="9130109" y="180284"/>
                  <a:pt x="9122114" y="184281"/>
                  <a:pt x="9114119" y="184281"/>
                </a:cubicBezTo>
                <a:lnTo>
                  <a:pt x="9114119" y="196272"/>
                </a:lnTo>
                <a:lnTo>
                  <a:pt x="9126111" y="208265"/>
                </a:lnTo>
                <a:cubicBezTo>
                  <a:pt x="9126111" y="216260"/>
                  <a:pt x="9126111" y="220257"/>
                  <a:pt x="9126111" y="220257"/>
                </a:cubicBezTo>
                <a:cubicBezTo>
                  <a:pt x="9126111" y="220257"/>
                  <a:pt x="9122114" y="220257"/>
                  <a:pt x="9114119" y="220257"/>
                </a:cubicBezTo>
                <a:cubicBezTo>
                  <a:pt x="9114119" y="220257"/>
                  <a:pt x="9112119" y="224254"/>
                  <a:pt x="9108123" y="232249"/>
                </a:cubicBezTo>
                <a:cubicBezTo>
                  <a:pt x="9104126" y="240245"/>
                  <a:pt x="9100128" y="244242"/>
                  <a:pt x="9096131" y="244242"/>
                </a:cubicBezTo>
                <a:cubicBezTo>
                  <a:pt x="9092134" y="244242"/>
                  <a:pt x="9090134" y="240245"/>
                  <a:pt x="9090134" y="232249"/>
                </a:cubicBezTo>
                <a:lnTo>
                  <a:pt x="9078143" y="232249"/>
                </a:lnTo>
                <a:lnTo>
                  <a:pt x="9054158" y="244242"/>
                </a:lnTo>
                <a:lnTo>
                  <a:pt x="9054158" y="232249"/>
                </a:lnTo>
                <a:lnTo>
                  <a:pt x="9054158" y="220257"/>
                </a:lnTo>
                <a:cubicBezTo>
                  <a:pt x="9054158" y="212262"/>
                  <a:pt x="9054158" y="208265"/>
                  <a:pt x="9054158" y="208265"/>
                </a:cubicBezTo>
                <a:lnTo>
                  <a:pt x="9054158" y="196272"/>
                </a:lnTo>
                <a:cubicBezTo>
                  <a:pt x="9054158" y="204267"/>
                  <a:pt x="9058155" y="208265"/>
                  <a:pt x="9066149" y="208265"/>
                </a:cubicBezTo>
                <a:cubicBezTo>
                  <a:pt x="9066149" y="208265"/>
                  <a:pt x="9070148" y="208265"/>
                  <a:pt x="9078143" y="208265"/>
                </a:cubicBezTo>
                <a:cubicBezTo>
                  <a:pt x="9078143" y="208265"/>
                  <a:pt x="9078143" y="204267"/>
                  <a:pt x="9078143" y="196272"/>
                </a:cubicBezTo>
                <a:cubicBezTo>
                  <a:pt x="9078143" y="188277"/>
                  <a:pt x="9074146" y="184281"/>
                  <a:pt x="9066149" y="184281"/>
                </a:cubicBezTo>
                <a:lnTo>
                  <a:pt x="9066149" y="172287"/>
                </a:lnTo>
                <a:cubicBezTo>
                  <a:pt x="9058155" y="172287"/>
                  <a:pt x="9054158" y="168291"/>
                  <a:pt x="9054158" y="160296"/>
                </a:cubicBezTo>
                <a:cubicBezTo>
                  <a:pt x="9054158" y="152301"/>
                  <a:pt x="9064151" y="150303"/>
                  <a:pt x="9084139" y="154299"/>
                </a:cubicBezTo>
                <a:cubicBezTo>
                  <a:pt x="9104126" y="158296"/>
                  <a:pt x="9114119" y="156299"/>
                  <a:pt x="9114119" y="148302"/>
                </a:cubicBezTo>
                <a:cubicBezTo>
                  <a:pt x="9114119" y="148302"/>
                  <a:pt x="9116119" y="148302"/>
                  <a:pt x="9120116" y="148302"/>
                </a:cubicBezTo>
                <a:cubicBezTo>
                  <a:pt x="9124112" y="148302"/>
                  <a:pt x="9126111" y="148302"/>
                  <a:pt x="9126111" y="148302"/>
                </a:cubicBezTo>
                <a:lnTo>
                  <a:pt x="9126111" y="136311"/>
                </a:lnTo>
                <a:cubicBezTo>
                  <a:pt x="9126111" y="128316"/>
                  <a:pt x="9126111" y="124319"/>
                  <a:pt x="9126111" y="124319"/>
                </a:cubicBezTo>
                <a:cubicBezTo>
                  <a:pt x="9126111" y="124319"/>
                  <a:pt x="9122114" y="124319"/>
                  <a:pt x="9114119" y="124319"/>
                </a:cubicBezTo>
                <a:cubicBezTo>
                  <a:pt x="9098131" y="124319"/>
                  <a:pt x="9090134" y="120323"/>
                  <a:pt x="9090134" y="112326"/>
                </a:cubicBezTo>
                <a:lnTo>
                  <a:pt x="9102128" y="112326"/>
                </a:lnTo>
                <a:cubicBezTo>
                  <a:pt x="9094131" y="104331"/>
                  <a:pt x="9090134" y="98334"/>
                  <a:pt x="9090134" y="94338"/>
                </a:cubicBezTo>
                <a:cubicBezTo>
                  <a:pt x="9090134" y="92339"/>
                  <a:pt x="9088136" y="91840"/>
                  <a:pt x="9084139" y="92839"/>
                </a:cubicBezTo>
                <a:close/>
                <a:moveTo>
                  <a:pt x="3886993" y="85344"/>
                </a:moveTo>
                <a:cubicBezTo>
                  <a:pt x="3877998" y="85344"/>
                  <a:pt x="3873501" y="94338"/>
                  <a:pt x="3873501" y="112326"/>
                </a:cubicBezTo>
                <a:lnTo>
                  <a:pt x="3861508" y="136311"/>
                </a:lnTo>
                <a:cubicBezTo>
                  <a:pt x="3853515" y="128316"/>
                  <a:pt x="3849517" y="124319"/>
                  <a:pt x="3849517" y="124319"/>
                </a:cubicBezTo>
                <a:lnTo>
                  <a:pt x="3825532" y="112326"/>
                </a:lnTo>
                <a:cubicBezTo>
                  <a:pt x="3825532" y="120323"/>
                  <a:pt x="3827530" y="128316"/>
                  <a:pt x="3831528" y="136311"/>
                </a:cubicBezTo>
                <a:cubicBezTo>
                  <a:pt x="3835527" y="144306"/>
                  <a:pt x="3841522" y="156299"/>
                  <a:pt x="3849517" y="172287"/>
                </a:cubicBezTo>
                <a:cubicBezTo>
                  <a:pt x="3857511" y="188277"/>
                  <a:pt x="3863508" y="198272"/>
                  <a:pt x="3867505" y="202269"/>
                </a:cubicBezTo>
                <a:cubicBezTo>
                  <a:pt x="3871503" y="206265"/>
                  <a:pt x="3877500" y="208265"/>
                  <a:pt x="3885493" y="208265"/>
                </a:cubicBezTo>
                <a:cubicBezTo>
                  <a:pt x="3901483" y="200269"/>
                  <a:pt x="3909478" y="192276"/>
                  <a:pt x="3909478" y="184281"/>
                </a:cubicBezTo>
                <a:cubicBezTo>
                  <a:pt x="3909478" y="184281"/>
                  <a:pt x="3907480" y="182280"/>
                  <a:pt x="3903481" y="178284"/>
                </a:cubicBezTo>
                <a:cubicBezTo>
                  <a:pt x="3899484" y="174287"/>
                  <a:pt x="3893488" y="168291"/>
                  <a:pt x="3885493" y="160296"/>
                </a:cubicBezTo>
                <a:lnTo>
                  <a:pt x="3873501" y="148302"/>
                </a:lnTo>
                <a:lnTo>
                  <a:pt x="3909478" y="148302"/>
                </a:lnTo>
                <a:lnTo>
                  <a:pt x="3945454" y="136311"/>
                </a:lnTo>
                <a:cubicBezTo>
                  <a:pt x="3937461" y="128316"/>
                  <a:pt x="3925469" y="120323"/>
                  <a:pt x="3909478" y="112326"/>
                </a:cubicBezTo>
                <a:lnTo>
                  <a:pt x="3897486" y="100334"/>
                </a:lnTo>
                <a:cubicBezTo>
                  <a:pt x="3905479" y="100334"/>
                  <a:pt x="3909478" y="98334"/>
                  <a:pt x="3909478" y="94338"/>
                </a:cubicBezTo>
                <a:cubicBezTo>
                  <a:pt x="3909478" y="90341"/>
                  <a:pt x="3905479" y="88341"/>
                  <a:pt x="3897486" y="88341"/>
                </a:cubicBezTo>
                <a:cubicBezTo>
                  <a:pt x="3893488" y="86343"/>
                  <a:pt x="3889991" y="85344"/>
                  <a:pt x="3886993" y="85344"/>
                </a:cubicBezTo>
                <a:close/>
                <a:moveTo>
                  <a:pt x="9305996" y="76349"/>
                </a:moveTo>
                <a:lnTo>
                  <a:pt x="9294003" y="88341"/>
                </a:lnTo>
                <a:lnTo>
                  <a:pt x="9305996" y="100334"/>
                </a:lnTo>
                <a:cubicBezTo>
                  <a:pt x="9305996" y="92339"/>
                  <a:pt x="9305996" y="84344"/>
                  <a:pt x="9305996" y="76349"/>
                </a:cubicBezTo>
                <a:close/>
                <a:moveTo>
                  <a:pt x="9204062" y="76349"/>
                </a:moveTo>
                <a:cubicBezTo>
                  <a:pt x="9200065" y="76349"/>
                  <a:pt x="9194069" y="80346"/>
                  <a:pt x="9186072" y="88341"/>
                </a:cubicBezTo>
                <a:cubicBezTo>
                  <a:pt x="9202062" y="80346"/>
                  <a:pt x="9208058" y="76349"/>
                  <a:pt x="9204062" y="76349"/>
                </a:cubicBezTo>
                <a:close/>
                <a:moveTo>
                  <a:pt x="9138104" y="76349"/>
                </a:moveTo>
                <a:lnTo>
                  <a:pt x="9150096" y="100334"/>
                </a:lnTo>
                <a:cubicBezTo>
                  <a:pt x="9150096" y="100334"/>
                  <a:pt x="9150096" y="96338"/>
                  <a:pt x="9150096" y="88341"/>
                </a:cubicBezTo>
                <a:cubicBezTo>
                  <a:pt x="9150096" y="88341"/>
                  <a:pt x="9148097" y="86343"/>
                  <a:pt x="9144101" y="82346"/>
                </a:cubicBezTo>
                <a:cubicBezTo>
                  <a:pt x="9140102" y="78350"/>
                  <a:pt x="9138104" y="76349"/>
                  <a:pt x="9138104" y="76349"/>
                </a:cubicBezTo>
                <a:close/>
                <a:moveTo>
                  <a:pt x="7219342" y="76349"/>
                </a:moveTo>
                <a:cubicBezTo>
                  <a:pt x="7211347" y="76349"/>
                  <a:pt x="7207350" y="80346"/>
                  <a:pt x="7207350" y="88341"/>
                </a:cubicBezTo>
                <a:cubicBezTo>
                  <a:pt x="7207350" y="96338"/>
                  <a:pt x="7207350" y="100334"/>
                  <a:pt x="7207350" y="100334"/>
                </a:cubicBezTo>
                <a:lnTo>
                  <a:pt x="7219342" y="88341"/>
                </a:lnTo>
                <a:close/>
                <a:moveTo>
                  <a:pt x="9485880" y="64358"/>
                </a:moveTo>
                <a:cubicBezTo>
                  <a:pt x="9493875" y="64358"/>
                  <a:pt x="9497872" y="64358"/>
                  <a:pt x="9497872" y="64358"/>
                </a:cubicBezTo>
                <a:cubicBezTo>
                  <a:pt x="9497872" y="64358"/>
                  <a:pt x="9497872" y="66356"/>
                  <a:pt x="9497872" y="70353"/>
                </a:cubicBezTo>
                <a:cubicBezTo>
                  <a:pt x="9497872" y="74350"/>
                  <a:pt x="9493875" y="76349"/>
                  <a:pt x="9485880" y="76349"/>
                </a:cubicBezTo>
                <a:close/>
                <a:moveTo>
                  <a:pt x="3753579" y="64358"/>
                </a:moveTo>
                <a:cubicBezTo>
                  <a:pt x="3745584" y="64358"/>
                  <a:pt x="3737589" y="66356"/>
                  <a:pt x="3729594" y="70353"/>
                </a:cubicBezTo>
                <a:cubicBezTo>
                  <a:pt x="3721599" y="74350"/>
                  <a:pt x="3717601" y="76349"/>
                  <a:pt x="3717601" y="76349"/>
                </a:cubicBezTo>
                <a:cubicBezTo>
                  <a:pt x="3717601" y="84344"/>
                  <a:pt x="3719599" y="88341"/>
                  <a:pt x="3723597" y="88341"/>
                </a:cubicBezTo>
                <a:cubicBezTo>
                  <a:pt x="3727596" y="88341"/>
                  <a:pt x="3733591" y="88341"/>
                  <a:pt x="3741586" y="88341"/>
                </a:cubicBezTo>
                <a:cubicBezTo>
                  <a:pt x="3749580" y="88341"/>
                  <a:pt x="3753579" y="88341"/>
                  <a:pt x="3753579" y="88341"/>
                </a:cubicBezTo>
                <a:cubicBezTo>
                  <a:pt x="3769569" y="104331"/>
                  <a:pt x="3777564" y="104331"/>
                  <a:pt x="3777564" y="88341"/>
                </a:cubicBezTo>
                <a:cubicBezTo>
                  <a:pt x="3777564" y="72353"/>
                  <a:pt x="3769569" y="64358"/>
                  <a:pt x="3753579" y="64358"/>
                </a:cubicBezTo>
                <a:close/>
                <a:moveTo>
                  <a:pt x="4164314" y="58361"/>
                </a:moveTo>
                <a:cubicBezTo>
                  <a:pt x="4166312" y="58361"/>
                  <a:pt x="4169309" y="60360"/>
                  <a:pt x="4173308" y="64358"/>
                </a:cubicBezTo>
                <a:cubicBezTo>
                  <a:pt x="4173308" y="72353"/>
                  <a:pt x="4171309" y="76349"/>
                  <a:pt x="4167311" y="76349"/>
                </a:cubicBezTo>
                <a:cubicBezTo>
                  <a:pt x="4163313" y="76349"/>
                  <a:pt x="4161314" y="72353"/>
                  <a:pt x="4161314" y="64358"/>
                </a:cubicBezTo>
                <a:cubicBezTo>
                  <a:pt x="4161314" y="60360"/>
                  <a:pt x="4162315" y="58361"/>
                  <a:pt x="4164314" y="58361"/>
                </a:cubicBezTo>
                <a:close/>
                <a:moveTo>
                  <a:pt x="9186072" y="40373"/>
                </a:moveTo>
                <a:lnTo>
                  <a:pt x="9174080" y="64358"/>
                </a:lnTo>
                <a:cubicBezTo>
                  <a:pt x="9190070" y="56362"/>
                  <a:pt x="9202062" y="52365"/>
                  <a:pt x="9210057" y="52365"/>
                </a:cubicBezTo>
                <a:cubicBezTo>
                  <a:pt x="9202062" y="44370"/>
                  <a:pt x="9196065" y="40373"/>
                  <a:pt x="9192069" y="40373"/>
                </a:cubicBezTo>
                <a:cubicBezTo>
                  <a:pt x="9188072" y="40373"/>
                  <a:pt x="9186072" y="40373"/>
                  <a:pt x="9186072" y="40373"/>
                </a:cubicBezTo>
                <a:close/>
                <a:moveTo>
                  <a:pt x="9078143" y="40373"/>
                </a:moveTo>
                <a:lnTo>
                  <a:pt x="9066149" y="64358"/>
                </a:lnTo>
                <a:lnTo>
                  <a:pt x="9066149" y="76349"/>
                </a:lnTo>
                <a:cubicBezTo>
                  <a:pt x="9074146" y="76349"/>
                  <a:pt x="9082139" y="76349"/>
                  <a:pt x="9090134" y="76349"/>
                </a:cubicBezTo>
                <a:cubicBezTo>
                  <a:pt x="9114119" y="92339"/>
                  <a:pt x="9126111" y="92339"/>
                  <a:pt x="9126111" y="76349"/>
                </a:cubicBezTo>
                <a:lnTo>
                  <a:pt x="9114119" y="64358"/>
                </a:lnTo>
                <a:cubicBezTo>
                  <a:pt x="9106124" y="64358"/>
                  <a:pt x="9102128" y="64358"/>
                  <a:pt x="9102128" y="64358"/>
                </a:cubicBezTo>
                <a:cubicBezTo>
                  <a:pt x="9102128" y="56362"/>
                  <a:pt x="9110122" y="52365"/>
                  <a:pt x="9126111" y="52365"/>
                </a:cubicBezTo>
                <a:cubicBezTo>
                  <a:pt x="9126111" y="44370"/>
                  <a:pt x="9118116" y="44370"/>
                  <a:pt x="9102128" y="52365"/>
                </a:cubicBezTo>
                <a:lnTo>
                  <a:pt x="9090134" y="40373"/>
                </a:lnTo>
                <a:close/>
                <a:moveTo>
                  <a:pt x="4257254" y="40373"/>
                </a:moveTo>
                <a:lnTo>
                  <a:pt x="4257254" y="52365"/>
                </a:lnTo>
                <a:cubicBezTo>
                  <a:pt x="4265247" y="68355"/>
                  <a:pt x="4277241" y="64358"/>
                  <a:pt x="4293230" y="40373"/>
                </a:cubicBezTo>
                <a:close/>
                <a:moveTo>
                  <a:pt x="4209284" y="40373"/>
                </a:moveTo>
                <a:lnTo>
                  <a:pt x="4233269" y="52365"/>
                </a:lnTo>
                <a:lnTo>
                  <a:pt x="4221276" y="40373"/>
                </a:lnTo>
                <a:cubicBezTo>
                  <a:pt x="4213283" y="40373"/>
                  <a:pt x="4209284" y="40373"/>
                  <a:pt x="4209284" y="40373"/>
                </a:cubicBezTo>
                <a:close/>
                <a:moveTo>
                  <a:pt x="4149323" y="28380"/>
                </a:moveTo>
                <a:cubicBezTo>
                  <a:pt x="4141328" y="36377"/>
                  <a:pt x="4137331" y="44370"/>
                  <a:pt x="4137331" y="52365"/>
                </a:cubicBezTo>
                <a:cubicBezTo>
                  <a:pt x="4137331" y="60361"/>
                  <a:pt x="4133333" y="64358"/>
                  <a:pt x="4125338" y="64358"/>
                </a:cubicBezTo>
                <a:cubicBezTo>
                  <a:pt x="4117343" y="64358"/>
                  <a:pt x="4115345" y="68355"/>
                  <a:pt x="4119343" y="76349"/>
                </a:cubicBezTo>
                <a:cubicBezTo>
                  <a:pt x="4123340" y="84344"/>
                  <a:pt x="4125338" y="90341"/>
                  <a:pt x="4125338" y="94338"/>
                </a:cubicBezTo>
                <a:cubicBezTo>
                  <a:pt x="4125338" y="98334"/>
                  <a:pt x="4121341" y="96338"/>
                  <a:pt x="4113347" y="88341"/>
                </a:cubicBezTo>
                <a:cubicBezTo>
                  <a:pt x="4105352" y="80346"/>
                  <a:pt x="4101355" y="76349"/>
                  <a:pt x="4101355" y="76349"/>
                </a:cubicBezTo>
                <a:lnTo>
                  <a:pt x="4101355" y="64358"/>
                </a:lnTo>
                <a:lnTo>
                  <a:pt x="4089361" y="52365"/>
                </a:lnTo>
                <a:lnTo>
                  <a:pt x="4077370" y="76349"/>
                </a:lnTo>
                <a:cubicBezTo>
                  <a:pt x="4077370" y="84344"/>
                  <a:pt x="4075371" y="90341"/>
                  <a:pt x="4071373" y="94338"/>
                </a:cubicBezTo>
                <a:cubicBezTo>
                  <a:pt x="4067375" y="98334"/>
                  <a:pt x="4061380" y="100334"/>
                  <a:pt x="4053385" y="100334"/>
                </a:cubicBezTo>
                <a:lnTo>
                  <a:pt x="4041392" y="100334"/>
                </a:lnTo>
                <a:cubicBezTo>
                  <a:pt x="4041392" y="112326"/>
                  <a:pt x="4048138" y="119822"/>
                  <a:pt x="4061630" y="122819"/>
                </a:cubicBezTo>
                <a:lnTo>
                  <a:pt x="4066419" y="123277"/>
                </a:lnTo>
                <a:lnTo>
                  <a:pt x="4066875" y="122819"/>
                </a:lnTo>
                <a:cubicBezTo>
                  <a:pt x="4067875" y="121820"/>
                  <a:pt x="4069375" y="120321"/>
                  <a:pt x="4071373" y="118323"/>
                </a:cubicBezTo>
                <a:cubicBezTo>
                  <a:pt x="4075371" y="114326"/>
                  <a:pt x="4077370" y="110328"/>
                  <a:pt x="4077370" y="106331"/>
                </a:cubicBezTo>
                <a:cubicBezTo>
                  <a:pt x="4077370" y="102333"/>
                  <a:pt x="4077370" y="100334"/>
                  <a:pt x="4077370" y="100334"/>
                </a:cubicBezTo>
                <a:cubicBezTo>
                  <a:pt x="4085363" y="100334"/>
                  <a:pt x="4087363" y="104331"/>
                  <a:pt x="4083365" y="112326"/>
                </a:cubicBezTo>
                <a:cubicBezTo>
                  <a:pt x="4081367" y="116324"/>
                  <a:pt x="4078869" y="119322"/>
                  <a:pt x="4075869" y="121320"/>
                </a:cubicBezTo>
                <a:lnTo>
                  <a:pt x="4068376" y="123462"/>
                </a:lnTo>
                <a:lnTo>
                  <a:pt x="4077370" y="124319"/>
                </a:lnTo>
                <a:cubicBezTo>
                  <a:pt x="4077370" y="124319"/>
                  <a:pt x="4079368" y="126318"/>
                  <a:pt x="4083365" y="130314"/>
                </a:cubicBezTo>
                <a:cubicBezTo>
                  <a:pt x="4087363" y="134311"/>
                  <a:pt x="4089361" y="136311"/>
                  <a:pt x="4089361" y="136311"/>
                </a:cubicBezTo>
                <a:cubicBezTo>
                  <a:pt x="4089361" y="136311"/>
                  <a:pt x="4093360" y="138311"/>
                  <a:pt x="4101355" y="142308"/>
                </a:cubicBezTo>
                <a:cubicBezTo>
                  <a:pt x="4109348" y="146304"/>
                  <a:pt x="4117343" y="152301"/>
                  <a:pt x="4125338" y="160296"/>
                </a:cubicBezTo>
                <a:lnTo>
                  <a:pt x="4137331" y="172287"/>
                </a:lnTo>
                <a:lnTo>
                  <a:pt x="4125338" y="184281"/>
                </a:lnTo>
                <a:lnTo>
                  <a:pt x="4137331" y="208265"/>
                </a:lnTo>
                <a:lnTo>
                  <a:pt x="4137331" y="196272"/>
                </a:lnTo>
                <a:cubicBezTo>
                  <a:pt x="4137331" y="188277"/>
                  <a:pt x="4141328" y="184281"/>
                  <a:pt x="4149323" y="184281"/>
                </a:cubicBezTo>
                <a:cubicBezTo>
                  <a:pt x="4157318" y="184281"/>
                  <a:pt x="4161314" y="182280"/>
                  <a:pt x="4161314" y="178284"/>
                </a:cubicBezTo>
                <a:cubicBezTo>
                  <a:pt x="4161314" y="174287"/>
                  <a:pt x="4161314" y="172287"/>
                  <a:pt x="4161314" y="172287"/>
                </a:cubicBezTo>
                <a:lnTo>
                  <a:pt x="4233269" y="112326"/>
                </a:lnTo>
                <a:lnTo>
                  <a:pt x="4221276" y="112326"/>
                </a:lnTo>
                <a:cubicBezTo>
                  <a:pt x="4213283" y="112326"/>
                  <a:pt x="4205286" y="104331"/>
                  <a:pt x="4197292" y="88341"/>
                </a:cubicBezTo>
                <a:cubicBezTo>
                  <a:pt x="4189297" y="72353"/>
                  <a:pt x="4189297" y="64358"/>
                  <a:pt x="4197292" y="64358"/>
                </a:cubicBezTo>
                <a:lnTo>
                  <a:pt x="4185301" y="40373"/>
                </a:lnTo>
                <a:lnTo>
                  <a:pt x="4149323" y="40373"/>
                </a:lnTo>
                <a:close/>
                <a:moveTo>
                  <a:pt x="3981430" y="20886"/>
                </a:moveTo>
                <a:cubicBezTo>
                  <a:pt x="3979432" y="21885"/>
                  <a:pt x="3977434" y="24383"/>
                  <a:pt x="3975435" y="28380"/>
                </a:cubicBezTo>
                <a:cubicBezTo>
                  <a:pt x="3971437" y="36377"/>
                  <a:pt x="3965442" y="40373"/>
                  <a:pt x="3957448" y="40373"/>
                </a:cubicBezTo>
                <a:lnTo>
                  <a:pt x="3921471" y="64358"/>
                </a:lnTo>
                <a:cubicBezTo>
                  <a:pt x="3921471" y="64358"/>
                  <a:pt x="3925469" y="64358"/>
                  <a:pt x="3933462" y="64358"/>
                </a:cubicBezTo>
                <a:cubicBezTo>
                  <a:pt x="3941456" y="64358"/>
                  <a:pt x="3945454" y="64358"/>
                  <a:pt x="3945454" y="64358"/>
                </a:cubicBezTo>
                <a:cubicBezTo>
                  <a:pt x="3945454" y="88341"/>
                  <a:pt x="3953449" y="96338"/>
                  <a:pt x="3969439" y="88341"/>
                </a:cubicBezTo>
                <a:cubicBezTo>
                  <a:pt x="3969439" y="80346"/>
                  <a:pt x="3969439" y="76349"/>
                  <a:pt x="3969439" y="76349"/>
                </a:cubicBezTo>
                <a:cubicBezTo>
                  <a:pt x="3977434" y="76349"/>
                  <a:pt x="3983429" y="68355"/>
                  <a:pt x="3987427" y="52365"/>
                </a:cubicBezTo>
                <a:cubicBezTo>
                  <a:pt x="3991426" y="36377"/>
                  <a:pt x="3991426" y="26381"/>
                  <a:pt x="3987427" y="22385"/>
                </a:cubicBezTo>
                <a:cubicBezTo>
                  <a:pt x="3985429" y="20387"/>
                  <a:pt x="3983431" y="19887"/>
                  <a:pt x="3981430" y="20886"/>
                </a:cubicBezTo>
                <a:close/>
                <a:moveTo>
                  <a:pt x="9665764" y="16388"/>
                </a:moveTo>
                <a:cubicBezTo>
                  <a:pt x="9665764" y="16388"/>
                  <a:pt x="9669760" y="16388"/>
                  <a:pt x="9677755" y="16388"/>
                </a:cubicBezTo>
                <a:cubicBezTo>
                  <a:pt x="9685750" y="16388"/>
                  <a:pt x="9687749" y="18388"/>
                  <a:pt x="9683752" y="22385"/>
                </a:cubicBezTo>
                <a:cubicBezTo>
                  <a:pt x="9679755" y="26381"/>
                  <a:pt x="9675757" y="28380"/>
                  <a:pt x="9671759" y="28380"/>
                </a:cubicBezTo>
                <a:cubicBezTo>
                  <a:pt x="9667762" y="28380"/>
                  <a:pt x="9665764" y="24383"/>
                  <a:pt x="9665764" y="16388"/>
                </a:cubicBezTo>
                <a:close/>
                <a:moveTo>
                  <a:pt x="9539845" y="16388"/>
                </a:moveTo>
                <a:cubicBezTo>
                  <a:pt x="9543841" y="16388"/>
                  <a:pt x="9543841" y="20385"/>
                  <a:pt x="9539845" y="28380"/>
                </a:cubicBezTo>
                <a:cubicBezTo>
                  <a:pt x="9535848" y="36377"/>
                  <a:pt x="9533848" y="40373"/>
                  <a:pt x="9533848" y="40373"/>
                </a:cubicBezTo>
                <a:cubicBezTo>
                  <a:pt x="9533848" y="40373"/>
                  <a:pt x="9533848" y="36377"/>
                  <a:pt x="9533848" y="28380"/>
                </a:cubicBezTo>
                <a:cubicBezTo>
                  <a:pt x="9533848" y="20385"/>
                  <a:pt x="9535848" y="16388"/>
                  <a:pt x="9539845" y="16388"/>
                </a:cubicBezTo>
                <a:close/>
                <a:moveTo>
                  <a:pt x="3897486" y="16388"/>
                </a:moveTo>
                <a:cubicBezTo>
                  <a:pt x="3897486" y="16388"/>
                  <a:pt x="3897486" y="20385"/>
                  <a:pt x="3897486" y="28380"/>
                </a:cubicBezTo>
                <a:cubicBezTo>
                  <a:pt x="3897486" y="28380"/>
                  <a:pt x="3899484" y="26381"/>
                  <a:pt x="3903481" y="22385"/>
                </a:cubicBezTo>
                <a:cubicBezTo>
                  <a:pt x="3907480" y="18388"/>
                  <a:pt x="3909478" y="16388"/>
                  <a:pt x="3909478" y="16388"/>
                </a:cubicBezTo>
                <a:cubicBezTo>
                  <a:pt x="3901483" y="16388"/>
                  <a:pt x="3897486" y="16388"/>
                  <a:pt x="3897486" y="16388"/>
                </a:cubicBezTo>
                <a:close/>
                <a:moveTo>
                  <a:pt x="3717601" y="16388"/>
                </a:moveTo>
                <a:cubicBezTo>
                  <a:pt x="3709607" y="16388"/>
                  <a:pt x="3705609" y="20385"/>
                  <a:pt x="3705609" y="28380"/>
                </a:cubicBezTo>
                <a:cubicBezTo>
                  <a:pt x="3705609" y="36377"/>
                  <a:pt x="3709607" y="36377"/>
                  <a:pt x="3717601" y="28380"/>
                </a:cubicBezTo>
                <a:close/>
                <a:moveTo>
                  <a:pt x="3105997" y="16388"/>
                </a:moveTo>
                <a:cubicBezTo>
                  <a:pt x="3113991" y="16388"/>
                  <a:pt x="3117988" y="20385"/>
                  <a:pt x="3117988" y="28380"/>
                </a:cubicBezTo>
                <a:cubicBezTo>
                  <a:pt x="3117988" y="28380"/>
                  <a:pt x="3113991" y="30380"/>
                  <a:pt x="3105997" y="34376"/>
                </a:cubicBezTo>
                <a:cubicBezTo>
                  <a:pt x="3098002" y="38373"/>
                  <a:pt x="3094005" y="36377"/>
                  <a:pt x="3094005" y="28380"/>
                </a:cubicBezTo>
                <a:close/>
                <a:moveTo>
                  <a:pt x="9839651" y="4397"/>
                </a:moveTo>
                <a:cubicBezTo>
                  <a:pt x="9843648" y="4397"/>
                  <a:pt x="9849644" y="8393"/>
                  <a:pt x="9857639" y="16388"/>
                </a:cubicBezTo>
                <a:cubicBezTo>
                  <a:pt x="9849644" y="16388"/>
                  <a:pt x="9843648" y="14389"/>
                  <a:pt x="9839651" y="10392"/>
                </a:cubicBezTo>
                <a:cubicBezTo>
                  <a:pt x="9835654" y="6395"/>
                  <a:pt x="9835654" y="4397"/>
                  <a:pt x="9839651" y="4397"/>
                </a:cubicBezTo>
                <a:close/>
                <a:moveTo>
                  <a:pt x="9198065" y="4397"/>
                </a:moveTo>
                <a:lnTo>
                  <a:pt x="9210057" y="16388"/>
                </a:lnTo>
                <a:lnTo>
                  <a:pt x="9234042" y="4397"/>
                </a:lnTo>
                <a:close/>
                <a:moveTo>
                  <a:pt x="9126111" y="4397"/>
                </a:moveTo>
                <a:lnTo>
                  <a:pt x="9138104" y="12390"/>
                </a:lnTo>
                <a:lnTo>
                  <a:pt x="9138104" y="7394"/>
                </a:lnTo>
                <a:cubicBezTo>
                  <a:pt x="9138104" y="5396"/>
                  <a:pt x="9138104" y="4397"/>
                  <a:pt x="9138104" y="4397"/>
                </a:cubicBezTo>
                <a:cubicBezTo>
                  <a:pt x="9138104" y="4397"/>
                  <a:pt x="9134107" y="4397"/>
                  <a:pt x="9126111" y="4397"/>
                </a:cubicBezTo>
                <a:close/>
                <a:moveTo>
                  <a:pt x="7435202" y="4397"/>
                </a:moveTo>
                <a:cubicBezTo>
                  <a:pt x="7427207" y="4397"/>
                  <a:pt x="7423211" y="8393"/>
                  <a:pt x="7423211" y="16388"/>
                </a:cubicBezTo>
                <a:cubicBezTo>
                  <a:pt x="7423211" y="8393"/>
                  <a:pt x="7415216" y="8393"/>
                  <a:pt x="7399226" y="16388"/>
                </a:cubicBezTo>
                <a:cubicBezTo>
                  <a:pt x="7399226" y="24383"/>
                  <a:pt x="7403224" y="28380"/>
                  <a:pt x="7411219" y="28380"/>
                </a:cubicBezTo>
                <a:cubicBezTo>
                  <a:pt x="7419214" y="28380"/>
                  <a:pt x="7423211" y="24383"/>
                  <a:pt x="7423211" y="16388"/>
                </a:cubicBezTo>
                <a:cubicBezTo>
                  <a:pt x="7423211" y="24383"/>
                  <a:pt x="7423211" y="32376"/>
                  <a:pt x="7423211" y="40373"/>
                </a:cubicBezTo>
                <a:lnTo>
                  <a:pt x="7447195" y="40373"/>
                </a:lnTo>
                <a:lnTo>
                  <a:pt x="7447195" y="28380"/>
                </a:lnTo>
                <a:cubicBezTo>
                  <a:pt x="7447195" y="28380"/>
                  <a:pt x="7449194" y="26381"/>
                  <a:pt x="7453192" y="22385"/>
                </a:cubicBezTo>
                <a:cubicBezTo>
                  <a:pt x="7457189" y="18388"/>
                  <a:pt x="7459187" y="16388"/>
                  <a:pt x="7459187" y="16388"/>
                </a:cubicBezTo>
                <a:cubicBezTo>
                  <a:pt x="7459187" y="8393"/>
                  <a:pt x="7455190" y="4397"/>
                  <a:pt x="7447195" y="4397"/>
                </a:cubicBezTo>
                <a:lnTo>
                  <a:pt x="7447195" y="16388"/>
                </a:lnTo>
                <a:cubicBezTo>
                  <a:pt x="7447195" y="24383"/>
                  <a:pt x="7447195" y="28380"/>
                  <a:pt x="7447195" y="28380"/>
                </a:cubicBezTo>
                <a:cubicBezTo>
                  <a:pt x="7439201" y="20385"/>
                  <a:pt x="7437202" y="14389"/>
                  <a:pt x="7441199" y="10392"/>
                </a:cubicBezTo>
                <a:cubicBezTo>
                  <a:pt x="7445197" y="6395"/>
                  <a:pt x="7443197" y="4397"/>
                  <a:pt x="7435202" y="4397"/>
                </a:cubicBezTo>
                <a:close/>
                <a:moveTo>
                  <a:pt x="4053385" y="4397"/>
                </a:moveTo>
                <a:cubicBezTo>
                  <a:pt x="4045390" y="4397"/>
                  <a:pt x="4041392" y="8393"/>
                  <a:pt x="4041392" y="16388"/>
                </a:cubicBezTo>
                <a:cubicBezTo>
                  <a:pt x="4041392" y="24383"/>
                  <a:pt x="4041392" y="30380"/>
                  <a:pt x="4041392" y="34376"/>
                </a:cubicBezTo>
                <a:cubicBezTo>
                  <a:pt x="4041392" y="38373"/>
                  <a:pt x="4043390" y="40373"/>
                  <a:pt x="4047388" y="40373"/>
                </a:cubicBezTo>
                <a:cubicBezTo>
                  <a:pt x="4051387" y="40373"/>
                  <a:pt x="4055384" y="38373"/>
                  <a:pt x="4059380" y="34376"/>
                </a:cubicBezTo>
                <a:cubicBezTo>
                  <a:pt x="4063378" y="30380"/>
                  <a:pt x="4063378" y="28380"/>
                  <a:pt x="4059380" y="28380"/>
                </a:cubicBezTo>
                <a:cubicBezTo>
                  <a:pt x="4055384" y="28380"/>
                  <a:pt x="4053385" y="26381"/>
                  <a:pt x="4053385" y="22385"/>
                </a:cubicBezTo>
                <a:cubicBezTo>
                  <a:pt x="4053385" y="18388"/>
                  <a:pt x="4053385" y="12392"/>
                  <a:pt x="4053385" y="4397"/>
                </a:cubicBezTo>
                <a:close/>
                <a:moveTo>
                  <a:pt x="9725725" y="0"/>
                </a:moveTo>
                <a:lnTo>
                  <a:pt x="9730121" y="0"/>
                </a:lnTo>
                <a:lnTo>
                  <a:pt x="9725725" y="4397"/>
                </a:lnTo>
                <a:close/>
                <a:moveTo>
                  <a:pt x="9562229" y="0"/>
                </a:moveTo>
                <a:lnTo>
                  <a:pt x="9566625" y="0"/>
                </a:lnTo>
                <a:lnTo>
                  <a:pt x="9557833" y="4397"/>
                </a:lnTo>
                <a:close/>
                <a:moveTo>
                  <a:pt x="9531650" y="0"/>
                </a:moveTo>
                <a:lnTo>
                  <a:pt x="9550237" y="0"/>
                </a:lnTo>
                <a:lnTo>
                  <a:pt x="9545841" y="4397"/>
                </a:lnTo>
                <a:lnTo>
                  <a:pt x="9533848" y="4397"/>
                </a:lnTo>
                <a:close/>
                <a:moveTo>
                  <a:pt x="9517460" y="0"/>
                </a:moveTo>
                <a:lnTo>
                  <a:pt x="9528450" y="0"/>
                </a:lnTo>
                <a:lnTo>
                  <a:pt x="9521856" y="4397"/>
                </a:lnTo>
                <a:close/>
                <a:moveTo>
                  <a:pt x="2479887" y="0"/>
                </a:moveTo>
                <a:lnTo>
                  <a:pt x="2640302" y="0"/>
                </a:lnTo>
                <a:lnTo>
                  <a:pt x="2662283" y="4397"/>
                </a:lnTo>
                <a:lnTo>
                  <a:pt x="2674275" y="28380"/>
                </a:lnTo>
                <a:cubicBezTo>
                  <a:pt x="2666280" y="28380"/>
                  <a:pt x="2662283" y="34376"/>
                  <a:pt x="2662283" y="46370"/>
                </a:cubicBezTo>
                <a:cubicBezTo>
                  <a:pt x="2662283" y="58361"/>
                  <a:pt x="2658285" y="60361"/>
                  <a:pt x="2650289" y="52365"/>
                </a:cubicBezTo>
                <a:lnTo>
                  <a:pt x="2626307" y="64358"/>
                </a:lnTo>
                <a:lnTo>
                  <a:pt x="2638298" y="88341"/>
                </a:lnTo>
                <a:lnTo>
                  <a:pt x="2650289" y="100334"/>
                </a:lnTo>
                <a:lnTo>
                  <a:pt x="2662283" y="136311"/>
                </a:lnTo>
                <a:cubicBezTo>
                  <a:pt x="2654288" y="128316"/>
                  <a:pt x="2648291" y="128316"/>
                  <a:pt x="2644294" y="136311"/>
                </a:cubicBezTo>
                <a:cubicBezTo>
                  <a:pt x="2640298" y="144306"/>
                  <a:pt x="2638298" y="144306"/>
                  <a:pt x="2638298" y="136311"/>
                </a:cubicBezTo>
                <a:cubicBezTo>
                  <a:pt x="2638298" y="128316"/>
                  <a:pt x="2638298" y="124319"/>
                  <a:pt x="2638298" y="124319"/>
                </a:cubicBezTo>
                <a:cubicBezTo>
                  <a:pt x="2638298" y="116323"/>
                  <a:pt x="2634301" y="116323"/>
                  <a:pt x="2626307" y="124319"/>
                </a:cubicBezTo>
                <a:lnTo>
                  <a:pt x="2614313" y="124319"/>
                </a:lnTo>
                <a:cubicBezTo>
                  <a:pt x="2606318" y="116323"/>
                  <a:pt x="2602321" y="104331"/>
                  <a:pt x="2602321" y="88341"/>
                </a:cubicBezTo>
                <a:lnTo>
                  <a:pt x="2614313" y="64358"/>
                </a:lnTo>
                <a:lnTo>
                  <a:pt x="2590328" y="76349"/>
                </a:lnTo>
                <a:cubicBezTo>
                  <a:pt x="2574340" y="84344"/>
                  <a:pt x="2564345" y="86343"/>
                  <a:pt x="2560348" y="82346"/>
                </a:cubicBezTo>
                <a:cubicBezTo>
                  <a:pt x="2556352" y="78350"/>
                  <a:pt x="2556352" y="70353"/>
                  <a:pt x="2560348" y="58361"/>
                </a:cubicBezTo>
                <a:cubicBezTo>
                  <a:pt x="2564345" y="46370"/>
                  <a:pt x="2562347" y="40373"/>
                  <a:pt x="2554352" y="40373"/>
                </a:cubicBezTo>
                <a:cubicBezTo>
                  <a:pt x="2530369" y="48368"/>
                  <a:pt x="2526370" y="68355"/>
                  <a:pt x="2542360" y="100334"/>
                </a:cubicBezTo>
                <a:lnTo>
                  <a:pt x="2554352" y="112326"/>
                </a:lnTo>
                <a:cubicBezTo>
                  <a:pt x="2562347" y="112326"/>
                  <a:pt x="2566345" y="120323"/>
                  <a:pt x="2566345" y="136311"/>
                </a:cubicBezTo>
                <a:lnTo>
                  <a:pt x="2590328" y="160296"/>
                </a:lnTo>
                <a:lnTo>
                  <a:pt x="2614313" y="196272"/>
                </a:lnTo>
                <a:cubicBezTo>
                  <a:pt x="2614313" y="212262"/>
                  <a:pt x="2606318" y="220257"/>
                  <a:pt x="2590328" y="220257"/>
                </a:cubicBezTo>
                <a:cubicBezTo>
                  <a:pt x="2590328" y="220257"/>
                  <a:pt x="2586332" y="220257"/>
                  <a:pt x="2578337" y="220257"/>
                </a:cubicBezTo>
                <a:cubicBezTo>
                  <a:pt x="2570342" y="220257"/>
                  <a:pt x="2566345" y="220257"/>
                  <a:pt x="2566345" y="220257"/>
                </a:cubicBezTo>
                <a:lnTo>
                  <a:pt x="2542360" y="232249"/>
                </a:lnTo>
                <a:lnTo>
                  <a:pt x="2566345" y="232249"/>
                </a:lnTo>
                <a:cubicBezTo>
                  <a:pt x="2574340" y="232249"/>
                  <a:pt x="2582333" y="240245"/>
                  <a:pt x="2590328" y="256234"/>
                </a:cubicBezTo>
                <a:cubicBezTo>
                  <a:pt x="2606318" y="264228"/>
                  <a:pt x="2626307" y="260230"/>
                  <a:pt x="2650289" y="244242"/>
                </a:cubicBezTo>
                <a:cubicBezTo>
                  <a:pt x="2666280" y="236245"/>
                  <a:pt x="2684267" y="230250"/>
                  <a:pt x="2704256" y="226254"/>
                </a:cubicBezTo>
                <a:cubicBezTo>
                  <a:pt x="2724242" y="222257"/>
                  <a:pt x="2734236" y="218257"/>
                  <a:pt x="2734236" y="214260"/>
                </a:cubicBezTo>
                <a:cubicBezTo>
                  <a:pt x="2734236" y="210264"/>
                  <a:pt x="2740233" y="200269"/>
                  <a:pt x="2752224" y="184281"/>
                </a:cubicBezTo>
                <a:cubicBezTo>
                  <a:pt x="2764217" y="168291"/>
                  <a:pt x="2772212" y="160296"/>
                  <a:pt x="2776209" y="160296"/>
                </a:cubicBezTo>
                <a:cubicBezTo>
                  <a:pt x="2780207" y="160296"/>
                  <a:pt x="2790200" y="172287"/>
                  <a:pt x="2806190" y="196272"/>
                </a:cubicBezTo>
                <a:lnTo>
                  <a:pt x="2830175" y="220257"/>
                </a:lnTo>
                <a:lnTo>
                  <a:pt x="2806190" y="232249"/>
                </a:lnTo>
                <a:cubicBezTo>
                  <a:pt x="2790200" y="240245"/>
                  <a:pt x="2782205" y="252237"/>
                  <a:pt x="2782205" y="268227"/>
                </a:cubicBezTo>
                <a:lnTo>
                  <a:pt x="2794197" y="280218"/>
                </a:lnTo>
                <a:cubicBezTo>
                  <a:pt x="2794197" y="272223"/>
                  <a:pt x="2802192" y="268227"/>
                  <a:pt x="2818182" y="268227"/>
                </a:cubicBezTo>
                <a:cubicBezTo>
                  <a:pt x="2842167" y="268227"/>
                  <a:pt x="2858156" y="264228"/>
                  <a:pt x="2866151" y="256234"/>
                </a:cubicBezTo>
                <a:cubicBezTo>
                  <a:pt x="2874146" y="248239"/>
                  <a:pt x="2878143" y="236245"/>
                  <a:pt x="2878143" y="220257"/>
                </a:cubicBezTo>
                <a:cubicBezTo>
                  <a:pt x="2870148" y="212262"/>
                  <a:pt x="2870148" y="208265"/>
                  <a:pt x="2878143" y="208265"/>
                </a:cubicBezTo>
                <a:cubicBezTo>
                  <a:pt x="2886138" y="208265"/>
                  <a:pt x="2890136" y="208265"/>
                  <a:pt x="2890136" y="208265"/>
                </a:cubicBezTo>
                <a:cubicBezTo>
                  <a:pt x="2898131" y="200269"/>
                  <a:pt x="2898131" y="196272"/>
                  <a:pt x="2890136" y="196272"/>
                </a:cubicBezTo>
                <a:cubicBezTo>
                  <a:pt x="2882141" y="196272"/>
                  <a:pt x="2878143" y="190275"/>
                  <a:pt x="2878143" y="178284"/>
                </a:cubicBezTo>
                <a:cubicBezTo>
                  <a:pt x="2878143" y="166292"/>
                  <a:pt x="2882141" y="160296"/>
                  <a:pt x="2890136" y="160296"/>
                </a:cubicBezTo>
                <a:cubicBezTo>
                  <a:pt x="2898131" y="160296"/>
                  <a:pt x="2900129" y="164292"/>
                  <a:pt x="2896131" y="172287"/>
                </a:cubicBezTo>
                <a:cubicBezTo>
                  <a:pt x="2892134" y="180284"/>
                  <a:pt x="2892134" y="186279"/>
                  <a:pt x="2896131" y="190275"/>
                </a:cubicBezTo>
                <a:cubicBezTo>
                  <a:pt x="2900129" y="194272"/>
                  <a:pt x="2904126" y="192276"/>
                  <a:pt x="2908125" y="184281"/>
                </a:cubicBezTo>
                <a:cubicBezTo>
                  <a:pt x="2912121" y="176284"/>
                  <a:pt x="2920116" y="170289"/>
                  <a:pt x="2932109" y="166292"/>
                </a:cubicBezTo>
                <a:cubicBezTo>
                  <a:pt x="2944101" y="162296"/>
                  <a:pt x="2950098" y="156299"/>
                  <a:pt x="2950098" y="148302"/>
                </a:cubicBezTo>
                <a:lnTo>
                  <a:pt x="2974081" y="124319"/>
                </a:lnTo>
                <a:cubicBezTo>
                  <a:pt x="2982075" y="116323"/>
                  <a:pt x="2990071" y="114326"/>
                  <a:pt x="2998066" y="118323"/>
                </a:cubicBezTo>
                <a:cubicBezTo>
                  <a:pt x="3006061" y="122319"/>
                  <a:pt x="3016054" y="122319"/>
                  <a:pt x="3028047" y="118323"/>
                </a:cubicBezTo>
                <a:cubicBezTo>
                  <a:pt x="3040039" y="114326"/>
                  <a:pt x="3050032" y="110328"/>
                  <a:pt x="3058027" y="106331"/>
                </a:cubicBezTo>
                <a:cubicBezTo>
                  <a:pt x="3066022" y="102333"/>
                  <a:pt x="3070020" y="100334"/>
                  <a:pt x="3070020" y="100334"/>
                </a:cubicBezTo>
                <a:cubicBezTo>
                  <a:pt x="3094005" y="100334"/>
                  <a:pt x="3117988" y="84344"/>
                  <a:pt x="3141973" y="52365"/>
                </a:cubicBezTo>
                <a:lnTo>
                  <a:pt x="3165958" y="28380"/>
                </a:lnTo>
                <a:cubicBezTo>
                  <a:pt x="3165958" y="20385"/>
                  <a:pt x="3165958" y="14389"/>
                  <a:pt x="3165958" y="10392"/>
                </a:cubicBezTo>
                <a:cubicBezTo>
                  <a:pt x="3165958" y="6395"/>
                  <a:pt x="3169954" y="4397"/>
                  <a:pt x="3177949" y="4397"/>
                </a:cubicBezTo>
                <a:lnTo>
                  <a:pt x="3181247" y="0"/>
                </a:lnTo>
                <a:lnTo>
                  <a:pt x="3278285" y="0"/>
                </a:lnTo>
                <a:lnTo>
                  <a:pt x="3273889" y="4397"/>
                </a:lnTo>
                <a:cubicBezTo>
                  <a:pt x="3273889" y="12392"/>
                  <a:pt x="3273889" y="16388"/>
                  <a:pt x="3273889" y="16388"/>
                </a:cubicBezTo>
                <a:cubicBezTo>
                  <a:pt x="3281884" y="16388"/>
                  <a:pt x="3285880" y="12392"/>
                  <a:pt x="3285880" y="4397"/>
                </a:cubicBezTo>
                <a:lnTo>
                  <a:pt x="3285880" y="0"/>
                </a:lnTo>
                <a:lnTo>
                  <a:pt x="3829928" y="0"/>
                </a:lnTo>
                <a:lnTo>
                  <a:pt x="3825532" y="4397"/>
                </a:lnTo>
                <a:cubicBezTo>
                  <a:pt x="3833526" y="12392"/>
                  <a:pt x="3839523" y="14389"/>
                  <a:pt x="3843520" y="10392"/>
                </a:cubicBezTo>
                <a:lnTo>
                  <a:pt x="3840057" y="0"/>
                </a:lnTo>
                <a:lnTo>
                  <a:pt x="4276842" y="0"/>
                </a:lnTo>
                <a:lnTo>
                  <a:pt x="4293230" y="16388"/>
                </a:lnTo>
                <a:lnTo>
                  <a:pt x="4305222" y="16388"/>
                </a:lnTo>
                <a:cubicBezTo>
                  <a:pt x="4313217" y="16388"/>
                  <a:pt x="4317215" y="14389"/>
                  <a:pt x="4317215" y="10392"/>
                </a:cubicBezTo>
                <a:lnTo>
                  <a:pt x="4314245" y="0"/>
                </a:lnTo>
                <a:lnTo>
                  <a:pt x="7539335" y="0"/>
                </a:lnTo>
                <a:lnTo>
                  <a:pt x="7537137" y="4397"/>
                </a:lnTo>
                <a:lnTo>
                  <a:pt x="7541533" y="0"/>
                </a:lnTo>
                <a:lnTo>
                  <a:pt x="8963285" y="0"/>
                </a:lnTo>
                <a:lnTo>
                  <a:pt x="8982205" y="28380"/>
                </a:lnTo>
                <a:lnTo>
                  <a:pt x="8994197" y="52365"/>
                </a:lnTo>
                <a:cubicBezTo>
                  <a:pt x="8994197" y="52365"/>
                  <a:pt x="8994197" y="48368"/>
                  <a:pt x="8994197" y="40373"/>
                </a:cubicBezTo>
                <a:cubicBezTo>
                  <a:pt x="8994197" y="32376"/>
                  <a:pt x="8994197" y="28380"/>
                  <a:pt x="8994197" y="28380"/>
                </a:cubicBezTo>
                <a:lnTo>
                  <a:pt x="9006188" y="28380"/>
                </a:lnTo>
                <a:lnTo>
                  <a:pt x="9006188" y="40373"/>
                </a:lnTo>
                <a:cubicBezTo>
                  <a:pt x="9014185" y="40373"/>
                  <a:pt x="9018181" y="40373"/>
                  <a:pt x="9018181" y="40373"/>
                </a:cubicBezTo>
                <a:lnTo>
                  <a:pt x="9030173" y="76349"/>
                </a:lnTo>
                <a:cubicBezTo>
                  <a:pt x="9022178" y="76349"/>
                  <a:pt x="9018181" y="80346"/>
                  <a:pt x="9018181" y="88341"/>
                </a:cubicBezTo>
                <a:lnTo>
                  <a:pt x="9030173" y="88341"/>
                </a:lnTo>
                <a:cubicBezTo>
                  <a:pt x="9038170" y="80346"/>
                  <a:pt x="9042166" y="72353"/>
                  <a:pt x="9042166" y="64358"/>
                </a:cubicBezTo>
                <a:cubicBezTo>
                  <a:pt x="9050161" y="24383"/>
                  <a:pt x="9042166" y="4397"/>
                  <a:pt x="9018181" y="4397"/>
                </a:cubicBezTo>
                <a:lnTo>
                  <a:pt x="9018181" y="0"/>
                </a:lnTo>
                <a:lnTo>
                  <a:pt x="9029074" y="0"/>
                </a:lnTo>
                <a:lnTo>
                  <a:pt x="9030173" y="4397"/>
                </a:lnTo>
                <a:lnTo>
                  <a:pt x="9042166" y="4397"/>
                </a:lnTo>
                <a:lnTo>
                  <a:pt x="9042166" y="0"/>
                </a:lnTo>
                <a:lnTo>
                  <a:pt x="9176278" y="0"/>
                </a:lnTo>
                <a:lnTo>
                  <a:pt x="9174080" y="4397"/>
                </a:lnTo>
                <a:lnTo>
                  <a:pt x="9142102" y="15056"/>
                </a:lnTo>
                <a:lnTo>
                  <a:pt x="9162089" y="28380"/>
                </a:lnTo>
                <a:lnTo>
                  <a:pt x="9174080" y="28380"/>
                </a:lnTo>
                <a:cubicBezTo>
                  <a:pt x="9182075" y="28380"/>
                  <a:pt x="9186072" y="24383"/>
                  <a:pt x="9186072" y="16388"/>
                </a:cubicBezTo>
                <a:cubicBezTo>
                  <a:pt x="9178077" y="8393"/>
                  <a:pt x="9176080" y="4397"/>
                  <a:pt x="9180077" y="4397"/>
                </a:cubicBezTo>
                <a:lnTo>
                  <a:pt x="9182275" y="0"/>
                </a:lnTo>
                <a:lnTo>
                  <a:pt x="9295150" y="0"/>
                </a:lnTo>
                <a:lnTo>
                  <a:pt x="9294003" y="4397"/>
                </a:lnTo>
                <a:cubicBezTo>
                  <a:pt x="9294003" y="12392"/>
                  <a:pt x="9298000" y="12392"/>
                  <a:pt x="9305996" y="4397"/>
                </a:cubicBezTo>
                <a:lnTo>
                  <a:pt x="9310392" y="0"/>
                </a:lnTo>
                <a:lnTo>
                  <a:pt x="9377949" y="0"/>
                </a:lnTo>
                <a:lnTo>
                  <a:pt x="9377949" y="4397"/>
                </a:lnTo>
                <a:cubicBezTo>
                  <a:pt x="9385944" y="12392"/>
                  <a:pt x="9397937" y="20385"/>
                  <a:pt x="9413925" y="28380"/>
                </a:cubicBezTo>
                <a:lnTo>
                  <a:pt x="9425919" y="40373"/>
                </a:lnTo>
                <a:cubicBezTo>
                  <a:pt x="9417922" y="40373"/>
                  <a:pt x="9413925" y="46370"/>
                  <a:pt x="9413925" y="58361"/>
                </a:cubicBezTo>
                <a:cubicBezTo>
                  <a:pt x="9413925" y="70353"/>
                  <a:pt x="9417922" y="78350"/>
                  <a:pt x="9425919" y="82346"/>
                </a:cubicBezTo>
                <a:cubicBezTo>
                  <a:pt x="9433914" y="86343"/>
                  <a:pt x="9441907" y="92339"/>
                  <a:pt x="9449902" y="100334"/>
                </a:cubicBezTo>
                <a:cubicBezTo>
                  <a:pt x="9465892" y="100334"/>
                  <a:pt x="9481883" y="100334"/>
                  <a:pt x="9497872" y="100334"/>
                </a:cubicBezTo>
                <a:cubicBezTo>
                  <a:pt x="9505867" y="108329"/>
                  <a:pt x="9511863" y="112326"/>
                  <a:pt x="9515860" y="112326"/>
                </a:cubicBezTo>
                <a:cubicBezTo>
                  <a:pt x="9519856" y="112326"/>
                  <a:pt x="9521856" y="112326"/>
                  <a:pt x="9521856" y="112326"/>
                </a:cubicBezTo>
                <a:cubicBezTo>
                  <a:pt x="9521856" y="112326"/>
                  <a:pt x="9525853" y="112326"/>
                  <a:pt x="9533848" y="112326"/>
                </a:cubicBezTo>
                <a:cubicBezTo>
                  <a:pt x="9533848" y="120323"/>
                  <a:pt x="9525853" y="124319"/>
                  <a:pt x="9509863" y="124319"/>
                </a:cubicBezTo>
                <a:cubicBezTo>
                  <a:pt x="9493875" y="124319"/>
                  <a:pt x="9485880" y="120323"/>
                  <a:pt x="9485880" y="112326"/>
                </a:cubicBezTo>
                <a:lnTo>
                  <a:pt x="9473887" y="124319"/>
                </a:lnTo>
                <a:cubicBezTo>
                  <a:pt x="9465892" y="132314"/>
                  <a:pt x="9459895" y="136311"/>
                  <a:pt x="9455899" y="136311"/>
                </a:cubicBezTo>
                <a:cubicBezTo>
                  <a:pt x="9451902" y="136311"/>
                  <a:pt x="9445905" y="132314"/>
                  <a:pt x="9437910" y="124319"/>
                </a:cubicBezTo>
                <a:cubicBezTo>
                  <a:pt x="9429915" y="116323"/>
                  <a:pt x="9423919" y="112326"/>
                  <a:pt x="9419922" y="112326"/>
                </a:cubicBezTo>
                <a:cubicBezTo>
                  <a:pt x="9415925" y="112326"/>
                  <a:pt x="9411927" y="110328"/>
                  <a:pt x="9407930" y="106331"/>
                </a:cubicBezTo>
                <a:cubicBezTo>
                  <a:pt x="9403932" y="102333"/>
                  <a:pt x="9401934" y="102333"/>
                  <a:pt x="9401934" y="106331"/>
                </a:cubicBezTo>
                <a:cubicBezTo>
                  <a:pt x="9401934" y="110328"/>
                  <a:pt x="9403932" y="114326"/>
                  <a:pt x="9407930" y="118323"/>
                </a:cubicBezTo>
                <a:cubicBezTo>
                  <a:pt x="9411927" y="122319"/>
                  <a:pt x="9417922" y="124319"/>
                  <a:pt x="9425919" y="124319"/>
                </a:cubicBezTo>
                <a:cubicBezTo>
                  <a:pt x="9425919" y="132314"/>
                  <a:pt x="9421922" y="136311"/>
                  <a:pt x="9413925" y="136311"/>
                </a:cubicBezTo>
                <a:cubicBezTo>
                  <a:pt x="9405931" y="136311"/>
                  <a:pt x="9401934" y="132314"/>
                  <a:pt x="9401934" y="124319"/>
                </a:cubicBezTo>
                <a:cubicBezTo>
                  <a:pt x="9393937" y="116323"/>
                  <a:pt x="9381946" y="124319"/>
                  <a:pt x="9365957" y="148302"/>
                </a:cubicBezTo>
                <a:cubicBezTo>
                  <a:pt x="9357961" y="156299"/>
                  <a:pt x="9351966" y="164292"/>
                  <a:pt x="9347968" y="172287"/>
                </a:cubicBezTo>
                <a:cubicBezTo>
                  <a:pt x="9343971" y="180284"/>
                  <a:pt x="9337976" y="188277"/>
                  <a:pt x="9329979" y="196272"/>
                </a:cubicBezTo>
                <a:lnTo>
                  <a:pt x="9317988" y="232249"/>
                </a:lnTo>
                <a:lnTo>
                  <a:pt x="9341973" y="244242"/>
                </a:lnTo>
                <a:lnTo>
                  <a:pt x="9341973" y="256234"/>
                </a:lnTo>
                <a:cubicBezTo>
                  <a:pt x="9349968" y="256234"/>
                  <a:pt x="9357961" y="252237"/>
                  <a:pt x="9365957" y="244242"/>
                </a:cubicBezTo>
                <a:cubicBezTo>
                  <a:pt x="9373952" y="236245"/>
                  <a:pt x="9373952" y="232249"/>
                  <a:pt x="9365957" y="232249"/>
                </a:cubicBezTo>
                <a:lnTo>
                  <a:pt x="9365957" y="208265"/>
                </a:lnTo>
                <a:cubicBezTo>
                  <a:pt x="9373952" y="200269"/>
                  <a:pt x="9381946" y="192276"/>
                  <a:pt x="9389941" y="184281"/>
                </a:cubicBezTo>
                <a:lnTo>
                  <a:pt x="9389941" y="160296"/>
                </a:lnTo>
                <a:cubicBezTo>
                  <a:pt x="9397937" y="160296"/>
                  <a:pt x="9405931" y="156299"/>
                  <a:pt x="9413925" y="148302"/>
                </a:cubicBezTo>
                <a:lnTo>
                  <a:pt x="9425919" y="148302"/>
                </a:lnTo>
                <a:cubicBezTo>
                  <a:pt x="9425919" y="156299"/>
                  <a:pt x="9419922" y="164292"/>
                  <a:pt x="9407930" y="172287"/>
                </a:cubicBezTo>
                <a:cubicBezTo>
                  <a:pt x="9395937" y="180284"/>
                  <a:pt x="9393937" y="188277"/>
                  <a:pt x="9401934" y="196272"/>
                </a:cubicBezTo>
                <a:lnTo>
                  <a:pt x="9413925" y="208265"/>
                </a:lnTo>
                <a:lnTo>
                  <a:pt x="9401934" y="232249"/>
                </a:lnTo>
                <a:lnTo>
                  <a:pt x="9401934" y="244242"/>
                </a:lnTo>
                <a:cubicBezTo>
                  <a:pt x="9393937" y="244242"/>
                  <a:pt x="9389941" y="240245"/>
                  <a:pt x="9389941" y="232249"/>
                </a:cubicBezTo>
                <a:lnTo>
                  <a:pt x="9377949" y="244242"/>
                </a:lnTo>
                <a:cubicBezTo>
                  <a:pt x="9377949" y="260230"/>
                  <a:pt x="9381946" y="264228"/>
                  <a:pt x="9389941" y="256234"/>
                </a:cubicBezTo>
                <a:lnTo>
                  <a:pt x="9401934" y="244242"/>
                </a:lnTo>
                <a:lnTo>
                  <a:pt x="9401934" y="256234"/>
                </a:lnTo>
                <a:cubicBezTo>
                  <a:pt x="9393937" y="264228"/>
                  <a:pt x="9389941" y="272223"/>
                  <a:pt x="9389941" y="280218"/>
                </a:cubicBezTo>
                <a:cubicBezTo>
                  <a:pt x="9389941" y="288213"/>
                  <a:pt x="9389941" y="294210"/>
                  <a:pt x="9389941" y="298207"/>
                </a:cubicBezTo>
                <a:cubicBezTo>
                  <a:pt x="9389941" y="302203"/>
                  <a:pt x="9389941" y="304203"/>
                  <a:pt x="9389941" y="304203"/>
                </a:cubicBezTo>
                <a:lnTo>
                  <a:pt x="9377949" y="316195"/>
                </a:lnTo>
                <a:lnTo>
                  <a:pt x="9377949" y="304203"/>
                </a:lnTo>
                <a:cubicBezTo>
                  <a:pt x="9377949" y="296206"/>
                  <a:pt x="9371952" y="292210"/>
                  <a:pt x="9359961" y="292210"/>
                </a:cubicBezTo>
                <a:cubicBezTo>
                  <a:pt x="9347968" y="292210"/>
                  <a:pt x="9339973" y="294210"/>
                  <a:pt x="9335976" y="298207"/>
                </a:cubicBezTo>
                <a:cubicBezTo>
                  <a:pt x="9331979" y="302203"/>
                  <a:pt x="9329979" y="300207"/>
                  <a:pt x="9329979" y="292210"/>
                </a:cubicBezTo>
                <a:lnTo>
                  <a:pt x="9317988" y="280218"/>
                </a:lnTo>
                <a:lnTo>
                  <a:pt x="9317988" y="292210"/>
                </a:lnTo>
                <a:cubicBezTo>
                  <a:pt x="9309993" y="292210"/>
                  <a:pt x="9305996" y="296206"/>
                  <a:pt x="9305996" y="304203"/>
                </a:cubicBezTo>
                <a:cubicBezTo>
                  <a:pt x="9305996" y="312198"/>
                  <a:pt x="9301998" y="316195"/>
                  <a:pt x="9294003" y="316195"/>
                </a:cubicBezTo>
                <a:cubicBezTo>
                  <a:pt x="9294003" y="324190"/>
                  <a:pt x="9294003" y="336183"/>
                  <a:pt x="9294003" y="352171"/>
                </a:cubicBezTo>
                <a:cubicBezTo>
                  <a:pt x="9294003" y="360168"/>
                  <a:pt x="9294003" y="364164"/>
                  <a:pt x="9294003" y="364164"/>
                </a:cubicBezTo>
                <a:cubicBezTo>
                  <a:pt x="9301998" y="356168"/>
                  <a:pt x="9305996" y="356168"/>
                  <a:pt x="9305996" y="364164"/>
                </a:cubicBezTo>
                <a:cubicBezTo>
                  <a:pt x="9305996" y="364164"/>
                  <a:pt x="9307994" y="366163"/>
                  <a:pt x="9311991" y="370159"/>
                </a:cubicBezTo>
                <a:cubicBezTo>
                  <a:pt x="9315988" y="374158"/>
                  <a:pt x="9317988" y="376156"/>
                  <a:pt x="9317988" y="376156"/>
                </a:cubicBezTo>
                <a:lnTo>
                  <a:pt x="9341973" y="376156"/>
                </a:lnTo>
                <a:lnTo>
                  <a:pt x="9353964" y="364164"/>
                </a:lnTo>
                <a:lnTo>
                  <a:pt x="9365957" y="364164"/>
                </a:lnTo>
                <a:lnTo>
                  <a:pt x="9377949" y="352171"/>
                </a:lnTo>
                <a:cubicBezTo>
                  <a:pt x="9377949" y="344176"/>
                  <a:pt x="9381946" y="336183"/>
                  <a:pt x="9389941" y="328188"/>
                </a:cubicBezTo>
                <a:cubicBezTo>
                  <a:pt x="9397937" y="320191"/>
                  <a:pt x="9403932" y="318194"/>
                  <a:pt x="9407930" y="322191"/>
                </a:cubicBezTo>
                <a:cubicBezTo>
                  <a:pt x="9411927" y="326188"/>
                  <a:pt x="9409929" y="332185"/>
                  <a:pt x="9401934" y="340180"/>
                </a:cubicBezTo>
                <a:cubicBezTo>
                  <a:pt x="9401934" y="340180"/>
                  <a:pt x="9401934" y="342179"/>
                  <a:pt x="9401934" y="346176"/>
                </a:cubicBezTo>
                <a:cubicBezTo>
                  <a:pt x="9401934" y="350173"/>
                  <a:pt x="9401934" y="356168"/>
                  <a:pt x="9401934" y="364164"/>
                </a:cubicBezTo>
                <a:cubicBezTo>
                  <a:pt x="9409929" y="372159"/>
                  <a:pt x="9413925" y="376156"/>
                  <a:pt x="9413925" y="376156"/>
                </a:cubicBezTo>
                <a:lnTo>
                  <a:pt x="9401934" y="376156"/>
                </a:lnTo>
                <a:cubicBezTo>
                  <a:pt x="9377949" y="368161"/>
                  <a:pt x="9357961" y="376156"/>
                  <a:pt x="9341973" y="400141"/>
                </a:cubicBezTo>
                <a:lnTo>
                  <a:pt x="9353964" y="424125"/>
                </a:lnTo>
                <a:lnTo>
                  <a:pt x="9365957" y="424125"/>
                </a:lnTo>
                <a:cubicBezTo>
                  <a:pt x="9365957" y="416129"/>
                  <a:pt x="9367956" y="410134"/>
                  <a:pt x="9371952" y="406138"/>
                </a:cubicBezTo>
                <a:cubicBezTo>
                  <a:pt x="9375949" y="402141"/>
                  <a:pt x="9377949" y="404138"/>
                  <a:pt x="9377949" y="412133"/>
                </a:cubicBezTo>
                <a:lnTo>
                  <a:pt x="9389941" y="400141"/>
                </a:lnTo>
                <a:cubicBezTo>
                  <a:pt x="9389941" y="392146"/>
                  <a:pt x="9393937" y="388149"/>
                  <a:pt x="9401934" y="388149"/>
                </a:cubicBezTo>
                <a:cubicBezTo>
                  <a:pt x="9409929" y="388149"/>
                  <a:pt x="9417922" y="396144"/>
                  <a:pt x="9425919" y="412133"/>
                </a:cubicBezTo>
                <a:lnTo>
                  <a:pt x="9425919" y="424125"/>
                </a:lnTo>
                <a:lnTo>
                  <a:pt x="9437910" y="412133"/>
                </a:lnTo>
                <a:cubicBezTo>
                  <a:pt x="9437910" y="396144"/>
                  <a:pt x="9441907" y="388149"/>
                  <a:pt x="9449902" y="388149"/>
                </a:cubicBezTo>
                <a:lnTo>
                  <a:pt x="9461895" y="364164"/>
                </a:lnTo>
                <a:lnTo>
                  <a:pt x="9461895" y="340180"/>
                </a:lnTo>
                <a:cubicBezTo>
                  <a:pt x="9469890" y="348175"/>
                  <a:pt x="9475887" y="354171"/>
                  <a:pt x="9479883" y="358168"/>
                </a:cubicBezTo>
                <a:cubicBezTo>
                  <a:pt x="9483880" y="362165"/>
                  <a:pt x="9485880" y="362165"/>
                  <a:pt x="9485880" y="358168"/>
                </a:cubicBezTo>
                <a:cubicBezTo>
                  <a:pt x="9485880" y="354171"/>
                  <a:pt x="9483880" y="350173"/>
                  <a:pt x="9479883" y="346176"/>
                </a:cubicBezTo>
                <a:cubicBezTo>
                  <a:pt x="9475887" y="342179"/>
                  <a:pt x="9473887" y="336183"/>
                  <a:pt x="9473887" y="328188"/>
                </a:cubicBezTo>
                <a:cubicBezTo>
                  <a:pt x="9473887" y="328188"/>
                  <a:pt x="9469890" y="328188"/>
                  <a:pt x="9461895" y="328188"/>
                </a:cubicBezTo>
                <a:cubicBezTo>
                  <a:pt x="9453900" y="328188"/>
                  <a:pt x="9453900" y="324190"/>
                  <a:pt x="9461895" y="316195"/>
                </a:cubicBezTo>
                <a:cubicBezTo>
                  <a:pt x="9461895" y="308200"/>
                  <a:pt x="9465892" y="304203"/>
                  <a:pt x="9473887" y="304203"/>
                </a:cubicBezTo>
                <a:cubicBezTo>
                  <a:pt x="9481883" y="304203"/>
                  <a:pt x="9489877" y="312198"/>
                  <a:pt x="9497872" y="328188"/>
                </a:cubicBezTo>
                <a:cubicBezTo>
                  <a:pt x="9521856" y="368161"/>
                  <a:pt x="9545841" y="376156"/>
                  <a:pt x="9569824" y="352171"/>
                </a:cubicBezTo>
                <a:cubicBezTo>
                  <a:pt x="9577821" y="344176"/>
                  <a:pt x="9581818" y="332185"/>
                  <a:pt x="9581818" y="316195"/>
                </a:cubicBezTo>
                <a:lnTo>
                  <a:pt x="9581818" y="304203"/>
                </a:lnTo>
                <a:cubicBezTo>
                  <a:pt x="9589813" y="304203"/>
                  <a:pt x="9599806" y="298207"/>
                  <a:pt x="9611797" y="286215"/>
                </a:cubicBezTo>
                <a:cubicBezTo>
                  <a:pt x="9623791" y="274222"/>
                  <a:pt x="9629787" y="264228"/>
                  <a:pt x="9629787" y="256234"/>
                </a:cubicBezTo>
                <a:cubicBezTo>
                  <a:pt x="9637782" y="248239"/>
                  <a:pt x="9641779" y="240245"/>
                  <a:pt x="9641779" y="232249"/>
                </a:cubicBezTo>
                <a:lnTo>
                  <a:pt x="9641779" y="244242"/>
                </a:lnTo>
                <a:lnTo>
                  <a:pt x="9641779" y="256234"/>
                </a:lnTo>
                <a:lnTo>
                  <a:pt x="9653771" y="244242"/>
                </a:lnTo>
                <a:cubicBezTo>
                  <a:pt x="9677755" y="204267"/>
                  <a:pt x="9689749" y="156299"/>
                  <a:pt x="9689749" y="100334"/>
                </a:cubicBezTo>
                <a:cubicBezTo>
                  <a:pt x="9689749" y="76349"/>
                  <a:pt x="9701740" y="60361"/>
                  <a:pt x="9725725" y="52365"/>
                </a:cubicBezTo>
                <a:cubicBezTo>
                  <a:pt x="9733720" y="52365"/>
                  <a:pt x="9745712" y="56362"/>
                  <a:pt x="9761701" y="64358"/>
                </a:cubicBezTo>
                <a:cubicBezTo>
                  <a:pt x="9785686" y="80346"/>
                  <a:pt x="9795680" y="104331"/>
                  <a:pt x="9791683" y="136311"/>
                </a:cubicBezTo>
                <a:cubicBezTo>
                  <a:pt x="9787685" y="168291"/>
                  <a:pt x="9777690" y="184281"/>
                  <a:pt x="9761701" y="184281"/>
                </a:cubicBezTo>
                <a:cubicBezTo>
                  <a:pt x="9761701" y="184281"/>
                  <a:pt x="9757705" y="192276"/>
                  <a:pt x="9749710" y="208265"/>
                </a:cubicBezTo>
                <a:lnTo>
                  <a:pt x="9713732" y="256234"/>
                </a:lnTo>
                <a:cubicBezTo>
                  <a:pt x="9697744" y="272223"/>
                  <a:pt x="9693745" y="284215"/>
                  <a:pt x="9701740" y="292210"/>
                </a:cubicBezTo>
                <a:cubicBezTo>
                  <a:pt x="9709735" y="300207"/>
                  <a:pt x="9713732" y="308200"/>
                  <a:pt x="9713732" y="316195"/>
                </a:cubicBezTo>
                <a:cubicBezTo>
                  <a:pt x="9713732" y="324190"/>
                  <a:pt x="9717728" y="328188"/>
                  <a:pt x="9725725" y="328188"/>
                </a:cubicBezTo>
                <a:cubicBezTo>
                  <a:pt x="9725725" y="328188"/>
                  <a:pt x="9727723" y="328188"/>
                  <a:pt x="9731720" y="328188"/>
                </a:cubicBezTo>
                <a:cubicBezTo>
                  <a:pt x="9735718" y="328188"/>
                  <a:pt x="9737717" y="332185"/>
                  <a:pt x="9737717" y="340180"/>
                </a:cubicBezTo>
                <a:cubicBezTo>
                  <a:pt x="9737717" y="340180"/>
                  <a:pt x="9733720" y="340180"/>
                  <a:pt x="9725725" y="340180"/>
                </a:cubicBezTo>
                <a:lnTo>
                  <a:pt x="9713732" y="340180"/>
                </a:lnTo>
                <a:lnTo>
                  <a:pt x="9713732" y="352171"/>
                </a:lnTo>
                <a:lnTo>
                  <a:pt x="9725725" y="364164"/>
                </a:lnTo>
                <a:cubicBezTo>
                  <a:pt x="9725725" y="364164"/>
                  <a:pt x="9721728" y="368161"/>
                  <a:pt x="9713732" y="376156"/>
                </a:cubicBezTo>
                <a:lnTo>
                  <a:pt x="9737717" y="388149"/>
                </a:lnTo>
                <a:lnTo>
                  <a:pt x="9737717" y="400141"/>
                </a:lnTo>
                <a:cubicBezTo>
                  <a:pt x="9729722" y="408136"/>
                  <a:pt x="9723725" y="408136"/>
                  <a:pt x="9719728" y="400141"/>
                </a:cubicBezTo>
                <a:cubicBezTo>
                  <a:pt x="9715732" y="392146"/>
                  <a:pt x="9709735" y="396144"/>
                  <a:pt x="9701740" y="412133"/>
                </a:cubicBezTo>
                <a:lnTo>
                  <a:pt x="9689749" y="412133"/>
                </a:lnTo>
                <a:lnTo>
                  <a:pt x="9689749" y="400141"/>
                </a:lnTo>
                <a:cubicBezTo>
                  <a:pt x="9681752" y="400141"/>
                  <a:pt x="9677755" y="396144"/>
                  <a:pt x="9677755" y="388149"/>
                </a:cubicBezTo>
                <a:lnTo>
                  <a:pt x="9665764" y="388149"/>
                </a:lnTo>
                <a:cubicBezTo>
                  <a:pt x="9665764" y="396144"/>
                  <a:pt x="9661767" y="406138"/>
                  <a:pt x="9653771" y="418129"/>
                </a:cubicBezTo>
                <a:cubicBezTo>
                  <a:pt x="9645776" y="430122"/>
                  <a:pt x="9641779" y="440114"/>
                  <a:pt x="9641779" y="448110"/>
                </a:cubicBezTo>
                <a:cubicBezTo>
                  <a:pt x="9641779" y="448110"/>
                  <a:pt x="9639779" y="452107"/>
                  <a:pt x="9635782" y="460102"/>
                </a:cubicBezTo>
                <a:cubicBezTo>
                  <a:pt x="9631786" y="468097"/>
                  <a:pt x="9625789" y="476092"/>
                  <a:pt x="9617794" y="484087"/>
                </a:cubicBezTo>
                <a:cubicBezTo>
                  <a:pt x="9609799" y="492082"/>
                  <a:pt x="9609799" y="500075"/>
                  <a:pt x="9617794" y="508072"/>
                </a:cubicBezTo>
                <a:cubicBezTo>
                  <a:pt x="9617794" y="500075"/>
                  <a:pt x="9625789" y="496079"/>
                  <a:pt x="9641779" y="496079"/>
                </a:cubicBezTo>
                <a:cubicBezTo>
                  <a:pt x="9641779" y="496079"/>
                  <a:pt x="9645776" y="492082"/>
                  <a:pt x="9653771" y="484087"/>
                </a:cubicBezTo>
                <a:lnTo>
                  <a:pt x="9679468" y="441258"/>
                </a:lnTo>
                <a:lnTo>
                  <a:pt x="9680753" y="445111"/>
                </a:lnTo>
                <a:cubicBezTo>
                  <a:pt x="9682753" y="447111"/>
                  <a:pt x="9685750" y="448110"/>
                  <a:pt x="9689749" y="448110"/>
                </a:cubicBezTo>
                <a:cubicBezTo>
                  <a:pt x="9697744" y="456105"/>
                  <a:pt x="9701740" y="460102"/>
                  <a:pt x="9701740" y="460102"/>
                </a:cubicBezTo>
                <a:cubicBezTo>
                  <a:pt x="9701740" y="452107"/>
                  <a:pt x="9705737" y="448110"/>
                  <a:pt x="9713732" y="448110"/>
                </a:cubicBezTo>
                <a:lnTo>
                  <a:pt x="9725725" y="460102"/>
                </a:lnTo>
                <a:lnTo>
                  <a:pt x="9725725" y="472094"/>
                </a:lnTo>
                <a:lnTo>
                  <a:pt x="9737717" y="472094"/>
                </a:lnTo>
                <a:cubicBezTo>
                  <a:pt x="9729722" y="480090"/>
                  <a:pt x="9729722" y="484087"/>
                  <a:pt x="9737717" y="484087"/>
                </a:cubicBezTo>
                <a:cubicBezTo>
                  <a:pt x="9737717" y="484087"/>
                  <a:pt x="9739717" y="488084"/>
                  <a:pt x="9743713" y="496079"/>
                </a:cubicBezTo>
                <a:cubicBezTo>
                  <a:pt x="9747710" y="504075"/>
                  <a:pt x="9749710" y="518064"/>
                  <a:pt x="9749710" y="538052"/>
                </a:cubicBezTo>
                <a:cubicBezTo>
                  <a:pt x="9749710" y="558040"/>
                  <a:pt x="9745712" y="572030"/>
                  <a:pt x="9737717" y="580024"/>
                </a:cubicBezTo>
                <a:cubicBezTo>
                  <a:pt x="9729722" y="588019"/>
                  <a:pt x="9725725" y="600013"/>
                  <a:pt x="9725725" y="616001"/>
                </a:cubicBezTo>
                <a:lnTo>
                  <a:pt x="9713732" y="639986"/>
                </a:lnTo>
                <a:cubicBezTo>
                  <a:pt x="9705737" y="639986"/>
                  <a:pt x="9701740" y="639986"/>
                  <a:pt x="9701740" y="639986"/>
                </a:cubicBezTo>
                <a:lnTo>
                  <a:pt x="9677755" y="675962"/>
                </a:lnTo>
                <a:cubicBezTo>
                  <a:pt x="9653771" y="699947"/>
                  <a:pt x="9649774" y="711940"/>
                  <a:pt x="9665764" y="711940"/>
                </a:cubicBezTo>
                <a:cubicBezTo>
                  <a:pt x="9673759" y="711940"/>
                  <a:pt x="9677755" y="711940"/>
                  <a:pt x="9677755" y="711940"/>
                </a:cubicBezTo>
                <a:cubicBezTo>
                  <a:pt x="9677755" y="711940"/>
                  <a:pt x="9677755" y="707942"/>
                  <a:pt x="9677755" y="699947"/>
                </a:cubicBezTo>
                <a:lnTo>
                  <a:pt x="9689749" y="675962"/>
                </a:lnTo>
                <a:cubicBezTo>
                  <a:pt x="9697744" y="675962"/>
                  <a:pt x="9701740" y="675962"/>
                  <a:pt x="9701740" y="675962"/>
                </a:cubicBezTo>
                <a:cubicBezTo>
                  <a:pt x="9701740" y="667967"/>
                  <a:pt x="9701740" y="663971"/>
                  <a:pt x="9701740" y="663971"/>
                </a:cubicBezTo>
                <a:cubicBezTo>
                  <a:pt x="9701740" y="663971"/>
                  <a:pt x="9703740" y="665971"/>
                  <a:pt x="9707737" y="669967"/>
                </a:cubicBezTo>
                <a:cubicBezTo>
                  <a:pt x="9711733" y="673964"/>
                  <a:pt x="9713732" y="675962"/>
                  <a:pt x="9713732" y="675962"/>
                </a:cubicBezTo>
                <a:cubicBezTo>
                  <a:pt x="9713732" y="675962"/>
                  <a:pt x="9715732" y="673964"/>
                  <a:pt x="9719728" y="669967"/>
                </a:cubicBezTo>
                <a:cubicBezTo>
                  <a:pt x="9723725" y="665971"/>
                  <a:pt x="9729722" y="663971"/>
                  <a:pt x="9737717" y="663971"/>
                </a:cubicBezTo>
                <a:cubicBezTo>
                  <a:pt x="9745712" y="663971"/>
                  <a:pt x="9749710" y="663971"/>
                  <a:pt x="9749710" y="663971"/>
                </a:cubicBezTo>
                <a:cubicBezTo>
                  <a:pt x="9749710" y="631991"/>
                  <a:pt x="9757705" y="616001"/>
                  <a:pt x="9773693" y="616001"/>
                </a:cubicBezTo>
                <a:cubicBezTo>
                  <a:pt x="9773693" y="616001"/>
                  <a:pt x="9777690" y="616001"/>
                  <a:pt x="9785686" y="616001"/>
                </a:cubicBezTo>
                <a:cubicBezTo>
                  <a:pt x="9785686" y="608006"/>
                  <a:pt x="9787685" y="600013"/>
                  <a:pt x="9791683" y="592018"/>
                </a:cubicBezTo>
                <a:cubicBezTo>
                  <a:pt x="9795680" y="584021"/>
                  <a:pt x="9801675" y="576028"/>
                  <a:pt x="9809671" y="568033"/>
                </a:cubicBezTo>
                <a:cubicBezTo>
                  <a:pt x="9833654" y="552043"/>
                  <a:pt x="9843648" y="542048"/>
                  <a:pt x="9839651" y="538052"/>
                </a:cubicBezTo>
                <a:cubicBezTo>
                  <a:pt x="9835654" y="534055"/>
                  <a:pt x="9835654" y="530056"/>
                  <a:pt x="9839651" y="526060"/>
                </a:cubicBezTo>
                <a:cubicBezTo>
                  <a:pt x="9843648" y="522063"/>
                  <a:pt x="9843648" y="516067"/>
                  <a:pt x="9839651" y="508072"/>
                </a:cubicBezTo>
                <a:cubicBezTo>
                  <a:pt x="9835654" y="500075"/>
                  <a:pt x="9833654" y="492082"/>
                  <a:pt x="9833654" y="484087"/>
                </a:cubicBezTo>
                <a:lnTo>
                  <a:pt x="9845648" y="484087"/>
                </a:lnTo>
                <a:cubicBezTo>
                  <a:pt x="9869632" y="484087"/>
                  <a:pt x="9889619" y="472094"/>
                  <a:pt x="9905609" y="448110"/>
                </a:cubicBezTo>
                <a:lnTo>
                  <a:pt x="9917600" y="448110"/>
                </a:lnTo>
                <a:lnTo>
                  <a:pt x="9905609" y="472094"/>
                </a:lnTo>
                <a:lnTo>
                  <a:pt x="9929594" y="448110"/>
                </a:lnTo>
                <a:lnTo>
                  <a:pt x="9941585" y="448110"/>
                </a:lnTo>
                <a:cubicBezTo>
                  <a:pt x="9933590" y="464099"/>
                  <a:pt x="9931592" y="474093"/>
                  <a:pt x="9935589" y="478090"/>
                </a:cubicBezTo>
                <a:cubicBezTo>
                  <a:pt x="9939585" y="482087"/>
                  <a:pt x="9937589" y="488084"/>
                  <a:pt x="9929594" y="496079"/>
                </a:cubicBezTo>
                <a:cubicBezTo>
                  <a:pt x="9921597" y="504075"/>
                  <a:pt x="9913604" y="504075"/>
                  <a:pt x="9905609" y="496079"/>
                </a:cubicBezTo>
                <a:lnTo>
                  <a:pt x="9905609" y="520063"/>
                </a:lnTo>
                <a:lnTo>
                  <a:pt x="9893616" y="532055"/>
                </a:lnTo>
                <a:cubicBezTo>
                  <a:pt x="9893616" y="532055"/>
                  <a:pt x="9889619" y="536053"/>
                  <a:pt x="9881624" y="544048"/>
                </a:cubicBezTo>
                <a:cubicBezTo>
                  <a:pt x="9881624" y="544048"/>
                  <a:pt x="9879624" y="546048"/>
                  <a:pt x="9875627" y="550045"/>
                </a:cubicBezTo>
                <a:cubicBezTo>
                  <a:pt x="9871631" y="554042"/>
                  <a:pt x="9869632" y="556040"/>
                  <a:pt x="9869632" y="556040"/>
                </a:cubicBezTo>
                <a:cubicBezTo>
                  <a:pt x="9861636" y="548045"/>
                  <a:pt x="9849644" y="556040"/>
                  <a:pt x="9833654" y="580024"/>
                </a:cubicBezTo>
                <a:cubicBezTo>
                  <a:pt x="9809671" y="612004"/>
                  <a:pt x="9801675" y="631991"/>
                  <a:pt x="9809671" y="639986"/>
                </a:cubicBezTo>
                <a:lnTo>
                  <a:pt x="9809671" y="651979"/>
                </a:lnTo>
                <a:cubicBezTo>
                  <a:pt x="9809671" y="651979"/>
                  <a:pt x="9805674" y="655976"/>
                  <a:pt x="9797678" y="663971"/>
                </a:cubicBezTo>
                <a:cubicBezTo>
                  <a:pt x="9805674" y="671966"/>
                  <a:pt x="9805674" y="673964"/>
                  <a:pt x="9797678" y="669967"/>
                </a:cubicBezTo>
                <a:cubicBezTo>
                  <a:pt x="9789683" y="665971"/>
                  <a:pt x="9785686" y="667967"/>
                  <a:pt x="9785686" y="675962"/>
                </a:cubicBezTo>
                <a:cubicBezTo>
                  <a:pt x="9785686" y="683959"/>
                  <a:pt x="9781690" y="683959"/>
                  <a:pt x="9773693" y="675962"/>
                </a:cubicBezTo>
                <a:cubicBezTo>
                  <a:pt x="9773693" y="675962"/>
                  <a:pt x="9771695" y="677962"/>
                  <a:pt x="9767698" y="681959"/>
                </a:cubicBezTo>
                <a:cubicBezTo>
                  <a:pt x="9763701" y="685955"/>
                  <a:pt x="9761701" y="691952"/>
                  <a:pt x="9761701" y="699947"/>
                </a:cubicBezTo>
                <a:lnTo>
                  <a:pt x="9773693" y="699947"/>
                </a:lnTo>
                <a:cubicBezTo>
                  <a:pt x="9773693" y="699947"/>
                  <a:pt x="9777690" y="699947"/>
                  <a:pt x="9785686" y="699947"/>
                </a:cubicBezTo>
                <a:cubicBezTo>
                  <a:pt x="9793681" y="699947"/>
                  <a:pt x="9797678" y="699947"/>
                  <a:pt x="9797678" y="699947"/>
                </a:cubicBezTo>
                <a:lnTo>
                  <a:pt x="9821663" y="675962"/>
                </a:lnTo>
                <a:cubicBezTo>
                  <a:pt x="9829658" y="667967"/>
                  <a:pt x="9837653" y="663971"/>
                  <a:pt x="9845648" y="663971"/>
                </a:cubicBezTo>
                <a:cubicBezTo>
                  <a:pt x="9853642" y="663971"/>
                  <a:pt x="9861636" y="659974"/>
                  <a:pt x="9869632" y="651979"/>
                </a:cubicBezTo>
                <a:cubicBezTo>
                  <a:pt x="9869632" y="651979"/>
                  <a:pt x="9871631" y="651979"/>
                  <a:pt x="9875627" y="651979"/>
                </a:cubicBezTo>
                <a:cubicBezTo>
                  <a:pt x="9879624" y="651979"/>
                  <a:pt x="9881624" y="655976"/>
                  <a:pt x="9881624" y="663971"/>
                </a:cubicBezTo>
                <a:lnTo>
                  <a:pt x="9881624" y="675962"/>
                </a:lnTo>
                <a:lnTo>
                  <a:pt x="9893616" y="663971"/>
                </a:lnTo>
                <a:cubicBezTo>
                  <a:pt x="9893616" y="655976"/>
                  <a:pt x="9897614" y="653977"/>
                  <a:pt x="9905609" y="657974"/>
                </a:cubicBezTo>
                <a:cubicBezTo>
                  <a:pt x="9913604" y="661970"/>
                  <a:pt x="9913604" y="665971"/>
                  <a:pt x="9905609" y="669967"/>
                </a:cubicBezTo>
                <a:cubicBezTo>
                  <a:pt x="9897614" y="673964"/>
                  <a:pt x="9893616" y="677962"/>
                  <a:pt x="9893616" y="681959"/>
                </a:cubicBezTo>
                <a:cubicBezTo>
                  <a:pt x="9893616" y="685955"/>
                  <a:pt x="9889619" y="691952"/>
                  <a:pt x="9881624" y="699947"/>
                </a:cubicBezTo>
                <a:lnTo>
                  <a:pt x="9881624" y="711940"/>
                </a:lnTo>
                <a:cubicBezTo>
                  <a:pt x="9889619" y="703943"/>
                  <a:pt x="9897614" y="693950"/>
                  <a:pt x="9905609" y="681959"/>
                </a:cubicBezTo>
                <a:cubicBezTo>
                  <a:pt x="9913604" y="669967"/>
                  <a:pt x="9919600" y="663971"/>
                  <a:pt x="9923597" y="663971"/>
                </a:cubicBezTo>
                <a:cubicBezTo>
                  <a:pt x="9927594" y="663971"/>
                  <a:pt x="9929594" y="659974"/>
                  <a:pt x="9929594" y="651979"/>
                </a:cubicBezTo>
                <a:lnTo>
                  <a:pt x="9941585" y="604009"/>
                </a:lnTo>
                <a:cubicBezTo>
                  <a:pt x="9941585" y="596014"/>
                  <a:pt x="9945582" y="592018"/>
                  <a:pt x="9953577" y="592018"/>
                </a:cubicBezTo>
                <a:lnTo>
                  <a:pt x="9953577" y="604009"/>
                </a:lnTo>
                <a:cubicBezTo>
                  <a:pt x="9953577" y="596014"/>
                  <a:pt x="9957575" y="588019"/>
                  <a:pt x="9965570" y="580024"/>
                </a:cubicBezTo>
                <a:cubicBezTo>
                  <a:pt x="9965570" y="580024"/>
                  <a:pt x="9967570" y="578025"/>
                  <a:pt x="9971567" y="574028"/>
                </a:cubicBezTo>
                <a:cubicBezTo>
                  <a:pt x="9975563" y="570031"/>
                  <a:pt x="9977562" y="568033"/>
                  <a:pt x="9977562" y="568033"/>
                </a:cubicBezTo>
                <a:cubicBezTo>
                  <a:pt x="9977562" y="560037"/>
                  <a:pt x="9979562" y="554042"/>
                  <a:pt x="9983558" y="550045"/>
                </a:cubicBezTo>
                <a:cubicBezTo>
                  <a:pt x="9987555" y="546048"/>
                  <a:pt x="9989555" y="542048"/>
                  <a:pt x="9989555" y="538052"/>
                </a:cubicBezTo>
                <a:cubicBezTo>
                  <a:pt x="9989555" y="534055"/>
                  <a:pt x="9985558" y="532055"/>
                  <a:pt x="9977562" y="532055"/>
                </a:cubicBezTo>
                <a:cubicBezTo>
                  <a:pt x="9961573" y="532055"/>
                  <a:pt x="9953577" y="548045"/>
                  <a:pt x="9953577" y="580024"/>
                </a:cubicBezTo>
                <a:cubicBezTo>
                  <a:pt x="9945582" y="580024"/>
                  <a:pt x="9945582" y="576028"/>
                  <a:pt x="9953577" y="568033"/>
                </a:cubicBezTo>
                <a:lnTo>
                  <a:pt x="9941585" y="568033"/>
                </a:lnTo>
                <a:cubicBezTo>
                  <a:pt x="9941585" y="568033"/>
                  <a:pt x="9945582" y="560037"/>
                  <a:pt x="9953577" y="544048"/>
                </a:cubicBezTo>
                <a:lnTo>
                  <a:pt x="9953577" y="520063"/>
                </a:lnTo>
                <a:lnTo>
                  <a:pt x="9989555" y="472094"/>
                </a:lnTo>
                <a:cubicBezTo>
                  <a:pt x="10005543" y="432120"/>
                  <a:pt x="10015538" y="414132"/>
                  <a:pt x="10019535" y="418129"/>
                </a:cubicBezTo>
                <a:cubicBezTo>
                  <a:pt x="10023531" y="422126"/>
                  <a:pt x="10033526" y="416129"/>
                  <a:pt x="10049516" y="400141"/>
                </a:cubicBezTo>
                <a:lnTo>
                  <a:pt x="10073501" y="388149"/>
                </a:lnTo>
                <a:cubicBezTo>
                  <a:pt x="10073501" y="396144"/>
                  <a:pt x="10077498" y="400141"/>
                  <a:pt x="10085493" y="400141"/>
                </a:cubicBezTo>
                <a:cubicBezTo>
                  <a:pt x="10101481" y="400141"/>
                  <a:pt x="10109477" y="400141"/>
                  <a:pt x="10109477" y="400141"/>
                </a:cubicBezTo>
                <a:cubicBezTo>
                  <a:pt x="10109477" y="400141"/>
                  <a:pt x="10109477" y="396144"/>
                  <a:pt x="10109477" y="388149"/>
                </a:cubicBezTo>
                <a:lnTo>
                  <a:pt x="10109477" y="376156"/>
                </a:lnTo>
                <a:lnTo>
                  <a:pt x="10121469" y="364164"/>
                </a:lnTo>
                <a:lnTo>
                  <a:pt x="10121469" y="352171"/>
                </a:lnTo>
                <a:cubicBezTo>
                  <a:pt x="10129464" y="352171"/>
                  <a:pt x="10131462" y="354171"/>
                  <a:pt x="10127466" y="358168"/>
                </a:cubicBezTo>
                <a:lnTo>
                  <a:pt x="10124504" y="361131"/>
                </a:lnTo>
                <a:lnTo>
                  <a:pt x="10133462" y="352171"/>
                </a:lnTo>
                <a:cubicBezTo>
                  <a:pt x="10133462" y="344176"/>
                  <a:pt x="10137459" y="340180"/>
                  <a:pt x="10145454" y="340180"/>
                </a:cubicBezTo>
                <a:cubicBezTo>
                  <a:pt x="10153449" y="332185"/>
                  <a:pt x="10157446" y="328188"/>
                  <a:pt x="10157446" y="328188"/>
                </a:cubicBezTo>
                <a:cubicBezTo>
                  <a:pt x="10157446" y="328188"/>
                  <a:pt x="10159445" y="324190"/>
                  <a:pt x="10163442" y="316195"/>
                </a:cubicBezTo>
                <a:cubicBezTo>
                  <a:pt x="10167439" y="308200"/>
                  <a:pt x="10169439" y="304203"/>
                  <a:pt x="10169439" y="304203"/>
                </a:cubicBezTo>
                <a:cubicBezTo>
                  <a:pt x="10177434" y="288213"/>
                  <a:pt x="10185427" y="272223"/>
                  <a:pt x="10193424" y="256234"/>
                </a:cubicBezTo>
                <a:lnTo>
                  <a:pt x="10205415" y="232249"/>
                </a:lnTo>
                <a:cubicBezTo>
                  <a:pt x="10213410" y="248239"/>
                  <a:pt x="10215408" y="258233"/>
                  <a:pt x="10211412" y="262230"/>
                </a:cubicBezTo>
                <a:cubicBezTo>
                  <a:pt x="10207415" y="266227"/>
                  <a:pt x="10209412" y="268227"/>
                  <a:pt x="10217407" y="268227"/>
                </a:cubicBezTo>
                <a:lnTo>
                  <a:pt x="10229400" y="280218"/>
                </a:lnTo>
                <a:cubicBezTo>
                  <a:pt x="10237395" y="272223"/>
                  <a:pt x="10241392" y="268227"/>
                  <a:pt x="10241392" y="268227"/>
                </a:cubicBezTo>
                <a:cubicBezTo>
                  <a:pt x="10241392" y="268227"/>
                  <a:pt x="10237395" y="264228"/>
                  <a:pt x="10229400" y="256234"/>
                </a:cubicBezTo>
                <a:cubicBezTo>
                  <a:pt x="10229400" y="256234"/>
                  <a:pt x="10229400" y="254235"/>
                  <a:pt x="10229400" y="250237"/>
                </a:cubicBezTo>
                <a:cubicBezTo>
                  <a:pt x="10229400" y="246240"/>
                  <a:pt x="10233397" y="244242"/>
                  <a:pt x="10241392" y="244242"/>
                </a:cubicBezTo>
                <a:cubicBezTo>
                  <a:pt x="10249388" y="244242"/>
                  <a:pt x="10253385" y="250237"/>
                  <a:pt x="10253385" y="262230"/>
                </a:cubicBezTo>
                <a:cubicBezTo>
                  <a:pt x="10253385" y="274222"/>
                  <a:pt x="10251385" y="282218"/>
                  <a:pt x="10247388" y="286215"/>
                </a:cubicBezTo>
                <a:cubicBezTo>
                  <a:pt x="10243392" y="290212"/>
                  <a:pt x="10243392" y="294210"/>
                  <a:pt x="10247388" y="298207"/>
                </a:cubicBezTo>
                <a:cubicBezTo>
                  <a:pt x="10251385" y="302203"/>
                  <a:pt x="10249388" y="304203"/>
                  <a:pt x="10241392" y="304203"/>
                </a:cubicBezTo>
                <a:cubicBezTo>
                  <a:pt x="10217407" y="352171"/>
                  <a:pt x="10205415" y="380153"/>
                  <a:pt x="10205415" y="388149"/>
                </a:cubicBezTo>
                <a:cubicBezTo>
                  <a:pt x="10213410" y="388149"/>
                  <a:pt x="10221405" y="388149"/>
                  <a:pt x="10229400" y="388149"/>
                </a:cubicBezTo>
                <a:cubicBezTo>
                  <a:pt x="10229400" y="388149"/>
                  <a:pt x="10233397" y="388149"/>
                  <a:pt x="10241392" y="388149"/>
                </a:cubicBezTo>
                <a:lnTo>
                  <a:pt x="10253385" y="376156"/>
                </a:lnTo>
                <a:lnTo>
                  <a:pt x="10265376" y="388149"/>
                </a:lnTo>
                <a:cubicBezTo>
                  <a:pt x="10249388" y="412133"/>
                  <a:pt x="10239393" y="428122"/>
                  <a:pt x="10235397" y="436117"/>
                </a:cubicBezTo>
                <a:cubicBezTo>
                  <a:pt x="10231398" y="444114"/>
                  <a:pt x="10233397" y="448110"/>
                  <a:pt x="10241392" y="448110"/>
                </a:cubicBezTo>
                <a:lnTo>
                  <a:pt x="10253385" y="424125"/>
                </a:lnTo>
                <a:cubicBezTo>
                  <a:pt x="10253385" y="416129"/>
                  <a:pt x="10257381" y="412133"/>
                  <a:pt x="10265376" y="412133"/>
                </a:cubicBezTo>
                <a:cubicBezTo>
                  <a:pt x="10273371" y="404138"/>
                  <a:pt x="10277368" y="400141"/>
                  <a:pt x="10277368" y="400141"/>
                </a:cubicBezTo>
                <a:lnTo>
                  <a:pt x="10277368" y="448110"/>
                </a:lnTo>
                <a:cubicBezTo>
                  <a:pt x="10269373" y="456105"/>
                  <a:pt x="10265376" y="462102"/>
                  <a:pt x="10265376" y="466099"/>
                </a:cubicBezTo>
                <a:cubicBezTo>
                  <a:pt x="10265376" y="470095"/>
                  <a:pt x="10269373" y="472094"/>
                  <a:pt x="10277368" y="472094"/>
                </a:cubicBezTo>
                <a:cubicBezTo>
                  <a:pt x="10289361" y="472094"/>
                  <a:pt x="10294607" y="476593"/>
                  <a:pt x="10293108" y="485586"/>
                </a:cubicBezTo>
                <a:lnTo>
                  <a:pt x="10292086" y="488448"/>
                </a:lnTo>
                <a:lnTo>
                  <a:pt x="10313346" y="460102"/>
                </a:lnTo>
                <a:cubicBezTo>
                  <a:pt x="10313346" y="452107"/>
                  <a:pt x="10317343" y="440114"/>
                  <a:pt x="10325338" y="424125"/>
                </a:cubicBezTo>
                <a:lnTo>
                  <a:pt x="10337329" y="400141"/>
                </a:lnTo>
                <a:lnTo>
                  <a:pt x="10337329" y="448110"/>
                </a:lnTo>
                <a:cubicBezTo>
                  <a:pt x="10329334" y="448110"/>
                  <a:pt x="10325338" y="452107"/>
                  <a:pt x="10325338" y="460102"/>
                </a:cubicBezTo>
                <a:cubicBezTo>
                  <a:pt x="10325338" y="468097"/>
                  <a:pt x="10325338" y="476092"/>
                  <a:pt x="10325338" y="484087"/>
                </a:cubicBezTo>
                <a:cubicBezTo>
                  <a:pt x="10325338" y="492082"/>
                  <a:pt x="10323338" y="500075"/>
                  <a:pt x="10319341" y="508072"/>
                </a:cubicBezTo>
                <a:cubicBezTo>
                  <a:pt x="10315344" y="516067"/>
                  <a:pt x="10313346" y="524060"/>
                  <a:pt x="10313346" y="532055"/>
                </a:cubicBezTo>
                <a:lnTo>
                  <a:pt x="10301353" y="544048"/>
                </a:lnTo>
                <a:lnTo>
                  <a:pt x="10289361" y="556040"/>
                </a:lnTo>
                <a:cubicBezTo>
                  <a:pt x="10289361" y="556040"/>
                  <a:pt x="10287361" y="558040"/>
                  <a:pt x="10283365" y="562036"/>
                </a:cubicBezTo>
                <a:cubicBezTo>
                  <a:pt x="10279368" y="566033"/>
                  <a:pt x="10277368" y="568033"/>
                  <a:pt x="10277368" y="568033"/>
                </a:cubicBezTo>
                <a:lnTo>
                  <a:pt x="10265376" y="592018"/>
                </a:lnTo>
                <a:cubicBezTo>
                  <a:pt x="10265376" y="592018"/>
                  <a:pt x="10263376" y="592018"/>
                  <a:pt x="10259380" y="592018"/>
                </a:cubicBezTo>
                <a:cubicBezTo>
                  <a:pt x="10255383" y="592018"/>
                  <a:pt x="10253385" y="596014"/>
                  <a:pt x="10253385" y="604009"/>
                </a:cubicBezTo>
                <a:cubicBezTo>
                  <a:pt x="10261380" y="612004"/>
                  <a:pt x="10267376" y="612004"/>
                  <a:pt x="10271373" y="604009"/>
                </a:cubicBezTo>
                <a:cubicBezTo>
                  <a:pt x="10275370" y="596014"/>
                  <a:pt x="10281366" y="596014"/>
                  <a:pt x="10289361" y="604009"/>
                </a:cubicBezTo>
                <a:cubicBezTo>
                  <a:pt x="10289361" y="612004"/>
                  <a:pt x="10287361" y="618001"/>
                  <a:pt x="10283365" y="621997"/>
                </a:cubicBezTo>
                <a:cubicBezTo>
                  <a:pt x="10279368" y="625994"/>
                  <a:pt x="10273371" y="631991"/>
                  <a:pt x="10265376" y="639986"/>
                </a:cubicBezTo>
                <a:lnTo>
                  <a:pt x="10253385" y="651979"/>
                </a:lnTo>
                <a:lnTo>
                  <a:pt x="10253385" y="663971"/>
                </a:lnTo>
                <a:lnTo>
                  <a:pt x="10241392" y="687955"/>
                </a:lnTo>
                <a:cubicBezTo>
                  <a:pt x="10241392" y="687955"/>
                  <a:pt x="10241392" y="691952"/>
                  <a:pt x="10241392" y="699947"/>
                </a:cubicBezTo>
                <a:cubicBezTo>
                  <a:pt x="10233397" y="707942"/>
                  <a:pt x="10229400" y="711940"/>
                  <a:pt x="10229400" y="711940"/>
                </a:cubicBezTo>
                <a:lnTo>
                  <a:pt x="10217407" y="711940"/>
                </a:lnTo>
                <a:cubicBezTo>
                  <a:pt x="10209412" y="727928"/>
                  <a:pt x="10209412" y="735923"/>
                  <a:pt x="10217407" y="735923"/>
                </a:cubicBezTo>
                <a:cubicBezTo>
                  <a:pt x="10225403" y="735923"/>
                  <a:pt x="10227400" y="737923"/>
                  <a:pt x="10223403" y="741920"/>
                </a:cubicBezTo>
                <a:cubicBezTo>
                  <a:pt x="10219407" y="745917"/>
                  <a:pt x="10213410" y="751913"/>
                  <a:pt x="10205415" y="759908"/>
                </a:cubicBezTo>
                <a:lnTo>
                  <a:pt x="10205415" y="771902"/>
                </a:lnTo>
                <a:cubicBezTo>
                  <a:pt x="10213410" y="771902"/>
                  <a:pt x="10217407" y="775898"/>
                  <a:pt x="10217407" y="783893"/>
                </a:cubicBezTo>
                <a:lnTo>
                  <a:pt x="10217407" y="795885"/>
                </a:lnTo>
                <a:lnTo>
                  <a:pt x="10193424" y="795885"/>
                </a:lnTo>
                <a:cubicBezTo>
                  <a:pt x="10177434" y="795885"/>
                  <a:pt x="10165442" y="803881"/>
                  <a:pt x="10157446" y="819870"/>
                </a:cubicBezTo>
                <a:cubicBezTo>
                  <a:pt x="10149451" y="827866"/>
                  <a:pt x="10145454" y="831863"/>
                  <a:pt x="10145454" y="831863"/>
                </a:cubicBezTo>
                <a:lnTo>
                  <a:pt x="10145454" y="855846"/>
                </a:lnTo>
                <a:lnTo>
                  <a:pt x="10145454" y="867839"/>
                </a:lnTo>
                <a:cubicBezTo>
                  <a:pt x="10137459" y="867839"/>
                  <a:pt x="10133462" y="867839"/>
                  <a:pt x="10133462" y="867839"/>
                </a:cubicBezTo>
                <a:lnTo>
                  <a:pt x="10121469" y="867839"/>
                </a:lnTo>
                <a:lnTo>
                  <a:pt x="10121469" y="891824"/>
                </a:lnTo>
                <a:cubicBezTo>
                  <a:pt x="10137459" y="883827"/>
                  <a:pt x="10149451" y="879831"/>
                  <a:pt x="10157446" y="879831"/>
                </a:cubicBezTo>
                <a:cubicBezTo>
                  <a:pt x="10181430" y="879831"/>
                  <a:pt x="10201418" y="867839"/>
                  <a:pt x="10217407" y="843854"/>
                </a:cubicBezTo>
                <a:cubicBezTo>
                  <a:pt x="10225403" y="827866"/>
                  <a:pt x="10233397" y="815873"/>
                  <a:pt x="10241392" y="807878"/>
                </a:cubicBezTo>
                <a:lnTo>
                  <a:pt x="10265376" y="747917"/>
                </a:lnTo>
                <a:lnTo>
                  <a:pt x="10277368" y="735923"/>
                </a:lnTo>
                <a:cubicBezTo>
                  <a:pt x="10293358" y="719935"/>
                  <a:pt x="10297356" y="707942"/>
                  <a:pt x="10289361" y="699947"/>
                </a:cubicBezTo>
                <a:cubicBezTo>
                  <a:pt x="10281366" y="691952"/>
                  <a:pt x="10281366" y="679959"/>
                  <a:pt x="10289361" y="663971"/>
                </a:cubicBezTo>
                <a:lnTo>
                  <a:pt x="10301353" y="639986"/>
                </a:lnTo>
                <a:cubicBezTo>
                  <a:pt x="10293358" y="647981"/>
                  <a:pt x="10287361" y="649979"/>
                  <a:pt x="10283365" y="645982"/>
                </a:cubicBezTo>
                <a:cubicBezTo>
                  <a:pt x="10279368" y="641986"/>
                  <a:pt x="10279368" y="635989"/>
                  <a:pt x="10283365" y="627994"/>
                </a:cubicBezTo>
                <a:cubicBezTo>
                  <a:pt x="10287361" y="619998"/>
                  <a:pt x="10293358" y="608006"/>
                  <a:pt x="10301353" y="592018"/>
                </a:cubicBezTo>
                <a:lnTo>
                  <a:pt x="10313346" y="568033"/>
                </a:lnTo>
                <a:cubicBezTo>
                  <a:pt x="10329334" y="568033"/>
                  <a:pt x="10329334" y="580024"/>
                  <a:pt x="10313346" y="604009"/>
                </a:cubicBezTo>
                <a:cubicBezTo>
                  <a:pt x="10305350" y="612004"/>
                  <a:pt x="10305350" y="616001"/>
                  <a:pt x="10313346" y="616001"/>
                </a:cubicBezTo>
                <a:lnTo>
                  <a:pt x="10337329" y="627994"/>
                </a:lnTo>
                <a:lnTo>
                  <a:pt x="10337329" y="616001"/>
                </a:lnTo>
                <a:lnTo>
                  <a:pt x="10352032" y="608652"/>
                </a:lnTo>
                <a:lnTo>
                  <a:pt x="10350821" y="613003"/>
                </a:lnTo>
                <a:cubicBezTo>
                  <a:pt x="10349822" y="619000"/>
                  <a:pt x="10349323" y="627994"/>
                  <a:pt x="10349323" y="639986"/>
                </a:cubicBezTo>
                <a:cubicBezTo>
                  <a:pt x="10349323" y="639986"/>
                  <a:pt x="10349323" y="643982"/>
                  <a:pt x="10349323" y="651979"/>
                </a:cubicBezTo>
                <a:cubicBezTo>
                  <a:pt x="10349323" y="659974"/>
                  <a:pt x="10345326" y="667967"/>
                  <a:pt x="10337329" y="675962"/>
                </a:cubicBezTo>
                <a:cubicBezTo>
                  <a:pt x="10337329" y="683959"/>
                  <a:pt x="10337329" y="695950"/>
                  <a:pt x="10337329" y="711940"/>
                </a:cubicBezTo>
                <a:lnTo>
                  <a:pt x="10313346" y="771902"/>
                </a:lnTo>
                <a:lnTo>
                  <a:pt x="10308548" y="764706"/>
                </a:lnTo>
                <a:lnTo>
                  <a:pt x="10301353" y="771902"/>
                </a:lnTo>
                <a:cubicBezTo>
                  <a:pt x="10301353" y="779896"/>
                  <a:pt x="10297356" y="785893"/>
                  <a:pt x="10289361" y="789890"/>
                </a:cubicBezTo>
                <a:cubicBezTo>
                  <a:pt x="10281366" y="793886"/>
                  <a:pt x="10277368" y="795885"/>
                  <a:pt x="10277368" y="795885"/>
                </a:cubicBezTo>
                <a:lnTo>
                  <a:pt x="10265376" y="795885"/>
                </a:lnTo>
                <a:lnTo>
                  <a:pt x="10277368" y="807878"/>
                </a:lnTo>
                <a:lnTo>
                  <a:pt x="10277368" y="831863"/>
                </a:lnTo>
                <a:lnTo>
                  <a:pt x="10265376" y="819870"/>
                </a:lnTo>
                <a:cubicBezTo>
                  <a:pt x="10257381" y="811875"/>
                  <a:pt x="10257381" y="815873"/>
                  <a:pt x="10265376" y="831863"/>
                </a:cubicBezTo>
                <a:lnTo>
                  <a:pt x="10265376" y="855846"/>
                </a:lnTo>
                <a:lnTo>
                  <a:pt x="10241392" y="867839"/>
                </a:lnTo>
                <a:cubicBezTo>
                  <a:pt x="10225403" y="875834"/>
                  <a:pt x="10217407" y="881831"/>
                  <a:pt x="10217407" y="885827"/>
                </a:cubicBezTo>
                <a:cubicBezTo>
                  <a:pt x="10217407" y="889824"/>
                  <a:pt x="10217407" y="891824"/>
                  <a:pt x="10217407" y="891824"/>
                </a:cubicBezTo>
                <a:cubicBezTo>
                  <a:pt x="10217407" y="899819"/>
                  <a:pt x="10217407" y="905815"/>
                  <a:pt x="10217407" y="909812"/>
                </a:cubicBezTo>
                <a:cubicBezTo>
                  <a:pt x="10217407" y="913809"/>
                  <a:pt x="10217407" y="915807"/>
                  <a:pt x="10217407" y="915807"/>
                </a:cubicBezTo>
                <a:lnTo>
                  <a:pt x="10229400" y="915807"/>
                </a:lnTo>
                <a:cubicBezTo>
                  <a:pt x="10237395" y="915807"/>
                  <a:pt x="10241392" y="917807"/>
                  <a:pt x="10241392" y="921804"/>
                </a:cubicBezTo>
                <a:cubicBezTo>
                  <a:pt x="10241392" y="925801"/>
                  <a:pt x="10245388" y="927800"/>
                  <a:pt x="10253385" y="927800"/>
                </a:cubicBezTo>
                <a:lnTo>
                  <a:pt x="10265376" y="927800"/>
                </a:lnTo>
                <a:cubicBezTo>
                  <a:pt x="10257381" y="927800"/>
                  <a:pt x="10253385" y="929800"/>
                  <a:pt x="10253385" y="933797"/>
                </a:cubicBezTo>
                <a:cubicBezTo>
                  <a:pt x="10253385" y="937794"/>
                  <a:pt x="10253385" y="941792"/>
                  <a:pt x="10253385" y="945788"/>
                </a:cubicBezTo>
                <a:cubicBezTo>
                  <a:pt x="10253385" y="949785"/>
                  <a:pt x="10253385" y="953783"/>
                  <a:pt x="10253385" y="957780"/>
                </a:cubicBezTo>
                <a:cubicBezTo>
                  <a:pt x="10253385" y="961777"/>
                  <a:pt x="10251385" y="963777"/>
                  <a:pt x="10247388" y="963777"/>
                </a:cubicBezTo>
                <a:cubicBezTo>
                  <a:pt x="10243392" y="963777"/>
                  <a:pt x="10241392" y="967774"/>
                  <a:pt x="10241392" y="975770"/>
                </a:cubicBezTo>
                <a:cubicBezTo>
                  <a:pt x="10241392" y="991760"/>
                  <a:pt x="10243392" y="995756"/>
                  <a:pt x="10247388" y="987762"/>
                </a:cubicBezTo>
                <a:cubicBezTo>
                  <a:pt x="10251385" y="979767"/>
                  <a:pt x="10253385" y="971772"/>
                  <a:pt x="10253385" y="963777"/>
                </a:cubicBezTo>
                <a:lnTo>
                  <a:pt x="10277368" y="939792"/>
                </a:lnTo>
                <a:cubicBezTo>
                  <a:pt x="10285365" y="923804"/>
                  <a:pt x="10289361" y="911811"/>
                  <a:pt x="10289361" y="903816"/>
                </a:cubicBezTo>
                <a:cubicBezTo>
                  <a:pt x="10289361" y="895821"/>
                  <a:pt x="10293358" y="887827"/>
                  <a:pt x="10301353" y="879831"/>
                </a:cubicBezTo>
                <a:lnTo>
                  <a:pt x="10313346" y="891824"/>
                </a:lnTo>
                <a:cubicBezTo>
                  <a:pt x="10313346" y="899819"/>
                  <a:pt x="10311346" y="907812"/>
                  <a:pt x="10307349" y="915807"/>
                </a:cubicBezTo>
                <a:cubicBezTo>
                  <a:pt x="10303353" y="923804"/>
                  <a:pt x="10301353" y="931797"/>
                  <a:pt x="10301353" y="939792"/>
                </a:cubicBezTo>
                <a:cubicBezTo>
                  <a:pt x="10301353" y="947788"/>
                  <a:pt x="10301353" y="951785"/>
                  <a:pt x="10301353" y="951785"/>
                </a:cubicBezTo>
                <a:cubicBezTo>
                  <a:pt x="10301353" y="951785"/>
                  <a:pt x="10297356" y="951785"/>
                  <a:pt x="10289361" y="951785"/>
                </a:cubicBezTo>
                <a:lnTo>
                  <a:pt x="10277368" y="963777"/>
                </a:lnTo>
                <a:lnTo>
                  <a:pt x="10277368" y="975770"/>
                </a:lnTo>
                <a:cubicBezTo>
                  <a:pt x="10285365" y="975770"/>
                  <a:pt x="10289361" y="979767"/>
                  <a:pt x="10289361" y="987762"/>
                </a:cubicBezTo>
                <a:cubicBezTo>
                  <a:pt x="10289361" y="987762"/>
                  <a:pt x="10287361" y="991760"/>
                  <a:pt x="10283365" y="999753"/>
                </a:cubicBezTo>
                <a:cubicBezTo>
                  <a:pt x="10279368" y="1007748"/>
                  <a:pt x="10275370" y="1011746"/>
                  <a:pt x="10271373" y="1011746"/>
                </a:cubicBezTo>
                <a:cubicBezTo>
                  <a:pt x="10267376" y="1011746"/>
                  <a:pt x="10261380" y="1015743"/>
                  <a:pt x="10253385" y="1023738"/>
                </a:cubicBezTo>
                <a:lnTo>
                  <a:pt x="10253385" y="1035731"/>
                </a:lnTo>
                <a:cubicBezTo>
                  <a:pt x="10253385" y="1035731"/>
                  <a:pt x="10253385" y="1039728"/>
                  <a:pt x="10253385" y="1047723"/>
                </a:cubicBezTo>
                <a:cubicBezTo>
                  <a:pt x="10245388" y="1047723"/>
                  <a:pt x="10243392" y="1053719"/>
                  <a:pt x="10247388" y="1065711"/>
                </a:cubicBezTo>
                <a:cubicBezTo>
                  <a:pt x="10251385" y="1077703"/>
                  <a:pt x="10249388" y="1083699"/>
                  <a:pt x="10241392" y="1083699"/>
                </a:cubicBezTo>
                <a:cubicBezTo>
                  <a:pt x="10233397" y="1083699"/>
                  <a:pt x="10229400" y="1079703"/>
                  <a:pt x="10229400" y="1071708"/>
                </a:cubicBezTo>
                <a:cubicBezTo>
                  <a:pt x="10229400" y="1071708"/>
                  <a:pt x="10229400" y="1069708"/>
                  <a:pt x="10229400" y="1065711"/>
                </a:cubicBezTo>
                <a:cubicBezTo>
                  <a:pt x="10229400" y="1061714"/>
                  <a:pt x="10229400" y="1059715"/>
                  <a:pt x="10229400" y="1059715"/>
                </a:cubicBezTo>
                <a:lnTo>
                  <a:pt x="10217407" y="1059715"/>
                </a:lnTo>
                <a:cubicBezTo>
                  <a:pt x="10201418" y="1067710"/>
                  <a:pt x="10193424" y="1079703"/>
                  <a:pt x="10193424" y="1095693"/>
                </a:cubicBezTo>
                <a:lnTo>
                  <a:pt x="10205415" y="1131670"/>
                </a:lnTo>
                <a:lnTo>
                  <a:pt x="10193424" y="1155654"/>
                </a:lnTo>
                <a:lnTo>
                  <a:pt x="10157446" y="1167645"/>
                </a:lnTo>
                <a:cubicBezTo>
                  <a:pt x="10157446" y="1175640"/>
                  <a:pt x="10155447" y="1179639"/>
                  <a:pt x="10151451" y="1179639"/>
                </a:cubicBezTo>
                <a:cubicBezTo>
                  <a:pt x="10147454" y="1179639"/>
                  <a:pt x="10137459" y="1187634"/>
                  <a:pt x="10121469" y="1203622"/>
                </a:cubicBezTo>
                <a:lnTo>
                  <a:pt x="10097484" y="1227607"/>
                </a:lnTo>
                <a:lnTo>
                  <a:pt x="10097484" y="1239600"/>
                </a:lnTo>
                <a:cubicBezTo>
                  <a:pt x="10097484" y="1247595"/>
                  <a:pt x="10097484" y="1251592"/>
                  <a:pt x="10097484" y="1251592"/>
                </a:cubicBezTo>
                <a:lnTo>
                  <a:pt x="10085493" y="1323544"/>
                </a:lnTo>
                <a:lnTo>
                  <a:pt x="10097484" y="1347530"/>
                </a:lnTo>
                <a:cubicBezTo>
                  <a:pt x="10105481" y="1339534"/>
                  <a:pt x="10113474" y="1335539"/>
                  <a:pt x="10121469" y="1335539"/>
                </a:cubicBezTo>
                <a:cubicBezTo>
                  <a:pt x="10121469" y="1335539"/>
                  <a:pt x="10127466" y="1329541"/>
                  <a:pt x="10139457" y="1317550"/>
                </a:cubicBezTo>
                <a:cubicBezTo>
                  <a:pt x="10151451" y="1305558"/>
                  <a:pt x="10157446" y="1295565"/>
                  <a:pt x="10157446" y="1287568"/>
                </a:cubicBezTo>
                <a:cubicBezTo>
                  <a:pt x="10157446" y="1271578"/>
                  <a:pt x="10163442" y="1261585"/>
                  <a:pt x="10175435" y="1257588"/>
                </a:cubicBezTo>
                <a:cubicBezTo>
                  <a:pt x="10187427" y="1253590"/>
                  <a:pt x="10197420" y="1247595"/>
                  <a:pt x="10205415" y="1239600"/>
                </a:cubicBezTo>
                <a:lnTo>
                  <a:pt x="10229400" y="1227607"/>
                </a:lnTo>
                <a:cubicBezTo>
                  <a:pt x="10237395" y="1227607"/>
                  <a:pt x="10249388" y="1215616"/>
                  <a:pt x="10265376" y="1191630"/>
                </a:cubicBezTo>
                <a:cubicBezTo>
                  <a:pt x="10273371" y="1183635"/>
                  <a:pt x="10279368" y="1177639"/>
                  <a:pt x="10283365" y="1173642"/>
                </a:cubicBezTo>
                <a:cubicBezTo>
                  <a:pt x="10287361" y="1169644"/>
                  <a:pt x="10289361" y="1167645"/>
                  <a:pt x="10289361" y="1167645"/>
                </a:cubicBezTo>
                <a:cubicBezTo>
                  <a:pt x="10297356" y="1167645"/>
                  <a:pt x="10301353" y="1165648"/>
                  <a:pt x="10301353" y="1161649"/>
                </a:cubicBezTo>
                <a:cubicBezTo>
                  <a:pt x="10301353" y="1157652"/>
                  <a:pt x="10297356" y="1155654"/>
                  <a:pt x="10289361" y="1155654"/>
                </a:cubicBezTo>
                <a:lnTo>
                  <a:pt x="10277368" y="1155654"/>
                </a:lnTo>
                <a:cubicBezTo>
                  <a:pt x="10277368" y="1155654"/>
                  <a:pt x="10279368" y="1153654"/>
                  <a:pt x="10283365" y="1149657"/>
                </a:cubicBezTo>
                <a:cubicBezTo>
                  <a:pt x="10287361" y="1145661"/>
                  <a:pt x="10293358" y="1145661"/>
                  <a:pt x="10301353" y="1149657"/>
                </a:cubicBezTo>
                <a:cubicBezTo>
                  <a:pt x="10309349" y="1153654"/>
                  <a:pt x="10317343" y="1151655"/>
                  <a:pt x="10325338" y="1143661"/>
                </a:cubicBezTo>
                <a:cubicBezTo>
                  <a:pt x="10325338" y="1143661"/>
                  <a:pt x="10327338" y="1141662"/>
                  <a:pt x="10331334" y="1137666"/>
                </a:cubicBezTo>
                <a:cubicBezTo>
                  <a:pt x="10335331" y="1133667"/>
                  <a:pt x="10341328" y="1131670"/>
                  <a:pt x="10349323" y="1131670"/>
                </a:cubicBezTo>
                <a:cubicBezTo>
                  <a:pt x="10349323" y="1131670"/>
                  <a:pt x="10349323" y="1127672"/>
                  <a:pt x="10349323" y="1119679"/>
                </a:cubicBezTo>
                <a:cubicBezTo>
                  <a:pt x="10349323" y="1111682"/>
                  <a:pt x="10355319" y="1109683"/>
                  <a:pt x="10367311" y="1113681"/>
                </a:cubicBezTo>
                <a:cubicBezTo>
                  <a:pt x="10379302" y="1117678"/>
                  <a:pt x="10385299" y="1117678"/>
                  <a:pt x="10385299" y="1113681"/>
                </a:cubicBezTo>
                <a:cubicBezTo>
                  <a:pt x="10385299" y="1109683"/>
                  <a:pt x="10393294" y="1103688"/>
                  <a:pt x="10409284" y="1095693"/>
                </a:cubicBezTo>
                <a:cubicBezTo>
                  <a:pt x="10417279" y="1087698"/>
                  <a:pt x="10423275" y="1083699"/>
                  <a:pt x="10427272" y="1083699"/>
                </a:cubicBezTo>
                <a:cubicBezTo>
                  <a:pt x="10431269" y="1083699"/>
                  <a:pt x="10433269" y="1079703"/>
                  <a:pt x="10433269" y="1071708"/>
                </a:cubicBezTo>
                <a:lnTo>
                  <a:pt x="10433269" y="1059715"/>
                </a:lnTo>
                <a:lnTo>
                  <a:pt x="10445260" y="1047723"/>
                </a:lnTo>
                <a:cubicBezTo>
                  <a:pt x="10445260" y="1047723"/>
                  <a:pt x="10445260" y="1043726"/>
                  <a:pt x="10445260" y="1035731"/>
                </a:cubicBezTo>
                <a:cubicBezTo>
                  <a:pt x="10453255" y="1035731"/>
                  <a:pt x="10457253" y="1031733"/>
                  <a:pt x="10457253" y="1023738"/>
                </a:cubicBezTo>
                <a:lnTo>
                  <a:pt x="10469245" y="1011746"/>
                </a:lnTo>
                <a:lnTo>
                  <a:pt x="10469245" y="1023738"/>
                </a:lnTo>
                <a:lnTo>
                  <a:pt x="10481237" y="1035731"/>
                </a:lnTo>
                <a:cubicBezTo>
                  <a:pt x="10481237" y="1035731"/>
                  <a:pt x="10487233" y="1033731"/>
                  <a:pt x="10499225" y="1029735"/>
                </a:cubicBezTo>
                <a:cubicBezTo>
                  <a:pt x="10511218" y="1025737"/>
                  <a:pt x="10513216" y="1027736"/>
                  <a:pt x="10505222" y="1035731"/>
                </a:cubicBezTo>
                <a:lnTo>
                  <a:pt x="10529206" y="1047723"/>
                </a:lnTo>
                <a:lnTo>
                  <a:pt x="10529206" y="1059715"/>
                </a:lnTo>
                <a:cubicBezTo>
                  <a:pt x="10521211" y="1067710"/>
                  <a:pt x="10521211" y="1075705"/>
                  <a:pt x="10529206" y="1083699"/>
                </a:cubicBezTo>
                <a:cubicBezTo>
                  <a:pt x="10537201" y="1091694"/>
                  <a:pt x="10553191" y="1083699"/>
                  <a:pt x="10577176" y="1059715"/>
                </a:cubicBezTo>
                <a:cubicBezTo>
                  <a:pt x="10585171" y="1051721"/>
                  <a:pt x="10593164" y="1047723"/>
                  <a:pt x="10601159" y="1047723"/>
                </a:cubicBezTo>
                <a:cubicBezTo>
                  <a:pt x="10593164" y="1055718"/>
                  <a:pt x="10593164" y="1059715"/>
                  <a:pt x="10601159" y="1059715"/>
                </a:cubicBezTo>
                <a:lnTo>
                  <a:pt x="10625144" y="1047723"/>
                </a:lnTo>
                <a:lnTo>
                  <a:pt x="10625144" y="1059715"/>
                </a:lnTo>
                <a:lnTo>
                  <a:pt x="10589168" y="1095693"/>
                </a:lnTo>
                <a:cubicBezTo>
                  <a:pt x="10597163" y="1095693"/>
                  <a:pt x="10601159" y="1097691"/>
                  <a:pt x="10601159" y="1101688"/>
                </a:cubicBezTo>
                <a:cubicBezTo>
                  <a:pt x="10601159" y="1105686"/>
                  <a:pt x="10601159" y="1107684"/>
                  <a:pt x="10601159" y="1107684"/>
                </a:cubicBezTo>
                <a:lnTo>
                  <a:pt x="10649129" y="1095693"/>
                </a:lnTo>
                <a:lnTo>
                  <a:pt x="10685105" y="1107684"/>
                </a:lnTo>
                <a:cubicBezTo>
                  <a:pt x="10693102" y="1115679"/>
                  <a:pt x="10701095" y="1119679"/>
                  <a:pt x="10709090" y="1119679"/>
                </a:cubicBezTo>
                <a:cubicBezTo>
                  <a:pt x="10709090" y="1119679"/>
                  <a:pt x="10709090" y="1113681"/>
                  <a:pt x="10709090" y="1101688"/>
                </a:cubicBezTo>
                <a:cubicBezTo>
                  <a:pt x="10709090" y="1089696"/>
                  <a:pt x="10709090" y="1083699"/>
                  <a:pt x="10709090" y="1083699"/>
                </a:cubicBezTo>
                <a:cubicBezTo>
                  <a:pt x="10701095" y="1083699"/>
                  <a:pt x="10701095" y="1079703"/>
                  <a:pt x="10709090" y="1071708"/>
                </a:cubicBezTo>
                <a:lnTo>
                  <a:pt x="10685105" y="1011746"/>
                </a:lnTo>
                <a:lnTo>
                  <a:pt x="10697099" y="1011746"/>
                </a:lnTo>
                <a:cubicBezTo>
                  <a:pt x="10705093" y="1011746"/>
                  <a:pt x="10709090" y="1011746"/>
                  <a:pt x="10709090" y="1011746"/>
                </a:cubicBezTo>
                <a:cubicBezTo>
                  <a:pt x="10709090" y="1003751"/>
                  <a:pt x="10697099" y="991760"/>
                  <a:pt x="10673114" y="975770"/>
                </a:cubicBezTo>
                <a:cubicBezTo>
                  <a:pt x="10681109" y="975770"/>
                  <a:pt x="10689102" y="975770"/>
                  <a:pt x="10697099" y="975770"/>
                </a:cubicBezTo>
                <a:cubicBezTo>
                  <a:pt x="10705093" y="975770"/>
                  <a:pt x="10717085" y="983765"/>
                  <a:pt x="10733075" y="999753"/>
                </a:cubicBezTo>
                <a:cubicBezTo>
                  <a:pt x="10749063" y="1015743"/>
                  <a:pt x="10761055" y="1027736"/>
                  <a:pt x="10769051" y="1035731"/>
                </a:cubicBezTo>
                <a:cubicBezTo>
                  <a:pt x="10769051" y="1059715"/>
                  <a:pt x="10769051" y="1073706"/>
                  <a:pt x="10769051" y="1077703"/>
                </a:cubicBezTo>
                <a:cubicBezTo>
                  <a:pt x="10769051" y="1081701"/>
                  <a:pt x="10765055" y="1083699"/>
                  <a:pt x="10757058" y="1083699"/>
                </a:cubicBezTo>
                <a:cubicBezTo>
                  <a:pt x="10749063" y="1083699"/>
                  <a:pt x="10741070" y="1089696"/>
                  <a:pt x="10733075" y="1101688"/>
                </a:cubicBezTo>
                <a:cubicBezTo>
                  <a:pt x="10725080" y="1113681"/>
                  <a:pt x="10717085" y="1123674"/>
                  <a:pt x="10709090" y="1131670"/>
                </a:cubicBezTo>
                <a:cubicBezTo>
                  <a:pt x="10693102" y="1147659"/>
                  <a:pt x="10693102" y="1163649"/>
                  <a:pt x="10709090" y="1179639"/>
                </a:cubicBezTo>
                <a:cubicBezTo>
                  <a:pt x="10717085" y="1187634"/>
                  <a:pt x="10723082" y="1193629"/>
                  <a:pt x="10727078" y="1197627"/>
                </a:cubicBezTo>
                <a:cubicBezTo>
                  <a:pt x="10731075" y="1201624"/>
                  <a:pt x="10733075" y="1203622"/>
                  <a:pt x="10733075" y="1203622"/>
                </a:cubicBezTo>
                <a:lnTo>
                  <a:pt x="10745067" y="1167645"/>
                </a:lnTo>
                <a:cubicBezTo>
                  <a:pt x="10745067" y="1159650"/>
                  <a:pt x="10749063" y="1155654"/>
                  <a:pt x="10757058" y="1155654"/>
                </a:cubicBezTo>
                <a:cubicBezTo>
                  <a:pt x="10765055" y="1155654"/>
                  <a:pt x="10769051" y="1143661"/>
                  <a:pt x="10769051" y="1119679"/>
                </a:cubicBezTo>
                <a:lnTo>
                  <a:pt x="10793035" y="1059715"/>
                </a:lnTo>
                <a:cubicBezTo>
                  <a:pt x="10793035" y="1059715"/>
                  <a:pt x="10795036" y="1061714"/>
                  <a:pt x="10799033" y="1065711"/>
                </a:cubicBezTo>
                <a:cubicBezTo>
                  <a:pt x="10803030" y="1069708"/>
                  <a:pt x="10805028" y="1075705"/>
                  <a:pt x="10805028" y="1083699"/>
                </a:cubicBezTo>
                <a:lnTo>
                  <a:pt x="10793035" y="1107684"/>
                </a:lnTo>
                <a:lnTo>
                  <a:pt x="10793035" y="1167645"/>
                </a:lnTo>
                <a:cubicBezTo>
                  <a:pt x="10793035" y="1183635"/>
                  <a:pt x="10793035" y="1207620"/>
                  <a:pt x="10793035" y="1239600"/>
                </a:cubicBezTo>
                <a:cubicBezTo>
                  <a:pt x="10801031" y="1263584"/>
                  <a:pt x="10809025" y="1275576"/>
                  <a:pt x="10817021" y="1275576"/>
                </a:cubicBezTo>
                <a:cubicBezTo>
                  <a:pt x="10825016" y="1259587"/>
                  <a:pt x="10839006" y="1257588"/>
                  <a:pt x="10858992" y="1269580"/>
                </a:cubicBezTo>
                <a:cubicBezTo>
                  <a:pt x="10878981" y="1281571"/>
                  <a:pt x="10888974" y="1295565"/>
                  <a:pt x="10888974" y="1311553"/>
                </a:cubicBezTo>
                <a:cubicBezTo>
                  <a:pt x="10880977" y="1319548"/>
                  <a:pt x="10874982" y="1323544"/>
                  <a:pt x="10870986" y="1323544"/>
                </a:cubicBezTo>
                <a:cubicBezTo>
                  <a:pt x="10866989" y="1323544"/>
                  <a:pt x="10860992" y="1327543"/>
                  <a:pt x="10852997" y="1335539"/>
                </a:cubicBezTo>
                <a:cubicBezTo>
                  <a:pt x="10845001" y="1343533"/>
                  <a:pt x="10841004" y="1351528"/>
                  <a:pt x="10841004" y="1359523"/>
                </a:cubicBezTo>
                <a:cubicBezTo>
                  <a:pt x="10841004" y="1367518"/>
                  <a:pt x="10845001" y="1371514"/>
                  <a:pt x="10852997" y="1371514"/>
                </a:cubicBezTo>
                <a:lnTo>
                  <a:pt x="10852997" y="1383506"/>
                </a:lnTo>
                <a:lnTo>
                  <a:pt x="10864989" y="1419485"/>
                </a:lnTo>
                <a:cubicBezTo>
                  <a:pt x="10896969" y="1451464"/>
                  <a:pt x="10904964" y="1467452"/>
                  <a:pt x="10888974" y="1467452"/>
                </a:cubicBezTo>
                <a:lnTo>
                  <a:pt x="10852997" y="1443467"/>
                </a:lnTo>
                <a:cubicBezTo>
                  <a:pt x="10852997" y="1435472"/>
                  <a:pt x="10849001" y="1423481"/>
                  <a:pt x="10841004" y="1407491"/>
                </a:cubicBezTo>
                <a:cubicBezTo>
                  <a:pt x="10841004" y="1407491"/>
                  <a:pt x="10839006" y="1403494"/>
                  <a:pt x="10835009" y="1395499"/>
                </a:cubicBezTo>
                <a:cubicBezTo>
                  <a:pt x="10831013" y="1387504"/>
                  <a:pt x="10829013" y="1383506"/>
                  <a:pt x="10829013" y="1383506"/>
                </a:cubicBezTo>
                <a:lnTo>
                  <a:pt x="10829013" y="1371514"/>
                </a:lnTo>
                <a:lnTo>
                  <a:pt x="10805028" y="1383506"/>
                </a:lnTo>
                <a:cubicBezTo>
                  <a:pt x="10773048" y="1423481"/>
                  <a:pt x="10769051" y="1459457"/>
                  <a:pt x="10793035" y="1491437"/>
                </a:cubicBezTo>
                <a:cubicBezTo>
                  <a:pt x="10801031" y="1507427"/>
                  <a:pt x="10805028" y="1523417"/>
                  <a:pt x="10805028" y="1539406"/>
                </a:cubicBezTo>
                <a:cubicBezTo>
                  <a:pt x="10813024" y="1539406"/>
                  <a:pt x="10821018" y="1539406"/>
                  <a:pt x="10829013" y="1539406"/>
                </a:cubicBezTo>
                <a:cubicBezTo>
                  <a:pt x="10829013" y="1531411"/>
                  <a:pt x="10831013" y="1525415"/>
                  <a:pt x="10835009" y="1521418"/>
                </a:cubicBezTo>
                <a:cubicBezTo>
                  <a:pt x="10839006" y="1517421"/>
                  <a:pt x="10841004" y="1515422"/>
                  <a:pt x="10841004" y="1515422"/>
                </a:cubicBezTo>
                <a:lnTo>
                  <a:pt x="10841004" y="1527413"/>
                </a:lnTo>
                <a:cubicBezTo>
                  <a:pt x="10833009" y="1527413"/>
                  <a:pt x="10833009" y="1531411"/>
                  <a:pt x="10841004" y="1539406"/>
                </a:cubicBezTo>
                <a:lnTo>
                  <a:pt x="10852997" y="1527413"/>
                </a:lnTo>
                <a:lnTo>
                  <a:pt x="10888974" y="1491437"/>
                </a:lnTo>
                <a:cubicBezTo>
                  <a:pt x="10928947" y="1443467"/>
                  <a:pt x="10944939" y="1419485"/>
                  <a:pt x="10936944" y="1419485"/>
                </a:cubicBezTo>
                <a:cubicBezTo>
                  <a:pt x="10936944" y="1411489"/>
                  <a:pt x="10936944" y="1403494"/>
                  <a:pt x="10936944" y="1395499"/>
                </a:cubicBezTo>
                <a:lnTo>
                  <a:pt x="10960927" y="1395499"/>
                </a:lnTo>
                <a:lnTo>
                  <a:pt x="10972920" y="1395499"/>
                </a:lnTo>
                <a:cubicBezTo>
                  <a:pt x="10972920" y="1387504"/>
                  <a:pt x="10974918" y="1379509"/>
                  <a:pt x="10978915" y="1371514"/>
                </a:cubicBezTo>
                <a:cubicBezTo>
                  <a:pt x="10982912" y="1363519"/>
                  <a:pt x="10988910" y="1355524"/>
                  <a:pt x="10996903" y="1347530"/>
                </a:cubicBezTo>
                <a:lnTo>
                  <a:pt x="11020890" y="1287568"/>
                </a:lnTo>
                <a:cubicBezTo>
                  <a:pt x="11020890" y="1287568"/>
                  <a:pt x="11020890" y="1281571"/>
                  <a:pt x="11020890" y="1269580"/>
                </a:cubicBezTo>
                <a:cubicBezTo>
                  <a:pt x="11020890" y="1257588"/>
                  <a:pt x="11016893" y="1243597"/>
                  <a:pt x="11008896" y="1227607"/>
                </a:cubicBezTo>
                <a:cubicBezTo>
                  <a:pt x="11008896" y="1203622"/>
                  <a:pt x="11016893" y="1199625"/>
                  <a:pt x="11032881" y="1215616"/>
                </a:cubicBezTo>
                <a:cubicBezTo>
                  <a:pt x="11048870" y="1223610"/>
                  <a:pt x="11054866" y="1235602"/>
                  <a:pt x="11050870" y="1251592"/>
                </a:cubicBezTo>
                <a:cubicBezTo>
                  <a:pt x="11046873" y="1267582"/>
                  <a:pt x="11042875" y="1279573"/>
                  <a:pt x="11038878" y="1287568"/>
                </a:cubicBezTo>
                <a:cubicBezTo>
                  <a:pt x="11034881" y="1295565"/>
                  <a:pt x="11032881" y="1299561"/>
                  <a:pt x="11032881" y="1299561"/>
                </a:cubicBezTo>
                <a:lnTo>
                  <a:pt x="11068858" y="1263584"/>
                </a:lnTo>
                <a:cubicBezTo>
                  <a:pt x="11084846" y="1231605"/>
                  <a:pt x="11094841" y="1215616"/>
                  <a:pt x="11098838" y="1215616"/>
                </a:cubicBezTo>
                <a:cubicBezTo>
                  <a:pt x="11102834" y="1215616"/>
                  <a:pt x="11104834" y="1211617"/>
                  <a:pt x="11104834" y="1203622"/>
                </a:cubicBezTo>
                <a:lnTo>
                  <a:pt x="11116826" y="1215616"/>
                </a:lnTo>
                <a:lnTo>
                  <a:pt x="11140812" y="1191630"/>
                </a:lnTo>
                <a:cubicBezTo>
                  <a:pt x="11140812" y="1183635"/>
                  <a:pt x="11142811" y="1175640"/>
                  <a:pt x="11146807" y="1167645"/>
                </a:cubicBezTo>
                <a:cubicBezTo>
                  <a:pt x="11150804" y="1159650"/>
                  <a:pt x="11152804" y="1155654"/>
                  <a:pt x="11152804" y="1155654"/>
                </a:cubicBezTo>
                <a:cubicBezTo>
                  <a:pt x="11152804" y="1155654"/>
                  <a:pt x="11156801" y="1151655"/>
                  <a:pt x="11164795" y="1143661"/>
                </a:cubicBezTo>
                <a:cubicBezTo>
                  <a:pt x="11172792" y="1135666"/>
                  <a:pt x="11184784" y="1119679"/>
                  <a:pt x="11200772" y="1095693"/>
                </a:cubicBezTo>
                <a:lnTo>
                  <a:pt x="11236748" y="1047723"/>
                </a:lnTo>
                <a:cubicBezTo>
                  <a:pt x="11244745" y="1039728"/>
                  <a:pt x="11248742" y="1033731"/>
                  <a:pt x="11248742" y="1029735"/>
                </a:cubicBezTo>
                <a:cubicBezTo>
                  <a:pt x="11248742" y="1025737"/>
                  <a:pt x="11252738" y="1017742"/>
                  <a:pt x="11260735" y="1005750"/>
                </a:cubicBezTo>
                <a:cubicBezTo>
                  <a:pt x="11268730" y="993758"/>
                  <a:pt x="11272726" y="983765"/>
                  <a:pt x="11272726" y="975770"/>
                </a:cubicBezTo>
                <a:lnTo>
                  <a:pt x="11272726" y="963777"/>
                </a:lnTo>
                <a:cubicBezTo>
                  <a:pt x="11272726" y="963777"/>
                  <a:pt x="11280721" y="957780"/>
                  <a:pt x="11296711" y="945788"/>
                </a:cubicBezTo>
                <a:cubicBezTo>
                  <a:pt x="11312699" y="933797"/>
                  <a:pt x="11320694" y="921804"/>
                  <a:pt x="11320694" y="909812"/>
                </a:cubicBezTo>
                <a:cubicBezTo>
                  <a:pt x="11320694" y="897819"/>
                  <a:pt x="11324691" y="887827"/>
                  <a:pt x="11332688" y="879831"/>
                </a:cubicBezTo>
                <a:lnTo>
                  <a:pt x="11332688" y="903816"/>
                </a:lnTo>
                <a:lnTo>
                  <a:pt x="11332688" y="915807"/>
                </a:lnTo>
                <a:lnTo>
                  <a:pt x="11344681" y="903816"/>
                </a:lnTo>
                <a:cubicBezTo>
                  <a:pt x="11360669" y="863842"/>
                  <a:pt x="11372661" y="815873"/>
                  <a:pt x="11380657" y="759908"/>
                </a:cubicBezTo>
                <a:cubicBezTo>
                  <a:pt x="11380657" y="727928"/>
                  <a:pt x="11388652" y="711940"/>
                  <a:pt x="11404641" y="711940"/>
                </a:cubicBezTo>
                <a:cubicBezTo>
                  <a:pt x="11412637" y="711940"/>
                  <a:pt x="11420630" y="711940"/>
                  <a:pt x="11428625" y="711940"/>
                </a:cubicBezTo>
                <a:cubicBezTo>
                  <a:pt x="11436620" y="711940"/>
                  <a:pt x="11444614" y="715937"/>
                  <a:pt x="11452610" y="723932"/>
                </a:cubicBezTo>
                <a:cubicBezTo>
                  <a:pt x="11468600" y="731927"/>
                  <a:pt x="11476595" y="739920"/>
                  <a:pt x="11476595" y="747917"/>
                </a:cubicBezTo>
                <a:cubicBezTo>
                  <a:pt x="11476595" y="755912"/>
                  <a:pt x="11476595" y="771902"/>
                  <a:pt x="11476595" y="795885"/>
                </a:cubicBezTo>
                <a:cubicBezTo>
                  <a:pt x="11476595" y="827866"/>
                  <a:pt x="11468600" y="843854"/>
                  <a:pt x="11452610" y="843854"/>
                </a:cubicBezTo>
                <a:cubicBezTo>
                  <a:pt x="11444614" y="843854"/>
                  <a:pt x="11436620" y="851849"/>
                  <a:pt x="11428625" y="867839"/>
                </a:cubicBezTo>
                <a:cubicBezTo>
                  <a:pt x="11428625" y="867839"/>
                  <a:pt x="11424629" y="873836"/>
                  <a:pt x="11416634" y="885827"/>
                </a:cubicBezTo>
                <a:cubicBezTo>
                  <a:pt x="11408637" y="897819"/>
                  <a:pt x="11404641" y="907812"/>
                  <a:pt x="11404641" y="915807"/>
                </a:cubicBezTo>
                <a:cubicBezTo>
                  <a:pt x="11388652" y="931797"/>
                  <a:pt x="11384654" y="943789"/>
                  <a:pt x="11392649" y="951785"/>
                </a:cubicBezTo>
                <a:cubicBezTo>
                  <a:pt x="11400644" y="959780"/>
                  <a:pt x="11400644" y="967774"/>
                  <a:pt x="11392649" y="975770"/>
                </a:cubicBezTo>
                <a:lnTo>
                  <a:pt x="11380657" y="999753"/>
                </a:lnTo>
                <a:cubicBezTo>
                  <a:pt x="11380657" y="1007748"/>
                  <a:pt x="11376661" y="1015743"/>
                  <a:pt x="11368664" y="1023738"/>
                </a:cubicBezTo>
                <a:lnTo>
                  <a:pt x="11356672" y="1047723"/>
                </a:lnTo>
                <a:cubicBezTo>
                  <a:pt x="11356672" y="1055718"/>
                  <a:pt x="11352674" y="1063713"/>
                  <a:pt x="11344681" y="1071708"/>
                </a:cubicBezTo>
                <a:lnTo>
                  <a:pt x="11320694" y="1107684"/>
                </a:lnTo>
                <a:lnTo>
                  <a:pt x="11296711" y="1143661"/>
                </a:lnTo>
                <a:cubicBezTo>
                  <a:pt x="11288715" y="1151655"/>
                  <a:pt x="11288715" y="1159650"/>
                  <a:pt x="11296711" y="1167645"/>
                </a:cubicBezTo>
                <a:lnTo>
                  <a:pt x="11320694" y="1155654"/>
                </a:lnTo>
                <a:cubicBezTo>
                  <a:pt x="11320694" y="1155654"/>
                  <a:pt x="11324691" y="1157652"/>
                  <a:pt x="11332688" y="1161649"/>
                </a:cubicBezTo>
                <a:cubicBezTo>
                  <a:pt x="11340684" y="1165648"/>
                  <a:pt x="11346679" y="1165648"/>
                  <a:pt x="11350676" y="1161649"/>
                </a:cubicBezTo>
                <a:cubicBezTo>
                  <a:pt x="11354673" y="1157652"/>
                  <a:pt x="11352674" y="1151655"/>
                  <a:pt x="11344681" y="1143661"/>
                </a:cubicBezTo>
                <a:cubicBezTo>
                  <a:pt x="11344681" y="1143661"/>
                  <a:pt x="11344681" y="1139664"/>
                  <a:pt x="11344681" y="1131670"/>
                </a:cubicBezTo>
                <a:cubicBezTo>
                  <a:pt x="11344681" y="1123674"/>
                  <a:pt x="11348678" y="1115679"/>
                  <a:pt x="11356672" y="1107684"/>
                </a:cubicBezTo>
                <a:lnTo>
                  <a:pt x="11368664" y="1107684"/>
                </a:lnTo>
                <a:cubicBezTo>
                  <a:pt x="11360669" y="1123674"/>
                  <a:pt x="11358672" y="1133667"/>
                  <a:pt x="11362669" y="1137666"/>
                </a:cubicBezTo>
                <a:cubicBezTo>
                  <a:pt x="11366666" y="1141662"/>
                  <a:pt x="11372661" y="1135666"/>
                  <a:pt x="11380657" y="1119679"/>
                </a:cubicBezTo>
                <a:lnTo>
                  <a:pt x="11404641" y="1119679"/>
                </a:lnTo>
                <a:lnTo>
                  <a:pt x="11404641" y="1131670"/>
                </a:lnTo>
                <a:cubicBezTo>
                  <a:pt x="11412637" y="1131670"/>
                  <a:pt x="11416634" y="1135666"/>
                  <a:pt x="11416634" y="1143661"/>
                </a:cubicBezTo>
                <a:cubicBezTo>
                  <a:pt x="11424629" y="1151655"/>
                  <a:pt x="11424629" y="1155654"/>
                  <a:pt x="11416634" y="1155654"/>
                </a:cubicBezTo>
                <a:lnTo>
                  <a:pt x="11392649" y="1179639"/>
                </a:lnTo>
                <a:lnTo>
                  <a:pt x="11344681" y="1227607"/>
                </a:lnTo>
                <a:cubicBezTo>
                  <a:pt x="11344681" y="1235602"/>
                  <a:pt x="11340684" y="1239600"/>
                  <a:pt x="11332688" y="1239600"/>
                </a:cubicBezTo>
                <a:cubicBezTo>
                  <a:pt x="11324691" y="1239600"/>
                  <a:pt x="11312699" y="1251592"/>
                  <a:pt x="11296711" y="1275576"/>
                </a:cubicBezTo>
                <a:cubicBezTo>
                  <a:pt x="11256738" y="1331539"/>
                  <a:pt x="11244745" y="1359523"/>
                  <a:pt x="11260735" y="1359523"/>
                </a:cubicBezTo>
                <a:cubicBezTo>
                  <a:pt x="11260735" y="1359523"/>
                  <a:pt x="11268730" y="1349529"/>
                  <a:pt x="11284718" y="1329541"/>
                </a:cubicBezTo>
                <a:cubicBezTo>
                  <a:pt x="11300708" y="1309555"/>
                  <a:pt x="11308703" y="1295565"/>
                  <a:pt x="11308703" y="1287568"/>
                </a:cubicBezTo>
                <a:cubicBezTo>
                  <a:pt x="11308703" y="1279573"/>
                  <a:pt x="11310703" y="1273576"/>
                  <a:pt x="11314699" y="1269580"/>
                </a:cubicBezTo>
                <a:cubicBezTo>
                  <a:pt x="11318696" y="1265583"/>
                  <a:pt x="11320694" y="1263584"/>
                  <a:pt x="11320694" y="1263584"/>
                </a:cubicBezTo>
                <a:cubicBezTo>
                  <a:pt x="11320694" y="1271578"/>
                  <a:pt x="11324691" y="1271578"/>
                  <a:pt x="11332688" y="1263584"/>
                </a:cubicBezTo>
                <a:cubicBezTo>
                  <a:pt x="11332688" y="1255588"/>
                  <a:pt x="11340684" y="1247595"/>
                  <a:pt x="11356672" y="1239600"/>
                </a:cubicBezTo>
                <a:lnTo>
                  <a:pt x="11392649" y="1251592"/>
                </a:lnTo>
                <a:cubicBezTo>
                  <a:pt x="11408637" y="1259587"/>
                  <a:pt x="11416634" y="1269580"/>
                  <a:pt x="11416634" y="1281571"/>
                </a:cubicBezTo>
                <a:cubicBezTo>
                  <a:pt x="11416634" y="1293565"/>
                  <a:pt x="11408637" y="1297561"/>
                  <a:pt x="11392649" y="1293565"/>
                </a:cubicBezTo>
                <a:cubicBezTo>
                  <a:pt x="11376661" y="1289568"/>
                  <a:pt x="11364667" y="1291566"/>
                  <a:pt x="11356672" y="1299561"/>
                </a:cubicBezTo>
                <a:cubicBezTo>
                  <a:pt x="11340684" y="1315549"/>
                  <a:pt x="11324691" y="1339534"/>
                  <a:pt x="11308703" y="1371514"/>
                </a:cubicBezTo>
                <a:lnTo>
                  <a:pt x="11296711" y="1395499"/>
                </a:lnTo>
                <a:lnTo>
                  <a:pt x="11308703" y="1407491"/>
                </a:lnTo>
                <a:lnTo>
                  <a:pt x="11332688" y="1419485"/>
                </a:lnTo>
                <a:cubicBezTo>
                  <a:pt x="11332688" y="1427479"/>
                  <a:pt x="11340684" y="1433475"/>
                  <a:pt x="11356672" y="1437472"/>
                </a:cubicBezTo>
                <a:cubicBezTo>
                  <a:pt x="11372661" y="1441469"/>
                  <a:pt x="11380657" y="1439470"/>
                  <a:pt x="11380657" y="1431476"/>
                </a:cubicBezTo>
                <a:lnTo>
                  <a:pt x="11392649" y="1431476"/>
                </a:lnTo>
                <a:cubicBezTo>
                  <a:pt x="11392649" y="1439470"/>
                  <a:pt x="11390649" y="1447465"/>
                  <a:pt x="11386652" y="1455460"/>
                </a:cubicBezTo>
                <a:cubicBezTo>
                  <a:pt x="11382656" y="1463455"/>
                  <a:pt x="11380657" y="1471450"/>
                  <a:pt x="11380657" y="1479445"/>
                </a:cubicBezTo>
                <a:cubicBezTo>
                  <a:pt x="11372661" y="1495435"/>
                  <a:pt x="11366666" y="1505428"/>
                  <a:pt x="11362669" y="1509425"/>
                </a:cubicBezTo>
                <a:cubicBezTo>
                  <a:pt x="11358672" y="1513423"/>
                  <a:pt x="11342679" y="1517421"/>
                  <a:pt x="11314699" y="1521418"/>
                </a:cubicBezTo>
                <a:cubicBezTo>
                  <a:pt x="11286718" y="1525415"/>
                  <a:pt x="11266730" y="1525415"/>
                  <a:pt x="11254738" y="1521418"/>
                </a:cubicBezTo>
                <a:cubicBezTo>
                  <a:pt x="11242747" y="1517421"/>
                  <a:pt x="11224758" y="1517421"/>
                  <a:pt x="11200772" y="1521418"/>
                </a:cubicBezTo>
                <a:cubicBezTo>
                  <a:pt x="11176789" y="1525415"/>
                  <a:pt x="11156801" y="1535408"/>
                  <a:pt x="11140812" y="1551399"/>
                </a:cubicBezTo>
                <a:cubicBezTo>
                  <a:pt x="11108832" y="1575383"/>
                  <a:pt x="11104834" y="1587374"/>
                  <a:pt x="11128819" y="1587374"/>
                </a:cubicBezTo>
                <a:cubicBezTo>
                  <a:pt x="11136816" y="1595369"/>
                  <a:pt x="11140812" y="1611359"/>
                  <a:pt x="11140812" y="1635345"/>
                </a:cubicBezTo>
                <a:cubicBezTo>
                  <a:pt x="11140812" y="1659329"/>
                  <a:pt x="11136816" y="1675319"/>
                  <a:pt x="11128819" y="1683314"/>
                </a:cubicBezTo>
                <a:lnTo>
                  <a:pt x="11092843" y="1683314"/>
                </a:lnTo>
                <a:cubicBezTo>
                  <a:pt x="11092843" y="1675319"/>
                  <a:pt x="11086846" y="1671321"/>
                  <a:pt x="11074854" y="1671321"/>
                </a:cubicBezTo>
                <a:cubicBezTo>
                  <a:pt x="11062861" y="1671321"/>
                  <a:pt x="11056866" y="1675319"/>
                  <a:pt x="11056866" y="1683314"/>
                </a:cubicBezTo>
                <a:lnTo>
                  <a:pt x="11032881" y="1719291"/>
                </a:lnTo>
                <a:cubicBezTo>
                  <a:pt x="11032881" y="1719291"/>
                  <a:pt x="11032881" y="1723287"/>
                  <a:pt x="11032881" y="1731282"/>
                </a:cubicBezTo>
                <a:cubicBezTo>
                  <a:pt x="11032881" y="1739277"/>
                  <a:pt x="11028883" y="1747271"/>
                  <a:pt x="11020890" y="1755266"/>
                </a:cubicBezTo>
                <a:lnTo>
                  <a:pt x="11032881" y="1755266"/>
                </a:lnTo>
                <a:cubicBezTo>
                  <a:pt x="11048870" y="1731282"/>
                  <a:pt x="11068858" y="1719291"/>
                  <a:pt x="11092843" y="1719291"/>
                </a:cubicBezTo>
                <a:cubicBezTo>
                  <a:pt x="11100838" y="1719291"/>
                  <a:pt x="11100838" y="1731282"/>
                  <a:pt x="11092843" y="1755266"/>
                </a:cubicBezTo>
                <a:cubicBezTo>
                  <a:pt x="11092843" y="1779251"/>
                  <a:pt x="11094841" y="1793243"/>
                  <a:pt x="11098838" y="1797240"/>
                </a:cubicBezTo>
                <a:cubicBezTo>
                  <a:pt x="11102834" y="1801236"/>
                  <a:pt x="11116826" y="1791243"/>
                  <a:pt x="11140812" y="1767258"/>
                </a:cubicBezTo>
                <a:lnTo>
                  <a:pt x="11164795" y="1743275"/>
                </a:lnTo>
                <a:cubicBezTo>
                  <a:pt x="11172792" y="1743275"/>
                  <a:pt x="11178787" y="1741275"/>
                  <a:pt x="11182784" y="1737278"/>
                </a:cubicBezTo>
                <a:cubicBezTo>
                  <a:pt x="11186780" y="1733282"/>
                  <a:pt x="11192777" y="1727285"/>
                  <a:pt x="11200772" y="1719291"/>
                </a:cubicBezTo>
                <a:cubicBezTo>
                  <a:pt x="11224758" y="1703300"/>
                  <a:pt x="11240747" y="1695305"/>
                  <a:pt x="11248742" y="1695305"/>
                </a:cubicBezTo>
                <a:cubicBezTo>
                  <a:pt x="11256738" y="1695305"/>
                  <a:pt x="11260735" y="1699303"/>
                  <a:pt x="11260735" y="1707297"/>
                </a:cubicBezTo>
                <a:cubicBezTo>
                  <a:pt x="11260735" y="1715292"/>
                  <a:pt x="11256738" y="1719291"/>
                  <a:pt x="11248742" y="1719291"/>
                </a:cubicBezTo>
                <a:lnTo>
                  <a:pt x="11236748" y="1743275"/>
                </a:lnTo>
                <a:lnTo>
                  <a:pt x="11200772" y="1767258"/>
                </a:lnTo>
                <a:cubicBezTo>
                  <a:pt x="11192777" y="1775253"/>
                  <a:pt x="11178787" y="1787246"/>
                  <a:pt x="11158800" y="1803237"/>
                </a:cubicBezTo>
                <a:cubicBezTo>
                  <a:pt x="11138812" y="1819225"/>
                  <a:pt x="11124822" y="1831218"/>
                  <a:pt x="11116826" y="1839213"/>
                </a:cubicBezTo>
                <a:lnTo>
                  <a:pt x="11128819" y="1887182"/>
                </a:lnTo>
                <a:cubicBezTo>
                  <a:pt x="11128819" y="1887182"/>
                  <a:pt x="11130817" y="1889182"/>
                  <a:pt x="11134816" y="1893177"/>
                </a:cubicBezTo>
                <a:cubicBezTo>
                  <a:pt x="11138812" y="1897176"/>
                  <a:pt x="11138812" y="1903172"/>
                  <a:pt x="11134816" y="1911166"/>
                </a:cubicBezTo>
                <a:cubicBezTo>
                  <a:pt x="11130817" y="1919162"/>
                  <a:pt x="11116826" y="1927156"/>
                  <a:pt x="11092843" y="1935151"/>
                </a:cubicBezTo>
                <a:cubicBezTo>
                  <a:pt x="11068858" y="1943145"/>
                  <a:pt x="11056866" y="1943145"/>
                  <a:pt x="11056866" y="1935151"/>
                </a:cubicBezTo>
                <a:cubicBezTo>
                  <a:pt x="11040876" y="1927156"/>
                  <a:pt x="11020890" y="1939149"/>
                  <a:pt x="10996903" y="1971127"/>
                </a:cubicBezTo>
                <a:cubicBezTo>
                  <a:pt x="10980915" y="2003107"/>
                  <a:pt x="10964923" y="2027092"/>
                  <a:pt x="10948935" y="2043082"/>
                </a:cubicBezTo>
                <a:lnTo>
                  <a:pt x="10924950" y="2091050"/>
                </a:lnTo>
                <a:cubicBezTo>
                  <a:pt x="10924950" y="2099045"/>
                  <a:pt x="10920954" y="2107039"/>
                  <a:pt x="10912957" y="2115034"/>
                </a:cubicBezTo>
                <a:cubicBezTo>
                  <a:pt x="10904964" y="2123029"/>
                  <a:pt x="10900967" y="2131024"/>
                  <a:pt x="10900967" y="2139019"/>
                </a:cubicBezTo>
                <a:cubicBezTo>
                  <a:pt x="10900967" y="2139019"/>
                  <a:pt x="10900967" y="2141018"/>
                  <a:pt x="10900967" y="2145016"/>
                </a:cubicBezTo>
                <a:cubicBezTo>
                  <a:pt x="10900967" y="2149013"/>
                  <a:pt x="10896969" y="2151012"/>
                  <a:pt x="10888974" y="2151012"/>
                </a:cubicBezTo>
                <a:cubicBezTo>
                  <a:pt x="10880977" y="2151012"/>
                  <a:pt x="10876981" y="2155010"/>
                  <a:pt x="10876981" y="2163004"/>
                </a:cubicBezTo>
                <a:cubicBezTo>
                  <a:pt x="10876981" y="2171000"/>
                  <a:pt x="10870986" y="2184990"/>
                  <a:pt x="10858992" y="2204978"/>
                </a:cubicBezTo>
                <a:cubicBezTo>
                  <a:pt x="10847001" y="2224966"/>
                  <a:pt x="10837008" y="2234958"/>
                  <a:pt x="10829013" y="2234958"/>
                </a:cubicBezTo>
                <a:lnTo>
                  <a:pt x="10805028" y="2282927"/>
                </a:lnTo>
                <a:cubicBezTo>
                  <a:pt x="10789038" y="2314906"/>
                  <a:pt x="10785041" y="2330896"/>
                  <a:pt x="10793035" y="2330896"/>
                </a:cubicBezTo>
                <a:cubicBezTo>
                  <a:pt x="10801031" y="2322902"/>
                  <a:pt x="10805028" y="2318904"/>
                  <a:pt x="10805028" y="2318904"/>
                </a:cubicBezTo>
                <a:lnTo>
                  <a:pt x="10864989" y="2258942"/>
                </a:lnTo>
                <a:lnTo>
                  <a:pt x="10876981" y="2234958"/>
                </a:lnTo>
                <a:lnTo>
                  <a:pt x="10888974" y="2234958"/>
                </a:lnTo>
                <a:cubicBezTo>
                  <a:pt x="10888974" y="2234958"/>
                  <a:pt x="10888974" y="2230960"/>
                  <a:pt x="10888974" y="2222966"/>
                </a:cubicBezTo>
                <a:lnTo>
                  <a:pt x="10876981" y="2234958"/>
                </a:lnTo>
                <a:lnTo>
                  <a:pt x="10912957" y="2174996"/>
                </a:lnTo>
                <a:lnTo>
                  <a:pt x="10924950" y="2186989"/>
                </a:lnTo>
                <a:lnTo>
                  <a:pt x="10936944" y="2186989"/>
                </a:lnTo>
                <a:cubicBezTo>
                  <a:pt x="10928947" y="2202978"/>
                  <a:pt x="10918955" y="2220968"/>
                  <a:pt x="10906962" y="2240955"/>
                </a:cubicBezTo>
                <a:cubicBezTo>
                  <a:pt x="10894969" y="2260943"/>
                  <a:pt x="10880977" y="2282927"/>
                  <a:pt x="10864989" y="2306912"/>
                </a:cubicBezTo>
                <a:cubicBezTo>
                  <a:pt x="10856994" y="2314906"/>
                  <a:pt x="10850998" y="2324901"/>
                  <a:pt x="10847001" y="2336892"/>
                </a:cubicBezTo>
                <a:cubicBezTo>
                  <a:pt x="10843004" y="2348885"/>
                  <a:pt x="10841004" y="2358879"/>
                  <a:pt x="10841004" y="2366873"/>
                </a:cubicBezTo>
                <a:cubicBezTo>
                  <a:pt x="10833009" y="2390859"/>
                  <a:pt x="10817021" y="2414841"/>
                  <a:pt x="10793035" y="2438827"/>
                </a:cubicBezTo>
                <a:cubicBezTo>
                  <a:pt x="10785041" y="2446822"/>
                  <a:pt x="10781045" y="2450819"/>
                  <a:pt x="10781045" y="2450819"/>
                </a:cubicBezTo>
                <a:cubicBezTo>
                  <a:pt x="10781045" y="2450819"/>
                  <a:pt x="10779043" y="2454816"/>
                  <a:pt x="10775046" y="2462810"/>
                </a:cubicBezTo>
                <a:cubicBezTo>
                  <a:pt x="10771050" y="2470806"/>
                  <a:pt x="10765055" y="2478800"/>
                  <a:pt x="10757058" y="2486795"/>
                </a:cubicBezTo>
                <a:cubicBezTo>
                  <a:pt x="10749063" y="2502785"/>
                  <a:pt x="10745067" y="2512778"/>
                  <a:pt x="10745067" y="2516775"/>
                </a:cubicBezTo>
                <a:cubicBezTo>
                  <a:pt x="10745067" y="2520773"/>
                  <a:pt x="10735073" y="2538762"/>
                  <a:pt x="10715087" y="2570741"/>
                </a:cubicBezTo>
                <a:cubicBezTo>
                  <a:pt x="10695099" y="2602721"/>
                  <a:pt x="10677110" y="2622708"/>
                  <a:pt x="10661120" y="2630703"/>
                </a:cubicBezTo>
                <a:cubicBezTo>
                  <a:pt x="10653126" y="2638698"/>
                  <a:pt x="10649129" y="2646694"/>
                  <a:pt x="10649129" y="2654687"/>
                </a:cubicBezTo>
                <a:cubicBezTo>
                  <a:pt x="10649129" y="2654687"/>
                  <a:pt x="10649129" y="2656686"/>
                  <a:pt x="10649129" y="2660682"/>
                </a:cubicBezTo>
                <a:cubicBezTo>
                  <a:pt x="10649129" y="2664681"/>
                  <a:pt x="10645132" y="2666679"/>
                  <a:pt x="10637137" y="2666679"/>
                </a:cubicBezTo>
                <a:cubicBezTo>
                  <a:pt x="10629141" y="2666679"/>
                  <a:pt x="10625144" y="2674675"/>
                  <a:pt x="10625144" y="2690664"/>
                </a:cubicBezTo>
                <a:cubicBezTo>
                  <a:pt x="10633141" y="2706654"/>
                  <a:pt x="10633141" y="2720644"/>
                  <a:pt x="10625144" y="2732637"/>
                </a:cubicBezTo>
                <a:cubicBezTo>
                  <a:pt x="10617149" y="2744630"/>
                  <a:pt x="10605157" y="2758621"/>
                  <a:pt x="10589168" y="2774610"/>
                </a:cubicBezTo>
                <a:lnTo>
                  <a:pt x="10565183" y="2798593"/>
                </a:lnTo>
                <a:cubicBezTo>
                  <a:pt x="10565183" y="2806589"/>
                  <a:pt x="10551191" y="2826577"/>
                  <a:pt x="10523210" y="2858554"/>
                </a:cubicBezTo>
                <a:cubicBezTo>
                  <a:pt x="10495228" y="2890535"/>
                  <a:pt x="10477240" y="2902526"/>
                  <a:pt x="10469245" y="2894534"/>
                </a:cubicBezTo>
                <a:lnTo>
                  <a:pt x="10457253" y="2918516"/>
                </a:lnTo>
                <a:cubicBezTo>
                  <a:pt x="10465248" y="2934507"/>
                  <a:pt x="10461250" y="2946501"/>
                  <a:pt x="10445260" y="2954494"/>
                </a:cubicBezTo>
                <a:lnTo>
                  <a:pt x="10397292" y="2966485"/>
                </a:lnTo>
                <a:cubicBezTo>
                  <a:pt x="10405287" y="2966485"/>
                  <a:pt x="10413280" y="2966485"/>
                  <a:pt x="10421275" y="2966485"/>
                </a:cubicBezTo>
                <a:lnTo>
                  <a:pt x="10433269" y="2966485"/>
                </a:lnTo>
                <a:cubicBezTo>
                  <a:pt x="10433269" y="2966485"/>
                  <a:pt x="10431269" y="2968484"/>
                  <a:pt x="10427272" y="2972482"/>
                </a:cubicBezTo>
                <a:cubicBezTo>
                  <a:pt x="10423275" y="2976480"/>
                  <a:pt x="10417279" y="2978477"/>
                  <a:pt x="10409284" y="2978477"/>
                </a:cubicBezTo>
                <a:cubicBezTo>
                  <a:pt x="10393294" y="2986472"/>
                  <a:pt x="10381302" y="2994469"/>
                  <a:pt x="10373307" y="3002462"/>
                </a:cubicBezTo>
                <a:lnTo>
                  <a:pt x="10349323" y="3002462"/>
                </a:lnTo>
                <a:cubicBezTo>
                  <a:pt x="10349323" y="2994469"/>
                  <a:pt x="10355319" y="2986472"/>
                  <a:pt x="10367311" y="2978477"/>
                </a:cubicBezTo>
                <a:cubicBezTo>
                  <a:pt x="10379302" y="2970484"/>
                  <a:pt x="10381302" y="2966485"/>
                  <a:pt x="10373307" y="2966485"/>
                </a:cubicBezTo>
                <a:lnTo>
                  <a:pt x="10361314" y="2966485"/>
                </a:lnTo>
                <a:cubicBezTo>
                  <a:pt x="10361314" y="2974481"/>
                  <a:pt x="10359316" y="2976480"/>
                  <a:pt x="10355319" y="2972482"/>
                </a:cubicBezTo>
                <a:cubicBezTo>
                  <a:pt x="10351322" y="2968484"/>
                  <a:pt x="10349323" y="2962487"/>
                  <a:pt x="10349323" y="2954494"/>
                </a:cubicBezTo>
                <a:lnTo>
                  <a:pt x="10337329" y="2954494"/>
                </a:lnTo>
                <a:cubicBezTo>
                  <a:pt x="10337329" y="2954494"/>
                  <a:pt x="10337329" y="2958491"/>
                  <a:pt x="10337329" y="2966485"/>
                </a:cubicBezTo>
                <a:cubicBezTo>
                  <a:pt x="10337329" y="2974481"/>
                  <a:pt x="10333333" y="2974481"/>
                  <a:pt x="10325338" y="2966485"/>
                </a:cubicBezTo>
                <a:cubicBezTo>
                  <a:pt x="10325338" y="2966485"/>
                  <a:pt x="10321341" y="2972482"/>
                  <a:pt x="10313346" y="2984474"/>
                </a:cubicBezTo>
                <a:cubicBezTo>
                  <a:pt x="10305350" y="2996468"/>
                  <a:pt x="10301353" y="3006462"/>
                  <a:pt x="10301353" y="3014455"/>
                </a:cubicBezTo>
                <a:lnTo>
                  <a:pt x="10325338" y="3002462"/>
                </a:lnTo>
                <a:cubicBezTo>
                  <a:pt x="10325338" y="2994469"/>
                  <a:pt x="10329334" y="2990470"/>
                  <a:pt x="10337329" y="2990470"/>
                </a:cubicBezTo>
                <a:cubicBezTo>
                  <a:pt x="10345326" y="3006462"/>
                  <a:pt x="10333333" y="3018452"/>
                  <a:pt x="10301353" y="3026448"/>
                </a:cubicBezTo>
                <a:cubicBezTo>
                  <a:pt x="10301353" y="3026448"/>
                  <a:pt x="10301353" y="3024449"/>
                  <a:pt x="10301353" y="3020450"/>
                </a:cubicBezTo>
                <a:cubicBezTo>
                  <a:pt x="10301353" y="3016453"/>
                  <a:pt x="10299355" y="3012458"/>
                  <a:pt x="10295358" y="3008459"/>
                </a:cubicBezTo>
                <a:cubicBezTo>
                  <a:pt x="10291360" y="3004461"/>
                  <a:pt x="10287361" y="3002462"/>
                  <a:pt x="10283365" y="3002462"/>
                </a:cubicBezTo>
                <a:cubicBezTo>
                  <a:pt x="10279368" y="3002462"/>
                  <a:pt x="10277368" y="3006462"/>
                  <a:pt x="10277368" y="3014455"/>
                </a:cubicBezTo>
                <a:cubicBezTo>
                  <a:pt x="10269373" y="3014455"/>
                  <a:pt x="10265376" y="3018452"/>
                  <a:pt x="10265376" y="3026448"/>
                </a:cubicBezTo>
                <a:cubicBezTo>
                  <a:pt x="10257381" y="3026448"/>
                  <a:pt x="10249388" y="3032443"/>
                  <a:pt x="10241392" y="3044436"/>
                </a:cubicBezTo>
                <a:cubicBezTo>
                  <a:pt x="10233397" y="3056428"/>
                  <a:pt x="10233397" y="3066424"/>
                  <a:pt x="10241392" y="3074416"/>
                </a:cubicBezTo>
                <a:lnTo>
                  <a:pt x="10277368" y="3062423"/>
                </a:lnTo>
                <a:cubicBezTo>
                  <a:pt x="10269373" y="3078414"/>
                  <a:pt x="10269373" y="3090406"/>
                  <a:pt x="10277368" y="3098402"/>
                </a:cubicBezTo>
                <a:cubicBezTo>
                  <a:pt x="10293358" y="3114392"/>
                  <a:pt x="10297356" y="3126384"/>
                  <a:pt x="10289361" y="3134378"/>
                </a:cubicBezTo>
                <a:lnTo>
                  <a:pt x="10265376" y="3170354"/>
                </a:lnTo>
                <a:lnTo>
                  <a:pt x="10289361" y="3146369"/>
                </a:lnTo>
                <a:cubicBezTo>
                  <a:pt x="10289361" y="3146369"/>
                  <a:pt x="10291360" y="3140373"/>
                  <a:pt x="10295358" y="3128382"/>
                </a:cubicBezTo>
                <a:cubicBezTo>
                  <a:pt x="10299355" y="3116389"/>
                  <a:pt x="10305350" y="3106395"/>
                  <a:pt x="10313346" y="3098402"/>
                </a:cubicBezTo>
                <a:cubicBezTo>
                  <a:pt x="10321341" y="3090406"/>
                  <a:pt x="10325338" y="3082411"/>
                  <a:pt x="10325338" y="3074416"/>
                </a:cubicBezTo>
                <a:lnTo>
                  <a:pt x="10325338" y="3062423"/>
                </a:lnTo>
                <a:cubicBezTo>
                  <a:pt x="10333333" y="3062423"/>
                  <a:pt x="10337329" y="3066424"/>
                  <a:pt x="10337329" y="3074416"/>
                </a:cubicBezTo>
                <a:cubicBezTo>
                  <a:pt x="10337329" y="3082411"/>
                  <a:pt x="10345326" y="3074416"/>
                  <a:pt x="10361314" y="3050432"/>
                </a:cubicBezTo>
                <a:cubicBezTo>
                  <a:pt x="10377304" y="3042437"/>
                  <a:pt x="10389296" y="3036442"/>
                  <a:pt x="10397292" y="3032443"/>
                </a:cubicBezTo>
                <a:cubicBezTo>
                  <a:pt x="10405287" y="3028445"/>
                  <a:pt x="10409284" y="3026448"/>
                  <a:pt x="10409284" y="3026448"/>
                </a:cubicBezTo>
                <a:lnTo>
                  <a:pt x="10397292" y="3074416"/>
                </a:lnTo>
                <a:cubicBezTo>
                  <a:pt x="10389296" y="3082411"/>
                  <a:pt x="10385299" y="3086408"/>
                  <a:pt x="10385299" y="3086408"/>
                </a:cubicBezTo>
                <a:lnTo>
                  <a:pt x="10385299" y="3098402"/>
                </a:lnTo>
                <a:lnTo>
                  <a:pt x="10385299" y="3110394"/>
                </a:lnTo>
                <a:cubicBezTo>
                  <a:pt x="10385299" y="3118388"/>
                  <a:pt x="10381302" y="3130379"/>
                  <a:pt x="10373307" y="3146369"/>
                </a:cubicBezTo>
                <a:cubicBezTo>
                  <a:pt x="10365311" y="3162360"/>
                  <a:pt x="10349323" y="3178350"/>
                  <a:pt x="10325338" y="3194340"/>
                </a:cubicBezTo>
                <a:cubicBezTo>
                  <a:pt x="10309349" y="3210329"/>
                  <a:pt x="10301353" y="3218324"/>
                  <a:pt x="10301353" y="3218324"/>
                </a:cubicBezTo>
                <a:cubicBezTo>
                  <a:pt x="10301353" y="3234315"/>
                  <a:pt x="10293358" y="3242308"/>
                  <a:pt x="10277368" y="3242308"/>
                </a:cubicBezTo>
                <a:cubicBezTo>
                  <a:pt x="10277368" y="3242308"/>
                  <a:pt x="10273371" y="3246306"/>
                  <a:pt x="10265376" y="3254300"/>
                </a:cubicBezTo>
                <a:cubicBezTo>
                  <a:pt x="10257381" y="3262296"/>
                  <a:pt x="10253385" y="3270290"/>
                  <a:pt x="10253385" y="3278286"/>
                </a:cubicBezTo>
                <a:lnTo>
                  <a:pt x="10241392" y="3290277"/>
                </a:lnTo>
                <a:cubicBezTo>
                  <a:pt x="10241392" y="3298273"/>
                  <a:pt x="10241392" y="3304267"/>
                  <a:pt x="10241392" y="3308265"/>
                </a:cubicBezTo>
                <a:cubicBezTo>
                  <a:pt x="10241392" y="3312264"/>
                  <a:pt x="10237395" y="3314261"/>
                  <a:pt x="10229400" y="3314261"/>
                </a:cubicBezTo>
                <a:cubicBezTo>
                  <a:pt x="10221405" y="3314261"/>
                  <a:pt x="10215408" y="3318261"/>
                  <a:pt x="10211412" y="3326254"/>
                </a:cubicBezTo>
                <a:cubicBezTo>
                  <a:pt x="10207415" y="3334248"/>
                  <a:pt x="10201418" y="3338246"/>
                  <a:pt x="10193424" y="3338246"/>
                </a:cubicBezTo>
                <a:lnTo>
                  <a:pt x="10181430" y="3350238"/>
                </a:lnTo>
                <a:cubicBezTo>
                  <a:pt x="10181430" y="3358233"/>
                  <a:pt x="10189427" y="3362229"/>
                  <a:pt x="10205415" y="3362229"/>
                </a:cubicBezTo>
                <a:cubicBezTo>
                  <a:pt x="10221405" y="3362229"/>
                  <a:pt x="10233397" y="3354236"/>
                  <a:pt x="10241392" y="3338246"/>
                </a:cubicBezTo>
                <a:cubicBezTo>
                  <a:pt x="10249388" y="3330252"/>
                  <a:pt x="10261380" y="3326254"/>
                  <a:pt x="10277368" y="3326254"/>
                </a:cubicBezTo>
                <a:cubicBezTo>
                  <a:pt x="10277368" y="3334248"/>
                  <a:pt x="10273371" y="3342243"/>
                  <a:pt x="10265376" y="3350238"/>
                </a:cubicBezTo>
                <a:cubicBezTo>
                  <a:pt x="10257381" y="3350238"/>
                  <a:pt x="10251385" y="3352236"/>
                  <a:pt x="10247388" y="3356234"/>
                </a:cubicBezTo>
                <a:cubicBezTo>
                  <a:pt x="10243392" y="3360232"/>
                  <a:pt x="10237395" y="3362229"/>
                  <a:pt x="10229400" y="3362229"/>
                </a:cubicBezTo>
                <a:lnTo>
                  <a:pt x="10217407" y="3374223"/>
                </a:lnTo>
                <a:lnTo>
                  <a:pt x="10193424" y="3386214"/>
                </a:lnTo>
                <a:lnTo>
                  <a:pt x="10169439" y="3386214"/>
                </a:lnTo>
                <a:lnTo>
                  <a:pt x="10145454" y="3386214"/>
                </a:lnTo>
                <a:cubicBezTo>
                  <a:pt x="10145454" y="3378221"/>
                  <a:pt x="10145454" y="3372224"/>
                  <a:pt x="10145454" y="3368226"/>
                </a:cubicBezTo>
                <a:cubicBezTo>
                  <a:pt x="10145454" y="3364230"/>
                  <a:pt x="10145454" y="3362229"/>
                  <a:pt x="10145454" y="3362229"/>
                </a:cubicBezTo>
                <a:cubicBezTo>
                  <a:pt x="10145454" y="3362229"/>
                  <a:pt x="10149451" y="3362229"/>
                  <a:pt x="10157446" y="3362229"/>
                </a:cubicBezTo>
                <a:cubicBezTo>
                  <a:pt x="10165442" y="3362229"/>
                  <a:pt x="10171437" y="3356234"/>
                  <a:pt x="10175435" y="3344242"/>
                </a:cubicBezTo>
                <a:cubicBezTo>
                  <a:pt x="10179432" y="3332251"/>
                  <a:pt x="10185427" y="3322256"/>
                  <a:pt x="10193424" y="3314261"/>
                </a:cubicBezTo>
                <a:lnTo>
                  <a:pt x="10205415" y="3266292"/>
                </a:lnTo>
                <a:lnTo>
                  <a:pt x="10181430" y="3290277"/>
                </a:lnTo>
                <a:cubicBezTo>
                  <a:pt x="10181430" y="3290277"/>
                  <a:pt x="10181430" y="3292277"/>
                  <a:pt x="10181430" y="3296274"/>
                </a:cubicBezTo>
                <a:cubicBezTo>
                  <a:pt x="10181430" y="3300270"/>
                  <a:pt x="10177434" y="3306267"/>
                  <a:pt x="10169439" y="3314261"/>
                </a:cubicBezTo>
                <a:lnTo>
                  <a:pt x="10157446" y="3338246"/>
                </a:lnTo>
                <a:lnTo>
                  <a:pt x="10109477" y="3374223"/>
                </a:lnTo>
                <a:lnTo>
                  <a:pt x="10097484" y="3398209"/>
                </a:lnTo>
                <a:lnTo>
                  <a:pt x="10097484" y="3410200"/>
                </a:lnTo>
                <a:cubicBezTo>
                  <a:pt x="10089489" y="3410200"/>
                  <a:pt x="10083493" y="3412197"/>
                  <a:pt x="10079496" y="3416197"/>
                </a:cubicBezTo>
                <a:cubicBezTo>
                  <a:pt x="10075499" y="3420192"/>
                  <a:pt x="10077498" y="3422192"/>
                  <a:pt x="10085493" y="3422192"/>
                </a:cubicBezTo>
                <a:cubicBezTo>
                  <a:pt x="10093488" y="3422192"/>
                  <a:pt x="10097484" y="3426189"/>
                  <a:pt x="10097484" y="3434184"/>
                </a:cubicBezTo>
                <a:cubicBezTo>
                  <a:pt x="10105481" y="3434184"/>
                  <a:pt x="10109477" y="3436182"/>
                  <a:pt x="10109477" y="3440181"/>
                </a:cubicBezTo>
                <a:cubicBezTo>
                  <a:pt x="10109477" y="3444178"/>
                  <a:pt x="10103481" y="3448174"/>
                  <a:pt x="10091489" y="3452172"/>
                </a:cubicBezTo>
                <a:cubicBezTo>
                  <a:pt x="10079496" y="3456170"/>
                  <a:pt x="10073501" y="3460167"/>
                  <a:pt x="10073501" y="3464164"/>
                </a:cubicBezTo>
                <a:cubicBezTo>
                  <a:pt x="10073501" y="3468162"/>
                  <a:pt x="10079496" y="3468162"/>
                  <a:pt x="10091489" y="3464164"/>
                </a:cubicBezTo>
                <a:cubicBezTo>
                  <a:pt x="10103481" y="3460167"/>
                  <a:pt x="10109477" y="3462166"/>
                  <a:pt x="10109477" y="3470160"/>
                </a:cubicBezTo>
                <a:lnTo>
                  <a:pt x="10157446" y="3482155"/>
                </a:lnTo>
                <a:cubicBezTo>
                  <a:pt x="10165442" y="3482155"/>
                  <a:pt x="10173435" y="3484152"/>
                  <a:pt x="10181430" y="3488149"/>
                </a:cubicBezTo>
                <a:cubicBezTo>
                  <a:pt x="10189427" y="3492147"/>
                  <a:pt x="10189427" y="3496145"/>
                  <a:pt x="10181430" y="3500143"/>
                </a:cubicBezTo>
                <a:cubicBezTo>
                  <a:pt x="10173435" y="3504139"/>
                  <a:pt x="10169439" y="3506137"/>
                  <a:pt x="10169439" y="3506137"/>
                </a:cubicBezTo>
                <a:lnTo>
                  <a:pt x="10169439" y="3530123"/>
                </a:lnTo>
                <a:cubicBezTo>
                  <a:pt x="10161442" y="3530123"/>
                  <a:pt x="10157446" y="3534121"/>
                  <a:pt x="10157446" y="3542115"/>
                </a:cubicBezTo>
                <a:lnTo>
                  <a:pt x="10133462" y="3566098"/>
                </a:lnTo>
                <a:cubicBezTo>
                  <a:pt x="10125466" y="3566098"/>
                  <a:pt x="10119471" y="3568096"/>
                  <a:pt x="10115472" y="3572095"/>
                </a:cubicBezTo>
                <a:cubicBezTo>
                  <a:pt x="10111476" y="3576093"/>
                  <a:pt x="10109477" y="3582088"/>
                  <a:pt x="10109477" y="3590083"/>
                </a:cubicBezTo>
                <a:cubicBezTo>
                  <a:pt x="10109477" y="3590083"/>
                  <a:pt x="10103481" y="3596080"/>
                  <a:pt x="10091489" y="3608071"/>
                </a:cubicBezTo>
                <a:cubicBezTo>
                  <a:pt x="10079496" y="3620064"/>
                  <a:pt x="10073501" y="3626060"/>
                  <a:pt x="10073501" y="3626060"/>
                </a:cubicBezTo>
                <a:lnTo>
                  <a:pt x="10061508" y="3650044"/>
                </a:lnTo>
                <a:cubicBezTo>
                  <a:pt x="10061508" y="3650044"/>
                  <a:pt x="10059509" y="3654043"/>
                  <a:pt x="10055511" y="3662037"/>
                </a:cubicBezTo>
                <a:cubicBezTo>
                  <a:pt x="10051515" y="3670031"/>
                  <a:pt x="10049516" y="3678027"/>
                  <a:pt x="10049516" y="3686021"/>
                </a:cubicBezTo>
                <a:cubicBezTo>
                  <a:pt x="10049516" y="3694016"/>
                  <a:pt x="10047516" y="3700012"/>
                  <a:pt x="10043520" y="3704012"/>
                </a:cubicBezTo>
                <a:cubicBezTo>
                  <a:pt x="10039523" y="3708007"/>
                  <a:pt x="10033526" y="3708007"/>
                  <a:pt x="10025531" y="3704012"/>
                </a:cubicBezTo>
                <a:cubicBezTo>
                  <a:pt x="10017536" y="3700012"/>
                  <a:pt x="10009541" y="3702013"/>
                  <a:pt x="10001547" y="3710006"/>
                </a:cubicBezTo>
                <a:lnTo>
                  <a:pt x="9965570" y="3710006"/>
                </a:lnTo>
                <a:cubicBezTo>
                  <a:pt x="9965570" y="3702013"/>
                  <a:pt x="9977562" y="3678027"/>
                  <a:pt x="10001547" y="3638053"/>
                </a:cubicBezTo>
                <a:lnTo>
                  <a:pt x="10001547" y="3626060"/>
                </a:lnTo>
                <a:cubicBezTo>
                  <a:pt x="9969567" y="3626060"/>
                  <a:pt x="9953577" y="3642049"/>
                  <a:pt x="9953577" y="3674029"/>
                </a:cubicBezTo>
                <a:cubicBezTo>
                  <a:pt x="9953577" y="3674029"/>
                  <a:pt x="9953577" y="3678027"/>
                  <a:pt x="9953577" y="3686021"/>
                </a:cubicBezTo>
                <a:cubicBezTo>
                  <a:pt x="9945582" y="3686021"/>
                  <a:pt x="9941585" y="3690019"/>
                  <a:pt x="9941585" y="3698015"/>
                </a:cubicBezTo>
                <a:cubicBezTo>
                  <a:pt x="9933590" y="3698015"/>
                  <a:pt x="9929594" y="3702013"/>
                  <a:pt x="9929594" y="3710006"/>
                </a:cubicBezTo>
                <a:cubicBezTo>
                  <a:pt x="9929594" y="3718000"/>
                  <a:pt x="9929594" y="3723997"/>
                  <a:pt x="9929594" y="3727994"/>
                </a:cubicBezTo>
                <a:cubicBezTo>
                  <a:pt x="9929594" y="3731993"/>
                  <a:pt x="9929594" y="3733990"/>
                  <a:pt x="9929594" y="3733990"/>
                </a:cubicBezTo>
                <a:cubicBezTo>
                  <a:pt x="9921597" y="3733990"/>
                  <a:pt x="9919600" y="3737990"/>
                  <a:pt x="9923597" y="3745983"/>
                </a:cubicBezTo>
                <a:cubicBezTo>
                  <a:pt x="9927594" y="3753977"/>
                  <a:pt x="9925597" y="3757975"/>
                  <a:pt x="9917600" y="3757975"/>
                </a:cubicBezTo>
                <a:lnTo>
                  <a:pt x="9905609" y="3769967"/>
                </a:lnTo>
                <a:lnTo>
                  <a:pt x="9893616" y="3781961"/>
                </a:lnTo>
                <a:cubicBezTo>
                  <a:pt x="9893616" y="3789953"/>
                  <a:pt x="9889619" y="3797950"/>
                  <a:pt x="9881624" y="3805945"/>
                </a:cubicBezTo>
                <a:cubicBezTo>
                  <a:pt x="9857639" y="3821936"/>
                  <a:pt x="9849644" y="3837923"/>
                  <a:pt x="9857639" y="3853913"/>
                </a:cubicBezTo>
                <a:cubicBezTo>
                  <a:pt x="9865636" y="3853913"/>
                  <a:pt x="9871631" y="3853913"/>
                  <a:pt x="9875627" y="3853913"/>
                </a:cubicBezTo>
                <a:cubicBezTo>
                  <a:pt x="9879624" y="3853913"/>
                  <a:pt x="9881624" y="3849915"/>
                  <a:pt x="9881624" y="3841921"/>
                </a:cubicBezTo>
                <a:lnTo>
                  <a:pt x="9929594" y="3805945"/>
                </a:lnTo>
                <a:lnTo>
                  <a:pt x="9917600" y="3829929"/>
                </a:lnTo>
                <a:cubicBezTo>
                  <a:pt x="9909605" y="3829929"/>
                  <a:pt x="9901612" y="3835926"/>
                  <a:pt x="9893616" y="3847917"/>
                </a:cubicBezTo>
                <a:cubicBezTo>
                  <a:pt x="9885621" y="3859909"/>
                  <a:pt x="9875627" y="3865907"/>
                  <a:pt x="9863636" y="3865907"/>
                </a:cubicBezTo>
                <a:cubicBezTo>
                  <a:pt x="9851644" y="3865907"/>
                  <a:pt x="9845648" y="3871901"/>
                  <a:pt x="9845648" y="3883895"/>
                </a:cubicBezTo>
                <a:cubicBezTo>
                  <a:pt x="9845648" y="3895886"/>
                  <a:pt x="9845648" y="3901884"/>
                  <a:pt x="9845648" y="3901884"/>
                </a:cubicBezTo>
                <a:lnTo>
                  <a:pt x="9833654" y="3913875"/>
                </a:lnTo>
                <a:cubicBezTo>
                  <a:pt x="9825659" y="3913875"/>
                  <a:pt x="9817666" y="3917873"/>
                  <a:pt x="9809671" y="3925867"/>
                </a:cubicBezTo>
                <a:cubicBezTo>
                  <a:pt x="9801675" y="3933862"/>
                  <a:pt x="9801675" y="3937859"/>
                  <a:pt x="9809671" y="3937859"/>
                </a:cubicBezTo>
                <a:lnTo>
                  <a:pt x="9815666" y="3936661"/>
                </a:lnTo>
                <a:lnTo>
                  <a:pt x="9814167" y="3936360"/>
                </a:lnTo>
                <a:cubicBezTo>
                  <a:pt x="9813168" y="3935361"/>
                  <a:pt x="9813668" y="3933863"/>
                  <a:pt x="9815666" y="3931863"/>
                </a:cubicBezTo>
                <a:cubicBezTo>
                  <a:pt x="9819663" y="3927866"/>
                  <a:pt x="9821663" y="3925867"/>
                  <a:pt x="9821663" y="3925867"/>
                </a:cubicBezTo>
                <a:cubicBezTo>
                  <a:pt x="9821663" y="3929864"/>
                  <a:pt x="9821663" y="3932863"/>
                  <a:pt x="9821663" y="3934862"/>
                </a:cubicBezTo>
                <a:lnTo>
                  <a:pt x="9821663" y="3935092"/>
                </a:lnTo>
                <a:lnTo>
                  <a:pt x="9830657" y="3928865"/>
                </a:lnTo>
                <a:cubicBezTo>
                  <a:pt x="9836652" y="3922868"/>
                  <a:pt x="9841649" y="3913875"/>
                  <a:pt x="9845648" y="3901884"/>
                </a:cubicBezTo>
                <a:lnTo>
                  <a:pt x="9869632" y="3901884"/>
                </a:lnTo>
                <a:cubicBezTo>
                  <a:pt x="9885621" y="3901884"/>
                  <a:pt x="9885621" y="3905879"/>
                  <a:pt x="9869632" y="3913875"/>
                </a:cubicBezTo>
                <a:cubicBezTo>
                  <a:pt x="9869632" y="3921869"/>
                  <a:pt x="9869632" y="3925867"/>
                  <a:pt x="9869632" y="3925867"/>
                </a:cubicBezTo>
                <a:cubicBezTo>
                  <a:pt x="9877627" y="3933862"/>
                  <a:pt x="9879624" y="3939857"/>
                  <a:pt x="9875627" y="3943856"/>
                </a:cubicBezTo>
                <a:cubicBezTo>
                  <a:pt x="9871631" y="3947853"/>
                  <a:pt x="9869632" y="3953849"/>
                  <a:pt x="9869632" y="3961844"/>
                </a:cubicBezTo>
                <a:lnTo>
                  <a:pt x="9857639" y="3973835"/>
                </a:lnTo>
                <a:cubicBezTo>
                  <a:pt x="9857639" y="3973835"/>
                  <a:pt x="9853642" y="3977834"/>
                  <a:pt x="9845648" y="3985830"/>
                </a:cubicBezTo>
                <a:cubicBezTo>
                  <a:pt x="9837653" y="3993822"/>
                  <a:pt x="9829658" y="3993822"/>
                  <a:pt x="9821663" y="3985830"/>
                </a:cubicBezTo>
                <a:lnTo>
                  <a:pt x="9809671" y="3985830"/>
                </a:lnTo>
                <a:cubicBezTo>
                  <a:pt x="9817666" y="3993822"/>
                  <a:pt x="9825659" y="3997821"/>
                  <a:pt x="9833654" y="3997821"/>
                </a:cubicBezTo>
                <a:lnTo>
                  <a:pt x="9833654" y="4009812"/>
                </a:lnTo>
                <a:lnTo>
                  <a:pt x="9809671" y="4021805"/>
                </a:lnTo>
                <a:cubicBezTo>
                  <a:pt x="9817666" y="4005815"/>
                  <a:pt x="9815666" y="3997821"/>
                  <a:pt x="9803675" y="3997821"/>
                </a:cubicBezTo>
                <a:cubicBezTo>
                  <a:pt x="9791683" y="3997821"/>
                  <a:pt x="9781690" y="3997821"/>
                  <a:pt x="9773693" y="3997821"/>
                </a:cubicBezTo>
                <a:lnTo>
                  <a:pt x="9773693" y="4009812"/>
                </a:lnTo>
                <a:lnTo>
                  <a:pt x="9785686" y="4009812"/>
                </a:lnTo>
                <a:cubicBezTo>
                  <a:pt x="9801675" y="4001819"/>
                  <a:pt x="9809671" y="4001819"/>
                  <a:pt x="9809671" y="4009812"/>
                </a:cubicBezTo>
                <a:cubicBezTo>
                  <a:pt x="9809671" y="4017808"/>
                  <a:pt x="9801675" y="4025802"/>
                  <a:pt x="9785686" y="4033798"/>
                </a:cubicBezTo>
                <a:lnTo>
                  <a:pt x="9773693" y="4033798"/>
                </a:lnTo>
                <a:lnTo>
                  <a:pt x="9761701" y="4021805"/>
                </a:lnTo>
                <a:lnTo>
                  <a:pt x="9749710" y="4045790"/>
                </a:lnTo>
                <a:cubicBezTo>
                  <a:pt x="9749710" y="4053783"/>
                  <a:pt x="9749710" y="4057782"/>
                  <a:pt x="9749710" y="4057782"/>
                </a:cubicBezTo>
                <a:cubicBezTo>
                  <a:pt x="9741713" y="4057782"/>
                  <a:pt x="9737717" y="4057782"/>
                  <a:pt x="9737717" y="4057782"/>
                </a:cubicBezTo>
                <a:lnTo>
                  <a:pt x="9725725" y="4057782"/>
                </a:lnTo>
                <a:cubicBezTo>
                  <a:pt x="9725725" y="4049788"/>
                  <a:pt x="9723725" y="4045790"/>
                  <a:pt x="9719728" y="4045790"/>
                </a:cubicBezTo>
                <a:cubicBezTo>
                  <a:pt x="9715732" y="4045790"/>
                  <a:pt x="9711733" y="4049788"/>
                  <a:pt x="9707737" y="4057782"/>
                </a:cubicBezTo>
                <a:cubicBezTo>
                  <a:pt x="9703740" y="4065777"/>
                  <a:pt x="9701740" y="4065777"/>
                  <a:pt x="9701740" y="4057782"/>
                </a:cubicBezTo>
                <a:lnTo>
                  <a:pt x="9677755" y="4069773"/>
                </a:lnTo>
                <a:cubicBezTo>
                  <a:pt x="9677755" y="4077768"/>
                  <a:pt x="9681752" y="4081767"/>
                  <a:pt x="9689749" y="4081767"/>
                </a:cubicBezTo>
                <a:lnTo>
                  <a:pt x="9689749" y="4105751"/>
                </a:lnTo>
                <a:cubicBezTo>
                  <a:pt x="9673759" y="4113746"/>
                  <a:pt x="9669760" y="4121742"/>
                  <a:pt x="9677755" y="4129735"/>
                </a:cubicBezTo>
                <a:cubicBezTo>
                  <a:pt x="9685750" y="4129735"/>
                  <a:pt x="9689749" y="4129735"/>
                  <a:pt x="9689749" y="4129735"/>
                </a:cubicBezTo>
                <a:cubicBezTo>
                  <a:pt x="9689749" y="4129735"/>
                  <a:pt x="9693745" y="4129735"/>
                  <a:pt x="9701740" y="4129735"/>
                </a:cubicBezTo>
                <a:lnTo>
                  <a:pt x="9701740" y="4136588"/>
                </a:lnTo>
                <a:lnTo>
                  <a:pt x="9703988" y="4134982"/>
                </a:lnTo>
                <a:cubicBezTo>
                  <a:pt x="9706488" y="4133484"/>
                  <a:pt x="9709735" y="4131734"/>
                  <a:pt x="9713732" y="4129735"/>
                </a:cubicBezTo>
                <a:lnTo>
                  <a:pt x="9725725" y="4129735"/>
                </a:lnTo>
                <a:cubicBezTo>
                  <a:pt x="9733720" y="4137729"/>
                  <a:pt x="9729722" y="4149723"/>
                  <a:pt x="9713732" y="4165712"/>
                </a:cubicBezTo>
                <a:cubicBezTo>
                  <a:pt x="9705737" y="4181702"/>
                  <a:pt x="9701740" y="4189697"/>
                  <a:pt x="9701740" y="4189697"/>
                </a:cubicBezTo>
                <a:lnTo>
                  <a:pt x="9713732" y="4189697"/>
                </a:lnTo>
                <a:cubicBezTo>
                  <a:pt x="9713732" y="4197692"/>
                  <a:pt x="9709735" y="4205688"/>
                  <a:pt x="9701740" y="4213682"/>
                </a:cubicBezTo>
                <a:cubicBezTo>
                  <a:pt x="9701740" y="4213682"/>
                  <a:pt x="9697744" y="4217680"/>
                  <a:pt x="9689749" y="4225674"/>
                </a:cubicBezTo>
                <a:lnTo>
                  <a:pt x="9701740" y="4225674"/>
                </a:lnTo>
                <a:cubicBezTo>
                  <a:pt x="9709735" y="4217680"/>
                  <a:pt x="9713732" y="4217680"/>
                  <a:pt x="9713732" y="4225674"/>
                </a:cubicBezTo>
                <a:cubicBezTo>
                  <a:pt x="9721728" y="4233668"/>
                  <a:pt x="9721728" y="4237665"/>
                  <a:pt x="9713732" y="4237665"/>
                </a:cubicBezTo>
                <a:lnTo>
                  <a:pt x="9701740" y="4249660"/>
                </a:lnTo>
                <a:cubicBezTo>
                  <a:pt x="9701740" y="4265649"/>
                  <a:pt x="9701740" y="4273642"/>
                  <a:pt x="9701740" y="4273642"/>
                </a:cubicBezTo>
                <a:cubicBezTo>
                  <a:pt x="9693745" y="4273642"/>
                  <a:pt x="9689749" y="4273642"/>
                  <a:pt x="9689749" y="4273642"/>
                </a:cubicBezTo>
                <a:lnTo>
                  <a:pt x="9641779" y="4273642"/>
                </a:lnTo>
                <a:lnTo>
                  <a:pt x="9629787" y="4273642"/>
                </a:lnTo>
                <a:lnTo>
                  <a:pt x="9617794" y="4273642"/>
                </a:lnTo>
                <a:cubicBezTo>
                  <a:pt x="9609799" y="4273642"/>
                  <a:pt x="9605802" y="4269646"/>
                  <a:pt x="9605802" y="4261651"/>
                </a:cubicBezTo>
                <a:lnTo>
                  <a:pt x="9605802" y="4237665"/>
                </a:lnTo>
                <a:cubicBezTo>
                  <a:pt x="9605802" y="4237665"/>
                  <a:pt x="9597806" y="4243662"/>
                  <a:pt x="9581818" y="4255654"/>
                </a:cubicBezTo>
                <a:cubicBezTo>
                  <a:pt x="9565828" y="4267648"/>
                  <a:pt x="9553836" y="4273642"/>
                  <a:pt x="9545841" y="4273642"/>
                </a:cubicBezTo>
                <a:cubicBezTo>
                  <a:pt x="9545841" y="4281638"/>
                  <a:pt x="9541845" y="4285636"/>
                  <a:pt x="9533848" y="4285636"/>
                </a:cubicBezTo>
                <a:cubicBezTo>
                  <a:pt x="9533848" y="4293630"/>
                  <a:pt x="9527853" y="4299626"/>
                  <a:pt x="9515860" y="4303624"/>
                </a:cubicBezTo>
                <a:cubicBezTo>
                  <a:pt x="9503868" y="4307621"/>
                  <a:pt x="9497872" y="4313617"/>
                  <a:pt x="9497872" y="4321611"/>
                </a:cubicBezTo>
                <a:cubicBezTo>
                  <a:pt x="9489877" y="4321611"/>
                  <a:pt x="9485880" y="4321611"/>
                  <a:pt x="9485880" y="4321611"/>
                </a:cubicBezTo>
                <a:cubicBezTo>
                  <a:pt x="9485880" y="4321611"/>
                  <a:pt x="9487878" y="4323610"/>
                  <a:pt x="9491875" y="4327608"/>
                </a:cubicBezTo>
                <a:cubicBezTo>
                  <a:pt x="9495872" y="4331606"/>
                  <a:pt x="9497872" y="4333604"/>
                  <a:pt x="9497872" y="4333604"/>
                </a:cubicBezTo>
                <a:cubicBezTo>
                  <a:pt x="9497872" y="4333604"/>
                  <a:pt x="9493875" y="4333604"/>
                  <a:pt x="9485880" y="4333604"/>
                </a:cubicBezTo>
                <a:cubicBezTo>
                  <a:pt x="9485880" y="4333604"/>
                  <a:pt x="9485880" y="4337602"/>
                  <a:pt x="9485880" y="4345597"/>
                </a:cubicBezTo>
                <a:cubicBezTo>
                  <a:pt x="9485880" y="4353592"/>
                  <a:pt x="9479883" y="4361586"/>
                  <a:pt x="9467892" y="4369582"/>
                </a:cubicBezTo>
                <a:cubicBezTo>
                  <a:pt x="9455899" y="4377575"/>
                  <a:pt x="9449902" y="4389569"/>
                  <a:pt x="9449902" y="4405559"/>
                </a:cubicBezTo>
                <a:cubicBezTo>
                  <a:pt x="9449902" y="4421548"/>
                  <a:pt x="9445905" y="4429543"/>
                  <a:pt x="9437910" y="4429543"/>
                </a:cubicBezTo>
                <a:cubicBezTo>
                  <a:pt x="9437910" y="4453527"/>
                  <a:pt x="9425919" y="4473515"/>
                  <a:pt x="9401934" y="4489505"/>
                </a:cubicBezTo>
                <a:cubicBezTo>
                  <a:pt x="9393937" y="4497498"/>
                  <a:pt x="9389941" y="4501496"/>
                  <a:pt x="9389941" y="4501496"/>
                </a:cubicBezTo>
                <a:cubicBezTo>
                  <a:pt x="9389941" y="4509490"/>
                  <a:pt x="9389941" y="4515488"/>
                  <a:pt x="9389941" y="4519484"/>
                </a:cubicBezTo>
                <a:cubicBezTo>
                  <a:pt x="9389941" y="4523483"/>
                  <a:pt x="9385944" y="4529478"/>
                  <a:pt x="9377949" y="4537473"/>
                </a:cubicBezTo>
                <a:lnTo>
                  <a:pt x="9365957" y="4561457"/>
                </a:lnTo>
                <a:cubicBezTo>
                  <a:pt x="9373952" y="4561457"/>
                  <a:pt x="9375949" y="4565456"/>
                  <a:pt x="9371952" y="4573451"/>
                </a:cubicBezTo>
                <a:cubicBezTo>
                  <a:pt x="9367956" y="4581444"/>
                  <a:pt x="9365957" y="4585442"/>
                  <a:pt x="9365957" y="4585442"/>
                </a:cubicBezTo>
                <a:cubicBezTo>
                  <a:pt x="9341973" y="4585442"/>
                  <a:pt x="9329979" y="4597434"/>
                  <a:pt x="9329979" y="4621419"/>
                </a:cubicBezTo>
                <a:cubicBezTo>
                  <a:pt x="9329979" y="4621419"/>
                  <a:pt x="9329979" y="4623416"/>
                  <a:pt x="9329979" y="4627414"/>
                </a:cubicBezTo>
                <a:cubicBezTo>
                  <a:pt x="9329979" y="4631412"/>
                  <a:pt x="9325983" y="4633412"/>
                  <a:pt x="9317988" y="4633412"/>
                </a:cubicBezTo>
                <a:cubicBezTo>
                  <a:pt x="9309993" y="4641404"/>
                  <a:pt x="9309993" y="4645403"/>
                  <a:pt x="9317988" y="4645403"/>
                </a:cubicBezTo>
                <a:cubicBezTo>
                  <a:pt x="9325983" y="4661393"/>
                  <a:pt x="9317988" y="4669388"/>
                  <a:pt x="9294003" y="4669388"/>
                </a:cubicBezTo>
                <a:cubicBezTo>
                  <a:pt x="9286008" y="4669388"/>
                  <a:pt x="9284010" y="4673384"/>
                  <a:pt x="9288006" y="4681380"/>
                </a:cubicBezTo>
                <a:cubicBezTo>
                  <a:pt x="9292005" y="4689375"/>
                  <a:pt x="9290006" y="4695371"/>
                  <a:pt x="9282011" y="4699368"/>
                </a:cubicBezTo>
                <a:cubicBezTo>
                  <a:pt x="9274015" y="4703367"/>
                  <a:pt x="9270018" y="4709363"/>
                  <a:pt x="9270018" y="4717357"/>
                </a:cubicBezTo>
                <a:lnTo>
                  <a:pt x="9270018" y="4729349"/>
                </a:lnTo>
                <a:lnTo>
                  <a:pt x="9282011" y="4717357"/>
                </a:lnTo>
                <a:lnTo>
                  <a:pt x="9282011" y="4741340"/>
                </a:lnTo>
                <a:lnTo>
                  <a:pt x="9270018" y="4765326"/>
                </a:lnTo>
                <a:cubicBezTo>
                  <a:pt x="9262023" y="4765326"/>
                  <a:pt x="9262023" y="4761328"/>
                  <a:pt x="9270018" y="4753335"/>
                </a:cubicBezTo>
                <a:lnTo>
                  <a:pt x="9258026" y="4741340"/>
                </a:lnTo>
                <a:cubicBezTo>
                  <a:pt x="9258026" y="4741340"/>
                  <a:pt x="9258026" y="4745339"/>
                  <a:pt x="9258026" y="4753335"/>
                </a:cubicBezTo>
                <a:cubicBezTo>
                  <a:pt x="9250032" y="4761328"/>
                  <a:pt x="9244035" y="4767325"/>
                  <a:pt x="9240038" y="4771323"/>
                </a:cubicBezTo>
                <a:cubicBezTo>
                  <a:pt x="9236042" y="4775318"/>
                  <a:pt x="9234042" y="4781316"/>
                  <a:pt x="9234042" y="4789311"/>
                </a:cubicBezTo>
                <a:cubicBezTo>
                  <a:pt x="9202062" y="4813295"/>
                  <a:pt x="9186072" y="4837279"/>
                  <a:pt x="9186072" y="4861263"/>
                </a:cubicBezTo>
                <a:cubicBezTo>
                  <a:pt x="9194069" y="4861263"/>
                  <a:pt x="9198065" y="4861263"/>
                  <a:pt x="9198065" y="4861263"/>
                </a:cubicBezTo>
                <a:lnTo>
                  <a:pt x="9186072" y="4885249"/>
                </a:lnTo>
                <a:lnTo>
                  <a:pt x="9162089" y="4897240"/>
                </a:lnTo>
                <a:lnTo>
                  <a:pt x="9150096" y="4909234"/>
                </a:lnTo>
                <a:lnTo>
                  <a:pt x="9174080" y="4909234"/>
                </a:lnTo>
                <a:cubicBezTo>
                  <a:pt x="9182075" y="4909234"/>
                  <a:pt x="9190070" y="4909234"/>
                  <a:pt x="9198065" y="4909234"/>
                </a:cubicBezTo>
                <a:cubicBezTo>
                  <a:pt x="9190070" y="4909234"/>
                  <a:pt x="9186072" y="4913232"/>
                  <a:pt x="9186072" y="4921225"/>
                </a:cubicBezTo>
                <a:cubicBezTo>
                  <a:pt x="9186072" y="4929219"/>
                  <a:pt x="9182075" y="4933218"/>
                  <a:pt x="9174080" y="4933218"/>
                </a:cubicBezTo>
                <a:lnTo>
                  <a:pt x="9162089" y="4933218"/>
                </a:lnTo>
                <a:lnTo>
                  <a:pt x="9138104" y="4933218"/>
                </a:lnTo>
                <a:cubicBezTo>
                  <a:pt x="9138104" y="4941211"/>
                  <a:pt x="9140102" y="4947208"/>
                  <a:pt x="9144101" y="4951207"/>
                </a:cubicBezTo>
                <a:cubicBezTo>
                  <a:pt x="9148097" y="4955203"/>
                  <a:pt x="9150096" y="4953205"/>
                  <a:pt x="9150096" y="4945209"/>
                </a:cubicBezTo>
                <a:lnTo>
                  <a:pt x="9150096" y="4957203"/>
                </a:lnTo>
                <a:lnTo>
                  <a:pt x="9126111" y="4957203"/>
                </a:lnTo>
                <a:cubicBezTo>
                  <a:pt x="9118116" y="4957203"/>
                  <a:pt x="9114119" y="4959202"/>
                  <a:pt x="9114119" y="4963198"/>
                </a:cubicBezTo>
                <a:cubicBezTo>
                  <a:pt x="9114119" y="4967196"/>
                  <a:pt x="9118116" y="4973193"/>
                  <a:pt x="9126111" y="4981186"/>
                </a:cubicBezTo>
                <a:cubicBezTo>
                  <a:pt x="9126111" y="4981186"/>
                  <a:pt x="9124112" y="4985185"/>
                  <a:pt x="9120116" y="4993180"/>
                </a:cubicBezTo>
                <a:cubicBezTo>
                  <a:pt x="9116119" y="5001173"/>
                  <a:pt x="9110122" y="5005171"/>
                  <a:pt x="9102128" y="5005171"/>
                </a:cubicBezTo>
                <a:cubicBezTo>
                  <a:pt x="9094131" y="5005171"/>
                  <a:pt x="9090134" y="5009170"/>
                  <a:pt x="9090134" y="5017164"/>
                </a:cubicBezTo>
                <a:cubicBezTo>
                  <a:pt x="9082139" y="5033153"/>
                  <a:pt x="9074146" y="5041148"/>
                  <a:pt x="9066149" y="5041148"/>
                </a:cubicBezTo>
                <a:lnTo>
                  <a:pt x="9054158" y="5077126"/>
                </a:lnTo>
                <a:cubicBezTo>
                  <a:pt x="9062153" y="5077126"/>
                  <a:pt x="9066149" y="5077126"/>
                  <a:pt x="9066149" y="5077126"/>
                </a:cubicBezTo>
                <a:cubicBezTo>
                  <a:pt x="9066149" y="5077126"/>
                  <a:pt x="9070148" y="5077126"/>
                  <a:pt x="9078143" y="5077126"/>
                </a:cubicBezTo>
                <a:cubicBezTo>
                  <a:pt x="9078143" y="5085119"/>
                  <a:pt x="9078143" y="5091116"/>
                  <a:pt x="9078143" y="5095114"/>
                </a:cubicBezTo>
                <a:cubicBezTo>
                  <a:pt x="9078143" y="5099110"/>
                  <a:pt x="9074146" y="5097111"/>
                  <a:pt x="9066149" y="5089117"/>
                </a:cubicBezTo>
                <a:lnTo>
                  <a:pt x="9054158" y="5089117"/>
                </a:lnTo>
                <a:lnTo>
                  <a:pt x="9042166" y="5101109"/>
                </a:lnTo>
                <a:cubicBezTo>
                  <a:pt x="9026176" y="5117099"/>
                  <a:pt x="9022178" y="5129091"/>
                  <a:pt x="9030173" y="5137087"/>
                </a:cubicBezTo>
                <a:cubicBezTo>
                  <a:pt x="9030173" y="5145080"/>
                  <a:pt x="9030173" y="5153077"/>
                  <a:pt x="9030173" y="5161069"/>
                </a:cubicBezTo>
                <a:cubicBezTo>
                  <a:pt x="9030173" y="5169065"/>
                  <a:pt x="9026176" y="5173063"/>
                  <a:pt x="9018181" y="5173063"/>
                </a:cubicBezTo>
                <a:cubicBezTo>
                  <a:pt x="8994197" y="5197047"/>
                  <a:pt x="8982205" y="5217035"/>
                  <a:pt x="8982205" y="5233024"/>
                </a:cubicBezTo>
                <a:cubicBezTo>
                  <a:pt x="8982205" y="5249014"/>
                  <a:pt x="8978207" y="5261005"/>
                  <a:pt x="8970212" y="5269001"/>
                </a:cubicBezTo>
                <a:cubicBezTo>
                  <a:pt x="8962217" y="5276996"/>
                  <a:pt x="8958220" y="5282992"/>
                  <a:pt x="8958220" y="5286989"/>
                </a:cubicBezTo>
                <a:cubicBezTo>
                  <a:pt x="8958220" y="5290988"/>
                  <a:pt x="8954223" y="5292986"/>
                  <a:pt x="8946227" y="5292986"/>
                </a:cubicBezTo>
                <a:cubicBezTo>
                  <a:pt x="8938232" y="5292986"/>
                  <a:pt x="8934235" y="5294983"/>
                  <a:pt x="8934235" y="5298982"/>
                </a:cubicBezTo>
                <a:cubicBezTo>
                  <a:pt x="8934235" y="5302979"/>
                  <a:pt x="8934235" y="5304978"/>
                  <a:pt x="8934235" y="5304978"/>
                </a:cubicBezTo>
                <a:lnTo>
                  <a:pt x="8922244" y="5316970"/>
                </a:lnTo>
                <a:cubicBezTo>
                  <a:pt x="8914247" y="5316970"/>
                  <a:pt x="8910250" y="5320967"/>
                  <a:pt x="8910250" y="5328961"/>
                </a:cubicBezTo>
                <a:cubicBezTo>
                  <a:pt x="8918245" y="5328961"/>
                  <a:pt x="8922244" y="5328961"/>
                  <a:pt x="8922244" y="5328961"/>
                </a:cubicBezTo>
                <a:cubicBezTo>
                  <a:pt x="8938232" y="5328961"/>
                  <a:pt x="8934235" y="5336957"/>
                  <a:pt x="8910250" y="5352947"/>
                </a:cubicBezTo>
                <a:lnTo>
                  <a:pt x="8898259" y="5364938"/>
                </a:lnTo>
                <a:lnTo>
                  <a:pt x="8886266" y="5352947"/>
                </a:lnTo>
                <a:cubicBezTo>
                  <a:pt x="8886266" y="5344951"/>
                  <a:pt x="8886266" y="5340956"/>
                  <a:pt x="8886266" y="5340956"/>
                </a:cubicBezTo>
                <a:lnTo>
                  <a:pt x="8886266" y="5304978"/>
                </a:lnTo>
                <a:cubicBezTo>
                  <a:pt x="8886266" y="5304978"/>
                  <a:pt x="8888266" y="5304978"/>
                  <a:pt x="8892262" y="5304978"/>
                </a:cubicBezTo>
                <a:cubicBezTo>
                  <a:pt x="8896259" y="5304978"/>
                  <a:pt x="8898259" y="5308976"/>
                  <a:pt x="8898259" y="5316970"/>
                </a:cubicBezTo>
                <a:lnTo>
                  <a:pt x="8898259" y="5304978"/>
                </a:lnTo>
                <a:cubicBezTo>
                  <a:pt x="8906254" y="5296984"/>
                  <a:pt x="8910250" y="5286989"/>
                  <a:pt x="8910250" y="5274998"/>
                </a:cubicBezTo>
                <a:cubicBezTo>
                  <a:pt x="8910250" y="5263004"/>
                  <a:pt x="8914247" y="5259008"/>
                  <a:pt x="8922244" y="5263004"/>
                </a:cubicBezTo>
                <a:cubicBezTo>
                  <a:pt x="8930239" y="5267002"/>
                  <a:pt x="8934235" y="5261005"/>
                  <a:pt x="8934235" y="5245015"/>
                </a:cubicBezTo>
                <a:lnTo>
                  <a:pt x="8934235" y="5233024"/>
                </a:lnTo>
                <a:lnTo>
                  <a:pt x="8946227" y="5221032"/>
                </a:lnTo>
                <a:lnTo>
                  <a:pt x="8922244" y="5221032"/>
                </a:lnTo>
                <a:lnTo>
                  <a:pt x="8910250" y="5221032"/>
                </a:lnTo>
                <a:cubicBezTo>
                  <a:pt x="8910250" y="5213038"/>
                  <a:pt x="8910250" y="5209040"/>
                  <a:pt x="8910250" y="5209040"/>
                </a:cubicBezTo>
                <a:lnTo>
                  <a:pt x="8898259" y="5221032"/>
                </a:lnTo>
                <a:lnTo>
                  <a:pt x="8886266" y="5233024"/>
                </a:lnTo>
                <a:cubicBezTo>
                  <a:pt x="8886266" y="5233024"/>
                  <a:pt x="8886266" y="5237023"/>
                  <a:pt x="8886266" y="5245015"/>
                </a:cubicBezTo>
                <a:cubicBezTo>
                  <a:pt x="8886266" y="5245015"/>
                  <a:pt x="8882269" y="5249014"/>
                  <a:pt x="8874274" y="5257010"/>
                </a:cubicBezTo>
                <a:cubicBezTo>
                  <a:pt x="8866279" y="5265003"/>
                  <a:pt x="8854286" y="5280992"/>
                  <a:pt x="8838298" y="5304978"/>
                </a:cubicBezTo>
                <a:cubicBezTo>
                  <a:pt x="8838298" y="5312972"/>
                  <a:pt x="8834301" y="5316970"/>
                  <a:pt x="8826304" y="5316970"/>
                </a:cubicBezTo>
                <a:lnTo>
                  <a:pt x="8814313" y="5328961"/>
                </a:lnTo>
                <a:lnTo>
                  <a:pt x="8814313" y="5340956"/>
                </a:lnTo>
                <a:lnTo>
                  <a:pt x="8814313" y="5352947"/>
                </a:lnTo>
                <a:cubicBezTo>
                  <a:pt x="8814313" y="5360942"/>
                  <a:pt x="8814313" y="5370935"/>
                  <a:pt x="8814313" y="5382927"/>
                </a:cubicBezTo>
                <a:cubicBezTo>
                  <a:pt x="8814313" y="5394920"/>
                  <a:pt x="8804320" y="5408910"/>
                  <a:pt x="8784331" y="5424900"/>
                </a:cubicBezTo>
                <a:cubicBezTo>
                  <a:pt x="8764345" y="5440890"/>
                  <a:pt x="8754352" y="5452883"/>
                  <a:pt x="8754352" y="5460878"/>
                </a:cubicBezTo>
                <a:cubicBezTo>
                  <a:pt x="8754352" y="5468872"/>
                  <a:pt x="8750355" y="5472870"/>
                  <a:pt x="8742358" y="5472870"/>
                </a:cubicBezTo>
                <a:lnTo>
                  <a:pt x="8730367" y="5472870"/>
                </a:lnTo>
                <a:lnTo>
                  <a:pt x="8718375" y="5484861"/>
                </a:lnTo>
                <a:cubicBezTo>
                  <a:pt x="8718375" y="5492856"/>
                  <a:pt x="8720373" y="5500851"/>
                  <a:pt x="8724370" y="5508846"/>
                </a:cubicBezTo>
                <a:cubicBezTo>
                  <a:pt x="8728367" y="5516840"/>
                  <a:pt x="8726370" y="5518840"/>
                  <a:pt x="8718375" y="5514842"/>
                </a:cubicBezTo>
                <a:cubicBezTo>
                  <a:pt x="8710379" y="5510845"/>
                  <a:pt x="8702385" y="5512845"/>
                  <a:pt x="8694390" y="5520839"/>
                </a:cubicBezTo>
                <a:cubicBezTo>
                  <a:pt x="8686395" y="5528832"/>
                  <a:pt x="8680399" y="5532830"/>
                  <a:pt x="8676402" y="5532830"/>
                </a:cubicBezTo>
                <a:cubicBezTo>
                  <a:pt x="8672405" y="5532830"/>
                  <a:pt x="8670405" y="5532830"/>
                  <a:pt x="8670405" y="5532830"/>
                </a:cubicBezTo>
                <a:cubicBezTo>
                  <a:pt x="8662410" y="5532830"/>
                  <a:pt x="8658414" y="5536829"/>
                  <a:pt x="8658414" y="5544823"/>
                </a:cubicBezTo>
                <a:cubicBezTo>
                  <a:pt x="8658414" y="5552818"/>
                  <a:pt x="8656414" y="5556816"/>
                  <a:pt x="8652417" y="5556816"/>
                </a:cubicBezTo>
                <a:cubicBezTo>
                  <a:pt x="8648421" y="5556816"/>
                  <a:pt x="8646421" y="5552818"/>
                  <a:pt x="8646421" y="5544823"/>
                </a:cubicBezTo>
                <a:cubicBezTo>
                  <a:pt x="8646421" y="5536829"/>
                  <a:pt x="8642424" y="5536829"/>
                  <a:pt x="8634429" y="5544823"/>
                </a:cubicBezTo>
                <a:lnTo>
                  <a:pt x="8634429" y="5532830"/>
                </a:lnTo>
                <a:cubicBezTo>
                  <a:pt x="8634429" y="5532830"/>
                  <a:pt x="8638426" y="5532830"/>
                  <a:pt x="8646421" y="5532830"/>
                </a:cubicBezTo>
                <a:lnTo>
                  <a:pt x="8646421" y="5520839"/>
                </a:lnTo>
                <a:cubicBezTo>
                  <a:pt x="8646421" y="5512845"/>
                  <a:pt x="8650417" y="5496855"/>
                  <a:pt x="8658414" y="5472870"/>
                </a:cubicBezTo>
                <a:lnTo>
                  <a:pt x="8706382" y="5424900"/>
                </a:lnTo>
                <a:cubicBezTo>
                  <a:pt x="8714378" y="5408910"/>
                  <a:pt x="8718375" y="5396918"/>
                  <a:pt x="8718375" y="5388924"/>
                </a:cubicBezTo>
                <a:cubicBezTo>
                  <a:pt x="8718375" y="5380928"/>
                  <a:pt x="8722372" y="5372934"/>
                  <a:pt x="8730367" y="5364938"/>
                </a:cubicBezTo>
                <a:cubicBezTo>
                  <a:pt x="8730367" y="5364938"/>
                  <a:pt x="8732367" y="5362941"/>
                  <a:pt x="8736363" y="5358944"/>
                </a:cubicBezTo>
                <a:cubicBezTo>
                  <a:pt x="8740360" y="5354946"/>
                  <a:pt x="8742358" y="5352947"/>
                  <a:pt x="8742358" y="5352947"/>
                </a:cubicBezTo>
                <a:cubicBezTo>
                  <a:pt x="8742358" y="5352947"/>
                  <a:pt x="8744358" y="5350948"/>
                  <a:pt x="8748355" y="5346950"/>
                </a:cubicBezTo>
                <a:cubicBezTo>
                  <a:pt x="8752352" y="5342954"/>
                  <a:pt x="8754352" y="5340956"/>
                  <a:pt x="8754352" y="5340956"/>
                </a:cubicBezTo>
                <a:cubicBezTo>
                  <a:pt x="8762346" y="5332960"/>
                  <a:pt x="8762346" y="5326964"/>
                  <a:pt x="8754352" y="5322966"/>
                </a:cubicBezTo>
                <a:cubicBezTo>
                  <a:pt x="8746357" y="5318969"/>
                  <a:pt x="8740360" y="5318969"/>
                  <a:pt x="8736363" y="5322966"/>
                </a:cubicBezTo>
                <a:cubicBezTo>
                  <a:pt x="8732367" y="5326964"/>
                  <a:pt x="8722372" y="5342954"/>
                  <a:pt x="8706382" y="5370935"/>
                </a:cubicBezTo>
                <a:cubicBezTo>
                  <a:pt x="8690394" y="5398916"/>
                  <a:pt x="8682397" y="5416906"/>
                  <a:pt x="8682397" y="5424900"/>
                </a:cubicBezTo>
                <a:cubicBezTo>
                  <a:pt x="8674402" y="5424900"/>
                  <a:pt x="8670405" y="5424900"/>
                  <a:pt x="8670405" y="5424900"/>
                </a:cubicBezTo>
                <a:cubicBezTo>
                  <a:pt x="8670405" y="5432895"/>
                  <a:pt x="8670405" y="5436893"/>
                  <a:pt x="8670405" y="5436893"/>
                </a:cubicBezTo>
                <a:cubicBezTo>
                  <a:pt x="8670405" y="5444888"/>
                  <a:pt x="8666409" y="5452883"/>
                  <a:pt x="8658414" y="5460878"/>
                </a:cubicBezTo>
                <a:cubicBezTo>
                  <a:pt x="8650417" y="5460878"/>
                  <a:pt x="8646421" y="5464874"/>
                  <a:pt x="8646421" y="5472870"/>
                </a:cubicBezTo>
                <a:lnTo>
                  <a:pt x="8646421" y="5484861"/>
                </a:lnTo>
                <a:cubicBezTo>
                  <a:pt x="8638426" y="5484861"/>
                  <a:pt x="8634429" y="5480865"/>
                  <a:pt x="8634429" y="5472870"/>
                </a:cubicBezTo>
                <a:lnTo>
                  <a:pt x="8610444" y="5484861"/>
                </a:lnTo>
                <a:cubicBezTo>
                  <a:pt x="8602449" y="5500851"/>
                  <a:pt x="8596453" y="5508846"/>
                  <a:pt x="8592456" y="5508846"/>
                </a:cubicBezTo>
                <a:cubicBezTo>
                  <a:pt x="8588459" y="5508846"/>
                  <a:pt x="8586459" y="5512845"/>
                  <a:pt x="8586459" y="5520839"/>
                </a:cubicBezTo>
                <a:cubicBezTo>
                  <a:pt x="8594454" y="5528832"/>
                  <a:pt x="8586459" y="5540826"/>
                  <a:pt x="8562474" y="5556816"/>
                </a:cubicBezTo>
                <a:lnTo>
                  <a:pt x="8526498" y="5556816"/>
                </a:lnTo>
                <a:cubicBezTo>
                  <a:pt x="8534493" y="5556816"/>
                  <a:pt x="8534493" y="5552818"/>
                  <a:pt x="8526498" y="5544823"/>
                </a:cubicBezTo>
                <a:cubicBezTo>
                  <a:pt x="8518503" y="5536829"/>
                  <a:pt x="8514506" y="5538828"/>
                  <a:pt x="8514506" y="5550819"/>
                </a:cubicBezTo>
                <a:cubicBezTo>
                  <a:pt x="8514506" y="5562813"/>
                  <a:pt x="8514506" y="5568807"/>
                  <a:pt x="8514506" y="5568807"/>
                </a:cubicBezTo>
                <a:lnTo>
                  <a:pt x="8502513" y="5580801"/>
                </a:lnTo>
                <a:lnTo>
                  <a:pt x="8490522" y="5580801"/>
                </a:lnTo>
                <a:lnTo>
                  <a:pt x="8466537" y="5592792"/>
                </a:lnTo>
                <a:cubicBezTo>
                  <a:pt x="8466537" y="5592792"/>
                  <a:pt x="8462540" y="5594791"/>
                  <a:pt x="8454545" y="5598788"/>
                </a:cubicBezTo>
                <a:cubicBezTo>
                  <a:pt x="8446549" y="5602786"/>
                  <a:pt x="8442552" y="5604784"/>
                  <a:pt x="8442552" y="5604784"/>
                </a:cubicBezTo>
                <a:cubicBezTo>
                  <a:pt x="8442552" y="5604784"/>
                  <a:pt x="8442552" y="5608782"/>
                  <a:pt x="8442552" y="5616776"/>
                </a:cubicBezTo>
                <a:lnTo>
                  <a:pt x="8454545" y="5604784"/>
                </a:lnTo>
                <a:cubicBezTo>
                  <a:pt x="8454545" y="5604784"/>
                  <a:pt x="8454545" y="5608782"/>
                  <a:pt x="8454545" y="5616776"/>
                </a:cubicBezTo>
                <a:cubicBezTo>
                  <a:pt x="8454545" y="5624772"/>
                  <a:pt x="8450549" y="5628769"/>
                  <a:pt x="8442552" y="5628769"/>
                </a:cubicBezTo>
                <a:cubicBezTo>
                  <a:pt x="8442552" y="5628769"/>
                  <a:pt x="8440554" y="5628769"/>
                  <a:pt x="8436557" y="5628769"/>
                </a:cubicBezTo>
                <a:cubicBezTo>
                  <a:pt x="8432560" y="5628769"/>
                  <a:pt x="8430560" y="5632766"/>
                  <a:pt x="8430560" y="5640762"/>
                </a:cubicBezTo>
                <a:lnTo>
                  <a:pt x="8418567" y="5652753"/>
                </a:lnTo>
                <a:lnTo>
                  <a:pt x="8406576" y="5652753"/>
                </a:lnTo>
                <a:cubicBezTo>
                  <a:pt x="8414570" y="5652753"/>
                  <a:pt x="8416569" y="5648755"/>
                  <a:pt x="8412572" y="5640762"/>
                </a:cubicBezTo>
                <a:cubicBezTo>
                  <a:pt x="8408575" y="5632766"/>
                  <a:pt x="8402579" y="5632766"/>
                  <a:pt x="8394584" y="5640762"/>
                </a:cubicBezTo>
                <a:cubicBezTo>
                  <a:pt x="8386588" y="5648755"/>
                  <a:pt x="8386588" y="5656752"/>
                  <a:pt x="8394584" y="5664744"/>
                </a:cubicBezTo>
                <a:cubicBezTo>
                  <a:pt x="8394584" y="5664744"/>
                  <a:pt x="8392584" y="5664744"/>
                  <a:pt x="8388588" y="5664744"/>
                </a:cubicBezTo>
                <a:cubicBezTo>
                  <a:pt x="8384591" y="5664744"/>
                  <a:pt x="8382591" y="5668743"/>
                  <a:pt x="8382591" y="5676738"/>
                </a:cubicBezTo>
                <a:cubicBezTo>
                  <a:pt x="8382591" y="5684732"/>
                  <a:pt x="8378594" y="5694727"/>
                  <a:pt x="8370599" y="5706718"/>
                </a:cubicBezTo>
                <a:cubicBezTo>
                  <a:pt x="8362604" y="5718711"/>
                  <a:pt x="8358606" y="5724708"/>
                  <a:pt x="8358606" y="5724708"/>
                </a:cubicBezTo>
                <a:lnTo>
                  <a:pt x="8370599" y="5736699"/>
                </a:lnTo>
                <a:lnTo>
                  <a:pt x="8346615" y="5772676"/>
                </a:lnTo>
                <a:lnTo>
                  <a:pt x="8334623" y="5772676"/>
                </a:lnTo>
                <a:cubicBezTo>
                  <a:pt x="8334623" y="5772676"/>
                  <a:pt x="8336621" y="5774676"/>
                  <a:pt x="8340618" y="5778673"/>
                </a:cubicBezTo>
                <a:cubicBezTo>
                  <a:pt x="8344615" y="5782668"/>
                  <a:pt x="8354609" y="5780671"/>
                  <a:pt x="8370599" y="5772676"/>
                </a:cubicBezTo>
                <a:lnTo>
                  <a:pt x="8382591" y="5760685"/>
                </a:lnTo>
                <a:cubicBezTo>
                  <a:pt x="8382591" y="5776674"/>
                  <a:pt x="8376596" y="5786667"/>
                  <a:pt x="8364603" y="5790664"/>
                </a:cubicBezTo>
                <a:cubicBezTo>
                  <a:pt x="8352611" y="5794663"/>
                  <a:pt x="8342618" y="5792664"/>
                  <a:pt x="8334623" y="5784668"/>
                </a:cubicBezTo>
                <a:lnTo>
                  <a:pt x="8310638" y="5808653"/>
                </a:lnTo>
                <a:cubicBezTo>
                  <a:pt x="8310638" y="5808653"/>
                  <a:pt x="8306641" y="5808653"/>
                  <a:pt x="8298645" y="5808653"/>
                </a:cubicBezTo>
                <a:cubicBezTo>
                  <a:pt x="8306641" y="5816649"/>
                  <a:pt x="8304641" y="5828641"/>
                  <a:pt x="8292650" y="5844631"/>
                </a:cubicBezTo>
                <a:cubicBezTo>
                  <a:pt x="8280657" y="5860621"/>
                  <a:pt x="8276660" y="5870613"/>
                  <a:pt x="8280657" y="5874610"/>
                </a:cubicBezTo>
                <a:cubicBezTo>
                  <a:pt x="8284653" y="5878609"/>
                  <a:pt x="8280657" y="5884603"/>
                  <a:pt x="8268665" y="5892599"/>
                </a:cubicBezTo>
                <a:cubicBezTo>
                  <a:pt x="8256673" y="5900595"/>
                  <a:pt x="8250677" y="5908589"/>
                  <a:pt x="8250677" y="5916584"/>
                </a:cubicBezTo>
                <a:cubicBezTo>
                  <a:pt x="8250677" y="5916584"/>
                  <a:pt x="8250677" y="5918582"/>
                  <a:pt x="8250677" y="5922580"/>
                </a:cubicBezTo>
                <a:cubicBezTo>
                  <a:pt x="8250677" y="5926577"/>
                  <a:pt x="8246680" y="5928575"/>
                  <a:pt x="8238684" y="5928575"/>
                </a:cubicBezTo>
                <a:cubicBezTo>
                  <a:pt x="8230689" y="5928575"/>
                  <a:pt x="8226692" y="5932572"/>
                  <a:pt x="8226692" y="5940568"/>
                </a:cubicBezTo>
                <a:cubicBezTo>
                  <a:pt x="8226692" y="5948563"/>
                  <a:pt x="8224692" y="5952559"/>
                  <a:pt x="8220695" y="5952559"/>
                </a:cubicBezTo>
                <a:cubicBezTo>
                  <a:pt x="8216699" y="5952559"/>
                  <a:pt x="8216699" y="5950562"/>
                  <a:pt x="8220695" y="5946565"/>
                </a:cubicBezTo>
                <a:cubicBezTo>
                  <a:pt x="8224692" y="5942567"/>
                  <a:pt x="8222695" y="5940568"/>
                  <a:pt x="8214700" y="5940568"/>
                </a:cubicBezTo>
                <a:cubicBezTo>
                  <a:pt x="8206704" y="5940568"/>
                  <a:pt x="8202707" y="5952559"/>
                  <a:pt x="8202707" y="5976545"/>
                </a:cubicBezTo>
                <a:cubicBezTo>
                  <a:pt x="8202707" y="5992535"/>
                  <a:pt x="8198710" y="6000530"/>
                  <a:pt x="8190716" y="6000530"/>
                </a:cubicBezTo>
                <a:lnTo>
                  <a:pt x="8202707" y="6012521"/>
                </a:lnTo>
                <a:lnTo>
                  <a:pt x="8214700" y="6012521"/>
                </a:lnTo>
                <a:lnTo>
                  <a:pt x="8202707" y="6024514"/>
                </a:lnTo>
                <a:cubicBezTo>
                  <a:pt x="8194712" y="6024514"/>
                  <a:pt x="8190716" y="6026513"/>
                  <a:pt x="8190716" y="6030508"/>
                </a:cubicBezTo>
                <a:cubicBezTo>
                  <a:pt x="8190716" y="6034508"/>
                  <a:pt x="8190716" y="6040504"/>
                  <a:pt x="8190716" y="6048498"/>
                </a:cubicBezTo>
                <a:lnTo>
                  <a:pt x="8178722" y="6048498"/>
                </a:lnTo>
                <a:cubicBezTo>
                  <a:pt x="8178722" y="6040504"/>
                  <a:pt x="8174726" y="6040504"/>
                  <a:pt x="8166731" y="6048498"/>
                </a:cubicBezTo>
                <a:lnTo>
                  <a:pt x="8154739" y="6036505"/>
                </a:lnTo>
                <a:cubicBezTo>
                  <a:pt x="8154739" y="6036505"/>
                  <a:pt x="8154739" y="6040504"/>
                  <a:pt x="8154739" y="6048498"/>
                </a:cubicBezTo>
                <a:cubicBezTo>
                  <a:pt x="8154739" y="6056493"/>
                  <a:pt x="8158736" y="6060491"/>
                  <a:pt x="8166731" y="6060491"/>
                </a:cubicBezTo>
                <a:cubicBezTo>
                  <a:pt x="8166731" y="6060491"/>
                  <a:pt x="8168731" y="6062491"/>
                  <a:pt x="8172727" y="6066488"/>
                </a:cubicBezTo>
                <a:cubicBezTo>
                  <a:pt x="8176724" y="6070483"/>
                  <a:pt x="8178722" y="6076481"/>
                  <a:pt x="8178722" y="6084476"/>
                </a:cubicBezTo>
                <a:cubicBezTo>
                  <a:pt x="8178722" y="6084476"/>
                  <a:pt x="8178722" y="6086473"/>
                  <a:pt x="8178722" y="6090471"/>
                </a:cubicBezTo>
                <a:cubicBezTo>
                  <a:pt x="8178722" y="6094469"/>
                  <a:pt x="8174726" y="6096467"/>
                  <a:pt x="8166731" y="6096467"/>
                </a:cubicBezTo>
                <a:lnTo>
                  <a:pt x="8154739" y="6108460"/>
                </a:lnTo>
                <a:lnTo>
                  <a:pt x="8154739" y="6072483"/>
                </a:lnTo>
                <a:lnTo>
                  <a:pt x="8142746" y="6060491"/>
                </a:lnTo>
                <a:lnTo>
                  <a:pt x="8130754" y="6084476"/>
                </a:lnTo>
                <a:cubicBezTo>
                  <a:pt x="8130754" y="6100466"/>
                  <a:pt x="8126758" y="6112457"/>
                  <a:pt x="8118761" y="6120451"/>
                </a:cubicBezTo>
                <a:cubicBezTo>
                  <a:pt x="8110766" y="6120451"/>
                  <a:pt x="8106769" y="6124450"/>
                  <a:pt x="8106769" y="6132443"/>
                </a:cubicBezTo>
                <a:cubicBezTo>
                  <a:pt x="8106769" y="6140439"/>
                  <a:pt x="8110766" y="6144436"/>
                  <a:pt x="8118761" y="6144436"/>
                </a:cubicBezTo>
                <a:cubicBezTo>
                  <a:pt x="8126758" y="6144436"/>
                  <a:pt x="8132753" y="6140439"/>
                  <a:pt x="8136749" y="6132443"/>
                </a:cubicBezTo>
                <a:cubicBezTo>
                  <a:pt x="8140748" y="6124450"/>
                  <a:pt x="8142746" y="6120451"/>
                  <a:pt x="8142746" y="6120451"/>
                </a:cubicBezTo>
                <a:lnTo>
                  <a:pt x="8130754" y="6156427"/>
                </a:lnTo>
                <a:cubicBezTo>
                  <a:pt x="8130754" y="6156427"/>
                  <a:pt x="8128754" y="6158427"/>
                  <a:pt x="8124758" y="6162424"/>
                </a:cubicBezTo>
                <a:cubicBezTo>
                  <a:pt x="8120761" y="6166421"/>
                  <a:pt x="8118761" y="6170419"/>
                  <a:pt x="8118761" y="6174416"/>
                </a:cubicBezTo>
                <a:cubicBezTo>
                  <a:pt x="8118761" y="6178414"/>
                  <a:pt x="8118761" y="6180412"/>
                  <a:pt x="8118761" y="6180412"/>
                </a:cubicBezTo>
                <a:cubicBezTo>
                  <a:pt x="8118761" y="6180412"/>
                  <a:pt x="8116763" y="6182412"/>
                  <a:pt x="8112766" y="6186409"/>
                </a:cubicBezTo>
                <a:cubicBezTo>
                  <a:pt x="8108769" y="6190405"/>
                  <a:pt x="8104769" y="6196402"/>
                  <a:pt x="8100773" y="6204397"/>
                </a:cubicBezTo>
                <a:cubicBezTo>
                  <a:pt x="8096776" y="6212392"/>
                  <a:pt x="8090780" y="6216389"/>
                  <a:pt x="8082785" y="6216389"/>
                </a:cubicBezTo>
                <a:lnTo>
                  <a:pt x="8070793" y="6240373"/>
                </a:lnTo>
                <a:lnTo>
                  <a:pt x="8070793" y="6216389"/>
                </a:lnTo>
                <a:lnTo>
                  <a:pt x="8082785" y="6204397"/>
                </a:lnTo>
                <a:lnTo>
                  <a:pt x="8070793" y="6180412"/>
                </a:lnTo>
                <a:lnTo>
                  <a:pt x="8070793" y="6168421"/>
                </a:lnTo>
                <a:cubicBezTo>
                  <a:pt x="8070793" y="6168421"/>
                  <a:pt x="8068793" y="6170419"/>
                  <a:pt x="8064796" y="6174416"/>
                </a:cubicBezTo>
                <a:cubicBezTo>
                  <a:pt x="8060800" y="6178414"/>
                  <a:pt x="8058800" y="6180412"/>
                  <a:pt x="8058800" y="6180412"/>
                </a:cubicBezTo>
                <a:lnTo>
                  <a:pt x="8046808" y="6192404"/>
                </a:lnTo>
                <a:lnTo>
                  <a:pt x="8034815" y="6216389"/>
                </a:lnTo>
                <a:cubicBezTo>
                  <a:pt x="8026820" y="6216389"/>
                  <a:pt x="8020823" y="6224384"/>
                  <a:pt x="8016827" y="6240373"/>
                </a:cubicBezTo>
                <a:cubicBezTo>
                  <a:pt x="8012830" y="6256363"/>
                  <a:pt x="8006835" y="6270353"/>
                  <a:pt x="7998839" y="6282347"/>
                </a:cubicBezTo>
                <a:cubicBezTo>
                  <a:pt x="7990844" y="6294338"/>
                  <a:pt x="7986847" y="6300335"/>
                  <a:pt x="7986847" y="6300335"/>
                </a:cubicBezTo>
                <a:cubicBezTo>
                  <a:pt x="7986847" y="6308330"/>
                  <a:pt x="7986847" y="6312326"/>
                  <a:pt x="7986847" y="6312326"/>
                </a:cubicBezTo>
                <a:cubicBezTo>
                  <a:pt x="7986847" y="6312326"/>
                  <a:pt x="7984847" y="6312326"/>
                  <a:pt x="7980850" y="6312326"/>
                </a:cubicBezTo>
                <a:cubicBezTo>
                  <a:pt x="7976854" y="6312326"/>
                  <a:pt x="7974854" y="6316325"/>
                  <a:pt x="7974854" y="6324320"/>
                </a:cubicBezTo>
                <a:cubicBezTo>
                  <a:pt x="7974854" y="6332315"/>
                  <a:pt x="7970857" y="6336311"/>
                  <a:pt x="7962862" y="6336311"/>
                </a:cubicBezTo>
                <a:lnTo>
                  <a:pt x="7938877" y="6372288"/>
                </a:lnTo>
                <a:cubicBezTo>
                  <a:pt x="7930882" y="6404269"/>
                  <a:pt x="7922889" y="6420257"/>
                  <a:pt x="7914892" y="6420257"/>
                </a:cubicBezTo>
                <a:cubicBezTo>
                  <a:pt x="7914892" y="6420257"/>
                  <a:pt x="7912894" y="6424256"/>
                  <a:pt x="7908897" y="6432249"/>
                </a:cubicBezTo>
                <a:cubicBezTo>
                  <a:pt x="7904901" y="6440245"/>
                  <a:pt x="7902901" y="6448240"/>
                  <a:pt x="7902901" y="6456234"/>
                </a:cubicBezTo>
                <a:lnTo>
                  <a:pt x="7878916" y="6516195"/>
                </a:lnTo>
                <a:cubicBezTo>
                  <a:pt x="7870921" y="6516195"/>
                  <a:pt x="7862928" y="6526190"/>
                  <a:pt x="7854931" y="6546176"/>
                </a:cubicBezTo>
                <a:cubicBezTo>
                  <a:pt x="7846936" y="6566165"/>
                  <a:pt x="7838943" y="6580155"/>
                  <a:pt x="7830948" y="6588149"/>
                </a:cubicBezTo>
                <a:cubicBezTo>
                  <a:pt x="7822951" y="6596144"/>
                  <a:pt x="7818955" y="6604139"/>
                  <a:pt x="7818955" y="6612134"/>
                </a:cubicBezTo>
                <a:cubicBezTo>
                  <a:pt x="7818955" y="6620129"/>
                  <a:pt x="7806963" y="6644114"/>
                  <a:pt x="7782978" y="6684087"/>
                </a:cubicBezTo>
                <a:cubicBezTo>
                  <a:pt x="7750998" y="6748047"/>
                  <a:pt x="7735009" y="6784023"/>
                  <a:pt x="7735009" y="6792018"/>
                </a:cubicBezTo>
                <a:lnTo>
                  <a:pt x="7735009" y="6804010"/>
                </a:lnTo>
                <a:cubicBezTo>
                  <a:pt x="7735009" y="6796015"/>
                  <a:pt x="7731012" y="6796015"/>
                  <a:pt x="7723017" y="6804010"/>
                </a:cubicBezTo>
                <a:lnTo>
                  <a:pt x="7711025" y="6816001"/>
                </a:lnTo>
                <a:cubicBezTo>
                  <a:pt x="7719020" y="6808008"/>
                  <a:pt x="7723017" y="6808008"/>
                  <a:pt x="7723017" y="6816001"/>
                </a:cubicBezTo>
                <a:lnTo>
                  <a:pt x="7723017" y="6827995"/>
                </a:lnTo>
                <a:lnTo>
                  <a:pt x="7711025" y="6899947"/>
                </a:lnTo>
                <a:cubicBezTo>
                  <a:pt x="7695036" y="6931927"/>
                  <a:pt x="7679046" y="6967905"/>
                  <a:pt x="7663056" y="7007878"/>
                </a:cubicBezTo>
                <a:cubicBezTo>
                  <a:pt x="7663056" y="7007878"/>
                  <a:pt x="7661057" y="7009878"/>
                  <a:pt x="7657059" y="7013875"/>
                </a:cubicBezTo>
                <a:cubicBezTo>
                  <a:pt x="7653062" y="7017872"/>
                  <a:pt x="7651063" y="7019870"/>
                  <a:pt x="7651063" y="7019870"/>
                </a:cubicBezTo>
                <a:lnTo>
                  <a:pt x="7627079" y="7043855"/>
                </a:lnTo>
                <a:cubicBezTo>
                  <a:pt x="7619084" y="7059845"/>
                  <a:pt x="7613088" y="7073836"/>
                  <a:pt x="7609091" y="7085828"/>
                </a:cubicBezTo>
                <a:cubicBezTo>
                  <a:pt x="7605093" y="7097821"/>
                  <a:pt x="7599098" y="7111813"/>
                  <a:pt x="7591101" y="7127801"/>
                </a:cubicBezTo>
                <a:cubicBezTo>
                  <a:pt x="7591101" y="7135796"/>
                  <a:pt x="7589103" y="7141792"/>
                  <a:pt x="7585106" y="7145789"/>
                </a:cubicBezTo>
                <a:cubicBezTo>
                  <a:pt x="7581110" y="7149787"/>
                  <a:pt x="7579110" y="7153784"/>
                  <a:pt x="7579110" y="7157782"/>
                </a:cubicBezTo>
                <a:cubicBezTo>
                  <a:pt x="7579110" y="7161779"/>
                  <a:pt x="7575113" y="7171774"/>
                  <a:pt x="7567118" y="7187762"/>
                </a:cubicBezTo>
                <a:cubicBezTo>
                  <a:pt x="7559123" y="7203752"/>
                  <a:pt x="7553126" y="7219742"/>
                  <a:pt x="7549130" y="7235732"/>
                </a:cubicBezTo>
                <a:cubicBezTo>
                  <a:pt x="7545132" y="7251722"/>
                  <a:pt x="7543133" y="7263713"/>
                  <a:pt x="7543133" y="7271708"/>
                </a:cubicBezTo>
                <a:cubicBezTo>
                  <a:pt x="7535138" y="7303688"/>
                  <a:pt x="7523147" y="7323675"/>
                  <a:pt x="7507157" y="7331670"/>
                </a:cubicBezTo>
                <a:cubicBezTo>
                  <a:pt x="7507157" y="7339665"/>
                  <a:pt x="7505158" y="7343661"/>
                  <a:pt x="7501160" y="7343661"/>
                </a:cubicBezTo>
                <a:cubicBezTo>
                  <a:pt x="7497163" y="7343661"/>
                  <a:pt x="7495164" y="7343661"/>
                  <a:pt x="7495164" y="7343661"/>
                </a:cubicBezTo>
                <a:lnTo>
                  <a:pt x="7483172" y="7367646"/>
                </a:lnTo>
                <a:cubicBezTo>
                  <a:pt x="7483172" y="7375641"/>
                  <a:pt x="7481174" y="7381638"/>
                  <a:pt x="7477175" y="7385634"/>
                </a:cubicBezTo>
                <a:cubicBezTo>
                  <a:pt x="7473179" y="7389633"/>
                  <a:pt x="7473179" y="7393629"/>
                  <a:pt x="7477175" y="7397627"/>
                </a:cubicBezTo>
                <a:cubicBezTo>
                  <a:pt x="7481174" y="7401624"/>
                  <a:pt x="7481174" y="7403622"/>
                  <a:pt x="7477175" y="7403622"/>
                </a:cubicBezTo>
                <a:cubicBezTo>
                  <a:pt x="7473179" y="7403622"/>
                  <a:pt x="7467182" y="7411617"/>
                  <a:pt x="7459187" y="7427607"/>
                </a:cubicBezTo>
                <a:lnTo>
                  <a:pt x="7447195" y="7427607"/>
                </a:lnTo>
                <a:cubicBezTo>
                  <a:pt x="7455190" y="7411617"/>
                  <a:pt x="7463185" y="7391631"/>
                  <a:pt x="7471180" y="7367646"/>
                </a:cubicBezTo>
                <a:cubicBezTo>
                  <a:pt x="7487169" y="7335668"/>
                  <a:pt x="7499162" y="7295693"/>
                  <a:pt x="7507157" y="7247723"/>
                </a:cubicBezTo>
                <a:cubicBezTo>
                  <a:pt x="7523147" y="7215745"/>
                  <a:pt x="7537137" y="7185764"/>
                  <a:pt x="7549130" y="7157782"/>
                </a:cubicBezTo>
                <a:cubicBezTo>
                  <a:pt x="7561121" y="7129801"/>
                  <a:pt x="7571115" y="7107814"/>
                  <a:pt x="7579110" y="7091824"/>
                </a:cubicBezTo>
                <a:cubicBezTo>
                  <a:pt x="7579110" y="7091824"/>
                  <a:pt x="7579110" y="7087828"/>
                  <a:pt x="7579110" y="7079831"/>
                </a:cubicBezTo>
                <a:cubicBezTo>
                  <a:pt x="7579110" y="7071838"/>
                  <a:pt x="7583108" y="7063843"/>
                  <a:pt x="7591101" y="7055848"/>
                </a:cubicBezTo>
                <a:lnTo>
                  <a:pt x="7603094" y="7031863"/>
                </a:lnTo>
                <a:cubicBezTo>
                  <a:pt x="7595100" y="7023868"/>
                  <a:pt x="7595100" y="7011877"/>
                  <a:pt x="7603094" y="6995887"/>
                </a:cubicBezTo>
                <a:cubicBezTo>
                  <a:pt x="7611089" y="6979897"/>
                  <a:pt x="7623083" y="6959909"/>
                  <a:pt x="7639071" y="6935926"/>
                </a:cubicBezTo>
                <a:cubicBezTo>
                  <a:pt x="7647066" y="6919936"/>
                  <a:pt x="7651063" y="6899947"/>
                  <a:pt x="7651063" y="6875964"/>
                </a:cubicBezTo>
                <a:lnTo>
                  <a:pt x="7651063" y="6863971"/>
                </a:lnTo>
                <a:lnTo>
                  <a:pt x="7663056" y="6851979"/>
                </a:lnTo>
                <a:cubicBezTo>
                  <a:pt x="7663056" y="6851979"/>
                  <a:pt x="7667054" y="6847983"/>
                  <a:pt x="7675047" y="6839986"/>
                </a:cubicBezTo>
                <a:cubicBezTo>
                  <a:pt x="7675047" y="6831993"/>
                  <a:pt x="7675047" y="6825996"/>
                  <a:pt x="7675047" y="6821998"/>
                </a:cubicBezTo>
                <a:cubicBezTo>
                  <a:pt x="7675047" y="6818001"/>
                  <a:pt x="7679046" y="6816001"/>
                  <a:pt x="7687041" y="6816001"/>
                </a:cubicBezTo>
                <a:cubicBezTo>
                  <a:pt x="7703030" y="6768033"/>
                  <a:pt x="7711025" y="6732057"/>
                  <a:pt x="7711025" y="6708072"/>
                </a:cubicBezTo>
                <a:cubicBezTo>
                  <a:pt x="7711025" y="6700077"/>
                  <a:pt x="7713024" y="6696079"/>
                  <a:pt x="7717020" y="6696079"/>
                </a:cubicBezTo>
                <a:cubicBezTo>
                  <a:pt x="7721017" y="6696079"/>
                  <a:pt x="7727014" y="6690084"/>
                  <a:pt x="7735009" y="6678091"/>
                </a:cubicBezTo>
                <a:cubicBezTo>
                  <a:pt x="7743005" y="6666099"/>
                  <a:pt x="7745002" y="6658104"/>
                  <a:pt x="7741005" y="6654106"/>
                </a:cubicBezTo>
                <a:cubicBezTo>
                  <a:pt x="7737009" y="6650109"/>
                  <a:pt x="7737009" y="6648111"/>
                  <a:pt x="7741005" y="6648111"/>
                </a:cubicBezTo>
                <a:cubicBezTo>
                  <a:pt x="7745002" y="6648111"/>
                  <a:pt x="7747002" y="6642114"/>
                  <a:pt x="7747002" y="6630123"/>
                </a:cubicBezTo>
                <a:cubicBezTo>
                  <a:pt x="7747002" y="6618129"/>
                  <a:pt x="7745002" y="6614133"/>
                  <a:pt x="7741005" y="6618129"/>
                </a:cubicBezTo>
                <a:cubicBezTo>
                  <a:pt x="7737009" y="6622128"/>
                  <a:pt x="7735009" y="6626126"/>
                  <a:pt x="7735009" y="6630123"/>
                </a:cubicBezTo>
                <a:cubicBezTo>
                  <a:pt x="7735009" y="6634119"/>
                  <a:pt x="7731012" y="6636118"/>
                  <a:pt x="7723017" y="6636118"/>
                </a:cubicBezTo>
                <a:cubicBezTo>
                  <a:pt x="7715022" y="6636118"/>
                  <a:pt x="7713024" y="6640116"/>
                  <a:pt x="7717020" y="6648111"/>
                </a:cubicBezTo>
                <a:cubicBezTo>
                  <a:pt x="7721017" y="6656106"/>
                  <a:pt x="7719020" y="6664101"/>
                  <a:pt x="7711025" y="6672096"/>
                </a:cubicBezTo>
                <a:lnTo>
                  <a:pt x="7699032" y="6684087"/>
                </a:lnTo>
                <a:cubicBezTo>
                  <a:pt x="7699032" y="6684087"/>
                  <a:pt x="7699032" y="6688085"/>
                  <a:pt x="7699032" y="6696079"/>
                </a:cubicBezTo>
                <a:cubicBezTo>
                  <a:pt x="7699032" y="6696079"/>
                  <a:pt x="7695036" y="6698079"/>
                  <a:pt x="7687041" y="6702075"/>
                </a:cubicBezTo>
                <a:cubicBezTo>
                  <a:pt x="7679046" y="6706074"/>
                  <a:pt x="7675047" y="6712069"/>
                  <a:pt x="7675047" y="6720064"/>
                </a:cubicBezTo>
                <a:lnTo>
                  <a:pt x="7663056" y="6732057"/>
                </a:lnTo>
                <a:lnTo>
                  <a:pt x="7663056" y="6720064"/>
                </a:lnTo>
                <a:cubicBezTo>
                  <a:pt x="7655061" y="6712069"/>
                  <a:pt x="7653062" y="6708072"/>
                  <a:pt x="7657059" y="6708072"/>
                </a:cubicBezTo>
                <a:cubicBezTo>
                  <a:pt x="7661057" y="6708072"/>
                  <a:pt x="7665056" y="6706074"/>
                  <a:pt x="7669052" y="6702075"/>
                </a:cubicBezTo>
                <a:cubicBezTo>
                  <a:pt x="7673049" y="6698079"/>
                  <a:pt x="7677047" y="6696079"/>
                  <a:pt x="7681044" y="6696079"/>
                </a:cubicBezTo>
                <a:lnTo>
                  <a:pt x="7675047" y="6696079"/>
                </a:lnTo>
                <a:lnTo>
                  <a:pt x="7675047" y="6672096"/>
                </a:lnTo>
                <a:lnTo>
                  <a:pt x="7687041" y="6612134"/>
                </a:lnTo>
                <a:lnTo>
                  <a:pt x="7675047" y="6624126"/>
                </a:lnTo>
                <a:cubicBezTo>
                  <a:pt x="7675047" y="6632121"/>
                  <a:pt x="7673049" y="6636118"/>
                  <a:pt x="7669052" y="6636118"/>
                </a:cubicBezTo>
                <a:cubicBezTo>
                  <a:pt x="7665056" y="6636118"/>
                  <a:pt x="7663056" y="6636118"/>
                  <a:pt x="7663056" y="6636118"/>
                </a:cubicBezTo>
                <a:cubicBezTo>
                  <a:pt x="7663056" y="6636118"/>
                  <a:pt x="7663056" y="6640116"/>
                  <a:pt x="7663056" y="6648111"/>
                </a:cubicBezTo>
                <a:cubicBezTo>
                  <a:pt x="7655061" y="6648111"/>
                  <a:pt x="7653062" y="6644114"/>
                  <a:pt x="7657059" y="6636118"/>
                </a:cubicBezTo>
                <a:cubicBezTo>
                  <a:pt x="7661057" y="6628124"/>
                  <a:pt x="7663056" y="6616131"/>
                  <a:pt x="7663056" y="6600141"/>
                </a:cubicBezTo>
                <a:cubicBezTo>
                  <a:pt x="7679046" y="6568163"/>
                  <a:pt x="7691037" y="6540180"/>
                  <a:pt x="7699032" y="6516195"/>
                </a:cubicBezTo>
                <a:cubicBezTo>
                  <a:pt x="7707027" y="6508202"/>
                  <a:pt x="7715022" y="6490212"/>
                  <a:pt x="7723017" y="6462230"/>
                </a:cubicBezTo>
                <a:cubicBezTo>
                  <a:pt x="7731012" y="6434249"/>
                  <a:pt x="7735009" y="6420257"/>
                  <a:pt x="7735009" y="6420257"/>
                </a:cubicBezTo>
                <a:lnTo>
                  <a:pt x="7723017" y="6420257"/>
                </a:lnTo>
                <a:lnTo>
                  <a:pt x="7735009" y="6408266"/>
                </a:lnTo>
                <a:cubicBezTo>
                  <a:pt x="7743005" y="6392276"/>
                  <a:pt x="7745002" y="6376286"/>
                  <a:pt x="7741005" y="6360296"/>
                </a:cubicBezTo>
                <a:cubicBezTo>
                  <a:pt x="7737009" y="6344308"/>
                  <a:pt x="7737009" y="6334313"/>
                  <a:pt x="7741005" y="6330316"/>
                </a:cubicBezTo>
                <a:cubicBezTo>
                  <a:pt x="7745002" y="6326318"/>
                  <a:pt x="7747002" y="6320323"/>
                  <a:pt x="7747002" y="6312326"/>
                </a:cubicBezTo>
                <a:lnTo>
                  <a:pt x="7758993" y="6312326"/>
                </a:lnTo>
                <a:cubicBezTo>
                  <a:pt x="7758993" y="6320323"/>
                  <a:pt x="7758993" y="6324320"/>
                  <a:pt x="7758993" y="6324320"/>
                </a:cubicBezTo>
                <a:cubicBezTo>
                  <a:pt x="7758993" y="6324320"/>
                  <a:pt x="7754997" y="6328316"/>
                  <a:pt x="7747002" y="6336311"/>
                </a:cubicBezTo>
                <a:lnTo>
                  <a:pt x="7770987" y="6336311"/>
                </a:lnTo>
                <a:lnTo>
                  <a:pt x="7770987" y="6324320"/>
                </a:lnTo>
                <a:cubicBezTo>
                  <a:pt x="7770987" y="6324320"/>
                  <a:pt x="7770987" y="6320323"/>
                  <a:pt x="7770987" y="6312326"/>
                </a:cubicBezTo>
                <a:cubicBezTo>
                  <a:pt x="7770987" y="6312326"/>
                  <a:pt x="7770987" y="6310328"/>
                  <a:pt x="7770987" y="6306331"/>
                </a:cubicBezTo>
                <a:cubicBezTo>
                  <a:pt x="7770987" y="6302335"/>
                  <a:pt x="7774983" y="6300335"/>
                  <a:pt x="7782978" y="6300335"/>
                </a:cubicBezTo>
                <a:cubicBezTo>
                  <a:pt x="7790973" y="6308330"/>
                  <a:pt x="7794970" y="6308330"/>
                  <a:pt x="7794970" y="6300335"/>
                </a:cubicBezTo>
                <a:cubicBezTo>
                  <a:pt x="7786975" y="6300335"/>
                  <a:pt x="7782978" y="6298336"/>
                  <a:pt x="7782978" y="6294338"/>
                </a:cubicBezTo>
                <a:cubicBezTo>
                  <a:pt x="7782978" y="6290341"/>
                  <a:pt x="7774983" y="6288343"/>
                  <a:pt x="7758993" y="6288343"/>
                </a:cubicBezTo>
                <a:cubicBezTo>
                  <a:pt x="7743005" y="6288343"/>
                  <a:pt x="7735009" y="6292340"/>
                  <a:pt x="7735009" y="6300335"/>
                </a:cubicBezTo>
                <a:cubicBezTo>
                  <a:pt x="7735009" y="6308330"/>
                  <a:pt x="7729014" y="6314326"/>
                  <a:pt x="7717020" y="6318323"/>
                </a:cubicBezTo>
                <a:cubicBezTo>
                  <a:pt x="7705029" y="6322321"/>
                  <a:pt x="7699032" y="6324320"/>
                  <a:pt x="7699032" y="6324320"/>
                </a:cubicBezTo>
                <a:lnTo>
                  <a:pt x="7687041" y="6336311"/>
                </a:lnTo>
                <a:cubicBezTo>
                  <a:pt x="7679046" y="6336311"/>
                  <a:pt x="7675047" y="6336311"/>
                  <a:pt x="7675047" y="6336311"/>
                </a:cubicBezTo>
                <a:cubicBezTo>
                  <a:pt x="7675047" y="6328316"/>
                  <a:pt x="7673049" y="6326318"/>
                  <a:pt x="7669052" y="6330316"/>
                </a:cubicBezTo>
                <a:cubicBezTo>
                  <a:pt x="7665056" y="6334313"/>
                  <a:pt x="7659059" y="6336311"/>
                  <a:pt x="7651063" y="6336311"/>
                </a:cubicBezTo>
                <a:lnTo>
                  <a:pt x="7639071" y="6348304"/>
                </a:lnTo>
                <a:lnTo>
                  <a:pt x="7615086" y="6372288"/>
                </a:lnTo>
                <a:lnTo>
                  <a:pt x="7603094" y="6384281"/>
                </a:lnTo>
                <a:cubicBezTo>
                  <a:pt x="7595100" y="6384281"/>
                  <a:pt x="7589103" y="6388279"/>
                  <a:pt x="7585106" y="6396272"/>
                </a:cubicBezTo>
                <a:cubicBezTo>
                  <a:pt x="7581110" y="6404269"/>
                  <a:pt x="7575113" y="6408266"/>
                  <a:pt x="7567118" y="6408266"/>
                </a:cubicBezTo>
                <a:cubicBezTo>
                  <a:pt x="7559123" y="6408266"/>
                  <a:pt x="7543133" y="6420257"/>
                  <a:pt x="7519148" y="6444242"/>
                </a:cubicBezTo>
                <a:cubicBezTo>
                  <a:pt x="7511153" y="6452237"/>
                  <a:pt x="7503160" y="6460232"/>
                  <a:pt x="7495164" y="6468227"/>
                </a:cubicBezTo>
                <a:cubicBezTo>
                  <a:pt x="7487169" y="6476222"/>
                  <a:pt x="7483172" y="6480219"/>
                  <a:pt x="7483172" y="6480219"/>
                </a:cubicBezTo>
                <a:lnTo>
                  <a:pt x="7483172" y="6492212"/>
                </a:lnTo>
                <a:cubicBezTo>
                  <a:pt x="7483172" y="6492212"/>
                  <a:pt x="7471180" y="6502205"/>
                  <a:pt x="7447195" y="6522192"/>
                </a:cubicBezTo>
                <a:cubicBezTo>
                  <a:pt x="7423211" y="6542180"/>
                  <a:pt x="7413217" y="6554171"/>
                  <a:pt x="7417214" y="6558168"/>
                </a:cubicBezTo>
                <a:cubicBezTo>
                  <a:pt x="7421212" y="6562166"/>
                  <a:pt x="7419214" y="6568163"/>
                  <a:pt x="7411219" y="6576156"/>
                </a:cubicBezTo>
                <a:lnTo>
                  <a:pt x="7399226" y="6564165"/>
                </a:lnTo>
                <a:lnTo>
                  <a:pt x="7375241" y="6576156"/>
                </a:lnTo>
                <a:lnTo>
                  <a:pt x="7375241" y="6588149"/>
                </a:lnTo>
                <a:cubicBezTo>
                  <a:pt x="7383236" y="6588149"/>
                  <a:pt x="7385236" y="6590148"/>
                  <a:pt x="7381238" y="6594144"/>
                </a:cubicBezTo>
                <a:cubicBezTo>
                  <a:pt x="7377241" y="6598143"/>
                  <a:pt x="7371244" y="6604139"/>
                  <a:pt x="7363249" y="6612134"/>
                </a:cubicBezTo>
                <a:cubicBezTo>
                  <a:pt x="7355254" y="6620129"/>
                  <a:pt x="7349258" y="6628124"/>
                  <a:pt x="7345261" y="6636118"/>
                </a:cubicBezTo>
                <a:cubicBezTo>
                  <a:pt x="7341265" y="6644114"/>
                  <a:pt x="7339265" y="6648111"/>
                  <a:pt x="7339265" y="6648111"/>
                </a:cubicBezTo>
                <a:cubicBezTo>
                  <a:pt x="7339265" y="6648111"/>
                  <a:pt x="7335268" y="6652107"/>
                  <a:pt x="7327273" y="6660102"/>
                </a:cubicBezTo>
                <a:cubicBezTo>
                  <a:pt x="7327273" y="6652107"/>
                  <a:pt x="7331270" y="6640116"/>
                  <a:pt x="7339265" y="6624126"/>
                </a:cubicBezTo>
                <a:lnTo>
                  <a:pt x="7351258" y="6600141"/>
                </a:lnTo>
                <a:cubicBezTo>
                  <a:pt x="7351258" y="6600141"/>
                  <a:pt x="7349258" y="6600141"/>
                  <a:pt x="7345261" y="6600141"/>
                </a:cubicBezTo>
                <a:cubicBezTo>
                  <a:pt x="7341265" y="6600141"/>
                  <a:pt x="7339265" y="6598143"/>
                  <a:pt x="7339265" y="6594144"/>
                </a:cubicBezTo>
                <a:cubicBezTo>
                  <a:pt x="7339265" y="6590148"/>
                  <a:pt x="7339265" y="6584153"/>
                  <a:pt x="7339265" y="6576156"/>
                </a:cubicBezTo>
                <a:lnTo>
                  <a:pt x="7327273" y="6576156"/>
                </a:lnTo>
                <a:lnTo>
                  <a:pt x="7327273" y="6564165"/>
                </a:lnTo>
                <a:lnTo>
                  <a:pt x="7291297" y="6552173"/>
                </a:lnTo>
                <a:lnTo>
                  <a:pt x="7267312" y="6564165"/>
                </a:lnTo>
                <a:cubicBezTo>
                  <a:pt x="7259317" y="6564165"/>
                  <a:pt x="7255318" y="6564165"/>
                  <a:pt x="7255318" y="6564165"/>
                </a:cubicBezTo>
                <a:cubicBezTo>
                  <a:pt x="7247324" y="6564165"/>
                  <a:pt x="7237330" y="6568163"/>
                  <a:pt x="7225339" y="6576156"/>
                </a:cubicBezTo>
                <a:cubicBezTo>
                  <a:pt x="7213345" y="6584153"/>
                  <a:pt x="7207350" y="6590148"/>
                  <a:pt x="7207350" y="6594144"/>
                </a:cubicBezTo>
                <a:cubicBezTo>
                  <a:pt x="7207350" y="6598143"/>
                  <a:pt x="7199355" y="6612134"/>
                  <a:pt x="7183366" y="6636118"/>
                </a:cubicBezTo>
                <a:lnTo>
                  <a:pt x="7147389" y="6684087"/>
                </a:lnTo>
                <a:cubicBezTo>
                  <a:pt x="7155384" y="6684087"/>
                  <a:pt x="7159381" y="6684087"/>
                  <a:pt x="7159381" y="6684087"/>
                </a:cubicBezTo>
                <a:cubicBezTo>
                  <a:pt x="7159381" y="6692082"/>
                  <a:pt x="7155384" y="6696079"/>
                  <a:pt x="7147389" y="6696079"/>
                </a:cubicBezTo>
                <a:cubicBezTo>
                  <a:pt x="7139394" y="6696079"/>
                  <a:pt x="7137396" y="6698079"/>
                  <a:pt x="7141393" y="6702075"/>
                </a:cubicBezTo>
                <a:cubicBezTo>
                  <a:pt x="7145389" y="6706074"/>
                  <a:pt x="7147389" y="6708072"/>
                  <a:pt x="7147389" y="6708072"/>
                </a:cubicBezTo>
                <a:lnTo>
                  <a:pt x="7147389" y="6720064"/>
                </a:lnTo>
                <a:cubicBezTo>
                  <a:pt x="7147389" y="6720064"/>
                  <a:pt x="7149387" y="6718065"/>
                  <a:pt x="7153384" y="6714069"/>
                </a:cubicBezTo>
                <a:cubicBezTo>
                  <a:pt x="7157382" y="6710070"/>
                  <a:pt x="7161379" y="6706074"/>
                  <a:pt x="7165377" y="6702075"/>
                </a:cubicBezTo>
                <a:cubicBezTo>
                  <a:pt x="7169374" y="6698079"/>
                  <a:pt x="7173372" y="6694080"/>
                  <a:pt x="7177369" y="6690084"/>
                </a:cubicBezTo>
                <a:cubicBezTo>
                  <a:pt x="7181367" y="6686087"/>
                  <a:pt x="7187362" y="6684087"/>
                  <a:pt x="7195357" y="6684087"/>
                </a:cubicBezTo>
                <a:lnTo>
                  <a:pt x="7207350" y="6684087"/>
                </a:lnTo>
                <a:cubicBezTo>
                  <a:pt x="7215345" y="6700077"/>
                  <a:pt x="7223340" y="6708072"/>
                  <a:pt x="7231335" y="6708072"/>
                </a:cubicBezTo>
                <a:cubicBezTo>
                  <a:pt x="7231335" y="6724062"/>
                  <a:pt x="7239330" y="6728060"/>
                  <a:pt x="7255318" y="6720064"/>
                </a:cubicBezTo>
                <a:cubicBezTo>
                  <a:pt x="7271308" y="6712069"/>
                  <a:pt x="7279303" y="6708072"/>
                  <a:pt x="7279303" y="6708072"/>
                </a:cubicBezTo>
                <a:lnTo>
                  <a:pt x="7291297" y="6792018"/>
                </a:lnTo>
                <a:cubicBezTo>
                  <a:pt x="7291297" y="6831993"/>
                  <a:pt x="7287298" y="6863971"/>
                  <a:pt x="7279303" y="6887956"/>
                </a:cubicBezTo>
                <a:cubicBezTo>
                  <a:pt x="7271308" y="6895951"/>
                  <a:pt x="7267312" y="6903946"/>
                  <a:pt x="7267312" y="6911941"/>
                </a:cubicBezTo>
                <a:cubicBezTo>
                  <a:pt x="7267312" y="6919936"/>
                  <a:pt x="7267312" y="6923932"/>
                  <a:pt x="7267312" y="6923932"/>
                </a:cubicBezTo>
                <a:lnTo>
                  <a:pt x="7267312" y="6935926"/>
                </a:lnTo>
                <a:cubicBezTo>
                  <a:pt x="7259317" y="6935926"/>
                  <a:pt x="7251322" y="6943920"/>
                  <a:pt x="7243327" y="6959909"/>
                </a:cubicBezTo>
                <a:cubicBezTo>
                  <a:pt x="7211347" y="7015873"/>
                  <a:pt x="7187362" y="7043855"/>
                  <a:pt x="7171374" y="7043855"/>
                </a:cubicBezTo>
                <a:cubicBezTo>
                  <a:pt x="7163377" y="7043855"/>
                  <a:pt x="7163377" y="7031863"/>
                  <a:pt x="7171374" y="7007878"/>
                </a:cubicBezTo>
                <a:cubicBezTo>
                  <a:pt x="7195357" y="6935926"/>
                  <a:pt x="7199355" y="6887956"/>
                  <a:pt x="7183366" y="6863971"/>
                </a:cubicBezTo>
                <a:cubicBezTo>
                  <a:pt x="7175371" y="6847983"/>
                  <a:pt x="7163377" y="6843984"/>
                  <a:pt x="7147389" y="6851979"/>
                </a:cubicBezTo>
                <a:cubicBezTo>
                  <a:pt x="7139394" y="6851979"/>
                  <a:pt x="7137396" y="6839986"/>
                  <a:pt x="7141393" y="6816001"/>
                </a:cubicBezTo>
                <a:cubicBezTo>
                  <a:pt x="7145389" y="6792018"/>
                  <a:pt x="7143391" y="6780025"/>
                  <a:pt x="7135396" y="6780025"/>
                </a:cubicBezTo>
                <a:cubicBezTo>
                  <a:pt x="7135396" y="6780025"/>
                  <a:pt x="7133398" y="6780025"/>
                  <a:pt x="7129401" y="6780025"/>
                </a:cubicBezTo>
                <a:cubicBezTo>
                  <a:pt x="7125403" y="6780025"/>
                  <a:pt x="7119408" y="6780025"/>
                  <a:pt x="7111411" y="6780025"/>
                </a:cubicBezTo>
                <a:cubicBezTo>
                  <a:pt x="7103416" y="6772032"/>
                  <a:pt x="7095423" y="6772032"/>
                  <a:pt x="7087428" y="6780025"/>
                </a:cubicBezTo>
                <a:cubicBezTo>
                  <a:pt x="7079433" y="6788021"/>
                  <a:pt x="7075435" y="6788021"/>
                  <a:pt x="7075435" y="6780025"/>
                </a:cubicBezTo>
                <a:cubicBezTo>
                  <a:pt x="7075435" y="6772032"/>
                  <a:pt x="7073436" y="6772032"/>
                  <a:pt x="7069440" y="6780025"/>
                </a:cubicBezTo>
                <a:cubicBezTo>
                  <a:pt x="7065441" y="6788021"/>
                  <a:pt x="7063443" y="6792018"/>
                  <a:pt x="7063443" y="6792018"/>
                </a:cubicBezTo>
                <a:cubicBezTo>
                  <a:pt x="7063443" y="6792018"/>
                  <a:pt x="7067440" y="6792018"/>
                  <a:pt x="7075435" y="6792018"/>
                </a:cubicBezTo>
                <a:cubicBezTo>
                  <a:pt x="7083430" y="6792018"/>
                  <a:pt x="7087428" y="6796015"/>
                  <a:pt x="7087428" y="6804010"/>
                </a:cubicBezTo>
                <a:lnTo>
                  <a:pt x="7075435" y="6804010"/>
                </a:lnTo>
                <a:cubicBezTo>
                  <a:pt x="7075435" y="6804010"/>
                  <a:pt x="7075435" y="6808008"/>
                  <a:pt x="7075435" y="6816001"/>
                </a:cubicBezTo>
                <a:cubicBezTo>
                  <a:pt x="7075435" y="6823998"/>
                  <a:pt x="7071438" y="6827995"/>
                  <a:pt x="7063443" y="6827995"/>
                </a:cubicBezTo>
                <a:cubicBezTo>
                  <a:pt x="7055448" y="6820000"/>
                  <a:pt x="7047453" y="6816001"/>
                  <a:pt x="7039458" y="6816001"/>
                </a:cubicBezTo>
                <a:lnTo>
                  <a:pt x="7027467" y="6851979"/>
                </a:lnTo>
                <a:cubicBezTo>
                  <a:pt x="7019472" y="6859974"/>
                  <a:pt x="7015473" y="6867969"/>
                  <a:pt x="7015473" y="6875964"/>
                </a:cubicBezTo>
                <a:lnTo>
                  <a:pt x="7003482" y="6887956"/>
                </a:lnTo>
                <a:cubicBezTo>
                  <a:pt x="7003482" y="6895951"/>
                  <a:pt x="7005480" y="6899947"/>
                  <a:pt x="7009478" y="6899947"/>
                </a:cubicBezTo>
                <a:cubicBezTo>
                  <a:pt x="7013475" y="6899947"/>
                  <a:pt x="7019472" y="6899947"/>
                  <a:pt x="7027467" y="6899947"/>
                </a:cubicBezTo>
                <a:lnTo>
                  <a:pt x="7039458" y="6899947"/>
                </a:lnTo>
                <a:cubicBezTo>
                  <a:pt x="7039458" y="6907944"/>
                  <a:pt x="7037460" y="6911941"/>
                  <a:pt x="7033462" y="6911941"/>
                </a:cubicBezTo>
                <a:cubicBezTo>
                  <a:pt x="7029465" y="6911941"/>
                  <a:pt x="7023468" y="6911941"/>
                  <a:pt x="7015473" y="6911941"/>
                </a:cubicBezTo>
                <a:lnTo>
                  <a:pt x="6991489" y="6923932"/>
                </a:lnTo>
                <a:cubicBezTo>
                  <a:pt x="6999484" y="6931927"/>
                  <a:pt x="6999484" y="6935926"/>
                  <a:pt x="6991489" y="6935926"/>
                </a:cubicBezTo>
                <a:cubicBezTo>
                  <a:pt x="6991489" y="6935926"/>
                  <a:pt x="6991489" y="6939922"/>
                  <a:pt x="6991489" y="6947917"/>
                </a:cubicBezTo>
                <a:cubicBezTo>
                  <a:pt x="6991489" y="6955912"/>
                  <a:pt x="6987492" y="6963907"/>
                  <a:pt x="6979497" y="6971902"/>
                </a:cubicBezTo>
                <a:cubicBezTo>
                  <a:pt x="6971502" y="6979897"/>
                  <a:pt x="6967505" y="6987892"/>
                  <a:pt x="6967505" y="6995887"/>
                </a:cubicBezTo>
                <a:cubicBezTo>
                  <a:pt x="6967505" y="6995887"/>
                  <a:pt x="6967505" y="6997885"/>
                  <a:pt x="6967505" y="7001882"/>
                </a:cubicBezTo>
                <a:cubicBezTo>
                  <a:pt x="6967505" y="7005880"/>
                  <a:pt x="6963507" y="7007878"/>
                  <a:pt x="6955512" y="7007878"/>
                </a:cubicBezTo>
                <a:lnTo>
                  <a:pt x="6955512" y="7055848"/>
                </a:lnTo>
                <a:lnTo>
                  <a:pt x="6943521" y="7079831"/>
                </a:lnTo>
                <a:lnTo>
                  <a:pt x="6967505" y="7043855"/>
                </a:lnTo>
                <a:cubicBezTo>
                  <a:pt x="6983494" y="7011877"/>
                  <a:pt x="6995487" y="6995887"/>
                  <a:pt x="7003482" y="6995887"/>
                </a:cubicBezTo>
                <a:lnTo>
                  <a:pt x="7003482" y="7043855"/>
                </a:lnTo>
                <a:lnTo>
                  <a:pt x="6991489" y="7067840"/>
                </a:lnTo>
                <a:lnTo>
                  <a:pt x="6979497" y="7079831"/>
                </a:lnTo>
                <a:lnTo>
                  <a:pt x="6943521" y="7127801"/>
                </a:lnTo>
                <a:cubicBezTo>
                  <a:pt x="6951515" y="7135796"/>
                  <a:pt x="6955512" y="7139793"/>
                  <a:pt x="6955512" y="7139793"/>
                </a:cubicBezTo>
                <a:cubicBezTo>
                  <a:pt x="6963507" y="7139793"/>
                  <a:pt x="6959510" y="7151786"/>
                  <a:pt x="6943521" y="7175771"/>
                </a:cubicBezTo>
                <a:lnTo>
                  <a:pt x="6931527" y="7235732"/>
                </a:lnTo>
                <a:cubicBezTo>
                  <a:pt x="6931527" y="7235732"/>
                  <a:pt x="6931527" y="7239729"/>
                  <a:pt x="6931527" y="7247723"/>
                </a:cubicBezTo>
                <a:cubicBezTo>
                  <a:pt x="6923532" y="7247723"/>
                  <a:pt x="6919536" y="7251722"/>
                  <a:pt x="6919536" y="7259717"/>
                </a:cubicBezTo>
                <a:lnTo>
                  <a:pt x="6895551" y="7235732"/>
                </a:lnTo>
                <a:cubicBezTo>
                  <a:pt x="6895551" y="7211747"/>
                  <a:pt x="6887556" y="7207750"/>
                  <a:pt x="6871566" y="7223739"/>
                </a:cubicBezTo>
                <a:cubicBezTo>
                  <a:pt x="6855578" y="7231735"/>
                  <a:pt x="6843585" y="7243727"/>
                  <a:pt x="6835590" y="7259717"/>
                </a:cubicBezTo>
                <a:cubicBezTo>
                  <a:pt x="6827595" y="7267712"/>
                  <a:pt x="6819600" y="7283700"/>
                  <a:pt x="6811605" y="7307685"/>
                </a:cubicBezTo>
                <a:cubicBezTo>
                  <a:pt x="6803610" y="7331670"/>
                  <a:pt x="6799614" y="7347659"/>
                  <a:pt x="6799614" y="7355654"/>
                </a:cubicBezTo>
                <a:lnTo>
                  <a:pt x="6799614" y="7367646"/>
                </a:lnTo>
                <a:cubicBezTo>
                  <a:pt x="6799614" y="7375641"/>
                  <a:pt x="6799614" y="7379639"/>
                  <a:pt x="6799614" y="7379639"/>
                </a:cubicBezTo>
                <a:lnTo>
                  <a:pt x="6811605" y="7367646"/>
                </a:lnTo>
                <a:lnTo>
                  <a:pt x="6835590" y="7343661"/>
                </a:lnTo>
                <a:cubicBezTo>
                  <a:pt x="6835590" y="7351656"/>
                  <a:pt x="6835590" y="7355654"/>
                  <a:pt x="6835590" y="7355654"/>
                </a:cubicBezTo>
                <a:lnTo>
                  <a:pt x="6835590" y="7391631"/>
                </a:lnTo>
                <a:lnTo>
                  <a:pt x="6847583" y="7379639"/>
                </a:lnTo>
                <a:cubicBezTo>
                  <a:pt x="6847583" y="7371644"/>
                  <a:pt x="6847583" y="7367646"/>
                  <a:pt x="6847583" y="7367646"/>
                </a:cubicBezTo>
                <a:cubicBezTo>
                  <a:pt x="6847583" y="7367646"/>
                  <a:pt x="6851579" y="7371644"/>
                  <a:pt x="6859574" y="7379639"/>
                </a:cubicBezTo>
                <a:cubicBezTo>
                  <a:pt x="6859574" y="7387633"/>
                  <a:pt x="6857576" y="7393629"/>
                  <a:pt x="6853578" y="7397627"/>
                </a:cubicBezTo>
                <a:cubicBezTo>
                  <a:pt x="6849581" y="7401624"/>
                  <a:pt x="6847583" y="7403622"/>
                  <a:pt x="6847583" y="7403622"/>
                </a:cubicBezTo>
                <a:lnTo>
                  <a:pt x="6835590" y="7427607"/>
                </a:lnTo>
                <a:lnTo>
                  <a:pt x="6823598" y="7439600"/>
                </a:lnTo>
                <a:lnTo>
                  <a:pt x="6811605" y="7463584"/>
                </a:lnTo>
                <a:cubicBezTo>
                  <a:pt x="6787622" y="7495565"/>
                  <a:pt x="6771632" y="7511553"/>
                  <a:pt x="6763637" y="7511553"/>
                </a:cubicBezTo>
                <a:cubicBezTo>
                  <a:pt x="6755642" y="7511553"/>
                  <a:pt x="6759639" y="7491567"/>
                  <a:pt x="6775629" y="7451592"/>
                </a:cubicBezTo>
                <a:cubicBezTo>
                  <a:pt x="6775629" y="7443597"/>
                  <a:pt x="6773630" y="7439600"/>
                  <a:pt x="6769632" y="7439600"/>
                </a:cubicBezTo>
                <a:cubicBezTo>
                  <a:pt x="6765636" y="7439600"/>
                  <a:pt x="6763637" y="7439600"/>
                  <a:pt x="6763637" y="7439600"/>
                </a:cubicBezTo>
                <a:cubicBezTo>
                  <a:pt x="6763637" y="7439600"/>
                  <a:pt x="6761637" y="7445595"/>
                  <a:pt x="6757641" y="7457589"/>
                </a:cubicBezTo>
                <a:cubicBezTo>
                  <a:pt x="6753644" y="7469580"/>
                  <a:pt x="6749646" y="7475577"/>
                  <a:pt x="6745649" y="7475577"/>
                </a:cubicBezTo>
                <a:cubicBezTo>
                  <a:pt x="6741651" y="7475577"/>
                  <a:pt x="6739652" y="7483572"/>
                  <a:pt x="6739652" y="7499562"/>
                </a:cubicBezTo>
                <a:lnTo>
                  <a:pt x="6727659" y="7535538"/>
                </a:lnTo>
                <a:cubicBezTo>
                  <a:pt x="6719664" y="7527543"/>
                  <a:pt x="6715668" y="7523545"/>
                  <a:pt x="6715668" y="7523545"/>
                </a:cubicBezTo>
                <a:cubicBezTo>
                  <a:pt x="6715668" y="7523545"/>
                  <a:pt x="6715668" y="7515552"/>
                  <a:pt x="6715668" y="7499562"/>
                </a:cubicBezTo>
                <a:cubicBezTo>
                  <a:pt x="6715668" y="7483572"/>
                  <a:pt x="6715668" y="7475577"/>
                  <a:pt x="6715668" y="7475577"/>
                </a:cubicBezTo>
                <a:cubicBezTo>
                  <a:pt x="6715668" y="7475577"/>
                  <a:pt x="6711670" y="7475577"/>
                  <a:pt x="6703676" y="7475577"/>
                </a:cubicBezTo>
                <a:cubicBezTo>
                  <a:pt x="6695681" y="7475577"/>
                  <a:pt x="6691683" y="7479574"/>
                  <a:pt x="6691683" y="7487569"/>
                </a:cubicBezTo>
                <a:cubicBezTo>
                  <a:pt x="6691683" y="7487569"/>
                  <a:pt x="6691683" y="7491567"/>
                  <a:pt x="6691683" y="7499562"/>
                </a:cubicBezTo>
                <a:lnTo>
                  <a:pt x="6691683" y="7559523"/>
                </a:lnTo>
                <a:lnTo>
                  <a:pt x="6703676" y="7571515"/>
                </a:lnTo>
                <a:lnTo>
                  <a:pt x="6715668" y="7583506"/>
                </a:lnTo>
                <a:lnTo>
                  <a:pt x="6703676" y="7619484"/>
                </a:lnTo>
                <a:lnTo>
                  <a:pt x="6715668" y="7655461"/>
                </a:lnTo>
                <a:cubicBezTo>
                  <a:pt x="6715668" y="7663456"/>
                  <a:pt x="6713669" y="7671451"/>
                  <a:pt x="6709671" y="7679446"/>
                </a:cubicBezTo>
                <a:cubicBezTo>
                  <a:pt x="6705674" y="7687439"/>
                  <a:pt x="6705674" y="7693436"/>
                  <a:pt x="6709671" y="7697434"/>
                </a:cubicBezTo>
                <a:cubicBezTo>
                  <a:pt x="6713669" y="7701430"/>
                  <a:pt x="6711670" y="7703430"/>
                  <a:pt x="6703676" y="7703430"/>
                </a:cubicBezTo>
                <a:cubicBezTo>
                  <a:pt x="6703676" y="7703430"/>
                  <a:pt x="6703676" y="7699432"/>
                  <a:pt x="6703676" y="7691437"/>
                </a:cubicBezTo>
                <a:cubicBezTo>
                  <a:pt x="6695681" y="7667452"/>
                  <a:pt x="6691683" y="7651462"/>
                  <a:pt x="6691683" y="7643469"/>
                </a:cubicBezTo>
                <a:lnTo>
                  <a:pt x="6679691" y="7655461"/>
                </a:lnTo>
                <a:lnTo>
                  <a:pt x="6667698" y="7679446"/>
                </a:lnTo>
                <a:lnTo>
                  <a:pt x="6655706" y="7655461"/>
                </a:lnTo>
                <a:lnTo>
                  <a:pt x="6631721" y="7667452"/>
                </a:lnTo>
                <a:cubicBezTo>
                  <a:pt x="6639716" y="7675447"/>
                  <a:pt x="6639716" y="7683442"/>
                  <a:pt x="6631721" y="7691437"/>
                </a:cubicBezTo>
                <a:cubicBezTo>
                  <a:pt x="6623727" y="7691437"/>
                  <a:pt x="6615732" y="7705429"/>
                  <a:pt x="6607737" y="7733410"/>
                </a:cubicBezTo>
                <a:cubicBezTo>
                  <a:pt x="6599742" y="7761393"/>
                  <a:pt x="6597743" y="7775383"/>
                  <a:pt x="6601742" y="7775383"/>
                </a:cubicBezTo>
                <a:cubicBezTo>
                  <a:pt x="6605738" y="7775383"/>
                  <a:pt x="6603740" y="7791373"/>
                  <a:pt x="6595745" y="7823353"/>
                </a:cubicBezTo>
                <a:cubicBezTo>
                  <a:pt x="6587750" y="7847336"/>
                  <a:pt x="6583753" y="7869323"/>
                  <a:pt x="6583753" y="7889309"/>
                </a:cubicBezTo>
                <a:cubicBezTo>
                  <a:pt x="6583753" y="7909297"/>
                  <a:pt x="6587750" y="7931282"/>
                  <a:pt x="6595745" y="7955267"/>
                </a:cubicBezTo>
                <a:cubicBezTo>
                  <a:pt x="6587750" y="7963262"/>
                  <a:pt x="6579755" y="7971257"/>
                  <a:pt x="6571760" y="7979252"/>
                </a:cubicBezTo>
                <a:cubicBezTo>
                  <a:pt x="6547775" y="7955267"/>
                  <a:pt x="6535784" y="7935281"/>
                  <a:pt x="6535784" y="7919291"/>
                </a:cubicBezTo>
                <a:cubicBezTo>
                  <a:pt x="6535784" y="7895306"/>
                  <a:pt x="6527789" y="7879316"/>
                  <a:pt x="6511799" y="7871321"/>
                </a:cubicBezTo>
                <a:cubicBezTo>
                  <a:pt x="6503804" y="7871321"/>
                  <a:pt x="6499807" y="7863326"/>
                  <a:pt x="6499807" y="7847336"/>
                </a:cubicBezTo>
                <a:cubicBezTo>
                  <a:pt x="6499807" y="7823353"/>
                  <a:pt x="6491812" y="7819356"/>
                  <a:pt x="6475822" y="7835345"/>
                </a:cubicBezTo>
                <a:lnTo>
                  <a:pt x="6468113" y="7873891"/>
                </a:lnTo>
                <a:lnTo>
                  <a:pt x="6475822" y="7871321"/>
                </a:lnTo>
                <a:cubicBezTo>
                  <a:pt x="6475822" y="7883313"/>
                  <a:pt x="6473574" y="7888560"/>
                  <a:pt x="6469077" y="7887061"/>
                </a:cubicBezTo>
                <a:lnTo>
                  <a:pt x="6465929" y="7884813"/>
                </a:lnTo>
                <a:lnTo>
                  <a:pt x="6463831" y="7895306"/>
                </a:lnTo>
                <a:cubicBezTo>
                  <a:pt x="6463831" y="7903301"/>
                  <a:pt x="6467828" y="7903301"/>
                  <a:pt x="6475822" y="7895306"/>
                </a:cubicBezTo>
                <a:lnTo>
                  <a:pt x="6475822" y="7907297"/>
                </a:lnTo>
                <a:cubicBezTo>
                  <a:pt x="6475822" y="7915294"/>
                  <a:pt x="6475822" y="7921289"/>
                  <a:pt x="6475822" y="7925286"/>
                </a:cubicBezTo>
                <a:cubicBezTo>
                  <a:pt x="6475822" y="7929284"/>
                  <a:pt x="6475822" y="7935281"/>
                  <a:pt x="6475822" y="7943274"/>
                </a:cubicBezTo>
                <a:lnTo>
                  <a:pt x="6463831" y="7955267"/>
                </a:lnTo>
                <a:cubicBezTo>
                  <a:pt x="6455834" y="7955267"/>
                  <a:pt x="6451838" y="7953269"/>
                  <a:pt x="6451838" y="7949270"/>
                </a:cubicBezTo>
                <a:cubicBezTo>
                  <a:pt x="6451838" y="7945274"/>
                  <a:pt x="6451838" y="7935281"/>
                  <a:pt x="6451838" y="7919291"/>
                </a:cubicBezTo>
                <a:lnTo>
                  <a:pt x="6451838" y="7883313"/>
                </a:lnTo>
                <a:lnTo>
                  <a:pt x="6427853" y="7895306"/>
                </a:lnTo>
                <a:cubicBezTo>
                  <a:pt x="6427853" y="7903301"/>
                  <a:pt x="6423856" y="7911296"/>
                  <a:pt x="6415861" y="7919291"/>
                </a:cubicBezTo>
                <a:cubicBezTo>
                  <a:pt x="6407866" y="7927284"/>
                  <a:pt x="6399871" y="7931282"/>
                  <a:pt x="6391876" y="7931282"/>
                </a:cubicBezTo>
                <a:cubicBezTo>
                  <a:pt x="6391876" y="7931282"/>
                  <a:pt x="6391876" y="7933282"/>
                  <a:pt x="6391876" y="7937279"/>
                </a:cubicBezTo>
                <a:cubicBezTo>
                  <a:pt x="6391876" y="7941276"/>
                  <a:pt x="6391876" y="7947272"/>
                  <a:pt x="6391876" y="7955267"/>
                </a:cubicBezTo>
                <a:lnTo>
                  <a:pt x="6403868" y="7967259"/>
                </a:lnTo>
                <a:cubicBezTo>
                  <a:pt x="6411863" y="7967259"/>
                  <a:pt x="6413861" y="7971257"/>
                  <a:pt x="6409865" y="7979252"/>
                </a:cubicBezTo>
                <a:cubicBezTo>
                  <a:pt x="6405868" y="7987245"/>
                  <a:pt x="6403868" y="7995242"/>
                  <a:pt x="6403868" y="8003235"/>
                </a:cubicBezTo>
                <a:lnTo>
                  <a:pt x="6415861" y="8015228"/>
                </a:lnTo>
                <a:cubicBezTo>
                  <a:pt x="6415861" y="8047207"/>
                  <a:pt x="6407866" y="8055203"/>
                  <a:pt x="6391876" y="8039213"/>
                </a:cubicBezTo>
                <a:cubicBezTo>
                  <a:pt x="6375887" y="8031218"/>
                  <a:pt x="6369892" y="8021225"/>
                  <a:pt x="6373888" y="8009232"/>
                </a:cubicBezTo>
                <a:cubicBezTo>
                  <a:pt x="6377885" y="7997240"/>
                  <a:pt x="6379885" y="7987245"/>
                  <a:pt x="6379885" y="7979252"/>
                </a:cubicBezTo>
                <a:cubicBezTo>
                  <a:pt x="6379885" y="7971257"/>
                  <a:pt x="6377885" y="7965260"/>
                  <a:pt x="6373888" y="7961264"/>
                </a:cubicBezTo>
                <a:cubicBezTo>
                  <a:pt x="6369892" y="7957265"/>
                  <a:pt x="6367892" y="7943274"/>
                  <a:pt x="6367892" y="7919291"/>
                </a:cubicBezTo>
                <a:cubicBezTo>
                  <a:pt x="6367892" y="7911296"/>
                  <a:pt x="6367892" y="7905299"/>
                  <a:pt x="6367892" y="7901301"/>
                </a:cubicBezTo>
                <a:cubicBezTo>
                  <a:pt x="6367892" y="7897304"/>
                  <a:pt x="6363895" y="7895306"/>
                  <a:pt x="6355900" y="7895306"/>
                </a:cubicBezTo>
                <a:lnTo>
                  <a:pt x="6343907" y="7895306"/>
                </a:lnTo>
                <a:lnTo>
                  <a:pt x="6331915" y="7967259"/>
                </a:lnTo>
                <a:lnTo>
                  <a:pt x="6319924" y="7979252"/>
                </a:lnTo>
                <a:cubicBezTo>
                  <a:pt x="6319924" y="7971257"/>
                  <a:pt x="6319924" y="7965260"/>
                  <a:pt x="6319924" y="7961264"/>
                </a:cubicBezTo>
                <a:cubicBezTo>
                  <a:pt x="6319924" y="7957265"/>
                  <a:pt x="6319924" y="7955267"/>
                  <a:pt x="6319924" y="7955267"/>
                </a:cubicBezTo>
                <a:cubicBezTo>
                  <a:pt x="6319924" y="7947272"/>
                  <a:pt x="6319924" y="7939277"/>
                  <a:pt x="6319924" y="7931282"/>
                </a:cubicBezTo>
                <a:cubicBezTo>
                  <a:pt x="6319924" y="7931282"/>
                  <a:pt x="6319924" y="7927284"/>
                  <a:pt x="6319924" y="7919291"/>
                </a:cubicBezTo>
                <a:lnTo>
                  <a:pt x="6319924" y="7907297"/>
                </a:lnTo>
                <a:cubicBezTo>
                  <a:pt x="6295939" y="7915294"/>
                  <a:pt x="6287944" y="7923287"/>
                  <a:pt x="6295939" y="7931282"/>
                </a:cubicBezTo>
                <a:cubicBezTo>
                  <a:pt x="6295939" y="7939277"/>
                  <a:pt x="6293939" y="7943274"/>
                  <a:pt x="6289942" y="7943274"/>
                </a:cubicBezTo>
                <a:cubicBezTo>
                  <a:pt x="6285945" y="7943274"/>
                  <a:pt x="6285945" y="7947272"/>
                  <a:pt x="6289942" y="7955267"/>
                </a:cubicBezTo>
                <a:cubicBezTo>
                  <a:pt x="6293939" y="7963262"/>
                  <a:pt x="6295939" y="7967259"/>
                  <a:pt x="6295939" y="7967259"/>
                </a:cubicBezTo>
                <a:cubicBezTo>
                  <a:pt x="6303933" y="7967259"/>
                  <a:pt x="6307930" y="7967259"/>
                  <a:pt x="6307930" y="7967259"/>
                </a:cubicBezTo>
                <a:cubicBezTo>
                  <a:pt x="6307930" y="7967259"/>
                  <a:pt x="6307930" y="7971257"/>
                  <a:pt x="6307930" y="7979252"/>
                </a:cubicBezTo>
                <a:cubicBezTo>
                  <a:pt x="6307930" y="7995242"/>
                  <a:pt x="6307930" y="8003235"/>
                  <a:pt x="6307930" y="8003235"/>
                </a:cubicBezTo>
                <a:lnTo>
                  <a:pt x="6295939" y="8003235"/>
                </a:lnTo>
                <a:cubicBezTo>
                  <a:pt x="6287944" y="7995242"/>
                  <a:pt x="6283945" y="7991244"/>
                  <a:pt x="6283945" y="7991244"/>
                </a:cubicBezTo>
                <a:lnTo>
                  <a:pt x="6271953" y="7991244"/>
                </a:lnTo>
                <a:lnTo>
                  <a:pt x="6259962" y="7979252"/>
                </a:lnTo>
                <a:cubicBezTo>
                  <a:pt x="6259962" y="7995242"/>
                  <a:pt x="6261961" y="8009232"/>
                  <a:pt x="6265957" y="8021225"/>
                </a:cubicBezTo>
                <a:cubicBezTo>
                  <a:pt x="6269956" y="8033217"/>
                  <a:pt x="6275950" y="8039213"/>
                  <a:pt x="6283945" y="8039213"/>
                </a:cubicBezTo>
                <a:lnTo>
                  <a:pt x="6292940" y="8036214"/>
                </a:lnTo>
                <a:lnTo>
                  <a:pt x="6289942" y="8045208"/>
                </a:lnTo>
                <a:cubicBezTo>
                  <a:pt x="6285945" y="8057201"/>
                  <a:pt x="6279949" y="8063196"/>
                  <a:pt x="6271953" y="8063196"/>
                </a:cubicBezTo>
                <a:cubicBezTo>
                  <a:pt x="6263959" y="8063196"/>
                  <a:pt x="6255964" y="8059200"/>
                  <a:pt x="6247969" y="8051205"/>
                </a:cubicBezTo>
                <a:cubicBezTo>
                  <a:pt x="6255964" y="8067195"/>
                  <a:pt x="6259962" y="8081186"/>
                  <a:pt x="6259962" y="8093178"/>
                </a:cubicBezTo>
                <a:cubicBezTo>
                  <a:pt x="6259962" y="8105169"/>
                  <a:pt x="6255964" y="8111166"/>
                  <a:pt x="6247969" y="8111166"/>
                </a:cubicBezTo>
                <a:cubicBezTo>
                  <a:pt x="6239974" y="8119161"/>
                  <a:pt x="6235977" y="8125158"/>
                  <a:pt x="6235977" y="8129154"/>
                </a:cubicBezTo>
                <a:cubicBezTo>
                  <a:pt x="6235977" y="8133153"/>
                  <a:pt x="6235977" y="8135151"/>
                  <a:pt x="6235977" y="8135151"/>
                </a:cubicBezTo>
                <a:cubicBezTo>
                  <a:pt x="6235977" y="8135151"/>
                  <a:pt x="6229981" y="8139149"/>
                  <a:pt x="6217989" y="8147143"/>
                </a:cubicBezTo>
                <a:cubicBezTo>
                  <a:pt x="6205996" y="8155139"/>
                  <a:pt x="6199999" y="8161134"/>
                  <a:pt x="6199999" y="8165131"/>
                </a:cubicBezTo>
                <a:cubicBezTo>
                  <a:pt x="6199999" y="8169129"/>
                  <a:pt x="6198001" y="8173127"/>
                  <a:pt x="6194004" y="8177124"/>
                </a:cubicBezTo>
                <a:cubicBezTo>
                  <a:pt x="6190006" y="8181121"/>
                  <a:pt x="6188008" y="8191116"/>
                  <a:pt x="6188008" y="8207104"/>
                </a:cubicBezTo>
                <a:cubicBezTo>
                  <a:pt x="6188008" y="8223094"/>
                  <a:pt x="6186009" y="8231089"/>
                  <a:pt x="6182011" y="8231089"/>
                </a:cubicBezTo>
                <a:cubicBezTo>
                  <a:pt x="6178014" y="8231089"/>
                  <a:pt x="6172018" y="8241084"/>
                  <a:pt x="6164023" y="8261070"/>
                </a:cubicBezTo>
                <a:cubicBezTo>
                  <a:pt x="6156028" y="8281057"/>
                  <a:pt x="6150033" y="8289052"/>
                  <a:pt x="6146035" y="8285053"/>
                </a:cubicBezTo>
                <a:cubicBezTo>
                  <a:pt x="6142038" y="8281057"/>
                  <a:pt x="6140038" y="8285053"/>
                  <a:pt x="6140038" y="8297047"/>
                </a:cubicBezTo>
                <a:cubicBezTo>
                  <a:pt x="6140038" y="8309038"/>
                  <a:pt x="6146035" y="8317035"/>
                  <a:pt x="6158027" y="8321031"/>
                </a:cubicBezTo>
                <a:cubicBezTo>
                  <a:pt x="6170020" y="8325028"/>
                  <a:pt x="6176016" y="8323030"/>
                  <a:pt x="6176016" y="8315035"/>
                </a:cubicBezTo>
                <a:lnTo>
                  <a:pt x="6176016" y="8327026"/>
                </a:lnTo>
                <a:cubicBezTo>
                  <a:pt x="6176016" y="8335023"/>
                  <a:pt x="6170020" y="8339020"/>
                  <a:pt x="6158027" y="8339020"/>
                </a:cubicBezTo>
                <a:cubicBezTo>
                  <a:pt x="6146035" y="8339020"/>
                  <a:pt x="6136041" y="8335023"/>
                  <a:pt x="6128046" y="8327026"/>
                </a:cubicBezTo>
                <a:cubicBezTo>
                  <a:pt x="6128046" y="8327026"/>
                  <a:pt x="6124050" y="8327026"/>
                  <a:pt x="6116055" y="8327026"/>
                </a:cubicBezTo>
                <a:lnTo>
                  <a:pt x="6092070" y="8327026"/>
                </a:lnTo>
                <a:cubicBezTo>
                  <a:pt x="6076080" y="8311038"/>
                  <a:pt x="6064089" y="8311038"/>
                  <a:pt x="6056094" y="8327026"/>
                </a:cubicBezTo>
                <a:cubicBezTo>
                  <a:pt x="6056094" y="8335023"/>
                  <a:pt x="6060090" y="8347015"/>
                  <a:pt x="6068085" y="8363004"/>
                </a:cubicBezTo>
                <a:cubicBezTo>
                  <a:pt x="6068085" y="8386988"/>
                  <a:pt x="6066087" y="8400979"/>
                  <a:pt x="6062089" y="8404977"/>
                </a:cubicBezTo>
                <a:cubicBezTo>
                  <a:pt x="6058092" y="8408974"/>
                  <a:pt x="6048099" y="8410972"/>
                  <a:pt x="6032109" y="8410972"/>
                </a:cubicBezTo>
                <a:cubicBezTo>
                  <a:pt x="6024114" y="8410972"/>
                  <a:pt x="6014121" y="8406976"/>
                  <a:pt x="6002127" y="8398981"/>
                </a:cubicBezTo>
                <a:cubicBezTo>
                  <a:pt x="5990136" y="8390986"/>
                  <a:pt x="5980142" y="8388988"/>
                  <a:pt x="5972147" y="8392984"/>
                </a:cubicBezTo>
                <a:cubicBezTo>
                  <a:pt x="5964153" y="8396983"/>
                  <a:pt x="5956158" y="8394984"/>
                  <a:pt x="5948163" y="8386988"/>
                </a:cubicBezTo>
                <a:cubicBezTo>
                  <a:pt x="5932173" y="8363004"/>
                  <a:pt x="5924178" y="8367001"/>
                  <a:pt x="5924178" y="8398981"/>
                </a:cubicBezTo>
                <a:cubicBezTo>
                  <a:pt x="5924178" y="8398981"/>
                  <a:pt x="5924178" y="8402979"/>
                  <a:pt x="5924178" y="8410972"/>
                </a:cubicBezTo>
                <a:cubicBezTo>
                  <a:pt x="5924178" y="8418969"/>
                  <a:pt x="5924178" y="8422966"/>
                  <a:pt x="5924178" y="8422966"/>
                </a:cubicBezTo>
                <a:lnTo>
                  <a:pt x="5924178" y="8434957"/>
                </a:lnTo>
                <a:cubicBezTo>
                  <a:pt x="5932173" y="8442952"/>
                  <a:pt x="5928176" y="8450947"/>
                  <a:pt x="5912186" y="8458942"/>
                </a:cubicBezTo>
                <a:lnTo>
                  <a:pt x="5900193" y="8470934"/>
                </a:lnTo>
                <a:cubicBezTo>
                  <a:pt x="5900193" y="8462940"/>
                  <a:pt x="5896196" y="8454945"/>
                  <a:pt x="5888201" y="8446949"/>
                </a:cubicBezTo>
                <a:cubicBezTo>
                  <a:pt x="5880206" y="8438956"/>
                  <a:pt x="5876210" y="8432959"/>
                  <a:pt x="5876210" y="8428961"/>
                </a:cubicBezTo>
                <a:cubicBezTo>
                  <a:pt x="5876210" y="8424964"/>
                  <a:pt x="5876210" y="8418969"/>
                  <a:pt x="5876210" y="8410972"/>
                </a:cubicBezTo>
                <a:cubicBezTo>
                  <a:pt x="5884203" y="8402979"/>
                  <a:pt x="5884203" y="8398981"/>
                  <a:pt x="5876210" y="8398981"/>
                </a:cubicBezTo>
                <a:cubicBezTo>
                  <a:pt x="5860220" y="8398981"/>
                  <a:pt x="5852225" y="8410972"/>
                  <a:pt x="5852225" y="8434957"/>
                </a:cubicBezTo>
                <a:cubicBezTo>
                  <a:pt x="5852225" y="8450947"/>
                  <a:pt x="5850227" y="8458942"/>
                  <a:pt x="5846228" y="8458942"/>
                </a:cubicBezTo>
                <a:cubicBezTo>
                  <a:pt x="5842230" y="8458942"/>
                  <a:pt x="5832238" y="8450947"/>
                  <a:pt x="5816249" y="8434957"/>
                </a:cubicBezTo>
                <a:cubicBezTo>
                  <a:pt x="5792264" y="8418969"/>
                  <a:pt x="5792264" y="8394984"/>
                  <a:pt x="5816249" y="8363004"/>
                </a:cubicBezTo>
                <a:lnTo>
                  <a:pt x="5828240" y="8351011"/>
                </a:lnTo>
                <a:lnTo>
                  <a:pt x="5816249" y="8315035"/>
                </a:lnTo>
                <a:cubicBezTo>
                  <a:pt x="5808254" y="8307040"/>
                  <a:pt x="5804255" y="8297047"/>
                  <a:pt x="5804255" y="8285053"/>
                </a:cubicBezTo>
                <a:cubicBezTo>
                  <a:pt x="5804255" y="8273062"/>
                  <a:pt x="5808254" y="8263068"/>
                  <a:pt x="5816249" y="8255073"/>
                </a:cubicBezTo>
                <a:cubicBezTo>
                  <a:pt x="5816249" y="8247079"/>
                  <a:pt x="5816249" y="8243082"/>
                  <a:pt x="5816249" y="8243082"/>
                </a:cubicBezTo>
                <a:cubicBezTo>
                  <a:pt x="5816249" y="8243082"/>
                  <a:pt x="5814249" y="8241084"/>
                  <a:pt x="5810252" y="8237085"/>
                </a:cubicBezTo>
                <a:cubicBezTo>
                  <a:pt x="5806254" y="8233089"/>
                  <a:pt x="5804255" y="8229090"/>
                  <a:pt x="5804255" y="8225092"/>
                </a:cubicBezTo>
                <a:cubicBezTo>
                  <a:pt x="5804255" y="8221095"/>
                  <a:pt x="5804255" y="8219097"/>
                  <a:pt x="5804255" y="8219097"/>
                </a:cubicBezTo>
                <a:cubicBezTo>
                  <a:pt x="5812250" y="8219097"/>
                  <a:pt x="5820245" y="8219097"/>
                  <a:pt x="5828240" y="8219097"/>
                </a:cubicBezTo>
                <a:lnTo>
                  <a:pt x="5840232" y="8207104"/>
                </a:lnTo>
                <a:cubicBezTo>
                  <a:pt x="5840232" y="8167131"/>
                  <a:pt x="5848227" y="8147143"/>
                  <a:pt x="5864217" y="8147143"/>
                </a:cubicBezTo>
                <a:cubicBezTo>
                  <a:pt x="5872212" y="8147143"/>
                  <a:pt x="5876210" y="8151141"/>
                  <a:pt x="5876210" y="8159136"/>
                </a:cubicBezTo>
                <a:cubicBezTo>
                  <a:pt x="5876210" y="8167131"/>
                  <a:pt x="5876210" y="8171127"/>
                  <a:pt x="5876210" y="8171127"/>
                </a:cubicBezTo>
                <a:lnTo>
                  <a:pt x="5864217" y="8207104"/>
                </a:lnTo>
                <a:cubicBezTo>
                  <a:pt x="5864217" y="8207104"/>
                  <a:pt x="5868215" y="8203107"/>
                  <a:pt x="5876210" y="8195112"/>
                </a:cubicBezTo>
                <a:cubicBezTo>
                  <a:pt x="5884203" y="8187117"/>
                  <a:pt x="5890200" y="8183121"/>
                  <a:pt x="5894198" y="8183121"/>
                </a:cubicBezTo>
                <a:cubicBezTo>
                  <a:pt x="5898195" y="8183121"/>
                  <a:pt x="5896196" y="8189116"/>
                  <a:pt x="5888201" y="8201109"/>
                </a:cubicBezTo>
                <a:cubicBezTo>
                  <a:pt x="5880206" y="8213100"/>
                  <a:pt x="5880206" y="8219097"/>
                  <a:pt x="5888201" y="8219097"/>
                </a:cubicBezTo>
                <a:cubicBezTo>
                  <a:pt x="5896196" y="8219097"/>
                  <a:pt x="5896196" y="8225092"/>
                  <a:pt x="5888201" y="8237085"/>
                </a:cubicBezTo>
                <a:cubicBezTo>
                  <a:pt x="5880206" y="8249077"/>
                  <a:pt x="5876210" y="8255073"/>
                  <a:pt x="5876210" y="8255073"/>
                </a:cubicBezTo>
                <a:cubicBezTo>
                  <a:pt x="5892200" y="8271063"/>
                  <a:pt x="5908187" y="8259072"/>
                  <a:pt x="5924178" y="8219097"/>
                </a:cubicBezTo>
                <a:lnTo>
                  <a:pt x="5960154" y="8171127"/>
                </a:lnTo>
                <a:cubicBezTo>
                  <a:pt x="5960154" y="8171127"/>
                  <a:pt x="5954159" y="8183121"/>
                  <a:pt x="5942166" y="8207104"/>
                </a:cubicBezTo>
                <a:cubicBezTo>
                  <a:pt x="5930174" y="8231089"/>
                  <a:pt x="5922180" y="8247079"/>
                  <a:pt x="5918181" y="8255073"/>
                </a:cubicBezTo>
                <a:cubicBezTo>
                  <a:pt x="5914185" y="8263068"/>
                  <a:pt x="5912186" y="8267065"/>
                  <a:pt x="5912186" y="8267065"/>
                </a:cubicBezTo>
                <a:lnTo>
                  <a:pt x="5924178" y="8267065"/>
                </a:lnTo>
                <a:lnTo>
                  <a:pt x="5936171" y="8243082"/>
                </a:lnTo>
                <a:lnTo>
                  <a:pt x="5936171" y="8279058"/>
                </a:lnTo>
                <a:cubicBezTo>
                  <a:pt x="5928176" y="8295048"/>
                  <a:pt x="5926176" y="8301045"/>
                  <a:pt x="5930174" y="8297047"/>
                </a:cubicBezTo>
                <a:cubicBezTo>
                  <a:pt x="5934173" y="8293050"/>
                  <a:pt x="5938169" y="8295048"/>
                  <a:pt x="5942166" y="8303043"/>
                </a:cubicBezTo>
                <a:cubicBezTo>
                  <a:pt x="5946164" y="8311038"/>
                  <a:pt x="5942166" y="8319033"/>
                  <a:pt x="5930174" y="8327026"/>
                </a:cubicBezTo>
                <a:cubicBezTo>
                  <a:pt x="5918181" y="8335023"/>
                  <a:pt x="5916183" y="8343016"/>
                  <a:pt x="5924178" y="8351011"/>
                </a:cubicBezTo>
                <a:lnTo>
                  <a:pt x="5948163" y="8351011"/>
                </a:lnTo>
                <a:cubicBezTo>
                  <a:pt x="5956158" y="8343016"/>
                  <a:pt x="5960154" y="8335023"/>
                  <a:pt x="5960154" y="8327026"/>
                </a:cubicBezTo>
                <a:lnTo>
                  <a:pt x="5972147" y="8303043"/>
                </a:lnTo>
                <a:cubicBezTo>
                  <a:pt x="5988137" y="8263068"/>
                  <a:pt x="5988137" y="8235087"/>
                  <a:pt x="5972147" y="8219097"/>
                </a:cubicBezTo>
                <a:cubicBezTo>
                  <a:pt x="5964153" y="8211102"/>
                  <a:pt x="5960154" y="8207104"/>
                  <a:pt x="5960154" y="8207104"/>
                </a:cubicBezTo>
                <a:cubicBezTo>
                  <a:pt x="5960154" y="8207104"/>
                  <a:pt x="5964153" y="8203107"/>
                  <a:pt x="5972147" y="8195112"/>
                </a:cubicBezTo>
                <a:lnTo>
                  <a:pt x="5984139" y="8183121"/>
                </a:lnTo>
                <a:cubicBezTo>
                  <a:pt x="5984139" y="8191116"/>
                  <a:pt x="5982141" y="8195112"/>
                  <a:pt x="5978143" y="8195112"/>
                </a:cubicBezTo>
                <a:cubicBezTo>
                  <a:pt x="5974146" y="8195112"/>
                  <a:pt x="5972147" y="8199110"/>
                  <a:pt x="5972147" y="8207104"/>
                </a:cubicBezTo>
                <a:cubicBezTo>
                  <a:pt x="5972147" y="8215100"/>
                  <a:pt x="5974146" y="8221095"/>
                  <a:pt x="5978143" y="8225092"/>
                </a:cubicBezTo>
                <a:cubicBezTo>
                  <a:pt x="5982141" y="8229090"/>
                  <a:pt x="5984139" y="8235087"/>
                  <a:pt x="5984139" y="8243082"/>
                </a:cubicBezTo>
                <a:cubicBezTo>
                  <a:pt x="5984139" y="8251077"/>
                  <a:pt x="5990136" y="8255073"/>
                  <a:pt x="6002127" y="8255073"/>
                </a:cubicBezTo>
                <a:cubicBezTo>
                  <a:pt x="6014121" y="8255073"/>
                  <a:pt x="6016119" y="8259072"/>
                  <a:pt x="6008124" y="8267065"/>
                </a:cubicBezTo>
                <a:lnTo>
                  <a:pt x="6020116" y="8279058"/>
                </a:lnTo>
                <a:lnTo>
                  <a:pt x="6020116" y="8267065"/>
                </a:lnTo>
                <a:lnTo>
                  <a:pt x="6032109" y="8243082"/>
                </a:lnTo>
                <a:cubicBezTo>
                  <a:pt x="6056094" y="8235087"/>
                  <a:pt x="6060090" y="8227092"/>
                  <a:pt x="6044100" y="8219097"/>
                </a:cubicBezTo>
                <a:cubicBezTo>
                  <a:pt x="6036105" y="8219097"/>
                  <a:pt x="6032109" y="8215100"/>
                  <a:pt x="6032109" y="8207104"/>
                </a:cubicBezTo>
                <a:cubicBezTo>
                  <a:pt x="6032109" y="8199110"/>
                  <a:pt x="6028111" y="8195112"/>
                  <a:pt x="6020116" y="8195112"/>
                </a:cubicBezTo>
                <a:cubicBezTo>
                  <a:pt x="6028111" y="8195112"/>
                  <a:pt x="6032109" y="8195112"/>
                  <a:pt x="6032109" y="8195112"/>
                </a:cubicBezTo>
                <a:lnTo>
                  <a:pt x="6068085" y="8195112"/>
                </a:lnTo>
                <a:cubicBezTo>
                  <a:pt x="6076080" y="8187117"/>
                  <a:pt x="6080077" y="8181121"/>
                  <a:pt x="6080077" y="8177124"/>
                </a:cubicBezTo>
                <a:cubicBezTo>
                  <a:pt x="6080077" y="8173127"/>
                  <a:pt x="6084075" y="8171127"/>
                  <a:pt x="6092070" y="8171127"/>
                </a:cubicBezTo>
                <a:lnTo>
                  <a:pt x="6092070" y="8147143"/>
                </a:lnTo>
                <a:cubicBezTo>
                  <a:pt x="6092070" y="8139149"/>
                  <a:pt x="6088072" y="8139149"/>
                  <a:pt x="6080077" y="8147143"/>
                </a:cubicBezTo>
                <a:lnTo>
                  <a:pt x="6068085" y="8123159"/>
                </a:lnTo>
                <a:cubicBezTo>
                  <a:pt x="6076080" y="8123159"/>
                  <a:pt x="6080077" y="8119161"/>
                  <a:pt x="6080077" y="8111166"/>
                </a:cubicBezTo>
                <a:cubicBezTo>
                  <a:pt x="6072082" y="8095178"/>
                  <a:pt x="6076080" y="8071193"/>
                  <a:pt x="6092070" y="8039213"/>
                </a:cubicBezTo>
                <a:cubicBezTo>
                  <a:pt x="6116055" y="8007233"/>
                  <a:pt x="6120052" y="7987245"/>
                  <a:pt x="6104062" y="7979252"/>
                </a:cubicBezTo>
                <a:cubicBezTo>
                  <a:pt x="6096067" y="7971257"/>
                  <a:pt x="6092070" y="7967259"/>
                  <a:pt x="6092070" y="7967259"/>
                </a:cubicBezTo>
                <a:cubicBezTo>
                  <a:pt x="6092070" y="7959264"/>
                  <a:pt x="6088072" y="7959264"/>
                  <a:pt x="6080077" y="7967259"/>
                </a:cubicBezTo>
                <a:lnTo>
                  <a:pt x="6068085" y="7967259"/>
                </a:lnTo>
                <a:cubicBezTo>
                  <a:pt x="6060090" y="7975255"/>
                  <a:pt x="6056094" y="7979252"/>
                  <a:pt x="6056094" y="7979252"/>
                </a:cubicBezTo>
                <a:cubicBezTo>
                  <a:pt x="6048099" y="7987245"/>
                  <a:pt x="6044100" y="7991244"/>
                  <a:pt x="6044100" y="7991244"/>
                </a:cubicBezTo>
                <a:lnTo>
                  <a:pt x="6032109" y="8015228"/>
                </a:lnTo>
                <a:cubicBezTo>
                  <a:pt x="6032109" y="8023223"/>
                  <a:pt x="6032109" y="8031218"/>
                  <a:pt x="6032109" y="8039213"/>
                </a:cubicBezTo>
                <a:lnTo>
                  <a:pt x="6032109" y="8087181"/>
                </a:lnTo>
                <a:lnTo>
                  <a:pt x="6008124" y="8087181"/>
                </a:lnTo>
                <a:lnTo>
                  <a:pt x="6008124" y="8099174"/>
                </a:lnTo>
                <a:lnTo>
                  <a:pt x="5996132" y="8111166"/>
                </a:lnTo>
                <a:cubicBezTo>
                  <a:pt x="5988137" y="8079188"/>
                  <a:pt x="5988137" y="8063196"/>
                  <a:pt x="5996132" y="8063196"/>
                </a:cubicBezTo>
                <a:lnTo>
                  <a:pt x="6008124" y="8039213"/>
                </a:lnTo>
                <a:cubicBezTo>
                  <a:pt x="6008124" y="8031218"/>
                  <a:pt x="6008124" y="8027220"/>
                  <a:pt x="6008124" y="8027220"/>
                </a:cubicBezTo>
                <a:cubicBezTo>
                  <a:pt x="6008124" y="8027220"/>
                  <a:pt x="6012121" y="8027220"/>
                  <a:pt x="6020116" y="8027220"/>
                </a:cubicBezTo>
                <a:cubicBezTo>
                  <a:pt x="6020116" y="8019227"/>
                  <a:pt x="6018117" y="8015228"/>
                  <a:pt x="6014121" y="8015228"/>
                </a:cubicBezTo>
                <a:cubicBezTo>
                  <a:pt x="6010122" y="8015228"/>
                  <a:pt x="6008124" y="8017227"/>
                  <a:pt x="6008124" y="8021225"/>
                </a:cubicBezTo>
                <a:cubicBezTo>
                  <a:pt x="6008124" y="8025222"/>
                  <a:pt x="6006126" y="8029220"/>
                  <a:pt x="6002127" y="8033217"/>
                </a:cubicBezTo>
                <a:cubicBezTo>
                  <a:pt x="5998131" y="8037215"/>
                  <a:pt x="5996132" y="8039213"/>
                  <a:pt x="5996132" y="8039213"/>
                </a:cubicBezTo>
                <a:cubicBezTo>
                  <a:pt x="5988137" y="8047207"/>
                  <a:pt x="5984139" y="8051205"/>
                  <a:pt x="5984139" y="8051205"/>
                </a:cubicBezTo>
                <a:lnTo>
                  <a:pt x="5984139" y="8027220"/>
                </a:lnTo>
                <a:lnTo>
                  <a:pt x="5972147" y="7991244"/>
                </a:lnTo>
                <a:lnTo>
                  <a:pt x="5948163" y="7967259"/>
                </a:lnTo>
                <a:lnTo>
                  <a:pt x="5924178" y="7955267"/>
                </a:lnTo>
                <a:lnTo>
                  <a:pt x="5912186" y="7967259"/>
                </a:lnTo>
                <a:cubicBezTo>
                  <a:pt x="5912186" y="7967259"/>
                  <a:pt x="5918181" y="7967259"/>
                  <a:pt x="5930174" y="7967259"/>
                </a:cubicBezTo>
                <a:cubicBezTo>
                  <a:pt x="5942166" y="7967259"/>
                  <a:pt x="5946164" y="7973255"/>
                  <a:pt x="5942166" y="7985247"/>
                </a:cubicBezTo>
                <a:cubicBezTo>
                  <a:pt x="5938169" y="7997240"/>
                  <a:pt x="5944164" y="8003235"/>
                  <a:pt x="5960154" y="8003235"/>
                </a:cubicBezTo>
                <a:lnTo>
                  <a:pt x="5972147" y="7991244"/>
                </a:lnTo>
                <a:lnTo>
                  <a:pt x="5960154" y="8015228"/>
                </a:lnTo>
                <a:lnTo>
                  <a:pt x="5948163" y="8051205"/>
                </a:lnTo>
                <a:cubicBezTo>
                  <a:pt x="5948163" y="8051205"/>
                  <a:pt x="5944164" y="8059200"/>
                  <a:pt x="5936171" y="8075190"/>
                </a:cubicBezTo>
                <a:cubicBezTo>
                  <a:pt x="5928176" y="8075190"/>
                  <a:pt x="5924178" y="8079188"/>
                  <a:pt x="5924178" y="8087181"/>
                </a:cubicBezTo>
                <a:lnTo>
                  <a:pt x="5912186" y="8099174"/>
                </a:lnTo>
                <a:lnTo>
                  <a:pt x="5900193" y="8099174"/>
                </a:lnTo>
                <a:cubicBezTo>
                  <a:pt x="5908187" y="8107169"/>
                  <a:pt x="5908187" y="8115164"/>
                  <a:pt x="5900193" y="8123159"/>
                </a:cubicBezTo>
                <a:cubicBezTo>
                  <a:pt x="5892200" y="8131154"/>
                  <a:pt x="5884203" y="8135151"/>
                  <a:pt x="5876210" y="8135151"/>
                </a:cubicBezTo>
                <a:cubicBezTo>
                  <a:pt x="5868215" y="8135151"/>
                  <a:pt x="5864217" y="8135151"/>
                  <a:pt x="5864217" y="8135151"/>
                </a:cubicBezTo>
                <a:cubicBezTo>
                  <a:pt x="5864217" y="8135151"/>
                  <a:pt x="5864217" y="8127156"/>
                  <a:pt x="5864217" y="8111166"/>
                </a:cubicBezTo>
                <a:cubicBezTo>
                  <a:pt x="5864217" y="8111166"/>
                  <a:pt x="5864217" y="8107169"/>
                  <a:pt x="5864217" y="8099174"/>
                </a:cubicBezTo>
                <a:cubicBezTo>
                  <a:pt x="5864217" y="8091180"/>
                  <a:pt x="5864217" y="8087181"/>
                  <a:pt x="5864217" y="8087181"/>
                </a:cubicBezTo>
                <a:cubicBezTo>
                  <a:pt x="5856222" y="8087181"/>
                  <a:pt x="5852225" y="8081186"/>
                  <a:pt x="5852225" y="8069193"/>
                </a:cubicBezTo>
                <a:cubicBezTo>
                  <a:pt x="5852225" y="8057201"/>
                  <a:pt x="5856222" y="8051205"/>
                  <a:pt x="5864217" y="8051205"/>
                </a:cubicBezTo>
                <a:cubicBezTo>
                  <a:pt x="5872212" y="8051205"/>
                  <a:pt x="5876210" y="8047207"/>
                  <a:pt x="5876210" y="8039213"/>
                </a:cubicBezTo>
                <a:cubicBezTo>
                  <a:pt x="5868215" y="7999238"/>
                  <a:pt x="5872212" y="7979252"/>
                  <a:pt x="5888201" y="7979252"/>
                </a:cubicBezTo>
                <a:lnTo>
                  <a:pt x="5900193" y="7979252"/>
                </a:lnTo>
                <a:cubicBezTo>
                  <a:pt x="5900193" y="7971257"/>
                  <a:pt x="5900193" y="7965260"/>
                  <a:pt x="5900193" y="7961264"/>
                </a:cubicBezTo>
                <a:cubicBezTo>
                  <a:pt x="5900193" y="7957265"/>
                  <a:pt x="5904191" y="7955267"/>
                  <a:pt x="5912186" y="7955267"/>
                </a:cubicBezTo>
                <a:lnTo>
                  <a:pt x="5900193" y="7955267"/>
                </a:lnTo>
                <a:lnTo>
                  <a:pt x="5876210" y="7979252"/>
                </a:lnTo>
                <a:lnTo>
                  <a:pt x="5888201" y="7955267"/>
                </a:lnTo>
                <a:cubicBezTo>
                  <a:pt x="5888201" y="7939277"/>
                  <a:pt x="5890200" y="7929284"/>
                  <a:pt x="5894198" y="7925286"/>
                </a:cubicBezTo>
                <a:cubicBezTo>
                  <a:pt x="5898195" y="7921289"/>
                  <a:pt x="5900193" y="7915294"/>
                  <a:pt x="5900193" y="7907297"/>
                </a:cubicBezTo>
                <a:cubicBezTo>
                  <a:pt x="5900193" y="7875319"/>
                  <a:pt x="5904191" y="7855331"/>
                  <a:pt x="5912186" y="7847336"/>
                </a:cubicBezTo>
                <a:lnTo>
                  <a:pt x="5912186" y="7895306"/>
                </a:lnTo>
                <a:cubicBezTo>
                  <a:pt x="5912186" y="7895306"/>
                  <a:pt x="5912186" y="7899303"/>
                  <a:pt x="5912186" y="7907297"/>
                </a:cubicBezTo>
                <a:cubicBezTo>
                  <a:pt x="5912186" y="7915294"/>
                  <a:pt x="5912186" y="7919291"/>
                  <a:pt x="5912186" y="7919291"/>
                </a:cubicBezTo>
                <a:lnTo>
                  <a:pt x="5924178" y="7919291"/>
                </a:lnTo>
                <a:cubicBezTo>
                  <a:pt x="5932173" y="7919291"/>
                  <a:pt x="5934173" y="7921289"/>
                  <a:pt x="5930174" y="7925286"/>
                </a:cubicBezTo>
                <a:cubicBezTo>
                  <a:pt x="5926176" y="7929284"/>
                  <a:pt x="5928176" y="7931282"/>
                  <a:pt x="5936171" y="7931282"/>
                </a:cubicBezTo>
                <a:cubicBezTo>
                  <a:pt x="5944164" y="7931282"/>
                  <a:pt x="5948163" y="7935281"/>
                  <a:pt x="5948163" y="7943274"/>
                </a:cubicBezTo>
                <a:cubicBezTo>
                  <a:pt x="5948163" y="7951270"/>
                  <a:pt x="5954159" y="7953269"/>
                  <a:pt x="5966151" y="7949270"/>
                </a:cubicBezTo>
                <a:cubicBezTo>
                  <a:pt x="5978143" y="7945274"/>
                  <a:pt x="5984139" y="7943274"/>
                  <a:pt x="5984139" y="7943274"/>
                </a:cubicBezTo>
                <a:lnTo>
                  <a:pt x="5984139" y="7931282"/>
                </a:lnTo>
                <a:lnTo>
                  <a:pt x="5984139" y="7919291"/>
                </a:lnTo>
                <a:cubicBezTo>
                  <a:pt x="5992134" y="7919291"/>
                  <a:pt x="5996132" y="7923287"/>
                  <a:pt x="5996132" y="7931282"/>
                </a:cubicBezTo>
                <a:cubicBezTo>
                  <a:pt x="5996132" y="7931282"/>
                  <a:pt x="6000129" y="7929284"/>
                  <a:pt x="6008124" y="7925286"/>
                </a:cubicBezTo>
                <a:cubicBezTo>
                  <a:pt x="6016119" y="7921289"/>
                  <a:pt x="6024114" y="7915294"/>
                  <a:pt x="6032109" y="7907297"/>
                </a:cubicBezTo>
                <a:cubicBezTo>
                  <a:pt x="6040104" y="7899303"/>
                  <a:pt x="6046100" y="7893308"/>
                  <a:pt x="6050097" y="7889309"/>
                </a:cubicBezTo>
                <a:cubicBezTo>
                  <a:pt x="6054094" y="7885313"/>
                  <a:pt x="6056094" y="7883313"/>
                  <a:pt x="6056094" y="7883313"/>
                </a:cubicBezTo>
                <a:cubicBezTo>
                  <a:pt x="6056094" y="7883313"/>
                  <a:pt x="6052095" y="7877318"/>
                  <a:pt x="6044100" y="7865326"/>
                </a:cubicBezTo>
                <a:cubicBezTo>
                  <a:pt x="6036105" y="7853333"/>
                  <a:pt x="6030109" y="7851334"/>
                  <a:pt x="6026112" y="7859329"/>
                </a:cubicBezTo>
                <a:cubicBezTo>
                  <a:pt x="6022116" y="7867324"/>
                  <a:pt x="6012121" y="7871321"/>
                  <a:pt x="5996132" y="7871321"/>
                </a:cubicBezTo>
                <a:lnTo>
                  <a:pt x="6008124" y="7847336"/>
                </a:lnTo>
                <a:cubicBezTo>
                  <a:pt x="6016119" y="7839343"/>
                  <a:pt x="6020116" y="7831346"/>
                  <a:pt x="6020116" y="7823353"/>
                </a:cubicBezTo>
                <a:cubicBezTo>
                  <a:pt x="6020116" y="7823353"/>
                  <a:pt x="6022116" y="7821355"/>
                  <a:pt x="6026112" y="7817356"/>
                </a:cubicBezTo>
                <a:cubicBezTo>
                  <a:pt x="6030109" y="7813358"/>
                  <a:pt x="6036105" y="7811360"/>
                  <a:pt x="6044100" y="7811360"/>
                </a:cubicBezTo>
                <a:cubicBezTo>
                  <a:pt x="6052095" y="7803365"/>
                  <a:pt x="6056094" y="7795370"/>
                  <a:pt x="6056094" y="7787375"/>
                </a:cubicBezTo>
                <a:cubicBezTo>
                  <a:pt x="6056094" y="7779382"/>
                  <a:pt x="6056094" y="7773385"/>
                  <a:pt x="6056094" y="7769387"/>
                </a:cubicBezTo>
                <a:cubicBezTo>
                  <a:pt x="6056094" y="7765390"/>
                  <a:pt x="6056094" y="7759393"/>
                  <a:pt x="6056094" y="7751398"/>
                </a:cubicBezTo>
                <a:cubicBezTo>
                  <a:pt x="6064089" y="7751398"/>
                  <a:pt x="6068085" y="7747402"/>
                  <a:pt x="6068085" y="7739407"/>
                </a:cubicBezTo>
                <a:lnTo>
                  <a:pt x="6068085" y="7691437"/>
                </a:lnTo>
                <a:cubicBezTo>
                  <a:pt x="6076080" y="7691437"/>
                  <a:pt x="6072082" y="7679446"/>
                  <a:pt x="6056094" y="7655461"/>
                </a:cubicBezTo>
                <a:lnTo>
                  <a:pt x="6044100" y="7643469"/>
                </a:lnTo>
                <a:cubicBezTo>
                  <a:pt x="6052095" y="7643469"/>
                  <a:pt x="6056094" y="7643469"/>
                  <a:pt x="6056094" y="7643469"/>
                </a:cubicBezTo>
                <a:cubicBezTo>
                  <a:pt x="6056094" y="7643469"/>
                  <a:pt x="6058092" y="7645467"/>
                  <a:pt x="6062089" y="7649464"/>
                </a:cubicBezTo>
                <a:cubicBezTo>
                  <a:pt x="6066087" y="7653462"/>
                  <a:pt x="6072082" y="7655461"/>
                  <a:pt x="6080077" y="7655461"/>
                </a:cubicBezTo>
                <a:lnTo>
                  <a:pt x="6080077" y="7679446"/>
                </a:lnTo>
                <a:lnTo>
                  <a:pt x="6092070" y="7691437"/>
                </a:lnTo>
                <a:cubicBezTo>
                  <a:pt x="6100065" y="7683442"/>
                  <a:pt x="6108060" y="7679446"/>
                  <a:pt x="6116055" y="7679446"/>
                </a:cubicBezTo>
                <a:cubicBezTo>
                  <a:pt x="6124050" y="7679446"/>
                  <a:pt x="6128046" y="7677447"/>
                  <a:pt x="6128046" y="7673449"/>
                </a:cubicBezTo>
                <a:cubicBezTo>
                  <a:pt x="6128046" y="7669451"/>
                  <a:pt x="6128046" y="7663456"/>
                  <a:pt x="6128046" y="7655461"/>
                </a:cubicBezTo>
                <a:cubicBezTo>
                  <a:pt x="6128046" y="7631476"/>
                  <a:pt x="6120052" y="7631476"/>
                  <a:pt x="6104062" y="7655461"/>
                </a:cubicBezTo>
                <a:lnTo>
                  <a:pt x="6092070" y="7655461"/>
                </a:lnTo>
                <a:cubicBezTo>
                  <a:pt x="6092070" y="7647466"/>
                  <a:pt x="6088072" y="7643469"/>
                  <a:pt x="6080077" y="7643469"/>
                </a:cubicBezTo>
                <a:lnTo>
                  <a:pt x="6128046" y="7619484"/>
                </a:lnTo>
                <a:cubicBezTo>
                  <a:pt x="6136041" y="7619484"/>
                  <a:pt x="6140038" y="7617486"/>
                  <a:pt x="6140038" y="7613488"/>
                </a:cubicBezTo>
                <a:cubicBezTo>
                  <a:pt x="6140038" y="7609489"/>
                  <a:pt x="6140038" y="7605493"/>
                  <a:pt x="6140038" y="7601496"/>
                </a:cubicBezTo>
                <a:cubicBezTo>
                  <a:pt x="6140038" y="7597498"/>
                  <a:pt x="6142038" y="7595499"/>
                  <a:pt x="6146035" y="7595499"/>
                </a:cubicBezTo>
                <a:cubicBezTo>
                  <a:pt x="6150033" y="7595499"/>
                  <a:pt x="6152031" y="7591501"/>
                  <a:pt x="6152031" y="7583506"/>
                </a:cubicBezTo>
                <a:cubicBezTo>
                  <a:pt x="6160026" y="7583506"/>
                  <a:pt x="6162024" y="7587505"/>
                  <a:pt x="6158027" y="7595499"/>
                </a:cubicBezTo>
                <a:cubicBezTo>
                  <a:pt x="6154030" y="7603494"/>
                  <a:pt x="6156028" y="7611489"/>
                  <a:pt x="6164023" y="7619484"/>
                </a:cubicBezTo>
                <a:cubicBezTo>
                  <a:pt x="6172018" y="7619484"/>
                  <a:pt x="6176016" y="7615486"/>
                  <a:pt x="6176016" y="7607491"/>
                </a:cubicBezTo>
                <a:cubicBezTo>
                  <a:pt x="6184011" y="7599498"/>
                  <a:pt x="6188008" y="7595499"/>
                  <a:pt x="6188008" y="7595499"/>
                </a:cubicBezTo>
                <a:cubicBezTo>
                  <a:pt x="6188008" y="7579510"/>
                  <a:pt x="6199999" y="7575513"/>
                  <a:pt x="6223984" y="7583506"/>
                </a:cubicBezTo>
                <a:cubicBezTo>
                  <a:pt x="6231979" y="7583506"/>
                  <a:pt x="6233977" y="7585506"/>
                  <a:pt x="6229981" y="7589503"/>
                </a:cubicBezTo>
                <a:cubicBezTo>
                  <a:pt x="6225984" y="7593501"/>
                  <a:pt x="6219988" y="7595499"/>
                  <a:pt x="6211993" y="7595499"/>
                </a:cubicBezTo>
                <a:cubicBezTo>
                  <a:pt x="6203998" y="7595499"/>
                  <a:pt x="6203998" y="7599498"/>
                  <a:pt x="6211993" y="7607491"/>
                </a:cubicBezTo>
                <a:lnTo>
                  <a:pt x="6199999" y="7619484"/>
                </a:lnTo>
                <a:cubicBezTo>
                  <a:pt x="6184011" y="7619484"/>
                  <a:pt x="6180013" y="7623481"/>
                  <a:pt x="6188008" y="7631476"/>
                </a:cubicBezTo>
                <a:cubicBezTo>
                  <a:pt x="6188008" y="7639471"/>
                  <a:pt x="6186009" y="7645467"/>
                  <a:pt x="6182011" y="7649464"/>
                </a:cubicBezTo>
                <a:cubicBezTo>
                  <a:pt x="6178014" y="7653462"/>
                  <a:pt x="6176016" y="7659459"/>
                  <a:pt x="6176016" y="7667452"/>
                </a:cubicBezTo>
                <a:cubicBezTo>
                  <a:pt x="6168021" y="7691437"/>
                  <a:pt x="6166023" y="7703430"/>
                  <a:pt x="6170020" y="7703430"/>
                </a:cubicBezTo>
                <a:cubicBezTo>
                  <a:pt x="6174016" y="7703430"/>
                  <a:pt x="6172018" y="7707427"/>
                  <a:pt x="6164023" y="7715422"/>
                </a:cubicBezTo>
                <a:lnTo>
                  <a:pt x="6164023" y="7727414"/>
                </a:lnTo>
                <a:lnTo>
                  <a:pt x="6164023" y="7739407"/>
                </a:lnTo>
                <a:cubicBezTo>
                  <a:pt x="6164023" y="7747402"/>
                  <a:pt x="6160026" y="7755397"/>
                  <a:pt x="6152031" y="7763392"/>
                </a:cubicBezTo>
                <a:lnTo>
                  <a:pt x="6140038" y="7787375"/>
                </a:lnTo>
                <a:lnTo>
                  <a:pt x="6146320" y="7812502"/>
                </a:lnTo>
                <a:lnTo>
                  <a:pt x="6140038" y="7811360"/>
                </a:lnTo>
                <a:lnTo>
                  <a:pt x="6128046" y="7823353"/>
                </a:lnTo>
                <a:lnTo>
                  <a:pt x="6116055" y="7835345"/>
                </a:lnTo>
                <a:lnTo>
                  <a:pt x="6104062" y="7847336"/>
                </a:lnTo>
                <a:cubicBezTo>
                  <a:pt x="6104062" y="7847336"/>
                  <a:pt x="6108060" y="7847336"/>
                  <a:pt x="6116055" y="7847336"/>
                </a:cubicBezTo>
                <a:cubicBezTo>
                  <a:pt x="6124050" y="7847336"/>
                  <a:pt x="6128046" y="7843340"/>
                  <a:pt x="6128046" y="7835345"/>
                </a:cubicBezTo>
                <a:cubicBezTo>
                  <a:pt x="6134043" y="7831348"/>
                  <a:pt x="6138789" y="7827849"/>
                  <a:pt x="6142288" y="7824852"/>
                </a:cubicBezTo>
                <a:lnTo>
                  <a:pt x="6147861" y="7818660"/>
                </a:lnTo>
                <a:lnTo>
                  <a:pt x="6150699" y="7830015"/>
                </a:lnTo>
                <a:lnTo>
                  <a:pt x="6164023" y="7823353"/>
                </a:lnTo>
                <a:cubicBezTo>
                  <a:pt x="6164023" y="7823353"/>
                  <a:pt x="6166023" y="7821355"/>
                  <a:pt x="6170020" y="7817356"/>
                </a:cubicBezTo>
                <a:cubicBezTo>
                  <a:pt x="6174016" y="7813358"/>
                  <a:pt x="6180013" y="7807363"/>
                  <a:pt x="6188008" y="7799368"/>
                </a:cubicBezTo>
                <a:cubicBezTo>
                  <a:pt x="6196003" y="7791373"/>
                  <a:pt x="6199999" y="7783378"/>
                  <a:pt x="6199999" y="7775383"/>
                </a:cubicBezTo>
                <a:cubicBezTo>
                  <a:pt x="6199999" y="7767388"/>
                  <a:pt x="6199999" y="7761393"/>
                  <a:pt x="6199999" y="7757395"/>
                </a:cubicBezTo>
                <a:cubicBezTo>
                  <a:pt x="6199999" y="7753397"/>
                  <a:pt x="6199999" y="7747402"/>
                  <a:pt x="6199999" y="7739407"/>
                </a:cubicBezTo>
                <a:cubicBezTo>
                  <a:pt x="6207996" y="7731412"/>
                  <a:pt x="6207996" y="7725415"/>
                  <a:pt x="6199999" y="7721419"/>
                </a:cubicBezTo>
                <a:cubicBezTo>
                  <a:pt x="6192004" y="7717420"/>
                  <a:pt x="6192004" y="7707427"/>
                  <a:pt x="6199999" y="7691437"/>
                </a:cubicBezTo>
                <a:lnTo>
                  <a:pt x="6211993" y="7655461"/>
                </a:lnTo>
                <a:cubicBezTo>
                  <a:pt x="6219988" y="7655461"/>
                  <a:pt x="6221986" y="7659459"/>
                  <a:pt x="6217989" y="7667452"/>
                </a:cubicBezTo>
                <a:cubicBezTo>
                  <a:pt x="6213991" y="7675447"/>
                  <a:pt x="6211993" y="7683442"/>
                  <a:pt x="6211993" y="7691437"/>
                </a:cubicBezTo>
                <a:cubicBezTo>
                  <a:pt x="6211993" y="7699432"/>
                  <a:pt x="6215989" y="7703430"/>
                  <a:pt x="6223984" y="7703430"/>
                </a:cubicBezTo>
                <a:lnTo>
                  <a:pt x="6235977" y="7679446"/>
                </a:lnTo>
                <a:cubicBezTo>
                  <a:pt x="6235977" y="7679446"/>
                  <a:pt x="6237976" y="7677447"/>
                  <a:pt x="6241972" y="7673449"/>
                </a:cubicBezTo>
                <a:cubicBezTo>
                  <a:pt x="6245971" y="7669451"/>
                  <a:pt x="6247969" y="7667452"/>
                  <a:pt x="6247969" y="7667452"/>
                </a:cubicBezTo>
                <a:cubicBezTo>
                  <a:pt x="6255964" y="7659459"/>
                  <a:pt x="6259962" y="7649464"/>
                  <a:pt x="6259962" y="7637473"/>
                </a:cubicBezTo>
                <a:cubicBezTo>
                  <a:pt x="6259962" y="7625479"/>
                  <a:pt x="6257962" y="7617486"/>
                  <a:pt x="6253966" y="7613488"/>
                </a:cubicBezTo>
                <a:cubicBezTo>
                  <a:pt x="6249967" y="7609489"/>
                  <a:pt x="6247969" y="7603494"/>
                  <a:pt x="6247969" y="7595499"/>
                </a:cubicBezTo>
                <a:lnTo>
                  <a:pt x="6223984" y="7571515"/>
                </a:lnTo>
                <a:lnTo>
                  <a:pt x="6223984" y="7547530"/>
                </a:lnTo>
                <a:lnTo>
                  <a:pt x="6234645" y="7547530"/>
                </a:lnTo>
                <a:lnTo>
                  <a:pt x="6234479" y="7546031"/>
                </a:lnTo>
                <a:cubicBezTo>
                  <a:pt x="6233480" y="7541035"/>
                  <a:pt x="6231979" y="7535538"/>
                  <a:pt x="6229981" y="7529542"/>
                </a:cubicBezTo>
                <a:cubicBezTo>
                  <a:pt x="6225984" y="7517550"/>
                  <a:pt x="6227982" y="7511553"/>
                  <a:pt x="6235977" y="7511553"/>
                </a:cubicBezTo>
                <a:lnTo>
                  <a:pt x="6223984" y="7475577"/>
                </a:lnTo>
                <a:cubicBezTo>
                  <a:pt x="6223984" y="7475577"/>
                  <a:pt x="6219988" y="7475577"/>
                  <a:pt x="6211993" y="7475577"/>
                </a:cubicBezTo>
                <a:cubicBezTo>
                  <a:pt x="6203998" y="7475577"/>
                  <a:pt x="6199999" y="7475577"/>
                  <a:pt x="6199999" y="7475577"/>
                </a:cubicBezTo>
                <a:cubicBezTo>
                  <a:pt x="6199999" y="7467582"/>
                  <a:pt x="6199999" y="7463584"/>
                  <a:pt x="6199999" y="7463584"/>
                </a:cubicBezTo>
                <a:cubicBezTo>
                  <a:pt x="6207996" y="7463584"/>
                  <a:pt x="6211993" y="7463584"/>
                  <a:pt x="6211993" y="7463584"/>
                </a:cubicBezTo>
                <a:cubicBezTo>
                  <a:pt x="6211993" y="7463584"/>
                  <a:pt x="6215989" y="7459587"/>
                  <a:pt x="6223984" y="7451592"/>
                </a:cubicBezTo>
                <a:cubicBezTo>
                  <a:pt x="6231979" y="7443597"/>
                  <a:pt x="6231979" y="7435604"/>
                  <a:pt x="6223984" y="7427607"/>
                </a:cubicBezTo>
                <a:lnTo>
                  <a:pt x="6211993" y="7427607"/>
                </a:lnTo>
                <a:lnTo>
                  <a:pt x="6211993" y="7439600"/>
                </a:lnTo>
                <a:lnTo>
                  <a:pt x="6199999" y="7439600"/>
                </a:lnTo>
                <a:cubicBezTo>
                  <a:pt x="6199999" y="7431606"/>
                  <a:pt x="6199999" y="7425609"/>
                  <a:pt x="6199999" y="7421611"/>
                </a:cubicBezTo>
                <a:cubicBezTo>
                  <a:pt x="6199999" y="7417614"/>
                  <a:pt x="6198001" y="7415616"/>
                  <a:pt x="6194004" y="7415616"/>
                </a:cubicBezTo>
                <a:cubicBezTo>
                  <a:pt x="6190006" y="7415616"/>
                  <a:pt x="6188008" y="7419612"/>
                  <a:pt x="6188008" y="7427607"/>
                </a:cubicBezTo>
                <a:cubicBezTo>
                  <a:pt x="6188008" y="7435604"/>
                  <a:pt x="6182011" y="7443597"/>
                  <a:pt x="6170020" y="7451592"/>
                </a:cubicBezTo>
                <a:cubicBezTo>
                  <a:pt x="6158027" y="7459587"/>
                  <a:pt x="6154030" y="7467582"/>
                  <a:pt x="6158027" y="7475577"/>
                </a:cubicBezTo>
                <a:cubicBezTo>
                  <a:pt x="6162024" y="7483572"/>
                  <a:pt x="6160026" y="7489567"/>
                  <a:pt x="6152031" y="7493565"/>
                </a:cubicBezTo>
                <a:cubicBezTo>
                  <a:pt x="6144036" y="7497563"/>
                  <a:pt x="6136041" y="7499562"/>
                  <a:pt x="6128046" y="7499562"/>
                </a:cubicBezTo>
                <a:cubicBezTo>
                  <a:pt x="6120052" y="7499562"/>
                  <a:pt x="6116055" y="7507555"/>
                  <a:pt x="6116055" y="7523545"/>
                </a:cubicBezTo>
                <a:cubicBezTo>
                  <a:pt x="6116055" y="7539536"/>
                  <a:pt x="6112057" y="7545531"/>
                  <a:pt x="6104062" y="7541535"/>
                </a:cubicBezTo>
                <a:cubicBezTo>
                  <a:pt x="6096067" y="7537537"/>
                  <a:pt x="6092070" y="7539536"/>
                  <a:pt x="6092070" y="7547530"/>
                </a:cubicBezTo>
                <a:lnTo>
                  <a:pt x="6092070" y="7535538"/>
                </a:lnTo>
                <a:cubicBezTo>
                  <a:pt x="6092070" y="7519548"/>
                  <a:pt x="6098067" y="7497563"/>
                  <a:pt x="6110058" y="7469580"/>
                </a:cubicBezTo>
                <a:cubicBezTo>
                  <a:pt x="6122050" y="7441599"/>
                  <a:pt x="6128046" y="7423611"/>
                  <a:pt x="6128046" y="7415616"/>
                </a:cubicBezTo>
                <a:lnTo>
                  <a:pt x="6116055" y="7403622"/>
                </a:lnTo>
                <a:cubicBezTo>
                  <a:pt x="6108060" y="7411617"/>
                  <a:pt x="6104062" y="7419612"/>
                  <a:pt x="6104062" y="7427607"/>
                </a:cubicBezTo>
                <a:cubicBezTo>
                  <a:pt x="6104062" y="7435604"/>
                  <a:pt x="6102063" y="7439600"/>
                  <a:pt x="6098067" y="7439600"/>
                </a:cubicBezTo>
                <a:cubicBezTo>
                  <a:pt x="6094068" y="7439600"/>
                  <a:pt x="6092070" y="7443597"/>
                  <a:pt x="6092070" y="7451592"/>
                </a:cubicBezTo>
                <a:lnTo>
                  <a:pt x="6092070" y="7415616"/>
                </a:lnTo>
                <a:lnTo>
                  <a:pt x="6092070" y="7403622"/>
                </a:lnTo>
                <a:cubicBezTo>
                  <a:pt x="6100065" y="7379639"/>
                  <a:pt x="6104062" y="7359651"/>
                  <a:pt x="6104062" y="7343661"/>
                </a:cubicBezTo>
                <a:cubicBezTo>
                  <a:pt x="6096067" y="7335668"/>
                  <a:pt x="6088072" y="7335668"/>
                  <a:pt x="6080077" y="7343661"/>
                </a:cubicBezTo>
                <a:lnTo>
                  <a:pt x="6080077" y="7331670"/>
                </a:lnTo>
                <a:cubicBezTo>
                  <a:pt x="6088072" y="7315680"/>
                  <a:pt x="6094068" y="7311683"/>
                  <a:pt x="6098067" y="7319678"/>
                </a:cubicBezTo>
                <a:cubicBezTo>
                  <a:pt x="6102063" y="7327671"/>
                  <a:pt x="6108060" y="7331670"/>
                  <a:pt x="6116055" y="7331670"/>
                </a:cubicBezTo>
                <a:cubicBezTo>
                  <a:pt x="6116055" y="7331670"/>
                  <a:pt x="6120052" y="7331670"/>
                  <a:pt x="6128046" y="7331670"/>
                </a:cubicBezTo>
                <a:cubicBezTo>
                  <a:pt x="6128046" y="7339665"/>
                  <a:pt x="6132043" y="7339665"/>
                  <a:pt x="6140038" y="7331670"/>
                </a:cubicBezTo>
                <a:lnTo>
                  <a:pt x="6140038" y="7355654"/>
                </a:lnTo>
                <a:cubicBezTo>
                  <a:pt x="6124050" y="7387633"/>
                  <a:pt x="6128046" y="7403622"/>
                  <a:pt x="6152031" y="7403622"/>
                </a:cubicBezTo>
                <a:lnTo>
                  <a:pt x="6140038" y="7451592"/>
                </a:lnTo>
                <a:lnTo>
                  <a:pt x="6140038" y="7463584"/>
                </a:lnTo>
                <a:cubicBezTo>
                  <a:pt x="6148033" y="7471579"/>
                  <a:pt x="6156028" y="7467582"/>
                  <a:pt x="6164023" y="7451592"/>
                </a:cubicBezTo>
                <a:lnTo>
                  <a:pt x="6164023" y="7427607"/>
                </a:lnTo>
                <a:cubicBezTo>
                  <a:pt x="6180013" y="7395629"/>
                  <a:pt x="6192004" y="7387633"/>
                  <a:pt x="6199999" y="7403622"/>
                </a:cubicBezTo>
                <a:lnTo>
                  <a:pt x="6211993" y="7403622"/>
                </a:lnTo>
                <a:cubicBezTo>
                  <a:pt x="6211993" y="7403622"/>
                  <a:pt x="6213991" y="7401624"/>
                  <a:pt x="6217989" y="7397627"/>
                </a:cubicBezTo>
                <a:cubicBezTo>
                  <a:pt x="6221986" y="7393629"/>
                  <a:pt x="6227982" y="7387633"/>
                  <a:pt x="6235977" y="7379639"/>
                </a:cubicBezTo>
                <a:cubicBezTo>
                  <a:pt x="6243972" y="7371644"/>
                  <a:pt x="6247969" y="7363649"/>
                  <a:pt x="6247969" y="7355654"/>
                </a:cubicBezTo>
                <a:cubicBezTo>
                  <a:pt x="6255964" y="7363649"/>
                  <a:pt x="6259962" y="7367646"/>
                  <a:pt x="6259962" y="7367646"/>
                </a:cubicBezTo>
                <a:lnTo>
                  <a:pt x="6271953" y="7367646"/>
                </a:lnTo>
                <a:cubicBezTo>
                  <a:pt x="6271953" y="7359651"/>
                  <a:pt x="6269956" y="7353656"/>
                  <a:pt x="6265957" y="7349658"/>
                </a:cubicBezTo>
                <a:cubicBezTo>
                  <a:pt x="6261961" y="7345661"/>
                  <a:pt x="6261961" y="7341663"/>
                  <a:pt x="6265957" y="7337666"/>
                </a:cubicBezTo>
                <a:cubicBezTo>
                  <a:pt x="6269956" y="7333668"/>
                  <a:pt x="6275950" y="7331670"/>
                  <a:pt x="6283945" y="7331670"/>
                </a:cubicBezTo>
                <a:cubicBezTo>
                  <a:pt x="6283945" y="7331670"/>
                  <a:pt x="6285945" y="7329671"/>
                  <a:pt x="6289942" y="7325673"/>
                </a:cubicBezTo>
                <a:cubicBezTo>
                  <a:pt x="6293939" y="7321676"/>
                  <a:pt x="6299935" y="7315680"/>
                  <a:pt x="6307930" y="7307685"/>
                </a:cubicBezTo>
                <a:cubicBezTo>
                  <a:pt x="6315925" y="7291696"/>
                  <a:pt x="6319924" y="7279703"/>
                  <a:pt x="6319924" y="7271708"/>
                </a:cubicBezTo>
                <a:cubicBezTo>
                  <a:pt x="6311929" y="7263713"/>
                  <a:pt x="6307930" y="7255718"/>
                  <a:pt x="6307930" y="7247723"/>
                </a:cubicBezTo>
                <a:lnTo>
                  <a:pt x="6295939" y="7247723"/>
                </a:lnTo>
                <a:cubicBezTo>
                  <a:pt x="6279949" y="7255718"/>
                  <a:pt x="6267957" y="7263713"/>
                  <a:pt x="6259962" y="7271708"/>
                </a:cubicBezTo>
                <a:cubicBezTo>
                  <a:pt x="6251966" y="7287698"/>
                  <a:pt x="6245971" y="7295693"/>
                  <a:pt x="6241972" y="7295693"/>
                </a:cubicBezTo>
                <a:cubicBezTo>
                  <a:pt x="6237976" y="7295693"/>
                  <a:pt x="6237976" y="7291696"/>
                  <a:pt x="6241972" y="7283700"/>
                </a:cubicBezTo>
                <a:cubicBezTo>
                  <a:pt x="6245971" y="7275707"/>
                  <a:pt x="6243972" y="7267712"/>
                  <a:pt x="6235977" y="7259717"/>
                </a:cubicBezTo>
                <a:cubicBezTo>
                  <a:pt x="6235977" y="7259717"/>
                  <a:pt x="6235977" y="7255718"/>
                  <a:pt x="6235977" y="7247723"/>
                </a:cubicBezTo>
                <a:cubicBezTo>
                  <a:pt x="6235977" y="7255718"/>
                  <a:pt x="6239974" y="7259717"/>
                  <a:pt x="6247969" y="7259717"/>
                </a:cubicBezTo>
                <a:cubicBezTo>
                  <a:pt x="6247969" y="7259717"/>
                  <a:pt x="6247969" y="7255718"/>
                  <a:pt x="6247969" y="7247723"/>
                </a:cubicBezTo>
                <a:lnTo>
                  <a:pt x="6247969" y="7223739"/>
                </a:lnTo>
                <a:cubicBezTo>
                  <a:pt x="6247969" y="7223739"/>
                  <a:pt x="6249967" y="7219742"/>
                  <a:pt x="6253966" y="7211747"/>
                </a:cubicBezTo>
                <a:cubicBezTo>
                  <a:pt x="6257962" y="7203752"/>
                  <a:pt x="6259962" y="7195757"/>
                  <a:pt x="6259962" y="7187762"/>
                </a:cubicBezTo>
                <a:cubicBezTo>
                  <a:pt x="6259962" y="7163777"/>
                  <a:pt x="6263959" y="7147789"/>
                  <a:pt x="6271953" y="7139793"/>
                </a:cubicBezTo>
                <a:cubicBezTo>
                  <a:pt x="6279949" y="7131799"/>
                  <a:pt x="6275950" y="7127801"/>
                  <a:pt x="6259962" y="7127801"/>
                </a:cubicBezTo>
                <a:lnTo>
                  <a:pt x="6271953" y="7103816"/>
                </a:lnTo>
                <a:lnTo>
                  <a:pt x="6295939" y="7091824"/>
                </a:lnTo>
                <a:lnTo>
                  <a:pt x="6295939" y="7007878"/>
                </a:lnTo>
                <a:cubicBezTo>
                  <a:pt x="6295939" y="6983894"/>
                  <a:pt x="6295939" y="6961909"/>
                  <a:pt x="6295939" y="6941921"/>
                </a:cubicBezTo>
                <a:cubicBezTo>
                  <a:pt x="6295939" y="6931927"/>
                  <a:pt x="6295939" y="6923433"/>
                  <a:pt x="6295939" y="6916437"/>
                </a:cubicBezTo>
                <a:lnTo>
                  <a:pt x="6295939" y="6911941"/>
                </a:lnTo>
                <a:lnTo>
                  <a:pt x="6295939" y="6899947"/>
                </a:lnTo>
                <a:lnTo>
                  <a:pt x="6295939" y="6875964"/>
                </a:lnTo>
                <a:lnTo>
                  <a:pt x="6283945" y="6851979"/>
                </a:lnTo>
                <a:cubicBezTo>
                  <a:pt x="6291940" y="6843984"/>
                  <a:pt x="6295939" y="6843984"/>
                  <a:pt x="6295939" y="6851979"/>
                </a:cubicBezTo>
                <a:lnTo>
                  <a:pt x="6307930" y="6851979"/>
                </a:lnTo>
                <a:cubicBezTo>
                  <a:pt x="6307930" y="6843984"/>
                  <a:pt x="6307930" y="6839986"/>
                  <a:pt x="6307930" y="6839986"/>
                </a:cubicBezTo>
                <a:cubicBezTo>
                  <a:pt x="6315925" y="6839986"/>
                  <a:pt x="6315925" y="6835990"/>
                  <a:pt x="6307930" y="6827995"/>
                </a:cubicBezTo>
                <a:lnTo>
                  <a:pt x="6331915" y="6780025"/>
                </a:lnTo>
                <a:cubicBezTo>
                  <a:pt x="6331915" y="6780025"/>
                  <a:pt x="6335912" y="6776028"/>
                  <a:pt x="6343907" y="6768033"/>
                </a:cubicBezTo>
                <a:cubicBezTo>
                  <a:pt x="6343907" y="6720064"/>
                  <a:pt x="6351902" y="6696079"/>
                  <a:pt x="6367892" y="6696079"/>
                </a:cubicBezTo>
                <a:cubicBezTo>
                  <a:pt x="6367892" y="6688085"/>
                  <a:pt x="6365893" y="6686087"/>
                  <a:pt x="6361895" y="6690084"/>
                </a:cubicBezTo>
                <a:cubicBezTo>
                  <a:pt x="6357898" y="6694080"/>
                  <a:pt x="6355900" y="6692082"/>
                  <a:pt x="6355900" y="6684087"/>
                </a:cubicBezTo>
                <a:cubicBezTo>
                  <a:pt x="6355900" y="6684087"/>
                  <a:pt x="6359897" y="6680091"/>
                  <a:pt x="6367892" y="6672096"/>
                </a:cubicBezTo>
                <a:lnTo>
                  <a:pt x="6367892" y="6660102"/>
                </a:lnTo>
                <a:cubicBezTo>
                  <a:pt x="6375887" y="6652107"/>
                  <a:pt x="6379885" y="6648111"/>
                  <a:pt x="6379885" y="6648111"/>
                </a:cubicBezTo>
                <a:cubicBezTo>
                  <a:pt x="6379885" y="6640116"/>
                  <a:pt x="6377885" y="6638117"/>
                  <a:pt x="6373888" y="6642114"/>
                </a:cubicBezTo>
                <a:cubicBezTo>
                  <a:pt x="6369892" y="6646112"/>
                  <a:pt x="6367892" y="6650109"/>
                  <a:pt x="6367892" y="6654106"/>
                </a:cubicBezTo>
                <a:cubicBezTo>
                  <a:pt x="6367892" y="6658104"/>
                  <a:pt x="6363895" y="6660102"/>
                  <a:pt x="6355900" y="6660102"/>
                </a:cubicBezTo>
                <a:lnTo>
                  <a:pt x="6355900" y="6672096"/>
                </a:lnTo>
                <a:cubicBezTo>
                  <a:pt x="6355900" y="6680091"/>
                  <a:pt x="6351902" y="6684087"/>
                  <a:pt x="6343907" y="6684087"/>
                </a:cubicBezTo>
                <a:cubicBezTo>
                  <a:pt x="6335912" y="6684087"/>
                  <a:pt x="6331915" y="6692082"/>
                  <a:pt x="6331915" y="6708072"/>
                </a:cubicBezTo>
                <a:cubicBezTo>
                  <a:pt x="6331915" y="6708072"/>
                  <a:pt x="6331915" y="6710070"/>
                  <a:pt x="6331915" y="6714069"/>
                </a:cubicBezTo>
                <a:cubicBezTo>
                  <a:pt x="6331915" y="6718065"/>
                  <a:pt x="6327918" y="6720064"/>
                  <a:pt x="6319924" y="6720064"/>
                </a:cubicBezTo>
                <a:lnTo>
                  <a:pt x="6307930" y="6732057"/>
                </a:lnTo>
                <a:lnTo>
                  <a:pt x="6295939" y="6768033"/>
                </a:lnTo>
                <a:lnTo>
                  <a:pt x="6295939" y="6780025"/>
                </a:lnTo>
                <a:lnTo>
                  <a:pt x="6283945" y="6780025"/>
                </a:lnTo>
                <a:cubicBezTo>
                  <a:pt x="6275950" y="6780025"/>
                  <a:pt x="6269956" y="6784023"/>
                  <a:pt x="6265957" y="6792018"/>
                </a:cubicBezTo>
                <a:cubicBezTo>
                  <a:pt x="6261961" y="6800013"/>
                  <a:pt x="6255964" y="6808008"/>
                  <a:pt x="6247969" y="6816001"/>
                </a:cubicBezTo>
                <a:cubicBezTo>
                  <a:pt x="6239974" y="6823998"/>
                  <a:pt x="6235977" y="6835990"/>
                  <a:pt x="6235977" y="6851979"/>
                </a:cubicBezTo>
                <a:cubicBezTo>
                  <a:pt x="6235977" y="6859974"/>
                  <a:pt x="6233977" y="6865971"/>
                  <a:pt x="6229981" y="6869968"/>
                </a:cubicBezTo>
                <a:cubicBezTo>
                  <a:pt x="6225984" y="6873964"/>
                  <a:pt x="6223984" y="6879961"/>
                  <a:pt x="6223984" y="6887956"/>
                </a:cubicBezTo>
                <a:cubicBezTo>
                  <a:pt x="6215989" y="6895951"/>
                  <a:pt x="6211993" y="6891954"/>
                  <a:pt x="6211993" y="6875964"/>
                </a:cubicBezTo>
                <a:cubicBezTo>
                  <a:pt x="6211993" y="6875964"/>
                  <a:pt x="6211993" y="6873964"/>
                  <a:pt x="6211993" y="6869968"/>
                </a:cubicBezTo>
                <a:cubicBezTo>
                  <a:pt x="6211993" y="6865971"/>
                  <a:pt x="6211993" y="6859974"/>
                  <a:pt x="6211993" y="6851979"/>
                </a:cubicBezTo>
                <a:cubicBezTo>
                  <a:pt x="6235977" y="6835990"/>
                  <a:pt x="6247969" y="6812005"/>
                  <a:pt x="6247969" y="6780025"/>
                </a:cubicBezTo>
                <a:cubicBezTo>
                  <a:pt x="6247969" y="6772032"/>
                  <a:pt x="6251966" y="6766035"/>
                  <a:pt x="6259962" y="6762037"/>
                </a:cubicBezTo>
                <a:cubicBezTo>
                  <a:pt x="6267957" y="6758040"/>
                  <a:pt x="6271953" y="6752043"/>
                  <a:pt x="6271953" y="6744048"/>
                </a:cubicBezTo>
                <a:lnTo>
                  <a:pt x="6283945" y="6744048"/>
                </a:lnTo>
                <a:cubicBezTo>
                  <a:pt x="6291940" y="6744048"/>
                  <a:pt x="6299935" y="6736054"/>
                  <a:pt x="6307930" y="6720064"/>
                </a:cubicBezTo>
                <a:lnTo>
                  <a:pt x="6298337" y="6710470"/>
                </a:lnTo>
                <a:lnTo>
                  <a:pt x="6307930" y="6696079"/>
                </a:lnTo>
                <a:lnTo>
                  <a:pt x="6307930" y="6672096"/>
                </a:lnTo>
                <a:cubicBezTo>
                  <a:pt x="6299935" y="6672096"/>
                  <a:pt x="6299935" y="6660102"/>
                  <a:pt x="6307930" y="6636118"/>
                </a:cubicBezTo>
                <a:cubicBezTo>
                  <a:pt x="6307930" y="6628124"/>
                  <a:pt x="6307930" y="6620129"/>
                  <a:pt x="6307930" y="6612134"/>
                </a:cubicBezTo>
                <a:cubicBezTo>
                  <a:pt x="6307930" y="6604139"/>
                  <a:pt x="6303933" y="6596144"/>
                  <a:pt x="6295939" y="6588149"/>
                </a:cubicBezTo>
                <a:cubicBezTo>
                  <a:pt x="6263959" y="6540180"/>
                  <a:pt x="6239974" y="6544178"/>
                  <a:pt x="6223984" y="6600141"/>
                </a:cubicBezTo>
                <a:cubicBezTo>
                  <a:pt x="6231979" y="6616131"/>
                  <a:pt x="6235977" y="6624126"/>
                  <a:pt x="6235977" y="6624126"/>
                </a:cubicBezTo>
                <a:lnTo>
                  <a:pt x="6235977" y="6636118"/>
                </a:lnTo>
                <a:lnTo>
                  <a:pt x="6223984" y="6648111"/>
                </a:lnTo>
                <a:cubicBezTo>
                  <a:pt x="6215989" y="6648111"/>
                  <a:pt x="6211993" y="6648111"/>
                  <a:pt x="6211993" y="6648111"/>
                </a:cubicBezTo>
                <a:cubicBezTo>
                  <a:pt x="6211993" y="6648111"/>
                  <a:pt x="6207996" y="6652107"/>
                  <a:pt x="6199999" y="6660102"/>
                </a:cubicBezTo>
                <a:cubicBezTo>
                  <a:pt x="6199999" y="6668099"/>
                  <a:pt x="6196003" y="6668099"/>
                  <a:pt x="6188008" y="6660102"/>
                </a:cubicBezTo>
                <a:lnTo>
                  <a:pt x="6188008" y="6684087"/>
                </a:lnTo>
                <a:cubicBezTo>
                  <a:pt x="6188008" y="6700077"/>
                  <a:pt x="6188008" y="6708072"/>
                  <a:pt x="6188008" y="6708072"/>
                </a:cubicBezTo>
                <a:cubicBezTo>
                  <a:pt x="6188008" y="6708072"/>
                  <a:pt x="6199999" y="6698079"/>
                  <a:pt x="6223984" y="6678091"/>
                </a:cubicBezTo>
                <a:cubicBezTo>
                  <a:pt x="6247969" y="6658104"/>
                  <a:pt x="6259962" y="6648111"/>
                  <a:pt x="6259962" y="6648111"/>
                </a:cubicBezTo>
                <a:cubicBezTo>
                  <a:pt x="6267957" y="6648111"/>
                  <a:pt x="6251966" y="6668099"/>
                  <a:pt x="6211993" y="6708072"/>
                </a:cubicBezTo>
                <a:cubicBezTo>
                  <a:pt x="6188008" y="6732057"/>
                  <a:pt x="6172018" y="6760038"/>
                  <a:pt x="6164023" y="6792018"/>
                </a:cubicBezTo>
                <a:cubicBezTo>
                  <a:pt x="6164023" y="6808008"/>
                  <a:pt x="6168021" y="6820000"/>
                  <a:pt x="6176016" y="6827995"/>
                </a:cubicBezTo>
                <a:cubicBezTo>
                  <a:pt x="6184011" y="6827995"/>
                  <a:pt x="6188008" y="6829995"/>
                  <a:pt x="6188008" y="6833991"/>
                </a:cubicBezTo>
                <a:cubicBezTo>
                  <a:pt x="6188008" y="6837988"/>
                  <a:pt x="6188008" y="6843984"/>
                  <a:pt x="6188008" y="6851979"/>
                </a:cubicBezTo>
                <a:cubicBezTo>
                  <a:pt x="6180013" y="6859974"/>
                  <a:pt x="6168021" y="6869968"/>
                  <a:pt x="6152031" y="6881959"/>
                </a:cubicBezTo>
                <a:cubicBezTo>
                  <a:pt x="6136041" y="6893952"/>
                  <a:pt x="6124050" y="6899947"/>
                  <a:pt x="6116055" y="6899947"/>
                </a:cubicBezTo>
                <a:cubicBezTo>
                  <a:pt x="6108060" y="6899947"/>
                  <a:pt x="6102063" y="6903946"/>
                  <a:pt x="6098067" y="6911941"/>
                </a:cubicBezTo>
                <a:cubicBezTo>
                  <a:pt x="6094068" y="6919936"/>
                  <a:pt x="6088072" y="6919936"/>
                  <a:pt x="6080077" y="6911941"/>
                </a:cubicBezTo>
                <a:cubicBezTo>
                  <a:pt x="6080077" y="6903946"/>
                  <a:pt x="6072082" y="6895951"/>
                  <a:pt x="6056094" y="6887956"/>
                </a:cubicBezTo>
                <a:cubicBezTo>
                  <a:pt x="6056094" y="6887956"/>
                  <a:pt x="6052095" y="6887956"/>
                  <a:pt x="6044100" y="6887956"/>
                </a:cubicBezTo>
                <a:cubicBezTo>
                  <a:pt x="6036105" y="6887956"/>
                  <a:pt x="6032109" y="6887956"/>
                  <a:pt x="6032109" y="6887956"/>
                </a:cubicBezTo>
                <a:cubicBezTo>
                  <a:pt x="6024114" y="6879961"/>
                  <a:pt x="6020116" y="6881959"/>
                  <a:pt x="6020116" y="6893952"/>
                </a:cubicBezTo>
                <a:cubicBezTo>
                  <a:pt x="6020116" y="6905944"/>
                  <a:pt x="6016119" y="6923932"/>
                  <a:pt x="6008124" y="6947917"/>
                </a:cubicBezTo>
                <a:lnTo>
                  <a:pt x="6008124" y="7007878"/>
                </a:lnTo>
                <a:lnTo>
                  <a:pt x="6032109" y="6983894"/>
                </a:lnTo>
                <a:lnTo>
                  <a:pt x="6044100" y="6959909"/>
                </a:lnTo>
                <a:lnTo>
                  <a:pt x="6044100" y="6995887"/>
                </a:lnTo>
                <a:lnTo>
                  <a:pt x="6044100" y="7019870"/>
                </a:lnTo>
                <a:lnTo>
                  <a:pt x="6020116" y="7055848"/>
                </a:lnTo>
                <a:lnTo>
                  <a:pt x="5972147" y="7091824"/>
                </a:lnTo>
                <a:cubicBezTo>
                  <a:pt x="5948163" y="7099819"/>
                  <a:pt x="5932173" y="7103816"/>
                  <a:pt x="5924178" y="7103816"/>
                </a:cubicBezTo>
                <a:cubicBezTo>
                  <a:pt x="5900193" y="7111813"/>
                  <a:pt x="5896196" y="7123804"/>
                  <a:pt x="5912186" y="7139793"/>
                </a:cubicBezTo>
                <a:cubicBezTo>
                  <a:pt x="5920180" y="7147789"/>
                  <a:pt x="5920180" y="7155784"/>
                  <a:pt x="5912186" y="7163777"/>
                </a:cubicBezTo>
                <a:lnTo>
                  <a:pt x="5900193" y="7163777"/>
                </a:lnTo>
                <a:lnTo>
                  <a:pt x="5876210" y="7175771"/>
                </a:lnTo>
                <a:cubicBezTo>
                  <a:pt x="5868215" y="7191760"/>
                  <a:pt x="5860220" y="7199754"/>
                  <a:pt x="5852225" y="7199754"/>
                </a:cubicBezTo>
                <a:lnTo>
                  <a:pt x="5852225" y="7163777"/>
                </a:lnTo>
                <a:lnTo>
                  <a:pt x="5852225" y="7151786"/>
                </a:lnTo>
                <a:cubicBezTo>
                  <a:pt x="5844230" y="7151786"/>
                  <a:pt x="5832238" y="7171774"/>
                  <a:pt x="5816249" y="7211747"/>
                </a:cubicBezTo>
                <a:lnTo>
                  <a:pt x="5804255" y="7211747"/>
                </a:lnTo>
                <a:lnTo>
                  <a:pt x="5792264" y="7271708"/>
                </a:lnTo>
                <a:lnTo>
                  <a:pt x="5780270" y="7271708"/>
                </a:lnTo>
                <a:cubicBezTo>
                  <a:pt x="5772277" y="7287698"/>
                  <a:pt x="5772277" y="7295693"/>
                  <a:pt x="5780270" y="7295693"/>
                </a:cubicBezTo>
                <a:lnTo>
                  <a:pt x="5768279" y="7307685"/>
                </a:lnTo>
                <a:cubicBezTo>
                  <a:pt x="5760284" y="7307685"/>
                  <a:pt x="5756286" y="7307685"/>
                  <a:pt x="5756286" y="7307685"/>
                </a:cubicBezTo>
                <a:cubicBezTo>
                  <a:pt x="5748292" y="7299690"/>
                  <a:pt x="5748292" y="7287698"/>
                  <a:pt x="5756286" y="7271708"/>
                </a:cubicBezTo>
                <a:lnTo>
                  <a:pt x="5780270" y="7211747"/>
                </a:lnTo>
                <a:lnTo>
                  <a:pt x="5768279" y="7211747"/>
                </a:lnTo>
                <a:cubicBezTo>
                  <a:pt x="5768279" y="7219742"/>
                  <a:pt x="5764281" y="7231735"/>
                  <a:pt x="5756286" y="7247723"/>
                </a:cubicBezTo>
                <a:cubicBezTo>
                  <a:pt x="5748292" y="7263713"/>
                  <a:pt x="5740296" y="7271708"/>
                  <a:pt x="5732302" y="7271708"/>
                </a:cubicBezTo>
                <a:cubicBezTo>
                  <a:pt x="5724308" y="7271708"/>
                  <a:pt x="5728304" y="7255718"/>
                  <a:pt x="5744294" y="7223739"/>
                </a:cubicBezTo>
                <a:cubicBezTo>
                  <a:pt x="5752289" y="7215745"/>
                  <a:pt x="5756286" y="7207750"/>
                  <a:pt x="5756286" y="7199754"/>
                </a:cubicBezTo>
                <a:cubicBezTo>
                  <a:pt x="5756286" y="7191760"/>
                  <a:pt x="5756286" y="7187762"/>
                  <a:pt x="5756286" y="7187762"/>
                </a:cubicBezTo>
                <a:cubicBezTo>
                  <a:pt x="5756286" y="7187762"/>
                  <a:pt x="5758286" y="7185764"/>
                  <a:pt x="5762282" y="7181766"/>
                </a:cubicBezTo>
                <a:cubicBezTo>
                  <a:pt x="5766281" y="7177769"/>
                  <a:pt x="5774275" y="7163777"/>
                  <a:pt x="5786267" y="7139793"/>
                </a:cubicBezTo>
                <a:cubicBezTo>
                  <a:pt x="5798259" y="7115809"/>
                  <a:pt x="5804255" y="7099819"/>
                  <a:pt x="5804255" y="7091824"/>
                </a:cubicBezTo>
                <a:lnTo>
                  <a:pt x="5780270" y="7103816"/>
                </a:lnTo>
                <a:cubicBezTo>
                  <a:pt x="5772277" y="7111813"/>
                  <a:pt x="5768279" y="7111813"/>
                  <a:pt x="5768279" y="7103816"/>
                </a:cubicBezTo>
                <a:lnTo>
                  <a:pt x="5756286" y="7127801"/>
                </a:lnTo>
                <a:cubicBezTo>
                  <a:pt x="5756286" y="7135796"/>
                  <a:pt x="5756286" y="7143791"/>
                  <a:pt x="5756286" y="7151786"/>
                </a:cubicBezTo>
                <a:cubicBezTo>
                  <a:pt x="5756286" y="7151786"/>
                  <a:pt x="5756286" y="7155784"/>
                  <a:pt x="5756286" y="7163777"/>
                </a:cubicBezTo>
                <a:cubicBezTo>
                  <a:pt x="5756286" y="7163777"/>
                  <a:pt x="5754287" y="7163777"/>
                  <a:pt x="5750291" y="7163777"/>
                </a:cubicBezTo>
                <a:cubicBezTo>
                  <a:pt x="5746292" y="7163777"/>
                  <a:pt x="5742296" y="7165777"/>
                  <a:pt x="5738297" y="7169774"/>
                </a:cubicBezTo>
                <a:cubicBezTo>
                  <a:pt x="5734301" y="7173772"/>
                  <a:pt x="5732302" y="7179767"/>
                  <a:pt x="5732302" y="7187762"/>
                </a:cubicBezTo>
                <a:lnTo>
                  <a:pt x="5732302" y="7163777"/>
                </a:lnTo>
                <a:cubicBezTo>
                  <a:pt x="5732302" y="7155784"/>
                  <a:pt x="5732302" y="7141792"/>
                  <a:pt x="5732302" y="7121804"/>
                </a:cubicBezTo>
                <a:cubicBezTo>
                  <a:pt x="5732302" y="7101818"/>
                  <a:pt x="5736301" y="7087828"/>
                  <a:pt x="5744294" y="7079831"/>
                </a:cubicBezTo>
                <a:cubicBezTo>
                  <a:pt x="5760284" y="7071838"/>
                  <a:pt x="5760284" y="7063843"/>
                  <a:pt x="5744294" y="7055848"/>
                </a:cubicBezTo>
                <a:cubicBezTo>
                  <a:pt x="5736301" y="7047853"/>
                  <a:pt x="5724308" y="7055848"/>
                  <a:pt x="5708318" y="7079831"/>
                </a:cubicBezTo>
                <a:lnTo>
                  <a:pt x="5696324" y="7175771"/>
                </a:lnTo>
                <a:cubicBezTo>
                  <a:pt x="5704319" y="7183766"/>
                  <a:pt x="5704319" y="7191760"/>
                  <a:pt x="5696324" y="7199754"/>
                </a:cubicBezTo>
                <a:cubicBezTo>
                  <a:pt x="5688331" y="7207750"/>
                  <a:pt x="5676338" y="7211747"/>
                  <a:pt x="5660348" y="7211747"/>
                </a:cubicBezTo>
                <a:cubicBezTo>
                  <a:pt x="5660348" y="7211747"/>
                  <a:pt x="5656351" y="7211747"/>
                  <a:pt x="5648356" y="7211747"/>
                </a:cubicBezTo>
                <a:cubicBezTo>
                  <a:pt x="5640361" y="7211747"/>
                  <a:pt x="5636363" y="7211747"/>
                  <a:pt x="5636363" y="7211747"/>
                </a:cubicBezTo>
                <a:cubicBezTo>
                  <a:pt x="5636363" y="7227737"/>
                  <a:pt x="5632366" y="7237730"/>
                  <a:pt x="5624372" y="7241727"/>
                </a:cubicBezTo>
                <a:cubicBezTo>
                  <a:pt x="5616377" y="7245725"/>
                  <a:pt x="5608381" y="7259717"/>
                  <a:pt x="5600387" y="7283700"/>
                </a:cubicBezTo>
                <a:cubicBezTo>
                  <a:pt x="5592392" y="7291696"/>
                  <a:pt x="5586397" y="7299690"/>
                  <a:pt x="5582398" y="7307685"/>
                </a:cubicBezTo>
                <a:cubicBezTo>
                  <a:pt x="5578400" y="7315680"/>
                  <a:pt x="5576401" y="7319678"/>
                  <a:pt x="5576401" y="7319678"/>
                </a:cubicBezTo>
                <a:cubicBezTo>
                  <a:pt x="5576401" y="7319678"/>
                  <a:pt x="5568409" y="7335668"/>
                  <a:pt x="5552419" y="7367646"/>
                </a:cubicBezTo>
                <a:lnTo>
                  <a:pt x="5516441" y="7403622"/>
                </a:lnTo>
                <a:lnTo>
                  <a:pt x="5528434" y="7355654"/>
                </a:lnTo>
                <a:cubicBezTo>
                  <a:pt x="5552419" y="7307685"/>
                  <a:pt x="5560412" y="7279703"/>
                  <a:pt x="5552419" y="7271708"/>
                </a:cubicBezTo>
                <a:cubicBezTo>
                  <a:pt x="5552419" y="7271708"/>
                  <a:pt x="5546422" y="7273708"/>
                  <a:pt x="5534429" y="7277705"/>
                </a:cubicBezTo>
                <a:cubicBezTo>
                  <a:pt x="5522437" y="7281702"/>
                  <a:pt x="5512444" y="7285700"/>
                  <a:pt x="5504449" y="7289697"/>
                </a:cubicBezTo>
                <a:cubicBezTo>
                  <a:pt x="5496454" y="7293695"/>
                  <a:pt x="5492457" y="7299690"/>
                  <a:pt x="5492457" y="7307685"/>
                </a:cubicBezTo>
                <a:cubicBezTo>
                  <a:pt x="5492457" y="7323675"/>
                  <a:pt x="5492457" y="7331670"/>
                  <a:pt x="5492457" y="7331670"/>
                </a:cubicBezTo>
                <a:cubicBezTo>
                  <a:pt x="5492457" y="7331670"/>
                  <a:pt x="5496454" y="7331670"/>
                  <a:pt x="5504449" y="7331670"/>
                </a:cubicBezTo>
                <a:cubicBezTo>
                  <a:pt x="5504449" y="7339665"/>
                  <a:pt x="5504449" y="7347659"/>
                  <a:pt x="5504449" y="7355654"/>
                </a:cubicBezTo>
                <a:lnTo>
                  <a:pt x="5480464" y="7367646"/>
                </a:lnTo>
                <a:cubicBezTo>
                  <a:pt x="5472471" y="7367646"/>
                  <a:pt x="5464474" y="7375641"/>
                  <a:pt x="5456479" y="7391631"/>
                </a:cubicBezTo>
                <a:lnTo>
                  <a:pt x="5372533" y="7463584"/>
                </a:lnTo>
                <a:cubicBezTo>
                  <a:pt x="5356543" y="7471579"/>
                  <a:pt x="5348550" y="7471579"/>
                  <a:pt x="5348550" y="7463584"/>
                </a:cubicBezTo>
                <a:cubicBezTo>
                  <a:pt x="5348550" y="7455590"/>
                  <a:pt x="5352547" y="7445595"/>
                  <a:pt x="5360542" y="7433604"/>
                </a:cubicBezTo>
                <a:cubicBezTo>
                  <a:pt x="5368537" y="7421611"/>
                  <a:pt x="5376532" y="7407621"/>
                  <a:pt x="5384526" y="7391631"/>
                </a:cubicBezTo>
                <a:cubicBezTo>
                  <a:pt x="5392521" y="7383636"/>
                  <a:pt x="5400516" y="7375641"/>
                  <a:pt x="5408511" y="7367646"/>
                </a:cubicBezTo>
                <a:cubicBezTo>
                  <a:pt x="5416506" y="7359651"/>
                  <a:pt x="5424501" y="7351656"/>
                  <a:pt x="5432494" y="7343661"/>
                </a:cubicBezTo>
                <a:lnTo>
                  <a:pt x="5456479" y="7307685"/>
                </a:lnTo>
                <a:lnTo>
                  <a:pt x="5468473" y="7295693"/>
                </a:lnTo>
                <a:cubicBezTo>
                  <a:pt x="5476466" y="7287698"/>
                  <a:pt x="5476466" y="7283700"/>
                  <a:pt x="5468473" y="7283700"/>
                </a:cubicBezTo>
                <a:cubicBezTo>
                  <a:pt x="5460478" y="7283700"/>
                  <a:pt x="5456479" y="7279703"/>
                  <a:pt x="5456479" y="7271708"/>
                </a:cubicBezTo>
                <a:cubicBezTo>
                  <a:pt x="5456479" y="7263713"/>
                  <a:pt x="5454481" y="7261715"/>
                  <a:pt x="5450484" y="7265712"/>
                </a:cubicBezTo>
                <a:cubicBezTo>
                  <a:pt x="5446486" y="7269710"/>
                  <a:pt x="5440489" y="7269710"/>
                  <a:pt x="5432494" y="7265712"/>
                </a:cubicBezTo>
                <a:cubicBezTo>
                  <a:pt x="5424501" y="7261715"/>
                  <a:pt x="5418504" y="7259717"/>
                  <a:pt x="5414506" y="7259717"/>
                </a:cubicBezTo>
                <a:cubicBezTo>
                  <a:pt x="5410510" y="7259717"/>
                  <a:pt x="5408511" y="7267712"/>
                  <a:pt x="5408511" y="7283700"/>
                </a:cubicBezTo>
                <a:lnTo>
                  <a:pt x="5420503" y="7283700"/>
                </a:lnTo>
                <a:lnTo>
                  <a:pt x="5432494" y="7295693"/>
                </a:lnTo>
                <a:cubicBezTo>
                  <a:pt x="5424501" y="7303688"/>
                  <a:pt x="5414506" y="7305686"/>
                  <a:pt x="5402515" y="7301688"/>
                </a:cubicBezTo>
                <a:cubicBezTo>
                  <a:pt x="5390523" y="7297691"/>
                  <a:pt x="5384526" y="7295693"/>
                  <a:pt x="5384526" y="7295693"/>
                </a:cubicBezTo>
                <a:lnTo>
                  <a:pt x="5336558" y="7295693"/>
                </a:lnTo>
                <a:lnTo>
                  <a:pt x="5336558" y="7343661"/>
                </a:lnTo>
                <a:cubicBezTo>
                  <a:pt x="5336558" y="7375641"/>
                  <a:pt x="5332560" y="7393629"/>
                  <a:pt x="5324565" y="7397627"/>
                </a:cubicBezTo>
                <a:cubicBezTo>
                  <a:pt x="5316570" y="7401624"/>
                  <a:pt x="5312572" y="7403622"/>
                  <a:pt x="5312572" y="7403622"/>
                </a:cubicBezTo>
                <a:lnTo>
                  <a:pt x="5288589" y="7451592"/>
                </a:lnTo>
                <a:cubicBezTo>
                  <a:pt x="5280594" y="7451592"/>
                  <a:pt x="5274597" y="7445595"/>
                  <a:pt x="5270601" y="7433604"/>
                </a:cubicBezTo>
                <a:cubicBezTo>
                  <a:pt x="5266602" y="7421611"/>
                  <a:pt x="5260606" y="7407621"/>
                  <a:pt x="5252611" y="7391631"/>
                </a:cubicBezTo>
                <a:cubicBezTo>
                  <a:pt x="5236621" y="7359651"/>
                  <a:pt x="5224629" y="7347659"/>
                  <a:pt x="5216634" y="7355654"/>
                </a:cubicBezTo>
                <a:cubicBezTo>
                  <a:pt x="5208641" y="7355654"/>
                  <a:pt x="5204643" y="7355654"/>
                  <a:pt x="5204643" y="7355654"/>
                </a:cubicBezTo>
                <a:cubicBezTo>
                  <a:pt x="5196648" y="7355654"/>
                  <a:pt x="5192649" y="7357653"/>
                  <a:pt x="5192649" y="7361649"/>
                </a:cubicBezTo>
                <a:cubicBezTo>
                  <a:pt x="5192649" y="7365648"/>
                  <a:pt x="5190651" y="7371644"/>
                  <a:pt x="5186654" y="7379639"/>
                </a:cubicBezTo>
                <a:cubicBezTo>
                  <a:pt x="5182656" y="7387633"/>
                  <a:pt x="5178659" y="7395629"/>
                  <a:pt x="5174661" y="7403622"/>
                </a:cubicBezTo>
                <a:cubicBezTo>
                  <a:pt x="5170665" y="7411617"/>
                  <a:pt x="5168666" y="7415616"/>
                  <a:pt x="5168666" y="7415616"/>
                </a:cubicBezTo>
                <a:lnTo>
                  <a:pt x="5156673" y="7415616"/>
                </a:lnTo>
                <a:cubicBezTo>
                  <a:pt x="5172663" y="7391631"/>
                  <a:pt x="5176660" y="7373643"/>
                  <a:pt x="5168666" y="7361649"/>
                </a:cubicBezTo>
                <a:cubicBezTo>
                  <a:pt x="5160671" y="7349658"/>
                  <a:pt x="5150676" y="7345661"/>
                  <a:pt x="5138685" y="7349658"/>
                </a:cubicBezTo>
                <a:cubicBezTo>
                  <a:pt x="5126693" y="7353656"/>
                  <a:pt x="5120697" y="7363649"/>
                  <a:pt x="5120697" y="7379639"/>
                </a:cubicBezTo>
                <a:cubicBezTo>
                  <a:pt x="5120697" y="7387633"/>
                  <a:pt x="5116698" y="7391631"/>
                  <a:pt x="5108705" y="7391631"/>
                </a:cubicBezTo>
                <a:cubicBezTo>
                  <a:pt x="5090715" y="7403622"/>
                  <a:pt x="5090715" y="7415616"/>
                  <a:pt x="5108705" y="7427607"/>
                </a:cubicBezTo>
                <a:lnTo>
                  <a:pt x="5120697" y="7433604"/>
                </a:lnTo>
                <a:cubicBezTo>
                  <a:pt x="5120697" y="7429606"/>
                  <a:pt x="5124695" y="7427607"/>
                  <a:pt x="5132688" y="7427607"/>
                </a:cubicBezTo>
                <a:cubicBezTo>
                  <a:pt x="5140683" y="7427607"/>
                  <a:pt x="5144681" y="7427607"/>
                  <a:pt x="5144681" y="7427607"/>
                </a:cubicBezTo>
                <a:lnTo>
                  <a:pt x="5132688" y="7439600"/>
                </a:lnTo>
                <a:lnTo>
                  <a:pt x="5144681" y="7451592"/>
                </a:lnTo>
                <a:lnTo>
                  <a:pt x="5132688" y="7475577"/>
                </a:lnTo>
                <a:lnTo>
                  <a:pt x="5108705" y="7499562"/>
                </a:lnTo>
                <a:cubicBezTo>
                  <a:pt x="5108705" y="7507555"/>
                  <a:pt x="5104707" y="7511553"/>
                  <a:pt x="5096712" y="7511553"/>
                </a:cubicBezTo>
                <a:cubicBezTo>
                  <a:pt x="5096712" y="7519548"/>
                  <a:pt x="5094713" y="7525545"/>
                  <a:pt x="5090715" y="7529542"/>
                </a:cubicBezTo>
                <a:cubicBezTo>
                  <a:pt x="5086718" y="7533540"/>
                  <a:pt x="5080722" y="7539536"/>
                  <a:pt x="5072727" y="7547530"/>
                </a:cubicBezTo>
                <a:cubicBezTo>
                  <a:pt x="5048742" y="7563520"/>
                  <a:pt x="5040749" y="7575513"/>
                  <a:pt x="5048742" y="7583506"/>
                </a:cubicBezTo>
                <a:cubicBezTo>
                  <a:pt x="5040749" y="7583506"/>
                  <a:pt x="5036750" y="7583506"/>
                  <a:pt x="5036750" y="7583506"/>
                </a:cubicBezTo>
                <a:cubicBezTo>
                  <a:pt x="5028757" y="7583506"/>
                  <a:pt x="5022761" y="7587505"/>
                  <a:pt x="5018762" y="7595499"/>
                </a:cubicBezTo>
                <a:cubicBezTo>
                  <a:pt x="5014764" y="7603494"/>
                  <a:pt x="5008769" y="7603494"/>
                  <a:pt x="5000774" y="7595499"/>
                </a:cubicBezTo>
                <a:lnTo>
                  <a:pt x="4988781" y="7595499"/>
                </a:lnTo>
                <a:cubicBezTo>
                  <a:pt x="4988781" y="7603494"/>
                  <a:pt x="4992779" y="7607491"/>
                  <a:pt x="5000774" y="7607491"/>
                </a:cubicBezTo>
                <a:cubicBezTo>
                  <a:pt x="5008769" y="7607491"/>
                  <a:pt x="5008769" y="7615486"/>
                  <a:pt x="5000774" y="7631476"/>
                </a:cubicBezTo>
                <a:lnTo>
                  <a:pt x="5000774" y="7655461"/>
                </a:lnTo>
                <a:lnTo>
                  <a:pt x="4976789" y="7667452"/>
                </a:lnTo>
                <a:lnTo>
                  <a:pt x="4940812" y="7667452"/>
                </a:lnTo>
                <a:cubicBezTo>
                  <a:pt x="4924823" y="7675447"/>
                  <a:pt x="4914830" y="7679446"/>
                  <a:pt x="4910831" y="7679446"/>
                </a:cubicBezTo>
                <a:cubicBezTo>
                  <a:pt x="4906835" y="7679446"/>
                  <a:pt x="4900838" y="7681444"/>
                  <a:pt x="4892845" y="7685441"/>
                </a:cubicBezTo>
                <a:cubicBezTo>
                  <a:pt x="4884848" y="7689439"/>
                  <a:pt x="4876853" y="7691437"/>
                  <a:pt x="4868858" y="7691437"/>
                </a:cubicBezTo>
                <a:lnTo>
                  <a:pt x="4868858" y="7715422"/>
                </a:lnTo>
                <a:cubicBezTo>
                  <a:pt x="4860865" y="7731412"/>
                  <a:pt x="4852868" y="7743404"/>
                  <a:pt x="4844875" y="7751398"/>
                </a:cubicBezTo>
                <a:cubicBezTo>
                  <a:pt x="4844875" y="7743404"/>
                  <a:pt x="4840877" y="7743404"/>
                  <a:pt x="4832882" y="7751398"/>
                </a:cubicBezTo>
                <a:lnTo>
                  <a:pt x="4844875" y="7787375"/>
                </a:lnTo>
                <a:cubicBezTo>
                  <a:pt x="4852868" y="7795370"/>
                  <a:pt x="4856867" y="7797370"/>
                  <a:pt x="4856867" y="7793372"/>
                </a:cubicBezTo>
                <a:cubicBezTo>
                  <a:pt x="4856867" y="7789375"/>
                  <a:pt x="4856867" y="7783378"/>
                  <a:pt x="4856867" y="7775383"/>
                </a:cubicBezTo>
                <a:cubicBezTo>
                  <a:pt x="4856867" y="7767388"/>
                  <a:pt x="4860865" y="7763392"/>
                  <a:pt x="4868858" y="7763392"/>
                </a:cubicBezTo>
                <a:lnTo>
                  <a:pt x="4868858" y="7751398"/>
                </a:lnTo>
                <a:cubicBezTo>
                  <a:pt x="4876853" y="7743404"/>
                  <a:pt x="4884848" y="7735409"/>
                  <a:pt x="4892845" y="7727414"/>
                </a:cubicBezTo>
                <a:lnTo>
                  <a:pt x="4892845" y="7715422"/>
                </a:lnTo>
                <a:lnTo>
                  <a:pt x="4892845" y="7703430"/>
                </a:lnTo>
                <a:cubicBezTo>
                  <a:pt x="4908832" y="7703430"/>
                  <a:pt x="4920826" y="7699432"/>
                  <a:pt x="4928820" y="7691437"/>
                </a:cubicBezTo>
                <a:lnTo>
                  <a:pt x="4952804" y="7679446"/>
                </a:lnTo>
                <a:lnTo>
                  <a:pt x="4964798" y="7679446"/>
                </a:lnTo>
                <a:cubicBezTo>
                  <a:pt x="4956803" y="7687439"/>
                  <a:pt x="4950806" y="7693436"/>
                  <a:pt x="4946809" y="7697434"/>
                </a:cubicBezTo>
                <a:cubicBezTo>
                  <a:pt x="4942811" y="7701430"/>
                  <a:pt x="4940812" y="7703430"/>
                  <a:pt x="4940812" y="7703430"/>
                </a:cubicBezTo>
                <a:cubicBezTo>
                  <a:pt x="4932818" y="7703430"/>
                  <a:pt x="4928820" y="7707427"/>
                  <a:pt x="4928820" y="7715422"/>
                </a:cubicBezTo>
                <a:lnTo>
                  <a:pt x="4904836" y="7751398"/>
                </a:lnTo>
                <a:cubicBezTo>
                  <a:pt x="4888846" y="7767388"/>
                  <a:pt x="4880851" y="7777382"/>
                  <a:pt x="4880851" y="7781380"/>
                </a:cubicBezTo>
                <a:cubicBezTo>
                  <a:pt x="4880851" y="7785377"/>
                  <a:pt x="4876853" y="7791373"/>
                  <a:pt x="4868858" y="7799368"/>
                </a:cubicBezTo>
                <a:lnTo>
                  <a:pt x="4844875" y="7835345"/>
                </a:lnTo>
                <a:cubicBezTo>
                  <a:pt x="4836880" y="7851334"/>
                  <a:pt x="4832882" y="7859329"/>
                  <a:pt x="4832882" y="7859329"/>
                </a:cubicBezTo>
                <a:cubicBezTo>
                  <a:pt x="4808897" y="7859329"/>
                  <a:pt x="4788910" y="7867324"/>
                  <a:pt x="4772921" y="7883313"/>
                </a:cubicBezTo>
                <a:lnTo>
                  <a:pt x="4772921" y="7871321"/>
                </a:lnTo>
                <a:lnTo>
                  <a:pt x="4760929" y="7847336"/>
                </a:lnTo>
                <a:cubicBezTo>
                  <a:pt x="4744939" y="7863326"/>
                  <a:pt x="4736944" y="7887311"/>
                  <a:pt x="4736944" y="7919291"/>
                </a:cubicBezTo>
                <a:cubicBezTo>
                  <a:pt x="4744939" y="7919291"/>
                  <a:pt x="4746937" y="7921289"/>
                  <a:pt x="4742941" y="7925286"/>
                </a:cubicBezTo>
                <a:cubicBezTo>
                  <a:pt x="4738942" y="7929284"/>
                  <a:pt x="4736944" y="7931282"/>
                  <a:pt x="4736944" y="7931282"/>
                </a:cubicBezTo>
                <a:lnTo>
                  <a:pt x="4712959" y="7943274"/>
                </a:lnTo>
                <a:cubicBezTo>
                  <a:pt x="4704964" y="7975255"/>
                  <a:pt x="4692973" y="7983249"/>
                  <a:pt x="4676983" y="7967259"/>
                </a:cubicBezTo>
                <a:lnTo>
                  <a:pt x="4688974" y="7955267"/>
                </a:lnTo>
                <a:cubicBezTo>
                  <a:pt x="4688974" y="7947272"/>
                  <a:pt x="4688974" y="7939277"/>
                  <a:pt x="4688974" y="7931282"/>
                </a:cubicBezTo>
                <a:cubicBezTo>
                  <a:pt x="4696969" y="7915294"/>
                  <a:pt x="4708963" y="7899303"/>
                  <a:pt x="4724953" y="7883313"/>
                </a:cubicBezTo>
                <a:cubicBezTo>
                  <a:pt x="4732946" y="7867324"/>
                  <a:pt x="4738942" y="7855331"/>
                  <a:pt x="4742941" y="7847336"/>
                </a:cubicBezTo>
                <a:cubicBezTo>
                  <a:pt x="4746937" y="7839343"/>
                  <a:pt x="4748936" y="7835345"/>
                  <a:pt x="4748936" y="7835345"/>
                </a:cubicBezTo>
                <a:cubicBezTo>
                  <a:pt x="4756931" y="7835345"/>
                  <a:pt x="4756931" y="7827350"/>
                  <a:pt x="4748936" y="7811360"/>
                </a:cubicBezTo>
                <a:lnTo>
                  <a:pt x="4736944" y="7811360"/>
                </a:lnTo>
                <a:cubicBezTo>
                  <a:pt x="4736944" y="7819356"/>
                  <a:pt x="4728949" y="7835345"/>
                  <a:pt x="4712959" y="7859329"/>
                </a:cubicBezTo>
                <a:lnTo>
                  <a:pt x="4688974" y="7931282"/>
                </a:lnTo>
                <a:cubicBezTo>
                  <a:pt x="4688974" y="7923287"/>
                  <a:pt x="4696969" y="7897304"/>
                  <a:pt x="4712959" y="7853333"/>
                </a:cubicBezTo>
                <a:cubicBezTo>
                  <a:pt x="4728949" y="7809361"/>
                  <a:pt x="4732946" y="7787375"/>
                  <a:pt x="4724953" y="7787375"/>
                </a:cubicBezTo>
                <a:lnTo>
                  <a:pt x="4724953" y="7799368"/>
                </a:lnTo>
                <a:cubicBezTo>
                  <a:pt x="4716958" y="7799368"/>
                  <a:pt x="4710961" y="7801366"/>
                  <a:pt x="4706963" y="7805363"/>
                </a:cubicBezTo>
                <a:cubicBezTo>
                  <a:pt x="4702966" y="7809361"/>
                  <a:pt x="4700968" y="7819356"/>
                  <a:pt x="4700968" y="7835345"/>
                </a:cubicBezTo>
                <a:cubicBezTo>
                  <a:pt x="4692973" y="7835345"/>
                  <a:pt x="4688974" y="7831346"/>
                  <a:pt x="4688974" y="7823353"/>
                </a:cubicBezTo>
                <a:lnTo>
                  <a:pt x="4676983" y="7835345"/>
                </a:lnTo>
                <a:cubicBezTo>
                  <a:pt x="4676983" y="7835345"/>
                  <a:pt x="4674985" y="7839343"/>
                  <a:pt x="4670986" y="7847336"/>
                </a:cubicBezTo>
                <a:cubicBezTo>
                  <a:pt x="4666990" y="7855331"/>
                  <a:pt x="4660993" y="7863326"/>
                  <a:pt x="4652998" y="7871321"/>
                </a:cubicBezTo>
                <a:cubicBezTo>
                  <a:pt x="4645003" y="7887311"/>
                  <a:pt x="4641006" y="7895306"/>
                  <a:pt x="4641006" y="7895306"/>
                </a:cubicBezTo>
                <a:lnTo>
                  <a:pt x="4629015" y="7895306"/>
                </a:lnTo>
                <a:cubicBezTo>
                  <a:pt x="4637008" y="7911296"/>
                  <a:pt x="4633011" y="7923287"/>
                  <a:pt x="4617022" y="7931282"/>
                </a:cubicBezTo>
                <a:cubicBezTo>
                  <a:pt x="4617022" y="7931282"/>
                  <a:pt x="4617022" y="7937279"/>
                  <a:pt x="4617022" y="7949270"/>
                </a:cubicBezTo>
                <a:cubicBezTo>
                  <a:pt x="4617022" y="7961264"/>
                  <a:pt x="4621020" y="7967259"/>
                  <a:pt x="4629015" y="7967259"/>
                </a:cubicBezTo>
                <a:cubicBezTo>
                  <a:pt x="4645003" y="7967259"/>
                  <a:pt x="4645003" y="7975255"/>
                  <a:pt x="4629015" y="7991244"/>
                </a:cubicBezTo>
                <a:lnTo>
                  <a:pt x="4617022" y="8003235"/>
                </a:lnTo>
                <a:lnTo>
                  <a:pt x="4605028" y="7991244"/>
                </a:lnTo>
                <a:cubicBezTo>
                  <a:pt x="4605028" y="7991244"/>
                  <a:pt x="4605028" y="7989245"/>
                  <a:pt x="4605028" y="7985247"/>
                </a:cubicBezTo>
                <a:cubicBezTo>
                  <a:pt x="4605028" y="7981250"/>
                  <a:pt x="4605028" y="7975255"/>
                  <a:pt x="4605028" y="7967259"/>
                </a:cubicBezTo>
                <a:lnTo>
                  <a:pt x="4593037" y="7967259"/>
                </a:lnTo>
                <a:cubicBezTo>
                  <a:pt x="4593037" y="7967259"/>
                  <a:pt x="4589038" y="7967259"/>
                  <a:pt x="4581045" y="7967259"/>
                </a:cubicBezTo>
                <a:lnTo>
                  <a:pt x="4581045" y="7979252"/>
                </a:lnTo>
                <a:cubicBezTo>
                  <a:pt x="4589038" y="7995242"/>
                  <a:pt x="4585043" y="8007233"/>
                  <a:pt x="4569052" y="8015228"/>
                </a:cubicBezTo>
                <a:lnTo>
                  <a:pt x="4545067" y="8015228"/>
                </a:lnTo>
                <a:cubicBezTo>
                  <a:pt x="4545067" y="8007233"/>
                  <a:pt x="4543070" y="8003235"/>
                  <a:pt x="4539072" y="8003235"/>
                </a:cubicBezTo>
                <a:cubicBezTo>
                  <a:pt x="4535074" y="8003235"/>
                  <a:pt x="4533075" y="8003235"/>
                  <a:pt x="4533075" y="8003235"/>
                </a:cubicBezTo>
                <a:lnTo>
                  <a:pt x="4509091" y="8003235"/>
                </a:lnTo>
                <a:lnTo>
                  <a:pt x="4509091" y="7991244"/>
                </a:lnTo>
                <a:lnTo>
                  <a:pt x="4497099" y="8003235"/>
                </a:lnTo>
                <a:cubicBezTo>
                  <a:pt x="4489104" y="8011232"/>
                  <a:pt x="4489104" y="8015228"/>
                  <a:pt x="4497099" y="8015228"/>
                </a:cubicBezTo>
                <a:lnTo>
                  <a:pt x="4473114" y="8051205"/>
                </a:lnTo>
                <a:cubicBezTo>
                  <a:pt x="4465119" y="8043210"/>
                  <a:pt x="4459124" y="8043210"/>
                  <a:pt x="4455126" y="8051205"/>
                </a:cubicBezTo>
                <a:cubicBezTo>
                  <a:pt x="4451128" y="8059200"/>
                  <a:pt x="4451128" y="8067195"/>
                  <a:pt x="4455126" y="8075190"/>
                </a:cubicBezTo>
                <a:cubicBezTo>
                  <a:pt x="4459124" y="8083185"/>
                  <a:pt x="4457124" y="8091180"/>
                  <a:pt x="4449129" y="8099174"/>
                </a:cubicBezTo>
                <a:lnTo>
                  <a:pt x="4437138" y="8111166"/>
                </a:lnTo>
                <a:cubicBezTo>
                  <a:pt x="4437138" y="8103171"/>
                  <a:pt x="4429143" y="8099174"/>
                  <a:pt x="4413153" y="8099174"/>
                </a:cubicBezTo>
                <a:lnTo>
                  <a:pt x="4401161" y="8111166"/>
                </a:lnTo>
                <a:cubicBezTo>
                  <a:pt x="4401161" y="8119161"/>
                  <a:pt x="4397163" y="8119161"/>
                  <a:pt x="4389168" y="8111166"/>
                </a:cubicBezTo>
                <a:cubicBezTo>
                  <a:pt x="4381173" y="8103171"/>
                  <a:pt x="4377177" y="8107169"/>
                  <a:pt x="4377177" y="8123159"/>
                </a:cubicBezTo>
                <a:lnTo>
                  <a:pt x="4389168" y="8135151"/>
                </a:lnTo>
                <a:lnTo>
                  <a:pt x="4389168" y="8183121"/>
                </a:lnTo>
                <a:cubicBezTo>
                  <a:pt x="4389168" y="8183121"/>
                  <a:pt x="4389168" y="8187117"/>
                  <a:pt x="4389168" y="8195112"/>
                </a:cubicBezTo>
                <a:lnTo>
                  <a:pt x="4389168" y="8207104"/>
                </a:lnTo>
                <a:cubicBezTo>
                  <a:pt x="4381173" y="8215100"/>
                  <a:pt x="4379175" y="8221095"/>
                  <a:pt x="4383172" y="8225092"/>
                </a:cubicBezTo>
                <a:cubicBezTo>
                  <a:pt x="4387169" y="8229090"/>
                  <a:pt x="4391166" y="8235087"/>
                  <a:pt x="4395165" y="8243082"/>
                </a:cubicBezTo>
                <a:cubicBezTo>
                  <a:pt x="4399163" y="8251077"/>
                  <a:pt x="4401161" y="8255073"/>
                  <a:pt x="4401161" y="8255073"/>
                </a:cubicBezTo>
                <a:lnTo>
                  <a:pt x="4377177" y="8255073"/>
                </a:lnTo>
                <a:cubicBezTo>
                  <a:pt x="4361187" y="8247079"/>
                  <a:pt x="4349193" y="8231089"/>
                  <a:pt x="4341200" y="8207104"/>
                </a:cubicBezTo>
                <a:lnTo>
                  <a:pt x="4329207" y="8195112"/>
                </a:lnTo>
                <a:cubicBezTo>
                  <a:pt x="4321214" y="8203107"/>
                  <a:pt x="4319214" y="8211102"/>
                  <a:pt x="4323210" y="8219097"/>
                </a:cubicBezTo>
                <a:cubicBezTo>
                  <a:pt x="4327209" y="8227092"/>
                  <a:pt x="4325209" y="8231089"/>
                  <a:pt x="4317215" y="8231089"/>
                </a:cubicBezTo>
                <a:cubicBezTo>
                  <a:pt x="4317215" y="8239084"/>
                  <a:pt x="4313217" y="8247079"/>
                  <a:pt x="4305222" y="8255073"/>
                </a:cubicBezTo>
                <a:lnTo>
                  <a:pt x="4317215" y="8279058"/>
                </a:lnTo>
                <a:cubicBezTo>
                  <a:pt x="4325209" y="8287053"/>
                  <a:pt x="4329207" y="8295048"/>
                  <a:pt x="4329207" y="8303043"/>
                </a:cubicBezTo>
                <a:lnTo>
                  <a:pt x="4329207" y="8327026"/>
                </a:lnTo>
                <a:cubicBezTo>
                  <a:pt x="4321214" y="8327026"/>
                  <a:pt x="4313217" y="8331025"/>
                  <a:pt x="4305222" y="8339020"/>
                </a:cubicBezTo>
                <a:cubicBezTo>
                  <a:pt x="4297229" y="8347015"/>
                  <a:pt x="4293230" y="8355009"/>
                  <a:pt x="4293230" y="8363004"/>
                </a:cubicBezTo>
                <a:cubicBezTo>
                  <a:pt x="4293230" y="8370999"/>
                  <a:pt x="4289232" y="8374996"/>
                  <a:pt x="4281237" y="8374996"/>
                </a:cubicBezTo>
                <a:lnTo>
                  <a:pt x="4257254" y="8374996"/>
                </a:lnTo>
                <a:cubicBezTo>
                  <a:pt x="4249259" y="8374996"/>
                  <a:pt x="4245261" y="8380993"/>
                  <a:pt x="4245261" y="8392984"/>
                </a:cubicBezTo>
                <a:cubicBezTo>
                  <a:pt x="4245261" y="8404977"/>
                  <a:pt x="4249259" y="8418969"/>
                  <a:pt x="4257254" y="8434957"/>
                </a:cubicBezTo>
                <a:cubicBezTo>
                  <a:pt x="4265247" y="8450947"/>
                  <a:pt x="4269246" y="8458942"/>
                  <a:pt x="4269246" y="8458942"/>
                </a:cubicBezTo>
                <a:cubicBezTo>
                  <a:pt x="4269246" y="8458942"/>
                  <a:pt x="4261251" y="8452945"/>
                  <a:pt x="4245261" y="8440954"/>
                </a:cubicBezTo>
                <a:cubicBezTo>
                  <a:pt x="4229271" y="8428961"/>
                  <a:pt x="4221276" y="8418969"/>
                  <a:pt x="4221276" y="8410972"/>
                </a:cubicBezTo>
                <a:lnTo>
                  <a:pt x="4209284" y="8410972"/>
                </a:lnTo>
                <a:cubicBezTo>
                  <a:pt x="4201289" y="8426962"/>
                  <a:pt x="4189297" y="8422966"/>
                  <a:pt x="4173308" y="8398981"/>
                </a:cubicBezTo>
                <a:cubicBezTo>
                  <a:pt x="4165313" y="8390986"/>
                  <a:pt x="4157318" y="8382991"/>
                  <a:pt x="4149323" y="8374996"/>
                </a:cubicBezTo>
                <a:cubicBezTo>
                  <a:pt x="4133333" y="8343016"/>
                  <a:pt x="4121341" y="8327026"/>
                  <a:pt x="4113347" y="8327026"/>
                </a:cubicBezTo>
                <a:lnTo>
                  <a:pt x="4113347" y="8315035"/>
                </a:lnTo>
                <a:cubicBezTo>
                  <a:pt x="4121341" y="8307040"/>
                  <a:pt x="4121341" y="8299046"/>
                  <a:pt x="4113347" y="8291050"/>
                </a:cubicBezTo>
                <a:cubicBezTo>
                  <a:pt x="4109348" y="8287053"/>
                  <a:pt x="4107350" y="8283055"/>
                  <a:pt x="4107350" y="8279058"/>
                </a:cubicBezTo>
                <a:lnTo>
                  <a:pt x="4113347" y="8267065"/>
                </a:lnTo>
                <a:lnTo>
                  <a:pt x="4077370" y="8303043"/>
                </a:lnTo>
                <a:lnTo>
                  <a:pt x="4089361" y="8339020"/>
                </a:lnTo>
                <a:cubicBezTo>
                  <a:pt x="4097357" y="8347015"/>
                  <a:pt x="4101355" y="8355009"/>
                  <a:pt x="4101355" y="8363004"/>
                </a:cubicBezTo>
                <a:cubicBezTo>
                  <a:pt x="4101355" y="8370999"/>
                  <a:pt x="4101355" y="8374996"/>
                  <a:pt x="4101355" y="8374996"/>
                </a:cubicBezTo>
                <a:lnTo>
                  <a:pt x="4113347" y="8398981"/>
                </a:lnTo>
                <a:cubicBezTo>
                  <a:pt x="4113347" y="8430961"/>
                  <a:pt x="4121341" y="8446949"/>
                  <a:pt x="4137331" y="8446949"/>
                </a:cubicBezTo>
                <a:cubicBezTo>
                  <a:pt x="4145325" y="8454945"/>
                  <a:pt x="4149323" y="8466937"/>
                  <a:pt x="4149323" y="8482927"/>
                </a:cubicBezTo>
                <a:cubicBezTo>
                  <a:pt x="4141328" y="8482927"/>
                  <a:pt x="4137331" y="8490920"/>
                  <a:pt x="4137331" y="8506912"/>
                </a:cubicBezTo>
                <a:cubicBezTo>
                  <a:pt x="4137331" y="8506912"/>
                  <a:pt x="4137331" y="8510908"/>
                  <a:pt x="4137331" y="8518903"/>
                </a:cubicBezTo>
                <a:cubicBezTo>
                  <a:pt x="4129336" y="8526898"/>
                  <a:pt x="4127336" y="8536892"/>
                  <a:pt x="4131335" y="8548883"/>
                </a:cubicBezTo>
                <a:cubicBezTo>
                  <a:pt x="4135333" y="8560876"/>
                  <a:pt x="4133333" y="8562875"/>
                  <a:pt x="4125338" y="8554880"/>
                </a:cubicBezTo>
                <a:cubicBezTo>
                  <a:pt x="4117343" y="8554880"/>
                  <a:pt x="4113347" y="8542888"/>
                  <a:pt x="4113347" y="8518903"/>
                </a:cubicBezTo>
                <a:cubicBezTo>
                  <a:pt x="4121341" y="8510908"/>
                  <a:pt x="4121341" y="8504912"/>
                  <a:pt x="4113347" y="8500915"/>
                </a:cubicBezTo>
                <a:cubicBezTo>
                  <a:pt x="4105352" y="8496917"/>
                  <a:pt x="4097357" y="8498917"/>
                  <a:pt x="4089361" y="8506912"/>
                </a:cubicBezTo>
                <a:lnTo>
                  <a:pt x="4041392" y="8482927"/>
                </a:lnTo>
                <a:cubicBezTo>
                  <a:pt x="4041392" y="8474932"/>
                  <a:pt x="4033399" y="8466937"/>
                  <a:pt x="4017409" y="8458942"/>
                </a:cubicBezTo>
                <a:cubicBezTo>
                  <a:pt x="4009414" y="8450947"/>
                  <a:pt x="4003417" y="8444951"/>
                  <a:pt x="3999419" y="8440954"/>
                </a:cubicBezTo>
                <a:cubicBezTo>
                  <a:pt x="3995422" y="8436956"/>
                  <a:pt x="3993424" y="8434957"/>
                  <a:pt x="3993424" y="8434957"/>
                </a:cubicBezTo>
                <a:lnTo>
                  <a:pt x="4017409" y="8410972"/>
                </a:lnTo>
                <a:cubicBezTo>
                  <a:pt x="4041392" y="8410972"/>
                  <a:pt x="4057383" y="8410972"/>
                  <a:pt x="4065377" y="8410972"/>
                </a:cubicBezTo>
                <a:cubicBezTo>
                  <a:pt x="4081367" y="8402979"/>
                  <a:pt x="4085363" y="8382991"/>
                  <a:pt x="4077370" y="8351011"/>
                </a:cubicBezTo>
                <a:cubicBezTo>
                  <a:pt x="4069375" y="8343016"/>
                  <a:pt x="4065377" y="8335023"/>
                  <a:pt x="4065377" y="8327026"/>
                </a:cubicBezTo>
                <a:lnTo>
                  <a:pt x="4053385" y="8315035"/>
                </a:lnTo>
                <a:cubicBezTo>
                  <a:pt x="4045390" y="8315035"/>
                  <a:pt x="4041392" y="8315035"/>
                  <a:pt x="4041392" y="8315035"/>
                </a:cubicBezTo>
                <a:cubicBezTo>
                  <a:pt x="4041392" y="8307040"/>
                  <a:pt x="4043390" y="8303043"/>
                  <a:pt x="4047388" y="8303043"/>
                </a:cubicBezTo>
                <a:cubicBezTo>
                  <a:pt x="4051387" y="8303043"/>
                  <a:pt x="4049387" y="8295048"/>
                  <a:pt x="4041392" y="8279058"/>
                </a:cubicBezTo>
                <a:cubicBezTo>
                  <a:pt x="4041392" y="8279058"/>
                  <a:pt x="4041392" y="8277060"/>
                  <a:pt x="4041392" y="8273062"/>
                </a:cubicBezTo>
                <a:cubicBezTo>
                  <a:pt x="4041392" y="8269065"/>
                  <a:pt x="4045390" y="8267065"/>
                  <a:pt x="4053385" y="8267065"/>
                </a:cubicBezTo>
                <a:lnTo>
                  <a:pt x="4053385" y="8279058"/>
                </a:lnTo>
                <a:cubicBezTo>
                  <a:pt x="4053385" y="8287053"/>
                  <a:pt x="4057383" y="8287053"/>
                  <a:pt x="4065377" y="8279058"/>
                </a:cubicBezTo>
                <a:cubicBezTo>
                  <a:pt x="4073372" y="8279058"/>
                  <a:pt x="4079368" y="8275062"/>
                  <a:pt x="4083365" y="8267065"/>
                </a:cubicBezTo>
                <a:cubicBezTo>
                  <a:pt x="4087363" y="8259072"/>
                  <a:pt x="4093360" y="8251077"/>
                  <a:pt x="4101355" y="8243082"/>
                </a:cubicBezTo>
                <a:cubicBezTo>
                  <a:pt x="4109348" y="8235087"/>
                  <a:pt x="4113347" y="8229090"/>
                  <a:pt x="4113347" y="8225092"/>
                </a:cubicBezTo>
                <a:cubicBezTo>
                  <a:pt x="4113347" y="8221095"/>
                  <a:pt x="4109348" y="8219097"/>
                  <a:pt x="4101355" y="8219097"/>
                </a:cubicBezTo>
                <a:cubicBezTo>
                  <a:pt x="4093360" y="8211102"/>
                  <a:pt x="4085363" y="8201109"/>
                  <a:pt x="4077370" y="8189116"/>
                </a:cubicBezTo>
                <a:cubicBezTo>
                  <a:pt x="4069375" y="8177124"/>
                  <a:pt x="4065377" y="8167131"/>
                  <a:pt x="4065377" y="8159136"/>
                </a:cubicBezTo>
                <a:lnTo>
                  <a:pt x="4089361" y="8135151"/>
                </a:lnTo>
                <a:lnTo>
                  <a:pt x="4101355" y="8111166"/>
                </a:lnTo>
                <a:lnTo>
                  <a:pt x="4089361" y="8087181"/>
                </a:lnTo>
                <a:cubicBezTo>
                  <a:pt x="4081367" y="8071193"/>
                  <a:pt x="4077370" y="8055203"/>
                  <a:pt x="4077370" y="8039213"/>
                </a:cubicBezTo>
                <a:cubicBezTo>
                  <a:pt x="4077370" y="8023223"/>
                  <a:pt x="4081367" y="8015228"/>
                  <a:pt x="4089361" y="8015228"/>
                </a:cubicBezTo>
                <a:cubicBezTo>
                  <a:pt x="4097357" y="8015228"/>
                  <a:pt x="4097357" y="8011232"/>
                  <a:pt x="4089361" y="8003235"/>
                </a:cubicBezTo>
                <a:lnTo>
                  <a:pt x="4089361" y="7979252"/>
                </a:lnTo>
                <a:cubicBezTo>
                  <a:pt x="4089361" y="7971257"/>
                  <a:pt x="4091360" y="7967259"/>
                  <a:pt x="4095358" y="7967259"/>
                </a:cubicBezTo>
                <a:cubicBezTo>
                  <a:pt x="4099357" y="7967259"/>
                  <a:pt x="4105352" y="7967259"/>
                  <a:pt x="4113347" y="7967259"/>
                </a:cubicBezTo>
                <a:cubicBezTo>
                  <a:pt x="4113347" y="7967259"/>
                  <a:pt x="4113347" y="7963262"/>
                  <a:pt x="4113347" y="7955267"/>
                </a:cubicBezTo>
                <a:cubicBezTo>
                  <a:pt x="4113347" y="7947272"/>
                  <a:pt x="4109348" y="7947272"/>
                  <a:pt x="4101355" y="7955267"/>
                </a:cubicBezTo>
                <a:cubicBezTo>
                  <a:pt x="4093360" y="7955267"/>
                  <a:pt x="4089361" y="7951270"/>
                  <a:pt x="4089361" y="7943274"/>
                </a:cubicBezTo>
                <a:cubicBezTo>
                  <a:pt x="4089361" y="7943274"/>
                  <a:pt x="4085363" y="7943274"/>
                  <a:pt x="4077370" y="7943274"/>
                </a:cubicBezTo>
                <a:cubicBezTo>
                  <a:pt x="4069375" y="7943274"/>
                  <a:pt x="4065377" y="7939277"/>
                  <a:pt x="4065377" y="7931282"/>
                </a:cubicBezTo>
                <a:lnTo>
                  <a:pt x="4053385" y="7919291"/>
                </a:lnTo>
                <a:lnTo>
                  <a:pt x="4041392" y="7955267"/>
                </a:lnTo>
                <a:cubicBezTo>
                  <a:pt x="4041392" y="7963262"/>
                  <a:pt x="4045390" y="7967259"/>
                  <a:pt x="4053385" y="7967259"/>
                </a:cubicBezTo>
                <a:cubicBezTo>
                  <a:pt x="4061380" y="7967259"/>
                  <a:pt x="4067375" y="7967259"/>
                  <a:pt x="4071373" y="7967259"/>
                </a:cubicBezTo>
                <a:cubicBezTo>
                  <a:pt x="4075371" y="7967259"/>
                  <a:pt x="4073372" y="7971257"/>
                  <a:pt x="4065377" y="7979252"/>
                </a:cubicBezTo>
                <a:cubicBezTo>
                  <a:pt x="4049387" y="8011232"/>
                  <a:pt x="4029400" y="8027220"/>
                  <a:pt x="4005416" y="8027220"/>
                </a:cubicBezTo>
                <a:cubicBezTo>
                  <a:pt x="3997421" y="8027220"/>
                  <a:pt x="3993424" y="8035217"/>
                  <a:pt x="3993424" y="8051205"/>
                </a:cubicBezTo>
                <a:cubicBezTo>
                  <a:pt x="4001419" y="8059200"/>
                  <a:pt x="4003417" y="8065196"/>
                  <a:pt x="3999419" y="8069193"/>
                </a:cubicBezTo>
                <a:cubicBezTo>
                  <a:pt x="3995422" y="8073191"/>
                  <a:pt x="3993424" y="8075190"/>
                  <a:pt x="3993424" y="8075190"/>
                </a:cubicBezTo>
                <a:cubicBezTo>
                  <a:pt x="3985429" y="8075190"/>
                  <a:pt x="3975435" y="8085183"/>
                  <a:pt x="3963444" y="8105169"/>
                </a:cubicBezTo>
                <a:cubicBezTo>
                  <a:pt x="3951451" y="8125158"/>
                  <a:pt x="3947452" y="8137151"/>
                  <a:pt x="3951451" y="8141148"/>
                </a:cubicBezTo>
                <a:cubicBezTo>
                  <a:pt x="3955448" y="8145144"/>
                  <a:pt x="3961444" y="8143146"/>
                  <a:pt x="3969439" y="8135151"/>
                </a:cubicBezTo>
                <a:cubicBezTo>
                  <a:pt x="3977434" y="8135151"/>
                  <a:pt x="3981430" y="8135151"/>
                  <a:pt x="3981430" y="8135151"/>
                </a:cubicBezTo>
                <a:lnTo>
                  <a:pt x="3969439" y="8171127"/>
                </a:lnTo>
                <a:cubicBezTo>
                  <a:pt x="3961444" y="8187117"/>
                  <a:pt x="3961444" y="8201109"/>
                  <a:pt x="3969439" y="8213100"/>
                </a:cubicBezTo>
                <a:cubicBezTo>
                  <a:pt x="3977434" y="8225092"/>
                  <a:pt x="3977434" y="8235087"/>
                  <a:pt x="3969439" y="8243082"/>
                </a:cubicBezTo>
                <a:cubicBezTo>
                  <a:pt x="3969439" y="8235087"/>
                  <a:pt x="3967441" y="8229090"/>
                  <a:pt x="3963444" y="8225092"/>
                </a:cubicBezTo>
                <a:cubicBezTo>
                  <a:pt x="3959446" y="8221095"/>
                  <a:pt x="3957448" y="8219097"/>
                  <a:pt x="3957448" y="8219097"/>
                </a:cubicBezTo>
                <a:cubicBezTo>
                  <a:pt x="3949453" y="8211102"/>
                  <a:pt x="3943456" y="8213100"/>
                  <a:pt x="3939459" y="8225092"/>
                </a:cubicBezTo>
                <a:cubicBezTo>
                  <a:pt x="3935461" y="8237085"/>
                  <a:pt x="3935461" y="8245080"/>
                  <a:pt x="3939459" y="8249077"/>
                </a:cubicBezTo>
                <a:cubicBezTo>
                  <a:pt x="3943456" y="8253075"/>
                  <a:pt x="3949453" y="8251077"/>
                  <a:pt x="3957448" y="8243082"/>
                </a:cubicBezTo>
                <a:lnTo>
                  <a:pt x="3945454" y="8267065"/>
                </a:lnTo>
                <a:cubicBezTo>
                  <a:pt x="3929464" y="8299046"/>
                  <a:pt x="3921471" y="8311038"/>
                  <a:pt x="3921471" y="8303043"/>
                </a:cubicBezTo>
                <a:lnTo>
                  <a:pt x="3897486" y="8303043"/>
                </a:lnTo>
                <a:cubicBezTo>
                  <a:pt x="3897486" y="8303043"/>
                  <a:pt x="3897486" y="8295048"/>
                  <a:pt x="3897486" y="8279058"/>
                </a:cubicBezTo>
                <a:cubicBezTo>
                  <a:pt x="3897486" y="8247079"/>
                  <a:pt x="3893488" y="8225092"/>
                  <a:pt x="3885493" y="8213100"/>
                </a:cubicBezTo>
                <a:cubicBezTo>
                  <a:pt x="3877500" y="8201109"/>
                  <a:pt x="3869505" y="8199110"/>
                  <a:pt x="3861508" y="8207104"/>
                </a:cubicBezTo>
                <a:cubicBezTo>
                  <a:pt x="3853515" y="8215100"/>
                  <a:pt x="3853515" y="8223094"/>
                  <a:pt x="3861508" y="8231089"/>
                </a:cubicBezTo>
                <a:lnTo>
                  <a:pt x="3849517" y="8279058"/>
                </a:lnTo>
                <a:cubicBezTo>
                  <a:pt x="3841522" y="8287053"/>
                  <a:pt x="3833526" y="8293050"/>
                  <a:pt x="3825532" y="8297047"/>
                </a:cubicBezTo>
                <a:cubicBezTo>
                  <a:pt x="3817538" y="8301045"/>
                  <a:pt x="3805545" y="8299046"/>
                  <a:pt x="3789555" y="8291050"/>
                </a:cubicBezTo>
                <a:lnTo>
                  <a:pt x="3765570" y="8279058"/>
                </a:lnTo>
                <a:lnTo>
                  <a:pt x="3765570" y="8291050"/>
                </a:lnTo>
                <a:cubicBezTo>
                  <a:pt x="3765570" y="8299046"/>
                  <a:pt x="3761574" y="8303043"/>
                  <a:pt x="3753579" y="8303043"/>
                </a:cubicBezTo>
                <a:cubicBezTo>
                  <a:pt x="3745584" y="8303043"/>
                  <a:pt x="3737589" y="8299046"/>
                  <a:pt x="3729594" y="8291050"/>
                </a:cubicBezTo>
                <a:cubicBezTo>
                  <a:pt x="3729594" y="8283055"/>
                  <a:pt x="3727596" y="8277060"/>
                  <a:pt x="3723597" y="8273062"/>
                </a:cubicBezTo>
                <a:cubicBezTo>
                  <a:pt x="3719599" y="8269065"/>
                  <a:pt x="3715604" y="8267065"/>
                  <a:pt x="3711606" y="8267065"/>
                </a:cubicBezTo>
                <a:cubicBezTo>
                  <a:pt x="3707609" y="8267065"/>
                  <a:pt x="3703611" y="8267065"/>
                  <a:pt x="3699613" y="8267065"/>
                </a:cubicBezTo>
                <a:cubicBezTo>
                  <a:pt x="3695616" y="8267065"/>
                  <a:pt x="3693618" y="8267065"/>
                  <a:pt x="3693618" y="8267065"/>
                </a:cubicBezTo>
                <a:cubicBezTo>
                  <a:pt x="3693618" y="8267065"/>
                  <a:pt x="3687621" y="8273062"/>
                  <a:pt x="3675629" y="8285053"/>
                </a:cubicBezTo>
                <a:cubicBezTo>
                  <a:pt x="3663636" y="8297047"/>
                  <a:pt x="3657640" y="8307040"/>
                  <a:pt x="3657640" y="8315035"/>
                </a:cubicBezTo>
                <a:cubicBezTo>
                  <a:pt x="3657640" y="8315035"/>
                  <a:pt x="3653643" y="8319033"/>
                  <a:pt x="3645648" y="8327026"/>
                </a:cubicBezTo>
                <a:lnTo>
                  <a:pt x="3621663" y="8339020"/>
                </a:lnTo>
                <a:cubicBezTo>
                  <a:pt x="3621663" y="8347015"/>
                  <a:pt x="3617666" y="8349013"/>
                  <a:pt x="3609672" y="8345016"/>
                </a:cubicBezTo>
                <a:cubicBezTo>
                  <a:pt x="3601676" y="8341018"/>
                  <a:pt x="3593682" y="8343016"/>
                  <a:pt x="3585687" y="8351011"/>
                </a:cubicBezTo>
                <a:cubicBezTo>
                  <a:pt x="3577692" y="8351011"/>
                  <a:pt x="3573695" y="8347015"/>
                  <a:pt x="3573695" y="8339020"/>
                </a:cubicBezTo>
                <a:cubicBezTo>
                  <a:pt x="3565700" y="8331025"/>
                  <a:pt x="3557705" y="8331025"/>
                  <a:pt x="3549710" y="8339020"/>
                </a:cubicBezTo>
                <a:cubicBezTo>
                  <a:pt x="3533720" y="8339020"/>
                  <a:pt x="3525725" y="8339020"/>
                  <a:pt x="3525725" y="8339020"/>
                </a:cubicBezTo>
                <a:cubicBezTo>
                  <a:pt x="3525725" y="8339020"/>
                  <a:pt x="3521729" y="8335023"/>
                  <a:pt x="3513734" y="8327026"/>
                </a:cubicBezTo>
                <a:cubicBezTo>
                  <a:pt x="3497744" y="8319033"/>
                  <a:pt x="3489749" y="8323030"/>
                  <a:pt x="3489749" y="8339020"/>
                </a:cubicBezTo>
                <a:lnTo>
                  <a:pt x="3465764" y="8339020"/>
                </a:lnTo>
                <a:cubicBezTo>
                  <a:pt x="3465764" y="8339020"/>
                  <a:pt x="3467762" y="8337021"/>
                  <a:pt x="3471761" y="8333023"/>
                </a:cubicBezTo>
                <a:cubicBezTo>
                  <a:pt x="3475757" y="8329026"/>
                  <a:pt x="3483753" y="8317035"/>
                  <a:pt x="3495746" y="8297047"/>
                </a:cubicBezTo>
                <a:cubicBezTo>
                  <a:pt x="3507737" y="8277060"/>
                  <a:pt x="3511736" y="8267065"/>
                  <a:pt x="3507737" y="8267065"/>
                </a:cubicBezTo>
                <a:cubicBezTo>
                  <a:pt x="3503739" y="8267065"/>
                  <a:pt x="3497744" y="8269065"/>
                  <a:pt x="3489749" y="8273062"/>
                </a:cubicBezTo>
                <a:cubicBezTo>
                  <a:pt x="3481754" y="8277060"/>
                  <a:pt x="3473759" y="8277060"/>
                  <a:pt x="3465764" y="8273062"/>
                </a:cubicBezTo>
                <a:cubicBezTo>
                  <a:pt x="3457769" y="8269065"/>
                  <a:pt x="3449774" y="8267065"/>
                  <a:pt x="3441779" y="8267065"/>
                </a:cubicBezTo>
                <a:lnTo>
                  <a:pt x="3405803" y="8231089"/>
                </a:lnTo>
                <a:lnTo>
                  <a:pt x="3393811" y="8243082"/>
                </a:lnTo>
                <a:cubicBezTo>
                  <a:pt x="3393811" y="8243082"/>
                  <a:pt x="3389813" y="8243082"/>
                  <a:pt x="3381818" y="8243082"/>
                </a:cubicBezTo>
                <a:cubicBezTo>
                  <a:pt x="3381818" y="8243082"/>
                  <a:pt x="3379819" y="8245080"/>
                  <a:pt x="3375823" y="8249077"/>
                </a:cubicBezTo>
                <a:cubicBezTo>
                  <a:pt x="3371825" y="8253075"/>
                  <a:pt x="3373823" y="8259072"/>
                  <a:pt x="3381818" y="8267065"/>
                </a:cubicBezTo>
                <a:lnTo>
                  <a:pt x="3393811" y="8267065"/>
                </a:lnTo>
                <a:lnTo>
                  <a:pt x="3405803" y="8267065"/>
                </a:lnTo>
                <a:cubicBezTo>
                  <a:pt x="3405803" y="8275062"/>
                  <a:pt x="3405803" y="8279058"/>
                  <a:pt x="3405803" y="8279058"/>
                </a:cubicBezTo>
                <a:cubicBezTo>
                  <a:pt x="3405803" y="8279058"/>
                  <a:pt x="3409801" y="8279058"/>
                  <a:pt x="3417796" y="8279058"/>
                </a:cubicBezTo>
                <a:cubicBezTo>
                  <a:pt x="3425791" y="8279058"/>
                  <a:pt x="3429788" y="8281057"/>
                  <a:pt x="3429788" y="8285053"/>
                </a:cubicBezTo>
                <a:cubicBezTo>
                  <a:pt x="3429788" y="8289052"/>
                  <a:pt x="3429788" y="8299046"/>
                  <a:pt x="3429788" y="8315035"/>
                </a:cubicBezTo>
                <a:cubicBezTo>
                  <a:pt x="3429788" y="8331025"/>
                  <a:pt x="3429788" y="8351011"/>
                  <a:pt x="3429788" y="8374996"/>
                </a:cubicBezTo>
                <a:cubicBezTo>
                  <a:pt x="3429788" y="8398981"/>
                  <a:pt x="3421793" y="8410972"/>
                  <a:pt x="3405803" y="8410972"/>
                </a:cubicBezTo>
                <a:cubicBezTo>
                  <a:pt x="3381818" y="8394984"/>
                  <a:pt x="3361832" y="8378994"/>
                  <a:pt x="3345841" y="8363004"/>
                </a:cubicBezTo>
                <a:cubicBezTo>
                  <a:pt x="3345841" y="8355009"/>
                  <a:pt x="3341845" y="8351011"/>
                  <a:pt x="3333850" y="8351011"/>
                </a:cubicBezTo>
                <a:cubicBezTo>
                  <a:pt x="3325855" y="8351011"/>
                  <a:pt x="3317860" y="8355009"/>
                  <a:pt x="3309865" y="8363004"/>
                </a:cubicBezTo>
                <a:cubicBezTo>
                  <a:pt x="3301870" y="8370999"/>
                  <a:pt x="3297873" y="8374996"/>
                  <a:pt x="3297873" y="8374996"/>
                </a:cubicBezTo>
                <a:cubicBezTo>
                  <a:pt x="3297873" y="8374996"/>
                  <a:pt x="3293876" y="8378994"/>
                  <a:pt x="3285880" y="8386988"/>
                </a:cubicBezTo>
                <a:lnTo>
                  <a:pt x="3273889" y="8374996"/>
                </a:lnTo>
                <a:lnTo>
                  <a:pt x="3285880" y="8351011"/>
                </a:lnTo>
                <a:cubicBezTo>
                  <a:pt x="3285880" y="8343016"/>
                  <a:pt x="3285880" y="8339020"/>
                  <a:pt x="3285880" y="8339020"/>
                </a:cubicBezTo>
                <a:lnTo>
                  <a:pt x="3321857" y="8327026"/>
                </a:lnTo>
                <a:lnTo>
                  <a:pt x="3333850" y="8303043"/>
                </a:lnTo>
                <a:cubicBezTo>
                  <a:pt x="3325855" y="8311038"/>
                  <a:pt x="3321857" y="8311038"/>
                  <a:pt x="3321857" y="8303043"/>
                </a:cubicBezTo>
                <a:lnTo>
                  <a:pt x="3297873" y="8291050"/>
                </a:lnTo>
                <a:lnTo>
                  <a:pt x="3297873" y="8279058"/>
                </a:lnTo>
                <a:cubicBezTo>
                  <a:pt x="3297873" y="8271063"/>
                  <a:pt x="3301870" y="8266068"/>
                  <a:pt x="3309865" y="8264068"/>
                </a:cubicBezTo>
                <a:lnTo>
                  <a:pt x="3312814" y="8263921"/>
                </a:lnTo>
                <a:lnTo>
                  <a:pt x="3309865" y="8255073"/>
                </a:lnTo>
                <a:cubicBezTo>
                  <a:pt x="3309865" y="8247079"/>
                  <a:pt x="3313862" y="8239084"/>
                  <a:pt x="3321857" y="8231089"/>
                </a:cubicBezTo>
                <a:cubicBezTo>
                  <a:pt x="3321857" y="8231089"/>
                  <a:pt x="3323855" y="8231089"/>
                  <a:pt x="3327853" y="8231089"/>
                </a:cubicBezTo>
                <a:cubicBezTo>
                  <a:pt x="3331851" y="8231089"/>
                  <a:pt x="3333850" y="8227092"/>
                  <a:pt x="3333850" y="8219097"/>
                </a:cubicBezTo>
                <a:cubicBezTo>
                  <a:pt x="3333850" y="8219097"/>
                  <a:pt x="3337847" y="8215100"/>
                  <a:pt x="3345841" y="8207104"/>
                </a:cubicBezTo>
                <a:lnTo>
                  <a:pt x="3357833" y="8195112"/>
                </a:lnTo>
                <a:cubicBezTo>
                  <a:pt x="3365828" y="8195112"/>
                  <a:pt x="3369827" y="8193114"/>
                  <a:pt x="3369827" y="8189116"/>
                </a:cubicBezTo>
                <a:cubicBezTo>
                  <a:pt x="3369827" y="8185119"/>
                  <a:pt x="3369827" y="8179122"/>
                  <a:pt x="3369827" y="8171127"/>
                </a:cubicBezTo>
                <a:cubicBezTo>
                  <a:pt x="3377821" y="8171127"/>
                  <a:pt x="3381818" y="8163132"/>
                  <a:pt x="3381818" y="8147143"/>
                </a:cubicBezTo>
                <a:cubicBezTo>
                  <a:pt x="3381818" y="8147143"/>
                  <a:pt x="3383818" y="8145144"/>
                  <a:pt x="3387815" y="8141148"/>
                </a:cubicBezTo>
                <a:cubicBezTo>
                  <a:pt x="3391811" y="8137151"/>
                  <a:pt x="3393811" y="8131154"/>
                  <a:pt x="3393811" y="8123159"/>
                </a:cubicBezTo>
                <a:lnTo>
                  <a:pt x="3441779" y="8099174"/>
                </a:lnTo>
                <a:lnTo>
                  <a:pt x="3465764" y="8075190"/>
                </a:lnTo>
                <a:cubicBezTo>
                  <a:pt x="3457769" y="8083185"/>
                  <a:pt x="3455771" y="8093178"/>
                  <a:pt x="3459769" y="8105169"/>
                </a:cubicBezTo>
                <a:cubicBezTo>
                  <a:pt x="3463766" y="8117163"/>
                  <a:pt x="3467762" y="8121159"/>
                  <a:pt x="3471761" y="8117163"/>
                </a:cubicBezTo>
                <a:cubicBezTo>
                  <a:pt x="3475757" y="8113166"/>
                  <a:pt x="3477757" y="8115164"/>
                  <a:pt x="3477757" y="8123159"/>
                </a:cubicBezTo>
                <a:lnTo>
                  <a:pt x="3477757" y="8135151"/>
                </a:lnTo>
                <a:lnTo>
                  <a:pt x="3489749" y="8123159"/>
                </a:lnTo>
                <a:cubicBezTo>
                  <a:pt x="3497744" y="8099174"/>
                  <a:pt x="3497744" y="8083185"/>
                  <a:pt x="3489749" y="8075190"/>
                </a:cubicBezTo>
                <a:cubicBezTo>
                  <a:pt x="3481754" y="8067195"/>
                  <a:pt x="3477757" y="8059200"/>
                  <a:pt x="3477757" y="8051205"/>
                </a:cubicBezTo>
                <a:cubicBezTo>
                  <a:pt x="3477757" y="8035217"/>
                  <a:pt x="3473759" y="8031218"/>
                  <a:pt x="3465764" y="8039213"/>
                </a:cubicBezTo>
                <a:cubicBezTo>
                  <a:pt x="3457769" y="8047207"/>
                  <a:pt x="3449774" y="8051205"/>
                  <a:pt x="3441779" y="8051205"/>
                </a:cubicBezTo>
                <a:lnTo>
                  <a:pt x="3465764" y="8027220"/>
                </a:lnTo>
                <a:cubicBezTo>
                  <a:pt x="3473759" y="8019227"/>
                  <a:pt x="3477757" y="8015228"/>
                  <a:pt x="3477757" y="8015228"/>
                </a:cubicBezTo>
                <a:cubicBezTo>
                  <a:pt x="3477757" y="8015228"/>
                  <a:pt x="3477757" y="8011232"/>
                  <a:pt x="3477757" y="8003235"/>
                </a:cubicBezTo>
                <a:lnTo>
                  <a:pt x="3489749" y="7955267"/>
                </a:lnTo>
                <a:cubicBezTo>
                  <a:pt x="3489749" y="7939277"/>
                  <a:pt x="3489749" y="7927284"/>
                  <a:pt x="3489749" y="7919291"/>
                </a:cubicBezTo>
                <a:cubicBezTo>
                  <a:pt x="3481754" y="7927284"/>
                  <a:pt x="3477757" y="7935281"/>
                  <a:pt x="3477757" y="7943274"/>
                </a:cubicBezTo>
                <a:cubicBezTo>
                  <a:pt x="3477757" y="7951270"/>
                  <a:pt x="3473759" y="7957265"/>
                  <a:pt x="3465764" y="7961264"/>
                </a:cubicBezTo>
                <a:cubicBezTo>
                  <a:pt x="3457769" y="7965260"/>
                  <a:pt x="3451774" y="7961264"/>
                  <a:pt x="3447776" y="7949270"/>
                </a:cubicBezTo>
                <a:cubicBezTo>
                  <a:pt x="3443779" y="7937279"/>
                  <a:pt x="3441779" y="7931282"/>
                  <a:pt x="3441779" y="7931282"/>
                </a:cubicBezTo>
                <a:cubicBezTo>
                  <a:pt x="3441779" y="7931282"/>
                  <a:pt x="3445777" y="7931282"/>
                  <a:pt x="3453772" y="7931282"/>
                </a:cubicBezTo>
                <a:cubicBezTo>
                  <a:pt x="3469762" y="7931282"/>
                  <a:pt x="3479756" y="7927284"/>
                  <a:pt x="3483753" y="7919291"/>
                </a:cubicBezTo>
                <a:cubicBezTo>
                  <a:pt x="3487750" y="7911296"/>
                  <a:pt x="3489749" y="7903301"/>
                  <a:pt x="3489749" y="7895306"/>
                </a:cubicBezTo>
                <a:cubicBezTo>
                  <a:pt x="3489749" y="7887311"/>
                  <a:pt x="3487750" y="7871321"/>
                  <a:pt x="3483753" y="7847336"/>
                </a:cubicBezTo>
                <a:cubicBezTo>
                  <a:pt x="3479756" y="7823353"/>
                  <a:pt x="3483753" y="7807363"/>
                  <a:pt x="3495746" y="7799368"/>
                </a:cubicBezTo>
                <a:cubicBezTo>
                  <a:pt x="3507737" y="7791373"/>
                  <a:pt x="3517730" y="7779382"/>
                  <a:pt x="3525725" y="7763392"/>
                </a:cubicBezTo>
                <a:cubicBezTo>
                  <a:pt x="3525725" y="7747402"/>
                  <a:pt x="3527724" y="7739407"/>
                  <a:pt x="3531722" y="7739407"/>
                </a:cubicBezTo>
                <a:cubicBezTo>
                  <a:pt x="3535718" y="7739407"/>
                  <a:pt x="3541715" y="7739407"/>
                  <a:pt x="3549710" y="7739407"/>
                </a:cubicBezTo>
                <a:cubicBezTo>
                  <a:pt x="3557705" y="7739407"/>
                  <a:pt x="3565700" y="7739407"/>
                  <a:pt x="3573695" y="7739407"/>
                </a:cubicBezTo>
                <a:lnTo>
                  <a:pt x="3585687" y="7727414"/>
                </a:lnTo>
                <a:cubicBezTo>
                  <a:pt x="3585687" y="7719420"/>
                  <a:pt x="3583688" y="7715422"/>
                  <a:pt x="3579692" y="7715422"/>
                </a:cubicBezTo>
                <a:cubicBezTo>
                  <a:pt x="3575693" y="7715422"/>
                  <a:pt x="3573695" y="7715422"/>
                  <a:pt x="3573695" y="7715422"/>
                </a:cubicBezTo>
                <a:cubicBezTo>
                  <a:pt x="3565700" y="7723417"/>
                  <a:pt x="3557705" y="7727414"/>
                  <a:pt x="3549710" y="7727414"/>
                </a:cubicBezTo>
                <a:cubicBezTo>
                  <a:pt x="3541715" y="7727414"/>
                  <a:pt x="3537719" y="7719420"/>
                  <a:pt x="3537719" y="7703430"/>
                </a:cubicBezTo>
                <a:cubicBezTo>
                  <a:pt x="3537719" y="7703430"/>
                  <a:pt x="3537719" y="7699432"/>
                  <a:pt x="3537719" y="7691437"/>
                </a:cubicBezTo>
                <a:cubicBezTo>
                  <a:pt x="3537719" y="7683442"/>
                  <a:pt x="3537719" y="7675447"/>
                  <a:pt x="3537719" y="7667452"/>
                </a:cubicBezTo>
                <a:cubicBezTo>
                  <a:pt x="3537719" y="7651462"/>
                  <a:pt x="3539717" y="7643469"/>
                  <a:pt x="3543714" y="7643469"/>
                </a:cubicBezTo>
                <a:cubicBezTo>
                  <a:pt x="3547712" y="7643469"/>
                  <a:pt x="3549710" y="7635474"/>
                  <a:pt x="3549710" y="7619484"/>
                </a:cubicBezTo>
                <a:cubicBezTo>
                  <a:pt x="3541715" y="7587505"/>
                  <a:pt x="3545714" y="7571515"/>
                  <a:pt x="3561703" y="7571515"/>
                </a:cubicBezTo>
                <a:cubicBezTo>
                  <a:pt x="3577692" y="7563520"/>
                  <a:pt x="3585687" y="7557525"/>
                  <a:pt x="3585687" y="7553526"/>
                </a:cubicBezTo>
                <a:cubicBezTo>
                  <a:pt x="3585687" y="7549528"/>
                  <a:pt x="3583688" y="7547530"/>
                  <a:pt x="3579692" y="7547530"/>
                </a:cubicBezTo>
                <a:cubicBezTo>
                  <a:pt x="3575693" y="7547530"/>
                  <a:pt x="3569697" y="7547530"/>
                  <a:pt x="3561703" y="7547530"/>
                </a:cubicBezTo>
                <a:lnTo>
                  <a:pt x="3561703" y="7535538"/>
                </a:lnTo>
                <a:cubicBezTo>
                  <a:pt x="3561703" y="7527543"/>
                  <a:pt x="3565700" y="7521547"/>
                  <a:pt x="3573695" y="7517550"/>
                </a:cubicBezTo>
                <a:cubicBezTo>
                  <a:pt x="3581690" y="7513552"/>
                  <a:pt x="3585687" y="7507555"/>
                  <a:pt x="3585687" y="7499562"/>
                </a:cubicBezTo>
                <a:cubicBezTo>
                  <a:pt x="3585687" y="7483572"/>
                  <a:pt x="3585687" y="7469580"/>
                  <a:pt x="3585687" y="7457589"/>
                </a:cubicBezTo>
                <a:cubicBezTo>
                  <a:pt x="3585687" y="7445595"/>
                  <a:pt x="3589685" y="7435604"/>
                  <a:pt x="3597679" y="7427607"/>
                </a:cubicBezTo>
                <a:lnTo>
                  <a:pt x="3597679" y="7439600"/>
                </a:lnTo>
                <a:lnTo>
                  <a:pt x="3609672" y="7451592"/>
                </a:lnTo>
                <a:lnTo>
                  <a:pt x="3633656" y="7463584"/>
                </a:lnTo>
                <a:cubicBezTo>
                  <a:pt x="3633656" y="7463584"/>
                  <a:pt x="3629658" y="7463584"/>
                  <a:pt x="3621663" y="7463584"/>
                </a:cubicBezTo>
                <a:cubicBezTo>
                  <a:pt x="3621663" y="7471579"/>
                  <a:pt x="3621663" y="7475577"/>
                  <a:pt x="3621663" y="7475577"/>
                </a:cubicBezTo>
                <a:cubicBezTo>
                  <a:pt x="3629658" y="7475577"/>
                  <a:pt x="3633656" y="7477575"/>
                  <a:pt x="3633656" y="7481574"/>
                </a:cubicBezTo>
                <a:cubicBezTo>
                  <a:pt x="3633656" y="7485570"/>
                  <a:pt x="3633656" y="7487569"/>
                  <a:pt x="3633656" y="7487569"/>
                </a:cubicBezTo>
                <a:cubicBezTo>
                  <a:pt x="3633656" y="7495565"/>
                  <a:pt x="3629658" y="7495565"/>
                  <a:pt x="3621663" y="7487569"/>
                </a:cubicBezTo>
                <a:lnTo>
                  <a:pt x="3609672" y="7487569"/>
                </a:lnTo>
                <a:cubicBezTo>
                  <a:pt x="3609672" y="7479574"/>
                  <a:pt x="3609672" y="7475577"/>
                  <a:pt x="3609672" y="7475577"/>
                </a:cubicBezTo>
                <a:cubicBezTo>
                  <a:pt x="3609672" y="7475577"/>
                  <a:pt x="3605675" y="7475577"/>
                  <a:pt x="3597679" y="7475577"/>
                </a:cubicBezTo>
                <a:cubicBezTo>
                  <a:pt x="3589685" y="7475577"/>
                  <a:pt x="3589685" y="7483572"/>
                  <a:pt x="3597679" y="7499562"/>
                </a:cubicBezTo>
                <a:lnTo>
                  <a:pt x="3597679" y="7511553"/>
                </a:lnTo>
                <a:cubicBezTo>
                  <a:pt x="3597679" y="7503558"/>
                  <a:pt x="3599678" y="7499562"/>
                  <a:pt x="3603675" y="7499562"/>
                </a:cubicBezTo>
                <a:cubicBezTo>
                  <a:pt x="3607673" y="7499562"/>
                  <a:pt x="3609672" y="7503558"/>
                  <a:pt x="3609672" y="7511553"/>
                </a:cubicBezTo>
                <a:cubicBezTo>
                  <a:pt x="3609672" y="7519548"/>
                  <a:pt x="3613670" y="7523545"/>
                  <a:pt x="3621663" y="7523545"/>
                </a:cubicBezTo>
                <a:cubicBezTo>
                  <a:pt x="3621663" y="7531540"/>
                  <a:pt x="3619665" y="7535538"/>
                  <a:pt x="3615668" y="7535538"/>
                </a:cubicBezTo>
                <a:cubicBezTo>
                  <a:pt x="3611670" y="7535538"/>
                  <a:pt x="3609672" y="7535538"/>
                  <a:pt x="3609672" y="7535538"/>
                </a:cubicBezTo>
                <a:cubicBezTo>
                  <a:pt x="3609672" y="7535538"/>
                  <a:pt x="3607673" y="7537537"/>
                  <a:pt x="3603675" y="7541535"/>
                </a:cubicBezTo>
                <a:cubicBezTo>
                  <a:pt x="3599678" y="7545531"/>
                  <a:pt x="3597679" y="7547530"/>
                  <a:pt x="3597679" y="7547530"/>
                </a:cubicBezTo>
                <a:cubicBezTo>
                  <a:pt x="3597679" y="7539536"/>
                  <a:pt x="3593682" y="7539536"/>
                  <a:pt x="3585687" y="7547530"/>
                </a:cubicBezTo>
                <a:cubicBezTo>
                  <a:pt x="3585687" y="7547530"/>
                  <a:pt x="3587685" y="7549528"/>
                  <a:pt x="3591684" y="7553526"/>
                </a:cubicBezTo>
                <a:cubicBezTo>
                  <a:pt x="3595681" y="7557525"/>
                  <a:pt x="3601676" y="7559523"/>
                  <a:pt x="3609672" y="7559523"/>
                </a:cubicBezTo>
                <a:lnTo>
                  <a:pt x="3621663" y="7547530"/>
                </a:lnTo>
                <a:cubicBezTo>
                  <a:pt x="3621663" y="7539536"/>
                  <a:pt x="3627660" y="7535538"/>
                  <a:pt x="3639653" y="7535538"/>
                </a:cubicBezTo>
                <a:cubicBezTo>
                  <a:pt x="3651645" y="7535538"/>
                  <a:pt x="3655641" y="7529542"/>
                  <a:pt x="3651645" y="7517550"/>
                </a:cubicBezTo>
                <a:cubicBezTo>
                  <a:pt x="3647648" y="7505557"/>
                  <a:pt x="3649646" y="7499562"/>
                  <a:pt x="3657640" y="7499562"/>
                </a:cubicBezTo>
                <a:lnTo>
                  <a:pt x="3669633" y="7499562"/>
                </a:lnTo>
                <a:lnTo>
                  <a:pt x="3657640" y="7463584"/>
                </a:lnTo>
                <a:cubicBezTo>
                  <a:pt x="3665635" y="7455590"/>
                  <a:pt x="3677627" y="7439600"/>
                  <a:pt x="3693618" y="7415616"/>
                </a:cubicBezTo>
                <a:cubicBezTo>
                  <a:pt x="3709607" y="7391631"/>
                  <a:pt x="3717601" y="7379639"/>
                  <a:pt x="3717601" y="7379639"/>
                </a:cubicBezTo>
                <a:lnTo>
                  <a:pt x="3717601" y="7367646"/>
                </a:lnTo>
                <a:cubicBezTo>
                  <a:pt x="3709607" y="7359651"/>
                  <a:pt x="3705609" y="7355654"/>
                  <a:pt x="3705609" y="7355654"/>
                </a:cubicBezTo>
                <a:lnTo>
                  <a:pt x="3717601" y="7319678"/>
                </a:lnTo>
                <a:cubicBezTo>
                  <a:pt x="3733591" y="7287698"/>
                  <a:pt x="3737589" y="7259717"/>
                  <a:pt x="3729594" y="7235732"/>
                </a:cubicBezTo>
                <a:lnTo>
                  <a:pt x="3729594" y="7223739"/>
                </a:lnTo>
                <a:cubicBezTo>
                  <a:pt x="3745584" y="7247723"/>
                  <a:pt x="3753579" y="7231735"/>
                  <a:pt x="3753579" y="7175771"/>
                </a:cubicBezTo>
                <a:cubicBezTo>
                  <a:pt x="3761574" y="7151786"/>
                  <a:pt x="3761574" y="7139793"/>
                  <a:pt x="3753579" y="7139793"/>
                </a:cubicBezTo>
                <a:lnTo>
                  <a:pt x="3741586" y="7151786"/>
                </a:lnTo>
                <a:lnTo>
                  <a:pt x="3693618" y="7199754"/>
                </a:lnTo>
                <a:cubicBezTo>
                  <a:pt x="3685623" y="7207750"/>
                  <a:pt x="3677627" y="7215745"/>
                  <a:pt x="3669633" y="7223739"/>
                </a:cubicBezTo>
                <a:cubicBezTo>
                  <a:pt x="3661638" y="7231735"/>
                  <a:pt x="3657640" y="7237730"/>
                  <a:pt x="3657640" y="7241727"/>
                </a:cubicBezTo>
                <a:cubicBezTo>
                  <a:pt x="3657640" y="7245725"/>
                  <a:pt x="3657640" y="7249722"/>
                  <a:pt x="3657640" y="7253720"/>
                </a:cubicBezTo>
                <a:cubicBezTo>
                  <a:pt x="3657640" y="7257717"/>
                  <a:pt x="3657640" y="7259717"/>
                  <a:pt x="3657640" y="7259717"/>
                </a:cubicBezTo>
                <a:lnTo>
                  <a:pt x="3645648" y="7295693"/>
                </a:lnTo>
                <a:lnTo>
                  <a:pt x="3609672" y="7391631"/>
                </a:lnTo>
                <a:lnTo>
                  <a:pt x="3597679" y="7391631"/>
                </a:lnTo>
                <a:cubicBezTo>
                  <a:pt x="3597679" y="7383636"/>
                  <a:pt x="3603675" y="7365648"/>
                  <a:pt x="3615668" y="7337666"/>
                </a:cubicBezTo>
                <a:cubicBezTo>
                  <a:pt x="3627660" y="7309683"/>
                  <a:pt x="3633656" y="7291696"/>
                  <a:pt x="3633656" y="7283700"/>
                </a:cubicBezTo>
                <a:lnTo>
                  <a:pt x="3633656" y="7235732"/>
                </a:lnTo>
                <a:lnTo>
                  <a:pt x="3621663" y="7223739"/>
                </a:lnTo>
                <a:cubicBezTo>
                  <a:pt x="3621663" y="7223739"/>
                  <a:pt x="3625662" y="7217744"/>
                  <a:pt x="3633656" y="7205750"/>
                </a:cubicBezTo>
                <a:cubicBezTo>
                  <a:pt x="3641651" y="7193759"/>
                  <a:pt x="3649646" y="7179767"/>
                  <a:pt x="3657640" y="7163777"/>
                </a:cubicBezTo>
                <a:cubicBezTo>
                  <a:pt x="3697614" y="7107814"/>
                  <a:pt x="3701613" y="7071838"/>
                  <a:pt x="3669633" y="7055848"/>
                </a:cubicBezTo>
                <a:lnTo>
                  <a:pt x="3609672" y="7055848"/>
                </a:lnTo>
                <a:cubicBezTo>
                  <a:pt x="3609672" y="7063843"/>
                  <a:pt x="3605675" y="7071838"/>
                  <a:pt x="3597679" y="7079831"/>
                </a:cubicBezTo>
                <a:lnTo>
                  <a:pt x="3585687" y="7091824"/>
                </a:lnTo>
                <a:cubicBezTo>
                  <a:pt x="3585687" y="7091824"/>
                  <a:pt x="3581690" y="7095821"/>
                  <a:pt x="3573695" y="7103816"/>
                </a:cubicBezTo>
                <a:lnTo>
                  <a:pt x="3549710" y="7103816"/>
                </a:lnTo>
                <a:lnTo>
                  <a:pt x="3537719" y="7103816"/>
                </a:lnTo>
                <a:lnTo>
                  <a:pt x="3513734" y="7103816"/>
                </a:lnTo>
                <a:cubicBezTo>
                  <a:pt x="3513734" y="7095821"/>
                  <a:pt x="3509736" y="7095821"/>
                  <a:pt x="3501740" y="7103816"/>
                </a:cubicBezTo>
                <a:cubicBezTo>
                  <a:pt x="3493747" y="7103816"/>
                  <a:pt x="3487750" y="7103816"/>
                  <a:pt x="3483753" y="7103816"/>
                </a:cubicBezTo>
                <a:cubicBezTo>
                  <a:pt x="3479756" y="7103816"/>
                  <a:pt x="3477757" y="7107814"/>
                  <a:pt x="3477757" y="7115809"/>
                </a:cubicBezTo>
                <a:lnTo>
                  <a:pt x="3477757" y="7127801"/>
                </a:lnTo>
                <a:cubicBezTo>
                  <a:pt x="3469762" y="7119806"/>
                  <a:pt x="3461766" y="7119806"/>
                  <a:pt x="3453772" y="7127801"/>
                </a:cubicBezTo>
                <a:lnTo>
                  <a:pt x="3453772" y="7103816"/>
                </a:lnTo>
                <a:lnTo>
                  <a:pt x="3465764" y="7091824"/>
                </a:lnTo>
                <a:lnTo>
                  <a:pt x="3489749" y="7067840"/>
                </a:lnTo>
                <a:cubicBezTo>
                  <a:pt x="3489749" y="7075835"/>
                  <a:pt x="3501740" y="7067840"/>
                  <a:pt x="3525725" y="7043855"/>
                </a:cubicBezTo>
                <a:lnTo>
                  <a:pt x="3549710" y="7019870"/>
                </a:lnTo>
                <a:cubicBezTo>
                  <a:pt x="3533720" y="7027867"/>
                  <a:pt x="3525725" y="7029865"/>
                  <a:pt x="3525725" y="7025867"/>
                </a:cubicBezTo>
                <a:cubicBezTo>
                  <a:pt x="3525725" y="7021870"/>
                  <a:pt x="3529723" y="7015873"/>
                  <a:pt x="3537719" y="7007878"/>
                </a:cubicBezTo>
                <a:cubicBezTo>
                  <a:pt x="3553708" y="6983894"/>
                  <a:pt x="3553708" y="6963907"/>
                  <a:pt x="3537719" y="6947917"/>
                </a:cubicBezTo>
                <a:lnTo>
                  <a:pt x="3525725" y="6971902"/>
                </a:lnTo>
                <a:cubicBezTo>
                  <a:pt x="3517730" y="6971902"/>
                  <a:pt x="3513734" y="6971902"/>
                  <a:pt x="3513734" y="6971902"/>
                </a:cubicBezTo>
                <a:cubicBezTo>
                  <a:pt x="3513734" y="6971902"/>
                  <a:pt x="3513734" y="6975899"/>
                  <a:pt x="3513734" y="6983894"/>
                </a:cubicBezTo>
                <a:cubicBezTo>
                  <a:pt x="3513734" y="6983894"/>
                  <a:pt x="3511736" y="6989890"/>
                  <a:pt x="3507737" y="7001882"/>
                </a:cubicBezTo>
                <a:cubicBezTo>
                  <a:pt x="3503739" y="7013875"/>
                  <a:pt x="3499742" y="7019870"/>
                  <a:pt x="3495746" y="7019870"/>
                </a:cubicBezTo>
                <a:cubicBezTo>
                  <a:pt x="3491747" y="7019870"/>
                  <a:pt x="3485752" y="7025867"/>
                  <a:pt x="3477757" y="7037858"/>
                </a:cubicBezTo>
                <a:cubicBezTo>
                  <a:pt x="3469762" y="7049851"/>
                  <a:pt x="3461766" y="7055848"/>
                  <a:pt x="3453772" y="7055848"/>
                </a:cubicBezTo>
                <a:lnTo>
                  <a:pt x="3441779" y="7091824"/>
                </a:lnTo>
                <a:cubicBezTo>
                  <a:pt x="3433784" y="7115809"/>
                  <a:pt x="3433784" y="7139793"/>
                  <a:pt x="3441779" y="7163777"/>
                </a:cubicBezTo>
                <a:cubicBezTo>
                  <a:pt x="3449774" y="7195757"/>
                  <a:pt x="3437783" y="7195757"/>
                  <a:pt x="3405803" y="7163777"/>
                </a:cubicBezTo>
                <a:cubicBezTo>
                  <a:pt x="3373823" y="7131799"/>
                  <a:pt x="3365828" y="7115809"/>
                  <a:pt x="3381818" y="7115809"/>
                </a:cubicBezTo>
                <a:lnTo>
                  <a:pt x="3381818" y="7103816"/>
                </a:lnTo>
                <a:lnTo>
                  <a:pt x="3369827" y="7115809"/>
                </a:lnTo>
                <a:cubicBezTo>
                  <a:pt x="3369827" y="7115809"/>
                  <a:pt x="3361832" y="7119806"/>
                  <a:pt x="3345841" y="7127801"/>
                </a:cubicBezTo>
                <a:cubicBezTo>
                  <a:pt x="3329852" y="7135796"/>
                  <a:pt x="3329852" y="7131799"/>
                  <a:pt x="3345841" y="7115809"/>
                </a:cubicBezTo>
                <a:cubicBezTo>
                  <a:pt x="3353837" y="7107814"/>
                  <a:pt x="3359833" y="7099819"/>
                  <a:pt x="3363830" y="7091824"/>
                </a:cubicBezTo>
                <a:cubicBezTo>
                  <a:pt x="3367828" y="7083830"/>
                  <a:pt x="3365828" y="7077833"/>
                  <a:pt x="3357833" y="7073836"/>
                </a:cubicBezTo>
                <a:cubicBezTo>
                  <a:pt x="3349840" y="7069840"/>
                  <a:pt x="3345841" y="7059845"/>
                  <a:pt x="3345841" y="7043855"/>
                </a:cubicBezTo>
                <a:cubicBezTo>
                  <a:pt x="3345841" y="7035860"/>
                  <a:pt x="3343843" y="7031863"/>
                  <a:pt x="3339845" y="7031863"/>
                </a:cubicBezTo>
                <a:cubicBezTo>
                  <a:pt x="3335848" y="7031863"/>
                  <a:pt x="3329852" y="7035860"/>
                  <a:pt x="3321857" y="7043855"/>
                </a:cubicBezTo>
                <a:lnTo>
                  <a:pt x="3321857" y="7055848"/>
                </a:lnTo>
                <a:cubicBezTo>
                  <a:pt x="3329852" y="7055848"/>
                  <a:pt x="3333850" y="7055848"/>
                  <a:pt x="3333850" y="7055848"/>
                </a:cubicBezTo>
                <a:lnTo>
                  <a:pt x="3333850" y="7067840"/>
                </a:lnTo>
                <a:cubicBezTo>
                  <a:pt x="3325855" y="7067840"/>
                  <a:pt x="3321857" y="7069840"/>
                  <a:pt x="3321857" y="7073836"/>
                </a:cubicBezTo>
                <a:cubicBezTo>
                  <a:pt x="3321857" y="7077833"/>
                  <a:pt x="3319858" y="7079831"/>
                  <a:pt x="3315862" y="7079831"/>
                </a:cubicBezTo>
                <a:cubicBezTo>
                  <a:pt x="3311863" y="7079831"/>
                  <a:pt x="3309865" y="7083830"/>
                  <a:pt x="3309865" y="7091824"/>
                </a:cubicBezTo>
                <a:cubicBezTo>
                  <a:pt x="3309865" y="7091824"/>
                  <a:pt x="3311863" y="7093823"/>
                  <a:pt x="3315862" y="7097821"/>
                </a:cubicBezTo>
                <a:cubicBezTo>
                  <a:pt x="3319858" y="7101818"/>
                  <a:pt x="3321857" y="7099819"/>
                  <a:pt x="3321857" y="7091824"/>
                </a:cubicBezTo>
                <a:lnTo>
                  <a:pt x="3321857" y="7103816"/>
                </a:lnTo>
                <a:lnTo>
                  <a:pt x="3321857" y="7139793"/>
                </a:lnTo>
                <a:lnTo>
                  <a:pt x="3309865" y="7163777"/>
                </a:lnTo>
                <a:lnTo>
                  <a:pt x="3297873" y="7163777"/>
                </a:lnTo>
                <a:lnTo>
                  <a:pt x="3285880" y="7175771"/>
                </a:lnTo>
                <a:cubicBezTo>
                  <a:pt x="3269890" y="7183766"/>
                  <a:pt x="3261896" y="7191760"/>
                  <a:pt x="3261896" y="7199754"/>
                </a:cubicBezTo>
                <a:cubicBezTo>
                  <a:pt x="3261896" y="7215745"/>
                  <a:pt x="3273889" y="7215745"/>
                  <a:pt x="3297873" y="7199754"/>
                </a:cubicBezTo>
                <a:cubicBezTo>
                  <a:pt x="3305867" y="7191760"/>
                  <a:pt x="3313862" y="7187762"/>
                  <a:pt x="3321857" y="7187762"/>
                </a:cubicBezTo>
                <a:cubicBezTo>
                  <a:pt x="3329852" y="7187762"/>
                  <a:pt x="3333850" y="7191760"/>
                  <a:pt x="3333850" y="7199754"/>
                </a:cubicBezTo>
                <a:lnTo>
                  <a:pt x="3345841" y="7199754"/>
                </a:lnTo>
                <a:cubicBezTo>
                  <a:pt x="3353837" y="7191760"/>
                  <a:pt x="3361832" y="7183766"/>
                  <a:pt x="3369827" y="7175771"/>
                </a:cubicBezTo>
                <a:cubicBezTo>
                  <a:pt x="3369827" y="7175771"/>
                  <a:pt x="3371825" y="7175771"/>
                  <a:pt x="3375823" y="7175771"/>
                </a:cubicBezTo>
                <a:cubicBezTo>
                  <a:pt x="3379819" y="7175771"/>
                  <a:pt x="3381818" y="7179767"/>
                  <a:pt x="3381818" y="7187762"/>
                </a:cubicBezTo>
                <a:cubicBezTo>
                  <a:pt x="3389813" y="7195757"/>
                  <a:pt x="3397808" y="7199754"/>
                  <a:pt x="3405803" y="7199754"/>
                </a:cubicBezTo>
                <a:lnTo>
                  <a:pt x="3417796" y="7211747"/>
                </a:lnTo>
                <a:cubicBezTo>
                  <a:pt x="3417796" y="7211747"/>
                  <a:pt x="3415796" y="7215745"/>
                  <a:pt x="3411799" y="7223739"/>
                </a:cubicBezTo>
                <a:cubicBezTo>
                  <a:pt x="3407801" y="7231735"/>
                  <a:pt x="3405803" y="7235732"/>
                  <a:pt x="3405803" y="7235732"/>
                </a:cubicBezTo>
                <a:cubicBezTo>
                  <a:pt x="3397808" y="7251722"/>
                  <a:pt x="3389813" y="7263713"/>
                  <a:pt x="3381818" y="7271708"/>
                </a:cubicBezTo>
                <a:lnTo>
                  <a:pt x="3369827" y="7271708"/>
                </a:lnTo>
                <a:cubicBezTo>
                  <a:pt x="3369827" y="7279703"/>
                  <a:pt x="3357833" y="7295693"/>
                  <a:pt x="3333850" y="7319678"/>
                </a:cubicBezTo>
                <a:cubicBezTo>
                  <a:pt x="3325855" y="7327671"/>
                  <a:pt x="3317860" y="7335668"/>
                  <a:pt x="3309865" y="7343661"/>
                </a:cubicBezTo>
                <a:cubicBezTo>
                  <a:pt x="3301870" y="7351656"/>
                  <a:pt x="3297873" y="7359651"/>
                  <a:pt x="3297873" y="7367646"/>
                </a:cubicBezTo>
                <a:cubicBezTo>
                  <a:pt x="3297873" y="7367646"/>
                  <a:pt x="3289879" y="7367646"/>
                  <a:pt x="3273889" y="7367646"/>
                </a:cubicBezTo>
                <a:cubicBezTo>
                  <a:pt x="3273889" y="7367646"/>
                  <a:pt x="3273889" y="7369644"/>
                  <a:pt x="3273889" y="7373643"/>
                </a:cubicBezTo>
                <a:cubicBezTo>
                  <a:pt x="3273889" y="7377641"/>
                  <a:pt x="3273889" y="7383636"/>
                  <a:pt x="3273889" y="7391631"/>
                </a:cubicBezTo>
                <a:lnTo>
                  <a:pt x="3273889" y="7403622"/>
                </a:lnTo>
                <a:lnTo>
                  <a:pt x="3273889" y="7415616"/>
                </a:lnTo>
                <a:lnTo>
                  <a:pt x="3249904" y="7439600"/>
                </a:lnTo>
                <a:cubicBezTo>
                  <a:pt x="3249904" y="7431606"/>
                  <a:pt x="3245906" y="7427607"/>
                  <a:pt x="3237910" y="7427607"/>
                </a:cubicBezTo>
                <a:cubicBezTo>
                  <a:pt x="3229917" y="7427607"/>
                  <a:pt x="3221922" y="7427607"/>
                  <a:pt x="3213927" y="7427607"/>
                </a:cubicBezTo>
                <a:cubicBezTo>
                  <a:pt x="3181948" y="7451592"/>
                  <a:pt x="3157963" y="7459587"/>
                  <a:pt x="3141973" y="7451592"/>
                </a:cubicBezTo>
                <a:cubicBezTo>
                  <a:pt x="3133978" y="7451592"/>
                  <a:pt x="3129981" y="7447594"/>
                  <a:pt x="3129981" y="7439600"/>
                </a:cubicBezTo>
                <a:cubicBezTo>
                  <a:pt x="3129981" y="7431606"/>
                  <a:pt x="3129981" y="7419612"/>
                  <a:pt x="3129981" y="7403622"/>
                </a:cubicBezTo>
                <a:lnTo>
                  <a:pt x="3117988" y="7403622"/>
                </a:lnTo>
                <a:cubicBezTo>
                  <a:pt x="3117988" y="7411617"/>
                  <a:pt x="3113991" y="7419612"/>
                  <a:pt x="3105997" y="7427607"/>
                </a:cubicBezTo>
                <a:cubicBezTo>
                  <a:pt x="3098002" y="7435604"/>
                  <a:pt x="3094005" y="7445595"/>
                  <a:pt x="3094005" y="7457589"/>
                </a:cubicBezTo>
                <a:cubicBezTo>
                  <a:pt x="3094005" y="7469580"/>
                  <a:pt x="3098002" y="7475577"/>
                  <a:pt x="3105997" y="7475577"/>
                </a:cubicBezTo>
                <a:cubicBezTo>
                  <a:pt x="3113991" y="7475577"/>
                  <a:pt x="3115990" y="7487569"/>
                  <a:pt x="3111993" y="7511553"/>
                </a:cubicBezTo>
                <a:cubicBezTo>
                  <a:pt x="3107995" y="7535538"/>
                  <a:pt x="3109993" y="7547530"/>
                  <a:pt x="3117988" y="7547530"/>
                </a:cubicBezTo>
                <a:cubicBezTo>
                  <a:pt x="3125983" y="7563520"/>
                  <a:pt x="3129981" y="7559523"/>
                  <a:pt x="3129981" y="7535538"/>
                </a:cubicBezTo>
                <a:cubicBezTo>
                  <a:pt x="3129981" y="7527543"/>
                  <a:pt x="3133978" y="7523545"/>
                  <a:pt x="3141973" y="7523545"/>
                </a:cubicBezTo>
                <a:cubicBezTo>
                  <a:pt x="3141973" y="7515552"/>
                  <a:pt x="3147970" y="7507555"/>
                  <a:pt x="3159961" y="7499562"/>
                </a:cubicBezTo>
                <a:cubicBezTo>
                  <a:pt x="3171954" y="7491567"/>
                  <a:pt x="3173953" y="7483572"/>
                  <a:pt x="3165958" y="7475577"/>
                </a:cubicBezTo>
                <a:lnTo>
                  <a:pt x="3177949" y="7463584"/>
                </a:lnTo>
                <a:cubicBezTo>
                  <a:pt x="3177949" y="7471579"/>
                  <a:pt x="3181948" y="7471579"/>
                  <a:pt x="3189942" y="7463584"/>
                </a:cubicBezTo>
                <a:cubicBezTo>
                  <a:pt x="3197938" y="7463584"/>
                  <a:pt x="3205933" y="7459587"/>
                  <a:pt x="3213927" y="7451592"/>
                </a:cubicBezTo>
                <a:lnTo>
                  <a:pt x="3237910" y="7439600"/>
                </a:lnTo>
                <a:lnTo>
                  <a:pt x="3213927" y="7463584"/>
                </a:lnTo>
                <a:cubicBezTo>
                  <a:pt x="3205933" y="7471579"/>
                  <a:pt x="3201934" y="7475577"/>
                  <a:pt x="3201934" y="7475577"/>
                </a:cubicBezTo>
                <a:cubicBezTo>
                  <a:pt x="3201934" y="7475577"/>
                  <a:pt x="3199936" y="7479574"/>
                  <a:pt x="3195939" y="7487569"/>
                </a:cubicBezTo>
                <a:cubicBezTo>
                  <a:pt x="3191941" y="7495565"/>
                  <a:pt x="3185944" y="7503558"/>
                  <a:pt x="3177949" y="7511553"/>
                </a:cubicBezTo>
                <a:cubicBezTo>
                  <a:pt x="3161961" y="7527543"/>
                  <a:pt x="3149968" y="7539536"/>
                  <a:pt x="3141973" y="7547530"/>
                </a:cubicBezTo>
                <a:cubicBezTo>
                  <a:pt x="3133978" y="7555525"/>
                  <a:pt x="3127983" y="7563520"/>
                  <a:pt x="3123985" y="7571515"/>
                </a:cubicBezTo>
                <a:cubicBezTo>
                  <a:pt x="3119988" y="7579510"/>
                  <a:pt x="3117988" y="7587505"/>
                  <a:pt x="3117988" y="7595499"/>
                </a:cubicBezTo>
                <a:cubicBezTo>
                  <a:pt x="3117988" y="7603494"/>
                  <a:pt x="3113991" y="7611489"/>
                  <a:pt x="3105997" y="7619484"/>
                </a:cubicBezTo>
                <a:lnTo>
                  <a:pt x="3046035" y="7655461"/>
                </a:lnTo>
                <a:lnTo>
                  <a:pt x="3046035" y="7643469"/>
                </a:lnTo>
                <a:cubicBezTo>
                  <a:pt x="3046035" y="7635474"/>
                  <a:pt x="3046035" y="7627478"/>
                  <a:pt x="3046035" y="7619484"/>
                </a:cubicBezTo>
                <a:cubicBezTo>
                  <a:pt x="3046035" y="7619484"/>
                  <a:pt x="3042037" y="7615486"/>
                  <a:pt x="3034044" y="7607491"/>
                </a:cubicBezTo>
                <a:lnTo>
                  <a:pt x="3034044" y="7595499"/>
                </a:lnTo>
                <a:lnTo>
                  <a:pt x="3034044" y="7583506"/>
                </a:lnTo>
                <a:lnTo>
                  <a:pt x="3022050" y="7559523"/>
                </a:lnTo>
                <a:lnTo>
                  <a:pt x="3034044" y="7559523"/>
                </a:lnTo>
                <a:lnTo>
                  <a:pt x="3046035" y="7535538"/>
                </a:lnTo>
                <a:cubicBezTo>
                  <a:pt x="3046035" y="7527543"/>
                  <a:pt x="3046035" y="7519548"/>
                  <a:pt x="3046035" y="7511553"/>
                </a:cubicBezTo>
                <a:cubicBezTo>
                  <a:pt x="3046035" y="7503558"/>
                  <a:pt x="3046035" y="7495565"/>
                  <a:pt x="3046035" y="7487569"/>
                </a:cubicBezTo>
                <a:cubicBezTo>
                  <a:pt x="3054030" y="7487569"/>
                  <a:pt x="3054030" y="7483572"/>
                  <a:pt x="3046035" y="7475577"/>
                </a:cubicBezTo>
                <a:lnTo>
                  <a:pt x="3034044" y="7475577"/>
                </a:lnTo>
                <a:lnTo>
                  <a:pt x="3034044" y="7487569"/>
                </a:lnTo>
                <a:lnTo>
                  <a:pt x="3010059" y="7547530"/>
                </a:lnTo>
                <a:cubicBezTo>
                  <a:pt x="3002064" y="7547530"/>
                  <a:pt x="2982075" y="7563520"/>
                  <a:pt x="2950098" y="7595499"/>
                </a:cubicBezTo>
                <a:cubicBezTo>
                  <a:pt x="2950098" y="7603494"/>
                  <a:pt x="2942103" y="7615486"/>
                  <a:pt x="2926113" y="7631476"/>
                </a:cubicBezTo>
                <a:lnTo>
                  <a:pt x="2914120" y="7655461"/>
                </a:lnTo>
                <a:lnTo>
                  <a:pt x="2902128" y="7655461"/>
                </a:lnTo>
                <a:lnTo>
                  <a:pt x="2890136" y="7691437"/>
                </a:lnTo>
                <a:lnTo>
                  <a:pt x="2902128" y="7727414"/>
                </a:lnTo>
                <a:lnTo>
                  <a:pt x="2902128" y="7775383"/>
                </a:lnTo>
                <a:cubicBezTo>
                  <a:pt x="2894133" y="7775383"/>
                  <a:pt x="2890136" y="7771385"/>
                  <a:pt x="2890136" y="7763392"/>
                </a:cubicBezTo>
                <a:lnTo>
                  <a:pt x="2890136" y="7751398"/>
                </a:lnTo>
                <a:lnTo>
                  <a:pt x="2878143" y="7739407"/>
                </a:lnTo>
                <a:lnTo>
                  <a:pt x="2866151" y="7727414"/>
                </a:lnTo>
                <a:cubicBezTo>
                  <a:pt x="2866151" y="7735409"/>
                  <a:pt x="2864153" y="7735409"/>
                  <a:pt x="2860155" y="7727414"/>
                </a:cubicBezTo>
                <a:cubicBezTo>
                  <a:pt x="2856158" y="7719420"/>
                  <a:pt x="2850162" y="7719420"/>
                  <a:pt x="2842167" y="7727414"/>
                </a:cubicBezTo>
                <a:lnTo>
                  <a:pt x="2854158" y="7751398"/>
                </a:lnTo>
                <a:cubicBezTo>
                  <a:pt x="2854158" y="7751398"/>
                  <a:pt x="2854158" y="7755397"/>
                  <a:pt x="2854158" y="7763392"/>
                </a:cubicBezTo>
                <a:cubicBezTo>
                  <a:pt x="2854158" y="7771385"/>
                  <a:pt x="2850162" y="7779382"/>
                  <a:pt x="2842167" y="7787375"/>
                </a:cubicBezTo>
                <a:lnTo>
                  <a:pt x="2830175" y="7775383"/>
                </a:lnTo>
                <a:lnTo>
                  <a:pt x="2842167" y="7751398"/>
                </a:lnTo>
                <a:lnTo>
                  <a:pt x="2794197" y="7763392"/>
                </a:lnTo>
                <a:cubicBezTo>
                  <a:pt x="2794197" y="7763392"/>
                  <a:pt x="2790200" y="7761393"/>
                  <a:pt x="2782205" y="7757395"/>
                </a:cubicBezTo>
                <a:cubicBezTo>
                  <a:pt x="2774210" y="7753397"/>
                  <a:pt x="2766215" y="7761393"/>
                  <a:pt x="2758220" y="7781380"/>
                </a:cubicBezTo>
                <a:cubicBezTo>
                  <a:pt x="2750225" y="7801366"/>
                  <a:pt x="2746229" y="7811360"/>
                  <a:pt x="2746229" y="7811360"/>
                </a:cubicBezTo>
                <a:cubicBezTo>
                  <a:pt x="2738234" y="7811360"/>
                  <a:pt x="2734236" y="7811360"/>
                  <a:pt x="2734236" y="7811360"/>
                </a:cubicBezTo>
                <a:lnTo>
                  <a:pt x="2710251" y="7835345"/>
                </a:lnTo>
                <a:cubicBezTo>
                  <a:pt x="2694263" y="7843340"/>
                  <a:pt x="2684267" y="7849336"/>
                  <a:pt x="2680271" y="7853333"/>
                </a:cubicBezTo>
                <a:cubicBezTo>
                  <a:pt x="2676274" y="7857331"/>
                  <a:pt x="2670278" y="7855331"/>
                  <a:pt x="2662283" y="7847336"/>
                </a:cubicBezTo>
                <a:lnTo>
                  <a:pt x="2650289" y="7847336"/>
                </a:lnTo>
                <a:cubicBezTo>
                  <a:pt x="2650289" y="7847336"/>
                  <a:pt x="2648291" y="7857331"/>
                  <a:pt x="2644294" y="7877318"/>
                </a:cubicBezTo>
                <a:cubicBezTo>
                  <a:pt x="2640298" y="7897304"/>
                  <a:pt x="2644294" y="7905299"/>
                  <a:pt x="2656286" y="7901301"/>
                </a:cubicBezTo>
                <a:cubicBezTo>
                  <a:pt x="2668279" y="7897304"/>
                  <a:pt x="2672276" y="7901301"/>
                  <a:pt x="2668279" y="7913294"/>
                </a:cubicBezTo>
                <a:cubicBezTo>
                  <a:pt x="2664281" y="7925286"/>
                  <a:pt x="2660285" y="7933282"/>
                  <a:pt x="2656286" y="7937279"/>
                </a:cubicBezTo>
                <a:cubicBezTo>
                  <a:pt x="2652290" y="7941276"/>
                  <a:pt x="2654288" y="7947272"/>
                  <a:pt x="2662283" y="7955267"/>
                </a:cubicBezTo>
                <a:cubicBezTo>
                  <a:pt x="2662283" y="7955267"/>
                  <a:pt x="2662283" y="7959264"/>
                  <a:pt x="2662283" y="7967259"/>
                </a:cubicBezTo>
                <a:cubicBezTo>
                  <a:pt x="2654288" y="7975255"/>
                  <a:pt x="2654288" y="7981250"/>
                  <a:pt x="2662283" y="7985247"/>
                </a:cubicBezTo>
                <a:cubicBezTo>
                  <a:pt x="2670278" y="7989245"/>
                  <a:pt x="2674275" y="7995242"/>
                  <a:pt x="2674275" y="8003235"/>
                </a:cubicBezTo>
                <a:cubicBezTo>
                  <a:pt x="2674275" y="8011232"/>
                  <a:pt x="2670278" y="8019227"/>
                  <a:pt x="2662283" y="8027220"/>
                </a:cubicBezTo>
                <a:cubicBezTo>
                  <a:pt x="2646293" y="8019227"/>
                  <a:pt x="2630303" y="8003235"/>
                  <a:pt x="2614313" y="7979252"/>
                </a:cubicBezTo>
                <a:cubicBezTo>
                  <a:pt x="2614313" y="7963262"/>
                  <a:pt x="2610317" y="7951270"/>
                  <a:pt x="2602321" y="7943274"/>
                </a:cubicBezTo>
                <a:lnTo>
                  <a:pt x="2602321" y="7955267"/>
                </a:lnTo>
                <a:cubicBezTo>
                  <a:pt x="2602321" y="7963262"/>
                  <a:pt x="2598325" y="7967259"/>
                  <a:pt x="2590328" y="7967259"/>
                </a:cubicBezTo>
                <a:cubicBezTo>
                  <a:pt x="2582333" y="7967259"/>
                  <a:pt x="2576338" y="7965260"/>
                  <a:pt x="2572340" y="7961264"/>
                </a:cubicBezTo>
                <a:cubicBezTo>
                  <a:pt x="2568343" y="7957265"/>
                  <a:pt x="2564345" y="7957265"/>
                  <a:pt x="2560348" y="7961264"/>
                </a:cubicBezTo>
                <a:cubicBezTo>
                  <a:pt x="2556352" y="7965260"/>
                  <a:pt x="2550355" y="7967259"/>
                  <a:pt x="2542360" y="7967259"/>
                </a:cubicBezTo>
                <a:cubicBezTo>
                  <a:pt x="2534365" y="7967259"/>
                  <a:pt x="2530369" y="7971257"/>
                  <a:pt x="2530369" y="7979252"/>
                </a:cubicBezTo>
                <a:cubicBezTo>
                  <a:pt x="2530369" y="7987245"/>
                  <a:pt x="2532367" y="7993243"/>
                  <a:pt x="2536363" y="7997240"/>
                </a:cubicBezTo>
                <a:cubicBezTo>
                  <a:pt x="2540360" y="8001237"/>
                  <a:pt x="2550355" y="7999238"/>
                  <a:pt x="2566345" y="7991244"/>
                </a:cubicBezTo>
                <a:cubicBezTo>
                  <a:pt x="2590328" y="7967259"/>
                  <a:pt x="2602321" y="7963262"/>
                  <a:pt x="2602321" y="7979252"/>
                </a:cubicBezTo>
                <a:cubicBezTo>
                  <a:pt x="2602321" y="7987245"/>
                  <a:pt x="2598325" y="7991244"/>
                  <a:pt x="2590328" y="7991244"/>
                </a:cubicBezTo>
                <a:cubicBezTo>
                  <a:pt x="2582333" y="7991244"/>
                  <a:pt x="2580335" y="7993243"/>
                  <a:pt x="2584333" y="7997240"/>
                </a:cubicBezTo>
                <a:cubicBezTo>
                  <a:pt x="2588330" y="8001237"/>
                  <a:pt x="2588330" y="8007233"/>
                  <a:pt x="2584333" y="8015228"/>
                </a:cubicBezTo>
                <a:cubicBezTo>
                  <a:pt x="2580335" y="8023223"/>
                  <a:pt x="2582333" y="8031218"/>
                  <a:pt x="2590328" y="8039213"/>
                </a:cubicBezTo>
                <a:cubicBezTo>
                  <a:pt x="2590328" y="8047207"/>
                  <a:pt x="2592328" y="8053205"/>
                  <a:pt x="2596325" y="8057201"/>
                </a:cubicBezTo>
                <a:cubicBezTo>
                  <a:pt x="2600323" y="8061198"/>
                  <a:pt x="2602321" y="8063196"/>
                  <a:pt x="2602321" y="8063196"/>
                </a:cubicBezTo>
                <a:lnTo>
                  <a:pt x="2602321" y="8087181"/>
                </a:lnTo>
                <a:cubicBezTo>
                  <a:pt x="2594327" y="8087181"/>
                  <a:pt x="2586332" y="8091180"/>
                  <a:pt x="2578337" y="8099174"/>
                </a:cubicBezTo>
                <a:cubicBezTo>
                  <a:pt x="2570342" y="8107169"/>
                  <a:pt x="2566345" y="8115164"/>
                  <a:pt x="2566345" y="8123159"/>
                </a:cubicBezTo>
                <a:cubicBezTo>
                  <a:pt x="2566345" y="8131154"/>
                  <a:pt x="2562347" y="8135151"/>
                  <a:pt x="2554352" y="8135151"/>
                </a:cubicBezTo>
                <a:cubicBezTo>
                  <a:pt x="2546357" y="8135151"/>
                  <a:pt x="2538362" y="8135151"/>
                  <a:pt x="2530369" y="8135151"/>
                </a:cubicBezTo>
                <a:cubicBezTo>
                  <a:pt x="2522372" y="8143146"/>
                  <a:pt x="2518375" y="8153139"/>
                  <a:pt x="2518375" y="8165131"/>
                </a:cubicBezTo>
                <a:cubicBezTo>
                  <a:pt x="2518375" y="8177124"/>
                  <a:pt x="2522372" y="8187117"/>
                  <a:pt x="2530369" y="8195112"/>
                </a:cubicBezTo>
                <a:cubicBezTo>
                  <a:pt x="2538362" y="8211102"/>
                  <a:pt x="2542360" y="8221095"/>
                  <a:pt x="2542360" y="8225092"/>
                </a:cubicBezTo>
                <a:cubicBezTo>
                  <a:pt x="2542360" y="8229090"/>
                  <a:pt x="2534365" y="8223094"/>
                  <a:pt x="2518375" y="8207104"/>
                </a:cubicBezTo>
                <a:cubicBezTo>
                  <a:pt x="2502386" y="8191116"/>
                  <a:pt x="2494390" y="8179122"/>
                  <a:pt x="2494390" y="8171127"/>
                </a:cubicBezTo>
                <a:lnTo>
                  <a:pt x="2482399" y="8183121"/>
                </a:lnTo>
                <a:cubicBezTo>
                  <a:pt x="2474404" y="8191116"/>
                  <a:pt x="2462411" y="8183121"/>
                  <a:pt x="2446422" y="8159136"/>
                </a:cubicBezTo>
                <a:lnTo>
                  <a:pt x="2422438" y="8135151"/>
                </a:lnTo>
                <a:lnTo>
                  <a:pt x="2386459" y="8087181"/>
                </a:lnTo>
                <a:lnTo>
                  <a:pt x="2386459" y="8075190"/>
                </a:lnTo>
                <a:cubicBezTo>
                  <a:pt x="2394456" y="8075190"/>
                  <a:pt x="2394456" y="8067195"/>
                  <a:pt x="2386459" y="8051205"/>
                </a:cubicBezTo>
                <a:cubicBezTo>
                  <a:pt x="2386459" y="8043210"/>
                  <a:pt x="2386459" y="8039213"/>
                  <a:pt x="2386459" y="8039213"/>
                </a:cubicBezTo>
                <a:cubicBezTo>
                  <a:pt x="2386459" y="8039213"/>
                  <a:pt x="2386459" y="8037215"/>
                  <a:pt x="2386459" y="8033217"/>
                </a:cubicBezTo>
                <a:lnTo>
                  <a:pt x="2392456" y="8021225"/>
                </a:lnTo>
                <a:lnTo>
                  <a:pt x="2350483" y="8063196"/>
                </a:lnTo>
                <a:cubicBezTo>
                  <a:pt x="2342488" y="8087181"/>
                  <a:pt x="2346486" y="8103171"/>
                  <a:pt x="2362477" y="8111166"/>
                </a:cubicBezTo>
                <a:cubicBezTo>
                  <a:pt x="2370472" y="8111166"/>
                  <a:pt x="2374468" y="8115164"/>
                  <a:pt x="2374468" y="8123159"/>
                </a:cubicBezTo>
                <a:lnTo>
                  <a:pt x="2374468" y="8135151"/>
                </a:lnTo>
                <a:lnTo>
                  <a:pt x="2386459" y="8171127"/>
                </a:lnTo>
                <a:cubicBezTo>
                  <a:pt x="2386459" y="8179122"/>
                  <a:pt x="2388460" y="8187117"/>
                  <a:pt x="2392456" y="8195112"/>
                </a:cubicBezTo>
                <a:cubicBezTo>
                  <a:pt x="2396455" y="8203107"/>
                  <a:pt x="2402450" y="8207104"/>
                  <a:pt x="2410445" y="8207104"/>
                </a:cubicBezTo>
                <a:cubicBezTo>
                  <a:pt x="2418439" y="8207104"/>
                  <a:pt x="2424436" y="8213100"/>
                  <a:pt x="2428433" y="8225092"/>
                </a:cubicBezTo>
                <a:cubicBezTo>
                  <a:pt x="2432431" y="8237085"/>
                  <a:pt x="2430433" y="8243082"/>
                  <a:pt x="2422438" y="8243082"/>
                </a:cubicBezTo>
                <a:cubicBezTo>
                  <a:pt x="2414443" y="8251077"/>
                  <a:pt x="2410445" y="8259072"/>
                  <a:pt x="2410445" y="8267065"/>
                </a:cubicBezTo>
                <a:lnTo>
                  <a:pt x="2410445" y="8291050"/>
                </a:lnTo>
                <a:lnTo>
                  <a:pt x="2410445" y="8315035"/>
                </a:lnTo>
                <a:cubicBezTo>
                  <a:pt x="2410445" y="8315035"/>
                  <a:pt x="2410445" y="8317035"/>
                  <a:pt x="2410445" y="8321031"/>
                </a:cubicBezTo>
                <a:cubicBezTo>
                  <a:pt x="2410445" y="8325028"/>
                  <a:pt x="2406448" y="8327026"/>
                  <a:pt x="2398453" y="8327026"/>
                </a:cubicBezTo>
                <a:cubicBezTo>
                  <a:pt x="2390458" y="8319033"/>
                  <a:pt x="2386459" y="8303043"/>
                  <a:pt x="2386459" y="8279058"/>
                </a:cubicBezTo>
                <a:cubicBezTo>
                  <a:pt x="2394456" y="8271063"/>
                  <a:pt x="2394456" y="8265067"/>
                  <a:pt x="2386459" y="8261070"/>
                </a:cubicBezTo>
                <a:cubicBezTo>
                  <a:pt x="2378466" y="8257073"/>
                  <a:pt x="2372470" y="8259072"/>
                  <a:pt x="2368473" y="8267065"/>
                </a:cubicBezTo>
                <a:cubicBezTo>
                  <a:pt x="2364475" y="8275062"/>
                  <a:pt x="2356480" y="8275062"/>
                  <a:pt x="2344488" y="8267065"/>
                </a:cubicBezTo>
                <a:cubicBezTo>
                  <a:pt x="2332495" y="8259072"/>
                  <a:pt x="2324500" y="8251077"/>
                  <a:pt x="2320503" y="8243082"/>
                </a:cubicBezTo>
                <a:cubicBezTo>
                  <a:pt x="2316507" y="8235087"/>
                  <a:pt x="2306512" y="8227092"/>
                  <a:pt x="2290522" y="8219097"/>
                </a:cubicBezTo>
                <a:cubicBezTo>
                  <a:pt x="2282527" y="8203107"/>
                  <a:pt x="2278530" y="8191116"/>
                  <a:pt x="2278530" y="8183121"/>
                </a:cubicBezTo>
                <a:cubicBezTo>
                  <a:pt x="2310510" y="8183121"/>
                  <a:pt x="2330497" y="8179122"/>
                  <a:pt x="2338492" y="8171127"/>
                </a:cubicBezTo>
                <a:cubicBezTo>
                  <a:pt x="2346486" y="8171127"/>
                  <a:pt x="2346486" y="8167131"/>
                  <a:pt x="2338492" y="8159136"/>
                </a:cubicBezTo>
                <a:lnTo>
                  <a:pt x="2350483" y="8147143"/>
                </a:lnTo>
                <a:lnTo>
                  <a:pt x="2350483" y="8123159"/>
                </a:lnTo>
                <a:cubicBezTo>
                  <a:pt x="2342488" y="8107169"/>
                  <a:pt x="2338492" y="8095178"/>
                  <a:pt x="2338492" y="8087181"/>
                </a:cubicBezTo>
                <a:cubicBezTo>
                  <a:pt x="2338492" y="8079188"/>
                  <a:pt x="2334495" y="8075190"/>
                  <a:pt x="2326498" y="8075190"/>
                </a:cubicBezTo>
                <a:lnTo>
                  <a:pt x="2314507" y="8075190"/>
                </a:lnTo>
                <a:cubicBezTo>
                  <a:pt x="2314507" y="8067195"/>
                  <a:pt x="2314507" y="8063196"/>
                  <a:pt x="2314507" y="8063196"/>
                </a:cubicBezTo>
                <a:cubicBezTo>
                  <a:pt x="2314507" y="8063196"/>
                  <a:pt x="2314507" y="8055203"/>
                  <a:pt x="2314507" y="8039213"/>
                </a:cubicBezTo>
                <a:cubicBezTo>
                  <a:pt x="2314507" y="8023223"/>
                  <a:pt x="2316507" y="8015228"/>
                  <a:pt x="2320503" y="8015228"/>
                </a:cubicBezTo>
                <a:cubicBezTo>
                  <a:pt x="2324500" y="8015228"/>
                  <a:pt x="2326498" y="8021225"/>
                  <a:pt x="2326498" y="8033217"/>
                </a:cubicBezTo>
                <a:cubicBezTo>
                  <a:pt x="2326498" y="8045208"/>
                  <a:pt x="2330497" y="8047207"/>
                  <a:pt x="2338492" y="8039213"/>
                </a:cubicBezTo>
                <a:cubicBezTo>
                  <a:pt x="2386459" y="8007233"/>
                  <a:pt x="2402450" y="7987245"/>
                  <a:pt x="2386459" y="7979252"/>
                </a:cubicBezTo>
                <a:cubicBezTo>
                  <a:pt x="2386459" y="7979252"/>
                  <a:pt x="2386459" y="7975255"/>
                  <a:pt x="2386459" y="7967259"/>
                </a:cubicBezTo>
                <a:lnTo>
                  <a:pt x="2362477" y="7967259"/>
                </a:lnTo>
                <a:lnTo>
                  <a:pt x="2350483" y="7967259"/>
                </a:lnTo>
                <a:cubicBezTo>
                  <a:pt x="2350483" y="7959264"/>
                  <a:pt x="2352483" y="7957265"/>
                  <a:pt x="2356480" y="7961264"/>
                </a:cubicBezTo>
                <a:cubicBezTo>
                  <a:pt x="2360477" y="7965260"/>
                  <a:pt x="2364475" y="7963262"/>
                  <a:pt x="2368473" y="7955267"/>
                </a:cubicBezTo>
                <a:cubicBezTo>
                  <a:pt x="2372470" y="7947272"/>
                  <a:pt x="2380464" y="7943274"/>
                  <a:pt x="2392456" y="7943274"/>
                </a:cubicBezTo>
                <a:cubicBezTo>
                  <a:pt x="2404450" y="7943274"/>
                  <a:pt x="2414443" y="7939277"/>
                  <a:pt x="2422438" y="7931282"/>
                </a:cubicBezTo>
                <a:cubicBezTo>
                  <a:pt x="2446422" y="7915294"/>
                  <a:pt x="2450419" y="7903301"/>
                  <a:pt x="2434429" y="7895306"/>
                </a:cubicBezTo>
                <a:cubicBezTo>
                  <a:pt x="2426434" y="7895306"/>
                  <a:pt x="2422438" y="7893308"/>
                  <a:pt x="2422438" y="7889309"/>
                </a:cubicBezTo>
                <a:cubicBezTo>
                  <a:pt x="2422438" y="7885313"/>
                  <a:pt x="2426434" y="7875319"/>
                  <a:pt x="2434429" y="7859329"/>
                </a:cubicBezTo>
                <a:cubicBezTo>
                  <a:pt x="2434429" y="7851334"/>
                  <a:pt x="2430433" y="7847336"/>
                  <a:pt x="2422438" y="7847336"/>
                </a:cubicBezTo>
                <a:cubicBezTo>
                  <a:pt x="2414443" y="7847336"/>
                  <a:pt x="2410445" y="7847336"/>
                  <a:pt x="2410445" y="7847336"/>
                </a:cubicBezTo>
                <a:lnTo>
                  <a:pt x="2398453" y="7859329"/>
                </a:lnTo>
                <a:lnTo>
                  <a:pt x="2374468" y="7883313"/>
                </a:lnTo>
                <a:cubicBezTo>
                  <a:pt x="2358478" y="7899303"/>
                  <a:pt x="2348485" y="7911296"/>
                  <a:pt x="2344488" y="7919291"/>
                </a:cubicBezTo>
                <a:cubicBezTo>
                  <a:pt x="2340490" y="7927284"/>
                  <a:pt x="2338492" y="7935281"/>
                  <a:pt x="2338492" y="7943274"/>
                </a:cubicBezTo>
                <a:cubicBezTo>
                  <a:pt x="2338492" y="7943274"/>
                  <a:pt x="2334495" y="7943274"/>
                  <a:pt x="2326498" y="7943274"/>
                </a:cubicBezTo>
                <a:cubicBezTo>
                  <a:pt x="2318503" y="7943274"/>
                  <a:pt x="2318503" y="7939277"/>
                  <a:pt x="2326498" y="7931282"/>
                </a:cubicBezTo>
                <a:cubicBezTo>
                  <a:pt x="2334495" y="7915294"/>
                  <a:pt x="2330497" y="7911296"/>
                  <a:pt x="2314507" y="7919291"/>
                </a:cubicBezTo>
                <a:cubicBezTo>
                  <a:pt x="2298517" y="7927284"/>
                  <a:pt x="2298517" y="7919291"/>
                  <a:pt x="2314507" y="7895306"/>
                </a:cubicBezTo>
                <a:lnTo>
                  <a:pt x="2326498" y="7883313"/>
                </a:lnTo>
                <a:cubicBezTo>
                  <a:pt x="2326498" y="7891309"/>
                  <a:pt x="2328498" y="7893308"/>
                  <a:pt x="2332495" y="7889309"/>
                </a:cubicBezTo>
                <a:cubicBezTo>
                  <a:pt x="2336493" y="7885313"/>
                  <a:pt x="2338492" y="7879316"/>
                  <a:pt x="2338492" y="7871321"/>
                </a:cubicBezTo>
                <a:lnTo>
                  <a:pt x="2302515" y="7883313"/>
                </a:lnTo>
                <a:cubicBezTo>
                  <a:pt x="2302515" y="7891309"/>
                  <a:pt x="2298517" y="7895306"/>
                  <a:pt x="2290522" y="7895306"/>
                </a:cubicBezTo>
                <a:lnTo>
                  <a:pt x="2290522" y="7907297"/>
                </a:lnTo>
                <a:cubicBezTo>
                  <a:pt x="2290522" y="7915294"/>
                  <a:pt x="2288524" y="7919291"/>
                  <a:pt x="2284527" y="7919291"/>
                </a:cubicBezTo>
                <a:cubicBezTo>
                  <a:pt x="2280529" y="7919291"/>
                  <a:pt x="2274532" y="7923287"/>
                  <a:pt x="2266537" y="7931282"/>
                </a:cubicBezTo>
                <a:cubicBezTo>
                  <a:pt x="2258542" y="7931282"/>
                  <a:pt x="2250549" y="7937279"/>
                  <a:pt x="2242554" y="7949270"/>
                </a:cubicBezTo>
                <a:cubicBezTo>
                  <a:pt x="2234559" y="7961264"/>
                  <a:pt x="2230561" y="7967259"/>
                  <a:pt x="2230561" y="7967259"/>
                </a:cubicBezTo>
                <a:cubicBezTo>
                  <a:pt x="2230561" y="7967259"/>
                  <a:pt x="2234559" y="7967259"/>
                  <a:pt x="2242554" y="7967259"/>
                </a:cubicBezTo>
                <a:cubicBezTo>
                  <a:pt x="2250549" y="7967259"/>
                  <a:pt x="2254546" y="7965260"/>
                  <a:pt x="2254546" y="7961264"/>
                </a:cubicBezTo>
                <a:cubicBezTo>
                  <a:pt x="2254546" y="7957265"/>
                  <a:pt x="2258542" y="7953269"/>
                  <a:pt x="2266537" y="7949270"/>
                </a:cubicBezTo>
                <a:cubicBezTo>
                  <a:pt x="2274532" y="7945274"/>
                  <a:pt x="2278530" y="7945274"/>
                  <a:pt x="2278530" y="7949270"/>
                </a:cubicBezTo>
                <a:cubicBezTo>
                  <a:pt x="2278530" y="7953269"/>
                  <a:pt x="2278530" y="7959264"/>
                  <a:pt x="2278530" y="7967259"/>
                </a:cubicBezTo>
                <a:lnTo>
                  <a:pt x="2290522" y="7955267"/>
                </a:lnTo>
                <a:lnTo>
                  <a:pt x="2302515" y="7955267"/>
                </a:lnTo>
                <a:lnTo>
                  <a:pt x="2314507" y="7967259"/>
                </a:lnTo>
                <a:lnTo>
                  <a:pt x="2314507" y="7979252"/>
                </a:lnTo>
                <a:cubicBezTo>
                  <a:pt x="2306512" y="7987245"/>
                  <a:pt x="2302515" y="7995242"/>
                  <a:pt x="2302515" y="8003235"/>
                </a:cubicBezTo>
                <a:lnTo>
                  <a:pt x="2290522" y="7991244"/>
                </a:lnTo>
                <a:lnTo>
                  <a:pt x="2302515" y="7979252"/>
                </a:lnTo>
                <a:cubicBezTo>
                  <a:pt x="2278530" y="7979252"/>
                  <a:pt x="2266537" y="7991244"/>
                  <a:pt x="2266537" y="8015228"/>
                </a:cubicBezTo>
                <a:cubicBezTo>
                  <a:pt x="2266537" y="8023223"/>
                  <a:pt x="2266537" y="8027220"/>
                  <a:pt x="2266537" y="8027220"/>
                </a:cubicBezTo>
                <a:cubicBezTo>
                  <a:pt x="2266537" y="8027220"/>
                  <a:pt x="2264539" y="8029220"/>
                  <a:pt x="2260542" y="8033217"/>
                </a:cubicBezTo>
                <a:cubicBezTo>
                  <a:pt x="2256545" y="8037215"/>
                  <a:pt x="2252547" y="8041212"/>
                  <a:pt x="2248549" y="8045208"/>
                </a:cubicBezTo>
                <a:cubicBezTo>
                  <a:pt x="2244552" y="8049206"/>
                  <a:pt x="2242554" y="8055203"/>
                  <a:pt x="2242554" y="8063196"/>
                </a:cubicBezTo>
                <a:lnTo>
                  <a:pt x="2230561" y="8075190"/>
                </a:lnTo>
                <a:lnTo>
                  <a:pt x="2230561" y="8063196"/>
                </a:lnTo>
                <a:lnTo>
                  <a:pt x="2230561" y="8039213"/>
                </a:lnTo>
                <a:lnTo>
                  <a:pt x="2218569" y="8051205"/>
                </a:lnTo>
                <a:lnTo>
                  <a:pt x="2194584" y="8063196"/>
                </a:lnTo>
                <a:cubicBezTo>
                  <a:pt x="2186589" y="8063196"/>
                  <a:pt x="2178594" y="8069193"/>
                  <a:pt x="2170599" y="8081186"/>
                </a:cubicBezTo>
                <a:cubicBezTo>
                  <a:pt x="2162604" y="8093178"/>
                  <a:pt x="2158608" y="8103171"/>
                  <a:pt x="2158608" y="8111166"/>
                </a:cubicBezTo>
                <a:cubicBezTo>
                  <a:pt x="2158608" y="8119161"/>
                  <a:pt x="2156608" y="8123159"/>
                  <a:pt x="2152612" y="8123159"/>
                </a:cubicBezTo>
                <a:cubicBezTo>
                  <a:pt x="2148615" y="8123159"/>
                  <a:pt x="2142618" y="8129154"/>
                  <a:pt x="2134623" y="8141148"/>
                </a:cubicBezTo>
                <a:cubicBezTo>
                  <a:pt x="2126628" y="8153139"/>
                  <a:pt x="2116635" y="8169129"/>
                  <a:pt x="2104643" y="8189116"/>
                </a:cubicBezTo>
                <a:cubicBezTo>
                  <a:pt x="2092650" y="8209104"/>
                  <a:pt x="2090651" y="8219097"/>
                  <a:pt x="2098647" y="8219097"/>
                </a:cubicBezTo>
                <a:cubicBezTo>
                  <a:pt x="2090651" y="8219097"/>
                  <a:pt x="2082657" y="8221095"/>
                  <a:pt x="2074662" y="8225092"/>
                </a:cubicBezTo>
                <a:cubicBezTo>
                  <a:pt x="2066667" y="8229090"/>
                  <a:pt x="2050677" y="8255073"/>
                  <a:pt x="2026692" y="8303043"/>
                </a:cubicBezTo>
                <a:cubicBezTo>
                  <a:pt x="2002709" y="8351011"/>
                  <a:pt x="1990716" y="8380993"/>
                  <a:pt x="1990716" y="8392984"/>
                </a:cubicBezTo>
                <a:cubicBezTo>
                  <a:pt x="1990716" y="8404977"/>
                  <a:pt x="1982721" y="8422966"/>
                  <a:pt x="1966731" y="8446949"/>
                </a:cubicBezTo>
                <a:lnTo>
                  <a:pt x="1942746" y="8506912"/>
                </a:lnTo>
                <a:lnTo>
                  <a:pt x="1966731" y="8470934"/>
                </a:lnTo>
                <a:cubicBezTo>
                  <a:pt x="1982721" y="8438956"/>
                  <a:pt x="1992716" y="8422966"/>
                  <a:pt x="1996712" y="8422966"/>
                </a:cubicBezTo>
                <a:cubicBezTo>
                  <a:pt x="2000709" y="8422966"/>
                  <a:pt x="2000709" y="8432959"/>
                  <a:pt x="1996712" y="8452945"/>
                </a:cubicBezTo>
                <a:cubicBezTo>
                  <a:pt x="1992716" y="8472934"/>
                  <a:pt x="1990716" y="8486924"/>
                  <a:pt x="1990716" y="8494919"/>
                </a:cubicBezTo>
                <a:lnTo>
                  <a:pt x="1978724" y="8506912"/>
                </a:lnTo>
                <a:cubicBezTo>
                  <a:pt x="1978724" y="8506912"/>
                  <a:pt x="1974725" y="8514907"/>
                  <a:pt x="1966731" y="8530895"/>
                </a:cubicBezTo>
                <a:cubicBezTo>
                  <a:pt x="1958736" y="8554880"/>
                  <a:pt x="1946744" y="8562875"/>
                  <a:pt x="1930754" y="8554880"/>
                </a:cubicBezTo>
                <a:cubicBezTo>
                  <a:pt x="1930754" y="8554880"/>
                  <a:pt x="1930754" y="8550882"/>
                  <a:pt x="1930754" y="8542888"/>
                </a:cubicBezTo>
                <a:cubicBezTo>
                  <a:pt x="1938749" y="8534893"/>
                  <a:pt x="1940747" y="8526898"/>
                  <a:pt x="1936751" y="8518903"/>
                </a:cubicBezTo>
                <a:cubicBezTo>
                  <a:pt x="1932754" y="8510908"/>
                  <a:pt x="1940747" y="8482927"/>
                  <a:pt x="1960736" y="8434957"/>
                </a:cubicBezTo>
                <a:cubicBezTo>
                  <a:pt x="1980722" y="8386988"/>
                  <a:pt x="1986719" y="8361006"/>
                  <a:pt x="1978724" y="8357008"/>
                </a:cubicBezTo>
                <a:cubicBezTo>
                  <a:pt x="1970729" y="8353011"/>
                  <a:pt x="1972727" y="8335023"/>
                  <a:pt x="1984719" y="8303043"/>
                </a:cubicBezTo>
                <a:cubicBezTo>
                  <a:pt x="1996712" y="8271063"/>
                  <a:pt x="1998711" y="8255073"/>
                  <a:pt x="1990716" y="8255073"/>
                </a:cubicBezTo>
                <a:lnTo>
                  <a:pt x="1918763" y="8315035"/>
                </a:lnTo>
                <a:cubicBezTo>
                  <a:pt x="1902773" y="8331025"/>
                  <a:pt x="1890781" y="8335023"/>
                  <a:pt x="1882786" y="8327026"/>
                </a:cubicBezTo>
                <a:lnTo>
                  <a:pt x="1870793" y="8327026"/>
                </a:lnTo>
                <a:cubicBezTo>
                  <a:pt x="1870793" y="8335023"/>
                  <a:pt x="1866796" y="8339020"/>
                  <a:pt x="1858800" y="8339020"/>
                </a:cubicBezTo>
                <a:cubicBezTo>
                  <a:pt x="1858800" y="8347015"/>
                  <a:pt x="1858800" y="8353011"/>
                  <a:pt x="1858800" y="8357008"/>
                </a:cubicBezTo>
                <a:cubicBezTo>
                  <a:pt x="1858800" y="8361006"/>
                  <a:pt x="1862798" y="8363004"/>
                  <a:pt x="1870793" y="8363004"/>
                </a:cubicBezTo>
                <a:cubicBezTo>
                  <a:pt x="1878788" y="8370999"/>
                  <a:pt x="1878788" y="8390986"/>
                  <a:pt x="1870793" y="8422966"/>
                </a:cubicBezTo>
                <a:lnTo>
                  <a:pt x="1846808" y="8434957"/>
                </a:lnTo>
                <a:lnTo>
                  <a:pt x="1834817" y="8422966"/>
                </a:lnTo>
                <a:cubicBezTo>
                  <a:pt x="1834817" y="8430961"/>
                  <a:pt x="1826822" y="8434957"/>
                  <a:pt x="1810832" y="8434957"/>
                </a:cubicBezTo>
                <a:lnTo>
                  <a:pt x="1798840" y="8434957"/>
                </a:lnTo>
                <a:lnTo>
                  <a:pt x="1798840" y="8458942"/>
                </a:lnTo>
                <a:cubicBezTo>
                  <a:pt x="1790845" y="8466937"/>
                  <a:pt x="1786847" y="8472934"/>
                  <a:pt x="1786847" y="8476930"/>
                </a:cubicBezTo>
                <a:cubicBezTo>
                  <a:pt x="1786847" y="8480929"/>
                  <a:pt x="1780850" y="8484925"/>
                  <a:pt x="1768859" y="8488922"/>
                </a:cubicBezTo>
                <a:cubicBezTo>
                  <a:pt x="1756867" y="8492920"/>
                  <a:pt x="1750870" y="8502913"/>
                  <a:pt x="1750870" y="8518903"/>
                </a:cubicBezTo>
                <a:cubicBezTo>
                  <a:pt x="1758865" y="8550882"/>
                  <a:pt x="1750870" y="8566873"/>
                  <a:pt x="1726886" y="8566873"/>
                </a:cubicBezTo>
                <a:cubicBezTo>
                  <a:pt x="1718891" y="8566873"/>
                  <a:pt x="1716892" y="8572868"/>
                  <a:pt x="1720889" y="8584861"/>
                </a:cubicBezTo>
                <a:cubicBezTo>
                  <a:pt x="1724887" y="8596853"/>
                  <a:pt x="1722889" y="8604848"/>
                  <a:pt x="1714894" y="8608844"/>
                </a:cubicBezTo>
                <a:cubicBezTo>
                  <a:pt x="1706899" y="8612843"/>
                  <a:pt x="1698904" y="8626834"/>
                  <a:pt x="1690909" y="8650818"/>
                </a:cubicBezTo>
                <a:lnTo>
                  <a:pt x="1690909" y="8686796"/>
                </a:lnTo>
                <a:lnTo>
                  <a:pt x="1678918" y="8662811"/>
                </a:lnTo>
                <a:lnTo>
                  <a:pt x="1666925" y="8650818"/>
                </a:lnTo>
                <a:lnTo>
                  <a:pt x="1666925" y="8662811"/>
                </a:lnTo>
                <a:lnTo>
                  <a:pt x="1654933" y="8674802"/>
                </a:lnTo>
                <a:lnTo>
                  <a:pt x="1642939" y="8674802"/>
                </a:lnTo>
                <a:lnTo>
                  <a:pt x="1630948" y="8686796"/>
                </a:lnTo>
                <a:cubicBezTo>
                  <a:pt x="1614958" y="8694791"/>
                  <a:pt x="1610961" y="8698787"/>
                  <a:pt x="1618957" y="8698787"/>
                </a:cubicBezTo>
                <a:lnTo>
                  <a:pt x="1570987" y="8782733"/>
                </a:lnTo>
                <a:lnTo>
                  <a:pt x="1558994" y="8794725"/>
                </a:lnTo>
                <a:lnTo>
                  <a:pt x="1547002" y="8794725"/>
                </a:lnTo>
                <a:cubicBezTo>
                  <a:pt x="1531012" y="8794725"/>
                  <a:pt x="1523017" y="8796723"/>
                  <a:pt x="1523017" y="8800722"/>
                </a:cubicBezTo>
                <a:cubicBezTo>
                  <a:pt x="1523017" y="8804720"/>
                  <a:pt x="1519020" y="8806718"/>
                  <a:pt x="1511026" y="8806718"/>
                </a:cubicBezTo>
                <a:cubicBezTo>
                  <a:pt x="1503031" y="8806718"/>
                  <a:pt x="1497034" y="8804720"/>
                  <a:pt x="1493037" y="8800722"/>
                </a:cubicBezTo>
                <a:cubicBezTo>
                  <a:pt x="1489039" y="8796723"/>
                  <a:pt x="1489039" y="8792727"/>
                  <a:pt x="1493037" y="8788730"/>
                </a:cubicBezTo>
                <a:cubicBezTo>
                  <a:pt x="1497034" y="8784732"/>
                  <a:pt x="1499032" y="8776737"/>
                  <a:pt x="1499032" y="8764745"/>
                </a:cubicBezTo>
                <a:cubicBezTo>
                  <a:pt x="1499032" y="8752752"/>
                  <a:pt x="1503031" y="8746757"/>
                  <a:pt x="1511026" y="8746757"/>
                </a:cubicBezTo>
                <a:cubicBezTo>
                  <a:pt x="1511026" y="8754752"/>
                  <a:pt x="1515022" y="8760747"/>
                  <a:pt x="1523017" y="8764745"/>
                </a:cubicBezTo>
                <a:cubicBezTo>
                  <a:pt x="1531012" y="8768742"/>
                  <a:pt x="1541005" y="8766743"/>
                  <a:pt x="1552999" y="8758748"/>
                </a:cubicBezTo>
                <a:cubicBezTo>
                  <a:pt x="1564990" y="8750754"/>
                  <a:pt x="1570987" y="8738762"/>
                  <a:pt x="1570987" y="8722772"/>
                </a:cubicBezTo>
                <a:cubicBezTo>
                  <a:pt x="1570987" y="8722772"/>
                  <a:pt x="1570987" y="8718775"/>
                  <a:pt x="1570987" y="8710779"/>
                </a:cubicBezTo>
                <a:cubicBezTo>
                  <a:pt x="1570987" y="8702785"/>
                  <a:pt x="1570987" y="8698787"/>
                  <a:pt x="1570987" y="8698787"/>
                </a:cubicBezTo>
                <a:cubicBezTo>
                  <a:pt x="1586977" y="8690792"/>
                  <a:pt x="1586977" y="8686796"/>
                  <a:pt x="1570987" y="8686796"/>
                </a:cubicBezTo>
                <a:lnTo>
                  <a:pt x="1558994" y="8698787"/>
                </a:lnTo>
                <a:lnTo>
                  <a:pt x="1547002" y="8710779"/>
                </a:lnTo>
                <a:lnTo>
                  <a:pt x="1547002" y="8698787"/>
                </a:lnTo>
                <a:cubicBezTo>
                  <a:pt x="1539007" y="8690792"/>
                  <a:pt x="1539007" y="8682799"/>
                  <a:pt x="1547002" y="8674802"/>
                </a:cubicBezTo>
                <a:cubicBezTo>
                  <a:pt x="1554997" y="8666807"/>
                  <a:pt x="1556995" y="8660812"/>
                  <a:pt x="1552999" y="8656814"/>
                </a:cubicBezTo>
                <a:cubicBezTo>
                  <a:pt x="1549000" y="8652817"/>
                  <a:pt x="1551000" y="8642824"/>
                  <a:pt x="1558994" y="8626834"/>
                </a:cubicBezTo>
                <a:cubicBezTo>
                  <a:pt x="1566988" y="8618839"/>
                  <a:pt x="1570987" y="8612843"/>
                  <a:pt x="1570987" y="8608844"/>
                </a:cubicBezTo>
                <a:cubicBezTo>
                  <a:pt x="1570987" y="8604848"/>
                  <a:pt x="1570987" y="8602849"/>
                  <a:pt x="1570987" y="8602849"/>
                </a:cubicBezTo>
                <a:cubicBezTo>
                  <a:pt x="1570987" y="8602849"/>
                  <a:pt x="1572985" y="8600851"/>
                  <a:pt x="1576983" y="8596853"/>
                </a:cubicBezTo>
                <a:cubicBezTo>
                  <a:pt x="1580980" y="8592856"/>
                  <a:pt x="1586977" y="8590856"/>
                  <a:pt x="1594971" y="8590856"/>
                </a:cubicBezTo>
                <a:cubicBezTo>
                  <a:pt x="1602966" y="8590856"/>
                  <a:pt x="1604965" y="8582863"/>
                  <a:pt x="1600966" y="8566873"/>
                </a:cubicBezTo>
                <a:cubicBezTo>
                  <a:pt x="1596970" y="8550882"/>
                  <a:pt x="1602966" y="8538892"/>
                  <a:pt x="1618957" y="8530895"/>
                </a:cubicBezTo>
                <a:lnTo>
                  <a:pt x="1618957" y="8506912"/>
                </a:lnTo>
                <a:cubicBezTo>
                  <a:pt x="1610961" y="8506912"/>
                  <a:pt x="1606963" y="8502913"/>
                  <a:pt x="1606963" y="8494919"/>
                </a:cubicBezTo>
                <a:lnTo>
                  <a:pt x="1618957" y="8458942"/>
                </a:lnTo>
                <a:cubicBezTo>
                  <a:pt x="1610961" y="8458942"/>
                  <a:pt x="1604965" y="8458942"/>
                  <a:pt x="1600966" y="8458942"/>
                </a:cubicBezTo>
                <a:cubicBezTo>
                  <a:pt x="1596970" y="8458942"/>
                  <a:pt x="1588975" y="8466937"/>
                  <a:pt x="1576983" y="8482927"/>
                </a:cubicBezTo>
                <a:cubicBezTo>
                  <a:pt x="1564990" y="8498917"/>
                  <a:pt x="1554997" y="8504912"/>
                  <a:pt x="1547002" y="8500915"/>
                </a:cubicBezTo>
                <a:cubicBezTo>
                  <a:pt x="1539007" y="8496917"/>
                  <a:pt x="1535010" y="8490920"/>
                  <a:pt x="1535010" y="8482927"/>
                </a:cubicBezTo>
                <a:cubicBezTo>
                  <a:pt x="1535010" y="8474932"/>
                  <a:pt x="1539007" y="8470934"/>
                  <a:pt x="1547002" y="8470934"/>
                </a:cubicBezTo>
                <a:cubicBezTo>
                  <a:pt x="1562992" y="8462940"/>
                  <a:pt x="1570987" y="8450947"/>
                  <a:pt x="1570987" y="8434957"/>
                </a:cubicBezTo>
                <a:cubicBezTo>
                  <a:pt x="1570987" y="8434957"/>
                  <a:pt x="1572985" y="8432959"/>
                  <a:pt x="1576983" y="8428961"/>
                </a:cubicBezTo>
                <a:cubicBezTo>
                  <a:pt x="1580980" y="8424964"/>
                  <a:pt x="1586977" y="8422966"/>
                  <a:pt x="1594971" y="8422966"/>
                </a:cubicBezTo>
                <a:cubicBezTo>
                  <a:pt x="1602966" y="8414971"/>
                  <a:pt x="1610961" y="8408974"/>
                  <a:pt x="1618957" y="8404977"/>
                </a:cubicBezTo>
                <a:cubicBezTo>
                  <a:pt x="1626950" y="8400979"/>
                  <a:pt x="1630948" y="8394984"/>
                  <a:pt x="1630948" y="8386988"/>
                </a:cubicBezTo>
                <a:cubicBezTo>
                  <a:pt x="1630948" y="8378994"/>
                  <a:pt x="1626950" y="8378994"/>
                  <a:pt x="1618957" y="8386988"/>
                </a:cubicBezTo>
                <a:lnTo>
                  <a:pt x="1606963" y="8374996"/>
                </a:lnTo>
                <a:lnTo>
                  <a:pt x="1618957" y="8327026"/>
                </a:lnTo>
                <a:cubicBezTo>
                  <a:pt x="1602966" y="8327026"/>
                  <a:pt x="1594971" y="8347015"/>
                  <a:pt x="1594971" y="8386988"/>
                </a:cubicBezTo>
                <a:cubicBezTo>
                  <a:pt x="1586977" y="8402979"/>
                  <a:pt x="1582978" y="8410972"/>
                  <a:pt x="1582978" y="8410972"/>
                </a:cubicBezTo>
                <a:lnTo>
                  <a:pt x="1570987" y="8410972"/>
                </a:lnTo>
                <a:cubicBezTo>
                  <a:pt x="1554997" y="8402979"/>
                  <a:pt x="1545004" y="8402979"/>
                  <a:pt x="1541005" y="8410972"/>
                </a:cubicBezTo>
                <a:cubicBezTo>
                  <a:pt x="1537009" y="8418969"/>
                  <a:pt x="1539007" y="8426962"/>
                  <a:pt x="1547002" y="8434957"/>
                </a:cubicBezTo>
                <a:lnTo>
                  <a:pt x="1547002" y="8458942"/>
                </a:lnTo>
                <a:lnTo>
                  <a:pt x="1487040" y="8458942"/>
                </a:lnTo>
                <a:cubicBezTo>
                  <a:pt x="1479046" y="8450947"/>
                  <a:pt x="1473049" y="8448949"/>
                  <a:pt x="1469052" y="8452945"/>
                </a:cubicBezTo>
                <a:cubicBezTo>
                  <a:pt x="1465054" y="8456944"/>
                  <a:pt x="1463056" y="8464939"/>
                  <a:pt x="1463056" y="8476930"/>
                </a:cubicBezTo>
                <a:cubicBezTo>
                  <a:pt x="1463056" y="8488922"/>
                  <a:pt x="1459059" y="8492920"/>
                  <a:pt x="1451064" y="8488922"/>
                </a:cubicBezTo>
                <a:cubicBezTo>
                  <a:pt x="1443069" y="8484925"/>
                  <a:pt x="1441071" y="8486924"/>
                  <a:pt x="1445068" y="8494919"/>
                </a:cubicBezTo>
                <a:cubicBezTo>
                  <a:pt x="1449066" y="8502913"/>
                  <a:pt x="1443069" y="8506912"/>
                  <a:pt x="1427079" y="8506912"/>
                </a:cubicBezTo>
                <a:cubicBezTo>
                  <a:pt x="1411090" y="8506912"/>
                  <a:pt x="1411090" y="8514907"/>
                  <a:pt x="1427079" y="8530895"/>
                </a:cubicBezTo>
                <a:cubicBezTo>
                  <a:pt x="1419084" y="8530895"/>
                  <a:pt x="1411090" y="8534893"/>
                  <a:pt x="1403095" y="8542888"/>
                </a:cubicBezTo>
                <a:lnTo>
                  <a:pt x="1379110" y="8554880"/>
                </a:lnTo>
                <a:lnTo>
                  <a:pt x="1391103" y="8530895"/>
                </a:lnTo>
                <a:lnTo>
                  <a:pt x="1391103" y="8506912"/>
                </a:lnTo>
                <a:cubicBezTo>
                  <a:pt x="1391103" y="8506912"/>
                  <a:pt x="1389105" y="8506912"/>
                  <a:pt x="1385106" y="8506912"/>
                </a:cubicBezTo>
                <a:cubicBezTo>
                  <a:pt x="1381110" y="8506912"/>
                  <a:pt x="1375113" y="8510908"/>
                  <a:pt x="1367118" y="8518903"/>
                </a:cubicBezTo>
                <a:cubicBezTo>
                  <a:pt x="1359123" y="8518903"/>
                  <a:pt x="1355127" y="8518903"/>
                  <a:pt x="1355127" y="8518903"/>
                </a:cubicBezTo>
                <a:cubicBezTo>
                  <a:pt x="1347131" y="8518903"/>
                  <a:pt x="1343133" y="8518903"/>
                  <a:pt x="1343133" y="8518903"/>
                </a:cubicBezTo>
                <a:cubicBezTo>
                  <a:pt x="1351128" y="8510908"/>
                  <a:pt x="1355127" y="8502913"/>
                  <a:pt x="1355127" y="8494919"/>
                </a:cubicBezTo>
                <a:cubicBezTo>
                  <a:pt x="1355127" y="8462940"/>
                  <a:pt x="1359123" y="8446949"/>
                  <a:pt x="1367118" y="8446949"/>
                </a:cubicBezTo>
                <a:cubicBezTo>
                  <a:pt x="1367118" y="8446949"/>
                  <a:pt x="1371116" y="8446949"/>
                  <a:pt x="1379110" y="8446949"/>
                </a:cubicBezTo>
                <a:lnTo>
                  <a:pt x="1367118" y="8458942"/>
                </a:lnTo>
                <a:lnTo>
                  <a:pt x="1367118" y="8470934"/>
                </a:lnTo>
                <a:cubicBezTo>
                  <a:pt x="1383108" y="8470934"/>
                  <a:pt x="1387105" y="8462940"/>
                  <a:pt x="1379110" y="8446949"/>
                </a:cubicBezTo>
                <a:cubicBezTo>
                  <a:pt x="1371116" y="8438956"/>
                  <a:pt x="1369117" y="8432959"/>
                  <a:pt x="1373114" y="8428961"/>
                </a:cubicBezTo>
                <a:cubicBezTo>
                  <a:pt x="1377111" y="8424964"/>
                  <a:pt x="1383108" y="8426962"/>
                  <a:pt x="1391103" y="8434957"/>
                </a:cubicBezTo>
                <a:lnTo>
                  <a:pt x="1403095" y="8422966"/>
                </a:lnTo>
                <a:cubicBezTo>
                  <a:pt x="1411090" y="8414971"/>
                  <a:pt x="1415088" y="8406976"/>
                  <a:pt x="1415088" y="8398981"/>
                </a:cubicBezTo>
                <a:lnTo>
                  <a:pt x="1415088" y="8386988"/>
                </a:lnTo>
                <a:cubicBezTo>
                  <a:pt x="1423083" y="8394984"/>
                  <a:pt x="1427079" y="8396983"/>
                  <a:pt x="1427079" y="8392984"/>
                </a:cubicBezTo>
                <a:cubicBezTo>
                  <a:pt x="1427079" y="8388988"/>
                  <a:pt x="1425081" y="8382991"/>
                  <a:pt x="1421083" y="8374996"/>
                </a:cubicBezTo>
                <a:lnTo>
                  <a:pt x="1419584" y="8366002"/>
                </a:lnTo>
                <a:lnTo>
                  <a:pt x="1427079" y="8363004"/>
                </a:lnTo>
                <a:cubicBezTo>
                  <a:pt x="1423082" y="8363004"/>
                  <a:pt x="1420583" y="8364004"/>
                  <a:pt x="1419584" y="8366002"/>
                </a:cubicBezTo>
                <a:lnTo>
                  <a:pt x="1419584" y="8366002"/>
                </a:lnTo>
                <a:lnTo>
                  <a:pt x="1412089" y="8369000"/>
                </a:lnTo>
                <a:cubicBezTo>
                  <a:pt x="1406093" y="8372998"/>
                  <a:pt x="1399098" y="8378994"/>
                  <a:pt x="1391103" y="8386988"/>
                </a:cubicBezTo>
                <a:cubicBezTo>
                  <a:pt x="1375113" y="8402979"/>
                  <a:pt x="1363122" y="8406976"/>
                  <a:pt x="1355127" y="8398981"/>
                </a:cubicBezTo>
                <a:lnTo>
                  <a:pt x="1355127" y="8410972"/>
                </a:lnTo>
                <a:cubicBezTo>
                  <a:pt x="1355127" y="8418969"/>
                  <a:pt x="1351128" y="8422966"/>
                  <a:pt x="1343133" y="8422966"/>
                </a:cubicBezTo>
                <a:cubicBezTo>
                  <a:pt x="1319148" y="8438956"/>
                  <a:pt x="1307157" y="8462940"/>
                  <a:pt x="1307157" y="8494919"/>
                </a:cubicBezTo>
                <a:lnTo>
                  <a:pt x="1295165" y="8506912"/>
                </a:lnTo>
                <a:cubicBezTo>
                  <a:pt x="1287170" y="8514907"/>
                  <a:pt x="1283172" y="8524900"/>
                  <a:pt x="1283172" y="8536892"/>
                </a:cubicBezTo>
                <a:cubicBezTo>
                  <a:pt x="1283172" y="8548883"/>
                  <a:pt x="1291167" y="8554880"/>
                  <a:pt x="1307157" y="8554880"/>
                </a:cubicBezTo>
                <a:cubicBezTo>
                  <a:pt x="1315152" y="8546885"/>
                  <a:pt x="1319148" y="8546885"/>
                  <a:pt x="1319148" y="8554880"/>
                </a:cubicBezTo>
                <a:cubicBezTo>
                  <a:pt x="1311153" y="8562875"/>
                  <a:pt x="1299162" y="8574868"/>
                  <a:pt x="1283172" y="8590856"/>
                </a:cubicBezTo>
                <a:cubicBezTo>
                  <a:pt x="1275177" y="8598853"/>
                  <a:pt x="1269182" y="8604848"/>
                  <a:pt x="1265184" y="8608844"/>
                </a:cubicBezTo>
                <a:cubicBezTo>
                  <a:pt x="1261187" y="8612843"/>
                  <a:pt x="1259187" y="8614841"/>
                  <a:pt x="1259187" y="8614841"/>
                </a:cubicBezTo>
                <a:lnTo>
                  <a:pt x="1247196" y="8626834"/>
                </a:lnTo>
                <a:lnTo>
                  <a:pt x="1247196" y="8650818"/>
                </a:lnTo>
                <a:lnTo>
                  <a:pt x="1223211" y="8638826"/>
                </a:lnTo>
                <a:lnTo>
                  <a:pt x="1211219" y="8650818"/>
                </a:lnTo>
                <a:cubicBezTo>
                  <a:pt x="1195229" y="8658814"/>
                  <a:pt x="1187234" y="8666807"/>
                  <a:pt x="1187234" y="8674802"/>
                </a:cubicBezTo>
                <a:cubicBezTo>
                  <a:pt x="1187234" y="8682799"/>
                  <a:pt x="1183236" y="8686796"/>
                  <a:pt x="1175243" y="8686796"/>
                </a:cubicBezTo>
                <a:lnTo>
                  <a:pt x="1151258" y="8698787"/>
                </a:lnTo>
                <a:cubicBezTo>
                  <a:pt x="1135268" y="8714777"/>
                  <a:pt x="1127273" y="8730767"/>
                  <a:pt x="1127273" y="8746757"/>
                </a:cubicBezTo>
                <a:lnTo>
                  <a:pt x="1127273" y="8758748"/>
                </a:lnTo>
                <a:lnTo>
                  <a:pt x="1103288" y="8758748"/>
                </a:lnTo>
                <a:lnTo>
                  <a:pt x="1103288" y="8782733"/>
                </a:lnTo>
                <a:cubicBezTo>
                  <a:pt x="1103288" y="8782733"/>
                  <a:pt x="1099292" y="8778737"/>
                  <a:pt x="1091297" y="8770740"/>
                </a:cubicBezTo>
                <a:cubicBezTo>
                  <a:pt x="1091297" y="8770740"/>
                  <a:pt x="1089296" y="8768742"/>
                  <a:pt x="1085300" y="8764745"/>
                </a:cubicBezTo>
                <a:lnTo>
                  <a:pt x="1085171" y="8764618"/>
                </a:lnTo>
                <a:lnTo>
                  <a:pt x="1103288" y="8782733"/>
                </a:lnTo>
                <a:lnTo>
                  <a:pt x="1103288" y="8794725"/>
                </a:lnTo>
                <a:cubicBezTo>
                  <a:pt x="1095293" y="8802721"/>
                  <a:pt x="1089296" y="8806718"/>
                  <a:pt x="1085300" y="8806718"/>
                </a:cubicBezTo>
                <a:cubicBezTo>
                  <a:pt x="1081302" y="8806718"/>
                  <a:pt x="1075307" y="8798723"/>
                  <a:pt x="1067312" y="8782733"/>
                </a:cubicBezTo>
                <a:cubicBezTo>
                  <a:pt x="1059317" y="8758748"/>
                  <a:pt x="1059317" y="8742760"/>
                  <a:pt x="1067312" y="8734764"/>
                </a:cubicBezTo>
                <a:lnTo>
                  <a:pt x="1091297" y="8686796"/>
                </a:lnTo>
                <a:cubicBezTo>
                  <a:pt x="1091297" y="8678801"/>
                  <a:pt x="1091297" y="8672804"/>
                  <a:pt x="1091297" y="8668806"/>
                </a:cubicBezTo>
                <a:cubicBezTo>
                  <a:pt x="1091297" y="8664809"/>
                  <a:pt x="1095293" y="8658814"/>
                  <a:pt x="1103288" y="8650818"/>
                </a:cubicBezTo>
                <a:cubicBezTo>
                  <a:pt x="1111283" y="8634829"/>
                  <a:pt x="1115280" y="8622836"/>
                  <a:pt x="1115280" y="8614841"/>
                </a:cubicBezTo>
                <a:lnTo>
                  <a:pt x="1127273" y="8590856"/>
                </a:lnTo>
                <a:cubicBezTo>
                  <a:pt x="1135268" y="8590856"/>
                  <a:pt x="1139265" y="8582863"/>
                  <a:pt x="1139265" y="8566873"/>
                </a:cubicBezTo>
                <a:lnTo>
                  <a:pt x="1151258" y="8542888"/>
                </a:lnTo>
                <a:cubicBezTo>
                  <a:pt x="1159253" y="8542888"/>
                  <a:pt x="1163249" y="8534893"/>
                  <a:pt x="1163249" y="8518903"/>
                </a:cubicBezTo>
                <a:cubicBezTo>
                  <a:pt x="1171244" y="8510908"/>
                  <a:pt x="1175243" y="8504912"/>
                  <a:pt x="1175243" y="8500915"/>
                </a:cubicBezTo>
                <a:cubicBezTo>
                  <a:pt x="1175243" y="8496917"/>
                  <a:pt x="1179239" y="8494919"/>
                  <a:pt x="1187234" y="8494919"/>
                </a:cubicBezTo>
                <a:cubicBezTo>
                  <a:pt x="1187234" y="8494919"/>
                  <a:pt x="1191231" y="8486924"/>
                  <a:pt x="1199226" y="8470934"/>
                </a:cubicBezTo>
                <a:lnTo>
                  <a:pt x="1223211" y="8434957"/>
                </a:lnTo>
                <a:cubicBezTo>
                  <a:pt x="1239201" y="8426962"/>
                  <a:pt x="1251192" y="8414971"/>
                  <a:pt x="1259187" y="8398981"/>
                </a:cubicBezTo>
                <a:lnTo>
                  <a:pt x="1283172" y="8351011"/>
                </a:lnTo>
                <a:cubicBezTo>
                  <a:pt x="1291167" y="8343016"/>
                  <a:pt x="1295165" y="8339020"/>
                  <a:pt x="1295165" y="8339020"/>
                </a:cubicBezTo>
                <a:cubicBezTo>
                  <a:pt x="1295165" y="8339020"/>
                  <a:pt x="1295165" y="8335023"/>
                  <a:pt x="1295165" y="8327026"/>
                </a:cubicBezTo>
                <a:lnTo>
                  <a:pt x="1319148" y="8315035"/>
                </a:lnTo>
                <a:cubicBezTo>
                  <a:pt x="1327143" y="8307040"/>
                  <a:pt x="1333140" y="8301045"/>
                  <a:pt x="1337137" y="8297047"/>
                </a:cubicBezTo>
                <a:cubicBezTo>
                  <a:pt x="1341135" y="8293050"/>
                  <a:pt x="1343133" y="8287053"/>
                  <a:pt x="1343133" y="8279058"/>
                </a:cubicBezTo>
                <a:cubicBezTo>
                  <a:pt x="1343133" y="8279058"/>
                  <a:pt x="1345131" y="8279058"/>
                  <a:pt x="1349130" y="8279058"/>
                </a:cubicBezTo>
                <a:cubicBezTo>
                  <a:pt x="1353126" y="8279058"/>
                  <a:pt x="1355127" y="8275062"/>
                  <a:pt x="1355127" y="8267065"/>
                </a:cubicBezTo>
                <a:cubicBezTo>
                  <a:pt x="1347131" y="8259072"/>
                  <a:pt x="1355127" y="8243082"/>
                  <a:pt x="1379110" y="8219097"/>
                </a:cubicBezTo>
                <a:cubicBezTo>
                  <a:pt x="1395100" y="8211102"/>
                  <a:pt x="1401096" y="8203107"/>
                  <a:pt x="1397100" y="8195112"/>
                </a:cubicBezTo>
                <a:cubicBezTo>
                  <a:pt x="1393101" y="8187117"/>
                  <a:pt x="1393101" y="8183121"/>
                  <a:pt x="1397100" y="8183121"/>
                </a:cubicBezTo>
                <a:cubicBezTo>
                  <a:pt x="1401096" y="8183121"/>
                  <a:pt x="1403095" y="8175126"/>
                  <a:pt x="1403095" y="8159136"/>
                </a:cubicBezTo>
                <a:cubicBezTo>
                  <a:pt x="1411090" y="8159136"/>
                  <a:pt x="1415088" y="8157137"/>
                  <a:pt x="1415088" y="8153139"/>
                </a:cubicBezTo>
                <a:cubicBezTo>
                  <a:pt x="1415088" y="8149142"/>
                  <a:pt x="1419084" y="8147143"/>
                  <a:pt x="1427079" y="8147143"/>
                </a:cubicBezTo>
                <a:lnTo>
                  <a:pt x="1451064" y="8099174"/>
                </a:lnTo>
                <a:cubicBezTo>
                  <a:pt x="1451064" y="8091180"/>
                  <a:pt x="1455061" y="8081186"/>
                  <a:pt x="1463056" y="8069193"/>
                </a:cubicBezTo>
                <a:cubicBezTo>
                  <a:pt x="1471051" y="8057201"/>
                  <a:pt x="1475047" y="8051205"/>
                  <a:pt x="1475047" y="8051205"/>
                </a:cubicBezTo>
                <a:lnTo>
                  <a:pt x="1487040" y="8039213"/>
                </a:lnTo>
                <a:cubicBezTo>
                  <a:pt x="1495035" y="8023223"/>
                  <a:pt x="1503031" y="8009232"/>
                  <a:pt x="1511026" y="7997240"/>
                </a:cubicBezTo>
                <a:cubicBezTo>
                  <a:pt x="1519020" y="7985247"/>
                  <a:pt x="1523017" y="7979252"/>
                  <a:pt x="1523017" y="7979252"/>
                </a:cubicBezTo>
                <a:lnTo>
                  <a:pt x="1511026" y="7979252"/>
                </a:lnTo>
                <a:lnTo>
                  <a:pt x="1487040" y="7979252"/>
                </a:lnTo>
                <a:lnTo>
                  <a:pt x="1487040" y="7967259"/>
                </a:lnTo>
                <a:cubicBezTo>
                  <a:pt x="1479046" y="7975255"/>
                  <a:pt x="1475047" y="7975255"/>
                  <a:pt x="1475047" y="7967259"/>
                </a:cubicBezTo>
                <a:lnTo>
                  <a:pt x="1463056" y="7955267"/>
                </a:lnTo>
                <a:cubicBezTo>
                  <a:pt x="1455061" y="7955267"/>
                  <a:pt x="1451064" y="7953269"/>
                  <a:pt x="1451064" y="7949270"/>
                </a:cubicBezTo>
                <a:lnTo>
                  <a:pt x="1451064" y="7967259"/>
                </a:lnTo>
                <a:cubicBezTo>
                  <a:pt x="1451064" y="7975255"/>
                  <a:pt x="1455061" y="7979252"/>
                  <a:pt x="1463056" y="7979252"/>
                </a:cubicBezTo>
                <a:lnTo>
                  <a:pt x="1463056" y="7991244"/>
                </a:lnTo>
                <a:cubicBezTo>
                  <a:pt x="1455061" y="7999238"/>
                  <a:pt x="1447066" y="8003235"/>
                  <a:pt x="1439071" y="8003235"/>
                </a:cubicBezTo>
                <a:cubicBezTo>
                  <a:pt x="1439071" y="8003235"/>
                  <a:pt x="1437073" y="8005235"/>
                  <a:pt x="1433076" y="8009232"/>
                </a:cubicBezTo>
                <a:cubicBezTo>
                  <a:pt x="1429078" y="8013230"/>
                  <a:pt x="1427079" y="8015228"/>
                  <a:pt x="1427079" y="8015228"/>
                </a:cubicBezTo>
                <a:cubicBezTo>
                  <a:pt x="1427079" y="8031218"/>
                  <a:pt x="1421083" y="8045208"/>
                  <a:pt x="1409091" y="8057201"/>
                </a:cubicBezTo>
                <a:cubicBezTo>
                  <a:pt x="1397100" y="8069193"/>
                  <a:pt x="1387105" y="8073191"/>
                  <a:pt x="1379110" y="8069193"/>
                </a:cubicBezTo>
                <a:cubicBezTo>
                  <a:pt x="1371116" y="8065196"/>
                  <a:pt x="1359123" y="8071193"/>
                  <a:pt x="1343133" y="8087181"/>
                </a:cubicBezTo>
                <a:cubicBezTo>
                  <a:pt x="1343133" y="8079188"/>
                  <a:pt x="1343133" y="8071193"/>
                  <a:pt x="1343133" y="8063196"/>
                </a:cubicBezTo>
                <a:cubicBezTo>
                  <a:pt x="1335138" y="8071193"/>
                  <a:pt x="1327143" y="8073191"/>
                  <a:pt x="1319148" y="8069193"/>
                </a:cubicBezTo>
                <a:cubicBezTo>
                  <a:pt x="1311153" y="8065196"/>
                  <a:pt x="1307157" y="8071193"/>
                  <a:pt x="1307157" y="8087181"/>
                </a:cubicBezTo>
                <a:lnTo>
                  <a:pt x="1319148" y="8111166"/>
                </a:lnTo>
                <a:cubicBezTo>
                  <a:pt x="1327143" y="8119161"/>
                  <a:pt x="1327143" y="8123159"/>
                  <a:pt x="1319148" y="8123159"/>
                </a:cubicBezTo>
                <a:lnTo>
                  <a:pt x="1307157" y="8135151"/>
                </a:lnTo>
                <a:lnTo>
                  <a:pt x="1295165" y="8135151"/>
                </a:lnTo>
                <a:cubicBezTo>
                  <a:pt x="1287170" y="8143146"/>
                  <a:pt x="1283172" y="8149142"/>
                  <a:pt x="1283172" y="8153139"/>
                </a:cubicBezTo>
                <a:cubicBezTo>
                  <a:pt x="1283172" y="8157137"/>
                  <a:pt x="1283172" y="8159136"/>
                  <a:pt x="1283172" y="8159136"/>
                </a:cubicBezTo>
                <a:cubicBezTo>
                  <a:pt x="1283172" y="8167131"/>
                  <a:pt x="1279175" y="8173127"/>
                  <a:pt x="1271180" y="8177124"/>
                </a:cubicBezTo>
                <a:cubicBezTo>
                  <a:pt x="1263185" y="8181121"/>
                  <a:pt x="1259187" y="8187117"/>
                  <a:pt x="1259187" y="8195112"/>
                </a:cubicBezTo>
                <a:lnTo>
                  <a:pt x="1283172" y="8183121"/>
                </a:lnTo>
                <a:lnTo>
                  <a:pt x="1307157" y="8171127"/>
                </a:lnTo>
                <a:cubicBezTo>
                  <a:pt x="1299162" y="8179122"/>
                  <a:pt x="1295165" y="8185119"/>
                  <a:pt x="1295165" y="8189116"/>
                </a:cubicBezTo>
                <a:cubicBezTo>
                  <a:pt x="1295165" y="8193114"/>
                  <a:pt x="1299162" y="8195112"/>
                  <a:pt x="1307157" y="8195112"/>
                </a:cubicBezTo>
                <a:cubicBezTo>
                  <a:pt x="1307157" y="8203107"/>
                  <a:pt x="1303159" y="8205105"/>
                  <a:pt x="1295165" y="8201109"/>
                </a:cubicBezTo>
                <a:cubicBezTo>
                  <a:pt x="1287170" y="8197112"/>
                  <a:pt x="1279175" y="8199110"/>
                  <a:pt x="1271180" y="8207104"/>
                </a:cubicBezTo>
                <a:cubicBezTo>
                  <a:pt x="1255191" y="8247079"/>
                  <a:pt x="1239201" y="8263068"/>
                  <a:pt x="1223211" y="8255073"/>
                </a:cubicBezTo>
                <a:cubicBezTo>
                  <a:pt x="1215216" y="8255073"/>
                  <a:pt x="1205222" y="8263068"/>
                  <a:pt x="1193231" y="8279058"/>
                </a:cubicBezTo>
                <a:cubicBezTo>
                  <a:pt x="1181238" y="8295048"/>
                  <a:pt x="1171244" y="8303043"/>
                  <a:pt x="1163249" y="8303043"/>
                </a:cubicBezTo>
                <a:lnTo>
                  <a:pt x="1187234" y="8255073"/>
                </a:lnTo>
                <a:cubicBezTo>
                  <a:pt x="1203224" y="8231089"/>
                  <a:pt x="1211219" y="8219097"/>
                  <a:pt x="1211219" y="8219097"/>
                </a:cubicBezTo>
                <a:lnTo>
                  <a:pt x="1223211" y="8183121"/>
                </a:lnTo>
                <a:lnTo>
                  <a:pt x="1271180" y="8111166"/>
                </a:lnTo>
                <a:cubicBezTo>
                  <a:pt x="1271180" y="8111166"/>
                  <a:pt x="1271180" y="8107169"/>
                  <a:pt x="1271180" y="8099174"/>
                </a:cubicBezTo>
                <a:cubicBezTo>
                  <a:pt x="1271180" y="8091180"/>
                  <a:pt x="1275177" y="8087181"/>
                  <a:pt x="1283172" y="8087181"/>
                </a:cubicBezTo>
                <a:cubicBezTo>
                  <a:pt x="1283172" y="8087181"/>
                  <a:pt x="1283172" y="8089181"/>
                  <a:pt x="1283172" y="8093178"/>
                </a:cubicBezTo>
                <a:cubicBezTo>
                  <a:pt x="1283172" y="8097176"/>
                  <a:pt x="1287170" y="8099174"/>
                  <a:pt x="1295165" y="8099174"/>
                </a:cubicBezTo>
                <a:cubicBezTo>
                  <a:pt x="1295165" y="8091180"/>
                  <a:pt x="1295165" y="8083185"/>
                  <a:pt x="1295165" y="8075190"/>
                </a:cubicBezTo>
                <a:lnTo>
                  <a:pt x="1307157" y="8039213"/>
                </a:lnTo>
                <a:cubicBezTo>
                  <a:pt x="1315152" y="8031218"/>
                  <a:pt x="1325145" y="8013230"/>
                  <a:pt x="1337137" y="7985247"/>
                </a:cubicBezTo>
                <a:cubicBezTo>
                  <a:pt x="1349130" y="7957265"/>
                  <a:pt x="1355127" y="7939277"/>
                  <a:pt x="1355127" y="7931282"/>
                </a:cubicBezTo>
                <a:lnTo>
                  <a:pt x="1343133" y="7931282"/>
                </a:lnTo>
                <a:cubicBezTo>
                  <a:pt x="1319148" y="7947272"/>
                  <a:pt x="1307157" y="7951270"/>
                  <a:pt x="1307157" y="7943274"/>
                </a:cubicBezTo>
                <a:lnTo>
                  <a:pt x="1295165" y="7955267"/>
                </a:lnTo>
                <a:cubicBezTo>
                  <a:pt x="1279175" y="7971257"/>
                  <a:pt x="1271180" y="7981250"/>
                  <a:pt x="1271180" y="7985247"/>
                </a:cubicBezTo>
                <a:cubicBezTo>
                  <a:pt x="1271180" y="7989245"/>
                  <a:pt x="1267182" y="7991244"/>
                  <a:pt x="1259187" y="7991244"/>
                </a:cubicBezTo>
                <a:cubicBezTo>
                  <a:pt x="1219214" y="7991244"/>
                  <a:pt x="1199226" y="8011232"/>
                  <a:pt x="1199226" y="8051205"/>
                </a:cubicBezTo>
                <a:lnTo>
                  <a:pt x="1187234" y="8063196"/>
                </a:lnTo>
                <a:lnTo>
                  <a:pt x="1175243" y="8087181"/>
                </a:lnTo>
                <a:cubicBezTo>
                  <a:pt x="1175243" y="8095178"/>
                  <a:pt x="1171244" y="8099174"/>
                  <a:pt x="1163249" y="8099174"/>
                </a:cubicBezTo>
                <a:cubicBezTo>
                  <a:pt x="1155254" y="8099174"/>
                  <a:pt x="1147260" y="8105169"/>
                  <a:pt x="1139265" y="8117163"/>
                </a:cubicBezTo>
                <a:cubicBezTo>
                  <a:pt x="1131270" y="8129154"/>
                  <a:pt x="1123275" y="8135151"/>
                  <a:pt x="1115280" y="8135151"/>
                </a:cubicBezTo>
                <a:cubicBezTo>
                  <a:pt x="1107287" y="8135151"/>
                  <a:pt x="1101290" y="8137151"/>
                  <a:pt x="1097291" y="8141148"/>
                </a:cubicBezTo>
                <a:cubicBezTo>
                  <a:pt x="1093295" y="8145144"/>
                  <a:pt x="1091297" y="8151141"/>
                  <a:pt x="1091297" y="8159136"/>
                </a:cubicBezTo>
                <a:lnTo>
                  <a:pt x="1067312" y="8195112"/>
                </a:lnTo>
                <a:lnTo>
                  <a:pt x="1055318" y="8231089"/>
                </a:lnTo>
                <a:cubicBezTo>
                  <a:pt x="1047323" y="8239084"/>
                  <a:pt x="1039330" y="8247079"/>
                  <a:pt x="1031335" y="8255073"/>
                </a:cubicBezTo>
                <a:cubicBezTo>
                  <a:pt x="1031335" y="8263068"/>
                  <a:pt x="1029335" y="8269065"/>
                  <a:pt x="1025339" y="8273062"/>
                </a:cubicBezTo>
                <a:cubicBezTo>
                  <a:pt x="1021340" y="8277060"/>
                  <a:pt x="1019342" y="8279058"/>
                  <a:pt x="1019342" y="8279058"/>
                </a:cubicBezTo>
                <a:lnTo>
                  <a:pt x="1007350" y="8291050"/>
                </a:lnTo>
                <a:cubicBezTo>
                  <a:pt x="1007350" y="8291050"/>
                  <a:pt x="1003352" y="8293050"/>
                  <a:pt x="995357" y="8297047"/>
                </a:cubicBezTo>
                <a:cubicBezTo>
                  <a:pt x="987362" y="8301045"/>
                  <a:pt x="983366" y="8303043"/>
                  <a:pt x="983366" y="8303043"/>
                </a:cubicBezTo>
                <a:cubicBezTo>
                  <a:pt x="967376" y="8319033"/>
                  <a:pt x="957383" y="8325028"/>
                  <a:pt x="953384" y="8321031"/>
                </a:cubicBezTo>
                <a:cubicBezTo>
                  <a:pt x="949388" y="8317035"/>
                  <a:pt x="947389" y="8313036"/>
                  <a:pt x="947389" y="8309038"/>
                </a:cubicBezTo>
                <a:cubicBezTo>
                  <a:pt x="947389" y="8305041"/>
                  <a:pt x="951386" y="8301045"/>
                  <a:pt x="959381" y="8297047"/>
                </a:cubicBezTo>
                <a:cubicBezTo>
                  <a:pt x="967376" y="8293050"/>
                  <a:pt x="971374" y="8287053"/>
                  <a:pt x="971374" y="8279058"/>
                </a:cubicBezTo>
                <a:lnTo>
                  <a:pt x="1007350" y="8243082"/>
                </a:lnTo>
                <a:cubicBezTo>
                  <a:pt x="1023340" y="8235087"/>
                  <a:pt x="1035332" y="8223094"/>
                  <a:pt x="1043327" y="8207104"/>
                </a:cubicBezTo>
                <a:cubicBezTo>
                  <a:pt x="1027337" y="8207104"/>
                  <a:pt x="1019342" y="8179122"/>
                  <a:pt x="1019342" y="8123159"/>
                </a:cubicBezTo>
                <a:lnTo>
                  <a:pt x="1019342" y="8075190"/>
                </a:lnTo>
                <a:lnTo>
                  <a:pt x="1055318" y="8051205"/>
                </a:lnTo>
                <a:cubicBezTo>
                  <a:pt x="1071309" y="8035217"/>
                  <a:pt x="1087298" y="8035217"/>
                  <a:pt x="1103288" y="8051205"/>
                </a:cubicBezTo>
                <a:cubicBezTo>
                  <a:pt x="1111283" y="8059200"/>
                  <a:pt x="1107287" y="8079188"/>
                  <a:pt x="1091297" y="8111166"/>
                </a:cubicBezTo>
                <a:lnTo>
                  <a:pt x="1103288" y="8111166"/>
                </a:lnTo>
                <a:cubicBezTo>
                  <a:pt x="1119278" y="8103171"/>
                  <a:pt x="1127273" y="8095178"/>
                  <a:pt x="1127273" y="8087181"/>
                </a:cubicBezTo>
                <a:cubicBezTo>
                  <a:pt x="1127273" y="8079188"/>
                  <a:pt x="1131270" y="8071193"/>
                  <a:pt x="1139265" y="8063196"/>
                </a:cubicBezTo>
                <a:lnTo>
                  <a:pt x="1163249" y="8051205"/>
                </a:lnTo>
                <a:cubicBezTo>
                  <a:pt x="1195229" y="8043210"/>
                  <a:pt x="1203224" y="8031218"/>
                  <a:pt x="1187234" y="8015228"/>
                </a:cubicBezTo>
                <a:cubicBezTo>
                  <a:pt x="1187234" y="8007233"/>
                  <a:pt x="1183236" y="8007233"/>
                  <a:pt x="1175243" y="8015228"/>
                </a:cubicBezTo>
                <a:cubicBezTo>
                  <a:pt x="1167248" y="8031218"/>
                  <a:pt x="1163249" y="8035217"/>
                  <a:pt x="1163249" y="8027220"/>
                </a:cubicBezTo>
                <a:lnTo>
                  <a:pt x="1163249" y="8003235"/>
                </a:lnTo>
                <a:cubicBezTo>
                  <a:pt x="1179239" y="7987245"/>
                  <a:pt x="1183236" y="7979252"/>
                  <a:pt x="1175243" y="7979252"/>
                </a:cubicBezTo>
                <a:cubicBezTo>
                  <a:pt x="1167248" y="7971257"/>
                  <a:pt x="1165248" y="7965260"/>
                  <a:pt x="1169246" y="7961264"/>
                </a:cubicBezTo>
                <a:cubicBezTo>
                  <a:pt x="1173243" y="7957265"/>
                  <a:pt x="1175243" y="7947272"/>
                  <a:pt x="1175243" y="7931282"/>
                </a:cubicBezTo>
                <a:lnTo>
                  <a:pt x="1175243" y="7907297"/>
                </a:lnTo>
                <a:lnTo>
                  <a:pt x="1163249" y="7919291"/>
                </a:lnTo>
                <a:cubicBezTo>
                  <a:pt x="1163249" y="7935281"/>
                  <a:pt x="1159253" y="7941276"/>
                  <a:pt x="1151258" y="7937279"/>
                </a:cubicBezTo>
                <a:cubicBezTo>
                  <a:pt x="1143263" y="7933282"/>
                  <a:pt x="1139265" y="7927284"/>
                  <a:pt x="1139265" y="7919291"/>
                </a:cubicBezTo>
                <a:lnTo>
                  <a:pt x="1127273" y="7919291"/>
                </a:lnTo>
                <a:lnTo>
                  <a:pt x="1103288" y="7967259"/>
                </a:lnTo>
                <a:cubicBezTo>
                  <a:pt x="1103288" y="7983249"/>
                  <a:pt x="1095293" y="7991244"/>
                  <a:pt x="1079303" y="7991244"/>
                </a:cubicBezTo>
                <a:cubicBezTo>
                  <a:pt x="1079303" y="7991244"/>
                  <a:pt x="1077305" y="7991244"/>
                  <a:pt x="1073308" y="7991244"/>
                </a:cubicBezTo>
                <a:cubicBezTo>
                  <a:pt x="1069310" y="7991244"/>
                  <a:pt x="1065314" y="7991244"/>
                  <a:pt x="1061315" y="7991244"/>
                </a:cubicBezTo>
                <a:cubicBezTo>
                  <a:pt x="1057318" y="7991244"/>
                  <a:pt x="1053320" y="7991244"/>
                  <a:pt x="1049323" y="7991244"/>
                </a:cubicBezTo>
                <a:cubicBezTo>
                  <a:pt x="1045325" y="7991244"/>
                  <a:pt x="1039330" y="7991244"/>
                  <a:pt x="1031335" y="7991244"/>
                </a:cubicBezTo>
                <a:lnTo>
                  <a:pt x="1019342" y="7955267"/>
                </a:lnTo>
                <a:cubicBezTo>
                  <a:pt x="1019342" y="7955267"/>
                  <a:pt x="1019342" y="7951270"/>
                  <a:pt x="1019342" y="7943274"/>
                </a:cubicBezTo>
                <a:lnTo>
                  <a:pt x="983366" y="7955267"/>
                </a:lnTo>
                <a:cubicBezTo>
                  <a:pt x="983366" y="7963262"/>
                  <a:pt x="983366" y="7967259"/>
                  <a:pt x="983366" y="7967259"/>
                </a:cubicBezTo>
                <a:lnTo>
                  <a:pt x="959381" y="7967259"/>
                </a:lnTo>
                <a:cubicBezTo>
                  <a:pt x="959381" y="7959264"/>
                  <a:pt x="959381" y="7953269"/>
                  <a:pt x="959381" y="7949270"/>
                </a:cubicBezTo>
                <a:cubicBezTo>
                  <a:pt x="959381" y="7945274"/>
                  <a:pt x="959381" y="7943274"/>
                  <a:pt x="959381" y="7943274"/>
                </a:cubicBezTo>
                <a:cubicBezTo>
                  <a:pt x="959381" y="7935281"/>
                  <a:pt x="961379" y="7931282"/>
                  <a:pt x="965377" y="7931282"/>
                </a:cubicBezTo>
                <a:cubicBezTo>
                  <a:pt x="969374" y="7931282"/>
                  <a:pt x="979367" y="7923287"/>
                  <a:pt x="995357" y="7907297"/>
                </a:cubicBezTo>
                <a:lnTo>
                  <a:pt x="1007350" y="7895306"/>
                </a:lnTo>
                <a:lnTo>
                  <a:pt x="995357" y="7883313"/>
                </a:lnTo>
                <a:cubicBezTo>
                  <a:pt x="987362" y="7875319"/>
                  <a:pt x="983366" y="7875319"/>
                  <a:pt x="983366" y="7883313"/>
                </a:cubicBezTo>
                <a:lnTo>
                  <a:pt x="971374" y="7871321"/>
                </a:lnTo>
                <a:lnTo>
                  <a:pt x="1019342" y="7859329"/>
                </a:lnTo>
                <a:lnTo>
                  <a:pt x="1043327" y="7823353"/>
                </a:lnTo>
                <a:lnTo>
                  <a:pt x="1019342" y="7835345"/>
                </a:lnTo>
                <a:cubicBezTo>
                  <a:pt x="1011347" y="7843340"/>
                  <a:pt x="1005352" y="7847336"/>
                  <a:pt x="1001354" y="7847336"/>
                </a:cubicBezTo>
                <a:cubicBezTo>
                  <a:pt x="997357" y="7847336"/>
                  <a:pt x="995357" y="7843340"/>
                  <a:pt x="995357" y="7835345"/>
                </a:cubicBezTo>
                <a:cubicBezTo>
                  <a:pt x="995357" y="7827350"/>
                  <a:pt x="997357" y="7821355"/>
                  <a:pt x="1001354" y="7817356"/>
                </a:cubicBezTo>
                <a:cubicBezTo>
                  <a:pt x="1005352" y="7813358"/>
                  <a:pt x="1007350" y="7811360"/>
                  <a:pt x="1007350" y="7811360"/>
                </a:cubicBezTo>
                <a:cubicBezTo>
                  <a:pt x="1007350" y="7811360"/>
                  <a:pt x="1011347" y="7807363"/>
                  <a:pt x="1019342" y="7799368"/>
                </a:cubicBezTo>
                <a:cubicBezTo>
                  <a:pt x="1035332" y="7799368"/>
                  <a:pt x="1043327" y="7795370"/>
                  <a:pt x="1043327" y="7787375"/>
                </a:cubicBezTo>
                <a:cubicBezTo>
                  <a:pt x="1043327" y="7779382"/>
                  <a:pt x="1047323" y="7771385"/>
                  <a:pt x="1055318" y="7763392"/>
                </a:cubicBezTo>
                <a:lnTo>
                  <a:pt x="1055318" y="7739407"/>
                </a:lnTo>
                <a:lnTo>
                  <a:pt x="1079303" y="7715422"/>
                </a:lnTo>
                <a:cubicBezTo>
                  <a:pt x="1087298" y="7715422"/>
                  <a:pt x="1093295" y="7713424"/>
                  <a:pt x="1097291" y="7709425"/>
                </a:cubicBezTo>
                <a:cubicBezTo>
                  <a:pt x="1101290" y="7705429"/>
                  <a:pt x="1103288" y="7699432"/>
                  <a:pt x="1103288" y="7691437"/>
                </a:cubicBezTo>
                <a:lnTo>
                  <a:pt x="1067312" y="7691437"/>
                </a:lnTo>
                <a:cubicBezTo>
                  <a:pt x="1043327" y="7691437"/>
                  <a:pt x="1027337" y="7693436"/>
                  <a:pt x="1019342" y="7697434"/>
                </a:cubicBezTo>
                <a:cubicBezTo>
                  <a:pt x="1011347" y="7701430"/>
                  <a:pt x="1003352" y="7701430"/>
                  <a:pt x="995357" y="7697434"/>
                </a:cubicBezTo>
                <a:cubicBezTo>
                  <a:pt x="987362" y="7693436"/>
                  <a:pt x="983366" y="7695435"/>
                  <a:pt x="983366" y="7703430"/>
                </a:cubicBezTo>
                <a:cubicBezTo>
                  <a:pt x="983366" y="7703430"/>
                  <a:pt x="983366" y="7707427"/>
                  <a:pt x="983366" y="7715422"/>
                </a:cubicBezTo>
                <a:cubicBezTo>
                  <a:pt x="975371" y="7723417"/>
                  <a:pt x="975371" y="7731412"/>
                  <a:pt x="983366" y="7739407"/>
                </a:cubicBezTo>
                <a:cubicBezTo>
                  <a:pt x="983366" y="7747402"/>
                  <a:pt x="983366" y="7753397"/>
                  <a:pt x="983366" y="7757395"/>
                </a:cubicBezTo>
                <a:cubicBezTo>
                  <a:pt x="983366" y="7761393"/>
                  <a:pt x="979367" y="7759393"/>
                  <a:pt x="971374" y="7751398"/>
                </a:cubicBezTo>
                <a:cubicBezTo>
                  <a:pt x="963379" y="7751398"/>
                  <a:pt x="963379" y="7739407"/>
                  <a:pt x="971374" y="7715422"/>
                </a:cubicBezTo>
                <a:cubicBezTo>
                  <a:pt x="971374" y="7707427"/>
                  <a:pt x="967376" y="7701430"/>
                  <a:pt x="959381" y="7697434"/>
                </a:cubicBezTo>
                <a:cubicBezTo>
                  <a:pt x="951386" y="7693436"/>
                  <a:pt x="947389" y="7695435"/>
                  <a:pt x="947389" y="7703430"/>
                </a:cubicBezTo>
                <a:lnTo>
                  <a:pt x="899419" y="7679446"/>
                </a:lnTo>
                <a:cubicBezTo>
                  <a:pt x="891425" y="7671451"/>
                  <a:pt x="879433" y="7663456"/>
                  <a:pt x="863443" y="7655461"/>
                </a:cubicBezTo>
                <a:cubicBezTo>
                  <a:pt x="847453" y="7647466"/>
                  <a:pt x="839458" y="7639471"/>
                  <a:pt x="839458" y="7631476"/>
                </a:cubicBezTo>
                <a:cubicBezTo>
                  <a:pt x="839458" y="7623481"/>
                  <a:pt x="851450" y="7615486"/>
                  <a:pt x="875435" y="7607491"/>
                </a:cubicBezTo>
                <a:cubicBezTo>
                  <a:pt x="899419" y="7607491"/>
                  <a:pt x="915409" y="7595499"/>
                  <a:pt x="923404" y="7571515"/>
                </a:cubicBezTo>
                <a:lnTo>
                  <a:pt x="911413" y="7559523"/>
                </a:lnTo>
                <a:cubicBezTo>
                  <a:pt x="903418" y="7567516"/>
                  <a:pt x="903418" y="7559523"/>
                  <a:pt x="911413" y="7535538"/>
                </a:cubicBezTo>
                <a:cubicBezTo>
                  <a:pt x="911413" y="7519548"/>
                  <a:pt x="909413" y="7511553"/>
                  <a:pt x="905416" y="7511553"/>
                </a:cubicBezTo>
                <a:cubicBezTo>
                  <a:pt x="901418" y="7511553"/>
                  <a:pt x="899419" y="7511553"/>
                  <a:pt x="899419" y="7511553"/>
                </a:cubicBezTo>
                <a:lnTo>
                  <a:pt x="887428" y="7511553"/>
                </a:lnTo>
                <a:cubicBezTo>
                  <a:pt x="887428" y="7503558"/>
                  <a:pt x="887428" y="7499562"/>
                  <a:pt x="887428" y="7499562"/>
                </a:cubicBezTo>
                <a:cubicBezTo>
                  <a:pt x="895423" y="7499562"/>
                  <a:pt x="897421" y="7493565"/>
                  <a:pt x="893423" y="7481574"/>
                </a:cubicBezTo>
                <a:cubicBezTo>
                  <a:pt x="889426" y="7469580"/>
                  <a:pt x="889426" y="7463584"/>
                  <a:pt x="893423" y="7463584"/>
                </a:cubicBezTo>
                <a:cubicBezTo>
                  <a:pt x="897421" y="7463584"/>
                  <a:pt x="899419" y="7467582"/>
                  <a:pt x="899419" y="7475577"/>
                </a:cubicBezTo>
                <a:cubicBezTo>
                  <a:pt x="899419" y="7483572"/>
                  <a:pt x="907414" y="7483572"/>
                  <a:pt x="923404" y="7475577"/>
                </a:cubicBezTo>
                <a:cubicBezTo>
                  <a:pt x="923404" y="7475577"/>
                  <a:pt x="927401" y="7471579"/>
                  <a:pt x="935396" y="7463584"/>
                </a:cubicBezTo>
                <a:cubicBezTo>
                  <a:pt x="935396" y="7455590"/>
                  <a:pt x="943391" y="7447594"/>
                  <a:pt x="959381" y="7439600"/>
                </a:cubicBezTo>
                <a:lnTo>
                  <a:pt x="959381" y="7415616"/>
                </a:lnTo>
                <a:cubicBezTo>
                  <a:pt x="959381" y="7415616"/>
                  <a:pt x="959381" y="7411617"/>
                  <a:pt x="959381" y="7403622"/>
                </a:cubicBezTo>
                <a:cubicBezTo>
                  <a:pt x="959381" y="7403622"/>
                  <a:pt x="957383" y="7403622"/>
                  <a:pt x="953384" y="7403622"/>
                </a:cubicBezTo>
                <a:cubicBezTo>
                  <a:pt x="949388" y="7403622"/>
                  <a:pt x="945391" y="7403622"/>
                  <a:pt x="941392" y="7403622"/>
                </a:cubicBezTo>
                <a:cubicBezTo>
                  <a:pt x="937396" y="7403622"/>
                  <a:pt x="939394" y="7399626"/>
                  <a:pt x="947389" y="7391631"/>
                </a:cubicBezTo>
                <a:lnTo>
                  <a:pt x="971374" y="7379639"/>
                </a:lnTo>
                <a:cubicBezTo>
                  <a:pt x="1003352" y="7371644"/>
                  <a:pt x="1011347" y="7351656"/>
                  <a:pt x="995357" y="7319678"/>
                </a:cubicBezTo>
                <a:cubicBezTo>
                  <a:pt x="987362" y="7311683"/>
                  <a:pt x="985364" y="7305686"/>
                  <a:pt x="989362" y="7301688"/>
                </a:cubicBezTo>
                <a:cubicBezTo>
                  <a:pt x="993359" y="7297691"/>
                  <a:pt x="997357" y="7293695"/>
                  <a:pt x="1001354" y="7289697"/>
                </a:cubicBezTo>
                <a:cubicBezTo>
                  <a:pt x="1005352" y="7285700"/>
                  <a:pt x="1007350" y="7279703"/>
                  <a:pt x="1007350" y="7271708"/>
                </a:cubicBezTo>
                <a:cubicBezTo>
                  <a:pt x="1007350" y="7263713"/>
                  <a:pt x="1015345" y="7259717"/>
                  <a:pt x="1031335" y="7259717"/>
                </a:cubicBezTo>
                <a:lnTo>
                  <a:pt x="1055318" y="7247723"/>
                </a:lnTo>
                <a:cubicBezTo>
                  <a:pt x="1063313" y="7231735"/>
                  <a:pt x="1063313" y="7219742"/>
                  <a:pt x="1055318" y="7211747"/>
                </a:cubicBezTo>
                <a:lnTo>
                  <a:pt x="1043327" y="7211747"/>
                </a:lnTo>
                <a:lnTo>
                  <a:pt x="1055318" y="7199754"/>
                </a:lnTo>
                <a:lnTo>
                  <a:pt x="1055318" y="7151786"/>
                </a:lnTo>
                <a:cubicBezTo>
                  <a:pt x="1055318" y="7151786"/>
                  <a:pt x="1053320" y="7147789"/>
                  <a:pt x="1049323" y="7139793"/>
                </a:cubicBezTo>
                <a:cubicBezTo>
                  <a:pt x="1045325" y="7131799"/>
                  <a:pt x="1047323" y="7127801"/>
                  <a:pt x="1055318" y="7127801"/>
                </a:cubicBezTo>
                <a:lnTo>
                  <a:pt x="1067312" y="7127801"/>
                </a:lnTo>
                <a:cubicBezTo>
                  <a:pt x="1059317" y="7119806"/>
                  <a:pt x="1059317" y="7107814"/>
                  <a:pt x="1067312" y="7091824"/>
                </a:cubicBezTo>
                <a:cubicBezTo>
                  <a:pt x="1075307" y="7075835"/>
                  <a:pt x="1083302" y="7061843"/>
                  <a:pt x="1091297" y="7049851"/>
                </a:cubicBezTo>
                <a:cubicBezTo>
                  <a:pt x="1099292" y="7037858"/>
                  <a:pt x="1107287" y="7029865"/>
                  <a:pt x="1115280" y="7025867"/>
                </a:cubicBezTo>
                <a:cubicBezTo>
                  <a:pt x="1123275" y="7021870"/>
                  <a:pt x="1131270" y="7015873"/>
                  <a:pt x="1139265" y="7007878"/>
                </a:cubicBezTo>
                <a:cubicBezTo>
                  <a:pt x="1163249" y="6983894"/>
                  <a:pt x="1175243" y="6963907"/>
                  <a:pt x="1175243" y="6947917"/>
                </a:cubicBezTo>
                <a:cubicBezTo>
                  <a:pt x="1175243" y="6947917"/>
                  <a:pt x="1175243" y="6943920"/>
                  <a:pt x="1175243" y="6935926"/>
                </a:cubicBezTo>
                <a:cubicBezTo>
                  <a:pt x="1175243" y="6927931"/>
                  <a:pt x="1179239" y="6919936"/>
                  <a:pt x="1187234" y="6911941"/>
                </a:cubicBezTo>
                <a:lnTo>
                  <a:pt x="1187234" y="6863971"/>
                </a:lnTo>
                <a:cubicBezTo>
                  <a:pt x="1187234" y="6847983"/>
                  <a:pt x="1187234" y="6837988"/>
                  <a:pt x="1187234" y="6833991"/>
                </a:cubicBezTo>
                <a:cubicBezTo>
                  <a:pt x="1187234" y="6829995"/>
                  <a:pt x="1195229" y="6827995"/>
                  <a:pt x="1211219" y="6827995"/>
                </a:cubicBezTo>
                <a:cubicBezTo>
                  <a:pt x="1235204" y="6827995"/>
                  <a:pt x="1247196" y="6820000"/>
                  <a:pt x="1247196" y="6804010"/>
                </a:cubicBezTo>
                <a:cubicBezTo>
                  <a:pt x="1247196" y="6796015"/>
                  <a:pt x="1251192" y="6780025"/>
                  <a:pt x="1259187" y="6756040"/>
                </a:cubicBezTo>
                <a:cubicBezTo>
                  <a:pt x="1267182" y="6732057"/>
                  <a:pt x="1275177" y="6716067"/>
                  <a:pt x="1283172" y="6708072"/>
                </a:cubicBezTo>
                <a:cubicBezTo>
                  <a:pt x="1291167" y="6708072"/>
                  <a:pt x="1295165" y="6702075"/>
                  <a:pt x="1295165" y="6690084"/>
                </a:cubicBezTo>
                <a:cubicBezTo>
                  <a:pt x="1295165" y="6678091"/>
                  <a:pt x="1295165" y="6668099"/>
                  <a:pt x="1295165" y="6660102"/>
                </a:cubicBezTo>
                <a:cubicBezTo>
                  <a:pt x="1303159" y="6628124"/>
                  <a:pt x="1311153" y="6608136"/>
                  <a:pt x="1319148" y="6600141"/>
                </a:cubicBezTo>
                <a:cubicBezTo>
                  <a:pt x="1359123" y="6576156"/>
                  <a:pt x="1379110" y="6544178"/>
                  <a:pt x="1379110" y="6504203"/>
                </a:cubicBezTo>
                <a:cubicBezTo>
                  <a:pt x="1379110" y="6504203"/>
                  <a:pt x="1383108" y="6498207"/>
                  <a:pt x="1391103" y="6486215"/>
                </a:cubicBezTo>
                <a:cubicBezTo>
                  <a:pt x="1399098" y="6474222"/>
                  <a:pt x="1407093" y="6460232"/>
                  <a:pt x="1415088" y="6444242"/>
                </a:cubicBezTo>
                <a:lnTo>
                  <a:pt x="1439071" y="6432249"/>
                </a:lnTo>
                <a:lnTo>
                  <a:pt x="1439071" y="6456234"/>
                </a:lnTo>
                <a:cubicBezTo>
                  <a:pt x="1447066" y="6448240"/>
                  <a:pt x="1451064" y="6444242"/>
                  <a:pt x="1451064" y="6444242"/>
                </a:cubicBezTo>
                <a:cubicBezTo>
                  <a:pt x="1451064" y="6444242"/>
                  <a:pt x="1463056" y="6426254"/>
                  <a:pt x="1487040" y="6390277"/>
                </a:cubicBezTo>
                <a:cubicBezTo>
                  <a:pt x="1511026" y="6354299"/>
                  <a:pt x="1519020" y="6336311"/>
                  <a:pt x="1511026" y="6336311"/>
                </a:cubicBezTo>
                <a:cubicBezTo>
                  <a:pt x="1519020" y="6328316"/>
                  <a:pt x="1527015" y="6324320"/>
                  <a:pt x="1535010" y="6324320"/>
                </a:cubicBezTo>
                <a:cubicBezTo>
                  <a:pt x="1535010" y="6324320"/>
                  <a:pt x="1535010" y="6320323"/>
                  <a:pt x="1535010" y="6312326"/>
                </a:cubicBezTo>
                <a:cubicBezTo>
                  <a:pt x="1535010" y="6296338"/>
                  <a:pt x="1558994" y="6252365"/>
                  <a:pt x="1606963" y="6180412"/>
                </a:cubicBezTo>
                <a:cubicBezTo>
                  <a:pt x="1614958" y="6172417"/>
                  <a:pt x="1620955" y="6164422"/>
                  <a:pt x="1624952" y="6156427"/>
                </a:cubicBezTo>
                <a:cubicBezTo>
                  <a:pt x="1628950" y="6148433"/>
                  <a:pt x="1634945" y="6140439"/>
                  <a:pt x="1642939" y="6132443"/>
                </a:cubicBezTo>
                <a:cubicBezTo>
                  <a:pt x="1650934" y="6116456"/>
                  <a:pt x="1660928" y="6106461"/>
                  <a:pt x="1672921" y="6102463"/>
                </a:cubicBezTo>
                <a:cubicBezTo>
                  <a:pt x="1684913" y="6098467"/>
                  <a:pt x="1690909" y="6092471"/>
                  <a:pt x="1690909" y="6084476"/>
                </a:cubicBezTo>
                <a:cubicBezTo>
                  <a:pt x="1698904" y="6068486"/>
                  <a:pt x="1706899" y="6050498"/>
                  <a:pt x="1714894" y="6030508"/>
                </a:cubicBezTo>
                <a:cubicBezTo>
                  <a:pt x="1722889" y="6010523"/>
                  <a:pt x="1734881" y="5988536"/>
                  <a:pt x="1750870" y="5964553"/>
                </a:cubicBezTo>
                <a:lnTo>
                  <a:pt x="1774855" y="5892599"/>
                </a:lnTo>
                <a:lnTo>
                  <a:pt x="1762864" y="5904591"/>
                </a:lnTo>
                <a:lnTo>
                  <a:pt x="1762864" y="5892599"/>
                </a:lnTo>
                <a:lnTo>
                  <a:pt x="1774855" y="5868613"/>
                </a:lnTo>
                <a:cubicBezTo>
                  <a:pt x="1782850" y="5876610"/>
                  <a:pt x="1786847" y="5880607"/>
                  <a:pt x="1786847" y="5880607"/>
                </a:cubicBezTo>
                <a:lnTo>
                  <a:pt x="1798840" y="5880607"/>
                </a:lnTo>
                <a:cubicBezTo>
                  <a:pt x="1806835" y="5880607"/>
                  <a:pt x="1810832" y="5876610"/>
                  <a:pt x="1810832" y="5868613"/>
                </a:cubicBezTo>
                <a:cubicBezTo>
                  <a:pt x="1810832" y="5860621"/>
                  <a:pt x="1810832" y="5856622"/>
                  <a:pt x="1810832" y="5856622"/>
                </a:cubicBezTo>
                <a:lnTo>
                  <a:pt x="1822825" y="5844631"/>
                </a:lnTo>
                <a:lnTo>
                  <a:pt x="1810832" y="5832636"/>
                </a:lnTo>
                <a:cubicBezTo>
                  <a:pt x="1818827" y="5832636"/>
                  <a:pt x="1824823" y="5832636"/>
                  <a:pt x="1828820" y="5832636"/>
                </a:cubicBezTo>
                <a:cubicBezTo>
                  <a:pt x="1832816" y="5832636"/>
                  <a:pt x="1838813" y="5828641"/>
                  <a:pt x="1846808" y="5820645"/>
                </a:cubicBezTo>
                <a:lnTo>
                  <a:pt x="1846808" y="5808653"/>
                </a:lnTo>
                <a:lnTo>
                  <a:pt x="1858800" y="5820645"/>
                </a:lnTo>
                <a:cubicBezTo>
                  <a:pt x="1858800" y="5828641"/>
                  <a:pt x="1858800" y="5836635"/>
                  <a:pt x="1858800" y="5844631"/>
                </a:cubicBezTo>
                <a:cubicBezTo>
                  <a:pt x="1850806" y="5844631"/>
                  <a:pt x="1846808" y="5846629"/>
                  <a:pt x="1846808" y="5850625"/>
                </a:cubicBezTo>
                <a:cubicBezTo>
                  <a:pt x="1846808" y="5854623"/>
                  <a:pt x="1850806" y="5856622"/>
                  <a:pt x="1858800" y="5856622"/>
                </a:cubicBezTo>
                <a:cubicBezTo>
                  <a:pt x="1850806" y="5864617"/>
                  <a:pt x="1846808" y="5872612"/>
                  <a:pt x="1846808" y="5880607"/>
                </a:cubicBezTo>
                <a:lnTo>
                  <a:pt x="1858800" y="5880607"/>
                </a:lnTo>
                <a:lnTo>
                  <a:pt x="1870793" y="5868613"/>
                </a:lnTo>
                <a:cubicBezTo>
                  <a:pt x="1878788" y="5860621"/>
                  <a:pt x="1882786" y="5848626"/>
                  <a:pt x="1882786" y="5832636"/>
                </a:cubicBezTo>
                <a:lnTo>
                  <a:pt x="1894778" y="5808653"/>
                </a:lnTo>
                <a:cubicBezTo>
                  <a:pt x="1894778" y="5800659"/>
                  <a:pt x="1894778" y="5796661"/>
                  <a:pt x="1894778" y="5796661"/>
                </a:cubicBezTo>
                <a:cubicBezTo>
                  <a:pt x="1894778" y="5780671"/>
                  <a:pt x="1902773" y="5772676"/>
                  <a:pt x="1918763" y="5772676"/>
                </a:cubicBezTo>
                <a:cubicBezTo>
                  <a:pt x="1918763" y="5764680"/>
                  <a:pt x="1922760" y="5756686"/>
                  <a:pt x="1930754" y="5748690"/>
                </a:cubicBezTo>
                <a:cubicBezTo>
                  <a:pt x="1938749" y="5740698"/>
                  <a:pt x="1942746" y="5736699"/>
                  <a:pt x="1942746" y="5736699"/>
                </a:cubicBezTo>
                <a:lnTo>
                  <a:pt x="1966731" y="5712715"/>
                </a:lnTo>
                <a:cubicBezTo>
                  <a:pt x="1966731" y="5712715"/>
                  <a:pt x="1966731" y="5716712"/>
                  <a:pt x="1966731" y="5724708"/>
                </a:cubicBezTo>
                <a:lnTo>
                  <a:pt x="1990716" y="5712715"/>
                </a:lnTo>
                <a:cubicBezTo>
                  <a:pt x="1998711" y="5696724"/>
                  <a:pt x="2008704" y="5684732"/>
                  <a:pt x="2020697" y="5676738"/>
                </a:cubicBezTo>
                <a:cubicBezTo>
                  <a:pt x="2032689" y="5668743"/>
                  <a:pt x="2038685" y="5660749"/>
                  <a:pt x="2038685" y="5652753"/>
                </a:cubicBezTo>
                <a:cubicBezTo>
                  <a:pt x="2038685" y="5644759"/>
                  <a:pt x="2038685" y="5640762"/>
                  <a:pt x="2038685" y="5640762"/>
                </a:cubicBezTo>
                <a:lnTo>
                  <a:pt x="2050677" y="5664744"/>
                </a:lnTo>
                <a:cubicBezTo>
                  <a:pt x="2058672" y="5656752"/>
                  <a:pt x="2062670" y="5648755"/>
                  <a:pt x="2062670" y="5640762"/>
                </a:cubicBezTo>
                <a:lnTo>
                  <a:pt x="2074662" y="5604784"/>
                </a:lnTo>
                <a:cubicBezTo>
                  <a:pt x="2082657" y="5596791"/>
                  <a:pt x="2086653" y="5590794"/>
                  <a:pt x="2086653" y="5586796"/>
                </a:cubicBezTo>
                <a:cubicBezTo>
                  <a:pt x="2086653" y="5582798"/>
                  <a:pt x="2082657" y="5580801"/>
                  <a:pt x="2074662" y="5580801"/>
                </a:cubicBezTo>
                <a:cubicBezTo>
                  <a:pt x="2066667" y="5580801"/>
                  <a:pt x="2058672" y="5582798"/>
                  <a:pt x="2050677" y="5586796"/>
                </a:cubicBezTo>
                <a:cubicBezTo>
                  <a:pt x="2042682" y="5590794"/>
                  <a:pt x="2038685" y="5596791"/>
                  <a:pt x="2038685" y="5604784"/>
                </a:cubicBezTo>
                <a:cubicBezTo>
                  <a:pt x="2038685" y="5620774"/>
                  <a:pt x="2034687" y="5628769"/>
                  <a:pt x="2026692" y="5628769"/>
                </a:cubicBezTo>
                <a:cubicBezTo>
                  <a:pt x="2018697" y="5628769"/>
                  <a:pt x="2012702" y="5632766"/>
                  <a:pt x="2008704" y="5640762"/>
                </a:cubicBezTo>
                <a:cubicBezTo>
                  <a:pt x="2004707" y="5648755"/>
                  <a:pt x="2004707" y="5654752"/>
                  <a:pt x="2008704" y="5658750"/>
                </a:cubicBezTo>
                <a:cubicBezTo>
                  <a:pt x="2012702" y="5662747"/>
                  <a:pt x="2012702" y="5664744"/>
                  <a:pt x="2008704" y="5664744"/>
                </a:cubicBezTo>
                <a:cubicBezTo>
                  <a:pt x="2004707" y="5664744"/>
                  <a:pt x="2002709" y="5668743"/>
                  <a:pt x="2002709" y="5676738"/>
                </a:cubicBezTo>
                <a:cubicBezTo>
                  <a:pt x="1986719" y="5668743"/>
                  <a:pt x="1990716" y="5652753"/>
                  <a:pt x="2014700" y="5628769"/>
                </a:cubicBezTo>
                <a:cubicBezTo>
                  <a:pt x="2014700" y="5628769"/>
                  <a:pt x="2016699" y="5624772"/>
                  <a:pt x="2020697" y="5616776"/>
                </a:cubicBezTo>
                <a:cubicBezTo>
                  <a:pt x="2024694" y="5608782"/>
                  <a:pt x="2026692" y="5604784"/>
                  <a:pt x="2026692" y="5604784"/>
                </a:cubicBezTo>
                <a:cubicBezTo>
                  <a:pt x="2034687" y="5596791"/>
                  <a:pt x="2042682" y="5584797"/>
                  <a:pt x="2050677" y="5568807"/>
                </a:cubicBezTo>
                <a:cubicBezTo>
                  <a:pt x="2066667" y="5552818"/>
                  <a:pt x="2082657" y="5556816"/>
                  <a:pt x="2098647" y="5580801"/>
                </a:cubicBezTo>
                <a:cubicBezTo>
                  <a:pt x="2098647" y="5596791"/>
                  <a:pt x="2102643" y="5600786"/>
                  <a:pt x="2110638" y="5592792"/>
                </a:cubicBezTo>
                <a:cubicBezTo>
                  <a:pt x="2102643" y="5584797"/>
                  <a:pt x="2098647" y="5578802"/>
                  <a:pt x="2098647" y="5574804"/>
                </a:cubicBezTo>
                <a:cubicBezTo>
                  <a:pt x="2098647" y="5570806"/>
                  <a:pt x="2098647" y="5568807"/>
                  <a:pt x="2098647" y="5568807"/>
                </a:cubicBezTo>
                <a:cubicBezTo>
                  <a:pt x="2114636" y="5560813"/>
                  <a:pt x="2114636" y="5548820"/>
                  <a:pt x="2098647" y="5532830"/>
                </a:cubicBezTo>
                <a:cubicBezTo>
                  <a:pt x="2090651" y="5524836"/>
                  <a:pt x="2090651" y="5516840"/>
                  <a:pt x="2098647" y="5508846"/>
                </a:cubicBezTo>
                <a:cubicBezTo>
                  <a:pt x="2106642" y="5500851"/>
                  <a:pt x="2110638" y="5496855"/>
                  <a:pt x="2110638" y="5496855"/>
                </a:cubicBezTo>
                <a:cubicBezTo>
                  <a:pt x="2110638" y="5488860"/>
                  <a:pt x="2112638" y="5484861"/>
                  <a:pt x="2116635" y="5484861"/>
                </a:cubicBezTo>
                <a:cubicBezTo>
                  <a:pt x="2120632" y="5484861"/>
                  <a:pt x="2122630" y="5480865"/>
                  <a:pt x="2122630" y="5472870"/>
                </a:cubicBezTo>
                <a:lnTo>
                  <a:pt x="2134623" y="5460878"/>
                </a:lnTo>
                <a:cubicBezTo>
                  <a:pt x="2126628" y="5460878"/>
                  <a:pt x="2126628" y="5456880"/>
                  <a:pt x="2134623" y="5448884"/>
                </a:cubicBezTo>
                <a:lnTo>
                  <a:pt x="2146616" y="5424900"/>
                </a:lnTo>
                <a:lnTo>
                  <a:pt x="2194584" y="5400916"/>
                </a:lnTo>
                <a:cubicBezTo>
                  <a:pt x="2194584" y="5392922"/>
                  <a:pt x="2194584" y="5388924"/>
                  <a:pt x="2194584" y="5388924"/>
                </a:cubicBezTo>
                <a:cubicBezTo>
                  <a:pt x="2194584" y="5388924"/>
                  <a:pt x="2190586" y="5392922"/>
                  <a:pt x="2182593" y="5400916"/>
                </a:cubicBezTo>
                <a:cubicBezTo>
                  <a:pt x="2182593" y="5400916"/>
                  <a:pt x="2182593" y="5396918"/>
                  <a:pt x="2182593" y="5388924"/>
                </a:cubicBezTo>
                <a:cubicBezTo>
                  <a:pt x="2182593" y="5380928"/>
                  <a:pt x="2186589" y="5372934"/>
                  <a:pt x="2194584" y="5364938"/>
                </a:cubicBezTo>
                <a:cubicBezTo>
                  <a:pt x="2202579" y="5356946"/>
                  <a:pt x="2202579" y="5360942"/>
                  <a:pt x="2194584" y="5376932"/>
                </a:cubicBezTo>
                <a:lnTo>
                  <a:pt x="2218569" y="5364938"/>
                </a:lnTo>
                <a:cubicBezTo>
                  <a:pt x="2226564" y="5356946"/>
                  <a:pt x="2236557" y="5342954"/>
                  <a:pt x="2248549" y="5322966"/>
                </a:cubicBezTo>
                <a:cubicBezTo>
                  <a:pt x="2260542" y="5302979"/>
                  <a:pt x="2266537" y="5292986"/>
                  <a:pt x="2266537" y="5292986"/>
                </a:cubicBezTo>
                <a:cubicBezTo>
                  <a:pt x="2266537" y="5284991"/>
                  <a:pt x="2270535" y="5280992"/>
                  <a:pt x="2278530" y="5280992"/>
                </a:cubicBezTo>
                <a:lnTo>
                  <a:pt x="2278530" y="5233024"/>
                </a:lnTo>
                <a:cubicBezTo>
                  <a:pt x="2286525" y="5217035"/>
                  <a:pt x="2278530" y="5213038"/>
                  <a:pt x="2254546" y="5221032"/>
                </a:cubicBezTo>
                <a:cubicBezTo>
                  <a:pt x="2254546" y="5213038"/>
                  <a:pt x="2256545" y="5209040"/>
                  <a:pt x="2260542" y="5209040"/>
                </a:cubicBezTo>
                <a:cubicBezTo>
                  <a:pt x="2264539" y="5209040"/>
                  <a:pt x="2262541" y="5205042"/>
                  <a:pt x="2254546" y="5197047"/>
                </a:cubicBezTo>
                <a:lnTo>
                  <a:pt x="2278530" y="5185055"/>
                </a:lnTo>
                <a:lnTo>
                  <a:pt x="2290522" y="5197047"/>
                </a:lnTo>
                <a:lnTo>
                  <a:pt x="2302515" y="5197047"/>
                </a:lnTo>
                <a:cubicBezTo>
                  <a:pt x="2302515" y="5181057"/>
                  <a:pt x="2298517" y="5173063"/>
                  <a:pt x="2290522" y="5173063"/>
                </a:cubicBezTo>
                <a:lnTo>
                  <a:pt x="2302515" y="5137087"/>
                </a:lnTo>
                <a:cubicBezTo>
                  <a:pt x="2310510" y="5129091"/>
                  <a:pt x="2314507" y="5121097"/>
                  <a:pt x="2314507" y="5113101"/>
                </a:cubicBezTo>
                <a:cubicBezTo>
                  <a:pt x="2322502" y="5113101"/>
                  <a:pt x="2330497" y="5113101"/>
                  <a:pt x="2338492" y="5113101"/>
                </a:cubicBezTo>
                <a:cubicBezTo>
                  <a:pt x="2346486" y="5113101"/>
                  <a:pt x="2350483" y="5109103"/>
                  <a:pt x="2350483" y="5101109"/>
                </a:cubicBezTo>
                <a:cubicBezTo>
                  <a:pt x="2350483" y="5093116"/>
                  <a:pt x="2346486" y="5089117"/>
                  <a:pt x="2338492" y="5089117"/>
                </a:cubicBezTo>
                <a:lnTo>
                  <a:pt x="2314507" y="5089117"/>
                </a:lnTo>
                <a:lnTo>
                  <a:pt x="2338492" y="5077126"/>
                </a:lnTo>
                <a:cubicBezTo>
                  <a:pt x="2346486" y="5069131"/>
                  <a:pt x="2350483" y="5065132"/>
                  <a:pt x="2350483" y="5065132"/>
                </a:cubicBezTo>
                <a:cubicBezTo>
                  <a:pt x="2342488" y="5065132"/>
                  <a:pt x="2342488" y="5061136"/>
                  <a:pt x="2350483" y="5053141"/>
                </a:cubicBezTo>
                <a:cubicBezTo>
                  <a:pt x="2358478" y="5053141"/>
                  <a:pt x="2362477" y="5055139"/>
                  <a:pt x="2362477" y="5059135"/>
                </a:cubicBezTo>
                <a:cubicBezTo>
                  <a:pt x="2362477" y="5063133"/>
                  <a:pt x="2362477" y="5065132"/>
                  <a:pt x="2362477" y="5065132"/>
                </a:cubicBezTo>
                <a:lnTo>
                  <a:pt x="2386459" y="5053141"/>
                </a:lnTo>
                <a:cubicBezTo>
                  <a:pt x="2402450" y="5021161"/>
                  <a:pt x="2410445" y="5017164"/>
                  <a:pt x="2410445" y="5041148"/>
                </a:cubicBezTo>
                <a:cubicBezTo>
                  <a:pt x="2410445" y="5041148"/>
                  <a:pt x="2406448" y="5049143"/>
                  <a:pt x="2398453" y="5065132"/>
                </a:cubicBezTo>
                <a:cubicBezTo>
                  <a:pt x="2390458" y="5081122"/>
                  <a:pt x="2382463" y="5097111"/>
                  <a:pt x="2374468" y="5113101"/>
                </a:cubicBezTo>
                <a:cubicBezTo>
                  <a:pt x="2358478" y="5145080"/>
                  <a:pt x="2354482" y="5165068"/>
                  <a:pt x="2362477" y="5173063"/>
                </a:cubicBezTo>
                <a:lnTo>
                  <a:pt x="2362477" y="5185055"/>
                </a:lnTo>
                <a:cubicBezTo>
                  <a:pt x="2354482" y="5185055"/>
                  <a:pt x="2346486" y="5185055"/>
                  <a:pt x="2338492" y="5185055"/>
                </a:cubicBezTo>
                <a:cubicBezTo>
                  <a:pt x="2338492" y="5193050"/>
                  <a:pt x="2338492" y="5197047"/>
                  <a:pt x="2338492" y="5197047"/>
                </a:cubicBezTo>
                <a:cubicBezTo>
                  <a:pt x="2346486" y="5205042"/>
                  <a:pt x="2350483" y="5213038"/>
                  <a:pt x="2350483" y="5221032"/>
                </a:cubicBezTo>
                <a:cubicBezTo>
                  <a:pt x="2382463" y="5197047"/>
                  <a:pt x="2390458" y="5185055"/>
                  <a:pt x="2374468" y="5185055"/>
                </a:cubicBezTo>
                <a:cubicBezTo>
                  <a:pt x="2374468" y="5177059"/>
                  <a:pt x="2374468" y="5171065"/>
                  <a:pt x="2374468" y="5167067"/>
                </a:cubicBezTo>
                <a:cubicBezTo>
                  <a:pt x="2374468" y="5163068"/>
                  <a:pt x="2376468" y="5159072"/>
                  <a:pt x="2380464" y="5155075"/>
                </a:cubicBezTo>
                <a:cubicBezTo>
                  <a:pt x="2384461" y="5151077"/>
                  <a:pt x="2386459" y="5145080"/>
                  <a:pt x="2386459" y="5137087"/>
                </a:cubicBezTo>
                <a:cubicBezTo>
                  <a:pt x="2386459" y="5129091"/>
                  <a:pt x="2390458" y="5125094"/>
                  <a:pt x="2398453" y="5125094"/>
                </a:cubicBezTo>
                <a:cubicBezTo>
                  <a:pt x="2398453" y="5117099"/>
                  <a:pt x="2400451" y="5111104"/>
                  <a:pt x="2404450" y="5107106"/>
                </a:cubicBezTo>
                <a:cubicBezTo>
                  <a:pt x="2408446" y="5103107"/>
                  <a:pt x="2410445" y="5101109"/>
                  <a:pt x="2410445" y="5101109"/>
                </a:cubicBezTo>
                <a:cubicBezTo>
                  <a:pt x="2410445" y="5101109"/>
                  <a:pt x="2414443" y="5097111"/>
                  <a:pt x="2422438" y="5089117"/>
                </a:cubicBezTo>
                <a:cubicBezTo>
                  <a:pt x="2422438" y="5081122"/>
                  <a:pt x="2424436" y="5075127"/>
                  <a:pt x="2428433" y="5071129"/>
                </a:cubicBezTo>
                <a:cubicBezTo>
                  <a:pt x="2432431" y="5067131"/>
                  <a:pt x="2434429" y="5061136"/>
                  <a:pt x="2434429" y="5053141"/>
                </a:cubicBezTo>
                <a:lnTo>
                  <a:pt x="2446422" y="5041148"/>
                </a:lnTo>
                <a:lnTo>
                  <a:pt x="2458414" y="5041148"/>
                </a:lnTo>
                <a:cubicBezTo>
                  <a:pt x="2458414" y="5033153"/>
                  <a:pt x="2458414" y="5027158"/>
                  <a:pt x="2458414" y="5023159"/>
                </a:cubicBezTo>
                <a:cubicBezTo>
                  <a:pt x="2458414" y="5019163"/>
                  <a:pt x="2460412" y="5015165"/>
                  <a:pt x="2464411" y="5011167"/>
                </a:cubicBezTo>
                <a:cubicBezTo>
                  <a:pt x="2468407" y="5007170"/>
                  <a:pt x="2474404" y="4999175"/>
                  <a:pt x="2482399" y="4987183"/>
                </a:cubicBezTo>
                <a:cubicBezTo>
                  <a:pt x="2490394" y="4975191"/>
                  <a:pt x="2498389" y="4961199"/>
                  <a:pt x="2506384" y="4945209"/>
                </a:cubicBezTo>
                <a:lnTo>
                  <a:pt x="2518375" y="4909234"/>
                </a:lnTo>
                <a:lnTo>
                  <a:pt x="2530369" y="4897240"/>
                </a:lnTo>
                <a:cubicBezTo>
                  <a:pt x="2522372" y="4897240"/>
                  <a:pt x="2518375" y="4897240"/>
                  <a:pt x="2518375" y="4897240"/>
                </a:cubicBezTo>
                <a:lnTo>
                  <a:pt x="2494390" y="4897240"/>
                </a:lnTo>
                <a:cubicBezTo>
                  <a:pt x="2494390" y="4905235"/>
                  <a:pt x="2490394" y="4909234"/>
                  <a:pt x="2482399" y="4909234"/>
                </a:cubicBezTo>
                <a:cubicBezTo>
                  <a:pt x="2474404" y="4909234"/>
                  <a:pt x="2468407" y="4907235"/>
                  <a:pt x="2464411" y="4903237"/>
                </a:cubicBezTo>
                <a:cubicBezTo>
                  <a:pt x="2460412" y="4899240"/>
                  <a:pt x="2458414" y="4897240"/>
                  <a:pt x="2458414" y="4897240"/>
                </a:cubicBezTo>
                <a:cubicBezTo>
                  <a:pt x="2450419" y="4897240"/>
                  <a:pt x="2442424" y="4901239"/>
                  <a:pt x="2434429" y="4909234"/>
                </a:cubicBezTo>
                <a:lnTo>
                  <a:pt x="2422438" y="4933218"/>
                </a:lnTo>
                <a:lnTo>
                  <a:pt x="2410445" y="4945209"/>
                </a:lnTo>
                <a:cubicBezTo>
                  <a:pt x="2410445" y="4945209"/>
                  <a:pt x="2410445" y="4943212"/>
                  <a:pt x="2410445" y="4939212"/>
                </a:cubicBezTo>
                <a:lnTo>
                  <a:pt x="2412444" y="4936216"/>
                </a:lnTo>
                <a:lnTo>
                  <a:pt x="2407447" y="4937714"/>
                </a:lnTo>
                <a:cubicBezTo>
                  <a:pt x="2401450" y="4940713"/>
                  <a:pt x="2394454" y="4945209"/>
                  <a:pt x="2386459" y="4951207"/>
                </a:cubicBezTo>
                <a:cubicBezTo>
                  <a:pt x="2370472" y="4963198"/>
                  <a:pt x="2362477" y="4969195"/>
                  <a:pt x="2362477" y="4969195"/>
                </a:cubicBezTo>
                <a:lnTo>
                  <a:pt x="2338492" y="5005171"/>
                </a:lnTo>
                <a:cubicBezTo>
                  <a:pt x="2330497" y="5013165"/>
                  <a:pt x="2324500" y="5021161"/>
                  <a:pt x="2320503" y="5029155"/>
                </a:cubicBezTo>
                <a:cubicBezTo>
                  <a:pt x="2316507" y="5037151"/>
                  <a:pt x="2314507" y="5041148"/>
                  <a:pt x="2314507" y="5041148"/>
                </a:cubicBezTo>
                <a:lnTo>
                  <a:pt x="2302515" y="5041148"/>
                </a:lnTo>
                <a:cubicBezTo>
                  <a:pt x="2302515" y="5049143"/>
                  <a:pt x="2298517" y="5061136"/>
                  <a:pt x="2290522" y="5077126"/>
                </a:cubicBezTo>
                <a:cubicBezTo>
                  <a:pt x="2282527" y="5093116"/>
                  <a:pt x="2278530" y="5101109"/>
                  <a:pt x="2278530" y="5101109"/>
                </a:cubicBezTo>
                <a:lnTo>
                  <a:pt x="2266537" y="5101109"/>
                </a:lnTo>
                <a:cubicBezTo>
                  <a:pt x="2266537" y="5085119"/>
                  <a:pt x="2258542" y="5085119"/>
                  <a:pt x="2242554" y="5101109"/>
                </a:cubicBezTo>
                <a:cubicBezTo>
                  <a:pt x="2234559" y="5109103"/>
                  <a:pt x="2228562" y="5113101"/>
                  <a:pt x="2224565" y="5113101"/>
                </a:cubicBezTo>
                <a:cubicBezTo>
                  <a:pt x="2220567" y="5113101"/>
                  <a:pt x="2224565" y="5103107"/>
                  <a:pt x="2236557" y="5083121"/>
                </a:cubicBezTo>
                <a:cubicBezTo>
                  <a:pt x="2248549" y="5063133"/>
                  <a:pt x="2258542" y="5049143"/>
                  <a:pt x="2266537" y="5041148"/>
                </a:cubicBezTo>
                <a:lnTo>
                  <a:pt x="2266537" y="5017164"/>
                </a:lnTo>
                <a:lnTo>
                  <a:pt x="2290522" y="4969195"/>
                </a:lnTo>
                <a:cubicBezTo>
                  <a:pt x="2306512" y="4945209"/>
                  <a:pt x="2306512" y="4933218"/>
                  <a:pt x="2290522" y="4933218"/>
                </a:cubicBezTo>
                <a:cubicBezTo>
                  <a:pt x="2282527" y="4933218"/>
                  <a:pt x="2278530" y="4925223"/>
                  <a:pt x="2278530" y="4909234"/>
                </a:cubicBezTo>
                <a:cubicBezTo>
                  <a:pt x="2286525" y="4909234"/>
                  <a:pt x="2286525" y="4905235"/>
                  <a:pt x="2278530" y="4897240"/>
                </a:cubicBezTo>
                <a:lnTo>
                  <a:pt x="2266537" y="4897240"/>
                </a:lnTo>
                <a:lnTo>
                  <a:pt x="2254546" y="4921225"/>
                </a:lnTo>
                <a:lnTo>
                  <a:pt x="2242554" y="4969195"/>
                </a:lnTo>
                <a:lnTo>
                  <a:pt x="2254546" y="4981186"/>
                </a:lnTo>
                <a:lnTo>
                  <a:pt x="2242554" y="4993180"/>
                </a:lnTo>
                <a:cubicBezTo>
                  <a:pt x="2234559" y="5017164"/>
                  <a:pt x="2218569" y="5021161"/>
                  <a:pt x="2194584" y="5005171"/>
                </a:cubicBezTo>
                <a:cubicBezTo>
                  <a:pt x="2194584" y="4997176"/>
                  <a:pt x="2190586" y="4993180"/>
                  <a:pt x="2182593" y="4993180"/>
                </a:cubicBezTo>
                <a:cubicBezTo>
                  <a:pt x="2166603" y="4993180"/>
                  <a:pt x="2162604" y="4977190"/>
                  <a:pt x="2170599" y="4945209"/>
                </a:cubicBezTo>
                <a:cubicBezTo>
                  <a:pt x="2170599" y="4937215"/>
                  <a:pt x="2174598" y="4931219"/>
                  <a:pt x="2182593" y="4927221"/>
                </a:cubicBezTo>
                <a:cubicBezTo>
                  <a:pt x="2190586" y="4923222"/>
                  <a:pt x="2196582" y="4921225"/>
                  <a:pt x="2200581" y="4921225"/>
                </a:cubicBezTo>
                <a:cubicBezTo>
                  <a:pt x="2204577" y="4921225"/>
                  <a:pt x="2210574" y="4917228"/>
                  <a:pt x="2218569" y="4909234"/>
                </a:cubicBezTo>
                <a:lnTo>
                  <a:pt x="2230561" y="4897240"/>
                </a:lnTo>
                <a:lnTo>
                  <a:pt x="2242554" y="4885249"/>
                </a:lnTo>
                <a:lnTo>
                  <a:pt x="2254546" y="4837279"/>
                </a:lnTo>
                <a:lnTo>
                  <a:pt x="2254546" y="4813295"/>
                </a:lnTo>
                <a:lnTo>
                  <a:pt x="2242554" y="4825286"/>
                </a:lnTo>
                <a:lnTo>
                  <a:pt x="2230561" y="4813295"/>
                </a:lnTo>
                <a:cubicBezTo>
                  <a:pt x="2230561" y="4813295"/>
                  <a:pt x="2226564" y="4811296"/>
                  <a:pt x="2218569" y="4807299"/>
                </a:cubicBezTo>
                <a:cubicBezTo>
                  <a:pt x="2210574" y="4803301"/>
                  <a:pt x="2202579" y="4809297"/>
                  <a:pt x="2194584" y="4825286"/>
                </a:cubicBezTo>
                <a:lnTo>
                  <a:pt x="2170599" y="4849272"/>
                </a:lnTo>
                <a:cubicBezTo>
                  <a:pt x="2162604" y="4849272"/>
                  <a:pt x="2158608" y="4849272"/>
                  <a:pt x="2158608" y="4849272"/>
                </a:cubicBezTo>
                <a:lnTo>
                  <a:pt x="2158608" y="4861263"/>
                </a:lnTo>
                <a:lnTo>
                  <a:pt x="2146616" y="4909234"/>
                </a:lnTo>
                <a:lnTo>
                  <a:pt x="2146616" y="4921225"/>
                </a:lnTo>
                <a:cubicBezTo>
                  <a:pt x="2138620" y="4897240"/>
                  <a:pt x="2130626" y="4893244"/>
                  <a:pt x="2122630" y="4909234"/>
                </a:cubicBezTo>
                <a:cubicBezTo>
                  <a:pt x="2114636" y="4917228"/>
                  <a:pt x="2106642" y="4917228"/>
                  <a:pt x="2098647" y="4909234"/>
                </a:cubicBezTo>
                <a:cubicBezTo>
                  <a:pt x="2098647" y="4909234"/>
                  <a:pt x="2100645" y="4903237"/>
                  <a:pt x="2104643" y="4891245"/>
                </a:cubicBezTo>
                <a:cubicBezTo>
                  <a:pt x="2108640" y="4879252"/>
                  <a:pt x="2114636" y="4869259"/>
                  <a:pt x="2122630" y="4861263"/>
                </a:cubicBezTo>
                <a:cubicBezTo>
                  <a:pt x="2130626" y="4853271"/>
                  <a:pt x="2136621" y="4845274"/>
                  <a:pt x="2140620" y="4837279"/>
                </a:cubicBezTo>
                <a:cubicBezTo>
                  <a:pt x="2144616" y="4829285"/>
                  <a:pt x="2146616" y="4825286"/>
                  <a:pt x="2146616" y="4825286"/>
                </a:cubicBezTo>
                <a:cubicBezTo>
                  <a:pt x="2146616" y="4817292"/>
                  <a:pt x="2154611" y="4809297"/>
                  <a:pt x="2170599" y="4801303"/>
                </a:cubicBezTo>
                <a:lnTo>
                  <a:pt x="2177795" y="4794106"/>
                </a:lnTo>
                <a:lnTo>
                  <a:pt x="2182593" y="4801303"/>
                </a:lnTo>
                <a:lnTo>
                  <a:pt x="2194584" y="4801303"/>
                </a:lnTo>
                <a:cubicBezTo>
                  <a:pt x="2194584" y="4793307"/>
                  <a:pt x="2198581" y="4789311"/>
                  <a:pt x="2206576" y="4789311"/>
                </a:cubicBezTo>
                <a:lnTo>
                  <a:pt x="2170599" y="4753335"/>
                </a:lnTo>
                <a:cubicBezTo>
                  <a:pt x="2162604" y="4761328"/>
                  <a:pt x="2154611" y="4761328"/>
                  <a:pt x="2146616" y="4753335"/>
                </a:cubicBezTo>
                <a:lnTo>
                  <a:pt x="2146616" y="4765326"/>
                </a:lnTo>
                <a:cubicBezTo>
                  <a:pt x="2146616" y="4773321"/>
                  <a:pt x="2146616" y="4779316"/>
                  <a:pt x="2146616" y="4783314"/>
                </a:cubicBezTo>
                <a:cubicBezTo>
                  <a:pt x="2146616" y="4787313"/>
                  <a:pt x="2142618" y="4789311"/>
                  <a:pt x="2134623" y="4789311"/>
                </a:cubicBezTo>
                <a:cubicBezTo>
                  <a:pt x="2126628" y="4797305"/>
                  <a:pt x="2122630" y="4805301"/>
                  <a:pt x="2122630" y="4813295"/>
                </a:cubicBezTo>
                <a:lnTo>
                  <a:pt x="2098647" y="4837279"/>
                </a:lnTo>
                <a:cubicBezTo>
                  <a:pt x="2090651" y="4853271"/>
                  <a:pt x="2082657" y="4865262"/>
                  <a:pt x="2074662" y="4873257"/>
                </a:cubicBezTo>
                <a:lnTo>
                  <a:pt x="2062670" y="4873257"/>
                </a:lnTo>
                <a:lnTo>
                  <a:pt x="2062670" y="4861263"/>
                </a:lnTo>
                <a:cubicBezTo>
                  <a:pt x="2062670" y="4861263"/>
                  <a:pt x="2060670" y="4863262"/>
                  <a:pt x="2056673" y="4867260"/>
                </a:cubicBezTo>
                <a:cubicBezTo>
                  <a:pt x="2052675" y="4871259"/>
                  <a:pt x="2050677" y="4877253"/>
                  <a:pt x="2050677" y="4885249"/>
                </a:cubicBezTo>
                <a:lnTo>
                  <a:pt x="2026692" y="4909234"/>
                </a:lnTo>
                <a:lnTo>
                  <a:pt x="2014700" y="4933218"/>
                </a:lnTo>
                <a:lnTo>
                  <a:pt x="2002709" y="4969195"/>
                </a:lnTo>
                <a:cubicBezTo>
                  <a:pt x="2002709" y="4985185"/>
                  <a:pt x="1998711" y="4989181"/>
                  <a:pt x="1990716" y="4981186"/>
                </a:cubicBezTo>
                <a:lnTo>
                  <a:pt x="1978724" y="4981186"/>
                </a:lnTo>
                <a:lnTo>
                  <a:pt x="1978724" y="5005171"/>
                </a:lnTo>
                <a:cubicBezTo>
                  <a:pt x="1970729" y="5005171"/>
                  <a:pt x="1968729" y="5009170"/>
                  <a:pt x="1972727" y="5017164"/>
                </a:cubicBezTo>
                <a:cubicBezTo>
                  <a:pt x="1976724" y="5025157"/>
                  <a:pt x="1978724" y="5029155"/>
                  <a:pt x="1978724" y="5029155"/>
                </a:cubicBezTo>
                <a:cubicBezTo>
                  <a:pt x="1978724" y="5021161"/>
                  <a:pt x="1972727" y="5019163"/>
                  <a:pt x="1960736" y="5023159"/>
                </a:cubicBezTo>
                <a:cubicBezTo>
                  <a:pt x="1948743" y="5027158"/>
                  <a:pt x="1946744" y="5025157"/>
                  <a:pt x="1954739" y="5017164"/>
                </a:cubicBezTo>
                <a:lnTo>
                  <a:pt x="1942746" y="5005171"/>
                </a:lnTo>
                <a:cubicBezTo>
                  <a:pt x="1942746" y="5013165"/>
                  <a:pt x="1940747" y="5015165"/>
                  <a:pt x="1936751" y="5011167"/>
                </a:cubicBezTo>
                <a:cubicBezTo>
                  <a:pt x="1932754" y="5007170"/>
                  <a:pt x="1928756" y="5009170"/>
                  <a:pt x="1924759" y="5017164"/>
                </a:cubicBezTo>
                <a:cubicBezTo>
                  <a:pt x="1920761" y="5025157"/>
                  <a:pt x="1914764" y="5025157"/>
                  <a:pt x="1906769" y="5017164"/>
                </a:cubicBezTo>
                <a:lnTo>
                  <a:pt x="1894778" y="5029155"/>
                </a:lnTo>
                <a:cubicBezTo>
                  <a:pt x="1894778" y="5029155"/>
                  <a:pt x="1890781" y="5029155"/>
                  <a:pt x="1882786" y="5029155"/>
                </a:cubicBezTo>
                <a:cubicBezTo>
                  <a:pt x="1882786" y="5029155"/>
                  <a:pt x="1880786" y="5031154"/>
                  <a:pt x="1876790" y="5035153"/>
                </a:cubicBezTo>
                <a:cubicBezTo>
                  <a:pt x="1872791" y="5039149"/>
                  <a:pt x="1868795" y="5043145"/>
                  <a:pt x="1864796" y="5047144"/>
                </a:cubicBezTo>
                <a:cubicBezTo>
                  <a:pt x="1860800" y="5051142"/>
                  <a:pt x="1856802" y="5057138"/>
                  <a:pt x="1852805" y="5065132"/>
                </a:cubicBezTo>
                <a:cubicBezTo>
                  <a:pt x="1848808" y="5073127"/>
                  <a:pt x="1846808" y="5077126"/>
                  <a:pt x="1846808" y="5077126"/>
                </a:cubicBezTo>
                <a:cubicBezTo>
                  <a:pt x="1814830" y="5101109"/>
                  <a:pt x="1798840" y="5121097"/>
                  <a:pt x="1798840" y="5137087"/>
                </a:cubicBezTo>
                <a:lnTo>
                  <a:pt x="1786848" y="5173063"/>
                </a:lnTo>
                <a:lnTo>
                  <a:pt x="1786847" y="5173063"/>
                </a:lnTo>
                <a:lnTo>
                  <a:pt x="1750870" y="5185055"/>
                </a:lnTo>
                <a:cubicBezTo>
                  <a:pt x="1750870" y="5177059"/>
                  <a:pt x="1748872" y="5173063"/>
                  <a:pt x="1744874" y="5173063"/>
                </a:cubicBezTo>
                <a:cubicBezTo>
                  <a:pt x="1740877" y="5173063"/>
                  <a:pt x="1738877" y="5181057"/>
                  <a:pt x="1738877" y="5197047"/>
                </a:cubicBezTo>
                <a:lnTo>
                  <a:pt x="1726886" y="5209040"/>
                </a:lnTo>
                <a:cubicBezTo>
                  <a:pt x="1718891" y="5209040"/>
                  <a:pt x="1710896" y="5213038"/>
                  <a:pt x="1702901" y="5221032"/>
                </a:cubicBezTo>
                <a:lnTo>
                  <a:pt x="1690909" y="5221032"/>
                </a:lnTo>
                <a:cubicBezTo>
                  <a:pt x="1698904" y="5213038"/>
                  <a:pt x="1698904" y="5209040"/>
                  <a:pt x="1690909" y="5209040"/>
                </a:cubicBezTo>
                <a:cubicBezTo>
                  <a:pt x="1682914" y="5209040"/>
                  <a:pt x="1678918" y="5215036"/>
                  <a:pt x="1678918" y="5227027"/>
                </a:cubicBezTo>
                <a:cubicBezTo>
                  <a:pt x="1678918" y="5239021"/>
                  <a:pt x="1676917" y="5245015"/>
                  <a:pt x="1672921" y="5245015"/>
                </a:cubicBezTo>
                <a:cubicBezTo>
                  <a:pt x="1668923" y="5245015"/>
                  <a:pt x="1664926" y="5241020"/>
                  <a:pt x="1660928" y="5233024"/>
                </a:cubicBezTo>
                <a:cubicBezTo>
                  <a:pt x="1656931" y="5225030"/>
                  <a:pt x="1658930" y="5221032"/>
                  <a:pt x="1666925" y="5221032"/>
                </a:cubicBezTo>
                <a:cubicBezTo>
                  <a:pt x="1666925" y="5213038"/>
                  <a:pt x="1668923" y="5207042"/>
                  <a:pt x="1672921" y="5203043"/>
                </a:cubicBezTo>
                <a:cubicBezTo>
                  <a:pt x="1676917" y="5199046"/>
                  <a:pt x="1678918" y="5193050"/>
                  <a:pt x="1678918" y="5185055"/>
                </a:cubicBezTo>
                <a:cubicBezTo>
                  <a:pt x="1678918" y="5177059"/>
                  <a:pt x="1682914" y="5171065"/>
                  <a:pt x="1690909" y="5167067"/>
                </a:cubicBezTo>
                <a:cubicBezTo>
                  <a:pt x="1698904" y="5163068"/>
                  <a:pt x="1702901" y="5159072"/>
                  <a:pt x="1702901" y="5155075"/>
                </a:cubicBezTo>
                <a:cubicBezTo>
                  <a:pt x="1702901" y="5151077"/>
                  <a:pt x="1708897" y="5139085"/>
                  <a:pt x="1720889" y="5119097"/>
                </a:cubicBezTo>
                <a:cubicBezTo>
                  <a:pt x="1732882" y="5099110"/>
                  <a:pt x="1742876" y="5085119"/>
                  <a:pt x="1750870" y="5077126"/>
                </a:cubicBezTo>
                <a:cubicBezTo>
                  <a:pt x="1750870" y="5077126"/>
                  <a:pt x="1752869" y="5075127"/>
                  <a:pt x="1756867" y="5071129"/>
                </a:cubicBezTo>
                <a:cubicBezTo>
                  <a:pt x="1760864" y="5067131"/>
                  <a:pt x="1762864" y="5061136"/>
                  <a:pt x="1762864" y="5053141"/>
                </a:cubicBezTo>
                <a:cubicBezTo>
                  <a:pt x="1754867" y="5045145"/>
                  <a:pt x="1758865" y="5029155"/>
                  <a:pt x="1774855" y="5005171"/>
                </a:cubicBezTo>
                <a:cubicBezTo>
                  <a:pt x="1790845" y="4989181"/>
                  <a:pt x="1798840" y="4979187"/>
                  <a:pt x="1798840" y="4975191"/>
                </a:cubicBezTo>
                <a:cubicBezTo>
                  <a:pt x="1798840" y="4971193"/>
                  <a:pt x="1800839" y="4969195"/>
                  <a:pt x="1804835" y="4969195"/>
                </a:cubicBezTo>
                <a:cubicBezTo>
                  <a:pt x="1808834" y="4969195"/>
                  <a:pt x="1812830" y="4971193"/>
                  <a:pt x="1816828" y="4975191"/>
                </a:cubicBezTo>
                <a:cubicBezTo>
                  <a:pt x="1820825" y="4979187"/>
                  <a:pt x="1822825" y="4977190"/>
                  <a:pt x="1822825" y="4969195"/>
                </a:cubicBezTo>
                <a:cubicBezTo>
                  <a:pt x="1822825" y="4945209"/>
                  <a:pt x="1810832" y="4945209"/>
                  <a:pt x="1786847" y="4969195"/>
                </a:cubicBezTo>
                <a:lnTo>
                  <a:pt x="1774855" y="4981186"/>
                </a:lnTo>
                <a:lnTo>
                  <a:pt x="1774855" y="4957203"/>
                </a:lnTo>
                <a:cubicBezTo>
                  <a:pt x="1774855" y="4941211"/>
                  <a:pt x="1778852" y="4933218"/>
                  <a:pt x="1786847" y="4933218"/>
                </a:cubicBezTo>
                <a:cubicBezTo>
                  <a:pt x="1794842" y="4933218"/>
                  <a:pt x="1794842" y="4929219"/>
                  <a:pt x="1786847" y="4921225"/>
                </a:cubicBezTo>
                <a:cubicBezTo>
                  <a:pt x="1778852" y="4913232"/>
                  <a:pt x="1774855" y="4913232"/>
                  <a:pt x="1774855" y="4921225"/>
                </a:cubicBezTo>
                <a:cubicBezTo>
                  <a:pt x="1774855" y="4929219"/>
                  <a:pt x="1774855" y="4937215"/>
                  <a:pt x="1774855" y="4945209"/>
                </a:cubicBezTo>
                <a:lnTo>
                  <a:pt x="1762864" y="4933218"/>
                </a:lnTo>
                <a:cubicBezTo>
                  <a:pt x="1762864" y="4925223"/>
                  <a:pt x="1764862" y="4921225"/>
                  <a:pt x="1768859" y="4921225"/>
                </a:cubicBezTo>
                <a:cubicBezTo>
                  <a:pt x="1772855" y="4921225"/>
                  <a:pt x="1772855" y="4917228"/>
                  <a:pt x="1768859" y="4909234"/>
                </a:cubicBezTo>
                <a:cubicBezTo>
                  <a:pt x="1764862" y="4901239"/>
                  <a:pt x="1764862" y="4897240"/>
                  <a:pt x="1768859" y="4897240"/>
                </a:cubicBezTo>
                <a:cubicBezTo>
                  <a:pt x="1772855" y="4897240"/>
                  <a:pt x="1774855" y="4893244"/>
                  <a:pt x="1774855" y="4885249"/>
                </a:cubicBezTo>
                <a:cubicBezTo>
                  <a:pt x="1774855" y="4877253"/>
                  <a:pt x="1782850" y="4873257"/>
                  <a:pt x="1798840" y="4873257"/>
                </a:cubicBezTo>
                <a:cubicBezTo>
                  <a:pt x="1798840" y="4873257"/>
                  <a:pt x="1800839" y="4871259"/>
                  <a:pt x="1804835" y="4867260"/>
                </a:cubicBezTo>
                <a:cubicBezTo>
                  <a:pt x="1808834" y="4863262"/>
                  <a:pt x="1810832" y="4861263"/>
                  <a:pt x="1810832" y="4861263"/>
                </a:cubicBezTo>
                <a:cubicBezTo>
                  <a:pt x="1802837" y="4861263"/>
                  <a:pt x="1798840" y="4861263"/>
                  <a:pt x="1798840" y="4861263"/>
                </a:cubicBezTo>
                <a:lnTo>
                  <a:pt x="1798840" y="4801303"/>
                </a:lnTo>
                <a:lnTo>
                  <a:pt x="1810832" y="4789311"/>
                </a:lnTo>
                <a:lnTo>
                  <a:pt x="1810832" y="4801303"/>
                </a:lnTo>
                <a:lnTo>
                  <a:pt x="1822825" y="4801303"/>
                </a:lnTo>
                <a:lnTo>
                  <a:pt x="1834817" y="4777317"/>
                </a:lnTo>
                <a:lnTo>
                  <a:pt x="1846808" y="4777317"/>
                </a:lnTo>
                <a:lnTo>
                  <a:pt x="1846808" y="4813295"/>
                </a:lnTo>
                <a:lnTo>
                  <a:pt x="1834817" y="4837279"/>
                </a:lnTo>
                <a:lnTo>
                  <a:pt x="1834817" y="4849272"/>
                </a:lnTo>
                <a:cubicBezTo>
                  <a:pt x="1834817" y="4841277"/>
                  <a:pt x="1830820" y="4837279"/>
                  <a:pt x="1822825" y="4837279"/>
                </a:cubicBezTo>
                <a:lnTo>
                  <a:pt x="1834817" y="4873257"/>
                </a:lnTo>
                <a:cubicBezTo>
                  <a:pt x="1842812" y="4873257"/>
                  <a:pt x="1844810" y="4875254"/>
                  <a:pt x="1840813" y="4879252"/>
                </a:cubicBezTo>
                <a:cubicBezTo>
                  <a:pt x="1836815" y="4883250"/>
                  <a:pt x="1834817" y="4889247"/>
                  <a:pt x="1834817" y="4897240"/>
                </a:cubicBezTo>
                <a:lnTo>
                  <a:pt x="1846808" y="4897240"/>
                </a:lnTo>
                <a:cubicBezTo>
                  <a:pt x="1846808" y="4889247"/>
                  <a:pt x="1848808" y="4879252"/>
                  <a:pt x="1852805" y="4867260"/>
                </a:cubicBezTo>
                <a:cubicBezTo>
                  <a:pt x="1856802" y="4855269"/>
                  <a:pt x="1862798" y="4849272"/>
                  <a:pt x="1870793" y="4849272"/>
                </a:cubicBezTo>
                <a:cubicBezTo>
                  <a:pt x="1870793" y="4849272"/>
                  <a:pt x="1870793" y="4853271"/>
                  <a:pt x="1870793" y="4861263"/>
                </a:cubicBezTo>
                <a:lnTo>
                  <a:pt x="1882786" y="4861263"/>
                </a:lnTo>
                <a:cubicBezTo>
                  <a:pt x="1882786" y="4861263"/>
                  <a:pt x="1882786" y="4857267"/>
                  <a:pt x="1882786" y="4849272"/>
                </a:cubicBezTo>
                <a:cubicBezTo>
                  <a:pt x="1882786" y="4849272"/>
                  <a:pt x="1880786" y="4849272"/>
                  <a:pt x="1876790" y="4849272"/>
                </a:cubicBezTo>
                <a:cubicBezTo>
                  <a:pt x="1872791" y="4849272"/>
                  <a:pt x="1870793" y="4849272"/>
                  <a:pt x="1870793" y="4849272"/>
                </a:cubicBezTo>
                <a:lnTo>
                  <a:pt x="1882786" y="4825286"/>
                </a:lnTo>
                <a:lnTo>
                  <a:pt x="1870793" y="4801303"/>
                </a:lnTo>
                <a:cubicBezTo>
                  <a:pt x="1862798" y="4801303"/>
                  <a:pt x="1856802" y="4793307"/>
                  <a:pt x="1852805" y="4777317"/>
                </a:cubicBezTo>
                <a:cubicBezTo>
                  <a:pt x="1848808" y="4761328"/>
                  <a:pt x="1850806" y="4745339"/>
                  <a:pt x="1858800" y="4729349"/>
                </a:cubicBezTo>
                <a:lnTo>
                  <a:pt x="1846808" y="4729349"/>
                </a:lnTo>
                <a:lnTo>
                  <a:pt x="1834817" y="4741340"/>
                </a:lnTo>
                <a:cubicBezTo>
                  <a:pt x="1826822" y="4749336"/>
                  <a:pt x="1822825" y="4753335"/>
                  <a:pt x="1822825" y="4753335"/>
                </a:cubicBezTo>
                <a:lnTo>
                  <a:pt x="1834817" y="4753335"/>
                </a:lnTo>
                <a:lnTo>
                  <a:pt x="1834817" y="4765326"/>
                </a:lnTo>
                <a:lnTo>
                  <a:pt x="1822825" y="4777317"/>
                </a:lnTo>
                <a:lnTo>
                  <a:pt x="1810832" y="4765326"/>
                </a:lnTo>
                <a:lnTo>
                  <a:pt x="1798840" y="4765326"/>
                </a:lnTo>
                <a:cubicBezTo>
                  <a:pt x="1782850" y="4773321"/>
                  <a:pt x="1774855" y="4777317"/>
                  <a:pt x="1774855" y="4777317"/>
                </a:cubicBezTo>
                <a:cubicBezTo>
                  <a:pt x="1774855" y="4777317"/>
                  <a:pt x="1772855" y="4779316"/>
                  <a:pt x="1768859" y="4783314"/>
                </a:cubicBezTo>
                <a:cubicBezTo>
                  <a:pt x="1764862" y="4787313"/>
                  <a:pt x="1762864" y="4791308"/>
                  <a:pt x="1762864" y="4795308"/>
                </a:cubicBezTo>
                <a:cubicBezTo>
                  <a:pt x="1762864" y="4799304"/>
                  <a:pt x="1760864" y="4805301"/>
                  <a:pt x="1756867" y="4813295"/>
                </a:cubicBezTo>
                <a:cubicBezTo>
                  <a:pt x="1752869" y="4821289"/>
                  <a:pt x="1748872" y="4827285"/>
                  <a:pt x="1744874" y="4831283"/>
                </a:cubicBezTo>
                <a:cubicBezTo>
                  <a:pt x="1740877" y="4835281"/>
                  <a:pt x="1736879" y="4839276"/>
                  <a:pt x="1732882" y="4843275"/>
                </a:cubicBezTo>
                <a:cubicBezTo>
                  <a:pt x="1728884" y="4847273"/>
                  <a:pt x="1726886" y="4851271"/>
                  <a:pt x="1726886" y="4855269"/>
                </a:cubicBezTo>
                <a:cubicBezTo>
                  <a:pt x="1726886" y="4859266"/>
                  <a:pt x="1722889" y="4861263"/>
                  <a:pt x="1714894" y="4861263"/>
                </a:cubicBezTo>
                <a:lnTo>
                  <a:pt x="1702901" y="4873257"/>
                </a:lnTo>
                <a:cubicBezTo>
                  <a:pt x="1702901" y="4881250"/>
                  <a:pt x="1702901" y="4887247"/>
                  <a:pt x="1702901" y="4891245"/>
                </a:cubicBezTo>
                <a:cubicBezTo>
                  <a:pt x="1702901" y="4895241"/>
                  <a:pt x="1700903" y="4897240"/>
                  <a:pt x="1696906" y="4897240"/>
                </a:cubicBezTo>
                <a:cubicBezTo>
                  <a:pt x="1692908" y="4897240"/>
                  <a:pt x="1690909" y="4901239"/>
                  <a:pt x="1690909" y="4909234"/>
                </a:cubicBezTo>
                <a:cubicBezTo>
                  <a:pt x="1690909" y="4917228"/>
                  <a:pt x="1686913" y="4921225"/>
                  <a:pt x="1678918" y="4921225"/>
                </a:cubicBezTo>
                <a:cubicBezTo>
                  <a:pt x="1678918" y="4913232"/>
                  <a:pt x="1674919" y="4909234"/>
                  <a:pt x="1666925" y="4909234"/>
                </a:cubicBezTo>
                <a:cubicBezTo>
                  <a:pt x="1658930" y="4909234"/>
                  <a:pt x="1654933" y="4913232"/>
                  <a:pt x="1654933" y="4921225"/>
                </a:cubicBezTo>
                <a:cubicBezTo>
                  <a:pt x="1654933" y="4929219"/>
                  <a:pt x="1650934" y="4933218"/>
                  <a:pt x="1642939" y="4933218"/>
                </a:cubicBezTo>
                <a:lnTo>
                  <a:pt x="1654933" y="4885249"/>
                </a:lnTo>
                <a:cubicBezTo>
                  <a:pt x="1662928" y="4877253"/>
                  <a:pt x="1668923" y="4869259"/>
                  <a:pt x="1672921" y="4861263"/>
                </a:cubicBezTo>
                <a:cubicBezTo>
                  <a:pt x="1676917" y="4853271"/>
                  <a:pt x="1678918" y="4845274"/>
                  <a:pt x="1678918" y="4837279"/>
                </a:cubicBezTo>
                <a:cubicBezTo>
                  <a:pt x="1694906" y="4797305"/>
                  <a:pt x="1710896" y="4769324"/>
                  <a:pt x="1726886" y="4753335"/>
                </a:cubicBezTo>
                <a:cubicBezTo>
                  <a:pt x="1734881" y="4745339"/>
                  <a:pt x="1744874" y="4731348"/>
                  <a:pt x="1756867" y="4711361"/>
                </a:cubicBezTo>
                <a:cubicBezTo>
                  <a:pt x="1768859" y="4691375"/>
                  <a:pt x="1770857" y="4677382"/>
                  <a:pt x="1762864" y="4669388"/>
                </a:cubicBezTo>
                <a:lnTo>
                  <a:pt x="1774855" y="4657394"/>
                </a:lnTo>
                <a:cubicBezTo>
                  <a:pt x="1782850" y="4665390"/>
                  <a:pt x="1790845" y="4657394"/>
                  <a:pt x="1798840" y="4633412"/>
                </a:cubicBezTo>
                <a:lnTo>
                  <a:pt x="1774855" y="4633412"/>
                </a:lnTo>
                <a:cubicBezTo>
                  <a:pt x="1774855" y="4625417"/>
                  <a:pt x="1774855" y="4621419"/>
                  <a:pt x="1774855" y="4621419"/>
                </a:cubicBezTo>
                <a:lnTo>
                  <a:pt x="1774855" y="4609426"/>
                </a:lnTo>
                <a:lnTo>
                  <a:pt x="1750870" y="4633412"/>
                </a:lnTo>
                <a:cubicBezTo>
                  <a:pt x="1726886" y="4649402"/>
                  <a:pt x="1716892" y="4659393"/>
                  <a:pt x="1720889" y="4663392"/>
                </a:cubicBezTo>
                <a:cubicBezTo>
                  <a:pt x="1724887" y="4667390"/>
                  <a:pt x="1726886" y="4673384"/>
                  <a:pt x="1726886" y="4681380"/>
                </a:cubicBezTo>
                <a:cubicBezTo>
                  <a:pt x="1734881" y="4681380"/>
                  <a:pt x="1738877" y="4681380"/>
                  <a:pt x="1738877" y="4681380"/>
                </a:cubicBezTo>
                <a:lnTo>
                  <a:pt x="1762864" y="4681380"/>
                </a:lnTo>
                <a:cubicBezTo>
                  <a:pt x="1762864" y="4681380"/>
                  <a:pt x="1760864" y="4683378"/>
                  <a:pt x="1756867" y="4687377"/>
                </a:cubicBezTo>
                <a:cubicBezTo>
                  <a:pt x="1752869" y="4691375"/>
                  <a:pt x="1746874" y="4697370"/>
                  <a:pt x="1738877" y="4705365"/>
                </a:cubicBezTo>
                <a:cubicBezTo>
                  <a:pt x="1722889" y="4713359"/>
                  <a:pt x="1714894" y="4721355"/>
                  <a:pt x="1714894" y="4729349"/>
                </a:cubicBezTo>
                <a:lnTo>
                  <a:pt x="1702901" y="4741340"/>
                </a:lnTo>
                <a:cubicBezTo>
                  <a:pt x="1702901" y="4733346"/>
                  <a:pt x="1698904" y="4733346"/>
                  <a:pt x="1690909" y="4741340"/>
                </a:cubicBezTo>
                <a:lnTo>
                  <a:pt x="1702901" y="4717357"/>
                </a:lnTo>
                <a:cubicBezTo>
                  <a:pt x="1710896" y="4709363"/>
                  <a:pt x="1714894" y="4703367"/>
                  <a:pt x="1714894" y="4699368"/>
                </a:cubicBezTo>
                <a:cubicBezTo>
                  <a:pt x="1714894" y="4695371"/>
                  <a:pt x="1714894" y="4689375"/>
                  <a:pt x="1714894" y="4681380"/>
                </a:cubicBezTo>
                <a:lnTo>
                  <a:pt x="1690909" y="4693372"/>
                </a:lnTo>
                <a:lnTo>
                  <a:pt x="1702901" y="4657394"/>
                </a:lnTo>
                <a:cubicBezTo>
                  <a:pt x="1702901" y="4649402"/>
                  <a:pt x="1704901" y="4641404"/>
                  <a:pt x="1708897" y="4633412"/>
                </a:cubicBezTo>
                <a:cubicBezTo>
                  <a:pt x="1712896" y="4625417"/>
                  <a:pt x="1714894" y="4617421"/>
                  <a:pt x="1714894" y="4609426"/>
                </a:cubicBezTo>
                <a:cubicBezTo>
                  <a:pt x="1714894" y="4609426"/>
                  <a:pt x="1722889" y="4605429"/>
                  <a:pt x="1738877" y="4597434"/>
                </a:cubicBezTo>
                <a:lnTo>
                  <a:pt x="1750870" y="4585442"/>
                </a:lnTo>
                <a:cubicBezTo>
                  <a:pt x="1750870" y="4585442"/>
                  <a:pt x="1754867" y="4581444"/>
                  <a:pt x="1762864" y="4573451"/>
                </a:cubicBezTo>
                <a:cubicBezTo>
                  <a:pt x="1754867" y="4573451"/>
                  <a:pt x="1750870" y="4573451"/>
                  <a:pt x="1750870" y="4573451"/>
                </a:cubicBezTo>
                <a:lnTo>
                  <a:pt x="1738877" y="4573451"/>
                </a:lnTo>
                <a:lnTo>
                  <a:pt x="1750870" y="4549466"/>
                </a:lnTo>
                <a:cubicBezTo>
                  <a:pt x="1758865" y="4533476"/>
                  <a:pt x="1762864" y="4523483"/>
                  <a:pt x="1762864" y="4519484"/>
                </a:cubicBezTo>
                <a:cubicBezTo>
                  <a:pt x="1762864" y="4515488"/>
                  <a:pt x="1770857" y="4501496"/>
                  <a:pt x="1786847" y="4477511"/>
                </a:cubicBezTo>
                <a:cubicBezTo>
                  <a:pt x="1794842" y="4469518"/>
                  <a:pt x="1800839" y="4461522"/>
                  <a:pt x="1804835" y="4453527"/>
                </a:cubicBezTo>
                <a:cubicBezTo>
                  <a:pt x="1808834" y="4445532"/>
                  <a:pt x="1810832" y="4437536"/>
                  <a:pt x="1810832" y="4429543"/>
                </a:cubicBezTo>
                <a:cubicBezTo>
                  <a:pt x="1810832" y="4429543"/>
                  <a:pt x="1810832" y="4425544"/>
                  <a:pt x="1810832" y="4417550"/>
                </a:cubicBezTo>
                <a:lnTo>
                  <a:pt x="1870793" y="4321611"/>
                </a:lnTo>
                <a:cubicBezTo>
                  <a:pt x="1870793" y="4313617"/>
                  <a:pt x="1870793" y="4309620"/>
                  <a:pt x="1870793" y="4309620"/>
                </a:cubicBezTo>
                <a:cubicBezTo>
                  <a:pt x="1870793" y="4309620"/>
                  <a:pt x="1874790" y="4309620"/>
                  <a:pt x="1882786" y="4309620"/>
                </a:cubicBezTo>
                <a:cubicBezTo>
                  <a:pt x="1882786" y="4309620"/>
                  <a:pt x="1888781" y="4301626"/>
                  <a:pt x="1900773" y="4285636"/>
                </a:cubicBezTo>
                <a:cubicBezTo>
                  <a:pt x="1912766" y="4269646"/>
                  <a:pt x="1924759" y="4253656"/>
                  <a:pt x="1936751" y="4237665"/>
                </a:cubicBezTo>
                <a:cubicBezTo>
                  <a:pt x="1948743" y="4221675"/>
                  <a:pt x="1960736" y="4205688"/>
                  <a:pt x="1972727" y="4189697"/>
                </a:cubicBezTo>
                <a:cubicBezTo>
                  <a:pt x="1984719" y="4173706"/>
                  <a:pt x="1994712" y="4161714"/>
                  <a:pt x="2002709" y="4153719"/>
                </a:cubicBezTo>
                <a:cubicBezTo>
                  <a:pt x="2010704" y="4145726"/>
                  <a:pt x="2014700" y="4137729"/>
                  <a:pt x="2014700" y="4129735"/>
                </a:cubicBezTo>
                <a:cubicBezTo>
                  <a:pt x="2014700" y="4121742"/>
                  <a:pt x="2018697" y="4113746"/>
                  <a:pt x="2026692" y="4105751"/>
                </a:cubicBezTo>
                <a:lnTo>
                  <a:pt x="2050677" y="4081767"/>
                </a:lnTo>
                <a:cubicBezTo>
                  <a:pt x="2058672" y="4065777"/>
                  <a:pt x="2066667" y="4051785"/>
                  <a:pt x="2074662" y="4039793"/>
                </a:cubicBezTo>
                <a:cubicBezTo>
                  <a:pt x="2082657" y="4027802"/>
                  <a:pt x="2086653" y="4021805"/>
                  <a:pt x="2086653" y="4021805"/>
                </a:cubicBezTo>
                <a:cubicBezTo>
                  <a:pt x="2094650" y="3997821"/>
                  <a:pt x="2102643" y="3985830"/>
                  <a:pt x="2110638" y="3985830"/>
                </a:cubicBezTo>
                <a:cubicBezTo>
                  <a:pt x="2118633" y="3985830"/>
                  <a:pt x="2124630" y="3979832"/>
                  <a:pt x="2128626" y="3967839"/>
                </a:cubicBezTo>
                <a:cubicBezTo>
                  <a:pt x="2132625" y="3955847"/>
                  <a:pt x="2140620" y="3943856"/>
                  <a:pt x="2152612" y="3931863"/>
                </a:cubicBezTo>
                <a:cubicBezTo>
                  <a:pt x="2164603" y="3919872"/>
                  <a:pt x="2166603" y="3909877"/>
                  <a:pt x="2158608" y="3901884"/>
                </a:cubicBezTo>
                <a:cubicBezTo>
                  <a:pt x="2150613" y="3893888"/>
                  <a:pt x="2140620" y="3893888"/>
                  <a:pt x="2128626" y="3901884"/>
                </a:cubicBezTo>
                <a:cubicBezTo>
                  <a:pt x="2116635" y="3909877"/>
                  <a:pt x="2106642" y="3913875"/>
                  <a:pt x="2098647" y="3913875"/>
                </a:cubicBezTo>
                <a:lnTo>
                  <a:pt x="2086653" y="3925867"/>
                </a:lnTo>
                <a:lnTo>
                  <a:pt x="2086653" y="3913875"/>
                </a:lnTo>
                <a:cubicBezTo>
                  <a:pt x="2086653" y="3905879"/>
                  <a:pt x="2082657" y="3901884"/>
                  <a:pt x="2074662" y="3901884"/>
                </a:cubicBezTo>
                <a:lnTo>
                  <a:pt x="2074662" y="3913875"/>
                </a:lnTo>
                <a:cubicBezTo>
                  <a:pt x="2074662" y="3929864"/>
                  <a:pt x="2068665" y="3943856"/>
                  <a:pt x="2056673" y="3955847"/>
                </a:cubicBezTo>
                <a:cubicBezTo>
                  <a:pt x="2044682" y="3967839"/>
                  <a:pt x="2038685" y="3973835"/>
                  <a:pt x="2038685" y="3973835"/>
                </a:cubicBezTo>
                <a:cubicBezTo>
                  <a:pt x="2030690" y="3973835"/>
                  <a:pt x="2020697" y="3977834"/>
                  <a:pt x="2008704" y="3985830"/>
                </a:cubicBezTo>
                <a:cubicBezTo>
                  <a:pt x="1996712" y="3993822"/>
                  <a:pt x="1990716" y="3997821"/>
                  <a:pt x="1990716" y="3997821"/>
                </a:cubicBezTo>
                <a:cubicBezTo>
                  <a:pt x="1990716" y="4013810"/>
                  <a:pt x="1986719" y="4025802"/>
                  <a:pt x="1978724" y="4033798"/>
                </a:cubicBezTo>
                <a:lnTo>
                  <a:pt x="1966731" y="4033798"/>
                </a:lnTo>
                <a:cubicBezTo>
                  <a:pt x="1958736" y="4041792"/>
                  <a:pt x="1950743" y="4045790"/>
                  <a:pt x="1942746" y="4045790"/>
                </a:cubicBezTo>
                <a:cubicBezTo>
                  <a:pt x="1942746" y="4045790"/>
                  <a:pt x="1940747" y="4045790"/>
                  <a:pt x="1936751" y="4045790"/>
                </a:cubicBezTo>
                <a:cubicBezTo>
                  <a:pt x="1932754" y="4045790"/>
                  <a:pt x="1928756" y="4047788"/>
                  <a:pt x="1924759" y="4051785"/>
                </a:cubicBezTo>
                <a:cubicBezTo>
                  <a:pt x="1920761" y="4055783"/>
                  <a:pt x="1918763" y="4057782"/>
                  <a:pt x="1918763" y="4057782"/>
                </a:cubicBezTo>
                <a:cubicBezTo>
                  <a:pt x="1910768" y="4041792"/>
                  <a:pt x="1902773" y="4041792"/>
                  <a:pt x="1894778" y="4057782"/>
                </a:cubicBezTo>
                <a:cubicBezTo>
                  <a:pt x="1894778" y="4065777"/>
                  <a:pt x="1894778" y="4073771"/>
                  <a:pt x="1894778" y="4081767"/>
                </a:cubicBezTo>
                <a:lnTo>
                  <a:pt x="1894778" y="4105751"/>
                </a:lnTo>
                <a:cubicBezTo>
                  <a:pt x="1886783" y="4097756"/>
                  <a:pt x="1882786" y="4093758"/>
                  <a:pt x="1882786" y="4093758"/>
                </a:cubicBezTo>
                <a:lnTo>
                  <a:pt x="1882786" y="4081767"/>
                </a:lnTo>
                <a:lnTo>
                  <a:pt x="1870793" y="4069773"/>
                </a:lnTo>
                <a:lnTo>
                  <a:pt x="1858800" y="4069773"/>
                </a:lnTo>
                <a:cubicBezTo>
                  <a:pt x="1858800" y="4069773"/>
                  <a:pt x="1850806" y="4077768"/>
                  <a:pt x="1834817" y="4093758"/>
                </a:cubicBezTo>
                <a:cubicBezTo>
                  <a:pt x="1826822" y="4109748"/>
                  <a:pt x="1820825" y="4119741"/>
                  <a:pt x="1816828" y="4123739"/>
                </a:cubicBezTo>
                <a:cubicBezTo>
                  <a:pt x="1812830" y="4127736"/>
                  <a:pt x="1810832" y="4133734"/>
                  <a:pt x="1810832" y="4141728"/>
                </a:cubicBezTo>
                <a:cubicBezTo>
                  <a:pt x="1818827" y="4157718"/>
                  <a:pt x="1818827" y="4165712"/>
                  <a:pt x="1810832" y="4165712"/>
                </a:cubicBezTo>
                <a:lnTo>
                  <a:pt x="1786847" y="4165712"/>
                </a:lnTo>
                <a:lnTo>
                  <a:pt x="1780850" y="4171707"/>
                </a:lnTo>
                <a:cubicBezTo>
                  <a:pt x="1768859" y="4183701"/>
                  <a:pt x="1760864" y="4195693"/>
                  <a:pt x="1756867" y="4207687"/>
                </a:cubicBezTo>
                <a:cubicBezTo>
                  <a:pt x="1752869" y="4219678"/>
                  <a:pt x="1746874" y="4225674"/>
                  <a:pt x="1738877" y="4225674"/>
                </a:cubicBezTo>
                <a:cubicBezTo>
                  <a:pt x="1722889" y="4233668"/>
                  <a:pt x="1712896" y="4239664"/>
                  <a:pt x="1708897" y="4243662"/>
                </a:cubicBezTo>
                <a:cubicBezTo>
                  <a:pt x="1704901" y="4247660"/>
                  <a:pt x="1702901" y="4257653"/>
                  <a:pt x="1702901" y="4273642"/>
                </a:cubicBezTo>
                <a:cubicBezTo>
                  <a:pt x="1702901" y="4289632"/>
                  <a:pt x="1700903" y="4303624"/>
                  <a:pt x="1696906" y="4315616"/>
                </a:cubicBezTo>
                <a:cubicBezTo>
                  <a:pt x="1692908" y="4327608"/>
                  <a:pt x="1686913" y="4337602"/>
                  <a:pt x="1678918" y="4345597"/>
                </a:cubicBezTo>
                <a:lnTo>
                  <a:pt x="1666925" y="4381574"/>
                </a:lnTo>
                <a:cubicBezTo>
                  <a:pt x="1666925" y="4381574"/>
                  <a:pt x="1664926" y="4383572"/>
                  <a:pt x="1660928" y="4387570"/>
                </a:cubicBezTo>
                <a:cubicBezTo>
                  <a:pt x="1656931" y="4391566"/>
                  <a:pt x="1654933" y="4397564"/>
                  <a:pt x="1654933" y="4405559"/>
                </a:cubicBezTo>
                <a:cubicBezTo>
                  <a:pt x="1654933" y="4413553"/>
                  <a:pt x="1654933" y="4417550"/>
                  <a:pt x="1654933" y="4417550"/>
                </a:cubicBezTo>
                <a:cubicBezTo>
                  <a:pt x="1646938" y="4433540"/>
                  <a:pt x="1640941" y="4445532"/>
                  <a:pt x="1636943" y="4453527"/>
                </a:cubicBezTo>
                <a:cubicBezTo>
                  <a:pt x="1632946" y="4461522"/>
                  <a:pt x="1626950" y="4461522"/>
                  <a:pt x="1618957" y="4453527"/>
                </a:cubicBezTo>
                <a:cubicBezTo>
                  <a:pt x="1610961" y="4453527"/>
                  <a:pt x="1602966" y="4457524"/>
                  <a:pt x="1594971" y="4465520"/>
                </a:cubicBezTo>
                <a:lnTo>
                  <a:pt x="1594971" y="4441534"/>
                </a:lnTo>
                <a:cubicBezTo>
                  <a:pt x="1602966" y="4425544"/>
                  <a:pt x="1610961" y="4405559"/>
                  <a:pt x="1618957" y="4381574"/>
                </a:cubicBezTo>
                <a:cubicBezTo>
                  <a:pt x="1618957" y="4373578"/>
                  <a:pt x="1622953" y="4361586"/>
                  <a:pt x="1630948" y="4345597"/>
                </a:cubicBezTo>
                <a:lnTo>
                  <a:pt x="1654933" y="4345597"/>
                </a:lnTo>
                <a:lnTo>
                  <a:pt x="1654933" y="4327608"/>
                </a:lnTo>
                <a:cubicBezTo>
                  <a:pt x="1646938" y="4315616"/>
                  <a:pt x="1646938" y="4311619"/>
                  <a:pt x="1654933" y="4315616"/>
                </a:cubicBezTo>
                <a:cubicBezTo>
                  <a:pt x="1662928" y="4319614"/>
                  <a:pt x="1666925" y="4313617"/>
                  <a:pt x="1666925" y="4297628"/>
                </a:cubicBezTo>
                <a:cubicBezTo>
                  <a:pt x="1666925" y="4281638"/>
                  <a:pt x="1670922" y="4273642"/>
                  <a:pt x="1678918" y="4273642"/>
                </a:cubicBezTo>
                <a:cubicBezTo>
                  <a:pt x="1670922" y="4265649"/>
                  <a:pt x="1662928" y="4265649"/>
                  <a:pt x="1654933" y="4273642"/>
                </a:cubicBezTo>
                <a:cubicBezTo>
                  <a:pt x="1646938" y="4281638"/>
                  <a:pt x="1640941" y="4285636"/>
                  <a:pt x="1636943" y="4285636"/>
                </a:cubicBezTo>
                <a:cubicBezTo>
                  <a:pt x="1632946" y="4285636"/>
                  <a:pt x="1626950" y="4289632"/>
                  <a:pt x="1618957" y="4297628"/>
                </a:cubicBezTo>
                <a:cubicBezTo>
                  <a:pt x="1602966" y="4321611"/>
                  <a:pt x="1594971" y="4333604"/>
                  <a:pt x="1594971" y="4333604"/>
                </a:cubicBezTo>
                <a:lnTo>
                  <a:pt x="1606963" y="4369582"/>
                </a:lnTo>
                <a:lnTo>
                  <a:pt x="1594971" y="4393565"/>
                </a:lnTo>
                <a:cubicBezTo>
                  <a:pt x="1594971" y="4401560"/>
                  <a:pt x="1590973" y="4405559"/>
                  <a:pt x="1582978" y="4405559"/>
                </a:cubicBezTo>
                <a:cubicBezTo>
                  <a:pt x="1574983" y="4405559"/>
                  <a:pt x="1564990" y="4407556"/>
                  <a:pt x="1552999" y="4411554"/>
                </a:cubicBezTo>
                <a:cubicBezTo>
                  <a:pt x="1541005" y="4415552"/>
                  <a:pt x="1535010" y="4421548"/>
                  <a:pt x="1535010" y="4429543"/>
                </a:cubicBezTo>
                <a:cubicBezTo>
                  <a:pt x="1535010" y="4437536"/>
                  <a:pt x="1543004" y="4445532"/>
                  <a:pt x="1558994" y="4453527"/>
                </a:cubicBezTo>
                <a:lnTo>
                  <a:pt x="1570987" y="4465520"/>
                </a:lnTo>
                <a:lnTo>
                  <a:pt x="1558994" y="4477511"/>
                </a:lnTo>
                <a:cubicBezTo>
                  <a:pt x="1551000" y="4493501"/>
                  <a:pt x="1549000" y="4503495"/>
                  <a:pt x="1552999" y="4507493"/>
                </a:cubicBezTo>
                <a:cubicBezTo>
                  <a:pt x="1556995" y="4511489"/>
                  <a:pt x="1554997" y="4515488"/>
                  <a:pt x="1547002" y="4519484"/>
                </a:cubicBezTo>
                <a:cubicBezTo>
                  <a:pt x="1539007" y="4523483"/>
                  <a:pt x="1535010" y="4525480"/>
                  <a:pt x="1535010" y="4525480"/>
                </a:cubicBezTo>
                <a:cubicBezTo>
                  <a:pt x="1527015" y="4525480"/>
                  <a:pt x="1523017" y="4525480"/>
                  <a:pt x="1523017" y="4525480"/>
                </a:cubicBezTo>
                <a:cubicBezTo>
                  <a:pt x="1523017" y="4525480"/>
                  <a:pt x="1519020" y="4525480"/>
                  <a:pt x="1511026" y="4525480"/>
                </a:cubicBezTo>
                <a:cubicBezTo>
                  <a:pt x="1511026" y="4533476"/>
                  <a:pt x="1511026" y="4541470"/>
                  <a:pt x="1511026" y="4549466"/>
                </a:cubicBezTo>
                <a:lnTo>
                  <a:pt x="1475047" y="4513488"/>
                </a:lnTo>
                <a:cubicBezTo>
                  <a:pt x="1475047" y="4513488"/>
                  <a:pt x="1469052" y="4509490"/>
                  <a:pt x="1457061" y="4501496"/>
                </a:cubicBezTo>
                <a:cubicBezTo>
                  <a:pt x="1445068" y="4493501"/>
                  <a:pt x="1437073" y="4489505"/>
                  <a:pt x="1433076" y="4489505"/>
                </a:cubicBezTo>
                <a:cubicBezTo>
                  <a:pt x="1429078" y="4489505"/>
                  <a:pt x="1431076" y="4493501"/>
                  <a:pt x="1439071" y="4501496"/>
                </a:cubicBezTo>
                <a:cubicBezTo>
                  <a:pt x="1439071" y="4501496"/>
                  <a:pt x="1437073" y="4505495"/>
                  <a:pt x="1433076" y="4513488"/>
                </a:cubicBezTo>
                <a:cubicBezTo>
                  <a:pt x="1429078" y="4521482"/>
                  <a:pt x="1427079" y="4525480"/>
                  <a:pt x="1427079" y="4525480"/>
                </a:cubicBezTo>
                <a:cubicBezTo>
                  <a:pt x="1411090" y="4541470"/>
                  <a:pt x="1403095" y="4561457"/>
                  <a:pt x="1403095" y="4585442"/>
                </a:cubicBezTo>
                <a:cubicBezTo>
                  <a:pt x="1403095" y="4609426"/>
                  <a:pt x="1401096" y="4623416"/>
                  <a:pt x="1397100" y="4627414"/>
                </a:cubicBezTo>
                <a:cubicBezTo>
                  <a:pt x="1393101" y="4631412"/>
                  <a:pt x="1387105" y="4633412"/>
                  <a:pt x="1379110" y="4633412"/>
                </a:cubicBezTo>
                <a:lnTo>
                  <a:pt x="1367118" y="4609426"/>
                </a:lnTo>
                <a:cubicBezTo>
                  <a:pt x="1367118" y="4601432"/>
                  <a:pt x="1363122" y="4597434"/>
                  <a:pt x="1355127" y="4597434"/>
                </a:cubicBezTo>
                <a:cubicBezTo>
                  <a:pt x="1331142" y="4597434"/>
                  <a:pt x="1323147" y="4585442"/>
                  <a:pt x="1331142" y="4561457"/>
                </a:cubicBezTo>
                <a:cubicBezTo>
                  <a:pt x="1339135" y="4537473"/>
                  <a:pt x="1351128" y="4527479"/>
                  <a:pt x="1367118" y="4531477"/>
                </a:cubicBezTo>
                <a:cubicBezTo>
                  <a:pt x="1383108" y="4535474"/>
                  <a:pt x="1399098" y="4525480"/>
                  <a:pt x="1415088" y="4501496"/>
                </a:cubicBezTo>
                <a:cubicBezTo>
                  <a:pt x="1415088" y="4485506"/>
                  <a:pt x="1417086" y="4467518"/>
                  <a:pt x="1421083" y="4447532"/>
                </a:cubicBezTo>
                <a:cubicBezTo>
                  <a:pt x="1425081" y="4427544"/>
                  <a:pt x="1423083" y="4417550"/>
                  <a:pt x="1415088" y="4417550"/>
                </a:cubicBezTo>
                <a:cubicBezTo>
                  <a:pt x="1415088" y="4417550"/>
                  <a:pt x="1419084" y="4413553"/>
                  <a:pt x="1427079" y="4405559"/>
                </a:cubicBezTo>
                <a:lnTo>
                  <a:pt x="1415088" y="4393565"/>
                </a:lnTo>
                <a:lnTo>
                  <a:pt x="1415088" y="4405559"/>
                </a:lnTo>
                <a:cubicBezTo>
                  <a:pt x="1399098" y="4397564"/>
                  <a:pt x="1387105" y="4393565"/>
                  <a:pt x="1379110" y="4393565"/>
                </a:cubicBezTo>
                <a:lnTo>
                  <a:pt x="1367118" y="4369582"/>
                </a:lnTo>
                <a:lnTo>
                  <a:pt x="1391103" y="4333604"/>
                </a:lnTo>
                <a:cubicBezTo>
                  <a:pt x="1407093" y="4317614"/>
                  <a:pt x="1419084" y="4313617"/>
                  <a:pt x="1427079" y="4321611"/>
                </a:cubicBezTo>
                <a:lnTo>
                  <a:pt x="1427079" y="4297628"/>
                </a:lnTo>
                <a:cubicBezTo>
                  <a:pt x="1419084" y="4289632"/>
                  <a:pt x="1427079" y="4265649"/>
                  <a:pt x="1451064" y="4225674"/>
                </a:cubicBezTo>
                <a:cubicBezTo>
                  <a:pt x="1459059" y="4217680"/>
                  <a:pt x="1465054" y="4205688"/>
                  <a:pt x="1469052" y="4189697"/>
                </a:cubicBezTo>
                <a:cubicBezTo>
                  <a:pt x="1473049" y="4173706"/>
                  <a:pt x="1483044" y="4153719"/>
                  <a:pt x="1499032" y="4129735"/>
                </a:cubicBezTo>
                <a:cubicBezTo>
                  <a:pt x="1547002" y="4025802"/>
                  <a:pt x="1562992" y="3973835"/>
                  <a:pt x="1547002" y="3973835"/>
                </a:cubicBezTo>
                <a:lnTo>
                  <a:pt x="1535010" y="3985830"/>
                </a:lnTo>
                <a:cubicBezTo>
                  <a:pt x="1543004" y="3985830"/>
                  <a:pt x="1547002" y="3989825"/>
                  <a:pt x="1547002" y="3997821"/>
                </a:cubicBezTo>
                <a:cubicBezTo>
                  <a:pt x="1539007" y="4013810"/>
                  <a:pt x="1527015" y="4017808"/>
                  <a:pt x="1511026" y="4009812"/>
                </a:cubicBezTo>
                <a:lnTo>
                  <a:pt x="1511026" y="3997821"/>
                </a:lnTo>
                <a:cubicBezTo>
                  <a:pt x="1511026" y="3997821"/>
                  <a:pt x="1515022" y="3997821"/>
                  <a:pt x="1523017" y="3997821"/>
                </a:cubicBezTo>
                <a:lnTo>
                  <a:pt x="1511026" y="3985830"/>
                </a:lnTo>
                <a:cubicBezTo>
                  <a:pt x="1503031" y="3993822"/>
                  <a:pt x="1495035" y="3997821"/>
                  <a:pt x="1487040" y="3997821"/>
                </a:cubicBezTo>
                <a:lnTo>
                  <a:pt x="1475047" y="3997821"/>
                </a:lnTo>
                <a:cubicBezTo>
                  <a:pt x="1483044" y="4005815"/>
                  <a:pt x="1483044" y="4009812"/>
                  <a:pt x="1475047" y="4009812"/>
                </a:cubicBezTo>
                <a:cubicBezTo>
                  <a:pt x="1467054" y="4009812"/>
                  <a:pt x="1463056" y="4017808"/>
                  <a:pt x="1463056" y="4033798"/>
                </a:cubicBezTo>
                <a:cubicBezTo>
                  <a:pt x="1463056" y="4041792"/>
                  <a:pt x="1463056" y="4045790"/>
                  <a:pt x="1463056" y="4045790"/>
                </a:cubicBezTo>
                <a:cubicBezTo>
                  <a:pt x="1463056" y="4045790"/>
                  <a:pt x="1459059" y="4045790"/>
                  <a:pt x="1451064" y="4045790"/>
                </a:cubicBezTo>
                <a:lnTo>
                  <a:pt x="1439071" y="4045790"/>
                </a:lnTo>
                <a:lnTo>
                  <a:pt x="1439071" y="4057782"/>
                </a:lnTo>
                <a:lnTo>
                  <a:pt x="1439071" y="4069773"/>
                </a:lnTo>
                <a:cubicBezTo>
                  <a:pt x="1431076" y="4069773"/>
                  <a:pt x="1427079" y="4077768"/>
                  <a:pt x="1427079" y="4093758"/>
                </a:cubicBezTo>
                <a:lnTo>
                  <a:pt x="1415088" y="4105751"/>
                </a:lnTo>
                <a:cubicBezTo>
                  <a:pt x="1407093" y="4105751"/>
                  <a:pt x="1403095" y="4105751"/>
                  <a:pt x="1403095" y="4105751"/>
                </a:cubicBezTo>
                <a:cubicBezTo>
                  <a:pt x="1403095" y="4105751"/>
                  <a:pt x="1403095" y="4101754"/>
                  <a:pt x="1403095" y="4093758"/>
                </a:cubicBezTo>
                <a:lnTo>
                  <a:pt x="1403095" y="4081767"/>
                </a:lnTo>
                <a:cubicBezTo>
                  <a:pt x="1403095" y="4073771"/>
                  <a:pt x="1395100" y="4069773"/>
                  <a:pt x="1379110" y="4069773"/>
                </a:cubicBezTo>
                <a:lnTo>
                  <a:pt x="1367118" y="4081767"/>
                </a:lnTo>
                <a:cubicBezTo>
                  <a:pt x="1367118" y="4081767"/>
                  <a:pt x="1367118" y="4083766"/>
                  <a:pt x="1367118" y="4087764"/>
                </a:cubicBezTo>
                <a:cubicBezTo>
                  <a:pt x="1367118" y="4091760"/>
                  <a:pt x="1363122" y="4097756"/>
                  <a:pt x="1355127" y="4105751"/>
                </a:cubicBezTo>
                <a:cubicBezTo>
                  <a:pt x="1339135" y="4129735"/>
                  <a:pt x="1339135" y="4141728"/>
                  <a:pt x="1355127" y="4141728"/>
                </a:cubicBezTo>
                <a:cubicBezTo>
                  <a:pt x="1371116" y="4141728"/>
                  <a:pt x="1385106" y="4141728"/>
                  <a:pt x="1397100" y="4141728"/>
                </a:cubicBezTo>
                <a:cubicBezTo>
                  <a:pt x="1409091" y="4141728"/>
                  <a:pt x="1415088" y="4143726"/>
                  <a:pt x="1415088" y="4147724"/>
                </a:cubicBezTo>
                <a:cubicBezTo>
                  <a:pt x="1415088" y="4151722"/>
                  <a:pt x="1415088" y="4157718"/>
                  <a:pt x="1415088" y="4165712"/>
                </a:cubicBezTo>
                <a:lnTo>
                  <a:pt x="1403095" y="4165712"/>
                </a:lnTo>
                <a:lnTo>
                  <a:pt x="1391103" y="4165712"/>
                </a:lnTo>
                <a:cubicBezTo>
                  <a:pt x="1391103" y="4173706"/>
                  <a:pt x="1387105" y="4177704"/>
                  <a:pt x="1379110" y="4177704"/>
                </a:cubicBezTo>
                <a:cubicBezTo>
                  <a:pt x="1371116" y="4177704"/>
                  <a:pt x="1365120" y="4181702"/>
                  <a:pt x="1361121" y="4189697"/>
                </a:cubicBezTo>
                <a:cubicBezTo>
                  <a:pt x="1357125" y="4197692"/>
                  <a:pt x="1351128" y="4205688"/>
                  <a:pt x="1343133" y="4213682"/>
                </a:cubicBezTo>
                <a:lnTo>
                  <a:pt x="1319148" y="4225674"/>
                </a:lnTo>
                <a:lnTo>
                  <a:pt x="1331142" y="4201690"/>
                </a:lnTo>
                <a:cubicBezTo>
                  <a:pt x="1339135" y="4201690"/>
                  <a:pt x="1345131" y="4197692"/>
                  <a:pt x="1349130" y="4189697"/>
                </a:cubicBezTo>
                <a:cubicBezTo>
                  <a:pt x="1353126" y="4181702"/>
                  <a:pt x="1355127" y="4177704"/>
                  <a:pt x="1355127" y="4177704"/>
                </a:cubicBezTo>
                <a:lnTo>
                  <a:pt x="1367118" y="4153719"/>
                </a:lnTo>
                <a:lnTo>
                  <a:pt x="1343133" y="4165712"/>
                </a:lnTo>
                <a:lnTo>
                  <a:pt x="1331142" y="4189697"/>
                </a:lnTo>
                <a:lnTo>
                  <a:pt x="1307157" y="4225674"/>
                </a:lnTo>
                <a:lnTo>
                  <a:pt x="1283172" y="4225674"/>
                </a:lnTo>
                <a:cubicBezTo>
                  <a:pt x="1283172" y="4217680"/>
                  <a:pt x="1283172" y="4211683"/>
                  <a:pt x="1283172" y="4207687"/>
                </a:cubicBezTo>
                <a:cubicBezTo>
                  <a:pt x="1283172" y="4203687"/>
                  <a:pt x="1287170" y="4203687"/>
                  <a:pt x="1295165" y="4207687"/>
                </a:cubicBezTo>
                <a:cubicBezTo>
                  <a:pt x="1303159" y="4211683"/>
                  <a:pt x="1305158" y="4209684"/>
                  <a:pt x="1301160" y="4201690"/>
                </a:cubicBezTo>
                <a:cubicBezTo>
                  <a:pt x="1297163" y="4193694"/>
                  <a:pt x="1303159" y="4185700"/>
                  <a:pt x="1319148" y="4177704"/>
                </a:cubicBezTo>
                <a:cubicBezTo>
                  <a:pt x="1327143" y="4169709"/>
                  <a:pt x="1331142" y="4165712"/>
                  <a:pt x="1331142" y="4165712"/>
                </a:cubicBezTo>
                <a:cubicBezTo>
                  <a:pt x="1331142" y="4165712"/>
                  <a:pt x="1331142" y="4161714"/>
                  <a:pt x="1331142" y="4153719"/>
                </a:cubicBezTo>
                <a:cubicBezTo>
                  <a:pt x="1331142" y="4153719"/>
                  <a:pt x="1333140" y="4151722"/>
                  <a:pt x="1337137" y="4147724"/>
                </a:cubicBezTo>
                <a:cubicBezTo>
                  <a:pt x="1341135" y="4143726"/>
                  <a:pt x="1341135" y="4141728"/>
                  <a:pt x="1337137" y="4141728"/>
                </a:cubicBezTo>
                <a:cubicBezTo>
                  <a:pt x="1333140" y="4141728"/>
                  <a:pt x="1331142" y="4145726"/>
                  <a:pt x="1331142" y="4153719"/>
                </a:cubicBezTo>
                <a:cubicBezTo>
                  <a:pt x="1323147" y="4145726"/>
                  <a:pt x="1317150" y="4145726"/>
                  <a:pt x="1313153" y="4153719"/>
                </a:cubicBezTo>
                <a:cubicBezTo>
                  <a:pt x="1309155" y="4161714"/>
                  <a:pt x="1305158" y="4165712"/>
                  <a:pt x="1301160" y="4165712"/>
                </a:cubicBezTo>
                <a:cubicBezTo>
                  <a:pt x="1297163" y="4165712"/>
                  <a:pt x="1295165" y="4169709"/>
                  <a:pt x="1295165" y="4177704"/>
                </a:cubicBezTo>
                <a:cubicBezTo>
                  <a:pt x="1295165" y="4185700"/>
                  <a:pt x="1295165" y="4189697"/>
                  <a:pt x="1295165" y="4189697"/>
                </a:cubicBezTo>
                <a:lnTo>
                  <a:pt x="1259187" y="4201690"/>
                </a:lnTo>
                <a:cubicBezTo>
                  <a:pt x="1259187" y="4201690"/>
                  <a:pt x="1259187" y="4197692"/>
                  <a:pt x="1259187" y="4189697"/>
                </a:cubicBezTo>
                <a:lnTo>
                  <a:pt x="1283172" y="4177704"/>
                </a:lnTo>
                <a:cubicBezTo>
                  <a:pt x="1291167" y="4161714"/>
                  <a:pt x="1291167" y="4153719"/>
                  <a:pt x="1283172" y="4153719"/>
                </a:cubicBezTo>
                <a:lnTo>
                  <a:pt x="1295165" y="4129735"/>
                </a:lnTo>
                <a:lnTo>
                  <a:pt x="1307157" y="4105751"/>
                </a:lnTo>
                <a:cubicBezTo>
                  <a:pt x="1283172" y="4121742"/>
                  <a:pt x="1267182" y="4141728"/>
                  <a:pt x="1259187" y="4165712"/>
                </a:cubicBezTo>
                <a:lnTo>
                  <a:pt x="1247196" y="4177704"/>
                </a:lnTo>
                <a:lnTo>
                  <a:pt x="1235204" y="4189697"/>
                </a:lnTo>
                <a:cubicBezTo>
                  <a:pt x="1235204" y="4197692"/>
                  <a:pt x="1229207" y="4203687"/>
                  <a:pt x="1217214" y="4207687"/>
                </a:cubicBezTo>
                <a:cubicBezTo>
                  <a:pt x="1205222" y="4211683"/>
                  <a:pt x="1195229" y="4219678"/>
                  <a:pt x="1187234" y="4231670"/>
                </a:cubicBezTo>
                <a:cubicBezTo>
                  <a:pt x="1179239" y="4243662"/>
                  <a:pt x="1171244" y="4247660"/>
                  <a:pt x="1163249" y="4243662"/>
                </a:cubicBezTo>
                <a:cubicBezTo>
                  <a:pt x="1155254" y="4239664"/>
                  <a:pt x="1147260" y="4241664"/>
                  <a:pt x="1139265" y="4249660"/>
                </a:cubicBezTo>
                <a:cubicBezTo>
                  <a:pt x="1131270" y="4257653"/>
                  <a:pt x="1127273" y="4265649"/>
                  <a:pt x="1127273" y="4273642"/>
                </a:cubicBezTo>
                <a:lnTo>
                  <a:pt x="1115280" y="4273642"/>
                </a:lnTo>
                <a:lnTo>
                  <a:pt x="1115280" y="4285636"/>
                </a:lnTo>
                <a:lnTo>
                  <a:pt x="1091297" y="4285636"/>
                </a:lnTo>
                <a:cubicBezTo>
                  <a:pt x="1091297" y="4285636"/>
                  <a:pt x="1089296" y="4287633"/>
                  <a:pt x="1085300" y="4291631"/>
                </a:cubicBezTo>
                <a:cubicBezTo>
                  <a:pt x="1081302" y="4295629"/>
                  <a:pt x="1079303" y="4301626"/>
                  <a:pt x="1079303" y="4309620"/>
                </a:cubicBezTo>
                <a:lnTo>
                  <a:pt x="1055318" y="4333604"/>
                </a:lnTo>
                <a:cubicBezTo>
                  <a:pt x="1055318" y="4333604"/>
                  <a:pt x="1051322" y="4333604"/>
                  <a:pt x="1043327" y="4333604"/>
                </a:cubicBezTo>
                <a:cubicBezTo>
                  <a:pt x="1043327" y="4325611"/>
                  <a:pt x="1039330" y="4321611"/>
                  <a:pt x="1031335" y="4321611"/>
                </a:cubicBezTo>
                <a:cubicBezTo>
                  <a:pt x="1023340" y="4305623"/>
                  <a:pt x="1011347" y="4313617"/>
                  <a:pt x="995357" y="4345597"/>
                </a:cubicBezTo>
                <a:cubicBezTo>
                  <a:pt x="987362" y="4361586"/>
                  <a:pt x="983366" y="4369582"/>
                  <a:pt x="983366" y="4369582"/>
                </a:cubicBezTo>
                <a:cubicBezTo>
                  <a:pt x="975371" y="4369582"/>
                  <a:pt x="965377" y="4375577"/>
                  <a:pt x="953384" y="4387570"/>
                </a:cubicBezTo>
                <a:cubicBezTo>
                  <a:pt x="941392" y="4399562"/>
                  <a:pt x="931399" y="4409555"/>
                  <a:pt x="923404" y="4417550"/>
                </a:cubicBezTo>
                <a:cubicBezTo>
                  <a:pt x="923404" y="4425544"/>
                  <a:pt x="921406" y="4433540"/>
                  <a:pt x="917408" y="4441534"/>
                </a:cubicBezTo>
                <a:cubicBezTo>
                  <a:pt x="913411" y="4449530"/>
                  <a:pt x="911413" y="4453527"/>
                  <a:pt x="911413" y="4453527"/>
                </a:cubicBezTo>
                <a:cubicBezTo>
                  <a:pt x="903418" y="4453527"/>
                  <a:pt x="899419" y="4457524"/>
                  <a:pt x="899419" y="4465520"/>
                </a:cubicBezTo>
                <a:cubicBezTo>
                  <a:pt x="899419" y="4465520"/>
                  <a:pt x="895423" y="4469518"/>
                  <a:pt x="887428" y="4477511"/>
                </a:cubicBezTo>
                <a:lnTo>
                  <a:pt x="875435" y="4489505"/>
                </a:lnTo>
                <a:cubicBezTo>
                  <a:pt x="875435" y="4489505"/>
                  <a:pt x="875435" y="4491502"/>
                  <a:pt x="875435" y="4495500"/>
                </a:cubicBezTo>
                <a:cubicBezTo>
                  <a:pt x="875435" y="4499498"/>
                  <a:pt x="871438" y="4501496"/>
                  <a:pt x="863443" y="4501496"/>
                </a:cubicBezTo>
                <a:lnTo>
                  <a:pt x="851450" y="4525480"/>
                </a:lnTo>
                <a:cubicBezTo>
                  <a:pt x="851450" y="4533476"/>
                  <a:pt x="851450" y="4537473"/>
                  <a:pt x="851450" y="4537473"/>
                </a:cubicBezTo>
                <a:cubicBezTo>
                  <a:pt x="843457" y="4537473"/>
                  <a:pt x="839458" y="4533476"/>
                  <a:pt x="839458" y="4525480"/>
                </a:cubicBezTo>
                <a:lnTo>
                  <a:pt x="827467" y="4525480"/>
                </a:lnTo>
                <a:cubicBezTo>
                  <a:pt x="827467" y="4533476"/>
                  <a:pt x="823468" y="4537473"/>
                  <a:pt x="815474" y="4537473"/>
                </a:cubicBezTo>
                <a:lnTo>
                  <a:pt x="827467" y="4489505"/>
                </a:lnTo>
                <a:cubicBezTo>
                  <a:pt x="835462" y="4481510"/>
                  <a:pt x="843457" y="4465520"/>
                  <a:pt x="851450" y="4441534"/>
                </a:cubicBezTo>
                <a:cubicBezTo>
                  <a:pt x="859445" y="4425544"/>
                  <a:pt x="867441" y="4411554"/>
                  <a:pt x="875435" y="4399562"/>
                </a:cubicBezTo>
                <a:cubicBezTo>
                  <a:pt x="883430" y="4387570"/>
                  <a:pt x="891425" y="4377575"/>
                  <a:pt x="899419" y="4369582"/>
                </a:cubicBezTo>
                <a:cubicBezTo>
                  <a:pt x="931399" y="4337602"/>
                  <a:pt x="943391" y="4309620"/>
                  <a:pt x="935396" y="4285636"/>
                </a:cubicBezTo>
                <a:cubicBezTo>
                  <a:pt x="935396" y="4277641"/>
                  <a:pt x="935396" y="4273642"/>
                  <a:pt x="935396" y="4273642"/>
                </a:cubicBezTo>
                <a:cubicBezTo>
                  <a:pt x="935396" y="4273642"/>
                  <a:pt x="939394" y="4273642"/>
                  <a:pt x="947389" y="4273642"/>
                </a:cubicBezTo>
                <a:cubicBezTo>
                  <a:pt x="955384" y="4273642"/>
                  <a:pt x="961379" y="4267648"/>
                  <a:pt x="965377" y="4255654"/>
                </a:cubicBezTo>
                <a:cubicBezTo>
                  <a:pt x="969374" y="4243662"/>
                  <a:pt x="971374" y="4233668"/>
                  <a:pt x="971374" y="4225674"/>
                </a:cubicBezTo>
                <a:lnTo>
                  <a:pt x="971374" y="4201690"/>
                </a:lnTo>
                <a:lnTo>
                  <a:pt x="959381" y="4225674"/>
                </a:lnTo>
                <a:lnTo>
                  <a:pt x="947389" y="4225674"/>
                </a:lnTo>
                <a:lnTo>
                  <a:pt x="935396" y="4225674"/>
                </a:lnTo>
                <a:cubicBezTo>
                  <a:pt x="927401" y="4233668"/>
                  <a:pt x="915409" y="4241664"/>
                  <a:pt x="899419" y="4249660"/>
                </a:cubicBezTo>
                <a:cubicBezTo>
                  <a:pt x="899419" y="4257653"/>
                  <a:pt x="897421" y="4263650"/>
                  <a:pt x="893423" y="4267648"/>
                </a:cubicBezTo>
                <a:cubicBezTo>
                  <a:pt x="889426" y="4271643"/>
                  <a:pt x="887428" y="4277641"/>
                  <a:pt x="887428" y="4285636"/>
                </a:cubicBezTo>
                <a:lnTo>
                  <a:pt x="875435" y="4297628"/>
                </a:lnTo>
                <a:lnTo>
                  <a:pt x="863443" y="4297628"/>
                </a:lnTo>
                <a:lnTo>
                  <a:pt x="851450" y="4297628"/>
                </a:lnTo>
                <a:lnTo>
                  <a:pt x="887428" y="4237665"/>
                </a:lnTo>
                <a:cubicBezTo>
                  <a:pt x="895423" y="4237665"/>
                  <a:pt x="897421" y="4233668"/>
                  <a:pt x="893423" y="4225674"/>
                </a:cubicBezTo>
                <a:cubicBezTo>
                  <a:pt x="889426" y="4217680"/>
                  <a:pt x="893423" y="4211683"/>
                  <a:pt x="905416" y="4207687"/>
                </a:cubicBezTo>
                <a:cubicBezTo>
                  <a:pt x="917408" y="4203687"/>
                  <a:pt x="927401" y="4197692"/>
                  <a:pt x="935396" y="4189697"/>
                </a:cubicBezTo>
                <a:lnTo>
                  <a:pt x="935396" y="4177704"/>
                </a:lnTo>
                <a:lnTo>
                  <a:pt x="923404" y="4177704"/>
                </a:lnTo>
                <a:lnTo>
                  <a:pt x="911413" y="4189697"/>
                </a:lnTo>
                <a:lnTo>
                  <a:pt x="911413" y="4165712"/>
                </a:lnTo>
                <a:cubicBezTo>
                  <a:pt x="919406" y="4157718"/>
                  <a:pt x="925403" y="4149723"/>
                  <a:pt x="929401" y="4141728"/>
                </a:cubicBezTo>
                <a:cubicBezTo>
                  <a:pt x="933397" y="4133734"/>
                  <a:pt x="935396" y="4129735"/>
                  <a:pt x="935396" y="4129735"/>
                </a:cubicBezTo>
                <a:cubicBezTo>
                  <a:pt x="935396" y="4121742"/>
                  <a:pt x="941392" y="4107750"/>
                  <a:pt x="953384" y="4087764"/>
                </a:cubicBezTo>
                <a:cubicBezTo>
                  <a:pt x="965377" y="4067776"/>
                  <a:pt x="971374" y="4053783"/>
                  <a:pt x="971374" y="4045790"/>
                </a:cubicBezTo>
                <a:cubicBezTo>
                  <a:pt x="971374" y="4045790"/>
                  <a:pt x="975371" y="4041792"/>
                  <a:pt x="983366" y="4033798"/>
                </a:cubicBezTo>
                <a:cubicBezTo>
                  <a:pt x="983366" y="4033798"/>
                  <a:pt x="993359" y="4017808"/>
                  <a:pt x="1013345" y="3985830"/>
                </a:cubicBezTo>
                <a:cubicBezTo>
                  <a:pt x="1033334" y="3953849"/>
                  <a:pt x="1043327" y="3933862"/>
                  <a:pt x="1043327" y="3925867"/>
                </a:cubicBezTo>
                <a:cubicBezTo>
                  <a:pt x="1051322" y="3925867"/>
                  <a:pt x="1061315" y="3917873"/>
                  <a:pt x="1073308" y="3901884"/>
                </a:cubicBezTo>
                <a:cubicBezTo>
                  <a:pt x="1085300" y="3885894"/>
                  <a:pt x="1099292" y="3869903"/>
                  <a:pt x="1115280" y="3853913"/>
                </a:cubicBezTo>
                <a:lnTo>
                  <a:pt x="1139265" y="3793952"/>
                </a:lnTo>
                <a:cubicBezTo>
                  <a:pt x="1155254" y="3777962"/>
                  <a:pt x="1167248" y="3765971"/>
                  <a:pt x="1175243" y="3757975"/>
                </a:cubicBezTo>
                <a:cubicBezTo>
                  <a:pt x="1183236" y="3749981"/>
                  <a:pt x="1187234" y="3745983"/>
                  <a:pt x="1187234" y="3745983"/>
                </a:cubicBezTo>
                <a:cubicBezTo>
                  <a:pt x="1187234" y="3737990"/>
                  <a:pt x="1191231" y="3729993"/>
                  <a:pt x="1199226" y="3721999"/>
                </a:cubicBezTo>
                <a:lnTo>
                  <a:pt x="1247196" y="3638053"/>
                </a:lnTo>
                <a:cubicBezTo>
                  <a:pt x="1247196" y="3630058"/>
                  <a:pt x="1249194" y="3624061"/>
                  <a:pt x="1253192" y="3620064"/>
                </a:cubicBezTo>
                <a:cubicBezTo>
                  <a:pt x="1257189" y="3616066"/>
                  <a:pt x="1263185" y="3614069"/>
                  <a:pt x="1271180" y="3614069"/>
                </a:cubicBezTo>
                <a:cubicBezTo>
                  <a:pt x="1279175" y="3614069"/>
                  <a:pt x="1279175" y="3610070"/>
                  <a:pt x="1271180" y="3602076"/>
                </a:cubicBezTo>
                <a:cubicBezTo>
                  <a:pt x="1271180" y="3602076"/>
                  <a:pt x="1275177" y="3602076"/>
                  <a:pt x="1283172" y="3602076"/>
                </a:cubicBezTo>
                <a:cubicBezTo>
                  <a:pt x="1291167" y="3602076"/>
                  <a:pt x="1295165" y="3594081"/>
                  <a:pt x="1295165" y="3578091"/>
                </a:cubicBezTo>
                <a:lnTo>
                  <a:pt x="1307157" y="3554107"/>
                </a:lnTo>
                <a:lnTo>
                  <a:pt x="1295165" y="3554107"/>
                </a:lnTo>
                <a:lnTo>
                  <a:pt x="1259187" y="3554107"/>
                </a:lnTo>
                <a:lnTo>
                  <a:pt x="1283172" y="3542115"/>
                </a:lnTo>
                <a:lnTo>
                  <a:pt x="1283172" y="3530123"/>
                </a:lnTo>
                <a:cubicBezTo>
                  <a:pt x="1291167" y="3522127"/>
                  <a:pt x="1293165" y="3512134"/>
                  <a:pt x="1289169" y="3500143"/>
                </a:cubicBezTo>
                <a:cubicBezTo>
                  <a:pt x="1285170" y="3488149"/>
                  <a:pt x="1285170" y="3476157"/>
                  <a:pt x="1289169" y="3464164"/>
                </a:cubicBezTo>
                <a:cubicBezTo>
                  <a:pt x="1291167" y="3458169"/>
                  <a:pt x="1292166" y="3452672"/>
                  <a:pt x="1292166" y="3447674"/>
                </a:cubicBezTo>
                <a:lnTo>
                  <a:pt x="1291834" y="3446177"/>
                </a:lnTo>
                <a:lnTo>
                  <a:pt x="1289169" y="3434184"/>
                </a:lnTo>
                <a:cubicBezTo>
                  <a:pt x="1285170" y="3426189"/>
                  <a:pt x="1279175" y="3422192"/>
                  <a:pt x="1271180" y="3422192"/>
                </a:cubicBezTo>
                <a:lnTo>
                  <a:pt x="1271180" y="3386214"/>
                </a:lnTo>
                <a:lnTo>
                  <a:pt x="1283172" y="3398209"/>
                </a:lnTo>
                <a:cubicBezTo>
                  <a:pt x="1291167" y="3398209"/>
                  <a:pt x="1297163" y="3392211"/>
                  <a:pt x="1301160" y="3380220"/>
                </a:cubicBezTo>
                <a:cubicBezTo>
                  <a:pt x="1305158" y="3368226"/>
                  <a:pt x="1307157" y="3362229"/>
                  <a:pt x="1307157" y="3362229"/>
                </a:cubicBezTo>
                <a:lnTo>
                  <a:pt x="1295165" y="3374223"/>
                </a:lnTo>
                <a:lnTo>
                  <a:pt x="1271180" y="3386214"/>
                </a:lnTo>
                <a:lnTo>
                  <a:pt x="1271180" y="3374223"/>
                </a:lnTo>
                <a:lnTo>
                  <a:pt x="1259187" y="3350238"/>
                </a:lnTo>
                <a:cubicBezTo>
                  <a:pt x="1259187" y="3342243"/>
                  <a:pt x="1263185" y="3338246"/>
                  <a:pt x="1271180" y="3338246"/>
                </a:cubicBezTo>
                <a:cubicBezTo>
                  <a:pt x="1279175" y="3346241"/>
                  <a:pt x="1285170" y="3346241"/>
                  <a:pt x="1289169" y="3338246"/>
                </a:cubicBezTo>
                <a:cubicBezTo>
                  <a:pt x="1293165" y="3330252"/>
                  <a:pt x="1295165" y="3330252"/>
                  <a:pt x="1295165" y="3338246"/>
                </a:cubicBezTo>
                <a:lnTo>
                  <a:pt x="1307157" y="3314261"/>
                </a:lnTo>
                <a:cubicBezTo>
                  <a:pt x="1307157" y="3298273"/>
                  <a:pt x="1305158" y="3288278"/>
                  <a:pt x="1301160" y="3284280"/>
                </a:cubicBezTo>
                <a:cubicBezTo>
                  <a:pt x="1297163" y="3280284"/>
                  <a:pt x="1295165" y="3278286"/>
                  <a:pt x="1295165" y="3278286"/>
                </a:cubicBezTo>
                <a:lnTo>
                  <a:pt x="1271180" y="3314261"/>
                </a:lnTo>
                <a:cubicBezTo>
                  <a:pt x="1263185" y="3314261"/>
                  <a:pt x="1255191" y="3318261"/>
                  <a:pt x="1247196" y="3326254"/>
                </a:cubicBezTo>
                <a:lnTo>
                  <a:pt x="1223211" y="3302268"/>
                </a:lnTo>
                <a:lnTo>
                  <a:pt x="1235204" y="3278286"/>
                </a:lnTo>
                <a:lnTo>
                  <a:pt x="1211219" y="3278286"/>
                </a:lnTo>
                <a:cubicBezTo>
                  <a:pt x="1203224" y="3278286"/>
                  <a:pt x="1195229" y="3282282"/>
                  <a:pt x="1187234" y="3290277"/>
                </a:cubicBezTo>
                <a:cubicBezTo>
                  <a:pt x="1171244" y="3306267"/>
                  <a:pt x="1163249" y="3306267"/>
                  <a:pt x="1163249" y="3290277"/>
                </a:cubicBezTo>
                <a:cubicBezTo>
                  <a:pt x="1155254" y="3282282"/>
                  <a:pt x="1141265" y="3278286"/>
                  <a:pt x="1121276" y="3278286"/>
                </a:cubicBezTo>
                <a:cubicBezTo>
                  <a:pt x="1101290" y="3278286"/>
                  <a:pt x="1075307" y="3282282"/>
                  <a:pt x="1043327" y="3290277"/>
                </a:cubicBezTo>
                <a:cubicBezTo>
                  <a:pt x="979367" y="3306267"/>
                  <a:pt x="923404" y="3310264"/>
                  <a:pt x="875435" y="3302268"/>
                </a:cubicBezTo>
                <a:cubicBezTo>
                  <a:pt x="843457" y="3294275"/>
                  <a:pt x="823468" y="3290277"/>
                  <a:pt x="815474" y="3290277"/>
                </a:cubicBezTo>
                <a:cubicBezTo>
                  <a:pt x="807479" y="3290277"/>
                  <a:pt x="797485" y="3298273"/>
                  <a:pt x="785493" y="3314261"/>
                </a:cubicBezTo>
                <a:cubicBezTo>
                  <a:pt x="773500" y="3330252"/>
                  <a:pt x="763507" y="3338246"/>
                  <a:pt x="755512" y="3338246"/>
                </a:cubicBezTo>
                <a:cubicBezTo>
                  <a:pt x="747517" y="3338246"/>
                  <a:pt x="743520" y="3338246"/>
                  <a:pt x="743520" y="3338246"/>
                </a:cubicBezTo>
                <a:cubicBezTo>
                  <a:pt x="743520" y="3338246"/>
                  <a:pt x="739522" y="3336248"/>
                  <a:pt x="731527" y="3332251"/>
                </a:cubicBezTo>
                <a:cubicBezTo>
                  <a:pt x="723532" y="3328251"/>
                  <a:pt x="719536" y="3326254"/>
                  <a:pt x="719536" y="3326254"/>
                </a:cubicBezTo>
                <a:cubicBezTo>
                  <a:pt x="703546" y="3326254"/>
                  <a:pt x="691554" y="3318261"/>
                  <a:pt x="683560" y="3302268"/>
                </a:cubicBezTo>
                <a:cubicBezTo>
                  <a:pt x="675564" y="3286278"/>
                  <a:pt x="663571" y="3270290"/>
                  <a:pt x="647584" y="3254300"/>
                </a:cubicBezTo>
                <a:cubicBezTo>
                  <a:pt x="639588" y="3246306"/>
                  <a:pt x="633591" y="3234315"/>
                  <a:pt x="629593" y="3218324"/>
                </a:cubicBezTo>
                <a:cubicBezTo>
                  <a:pt x="625596" y="3202334"/>
                  <a:pt x="619600" y="3178350"/>
                  <a:pt x="611605" y="3146369"/>
                </a:cubicBezTo>
                <a:lnTo>
                  <a:pt x="599613" y="3146369"/>
                </a:lnTo>
                <a:lnTo>
                  <a:pt x="575628" y="3122385"/>
                </a:lnTo>
                <a:cubicBezTo>
                  <a:pt x="583623" y="3106395"/>
                  <a:pt x="585622" y="3096404"/>
                  <a:pt x="581625" y="3092405"/>
                </a:cubicBezTo>
                <a:cubicBezTo>
                  <a:pt x="577627" y="3088406"/>
                  <a:pt x="575628" y="3086408"/>
                  <a:pt x="575628" y="3086408"/>
                </a:cubicBezTo>
                <a:cubicBezTo>
                  <a:pt x="567633" y="3078414"/>
                  <a:pt x="559639" y="3074416"/>
                  <a:pt x="551644" y="3074416"/>
                </a:cubicBezTo>
                <a:cubicBezTo>
                  <a:pt x="543649" y="3074416"/>
                  <a:pt x="539652" y="3074416"/>
                  <a:pt x="539652" y="3074416"/>
                </a:cubicBezTo>
                <a:lnTo>
                  <a:pt x="515667" y="3086408"/>
                </a:lnTo>
                <a:cubicBezTo>
                  <a:pt x="515667" y="3094404"/>
                  <a:pt x="511671" y="3098402"/>
                  <a:pt x="503676" y="3098402"/>
                </a:cubicBezTo>
                <a:cubicBezTo>
                  <a:pt x="487685" y="3098402"/>
                  <a:pt x="475692" y="3106395"/>
                  <a:pt x="467697" y="3122385"/>
                </a:cubicBezTo>
                <a:cubicBezTo>
                  <a:pt x="467697" y="3130379"/>
                  <a:pt x="471696" y="3134378"/>
                  <a:pt x="479691" y="3134378"/>
                </a:cubicBezTo>
                <a:cubicBezTo>
                  <a:pt x="487685" y="3134378"/>
                  <a:pt x="491682" y="3134378"/>
                  <a:pt x="491682" y="3134378"/>
                </a:cubicBezTo>
                <a:cubicBezTo>
                  <a:pt x="491682" y="3134378"/>
                  <a:pt x="491682" y="3138374"/>
                  <a:pt x="491682" y="3146369"/>
                </a:cubicBezTo>
                <a:lnTo>
                  <a:pt x="443714" y="3170354"/>
                </a:lnTo>
                <a:cubicBezTo>
                  <a:pt x="435719" y="3170354"/>
                  <a:pt x="435719" y="3162360"/>
                  <a:pt x="443714" y="3146369"/>
                </a:cubicBezTo>
                <a:lnTo>
                  <a:pt x="455706" y="3146369"/>
                </a:lnTo>
                <a:cubicBezTo>
                  <a:pt x="463701" y="3138374"/>
                  <a:pt x="465700" y="3126384"/>
                  <a:pt x="461702" y="3110394"/>
                </a:cubicBezTo>
                <a:cubicBezTo>
                  <a:pt x="457704" y="3094404"/>
                  <a:pt x="459702" y="3086408"/>
                  <a:pt x="467697" y="3086408"/>
                </a:cubicBezTo>
                <a:cubicBezTo>
                  <a:pt x="475692" y="3086408"/>
                  <a:pt x="477692" y="3082411"/>
                  <a:pt x="473694" y="3074416"/>
                </a:cubicBezTo>
                <a:cubicBezTo>
                  <a:pt x="469697" y="3066424"/>
                  <a:pt x="463701" y="3062423"/>
                  <a:pt x="455706" y="3062423"/>
                </a:cubicBezTo>
                <a:cubicBezTo>
                  <a:pt x="447711" y="3062423"/>
                  <a:pt x="443714" y="3060426"/>
                  <a:pt x="443714" y="3056428"/>
                </a:cubicBezTo>
                <a:cubicBezTo>
                  <a:pt x="443714" y="3052431"/>
                  <a:pt x="447711" y="3050432"/>
                  <a:pt x="455706" y="3050432"/>
                </a:cubicBezTo>
                <a:lnTo>
                  <a:pt x="455706" y="3038440"/>
                </a:lnTo>
                <a:cubicBezTo>
                  <a:pt x="447711" y="3030446"/>
                  <a:pt x="439716" y="3030446"/>
                  <a:pt x="431721" y="3038440"/>
                </a:cubicBezTo>
                <a:lnTo>
                  <a:pt x="443714" y="2990470"/>
                </a:lnTo>
                <a:lnTo>
                  <a:pt x="431721" y="2990470"/>
                </a:lnTo>
                <a:lnTo>
                  <a:pt x="431721" y="2966485"/>
                </a:lnTo>
                <a:cubicBezTo>
                  <a:pt x="431721" y="2950496"/>
                  <a:pt x="435719" y="2946501"/>
                  <a:pt x="443714" y="2954494"/>
                </a:cubicBezTo>
                <a:lnTo>
                  <a:pt x="467697" y="2906525"/>
                </a:lnTo>
                <a:cubicBezTo>
                  <a:pt x="467697" y="2898529"/>
                  <a:pt x="469697" y="2894534"/>
                  <a:pt x="473694" y="2894534"/>
                </a:cubicBezTo>
                <a:cubicBezTo>
                  <a:pt x="477692" y="2894534"/>
                  <a:pt x="481689" y="2884538"/>
                  <a:pt x="485686" y="2864551"/>
                </a:cubicBezTo>
                <a:cubicBezTo>
                  <a:pt x="489684" y="2844566"/>
                  <a:pt x="495680" y="2830573"/>
                  <a:pt x="503676" y="2822580"/>
                </a:cubicBezTo>
                <a:cubicBezTo>
                  <a:pt x="511671" y="2814583"/>
                  <a:pt x="511671" y="2810587"/>
                  <a:pt x="503676" y="2810587"/>
                </a:cubicBezTo>
                <a:lnTo>
                  <a:pt x="479691" y="2810587"/>
                </a:lnTo>
                <a:cubicBezTo>
                  <a:pt x="479691" y="2818581"/>
                  <a:pt x="475692" y="2826577"/>
                  <a:pt x="467697" y="2834571"/>
                </a:cubicBezTo>
                <a:cubicBezTo>
                  <a:pt x="459702" y="2842566"/>
                  <a:pt x="455706" y="2846563"/>
                  <a:pt x="455706" y="2846563"/>
                </a:cubicBezTo>
                <a:cubicBezTo>
                  <a:pt x="471696" y="2862554"/>
                  <a:pt x="471696" y="2882542"/>
                  <a:pt x="455706" y="2906525"/>
                </a:cubicBezTo>
                <a:cubicBezTo>
                  <a:pt x="447711" y="2906525"/>
                  <a:pt x="443714" y="2910523"/>
                  <a:pt x="443714" y="2918516"/>
                </a:cubicBezTo>
                <a:cubicBezTo>
                  <a:pt x="443714" y="2926512"/>
                  <a:pt x="441715" y="2930509"/>
                  <a:pt x="437718" y="2930509"/>
                </a:cubicBezTo>
                <a:cubicBezTo>
                  <a:pt x="433719" y="2930509"/>
                  <a:pt x="427724" y="2934507"/>
                  <a:pt x="419729" y="2942502"/>
                </a:cubicBezTo>
                <a:cubicBezTo>
                  <a:pt x="411734" y="2942502"/>
                  <a:pt x="403740" y="2942502"/>
                  <a:pt x="395745" y="2942502"/>
                </a:cubicBezTo>
                <a:lnTo>
                  <a:pt x="407736" y="2894534"/>
                </a:lnTo>
                <a:cubicBezTo>
                  <a:pt x="415731" y="2894534"/>
                  <a:pt x="419729" y="2892534"/>
                  <a:pt x="419729" y="2888536"/>
                </a:cubicBezTo>
                <a:cubicBezTo>
                  <a:pt x="419729" y="2884538"/>
                  <a:pt x="419729" y="2878544"/>
                  <a:pt x="419729" y="2870548"/>
                </a:cubicBezTo>
                <a:lnTo>
                  <a:pt x="407736" y="2846563"/>
                </a:lnTo>
                <a:lnTo>
                  <a:pt x="419729" y="2822580"/>
                </a:lnTo>
                <a:cubicBezTo>
                  <a:pt x="427724" y="2814583"/>
                  <a:pt x="431721" y="2806589"/>
                  <a:pt x="431721" y="2798593"/>
                </a:cubicBezTo>
                <a:cubicBezTo>
                  <a:pt x="431721" y="2790600"/>
                  <a:pt x="435719" y="2786602"/>
                  <a:pt x="443714" y="2786602"/>
                </a:cubicBezTo>
                <a:lnTo>
                  <a:pt x="443714" y="2762619"/>
                </a:lnTo>
                <a:cubicBezTo>
                  <a:pt x="443714" y="2762619"/>
                  <a:pt x="441715" y="2764615"/>
                  <a:pt x="437718" y="2768613"/>
                </a:cubicBezTo>
                <a:cubicBezTo>
                  <a:pt x="433719" y="2772612"/>
                  <a:pt x="431721" y="2774610"/>
                  <a:pt x="431721" y="2774610"/>
                </a:cubicBezTo>
                <a:cubicBezTo>
                  <a:pt x="415731" y="2774610"/>
                  <a:pt x="407736" y="2774610"/>
                  <a:pt x="407736" y="2774610"/>
                </a:cubicBezTo>
                <a:lnTo>
                  <a:pt x="395745" y="2750625"/>
                </a:lnTo>
                <a:lnTo>
                  <a:pt x="383753" y="2762619"/>
                </a:lnTo>
                <a:cubicBezTo>
                  <a:pt x="375758" y="2770612"/>
                  <a:pt x="371760" y="2778608"/>
                  <a:pt x="371760" y="2786602"/>
                </a:cubicBezTo>
                <a:cubicBezTo>
                  <a:pt x="371760" y="2786602"/>
                  <a:pt x="369762" y="2788601"/>
                  <a:pt x="365763" y="2792599"/>
                </a:cubicBezTo>
                <a:cubicBezTo>
                  <a:pt x="361767" y="2796595"/>
                  <a:pt x="359768" y="2798593"/>
                  <a:pt x="359768" y="2798593"/>
                </a:cubicBezTo>
                <a:cubicBezTo>
                  <a:pt x="343778" y="2814583"/>
                  <a:pt x="347775" y="2826577"/>
                  <a:pt x="371760" y="2834571"/>
                </a:cubicBezTo>
                <a:cubicBezTo>
                  <a:pt x="379754" y="2834571"/>
                  <a:pt x="383753" y="2838568"/>
                  <a:pt x="383753" y="2846563"/>
                </a:cubicBezTo>
                <a:lnTo>
                  <a:pt x="335783" y="2918516"/>
                </a:lnTo>
                <a:cubicBezTo>
                  <a:pt x="327788" y="2918516"/>
                  <a:pt x="325790" y="2892534"/>
                  <a:pt x="329787" y="2840567"/>
                </a:cubicBezTo>
                <a:cubicBezTo>
                  <a:pt x="333785" y="2788601"/>
                  <a:pt x="339780" y="2750625"/>
                  <a:pt x="347775" y="2726640"/>
                </a:cubicBezTo>
                <a:cubicBezTo>
                  <a:pt x="355770" y="2718645"/>
                  <a:pt x="359768" y="2710650"/>
                  <a:pt x="359768" y="2702657"/>
                </a:cubicBezTo>
                <a:cubicBezTo>
                  <a:pt x="359768" y="2694661"/>
                  <a:pt x="361767" y="2688666"/>
                  <a:pt x="365763" y="2684667"/>
                </a:cubicBezTo>
                <a:cubicBezTo>
                  <a:pt x="369762" y="2680672"/>
                  <a:pt x="369762" y="2676672"/>
                  <a:pt x="365763" y="2672676"/>
                </a:cubicBezTo>
                <a:cubicBezTo>
                  <a:pt x="361767" y="2668679"/>
                  <a:pt x="361767" y="2660682"/>
                  <a:pt x="365763" y="2648691"/>
                </a:cubicBezTo>
                <a:cubicBezTo>
                  <a:pt x="369762" y="2636698"/>
                  <a:pt x="375758" y="2630703"/>
                  <a:pt x="383753" y="2630703"/>
                </a:cubicBezTo>
                <a:cubicBezTo>
                  <a:pt x="391746" y="2630703"/>
                  <a:pt x="391746" y="2646694"/>
                  <a:pt x="383753" y="2678671"/>
                </a:cubicBezTo>
                <a:lnTo>
                  <a:pt x="395745" y="2702657"/>
                </a:lnTo>
                <a:cubicBezTo>
                  <a:pt x="411734" y="2702657"/>
                  <a:pt x="423726" y="2698659"/>
                  <a:pt x="431721" y="2690664"/>
                </a:cubicBezTo>
                <a:cubicBezTo>
                  <a:pt x="431721" y="2682669"/>
                  <a:pt x="435719" y="2676672"/>
                  <a:pt x="443714" y="2672676"/>
                </a:cubicBezTo>
                <a:cubicBezTo>
                  <a:pt x="451709" y="2668679"/>
                  <a:pt x="455706" y="2666679"/>
                  <a:pt x="455706" y="2666679"/>
                </a:cubicBezTo>
                <a:cubicBezTo>
                  <a:pt x="463701" y="2666679"/>
                  <a:pt x="465700" y="2658685"/>
                  <a:pt x="461702" y="2642696"/>
                </a:cubicBezTo>
                <a:cubicBezTo>
                  <a:pt x="457704" y="2626707"/>
                  <a:pt x="453708" y="2618710"/>
                  <a:pt x="449709" y="2618710"/>
                </a:cubicBezTo>
                <a:cubicBezTo>
                  <a:pt x="445712" y="2618710"/>
                  <a:pt x="443714" y="2614713"/>
                  <a:pt x="443714" y="2606719"/>
                </a:cubicBezTo>
                <a:cubicBezTo>
                  <a:pt x="443714" y="2598723"/>
                  <a:pt x="451709" y="2598723"/>
                  <a:pt x="467697" y="2606719"/>
                </a:cubicBezTo>
                <a:cubicBezTo>
                  <a:pt x="475692" y="2606719"/>
                  <a:pt x="481689" y="2604719"/>
                  <a:pt x="485686" y="2600721"/>
                </a:cubicBezTo>
                <a:cubicBezTo>
                  <a:pt x="489684" y="2596725"/>
                  <a:pt x="487685" y="2590729"/>
                  <a:pt x="479691" y="2582733"/>
                </a:cubicBezTo>
                <a:cubicBezTo>
                  <a:pt x="479691" y="2574739"/>
                  <a:pt x="479691" y="2566745"/>
                  <a:pt x="479691" y="2558748"/>
                </a:cubicBezTo>
                <a:cubicBezTo>
                  <a:pt x="487685" y="2542761"/>
                  <a:pt x="499677" y="2542761"/>
                  <a:pt x="515667" y="2558748"/>
                </a:cubicBezTo>
                <a:cubicBezTo>
                  <a:pt x="547647" y="2558748"/>
                  <a:pt x="567633" y="2554752"/>
                  <a:pt x="575628" y="2546757"/>
                </a:cubicBezTo>
                <a:lnTo>
                  <a:pt x="575628" y="2534764"/>
                </a:lnTo>
                <a:cubicBezTo>
                  <a:pt x="567633" y="2534764"/>
                  <a:pt x="559639" y="2536763"/>
                  <a:pt x="551644" y="2540761"/>
                </a:cubicBezTo>
                <a:cubicBezTo>
                  <a:pt x="543649" y="2544758"/>
                  <a:pt x="527659" y="2542761"/>
                  <a:pt x="503676" y="2534764"/>
                </a:cubicBezTo>
                <a:cubicBezTo>
                  <a:pt x="487685" y="2534764"/>
                  <a:pt x="479691" y="2534764"/>
                  <a:pt x="479691" y="2534764"/>
                </a:cubicBezTo>
                <a:cubicBezTo>
                  <a:pt x="479691" y="2534764"/>
                  <a:pt x="479691" y="2530767"/>
                  <a:pt x="479691" y="2522773"/>
                </a:cubicBezTo>
                <a:cubicBezTo>
                  <a:pt x="479691" y="2506783"/>
                  <a:pt x="479691" y="2498787"/>
                  <a:pt x="479691" y="2498787"/>
                </a:cubicBezTo>
                <a:cubicBezTo>
                  <a:pt x="519664" y="2498787"/>
                  <a:pt x="539652" y="2494790"/>
                  <a:pt x="539652" y="2486795"/>
                </a:cubicBezTo>
                <a:lnTo>
                  <a:pt x="551644" y="2462810"/>
                </a:lnTo>
                <a:cubicBezTo>
                  <a:pt x="567633" y="2454816"/>
                  <a:pt x="571632" y="2438827"/>
                  <a:pt x="563637" y="2414841"/>
                </a:cubicBezTo>
                <a:cubicBezTo>
                  <a:pt x="555642" y="2390859"/>
                  <a:pt x="543649" y="2386860"/>
                  <a:pt x="527659" y="2402849"/>
                </a:cubicBezTo>
                <a:lnTo>
                  <a:pt x="479691" y="2414841"/>
                </a:lnTo>
                <a:cubicBezTo>
                  <a:pt x="479691" y="2414841"/>
                  <a:pt x="483687" y="2402849"/>
                  <a:pt x="491682" y="2378864"/>
                </a:cubicBezTo>
                <a:lnTo>
                  <a:pt x="515667" y="2330896"/>
                </a:lnTo>
                <a:cubicBezTo>
                  <a:pt x="523662" y="2306912"/>
                  <a:pt x="539652" y="2294918"/>
                  <a:pt x="563637" y="2294918"/>
                </a:cubicBezTo>
                <a:cubicBezTo>
                  <a:pt x="571632" y="2286925"/>
                  <a:pt x="579627" y="2278930"/>
                  <a:pt x="587620" y="2270935"/>
                </a:cubicBezTo>
                <a:cubicBezTo>
                  <a:pt x="587620" y="2270935"/>
                  <a:pt x="589620" y="2268936"/>
                  <a:pt x="593617" y="2264938"/>
                </a:cubicBezTo>
                <a:cubicBezTo>
                  <a:pt x="597615" y="2260943"/>
                  <a:pt x="599613" y="2258942"/>
                  <a:pt x="599613" y="2258942"/>
                </a:cubicBezTo>
                <a:lnTo>
                  <a:pt x="635589" y="2222966"/>
                </a:lnTo>
                <a:cubicBezTo>
                  <a:pt x="643584" y="2214970"/>
                  <a:pt x="639588" y="2206975"/>
                  <a:pt x="623599" y="2198981"/>
                </a:cubicBezTo>
                <a:cubicBezTo>
                  <a:pt x="615603" y="2190987"/>
                  <a:pt x="615603" y="2186989"/>
                  <a:pt x="623599" y="2186989"/>
                </a:cubicBezTo>
                <a:cubicBezTo>
                  <a:pt x="639588" y="2178994"/>
                  <a:pt x="647584" y="2172997"/>
                  <a:pt x="647584" y="2169001"/>
                </a:cubicBezTo>
                <a:cubicBezTo>
                  <a:pt x="647584" y="2165002"/>
                  <a:pt x="643584" y="2163004"/>
                  <a:pt x="635589" y="2163004"/>
                </a:cubicBezTo>
                <a:cubicBezTo>
                  <a:pt x="627595" y="2163004"/>
                  <a:pt x="619600" y="2163004"/>
                  <a:pt x="611605" y="2163004"/>
                </a:cubicBezTo>
                <a:cubicBezTo>
                  <a:pt x="611605" y="2155010"/>
                  <a:pt x="611605" y="2149013"/>
                  <a:pt x="611605" y="2145016"/>
                </a:cubicBezTo>
                <a:cubicBezTo>
                  <a:pt x="611605" y="2141018"/>
                  <a:pt x="615603" y="2139019"/>
                  <a:pt x="623599" y="2139019"/>
                </a:cubicBezTo>
                <a:cubicBezTo>
                  <a:pt x="623599" y="2131024"/>
                  <a:pt x="623599" y="2123029"/>
                  <a:pt x="623599" y="2115034"/>
                </a:cubicBezTo>
                <a:lnTo>
                  <a:pt x="647584" y="2115034"/>
                </a:lnTo>
                <a:cubicBezTo>
                  <a:pt x="663571" y="2131024"/>
                  <a:pt x="683560" y="2127028"/>
                  <a:pt x="707544" y="2103043"/>
                </a:cubicBezTo>
                <a:cubicBezTo>
                  <a:pt x="739522" y="2079058"/>
                  <a:pt x="743520" y="2063068"/>
                  <a:pt x="719536" y="2055073"/>
                </a:cubicBezTo>
                <a:cubicBezTo>
                  <a:pt x="711541" y="2055073"/>
                  <a:pt x="707544" y="2051076"/>
                  <a:pt x="707544" y="2043082"/>
                </a:cubicBezTo>
                <a:cubicBezTo>
                  <a:pt x="707544" y="2035087"/>
                  <a:pt x="713539" y="2031088"/>
                  <a:pt x="725532" y="2031088"/>
                </a:cubicBezTo>
                <a:cubicBezTo>
                  <a:pt x="737524" y="2031088"/>
                  <a:pt x="745519" y="2027092"/>
                  <a:pt x="749516" y="2019097"/>
                </a:cubicBezTo>
                <a:cubicBezTo>
                  <a:pt x="753514" y="2011102"/>
                  <a:pt x="755512" y="1995112"/>
                  <a:pt x="755512" y="1971127"/>
                </a:cubicBezTo>
                <a:cubicBezTo>
                  <a:pt x="755512" y="1947144"/>
                  <a:pt x="757510" y="1931154"/>
                  <a:pt x="761509" y="1923160"/>
                </a:cubicBezTo>
                <a:cubicBezTo>
                  <a:pt x="765505" y="1915164"/>
                  <a:pt x="771502" y="1911166"/>
                  <a:pt x="779497" y="1911166"/>
                </a:cubicBezTo>
                <a:cubicBezTo>
                  <a:pt x="787492" y="1911166"/>
                  <a:pt x="787492" y="1919162"/>
                  <a:pt x="779497" y="1935151"/>
                </a:cubicBezTo>
                <a:lnTo>
                  <a:pt x="791488" y="1935151"/>
                </a:lnTo>
                <a:cubicBezTo>
                  <a:pt x="799483" y="1919162"/>
                  <a:pt x="787492" y="1895177"/>
                  <a:pt x="755512" y="1863198"/>
                </a:cubicBezTo>
                <a:lnTo>
                  <a:pt x="719536" y="1851205"/>
                </a:lnTo>
                <a:cubicBezTo>
                  <a:pt x="711541" y="1851205"/>
                  <a:pt x="703546" y="1847208"/>
                  <a:pt x="695552" y="1839213"/>
                </a:cubicBezTo>
                <a:cubicBezTo>
                  <a:pt x="679561" y="1823223"/>
                  <a:pt x="671567" y="1807233"/>
                  <a:pt x="671567" y="1791243"/>
                </a:cubicBezTo>
                <a:cubicBezTo>
                  <a:pt x="679561" y="1783249"/>
                  <a:pt x="691554" y="1779251"/>
                  <a:pt x="707544" y="1779251"/>
                </a:cubicBezTo>
                <a:cubicBezTo>
                  <a:pt x="715537" y="1771256"/>
                  <a:pt x="719536" y="1759263"/>
                  <a:pt x="719536" y="1743275"/>
                </a:cubicBezTo>
                <a:cubicBezTo>
                  <a:pt x="695552" y="1735280"/>
                  <a:pt x="699549" y="1719291"/>
                  <a:pt x="731527" y="1695305"/>
                </a:cubicBezTo>
                <a:cubicBezTo>
                  <a:pt x="747517" y="1687310"/>
                  <a:pt x="755512" y="1679316"/>
                  <a:pt x="755512" y="1671321"/>
                </a:cubicBezTo>
                <a:lnTo>
                  <a:pt x="707544" y="1659329"/>
                </a:lnTo>
                <a:lnTo>
                  <a:pt x="731527" y="1647336"/>
                </a:lnTo>
                <a:cubicBezTo>
                  <a:pt x="747517" y="1647336"/>
                  <a:pt x="755512" y="1643339"/>
                  <a:pt x="755512" y="1635345"/>
                </a:cubicBezTo>
                <a:cubicBezTo>
                  <a:pt x="755512" y="1619354"/>
                  <a:pt x="763507" y="1611359"/>
                  <a:pt x="779497" y="1611359"/>
                </a:cubicBezTo>
                <a:cubicBezTo>
                  <a:pt x="787492" y="1611359"/>
                  <a:pt x="789490" y="1613358"/>
                  <a:pt x="785493" y="1617356"/>
                </a:cubicBezTo>
                <a:cubicBezTo>
                  <a:pt x="781496" y="1621353"/>
                  <a:pt x="779497" y="1625351"/>
                  <a:pt x="779497" y="1629348"/>
                </a:cubicBezTo>
                <a:cubicBezTo>
                  <a:pt x="779497" y="1633346"/>
                  <a:pt x="783494" y="1635345"/>
                  <a:pt x="791488" y="1635345"/>
                </a:cubicBezTo>
                <a:cubicBezTo>
                  <a:pt x="807479" y="1635345"/>
                  <a:pt x="823468" y="1643339"/>
                  <a:pt x="839458" y="1659329"/>
                </a:cubicBezTo>
                <a:lnTo>
                  <a:pt x="863443" y="1683314"/>
                </a:lnTo>
                <a:cubicBezTo>
                  <a:pt x="871438" y="1675319"/>
                  <a:pt x="877435" y="1673320"/>
                  <a:pt x="881431" y="1677317"/>
                </a:cubicBezTo>
                <a:cubicBezTo>
                  <a:pt x="885428" y="1681314"/>
                  <a:pt x="895423" y="1679316"/>
                  <a:pt x="911413" y="1671321"/>
                </a:cubicBezTo>
                <a:cubicBezTo>
                  <a:pt x="927401" y="1663326"/>
                  <a:pt x="945391" y="1651334"/>
                  <a:pt x="965377" y="1635345"/>
                </a:cubicBezTo>
                <a:cubicBezTo>
                  <a:pt x="985364" y="1619354"/>
                  <a:pt x="999355" y="1607362"/>
                  <a:pt x="1007350" y="1599367"/>
                </a:cubicBezTo>
                <a:cubicBezTo>
                  <a:pt x="1023340" y="1583378"/>
                  <a:pt x="1039330" y="1567388"/>
                  <a:pt x="1055318" y="1551399"/>
                </a:cubicBezTo>
                <a:cubicBezTo>
                  <a:pt x="1071309" y="1535408"/>
                  <a:pt x="1079303" y="1519418"/>
                  <a:pt x="1079303" y="1503431"/>
                </a:cubicBezTo>
                <a:cubicBezTo>
                  <a:pt x="1079303" y="1487440"/>
                  <a:pt x="1083302" y="1479445"/>
                  <a:pt x="1091297" y="1479445"/>
                </a:cubicBezTo>
                <a:cubicBezTo>
                  <a:pt x="1099292" y="1479445"/>
                  <a:pt x="1105287" y="1479445"/>
                  <a:pt x="1109285" y="1479445"/>
                </a:cubicBezTo>
                <a:cubicBezTo>
                  <a:pt x="1113282" y="1479445"/>
                  <a:pt x="1119278" y="1475447"/>
                  <a:pt x="1127273" y="1467452"/>
                </a:cubicBezTo>
                <a:cubicBezTo>
                  <a:pt x="1135268" y="1443467"/>
                  <a:pt x="1145261" y="1425480"/>
                  <a:pt x="1157253" y="1413487"/>
                </a:cubicBezTo>
                <a:cubicBezTo>
                  <a:pt x="1169246" y="1401496"/>
                  <a:pt x="1179239" y="1383506"/>
                  <a:pt x="1187234" y="1359523"/>
                </a:cubicBezTo>
                <a:cubicBezTo>
                  <a:pt x="1211219" y="1335539"/>
                  <a:pt x="1227209" y="1323544"/>
                  <a:pt x="1235204" y="1323544"/>
                </a:cubicBezTo>
                <a:cubicBezTo>
                  <a:pt x="1243197" y="1307556"/>
                  <a:pt x="1263185" y="1291566"/>
                  <a:pt x="1295165" y="1275576"/>
                </a:cubicBezTo>
                <a:cubicBezTo>
                  <a:pt x="1303159" y="1275576"/>
                  <a:pt x="1309155" y="1271578"/>
                  <a:pt x="1313153" y="1263584"/>
                </a:cubicBezTo>
                <a:cubicBezTo>
                  <a:pt x="1317150" y="1255588"/>
                  <a:pt x="1317150" y="1249594"/>
                  <a:pt x="1313153" y="1245595"/>
                </a:cubicBezTo>
                <a:cubicBezTo>
                  <a:pt x="1309155" y="1241598"/>
                  <a:pt x="1303159" y="1237600"/>
                  <a:pt x="1295165" y="1233603"/>
                </a:cubicBezTo>
                <a:cubicBezTo>
                  <a:pt x="1287170" y="1229606"/>
                  <a:pt x="1275177" y="1225608"/>
                  <a:pt x="1259187" y="1221610"/>
                </a:cubicBezTo>
                <a:cubicBezTo>
                  <a:pt x="1243197" y="1217615"/>
                  <a:pt x="1231205" y="1215616"/>
                  <a:pt x="1223211" y="1215616"/>
                </a:cubicBezTo>
                <a:cubicBezTo>
                  <a:pt x="1215216" y="1215616"/>
                  <a:pt x="1207221" y="1213615"/>
                  <a:pt x="1199226" y="1209619"/>
                </a:cubicBezTo>
                <a:cubicBezTo>
                  <a:pt x="1191231" y="1205622"/>
                  <a:pt x="1187234" y="1203622"/>
                  <a:pt x="1187234" y="1203622"/>
                </a:cubicBezTo>
                <a:cubicBezTo>
                  <a:pt x="1187234" y="1203622"/>
                  <a:pt x="1195229" y="1197627"/>
                  <a:pt x="1211219" y="1185634"/>
                </a:cubicBezTo>
                <a:cubicBezTo>
                  <a:pt x="1227209" y="1173642"/>
                  <a:pt x="1235204" y="1163649"/>
                  <a:pt x="1235204" y="1155654"/>
                </a:cubicBezTo>
                <a:cubicBezTo>
                  <a:pt x="1235204" y="1139664"/>
                  <a:pt x="1247196" y="1139664"/>
                  <a:pt x="1271180" y="1155654"/>
                </a:cubicBezTo>
                <a:cubicBezTo>
                  <a:pt x="1287170" y="1163649"/>
                  <a:pt x="1295165" y="1159650"/>
                  <a:pt x="1295165" y="1143661"/>
                </a:cubicBezTo>
                <a:cubicBezTo>
                  <a:pt x="1295165" y="1135666"/>
                  <a:pt x="1307157" y="1125673"/>
                  <a:pt x="1331142" y="1113681"/>
                </a:cubicBezTo>
                <a:cubicBezTo>
                  <a:pt x="1355127" y="1101688"/>
                  <a:pt x="1371116" y="1099689"/>
                  <a:pt x="1379110" y="1107684"/>
                </a:cubicBezTo>
                <a:lnTo>
                  <a:pt x="1331142" y="1143661"/>
                </a:lnTo>
                <a:cubicBezTo>
                  <a:pt x="1323147" y="1143661"/>
                  <a:pt x="1319148" y="1147659"/>
                  <a:pt x="1319148" y="1155654"/>
                </a:cubicBezTo>
                <a:lnTo>
                  <a:pt x="1295165" y="1179639"/>
                </a:lnTo>
                <a:cubicBezTo>
                  <a:pt x="1295165" y="1187634"/>
                  <a:pt x="1297163" y="1193629"/>
                  <a:pt x="1301160" y="1197627"/>
                </a:cubicBezTo>
                <a:cubicBezTo>
                  <a:pt x="1305158" y="1201624"/>
                  <a:pt x="1307157" y="1207620"/>
                  <a:pt x="1307157" y="1215616"/>
                </a:cubicBezTo>
                <a:cubicBezTo>
                  <a:pt x="1323147" y="1223610"/>
                  <a:pt x="1339135" y="1227607"/>
                  <a:pt x="1355127" y="1227607"/>
                </a:cubicBezTo>
                <a:cubicBezTo>
                  <a:pt x="1371116" y="1227607"/>
                  <a:pt x="1377111" y="1219612"/>
                  <a:pt x="1373114" y="1203622"/>
                </a:cubicBezTo>
                <a:cubicBezTo>
                  <a:pt x="1369117" y="1187634"/>
                  <a:pt x="1375113" y="1175640"/>
                  <a:pt x="1391103" y="1167645"/>
                </a:cubicBezTo>
                <a:lnTo>
                  <a:pt x="1403095" y="1143661"/>
                </a:lnTo>
                <a:cubicBezTo>
                  <a:pt x="1395100" y="1135666"/>
                  <a:pt x="1391103" y="1131670"/>
                  <a:pt x="1391103" y="1131670"/>
                </a:cubicBezTo>
                <a:cubicBezTo>
                  <a:pt x="1391103" y="1131670"/>
                  <a:pt x="1395100" y="1127672"/>
                  <a:pt x="1403095" y="1119679"/>
                </a:cubicBezTo>
                <a:cubicBezTo>
                  <a:pt x="1411090" y="1111682"/>
                  <a:pt x="1415088" y="1105686"/>
                  <a:pt x="1415088" y="1101688"/>
                </a:cubicBezTo>
                <a:cubicBezTo>
                  <a:pt x="1415088" y="1097691"/>
                  <a:pt x="1423083" y="1087698"/>
                  <a:pt x="1439071" y="1071708"/>
                </a:cubicBezTo>
                <a:cubicBezTo>
                  <a:pt x="1455061" y="1039728"/>
                  <a:pt x="1475047" y="979767"/>
                  <a:pt x="1499032" y="891824"/>
                </a:cubicBezTo>
                <a:cubicBezTo>
                  <a:pt x="1523017" y="835859"/>
                  <a:pt x="1543004" y="803881"/>
                  <a:pt x="1558994" y="795885"/>
                </a:cubicBezTo>
                <a:lnTo>
                  <a:pt x="1582978" y="795885"/>
                </a:lnTo>
                <a:lnTo>
                  <a:pt x="1582978" y="723932"/>
                </a:lnTo>
                <a:lnTo>
                  <a:pt x="1582978" y="639986"/>
                </a:lnTo>
                <a:lnTo>
                  <a:pt x="1594971" y="639986"/>
                </a:lnTo>
                <a:cubicBezTo>
                  <a:pt x="1610961" y="631991"/>
                  <a:pt x="1614958" y="623997"/>
                  <a:pt x="1606963" y="616001"/>
                </a:cubicBezTo>
                <a:cubicBezTo>
                  <a:pt x="1598968" y="576028"/>
                  <a:pt x="1598968" y="548045"/>
                  <a:pt x="1606963" y="532055"/>
                </a:cubicBezTo>
                <a:cubicBezTo>
                  <a:pt x="1614958" y="524060"/>
                  <a:pt x="1626950" y="520063"/>
                  <a:pt x="1642939" y="520063"/>
                </a:cubicBezTo>
                <a:cubicBezTo>
                  <a:pt x="1658930" y="520063"/>
                  <a:pt x="1666925" y="524060"/>
                  <a:pt x="1666925" y="532055"/>
                </a:cubicBezTo>
                <a:cubicBezTo>
                  <a:pt x="1666925" y="532055"/>
                  <a:pt x="1668923" y="534055"/>
                  <a:pt x="1672921" y="538052"/>
                </a:cubicBezTo>
                <a:cubicBezTo>
                  <a:pt x="1676917" y="542048"/>
                  <a:pt x="1682914" y="544048"/>
                  <a:pt x="1690909" y="544048"/>
                </a:cubicBezTo>
                <a:lnTo>
                  <a:pt x="1702901" y="544048"/>
                </a:lnTo>
                <a:lnTo>
                  <a:pt x="1690909" y="532055"/>
                </a:lnTo>
                <a:lnTo>
                  <a:pt x="1678918" y="508072"/>
                </a:lnTo>
                <a:cubicBezTo>
                  <a:pt x="1678918" y="508072"/>
                  <a:pt x="1676917" y="504075"/>
                  <a:pt x="1672921" y="496079"/>
                </a:cubicBezTo>
                <a:cubicBezTo>
                  <a:pt x="1668923" y="488084"/>
                  <a:pt x="1666925" y="484087"/>
                  <a:pt x="1666925" y="484087"/>
                </a:cubicBezTo>
                <a:cubicBezTo>
                  <a:pt x="1642939" y="452107"/>
                  <a:pt x="1646938" y="424125"/>
                  <a:pt x="1678918" y="400141"/>
                </a:cubicBezTo>
                <a:lnTo>
                  <a:pt x="1690909" y="412133"/>
                </a:lnTo>
                <a:lnTo>
                  <a:pt x="1702901" y="424125"/>
                </a:lnTo>
                <a:cubicBezTo>
                  <a:pt x="1710896" y="424125"/>
                  <a:pt x="1714894" y="428122"/>
                  <a:pt x="1714894" y="436117"/>
                </a:cubicBezTo>
                <a:lnTo>
                  <a:pt x="1714894" y="448110"/>
                </a:lnTo>
                <a:cubicBezTo>
                  <a:pt x="1714894" y="448110"/>
                  <a:pt x="1716892" y="446111"/>
                  <a:pt x="1720889" y="442114"/>
                </a:cubicBezTo>
                <a:cubicBezTo>
                  <a:pt x="1724887" y="438117"/>
                  <a:pt x="1730884" y="440114"/>
                  <a:pt x="1738877" y="448110"/>
                </a:cubicBezTo>
                <a:cubicBezTo>
                  <a:pt x="1746874" y="448110"/>
                  <a:pt x="1750870" y="448110"/>
                  <a:pt x="1750870" y="448110"/>
                </a:cubicBezTo>
                <a:lnTo>
                  <a:pt x="1750870" y="460102"/>
                </a:lnTo>
                <a:lnTo>
                  <a:pt x="1726886" y="472094"/>
                </a:lnTo>
                <a:lnTo>
                  <a:pt x="1750870" y="484087"/>
                </a:lnTo>
                <a:lnTo>
                  <a:pt x="1762864" y="472094"/>
                </a:lnTo>
                <a:cubicBezTo>
                  <a:pt x="1754867" y="464099"/>
                  <a:pt x="1758865" y="460102"/>
                  <a:pt x="1774855" y="460102"/>
                </a:cubicBezTo>
                <a:lnTo>
                  <a:pt x="1798840" y="448110"/>
                </a:lnTo>
                <a:cubicBezTo>
                  <a:pt x="1806835" y="456105"/>
                  <a:pt x="1810832" y="460102"/>
                  <a:pt x="1810832" y="460102"/>
                </a:cubicBezTo>
                <a:cubicBezTo>
                  <a:pt x="1810832" y="468097"/>
                  <a:pt x="1806835" y="472094"/>
                  <a:pt x="1798840" y="472094"/>
                </a:cubicBezTo>
                <a:cubicBezTo>
                  <a:pt x="1790845" y="464099"/>
                  <a:pt x="1786847" y="462102"/>
                  <a:pt x="1786847" y="466099"/>
                </a:cubicBezTo>
                <a:cubicBezTo>
                  <a:pt x="1786847" y="470095"/>
                  <a:pt x="1786847" y="472094"/>
                  <a:pt x="1786847" y="472094"/>
                </a:cubicBezTo>
                <a:cubicBezTo>
                  <a:pt x="1786847" y="480090"/>
                  <a:pt x="1788847" y="486085"/>
                  <a:pt x="1792843" y="490083"/>
                </a:cubicBezTo>
                <a:cubicBezTo>
                  <a:pt x="1796840" y="494080"/>
                  <a:pt x="1804835" y="490083"/>
                  <a:pt x="1816828" y="478090"/>
                </a:cubicBezTo>
                <a:cubicBezTo>
                  <a:pt x="1828820" y="466099"/>
                  <a:pt x="1834817" y="456105"/>
                  <a:pt x="1834817" y="448110"/>
                </a:cubicBezTo>
                <a:lnTo>
                  <a:pt x="1846808" y="448110"/>
                </a:lnTo>
                <a:cubicBezTo>
                  <a:pt x="1854803" y="448110"/>
                  <a:pt x="1862798" y="448110"/>
                  <a:pt x="1870793" y="448110"/>
                </a:cubicBezTo>
                <a:cubicBezTo>
                  <a:pt x="1878788" y="440114"/>
                  <a:pt x="1882786" y="438117"/>
                  <a:pt x="1882786" y="442114"/>
                </a:cubicBezTo>
                <a:cubicBezTo>
                  <a:pt x="1882786" y="446111"/>
                  <a:pt x="1886783" y="448110"/>
                  <a:pt x="1894778" y="448110"/>
                </a:cubicBezTo>
                <a:lnTo>
                  <a:pt x="1894778" y="472094"/>
                </a:lnTo>
                <a:lnTo>
                  <a:pt x="1894778" y="484087"/>
                </a:lnTo>
                <a:cubicBezTo>
                  <a:pt x="1894778" y="484087"/>
                  <a:pt x="1894778" y="488084"/>
                  <a:pt x="1894778" y="496079"/>
                </a:cubicBezTo>
                <a:cubicBezTo>
                  <a:pt x="1894778" y="504075"/>
                  <a:pt x="1902773" y="508072"/>
                  <a:pt x="1918763" y="508072"/>
                </a:cubicBezTo>
                <a:cubicBezTo>
                  <a:pt x="1918763" y="508072"/>
                  <a:pt x="1922760" y="508072"/>
                  <a:pt x="1930754" y="508072"/>
                </a:cubicBezTo>
                <a:lnTo>
                  <a:pt x="1930754" y="520063"/>
                </a:lnTo>
                <a:cubicBezTo>
                  <a:pt x="1930754" y="512069"/>
                  <a:pt x="1934751" y="510070"/>
                  <a:pt x="1942746" y="514067"/>
                </a:cubicBezTo>
                <a:cubicBezTo>
                  <a:pt x="1950743" y="518064"/>
                  <a:pt x="1954739" y="524060"/>
                  <a:pt x="1954739" y="532055"/>
                </a:cubicBezTo>
                <a:lnTo>
                  <a:pt x="1942746" y="532055"/>
                </a:lnTo>
                <a:cubicBezTo>
                  <a:pt x="1934751" y="524060"/>
                  <a:pt x="1930754" y="524060"/>
                  <a:pt x="1930754" y="532055"/>
                </a:cubicBezTo>
                <a:lnTo>
                  <a:pt x="1966731" y="544048"/>
                </a:lnTo>
                <a:cubicBezTo>
                  <a:pt x="1982721" y="544048"/>
                  <a:pt x="1992716" y="538052"/>
                  <a:pt x="1996712" y="526060"/>
                </a:cubicBezTo>
                <a:cubicBezTo>
                  <a:pt x="2000709" y="514067"/>
                  <a:pt x="2006705" y="508072"/>
                  <a:pt x="2014700" y="508072"/>
                </a:cubicBezTo>
                <a:cubicBezTo>
                  <a:pt x="2022695" y="500075"/>
                  <a:pt x="2028692" y="494080"/>
                  <a:pt x="2032689" y="490083"/>
                </a:cubicBezTo>
                <a:cubicBezTo>
                  <a:pt x="2036687" y="486085"/>
                  <a:pt x="2042682" y="480090"/>
                  <a:pt x="2050677" y="472094"/>
                </a:cubicBezTo>
                <a:lnTo>
                  <a:pt x="2074662" y="472094"/>
                </a:lnTo>
                <a:lnTo>
                  <a:pt x="2062670" y="484087"/>
                </a:lnTo>
                <a:lnTo>
                  <a:pt x="2074662" y="508072"/>
                </a:lnTo>
                <a:cubicBezTo>
                  <a:pt x="2098647" y="524060"/>
                  <a:pt x="2090651" y="532055"/>
                  <a:pt x="2050677" y="532055"/>
                </a:cubicBezTo>
                <a:cubicBezTo>
                  <a:pt x="2034687" y="548045"/>
                  <a:pt x="2026692" y="560037"/>
                  <a:pt x="2026692" y="568033"/>
                </a:cubicBezTo>
                <a:lnTo>
                  <a:pt x="1990716" y="568033"/>
                </a:lnTo>
                <a:cubicBezTo>
                  <a:pt x="1990716" y="568033"/>
                  <a:pt x="1986719" y="568033"/>
                  <a:pt x="1978724" y="568033"/>
                </a:cubicBezTo>
                <a:cubicBezTo>
                  <a:pt x="1970729" y="568033"/>
                  <a:pt x="1964733" y="566033"/>
                  <a:pt x="1960736" y="562036"/>
                </a:cubicBezTo>
                <a:cubicBezTo>
                  <a:pt x="1956738" y="558040"/>
                  <a:pt x="1952741" y="556040"/>
                  <a:pt x="1948743" y="556040"/>
                </a:cubicBezTo>
                <a:cubicBezTo>
                  <a:pt x="1944746" y="556040"/>
                  <a:pt x="1938749" y="556040"/>
                  <a:pt x="1930754" y="556040"/>
                </a:cubicBezTo>
                <a:cubicBezTo>
                  <a:pt x="1914764" y="548045"/>
                  <a:pt x="1904771" y="548045"/>
                  <a:pt x="1900773" y="556040"/>
                </a:cubicBezTo>
                <a:cubicBezTo>
                  <a:pt x="1896776" y="564036"/>
                  <a:pt x="1896776" y="570031"/>
                  <a:pt x="1900773" y="574028"/>
                </a:cubicBezTo>
                <a:cubicBezTo>
                  <a:pt x="1904771" y="578025"/>
                  <a:pt x="1902773" y="584021"/>
                  <a:pt x="1894778" y="592018"/>
                </a:cubicBezTo>
                <a:cubicBezTo>
                  <a:pt x="1886783" y="600013"/>
                  <a:pt x="1878788" y="608006"/>
                  <a:pt x="1870793" y="616001"/>
                </a:cubicBezTo>
                <a:cubicBezTo>
                  <a:pt x="1862798" y="616001"/>
                  <a:pt x="1858800" y="616001"/>
                  <a:pt x="1858800" y="616001"/>
                </a:cubicBezTo>
                <a:cubicBezTo>
                  <a:pt x="1866796" y="623997"/>
                  <a:pt x="1870793" y="655976"/>
                  <a:pt x="1870793" y="711940"/>
                </a:cubicBezTo>
                <a:cubicBezTo>
                  <a:pt x="1870793" y="719935"/>
                  <a:pt x="1858800" y="735923"/>
                  <a:pt x="1834817" y="759908"/>
                </a:cubicBezTo>
                <a:cubicBezTo>
                  <a:pt x="1826822" y="767905"/>
                  <a:pt x="1818827" y="777897"/>
                  <a:pt x="1810832" y="789890"/>
                </a:cubicBezTo>
                <a:cubicBezTo>
                  <a:pt x="1802837" y="801881"/>
                  <a:pt x="1796840" y="811875"/>
                  <a:pt x="1792843" y="819870"/>
                </a:cubicBezTo>
                <a:cubicBezTo>
                  <a:pt x="1788847" y="827866"/>
                  <a:pt x="1784848" y="835859"/>
                  <a:pt x="1780850" y="843854"/>
                </a:cubicBezTo>
                <a:cubicBezTo>
                  <a:pt x="1776854" y="851849"/>
                  <a:pt x="1774855" y="855846"/>
                  <a:pt x="1774855" y="855846"/>
                </a:cubicBezTo>
                <a:cubicBezTo>
                  <a:pt x="1774855" y="855846"/>
                  <a:pt x="1772855" y="857846"/>
                  <a:pt x="1768859" y="861843"/>
                </a:cubicBezTo>
                <a:cubicBezTo>
                  <a:pt x="1764862" y="865839"/>
                  <a:pt x="1762864" y="871836"/>
                  <a:pt x="1762864" y="879831"/>
                </a:cubicBezTo>
                <a:lnTo>
                  <a:pt x="1738877" y="891824"/>
                </a:lnTo>
                <a:cubicBezTo>
                  <a:pt x="1730884" y="891824"/>
                  <a:pt x="1724887" y="895821"/>
                  <a:pt x="1720889" y="903816"/>
                </a:cubicBezTo>
                <a:cubicBezTo>
                  <a:pt x="1716892" y="911811"/>
                  <a:pt x="1714894" y="915807"/>
                  <a:pt x="1714894" y="915807"/>
                </a:cubicBezTo>
                <a:lnTo>
                  <a:pt x="1714894" y="927800"/>
                </a:lnTo>
                <a:cubicBezTo>
                  <a:pt x="1722889" y="927800"/>
                  <a:pt x="1728884" y="929800"/>
                  <a:pt x="1732882" y="933797"/>
                </a:cubicBezTo>
                <a:cubicBezTo>
                  <a:pt x="1736879" y="937794"/>
                  <a:pt x="1738877" y="941792"/>
                  <a:pt x="1738877" y="945788"/>
                </a:cubicBezTo>
                <a:cubicBezTo>
                  <a:pt x="1738877" y="949785"/>
                  <a:pt x="1742876" y="951785"/>
                  <a:pt x="1750870" y="951785"/>
                </a:cubicBezTo>
                <a:cubicBezTo>
                  <a:pt x="1758865" y="951785"/>
                  <a:pt x="1764862" y="955782"/>
                  <a:pt x="1768859" y="963777"/>
                </a:cubicBezTo>
                <a:cubicBezTo>
                  <a:pt x="1772855" y="971772"/>
                  <a:pt x="1774855" y="979767"/>
                  <a:pt x="1774855" y="987762"/>
                </a:cubicBezTo>
                <a:cubicBezTo>
                  <a:pt x="1766860" y="987762"/>
                  <a:pt x="1762864" y="989760"/>
                  <a:pt x="1762864" y="993758"/>
                </a:cubicBezTo>
                <a:cubicBezTo>
                  <a:pt x="1762864" y="997755"/>
                  <a:pt x="1758865" y="999753"/>
                  <a:pt x="1750870" y="999753"/>
                </a:cubicBezTo>
                <a:lnTo>
                  <a:pt x="1774855" y="1023738"/>
                </a:lnTo>
                <a:lnTo>
                  <a:pt x="1786847" y="1035731"/>
                </a:lnTo>
                <a:cubicBezTo>
                  <a:pt x="1786847" y="1035731"/>
                  <a:pt x="1790845" y="1043726"/>
                  <a:pt x="1798840" y="1059715"/>
                </a:cubicBezTo>
                <a:lnTo>
                  <a:pt x="1822825" y="1071708"/>
                </a:lnTo>
                <a:lnTo>
                  <a:pt x="1822825" y="1047723"/>
                </a:lnTo>
                <a:lnTo>
                  <a:pt x="1822825" y="1011746"/>
                </a:lnTo>
                <a:cubicBezTo>
                  <a:pt x="1822825" y="1011746"/>
                  <a:pt x="1820825" y="1009747"/>
                  <a:pt x="1816828" y="1005750"/>
                </a:cubicBezTo>
                <a:cubicBezTo>
                  <a:pt x="1812830" y="1001753"/>
                  <a:pt x="1810832" y="999753"/>
                  <a:pt x="1810832" y="999753"/>
                </a:cubicBezTo>
                <a:cubicBezTo>
                  <a:pt x="1802837" y="991760"/>
                  <a:pt x="1800839" y="985763"/>
                  <a:pt x="1804835" y="981765"/>
                </a:cubicBezTo>
                <a:cubicBezTo>
                  <a:pt x="1808834" y="977768"/>
                  <a:pt x="1808834" y="971772"/>
                  <a:pt x="1804835" y="963777"/>
                </a:cubicBezTo>
                <a:cubicBezTo>
                  <a:pt x="1800839" y="955782"/>
                  <a:pt x="1794842" y="951785"/>
                  <a:pt x="1786847" y="951785"/>
                </a:cubicBezTo>
                <a:cubicBezTo>
                  <a:pt x="1778852" y="951785"/>
                  <a:pt x="1782850" y="931797"/>
                  <a:pt x="1798840" y="891824"/>
                </a:cubicBezTo>
                <a:cubicBezTo>
                  <a:pt x="1806835" y="883827"/>
                  <a:pt x="1814830" y="877832"/>
                  <a:pt x="1822825" y="873836"/>
                </a:cubicBezTo>
                <a:cubicBezTo>
                  <a:pt x="1830820" y="869838"/>
                  <a:pt x="1844810" y="867839"/>
                  <a:pt x="1864796" y="867839"/>
                </a:cubicBezTo>
                <a:cubicBezTo>
                  <a:pt x="1884785" y="867839"/>
                  <a:pt x="1894778" y="863842"/>
                  <a:pt x="1894778" y="855846"/>
                </a:cubicBezTo>
                <a:cubicBezTo>
                  <a:pt x="1894778" y="839857"/>
                  <a:pt x="1882786" y="835859"/>
                  <a:pt x="1858800" y="843854"/>
                </a:cubicBezTo>
                <a:cubicBezTo>
                  <a:pt x="1850806" y="843854"/>
                  <a:pt x="1846808" y="839857"/>
                  <a:pt x="1846808" y="831863"/>
                </a:cubicBezTo>
                <a:lnTo>
                  <a:pt x="1858800" y="819870"/>
                </a:lnTo>
                <a:cubicBezTo>
                  <a:pt x="1858800" y="827866"/>
                  <a:pt x="1864796" y="827866"/>
                  <a:pt x="1876790" y="819870"/>
                </a:cubicBezTo>
                <a:cubicBezTo>
                  <a:pt x="1888781" y="811875"/>
                  <a:pt x="1890781" y="803881"/>
                  <a:pt x="1882786" y="795885"/>
                </a:cubicBezTo>
                <a:cubicBezTo>
                  <a:pt x="1874790" y="787890"/>
                  <a:pt x="1870793" y="781893"/>
                  <a:pt x="1870793" y="777897"/>
                </a:cubicBezTo>
                <a:cubicBezTo>
                  <a:pt x="1870793" y="773900"/>
                  <a:pt x="1868795" y="771902"/>
                  <a:pt x="1864796" y="771902"/>
                </a:cubicBezTo>
                <a:cubicBezTo>
                  <a:pt x="1860800" y="771902"/>
                  <a:pt x="1858800" y="773900"/>
                  <a:pt x="1858800" y="777897"/>
                </a:cubicBezTo>
                <a:cubicBezTo>
                  <a:pt x="1858800" y="781893"/>
                  <a:pt x="1854803" y="783893"/>
                  <a:pt x="1846808" y="783893"/>
                </a:cubicBezTo>
                <a:cubicBezTo>
                  <a:pt x="1854803" y="775898"/>
                  <a:pt x="1858800" y="769902"/>
                  <a:pt x="1858800" y="765905"/>
                </a:cubicBezTo>
                <a:cubicBezTo>
                  <a:pt x="1858800" y="761908"/>
                  <a:pt x="1858800" y="759908"/>
                  <a:pt x="1858800" y="759908"/>
                </a:cubicBezTo>
                <a:lnTo>
                  <a:pt x="1882786" y="771902"/>
                </a:lnTo>
                <a:cubicBezTo>
                  <a:pt x="1890781" y="787890"/>
                  <a:pt x="1896776" y="797885"/>
                  <a:pt x="1900773" y="801881"/>
                </a:cubicBezTo>
                <a:cubicBezTo>
                  <a:pt x="1904771" y="805878"/>
                  <a:pt x="1910768" y="807878"/>
                  <a:pt x="1918763" y="807878"/>
                </a:cubicBezTo>
                <a:cubicBezTo>
                  <a:pt x="1926757" y="807878"/>
                  <a:pt x="1942746" y="799881"/>
                  <a:pt x="1966731" y="783893"/>
                </a:cubicBezTo>
                <a:cubicBezTo>
                  <a:pt x="1998711" y="751913"/>
                  <a:pt x="2022695" y="739920"/>
                  <a:pt x="2038685" y="747917"/>
                </a:cubicBezTo>
                <a:cubicBezTo>
                  <a:pt x="2046680" y="747917"/>
                  <a:pt x="2050677" y="747917"/>
                  <a:pt x="2050677" y="747917"/>
                </a:cubicBezTo>
                <a:lnTo>
                  <a:pt x="2050677" y="735923"/>
                </a:lnTo>
                <a:lnTo>
                  <a:pt x="2086653" y="699947"/>
                </a:lnTo>
                <a:cubicBezTo>
                  <a:pt x="2094650" y="699947"/>
                  <a:pt x="2098647" y="697949"/>
                  <a:pt x="2098647" y="693950"/>
                </a:cubicBezTo>
                <a:cubicBezTo>
                  <a:pt x="2098647" y="689954"/>
                  <a:pt x="2096646" y="685955"/>
                  <a:pt x="2092650" y="681959"/>
                </a:cubicBezTo>
                <a:cubicBezTo>
                  <a:pt x="2088653" y="677962"/>
                  <a:pt x="2086653" y="679959"/>
                  <a:pt x="2086653" y="687955"/>
                </a:cubicBezTo>
                <a:lnTo>
                  <a:pt x="2062670" y="675962"/>
                </a:lnTo>
                <a:cubicBezTo>
                  <a:pt x="2062670" y="667967"/>
                  <a:pt x="2060670" y="661970"/>
                  <a:pt x="2056673" y="657974"/>
                </a:cubicBezTo>
                <a:cubicBezTo>
                  <a:pt x="2052675" y="653977"/>
                  <a:pt x="2046680" y="655976"/>
                  <a:pt x="2038685" y="663971"/>
                </a:cubicBezTo>
                <a:lnTo>
                  <a:pt x="2014700" y="651979"/>
                </a:lnTo>
                <a:cubicBezTo>
                  <a:pt x="1998711" y="643982"/>
                  <a:pt x="1998711" y="639986"/>
                  <a:pt x="2014700" y="639986"/>
                </a:cubicBezTo>
                <a:cubicBezTo>
                  <a:pt x="2022695" y="639986"/>
                  <a:pt x="2026692" y="637987"/>
                  <a:pt x="2026692" y="633989"/>
                </a:cubicBezTo>
                <a:cubicBezTo>
                  <a:pt x="2026692" y="629992"/>
                  <a:pt x="2038685" y="627994"/>
                  <a:pt x="2062670" y="627994"/>
                </a:cubicBezTo>
                <a:cubicBezTo>
                  <a:pt x="2070665" y="627994"/>
                  <a:pt x="2076660" y="627994"/>
                  <a:pt x="2080658" y="627994"/>
                </a:cubicBezTo>
                <a:cubicBezTo>
                  <a:pt x="2084655" y="627994"/>
                  <a:pt x="2088653" y="625994"/>
                  <a:pt x="2092650" y="621997"/>
                </a:cubicBezTo>
                <a:cubicBezTo>
                  <a:pt x="2096646" y="618001"/>
                  <a:pt x="2098647" y="612004"/>
                  <a:pt x="2098647" y="604009"/>
                </a:cubicBezTo>
                <a:cubicBezTo>
                  <a:pt x="2098647" y="596014"/>
                  <a:pt x="2102643" y="592018"/>
                  <a:pt x="2110638" y="592018"/>
                </a:cubicBezTo>
                <a:cubicBezTo>
                  <a:pt x="2118633" y="584021"/>
                  <a:pt x="2118633" y="574028"/>
                  <a:pt x="2110638" y="562036"/>
                </a:cubicBezTo>
                <a:cubicBezTo>
                  <a:pt x="2102643" y="550045"/>
                  <a:pt x="2098647" y="544048"/>
                  <a:pt x="2098647" y="544048"/>
                </a:cubicBezTo>
                <a:lnTo>
                  <a:pt x="2122630" y="532055"/>
                </a:lnTo>
                <a:cubicBezTo>
                  <a:pt x="2122630" y="540051"/>
                  <a:pt x="2128626" y="544048"/>
                  <a:pt x="2140620" y="544048"/>
                </a:cubicBezTo>
                <a:cubicBezTo>
                  <a:pt x="2152612" y="544048"/>
                  <a:pt x="2158608" y="548045"/>
                  <a:pt x="2158608" y="556040"/>
                </a:cubicBezTo>
                <a:cubicBezTo>
                  <a:pt x="2166603" y="556040"/>
                  <a:pt x="2174598" y="556040"/>
                  <a:pt x="2182593" y="556040"/>
                </a:cubicBezTo>
                <a:lnTo>
                  <a:pt x="2182593" y="532055"/>
                </a:lnTo>
                <a:lnTo>
                  <a:pt x="2194584" y="556040"/>
                </a:lnTo>
                <a:cubicBezTo>
                  <a:pt x="2202579" y="572030"/>
                  <a:pt x="2214572" y="580024"/>
                  <a:pt x="2230561" y="580024"/>
                </a:cubicBezTo>
                <a:cubicBezTo>
                  <a:pt x="2238555" y="580024"/>
                  <a:pt x="2248549" y="576028"/>
                  <a:pt x="2260542" y="568033"/>
                </a:cubicBezTo>
                <a:cubicBezTo>
                  <a:pt x="2272534" y="560037"/>
                  <a:pt x="2278530" y="554042"/>
                  <a:pt x="2278530" y="550045"/>
                </a:cubicBezTo>
                <a:cubicBezTo>
                  <a:pt x="2278530" y="546048"/>
                  <a:pt x="2272534" y="538052"/>
                  <a:pt x="2260542" y="526060"/>
                </a:cubicBezTo>
                <a:cubicBezTo>
                  <a:pt x="2248549" y="514067"/>
                  <a:pt x="2238555" y="508072"/>
                  <a:pt x="2230561" y="508072"/>
                </a:cubicBezTo>
                <a:cubicBezTo>
                  <a:pt x="2206576" y="508072"/>
                  <a:pt x="2202579" y="500075"/>
                  <a:pt x="2218569" y="484087"/>
                </a:cubicBezTo>
                <a:cubicBezTo>
                  <a:pt x="2218569" y="476092"/>
                  <a:pt x="2228562" y="472094"/>
                  <a:pt x="2248549" y="472094"/>
                </a:cubicBezTo>
                <a:cubicBezTo>
                  <a:pt x="2268537" y="472094"/>
                  <a:pt x="2282527" y="476092"/>
                  <a:pt x="2290522" y="484087"/>
                </a:cubicBezTo>
                <a:lnTo>
                  <a:pt x="2338492" y="472094"/>
                </a:lnTo>
                <a:lnTo>
                  <a:pt x="2350483" y="460102"/>
                </a:lnTo>
                <a:lnTo>
                  <a:pt x="2362477" y="460102"/>
                </a:lnTo>
                <a:cubicBezTo>
                  <a:pt x="2362477" y="452107"/>
                  <a:pt x="2348485" y="436117"/>
                  <a:pt x="2320503" y="412133"/>
                </a:cubicBezTo>
                <a:cubicBezTo>
                  <a:pt x="2292522" y="388149"/>
                  <a:pt x="2278530" y="376156"/>
                  <a:pt x="2278530" y="376156"/>
                </a:cubicBezTo>
                <a:lnTo>
                  <a:pt x="2242554" y="376156"/>
                </a:lnTo>
                <a:lnTo>
                  <a:pt x="2218569" y="364164"/>
                </a:lnTo>
                <a:cubicBezTo>
                  <a:pt x="2250549" y="364164"/>
                  <a:pt x="2270535" y="352171"/>
                  <a:pt x="2278530" y="328188"/>
                </a:cubicBezTo>
                <a:cubicBezTo>
                  <a:pt x="2278530" y="320191"/>
                  <a:pt x="2282527" y="320191"/>
                  <a:pt x="2290522" y="328188"/>
                </a:cubicBezTo>
                <a:cubicBezTo>
                  <a:pt x="2298517" y="336183"/>
                  <a:pt x="2306512" y="332185"/>
                  <a:pt x="2314507" y="316195"/>
                </a:cubicBezTo>
                <a:cubicBezTo>
                  <a:pt x="2322502" y="308200"/>
                  <a:pt x="2334495" y="298207"/>
                  <a:pt x="2350483" y="286215"/>
                </a:cubicBezTo>
                <a:cubicBezTo>
                  <a:pt x="2366473" y="274222"/>
                  <a:pt x="2378466" y="268227"/>
                  <a:pt x="2386459" y="268227"/>
                </a:cubicBezTo>
                <a:cubicBezTo>
                  <a:pt x="2394456" y="268227"/>
                  <a:pt x="2398453" y="264228"/>
                  <a:pt x="2398453" y="256234"/>
                </a:cubicBezTo>
                <a:cubicBezTo>
                  <a:pt x="2406448" y="248239"/>
                  <a:pt x="2412444" y="244242"/>
                  <a:pt x="2416441" y="244242"/>
                </a:cubicBezTo>
                <a:cubicBezTo>
                  <a:pt x="2420438" y="244242"/>
                  <a:pt x="2426434" y="244242"/>
                  <a:pt x="2434429" y="244242"/>
                </a:cubicBezTo>
                <a:cubicBezTo>
                  <a:pt x="2450419" y="244242"/>
                  <a:pt x="2458414" y="242242"/>
                  <a:pt x="2458414" y="238245"/>
                </a:cubicBezTo>
                <a:cubicBezTo>
                  <a:pt x="2458414" y="234249"/>
                  <a:pt x="2460412" y="230250"/>
                  <a:pt x="2464411" y="226254"/>
                </a:cubicBezTo>
                <a:cubicBezTo>
                  <a:pt x="2468407" y="222257"/>
                  <a:pt x="2474404" y="224254"/>
                  <a:pt x="2482399" y="232249"/>
                </a:cubicBezTo>
                <a:lnTo>
                  <a:pt x="2494390" y="208265"/>
                </a:lnTo>
                <a:cubicBezTo>
                  <a:pt x="2486396" y="200269"/>
                  <a:pt x="2480399" y="188277"/>
                  <a:pt x="2476402" y="172287"/>
                </a:cubicBezTo>
                <a:cubicBezTo>
                  <a:pt x="2472406" y="156299"/>
                  <a:pt x="2466409" y="140307"/>
                  <a:pt x="2458414" y="124319"/>
                </a:cubicBezTo>
                <a:cubicBezTo>
                  <a:pt x="2450419" y="116323"/>
                  <a:pt x="2446422" y="112326"/>
                  <a:pt x="2446422" y="112326"/>
                </a:cubicBezTo>
                <a:lnTo>
                  <a:pt x="2458414" y="100334"/>
                </a:lnTo>
                <a:cubicBezTo>
                  <a:pt x="2474404" y="92339"/>
                  <a:pt x="2474404" y="80346"/>
                  <a:pt x="2458414" y="64358"/>
                </a:cubicBezTo>
                <a:cubicBezTo>
                  <a:pt x="2458414" y="56362"/>
                  <a:pt x="2456416" y="50366"/>
                  <a:pt x="2452418" y="46370"/>
                </a:cubicBezTo>
                <a:cubicBezTo>
                  <a:pt x="2448421" y="42371"/>
                  <a:pt x="2446422" y="40373"/>
                  <a:pt x="2446422" y="40373"/>
                </a:cubicBezTo>
                <a:cubicBezTo>
                  <a:pt x="2446422" y="32376"/>
                  <a:pt x="2438428" y="24383"/>
                  <a:pt x="2422438" y="16388"/>
                </a:cubicBezTo>
                <a:lnTo>
                  <a:pt x="2410445" y="4397"/>
                </a:lnTo>
                <a:lnTo>
                  <a:pt x="2446422" y="4397"/>
                </a:lnTo>
                <a:cubicBezTo>
                  <a:pt x="2470406" y="4397"/>
                  <a:pt x="2482399" y="4397"/>
                  <a:pt x="2482399" y="4397"/>
                </a:cubicBezTo>
                <a:close/>
              </a:path>
            </a:pathLst>
          </a:custGeom>
          <a:solidFill>
            <a:schemeClr val="tx1">
              <a:lumMod val="60000"/>
              <a:lumOff val="40000"/>
            </a:schemeClr>
          </a:solidFill>
        </p:spPr>
        <p:txBody>
          <a:bodyPr wrap="square">
            <a:noAutofit/>
          </a:bodyPr>
          <a:lstStyle>
            <a:lvl1pPr>
              <a:defRPr baseline="0">
                <a:solidFill>
                  <a:schemeClr val="tx2">
                    <a:lumMod val="20000"/>
                    <a:lumOff val="80000"/>
                  </a:schemeClr>
                </a:solidFill>
              </a:defRPr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15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8849393" y="7452133"/>
            <a:ext cx="8374016" cy="839239"/>
          </a:xfrm>
        </p:spPr>
        <p:txBody>
          <a:bodyPr anchor="b">
            <a:norm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349" baseline="0">
                <a:solidFill>
                  <a:schemeClr val="tx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SUBTITLE GOES HERE</a:t>
            </a:r>
            <a:endParaRPr kumimoji="1" lang="ja-JP" altLang="en-US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8849393" y="8291372"/>
            <a:ext cx="8374016" cy="1433064"/>
          </a:xfrm>
        </p:spPr>
        <p:txBody>
          <a:bodyPr anchor="t"/>
          <a:lstStyle>
            <a:lvl1pPr algn="r">
              <a:lnSpc>
                <a:spcPct val="80000"/>
              </a:lnSpc>
              <a:defRPr sz="9598" baseline="0">
                <a:solidFill>
                  <a:schemeClr val="bg1"/>
                </a:solidFill>
              </a:defRPr>
            </a:lvl1pPr>
          </a:lstStyle>
          <a:p>
            <a:r>
              <a:rPr kumimoji="1" lang="en-US" altLang="ja-JP" dirty="0"/>
              <a:t>SECTION NAME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1584766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600"/>
                            </p:stCondLst>
                            <p:childTnLst>
                              <p:par>
                                <p:cTn id="1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75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0" grpId="0" animBg="1"/>
      <p:bldP spid="15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/>
    </p:bldLst>
  </p:timing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1030122" y="7452133"/>
            <a:ext cx="8374016" cy="839239"/>
          </a:xfrm>
        </p:spPr>
        <p:txBody>
          <a:bodyPr anchor="b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4349" baseline="0">
                <a:solidFill>
                  <a:schemeClr val="tx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SUBTITLE GOES HERE</a:t>
            </a:r>
            <a:endParaRPr kumimoji="1" lang="ja-JP" altLang="en-US" dirty="0"/>
          </a:p>
        </p:txBody>
      </p:sp>
      <p:sp>
        <p:nvSpPr>
          <p:cNvPr id="16" name="Title 1"/>
          <p:cNvSpPr>
            <a:spLocks noGrp="1"/>
          </p:cNvSpPr>
          <p:nvPr>
            <p:ph type="title" hasCustomPrompt="1"/>
          </p:nvPr>
        </p:nvSpPr>
        <p:spPr>
          <a:xfrm>
            <a:off x="1030122" y="8291372"/>
            <a:ext cx="8374016" cy="1433064"/>
          </a:xfrm>
        </p:spPr>
        <p:txBody>
          <a:bodyPr anchor="t"/>
          <a:lstStyle>
            <a:lvl1pPr algn="l">
              <a:lnSpc>
                <a:spcPct val="80000"/>
              </a:lnSpc>
              <a:defRPr sz="9598" baseline="0">
                <a:solidFill>
                  <a:schemeClr val="bg1"/>
                </a:solidFill>
              </a:defRPr>
            </a:lvl1pPr>
          </a:lstStyle>
          <a:p>
            <a:r>
              <a:rPr kumimoji="1" lang="en-US" altLang="ja-JP" dirty="0"/>
              <a:t>SECTION NAME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01319478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/>
    </p:bldLst>
  </p:timing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image and texts - 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4"/>
          <p:cNvSpPr>
            <a:spLocks noGrp="1"/>
          </p:cNvSpPr>
          <p:nvPr>
            <p:ph type="pic" sz="quarter" idx="12"/>
          </p:nvPr>
        </p:nvSpPr>
        <p:spPr>
          <a:xfrm>
            <a:off x="2" y="0"/>
            <a:ext cx="18286413" cy="10287000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5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9160460" y="3599917"/>
            <a:ext cx="8006822" cy="1031433"/>
          </a:xfrm>
        </p:spPr>
        <p:txBody>
          <a:bodyPr anchor="t">
            <a:normAutofit/>
          </a:bodyPr>
          <a:lstStyle>
            <a:lvl1pPr algn="r">
              <a:spcBef>
                <a:spcPts val="0"/>
              </a:spcBef>
              <a:defRPr sz="1800" baseline="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9160460" y="655711"/>
            <a:ext cx="8006822" cy="2944205"/>
          </a:xfrm>
        </p:spPr>
        <p:txBody>
          <a:bodyPr/>
          <a:lstStyle>
            <a:lvl1pPr algn="r">
              <a:lnSpc>
                <a:spcPct val="80000"/>
              </a:lnSpc>
              <a:defRPr sz="9598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</a:t>
            </a:r>
            <a:br>
              <a:rPr kumimoji="1" lang="en-US" altLang="ja-JP" dirty="0"/>
            </a:br>
            <a:r>
              <a:rPr kumimoji="1" lang="en-US" altLang="ja-JP" dirty="0"/>
              <a:t>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45251919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725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" grpId="0"/>
    </p:bldLst>
  </p:timing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image and text - 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4"/>
          <p:cNvSpPr>
            <a:spLocks noGrp="1"/>
          </p:cNvSpPr>
          <p:nvPr>
            <p:ph type="pic" sz="quarter" idx="12"/>
          </p:nvPr>
        </p:nvSpPr>
        <p:spPr>
          <a:xfrm>
            <a:off x="2" y="0"/>
            <a:ext cx="18286413" cy="10287000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9143208" y="0"/>
            <a:ext cx="9143207" cy="10287000"/>
          </a:xfrm>
          <a:solidFill>
            <a:schemeClr val="tx1">
              <a:alpha val="50000"/>
            </a:schemeClr>
          </a:solidFill>
        </p:spPr>
        <p:txBody>
          <a:bodyPr anchor="t">
            <a:normAutofit/>
          </a:bodyPr>
          <a:lstStyle>
            <a:lvl1pPr marL="0" indent="0">
              <a:buFontTx/>
              <a:buNone/>
              <a:defRPr sz="18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10028503" y="420981"/>
            <a:ext cx="7300050" cy="5472731"/>
          </a:xfrm>
        </p:spPr>
        <p:txBody>
          <a:bodyPr anchor="b"/>
          <a:lstStyle>
            <a:lvl1pPr algn="l">
              <a:lnSpc>
                <a:spcPct val="80000"/>
              </a:lnSpc>
              <a:defRPr sz="9598" baseline="0">
                <a:solidFill>
                  <a:schemeClr val="bg1"/>
                </a:solidFill>
              </a:defRPr>
            </a:lvl1pPr>
          </a:lstStyle>
          <a:p>
            <a:r>
              <a:rPr kumimoji="1" lang="en-US" altLang="ja-JP" dirty="0"/>
              <a:t>Slide Title</a:t>
            </a:r>
            <a:br>
              <a:rPr kumimoji="1" lang="en-US" altLang="ja-JP" dirty="0"/>
            </a:br>
            <a:r>
              <a:rPr kumimoji="1" lang="en-US" altLang="ja-JP" dirty="0"/>
              <a:t>Goes Here</a:t>
            </a:r>
            <a:endParaRPr kumimoji="1" lang="ja-JP" altLang="en-US" dirty="0"/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10028503" y="6155008"/>
            <a:ext cx="7300050" cy="3513000"/>
          </a:xfrm>
        </p:spPr>
        <p:txBody>
          <a:bodyPr anchor="t">
            <a:normAutofit/>
          </a:bodyPr>
          <a:lstStyle>
            <a:lvl1pPr marL="285699" indent="-285699">
              <a:buFont typeface="Wingdings" panose="05000000000000000000" pitchFamily="2" charset="2"/>
              <a:buChar char="n"/>
              <a:defRPr sz="1800"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02718955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1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225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" grpId="0"/>
      <p:bldP spid="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4857" userDrawn="1">
          <p15:clr>
            <a:srgbClr val="FBAE40"/>
          </p15:clr>
        </p15:guide>
        <p15:guide id="2" pos="8640" userDrawn="1">
          <p15:clr>
            <a:srgbClr val="FBAE40"/>
          </p15:clr>
        </p15:guide>
      </p15:sldGuideLst>
    </p:ext>
  </p:extLst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image and text - dark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4"/>
          <p:cNvSpPr>
            <a:spLocks noGrp="1"/>
          </p:cNvSpPr>
          <p:nvPr>
            <p:ph type="pic" sz="quarter" idx="12"/>
          </p:nvPr>
        </p:nvSpPr>
        <p:spPr>
          <a:xfrm>
            <a:off x="2" y="0"/>
            <a:ext cx="18286413" cy="10287000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806758" y="6536277"/>
            <a:ext cx="16672904" cy="3015595"/>
          </a:xfrm>
        </p:spPr>
        <p:txBody>
          <a:bodyPr anchor="b"/>
          <a:lstStyle>
            <a:lvl1pPr algn="ctr">
              <a:lnSpc>
                <a:spcPct val="80000"/>
              </a:lnSpc>
              <a:defRPr sz="6599" baseline="0">
                <a:solidFill>
                  <a:schemeClr val="bg1"/>
                </a:solidFill>
              </a:defRPr>
            </a:lvl1pPr>
          </a:lstStyle>
          <a:p>
            <a:r>
              <a:rPr kumimoji="1" lang="en-US" altLang="ja-JP" dirty="0"/>
              <a:t>Slide Title</a:t>
            </a:r>
            <a:br>
              <a:rPr kumimoji="1" lang="en-US" altLang="ja-JP" dirty="0"/>
            </a:br>
            <a:r>
              <a:rPr kumimoji="1" lang="en-US" altLang="ja-JP" dirty="0"/>
              <a:t>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48422563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/>
    </p:bldLst>
  </p:timing>
  <p:extLst>
    <p:ext uri="{DCECCB84-F9BA-43D5-87BE-67443E8EF086}">
      <p15:sldGuideLst xmlns:p15="http://schemas.microsoft.com/office/powerpoint/2012/main">
        <p15:guide id="1" orient="horz" pos="4857" userDrawn="1">
          <p15:clr>
            <a:srgbClr val="FBAE40"/>
          </p15:clr>
        </p15:guide>
        <p15:guide id="2" pos="8640" userDrawn="1">
          <p15:clr>
            <a:srgbClr val="FBAE40"/>
          </p15:clr>
        </p15:guide>
      </p15:sldGuideLst>
    </p:ext>
  </p:extLst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 big image and tex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4"/>
          <p:cNvSpPr>
            <a:spLocks noGrp="1"/>
          </p:cNvSpPr>
          <p:nvPr>
            <p:ph type="pic" sz="quarter" idx="19"/>
          </p:nvPr>
        </p:nvSpPr>
        <p:spPr>
          <a:xfrm>
            <a:off x="7014555" y="356865"/>
            <a:ext cx="10886131" cy="9573272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729862" y="722421"/>
            <a:ext cx="8170481" cy="3793124"/>
          </a:xfrm>
        </p:spPr>
        <p:txBody>
          <a:bodyPr anchor="t"/>
          <a:lstStyle>
            <a:lvl1pPr algn="l">
              <a:lnSpc>
                <a:spcPct val="80000"/>
              </a:lnSpc>
              <a:defRPr sz="9598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</a:t>
            </a:r>
            <a:br>
              <a:rPr kumimoji="1" lang="en-US" altLang="ja-JP" dirty="0"/>
            </a:br>
            <a:r>
              <a:rPr kumimoji="1" lang="en-US" altLang="ja-JP" dirty="0"/>
              <a:t>Goes Here</a:t>
            </a:r>
            <a:endParaRPr kumimoji="1" lang="ja-JP" altLang="en-US" dirty="0"/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739740" y="6710903"/>
            <a:ext cx="5889088" cy="3062048"/>
          </a:xfrm>
        </p:spPr>
        <p:txBody>
          <a:bodyPr anchor="t">
            <a:normAutofit/>
          </a:bodyPr>
          <a:lstStyle>
            <a:lvl1pPr marL="285699" indent="-285699">
              <a:buFont typeface="Wingdings" panose="05000000000000000000" pitchFamily="2" charset="2"/>
              <a:buChar char="n"/>
              <a:defRPr sz="18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729864" y="4944239"/>
            <a:ext cx="5898965" cy="1759612"/>
          </a:xfrm>
        </p:spPr>
        <p:txBody>
          <a:bodyPr anchor="b">
            <a:normAutofit/>
          </a:bodyPr>
          <a:lstStyle>
            <a:lvl1pPr algn="l">
              <a:lnSpc>
                <a:spcPct val="80000"/>
              </a:lnSpc>
              <a:spcBef>
                <a:spcPts val="0"/>
              </a:spcBef>
              <a:defRPr sz="4349" baseline="0">
                <a:solidFill>
                  <a:schemeClr val="tx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SUBTITLE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15484795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725"/>
                            </p:stCondLst>
                            <p:childTnLst>
                              <p:par>
                                <p:cTn id="1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475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8" grpId="0"/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- Midd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8714873" y="507993"/>
            <a:ext cx="855096" cy="855094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8558147" y="623563"/>
            <a:ext cx="1170127" cy="623952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25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0000</a:t>
            </a:r>
            <a:endParaRPr lang="en-US" dirty="0"/>
          </a:p>
        </p:txBody>
      </p:sp>
      <p:cxnSp>
        <p:nvCxnSpPr>
          <p:cNvPr id="8" name="直線コネクタ 7"/>
          <p:cNvCxnSpPr/>
          <p:nvPr userDrawn="1"/>
        </p:nvCxnSpPr>
        <p:spPr>
          <a:xfrm>
            <a:off x="9142420" y="0"/>
            <a:ext cx="2" cy="10287000"/>
          </a:xfrm>
          <a:prstGeom prst="line">
            <a:avLst/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円/楕円 9"/>
          <p:cNvSpPr/>
          <p:nvPr userDrawn="1"/>
        </p:nvSpPr>
        <p:spPr>
          <a:xfrm>
            <a:off x="8973511" y="2803242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grpSp>
        <p:nvGrpSpPr>
          <p:cNvPr id="2" name="グループ化 16"/>
          <p:cNvGrpSpPr/>
          <p:nvPr userDrawn="1"/>
        </p:nvGrpSpPr>
        <p:grpSpPr>
          <a:xfrm>
            <a:off x="9458239" y="4558441"/>
            <a:ext cx="6930772" cy="630072"/>
            <a:chOff x="9458241" y="1768125"/>
            <a:chExt cx="6930769" cy="630070"/>
          </a:xfrm>
        </p:grpSpPr>
        <p:sp>
          <p:nvSpPr>
            <p:cNvPr id="13" name="平行四辺形 12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12" name="平行四辺形 11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763388" y="4454948"/>
            <a:ext cx="5175576" cy="84897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718384" y="5188513"/>
            <a:ext cx="5120525" cy="13951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  <a:p>
            <a:pPr lvl="0"/>
            <a:endParaRPr lang="en-US" altLang="ja-JP" dirty="0"/>
          </a:p>
        </p:txBody>
      </p:sp>
      <p:sp>
        <p:nvSpPr>
          <p:cNvPr id="16" name="円/楕円 15"/>
          <p:cNvSpPr/>
          <p:nvPr userDrawn="1"/>
        </p:nvSpPr>
        <p:spPr>
          <a:xfrm>
            <a:off x="8973511" y="5008493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grpSp>
        <p:nvGrpSpPr>
          <p:cNvPr id="7" name="グループ化 17"/>
          <p:cNvGrpSpPr/>
          <p:nvPr userDrawn="1"/>
        </p:nvGrpSpPr>
        <p:grpSpPr>
          <a:xfrm rot="10800000" flipV="1">
            <a:off x="1852397" y="6700855"/>
            <a:ext cx="6930772" cy="630072"/>
            <a:chOff x="9458241" y="1768125"/>
            <a:chExt cx="6930769" cy="630070"/>
          </a:xfrm>
        </p:grpSpPr>
        <p:sp>
          <p:nvSpPr>
            <p:cNvPr id="19" name="平行四辺形 18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20" name="平行四辺形 19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257445" y="6597363"/>
            <a:ext cx="5175576" cy="848974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2302451" y="7330929"/>
            <a:ext cx="5085566" cy="13951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  <a:p>
            <a:pPr lvl="0"/>
            <a:endParaRPr lang="en-US" altLang="ja-JP" dirty="0"/>
          </a:p>
        </p:txBody>
      </p:sp>
      <p:sp>
        <p:nvSpPr>
          <p:cNvPr id="23" name="円/楕円 22"/>
          <p:cNvSpPr/>
          <p:nvPr userDrawn="1"/>
        </p:nvSpPr>
        <p:spPr>
          <a:xfrm>
            <a:off x="8973511" y="7123729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3" name="円/楕円 32"/>
          <p:cNvSpPr/>
          <p:nvPr userDrawn="1"/>
        </p:nvSpPr>
        <p:spPr>
          <a:xfrm>
            <a:off x="8714873" y="8833918"/>
            <a:ext cx="855096" cy="855094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558147" y="8949486"/>
            <a:ext cx="1170127" cy="623952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25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0000</a:t>
            </a:r>
            <a:endParaRPr lang="en-US" dirty="0"/>
          </a:p>
        </p:txBody>
      </p:sp>
      <p:grpSp>
        <p:nvGrpSpPr>
          <p:cNvPr id="9" name="グループ化 34"/>
          <p:cNvGrpSpPr/>
          <p:nvPr userDrawn="1"/>
        </p:nvGrpSpPr>
        <p:grpSpPr>
          <a:xfrm rot="10800000" flipV="1">
            <a:off x="1852397" y="2366682"/>
            <a:ext cx="6930772" cy="630072"/>
            <a:chOff x="9458241" y="1768125"/>
            <a:chExt cx="6930769" cy="630070"/>
          </a:xfrm>
        </p:grpSpPr>
        <p:sp>
          <p:nvSpPr>
            <p:cNvPr id="36" name="平行四辺形 35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37" name="平行四辺形 36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38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2257445" y="2263188"/>
            <a:ext cx="5175576" cy="848974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2302451" y="2996753"/>
            <a:ext cx="5085566" cy="13951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  <a:p>
            <a:pPr lvl="0"/>
            <a:endParaRPr lang="en-US" altLang="ja-JP" dirty="0"/>
          </a:p>
        </p:txBody>
      </p:sp>
    </p:spTree>
    <p:extLst>
      <p:ext uri="{BB962C8B-B14F-4D97-AF65-F5344CB8AC3E}">
        <p14:creationId xmlns:p14="http://schemas.microsoft.com/office/powerpoint/2010/main" val="79072118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250"/>
                            </p:stCondLst>
                            <p:childTnLst>
                              <p:par>
                                <p:cTn id="52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250"/>
                            </p:stCondLst>
                            <p:childTnLst>
                              <p:par>
                                <p:cTn id="69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  <p:bldP spid="14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33" grpId="0" animBg="1"/>
      <p:bldP spid="3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4"/>
          <p:cNvSpPr>
            <a:spLocks noGrp="1"/>
          </p:cNvSpPr>
          <p:nvPr>
            <p:ph type="pic" sz="quarter" idx="20"/>
          </p:nvPr>
        </p:nvSpPr>
        <p:spPr>
          <a:xfrm>
            <a:off x="9471797" y="356865"/>
            <a:ext cx="8428891" cy="9573272"/>
          </a:xfrm>
          <a:prstGeom prst="rect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>
            <a:lvl1pPr>
              <a:defRPr i="1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cxnSp>
        <p:nvCxnSpPr>
          <p:cNvPr id="20" name="Straight Connector 19"/>
          <p:cNvCxnSpPr/>
          <p:nvPr userDrawn="1"/>
        </p:nvCxnSpPr>
        <p:spPr>
          <a:xfrm>
            <a:off x="4" y="5146796"/>
            <a:ext cx="8900341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Isosceles Triangle 20"/>
          <p:cNvSpPr/>
          <p:nvPr userDrawn="1"/>
        </p:nvSpPr>
        <p:spPr>
          <a:xfrm rot="16200000">
            <a:off x="8812446" y="5010203"/>
            <a:ext cx="471497" cy="275748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2" rIns="91422" bIns="45712" rtlCol="0" anchor="ctr"/>
          <a:lstStyle/>
          <a:p>
            <a:pPr algn="ctr" defTabSz="1371350"/>
            <a:endParaRPr lang="ja-JP" altLang="en-US" sz="2699">
              <a:solidFill>
                <a:srgbClr val="FFFFFF"/>
              </a:solidFill>
            </a:endParaRPr>
          </a:p>
        </p:txBody>
      </p:sp>
      <p:sp>
        <p:nvSpPr>
          <p:cNvPr id="22" name="Title 1"/>
          <p:cNvSpPr>
            <a:spLocks noGrp="1"/>
          </p:cNvSpPr>
          <p:nvPr>
            <p:ph type="title" hasCustomPrompt="1"/>
          </p:nvPr>
        </p:nvSpPr>
        <p:spPr>
          <a:xfrm>
            <a:off x="729858" y="864151"/>
            <a:ext cx="10399138" cy="3929665"/>
          </a:xfrm>
        </p:spPr>
        <p:txBody>
          <a:bodyPr anchor="b"/>
          <a:lstStyle>
            <a:lvl1pPr algn="l">
              <a:lnSpc>
                <a:spcPct val="80000"/>
              </a:lnSpc>
              <a:defRPr sz="9598" baseline="0">
                <a:solidFill>
                  <a:schemeClr val="tx1"/>
                </a:solidFill>
              </a:defRPr>
            </a:lvl1pPr>
          </a:lstStyle>
          <a:p>
            <a:r>
              <a:rPr kumimoji="1" lang="en-US" altLang="ja-JP" dirty="0"/>
              <a:t>Slide Title</a:t>
            </a:r>
            <a:br>
              <a:rPr kumimoji="1" lang="en-US" altLang="ja-JP" dirty="0"/>
            </a:br>
            <a:r>
              <a:rPr kumimoji="1" lang="en-US" altLang="ja-JP" dirty="0"/>
              <a:t>Goes Here</a:t>
            </a:r>
            <a:endParaRPr kumimoji="1" lang="ja-JP" alt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739741" y="5383832"/>
            <a:ext cx="7884854" cy="3304312"/>
          </a:xfrm>
        </p:spPr>
        <p:txBody>
          <a:bodyPr anchor="t">
            <a:normAutofit/>
          </a:bodyPr>
          <a:lstStyle>
            <a:lvl1pPr marL="285699" indent="-285699">
              <a:buFont typeface="Wingdings" panose="05000000000000000000" pitchFamily="2" charset="2"/>
              <a:buChar char="n"/>
              <a:defRPr sz="180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83084009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1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225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1" grpId="0" animBg="1"/>
      <p:bldP spid="22" grpId="0"/>
      <p:bldP spid="2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extLst>
    <p:ext uri="{DCECCB84-F9BA-43D5-87BE-67443E8EF086}">
      <p15:sldGuideLst xmlns:p15="http://schemas.microsoft.com/office/powerpoint/2012/main">
        <p15:guide id="1" orient="horz" pos="4857" userDrawn="1">
          <p15:clr>
            <a:srgbClr val="FBAE40"/>
          </p15:clr>
        </p15:guide>
        <p15:guide id="2" pos="8640" userDrawn="1">
          <p15:clr>
            <a:srgbClr val="FBAE40"/>
          </p15:clr>
        </p15:guide>
      </p15:sldGuideLst>
    </p:ext>
  </p:extLst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only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title" hasCustomPrompt="1"/>
          </p:nvPr>
        </p:nvSpPr>
        <p:spPr>
          <a:xfrm>
            <a:off x="1189099" y="2670959"/>
            <a:ext cx="15908219" cy="4945091"/>
          </a:xfrm>
        </p:spPr>
        <p:txBody>
          <a:bodyPr anchor="ctr"/>
          <a:lstStyle>
            <a:lvl1pPr algn="ctr">
              <a:lnSpc>
                <a:spcPct val="100000"/>
              </a:lnSpc>
              <a:defRPr sz="6599" baseline="0">
                <a:solidFill>
                  <a:schemeClr val="bg2"/>
                </a:solidFill>
              </a:defRPr>
            </a:lvl1pPr>
          </a:lstStyle>
          <a:p>
            <a:r>
              <a:rPr kumimoji="1" lang="en-US" altLang="ja-JP" dirty="0"/>
              <a:t>Slide Title</a:t>
            </a:r>
            <a:br>
              <a:rPr kumimoji="1" lang="en-US" altLang="ja-JP" dirty="0"/>
            </a:br>
            <a:r>
              <a:rPr kumimoji="1" lang="en-US" altLang="ja-JP" dirty="0"/>
              <a:t>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96697738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and texts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" name="Straight Connector 8"/>
          <p:cNvCxnSpPr/>
          <p:nvPr userDrawn="1"/>
        </p:nvCxnSpPr>
        <p:spPr>
          <a:xfrm>
            <a:off x="2" y="4699724"/>
            <a:ext cx="18286413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Freeform: Shape 3"/>
          <p:cNvSpPr/>
          <p:nvPr userDrawn="1"/>
        </p:nvSpPr>
        <p:spPr>
          <a:xfrm>
            <a:off x="1593841" y="1178424"/>
            <a:ext cx="7780934" cy="7554366"/>
          </a:xfrm>
          <a:custGeom>
            <a:avLst/>
            <a:gdLst/>
            <a:ahLst/>
            <a:cxnLst/>
            <a:rect l="l" t="t" r="r" b="b"/>
            <a:pathLst>
              <a:path w="6168925" h="5987852">
                <a:moveTo>
                  <a:pt x="3237011" y="5984131"/>
                </a:moveTo>
                <a:cubicBezTo>
                  <a:pt x="3239492" y="5984131"/>
                  <a:pt x="3241972" y="5985372"/>
                  <a:pt x="3244453" y="5987852"/>
                </a:cubicBezTo>
                <a:lnTo>
                  <a:pt x="3237011" y="5987852"/>
                </a:lnTo>
                <a:lnTo>
                  <a:pt x="3229570" y="5987852"/>
                </a:lnTo>
                <a:cubicBezTo>
                  <a:pt x="3232051" y="5985372"/>
                  <a:pt x="3234531" y="5984131"/>
                  <a:pt x="3237011" y="5984131"/>
                </a:cubicBezTo>
                <a:close/>
                <a:moveTo>
                  <a:pt x="2582167" y="5883672"/>
                </a:moveTo>
                <a:lnTo>
                  <a:pt x="2589609" y="5883672"/>
                </a:lnTo>
                <a:cubicBezTo>
                  <a:pt x="2589609" y="5883672"/>
                  <a:pt x="2589609" y="5886153"/>
                  <a:pt x="2589609" y="5891113"/>
                </a:cubicBezTo>
                <a:close/>
                <a:moveTo>
                  <a:pt x="2745878" y="5831582"/>
                </a:moveTo>
                <a:lnTo>
                  <a:pt x="2760761" y="5839024"/>
                </a:lnTo>
                <a:cubicBezTo>
                  <a:pt x="2760761" y="5839024"/>
                  <a:pt x="2755801" y="5839024"/>
                  <a:pt x="2745878" y="5839024"/>
                </a:cubicBezTo>
                <a:cubicBezTo>
                  <a:pt x="2745878" y="5834063"/>
                  <a:pt x="2745878" y="5831582"/>
                  <a:pt x="2745878" y="5831582"/>
                </a:cubicBezTo>
                <a:close/>
                <a:moveTo>
                  <a:pt x="2965400" y="5827862"/>
                </a:moveTo>
                <a:cubicBezTo>
                  <a:pt x="2967880" y="5827862"/>
                  <a:pt x="2971601" y="5829102"/>
                  <a:pt x="2976562" y="5831582"/>
                </a:cubicBezTo>
                <a:lnTo>
                  <a:pt x="2969121" y="5839024"/>
                </a:lnTo>
                <a:cubicBezTo>
                  <a:pt x="2964160" y="5839024"/>
                  <a:pt x="2961679" y="5836544"/>
                  <a:pt x="2961679" y="5831582"/>
                </a:cubicBezTo>
                <a:cubicBezTo>
                  <a:pt x="2961679" y="5829102"/>
                  <a:pt x="2962920" y="5827862"/>
                  <a:pt x="2965400" y="5827862"/>
                </a:cubicBezTo>
                <a:close/>
                <a:moveTo>
                  <a:pt x="2708671" y="5824141"/>
                </a:moveTo>
                <a:cubicBezTo>
                  <a:pt x="2708671" y="5824141"/>
                  <a:pt x="2711152" y="5825381"/>
                  <a:pt x="2716113" y="5827862"/>
                </a:cubicBezTo>
                <a:cubicBezTo>
                  <a:pt x="2721074" y="5830342"/>
                  <a:pt x="2723554" y="5831582"/>
                  <a:pt x="2723554" y="5831582"/>
                </a:cubicBezTo>
                <a:lnTo>
                  <a:pt x="2708671" y="5831582"/>
                </a:lnTo>
                <a:close/>
                <a:moveTo>
                  <a:pt x="2842617" y="5816699"/>
                </a:moveTo>
                <a:cubicBezTo>
                  <a:pt x="2842617" y="5821661"/>
                  <a:pt x="2851298" y="5824141"/>
                  <a:pt x="2868662" y="5824141"/>
                </a:cubicBezTo>
                <a:cubicBezTo>
                  <a:pt x="2886025" y="5824141"/>
                  <a:pt x="2897187" y="5826621"/>
                  <a:pt x="2902148" y="5831582"/>
                </a:cubicBezTo>
                <a:lnTo>
                  <a:pt x="2887265" y="5831582"/>
                </a:lnTo>
                <a:lnTo>
                  <a:pt x="2879824" y="5831582"/>
                </a:lnTo>
                <a:lnTo>
                  <a:pt x="2857500" y="5831582"/>
                </a:lnTo>
                <a:lnTo>
                  <a:pt x="2835175" y="5824141"/>
                </a:lnTo>
                <a:close/>
                <a:moveTo>
                  <a:pt x="2790527" y="5816699"/>
                </a:moveTo>
                <a:lnTo>
                  <a:pt x="2812851" y="5824141"/>
                </a:lnTo>
                <a:cubicBezTo>
                  <a:pt x="2817812" y="5829102"/>
                  <a:pt x="2819052" y="5831582"/>
                  <a:pt x="2816572" y="5831582"/>
                </a:cubicBezTo>
                <a:cubicBezTo>
                  <a:pt x="2814091" y="5831582"/>
                  <a:pt x="2807890" y="5834063"/>
                  <a:pt x="2797968" y="5839024"/>
                </a:cubicBezTo>
                <a:cubicBezTo>
                  <a:pt x="2793008" y="5839024"/>
                  <a:pt x="2790527" y="5836544"/>
                  <a:pt x="2790527" y="5831582"/>
                </a:cubicBezTo>
                <a:cubicBezTo>
                  <a:pt x="2790527" y="5826621"/>
                  <a:pt x="2790527" y="5821661"/>
                  <a:pt x="2790527" y="5816699"/>
                </a:cubicBezTo>
                <a:close/>
                <a:moveTo>
                  <a:pt x="2537519" y="5801817"/>
                </a:moveTo>
                <a:cubicBezTo>
                  <a:pt x="2547441" y="5801817"/>
                  <a:pt x="2554883" y="5804297"/>
                  <a:pt x="2559843" y="5809258"/>
                </a:cubicBezTo>
                <a:lnTo>
                  <a:pt x="2530078" y="5809258"/>
                </a:lnTo>
                <a:close/>
                <a:moveTo>
                  <a:pt x="3383979" y="5790654"/>
                </a:moveTo>
                <a:cubicBezTo>
                  <a:pt x="3385219" y="5790654"/>
                  <a:pt x="3385839" y="5791895"/>
                  <a:pt x="3385839" y="5794375"/>
                </a:cubicBezTo>
                <a:lnTo>
                  <a:pt x="3378398" y="5794375"/>
                </a:lnTo>
                <a:cubicBezTo>
                  <a:pt x="3380878" y="5791895"/>
                  <a:pt x="3382739" y="5790654"/>
                  <a:pt x="3383979" y="5790654"/>
                </a:cubicBezTo>
                <a:close/>
                <a:moveTo>
                  <a:pt x="2178471" y="5775772"/>
                </a:moveTo>
                <a:cubicBezTo>
                  <a:pt x="2179712" y="5775772"/>
                  <a:pt x="2180332" y="5777012"/>
                  <a:pt x="2180332" y="5779492"/>
                </a:cubicBezTo>
                <a:lnTo>
                  <a:pt x="2172890" y="5779492"/>
                </a:lnTo>
                <a:cubicBezTo>
                  <a:pt x="2175371" y="5777012"/>
                  <a:pt x="2177231" y="5775772"/>
                  <a:pt x="2178471" y="5775772"/>
                </a:cubicBezTo>
                <a:close/>
                <a:moveTo>
                  <a:pt x="2790527" y="5764610"/>
                </a:moveTo>
                <a:cubicBezTo>
                  <a:pt x="2795488" y="5764610"/>
                  <a:pt x="2797968" y="5764610"/>
                  <a:pt x="2797968" y="5764610"/>
                </a:cubicBezTo>
                <a:cubicBezTo>
                  <a:pt x="2797968" y="5764610"/>
                  <a:pt x="2796728" y="5765850"/>
                  <a:pt x="2794248" y="5768330"/>
                </a:cubicBezTo>
                <a:cubicBezTo>
                  <a:pt x="2791767" y="5770811"/>
                  <a:pt x="2790527" y="5772051"/>
                  <a:pt x="2790527" y="5772051"/>
                </a:cubicBezTo>
                <a:lnTo>
                  <a:pt x="2783085" y="5772051"/>
                </a:lnTo>
                <a:cubicBezTo>
                  <a:pt x="2783085" y="5767090"/>
                  <a:pt x="2785566" y="5764610"/>
                  <a:pt x="2790527" y="5764610"/>
                </a:cubicBezTo>
                <a:close/>
                <a:moveTo>
                  <a:pt x="3839765" y="5757168"/>
                </a:moveTo>
                <a:lnTo>
                  <a:pt x="3862089" y="5757168"/>
                </a:lnTo>
                <a:cubicBezTo>
                  <a:pt x="3857128" y="5762129"/>
                  <a:pt x="3849687" y="5764610"/>
                  <a:pt x="3839765" y="5764610"/>
                </a:cubicBezTo>
                <a:lnTo>
                  <a:pt x="3824882" y="5764610"/>
                </a:lnTo>
                <a:close/>
                <a:moveTo>
                  <a:pt x="2745878" y="5757168"/>
                </a:moveTo>
                <a:lnTo>
                  <a:pt x="2760761" y="5757168"/>
                </a:lnTo>
                <a:cubicBezTo>
                  <a:pt x="2760761" y="5762129"/>
                  <a:pt x="2755801" y="5764610"/>
                  <a:pt x="2745878" y="5764610"/>
                </a:cubicBezTo>
                <a:close/>
                <a:moveTo>
                  <a:pt x="2664023" y="5753447"/>
                </a:moveTo>
                <a:cubicBezTo>
                  <a:pt x="2666504" y="5753447"/>
                  <a:pt x="2668984" y="5754688"/>
                  <a:pt x="2671464" y="5757168"/>
                </a:cubicBezTo>
                <a:lnTo>
                  <a:pt x="2671464" y="5764610"/>
                </a:lnTo>
                <a:lnTo>
                  <a:pt x="2656582" y="5757168"/>
                </a:lnTo>
                <a:cubicBezTo>
                  <a:pt x="2659062" y="5754688"/>
                  <a:pt x="2661543" y="5753447"/>
                  <a:pt x="2664023" y="5753447"/>
                </a:cubicBezTo>
                <a:close/>
                <a:moveTo>
                  <a:pt x="3568154" y="5749727"/>
                </a:moveTo>
                <a:cubicBezTo>
                  <a:pt x="3590478" y="5749727"/>
                  <a:pt x="3601640" y="5750967"/>
                  <a:pt x="3601640" y="5753447"/>
                </a:cubicBezTo>
                <a:cubicBezTo>
                  <a:pt x="3601640" y="5755928"/>
                  <a:pt x="3597920" y="5757168"/>
                  <a:pt x="3590478" y="5757168"/>
                </a:cubicBezTo>
                <a:cubicBezTo>
                  <a:pt x="3583037" y="5757168"/>
                  <a:pt x="3571875" y="5757168"/>
                  <a:pt x="3556992" y="5757168"/>
                </a:cubicBezTo>
                <a:cubicBezTo>
                  <a:pt x="3547070" y="5757168"/>
                  <a:pt x="3539629" y="5757168"/>
                  <a:pt x="3534668" y="5757168"/>
                </a:cubicBezTo>
                <a:cubicBezTo>
                  <a:pt x="3529707" y="5757168"/>
                  <a:pt x="3528467" y="5755928"/>
                  <a:pt x="3530947" y="5753447"/>
                </a:cubicBezTo>
                <a:cubicBezTo>
                  <a:pt x="3533427" y="5750967"/>
                  <a:pt x="3545830" y="5749727"/>
                  <a:pt x="3568154" y="5749727"/>
                </a:cubicBezTo>
                <a:close/>
                <a:moveTo>
                  <a:pt x="3385839" y="5749727"/>
                </a:moveTo>
                <a:lnTo>
                  <a:pt x="3393281" y="5757168"/>
                </a:lnTo>
                <a:cubicBezTo>
                  <a:pt x="3388320" y="5757168"/>
                  <a:pt x="3380878" y="5757168"/>
                  <a:pt x="3370957" y="5757168"/>
                </a:cubicBezTo>
                <a:close/>
                <a:moveTo>
                  <a:pt x="3050976" y="5749727"/>
                </a:moveTo>
                <a:cubicBezTo>
                  <a:pt x="3055937" y="5749727"/>
                  <a:pt x="3060898" y="5750967"/>
                  <a:pt x="3065859" y="5753447"/>
                </a:cubicBezTo>
                <a:cubicBezTo>
                  <a:pt x="3070820" y="5755928"/>
                  <a:pt x="3070820" y="5759649"/>
                  <a:pt x="3065859" y="5764610"/>
                </a:cubicBezTo>
                <a:cubicBezTo>
                  <a:pt x="3065859" y="5764610"/>
                  <a:pt x="3062138" y="5764610"/>
                  <a:pt x="3054697" y="5764610"/>
                </a:cubicBezTo>
                <a:cubicBezTo>
                  <a:pt x="3047255" y="5764610"/>
                  <a:pt x="3043535" y="5764610"/>
                  <a:pt x="3043535" y="5764610"/>
                </a:cubicBezTo>
                <a:cubicBezTo>
                  <a:pt x="3033613" y="5759649"/>
                  <a:pt x="3036093" y="5754688"/>
                  <a:pt x="3050976" y="5749727"/>
                </a:cubicBezTo>
                <a:close/>
                <a:moveTo>
                  <a:pt x="3013769" y="5749727"/>
                </a:moveTo>
                <a:lnTo>
                  <a:pt x="3021210" y="5757168"/>
                </a:lnTo>
                <a:cubicBezTo>
                  <a:pt x="3021210" y="5762129"/>
                  <a:pt x="3019970" y="5764610"/>
                  <a:pt x="3017490" y="5764610"/>
                </a:cubicBezTo>
                <a:cubicBezTo>
                  <a:pt x="3015009" y="5764610"/>
                  <a:pt x="3013769" y="5762129"/>
                  <a:pt x="3013769" y="5757168"/>
                </a:cubicBezTo>
                <a:cubicBezTo>
                  <a:pt x="3013769" y="5752207"/>
                  <a:pt x="3013769" y="5749727"/>
                  <a:pt x="3013769" y="5749727"/>
                </a:cubicBezTo>
                <a:close/>
                <a:moveTo>
                  <a:pt x="2794248" y="5749727"/>
                </a:moveTo>
                <a:cubicBezTo>
                  <a:pt x="2796728" y="5749727"/>
                  <a:pt x="2797968" y="5752207"/>
                  <a:pt x="2797968" y="5757168"/>
                </a:cubicBezTo>
                <a:lnTo>
                  <a:pt x="2790527" y="5757168"/>
                </a:lnTo>
                <a:cubicBezTo>
                  <a:pt x="2790527" y="5752207"/>
                  <a:pt x="2791767" y="5749727"/>
                  <a:pt x="2794248" y="5749727"/>
                </a:cubicBezTo>
                <a:close/>
                <a:moveTo>
                  <a:pt x="4152304" y="5734844"/>
                </a:moveTo>
                <a:cubicBezTo>
                  <a:pt x="4152304" y="5734844"/>
                  <a:pt x="4152304" y="5737325"/>
                  <a:pt x="4152304" y="5742285"/>
                </a:cubicBezTo>
                <a:cubicBezTo>
                  <a:pt x="4147343" y="5742285"/>
                  <a:pt x="4142383" y="5742285"/>
                  <a:pt x="4137422" y="5742285"/>
                </a:cubicBezTo>
                <a:close/>
                <a:moveTo>
                  <a:pt x="2887265" y="5734844"/>
                </a:moveTo>
                <a:lnTo>
                  <a:pt x="2917031" y="5734844"/>
                </a:lnTo>
                <a:cubicBezTo>
                  <a:pt x="2917031" y="5734844"/>
                  <a:pt x="2915791" y="5736085"/>
                  <a:pt x="2913310" y="5738565"/>
                </a:cubicBezTo>
                <a:cubicBezTo>
                  <a:pt x="2910829" y="5741045"/>
                  <a:pt x="2907109" y="5742285"/>
                  <a:pt x="2902148" y="5742285"/>
                </a:cubicBezTo>
                <a:close/>
                <a:moveTo>
                  <a:pt x="3162597" y="5727403"/>
                </a:moveTo>
                <a:cubicBezTo>
                  <a:pt x="3162597" y="5732364"/>
                  <a:pt x="3162597" y="5734844"/>
                  <a:pt x="3162597" y="5734844"/>
                </a:cubicBezTo>
                <a:cubicBezTo>
                  <a:pt x="3162597" y="5739805"/>
                  <a:pt x="3161357" y="5742285"/>
                  <a:pt x="3158876" y="5742285"/>
                </a:cubicBezTo>
                <a:cubicBezTo>
                  <a:pt x="3156396" y="5742285"/>
                  <a:pt x="3155156" y="5739805"/>
                  <a:pt x="3155156" y="5734844"/>
                </a:cubicBezTo>
                <a:cubicBezTo>
                  <a:pt x="3155156" y="5729883"/>
                  <a:pt x="3157636" y="5727403"/>
                  <a:pt x="3162597" y="5727403"/>
                </a:cubicBezTo>
                <a:close/>
                <a:moveTo>
                  <a:pt x="3028652" y="5727403"/>
                </a:moveTo>
                <a:cubicBezTo>
                  <a:pt x="3028652" y="5727403"/>
                  <a:pt x="3031133" y="5727403"/>
                  <a:pt x="3036093" y="5727403"/>
                </a:cubicBezTo>
                <a:cubicBezTo>
                  <a:pt x="3041054" y="5727403"/>
                  <a:pt x="3042295" y="5728643"/>
                  <a:pt x="3039814" y="5731123"/>
                </a:cubicBezTo>
                <a:cubicBezTo>
                  <a:pt x="3037333" y="5733604"/>
                  <a:pt x="3033613" y="5734844"/>
                  <a:pt x="3028652" y="5734844"/>
                </a:cubicBezTo>
                <a:cubicBezTo>
                  <a:pt x="3028652" y="5734844"/>
                  <a:pt x="3028652" y="5732364"/>
                  <a:pt x="3028652" y="5727403"/>
                </a:cubicBezTo>
                <a:close/>
                <a:moveTo>
                  <a:pt x="2840756" y="5723682"/>
                </a:moveTo>
                <a:cubicBezTo>
                  <a:pt x="2841997" y="5723682"/>
                  <a:pt x="2842617" y="5724922"/>
                  <a:pt x="2842617" y="5727403"/>
                </a:cubicBezTo>
                <a:lnTo>
                  <a:pt x="2842617" y="5734844"/>
                </a:lnTo>
                <a:lnTo>
                  <a:pt x="2835175" y="5727403"/>
                </a:lnTo>
                <a:cubicBezTo>
                  <a:pt x="2837656" y="5724922"/>
                  <a:pt x="2839516" y="5723682"/>
                  <a:pt x="2840756" y="5723682"/>
                </a:cubicBezTo>
                <a:close/>
                <a:moveTo>
                  <a:pt x="4021150" y="5716240"/>
                </a:moveTo>
                <a:cubicBezTo>
                  <a:pt x="4023010" y="5716240"/>
                  <a:pt x="4025800" y="5717480"/>
                  <a:pt x="4029521" y="5719961"/>
                </a:cubicBezTo>
                <a:cubicBezTo>
                  <a:pt x="4036963" y="5724922"/>
                  <a:pt x="4043164" y="5727403"/>
                  <a:pt x="4048125" y="5727403"/>
                </a:cubicBezTo>
                <a:cubicBezTo>
                  <a:pt x="4053086" y="5727403"/>
                  <a:pt x="4055566" y="5727403"/>
                  <a:pt x="4055566" y="5727403"/>
                </a:cubicBezTo>
                <a:cubicBezTo>
                  <a:pt x="4055566" y="5732364"/>
                  <a:pt x="4053086" y="5734844"/>
                  <a:pt x="4048125" y="5734844"/>
                </a:cubicBezTo>
                <a:lnTo>
                  <a:pt x="4040683" y="5727403"/>
                </a:lnTo>
                <a:cubicBezTo>
                  <a:pt x="4035722" y="5727403"/>
                  <a:pt x="4030761" y="5727403"/>
                  <a:pt x="4025800" y="5727403"/>
                </a:cubicBezTo>
                <a:lnTo>
                  <a:pt x="4018359" y="5719961"/>
                </a:lnTo>
                <a:cubicBezTo>
                  <a:pt x="4018359" y="5717480"/>
                  <a:pt x="4019289" y="5716240"/>
                  <a:pt x="4021150" y="5716240"/>
                </a:cubicBezTo>
                <a:close/>
                <a:moveTo>
                  <a:pt x="3088183" y="5712520"/>
                </a:moveTo>
                <a:lnTo>
                  <a:pt x="3095625" y="5719961"/>
                </a:lnTo>
                <a:lnTo>
                  <a:pt x="3058417" y="5719961"/>
                </a:lnTo>
                <a:cubicBezTo>
                  <a:pt x="3058417" y="5715000"/>
                  <a:pt x="3068340" y="5712520"/>
                  <a:pt x="3088183" y="5712520"/>
                </a:cubicBezTo>
                <a:close/>
                <a:moveTo>
                  <a:pt x="2530078" y="5705078"/>
                </a:moveTo>
                <a:cubicBezTo>
                  <a:pt x="2535038" y="5705078"/>
                  <a:pt x="2537519" y="5706319"/>
                  <a:pt x="2537519" y="5708799"/>
                </a:cubicBezTo>
                <a:cubicBezTo>
                  <a:pt x="2537519" y="5711280"/>
                  <a:pt x="2535038" y="5712520"/>
                  <a:pt x="2530078" y="5712520"/>
                </a:cubicBezTo>
                <a:cubicBezTo>
                  <a:pt x="2525117" y="5717481"/>
                  <a:pt x="2521396" y="5718721"/>
                  <a:pt x="2518916" y="5716240"/>
                </a:cubicBezTo>
                <a:cubicBezTo>
                  <a:pt x="2516435" y="5713760"/>
                  <a:pt x="2516435" y="5711280"/>
                  <a:pt x="2518916" y="5708799"/>
                </a:cubicBezTo>
                <a:cubicBezTo>
                  <a:pt x="2521396" y="5706319"/>
                  <a:pt x="2525117" y="5705078"/>
                  <a:pt x="2530078" y="5705078"/>
                </a:cubicBezTo>
                <a:close/>
                <a:moveTo>
                  <a:pt x="1970112" y="5700427"/>
                </a:moveTo>
                <a:cubicBezTo>
                  <a:pt x="1971352" y="5701048"/>
                  <a:pt x="1971972" y="5702598"/>
                  <a:pt x="1971972" y="5705078"/>
                </a:cubicBezTo>
                <a:lnTo>
                  <a:pt x="1964531" y="5712520"/>
                </a:lnTo>
                <a:cubicBezTo>
                  <a:pt x="1959570" y="5712520"/>
                  <a:pt x="1957089" y="5711280"/>
                  <a:pt x="1957089" y="5708799"/>
                </a:cubicBezTo>
                <a:cubicBezTo>
                  <a:pt x="1957089" y="5706319"/>
                  <a:pt x="1959570" y="5703838"/>
                  <a:pt x="1964531" y="5701358"/>
                </a:cubicBezTo>
                <a:cubicBezTo>
                  <a:pt x="1967011" y="5700118"/>
                  <a:pt x="1968872" y="5699808"/>
                  <a:pt x="1970112" y="5700427"/>
                </a:cubicBezTo>
                <a:close/>
                <a:moveTo>
                  <a:pt x="2998886" y="5697637"/>
                </a:moveTo>
                <a:cubicBezTo>
                  <a:pt x="2998886" y="5697637"/>
                  <a:pt x="3001367" y="5697637"/>
                  <a:pt x="3006328" y="5697637"/>
                </a:cubicBezTo>
                <a:cubicBezTo>
                  <a:pt x="3011288" y="5697637"/>
                  <a:pt x="3013769" y="5700118"/>
                  <a:pt x="3013769" y="5705078"/>
                </a:cubicBezTo>
                <a:lnTo>
                  <a:pt x="3021210" y="5712520"/>
                </a:lnTo>
                <a:cubicBezTo>
                  <a:pt x="3021210" y="5717481"/>
                  <a:pt x="3011288" y="5717481"/>
                  <a:pt x="2991445" y="5712520"/>
                </a:cubicBezTo>
                <a:cubicBezTo>
                  <a:pt x="2971601" y="5702598"/>
                  <a:pt x="2974081" y="5697637"/>
                  <a:pt x="2998886" y="5697637"/>
                </a:cubicBezTo>
                <a:close/>
                <a:moveTo>
                  <a:pt x="2850058" y="5697637"/>
                </a:moveTo>
                <a:lnTo>
                  <a:pt x="2842617" y="5705078"/>
                </a:lnTo>
                <a:cubicBezTo>
                  <a:pt x="2832695" y="5705078"/>
                  <a:pt x="2822773" y="5705078"/>
                  <a:pt x="2812851" y="5705078"/>
                </a:cubicBezTo>
                <a:cubicBezTo>
                  <a:pt x="2802929" y="5705078"/>
                  <a:pt x="2797968" y="5705078"/>
                  <a:pt x="2797968" y="5705078"/>
                </a:cubicBezTo>
                <a:close/>
                <a:moveTo>
                  <a:pt x="2619375" y="5697637"/>
                </a:moveTo>
                <a:cubicBezTo>
                  <a:pt x="2624335" y="5697637"/>
                  <a:pt x="2630537" y="5697637"/>
                  <a:pt x="2637978" y="5697637"/>
                </a:cubicBezTo>
                <a:cubicBezTo>
                  <a:pt x="2645419" y="5697637"/>
                  <a:pt x="2649140" y="5697637"/>
                  <a:pt x="2649140" y="5697637"/>
                </a:cubicBezTo>
                <a:cubicBezTo>
                  <a:pt x="2654101" y="5702598"/>
                  <a:pt x="2659062" y="5705078"/>
                  <a:pt x="2664023" y="5705078"/>
                </a:cubicBezTo>
                <a:lnTo>
                  <a:pt x="2678906" y="5712520"/>
                </a:lnTo>
                <a:lnTo>
                  <a:pt x="2664023" y="5712520"/>
                </a:lnTo>
                <a:cubicBezTo>
                  <a:pt x="2659062" y="5712520"/>
                  <a:pt x="2644179" y="5710040"/>
                  <a:pt x="2619375" y="5705078"/>
                </a:cubicBezTo>
                <a:close/>
                <a:moveTo>
                  <a:pt x="3564433" y="5693916"/>
                </a:moveTo>
                <a:cubicBezTo>
                  <a:pt x="3566914" y="5693916"/>
                  <a:pt x="3569394" y="5695157"/>
                  <a:pt x="3571875" y="5697637"/>
                </a:cubicBezTo>
                <a:lnTo>
                  <a:pt x="3564433" y="5697637"/>
                </a:lnTo>
                <a:lnTo>
                  <a:pt x="3556992" y="5697637"/>
                </a:lnTo>
                <a:cubicBezTo>
                  <a:pt x="3559473" y="5695157"/>
                  <a:pt x="3561953" y="5693916"/>
                  <a:pt x="3564433" y="5693916"/>
                </a:cubicBezTo>
                <a:close/>
                <a:moveTo>
                  <a:pt x="4018359" y="5675313"/>
                </a:moveTo>
                <a:cubicBezTo>
                  <a:pt x="4023320" y="5675313"/>
                  <a:pt x="4027041" y="5677793"/>
                  <a:pt x="4029521" y="5682754"/>
                </a:cubicBezTo>
                <a:cubicBezTo>
                  <a:pt x="4032002" y="5687715"/>
                  <a:pt x="4030761" y="5690196"/>
                  <a:pt x="4025800" y="5690196"/>
                </a:cubicBezTo>
                <a:lnTo>
                  <a:pt x="4018359" y="5682754"/>
                </a:lnTo>
                <a:cubicBezTo>
                  <a:pt x="4018359" y="5677793"/>
                  <a:pt x="4018359" y="5675313"/>
                  <a:pt x="4018359" y="5675313"/>
                </a:cubicBezTo>
                <a:close/>
                <a:moveTo>
                  <a:pt x="3289101" y="5675313"/>
                </a:moveTo>
                <a:cubicBezTo>
                  <a:pt x="3289101" y="5675313"/>
                  <a:pt x="3291581" y="5675313"/>
                  <a:pt x="3296542" y="5675313"/>
                </a:cubicBezTo>
                <a:lnTo>
                  <a:pt x="3289101" y="5682754"/>
                </a:lnTo>
                <a:close/>
                <a:moveTo>
                  <a:pt x="2850058" y="5675313"/>
                </a:moveTo>
                <a:lnTo>
                  <a:pt x="2864941" y="5675313"/>
                </a:lnTo>
                <a:cubicBezTo>
                  <a:pt x="2869902" y="5675313"/>
                  <a:pt x="2874863" y="5675313"/>
                  <a:pt x="2879824" y="5675313"/>
                </a:cubicBezTo>
                <a:cubicBezTo>
                  <a:pt x="2884784" y="5675313"/>
                  <a:pt x="2887265" y="5675313"/>
                  <a:pt x="2887265" y="5675313"/>
                </a:cubicBezTo>
                <a:cubicBezTo>
                  <a:pt x="2892226" y="5680274"/>
                  <a:pt x="2897187" y="5682754"/>
                  <a:pt x="2902148" y="5682754"/>
                </a:cubicBezTo>
                <a:cubicBezTo>
                  <a:pt x="2907109" y="5682754"/>
                  <a:pt x="2910829" y="5683995"/>
                  <a:pt x="2913310" y="5686475"/>
                </a:cubicBezTo>
                <a:cubicBezTo>
                  <a:pt x="2915791" y="5688955"/>
                  <a:pt x="2917031" y="5690196"/>
                  <a:pt x="2917031" y="5690196"/>
                </a:cubicBezTo>
                <a:lnTo>
                  <a:pt x="2887265" y="5690196"/>
                </a:lnTo>
                <a:cubicBezTo>
                  <a:pt x="2882304" y="5690196"/>
                  <a:pt x="2874863" y="5687715"/>
                  <a:pt x="2864941" y="5682754"/>
                </a:cubicBezTo>
                <a:close/>
                <a:moveTo>
                  <a:pt x="2716113" y="5675313"/>
                </a:moveTo>
                <a:cubicBezTo>
                  <a:pt x="2721074" y="5675313"/>
                  <a:pt x="2721074" y="5677793"/>
                  <a:pt x="2716113" y="5682754"/>
                </a:cubicBezTo>
                <a:cubicBezTo>
                  <a:pt x="2716113" y="5687715"/>
                  <a:pt x="2717353" y="5691436"/>
                  <a:pt x="2719834" y="5693916"/>
                </a:cubicBezTo>
                <a:cubicBezTo>
                  <a:pt x="2722314" y="5696397"/>
                  <a:pt x="2730996" y="5695157"/>
                  <a:pt x="2745878" y="5690196"/>
                </a:cubicBezTo>
                <a:lnTo>
                  <a:pt x="2753320" y="5705078"/>
                </a:lnTo>
                <a:lnTo>
                  <a:pt x="2738437" y="5712520"/>
                </a:lnTo>
                <a:lnTo>
                  <a:pt x="2753320" y="5719961"/>
                </a:lnTo>
                <a:lnTo>
                  <a:pt x="2745878" y="5727403"/>
                </a:lnTo>
                <a:cubicBezTo>
                  <a:pt x="2735956" y="5722442"/>
                  <a:pt x="2730996" y="5719961"/>
                  <a:pt x="2730996" y="5719961"/>
                </a:cubicBezTo>
                <a:lnTo>
                  <a:pt x="2716113" y="5705078"/>
                </a:lnTo>
                <a:lnTo>
                  <a:pt x="2708671" y="5697637"/>
                </a:lnTo>
                <a:cubicBezTo>
                  <a:pt x="2708671" y="5697637"/>
                  <a:pt x="2708671" y="5692676"/>
                  <a:pt x="2708671" y="5682754"/>
                </a:cubicBezTo>
                <a:close/>
                <a:moveTo>
                  <a:pt x="3988593" y="5667871"/>
                </a:moveTo>
                <a:lnTo>
                  <a:pt x="3996035" y="5667871"/>
                </a:lnTo>
                <a:cubicBezTo>
                  <a:pt x="3996035" y="5677793"/>
                  <a:pt x="3991074" y="5680274"/>
                  <a:pt x="3981152" y="5675313"/>
                </a:cubicBezTo>
                <a:cubicBezTo>
                  <a:pt x="3976191" y="5670352"/>
                  <a:pt x="3978672" y="5667871"/>
                  <a:pt x="3988593" y="5667871"/>
                </a:cubicBezTo>
                <a:close/>
                <a:moveTo>
                  <a:pt x="3065859" y="5667871"/>
                </a:moveTo>
                <a:lnTo>
                  <a:pt x="3058417" y="5690196"/>
                </a:lnTo>
                <a:cubicBezTo>
                  <a:pt x="3048495" y="5700118"/>
                  <a:pt x="3041054" y="5700118"/>
                  <a:pt x="3036093" y="5690196"/>
                </a:cubicBezTo>
                <a:close/>
                <a:moveTo>
                  <a:pt x="3475136" y="5660430"/>
                </a:moveTo>
                <a:cubicBezTo>
                  <a:pt x="3480097" y="5660430"/>
                  <a:pt x="3482578" y="5661671"/>
                  <a:pt x="3482578" y="5664151"/>
                </a:cubicBezTo>
                <a:cubicBezTo>
                  <a:pt x="3482578" y="5666631"/>
                  <a:pt x="3480097" y="5667871"/>
                  <a:pt x="3475136" y="5667871"/>
                </a:cubicBezTo>
                <a:cubicBezTo>
                  <a:pt x="3455292" y="5672833"/>
                  <a:pt x="3445371" y="5672833"/>
                  <a:pt x="3445371" y="5667871"/>
                </a:cubicBezTo>
                <a:cubicBezTo>
                  <a:pt x="3445371" y="5662911"/>
                  <a:pt x="3455292" y="5660430"/>
                  <a:pt x="3475136" y="5660430"/>
                </a:cubicBezTo>
                <a:close/>
                <a:moveTo>
                  <a:pt x="3162597" y="5660430"/>
                </a:moveTo>
                <a:lnTo>
                  <a:pt x="3177480" y="5667871"/>
                </a:lnTo>
                <a:cubicBezTo>
                  <a:pt x="3177480" y="5667871"/>
                  <a:pt x="3172519" y="5667871"/>
                  <a:pt x="3162597" y="5667871"/>
                </a:cubicBezTo>
                <a:lnTo>
                  <a:pt x="3155156" y="5667871"/>
                </a:lnTo>
                <a:cubicBezTo>
                  <a:pt x="3155156" y="5662911"/>
                  <a:pt x="3157636" y="5660430"/>
                  <a:pt x="3162597" y="5660430"/>
                </a:cubicBezTo>
                <a:close/>
                <a:moveTo>
                  <a:pt x="2783085" y="5660430"/>
                </a:moveTo>
                <a:cubicBezTo>
                  <a:pt x="2788046" y="5660430"/>
                  <a:pt x="2790527" y="5660430"/>
                  <a:pt x="2790527" y="5660430"/>
                </a:cubicBezTo>
                <a:cubicBezTo>
                  <a:pt x="2790527" y="5660430"/>
                  <a:pt x="2790527" y="5662911"/>
                  <a:pt x="2790527" y="5667871"/>
                </a:cubicBezTo>
                <a:cubicBezTo>
                  <a:pt x="2790527" y="5667871"/>
                  <a:pt x="2788046" y="5667871"/>
                  <a:pt x="2783085" y="5667871"/>
                </a:cubicBezTo>
                <a:cubicBezTo>
                  <a:pt x="2778125" y="5662911"/>
                  <a:pt x="2778125" y="5660430"/>
                  <a:pt x="2783085" y="5660430"/>
                </a:cubicBezTo>
                <a:close/>
                <a:moveTo>
                  <a:pt x="2753320" y="5652988"/>
                </a:moveTo>
                <a:cubicBezTo>
                  <a:pt x="2758281" y="5652988"/>
                  <a:pt x="2759521" y="5654229"/>
                  <a:pt x="2757041" y="5656709"/>
                </a:cubicBezTo>
                <a:cubicBezTo>
                  <a:pt x="2754560" y="5659190"/>
                  <a:pt x="2752080" y="5660430"/>
                  <a:pt x="2749599" y="5660430"/>
                </a:cubicBezTo>
                <a:cubicBezTo>
                  <a:pt x="2747118" y="5660430"/>
                  <a:pt x="2745878" y="5659190"/>
                  <a:pt x="2745878" y="5656709"/>
                </a:cubicBezTo>
                <a:cubicBezTo>
                  <a:pt x="2745878" y="5654229"/>
                  <a:pt x="2748359" y="5652988"/>
                  <a:pt x="2753320" y="5652988"/>
                </a:cubicBezTo>
                <a:close/>
                <a:moveTo>
                  <a:pt x="3659420" y="5650362"/>
                </a:moveTo>
                <a:lnTo>
                  <a:pt x="3653730" y="5652988"/>
                </a:lnTo>
                <a:lnTo>
                  <a:pt x="3646289" y="5652988"/>
                </a:lnTo>
                <a:close/>
                <a:moveTo>
                  <a:pt x="3672334" y="5645547"/>
                </a:moveTo>
                <a:cubicBezTo>
                  <a:pt x="3674814" y="5645547"/>
                  <a:pt x="3678535" y="5645547"/>
                  <a:pt x="3683496" y="5645547"/>
                </a:cubicBezTo>
                <a:lnTo>
                  <a:pt x="3659420" y="5650362"/>
                </a:lnTo>
                <a:lnTo>
                  <a:pt x="3665822" y="5647407"/>
                </a:lnTo>
                <a:cubicBezTo>
                  <a:pt x="3668923" y="5646167"/>
                  <a:pt x="3671093" y="5645547"/>
                  <a:pt x="3672334" y="5645547"/>
                </a:cubicBezTo>
                <a:close/>
                <a:moveTo>
                  <a:pt x="2715183" y="5640896"/>
                </a:moveTo>
                <a:cubicBezTo>
                  <a:pt x="2715803" y="5641517"/>
                  <a:pt x="2716113" y="5643067"/>
                  <a:pt x="2716113" y="5645547"/>
                </a:cubicBezTo>
                <a:lnTo>
                  <a:pt x="2716113" y="5652988"/>
                </a:lnTo>
                <a:lnTo>
                  <a:pt x="2708671" y="5652988"/>
                </a:lnTo>
                <a:cubicBezTo>
                  <a:pt x="2708671" y="5648028"/>
                  <a:pt x="2709911" y="5644307"/>
                  <a:pt x="2712392" y="5641826"/>
                </a:cubicBezTo>
                <a:cubicBezTo>
                  <a:pt x="2713632" y="5640586"/>
                  <a:pt x="2714563" y="5640276"/>
                  <a:pt x="2715183" y="5640896"/>
                </a:cubicBezTo>
                <a:close/>
                <a:moveTo>
                  <a:pt x="3080742" y="5638106"/>
                </a:moveTo>
                <a:lnTo>
                  <a:pt x="3095625" y="5652988"/>
                </a:lnTo>
                <a:lnTo>
                  <a:pt x="3080742" y="5645547"/>
                </a:lnTo>
                <a:close/>
                <a:moveTo>
                  <a:pt x="2887265" y="5638106"/>
                </a:moveTo>
                <a:cubicBezTo>
                  <a:pt x="2902148" y="5643066"/>
                  <a:pt x="2912070" y="5652988"/>
                  <a:pt x="2917031" y="5667871"/>
                </a:cubicBezTo>
                <a:cubicBezTo>
                  <a:pt x="2907109" y="5667871"/>
                  <a:pt x="2902148" y="5665391"/>
                  <a:pt x="2902148" y="5660430"/>
                </a:cubicBezTo>
                <a:cubicBezTo>
                  <a:pt x="2892226" y="5655469"/>
                  <a:pt x="2884784" y="5652988"/>
                  <a:pt x="2879824" y="5652988"/>
                </a:cubicBezTo>
                <a:close/>
                <a:moveTo>
                  <a:pt x="3452812" y="5630664"/>
                </a:moveTo>
                <a:lnTo>
                  <a:pt x="3467695" y="5645547"/>
                </a:lnTo>
                <a:cubicBezTo>
                  <a:pt x="3462734" y="5645547"/>
                  <a:pt x="3457773" y="5645547"/>
                  <a:pt x="3452812" y="5645547"/>
                </a:cubicBezTo>
                <a:cubicBezTo>
                  <a:pt x="3447851" y="5640586"/>
                  <a:pt x="3447851" y="5635626"/>
                  <a:pt x="3452812" y="5630664"/>
                </a:cubicBezTo>
                <a:close/>
                <a:moveTo>
                  <a:pt x="3266777" y="5630664"/>
                </a:moveTo>
                <a:lnTo>
                  <a:pt x="3289101" y="5638106"/>
                </a:lnTo>
                <a:cubicBezTo>
                  <a:pt x="3289101" y="5643066"/>
                  <a:pt x="3281660" y="5643066"/>
                  <a:pt x="3266777" y="5638106"/>
                </a:cubicBezTo>
                <a:cubicBezTo>
                  <a:pt x="3261816" y="5633145"/>
                  <a:pt x="3261816" y="5630664"/>
                  <a:pt x="3266777" y="5630664"/>
                </a:cubicBezTo>
                <a:close/>
                <a:moveTo>
                  <a:pt x="3199804" y="5615781"/>
                </a:moveTo>
                <a:cubicBezTo>
                  <a:pt x="3199804" y="5615781"/>
                  <a:pt x="3199804" y="5618262"/>
                  <a:pt x="3199804" y="5623223"/>
                </a:cubicBezTo>
                <a:cubicBezTo>
                  <a:pt x="3199804" y="5628184"/>
                  <a:pt x="3204765" y="5633145"/>
                  <a:pt x="3214687" y="5638106"/>
                </a:cubicBezTo>
                <a:lnTo>
                  <a:pt x="3229570" y="5652988"/>
                </a:lnTo>
                <a:cubicBezTo>
                  <a:pt x="3229570" y="5657950"/>
                  <a:pt x="3223369" y="5660430"/>
                  <a:pt x="3210966" y="5660430"/>
                </a:cubicBezTo>
                <a:cubicBezTo>
                  <a:pt x="3198564" y="5660430"/>
                  <a:pt x="3191122" y="5659190"/>
                  <a:pt x="3188642" y="5656709"/>
                </a:cubicBezTo>
                <a:cubicBezTo>
                  <a:pt x="3186162" y="5654229"/>
                  <a:pt x="3186162" y="5649268"/>
                  <a:pt x="3188642" y="5641826"/>
                </a:cubicBezTo>
                <a:cubicBezTo>
                  <a:pt x="3191122" y="5634385"/>
                  <a:pt x="3192363" y="5628184"/>
                  <a:pt x="3192363" y="5623223"/>
                </a:cubicBezTo>
                <a:cubicBezTo>
                  <a:pt x="3192363" y="5623223"/>
                  <a:pt x="3192363" y="5621983"/>
                  <a:pt x="3192363" y="5619502"/>
                </a:cubicBezTo>
                <a:cubicBezTo>
                  <a:pt x="3192363" y="5617022"/>
                  <a:pt x="3194843" y="5615781"/>
                  <a:pt x="3199804" y="5615781"/>
                </a:cubicBezTo>
                <a:close/>
                <a:moveTo>
                  <a:pt x="3017490" y="5615781"/>
                </a:moveTo>
                <a:cubicBezTo>
                  <a:pt x="3019970" y="5615781"/>
                  <a:pt x="3022451" y="5620743"/>
                  <a:pt x="3024931" y="5630664"/>
                </a:cubicBezTo>
                <a:cubicBezTo>
                  <a:pt x="3027412" y="5640586"/>
                  <a:pt x="3026171" y="5645547"/>
                  <a:pt x="3021210" y="5645547"/>
                </a:cubicBezTo>
                <a:cubicBezTo>
                  <a:pt x="3021210" y="5645547"/>
                  <a:pt x="3021210" y="5643066"/>
                  <a:pt x="3021210" y="5638106"/>
                </a:cubicBezTo>
                <a:lnTo>
                  <a:pt x="3013769" y="5623223"/>
                </a:lnTo>
                <a:cubicBezTo>
                  <a:pt x="3013769" y="5618262"/>
                  <a:pt x="3015009" y="5615781"/>
                  <a:pt x="3017490" y="5615781"/>
                </a:cubicBezTo>
                <a:close/>
                <a:moveTo>
                  <a:pt x="2850058" y="5615781"/>
                </a:moveTo>
                <a:lnTo>
                  <a:pt x="2864941" y="5623223"/>
                </a:lnTo>
                <a:cubicBezTo>
                  <a:pt x="2864941" y="5628184"/>
                  <a:pt x="2862460" y="5630664"/>
                  <a:pt x="2857500" y="5630664"/>
                </a:cubicBezTo>
                <a:cubicBezTo>
                  <a:pt x="2852539" y="5630664"/>
                  <a:pt x="2850058" y="5625704"/>
                  <a:pt x="2850058" y="5615781"/>
                </a:cubicBezTo>
                <a:close/>
                <a:moveTo>
                  <a:pt x="4085332" y="5608340"/>
                </a:moveTo>
                <a:lnTo>
                  <a:pt x="4100214" y="5615781"/>
                </a:lnTo>
                <a:lnTo>
                  <a:pt x="4063007" y="5623223"/>
                </a:lnTo>
                <a:cubicBezTo>
                  <a:pt x="4063007" y="5613301"/>
                  <a:pt x="4070449" y="5608340"/>
                  <a:pt x="4085332" y="5608340"/>
                </a:cubicBezTo>
                <a:close/>
                <a:moveTo>
                  <a:pt x="2883544" y="5608340"/>
                </a:moveTo>
                <a:cubicBezTo>
                  <a:pt x="2886025" y="5608340"/>
                  <a:pt x="2888505" y="5609580"/>
                  <a:pt x="2890986" y="5612061"/>
                </a:cubicBezTo>
                <a:cubicBezTo>
                  <a:pt x="2893467" y="5614541"/>
                  <a:pt x="2892226" y="5615781"/>
                  <a:pt x="2887265" y="5615781"/>
                </a:cubicBezTo>
                <a:cubicBezTo>
                  <a:pt x="2882304" y="5615781"/>
                  <a:pt x="2879824" y="5614541"/>
                  <a:pt x="2879824" y="5612061"/>
                </a:cubicBezTo>
                <a:cubicBezTo>
                  <a:pt x="2879824" y="5609580"/>
                  <a:pt x="2881064" y="5608340"/>
                  <a:pt x="2883544" y="5608340"/>
                </a:cubicBezTo>
                <a:close/>
                <a:moveTo>
                  <a:pt x="3439790" y="5595318"/>
                </a:moveTo>
                <a:cubicBezTo>
                  <a:pt x="3443510" y="5595318"/>
                  <a:pt x="3447851" y="5595938"/>
                  <a:pt x="3452812" y="5597178"/>
                </a:cubicBezTo>
                <a:cubicBezTo>
                  <a:pt x="3462734" y="5599659"/>
                  <a:pt x="3470175" y="5600899"/>
                  <a:pt x="3475136" y="5600899"/>
                </a:cubicBezTo>
                <a:cubicBezTo>
                  <a:pt x="3480097" y="5600899"/>
                  <a:pt x="3482578" y="5600899"/>
                  <a:pt x="3482578" y="5600899"/>
                </a:cubicBezTo>
                <a:cubicBezTo>
                  <a:pt x="3482578" y="5600899"/>
                  <a:pt x="3477617" y="5603379"/>
                  <a:pt x="3467695" y="5608340"/>
                </a:cubicBezTo>
                <a:cubicBezTo>
                  <a:pt x="3457773" y="5613301"/>
                  <a:pt x="3450332" y="5615781"/>
                  <a:pt x="3445371" y="5615781"/>
                </a:cubicBezTo>
                <a:cubicBezTo>
                  <a:pt x="3440410" y="5615781"/>
                  <a:pt x="3437929" y="5613301"/>
                  <a:pt x="3437929" y="5608340"/>
                </a:cubicBezTo>
                <a:lnTo>
                  <a:pt x="3430488" y="5608340"/>
                </a:lnTo>
                <a:cubicBezTo>
                  <a:pt x="3425527" y="5608340"/>
                  <a:pt x="3423046" y="5605860"/>
                  <a:pt x="3423046" y="5600899"/>
                </a:cubicBezTo>
                <a:cubicBezTo>
                  <a:pt x="3423046" y="5600899"/>
                  <a:pt x="3425527" y="5599659"/>
                  <a:pt x="3430488" y="5597178"/>
                </a:cubicBezTo>
                <a:cubicBezTo>
                  <a:pt x="3432968" y="5595938"/>
                  <a:pt x="3436069" y="5595318"/>
                  <a:pt x="3439790" y="5595318"/>
                </a:cubicBezTo>
                <a:close/>
                <a:moveTo>
                  <a:pt x="3248173" y="5593457"/>
                </a:moveTo>
                <a:cubicBezTo>
                  <a:pt x="3250654" y="5593457"/>
                  <a:pt x="3253134" y="5594698"/>
                  <a:pt x="3255615" y="5597178"/>
                </a:cubicBezTo>
                <a:cubicBezTo>
                  <a:pt x="3258095" y="5599659"/>
                  <a:pt x="3256855" y="5600899"/>
                  <a:pt x="3251894" y="5600899"/>
                </a:cubicBezTo>
                <a:cubicBezTo>
                  <a:pt x="3246933" y="5600899"/>
                  <a:pt x="3244453" y="5599659"/>
                  <a:pt x="3244453" y="5597178"/>
                </a:cubicBezTo>
                <a:cubicBezTo>
                  <a:pt x="3244453" y="5594698"/>
                  <a:pt x="3245693" y="5593457"/>
                  <a:pt x="3248173" y="5593457"/>
                </a:cubicBezTo>
                <a:close/>
                <a:moveTo>
                  <a:pt x="2812851" y="5593457"/>
                </a:moveTo>
                <a:cubicBezTo>
                  <a:pt x="2817812" y="5593457"/>
                  <a:pt x="2820292" y="5593457"/>
                  <a:pt x="2820292" y="5593457"/>
                </a:cubicBezTo>
                <a:cubicBezTo>
                  <a:pt x="2820292" y="5598419"/>
                  <a:pt x="2822773" y="5600899"/>
                  <a:pt x="2827734" y="5600899"/>
                </a:cubicBezTo>
                <a:cubicBezTo>
                  <a:pt x="2827734" y="5605860"/>
                  <a:pt x="2827734" y="5608340"/>
                  <a:pt x="2827734" y="5608340"/>
                </a:cubicBezTo>
                <a:cubicBezTo>
                  <a:pt x="2827734" y="5608340"/>
                  <a:pt x="2825253" y="5608340"/>
                  <a:pt x="2820292" y="5608340"/>
                </a:cubicBezTo>
                <a:cubicBezTo>
                  <a:pt x="2815332" y="5613301"/>
                  <a:pt x="2811611" y="5612061"/>
                  <a:pt x="2809130" y="5604619"/>
                </a:cubicBezTo>
                <a:cubicBezTo>
                  <a:pt x="2806650" y="5597178"/>
                  <a:pt x="2807890" y="5593457"/>
                  <a:pt x="2812851" y="5593457"/>
                </a:cubicBezTo>
                <a:close/>
                <a:moveTo>
                  <a:pt x="2500312" y="5593457"/>
                </a:moveTo>
                <a:lnTo>
                  <a:pt x="2507753" y="5593457"/>
                </a:lnTo>
                <a:cubicBezTo>
                  <a:pt x="2507753" y="5598419"/>
                  <a:pt x="2505273" y="5600899"/>
                  <a:pt x="2500312" y="5600899"/>
                </a:cubicBezTo>
                <a:lnTo>
                  <a:pt x="2492871" y="5600899"/>
                </a:lnTo>
                <a:cubicBezTo>
                  <a:pt x="2492871" y="5595938"/>
                  <a:pt x="2495351" y="5593457"/>
                  <a:pt x="2500312" y="5593457"/>
                </a:cubicBezTo>
                <a:close/>
                <a:moveTo>
                  <a:pt x="4018359" y="5586016"/>
                </a:moveTo>
                <a:cubicBezTo>
                  <a:pt x="4023320" y="5586016"/>
                  <a:pt x="4025800" y="5588496"/>
                  <a:pt x="4025800" y="5593457"/>
                </a:cubicBezTo>
                <a:cubicBezTo>
                  <a:pt x="4025800" y="5593457"/>
                  <a:pt x="4023320" y="5593457"/>
                  <a:pt x="4018359" y="5593457"/>
                </a:cubicBezTo>
                <a:cubicBezTo>
                  <a:pt x="4013398" y="5593457"/>
                  <a:pt x="4010918" y="5593457"/>
                  <a:pt x="4010918" y="5593457"/>
                </a:cubicBezTo>
                <a:close/>
                <a:moveTo>
                  <a:pt x="3311425" y="5586016"/>
                </a:moveTo>
                <a:lnTo>
                  <a:pt x="3311425" y="5593457"/>
                </a:lnTo>
                <a:lnTo>
                  <a:pt x="3318867" y="5586016"/>
                </a:lnTo>
                <a:cubicBezTo>
                  <a:pt x="3313906" y="5586016"/>
                  <a:pt x="3311425" y="5586016"/>
                  <a:pt x="3311425" y="5586016"/>
                </a:cubicBezTo>
                <a:close/>
                <a:moveTo>
                  <a:pt x="3080742" y="5586016"/>
                </a:moveTo>
                <a:cubicBezTo>
                  <a:pt x="3080742" y="5590977"/>
                  <a:pt x="3080742" y="5593457"/>
                  <a:pt x="3080742" y="5593457"/>
                </a:cubicBezTo>
                <a:cubicBezTo>
                  <a:pt x="3080742" y="5593457"/>
                  <a:pt x="3080742" y="5595938"/>
                  <a:pt x="3080742" y="5600899"/>
                </a:cubicBezTo>
                <a:lnTo>
                  <a:pt x="3103066" y="5600899"/>
                </a:lnTo>
                <a:cubicBezTo>
                  <a:pt x="3103066" y="5595938"/>
                  <a:pt x="3100585" y="5592217"/>
                  <a:pt x="3095625" y="5589737"/>
                </a:cubicBezTo>
                <a:cubicBezTo>
                  <a:pt x="3090664" y="5587256"/>
                  <a:pt x="3085702" y="5586016"/>
                  <a:pt x="3080742" y="5586016"/>
                </a:cubicBezTo>
                <a:close/>
                <a:moveTo>
                  <a:pt x="2909589" y="5581365"/>
                </a:moveTo>
                <a:cubicBezTo>
                  <a:pt x="2907109" y="5580745"/>
                  <a:pt x="2904628" y="5581055"/>
                  <a:pt x="2902148" y="5582295"/>
                </a:cubicBezTo>
                <a:cubicBezTo>
                  <a:pt x="2897187" y="5584776"/>
                  <a:pt x="2892226" y="5586016"/>
                  <a:pt x="2887265" y="5586016"/>
                </a:cubicBezTo>
                <a:lnTo>
                  <a:pt x="2879824" y="5593457"/>
                </a:lnTo>
                <a:lnTo>
                  <a:pt x="2909589" y="5600899"/>
                </a:lnTo>
                <a:lnTo>
                  <a:pt x="2917031" y="5586016"/>
                </a:lnTo>
                <a:cubicBezTo>
                  <a:pt x="2914550" y="5583536"/>
                  <a:pt x="2912070" y="5581985"/>
                  <a:pt x="2909589" y="5581365"/>
                </a:cubicBezTo>
                <a:close/>
                <a:moveTo>
                  <a:pt x="2664023" y="5578574"/>
                </a:moveTo>
                <a:cubicBezTo>
                  <a:pt x="2673945" y="5578574"/>
                  <a:pt x="2678906" y="5581055"/>
                  <a:pt x="2678906" y="5586016"/>
                </a:cubicBezTo>
                <a:lnTo>
                  <a:pt x="2656582" y="5586016"/>
                </a:lnTo>
                <a:close/>
                <a:moveTo>
                  <a:pt x="2003598" y="5574854"/>
                </a:moveTo>
                <a:cubicBezTo>
                  <a:pt x="2004838" y="5574854"/>
                  <a:pt x="2006699" y="5576094"/>
                  <a:pt x="2009179" y="5578574"/>
                </a:cubicBezTo>
                <a:lnTo>
                  <a:pt x="2007784" y="5578574"/>
                </a:lnTo>
                <a:cubicBezTo>
                  <a:pt x="2006234" y="5578574"/>
                  <a:pt x="2004218" y="5578574"/>
                  <a:pt x="2001738" y="5578574"/>
                </a:cubicBezTo>
                <a:cubicBezTo>
                  <a:pt x="2001738" y="5576094"/>
                  <a:pt x="2002358" y="5574854"/>
                  <a:pt x="2003598" y="5574854"/>
                </a:cubicBezTo>
                <a:close/>
                <a:moveTo>
                  <a:pt x="3802558" y="5571133"/>
                </a:moveTo>
                <a:cubicBezTo>
                  <a:pt x="3802558" y="5571133"/>
                  <a:pt x="3805039" y="5573614"/>
                  <a:pt x="3810000" y="5578574"/>
                </a:cubicBezTo>
                <a:cubicBezTo>
                  <a:pt x="3814961" y="5583536"/>
                  <a:pt x="3817441" y="5588496"/>
                  <a:pt x="3817441" y="5593457"/>
                </a:cubicBezTo>
                <a:lnTo>
                  <a:pt x="3802558" y="5586016"/>
                </a:lnTo>
                <a:cubicBezTo>
                  <a:pt x="3787675" y="5576094"/>
                  <a:pt x="3787675" y="5571133"/>
                  <a:pt x="3802558" y="5571133"/>
                </a:cubicBezTo>
                <a:close/>
                <a:moveTo>
                  <a:pt x="2998886" y="5571133"/>
                </a:moveTo>
                <a:lnTo>
                  <a:pt x="2991445" y="5578574"/>
                </a:lnTo>
                <a:cubicBezTo>
                  <a:pt x="2991445" y="5578574"/>
                  <a:pt x="2990205" y="5579815"/>
                  <a:pt x="2987724" y="5582295"/>
                </a:cubicBezTo>
                <a:cubicBezTo>
                  <a:pt x="2985243" y="5584776"/>
                  <a:pt x="2981523" y="5586016"/>
                  <a:pt x="2976562" y="5586016"/>
                </a:cubicBezTo>
                <a:lnTo>
                  <a:pt x="2976562" y="5593457"/>
                </a:lnTo>
                <a:lnTo>
                  <a:pt x="3058417" y="5593457"/>
                </a:lnTo>
                <a:lnTo>
                  <a:pt x="3050976" y="5586016"/>
                </a:lnTo>
                <a:lnTo>
                  <a:pt x="3021210" y="5578574"/>
                </a:lnTo>
                <a:close/>
                <a:moveTo>
                  <a:pt x="2723554" y="5571133"/>
                </a:moveTo>
                <a:lnTo>
                  <a:pt x="2730996" y="5578574"/>
                </a:lnTo>
                <a:cubicBezTo>
                  <a:pt x="2730996" y="5578574"/>
                  <a:pt x="2728515" y="5578574"/>
                  <a:pt x="2723554" y="5578574"/>
                </a:cubicBezTo>
                <a:cubicBezTo>
                  <a:pt x="2723554" y="5578574"/>
                  <a:pt x="2723554" y="5576094"/>
                  <a:pt x="2723554" y="5571133"/>
                </a:cubicBezTo>
                <a:close/>
                <a:moveTo>
                  <a:pt x="4226718" y="5563692"/>
                </a:moveTo>
                <a:cubicBezTo>
                  <a:pt x="4226718" y="5563692"/>
                  <a:pt x="4229199" y="5564932"/>
                  <a:pt x="4234160" y="5567412"/>
                </a:cubicBezTo>
                <a:cubicBezTo>
                  <a:pt x="4239121" y="5569893"/>
                  <a:pt x="4239121" y="5573614"/>
                  <a:pt x="4234160" y="5578574"/>
                </a:cubicBezTo>
                <a:cubicBezTo>
                  <a:pt x="4229199" y="5588496"/>
                  <a:pt x="4226718" y="5588496"/>
                  <a:pt x="4226718" y="5578574"/>
                </a:cubicBezTo>
                <a:close/>
                <a:moveTo>
                  <a:pt x="2589609" y="5563692"/>
                </a:moveTo>
                <a:cubicBezTo>
                  <a:pt x="2599531" y="5563692"/>
                  <a:pt x="2604492" y="5566172"/>
                  <a:pt x="2604492" y="5571133"/>
                </a:cubicBezTo>
                <a:lnTo>
                  <a:pt x="2589609" y="5571133"/>
                </a:lnTo>
                <a:cubicBezTo>
                  <a:pt x="2589609" y="5571133"/>
                  <a:pt x="2589609" y="5568653"/>
                  <a:pt x="2589609" y="5563692"/>
                </a:cubicBezTo>
                <a:close/>
                <a:moveTo>
                  <a:pt x="4701108" y="5559971"/>
                </a:moveTo>
                <a:cubicBezTo>
                  <a:pt x="4702348" y="5559971"/>
                  <a:pt x="4702968" y="5561212"/>
                  <a:pt x="4702968" y="5563692"/>
                </a:cubicBezTo>
                <a:lnTo>
                  <a:pt x="4688085" y="5571133"/>
                </a:lnTo>
                <a:cubicBezTo>
                  <a:pt x="4688085" y="5566172"/>
                  <a:pt x="4690565" y="5563692"/>
                  <a:pt x="4695527" y="5563692"/>
                </a:cubicBezTo>
                <a:cubicBezTo>
                  <a:pt x="4698007" y="5561212"/>
                  <a:pt x="4699868" y="5559971"/>
                  <a:pt x="4701108" y="5559971"/>
                </a:cubicBezTo>
                <a:close/>
                <a:moveTo>
                  <a:pt x="3143994" y="5556250"/>
                </a:moveTo>
                <a:cubicBezTo>
                  <a:pt x="3151435" y="5556250"/>
                  <a:pt x="3155156" y="5558731"/>
                  <a:pt x="3155156" y="5563692"/>
                </a:cubicBezTo>
                <a:cubicBezTo>
                  <a:pt x="3155156" y="5568653"/>
                  <a:pt x="3147714" y="5571133"/>
                  <a:pt x="3132832" y="5571133"/>
                </a:cubicBezTo>
                <a:lnTo>
                  <a:pt x="3125390" y="5563692"/>
                </a:lnTo>
                <a:cubicBezTo>
                  <a:pt x="3130351" y="5558731"/>
                  <a:pt x="3136552" y="5556250"/>
                  <a:pt x="3143994" y="5556250"/>
                </a:cubicBezTo>
                <a:close/>
                <a:moveTo>
                  <a:pt x="2984003" y="5556250"/>
                </a:moveTo>
                <a:cubicBezTo>
                  <a:pt x="2974081" y="5556250"/>
                  <a:pt x="2971601" y="5561212"/>
                  <a:pt x="2976562" y="5571133"/>
                </a:cubicBezTo>
                <a:cubicBezTo>
                  <a:pt x="2976562" y="5571133"/>
                  <a:pt x="2979043" y="5571133"/>
                  <a:pt x="2984003" y="5571133"/>
                </a:cubicBezTo>
                <a:cubicBezTo>
                  <a:pt x="2988964" y="5571133"/>
                  <a:pt x="2991445" y="5568653"/>
                  <a:pt x="2991445" y="5563692"/>
                </a:cubicBezTo>
                <a:cubicBezTo>
                  <a:pt x="2991445" y="5558731"/>
                  <a:pt x="2988964" y="5556250"/>
                  <a:pt x="2984003" y="5556250"/>
                </a:cubicBezTo>
                <a:close/>
                <a:moveTo>
                  <a:pt x="2775644" y="5556250"/>
                </a:moveTo>
                <a:lnTo>
                  <a:pt x="2783085" y="5563692"/>
                </a:lnTo>
                <a:lnTo>
                  <a:pt x="2797968" y="5571133"/>
                </a:lnTo>
                <a:lnTo>
                  <a:pt x="2783085" y="5571133"/>
                </a:lnTo>
                <a:cubicBezTo>
                  <a:pt x="2783085" y="5571133"/>
                  <a:pt x="2781845" y="5572373"/>
                  <a:pt x="2779365" y="5574854"/>
                </a:cubicBezTo>
                <a:cubicBezTo>
                  <a:pt x="2776884" y="5577334"/>
                  <a:pt x="2775644" y="5578574"/>
                  <a:pt x="2775644" y="5578574"/>
                </a:cubicBezTo>
                <a:cubicBezTo>
                  <a:pt x="2770683" y="5578574"/>
                  <a:pt x="2765722" y="5578574"/>
                  <a:pt x="2760761" y="5578574"/>
                </a:cubicBezTo>
                <a:lnTo>
                  <a:pt x="2745878" y="5571133"/>
                </a:lnTo>
                <a:cubicBezTo>
                  <a:pt x="2745878" y="5566172"/>
                  <a:pt x="2748359" y="5563692"/>
                  <a:pt x="2753320" y="5563692"/>
                </a:cubicBezTo>
                <a:cubicBezTo>
                  <a:pt x="2753320" y="5568653"/>
                  <a:pt x="2754560" y="5569893"/>
                  <a:pt x="2757041" y="5567412"/>
                </a:cubicBezTo>
                <a:cubicBezTo>
                  <a:pt x="2759521" y="5564932"/>
                  <a:pt x="2763242" y="5563692"/>
                  <a:pt x="2768203" y="5563692"/>
                </a:cubicBezTo>
                <a:close/>
                <a:moveTo>
                  <a:pt x="2552402" y="5556250"/>
                </a:moveTo>
                <a:cubicBezTo>
                  <a:pt x="2557363" y="5556250"/>
                  <a:pt x="2559843" y="5557490"/>
                  <a:pt x="2559843" y="5559971"/>
                </a:cubicBezTo>
                <a:cubicBezTo>
                  <a:pt x="2559843" y="5562452"/>
                  <a:pt x="2563564" y="5564932"/>
                  <a:pt x="2571005" y="5567412"/>
                </a:cubicBezTo>
                <a:cubicBezTo>
                  <a:pt x="2578447" y="5569893"/>
                  <a:pt x="2579687" y="5571133"/>
                  <a:pt x="2574726" y="5571133"/>
                </a:cubicBezTo>
                <a:cubicBezTo>
                  <a:pt x="2564804" y="5576094"/>
                  <a:pt x="2557363" y="5576094"/>
                  <a:pt x="2552402" y="5571133"/>
                </a:cubicBezTo>
                <a:cubicBezTo>
                  <a:pt x="2532558" y="5566172"/>
                  <a:pt x="2532558" y="5561212"/>
                  <a:pt x="2552402" y="5556250"/>
                </a:cubicBezTo>
                <a:close/>
                <a:moveTo>
                  <a:pt x="2507753" y="5556250"/>
                </a:moveTo>
                <a:cubicBezTo>
                  <a:pt x="2507753" y="5556250"/>
                  <a:pt x="2511474" y="5556250"/>
                  <a:pt x="2518916" y="5556250"/>
                </a:cubicBezTo>
                <a:cubicBezTo>
                  <a:pt x="2526357" y="5556250"/>
                  <a:pt x="2530078" y="5556250"/>
                  <a:pt x="2530078" y="5556250"/>
                </a:cubicBezTo>
                <a:cubicBezTo>
                  <a:pt x="2530078" y="5561212"/>
                  <a:pt x="2530078" y="5563692"/>
                  <a:pt x="2530078" y="5563692"/>
                </a:cubicBezTo>
                <a:cubicBezTo>
                  <a:pt x="2530078" y="5563692"/>
                  <a:pt x="2527597" y="5563692"/>
                  <a:pt x="2522636" y="5563692"/>
                </a:cubicBezTo>
                <a:cubicBezTo>
                  <a:pt x="2517676" y="5563692"/>
                  <a:pt x="2516435" y="5566172"/>
                  <a:pt x="2518916" y="5571133"/>
                </a:cubicBezTo>
                <a:cubicBezTo>
                  <a:pt x="2521396" y="5576094"/>
                  <a:pt x="2518916" y="5578574"/>
                  <a:pt x="2511474" y="5578574"/>
                </a:cubicBezTo>
                <a:cubicBezTo>
                  <a:pt x="2504033" y="5578574"/>
                  <a:pt x="2500312" y="5573614"/>
                  <a:pt x="2500312" y="5563692"/>
                </a:cubicBezTo>
                <a:close/>
                <a:moveTo>
                  <a:pt x="3550481" y="5554390"/>
                </a:moveTo>
                <a:cubicBezTo>
                  <a:pt x="3552341" y="5554390"/>
                  <a:pt x="3554511" y="5555010"/>
                  <a:pt x="3556992" y="5556250"/>
                </a:cubicBezTo>
                <a:cubicBezTo>
                  <a:pt x="3561953" y="5561212"/>
                  <a:pt x="3564433" y="5563692"/>
                  <a:pt x="3564433" y="5563692"/>
                </a:cubicBezTo>
                <a:cubicBezTo>
                  <a:pt x="3559472" y="5563692"/>
                  <a:pt x="3556992" y="5564932"/>
                  <a:pt x="3556992" y="5567412"/>
                </a:cubicBezTo>
                <a:cubicBezTo>
                  <a:pt x="3556992" y="5569893"/>
                  <a:pt x="3556992" y="5573614"/>
                  <a:pt x="3556992" y="5578574"/>
                </a:cubicBezTo>
                <a:lnTo>
                  <a:pt x="3549550" y="5578574"/>
                </a:lnTo>
                <a:cubicBezTo>
                  <a:pt x="3544589" y="5578574"/>
                  <a:pt x="3542109" y="5576094"/>
                  <a:pt x="3542109" y="5571133"/>
                </a:cubicBezTo>
                <a:cubicBezTo>
                  <a:pt x="3542109" y="5559971"/>
                  <a:pt x="3544900" y="5554390"/>
                  <a:pt x="3550481" y="5554390"/>
                </a:cubicBezTo>
                <a:close/>
                <a:moveTo>
                  <a:pt x="4263925" y="5548809"/>
                </a:moveTo>
                <a:lnTo>
                  <a:pt x="4271367" y="5548809"/>
                </a:lnTo>
                <a:lnTo>
                  <a:pt x="4271367" y="5556250"/>
                </a:lnTo>
                <a:cubicBezTo>
                  <a:pt x="4266405" y="5556250"/>
                  <a:pt x="4263925" y="5553770"/>
                  <a:pt x="4263925" y="5548809"/>
                </a:cubicBezTo>
                <a:close/>
                <a:moveTo>
                  <a:pt x="3289101" y="5548809"/>
                </a:moveTo>
                <a:lnTo>
                  <a:pt x="3289101" y="5556250"/>
                </a:lnTo>
                <a:cubicBezTo>
                  <a:pt x="3274218" y="5561212"/>
                  <a:pt x="3266777" y="5561212"/>
                  <a:pt x="3266777" y="5556250"/>
                </a:cubicBezTo>
                <a:close/>
                <a:moveTo>
                  <a:pt x="2894707" y="5548809"/>
                </a:moveTo>
                <a:cubicBezTo>
                  <a:pt x="2889746" y="5548809"/>
                  <a:pt x="2889746" y="5551289"/>
                  <a:pt x="2894707" y="5556250"/>
                </a:cubicBezTo>
                <a:cubicBezTo>
                  <a:pt x="2904629" y="5561212"/>
                  <a:pt x="2912070" y="5561212"/>
                  <a:pt x="2917031" y="5556250"/>
                </a:cubicBezTo>
                <a:close/>
                <a:moveTo>
                  <a:pt x="3564433" y="5541367"/>
                </a:moveTo>
                <a:cubicBezTo>
                  <a:pt x="3574355" y="5541367"/>
                  <a:pt x="3581796" y="5543848"/>
                  <a:pt x="3586757" y="5548809"/>
                </a:cubicBezTo>
                <a:cubicBezTo>
                  <a:pt x="3591718" y="5553770"/>
                  <a:pt x="3599160" y="5556250"/>
                  <a:pt x="3609082" y="5556250"/>
                </a:cubicBezTo>
                <a:lnTo>
                  <a:pt x="3609082" y="5563692"/>
                </a:lnTo>
                <a:cubicBezTo>
                  <a:pt x="3604121" y="5568653"/>
                  <a:pt x="3600400" y="5569893"/>
                  <a:pt x="3597920" y="5567412"/>
                </a:cubicBezTo>
                <a:cubicBezTo>
                  <a:pt x="3595439" y="5564932"/>
                  <a:pt x="3591718" y="5563692"/>
                  <a:pt x="3586757" y="5563692"/>
                </a:cubicBezTo>
                <a:cubicBezTo>
                  <a:pt x="3581796" y="5563692"/>
                  <a:pt x="3578076" y="5562452"/>
                  <a:pt x="3575595" y="5559971"/>
                </a:cubicBezTo>
                <a:cubicBezTo>
                  <a:pt x="3573115" y="5557490"/>
                  <a:pt x="3571875" y="5556250"/>
                  <a:pt x="3571875" y="5556250"/>
                </a:cubicBezTo>
                <a:cubicBezTo>
                  <a:pt x="3576836" y="5551289"/>
                  <a:pt x="3574355" y="5548809"/>
                  <a:pt x="3564433" y="5548809"/>
                </a:cubicBezTo>
                <a:lnTo>
                  <a:pt x="3549550" y="5548809"/>
                </a:lnTo>
                <a:close/>
                <a:moveTo>
                  <a:pt x="3415605" y="5541367"/>
                </a:moveTo>
                <a:cubicBezTo>
                  <a:pt x="3420566" y="5541367"/>
                  <a:pt x="3423046" y="5543848"/>
                  <a:pt x="3423046" y="5548809"/>
                </a:cubicBezTo>
                <a:cubicBezTo>
                  <a:pt x="3423046" y="5553770"/>
                  <a:pt x="3421806" y="5556250"/>
                  <a:pt x="3419326" y="5556250"/>
                </a:cubicBezTo>
                <a:cubicBezTo>
                  <a:pt x="3416845" y="5556250"/>
                  <a:pt x="3415605" y="5556250"/>
                  <a:pt x="3415605" y="5556250"/>
                </a:cubicBezTo>
                <a:cubicBezTo>
                  <a:pt x="3405683" y="5556250"/>
                  <a:pt x="3400722" y="5553770"/>
                  <a:pt x="3400722" y="5548809"/>
                </a:cubicBezTo>
                <a:cubicBezTo>
                  <a:pt x="3400722" y="5548809"/>
                  <a:pt x="3401963" y="5547569"/>
                  <a:pt x="3404443" y="5545088"/>
                </a:cubicBezTo>
                <a:cubicBezTo>
                  <a:pt x="3406923" y="5542608"/>
                  <a:pt x="3410644" y="5541367"/>
                  <a:pt x="3415605" y="5541367"/>
                </a:cubicBezTo>
                <a:close/>
                <a:moveTo>
                  <a:pt x="2760761" y="5541367"/>
                </a:moveTo>
                <a:cubicBezTo>
                  <a:pt x="2765722" y="5541367"/>
                  <a:pt x="2768203" y="5543848"/>
                  <a:pt x="2768203" y="5548809"/>
                </a:cubicBezTo>
                <a:lnTo>
                  <a:pt x="2760761" y="5548809"/>
                </a:lnTo>
                <a:lnTo>
                  <a:pt x="2745878" y="5548809"/>
                </a:lnTo>
                <a:close/>
                <a:moveTo>
                  <a:pt x="2485429" y="5541367"/>
                </a:moveTo>
                <a:lnTo>
                  <a:pt x="2500312" y="5548809"/>
                </a:lnTo>
                <a:lnTo>
                  <a:pt x="2485429" y="5556250"/>
                </a:lnTo>
                <a:cubicBezTo>
                  <a:pt x="2485429" y="5556250"/>
                  <a:pt x="2484189" y="5555010"/>
                  <a:pt x="2481709" y="5552529"/>
                </a:cubicBezTo>
                <a:cubicBezTo>
                  <a:pt x="2479228" y="5550049"/>
                  <a:pt x="2477988" y="5548809"/>
                  <a:pt x="2477988" y="5548809"/>
                </a:cubicBezTo>
                <a:cubicBezTo>
                  <a:pt x="2477988" y="5543848"/>
                  <a:pt x="2480468" y="5541367"/>
                  <a:pt x="2485429" y="5541367"/>
                </a:cubicBezTo>
                <a:close/>
                <a:moveTo>
                  <a:pt x="3177480" y="5529275"/>
                </a:moveTo>
                <a:cubicBezTo>
                  <a:pt x="3173759" y="5529896"/>
                  <a:pt x="3170039" y="5531446"/>
                  <a:pt x="3166318" y="5533926"/>
                </a:cubicBezTo>
                <a:cubicBezTo>
                  <a:pt x="3158876" y="5538887"/>
                  <a:pt x="3152675" y="5538887"/>
                  <a:pt x="3147714" y="5533926"/>
                </a:cubicBezTo>
                <a:lnTo>
                  <a:pt x="3132832" y="5541367"/>
                </a:lnTo>
                <a:lnTo>
                  <a:pt x="3132832" y="5548809"/>
                </a:lnTo>
                <a:cubicBezTo>
                  <a:pt x="3127871" y="5553770"/>
                  <a:pt x="3121669" y="5553770"/>
                  <a:pt x="3114228" y="5548809"/>
                </a:cubicBezTo>
                <a:cubicBezTo>
                  <a:pt x="3106787" y="5543848"/>
                  <a:pt x="3101826" y="5542608"/>
                  <a:pt x="3099345" y="5545088"/>
                </a:cubicBezTo>
                <a:cubicBezTo>
                  <a:pt x="3096865" y="5547569"/>
                  <a:pt x="3094384" y="5547569"/>
                  <a:pt x="3091904" y="5545088"/>
                </a:cubicBezTo>
                <a:cubicBezTo>
                  <a:pt x="3089423" y="5542608"/>
                  <a:pt x="3086943" y="5542608"/>
                  <a:pt x="3084462" y="5545088"/>
                </a:cubicBezTo>
                <a:cubicBezTo>
                  <a:pt x="3081982" y="5547569"/>
                  <a:pt x="3080742" y="5551289"/>
                  <a:pt x="3080742" y="5556250"/>
                </a:cubicBezTo>
                <a:lnTo>
                  <a:pt x="3073300" y="5563692"/>
                </a:lnTo>
                <a:lnTo>
                  <a:pt x="3073300" y="5578574"/>
                </a:lnTo>
                <a:cubicBezTo>
                  <a:pt x="3078261" y="5578574"/>
                  <a:pt x="3081982" y="5577334"/>
                  <a:pt x="3084462" y="5574854"/>
                </a:cubicBezTo>
                <a:cubicBezTo>
                  <a:pt x="3086943" y="5572373"/>
                  <a:pt x="3094384" y="5572373"/>
                  <a:pt x="3106787" y="5574854"/>
                </a:cubicBezTo>
                <a:cubicBezTo>
                  <a:pt x="3119189" y="5577334"/>
                  <a:pt x="3127871" y="5581055"/>
                  <a:pt x="3132832" y="5586016"/>
                </a:cubicBezTo>
                <a:cubicBezTo>
                  <a:pt x="3137792" y="5586016"/>
                  <a:pt x="3140273" y="5586016"/>
                  <a:pt x="3140273" y="5586016"/>
                </a:cubicBezTo>
                <a:lnTo>
                  <a:pt x="3155156" y="5578574"/>
                </a:lnTo>
                <a:cubicBezTo>
                  <a:pt x="3155156" y="5578574"/>
                  <a:pt x="3155156" y="5581055"/>
                  <a:pt x="3155156" y="5586016"/>
                </a:cubicBezTo>
                <a:cubicBezTo>
                  <a:pt x="3155156" y="5586016"/>
                  <a:pt x="3160117" y="5586016"/>
                  <a:pt x="3170039" y="5586016"/>
                </a:cubicBezTo>
                <a:cubicBezTo>
                  <a:pt x="3175000" y="5586016"/>
                  <a:pt x="3177480" y="5586016"/>
                  <a:pt x="3177480" y="5586016"/>
                </a:cubicBezTo>
                <a:lnTo>
                  <a:pt x="3222128" y="5586016"/>
                </a:lnTo>
                <a:cubicBezTo>
                  <a:pt x="3222128" y="5576094"/>
                  <a:pt x="3219648" y="5568653"/>
                  <a:pt x="3214687" y="5563692"/>
                </a:cubicBezTo>
                <a:lnTo>
                  <a:pt x="3207246" y="5571133"/>
                </a:lnTo>
                <a:cubicBezTo>
                  <a:pt x="3207246" y="5576094"/>
                  <a:pt x="3207246" y="5578574"/>
                  <a:pt x="3207246" y="5578574"/>
                </a:cubicBezTo>
                <a:cubicBezTo>
                  <a:pt x="3202285" y="5578574"/>
                  <a:pt x="3199804" y="5578574"/>
                  <a:pt x="3199804" y="5578574"/>
                </a:cubicBezTo>
                <a:cubicBezTo>
                  <a:pt x="3199804" y="5578574"/>
                  <a:pt x="3199804" y="5577334"/>
                  <a:pt x="3199804" y="5574854"/>
                </a:cubicBezTo>
                <a:cubicBezTo>
                  <a:pt x="3199804" y="5572373"/>
                  <a:pt x="3198564" y="5571133"/>
                  <a:pt x="3196084" y="5571133"/>
                </a:cubicBezTo>
                <a:cubicBezTo>
                  <a:pt x="3193603" y="5571133"/>
                  <a:pt x="3189882" y="5568653"/>
                  <a:pt x="3184921" y="5563692"/>
                </a:cubicBezTo>
                <a:lnTo>
                  <a:pt x="3177480" y="5556250"/>
                </a:lnTo>
                <a:cubicBezTo>
                  <a:pt x="3192363" y="5556250"/>
                  <a:pt x="3199804" y="5551289"/>
                  <a:pt x="3199804" y="5541367"/>
                </a:cubicBezTo>
                <a:cubicBezTo>
                  <a:pt x="3199804" y="5536407"/>
                  <a:pt x="3196084" y="5532686"/>
                  <a:pt x="3188642" y="5530206"/>
                </a:cubicBezTo>
                <a:cubicBezTo>
                  <a:pt x="3184921" y="5528965"/>
                  <a:pt x="3181201" y="5528656"/>
                  <a:pt x="3177480" y="5529275"/>
                </a:cubicBezTo>
                <a:close/>
                <a:moveTo>
                  <a:pt x="3780234" y="5526485"/>
                </a:moveTo>
                <a:cubicBezTo>
                  <a:pt x="3785195" y="5526485"/>
                  <a:pt x="3787675" y="5528965"/>
                  <a:pt x="3787675" y="5533926"/>
                </a:cubicBezTo>
                <a:lnTo>
                  <a:pt x="3780234" y="5533926"/>
                </a:lnTo>
                <a:lnTo>
                  <a:pt x="3772793" y="5533926"/>
                </a:lnTo>
                <a:close/>
                <a:moveTo>
                  <a:pt x="3646289" y="5526485"/>
                </a:moveTo>
                <a:cubicBezTo>
                  <a:pt x="3656210" y="5526485"/>
                  <a:pt x="3661172" y="5528965"/>
                  <a:pt x="3661172" y="5533926"/>
                </a:cubicBezTo>
                <a:lnTo>
                  <a:pt x="3668613" y="5548809"/>
                </a:lnTo>
                <a:cubicBezTo>
                  <a:pt x="3683496" y="5553770"/>
                  <a:pt x="3688457" y="5557490"/>
                  <a:pt x="3683496" y="5559971"/>
                </a:cubicBezTo>
                <a:cubicBezTo>
                  <a:pt x="3678535" y="5562452"/>
                  <a:pt x="3669853" y="5563692"/>
                  <a:pt x="3657451" y="5563692"/>
                </a:cubicBezTo>
                <a:cubicBezTo>
                  <a:pt x="3645048" y="5563692"/>
                  <a:pt x="3638847" y="5561212"/>
                  <a:pt x="3638847" y="5556250"/>
                </a:cubicBezTo>
                <a:cubicBezTo>
                  <a:pt x="3638847" y="5551289"/>
                  <a:pt x="3637607" y="5547569"/>
                  <a:pt x="3635127" y="5545088"/>
                </a:cubicBezTo>
                <a:cubicBezTo>
                  <a:pt x="3632646" y="5542608"/>
                  <a:pt x="3631406" y="5538887"/>
                  <a:pt x="3631406" y="5533926"/>
                </a:cubicBezTo>
                <a:cubicBezTo>
                  <a:pt x="3631406" y="5528965"/>
                  <a:pt x="3636367" y="5526485"/>
                  <a:pt x="3646289" y="5526485"/>
                </a:cubicBezTo>
                <a:close/>
                <a:moveTo>
                  <a:pt x="2738437" y="5526485"/>
                </a:moveTo>
                <a:cubicBezTo>
                  <a:pt x="2743398" y="5526485"/>
                  <a:pt x="2747118" y="5526485"/>
                  <a:pt x="2749599" y="5526485"/>
                </a:cubicBezTo>
                <a:cubicBezTo>
                  <a:pt x="2752080" y="5526485"/>
                  <a:pt x="2753320" y="5528965"/>
                  <a:pt x="2753320" y="5533926"/>
                </a:cubicBezTo>
                <a:cubicBezTo>
                  <a:pt x="2753320" y="5538887"/>
                  <a:pt x="2748359" y="5538887"/>
                  <a:pt x="2738437" y="5533926"/>
                </a:cubicBezTo>
                <a:close/>
                <a:moveTo>
                  <a:pt x="3696053" y="5524159"/>
                </a:moveTo>
                <a:cubicBezTo>
                  <a:pt x="3698844" y="5524470"/>
                  <a:pt x="3702099" y="5525245"/>
                  <a:pt x="3705820" y="5526485"/>
                </a:cubicBezTo>
                <a:cubicBezTo>
                  <a:pt x="3705820" y="5531446"/>
                  <a:pt x="3703340" y="5536407"/>
                  <a:pt x="3698379" y="5541367"/>
                </a:cubicBezTo>
                <a:lnTo>
                  <a:pt x="3683496" y="5533926"/>
                </a:lnTo>
                <a:cubicBezTo>
                  <a:pt x="3683496" y="5526485"/>
                  <a:pt x="3687682" y="5523229"/>
                  <a:pt x="3696053" y="5524159"/>
                </a:cubicBezTo>
                <a:close/>
                <a:moveTo>
                  <a:pt x="2087314" y="5522764"/>
                </a:moveTo>
                <a:cubicBezTo>
                  <a:pt x="2089794" y="5522764"/>
                  <a:pt x="2093515" y="5524005"/>
                  <a:pt x="2098476" y="5526485"/>
                </a:cubicBezTo>
                <a:lnTo>
                  <a:pt x="2098476" y="5533926"/>
                </a:lnTo>
                <a:cubicBezTo>
                  <a:pt x="2088554" y="5533926"/>
                  <a:pt x="2083593" y="5531446"/>
                  <a:pt x="2083593" y="5526485"/>
                </a:cubicBezTo>
                <a:cubicBezTo>
                  <a:pt x="2083593" y="5524005"/>
                  <a:pt x="2084834" y="5522764"/>
                  <a:pt x="2087314" y="5522764"/>
                </a:cubicBezTo>
                <a:close/>
                <a:moveTo>
                  <a:pt x="4435077" y="5519043"/>
                </a:moveTo>
                <a:lnTo>
                  <a:pt x="4435077" y="5533926"/>
                </a:lnTo>
                <a:cubicBezTo>
                  <a:pt x="4435077" y="5538887"/>
                  <a:pt x="4435077" y="5543848"/>
                  <a:pt x="4435077" y="5548809"/>
                </a:cubicBezTo>
                <a:cubicBezTo>
                  <a:pt x="4435077" y="5548809"/>
                  <a:pt x="4435077" y="5550049"/>
                  <a:pt x="4435077" y="5552529"/>
                </a:cubicBezTo>
                <a:cubicBezTo>
                  <a:pt x="4435077" y="5555010"/>
                  <a:pt x="4432597" y="5556250"/>
                  <a:pt x="4427636" y="5556250"/>
                </a:cubicBezTo>
                <a:cubicBezTo>
                  <a:pt x="4422675" y="5556250"/>
                  <a:pt x="4422675" y="5551289"/>
                  <a:pt x="4427636" y="5541367"/>
                </a:cubicBezTo>
                <a:cubicBezTo>
                  <a:pt x="4427636" y="5526485"/>
                  <a:pt x="4430116" y="5519043"/>
                  <a:pt x="4435077" y="5519043"/>
                </a:cubicBezTo>
                <a:close/>
                <a:moveTo>
                  <a:pt x="4003476" y="5519043"/>
                </a:moveTo>
                <a:cubicBezTo>
                  <a:pt x="4013398" y="5519043"/>
                  <a:pt x="4018359" y="5521524"/>
                  <a:pt x="4018359" y="5526485"/>
                </a:cubicBezTo>
                <a:cubicBezTo>
                  <a:pt x="4023320" y="5526485"/>
                  <a:pt x="4027041" y="5527725"/>
                  <a:pt x="4029521" y="5530206"/>
                </a:cubicBezTo>
                <a:cubicBezTo>
                  <a:pt x="4032002" y="5532686"/>
                  <a:pt x="4035722" y="5533926"/>
                  <a:pt x="4040683" y="5533926"/>
                </a:cubicBezTo>
                <a:cubicBezTo>
                  <a:pt x="4050605" y="5533926"/>
                  <a:pt x="4055566" y="5536407"/>
                  <a:pt x="4055566" y="5541367"/>
                </a:cubicBezTo>
                <a:lnTo>
                  <a:pt x="4048125" y="5556250"/>
                </a:lnTo>
                <a:cubicBezTo>
                  <a:pt x="4048125" y="5556250"/>
                  <a:pt x="4048125" y="5553770"/>
                  <a:pt x="4048125" y="5548809"/>
                </a:cubicBezTo>
                <a:cubicBezTo>
                  <a:pt x="4048125" y="5543848"/>
                  <a:pt x="4043164" y="5541367"/>
                  <a:pt x="4033242" y="5541367"/>
                </a:cubicBezTo>
                <a:lnTo>
                  <a:pt x="4003476" y="5541367"/>
                </a:lnTo>
                <a:cubicBezTo>
                  <a:pt x="3988593" y="5541367"/>
                  <a:pt x="3981152" y="5541367"/>
                  <a:pt x="3981152" y="5541367"/>
                </a:cubicBezTo>
                <a:cubicBezTo>
                  <a:pt x="3976191" y="5541367"/>
                  <a:pt x="3971230" y="5541367"/>
                  <a:pt x="3966269" y="5541367"/>
                </a:cubicBezTo>
                <a:cubicBezTo>
                  <a:pt x="3961308" y="5526485"/>
                  <a:pt x="3966269" y="5521524"/>
                  <a:pt x="3981152" y="5526485"/>
                </a:cubicBezTo>
                <a:close/>
                <a:moveTo>
                  <a:pt x="2656582" y="5519043"/>
                </a:moveTo>
                <a:cubicBezTo>
                  <a:pt x="2666504" y="5524004"/>
                  <a:pt x="2678906" y="5524004"/>
                  <a:pt x="2693789" y="5519043"/>
                </a:cubicBezTo>
                <a:lnTo>
                  <a:pt x="2723554" y="5533926"/>
                </a:lnTo>
                <a:cubicBezTo>
                  <a:pt x="2728515" y="5538887"/>
                  <a:pt x="2728515" y="5542608"/>
                  <a:pt x="2723554" y="5545088"/>
                </a:cubicBezTo>
                <a:cubicBezTo>
                  <a:pt x="2718593" y="5547569"/>
                  <a:pt x="2713632" y="5546329"/>
                  <a:pt x="2708671" y="5541367"/>
                </a:cubicBezTo>
                <a:cubicBezTo>
                  <a:pt x="2708671" y="5536407"/>
                  <a:pt x="2707431" y="5533926"/>
                  <a:pt x="2704951" y="5533926"/>
                </a:cubicBezTo>
                <a:cubicBezTo>
                  <a:pt x="2702470" y="5533926"/>
                  <a:pt x="2698749" y="5533926"/>
                  <a:pt x="2693789" y="5533926"/>
                </a:cubicBezTo>
                <a:cubicBezTo>
                  <a:pt x="2664023" y="5528965"/>
                  <a:pt x="2649140" y="5531446"/>
                  <a:pt x="2649140" y="5541367"/>
                </a:cubicBezTo>
                <a:cubicBezTo>
                  <a:pt x="2649140" y="5541367"/>
                  <a:pt x="2655342" y="5543848"/>
                  <a:pt x="2667744" y="5548809"/>
                </a:cubicBezTo>
                <a:cubicBezTo>
                  <a:pt x="2680146" y="5553770"/>
                  <a:pt x="2686347" y="5553770"/>
                  <a:pt x="2686347" y="5548809"/>
                </a:cubicBezTo>
                <a:lnTo>
                  <a:pt x="2693789" y="5556250"/>
                </a:lnTo>
                <a:lnTo>
                  <a:pt x="2701230" y="5556250"/>
                </a:lnTo>
                <a:cubicBezTo>
                  <a:pt x="2706191" y="5556250"/>
                  <a:pt x="2708671" y="5558731"/>
                  <a:pt x="2708671" y="5563692"/>
                </a:cubicBezTo>
                <a:lnTo>
                  <a:pt x="2701230" y="5571133"/>
                </a:lnTo>
                <a:cubicBezTo>
                  <a:pt x="2691308" y="5566172"/>
                  <a:pt x="2681386" y="5563692"/>
                  <a:pt x="2671464" y="5563692"/>
                </a:cubicBezTo>
                <a:lnTo>
                  <a:pt x="2641699" y="5548809"/>
                </a:lnTo>
                <a:lnTo>
                  <a:pt x="2634257" y="5556250"/>
                </a:lnTo>
                <a:lnTo>
                  <a:pt x="2626816" y="5548809"/>
                </a:lnTo>
                <a:cubicBezTo>
                  <a:pt x="2616894" y="5543848"/>
                  <a:pt x="2611933" y="5541367"/>
                  <a:pt x="2611933" y="5541367"/>
                </a:cubicBezTo>
                <a:cubicBezTo>
                  <a:pt x="2606972" y="5541367"/>
                  <a:pt x="2604492" y="5541367"/>
                  <a:pt x="2604492" y="5541367"/>
                </a:cubicBezTo>
                <a:cubicBezTo>
                  <a:pt x="2604492" y="5541367"/>
                  <a:pt x="2604492" y="5538887"/>
                  <a:pt x="2604492" y="5533926"/>
                </a:cubicBezTo>
                <a:cubicBezTo>
                  <a:pt x="2609452" y="5533926"/>
                  <a:pt x="2616894" y="5533926"/>
                  <a:pt x="2626816" y="5533926"/>
                </a:cubicBezTo>
                <a:cubicBezTo>
                  <a:pt x="2636738" y="5533926"/>
                  <a:pt x="2641699" y="5531446"/>
                  <a:pt x="2641699" y="5526485"/>
                </a:cubicBezTo>
                <a:cubicBezTo>
                  <a:pt x="2641699" y="5526485"/>
                  <a:pt x="2642939" y="5525245"/>
                  <a:pt x="2645419" y="5522764"/>
                </a:cubicBezTo>
                <a:cubicBezTo>
                  <a:pt x="2647900" y="5520283"/>
                  <a:pt x="2651621" y="5519043"/>
                  <a:pt x="2656582" y="5519043"/>
                </a:cubicBezTo>
                <a:close/>
                <a:moveTo>
                  <a:pt x="2511474" y="5519043"/>
                </a:moveTo>
                <a:cubicBezTo>
                  <a:pt x="2508993" y="5519043"/>
                  <a:pt x="2507753" y="5521524"/>
                  <a:pt x="2507753" y="5526485"/>
                </a:cubicBezTo>
                <a:cubicBezTo>
                  <a:pt x="2507753" y="5531446"/>
                  <a:pt x="2510234" y="5533926"/>
                  <a:pt x="2515195" y="5533926"/>
                </a:cubicBezTo>
                <a:cubicBezTo>
                  <a:pt x="2520156" y="5533926"/>
                  <a:pt x="2521396" y="5531446"/>
                  <a:pt x="2518916" y="5526485"/>
                </a:cubicBezTo>
                <a:cubicBezTo>
                  <a:pt x="2516435" y="5521524"/>
                  <a:pt x="2513955" y="5519043"/>
                  <a:pt x="2511474" y="5519043"/>
                </a:cubicBezTo>
                <a:close/>
                <a:moveTo>
                  <a:pt x="2277070" y="5519043"/>
                </a:moveTo>
                <a:lnTo>
                  <a:pt x="2284511" y="5519043"/>
                </a:lnTo>
                <a:lnTo>
                  <a:pt x="2291953" y="5519043"/>
                </a:lnTo>
                <a:cubicBezTo>
                  <a:pt x="2291953" y="5524004"/>
                  <a:pt x="2290713" y="5526485"/>
                  <a:pt x="2288232" y="5526485"/>
                </a:cubicBezTo>
                <a:cubicBezTo>
                  <a:pt x="2285751" y="5526485"/>
                  <a:pt x="2282031" y="5524004"/>
                  <a:pt x="2277070" y="5519043"/>
                </a:cubicBezTo>
                <a:close/>
                <a:moveTo>
                  <a:pt x="1776635" y="5513462"/>
                </a:moveTo>
                <a:cubicBezTo>
                  <a:pt x="1777876" y="5513462"/>
                  <a:pt x="1778496" y="5514083"/>
                  <a:pt x="1778496" y="5515323"/>
                </a:cubicBezTo>
                <a:cubicBezTo>
                  <a:pt x="1778496" y="5517803"/>
                  <a:pt x="1778496" y="5520283"/>
                  <a:pt x="1778496" y="5522764"/>
                </a:cubicBezTo>
                <a:cubicBezTo>
                  <a:pt x="1778496" y="5525245"/>
                  <a:pt x="1777255" y="5526485"/>
                  <a:pt x="1774775" y="5526485"/>
                </a:cubicBezTo>
                <a:cubicBezTo>
                  <a:pt x="1772295" y="5526485"/>
                  <a:pt x="1769814" y="5525245"/>
                  <a:pt x="1767334" y="5522764"/>
                </a:cubicBezTo>
                <a:cubicBezTo>
                  <a:pt x="1764853" y="5520283"/>
                  <a:pt x="1766093" y="5517803"/>
                  <a:pt x="1771054" y="5515323"/>
                </a:cubicBezTo>
                <a:cubicBezTo>
                  <a:pt x="1773535" y="5514083"/>
                  <a:pt x="1775395" y="5513462"/>
                  <a:pt x="1776635" y="5513462"/>
                </a:cubicBezTo>
                <a:close/>
                <a:moveTo>
                  <a:pt x="3303984" y="5511602"/>
                </a:moveTo>
                <a:cubicBezTo>
                  <a:pt x="3303984" y="5511602"/>
                  <a:pt x="3303984" y="5514083"/>
                  <a:pt x="3303984" y="5519043"/>
                </a:cubicBezTo>
                <a:cubicBezTo>
                  <a:pt x="3308945" y="5528965"/>
                  <a:pt x="3316386" y="5532686"/>
                  <a:pt x="3326308" y="5530206"/>
                </a:cubicBezTo>
                <a:cubicBezTo>
                  <a:pt x="3336230" y="5527725"/>
                  <a:pt x="3339951" y="5525245"/>
                  <a:pt x="3337470" y="5522764"/>
                </a:cubicBezTo>
                <a:cubicBezTo>
                  <a:pt x="3334990" y="5520283"/>
                  <a:pt x="3336230" y="5519043"/>
                  <a:pt x="3341191" y="5519043"/>
                </a:cubicBezTo>
                <a:lnTo>
                  <a:pt x="3341191" y="5511602"/>
                </a:lnTo>
                <a:cubicBezTo>
                  <a:pt x="3341191" y="5511602"/>
                  <a:pt x="3333750" y="5511602"/>
                  <a:pt x="3318867" y="5511602"/>
                </a:cubicBezTo>
                <a:cubicBezTo>
                  <a:pt x="3308945" y="5511602"/>
                  <a:pt x="3303984" y="5511602"/>
                  <a:pt x="3303984" y="5511602"/>
                </a:cubicBezTo>
                <a:close/>
                <a:moveTo>
                  <a:pt x="2920751" y="5511602"/>
                </a:moveTo>
                <a:cubicBezTo>
                  <a:pt x="2918271" y="5511602"/>
                  <a:pt x="2917031" y="5514083"/>
                  <a:pt x="2917031" y="5519043"/>
                </a:cubicBezTo>
                <a:cubicBezTo>
                  <a:pt x="2917031" y="5519043"/>
                  <a:pt x="2918271" y="5519043"/>
                  <a:pt x="2920751" y="5519043"/>
                </a:cubicBezTo>
                <a:cubicBezTo>
                  <a:pt x="2923232" y="5519043"/>
                  <a:pt x="2924472" y="5517803"/>
                  <a:pt x="2924472" y="5515323"/>
                </a:cubicBezTo>
                <a:cubicBezTo>
                  <a:pt x="2924472" y="5512842"/>
                  <a:pt x="2924472" y="5511602"/>
                  <a:pt x="2924472" y="5511602"/>
                </a:cubicBezTo>
                <a:cubicBezTo>
                  <a:pt x="2924472" y="5511602"/>
                  <a:pt x="2923232" y="5511602"/>
                  <a:pt x="2920751" y="5511602"/>
                </a:cubicBezTo>
                <a:close/>
                <a:moveTo>
                  <a:pt x="2377529" y="5511602"/>
                </a:moveTo>
                <a:cubicBezTo>
                  <a:pt x="2380009" y="5511602"/>
                  <a:pt x="2381250" y="5512842"/>
                  <a:pt x="2381250" y="5515323"/>
                </a:cubicBezTo>
                <a:cubicBezTo>
                  <a:pt x="2381250" y="5517803"/>
                  <a:pt x="2378769" y="5519043"/>
                  <a:pt x="2373808" y="5519043"/>
                </a:cubicBezTo>
                <a:cubicBezTo>
                  <a:pt x="2373808" y="5514083"/>
                  <a:pt x="2375048" y="5511602"/>
                  <a:pt x="2377529" y="5511602"/>
                </a:cubicBezTo>
                <a:close/>
                <a:moveTo>
                  <a:pt x="3147714" y="5507881"/>
                </a:moveTo>
                <a:cubicBezTo>
                  <a:pt x="3145234" y="5507881"/>
                  <a:pt x="3142753" y="5509122"/>
                  <a:pt x="3140273" y="5511602"/>
                </a:cubicBezTo>
                <a:lnTo>
                  <a:pt x="3147714" y="5511602"/>
                </a:lnTo>
                <a:lnTo>
                  <a:pt x="3155156" y="5511602"/>
                </a:lnTo>
                <a:cubicBezTo>
                  <a:pt x="3152675" y="5509122"/>
                  <a:pt x="3150195" y="5507881"/>
                  <a:pt x="3147714" y="5507881"/>
                </a:cubicBezTo>
                <a:close/>
                <a:moveTo>
                  <a:pt x="2562867" y="5506719"/>
                </a:moveTo>
                <a:cubicBezTo>
                  <a:pt x="2565192" y="5506874"/>
                  <a:pt x="2567905" y="5507261"/>
                  <a:pt x="2571005" y="5507881"/>
                </a:cubicBezTo>
                <a:cubicBezTo>
                  <a:pt x="2583408" y="5510362"/>
                  <a:pt x="2589609" y="5512842"/>
                  <a:pt x="2589609" y="5515323"/>
                </a:cubicBezTo>
                <a:cubicBezTo>
                  <a:pt x="2589609" y="5517803"/>
                  <a:pt x="2589609" y="5521524"/>
                  <a:pt x="2589609" y="5526485"/>
                </a:cubicBezTo>
                <a:lnTo>
                  <a:pt x="2582167" y="5526485"/>
                </a:lnTo>
                <a:lnTo>
                  <a:pt x="2559843" y="5519043"/>
                </a:lnTo>
                <a:cubicBezTo>
                  <a:pt x="2554883" y="5519043"/>
                  <a:pt x="2552402" y="5519043"/>
                  <a:pt x="2552402" y="5519043"/>
                </a:cubicBezTo>
                <a:cubicBezTo>
                  <a:pt x="2552402" y="5519043"/>
                  <a:pt x="2552402" y="5516563"/>
                  <a:pt x="2552402" y="5511602"/>
                </a:cubicBezTo>
                <a:cubicBezTo>
                  <a:pt x="2552402" y="5507881"/>
                  <a:pt x="2555890" y="5506253"/>
                  <a:pt x="2562867" y="5506719"/>
                </a:cubicBezTo>
                <a:close/>
                <a:moveTo>
                  <a:pt x="3795117" y="5504161"/>
                </a:moveTo>
                <a:cubicBezTo>
                  <a:pt x="3800078" y="5504161"/>
                  <a:pt x="3802558" y="5504161"/>
                  <a:pt x="3802558" y="5504161"/>
                </a:cubicBezTo>
                <a:cubicBezTo>
                  <a:pt x="3802558" y="5504161"/>
                  <a:pt x="3802558" y="5506641"/>
                  <a:pt x="3802558" y="5511602"/>
                </a:cubicBezTo>
                <a:cubicBezTo>
                  <a:pt x="3802558" y="5511602"/>
                  <a:pt x="3800078" y="5511602"/>
                  <a:pt x="3795117" y="5511602"/>
                </a:cubicBezTo>
                <a:cubicBezTo>
                  <a:pt x="3795117" y="5506641"/>
                  <a:pt x="3795117" y="5504161"/>
                  <a:pt x="3795117" y="5504161"/>
                </a:cubicBezTo>
                <a:close/>
                <a:moveTo>
                  <a:pt x="3110507" y="5504161"/>
                </a:moveTo>
                <a:lnTo>
                  <a:pt x="3103066" y="5511602"/>
                </a:lnTo>
                <a:cubicBezTo>
                  <a:pt x="3103066" y="5516563"/>
                  <a:pt x="3105547" y="5516563"/>
                  <a:pt x="3110507" y="5511602"/>
                </a:cubicBezTo>
                <a:lnTo>
                  <a:pt x="3125390" y="5511602"/>
                </a:lnTo>
                <a:close/>
                <a:moveTo>
                  <a:pt x="3065859" y="5504161"/>
                </a:moveTo>
                <a:cubicBezTo>
                  <a:pt x="3060898" y="5504161"/>
                  <a:pt x="3058417" y="5505401"/>
                  <a:pt x="3058417" y="5507881"/>
                </a:cubicBezTo>
                <a:cubicBezTo>
                  <a:pt x="3058417" y="5510362"/>
                  <a:pt x="3058417" y="5511602"/>
                  <a:pt x="3058417" y="5511602"/>
                </a:cubicBezTo>
                <a:lnTo>
                  <a:pt x="3065859" y="5511602"/>
                </a:lnTo>
                <a:lnTo>
                  <a:pt x="3073300" y="5504161"/>
                </a:lnTo>
                <a:close/>
                <a:moveTo>
                  <a:pt x="2765877" y="5501835"/>
                </a:moveTo>
                <a:cubicBezTo>
                  <a:pt x="2768668" y="5502146"/>
                  <a:pt x="2771923" y="5502921"/>
                  <a:pt x="2775644" y="5504161"/>
                </a:cubicBezTo>
                <a:lnTo>
                  <a:pt x="2768203" y="5519043"/>
                </a:lnTo>
                <a:cubicBezTo>
                  <a:pt x="2758281" y="5519043"/>
                  <a:pt x="2753320" y="5516563"/>
                  <a:pt x="2753320" y="5511602"/>
                </a:cubicBezTo>
                <a:cubicBezTo>
                  <a:pt x="2753320" y="5504161"/>
                  <a:pt x="2757506" y="5500905"/>
                  <a:pt x="2765877" y="5501835"/>
                </a:cubicBezTo>
                <a:close/>
                <a:moveTo>
                  <a:pt x="4635995" y="5496719"/>
                </a:moveTo>
                <a:cubicBezTo>
                  <a:pt x="4640957" y="5501680"/>
                  <a:pt x="4642196" y="5505401"/>
                  <a:pt x="4639716" y="5507881"/>
                </a:cubicBezTo>
                <a:cubicBezTo>
                  <a:pt x="4637236" y="5510362"/>
                  <a:pt x="4633515" y="5509122"/>
                  <a:pt x="4628554" y="5504161"/>
                </a:cubicBezTo>
                <a:close/>
                <a:moveTo>
                  <a:pt x="4464843" y="5496719"/>
                </a:moveTo>
                <a:cubicBezTo>
                  <a:pt x="4469804" y="5496719"/>
                  <a:pt x="4472285" y="5497959"/>
                  <a:pt x="4472285" y="5500440"/>
                </a:cubicBezTo>
                <a:cubicBezTo>
                  <a:pt x="4472285" y="5502921"/>
                  <a:pt x="4469804" y="5504161"/>
                  <a:pt x="4464843" y="5504161"/>
                </a:cubicBezTo>
                <a:cubicBezTo>
                  <a:pt x="4459882" y="5504161"/>
                  <a:pt x="4457402" y="5502921"/>
                  <a:pt x="4457402" y="5500440"/>
                </a:cubicBezTo>
                <a:cubicBezTo>
                  <a:pt x="4457402" y="5497959"/>
                  <a:pt x="4459882" y="5496719"/>
                  <a:pt x="4464843" y="5496719"/>
                </a:cubicBezTo>
                <a:close/>
                <a:moveTo>
                  <a:pt x="3002607" y="5496719"/>
                </a:moveTo>
                <a:cubicBezTo>
                  <a:pt x="3000126" y="5496719"/>
                  <a:pt x="2998886" y="5499200"/>
                  <a:pt x="2998886" y="5504161"/>
                </a:cubicBezTo>
                <a:cubicBezTo>
                  <a:pt x="2998886" y="5509122"/>
                  <a:pt x="3000126" y="5511602"/>
                  <a:pt x="3002607" y="5511602"/>
                </a:cubicBezTo>
                <a:cubicBezTo>
                  <a:pt x="3005088" y="5511602"/>
                  <a:pt x="3006328" y="5509122"/>
                  <a:pt x="3006328" y="5504161"/>
                </a:cubicBezTo>
                <a:cubicBezTo>
                  <a:pt x="3006328" y="5499200"/>
                  <a:pt x="3005088" y="5496719"/>
                  <a:pt x="3002607" y="5496719"/>
                </a:cubicBezTo>
                <a:close/>
                <a:moveTo>
                  <a:pt x="2917031" y="5496719"/>
                </a:moveTo>
                <a:cubicBezTo>
                  <a:pt x="2917031" y="5496719"/>
                  <a:pt x="2921992" y="5497959"/>
                  <a:pt x="2931914" y="5500440"/>
                </a:cubicBezTo>
                <a:cubicBezTo>
                  <a:pt x="2941836" y="5502921"/>
                  <a:pt x="2945556" y="5506641"/>
                  <a:pt x="2943076" y="5511602"/>
                </a:cubicBezTo>
                <a:cubicBezTo>
                  <a:pt x="2940595" y="5516563"/>
                  <a:pt x="2939355" y="5521524"/>
                  <a:pt x="2939355" y="5526485"/>
                </a:cubicBezTo>
                <a:cubicBezTo>
                  <a:pt x="2939355" y="5531446"/>
                  <a:pt x="2938115" y="5533926"/>
                  <a:pt x="2935634" y="5533926"/>
                </a:cubicBezTo>
                <a:cubicBezTo>
                  <a:pt x="2933154" y="5533926"/>
                  <a:pt x="2931914" y="5531446"/>
                  <a:pt x="2931914" y="5526485"/>
                </a:cubicBezTo>
                <a:cubicBezTo>
                  <a:pt x="2931914" y="5526485"/>
                  <a:pt x="2929433" y="5526485"/>
                  <a:pt x="2924472" y="5526485"/>
                </a:cubicBezTo>
                <a:cubicBezTo>
                  <a:pt x="2919511" y="5526485"/>
                  <a:pt x="2912070" y="5526485"/>
                  <a:pt x="2902148" y="5526485"/>
                </a:cubicBezTo>
                <a:cubicBezTo>
                  <a:pt x="2892226" y="5526485"/>
                  <a:pt x="2884784" y="5525245"/>
                  <a:pt x="2879824" y="5522764"/>
                </a:cubicBezTo>
                <a:cubicBezTo>
                  <a:pt x="2874863" y="5520283"/>
                  <a:pt x="2872382" y="5514083"/>
                  <a:pt x="2872382" y="5504161"/>
                </a:cubicBezTo>
                <a:lnTo>
                  <a:pt x="2887265" y="5504161"/>
                </a:lnTo>
                <a:close/>
                <a:moveTo>
                  <a:pt x="2812851" y="5496719"/>
                </a:moveTo>
                <a:cubicBezTo>
                  <a:pt x="2817812" y="5496719"/>
                  <a:pt x="2819052" y="5499200"/>
                  <a:pt x="2816572" y="5504161"/>
                </a:cubicBezTo>
                <a:cubicBezTo>
                  <a:pt x="2814091" y="5509122"/>
                  <a:pt x="2812851" y="5511602"/>
                  <a:pt x="2812851" y="5511602"/>
                </a:cubicBezTo>
                <a:lnTo>
                  <a:pt x="2805410" y="5504161"/>
                </a:lnTo>
                <a:close/>
                <a:moveTo>
                  <a:pt x="2433339" y="5496719"/>
                </a:moveTo>
                <a:lnTo>
                  <a:pt x="2440781" y="5504161"/>
                </a:lnTo>
                <a:cubicBezTo>
                  <a:pt x="2440781" y="5509122"/>
                  <a:pt x="2439541" y="5512842"/>
                  <a:pt x="2437060" y="5515323"/>
                </a:cubicBezTo>
                <a:cubicBezTo>
                  <a:pt x="2434579" y="5517803"/>
                  <a:pt x="2433339" y="5519043"/>
                  <a:pt x="2433339" y="5519043"/>
                </a:cubicBezTo>
                <a:cubicBezTo>
                  <a:pt x="2428379" y="5519043"/>
                  <a:pt x="2425898" y="5516563"/>
                  <a:pt x="2425898" y="5511602"/>
                </a:cubicBezTo>
                <a:close/>
                <a:moveTo>
                  <a:pt x="2396132" y="5496719"/>
                </a:moveTo>
                <a:lnTo>
                  <a:pt x="2396132" y="5504161"/>
                </a:lnTo>
                <a:cubicBezTo>
                  <a:pt x="2396132" y="5509122"/>
                  <a:pt x="2398613" y="5511602"/>
                  <a:pt x="2403574" y="5511602"/>
                </a:cubicBezTo>
                <a:cubicBezTo>
                  <a:pt x="2403574" y="5516563"/>
                  <a:pt x="2403574" y="5519043"/>
                  <a:pt x="2403574" y="5519043"/>
                </a:cubicBezTo>
                <a:cubicBezTo>
                  <a:pt x="2403574" y="5524004"/>
                  <a:pt x="2401093" y="5526485"/>
                  <a:pt x="2396132" y="5526485"/>
                </a:cubicBezTo>
                <a:cubicBezTo>
                  <a:pt x="2391172" y="5526485"/>
                  <a:pt x="2388691" y="5524004"/>
                  <a:pt x="2388691" y="5519043"/>
                </a:cubicBezTo>
                <a:lnTo>
                  <a:pt x="2388691" y="5511602"/>
                </a:lnTo>
                <a:cubicBezTo>
                  <a:pt x="2383730" y="5511602"/>
                  <a:pt x="2382490" y="5509122"/>
                  <a:pt x="2384970" y="5504161"/>
                </a:cubicBezTo>
                <a:cubicBezTo>
                  <a:pt x="2387451" y="5499200"/>
                  <a:pt x="2391172" y="5496719"/>
                  <a:pt x="2396132" y="5496719"/>
                </a:cubicBezTo>
                <a:close/>
                <a:moveTo>
                  <a:pt x="3587688" y="5492068"/>
                </a:moveTo>
                <a:cubicBezTo>
                  <a:pt x="3589548" y="5492689"/>
                  <a:pt x="3591718" y="5494239"/>
                  <a:pt x="3594199" y="5496719"/>
                </a:cubicBezTo>
                <a:lnTo>
                  <a:pt x="3601640" y="5496719"/>
                </a:lnTo>
                <a:cubicBezTo>
                  <a:pt x="3596679" y="5501680"/>
                  <a:pt x="3591718" y="5504161"/>
                  <a:pt x="3586757" y="5504161"/>
                </a:cubicBezTo>
                <a:cubicBezTo>
                  <a:pt x="3581796" y="5504161"/>
                  <a:pt x="3579316" y="5504161"/>
                  <a:pt x="3579316" y="5504161"/>
                </a:cubicBezTo>
                <a:cubicBezTo>
                  <a:pt x="3574355" y="5504161"/>
                  <a:pt x="3574355" y="5501680"/>
                  <a:pt x="3579316" y="5496719"/>
                </a:cubicBezTo>
                <a:cubicBezTo>
                  <a:pt x="3579316" y="5496719"/>
                  <a:pt x="3580556" y="5495479"/>
                  <a:pt x="3583037" y="5492998"/>
                </a:cubicBezTo>
                <a:cubicBezTo>
                  <a:pt x="3584277" y="5491758"/>
                  <a:pt x="3585827" y="5491449"/>
                  <a:pt x="3587688" y="5492068"/>
                </a:cubicBezTo>
                <a:close/>
                <a:moveTo>
                  <a:pt x="4241601" y="5489278"/>
                </a:moveTo>
                <a:lnTo>
                  <a:pt x="4249042" y="5504161"/>
                </a:lnTo>
                <a:cubicBezTo>
                  <a:pt x="4254004" y="5509122"/>
                  <a:pt x="4251522" y="5511602"/>
                  <a:pt x="4241601" y="5511602"/>
                </a:cubicBezTo>
                <a:cubicBezTo>
                  <a:pt x="4236640" y="5511602"/>
                  <a:pt x="4234160" y="5511602"/>
                  <a:pt x="4234160" y="5511602"/>
                </a:cubicBezTo>
                <a:cubicBezTo>
                  <a:pt x="4234160" y="5511602"/>
                  <a:pt x="4234160" y="5509122"/>
                  <a:pt x="4234160" y="5504161"/>
                </a:cubicBezTo>
                <a:cubicBezTo>
                  <a:pt x="4239121" y="5499200"/>
                  <a:pt x="4241601" y="5495479"/>
                  <a:pt x="4241601" y="5492998"/>
                </a:cubicBezTo>
                <a:cubicBezTo>
                  <a:pt x="4241601" y="5490518"/>
                  <a:pt x="4241601" y="5489278"/>
                  <a:pt x="4241601" y="5489278"/>
                </a:cubicBezTo>
                <a:close/>
                <a:moveTo>
                  <a:pt x="3233291" y="5489278"/>
                </a:moveTo>
                <a:cubicBezTo>
                  <a:pt x="3230810" y="5489278"/>
                  <a:pt x="3229570" y="5491758"/>
                  <a:pt x="3229570" y="5496719"/>
                </a:cubicBezTo>
                <a:cubicBezTo>
                  <a:pt x="3234531" y="5501680"/>
                  <a:pt x="3241972" y="5504161"/>
                  <a:pt x="3251894" y="5504161"/>
                </a:cubicBezTo>
                <a:cubicBezTo>
                  <a:pt x="3261816" y="5504161"/>
                  <a:pt x="3268017" y="5506641"/>
                  <a:pt x="3270498" y="5511602"/>
                </a:cubicBezTo>
                <a:cubicBezTo>
                  <a:pt x="3272978" y="5516563"/>
                  <a:pt x="3269257" y="5521524"/>
                  <a:pt x="3259335" y="5526485"/>
                </a:cubicBezTo>
                <a:lnTo>
                  <a:pt x="3251894" y="5533926"/>
                </a:lnTo>
                <a:lnTo>
                  <a:pt x="3266777" y="5533926"/>
                </a:lnTo>
                <a:lnTo>
                  <a:pt x="3289101" y="5526485"/>
                </a:lnTo>
                <a:cubicBezTo>
                  <a:pt x="3294062" y="5521524"/>
                  <a:pt x="3294062" y="5519043"/>
                  <a:pt x="3289101" y="5519043"/>
                </a:cubicBezTo>
                <a:lnTo>
                  <a:pt x="3296542" y="5496719"/>
                </a:lnTo>
                <a:lnTo>
                  <a:pt x="3274218" y="5496719"/>
                </a:lnTo>
                <a:cubicBezTo>
                  <a:pt x="3259335" y="5496719"/>
                  <a:pt x="3249414" y="5494239"/>
                  <a:pt x="3244453" y="5489278"/>
                </a:cubicBezTo>
                <a:cubicBezTo>
                  <a:pt x="3239492" y="5489278"/>
                  <a:pt x="3235771" y="5489278"/>
                  <a:pt x="3233291" y="5489278"/>
                </a:cubicBezTo>
                <a:close/>
                <a:moveTo>
                  <a:pt x="2247304" y="5489278"/>
                </a:moveTo>
                <a:lnTo>
                  <a:pt x="2254746" y="5496719"/>
                </a:lnTo>
                <a:cubicBezTo>
                  <a:pt x="2254746" y="5506641"/>
                  <a:pt x="2251025" y="5507881"/>
                  <a:pt x="2243584" y="5500440"/>
                </a:cubicBezTo>
                <a:cubicBezTo>
                  <a:pt x="2236142" y="5492998"/>
                  <a:pt x="2237382" y="5489278"/>
                  <a:pt x="2247304" y="5489278"/>
                </a:cubicBezTo>
                <a:close/>
                <a:moveTo>
                  <a:pt x="4129980" y="5481836"/>
                </a:moveTo>
                <a:cubicBezTo>
                  <a:pt x="4129980" y="5486797"/>
                  <a:pt x="4132460" y="5489278"/>
                  <a:pt x="4137422" y="5489278"/>
                </a:cubicBezTo>
                <a:lnTo>
                  <a:pt x="4144863" y="5489278"/>
                </a:lnTo>
                <a:lnTo>
                  <a:pt x="4137422" y="5481836"/>
                </a:lnTo>
                <a:close/>
                <a:moveTo>
                  <a:pt x="4033242" y="5481836"/>
                </a:moveTo>
                <a:cubicBezTo>
                  <a:pt x="4033242" y="5481836"/>
                  <a:pt x="4035722" y="5481836"/>
                  <a:pt x="4040683" y="5481836"/>
                </a:cubicBezTo>
                <a:cubicBezTo>
                  <a:pt x="4045644" y="5481836"/>
                  <a:pt x="4048125" y="5481836"/>
                  <a:pt x="4048125" y="5481836"/>
                </a:cubicBezTo>
                <a:lnTo>
                  <a:pt x="4040683" y="5489278"/>
                </a:lnTo>
                <a:close/>
                <a:moveTo>
                  <a:pt x="3490019" y="5481836"/>
                </a:moveTo>
                <a:cubicBezTo>
                  <a:pt x="3490019" y="5481836"/>
                  <a:pt x="3494980" y="5481836"/>
                  <a:pt x="3504902" y="5481836"/>
                </a:cubicBezTo>
                <a:lnTo>
                  <a:pt x="3497461" y="5489278"/>
                </a:lnTo>
                <a:close/>
                <a:moveTo>
                  <a:pt x="3430488" y="5481836"/>
                </a:moveTo>
                <a:cubicBezTo>
                  <a:pt x="3430488" y="5486797"/>
                  <a:pt x="3432968" y="5489278"/>
                  <a:pt x="3437929" y="5489278"/>
                </a:cubicBezTo>
                <a:cubicBezTo>
                  <a:pt x="3437929" y="5489278"/>
                  <a:pt x="3437929" y="5486797"/>
                  <a:pt x="3437929" y="5481836"/>
                </a:cubicBezTo>
                <a:cubicBezTo>
                  <a:pt x="3437929" y="5481836"/>
                  <a:pt x="3435449" y="5481836"/>
                  <a:pt x="3430488" y="5481836"/>
                </a:cubicBezTo>
                <a:close/>
                <a:moveTo>
                  <a:pt x="3192363" y="5481836"/>
                </a:moveTo>
                <a:cubicBezTo>
                  <a:pt x="3192363" y="5481836"/>
                  <a:pt x="3192363" y="5484317"/>
                  <a:pt x="3192363" y="5489278"/>
                </a:cubicBezTo>
                <a:cubicBezTo>
                  <a:pt x="3192363" y="5494239"/>
                  <a:pt x="3192363" y="5496719"/>
                  <a:pt x="3192363" y="5496719"/>
                </a:cubicBezTo>
                <a:cubicBezTo>
                  <a:pt x="3192363" y="5496719"/>
                  <a:pt x="3194843" y="5494239"/>
                  <a:pt x="3199804" y="5489278"/>
                </a:cubicBezTo>
                <a:close/>
                <a:moveTo>
                  <a:pt x="3028652" y="5481836"/>
                </a:moveTo>
                <a:cubicBezTo>
                  <a:pt x="3018730" y="5486797"/>
                  <a:pt x="3018730" y="5494239"/>
                  <a:pt x="3028652" y="5504161"/>
                </a:cubicBezTo>
                <a:cubicBezTo>
                  <a:pt x="3033613" y="5504161"/>
                  <a:pt x="3033613" y="5501680"/>
                  <a:pt x="3028652" y="5496719"/>
                </a:cubicBezTo>
                <a:cubicBezTo>
                  <a:pt x="3028652" y="5496719"/>
                  <a:pt x="3028652" y="5495479"/>
                  <a:pt x="3028652" y="5492998"/>
                </a:cubicBezTo>
                <a:cubicBezTo>
                  <a:pt x="3028652" y="5490518"/>
                  <a:pt x="3031133" y="5489278"/>
                  <a:pt x="3036093" y="5489278"/>
                </a:cubicBezTo>
                <a:close/>
                <a:moveTo>
                  <a:pt x="2448222" y="5481836"/>
                </a:moveTo>
                <a:cubicBezTo>
                  <a:pt x="2448222" y="5481836"/>
                  <a:pt x="2450703" y="5481836"/>
                  <a:pt x="2455664" y="5481836"/>
                </a:cubicBezTo>
                <a:cubicBezTo>
                  <a:pt x="2460624" y="5486797"/>
                  <a:pt x="2458144" y="5489278"/>
                  <a:pt x="2448222" y="5489278"/>
                </a:cubicBezTo>
                <a:cubicBezTo>
                  <a:pt x="2443261" y="5489278"/>
                  <a:pt x="2443261" y="5486797"/>
                  <a:pt x="2448222" y="5481836"/>
                </a:cubicBezTo>
                <a:close/>
                <a:moveTo>
                  <a:pt x="4680644" y="5474395"/>
                </a:moveTo>
                <a:lnTo>
                  <a:pt x="4688085" y="5481836"/>
                </a:lnTo>
                <a:cubicBezTo>
                  <a:pt x="4683124" y="5486797"/>
                  <a:pt x="4680644" y="5491758"/>
                  <a:pt x="4680644" y="5496719"/>
                </a:cubicBezTo>
                <a:cubicBezTo>
                  <a:pt x="4675683" y="5496719"/>
                  <a:pt x="4673202" y="5494239"/>
                  <a:pt x="4673202" y="5489278"/>
                </a:cubicBezTo>
                <a:cubicBezTo>
                  <a:pt x="4673202" y="5484317"/>
                  <a:pt x="4675683" y="5479356"/>
                  <a:pt x="4680644" y="5474395"/>
                </a:cubicBezTo>
                <a:close/>
                <a:moveTo>
                  <a:pt x="4100214" y="5474395"/>
                </a:moveTo>
                <a:cubicBezTo>
                  <a:pt x="4105176" y="5474395"/>
                  <a:pt x="4112617" y="5474395"/>
                  <a:pt x="4122539" y="5474395"/>
                </a:cubicBezTo>
                <a:cubicBezTo>
                  <a:pt x="4132460" y="5474395"/>
                  <a:pt x="4139902" y="5476876"/>
                  <a:pt x="4144863" y="5481836"/>
                </a:cubicBezTo>
                <a:cubicBezTo>
                  <a:pt x="4159745" y="5491758"/>
                  <a:pt x="4154785" y="5499200"/>
                  <a:pt x="4129980" y="5504161"/>
                </a:cubicBezTo>
                <a:cubicBezTo>
                  <a:pt x="4115097" y="5509122"/>
                  <a:pt x="4107656" y="5511602"/>
                  <a:pt x="4107656" y="5511602"/>
                </a:cubicBezTo>
                <a:lnTo>
                  <a:pt x="4152304" y="5519043"/>
                </a:lnTo>
                <a:cubicBezTo>
                  <a:pt x="4152304" y="5519043"/>
                  <a:pt x="4153545" y="5517803"/>
                  <a:pt x="4156025" y="5515323"/>
                </a:cubicBezTo>
                <a:cubicBezTo>
                  <a:pt x="4158505" y="5512842"/>
                  <a:pt x="4162226" y="5511602"/>
                  <a:pt x="4167187" y="5511602"/>
                </a:cubicBezTo>
                <a:cubicBezTo>
                  <a:pt x="4172148" y="5511602"/>
                  <a:pt x="4175869" y="5511602"/>
                  <a:pt x="4178349" y="5511602"/>
                </a:cubicBezTo>
                <a:cubicBezTo>
                  <a:pt x="4180830" y="5511602"/>
                  <a:pt x="4183310" y="5510362"/>
                  <a:pt x="4185790" y="5507881"/>
                </a:cubicBezTo>
                <a:cubicBezTo>
                  <a:pt x="4188271" y="5505401"/>
                  <a:pt x="4189511" y="5504161"/>
                  <a:pt x="4189511" y="5504161"/>
                </a:cubicBezTo>
                <a:cubicBezTo>
                  <a:pt x="4194472" y="5509122"/>
                  <a:pt x="4191992" y="5514083"/>
                  <a:pt x="4182070" y="5519043"/>
                </a:cubicBezTo>
                <a:cubicBezTo>
                  <a:pt x="4182070" y="5519043"/>
                  <a:pt x="4180830" y="5520283"/>
                  <a:pt x="4178349" y="5522764"/>
                </a:cubicBezTo>
                <a:cubicBezTo>
                  <a:pt x="4175869" y="5525245"/>
                  <a:pt x="4174628" y="5527725"/>
                  <a:pt x="4174628" y="5530206"/>
                </a:cubicBezTo>
                <a:cubicBezTo>
                  <a:pt x="4174628" y="5532686"/>
                  <a:pt x="4172148" y="5533926"/>
                  <a:pt x="4167187" y="5533926"/>
                </a:cubicBezTo>
                <a:cubicBezTo>
                  <a:pt x="4162226" y="5533926"/>
                  <a:pt x="4157265" y="5533926"/>
                  <a:pt x="4152304" y="5533926"/>
                </a:cubicBezTo>
                <a:cubicBezTo>
                  <a:pt x="4137422" y="5538887"/>
                  <a:pt x="4129980" y="5538887"/>
                  <a:pt x="4129980" y="5533926"/>
                </a:cubicBezTo>
                <a:cubicBezTo>
                  <a:pt x="4129980" y="5528965"/>
                  <a:pt x="4125019" y="5528965"/>
                  <a:pt x="4115097" y="5533926"/>
                </a:cubicBezTo>
                <a:cubicBezTo>
                  <a:pt x="4105176" y="5533926"/>
                  <a:pt x="4100214" y="5535167"/>
                  <a:pt x="4100214" y="5537647"/>
                </a:cubicBezTo>
                <a:cubicBezTo>
                  <a:pt x="4100214" y="5540127"/>
                  <a:pt x="4102695" y="5541367"/>
                  <a:pt x="4107656" y="5541367"/>
                </a:cubicBezTo>
                <a:lnTo>
                  <a:pt x="4100214" y="5548809"/>
                </a:lnTo>
                <a:cubicBezTo>
                  <a:pt x="4095253" y="5543848"/>
                  <a:pt x="4090293" y="5541367"/>
                  <a:pt x="4085332" y="5541367"/>
                </a:cubicBezTo>
                <a:lnTo>
                  <a:pt x="4070449" y="5533926"/>
                </a:lnTo>
                <a:lnTo>
                  <a:pt x="4085332" y="5526485"/>
                </a:lnTo>
                <a:cubicBezTo>
                  <a:pt x="4095253" y="5526485"/>
                  <a:pt x="4097734" y="5524004"/>
                  <a:pt x="4092773" y="5519043"/>
                </a:cubicBezTo>
                <a:lnTo>
                  <a:pt x="4100214" y="5504161"/>
                </a:lnTo>
                <a:lnTo>
                  <a:pt x="4100214" y="5489278"/>
                </a:lnTo>
                <a:close/>
                <a:moveTo>
                  <a:pt x="3341191" y="5474395"/>
                </a:moveTo>
                <a:cubicBezTo>
                  <a:pt x="3346152" y="5479356"/>
                  <a:pt x="3348632" y="5481836"/>
                  <a:pt x="3348632" y="5481836"/>
                </a:cubicBezTo>
                <a:cubicBezTo>
                  <a:pt x="3348632" y="5481836"/>
                  <a:pt x="3346152" y="5481836"/>
                  <a:pt x="3341191" y="5481836"/>
                </a:cubicBezTo>
                <a:cubicBezTo>
                  <a:pt x="3336230" y="5481836"/>
                  <a:pt x="3333750" y="5480596"/>
                  <a:pt x="3333750" y="5478116"/>
                </a:cubicBezTo>
                <a:cubicBezTo>
                  <a:pt x="3333750" y="5475635"/>
                  <a:pt x="3336230" y="5474395"/>
                  <a:pt x="3341191" y="5474395"/>
                </a:cubicBezTo>
                <a:close/>
                <a:moveTo>
                  <a:pt x="2522636" y="5474395"/>
                </a:moveTo>
                <a:lnTo>
                  <a:pt x="2530078" y="5481836"/>
                </a:lnTo>
                <a:cubicBezTo>
                  <a:pt x="2520156" y="5481836"/>
                  <a:pt x="2515195" y="5486797"/>
                  <a:pt x="2515195" y="5496719"/>
                </a:cubicBezTo>
                <a:cubicBezTo>
                  <a:pt x="2515195" y="5506641"/>
                  <a:pt x="2520156" y="5509122"/>
                  <a:pt x="2530078" y="5504161"/>
                </a:cubicBezTo>
                <a:cubicBezTo>
                  <a:pt x="2540000" y="5504161"/>
                  <a:pt x="2544960" y="5505401"/>
                  <a:pt x="2544960" y="5507881"/>
                </a:cubicBezTo>
                <a:cubicBezTo>
                  <a:pt x="2544960" y="5510362"/>
                  <a:pt x="2541240" y="5512842"/>
                  <a:pt x="2533798" y="5515323"/>
                </a:cubicBezTo>
                <a:cubicBezTo>
                  <a:pt x="2526357" y="5517803"/>
                  <a:pt x="2523876" y="5522764"/>
                  <a:pt x="2526357" y="5530206"/>
                </a:cubicBezTo>
                <a:cubicBezTo>
                  <a:pt x="2528838" y="5537647"/>
                  <a:pt x="2527597" y="5541367"/>
                  <a:pt x="2522636" y="5541367"/>
                </a:cubicBezTo>
                <a:cubicBezTo>
                  <a:pt x="2512714" y="5536407"/>
                  <a:pt x="2505273" y="5531446"/>
                  <a:pt x="2500312" y="5526485"/>
                </a:cubicBezTo>
                <a:cubicBezTo>
                  <a:pt x="2495351" y="5521524"/>
                  <a:pt x="2487910" y="5519043"/>
                  <a:pt x="2477988" y="5519043"/>
                </a:cubicBezTo>
                <a:cubicBezTo>
                  <a:pt x="2477988" y="5514083"/>
                  <a:pt x="2479228" y="5511602"/>
                  <a:pt x="2481709" y="5511602"/>
                </a:cubicBezTo>
                <a:cubicBezTo>
                  <a:pt x="2484189" y="5511602"/>
                  <a:pt x="2485429" y="5511602"/>
                  <a:pt x="2485429" y="5511602"/>
                </a:cubicBezTo>
                <a:lnTo>
                  <a:pt x="2507753" y="5511602"/>
                </a:lnTo>
                <a:cubicBezTo>
                  <a:pt x="2507753" y="5506641"/>
                  <a:pt x="2505273" y="5504161"/>
                  <a:pt x="2500312" y="5504161"/>
                </a:cubicBezTo>
                <a:cubicBezTo>
                  <a:pt x="2500312" y="5494239"/>
                  <a:pt x="2507753" y="5484317"/>
                  <a:pt x="2522636" y="5474395"/>
                </a:cubicBezTo>
                <a:close/>
                <a:moveTo>
                  <a:pt x="2306835" y="5474395"/>
                </a:moveTo>
                <a:cubicBezTo>
                  <a:pt x="2311796" y="5474395"/>
                  <a:pt x="2314277" y="5475635"/>
                  <a:pt x="2314277" y="5478116"/>
                </a:cubicBezTo>
                <a:cubicBezTo>
                  <a:pt x="2314277" y="5480596"/>
                  <a:pt x="2314277" y="5481836"/>
                  <a:pt x="2314277" y="5481836"/>
                </a:cubicBezTo>
                <a:cubicBezTo>
                  <a:pt x="2314277" y="5481836"/>
                  <a:pt x="2319238" y="5481836"/>
                  <a:pt x="2329160" y="5481836"/>
                </a:cubicBezTo>
                <a:cubicBezTo>
                  <a:pt x="2339082" y="5481836"/>
                  <a:pt x="2349003" y="5484317"/>
                  <a:pt x="2358925" y="5489278"/>
                </a:cubicBezTo>
                <a:lnTo>
                  <a:pt x="2373808" y="5496719"/>
                </a:lnTo>
                <a:lnTo>
                  <a:pt x="2358925" y="5504161"/>
                </a:lnTo>
                <a:cubicBezTo>
                  <a:pt x="2349003" y="5514083"/>
                  <a:pt x="2344042" y="5516563"/>
                  <a:pt x="2344042" y="5511602"/>
                </a:cubicBezTo>
                <a:cubicBezTo>
                  <a:pt x="2339082" y="5506641"/>
                  <a:pt x="2335361" y="5504161"/>
                  <a:pt x="2332880" y="5504161"/>
                </a:cubicBezTo>
                <a:cubicBezTo>
                  <a:pt x="2330400" y="5504161"/>
                  <a:pt x="2326679" y="5502921"/>
                  <a:pt x="2321718" y="5500440"/>
                </a:cubicBezTo>
                <a:cubicBezTo>
                  <a:pt x="2316758" y="5497959"/>
                  <a:pt x="2313037" y="5496719"/>
                  <a:pt x="2310556" y="5496719"/>
                </a:cubicBezTo>
                <a:cubicBezTo>
                  <a:pt x="2308076" y="5496719"/>
                  <a:pt x="2306835" y="5494239"/>
                  <a:pt x="2306835" y="5489278"/>
                </a:cubicBezTo>
                <a:cubicBezTo>
                  <a:pt x="2301875" y="5489278"/>
                  <a:pt x="2299394" y="5486797"/>
                  <a:pt x="2299394" y="5481836"/>
                </a:cubicBezTo>
                <a:cubicBezTo>
                  <a:pt x="2299394" y="5476876"/>
                  <a:pt x="2301875" y="5474395"/>
                  <a:pt x="2306835" y="5474395"/>
                </a:cubicBezTo>
                <a:close/>
                <a:moveTo>
                  <a:pt x="4356943" y="5466954"/>
                </a:moveTo>
                <a:cubicBezTo>
                  <a:pt x="4359423" y="5466954"/>
                  <a:pt x="4360663" y="5469434"/>
                  <a:pt x="4360663" y="5474395"/>
                </a:cubicBezTo>
                <a:cubicBezTo>
                  <a:pt x="4355702" y="5474395"/>
                  <a:pt x="4353222" y="5474395"/>
                  <a:pt x="4353222" y="5474395"/>
                </a:cubicBezTo>
                <a:cubicBezTo>
                  <a:pt x="4353222" y="5469434"/>
                  <a:pt x="4354463" y="5466954"/>
                  <a:pt x="4356943" y="5466954"/>
                </a:cubicBezTo>
                <a:close/>
                <a:moveTo>
                  <a:pt x="2269628" y="5466954"/>
                </a:moveTo>
                <a:cubicBezTo>
                  <a:pt x="2279551" y="5471914"/>
                  <a:pt x="2284511" y="5476876"/>
                  <a:pt x="2284511" y="5481836"/>
                </a:cubicBezTo>
                <a:lnTo>
                  <a:pt x="2277070" y="5489278"/>
                </a:lnTo>
                <a:lnTo>
                  <a:pt x="2262187" y="5481836"/>
                </a:lnTo>
                <a:close/>
                <a:moveTo>
                  <a:pt x="4896445" y="5462303"/>
                </a:moveTo>
                <a:cubicBezTo>
                  <a:pt x="4897685" y="5462923"/>
                  <a:pt x="4898925" y="5464473"/>
                  <a:pt x="4900165" y="5466954"/>
                </a:cubicBezTo>
                <a:cubicBezTo>
                  <a:pt x="4902645" y="5471914"/>
                  <a:pt x="4901406" y="5474395"/>
                  <a:pt x="4896445" y="5474395"/>
                </a:cubicBezTo>
                <a:lnTo>
                  <a:pt x="4889003" y="5474395"/>
                </a:lnTo>
                <a:cubicBezTo>
                  <a:pt x="4889003" y="5469434"/>
                  <a:pt x="4890244" y="5465714"/>
                  <a:pt x="4892724" y="5463233"/>
                </a:cubicBezTo>
                <a:cubicBezTo>
                  <a:pt x="4893964" y="5461993"/>
                  <a:pt x="4895205" y="5461682"/>
                  <a:pt x="4896445" y="5462303"/>
                </a:cubicBezTo>
                <a:close/>
                <a:moveTo>
                  <a:pt x="4390429" y="5459512"/>
                </a:moveTo>
                <a:cubicBezTo>
                  <a:pt x="4390429" y="5464473"/>
                  <a:pt x="4387949" y="5466954"/>
                  <a:pt x="4382988" y="5466954"/>
                </a:cubicBezTo>
                <a:lnTo>
                  <a:pt x="4375546" y="5466954"/>
                </a:lnTo>
                <a:close/>
                <a:moveTo>
                  <a:pt x="3586757" y="5459512"/>
                </a:moveTo>
                <a:cubicBezTo>
                  <a:pt x="3586757" y="5459512"/>
                  <a:pt x="3589238" y="5461993"/>
                  <a:pt x="3594199" y="5466954"/>
                </a:cubicBezTo>
                <a:lnTo>
                  <a:pt x="3609082" y="5466954"/>
                </a:lnTo>
                <a:cubicBezTo>
                  <a:pt x="3609082" y="5466954"/>
                  <a:pt x="3607841" y="5465714"/>
                  <a:pt x="3605361" y="5463233"/>
                </a:cubicBezTo>
                <a:cubicBezTo>
                  <a:pt x="3602881" y="5460752"/>
                  <a:pt x="3599160" y="5459512"/>
                  <a:pt x="3594199" y="5459512"/>
                </a:cubicBezTo>
                <a:cubicBezTo>
                  <a:pt x="3589238" y="5459512"/>
                  <a:pt x="3586757" y="5459512"/>
                  <a:pt x="3586757" y="5459512"/>
                </a:cubicBezTo>
                <a:close/>
                <a:moveTo>
                  <a:pt x="2742158" y="5459512"/>
                </a:moveTo>
                <a:cubicBezTo>
                  <a:pt x="2744638" y="5459512"/>
                  <a:pt x="2748359" y="5459512"/>
                  <a:pt x="2753320" y="5459512"/>
                </a:cubicBezTo>
                <a:cubicBezTo>
                  <a:pt x="2758281" y="5459512"/>
                  <a:pt x="2758281" y="5464473"/>
                  <a:pt x="2753320" y="5474395"/>
                </a:cubicBezTo>
                <a:lnTo>
                  <a:pt x="2760761" y="5489278"/>
                </a:lnTo>
                <a:lnTo>
                  <a:pt x="2768203" y="5496719"/>
                </a:lnTo>
                <a:cubicBezTo>
                  <a:pt x="2758281" y="5496719"/>
                  <a:pt x="2752080" y="5494239"/>
                  <a:pt x="2749599" y="5489278"/>
                </a:cubicBezTo>
                <a:cubicBezTo>
                  <a:pt x="2747118" y="5484317"/>
                  <a:pt x="2743398" y="5484317"/>
                  <a:pt x="2738437" y="5489278"/>
                </a:cubicBezTo>
                <a:cubicBezTo>
                  <a:pt x="2733476" y="5494239"/>
                  <a:pt x="2728515" y="5496719"/>
                  <a:pt x="2723554" y="5496719"/>
                </a:cubicBezTo>
                <a:cubicBezTo>
                  <a:pt x="2718593" y="5496719"/>
                  <a:pt x="2716113" y="5494239"/>
                  <a:pt x="2716113" y="5489278"/>
                </a:cubicBezTo>
                <a:lnTo>
                  <a:pt x="2730996" y="5481836"/>
                </a:lnTo>
                <a:cubicBezTo>
                  <a:pt x="2745878" y="5481836"/>
                  <a:pt x="2750839" y="5476876"/>
                  <a:pt x="2745878" y="5466954"/>
                </a:cubicBezTo>
                <a:cubicBezTo>
                  <a:pt x="2740918" y="5461993"/>
                  <a:pt x="2739677" y="5459512"/>
                  <a:pt x="2742158" y="5459512"/>
                </a:cubicBezTo>
                <a:close/>
                <a:moveTo>
                  <a:pt x="2619375" y="5459512"/>
                </a:moveTo>
                <a:lnTo>
                  <a:pt x="2619375" y="5474395"/>
                </a:lnTo>
                <a:cubicBezTo>
                  <a:pt x="2609452" y="5479356"/>
                  <a:pt x="2606972" y="5479356"/>
                  <a:pt x="2611933" y="5474395"/>
                </a:cubicBezTo>
                <a:close/>
                <a:moveTo>
                  <a:pt x="2470546" y="5459512"/>
                </a:moveTo>
                <a:cubicBezTo>
                  <a:pt x="2475507" y="5464473"/>
                  <a:pt x="2479228" y="5466954"/>
                  <a:pt x="2481709" y="5466954"/>
                </a:cubicBezTo>
                <a:cubicBezTo>
                  <a:pt x="2484189" y="5466954"/>
                  <a:pt x="2482949" y="5469434"/>
                  <a:pt x="2477988" y="5474395"/>
                </a:cubicBezTo>
                <a:lnTo>
                  <a:pt x="2463105" y="5474395"/>
                </a:lnTo>
                <a:close/>
                <a:moveTo>
                  <a:pt x="3720703" y="5454861"/>
                </a:moveTo>
                <a:cubicBezTo>
                  <a:pt x="3718222" y="5454242"/>
                  <a:pt x="3715742" y="5454551"/>
                  <a:pt x="3713261" y="5455791"/>
                </a:cubicBezTo>
                <a:cubicBezTo>
                  <a:pt x="3708300" y="5458272"/>
                  <a:pt x="3705820" y="5459512"/>
                  <a:pt x="3705820" y="5459512"/>
                </a:cubicBezTo>
                <a:cubicBezTo>
                  <a:pt x="3705820" y="5464473"/>
                  <a:pt x="3709541" y="5466954"/>
                  <a:pt x="3716982" y="5466954"/>
                </a:cubicBezTo>
                <a:cubicBezTo>
                  <a:pt x="3724423" y="5466954"/>
                  <a:pt x="3730625" y="5464473"/>
                  <a:pt x="3735586" y="5459512"/>
                </a:cubicBezTo>
                <a:lnTo>
                  <a:pt x="3728144" y="5459512"/>
                </a:lnTo>
                <a:cubicBezTo>
                  <a:pt x="3725664" y="5457032"/>
                  <a:pt x="3723183" y="5455482"/>
                  <a:pt x="3720703" y="5454861"/>
                </a:cubicBezTo>
                <a:close/>
                <a:moveTo>
                  <a:pt x="2863081" y="5453931"/>
                </a:moveTo>
                <a:cubicBezTo>
                  <a:pt x="2861840" y="5453931"/>
                  <a:pt x="2859980" y="5454551"/>
                  <a:pt x="2857500" y="5455791"/>
                </a:cubicBezTo>
                <a:cubicBezTo>
                  <a:pt x="2852539" y="5458272"/>
                  <a:pt x="2850058" y="5461993"/>
                  <a:pt x="2850058" y="5466954"/>
                </a:cubicBezTo>
                <a:cubicBezTo>
                  <a:pt x="2850058" y="5466954"/>
                  <a:pt x="2851298" y="5465714"/>
                  <a:pt x="2853779" y="5463233"/>
                </a:cubicBezTo>
                <a:cubicBezTo>
                  <a:pt x="2856259" y="5460752"/>
                  <a:pt x="2857500" y="5459512"/>
                  <a:pt x="2857500" y="5459512"/>
                </a:cubicBezTo>
                <a:cubicBezTo>
                  <a:pt x="2862460" y="5459512"/>
                  <a:pt x="2864941" y="5458272"/>
                  <a:pt x="2864941" y="5455791"/>
                </a:cubicBezTo>
                <a:cubicBezTo>
                  <a:pt x="2864941" y="5454551"/>
                  <a:pt x="2864321" y="5453931"/>
                  <a:pt x="2863081" y="5453931"/>
                </a:cubicBezTo>
                <a:close/>
                <a:moveTo>
                  <a:pt x="4007197" y="5452071"/>
                </a:moveTo>
                <a:cubicBezTo>
                  <a:pt x="4009677" y="5452071"/>
                  <a:pt x="4010918" y="5454551"/>
                  <a:pt x="4010918" y="5459512"/>
                </a:cubicBezTo>
                <a:cubicBezTo>
                  <a:pt x="4015879" y="5464473"/>
                  <a:pt x="4008437" y="5469434"/>
                  <a:pt x="3988593" y="5474395"/>
                </a:cubicBezTo>
                <a:lnTo>
                  <a:pt x="3973711" y="5474395"/>
                </a:lnTo>
                <a:lnTo>
                  <a:pt x="3943945" y="5474395"/>
                </a:lnTo>
                <a:cubicBezTo>
                  <a:pt x="3948906" y="5469434"/>
                  <a:pt x="3952627" y="5466954"/>
                  <a:pt x="3955107" y="5466954"/>
                </a:cubicBezTo>
                <a:cubicBezTo>
                  <a:pt x="3957587" y="5466954"/>
                  <a:pt x="3960068" y="5466954"/>
                  <a:pt x="3962548" y="5466954"/>
                </a:cubicBezTo>
                <a:cubicBezTo>
                  <a:pt x="3965029" y="5466954"/>
                  <a:pt x="3967510" y="5465714"/>
                  <a:pt x="3969990" y="5463233"/>
                </a:cubicBezTo>
                <a:cubicBezTo>
                  <a:pt x="3972470" y="5460752"/>
                  <a:pt x="3973711" y="5459512"/>
                  <a:pt x="3973711" y="5459512"/>
                </a:cubicBezTo>
                <a:lnTo>
                  <a:pt x="3988593" y="5459512"/>
                </a:lnTo>
                <a:cubicBezTo>
                  <a:pt x="3993554" y="5459512"/>
                  <a:pt x="3996035" y="5459512"/>
                  <a:pt x="3996035" y="5459512"/>
                </a:cubicBezTo>
                <a:cubicBezTo>
                  <a:pt x="3996035" y="5459512"/>
                  <a:pt x="3997275" y="5458272"/>
                  <a:pt x="3999756" y="5455791"/>
                </a:cubicBezTo>
                <a:cubicBezTo>
                  <a:pt x="4002236" y="5453311"/>
                  <a:pt x="4004717" y="5452071"/>
                  <a:pt x="4007197" y="5452071"/>
                </a:cubicBezTo>
                <a:close/>
                <a:moveTo>
                  <a:pt x="3847207" y="5452071"/>
                </a:moveTo>
                <a:cubicBezTo>
                  <a:pt x="3857128" y="5452071"/>
                  <a:pt x="3857128" y="5454551"/>
                  <a:pt x="3847207" y="5459512"/>
                </a:cubicBezTo>
                <a:lnTo>
                  <a:pt x="3824882" y="5459512"/>
                </a:lnTo>
                <a:cubicBezTo>
                  <a:pt x="3824882" y="5454551"/>
                  <a:pt x="3832324" y="5452071"/>
                  <a:pt x="3847207" y="5452071"/>
                </a:cubicBezTo>
                <a:close/>
                <a:moveTo>
                  <a:pt x="3445371" y="5452071"/>
                </a:moveTo>
                <a:cubicBezTo>
                  <a:pt x="3445371" y="5452071"/>
                  <a:pt x="3446611" y="5452071"/>
                  <a:pt x="3449091" y="5452071"/>
                </a:cubicBezTo>
                <a:cubicBezTo>
                  <a:pt x="3451572" y="5452071"/>
                  <a:pt x="3455292" y="5452071"/>
                  <a:pt x="3460254" y="5452071"/>
                </a:cubicBezTo>
                <a:lnTo>
                  <a:pt x="3460254" y="5459512"/>
                </a:lnTo>
                <a:cubicBezTo>
                  <a:pt x="3455292" y="5459512"/>
                  <a:pt x="3451572" y="5458272"/>
                  <a:pt x="3449091" y="5455791"/>
                </a:cubicBezTo>
                <a:cubicBezTo>
                  <a:pt x="3446611" y="5453311"/>
                  <a:pt x="3445371" y="5452071"/>
                  <a:pt x="3445371" y="5452071"/>
                </a:cubicBezTo>
                <a:close/>
                <a:moveTo>
                  <a:pt x="3162597" y="5452071"/>
                </a:moveTo>
                <a:cubicBezTo>
                  <a:pt x="3157636" y="5452071"/>
                  <a:pt x="3155156" y="5453311"/>
                  <a:pt x="3155156" y="5455791"/>
                </a:cubicBezTo>
                <a:cubicBezTo>
                  <a:pt x="3155156" y="5458272"/>
                  <a:pt x="3157636" y="5459512"/>
                  <a:pt x="3162597" y="5459512"/>
                </a:cubicBezTo>
                <a:cubicBezTo>
                  <a:pt x="3167558" y="5459512"/>
                  <a:pt x="3170039" y="5459512"/>
                  <a:pt x="3170039" y="5459512"/>
                </a:cubicBezTo>
                <a:cubicBezTo>
                  <a:pt x="3170039" y="5459512"/>
                  <a:pt x="3170039" y="5458272"/>
                  <a:pt x="3170039" y="5455791"/>
                </a:cubicBezTo>
                <a:cubicBezTo>
                  <a:pt x="3170039" y="5453311"/>
                  <a:pt x="3167558" y="5452071"/>
                  <a:pt x="3162597" y="5452071"/>
                </a:cubicBezTo>
                <a:close/>
                <a:moveTo>
                  <a:pt x="3058417" y="5452071"/>
                </a:moveTo>
                <a:lnTo>
                  <a:pt x="3058417" y="5459512"/>
                </a:lnTo>
                <a:lnTo>
                  <a:pt x="3065859" y="5452071"/>
                </a:lnTo>
                <a:cubicBezTo>
                  <a:pt x="3060898" y="5452071"/>
                  <a:pt x="3058417" y="5452071"/>
                  <a:pt x="3058417" y="5452071"/>
                </a:cubicBezTo>
                <a:close/>
                <a:moveTo>
                  <a:pt x="2961679" y="5452071"/>
                </a:moveTo>
                <a:lnTo>
                  <a:pt x="2939355" y="5459512"/>
                </a:lnTo>
                <a:cubicBezTo>
                  <a:pt x="2944316" y="5459512"/>
                  <a:pt x="2952998" y="5459512"/>
                  <a:pt x="2965400" y="5459512"/>
                </a:cubicBezTo>
                <a:cubicBezTo>
                  <a:pt x="2977802" y="5459512"/>
                  <a:pt x="2984003" y="5461993"/>
                  <a:pt x="2984003" y="5466954"/>
                </a:cubicBezTo>
                <a:cubicBezTo>
                  <a:pt x="2988964" y="5471914"/>
                  <a:pt x="2993926" y="5474395"/>
                  <a:pt x="2998886" y="5474395"/>
                </a:cubicBezTo>
                <a:cubicBezTo>
                  <a:pt x="3008808" y="5474395"/>
                  <a:pt x="3013769" y="5471914"/>
                  <a:pt x="3013769" y="5466954"/>
                </a:cubicBezTo>
                <a:cubicBezTo>
                  <a:pt x="3013769" y="5461993"/>
                  <a:pt x="3008808" y="5458272"/>
                  <a:pt x="2998886" y="5455791"/>
                </a:cubicBezTo>
                <a:cubicBezTo>
                  <a:pt x="2988964" y="5453311"/>
                  <a:pt x="2976562" y="5452071"/>
                  <a:pt x="2961679" y="5452071"/>
                </a:cubicBezTo>
                <a:close/>
                <a:moveTo>
                  <a:pt x="2902148" y="5452071"/>
                </a:moveTo>
                <a:lnTo>
                  <a:pt x="2894707" y="5459512"/>
                </a:lnTo>
                <a:cubicBezTo>
                  <a:pt x="2909589" y="5464473"/>
                  <a:pt x="2919511" y="5461993"/>
                  <a:pt x="2924472" y="5452071"/>
                </a:cubicBezTo>
                <a:close/>
                <a:moveTo>
                  <a:pt x="2827734" y="5452071"/>
                </a:moveTo>
                <a:lnTo>
                  <a:pt x="2820292" y="5459512"/>
                </a:lnTo>
                <a:cubicBezTo>
                  <a:pt x="2820292" y="5464473"/>
                  <a:pt x="2822773" y="5464473"/>
                  <a:pt x="2827734" y="5459512"/>
                </a:cubicBezTo>
                <a:cubicBezTo>
                  <a:pt x="2827734" y="5454551"/>
                  <a:pt x="2827734" y="5452071"/>
                  <a:pt x="2827734" y="5452071"/>
                </a:cubicBezTo>
                <a:close/>
                <a:moveTo>
                  <a:pt x="4472285" y="5444629"/>
                </a:moveTo>
                <a:lnTo>
                  <a:pt x="4472285" y="5474395"/>
                </a:lnTo>
                <a:lnTo>
                  <a:pt x="4464843" y="5466954"/>
                </a:lnTo>
                <a:cubicBezTo>
                  <a:pt x="4464843" y="5457032"/>
                  <a:pt x="4466084" y="5450831"/>
                  <a:pt x="4468564" y="5448350"/>
                </a:cubicBezTo>
                <a:cubicBezTo>
                  <a:pt x="4471044" y="5445869"/>
                  <a:pt x="4472285" y="5444629"/>
                  <a:pt x="4472285" y="5444629"/>
                </a:cubicBezTo>
                <a:close/>
                <a:moveTo>
                  <a:pt x="2391481" y="5440909"/>
                </a:moveTo>
                <a:cubicBezTo>
                  <a:pt x="2395822" y="5440909"/>
                  <a:pt x="2401093" y="5442149"/>
                  <a:pt x="2407294" y="5444629"/>
                </a:cubicBezTo>
                <a:cubicBezTo>
                  <a:pt x="2419697" y="5449590"/>
                  <a:pt x="2425898" y="5454551"/>
                  <a:pt x="2425898" y="5459512"/>
                </a:cubicBezTo>
                <a:lnTo>
                  <a:pt x="2411015" y="5459512"/>
                </a:lnTo>
                <a:cubicBezTo>
                  <a:pt x="2411015" y="5459512"/>
                  <a:pt x="2408534" y="5459512"/>
                  <a:pt x="2403574" y="5459512"/>
                </a:cubicBezTo>
                <a:cubicBezTo>
                  <a:pt x="2403574" y="5454551"/>
                  <a:pt x="2398613" y="5452071"/>
                  <a:pt x="2388691" y="5452071"/>
                </a:cubicBezTo>
                <a:lnTo>
                  <a:pt x="2381250" y="5444629"/>
                </a:lnTo>
                <a:cubicBezTo>
                  <a:pt x="2383730" y="5442149"/>
                  <a:pt x="2387141" y="5440909"/>
                  <a:pt x="2391481" y="5440909"/>
                </a:cubicBezTo>
                <a:close/>
                <a:moveTo>
                  <a:pt x="3705820" y="5437188"/>
                </a:moveTo>
                <a:lnTo>
                  <a:pt x="3698379" y="5444629"/>
                </a:lnTo>
                <a:cubicBezTo>
                  <a:pt x="3708300" y="5449590"/>
                  <a:pt x="3713261" y="5449590"/>
                  <a:pt x="3713261" y="5444629"/>
                </a:cubicBezTo>
                <a:close/>
                <a:moveTo>
                  <a:pt x="3050976" y="5437188"/>
                </a:moveTo>
                <a:cubicBezTo>
                  <a:pt x="3050976" y="5442149"/>
                  <a:pt x="3050976" y="5444629"/>
                  <a:pt x="3050976" y="5444629"/>
                </a:cubicBezTo>
                <a:cubicBezTo>
                  <a:pt x="3050976" y="5444629"/>
                  <a:pt x="3053457" y="5444629"/>
                  <a:pt x="3058417" y="5444629"/>
                </a:cubicBezTo>
                <a:cubicBezTo>
                  <a:pt x="3063378" y="5444629"/>
                  <a:pt x="3065859" y="5443389"/>
                  <a:pt x="3065859" y="5440909"/>
                </a:cubicBezTo>
                <a:cubicBezTo>
                  <a:pt x="3065859" y="5438429"/>
                  <a:pt x="3063378" y="5437188"/>
                  <a:pt x="3058417" y="5437188"/>
                </a:cubicBezTo>
                <a:cubicBezTo>
                  <a:pt x="3053457" y="5437188"/>
                  <a:pt x="3050976" y="5437188"/>
                  <a:pt x="3050976" y="5437188"/>
                </a:cubicBezTo>
                <a:close/>
                <a:moveTo>
                  <a:pt x="2582167" y="5437188"/>
                </a:moveTo>
                <a:cubicBezTo>
                  <a:pt x="2592090" y="5437188"/>
                  <a:pt x="2597050" y="5437188"/>
                  <a:pt x="2597050" y="5437188"/>
                </a:cubicBezTo>
                <a:lnTo>
                  <a:pt x="2589609" y="5452071"/>
                </a:lnTo>
                <a:cubicBezTo>
                  <a:pt x="2589609" y="5452071"/>
                  <a:pt x="2587128" y="5452071"/>
                  <a:pt x="2582167" y="5452071"/>
                </a:cubicBezTo>
                <a:cubicBezTo>
                  <a:pt x="2577207" y="5457032"/>
                  <a:pt x="2574726" y="5458272"/>
                  <a:pt x="2574726" y="5455791"/>
                </a:cubicBezTo>
                <a:cubicBezTo>
                  <a:pt x="2574726" y="5453311"/>
                  <a:pt x="2572245" y="5452071"/>
                  <a:pt x="2567285" y="5452071"/>
                </a:cubicBezTo>
                <a:cubicBezTo>
                  <a:pt x="2567285" y="5452071"/>
                  <a:pt x="2568525" y="5452071"/>
                  <a:pt x="2571005" y="5452071"/>
                </a:cubicBezTo>
                <a:cubicBezTo>
                  <a:pt x="2573486" y="5452071"/>
                  <a:pt x="2574726" y="5449590"/>
                  <a:pt x="2574726" y="5444629"/>
                </a:cubicBezTo>
                <a:close/>
                <a:moveTo>
                  <a:pt x="2202656" y="5437188"/>
                </a:moveTo>
                <a:cubicBezTo>
                  <a:pt x="2207617" y="5437188"/>
                  <a:pt x="2213818" y="5439669"/>
                  <a:pt x="2221259" y="5444629"/>
                </a:cubicBezTo>
                <a:cubicBezTo>
                  <a:pt x="2228701" y="5449590"/>
                  <a:pt x="2228701" y="5453311"/>
                  <a:pt x="2221259" y="5455791"/>
                </a:cubicBezTo>
                <a:cubicBezTo>
                  <a:pt x="2213818" y="5458272"/>
                  <a:pt x="2207617" y="5459512"/>
                  <a:pt x="2202656" y="5459512"/>
                </a:cubicBezTo>
                <a:close/>
                <a:moveTo>
                  <a:pt x="2843547" y="5432537"/>
                </a:moveTo>
                <a:cubicBezTo>
                  <a:pt x="2840446" y="5433157"/>
                  <a:pt x="2837656" y="5434708"/>
                  <a:pt x="2835175" y="5437188"/>
                </a:cubicBezTo>
                <a:cubicBezTo>
                  <a:pt x="2835175" y="5442149"/>
                  <a:pt x="2837656" y="5444629"/>
                  <a:pt x="2842617" y="5444629"/>
                </a:cubicBezTo>
                <a:cubicBezTo>
                  <a:pt x="2857500" y="5449590"/>
                  <a:pt x="2864941" y="5449590"/>
                  <a:pt x="2864941" y="5444629"/>
                </a:cubicBezTo>
                <a:cubicBezTo>
                  <a:pt x="2864941" y="5439669"/>
                  <a:pt x="2861220" y="5435948"/>
                  <a:pt x="2853779" y="5433467"/>
                </a:cubicBezTo>
                <a:cubicBezTo>
                  <a:pt x="2850058" y="5432227"/>
                  <a:pt x="2846648" y="5431917"/>
                  <a:pt x="2843547" y="5432537"/>
                </a:cubicBezTo>
                <a:close/>
                <a:moveTo>
                  <a:pt x="3556992" y="5429747"/>
                </a:moveTo>
                <a:cubicBezTo>
                  <a:pt x="3556992" y="5434707"/>
                  <a:pt x="3556992" y="5437188"/>
                  <a:pt x="3556992" y="5437188"/>
                </a:cubicBezTo>
                <a:lnTo>
                  <a:pt x="3542109" y="5444629"/>
                </a:lnTo>
                <a:cubicBezTo>
                  <a:pt x="3517304" y="5449590"/>
                  <a:pt x="3514824" y="5457032"/>
                  <a:pt x="3534668" y="5466954"/>
                </a:cubicBezTo>
                <a:cubicBezTo>
                  <a:pt x="3539629" y="5466954"/>
                  <a:pt x="3544589" y="5464473"/>
                  <a:pt x="3549550" y="5459512"/>
                </a:cubicBezTo>
                <a:lnTo>
                  <a:pt x="3564433" y="5459512"/>
                </a:lnTo>
                <a:cubicBezTo>
                  <a:pt x="3574355" y="5459512"/>
                  <a:pt x="3579316" y="5457032"/>
                  <a:pt x="3579316" y="5452071"/>
                </a:cubicBezTo>
                <a:cubicBezTo>
                  <a:pt x="3579316" y="5447110"/>
                  <a:pt x="3584277" y="5444629"/>
                  <a:pt x="3594199" y="5444629"/>
                </a:cubicBezTo>
                <a:cubicBezTo>
                  <a:pt x="3599160" y="5439669"/>
                  <a:pt x="3601640" y="5437188"/>
                  <a:pt x="3601640" y="5437188"/>
                </a:cubicBezTo>
                <a:cubicBezTo>
                  <a:pt x="3601640" y="5437188"/>
                  <a:pt x="3599160" y="5435948"/>
                  <a:pt x="3594199" y="5433467"/>
                </a:cubicBezTo>
                <a:cubicBezTo>
                  <a:pt x="3589238" y="5430987"/>
                  <a:pt x="3585517" y="5429747"/>
                  <a:pt x="3583037" y="5429747"/>
                </a:cubicBezTo>
                <a:cubicBezTo>
                  <a:pt x="3580556" y="5429747"/>
                  <a:pt x="3579316" y="5432227"/>
                  <a:pt x="3579316" y="5437188"/>
                </a:cubicBezTo>
                <a:lnTo>
                  <a:pt x="3564433" y="5437188"/>
                </a:lnTo>
                <a:cubicBezTo>
                  <a:pt x="3564433" y="5432227"/>
                  <a:pt x="3561953" y="5429747"/>
                  <a:pt x="3556992" y="5429747"/>
                </a:cubicBezTo>
                <a:close/>
                <a:moveTo>
                  <a:pt x="2178471" y="5427886"/>
                </a:moveTo>
                <a:cubicBezTo>
                  <a:pt x="2180952" y="5427886"/>
                  <a:pt x="2184052" y="5428506"/>
                  <a:pt x="2187773" y="5429747"/>
                </a:cubicBezTo>
                <a:lnTo>
                  <a:pt x="2195214" y="5429747"/>
                </a:lnTo>
                <a:cubicBezTo>
                  <a:pt x="2190254" y="5429747"/>
                  <a:pt x="2187773" y="5432227"/>
                  <a:pt x="2187773" y="5437188"/>
                </a:cubicBezTo>
                <a:cubicBezTo>
                  <a:pt x="2187773" y="5442149"/>
                  <a:pt x="2186533" y="5445869"/>
                  <a:pt x="2184052" y="5448350"/>
                </a:cubicBezTo>
                <a:cubicBezTo>
                  <a:pt x="2181572" y="5450831"/>
                  <a:pt x="2177851" y="5449590"/>
                  <a:pt x="2172890" y="5444629"/>
                </a:cubicBezTo>
                <a:cubicBezTo>
                  <a:pt x="2169170" y="5433467"/>
                  <a:pt x="2171030" y="5427886"/>
                  <a:pt x="2178471" y="5427886"/>
                </a:cubicBezTo>
                <a:close/>
                <a:moveTo>
                  <a:pt x="3785815" y="5427421"/>
                </a:moveTo>
                <a:cubicBezTo>
                  <a:pt x="3796977" y="5426491"/>
                  <a:pt x="3802558" y="5429747"/>
                  <a:pt x="3802558" y="5437188"/>
                </a:cubicBezTo>
                <a:cubicBezTo>
                  <a:pt x="3802558" y="5442149"/>
                  <a:pt x="3792636" y="5442149"/>
                  <a:pt x="3772793" y="5437188"/>
                </a:cubicBezTo>
                <a:lnTo>
                  <a:pt x="3765351" y="5437188"/>
                </a:lnTo>
                <a:lnTo>
                  <a:pt x="3772793" y="5429747"/>
                </a:lnTo>
                <a:cubicBezTo>
                  <a:pt x="3777754" y="5428506"/>
                  <a:pt x="3782094" y="5427732"/>
                  <a:pt x="3785815" y="5427421"/>
                </a:cubicBezTo>
                <a:close/>
                <a:moveTo>
                  <a:pt x="3434209" y="5422305"/>
                </a:moveTo>
                <a:cubicBezTo>
                  <a:pt x="3431728" y="5422305"/>
                  <a:pt x="3430488" y="5424786"/>
                  <a:pt x="3430488" y="5429747"/>
                </a:cubicBezTo>
                <a:cubicBezTo>
                  <a:pt x="3430488" y="5434707"/>
                  <a:pt x="3432968" y="5437188"/>
                  <a:pt x="3437929" y="5437188"/>
                </a:cubicBezTo>
                <a:cubicBezTo>
                  <a:pt x="3442890" y="5437188"/>
                  <a:pt x="3444130" y="5434707"/>
                  <a:pt x="3441650" y="5429747"/>
                </a:cubicBezTo>
                <a:cubicBezTo>
                  <a:pt x="3439170" y="5424786"/>
                  <a:pt x="3436689" y="5422305"/>
                  <a:pt x="3434209" y="5422305"/>
                </a:cubicBezTo>
                <a:close/>
                <a:moveTo>
                  <a:pt x="3006328" y="5422305"/>
                </a:moveTo>
                <a:cubicBezTo>
                  <a:pt x="3001367" y="5422305"/>
                  <a:pt x="3000126" y="5424786"/>
                  <a:pt x="3002607" y="5429747"/>
                </a:cubicBezTo>
                <a:cubicBezTo>
                  <a:pt x="3005088" y="5434707"/>
                  <a:pt x="3007568" y="5437188"/>
                  <a:pt x="3010048" y="5437188"/>
                </a:cubicBezTo>
                <a:cubicBezTo>
                  <a:pt x="3012529" y="5437188"/>
                  <a:pt x="3013769" y="5434707"/>
                  <a:pt x="3013769" y="5429747"/>
                </a:cubicBezTo>
                <a:cubicBezTo>
                  <a:pt x="3013769" y="5424786"/>
                  <a:pt x="3011288" y="5422305"/>
                  <a:pt x="3006328" y="5422305"/>
                </a:cubicBezTo>
                <a:close/>
                <a:moveTo>
                  <a:pt x="2898427" y="5422305"/>
                </a:moveTo>
                <a:cubicBezTo>
                  <a:pt x="2895947" y="5422305"/>
                  <a:pt x="2893467" y="5424786"/>
                  <a:pt x="2890986" y="5429747"/>
                </a:cubicBezTo>
                <a:cubicBezTo>
                  <a:pt x="2888505" y="5434707"/>
                  <a:pt x="2889746" y="5437188"/>
                  <a:pt x="2894707" y="5437188"/>
                </a:cubicBezTo>
                <a:cubicBezTo>
                  <a:pt x="2899667" y="5437188"/>
                  <a:pt x="2902148" y="5434707"/>
                  <a:pt x="2902148" y="5429747"/>
                </a:cubicBezTo>
                <a:cubicBezTo>
                  <a:pt x="2902148" y="5424786"/>
                  <a:pt x="2900908" y="5422305"/>
                  <a:pt x="2898427" y="5422305"/>
                </a:cubicBezTo>
                <a:close/>
                <a:moveTo>
                  <a:pt x="2425898" y="5422305"/>
                </a:moveTo>
                <a:cubicBezTo>
                  <a:pt x="2430859" y="5422305"/>
                  <a:pt x="2433339" y="5424786"/>
                  <a:pt x="2433339" y="5429747"/>
                </a:cubicBezTo>
                <a:cubicBezTo>
                  <a:pt x="2433339" y="5434707"/>
                  <a:pt x="2433339" y="5437188"/>
                  <a:pt x="2433339" y="5437188"/>
                </a:cubicBezTo>
                <a:cubicBezTo>
                  <a:pt x="2423417" y="5437188"/>
                  <a:pt x="2418457" y="5434707"/>
                  <a:pt x="2418457" y="5429747"/>
                </a:cubicBezTo>
                <a:cubicBezTo>
                  <a:pt x="2418457" y="5429747"/>
                  <a:pt x="2419697" y="5428506"/>
                  <a:pt x="2422177" y="5426026"/>
                </a:cubicBezTo>
                <a:cubicBezTo>
                  <a:pt x="2424658" y="5423545"/>
                  <a:pt x="2425898" y="5422305"/>
                  <a:pt x="2425898" y="5422305"/>
                </a:cubicBezTo>
                <a:close/>
                <a:moveTo>
                  <a:pt x="2277070" y="5422305"/>
                </a:moveTo>
                <a:cubicBezTo>
                  <a:pt x="2277070" y="5422305"/>
                  <a:pt x="2279551" y="5422305"/>
                  <a:pt x="2284511" y="5422305"/>
                </a:cubicBezTo>
                <a:lnTo>
                  <a:pt x="2291953" y="5422305"/>
                </a:lnTo>
                <a:cubicBezTo>
                  <a:pt x="2291953" y="5427266"/>
                  <a:pt x="2289472" y="5429747"/>
                  <a:pt x="2284511" y="5429747"/>
                </a:cubicBezTo>
                <a:cubicBezTo>
                  <a:pt x="2284511" y="5429747"/>
                  <a:pt x="2283271" y="5429747"/>
                  <a:pt x="2280791" y="5429747"/>
                </a:cubicBezTo>
                <a:cubicBezTo>
                  <a:pt x="2278310" y="5429747"/>
                  <a:pt x="2277070" y="5427266"/>
                  <a:pt x="2277070" y="5422305"/>
                </a:cubicBezTo>
                <a:close/>
                <a:moveTo>
                  <a:pt x="3657451" y="5416724"/>
                </a:moveTo>
                <a:cubicBezTo>
                  <a:pt x="3654970" y="5415484"/>
                  <a:pt x="3651249" y="5417344"/>
                  <a:pt x="3646289" y="5422305"/>
                </a:cubicBezTo>
                <a:cubicBezTo>
                  <a:pt x="3641328" y="5422305"/>
                  <a:pt x="3641328" y="5424786"/>
                  <a:pt x="3646289" y="5429747"/>
                </a:cubicBezTo>
                <a:cubicBezTo>
                  <a:pt x="3656210" y="5434707"/>
                  <a:pt x="3661172" y="5434707"/>
                  <a:pt x="3661172" y="5429747"/>
                </a:cubicBezTo>
                <a:cubicBezTo>
                  <a:pt x="3661172" y="5422305"/>
                  <a:pt x="3659931" y="5417964"/>
                  <a:pt x="3657451" y="5416724"/>
                </a:cubicBezTo>
                <a:close/>
                <a:moveTo>
                  <a:pt x="4494609" y="5414864"/>
                </a:moveTo>
                <a:cubicBezTo>
                  <a:pt x="4494609" y="5419825"/>
                  <a:pt x="4494609" y="5424786"/>
                  <a:pt x="4494609" y="5429747"/>
                </a:cubicBezTo>
                <a:cubicBezTo>
                  <a:pt x="4494609" y="5434707"/>
                  <a:pt x="4492129" y="5437188"/>
                  <a:pt x="4487167" y="5437188"/>
                </a:cubicBezTo>
                <a:lnTo>
                  <a:pt x="4472285" y="5429747"/>
                </a:lnTo>
                <a:cubicBezTo>
                  <a:pt x="4472285" y="5424786"/>
                  <a:pt x="4474765" y="5422305"/>
                  <a:pt x="4479726" y="5422305"/>
                </a:cubicBezTo>
                <a:cubicBezTo>
                  <a:pt x="4484687" y="5422305"/>
                  <a:pt x="4487167" y="5422305"/>
                  <a:pt x="4487167" y="5422305"/>
                </a:cubicBezTo>
                <a:cubicBezTo>
                  <a:pt x="4487167" y="5422305"/>
                  <a:pt x="4489647" y="5419825"/>
                  <a:pt x="4494609" y="5414864"/>
                </a:cubicBezTo>
                <a:close/>
                <a:moveTo>
                  <a:pt x="3564433" y="5414864"/>
                </a:moveTo>
                <a:lnTo>
                  <a:pt x="3564433" y="5422305"/>
                </a:lnTo>
                <a:lnTo>
                  <a:pt x="3571875" y="5414864"/>
                </a:lnTo>
                <a:close/>
                <a:moveTo>
                  <a:pt x="3542109" y="5414864"/>
                </a:moveTo>
                <a:cubicBezTo>
                  <a:pt x="3532187" y="5414864"/>
                  <a:pt x="3522265" y="5417344"/>
                  <a:pt x="3512343" y="5422305"/>
                </a:cubicBezTo>
                <a:lnTo>
                  <a:pt x="3490019" y="5429747"/>
                </a:lnTo>
                <a:lnTo>
                  <a:pt x="3504902" y="5437188"/>
                </a:lnTo>
                <a:cubicBezTo>
                  <a:pt x="3509863" y="5437188"/>
                  <a:pt x="3514824" y="5437188"/>
                  <a:pt x="3519785" y="5437188"/>
                </a:cubicBezTo>
                <a:cubicBezTo>
                  <a:pt x="3524746" y="5437188"/>
                  <a:pt x="3527226" y="5437188"/>
                  <a:pt x="3527226" y="5437188"/>
                </a:cubicBezTo>
                <a:lnTo>
                  <a:pt x="3534668" y="5437188"/>
                </a:lnTo>
                <a:lnTo>
                  <a:pt x="3534668" y="5429747"/>
                </a:lnTo>
                <a:lnTo>
                  <a:pt x="3542109" y="5422305"/>
                </a:lnTo>
                <a:cubicBezTo>
                  <a:pt x="3547070" y="5417344"/>
                  <a:pt x="3549550" y="5414864"/>
                  <a:pt x="3549550" y="5414864"/>
                </a:cubicBezTo>
                <a:cubicBezTo>
                  <a:pt x="3549550" y="5414864"/>
                  <a:pt x="3547070" y="5414864"/>
                  <a:pt x="3542109" y="5414864"/>
                </a:cubicBezTo>
                <a:close/>
                <a:moveTo>
                  <a:pt x="3490019" y="5414864"/>
                </a:moveTo>
                <a:cubicBezTo>
                  <a:pt x="3490019" y="5419825"/>
                  <a:pt x="3491260" y="5422305"/>
                  <a:pt x="3493740" y="5422305"/>
                </a:cubicBezTo>
                <a:cubicBezTo>
                  <a:pt x="3496220" y="5422305"/>
                  <a:pt x="3497461" y="5419825"/>
                  <a:pt x="3497461" y="5414864"/>
                </a:cubicBezTo>
                <a:cubicBezTo>
                  <a:pt x="3497461" y="5414864"/>
                  <a:pt x="3494980" y="5414864"/>
                  <a:pt x="3490019" y="5414864"/>
                </a:cubicBezTo>
                <a:close/>
                <a:moveTo>
                  <a:pt x="3445371" y="5414864"/>
                </a:moveTo>
                <a:cubicBezTo>
                  <a:pt x="3440410" y="5414864"/>
                  <a:pt x="3437929" y="5416104"/>
                  <a:pt x="3437929" y="5418584"/>
                </a:cubicBezTo>
                <a:cubicBezTo>
                  <a:pt x="3437929" y="5421065"/>
                  <a:pt x="3442890" y="5422305"/>
                  <a:pt x="3452812" y="5422305"/>
                </a:cubicBezTo>
                <a:lnTo>
                  <a:pt x="3460254" y="5414864"/>
                </a:lnTo>
                <a:cubicBezTo>
                  <a:pt x="3455292" y="5414864"/>
                  <a:pt x="3450332" y="5414864"/>
                  <a:pt x="3445371" y="5414864"/>
                </a:cubicBezTo>
                <a:close/>
                <a:moveTo>
                  <a:pt x="2771923" y="5414864"/>
                </a:moveTo>
                <a:cubicBezTo>
                  <a:pt x="2769443" y="5414864"/>
                  <a:pt x="2768203" y="5417344"/>
                  <a:pt x="2768203" y="5422305"/>
                </a:cubicBezTo>
                <a:cubicBezTo>
                  <a:pt x="2763242" y="5427266"/>
                  <a:pt x="2755801" y="5429747"/>
                  <a:pt x="2745878" y="5429747"/>
                </a:cubicBezTo>
                <a:cubicBezTo>
                  <a:pt x="2735956" y="5429747"/>
                  <a:pt x="2730996" y="5432227"/>
                  <a:pt x="2730996" y="5437188"/>
                </a:cubicBezTo>
                <a:cubicBezTo>
                  <a:pt x="2730996" y="5437188"/>
                  <a:pt x="2738437" y="5437188"/>
                  <a:pt x="2753320" y="5437188"/>
                </a:cubicBezTo>
                <a:cubicBezTo>
                  <a:pt x="2768203" y="5437188"/>
                  <a:pt x="2781845" y="5437188"/>
                  <a:pt x="2794248" y="5437188"/>
                </a:cubicBezTo>
                <a:cubicBezTo>
                  <a:pt x="2806650" y="5437188"/>
                  <a:pt x="2812851" y="5434707"/>
                  <a:pt x="2812851" y="5429747"/>
                </a:cubicBezTo>
                <a:lnTo>
                  <a:pt x="2805410" y="5414864"/>
                </a:lnTo>
                <a:lnTo>
                  <a:pt x="2805410" y="5422305"/>
                </a:lnTo>
                <a:cubicBezTo>
                  <a:pt x="2805410" y="5427266"/>
                  <a:pt x="2802929" y="5429747"/>
                  <a:pt x="2797968" y="5429747"/>
                </a:cubicBezTo>
                <a:cubicBezTo>
                  <a:pt x="2793008" y="5429747"/>
                  <a:pt x="2793008" y="5427266"/>
                  <a:pt x="2797968" y="5422305"/>
                </a:cubicBezTo>
                <a:cubicBezTo>
                  <a:pt x="2797968" y="5422305"/>
                  <a:pt x="2796728" y="5421065"/>
                  <a:pt x="2794248" y="5418584"/>
                </a:cubicBezTo>
                <a:cubicBezTo>
                  <a:pt x="2791767" y="5416104"/>
                  <a:pt x="2788046" y="5414864"/>
                  <a:pt x="2783085" y="5414864"/>
                </a:cubicBezTo>
                <a:cubicBezTo>
                  <a:pt x="2778125" y="5414864"/>
                  <a:pt x="2774404" y="5414864"/>
                  <a:pt x="2771923" y="5414864"/>
                </a:cubicBezTo>
                <a:close/>
                <a:moveTo>
                  <a:pt x="2947727" y="5411143"/>
                </a:moveTo>
                <a:cubicBezTo>
                  <a:pt x="2947107" y="5411143"/>
                  <a:pt x="2946796" y="5412384"/>
                  <a:pt x="2946796" y="5414864"/>
                </a:cubicBezTo>
                <a:lnTo>
                  <a:pt x="2946796" y="5429747"/>
                </a:lnTo>
                <a:cubicBezTo>
                  <a:pt x="2951757" y="5434707"/>
                  <a:pt x="2959199" y="5434707"/>
                  <a:pt x="2969121" y="5429747"/>
                </a:cubicBezTo>
                <a:lnTo>
                  <a:pt x="2969121" y="5422305"/>
                </a:lnTo>
                <a:cubicBezTo>
                  <a:pt x="2959199" y="5422305"/>
                  <a:pt x="2952998" y="5419825"/>
                  <a:pt x="2950517" y="5414864"/>
                </a:cubicBezTo>
                <a:cubicBezTo>
                  <a:pt x="2949277" y="5412384"/>
                  <a:pt x="2948347" y="5411143"/>
                  <a:pt x="2947727" y="5411143"/>
                </a:cubicBezTo>
                <a:close/>
                <a:moveTo>
                  <a:pt x="3043535" y="5407422"/>
                </a:moveTo>
                <a:cubicBezTo>
                  <a:pt x="3043535" y="5412383"/>
                  <a:pt x="3043535" y="5414864"/>
                  <a:pt x="3043535" y="5414864"/>
                </a:cubicBezTo>
                <a:lnTo>
                  <a:pt x="3050976" y="5407422"/>
                </a:lnTo>
                <a:cubicBezTo>
                  <a:pt x="3050976" y="5407422"/>
                  <a:pt x="3048495" y="5407422"/>
                  <a:pt x="3043535" y="5407422"/>
                </a:cubicBezTo>
                <a:close/>
                <a:moveTo>
                  <a:pt x="2847733" y="5405097"/>
                </a:moveTo>
                <a:cubicBezTo>
                  <a:pt x="2839361" y="5404167"/>
                  <a:pt x="2835175" y="5407422"/>
                  <a:pt x="2835175" y="5414864"/>
                </a:cubicBezTo>
                <a:cubicBezTo>
                  <a:pt x="2835175" y="5419825"/>
                  <a:pt x="2842617" y="5419825"/>
                  <a:pt x="2857500" y="5414864"/>
                </a:cubicBezTo>
                <a:lnTo>
                  <a:pt x="2879824" y="5414864"/>
                </a:lnTo>
                <a:lnTo>
                  <a:pt x="2857500" y="5407422"/>
                </a:lnTo>
                <a:cubicBezTo>
                  <a:pt x="2853779" y="5406182"/>
                  <a:pt x="2850523" y="5405407"/>
                  <a:pt x="2847733" y="5405097"/>
                </a:cubicBezTo>
                <a:close/>
                <a:moveTo>
                  <a:pt x="4472285" y="5399981"/>
                </a:moveTo>
                <a:lnTo>
                  <a:pt x="4494609" y="5399981"/>
                </a:lnTo>
                <a:cubicBezTo>
                  <a:pt x="4494609" y="5404942"/>
                  <a:pt x="4494609" y="5409903"/>
                  <a:pt x="4494609" y="5414864"/>
                </a:cubicBezTo>
                <a:lnTo>
                  <a:pt x="4479726" y="5407422"/>
                </a:lnTo>
                <a:cubicBezTo>
                  <a:pt x="4474765" y="5402462"/>
                  <a:pt x="4472285" y="5399981"/>
                  <a:pt x="4472285" y="5399981"/>
                </a:cubicBezTo>
                <a:close/>
                <a:moveTo>
                  <a:pt x="4003476" y="5399981"/>
                </a:moveTo>
                <a:lnTo>
                  <a:pt x="4003476" y="5407422"/>
                </a:lnTo>
                <a:cubicBezTo>
                  <a:pt x="4018359" y="5412383"/>
                  <a:pt x="4025800" y="5409903"/>
                  <a:pt x="4025800" y="5399981"/>
                </a:cubicBezTo>
                <a:cubicBezTo>
                  <a:pt x="4025800" y="5399981"/>
                  <a:pt x="4023320" y="5399981"/>
                  <a:pt x="4018359" y="5399981"/>
                </a:cubicBezTo>
                <a:close/>
                <a:moveTo>
                  <a:pt x="2716113" y="5399981"/>
                </a:moveTo>
                <a:cubicBezTo>
                  <a:pt x="2711152" y="5399981"/>
                  <a:pt x="2707431" y="5401221"/>
                  <a:pt x="2704951" y="5403702"/>
                </a:cubicBezTo>
                <a:cubicBezTo>
                  <a:pt x="2702470" y="5406182"/>
                  <a:pt x="2701230" y="5409903"/>
                  <a:pt x="2701230" y="5414864"/>
                </a:cubicBezTo>
                <a:lnTo>
                  <a:pt x="2701230" y="5422305"/>
                </a:lnTo>
                <a:cubicBezTo>
                  <a:pt x="2696269" y="5417344"/>
                  <a:pt x="2692549" y="5414864"/>
                  <a:pt x="2690068" y="5414864"/>
                </a:cubicBezTo>
                <a:cubicBezTo>
                  <a:pt x="2687587" y="5414864"/>
                  <a:pt x="2686347" y="5417344"/>
                  <a:pt x="2686347" y="5422305"/>
                </a:cubicBezTo>
                <a:cubicBezTo>
                  <a:pt x="2686347" y="5427266"/>
                  <a:pt x="2688828" y="5429747"/>
                  <a:pt x="2693789" y="5429747"/>
                </a:cubicBezTo>
                <a:cubicBezTo>
                  <a:pt x="2708671" y="5434707"/>
                  <a:pt x="2713632" y="5432227"/>
                  <a:pt x="2708671" y="5422305"/>
                </a:cubicBezTo>
                <a:cubicBezTo>
                  <a:pt x="2708671" y="5417344"/>
                  <a:pt x="2711152" y="5412383"/>
                  <a:pt x="2716113" y="5407422"/>
                </a:cubicBezTo>
                <a:close/>
                <a:moveTo>
                  <a:pt x="3780234" y="5392540"/>
                </a:moveTo>
                <a:lnTo>
                  <a:pt x="3780234" y="5399981"/>
                </a:lnTo>
                <a:lnTo>
                  <a:pt x="3802558" y="5392540"/>
                </a:lnTo>
                <a:lnTo>
                  <a:pt x="3801163" y="5392540"/>
                </a:lnTo>
                <a:cubicBezTo>
                  <a:pt x="3799613" y="5392540"/>
                  <a:pt x="3797597" y="5392540"/>
                  <a:pt x="3795117" y="5392540"/>
                </a:cubicBezTo>
                <a:cubicBezTo>
                  <a:pt x="3795117" y="5392540"/>
                  <a:pt x="3792636" y="5392540"/>
                  <a:pt x="3787675" y="5392540"/>
                </a:cubicBezTo>
                <a:cubicBezTo>
                  <a:pt x="3782714" y="5392540"/>
                  <a:pt x="3780234" y="5392540"/>
                  <a:pt x="3780234" y="5392540"/>
                </a:cubicBezTo>
                <a:close/>
                <a:moveTo>
                  <a:pt x="2939355" y="5392540"/>
                </a:moveTo>
                <a:lnTo>
                  <a:pt x="2939355" y="5399981"/>
                </a:lnTo>
                <a:lnTo>
                  <a:pt x="2946796" y="5392540"/>
                </a:lnTo>
                <a:cubicBezTo>
                  <a:pt x="2946796" y="5392540"/>
                  <a:pt x="2944316" y="5392540"/>
                  <a:pt x="2939355" y="5392540"/>
                </a:cubicBezTo>
                <a:close/>
                <a:moveTo>
                  <a:pt x="2693789" y="5392540"/>
                </a:moveTo>
                <a:cubicBezTo>
                  <a:pt x="2688828" y="5392540"/>
                  <a:pt x="2686347" y="5393780"/>
                  <a:pt x="2686347" y="5396260"/>
                </a:cubicBezTo>
                <a:cubicBezTo>
                  <a:pt x="2686347" y="5398741"/>
                  <a:pt x="2687587" y="5399981"/>
                  <a:pt x="2690068" y="5399981"/>
                </a:cubicBezTo>
                <a:cubicBezTo>
                  <a:pt x="2692549" y="5399981"/>
                  <a:pt x="2695029" y="5398741"/>
                  <a:pt x="2697509" y="5396260"/>
                </a:cubicBezTo>
                <a:cubicBezTo>
                  <a:pt x="2699990" y="5393780"/>
                  <a:pt x="2698749" y="5392540"/>
                  <a:pt x="2693789" y="5392540"/>
                </a:cubicBezTo>
                <a:close/>
                <a:moveTo>
                  <a:pt x="3019350" y="5388819"/>
                </a:moveTo>
                <a:cubicBezTo>
                  <a:pt x="3015630" y="5388819"/>
                  <a:pt x="3011289" y="5390059"/>
                  <a:pt x="3006328" y="5392540"/>
                </a:cubicBezTo>
                <a:lnTo>
                  <a:pt x="3013769" y="5392540"/>
                </a:lnTo>
                <a:lnTo>
                  <a:pt x="3028652" y="5392540"/>
                </a:lnTo>
                <a:cubicBezTo>
                  <a:pt x="3026171" y="5390059"/>
                  <a:pt x="3023071" y="5388819"/>
                  <a:pt x="3019350" y="5388819"/>
                </a:cubicBezTo>
                <a:close/>
                <a:moveTo>
                  <a:pt x="4193232" y="5385098"/>
                </a:moveTo>
                <a:cubicBezTo>
                  <a:pt x="4195712" y="5385098"/>
                  <a:pt x="4195712" y="5387579"/>
                  <a:pt x="4193232" y="5392540"/>
                </a:cubicBezTo>
                <a:cubicBezTo>
                  <a:pt x="4190752" y="5397500"/>
                  <a:pt x="4189511" y="5399981"/>
                  <a:pt x="4189511" y="5399981"/>
                </a:cubicBezTo>
                <a:cubicBezTo>
                  <a:pt x="4189511" y="5399981"/>
                  <a:pt x="4189511" y="5397500"/>
                  <a:pt x="4189511" y="5392540"/>
                </a:cubicBezTo>
                <a:cubicBezTo>
                  <a:pt x="4189511" y="5387579"/>
                  <a:pt x="4190752" y="5385098"/>
                  <a:pt x="4193232" y="5385098"/>
                </a:cubicBezTo>
                <a:close/>
                <a:moveTo>
                  <a:pt x="3385839" y="5385098"/>
                </a:moveTo>
                <a:cubicBezTo>
                  <a:pt x="3380878" y="5390059"/>
                  <a:pt x="3380878" y="5395020"/>
                  <a:pt x="3385839" y="5399981"/>
                </a:cubicBezTo>
                <a:lnTo>
                  <a:pt x="3423046" y="5399981"/>
                </a:lnTo>
                <a:cubicBezTo>
                  <a:pt x="3418085" y="5399981"/>
                  <a:pt x="3413125" y="5397500"/>
                  <a:pt x="3408164" y="5392540"/>
                </a:cubicBezTo>
                <a:cubicBezTo>
                  <a:pt x="3403203" y="5387579"/>
                  <a:pt x="3399482" y="5385098"/>
                  <a:pt x="3397001" y="5385098"/>
                </a:cubicBezTo>
                <a:cubicBezTo>
                  <a:pt x="3394521" y="5385098"/>
                  <a:pt x="3390800" y="5385098"/>
                  <a:pt x="3385839" y="5385098"/>
                </a:cubicBezTo>
                <a:close/>
                <a:moveTo>
                  <a:pt x="2239863" y="5385098"/>
                </a:moveTo>
                <a:lnTo>
                  <a:pt x="2269628" y="5392540"/>
                </a:lnTo>
                <a:lnTo>
                  <a:pt x="2269628" y="5399981"/>
                </a:lnTo>
                <a:cubicBezTo>
                  <a:pt x="2269628" y="5399981"/>
                  <a:pt x="2264668" y="5398741"/>
                  <a:pt x="2254746" y="5396260"/>
                </a:cubicBezTo>
                <a:cubicBezTo>
                  <a:pt x="2244824" y="5393780"/>
                  <a:pt x="2239863" y="5390059"/>
                  <a:pt x="2239863" y="5385098"/>
                </a:cubicBezTo>
                <a:close/>
                <a:moveTo>
                  <a:pt x="3257475" y="5380215"/>
                </a:moveTo>
                <a:cubicBezTo>
                  <a:pt x="3254995" y="5380370"/>
                  <a:pt x="3253134" y="5380757"/>
                  <a:pt x="3251894" y="5381377"/>
                </a:cubicBezTo>
                <a:cubicBezTo>
                  <a:pt x="3246933" y="5383858"/>
                  <a:pt x="3241972" y="5387579"/>
                  <a:pt x="3237011" y="5392540"/>
                </a:cubicBezTo>
                <a:cubicBezTo>
                  <a:pt x="3232050" y="5397500"/>
                  <a:pt x="3232050" y="5399981"/>
                  <a:pt x="3237011" y="5399981"/>
                </a:cubicBezTo>
                <a:lnTo>
                  <a:pt x="3251894" y="5399981"/>
                </a:lnTo>
                <a:lnTo>
                  <a:pt x="3244453" y="5407422"/>
                </a:lnTo>
                <a:cubicBezTo>
                  <a:pt x="3234531" y="5407422"/>
                  <a:pt x="3229570" y="5409903"/>
                  <a:pt x="3229570" y="5414864"/>
                </a:cubicBezTo>
                <a:cubicBezTo>
                  <a:pt x="3229570" y="5419825"/>
                  <a:pt x="3232050" y="5421065"/>
                  <a:pt x="3237011" y="5418584"/>
                </a:cubicBezTo>
                <a:cubicBezTo>
                  <a:pt x="3241972" y="5416104"/>
                  <a:pt x="3246933" y="5414864"/>
                  <a:pt x="3251894" y="5414864"/>
                </a:cubicBezTo>
                <a:cubicBezTo>
                  <a:pt x="3251894" y="5419825"/>
                  <a:pt x="3253134" y="5422305"/>
                  <a:pt x="3255615" y="5422305"/>
                </a:cubicBezTo>
                <a:cubicBezTo>
                  <a:pt x="3258095" y="5422305"/>
                  <a:pt x="3261816" y="5419825"/>
                  <a:pt x="3266777" y="5414864"/>
                </a:cubicBezTo>
                <a:cubicBezTo>
                  <a:pt x="3276699" y="5414864"/>
                  <a:pt x="3284140" y="5414864"/>
                  <a:pt x="3289101" y="5414864"/>
                </a:cubicBezTo>
                <a:cubicBezTo>
                  <a:pt x="3294062" y="5414864"/>
                  <a:pt x="3296542" y="5412383"/>
                  <a:pt x="3296542" y="5407422"/>
                </a:cubicBezTo>
                <a:cubicBezTo>
                  <a:pt x="3296542" y="5402462"/>
                  <a:pt x="3296542" y="5399981"/>
                  <a:pt x="3296542" y="5399981"/>
                </a:cubicBezTo>
                <a:lnTo>
                  <a:pt x="3296542" y="5385098"/>
                </a:lnTo>
                <a:cubicBezTo>
                  <a:pt x="3277939" y="5381377"/>
                  <a:pt x="3264917" y="5379750"/>
                  <a:pt x="3257475" y="5380215"/>
                </a:cubicBezTo>
                <a:close/>
                <a:moveTo>
                  <a:pt x="2187075" y="5380215"/>
                </a:moveTo>
                <a:cubicBezTo>
                  <a:pt x="2188161" y="5380370"/>
                  <a:pt x="2189633" y="5380757"/>
                  <a:pt x="2191494" y="5381377"/>
                </a:cubicBezTo>
                <a:cubicBezTo>
                  <a:pt x="2198935" y="5383858"/>
                  <a:pt x="2202656" y="5385098"/>
                  <a:pt x="2202656" y="5385098"/>
                </a:cubicBezTo>
                <a:lnTo>
                  <a:pt x="2187773" y="5385098"/>
                </a:lnTo>
                <a:cubicBezTo>
                  <a:pt x="2184053" y="5381377"/>
                  <a:pt x="2183820" y="5379750"/>
                  <a:pt x="2187075" y="5380215"/>
                </a:cubicBezTo>
                <a:close/>
                <a:moveTo>
                  <a:pt x="4933652" y="5377657"/>
                </a:moveTo>
                <a:lnTo>
                  <a:pt x="4948535" y="5385098"/>
                </a:lnTo>
                <a:cubicBezTo>
                  <a:pt x="4948535" y="5390059"/>
                  <a:pt x="4951015" y="5393780"/>
                  <a:pt x="4955976" y="5396260"/>
                </a:cubicBezTo>
                <a:cubicBezTo>
                  <a:pt x="4960937" y="5398741"/>
                  <a:pt x="4960937" y="5399981"/>
                  <a:pt x="4955976" y="5399981"/>
                </a:cubicBezTo>
                <a:cubicBezTo>
                  <a:pt x="4955976" y="5399981"/>
                  <a:pt x="4954735" y="5399981"/>
                  <a:pt x="4952255" y="5399981"/>
                </a:cubicBezTo>
                <a:cubicBezTo>
                  <a:pt x="4949775" y="5399981"/>
                  <a:pt x="4946054" y="5397500"/>
                  <a:pt x="4941093" y="5392540"/>
                </a:cubicBezTo>
                <a:cubicBezTo>
                  <a:pt x="4936132" y="5387579"/>
                  <a:pt x="4933652" y="5382617"/>
                  <a:pt x="4933652" y="5377657"/>
                </a:cubicBezTo>
                <a:close/>
                <a:moveTo>
                  <a:pt x="4531816" y="5377657"/>
                </a:moveTo>
                <a:cubicBezTo>
                  <a:pt x="4536777" y="5377657"/>
                  <a:pt x="4539257" y="5377657"/>
                  <a:pt x="4539257" y="5377657"/>
                </a:cubicBezTo>
                <a:lnTo>
                  <a:pt x="4546699" y="5377657"/>
                </a:lnTo>
                <a:cubicBezTo>
                  <a:pt x="4546699" y="5382617"/>
                  <a:pt x="4544218" y="5385098"/>
                  <a:pt x="4539257" y="5385098"/>
                </a:cubicBezTo>
                <a:cubicBezTo>
                  <a:pt x="4534296" y="5385098"/>
                  <a:pt x="4531816" y="5382617"/>
                  <a:pt x="4531816" y="5377657"/>
                </a:cubicBezTo>
                <a:close/>
                <a:moveTo>
                  <a:pt x="4472285" y="5377657"/>
                </a:moveTo>
                <a:cubicBezTo>
                  <a:pt x="4477246" y="5377657"/>
                  <a:pt x="4479726" y="5377657"/>
                  <a:pt x="4479726" y="5377657"/>
                </a:cubicBezTo>
                <a:cubicBezTo>
                  <a:pt x="4479726" y="5382617"/>
                  <a:pt x="4478485" y="5385098"/>
                  <a:pt x="4476005" y="5385098"/>
                </a:cubicBezTo>
                <a:cubicBezTo>
                  <a:pt x="4473525" y="5385098"/>
                  <a:pt x="4472285" y="5382617"/>
                  <a:pt x="4472285" y="5377657"/>
                </a:cubicBezTo>
                <a:close/>
                <a:moveTo>
                  <a:pt x="4048125" y="5377657"/>
                </a:moveTo>
                <a:cubicBezTo>
                  <a:pt x="4043164" y="5377657"/>
                  <a:pt x="4040683" y="5380137"/>
                  <a:pt x="4040683" y="5385098"/>
                </a:cubicBezTo>
                <a:lnTo>
                  <a:pt x="4048125" y="5385098"/>
                </a:lnTo>
                <a:cubicBezTo>
                  <a:pt x="4053086" y="5385098"/>
                  <a:pt x="4055566" y="5385098"/>
                  <a:pt x="4055566" y="5385098"/>
                </a:cubicBezTo>
                <a:cubicBezTo>
                  <a:pt x="4055566" y="5380137"/>
                  <a:pt x="4053086" y="5377657"/>
                  <a:pt x="4048125" y="5377657"/>
                </a:cubicBezTo>
                <a:close/>
                <a:moveTo>
                  <a:pt x="3765351" y="5377657"/>
                </a:moveTo>
                <a:lnTo>
                  <a:pt x="3757910" y="5392540"/>
                </a:lnTo>
                <a:cubicBezTo>
                  <a:pt x="3767832" y="5392540"/>
                  <a:pt x="3772793" y="5390059"/>
                  <a:pt x="3772793" y="5385098"/>
                </a:cubicBezTo>
                <a:cubicBezTo>
                  <a:pt x="3772793" y="5385098"/>
                  <a:pt x="3771552" y="5383858"/>
                  <a:pt x="3769072" y="5381377"/>
                </a:cubicBezTo>
                <a:cubicBezTo>
                  <a:pt x="3766592" y="5378897"/>
                  <a:pt x="3765351" y="5377657"/>
                  <a:pt x="3765351" y="5377657"/>
                </a:cubicBezTo>
                <a:close/>
                <a:moveTo>
                  <a:pt x="3415605" y="5377657"/>
                </a:moveTo>
                <a:cubicBezTo>
                  <a:pt x="3415605" y="5382617"/>
                  <a:pt x="3415605" y="5385098"/>
                  <a:pt x="3415605" y="5385098"/>
                </a:cubicBezTo>
                <a:cubicBezTo>
                  <a:pt x="3415605" y="5385098"/>
                  <a:pt x="3418085" y="5385098"/>
                  <a:pt x="3423046" y="5385098"/>
                </a:cubicBezTo>
                <a:lnTo>
                  <a:pt x="3430488" y="5377657"/>
                </a:lnTo>
                <a:close/>
                <a:moveTo>
                  <a:pt x="3147714" y="5377657"/>
                </a:moveTo>
                <a:lnTo>
                  <a:pt x="3132832" y="5399981"/>
                </a:lnTo>
                <a:cubicBezTo>
                  <a:pt x="3132832" y="5399981"/>
                  <a:pt x="3132832" y="5397500"/>
                  <a:pt x="3132832" y="5392540"/>
                </a:cubicBezTo>
                <a:cubicBezTo>
                  <a:pt x="3132832" y="5387579"/>
                  <a:pt x="3134072" y="5383858"/>
                  <a:pt x="3136552" y="5381377"/>
                </a:cubicBezTo>
                <a:cubicBezTo>
                  <a:pt x="3139033" y="5378897"/>
                  <a:pt x="3142754" y="5377657"/>
                  <a:pt x="3147714" y="5377657"/>
                </a:cubicBezTo>
                <a:close/>
                <a:moveTo>
                  <a:pt x="2797968" y="5377657"/>
                </a:moveTo>
                <a:lnTo>
                  <a:pt x="2775644" y="5385098"/>
                </a:lnTo>
                <a:lnTo>
                  <a:pt x="2753320" y="5399981"/>
                </a:lnTo>
                <a:cubicBezTo>
                  <a:pt x="2738437" y="5399981"/>
                  <a:pt x="2730996" y="5402462"/>
                  <a:pt x="2730996" y="5407422"/>
                </a:cubicBezTo>
                <a:cubicBezTo>
                  <a:pt x="2730996" y="5412383"/>
                  <a:pt x="2735956" y="5412383"/>
                  <a:pt x="2745878" y="5407422"/>
                </a:cubicBezTo>
                <a:cubicBezTo>
                  <a:pt x="2750839" y="5407422"/>
                  <a:pt x="2754560" y="5406182"/>
                  <a:pt x="2757041" y="5403702"/>
                </a:cubicBezTo>
                <a:cubicBezTo>
                  <a:pt x="2759521" y="5401221"/>
                  <a:pt x="2762001" y="5399981"/>
                  <a:pt x="2764482" y="5399981"/>
                </a:cubicBezTo>
                <a:cubicBezTo>
                  <a:pt x="2766963" y="5399981"/>
                  <a:pt x="2769443" y="5399981"/>
                  <a:pt x="2771923" y="5399981"/>
                </a:cubicBezTo>
                <a:cubicBezTo>
                  <a:pt x="2774404" y="5399981"/>
                  <a:pt x="2778125" y="5399981"/>
                  <a:pt x="2783085" y="5399981"/>
                </a:cubicBezTo>
                <a:lnTo>
                  <a:pt x="2797968" y="5399981"/>
                </a:lnTo>
                <a:lnTo>
                  <a:pt x="2797968" y="5385098"/>
                </a:lnTo>
                <a:cubicBezTo>
                  <a:pt x="2802929" y="5390059"/>
                  <a:pt x="2807890" y="5390059"/>
                  <a:pt x="2812851" y="5385098"/>
                </a:cubicBezTo>
                <a:close/>
                <a:moveTo>
                  <a:pt x="2738437" y="5377657"/>
                </a:moveTo>
                <a:cubicBezTo>
                  <a:pt x="2733476" y="5377657"/>
                  <a:pt x="2729756" y="5378897"/>
                  <a:pt x="2727275" y="5381377"/>
                </a:cubicBezTo>
                <a:cubicBezTo>
                  <a:pt x="2724794" y="5383858"/>
                  <a:pt x="2723554" y="5385098"/>
                  <a:pt x="2723554" y="5385098"/>
                </a:cubicBezTo>
                <a:cubicBezTo>
                  <a:pt x="2723554" y="5385098"/>
                  <a:pt x="2733476" y="5385098"/>
                  <a:pt x="2753320" y="5385098"/>
                </a:cubicBezTo>
                <a:close/>
                <a:moveTo>
                  <a:pt x="2708671" y="5377657"/>
                </a:moveTo>
                <a:lnTo>
                  <a:pt x="2701230" y="5385098"/>
                </a:lnTo>
                <a:cubicBezTo>
                  <a:pt x="2706191" y="5390059"/>
                  <a:pt x="2709911" y="5391299"/>
                  <a:pt x="2712392" y="5388819"/>
                </a:cubicBezTo>
                <a:cubicBezTo>
                  <a:pt x="2714873" y="5386338"/>
                  <a:pt x="2713632" y="5382617"/>
                  <a:pt x="2708671" y="5377657"/>
                </a:cubicBezTo>
                <a:close/>
                <a:moveTo>
                  <a:pt x="2678906" y="5377657"/>
                </a:moveTo>
                <a:cubicBezTo>
                  <a:pt x="2673945" y="5377657"/>
                  <a:pt x="2672704" y="5378897"/>
                  <a:pt x="2675185" y="5381377"/>
                </a:cubicBezTo>
                <a:cubicBezTo>
                  <a:pt x="2677666" y="5383858"/>
                  <a:pt x="2681386" y="5385098"/>
                  <a:pt x="2686347" y="5385098"/>
                </a:cubicBezTo>
                <a:close/>
                <a:moveTo>
                  <a:pt x="4009987" y="5373006"/>
                </a:moveTo>
                <a:cubicBezTo>
                  <a:pt x="4008127" y="5373626"/>
                  <a:pt x="4005957" y="5375177"/>
                  <a:pt x="4003476" y="5377657"/>
                </a:cubicBezTo>
                <a:cubicBezTo>
                  <a:pt x="3998515" y="5377657"/>
                  <a:pt x="3996035" y="5377657"/>
                  <a:pt x="3996035" y="5377657"/>
                </a:cubicBezTo>
                <a:cubicBezTo>
                  <a:pt x="3996035" y="5377657"/>
                  <a:pt x="3996035" y="5380137"/>
                  <a:pt x="3996035" y="5385098"/>
                </a:cubicBezTo>
                <a:cubicBezTo>
                  <a:pt x="4005957" y="5390059"/>
                  <a:pt x="4013398" y="5387579"/>
                  <a:pt x="4018359" y="5377657"/>
                </a:cubicBezTo>
                <a:cubicBezTo>
                  <a:pt x="4018359" y="5377657"/>
                  <a:pt x="4017119" y="5376417"/>
                  <a:pt x="4014638" y="5373936"/>
                </a:cubicBezTo>
                <a:cubicBezTo>
                  <a:pt x="4013398" y="5372696"/>
                  <a:pt x="4011848" y="5372386"/>
                  <a:pt x="4009987" y="5373006"/>
                </a:cubicBezTo>
                <a:close/>
                <a:moveTo>
                  <a:pt x="4152304" y="5370215"/>
                </a:moveTo>
                <a:cubicBezTo>
                  <a:pt x="4157265" y="5370215"/>
                  <a:pt x="4160986" y="5371455"/>
                  <a:pt x="4163466" y="5373936"/>
                </a:cubicBezTo>
                <a:cubicBezTo>
                  <a:pt x="4165947" y="5376417"/>
                  <a:pt x="4167187" y="5377657"/>
                  <a:pt x="4167187" y="5377657"/>
                </a:cubicBezTo>
                <a:lnTo>
                  <a:pt x="4167187" y="5385098"/>
                </a:lnTo>
                <a:cubicBezTo>
                  <a:pt x="4162226" y="5385098"/>
                  <a:pt x="4157265" y="5382617"/>
                  <a:pt x="4152304" y="5377657"/>
                </a:cubicBezTo>
                <a:close/>
                <a:moveTo>
                  <a:pt x="3147714" y="5370215"/>
                </a:moveTo>
                <a:lnTo>
                  <a:pt x="3117949" y="5385098"/>
                </a:lnTo>
                <a:cubicBezTo>
                  <a:pt x="3117949" y="5390059"/>
                  <a:pt x="3116709" y="5392540"/>
                  <a:pt x="3114228" y="5392540"/>
                </a:cubicBezTo>
                <a:cubicBezTo>
                  <a:pt x="3111747" y="5392540"/>
                  <a:pt x="3109267" y="5392540"/>
                  <a:pt x="3106787" y="5392540"/>
                </a:cubicBezTo>
                <a:cubicBezTo>
                  <a:pt x="3104306" y="5392540"/>
                  <a:pt x="3101826" y="5393780"/>
                  <a:pt x="3099345" y="5396260"/>
                </a:cubicBezTo>
                <a:cubicBezTo>
                  <a:pt x="3096865" y="5398741"/>
                  <a:pt x="3096865" y="5399981"/>
                  <a:pt x="3099345" y="5399981"/>
                </a:cubicBezTo>
                <a:cubicBezTo>
                  <a:pt x="3101826" y="5399981"/>
                  <a:pt x="3101826" y="5401221"/>
                  <a:pt x="3099345" y="5403702"/>
                </a:cubicBezTo>
                <a:cubicBezTo>
                  <a:pt x="3096865" y="5406182"/>
                  <a:pt x="3095625" y="5409903"/>
                  <a:pt x="3095625" y="5414864"/>
                </a:cubicBezTo>
                <a:lnTo>
                  <a:pt x="3103066" y="5422305"/>
                </a:lnTo>
                <a:cubicBezTo>
                  <a:pt x="3112988" y="5417344"/>
                  <a:pt x="3122909" y="5417344"/>
                  <a:pt x="3132832" y="5422305"/>
                </a:cubicBezTo>
                <a:lnTo>
                  <a:pt x="3162597" y="5429747"/>
                </a:lnTo>
                <a:cubicBezTo>
                  <a:pt x="3167558" y="5429747"/>
                  <a:pt x="3170039" y="5432227"/>
                  <a:pt x="3170039" y="5437188"/>
                </a:cubicBezTo>
                <a:cubicBezTo>
                  <a:pt x="3170039" y="5437188"/>
                  <a:pt x="3175000" y="5437188"/>
                  <a:pt x="3184921" y="5437188"/>
                </a:cubicBezTo>
                <a:cubicBezTo>
                  <a:pt x="3184921" y="5437188"/>
                  <a:pt x="3187402" y="5438429"/>
                  <a:pt x="3192363" y="5440909"/>
                </a:cubicBezTo>
                <a:cubicBezTo>
                  <a:pt x="3197324" y="5443389"/>
                  <a:pt x="3202285" y="5444629"/>
                  <a:pt x="3207246" y="5444629"/>
                </a:cubicBezTo>
                <a:lnTo>
                  <a:pt x="3214687" y="5437188"/>
                </a:lnTo>
                <a:cubicBezTo>
                  <a:pt x="3219648" y="5437188"/>
                  <a:pt x="3227089" y="5437188"/>
                  <a:pt x="3237011" y="5437188"/>
                </a:cubicBezTo>
                <a:lnTo>
                  <a:pt x="3244453" y="5444629"/>
                </a:lnTo>
                <a:cubicBezTo>
                  <a:pt x="3244453" y="5444629"/>
                  <a:pt x="3243212" y="5447110"/>
                  <a:pt x="3240732" y="5452071"/>
                </a:cubicBezTo>
                <a:cubicBezTo>
                  <a:pt x="3238252" y="5457032"/>
                  <a:pt x="3237011" y="5461993"/>
                  <a:pt x="3237011" y="5466954"/>
                </a:cubicBezTo>
                <a:cubicBezTo>
                  <a:pt x="3237011" y="5471914"/>
                  <a:pt x="3238252" y="5475635"/>
                  <a:pt x="3240732" y="5478116"/>
                </a:cubicBezTo>
                <a:cubicBezTo>
                  <a:pt x="3243212" y="5480596"/>
                  <a:pt x="3249414" y="5481836"/>
                  <a:pt x="3259335" y="5481836"/>
                </a:cubicBezTo>
                <a:cubicBezTo>
                  <a:pt x="3274218" y="5476876"/>
                  <a:pt x="3284140" y="5474395"/>
                  <a:pt x="3289101" y="5474395"/>
                </a:cubicBezTo>
                <a:lnTo>
                  <a:pt x="3289101" y="5459512"/>
                </a:lnTo>
                <a:cubicBezTo>
                  <a:pt x="3294062" y="5454551"/>
                  <a:pt x="3296542" y="5452071"/>
                  <a:pt x="3296542" y="5452071"/>
                </a:cubicBezTo>
                <a:cubicBezTo>
                  <a:pt x="3296542" y="5452071"/>
                  <a:pt x="3299023" y="5454551"/>
                  <a:pt x="3303984" y="5459512"/>
                </a:cubicBezTo>
                <a:cubicBezTo>
                  <a:pt x="3308945" y="5464473"/>
                  <a:pt x="3311425" y="5471914"/>
                  <a:pt x="3311425" y="5481836"/>
                </a:cubicBezTo>
                <a:cubicBezTo>
                  <a:pt x="3316386" y="5491758"/>
                  <a:pt x="3323828" y="5496719"/>
                  <a:pt x="3333750" y="5496719"/>
                </a:cubicBezTo>
                <a:cubicBezTo>
                  <a:pt x="3343671" y="5491758"/>
                  <a:pt x="3353593" y="5489278"/>
                  <a:pt x="3363515" y="5489278"/>
                </a:cubicBezTo>
                <a:lnTo>
                  <a:pt x="3370957" y="5489278"/>
                </a:lnTo>
                <a:cubicBezTo>
                  <a:pt x="3370957" y="5489278"/>
                  <a:pt x="3372197" y="5486797"/>
                  <a:pt x="3374677" y="5481836"/>
                </a:cubicBezTo>
                <a:cubicBezTo>
                  <a:pt x="3377158" y="5476876"/>
                  <a:pt x="3380878" y="5474395"/>
                  <a:pt x="3385839" y="5474395"/>
                </a:cubicBezTo>
                <a:cubicBezTo>
                  <a:pt x="3390800" y="5469434"/>
                  <a:pt x="3393281" y="5465714"/>
                  <a:pt x="3393281" y="5463233"/>
                </a:cubicBezTo>
                <a:cubicBezTo>
                  <a:pt x="3393281" y="5460752"/>
                  <a:pt x="3390800" y="5457032"/>
                  <a:pt x="3385839" y="5452071"/>
                </a:cubicBezTo>
                <a:lnTo>
                  <a:pt x="3393281" y="5444629"/>
                </a:lnTo>
                <a:cubicBezTo>
                  <a:pt x="3398242" y="5449590"/>
                  <a:pt x="3401963" y="5452071"/>
                  <a:pt x="3404443" y="5452071"/>
                </a:cubicBezTo>
                <a:cubicBezTo>
                  <a:pt x="3406923" y="5452071"/>
                  <a:pt x="3408164" y="5452071"/>
                  <a:pt x="3408164" y="5452071"/>
                </a:cubicBezTo>
                <a:lnTo>
                  <a:pt x="3400722" y="5437188"/>
                </a:lnTo>
                <a:cubicBezTo>
                  <a:pt x="3395761" y="5427266"/>
                  <a:pt x="3390800" y="5424786"/>
                  <a:pt x="3385839" y="5429747"/>
                </a:cubicBezTo>
                <a:lnTo>
                  <a:pt x="3378398" y="5422305"/>
                </a:lnTo>
                <a:lnTo>
                  <a:pt x="3363515" y="5422305"/>
                </a:lnTo>
                <a:cubicBezTo>
                  <a:pt x="3348632" y="5427266"/>
                  <a:pt x="3341191" y="5429747"/>
                  <a:pt x="3341191" y="5429747"/>
                </a:cubicBezTo>
                <a:cubicBezTo>
                  <a:pt x="3341191" y="5434707"/>
                  <a:pt x="3343671" y="5437188"/>
                  <a:pt x="3348632" y="5437188"/>
                </a:cubicBezTo>
                <a:lnTo>
                  <a:pt x="3311425" y="5437188"/>
                </a:lnTo>
                <a:cubicBezTo>
                  <a:pt x="3311425" y="5432227"/>
                  <a:pt x="3289101" y="5429747"/>
                  <a:pt x="3244453" y="5429747"/>
                </a:cubicBezTo>
                <a:cubicBezTo>
                  <a:pt x="3214687" y="5429747"/>
                  <a:pt x="3194843" y="5428506"/>
                  <a:pt x="3184921" y="5426026"/>
                </a:cubicBezTo>
                <a:cubicBezTo>
                  <a:pt x="3175000" y="5423545"/>
                  <a:pt x="3170039" y="5422305"/>
                  <a:pt x="3170039" y="5422305"/>
                </a:cubicBezTo>
                <a:cubicBezTo>
                  <a:pt x="3155156" y="5407422"/>
                  <a:pt x="3152675" y="5399981"/>
                  <a:pt x="3162597" y="5399981"/>
                </a:cubicBezTo>
                <a:lnTo>
                  <a:pt x="3162597" y="5385098"/>
                </a:lnTo>
                <a:cubicBezTo>
                  <a:pt x="3157636" y="5385098"/>
                  <a:pt x="3155156" y="5382617"/>
                  <a:pt x="3155156" y="5377657"/>
                </a:cubicBezTo>
                <a:close/>
                <a:moveTo>
                  <a:pt x="2597050" y="5370215"/>
                </a:moveTo>
                <a:cubicBezTo>
                  <a:pt x="2597050" y="5370215"/>
                  <a:pt x="2594570" y="5372696"/>
                  <a:pt x="2589609" y="5377657"/>
                </a:cubicBezTo>
                <a:cubicBezTo>
                  <a:pt x="2589609" y="5382617"/>
                  <a:pt x="2588369" y="5386338"/>
                  <a:pt x="2585888" y="5388819"/>
                </a:cubicBezTo>
                <a:cubicBezTo>
                  <a:pt x="2583408" y="5391299"/>
                  <a:pt x="2582167" y="5392540"/>
                  <a:pt x="2582167" y="5392540"/>
                </a:cubicBezTo>
                <a:cubicBezTo>
                  <a:pt x="2577207" y="5397500"/>
                  <a:pt x="2577207" y="5402462"/>
                  <a:pt x="2582167" y="5407422"/>
                </a:cubicBezTo>
                <a:cubicBezTo>
                  <a:pt x="2587128" y="5412383"/>
                  <a:pt x="2595810" y="5414864"/>
                  <a:pt x="2608212" y="5414864"/>
                </a:cubicBezTo>
                <a:cubicBezTo>
                  <a:pt x="2620615" y="5414864"/>
                  <a:pt x="2629297" y="5417344"/>
                  <a:pt x="2634257" y="5422305"/>
                </a:cubicBezTo>
                <a:cubicBezTo>
                  <a:pt x="2639218" y="5432227"/>
                  <a:pt x="2644179" y="5432227"/>
                  <a:pt x="2649140" y="5422305"/>
                </a:cubicBezTo>
                <a:cubicBezTo>
                  <a:pt x="2649140" y="5422305"/>
                  <a:pt x="2649140" y="5419825"/>
                  <a:pt x="2649140" y="5414864"/>
                </a:cubicBezTo>
                <a:lnTo>
                  <a:pt x="2649140" y="5399981"/>
                </a:lnTo>
                <a:cubicBezTo>
                  <a:pt x="2654101" y="5399981"/>
                  <a:pt x="2657822" y="5401221"/>
                  <a:pt x="2660302" y="5403702"/>
                </a:cubicBezTo>
                <a:cubicBezTo>
                  <a:pt x="2662783" y="5406182"/>
                  <a:pt x="2666504" y="5407422"/>
                  <a:pt x="2671464" y="5407422"/>
                </a:cubicBezTo>
                <a:lnTo>
                  <a:pt x="2656582" y="5385098"/>
                </a:lnTo>
                <a:cubicBezTo>
                  <a:pt x="2641699" y="5380137"/>
                  <a:pt x="2634257" y="5377657"/>
                  <a:pt x="2634257" y="5377657"/>
                </a:cubicBezTo>
                <a:lnTo>
                  <a:pt x="2626816" y="5377657"/>
                </a:lnTo>
                <a:cubicBezTo>
                  <a:pt x="2621855" y="5377657"/>
                  <a:pt x="2619375" y="5378897"/>
                  <a:pt x="2619375" y="5381377"/>
                </a:cubicBezTo>
                <a:cubicBezTo>
                  <a:pt x="2619375" y="5383858"/>
                  <a:pt x="2620615" y="5386338"/>
                  <a:pt x="2623095" y="5388819"/>
                </a:cubicBezTo>
                <a:cubicBezTo>
                  <a:pt x="2625576" y="5391299"/>
                  <a:pt x="2626816" y="5393780"/>
                  <a:pt x="2626816" y="5396260"/>
                </a:cubicBezTo>
                <a:cubicBezTo>
                  <a:pt x="2626816" y="5398741"/>
                  <a:pt x="2625576" y="5399981"/>
                  <a:pt x="2623095" y="5399981"/>
                </a:cubicBezTo>
                <a:cubicBezTo>
                  <a:pt x="2620615" y="5399981"/>
                  <a:pt x="2618134" y="5399981"/>
                  <a:pt x="2615654" y="5399981"/>
                </a:cubicBezTo>
                <a:cubicBezTo>
                  <a:pt x="2613173" y="5399981"/>
                  <a:pt x="2609452" y="5399981"/>
                  <a:pt x="2604492" y="5399981"/>
                </a:cubicBezTo>
                <a:cubicBezTo>
                  <a:pt x="2604492" y="5399981"/>
                  <a:pt x="2603252" y="5396260"/>
                  <a:pt x="2600771" y="5388819"/>
                </a:cubicBezTo>
                <a:cubicBezTo>
                  <a:pt x="2598290" y="5381377"/>
                  <a:pt x="2599531" y="5375176"/>
                  <a:pt x="2604492" y="5370215"/>
                </a:cubicBezTo>
                <a:close/>
                <a:moveTo>
                  <a:pt x="2522636" y="5370215"/>
                </a:moveTo>
                <a:lnTo>
                  <a:pt x="2515195" y="5377657"/>
                </a:lnTo>
                <a:cubicBezTo>
                  <a:pt x="2525117" y="5382617"/>
                  <a:pt x="2532558" y="5385098"/>
                  <a:pt x="2537519" y="5385098"/>
                </a:cubicBezTo>
                <a:close/>
                <a:moveTo>
                  <a:pt x="2477988" y="5370215"/>
                </a:moveTo>
                <a:cubicBezTo>
                  <a:pt x="2477988" y="5375176"/>
                  <a:pt x="2480468" y="5377657"/>
                  <a:pt x="2485429" y="5377657"/>
                </a:cubicBezTo>
                <a:lnTo>
                  <a:pt x="2492871" y="5370215"/>
                </a:lnTo>
                <a:cubicBezTo>
                  <a:pt x="2492871" y="5370215"/>
                  <a:pt x="2490390" y="5370215"/>
                  <a:pt x="2485429" y="5370215"/>
                </a:cubicBezTo>
                <a:cubicBezTo>
                  <a:pt x="2480468" y="5370215"/>
                  <a:pt x="2477988" y="5370215"/>
                  <a:pt x="2477988" y="5370215"/>
                </a:cubicBezTo>
                <a:close/>
                <a:moveTo>
                  <a:pt x="4196952" y="5362774"/>
                </a:moveTo>
                <a:lnTo>
                  <a:pt x="4219277" y="5362774"/>
                </a:lnTo>
                <a:cubicBezTo>
                  <a:pt x="4219277" y="5362774"/>
                  <a:pt x="4214316" y="5365255"/>
                  <a:pt x="4204394" y="5370215"/>
                </a:cubicBezTo>
                <a:cubicBezTo>
                  <a:pt x="4204394" y="5370215"/>
                  <a:pt x="4203154" y="5370215"/>
                  <a:pt x="4200673" y="5370215"/>
                </a:cubicBezTo>
                <a:cubicBezTo>
                  <a:pt x="4198193" y="5370215"/>
                  <a:pt x="4196952" y="5367735"/>
                  <a:pt x="4196952" y="5362774"/>
                </a:cubicBezTo>
                <a:close/>
                <a:moveTo>
                  <a:pt x="3341191" y="5362774"/>
                </a:moveTo>
                <a:cubicBezTo>
                  <a:pt x="3341191" y="5362774"/>
                  <a:pt x="3341191" y="5367735"/>
                  <a:pt x="3341191" y="5377657"/>
                </a:cubicBezTo>
                <a:cubicBezTo>
                  <a:pt x="3346152" y="5382617"/>
                  <a:pt x="3346152" y="5387579"/>
                  <a:pt x="3341191" y="5392540"/>
                </a:cubicBezTo>
                <a:cubicBezTo>
                  <a:pt x="3336230" y="5397500"/>
                  <a:pt x="3333750" y="5399981"/>
                  <a:pt x="3333750" y="5399981"/>
                </a:cubicBezTo>
                <a:cubicBezTo>
                  <a:pt x="3343671" y="5399981"/>
                  <a:pt x="3351113" y="5399981"/>
                  <a:pt x="3356074" y="5399981"/>
                </a:cubicBezTo>
                <a:cubicBezTo>
                  <a:pt x="3361035" y="5395020"/>
                  <a:pt x="3363515" y="5392540"/>
                  <a:pt x="3363515" y="5392540"/>
                </a:cubicBezTo>
                <a:lnTo>
                  <a:pt x="3363515" y="5377657"/>
                </a:lnTo>
                <a:cubicBezTo>
                  <a:pt x="3368476" y="5377657"/>
                  <a:pt x="3373437" y="5376417"/>
                  <a:pt x="3378398" y="5373936"/>
                </a:cubicBezTo>
                <a:cubicBezTo>
                  <a:pt x="3383359" y="5371455"/>
                  <a:pt x="3385839" y="5367735"/>
                  <a:pt x="3385839" y="5362774"/>
                </a:cubicBezTo>
                <a:close/>
                <a:moveTo>
                  <a:pt x="3839277" y="5361188"/>
                </a:moveTo>
                <a:lnTo>
                  <a:pt x="3839765" y="5362774"/>
                </a:lnTo>
                <a:cubicBezTo>
                  <a:pt x="3839765" y="5367735"/>
                  <a:pt x="3842246" y="5370215"/>
                  <a:pt x="3847207" y="5370215"/>
                </a:cubicBezTo>
                <a:lnTo>
                  <a:pt x="3862089" y="5370215"/>
                </a:lnTo>
                <a:lnTo>
                  <a:pt x="3847207" y="5362774"/>
                </a:lnTo>
                <a:close/>
                <a:moveTo>
                  <a:pt x="2959819" y="5358123"/>
                </a:moveTo>
                <a:cubicBezTo>
                  <a:pt x="2958579" y="5358743"/>
                  <a:pt x="2956718" y="5360294"/>
                  <a:pt x="2954238" y="5362774"/>
                </a:cubicBezTo>
                <a:cubicBezTo>
                  <a:pt x="2959199" y="5362774"/>
                  <a:pt x="2961679" y="5362774"/>
                  <a:pt x="2961679" y="5362774"/>
                </a:cubicBezTo>
                <a:cubicBezTo>
                  <a:pt x="2961679" y="5362774"/>
                  <a:pt x="2961679" y="5361534"/>
                  <a:pt x="2961679" y="5359053"/>
                </a:cubicBezTo>
                <a:cubicBezTo>
                  <a:pt x="2961679" y="5357813"/>
                  <a:pt x="2961059" y="5357503"/>
                  <a:pt x="2959819" y="5358123"/>
                </a:cubicBezTo>
                <a:close/>
                <a:moveTo>
                  <a:pt x="4874120" y="5355332"/>
                </a:moveTo>
                <a:cubicBezTo>
                  <a:pt x="4879082" y="5355332"/>
                  <a:pt x="4882802" y="5355332"/>
                  <a:pt x="4885283" y="5355332"/>
                </a:cubicBezTo>
                <a:cubicBezTo>
                  <a:pt x="4887763" y="5355332"/>
                  <a:pt x="4889003" y="5356573"/>
                  <a:pt x="4889003" y="5359053"/>
                </a:cubicBezTo>
                <a:cubicBezTo>
                  <a:pt x="4889003" y="5361534"/>
                  <a:pt x="4886523" y="5362774"/>
                  <a:pt x="4881562" y="5362774"/>
                </a:cubicBezTo>
                <a:close/>
                <a:moveTo>
                  <a:pt x="3869531" y="5355332"/>
                </a:moveTo>
                <a:lnTo>
                  <a:pt x="3876972" y="5362774"/>
                </a:lnTo>
                <a:cubicBezTo>
                  <a:pt x="3876972" y="5362774"/>
                  <a:pt x="3876972" y="5361534"/>
                  <a:pt x="3876972" y="5359053"/>
                </a:cubicBezTo>
                <a:cubicBezTo>
                  <a:pt x="3876972" y="5356573"/>
                  <a:pt x="3874492" y="5355332"/>
                  <a:pt x="3869531" y="5355332"/>
                </a:cubicBezTo>
                <a:close/>
                <a:moveTo>
                  <a:pt x="3810000" y="5355332"/>
                </a:moveTo>
                <a:cubicBezTo>
                  <a:pt x="3810000" y="5360293"/>
                  <a:pt x="3814961" y="5361534"/>
                  <a:pt x="3824882" y="5359053"/>
                </a:cubicBezTo>
                <a:lnTo>
                  <a:pt x="3826848" y="5358702"/>
                </a:lnTo>
                <a:close/>
                <a:moveTo>
                  <a:pt x="3795117" y="5355332"/>
                </a:moveTo>
                <a:cubicBezTo>
                  <a:pt x="3790156" y="5355332"/>
                  <a:pt x="3786435" y="5356573"/>
                  <a:pt x="3783955" y="5359053"/>
                </a:cubicBezTo>
                <a:cubicBezTo>
                  <a:pt x="3781474" y="5361534"/>
                  <a:pt x="3780234" y="5364014"/>
                  <a:pt x="3780234" y="5366495"/>
                </a:cubicBezTo>
                <a:cubicBezTo>
                  <a:pt x="3780234" y="5368975"/>
                  <a:pt x="3781474" y="5370215"/>
                  <a:pt x="3783955" y="5370215"/>
                </a:cubicBezTo>
                <a:cubicBezTo>
                  <a:pt x="3786435" y="5370215"/>
                  <a:pt x="3790156" y="5370215"/>
                  <a:pt x="3795117" y="5370215"/>
                </a:cubicBezTo>
                <a:cubicBezTo>
                  <a:pt x="3800078" y="5370215"/>
                  <a:pt x="3802558" y="5367735"/>
                  <a:pt x="3802558" y="5362774"/>
                </a:cubicBezTo>
                <a:cubicBezTo>
                  <a:pt x="3797597" y="5357813"/>
                  <a:pt x="3795117" y="5355332"/>
                  <a:pt x="3795117" y="5355332"/>
                </a:cubicBezTo>
                <a:close/>
                <a:moveTo>
                  <a:pt x="3631406" y="5355332"/>
                </a:moveTo>
                <a:cubicBezTo>
                  <a:pt x="3616523" y="5355332"/>
                  <a:pt x="3609082" y="5357813"/>
                  <a:pt x="3609082" y="5362774"/>
                </a:cubicBezTo>
                <a:cubicBezTo>
                  <a:pt x="3599160" y="5367735"/>
                  <a:pt x="3594199" y="5370215"/>
                  <a:pt x="3594199" y="5370215"/>
                </a:cubicBezTo>
                <a:cubicBezTo>
                  <a:pt x="3584277" y="5370215"/>
                  <a:pt x="3575595" y="5371455"/>
                  <a:pt x="3568154" y="5373936"/>
                </a:cubicBezTo>
                <a:cubicBezTo>
                  <a:pt x="3560713" y="5376417"/>
                  <a:pt x="3556992" y="5377657"/>
                  <a:pt x="3556992" y="5377657"/>
                </a:cubicBezTo>
                <a:cubicBezTo>
                  <a:pt x="3547070" y="5382617"/>
                  <a:pt x="3539629" y="5386338"/>
                  <a:pt x="3534668" y="5388819"/>
                </a:cubicBezTo>
                <a:cubicBezTo>
                  <a:pt x="3529707" y="5391299"/>
                  <a:pt x="3528467" y="5393780"/>
                  <a:pt x="3530947" y="5396260"/>
                </a:cubicBezTo>
                <a:cubicBezTo>
                  <a:pt x="3533427" y="5398741"/>
                  <a:pt x="3534668" y="5399981"/>
                  <a:pt x="3534668" y="5399981"/>
                </a:cubicBezTo>
                <a:lnTo>
                  <a:pt x="3564433" y="5399981"/>
                </a:lnTo>
                <a:lnTo>
                  <a:pt x="3609082" y="5399981"/>
                </a:lnTo>
                <a:cubicBezTo>
                  <a:pt x="3614043" y="5404942"/>
                  <a:pt x="3617763" y="5407422"/>
                  <a:pt x="3620244" y="5407422"/>
                </a:cubicBezTo>
                <a:cubicBezTo>
                  <a:pt x="3622724" y="5407422"/>
                  <a:pt x="3626445" y="5404942"/>
                  <a:pt x="3631406" y="5399981"/>
                </a:cubicBezTo>
                <a:cubicBezTo>
                  <a:pt x="3636367" y="5399981"/>
                  <a:pt x="3642568" y="5399981"/>
                  <a:pt x="3650009" y="5399981"/>
                </a:cubicBezTo>
                <a:cubicBezTo>
                  <a:pt x="3657451" y="5399981"/>
                  <a:pt x="3664892" y="5398741"/>
                  <a:pt x="3672334" y="5396260"/>
                </a:cubicBezTo>
                <a:cubicBezTo>
                  <a:pt x="3679775" y="5393780"/>
                  <a:pt x="3683496" y="5390059"/>
                  <a:pt x="3683496" y="5385098"/>
                </a:cubicBezTo>
                <a:lnTo>
                  <a:pt x="3690937" y="5392540"/>
                </a:lnTo>
                <a:cubicBezTo>
                  <a:pt x="3690937" y="5402462"/>
                  <a:pt x="3688457" y="5409903"/>
                  <a:pt x="3683496" y="5414864"/>
                </a:cubicBezTo>
                <a:lnTo>
                  <a:pt x="3690937" y="5414864"/>
                </a:lnTo>
                <a:cubicBezTo>
                  <a:pt x="3695898" y="5414864"/>
                  <a:pt x="3700859" y="5416104"/>
                  <a:pt x="3705820" y="5418584"/>
                </a:cubicBezTo>
                <a:cubicBezTo>
                  <a:pt x="3710781" y="5421065"/>
                  <a:pt x="3713261" y="5422305"/>
                  <a:pt x="3713261" y="5422305"/>
                </a:cubicBezTo>
                <a:lnTo>
                  <a:pt x="3713261" y="5414864"/>
                </a:lnTo>
                <a:cubicBezTo>
                  <a:pt x="3713261" y="5414864"/>
                  <a:pt x="3714502" y="5413624"/>
                  <a:pt x="3716982" y="5411143"/>
                </a:cubicBezTo>
                <a:cubicBezTo>
                  <a:pt x="3719462" y="5408662"/>
                  <a:pt x="3720703" y="5407422"/>
                  <a:pt x="3720703" y="5407422"/>
                </a:cubicBezTo>
                <a:lnTo>
                  <a:pt x="3735586" y="5399981"/>
                </a:lnTo>
                <a:lnTo>
                  <a:pt x="3720703" y="5392540"/>
                </a:lnTo>
                <a:lnTo>
                  <a:pt x="3713261" y="5385098"/>
                </a:lnTo>
                <a:cubicBezTo>
                  <a:pt x="3708300" y="5375176"/>
                  <a:pt x="3700859" y="5367735"/>
                  <a:pt x="3690937" y="5362774"/>
                </a:cubicBezTo>
                <a:cubicBezTo>
                  <a:pt x="3685976" y="5362774"/>
                  <a:pt x="3681015" y="5362774"/>
                  <a:pt x="3676054" y="5362774"/>
                </a:cubicBezTo>
                <a:cubicBezTo>
                  <a:pt x="3671093" y="5362774"/>
                  <a:pt x="3666133" y="5365255"/>
                  <a:pt x="3661172" y="5370215"/>
                </a:cubicBezTo>
                <a:cubicBezTo>
                  <a:pt x="3656210" y="5380137"/>
                  <a:pt x="3651250" y="5385098"/>
                  <a:pt x="3646289" y="5385098"/>
                </a:cubicBezTo>
                <a:lnTo>
                  <a:pt x="3646289" y="5377657"/>
                </a:lnTo>
                <a:lnTo>
                  <a:pt x="3638847" y="5370215"/>
                </a:lnTo>
                <a:lnTo>
                  <a:pt x="3623964" y="5362774"/>
                </a:lnTo>
                <a:lnTo>
                  <a:pt x="3638847" y="5362774"/>
                </a:lnTo>
                <a:cubicBezTo>
                  <a:pt x="3653730" y="5362774"/>
                  <a:pt x="3661172" y="5361534"/>
                  <a:pt x="3661172" y="5359053"/>
                </a:cubicBezTo>
                <a:cubicBezTo>
                  <a:pt x="3661172" y="5356573"/>
                  <a:pt x="3651250" y="5355332"/>
                  <a:pt x="3631406" y="5355332"/>
                </a:cubicBezTo>
                <a:close/>
                <a:moveTo>
                  <a:pt x="3497461" y="5355332"/>
                </a:moveTo>
                <a:lnTo>
                  <a:pt x="3482578" y="5370215"/>
                </a:lnTo>
                <a:cubicBezTo>
                  <a:pt x="3487539" y="5370215"/>
                  <a:pt x="3491260" y="5370215"/>
                  <a:pt x="3493740" y="5370215"/>
                </a:cubicBezTo>
                <a:cubicBezTo>
                  <a:pt x="3496220" y="5370215"/>
                  <a:pt x="3499941" y="5367735"/>
                  <a:pt x="3504902" y="5362774"/>
                </a:cubicBezTo>
                <a:close/>
                <a:moveTo>
                  <a:pt x="3177480" y="5355332"/>
                </a:moveTo>
                <a:lnTo>
                  <a:pt x="3184921" y="5362774"/>
                </a:lnTo>
                <a:lnTo>
                  <a:pt x="3184921" y="5355332"/>
                </a:lnTo>
                <a:cubicBezTo>
                  <a:pt x="3184921" y="5355332"/>
                  <a:pt x="3182441" y="5355332"/>
                  <a:pt x="3177480" y="5355332"/>
                </a:cubicBezTo>
                <a:close/>
                <a:moveTo>
                  <a:pt x="2552402" y="5355332"/>
                </a:moveTo>
                <a:cubicBezTo>
                  <a:pt x="2547441" y="5355332"/>
                  <a:pt x="2546201" y="5356573"/>
                  <a:pt x="2548681" y="5359053"/>
                </a:cubicBezTo>
                <a:cubicBezTo>
                  <a:pt x="2551162" y="5361534"/>
                  <a:pt x="2552402" y="5362774"/>
                  <a:pt x="2552402" y="5362774"/>
                </a:cubicBezTo>
                <a:cubicBezTo>
                  <a:pt x="2552402" y="5362774"/>
                  <a:pt x="2554883" y="5360293"/>
                  <a:pt x="2559843" y="5355332"/>
                </a:cubicBezTo>
                <a:close/>
                <a:moveTo>
                  <a:pt x="2158007" y="5355332"/>
                </a:moveTo>
                <a:cubicBezTo>
                  <a:pt x="2158007" y="5355332"/>
                  <a:pt x="2161728" y="5355332"/>
                  <a:pt x="2169169" y="5355332"/>
                </a:cubicBezTo>
                <a:cubicBezTo>
                  <a:pt x="2176611" y="5355332"/>
                  <a:pt x="2180332" y="5357813"/>
                  <a:pt x="2180332" y="5362774"/>
                </a:cubicBezTo>
                <a:cubicBezTo>
                  <a:pt x="2180332" y="5367735"/>
                  <a:pt x="2177851" y="5371455"/>
                  <a:pt x="2172890" y="5373936"/>
                </a:cubicBezTo>
                <a:cubicBezTo>
                  <a:pt x="2167929" y="5376417"/>
                  <a:pt x="2162968" y="5375176"/>
                  <a:pt x="2158007" y="5370215"/>
                </a:cubicBezTo>
                <a:close/>
                <a:moveTo>
                  <a:pt x="3228640" y="5349751"/>
                </a:moveTo>
                <a:cubicBezTo>
                  <a:pt x="3224299" y="5349751"/>
                  <a:pt x="3219648" y="5350372"/>
                  <a:pt x="3214687" y="5351612"/>
                </a:cubicBezTo>
                <a:cubicBezTo>
                  <a:pt x="3204765" y="5354092"/>
                  <a:pt x="3199804" y="5359053"/>
                  <a:pt x="3199804" y="5366495"/>
                </a:cubicBezTo>
                <a:cubicBezTo>
                  <a:pt x="3199804" y="5373936"/>
                  <a:pt x="3199804" y="5377657"/>
                  <a:pt x="3199804" y="5377657"/>
                </a:cubicBezTo>
                <a:lnTo>
                  <a:pt x="3199804" y="5385098"/>
                </a:lnTo>
                <a:cubicBezTo>
                  <a:pt x="3204765" y="5390059"/>
                  <a:pt x="3212207" y="5390059"/>
                  <a:pt x="3222128" y="5385098"/>
                </a:cubicBezTo>
                <a:cubicBezTo>
                  <a:pt x="3227089" y="5385098"/>
                  <a:pt x="3229570" y="5383858"/>
                  <a:pt x="3229570" y="5381377"/>
                </a:cubicBezTo>
                <a:cubicBezTo>
                  <a:pt x="3229570" y="5378897"/>
                  <a:pt x="3227089" y="5377657"/>
                  <a:pt x="3222128" y="5377657"/>
                </a:cubicBezTo>
                <a:cubicBezTo>
                  <a:pt x="3217167" y="5372696"/>
                  <a:pt x="3214687" y="5370215"/>
                  <a:pt x="3214687" y="5370215"/>
                </a:cubicBezTo>
                <a:cubicBezTo>
                  <a:pt x="3219648" y="5365255"/>
                  <a:pt x="3223369" y="5362774"/>
                  <a:pt x="3225849" y="5362774"/>
                </a:cubicBezTo>
                <a:cubicBezTo>
                  <a:pt x="3228330" y="5362774"/>
                  <a:pt x="3232050" y="5362774"/>
                  <a:pt x="3237011" y="5362774"/>
                </a:cubicBezTo>
                <a:cubicBezTo>
                  <a:pt x="3246933" y="5357813"/>
                  <a:pt x="3248173" y="5354092"/>
                  <a:pt x="3240732" y="5351612"/>
                </a:cubicBezTo>
                <a:cubicBezTo>
                  <a:pt x="3237011" y="5350372"/>
                  <a:pt x="3232980" y="5349751"/>
                  <a:pt x="3228640" y="5349751"/>
                </a:cubicBezTo>
                <a:close/>
                <a:moveTo>
                  <a:pt x="3973711" y="5347891"/>
                </a:moveTo>
                <a:cubicBezTo>
                  <a:pt x="3973711" y="5347891"/>
                  <a:pt x="3972470" y="5349132"/>
                  <a:pt x="3969990" y="5351612"/>
                </a:cubicBezTo>
                <a:cubicBezTo>
                  <a:pt x="3967510" y="5354092"/>
                  <a:pt x="3968750" y="5355332"/>
                  <a:pt x="3973711" y="5355332"/>
                </a:cubicBezTo>
                <a:cubicBezTo>
                  <a:pt x="3973711" y="5350372"/>
                  <a:pt x="3973711" y="5347891"/>
                  <a:pt x="3973711" y="5347891"/>
                </a:cubicBezTo>
                <a:close/>
                <a:moveTo>
                  <a:pt x="4241601" y="5344170"/>
                </a:moveTo>
                <a:cubicBezTo>
                  <a:pt x="4244081" y="5344170"/>
                  <a:pt x="4246562" y="5345411"/>
                  <a:pt x="4249042" y="5347891"/>
                </a:cubicBezTo>
                <a:cubicBezTo>
                  <a:pt x="4254004" y="5352852"/>
                  <a:pt x="4256484" y="5355332"/>
                  <a:pt x="4256484" y="5355332"/>
                </a:cubicBezTo>
                <a:lnTo>
                  <a:pt x="4249042" y="5362774"/>
                </a:lnTo>
                <a:cubicBezTo>
                  <a:pt x="4249042" y="5357813"/>
                  <a:pt x="4247802" y="5356573"/>
                  <a:pt x="4245322" y="5359053"/>
                </a:cubicBezTo>
                <a:cubicBezTo>
                  <a:pt x="4242842" y="5361534"/>
                  <a:pt x="4241601" y="5362774"/>
                  <a:pt x="4241601" y="5362774"/>
                </a:cubicBezTo>
                <a:cubicBezTo>
                  <a:pt x="4236640" y="5362774"/>
                  <a:pt x="4232919" y="5361534"/>
                  <a:pt x="4230439" y="5359053"/>
                </a:cubicBezTo>
                <a:cubicBezTo>
                  <a:pt x="4227959" y="5356573"/>
                  <a:pt x="4229199" y="5352852"/>
                  <a:pt x="4234160" y="5347891"/>
                </a:cubicBezTo>
                <a:cubicBezTo>
                  <a:pt x="4236640" y="5345411"/>
                  <a:pt x="4239120" y="5344170"/>
                  <a:pt x="4241601" y="5344170"/>
                </a:cubicBezTo>
                <a:close/>
                <a:moveTo>
                  <a:pt x="2344042" y="5340450"/>
                </a:moveTo>
                <a:cubicBezTo>
                  <a:pt x="2339082" y="5340450"/>
                  <a:pt x="2339082" y="5342930"/>
                  <a:pt x="2344042" y="5347891"/>
                </a:cubicBezTo>
                <a:lnTo>
                  <a:pt x="2351484" y="5347891"/>
                </a:lnTo>
                <a:cubicBezTo>
                  <a:pt x="2351484" y="5342930"/>
                  <a:pt x="2349003" y="5340450"/>
                  <a:pt x="2344042" y="5340450"/>
                </a:cubicBezTo>
                <a:close/>
                <a:moveTo>
                  <a:pt x="3988593" y="5333008"/>
                </a:moveTo>
                <a:cubicBezTo>
                  <a:pt x="3988593" y="5333008"/>
                  <a:pt x="3988593" y="5335489"/>
                  <a:pt x="3988593" y="5340450"/>
                </a:cubicBezTo>
                <a:cubicBezTo>
                  <a:pt x="3988593" y="5340450"/>
                  <a:pt x="3991074" y="5340450"/>
                  <a:pt x="3996035" y="5340450"/>
                </a:cubicBezTo>
                <a:cubicBezTo>
                  <a:pt x="4000996" y="5340450"/>
                  <a:pt x="4003476" y="5340450"/>
                  <a:pt x="4003476" y="5340450"/>
                </a:cubicBezTo>
                <a:cubicBezTo>
                  <a:pt x="4003476" y="5335489"/>
                  <a:pt x="4000996" y="5333008"/>
                  <a:pt x="3996035" y="5333008"/>
                </a:cubicBezTo>
                <a:cubicBezTo>
                  <a:pt x="3991074" y="5333008"/>
                  <a:pt x="3988593" y="5333008"/>
                  <a:pt x="3988593" y="5333008"/>
                </a:cubicBezTo>
                <a:close/>
                <a:moveTo>
                  <a:pt x="3770932" y="5329288"/>
                </a:moveTo>
                <a:cubicBezTo>
                  <a:pt x="3769692" y="5329288"/>
                  <a:pt x="3767832" y="5330528"/>
                  <a:pt x="3765351" y="5333008"/>
                </a:cubicBezTo>
                <a:cubicBezTo>
                  <a:pt x="3760390" y="5337969"/>
                  <a:pt x="3755429" y="5337969"/>
                  <a:pt x="3750468" y="5333008"/>
                </a:cubicBezTo>
                <a:lnTo>
                  <a:pt x="3720703" y="5340450"/>
                </a:lnTo>
                <a:cubicBezTo>
                  <a:pt x="3720703" y="5340450"/>
                  <a:pt x="3723183" y="5340450"/>
                  <a:pt x="3728144" y="5340450"/>
                </a:cubicBezTo>
                <a:cubicBezTo>
                  <a:pt x="3733105" y="5340450"/>
                  <a:pt x="3738066" y="5341690"/>
                  <a:pt x="3743027" y="5344170"/>
                </a:cubicBezTo>
                <a:cubicBezTo>
                  <a:pt x="3747988" y="5346651"/>
                  <a:pt x="3747988" y="5350372"/>
                  <a:pt x="3743027" y="5355332"/>
                </a:cubicBezTo>
                <a:lnTo>
                  <a:pt x="3735586" y="5355332"/>
                </a:lnTo>
                <a:lnTo>
                  <a:pt x="3713261" y="5362774"/>
                </a:lnTo>
                <a:cubicBezTo>
                  <a:pt x="3713261" y="5367735"/>
                  <a:pt x="3716982" y="5370215"/>
                  <a:pt x="3724423" y="5370215"/>
                </a:cubicBezTo>
                <a:cubicBezTo>
                  <a:pt x="3731865" y="5370215"/>
                  <a:pt x="3735586" y="5368975"/>
                  <a:pt x="3735586" y="5366495"/>
                </a:cubicBezTo>
                <a:cubicBezTo>
                  <a:pt x="3735586" y="5364014"/>
                  <a:pt x="3740547" y="5362774"/>
                  <a:pt x="3750468" y="5362774"/>
                </a:cubicBezTo>
                <a:lnTo>
                  <a:pt x="3765351" y="5355332"/>
                </a:lnTo>
                <a:cubicBezTo>
                  <a:pt x="3765351" y="5350372"/>
                  <a:pt x="3765351" y="5345410"/>
                  <a:pt x="3765351" y="5340450"/>
                </a:cubicBezTo>
                <a:lnTo>
                  <a:pt x="3772793" y="5333008"/>
                </a:lnTo>
                <a:cubicBezTo>
                  <a:pt x="3772793" y="5330528"/>
                  <a:pt x="3772173" y="5329288"/>
                  <a:pt x="3770932" y="5329288"/>
                </a:cubicBezTo>
                <a:close/>
                <a:moveTo>
                  <a:pt x="4014638" y="5325567"/>
                </a:moveTo>
                <a:cubicBezTo>
                  <a:pt x="4012158" y="5325567"/>
                  <a:pt x="4010918" y="5329288"/>
                  <a:pt x="4010918" y="5336729"/>
                </a:cubicBezTo>
                <a:cubicBezTo>
                  <a:pt x="4010918" y="5344170"/>
                  <a:pt x="4012158" y="5349132"/>
                  <a:pt x="4014638" y="5351612"/>
                </a:cubicBezTo>
                <a:cubicBezTo>
                  <a:pt x="4017119" y="5354092"/>
                  <a:pt x="4022080" y="5355332"/>
                  <a:pt x="4029521" y="5355332"/>
                </a:cubicBezTo>
                <a:lnTo>
                  <a:pt x="4018359" y="5355332"/>
                </a:lnTo>
                <a:lnTo>
                  <a:pt x="4025800" y="5362774"/>
                </a:lnTo>
                <a:lnTo>
                  <a:pt x="4033242" y="5355332"/>
                </a:lnTo>
                <a:lnTo>
                  <a:pt x="4029521" y="5355332"/>
                </a:lnTo>
                <a:cubicBezTo>
                  <a:pt x="4036963" y="5355332"/>
                  <a:pt x="4038203" y="5352852"/>
                  <a:pt x="4033242" y="5347891"/>
                </a:cubicBezTo>
                <a:lnTo>
                  <a:pt x="4025800" y="5340450"/>
                </a:lnTo>
                <a:lnTo>
                  <a:pt x="4033242" y="5333008"/>
                </a:lnTo>
                <a:cubicBezTo>
                  <a:pt x="4033242" y="5328048"/>
                  <a:pt x="4033242" y="5325567"/>
                  <a:pt x="4033242" y="5325567"/>
                </a:cubicBezTo>
                <a:cubicBezTo>
                  <a:pt x="4033242" y="5325567"/>
                  <a:pt x="4030761" y="5325567"/>
                  <a:pt x="4025800" y="5325567"/>
                </a:cubicBezTo>
                <a:cubicBezTo>
                  <a:pt x="4020839" y="5325567"/>
                  <a:pt x="4017119" y="5325567"/>
                  <a:pt x="4014638" y="5325567"/>
                </a:cubicBezTo>
                <a:close/>
                <a:moveTo>
                  <a:pt x="3832324" y="5325567"/>
                </a:moveTo>
                <a:cubicBezTo>
                  <a:pt x="3827363" y="5325567"/>
                  <a:pt x="3819921" y="5328048"/>
                  <a:pt x="3810000" y="5333008"/>
                </a:cubicBezTo>
                <a:lnTo>
                  <a:pt x="3810000" y="5340450"/>
                </a:lnTo>
                <a:lnTo>
                  <a:pt x="3817441" y="5340450"/>
                </a:lnTo>
                <a:cubicBezTo>
                  <a:pt x="3817441" y="5335489"/>
                  <a:pt x="3819921" y="5333008"/>
                  <a:pt x="3824882" y="5333008"/>
                </a:cubicBezTo>
                <a:close/>
                <a:moveTo>
                  <a:pt x="2559843" y="5325567"/>
                </a:moveTo>
                <a:cubicBezTo>
                  <a:pt x="2554883" y="5325567"/>
                  <a:pt x="2552402" y="5326807"/>
                  <a:pt x="2552402" y="5329288"/>
                </a:cubicBezTo>
                <a:cubicBezTo>
                  <a:pt x="2552402" y="5331768"/>
                  <a:pt x="2554883" y="5334248"/>
                  <a:pt x="2559843" y="5336729"/>
                </a:cubicBezTo>
                <a:cubicBezTo>
                  <a:pt x="2564804" y="5339210"/>
                  <a:pt x="2567285" y="5340450"/>
                  <a:pt x="2567285" y="5340450"/>
                </a:cubicBezTo>
                <a:lnTo>
                  <a:pt x="2567285" y="5333008"/>
                </a:lnTo>
                <a:cubicBezTo>
                  <a:pt x="2567285" y="5328048"/>
                  <a:pt x="2564804" y="5325567"/>
                  <a:pt x="2559843" y="5325567"/>
                </a:cubicBezTo>
                <a:close/>
                <a:moveTo>
                  <a:pt x="2433339" y="5325567"/>
                </a:moveTo>
                <a:lnTo>
                  <a:pt x="2448222" y="5340450"/>
                </a:lnTo>
                <a:cubicBezTo>
                  <a:pt x="2458144" y="5340450"/>
                  <a:pt x="2465586" y="5340450"/>
                  <a:pt x="2470546" y="5340450"/>
                </a:cubicBezTo>
                <a:cubicBezTo>
                  <a:pt x="2475507" y="5335489"/>
                  <a:pt x="2477988" y="5331768"/>
                  <a:pt x="2477988" y="5329288"/>
                </a:cubicBezTo>
                <a:cubicBezTo>
                  <a:pt x="2477988" y="5326807"/>
                  <a:pt x="2475507" y="5325567"/>
                  <a:pt x="2470546" y="5325567"/>
                </a:cubicBezTo>
                <a:cubicBezTo>
                  <a:pt x="2465586" y="5325567"/>
                  <a:pt x="2458144" y="5325567"/>
                  <a:pt x="2448222" y="5325567"/>
                </a:cubicBezTo>
                <a:close/>
                <a:moveTo>
                  <a:pt x="2384970" y="5325567"/>
                </a:moveTo>
                <a:cubicBezTo>
                  <a:pt x="2382490" y="5325567"/>
                  <a:pt x="2381250" y="5330528"/>
                  <a:pt x="2381250" y="5340450"/>
                </a:cubicBezTo>
                <a:lnTo>
                  <a:pt x="2396132" y="5347891"/>
                </a:lnTo>
                <a:lnTo>
                  <a:pt x="2403574" y="5340450"/>
                </a:lnTo>
                <a:lnTo>
                  <a:pt x="2418457" y="5333008"/>
                </a:lnTo>
                <a:lnTo>
                  <a:pt x="2403574" y="5325567"/>
                </a:lnTo>
                <a:cubicBezTo>
                  <a:pt x="2393652" y="5325567"/>
                  <a:pt x="2387451" y="5325567"/>
                  <a:pt x="2384970" y="5325567"/>
                </a:cubicBezTo>
                <a:close/>
                <a:moveTo>
                  <a:pt x="2098476" y="5325567"/>
                </a:moveTo>
                <a:lnTo>
                  <a:pt x="2105917" y="5333008"/>
                </a:lnTo>
                <a:lnTo>
                  <a:pt x="2098476" y="5333008"/>
                </a:lnTo>
                <a:close/>
                <a:moveTo>
                  <a:pt x="4509492" y="5321846"/>
                </a:moveTo>
                <a:cubicBezTo>
                  <a:pt x="4509492" y="5324327"/>
                  <a:pt x="4511972" y="5325567"/>
                  <a:pt x="4516933" y="5325567"/>
                </a:cubicBezTo>
                <a:cubicBezTo>
                  <a:pt x="4516933" y="5330528"/>
                  <a:pt x="4514453" y="5333008"/>
                  <a:pt x="4509492" y="5333008"/>
                </a:cubicBezTo>
                <a:lnTo>
                  <a:pt x="4509492" y="5325567"/>
                </a:lnTo>
                <a:close/>
                <a:moveTo>
                  <a:pt x="2224980" y="5318125"/>
                </a:moveTo>
                <a:cubicBezTo>
                  <a:pt x="2220019" y="5318125"/>
                  <a:pt x="2217539" y="5319365"/>
                  <a:pt x="2217539" y="5321846"/>
                </a:cubicBezTo>
                <a:cubicBezTo>
                  <a:pt x="2217539" y="5324327"/>
                  <a:pt x="2217539" y="5325567"/>
                  <a:pt x="2217539" y="5325567"/>
                </a:cubicBezTo>
                <a:close/>
                <a:moveTo>
                  <a:pt x="3653730" y="5310684"/>
                </a:moveTo>
                <a:lnTo>
                  <a:pt x="3638847" y="5318125"/>
                </a:lnTo>
                <a:cubicBezTo>
                  <a:pt x="3638847" y="5323086"/>
                  <a:pt x="3633886" y="5325567"/>
                  <a:pt x="3623964" y="5325567"/>
                </a:cubicBezTo>
                <a:lnTo>
                  <a:pt x="3653730" y="5325567"/>
                </a:lnTo>
                <a:lnTo>
                  <a:pt x="3661172" y="5325567"/>
                </a:lnTo>
                <a:close/>
                <a:moveTo>
                  <a:pt x="2418457" y="5310684"/>
                </a:moveTo>
                <a:cubicBezTo>
                  <a:pt x="2408534" y="5310684"/>
                  <a:pt x="2406054" y="5313165"/>
                  <a:pt x="2411015" y="5318125"/>
                </a:cubicBezTo>
                <a:lnTo>
                  <a:pt x="2425898" y="5318125"/>
                </a:lnTo>
                <a:close/>
                <a:moveTo>
                  <a:pt x="2284511" y="5310684"/>
                </a:moveTo>
                <a:cubicBezTo>
                  <a:pt x="2279551" y="5315645"/>
                  <a:pt x="2277070" y="5318125"/>
                  <a:pt x="2277070" y="5318125"/>
                </a:cubicBezTo>
                <a:cubicBezTo>
                  <a:pt x="2277070" y="5318125"/>
                  <a:pt x="2279551" y="5318125"/>
                  <a:pt x="2284511" y="5318125"/>
                </a:cubicBezTo>
                <a:lnTo>
                  <a:pt x="2291953" y="5318125"/>
                </a:lnTo>
                <a:cubicBezTo>
                  <a:pt x="2286992" y="5313165"/>
                  <a:pt x="2284511" y="5310684"/>
                  <a:pt x="2284511" y="5310684"/>
                </a:cubicBezTo>
                <a:close/>
                <a:moveTo>
                  <a:pt x="2038945" y="5310684"/>
                </a:moveTo>
                <a:cubicBezTo>
                  <a:pt x="2043906" y="5315645"/>
                  <a:pt x="2046386" y="5318125"/>
                  <a:pt x="2046386" y="5318125"/>
                </a:cubicBezTo>
                <a:cubicBezTo>
                  <a:pt x="2046386" y="5328048"/>
                  <a:pt x="2041426" y="5330528"/>
                  <a:pt x="2031503" y="5325567"/>
                </a:cubicBezTo>
                <a:cubicBezTo>
                  <a:pt x="2031503" y="5325567"/>
                  <a:pt x="2032743" y="5323086"/>
                  <a:pt x="2035224" y="5318125"/>
                </a:cubicBezTo>
                <a:cubicBezTo>
                  <a:pt x="2037705" y="5313165"/>
                  <a:pt x="2038945" y="5310684"/>
                  <a:pt x="2038945" y="5310684"/>
                </a:cubicBezTo>
                <a:close/>
                <a:moveTo>
                  <a:pt x="2016621" y="5310684"/>
                </a:moveTo>
                <a:lnTo>
                  <a:pt x="2024062" y="5318125"/>
                </a:lnTo>
                <a:cubicBezTo>
                  <a:pt x="2019101" y="5318125"/>
                  <a:pt x="2015381" y="5316885"/>
                  <a:pt x="2012900" y="5314405"/>
                </a:cubicBezTo>
                <a:cubicBezTo>
                  <a:pt x="2010419" y="5311924"/>
                  <a:pt x="2011660" y="5310684"/>
                  <a:pt x="2016621" y="5310684"/>
                </a:cubicBezTo>
                <a:close/>
                <a:moveTo>
                  <a:pt x="3607221" y="5306963"/>
                </a:moveTo>
                <a:cubicBezTo>
                  <a:pt x="3605981" y="5306963"/>
                  <a:pt x="3604121" y="5308204"/>
                  <a:pt x="3601640" y="5310684"/>
                </a:cubicBezTo>
                <a:lnTo>
                  <a:pt x="3609082" y="5310684"/>
                </a:lnTo>
                <a:cubicBezTo>
                  <a:pt x="3609082" y="5308204"/>
                  <a:pt x="3608462" y="5306963"/>
                  <a:pt x="3607221" y="5306963"/>
                </a:cubicBezTo>
                <a:close/>
                <a:moveTo>
                  <a:pt x="2492871" y="5306963"/>
                </a:moveTo>
                <a:cubicBezTo>
                  <a:pt x="2490390" y="5306963"/>
                  <a:pt x="2487910" y="5308204"/>
                  <a:pt x="2485429" y="5310684"/>
                </a:cubicBezTo>
                <a:lnTo>
                  <a:pt x="2492871" y="5325567"/>
                </a:lnTo>
                <a:lnTo>
                  <a:pt x="2500312" y="5333008"/>
                </a:lnTo>
                <a:cubicBezTo>
                  <a:pt x="2510234" y="5328048"/>
                  <a:pt x="2512714" y="5324327"/>
                  <a:pt x="2507753" y="5321846"/>
                </a:cubicBezTo>
                <a:cubicBezTo>
                  <a:pt x="2502793" y="5319365"/>
                  <a:pt x="2500312" y="5315645"/>
                  <a:pt x="2500312" y="5310684"/>
                </a:cubicBezTo>
                <a:cubicBezTo>
                  <a:pt x="2497832" y="5308204"/>
                  <a:pt x="2495351" y="5306963"/>
                  <a:pt x="2492871" y="5306963"/>
                </a:cubicBezTo>
                <a:close/>
                <a:moveTo>
                  <a:pt x="3824882" y="5303243"/>
                </a:moveTo>
                <a:cubicBezTo>
                  <a:pt x="3824882" y="5308203"/>
                  <a:pt x="3824882" y="5310684"/>
                  <a:pt x="3824882" y="5310684"/>
                </a:cubicBezTo>
                <a:cubicBezTo>
                  <a:pt x="3824882" y="5310684"/>
                  <a:pt x="3827363" y="5310684"/>
                  <a:pt x="3832324" y="5310684"/>
                </a:cubicBezTo>
                <a:cubicBezTo>
                  <a:pt x="3837285" y="5310684"/>
                  <a:pt x="3839765" y="5309444"/>
                  <a:pt x="3839765" y="5306963"/>
                </a:cubicBezTo>
                <a:cubicBezTo>
                  <a:pt x="3839765" y="5304483"/>
                  <a:pt x="3837285" y="5303243"/>
                  <a:pt x="3832324" y="5303243"/>
                </a:cubicBezTo>
                <a:close/>
                <a:moveTo>
                  <a:pt x="3802558" y="5303243"/>
                </a:moveTo>
                <a:cubicBezTo>
                  <a:pt x="3797597" y="5303243"/>
                  <a:pt x="3795117" y="5305723"/>
                  <a:pt x="3795117" y="5310684"/>
                </a:cubicBezTo>
                <a:cubicBezTo>
                  <a:pt x="3795117" y="5310684"/>
                  <a:pt x="3796357" y="5311924"/>
                  <a:pt x="3798838" y="5314405"/>
                </a:cubicBezTo>
                <a:cubicBezTo>
                  <a:pt x="3801318" y="5316885"/>
                  <a:pt x="3802558" y="5318125"/>
                  <a:pt x="3802558" y="5318125"/>
                </a:cubicBezTo>
                <a:cubicBezTo>
                  <a:pt x="3807519" y="5318125"/>
                  <a:pt x="3810000" y="5315645"/>
                  <a:pt x="3810000" y="5310684"/>
                </a:cubicBezTo>
                <a:cubicBezTo>
                  <a:pt x="3810000" y="5305723"/>
                  <a:pt x="3807519" y="5303243"/>
                  <a:pt x="3802558" y="5303243"/>
                </a:cubicBezTo>
                <a:close/>
                <a:moveTo>
                  <a:pt x="3475136" y="5303243"/>
                </a:moveTo>
                <a:cubicBezTo>
                  <a:pt x="3470175" y="5308203"/>
                  <a:pt x="3470175" y="5310684"/>
                  <a:pt x="3475136" y="5310684"/>
                </a:cubicBezTo>
                <a:cubicBezTo>
                  <a:pt x="3480097" y="5310684"/>
                  <a:pt x="3482578" y="5309444"/>
                  <a:pt x="3482578" y="5306963"/>
                </a:cubicBezTo>
                <a:cubicBezTo>
                  <a:pt x="3482578" y="5304483"/>
                  <a:pt x="3480097" y="5303243"/>
                  <a:pt x="3475136" y="5303243"/>
                </a:cubicBezTo>
                <a:close/>
                <a:moveTo>
                  <a:pt x="3199804" y="5303243"/>
                </a:moveTo>
                <a:cubicBezTo>
                  <a:pt x="3194843" y="5303243"/>
                  <a:pt x="3191122" y="5304483"/>
                  <a:pt x="3188642" y="5306963"/>
                </a:cubicBezTo>
                <a:cubicBezTo>
                  <a:pt x="3186162" y="5309444"/>
                  <a:pt x="3184921" y="5310684"/>
                  <a:pt x="3184921" y="5310684"/>
                </a:cubicBezTo>
                <a:lnTo>
                  <a:pt x="3184921" y="5318125"/>
                </a:lnTo>
                <a:cubicBezTo>
                  <a:pt x="3184921" y="5318125"/>
                  <a:pt x="3186162" y="5316885"/>
                  <a:pt x="3188642" y="5314405"/>
                </a:cubicBezTo>
                <a:cubicBezTo>
                  <a:pt x="3191122" y="5311924"/>
                  <a:pt x="3192363" y="5310684"/>
                  <a:pt x="3192363" y="5310684"/>
                </a:cubicBezTo>
                <a:close/>
                <a:moveTo>
                  <a:pt x="4597858" y="5300917"/>
                </a:moveTo>
                <a:cubicBezTo>
                  <a:pt x="4603439" y="5299987"/>
                  <a:pt x="4606230" y="5303243"/>
                  <a:pt x="4606230" y="5310684"/>
                </a:cubicBezTo>
                <a:cubicBezTo>
                  <a:pt x="4611191" y="5315645"/>
                  <a:pt x="4609951" y="5320606"/>
                  <a:pt x="4602509" y="5325567"/>
                </a:cubicBezTo>
                <a:cubicBezTo>
                  <a:pt x="4595068" y="5330528"/>
                  <a:pt x="4587626" y="5330528"/>
                  <a:pt x="4580185" y="5325567"/>
                </a:cubicBezTo>
                <a:cubicBezTo>
                  <a:pt x="4572744" y="5320606"/>
                  <a:pt x="4570263" y="5316885"/>
                  <a:pt x="4572744" y="5314405"/>
                </a:cubicBezTo>
                <a:cubicBezTo>
                  <a:pt x="4575224" y="5311924"/>
                  <a:pt x="4581426" y="5308203"/>
                  <a:pt x="4591347" y="5303243"/>
                </a:cubicBezTo>
                <a:cubicBezTo>
                  <a:pt x="4593828" y="5302003"/>
                  <a:pt x="4595998" y="5301228"/>
                  <a:pt x="4597858" y="5300917"/>
                </a:cubicBezTo>
                <a:close/>
                <a:moveTo>
                  <a:pt x="1942207" y="5299522"/>
                </a:moveTo>
                <a:cubicBezTo>
                  <a:pt x="1944687" y="5299522"/>
                  <a:pt x="1947168" y="5300763"/>
                  <a:pt x="1949648" y="5303243"/>
                </a:cubicBezTo>
                <a:lnTo>
                  <a:pt x="1942207" y="5310684"/>
                </a:lnTo>
                <a:lnTo>
                  <a:pt x="1934765" y="5303243"/>
                </a:lnTo>
                <a:cubicBezTo>
                  <a:pt x="1937246" y="5300763"/>
                  <a:pt x="1939726" y="5299522"/>
                  <a:pt x="1942207" y="5299522"/>
                </a:cubicBezTo>
                <a:close/>
                <a:moveTo>
                  <a:pt x="3080742" y="5295801"/>
                </a:moveTo>
                <a:lnTo>
                  <a:pt x="3088183" y="5303243"/>
                </a:lnTo>
                <a:lnTo>
                  <a:pt x="3088183" y="5295801"/>
                </a:lnTo>
                <a:cubicBezTo>
                  <a:pt x="3088183" y="5295801"/>
                  <a:pt x="3085702" y="5295801"/>
                  <a:pt x="3080742" y="5295801"/>
                </a:cubicBezTo>
                <a:close/>
                <a:moveTo>
                  <a:pt x="2433339" y="5295801"/>
                </a:moveTo>
                <a:lnTo>
                  <a:pt x="2433339" y="5303243"/>
                </a:lnTo>
                <a:cubicBezTo>
                  <a:pt x="2443261" y="5308203"/>
                  <a:pt x="2448222" y="5308203"/>
                  <a:pt x="2448222" y="5303243"/>
                </a:cubicBezTo>
                <a:cubicBezTo>
                  <a:pt x="2448222" y="5298282"/>
                  <a:pt x="2443261" y="5295801"/>
                  <a:pt x="2433339" y="5295801"/>
                </a:cubicBezTo>
                <a:close/>
                <a:moveTo>
                  <a:pt x="2158007" y="5295801"/>
                </a:moveTo>
                <a:cubicBezTo>
                  <a:pt x="2153047" y="5295801"/>
                  <a:pt x="2150566" y="5297041"/>
                  <a:pt x="2150566" y="5299522"/>
                </a:cubicBezTo>
                <a:cubicBezTo>
                  <a:pt x="2150566" y="5302003"/>
                  <a:pt x="2153047" y="5303243"/>
                  <a:pt x="2158007" y="5303243"/>
                </a:cubicBezTo>
                <a:cubicBezTo>
                  <a:pt x="2162968" y="5303243"/>
                  <a:pt x="2165449" y="5302003"/>
                  <a:pt x="2165449" y="5299522"/>
                </a:cubicBezTo>
                <a:cubicBezTo>
                  <a:pt x="2165449" y="5297041"/>
                  <a:pt x="2162968" y="5295801"/>
                  <a:pt x="2158007" y="5295801"/>
                </a:cubicBezTo>
                <a:close/>
                <a:moveTo>
                  <a:pt x="2321560" y="5289468"/>
                </a:moveTo>
                <a:lnTo>
                  <a:pt x="2320788" y="5294871"/>
                </a:lnTo>
                <a:cubicBezTo>
                  <a:pt x="2320168" y="5296731"/>
                  <a:pt x="2319238" y="5298282"/>
                  <a:pt x="2317998" y="5299522"/>
                </a:cubicBezTo>
                <a:cubicBezTo>
                  <a:pt x="2315517" y="5302003"/>
                  <a:pt x="2314277" y="5305723"/>
                  <a:pt x="2314277" y="5310684"/>
                </a:cubicBezTo>
                <a:cubicBezTo>
                  <a:pt x="2329160" y="5330528"/>
                  <a:pt x="2334120" y="5328048"/>
                  <a:pt x="2329160" y="5303243"/>
                </a:cubicBezTo>
                <a:cubicBezTo>
                  <a:pt x="2329160" y="5299522"/>
                  <a:pt x="2328230" y="5296266"/>
                  <a:pt x="2326369" y="5293476"/>
                </a:cubicBezTo>
                <a:close/>
                <a:moveTo>
                  <a:pt x="3832324" y="5288360"/>
                </a:moveTo>
                <a:lnTo>
                  <a:pt x="3839765" y="5295801"/>
                </a:lnTo>
                <a:cubicBezTo>
                  <a:pt x="3844726" y="5295801"/>
                  <a:pt x="3848447" y="5297041"/>
                  <a:pt x="3850927" y="5299522"/>
                </a:cubicBezTo>
                <a:cubicBezTo>
                  <a:pt x="3853408" y="5302003"/>
                  <a:pt x="3854648" y="5303243"/>
                  <a:pt x="3854648" y="5303243"/>
                </a:cubicBezTo>
                <a:cubicBezTo>
                  <a:pt x="3854648" y="5308203"/>
                  <a:pt x="3860849" y="5309444"/>
                  <a:pt x="3873252" y="5306963"/>
                </a:cubicBezTo>
                <a:cubicBezTo>
                  <a:pt x="3885654" y="5304483"/>
                  <a:pt x="3895576" y="5304483"/>
                  <a:pt x="3903017" y="5306963"/>
                </a:cubicBezTo>
                <a:cubicBezTo>
                  <a:pt x="3910459" y="5309444"/>
                  <a:pt x="3914179" y="5313165"/>
                  <a:pt x="3914179" y="5318125"/>
                </a:cubicBezTo>
                <a:cubicBezTo>
                  <a:pt x="3914179" y="5323086"/>
                  <a:pt x="3915420" y="5324327"/>
                  <a:pt x="3917900" y="5321846"/>
                </a:cubicBezTo>
                <a:cubicBezTo>
                  <a:pt x="3920380" y="5319365"/>
                  <a:pt x="3921621" y="5315645"/>
                  <a:pt x="3921621" y="5310684"/>
                </a:cubicBezTo>
                <a:cubicBezTo>
                  <a:pt x="3921621" y="5295801"/>
                  <a:pt x="3914179" y="5290840"/>
                  <a:pt x="3899297" y="5295801"/>
                </a:cubicBezTo>
                <a:cubicBezTo>
                  <a:pt x="3889375" y="5300762"/>
                  <a:pt x="3881933" y="5300762"/>
                  <a:pt x="3876972" y="5295801"/>
                </a:cubicBezTo>
                <a:close/>
                <a:moveTo>
                  <a:pt x="3631406" y="5288360"/>
                </a:moveTo>
                <a:cubicBezTo>
                  <a:pt x="3631406" y="5293321"/>
                  <a:pt x="3632646" y="5295801"/>
                  <a:pt x="3635127" y="5295801"/>
                </a:cubicBezTo>
                <a:cubicBezTo>
                  <a:pt x="3637607" y="5295801"/>
                  <a:pt x="3638847" y="5295801"/>
                  <a:pt x="3638847" y="5295801"/>
                </a:cubicBezTo>
                <a:cubicBezTo>
                  <a:pt x="3638847" y="5295801"/>
                  <a:pt x="3640088" y="5295801"/>
                  <a:pt x="3642568" y="5295801"/>
                </a:cubicBezTo>
                <a:cubicBezTo>
                  <a:pt x="3645048" y="5295801"/>
                  <a:pt x="3646289" y="5294561"/>
                  <a:pt x="3646289" y="5292081"/>
                </a:cubicBezTo>
                <a:cubicBezTo>
                  <a:pt x="3646289" y="5289600"/>
                  <a:pt x="3643808" y="5288360"/>
                  <a:pt x="3638847" y="5288360"/>
                </a:cubicBezTo>
                <a:cubicBezTo>
                  <a:pt x="3633886" y="5288360"/>
                  <a:pt x="3631406" y="5288360"/>
                  <a:pt x="3631406" y="5288360"/>
                </a:cubicBezTo>
                <a:close/>
                <a:moveTo>
                  <a:pt x="2344042" y="5288360"/>
                </a:moveTo>
                <a:lnTo>
                  <a:pt x="2344042" y="5295801"/>
                </a:lnTo>
                <a:lnTo>
                  <a:pt x="2351484" y="5288360"/>
                </a:lnTo>
                <a:cubicBezTo>
                  <a:pt x="2346523" y="5288360"/>
                  <a:pt x="2344042" y="5288360"/>
                  <a:pt x="2344042" y="5288360"/>
                </a:cubicBezTo>
                <a:close/>
                <a:moveTo>
                  <a:pt x="2187773" y="5288360"/>
                </a:moveTo>
                <a:lnTo>
                  <a:pt x="2180332" y="5295801"/>
                </a:lnTo>
                <a:lnTo>
                  <a:pt x="2172890" y="5310684"/>
                </a:lnTo>
                <a:cubicBezTo>
                  <a:pt x="2167929" y="5310684"/>
                  <a:pt x="2167929" y="5311924"/>
                  <a:pt x="2172890" y="5314405"/>
                </a:cubicBezTo>
                <a:cubicBezTo>
                  <a:pt x="2177851" y="5316885"/>
                  <a:pt x="2180332" y="5320606"/>
                  <a:pt x="2180332" y="5325567"/>
                </a:cubicBezTo>
                <a:lnTo>
                  <a:pt x="2195214" y="5325567"/>
                </a:lnTo>
                <a:lnTo>
                  <a:pt x="2202656" y="5318125"/>
                </a:lnTo>
                <a:cubicBezTo>
                  <a:pt x="2197695" y="5318125"/>
                  <a:pt x="2195214" y="5313165"/>
                  <a:pt x="2195214" y="5303243"/>
                </a:cubicBezTo>
                <a:close/>
                <a:moveTo>
                  <a:pt x="4844355" y="5282779"/>
                </a:moveTo>
                <a:cubicBezTo>
                  <a:pt x="4845595" y="5282779"/>
                  <a:pt x="4846835" y="5283399"/>
                  <a:pt x="4848076" y="5284639"/>
                </a:cubicBezTo>
                <a:cubicBezTo>
                  <a:pt x="4850556" y="5287120"/>
                  <a:pt x="4851796" y="5290840"/>
                  <a:pt x="4851796" y="5295801"/>
                </a:cubicBezTo>
                <a:lnTo>
                  <a:pt x="4836913" y="5288360"/>
                </a:lnTo>
                <a:cubicBezTo>
                  <a:pt x="4836913" y="5288360"/>
                  <a:pt x="4838154" y="5287120"/>
                  <a:pt x="4840634" y="5284639"/>
                </a:cubicBezTo>
                <a:cubicBezTo>
                  <a:pt x="4841874" y="5283399"/>
                  <a:pt x="4843115" y="5282779"/>
                  <a:pt x="4844355" y="5282779"/>
                </a:cubicBezTo>
                <a:close/>
                <a:moveTo>
                  <a:pt x="3780234" y="5280918"/>
                </a:moveTo>
                <a:lnTo>
                  <a:pt x="3787675" y="5288360"/>
                </a:lnTo>
                <a:lnTo>
                  <a:pt x="3795117" y="5288360"/>
                </a:lnTo>
                <a:cubicBezTo>
                  <a:pt x="3790156" y="5283399"/>
                  <a:pt x="3785195" y="5280918"/>
                  <a:pt x="3780234" y="5280918"/>
                </a:cubicBezTo>
                <a:close/>
                <a:moveTo>
                  <a:pt x="3720703" y="5280918"/>
                </a:moveTo>
                <a:cubicBezTo>
                  <a:pt x="3720703" y="5285879"/>
                  <a:pt x="3723183" y="5288360"/>
                  <a:pt x="3728144" y="5288360"/>
                </a:cubicBezTo>
                <a:lnTo>
                  <a:pt x="3735586" y="5280918"/>
                </a:lnTo>
                <a:cubicBezTo>
                  <a:pt x="3730625" y="5280918"/>
                  <a:pt x="3725664" y="5280918"/>
                  <a:pt x="3720703" y="5280918"/>
                </a:cubicBezTo>
                <a:close/>
                <a:moveTo>
                  <a:pt x="2284511" y="5280918"/>
                </a:moveTo>
                <a:cubicBezTo>
                  <a:pt x="2274589" y="5285879"/>
                  <a:pt x="2269628" y="5288360"/>
                  <a:pt x="2269628" y="5288360"/>
                </a:cubicBezTo>
                <a:cubicBezTo>
                  <a:pt x="2274589" y="5293321"/>
                  <a:pt x="2282031" y="5295801"/>
                  <a:pt x="2291953" y="5295801"/>
                </a:cubicBezTo>
                <a:cubicBezTo>
                  <a:pt x="2301875" y="5295801"/>
                  <a:pt x="2306835" y="5293321"/>
                  <a:pt x="2306835" y="5288360"/>
                </a:cubicBezTo>
                <a:cubicBezTo>
                  <a:pt x="2311796" y="5288360"/>
                  <a:pt x="2314277" y="5288360"/>
                  <a:pt x="2314277" y="5288360"/>
                </a:cubicBezTo>
                <a:cubicBezTo>
                  <a:pt x="2314277" y="5288360"/>
                  <a:pt x="2314897" y="5288360"/>
                  <a:pt x="2316137" y="5288360"/>
                </a:cubicBezTo>
                <a:lnTo>
                  <a:pt x="2320230" y="5288360"/>
                </a:lnTo>
                <a:lnTo>
                  <a:pt x="2317998" y="5286499"/>
                </a:lnTo>
                <a:cubicBezTo>
                  <a:pt x="2310556" y="5282779"/>
                  <a:pt x="2299394" y="5280918"/>
                  <a:pt x="2284511" y="5280918"/>
                </a:cubicBezTo>
                <a:close/>
                <a:moveTo>
                  <a:pt x="4158815" y="5276268"/>
                </a:moveTo>
                <a:cubicBezTo>
                  <a:pt x="4159436" y="5276888"/>
                  <a:pt x="4159745" y="5278438"/>
                  <a:pt x="4159745" y="5280918"/>
                </a:cubicBezTo>
                <a:cubicBezTo>
                  <a:pt x="4159745" y="5280918"/>
                  <a:pt x="4159745" y="5283399"/>
                  <a:pt x="4159745" y="5288360"/>
                </a:cubicBezTo>
                <a:lnTo>
                  <a:pt x="4152304" y="5280918"/>
                </a:lnTo>
                <a:cubicBezTo>
                  <a:pt x="4152304" y="5280918"/>
                  <a:pt x="4153545" y="5279678"/>
                  <a:pt x="4156025" y="5277198"/>
                </a:cubicBezTo>
                <a:cubicBezTo>
                  <a:pt x="4157265" y="5275958"/>
                  <a:pt x="4158196" y="5275648"/>
                  <a:pt x="4158815" y="5276268"/>
                </a:cubicBezTo>
                <a:close/>
                <a:moveTo>
                  <a:pt x="4628554" y="5273477"/>
                </a:moveTo>
                <a:cubicBezTo>
                  <a:pt x="4633515" y="5278438"/>
                  <a:pt x="4631034" y="5280918"/>
                  <a:pt x="4621113" y="5280918"/>
                </a:cubicBezTo>
                <a:cubicBezTo>
                  <a:pt x="4606230" y="5285879"/>
                  <a:pt x="4598788" y="5287120"/>
                  <a:pt x="4598788" y="5284639"/>
                </a:cubicBezTo>
                <a:cubicBezTo>
                  <a:pt x="4598788" y="5282158"/>
                  <a:pt x="4602509" y="5279678"/>
                  <a:pt x="4609951" y="5277198"/>
                </a:cubicBezTo>
                <a:cubicBezTo>
                  <a:pt x="4617392" y="5274717"/>
                  <a:pt x="4623593" y="5273477"/>
                  <a:pt x="4628554" y="5273477"/>
                </a:cubicBezTo>
                <a:close/>
                <a:moveTo>
                  <a:pt x="2448222" y="5273477"/>
                </a:moveTo>
                <a:cubicBezTo>
                  <a:pt x="2443261" y="5273477"/>
                  <a:pt x="2442021" y="5274717"/>
                  <a:pt x="2444501" y="5277198"/>
                </a:cubicBezTo>
                <a:cubicBezTo>
                  <a:pt x="2446982" y="5279678"/>
                  <a:pt x="2450703" y="5280918"/>
                  <a:pt x="2455664" y="5280918"/>
                </a:cubicBezTo>
                <a:cubicBezTo>
                  <a:pt x="2460624" y="5280918"/>
                  <a:pt x="2461865" y="5279678"/>
                  <a:pt x="2459384" y="5277198"/>
                </a:cubicBezTo>
                <a:cubicBezTo>
                  <a:pt x="2456904" y="5274717"/>
                  <a:pt x="2453183" y="5273477"/>
                  <a:pt x="2448222" y="5273477"/>
                </a:cubicBezTo>
                <a:close/>
                <a:moveTo>
                  <a:pt x="3914179" y="5269756"/>
                </a:moveTo>
                <a:cubicBezTo>
                  <a:pt x="3911699" y="5269756"/>
                  <a:pt x="3909219" y="5270997"/>
                  <a:pt x="3906738" y="5273477"/>
                </a:cubicBezTo>
                <a:lnTo>
                  <a:pt x="3914179" y="5280918"/>
                </a:lnTo>
                <a:lnTo>
                  <a:pt x="3921621" y="5273477"/>
                </a:lnTo>
                <a:cubicBezTo>
                  <a:pt x="3919140" y="5270997"/>
                  <a:pt x="3916660" y="5269756"/>
                  <a:pt x="3914179" y="5269756"/>
                </a:cubicBezTo>
                <a:close/>
                <a:moveTo>
                  <a:pt x="4680644" y="5266036"/>
                </a:moveTo>
                <a:lnTo>
                  <a:pt x="4688085" y="5266036"/>
                </a:lnTo>
                <a:cubicBezTo>
                  <a:pt x="4693047" y="5266036"/>
                  <a:pt x="4695527" y="5266036"/>
                  <a:pt x="4695527" y="5266036"/>
                </a:cubicBezTo>
                <a:cubicBezTo>
                  <a:pt x="4695527" y="5266036"/>
                  <a:pt x="4693047" y="5268516"/>
                  <a:pt x="4688085" y="5273477"/>
                </a:cubicBezTo>
                <a:cubicBezTo>
                  <a:pt x="4683124" y="5273477"/>
                  <a:pt x="4680644" y="5270996"/>
                  <a:pt x="4680644" y="5266036"/>
                </a:cubicBezTo>
                <a:close/>
                <a:moveTo>
                  <a:pt x="4643437" y="5266036"/>
                </a:moveTo>
                <a:cubicBezTo>
                  <a:pt x="4648398" y="5266036"/>
                  <a:pt x="4653358" y="5266036"/>
                  <a:pt x="4658320" y="5266036"/>
                </a:cubicBezTo>
                <a:lnTo>
                  <a:pt x="4643437" y="5273477"/>
                </a:lnTo>
                <a:cubicBezTo>
                  <a:pt x="4638476" y="5273477"/>
                  <a:pt x="4635995" y="5272237"/>
                  <a:pt x="4635995" y="5269756"/>
                </a:cubicBezTo>
                <a:cubicBezTo>
                  <a:pt x="4635995" y="5267276"/>
                  <a:pt x="4638476" y="5266036"/>
                  <a:pt x="4643437" y="5266036"/>
                </a:cubicBezTo>
                <a:close/>
                <a:moveTo>
                  <a:pt x="4241601" y="5266036"/>
                </a:moveTo>
                <a:cubicBezTo>
                  <a:pt x="4246562" y="5266036"/>
                  <a:pt x="4250283" y="5267276"/>
                  <a:pt x="4252763" y="5269756"/>
                </a:cubicBezTo>
                <a:cubicBezTo>
                  <a:pt x="4255243" y="5272237"/>
                  <a:pt x="4256484" y="5275958"/>
                  <a:pt x="4256484" y="5280918"/>
                </a:cubicBezTo>
                <a:cubicBezTo>
                  <a:pt x="4256484" y="5280918"/>
                  <a:pt x="4255243" y="5282158"/>
                  <a:pt x="4252763" y="5284639"/>
                </a:cubicBezTo>
                <a:cubicBezTo>
                  <a:pt x="4250283" y="5287120"/>
                  <a:pt x="4249042" y="5290840"/>
                  <a:pt x="4249042" y="5295801"/>
                </a:cubicBezTo>
                <a:lnTo>
                  <a:pt x="4234160" y="5303243"/>
                </a:lnTo>
                <a:lnTo>
                  <a:pt x="4249042" y="5303243"/>
                </a:lnTo>
                <a:lnTo>
                  <a:pt x="4271367" y="5303243"/>
                </a:lnTo>
                <a:lnTo>
                  <a:pt x="4271367" y="5288360"/>
                </a:lnTo>
                <a:cubicBezTo>
                  <a:pt x="4276328" y="5288360"/>
                  <a:pt x="4278808" y="5287120"/>
                  <a:pt x="4278808" y="5284639"/>
                </a:cubicBezTo>
                <a:cubicBezTo>
                  <a:pt x="4278808" y="5282158"/>
                  <a:pt x="4277567" y="5278438"/>
                  <a:pt x="4275087" y="5273477"/>
                </a:cubicBezTo>
                <a:cubicBezTo>
                  <a:pt x="4272607" y="5268516"/>
                  <a:pt x="4273847" y="5266036"/>
                  <a:pt x="4278808" y="5266036"/>
                </a:cubicBezTo>
                <a:cubicBezTo>
                  <a:pt x="4283769" y="5266036"/>
                  <a:pt x="4288729" y="5268516"/>
                  <a:pt x="4293691" y="5273477"/>
                </a:cubicBezTo>
                <a:cubicBezTo>
                  <a:pt x="4298652" y="5278438"/>
                  <a:pt x="4299892" y="5283399"/>
                  <a:pt x="4297411" y="5288360"/>
                </a:cubicBezTo>
                <a:cubicBezTo>
                  <a:pt x="4294931" y="5293321"/>
                  <a:pt x="4299892" y="5294561"/>
                  <a:pt x="4312294" y="5292081"/>
                </a:cubicBezTo>
                <a:cubicBezTo>
                  <a:pt x="4324697" y="5289600"/>
                  <a:pt x="4333378" y="5289600"/>
                  <a:pt x="4338339" y="5292081"/>
                </a:cubicBezTo>
                <a:cubicBezTo>
                  <a:pt x="4343301" y="5294561"/>
                  <a:pt x="4340819" y="5298282"/>
                  <a:pt x="4330898" y="5303243"/>
                </a:cubicBezTo>
                <a:lnTo>
                  <a:pt x="4316015" y="5303243"/>
                </a:lnTo>
                <a:cubicBezTo>
                  <a:pt x="4291211" y="5308203"/>
                  <a:pt x="4276328" y="5311924"/>
                  <a:pt x="4271367" y="5314405"/>
                </a:cubicBezTo>
                <a:cubicBezTo>
                  <a:pt x="4266405" y="5316885"/>
                  <a:pt x="4263925" y="5320606"/>
                  <a:pt x="4263925" y="5325567"/>
                </a:cubicBezTo>
                <a:lnTo>
                  <a:pt x="4249042" y="5333008"/>
                </a:lnTo>
                <a:cubicBezTo>
                  <a:pt x="4249042" y="5328048"/>
                  <a:pt x="4250283" y="5324327"/>
                  <a:pt x="4252763" y="5321846"/>
                </a:cubicBezTo>
                <a:cubicBezTo>
                  <a:pt x="4255243" y="5319365"/>
                  <a:pt x="4256484" y="5315645"/>
                  <a:pt x="4256484" y="5310684"/>
                </a:cubicBezTo>
                <a:lnTo>
                  <a:pt x="4241601" y="5318125"/>
                </a:lnTo>
                <a:lnTo>
                  <a:pt x="4234160" y="5318125"/>
                </a:lnTo>
                <a:cubicBezTo>
                  <a:pt x="4229199" y="5313165"/>
                  <a:pt x="4224238" y="5308203"/>
                  <a:pt x="4219277" y="5303243"/>
                </a:cubicBezTo>
                <a:cubicBezTo>
                  <a:pt x="4219277" y="5303243"/>
                  <a:pt x="4220517" y="5302003"/>
                  <a:pt x="4222997" y="5299522"/>
                </a:cubicBezTo>
                <a:cubicBezTo>
                  <a:pt x="4225478" y="5297041"/>
                  <a:pt x="4224238" y="5295801"/>
                  <a:pt x="4219277" y="5295801"/>
                </a:cubicBezTo>
                <a:lnTo>
                  <a:pt x="4234160" y="5288360"/>
                </a:lnTo>
                <a:lnTo>
                  <a:pt x="4241601" y="5280918"/>
                </a:lnTo>
                <a:lnTo>
                  <a:pt x="4234160" y="5280918"/>
                </a:lnTo>
                <a:close/>
                <a:moveTo>
                  <a:pt x="3854648" y="5266036"/>
                </a:moveTo>
                <a:cubicBezTo>
                  <a:pt x="3854648" y="5270996"/>
                  <a:pt x="3854648" y="5273477"/>
                  <a:pt x="3854648" y="5273477"/>
                </a:cubicBezTo>
                <a:cubicBezTo>
                  <a:pt x="3854648" y="5273477"/>
                  <a:pt x="3857128" y="5273477"/>
                  <a:pt x="3862089" y="5273477"/>
                </a:cubicBezTo>
                <a:cubicBezTo>
                  <a:pt x="3867051" y="5273477"/>
                  <a:pt x="3868291" y="5272237"/>
                  <a:pt x="3865810" y="5269756"/>
                </a:cubicBezTo>
                <a:cubicBezTo>
                  <a:pt x="3863330" y="5267276"/>
                  <a:pt x="3859609" y="5266036"/>
                  <a:pt x="3854648" y="5266036"/>
                </a:cubicBezTo>
                <a:close/>
                <a:moveTo>
                  <a:pt x="3534668" y="5266036"/>
                </a:moveTo>
                <a:cubicBezTo>
                  <a:pt x="3529707" y="5266036"/>
                  <a:pt x="3527226" y="5268516"/>
                  <a:pt x="3527226" y="5273477"/>
                </a:cubicBezTo>
                <a:cubicBezTo>
                  <a:pt x="3527226" y="5273477"/>
                  <a:pt x="3528467" y="5274717"/>
                  <a:pt x="3530947" y="5277198"/>
                </a:cubicBezTo>
                <a:cubicBezTo>
                  <a:pt x="3533427" y="5279678"/>
                  <a:pt x="3534668" y="5280918"/>
                  <a:pt x="3534668" y="5280918"/>
                </a:cubicBezTo>
                <a:cubicBezTo>
                  <a:pt x="3539629" y="5280918"/>
                  <a:pt x="3542109" y="5278438"/>
                  <a:pt x="3542109" y="5273477"/>
                </a:cubicBezTo>
                <a:cubicBezTo>
                  <a:pt x="3542109" y="5268516"/>
                  <a:pt x="3539629" y="5266036"/>
                  <a:pt x="3534668" y="5266036"/>
                </a:cubicBezTo>
                <a:close/>
                <a:moveTo>
                  <a:pt x="3426767" y="5266036"/>
                </a:moveTo>
                <a:cubicBezTo>
                  <a:pt x="3424287" y="5266036"/>
                  <a:pt x="3420566" y="5268516"/>
                  <a:pt x="3415605" y="5273477"/>
                </a:cubicBezTo>
                <a:lnTo>
                  <a:pt x="3423046" y="5280918"/>
                </a:lnTo>
                <a:lnTo>
                  <a:pt x="3437929" y="5273477"/>
                </a:lnTo>
                <a:cubicBezTo>
                  <a:pt x="3432968" y="5268516"/>
                  <a:pt x="3429247" y="5266036"/>
                  <a:pt x="3426767" y="5266036"/>
                </a:cubicBezTo>
                <a:close/>
                <a:moveTo>
                  <a:pt x="2291953" y="5266036"/>
                </a:moveTo>
                <a:cubicBezTo>
                  <a:pt x="2291953" y="5270996"/>
                  <a:pt x="2291953" y="5273477"/>
                  <a:pt x="2291953" y="5273477"/>
                </a:cubicBezTo>
                <a:cubicBezTo>
                  <a:pt x="2296913" y="5273477"/>
                  <a:pt x="2299394" y="5272237"/>
                  <a:pt x="2299394" y="5269756"/>
                </a:cubicBezTo>
                <a:cubicBezTo>
                  <a:pt x="2299394" y="5267276"/>
                  <a:pt x="2296913" y="5266036"/>
                  <a:pt x="2291953" y="5266036"/>
                </a:cubicBezTo>
                <a:close/>
                <a:moveTo>
                  <a:pt x="2009179" y="5266036"/>
                </a:moveTo>
                <a:cubicBezTo>
                  <a:pt x="2004218" y="5266036"/>
                  <a:pt x="2001738" y="5268516"/>
                  <a:pt x="2001738" y="5273477"/>
                </a:cubicBezTo>
                <a:cubicBezTo>
                  <a:pt x="2001738" y="5278438"/>
                  <a:pt x="2002978" y="5280918"/>
                  <a:pt x="2005459" y="5280918"/>
                </a:cubicBezTo>
                <a:cubicBezTo>
                  <a:pt x="2007939" y="5280918"/>
                  <a:pt x="2010419" y="5278438"/>
                  <a:pt x="2012900" y="5273477"/>
                </a:cubicBezTo>
                <a:cubicBezTo>
                  <a:pt x="2015381" y="5268516"/>
                  <a:pt x="2014140" y="5266036"/>
                  <a:pt x="2009179" y="5266036"/>
                </a:cubicBezTo>
                <a:close/>
                <a:moveTo>
                  <a:pt x="4792265" y="5258594"/>
                </a:moveTo>
                <a:cubicBezTo>
                  <a:pt x="4792265" y="5263555"/>
                  <a:pt x="4792265" y="5266036"/>
                  <a:pt x="4792265" y="5266036"/>
                </a:cubicBezTo>
                <a:lnTo>
                  <a:pt x="4769941" y="5266036"/>
                </a:lnTo>
                <a:close/>
                <a:moveTo>
                  <a:pt x="4174628" y="5258594"/>
                </a:moveTo>
                <a:cubicBezTo>
                  <a:pt x="4174628" y="5258594"/>
                  <a:pt x="4177109" y="5258594"/>
                  <a:pt x="4182070" y="5258594"/>
                </a:cubicBezTo>
                <a:lnTo>
                  <a:pt x="4196952" y="5266036"/>
                </a:lnTo>
                <a:cubicBezTo>
                  <a:pt x="4201914" y="5270996"/>
                  <a:pt x="4201914" y="5273477"/>
                  <a:pt x="4196952" y="5273477"/>
                </a:cubicBezTo>
                <a:cubicBezTo>
                  <a:pt x="4191992" y="5273477"/>
                  <a:pt x="4189511" y="5275958"/>
                  <a:pt x="4189511" y="5280918"/>
                </a:cubicBezTo>
                <a:lnTo>
                  <a:pt x="4182070" y="5266036"/>
                </a:lnTo>
                <a:cubicBezTo>
                  <a:pt x="4177109" y="5261075"/>
                  <a:pt x="4174628" y="5258594"/>
                  <a:pt x="4174628" y="5258594"/>
                </a:cubicBezTo>
                <a:close/>
                <a:moveTo>
                  <a:pt x="3914179" y="5258594"/>
                </a:moveTo>
                <a:lnTo>
                  <a:pt x="3921621" y="5266036"/>
                </a:lnTo>
                <a:cubicBezTo>
                  <a:pt x="3926582" y="5266036"/>
                  <a:pt x="3927822" y="5264796"/>
                  <a:pt x="3925341" y="5262315"/>
                </a:cubicBezTo>
                <a:cubicBezTo>
                  <a:pt x="3922861" y="5259835"/>
                  <a:pt x="3919140" y="5258594"/>
                  <a:pt x="3914179" y="5258594"/>
                </a:cubicBezTo>
                <a:close/>
                <a:moveTo>
                  <a:pt x="2381250" y="5258594"/>
                </a:moveTo>
                <a:lnTo>
                  <a:pt x="2396132" y="5266036"/>
                </a:lnTo>
                <a:cubicBezTo>
                  <a:pt x="2401093" y="5261075"/>
                  <a:pt x="2406054" y="5258594"/>
                  <a:pt x="2411015" y="5258594"/>
                </a:cubicBezTo>
                <a:lnTo>
                  <a:pt x="2396132" y="5258594"/>
                </a:lnTo>
                <a:close/>
                <a:moveTo>
                  <a:pt x="4323456" y="5251153"/>
                </a:moveTo>
                <a:lnTo>
                  <a:pt x="4360663" y="5266036"/>
                </a:lnTo>
                <a:lnTo>
                  <a:pt x="4353222" y="5273477"/>
                </a:lnTo>
                <a:cubicBezTo>
                  <a:pt x="4348261" y="5273477"/>
                  <a:pt x="4344540" y="5273477"/>
                  <a:pt x="4342060" y="5273477"/>
                </a:cubicBezTo>
                <a:cubicBezTo>
                  <a:pt x="4339580" y="5273477"/>
                  <a:pt x="4340819" y="5270996"/>
                  <a:pt x="4345781" y="5266036"/>
                </a:cubicBezTo>
                <a:lnTo>
                  <a:pt x="4338339" y="5258594"/>
                </a:lnTo>
                <a:cubicBezTo>
                  <a:pt x="4333378" y="5258594"/>
                  <a:pt x="4330898" y="5261075"/>
                  <a:pt x="4330898" y="5266036"/>
                </a:cubicBezTo>
                <a:cubicBezTo>
                  <a:pt x="4330898" y="5270996"/>
                  <a:pt x="4330898" y="5273477"/>
                  <a:pt x="4330898" y="5273477"/>
                </a:cubicBezTo>
                <a:close/>
                <a:moveTo>
                  <a:pt x="3891855" y="5251153"/>
                </a:moveTo>
                <a:cubicBezTo>
                  <a:pt x="3891855" y="5251153"/>
                  <a:pt x="3889375" y="5252393"/>
                  <a:pt x="3884414" y="5254873"/>
                </a:cubicBezTo>
                <a:cubicBezTo>
                  <a:pt x="3879453" y="5257354"/>
                  <a:pt x="3876972" y="5258594"/>
                  <a:pt x="3876972" y="5258594"/>
                </a:cubicBezTo>
                <a:cubicBezTo>
                  <a:pt x="3876972" y="5258594"/>
                  <a:pt x="3878213" y="5259835"/>
                  <a:pt x="3880693" y="5262315"/>
                </a:cubicBezTo>
                <a:cubicBezTo>
                  <a:pt x="3883173" y="5264796"/>
                  <a:pt x="3884414" y="5263555"/>
                  <a:pt x="3884414" y="5258594"/>
                </a:cubicBezTo>
                <a:cubicBezTo>
                  <a:pt x="3889375" y="5258594"/>
                  <a:pt x="3891855" y="5256114"/>
                  <a:pt x="3891855" y="5251153"/>
                </a:cubicBezTo>
                <a:close/>
                <a:moveTo>
                  <a:pt x="2273349" y="5251153"/>
                </a:moveTo>
                <a:cubicBezTo>
                  <a:pt x="2270868" y="5251153"/>
                  <a:pt x="2269628" y="5253633"/>
                  <a:pt x="2269628" y="5258594"/>
                </a:cubicBezTo>
                <a:cubicBezTo>
                  <a:pt x="2269628" y="5258594"/>
                  <a:pt x="2270868" y="5258594"/>
                  <a:pt x="2273349" y="5258594"/>
                </a:cubicBezTo>
                <a:cubicBezTo>
                  <a:pt x="2275830" y="5258594"/>
                  <a:pt x="2277070" y="5258594"/>
                  <a:pt x="2277070" y="5258594"/>
                </a:cubicBezTo>
                <a:cubicBezTo>
                  <a:pt x="2277070" y="5253633"/>
                  <a:pt x="2275830" y="5251153"/>
                  <a:pt x="2273349" y="5251153"/>
                </a:cubicBezTo>
                <a:close/>
                <a:moveTo>
                  <a:pt x="2343112" y="5245572"/>
                </a:moveTo>
                <a:cubicBezTo>
                  <a:pt x="2341252" y="5245572"/>
                  <a:pt x="2339081" y="5246192"/>
                  <a:pt x="2336601" y="5247432"/>
                </a:cubicBezTo>
                <a:cubicBezTo>
                  <a:pt x="2331640" y="5249913"/>
                  <a:pt x="2324199" y="5251153"/>
                  <a:pt x="2314277" y="5251153"/>
                </a:cubicBezTo>
                <a:lnTo>
                  <a:pt x="2329160" y="5266036"/>
                </a:lnTo>
                <a:cubicBezTo>
                  <a:pt x="2344042" y="5261075"/>
                  <a:pt x="2351484" y="5257354"/>
                  <a:pt x="2351484" y="5254873"/>
                </a:cubicBezTo>
                <a:cubicBezTo>
                  <a:pt x="2351484" y="5252393"/>
                  <a:pt x="2350244" y="5249913"/>
                  <a:pt x="2347763" y="5247432"/>
                </a:cubicBezTo>
                <a:cubicBezTo>
                  <a:pt x="2346523" y="5246192"/>
                  <a:pt x="2344973" y="5245572"/>
                  <a:pt x="2343112" y="5245572"/>
                </a:cubicBezTo>
                <a:close/>
                <a:moveTo>
                  <a:pt x="5000624" y="5243711"/>
                </a:moveTo>
                <a:cubicBezTo>
                  <a:pt x="5000624" y="5243711"/>
                  <a:pt x="5003104" y="5243711"/>
                  <a:pt x="5008066" y="5243711"/>
                </a:cubicBezTo>
                <a:cubicBezTo>
                  <a:pt x="5013027" y="5243711"/>
                  <a:pt x="5015507" y="5244951"/>
                  <a:pt x="5015507" y="5247432"/>
                </a:cubicBezTo>
                <a:cubicBezTo>
                  <a:pt x="5015507" y="5249913"/>
                  <a:pt x="5013027" y="5251153"/>
                  <a:pt x="5008066" y="5251153"/>
                </a:cubicBezTo>
                <a:cubicBezTo>
                  <a:pt x="5003104" y="5251153"/>
                  <a:pt x="5000624" y="5248672"/>
                  <a:pt x="5000624" y="5243711"/>
                </a:cubicBezTo>
                <a:close/>
                <a:moveTo>
                  <a:pt x="4963417" y="5243711"/>
                </a:moveTo>
                <a:cubicBezTo>
                  <a:pt x="4963417" y="5248672"/>
                  <a:pt x="4962177" y="5251153"/>
                  <a:pt x="4959697" y="5251153"/>
                </a:cubicBezTo>
                <a:cubicBezTo>
                  <a:pt x="4957217" y="5251153"/>
                  <a:pt x="4955976" y="5249913"/>
                  <a:pt x="4955976" y="5247432"/>
                </a:cubicBezTo>
                <a:cubicBezTo>
                  <a:pt x="4955976" y="5244951"/>
                  <a:pt x="4958456" y="5243711"/>
                  <a:pt x="4963417" y="5243711"/>
                </a:cubicBezTo>
                <a:close/>
                <a:moveTo>
                  <a:pt x="4427636" y="5243711"/>
                </a:moveTo>
                <a:lnTo>
                  <a:pt x="4464843" y="5243711"/>
                </a:lnTo>
                <a:cubicBezTo>
                  <a:pt x="4459882" y="5243711"/>
                  <a:pt x="4457402" y="5244951"/>
                  <a:pt x="4457402" y="5247432"/>
                </a:cubicBezTo>
                <a:cubicBezTo>
                  <a:pt x="4457402" y="5249913"/>
                  <a:pt x="4457402" y="5251153"/>
                  <a:pt x="4457402" y="5251153"/>
                </a:cubicBezTo>
                <a:lnTo>
                  <a:pt x="4449960" y="5258594"/>
                </a:lnTo>
                <a:cubicBezTo>
                  <a:pt x="4449960" y="5258594"/>
                  <a:pt x="4447480" y="5258594"/>
                  <a:pt x="4442519" y="5258594"/>
                </a:cubicBezTo>
                <a:cubicBezTo>
                  <a:pt x="4437558" y="5258594"/>
                  <a:pt x="4435077" y="5258594"/>
                  <a:pt x="4435077" y="5258594"/>
                </a:cubicBezTo>
                <a:cubicBezTo>
                  <a:pt x="4425156" y="5253633"/>
                  <a:pt x="4422675" y="5248672"/>
                  <a:pt x="4427636" y="5243711"/>
                </a:cubicBezTo>
                <a:close/>
                <a:moveTo>
                  <a:pt x="3839765" y="5243711"/>
                </a:moveTo>
                <a:cubicBezTo>
                  <a:pt x="3839765" y="5243711"/>
                  <a:pt x="3838525" y="5244951"/>
                  <a:pt x="3836045" y="5247432"/>
                </a:cubicBezTo>
                <a:cubicBezTo>
                  <a:pt x="3833564" y="5249913"/>
                  <a:pt x="3833564" y="5251153"/>
                  <a:pt x="3836045" y="5251153"/>
                </a:cubicBezTo>
                <a:cubicBezTo>
                  <a:pt x="3838525" y="5251153"/>
                  <a:pt x="3839765" y="5248672"/>
                  <a:pt x="3839765" y="5243711"/>
                </a:cubicBezTo>
                <a:close/>
                <a:moveTo>
                  <a:pt x="2053828" y="5243711"/>
                </a:moveTo>
                <a:lnTo>
                  <a:pt x="2061269" y="5258594"/>
                </a:lnTo>
                <a:cubicBezTo>
                  <a:pt x="2061269" y="5263555"/>
                  <a:pt x="2058788" y="5266036"/>
                  <a:pt x="2053828" y="5266036"/>
                </a:cubicBezTo>
                <a:cubicBezTo>
                  <a:pt x="2048867" y="5270996"/>
                  <a:pt x="2048867" y="5273477"/>
                  <a:pt x="2053828" y="5273477"/>
                </a:cubicBezTo>
                <a:cubicBezTo>
                  <a:pt x="2058788" y="5273477"/>
                  <a:pt x="2066230" y="5273477"/>
                  <a:pt x="2076152" y="5273477"/>
                </a:cubicBezTo>
                <a:cubicBezTo>
                  <a:pt x="2086074" y="5273477"/>
                  <a:pt x="2093515" y="5275958"/>
                  <a:pt x="2098476" y="5280918"/>
                </a:cubicBezTo>
                <a:lnTo>
                  <a:pt x="2105917" y="5280918"/>
                </a:lnTo>
                <a:lnTo>
                  <a:pt x="2105917" y="5273477"/>
                </a:lnTo>
                <a:cubicBezTo>
                  <a:pt x="2100957" y="5273477"/>
                  <a:pt x="2098476" y="5272237"/>
                  <a:pt x="2098476" y="5269756"/>
                </a:cubicBezTo>
                <a:cubicBezTo>
                  <a:pt x="2098476" y="5267276"/>
                  <a:pt x="2095995" y="5263555"/>
                  <a:pt x="2091035" y="5258594"/>
                </a:cubicBezTo>
                <a:cubicBezTo>
                  <a:pt x="2091035" y="5253633"/>
                  <a:pt x="2088554" y="5252393"/>
                  <a:pt x="2083593" y="5254873"/>
                </a:cubicBezTo>
                <a:cubicBezTo>
                  <a:pt x="2078633" y="5257354"/>
                  <a:pt x="2073671" y="5256114"/>
                  <a:pt x="2068710" y="5251153"/>
                </a:cubicBezTo>
                <a:close/>
                <a:moveTo>
                  <a:pt x="2246374" y="5242781"/>
                </a:moveTo>
                <a:cubicBezTo>
                  <a:pt x="2244514" y="5243402"/>
                  <a:pt x="2242343" y="5246192"/>
                  <a:pt x="2239863" y="5251153"/>
                </a:cubicBezTo>
                <a:lnTo>
                  <a:pt x="2224980" y="5258594"/>
                </a:lnTo>
                <a:lnTo>
                  <a:pt x="2232421" y="5266036"/>
                </a:lnTo>
                <a:cubicBezTo>
                  <a:pt x="2247304" y="5270996"/>
                  <a:pt x="2254746" y="5268516"/>
                  <a:pt x="2254746" y="5258594"/>
                </a:cubicBezTo>
                <a:cubicBezTo>
                  <a:pt x="2254746" y="5258594"/>
                  <a:pt x="2253506" y="5254873"/>
                  <a:pt x="2251025" y="5247432"/>
                </a:cubicBezTo>
                <a:cubicBezTo>
                  <a:pt x="2249785" y="5243711"/>
                  <a:pt x="2248234" y="5242161"/>
                  <a:pt x="2246374" y="5242781"/>
                </a:cubicBezTo>
                <a:close/>
                <a:moveTo>
                  <a:pt x="3670008" y="5239061"/>
                </a:moveTo>
                <a:cubicBezTo>
                  <a:pt x="3667218" y="5239061"/>
                  <a:pt x="3663032" y="5241851"/>
                  <a:pt x="3657451" y="5247432"/>
                </a:cubicBezTo>
                <a:cubicBezTo>
                  <a:pt x="3650009" y="5254873"/>
                  <a:pt x="3645048" y="5256114"/>
                  <a:pt x="3642568" y="5251153"/>
                </a:cubicBezTo>
                <a:cubicBezTo>
                  <a:pt x="3640088" y="5246192"/>
                  <a:pt x="3631406" y="5243711"/>
                  <a:pt x="3616523" y="5243711"/>
                </a:cubicBezTo>
                <a:lnTo>
                  <a:pt x="3601640" y="5251153"/>
                </a:lnTo>
                <a:lnTo>
                  <a:pt x="3623964" y="5251153"/>
                </a:lnTo>
                <a:cubicBezTo>
                  <a:pt x="3633886" y="5251153"/>
                  <a:pt x="3641328" y="5253633"/>
                  <a:pt x="3646289" y="5258594"/>
                </a:cubicBezTo>
                <a:cubicBezTo>
                  <a:pt x="3656210" y="5258594"/>
                  <a:pt x="3663652" y="5256114"/>
                  <a:pt x="3668613" y="5251153"/>
                </a:cubicBezTo>
                <a:cubicBezTo>
                  <a:pt x="3673574" y="5246192"/>
                  <a:pt x="3674814" y="5242471"/>
                  <a:pt x="3672334" y="5239991"/>
                </a:cubicBezTo>
                <a:cubicBezTo>
                  <a:pt x="3671714" y="5239370"/>
                  <a:pt x="3670938" y="5239061"/>
                  <a:pt x="3670008" y="5239061"/>
                </a:cubicBezTo>
                <a:close/>
                <a:moveTo>
                  <a:pt x="4583906" y="5236270"/>
                </a:moveTo>
                <a:lnTo>
                  <a:pt x="4621113" y="5236270"/>
                </a:lnTo>
                <a:cubicBezTo>
                  <a:pt x="4626074" y="5241231"/>
                  <a:pt x="4628554" y="5243711"/>
                  <a:pt x="4628554" y="5243711"/>
                </a:cubicBezTo>
                <a:lnTo>
                  <a:pt x="4613671" y="5243711"/>
                </a:lnTo>
                <a:cubicBezTo>
                  <a:pt x="4613671" y="5243711"/>
                  <a:pt x="4609951" y="5243711"/>
                  <a:pt x="4602509" y="5243711"/>
                </a:cubicBezTo>
                <a:cubicBezTo>
                  <a:pt x="4595068" y="5243711"/>
                  <a:pt x="4588867" y="5241231"/>
                  <a:pt x="4583906" y="5236270"/>
                </a:cubicBezTo>
                <a:close/>
                <a:moveTo>
                  <a:pt x="4129980" y="5236270"/>
                </a:moveTo>
                <a:lnTo>
                  <a:pt x="4122539" y="5243711"/>
                </a:lnTo>
                <a:cubicBezTo>
                  <a:pt x="4117578" y="5248672"/>
                  <a:pt x="4112617" y="5252393"/>
                  <a:pt x="4107656" y="5254873"/>
                </a:cubicBezTo>
                <a:cubicBezTo>
                  <a:pt x="4102695" y="5257354"/>
                  <a:pt x="4097734" y="5256114"/>
                  <a:pt x="4092773" y="5251153"/>
                </a:cubicBezTo>
                <a:lnTo>
                  <a:pt x="4085332" y="5258594"/>
                </a:lnTo>
                <a:cubicBezTo>
                  <a:pt x="4085332" y="5258594"/>
                  <a:pt x="4087812" y="5258594"/>
                  <a:pt x="4092773" y="5258594"/>
                </a:cubicBezTo>
                <a:cubicBezTo>
                  <a:pt x="4097734" y="5258594"/>
                  <a:pt x="4100214" y="5261075"/>
                  <a:pt x="4100214" y="5266036"/>
                </a:cubicBezTo>
                <a:lnTo>
                  <a:pt x="4115097" y="5266036"/>
                </a:lnTo>
                <a:cubicBezTo>
                  <a:pt x="4115097" y="5261075"/>
                  <a:pt x="4117578" y="5258594"/>
                  <a:pt x="4122539" y="5258594"/>
                </a:cubicBezTo>
                <a:cubicBezTo>
                  <a:pt x="4127500" y="5258594"/>
                  <a:pt x="4129980" y="5253633"/>
                  <a:pt x="4129980" y="5243711"/>
                </a:cubicBezTo>
                <a:close/>
                <a:moveTo>
                  <a:pt x="1942207" y="5236270"/>
                </a:moveTo>
                <a:lnTo>
                  <a:pt x="1949648" y="5243711"/>
                </a:lnTo>
                <a:cubicBezTo>
                  <a:pt x="1954609" y="5243711"/>
                  <a:pt x="1957089" y="5242471"/>
                  <a:pt x="1957089" y="5239991"/>
                </a:cubicBezTo>
                <a:cubicBezTo>
                  <a:pt x="1957089" y="5237510"/>
                  <a:pt x="1954609" y="5236270"/>
                  <a:pt x="1949648" y="5236270"/>
                </a:cubicBezTo>
                <a:cubicBezTo>
                  <a:pt x="1944687" y="5236270"/>
                  <a:pt x="1942207" y="5236270"/>
                  <a:pt x="1942207" y="5236270"/>
                </a:cubicBezTo>
                <a:close/>
                <a:moveTo>
                  <a:pt x="4829472" y="5228829"/>
                </a:moveTo>
                <a:cubicBezTo>
                  <a:pt x="4829472" y="5233789"/>
                  <a:pt x="4831952" y="5238751"/>
                  <a:pt x="4836913" y="5243711"/>
                </a:cubicBezTo>
                <a:cubicBezTo>
                  <a:pt x="4836913" y="5243711"/>
                  <a:pt x="4834433" y="5243711"/>
                  <a:pt x="4829472" y="5243711"/>
                </a:cubicBezTo>
                <a:close/>
                <a:moveTo>
                  <a:pt x="4509492" y="5228829"/>
                </a:moveTo>
                <a:lnTo>
                  <a:pt x="4509492" y="5243711"/>
                </a:lnTo>
                <a:cubicBezTo>
                  <a:pt x="4504530" y="5243711"/>
                  <a:pt x="4502050" y="5241231"/>
                  <a:pt x="4502050" y="5236270"/>
                </a:cubicBezTo>
                <a:cubicBezTo>
                  <a:pt x="4502050" y="5231309"/>
                  <a:pt x="4504530" y="5228829"/>
                  <a:pt x="4509492" y="5228829"/>
                </a:cubicBezTo>
                <a:close/>
                <a:moveTo>
                  <a:pt x="2239863" y="5228829"/>
                </a:moveTo>
                <a:lnTo>
                  <a:pt x="2232421" y="5243711"/>
                </a:lnTo>
                <a:lnTo>
                  <a:pt x="2239863" y="5236270"/>
                </a:lnTo>
                <a:close/>
                <a:moveTo>
                  <a:pt x="1994296" y="5228829"/>
                </a:moveTo>
                <a:cubicBezTo>
                  <a:pt x="1994296" y="5233789"/>
                  <a:pt x="1999257" y="5236270"/>
                  <a:pt x="2009179" y="5236270"/>
                </a:cubicBezTo>
                <a:cubicBezTo>
                  <a:pt x="2014140" y="5236270"/>
                  <a:pt x="2016621" y="5236270"/>
                  <a:pt x="2016621" y="5236270"/>
                </a:cubicBezTo>
                <a:cubicBezTo>
                  <a:pt x="2016621" y="5236270"/>
                  <a:pt x="2016621" y="5238751"/>
                  <a:pt x="2016621" y="5243711"/>
                </a:cubicBezTo>
                <a:lnTo>
                  <a:pt x="2024062" y="5236270"/>
                </a:lnTo>
                <a:cubicBezTo>
                  <a:pt x="2024062" y="5231309"/>
                  <a:pt x="2019101" y="5228829"/>
                  <a:pt x="2009179" y="5228829"/>
                </a:cubicBezTo>
                <a:close/>
                <a:moveTo>
                  <a:pt x="4702038" y="5224178"/>
                </a:moveTo>
                <a:cubicBezTo>
                  <a:pt x="4702658" y="5224798"/>
                  <a:pt x="4702968" y="5226348"/>
                  <a:pt x="4702968" y="5228829"/>
                </a:cubicBezTo>
                <a:cubicBezTo>
                  <a:pt x="4698007" y="5228829"/>
                  <a:pt x="4696767" y="5227589"/>
                  <a:pt x="4699247" y="5225108"/>
                </a:cubicBezTo>
                <a:cubicBezTo>
                  <a:pt x="4700487" y="5223868"/>
                  <a:pt x="4701418" y="5223558"/>
                  <a:pt x="4702038" y="5224178"/>
                </a:cubicBezTo>
                <a:close/>
                <a:moveTo>
                  <a:pt x="4278808" y="5221387"/>
                </a:moveTo>
                <a:cubicBezTo>
                  <a:pt x="4249042" y="5221387"/>
                  <a:pt x="4234160" y="5226348"/>
                  <a:pt x="4234160" y="5236270"/>
                </a:cubicBezTo>
                <a:lnTo>
                  <a:pt x="4286249" y="5228829"/>
                </a:lnTo>
                <a:close/>
                <a:moveTo>
                  <a:pt x="4204394" y="5221387"/>
                </a:moveTo>
                <a:lnTo>
                  <a:pt x="4189511" y="5228829"/>
                </a:lnTo>
                <a:lnTo>
                  <a:pt x="4196952" y="5228829"/>
                </a:lnTo>
                <a:cubicBezTo>
                  <a:pt x="4206875" y="5223868"/>
                  <a:pt x="4209355" y="5221387"/>
                  <a:pt x="4204394" y="5221387"/>
                </a:cubicBezTo>
                <a:close/>
                <a:moveTo>
                  <a:pt x="4096494" y="5221387"/>
                </a:moveTo>
                <a:cubicBezTo>
                  <a:pt x="4084091" y="5221387"/>
                  <a:pt x="4077890" y="5223868"/>
                  <a:pt x="4077890" y="5228829"/>
                </a:cubicBezTo>
                <a:lnTo>
                  <a:pt x="4092773" y="5228829"/>
                </a:lnTo>
                <a:cubicBezTo>
                  <a:pt x="4107656" y="5228829"/>
                  <a:pt x="4115097" y="5227589"/>
                  <a:pt x="4115097" y="5225108"/>
                </a:cubicBezTo>
                <a:cubicBezTo>
                  <a:pt x="4115097" y="5222627"/>
                  <a:pt x="4108896" y="5221387"/>
                  <a:pt x="4096494" y="5221387"/>
                </a:cubicBezTo>
                <a:close/>
                <a:moveTo>
                  <a:pt x="3549550" y="5221387"/>
                </a:moveTo>
                <a:cubicBezTo>
                  <a:pt x="3549550" y="5221387"/>
                  <a:pt x="3549550" y="5223868"/>
                  <a:pt x="3549550" y="5228829"/>
                </a:cubicBezTo>
                <a:cubicBezTo>
                  <a:pt x="3549550" y="5228829"/>
                  <a:pt x="3552031" y="5226348"/>
                  <a:pt x="3556992" y="5221387"/>
                </a:cubicBezTo>
                <a:cubicBezTo>
                  <a:pt x="3552031" y="5221387"/>
                  <a:pt x="3549550" y="5221387"/>
                  <a:pt x="3549550" y="5221387"/>
                </a:cubicBezTo>
                <a:close/>
                <a:moveTo>
                  <a:pt x="2321718" y="5221387"/>
                </a:moveTo>
                <a:lnTo>
                  <a:pt x="2329160" y="5228829"/>
                </a:lnTo>
                <a:lnTo>
                  <a:pt x="2336601" y="5221387"/>
                </a:lnTo>
                <a:cubicBezTo>
                  <a:pt x="2331640" y="5221387"/>
                  <a:pt x="2326679" y="5221387"/>
                  <a:pt x="2321718" y="5221387"/>
                </a:cubicBezTo>
                <a:close/>
                <a:moveTo>
                  <a:pt x="2269628" y="5221387"/>
                </a:moveTo>
                <a:cubicBezTo>
                  <a:pt x="2254746" y="5221387"/>
                  <a:pt x="2249785" y="5226348"/>
                  <a:pt x="2254746" y="5236270"/>
                </a:cubicBezTo>
                <a:cubicBezTo>
                  <a:pt x="2259706" y="5241231"/>
                  <a:pt x="2263427" y="5243711"/>
                  <a:pt x="2265908" y="5243711"/>
                </a:cubicBezTo>
                <a:cubicBezTo>
                  <a:pt x="2268388" y="5243711"/>
                  <a:pt x="2269628" y="5241231"/>
                  <a:pt x="2269628" y="5236270"/>
                </a:cubicBezTo>
                <a:cubicBezTo>
                  <a:pt x="2269628" y="5231309"/>
                  <a:pt x="2272109" y="5228829"/>
                  <a:pt x="2277070" y="5228829"/>
                </a:cubicBezTo>
                <a:close/>
                <a:moveTo>
                  <a:pt x="4554140" y="5213946"/>
                </a:moveTo>
                <a:cubicBezTo>
                  <a:pt x="4554140" y="5213946"/>
                  <a:pt x="4554140" y="5216426"/>
                  <a:pt x="4554140" y="5221387"/>
                </a:cubicBezTo>
                <a:lnTo>
                  <a:pt x="4554140" y="5228829"/>
                </a:lnTo>
                <a:cubicBezTo>
                  <a:pt x="4549179" y="5233789"/>
                  <a:pt x="4546699" y="5233789"/>
                  <a:pt x="4546699" y="5228829"/>
                </a:cubicBezTo>
                <a:cubicBezTo>
                  <a:pt x="4546699" y="5223868"/>
                  <a:pt x="4546699" y="5220147"/>
                  <a:pt x="4546699" y="5217666"/>
                </a:cubicBezTo>
                <a:cubicBezTo>
                  <a:pt x="4546699" y="5215186"/>
                  <a:pt x="4549179" y="5213946"/>
                  <a:pt x="4554140" y="5213946"/>
                </a:cubicBezTo>
                <a:close/>
                <a:moveTo>
                  <a:pt x="4152304" y="5213946"/>
                </a:moveTo>
                <a:lnTo>
                  <a:pt x="4129980" y="5228829"/>
                </a:lnTo>
                <a:cubicBezTo>
                  <a:pt x="4139902" y="5228829"/>
                  <a:pt x="4147343" y="5226348"/>
                  <a:pt x="4152304" y="5221387"/>
                </a:cubicBezTo>
                <a:close/>
                <a:moveTo>
                  <a:pt x="2202656" y="5213946"/>
                </a:moveTo>
                <a:lnTo>
                  <a:pt x="2217539" y="5221387"/>
                </a:lnTo>
                <a:cubicBezTo>
                  <a:pt x="2227461" y="5226348"/>
                  <a:pt x="2232421" y="5226348"/>
                  <a:pt x="2232421" y="5221387"/>
                </a:cubicBezTo>
                <a:close/>
                <a:moveTo>
                  <a:pt x="4382988" y="5206504"/>
                </a:moveTo>
                <a:cubicBezTo>
                  <a:pt x="4392909" y="5211465"/>
                  <a:pt x="4396630" y="5215186"/>
                  <a:pt x="4394150" y="5217666"/>
                </a:cubicBezTo>
                <a:cubicBezTo>
                  <a:pt x="4391670" y="5220147"/>
                  <a:pt x="4390429" y="5223868"/>
                  <a:pt x="4390429" y="5228829"/>
                </a:cubicBezTo>
                <a:lnTo>
                  <a:pt x="4382988" y="5243711"/>
                </a:lnTo>
                <a:cubicBezTo>
                  <a:pt x="4378026" y="5243711"/>
                  <a:pt x="4375546" y="5236270"/>
                  <a:pt x="4375546" y="5221387"/>
                </a:cubicBezTo>
                <a:cubicBezTo>
                  <a:pt x="4375546" y="5216426"/>
                  <a:pt x="4376787" y="5212706"/>
                  <a:pt x="4379267" y="5210225"/>
                </a:cubicBezTo>
                <a:cubicBezTo>
                  <a:pt x="4381747" y="5207744"/>
                  <a:pt x="4382988" y="5206504"/>
                  <a:pt x="4382988" y="5206504"/>
                </a:cubicBezTo>
                <a:close/>
                <a:moveTo>
                  <a:pt x="1834306" y="5206504"/>
                </a:moveTo>
                <a:cubicBezTo>
                  <a:pt x="1836787" y="5206504"/>
                  <a:pt x="1838027" y="5208985"/>
                  <a:pt x="1838027" y="5213946"/>
                </a:cubicBezTo>
                <a:cubicBezTo>
                  <a:pt x="1833066" y="5213946"/>
                  <a:pt x="1830585" y="5212706"/>
                  <a:pt x="1830585" y="5210225"/>
                </a:cubicBezTo>
                <a:cubicBezTo>
                  <a:pt x="1830585" y="5207744"/>
                  <a:pt x="1831826" y="5206504"/>
                  <a:pt x="1834306" y="5206504"/>
                </a:cubicBezTo>
                <a:close/>
                <a:moveTo>
                  <a:pt x="1869653" y="5202784"/>
                </a:moveTo>
                <a:cubicBezTo>
                  <a:pt x="1873374" y="5202784"/>
                  <a:pt x="1877714" y="5204024"/>
                  <a:pt x="1882675" y="5206504"/>
                </a:cubicBezTo>
                <a:cubicBezTo>
                  <a:pt x="1892597" y="5211465"/>
                  <a:pt x="1897558" y="5216426"/>
                  <a:pt x="1897558" y="5221387"/>
                </a:cubicBezTo>
                <a:lnTo>
                  <a:pt x="1882675" y="5228829"/>
                </a:lnTo>
                <a:cubicBezTo>
                  <a:pt x="1872753" y="5223868"/>
                  <a:pt x="1867792" y="5226348"/>
                  <a:pt x="1867792" y="5236270"/>
                </a:cubicBezTo>
                <a:cubicBezTo>
                  <a:pt x="1867792" y="5246192"/>
                  <a:pt x="1866552" y="5251153"/>
                  <a:pt x="1864072" y="5251153"/>
                </a:cubicBezTo>
                <a:cubicBezTo>
                  <a:pt x="1861591" y="5251153"/>
                  <a:pt x="1857870" y="5247432"/>
                  <a:pt x="1852910" y="5239991"/>
                </a:cubicBezTo>
                <a:cubicBezTo>
                  <a:pt x="1847949" y="5232549"/>
                  <a:pt x="1841748" y="5230069"/>
                  <a:pt x="1834306" y="5232549"/>
                </a:cubicBezTo>
                <a:cubicBezTo>
                  <a:pt x="1826865" y="5235030"/>
                  <a:pt x="1823144" y="5235030"/>
                  <a:pt x="1823144" y="5232549"/>
                </a:cubicBezTo>
                <a:cubicBezTo>
                  <a:pt x="1823144" y="5230069"/>
                  <a:pt x="1828105" y="5228829"/>
                  <a:pt x="1838027" y="5228829"/>
                </a:cubicBezTo>
                <a:lnTo>
                  <a:pt x="1852910" y="5213946"/>
                </a:lnTo>
                <a:cubicBezTo>
                  <a:pt x="1852910" y="5213946"/>
                  <a:pt x="1855390" y="5211465"/>
                  <a:pt x="1860351" y="5206504"/>
                </a:cubicBezTo>
                <a:cubicBezTo>
                  <a:pt x="1862831" y="5204024"/>
                  <a:pt x="1865932" y="5202784"/>
                  <a:pt x="1869653" y="5202784"/>
                </a:cubicBezTo>
                <a:close/>
                <a:moveTo>
                  <a:pt x="5037831" y="5199063"/>
                </a:moveTo>
                <a:cubicBezTo>
                  <a:pt x="5042793" y="5199063"/>
                  <a:pt x="5045273" y="5204024"/>
                  <a:pt x="5045273" y="5213946"/>
                </a:cubicBezTo>
                <a:lnTo>
                  <a:pt x="5030390" y="5228829"/>
                </a:lnTo>
                <a:cubicBezTo>
                  <a:pt x="5025429" y="5213946"/>
                  <a:pt x="5027910" y="5204024"/>
                  <a:pt x="5037831" y="5199063"/>
                </a:cubicBezTo>
                <a:close/>
                <a:moveTo>
                  <a:pt x="4115097" y="5199063"/>
                </a:moveTo>
                <a:cubicBezTo>
                  <a:pt x="4115097" y="5204024"/>
                  <a:pt x="4115097" y="5206504"/>
                  <a:pt x="4115097" y="5206504"/>
                </a:cubicBezTo>
                <a:lnTo>
                  <a:pt x="4122539" y="5199063"/>
                </a:lnTo>
                <a:cubicBezTo>
                  <a:pt x="4122539" y="5199063"/>
                  <a:pt x="4120058" y="5199063"/>
                  <a:pt x="4115097" y="5199063"/>
                </a:cubicBezTo>
                <a:close/>
                <a:moveTo>
                  <a:pt x="3824882" y="5199063"/>
                </a:moveTo>
                <a:lnTo>
                  <a:pt x="3824882" y="5206504"/>
                </a:lnTo>
                <a:lnTo>
                  <a:pt x="3832324" y="5199063"/>
                </a:lnTo>
                <a:cubicBezTo>
                  <a:pt x="3832324" y="5199063"/>
                  <a:pt x="3829843" y="5199063"/>
                  <a:pt x="3824882" y="5199063"/>
                </a:cubicBezTo>
                <a:close/>
                <a:moveTo>
                  <a:pt x="1763613" y="5199063"/>
                </a:moveTo>
                <a:lnTo>
                  <a:pt x="1771054" y="5206504"/>
                </a:lnTo>
                <a:lnTo>
                  <a:pt x="1763613" y="5206504"/>
                </a:lnTo>
                <a:close/>
                <a:moveTo>
                  <a:pt x="4524374" y="5191622"/>
                </a:moveTo>
                <a:cubicBezTo>
                  <a:pt x="4529336" y="5191622"/>
                  <a:pt x="4533056" y="5192862"/>
                  <a:pt x="4535536" y="5195342"/>
                </a:cubicBezTo>
                <a:cubicBezTo>
                  <a:pt x="4538017" y="5197823"/>
                  <a:pt x="4539257" y="5200303"/>
                  <a:pt x="4539257" y="5202784"/>
                </a:cubicBezTo>
                <a:cubicBezTo>
                  <a:pt x="4539257" y="5205264"/>
                  <a:pt x="4536777" y="5206504"/>
                  <a:pt x="4531816" y="5206504"/>
                </a:cubicBezTo>
                <a:cubicBezTo>
                  <a:pt x="4526854" y="5206504"/>
                  <a:pt x="4524374" y="5204024"/>
                  <a:pt x="4524374" y="5199063"/>
                </a:cubicBezTo>
                <a:cubicBezTo>
                  <a:pt x="4524374" y="5194102"/>
                  <a:pt x="4524374" y="5191622"/>
                  <a:pt x="4524374" y="5191622"/>
                </a:cubicBezTo>
                <a:close/>
                <a:moveTo>
                  <a:pt x="4256484" y="5191622"/>
                </a:moveTo>
                <a:lnTo>
                  <a:pt x="4256484" y="5206504"/>
                </a:lnTo>
                <a:lnTo>
                  <a:pt x="4263925" y="5206504"/>
                </a:lnTo>
                <a:cubicBezTo>
                  <a:pt x="4263925" y="5201544"/>
                  <a:pt x="4263925" y="5199063"/>
                  <a:pt x="4263925" y="5199063"/>
                </a:cubicBezTo>
                <a:cubicBezTo>
                  <a:pt x="4263925" y="5199063"/>
                  <a:pt x="4261445" y="5196582"/>
                  <a:pt x="4256484" y="5191622"/>
                </a:cubicBezTo>
                <a:close/>
                <a:moveTo>
                  <a:pt x="3906738" y="5191622"/>
                </a:moveTo>
                <a:cubicBezTo>
                  <a:pt x="3901777" y="5191622"/>
                  <a:pt x="3899297" y="5194102"/>
                  <a:pt x="3899297" y="5199063"/>
                </a:cubicBezTo>
                <a:cubicBezTo>
                  <a:pt x="3899297" y="5199063"/>
                  <a:pt x="3901777" y="5199063"/>
                  <a:pt x="3906738" y="5199063"/>
                </a:cubicBezTo>
                <a:cubicBezTo>
                  <a:pt x="3911699" y="5199063"/>
                  <a:pt x="3914179" y="5199063"/>
                  <a:pt x="3914179" y="5199063"/>
                </a:cubicBezTo>
                <a:cubicBezTo>
                  <a:pt x="3914179" y="5194102"/>
                  <a:pt x="3911699" y="5191622"/>
                  <a:pt x="3906738" y="5191622"/>
                </a:cubicBezTo>
                <a:close/>
                <a:moveTo>
                  <a:pt x="4289040" y="5186971"/>
                </a:moveTo>
                <a:cubicBezTo>
                  <a:pt x="4285939" y="5186351"/>
                  <a:pt x="4283769" y="5186661"/>
                  <a:pt x="4282529" y="5187901"/>
                </a:cubicBezTo>
                <a:cubicBezTo>
                  <a:pt x="4280049" y="5190381"/>
                  <a:pt x="4278808" y="5194102"/>
                  <a:pt x="4278808" y="5199063"/>
                </a:cubicBezTo>
                <a:cubicBezTo>
                  <a:pt x="4278808" y="5204024"/>
                  <a:pt x="4278808" y="5206504"/>
                  <a:pt x="4278808" y="5206504"/>
                </a:cubicBezTo>
                <a:lnTo>
                  <a:pt x="4293691" y="5221387"/>
                </a:lnTo>
                <a:cubicBezTo>
                  <a:pt x="4303612" y="5221387"/>
                  <a:pt x="4311054" y="5221387"/>
                  <a:pt x="4316015" y="5221387"/>
                </a:cubicBezTo>
                <a:cubicBezTo>
                  <a:pt x="4320976" y="5216426"/>
                  <a:pt x="4323456" y="5216426"/>
                  <a:pt x="4323456" y="5221387"/>
                </a:cubicBezTo>
                <a:cubicBezTo>
                  <a:pt x="4328418" y="5226348"/>
                  <a:pt x="4330898" y="5228829"/>
                  <a:pt x="4330898" y="5228829"/>
                </a:cubicBezTo>
                <a:cubicBezTo>
                  <a:pt x="4330898" y="5228829"/>
                  <a:pt x="4333378" y="5226348"/>
                  <a:pt x="4338339" y="5221387"/>
                </a:cubicBezTo>
                <a:cubicBezTo>
                  <a:pt x="4338339" y="5216426"/>
                  <a:pt x="4335859" y="5213946"/>
                  <a:pt x="4330898" y="5213946"/>
                </a:cubicBezTo>
                <a:lnTo>
                  <a:pt x="4308574" y="5206504"/>
                </a:lnTo>
                <a:cubicBezTo>
                  <a:pt x="4303612" y="5201544"/>
                  <a:pt x="4301132" y="5196582"/>
                  <a:pt x="4301132" y="5191622"/>
                </a:cubicBezTo>
                <a:cubicBezTo>
                  <a:pt x="4296171" y="5189141"/>
                  <a:pt x="4292140" y="5187591"/>
                  <a:pt x="4289040" y="5186971"/>
                </a:cubicBezTo>
                <a:close/>
                <a:moveTo>
                  <a:pt x="4836913" y="5184180"/>
                </a:moveTo>
                <a:cubicBezTo>
                  <a:pt x="4841875" y="5184180"/>
                  <a:pt x="4844355" y="5184180"/>
                  <a:pt x="4844355" y="5184180"/>
                </a:cubicBezTo>
                <a:cubicBezTo>
                  <a:pt x="4849316" y="5184180"/>
                  <a:pt x="4851796" y="5184180"/>
                  <a:pt x="4851796" y="5184180"/>
                </a:cubicBezTo>
                <a:lnTo>
                  <a:pt x="4844355" y="5191622"/>
                </a:lnTo>
                <a:cubicBezTo>
                  <a:pt x="4839394" y="5191622"/>
                  <a:pt x="4836913" y="5189141"/>
                  <a:pt x="4836913" y="5184180"/>
                </a:cubicBezTo>
                <a:close/>
                <a:moveTo>
                  <a:pt x="4643437" y="5184180"/>
                </a:moveTo>
                <a:cubicBezTo>
                  <a:pt x="4643437" y="5184180"/>
                  <a:pt x="4643437" y="5186661"/>
                  <a:pt x="4643437" y="5191622"/>
                </a:cubicBezTo>
                <a:cubicBezTo>
                  <a:pt x="4643437" y="5196582"/>
                  <a:pt x="4643437" y="5199063"/>
                  <a:pt x="4643437" y="5199063"/>
                </a:cubicBezTo>
                <a:lnTo>
                  <a:pt x="4635995" y="5191622"/>
                </a:lnTo>
                <a:cubicBezTo>
                  <a:pt x="4640957" y="5186661"/>
                  <a:pt x="4643437" y="5184180"/>
                  <a:pt x="4643437" y="5184180"/>
                </a:cubicBezTo>
                <a:close/>
                <a:moveTo>
                  <a:pt x="4561581" y="5184180"/>
                </a:moveTo>
                <a:cubicBezTo>
                  <a:pt x="4561581" y="5184180"/>
                  <a:pt x="4564061" y="5184180"/>
                  <a:pt x="4569023" y="5184180"/>
                </a:cubicBezTo>
                <a:cubicBezTo>
                  <a:pt x="4569023" y="5184180"/>
                  <a:pt x="4569023" y="5186661"/>
                  <a:pt x="4569023" y="5191622"/>
                </a:cubicBezTo>
                <a:lnTo>
                  <a:pt x="4561581" y="5191622"/>
                </a:lnTo>
                <a:cubicBezTo>
                  <a:pt x="4561581" y="5186661"/>
                  <a:pt x="4561581" y="5184180"/>
                  <a:pt x="4561581" y="5184180"/>
                </a:cubicBezTo>
                <a:close/>
                <a:moveTo>
                  <a:pt x="4442519" y="5184180"/>
                </a:moveTo>
                <a:cubicBezTo>
                  <a:pt x="4442519" y="5189141"/>
                  <a:pt x="4444999" y="5191622"/>
                  <a:pt x="4449960" y="5191622"/>
                </a:cubicBezTo>
                <a:cubicBezTo>
                  <a:pt x="4449960" y="5191622"/>
                  <a:pt x="4449960" y="5189141"/>
                  <a:pt x="4449960" y="5184180"/>
                </a:cubicBezTo>
                <a:close/>
                <a:moveTo>
                  <a:pt x="2403574" y="5184180"/>
                </a:moveTo>
                <a:cubicBezTo>
                  <a:pt x="2403574" y="5189141"/>
                  <a:pt x="2406054" y="5191622"/>
                  <a:pt x="2411015" y="5191622"/>
                </a:cubicBezTo>
                <a:cubicBezTo>
                  <a:pt x="2415976" y="5191622"/>
                  <a:pt x="2418457" y="5189141"/>
                  <a:pt x="2418457" y="5184180"/>
                </a:cubicBezTo>
                <a:lnTo>
                  <a:pt x="2411015" y="5184180"/>
                </a:lnTo>
                <a:close/>
                <a:moveTo>
                  <a:pt x="2254746" y="5184180"/>
                </a:moveTo>
                <a:lnTo>
                  <a:pt x="2247304" y="5191622"/>
                </a:lnTo>
                <a:cubicBezTo>
                  <a:pt x="2247304" y="5196582"/>
                  <a:pt x="2249785" y="5197823"/>
                  <a:pt x="2254746" y="5195342"/>
                </a:cubicBezTo>
                <a:cubicBezTo>
                  <a:pt x="2259706" y="5192862"/>
                  <a:pt x="2262187" y="5190381"/>
                  <a:pt x="2262187" y="5187901"/>
                </a:cubicBezTo>
                <a:cubicBezTo>
                  <a:pt x="2262187" y="5185420"/>
                  <a:pt x="2259706" y="5184180"/>
                  <a:pt x="2254746" y="5184180"/>
                </a:cubicBezTo>
                <a:close/>
                <a:moveTo>
                  <a:pt x="1655713" y="5184180"/>
                </a:moveTo>
                <a:cubicBezTo>
                  <a:pt x="1653232" y="5184180"/>
                  <a:pt x="1651992" y="5186661"/>
                  <a:pt x="1651992" y="5191622"/>
                </a:cubicBezTo>
                <a:cubicBezTo>
                  <a:pt x="1651992" y="5196582"/>
                  <a:pt x="1653232" y="5199063"/>
                  <a:pt x="1655713" y="5199063"/>
                </a:cubicBezTo>
                <a:cubicBezTo>
                  <a:pt x="1658193" y="5199063"/>
                  <a:pt x="1659433" y="5196582"/>
                  <a:pt x="1659433" y="5191622"/>
                </a:cubicBezTo>
                <a:cubicBezTo>
                  <a:pt x="1659433" y="5186661"/>
                  <a:pt x="1658193" y="5184180"/>
                  <a:pt x="1655713" y="5184180"/>
                </a:cubicBezTo>
                <a:close/>
                <a:moveTo>
                  <a:pt x="4933652" y="5176739"/>
                </a:moveTo>
                <a:lnTo>
                  <a:pt x="4941093" y="5184180"/>
                </a:lnTo>
                <a:lnTo>
                  <a:pt x="4933652" y="5184180"/>
                </a:lnTo>
                <a:cubicBezTo>
                  <a:pt x="4933652" y="5179219"/>
                  <a:pt x="4933652" y="5176739"/>
                  <a:pt x="4933652" y="5176739"/>
                </a:cubicBezTo>
                <a:close/>
                <a:moveTo>
                  <a:pt x="4807148" y="5176739"/>
                </a:moveTo>
                <a:lnTo>
                  <a:pt x="4814589" y="5184180"/>
                </a:lnTo>
                <a:cubicBezTo>
                  <a:pt x="4814589" y="5189141"/>
                  <a:pt x="4812109" y="5189141"/>
                  <a:pt x="4807148" y="5184180"/>
                </a:cubicBezTo>
                <a:cubicBezTo>
                  <a:pt x="4807148" y="5184180"/>
                  <a:pt x="4807148" y="5181700"/>
                  <a:pt x="4807148" y="5176739"/>
                </a:cubicBezTo>
                <a:close/>
                <a:moveTo>
                  <a:pt x="4256484" y="5176739"/>
                </a:moveTo>
                <a:lnTo>
                  <a:pt x="4249042" y="5184180"/>
                </a:lnTo>
                <a:lnTo>
                  <a:pt x="4256484" y="5184180"/>
                </a:lnTo>
                <a:cubicBezTo>
                  <a:pt x="4266405" y="5179219"/>
                  <a:pt x="4271367" y="5176739"/>
                  <a:pt x="4271367" y="5176739"/>
                </a:cubicBezTo>
                <a:close/>
                <a:moveTo>
                  <a:pt x="3972780" y="5172088"/>
                </a:moveTo>
                <a:cubicBezTo>
                  <a:pt x="3972160" y="5171468"/>
                  <a:pt x="3971230" y="5171778"/>
                  <a:pt x="3969990" y="5173018"/>
                </a:cubicBezTo>
                <a:cubicBezTo>
                  <a:pt x="3967510" y="5175499"/>
                  <a:pt x="3966269" y="5176739"/>
                  <a:pt x="3966269" y="5176739"/>
                </a:cubicBezTo>
                <a:cubicBezTo>
                  <a:pt x="3966269" y="5176739"/>
                  <a:pt x="3966269" y="5177979"/>
                  <a:pt x="3966269" y="5180459"/>
                </a:cubicBezTo>
                <a:cubicBezTo>
                  <a:pt x="3966269" y="5182940"/>
                  <a:pt x="3966269" y="5186661"/>
                  <a:pt x="3966269" y="5191622"/>
                </a:cubicBezTo>
                <a:cubicBezTo>
                  <a:pt x="3971230" y="5186661"/>
                  <a:pt x="3973711" y="5181700"/>
                  <a:pt x="3973711" y="5176739"/>
                </a:cubicBezTo>
                <a:cubicBezTo>
                  <a:pt x="3973711" y="5174259"/>
                  <a:pt x="3973400" y="5172708"/>
                  <a:pt x="3972780" y="5172088"/>
                </a:cubicBezTo>
                <a:close/>
                <a:moveTo>
                  <a:pt x="4209975" y="5171158"/>
                </a:moveTo>
                <a:cubicBezTo>
                  <a:pt x="4206254" y="5172398"/>
                  <a:pt x="4204394" y="5176739"/>
                  <a:pt x="4204394" y="5184180"/>
                </a:cubicBezTo>
                <a:cubicBezTo>
                  <a:pt x="4204394" y="5189141"/>
                  <a:pt x="4209355" y="5189141"/>
                  <a:pt x="4219277" y="5184180"/>
                </a:cubicBezTo>
                <a:lnTo>
                  <a:pt x="4226718" y="5176739"/>
                </a:lnTo>
                <a:cubicBezTo>
                  <a:pt x="4219277" y="5171778"/>
                  <a:pt x="4213696" y="5169918"/>
                  <a:pt x="4209975" y="5171158"/>
                </a:cubicBezTo>
                <a:close/>
                <a:moveTo>
                  <a:pt x="4412340" y="5168057"/>
                </a:moveTo>
                <a:lnTo>
                  <a:pt x="4412753" y="5169297"/>
                </a:lnTo>
                <a:lnTo>
                  <a:pt x="4405312" y="5169297"/>
                </a:lnTo>
                <a:cubicBezTo>
                  <a:pt x="4407793" y="5169297"/>
                  <a:pt x="4409963" y="5168987"/>
                  <a:pt x="4411824" y="5168367"/>
                </a:cubicBezTo>
                <a:close/>
                <a:moveTo>
                  <a:pt x="1759427" y="5166972"/>
                </a:moveTo>
                <a:cubicBezTo>
                  <a:pt x="1760977" y="5167282"/>
                  <a:pt x="1762372" y="5168057"/>
                  <a:pt x="1763613" y="5169297"/>
                </a:cubicBezTo>
                <a:cubicBezTo>
                  <a:pt x="1768574" y="5174259"/>
                  <a:pt x="1771054" y="5179219"/>
                  <a:pt x="1771054" y="5184180"/>
                </a:cubicBezTo>
                <a:cubicBezTo>
                  <a:pt x="1766093" y="5184180"/>
                  <a:pt x="1763613" y="5184180"/>
                  <a:pt x="1763613" y="5184180"/>
                </a:cubicBezTo>
                <a:cubicBezTo>
                  <a:pt x="1763613" y="5179219"/>
                  <a:pt x="1761132" y="5176739"/>
                  <a:pt x="1756171" y="5176739"/>
                </a:cubicBezTo>
                <a:cubicBezTo>
                  <a:pt x="1751210" y="5176739"/>
                  <a:pt x="1748730" y="5179219"/>
                  <a:pt x="1748730" y="5184180"/>
                </a:cubicBezTo>
                <a:cubicBezTo>
                  <a:pt x="1748730" y="5189141"/>
                  <a:pt x="1745009" y="5191622"/>
                  <a:pt x="1737568" y="5191622"/>
                </a:cubicBezTo>
                <a:cubicBezTo>
                  <a:pt x="1730126" y="5191622"/>
                  <a:pt x="1726406" y="5192862"/>
                  <a:pt x="1726406" y="5195342"/>
                </a:cubicBezTo>
                <a:cubicBezTo>
                  <a:pt x="1726406" y="5197823"/>
                  <a:pt x="1721445" y="5199063"/>
                  <a:pt x="1711523" y="5199063"/>
                </a:cubicBezTo>
                <a:lnTo>
                  <a:pt x="1704082" y="5206504"/>
                </a:lnTo>
                <a:cubicBezTo>
                  <a:pt x="1704082" y="5206504"/>
                  <a:pt x="1705322" y="5206504"/>
                  <a:pt x="1707802" y="5206504"/>
                </a:cubicBezTo>
                <a:cubicBezTo>
                  <a:pt x="1710283" y="5206504"/>
                  <a:pt x="1714004" y="5206504"/>
                  <a:pt x="1718964" y="5206504"/>
                </a:cubicBezTo>
                <a:lnTo>
                  <a:pt x="1733847" y="5213946"/>
                </a:lnTo>
                <a:cubicBezTo>
                  <a:pt x="1743769" y="5218907"/>
                  <a:pt x="1746250" y="5226348"/>
                  <a:pt x="1741289" y="5236270"/>
                </a:cubicBezTo>
                <a:cubicBezTo>
                  <a:pt x="1736328" y="5246192"/>
                  <a:pt x="1731367" y="5246192"/>
                  <a:pt x="1726406" y="5236270"/>
                </a:cubicBezTo>
                <a:lnTo>
                  <a:pt x="1718964" y="5236270"/>
                </a:lnTo>
                <a:lnTo>
                  <a:pt x="1711523" y="5228829"/>
                </a:lnTo>
                <a:lnTo>
                  <a:pt x="1704082" y="5228829"/>
                </a:lnTo>
                <a:lnTo>
                  <a:pt x="1681757" y="5236270"/>
                </a:lnTo>
                <a:lnTo>
                  <a:pt x="1674316" y="5228829"/>
                </a:lnTo>
                <a:cubicBezTo>
                  <a:pt x="1684238" y="5223868"/>
                  <a:pt x="1681757" y="5221387"/>
                  <a:pt x="1666875" y="5221387"/>
                </a:cubicBezTo>
                <a:lnTo>
                  <a:pt x="1651992" y="5213946"/>
                </a:lnTo>
                <a:cubicBezTo>
                  <a:pt x="1651992" y="5208985"/>
                  <a:pt x="1649511" y="5206504"/>
                  <a:pt x="1644550" y="5206504"/>
                </a:cubicBezTo>
                <a:cubicBezTo>
                  <a:pt x="1629668" y="5206504"/>
                  <a:pt x="1622226" y="5199063"/>
                  <a:pt x="1622226" y="5184180"/>
                </a:cubicBezTo>
                <a:lnTo>
                  <a:pt x="1629668" y="5184180"/>
                </a:lnTo>
                <a:cubicBezTo>
                  <a:pt x="1634629" y="5184180"/>
                  <a:pt x="1643310" y="5182940"/>
                  <a:pt x="1655713" y="5180459"/>
                </a:cubicBezTo>
                <a:cubicBezTo>
                  <a:pt x="1668115" y="5177979"/>
                  <a:pt x="1674316" y="5176739"/>
                  <a:pt x="1674316" y="5176739"/>
                </a:cubicBezTo>
                <a:lnTo>
                  <a:pt x="1704082" y="5191622"/>
                </a:lnTo>
                <a:lnTo>
                  <a:pt x="1711523" y="5191622"/>
                </a:lnTo>
                <a:cubicBezTo>
                  <a:pt x="1716484" y="5191622"/>
                  <a:pt x="1721445" y="5190381"/>
                  <a:pt x="1726406" y="5187901"/>
                </a:cubicBezTo>
                <a:cubicBezTo>
                  <a:pt x="1731367" y="5185420"/>
                  <a:pt x="1736328" y="5181700"/>
                  <a:pt x="1741289" y="5176739"/>
                </a:cubicBezTo>
                <a:cubicBezTo>
                  <a:pt x="1748730" y="5169297"/>
                  <a:pt x="1754776" y="5166042"/>
                  <a:pt x="1759427" y="5166972"/>
                </a:cubicBezTo>
                <a:close/>
                <a:moveTo>
                  <a:pt x="4690703" y="5166679"/>
                </a:moveTo>
                <a:lnTo>
                  <a:pt x="4689015" y="5168367"/>
                </a:lnTo>
                <a:cubicBezTo>
                  <a:pt x="4688395" y="5168987"/>
                  <a:pt x="4688085" y="5169297"/>
                  <a:pt x="4688085" y="5169297"/>
                </a:cubicBezTo>
                <a:close/>
                <a:moveTo>
                  <a:pt x="4911327" y="5161856"/>
                </a:moveTo>
                <a:cubicBezTo>
                  <a:pt x="4916289" y="5166817"/>
                  <a:pt x="4918769" y="5169297"/>
                  <a:pt x="4918769" y="5169297"/>
                </a:cubicBezTo>
                <a:cubicBezTo>
                  <a:pt x="4918769" y="5169297"/>
                  <a:pt x="4916289" y="5169297"/>
                  <a:pt x="4911327" y="5169297"/>
                </a:cubicBezTo>
                <a:cubicBezTo>
                  <a:pt x="4906366" y="5169297"/>
                  <a:pt x="4903886" y="5169297"/>
                  <a:pt x="4903886" y="5169297"/>
                </a:cubicBezTo>
                <a:cubicBezTo>
                  <a:pt x="4903886" y="5164337"/>
                  <a:pt x="4906366" y="5161856"/>
                  <a:pt x="4911327" y="5161856"/>
                </a:cubicBezTo>
                <a:close/>
                <a:moveTo>
                  <a:pt x="4870400" y="5161856"/>
                </a:moveTo>
                <a:cubicBezTo>
                  <a:pt x="4877841" y="5161856"/>
                  <a:pt x="4881562" y="5163097"/>
                  <a:pt x="4881562" y="5165577"/>
                </a:cubicBezTo>
                <a:cubicBezTo>
                  <a:pt x="4881562" y="5168057"/>
                  <a:pt x="4879082" y="5169297"/>
                  <a:pt x="4874120" y="5169297"/>
                </a:cubicBezTo>
                <a:lnTo>
                  <a:pt x="4859238" y="5169297"/>
                </a:lnTo>
                <a:cubicBezTo>
                  <a:pt x="4859238" y="5164337"/>
                  <a:pt x="4862958" y="5161856"/>
                  <a:pt x="4870400" y="5161856"/>
                </a:cubicBezTo>
                <a:close/>
                <a:moveTo>
                  <a:pt x="4799706" y="5161856"/>
                </a:moveTo>
                <a:cubicBezTo>
                  <a:pt x="4804668" y="5161856"/>
                  <a:pt x="4807148" y="5161856"/>
                  <a:pt x="4807148" y="5161856"/>
                </a:cubicBezTo>
                <a:cubicBezTo>
                  <a:pt x="4807148" y="5161856"/>
                  <a:pt x="4807148" y="5164337"/>
                  <a:pt x="4807148" y="5169297"/>
                </a:cubicBezTo>
                <a:cubicBezTo>
                  <a:pt x="4802186" y="5169297"/>
                  <a:pt x="4799706" y="5166817"/>
                  <a:pt x="4799706" y="5161856"/>
                </a:cubicBezTo>
                <a:close/>
                <a:moveTo>
                  <a:pt x="4695527" y="5161856"/>
                </a:moveTo>
                <a:cubicBezTo>
                  <a:pt x="4695527" y="5161856"/>
                  <a:pt x="4694286" y="5163097"/>
                  <a:pt x="4691806" y="5165577"/>
                </a:cubicBezTo>
                <a:lnTo>
                  <a:pt x="4690703" y="5166679"/>
                </a:lnTo>
                <a:close/>
                <a:moveTo>
                  <a:pt x="3899297" y="5161856"/>
                </a:moveTo>
                <a:lnTo>
                  <a:pt x="3876972" y="5176739"/>
                </a:lnTo>
                <a:cubicBezTo>
                  <a:pt x="3876972" y="5176739"/>
                  <a:pt x="3879453" y="5179219"/>
                  <a:pt x="3884414" y="5184180"/>
                </a:cubicBezTo>
                <a:cubicBezTo>
                  <a:pt x="3889375" y="5184180"/>
                  <a:pt x="3891855" y="5181700"/>
                  <a:pt x="3891855" y="5176739"/>
                </a:cubicBezTo>
                <a:cubicBezTo>
                  <a:pt x="3891855" y="5171778"/>
                  <a:pt x="3894335" y="5169297"/>
                  <a:pt x="3899297" y="5169297"/>
                </a:cubicBezTo>
                <a:close/>
                <a:moveTo>
                  <a:pt x="4159745" y="5154415"/>
                </a:moveTo>
                <a:lnTo>
                  <a:pt x="4159745" y="5161856"/>
                </a:lnTo>
                <a:cubicBezTo>
                  <a:pt x="4159745" y="5166817"/>
                  <a:pt x="4160986" y="5170538"/>
                  <a:pt x="4163466" y="5173018"/>
                </a:cubicBezTo>
                <a:cubicBezTo>
                  <a:pt x="4165947" y="5175499"/>
                  <a:pt x="4169668" y="5175499"/>
                  <a:pt x="4174628" y="5173018"/>
                </a:cubicBezTo>
                <a:cubicBezTo>
                  <a:pt x="4179590" y="5170538"/>
                  <a:pt x="4179590" y="5169297"/>
                  <a:pt x="4174628" y="5169297"/>
                </a:cubicBezTo>
                <a:cubicBezTo>
                  <a:pt x="4169668" y="5169297"/>
                  <a:pt x="4169668" y="5164337"/>
                  <a:pt x="4174628" y="5154415"/>
                </a:cubicBezTo>
                <a:cubicBezTo>
                  <a:pt x="4174628" y="5154415"/>
                  <a:pt x="4173388" y="5154415"/>
                  <a:pt x="4170908" y="5154415"/>
                </a:cubicBezTo>
                <a:cubicBezTo>
                  <a:pt x="4168427" y="5154415"/>
                  <a:pt x="4164707" y="5154415"/>
                  <a:pt x="4159745" y="5154415"/>
                </a:cubicBezTo>
                <a:close/>
                <a:moveTo>
                  <a:pt x="1726406" y="5154415"/>
                </a:moveTo>
                <a:lnTo>
                  <a:pt x="1726406" y="5161856"/>
                </a:lnTo>
                <a:lnTo>
                  <a:pt x="1718964" y="5161856"/>
                </a:lnTo>
                <a:cubicBezTo>
                  <a:pt x="1718964" y="5156895"/>
                  <a:pt x="1721445" y="5154415"/>
                  <a:pt x="1726406" y="5154415"/>
                </a:cubicBezTo>
                <a:close/>
                <a:moveTo>
                  <a:pt x="4911327" y="5146973"/>
                </a:moveTo>
                <a:lnTo>
                  <a:pt x="4918769" y="5154415"/>
                </a:lnTo>
                <a:cubicBezTo>
                  <a:pt x="4918769" y="5159376"/>
                  <a:pt x="4916289" y="5161856"/>
                  <a:pt x="4911327" y="5161856"/>
                </a:cubicBezTo>
                <a:cubicBezTo>
                  <a:pt x="4906366" y="5161856"/>
                  <a:pt x="4903886" y="5159376"/>
                  <a:pt x="4903886" y="5154415"/>
                </a:cubicBezTo>
                <a:close/>
                <a:moveTo>
                  <a:pt x="4405312" y="5146973"/>
                </a:moveTo>
                <a:lnTo>
                  <a:pt x="4412753" y="5154415"/>
                </a:lnTo>
                <a:cubicBezTo>
                  <a:pt x="4417715" y="5154415"/>
                  <a:pt x="4420195" y="5151934"/>
                  <a:pt x="4420195" y="5146973"/>
                </a:cubicBezTo>
                <a:close/>
                <a:moveTo>
                  <a:pt x="4308574" y="5146973"/>
                </a:moveTo>
                <a:cubicBezTo>
                  <a:pt x="4298652" y="5151934"/>
                  <a:pt x="4293691" y="5154415"/>
                  <a:pt x="4293691" y="5154415"/>
                </a:cubicBezTo>
                <a:cubicBezTo>
                  <a:pt x="4293691" y="5154415"/>
                  <a:pt x="4293691" y="5156895"/>
                  <a:pt x="4293691" y="5161856"/>
                </a:cubicBezTo>
                <a:lnTo>
                  <a:pt x="4316015" y="5161856"/>
                </a:lnTo>
                <a:cubicBezTo>
                  <a:pt x="4316015" y="5151934"/>
                  <a:pt x="4313535" y="5146973"/>
                  <a:pt x="4308574" y="5146973"/>
                </a:cubicBezTo>
                <a:close/>
                <a:moveTo>
                  <a:pt x="4502980" y="5144648"/>
                </a:moveTo>
                <a:cubicBezTo>
                  <a:pt x="4504841" y="5144958"/>
                  <a:pt x="4507011" y="5145733"/>
                  <a:pt x="4509492" y="5146973"/>
                </a:cubicBezTo>
                <a:lnTo>
                  <a:pt x="4509492" y="5161856"/>
                </a:lnTo>
                <a:lnTo>
                  <a:pt x="4502050" y="5154415"/>
                </a:lnTo>
                <a:cubicBezTo>
                  <a:pt x="4497089" y="5159376"/>
                  <a:pt x="4494609" y="5159376"/>
                  <a:pt x="4494609" y="5154415"/>
                </a:cubicBezTo>
                <a:cubicBezTo>
                  <a:pt x="4494609" y="5146973"/>
                  <a:pt x="4497399" y="5143717"/>
                  <a:pt x="4502980" y="5144648"/>
                </a:cubicBezTo>
                <a:close/>
                <a:moveTo>
                  <a:pt x="4859238" y="5139532"/>
                </a:moveTo>
                <a:lnTo>
                  <a:pt x="4866679" y="5139532"/>
                </a:lnTo>
                <a:cubicBezTo>
                  <a:pt x="4866679" y="5144493"/>
                  <a:pt x="4865438" y="5146973"/>
                  <a:pt x="4862958" y="5146973"/>
                </a:cubicBezTo>
                <a:cubicBezTo>
                  <a:pt x="4860478" y="5146973"/>
                  <a:pt x="4859238" y="5149454"/>
                  <a:pt x="4859238" y="5154415"/>
                </a:cubicBezTo>
                <a:cubicBezTo>
                  <a:pt x="4859238" y="5159376"/>
                  <a:pt x="4856758" y="5161856"/>
                  <a:pt x="4851796" y="5161856"/>
                </a:cubicBezTo>
                <a:lnTo>
                  <a:pt x="4844355" y="5146973"/>
                </a:lnTo>
                <a:cubicBezTo>
                  <a:pt x="4844355" y="5142012"/>
                  <a:pt x="4849316" y="5139532"/>
                  <a:pt x="4859238" y="5139532"/>
                </a:cubicBezTo>
                <a:close/>
                <a:moveTo>
                  <a:pt x="4769941" y="5139532"/>
                </a:moveTo>
                <a:cubicBezTo>
                  <a:pt x="4774902" y="5144493"/>
                  <a:pt x="4779862" y="5145733"/>
                  <a:pt x="4784824" y="5143252"/>
                </a:cubicBezTo>
                <a:cubicBezTo>
                  <a:pt x="4789785" y="5140772"/>
                  <a:pt x="4794745" y="5140772"/>
                  <a:pt x="4799706" y="5143252"/>
                </a:cubicBezTo>
                <a:cubicBezTo>
                  <a:pt x="4804668" y="5145733"/>
                  <a:pt x="4807148" y="5146973"/>
                  <a:pt x="4807148" y="5146973"/>
                </a:cubicBezTo>
                <a:lnTo>
                  <a:pt x="4807148" y="5154415"/>
                </a:lnTo>
                <a:lnTo>
                  <a:pt x="4792265" y="5161856"/>
                </a:lnTo>
                <a:lnTo>
                  <a:pt x="4777382" y="5169297"/>
                </a:lnTo>
                <a:lnTo>
                  <a:pt x="4769941" y="5154415"/>
                </a:lnTo>
                <a:close/>
                <a:moveTo>
                  <a:pt x="4353222" y="5132090"/>
                </a:moveTo>
                <a:cubicBezTo>
                  <a:pt x="4353222" y="5132090"/>
                  <a:pt x="4350742" y="5134571"/>
                  <a:pt x="4345781" y="5139532"/>
                </a:cubicBezTo>
                <a:cubicBezTo>
                  <a:pt x="4340819" y="5139532"/>
                  <a:pt x="4340819" y="5142012"/>
                  <a:pt x="4345781" y="5146973"/>
                </a:cubicBezTo>
                <a:cubicBezTo>
                  <a:pt x="4350742" y="5146973"/>
                  <a:pt x="4354463" y="5144493"/>
                  <a:pt x="4356943" y="5139532"/>
                </a:cubicBezTo>
                <a:cubicBezTo>
                  <a:pt x="4359423" y="5134571"/>
                  <a:pt x="4358183" y="5132090"/>
                  <a:pt x="4353222" y="5132090"/>
                </a:cubicBezTo>
                <a:close/>
                <a:moveTo>
                  <a:pt x="1674316" y="5132090"/>
                </a:moveTo>
                <a:lnTo>
                  <a:pt x="1696640" y="5154415"/>
                </a:lnTo>
                <a:lnTo>
                  <a:pt x="1681757" y="5146973"/>
                </a:lnTo>
                <a:cubicBezTo>
                  <a:pt x="1661914" y="5137052"/>
                  <a:pt x="1659433" y="5132090"/>
                  <a:pt x="1674316" y="5132090"/>
                </a:cubicBezTo>
                <a:close/>
                <a:moveTo>
                  <a:pt x="5201542" y="5124649"/>
                </a:moveTo>
                <a:cubicBezTo>
                  <a:pt x="5206504" y="5124649"/>
                  <a:pt x="5207743" y="5125890"/>
                  <a:pt x="5205263" y="5128370"/>
                </a:cubicBezTo>
                <a:cubicBezTo>
                  <a:pt x="5202783" y="5130850"/>
                  <a:pt x="5199062" y="5132090"/>
                  <a:pt x="5194101" y="5132090"/>
                </a:cubicBezTo>
                <a:cubicBezTo>
                  <a:pt x="5189140" y="5132090"/>
                  <a:pt x="5184179" y="5132090"/>
                  <a:pt x="5179218" y="5132090"/>
                </a:cubicBezTo>
                <a:close/>
                <a:moveTo>
                  <a:pt x="4970859" y="5124649"/>
                </a:moveTo>
                <a:cubicBezTo>
                  <a:pt x="4970859" y="5129610"/>
                  <a:pt x="4965897" y="5132090"/>
                  <a:pt x="4955976" y="5132090"/>
                </a:cubicBezTo>
                <a:lnTo>
                  <a:pt x="4941093" y="5132090"/>
                </a:lnTo>
                <a:close/>
                <a:moveTo>
                  <a:pt x="4472285" y="5124649"/>
                </a:moveTo>
                <a:cubicBezTo>
                  <a:pt x="4477246" y="5124649"/>
                  <a:pt x="4480967" y="5125890"/>
                  <a:pt x="4483447" y="5128370"/>
                </a:cubicBezTo>
                <a:cubicBezTo>
                  <a:pt x="4485927" y="5130850"/>
                  <a:pt x="4485927" y="5135811"/>
                  <a:pt x="4483447" y="5143252"/>
                </a:cubicBezTo>
                <a:cubicBezTo>
                  <a:pt x="4480967" y="5150694"/>
                  <a:pt x="4479726" y="5156895"/>
                  <a:pt x="4479726" y="5161856"/>
                </a:cubicBezTo>
                <a:lnTo>
                  <a:pt x="4487167" y="5184180"/>
                </a:lnTo>
                <a:lnTo>
                  <a:pt x="4479726" y="5206504"/>
                </a:lnTo>
                <a:lnTo>
                  <a:pt x="4457402" y="5213946"/>
                </a:lnTo>
                <a:cubicBezTo>
                  <a:pt x="4457402" y="5218907"/>
                  <a:pt x="4452440" y="5221387"/>
                  <a:pt x="4442519" y="5221387"/>
                </a:cubicBezTo>
                <a:cubicBezTo>
                  <a:pt x="4432597" y="5221387"/>
                  <a:pt x="4426395" y="5222627"/>
                  <a:pt x="4423915" y="5225108"/>
                </a:cubicBezTo>
                <a:cubicBezTo>
                  <a:pt x="4421435" y="5227589"/>
                  <a:pt x="4417715" y="5228829"/>
                  <a:pt x="4412753" y="5228829"/>
                </a:cubicBezTo>
                <a:lnTo>
                  <a:pt x="4397870" y="5213946"/>
                </a:lnTo>
                <a:cubicBezTo>
                  <a:pt x="4397870" y="5204024"/>
                  <a:pt x="4399111" y="5199063"/>
                  <a:pt x="4401591" y="5199063"/>
                </a:cubicBezTo>
                <a:cubicBezTo>
                  <a:pt x="4404071" y="5199063"/>
                  <a:pt x="4407792" y="5201544"/>
                  <a:pt x="4412753" y="5206504"/>
                </a:cubicBezTo>
                <a:lnTo>
                  <a:pt x="4420195" y="5221387"/>
                </a:lnTo>
                <a:lnTo>
                  <a:pt x="4420195" y="5206504"/>
                </a:lnTo>
                <a:lnTo>
                  <a:pt x="4412753" y="5191622"/>
                </a:lnTo>
                <a:cubicBezTo>
                  <a:pt x="4407792" y="5186661"/>
                  <a:pt x="4407792" y="5184180"/>
                  <a:pt x="4412753" y="5184180"/>
                </a:cubicBezTo>
                <a:cubicBezTo>
                  <a:pt x="4437558" y="5184180"/>
                  <a:pt x="4449960" y="5176739"/>
                  <a:pt x="4449960" y="5161856"/>
                </a:cubicBezTo>
                <a:cubicBezTo>
                  <a:pt x="4454922" y="5166817"/>
                  <a:pt x="4457402" y="5169297"/>
                  <a:pt x="4457402" y="5169297"/>
                </a:cubicBezTo>
                <a:cubicBezTo>
                  <a:pt x="4462363" y="5174259"/>
                  <a:pt x="4464843" y="5176739"/>
                  <a:pt x="4464843" y="5176739"/>
                </a:cubicBezTo>
                <a:cubicBezTo>
                  <a:pt x="4459882" y="5181700"/>
                  <a:pt x="4459882" y="5184180"/>
                  <a:pt x="4464843" y="5184180"/>
                </a:cubicBezTo>
                <a:lnTo>
                  <a:pt x="4472285" y="5169297"/>
                </a:lnTo>
                <a:cubicBezTo>
                  <a:pt x="4472285" y="5159376"/>
                  <a:pt x="4467323" y="5154415"/>
                  <a:pt x="4457402" y="5154415"/>
                </a:cubicBezTo>
                <a:lnTo>
                  <a:pt x="4442519" y="5146973"/>
                </a:lnTo>
                <a:lnTo>
                  <a:pt x="4457402" y="5139532"/>
                </a:lnTo>
                <a:cubicBezTo>
                  <a:pt x="4462363" y="5139532"/>
                  <a:pt x="4466084" y="5138292"/>
                  <a:pt x="4468564" y="5135811"/>
                </a:cubicBezTo>
                <a:cubicBezTo>
                  <a:pt x="4471044" y="5133330"/>
                  <a:pt x="4472285" y="5129610"/>
                  <a:pt x="4472285" y="5124649"/>
                </a:cubicBezTo>
                <a:close/>
                <a:moveTo>
                  <a:pt x="4397870" y="5124649"/>
                </a:moveTo>
                <a:lnTo>
                  <a:pt x="4405312" y="5132090"/>
                </a:lnTo>
                <a:lnTo>
                  <a:pt x="4412753" y="5124649"/>
                </a:lnTo>
                <a:cubicBezTo>
                  <a:pt x="4407792" y="5124649"/>
                  <a:pt x="4402832" y="5124649"/>
                  <a:pt x="4397870" y="5124649"/>
                </a:cubicBezTo>
                <a:close/>
                <a:moveTo>
                  <a:pt x="4226718" y="5124649"/>
                </a:moveTo>
                <a:cubicBezTo>
                  <a:pt x="4226718" y="5129610"/>
                  <a:pt x="4227959" y="5132090"/>
                  <a:pt x="4230439" y="5132090"/>
                </a:cubicBezTo>
                <a:cubicBezTo>
                  <a:pt x="4232919" y="5132090"/>
                  <a:pt x="4234160" y="5129610"/>
                  <a:pt x="4234160" y="5124649"/>
                </a:cubicBezTo>
                <a:close/>
                <a:moveTo>
                  <a:pt x="1778496" y="5124649"/>
                </a:moveTo>
                <a:cubicBezTo>
                  <a:pt x="1773535" y="5124649"/>
                  <a:pt x="1771054" y="5127130"/>
                  <a:pt x="1771054" y="5132090"/>
                </a:cubicBezTo>
                <a:lnTo>
                  <a:pt x="1778496" y="5132090"/>
                </a:lnTo>
                <a:lnTo>
                  <a:pt x="1785937" y="5132090"/>
                </a:lnTo>
                <a:cubicBezTo>
                  <a:pt x="1785937" y="5132090"/>
                  <a:pt x="1785937" y="5130850"/>
                  <a:pt x="1785937" y="5128370"/>
                </a:cubicBezTo>
                <a:cubicBezTo>
                  <a:pt x="1785937" y="5125890"/>
                  <a:pt x="1783457" y="5124649"/>
                  <a:pt x="1778496" y="5124649"/>
                </a:cubicBezTo>
                <a:close/>
                <a:moveTo>
                  <a:pt x="1748730" y="5117207"/>
                </a:moveTo>
                <a:lnTo>
                  <a:pt x="1748730" y="5124649"/>
                </a:lnTo>
                <a:lnTo>
                  <a:pt x="1756171" y="5117207"/>
                </a:lnTo>
                <a:cubicBezTo>
                  <a:pt x="1751210" y="5117207"/>
                  <a:pt x="1748730" y="5117207"/>
                  <a:pt x="1748730" y="5117207"/>
                </a:cubicBezTo>
                <a:close/>
                <a:moveTo>
                  <a:pt x="4353222" y="5113487"/>
                </a:moveTo>
                <a:cubicBezTo>
                  <a:pt x="4350741" y="5113487"/>
                  <a:pt x="4348261" y="5114727"/>
                  <a:pt x="4345781" y="5117207"/>
                </a:cubicBezTo>
                <a:lnTo>
                  <a:pt x="4353222" y="5117207"/>
                </a:lnTo>
                <a:lnTo>
                  <a:pt x="4360663" y="5117207"/>
                </a:lnTo>
                <a:cubicBezTo>
                  <a:pt x="4358183" y="5114727"/>
                  <a:pt x="4355702" y="5113487"/>
                  <a:pt x="4353222" y="5113487"/>
                </a:cubicBezTo>
                <a:close/>
                <a:moveTo>
                  <a:pt x="4502050" y="5109766"/>
                </a:moveTo>
                <a:lnTo>
                  <a:pt x="4516933" y="5124649"/>
                </a:lnTo>
                <a:cubicBezTo>
                  <a:pt x="4507011" y="5134571"/>
                  <a:pt x="4502050" y="5134571"/>
                  <a:pt x="4502050" y="5124649"/>
                </a:cubicBezTo>
                <a:close/>
                <a:moveTo>
                  <a:pt x="4342990" y="5105115"/>
                </a:moveTo>
                <a:cubicBezTo>
                  <a:pt x="4342370" y="5104495"/>
                  <a:pt x="4340820" y="5104805"/>
                  <a:pt x="4338339" y="5106045"/>
                </a:cubicBezTo>
                <a:cubicBezTo>
                  <a:pt x="4333378" y="5108526"/>
                  <a:pt x="4324697" y="5109766"/>
                  <a:pt x="4312294" y="5109766"/>
                </a:cubicBezTo>
                <a:cubicBezTo>
                  <a:pt x="4299892" y="5109766"/>
                  <a:pt x="4293691" y="5109766"/>
                  <a:pt x="4293691" y="5109766"/>
                </a:cubicBezTo>
                <a:cubicBezTo>
                  <a:pt x="4293691" y="5114727"/>
                  <a:pt x="4296171" y="5117207"/>
                  <a:pt x="4301132" y="5117207"/>
                </a:cubicBezTo>
                <a:cubicBezTo>
                  <a:pt x="4306093" y="5117207"/>
                  <a:pt x="4311054" y="5117207"/>
                  <a:pt x="4316015" y="5117207"/>
                </a:cubicBezTo>
                <a:cubicBezTo>
                  <a:pt x="4330898" y="5117207"/>
                  <a:pt x="4339580" y="5114727"/>
                  <a:pt x="4342060" y="5109766"/>
                </a:cubicBezTo>
                <a:cubicBezTo>
                  <a:pt x="4343300" y="5107285"/>
                  <a:pt x="4343610" y="5105736"/>
                  <a:pt x="4342990" y="5105115"/>
                </a:cubicBezTo>
                <a:close/>
                <a:moveTo>
                  <a:pt x="4792265" y="5102325"/>
                </a:moveTo>
                <a:cubicBezTo>
                  <a:pt x="4797226" y="5102325"/>
                  <a:pt x="4799706" y="5102325"/>
                  <a:pt x="4799706" y="5102325"/>
                </a:cubicBezTo>
                <a:cubicBezTo>
                  <a:pt x="4804668" y="5102325"/>
                  <a:pt x="4805907" y="5103565"/>
                  <a:pt x="4803427" y="5106045"/>
                </a:cubicBezTo>
                <a:cubicBezTo>
                  <a:pt x="4800947" y="5108526"/>
                  <a:pt x="4799706" y="5109766"/>
                  <a:pt x="4799706" y="5109766"/>
                </a:cubicBezTo>
                <a:cubicBezTo>
                  <a:pt x="4799706" y="5109766"/>
                  <a:pt x="4797226" y="5107286"/>
                  <a:pt x="4792265" y="5102325"/>
                </a:cubicBezTo>
                <a:close/>
                <a:moveTo>
                  <a:pt x="4226718" y="5102325"/>
                </a:moveTo>
                <a:cubicBezTo>
                  <a:pt x="4226718" y="5107286"/>
                  <a:pt x="4226718" y="5109766"/>
                  <a:pt x="4226718" y="5109766"/>
                </a:cubicBezTo>
                <a:cubicBezTo>
                  <a:pt x="4226718" y="5109766"/>
                  <a:pt x="4227959" y="5108526"/>
                  <a:pt x="4230439" y="5106045"/>
                </a:cubicBezTo>
                <a:cubicBezTo>
                  <a:pt x="4232919" y="5103565"/>
                  <a:pt x="4231679" y="5102325"/>
                  <a:pt x="4226718" y="5102325"/>
                </a:cubicBezTo>
                <a:close/>
                <a:moveTo>
                  <a:pt x="4405312" y="5094883"/>
                </a:moveTo>
                <a:lnTo>
                  <a:pt x="4382988" y="5102325"/>
                </a:lnTo>
                <a:cubicBezTo>
                  <a:pt x="4378026" y="5112247"/>
                  <a:pt x="4376787" y="5117207"/>
                  <a:pt x="4379267" y="5117207"/>
                </a:cubicBezTo>
                <a:cubicBezTo>
                  <a:pt x="4381747" y="5117207"/>
                  <a:pt x="4387949" y="5114727"/>
                  <a:pt x="4397870" y="5109766"/>
                </a:cubicBezTo>
                <a:cubicBezTo>
                  <a:pt x="4402832" y="5104805"/>
                  <a:pt x="4407792" y="5102325"/>
                  <a:pt x="4412753" y="5102325"/>
                </a:cubicBezTo>
                <a:lnTo>
                  <a:pt x="4420195" y="5094883"/>
                </a:lnTo>
                <a:cubicBezTo>
                  <a:pt x="4420195" y="5094883"/>
                  <a:pt x="4417715" y="5096123"/>
                  <a:pt x="4412753" y="5098604"/>
                </a:cubicBezTo>
                <a:cubicBezTo>
                  <a:pt x="4407792" y="5101085"/>
                  <a:pt x="4405312" y="5099845"/>
                  <a:pt x="4405312" y="5094883"/>
                </a:cubicBezTo>
                <a:close/>
                <a:moveTo>
                  <a:pt x="2031503" y="5094883"/>
                </a:moveTo>
                <a:cubicBezTo>
                  <a:pt x="2031503" y="5094883"/>
                  <a:pt x="2031503" y="5097364"/>
                  <a:pt x="2031503" y="5102325"/>
                </a:cubicBezTo>
                <a:cubicBezTo>
                  <a:pt x="2036464" y="5102325"/>
                  <a:pt x="2038945" y="5102325"/>
                  <a:pt x="2038945" y="5102325"/>
                </a:cubicBezTo>
                <a:cubicBezTo>
                  <a:pt x="2038945" y="5097364"/>
                  <a:pt x="2038945" y="5094883"/>
                  <a:pt x="2038945" y="5094883"/>
                </a:cubicBezTo>
                <a:cubicBezTo>
                  <a:pt x="2038945" y="5094883"/>
                  <a:pt x="2036464" y="5094883"/>
                  <a:pt x="2031503" y="5094883"/>
                </a:cubicBezTo>
                <a:close/>
                <a:moveTo>
                  <a:pt x="4734594" y="5090232"/>
                </a:moveTo>
                <a:cubicBezTo>
                  <a:pt x="4737075" y="5090853"/>
                  <a:pt x="4740175" y="5092403"/>
                  <a:pt x="4743896" y="5094883"/>
                </a:cubicBezTo>
                <a:cubicBezTo>
                  <a:pt x="4751337" y="5099845"/>
                  <a:pt x="4757538" y="5102325"/>
                  <a:pt x="4762499" y="5102325"/>
                </a:cubicBezTo>
                <a:cubicBezTo>
                  <a:pt x="4767461" y="5102325"/>
                  <a:pt x="4769941" y="5103565"/>
                  <a:pt x="4769941" y="5106045"/>
                </a:cubicBezTo>
                <a:cubicBezTo>
                  <a:pt x="4769941" y="5108526"/>
                  <a:pt x="4767461" y="5112247"/>
                  <a:pt x="4762499" y="5117207"/>
                </a:cubicBezTo>
                <a:cubicBezTo>
                  <a:pt x="4752578" y="5112247"/>
                  <a:pt x="4745136" y="5107286"/>
                  <a:pt x="4740175" y="5102325"/>
                </a:cubicBezTo>
                <a:cubicBezTo>
                  <a:pt x="4730254" y="5097364"/>
                  <a:pt x="4726533" y="5093643"/>
                  <a:pt x="4729013" y="5091163"/>
                </a:cubicBezTo>
                <a:cubicBezTo>
                  <a:pt x="4730253" y="5089923"/>
                  <a:pt x="4732113" y="5089613"/>
                  <a:pt x="4734594" y="5090232"/>
                </a:cubicBezTo>
                <a:close/>
                <a:moveTo>
                  <a:pt x="4629484" y="5090232"/>
                </a:moveTo>
                <a:cubicBezTo>
                  <a:pt x="4630105" y="5089613"/>
                  <a:pt x="4631035" y="5089923"/>
                  <a:pt x="4632275" y="5091163"/>
                </a:cubicBezTo>
                <a:cubicBezTo>
                  <a:pt x="4634755" y="5093643"/>
                  <a:pt x="4638476" y="5094883"/>
                  <a:pt x="4643437" y="5094883"/>
                </a:cubicBezTo>
                <a:cubicBezTo>
                  <a:pt x="4658320" y="5109766"/>
                  <a:pt x="4658320" y="5117207"/>
                  <a:pt x="4643437" y="5117207"/>
                </a:cubicBezTo>
                <a:cubicBezTo>
                  <a:pt x="4638476" y="5117207"/>
                  <a:pt x="4638476" y="5114727"/>
                  <a:pt x="4643437" y="5109766"/>
                </a:cubicBezTo>
                <a:lnTo>
                  <a:pt x="4635995" y="5109766"/>
                </a:lnTo>
                <a:cubicBezTo>
                  <a:pt x="4626074" y="5109766"/>
                  <a:pt x="4621113" y="5112247"/>
                  <a:pt x="4621113" y="5117207"/>
                </a:cubicBezTo>
                <a:lnTo>
                  <a:pt x="4613671" y="5109766"/>
                </a:lnTo>
                <a:cubicBezTo>
                  <a:pt x="4613671" y="5109766"/>
                  <a:pt x="4614912" y="5108526"/>
                  <a:pt x="4617392" y="5106045"/>
                </a:cubicBezTo>
                <a:cubicBezTo>
                  <a:pt x="4619872" y="5103565"/>
                  <a:pt x="4623593" y="5099845"/>
                  <a:pt x="4628554" y="5094883"/>
                </a:cubicBezTo>
                <a:cubicBezTo>
                  <a:pt x="4628554" y="5092403"/>
                  <a:pt x="4628864" y="5090853"/>
                  <a:pt x="4629484" y="5090232"/>
                </a:cubicBezTo>
                <a:close/>
                <a:moveTo>
                  <a:pt x="5138290" y="5087442"/>
                </a:moveTo>
                <a:cubicBezTo>
                  <a:pt x="5145732" y="5087442"/>
                  <a:pt x="5149452" y="5089923"/>
                  <a:pt x="5149452" y="5094883"/>
                </a:cubicBezTo>
                <a:lnTo>
                  <a:pt x="5134570" y="5094883"/>
                </a:lnTo>
                <a:cubicBezTo>
                  <a:pt x="5129608" y="5089923"/>
                  <a:pt x="5130849" y="5087442"/>
                  <a:pt x="5138290" y="5087442"/>
                </a:cubicBezTo>
                <a:close/>
                <a:moveTo>
                  <a:pt x="4829472" y="5087442"/>
                </a:moveTo>
                <a:lnTo>
                  <a:pt x="4836913" y="5087442"/>
                </a:lnTo>
                <a:lnTo>
                  <a:pt x="4874120" y="5087442"/>
                </a:lnTo>
                <a:cubicBezTo>
                  <a:pt x="4874120" y="5087442"/>
                  <a:pt x="4872880" y="5091163"/>
                  <a:pt x="4870400" y="5098604"/>
                </a:cubicBezTo>
                <a:cubicBezTo>
                  <a:pt x="4867920" y="5106045"/>
                  <a:pt x="4865438" y="5109766"/>
                  <a:pt x="4862958" y="5109766"/>
                </a:cubicBezTo>
                <a:cubicBezTo>
                  <a:pt x="4860478" y="5109766"/>
                  <a:pt x="4859238" y="5106045"/>
                  <a:pt x="4859238" y="5098604"/>
                </a:cubicBezTo>
                <a:cubicBezTo>
                  <a:pt x="4859238" y="5091163"/>
                  <a:pt x="4854276" y="5089923"/>
                  <a:pt x="4844355" y="5094883"/>
                </a:cubicBezTo>
                <a:cubicBezTo>
                  <a:pt x="4834433" y="5099845"/>
                  <a:pt x="4829472" y="5102325"/>
                  <a:pt x="4829472" y="5102325"/>
                </a:cubicBezTo>
                <a:lnTo>
                  <a:pt x="4814589" y="5102325"/>
                </a:lnTo>
                <a:close/>
                <a:moveTo>
                  <a:pt x="1681757" y="5087442"/>
                </a:moveTo>
                <a:lnTo>
                  <a:pt x="1689199" y="5087442"/>
                </a:lnTo>
                <a:cubicBezTo>
                  <a:pt x="1689199" y="5092403"/>
                  <a:pt x="1686718" y="5094883"/>
                  <a:pt x="1681757" y="5094883"/>
                </a:cubicBezTo>
                <a:cubicBezTo>
                  <a:pt x="1676797" y="5094883"/>
                  <a:pt x="1674316" y="5093643"/>
                  <a:pt x="1674316" y="5091163"/>
                </a:cubicBezTo>
                <a:cubicBezTo>
                  <a:pt x="1674316" y="5088682"/>
                  <a:pt x="1676797" y="5087442"/>
                  <a:pt x="1681757" y="5087442"/>
                </a:cubicBezTo>
                <a:close/>
                <a:moveTo>
                  <a:pt x="5194101" y="5080000"/>
                </a:moveTo>
                <a:cubicBezTo>
                  <a:pt x="5194101" y="5084962"/>
                  <a:pt x="5194101" y="5087442"/>
                  <a:pt x="5194101" y="5087442"/>
                </a:cubicBezTo>
                <a:cubicBezTo>
                  <a:pt x="5189140" y="5087442"/>
                  <a:pt x="5186660" y="5089923"/>
                  <a:pt x="5186660" y="5094883"/>
                </a:cubicBezTo>
                <a:lnTo>
                  <a:pt x="5179218" y="5102325"/>
                </a:lnTo>
                <a:cubicBezTo>
                  <a:pt x="5169297" y="5092403"/>
                  <a:pt x="5169297" y="5087442"/>
                  <a:pt x="5179218" y="5087442"/>
                </a:cubicBezTo>
                <a:cubicBezTo>
                  <a:pt x="5184179" y="5087442"/>
                  <a:pt x="5187900" y="5086202"/>
                  <a:pt x="5190380" y="5083721"/>
                </a:cubicBezTo>
                <a:cubicBezTo>
                  <a:pt x="5192860" y="5081241"/>
                  <a:pt x="5194101" y="5080000"/>
                  <a:pt x="5194101" y="5080000"/>
                </a:cubicBezTo>
                <a:close/>
                <a:moveTo>
                  <a:pt x="4889003" y="5080000"/>
                </a:moveTo>
                <a:cubicBezTo>
                  <a:pt x="4889003" y="5080000"/>
                  <a:pt x="4889003" y="5082481"/>
                  <a:pt x="4889003" y="5087442"/>
                </a:cubicBezTo>
                <a:cubicBezTo>
                  <a:pt x="4889003" y="5087442"/>
                  <a:pt x="4886523" y="5087442"/>
                  <a:pt x="4881562" y="5087442"/>
                </a:cubicBezTo>
                <a:cubicBezTo>
                  <a:pt x="4881562" y="5082481"/>
                  <a:pt x="4884042" y="5080000"/>
                  <a:pt x="4889003" y="5080000"/>
                </a:cubicBezTo>
                <a:close/>
                <a:moveTo>
                  <a:pt x="4702968" y="5080000"/>
                </a:moveTo>
                <a:cubicBezTo>
                  <a:pt x="4702968" y="5080000"/>
                  <a:pt x="4704209" y="5080000"/>
                  <a:pt x="4706689" y="5080000"/>
                </a:cubicBezTo>
                <a:cubicBezTo>
                  <a:pt x="4709169" y="5080000"/>
                  <a:pt x="4710410" y="5082481"/>
                  <a:pt x="4710410" y="5087442"/>
                </a:cubicBezTo>
                <a:cubicBezTo>
                  <a:pt x="4705448" y="5087442"/>
                  <a:pt x="4701727" y="5086202"/>
                  <a:pt x="4699247" y="5083721"/>
                </a:cubicBezTo>
                <a:cubicBezTo>
                  <a:pt x="4696767" y="5081241"/>
                  <a:pt x="4698007" y="5080000"/>
                  <a:pt x="4702968" y="5080000"/>
                </a:cubicBezTo>
                <a:close/>
                <a:moveTo>
                  <a:pt x="4554140" y="5080000"/>
                </a:moveTo>
                <a:lnTo>
                  <a:pt x="4561581" y="5087442"/>
                </a:lnTo>
                <a:cubicBezTo>
                  <a:pt x="4566543" y="5087442"/>
                  <a:pt x="4566543" y="5084962"/>
                  <a:pt x="4561581" y="5080000"/>
                </a:cubicBezTo>
                <a:cubicBezTo>
                  <a:pt x="4561581" y="5080000"/>
                  <a:pt x="4559101" y="5080000"/>
                  <a:pt x="4554140" y="5080000"/>
                </a:cubicBezTo>
                <a:close/>
                <a:moveTo>
                  <a:pt x="1622226" y="5080000"/>
                </a:moveTo>
                <a:cubicBezTo>
                  <a:pt x="1627187" y="5080000"/>
                  <a:pt x="1632148" y="5082481"/>
                  <a:pt x="1637109" y="5087442"/>
                </a:cubicBezTo>
                <a:cubicBezTo>
                  <a:pt x="1642070" y="5092403"/>
                  <a:pt x="1644550" y="5094883"/>
                  <a:pt x="1644550" y="5094883"/>
                </a:cubicBezTo>
                <a:lnTo>
                  <a:pt x="1651992" y="5102325"/>
                </a:lnTo>
                <a:cubicBezTo>
                  <a:pt x="1661914" y="5102325"/>
                  <a:pt x="1666875" y="5104805"/>
                  <a:pt x="1666875" y="5109766"/>
                </a:cubicBezTo>
                <a:lnTo>
                  <a:pt x="1659433" y="5117207"/>
                </a:lnTo>
                <a:cubicBezTo>
                  <a:pt x="1649511" y="5112247"/>
                  <a:pt x="1644550" y="5112247"/>
                  <a:pt x="1644550" y="5117207"/>
                </a:cubicBezTo>
                <a:lnTo>
                  <a:pt x="1622226" y="5117207"/>
                </a:lnTo>
                <a:lnTo>
                  <a:pt x="1607343" y="5102325"/>
                </a:lnTo>
                <a:cubicBezTo>
                  <a:pt x="1612304" y="5097364"/>
                  <a:pt x="1617265" y="5094883"/>
                  <a:pt x="1622226" y="5094883"/>
                </a:cubicBezTo>
                <a:lnTo>
                  <a:pt x="1629668" y="5094883"/>
                </a:lnTo>
                <a:close/>
                <a:moveTo>
                  <a:pt x="1183183" y="5080000"/>
                </a:moveTo>
                <a:cubicBezTo>
                  <a:pt x="1183183" y="5080000"/>
                  <a:pt x="1184424" y="5080000"/>
                  <a:pt x="1186904" y="5080000"/>
                </a:cubicBezTo>
                <a:cubicBezTo>
                  <a:pt x="1189385" y="5080000"/>
                  <a:pt x="1193105" y="5084962"/>
                  <a:pt x="1198066" y="5094883"/>
                </a:cubicBezTo>
                <a:cubicBezTo>
                  <a:pt x="1222871" y="5114727"/>
                  <a:pt x="1230312" y="5124649"/>
                  <a:pt x="1220390" y="5124649"/>
                </a:cubicBezTo>
                <a:lnTo>
                  <a:pt x="1212949" y="5117207"/>
                </a:lnTo>
                <a:cubicBezTo>
                  <a:pt x="1212949" y="5112247"/>
                  <a:pt x="1207988" y="5107286"/>
                  <a:pt x="1198066" y="5102325"/>
                </a:cubicBezTo>
                <a:cubicBezTo>
                  <a:pt x="1178222" y="5097364"/>
                  <a:pt x="1173262" y="5089923"/>
                  <a:pt x="1183183" y="5080000"/>
                </a:cubicBezTo>
                <a:close/>
                <a:moveTo>
                  <a:pt x="4374616" y="5075350"/>
                </a:moveTo>
                <a:cubicBezTo>
                  <a:pt x="4373996" y="5074730"/>
                  <a:pt x="4373066" y="5075040"/>
                  <a:pt x="4371826" y="5076280"/>
                </a:cubicBezTo>
                <a:cubicBezTo>
                  <a:pt x="4369345" y="5078760"/>
                  <a:pt x="4368105" y="5080000"/>
                  <a:pt x="4368105" y="5080000"/>
                </a:cubicBezTo>
                <a:cubicBezTo>
                  <a:pt x="4368105" y="5080000"/>
                  <a:pt x="4368105" y="5082481"/>
                  <a:pt x="4368105" y="5087442"/>
                </a:cubicBezTo>
                <a:cubicBezTo>
                  <a:pt x="4373066" y="5087442"/>
                  <a:pt x="4375546" y="5084962"/>
                  <a:pt x="4375546" y="5080000"/>
                </a:cubicBezTo>
                <a:cubicBezTo>
                  <a:pt x="4375546" y="5077520"/>
                  <a:pt x="4375236" y="5075970"/>
                  <a:pt x="4374616" y="5075350"/>
                </a:cubicBezTo>
                <a:close/>
                <a:moveTo>
                  <a:pt x="4680644" y="5072559"/>
                </a:moveTo>
                <a:lnTo>
                  <a:pt x="4688085" y="5072559"/>
                </a:lnTo>
                <a:cubicBezTo>
                  <a:pt x="4688085" y="5077520"/>
                  <a:pt x="4686845" y="5081241"/>
                  <a:pt x="4684365" y="5083721"/>
                </a:cubicBezTo>
                <a:cubicBezTo>
                  <a:pt x="4681885" y="5086202"/>
                  <a:pt x="4681885" y="5088682"/>
                  <a:pt x="4684365" y="5091163"/>
                </a:cubicBezTo>
                <a:cubicBezTo>
                  <a:pt x="4686845" y="5093643"/>
                  <a:pt x="4685605" y="5094883"/>
                  <a:pt x="4680644" y="5094883"/>
                </a:cubicBezTo>
                <a:lnTo>
                  <a:pt x="4673202" y="5087442"/>
                </a:lnTo>
                <a:cubicBezTo>
                  <a:pt x="4673202" y="5082481"/>
                  <a:pt x="4674443" y="5078760"/>
                  <a:pt x="4676923" y="5076280"/>
                </a:cubicBezTo>
                <a:cubicBezTo>
                  <a:pt x="4679403" y="5073800"/>
                  <a:pt x="4680644" y="5072559"/>
                  <a:pt x="4680644" y="5072559"/>
                </a:cubicBezTo>
                <a:close/>
                <a:moveTo>
                  <a:pt x="4487167" y="5072559"/>
                </a:moveTo>
                <a:lnTo>
                  <a:pt x="4472285" y="5087442"/>
                </a:lnTo>
                <a:cubicBezTo>
                  <a:pt x="4487167" y="5097364"/>
                  <a:pt x="4494609" y="5094883"/>
                  <a:pt x="4494609" y="5080000"/>
                </a:cubicBezTo>
                <a:cubicBezTo>
                  <a:pt x="4494609" y="5075040"/>
                  <a:pt x="4494609" y="5072559"/>
                  <a:pt x="4494609" y="5072559"/>
                </a:cubicBezTo>
                <a:cubicBezTo>
                  <a:pt x="4494609" y="5072559"/>
                  <a:pt x="4492129" y="5072559"/>
                  <a:pt x="4487167" y="5072559"/>
                </a:cubicBezTo>
                <a:close/>
                <a:moveTo>
                  <a:pt x="4189511" y="5072559"/>
                </a:moveTo>
                <a:lnTo>
                  <a:pt x="4204394" y="5080000"/>
                </a:lnTo>
                <a:cubicBezTo>
                  <a:pt x="4209355" y="5080000"/>
                  <a:pt x="4214316" y="5080000"/>
                  <a:pt x="4219277" y="5080000"/>
                </a:cubicBezTo>
                <a:cubicBezTo>
                  <a:pt x="4224238" y="5080000"/>
                  <a:pt x="4226718" y="5077520"/>
                  <a:pt x="4226718" y="5072559"/>
                </a:cubicBezTo>
                <a:lnTo>
                  <a:pt x="4211835" y="5072559"/>
                </a:lnTo>
                <a:cubicBezTo>
                  <a:pt x="4196952" y="5072559"/>
                  <a:pt x="4189511" y="5072559"/>
                  <a:pt x="4189511" y="5072559"/>
                </a:cubicBezTo>
                <a:close/>
                <a:moveTo>
                  <a:pt x="1726406" y="5072559"/>
                </a:moveTo>
                <a:lnTo>
                  <a:pt x="1733847" y="5080000"/>
                </a:lnTo>
                <a:cubicBezTo>
                  <a:pt x="1743769" y="5080000"/>
                  <a:pt x="1748730" y="5080000"/>
                  <a:pt x="1748730" y="5080000"/>
                </a:cubicBezTo>
                <a:lnTo>
                  <a:pt x="1748730" y="5072559"/>
                </a:lnTo>
                <a:close/>
                <a:moveTo>
                  <a:pt x="4282529" y="5068838"/>
                </a:moveTo>
                <a:cubicBezTo>
                  <a:pt x="4280049" y="5068838"/>
                  <a:pt x="4278808" y="5070079"/>
                  <a:pt x="4278808" y="5072559"/>
                </a:cubicBezTo>
                <a:cubicBezTo>
                  <a:pt x="4278808" y="5077520"/>
                  <a:pt x="4283769" y="5080000"/>
                  <a:pt x="4293691" y="5080000"/>
                </a:cubicBezTo>
                <a:lnTo>
                  <a:pt x="4293691" y="5072559"/>
                </a:lnTo>
                <a:cubicBezTo>
                  <a:pt x="4288730" y="5070079"/>
                  <a:pt x="4285009" y="5068838"/>
                  <a:pt x="4282529" y="5068838"/>
                </a:cubicBezTo>
                <a:close/>
                <a:moveTo>
                  <a:pt x="4933652" y="5065118"/>
                </a:moveTo>
                <a:cubicBezTo>
                  <a:pt x="4938613" y="5065118"/>
                  <a:pt x="4941093" y="5065118"/>
                  <a:pt x="4941093" y="5065118"/>
                </a:cubicBezTo>
                <a:cubicBezTo>
                  <a:pt x="4941093" y="5065118"/>
                  <a:pt x="4943573" y="5067598"/>
                  <a:pt x="4948535" y="5072559"/>
                </a:cubicBezTo>
                <a:cubicBezTo>
                  <a:pt x="4948535" y="5077520"/>
                  <a:pt x="4948535" y="5081241"/>
                  <a:pt x="4948535" y="5083721"/>
                </a:cubicBezTo>
                <a:cubicBezTo>
                  <a:pt x="4948535" y="5086202"/>
                  <a:pt x="4946054" y="5084962"/>
                  <a:pt x="4941093" y="5080000"/>
                </a:cubicBezTo>
                <a:cubicBezTo>
                  <a:pt x="4936132" y="5075040"/>
                  <a:pt x="4933652" y="5070079"/>
                  <a:pt x="4933652" y="5065118"/>
                </a:cubicBezTo>
                <a:close/>
                <a:moveTo>
                  <a:pt x="4755058" y="5057676"/>
                </a:moveTo>
                <a:lnTo>
                  <a:pt x="4762499" y="5065118"/>
                </a:lnTo>
                <a:cubicBezTo>
                  <a:pt x="4762499" y="5065118"/>
                  <a:pt x="4762499" y="5066358"/>
                  <a:pt x="4762499" y="5068838"/>
                </a:cubicBezTo>
                <a:cubicBezTo>
                  <a:pt x="4762499" y="5071319"/>
                  <a:pt x="4764979" y="5072559"/>
                  <a:pt x="4769941" y="5072559"/>
                </a:cubicBezTo>
                <a:cubicBezTo>
                  <a:pt x="4769941" y="5077520"/>
                  <a:pt x="4769941" y="5082481"/>
                  <a:pt x="4769941" y="5087442"/>
                </a:cubicBezTo>
                <a:lnTo>
                  <a:pt x="4755058" y="5094883"/>
                </a:lnTo>
                <a:cubicBezTo>
                  <a:pt x="4760019" y="5089923"/>
                  <a:pt x="4760019" y="5083721"/>
                  <a:pt x="4755058" y="5076280"/>
                </a:cubicBezTo>
                <a:cubicBezTo>
                  <a:pt x="4750097" y="5068838"/>
                  <a:pt x="4750097" y="5062638"/>
                  <a:pt x="4755058" y="5057676"/>
                </a:cubicBezTo>
                <a:close/>
                <a:moveTo>
                  <a:pt x="4427636" y="5057676"/>
                </a:moveTo>
                <a:cubicBezTo>
                  <a:pt x="4422675" y="5057676"/>
                  <a:pt x="4420195" y="5058917"/>
                  <a:pt x="4420195" y="5061397"/>
                </a:cubicBezTo>
                <a:cubicBezTo>
                  <a:pt x="4420195" y="5063878"/>
                  <a:pt x="4422675" y="5065118"/>
                  <a:pt x="4427636" y="5065118"/>
                </a:cubicBezTo>
                <a:close/>
                <a:moveTo>
                  <a:pt x="4412753" y="5057676"/>
                </a:moveTo>
                <a:cubicBezTo>
                  <a:pt x="4407792" y="5057676"/>
                  <a:pt x="4402832" y="5060157"/>
                  <a:pt x="4397870" y="5065118"/>
                </a:cubicBezTo>
                <a:cubicBezTo>
                  <a:pt x="4392909" y="5070079"/>
                  <a:pt x="4390429" y="5075040"/>
                  <a:pt x="4390429" y="5080000"/>
                </a:cubicBezTo>
                <a:cubicBezTo>
                  <a:pt x="4390429" y="5084962"/>
                  <a:pt x="4392909" y="5087442"/>
                  <a:pt x="4397870" y="5087442"/>
                </a:cubicBezTo>
                <a:cubicBezTo>
                  <a:pt x="4402832" y="5087442"/>
                  <a:pt x="4405312" y="5084962"/>
                  <a:pt x="4405312" y="5080000"/>
                </a:cubicBezTo>
                <a:lnTo>
                  <a:pt x="4405312" y="5065118"/>
                </a:lnTo>
                <a:close/>
                <a:moveTo>
                  <a:pt x="4680644" y="5050235"/>
                </a:moveTo>
                <a:lnTo>
                  <a:pt x="4688085" y="5057676"/>
                </a:lnTo>
                <a:cubicBezTo>
                  <a:pt x="4688085" y="5062638"/>
                  <a:pt x="4686845" y="5065118"/>
                  <a:pt x="4684365" y="5065118"/>
                </a:cubicBezTo>
                <a:cubicBezTo>
                  <a:pt x="4681885" y="5065118"/>
                  <a:pt x="4679403" y="5062638"/>
                  <a:pt x="4676923" y="5057676"/>
                </a:cubicBezTo>
                <a:cubicBezTo>
                  <a:pt x="4674443" y="5052715"/>
                  <a:pt x="4675683" y="5050235"/>
                  <a:pt x="4680644" y="5050235"/>
                </a:cubicBezTo>
                <a:close/>
                <a:moveTo>
                  <a:pt x="4449960" y="5050235"/>
                </a:moveTo>
                <a:lnTo>
                  <a:pt x="4442519" y="5057676"/>
                </a:lnTo>
                <a:cubicBezTo>
                  <a:pt x="4437558" y="5062638"/>
                  <a:pt x="4437558" y="5065118"/>
                  <a:pt x="4442519" y="5065118"/>
                </a:cubicBezTo>
                <a:cubicBezTo>
                  <a:pt x="4447480" y="5065118"/>
                  <a:pt x="4449960" y="5062638"/>
                  <a:pt x="4449960" y="5057676"/>
                </a:cubicBezTo>
                <a:cubicBezTo>
                  <a:pt x="4449960" y="5052715"/>
                  <a:pt x="4449960" y="5050235"/>
                  <a:pt x="4449960" y="5050235"/>
                </a:cubicBezTo>
                <a:close/>
                <a:moveTo>
                  <a:pt x="4890864" y="5047444"/>
                </a:moveTo>
                <a:cubicBezTo>
                  <a:pt x="4894584" y="5048065"/>
                  <a:pt x="4896445" y="5050235"/>
                  <a:pt x="4896445" y="5053956"/>
                </a:cubicBezTo>
                <a:cubicBezTo>
                  <a:pt x="4896445" y="5061397"/>
                  <a:pt x="4898925" y="5062638"/>
                  <a:pt x="4903886" y="5057676"/>
                </a:cubicBezTo>
                <a:lnTo>
                  <a:pt x="4911327" y="5072559"/>
                </a:lnTo>
                <a:cubicBezTo>
                  <a:pt x="4901406" y="5077520"/>
                  <a:pt x="4893965" y="5077520"/>
                  <a:pt x="4889003" y="5072559"/>
                </a:cubicBezTo>
                <a:cubicBezTo>
                  <a:pt x="4884042" y="5072559"/>
                  <a:pt x="4884042" y="5070079"/>
                  <a:pt x="4889003" y="5065118"/>
                </a:cubicBezTo>
                <a:lnTo>
                  <a:pt x="4881562" y="5057676"/>
                </a:lnTo>
                <a:cubicBezTo>
                  <a:pt x="4881562" y="5062638"/>
                  <a:pt x="4879082" y="5062638"/>
                  <a:pt x="4874120" y="5057676"/>
                </a:cubicBezTo>
                <a:lnTo>
                  <a:pt x="4874120" y="5050235"/>
                </a:lnTo>
                <a:cubicBezTo>
                  <a:pt x="4881562" y="5047755"/>
                  <a:pt x="4887143" y="5046825"/>
                  <a:pt x="4890864" y="5047444"/>
                </a:cubicBezTo>
                <a:close/>
                <a:moveTo>
                  <a:pt x="4523444" y="5045816"/>
                </a:moveTo>
                <a:cubicBezTo>
                  <a:pt x="4521584" y="5045662"/>
                  <a:pt x="4519413" y="5045894"/>
                  <a:pt x="4516933" y="5046514"/>
                </a:cubicBezTo>
                <a:cubicBezTo>
                  <a:pt x="4507011" y="5048995"/>
                  <a:pt x="4507011" y="5057676"/>
                  <a:pt x="4516933" y="5072559"/>
                </a:cubicBezTo>
                <a:lnTo>
                  <a:pt x="4531816" y="5065118"/>
                </a:lnTo>
                <a:cubicBezTo>
                  <a:pt x="4531816" y="5075040"/>
                  <a:pt x="4531816" y="5080000"/>
                  <a:pt x="4531816" y="5080000"/>
                </a:cubicBezTo>
                <a:lnTo>
                  <a:pt x="4524374" y="5087442"/>
                </a:lnTo>
                <a:cubicBezTo>
                  <a:pt x="4529336" y="5087442"/>
                  <a:pt x="4531816" y="5089923"/>
                  <a:pt x="4531816" y="5094883"/>
                </a:cubicBezTo>
                <a:lnTo>
                  <a:pt x="4539257" y="5094883"/>
                </a:lnTo>
                <a:cubicBezTo>
                  <a:pt x="4544218" y="5084962"/>
                  <a:pt x="4544218" y="5077520"/>
                  <a:pt x="4539257" y="5072559"/>
                </a:cubicBezTo>
                <a:cubicBezTo>
                  <a:pt x="4534296" y="5067598"/>
                  <a:pt x="4531816" y="5062638"/>
                  <a:pt x="4531816" y="5057676"/>
                </a:cubicBezTo>
                <a:cubicBezTo>
                  <a:pt x="4531816" y="5050235"/>
                  <a:pt x="4529025" y="5046282"/>
                  <a:pt x="4523444" y="5045816"/>
                </a:cubicBezTo>
                <a:close/>
                <a:moveTo>
                  <a:pt x="4851796" y="5042793"/>
                </a:moveTo>
                <a:cubicBezTo>
                  <a:pt x="4856758" y="5042793"/>
                  <a:pt x="4859238" y="5044033"/>
                  <a:pt x="4859238" y="5046514"/>
                </a:cubicBezTo>
                <a:cubicBezTo>
                  <a:pt x="4859238" y="5048995"/>
                  <a:pt x="4856758" y="5050235"/>
                  <a:pt x="4851796" y="5050235"/>
                </a:cubicBezTo>
                <a:close/>
                <a:moveTo>
                  <a:pt x="4799706" y="5042793"/>
                </a:moveTo>
                <a:lnTo>
                  <a:pt x="4807148" y="5057676"/>
                </a:lnTo>
                <a:cubicBezTo>
                  <a:pt x="4802186" y="5057676"/>
                  <a:pt x="4799706" y="5060157"/>
                  <a:pt x="4799706" y="5065118"/>
                </a:cubicBezTo>
                <a:lnTo>
                  <a:pt x="4792265" y="5080000"/>
                </a:lnTo>
                <a:cubicBezTo>
                  <a:pt x="4787304" y="5065118"/>
                  <a:pt x="4786064" y="5055196"/>
                  <a:pt x="4788544" y="5050235"/>
                </a:cubicBezTo>
                <a:cubicBezTo>
                  <a:pt x="4791024" y="5045274"/>
                  <a:pt x="4794745" y="5042793"/>
                  <a:pt x="4799706" y="5042793"/>
                </a:cubicBezTo>
                <a:close/>
                <a:moveTo>
                  <a:pt x="4777382" y="5035352"/>
                </a:moveTo>
                <a:cubicBezTo>
                  <a:pt x="4782343" y="5040313"/>
                  <a:pt x="4779862" y="5042793"/>
                  <a:pt x="4769941" y="5042793"/>
                </a:cubicBezTo>
                <a:cubicBezTo>
                  <a:pt x="4769941" y="5047755"/>
                  <a:pt x="4764979" y="5047755"/>
                  <a:pt x="4755058" y="5042793"/>
                </a:cubicBezTo>
                <a:cubicBezTo>
                  <a:pt x="4735214" y="5042793"/>
                  <a:pt x="4725292" y="5047755"/>
                  <a:pt x="4725292" y="5057676"/>
                </a:cubicBezTo>
                <a:cubicBezTo>
                  <a:pt x="4725292" y="5062638"/>
                  <a:pt x="4730254" y="5065118"/>
                  <a:pt x="4740175" y="5065118"/>
                </a:cubicBezTo>
                <a:lnTo>
                  <a:pt x="4732734" y="5072559"/>
                </a:lnTo>
                <a:lnTo>
                  <a:pt x="4725292" y="5072559"/>
                </a:lnTo>
                <a:cubicBezTo>
                  <a:pt x="4725292" y="5067598"/>
                  <a:pt x="4722812" y="5063878"/>
                  <a:pt x="4717851" y="5061397"/>
                </a:cubicBezTo>
                <a:cubicBezTo>
                  <a:pt x="4712890" y="5058917"/>
                  <a:pt x="4715371" y="5052715"/>
                  <a:pt x="4725292" y="5042793"/>
                </a:cubicBezTo>
                <a:close/>
                <a:moveTo>
                  <a:pt x="4635995" y="5035352"/>
                </a:moveTo>
                <a:lnTo>
                  <a:pt x="4673202" y="5035352"/>
                </a:lnTo>
                <a:lnTo>
                  <a:pt x="4650878" y="5050235"/>
                </a:lnTo>
                <a:cubicBezTo>
                  <a:pt x="4645917" y="5045274"/>
                  <a:pt x="4640957" y="5044033"/>
                  <a:pt x="4635995" y="5046514"/>
                </a:cubicBezTo>
                <a:cubicBezTo>
                  <a:pt x="4631034" y="5048995"/>
                  <a:pt x="4628554" y="5050235"/>
                  <a:pt x="4628554" y="5050235"/>
                </a:cubicBezTo>
                <a:cubicBezTo>
                  <a:pt x="4628554" y="5060157"/>
                  <a:pt x="4623593" y="5060157"/>
                  <a:pt x="4613671" y="5050235"/>
                </a:cubicBezTo>
                <a:cubicBezTo>
                  <a:pt x="4608710" y="5045274"/>
                  <a:pt x="4609951" y="5042793"/>
                  <a:pt x="4617392" y="5042793"/>
                </a:cubicBezTo>
                <a:cubicBezTo>
                  <a:pt x="4624833" y="5042793"/>
                  <a:pt x="4631034" y="5040313"/>
                  <a:pt x="4635995" y="5035352"/>
                </a:cubicBezTo>
                <a:close/>
                <a:moveTo>
                  <a:pt x="4717851" y="5027911"/>
                </a:moveTo>
                <a:lnTo>
                  <a:pt x="4732734" y="5027911"/>
                </a:lnTo>
                <a:cubicBezTo>
                  <a:pt x="4732734" y="5027911"/>
                  <a:pt x="4730254" y="5029151"/>
                  <a:pt x="4725292" y="5031631"/>
                </a:cubicBezTo>
                <a:cubicBezTo>
                  <a:pt x="4720331" y="5034112"/>
                  <a:pt x="4717851" y="5032872"/>
                  <a:pt x="4717851" y="5027911"/>
                </a:cubicBezTo>
                <a:close/>
                <a:moveTo>
                  <a:pt x="4390429" y="5024190"/>
                </a:moveTo>
                <a:cubicBezTo>
                  <a:pt x="4387948" y="5024190"/>
                  <a:pt x="4385468" y="5025430"/>
                  <a:pt x="4382988" y="5027911"/>
                </a:cubicBezTo>
                <a:lnTo>
                  <a:pt x="4390429" y="5027911"/>
                </a:lnTo>
                <a:lnTo>
                  <a:pt x="4397870" y="5027911"/>
                </a:lnTo>
                <a:cubicBezTo>
                  <a:pt x="4397870" y="5032872"/>
                  <a:pt x="4400351" y="5035352"/>
                  <a:pt x="4405312" y="5035352"/>
                </a:cubicBezTo>
                <a:cubicBezTo>
                  <a:pt x="4410273" y="5035352"/>
                  <a:pt x="4412753" y="5035352"/>
                  <a:pt x="4412753" y="5035352"/>
                </a:cubicBezTo>
                <a:cubicBezTo>
                  <a:pt x="4412753" y="5035352"/>
                  <a:pt x="4412753" y="5032872"/>
                  <a:pt x="4412753" y="5027911"/>
                </a:cubicBezTo>
                <a:lnTo>
                  <a:pt x="4397870" y="5027911"/>
                </a:lnTo>
                <a:cubicBezTo>
                  <a:pt x="4395390" y="5025430"/>
                  <a:pt x="4392909" y="5024190"/>
                  <a:pt x="4390429" y="5024190"/>
                </a:cubicBezTo>
                <a:close/>
                <a:moveTo>
                  <a:pt x="5075038" y="5020469"/>
                </a:moveTo>
                <a:lnTo>
                  <a:pt x="5075038" y="5027911"/>
                </a:lnTo>
                <a:cubicBezTo>
                  <a:pt x="5070077" y="5027911"/>
                  <a:pt x="5067597" y="5027911"/>
                  <a:pt x="5067597" y="5027911"/>
                </a:cubicBezTo>
                <a:cubicBezTo>
                  <a:pt x="5067597" y="5032872"/>
                  <a:pt x="5067597" y="5035352"/>
                  <a:pt x="5067597" y="5035352"/>
                </a:cubicBezTo>
                <a:lnTo>
                  <a:pt x="5060156" y="5027911"/>
                </a:lnTo>
                <a:close/>
                <a:moveTo>
                  <a:pt x="4822031" y="5020469"/>
                </a:moveTo>
                <a:lnTo>
                  <a:pt x="4829472" y="5027911"/>
                </a:lnTo>
                <a:cubicBezTo>
                  <a:pt x="4819551" y="5032872"/>
                  <a:pt x="4814589" y="5032872"/>
                  <a:pt x="4814589" y="5027911"/>
                </a:cubicBezTo>
                <a:cubicBezTo>
                  <a:pt x="4814589" y="5022950"/>
                  <a:pt x="4817069" y="5020469"/>
                  <a:pt x="4822031" y="5020469"/>
                </a:cubicBezTo>
                <a:close/>
                <a:moveTo>
                  <a:pt x="4755058" y="5020469"/>
                </a:moveTo>
                <a:cubicBezTo>
                  <a:pt x="4760019" y="5020469"/>
                  <a:pt x="4762499" y="5021710"/>
                  <a:pt x="4762499" y="5024190"/>
                </a:cubicBezTo>
                <a:cubicBezTo>
                  <a:pt x="4762499" y="5026671"/>
                  <a:pt x="4760019" y="5027911"/>
                  <a:pt x="4755058" y="5027911"/>
                </a:cubicBezTo>
                <a:cubicBezTo>
                  <a:pt x="4750097" y="5027911"/>
                  <a:pt x="4747617" y="5026671"/>
                  <a:pt x="4747617" y="5024190"/>
                </a:cubicBezTo>
                <a:cubicBezTo>
                  <a:pt x="4747617" y="5021710"/>
                  <a:pt x="4750097" y="5020469"/>
                  <a:pt x="4755058" y="5020469"/>
                </a:cubicBezTo>
                <a:close/>
                <a:moveTo>
                  <a:pt x="4511352" y="5016748"/>
                </a:moveTo>
                <a:cubicBezTo>
                  <a:pt x="4507631" y="5016748"/>
                  <a:pt x="4504531" y="5017989"/>
                  <a:pt x="4502050" y="5020469"/>
                </a:cubicBezTo>
                <a:lnTo>
                  <a:pt x="4516933" y="5027911"/>
                </a:lnTo>
                <a:cubicBezTo>
                  <a:pt x="4521894" y="5027911"/>
                  <a:pt x="4524374" y="5030391"/>
                  <a:pt x="4524374" y="5035352"/>
                </a:cubicBezTo>
                <a:lnTo>
                  <a:pt x="4531816" y="5035352"/>
                </a:lnTo>
                <a:cubicBezTo>
                  <a:pt x="4531816" y="5035352"/>
                  <a:pt x="4531816" y="5032872"/>
                  <a:pt x="4531816" y="5027911"/>
                </a:cubicBezTo>
                <a:cubicBezTo>
                  <a:pt x="4531816" y="5022950"/>
                  <a:pt x="4529336" y="5020469"/>
                  <a:pt x="4524374" y="5020469"/>
                </a:cubicBezTo>
                <a:cubicBezTo>
                  <a:pt x="4519414" y="5017989"/>
                  <a:pt x="4515073" y="5016748"/>
                  <a:pt x="4511352" y="5016748"/>
                </a:cubicBezTo>
                <a:close/>
                <a:moveTo>
                  <a:pt x="4948535" y="5013028"/>
                </a:moveTo>
                <a:cubicBezTo>
                  <a:pt x="4953496" y="5013028"/>
                  <a:pt x="4957217" y="5014268"/>
                  <a:pt x="4959697" y="5016748"/>
                </a:cubicBezTo>
                <a:cubicBezTo>
                  <a:pt x="4962177" y="5019229"/>
                  <a:pt x="4968379" y="5020469"/>
                  <a:pt x="4978300" y="5020469"/>
                </a:cubicBezTo>
                <a:lnTo>
                  <a:pt x="4941093" y="5027911"/>
                </a:lnTo>
                <a:cubicBezTo>
                  <a:pt x="4941093" y="5022950"/>
                  <a:pt x="4942334" y="5020469"/>
                  <a:pt x="4944814" y="5020469"/>
                </a:cubicBezTo>
                <a:cubicBezTo>
                  <a:pt x="4947294" y="5020469"/>
                  <a:pt x="4948535" y="5017989"/>
                  <a:pt x="4948535" y="5013028"/>
                </a:cubicBezTo>
                <a:close/>
                <a:moveTo>
                  <a:pt x="4554140" y="5013028"/>
                </a:moveTo>
                <a:cubicBezTo>
                  <a:pt x="4554140" y="5013028"/>
                  <a:pt x="4554140" y="5015508"/>
                  <a:pt x="4554140" y="5020469"/>
                </a:cubicBezTo>
                <a:cubicBezTo>
                  <a:pt x="4554140" y="5025430"/>
                  <a:pt x="4556620" y="5027911"/>
                  <a:pt x="4561581" y="5027911"/>
                </a:cubicBezTo>
                <a:lnTo>
                  <a:pt x="4561581" y="5020469"/>
                </a:lnTo>
                <a:cubicBezTo>
                  <a:pt x="4561581" y="5015508"/>
                  <a:pt x="4559101" y="5013028"/>
                  <a:pt x="4554140" y="5013028"/>
                </a:cubicBezTo>
                <a:close/>
                <a:moveTo>
                  <a:pt x="1451074" y="5013028"/>
                </a:moveTo>
                <a:cubicBezTo>
                  <a:pt x="1456035" y="5013028"/>
                  <a:pt x="1460996" y="5017989"/>
                  <a:pt x="1465957" y="5027911"/>
                </a:cubicBezTo>
                <a:cubicBezTo>
                  <a:pt x="1470918" y="5042793"/>
                  <a:pt x="1465957" y="5045274"/>
                  <a:pt x="1451074" y="5035352"/>
                </a:cubicBezTo>
                <a:cubicBezTo>
                  <a:pt x="1436191" y="5025430"/>
                  <a:pt x="1436191" y="5017989"/>
                  <a:pt x="1451074" y="5013028"/>
                </a:cubicBezTo>
                <a:close/>
                <a:moveTo>
                  <a:pt x="5052714" y="5005586"/>
                </a:moveTo>
                <a:cubicBezTo>
                  <a:pt x="5057676" y="5005586"/>
                  <a:pt x="5060156" y="5006826"/>
                  <a:pt x="5060156" y="5009307"/>
                </a:cubicBezTo>
                <a:cubicBezTo>
                  <a:pt x="5060156" y="5011788"/>
                  <a:pt x="5057676" y="5013028"/>
                  <a:pt x="5052714" y="5013028"/>
                </a:cubicBezTo>
                <a:cubicBezTo>
                  <a:pt x="5047753" y="5013028"/>
                  <a:pt x="5045273" y="5011788"/>
                  <a:pt x="5045273" y="5009307"/>
                </a:cubicBezTo>
                <a:cubicBezTo>
                  <a:pt x="5045273" y="5006826"/>
                  <a:pt x="5047753" y="5005586"/>
                  <a:pt x="5052714" y="5005586"/>
                </a:cubicBezTo>
                <a:close/>
                <a:moveTo>
                  <a:pt x="4773661" y="5005586"/>
                </a:moveTo>
                <a:cubicBezTo>
                  <a:pt x="4781103" y="5005586"/>
                  <a:pt x="4784824" y="5010548"/>
                  <a:pt x="4784824" y="5020469"/>
                </a:cubicBezTo>
                <a:lnTo>
                  <a:pt x="4777382" y="5027911"/>
                </a:lnTo>
                <a:cubicBezTo>
                  <a:pt x="4777382" y="5022950"/>
                  <a:pt x="4776142" y="5019229"/>
                  <a:pt x="4773661" y="5016748"/>
                </a:cubicBezTo>
                <a:cubicBezTo>
                  <a:pt x="4771181" y="5014268"/>
                  <a:pt x="4767461" y="5013028"/>
                  <a:pt x="4762499" y="5013028"/>
                </a:cubicBezTo>
                <a:lnTo>
                  <a:pt x="4755058" y="5013028"/>
                </a:lnTo>
                <a:cubicBezTo>
                  <a:pt x="4760019" y="5008067"/>
                  <a:pt x="4766220" y="5005586"/>
                  <a:pt x="4773661" y="5005586"/>
                </a:cubicBezTo>
                <a:close/>
                <a:moveTo>
                  <a:pt x="4576464" y="5005586"/>
                </a:moveTo>
                <a:cubicBezTo>
                  <a:pt x="4576464" y="5005586"/>
                  <a:pt x="4575224" y="5006826"/>
                  <a:pt x="4572744" y="5009307"/>
                </a:cubicBezTo>
                <a:cubicBezTo>
                  <a:pt x="4570263" y="5011788"/>
                  <a:pt x="4569023" y="5013028"/>
                  <a:pt x="4569023" y="5013028"/>
                </a:cubicBezTo>
                <a:cubicBezTo>
                  <a:pt x="4569023" y="5013028"/>
                  <a:pt x="4571503" y="5013028"/>
                  <a:pt x="4576464" y="5013028"/>
                </a:cubicBezTo>
                <a:cubicBezTo>
                  <a:pt x="4576464" y="5008067"/>
                  <a:pt x="4576464" y="5005586"/>
                  <a:pt x="4576464" y="5005586"/>
                </a:cubicBezTo>
                <a:close/>
                <a:moveTo>
                  <a:pt x="1268760" y="5005586"/>
                </a:moveTo>
                <a:cubicBezTo>
                  <a:pt x="1271240" y="5005586"/>
                  <a:pt x="1272480" y="5008067"/>
                  <a:pt x="1272480" y="5013028"/>
                </a:cubicBezTo>
                <a:cubicBezTo>
                  <a:pt x="1267519" y="5013028"/>
                  <a:pt x="1265039" y="5011788"/>
                  <a:pt x="1265039" y="5009307"/>
                </a:cubicBezTo>
                <a:cubicBezTo>
                  <a:pt x="1265039" y="5006826"/>
                  <a:pt x="1266279" y="5005586"/>
                  <a:pt x="1268760" y="5005586"/>
                </a:cubicBezTo>
                <a:close/>
                <a:moveTo>
                  <a:pt x="5008066" y="4998145"/>
                </a:moveTo>
                <a:cubicBezTo>
                  <a:pt x="5013027" y="4998145"/>
                  <a:pt x="5017987" y="5000626"/>
                  <a:pt x="5022949" y="5005586"/>
                </a:cubicBezTo>
                <a:lnTo>
                  <a:pt x="5022949" y="5013028"/>
                </a:lnTo>
                <a:cubicBezTo>
                  <a:pt x="5017987" y="5013028"/>
                  <a:pt x="5013027" y="5010548"/>
                  <a:pt x="5008066" y="5005586"/>
                </a:cubicBezTo>
                <a:close/>
                <a:moveTo>
                  <a:pt x="4673202" y="4998145"/>
                </a:moveTo>
                <a:cubicBezTo>
                  <a:pt x="4673202" y="5003106"/>
                  <a:pt x="4675683" y="5005586"/>
                  <a:pt x="4680644" y="5005586"/>
                </a:cubicBezTo>
                <a:cubicBezTo>
                  <a:pt x="4685605" y="5005586"/>
                  <a:pt x="4688085" y="5003106"/>
                  <a:pt x="4688085" y="4998145"/>
                </a:cubicBezTo>
                <a:cubicBezTo>
                  <a:pt x="4683124" y="4998145"/>
                  <a:pt x="4680644" y="4998145"/>
                  <a:pt x="4680644" y="4998145"/>
                </a:cubicBezTo>
                <a:close/>
                <a:moveTo>
                  <a:pt x="4890864" y="4994424"/>
                </a:moveTo>
                <a:cubicBezTo>
                  <a:pt x="4893344" y="4994424"/>
                  <a:pt x="4896445" y="4995665"/>
                  <a:pt x="4900165" y="4998145"/>
                </a:cubicBezTo>
                <a:cubicBezTo>
                  <a:pt x="4907607" y="5003106"/>
                  <a:pt x="4913808" y="5003106"/>
                  <a:pt x="4918769" y="4998145"/>
                </a:cubicBezTo>
                <a:cubicBezTo>
                  <a:pt x="4923730" y="4998145"/>
                  <a:pt x="4927451" y="4998145"/>
                  <a:pt x="4929931" y="4998145"/>
                </a:cubicBezTo>
                <a:cubicBezTo>
                  <a:pt x="4932411" y="4998145"/>
                  <a:pt x="4933652" y="5000626"/>
                  <a:pt x="4933652" y="5005586"/>
                </a:cubicBezTo>
                <a:cubicBezTo>
                  <a:pt x="4938613" y="5010548"/>
                  <a:pt x="4938613" y="5014268"/>
                  <a:pt x="4933652" y="5016748"/>
                </a:cubicBezTo>
                <a:cubicBezTo>
                  <a:pt x="4928690" y="5019229"/>
                  <a:pt x="4923730" y="5017989"/>
                  <a:pt x="4918769" y="5013028"/>
                </a:cubicBezTo>
                <a:lnTo>
                  <a:pt x="4896445" y="5013028"/>
                </a:lnTo>
                <a:lnTo>
                  <a:pt x="4889003" y="5013028"/>
                </a:lnTo>
                <a:cubicBezTo>
                  <a:pt x="4884042" y="5008067"/>
                  <a:pt x="4882802" y="5003106"/>
                  <a:pt x="4885283" y="4998145"/>
                </a:cubicBezTo>
                <a:cubicBezTo>
                  <a:pt x="4886523" y="4995665"/>
                  <a:pt x="4888383" y="4994424"/>
                  <a:pt x="4890864" y="4994424"/>
                </a:cubicBezTo>
                <a:close/>
                <a:moveTo>
                  <a:pt x="4814589" y="4990704"/>
                </a:moveTo>
                <a:lnTo>
                  <a:pt x="4822031" y="4990704"/>
                </a:lnTo>
                <a:cubicBezTo>
                  <a:pt x="4826992" y="4995665"/>
                  <a:pt x="4829472" y="5000626"/>
                  <a:pt x="4829472" y="5005586"/>
                </a:cubicBezTo>
                <a:lnTo>
                  <a:pt x="4799706" y="5013028"/>
                </a:lnTo>
                <a:lnTo>
                  <a:pt x="4807148" y="5005586"/>
                </a:lnTo>
                <a:cubicBezTo>
                  <a:pt x="4812109" y="5005586"/>
                  <a:pt x="4814589" y="5004346"/>
                  <a:pt x="4814589" y="5001866"/>
                </a:cubicBezTo>
                <a:cubicBezTo>
                  <a:pt x="4814589" y="4999386"/>
                  <a:pt x="4814589" y="4995665"/>
                  <a:pt x="4814589" y="4990704"/>
                </a:cubicBezTo>
                <a:close/>
                <a:moveTo>
                  <a:pt x="4740175" y="4990704"/>
                </a:moveTo>
                <a:cubicBezTo>
                  <a:pt x="4740175" y="4990704"/>
                  <a:pt x="4742655" y="4990704"/>
                  <a:pt x="4747617" y="4990704"/>
                </a:cubicBezTo>
                <a:lnTo>
                  <a:pt x="4755058" y="4998145"/>
                </a:lnTo>
                <a:lnTo>
                  <a:pt x="4740175" y="4998145"/>
                </a:lnTo>
                <a:cubicBezTo>
                  <a:pt x="4740175" y="4993184"/>
                  <a:pt x="4740175" y="4990704"/>
                  <a:pt x="4740175" y="4990704"/>
                </a:cubicBezTo>
                <a:close/>
                <a:moveTo>
                  <a:pt x="4628554" y="4983262"/>
                </a:moveTo>
                <a:lnTo>
                  <a:pt x="4628554" y="4990704"/>
                </a:lnTo>
                <a:cubicBezTo>
                  <a:pt x="4628554" y="4995665"/>
                  <a:pt x="4628554" y="4998145"/>
                  <a:pt x="4628554" y="4998145"/>
                </a:cubicBezTo>
                <a:lnTo>
                  <a:pt x="4635995" y="4990704"/>
                </a:lnTo>
                <a:cubicBezTo>
                  <a:pt x="4635995" y="4990704"/>
                  <a:pt x="4635995" y="4989464"/>
                  <a:pt x="4635995" y="4986983"/>
                </a:cubicBezTo>
                <a:cubicBezTo>
                  <a:pt x="4635995" y="4984503"/>
                  <a:pt x="4633515" y="4983262"/>
                  <a:pt x="4628554" y="4983262"/>
                </a:cubicBezTo>
                <a:close/>
                <a:moveTo>
                  <a:pt x="4583906" y="4983262"/>
                </a:moveTo>
                <a:cubicBezTo>
                  <a:pt x="4578944" y="4993184"/>
                  <a:pt x="4581426" y="5000626"/>
                  <a:pt x="4591347" y="5005586"/>
                </a:cubicBezTo>
                <a:cubicBezTo>
                  <a:pt x="4601269" y="5010548"/>
                  <a:pt x="4606230" y="5013028"/>
                  <a:pt x="4606230" y="5013028"/>
                </a:cubicBezTo>
                <a:lnTo>
                  <a:pt x="4606230" y="5005586"/>
                </a:lnTo>
                <a:cubicBezTo>
                  <a:pt x="4601269" y="4995665"/>
                  <a:pt x="4598788" y="4990704"/>
                  <a:pt x="4598788" y="4990704"/>
                </a:cubicBezTo>
                <a:close/>
                <a:moveTo>
                  <a:pt x="1117141" y="4977681"/>
                </a:moveTo>
                <a:cubicBezTo>
                  <a:pt x="1117761" y="4977681"/>
                  <a:pt x="1118691" y="4978301"/>
                  <a:pt x="1119931" y="4979541"/>
                </a:cubicBezTo>
                <a:cubicBezTo>
                  <a:pt x="1122412" y="4982022"/>
                  <a:pt x="1123652" y="4985743"/>
                  <a:pt x="1123652" y="4990704"/>
                </a:cubicBezTo>
                <a:cubicBezTo>
                  <a:pt x="1123652" y="4990704"/>
                  <a:pt x="1121172" y="4990704"/>
                  <a:pt x="1116211" y="4990704"/>
                </a:cubicBezTo>
                <a:cubicBezTo>
                  <a:pt x="1116211" y="4985743"/>
                  <a:pt x="1116211" y="4982022"/>
                  <a:pt x="1116211" y="4979541"/>
                </a:cubicBezTo>
                <a:cubicBezTo>
                  <a:pt x="1116211" y="4978301"/>
                  <a:pt x="1116521" y="4977681"/>
                  <a:pt x="1117141" y="4977681"/>
                </a:cubicBezTo>
                <a:close/>
                <a:moveTo>
                  <a:pt x="4970859" y="4975821"/>
                </a:moveTo>
                <a:lnTo>
                  <a:pt x="4978300" y="4975821"/>
                </a:lnTo>
                <a:cubicBezTo>
                  <a:pt x="4983261" y="4975821"/>
                  <a:pt x="4988222" y="4975821"/>
                  <a:pt x="4993183" y="4975821"/>
                </a:cubicBezTo>
                <a:cubicBezTo>
                  <a:pt x="4993183" y="4975821"/>
                  <a:pt x="4993183" y="4978301"/>
                  <a:pt x="4993183" y="4983262"/>
                </a:cubicBezTo>
                <a:cubicBezTo>
                  <a:pt x="4993183" y="4988223"/>
                  <a:pt x="4988222" y="4988223"/>
                  <a:pt x="4978300" y="4983262"/>
                </a:cubicBezTo>
                <a:close/>
                <a:moveTo>
                  <a:pt x="1480840" y="4975821"/>
                </a:moveTo>
                <a:cubicBezTo>
                  <a:pt x="1485800" y="4975821"/>
                  <a:pt x="1488281" y="4978301"/>
                  <a:pt x="1488281" y="4983262"/>
                </a:cubicBezTo>
                <a:cubicBezTo>
                  <a:pt x="1478359" y="4983262"/>
                  <a:pt x="1470918" y="4983262"/>
                  <a:pt x="1465957" y="4983262"/>
                </a:cubicBezTo>
                <a:close/>
                <a:moveTo>
                  <a:pt x="4948535" y="4968379"/>
                </a:moveTo>
                <a:lnTo>
                  <a:pt x="4955976" y="4975821"/>
                </a:lnTo>
                <a:cubicBezTo>
                  <a:pt x="4951015" y="4980782"/>
                  <a:pt x="4951015" y="4985743"/>
                  <a:pt x="4955976" y="4990704"/>
                </a:cubicBezTo>
                <a:lnTo>
                  <a:pt x="4955976" y="4998145"/>
                </a:lnTo>
                <a:lnTo>
                  <a:pt x="4941093" y="4990704"/>
                </a:lnTo>
                <a:cubicBezTo>
                  <a:pt x="4931172" y="4980782"/>
                  <a:pt x="4933652" y="4973341"/>
                  <a:pt x="4948535" y="4968379"/>
                </a:cubicBezTo>
                <a:close/>
                <a:moveTo>
                  <a:pt x="4859238" y="4968379"/>
                </a:moveTo>
                <a:cubicBezTo>
                  <a:pt x="4864199" y="4973341"/>
                  <a:pt x="4864199" y="4978301"/>
                  <a:pt x="4859238" y="4983262"/>
                </a:cubicBezTo>
                <a:cubicBezTo>
                  <a:pt x="4859238" y="4988223"/>
                  <a:pt x="4854276" y="4985743"/>
                  <a:pt x="4844355" y="4975821"/>
                </a:cubicBezTo>
                <a:close/>
                <a:moveTo>
                  <a:pt x="4643437" y="4968379"/>
                </a:moveTo>
                <a:lnTo>
                  <a:pt x="4643437" y="4983262"/>
                </a:lnTo>
                <a:lnTo>
                  <a:pt x="4658320" y="4975821"/>
                </a:lnTo>
                <a:cubicBezTo>
                  <a:pt x="4653358" y="4975821"/>
                  <a:pt x="4650878" y="4975821"/>
                  <a:pt x="4650878" y="4975821"/>
                </a:cubicBezTo>
                <a:cubicBezTo>
                  <a:pt x="4650878" y="4975821"/>
                  <a:pt x="4649638" y="4974581"/>
                  <a:pt x="4647158" y="4972100"/>
                </a:cubicBezTo>
                <a:cubicBezTo>
                  <a:pt x="4644677" y="4969620"/>
                  <a:pt x="4643437" y="4968379"/>
                  <a:pt x="4643437" y="4968379"/>
                </a:cubicBezTo>
                <a:close/>
                <a:moveTo>
                  <a:pt x="1413867" y="4968379"/>
                </a:moveTo>
                <a:lnTo>
                  <a:pt x="1421308" y="4968379"/>
                </a:lnTo>
                <a:cubicBezTo>
                  <a:pt x="1426269" y="4968379"/>
                  <a:pt x="1426269" y="4970860"/>
                  <a:pt x="1421308" y="4975821"/>
                </a:cubicBezTo>
                <a:cubicBezTo>
                  <a:pt x="1416347" y="4975821"/>
                  <a:pt x="1413867" y="4974581"/>
                  <a:pt x="1413867" y="4972100"/>
                </a:cubicBezTo>
                <a:cubicBezTo>
                  <a:pt x="1413867" y="4969620"/>
                  <a:pt x="1413867" y="4968379"/>
                  <a:pt x="1413867" y="4968379"/>
                </a:cubicBezTo>
                <a:close/>
                <a:moveTo>
                  <a:pt x="5171777" y="4953497"/>
                </a:moveTo>
                <a:cubicBezTo>
                  <a:pt x="5181698" y="4953497"/>
                  <a:pt x="5186660" y="4954737"/>
                  <a:pt x="5186660" y="4957217"/>
                </a:cubicBezTo>
                <a:cubicBezTo>
                  <a:pt x="5186660" y="4959698"/>
                  <a:pt x="5184179" y="4960938"/>
                  <a:pt x="5179218" y="4960938"/>
                </a:cubicBezTo>
                <a:cubicBezTo>
                  <a:pt x="5174257" y="4960938"/>
                  <a:pt x="5169297" y="4960938"/>
                  <a:pt x="5164335" y="4960938"/>
                </a:cubicBezTo>
                <a:close/>
                <a:moveTo>
                  <a:pt x="4688085" y="4953497"/>
                </a:moveTo>
                <a:cubicBezTo>
                  <a:pt x="4688085" y="4953497"/>
                  <a:pt x="4686845" y="4954737"/>
                  <a:pt x="4684365" y="4957217"/>
                </a:cubicBezTo>
                <a:cubicBezTo>
                  <a:pt x="4681885" y="4959698"/>
                  <a:pt x="4680644" y="4963419"/>
                  <a:pt x="4680644" y="4968379"/>
                </a:cubicBezTo>
                <a:lnTo>
                  <a:pt x="4673202" y="4975821"/>
                </a:lnTo>
                <a:lnTo>
                  <a:pt x="4688085" y="4968379"/>
                </a:lnTo>
                <a:cubicBezTo>
                  <a:pt x="4693047" y="4963419"/>
                  <a:pt x="4693047" y="4958458"/>
                  <a:pt x="4688085" y="4953497"/>
                </a:cubicBezTo>
                <a:close/>
                <a:moveTo>
                  <a:pt x="1365498" y="4953497"/>
                </a:moveTo>
                <a:cubicBezTo>
                  <a:pt x="1367978" y="4953497"/>
                  <a:pt x="1369219" y="4955977"/>
                  <a:pt x="1369219" y="4960938"/>
                </a:cubicBezTo>
                <a:lnTo>
                  <a:pt x="1361777" y="4960938"/>
                </a:lnTo>
                <a:cubicBezTo>
                  <a:pt x="1361777" y="4955977"/>
                  <a:pt x="1363017" y="4953497"/>
                  <a:pt x="1365498" y="4953497"/>
                </a:cubicBezTo>
                <a:close/>
                <a:moveTo>
                  <a:pt x="1473398" y="4942334"/>
                </a:moveTo>
                <a:lnTo>
                  <a:pt x="1476375" y="4946055"/>
                </a:lnTo>
                <a:lnTo>
                  <a:pt x="1473398" y="4946055"/>
                </a:lnTo>
                <a:close/>
                <a:moveTo>
                  <a:pt x="4920122" y="4941996"/>
                </a:moveTo>
                <a:lnTo>
                  <a:pt x="4922490" y="4942334"/>
                </a:lnTo>
                <a:cubicBezTo>
                  <a:pt x="4924970" y="4944815"/>
                  <a:pt x="4926210" y="4946055"/>
                  <a:pt x="4926210" y="4946055"/>
                </a:cubicBezTo>
                <a:close/>
                <a:moveTo>
                  <a:pt x="4755058" y="4938614"/>
                </a:moveTo>
                <a:cubicBezTo>
                  <a:pt x="4755058" y="4938614"/>
                  <a:pt x="4753817" y="4939854"/>
                  <a:pt x="4751337" y="4942334"/>
                </a:cubicBezTo>
                <a:cubicBezTo>
                  <a:pt x="4748857" y="4944815"/>
                  <a:pt x="4750097" y="4948536"/>
                  <a:pt x="4755058" y="4953497"/>
                </a:cubicBezTo>
                <a:cubicBezTo>
                  <a:pt x="4755058" y="4948536"/>
                  <a:pt x="4755058" y="4946055"/>
                  <a:pt x="4755058" y="4946055"/>
                </a:cubicBezTo>
                <a:cubicBezTo>
                  <a:pt x="4755058" y="4946055"/>
                  <a:pt x="4757538" y="4943575"/>
                  <a:pt x="4762499" y="4938614"/>
                </a:cubicBezTo>
                <a:lnTo>
                  <a:pt x="4761104" y="4938614"/>
                </a:lnTo>
                <a:cubicBezTo>
                  <a:pt x="4759554" y="4938614"/>
                  <a:pt x="4757539" y="4938614"/>
                  <a:pt x="4755058" y="4938614"/>
                </a:cubicBezTo>
                <a:close/>
                <a:moveTo>
                  <a:pt x="1398984" y="4938614"/>
                </a:moveTo>
                <a:lnTo>
                  <a:pt x="1406425" y="4938614"/>
                </a:lnTo>
                <a:lnTo>
                  <a:pt x="1406425" y="4946055"/>
                </a:lnTo>
                <a:cubicBezTo>
                  <a:pt x="1406425" y="4946055"/>
                  <a:pt x="1403945" y="4943575"/>
                  <a:pt x="1398984" y="4938614"/>
                </a:cubicBezTo>
                <a:close/>
                <a:moveTo>
                  <a:pt x="4903886" y="4931172"/>
                </a:moveTo>
                <a:lnTo>
                  <a:pt x="4920122" y="4941996"/>
                </a:lnTo>
                <a:lnTo>
                  <a:pt x="4915978" y="4941404"/>
                </a:lnTo>
                <a:cubicBezTo>
                  <a:pt x="4912877" y="4942025"/>
                  <a:pt x="4908847" y="4943575"/>
                  <a:pt x="4903886" y="4946055"/>
                </a:cubicBezTo>
                <a:cubicBezTo>
                  <a:pt x="4893965" y="4951016"/>
                  <a:pt x="4886523" y="4955977"/>
                  <a:pt x="4881562" y="4960938"/>
                </a:cubicBezTo>
                <a:lnTo>
                  <a:pt x="4866679" y="4960938"/>
                </a:lnTo>
                <a:cubicBezTo>
                  <a:pt x="4866679" y="4946055"/>
                  <a:pt x="4874120" y="4941094"/>
                  <a:pt x="4889003" y="4946055"/>
                </a:cubicBezTo>
                <a:cubicBezTo>
                  <a:pt x="4893965" y="4946055"/>
                  <a:pt x="4896445" y="4943575"/>
                  <a:pt x="4896445" y="4938614"/>
                </a:cubicBezTo>
                <a:close/>
                <a:moveTo>
                  <a:pt x="4680644" y="4931172"/>
                </a:moveTo>
                <a:cubicBezTo>
                  <a:pt x="4665761" y="4931172"/>
                  <a:pt x="4658320" y="4933653"/>
                  <a:pt x="4658320" y="4938614"/>
                </a:cubicBezTo>
                <a:cubicBezTo>
                  <a:pt x="4658320" y="4938614"/>
                  <a:pt x="4662040" y="4939854"/>
                  <a:pt x="4669482" y="4942334"/>
                </a:cubicBezTo>
                <a:cubicBezTo>
                  <a:pt x="4676923" y="4944815"/>
                  <a:pt x="4683124" y="4943575"/>
                  <a:pt x="4688085" y="4938614"/>
                </a:cubicBezTo>
                <a:close/>
                <a:moveTo>
                  <a:pt x="1069702" y="4927452"/>
                </a:moveTo>
                <a:cubicBezTo>
                  <a:pt x="1070942" y="4927452"/>
                  <a:pt x="1071562" y="4928692"/>
                  <a:pt x="1071562" y="4931172"/>
                </a:cubicBezTo>
                <a:cubicBezTo>
                  <a:pt x="1076523" y="4936133"/>
                  <a:pt x="1077763" y="4938614"/>
                  <a:pt x="1075283" y="4938614"/>
                </a:cubicBezTo>
                <a:cubicBezTo>
                  <a:pt x="1072802" y="4938614"/>
                  <a:pt x="1071562" y="4941094"/>
                  <a:pt x="1071562" y="4946055"/>
                </a:cubicBezTo>
                <a:cubicBezTo>
                  <a:pt x="1071562" y="4946055"/>
                  <a:pt x="1069082" y="4946055"/>
                  <a:pt x="1064121" y="4946055"/>
                </a:cubicBezTo>
                <a:lnTo>
                  <a:pt x="1064121" y="4931172"/>
                </a:lnTo>
                <a:cubicBezTo>
                  <a:pt x="1066601" y="4928692"/>
                  <a:pt x="1068462" y="4927452"/>
                  <a:pt x="1069702" y="4927452"/>
                </a:cubicBezTo>
                <a:close/>
                <a:moveTo>
                  <a:pt x="1430610" y="4925591"/>
                </a:moveTo>
                <a:cubicBezTo>
                  <a:pt x="1431850" y="4925591"/>
                  <a:pt x="1433711" y="4926212"/>
                  <a:pt x="1436191" y="4927452"/>
                </a:cubicBezTo>
                <a:cubicBezTo>
                  <a:pt x="1441152" y="4929932"/>
                  <a:pt x="1443632" y="4931172"/>
                  <a:pt x="1443632" y="4931172"/>
                </a:cubicBezTo>
                <a:cubicBezTo>
                  <a:pt x="1443632" y="4931172"/>
                  <a:pt x="1441152" y="4931172"/>
                  <a:pt x="1436191" y="4931172"/>
                </a:cubicBezTo>
                <a:cubicBezTo>
                  <a:pt x="1431230" y="4931172"/>
                  <a:pt x="1428750" y="4929932"/>
                  <a:pt x="1428750" y="4927452"/>
                </a:cubicBezTo>
                <a:cubicBezTo>
                  <a:pt x="1428750" y="4926212"/>
                  <a:pt x="1429370" y="4925591"/>
                  <a:pt x="1430610" y="4925591"/>
                </a:cubicBezTo>
                <a:close/>
                <a:moveTo>
                  <a:pt x="4613671" y="4916290"/>
                </a:moveTo>
                <a:lnTo>
                  <a:pt x="4621113" y="4923731"/>
                </a:lnTo>
                <a:lnTo>
                  <a:pt x="4628554" y="4916290"/>
                </a:lnTo>
                <a:cubicBezTo>
                  <a:pt x="4623593" y="4916290"/>
                  <a:pt x="4618633" y="4916290"/>
                  <a:pt x="4613671" y="4916290"/>
                </a:cubicBezTo>
                <a:close/>
                <a:moveTo>
                  <a:pt x="5372695" y="4901407"/>
                </a:moveTo>
                <a:cubicBezTo>
                  <a:pt x="5377656" y="4901407"/>
                  <a:pt x="5380136" y="4903887"/>
                  <a:pt x="5380136" y="4908848"/>
                </a:cubicBezTo>
                <a:cubicBezTo>
                  <a:pt x="5375175" y="4908848"/>
                  <a:pt x="5372695" y="4908848"/>
                  <a:pt x="5372695" y="4908848"/>
                </a:cubicBezTo>
                <a:cubicBezTo>
                  <a:pt x="5367733" y="4903887"/>
                  <a:pt x="5367733" y="4901407"/>
                  <a:pt x="5372695" y="4901407"/>
                </a:cubicBezTo>
                <a:close/>
                <a:moveTo>
                  <a:pt x="4755058" y="4901407"/>
                </a:moveTo>
                <a:lnTo>
                  <a:pt x="4747617" y="4908848"/>
                </a:lnTo>
                <a:cubicBezTo>
                  <a:pt x="4742655" y="4913809"/>
                  <a:pt x="4737695" y="4916290"/>
                  <a:pt x="4732734" y="4916290"/>
                </a:cubicBezTo>
                <a:lnTo>
                  <a:pt x="4732734" y="4931172"/>
                </a:lnTo>
                <a:cubicBezTo>
                  <a:pt x="4737695" y="4931172"/>
                  <a:pt x="4746376" y="4931172"/>
                  <a:pt x="4758779" y="4931172"/>
                </a:cubicBezTo>
                <a:cubicBezTo>
                  <a:pt x="4771181" y="4931172"/>
                  <a:pt x="4777382" y="4928692"/>
                  <a:pt x="4777382" y="4923731"/>
                </a:cubicBezTo>
                <a:lnTo>
                  <a:pt x="4769941" y="4908848"/>
                </a:lnTo>
                <a:cubicBezTo>
                  <a:pt x="4764979" y="4908848"/>
                  <a:pt x="4760019" y="4906368"/>
                  <a:pt x="4755058" y="4901407"/>
                </a:cubicBezTo>
                <a:close/>
                <a:moveTo>
                  <a:pt x="4717851" y="4901407"/>
                </a:moveTo>
                <a:lnTo>
                  <a:pt x="4710410" y="4908848"/>
                </a:lnTo>
                <a:cubicBezTo>
                  <a:pt x="4715371" y="4913809"/>
                  <a:pt x="4720331" y="4913809"/>
                  <a:pt x="4725292" y="4908848"/>
                </a:cubicBezTo>
                <a:cubicBezTo>
                  <a:pt x="4725292" y="4908848"/>
                  <a:pt x="4722812" y="4906368"/>
                  <a:pt x="4717851" y="4901407"/>
                </a:cubicBezTo>
                <a:close/>
                <a:moveTo>
                  <a:pt x="1518047" y="4901407"/>
                </a:moveTo>
                <a:cubicBezTo>
                  <a:pt x="1513086" y="4901407"/>
                  <a:pt x="1510605" y="4903887"/>
                  <a:pt x="1510605" y="4908848"/>
                </a:cubicBezTo>
                <a:lnTo>
                  <a:pt x="1518047" y="4908848"/>
                </a:lnTo>
                <a:lnTo>
                  <a:pt x="1532929" y="4908848"/>
                </a:lnTo>
                <a:close/>
                <a:moveTo>
                  <a:pt x="1093887" y="4901407"/>
                </a:moveTo>
                <a:cubicBezTo>
                  <a:pt x="1093887" y="4901407"/>
                  <a:pt x="1095127" y="4902647"/>
                  <a:pt x="1097607" y="4905127"/>
                </a:cubicBezTo>
                <a:cubicBezTo>
                  <a:pt x="1100087" y="4907608"/>
                  <a:pt x="1101328" y="4908848"/>
                  <a:pt x="1101328" y="4908848"/>
                </a:cubicBezTo>
                <a:cubicBezTo>
                  <a:pt x="1101328" y="4908848"/>
                  <a:pt x="1100087" y="4908848"/>
                  <a:pt x="1097607" y="4908848"/>
                </a:cubicBezTo>
                <a:cubicBezTo>
                  <a:pt x="1095127" y="4908848"/>
                  <a:pt x="1093887" y="4906368"/>
                  <a:pt x="1093887" y="4901407"/>
                </a:cubicBezTo>
                <a:close/>
                <a:moveTo>
                  <a:pt x="4889003" y="4893965"/>
                </a:moveTo>
                <a:lnTo>
                  <a:pt x="4896445" y="4893965"/>
                </a:lnTo>
                <a:lnTo>
                  <a:pt x="4889003" y="4901407"/>
                </a:lnTo>
                <a:cubicBezTo>
                  <a:pt x="4884042" y="4901407"/>
                  <a:pt x="4884042" y="4898927"/>
                  <a:pt x="4889003" y="4893965"/>
                </a:cubicBezTo>
                <a:close/>
                <a:moveTo>
                  <a:pt x="1384101" y="4893965"/>
                </a:moveTo>
                <a:lnTo>
                  <a:pt x="1391543" y="4901407"/>
                </a:lnTo>
                <a:cubicBezTo>
                  <a:pt x="1386582" y="4911329"/>
                  <a:pt x="1381621" y="4913809"/>
                  <a:pt x="1376660" y="4908848"/>
                </a:cubicBezTo>
                <a:cubicBezTo>
                  <a:pt x="1376660" y="4903887"/>
                  <a:pt x="1374179" y="4901407"/>
                  <a:pt x="1369219" y="4901407"/>
                </a:cubicBezTo>
                <a:lnTo>
                  <a:pt x="1361777" y="4901407"/>
                </a:lnTo>
                <a:cubicBezTo>
                  <a:pt x="1366738" y="4896446"/>
                  <a:pt x="1374179" y="4893965"/>
                  <a:pt x="1384101" y="4893965"/>
                </a:cubicBezTo>
                <a:close/>
                <a:moveTo>
                  <a:pt x="1175742" y="4893965"/>
                </a:moveTo>
                <a:lnTo>
                  <a:pt x="1190625" y="4893965"/>
                </a:lnTo>
                <a:lnTo>
                  <a:pt x="1183183" y="4901407"/>
                </a:lnTo>
                <a:cubicBezTo>
                  <a:pt x="1178222" y="4896446"/>
                  <a:pt x="1175742" y="4893965"/>
                  <a:pt x="1175742" y="4893965"/>
                </a:cubicBezTo>
                <a:close/>
                <a:moveTo>
                  <a:pt x="1034355" y="4893965"/>
                </a:moveTo>
                <a:lnTo>
                  <a:pt x="1034355" y="4908848"/>
                </a:lnTo>
                <a:cubicBezTo>
                  <a:pt x="1034355" y="4908848"/>
                  <a:pt x="1031875" y="4906368"/>
                  <a:pt x="1026914" y="4901407"/>
                </a:cubicBezTo>
                <a:close/>
                <a:moveTo>
                  <a:pt x="5376415" y="4879082"/>
                </a:moveTo>
                <a:cubicBezTo>
                  <a:pt x="5378895" y="4879082"/>
                  <a:pt x="5380136" y="4881563"/>
                  <a:pt x="5380136" y="4886524"/>
                </a:cubicBezTo>
                <a:lnTo>
                  <a:pt x="5372695" y="4893965"/>
                </a:lnTo>
                <a:lnTo>
                  <a:pt x="5372695" y="4886524"/>
                </a:lnTo>
                <a:cubicBezTo>
                  <a:pt x="5372695" y="4881563"/>
                  <a:pt x="5373935" y="4879082"/>
                  <a:pt x="5376415" y="4879082"/>
                </a:cubicBezTo>
                <a:close/>
                <a:moveTo>
                  <a:pt x="1153418" y="4879082"/>
                </a:moveTo>
                <a:lnTo>
                  <a:pt x="1160859" y="4886524"/>
                </a:lnTo>
                <a:cubicBezTo>
                  <a:pt x="1155898" y="4896446"/>
                  <a:pt x="1153418" y="4896446"/>
                  <a:pt x="1153418" y="4886524"/>
                </a:cubicBezTo>
                <a:cubicBezTo>
                  <a:pt x="1153418" y="4881563"/>
                  <a:pt x="1153418" y="4879082"/>
                  <a:pt x="1153418" y="4879082"/>
                </a:cubicBezTo>
                <a:close/>
                <a:moveTo>
                  <a:pt x="4755058" y="4871641"/>
                </a:moveTo>
                <a:lnTo>
                  <a:pt x="4755058" y="4879082"/>
                </a:lnTo>
                <a:cubicBezTo>
                  <a:pt x="4760019" y="4879082"/>
                  <a:pt x="4761259" y="4877842"/>
                  <a:pt x="4758779" y="4875362"/>
                </a:cubicBezTo>
                <a:cubicBezTo>
                  <a:pt x="4756299" y="4872882"/>
                  <a:pt x="4755058" y="4871641"/>
                  <a:pt x="4755058" y="4871641"/>
                </a:cubicBezTo>
                <a:close/>
                <a:moveTo>
                  <a:pt x="4710410" y="4871641"/>
                </a:moveTo>
                <a:cubicBezTo>
                  <a:pt x="4705448" y="4871641"/>
                  <a:pt x="4701727" y="4872882"/>
                  <a:pt x="4699247" y="4875362"/>
                </a:cubicBezTo>
                <a:cubicBezTo>
                  <a:pt x="4696767" y="4877842"/>
                  <a:pt x="4695527" y="4879082"/>
                  <a:pt x="4695527" y="4879082"/>
                </a:cubicBezTo>
                <a:cubicBezTo>
                  <a:pt x="4700488" y="4879082"/>
                  <a:pt x="4702968" y="4879082"/>
                  <a:pt x="4702968" y="4879082"/>
                </a:cubicBezTo>
                <a:cubicBezTo>
                  <a:pt x="4707929" y="4879082"/>
                  <a:pt x="4710410" y="4877842"/>
                  <a:pt x="4710410" y="4875362"/>
                </a:cubicBezTo>
                <a:cubicBezTo>
                  <a:pt x="4710410" y="4872882"/>
                  <a:pt x="4710410" y="4871641"/>
                  <a:pt x="4710410" y="4871641"/>
                </a:cubicBezTo>
                <a:close/>
                <a:moveTo>
                  <a:pt x="4662040" y="4871641"/>
                </a:moveTo>
                <a:cubicBezTo>
                  <a:pt x="4654599" y="4871641"/>
                  <a:pt x="4648398" y="4874122"/>
                  <a:pt x="4643437" y="4879082"/>
                </a:cubicBezTo>
                <a:lnTo>
                  <a:pt x="4658320" y="4879082"/>
                </a:lnTo>
                <a:cubicBezTo>
                  <a:pt x="4668241" y="4874122"/>
                  <a:pt x="4669482" y="4871641"/>
                  <a:pt x="4662040" y="4871641"/>
                </a:cubicBezTo>
                <a:close/>
                <a:moveTo>
                  <a:pt x="1372939" y="4864200"/>
                </a:moveTo>
                <a:cubicBezTo>
                  <a:pt x="1375420" y="4864200"/>
                  <a:pt x="1376660" y="4866680"/>
                  <a:pt x="1376660" y="4871641"/>
                </a:cubicBezTo>
                <a:cubicBezTo>
                  <a:pt x="1376660" y="4881563"/>
                  <a:pt x="1376660" y="4886524"/>
                  <a:pt x="1376660" y="4886524"/>
                </a:cubicBezTo>
                <a:cubicBezTo>
                  <a:pt x="1371699" y="4886524"/>
                  <a:pt x="1367978" y="4886524"/>
                  <a:pt x="1365498" y="4886524"/>
                </a:cubicBezTo>
                <a:cubicBezTo>
                  <a:pt x="1363017" y="4886524"/>
                  <a:pt x="1361777" y="4884044"/>
                  <a:pt x="1361777" y="4879082"/>
                </a:cubicBezTo>
                <a:cubicBezTo>
                  <a:pt x="1366738" y="4869161"/>
                  <a:pt x="1370459" y="4864200"/>
                  <a:pt x="1372939" y="4864200"/>
                </a:cubicBezTo>
                <a:close/>
                <a:moveTo>
                  <a:pt x="5022949" y="4856758"/>
                </a:moveTo>
                <a:lnTo>
                  <a:pt x="5022949" y="4871641"/>
                </a:lnTo>
                <a:cubicBezTo>
                  <a:pt x="5013027" y="4871641"/>
                  <a:pt x="5005586" y="4871641"/>
                  <a:pt x="5000624" y="4871641"/>
                </a:cubicBezTo>
                <a:cubicBezTo>
                  <a:pt x="5000624" y="4871641"/>
                  <a:pt x="5005586" y="4869161"/>
                  <a:pt x="5015507" y="4864200"/>
                </a:cubicBezTo>
                <a:cubicBezTo>
                  <a:pt x="5020468" y="4864200"/>
                  <a:pt x="5022949" y="4861720"/>
                  <a:pt x="5022949" y="4856758"/>
                </a:cubicBezTo>
                <a:close/>
                <a:moveTo>
                  <a:pt x="4848076" y="4856758"/>
                </a:moveTo>
                <a:cubicBezTo>
                  <a:pt x="4845595" y="4856758"/>
                  <a:pt x="4844355" y="4859239"/>
                  <a:pt x="4844355" y="4864200"/>
                </a:cubicBezTo>
                <a:cubicBezTo>
                  <a:pt x="4844355" y="4869161"/>
                  <a:pt x="4844355" y="4871641"/>
                  <a:pt x="4844355" y="4871641"/>
                </a:cubicBezTo>
                <a:cubicBezTo>
                  <a:pt x="4844355" y="4871641"/>
                  <a:pt x="4845595" y="4869161"/>
                  <a:pt x="4848076" y="4864200"/>
                </a:cubicBezTo>
                <a:cubicBezTo>
                  <a:pt x="4850556" y="4859239"/>
                  <a:pt x="4850556" y="4856758"/>
                  <a:pt x="4848076" y="4856758"/>
                </a:cubicBezTo>
                <a:close/>
                <a:moveTo>
                  <a:pt x="1090166" y="4854433"/>
                </a:moveTo>
                <a:cubicBezTo>
                  <a:pt x="1091406" y="4854743"/>
                  <a:pt x="1092646" y="4855518"/>
                  <a:pt x="1093887" y="4856758"/>
                </a:cubicBezTo>
                <a:lnTo>
                  <a:pt x="1079004" y="4871641"/>
                </a:lnTo>
                <a:lnTo>
                  <a:pt x="1079004" y="4864200"/>
                </a:lnTo>
                <a:cubicBezTo>
                  <a:pt x="1082724" y="4856758"/>
                  <a:pt x="1086445" y="4853503"/>
                  <a:pt x="1090166" y="4854433"/>
                </a:cubicBezTo>
                <a:close/>
                <a:moveTo>
                  <a:pt x="1212949" y="4849317"/>
                </a:moveTo>
                <a:lnTo>
                  <a:pt x="1220390" y="4849317"/>
                </a:lnTo>
                <a:lnTo>
                  <a:pt x="1220390" y="4856758"/>
                </a:lnTo>
                <a:close/>
                <a:moveTo>
                  <a:pt x="4963417" y="4841875"/>
                </a:moveTo>
                <a:cubicBezTo>
                  <a:pt x="4963417" y="4846837"/>
                  <a:pt x="4960937" y="4849317"/>
                  <a:pt x="4955976" y="4849317"/>
                </a:cubicBezTo>
                <a:cubicBezTo>
                  <a:pt x="4951015" y="4849317"/>
                  <a:pt x="4948535" y="4850557"/>
                  <a:pt x="4948535" y="4853038"/>
                </a:cubicBezTo>
                <a:cubicBezTo>
                  <a:pt x="4948535" y="4855518"/>
                  <a:pt x="4951015" y="4856758"/>
                  <a:pt x="4955976" y="4856758"/>
                </a:cubicBezTo>
                <a:lnTo>
                  <a:pt x="4970859" y="4849317"/>
                </a:lnTo>
                <a:cubicBezTo>
                  <a:pt x="4975820" y="4849317"/>
                  <a:pt x="4978300" y="4846837"/>
                  <a:pt x="4978300" y="4841875"/>
                </a:cubicBezTo>
                <a:close/>
                <a:moveTo>
                  <a:pt x="5008066" y="4834434"/>
                </a:moveTo>
                <a:cubicBezTo>
                  <a:pt x="5013027" y="4834434"/>
                  <a:pt x="5015507" y="4835675"/>
                  <a:pt x="5015507" y="4838155"/>
                </a:cubicBezTo>
                <a:cubicBezTo>
                  <a:pt x="5015507" y="4840635"/>
                  <a:pt x="5013027" y="4841875"/>
                  <a:pt x="5008066" y="4841875"/>
                </a:cubicBezTo>
                <a:cubicBezTo>
                  <a:pt x="5003104" y="4841875"/>
                  <a:pt x="5000624" y="4841875"/>
                  <a:pt x="5000624" y="4841875"/>
                </a:cubicBezTo>
                <a:cubicBezTo>
                  <a:pt x="5000624" y="4841875"/>
                  <a:pt x="5003104" y="4839395"/>
                  <a:pt x="5008066" y="4834434"/>
                </a:cubicBezTo>
                <a:close/>
                <a:moveTo>
                  <a:pt x="1332011" y="4834434"/>
                </a:moveTo>
                <a:lnTo>
                  <a:pt x="1346894" y="4841875"/>
                </a:lnTo>
                <a:lnTo>
                  <a:pt x="1339453" y="4849317"/>
                </a:lnTo>
                <a:cubicBezTo>
                  <a:pt x="1339453" y="4854278"/>
                  <a:pt x="1336972" y="4855518"/>
                  <a:pt x="1332011" y="4853038"/>
                </a:cubicBezTo>
                <a:cubicBezTo>
                  <a:pt x="1327050" y="4850557"/>
                  <a:pt x="1324570" y="4846837"/>
                  <a:pt x="1324570" y="4841875"/>
                </a:cubicBezTo>
                <a:cubicBezTo>
                  <a:pt x="1324570" y="4836915"/>
                  <a:pt x="1327050" y="4834434"/>
                  <a:pt x="1332011" y="4834434"/>
                </a:cubicBezTo>
                <a:close/>
                <a:moveTo>
                  <a:pt x="1235273" y="4834434"/>
                </a:moveTo>
                <a:cubicBezTo>
                  <a:pt x="1235273" y="4834434"/>
                  <a:pt x="1235273" y="4835675"/>
                  <a:pt x="1235273" y="4838155"/>
                </a:cubicBezTo>
                <a:cubicBezTo>
                  <a:pt x="1235273" y="4840635"/>
                  <a:pt x="1232793" y="4841875"/>
                  <a:pt x="1227832" y="4841875"/>
                </a:cubicBezTo>
                <a:cubicBezTo>
                  <a:pt x="1227832" y="4841875"/>
                  <a:pt x="1227832" y="4840635"/>
                  <a:pt x="1227832" y="4838155"/>
                </a:cubicBezTo>
                <a:cubicBezTo>
                  <a:pt x="1227832" y="4835675"/>
                  <a:pt x="1230312" y="4834434"/>
                  <a:pt x="1235273" y="4834434"/>
                </a:cubicBezTo>
                <a:close/>
                <a:moveTo>
                  <a:pt x="1183183" y="4826993"/>
                </a:moveTo>
                <a:lnTo>
                  <a:pt x="1198066" y="4834434"/>
                </a:lnTo>
                <a:cubicBezTo>
                  <a:pt x="1193105" y="4834434"/>
                  <a:pt x="1188144" y="4834434"/>
                  <a:pt x="1183183" y="4834434"/>
                </a:cubicBezTo>
                <a:cubicBezTo>
                  <a:pt x="1178222" y="4834434"/>
                  <a:pt x="1178222" y="4831954"/>
                  <a:pt x="1183183" y="4826993"/>
                </a:cubicBezTo>
                <a:close/>
                <a:moveTo>
                  <a:pt x="5082480" y="4819551"/>
                </a:moveTo>
                <a:lnTo>
                  <a:pt x="5089921" y="4826993"/>
                </a:lnTo>
                <a:lnTo>
                  <a:pt x="5067597" y="4826993"/>
                </a:lnTo>
                <a:cubicBezTo>
                  <a:pt x="5067597" y="4822032"/>
                  <a:pt x="5072558" y="4819551"/>
                  <a:pt x="5082480" y="4819551"/>
                </a:cubicBezTo>
                <a:close/>
                <a:moveTo>
                  <a:pt x="5142011" y="4812110"/>
                </a:moveTo>
                <a:lnTo>
                  <a:pt x="5149452" y="4819551"/>
                </a:lnTo>
                <a:lnTo>
                  <a:pt x="5134570" y="4826993"/>
                </a:lnTo>
                <a:cubicBezTo>
                  <a:pt x="5139531" y="4822032"/>
                  <a:pt x="5142011" y="4819551"/>
                  <a:pt x="5142011" y="4819551"/>
                </a:cubicBezTo>
                <a:cubicBezTo>
                  <a:pt x="5137050" y="4814590"/>
                  <a:pt x="5137050" y="4812110"/>
                  <a:pt x="5142011" y="4812110"/>
                </a:cubicBezTo>
                <a:close/>
                <a:moveTo>
                  <a:pt x="5052714" y="4812110"/>
                </a:moveTo>
                <a:cubicBezTo>
                  <a:pt x="5057676" y="4812110"/>
                  <a:pt x="5060156" y="4812110"/>
                  <a:pt x="5060156" y="4812110"/>
                </a:cubicBezTo>
                <a:cubicBezTo>
                  <a:pt x="5060156" y="4817071"/>
                  <a:pt x="5058915" y="4819551"/>
                  <a:pt x="5056435" y="4819551"/>
                </a:cubicBezTo>
                <a:cubicBezTo>
                  <a:pt x="5053955" y="4819551"/>
                  <a:pt x="5052714" y="4817071"/>
                  <a:pt x="5052714" y="4812110"/>
                </a:cubicBezTo>
                <a:close/>
                <a:moveTo>
                  <a:pt x="4859238" y="4812110"/>
                </a:moveTo>
                <a:cubicBezTo>
                  <a:pt x="4859238" y="4812110"/>
                  <a:pt x="4859238" y="4814590"/>
                  <a:pt x="4859238" y="4819551"/>
                </a:cubicBezTo>
                <a:cubicBezTo>
                  <a:pt x="4864199" y="4819551"/>
                  <a:pt x="4866679" y="4817071"/>
                  <a:pt x="4866679" y="4812110"/>
                </a:cubicBezTo>
                <a:close/>
                <a:moveTo>
                  <a:pt x="1391543" y="4812110"/>
                </a:moveTo>
                <a:lnTo>
                  <a:pt x="1384101" y="4819551"/>
                </a:lnTo>
                <a:cubicBezTo>
                  <a:pt x="1394023" y="4819551"/>
                  <a:pt x="1398984" y="4822032"/>
                  <a:pt x="1398984" y="4826993"/>
                </a:cubicBezTo>
                <a:cubicBezTo>
                  <a:pt x="1398984" y="4831954"/>
                  <a:pt x="1403945" y="4834434"/>
                  <a:pt x="1413867" y="4834434"/>
                </a:cubicBezTo>
                <a:lnTo>
                  <a:pt x="1413867" y="4826993"/>
                </a:lnTo>
                <a:cubicBezTo>
                  <a:pt x="1408906" y="4817071"/>
                  <a:pt x="1401465" y="4812110"/>
                  <a:pt x="1391543" y="4812110"/>
                </a:cubicBezTo>
                <a:close/>
                <a:moveTo>
                  <a:pt x="1093887" y="4812110"/>
                </a:moveTo>
                <a:lnTo>
                  <a:pt x="1108769" y="4812110"/>
                </a:lnTo>
                <a:cubicBezTo>
                  <a:pt x="1113730" y="4817071"/>
                  <a:pt x="1113730" y="4819551"/>
                  <a:pt x="1108769" y="4819551"/>
                </a:cubicBezTo>
                <a:lnTo>
                  <a:pt x="1093887" y="4819551"/>
                </a:lnTo>
                <a:cubicBezTo>
                  <a:pt x="1083965" y="4814590"/>
                  <a:pt x="1083965" y="4812110"/>
                  <a:pt x="1093887" y="4812110"/>
                </a:cubicBezTo>
                <a:close/>
                <a:moveTo>
                  <a:pt x="1012031" y="4812110"/>
                </a:moveTo>
                <a:cubicBezTo>
                  <a:pt x="1016992" y="4812110"/>
                  <a:pt x="1020713" y="4813350"/>
                  <a:pt x="1023193" y="4815831"/>
                </a:cubicBezTo>
                <a:cubicBezTo>
                  <a:pt x="1025674" y="4818311"/>
                  <a:pt x="1029394" y="4819551"/>
                  <a:pt x="1034355" y="4819551"/>
                </a:cubicBezTo>
                <a:lnTo>
                  <a:pt x="1041797" y="4826993"/>
                </a:lnTo>
                <a:cubicBezTo>
                  <a:pt x="1031875" y="4826993"/>
                  <a:pt x="1026914" y="4829473"/>
                  <a:pt x="1026914" y="4834434"/>
                </a:cubicBezTo>
                <a:cubicBezTo>
                  <a:pt x="1026914" y="4839395"/>
                  <a:pt x="1024433" y="4840635"/>
                  <a:pt x="1019473" y="4838155"/>
                </a:cubicBezTo>
                <a:cubicBezTo>
                  <a:pt x="1014511" y="4835675"/>
                  <a:pt x="1012031" y="4830713"/>
                  <a:pt x="1012031" y="4823272"/>
                </a:cubicBezTo>
                <a:cubicBezTo>
                  <a:pt x="1012031" y="4815831"/>
                  <a:pt x="1012031" y="4812110"/>
                  <a:pt x="1012031" y="4812110"/>
                </a:cubicBezTo>
                <a:close/>
                <a:moveTo>
                  <a:pt x="5045273" y="4789786"/>
                </a:moveTo>
                <a:cubicBezTo>
                  <a:pt x="5045273" y="4794747"/>
                  <a:pt x="5045273" y="4803428"/>
                  <a:pt x="5045273" y="4815831"/>
                </a:cubicBezTo>
                <a:cubicBezTo>
                  <a:pt x="5045273" y="4828233"/>
                  <a:pt x="5040311" y="4834434"/>
                  <a:pt x="5030390" y="4834434"/>
                </a:cubicBezTo>
                <a:cubicBezTo>
                  <a:pt x="5025429" y="4834434"/>
                  <a:pt x="5021708" y="4833194"/>
                  <a:pt x="5019228" y="4830713"/>
                </a:cubicBezTo>
                <a:cubicBezTo>
                  <a:pt x="5016748" y="4828233"/>
                  <a:pt x="5015507" y="4826993"/>
                  <a:pt x="5015507" y="4826993"/>
                </a:cubicBezTo>
                <a:cubicBezTo>
                  <a:pt x="5015507" y="4822032"/>
                  <a:pt x="5017987" y="4819551"/>
                  <a:pt x="5022949" y="4819551"/>
                </a:cubicBezTo>
                <a:cubicBezTo>
                  <a:pt x="5027910" y="4819551"/>
                  <a:pt x="5030390" y="4819551"/>
                  <a:pt x="5030390" y="4819551"/>
                </a:cubicBezTo>
                <a:cubicBezTo>
                  <a:pt x="5030390" y="4819551"/>
                  <a:pt x="5030390" y="4817071"/>
                  <a:pt x="5030390" y="4812110"/>
                </a:cubicBezTo>
                <a:close/>
                <a:moveTo>
                  <a:pt x="4829472" y="4782344"/>
                </a:moveTo>
                <a:cubicBezTo>
                  <a:pt x="4829472" y="4782344"/>
                  <a:pt x="4829472" y="4784825"/>
                  <a:pt x="4829472" y="4789786"/>
                </a:cubicBezTo>
                <a:lnTo>
                  <a:pt x="4844355" y="4789786"/>
                </a:lnTo>
                <a:cubicBezTo>
                  <a:pt x="4844355" y="4784825"/>
                  <a:pt x="4841875" y="4782344"/>
                  <a:pt x="4836913" y="4782344"/>
                </a:cubicBezTo>
                <a:cubicBezTo>
                  <a:pt x="4831952" y="4782344"/>
                  <a:pt x="4829472" y="4782344"/>
                  <a:pt x="4829472" y="4782344"/>
                </a:cubicBezTo>
                <a:close/>
                <a:moveTo>
                  <a:pt x="1220390" y="4782344"/>
                </a:moveTo>
                <a:lnTo>
                  <a:pt x="1235273" y="4782344"/>
                </a:lnTo>
                <a:cubicBezTo>
                  <a:pt x="1245195" y="4787306"/>
                  <a:pt x="1255117" y="4792266"/>
                  <a:pt x="1265039" y="4797227"/>
                </a:cubicBezTo>
                <a:cubicBezTo>
                  <a:pt x="1279921" y="4812110"/>
                  <a:pt x="1287363" y="4814590"/>
                  <a:pt x="1287363" y="4804668"/>
                </a:cubicBezTo>
                <a:cubicBezTo>
                  <a:pt x="1287363" y="4799708"/>
                  <a:pt x="1279921" y="4794747"/>
                  <a:pt x="1265039" y="4789786"/>
                </a:cubicBezTo>
                <a:lnTo>
                  <a:pt x="1265039" y="4782344"/>
                </a:lnTo>
                <a:cubicBezTo>
                  <a:pt x="1294805" y="4792266"/>
                  <a:pt x="1309687" y="4804668"/>
                  <a:pt x="1309687" y="4819551"/>
                </a:cubicBezTo>
                <a:cubicBezTo>
                  <a:pt x="1309687" y="4819551"/>
                  <a:pt x="1305967" y="4819551"/>
                  <a:pt x="1298525" y="4819551"/>
                </a:cubicBezTo>
                <a:cubicBezTo>
                  <a:pt x="1291084" y="4819551"/>
                  <a:pt x="1287363" y="4822032"/>
                  <a:pt x="1287363" y="4826993"/>
                </a:cubicBezTo>
                <a:lnTo>
                  <a:pt x="1272480" y="4834434"/>
                </a:lnTo>
                <a:cubicBezTo>
                  <a:pt x="1272480" y="4829473"/>
                  <a:pt x="1267519" y="4824513"/>
                  <a:pt x="1257598" y="4819551"/>
                </a:cubicBezTo>
                <a:cubicBezTo>
                  <a:pt x="1252636" y="4819551"/>
                  <a:pt x="1250156" y="4818311"/>
                  <a:pt x="1250156" y="4815831"/>
                </a:cubicBezTo>
                <a:cubicBezTo>
                  <a:pt x="1250156" y="4813350"/>
                  <a:pt x="1250156" y="4812110"/>
                  <a:pt x="1250156" y="4812110"/>
                </a:cubicBezTo>
                <a:lnTo>
                  <a:pt x="1235273" y="4789786"/>
                </a:lnTo>
                <a:close/>
                <a:moveTo>
                  <a:pt x="5097363" y="4774903"/>
                </a:moveTo>
                <a:cubicBezTo>
                  <a:pt x="5102324" y="4774903"/>
                  <a:pt x="5104804" y="4776143"/>
                  <a:pt x="5104804" y="4778623"/>
                </a:cubicBezTo>
                <a:cubicBezTo>
                  <a:pt x="5104804" y="4781104"/>
                  <a:pt x="5104804" y="4782344"/>
                  <a:pt x="5104804" y="4782344"/>
                </a:cubicBezTo>
                <a:cubicBezTo>
                  <a:pt x="5104804" y="4782344"/>
                  <a:pt x="5102324" y="4782344"/>
                  <a:pt x="5097363" y="4782344"/>
                </a:cubicBezTo>
                <a:cubicBezTo>
                  <a:pt x="5097363" y="4777383"/>
                  <a:pt x="5097363" y="4774903"/>
                  <a:pt x="5097363" y="4774903"/>
                </a:cubicBezTo>
                <a:close/>
                <a:moveTo>
                  <a:pt x="1131094" y="4774903"/>
                </a:moveTo>
                <a:cubicBezTo>
                  <a:pt x="1131094" y="4779864"/>
                  <a:pt x="1129853" y="4784825"/>
                  <a:pt x="1127373" y="4789786"/>
                </a:cubicBezTo>
                <a:cubicBezTo>
                  <a:pt x="1124892" y="4794747"/>
                  <a:pt x="1123652" y="4794747"/>
                  <a:pt x="1123652" y="4789786"/>
                </a:cubicBezTo>
                <a:close/>
                <a:moveTo>
                  <a:pt x="1026914" y="4774903"/>
                </a:moveTo>
                <a:cubicBezTo>
                  <a:pt x="1031875" y="4774903"/>
                  <a:pt x="1034355" y="4776143"/>
                  <a:pt x="1034355" y="4778623"/>
                </a:cubicBezTo>
                <a:cubicBezTo>
                  <a:pt x="1034355" y="4781104"/>
                  <a:pt x="1034355" y="4782344"/>
                  <a:pt x="1034355" y="4782344"/>
                </a:cubicBezTo>
                <a:cubicBezTo>
                  <a:pt x="1029394" y="4782344"/>
                  <a:pt x="1026914" y="4781104"/>
                  <a:pt x="1026914" y="4778623"/>
                </a:cubicBezTo>
                <a:cubicBezTo>
                  <a:pt x="1026914" y="4776143"/>
                  <a:pt x="1026914" y="4774903"/>
                  <a:pt x="1026914" y="4774903"/>
                </a:cubicBezTo>
                <a:close/>
                <a:moveTo>
                  <a:pt x="5082480" y="4767461"/>
                </a:moveTo>
                <a:cubicBezTo>
                  <a:pt x="5082480" y="4777383"/>
                  <a:pt x="5077519" y="4784825"/>
                  <a:pt x="5067597" y="4789786"/>
                </a:cubicBezTo>
                <a:cubicBezTo>
                  <a:pt x="5067597" y="4784825"/>
                  <a:pt x="5070077" y="4779864"/>
                  <a:pt x="5075038" y="4774903"/>
                </a:cubicBezTo>
                <a:close/>
                <a:moveTo>
                  <a:pt x="1286433" y="4765136"/>
                </a:moveTo>
                <a:cubicBezTo>
                  <a:pt x="1292014" y="4764206"/>
                  <a:pt x="1294805" y="4767461"/>
                  <a:pt x="1294805" y="4774903"/>
                </a:cubicBezTo>
                <a:lnTo>
                  <a:pt x="1279921" y="4774903"/>
                </a:lnTo>
                <a:cubicBezTo>
                  <a:pt x="1274961" y="4769942"/>
                  <a:pt x="1274961" y="4767461"/>
                  <a:pt x="1279921" y="4767461"/>
                </a:cubicBezTo>
                <a:cubicBezTo>
                  <a:pt x="1282402" y="4766221"/>
                  <a:pt x="1284573" y="4765446"/>
                  <a:pt x="1286433" y="4765136"/>
                </a:cubicBezTo>
                <a:close/>
                <a:moveTo>
                  <a:pt x="4967138" y="4760020"/>
                </a:moveTo>
                <a:cubicBezTo>
                  <a:pt x="4964658" y="4760020"/>
                  <a:pt x="4963417" y="4762501"/>
                  <a:pt x="4963417" y="4767461"/>
                </a:cubicBezTo>
                <a:lnTo>
                  <a:pt x="4963417" y="4774903"/>
                </a:lnTo>
                <a:cubicBezTo>
                  <a:pt x="4968379" y="4774903"/>
                  <a:pt x="4970859" y="4772423"/>
                  <a:pt x="4970859" y="4767461"/>
                </a:cubicBezTo>
                <a:cubicBezTo>
                  <a:pt x="4970859" y="4762501"/>
                  <a:pt x="4969618" y="4760020"/>
                  <a:pt x="4967138" y="4760020"/>
                </a:cubicBezTo>
                <a:close/>
                <a:moveTo>
                  <a:pt x="1012031" y="4760020"/>
                </a:moveTo>
                <a:lnTo>
                  <a:pt x="1019473" y="4760020"/>
                </a:lnTo>
                <a:cubicBezTo>
                  <a:pt x="1019473" y="4764981"/>
                  <a:pt x="1019473" y="4767461"/>
                  <a:pt x="1019473" y="4767461"/>
                </a:cubicBezTo>
                <a:cubicBezTo>
                  <a:pt x="1019473" y="4767461"/>
                  <a:pt x="1016992" y="4764981"/>
                  <a:pt x="1012031" y="4760020"/>
                </a:cubicBezTo>
                <a:close/>
                <a:moveTo>
                  <a:pt x="4829472" y="4752579"/>
                </a:moveTo>
                <a:lnTo>
                  <a:pt x="4836913" y="4760020"/>
                </a:lnTo>
                <a:lnTo>
                  <a:pt x="4844355" y="4752579"/>
                </a:lnTo>
                <a:cubicBezTo>
                  <a:pt x="4839394" y="4752579"/>
                  <a:pt x="4834433" y="4752579"/>
                  <a:pt x="4829472" y="4752579"/>
                </a:cubicBezTo>
                <a:close/>
                <a:moveTo>
                  <a:pt x="1168300" y="4752579"/>
                </a:moveTo>
                <a:lnTo>
                  <a:pt x="1183183" y="4752579"/>
                </a:lnTo>
                <a:lnTo>
                  <a:pt x="1198066" y="4767461"/>
                </a:lnTo>
                <a:cubicBezTo>
                  <a:pt x="1193105" y="4772423"/>
                  <a:pt x="1188144" y="4769942"/>
                  <a:pt x="1183183" y="4760020"/>
                </a:cubicBezTo>
                <a:close/>
                <a:moveTo>
                  <a:pt x="5127128" y="4745137"/>
                </a:moveTo>
                <a:lnTo>
                  <a:pt x="5149452" y="4745137"/>
                </a:lnTo>
                <a:cubicBezTo>
                  <a:pt x="5149452" y="4750098"/>
                  <a:pt x="5151933" y="4752579"/>
                  <a:pt x="5156894" y="4752579"/>
                </a:cubicBezTo>
                <a:cubicBezTo>
                  <a:pt x="5161855" y="4752579"/>
                  <a:pt x="5164335" y="4750098"/>
                  <a:pt x="5164335" y="4745137"/>
                </a:cubicBezTo>
                <a:cubicBezTo>
                  <a:pt x="5164335" y="4745137"/>
                  <a:pt x="5166815" y="4745137"/>
                  <a:pt x="5171777" y="4745137"/>
                </a:cubicBezTo>
                <a:cubicBezTo>
                  <a:pt x="5176738" y="4750098"/>
                  <a:pt x="5171777" y="4757540"/>
                  <a:pt x="5156894" y="4767461"/>
                </a:cubicBezTo>
                <a:lnTo>
                  <a:pt x="5134570" y="4789786"/>
                </a:lnTo>
                <a:cubicBezTo>
                  <a:pt x="5134570" y="4794747"/>
                  <a:pt x="5132090" y="4797227"/>
                  <a:pt x="5127128" y="4797227"/>
                </a:cubicBezTo>
                <a:cubicBezTo>
                  <a:pt x="5122167" y="4797227"/>
                  <a:pt x="5119687" y="4794747"/>
                  <a:pt x="5119687" y="4789786"/>
                </a:cubicBezTo>
                <a:lnTo>
                  <a:pt x="5127128" y="4782344"/>
                </a:lnTo>
                <a:cubicBezTo>
                  <a:pt x="5127128" y="4782344"/>
                  <a:pt x="5127128" y="4779864"/>
                  <a:pt x="5127128" y="4774903"/>
                </a:cubicBezTo>
                <a:cubicBezTo>
                  <a:pt x="5122167" y="4769942"/>
                  <a:pt x="5122167" y="4764981"/>
                  <a:pt x="5127128" y="4760020"/>
                </a:cubicBezTo>
                <a:lnTo>
                  <a:pt x="5134570" y="4760020"/>
                </a:lnTo>
                <a:cubicBezTo>
                  <a:pt x="5124648" y="4760020"/>
                  <a:pt x="5122167" y="4755059"/>
                  <a:pt x="5127128" y="4745137"/>
                </a:cubicBezTo>
                <a:close/>
                <a:moveTo>
                  <a:pt x="1371079" y="4741416"/>
                </a:moveTo>
                <a:cubicBezTo>
                  <a:pt x="1369839" y="4741416"/>
                  <a:pt x="1369219" y="4742657"/>
                  <a:pt x="1369219" y="4745137"/>
                </a:cubicBezTo>
                <a:cubicBezTo>
                  <a:pt x="1369219" y="4745137"/>
                  <a:pt x="1369219" y="4747618"/>
                  <a:pt x="1369219" y="4752579"/>
                </a:cubicBezTo>
                <a:cubicBezTo>
                  <a:pt x="1374179" y="4752579"/>
                  <a:pt x="1376660" y="4752579"/>
                  <a:pt x="1376660" y="4752579"/>
                </a:cubicBezTo>
                <a:lnTo>
                  <a:pt x="1376660" y="4745137"/>
                </a:lnTo>
                <a:cubicBezTo>
                  <a:pt x="1374179" y="4742657"/>
                  <a:pt x="1372319" y="4741416"/>
                  <a:pt x="1371079" y="4741416"/>
                </a:cubicBezTo>
                <a:close/>
                <a:moveTo>
                  <a:pt x="5008066" y="4737696"/>
                </a:moveTo>
                <a:cubicBezTo>
                  <a:pt x="5008066" y="4737696"/>
                  <a:pt x="5013027" y="4740176"/>
                  <a:pt x="5022949" y="4745137"/>
                </a:cubicBezTo>
                <a:lnTo>
                  <a:pt x="5030390" y="4752579"/>
                </a:lnTo>
                <a:cubicBezTo>
                  <a:pt x="5025429" y="4752579"/>
                  <a:pt x="5022949" y="4752579"/>
                  <a:pt x="5022949" y="4752579"/>
                </a:cubicBezTo>
                <a:close/>
                <a:moveTo>
                  <a:pt x="1049238" y="4737696"/>
                </a:moveTo>
                <a:lnTo>
                  <a:pt x="1049238" y="4760020"/>
                </a:lnTo>
                <a:cubicBezTo>
                  <a:pt x="1044277" y="4760020"/>
                  <a:pt x="1041797" y="4760020"/>
                  <a:pt x="1041797" y="4760020"/>
                </a:cubicBezTo>
                <a:cubicBezTo>
                  <a:pt x="1041797" y="4750098"/>
                  <a:pt x="1044277" y="4742657"/>
                  <a:pt x="1049238" y="4737696"/>
                </a:cubicBezTo>
                <a:close/>
                <a:moveTo>
                  <a:pt x="1212949" y="4730254"/>
                </a:moveTo>
                <a:cubicBezTo>
                  <a:pt x="1222871" y="4730254"/>
                  <a:pt x="1230312" y="4732735"/>
                  <a:pt x="1235273" y="4737696"/>
                </a:cubicBezTo>
                <a:lnTo>
                  <a:pt x="1242715" y="4745137"/>
                </a:lnTo>
                <a:cubicBezTo>
                  <a:pt x="1242715" y="4745137"/>
                  <a:pt x="1238994" y="4745137"/>
                  <a:pt x="1231552" y="4745137"/>
                </a:cubicBezTo>
                <a:cubicBezTo>
                  <a:pt x="1224111" y="4745137"/>
                  <a:pt x="1216670" y="4742657"/>
                  <a:pt x="1209228" y="4737696"/>
                </a:cubicBezTo>
                <a:cubicBezTo>
                  <a:pt x="1201787" y="4732735"/>
                  <a:pt x="1203027" y="4730254"/>
                  <a:pt x="1212949" y="4730254"/>
                </a:cubicBezTo>
                <a:close/>
                <a:moveTo>
                  <a:pt x="1004589" y="4730254"/>
                </a:moveTo>
                <a:lnTo>
                  <a:pt x="1012031" y="4730254"/>
                </a:lnTo>
                <a:lnTo>
                  <a:pt x="1012031" y="4737696"/>
                </a:lnTo>
                <a:close/>
                <a:moveTo>
                  <a:pt x="4982021" y="4722813"/>
                </a:moveTo>
                <a:cubicBezTo>
                  <a:pt x="4979541" y="4722813"/>
                  <a:pt x="4977060" y="4725294"/>
                  <a:pt x="4974579" y="4730254"/>
                </a:cubicBezTo>
                <a:cubicBezTo>
                  <a:pt x="4972099" y="4735216"/>
                  <a:pt x="4973339" y="4737696"/>
                  <a:pt x="4978300" y="4737696"/>
                </a:cubicBezTo>
                <a:cubicBezTo>
                  <a:pt x="4978300" y="4737696"/>
                  <a:pt x="4978300" y="4736456"/>
                  <a:pt x="4978300" y="4733975"/>
                </a:cubicBezTo>
                <a:cubicBezTo>
                  <a:pt x="4978300" y="4731495"/>
                  <a:pt x="4980780" y="4730254"/>
                  <a:pt x="4985742" y="4730254"/>
                </a:cubicBezTo>
                <a:cubicBezTo>
                  <a:pt x="4985742" y="4725294"/>
                  <a:pt x="4984501" y="4722813"/>
                  <a:pt x="4982021" y="4722813"/>
                </a:cubicBezTo>
                <a:close/>
                <a:moveTo>
                  <a:pt x="1080864" y="4720022"/>
                </a:moveTo>
                <a:cubicBezTo>
                  <a:pt x="1082104" y="4720643"/>
                  <a:pt x="1083965" y="4722813"/>
                  <a:pt x="1086445" y="4726534"/>
                </a:cubicBezTo>
                <a:cubicBezTo>
                  <a:pt x="1091406" y="4733975"/>
                  <a:pt x="1092646" y="4737696"/>
                  <a:pt x="1090166" y="4737696"/>
                </a:cubicBezTo>
                <a:cubicBezTo>
                  <a:pt x="1087686" y="4737696"/>
                  <a:pt x="1083965" y="4735216"/>
                  <a:pt x="1079004" y="4730254"/>
                </a:cubicBezTo>
                <a:cubicBezTo>
                  <a:pt x="1079004" y="4730254"/>
                  <a:pt x="1077763" y="4729014"/>
                  <a:pt x="1075283" y="4726534"/>
                </a:cubicBezTo>
                <a:cubicBezTo>
                  <a:pt x="1072802" y="4724054"/>
                  <a:pt x="1074043" y="4722813"/>
                  <a:pt x="1079004" y="4722813"/>
                </a:cubicBezTo>
                <a:cubicBezTo>
                  <a:pt x="1079004" y="4720332"/>
                  <a:pt x="1079624" y="4719402"/>
                  <a:pt x="1080864" y="4720022"/>
                </a:cubicBezTo>
                <a:close/>
                <a:moveTo>
                  <a:pt x="5082480" y="4707930"/>
                </a:moveTo>
                <a:cubicBezTo>
                  <a:pt x="5092401" y="4707930"/>
                  <a:pt x="5099843" y="4709171"/>
                  <a:pt x="5104804" y="4711651"/>
                </a:cubicBezTo>
                <a:cubicBezTo>
                  <a:pt x="5109765" y="4714131"/>
                  <a:pt x="5109765" y="4717852"/>
                  <a:pt x="5104804" y="4722813"/>
                </a:cubicBezTo>
                <a:lnTo>
                  <a:pt x="5097363" y="4730254"/>
                </a:lnTo>
                <a:cubicBezTo>
                  <a:pt x="5092401" y="4730254"/>
                  <a:pt x="5087441" y="4732735"/>
                  <a:pt x="5082480" y="4737696"/>
                </a:cubicBezTo>
                <a:lnTo>
                  <a:pt x="5075038" y="4745137"/>
                </a:lnTo>
                <a:cubicBezTo>
                  <a:pt x="5075038" y="4750098"/>
                  <a:pt x="5072558" y="4755059"/>
                  <a:pt x="5067597" y="4760020"/>
                </a:cubicBezTo>
                <a:cubicBezTo>
                  <a:pt x="5062636" y="4769942"/>
                  <a:pt x="5057676" y="4772423"/>
                  <a:pt x="5052714" y="4767461"/>
                </a:cubicBezTo>
                <a:cubicBezTo>
                  <a:pt x="5052714" y="4767461"/>
                  <a:pt x="5052714" y="4766221"/>
                  <a:pt x="5052714" y="4763741"/>
                </a:cubicBezTo>
                <a:cubicBezTo>
                  <a:pt x="5052714" y="4761261"/>
                  <a:pt x="5052714" y="4757540"/>
                  <a:pt x="5052714" y="4752579"/>
                </a:cubicBezTo>
                <a:cubicBezTo>
                  <a:pt x="5057676" y="4747618"/>
                  <a:pt x="5057676" y="4745137"/>
                  <a:pt x="5052714" y="4745137"/>
                </a:cubicBezTo>
                <a:lnTo>
                  <a:pt x="5060156" y="4730254"/>
                </a:lnTo>
                <a:cubicBezTo>
                  <a:pt x="5070077" y="4725294"/>
                  <a:pt x="5076279" y="4722813"/>
                  <a:pt x="5078759" y="4722813"/>
                </a:cubicBezTo>
                <a:cubicBezTo>
                  <a:pt x="5081239" y="4722813"/>
                  <a:pt x="5082480" y="4722813"/>
                  <a:pt x="5082480" y="4722813"/>
                </a:cubicBezTo>
                <a:cubicBezTo>
                  <a:pt x="5082480" y="4722813"/>
                  <a:pt x="5082480" y="4721573"/>
                  <a:pt x="5082480" y="4719092"/>
                </a:cubicBezTo>
                <a:cubicBezTo>
                  <a:pt x="5082480" y="4716612"/>
                  <a:pt x="5080000" y="4715372"/>
                  <a:pt x="5075038" y="4715372"/>
                </a:cubicBezTo>
                <a:close/>
                <a:moveTo>
                  <a:pt x="1026914" y="4707930"/>
                </a:moveTo>
                <a:cubicBezTo>
                  <a:pt x="1029394" y="4710411"/>
                  <a:pt x="1030014" y="4711651"/>
                  <a:pt x="1028774" y="4711651"/>
                </a:cubicBezTo>
                <a:lnTo>
                  <a:pt x="1026914" y="4711119"/>
                </a:lnTo>
                <a:close/>
                <a:moveTo>
                  <a:pt x="1019473" y="4707930"/>
                </a:moveTo>
                <a:cubicBezTo>
                  <a:pt x="1021953" y="4709171"/>
                  <a:pt x="1023968" y="4710101"/>
                  <a:pt x="1025519" y="4710721"/>
                </a:cubicBezTo>
                <a:lnTo>
                  <a:pt x="1026914" y="4711119"/>
                </a:lnTo>
                <a:lnTo>
                  <a:pt x="1026914" y="4722813"/>
                </a:lnTo>
                <a:cubicBezTo>
                  <a:pt x="1026914" y="4722813"/>
                  <a:pt x="1024433" y="4722813"/>
                  <a:pt x="1019473" y="4722813"/>
                </a:cubicBezTo>
                <a:close/>
                <a:moveTo>
                  <a:pt x="5142011" y="4700489"/>
                </a:moveTo>
                <a:lnTo>
                  <a:pt x="5142011" y="4707930"/>
                </a:lnTo>
                <a:cubicBezTo>
                  <a:pt x="5137050" y="4712891"/>
                  <a:pt x="5134570" y="4716612"/>
                  <a:pt x="5134570" y="4719092"/>
                </a:cubicBezTo>
                <a:cubicBezTo>
                  <a:pt x="5134570" y="4721573"/>
                  <a:pt x="5134570" y="4725294"/>
                  <a:pt x="5134570" y="4730254"/>
                </a:cubicBezTo>
                <a:lnTo>
                  <a:pt x="5127128" y="4730254"/>
                </a:lnTo>
                <a:lnTo>
                  <a:pt x="5119687" y="4707930"/>
                </a:lnTo>
                <a:lnTo>
                  <a:pt x="5127128" y="4707930"/>
                </a:lnTo>
                <a:close/>
                <a:moveTo>
                  <a:pt x="4978300" y="4700489"/>
                </a:moveTo>
                <a:cubicBezTo>
                  <a:pt x="4978300" y="4705450"/>
                  <a:pt x="4978300" y="4707930"/>
                  <a:pt x="4978300" y="4707930"/>
                </a:cubicBezTo>
                <a:lnTo>
                  <a:pt x="4985742" y="4700489"/>
                </a:lnTo>
                <a:cubicBezTo>
                  <a:pt x="4985742" y="4700489"/>
                  <a:pt x="4983261" y="4700489"/>
                  <a:pt x="4978300" y="4700489"/>
                </a:cubicBezTo>
                <a:close/>
                <a:moveTo>
                  <a:pt x="1186904" y="4700489"/>
                </a:moveTo>
                <a:cubicBezTo>
                  <a:pt x="1189385" y="4700489"/>
                  <a:pt x="1190625" y="4702969"/>
                  <a:pt x="1190625" y="4707930"/>
                </a:cubicBezTo>
                <a:lnTo>
                  <a:pt x="1183183" y="4707930"/>
                </a:lnTo>
                <a:cubicBezTo>
                  <a:pt x="1183183" y="4702969"/>
                  <a:pt x="1184424" y="4700489"/>
                  <a:pt x="1186904" y="4700489"/>
                </a:cubicBezTo>
                <a:close/>
                <a:moveTo>
                  <a:pt x="959941" y="4693047"/>
                </a:moveTo>
                <a:cubicBezTo>
                  <a:pt x="974824" y="4693047"/>
                  <a:pt x="982265" y="4695528"/>
                  <a:pt x="982265" y="4700489"/>
                </a:cubicBezTo>
                <a:lnTo>
                  <a:pt x="952500" y="4707930"/>
                </a:lnTo>
                <a:cubicBezTo>
                  <a:pt x="947539" y="4702969"/>
                  <a:pt x="946299" y="4699249"/>
                  <a:pt x="948779" y="4696768"/>
                </a:cubicBezTo>
                <a:cubicBezTo>
                  <a:pt x="951260" y="4694288"/>
                  <a:pt x="954980" y="4693047"/>
                  <a:pt x="959941" y="4693047"/>
                </a:cubicBezTo>
                <a:close/>
                <a:moveTo>
                  <a:pt x="5142011" y="4678165"/>
                </a:moveTo>
                <a:cubicBezTo>
                  <a:pt x="5146972" y="4678165"/>
                  <a:pt x="5150693" y="4680645"/>
                  <a:pt x="5153173" y="4685606"/>
                </a:cubicBezTo>
                <a:cubicBezTo>
                  <a:pt x="5155653" y="4690567"/>
                  <a:pt x="5154414" y="4693047"/>
                  <a:pt x="5149452" y="4693047"/>
                </a:cubicBezTo>
                <a:cubicBezTo>
                  <a:pt x="5144491" y="4698009"/>
                  <a:pt x="5140770" y="4696768"/>
                  <a:pt x="5138290" y="4689327"/>
                </a:cubicBezTo>
                <a:cubicBezTo>
                  <a:pt x="5135810" y="4681885"/>
                  <a:pt x="5137050" y="4678165"/>
                  <a:pt x="5142011" y="4678165"/>
                </a:cubicBezTo>
                <a:close/>
                <a:moveTo>
                  <a:pt x="5192241" y="4674444"/>
                </a:moveTo>
                <a:cubicBezTo>
                  <a:pt x="5193481" y="4674444"/>
                  <a:pt x="5194101" y="4675684"/>
                  <a:pt x="5194101" y="4678165"/>
                </a:cubicBezTo>
                <a:lnTo>
                  <a:pt x="5194101" y="4685606"/>
                </a:lnTo>
                <a:cubicBezTo>
                  <a:pt x="5194101" y="4690567"/>
                  <a:pt x="5199062" y="4695528"/>
                  <a:pt x="5208984" y="4700489"/>
                </a:cubicBezTo>
                <a:cubicBezTo>
                  <a:pt x="5213945" y="4700489"/>
                  <a:pt x="5216425" y="4702969"/>
                  <a:pt x="5216425" y="4707930"/>
                </a:cubicBezTo>
                <a:lnTo>
                  <a:pt x="5216425" y="4715372"/>
                </a:lnTo>
                <a:cubicBezTo>
                  <a:pt x="5211464" y="4715372"/>
                  <a:pt x="5206504" y="4717852"/>
                  <a:pt x="5201542" y="4722813"/>
                </a:cubicBezTo>
                <a:cubicBezTo>
                  <a:pt x="5196581" y="4727774"/>
                  <a:pt x="5189140" y="4727774"/>
                  <a:pt x="5179218" y="4722813"/>
                </a:cubicBezTo>
                <a:cubicBezTo>
                  <a:pt x="5179218" y="4722813"/>
                  <a:pt x="5180459" y="4721573"/>
                  <a:pt x="5182939" y="4719092"/>
                </a:cubicBezTo>
                <a:cubicBezTo>
                  <a:pt x="5185419" y="4716612"/>
                  <a:pt x="5184179" y="4709171"/>
                  <a:pt x="5179218" y="4696768"/>
                </a:cubicBezTo>
                <a:cubicBezTo>
                  <a:pt x="5174257" y="4684366"/>
                  <a:pt x="5174257" y="4678165"/>
                  <a:pt x="5179218" y="4678165"/>
                </a:cubicBezTo>
                <a:cubicBezTo>
                  <a:pt x="5179218" y="4683126"/>
                  <a:pt x="5180459" y="4684366"/>
                  <a:pt x="5182939" y="4681885"/>
                </a:cubicBezTo>
                <a:cubicBezTo>
                  <a:pt x="5185419" y="4679405"/>
                  <a:pt x="5186660" y="4678165"/>
                  <a:pt x="5186660" y="4678165"/>
                </a:cubicBezTo>
                <a:cubicBezTo>
                  <a:pt x="5189140" y="4675684"/>
                  <a:pt x="5191001" y="4674444"/>
                  <a:pt x="5192241" y="4674444"/>
                </a:cubicBezTo>
                <a:close/>
                <a:moveTo>
                  <a:pt x="1108769" y="4672583"/>
                </a:moveTo>
                <a:cubicBezTo>
                  <a:pt x="1110009" y="4672583"/>
                  <a:pt x="1111250" y="4673204"/>
                  <a:pt x="1112490" y="4674444"/>
                </a:cubicBezTo>
                <a:cubicBezTo>
                  <a:pt x="1114970" y="4676924"/>
                  <a:pt x="1116211" y="4679405"/>
                  <a:pt x="1116211" y="4681885"/>
                </a:cubicBezTo>
                <a:cubicBezTo>
                  <a:pt x="1116211" y="4684366"/>
                  <a:pt x="1113730" y="4685606"/>
                  <a:pt x="1108769" y="4685606"/>
                </a:cubicBezTo>
                <a:lnTo>
                  <a:pt x="1101328" y="4678165"/>
                </a:lnTo>
                <a:cubicBezTo>
                  <a:pt x="1101328" y="4678165"/>
                  <a:pt x="1102568" y="4676924"/>
                  <a:pt x="1105049" y="4674444"/>
                </a:cubicBezTo>
                <a:cubicBezTo>
                  <a:pt x="1106289" y="4673204"/>
                  <a:pt x="1107529" y="4672583"/>
                  <a:pt x="1108769" y="4672583"/>
                </a:cubicBezTo>
                <a:close/>
                <a:moveTo>
                  <a:pt x="5089921" y="4670723"/>
                </a:moveTo>
                <a:cubicBezTo>
                  <a:pt x="5089921" y="4670723"/>
                  <a:pt x="5092401" y="4670723"/>
                  <a:pt x="5097363" y="4670723"/>
                </a:cubicBezTo>
                <a:cubicBezTo>
                  <a:pt x="5097363" y="4670723"/>
                  <a:pt x="5097363" y="4673204"/>
                  <a:pt x="5097363" y="4678165"/>
                </a:cubicBezTo>
                <a:cubicBezTo>
                  <a:pt x="5092401" y="4678165"/>
                  <a:pt x="5089921" y="4678165"/>
                  <a:pt x="5089921" y="4678165"/>
                </a:cubicBezTo>
                <a:cubicBezTo>
                  <a:pt x="5089921" y="4673204"/>
                  <a:pt x="5089921" y="4670723"/>
                  <a:pt x="5089921" y="4670723"/>
                </a:cubicBezTo>
                <a:close/>
                <a:moveTo>
                  <a:pt x="1279921" y="4670723"/>
                </a:moveTo>
                <a:cubicBezTo>
                  <a:pt x="1279921" y="4670723"/>
                  <a:pt x="1281162" y="4671964"/>
                  <a:pt x="1283642" y="4674444"/>
                </a:cubicBezTo>
                <a:cubicBezTo>
                  <a:pt x="1286123" y="4676924"/>
                  <a:pt x="1287363" y="4678165"/>
                  <a:pt x="1287363" y="4678165"/>
                </a:cubicBezTo>
                <a:cubicBezTo>
                  <a:pt x="1287363" y="4673204"/>
                  <a:pt x="1287363" y="4670723"/>
                  <a:pt x="1287363" y="4670723"/>
                </a:cubicBezTo>
                <a:cubicBezTo>
                  <a:pt x="1287363" y="4670723"/>
                  <a:pt x="1284882" y="4670723"/>
                  <a:pt x="1279921" y="4670723"/>
                </a:cubicBezTo>
                <a:close/>
                <a:moveTo>
                  <a:pt x="1201787" y="4670723"/>
                </a:moveTo>
                <a:cubicBezTo>
                  <a:pt x="1204267" y="4670723"/>
                  <a:pt x="1205508" y="4670723"/>
                  <a:pt x="1205508" y="4670723"/>
                </a:cubicBezTo>
                <a:cubicBezTo>
                  <a:pt x="1205508" y="4670723"/>
                  <a:pt x="1205508" y="4673204"/>
                  <a:pt x="1205508" y="4678165"/>
                </a:cubicBezTo>
                <a:cubicBezTo>
                  <a:pt x="1205508" y="4678165"/>
                  <a:pt x="1203027" y="4678165"/>
                  <a:pt x="1198066" y="4678165"/>
                </a:cubicBezTo>
                <a:cubicBezTo>
                  <a:pt x="1198066" y="4673204"/>
                  <a:pt x="1199307" y="4670723"/>
                  <a:pt x="1201787" y="4670723"/>
                </a:cubicBezTo>
                <a:close/>
                <a:moveTo>
                  <a:pt x="1145976" y="4670723"/>
                </a:moveTo>
                <a:lnTo>
                  <a:pt x="1168300" y="4678165"/>
                </a:lnTo>
                <a:cubicBezTo>
                  <a:pt x="1168300" y="4683126"/>
                  <a:pt x="1165820" y="4685606"/>
                  <a:pt x="1160859" y="4685606"/>
                </a:cubicBezTo>
                <a:cubicBezTo>
                  <a:pt x="1160859" y="4685606"/>
                  <a:pt x="1158379" y="4685606"/>
                  <a:pt x="1153418" y="4685606"/>
                </a:cubicBezTo>
                <a:cubicBezTo>
                  <a:pt x="1153418" y="4695528"/>
                  <a:pt x="1147217" y="4696768"/>
                  <a:pt x="1134814" y="4689327"/>
                </a:cubicBezTo>
                <a:cubicBezTo>
                  <a:pt x="1122412" y="4681885"/>
                  <a:pt x="1126132" y="4675684"/>
                  <a:pt x="1145976" y="4670723"/>
                </a:cubicBezTo>
                <a:close/>
                <a:moveTo>
                  <a:pt x="1056679" y="4670723"/>
                </a:moveTo>
                <a:cubicBezTo>
                  <a:pt x="1066601" y="4680645"/>
                  <a:pt x="1074043" y="4688087"/>
                  <a:pt x="1079004" y="4693047"/>
                </a:cubicBezTo>
                <a:lnTo>
                  <a:pt x="1056679" y="4685606"/>
                </a:lnTo>
                <a:lnTo>
                  <a:pt x="1056679" y="4678165"/>
                </a:lnTo>
                <a:cubicBezTo>
                  <a:pt x="1051718" y="4678165"/>
                  <a:pt x="1049238" y="4680645"/>
                  <a:pt x="1049238" y="4685606"/>
                </a:cubicBezTo>
                <a:cubicBezTo>
                  <a:pt x="1049238" y="4685606"/>
                  <a:pt x="1046758" y="4685606"/>
                  <a:pt x="1041797" y="4685606"/>
                </a:cubicBezTo>
                <a:cubicBezTo>
                  <a:pt x="1041797" y="4685606"/>
                  <a:pt x="1041797" y="4683126"/>
                  <a:pt x="1041797" y="4678165"/>
                </a:cubicBezTo>
                <a:cubicBezTo>
                  <a:pt x="1041797" y="4673204"/>
                  <a:pt x="1046758" y="4670723"/>
                  <a:pt x="1056679" y="4670723"/>
                </a:cubicBezTo>
                <a:close/>
                <a:moveTo>
                  <a:pt x="4911327" y="4663282"/>
                </a:moveTo>
                <a:cubicBezTo>
                  <a:pt x="4906366" y="4668243"/>
                  <a:pt x="4903886" y="4671964"/>
                  <a:pt x="4903886" y="4674444"/>
                </a:cubicBezTo>
                <a:cubicBezTo>
                  <a:pt x="4903886" y="4676924"/>
                  <a:pt x="4906366" y="4678165"/>
                  <a:pt x="4911327" y="4678165"/>
                </a:cubicBezTo>
                <a:lnTo>
                  <a:pt x="4918769" y="4670723"/>
                </a:lnTo>
                <a:close/>
                <a:moveTo>
                  <a:pt x="5373624" y="4651189"/>
                </a:moveTo>
                <a:cubicBezTo>
                  <a:pt x="5375485" y="4651810"/>
                  <a:pt x="5377655" y="4653360"/>
                  <a:pt x="5380136" y="4655840"/>
                </a:cubicBezTo>
                <a:lnTo>
                  <a:pt x="5372695" y="4670723"/>
                </a:lnTo>
                <a:cubicBezTo>
                  <a:pt x="5367733" y="4665762"/>
                  <a:pt x="5365253" y="4663282"/>
                  <a:pt x="5365253" y="4663282"/>
                </a:cubicBezTo>
                <a:cubicBezTo>
                  <a:pt x="5365253" y="4658321"/>
                  <a:pt x="5366494" y="4654600"/>
                  <a:pt x="5368974" y="4652120"/>
                </a:cubicBezTo>
                <a:cubicBezTo>
                  <a:pt x="5370214" y="4650880"/>
                  <a:pt x="5371764" y="4650569"/>
                  <a:pt x="5373624" y="4651189"/>
                </a:cubicBezTo>
                <a:close/>
                <a:moveTo>
                  <a:pt x="5171777" y="4640957"/>
                </a:moveTo>
                <a:cubicBezTo>
                  <a:pt x="5176738" y="4640957"/>
                  <a:pt x="5179218" y="4640957"/>
                  <a:pt x="5179218" y="4640957"/>
                </a:cubicBezTo>
                <a:cubicBezTo>
                  <a:pt x="5184179" y="4645919"/>
                  <a:pt x="5184179" y="4648399"/>
                  <a:pt x="5179218" y="4648399"/>
                </a:cubicBezTo>
                <a:cubicBezTo>
                  <a:pt x="5174257" y="4648399"/>
                  <a:pt x="5171777" y="4645919"/>
                  <a:pt x="5171777" y="4640957"/>
                </a:cubicBezTo>
                <a:close/>
                <a:moveTo>
                  <a:pt x="5127128" y="4640957"/>
                </a:moveTo>
                <a:cubicBezTo>
                  <a:pt x="5132090" y="4640957"/>
                  <a:pt x="5134570" y="4643438"/>
                  <a:pt x="5134570" y="4648399"/>
                </a:cubicBezTo>
                <a:lnTo>
                  <a:pt x="5127128" y="4648399"/>
                </a:lnTo>
                <a:close/>
                <a:moveTo>
                  <a:pt x="5075038" y="4640957"/>
                </a:moveTo>
                <a:lnTo>
                  <a:pt x="5067597" y="4648399"/>
                </a:lnTo>
                <a:lnTo>
                  <a:pt x="5075038" y="4648399"/>
                </a:lnTo>
                <a:cubicBezTo>
                  <a:pt x="5080000" y="4643438"/>
                  <a:pt x="5080000" y="4640957"/>
                  <a:pt x="5075038" y="4640957"/>
                </a:cubicBezTo>
                <a:close/>
                <a:moveTo>
                  <a:pt x="946547" y="4639469"/>
                </a:moveTo>
                <a:lnTo>
                  <a:pt x="949794" y="4640281"/>
                </a:lnTo>
                <a:lnTo>
                  <a:pt x="948779" y="4640957"/>
                </a:lnTo>
                <a:close/>
                <a:moveTo>
                  <a:pt x="5249911" y="4638167"/>
                </a:moveTo>
                <a:cubicBezTo>
                  <a:pt x="5252392" y="4638787"/>
                  <a:pt x="5253632" y="4640957"/>
                  <a:pt x="5253632" y="4644678"/>
                </a:cubicBezTo>
                <a:cubicBezTo>
                  <a:pt x="5253632" y="4652120"/>
                  <a:pt x="5251152" y="4655840"/>
                  <a:pt x="5246191" y="4655840"/>
                </a:cubicBezTo>
                <a:lnTo>
                  <a:pt x="5231308" y="4648399"/>
                </a:lnTo>
                <a:cubicBezTo>
                  <a:pt x="5231308" y="4643438"/>
                  <a:pt x="5233788" y="4640957"/>
                  <a:pt x="5238749" y="4640957"/>
                </a:cubicBezTo>
                <a:cubicBezTo>
                  <a:pt x="5243710" y="4638477"/>
                  <a:pt x="5247431" y="4637547"/>
                  <a:pt x="5249911" y="4638167"/>
                </a:cubicBezTo>
                <a:close/>
                <a:moveTo>
                  <a:pt x="937617" y="4633516"/>
                </a:moveTo>
                <a:lnTo>
                  <a:pt x="946547" y="4639469"/>
                </a:lnTo>
                <a:lnTo>
                  <a:pt x="945058" y="4639097"/>
                </a:lnTo>
                <a:cubicBezTo>
                  <a:pt x="942578" y="4637857"/>
                  <a:pt x="940097" y="4635997"/>
                  <a:pt x="937617" y="4633516"/>
                </a:cubicBezTo>
                <a:close/>
                <a:moveTo>
                  <a:pt x="5171777" y="4618633"/>
                </a:moveTo>
                <a:lnTo>
                  <a:pt x="5164335" y="4626075"/>
                </a:lnTo>
                <a:cubicBezTo>
                  <a:pt x="5159374" y="4631036"/>
                  <a:pt x="5154414" y="4633516"/>
                  <a:pt x="5149452" y="4633516"/>
                </a:cubicBezTo>
                <a:lnTo>
                  <a:pt x="5149452" y="4626075"/>
                </a:lnTo>
                <a:close/>
                <a:moveTo>
                  <a:pt x="5052714" y="4618633"/>
                </a:moveTo>
                <a:cubicBezTo>
                  <a:pt x="5052714" y="4618633"/>
                  <a:pt x="5052714" y="4621114"/>
                  <a:pt x="5052714" y="4626075"/>
                </a:cubicBezTo>
                <a:cubicBezTo>
                  <a:pt x="5057676" y="4626075"/>
                  <a:pt x="5060156" y="4623595"/>
                  <a:pt x="5060156" y="4618633"/>
                </a:cubicBezTo>
                <a:cubicBezTo>
                  <a:pt x="5055194" y="4618633"/>
                  <a:pt x="5052714" y="4618633"/>
                  <a:pt x="5052714" y="4618633"/>
                </a:cubicBezTo>
                <a:close/>
                <a:moveTo>
                  <a:pt x="4911327" y="4618633"/>
                </a:moveTo>
                <a:lnTo>
                  <a:pt x="4896445" y="4626075"/>
                </a:lnTo>
                <a:lnTo>
                  <a:pt x="4911327" y="4626075"/>
                </a:lnTo>
                <a:lnTo>
                  <a:pt x="4926210" y="4618633"/>
                </a:lnTo>
                <a:close/>
                <a:moveTo>
                  <a:pt x="5303862" y="4613982"/>
                </a:moveTo>
                <a:cubicBezTo>
                  <a:pt x="5305102" y="4613362"/>
                  <a:pt x="5305722" y="4613673"/>
                  <a:pt x="5305722" y="4614913"/>
                </a:cubicBezTo>
                <a:cubicBezTo>
                  <a:pt x="5305722" y="4617393"/>
                  <a:pt x="5305722" y="4621114"/>
                  <a:pt x="5305722" y="4626075"/>
                </a:cubicBezTo>
                <a:cubicBezTo>
                  <a:pt x="5300761" y="4631036"/>
                  <a:pt x="5295801" y="4631036"/>
                  <a:pt x="5290839" y="4626075"/>
                </a:cubicBezTo>
                <a:lnTo>
                  <a:pt x="5298281" y="4618633"/>
                </a:lnTo>
                <a:cubicBezTo>
                  <a:pt x="5300761" y="4616153"/>
                  <a:pt x="5302622" y="4614603"/>
                  <a:pt x="5303862" y="4613982"/>
                </a:cubicBezTo>
                <a:close/>
                <a:moveTo>
                  <a:pt x="5235029" y="4611192"/>
                </a:moveTo>
                <a:cubicBezTo>
                  <a:pt x="5237509" y="4611192"/>
                  <a:pt x="5241229" y="4613673"/>
                  <a:pt x="5246191" y="4618633"/>
                </a:cubicBezTo>
                <a:cubicBezTo>
                  <a:pt x="5256112" y="4623595"/>
                  <a:pt x="5256112" y="4628555"/>
                  <a:pt x="5246191" y="4633516"/>
                </a:cubicBezTo>
                <a:cubicBezTo>
                  <a:pt x="5236269" y="4638477"/>
                  <a:pt x="5228828" y="4638477"/>
                  <a:pt x="5223867" y="4633516"/>
                </a:cubicBezTo>
                <a:cubicBezTo>
                  <a:pt x="5223867" y="4628555"/>
                  <a:pt x="5226347" y="4623595"/>
                  <a:pt x="5231308" y="4618633"/>
                </a:cubicBezTo>
                <a:cubicBezTo>
                  <a:pt x="5231308" y="4613673"/>
                  <a:pt x="5232549" y="4611192"/>
                  <a:pt x="5235029" y="4611192"/>
                </a:cubicBezTo>
                <a:close/>
                <a:moveTo>
                  <a:pt x="5201542" y="4611192"/>
                </a:moveTo>
                <a:lnTo>
                  <a:pt x="5208984" y="4626075"/>
                </a:lnTo>
                <a:lnTo>
                  <a:pt x="5194101" y="4633516"/>
                </a:lnTo>
                <a:lnTo>
                  <a:pt x="5186660" y="4626075"/>
                </a:lnTo>
                <a:cubicBezTo>
                  <a:pt x="5181698" y="4621114"/>
                  <a:pt x="5182939" y="4618633"/>
                  <a:pt x="5190380" y="4618633"/>
                </a:cubicBezTo>
                <a:cubicBezTo>
                  <a:pt x="5197822" y="4618633"/>
                  <a:pt x="5201542" y="4616153"/>
                  <a:pt x="5201542" y="4611192"/>
                </a:cubicBezTo>
                <a:close/>
                <a:moveTo>
                  <a:pt x="5082480" y="4603750"/>
                </a:moveTo>
                <a:cubicBezTo>
                  <a:pt x="5082480" y="4608712"/>
                  <a:pt x="5082480" y="4611192"/>
                  <a:pt x="5082480" y="4611192"/>
                </a:cubicBezTo>
                <a:cubicBezTo>
                  <a:pt x="5082480" y="4611192"/>
                  <a:pt x="5084960" y="4608712"/>
                  <a:pt x="5089921" y="4603750"/>
                </a:cubicBezTo>
                <a:close/>
                <a:moveTo>
                  <a:pt x="1175742" y="4596309"/>
                </a:moveTo>
                <a:lnTo>
                  <a:pt x="1160859" y="4603750"/>
                </a:lnTo>
                <a:cubicBezTo>
                  <a:pt x="1160859" y="4608712"/>
                  <a:pt x="1163340" y="4611192"/>
                  <a:pt x="1168300" y="4611192"/>
                </a:cubicBezTo>
                <a:cubicBezTo>
                  <a:pt x="1173262" y="4611192"/>
                  <a:pt x="1176982" y="4609952"/>
                  <a:pt x="1179463" y="4607471"/>
                </a:cubicBezTo>
                <a:cubicBezTo>
                  <a:pt x="1181943" y="4604991"/>
                  <a:pt x="1180703" y="4601270"/>
                  <a:pt x="1175742" y="4596309"/>
                </a:cubicBezTo>
                <a:close/>
                <a:moveTo>
                  <a:pt x="1079004" y="4588868"/>
                </a:moveTo>
                <a:cubicBezTo>
                  <a:pt x="1079004" y="4588868"/>
                  <a:pt x="1079004" y="4591348"/>
                  <a:pt x="1079004" y="4596309"/>
                </a:cubicBezTo>
                <a:lnTo>
                  <a:pt x="1086445" y="4596309"/>
                </a:lnTo>
                <a:close/>
                <a:moveTo>
                  <a:pt x="1279224" y="4576543"/>
                </a:moveTo>
                <a:cubicBezTo>
                  <a:pt x="1275968" y="4576078"/>
                  <a:pt x="1276201" y="4577706"/>
                  <a:pt x="1279921" y="4581426"/>
                </a:cubicBezTo>
                <a:lnTo>
                  <a:pt x="1294805" y="4581426"/>
                </a:lnTo>
                <a:cubicBezTo>
                  <a:pt x="1294805" y="4581426"/>
                  <a:pt x="1291084" y="4580186"/>
                  <a:pt x="1283642" y="4577706"/>
                </a:cubicBezTo>
                <a:cubicBezTo>
                  <a:pt x="1281782" y="4577085"/>
                  <a:pt x="1280309" y="4576698"/>
                  <a:pt x="1279224" y="4576543"/>
                </a:cubicBezTo>
                <a:close/>
                <a:moveTo>
                  <a:pt x="909712" y="4575845"/>
                </a:moveTo>
                <a:cubicBezTo>
                  <a:pt x="910952" y="4575845"/>
                  <a:pt x="912812" y="4576465"/>
                  <a:pt x="915293" y="4577706"/>
                </a:cubicBezTo>
                <a:cubicBezTo>
                  <a:pt x="920254" y="4580186"/>
                  <a:pt x="922734" y="4583907"/>
                  <a:pt x="922734" y="4588868"/>
                </a:cubicBezTo>
                <a:cubicBezTo>
                  <a:pt x="922734" y="4588868"/>
                  <a:pt x="920254" y="4587628"/>
                  <a:pt x="915293" y="4585147"/>
                </a:cubicBezTo>
                <a:cubicBezTo>
                  <a:pt x="910332" y="4582667"/>
                  <a:pt x="907851" y="4580186"/>
                  <a:pt x="907851" y="4577706"/>
                </a:cubicBezTo>
                <a:cubicBezTo>
                  <a:pt x="907851" y="4576465"/>
                  <a:pt x="908471" y="4575845"/>
                  <a:pt x="909712" y="4575845"/>
                </a:cubicBezTo>
                <a:close/>
                <a:moveTo>
                  <a:pt x="5060156" y="4573985"/>
                </a:moveTo>
                <a:lnTo>
                  <a:pt x="5045273" y="4581426"/>
                </a:lnTo>
                <a:cubicBezTo>
                  <a:pt x="5050234" y="4581426"/>
                  <a:pt x="5055194" y="4581426"/>
                  <a:pt x="5060156" y="4581426"/>
                </a:cubicBezTo>
                <a:close/>
                <a:moveTo>
                  <a:pt x="5000624" y="4573985"/>
                </a:moveTo>
                <a:cubicBezTo>
                  <a:pt x="5000624" y="4573985"/>
                  <a:pt x="5000624" y="4576465"/>
                  <a:pt x="5000624" y="4581426"/>
                </a:cubicBezTo>
                <a:cubicBezTo>
                  <a:pt x="5000624" y="4581426"/>
                  <a:pt x="5001865" y="4581426"/>
                  <a:pt x="5004345" y="4581426"/>
                </a:cubicBezTo>
                <a:cubicBezTo>
                  <a:pt x="5006825" y="4581426"/>
                  <a:pt x="5008066" y="4581426"/>
                  <a:pt x="5008066" y="4581426"/>
                </a:cubicBezTo>
                <a:cubicBezTo>
                  <a:pt x="5008066" y="4576465"/>
                  <a:pt x="5005586" y="4573985"/>
                  <a:pt x="5000624" y="4573985"/>
                </a:cubicBezTo>
                <a:close/>
                <a:moveTo>
                  <a:pt x="5268515" y="4566543"/>
                </a:moveTo>
                <a:lnTo>
                  <a:pt x="5268515" y="4581426"/>
                </a:lnTo>
                <a:cubicBezTo>
                  <a:pt x="5268515" y="4581426"/>
                  <a:pt x="5268515" y="4582667"/>
                  <a:pt x="5268515" y="4585147"/>
                </a:cubicBezTo>
                <a:cubicBezTo>
                  <a:pt x="5268515" y="4587628"/>
                  <a:pt x="5268515" y="4591348"/>
                  <a:pt x="5268515" y="4596309"/>
                </a:cubicBezTo>
                <a:cubicBezTo>
                  <a:pt x="5263554" y="4596309"/>
                  <a:pt x="5261074" y="4595069"/>
                  <a:pt x="5261074" y="4592588"/>
                </a:cubicBezTo>
                <a:cubicBezTo>
                  <a:pt x="5261074" y="4590108"/>
                  <a:pt x="5258593" y="4588868"/>
                  <a:pt x="5253632" y="4588868"/>
                </a:cubicBezTo>
                <a:cubicBezTo>
                  <a:pt x="5248671" y="4573985"/>
                  <a:pt x="5253632" y="4566543"/>
                  <a:pt x="5268515" y="4566543"/>
                </a:cubicBezTo>
                <a:close/>
                <a:moveTo>
                  <a:pt x="5149452" y="4551661"/>
                </a:moveTo>
                <a:cubicBezTo>
                  <a:pt x="5149452" y="4556622"/>
                  <a:pt x="5150693" y="4559102"/>
                  <a:pt x="5153173" y="4559102"/>
                </a:cubicBezTo>
                <a:cubicBezTo>
                  <a:pt x="5155653" y="4559102"/>
                  <a:pt x="5156894" y="4559102"/>
                  <a:pt x="5156894" y="4559102"/>
                </a:cubicBezTo>
                <a:cubicBezTo>
                  <a:pt x="5151933" y="4554141"/>
                  <a:pt x="5149452" y="4551661"/>
                  <a:pt x="5149452" y="4551661"/>
                </a:cubicBezTo>
                <a:close/>
                <a:moveTo>
                  <a:pt x="5097363" y="4551661"/>
                </a:moveTo>
                <a:cubicBezTo>
                  <a:pt x="5092401" y="4556622"/>
                  <a:pt x="5087441" y="4557862"/>
                  <a:pt x="5082480" y="4555381"/>
                </a:cubicBezTo>
                <a:cubicBezTo>
                  <a:pt x="5077519" y="4552901"/>
                  <a:pt x="5075038" y="4554141"/>
                  <a:pt x="5075038" y="4559102"/>
                </a:cubicBezTo>
                <a:lnTo>
                  <a:pt x="5097363" y="4559102"/>
                </a:lnTo>
                <a:close/>
                <a:moveTo>
                  <a:pt x="1116211" y="4551661"/>
                </a:moveTo>
                <a:lnTo>
                  <a:pt x="1123652" y="4559102"/>
                </a:lnTo>
                <a:lnTo>
                  <a:pt x="1116211" y="4559102"/>
                </a:lnTo>
                <a:cubicBezTo>
                  <a:pt x="1111250" y="4554141"/>
                  <a:pt x="1111250" y="4551661"/>
                  <a:pt x="1116211" y="4551661"/>
                </a:cubicBezTo>
                <a:close/>
                <a:moveTo>
                  <a:pt x="1056679" y="4551661"/>
                </a:moveTo>
                <a:lnTo>
                  <a:pt x="1079004" y="4559102"/>
                </a:lnTo>
                <a:lnTo>
                  <a:pt x="1056679" y="4559102"/>
                </a:lnTo>
                <a:close/>
                <a:moveTo>
                  <a:pt x="5119687" y="4544219"/>
                </a:moveTo>
                <a:cubicBezTo>
                  <a:pt x="5119687" y="4544219"/>
                  <a:pt x="5118446" y="4545460"/>
                  <a:pt x="5115966" y="4547940"/>
                </a:cubicBezTo>
                <a:cubicBezTo>
                  <a:pt x="5113486" y="4550421"/>
                  <a:pt x="5112245" y="4551661"/>
                  <a:pt x="5112245" y="4551661"/>
                </a:cubicBezTo>
                <a:cubicBezTo>
                  <a:pt x="5112245" y="4556622"/>
                  <a:pt x="5114726" y="4559102"/>
                  <a:pt x="5119687" y="4559102"/>
                </a:cubicBezTo>
                <a:lnTo>
                  <a:pt x="5119687" y="4551661"/>
                </a:lnTo>
                <a:cubicBezTo>
                  <a:pt x="5119687" y="4546700"/>
                  <a:pt x="5119687" y="4544219"/>
                  <a:pt x="5119687" y="4544219"/>
                </a:cubicBezTo>
                <a:close/>
                <a:moveTo>
                  <a:pt x="5067597" y="4544219"/>
                </a:moveTo>
                <a:cubicBezTo>
                  <a:pt x="5067597" y="4549181"/>
                  <a:pt x="5070077" y="4551661"/>
                  <a:pt x="5075038" y="4551661"/>
                </a:cubicBezTo>
                <a:cubicBezTo>
                  <a:pt x="5080000" y="4551661"/>
                  <a:pt x="5082480" y="4549181"/>
                  <a:pt x="5082480" y="4544219"/>
                </a:cubicBezTo>
                <a:cubicBezTo>
                  <a:pt x="5077519" y="4544219"/>
                  <a:pt x="5075038" y="4544219"/>
                  <a:pt x="5075038" y="4544219"/>
                </a:cubicBezTo>
                <a:cubicBezTo>
                  <a:pt x="5075038" y="4544219"/>
                  <a:pt x="5072558" y="4544219"/>
                  <a:pt x="5067597" y="4544219"/>
                </a:cubicBezTo>
                <a:close/>
                <a:moveTo>
                  <a:pt x="1324570" y="4544219"/>
                </a:moveTo>
                <a:cubicBezTo>
                  <a:pt x="1319609" y="4544219"/>
                  <a:pt x="1319609" y="4546700"/>
                  <a:pt x="1324570" y="4551661"/>
                </a:cubicBezTo>
                <a:lnTo>
                  <a:pt x="1332011" y="4551661"/>
                </a:lnTo>
                <a:cubicBezTo>
                  <a:pt x="1332011" y="4546700"/>
                  <a:pt x="1329531" y="4544219"/>
                  <a:pt x="1324570" y="4544219"/>
                </a:cubicBezTo>
                <a:close/>
                <a:moveTo>
                  <a:pt x="1248993" y="4539801"/>
                </a:moveTo>
                <a:cubicBezTo>
                  <a:pt x="1247908" y="4539646"/>
                  <a:pt x="1247055" y="4539878"/>
                  <a:pt x="1246435" y="4540498"/>
                </a:cubicBezTo>
                <a:cubicBezTo>
                  <a:pt x="1243955" y="4542979"/>
                  <a:pt x="1245195" y="4546700"/>
                  <a:pt x="1250156" y="4551661"/>
                </a:cubicBezTo>
                <a:cubicBezTo>
                  <a:pt x="1255117" y="4556622"/>
                  <a:pt x="1260078" y="4559102"/>
                  <a:pt x="1265039" y="4559102"/>
                </a:cubicBezTo>
                <a:lnTo>
                  <a:pt x="1265039" y="4551661"/>
                </a:lnTo>
                <a:cubicBezTo>
                  <a:pt x="1257598" y="4544219"/>
                  <a:pt x="1252249" y="4540266"/>
                  <a:pt x="1248993" y="4539801"/>
                </a:cubicBezTo>
                <a:close/>
                <a:moveTo>
                  <a:pt x="5246191" y="4536778"/>
                </a:moveTo>
                <a:cubicBezTo>
                  <a:pt x="5251152" y="4536778"/>
                  <a:pt x="5253632" y="4539258"/>
                  <a:pt x="5253632" y="4544219"/>
                </a:cubicBezTo>
                <a:cubicBezTo>
                  <a:pt x="5253632" y="4549181"/>
                  <a:pt x="5252392" y="4551661"/>
                  <a:pt x="5249911" y="4551661"/>
                </a:cubicBezTo>
                <a:cubicBezTo>
                  <a:pt x="5247431" y="4551661"/>
                  <a:pt x="5243711" y="4549181"/>
                  <a:pt x="5238749" y="4544219"/>
                </a:cubicBezTo>
                <a:cubicBezTo>
                  <a:pt x="5233788" y="4539258"/>
                  <a:pt x="5236269" y="4536778"/>
                  <a:pt x="5246191" y="4536778"/>
                </a:cubicBezTo>
                <a:close/>
                <a:moveTo>
                  <a:pt x="1205508" y="4536778"/>
                </a:moveTo>
                <a:cubicBezTo>
                  <a:pt x="1205508" y="4541739"/>
                  <a:pt x="1207988" y="4544219"/>
                  <a:pt x="1212949" y="4544219"/>
                </a:cubicBezTo>
                <a:cubicBezTo>
                  <a:pt x="1212949" y="4544219"/>
                  <a:pt x="1215429" y="4541739"/>
                  <a:pt x="1220390" y="4536778"/>
                </a:cubicBezTo>
                <a:close/>
                <a:moveTo>
                  <a:pt x="5275956" y="4529336"/>
                </a:moveTo>
                <a:cubicBezTo>
                  <a:pt x="5285878" y="4534298"/>
                  <a:pt x="5288359" y="4539258"/>
                  <a:pt x="5283398" y="4544219"/>
                </a:cubicBezTo>
                <a:lnTo>
                  <a:pt x="5268515" y="4536778"/>
                </a:lnTo>
                <a:close/>
                <a:moveTo>
                  <a:pt x="997148" y="4529336"/>
                </a:moveTo>
                <a:cubicBezTo>
                  <a:pt x="1002109" y="4534298"/>
                  <a:pt x="1004589" y="4536778"/>
                  <a:pt x="1004589" y="4536778"/>
                </a:cubicBezTo>
                <a:cubicBezTo>
                  <a:pt x="1004589" y="4536778"/>
                  <a:pt x="1004589" y="4534298"/>
                  <a:pt x="1004589" y="4529336"/>
                </a:cubicBezTo>
                <a:close/>
                <a:moveTo>
                  <a:pt x="907851" y="4529336"/>
                </a:moveTo>
                <a:cubicBezTo>
                  <a:pt x="912812" y="4529336"/>
                  <a:pt x="915293" y="4531817"/>
                  <a:pt x="915293" y="4536778"/>
                </a:cubicBezTo>
                <a:cubicBezTo>
                  <a:pt x="915293" y="4541739"/>
                  <a:pt x="916533" y="4544219"/>
                  <a:pt x="919013" y="4544219"/>
                </a:cubicBezTo>
                <a:cubicBezTo>
                  <a:pt x="921494" y="4544219"/>
                  <a:pt x="922734" y="4544219"/>
                  <a:pt x="922734" y="4544219"/>
                </a:cubicBezTo>
                <a:lnTo>
                  <a:pt x="922734" y="4559102"/>
                </a:lnTo>
                <a:lnTo>
                  <a:pt x="915293" y="4551661"/>
                </a:lnTo>
                <a:lnTo>
                  <a:pt x="907851" y="4544219"/>
                </a:lnTo>
                <a:close/>
                <a:moveTo>
                  <a:pt x="1250156" y="4521895"/>
                </a:moveTo>
                <a:lnTo>
                  <a:pt x="1235273" y="4529336"/>
                </a:lnTo>
                <a:cubicBezTo>
                  <a:pt x="1235273" y="4529336"/>
                  <a:pt x="1238994" y="4528096"/>
                  <a:pt x="1246435" y="4525616"/>
                </a:cubicBezTo>
                <a:cubicBezTo>
                  <a:pt x="1253877" y="4523136"/>
                  <a:pt x="1258837" y="4525616"/>
                  <a:pt x="1261318" y="4533057"/>
                </a:cubicBezTo>
                <a:cubicBezTo>
                  <a:pt x="1263799" y="4540498"/>
                  <a:pt x="1266279" y="4544219"/>
                  <a:pt x="1268760" y="4544219"/>
                </a:cubicBezTo>
                <a:cubicBezTo>
                  <a:pt x="1271240" y="4544219"/>
                  <a:pt x="1270000" y="4541739"/>
                  <a:pt x="1265039" y="4536778"/>
                </a:cubicBezTo>
                <a:cubicBezTo>
                  <a:pt x="1265039" y="4531817"/>
                  <a:pt x="1265039" y="4528096"/>
                  <a:pt x="1265039" y="4525616"/>
                </a:cubicBezTo>
                <a:cubicBezTo>
                  <a:pt x="1265039" y="4523136"/>
                  <a:pt x="1265039" y="4521895"/>
                  <a:pt x="1265039" y="4521895"/>
                </a:cubicBezTo>
                <a:cubicBezTo>
                  <a:pt x="1265039" y="4521895"/>
                  <a:pt x="1260078" y="4521895"/>
                  <a:pt x="1250156" y="4521895"/>
                </a:cubicBezTo>
                <a:close/>
                <a:moveTo>
                  <a:pt x="5283398" y="4507012"/>
                </a:moveTo>
                <a:lnTo>
                  <a:pt x="5290839" y="4514454"/>
                </a:lnTo>
                <a:cubicBezTo>
                  <a:pt x="5290839" y="4514454"/>
                  <a:pt x="5289599" y="4515694"/>
                  <a:pt x="5287119" y="4518174"/>
                </a:cubicBezTo>
                <a:cubicBezTo>
                  <a:pt x="5284638" y="4520655"/>
                  <a:pt x="5283398" y="4521895"/>
                  <a:pt x="5283398" y="4521895"/>
                </a:cubicBezTo>
                <a:cubicBezTo>
                  <a:pt x="5278436" y="4521895"/>
                  <a:pt x="5275956" y="4519415"/>
                  <a:pt x="5275956" y="4514454"/>
                </a:cubicBezTo>
                <a:cubicBezTo>
                  <a:pt x="5275956" y="4514454"/>
                  <a:pt x="5277197" y="4513214"/>
                  <a:pt x="5279677" y="4510733"/>
                </a:cubicBezTo>
                <a:cubicBezTo>
                  <a:pt x="5282157" y="4508253"/>
                  <a:pt x="5283398" y="4507012"/>
                  <a:pt x="5283398" y="4507012"/>
                </a:cubicBezTo>
                <a:close/>
                <a:moveTo>
                  <a:pt x="5156894" y="4507012"/>
                </a:moveTo>
                <a:cubicBezTo>
                  <a:pt x="5161855" y="4507012"/>
                  <a:pt x="5164335" y="4507012"/>
                  <a:pt x="5164335" y="4507012"/>
                </a:cubicBezTo>
                <a:cubicBezTo>
                  <a:pt x="5159374" y="4511973"/>
                  <a:pt x="5156894" y="4514454"/>
                  <a:pt x="5156894" y="4514454"/>
                </a:cubicBezTo>
                <a:cubicBezTo>
                  <a:pt x="5156894" y="4514454"/>
                  <a:pt x="5156894" y="4511973"/>
                  <a:pt x="5156894" y="4507012"/>
                </a:cubicBezTo>
                <a:close/>
                <a:moveTo>
                  <a:pt x="974824" y="4507012"/>
                </a:moveTo>
                <a:cubicBezTo>
                  <a:pt x="974824" y="4507012"/>
                  <a:pt x="977304" y="4509493"/>
                  <a:pt x="982265" y="4514454"/>
                </a:cubicBezTo>
                <a:lnTo>
                  <a:pt x="982265" y="4507012"/>
                </a:lnTo>
                <a:close/>
                <a:moveTo>
                  <a:pt x="892968" y="4507012"/>
                </a:moveTo>
                <a:cubicBezTo>
                  <a:pt x="892968" y="4511973"/>
                  <a:pt x="892968" y="4514454"/>
                  <a:pt x="892968" y="4514454"/>
                </a:cubicBezTo>
                <a:cubicBezTo>
                  <a:pt x="892968" y="4514454"/>
                  <a:pt x="892968" y="4516934"/>
                  <a:pt x="892968" y="4521895"/>
                </a:cubicBezTo>
                <a:cubicBezTo>
                  <a:pt x="888007" y="4521895"/>
                  <a:pt x="885527" y="4519415"/>
                  <a:pt x="885527" y="4514454"/>
                </a:cubicBezTo>
                <a:close/>
                <a:moveTo>
                  <a:pt x="5326186" y="4504687"/>
                </a:moveTo>
                <a:cubicBezTo>
                  <a:pt x="5328667" y="4504997"/>
                  <a:pt x="5331767" y="4505772"/>
                  <a:pt x="5335488" y="4507012"/>
                </a:cubicBezTo>
                <a:lnTo>
                  <a:pt x="5335488" y="4521895"/>
                </a:lnTo>
                <a:cubicBezTo>
                  <a:pt x="5320605" y="4536778"/>
                  <a:pt x="5313163" y="4539258"/>
                  <a:pt x="5313163" y="4529336"/>
                </a:cubicBezTo>
                <a:cubicBezTo>
                  <a:pt x="5313163" y="4529336"/>
                  <a:pt x="5313163" y="4526856"/>
                  <a:pt x="5313163" y="4521895"/>
                </a:cubicBezTo>
                <a:lnTo>
                  <a:pt x="5320605" y="4514454"/>
                </a:lnTo>
                <a:cubicBezTo>
                  <a:pt x="5316884" y="4507012"/>
                  <a:pt x="5318744" y="4503757"/>
                  <a:pt x="5326186" y="4504687"/>
                </a:cubicBezTo>
                <a:close/>
                <a:moveTo>
                  <a:pt x="5127128" y="4499571"/>
                </a:moveTo>
                <a:cubicBezTo>
                  <a:pt x="5127128" y="4499571"/>
                  <a:pt x="5124648" y="4502051"/>
                  <a:pt x="5119687" y="4507012"/>
                </a:cubicBezTo>
                <a:lnTo>
                  <a:pt x="5127128" y="4507012"/>
                </a:lnTo>
                <a:cubicBezTo>
                  <a:pt x="5127128" y="4502051"/>
                  <a:pt x="5127128" y="4499571"/>
                  <a:pt x="5127128" y="4499571"/>
                </a:cubicBezTo>
                <a:close/>
                <a:moveTo>
                  <a:pt x="1056679" y="4499571"/>
                </a:moveTo>
                <a:lnTo>
                  <a:pt x="1049238" y="4507012"/>
                </a:lnTo>
                <a:cubicBezTo>
                  <a:pt x="1039316" y="4507012"/>
                  <a:pt x="1036836" y="4514454"/>
                  <a:pt x="1041797" y="4529336"/>
                </a:cubicBezTo>
                <a:lnTo>
                  <a:pt x="1049238" y="4559102"/>
                </a:lnTo>
                <a:cubicBezTo>
                  <a:pt x="1044277" y="4559102"/>
                  <a:pt x="1041797" y="4561583"/>
                  <a:pt x="1041797" y="4566543"/>
                </a:cubicBezTo>
                <a:lnTo>
                  <a:pt x="1056679" y="4581426"/>
                </a:lnTo>
                <a:cubicBezTo>
                  <a:pt x="1066601" y="4586388"/>
                  <a:pt x="1074043" y="4586388"/>
                  <a:pt x="1079004" y="4581426"/>
                </a:cubicBezTo>
                <a:cubicBezTo>
                  <a:pt x="1079004" y="4581426"/>
                  <a:pt x="1081484" y="4582667"/>
                  <a:pt x="1086445" y="4585147"/>
                </a:cubicBezTo>
                <a:cubicBezTo>
                  <a:pt x="1091406" y="4587628"/>
                  <a:pt x="1093887" y="4587628"/>
                  <a:pt x="1093887" y="4585147"/>
                </a:cubicBezTo>
                <a:cubicBezTo>
                  <a:pt x="1093887" y="4582667"/>
                  <a:pt x="1096367" y="4581426"/>
                  <a:pt x="1101328" y="4581426"/>
                </a:cubicBezTo>
                <a:cubicBezTo>
                  <a:pt x="1106289" y="4576465"/>
                  <a:pt x="1110010" y="4573985"/>
                  <a:pt x="1112490" y="4573985"/>
                </a:cubicBezTo>
                <a:cubicBezTo>
                  <a:pt x="1114970" y="4573985"/>
                  <a:pt x="1116211" y="4578946"/>
                  <a:pt x="1116211" y="4588868"/>
                </a:cubicBezTo>
                <a:cubicBezTo>
                  <a:pt x="1126132" y="4588868"/>
                  <a:pt x="1133574" y="4588868"/>
                  <a:pt x="1138535" y="4588868"/>
                </a:cubicBezTo>
                <a:cubicBezTo>
                  <a:pt x="1138535" y="4583907"/>
                  <a:pt x="1141015" y="4581426"/>
                  <a:pt x="1145976" y="4581426"/>
                </a:cubicBezTo>
                <a:cubicBezTo>
                  <a:pt x="1145976" y="4581426"/>
                  <a:pt x="1148457" y="4581426"/>
                  <a:pt x="1153418" y="4581426"/>
                </a:cubicBezTo>
                <a:cubicBezTo>
                  <a:pt x="1153418" y="4576465"/>
                  <a:pt x="1144736" y="4566543"/>
                  <a:pt x="1127373" y="4551661"/>
                </a:cubicBezTo>
                <a:cubicBezTo>
                  <a:pt x="1110010" y="4536778"/>
                  <a:pt x="1101328" y="4529336"/>
                  <a:pt x="1101328" y="4529336"/>
                </a:cubicBezTo>
                <a:lnTo>
                  <a:pt x="1101328" y="4536778"/>
                </a:lnTo>
                <a:lnTo>
                  <a:pt x="1101328" y="4551661"/>
                </a:lnTo>
                <a:cubicBezTo>
                  <a:pt x="1096367" y="4551661"/>
                  <a:pt x="1093887" y="4549181"/>
                  <a:pt x="1093887" y="4544219"/>
                </a:cubicBezTo>
                <a:cubicBezTo>
                  <a:pt x="1093887" y="4539258"/>
                  <a:pt x="1091406" y="4536778"/>
                  <a:pt x="1086445" y="4536778"/>
                </a:cubicBezTo>
                <a:cubicBezTo>
                  <a:pt x="1081484" y="4536778"/>
                  <a:pt x="1077763" y="4533057"/>
                  <a:pt x="1075283" y="4525616"/>
                </a:cubicBezTo>
                <a:cubicBezTo>
                  <a:pt x="1072802" y="4518174"/>
                  <a:pt x="1074043" y="4514454"/>
                  <a:pt x="1079004" y="4514454"/>
                </a:cubicBezTo>
                <a:lnTo>
                  <a:pt x="1079004" y="4499571"/>
                </a:lnTo>
                <a:close/>
                <a:moveTo>
                  <a:pt x="915293" y="4499571"/>
                </a:moveTo>
                <a:cubicBezTo>
                  <a:pt x="920254" y="4499571"/>
                  <a:pt x="922734" y="4502051"/>
                  <a:pt x="922734" y="4507012"/>
                </a:cubicBezTo>
                <a:cubicBezTo>
                  <a:pt x="917773" y="4511973"/>
                  <a:pt x="912812" y="4514454"/>
                  <a:pt x="907851" y="4514454"/>
                </a:cubicBezTo>
                <a:cubicBezTo>
                  <a:pt x="907851" y="4514454"/>
                  <a:pt x="907851" y="4511973"/>
                  <a:pt x="907851" y="4507012"/>
                </a:cubicBezTo>
                <a:cubicBezTo>
                  <a:pt x="907851" y="4502051"/>
                  <a:pt x="910332" y="4499571"/>
                  <a:pt x="915293" y="4499571"/>
                </a:cubicBezTo>
                <a:close/>
                <a:moveTo>
                  <a:pt x="904131" y="4484688"/>
                </a:moveTo>
                <a:cubicBezTo>
                  <a:pt x="906611" y="4484688"/>
                  <a:pt x="907851" y="4485929"/>
                  <a:pt x="907851" y="4488409"/>
                </a:cubicBezTo>
                <a:cubicBezTo>
                  <a:pt x="907851" y="4490889"/>
                  <a:pt x="907851" y="4492129"/>
                  <a:pt x="907851" y="4492129"/>
                </a:cubicBezTo>
                <a:lnTo>
                  <a:pt x="900410" y="4492129"/>
                </a:lnTo>
                <a:cubicBezTo>
                  <a:pt x="900410" y="4487169"/>
                  <a:pt x="901650" y="4484688"/>
                  <a:pt x="904131" y="4484688"/>
                </a:cubicBezTo>
                <a:close/>
                <a:moveTo>
                  <a:pt x="5200612" y="4479107"/>
                </a:moveTo>
                <a:cubicBezTo>
                  <a:pt x="5198752" y="4479107"/>
                  <a:pt x="5196582" y="4479727"/>
                  <a:pt x="5194101" y="4480967"/>
                </a:cubicBezTo>
                <a:cubicBezTo>
                  <a:pt x="5189140" y="4483448"/>
                  <a:pt x="5186660" y="4485929"/>
                  <a:pt x="5186660" y="4488409"/>
                </a:cubicBezTo>
                <a:cubicBezTo>
                  <a:pt x="5186660" y="4490889"/>
                  <a:pt x="5187900" y="4492129"/>
                  <a:pt x="5190380" y="4492129"/>
                </a:cubicBezTo>
                <a:cubicBezTo>
                  <a:pt x="5192860" y="4492129"/>
                  <a:pt x="5196581" y="4490889"/>
                  <a:pt x="5201542" y="4488409"/>
                </a:cubicBezTo>
                <a:cubicBezTo>
                  <a:pt x="5206504" y="4485929"/>
                  <a:pt x="5207743" y="4483448"/>
                  <a:pt x="5205263" y="4480967"/>
                </a:cubicBezTo>
                <a:cubicBezTo>
                  <a:pt x="5204023" y="4479727"/>
                  <a:pt x="5202473" y="4479107"/>
                  <a:pt x="5200612" y="4479107"/>
                </a:cubicBezTo>
                <a:close/>
                <a:moveTo>
                  <a:pt x="5372695" y="4477247"/>
                </a:moveTo>
                <a:cubicBezTo>
                  <a:pt x="5377656" y="4477247"/>
                  <a:pt x="5380136" y="4478487"/>
                  <a:pt x="5380136" y="4480967"/>
                </a:cubicBezTo>
                <a:cubicBezTo>
                  <a:pt x="5380136" y="4483448"/>
                  <a:pt x="5380136" y="4487169"/>
                  <a:pt x="5380136" y="4492129"/>
                </a:cubicBezTo>
                <a:cubicBezTo>
                  <a:pt x="5380136" y="4502051"/>
                  <a:pt x="5377656" y="4507012"/>
                  <a:pt x="5372695" y="4507012"/>
                </a:cubicBezTo>
                <a:cubicBezTo>
                  <a:pt x="5367733" y="4507012"/>
                  <a:pt x="5365253" y="4504532"/>
                  <a:pt x="5365253" y="4499571"/>
                </a:cubicBezTo>
                <a:lnTo>
                  <a:pt x="5372695" y="4492129"/>
                </a:lnTo>
                <a:lnTo>
                  <a:pt x="5372695" y="4484688"/>
                </a:lnTo>
                <a:cubicBezTo>
                  <a:pt x="5372695" y="4479727"/>
                  <a:pt x="5372695" y="4477247"/>
                  <a:pt x="5372695" y="4477247"/>
                </a:cubicBezTo>
                <a:close/>
                <a:moveTo>
                  <a:pt x="5328046" y="4477247"/>
                </a:moveTo>
                <a:lnTo>
                  <a:pt x="5335488" y="4484688"/>
                </a:lnTo>
                <a:cubicBezTo>
                  <a:pt x="5335488" y="4489649"/>
                  <a:pt x="5335488" y="4492129"/>
                  <a:pt x="5335488" y="4492129"/>
                </a:cubicBezTo>
                <a:cubicBezTo>
                  <a:pt x="5335488" y="4492129"/>
                  <a:pt x="5333008" y="4490889"/>
                  <a:pt x="5328046" y="4488409"/>
                </a:cubicBezTo>
                <a:cubicBezTo>
                  <a:pt x="5323085" y="4485929"/>
                  <a:pt x="5320605" y="4487169"/>
                  <a:pt x="5320605" y="4492129"/>
                </a:cubicBezTo>
                <a:lnTo>
                  <a:pt x="5305722" y="4492129"/>
                </a:lnTo>
                <a:close/>
                <a:moveTo>
                  <a:pt x="5153173" y="4477247"/>
                </a:moveTo>
                <a:cubicBezTo>
                  <a:pt x="5150693" y="4477247"/>
                  <a:pt x="5146972" y="4479727"/>
                  <a:pt x="5142011" y="4484688"/>
                </a:cubicBezTo>
                <a:lnTo>
                  <a:pt x="5142011" y="4499571"/>
                </a:lnTo>
                <a:cubicBezTo>
                  <a:pt x="5146972" y="4499571"/>
                  <a:pt x="5149452" y="4502051"/>
                  <a:pt x="5149452" y="4507012"/>
                </a:cubicBezTo>
                <a:cubicBezTo>
                  <a:pt x="5149452" y="4511973"/>
                  <a:pt x="5146972" y="4516934"/>
                  <a:pt x="5142011" y="4521895"/>
                </a:cubicBezTo>
                <a:cubicBezTo>
                  <a:pt x="5137050" y="4526856"/>
                  <a:pt x="5137050" y="4529336"/>
                  <a:pt x="5142011" y="4529336"/>
                </a:cubicBezTo>
                <a:cubicBezTo>
                  <a:pt x="5151933" y="4529336"/>
                  <a:pt x="5164335" y="4521895"/>
                  <a:pt x="5179218" y="4507012"/>
                </a:cubicBezTo>
                <a:lnTo>
                  <a:pt x="5186660" y="4499571"/>
                </a:lnTo>
                <a:lnTo>
                  <a:pt x="5171777" y="4492129"/>
                </a:lnTo>
                <a:cubicBezTo>
                  <a:pt x="5161855" y="4492129"/>
                  <a:pt x="5156894" y="4489649"/>
                  <a:pt x="5156894" y="4484688"/>
                </a:cubicBezTo>
                <a:cubicBezTo>
                  <a:pt x="5156894" y="4479727"/>
                  <a:pt x="5155653" y="4477247"/>
                  <a:pt x="5153173" y="4477247"/>
                </a:cubicBezTo>
                <a:close/>
                <a:moveTo>
                  <a:pt x="5119687" y="4477247"/>
                </a:moveTo>
                <a:lnTo>
                  <a:pt x="5119687" y="4492129"/>
                </a:lnTo>
                <a:cubicBezTo>
                  <a:pt x="5124648" y="4492129"/>
                  <a:pt x="5127128" y="4489649"/>
                  <a:pt x="5127128" y="4484688"/>
                </a:cubicBezTo>
                <a:cubicBezTo>
                  <a:pt x="5127128" y="4479727"/>
                  <a:pt x="5124648" y="4477247"/>
                  <a:pt x="5119687" y="4477247"/>
                </a:cubicBezTo>
                <a:close/>
                <a:moveTo>
                  <a:pt x="1168300" y="4477247"/>
                </a:moveTo>
                <a:cubicBezTo>
                  <a:pt x="1163340" y="4477247"/>
                  <a:pt x="1160859" y="4479727"/>
                  <a:pt x="1160859" y="4484688"/>
                </a:cubicBezTo>
                <a:lnTo>
                  <a:pt x="1168300" y="4492129"/>
                </a:lnTo>
                <a:cubicBezTo>
                  <a:pt x="1168300" y="4492129"/>
                  <a:pt x="1170781" y="4489649"/>
                  <a:pt x="1175742" y="4484688"/>
                </a:cubicBezTo>
                <a:close/>
                <a:moveTo>
                  <a:pt x="1227832" y="4469805"/>
                </a:moveTo>
                <a:cubicBezTo>
                  <a:pt x="1222871" y="4474766"/>
                  <a:pt x="1220390" y="4478487"/>
                  <a:pt x="1220390" y="4480967"/>
                </a:cubicBezTo>
                <a:cubicBezTo>
                  <a:pt x="1220390" y="4483448"/>
                  <a:pt x="1222871" y="4484688"/>
                  <a:pt x="1227832" y="4484688"/>
                </a:cubicBezTo>
                <a:cubicBezTo>
                  <a:pt x="1232793" y="4484688"/>
                  <a:pt x="1235273" y="4484688"/>
                  <a:pt x="1235273" y="4484688"/>
                </a:cubicBezTo>
                <a:cubicBezTo>
                  <a:pt x="1235273" y="4484688"/>
                  <a:pt x="1235273" y="4482208"/>
                  <a:pt x="1235273" y="4477247"/>
                </a:cubicBezTo>
                <a:cubicBezTo>
                  <a:pt x="1235273" y="4472286"/>
                  <a:pt x="1232793" y="4469805"/>
                  <a:pt x="1227832" y="4469805"/>
                </a:cubicBezTo>
                <a:close/>
                <a:moveTo>
                  <a:pt x="1205508" y="4469805"/>
                </a:moveTo>
                <a:cubicBezTo>
                  <a:pt x="1200547" y="4469805"/>
                  <a:pt x="1198066" y="4472286"/>
                  <a:pt x="1198066" y="4477247"/>
                </a:cubicBezTo>
                <a:cubicBezTo>
                  <a:pt x="1198066" y="4482208"/>
                  <a:pt x="1199307" y="4484688"/>
                  <a:pt x="1201787" y="4484688"/>
                </a:cubicBezTo>
                <a:cubicBezTo>
                  <a:pt x="1204267" y="4484688"/>
                  <a:pt x="1207988" y="4484688"/>
                  <a:pt x="1212949" y="4484688"/>
                </a:cubicBezTo>
                <a:cubicBezTo>
                  <a:pt x="1212949" y="4479727"/>
                  <a:pt x="1212949" y="4477247"/>
                  <a:pt x="1212949" y="4477247"/>
                </a:cubicBezTo>
                <a:cubicBezTo>
                  <a:pt x="1212949" y="4477247"/>
                  <a:pt x="1210469" y="4474766"/>
                  <a:pt x="1205508" y="4469805"/>
                </a:cubicBezTo>
                <a:close/>
                <a:moveTo>
                  <a:pt x="5659189" y="4466084"/>
                </a:moveTo>
                <a:cubicBezTo>
                  <a:pt x="5661669" y="4466084"/>
                  <a:pt x="5662909" y="4467324"/>
                  <a:pt x="5662909" y="4469805"/>
                </a:cubicBezTo>
                <a:cubicBezTo>
                  <a:pt x="5662909" y="4474766"/>
                  <a:pt x="5657948" y="4477247"/>
                  <a:pt x="5648027" y="4477247"/>
                </a:cubicBezTo>
                <a:lnTo>
                  <a:pt x="5648027" y="4469805"/>
                </a:lnTo>
                <a:cubicBezTo>
                  <a:pt x="5652987" y="4467324"/>
                  <a:pt x="5656708" y="4466084"/>
                  <a:pt x="5659189" y="4466084"/>
                </a:cubicBezTo>
                <a:close/>
                <a:moveTo>
                  <a:pt x="5171777" y="4462364"/>
                </a:moveTo>
                <a:lnTo>
                  <a:pt x="5171777" y="4469805"/>
                </a:lnTo>
                <a:lnTo>
                  <a:pt x="5186660" y="4469805"/>
                </a:lnTo>
                <a:cubicBezTo>
                  <a:pt x="5186660" y="4464844"/>
                  <a:pt x="5181698" y="4462364"/>
                  <a:pt x="5171777" y="4462364"/>
                </a:cubicBezTo>
                <a:close/>
                <a:moveTo>
                  <a:pt x="1075283" y="4462364"/>
                </a:moveTo>
                <a:cubicBezTo>
                  <a:pt x="1072802" y="4462364"/>
                  <a:pt x="1070322" y="4463604"/>
                  <a:pt x="1067842" y="4466084"/>
                </a:cubicBezTo>
                <a:cubicBezTo>
                  <a:pt x="1065361" y="4468565"/>
                  <a:pt x="1065361" y="4471046"/>
                  <a:pt x="1067842" y="4473526"/>
                </a:cubicBezTo>
                <a:cubicBezTo>
                  <a:pt x="1070322" y="4476006"/>
                  <a:pt x="1071562" y="4477247"/>
                  <a:pt x="1071562" y="4477247"/>
                </a:cubicBezTo>
                <a:lnTo>
                  <a:pt x="1079004" y="4469805"/>
                </a:lnTo>
                <a:cubicBezTo>
                  <a:pt x="1079004" y="4464844"/>
                  <a:pt x="1077763" y="4462364"/>
                  <a:pt x="1075283" y="4462364"/>
                </a:cubicBezTo>
                <a:close/>
                <a:moveTo>
                  <a:pt x="952500" y="4462364"/>
                </a:moveTo>
                <a:cubicBezTo>
                  <a:pt x="952500" y="4467325"/>
                  <a:pt x="952500" y="4469805"/>
                  <a:pt x="952500" y="4469805"/>
                </a:cubicBezTo>
                <a:lnTo>
                  <a:pt x="967383" y="4469805"/>
                </a:lnTo>
                <a:cubicBezTo>
                  <a:pt x="967383" y="4464844"/>
                  <a:pt x="966142" y="4462364"/>
                  <a:pt x="963662" y="4462364"/>
                </a:cubicBezTo>
                <a:cubicBezTo>
                  <a:pt x="961181" y="4462364"/>
                  <a:pt x="957461" y="4462364"/>
                  <a:pt x="952500" y="4462364"/>
                </a:cubicBezTo>
                <a:close/>
                <a:moveTo>
                  <a:pt x="840878" y="4462364"/>
                </a:moveTo>
                <a:cubicBezTo>
                  <a:pt x="850800" y="4462364"/>
                  <a:pt x="853281" y="4467325"/>
                  <a:pt x="848320" y="4477247"/>
                </a:cubicBezTo>
                <a:cubicBezTo>
                  <a:pt x="843359" y="4482208"/>
                  <a:pt x="839638" y="4483448"/>
                  <a:pt x="837158" y="4480967"/>
                </a:cubicBezTo>
                <a:cubicBezTo>
                  <a:pt x="834678" y="4478487"/>
                  <a:pt x="833437" y="4474766"/>
                  <a:pt x="833437" y="4469805"/>
                </a:cubicBezTo>
                <a:cubicBezTo>
                  <a:pt x="833437" y="4464844"/>
                  <a:pt x="835918" y="4462364"/>
                  <a:pt x="840878" y="4462364"/>
                </a:cubicBezTo>
                <a:close/>
                <a:moveTo>
                  <a:pt x="5104804" y="4454922"/>
                </a:moveTo>
                <a:cubicBezTo>
                  <a:pt x="5104804" y="4454922"/>
                  <a:pt x="5104804" y="4457403"/>
                  <a:pt x="5104804" y="4462364"/>
                </a:cubicBezTo>
                <a:lnTo>
                  <a:pt x="5112245" y="4462364"/>
                </a:lnTo>
                <a:cubicBezTo>
                  <a:pt x="5112245" y="4457403"/>
                  <a:pt x="5109765" y="4454922"/>
                  <a:pt x="5104804" y="4454922"/>
                </a:cubicBezTo>
                <a:close/>
                <a:moveTo>
                  <a:pt x="1183183" y="4447481"/>
                </a:moveTo>
                <a:cubicBezTo>
                  <a:pt x="1183183" y="4447481"/>
                  <a:pt x="1183183" y="4449962"/>
                  <a:pt x="1183183" y="4454922"/>
                </a:cubicBezTo>
                <a:lnTo>
                  <a:pt x="1190625" y="4462364"/>
                </a:lnTo>
                <a:cubicBezTo>
                  <a:pt x="1190625" y="4462364"/>
                  <a:pt x="1190625" y="4459884"/>
                  <a:pt x="1190625" y="4454922"/>
                </a:cubicBezTo>
                <a:close/>
                <a:moveTo>
                  <a:pt x="818555" y="4447481"/>
                </a:moveTo>
                <a:cubicBezTo>
                  <a:pt x="823515" y="4447481"/>
                  <a:pt x="824755" y="4449962"/>
                  <a:pt x="822275" y="4454922"/>
                </a:cubicBezTo>
                <a:cubicBezTo>
                  <a:pt x="819795" y="4459884"/>
                  <a:pt x="818555" y="4462364"/>
                  <a:pt x="818555" y="4462364"/>
                </a:cubicBezTo>
                <a:cubicBezTo>
                  <a:pt x="818555" y="4462364"/>
                  <a:pt x="817314" y="4459884"/>
                  <a:pt x="814834" y="4454922"/>
                </a:cubicBezTo>
                <a:cubicBezTo>
                  <a:pt x="812353" y="4449962"/>
                  <a:pt x="813593" y="4447481"/>
                  <a:pt x="818555" y="4447481"/>
                </a:cubicBezTo>
                <a:close/>
                <a:moveTo>
                  <a:pt x="952500" y="4440040"/>
                </a:moveTo>
                <a:cubicBezTo>
                  <a:pt x="952500" y="4445001"/>
                  <a:pt x="954980" y="4447481"/>
                  <a:pt x="959941" y="4447481"/>
                </a:cubicBezTo>
                <a:lnTo>
                  <a:pt x="967383" y="4440040"/>
                </a:lnTo>
                <a:cubicBezTo>
                  <a:pt x="967383" y="4440040"/>
                  <a:pt x="966142" y="4440040"/>
                  <a:pt x="963662" y="4440040"/>
                </a:cubicBezTo>
                <a:cubicBezTo>
                  <a:pt x="961181" y="4440040"/>
                  <a:pt x="957461" y="4440040"/>
                  <a:pt x="952500" y="4440040"/>
                </a:cubicBezTo>
                <a:close/>
                <a:moveTo>
                  <a:pt x="5164335" y="4432598"/>
                </a:moveTo>
                <a:cubicBezTo>
                  <a:pt x="5154414" y="4437559"/>
                  <a:pt x="5151933" y="4442520"/>
                  <a:pt x="5156894" y="4447481"/>
                </a:cubicBezTo>
                <a:cubicBezTo>
                  <a:pt x="5166815" y="4442520"/>
                  <a:pt x="5171777" y="4440040"/>
                  <a:pt x="5171777" y="4440040"/>
                </a:cubicBezTo>
                <a:cubicBezTo>
                  <a:pt x="5171777" y="4435079"/>
                  <a:pt x="5169297" y="4432598"/>
                  <a:pt x="5164335" y="4432598"/>
                </a:cubicBezTo>
                <a:close/>
                <a:moveTo>
                  <a:pt x="1153418" y="4432598"/>
                </a:moveTo>
                <a:lnTo>
                  <a:pt x="1160859" y="4440040"/>
                </a:lnTo>
                <a:cubicBezTo>
                  <a:pt x="1160859" y="4440040"/>
                  <a:pt x="1160859" y="4437559"/>
                  <a:pt x="1160859" y="4432598"/>
                </a:cubicBezTo>
                <a:cubicBezTo>
                  <a:pt x="1155898" y="4432598"/>
                  <a:pt x="1153418" y="4432598"/>
                  <a:pt x="1153418" y="4432598"/>
                </a:cubicBezTo>
                <a:close/>
                <a:moveTo>
                  <a:pt x="1019473" y="4432598"/>
                </a:moveTo>
                <a:lnTo>
                  <a:pt x="1012031" y="4440040"/>
                </a:lnTo>
                <a:cubicBezTo>
                  <a:pt x="1012031" y="4445001"/>
                  <a:pt x="1012031" y="4447481"/>
                  <a:pt x="1012031" y="4447481"/>
                </a:cubicBezTo>
                <a:cubicBezTo>
                  <a:pt x="1012031" y="4447481"/>
                  <a:pt x="1014511" y="4445001"/>
                  <a:pt x="1019473" y="4440040"/>
                </a:cubicBezTo>
                <a:cubicBezTo>
                  <a:pt x="1029394" y="4435079"/>
                  <a:pt x="1029394" y="4432598"/>
                  <a:pt x="1019473" y="4432598"/>
                </a:cubicBezTo>
                <a:close/>
                <a:moveTo>
                  <a:pt x="863203" y="4432598"/>
                </a:moveTo>
                <a:lnTo>
                  <a:pt x="870644" y="4440040"/>
                </a:lnTo>
                <a:cubicBezTo>
                  <a:pt x="870644" y="4445001"/>
                  <a:pt x="866924" y="4447481"/>
                  <a:pt x="859482" y="4447481"/>
                </a:cubicBezTo>
                <a:cubicBezTo>
                  <a:pt x="852041" y="4447481"/>
                  <a:pt x="848320" y="4445001"/>
                  <a:pt x="848320" y="4440040"/>
                </a:cubicBezTo>
                <a:cubicBezTo>
                  <a:pt x="848320" y="4435079"/>
                  <a:pt x="850800" y="4433839"/>
                  <a:pt x="855762" y="4436319"/>
                </a:cubicBezTo>
                <a:cubicBezTo>
                  <a:pt x="860722" y="4438799"/>
                  <a:pt x="863203" y="4437559"/>
                  <a:pt x="863203" y="4432598"/>
                </a:cubicBezTo>
                <a:close/>
                <a:moveTo>
                  <a:pt x="1205508" y="4425157"/>
                </a:moveTo>
                <a:cubicBezTo>
                  <a:pt x="1200547" y="4430118"/>
                  <a:pt x="1198066" y="4435079"/>
                  <a:pt x="1198066" y="4440040"/>
                </a:cubicBezTo>
                <a:cubicBezTo>
                  <a:pt x="1198066" y="4445001"/>
                  <a:pt x="1200547" y="4449962"/>
                  <a:pt x="1205508" y="4454922"/>
                </a:cubicBezTo>
                <a:lnTo>
                  <a:pt x="1227832" y="4447481"/>
                </a:lnTo>
                <a:close/>
                <a:moveTo>
                  <a:pt x="5235029" y="4417715"/>
                </a:moveTo>
                <a:cubicBezTo>
                  <a:pt x="5237509" y="4417715"/>
                  <a:pt x="5238749" y="4418956"/>
                  <a:pt x="5238749" y="4421436"/>
                </a:cubicBezTo>
                <a:cubicBezTo>
                  <a:pt x="5238749" y="4423917"/>
                  <a:pt x="5236269" y="4425157"/>
                  <a:pt x="5231308" y="4425157"/>
                </a:cubicBezTo>
                <a:cubicBezTo>
                  <a:pt x="5231308" y="4420196"/>
                  <a:pt x="5232549" y="4417715"/>
                  <a:pt x="5235029" y="4417715"/>
                </a:cubicBezTo>
                <a:close/>
                <a:moveTo>
                  <a:pt x="803672" y="4417715"/>
                </a:moveTo>
                <a:lnTo>
                  <a:pt x="811113" y="4432598"/>
                </a:lnTo>
                <a:lnTo>
                  <a:pt x="796230" y="4432598"/>
                </a:lnTo>
                <a:close/>
                <a:moveTo>
                  <a:pt x="1220390" y="4410274"/>
                </a:moveTo>
                <a:cubicBezTo>
                  <a:pt x="1215429" y="4415235"/>
                  <a:pt x="1215429" y="4420196"/>
                  <a:pt x="1220390" y="4425157"/>
                </a:cubicBezTo>
                <a:lnTo>
                  <a:pt x="1235273" y="4425157"/>
                </a:lnTo>
                <a:cubicBezTo>
                  <a:pt x="1235273" y="4420196"/>
                  <a:pt x="1232793" y="4415235"/>
                  <a:pt x="1227832" y="4410274"/>
                </a:cubicBezTo>
                <a:close/>
                <a:moveTo>
                  <a:pt x="1183183" y="4410274"/>
                </a:moveTo>
                <a:cubicBezTo>
                  <a:pt x="1178222" y="4410274"/>
                  <a:pt x="1178222" y="4412755"/>
                  <a:pt x="1183183" y="4417715"/>
                </a:cubicBezTo>
                <a:lnTo>
                  <a:pt x="1198066" y="4410274"/>
                </a:lnTo>
                <a:cubicBezTo>
                  <a:pt x="1193105" y="4410274"/>
                  <a:pt x="1188144" y="4410274"/>
                  <a:pt x="1183183" y="4410274"/>
                </a:cubicBezTo>
                <a:close/>
                <a:moveTo>
                  <a:pt x="1168300" y="4410274"/>
                </a:moveTo>
                <a:lnTo>
                  <a:pt x="1160859" y="4417715"/>
                </a:lnTo>
                <a:cubicBezTo>
                  <a:pt x="1160859" y="4422677"/>
                  <a:pt x="1162100" y="4425157"/>
                  <a:pt x="1164580" y="4425157"/>
                </a:cubicBezTo>
                <a:cubicBezTo>
                  <a:pt x="1167060" y="4425157"/>
                  <a:pt x="1168300" y="4423917"/>
                  <a:pt x="1168300" y="4421436"/>
                </a:cubicBezTo>
                <a:cubicBezTo>
                  <a:pt x="1168300" y="4418956"/>
                  <a:pt x="1168300" y="4415235"/>
                  <a:pt x="1168300" y="4410274"/>
                </a:cubicBezTo>
                <a:close/>
                <a:moveTo>
                  <a:pt x="5215495" y="4398182"/>
                </a:moveTo>
                <a:cubicBezTo>
                  <a:pt x="5213635" y="4398802"/>
                  <a:pt x="5211464" y="4400352"/>
                  <a:pt x="5208984" y="4402832"/>
                </a:cubicBezTo>
                <a:cubicBezTo>
                  <a:pt x="5204022" y="4402832"/>
                  <a:pt x="5201542" y="4404073"/>
                  <a:pt x="5201542" y="4406553"/>
                </a:cubicBezTo>
                <a:cubicBezTo>
                  <a:pt x="5201542" y="4409034"/>
                  <a:pt x="5201542" y="4410274"/>
                  <a:pt x="5201542" y="4410274"/>
                </a:cubicBezTo>
                <a:cubicBezTo>
                  <a:pt x="5206504" y="4415235"/>
                  <a:pt x="5206504" y="4417715"/>
                  <a:pt x="5201542" y="4417715"/>
                </a:cubicBezTo>
                <a:lnTo>
                  <a:pt x="5216425" y="4432598"/>
                </a:lnTo>
                <a:cubicBezTo>
                  <a:pt x="5221386" y="4432598"/>
                  <a:pt x="5223867" y="4437559"/>
                  <a:pt x="5223867" y="4447481"/>
                </a:cubicBezTo>
                <a:cubicBezTo>
                  <a:pt x="5228828" y="4452442"/>
                  <a:pt x="5232549" y="4454922"/>
                  <a:pt x="5235029" y="4454922"/>
                </a:cubicBezTo>
                <a:cubicBezTo>
                  <a:pt x="5237509" y="4454922"/>
                  <a:pt x="5238749" y="4452442"/>
                  <a:pt x="5238749" y="4447481"/>
                </a:cubicBezTo>
                <a:cubicBezTo>
                  <a:pt x="5238749" y="4442520"/>
                  <a:pt x="5241229" y="4435079"/>
                  <a:pt x="5246191" y="4425157"/>
                </a:cubicBezTo>
                <a:lnTo>
                  <a:pt x="5261074" y="4417715"/>
                </a:lnTo>
                <a:lnTo>
                  <a:pt x="5253632" y="4410274"/>
                </a:lnTo>
                <a:cubicBezTo>
                  <a:pt x="5243711" y="4405313"/>
                  <a:pt x="5233788" y="4405313"/>
                  <a:pt x="5223867" y="4410274"/>
                </a:cubicBezTo>
                <a:cubicBezTo>
                  <a:pt x="5218905" y="4415235"/>
                  <a:pt x="5215185" y="4417715"/>
                  <a:pt x="5212704" y="4417715"/>
                </a:cubicBezTo>
                <a:cubicBezTo>
                  <a:pt x="5210224" y="4417715"/>
                  <a:pt x="5208984" y="4415235"/>
                  <a:pt x="5208984" y="4410274"/>
                </a:cubicBezTo>
                <a:lnTo>
                  <a:pt x="5216425" y="4402832"/>
                </a:lnTo>
                <a:cubicBezTo>
                  <a:pt x="5221386" y="4402832"/>
                  <a:pt x="5222626" y="4401592"/>
                  <a:pt x="5220146" y="4399112"/>
                </a:cubicBezTo>
                <a:cubicBezTo>
                  <a:pt x="5218906" y="4397872"/>
                  <a:pt x="5217356" y="4397561"/>
                  <a:pt x="5215495" y="4398182"/>
                </a:cubicBezTo>
                <a:close/>
                <a:moveTo>
                  <a:pt x="1227832" y="4387950"/>
                </a:moveTo>
                <a:lnTo>
                  <a:pt x="1212949" y="4395391"/>
                </a:lnTo>
                <a:cubicBezTo>
                  <a:pt x="1217910" y="4395391"/>
                  <a:pt x="1220390" y="4395391"/>
                  <a:pt x="1220390" y="4395391"/>
                </a:cubicBezTo>
                <a:close/>
                <a:moveTo>
                  <a:pt x="1008310" y="4387950"/>
                </a:moveTo>
                <a:cubicBezTo>
                  <a:pt x="1005830" y="4387950"/>
                  <a:pt x="1004589" y="4389190"/>
                  <a:pt x="1004589" y="4391670"/>
                </a:cubicBezTo>
                <a:cubicBezTo>
                  <a:pt x="1004589" y="4394151"/>
                  <a:pt x="1007070" y="4395391"/>
                  <a:pt x="1012031" y="4395391"/>
                </a:cubicBezTo>
                <a:cubicBezTo>
                  <a:pt x="1012031" y="4390430"/>
                  <a:pt x="1010791" y="4387950"/>
                  <a:pt x="1008310" y="4387950"/>
                </a:cubicBezTo>
                <a:close/>
                <a:moveTo>
                  <a:pt x="945058" y="4387950"/>
                </a:moveTo>
                <a:cubicBezTo>
                  <a:pt x="945058" y="4392911"/>
                  <a:pt x="947539" y="4395391"/>
                  <a:pt x="952500" y="4395391"/>
                </a:cubicBezTo>
                <a:cubicBezTo>
                  <a:pt x="957461" y="4395391"/>
                  <a:pt x="959941" y="4394151"/>
                  <a:pt x="959941" y="4391670"/>
                </a:cubicBezTo>
                <a:cubicBezTo>
                  <a:pt x="959941" y="4389190"/>
                  <a:pt x="957461" y="4387950"/>
                  <a:pt x="952500" y="4387950"/>
                </a:cubicBezTo>
                <a:close/>
                <a:moveTo>
                  <a:pt x="1112490" y="4380508"/>
                </a:moveTo>
                <a:cubicBezTo>
                  <a:pt x="1110010" y="4380508"/>
                  <a:pt x="1108769" y="4382989"/>
                  <a:pt x="1108769" y="4387950"/>
                </a:cubicBezTo>
                <a:cubicBezTo>
                  <a:pt x="1108769" y="4387950"/>
                  <a:pt x="1111250" y="4387950"/>
                  <a:pt x="1116211" y="4387950"/>
                </a:cubicBezTo>
                <a:cubicBezTo>
                  <a:pt x="1116211" y="4387950"/>
                  <a:pt x="1116211" y="4386710"/>
                  <a:pt x="1116211" y="4384229"/>
                </a:cubicBezTo>
                <a:cubicBezTo>
                  <a:pt x="1116211" y="4381749"/>
                  <a:pt x="1114970" y="4380508"/>
                  <a:pt x="1112490" y="4380508"/>
                </a:cubicBezTo>
                <a:close/>
                <a:moveTo>
                  <a:pt x="1056679" y="4380508"/>
                </a:moveTo>
                <a:lnTo>
                  <a:pt x="1056679" y="4387950"/>
                </a:lnTo>
                <a:cubicBezTo>
                  <a:pt x="1061640" y="4387950"/>
                  <a:pt x="1064121" y="4385470"/>
                  <a:pt x="1064121" y="4380508"/>
                </a:cubicBezTo>
                <a:cubicBezTo>
                  <a:pt x="1059160" y="4380508"/>
                  <a:pt x="1056679" y="4380508"/>
                  <a:pt x="1056679" y="4380508"/>
                </a:cubicBezTo>
                <a:close/>
                <a:moveTo>
                  <a:pt x="5376415" y="4373067"/>
                </a:moveTo>
                <a:cubicBezTo>
                  <a:pt x="5378895" y="4373067"/>
                  <a:pt x="5383857" y="4375548"/>
                  <a:pt x="5391298" y="4380508"/>
                </a:cubicBezTo>
                <a:cubicBezTo>
                  <a:pt x="5398740" y="4385470"/>
                  <a:pt x="5402460" y="4387950"/>
                  <a:pt x="5402460" y="4387950"/>
                </a:cubicBezTo>
                <a:cubicBezTo>
                  <a:pt x="5397499" y="4392911"/>
                  <a:pt x="5390058" y="4392911"/>
                  <a:pt x="5380136" y="4387950"/>
                </a:cubicBezTo>
                <a:cubicBezTo>
                  <a:pt x="5375175" y="4378028"/>
                  <a:pt x="5373935" y="4373067"/>
                  <a:pt x="5376415" y="4373067"/>
                </a:cubicBezTo>
                <a:close/>
                <a:moveTo>
                  <a:pt x="5320605" y="4373067"/>
                </a:moveTo>
                <a:lnTo>
                  <a:pt x="5335488" y="4373067"/>
                </a:lnTo>
                <a:cubicBezTo>
                  <a:pt x="5335488" y="4378028"/>
                  <a:pt x="5334247" y="4380508"/>
                  <a:pt x="5331767" y="4380508"/>
                </a:cubicBezTo>
                <a:cubicBezTo>
                  <a:pt x="5329287" y="4380508"/>
                  <a:pt x="5328046" y="4380508"/>
                  <a:pt x="5328046" y="4380508"/>
                </a:cubicBezTo>
                <a:cubicBezTo>
                  <a:pt x="5323085" y="4380508"/>
                  <a:pt x="5320605" y="4378028"/>
                  <a:pt x="5320605" y="4373067"/>
                </a:cubicBezTo>
                <a:close/>
                <a:moveTo>
                  <a:pt x="1026914" y="4373067"/>
                </a:moveTo>
                <a:lnTo>
                  <a:pt x="1026914" y="4380508"/>
                </a:lnTo>
                <a:lnTo>
                  <a:pt x="1034355" y="4373067"/>
                </a:lnTo>
                <a:cubicBezTo>
                  <a:pt x="1029394" y="4373067"/>
                  <a:pt x="1026914" y="4373067"/>
                  <a:pt x="1026914" y="4373067"/>
                </a:cubicBezTo>
                <a:close/>
                <a:moveTo>
                  <a:pt x="997148" y="4373067"/>
                </a:moveTo>
                <a:cubicBezTo>
                  <a:pt x="992187" y="4373067"/>
                  <a:pt x="990947" y="4375548"/>
                  <a:pt x="993427" y="4380508"/>
                </a:cubicBezTo>
                <a:cubicBezTo>
                  <a:pt x="995908" y="4385470"/>
                  <a:pt x="998389" y="4387950"/>
                  <a:pt x="1000869" y="4387950"/>
                </a:cubicBezTo>
                <a:cubicBezTo>
                  <a:pt x="1003349" y="4387950"/>
                  <a:pt x="1004589" y="4385470"/>
                  <a:pt x="1004589" y="4380508"/>
                </a:cubicBezTo>
                <a:close/>
                <a:moveTo>
                  <a:pt x="5409902" y="4365625"/>
                </a:moveTo>
                <a:cubicBezTo>
                  <a:pt x="5414863" y="4365625"/>
                  <a:pt x="5416102" y="4366866"/>
                  <a:pt x="5413622" y="4369346"/>
                </a:cubicBezTo>
                <a:cubicBezTo>
                  <a:pt x="5411142" y="4371827"/>
                  <a:pt x="5409902" y="4373067"/>
                  <a:pt x="5409902" y="4373067"/>
                </a:cubicBezTo>
                <a:cubicBezTo>
                  <a:pt x="5409902" y="4368106"/>
                  <a:pt x="5409902" y="4365625"/>
                  <a:pt x="5409902" y="4365625"/>
                </a:cubicBezTo>
                <a:close/>
                <a:moveTo>
                  <a:pt x="1071562" y="4365625"/>
                </a:moveTo>
                <a:cubicBezTo>
                  <a:pt x="1066601" y="4380508"/>
                  <a:pt x="1071562" y="4387950"/>
                  <a:pt x="1086445" y="4387950"/>
                </a:cubicBezTo>
                <a:cubicBezTo>
                  <a:pt x="1091406" y="4387950"/>
                  <a:pt x="1091406" y="4385470"/>
                  <a:pt x="1086445" y="4380508"/>
                </a:cubicBezTo>
                <a:cubicBezTo>
                  <a:pt x="1086445" y="4375548"/>
                  <a:pt x="1085205" y="4371827"/>
                  <a:pt x="1082724" y="4369346"/>
                </a:cubicBezTo>
                <a:cubicBezTo>
                  <a:pt x="1080244" y="4366866"/>
                  <a:pt x="1081484" y="4365625"/>
                  <a:pt x="1086445" y="4365625"/>
                </a:cubicBezTo>
                <a:cubicBezTo>
                  <a:pt x="1086445" y="4365625"/>
                  <a:pt x="1083965" y="4365625"/>
                  <a:pt x="1079004" y="4365625"/>
                </a:cubicBezTo>
                <a:close/>
                <a:moveTo>
                  <a:pt x="5253632" y="4358184"/>
                </a:moveTo>
                <a:cubicBezTo>
                  <a:pt x="5248671" y="4368106"/>
                  <a:pt x="5243711" y="4373067"/>
                  <a:pt x="5238749" y="4373067"/>
                </a:cubicBezTo>
                <a:cubicBezTo>
                  <a:pt x="5228828" y="4373067"/>
                  <a:pt x="5226347" y="4378028"/>
                  <a:pt x="5231308" y="4387950"/>
                </a:cubicBezTo>
                <a:cubicBezTo>
                  <a:pt x="5236269" y="4392911"/>
                  <a:pt x="5239990" y="4395391"/>
                  <a:pt x="5242470" y="4395391"/>
                </a:cubicBezTo>
                <a:cubicBezTo>
                  <a:pt x="5244950" y="4395391"/>
                  <a:pt x="5251152" y="4390430"/>
                  <a:pt x="5261074" y="4380508"/>
                </a:cubicBezTo>
                <a:cubicBezTo>
                  <a:pt x="5275956" y="4370587"/>
                  <a:pt x="5278436" y="4365625"/>
                  <a:pt x="5268515" y="4365625"/>
                </a:cubicBezTo>
                <a:cubicBezTo>
                  <a:pt x="5258593" y="4365625"/>
                  <a:pt x="5253632" y="4363145"/>
                  <a:pt x="5253632" y="4358184"/>
                </a:cubicBezTo>
                <a:close/>
                <a:moveTo>
                  <a:pt x="1019473" y="4358184"/>
                </a:moveTo>
                <a:cubicBezTo>
                  <a:pt x="1019473" y="4363145"/>
                  <a:pt x="1019473" y="4365625"/>
                  <a:pt x="1019473" y="4365625"/>
                </a:cubicBezTo>
                <a:cubicBezTo>
                  <a:pt x="1024433" y="4365625"/>
                  <a:pt x="1026914" y="4363145"/>
                  <a:pt x="1026914" y="4358184"/>
                </a:cubicBezTo>
                <a:cubicBezTo>
                  <a:pt x="1026914" y="4358184"/>
                  <a:pt x="1024433" y="4358184"/>
                  <a:pt x="1019473" y="4358184"/>
                </a:cubicBezTo>
                <a:close/>
                <a:moveTo>
                  <a:pt x="1194345" y="4354463"/>
                </a:moveTo>
                <a:cubicBezTo>
                  <a:pt x="1191865" y="4354463"/>
                  <a:pt x="1190625" y="4355703"/>
                  <a:pt x="1190625" y="4358184"/>
                </a:cubicBezTo>
                <a:cubicBezTo>
                  <a:pt x="1190625" y="4363145"/>
                  <a:pt x="1193105" y="4365625"/>
                  <a:pt x="1198066" y="4365625"/>
                </a:cubicBezTo>
                <a:lnTo>
                  <a:pt x="1212949" y="4365625"/>
                </a:lnTo>
                <a:cubicBezTo>
                  <a:pt x="1217910" y="4375548"/>
                  <a:pt x="1222871" y="4378028"/>
                  <a:pt x="1227832" y="4373067"/>
                </a:cubicBezTo>
                <a:cubicBezTo>
                  <a:pt x="1227832" y="4373067"/>
                  <a:pt x="1227832" y="4371827"/>
                  <a:pt x="1227832" y="4369346"/>
                </a:cubicBezTo>
                <a:cubicBezTo>
                  <a:pt x="1227832" y="4366866"/>
                  <a:pt x="1225351" y="4365625"/>
                  <a:pt x="1220390" y="4365625"/>
                </a:cubicBezTo>
                <a:lnTo>
                  <a:pt x="1205508" y="4358184"/>
                </a:lnTo>
                <a:cubicBezTo>
                  <a:pt x="1200547" y="4355703"/>
                  <a:pt x="1196826" y="4354463"/>
                  <a:pt x="1194345" y="4354463"/>
                </a:cubicBezTo>
                <a:close/>
                <a:moveTo>
                  <a:pt x="5365253" y="4350743"/>
                </a:moveTo>
                <a:cubicBezTo>
                  <a:pt x="5380136" y="4350743"/>
                  <a:pt x="5388818" y="4350743"/>
                  <a:pt x="5391298" y="4350743"/>
                </a:cubicBezTo>
                <a:cubicBezTo>
                  <a:pt x="5393778" y="4350743"/>
                  <a:pt x="5395019" y="4353223"/>
                  <a:pt x="5395019" y="4358184"/>
                </a:cubicBezTo>
                <a:cubicBezTo>
                  <a:pt x="5395019" y="4363145"/>
                  <a:pt x="5387577" y="4363145"/>
                  <a:pt x="5372695" y="4358184"/>
                </a:cubicBezTo>
                <a:close/>
                <a:moveTo>
                  <a:pt x="1265039" y="4343301"/>
                </a:moveTo>
                <a:lnTo>
                  <a:pt x="1265039" y="4350743"/>
                </a:lnTo>
                <a:cubicBezTo>
                  <a:pt x="1270000" y="4355704"/>
                  <a:pt x="1272480" y="4358184"/>
                  <a:pt x="1272480" y="4358184"/>
                </a:cubicBezTo>
                <a:cubicBezTo>
                  <a:pt x="1272480" y="4358184"/>
                  <a:pt x="1272480" y="4355704"/>
                  <a:pt x="1272480" y="4350743"/>
                </a:cubicBezTo>
                <a:cubicBezTo>
                  <a:pt x="1272480" y="4345782"/>
                  <a:pt x="1270000" y="4343301"/>
                  <a:pt x="1265039" y="4343301"/>
                </a:cubicBezTo>
                <a:close/>
                <a:moveTo>
                  <a:pt x="896689" y="4335860"/>
                </a:moveTo>
                <a:cubicBezTo>
                  <a:pt x="894209" y="4335860"/>
                  <a:pt x="892968" y="4338340"/>
                  <a:pt x="892968" y="4343301"/>
                </a:cubicBezTo>
                <a:cubicBezTo>
                  <a:pt x="892968" y="4348263"/>
                  <a:pt x="892968" y="4350743"/>
                  <a:pt x="892968" y="4350743"/>
                </a:cubicBezTo>
                <a:cubicBezTo>
                  <a:pt x="892968" y="4350743"/>
                  <a:pt x="894209" y="4348263"/>
                  <a:pt x="896689" y="4343301"/>
                </a:cubicBezTo>
                <a:cubicBezTo>
                  <a:pt x="899170" y="4338340"/>
                  <a:pt x="899170" y="4335860"/>
                  <a:pt x="896689" y="4335860"/>
                </a:cubicBezTo>
                <a:close/>
                <a:moveTo>
                  <a:pt x="1131094" y="4328418"/>
                </a:moveTo>
                <a:cubicBezTo>
                  <a:pt x="1126132" y="4328418"/>
                  <a:pt x="1124892" y="4329659"/>
                  <a:pt x="1127373" y="4332139"/>
                </a:cubicBezTo>
                <a:cubicBezTo>
                  <a:pt x="1129853" y="4334620"/>
                  <a:pt x="1132334" y="4335860"/>
                  <a:pt x="1134814" y="4335860"/>
                </a:cubicBezTo>
                <a:cubicBezTo>
                  <a:pt x="1137295" y="4335860"/>
                  <a:pt x="1138535" y="4334620"/>
                  <a:pt x="1138535" y="4332139"/>
                </a:cubicBezTo>
                <a:cubicBezTo>
                  <a:pt x="1138535" y="4329659"/>
                  <a:pt x="1136055" y="4328418"/>
                  <a:pt x="1131094" y="4328418"/>
                </a:cubicBezTo>
                <a:close/>
                <a:moveTo>
                  <a:pt x="1004589" y="4328418"/>
                </a:moveTo>
                <a:cubicBezTo>
                  <a:pt x="999629" y="4328418"/>
                  <a:pt x="997148" y="4330899"/>
                  <a:pt x="997148" y="4335860"/>
                </a:cubicBezTo>
                <a:cubicBezTo>
                  <a:pt x="997148" y="4335860"/>
                  <a:pt x="995908" y="4338340"/>
                  <a:pt x="993427" y="4343301"/>
                </a:cubicBezTo>
                <a:cubicBezTo>
                  <a:pt x="990947" y="4348263"/>
                  <a:pt x="989707" y="4350743"/>
                  <a:pt x="989707" y="4350743"/>
                </a:cubicBezTo>
                <a:cubicBezTo>
                  <a:pt x="989707" y="4355704"/>
                  <a:pt x="992187" y="4358184"/>
                  <a:pt x="997148" y="4358184"/>
                </a:cubicBezTo>
                <a:cubicBezTo>
                  <a:pt x="1002109" y="4358184"/>
                  <a:pt x="1004589" y="4355704"/>
                  <a:pt x="1004589" y="4350743"/>
                </a:cubicBezTo>
                <a:cubicBezTo>
                  <a:pt x="1004589" y="4345782"/>
                  <a:pt x="1004589" y="4342061"/>
                  <a:pt x="1004589" y="4339581"/>
                </a:cubicBezTo>
                <a:cubicBezTo>
                  <a:pt x="1004589" y="4337100"/>
                  <a:pt x="1004589" y="4335860"/>
                  <a:pt x="1004589" y="4335860"/>
                </a:cubicBezTo>
                <a:close/>
                <a:moveTo>
                  <a:pt x="926455" y="4328418"/>
                </a:moveTo>
                <a:cubicBezTo>
                  <a:pt x="923975" y="4328418"/>
                  <a:pt x="923975" y="4329659"/>
                  <a:pt x="926455" y="4332139"/>
                </a:cubicBezTo>
                <a:cubicBezTo>
                  <a:pt x="928935" y="4334620"/>
                  <a:pt x="930176" y="4335860"/>
                  <a:pt x="930176" y="4335860"/>
                </a:cubicBezTo>
                <a:cubicBezTo>
                  <a:pt x="930176" y="4330899"/>
                  <a:pt x="928935" y="4328418"/>
                  <a:pt x="926455" y="4328418"/>
                </a:cubicBezTo>
                <a:close/>
                <a:moveTo>
                  <a:pt x="1250156" y="4320977"/>
                </a:moveTo>
                <a:cubicBezTo>
                  <a:pt x="1250156" y="4325938"/>
                  <a:pt x="1251396" y="4328418"/>
                  <a:pt x="1253877" y="4328418"/>
                </a:cubicBezTo>
                <a:cubicBezTo>
                  <a:pt x="1256357" y="4328418"/>
                  <a:pt x="1257598" y="4328418"/>
                  <a:pt x="1257598" y="4328418"/>
                </a:cubicBezTo>
                <a:cubicBezTo>
                  <a:pt x="1257598" y="4323458"/>
                  <a:pt x="1257598" y="4320977"/>
                  <a:pt x="1257598" y="4320977"/>
                </a:cubicBezTo>
                <a:cubicBezTo>
                  <a:pt x="1257598" y="4320977"/>
                  <a:pt x="1255117" y="4320977"/>
                  <a:pt x="1250156" y="4320977"/>
                </a:cubicBezTo>
                <a:close/>
                <a:moveTo>
                  <a:pt x="959941" y="4320977"/>
                </a:moveTo>
                <a:lnTo>
                  <a:pt x="952500" y="4328418"/>
                </a:lnTo>
                <a:cubicBezTo>
                  <a:pt x="957461" y="4328418"/>
                  <a:pt x="959941" y="4327178"/>
                  <a:pt x="959941" y="4324698"/>
                </a:cubicBezTo>
                <a:cubicBezTo>
                  <a:pt x="959941" y="4322218"/>
                  <a:pt x="959941" y="4320977"/>
                  <a:pt x="959941" y="4320977"/>
                </a:cubicBezTo>
                <a:close/>
                <a:moveTo>
                  <a:pt x="900410" y="4320977"/>
                </a:moveTo>
                <a:cubicBezTo>
                  <a:pt x="900410" y="4320977"/>
                  <a:pt x="900410" y="4322218"/>
                  <a:pt x="900410" y="4324698"/>
                </a:cubicBezTo>
                <a:cubicBezTo>
                  <a:pt x="900410" y="4327178"/>
                  <a:pt x="900410" y="4328418"/>
                  <a:pt x="900410" y="4328418"/>
                </a:cubicBezTo>
                <a:cubicBezTo>
                  <a:pt x="905371" y="4323458"/>
                  <a:pt x="906611" y="4320977"/>
                  <a:pt x="904131" y="4320977"/>
                </a:cubicBezTo>
                <a:cubicBezTo>
                  <a:pt x="901650" y="4320977"/>
                  <a:pt x="900410" y="4320977"/>
                  <a:pt x="900410" y="4320977"/>
                </a:cubicBezTo>
                <a:close/>
                <a:moveTo>
                  <a:pt x="1183183" y="4306094"/>
                </a:moveTo>
                <a:cubicBezTo>
                  <a:pt x="1183183" y="4311056"/>
                  <a:pt x="1188144" y="4316016"/>
                  <a:pt x="1198066" y="4320977"/>
                </a:cubicBezTo>
                <a:cubicBezTo>
                  <a:pt x="1207988" y="4325938"/>
                  <a:pt x="1215429" y="4328418"/>
                  <a:pt x="1220390" y="4328418"/>
                </a:cubicBezTo>
                <a:lnTo>
                  <a:pt x="1220390" y="4313536"/>
                </a:lnTo>
                <a:cubicBezTo>
                  <a:pt x="1215429" y="4308575"/>
                  <a:pt x="1207988" y="4306094"/>
                  <a:pt x="1198066" y="4306094"/>
                </a:cubicBezTo>
                <a:cubicBezTo>
                  <a:pt x="1193105" y="4306094"/>
                  <a:pt x="1189385" y="4306094"/>
                  <a:pt x="1186904" y="4306094"/>
                </a:cubicBezTo>
                <a:cubicBezTo>
                  <a:pt x="1184424" y="4306094"/>
                  <a:pt x="1183183" y="4306094"/>
                  <a:pt x="1183183" y="4306094"/>
                </a:cubicBezTo>
                <a:close/>
                <a:moveTo>
                  <a:pt x="982265" y="4306094"/>
                </a:moveTo>
                <a:lnTo>
                  <a:pt x="974824" y="4313536"/>
                </a:lnTo>
                <a:lnTo>
                  <a:pt x="982265" y="4313536"/>
                </a:lnTo>
                <a:cubicBezTo>
                  <a:pt x="982265" y="4308575"/>
                  <a:pt x="982265" y="4306094"/>
                  <a:pt x="982265" y="4306094"/>
                </a:cubicBezTo>
                <a:close/>
                <a:moveTo>
                  <a:pt x="803672" y="4306094"/>
                </a:moveTo>
                <a:lnTo>
                  <a:pt x="803672" y="4313536"/>
                </a:lnTo>
                <a:cubicBezTo>
                  <a:pt x="798711" y="4313536"/>
                  <a:pt x="796230" y="4312296"/>
                  <a:pt x="796230" y="4309815"/>
                </a:cubicBezTo>
                <a:cubicBezTo>
                  <a:pt x="796230" y="4307335"/>
                  <a:pt x="798711" y="4306094"/>
                  <a:pt x="803672" y="4306094"/>
                </a:cubicBezTo>
                <a:close/>
                <a:moveTo>
                  <a:pt x="788789" y="4291211"/>
                </a:moveTo>
                <a:lnTo>
                  <a:pt x="788789" y="4298653"/>
                </a:lnTo>
                <a:cubicBezTo>
                  <a:pt x="788789" y="4298653"/>
                  <a:pt x="787549" y="4297413"/>
                  <a:pt x="785068" y="4294932"/>
                </a:cubicBezTo>
                <a:cubicBezTo>
                  <a:pt x="782588" y="4292452"/>
                  <a:pt x="783828" y="4291211"/>
                  <a:pt x="788789" y="4291211"/>
                </a:cubicBezTo>
                <a:close/>
                <a:moveTo>
                  <a:pt x="5290839" y="4283770"/>
                </a:moveTo>
                <a:cubicBezTo>
                  <a:pt x="5280918" y="4288731"/>
                  <a:pt x="5273476" y="4296173"/>
                  <a:pt x="5268515" y="4306094"/>
                </a:cubicBezTo>
                <a:lnTo>
                  <a:pt x="5283398" y="4298653"/>
                </a:lnTo>
                <a:lnTo>
                  <a:pt x="5298281" y="4306094"/>
                </a:lnTo>
                <a:lnTo>
                  <a:pt x="5305722" y="4298653"/>
                </a:lnTo>
                <a:cubicBezTo>
                  <a:pt x="5300761" y="4293692"/>
                  <a:pt x="5295801" y="4288731"/>
                  <a:pt x="5290839" y="4283770"/>
                </a:cubicBezTo>
                <a:close/>
                <a:moveTo>
                  <a:pt x="870644" y="4283770"/>
                </a:moveTo>
                <a:cubicBezTo>
                  <a:pt x="870644" y="4293692"/>
                  <a:pt x="868164" y="4299893"/>
                  <a:pt x="863203" y="4302373"/>
                </a:cubicBezTo>
                <a:cubicBezTo>
                  <a:pt x="858242" y="4304854"/>
                  <a:pt x="863203" y="4308575"/>
                  <a:pt x="878086" y="4313536"/>
                </a:cubicBezTo>
                <a:lnTo>
                  <a:pt x="885527" y="4313536"/>
                </a:lnTo>
                <a:cubicBezTo>
                  <a:pt x="880566" y="4303614"/>
                  <a:pt x="880566" y="4298653"/>
                  <a:pt x="885527" y="4298653"/>
                </a:cubicBezTo>
                <a:lnTo>
                  <a:pt x="885527" y="4283770"/>
                </a:lnTo>
                <a:cubicBezTo>
                  <a:pt x="875605" y="4283770"/>
                  <a:pt x="870644" y="4283770"/>
                  <a:pt x="870644" y="4283770"/>
                </a:cubicBezTo>
                <a:close/>
                <a:moveTo>
                  <a:pt x="1033425" y="4280049"/>
                </a:moveTo>
                <a:cubicBezTo>
                  <a:pt x="1032805" y="4280049"/>
                  <a:pt x="1031875" y="4281289"/>
                  <a:pt x="1030634" y="4283770"/>
                </a:cubicBezTo>
                <a:cubicBezTo>
                  <a:pt x="1028154" y="4288731"/>
                  <a:pt x="1029394" y="4293692"/>
                  <a:pt x="1034355" y="4298653"/>
                </a:cubicBezTo>
                <a:lnTo>
                  <a:pt x="1034355" y="4283770"/>
                </a:lnTo>
                <a:cubicBezTo>
                  <a:pt x="1034355" y="4281289"/>
                  <a:pt x="1034045" y="4280049"/>
                  <a:pt x="1033425" y="4280049"/>
                </a:cubicBezTo>
                <a:close/>
                <a:moveTo>
                  <a:pt x="5372695" y="4276329"/>
                </a:moveTo>
                <a:lnTo>
                  <a:pt x="5372695" y="4283770"/>
                </a:lnTo>
                <a:cubicBezTo>
                  <a:pt x="5372695" y="4288731"/>
                  <a:pt x="5370215" y="4291211"/>
                  <a:pt x="5365253" y="4291211"/>
                </a:cubicBezTo>
                <a:cubicBezTo>
                  <a:pt x="5360292" y="4291211"/>
                  <a:pt x="5357812" y="4288731"/>
                  <a:pt x="5357812" y="4283770"/>
                </a:cubicBezTo>
                <a:cubicBezTo>
                  <a:pt x="5357812" y="4278809"/>
                  <a:pt x="5362773" y="4276329"/>
                  <a:pt x="5372695" y="4276329"/>
                </a:cubicBezTo>
                <a:close/>
                <a:moveTo>
                  <a:pt x="1071562" y="4276329"/>
                </a:moveTo>
                <a:lnTo>
                  <a:pt x="1071562" y="4291211"/>
                </a:lnTo>
                <a:cubicBezTo>
                  <a:pt x="1071562" y="4301133"/>
                  <a:pt x="1071562" y="4306094"/>
                  <a:pt x="1071562" y="4306094"/>
                </a:cubicBezTo>
                <a:lnTo>
                  <a:pt x="1079004" y="4313536"/>
                </a:lnTo>
                <a:cubicBezTo>
                  <a:pt x="1079004" y="4308575"/>
                  <a:pt x="1081484" y="4306094"/>
                  <a:pt x="1086445" y="4306094"/>
                </a:cubicBezTo>
                <a:lnTo>
                  <a:pt x="1086445" y="4291211"/>
                </a:lnTo>
                <a:close/>
                <a:moveTo>
                  <a:pt x="920874" y="4272608"/>
                </a:moveTo>
                <a:cubicBezTo>
                  <a:pt x="919634" y="4272608"/>
                  <a:pt x="917773" y="4273848"/>
                  <a:pt x="915293" y="4276329"/>
                </a:cubicBezTo>
                <a:cubicBezTo>
                  <a:pt x="910332" y="4281290"/>
                  <a:pt x="910332" y="4283770"/>
                  <a:pt x="915293" y="4283770"/>
                </a:cubicBezTo>
                <a:cubicBezTo>
                  <a:pt x="915293" y="4288731"/>
                  <a:pt x="916533" y="4292452"/>
                  <a:pt x="919013" y="4294932"/>
                </a:cubicBezTo>
                <a:cubicBezTo>
                  <a:pt x="921494" y="4297413"/>
                  <a:pt x="922734" y="4298653"/>
                  <a:pt x="922734" y="4298653"/>
                </a:cubicBezTo>
                <a:lnTo>
                  <a:pt x="930176" y="4306094"/>
                </a:lnTo>
                <a:cubicBezTo>
                  <a:pt x="935137" y="4301133"/>
                  <a:pt x="935137" y="4296173"/>
                  <a:pt x="930176" y="4291211"/>
                </a:cubicBezTo>
                <a:cubicBezTo>
                  <a:pt x="925215" y="4286251"/>
                  <a:pt x="922734" y="4281290"/>
                  <a:pt x="922734" y="4276329"/>
                </a:cubicBezTo>
                <a:cubicBezTo>
                  <a:pt x="922734" y="4273848"/>
                  <a:pt x="922114" y="4272608"/>
                  <a:pt x="920874" y="4272608"/>
                </a:cubicBezTo>
                <a:close/>
                <a:moveTo>
                  <a:pt x="1194345" y="4261446"/>
                </a:moveTo>
                <a:cubicBezTo>
                  <a:pt x="1191865" y="4261446"/>
                  <a:pt x="1190625" y="4263926"/>
                  <a:pt x="1190625" y="4268887"/>
                </a:cubicBezTo>
                <a:cubicBezTo>
                  <a:pt x="1195586" y="4268887"/>
                  <a:pt x="1198066" y="4268887"/>
                  <a:pt x="1198066" y="4268887"/>
                </a:cubicBezTo>
                <a:cubicBezTo>
                  <a:pt x="1198066" y="4263926"/>
                  <a:pt x="1196826" y="4261446"/>
                  <a:pt x="1194345" y="4261446"/>
                </a:cubicBezTo>
                <a:close/>
                <a:moveTo>
                  <a:pt x="373465" y="4259120"/>
                </a:moveTo>
                <a:cubicBezTo>
                  <a:pt x="376256" y="4258190"/>
                  <a:pt x="383232" y="4261446"/>
                  <a:pt x="394394" y="4268887"/>
                </a:cubicBezTo>
                <a:lnTo>
                  <a:pt x="409277" y="4306094"/>
                </a:lnTo>
                <a:lnTo>
                  <a:pt x="401836" y="4298653"/>
                </a:lnTo>
                <a:lnTo>
                  <a:pt x="386953" y="4283770"/>
                </a:lnTo>
                <a:cubicBezTo>
                  <a:pt x="367109" y="4278809"/>
                  <a:pt x="362148" y="4271368"/>
                  <a:pt x="372070" y="4261446"/>
                </a:cubicBezTo>
                <a:cubicBezTo>
                  <a:pt x="372070" y="4260206"/>
                  <a:pt x="372535" y="4259430"/>
                  <a:pt x="373465" y="4259120"/>
                </a:cubicBezTo>
                <a:close/>
                <a:moveTo>
                  <a:pt x="5298281" y="4254004"/>
                </a:moveTo>
                <a:cubicBezTo>
                  <a:pt x="5298281" y="4254004"/>
                  <a:pt x="5297040" y="4256485"/>
                  <a:pt x="5294560" y="4261446"/>
                </a:cubicBezTo>
                <a:cubicBezTo>
                  <a:pt x="5292080" y="4266407"/>
                  <a:pt x="5293319" y="4268887"/>
                  <a:pt x="5298281" y="4268887"/>
                </a:cubicBezTo>
                <a:cubicBezTo>
                  <a:pt x="5303242" y="4268887"/>
                  <a:pt x="5305722" y="4266407"/>
                  <a:pt x="5305722" y="4261446"/>
                </a:cubicBezTo>
                <a:close/>
                <a:moveTo>
                  <a:pt x="5437807" y="4248423"/>
                </a:moveTo>
                <a:cubicBezTo>
                  <a:pt x="5436567" y="4254625"/>
                  <a:pt x="5434707" y="4261446"/>
                  <a:pt x="5432226" y="4268887"/>
                </a:cubicBezTo>
                <a:cubicBezTo>
                  <a:pt x="5432226" y="4268887"/>
                  <a:pt x="5432226" y="4266407"/>
                  <a:pt x="5432226" y="4261446"/>
                </a:cubicBezTo>
                <a:cubicBezTo>
                  <a:pt x="5432226" y="4256485"/>
                  <a:pt x="5432226" y="4254004"/>
                  <a:pt x="5432226" y="4254004"/>
                </a:cubicBezTo>
                <a:cubicBezTo>
                  <a:pt x="5432226" y="4254004"/>
                  <a:pt x="5432846" y="4253384"/>
                  <a:pt x="5434086" y="4252144"/>
                </a:cubicBezTo>
                <a:close/>
                <a:moveTo>
                  <a:pt x="5320605" y="4246563"/>
                </a:moveTo>
                <a:cubicBezTo>
                  <a:pt x="5315644" y="4251524"/>
                  <a:pt x="5315644" y="4254004"/>
                  <a:pt x="5320605" y="4254004"/>
                </a:cubicBezTo>
                <a:cubicBezTo>
                  <a:pt x="5325566" y="4254004"/>
                  <a:pt x="5330526" y="4251524"/>
                  <a:pt x="5335488" y="4246563"/>
                </a:cubicBezTo>
                <a:close/>
                <a:moveTo>
                  <a:pt x="922734" y="4246563"/>
                </a:moveTo>
                <a:lnTo>
                  <a:pt x="915293" y="4254004"/>
                </a:lnTo>
                <a:cubicBezTo>
                  <a:pt x="920254" y="4258966"/>
                  <a:pt x="922734" y="4260206"/>
                  <a:pt x="922734" y="4257725"/>
                </a:cubicBezTo>
                <a:cubicBezTo>
                  <a:pt x="922734" y="4255245"/>
                  <a:pt x="922734" y="4251524"/>
                  <a:pt x="922734" y="4246563"/>
                </a:cubicBezTo>
                <a:close/>
                <a:moveTo>
                  <a:pt x="5438427" y="4242843"/>
                </a:moveTo>
                <a:lnTo>
                  <a:pt x="5438737" y="4243772"/>
                </a:lnTo>
                <a:cubicBezTo>
                  <a:pt x="5439357" y="4245633"/>
                  <a:pt x="5439667" y="4246563"/>
                  <a:pt x="5439667" y="4246563"/>
                </a:cubicBezTo>
                <a:lnTo>
                  <a:pt x="5437807" y="4248423"/>
                </a:lnTo>
                <a:close/>
                <a:moveTo>
                  <a:pt x="848320" y="4239122"/>
                </a:moveTo>
                <a:lnTo>
                  <a:pt x="855762" y="4254004"/>
                </a:lnTo>
                <a:cubicBezTo>
                  <a:pt x="860722" y="4254004"/>
                  <a:pt x="865683" y="4251524"/>
                  <a:pt x="870644" y="4246563"/>
                </a:cubicBezTo>
                <a:cubicBezTo>
                  <a:pt x="870644" y="4241602"/>
                  <a:pt x="868164" y="4239122"/>
                  <a:pt x="863203" y="4239122"/>
                </a:cubicBezTo>
                <a:lnTo>
                  <a:pt x="855762" y="4239122"/>
                </a:lnTo>
                <a:close/>
                <a:moveTo>
                  <a:pt x="5476874" y="4231680"/>
                </a:moveTo>
                <a:cubicBezTo>
                  <a:pt x="5481836" y="4231680"/>
                  <a:pt x="5484316" y="4234161"/>
                  <a:pt x="5484316" y="4239122"/>
                </a:cubicBezTo>
                <a:cubicBezTo>
                  <a:pt x="5484316" y="4239122"/>
                  <a:pt x="5481836" y="4239122"/>
                  <a:pt x="5476874" y="4239122"/>
                </a:cubicBezTo>
                <a:lnTo>
                  <a:pt x="5469433" y="4239122"/>
                </a:lnTo>
                <a:cubicBezTo>
                  <a:pt x="5469433" y="4234161"/>
                  <a:pt x="5471913" y="4231680"/>
                  <a:pt x="5476874" y="4231680"/>
                </a:cubicBezTo>
                <a:close/>
                <a:moveTo>
                  <a:pt x="1079004" y="4231680"/>
                </a:moveTo>
                <a:lnTo>
                  <a:pt x="1079004" y="4239122"/>
                </a:lnTo>
                <a:lnTo>
                  <a:pt x="1086445" y="4231680"/>
                </a:lnTo>
                <a:cubicBezTo>
                  <a:pt x="1081484" y="4231680"/>
                  <a:pt x="1079004" y="4231680"/>
                  <a:pt x="1079004" y="4231680"/>
                </a:cubicBezTo>
                <a:close/>
                <a:moveTo>
                  <a:pt x="796230" y="4231680"/>
                </a:moveTo>
                <a:lnTo>
                  <a:pt x="803672" y="4231680"/>
                </a:lnTo>
                <a:cubicBezTo>
                  <a:pt x="803672" y="4236641"/>
                  <a:pt x="803672" y="4239122"/>
                  <a:pt x="803672" y="4239122"/>
                </a:cubicBezTo>
                <a:cubicBezTo>
                  <a:pt x="803672" y="4239122"/>
                  <a:pt x="802431" y="4239122"/>
                  <a:pt x="799951" y="4239122"/>
                </a:cubicBezTo>
                <a:cubicBezTo>
                  <a:pt x="797471" y="4239122"/>
                  <a:pt x="796230" y="4236641"/>
                  <a:pt x="796230" y="4231680"/>
                </a:cubicBezTo>
                <a:close/>
                <a:moveTo>
                  <a:pt x="5435016" y="4228890"/>
                </a:moveTo>
                <a:cubicBezTo>
                  <a:pt x="5435636" y="4228269"/>
                  <a:pt x="5437187" y="4229200"/>
                  <a:pt x="5439667" y="4231680"/>
                </a:cubicBezTo>
                <a:lnTo>
                  <a:pt x="5438427" y="4242843"/>
                </a:lnTo>
                <a:lnTo>
                  <a:pt x="5435947" y="4235401"/>
                </a:lnTo>
                <a:cubicBezTo>
                  <a:pt x="5434707" y="4231680"/>
                  <a:pt x="5434397" y="4229510"/>
                  <a:pt x="5435016" y="4228890"/>
                </a:cubicBezTo>
                <a:close/>
                <a:moveTo>
                  <a:pt x="744140" y="4201915"/>
                </a:moveTo>
                <a:cubicBezTo>
                  <a:pt x="749101" y="4201915"/>
                  <a:pt x="751582" y="4203155"/>
                  <a:pt x="751582" y="4205635"/>
                </a:cubicBezTo>
                <a:cubicBezTo>
                  <a:pt x="751582" y="4208116"/>
                  <a:pt x="749101" y="4209356"/>
                  <a:pt x="744140" y="4209356"/>
                </a:cubicBezTo>
                <a:cubicBezTo>
                  <a:pt x="744140" y="4209356"/>
                  <a:pt x="744140" y="4206875"/>
                  <a:pt x="744140" y="4201915"/>
                </a:cubicBezTo>
                <a:close/>
                <a:moveTo>
                  <a:pt x="900410" y="4194473"/>
                </a:moveTo>
                <a:lnTo>
                  <a:pt x="900410" y="4201915"/>
                </a:lnTo>
                <a:lnTo>
                  <a:pt x="907851" y="4201915"/>
                </a:lnTo>
                <a:cubicBezTo>
                  <a:pt x="907851" y="4196954"/>
                  <a:pt x="905371" y="4194473"/>
                  <a:pt x="900410" y="4194473"/>
                </a:cubicBezTo>
                <a:close/>
                <a:moveTo>
                  <a:pt x="639961" y="4194473"/>
                </a:moveTo>
                <a:lnTo>
                  <a:pt x="647402" y="4209356"/>
                </a:lnTo>
                <a:cubicBezTo>
                  <a:pt x="652363" y="4219278"/>
                  <a:pt x="649882" y="4219278"/>
                  <a:pt x="639961" y="4209356"/>
                </a:cubicBezTo>
                <a:close/>
                <a:moveTo>
                  <a:pt x="457646" y="4187032"/>
                </a:moveTo>
                <a:cubicBezTo>
                  <a:pt x="460127" y="4187032"/>
                  <a:pt x="461367" y="4189512"/>
                  <a:pt x="461367" y="4194473"/>
                </a:cubicBezTo>
                <a:cubicBezTo>
                  <a:pt x="461367" y="4194473"/>
                  <a:pt x="458886" y="4194473"/>
                  <a:pt x="453925" y="4194473"/>
                </a:cubicBezTo>
                <a:cubicBezTo>
                  <a:pt x="453925" y="4189512"/>
                  <a:pt x="455166" y="4187032"/>
                  <a:pt x="457646" y="4187032"/>
                </a:cubicBezTo>
                <a:close/>
                <a:moveTo>
                  <a:pt x="386953" y="4187032"/>
                </a:moveTo>
                <a:lnTo>
                  <a:pt x="394394" y="4187032"/>
                </a:lnTo>
                <a:cubicBezTo>
                  <a:pt x="394394" y="4191992"/>
                  <a:pt x="394394" y="4194473"/>
                  <a:pt x="394394" y="4194473"/>
                </a:cubicBezTo>
                <a:cubicBezTo>
                  <a:pt x="394394" y="4194473"/>
                  <a:pt x="391914" y="4191992"/>
                  <a:pt x="386953" y="4187032"/>
                </a:cubicBezTo>
                <a:close/>
                <a:moveTo>
                  <a:pt x="866924" y="4179590"/>
                </a:moveTo>
                <a:cubicBezTo>
                  <a:pt x="864443" y="4179590"/>
                  <a:pt x="863203" y="4184551"/>
                  <a:pt x="863203" y="4194473"/>
                </a:cubicBezTo>
                <a:lnTo>
                  <a:pt x="870644" y="4201915"/>
                </a:lnTo>
                <a:cubicBezTo>
                  <a:pt x="870644" y="4196954"/>
                  <a:pt x="870644" y="4191992"/>
                  <a:pt x="870644" y="4187032"/>
                </a:cubicBezTo>
                <a:cubicBezTo>
                  <a:pt x="870644" y="4182071"/>
                  <a:pt x="869404" y="4179590"/>
                  <a:pt x="866924" y="4179590"/>
                </a:cubicBezTo>
                <a:close/>
                <a:moveTo>
                  <a:pt x="695771" y="4179590"/>
                </a:moveTo>
                <a:cubicBezTo>
                  <a:pt x="698252" y="4179590"/>
                  <a:pt x="701972" y="4179590"/>
                  <a:pt x="706933" y="4179590"/>
                </a:cubicBezTo>
                <a:lnTo>
                  <a:pt x="699492" y="4187032"/>
                </a:lnTo>
                <a:cubicBezTo>
                  <a:pt x="694531" y="4187032"/>
                  <a:pt x="692051" y="4185792"/>
                  <a:pt x="692051" y="4183311"/>
                </a:cubicBezTo>
                <a:cubicBezTo>
                  <a:pt x="692051" y="4180830"/>
                  <a:pt x="693291" y="4179590"/>
                  <a:pt x="695771" y="4179590"/>
                </a:cubicBezTo>
                <a:close/>
                <a:moveTo>
                  <a:pt x="5387577" y="4172149"/>
                </a:moveTo>
                <a:cubicBezTo>
                  <a:pt x="5367733" y="4172149"/>
                  <a:pt x="5362773" y="4179590"/>
                  <a:pt x="5372695" y="4194473"/>
                </a:cubicBezTo>
                <a:lnTo>
                  <a:pt x="5432226" y="4194473"/>
                </a:lnTo>
                <a:lnTo>
                  <a:pt x="5439667" y="4187032"/>
                </a:lnTo>
                <a:cubicBezTo>
                  <a:pt x="5449589" y="4182071"/>
                  <a:pt x="5453310" y="4178350"/>
                  <a:pt x="5450829" y="4175870"/>
                </a:cubicBezTo>
                <a:cubicBezTo>
                  <a:pt x="5448349" y="4173389"/>
                  <a:pt x="5442147" y="4174630"/>
                  <a:pt x="5432226" y="4179590"/>
                </a:cubicBezTo>
                <a:cubicBezTo>
                  <a:pt x="5422304" y="4179590"/>
                  <a:pt x="5414863" y="4179590"/>
                  <a:pt x="5409902" y="4179590"/>
                </a:cubicBezTo>
                <a:cubicBezTo>
                  <a:pt x="5419823" y="4174630"/>
                  <a:pt x="5419823" y="4172149"/>
                  <a:pt x="5409902" y="4172149"/>
                </a:cubicBezTo>
                <a:cubicBezTo>
                  <a:pt x="5404940" y="4172149"/>
                  <a:pt x="5397499" y="4172149"/>
                  <a:pt x="5387577" y="4172149"/>
                </a:cubicBezTo>
                <a:close/>
                <a:moveTo>
                  <a:pt x="710654" y="4164707"/>
                </a:moveTo>
                <a:cubicBezTo>
                  <a:pt x="713135" y="4164707"/>
                  <a:pt x="714375" y="4167188"/>
                  <a:pt x="714375" y="4172149"/>
                </a:cubicBezTo>
                <a:cubicBezTo>
                  <a:pt x="709414" y="4172149"/>
                  <a:pt x="706933" y="4172149"/>
                  <a:pt x="706933" y="4172149"/>
                </a:cubicBezTo>
                <a:cubicBezTo>
                  <a:pt x="706933" y="4167188"/>
                  <a:pt x="708174" y="4164707"/>
                  <a:pt x="710654" y="4164707"/>
                </a:cubicBezTo>
                <a:close/>
                <a:moveTo>
                  <a:pt x="5770809" y="4157266"/>
                </a:moveTo>
                <a:cubicBezTo>
                  <a:pt x="5773289" y="4157266"/>
                  <a:pt x="5774531" y="4159747"/>
                  <a:pt x="5774531" y="4164707"/>
                </a:cubicBezTo>
                <a:cubicBezTo>
                  <a:pt x="5774531" y="4169668"/>
                  <a:pt x="5772051" y="4172149"/>
                  <a:pt x="5767089" y="4172149"/>
                </a:cubicBezTo>
                <a:cubicBezTo>
                  <a:pt x="5762127" y="4172149"/>
                  <a:pt x="5760888" y="4169668"/>
                  <a:pt x="5763369" y="4164707"/>
                </a:cubicBezTo>
                <a:cubicBezTo>
                  <a:pt x="5765849" y="4159747"/>
                  <a:pt x="5768329" y="4157266"/>
                  <a:pt x="5770809" y="4157266"/>
                </a:cubicBezTo>
                <a:close/>
                <a:moveTo>
                  <a:pt x="312539" y="4157266"/>
                </a:moveTo>
                <a:cubicBezTo>
                  <a:pt x="312539" y="4157266"/>
                  <a:pt x="312539" y="4159747"/>
                  <a:pt x="312539" y="4164707"/>
                </a:cubicBezTo>
                <a:cubicBezTo>
                  <a:pt x="312539" y="4169668"/>
                  <a:pt x="311298" y="4170909"/>
                  <a:pt x="308818" y="4168428"/>
                </a:cubicBezTo>
                <a:cubicBezTo>
                  <a:pt x="306338" y="4165948"/>
                  <a:pt x="305097" y="4163467"/>
                  <a:pt x="305097" y="4160987"/>
                </a:cubicBezTo>
                <a:cubicBezTo>
                  <a:pt x="305097" y="4158506"/>
                  <a:pt x="307578" y="4157266"/>
                  <a:pt x="312539" y="4157266"/>
                </a:cubicBezTo>
                <a:close/>
                <a:moveTo>
                  <a:pt x="260449" y="4112618"/>
                </a:moveTo>
                <a:cubicBezTo>
                  <a:pt x="265410" y="4117578"/>
                  <a:pt x="266650" y="4121299"/>
                  <a:pt x="264170" y="4123780"/>
                </a:cubicBezTo>
                <a:cubicBezTo>
                  <a:pt x="261689" y="4126260"/>
                  <a:pt x="259209" y="4126260"/>
                  <a:pt x="256728" y="4123780"/>
                </a:cubicBezTo>
                <a:cubicBezTo>
                  <a:pt x="254248" y="4121299"/>
                  <a:pt x="255488" y="4117578"/>
                  <a:pt x="260449" y="4112618"/>
                </a:cubicBezTo>
                <a:close/>
                <a:moveTo>
                  <a:pt x="684609" y="4105176"/>
                </a:moveTo>
                <a:cubicBezTo>
                  <a:pt x="699492" y="4110137"/>
                  <a:pt x="706933" y="4112618"/>
                  <a:pt x="706933" y="4112618"/>
                </a:cubicBezTo>
                <a:lnTo>
                  <a:pt x="677168" y="4112618"/>
                </a:lnTo>
                <a:close/>
                <a:moveTo>
                  <a:pt x="5499199" y="4101456"/>
                </a:moveTo>
                <a:cubicBezTo>
                  <a:pt x="5496718" y="4101456"/>
                  <a:pt x="5494238" y="4102696"/>
                  <a:pt x="5491757" y="4105176"/>
                </a:cubicBezTo>
                <a:cubicBezTo>
                  <a:pt x="5491757" y="4105176"/>
                  <a:pt x="5489277" y="4106416"/>
                  <a:pt x="5484316" y="4108897"/>
                </a:cubicBezTo>
                <a:cubicBezTo>
                  <a:pt x="5479354" y="4111378"/>
                  <a:pt x="5474394" y="4112618"/>
                  <a:pt x="5469433" y="4112618"/>
                </a:cubicBezTo>
                <a:cubicBezTo>
                  <a:pt x="5464472" y="4117578"/>
                  <a:pt x="5459511" y="4123780"/>
                  <a:pt x="5454550" y="4131221"/>
                </a:cubicBezTo>
                <a:cubicBezTo>
                  <a:pt x="5449589" y="4138663"/>
                  <a:pt x="5442147" y="4142383"/>
                  <a:pt x="5432226" y="4142383"/>
                </a:cubicBezTo>
                <a:lnTo>
                  <a:pt x="5424785" y="4157266"/>
                </a:lnTo>
                <a:cubicBezTo>
                  <a:pt x="5424785" y="4162227"/>
                  <a:pt x="5434706" y="4159747"/>
                  <a:pt x="5454550" y="4149825"/>
                </a:cubicBezTo>
                <a:cubicBezTo>
                  <a:pt x="5464472" y="4144864"/>
                  <a:pt x="5471913" y="4139903"/>
                  <a:pt x="5476874" y="4134942"/>
                </a:cubicBezTo>
                <a:cubicBezTo>
                  <a:pt x="5481836" y="4129981"/>
                  <a:pt x="5489277" y="4127500"/>
                  <a:pt x="5499199" y="4127500"/>
                </a:cubicBezTo>
                <a:cubicBezTo>
                  <a:pt x="5509120" y="4122540"/>
                  <a:pt x="5511601" y="4115098"/>
                  <a:pt x="5506640" y="4105176"/>
                </a:cubicBezTo>
                <a:cubicBezTo>
                  <a:pt x="5504159" y="4102696"/>
                  <a:pt x="5501679" y="4101456"/>
                  <a:pt x="5499199" y="4101456"/>
                </a:cubicBezTo>
                <a:close/>
                <a:moveTo>
                  <a:pt x="5461992" y="4090293"/>
                </a:moveTo>
                <a:cubicBezTo>
                  <a:pt x="5461992" y="4095254"/>
                  <a:pt x="5463232" y="4097735"/>
                  <a:pt x="5465712" y="4097735"/>
                </a:cubicBezTo>
                <a:cubicBezTo>
                  <a:pt x="5468192" y="4097735"/>
                  <a:pt x="5469433" y="4097735"/>
                  <a:pt x="5469433" y="4097735"/>
                </a:cubicBezTo>
                <a:close/>
                <a:moveTo>
                  <a:pt x="1186904" y="4082852"/>
                </a:moveTo>
                <a:cubicBezTo>
                  <a:pt x="1184424" y="4082852"/>
                  <a:pt x="1184424" y="4085333"/>
                  <a:pt x="1186904" y="4090293"/>
                </a:cubicBezTo>
                <a:cubicBezTo>
                  <a:pt x="1189385" y="4095254"/>
                  <a:pt x="1191865" y="4096495"/>
                  <a:pt x="1194345" y="4094014"/>
                </a:cubicBezTo>
                <a:cubicBezTo>
                  <a:pt x="1196826" y="4091533"/>
                  <a:pt x="1196826" y="4089053"/>
                  <a:pt x="1194345" y="4086573"/>
                </a:cubicBezTo>
                <a:cubicBezTo>
                  <a:pt x="1191865" y="4084092"/>
                  <a:pt x="1189385" y="4082852"/>
                  <a:pt x="1186904" y="4082852"/>
                </a:cubicBezTo>
                <a:close/>
                <a:moveTo>
                  <a:pt x="1123652" y="4082852"/>
                </a:moveTo>
                <a:lnTo>
                  <a:pt x="1123652" y="4090293"/>
                </a:lnTo>
                <a:cubicBezTo>
                  <a:pt x="1128613" y="4090293"/>
                  <a:pt x="1131094" y="4089053"/>
                  <a:pt x="1131094" y="4086573"/>
                </a:cubicBezTo>
                <a:cubicBezTo>
                  <a:pt x="1131094" y="4084092"/>
                  <a:pt x="1128613" y="4082852"/>
                  <a:pt x="1123652" y="4082852"/>
                </a:cubicBezTo>
                <a:close/>
                <a:moveTo>
                  <a:pt x="286494" y="4082852"/>
                </a:moveTo>
                <a:cubicBezTo>
                  <a:pt x="288974" y="4082852"/>
                  <a:pt x="290214" y="4085333"/>
                  <a:pt x="290214" y="4090293"/>
                </a:cubicBezTo>
                <a:cubicBezTo>
                  <a:pt x="285254" y="4090293"/>
                  <a:pt x="282773" y="4089053"/>
                  <a:pt x="282773" y="4086573"/>
                </a:cubicBezTo>
                <a:cubicBezTo>
                  <a:pt x="282773" y="4084092"/>
                  <a:pt x="284013" y="4082852"/>
                  <a:pt x="286494" y="4082852"/>
                </a:cubicBezTo>
                <a:close/>
                <a:moveTo>
                  <a:pt x="834600" y="4078434"/>
                </a:moveTo>
                <a:cubicBezTo>
                  <a:pt x="833205" y="4078278"/>
                  <a:pt x="831577" y="4078511"/>
                  <a:pt x="829717" y="4079131"/>
                </a:cubicBezTo>
                <a:cubicBezTo>
                  <a:pt x="822275" y="4081612"/>
                  <a:pt x="817314" y="4085333"/>
                  <a:pt x="814834" y="4090293"/>
                </a:cubicBezTo>
                <a:cubicBezTo>
                  <a:pt x="812353" y="4095254"/>
                  <a:pt x="816074" y="4100215"/>
                  <a:pt x="825996" y="4105176"/>
                </a:cubicBezTo>
                <a:cubicBezTo>
                  <a:pt x="835918" y="4115098"/>
                  <a:pt x="840878" y="4110137"/>
                  <a:pt x="840878" y="4090293"/>
                </a:cubicBezTo>
                <a:cubicBezTo>
                  <a:pt x="840878" y="4082852"/>
                  <a:pt x="838786" y="4078899"/>
                  <a:pt x="834600" y="4078434"/>
                </a:cubicBezTo>
                <a:close/>
                <a:moveTo>
                  <a:pt x="215800" y="4075411"/>
                </a:moveTo>
                <a:cubicBezTo>
                  <a:pt x="215800" y="4075411"/>
                  <a:pt x="218281" y="4075411"/>
                  <a:pt x="223242" y="4075411"/>
                </a:cubicBezTo>
                <a:lnTo>
                  <a:pt x="223242" y="4082852"/>
                </a:lnTo>
                <a:close/>
                <a:moveTo>
                  <a:pt x="812973" y="4069830"/>
                </a:moveTo>
                <a:cubicBezTo>
                  <a:pt x="811733" y="4069830"/>
                  <a:pt x="811113" y="4070450"/>
                  <a:pt x="811113" y="4071690"/>
                </a:cubicBezTo>
                <a:cubicBezTo>
                  <a:pt x="811113" y="4074171"/>
                  <a:pt x="813593" y="4075411"/>
                  <a:pt x="818555" y="4075411"/>
                </a:cubicBezTo>
                <a:cubicBezTo>
                  <a:pt x="823515" y="4075411"/>
                  <a:pt x="825996" y="4075411"/>
                  <a:pt x="825996" y="4075411"/>
                </a:cubicBezTo>
                <a:cubicBezTo>
                  <a:pt x="825996" y="4075411"/>
                  <a:pt x="823515" y="4074171"/>
                  <a:pt x="818555" y="4071690"/>
                </a:cubicBezTo>
                <a:cubicBezTo>
                  <a:pt x="816074" y="4070450"/>
                  <a:pt x="814214" y="4069830"/>
                  <a:pt x="812973" y="4069830"/>
                </a:cubicBezTo>
                <a:close/>
                <a:moveTo>
                  <a:pt x="1123652" y="4067969"/>
                </a:moveTo>
                <a:lnTo>
                  <a:pt x="1108769" y="4075411"/>
                </a:lnTo>
                <a:cubicBezTo>
                  <a:pt x="1108769" y="4080371"/>
                  <a:pt x="1111250" y="4080371"/>
                  <a:pt x="1116211" y="4075411"/>
                </a:cubicBezTo>
                <a:cubicBezTo>
                  <a:pt x="1121172" y="4075411"/>
                  <a:pt x="1123652" y="4072930"/>
                  <a:pt x="1123652" y="4067969"/>
                </a:cubicBezTo>
                <a:close/>
                <a:moveTo>
                  <a:pt x="5648027" y="4045645"/>
                </a:moveTo>
                <a:cubicBezTo>
                  <a:pt x="5652988" y="4045645"/>
                  <a:pt x="5655468" y="4051846"/>
                  <a:pt x="5655468" y="4064248"/>
                </a:cubicBezTo>
                <a:cubicBezTo>
                  <a:pt x="5655468" y="4076651"/>
                  <a:pt x="5652988" y="4085333"/>
                  <a:pt x="5648027" y="4090293"/>
                </a:cubicBezTo>
                <a:lnTo>
                  <a:pt x="5633143" y="4090293"/>
                </a:lnTo>
                <a:cubicBezTo>
                  <a:pt x="5638105" y="4085333"/>
                  <a:pt x="5640585" y="4076651"/>
                  <a:pt x="5640585" y="4064248"/>
                </a:cubicBezTo>
                <a:cubicBezTo>
                  <a:pt x="5640585" y="4051846"/>
                  <a:pt x="5643065" y="4045645"/>
                  <a:pt x="5648027" y="4045645"/>
                </a:cubicBezTo>
                <a:close/>
                <a:moveTo>
                  <a:pt x="1086445" y="4045645"/>
                </a:moveTo>
                <a:cubicBezTo>
                  <a:pt x="1081484" y="4050606"/>
                  <a:pt x="1079004" y="4053086"/>
                  <a:pt x="1079004" y="4053086"/>
                </a:cubicBezTo>
                <a:lnTo>
                  <a:pt x="1093887" y="4053086"/>
                </a:lnTo>
                <a:close/>
                <a:moveTo>
                  <a:pt x="833437" y="4038204"/>
                </a:moveTo>
                <a:cubicBezTo>
                  <a:pt x="828476" y="4038204"/>
                  <a:pt x="827236" y="4039444"/>
                  <a:pt x="829717" y="4041924"/>
                </a:cubicBezTo>
                <a:cubicBezTo>
                  <a:pt x="832197" y="4044405"/>
                  <a:pt x="833437" y="4045645"/>
                  <a:pt x="833437" y="4045645"/>
                </a:cubicBezTo>
                <a:cubicBezTo>
                  <a:pt x="833437" y="4045645"/>
                  <a:pt x="833437" y="4043164"/>
                  <a:pt x="833437" y="4038204"/>
                </a:cubicBezTo>
                <a:close/>
                <a:moveTo>
                  <a:pt x="677168" y="4038204"/>
                </a:moveTo>
                <a:cubicBezTo>
                  <a:pt x="682129" y="4038204"/>
                  <a:pt x="684609" y="4039444"/>
                  <a:pt x="684609" y="4041924"/>
                </a:cubicBezTo>
                <a:cubicBezTo>
                  <a:pt x="684609" y="4044405"/>
                  <a:pt x="684609" y="4045645"/>
                  <a:pt x="684609" y="4045645"/>
                </a:cubicBezTo>
                <a:cubicBezTo>
                  <a:pt x="679648" y="4040684"/>
                  <a:pt x="677168" y="4038204"/>
                  <a:pt x="677168" y="4038204"/>
                </a:cubicBezTo>
                <a:close/>
                <a:moveTo>
                  <a:pt x="744140" y="4030762"/>
                </a:moveTo>
                <a:cubicBezTo>
                  <a:pt x="739179" y="4035723"/>
                  <a:pt x="739179" y="4041924"/>
                  <a:pt x="744140" y="4049366"/>
                </a:cubicBezTo>
                <a:cubicBezTo>
                  <a:pt x="749101" y="4056807"/>
                  <a:pt x="752822" y="4060528"/>
                  <a:pt x="755302" y="4060528"/>
                </a:cubicBezTo>
                <a:cubicBezTo>
                  <a:pt x="757783" y="4060528"/>
                  <a:pt x="763984" y="4063008"/>
                  <a:pt x="773906" y="4067969"/>
                </a:cubicBezTo>
                <a:lnTo>
                  <a:pt x="781347" y="4067969"/>
                </a:lnTo>
                <a:cubicBezTo>
                  <a:pt x="776386" y="4058047"/>
                  <a:pt x="776386" y="4053086"/>
                  <a:pt x="781347" y="4053086"/>
                </a:cubicBezTo>
                <a:lnTo>
                  <a:pt x="773906" y="4053086"/>
                </a:lnTo>
                <a:cubicBezTo>
                  <a:pt x="768945" y="4053086"/>
                  <a:pt x="763984" y="4050606"/>
                  <a:pt x="759023" y="4045645"/>
                </a:cubicBezTo>
                <a:lnTo>
                  <a:pt x="751582" y="4038204"/>
                </a:lnTo>
                <a:cubicBezTo>
                  <a:pt x="751582" y="4033243"/>
                  <a:pt x="749101" y="4030762"/>
                  <a:pt x="744140" y="4030762"/>
                </a:cubicBezTo>
                <a:close/>
                <a:moveTo>
                  <a:pt x="5528964" y="4023321"/>
                </a:moveTo>
                <a:lnTo>
                  <a:pt x="5484316" y="4067969"/>
                </a:lnTo>
                <a:cubicBezTo>
                  <a:pt x="5484316" y="4072930"/>
                  <a:pt x="5488036" y="4072930"/>
                  <a:pt x="5495478" y="4067969"/>
                </a:cubicBezTo>
                <a:cubicBezTo>
                  <a:pt x="5502919" y="4063008"/>
                  <a:pt x="5507881" y="4056807"/>
                  <a:pt x="5510361" y="4049366"/>
                </a:cubicBezTo>
                <a:cubicBezTo>
                  <a:pt x="5512841" y="4041924"/>
                  <a:pt x="5516561" y="4035723"/>
                  <a:pt x="5521523" y="4030762"/>
                </a:cubicBezTo>
                <a:cubicBezTo>
                  <a:pt x="5526484" y="4030762"/>
                  <a:pt x="5530205" y="4029522"/>
                  <a:pt x="5532685" y="4027041"/>
                </a:cubicBezTo>
                <a:cubicBezTo>
                  <a:pt x="5535165" y="4024561"/>
                  <a:pt x="5533926" y="4023321"/>
                  <a:pt x="5528964" y="4023321"/>
                </a:cubicBezTo>
                <a:close/>
                <a:moveTo>
                  <a:pt x="379511" y="4008438"/>
                </a:moveTo>
                <a:cubicBezTo>
                  <a:pt x="384472" y="4013399"/>
                  <a:pt x="386953" y="4015879"/>
                  <a:pt x="386953" y="4015879"/>
                </a:cubicBezTo>
                <a:cubicBezTo>
                  <a:pt x="381992" y="4020840"/>
                  <a:pt x="377031" y="4020840"/>
                  <a:pt x="372070" y="4015879"/>
                </a:cubicBezTo>
                <a:close/>
                <a:moveTo>
                  <a:pt x="1145976" y="3993555"/>
                </a:moveTo>
                <a:lnTo>
                  <a:pt x="1153418" y="4000997"/>
                </a:lnTo>
                <a:lnTo>
                  <a:pt x="1160859" y="3993555"/>
                </a:lnTo>
                <a:cubicBezTo>
                  <a:pt x="1155898" y="3993555"/>
                  <a:pt x="1150937" y="3993555"/>
                  <a:pt x="1145976" y="3993555"/>
                </a:cubicBezTo>
                <a:close/>
                <a:moveTo>
                  <a:pt x="729257" y="3993555"/>
                </a:moveTo>
                <a:lnTo>
                  <a:pt x="736699" y="4000997"/>
                </a:lnTo>
                <a:cubicBezTo>
                  <a:pt x="741660" y="4000997"/>
                  <a:pt x="744140" y="4000997"/>
                  <a:pt x="744140" y="4000997"/>
                </a:cubicBezTo>
                <a:close/>
                <a:moveTo>
                  <a:pt x="208359" y="3993555"/>
                </a:moveTo>
                <a:cubicBezTo>
                  <a:pt x="208359" y="3993555"/>
                  <a:pt x="213320" y="3996036"/>
                  <a:pt x="223242" y="4000997"/>
                </a:cubicBezTo>
                <a:lnTo>
                  <a:pt x="230683" y="4008438"/>
                </a:lnTo>
                <a:cubicBezTo>
                  <a:pt x="225722" y="4008438"/>
                  <a:pt x="222002" y="4008438"/>
                  <a:pt x="219521" y="4008438"/>
                </a:cubicBezTo>
                <a:cubicBezTo>
                  <a:pt x="217041" y="4008438"/>
                  <a:pt x="215800" y="4010919"/>
                  <a:pt x="215800" y="4015879"/>
                </a:cubicBezTo>
                <a:cubicBezTo>
                  <a:pt x="210840" y="4020840"/>
                  <a:pt x="208359" y="4020840"/>
                  <a:pt x="208359" y="4015879"/>
                </a:cubicBezTo>
                <a:close/>
                <a:moveTo>
                  <a:pt x="288354" y="3989834"/>
                </a:moveTo>
                <a:cubicBezTo>
                  <a:pt x="289594" y="3989834"/>
                  <a:pt x="290214" y="3991075"/>
                  <a:pt x="290214" y="3993555"/>
                </a:cubicBezTo>
                <a:lnTo>
                  <a:pt x="290214" y="4000997"/>
                </a:lnTo>
                <a:cubicBezTo>
                  <a:pt x="285254" y="4000997"/>
                  <a:pt x="282773" y="3998516"/>
                  <a:pt x="282773" y="3993555"/>
                </a:cubicBezTo>
                <a:cubicBezTo>
                  <a:pt x="285254" y="3991075"/>
                  <a:pt x="287114" y="3989834"/>
                  <a:pt x="288354" y="3989834"/>
                </a:cubicBezTo>
                <a:close/>
                <a:moveTo>
                  <a:pt x="446484" y="3986114"/>
                </a:moveTo>
                <a:cubicBezTo>
                  <a:pt x="451445" y="3986114"/>
                  <a:pt x="453925" y="3986114"/>
                  <a:pt x="453925" y="3986114"/>
                </a:cubicBezTo>
                <a:lnTo>
                  <a:pt x="446484" y="3993555"/>
                </a:lnTo>
                <a:cubicBezTo>
                  <a:pt x="441523" y="3993555"/>
                  <a:pt x="439043" y="3992315"/>
                  <a:pt x="439043" y="3989834"/>
                </a:cubicBezTo>
                <a:cubicBezTo>
                  <a:pt x="439043" y="3987354"/>
                  <a:pt x="441523" y="3986114"/>
                  <a:pt x="446484" y="3986114"/>
                </a:cubicBezTo>
                <a:close/>
                <a:moveTo>
                  <a:pt x="1056679" y="3978672"/>
                </a:moveTo>
                <a:lnTo>
                  <a:pt x="1049238" y="3986114"/>
                </a:lnTo>
                <a:cubicBezTo>
                  <a:pt x="1054199" y="3991074"/>
                  <a:pt x="1061640" y="3993555"/>
                  <a:pt x="1071562" y="3993555"/>
                </a:cubicBezTo>
                <a:cubicBezTo>
                  <a:pt x="1071562" y="3988594"/>
                  <a:pt x="1066601" y="3983633"/>
                  <a:pt x="1056679" y="3978672"/>
                </a:cubicBezTo>
                <a:close/>
                <a:moveTo>
                  <a:pt x="729257" y="3966580"/>
                </a:moveTo>
                <a:cubicBezTo>
                  <a:pt x="726777" y="3965960"/>
                  <a:pt x="724297" y="3966270"/>
                  <a:pt x="721816" y="3967510"/>
                </a:cubicBezTo>
                <a:cubicBezTo>
                  <a:pt x="716855" y="3969991"/>
                  <a:pt x="714375" y="3973712"/>
                  <a:pt x="714375" y="3978672"/>
                </a:cubicBezTo>
                <a:lnTo>
                  <a:pt x="736699" y="3978672"/>
                </a:lnTo>
                <a:lnTo>
                  <a:pt x="736699" y="3971231"/>
                </a:lnTo>
                <a:cubicBezTo>
                  <a:pt x="734219" y="3968750"/>
                  <a:pt x="731738" y="3967200"/>
                  <a:pt x="729257" y="3966580"/>
                </a:cubicBezTo>
                <a:close/>
                <a:moveTo>
                  <a:pt x="1071562" y="3963790"/>
                </a:moveTo>
                <a:lnTo>
                  <a:pt x="1071562" y="3971231"/>
                </a:lnTo>
                <a:cubicBezTo>
                  <a:pt x="1076523" y="3971231"/>
                  <a:pt x="1079004" y="3971231"/>
                  <a:pt x="1079004" y="3971231"/>
                </a:cubicBezTo>
                <a:cubicBezTo>
                  <a:pt x="1079004" y="3966270"/>
                  <a:pt x="1077763" y="3963790"/>
                  <a:pt x="1075283" y="3963790"/>
                </a:cubicBezTo>
                <a:cubicBezTo>
                  <a:pt x="1072802" y="3963790"/>
                  <a:pt x="1071562" y="3963790"/>
                  <a:pt x="1071562" y="3963790"/>
                </a:cubicBezTo>
                <a:close/>
                <a:moveTo>
                  <a:pt x="773906" y="3963790"/>
                </a:moveTo>
                <a:lnTo>
                  <a:pt x="773906" y="3986114"/>
                </a:lnTo>
                <a:cubicBezTo>
                  <a:pt x="778867" y="3986114"/>
                  <a:pt x="780107" y="3983633"/>
                  <a:pt x="777627" y="3978672"/>
                </a:cubicBezTo>
                <a:cubicBezTo>
                  <a:pt x="775146" y="3973712"/>
                  <a:pt x="776386" y="3969991"/>
                  <a:pt x="781347" y="3967510"/>
                </a:cubicBezTo>
                <a:cubicBezTo>
                  <a:pt x="786308" y="3965030"/>
                  <a:pt x="787549" y="3963790"/>
                  <a:pt x="785068" y="3963790"/>
                </a:cubicBezTo>
                <a:cubicBezTo>
                  <a:pt x="782588" y="3963790"/>
                  <a:pt x="778867" y="3963790"/>
                  <a:pt x="773906" y="3963790"/>
                </a:cubicBezTo>
                <a:close/>
                <a:moveTo>
                  <a:pt x="312539" y="3948907"/>
                </a:moveTo>
                <a:cubicBezTo>
                  <a:pt x="317500" y="3948907"/>
                  <a:pt x="319980" y="3951387"/>
                  <a:pt x="319980" y="3956348"/>
                </a:cubicBezTo>
                <a:cubicBezTo>
                  <a:pt x="319980" y="3961309"/>
                  <a:pt x="319980" y="3963790"/>
                  <a:pt x="319980" y="3963790"/>
                </a:cubicBezTo>
                <a:lnTo>
                  <a:pt x="312539" y="3963790"/>
                </a:lnTo>
                <a:close/>
                <a:moveTo>
                  <a:pt x="742574" y="3917183"/>
                </a:moveTo>
                <a:lnTo>
                  <a:pt x="743210" y="3917281"/>
                </a:lnTo>
                <a:cubicBezTo>
                  <a:pt x="745071" y="3918521"/>
                  <a:pt x="746621" y="3921622"/>
                  <a:pt x="747861" y="3926582"/>
                </a:cubicBezTo>
                <a:cubicBezTo>
                  <a:pt x="750342" y="3936505"/>
                  <a:pt x="754062" y="3941465"/>
                  <a:pt x="759023" y="3941465"/>
                </a:cubicBezTo>
                <a:lnTo>
                  <a:pt x="759023" y="3926582"/>
                </a:lnTo>
                <a:cubicBezTo>
                  <a:pt x="754062" y="3921622"/>
                  <a:pt x="749101" y="3918521"/>
                  <a:pt x="744140" y="3917281"/>
                </a:cubicBezTo>
                <a:close/>
                <a:moveTo>
                  <a:pt x="736699" y="3916816"/>
                </a:moveTo>
                <a:cubicBezTo>
                  <a:pt x="734219" y="3917125"/>
                  <a:pt x="731738" y="3917901"/>
                  <a:pt x="729257" y="3919141"/>
                </a:cubicBezTo>
                <a:cubicBezTo>
                  <a:pt x="734219" y="3919141"/>
                  <a:pt x="736699" y="3919141"/>
                  <a:pt x="736699" y="3919141"/>
                </a:cubicBezTo>
                <a:lnTo>
                  <a:pt x="739888" y="3917015"/>
                </a:lnTo>
                <a:close/>
                <a:moveTo>
                  <a:pt x="792510" y="3904258"/>
                </a:moveTo>
                <a:cubicBezTo>
                  <a:pt x="785068" y="3904258"/>
                  <a:pt x="783828" y="3905498"/>
                  <a:pt x="788789" y="3907979"/>
                </a:cubicBezTo>
                <a:cubicBezTo>
                  <a:pt x="793750" y="3910460"/>
                  <a:pt x="797471" y="3911700"/>
                  <a:pt x="799951" y="3911700"/>
                </a:cubicBezTo>
                <a:cubicBezTo>
                  <a:pt x="802431" y="3911700"/>
                  <a:pt x="803672" y="3910460"/>
                  <a:pt x="803672" y="3907979"/>
                </a:cubicBezTo>
                <a:cubicBezTo>
                  <a:pt x="803672" y="3905498"/>
                  <a:pt x="799951" y="3904258"/>
                  <a:pt x="792510" y="3904258"/>
                </a:cubicBezTo>
                <a:close/>
                <a:moveTo>
                  <a:pt x="718095" y="3904258"/>
                </a:moveTo>
                <a:cubicBezTo>
                  <a:pt x="715615" y="3904258"/>
                  <a:pt x="714375" y="3906739"/>
                  <a:pt x="714375" y="3911700"/>
                </a:cubicBezTo>
                <a:cubicBezTo>
                  <a:pt x="714375" y="3916660"/>
                  <a:pt x="714375" y="3919141"/>
                  <a:pt x="714375" y="3919141"/>
                </a:cubicBezTo>
                <a:lnTo>
                  <a:pt x="721816" y="3911700"/>
                </a:lnTo>
                <a:cubicBezTo>
                  <a:pt x="721816" y="3906739"/>
                  <a:pt x="720576" y="3904258"/>
                  <a:pt x="718095" y="3904258"/>
                </a:cubicBezTo>
                <a:close/>
                <a:moveTo>
                  <a:pt x="267890" y="3904258"/>
                </a:moveTo>
                <a:lnTo>
                  <a:pt x="275332" y="3911700"/>
                </a:lnTo>
                <a:lnTo>
                  <a:pt x="267890" y="3911700"/>
                </a:lnTo>
                <a:cubicBezTo>
                  <a:pt x="267890" y="3906739"/>
                  <a:pt x="267890" y="3904258"/>
                  <a:pt x="267890" y="3904258"/>
                </a:cubicBezTo>
                <a:close/>
                <a:moveTo>
                  <a:pt x="491132" y="3896817"/>
                </a:moveTo>
                <a:lnTo>
                  <a:pt x="498574" y="3896817"/>
                </a:lnTo>
                <a:cubicBezTo>
                  <a:pt x="503535" y="3901778"/>
                  <a:pt x="503535" y="3904258"/>
                  <a:pt x="498574" y="3904258"/>
                </a:cubicBezTo>
                <a:close/>
                <a:moveTo>
                  <a:pt x="737629" y="3892166"/>
                </a:moveTo>
                <a:cubicBezTo>
                  <a:pt x="737009" y="3892786"/>
                  <a:pt x="736699" y="3894336"/>
                  <a:pt x="736699" y="3896817"/>
                </a:cubicBezTo>
                <a:cubicBezTo>
                  <a:pt x="736699" y="3901778"/>
                  <a:pt x="739179" y="3904258"/>
                  <a:pt x="744140" y="3904258"/>
                </a:cubicBezTo>
                <a:cubicBezTo>
                  <a:pt x="744140" y="3904258"/>
                  <a:pt x="744140" y="3901778"/>
                  <a:pt x="744140" y="3896817"/>
                </a:cubicBezTo>
                <a:cubicBezTo>
                  <a:pt x="744140" y="3896817"/>
                  <a:pt x="742900" y="3895577"/>
                  <a:pt x="740420" y="3893096"/>
                </a:cubicBezTo>
                <a:cubicBezTo>
                  <a:pt x="739179" y="3891856"/>
                  <a:pt x="738249" y="3891546"/>
                  <a:pt x="737629" y="3892166"/>
                </a:cubicBezTo>
                <a:close/>
                <a:moveTo>
                  <a:pt x="648332" y="3877283"/>
                </a:moveTo>
                <a:cubicBezTo>
                  <a:pt x="648953" y="3876663"/>
                  <a:pt x="649883" y="3876973"/>
                  <a:pt x="651123" y="3878213"/>
                </a:cubicBezTo>
                <a:cubicBezTo>
                  <a:pt x="653603" y="3880694"/>
                  <a:pt x="654844" y="3881934"/>
                  <a:pt x="654844" y="3881934"/>
                </a:cubicBezTo>
                <a:cubicBezTo>
                  <a:pt x="649882" y="3881934"/>
                  <a:pt x="647402" y="3881934"/>
                  <a:pt x="647402" y="3881934"/>
                </a:cubicBezTo>
                <a:cubicBezTo>
                  <a:pt x="647402" y="3879453"/>
                  <a:pt x="647712" y="3877903"/>
                  <a:pt x="648332" y="3877283"/>
                </a:cubicBezTo>
                <a:close/>
                <a:moveTo>
                  <a:pt x="602754" y="3859610"/>
                </a:moveTo>
                <a:cubicBezTo>
                  <a:pt x="607715" y="3859610"/>
                  <a:pt x="616396" y="3867051"/>
                  <a:pt x="628799" y="3881934"/>
                </a:cubicBezTo>
                <a:cubicBezTo>
                  <a:pt x="641201" y="3896817"/>
                  <a:pt x="647402" y="3906739"/>
                  <a:pt x="647402" y="3911700"/>
                </a:cubicBezTo>
                <a:lnTo>
                  <a:pt x="632519" y="3904258"/>
                </a:lnTo>
                <a:lnTo>
                  <a:pt x="610195" y="3874493"/>
                </a:lnTo>
                <a:cubicBezTo>
                  <a:pt x="600273" y="3864571"/>
                  <a:pt x="597793" y="3859610"/>
                  <a:pt x="602754" y="3859610"/>
                </a:cubicBezTo>
                <a:close/>
                <a:moveTo>
                  <a:pt x="334863" y="3859610"/>
                </a:moveTo>
                <a:cubicBezTo>
                  <a:pt x="339824" y="3859610"/>
                  <a:pt x="342304" y="3860850"/>
                  <a:pt x="342304" y="3863331"/>
                </a:cubicBezTo>
                <a:cubicBezTo>
                  <a:pt x="342304" y="3865811"/>
                  <a:pt x="339824" y="3867051"/>
                  <a:pt x="334863" y="3867051"/>
                </a:cubicBezTo>
                <a:cubicBezTo>
                  <a:pt x="334863" y="3862090"/>
                  <a:pt x="334863" y="3859610"/>
                  <a:pt x="334863" y="3859610"/>
                </a:cubicBezTo>
                <a:close/>
                <a:moveTo>
                  <a:pt x="253007" y="3859610"/>
                </a:moveTo>
                <a:cubicBezTo>
                  <a:pt x="253007" y="3859610"/>
                  <a:pt x="255488" y="3859610"/>
                  <a:pt x="260449" y="3859610"/>
                </a:cubicBezTo>
                <a:cubicBezTo>
                  <a:pt x="265410" y="3864571"/>
                  <a:pt x="267890" y="3867051"/>
                  <a:pt x="267890" y="3867051"/>
                </a:cubicBezTo>
                <a:cubicBezTo>
                  <a:pt x="262929" y="3867051"/>
                  <a:pt x="260449" y="3867051"/>
                  <a:pt x="260449" y="3867051"/>
                </a:cubicBezTo>
                <a:close/>
                <a:moveTo>
                  <a:pt x="290214" y="3852168"/>
                </a:moveTo>
                <a:cubicBezTo>
                  <a:pt x="290214" y="3852168"/>
                  <a:pt x="292695" y="3852168"/>
                  <a:pt x="297656" y="3852168"/>
                </a:cubicBezTo>
                <a:lnTo>
                  <a:pt x="305097" y="3859610"/>
                </a:lnTo>
                <a:cubicBezTo>
                  <a:pt x="305097" y="3859610"/>
                  <a:pt x="302617" y="3859610"/>
                  <a:pt x="297656" y="3859610"/>
                </a:cubicBezTo>
                <a:cubicBezTo>
                  <a:pt x="292695" y="3859610"/>
                  <a:pt x="290214" y="3857129"/>
                  <a:pt x="290214" y="3852168"/>
                </a:cubicBezTo>
                <a:close/>
                <a:moveTo>
                  <a:pt x="700422" y="3848448"/>
                </a:moveTo>
                <a:cubicBezTo>
                  <a:pt x="698562" y="3848448"/>
                  <a:pt x="697012" y="3849688"/>
                  <a:pt x="695771" y="3852168"/>
                </a:cubicBezTo>
                <a:cubicBezTo>
                  <a:pt x="693291" y="3857129"/>
                  <a:pt x="694531" y="3862090"/>
                  <a:pt x="699492" y="3867051"/>
                </a:cubicBezTo>
                <a:lnTo>
                  <a:pt x="706933" y="3867051"/>
                </a:lnTo>
                <a:cubicBezTo>
                  <a:pt x="706933" y="3867051"/>
                  <a:pt x="706933" y="3865811"/>
                  <a:pt x="706933" y="3863331"/>
                </a:cubicBezTo>
                <a:cubicBezTo>
                  <a:pt x="706933" y="3860850"/>
                  <a:pt x="706933" y="3857129"/>
                  <a:pt x="706933" y="3852168"/>
                </a:cubicBezTo>
                <a:cubicBezTo>
                  <a:pt x="704453" y="3849688"/>
                  <a:pt x="702282" y="3848448"/>
                  <a:pt x="700422" y="3848448"/>
                </a:cubicBezTo>
                <a:close/>
                <a:moveTo>
                  <a:pt x="714375" y="3844727"/>
                </a:moveTo>
                <a:lnTo>
                  <a:pt x="714375" y="3852168"/>
                </a:lnTo>
                <a:lnTo>
                  <a:pt x="729257" y="3859610"/>
                </a:lnTo>
                <a:cubicBezTo>
                  <a:pt x="729257" y="3849688"/>
                  <a:pt x="724297" y="3844727"/>
                  <a:pt x="714375" y="3844727"/>
                </a:cubicBezTo>
                <a:close/>
                <a:moveTo>
                  <a:pt x="130224" y="3814961"/>
                </a:moveTo>
                <a:cubicBezTo>
                  <a:pt x="132705" y="3814961"/>
                  <a:pt x="133945" y="3816201"/>
                  <a:pt x="133945" y="3818682"/>
                </a:cubicBezTo>
                <a:cubicBezTo>
                  <a:pt x="133945" y="3821163"/>
                  <a:pt x="131465" y="3822403"/>
                  <a:pt x="126504" y="3822403"/>
                </a:cubicBezTo>
                <a:cubicBezTo>
                  <a:pt x="126504" y="3817442"/>
                  <a:pt x="127744" y="3814961"/>
                  <a:pt x="130224" y="3814961"/>
                </a:cubicBezTo>
                <a:close/>
                <a:moveTo>
                  <a:pt x="334863" y="3807520"/>
                </a:moveTo>
                <a:lnTo>
                  <a:pt x="349746" y="3807520"/>
                </a:lnTo>
                <a:lnTo>
                  <a:pt x="364628" y="3822403"/>
                </a:lnTo>
                <a:cubicBezTo>
                  <a:pt x="364628" y="3822403"/>
                  <a:pt x="362148" y="3821163"/>
                  <a:pt x="357187" y="3818682"/>
                </a:cubicBezTo>
                <a:cubicBezTo>
                  <a:pt x="352226" y="3816201"/>
                  <a:pt x="349746" y="3814961"/>
                  <a:pt x="349746" y="3814961"/>
                </a:cubicBezTo>
                <a:close/>
                <a:moveTo>
                  <a:pt x="5700117" y="3800079"/>
                </a:moveTo>
                <a:cubicBezTo>
                  <a:pt x="5705077" y="3800079"/>
                  <a:pt x="5706317" y="3802559"/>
                  <a:pt x="5703837" y="3807520"/>
                </a:cubicBezTo>
                <a:cubicBezTo>
                  <a:pt x="5701357" y="3812481"/>
                  <a:pt x="5705077" y="3814961"/>
                  <a:pt x="5714999" y="3814961"/>
                </a:cubicBezTo>
                <a:cubicBezTo>
                  <a:pt x="5724921" y="3814961"/>
                  <a:pt x="5729882" y="3812481"/>
                  <a:pt x="5729882" y="3807520"/>
                </a:cubicBezTo>
                <a:cubicBezTo>
                  <a:pt x="5734843" y="3807520"/>
                  <a:pt x="5737323" y="3807520"/>
                  <a:pt x="5737323" y="3807520"/>
                </a:cubicBezTo>
                <a:lnTo>
                  <a:pt x="5729882" y="3822403"/>
                </a:lnTo>
                <a:cubicBezTo>
                  <a:pt x="5729882" y="3822403"/>
                  <a:pt x="5728641" y="3823643"/>
                  <a:pt x="5726161" y="3826123"/>
                </a:cubicBezTo>
                <a:cubicBezTo>
                  <a:pt x="5723681" y="3828604"/>
                  <a:pt x="5721200" y="3831084"/>
                  <a:pt x="5718720" y="3833565"/>
                </a:cubicBezTo>
                <a:cubicBezTo>
                  <a:pt x="5716239" y="3836046"/>
                  <a:pt x="5712519" y="3839766"/>
                  <a:pt x="5707557" y="3844727"/>
                </a:cubicBezTo>
                <a:cubicBezTo>
                  <a:pt x="5692675" y="3849688"/>
                  <a:pt x="5677792" y="3852168"/>
                  <a:pt x="5662909" y="3852168"/>
                </a:cubicBezTo>
                <a:lnTo>
                  <a:pt x="5662909" y="3837286"/>
                </a:lnTo>
                <a:cubicBezTo>
                  <a:pt x="5667871" y="3837286"/>
                  <a:pt x="5670351" y="3834805"/>
                  <a:pt x="5670351" y="3829844"/>
                </a:cubicBezTo>
                <a:cubicBezTo>
                  <a:pt x="5670351" y="3824883"/>
                  <a:pt x="5672831" y="3822403"/>
                  <a:pt x="5677792" y="3822403"/>
                </a:cubicBezTo>
                <a:cubicBezTo>
                  <a:pt x="5682753" y="3822403"/>
                  <a:pt x="5685233" y="3824883"/>
                  <a:pt x="5685233" y="3829844"/>
                </a:cubicBezTo>
                <a:cubicBezTo>
                  <a:pt x="5685233" y="3829844"/>
                  <a:pt x="5686474" y="3829844"/>
                  <a:pt x="5688954" y="3829844"/>
                </a:cubicBezTo>
                <a:cubicBezTo>
                  <a:pt x="5691435" y="3829844"/>
                  <a:pt x="5695155" y="3829844"/>
                  <a:pt x="5700117" y="3829844"/>
                </a:cubicBezTo>
                <a:lnTo>
                  <a:pt x="5692675" y="3822403"/>
                </a:lnTo>
                <a:lnTo>
                  <a:pt x="5685233" y="3807520"/>
                </a:lnTo>
                <a:cubicBezTo>
                  <a:pt x="5690195" y="3807520"/>
                  <a:pt x="5693915" y="3806280"/>
                  <a:pt x="5696395" y="3803799"/>
                </a:cubicBezTo>
                <a:cubicBezTo>
                  <a:pt x="5698875" y="3801319"/>
                  <a:pt x="5700117" y="3800079"/>
                  <a:pt x="5700117" y="3800079"/>
                </a:cubicBezTo>
                <a:close/>
                <a:moveTo>
                  <a:pt x="595312" y="3800079"/>
                </a:moveTo>
                <a:cubicBezTo>
                  <a:pt x="600273" y="3800079"/>
                  <a:pt x="602754" y="3801319"/>
                  <a:pt x="602754" y="3803799"/>
                </a:cubicBezTo>
                <a:cubicBezTo>
                  <a:pt x="602754" y="3806280"/>
                  <a:pt x="601513" y="3807520"/>
                  <a:pt x="599033" y="3807520"/>
                </a:cubicBezTo>
                <a:cubicBezTo>
                  <a:pt x="596553" y="3807520"/>
                  <a:pt x="595312" y="3805039"/>
                  <a:pt x="595312" y="3800079"/>
                </a:cubicBezTo>
                <a:close/>
                <a:moveTo>
                  <a:pt x="684609" y="3792637"/>
                </a:moveTo>
                <a:lnTo>
                  <a:pt x="684609" y="3807520"/>
                </a:lnTo>
                <a:lnTo>
                  <a:pt x="699492" y="3807520"/>
                </a:lnTo>
                <a:close/>
                <a:moveTo>
                  <a:pt x="617637" y="3792637"/>
                </a:moveTo>
                <a:cubicBezTo>
                  <a:pt x="627558" y="3792637"/>
                  <a:pt x="635000" y="3797598"/>
                  <a:pt x="639961" y="3807520"/>
                </a:cubicBezTo>
                <a:cubicBezTo>
                  <a:pt x="644922" y="3817442"/>
                  <a:pt x="644922" y="3823643"/>
                  <a:pt x="639961" y="3826123"/>
                </a:cubicBezTo>
                <a:cubicBezTo>
                  <a:pt x="635000" y="3828604"/>
                  <a:pt x="627558" y="3829844"/>
                  <a:pt x="617637" y="3829844"/>
                </a:cubicBezTo>
                <a:lnTo>
                  <a:pt x="617637" y="3822403"/>
                </a:lnTo>
                <a:cubicBezTo>
                  <a:pt x="617637" y="3822403"/>
                  <a:pt x="617637" y="3819922"/>
                  <a:pt x="617637" y="3814961"/>
                </a:cubicBezTo>
                <a:cubicBezTo>
                  <a:pt x="617637" y="3810001"/>
                  <a:pt x="617637" y="3805039"/>
                  <a:pt x="617637" y="3800079"/>
                </a:cubicBezTo>
                <a:close/>
                <a:moveTo>
                  <a:pt x="372070" y="3792637"/>
                </a:moveTo>
                <a:lnTo>
                  <a:pt x="379511" y="3800079"/>
                </a:lnTo>
                <a:cubicBezTo>
                  <a:pt x="379511" y="3805039"/>
                  <a:pt x="377031" y="3805039"/>
                  <a:pt x="372070" y="3800079"/>
                </a:cubicBezTo>
                <a:close/>
                <a:moveTo>
                  <a:pt x="5807551" y="3780777"/>
                </a:moveTo>
                <a:cubicBezTo>
                  <a:pt x="5809101" y="3780622"/>
                  <a:pt x="5810497" y="3780855"/>
                  <a:pt x="5811737" y="3781475"/>
                </a:cubicBezTo>
                <a:cubicBezTo>
                  <a:pt x="5816699" y="3783956"/>
                  <a:pt x="5821659" y="3785196"/>
                  <a:pt x="5826620" y="3785196"/>
                </a:cubicBezTo>
                <a:lnTo>
                  <a:pt x="5796855" y="3800079"/>
                </a:lnTo>
                <a:cubicBezTo>
                  <a:pt x="5777011" y="3810001"/>
                  <a:pt x="5764609" y="3814961"/>
                  <a:pt x="5759647" y="3814961"/>
                </a:cubicBezTo>
                <a:lnTo>
                  <a:pt x="5759647" y="3807520"/>
                </a:lnTo>
                <a:cubicBezTo>
                  <a:pt x="5764609" y="3807520"/>
                  <a:pt x="5769569" y="3806280"/>
                  <a:pt x="5774531" y="3803799"/>
                </a:cubicBezTo>
                <a:cubicBezTo>
                  <a:pt x="5779491" y="3801319"/>
                  <a:pt x="5784452" y="3797598"/>
                  <a:pt x="5789413" y="3792637"/>
                </a:cubicBezTo>
                <a:cubicBezTo>
                  <a:pt x="5796855" y="3785196"/>
                  <a:pt x="5802900" y="3781243"/>
                  <a:pt x="5807551" y="3780777"/>
                </a:cubicBezTo>
                <a:close/>
                <a:moveTo>
                  <a:pt x="5848945" y="3777754"/>
                </a:moveTo>
                <a:cubicBezTo>
                  <a:pt x="5853905" y="3777754"/>
                  <a:pt x="5853905" y="3780235"/>
                  <a:pt x="5848945" y="3785196"/>
                </a:cubicBezTo>
                <a:lnTo>
                  <a:pt x="5841503" y="3785196"/>
                </a:lnTo>
                <a:cubicBezTo>
                  <a:pt x="5841503" y="3780235"/>
                  <a:pt x="5843983" y="3777754"/>
                  <a:pt x="5848945" y="3777754"/>
                </a:cubicBezTo>
                <a:close/>
                <a:moveTo>
                  <a:pt x="290214" y="3777754"/>
                </a:moveTo>
                <a:lnTo>
                  <a:pt x="305097" y="3777754"/>
                </a:lnTo>
                <a:cubicBezTo>
                  <a:pt x="305097" y="3782715"/>
                  <a:pt x="307578" y="3782715"/>
                  <a:pt x="312539" y="3777754"/>
                </a:cubicBezTo>
                <a:lnTo>
                  <a:pt x="327421" y="3785196"/>
                </a:lnTo>
                <a:cubicBezTo>
                  <a:pt x="332383" y="3785196"/>
                  <a:pt x="339824" y="3787676"/>
                  <a:pt x="349746" y="3792637"/>
                </a:cubicBezTo>
                <a:lnTo>
                  <a:pt x="342304" y="3792637"/>
                </a:lnTo>
                <a:cubicBezTo>
                  <a:pt x="332383" y="3792637"/>
                  <a:pt x="327421" y="3792637"/>
                  <a:pt x="327421" y="3792637"/>
                </a:cubicBezTo>
                <a:cubicBezTo>
                  <a:pt x="327421" y="3802559"/>
                  <a:pt x="322461" y="3802559"/>
                  <a:pt x="312539" y="3792637"/>
                </a:cubicBezTo>
                <a:close/>
                <a:moveTo>
                  <a:pt x="141386" y="3777754"/>
                </a:moveTo>
                <a:cubicBezTo>
                  <a:pt x="146347" y="3782715"/>
                  <a:pt x="148828" y="3782715"/>
                  <a:pt x="148828" y="3777754"/>
                </a:cubicBezTo>
                <a:lnTo>
                  <a:pt x="156269" y="3785196"/>
                </a:lnTo>
                <a:cubicBezTo>
                  <a:pt x="166191" y="3805039"/>
                  <a:pt x="176113" y="3814961"/>
                  <a:pt x="186035" y="3814961"/>
                </a:cubicBezTo>
                <a:lnTo>
                  <a:pt x="223242" y="3837286"/>
                </a:lnTo>
                <a:lnTo>
                  <a:pt x="193476" y="3829844"/>
                </a:lnTo>
                <a:lnTo>
                  <a:pt x="193476" y="3837286"/>
                </a:lnTo>
                <a:lnTo>
                  <a:pt x="186035" y="3837286"/>
                </a:lnTo>
                <a:cubicBezTo>
                  <a:pt x="171152" y="3827364"/>
                  <a:pt x="164951" y="3819922"/>
                  <a:pt x="167431" y="3814961"/>
                </a:cubicBezTo>
                <a:cubicBezTo>
                  <a:pt x="169912" y="3810001"/>
                  <a:pt x="167431" y="3807520"/>
                  <a:pt x="159990" y="3807520"/>
                </a:cubicBezTo>
                <a:cubicBezTo>
                  <a:pt x="152549" y="3807520"/>
                  <a:pt x="148828" y="3805039"/>
                  <a:pt x="148828" y="3800079"/>
                </a:cubicBezTo>
                <a:cubicBezTo>
                  <a:pt x="148828" y="3795118"/>
                  <a:pt x="148828" y="3792637"/>
                  <a:pt x="148828" y="3792637"/>
                </a:cubicBezTo>
                <a:cubicBezTo>
                  <a:pt x="148828" y="3792637"/>
                  <a:pt x="146347" y="3792637"/>
                  <a:pt x="141386" y="3792637"/>
                </a:cubicBezTo>
                <a:cubicBezTo>
                  <a:pt x="136426" y="3787676"/>
                  <a:pt x="133945" y="3785196"/>
                  <a:pt x="133945" y="3785196"/>
                </a:cubicBezTo>
                <a:close/>
                <a:moveTo>
                  <a:pt x="344165" y="3774034"/>
                </a:moveTo>
                <a:cubicBezTo>
                  <a:pt x="345405" y="3774034"/>
                  <a:pt x="347265" y="3775274"/>
                  <a:pt x="349746" y="3777754"/>
                </a:cubicBezTo>
                <a:lnTo>
                  <a:pt x="342304" y="3777754"/>
                </a:lnTo>
                <a:cubicBezTo>
                  <a:pt x="342304" y="3775274"/>
                  <a:pt x="342924" y="3774034"/>
                  <a:pt x="344165" y="3774034"/>
                </a:cubicBezTo>
                <a:close/>
                <a:moveTo>
                  <a:pt x="208359" y="3773103"/>
                </a:moveTo>
                <a:cubicBezTo>
                  <a:pt x="205878" y="3772483"/>
                  <a:pt x="203398" y="3772794"/>
                  <a:pt x="200918" y="3774034"/>
                </a:cubicBezTo>
                <a:cubicBezTo>
                  <a:pt x="195957" y="3776514"/>
                  <a:pt x="195957" y="3777754"/>
                  <a:pt x="200918" y="3777754"/>
                </a:cubicBezTo>
                <a:lnTo>
                  <a:pt x="215800" y="3777754"/>
                </a:lnTo>
                <a:cubicBezTo>
                  <a:pt x="213320" y="3775274"/>
                  <a:pt x="210840" y="3773724"/>
                  <a:pt x="208359" y="3773103"/>
                </a:cubicBezTo>
                <a:close/>
                <a:moveTo>
                  <a:pt x="5774531" y="3770313"/>
                </a:moveTo>
                <a:cubicBezTo>
                  <a:pt x="5774531" y="3770313"/>
                  <a:pt x="5774531" y="3772794"/>
                  <a:pt x="5774531" y="3777754"/>
                </a:cubicBezTo>
                <a:cubicBezTo>
                  <a:pt x="5774531" y="3782715"/>
                  <a:pt x="5773289" y="3785196"/>
                  <a:pt x="5770809" y="3785196"/>
                </a:cubicBezTo>
                <a:cubicBezTo>
                  <a:pt x="5768329" y="3785196"/>
                  <a:pt x="5768329" y="3782715"/>
                  <a:pt x="5770809" y="3777754"/>
                </a:cubicBezTo>
                <a:cubicBezTo>
                  <a:pt x="5773289" y="3772794"/>
                  <a:pt x="5774531" y="3770313"/>
                  <a:pt x="5774531" y="3770313"/>
                </a:cubicBezTo>
                <a:close/>
                <a:moveTo>
                  <a:pt x="5744765" y="3770313"/>
                </a:moveTo>
                <a:cubicBezTo>
                  <a:pt x="5744765" y="3770313"/>
                  <a:pt x="5747245" y="3770313"/>
                  <a:pt x="5752206" y="3770313"/>
                </a:cubicBezTo>
                <a:cubicBezTo>
                  <a:pt x="5757167" y="3770313"/>
                  <a:pt x="5757167" y="3772794"/>
                  <a:pt x="5752206" y="3777754"/>
                </a:cubicBezTo>
                <a:lnTo>
                  <a:pt x="5744765" y="3777754"/>
                </a:lnTo>
                <a:cubicBezTo>
                  <a:pt x="5744765" y="3772794"/>
                  <a:pt x="5744765" y="3770313"/>
                  <a:pt x="5744765" y="3770313"/>
                </a:cubicBezTo>
                <a:close/>
                <a:moveTo>
                  <a:pt x="5729882" y="3770313"/>
                </a:moveTo>
                <a:lnTo>
                  <a:pt x="5722441" y="3777754"/>
                </a:lnTo>
                <a:cubicBezTo>
                  <a:pt x="5722441" y="3787676"/>
                  <a:pt x="5719961" y="3793877"/>
                  <a:pt x="5714999" y="3796358"/>
                </a:cubicBezTo>
                <a:cubicBezTo>
                  <a:pt x="5710038" y="3798839"/>
                  <a:pt x="5705077" y="3797598"/>
                  <a:pt x="5700117" y="3792637"/>
                </a:cubicBezTo>
                <a:cubicBezTo>
                  <a:pt x="5700117" y="3792637"/>
                  <a:pt x="5705077" y="3787676"/>
                  <a:pt x="5714999" y="3777754"/>
                </a:cubicBezTo>
                <a:close/>
                <a:moveTo>
                  <a:pt x="156269" y="3755430"/>
                </a:moveTo>
                <a:lnTo>
                  <a:pt x="163711" y="3755430"/>
                </a:lnTo>
                <a:lnTo>
                  <a:pt x="163711" y="3762872"/>
                </a:lnTo>
                <a:cubicBezTo>
                  <a:pt x="158750" y="3762872"/>
                  <a:pt x="156269" y="3760391"/>
                  <a:pt x="156269" y="3755430"/>
                </a:cubicBezTo>
                <a:close/>
                <a:moveTo>
                  <a:pt x="409277" y="3747989"/>
                </a:moveTo>
                <a:cubicBezTo>
                  <a:pt x="414238" y="3747989"/>
                  <a:pt x="419199" y="3747989"/>
                  <a:pt x="424160" y="3747989"/>
                </a:cubicBezTo>
                <a:cubicBezTo>
                  <a:pt x="424160" y="3747989"/>
                  <a:pt x="426640" y="3747989"/>
                  <a:pt x="431601" y="3747989"/>
                </a:cubicBezTo>
                <a:cubicBezTo>
                  <a:pt x="431601" y="3752949"/>
                  <a:pt x="426640" y="3755430"/>
                  <a:pt x="416718" y="3755430"/>
                </a:cubicBezTo>
                <a:close/>
                <a:moveTo>
                  <a:pt x="5808017" y="3740547"/>
                </a:moveTo>
                <a:cubicBezTo>
                  <a:pt x="5810497" y="3740547"/>
                  <a:pt x="5811737" y="3741787"/>
                  <a:pt x="5811737" y="3744268"/>
                </a:cubicBezTo>
                <a:cubicBezTo>
                  <a:pt x="5811737" y="3746749"/>
                  <a:pt x="5809257" y="3747989"/>
                  <a:pt x="5804296" y="3747989"/>
                </a:cubicBezTo>
                <a:cubicBezTo>
                  <a:pt x="5804296" y="3743028"/>
                  <a:pt x="5805537" y="3740547"/>
                  <a:pt x="5808017" y="3740547"/>
                </a:cubicBezTo>
                <a:close/>
                <a:moveTo>
                  <a:pt x="5737323" y="3725665"/>
                </a:moveTo>
                <a:lnTo>
                  <a:pt x="5737323" y="3733106"/>
                </a:lnTo>
                <a:cubicBezTo>
                  <a:pt x="5732362" y="3733106"/>
                  <a:pt x="5729882" y="3733106"/>
                  <a:pt x="5729882" y="3733106"/>
                </a:cubicBezTo>
                <a:close/>
                <a:moveTo>
                  <a:pt x="703213" y="3710782"/>
                </a:moveTo>
                <a:cubicBezTo>
                  <a:pt x="700732" y="3710782"/>
                  <a:pt x="699492" y="3713262"/>
                  <a:pt x="699492" y="3718223"/>
                </a:cubicBezTo>
                <a:cubicBezTo>
                  <a:pt x="699492" y="3723184"/>
                  <a:pt x="701972" y="3725665"/>
                  <a:pt x="706933" y="3725665"/>
                </a:cubicBezTo>
                <a:cubicBezTo>
                  <a:pt x="706933" y="3725665"/>
                  <a:pt x="706933" y="3723184"/>
                  <a:pt x="706933" y="3718223"/>
                </a:cubicBezTo>
                <a:cubicBezTo>
                  <a:pt x="706933" y="3713262"/>
                  <a:pt x="705693" y="3710782"/>
                  <a:pt x="703213" y="3710782"/>
                </a:cubicBezTo>
                <a:close/>
                <a:moveTo>
                  <a:pt x="613916" y="3703340"/>
                </a:moveTo>
                <a:cubicBezTo>
                  <a:pt x="616396" y="3703340"/>
                  <a:pt x="615156" y="3705821"/>
                  <a:pt x="610195" y="3710782"/>
                </a:cubicBezTo>
                <a:cubicBezTo>
                  <a:pt x="610195" y="3710782"/>
                  <a:pt x="607715" y="3710782"/>
                  <a:pt x="602754" y="3710782"/>
                </a:cubicBezTo>
                <a:cubicBezTo>
                  <a:pt x="607715" y="3705821"/>
                  <a:pt x="611436" y="3703340"/>
                  <a:pt x="613916" y="3703340"/>
                </a:cubicBezTo>
                <a:close/>
                <a:moveTo>
                  <a:pt x="591592" y="3695899"/>
                </a:moveTo>
                <a:cubicBezTo>
                  <a:pt x="594072" y="3695899"/>
                  <a:pt x="595312" y="3698380"/>
                  <a:pt x="595312" y="3703340"/>
                </a:cubicBezTo>
                <a:cubicBezTo>
                  <a:pt x="595312" y="3708301"/>
                  <a:pt x="595312" y="3710782"/>
                  <a:pt x="595312" y="3710782"/>
                </a:cubicBezTo>
                <a:cubicBezTo>
                  <a:pt x="595312" y="3710782"/>
                  <a:pt x="594072" y="3708301"/>
                  <a:pt x="591592" y="3703340"/>
                </a:cubicBezTo>
                <a:cubicBezTo>
                  <a:pt x="589111" y="3698380"/>
                  <a:pt x="589111" y="3695899"/>
                  <a:pt x="591592" y="3695899"/>
                </a:cubicBezTo>
                <a:close/>
                <a:moveTo>
                  <a:pt x="565546" y="3695899"/>
                </a:moveTo>
                <a:lnTo>
                  <a:pt x="572988" y="3695899"/>
                </a:lnTo>
                <a:lnTo>
                  <a:pt x="580429" y="3703340"/>
                </a:lnTo>
                <a:cubicBezTo>
                  <a:pt x="575468" y="3703340"/>
                  <a:pt x="570508" y="3700860"/>
                  <a:pt x="565546" y="3695899"/>
                </a:cubicBezTo>
                <a:close/>
                <a:moveTo>
                  <a:pt x="610195" y="3682876"/>
                </a:moveTo>
                <a:cubicBezTo>
                  <a:pt x="611435" y="3682876"/>
                  <a:pt x="612676" y="3683497"/>
                  <a:pt x="613916" y="3684737"/>
                </a:cubicBezTo>
                <a:cubicBezTo>
                  <a:pt x="616396" y="3687217"/>
                  <a:pt x="616396" y="3690938"/>
                  <a:pt x="613916" y="3695899"/>
                </a:cubicBezTo>
                <a:cubicBezTo>
                  <a:pt x="611436" y="3700860"/>
                  <a:pt x="608955" y="3700860"/>
                  <a:pt x="606474" y="3695899"/>
                </a:cubicBezTo>
                <a:cubicBezTo>
                  <a:pt x="603994" y="3690938"/>
                  <a:pt x="603994" y="3687217"/>
                  <a:pt x="606474" y="3684737"/>
                </a:cubicBezTo>
                <a:cubicBezTo>
                  <a:pt x="607715" y="3683497"/>
                  <a:pt x="608955" y="3682876"/>
                  <a:pt x="610195" y="3682876"/>
                </a:cubicBezTo>
                <a:close/>
                <a:moveTo>
                  <a:pt x="5722441" y="3681016"/>
                </a:moveTo>
                <a:cubicBezTo>
                  <a:pt x="5727402" y="3681016"/>
                  <a:pt x="5729882" y="3682256"/>
                  <a:pt x="5729882" y="3684737"/>
                </a:cubicBezTo>
                <a:cubicBezTo>
                  <a:pt x="5729882" y="3687217"/>
                  <a:pt x="5727402" y="3688457"/>
                  <a:pt x="5722441" y="3688457"/>
                </a:cubicBezTo>
                <a:cubicBezTo>
                  <a:pt x="5717479" y="3688457"/>
                  <a:pt x="5714999" y="3687217"/>
                  <a:pt x="5714999" y="3684737"/>
                </a:cubicBezTo>
                <a:cubicBezTo>
                  <a:pt x="5714999" y="3682256"/>
                  <a:pt x="5717479" y="3681016"/>
                  <a:pt x="5722441" y="3681016"/>
                </a:cubicBezTo>
                <a:close/>
                <a:moveTo>
                  <a:pt x="228823" y="3677295"/>
                </a:moveTo>
                <a:cubicBezTo>
                  <a:pt x="230063" y="3677296"/>
                  <a:pt x="230683" y="3678536"/>
                  <a:pt x="230683" y="3681016"/>
                </a:cubicBezTo>
                <a:cubicBezTo>
                  <a:pt x="230683" y="3685977"/>
                  <a:pt x="228203" y="3688457"/>
                  <a:pt x="223242" y="3688457"/>
                </a:cubicBezTo>
                <a:lnTo>
                  <a:pt x="223242" y="3681016"/>
                </a:lnTo>
                <a:cubicBezTo>
                  <a:pt x="225722" y="3678536"/>
                  <a:pt x="227583" y="3677296"/>
                  <a:pt x="228823" y="3677295"/>
                </a:cubicBezTo>
                <a:close/>
                <a:moveTo>
                  <a:pt x="134875" y="3676365"/>
                </a:moveTo>
                <a:cubicBezTo>
                  <a:pt x="133015" y="3675745"/>
                  <a:pt x="131465" y="3676055"/>
                  <a:pt x="130224" y="3677295"/>
                </a:cubicBezTo>
                <a:cubicBezTo>
                  <a:pt x="127744" y="3679776"/>
                  <a:pt x="127744" y="3682256"/>
                  <a:pt x="130224" y="3684737"/>
                </a:cubicBezTo>
                <a:cubicBezTo>
                  <a:pt x="132705" y="3687217"/>
                  <a:pt x="136426" y="3688457"/>
                  <a:pt x="141386" y="3688457"/>
                </a:cubicBezTo>
                <a:lnTo>
                  <a:pt x="141386" y="3681016"/>
                </a:lnTo>
                <a:cubicBezTo>
                  <a:pt x="138906" y="3678536"/>
                  <a:pt x="136736" y="3676986"/>
                  <a:pt x="134875" y="3676365"/>
                </a:cubicBezTo>
                <a:close/>
                <a:moveTo>
                  <a:pt x="5744765" y="3673575"/>
                </a:moveTo>
                <a:lnTo>
                  <a:pt x="5752206" y="3673575"/>
                </a:lnTo>
                <a:cubicBezTo>
                  <a:pt x="5752206" y="3678535"/>
                  <a:pt x="5749726" y="3681016"/>
                  <a:pt x="5744765" y="3681016"/>
                </a:cubicBezTo>
                <a:cubicBezTo>
                  <a:pt x="5739803" y="3681016"/>
                  <a:pt x="5739803" y="3678535"/>
                  <a:pt x="5744765" y="3673575"/>
                </a:cubicBezTo>
                <a:close/>
                <a:moveTo>
                  <a:pt x="602754" y="3666133"/>
                </a:moveTo>
                <a:cubicBezTo>
                  <a:pt x="607715" y="3666133"/>
                  <a:pt x="610195" y="3668614"/>
                  <a:pt x="610195" y="3673575"/>
                </a:cubicBezTo>
                <a:lnTo>
                  <a:pt x="602754" y="3673575"/>
                </a:lnTo>
                <a:cubicBezTo>
                  <a:pt x="597793" y="3668614"/>
                  <a:pt x="597793" y="3666133"/>
                  <a:pt x="602754" y="3666133"/>
                </a:cubicBezTo>
                <a:close/>
                <a:moveTo>
                  <a:pt x="5744765" y="3658692"/>
                </a:moveTo>
                <a:cubicBezTo>
                  <a:pt x="5749726" y="3658692"/>
                  <a:pt x="5752206" y="3658692"/>
                  <a:pt x="5752206" y="3658692"/>
                </a:cubicBezTo>
                <a:lnTo>
                  <a:pt x="5744765" y="3666133"/>
                </a:lnTo>
                <a:cubicBezTo>
                  <a:pt x="5739803" y="3666133"/>
                  <a:pt x="5737323" y="3664893"/>
                  <a:pt x="5737323" y="3662413"/>
                </a:cubicBezTo>
                <a:cubicBezTo>
                  <a:pt x="5737323" y="3659932"/>
                  <a:pt x="5739803" y="3658692"/>
                  <a:pt x="5744765" y="3658692"/>
                </a:cubicBezTo>
                <a:close/>
                <a:moveTo>
                  <a:pt x="208359" y="3658692"/>
                </a:moveTo>
                <a:cubicBezTo>
                  <a:pt x="213320" y="3658692"/>
                  <a:pt x="217041" y="3659932"/>
                  <a:pt x="219521" y="3662413"/>
                </a:cubicBezTo>
                <a:cubicBezTo>
                  <a:pt x="222002" y="3664893"/>
                  <a:pt x="220761" y="3666133"/>
                  <a:pt x="215800" y="3666133"/>
                </a:cubicBezTo>
                <a:cubicBezTo>
                  <a:pt x="210840" y="3666133"/>
                  <a:pt x="208359" y="3663653"/>
                  <a:pt x="208359" y="3658692"/>
                </a:cubicBezTo>
                <a:close/>
                <a:moveTo>
                  <a:pt x="89296" y="3643809"/>
                </a:moveTo>
                <a:cubicBezTo>
                  <a:pt x="94258" y="3648770"/>
                  <a:pt x="99219" y="3651250"/>
                  <a:pt x="104179" y="3651250"/>
                </a:cubicBezTo>
                <a:lnTo>
                  <a:pt x="103249" y="3651250"/>
                </a:lnTo>
                <a:cubicBezTo>
                  <a:pt x="101389" y="3651250"/>
                  <a:pt x="99218" y="3651250"/>
                  <a:pt x="96738" y="3651250"/>
                </a:cubicBezTo>
                <a:cubicBezTo>
                  <a:pt x="91777" y="3651250"/>
                  <a:pt x="89296" y="3651250"/>
                  <a:pt x="89296" y="3651250"/>
                </a:cubicBezTo>
                <a:cubicBezTo>
                  <a:pt x="89296" y="3651250"/>
                  <a:pt x="89296" y="3648770"/>
                  <a:pt x="89296" y="3643809"/>
                </a:cubicBezTo>
                <a:close/>
                <a:moveTo>
                  <a:pt x="661458" y="3634714"/>
                </a:moveTo>
                <a:lnTo>
                  <a:pt x="660425" y="3637298"/>
                </a:lnTo>
                <a:cubicBezTo>
                  <a:pt x="659184" y="3639158"/>
                  <a:pt x="657324" y="3641329"/>
                  <a:pt x="654844" y="3643809"/>
                </a:cubicBezTo>
                <a:lnTo>
                  <a:pt x="662285" y="3651250"/>
                </a:lnTo>
                <a:cubicBezTo>
                  <a:pt x="667246" y="3651250"/>
                  <a:pt x="667246" y="3646290"/>
                  <a:pt x="662285" y="3636368"/>
                </a:cubicBezTo>
                <a:close/>
                <a:moveTo>
                  <a:pt x="150688" y="3632648"/>
                </a:moveTo>
                <a:cubicBezTo>
                  <a:pt x="151928" y="3632647"/>
                  <a:pt x="153789" y="3633888"/>
                  <a:pt x="156269" y="3636368"/>
                </a:cubicBezTo>
                <a:cubicBezTo>
                  <a:pt x="156269" y="3636368"/>
                  <a:pt x="153789" y="3636368"/>
                  <a:pt x="148828" y="3636368"/>
                </a:cubicBezTo>
                <a:cubicBezTo>
                  <a:pt x="148828" y="3633888"/>
                  <a:pt x="149448" y="3632647"/>
                  <a:pt x="150688" y="3632648"/>
                </a:cubicBezTo>
                <a:close/>
                <a:moveTo>
                  <a:pt x="1012031" y="3628926"/>
                </a:moveTo>
                <a:lnTo>
                  <a:pt x="1012031" y="3643809"/>
                </a:lnTo>
                <a:cubicBezTo>
                  <a:pt x="1021953" y="3643809"/>
                  <a:pt x="1026914" y="3646290"/>
                  <a:pt x="1026914" y="3651250"/>
                </a:cubicBezTo>
                <a:lnTo>
                  <a:pt x="1026914" y="3636368"/>
                </a:lnTo>
                <a:close/>
                <a:moveTo>
                  <a:pt x="654844" y="3621485"/>
                </a:moveTo>
                <a:cubicBezTo>
                  <a:pt x="649882" y="3626446"/>
                  <a:pt x="649882" y="3628926"/>
                  <a:pt x="654844" y="3628926"/>
                </a:cubicBezTo>
                <a:lnTo>
                  <a:pt x="658903" y="3629603"/>
                </a:lnTo>
                <a:close/>
                <a:moveTo>
                  <a:pt x="290214" y="3614043"/>
                </a:moveTo>
                <a:lnTo>
                  <a:pt x="297656" y="3614043"/>
                </a:lnTo>
                <a:lnTo>
                  <a:pt x="297656" y="3628926"/>
                </a:lnTo>
                <a:close/>
                <a:moveTo>
                  <a:pt x="319980" y="3606602"/>
                </a:moveTo>
                <a:cubicBezTo>
                  <a:pt x="319980" y="3606602"/>
                  <a:pt x="322461" y="3606602"/>
                  <a:pt x="327421" y="3606602"/>
                </a:cubicBezTo>
                <a:cubicBezTo>
                  <a:pt x="332383" y="3611563"/>
                  <a:pt x="334863" y="3611563"/>
                  <a:pt x="334863" y="3606602"/>
                </a:cubicBezTo>
                <a:lnTo>
                  <a:pt x="342304" y="3614043"/>
                </a:lnTo>
                <a:cubicBezTo>
                  <a:pt x="342304" y="3619004"/>
                  <a:pt x="339824" y="3622725"/>
                  <a:pt x="334863" y="3625206"/>
                </a:cubicBezTo>
                <a:cubicBezTo>
                  <a:pt x="329902" y="3627686"/>
                  <a:pt x="324941" y="3626446"/>
                  <a:pt x="319980" y="3621485"/>
                </a:cubicBezTo>
                <a:cubicBezTo>
                  <a:pt x="319980" y="3621485"/>
                  <a:pt x="319980" y="3620245"/>
                  <a:pt x="319980" y="3617764"/>
                </a:cubicBezTo>
                <a:cubicBezTo>
                  <a:pt x="319980" y="3615283"/>
                  <a:pt x="319980" y="3611563"/>
                  <a:pt x="319980" y="3606602"/>
                </a:cubicBezTo>
                <a:close/>
                <a:moveTo>
                  <a:pt x="148828" y="3599161"/>
                </a:moveTo>
                <a:cubicBezTo>
                  <a:pt x="148828" y="3604121"/>
                  <a:pt x="150068" y="3606602"/>
                  <a:pt x="152549" y="3606602"/>
                </a:cubicBezTo>
                <a:cubicBezTo>
                  <a:pt x="155029" y="3606602"/>
                  <a:pt x="156269" y="3605362"/>
                  <a:pt x="156269" y="3602881"/>
                </a:cubicBezTo>
                <a:cubicBezTo>
                  <a:pt x="156269" y="3600401"/>
                  <a:pt x="153789" y="3599161"/>
                  <a:pt x="148828" y="3599161"/>
                </a:cubicBezTo>
                <a:close/>
                <a:moveTo>
                  <a:pt x="89296" y="3599161"/>
                </a:moveTo>
                <a:cubicBezTo>
                  <a:pt x="104179" y="3609083"/>
                  <a:pt x="109140" y="3619004"/>
                  <a:pt x="104179" y="3628926"/>
                </a:cubicBezTo>
                <a:cubicBezTo>
                  <a:pt x="104179" y="3628926"/>
                  <a:pt x="99219" y="3623965"/>
                  <a:pt x="89296" y="3614043"/>
                </a:cubicBezTo>
                <a:close/>
                <a:moveTo>
                  <a:pt x="5804296" y="3591719"/>
                </a:moveTo>
                <a:lnTo>
                  <a:pt x="5804296" y="3614043"/>
                </a:lnTo>
                <a:cubicBezTo>
                  <a:pt x="5794375" y="3619004"/>
                  <a:pt x="5786933" y="3619004"/>
                  <a:pt x="5781972" y="3614043"/>
                </a:cubicBezTo>
                <a:cubicBezTo>
                  <a:pt x="5777011" y="3604121"/>
                  <a:pt x="5779491" y="3599161"/>
                  <a:pt x="5789413" y="3599161"/>
                </a:cubicBezTo>
                <a:cubicBezTo>
                  <a:pt x="5794375" y="3599161"/>
                  <a:pt x="5796855" y="3597921"/>
                  <a:pt x="5796855" y="3595440"/>
                </a:cubicBezTo>
                <a:cubicBezTo>
                  <a:pt x="5796855" y="3592959"/>
                  <a:pt x="5799335" y="3591719"/>
                  <a:pt x="5804296" y="3591719"/>
                </a:cubicBezTo>
                <a:close/>
                <a:moveTo>
                  <a:pt x="275332" y="3576836"/>
                </a:moveTo>
                <a:cubicBezTo>
                  <a:pt x="280292" y="3576836"/>
                  <a:pt x="282773" y="3578076"/>
                  <a:pt x="282773" y="3580557"/>
                </a:cubicBezTo>
                <a:cubicBezTo>
                  <a:pt x="282773" y="3583038"/>
                  <a:pt x="285254" y="3586758"/>
                  <a:pt x="290214" y="3591719"/>
                </a:cubicBezTo>
                <a:cubicBezTo>
                  <a:pt x="285254" y="3591719"/>
                  <a:pt x="280292" y="3589239"/>
                  <a:pt x="275332" y="3584278"/>
                </a:cubicBezTo>
                <a:cubicBezTo>
                  <a:pt x="270371" y="3579317"/>
                  <a:pt x="270371" y="3576836"/>
                  <a:pt x="275332" y="3576836"/>
                </a:cubicBezTo>
                <a:close/>
                <a:moveTo>
                  <a:pt x="253007" y="3576836"/>
                </a:moveTo>
                <a:cubicBezTo>
                  <a:pt x="253007" y="3581797"/>
                  <a:pt x="251767" y="3584278"/>
                  <a:pt x="249287" y="3584278"/>
                </a:cubicBezTo>
                <a:cubicBezTo>
                  <a:pt x="246806" y="3584278"/>
                  <a:pt x="245566" y="3583038"/>
                  <a:pt x="245566" y="3580557"/>
                </a:cubicBezTo>
                <a:cubicBezTo>
                  <a:pt x="245566" y="3578076"/>
                  <a:pt x="248047" y="3576836"/>
                  <a:pt x="253007" y="3576836"/>
                </a:cubicBezTo>
                <a:close/>
                <a:moveTo>
                  <a:pt x="156269" y="3569395"/>
                </a:moveTo>
                <a:cubicBezTo>
                  <a:pt x="161230" y="3569395"/>
                  <a:pt x="163711" y="3574356"/>
                  <a:pt x="163711" y="3584278"/>
                </a:cubicBezTo>
                <a:cubicBezTo>
                  <a:pt x="163711" y="3594200"/>
                  <a:pt x="163711" y="3599161"/>
                  <a:pt x="163711" y="3599161"/>
                </a:cubicBezTo>
                <a:cubicBezTo>
                  <a:pt x="163711" y="3599161"/>
                  <a:pt x="166191" y="3599161"/>
                  <a:pt x="171152" y="3599161"/>
                </a:cubicBezTo>
                <a:cubicBezTo>
                  <a:pt x="181074" y="3589239"/>
                  <a:pt x="188515" y="3589239"/>
                  <a:pt x="193476" y="3599161"/>
                </a:cubicBezTo>
                <a:cubicBezTo>
                  <a:pt x="198437" y="3604121"/>
                  <a:pt x="198437" y="3606602"/>
                  <a:pt x="193476" y="3606602"/>
                </a:cubicBezTo>
                <a:lnTo>
                  <a:pt x="200918" y="3643809"/>
                </a:lnTo>
                <a:lnTo>
                  <a:pt x="200918" y="3651250"/>
                </a:lnTo>
                <a:cubicBezTo>
                  <a:pt x="195957" y="3651250"/>
                  <a:pt x="193476" y="3652490"/>
                  <a:pt x="193476" y="3654971"/>
                </a:cubicBezTo>
                <a:cubicBezTo>
                  <a:pt x="193476" y="3657452"/>
                  <a:pt x="190996" y="3658692"/>
                  <a:pt x="186035" y="3658692"/>
                </a:cubicBezTo>
                <a:lnTo>
                  <a:pt x="186035" y="3651250"/>
                </a:lnTo>
                <a:lnTo>
                  <a:pt x="171152" y="3643809"/>
                </a:lnTo>
                <a:cubicBezTo>
                  <a:pt x="171152" y="3643809"/>
                  <a:pt x="169912" y="3642569"/>
                  <a:pt x="167431" y="3640088"/>
                </a:cubicBezTo>
                <a:cubicBezTo>
                  <a:pt x="164951" y="3637608"/>
                  <a:pt x="163711" y="3633887"/>
                  <a:pt x="163711" y="3628926"/>
                </a:cubicBezTo>
                <a:cubicBezTo>
                  <a:pt x="158750" y="3614043"/>
                  <a:pt x="151308" y="3611563"/>
                  <a:pt x="141386" y="3621485"/>
                </a:cubicBezTo>
                <a:cubicBezTo>
                  <a:pt x="136426" y="3626446"/>
                  <a:pt x="135185" y="3630166"/>
                  <a:pt x="137666" y="3632647"/>
                </a:cubicBezTo>
                <a:cubicBezTo>
                  <a:pt x="140146" y="3635128"/>
                  <a:pt x="143867" y="3636368"/>
                  <a:pt x="148828" y="3636368"/>
                </a:cubicBezTo>
                <a:cubicBezTo>
                  <a:pt x="143867" y="3636368"/>
                  <a:pt x="141386" y="3638848"/>
                  <a:pt x="141386" y="3643809"/>
                </a:cubicBezTo>
                <a:cubicBezTo>
                  <a:pt x="141386" y="3648770"/>
                  <a:pt x="143867" y="3653731"/>
                  <a:pt x="148828" y="3658692"/>
                </a:cubicBezTo>
                <a:cubicBezTo>
                  <a:pt x="153789" y="3663653"/>
                  <a:pt x="157509" y="3663653"/>
                  <a:pt x="159990" y="3658692"/>
                </a:cubicBezTo>
                <a:cubicBezTo>
                  <a:pt x="162470" y="3653731"/>
                  <a:pt x="164951" y="3653731"/>
                  <a:pt x="167431" y="3658692"/>
                </a:cubicBezTo>
                <a:cubicBezTo>
                  <a:pt x="169912" y="3663653"/>
                  <a:pt x="168671" y="3666133"/>
                  <a:pt x="163711" y="3666133"/>
                </a:cubicBezTo>
                <a:cubicBezTo>
                  <a:pt x="158750" y="3666133"/>
                  <a:pt x="158750" y="3668614"/>
                  <a:pt x="163711" y="3673575"/>
                </a:cubicBezTo>
                <a:lnTo>
                  <a:pt x="171152" y="3673575"/>
                </a:lnTo>
                <a:cubicBezTo>
                  <a:pt x="176113" y="3673575"/>
                  <a:pt x="181074" y="3677295"/>
                  <a:pt x="186035" y="3684737"/>
                </a:cubicBezTo>
                <a:cubicBezTo>
                  <a:pt x="190996" y="3692178"/>
                  <a:pt x="193476" y="3695899"/>
                  <a:pt x="193476" y="3695899"/>
                </a:cubicBezTo>
                <a:lnTo>
                  <a:pt x="178593" y="3688457"/>
                </a:lnTo>
                <a:lnTo>
                  <a:pt x="163711" y="3681016"/>
                </a:lnTo>
                <a:cubicBezTo>
                  <a:pt x="163711" y="3681016"/>
                  <a:pt x="162470" y="3681016"/>
                  <a:pt x="159990" y="3681016"/>
                </a:cubicBezTo>
                <a:cubicBezTo>
                  <a:pt x="157509" y="3681016"/>
                  <a:pt x="156269" y="3683497"/>
                  <a:pt x="156269" y="3688457"/>
                </a:cubicBezTo>
                <a:lnTo>
                  <a:pt x="163711" y="3703340"/>
                </a:lnTo>
                <a:cubicBezTo>
                  <a:pt x="163711" y="3703340"/>
                  <a:pt x="168671" y="3708301"/>
                  <a:pt x="178593" y="3718223"/>
                </a:cubicBezTo>
                <a:cubicBezTo>
                  <a:pt x="183554" y="3718223"/>
                  <a:pt x="188515" y="3719463"/>
                  <a:pt x="193476" y="3721944"/>
                </a:cubicBezTo>
                <a:cubicBezTo>
                  <a:pt x="198437" y="3724424"/>
                  <a:pt x="200918" y="3728145"/>
                  <a:pt x="200918" y="3733106"/>
                </a:cubicBezTo>
                <a:cubicBezTo>
                  <a:pt x="200918" y="3738067"/>
                  <a:pt x="202158" y="3741787"/>
                  <a:pt x="204638" y="3744268"/>
                </a:cubicBezTo>
                <a:cubicBezTo>
                  <a:pt x="207119" y="3746749"/>
                  <a:pt x="209599" y="3747989"/>
                  <a:pt x="212080" y="3747989"/>
                </a:cubicBezTo>
                <a:cubicBezTo>
                  <a:pt x="214560" y="3747989"/>
                  <a:pt x="217041" y="3744268"/>
                  <a:pt x="219521" y="3736827"/>
                </a:cubicBezTo>
                <a:cubicBezTo>
                  <a:pt x="222002" y="3729385"/>
                  <a:pt x="220761" y="3723184"/>
                  <a:pt x="215800" y="3718223"/>
                </a:cubicBezTo>
                <a:cubicBezTo>
                  <a:pt x="210840" y="3713262"/>
                  <a:pt x="208359" y="3710782"/>
                  <a:pt x="208359" y="3710782"/>
                </a:cubicBezTo>
                <a:lnTo>
                  <a:pt x="208359" y="3703340"/>
                </a:lnTo>
                <a:cubicBezTo>
                  <a:pt x="218281" y="3708301"/>
                  <a:pt x="223242" y="3710782"/>
                  <a:pt x="223242" y="3710782"/>
                </a:cubicBezTo>
                <a:lnTo>
                  <a:pt x="223242" y="3755430"/>
                </a:lnTo>
                <a:cubicBezTo>
                  <a:pt x="218281" y="3755430"/>
                  <a:pt x="215800" y="3760391"/>
                  <a:pt x="215800" y="3770313"/>
                </a:cubicBezTo>
                <a:lnTo>
                  <a:pt x="230683" y="3770313"/>
                </a:lnTo>
                <a:cubicBezTo>
                  <a:pt x="230683" y="3765352"/>
                  <a:pt x="235644" y="3765352"/>
                  <a:pt x="245566" y="3770313"/>
                </a:cubicBezTo>
                <a:lnTo>
                  <a:pt x="282773" y="3807520"/>
                </a:lnTo>
                <a:cubicBezTo>
                  <a:pt x="277812" y="3807520"/>
                  <a:pt x="272851" y="3803799"/>
                  <a:pt x="267890" y="3796358"/>
                </a:cubicBezTo>
                <a:cubicBezTo>
                  <a:pt x="262929" y="3788916"/>
                  <a:pt x="257968" y="3785196"/>
                  <a:pt x="253007" y="3785196"/>
                </a:cubicBezTo>
                <a:lnTo>
                  <a:pt x="253007" y="3800079"/>
                </a:lnTo>
                <a:lnTo>
                  <a:pt x="253007" y="3814961"/>
                </a:lnTo>
                <a:lnTo>
                  <a:pt x="245566" y="3822403"/>
                </a:lnTo>
                <a:lnTo>
                  <a:pt x="260449" y="3822403"/>
                </a:lnTo>
                <a:cubicBezTo>
                  <a:pt x="280292" y="3817442"/>
                  <a:pt x="290214" y="3812481"/>
                  <a:pt x="290214" y="3807520"/>
                </a:cubicBezTo>
                <a:lnTo>
                  <a:pt x="305097" y="3807520"/>
                </a:lnTo>
                <a:lnTo>
                  <a:pt x="297656" y="3822403"/>
                </a:lnTo>
                <a:cubicBezTo>
                  <a:pt x="292695" y="3817442"/>
                  <a:pt x="287734" y="3818682"/>
                  <a:pt x="282773" y="3826123"/>
                </a:cubicBezTo>
                <a:cubicBezTo>
                  <a:pt x="277812" y="3833565"/>
                  <a:pt x="275332" y="3834805"/>
                  <a:pt x="275332" y="3829844"/>
                </a:cubicBezTo>
                <a:lnTo>
                  <a:pt x="253007" y="3829844"/>
                </a:lnTo>
                <a:cubicBezTo>
                  <a:pt x="243086" y="3834805"/>
                  <a:pt x="235644" y="3837286"/>
                  <a:pt x="230683" y="3837286"/>
                </a:cubicBezTo>
                <a:cubicBezTo>
                  <a:pt x="230683" y="3832325"/>
                  <a:pt x="229443" y="3827364"/>
                  <a:pt x="226963" y="3822403"/>
                </a:cubicBezTo>
                <a:cubicBezTo>
                  <a:pt x="224482" y="3817442"/>
                  <a:pt x="220761" y="3810001"/>
                  <a:pt x="215800" y="3800079"/>
                </a:cubicBezTo>
                <a:cubicBezTo>
                  <a:pt x="215800" y="3795118"/>
                  <a:pt x="214560" y="3792637"/>
                  <a:pt x="212080" y="3792637"/>
                </a:cubicBezTo>
                <a:cubicBezTo>
                  <a:pt x="209599" y="3792637"/>
                  <a:pt x="205878" y="3792637"/>
                  <a:pt x="200918" y="3792637"/>
                </a:cubicBezTo>
                <a:cubicBezTo>
                  <a:pt x="200918" y="3797598"/>
                  <a:pt x="195957" y="3798839"/>
                  <a:pt x="186035" y="3796358"/>
                </a:cubicBezTo>
                <a:cubicBezTo>
                  <a:pt x="176113" y="3793877"/>
                  <a:pt x="173633" y="3790157"/>
                  <a:pt x="178593" y="3785196"/>
                </a:cubicBezTo>
                <a:cubicBezTo>
                  <a:pt x="188515" y="3765352"/>
                  <a:pt x="178593" y="3750469"/>
                  <a:pt x="148828" y="3740547"/>
                </a:cubicBezTo>
                <a:lnTo>
                  <a:pt x="148828" y="3733106"/>
                </a:lnTo>
                <a:cubicBezTo>
                  <a:pt x="148828" y="3733106"/>
                  <a:pt x="148828" y="3729385"/>
                  <a:pt x="148828" y="3721944"/>
                </a:cubicBezTo>
                <a:cubicBezTo>
                  <a:pt x="148828" y="3714502"/>
                  <a:pt x="145107" y="3709542"/>
                  <a:pt x="137666" y="3707061"/>
                </a:cubicBezTo>
                <a:cubicBezTo>
                  <a:pt x="130224" y="3704580"/>
                  <a:pt x="125263" y="3698380"/>
                  <a:pt x="122783" y="3688457"/>
                </a:cubicBezTo>
                <a:cubicBezTo>
                  <a:pt x="120302" y="3678535"/>
                  <a:pt x="121543" y="3672335"/>
                  <a:pt x="126504" y="3669854"/>
                </a:cubicBezTo>
                <a:cubicBezTo>
                  <a:pt x="131465" y="3667373"/>
                  <a:pt x="132705" y="3659932"/>
                  <a:pt x="130224" y="3647530"/>
                </a:cubicBezTo>
                <a:cubicBezTo>
                  <a:pt x="127744" y="3635128"/>
                  <a:pt x="124023" y="3628926"/>
                  <a:pt x="119062" y="3628926"/>
                </a:cubicBezTo>
                <a:cubicBezTo>
                  <a:pt x="119062" y="3628926"/>
                  <a:pt x="120302" y="3627686"/>
                  <a:pt x="122783" y="3625206"/>
                </a:cubicBezTo>
                <a:cubicBezTo>
                  <a:pt x="125263" y="3622725"/>
                  <a:pt x="128984" y="3619004"/>
                  <a:pt x="133945" y="3614043"/>
                </a:cubicBezTo>
                <a:cubicBezTo>
                  <a:pt x="148828" y="3594200"/>
                  <a:pt x="155029" y="3583038"/>
                  <a:pt x="152549" y="3580557"/>
                </a:cubicBezTo>
                <a:cubicBezTo>
                  <a:pt x="150068" y="3578076"/>
                  <a:pt x="148828" y="3575596"/>
                  <a:pt x="148828" y="3573116"/>
                </a:cubicBezTo>
                <a:cubicBezTo>
                  <a:pt x="148828" y="3570635"/>
                  <a:pt x="151308" y="3569395"/>
                  <a:pt x="156269" y="3569395"/>
                </a:cubicBezTo>
                <a:close/>
                <a:moveTo>
                  <a:pt x="5841503" y="3561954"/>
                </a:moveTo>
                <a:cubicBezTo>
                  <a:pt x="5841503" y="3561954"/>
                  <a:pt x="5843983" y="3561954"/>
                  <a:pt x="5848945" y="3561954"/>
                </a:cubicBezTo>
                <a:cubicBezTo>
                  <a:pt x="5848945" y="3561954"/>
                  <a:pt x="5851425" y="3561954"/>
                  <a:pt x="5856386" y="3561954"/>
                </a:cubicBezTo>
                <a:cubicBezTo>
                  <a:pt x="5856386" y="3561954"/>
                  <a:pt x="5853905" y="3564434"/>
                  <a:pt x="5848945" y="3569395"/>
                </a:cubicBezTo>
                <a:close/>
                <a:moveTo>
                  <a:pt x="126504" y="3561954"/>
                </a:moveTo>
                <a:cubicBezTo>
                  <a:pt x="131465" y="3561954"/>
                  <a:pt x="133945" y="3564434"/>
                  <a:pt x="133945" y="3569395"/>
                </a:cubicBezTo>
                <a:cubicBezTo>
                  <a:pt x="133945" y="3574356"/>
                  <a:pt x="136426" y="3576836"/>
                  <a:pt x="141386" y="3576836"/>
                </a:cubicBezTo>
                <a:lnTo>
                  <a:pt x="126504" y="3576836"/>
                </a:lnTo>
                <a:lnTo>
                  <a:pt x="126504" y="3569395"/>
                </a:lnTo>
                <a:cubicBezTo>
                  <a:pt x="126504" y="3564434"/>
                  <a:pt x="126504" y="3561954"/>
                  <a:pt x="126504" y="3561954"/>
                </a:cubicBezTo>
                <a:close/>
                <a:moveTo>
                  <a:pt x="89296" y="3554512"/>
                </a:moveTo>
                <a:cubicBezTo>
                  <a:pt x="94258" y="3554512"/>
                  <a:pt x="96738" y="3554512"/>
                  <a:pt x="96738" y="3554512"/>
                </a:cubicBezTo>
                <a:cubicBezTo>
                  <a:pt x="96738" y="3559473"/>
                  <a:pt x="96738" y="3561954"/>
                  <a:pt x="96738" y="3561954"/>
                </a:cubicBezTo>
                <a:cubicBezTo>
                  <a:pt x="91777" y="3561954"/>
                  <a:pt x="89296" y="3559473"/>
                  <a:pt x="89296" y="3554512"/>
                </a:cubicBezTo>
                <a:close/>
                <a:moveTo>
                  <a:pt x="290214" y="3547071"/>
                </a:moveTo>
                <a:cubicBezTo>
                  <a:pt x="300136" y="3547071"/>
                  <a:pt x="305097" y="3549551"/>
                  <a:pt x="305097" y="3554512"/>
                </a:cubicBezTo>
                <a:lnTo>
                  <a:pt x="282773" y="3554512"/>
                </a:lnTo>
                <a:close/>
                <a:moveTo>
                  <a:pt x="128364" y="3541490"/>
                </a:moveTo>
                <a:cubicBezTo>
                  <a:pt x="129604" y="3541490"/>
                  <a:pt x="131465" y="3542110"/>
                  <a:pt x="133945" y="3543350"/>
                </a:cubicBezTo>
                <a:cubicBezTo>
                  <a:pt x="138906" y="3545831"/>
                  <a:pt x="138906" y="3549551"/>
                  <a:pt x="133945" y="3554512"/>
                </a:cubicBezTo>
                <a:cubicBezTo>
                  <a:pt x="128984" y="3549551"/>
                  <a:pt x="126504" y="3545831"/>
                  <a:pt x="126504" y="3543350"/>
                </a:cubicBezTo>
                <a:cubicBezTo>
                  <a:pt x="126504" y="3542110"/>
                  <a:pt x="127124" y="3541490"/>
                  <a:pt x="128364" y="3541490"/>
                </a:cubicBezTo>
                <a:close/>
                <a:moveTo>
                  <a:pt x="107900" y="3539629"/>
                </a:moveTo>
                <a:cubicBezTo>
                  <a:pt x="110380" y="3539629"/>
                  <a:pt x="112861" y="3540869"/>
                  <a:pt x="115342" y="3543350"/>
                </a:cubicBezTo>
                <a:cubicBezTo>
                  <a:pt x="117822" y="3545831"/>
                  <a:pt x="119062" y="3547071"/>
                  <a:pt x="119062" y="3547071"/>
                </a:cubicBezTo>
                <a:lnTo>
                  <a:pt x="104179" y="3547071"/>
                </a:lnTo>
                <a:cubicBezTo>
                  <a:pt x="104179" y="3542110"/>
                  <a:pt x="105420" y="3539629"/>
                  <a:pt x="107900" y="3539629"/>
                </a:cubicBezTo>
                <a:close/>
                <a:moveTo>
                  <a:pt x="5915917" y="3532188"/>
                </a:moveTo>
                <a:lnTo>
                  <a:pt x="5930800" y="3532188"/>
                </a:lnTo>
                <a:cubicBezTo>
                  <a:pt x="5925839" y="3537149"/>
                  <a:pt x="5918397" y="3539629"/>
                  <a:pt x="5908475" y="3539629"/>
                </a:cubicBezTo>
                <a:close/>
                <a:moveTo>
                  <a:pt x="5804296" y="3524747"/>
                </a:moveTo>
                <a:cubicBezTo>
                  <a:pt x="5809257" y="3524747"/>
                  <a:pt x="5811737" y="3527227"/>
                  <a:pt x="5811737" y="3532188"/>
                </a:cubicBezTo>
                <a:lnTo>
                  <a:pt x="5804296" y="3532188"/>
                </a:lnTo>
                <a:cubicBezTo>
                  <a:pt x="5799335" y="3532188"/>
                  <a:pt x="5796855" y="3532188"/>
                  <a:pt x="5796855" y="3532188"/>
                </a:cubicBezTo>
                <a:close/>
                <a:moveTo>
                  <a:pt x="148828" y="3524747"/>
                </a:moveTo>
                <a:lnTo>
                  <a:pt x="156269" y="3539629"/>
                </a:lnTo>
                <a:lnTo>
                  <a:pt x="148828" y="3539629"/>
                </a:lnTo>
                <a:cubicBezTo>
                  <a:pt x="148828" y="3534669"/>
                  <a:pt x="148828" y="3529707"/>
                  <a:pt x="148828" y="3524747"/>
                </a:cubicBezTo>
                <a:close/>
                <a:moveTo>
                  <a:pt x="29765" y="3524747"/>
                </a:moveTo>
                <a:lnTo>
                  <a:pt x="44648" y="3524747"/>
                </a:lnTo>
                <a:cubicBezTo>
                  <a:pt x="49609" y="3534669"/>
                  <a:pt x="54570" y="3543350"/>
                  <a:pt x="59531" y="3550791"/>
                </a:cubicBezTo>
                <a:cubicBezTo>
                  <a:pt x="64492" y="3558233"/>
                  <a:pt x="66972" y="3563194"/>
                  <a:pt x="66972" y="3565674"/>
                </a:cubicBezTo>
                <a:cubicBezTo>
                  <a:pt x="66972" y="3568155"/>
                  <a:pt x="63252" y="3564434"/>
                  <a:pt x="55810" y="3554512"/>
                </a:cubicBezTo>
                <a:cubicBezTo>
                  <a:pt x="48369" y="3544590"/>
                  <a:pt x="39687" y="3534669"/>
                  <a:pt x="29765" y="3524747"/>
                </a:cubicBezTo>
                <a:close/>
                <a:moveTo>
                  <a:pt x="277192" y="3515445"/>
                </a:moveTo>
                <a:cubicBezTo>
                  <a:pt x="278432" y="3515445"/>
                  <a:pt x="280293" y="3517305"/>
                  <a:pt x="282773" y="3521026"/>
                </a:cubicBezTo>
                <a:cubicBezTo>
                  <a:pt x="287734" y="3528467"/>
                  <a:pt x="290214" y="3532188"/>
                  <a:pt x="290214" y="3532188"/>
                </a:cubicBezTo>
                <a:lnTo>
                  <a:pt x="275332" y="3532188"/>
                </a:lnTo>
                <a:cubicBezTo>
                  <a:pt x="275332" y="3532188"/>
                  <a:pt x="275332" y="3528467"/>
                  <a:pt x="275332" y="3521026"/>
                </a:cubicBezTo>
                <a:cubicBezTo>
                  <a:pt x="275332" y="3517305"/>
                  <a:pt x="275952" y="3515445"/>
                  <a:pt x="277192" y="3515445"/>
                </a:cubicBezTo>
                <a:close/>
                <a:moveTo>
                  <a:pt x="143247" y="3513584"/>
                </a:moveTo>
                <a:cubicBezTo>
                  <a:pt x="144487" y="3513585"/>
                  <a:pt x="146347" y="3514825"/>
                  <a:pt x="148828" y="3517305"/>
                </a:cubicBezTo>
                <a:lnTo>
                  <a:pt x="141386" y="3532188"/>
                </a:lnTo>
                <a:lnTo>
                  <a:pt x="141386" y="3517305"/>
                </a:lnTo>
                <a:cubicBezTo>
                  <a:pt x="141386" y="3514825"/>
                  <a:pt x="142006" y="3513585"/>
                  <a:pt x="143247" y="3513584"/>
                </a:cubicBezTo>
                <a:close/>
                <a:moveTo>
                  <a:pt x="230683" y="3509864"/>
                </a:moveTo>
                <a:cubicBezTo>
                  <a:pt x="235644" y="3514824"/>
                  <a:pt x="238125" y="3519786"/>
                  <a:pt x="238125" y="3524747"/>
                </a:cubicBezTo>
                <a:cubicBezTo>
                  <a:pt x="233164" y="3524747"/>
                  <a:pt x="230683" y="3522266"/>
                  <a:pt x="230683" y="3517305"/>
                </a:cubicBezTo>
                <a:close/>
                <a:moveTo>
                  <a:pt x="253007" y="3502422"/>
                </a:moveTo>
                <a:cubicBezTo>
                  <a:pt x="257968" y="3502422"/>
                  <a:pt x="261689" y="3504903"/>
                  <a:pt x="264170" y="3509864"/>
                </a:cubicBezTo>
                <a:cubicBezTo>
                  <a:pt x="266650" y="3514824"/>
                  <a:pt x="265410" y="3517305"/>
                  <a:pt x="260449" y="3517305"/>
                </a:cubicBezTo>
                <a:cubicBezTo>
                  <a:pt x="255488" y="3517305"/>
                  <a:pt x="253007" y="3514824"/>
                  <a:pt x="253007" y="3509864"/>
                </a:cubicBezTo>
                <a:cubicBezTo>
                  <a:pt x="253007" y="3504903"/>
                  <a:pt x="253007" y="3502422"/>
                  <a:pt x="253007" y="3502422"/>
                </a:cubicBezTo>
                <a:close/>
                <a:moveTo>
                  <a:pt x="632519" y="3494981"/>
                </a:moveTo>
                <a:cubicBezTo>
                  <a:pt x="622598" y="3494981"/>
                  <a:pt x="620117" y="3502422"/>
                  <a:pt x="625078" y="3517305"/>
                </a:cubicBezTo>
                <a:cubicBezTo>
                  <a:pt x="630039" y="3517305"/>
                  <a:pt x="637480" y="3514824"/>
                  <a:pt x="647402" y="3509864"/>
                </a:cubicBezTo>
                <a:cubicBezTo>
                  <a:pt x="657324" y="3499942"/>
                  <a:pt x="654844" y="3497462"/>
                  <a:pt x="639961" y="3502422"/>
                </a:cubicBezTo>
                <a:close/>
                <a:moveTo>
                  <a:pt x="178593" y="3494981"/>
                </a:moveTo>
                <a:cubicBezTo>
                  <a:pt x="178593" y="3494981"/>
                  <a:pt x="178593" y="3497462"/>
                  <a:pt x="178593" y="3502422"/>
                </a:cubicBezTo>
                <a:cubicBezTo>
                  <a:pt x="178593" y="3507383"/>
                  <a:pt x="178593" y="3512344"/>
                  <a:pt x="178593" y="3517305"/>
                </a:cubicBezTo>
                <a:cubicBezTo>
                  <a:pt x="178593" y="3527227"/>
                  <a:pt x="178593" y="3532188"/>
                  <a:pt x="178593" y="3532188"/>
                </a:cubicBezTo>
                <a:cubicBezTo>
                  <a:pt x="178593" y="3532188"/>
                  <a:pt x="177353" y="3530948"/>
                  <a:pt x="174873" y="3528467"/>
                </a:cubicBezTo>
                <a:cubicBezTo>
                  <a:pt x="172392" y="3525987"/>
                  <a:pt x="171152" y="3522266"/>
                  <a:pt x="171152" y="3517305"/>
                </a:cubicBezTo>
                <a:cubicBezTo>
                  <a:pt x="171152" y="3512344"/>
                  <a:pt x="171152" y="3509864"/>
                  <a:pt x="171152" y="3509864"/>
                </a:cubicBezTo>
                <a:close/>
                <a:moveTo>
                  <a:pt x="5944753" y="3489400"/>
                </a:moveTo>
                <a:cubicBezTo>
                  <a:pt x="5946613" y="3489400"/>
                  <a:pt x="5948163" y="3490020"/>
                  <a:pt x="5949403" y="3491260"/>
                </a:cubicBezTo>
                <a:cubicBezTo>
                  <a:pt x="5951883" y="3493741"/>
                  <a:pt x="5953124" y="3497462"/>
                  <a:pt x="5953124" y="3502422"/>
                </a:cubicBezTo>
                <a:cubicBezTo>
                  <a:pt x="5948163" y="3507383"/>
                  <a:pt x="5943203" y="3507383"/>
                  <a:pt x="5938241" y="3502422"/>
                </a:cubicBezTo>
                <a:cubicBezTo>
                  <a:pt x="5933280" y="3497462"/>
                  <a:pt x="5933280" y="3493741"/>
                  <a:pt x="5938241" y="3491260"/>
                </a:cubicBezTo>
                <a:cubicBezTo>
                  <a:pt x="5940722" y="3490020"/>
                  <a:pt x="5942893" y="3489400"/>
                  <a:pt x="5944753" y="3489400"/>
                </a:cubicBezTo>
                <a:close/>
                <a:moveTo>
                  <a:pt x="625078" y="3480098"/>
                </a:moveTo>
                <a:lnTo>
                  <a:pt x="610195" y="3487540"/>
                </a:lnTo>
                <a:cubicBezTo>
                  <a:pt x="615156" y="3487540"/>
                  <a:pt x="617637" y="3487540"/>
                  <a:pt x="617637" y="3487540"/>
                </a:cubicBezTo>
                <a:cubicBezTo>
                  <a:pt x="617637" y="3487540"/>
                  <a:pt x="618877" y="3487540"/>
                  <a:pt x="621357" y="3487540"/>
                </a:cubicBezTo>
                <a:cubicBezTo>
                  <a:pt x="623838" y="3487540"/>
                  <a:pt x="625078" y="3485059"/>
                  <a:pt x="625078" y="3480098"/>
                </a:cubicBezTo>
                <a:close/>
                <a:moveTo>
                  <a:pt x="293935" y="3457774"/>
                </a:moveTo>
                <a:cubicBezTo>
                  <a:pt x="296416" y="3457774"/>
                  <a:pt x="297656" y="3460255"/>
                  <a:pt x="297656" y="3465215"/>
                </a:cubicBezTo>
                <a:cubicBezTo>
                  <a:pt x="297656" y="3470176"/>
                  <a:pt x="296416" y="3470176"/>
                  <a:pt x="293935" y="3465215"/>
                </a:cubicBezTo>
                <a:cubicBezTo>
                  <a:pt x="291455" y="3460255"/>
                  <a:pt x="291455" y="3457774"/>
                  <a:pt x="293935" y="3457774"/>
                </a:cubicBezTo>
                <a:close/>
                <a:moveTo>
                  <a:pt x="126504" y="3450332"/>
                </a:moveTo>
                <a:cubicBezTo>
                  <a:pt x="131465" y="3455293"/>
                  <a:pt x="133945" y="3460255"/>
                  <a:pt x="133945" y="3465215"/>
                </a:cubicBezTo>
                <a:cubicBezTo>
                  <a:pt x="133945" y="3470176"/>
                  <a:pt x="133945" y="3473897"/>
                  <a:pt x="133945" y="3476377"/>
                </a:cubicBezTo>
                <a:cubicBezTo>
                  <a:pt x="133945" y="3478858"/>
                  <a:pt x="136426" y="3480098"/>
                  <a:pt x="141386" y="3480098"/>
                </a:cubicBezTo>
                <a:lnTo>
                  <a:pt x="148828" y="3480098"/>
                </a:lnTo>
                <a:cubicBezTo>
                  <a:pt x="148828" y="3470176"/>
                  <a:pt x="153789" y="3465215"/>
                  <a:pt x="163711" y="3465215"/>
                </a:cubicBezTo>
                <a:cubicBezTo>
                  <a:pt x="173633" y="3460255"/>
                  <a:pt x="173633" y="3465215"/>
                  <a:pt x="163711" y="3480098"/>
                </a:cubicBezTo>
                <a:cubicBezTo>
                  <a:pt x="163711" y="3490020"/>
                  <a:pt x="158750" y="3494981"/>
                  <a:pt x="148828" y="3494981"/>
                </a:cubicBezTo>
                <a:cubicBezTo>
                  <a:pt x="138906" y="3494981"/>
                  <a:pt x="131465" y="3490020"/>
                  <a:pt x="126504" y="3480098"/>
                </a:cubicBezTo>
                <a:close/>
                <a:moveTo>
                  <a:pt x="14882" y="3450332"/>
                </a:moveTo>
                <a:cubicBezTo>
                  <a:pt x="19844" y="3450332"/>
                  <a:pt x="22324" y="3450332"/>
                  <a:pt x="22324" y="3450332"/>
                </a:cubicBezTo>
                <a:lnTo>
                  <a:pt x="14882" y="3457774"/>
                </a:lnTo>
                <a:cubicBezTo>
                  <a:pt x="14882" y="3457774"/>
                  <a:pt x="14882" y="3455293"/>
                  <a:pt x="14882" y="3450332"/>
                </a:cubicBezTo>
                <a:close/>
                <a:moveTo>
                  <a:pt x="535781" y="3442891"/>
                </a:moveTo>
                <a:lnTo>
                  <a:pt x="543222" y="3442891"/>
                </a:lnTo>
                <a:lnTo>
                  <a:pt x="550664" y="3450332"/>
                </a:lnTo>
                <a:lnTo>
                  <a:pt x="558105" y="3472657"/>
                </a:lnTo>
                <a:cubicBezTo>
                  <a:pt x="558105" y="3477617"/>
                  <a:pt x="556865" y="3480098"/>
                  <a:pt x="554384" y="3480098"/>
                </a:cubicBezTo>
                <a:cubicBezTo>
                  <a:pt x="551904" y="3480098"/>
                  <a:pt x="550664" y="3477617"/>
                  <a:pt x="550664" y="3472657"/>
                </a:cubicBezTo>
                <a:lnTo>
                  <a:pt x="550664" y="3465215"/>
                </a:lnTo>
                <a:cubicBezTo>
                  <a:pt x="550664" y="3460255"/>
                  <a:pt x="548183" y="3455293"/>
                  <a:pt x="543222" y="3450332"/>
                </a:cubicBezTo>
                <a:cubicBezTo>
                  <a:pt x="538261" y="3445372"/>
                  <a:pt x="535781" y="3442891"/>
                  <a:pt x="535781" y="3442891"/>
                </a:cubicBezTo>
                <a:close/>
                <a:moveTo>
                  <a:pt x="29765" y="3442891"/>
                </a:moveTo>
                <a:lnTo>
                  <a:pt x="37207" y="3442891"/>
                </a:lnTo>
                <a:lnTo>
                  <a:pt x="44648" y="3450332"/>
                </a:lnTo>
                <a:lnTo>
                  <a:pt x="52089" y="3472657"/>
                </a:lnTo>
                <a:lnTo>
                  <a:pt x="44648" y="3472657"/>
                </a:lnTo>
                <a:cubicBezTo>
                  <a:pt x="39687" y="3472657"/>
                  <a:pt x="38447" y="3470176"/>
                  <a:pt x="40928" y="3465215"/>
                </a:cubicBezTo>
                <a:cubicBezTo>
                  <a:pt x="43408" y="3460255"/>
                  <a:pt x="42167" y="3455293"/>
                  <a:pt x="37207" y="3450332"/>
                </a:cubicBezTo>
                <a:cubicBezTo>
                  <a:pt x="32246" y="3450332"/>
                  <a:pt x="29765" y="3447852"/>
                  <a:pt x="29765" y="3442891"/>
                </a:cubicBezTo>
                <a:close/>
                <a:moveTo>
                  <a:pt x="334863" y="3435450"/>
                </a:moveTo>
                <a:lnTo>
                  <a:pt x="342304" y="3435450"/>
                </a:lnTo>
                <a:lnTo>
                  <a:pt x="342304" y="3442891"/>
                </a:lnTo>
                <a:cubicBezTo>
                  <a:pt x="342304" y="3442891"/>
                  <a:pt x="341064" y="3441651"/>
                  <a:pt x="338584" y="3439170"/>
                </a:cubicBezTo>
                <a:cubicBezTo>
                  <a:pt x="336103" y="3436690"/>
                  <a:pt x="334863" y="3435450"/>
                  <a:pt x="334863" y="3435450"/>
                </a:cubicBezTo>
                <a:close/>
                <a:moveTo>
                  <a:pt x="6005214" y="3428008"/>
                </a:moveTo>
                <a:cubicBezTo>
                  <a:pt x="6005214" y="3432969"/>
                  <a:pt x="6003973" y="3436690"/>
                  <a:pt x="6001493" y="3439170"/>
                </a:cubicBezTo>
                <a:cubicBezTo>
                  <a:pt x="5999013" y="3441651"/>
                  <a:pt x="5995293" y="3445372"/>
                  <a:pt x="5990331" y="3450332"/>
                </a:cubicBezTo>
                <a:cubicBezTo>
                  <a:pt x="5985370" y="3455293"/>
                  <a:pt x="5982889" y="3460255"/>
                  <a:pt x="5982889" y="3465215"/>
                </a:cubicBezTo>
                <a:lnTo>
                  <a:pt x="5982889" y="3472657"/>
                </a:lnTo>
                <a:cubicBezTo>
                  <a:pt x="5977929" y="3472657"/>
                  <a:pt x="5975449" y="3472657"/>
                  <a:pt x="5975449" y="3472657"/>
                </a:cubicBezTo>
                <a:cubicBezTo>
                  <a:pt x="5975449" y="3477617"/>
                  <a:pt x="5974207" y="3480098"/>
                  <a:pt x="5971727" y="3480098"/>
                </a:cubicBezTo>
                <a:cubicBezTo>
                  <a:pt x="5969247" y="3480098"/>
                  <a:pt x="5968007" y="3480098"/>
                  <a:pt x="5968007" y="3480098"/>
                </a:cubicBezTo>
                <a:cubicBezTo>
                  <a:pt x="5958085" y="3480098"/>
                  <a:pt x="5953124" y="3480098"/>
                  <a:pt x="5953124" y="3480098"/>
                </a:cubicBezTo>
                <a:lnTo>
                  <a:pt x="5968007" y="3472657"/>
                </a:lnTo>
                <a:cubicBezTo>
                  <a:pt x="5972968" y="3467696"/>
                  <a:pt x="5977929" y="3462735"/>
                  <a:pt x="5982889" y="3457774"/>
                </a:cubicBezTo>
                <a:cubicBezTo>
                  <a:pt x="5982889" y="3457774"/>
                  <a:pt x="5984131" y="3455293"/>
                  <a:pt x="5986611" y="3450332"/>
                </a:cubicBezTo>
                <a:cubicBezTo>
                  <a:pt x="5989091" y="3445372"/>
                  <a:pt x="5990331" y="3440410"/>
                  <a:pt x="5990331" y="3435450"/>
                </a:cubicBezTo>
                <a:close/>
                <a:moveTo>
                  <a:pt x="200918" y="3420567"/>
                </a:moveTo>
                <a:cubicBezTo>
                  <a:pt x="205878" y="3420567"/>
                  <a:pt x="208359" y="3423048"/>
                  <a:pt x="208359" y="3428008"/>
                </a:cubicBezTo>
                <a:cubicBezTo>
                  <a:pt x="203398" y="3437930"/>
                  <a:pt x="198437" y="3437930"/>
                  <a:pt x="193476" y="3428008"/>
                </a:cubicBezTo>
                <a:cubicBezTo>
                  <a:pt x="193476" y="3423048"/>
                  <a:pt x="195957" y="3420567"/>
                  <a:pt x="200918" y="3420567"/>
                </a:cubicBezTo>
                <a:close/>
                <a:moveTo>
                  <a:pt x="684609" y="3413125"/>
                </a:moveTo>
                <a:lnTo>
                  <a:pt x="677168" y="3428008"/>
                </a:lnTo>
                <a:lnTo>
                  <a:pt x="684609" y="3428008"/>
                </a:lnTo>
                <a:cubicBezTo>
                  <a:pt x="684609" y="3418086"/>
                  <a:pt x="684609" y="3413125"/>
                  <a:pt x="684609" y="3413125"/>
                </a:cubicBezTo>
                <a:close/>
                <a:moveTo>
                  <a:pt x="5973123" y="3411730"/>
                </a:moveTo>
                <a:cubicBezTo>
                  <a:pt x="5974673" y="3411420"/>
                  <a:pt x="5975449" y="3411885"/>
                  <a:pt x="5975449" y="3413125"/>
                </a:cubicBezTo>
                <a:cubicBezTo>
                  <a:pt x="5975449" y="3418086"/>
                  <a:pt x="5970487" y="3424288"/>
                  <a:pt x="5960565" y="3431729"/>
                </a:cubicBezTo>
                <a:cubicBezTo>
                  <a:pt x="5950644" y="3439170"/>
                  <a:pt x="5945683" y="3445372"/>
                  <a:pt x="5945683" y="3450332"/>
                </a:cubicBezTo>
                <a:lnTo>
                  <a:pt x="5930800" y="3457774"/>
                </a:lnTo>
                <a:cubicBezTo>
                  <a:pt x="5920879" y="3457774"/>
                  <a:pt x="5918397" y="3455293"/>
                  <a:pt x="5923359" y="3450332"/>
                </a:cubicBezTo>
                <a:cubicBezTo>
                  <a:pt x="5933280" y="3440410"/>
                  <a:pt x="5938241" y="3435450"/>
                  <a:pt x="5938241" y="3435450"/>
                </a:cubicBezTo>
                <a:cubicBezTo>
                  <a:pt x="5956844" y="3420567"/>
                  <a:pt x="5968472" y="3412661"/>
                  <a:pt x="5973123" y="3411730"/>
                </a:cubicBezTo>
                <a:close/>
                <a:moveTo>
                  <a:pt x="253007" y="3405684"/>
                </a:moveTo>
                <a:cubicBezTo>
                  <a:pt x="253007" y="3410645"/>
                  <a:pt x="251767" y="3413125"/>
                  <a:pt x="249287" y="3413125"/>
                </a:cubicBezTo>
                <a:cubicBezTo>
                  <a:pt x="246806" y="3413125"/>
                  <a:pt x="245566" y="3411885"/>
                  <a:pt x="245566" y="3409405"/>
                </a:cubicBezTo>
                <a:cubicBezTo>
                  <a:pt x="245566" y="3406924"/>
                  <a:pt x="248047" y="3405684"/>
                  <a:pt x="253007" y="3405684"/>
                </a:cubicBezTo>
                <a:close/>
                <a:moveTo>
                  <a:pt x="6027538" y="3398243"/>
                </a:moveTo>
                <a:lnTo>
                  <a:pt x="6012655" y="3413125"/>
                </a:lnTo>
                <a:lnTo>
                  <a:pt x="6012655" y="3405684"/>
                </a:lnTo>
                <a:cubicBezTo>
                  <a:pt x="6017617" y="3400723"/>
                  <a:pt x="6022577" y="3398243"/>
                  <a:pt x="6027538" y="3398243"/>
                </a:cubicBezTo>
                <a:close/>
                <a:moveTo>
                  <a:pt x="602754" y="3398243"/>
                </a:moveTo>
                <a:cubicBezTo>
                  <a:pt x="602754" y="3403203"/>
                  <a:pt x="602754" y="3406924"/>
                  <a:pt x="602754" y="3409405"/>
                </a:cubicBezTo>
                <a:cubicBezTo>
                  <a:pt x="602754" y="3411885"/>
                  <a:pt x="602754" y="3415606"/>
                  <a:pt x="602754" y="3420567"/>
                </a:cubicBezTo>
                <a:cubicBezTo>
                  <a:pt x="607715" y="3425528"/>
                  <a:pt x="610195" y="3435450"/>
                  <a:pt x="610195" y="3450332"/>
                </a:cubicBezTo>
                <a:cubicBezTo>
                  <a:pt x="610195" y="3465215"/>
                  <a:pt x="612675" y="3472657"/>
                  <a:pt x="617637" y="3472657"/>
                </a:cubicBezTo>
                <a:cubicBezTo>
                  <a:pt x="622598" y="3472657"/>
                  <a:pt x="625078" y="3470176"/>
                  <a:pt x="625078" y="3465215"/>
                </a:cubicBezTo>
                <a:cubicBezTo>
                  <a:pt x="625078" y="3460255"/>
                  <a:pt x="625078" y="3457774"/>
                  <a:pt x="625078" y="3457774"/>
                </a:cubicBezTo>
                <a:cubicBezTo>
                  <a:pt x="620117" y="3457774"/>
                  <a:pt x="617637" y="3450332"/>
                  <a:pt x="617637" y="3435450"/>
                </a:cubicBezTo>
                <a:cubicBezTo>
                  <a:pt x="617637" y="3415606"/>
                  <a:pt x="612675" y="3403203"/>
                  <a:pt x="602754" y="3398243"/>
                </a:cubicBezTo>
                <a:close/>
                <a:moveTo>
                  <a:pt x="230683" y="3390801"/>
                </a:moveTo>
                <a:cubicBezTo>
                  <a:pt x="230683" y="3395762"/>
                  <a:pt x="229443" y="3398243"/>
                  <a:pt x="226963" y="3398243"/>
                </a:cubicBezTo>
                <a:cubicBezTo>
                  <a:pt x="224482" y="3398243"/>
                  <a:pt x="223242" y="3397003"/>
                  <a:pt x="223242" y="3394522"/>
                </a:cubicBezTo>
                <a:cubicBezTo>
                  <a:pt x="223242" y="3392041"/>
                  <a:pt x="225722" y="3390801"/>
                  <a:pt x="230683" y="3390801"/>
                </a:cubicBezTo>
                <a:close/>
                <a:moveTo>
                  <a:pt x="5982889" y="3383360"/>
                </a:moveTo>
                <a:lnTo>
                  <a:pt x="5990331" y="3383360"/>
                </a:lnTo>
                <a:lnTo>
                  <a:pt x="5997773" y="3383360"/>
                </a:lnTo>
                <a:lnTo>
                  <a:pt x="5990331" y="3390801"/>
                </a:lnTo>
                <a:cubicBezTo>
                  <a:pt x="5985370" y="3390801"/>
                  <a:pt x="5982889" y="3388321"/>
                  <a:pt x="5982889" y="3383360"/>
                </a:cubicBezTo>
                <a:close/>
                <a:moveTo>
                  <a:pt x="312539" y="3383360"/>
                </a:moveTo>
                <a:cubicBezTo>
                  <a:pt x="317500" y="3383360"/>
                  <a:pt x="318740" y="3385840"/>
                  <a:pt x="316260" y="3390801"/>
                </a:cubicBezTo>
                <a:cubicBezTo>
                  <a:pt x="313779" y="3395762"/>
                  <a:pt x="315019" y="3400723"/>
                  <a:pt x="319980" y="3405684"/>
                </a:cubicBezTo>
                <a:cubicBezTo>
                  <a:pt x="324941" y="3410645"/>
                  <a:pt x="327421" y="3415606"/>
                  <a:pt x="327421" y="3420567"/>
                </a:cubicBezTo>
                <a:lnTo>
                  <a:pt x="312539" y="3413125"/>
                </a:lnTo>
                <a:cubicBezTo>
                  <a:pt x="297656" y="3393282"/>
                  <a:pt x="297656" y="3383360"/>
                  <a:pt x="312539" y="3383360"/>
                </a:cubicBezTo>
                <a:close/>
                <a:moveTo>
                  <a:pt x="200918" y="3383360"/>
                </a:moveTo>
                <a:cubicBezTo>
                  <a:pt x="205878" y="3383360"/>
                  <a:pt x="208359" y="3383360"/>
                  <a:pt x="208359" y="3383360"/>
                </a:cubicBezTo>
                <a:cubicBezTo>
                  <a:pt x="208359" y="3388321"/>
                  <a:pt x="208359" y="3390801"/>
                  <a:pt x="208359" y="3390801"/>
                </a:cubicBezTo>
                <a:cubicBezTo>
                  <a:pt x="208359" y="3390801"/>
                  <a:pt x="205878" y="3390801"/>
                  <a:pt x="200918" y="3390801"/>
                </a:cubicBezTo>
                <a:cubicBezTo>
                  <a:pt x="200918" y="3390801"/>
                  <a:pt x="200918" y="3388321"/>
                  <a:pt x="200918" y="3383360"/>
                </a:cubicBezTo>
                <a:close/>
                <a:moveTo>
                  <a:pt x="520898" y="3375918"/>
                </a:moveTo>
                <a:lnTo>
                  <a:pt x="528339" y="3375918"/>
                </a:lnTo>
                <a:lnTo>
                  <a:pt x="528339" y="3383360"/>
                </a:lnTo>
                <a:close/>
                <a:moveTo>
                  <a:pt x="230683" y="3361036"/>
                </a:moveTo>
                <a:lnTo>
                  <a:pt x="238125" y="3368477"/>
                </a:lnTo>
                <a:lnTo>
                  <a:pt x="226963" y="3368477"/>
                </a:lnTo>
                <a:cubicBezTo>
                  <a:pt x="229443" y="3368477"/>
                  <a:pt x="230683" y="3365996"/>
                  <a:pt x="230683" y="3361036"/>
                </a:cubicBezTo>
                <a:close/>
                <a:moveTo>
                  <a:pt x="290214" y="3353594"/>
                </a:moveTo>
                <a:cubicBezTo>
                  <a:pt x="290214" y="3353594"/>
                  <a:pt x="290214" y="3356075"/>
                  <a:pt x="290214" y="3361036"/>
                </a:cubicBezTo>
                <a:cubicBezTo>
                  <a:pt x="290214" y="3365996"/>
                  <a:pt x="287734" y="3365996"/>
                  <a:pt x="282773" y="3361036"/>
                </a:cubicBezTo>
                <a:cubicBezTo>
                  <a:pt x="282773" y="3361036"/>
                  <a:pt x="282773" y="3359796"/>
                  <a:pt x="282773" y="3357315"/>
                </a:cubicBezTo>
                <a:cubicBezTo>
                  <a:pt x="282773" y="3354834"/>
                  <a:pt x="285254" y="3353594"/>
                  <a:pt x="290214" y="3353594"/>
                </a:cubicBezTo>
                <a:close/>
                <a:moveTo>
                  <a:pt x="520898" y="3346153"/>
                </a:moveTo>
                <a:cubicBezTo>
                  <a:pt x="520898" y="3346153"/>
                  <a:pt x="520898" y="3351114"/>
                  <a:pt x="520898" y="3361036"/>
                </a:cubicBezTo>
                <a:cubicBezTo>
                  <a:pt x="520898" y="3361036"/>
                  <a:pt x="519658" y="3362276"/>
                  <a:pt x="517177" y="3364756"/>
                </a:cubicBezTo>
                <a:cubicBezTo>
                  <a:pt x="514697" y="3367237"/>
                  <a:pt x="513457" y="3368477"/>
                  <a:pt x="513457" y="3368477"/>
                </a:cubicBezTo>
                <a:cubicBezTo>
                  <a:pt x="513457" y="3368477"/>
                  <a:pt x="513457" y="3365996"/>
                  <a:pt x="513457" y="3361036"/>
                </a:cubicBezTo>
                <a:cubicBezTo>
                  <a:pt x="513457" y="3356075"/>
                  <a:pt x="514697" y="3352354"/>
                  <a:pt x="517177" y="3349873"/>
                </a:cubicBezTo>
                <a:cubicBezTo>
                  <a:pt x="519658" y="3347393"/>
                  <a:pt x="520898" y="3346153"/>
                  <a:pt x="520898" y="3346153"/>
                </a:cubicBezTo>
                <a:close/>
                <a:moveTo>
                  <a:pt x="491132" y="3346153"/>
                </a:moveTo>
                <a:cubicBezTo>
                  <a:pt x="491132" y="3346153"/>
                  <a:pt x="493613" y="3346153"/>
                  <a:pt x="498574" y="3346153"/>
                </a:cubicBezTo>
                <a:cubicBezTo>
                  <a:pt x="503535" y="3346153"/>
                  <a:pt x="506015" y="3347393"/>
                  <a:pt x="506015" y="3349873"/>
                </a:cubicBezTo>
                <a:cubicBezTo>
                  <a:pt x="506015" y="3352354"/>
                  <a:pt x="503535" y="3353594"/>
                  <a:pt x="498574" y="3353594"/>
                </a:cubicBezTo>
                <a:close/>
                <a:moveTo>
                  <a:pt x="334863" y="3338711"/>
                </a:moveTo>
                <a:cubicBezTo>
                  <a:pt x="339824" y="3338711"/>
                  <a:pt x="342304" y="3341192"/>
                  <a:pt x="342304" y="3346153"/>
                </a:cubicBezTo>
                <a:cubicBezTo>
                  <a:pt x="337343" y="3346153"/>
                  <a:pt x="334863" y="3346153"/>
                  <a:pt x="334863" y="3346153"/>
                </a:cubicBezTo>
                <a:cubicBezTo>
                  <a:pt x="329902" y="3346153"/>
                  <a:pt x="327421" y="3344913"/>
                  <a:pt x="327421" y="3342432"/>
                </a:cubicBezTo>
                <a:cubicBezTo>
                  <a:pt x="327421" y="3339951"/>
                  <a:pt x="329902" y="3338711"/>
                  <a:pt x="334863" y="3338711"/>
                </a:cubicBezTo>
                <a:close/>
                <a:moveTo>
                  <a:pt x="5996377" y="3336386"/>
                </a:moveTo>
                <a:cubicBezTo>
                  <a:pt x="5997307" y="3336696"/>
                  <a:pt x="5997773" y="3337471"/>
                  <a:pt x="5997773" y="3338711"/>
                </a:cubicBezTo>
                <a:cubicBezTo>
                  <a:pt x="5997773" y="3343672"/>
                  <a:pt x="5994052" y="3346153"/>
                  <a:pt x="5986611" y="3346153"/>
                </a:cubicBezTo>
                <a:cubicBezTo>
                  <a:pt x="5979169" y="3346153"/>
                  <a:pt x="5977929" y="3348633"/>
                  <a:pt x="5982889" y="3353594"/>
                </a:cubicBezTo>
                <a:cubicBezTo>
                  <a:pt x="5982889" y="3358555"/>
                  <a:pt x="5980409" y="3361036"/>
                  <a:pt x="5975449" y="3361036"/>
                </a:cubicBezTo>
                <a:cubicBezTo>
                  <a:pt x="5970487" y="3361036"/>
                  <a:pt x="5968007" y="3359796"/>
                  <a:pt x="5968007" y="3357315"/>
                </a:cubicBezTo>
                <a:cubicBezTo>
                  <a:pt x="5968007" y="3354834"/>
                  <a:pt x="5970487" y="3351114"/>
                  <a:pt x="5975449" y="3346153"/>
                </a:cubicBezTo>
                <a:cubicBezTo>
                  <a:pt x="5986611" y="3338711"/>
                  <a:pt x="5993587" y="3335456"/>
                  <a:pt x="5996377" y="3336386"/>
                </a:cubicBezTo>
                <a:close/>
                <a:moveTo>
                  <a:pt x="587871" y="3331270"/>
                </a:moveTo>
                <a:cubicBezTo>
                  <a:pt x="587871" y="3331270"/>
                  <a:pt x="586630" y="3333751"/>
                  <a:pt x="584150" y="3338711"/>
                </a:cubicBezTo>
                <a:cubicBezTo>
                  <a:pt x="581670" y="3343672"/>
                  <a:pt x="580429" y="3348633"/>
                  <a:pt x="580429" y="3353594"/>
                </a:cubicBezTo>
                <a:lnTo>
                  <a:pt x="587871" y="3383360"/>
                </a:lnTo>
                <a:cubicBezTo>
                  <a:pt x="602754" y="3388321"/>
                  <a:pt x="610195" y="3388321"/>
                  <a:pt x="610195" y="3383360"/>
                </a:cubicBezTo>
                <a:lnTo>
                  <a:pt x="602754" y="3361036"/>
                </a:lnTo>
                <a:cubicBezTo>
                  <a:pt x="597793" y="3361036"/>
                  <a:pt x="595312" y="3363516"/>
                  <a:pt x="595312" y="3368477"/>
                </a:cubicBezTo>
                <a:cubicBezTo>
                  <a:pt x="595312" y="3373438"/>
                  <a:pt x="594072" y="3374678"/>
                  <a:pt x="591592" y="3372198"/>
                </a:cubicBezTo>
                <a:cubicBezTo>
                  <a:pt x="589111" y="3369717"/>
                  <a:pt x="589111" y="3367237"/>
                  <a:pt x="591592" y="3364756"/>
                </a:cubicBezTo>
                <a:cubicBezTo>
                  <a:pt x="594072" y="3362276"/>
                  <a:pt x="595312" y="3357315"/>
                  <a:pt x="595312" y="3349873"/>
                </a:cubicBezTo>
                <a:cubicBezTo>
                  <a:pt x="595312" y="3342432"/>
                  <a:pt x="592832" y="3336231"/>
                  <a:pt x="587871" y="3331270"/>
                </a:cubicBezTo>
                <a:close/>
                <a:moveTo>
                  <a:pt x="520898" y="3323829"/>
                </a:moveTo>
                <a:cubicBezTo>
                  <a:pt x="520898" y="3328789"/>
                  <a:pt x="519658" y="3331270"/>
                  <a:pt x="517177" y="3331270"/>
                </a:cubicBezTo>
                <a:cubicBezTo>
                  <a:pt x="514697" y="3331270"/>
                  <a:pt x="513457" y="3330030"/>
                  <a:pt x="513457" y="3327549"/>
                </a:cubicBezTo>
                <a:cubicBezTo>
                  <a:pt x="513457" y="3325069"/>
                  <a:pt x="515937" y="3323829"/>
                  <a:pt x="520898" y="3323829"/>
                </a:cubicBezTo>
                <a:close/>
                <a:moveTo>
                  <a:pt x="639961" y="3316387"/>
                </a:moveTo>
                <a:lnTo>
                  <a:pt x="639961" y="3338711"/>
                </a:lnTo>
                <a:lnTo>
                  <a:pt x="647402" y="3331270"/>
                </a:lnTo>
                <a:close/>
                <a:moveTo>
                  <a:pt x="104179" y="3316387"/>
                </a:moveTo>
                <a:cubicBezTo>
                  <a:pt x="109140" y="3316387"/>
                  <a:pt x="109140" y="3318868"/>
                  <a:pt x="104179" y="3323829"/>
                </a:cubicBezTo>
                <a:cubicBezTo>
                  <a:pt x="104179" y="3323829"/>
                  <a:pt x="102939" y="3322589"/>
                  <a:pt x="100459" y="3320108"/>
                </a:cubicBezTo>
                <a:cubicBezTo>
                  <a:pt x="97978" y="3317627"/>
                  <a:pt x="99219" y="3316387"/>
                  <a:pt x="104179" y="3316387"/>
                </a:cubicBezTo>
                <a:close/>
                <a:moveTo>
                  <a:pt x="66972" y="3294063"/>
                </a:moveTo>
                <a:lnTo>
                  <a:pt x="74414" y="3301504"/>
                </a:lnTo>
                <a:lnTo>
                  <a:pt x="74414" y="3353594"/>
                </a:lnTo>
                <a:cubicBezTo>
                  <a:pt x="74414" y="3373438"/>
                  <a:pt x="78135" y="3384600"/>
                  <a:pt x="85576" y="3387081"/>
                </a:cubicBezTo>
                <a:cubicBezTo>
                  <a:pt x="93017" y="3389561"/>
                  <a:pt x="96738" y="3395762"/>
                  <a:pt x="96738" y="3405684"/>
                </a:cubicBezTo>
                <a:cubicBezTo>
                  <a:pt x="96738" y="3405684"/>
                  <a:pt x="96738" y="3408165"/>
                  <a:pt x="96738" y="3413125"/>
                </a:cubicBezTo>
                <a:cubicBezTo>
                  <a:pt x="96738" y="3418086"/>
                  <a:pt x="96738" y="3420567"/>
                  <a:pt x="96738" y="3420567"/>
                </a:cubicBezTo>
                <a:cubicBezTo>
                  <a:pt x="96738" y="3425528"/>
                  <a:pt x="97978" y="3432969"/>
                  <a:pt x="100459" y="3442891"/>
                </a:cubicBezTo>
                <a:cubicBezTo>
                  <a:pt x="102939" y="3452813"/>
                  <a:pt x="101699" y="3460255"/>
                  <a:pt x="96738" y="3465215"/>
                </a:cubicBezTo>
                <a:lnTo>
                  <a:pt x="96738" y="3472657"/>
                </a:lnTo>
                <a:cubicBezTo>
                  <a:pt x="101699" y="3472657"/>
                  <a:pt x="104179" y="3473897"/>
                  <a:pt x="104179" y="3476377"/>
                </a:cubicBezTo>
                <a:cubicBezTo>
                  <a:pt x="104179" y="3478858"/>
                  <a:pt x="104179" y="3482579"/>
                  <a:pt x="104179" y="3487540"/>
                </a:cubicBezTo>
                <a:cubicBezTo>
                  <a:pt x="104179" y="3492500"/>
                  <a:pt x="104179" y="3494981"/>
                  <a:pt x="104179" y="3494981"/>
                </a:cubicBezTo>
                <a:cubicBezTo>
                  <a:pt x="109140" y="3494981"/>
                  <a:pt x="111621" y="3497462"/>
                  <a:pt x="111621" y="3502422"/>
                </a:cubicBezTo>
                <a:lnTo>
                  <a:pt x="126504" y="3524747"/>
                </a:lnTo>
                <a:lnTo>
                  <a:pt x="111621" y="3532188"/>
                </a:lnTo>
                <a:cubicBezTo>
                  <a:pt x="96738" y="3532188"/>
                  <a:pt x="89296" y="3530948"/>
                  <a:pt x="89296" y="3528467"/>
                </a:cubicBezTo>
                <a:cubicBezTo>
                  <a:pt x="89296" y="3525987"/>
                  <a:pt x="90537" y="3524747"/>
                  <a:pt x="93017" y="3524747"/>
                </a:cubicBezTo>
                <a:cubicBezTo>
                  <a:pt x="95498" y="3524747"/>
                  <a:pt x="96738" y="3519786"/>
                  <a:pt x="96738" y="3509864"/>
                </a:cubicBezTo>
                <a:cubicBezTo>
                  <a:pt x="96738" y="3499942"/>
                  <a:pt x="94258" y="3494981"/>
                  <a:pt x="89296" y="3494981"/>
                </a:cubicBezTo>
                <a:lnTo>
                  <a:pt x="81855" y="3480098"/>
                </a:lnTo>
                <a:cubicBezTo>
                  <a:pt x="86816" y="3460255"/>
                  <a:pt x="84336" y="3450332"/>
                  <a:pt x="74414" y="3450332"/>
                </a:cubicBezTo>
                <a:lnTo>
                  <a:pt x="74414" y="3435450"/>
                </a:lnTo>
                <a:cubicBezTo>
                  <a:pt x="79375" y="3435450"/>
                  <a:pt x="78135" y="3429248"/>
                  <a:pt x="70693" y="3416846"/>
                </a:cubicBezTo>
                <a:cubicBezTo>
                  <a:pt x="63252" y="3404444"/>
                  <a:pt x="59531" y="3385840"/>
                  <a:pt x="59531" y="3361036"/>
                </a:cubicBezTo>
                <a:cubicBezTo>
                  <a:pt x="59531" y="3336231"/>
                  <a:pt x="60771" y="3323829"/>
                  <a:pt x="63252" y="3323829"/>
                </a:cubicBezTo>
                <a:cubicBezTo>
                  <a:pt x="65732" y="3323829"/>
                  <a:pt x="66972" y="3321348"/>
                  <a:pt x="66972" y="3316387"/>
                </a:cubicBezTo>
                <a:cubicBezTo>
                  <a:pt x="66972" y="3311426"/>
                  <a:pt x="64492" y="3308946"/>
                  <a:pt x="59531" y="3308946"/>
                </a:cubicBezTo>
                <a:lnTo>
                  <a:pt x="52089" y="3308946"/>
                </a:lnTo>
                <a:lnTo>
                  <a:pt x="59531" y="3301504"/>
                </a:lnTo>
                <a:cubicBezTo>
                  <a:pt x="59531" y="3301504"/>
                  <a:pt x="62011" y="3299024"/>
                  <a:pt x="66972" y="3294063"/>
                </a:cubicBezTo>
                <a:close/>
                <a:moveTo>
                  <a:pt x="96738" y="3286622"/>
                </a:moveTo>
                <a:cubicBezTo>
                  <a:pt x="101699" y="3286622"/>
                  <a:pt x="104179" y="3289102"/>
                  <a:pt x="104179" y="3294063"/>
                </a:cubicBezTo>
                <a:cubicBezTo>
                  <a:pt x="104179" y="3299024"/>
                  <a:pt x="101699" y="3301504"/>
                  <a:pt x="96738" y="3301504"/>
                </a:cubicBezTo>
                <a:cubicBezTo>
                  <a:pt x="96738" y="3301504"/>
                  <a:pt x="94258" y="3299024"/>
                  <a:pt x="89296" y="3294063"/>
                </a:cubicBezTo>
                <a:cubicBezTo>
                  <a:pt x="89296" y="3289102"/>
                  <a:pt x="91777" y="3286622"/>
                  <a:pt x="96738" y="3286622"/>
                </a:cubicBezTo>
                <a:close/>
                <a:moveTo>
                  <a:pt x="528339" y="3279180"/>
                </a:moveTo>
                <a:cubicBezTo>
                  <a:pt x="533301" y="3279180"/>
                  <a:pt x="535781" y="3280420"/>
                  <a:pt x="535781" y="3282901"/>
                </a:cubicBezTo>
                <a:cubicBezTo>
                  <a:pt x="535781" y="3285381"/>
                  <a:pt x="534541" y="3286622"/>
                  <a:pt x="532060" y="3286622"/>
                </a:cubicBezTo>
                <a:cubicBezTo>
                  <a:pt x="529580" y="3286622"/>
                  <a:pt x="528339" y="3284141"/>
                  <a:pt x="528339" y="3279180"/>
                </a:cubicBezTo>
                <a:close/>
                <a:moveTo>
                  <a:pt x="639961" y="3271739"/>
                </a:moveTo>
                <a:lnTo>
                  <a:pt x="647402" y="3301504"/>
                </a:lnTo>
                <a:cubicBezTo>
                  <a:pt x="647402" y="3306465"/>
                  <a:pt x="648643" y="3308946"/>
                  <a:pt x="651123" y="3308946"/>
                </a:cubicBezTo>
                <a:cubicBezTo>
                  <a:pt x="653603" y="3308946"/>
                  <a:pt x="654844" y="3307706"/>
                  <a:pt x="654844" y="3305225"/>
                </a:cubicBezTo>
                <a:cubicBezTo>
                  <a:pt x="654844" y="3302744"/>
                  <a:pt x="654844" y="3299024"/>
                  <a:pt x="654844" y="3294063"/>
                </a:cubicBezTo>
                <a:cubicBezTo>
                  <a:pt x="649882" y="3294063"/>
                  <a:pt x="647402" y="3292823"/>
                  <a:pt x="647402" y="3290342"/>
                </a:cubicBezTo>
                <a:cubicBezTo>
                  <a:pt x="647402" y="3287862"/>
                  <a:pt x="647402" y="3285381"/>
                  <a:pt x="647402" y="3282901"/>
                </a:cubicBezTo>
                <a:cubicBezTo>
                  <a:pt x="647402" y="3280420"/>
                  <a:pt x="647402" y="3277940"/>
                  <a:pt x="647402" y="3275459"/>
                </a:cubicBezTo>
                <a:cubicBezTo>
                  <a:pt x="647402" y="3272979"/>
                  <a:pt x="644922" y="3271739"/>
                  <a:pt x="639961" y="3271739"/>
                </a:cubicBezTo>
                <a:close/>
                <a:moveTo>
                  <a:pt x="156269" y="3271739"/>
                </a:moveTo>
                <a:cubicBezTo>
                  <a:pt x="161230" y="3271739"/>
                  <a:pt x="163711" y="3271739"/>
                  <a:pt x="163711" y="3271739"/>
                </a:cubicBezTo>
                <a:cubicBezTo>
                  <a:pt x="163711" y="3276699"/>
                  <a:pt x="161230" y="3280420"/>
                  <a:pt x="156269" y="3282901"/>
                </a:cubicBezTo>
                <a:cubicBezTo>
                  <a:pt x="151308" y="3285381"/>
                  <a:pt x="148828" y="3284141"/>
                  <a:pt x="148828" y="3279180"/>
                </a:cubicBezTo>
                <a:cubicBezTo>
                  <a:pt x="148828" y="3274219"/>
                  <a:pt x="151308" y="3271739"/>
                  <a:pt x="156269" y="3271739"/>
                </a:cubicBezTo>
                <a:close/>
                <a:moveTo>
                  <a:pt x="119062" y="3271739"/>
                </a:moveTo>
                <a:cubicBezTo>
                  <a:pt x="124023" y="3276699"/>
                  <a:pt x="126504" y="3285381"/>
                  <a:pt x="126504" y="3297784"/>
                </a:cubicBezTo>
                <a:cubicBezTo>
                  <a:pt x="126504" y="3310186"/>
                  <a:pt x="126504" y="3318868"/>
                  <a:pt x="126504" y="3323829"/>
                </a:cubicBezTo>
                <a:cubicBezTo>
                  <a:pt x="126504" y="3333751"/>
                  <a:pt x="127744" y="3342432"/>
                  <a:pt x="130224" y="3349873"/>
                </a:cubicBezTo>
                <a:cubicBezTo>
                  <a:pt x="132705" y="3357315"/>
                  <a:pt x="136426" y="3361036"/>
                  <a:pt x="141386" y="3361036"/>
                </a:cubicBezTo>
                <a:cubicBezTo>
                  <a:pt x="146347" y="3361036"/>
                  <a:pt x="148828" y="3356075"/>
                  <a:pt x="148828" y="3346153"/>
                </a:cubicBezTo>
                <a:cubicBezTo>
                  <a:pt x="143867" y="3346153"/>
                  <a:pt x="142627" y="3343672"/>
                  <a:pt x="145107" y="3338711"/>
                </a:cubicBezTo>
                <a:cubicBezTo>
                  <a:pt x="147588" y="3333751"/>
                  <a:pt x="148828" y="3328789"/>
                  <a:pt x="148828" y="3323829"/>
                </a:cubicBezTo>
                <a:cubicBezTo>
                  <a:pt x="153789" y="3313907"/>
                  <a:pt x="156269" y="3306465"/>
                  <a:pt x="156269" y="3301504"/>
                </a:cubicBezTo>
                <a:cubicBezTo>
                  <a:pt x="161230" y="3306465"/>
                  <a:pt x="166191" y="3306465"/>
                  <a:pt x="171152" y="3301504"/>
                </a:cubicBezTo>
                <a:cubicBezTo>
                  <a:pt x="171152" y="3301504"/>
                  <a:pt x="172392" y="3302744"/>
                  <a:pt x="174873" y="3305225"/>
                </a:cubicBezTo>
                <a:cubicBezTo>
                  <a:pt x="177353" y="3307706"/>
                  <a:pt x="178593" y="3308946"/>
                  <a:pt x="178593" y="3308946"/>
                </a:cubicBezTo>
                <a:lnTo>
                  <a:pt x="163711" y="3316387"/>
                </a:lnTo>
                <a:cubicBezTo>
                  <a:pt x="163711" y="3321348"/>
                  <a:pt x="163711" y="3325069"/>
                  <a:pt x="163711" y="3327549"/>
                </a:cubicBezTo>
                <a:cubicBezTo>
                  <a:pt x="163711" y="3330030"/>
                  <a:pt x="163711" y="3333751"/>
                  <a:pt x="163711" y="3338711"/>
                </a:cubicBezTo>
                <a:lnTo>
                  <a:pt x="171152" y="3346153"/>
                </a:lnTo>
                <a:cubicBezTo>
                  <a:pt x="166191" y="3356075"/>
                  <a:pt x="163711" y="3363516"/>
                  <a:pt x="163711" y="3368477"/>
                </a:cubicBezTo>
                <a:lnTo>
                  <a:pt x="163711" y="3375918"/>
                </a:lnTo>
                <a:cubicBezTo>
                  <a:pt x="168671" y="3385840"/>
                  <a:pt x="171152" y="3393282"/>
                  <a:pt x="171152" y="3398243"/>
                </a:cubicBezTo>
                <a:cubicBezTo>
                  <a:pt x="176113" y="3393282"/>
                  <a:pt x="178593" y="3393282"/>
                  <a:pt x="178593" y="3398243"/>
                </a:cubicBezTo>
                <a:lnTo>
                  <a:pt x="178593" y="3405684"/>
                </a:lnTo>
                <a:cubicBezTo>
                  <a:pt x="173633" y="3400723"/>
                  <a:pt x="171152" y="3400723"/>
                  <a:pt x="171152" y="3405684"/>
                </a:cubicBezTo>
                <a:lnTo>
                  <a:pt x="163711" y="3420567"/>
                </a:lnTo>
                <a:cubicBezTo>
                  <a:pt x="158750" y="3435450"/>
                  <a:pt x="153789" y="3442891"/>
                  <a:pt x="148828" y="3442891"/>
                </a:cubicBezTo>
                <a:cubicBezTo>
                  <a:pt x="148828" y="3437930"/>
                  <a:pt x="146347" y="3435450"/>
                  <a:pt x="141386" y="3435450"/>
                </a:cubicBezTo>
                <a:lnTo>
                  <a:pt x="141386" y="3442891"/>
                </a:lnTo>
                <a:cubicBezTo>
                  <a:pt x="136426" y="3442891"/>
                  <a:pt x="133945" y="3441651"/>
                  <a:pt x="133945" y="3439170"/>
                </a:cubicBezTo>
                <a:cubicBezTo>
                  <a:pt x="133945" y="3436690"/>
                  <a:pt x="133945" y="3432969"/>
                  <a:pt x="133945" y="3428008"/>
                </a:cubicBezTo>
                <a:lnTo>
                  <a:pt x="133945" y="3420567"/>
                </a:lnTo>
                <a:lnTo>
                  <a:pt x="126504" y="3405684"/>
                </a:lnTo>
                <a:lnTo>
                  <a:pt x="119062" y="3398243"/>
                </a:lnTo>
                <a:cubicBezTo>
                  <a:pt x="128984" y="3398243"/>
                  <a:pt x="133945" y="3393282"/>
                  <a:pt x="133945" y="3383360"/>
                </a:cubicBezTo>
                <a:cubicBezTo>
                  <a:pt x="128984" y="3373438"/>
                  <a:pt x="121543" y="3368477"/>
                  <a:pt x="111621" y="3368477"/>
                </a:cubicBezTo>
                <a:lnTo>
                  <a:pt x="104179" y="3361036"/>
                </a:lnTo>
                <a:cubicBezTo>
                  <a:pt x="94258" y="3361036"/>
                  <a:pt x="89296" y="3358555"/>
                  <a:pt x="89296" y="3353594"/>
                </a:cubicBezTo>
                <a:cubicBezTo>
                  <a:pt x="89296" y="3338711"/>
                  <a:pt x="96738" y="3336231"/>
                  <a:pt x="111621" y="3346153"/>
                </a:cubicBezTo>
                <a:lnTo>
                  <a:pt x="119062" y="3331270"/>
                </a:lnTo>
                <a:cubicBezTo>
                  <a:pt x="119062" y="3326309"/>
                  <a:pt x="117822" y="3321348"/>
                  <a:pt x="115342" y="3316387"/>
                </a:cubicBezTo>
                <a:cubicBezTo>
                  <a:pt x="112861" y="3311426"/>
                  <a:pt x="111621" y="3306465"/>
                  <a:pt x="111621" y="3301504"/>
                </a:cubicBezTo>
                <a:cubicBezTo>
                  <a:pt x="111621" y="3291582"/>
                  <a:pt x="111621" y="3286622"/>
                  <a:pt x="111621" y="3286622"/>
                </a:cubicBezTo>
                <a:cubicBezTo>
                  <a:pt x="111621" y="3281661"/>
                  <a:pt x="112861" y="3277940"/>
                  <a:pt x="115342" y="3275459"/>
                </a:cubicBezTo>
                <a:cubicBezTo>
                  <a:pt x="117822" y="3272979"/>
                  <a:pt x="119062" y="3271739"/>
                  <a:pt x="119062" y="3271739"/>
                </a:cubicBezTo>
                <a:close/>
                <a:moveTo>
                  <a:pt x="89296" y="3256856"/>
                </a:moveTo>
                <a:cubicBezTo>
                  <a:pt x="94258" y="3256856"/>
                  <a:pt x="96738" y="3259337"/>
                  <a:pt x="96738" y="3264297"/>
                </a:cubicBezTo>
                <a:lnTo>
                  <a:pt x="104179" y="3279180"/>
                </a:lnTo>
                <a:lnTo>
                  <a:pt x="89296" y="3271739"/>
                </a:lnTo>
                <a:cubicBezTo>
                  <a:pt x="84336" y="3261817"/>
                  <a:pt x="84336" y="3256856"/>
                  <a:pt x="89296" y="3256856"/>
                </a:cubicBezTo>
                <a:close/>
                <a:moveTo>
                  <a:pt x="156269" y="3249415"/>
                </a:moveTo>
                <a:lnTo>
                  <a:pt x="163711" y="3256856"/>
                </a:lnTo>
                <a:cubicBezTo>
                  <a:pt x="163711" y="3261817"/>
                  <a:pt x="161230" y="3264297"/>
                  <a:pt x="156269" y="3264297"/>
                </a:cubicBezTo>
                <a:lnTo>
                  <a:pt x="148828" y="3256856"/>
                </a:lnTo>
                <a:cubicBezTo>
                  <a:pt x="148828" y="3256856"/>
                  <a:pt x="151308" y="3254375"/>
                  <a:pt x="156269" y="3249415"/>
                </a:cubicBezTo>
                <a:close/>
                <a:moveTo>
                  <a:pt x="524619" y="3241973"/>
                </a:moveTo>
                <a:cubicBezTo>
                  <a:pt x="527099" y="3241973"/>
                  <a:pt x="528339" y="3244454"/>
                  <a:pt x="528339" y="3249415"/>
                </a:cubicBezTo>
                <a:cubicBezTo>
                  <a:pt x="528339" y="3249415"/>
                  <a:pt x="527099" y="3248174"/>
                  <a:pt x="524619" y="3245694"/>
                </a:cubicBezTo>
                <a:cubicBezTo>
                  <a:pt x="522138" y="3243213"/>
                  <a:pt x="522138" y="3241973"/>
                  <a:pt x="524619" y="3241973"/>
                </a:cubicBezTo>
                <a:close/>
                <a:moveTo>
                  <a:pt x="442763" y="3234532"/>
                </a:moveTo>
                <a:cubicBezTo>
                  <a:pt x="445244" y="3234532"/>
                  <a:pt x="446484" y="3235772"/>
                  <a:pt x="446484" y="3238252"/>
                </a:cubicBezTo>
                <a:cubicBezTo>
                  <a:pt x="446484" y="3240733"/>
                  <a:pt x="444004" y="3241973"/>
                  <a:pt x="439043" y="3241973"/>
                </a:cubicBezTo>
                <a:cubicBezTo>
                  <a:pt x="439043" y="3237012"/>
                  <a:pt x="440283" y="3234532"/>
                  <a:pt x="442763" y="3234532"/>
                </a:cubicBezTo>
                <a:close/>
                <a:moveTo>
                  <a:pt x="513835" y="3234027"/>
                </a:moveTo>
                <a:lnTo>
                  <a:pt x="513457" y="3241973"/>
                </a:lnTo>
                <a:lnTo>
                  <a:pt x="513457" y="3234532"/>
                </a:lnTo>
                <a:close/>
                <a:moveTo>
                  <a:pt x="5826620" y="3227090"/>
                </a:moveTo>
                <a:lnTo>
                  <a:pt x="5819179" y="3241973"/>
                </a:lnTo>
                <a:cubicBezTo>
                  <a:pt x="5819179" y="3246934"/>
                  <a:pt x="5816699" y="3249415"/>
                  <a:pt x="5811737" y="3249415"/>
                </a:cubicBezTo>
                <a:cubicBezTo>
                  <a:pt x="5801816" y="3254375"/>
                  <a:pt x="5801816" y="3259337"/>
                  <a:pt x="5811737" y="3264297"/>
                </a:cubicBezTo>
                <a:cubicBezTo>
                  <a:pt x="5816699" y="3264297"/>
                  <a:pt x="5821659" y="3264297"/>
                  <a:pt x="5826620" y="3264297"/>
                </a:cubicBezTo>
                <a:lnTo>
                  <a:pt x="5834061" y="3249415"/>
                </a:lnTo>
                <a:cubicBezTo>
                  <a:pt x="5829101" y="3249415"/>
                  <a:pt x="5827861" y="3245694"/>
                  <a:pt x="5830341" y="3238252"/>
                </a:cubicBezTo>
                <a:cubicBezTo>
                  <a:pt x="5832821" y="3230811"/>
                  <a:pt x="5831581" y="3227090"/>
                  <a:pt x="5826620" y="3227090"/>
                </a:cubicBezTo>
                <a:close/>
                <a:moveTo>
                  <a:pt x="520898" y="3219649"/>
                </a:moveTo>
                <a:cubicBezTo>
                  <a:pt x="520898" y="3222130"/>
                  <a:pt x="520278" y="3224610"/>
                  <a:pt x="519038" y="3227090"/>
                </a:cubicBezTo>
                <a:lnTo>
                  <a:pt x="513835" y="3234027"/>
                </a:lnTo>
                <a:lnTo>
                  <a:pt x="513922" y="3232206"/>
                </a:lnTo>
                <a:cubicBezTo>
                  <a:pt x="514852" y="3223835"/>
                  <a:pt x="517177" y="3219649"/>
                  <a:pt x="520898" y="3219649"/>
                </a:cubicBezTo>
                <a:close/>
                <a:moveTo>
                  <a:pt x="316260" y="3219649"/>
                </a:moveTo>
                <a:cubicBezTo>
                  <a:pt x="318740" y="3219649"/>
                  <a:pt x="319980" y="3222130"/>
                  <a:pt x="319980" y="3227090"/>
                </a:cubicBezTo>
                <a:cubicBezTo>
                  <a:pt x="319980" y="3227090"/>
                  <a:pt x="318740" y="3225850"/>
                  <a:pt x="316260" y="3223370"/>
                </a:cubicBezTo>
                <a:cubicBezTo>
                  <a:pt x="313779" y="3220889"/>
                  <a:pt x="313779" y="3219649"/>
                  <a:pt x="316260" y="3219649"/>
                </a:cubicBezTo>
                <a:close/>
                <a:moveTo>
                  <a:pt x="167431" y="3219649"/>
                </a:moveTo>
                <a:cubicBezTo>
                  <a:pt x="174873" y="3219649"/>
                  <a:pt x="176113" y="3222130"/>
                  <a:pt x="171152" y="3227090"/>
                </a:cubicBezTo>
                <a:lnTo>
                  <a:pt x="156269" y="3227090"/>
                </a:lnTo>
                <a:cubicBezTo>
                  <a:pt x="156269" y="3222130"/>
                  <a:pt x="159990" y="3219649"/>
                  <a:pt x="167431" y="3219649"/>
                </a:cubicBezTo>
                <a:close/>
                <a:moveTo>
                  <a:pt x="0" y="3219649"/>
                </a:moveTo>
                <a:lnTo>
                  <a:pt x="14882" y="3219649"/>
                </a:lnTo>
                <a:cubicBezTo>
                  <a:pt x="14882" y="3224610"/>
                  <a:pt x="14882" y="3227090"/>
                  <a:pt x="14882" y="3227090"/>
                </a:cubicBezTo>
                <a:cubicBezTo>
                  <a:pt x="14882" y="3227090"/>
                  <a:pt x="12402" y="3229571"/>
                  <a:pt x="7441" y="3234532"/>
                </a:cubicBezTo>
                <a:cubicBezTo>
                  <a:pt x="7441" y="3234532"/>
                  <a:pt x="7441" y="3233292"/>
                  <a:pt x="7441" y="3230811"/>
                </a:cubicBezTo>
                <a:cubicBezTo>
                  <a:pt x="7441" y="3228330"/>
                  <a:pt x="4960" y="3224610"/>
                  <a:pt x="0" y="3219649"/>
                </a:cubicBezTo>
                <a:close/>
                <a:moveTo>
                  <a:pt x="74414" y="3212207"/>
                </a:moveTo>
                <a:lnTo>
                  <a:pt x="81855" y="3219649"/>
                </a:lnTo>
                <a:cubicBezTo>
                  <a:pt x="81855" y="3224610"/>
                  <a:pt x="79375" y="3224610"/>
                  <a:pt x="74414" y="3219649"/>
                </a:cubicBezTo>
                <a:close/>
                <a:moveTo>
                  <a:pt x="5834061" y="3204766"/>
                </a:moveTo>
                <a:cubicBezTo>
                  <a:pt x="5824140" y="3214688"/>
                  <a:pt x="5824140" y="3219649"/>
                  <a:pt x="5834061" y="3219649"/>
                </a:cubicBezTo>
                <a:cubicBezTo>
                  <a:pt x="5843983" y="3219649"/>
                  <a:pt x="5851425" y="3219649"/>
                  <a:pt x="5856386" y="3219649"/>
                </a:cubicBezTo>
                <a:lnTo>
                  <a:pt x="5863827" y="3212207"/>
                </a:lnTo>
                <a:lnTo>
                  <a:pt x="5856386" y="3204766"/>
                </a:lnTo>
                <a:cubicBezTo>
                  <a:pt x="5846465" y="3204766"/>
                  <a:pt x="5839023" y="3204766"/>
                  <a:pt x="5834061" y="3204766"/>
                </a:cubicBezTo>
                <a:close/>
                <a:moveTo>
                  <a:pt x="5968007" y="3189883"/>
                </a:moveTo>
                <a:cubicBezTo>
                  <a:pt x="5968007" y="3189883"/>
                  <a:pt x="5968007" y="3192364"/>
                  <a:pt x="5968007" y="3197325"/>
                </a:cubicBezTo>
                <a:cubicBezTo>
                  <a:pt x="5968007" y="3202285"/>
                  <a:pt x="5966767" y="3204766"/>
                  <a:pt x="5964286" y="3204766"/>
                </a:cubicBezTo>
                <a:cubicBezTo>
                  <a:pt x="5961806" y="3204766"/>
                  <a:pt x="5961806" y="3202285"/>
                  <a:pt x="5964286" y="3197325"/>
                </a:cubicBezTo>
                <a:cubicBezTo>
                  <a:pt x="5966767" y="3192364"/>
                  <a:pt x="5968007" y="3189883"/>
                  <a:pt x="5968007" y="3189883"/>
                </a:cubicBezTo>
                <a:close/>
                <a:moveTo>
                  <a:pt x="595312" y="3189883"/>
                </a:moveTo>
                <a:cubicBezTo>
                  <a:pt x="590351" y="3194844"/>
                  <a:pt x="587871" y="3199805"/>
                  <a:pt x="587871" y="3204766"/>
                </a:cubicBezTo>
                <a:cubicBezTo>
                  <a:pt x="592832" y="3209727"/>
                  <a:pt x="592832" y="3214688"/>
                  <a:pt x="587871" y="3219649"/>
                </a:cubicBezTo>
                <a:cubicBezTo>
                  <a:pt x="587871" y="3224610"/>
                  <a:pt x="589111" y="3229571"/>
                  <a:pt x="591592" y="3234532"/>
                </a:cubicBezTo>
                <a:cubicBezTo>
                  <a:pt x="594072" y="3239492"/>
                  <a:pt x="597793" y="3241973"/>
                  <a:pt x="602754" y="3241973"/>
                </a:cubicBezTo>
                <a:cubicBezTo>
                  <a:pt x="607715" y="3241973"/>
                  <a:pt x="607715" y="3239492"/>
                  <a:pt x="602754" y="3234532"/>
                </a:cubicBezTo>
                <a:lnTo>
                  <a:pt x="610195" y="3219649"/>
                </a:lnTo>
                <a:cubicBezTo>
                  <a:pt x="610195" y="3214688"/>
                  <a:pt x="607715" y="3212207"/>
                  <a:pt x="602754" y="3212207"/>
                </a:cubicBezTo>
                <a:lnTo>
                  <a:pt x="595312" y="3197325"/>
                </a:lnTo>
                <a:cubicBezTo>
                  <a:pt x="595312" y="3192364"/>
                  <a:pt x="595312" y="3189883"/>
                  <a:pt x="595312" y="3189883"/>
                </a:cubicBezTo>
                <a:close/>
                <a:moveTo>
                  <a:pt x="543222" y="3189883"/>
                </a:moveTo>
                <a:cubicBezTo>
                  <a:pt x="548183" y="3189883"/>
                  <a:pt x="550664" y="3189883"/>
                  <a:pt x="550664" y="3189883"/>
                </a:cubicBezTo>
                <a:cubicBezTo>
                  <a:pt x="550664" y="3189883"/>
                  <a:pt x="550664" y="3192364"/>
                  <a:pt x="550664" y="3197325"/>
                </a:cubicBezTo>
                <a:cubicBezTo>
                  <a:pt x="550664" y="3197325"/>
                  <a:pt x="549424" y="3197325"/>
                  <a:pt x="546943" y="3197325"/>
                </a:cubicBezTo>
                <a:cubicBezTo>
                  <a:pt x="544463" y="3197325"/>
                  <a:pt x="540742" y="3199805"/>
                  <a:pt x="535781" y="3204766"/>
                </a:cubicBezTo>
                <a:lnTo>
                  <a:pt x="535781" y="3197325"/>
                </a:lnTo>
                <a:cubicBezTo>
                  <a:pt x="535781" y="3192364"/>
                  <a:pt x="538261" y="3189883"/>
                  <a:pt x="543222" y="3189883"/>
                </a:cubicBezTo>
                <a:close/>
                <a:moveTo>
                  <a:pt x="483691" y="3189883"/>
                </a:moveTo>
                <a:cubicBezTo>
                  <a:pt x="488652" y="3189883"/>
                  <a:pt x="491132" y="3192364"/>
                  <a:pt x="491132" y="3197325"/>
                </a:cubicBezTo>
                <a:lnTo>
                  <a:pt x="483691" y="3197325"/>
                </a:lnTo>
                <a:close/>
                <a:moveTo>
                  <a:pt x="301377" y="3189883"/>
                </a:moveTo>
                <a:cubicBezTo>
                  <a:pt x="303857" y="3189883"/>
                  <a:pt x="305097" y="3192364"/>
                  <a:pt x="305097" y="3197325"/>
                </a:cubicBezTo>
                <a:cubicBezTo>
                  <a:pt x="305097" y="3202285"/>
                  <a:pt x="306338" y="3206006"/>
                  <a:pt x="308818" y="3208487"/>
                </a:cubicBezTo>
                <a:cubicBezTo>
                  <a:pt x="311298" y="3210967"/>
                  <a:pt x="311298" y="3212207"/>
                  <a:pt x="308818" y="3212207"/>
                </a:cubicBezTo>
                <a:cubicBezTo>
                  <a:pt x="306338" y="3212207"/>
                  <a:pt x="303857" y="3208487"/>
                  <a:pt x="301377" y="3201045"/>
                </a:cubicBezTo>
                <a:cubicBezTo>
                  <a:pt x="298896" y="3193604"/>
                  <a:pt x="298896" y="3189883"/>
                  <a:pt x="301377" y="3189883"/>
                </a:cubicBezTo>
                <a:close/>
                <a:moveTo>
                  <a:pt x="654844" y="3182442"/>
                </a:moveTo>
                <a:cubicBezTo>
                  <a:pt x="649882" y="3182442"/>
                  <a:pt x="648643" y="3183682"/>
                  <a:pt x="651123" y="3186163"/>
                </a:cubicBezTo>
                <a:cubicBezTo>
                  <a:pt x="653603" y="3188643"/>
                  <a:pt x="654844" y="3189883"/>
                  <a:pt x="654844" y="3189883"/>
                </a:cubicBezTo>
                <a:cubicBezTo>
                  <a:pt x="654844" y="3189883"/>
                  <a:pt x="654844" y="3187403"/>
                  <a:pt x="654844" y="3182442"/>
                </a:cubicBezTo>
                <a:close/>
                <a:moveTo>
                  <a:pt x="260449" y="3182442"/>
                </a:moveTo>
                <a:cubicBezTo>
                  <a:pt x="260449" y="3182442"/>
                  <a:pt x="262929" y="3182442"/>
                  <a:pt x="267890" y="3182442"/>
                </a:cubicBezTo>
                <a:cubicBezTo>
                  <a:pt x="272851" y="3182442"/>
                  <a:pt x="276572" y="3183682"/>
                  <a:pt x="279052" y="3186163"/>
                </a:cubicBezTo>
                <a:cubicBezTo>
                  <a:pt x="281533" y="3188643"/>
                  <a:pt x="282773" y="3189883"/>
                  <a:pt x="282773" y="3189883"/>
                </a:cubicBezTo>
                <a:lnTo>
                  <a:pt x="267890" y="3189883"/>
                </a:lnTo>
                <a:cubicBezTo>
                  <a:pt x="262929" y="3184923"/>
                  <a:pt x="260449" y="3182442"/>
                  <a:pt x="260449" y="3182442"/>
                </a:cubicBezTo>
                <a:close/>
                <a:moveTo>
                  <a:pt x="416718" y="3167559"/>
                </a:moveTo>
                <a:cubicBezTo>
                  <a:pt x="416718" y="3167559"/>
                  <a:pt x="419199" y="3172520"/>
                  <a:pt x="424160" y="3182442"/>
                </a:cubicBezTo>
                <a:lnTo>
                  <a:pt x="424160" y="3219649"/>
                </a:lnTo>
                <a:close/>
                <a:moveTo>
                  <a:pt x="5897313" y="3160118"/>
                </a:moveTo>
                <a:cubicBezTo>
                  <a:pt x="5899793" y="3160118"/>
                  <a:pt x="5902275" y="3162598"/>
                  <a:pt x="5904755" y="3167559"/>
                </a:cubicBezTo>
                <a:cubicBezTo>
                  <a:pt x="5907235" y="3172520"/>
                  <a:pt x="5903515" y="3175000"/>
                  <a:pt x="5893593" y="3175000"/>
                </a:cubicBezTo>
                <a:lnTo>
                  <a:pt x="5893593" y="3182442"/>
                </a:lnTo>
                <a:cubicBezTo>
                  <a:pt x="5878710" y="3182442"/>
                  <a:pt x="5868789" y="3182442"/>
                  <a:pt x="5863827" y="3182442"/>
                </a:cubicBezTo>
                <a:lnTo>
                  <a:pt x="5863827" y="3175000"/>
                </a:lnTo>
                <a:cubicBezTo>
                  <a:pt x="5873749" y="3175000"/>
                  <a:pt x="5881190" y="3172520"/>
                  <a:pt x="5886151" y="3167559"/>
                </a:cubicBezTo>
                <a:cubicBezTo>
                  <a:pt x="5891113" y="3162598"/>
                  <a:pt x="5894833" y="3160118"/>
                  <a:pt x="5897313" y="3160118"/>
                </a:cubicBezTo>
                <a:close/>
                <a:moveTo>
                  <a:pt x="468808" y="3152676"/>
                </a:moveTo>
                <a:cubicBezTo>
                  <a:pt x="468808" y="3152676"/>
                  <a:pt x="470049" y="3153916"/>
                  <a:pt x="472529" y="3156397"/>
                </a:cubicBezTo>
                <a:cubicBezTo>
                  <a:pt x="475010" y="3158878"/>
                  <a:pt x="476250" y="3162598"/>
                  <a:pt x="476250" y="3167559"/>
                </a:cubicBezTo>
                <a:cubicBezTo>
                  <a:pt x="481211" y="3172520"/>
                  <a:pt x="482451" y="3176240"/>
                  <a:pt x="479970" y="3178721"/>
                </a:cubicBezTo>
                <a:cubicBezTo>
                  <a:pt x="477490" y="3181202"/>
                  <a:pt x="473769" y="3182442"/>
                  <a:pt x="468808" y="3182442"/>
                </a:cubicBezTo>
                <a:close/>
                <a:moveTo>
                  <a:pt x="111621" y="3152676"/>
                </a:moveTo>
                <a:lnTo>
                  <a:pt x="111621" y="3160118"/>
                </a:lnTo>
                <a:cubicBezTo>
                  <a:pt x="111621" y="3204766"/>
                  <a:pt x="112861" y="3228330"/>
                  <a:pt x="115342" y="3230811"/>
                </a:cubicBezTo>
                <a:cubicBezTo>
                  <a:pt x="117822" y="3233292"/>
                  <a:pt x="116582" y="3237012"/>
                  <a:pt x="111621" y="3241973"/>
                </a:cubicBezTo>
                <a:lnTo>
                  <a:pt x="111621" y="3249415"/>
                </a:lnTo>
                <a:lnTo>
                  <a:pt x="111621" y="3264297"/>
                </a:lnTo>
                <a:cubicBezTo>
                  <a:pt x="106660" y="3254375"/>
                  <a:pt x="104179" y="3246934"/>
                  <a:pt x="104179" y="3241973"/>
                </a:cubicBezTo>
                <a:cubicBezTo>
                  <a:pt x="99219" y="3232051"/>
                  <a:pt x="96738" y="3225850"/>
                  <a:pt x="96738" y="3223370"/>
                </a:cubicBezTo>
                <a:cubicBezTo>
                  <a:pt x="96738" y="3220889"/>
                  <a:pt x="99219" y="3219649"/>
                  <a:pt x="104179" y="3219649"/>
                </a:cubicBezTo>
                <a:cubicBezTo>
                  <a:pt x="109140" y="3214688"/>
                  <a:pt x="109140" y="3209727"/>
                  <a:pt x="104179" y="3204766"/>
                </a:cubicBezTo>
                <a:cubicBezTo>
                  <a:pt x="104179" y="3204766"/>
                  <a:pt x="102939" y="3206006"/>
                  <a:pt x="100459" y="3208487"/>
                </a:cubicBezTo>
                <a:cubicBezTo>
                  <a:pt x="97978" y="3210967"/>
                  <a:pt x="96738" y="3212207"/>
                  <a:pt x="96738" y="3212207"/>
                </a:cubicBezTo>
                <a:cubicBezTo>
                  <a:pt x="96738" y="3212207"/>
                  <a:pt x="96738" y="3209727"/>
                  <a:pt x="96738" y="3204766"/>
                </a:cubicBezTo>
                <a:cubicBezTo>
                  <a:pt x="96738" y="3194844"/>
                  <a:pt x="99219" y="3189883"/>
                  <a:pt x="104179" y="3189883"/>
                </a:cubicBezTo>
                <a:lnTo>
                  <a:pt x="104179" y="3182442"/>
                </a:lnTo>
                <a:cubicBezTo>
                  <a:pt x="104179" y="3177481"/>
                  <a:pt x="101699" y="3177481"/>
                  <a:pt x="96738" y="3182442"/>
                </a:cubicBezTo>
                <a:lnTo>
                  <a:pt x="104179" y="3160118"/>
                </a:lnTo>
                <a:close/>
                <a:moveTo>
                  <a:pt x="6109393" y="3145235"/>
                </a:moveTo>
                <a:cubicBezTo>
                  <a:pt x="6114355" y="3145235"/>
                  <a:pt x="6119315" y="3145235"/>
                  <a:pt x="6124277" y="3145235"/>
                </a:cubicBezTo>
                <a:lnTo>
                  <a:pt x="6116835" y="3152676"/>
                </a:lnTo>
                <a:close/>
                <a:moveTo>
                  <a:pt x="5819179" y="3145235"/>
                </a:moveTo>
                <a:cubicBezTo>
                  <a:pt x="5814217" y="3145235"/>
                  <a:pt x="5811737" y="3147715"/>
                  <a:pt x="5811737" y="3152676"/>
                </a:cubicBezTo>
                <a:lnTo>
                  <a:pt x="5819179" y="3152676"/>
                </a:lnTo>
                <a:close/>
                <a:moveTo>
                  <a:pt x="625078" y="3145235"/>
                </a:moveTo>
                <a:cubicBezTo>
                  <a:pt x="620117" y="3145235"/>
                  <a:pt x="617637" y="3152676"/>
                  <a:pt x="617637" y="3167559"/>
                </a:cubicBezTo>
                <a:cubicBezTo>
                  <a:pt x="622598" y="3192364"/>
                  <a:pt x="625078" y="3208487"/>
                  <a:pt x="625078" y="3215928"/>
                </a:cubicBezTo>
                <a:cubicBezTo>
                  <a:pt x="625078" y="3223370"/>
                  <a:pt x="625078" y="3227090"/>
                  <a:pt x="625078" y="3227090"/>
                </a:cubicBezTo>
                <a:cubicBezTo>
                  <a:pt x="625078" y="3227090"/>
                  <a:pt x="625078" y="3229571"/>
                  <a:pt x="625078" y="3234532"/>
                </a:cubicBezTo>
                <a:lnTo>
                  <a:pt x="632519" y="3264297"/>
                </a:lnTo>
                <a:lnTo>
                  <a:pt x="647402" y="3249415"/>
                </a:lnTo>
                <a:lnTo>
                  <a:pt x="647402" y="3241973"/>
                </a:lnTo>
                <a:cubicBezTo>
                  <a:pt x="642441" y="3241973"/>
                  <a:pt x="639961" y="3235772"/>
                  <a:pt x="639961" y="3223370"/>
                </a:cubicBezTo>
                <a:cubicBezTo>
                  <a:pt x="639961" y="3210967"/>
                  <a:pt x="639961" y="3199805"/>
                  <a:pt x="639961" y="3189883"/>
                </a:cubicBezTo>
                <a:cubicBezTo>
                  <a:pt x="639961" y="3179961"/>
                  <a:pt x="641201" y="3173760"/>
                  <a:pt x="643681" y="3171280"/>
                </a:cubicBezTo>
                <a:cubicBezTo>
                  <a:pt x="646162" y="3168799"/>
                  <a:pt x="644922" y="3166319"/>
                  <a:pt x="639961" y="3163838"/>
                </a:cubicBezTo>
                <a:cubicBezTo>
                  <a:pt x="635000" y="3161358"/>
                  <a:pt x="632519" y="3157637"/>
                  <a:pt x="632519" y="3152676"/>
                </a:cubicBezTo>
                <a:cubicBezTo>
                  <a:pt x="632519" y="3152676"/>
                  <a:pt x="630039" y="3150196"/>
                  <a:pt x="625078" y="3145235"/>
                </a:cubicBezTo>
                <a:close/>
                <a:moveTo>
                  <a:pt x="401836" y="3145235"/>
                </a:moveTo>
                <a:lnTo>
                  <a:pt x="409277" y="3145235"/>
                </a:lnTo>
                <a:lnTo>
                  <a:pt x="409277" y="3160118"/>
                </a:lnTo>
                <a:cubicBezTo>
                  <a:pt x="404316" y="3160118"/>
                  <a:pt x="401836" y="3157637"/>
                  <a:pt x="401836" y="3152676"/>
                </a:cubicBezTo>
                <a:cubicBezTo>
                  <a:pt x="401836" y="3147715"/>
                  <a:pt x="401836" y="3145235"/>
                  <a:pt x="401836" y="3145235"/>
                </a:cubicBezTo>
                <a:close/>
                <a:moveTo>
                  <a:pt x="230683" y="3145235"/>
                </a:moveTo>
                <a:lnTo>
                  <a:pt x="238125" y="3145235"/>
                </a:lnTo>
                <a:cubicBezTo>
                  <a:pt x="243086" y="3145235"/>
                  <a:pt x="245566" y="3146475"/>
                  <a:pt x="245566" y="3148956"/>
                </a:cubicBezTo>
                <a:cubicBezTo>
                  <a:pt x="245566" y="3151436"/>
                  <a:pt x="243086" y="3152676"/>
                  <a:pt x="238125" y="3152676"/>
                </a:cubicBezTo>
                <a:cubicBezTo>
                  <a:pt x="233164" y="3152676"/>
                  <a:pt x="230683" y="3150196"/>
                  <a:pt x="230683" y="3145235"/>
                </a:cubicBezTo>
                <a:close/>
                <a:moveTo>
                  <a:pt x="96738" y="3137793"/>
                </a:moveTo>
                <a:lnTo>
                  <a:pt x="111621" y="3145235"/>
                </a:lnTo>
                <a:lnTo>
                  <a:pt x="96738" y="3145235"/>
                </a:lnTo>
                <a:cubicBezTo>
                  <a:pt x="96738" y="3140274"/>
                  <a:pt x="96738" y="3137793"/>
                  <a:pt x="96738" y="3137793"/>
                </a:cubicBezTo>
                <a:close/>
                <a:moveTo>
                  <a:pt x="7441" y="3137793"/>
                </a:moveTo>
                <a:cubicBezTo>
                  <a:pt x="7441" y="3157637"/>
                  <a:pt x="7441" y="3172520"/>
                  <a:pt x="7441" y="3182442"/>
                </a:cubicBezTo>
                <a:cubicBezTo>
                  <a:pt x="7441" y="3192364"/>
                  <a:pt x="6201" y="3197325"/>
                  <a:pt x="3720" y="3197325"/>
                </a:cubicBezTo>
                <a:cubicBezTo>
                  <a:pt x="1240" y="3197325"/>
                  <a:pt x="0" y="3187403"/>
                  <a:pt x="0" y="3167559"/>
                </a:cubicBezTo>
                <a:cubicBezTo>
                  <a:pt x="0" y="3147715"/>
                  <a:pt x="2480" y="3137793"/>
                  <a:pt x="7441" y="3137793"/>
                </a:cubicBezTo>
                <a:close/>
                <a:moveTo>
                  <a:pt x="5856386" y="3122911"/>
                </a:moveTo>
                <a:cubicBezTo>
                  <a:pt x="5856386" y="3127871"/>
                  <a:pt x="5853905" y="3130352"/>
                  <a:pt x="5848945" y="3130352"/>
                </a:cubicBezTo>
                <a:cubicBezTo>
                  <a:pt x="5848945" y="3135313"/>
                  <a:pt x="5851425" y="3137793"/>
                  <a:pt x="5856386" y="3137793"/>
                </a:cubicBezTo>
                <a:cubicBezTo>
                  <a:pt x="5856386" y="3132833"/>
                  <a:pt x="5856386" y="3130352"/>
                  <a:pt x="5856386" y="3130352"/>
                </a:cubicBezTo>
                <a:close/>
                <a:moveTo>
                  <a:pt x="5951264" y="3119190"/>
                </a:moveTo>
                <a:cubicBezTo>
                  <a:pt x="5952505" y="3119190"/>
                  <a:pt x="5953124" y="3120431"/>
                  <a:pt x="5953124" y="3122911"/>
                </a:cubicBezTo>
                <a:lnTo>
                  <a:pt x="5945683" y="3122911"/>
                </a:lnTo>
                <a:cubicBezTo>
                  <a:pt x="5948163" y="3120431"/>
                  <a:pt x="5950023" y="3119190"/>
                  <a:pt x="5951264" y="3119190"/>
                </a:cubicBezTo>
                <a:close/>
                <a:moveTo>
                  <a:pt x="279053" y="3117330"/>
                </a:moveTo>
                <a:cubicBezTo>
                  <a:pt x="281533" y="3118570"/>
                  <a:pt x="282773" y="3122911"/>
                  <a:pt x="282773" y="3130352"/>
                </a:cubicBezTo>
                <a:cubicBezTo>
                  <a:pt x="282773" y="3135313"/>
                  <a:pt x="285254" y="3137793"/>
                  <a:pt x="290214" y="3137793"/>
                </a:cubicBezTo>
                <a:cubicBezTo>
                  <a:pt x="290214" y="3142754"/>
                  <a:pt x="290214" y="3145235"/>
                  <a:pt x="290214" y="3145235"/>
                </a:cubicBezTo>
                <a:cubicBezTo>
                  <a:pt x="290214" y="3145235"/>
                  <a:pt x="290214" y="3147715"/>
                  <a:pt x="290214" y="3152676"/>
                </a:cubicBezTo>
                <a:cubicBezTo>
                  <a:pt x="285254" y="3152676"/>
                  <a:pt x="282773" y="3155157"/>
                  <a:pt x="282773" y="3160118"/>
                </a:cubicBezTo>
                <a:cubicBezTo>
                  <a:pt x="282773" y="3160118"/>
                  <a:pt x="281533" y="3161358"/>
                  <a:pt x="279052" y="3163838"/>
                </a:cubicBezTo>
                <a:cubicBezTo>
                  <a:pt x="276572" y="3166319"/>
                  <a:pt x="275332" y="3167559"/>
                  <a:pt x="275332" y="3167559"/>
                </a:cubicBezTo>
                <a:cubicBezTo>
                  <a:pt x="270371" y="3167559"/>
                  <a:pt x="267890" y="3165078"/>
                  <a:pt x="267890" y="3160118"/>
                </a:cubicBezTo>
                <a:cubicBezTo>
                  <a:pt x="267890" y="3155157"/>
                  <a:pt x="270371" y="3151436"/>
                  <a:pt x="275332" y="3148956"/>
                </a:cubicBezTo>
                <a:cubicBezTo>
                  <a:pt x="280292" y="3146475"/>
                  <a:pt x="280292" y="3142754"/>
                  <a:pt x="275332" y="3137793"/>
                </a:cubicBezTo>
                <a:cubicBezTo>
                  <a:pt x="270371" y="3132833"/>
                  <a:pt x="267890" y="3127871"/>
                  <a:pt x="267890" y="3122911"/>
                </a:cubicBezTo>
                <a:cubicBezTo>
                  <a:pt x="272851" y="3117950"/>
                  <a:pt x="276572" y="3116090"/>
                  <a:pt x="279053" y="3117330"/>
                </a:cubicBezTo>
                <a:close/>
                <a:moveTo>
                  <a:pt x="446484" y="3115469"/>
                </a:moveTo>
                <a:cubicBezTo>
                  <a:pt x="451445" y="3120430"/>
                  <a:pt x="453925" y="3124151"/>
                  <a:pt x="453925" y="3126631"/>
                </a:cubicBezTo>
                <a:cubicBezTo>
                  <a:pt x="453925" y="3129112"/>
                  <a:pt x="451445" y="3130352"/>
                  <a:pt x="446484" y="3130352"/>
                </a:cubicBezTo>
                <a:cubicBezTo>
                  <a:pt x="446484" y="3130352"/>
                  <a:pt x="446484" y="3132833"/>
                  <a:pt x="446484" y="3137793"/>
                </a:cubicBezTo>
                <a:cubicBezTo>
                  <a:pt x="441523" y="3122911"/>
                  <a:pt x="441523" y="3115469"/>
                  <a:pt x="446484" y="3115469"/>
                </a:cubicBezTo>
                <a:close/>
                <a:moveTo>
                  <a:pt x="119062" y="3108028"/>
                </a:moveTo>
                <a:cubicBezTo>
                  <a:pt x="114101" y="3112989"/>
                  <a:pt x="111621" y="3117950"/>
                  <a:pt x="111621" y="3122911"/>
                </a:cubicBezTo>
                <a:cubicBezTo>
                  <a:pt x="111621" y="3127871"/>
                  <a:pt x="110380" y="3130352"/>
                  <a:pt x="107900" y="3130352"/>
                </a:cubicBezTo>
                <a:cubicBezTo>
                  <a:pt x="105420" y="3130352"/>
                  <a:pt x="106660" y="3125391"/>
                  <a:pt x="111621" y="3115469"/>
                </a:cubicBezTo>
                <a:close/>
                <a:moveTo>
                  <a:pt x="261379" y="3103377"/>
                </a:moveTo>
                <a:cubicBezTo>
                  <a:pt x="261999" y="3102757"/>
                  <a:pt x="262929" y="3103067"/>
                  <a:pt x="264170" y="3104307"/>
                </a:cubicBezTo>
                <a:cubicBezTo>
                  <a:pt x="266650" y="3106788"/>
                  <a:pt x="267890" y="3108028"/>
                  <a:pt x="267890" y="3108028"/>
                </a:cubicBezTo>
                <a:lnTo>
                  <a:pt x="260449" y="3108028"/>
                </a:lnTo>
                <a:cubicBezTo>
                  <a:pt x="260449" y="3105548"/>
                  <a:pt x="260759" y="3103997"/>
                  <a:pt x="261379" y="3103377"/>
                </a:cubicBezTo>
                <a:close/>
                <a:moveTo>
                  <a:pt x="104179" y="3093145"/>
                </a:moveTo>
                <a:cubicBezTo>
                  <a:pt x="109140" y="3093145"/>
                  <a:pt x="111621" y="3095626"/>
                  <a:pt x="111621" y="3100586"/>
                </a:cubicBezTo>
                <a:cubicBezTo>
                  <a:pt x="111621" y="3105547"/>
                  <a:pt x="110380" y="3108028"/>
                  <a:pt x="107900" y="3108028"/>
                </a:cubicBezTo>
                <a:cubicBezTo>
                  <a:pt x="105420" y="3108028"/>
                  <a:pt x="102939" y="3105547"/>
                  <a:pt x="100459" y="3100586"/>
                </a:cubicBezTo>
                <a:cubicBezTo>
                  <a:pt x="97978" y="3095626"/>
                  <a:pt x="99219" y="3093145"/>
                  <a:pt x="104179" y="3093145"/>
                </a:cubicBezTo>
                <a:close/>
                <a:moveTo>
                  <a:pt x="66972" y="3093145"/>
                </a:moveTo>
                <a:cubicBezTo>
                  <a:pt x="71933" y="3093145"/>
                  <a:pt x="74414" y="3098106"/>
                  <a:pt x="74414" y="3108028"/>
                </a:cubicBezTo>
                <a:cubicBezTo>
                  <a:pt x="69453" y="3112989"/>
                  <a:pt x="66972" y="3116709"/>
                  <a:pt x="66972" y="3119190"/>
                </a:cubicBezTo>
                <a:cubicBezTo>
                  <a:pt x="66972" y="3121671"/>
                  <a:pt x="69453" y="3122911"/>
                  <a:pt x="74414" y="3122911"/>
                </a:cubicBezTo>
                <a:lnTo>
                  <a:pt x="74414" y="3145235"/>
                </a:lnTo>
                <a:cubicBezTo>
                  <a:pt x="69453" y="3145235"/>
                  <a:pt x="64492" y="3140274"/>
                  <a:pt x="59531" y="3130352"/>
                </a:cubicBezTo>
                <a:cubicBezTo>
                  <a:pt x="54570" y="3105547"/>
                  <a:pt x="57050" y="3093145"/>
                  <a:pt x="66972" y="3093145"/>
                </a:cubicBezTo>
                <a:close/>
                <a:moveTo>
                  <a:pt x="565546" y="3078262"/>
                </a:moveTo>
                <a:cubicBezTo>
                  <a:pt x="570508" y="3078262"/>
                  <a:pt x="572988" y="3080743"/>
                  <a:pt x="572988" y="3085704"/>
                </a:cubicBezTo>
                <a:cubicBezTo>
                  <a:pt x="572988" y="3090664"/>
                  <a:pt x="574228" y="3093145"/>
                  <a:pt x="576709" y="3093145"/>
                </a:cubicBezTo>
                <a:cubicBezTo>
                  <a:pt x="579189" y="3093145"/>
                  <a:pt x="580429" y="3095626"/>
                  <a:pt x="580429" y="3100586"/>
                </a:cubicBezTo>
                <a:cubicBezTo>
                  <a:pt x="580429" y="3105547"/>
                  <a:pt x="580429" y="3110508"/>
                  <a:pt x="580429" y="3115469"/>
                </a:cubicBezTo>
                <a:lnTo>
                  <a:pt x="580429" y="3130352"/>
                </a:lnTo>
                <a:cubicBezTo>
                  <a:pt x="585390" y="3140274"/>
                  <a:pt x="587871" y="3147715"/>
                  <a:pt x="587871" y="3152676"/>
                </a:cubicBezTo>
                <a:lnTo>
                  <a:pt x="580429" y="3160118"/>
                </a:lnTo>
                <a:cubicBezTo>
                  <a:pt x="580429" y="3155157"/>
                  <a:pt x="580429" y="3150196"/>
                  <a:pt x="580429" y="3145235"/>
                </a:cubicBezTo>
                <a:lnTo>
                  <a:pt x="572988" y="3145235"/>
                </a:lnTo>
                <a:cubicBezTo>
                  <a:pt x="568027" y="3150196"/>
                  <a:pt x="565546" y="3151436"/>
                  <a:pt x="565546" y="3148956"/>
                </a:cubicBezTo>
                <a:cubicBezTo>
                  <a:pt x="565546" y="3146475"/>
                  <a:pt x="565546" y="3140274"/>
                  <a:pt x="565546" y="3130352"/>
                </a:cubicBezTo>
                <a:cubicBezTo>
                  <a:pt x="565546" y="3120430"/>
                  <a:pt x="564306" y="3114229"/>
                  <a:pt x="561826" y="3111748"/>
                </a:cubicBezTo>
                <a:cubicBezTo>
                  <a:pt x="559345" y="3109268"/>
                  <a:pt x="558105" y="3108028"/>
                  <a:pt x="558105" y="3108028"/>
                </a:cubicBezTo>
                <a:lnTo>
                  <a:pt x="558105" y="3093145"/>
                </a:lnTo>
                <a:cubicBezTo>
                  <a:pt x="558105" y="3083223"/>
                  <a:pt x="560586" y="3078262"/>
                  <a:pt x="565546" y="3078262"/>
                </a:cubicBezTo>
                <a:close/>
                <a:moveTo>
                  <a:pt x="491132" y="3078262"/>
                </a:moveTo>
                <a:cubicBezTo>
                  <a:pt x="496094" y="3078262"/>
                  <a:pt x="497334" y="3080743"/>
                  <a:pt x="494853" y="3085704"/>
                </a:cubicBezTo>
                <a:cubicBezTo>
                  <a:pt x="492373" y="3090664"/>
                  <a:pt x="493613" y="3094385"/>
                  <a:pt x="498574" y="3096866"/>
                </a:cubicBezTo>
                <a:cubicBezTo>
                  <a:pt x="503535" y="3099346"/>
                  <a:pt x="510976" y="3100586"/>
                  <a:pt x="520898" y="3100586"/>
                </a:cubicBezTo>
                <a:lnTo>
                  <a:pt x="528339" y="3100586"/>
                </a:lnTo>
                <a:cubicBezTo>
                  <a:pt x="528339" y="3100586"/>
                  <a:pt x="528339" y="3108028"/>
                  <a:pt x="528339" y="3122911"/>
                </a:cubicBezTo>
                <a:cubicBezTo>
                  <a:pt x="528339" y="3122911"/>
                  <a:pt x="527099" y="3125391"/>
                  <a:pt x="524619" y="3130352"/>
                </a:cubicBezTo>
                <a:cubicBezTo>
                  <a:pt x="522138" y="3135313"/>
                  <a:pt x="520898" y="3137793"/>
                  <a:pt x="520898" y="3137793"/>
                </a:cubicBezTo>
                <a:cubicBezTo>
                  <a:pt x="515937" y="3142754"/>
                  <a:pt x="513457" y="3147715"/>
                  <a:pt x="513457" y="3152676"/>
                </a:cubicBezTo>
                <a:cubicBezTo>
                  <a:pt x="513457" y="3182442"/>
                  <a:pt x="510976" y="3197325"/>
                  <a:pt x="506015" y="3197325"/>
                </a:cubicBezTo>
                <a:cubicBezTo>
                  <a:pt x="506015" y="3187403"/>
                  <a:pt x="506015" y="3175000"/>
                  <a:pt x="506015" y="3160118"/>
                </a:cubicBezTo>
                <a:cubicBezTo>
                  <a:pt x="506015" y="3135313"/>
                  <a:pt x="501054" y="3115469"/>
                  <a:pt x="491132" y="3100586"/>
                </a:cubicBezTo>
                <a:cubicBezTo>
                  <a:pt x="481211" y="3085704"/>
                  <a:pt x="481211" y="3078262"/>
                  <a:pt x="491132" y="3078262"/>
                </a:cubicBezTo>
                <a:close/>
                <a:moveTo>
                  <a:pt x="625078" y="3072681"/>
                </a:moveTo>
                <a:cubicBezTo>
                  <a:pt x="622597" y="3071441"/>
                  <a:pt x="620117" y="3073301"/>
                  <a:pt x="617637" y="3078262"/>
                </a:cubicBezTo>
                <a:cubicBezTo>
                  <a:pt x="622598" y="3088184"/>
                  <a:pt x="627558" y="3095626"/>
                  <a:pt x="632519" y="3100586"/>
                </a:cubicBezTo>
                <a:cubicBezTo>
                  <a:pt x="632519" y="3090664"/>
                  <a:pt x="632519" y="3085704"/>
                  <a:pt x="632519" y="3085704"/>
                </a:cubicBezTo>
                <a:cubicBezTo>
                  <a:pt x="630039" y="3078262"/>
                  <a:pt x="627558" y="3073922"/>
                  <a:pt x="625078" y="3072681"/>
                </a:cubicBezTo>
                <a:close/>
                <a:moveTo>
                  <a:pt x="5997773" y="3070821"/>
                </a:moveTo>
                <a:cubicBezTo>
                  <a:pt x="5997773" y="3070821"/>
                  <a:pt x="5997773" y="3074541"/>
                  <a:pt x="5997773" y="3081983"/>
                </a:cubicBezTo>
                <a:cubicBezTo>
                  <a:pt x="5997773" y="3089424"/>
                  <a:pt x="5994052" y="3093145"/>
                  <a:pt x="5986611" y="3093145"/>
                </a:cubicBezTo>
                <a:cubicBezTo>
                  <a:pt x="5979169" y="3093145"/>
                  <a:pt x="5979169" y="3089424"/>
                  <a:pt x="5986611" y="3081983"/>
                </a:cubicBezTo>
                <a:cubicBezTo>
                  <a:pt x="5994052" y="3074541"/>
                  <a:pt x="5997773" y="3070821"/>
                  <a:pt x="5997773" y="3070821"/>
                </a:cubicBezTo>
                <a:close/>
                <a:moveTo>
                  <a:pt x="587871" y="3070821"/>
                </a:moveTo>
                <a:lnTo>
                  <a:pt x="595312" y="3070821"/>
                </a:lnTo>
                <a:lnTo>
                  <a:pt x="587871" y="3078262"/>
                </a:lnTo>
                <a:close/>
                <a:moveTo>
                  <a:pt x="282773" y="3070821"/>
                </a:moveTo>
                <a:lnTo>
                  <a:pt x="282773" y="3078262"/>
                </a:lnTo>
                <a:cubicBezTo>
                  <a:pt x="282773" y="3083223"/>
                  <a:pt x="282773" y="3085704"/>
                  <a:pt x="282773" y="3085704"/>
                </a:cubicBezTo>
                <a:cubicBezTo>
                  <a:pt x="282773" y="3085704"/>
                  <a:pt x="281533" y="3083223"/>
                  <a:pt x="279052" y="3078262"/>
                </a:cubicBezTo>
                <a:cubicBezTo>
                  <a:pt x="276572" y="3073301"/>
                  <a:pt x="277812" y="3070821"/>
                  <a:pt x="282773" y="3070821"/>
                </a:cubicBezTo>
                <a:close/>
                <a:moveTo>
                  <a:pt x="5960565" y="3063379"/>
                </a:moveTo>
                <a:lnTo>
                  <a:pt x="5975449" y="3063379"/>
                </a:lnTo>
                <a:cubicBezTo>
                  <a:pt x="5970487" y="3068340"/>
                  <a:pt x="5968007" y="3070821"/>
                  <a:pt x="5968007" y="3070821"/>
                </a:cubicBezTo>
                <a:cubicBezTo>
                  <a:pt x="5963045" y="3070821"/>
                  <a:pt x="5960565" y="3068340"/>
                  <a:pt x="5960565" y="3063379"/>
                </a:cubicBezTo>
                <a:close/>
                <a:moveTo>
                  <a:pt x="162781" y="3059659"/>
                </a:moveTo>
                <a:cubicBezTo>
                  <a:pt x="160920" y="3059659"/>
                  <a:pt x="158750" y="3060899"/>
                  <a:pt x="156269" y="3063379"/>
                </a:cubicBezTo>
                <a:cubicBezTo>
                  <a:pt x="156269" y="3073301"/>
                  <a:pt x="161230" y="3080743"/>
                  <a:pt x="171152" y="3085704"/>
                </a:cubicBezTo>
                <a:cubicBezTo>
                  <a:pt x="176113" y="3085704"/>
                  <a:pt x="179834" y="3083223"/>
                  <a:pt x="182314" y="3078262"/>
                </a:cubicBezTo>
                <a:cubicBezTo>
                  <a:pt x="184795" y="3073301"/>
                  <a:pt x="184795" y="3068340"/>
                  <a:pt x="182314" y="3063379"/>
                </a:cubicBezTo>
                <a:cubicBezTo>
                  <a:pt x="179834" y="3058419"/>
                  <a:pt x="177353" y="3058419"/>
                  <a:pt x="174873" y="3063379"/>
                </a:cubicBezTo>
                <a:cubicBezTo>
                  <a:pt x="172392" y="3068340"/>
                  <a:pt x="169912" y="3068340"/>
                  <a:pt x="167431" y="3063379"/>
                </a:cubicBezTo>
                <a:cubicBezTo>
                  <a:pt x="166191" y="3060899"/>
                  <a:pt x="164641" y="3059659"/>
                  <a:pt x="162781" y="3059659"/>
                </a:cubicBezTo>
                <a:close/>
                <a:moveTo>
                  <a:pt x="729257" y="3055938"/>
                </a:moveTo>
                <a:cubicBezTo>
                  <a:pt x="729257" y="3055938"/>
                  <a:pt x="729257" y="3058419"/>
                  <a:pt x="729257" y="3063379"/>
                </a:cubicBezTo>
                <a:lnTo>
                  <a:pt x="736699" y="3070821"/>
                </a:lnTo>
                <a:close/>
                <a:moveTo>
                  <a:pt x="6161483" y="3048497"/>
                </a:moveTo>
                <a:cubicBezTo>
                  <a:pt x="6166445" y="3048497"/>
                  <a:pt x="6168925" y="3050977"/>
                  <a:pt x="6168925" y="3055938"/>
                </a:cubicBezTo>
                <a:lnTo>
                  <a:pt x="6161483" y="3055938"/>
                </a:lnTo>
                <a:cubicBezTo>
                  <a:pt x="6156522" y="3055938"/>
                  <a:pt x="6154042" y="3055938"/>
                  <a:pt x="6154042" y="3055938"/>
                </a:cubicBezTo>
                <a:close/>
                <a:moveTo>
                  <a:pt x="6079628" y="3048497"/>
                </a:moveTo>
                <a:cubicBezTo>
                  <a:pt x="6084589" y="3048497"/>
                  <a:pt x="6087069" y="3049737"/>
                  <a:pt x="6087069" y="3052217"/>
                </a:cubicBezTo>
                <a:cubicBezTo>
                  <a:pt x="6087069" y="3054698"/>
                  <a:pt x="6084589" y="3055938"/>
                  <a:pt x="6079628" y="3055938"/>
                </a:cubicBezTo>
                <a:cubicBezTo>
                  <a:pt x="6074667" y="3050977"/>
                  <a:pt x="6074667" y="3048497"/>
                  <a:pt x="6079628" y="3048497"/>
                </a:cubicBezTo>
                <a:close/>
                <a:moveTo>
                  <a:pt x="6001493" y="3048497"/>
                </a:moveTo>
                <a:cubicBezTo>
                  <a:pt x="6003974" y="3048497"/>
                  <a:pt x="6007695" y="3050977"/>
                  <a:pt x="6012655" y="3055938"/>
                </a:cubicBezTo>
                <a:lnTo>
                  <a:pt x="6012655" y="3063379"/>
                </a:lnTo>
                <a:cubicBezTo>
                  <a:pt x="6002734" y="3063379"/>
                  <a:pt x="5997773" y="3060899"/>
                  <a:pt x="5997773" y="3055938"/>
                </a:cubicBezTo>
                <a:cubicBezTo>
                  <a:pt x="5997773" y="3050977"/>
                  <a:pt x="5999013" y="3048497"/>
                  <a:pt x="6001493" y="3048497"/>
                </a:cubicBezTo>
                <a:close/>
                <a:moveTo>
                  <a:pt x="5990331" y="3041055"/>
                </a:moveTo>
                <a:cubicBezTo>
                  <a:pt x="5990331" y="3041055"/>
                  <a:pt x="5992811" y="3041055"/>
                  <a:pt x="5997773" y="3041055"/>
                </a:cubicBezTo>
                <a:lnTo>
                  <a:pt x="6005214" y="3041055"/>
                </a:lnTo>
                <a:cubicBezTo>
                  <a:pt x="6005214" y="3046016"/>
                  <a:pt x="6002734" y="3048497"/>
                  <a:pt x="5997773" y="3048497"/>
                </a:cubicBezTo>
                <a:cubicBezTo>
                  <a:pt x="5992811" y="3048497"/>
                  <a:pt x="5990331" y="3046016"/>
                  <a:pt x="5990331" y="3041055"/>
                </a:cubicBezTo>
                <a:close/>
                <a:moveTo>
                  <a:pt x="468808" y="3041055"/>
                </a:moveTo>
                <a:lnTo>
                  <a:pt x="476250" y="3048497"/>
                </a:lnTo>
                <a:lnTo>
                  <a:pt x="483691" y="3063379"/>
                </a:lnTo>
                <a:lnTo>
                  <a:pt x="468808" y="3063379"/>
                </a:lnTo>
                <a:cubicBezTo>
                  <a:pt x="468808" y="3058419"/>
                  <a:pt x="468808" y="3050977"/>
                  <a:pt x="468808" y="3041055"/>
                </a:cubicBezTo>
                <a:close/>
                <a:moveTo>
                  <a:pt x="253007" y="3041055"/>
                </a:moveTo>
                <a:lnTo>
                  <a:pt x="260449" y="3048497"/>
                </a:lnTo>
                <a:lnTo>
                  <a:pt x="253007" y="3055938"/>
                </a:lnTo>
                <a:cubicBezTo>
                  <a:pt x="253007" y="3050977"/>
                  <a:pt x="253007" y="3047256"/>
                  <a:pt x="253007" y="3044776"/>
                </a:cubicBezTo>
                <a:cubicBezTo>
                  <a:pt x="253007" y="3042295"/>
                  <a:pt x="253007" y="3041055"/>
                  <a:pt x="253007" y="3041055"/>
                </a:cubicBezTo>
                <a:close/>
                <a:moveTo>
                  <a:pt x="5886151" y="3038265"/>
                </a:moveTo>
                <a:cubicBezTo>
                  <a:pt x="5883671" y="3037645"/>
                  <a:pt x="5881191" y="3038575"/>
                  <a:pt x="5878710" y="3041055"/>
                </a:cubicBezTo>
                <a:cubicBezTo>
                  <a:pt x="5873749" y="3046016"/>
                  <a:pt x="5866307" y="3046016"/>
                  <a:pt x="5856386" y="3041055"/>
                </a:cubicBezTo>
                <a:lnTo>
                  <a:pt x="5848945" y="3048497"/>
                </a:lnTo>
                <a:cubicBezTo>
                  <a:pt x="5848945" y="3058419"/>
                  <a:pt x="5847704" y="3067100"/>
                  <a:pt x="5845223" y="3074541"/>
                </a:cubicBezTo>
                <a:cubicBezTo>
                  <a:pt x="5842743" y="3081983"/>
                  <a:pt x="5843983" y="3085704"/>
                  <a:pt x="5848945" y="3085704"/>
                </a:cubicBezTo>
                <a:cubicBezTo>
                  <a:pt x="5858866" y="3090664"/>
                  <a:pt x="5866307" y="3090664"/>
                  <a:pt x="5871269" y="3085704"/>
                </a:cubicBezTo>
                <a:cubicBezTo>
                  <a:pt x="5866307" y="3080743"/>
                  <a:pt x="5866307" y="3078262"/>
                  <a:pt x="5871269" y="3078262"/>
                </a:cubicBezTo>
                <a:cubicBezTo>
                  <a:pt x="5876230" y="3078262"/>
                  <a:pt x="5878710" y="3075782"/>
                  <a:pt x="5878710" y="3070821"/>
                </a:cubicBezTo>
                <a:cubicBezTo>
                  <a:pt x="5878710" y="3065860"/>
                  <a:pt x="5878710" y="3062139"/>
                  <a:pt x="5878710" y="3059659"/>
                </a:cubicBezTo>
                <a:cubicBezTo>
                  <a:pt x="5878710" y="3057178"/>
                  <a:pt x="5881190" y="3055938"/>
                  <a:pt x="5886151" y="3055938"/>
                </a:cubicBezTo>
                <a:cubicBezTo>
                  <a:pt x="5896073" y="3055938"/>
                  <a:pt x="5898554" y="3052217"/>
                  <a:pt x="5893593" y="3044776"/>
                </a:cubicBezTo>
                <a:cubicBezTo>
                  <a:pt x="5891112" y="3041055"/>
                  <a:pt x="5888632" y="3038885"/>
                  <a:pt x="5886151" y="3038265"/>
                </a:cubicBezTo>
                <a:close/>
                <a:moveTo>
                  <a:pt x="5982889" y="3033614"/>
                </a:moveTo>
                <a:cubicBezTo>
                  <a:pt x="5982889" y="3033614"/>
                  <a:pt x="5982889" y="3036094"/>
                  <a:pt x="5982889" y="3041055"/>
                </a:cubicBezTo>
                <a:cubicBezTo>
                  <a:pt x="5982889" y="3046016"/>
                  <a:pt x="5980409" y="3048497"/>
                  <a:pt x="5975449" y="3048497"/>
                </a:cubicBezTo>
                <a:cubicBezTo>
                  <a:pt x="5970487" y="3048497"/>
                  <a:pt x="5970487" y="3046016"/>
                  <a:pt x="5975449" y="3041055"/>
                </a:cubicBezTo>
                <a:cubicBezTo>
                  <a:pt x="5975449" y="3036094"/>
                  <a:pt x="5977929" y="3033614"/>
                  <a:pt x="5982889" y="3033614"/>
                </a:cubicBezTo>
                <a:close/>
                <a:moveTo>
                  <a:pt x="379511" y="3033614"/>
                </a:moveTo>
                <a:cubicBezTo>
                  <a:pt x="384472" y="3033614"/>
                  <a:pt x="386953" y="3033614"/>
                  <a:pt x="386953" y="3033614"/>
                </a:cubicBezTo>
                <a:cubicBezTo>
                  <a:pt x="386953" y="3033614"/>
                  <a:pt x="386953" y="3036094"/>
                  <a:pt x="386953" y="3041055"/>
                </a:cubicBezTo>
                <a:cubicBezTo>
                  <a:pt x="386953" y="3046016"/>
                  <a:pt x="389433" y="3050977"/>
                  <a:pt x="394394" y="3055938"/>
                </a:cubicBezTo>
                <a:cubicBezTo>
                  <a:pt x="399355" y="3060899"/>
                  <a:pt x="399355" y="3065860"/>
                  <a:pt x="394394" y="3070821"/>
                </a:cubicBezTo>
                <a:cubicBezTo>
                  <a:pt x="389433" y="3075782"/>
                  <a:pt x="385712" y="3070821"/>
                  <a:pt x="383232" y="3055938"/>
                </a:cubicBezTo>
                <a:cubicBezTo>
                  <a:pt x="380752" y="3041055"/>
                  <a:pt x="379511" y="3033614"/>
                  <a:pt x="379511" y="3033614"/>
                </a:cubicBezTo>
                <a:close/>
                <a:moveTo>
                  <a:pt x="5804296" y="3026172"/>
                </a:moveTo>
                <a:cubicBezTo>
                  <a:pt x="5789413" y="3026172"/>
                  <a:pt x="5784452" y="3028653"/>
                  <a:pt x="5789413" y="3033614"/>
                </a:cubicBezTo>
                <a:lnTo>
                  <a:pt x="5804296" y="3041055"/>
                </a:lnTo>
                <a:cubicBezTo>
                  <a:pt x="5809257" y="3036094"/>
                  <a:pt x="5811737" y="3032374"/>
                  <a:pt x="5811737" y="3029893"/>
                </a:cubicBezTo>
                <a:cubicBezTo>
                  <a:pt x="5811737" y="3027412"/>
                  <a:pt x="5809257" y="3026172"/>
                  <a:pt x="5804296" y="3026172"/>
                </a:cubicBezTo>
                <a:close/>
                <a:moveTo>
                  <a:pt x="327421" y="3026172"/>
                </a:moveTo>
                <a:cubicBezTo>
                  <a:pt x="332383" y="3026172"/>
                  <a:pt x="334863" y="3027412"/>
                  <a:pt x="334863" y="3029893"/>
                </a:cubicBezTo>
                <a:cubicBezTo>
                  <a:pt x="334863" y="3032374"/>
                  <a:pt x="332383" y="3033614"/>
                  <a:pt x="327421" y="3033614"/>
                </a:cubicBezTo>
                <a:cubicBezTo>
                  <a:pt x="322461" y="3033614"/>
                  <a:pt x="322461" y="3031133"/>
                  <a:pt x="327421" y="3026172"/>
                </a:cubicBezTo>
                <a:close/>
                <a:moveTo>
                  <a:pt x="6108463" y="2999197"/>
                </a:moveTo>
                <a:cubicBezTo>
                  <a:pt x="6109084" y="2999818"/>
                  <a:pt x="6109393" y="3001368"/>
                  <a:pt x="6109393" y="3003848"/>
                </a:cubicBezTo>
                <a:lnTo>
                  <a:pt x="6101952" y="3011290"/>
                </a:lnTo>
                <a:cubicBezTo>
                  <a:pt x="6101952" y="3006329"/>
                  <a:pt x="6103193" y="3002608"/>
                  <a:pt x="6105673" y="3000127"/>
                </a:cubicBezTo>
                <a:cubicBezTo>
                  <a:pt x="6106913" y="2998887"/>
                  <a:pt x="6107843" y="2998577"/>
                  <a:pt x="6108463" y="2999197"/>
                </a:cubicBezTo>
                <a:close/>
                <a:moveTo>
                  <a:pt x="230683" y="2996407"/>
                </a:moveTo>
                <a:cubicBezTo>
                  <a:pt x="235644" y="2996407"/>
                  <a:pt x="238125" y="2996407"/>
                  <a:pt x="238125" y="2996407"/>
                </a:cubicBezTo>
                <a:cubicBezTo>
                  <a:pt x="238125" y="2996407"/>
                  <a:pt x="238125" y="2998887"/>
                  <a:pt x="238125" y="3003848"/>
                </a:cubicBezTo>
                <a:cubicBezTo>
                  <a:pt x="238125" y="3008809"/>
                  <a:pt x="238125" y="3011290"/>
                  <a:pt x="238125" y="3011290"/>
                </a:cubicBezTo>
                <a:cubicBezTo>
                  <a:pt x="238125" y="3011290"/>
                  <a:pt x="236885" y="3010049"/>
                  <a:pt x="234404" y="3007569"/>
                </a:cubicBezTo>
                <a:cubicBezTo>
                  <a:pt x="231923" y="3005088"/>
                  <a:pt x="230683" y="3003848"/>
                  <a:pt x="230683" y="3003848"/>
                </a:cubicBezTo>
                <a:cubicBezTo>
                  <a:pt x="230683" y="2998887"/>
                  <a:pt x="230683" y="2996407"/>
                  <a:pt x="230683" y="2996407"/>
                </a:cubicBezTo>
                <a:close/>
                <a:moveTo>
                  <a:pt x="66972" y="2996407"/>
                </a:moveTo>
                <a:cubicBezTo>
                  <a:pt x="66972" y="2996407"/>
                  <a:pt x="68213" y="2996407"/>
                  <a:pt x="70693" y="2996407"/>
                </a:cubicBezTo>
                <a:cubicBezTo>
                  <a:pt x="73173" y="2996407"/>
                  <a:pt x="74414" y="2998887"/>
                  <a:pt x="74414" y="3003848"/>
                </a:cubicBezTo>
                <a:cubicBezTo>
                  <a:pt x="74414" y="3008809"/>
                  <a:pt x="71933" y="3011290"/>
                  <a:pt x="66972" y="3011290"/>
                </a:cubicBezTo>
                <a:cubicBezTo>
                  <a:pt x="66972" y="3011290"/>
                  <a:pt x="66972" y="3008809"/>
                  <a:pt x="66972" y="3003848"/>
                </a:cubicBezTo>
                <a:cubicBezTo>
                  <a:pt x="66972" y="2998887"/>
                  <a:pt x="66972" y="2996407"/>
                  <a:pt x="66972" y="2996407"/>
                </a:cubicBezTo>
                <a:close/>
                <a:moveTo>
                  <a:pt x="6113115" y="2981524"/>
                </a:moveTo>
                <a:cubicBezTo>
                  <a:pt x="6115595" y="2981524"/>
                  <a:pt x="6115595" y="2982764"/>
                  <a:pt x="6113115" y="2985245"/>
                </a:cubicBezTo>
                <a:cubicBezTo>
                  <a:pt x="6110635" y="2987725"/>
                  <a:pt x="6109393" y="2988965"/>
                  <a:pt x="6109393" y="2988965"/>
                </a:cubicBezTo>
                <a:cubicBezTo>
                  <a:pt x="6109393" y="2984005"/>
                  <a:pt x="6110635" y="2981524"/>
                  <a:pt x="6113115" y="2981524"/>
                </a:cubicBezTo>
                <a:close/>
                <a:moveTo>
                  <a:pt x="572988" y="2981524"/>
                </a:moveTo>
                <a:lnTo>
                  <a:pt x="580429" y="2996407"/>
                </a:lnTo>
                <a:cubicBezTo>
                  <a:pt x="580429" y="3006329"/>
                  <a:pt x="577949" y="3013770"/>
                  <a:pt x="572988" y="3018731"/>
                </a:cubicBezTo>
                <a:lnTo>
                  <a:pt x="572988" y="3003848"/>
                </a:lnTo>
                <a:cubicBezTo>
                  <a:pt x="572988" y="2993926"/>
                  <a:pt x="572988" y="2986485"/>
                  <a:pt x="572988" y="2981524"/>
                </a:cubicBezTo>
                <a:close/>
                <a:moveTo>
                  <a:pt x="200918" y="2981524"/>
                </a:moveTo>
                <a:lnTo>
                  <a:pt x="208359" y="2981524"/>
                </a:lnTo>
                <a:lnTo>
                  <a:pt x="208359" y="3003848"/>
                </a:lnTo>
                <a:cubicBezTo>
                  <a:pt x="203398" y="2998887"/>
                  <a:pt x="202158" y="2995167"/>
                  <a:pt x="204638" y="2992686"/>
                </a:cubicBezTo>
                <a:cubicBezTo>
                  <a:pt x="207119" y="2990205"/>
                  <a:pt x="207119" y="2988965"/>
                  <a:pt x="204638" y="2988965"/>
                </a:cubicBezTo>
                <a:cubicBezTo>
                  <a:pt x="202158" y="2988965"/>
                  <a:pt x="200918" y="2986485"/>
                  <a:pt x="200918" y="2981524"/>
                </a:cubicBezTo>
                <a:close/>
                <a:moveTo>
                  <a:pt x="234404" y="2959200"/>
                </a:moveTo>
                <a:cubicBezTo>
                  <a:pt x="236885" y="2959200"/>
                  <a:pt x="238125" y="2964160"/>
                  <a:pt x="238125" y="2974082"/>
                </a:cubicBezTo>
                <a:lnTo>
                  <a:pt x="230683" y="2981524"/>
                </a:lnTo>
                <a:cubicBezTo>
                  <a:pt x="230683" y="2976563"/>
                  <a:pt x="230683" y="2971602"/>
                  <a:pt x="230683" y="2966641"/>
                </a:cubicBezTo>
                <a:cubicBezTo>
                  <a:pt x="230683" y="2961680"/>
                  <a:pt x="231923" y="2959200"/>
                  <a:pt x="234404" y="2959200"/>
                </a:cubicBezTo>
                <a:close/>
                <a:moveTo>
                  <a:pt x="147898" y="2956874"/>
                </a:moveTo>
                <a:cubicBezTo>
                  <a:pt x="146037" y="2957185"/>
                  <a:pt x="143867" y="2957960"/>
                  <a:pt x="141386" y="2959200"/>
                </a:cubicBezTo>
                <a:cubicBezTo>
                  <a:pt x="141386" y="2959200"/>
                  <a:pt x="141386" y="2961680"/>
                  <a:pt x="141386" y="2966641"/>
                </a:cubicBezTo>
                <a:lnTo>
                  <a:pt x="156269" y="2966641"/>
                </a:lnTo>
                <a:cubicBezTo>
                  <a:pt x="156269" y="2959200"/>
                  <a:pt x="153479" y="2955944"/>
                  <a:pt x="147898" y="2956874"/>
                </a:cubicBezTo>
                <a:close/>
                <a:moveTo>
                  <a:pt x="439043" y="2951758"/>
                </a:moveTo>
                <a:cubicBezTo>
                  <a:pt x="444004" y="2951758"/>
                  <a:pt x="446484" y="2954239"/>
                  <a:pt x="446484" y="2959200"/>
                </a:cubicBezTo>
                <a:lnTo>
                  <a:pt x="439043" y="2959200"/>
                </a:lnTo>
                <a:close/>
                <a:moveTo>
                  <a:pt x="401836" y="2951758"/>
                </a:moveTo>
                <a:cubicBezTo>
                  <a:pt x="411758" y="2951758"/>
                  <a:pt x="419199" y="2955479"/>
                  <a:pt x="424160" y="2962920"/>
                </a:cubicBezTo>
                <a:cubicBezTo>
                  <a:pt x="429121" y="2970362"/>
                  <a:pt x="435322" y="2974082"/>
                  <a:pt x="442763" y="2974082"/>
                </a:cubicBezTo>
                <a:cubicBezTo>
                  <a:pt x="450205" y="2974082"/>
                  <a:pt x="453925" y="2976563"/>
                  <a:pt x="453925" y="2981524"/>
                </a:cubicBezTo>
                <a:cubicBezTo>
                  <a:pt x="453925" y="2986485"/>
                  <a:pt x="448965" y="2986485"/>
                  <a:pt x="439043" y="2981524"/>
                </a:cubicBezTo>
                <a:lnTo>
                  <a:pt x="424160" y="2974082"/>
                </a:lnTo>
                <a:cubicBezTo>
                  <a:pt x="419199" y="2974082"/>
                  <a:pt x="416718" y="2982764"/>
                  <a:pt x="416718" y="3000127"/>
                </a:cubicBezTo>
                <a:cubicBezTo>
                  <a:pt x="416718" y="3017491"/>
                  <a:pt x="419199" y="3031133"/>
                  <a:pt x="424160" y="3041055"/>
                </a:cubicBezTo>
                <a:cubicBezTo>
                  <a:pt x="429121" y="3050977"/>
                  <a:pt x="432841" y="3060899"/>
                  <a:pt x="435322" y="3070821"/>
                </a:cubicBezTo>
                <a:cubicBezTo>
                  <a:pt x="437802" y="3080743"/>
                  <a:pt x="439043" y="3088184"/>
                  <a:pt x="439043" y="3093145"/>
                </a:cubicBezTo>
                <a:cubicBezTo>
                  <a:pt x="434082" y="3093145"/>
                  <a:pt x="431601" y="3093145"/>
                  <a:pt x="431601" y="3093145"/>
                </a:cubicBezTo>
                <a:lnTo>
                  <a:pt x="431601" y="3085704"/>
                </a:lnTo>
                <a:lnTo>
                  <a:pt x="424160" y="3070821"/>
                </a:lnTo>
                <a:cubicBezTo>
                  <a:pt x="419199" y="3065860"/>
                  <a:pt x="415478" y="3052217"/>
                  <a:pt x="412998" y="3029893"/>
                </a:cubicBezTo>
                <a:cubicBezTo>
                  <a:pt x="410517" y="3007569"/>
                  <a:pt x="406797" y="2991446"/>
                  <a:pt x="401836" y="2981524"/>
                </a:cubicBezTo>
                <a:cubicBezTo>
                  <a:pt x="386953" y="2961680"/>
                  <a:pt x="386953" y="2951758"/>
                  <a:pt x="401836" y="2951758"/>
                </a:cubicBezTo>
                <a:close/>
                <a:moveTo>
                  <a:pt x="677168" y="2936875"/>
                </a:moveTo>
                <a:lnTo>
                  <a:pt x="684609" y="2944317"/>
                </a:lnTo>
                <a:cubicBezTo>
                  <a:pt x="689570" y="2944317"/>
                  <a:pt x="692051" y="2943077"/>
                  <a:pt x="692051" y="2940596"/>
                </a:cubicBezTo>
                <a:cubicBezTo>
                  <a:pt x="692051" y="2938115"/>
                  <a:pt x="689570" y="2936875"/>
                  <a:pt x="684609" y="2936875"/>
                </a:cubicBezTo>
                <a:cubicBezTo>
                  <a:pt x="679648" y="2936875"/>
                  <a:pt x="677168" y="2936875"/>
                  <a:pt x="677168" y="2936875"/>
                </a:cubicBezTo>
                <a:close/>
                <a:moveTo>
                  <a:pt x="96738" y="2929434"/>
                </a:moveTo>
                <a:cubicBezTo>
                  <a:pt x="96738" y="2929434"/>
                  <a:pt x="99219" y="2929434"/>
                  <a:pt x="104179" y="2929434"/>
                </a:cubicBezTo>
                <a:lnTo>
                  <a:pt x="104179" y="2936875"/>
                </a:lnTo>
                <a:cubicBezTo>
                  <a:pt x="99219" y="2936875"/>
                  <a:pt x="96738" y="2934395"/>
                  <a:pt x="96738" y="2929434"/>
                </a:cubicBezTo>
                <a:close/>
                <a:moveTo>
                  <a:pt x="226963" y="2923853"/>
                </a:moveTo>
                <a:cubicBezTo>
                  <a:pt x="229443" y="2922613"/>
                  <a:pt x="230683" y="2924473"/>
                  <a:pt x="230683" y="2929434"/>
                </a:cubicBezTo>
                <a:cubicBezTo>
                  <a:pt x="225722" y="2939356"/>
                  <a:pt x="220761" y="2944317"/>
                  <a:pt x="215800" y="2944317"/>
                </a:cubicBezTo>
                <a:lnTo>
                  <a:pt x="200918" y="2951758"/>
                </a:lnTo>
                <a:lnTo>
                  <a:pt x="215800" y="2936875"/>
                </a:lnTo>
                <a:cubicBezTo>
                  <a:pt x="220761" y="2929434"/>
                  <a:pt x="224482" y="2925094"/>
                  <a:pt x="226963" y="2923853"/>
                </a:cubicBezTo>
                <a:close/>
                <a:moveTo>
                  <a:pt x="5930800" y="2921993"/>
                </a:moveTo>
                <a:lnTo>
                  <a:pt x="5938241" y="2936875"/>
                </a:lnTo>
                <a:cubicBezTo>
                  <a:pt x="5943203" y="2936875"/>
                  <a:pt x="5943203" y="2934395"/>
                  <a:pt x="5938241" y="2929434"/>
                </a:cubicBezTo>
                <a:close/>
                <a:moveTo>
                  <a:pt x="491132" y="2914551"/>
                </a:moveTo>
                <a:cubicBezTo>
                  <a:pt x="491132" y="2914551"/>
                  <a:pt x="493613" y="2914551"/>
                  <a:pt x="498574" y="2914551"/>
                </a:cubicBezTo>
                <a:cubicBezTo>
                  <a:pt x="498574" y="2914551"/>
                  <a:pt x="501054" y="2917032"/>
                  <a:pt x="506015" y="2921993"/>
                </a:cubicBezTo>
                <a:cubicBezTo>
                  <a:pt x="501054" y="2926953"/>
                  <a:pt x="498574" y="2929434"/>
                  <a:pt x="498574" y="2929434"/>
                </a:cubicBezTo>
                <a:cubicBezTo>
                  <a:pt x="493613" y="2929434"/>
                  <a:pt x="491132" y="2926953"/>
                  <a:pt x="491132" y="2921993"/>
                </a:cubicBezTo>
                <a:cubicBezTo>
                  <a:pt x="491132" y="2917032"/>
                  <a:pt x="491132" y="2914551"/>
                  <a:pt x="491132" y="2914551"/>
                </a:cubicBezTo>
                <a:close/>
                <a:moveTo>
                  <a:pt x="197197" y="2914551"/>
                </a:moveTo>
                <a:cubicBezTo>
                  <a:pt x="199678" y="2914551"/>
                  <a:pt x="200918" y="2918272"/>
                  <a:pt x="200918" y="2925713"/>
                </a:cubicBezTo>
                <a:cubicBezTo>
                  <a:pt x="200918" y="2933155"/>
                  <a:pt x="199678" y="2936875"/>
                  <a:pt x="197197" y="2936875"/>
                </a:cubicBezTo>
                <a:cubicBezTo>
                  <a:pt x="194716" y="2936875"/>
                  <a:pt x="193476" y="2933155"/>
                  <a:pt x="193476" y="2925713"/>
                </a:cubicBezTo>
                <a:cubicBezTo>
                  <a:pt x="193476" y="2918272"/>
                  <a:pt x="194716" y="2914551"/>
                  <a:pt x="197197" y="2914551"/>
                </a:cubicBezTo>
                <a:close/>
                <a:moveTo>
                  <a:pt x="358117" y="2909900"/>
                </a:moveTo>
                <a:cubicBezTo>
                  <a:pt x="358737" y="2909281"/>
                  <a:pt x="359668" y="2909590"/>
                  <a:pt x="360908" y="2910831"/>
                </a:cubicBezTo>
                <a:cubicBezTo>
                  <a:pt x="363388" y="2913311"/>
                  <a:pt x="364628" y="2914551"/>
                  <a:pt x="364628" y="2914551"/>
                </a:cubicBezTo>
                <a:cubicBezTo>
                  <a:pt x="364628" y="2914551"/>
                  <a:pt x="362148" y="2914551"/>
                  <a:pt x="357187" y="2914551"/>
                </a:cubicBezTo>
                <a:cubicBezTo>
                  <a:pt x="357187" y="2912071"/>
                  <a:pt x="357497" y="2910521"/>
                  <a:pt x="358117" y="2909900"/>
                </a:cubicBezTo>
                <a:close/>
                <a:moveTo>
                  <a:pt x="286494" y="2907110"/>
                </a:moveTo>
                <a:cubicBezTo>
                  <a:pt x="284013" y="2907110"/>
                  <a:pt x="282773" y="2908350"/>
                  <a:pt x="282773" y="2910831"/>
                </a:cubicBezTo>
                <a:cubicBezTo>
                  <a:pt x="282773" y="2913311"/>
                  <a:pt x="285254" y="2914551"/>
                  <a:pt x="290214" y="2914551"/>
                </a:cubicBezTo>
                <a:cubicBezTo>
                  <a:pt x="290214" y="2909590"/>
                  <a:pt x="288974" y="2907110"/>
                  <a:pt x="286494" y="2907110"/>
                </a:cubicBezTo>
                <a:close/>
                <a:moveTo>
                  <a:pt x="419974" y="2895250"/>
                </a:moveTo>
                <a:cubicBezTo>
                  <a:pt x="422764" y="2895715"/>
                  <a:pt x="424160" y="2899668"/>
                  <a:pt x="424160" y="2907110"/>
                </a:cubicBezTo>
                <a:cubicBezTo>
                  <a:pt x="424160" y="2912071"/>
                  <a:pt x="424160" y="2917032"/>
                  <a:pt x="424160" y="2921993"/>
                </a:cubicBezTo>
                <a:cubicBezTo>
                  <a:pt x="424160" y="2926953"/>
                  <a:pt x="424160" y="2931915"/>
                  <a:pt x="424160" y="2936875"/>
                </a:cubicBezTo>
                <a:cubicBezTo>
                  <a:pt x="429121" y="2941836"/>
                  <a:pt x="429121" y="2944317"/>
                  <a:pt x="424160" y="2944317"/>
                </a:cubicBezTo>
                <a:cubicBezTo>
                  <a:pt x="419199" y="2944317"/>
                  <a:pt x="416718" y="2944317"/>
                  <a:pt x="416718" y="2944317"/>
                </a:cubicBezTo>
                <a:cubicBezTo>
                  <a:pt x="416718" y="2944317"/>
                  <a:pt x="416718" y="2941836"/>
                  <a:pt x="416718" y="2936875"/>
                </a:cubicBezTo>
                <a:cubicBezTo>
                  <a:pt x="416718" y="2931915"/>
                  <a:pt x="416718" y="2926953"/>
                  <a:pt x="416718" y="2921993"/>
                </a:cubicBezTo>
                <a:lnTo>
                  <a:pt x="409277" y="2899668"/>
                </a:lnTo>
                <a:cubicBezTo>
                  <a:pt x="409277" y="2899668"/>
                  <a:pt x="411758" y="2898428"/>
                  <a:pt x="416718" y="2895948"/>
                </a:cubicBezTo>
                <a:cubicBezTo>
                  <a:pt x="417959" y="2895328"/>
                  <a:pt x="419044" y="2895095"/>
                  <a:pt x="419974" y="2895250"/>
                </a:cubicBezTo>
                <a:close/>
                <a:moveTo>
                  <a:pt x="632519" y="2892227"/>
                </a:moveTo>
                <a:lnTo>
                  <a:pt x="625078" y="2899668"/>
                </a:lnTo>
                <a:cubicBezTo>
                  <a:pt x="630039" y="2904629"/>
                  <a:pt x="632519" y="2904629"/>
                  <a:pt x="632519" y="2899668"/>
                </a:cubicBezTo>
                <a:cubicBezTo>
                  <a:pt x="637480" y="2899668"/>
                  <a:pt x="639961" y="2898428"/>
                  <a:pt x="639961" y="2895948"/>
                </a:cubicBezTo>
                <a:cubicBezTo>
                  <a:pt x="639961" y="2893467"/>
                  <a:pt x="637480" y="2892227"/>
                  <a:pt x="632519" y="2892227"/>
                </a:cubicBezTo>
                <a:close/>
                <a:moveTo>
                  <a:pt x="208359" y="2884786"/>
                </a:moveTo>
                <a:cubicBezTo>
                  <a:pt x="208359" y="2889746"/>
                  <a:pt x="208359" y="2894708"/>
                  <a:pt x="208359" y="2899668"/>
                </a:cubicBezTo>
                <a:cubicBezTo>
                  <a:pt x="203398" y="2899668"/>
                  <a:pt x="200918" y="2899668"/>
                  <a:pt x="200918" y="2899668"/>
                </a:cubicBezTo>
                <a:close/>
                <a:moveTo>
                  <a:pt x="81855" y="2884786"/>
                </a:moveTo>
                <a:cubicBezTo>
                  <a:pt x="81855" y="2884786"/>
                  <a:pt x="83095" y="2886026"/>
                  <a:pt x="85576" y="2888506"/>
                </a:cubicBezTo>
                <a:cubicBezTo>
                  <a:pt x="88057" y="2890987"/>
                  <a:pt x="91777" y="2892227"/>
                  <a:pt x="96738" y="2892227"/>
                </a:cubicBezTo>
                <a:lnTo>
                  <a:pt x="104179" y="2899668"/>
                </a:lnTo>
                <a:lnTo>
                  <a:pt x="96738" y="2899668"/>
                </a:lnTo>
                <a:cubicBezTo>
                  <a:pt x="86816" y="2899668"/>
                  <a:pt x="81855" y="2897188"/>
                  <a:pt x="81855" y="2892227"/>
                </a:cubicBezTo>
                <a:cubicBezTo>
                  <a:pt x="81855" y="2887266"/>
                  <a:pt x="81855" y="2884786"/>
                  <a:pt x="81855" y="2884786"/>
                </a:cubicBezTo>
                <a:close/>
                <a:moveTo>
                  <a:pt x="535781" y="2877344"/>
                </a:moveTo>
                <a:cubicBezTo>
                  <a:pt x="535781" y="2882305"/>
                  <a:pt x="534541" y="2884786"/>
                  <a:pt x="532060" y="2884786"/>
                </a:cubicBezTo>
                <a:cubicBezTo>
                  <a:pt x="529580" y="2884786"/>
                  <a:pt x="528339" y="2883546"/>
                  <a:pt x="528339" y="2881065"/>
                </a:cubicBezTo>
                <a:cubicBezTo>
                  <a:pt x="528339" y="2878584"/>
                  <a:pt x="530820" y="2877344"/>
                  <a:pt x="535781" y="2877344"/>
                </a:cubicBezTo>
                <a:close/>
                <a:moveTo>
                  <a:pt x="405556" y="2867577"/>
                </a:moveTo>
                <a:cubicBezTo>
                  <a:pt x="406797" y="2867888"/>
                  <a:pt x="408037" y="2868663"/>
                  <a:pt x="409277" y="2869903"/>
                </a:cubicBezTo>
                <a:cubicBezTo>
                  <a:pt x="414238" y="2874864"/>
                  <a:pt x="416718" y="2877344"/>
                  <a:pt x="416718" y="2877344"/>
                </a:cubicBezTo>
                <a:cubicBezTo>
                  <a:pt x="416718" y="2877344"/>
                  <a:pt x="414238" y="2877344"/>
                  <a:pt x="409277" y="2877344"/>
                </a:cubicBezTo>
                <a:cubicBezTo>
                  <a:pt x="404316" y="2882305"/>
                  <a:pt x="401836" y="2888506"/>
                  <a:pt x="401836" y="2895948"/>
                </a:cubicBezTo>
                <a:cubicBezTo>
                  <a:pt x="401836" y="2903389"/>
                  <a:pt x="401836" y="2907110"/>
                  <a:pt x="401836" y="2907110"/>
                </a:cubicBezTo>
                <a:cubicBezTo>
                  <a:pt x="401836" y="2926953"/>
                  <a:pt x="399355" y="2936875"/>
                  <a:pt x="394394" y="2936875"/>
                </a:cubicBezTo>
                <a:cubicBezTo>
                  <a:pt x="389433" y="2936875"/>
                  <a:pt x="386953" y="2929434"/>
                  <a:pt x="386953" y="2914551"/>
                </a:cubicBezTo>
                <a:cubicBezTo>
                  <a:pt x="386953" y="2909590"/>
                  <a:pt x="386953" y="2905870"/>
                  <a:pt x="386953" y="2903389"/>
                </a:cubicBezTo>
                <a:cubicBezTo>
                  <a:pt x="386953" y="2900908"/>
                  <a:pt x="385712" y="2898428"/>
                  <a:pt x="383232" y="2895948"/>
                </a:cubicBezTo>
                <a:cubicBezTo>
                  <a:pt x="380752" y="2893467"/>
                  <a:pt x="380752" y="2890987"/>
                  <a:pt x="383232" y="2888506"/>
                </a:cubicBezTo>
                <a:cubicBezTo>
                  <a:pt x="385712" y="2886026"/>
                  <a:pt x="389433" y="2882305"/>
                  <a:pt x="394394" y="2877344"/>
                </a:cubicBezTo>
                <a:cubicBezTo>
                  <a:pt x="398115" y="2869903"/>
                  <a:pt x="401836" y="2866647"/>
                  <a:pt x="405556" y="2867577"/>
                </a:cubicBezTo>
                <a:close/>
                <a:moveTo>
                  <a:pt x="312539" y="2855020"/>
                </a:moveTo>
                <a:lnTo>
                  <a:pt x="312539" y="2884786"/>
                </a:lnTo>
                <a:lnTo>
                  <a:pt x="305097" y="2877344"/>
                </a:lnTo>
                <a:cubicBezTo>
                  <a:pt x="310058" y="2862461"/>
                  <a:pt x="312539" y="2855020"/>
                  <a:pt x="312539" y="2855020"/>
                </a:cubicBezTo>
                <a:close/>
                <a:moveTo>
                  <a:pt x="6034979" y="2847579"/>
                </a:moveTo>
                <a:lnTo>
                  <a:pt x="6034979" y="2855020"/>
                </a:lnTo>
                <a:cubicBezTo>
                  <a:pt x="6034979" y="2859981"/>
                  <a:pt x="6032499" y="2862461"/>
                  <a:pt x="6027538" y="2862461"/>
                </a:cubicBezTo>
                <a:cubicBezTo>
                  <a:pt x="6027538" y="2857501"/>
                  <a:pt x="6027538" y="2855020"/>
                  <a:pt x="6027538" y="2855020"/>
                </a:cubicBezTo>
                <a:cubicBezTo>
                  <a:pt x="6027538" y="2855020"/>
                  <a:pt x="6028779" y="2853780"/>
                  <a:pt x="6031259" y="2851299"/>
                </a:cubicBezTo>
                <a:cubicBezTo>
                  <a:pt x="6033739" y="2848819"/>
                  <a:pt x="6034979" y="2847579"/>
                  <a:pt x="6034979" y="2847579"/>
                </a:cubicBezTo>
                <a:close/>
                <a:moveTo>
                  <a:pt x="148828" y="2832696"/>
                </a:moveTo>
                <a:lnTo>
                  <a:pt x="148828" y="2862461"/>
                </a:lnTo>
                <a:lnTo>
                  <a:pt x="156269" y="2884786"/>
                </a:lnTo>
                <a:cubicBezTo>
                  <a:pt x="161230" y="2889746"/>
                  <a:pt x="162470" y="2893467"/>
                  <a:pt x="159990" y="2895948"/>
                </a:cubicBezTo>
                <a:cubicBezTo>
                  <a:pt x="157509" y="2898428"/>
                  <a:pt x="153789" y="2907110"/>
                  <a:pt x="148828" y="2921993"/>
                </a:cubicBezTo>
                <a:cubicBezTo>
                  <a:pt x="143867" y="2936875"/>
                  <a:pt x="146347" y="2944317"/>
                  <a:pt x="156269" y="2944317"/>
                </a:cubicBezTo>
                <a:lnTo>
                  <a:pt x="163711" y="2944317"/>
                </a:lnTo>
                <a:cubicBezTo>
                  <a:pt x="163711" y="2944317"/>
                  <a:pt x="163711" y="2946798"/>
                  <a:pt x="163711" y="2951758"/>
                </a:cubicBezTo>
                <a:cubicBezTo>
                  <a:pt x="163711" y="2956719"/>
                  <a:pt x="163711" y="2961680"/>
                  <a:pt x="163711" y="2966641"/>
                </a:cubicBezTo>
                <a:cubicBezTo>
                  <a:pt x="168671" y="2976563"/>
                  <a:pt x="168671" y="2981524"/>
                  <a:pt x="163711" y="2981524"/>
                </a:cubicBezTo>
                <a:cubicBezTo>
                  <a:pt x="158750" y="2981524"/>
                  <a:pt x="156269" y="2982764"/>
                  <a:pt x="156269" y="2985245"/>
                </a:cubicBezTo>
                <a:cubicBezTo>
                  <a:pt x="156269" y="2987725"/>
                  <a:pt x="158750" y="2988965"/>
                  <a:pt x="163711" y="2988965"/>
                </a:cubicBezTo>
                <a:lnTo>
                  <a:pt x="178593" y="3003848"/>
                </a:lnTo>
                <a:cubicBezTo>
                  <a:pt x="178593" y="3023692"/>
                  <a:pt x="183554" y="3033614"/>
                  <a:pt x="193476" y="3033614"/>
                </a:cubicBezTo>
                <a:cubicBezTo>
                  <a:pt x="193476" y="3033614"/>
                  <a:pt x="195957" y="3036094"/>
                  <a:pt x="200918" y="3041055"/>
                </a:cubicBezTo>
                <a:cubicBezTo>
                  <a:pt x="200918" y="3041055"/>
                  <a:pt x="202158" y="3043536"/>
                  <a:pt x="204638" y="3048497"/>
                </a:cubicBezTo>
                <a:cubicBezTo>
                  <a:pt x="207119" y="3053457"/>
                  <a:pt x="208359" y="3058419"/>
                  <a:pt x="208359" y="3063379"/>
                </a:cubicBezTo>
                <a:cubicBezTo>
                  <a:pt x="218281" y="3078262"/>
                  <a:pt x="223242" y="3085704"/>
                  <a:pt x="223242" y="3085704"/>
                </a:cubicBezTo>
                <a:lnTo>
                  <a:pt x="208359" y="3085704"/>
                </a:lnTo>
                <a:cubicBezTo>
                  <a:pt x="203398" y="3080743"/>
                  <a:pt x="200918" y="3080743"/>
                  <a:pt x="200918" y="3085704"/>
                </a:cubicBezTo>
                <a:cubicBezTo>
                  <a:pt x="200918" y="3090664"/>
                  <a:pt x="203398" y="3093145"/>
                  <a:pt x="208359" y="3093145"/>
                </a:cubicBezTo>
                <a:cubicBezTo>
                  <a:pt x="208359" y="3108028"/>
                  <a:pt x="215800" y="3115469"/>
                  <a:pt x="230683" y="3115469"/>
                </a:cubicBezTo>
                <a:cubicBezTo>
                  <a:pt x="230683" y="3120430"/>
                  <a:pt x="226963" y="3122911"/>
                  <a:pt x="219521" y="3122911"/>
                </a:cubicBezTo>
                <a:cubicBezTo>
                  <a:pt x="212080" y="3122911"/>
                  <a:pt x="208359" y="3120430"/>
                  <a:pt x="208359" y="3115469"/>
                </a:cubicBezTo>
                <a:cubicBezTo>
                  <a:pt x="203398" y="3115469"/>
                  <a:pt x="199678" y="3114229"/>
                  <a:pt x="197197" y="3111748"/>
                </a:cubicBezTo>
                <a:cubicBezTo>
                  <a:pt x="194716" y="3109268"/>
                  <a:pt x="190996" y="3108028"/>
                  <a:pt x="186035" y="3108028"/>
                </a:cubicBezTo>
                <a:cubicBezTo>
                  <a:pt x="181074" y="3112989"/>
                  <a:pt x="177353" y="3115469"/>
                  <a:pt x="174873" y="3115469"/>
                </a:cubicBezTo>
                <a:cubicBezTo>
                  <a:pt x="172392" y="3115469"/>
                  <a:pt x="173633" y="3117950"/>
                  <a:pt x="178593" y="3122911"/>
                </a:cubicBezTo>
                <a:cubicBezTo>
                  <a:pt x="193476" y="3147715"/>
                  <a:pt x="203398" y="3152676"/>
                  <a:pt x="208359" y="3137793"/>
                </a:cubicBezTo>
                <a:lnTo>
                  <a:pt x="208359" y="3152676"/>
                </a:lnTo>
                <a:cubicBezTo>
                  <a:pt x="208359" y="3167559"/>
                  <a:pt x="205878" y="3175000"/>
                  <a:pt x="200918" y="3175000"/>
                </a:cubicBezTo>
                <a:cubicBezTo>
                  <a:pt x="190996" y="3179961"/>
                  <a:pt x="193476" y="3187403"/>
                  <a:pt x="208359" y="3197325"/>
                </a:cubicBezTo>
                <a:cubicBezTo>
                  <a:pt x="213320" y="3202285"/>
                  <a:pt x="213320" y="3207247"/>
                  <a:pt x="208359" y="3212207"/>
                </a:cubicBezTo>
                <a:cubicBezTo>
                  <a:pt x="208359" y="3212207"/>
                  <a:pt x="208359" y="3214688"/>
                  <a:pt x="208359" y="3219649"/>
                </a:cubicBezTo>
                <a:cubicBezTo>
                  <a:pt x="213320" y="3219649"/>
                  <a:pt x="215800" y="3222130"/>
                  <a:pt x="215800" y="3227090"/>
                </a:cubicBezTo>
                <a:cubicBezTo>
                  <a:pt x="215800" y="3232051"/>
                  <a:pt x="213320" y="3234532"/>
                  <a:pt x="208359" y="3234532"/>
                </a:cubicBezTo>
                <a:cubicBezTo>
                  <a:pt x="203398" y="3234532"/>
                  <a:pt x="200918" y="3232051"/>
                  <a:pt x="200918" y="3227090"/>
                </a:cubicBezTo>
                <a:cubicBezTo>
                  <a:pt x="200918" y="3222130"/>
                  <a:pt x="198437" y="3219649"/>
                  <a:pt x="193476" y="3219649"/>
                </a:cubicBezTo>
                <a:cubicBezTo>
                  <a:pt x="193476" y="3214688"/>
                  <a:pt x="192236" y="3210967"/>
                  <a:pt x="189756" y="3208487"/>
                </a:cubicBezTo>
                <a:cubicBezTo>
                  <a:pt x="187275" y="3206006"/>
                  <a:pt x="186035" y="3202285"/>
                  <a:pt x="186035" y="3197325"/>
                </a:cubicBezTo>
                <a:lnTo>
                  <a:pt x="178593" y="3197325"/>
                </a:lnTo>
                <a:cubicBezTo>
                  <a:pt x="173633" y="3202285"/>
                  <a:pt x="168671" y="3204766"/>
                  <a:pt x="163711" y="3204766"/>
                </a:cubicBezTo>
                <a:cubicBezTo>
                  <a:pt x="158750" y="3204766"/>
                  <a:pt x="157509" y="3202285"/>
                  <a:pt x="159990" y="3197325"/>
                </a:cubicBezTo>
                <a:cubicBezTo>
                  <a:pt x="162470" y="3192364"/>
                  <a:pt x="162470" y="3188643"/>
                  <a:pt x="159990" y="3186163"/>
                </a:cubicBezTo>
                <a:cubicBezTo>
                  <a:pt x="157509" y="3183682"/>
                  <a:pt x="157509" y="3179961"/>
                  <a:pt x="159990" y="3175000"/>
                </a:cubicBezTo>
                <a:cubicBezTo>
                  <a:pt x="162470" y="3170040"/>
                  <a:pt x="158750" y="3167559"/>
                  <a:pt x="148828" y="3167559"/>
                </a:cubicBezTo>
                <a:cubicBezTo>
                  <a:pt x="143867" y="3167559"/>
                  <a:pt x="141386" y="3165078"/>
                  <a:pt x="141386" y="3160118"/>
                </a:cubicBezTo>
                <a:cubicBezTo>
                  <a:pt x="141386" y="3160118"/>
                  <a:pt x="138906" y="3160118"/>
                  <a:pt x="133945" y="3160118"/>
                </a:cubicBezTo>
                <a:cubicBezTo>
                  <a:pt x="128984" y="3160118"/>
                  <a:pt x="126504" y="3157637"/>
                  <a:pt x="126504" y="3152676"/>
                </a:cubicBezTo>
                <a:lnTo>
                  <a:pt x="133945" y="3152676"/>
                </a:lnTo>
                <a:cubicBezTo>
                  <a:pt x="143867" y="3152676"/>
                  <a:pt x="148828" y="3150196"/>
                  <a:pt x="148828" y="3145235"/>
                </a:cubicBezTo>
                <a:cubicBezTo>
                  <a:pt x="148828" y="3145235"/>
                  <a:pt x="148828" y="3142754"/>
                  <a:pt x="148828" y="3137793"/>
                </a:cubicBezTo>
                <a:cubicBezTo>
                  <a:pt x="143867" y="3137793"/>
                  <a:pt x="141386" y="3136553"/>
                  <a:pt x="141386" y="3134073"/>
                </a:cubicBezTo>
                <a:cubicBezTo>
                  <a:pt x="141386" y="3131592"/>
                  <a:pt x="141386" y="3127871"/>
                  <a:pt x="141386" y="3122911"/>
                </a:cubicBezTo>
                <a:cubicBezTo>
                  <a:pt x="146347" y="3122911"/>
                  <a:pt x="146347" y="3120430"/>
                  <a:pt x="141386" y="3115469"/>
                </a:cubicBezTo>
                <a:cubicBezTo>
                  <a:pt x="136426" y="3110508"/>
                  <a:pt x="133945" y="3105547"/>
                  <a:pt x="133945" y="3100586"/>
                </a:cubicBezTo>
                <a:cubicBezTo>
                  <a:pt x="133945" y="3095626"/>
                  <a:pt x="133945" y="3090664"/>
                  <a:pt x="133945" y="3085704"/>
                </a:cubicBezTo>
                <a:lnTo>
                  <a:pt x="126504" y="3070821"/>
                </a:lnTo>
                <a:cubicBezTo>
                  <a:pt x="121543" y="3070821"/>
                  <a:pt x="119062" y="3070821"/>
                  <a:pt x="119062" y="3070821"/>
                </a:cubicBezTo>
                <a:lnTo>
                  <a:pt x="111621" y="3055938"/>
                </a:lnTo>
                <a:cubicBezTo>
                  <a:pt x="111621" y="3041055"/>
                  <a:pt x="110380" y="3033614"/>
                  <a:pt x="107900" y="3033614"/>
                </a:cubicBezTo>
                <a:cubicBezTo>
                  <a:pt x="105420" y="3033614"/>
                  <a:pt x="104179" y="3028653"/>
                  <a:pt x="104179" y="3018731"/>
                </a:cubicBezTo>
                <a:cubicBezTo>
                  <a:pt x="104179" y="3008809"/>
                  <a:pt x="102939" y="2997647"/>
                  <a:pt x="100459" y="2985245"/>
                </a:cubicBezTo>
                <a:cubicBezTo>
                  <a:pt x="97978" y="2972842"/>
                  <a:pt x="96738" y="2964160"/>
                  <a:pt x="96738" y="2959200"/>
                </a:cubicBezTo>
                <a:lnTo>
                  <a:pt x="89296" y="2951758"/>
                </a:lnTo>
                <a:cubicBezTo>
                  <a:pt x="84336" y="2946798"/>
                  <a:pt x="83095" y="2943077"/>
                  <a:pt x="85576" y="2940596"/>
                </a:cubicBezTo>
                <a:cubicBezTo>
                  <a:pt x="88057" y="2938115"/>
                  <a:pt x="93017" y="2939356"/>
                  <a:pt x="100459" y="2944317"/>
                </a:cubicBezTo>
                <a:cubicBezTo>
                  <a:pt x="107900" y="2949278"/>
                  <a:pt x="110380" y="2952998"/>
                  <a:pt x="107900" y="2955479"/>
                </a:cubicBezTo>
                <a:cubicBezTo>
                  <a:pt x="105420" y="2957960"/>
                  <a:pt x="106660" y="2961680"/>
                  <a:pt x="111621" y="2966641"/>
                </a:cubicBezTo>
                <a:cubicBezTo>
                  <a:pt x="116582" y="2961680"/>
                  <a:pt x="119062" y="2951758"/>
                  <a:pt x="119062" y="2936875"/>
                </a:cubicBezTo>
                <a:cubicBezTo>
                  <a:pt x="119062" y="2931915"/>
                  <a:pt x="124023" y="2926953"/>
                  <a:pt x="133945" y="2921993"/>
                </a:cubicBezTo>
                <a:cubicBezTo>
                  <a:pt x="133945" y="2921993"/>
                  <a:pt x="135185" y="2920753"/>
                  <a:pt x="137666" y="2918272"/>
                </a:cubicBezTo>
                <a:cubicBezTo>
                  <a:pt x="140146" y="2915791"/>
                  <a:pt x="141386" y="2914551"/>
                  <a:pt x="141386" y="2914551"/>
                </a:cubicBezTo>
                <a:cubicBezTo>
                  <a:pt x="141386" y="2914551"/>
                  <a:pt x="141386" y="2912071"/>
                  <a:pt x="141386" y="2907110"/>
                </a:cubicBezTo>
                <a:cubicBezTo>
                  <a:pt x="136426" y="2907110"/>
                  <a:pt x="133945" y="2907110"/>
                  <a:pt x="133945" y="2907110"/>
                </a:cubicBezTo>
                <a:cubicBezTo>
                  <a:pt x="128984" y="2902149"/>
                  <a:pt x="128984" y="2898428"/>
                  <a:pt x="133945" y="2895948"/>
                </a:cubicBezTo>
                <a:cubicBezTo>
                  <a:pt x="138906" y="2893467"/>
                  <a:pt x="143867" y="2892227"/>
                  <a:pt x="148828" y="2892227"/>
                </a:cubicBezTo>
                <a:lnTo>
                  <a:pt x="141386" y="2877344"/>
                </a:lnTo>
                <a:cubicBezTo>
                  <a:pt x="136426" y="2877344"/>
                  <a:pt x="136426" y="2872383"/>
                  <a:pt x="141386" y="2862461"/>
                </a:cubicBezTo>
                <a:cubicBezTo>
                  <a:pt x="146347" y="2852539"/>
                  <a:pt x="148828" y="2842618"/>
                  <a:pt x="148828" y="2832696"/>
                </a:cubicBezTo>
                <a:close/>
                <a:moveTo>
                  <a:pt x="446949" y="2830370"/>
                </a:moveTo>
                <a:cubicBezTo>
                  <a:pt x="447879" y="2829440"/>
                  <a:pt x="450205" y="2832696"/>
                  <a:pt x="453925" y="2840137"/>
                </a:cubicBezTo>
                <a:lnTo>
                  <a:pt x="439043" y="2847579"/>
                </a:lnTo>
                <a:lnTo>
                  <a:pt x="446484" y="2832696"/>
                </a:lnTo>
                <a:cubicBezTo>
                  <a:pt x="446484" y="2831456"/>
                  <a:pt x="446639" y="2830681"/>
                  <a:pt x="446949" y="2830370"/>
                </a:cubicBezTo>
                <a:close/>
                <a:moveTo>
                  <a:pt x="550664" y="2825254"/>
                </a:moveTo>
                <a:cubicBezTo>
                  <a:pt x="555625" y="2830215"/>
                  <a:pt x="556865" y="2835176"/>
                  <a:pt x="554384" y="2840137"/>
                </a:cubicBezTo>
                <a:cubicBezTo>
                  <a:pt x="551904" y="2845098"/>
                  <a:pt x="549424" y="2847579"/>
                  <a:pt x="546943" y="2847579"/>
                </a:cubicBezTo>
                <a:cubicBezTo>
                  <a:pt x="544463" y="2847579"/>
                  <a:pt x="543222" y="2845098"/>
                  <a:pt x="543222" y="2840137"/>
                </a:cubicBezTo>
                <a:close/>
                <a:moveTo>
                  <a:pt x="6027538" y="2817813"/>
                </a:moveTo>
                <a:cubicBezTo>
                  <a:pt x="6027538" y="2817813"/>
                  <a:pt x="6030019" y="2820294"/>
                  <a:pt x="6034979" y="2825254"/>
                </a:cubicBezTo>
                <a:lnTo>
                  <a:pt x="6027538" y="2825254"/>
                </a:lnTo>
                <a:close/>
                <a:moveTo>
                  <a:pt x="599033" y="2817813"/>
                </a:moveTo>
                <a:cubicBezTo>
                  <a:pt x="596553" y="2817813"/>
                  <a:pt x="595312" y="2821534"/>
                  <a:pt x="595312" y="2828975"/>
                </a:cubicBezTo>
                <a:cubicBezTo>
                  <a:pt x="595312" y="2836416"/>
                  <a:pt x="594072" y="2840137"/>
                  <a:pt x="591592" y="2840137"/>
                </a:cubicBezTo>
                <a:cubicBezTo>
                  <a:pt x="589111" y="2840137"/>
                  <a:pt x="587871" y="2840137"/>
                  <a:pt x="587871" y="2840137"/>
                </a:cubicBezTo>
                <a:cubicBezTo>
                  <a:pt x="587871" y="2845098"/>
                  <a:pt x="589111" y="2847579"/>
                  <a:pt x="591592" y="2847579"/>
                </a:cubicBezTo>
                <a:cubicBezTo>
                  <a:pt x="594072" y="2847579"/>
                  <a:pt x="595312" y="2847579"/>
                  <a:pt x="595312" y="2847579"/>
                </a:cubicBezTo>
                <a:cubicBezTo>
                  <a:pt x="600273" y="2847579"/>
                  <a:pt x="605234" y="2850059"/>
                  <a:pt x="610195" y="2855020"/>
                </a:cubicBezTo>
                <a:lnTo>
                  <a:pt x="617637" y="2855020"/>
                </a:lnTo>
                <a:cubicBezTo>
                  <a:pt x="617637" y="2850059"/>
                  <a:pt x="616396" y="2846339"/>
                  <a:pt x="613916" y="2843858"/>
                </a:cubicBezTo>
                <a:cubicBezTo>
                  <a:pt x="611436" y="2841377"/>
                  <a:pt x="610195" y="2838897"/>
                  <a:pt x="610195" y="2836416"/>
                </a:cubicBezTo>
                <a:cubicBezTo>
                  <a:pt x="610195" y="2833936"/>
                  <a:pt x="610195" y="2832696"/>
                  <a:pt x="610195" y="2832696"/>
                </a:cubicBezTo>
                <a:cubicBezTo>
                  <a:pt x="610195" y="2827735"/>
                  <a:pt x="608955" y="2824014"/>
                  <a:pt x="606474" y="2821534"/>
                </a:cubicBezTo>
                <a:cubicBezTo>
                  <a:pt x="603994" y="2819053"/>
                  <a:pt x="601513" y="2817813"/>
                  <a:pt x="599033" y="2817813"/>
                </a:cubicBezTo>
                <a:close/>
                <a:moveTo>
                  <a:pt x="6079628" y="2810372"/>
                </a:moveTo>
                <a:cubicBezTo>
                  <a:pt x="6079628" y="2810372"/>
                  <a:pt x="6079628" y="2812852"/>
                  <a:pt x="6079628" y="2817813"/>
                </a:cubicBezTo>
                <a:cubicBezTo>
                  <a:pt x="6079628" y="2822774"/>
                  <a:pt x="6077148" y="2825254"/>
                  <a:pt x="6072187" y="2825254"/>
                </a:cubicBezTo>
                <a:cubicBezTo>
                  <a:pt x="6067225" y="2825254"/>
                  <a:pt x="6064745" y="2824014"/>
                  <a:pt x="6064745" y="2821534"/>
                </a:cubicBezTo>
                <a:cubicBezTo>
                  <a:pt x="6064745" y="2819053"/>
                  <a:pt x="6067225" y="2817813"/>
                  <a:pt x="6072187" y="2817813"/>
                </a:cubicBezTo>
                <a:cubicBezTo>
                  <a:pt x="6077148" y="2812852"/>
                  <a:pt x="6079628" y="2810372"/>
                  <a:pt x="6079628" y="2810372"/>
                </a:cubicBezTo>
                <a:close/>
                <a:moveTo>
                  <a:pt x="394394" y="2802930"/>
                </a:moveTo>
                <a:cubicBezTo>
                  <a:pt x="404316" y="2802930"/>
                  <a:pt x="406797" y="2807891"/>
                  <a:pt x="401836" y="2817813"/>
                </a:cubicBezTo>
                <a:cubicBezTo>
                  <a:pt x="401836" y="2817813"/>
                  <a:pt x="399355" y="2820294"/>
                  <a:pt x="394394" y="2825254"/>
                </a:cubicBezTo>
                <a:close/>
                <a:moveTo>
                  <a:pt x="104179" y="2802930"/>
                </a:moveTo>
                <a:cubicBezTo>
                  <a:pt x="109140" y="2802930"/>
                  <a:pt x="111621" y="2805411"/>
                  <a:pt x="111621" y="2810372"/>
                </a:cubicBezTo>
                <a:lnTo>
                  <a:pt x="119062" y="2825254"/>
                </a:lnTo>
                <a:cubicBezTo>
                  <a:pt x="124023" y="2830215"/>
                  <a:pt x="124023" y="2835176"/>
                  <a:pt x="119062" y="2840137"/>
                </a:cubicBezTo>
                <a:cubicBezTo>
                  <a:pt x="119062" y="2840137"/>
                  <a:pt x="117822" y="2840137"/>
                  <a:pt x="115342" y="2840137"/>
                </a:cubicBezTo>
                <a:cubicBezTo>
                  <a:pt x="112861" y="2840137"/>
                  <a:pt x="111621" y="2837657"/>
                  <a:pt x="111621" y="2832696"/>
                </a:cubicBezTo>
                <a:cubicBezTo>
                  <a:pt x="106660" y="2822774"/>
                  <a:pt x="101699" y="2817813"/>
                  <a:pt x="96738" y="2817813"/>
                </a:cubicBezTo>
                <a:close/>
                <a:moveTo>
                  <a:pt x="5886151" y="2798279"/>
                </a:moveTo>
                <a:cubicBezTo>
                  <a:pt x="5888632" y="2797660"/>
                  <a:pt x="5891112" y="2797969"/>
                  <a:pt x="5893593" y="2799209"/>
                </a:cubicBezTo>
                <a:cubicBezTo>
                  <a:pt x="5898554" y="2801690"/>
                  <a:pt x="5901035" y="2804170"/>
                  <a:pt x="5901035" y="2806651"/>
                </a:cubicBezTo>
                <a:cubicBezTo>
                  <a:pt x="5901035" y="2809131"/>
                  <a:pt x="5897313" y="2810372"/>
                  <a:pt x="5889872" y="2810372"/>
                </a:cubicBezTo>
                <a:cubicBezTo>
                  <a:pt x="5882431" y="2810372"/>
                  <a:pt x="5878710" y="2807891"/>
                  <a:pt x="5878710" y="2802930"/>
                </a:cubicBezTo>
                <a:cubicBezTo>
                  <a:pt x="5881191" y="2800450"/>
                  <a:pt x="5883671" y="2798900"/>
                  <a:pt x="5886151" y="2798279"/>
                </a:cubicBezTo>
                <a:close/>
                <a:moveTo>
                  <a:pt x="416718" y="2795489"/>
                </a:moveTo>
                <a:lnTo>
                  <a:pt x="416718" y="2802930"/>
                </a:lnTo>
                <a:cubicBezTo>
                  <a:pt x="411758" y="2802930"/>
                  <a:pt x="409277" y="2801690"/>
                  <a:pt x="409277" y="2799209"/>
                </a:cubicBezTo>
                <a:cubicBezTo>
                  <a:pt x="409277" y="2796729"/>
                  <a:pt x="411758" y="2795489"/>
                  <a:pt x="416718" y="2795489"/>
                </a:cubicBezTo>
                <a:close/>
                <a:moveTo>
                  <a:pt x="550664" y="2780606"/>
                </a:moveTo>
                <a:cubicBezTo>
                  <a:pt x="555625" y="2780606"/>
                  <a:pt x="558105" y="2781846"/>
                  <a:pt x="558105" y="2784327"/>
                </a:cubicBezTo>
                <a:cubicBezTo>
                  <a:pt x="558105" y="2786807"/>
                  <a:pt x="558105" y="2793008"/>
                  <a:pt x="558105" y="2802930"/>
                </a:cubicBezTo>
                <a:lnTo>
                  <a:pt x="558105" y="2817813"/>
                </a:lnTo>
                <a:lnTo>
                  <a:pt x="550664" y="2810372"/>
                </a:lnTo>
                <a:cubicBezTo>
                  <a:pt x="545703" y="2795489"/>
                  <a:pt x="545703" y="2785567"/>
                  <a:pt x="550664" y="2780606"/>
                </a:cubicBezTo>
                <a:close/>
                <a:moveTo>
                  <a:pt x="364628" y="2776885"/>
                </a:moveTo>
                <a:lnTo>
                  <a:pt x="364628" y="2810372"/>
                </a:lnTo>
                <a:cubicBezTo>
                  <a:pt x="364628" y="2810372"/>
                  <a:pt x="363388" y="2809131"/>
                  <a:pt x="360908" y="2806651"/>
                </a:cubicBezTo>
                <a:cubicBezTo>
                  <a:pt x="358427" y="2804170"/>
                  <a:pt x="357187" y="2802930"/>
                  <a:pt x="357187" y="2802930"/>
                </a:cubicBezTo>
                <a:cubicBezTo>
                  <a:pt x="357187" y="2797969"/>
                  <a:pt x="358427" y="2794249"/>
                  <a:pt x="360908" y="2791768"/>
                </a:cubicBezTo>
                <a:cubicBezTo>
                  <a:pt x="363388" y="2789287"/>
                  <a:pt x="364628" y="2784327"/>
                  <a:pt x="364628" y="2776885"/>
                </a:cubicBezTo>
                <a:close/>
                <a:moveTo>
                  <a:pt x="494853" y="2773165"/>
                </a:moveTo>
                <a:cubicBezTo>
                  <a:pt x="497334" y="2773165"/>
                  <a:pt x="498574" y="2774405"/>
                  <a:pt x="498574" y="2776885"/>
                </a:cubicBezTo>
                <a:cubicBezTo>
                  <a:pt x="498574" y="2779366"/>
                  <a:pt x="496094" y="2780606"/>
                  <a:pt x="491132" y="2780606"/>
                </a:cubicBezTo>
                <a:cubicBezTo>
                  <a:pt x="491132" y="2775645"/>
                  <a:pt x="492373" y="2773165"/>
                  <a:pt x="494853" y="2773165"/>
                </a:cubicBezTo>
                <a:close/>
                <a:moveTo>
                  <a:pt x="528339" y="2765723"/>
                </a:moveTo>
                <a:lnTo>
                  <a:pt x="535781" y="2773165"/>
                </a:lnTo>
                <a:lnTo>
                  <a:pt x="535781" y="2780606"/>
                </a:lnTo>
                <a:cubicBezTo>
                  <a:pt x="535781" y="2780606"/>
                  <a:pt x="533301" y="2778125"/>
                  <a:pt x="528339" y="2773165"/>
                </a:cubicBezTo>
                <a:close/>
                <a:moveTo>
                  <a:pt x="148828" y="2758282"/>
                </a:moveTo>
                <a:lnTo>
                  <a:pt x="156269" y="2758282"/>
                </a:lnTo>
                <a:cubicBezTo>
                  <a:pt x="156269" y="2763242"/>
                  <a:pt x="153789" y="2768204"/>
                  <a:pt x="148828" y="2773165"/>
                </a:cubicBezTo>
                <a:close/>
                <a:moveTo>
                  <a:pt x="5886151" y="2750840"/>
                </a:moveTo>
                <a:lnTo>
                  <a:pt x="5901035" y="2750840"/>
                </a:lnTo>
                <a:cubicBezTo>
                  <a:pt x="5901035" y="2755801"/>
                  <a:pt x="5901035" y="2758282"/>
                  <a:pt x="5901035" y="2758282"/>
                </a:cubicBezTo>
                <a:cubicBezTo>
                  <a:pt x="5901035" y="2758282"/>
                  <a:pt x="5898554" y="2758282"/>
                  <a:pt x="5893593" y="2758282"/>
                </a:cubicBezTo>
                <a:cubicBezTo>
                  <a:pt x="5888631" y="2758282"/>
                  <a:pt x="5886151" y="2755801"/>
                  <a:pt x="5886151" y="2750840"/>
                </a:cubicBezTo>
                <a:close/>
                <a:moveTo>
                  <a:pt x="89296" y="2735957"/>
                </a:moveTo>
                <a:cubicBezTo>
                  <a:pt x="94258" y="2735957"/>
                  <a:pt x="97978" y="2738438"/>
                  <a:pt x="100459" y="2743399"/>
                </a:cubicBezTo>
                <a:cubicBezTo>
                  <a:pt x="102939" y="2748360"/>
                  <a:pt x="104179" y="2753321"/>
                  <a:pt x="104179" y="2758282"/>
                </a:cubicBezTo>
                <a:cubicBezTo>
                  <a:pt x="104179" y="2763242"/>
                  <a:pt x="104179" y="2766963"/>
                  <a:pt x="104179" y="2769444"/>
                </a:cubicBezTo>
                <a:cubicBezTo>
                  <a:pt x="104179" y="2771924"/>
                  <a:pt x="104179" y="2775645"/>
                  <a:pt x="104179" y="2780606"/>
                </a:cubicBezTo>
                <a:cubicBezTo>
                  <a:pt x="109140" y="2790528"/>
                  <a:pt x="109140" y="2795489"/>
                  <a:pt x="104179" y="2795489"/>
                </a:cubicBezTo>
                <a:cubicBezTo>
                  <a:pt x="104179" y="2790528"/>
                  <a:pt x="101699" y="2788047"/>
                  <a:pt x="96738" y="2788047"/>
                </a:cubicBezTo>
                <a:cubicBezTo>
                  <a:pt x="91777" y="2788047"/>
                  <a:pt x="90537" y="2785567"/>
                  <a:pt x="93017" y="2780606"/>
                </a:cubicBezTo>
                <a:cubicBezTo>
                  <a:pt x="95498" y="2775645"/>
                  <a:pt x="94258" y="2768204"/>
                  <a:pt x="89296" y="2758282"/>
                </a:cubicBezTo>
                <a:cubicBezTo>
                  <a:pt x="84336" y="2748360"/>
                  <a:pt x="81855" y="2742159"/>
                  <a:pt x="81855" y="2739678"/>
                </a:cubicBezTo>
                <a:cubicBezTo>
                  <a:pt x="81855" y="2737198"/>
                  <a:pt x="84336" y="2735957"/>
                  <a:pt x="89296" y="2735957"/>
                </a:cubicBezTo>
                <a:close/>
                <a:moveTo>
                  <a:pt x="6005214" y="2721075"/>
                </a:moveTo>
                <a:lnTo>
                  <a:pt x="6012655" y="2721075"/>
                </a:lnTo>
                <a:cubicBezTo>
                  <a:pt x="6012655" y="2721075"/>
                  <a:pt x="6012655" y="2722315"/>
                  <a:pt x="6012655" y="2724795"/>
                </a:cubicBezTo>
                <a:cubicBezTo>
                  <a:pt x="6012655" y="2727276"/>
                  <a:pt x="6010175" y="2728516"/>
                  <a:pt x="6005214" y="2728516"/>
                </a:cubicBezTo>
                <a:lnTo>
                  <a:pt x="5997773" y="2728516"/>
                </a:lnTo>
                <a:close/>
                <a:moveTo>
                  <a:pt x="744140" y="2713633"/>
                </a:moveTo>
                <a:lnTo>
                  <a:pt x="744140" y="2721075"/>
                </a:lnTo>
                <a:lnTo>
                  <a:pt x="744140" y="2728516"/>
                </a:lnTo>
                <a:cubicBezTo>
                  <a:pt x="749101" y="2723555"/>
                  <a:pt x="751582" y="2719835"/>
                  <a:pt x="751582" y="2717354"/>
                </a:cubicBezTo>
                <a:cubicBezTo>
                  <a:pt x="751582" y="2714873"/>
                  <a:pt x="749101" y="2713633"/>
                  <a:pt x="744140" y="2713633"/>
                </a:cubicBezTo>
                <a:close/>
                <a:moveTo>
                  <a:pt x="461367" y="2713633"/>
                </a:moveTo>
                <a:cubicBezTo>
                  <a:pt x="461367" y="2713633"/>
                  <a:pt x="462607" y="2714873"/>
                  <a:pt x="465088" y="2717354"/>
                </a:cubicBezTo>
                <a:cubicBezTo>
                  <a:pt x="467568" y="2719835"/>
                  <a:pt x="471289" y="2721075"/>
                  <a:pt x="476250" y="2721075"/>
                </a:cubicBezTo>
                <a:lnTo>
                  <a:pt x="483691" y="2728516"/>
                </a:lnTo>
                <a:cubicBezTo>
                  <a:pt x="478730" y="2728516"/>
                  <a:pt x="473769" y="2726035"/>
                  <a:pt x="468808" y="2721075"/>
                </a:cubicBezTo>
                <a:close/>
                <a:moveTo>
                  <a:pt x="602754" y="2706192"/>
                </a:moveTo>
                <a:lnTo>
                  <a:pt x="610195" y="2728516"/>
                </a:lnTo>
                <a:cubicBezTo>
                  <a:pt x="610195" y="2728516"/>
                  <a:pt x="612675" y="2738438"/>
                  <a:pt x="617637" y="2758282"/>
                </a:cubicBezTo>
                <a:lnTo>
                  <a:pt x="632519" y="2802930"/>
                </a:lnTo>
                <a:lnTo>
                  <a:pt x="632519" y="2795489"/>
                </a:lnTo>
                <a:cubicBezTo>
                  <a:pt x="632519" y="2790528"/>
                  <a:pt x="631279" y="2781846"/>
                  <a:pt x="628799" y="2769444"/>
                </a:cubicBezTo>
                <a:cubicBezTo>
                  <a:pt x="626318" y="2757042"/>
                  <a:pt x="625078" y="2745880"/>
                  <a:pt x="625078" y="2735957"/>
                </a:cubicBezTo>
                <a:cubicBezTo>
                  <a:pt x="625078" y="2726035"/>
                  <a:pt x="622598" y="2718594"/>
                  <a:pt x="617637" y="2713633"/>
                </a:cubicBezTo>
                <a:cubicBezTo>
                  <a:pt x="612675" y="2708673"/>
                  <a:pt x="607715" y="2706192"/>
                  <a:pt x="602754" y="2706192"/>
                </a:cubicBezTo>
                <a:close/>
                <a:moveTo>
                  <a:pt x="5826620" y="2691309"/>
                </a:moveTo>
                <a:cubicBezTo>
                  <a:pt x="5831581" y="2691309"/>
                  <a:pt x="5832821" y="2692549"/>
                  <a:pt x="5830341" y="2695030"/>
                </a:cubicBezTo>
                <a:cubicBezTo>
                  <a:pt x="5827861" y="2697510"/>
                  <a:pt x="5824140" y="2698750"/>
                  <a:pt x="5819179" y="2698750"/>
                </a:cubicBezTo>
                <a:lnTo>
                  <a:pt x="5811737" y="2698750"/>
                </a:lnTo>
                <a:close/>
                <a:moveTo>
                  <a:pt x="401836" y="2691309"/>
                </a:moveTo>
                <a:cubicBezTo>
                  <a:pt x="406797" y="2691309"/>
                  <a:pt x="404316" y="2693790"/>
                  <a:pt x="394394" y="2698750"/>
                </a:cubicBezTo>
                <a:lnTo>
                  <a:pt x="386953" y="2698750"/>
                </a:lnTo>
                <a:close/>
                <a:moveTo>
                  <a:pt x="654844" y="2683868"/>
                </a:moveTo>
                <a:cubicBezTo>
                  <a:pt x="649882" y="2683868"/>
                  <a:pt x="649882" y="2688828"/>
                  <a:pt x="654844" y="2698750"/>
                </a:cubicBezTo>
                <a:cubicBezTo>
                  <a:pt x="654844" y="2698750"/>
                  <a:pt x="654844" y="2701231"/>
                  <a:pt x="654844" y="2706192"/>
                </a:cubicBezTo>
                <a:cubicBezTo>
                  <a:pt x="649882" y="2711153"/>
                  <a:pt x="648643" y="2714873"/>
                  <a:pt x="651123" y="2717354"/>
                </a:cubicBezTo>
                <a:cubicBezTo>
                  <a:pt x="653603" y="2719835"/>
                  <a:pt x="657324" y="2721075"/>
                  <a:pt x="662285" y="2721075"/>
                </a:cubicBezTo>
                <a:lnTo>
                  <a:pt x="669726" y="2721075"/>
                </a:lnTo>
                <a:lnTo>
                  <a:pt x="669726" y="2713633"/>
                </a:lnTo>
                <a:cubicBezTo>
                  <a:pt x="669726" y="2713633"/>
                  <a:pt x="669726" y="2711153"/>
                  <a:pt x="669726" y="2706192"/>
                </a:cubicBezTo>
                <a:close/>
                <a:moveTo>
                  <a:pt x="572988" y="2683868"/>
                </a:moveTo>
                <a:lnTo>
                  <a:pt x="558105" y="2691309"/>
                </a:lnTo>
                <a:cubicBezTo>
                  <a:pt x="558105" y="2696270"/>
                  <a:pt x="560586" y="2698750"/>
                  <a:pt x="565546" y="2698750"/>
                </a:cubicBezTo>
                <a:cubicBezTo>
                  <a:pt x="570508" y="2698750"/>
                  <a:pt x="571748" y="2701231"/>
                  <a:pt x="569267" y="2706192"/>
                </a:cubicBezTo>
                <a:cubicBezTo>
                  <a:pt x="566787" y="2711153"/>
                  <a:pt x="565546" y="2718594"/>
                  <a:pt x="565546" y="2728516"/>
                </a:cubicBezTo>
                <a:cubicBezTo>
                  <a:pt x="565546" y="2738438"/>
                  <a:pt x="568027" y="2743399"/>
                  <a:pt x="572988" y="2743399"/>
                </a:cubicBezTo>
                <a:lnTo>
                  <a:pt x="587871" y="2735957"/>
                </a:lnTo>
                <a:cubicBezTo>
                  <a:pt x="592832" y="2730997"/>
                  <a:pt x="592832" y="2728516"/>
                  <a:pt x="587871" y="2728516"/>
                </a:cubicBezTo>
                <a:lnTo>
                  <a:pt x="580429" y="2706192"/>
                </a:lnTo>
                <a:cubicBezTo>
                  <a:pt x="580429" y="2691309"/>
                  <a:pt x="577949" y="2683868"/>
                  <a:pt x="572988" y="2683868"/>
                </a:cubicBezTo>
                <a:close/>
                <a:moveTo>
                  <a:pt x="74414" y="2683868"/>
                </a:moveTo>
                <a:lnTo>
                  <a:pt x="81855" y="2691309"/>
                </a:lnTo>
                <a:cubicBezTo>
                  <a:pt x="86816" y="2706192"/>
                  <a:pt x="89296" y="2713633"/>
                  <a:pt x="89296" y="2713633"/>
                </a:cubicBezTo>
                <a:lnTo>
                  <a:pt x="81855" y="2721075"/>
                </a:lnTo>
                <a:lnTo>
                  <a:pt x="74414" y="2713633"/>
                </a:lnTo>
                <a:cubicBezTo>
                  <a:pt x="79375" y="2708673"/>
                  <a:pt x="80615" y="2706192"/>
                  <a:pt x="78135" y="2706192"/>
                </a:cubicBezTo>
                <a:cubicBezTo>
                  <a:pt x="75654" y="2706192"/>
                  <a:pt x="74414" y="2698750"/>
                  <a:pt x="74414" y="2683868"/>
                </a:cubicBezTo>
                <a:close/>
                <a:moveTo>
                  <a:pt x="208359" y="2676426"/>
                </a:moveTo>
                <a:cubicBezTo>
                  <a:pt x="213320" y="2676426"/>
                  <a:pt x="215800" y="2683868"/>
                  <a:pt x="215800" y="2698750"/>
                </a:cubicBezTo>
                <a:cubicBezTo>
                  <a:pt x="215800" y="2713633"/>
                  <a:pt x="217041" y="2721075"/>
                  <a:pt x="219521" y="2721075"/>
                </a:cubicBezTo>
                <a:cubicBezTo>
                  <a:pt x="222002" y="2721075"/>
                  <a:pt x="223242" y="2723555"/>
                  <a:pt x="223242" y="2728516"/>
                </a:cubicBezTo>
                <a:cubicBezTo>
                  <a:pt x="218281" y="2748360"/>
                  <a:pt x="220761" y="2758282"/>
                  <a:pt x="230683" y="2758282"/>
                </a:cubicBezTo>
                <a:cubicBezTo>
                  <a:pt x="230683" y="2758282"/>
                  <a:pt x="233164" y="2753321"/>
                  <a:pt x="238125" y="2743399"/>
                </a:cubicBezTo>
                <a:cubicBezTo>
                  <a:pt x="243086" y="2733477"/>
                  <a:pt x="248047" y="2728516"/>
                  <a:pt x="253007" y="2728516"/>
                </a:cubicBezTo>
                <a:lnTo>
                  <a:pt x="253007" y="2721075"/>
                </a:lnTo>
                <a:cubicBezTo>
                  <a:pt x="253007" y="2716114"/>
                  <a:pt x="254248" y="2712393"/>
                  <a:pt x="256728" y="2709913"/>
                </a:cubicBezTo>
                <a:cubicBezTo>
                  <a:pt x="259209" y="2707432"/>
                  <a:pt x="262929" y="2708673"/>
                  <a:pt x="267890" y="2713633"/>
                </a:cubicBezTo>
                <a:cubicBezTo>
                  <a:pt x="272851" y="2718594"/>
                  <a:pt x="277812" y="2718594"/>
                  <a:pt x="282773" y="2713633"/>
                </a:cubicBezTo>
                <a:lnTo>
                  <a:pt x="282773" y="2721075"/>
                </a:lnTo>
                <a:cubicBezTo>
                  <a:pt x="282773" y="2726035"/>
                  <a:pt x="280292" y="2728516"/>
                  <a:pt x="275332" y="2728516"/>
                </a:cubicBezTo>
                <a:cubicBezTo>
                  <a:pt x="270371" y="2728516"/>
                  <a:pt x="269131" y="2729756"/>
                  <a:pt x="271611" y="2732237"/>
                </a:cubicBezTo>
                <a:cubicBezTo>
                  <a:pt x="274092" y="2734717"/>
                  <a:pt x="277812" y="2735957"/>
                  <a:pt x="282773" y="2735957"/>
                </a:cubicBezTo>
                <a:cubicBezTo>
                  <a:pt x="287734" y="2735957"/>
                  <a:pt x="290214" y="2737198"/>
                  <a:pt x="290214" y="2739678"/>
                </a:cubicBezTo>
                <a:cubicBezTo>
                  <a:pt x="290214" y="2742159"/>
                  <a:pt x="290214" y="2743399"/>
                  <a:pt x="290214" y="2743399"/>
                </a:cubicBezTo>
                <a:lnTo>
                  <a:pt x="267890" y="2750840"/>
                </a:lnTo>
                <a:lnTo>
                  <a:pt x="253007" y="2750840"/>
                </a:lnTo>
                <a:lnTo>
                  <a:pt x="260449" y="2758282"/>
                </a:lnTo>
                <a:cubicBezTo>
                  <a:pt x="270371" y="2763242"/>
                  <a:pt x="274092" y="2769444"/>
                  <a:pt x="271611" y="2776885"/>
                </a:cubicBezTo>
                <a:cubicBezTo>
                  <a:pt x="269131" y="2784327"/>
                  <a:pt x="270371" y="2788047"/>
                  <a:pt x="275332" y="2788047"/>
                </a:cubicBezTo>
                <a:lnTo>
                  <a:pt x="275332" y="2795489"/>
                </a:lnTo>
                <a:lnTo>
                  <a:pt x="260449" y="2788047"/>
                </a:lnTo>
                <a:lnTo>
                  <a:pt x="253007" y="2795489"/>
                </a:lnTo>
                <a:cubicBezTo>
                  <a:pt x="253007" y="2795489"/>
                  <a:pt x="253007" y="2797969"/>
                  <a:pt x="253007" y="2802930"/>
                </a:cubicBezTo>
                <a:cubicBezTo>
                  <a:pt x="257968" y="2802930"/>
                  <a:pt x="260449" y="2804170"/>
                  <a:pt x="260449" y="2806651"/>
                </a:cubicBezTo>
                <a:cubicBezTo>
                  <a:pt x="260449" y="2809131"/>
                  <a:pt x="257968" y="2810372"/>
                  <a:pt x="253007" y="2810372"/>
                </a:cubicBezTo>
                <a:lnTo>
                  <a:pt x="260449" y="2825254"/>
                </a:lnTo>
                <a:lnTo>
                  <a:pt x="290214" y="2832696"/>
                </a:lnTo>
                <a:cubicBezTo>
                  <a:pt x="290214" y="2837657"/>
                  <a:pt x="288974" y="2840137"/>
                  <a:pt x="286494" y="2840137"/>
                </a:cubicBezTo>
                <a:cubicBezTo>
                  <a:pt x="284013" y="2840137"/>
                  <a:pt x="282773" y="2842618"/>
                  <a:pt x="282773" y="2847579"/>
                </a:cubicBezTo>
                <a:cubicBezTo>
                  <a:pt x="287734" y="2852539"/>
                  <a:pt x="288974" y="2856260"/>
                  <a:pt x="286494" y="2858741"/>
                </a:cubicBezTo>
                <a:cubicBezTo>
                  <a:pt x="284013" y="2861221"/>
                  <a:pt x="282773" y="2862461"/>
                  <a:pt x="282773" y="2862461"/>
                </a:cubicBezTo>
                <a:cubicBezTo>
                  <a:pt x="282773" y="2877344"/>
                  <a:pt x="290214" y="2892227"/>
                  <a:pt x="305097" y="2907110"/>
                </a:cubicBezTo>
                <a:lnTo>
                  <a:pt x="312539" y="2907110"/>
                </a:lnTo>
                <a:lnTo>
                  <a:pt x="305097" y="2914551"/>
                </a:lnTo>
                <a:cubicBezTo>
                  <a:pt x="295176" y="2919512"/>
                  <a:pt x="290214" y="2924473"/>
                  <a:pt x="290214" y="2929434"/>
                </a:cubicBezTo>
                <a:cubicBezTo>
                  <a:pt x="290214" y="2934395"/>
                  <a:pt x="287734" y="2939356"/>
                  <a:pt x="282773" y="2944317"/>
                </a:cubicBezTo>
                <a:cubicBezTo>
                  <a:pt x="277812" y="2949278"/>
                  <a:pt x="277812" y="2954239"/>
                  <a:pt x="282773" y="2959200"/>
                </a:cubicBezTo>
                <a:cubicBezTo>
                  <a:pt x="282773" y="2964160"/>
                  <a:pt x="282773" y="2966641"/>
                  <a:pt x="282773" y="2966641"/>
                </a:cubicBezTo>
                <a:cubicBezTo>
                  <a:pt x="277812" y="2971602"/>
                  <a:pt x="279052" y="2974082"/>
                  <a:pt x="286494" y="2974082"/>
                </a:cubicBezTo>
                <a:cubicBezTo>
                  <a:pt x="293935" y="2974082"/>
                  <a:pt x="297656" y="2976563"/>
                  <a:pt x="297656" y="2981524"/>
                </a:cubicBezTo>
                <a:lnTo>
                  <a:pt x="319980" y="3011290"/>
                </a:lnTo>
                <a:cubicBezTo>
                  <a:pt x="324941" y="3016250"/>
                  <a:pt x="324941" y="3018731"/>
                  <a:pt x="319980" y="3018731"/>
                </a:cubicBezTo>
                <a:cubicBezTo>
                  <a:pt x="310058" y="3018731"/>
                  <a:pt x="305097" y="3016250"/>
                  <a:pt x="305097" y="3011290"/>
                </a:cubicBezTo>
                <a:cubicBezTo>
                  <a:pt x="300136" y="3006329"/>
                  <a:pt x="295176" y="3001367"/>
                  <a:pt x="290214" y="2996407"/>
                </a:cubicBezTo>
                <a:cubicBezTo>
                  <a:pt x="285254" y="2991446"/>
                  <a:pt x="280292" y="2988965"/>
                  <a:pt x="275332" y="2988965"/>
                </a:cubicBezTo>
                <a:cubicBezTo>
                  <a:pt x="275332" y="2993926"/>
                  <a:pt x="275332" y="2996407"/>
                  <a:pt x="275332" y="2996407"/>
                </a:cubicBezTo>
                <a:cubicBezTo>
                  <a:pt x="275332" y="2996407"/>
                  <a:pt x="272851" y="2996407"/>
                  <a:pt x="267890" y="2996407"/>
                </a:cubicBezTo>
                <a:cubicBezTo>
                  <a:pt x="267890" y="2996407"/>
                  <a:pt x="266650" y="2993926"/>
                  <a:pt x="264170" y="2988965"/>
                </a:cubicBezTo>
                <a:cubicBezTo>
                  <a:pt x="261689" y="2984005"/>
                  <a:pt x="262929" y="2979043"/>
                  <a:pt x="267890" y="2974082"/>
                </a:cubicBezTo>
                <a:cubicBezTo>
                  <a:pt x="272851" y="2969122"/>
                  <a:pt x="274092" y="2962920"/>
                  <a:pt x="271611" y="2955479"/>
                </a:cubicBezTo>
                <a:cubicBezTo>
                  <a:pt x="269131" y="2948038"/>
                  <a:pt x="265410" y="2941836"/>
                  <a:pt x="260449" y="2936875"/>
                </a:cubicBezTo>
                <a:lnTo>
                  <a:pt x="253007" y="2936875"/>
                </a:lnTo>
                <a:lnTo>
                  <a:pt x="260449" y="2921993"/>
                </a:lnTo>
                <a:cubicBezTo>
                  <a:pt x="260449" y="2907110"/>
                  <a:pt x="262929" y="2899668"/>
                  <a:pt x="267890" y="2899668"/>
                </a:cubicBezTo>
                <a:cubicBezTo>
                  <a:pt x="272851" y="2899668"/>
                  <a:pt x="274092" y="2897188"/>
                  <a:pt x="271611" y="2892227"/>
                </a:cubicBezTo>
                <a:cubicBezTo>
                  <a:pt x="269131" y="2887266"/>
                  <a:pt x="267890" y="2879825"/>
                  <a:pt x="267890" y="2869903"/>
                </a:cubicBezTo>
                <a:cubicBezTo>
                  <a:pt x="267890" y="2859981"/>
                  <a:pt x="265410" y="2852539"/>
                  <a:pt x="260449" y="2847579"/>
                </a:cubicBezTo>
                <a:cubicBezTo>
                  <a:pt x="255488" y="2842618"/>
                  <a:pt x="251767" y="2841377"/>
                  <a:pt x="249287" y="2843858"/>
                </a:cubicBezTo>
                <a:cubicBezTo>
                  <a:pt x="246806" y="2846339"/>
                  <a:pt x="245566" y="2850059"/>
                  <a:pt x="245566" y="2855020"/>
                </a:cubicBezTo>
                <a:cubicBezTo>
                  <a:pt x="245566" y="2859981"/>
                  <a:pt x="244326" y="2864942"/>
                  <a:pt x="241845" y="2869903"/>
                </a:cubicBezTo>
                <a:cubicBezTo>
                  <a:pt x="239365" y="2874864"/>
                  <a:pt x="233164" y="2877344"/>
                  <a:pt x="223242" y="2877344"/>
                </a:cubicBezTo>
                <a:cubicBezTo>
                  <a:pt x="223242" y="2877344"/>
                  <a:pt x="222002" y="2876104"/>
                  <a:pt x="219521" y="2873623"/>
                </a:cubicBezTo>
                <a:cubicBezTo>
                  <a:pt x="217041" y="2871143"/>
                  <a:pt x="215800" y="2869903"/>
                  <a:pt x="215800" y="2869903"/>
                </a:cubicBezTo>
                <a:cubicBezTo>
                  <a:pt x="220761" y="2864942"/>
                  <a:pt x="223242" y="2864942"/>
                  <a:pt x="223242" y="2869903"/>
                </a:cubicBezTo>
                <a:cubicBezTo>
                  <a:pt x="223242" y="2869903"/>
                  <a:pt x="224482" y="2869903"/>
                  <a:pt x="226963" y="2869903"/>
                </a:cubicBezTo>
                <a:cubicBezTo>
                  <a:pt x="229443" y="2869903"/>
                  <a:pt x="230683" y="2867422"/>
                  <a:pt x="230683" y="2862461"/>
                </a:cubicBezTo>
                <a:cubicBezTo>
                  <a:pt x="235644" y="2857501"/>
                  <a:pt x="236885" y="2852539"/>
                  <a:pt x="234404" y="2847579"/>
                </a:cubicBezTo>
                <a:cubicBezTo>
                  <a:pt x="231923" y="2842618"/>
                  <a:pt x="228203" y="2840137"/>
                  <a:pt x="223242" y="2840137"/>
                </a:cubicBezTo>
                <a:cubicBezTo>
                  <a:pt x="218281" y="2840137"/>
                  <a:pt x="215800" y="2832696"/>
                  <a:pt x="215800" y="2817813"/>
                </a:cubicBezTo>
                <a:lnTo>
                  <a:pt x="208359" y="2795489"/>
                </a:lnTo>
                <a:cubicBezTo>
                  <a:pt x="208359" y="2795489"/>
                  <a:pt x="208359" y="2793008"/>
                  <a:pt x="208359" y="2788047"/>
                </a:cubicBezTo>
                <a:cubicBezTo>
                  <a:pt x="208359" y="2783087"/>
                  <a:pt x="207119" y="2780606"/>
                  <a:pt x="204638" y="2780606"/>
                </a:cubicBezTo>
                <a:cubicBezTo>
                  <a:pt x="202158" y="2780606"/>
                  <a:pt x="198437" y="2780606"/>
                  <a:pt x="193476" y="2780606"/>
                </a:cubicBezTo>
                <a:lnTo>
                  <a:pt x="193476" y="2802930"/>
                </a:lnTo>
                <a:cubicBezTo>
                  <a:pt x="193476" y="2822774"/>
                  <a:pt x="192236" y="2832696"/>
                  <a:pt x="189756" y="2832696"/>
                </a:cubicBezTo>
                <a:cubicBezTo>
                  <a:pt x="187275" y="2832696"/>
                  <a:pt x="186035" y="2835176"/>
                  <a:pt x="186035" y="2840137"/>
                </a:cubicBezTo>
                <a:lnTo>
                  <a:pt x="171152" y="2840137"/>
                </a:lnTo>
                <a:lnTo>
                  <a:pt x="171152" y="2825254"/>
                </a:lnTo>
                <a:cubicBezTo>
                  <a:pt x="176113" y="2830215"/>
                  <a:pt x="178593" y="2826494"/>
                  <a:pt x="178593" y="2814092"/>
                </a:cubicBezTo>
                <a:cubicBezTo>
                  <a:pt x="178593" y="2801690"/>
                  <a:pt x="174873" y="2796729"/>
                  <a:pt x="167431" y="2799209"/>
                </a:cubicBezTo>
                <a:cubicBezTo>
                  <a:pt x="159990" y="2801690"/>
                  <a:pt x="156269" y="2800449"/>
                  <a:pt x="156269" y="2795489"/>
                </a:cubicBezTo>
                <a:cubicBezTo>
                  <a:pt x="151308" y="2795489"/>
                  <a:pt x="148828" y="2795489"/>
                  <a:pt x="148828" y="2795489"/>
                </a:cubicBezTo>
                <a:lnTo>
                  <a:pt x="148828" y="2773165"/>
                </a:lnTo>
                <a:lnTo>
                  <a:pt x="156269" y="2780606"/>
                </a:lnTo>
                <a:cubicBezTo>
                  <a:pt x="161230" y="2780606"/>
                  <a:pt x="166191" y="2778125"/>
                  <a:pt x="171152" y="2773165"/>
                </a:cubicBezTo>
                <a:cubicBezTo>
                  <a:pt x="176113" y="2768204"/>
                  <a:pt x="176113" y="2765723"/>
                  <a:pt x="171152" y="2765723"/>
                </a:cubicBezTo>
                <a:cubicBezTo>
                  <a:pt x="166191" y="2765723"/>
                  <a:pt x="163711" y="2764483"/>
                  <a:pt x="163711" y="2762002"/>
                </a:cubicBezTo>
                <a:cubicBezTo>
                  <a:pt x="163711" y="2759522"/>
                  <a:pt x="166191" y="2755801"/>
                  <a:pt x="171152" y="2750840"/>
                </a:cubicBezTo>
                <a:cubicBezTo>
                  <a:pt x="176113" y="2745880"/>
                  <a:pt x="177353" y="2742159"/>
                  <a:pt x="174873" y="2739678"/>
                </a:cubicBezTo>
                <a:cubicBezTo>
                  <a:pt x="172392" y="2737198"/>
                  <a:pt x="173633" y="2735957"/>
                  <a:pt x="178593" y="2735957"/>
                </a:cubicBezTo>
                <a:cubicBezTo>
                  <a:pt x="183554" y="2735957"/>
                  <a:pt x="184795" y="2733477"/>
                  <a:pt x="182314" y="2728516"/>
                </a:cubicBezTo>
                <a:cubicBezTo>
                  <a:pt x="179834" y="2723555"/>
                  <a:pt x="181074" y="2721075"/>
                  <a:pt x="186035" y="2721075"/>
                </a:cubicBezTo>
                <a:lnTo>
                  <a:pt x="193476" y="2721075"/>
                </a:lnTo>
                <a:cubicBezTo>
                  <a:pt x="193476" y="2726035"/>
                  <a:pt x="193476" y="2728516"/>
                  <a:pt x="193476" y="2728516"/>
                </a:cubicBezTo>
                <a:cubicBezTo>
                  <a:pt x="193476" y="2728516"/>
                  <a:pt x="195957" y="2728516"/>
                  <a:pt x="200918" y="2728516"/>
                </a:cubicBezTo>
                <a:cubicBezTo>
                  <a:pt x="205878" y="2728516"/>
                  <a:pt x="208359" y="2726035"/>
                  <a:pt x="208359" y="2721075"/>
                </a:cubicBezTo>
                <a:cubicBezTo>
                  <a:pt x="208359" y="2716114"/>
                  <a:pt x="208359" y="2706192"/>
                  <a:pt x="208359" y="2691309"/>
                </a:cubicBezTo>
                <a:cubicBezTo>
                  <a:pt x="208359" y="2686348"/>
                  <a:pt x="208359" y="2682628"/>
                  <a:pt x="208359" y="2680147"/>
                </a:cubicBezTo>
                <a:cubicBezTo>
                  <a:pt x="208359" y="2677666"/>
                  <a:pt x="208359" y="2676426"/>
                  <a:pt x="208359" y="2676426"/>
                </a:cubicBezTo>
                <a:close/>
                <a:moveTo>
                  <a:pt x="283703" y="2671775"/>
                </a:moveTo>
                <a:cubicBezTo>
                  <a:pt x="284323" y="2672396"/>
                  <a:pt x="285254" y="2673946"/>
                  <a:pt x="286494" y="2676426"/>
                </a:cubicBezTo>
                <a:cubicBezTo>
                  <a:pt x="288974" y="2681387"/>
                  <a:pt x="292695" y="2681387"/>
                  <a:pt x="297656" y="2676426"/>
                </a:cubicBezTo>
                <a:lnTo>
                  <a:pt x="297656" y="2683868"/>
                </a:lnTo>
                <a:lnTo>
                  <a:pt x="290214" y="2683868"/>
                </a:lnTo>
                <a:lnTo>
                  <a:pt x="282773" y="2683868"/>
                </a:lnTo>
                <a:cubicBezTo>
                  <a:pt x="282773" y="2678907"/>
                  <a:pt x="282773" y="2675186"/>
                  <a:pt x="282773" y="2672706"/>
                </a:cubicBezTo>
                <a:cubicBezTo>
                  <a:pt x="282773" y="2671465"/>
                  <a:pt x="283083" y="2671156"/>
                  <a:pt x="283703" y="2671775"/>
                </a:cubicBezTo>
                <a:close/>
                <a:moveTo>
                  <a:pt x="193476" y="2668985"/>
                </a:moveTo>
                <a:lnTo>
                  <a:pt x="193476" y="2706192"/>
                </a:lnTo>
                <a:lnTo>
                  <a:pt x="186035" y="2698750"/>
                </a:lnTo>
                <a:cubicBezTo>
                  <a:pt x="186035" y="2678907"/>
                  <a:pt x="188515" y="2668985"/>
                  <a:pt x="193476" y="2668985"/>
                </a:cubicBezTo>
                <a:close/>
                <a:moveTo>
                  <a:pt x="533920" y="2667125"/>
                </a:moveTo>
                <a:cubicBezTo>
                  <a:pt x="530200" y="2665884"/>
                  <a:pt x="525859" y="2668985"/>
                  <a:pt x="520898" y="2676426"/>
                </a:cubicBezTo>
                <a:cubicBezTo>
                  <a:pt x="515937" y="2686348"/>
                  <a:pt x="515937" y="2691309"/>
                  <a:pt x="520898" y="2691309"/>
                </a:cubicBezTo>
                <a:cubicBezTo>
                  <a:pt x="525859" y="2691309"/>
                  <a:pt x="528339" y="2693790"/>
                  <a:pt x="528339" y="2698750"/>
                </a:cubicBezTo>
                <a:cubicBezTo>
                  <a:pt x="533301" y="2703711"/>
                  <a:pt x="538261" y="2706192"/>
                  <a:pt x="543222" y="2706192"/>
                </a:cubicBezTo>
                <a:cubicBezTo>
                  <a:pt x="543222" y="2701231"/>
                  <a:pt x="543222" y="2693790"/>
                  <a:pt x="543222" y="2683868"/>
                </a:cubicBezTo>
                <a:cubicBezTo>
                  <a:pt x="540742" y="2673946"/>
                  <a:pt x="537641" y="2668365"/>
                  <a:pt x="533920" y="2667125"/>
                </a:cubicBezTo>
                <a:close/>
                <a:moveTo>
                  <a:pt x="6072187" y="2654102"/>
                </a:moveTo>
                <a:lnTo>
                  <a:pt x="6079628" y="2654102"/>
                </a:lnTo>
                <a:cubicBezTo>
                  <a:pt x="6079628" y="2664024"/>
                  <a:pt x="6079628" y="2671465"/>
                  <a:pt x="6079628" y="2676426"/>
                </a:cubicBezTo>
                <a:lnTo>
                  <a:pt x="6087069" y="2668985"/>
                </a:lnTo>
                <a:cubicBezTo>
                  <a:pt x="6092031" y="2664024"/>
                  <a:pt x="6094511" y="2661543"/>
                  <a:pt x="6094511" y="2661543"/>
                </a:cubicBezTo>
                <a:lnTo>
                  <a:pt x="6094511" y="2683868"/>
                </a:lnTo>
                <a:cubicBezTo>
                  <a:pt x="6089549" y="2683868"/>
                  <a:pt x="6088310" y="2686348"/>
                  <a:pt x="6090790" y="2691309"/>
                </a:cubicBezTo>
                <a:cubicBezTo>
                  <a:pt x="6093270" y="2696270"/>
                  <a:pt x="6092031" y="2699990"/>
                  <a:pt x="6087069" y="2702471"/>
                </a:cubicBezTo>
                <a:cubicBezTo>
                  <a:pt x="6082108" y="2704952"/>
                  <a:pt x="6080869" y="2708673"/>
                  <a:pt x="6083349" y="2713633"/>
                </a:cubicBezTo>
                <a:cubicBezTo>
                  <a:pt x="6085829" y="2718594"/>
                  <a:pt x="6084589" y="2726035"/>
                  <a:pt x="6079628" y="2735957"/>
                </a:cubicBezTo>
                <a:lnTo>
                  <a:pt x="6072187" y="2743399"/>
                </a:lnTo>
                <a:cubicBezTo>
                  <a:pt x="6072187" y="2738438"/>
                  <a:pt x="6067225" y="2735957"/>
                  <a:pt x="6057304" y="2735957"/>
                </a:cubicBezTo>
                <a:lnTo>
                  <a:pt x="6049863" y="2735957"/>
                </a:lnTo>
                <a:lnTo>
                  <a:pt x="6057304" y="2728516"/>
                </a:lnTo>
                <a:cubicBezTo>
                  <a:pt x="6062265" y="2723555"/>
                  <a:pt x="6064745" y="2718594"/>
                  <a:pt x="6064745" y="2713633"/>
                </a:cubicBezTo>
                <a:cubicBezTo>
                  <a:pt x="6064745" y="2708673"/>
                  <a:pt x="6067225" y="2706192"/>
                  <a:pt x="6072187" y="2706192"/>
                </a:cubicBezTo>
                <a:cubicBezTo>
                  <a:pt x="6077148" y="2696270"/>
                  <a:pt x="6077148" y="2688828"/>
                  <a:pt x="6072187" y="2683868"/>
                </a:cubicBezTo>
                <a:close/>
                <a:moveTo>
                  <a:pt x="5938241" y="2646661"/>
                </a:moveTo>
                <a:cubicBezTo>
                  <a:pt x="5943203" y="2646661"/>
                  <a:pt x="5945683" y="2649141"/>
                  <a:pt x="5945683" y="2654102"/>
                </a:cubicBezTo>
                <a:lnTo>
                  <a:pt x="5938241" y="2661543"/>
                </a:lnTo>
                <a:cubicBezTo>
                  <a:pt x="5938241" y="2661543"/>
                  <a:pt x="5937001" y="2660303"/>
                  <a:pt x="5934521" y="2657823"/>
                </a:cubicBezTo>
                <a:cubicBezTo>
                  <a:pt x="5932041" y="2655342"/>
                  <a:pt x="5930800" y="2654102"/>
                  <a:pt x="5930800" y="2654102"/>
                </a:cubicBezTo>
                <a:cubicBezTo>
                  <a:pt x="5930800" y="2649141"/>
                  <a:pt x="5933280" y="2646661"/>
                  <a:pt x="5938241" y="2646661"/>
                </a:cubicBezTo>
                <a:close/>
                <a:moveTo>
                  <a:pt x="632519" y="2646661"/>
                </a:moveTo>
                <a:cubicBezTo>
                  <a:pt x="627558" y="2646661"/>
                  <a:pt x="625078" y="2650381"/>
                  <a:pt x="625078" y="2657823"/>
                </a:cubicBezTo>
                <a:cubicBezTo>
                  <a:pt x="625078" y="2665264"/>
                  <a:pt x="627558" y="2671465"/>
                  <a:pt x="632519" y="2676426"/>
                </a:cubicBezTo>
                <a:cubicBezTo>
                  <a:pt x="637480" y="2681387"/>
                  <a:pt x="642441" y="2683868"/>
                  <a:pt x="647402" y="2683868"/>
                </a:cubicBezTo>
                <a:cubicBezTo>
                  <a:pt x="647402" y="2678907"/>
                  <a:pt x="646162" y="2675186"/>
                  <a:pt x="643681" y="2672706"/>
                </a:cubicBezTo>
                <a:cubicBezTo>
                  <a:pt x="641201" y="2670225"/>
                  <a:pt x="639961" y="2668985"/>
                  <a:pt x="639961" y="2668985"/>
                </a:cubicBezTo>
                <a:lnTo>
                  <a:pt x="632519" y="2661543"/>
                </a:lnTo>
                <a:close/>
                <a:moveTo>
                  <a:pt x="305097" y="2646661"/>
                </a:moveTo>
                <a:cubicBezTo>
                  <a:pt x="305097" y="2646661"/>
                  <a:pt x="307578" y="2646661"/>
                  <a:pt x="312539" y="2646661"/>
                </a:cubicBezTo>
                <a:cubicBezTo>
                  <a:pt x="317500" y="2646661"/>
                  <a:pt x="318740" y="2649141"/>
                  <a:pt x="316260" y="2654102"/>
                </a:cubicBezTo>
                <a:cubicBezTo>
                  <a:pt x="313779" y="2659063"/>
                  <a:pt x="311298" y="2661543"/>
                  <a:pt x="308818" y="2661543"/>
                </a:cubicBezTo>
                <a:cubicBezTo>
                  <a:pt x="306338" y="2661543"/>
                  <a:pt x="305097" y="2656583"/>
                  <a:pt x="305097" y="2646661"/>
                </a:cubicBezTo>
                <a:close/>
                <a:moveTo>
                  <a:pt x="6094511" y="2639219"/>
                </a:moveTo>
                <a:lnTo>
                  <a:pt x="6101952" y="2646661"/>
                </a:lnTo>
                <a:cubicBezTo>
                  <a:pt x="6101952" y="2646661"/>
                  <a:pt x="6099472" y="2646661"/>
                  <a:pt x="6094511" y="2646661"/>
                </a:cubicBezTo>
                <a:cubicBezTo>
                  <a:pt x="6094511" y="2641700"/>
                  <a:pt x="6094511" y="2639219"/>
                  <a:pt x="6094511" y="2639219"/>
                </a:cubicBezTo>
                <a:close/>
                <a:moveTo>
                  <a:pt x="684609" y="2639219"/>
                </a:moveTo>
                <a:lnTo>
                  <a:pt x="677168" y="2646661"/>
                </a:lnTo>
                <a:cubicBezTo>
                  <a:pt x="682129" y="2646661"/>
                  <a:pt x="687090" y="2646661"/>
                  <a:pt x="692051" y="2646661"/>
                </a:cubicBezTo>
                <a:close/>
                <a:moveTo>
                  <a:pt x="587871" y="2631778"/>
                </a:moveTo>
                <a:lnTo>
                  <a:pt x="587871" y="2646661"/>
                </a:lnTo>
                <a:lnTo>
                  <a:pt x="580429" y="2639219"/>
                </a:lnTo>
                <a:cubicBezTo>
                  <a:pt x="585390" y="2634258"/>
                  <a:pt x="587871" y="2631778"/>
                  <a:pt x="587871" y="2631778"/>
                </a:cubicBezTo>
                <a:close/>
                <a:moveTo>
                  <a:pt x="416718" y="2631778"/>
                </a:moveTo>
                <a:cubicBezTo>
                  <a:pt x="421679" y="2631778"/>
                  <a:pt x="424160" y="2634258"/>
                  <a:pt x="424160" y="2639219"/>
                </a:cubicBezTo>
                <a:cubicBezTo>
                  <a:pt x="429121" y="2639219"/>
                  <a:pt x="432841" y="2640459"/>
                  <a:pt x="435322" y="2642940"/>
                </a:cubicBezTo>
                <a:cubicBezTo>
                  <a:pt x="437802" y="2645421"/>
                  <a:pt x="439043" y="2646661"/>
                  <a:pt x="439043" y="2646661"/>
                </a:cubicBezTo>
                <a:cubicBezTo>
                  <a:pt x="444004" y="2646661"/>
                  <a:pt x="446484" y="2649141"/>
                  <a:pt x="446484" y="2654102"/>
                </a:cubicBezTo>
                <a:lnTo>
                  <a:pt x="446484" y="2661543"/>
                </a:lnTo>
                <a:lnTo>
                  <a:pt x="453925" y="2661543"/>
                </a:lnTo>
                <a:cubicBezTo>
                  <a:pt x="463847" y="2661543"/>
                  <a:pt x="471289" y="2664024"/>
                  <a:pt x="476250" y="2668985"/>
                </a:cubicBezTo>
                <a:cubicBezTo>
                  <a:pt x="476250" y="2673946"/>
                  <a:pt x="472529" y="2680147"/>
                  <a:pt x="465088" y="2687588"/>
                </a:cubicBezTo>
                <a:cubicBezTo>
                  <a:pt x="457646" y="2695030"/>
                  <a:pt x="451445" y="2696270"/>
                  <a:pt x="446484" y="2691309"/>
                </a:cubicBezTo>
                <a:cubicBezTo>
                  <a:pt x="441523" y="2686348"/>
                  <a:pt x="434082" y="2681387"/>
                  <a:pt x="424160" y="2676426"/>
                </a:cubicBezTo>
                <a:cubicBezTo>
                  <a:pt x="414238" y="2666504"/>
                  <a:pt x="404316" y="2666504"/>
                  <a:pt x="394394" y="2676426"/>
                </a:cubicBezTo>
                <a:lnTo>
                  <a:pt x="386953" y="2683868"/>
                </a:lnTo>
                <a:lnTo>
                  <a:pt x="386953" y="2668985"/>
                </a:lnTo>
                <a:lnTo>
                  <a:pt x="394394" y="2661543"/>
                </a:lnTo>
                <a:cubicBezTo>
                  <a:pt x="394394" y="2666504"/>
                  <a:pt x="396875" y="2664024"/>
                  <a:pt x="401836" y="2654102"/>
                </a:cubicBezTo>
                <a:cubicBezTo>
                  <a:pt x="406797" y="2649141"/>
                  <a:pt x="409277" y="2644180"/>
                  <a:pt x="409277" y="2639219"/>
                </a:cubicBezTo>
                <a:cubicBezTo>
                  <a:pt x="409277" y="2634258"/>
                  <a:pt x="411758" y="2631778"/>
                  <a:pt x="416718" y="2631778"/>
                </a:cubicBezTo>
                <a:close/>
                <a:moveTo>
                  <a:pt x="208359" y="2628057"/>
                </a:moveTo>
                <a:cubicBezTo>
                  <a:pt x="208359" y="2635498"/>
                  <a:pt x="210840" y="2636739"/>
                  <a:pt x="215800" y="2631778"/>
                </a:cubicBezTo>
                <a:lnTo>
                  <a:pt x="223242" y="2639219"/>
                </a:lnTo>
                <a:cubicBezTo>
                  <a:pt x="228203" y="2644180"/>
                  <a:pt x="229443" y="2647901"/>
                  <a:pt x="226963" y="2650381"/>
                </a:cubicBezTo>
                <a:cubicBezTo>
                  <a:pt x="224482" y="2652862"/>
                  <a:pt x="223242" y="2654102"/>
                  <a:pt x="223242" y="2654102"/>
                </a:cubicBezTo>
                <a:lnTo>
                  <a:pt x="215800" y="2654102"/>
                </a:lnTo>
                <a:cubicBezTo>
                  <a:pt x="215800" y="2649141"/>
                  <a:pt x="215800" y="2646661"/>
                  <a:pt x="215800" y="2646661"/>
                </a:cubicBezTo>
                <a:cubicBezTo>
                  <a:pt x="215800" y="2646661"/>
                  <a:pt x="213320" y="2644180"/>
                  <a:pt x="208359" y="2639219"/>
                </a:cubicBezTo>
                <a:close/>
                <a:moveTo>
                  <a:pt x="330079" y="2618490"/>
                </a:moveTo>
                <a:lnTo>
                  <a:pt x="327421" y="2631778"/>
                </a:lnTo>
                <a:cubicBezTo>
                  <a:pt x="327421" y="2631778"/>
                  <a:pt x="327421" y="2629297"/>
                  <a:pt x="327421" y="2624336"/>
                </a:cubicBezTo>
                <a:cubicBezTo>
                  <a:pt x="327421" y="2621856"/>
                  <a:pt x="328042" y="2619996"/>
                  <a:pt x="329282" y="2618756"/>
                </a:cubicBezTo>
                <a:close/>
                <a:moveTo>
                  <a:pt x="6079628" y="2609454"/>
                </a:moveTo>
                <a:lnTo>
                  <a:pt x="6087069" y="2609454"/>
                </a:lnTo>
                <a:cubicBezTo>
                  <a:pt x="6087069" y="2614414"/>
                  <a:pt x="6087069" y="2616895"/>
                  <a:pt x="6087069" y="2616895"/>
                </a:cubicBezTo>
                <a:close/>
                <a:moveTo>
                  <a:pt x="651123" y="2587129"/>
                </a:moveTo>
                <a:cubicBezTo>
                  <a:pt x="648643" y="2587129"/>
                  <a:pt x="644922" y="2589610"/>
                  <a:pt x="639961" y="2594571"/>
                </a:cubicBezTo>
                <a:cubicBezTo>
                  <a:pt x="639961" y="2599532"/>
                  <a:pt x="642441" y="2602012"/>
                  <a:pt x="647402" y="2602012"/>
                </a:cubicBezTo>
                <a:cubicBezTo>
                  <a:pt x="652363" y="2602012"/>
                  <a:pt x="654844" y="2599532"/>
                  <a:pt x="654844" y="2594571"/>
                </a:cubicBezTo>
                <a:cubicBezTo>
                  <a:pt x="654844" y="2589610"/>
                  <a:pt x="653603" y="2587129"/>
                  <a:pt x="651123" y="2587129"/>
                </a:cubicBezTo>
                <a:close/>
                <a:moveTo>
                  <a:pt x="386953" y="2579688"/>
                </a:moveTo>
                <a:lnTo>
                  <a:pt x="394394" y="2609454"/>
                </a:lnTo>
                <a:lnTo>
                  <a:pt x="386953" y="2609454"/>
                </a:lnTo>
                <a:lnTo>
                  <a:pt x="386953" y="2587129"/>
                </a:lnTo>
                <a:close/>
                <a:moveTo>
                  <a:pt x="6087069" y="2572247"/>
                </a:moveTo>
                <a:lnTo>
                  <a:pt x="6087069" y="2579688"/>
                </a:lnTo>
                <a:cubicBezTo>
                  <a:pt x="6082108" y="2584649"/>
                  <a:pt x="6079628" y="2584649"/>
                  <a:pt x="6079628" y="2579688"/>
                </a:cubicBezTo>
                <a:cubicBezTo>
                  <a:pt x="6079628" y="2574727"/>
                  <a:pt x="6082108" y="2572247"/>
                  <a:pt x="6087069" y="2572247"/>
                </a:cubicBezTo>
                <a:close/>
                <a:moveTo>
                  <a:pt x="5908475" y="2564805"/>
                </a:moveTo>
                <a:cubicBezTo>
                  <a:pt x="5913437" y="2564805"/>
                  <a:pt x="5915917" y="2566045"/>
                  <a:pt x="5915917" y="2568526"/>
                </a:cubicBezTo>
                <a:cubicBezTo>
                  <a:pt x="5915917" y="2571006"/>
                  <a:pt x="5915917" y="2572247"/>
                  <a:pt x="5915917" y="2572247"/>
                </a:cubicBezTo>
                <a:cubicBezTo>
                  <a:pt x="5915917" y="2572247"/>
                  <a:pt x="5913437" y="2572247"/>
                  <a:pt x="5908475" y="2572247"/>
                </a:cubicBezTo>
                <a:cubicBezTo>
                  <a:pt x="5908475" y="2572247"/>
                  <a:pt x="5908475" y="2569766"/>
                  <a:pt x="5908475" y="2564805"/>
                </a:cubicBezTo>
                <a:close/>
                <a:moveTo>
                  <a:pt x="5923359" y="2542481"/>
                </a:moveTo>
                <a:lnTo>
                  <a:pt x="5930800" y="2542481"/>
                </a:lnTo>
                <a:cubicBezTo>
                  <a:pt x="5935761" y="2542481"/>
                  <a:pt x="5938241" y="2543721"/>
                  <a:pt x="5938241" y="2546202"/>
                </a:cubicBezTo>
                <a:cubicBezTo>
                  <a:pt x="5938241" y="2548682"/>
                  <a:pt x="5938241" y="2549922"/>
                  <a:pt x="5938241" y="2549922"/>
                </a:cubicBezTo>
                <a:cubicBezTo>
                  <a:pt x="5938241" y="2554883"/>
                  <a:pt x="5940721" y="2557364"/>
                  <a:pt x="5945683" y="2557364"/>
                </a:cubicBezTo>
                <a:lnTo>
                  <a:pt x="5930800" y="2564805"/>
                </a:lnTo>
                <a:cubicBezTo>
                  <a:pt x="5925839" y="2564805"/>
                  <a:pt x="5923359" y="2562324"/>
                  <a:pt x="5923359" y="2557364"/>
                </a:cubicBezTo>
                <a:close/>
                <a:moveTo>
                  <a:pt x="5908475" y="2527598"/>
                </a:moveTo>
                <a:cubicBezTo>
                  <a:pt x="5913437" y="2527598"/>
                  <a:pt x="5915917" y="2528838"/>
                  <a:pt x="5915917" y="2531319"/>
                </a:cubicBezTo>
                <a:cubicBezTo>
                  <a:pt x="5915917" y="2533799"/>
                  <a:pt x="5915917" y="2535040"/>
                  <a:pt x="5915917" y="2535040"/>
                </a:cubicBezTo>
                <a:cubicBezTo>
                  <a:pt x="5915917" y="2540000"/>
                  <a:pt x="5913437" y="2540000"/>
                  <a:pt x="5908475" y="2535040"/>
                </a:cubicBezTo>
                <a:cubicBezTo>
                  <a:pt x="5908475" y="2535040"/>
                  <a:pt x="5908475" y="2532559"/>
                  <a:pt x="5908475" y="2527598"/>
                </a:cubicBezTo>
                <a:close/>
                <a:moveTo>
                  <a:pt x="5848945" y="2527598"/>
                </a:moveTo>
                <a:lnTo>
                  <a:pt x="5856386" y="2535040"/>
                </a:lnTo>
                <a:cubicBezTo>
                  <a:pt x="5856386" y="2540000"/>
                  <a:pt x="5853905" y="2542481"/>
                  <a:pt x="5848945" y="2542481"/>
                </a:cubicBezTo>
                <a:lnTo>
                  <a:pt x="5841503" y="2535040"/>
                </a:lnTo>
                <a:cubicBezTo>
                  <a:pt x="5841503" y="2530079"/>
                  <a:pt x="5843983" y="2527598"/>
                  <a:pt x="5848945" y="2527598"/>
                </a:cubicBezTo>
                <a:close/>
                <a:moveTo>
                  <a:pt x="431601" y="2520157"/>
                </a:moveTo>
                <a:cubicBezTo>
                  <a:pt x="431601" y="2520157"/>
                  <a:pt x="431601" y="2522637"/>
                  <a:pt x="431601" y="2527598"/>
                </a:cubicBezTo>
                <a:cubicBezTo>
                  <a:pt x="436562" y="2527598"/>
                  <a:pt x="439043" y="2526358"/>
                  <a:pt x="439043" y="2523877"/>
                </a:cubicBezTo>
                <a:cubicBezTo>
                  <a:pt x="439043" y="2521397"/>
                  <a:pt x="436562" y="2520157"/>
                  <a:pt x="431601" y="2520157"/>
                </a:cubicBezTo>
                <a:close/>
                <a:moveTo>
                  <a:pt x="5712673" y="2495973"/>
                </a:moveTo>
                <a:cubicBezTo>
                  <a:pt x="5715464" y="2495973"/>
                  <a:pt x="5718720" y="2496592"/>
                  <a:pt x="5722441" y="2497832"/>
                </a:cubicBezTo>
                <a:cubicBezTo>
                  <a:pt x="5717479" y="2502793"/>
                  <a:pt x="5714999" y="2507755"/>
                  <a:pt x="5714999" y="2512715"/>
                </a:cubicBezTo>
                <a:cubicBezTo>
                  <a:pt x="5705077" y="2512715"/>
                  <a:pt x="5700117" y="2512715"/>
                  <a:pt x="5700117" y="2512715"/>
                </a:cubicBezTo>
                <a:cubicBezTo>
                  <a:pt x="5700117" y="2501553"/>
                  <a:pt x="5704302" y="2495973"/>
                  <a:pt x="5712673" y="2495973"/>
                </a:cubicBezTo>
                <a:close/>
                <a:moveTo>
                  <a:pt x="6087069" y="2490391"/>
                </a:moveTo>
                <a:lnTo>
                  <a:pt x="6087069" y="2497832"/>
                </a:lnTo>
                <a:cubicBezTo>
                  <a:pt x="6087069" y="2502793"/>
                  <a:pt x="6084589" y="2505274"/>
                  <a:pt x="6079628" y="2505274"/>
                </a:cubicBezTo>
                <a:cubicBezTo>
                  <a:pt x="6074667" y="2505274"/>
                  <a:pt x="6072187" y="2505274"/>
                  <a:pt x="6072187" y="2505274"/>
                </a:cubicBezTo>
                <a:close/>
                <a:moveTo>
                  <a:pt x="5945683" y="2468067"/>
                </a:moveTo>
                <a:cubicBezTo>
                  <a:pt x="5945683" y="2468067"/>
                  <a:pt x="5946923" y="2469307"/>
                  <a:pt x="5949403" y="2471788"/>
                </a:cubicBezTo>
                <a:cubicBezTo>
                  <a:pt x="5951883" y="2474268"/>
                  <a:pt x="5953124" y="2475508"/>
                  <a:pt x="5953124" y="2475508"/>
                </a:cubicBezTo>
                <a:cubicBezTo>
                  <a:pt x="5953124" y="2475508"/>
                  <a:pt x="5951883" y="2475508"/>
                  <a:pt x="5949403" y="2475508"/>
                </a:cubicBezTo>
                <a:cubicBezTo>
                  <a:pt x="5946923" y="2475508"/>
                  <a:pt x="5945683" y="2473028"/>
                  <a:pt x="5945683" y="2468067"/>
                </a:cubicBezTo>
                <a:close/>
                <a:moveTo>
                  <a:pt x="5938241" y="2453184"/>
                </a:moveTo>
                <a:cubicBezTo>
                  <a:pt x="5938241" y="2453184"/>
                  <a:pt x="5940721" y="2453184"/>
                  <a:pt x="5945683" y="2453184"/>
                </a:cubicBezTo>
                <a:lnTo>
                  <a:pt x="5945683" y="2460625"/>
                </a:lnTo>
                <a:close/>
                <a:moveTo>
                  <a:pt x="461367" y="2453184"/>
                </a:moveTo>
                <a:cubicBezTo>
                  <a:pt x="461367" y="2458145"/>
                  <a:pt x="463847" y="2460625"/>
                  <a:pt x="468808" y="2460625"/>
                </a:cubicBezTo>
                <a:lnTo>
                  <a:pt x="476250" y="2453184"/>
                </a:lnTo>
                <a:close/>
                <a:moveTo>
                  <a:pt x="548803" y="2448533"/>
                </a:moveTo>
                <a:cubicBezTo>
                  <a:pt x="550044" y="2449153"/>
                  <a:pt x="550664" y="2450704"/>
                  <a:pt x="550664" y="2453184"/>
                </a:cubicBezTo>
                <a:cubicBezTo>
                  <a:pt x="550664" y="2453184"/>
                  <a:pt x="550664" y="2458145"/>
                  <a:pt x="550664" y="2468067"/>
                </a:cubicBezTo>
                <a:cubicBezTo>
                  <a:pt x="550664" y="2473028"/>
                  <a:pt x="549424" y="2475508"/>
                  <a:pt x="546943" y="2475508"/>
                </a:cubicBezTo>
                <a:cubicBezTo>
                  <a:pt x="544463" y="2475508"/>
                  <a:pt x="540742" y="2477989"/>
                  <a:pt x="535781" y="2482950"/>
                </a:cubicBezTo>
                <a:lnTo>
                  <a:pt x="520898" y="2482950"/>
                </a:lnTo>
                <a:lnTo>
                  <a:pt x="535781" y="2475508"/>
                </a:lnTo>
                <a:cubicBezTo>
                  <a:pt x="535781" y="2470548"/>
                  <a:pt x="537021" y="2466827"/>
                  <a:pt x="539502" y="2464346"/>
                </a:cubicBezTo>
                <a:cubicBezTo>
                  <a:pt x="541982" y="2461865"/>
                  <a:pt x="543222" y="2460625"/>
                  <a:pt x="543222" y="2460625"/>
                </a:cubicBezTo>
                <a:cubicBezTo>
                  <a:pt x="538261" y="2455665"/>
                  <a:pt x="538261" y="2451944"/>
                  <a:pt x="543222" y="2449463"/>
                </a:cubicBezTo>
                <a:cubicBezTo>
                  <a:pt x="545703" y="2448223"/>
                  <a:pt x="547563" y="2447913"/>
                  <a:pt x="548803" y="2448533"/>
                </a:cubicBezTo>
                <a:close/>
                <a:moveTo>
                  <a:pt x="907851" y="2445743"/>
                </a:moveTo>
                <a:cubicBezTo>
                  <a:pt x="902890" y="2445743"/>
                  <a:pt x="900410" y="2448223"/>
                  <a:pt x="900410" y="2453184"/>
                </a:cubicBezTo>
                <a:lnTo>
                  <a:pt x="907851" y="2453184"/>
                </a:lnTo>
                <a:cubicBezTo>
                  <a:pt x="907851" y="2453184"/>
                  <a:pt x="907851" y="2450703"/>
                  <a:pt x="907851" y="2445743"/>
                </a:cubicBezTo>
                <a:close/>
                <a:moveTo>
                  <a:pt x="5841503" y="2415977"/>
                </a:moveTo>
                <a:lnTo>
                  <a:pt x="5848945" y="2423418"/>
                </a:lnTo>
                <a:cubicBezTo>
                  <a:pt x="5858866" y="2428379"/>
                  <a:pt x="5871269" y="2428379"/>
                  <a:pt x="5886151" y="2423418"/>
                </a:cubicBezTo>
                <a:cubicBezTo>
                  <a:pt x="5891113" y="2418458"/>
                  <a:pt x="5893593" y="2417217"/>
                  <a:pt x="5893593" y="2419698"/>
                </a:cubicBezTo>
                <a:cubicBezTo>
                  <a:pt x="5893593" y="2422178"/>
                  <a:pt x="5891113" y="2425899"/>
                  <a:pt x="5886151" y="2430860"/>
                </a:cubicBezTo>
                <a:cubicBezTo>
                  <a:pt x="5881190" y="2435821"/>
                  <a:pt x="5881190" y="2438301"/>
                  <a:pt x="5886151" y="2438301"/>
                </a:cubicBezTo>
                <a:cubicBezTo>
                  <a:pt x="5901035" y="2443262"/>
                  <a:pt x="5903515" y="2450703"/>
                  <a:pt x="5893593" y="2460625"/>
                </a:cubicBezTo>
                <a:cubicBezTo>
                  <a:pt x="5888631" y="2470548"/>
                  <a:pt x="5888631" y="2480469"/>
                  <a:pt x="5893593" y="2490391"/>
                </a:cubicBezTo>
                <a:cubicBezTo>
                  <a:pt x="5898554" y="2490391"/>
                  <a:pt x="5901035" y="2487910"/>
                  <a:pt x="5901035" y="2482950"/>
                </a:cubicBezTo>
                <a:lnTo>
                  <a:pt x="5923359" y="2505274"/>
                </a:lnTo>
                <a:cubicBezTo>
                  <a:pt x="5923359" y="2510235"/>
                  <a:pt x="5924599" y="2513955"/>
                  <a:pt x="5927079" y="2516436"/>
                </a:cubicBezTo>
                <a:cubicBezTo>
                  <a:pt x="5929559" y="2518917"/>
                  <a:pt x="5930800" y="2520157"/>
                  <a:pt x="5930800" y="2520157"/>
                </a:cubicBezTo>
                <a:cubicBezTo>
                  <a:pt x="5935761" y="2525117"/>
                  <a:pt x="5934521" y="2527598"/>
                  <a:pt x="5927079" y="2527598"/>
                </a:cubicBezTo>
                <a:cubicBezTo>
                  <a:pt x="5919638" y="2527598"/>
                  <a:pt x="5915917" y="2525117"/>
                  <a:pt x="5915917" y="2520157"/>
                </a:cubicBezTo>
                <a:lnTo>
                  <a:pt x="5893593" y="2512715"/>
                </a:lnTo>
                <a:lnTo>
                  <a:pt x="5871269" y="2505274"/>
                </a:lnTo>
                <a:lnTo>
                  <a:pt x="5841503" y="2497832"/>
                </a:lnTo>
                <a:cubicBezTo>
                  <a:pt x="5846465" y="2502793"/>
                  <a:pt x="5846465" y="2505274"/>
                  <a:pt x="5841503" y="2505274"/>
                </a:cubicBezTo>
                <a:cubicBezTo>
                  <a:pt x="5836541" y="2505274"/>
                  <a:pt x="5834061" y="2502793"/>
                  <a:pt x="5834061" y="2497832"/>
                </a:cubicBezTo>
                <a:cubicBezTo>
                  <a:pt x="5834061" y="2492872"/>
                  <a:pt x="5831581" y="2490391"/>
                  <a:pt x="5826620" y="2490391"/>
                </a:cubicBezTo>
                <a:lnTo>
                  <a:pt x="5826620" y="2482950"/>
                </a:lnTo>
                <a:cubicBezTo>
                  <a:pt x="5836541" y="2482950"/>
                  <a:pt x="5846465" y="2480469"/>
                  <a:pt x="5856386" y="2475508"/>
                </a:cubicBezTo>
                <a:lnTo>
                  <a:pt x="5871269" y="2475508"/>
                </a:lnTo>
                <a:lnTo>
                  <a:pt x="5863827" y="2468067"/>
                </a:lnTo>
                <a:cubicBezTo>
                  <a:pt x="5853905" y="2458145"/>
                  <a:pt x="5843983" y="2453184"/>
                  <a:pt x="5834061" y="2453184"/>
                </a:cubicBezTo>
                <a:cubicBezTo>
                  <a:pt x="5824140" y="2453184"/>
                  <a:pt x="5820419" y="2450703"/>
                  <a:pt x="5822899" y="2445743"/>
                </a:cubicBezTo>
                <a:cubicBezTo>
                  <a:pt x="5825379" y="2440782"/>
                  <a:pt x="5824140" y="2435821"/>
                  <a:pt x="5819179" y="2430860"/>
                </a:cubicBezTo>
                <a:close/>
                <a:moveTo>
                  <a:pt x="5968007" y="2408536"/>
                </a:moveTo>
                <a:cubicBezTo>
                  <a:pt x="5968007" y="2413496"/>
                  <a:pt x="5966767" y="2415977"/>
                  <a:pt x="5964286" y="2415977"/>
                </a:cubicBezTo>
                <a:cubicBezTo>
                  <a:pt x="5961806" y="2415977"/>
                  <a:pt x="5961806" y="2414737"/>
                  <a:pt x="5964286" y="2412256"/>
                </a:cubicBezTo>
                <a:cubicBezTo>
                  <a:pt x="5966767" y="2409776"/>
                  <a:pt x="5968007" y="2408536"/>
                  <a:pt x="5968007" y="2408536"/>
                </a:cubicBezTo>
                <a:close/>
                <a:moveTo>
                  <a:pt x="343235" y="2403885"/>
                </a:moveTo>
                <a:cubicBezTo>
                  <a:pt x="343855" y="2403265"/>
                  <a:pt x="344785" y="2403575"/>
                  <a:pt x="346025" y="2404815"/>
                </a:cubicBezTo>
                <a:cubicBezTo>
                  <a:pt x="348505" y="2407296"/>
                  <a:pt x="349746" y="2408536"/>
                  <a:pt x="349746" y="2408536"/>
                </a:cubicBezTo>
                <a:cubicBezTo>
                  <a:pt x="344785" y="2418458"/>
                  <a:pt x="342304" y="2418458"/>
                  <a:pt x="342304" y="2408536"/>
                </a:cubicBezTo>
                <a:cubicBezTo>
                  <a:pt x="342304" y="2406056"/>
                  <a:pt x="342614" y="2404505"/>
                  <a:pt x="343235" y="2403885"/>
                </a:cubicBezTo>
                <a:close/>
                <a:moveTo>
                  <a:pt x="677168" y="2393653"/>
                </a:moveTo>
                <a:cubicBezTo>
                  <a:pt x="677168" y="2393653"/>
                  <a:pt x="682129" y="2393653"/>
                  <a:pt x="692051" y="2393653"/>
                </a:cubicBezTo>
                <a:cubicBezTo>
                  <a:pt x="692051" y="2393653"/>
                  <a:pt x="694531" y="2393653"/>
                  <a:pt x="699492" y="2393653"/>
                </a:cubicBezTo>
                <a:cubicBezTo>
                  <a:pt x="699492" y="2398614"/>
                  <a:pt x="697012" y="2401094"/>
                  <a:pt x="692051" y="2401094"/>
                </a:cubicBezTo>
                <a:cubicBezTo>
                  <a:pt x="687090" y="2401094"/>
                  <a:pt x="683369" y="2401094"/>
                  <a:pt x="680888" y="2401094"/>
                </a:cubicBezTo>
                <a:cubicBezTo>
                  <a:pt x="678408" y="2401094"/>
                  <a:pt x="677168" y="2398614"/>
                  <a:pt x="677168" y="2393653"/>
                </a:cubicBezTo>
                <a:close/>
                <a:moveTo>
                  <a:pt x="5878710" y="2389933"/>
                </a:moveTo>
                <a:cubicBezTo>
                  <a:pt x="5881191" y="2389933"/>
                  <a:pt x="5883671" y="2391173"/>
                  <a:pt x="5886151" y="2393653"/>
                </a:cubicBezTo>
                <a:lnTo>
                  <a:pt x="5893593" y="2401094"/>
                </a:lnTo>
                <a:cubicBezTo>
                  <a:pt x="5893593" y="2406055"/>
                  <a:pt x="5886151" y="2406055"/>
                  <a:pt x="5871269" y="2401094"/>
                </a:cubicBezTo>
                <a:lnTo>
                  <a:pt x="5871269" y="2393653"/>
                </a:lnTo>
                <a:cubicBezTo>
                  <a:pt x="5873749" y="2391173"/>
                  <a:pt x="5876230" y="2389933"/>
                  <a:pt x="5878710" y="2389933"/>
                </a:cubicBezTo>
                <a:close/>
                <a:moveTo>
                  <a:pt x="5811737" y="2349004"/>
                </a:moveTo>
                <a:cubicBezTo>
                  <a:pt x="5811737" y="2353965"/>
                  <a:pt x="5809257" y="2356446"/>
                  <a:pt x="5804296" y="2356446"/>
                </a:cubicBezTo>
                <a:cubicBezTo>
                  <a:pt x="5799335" y="2356446"/>
                  <a:pt x="5798095" y="2355206"/>
                  <a:pt x="5800575" y="2352725"/>
                </a:cubicBezTo>
                <a:cubicBezTo>
                  <a:pt x="5803055" y="2350244"/>
                  <a:pt x="5806776" y="2349004"/>
                  <a:pt x="5811737" y="2349004"/>
                </a:cubicBezTo>
                <a:close/>
                <a:moveTo>
                  <a:pt x="5893593" y="2341563"/>
                </a:moveTo>
                <a:cubicBezTo>
                  <a:pt x="5893593" y="2346524"/>
                  <a:pt x="5896073" y="2349004"/>
                  <a:pt x="5901035" y="2349004"/>
                </a:cubicBezTo>
                <a:lnTo>
                  <a:pt x="5901035" y="2356446"/>
                </a:lnTo>
                <a:cubicBezTo>
                  <a:pt x="5896073" y="2356446"/>
                  <a:pt x="5893593" y="2353965"/>
                  <a:pt x="5893593" y="2349004"/>
                </a:cubicBezTo>
                <a:close/>
                <a:moveTo>
                  <a:pt x="669726" y="2334122"/>
                </a:moveTo>
                <a:cubicBezTo>
                  <a:pt x="679648" y="2334122"/>
                  <a:pt x="677168" y="2339082"/>
                  <a:pt x="662285" y="2349004"/>
                </a:cubicBezTo>
                <a:lnTo>
                  <a:pt x="654844" y="2356446"/>
                </a:lnTo>
                <a:cubicBezTo>
                  <a:pt x="654844" y="2341563"/>
                  <a:pt x="659804" y="2334122"/>
                  <a:pt x="669726" y="2334122"/>
                </a:cubicBezTo>
                <a:close/>
                <a:moveTo>
                  <a:pt x="717630" y="2332262"/>
                </a:moveTo>
                <a:cubicBezTo>
                  <a:pt x="720421" y="2332262"/>
                  <a:pt x="721816" y="2337842"/>
                  <a:pt x="721816" y="2349004"/>
                </a:cubicBezTo>
                <a:cubicBezTo>
                  <a:pt x="721816" y="2363887"/>
                  <a:pt x="716855" y="2366368"/>
                  <a:pt x="706933" y="2356446"/>
                </a:cubicBezTo>
                <a:cubicBezTo>
                  <a:pt x="701972" y="2351485"/>
                  <a:pt x="701972" y="2349004"/>
                  <a:pt x="706933" y="2349004"/>
                </a:cubicBezTo>
                <a:cubicBezTo>
                  <a:pt x="706933" y="2349004"/>
                  <a:pt x="706933" y="2347764"/>
                  <a:pt x="706933" y="2345284"/>
                </a:cubicBezTo>
                <a:cubicBezTo>
                  <a:pt x="706933" y="2342803"/>
                  <a:pt x="704453" y="2341563"/>
                  <a:pt x="699492" y="2341563"/>
                </a:cubicBezTo>
                <a:lnTo>
                  <a:pt x="714375" y="2334122"/>
                </a:lnTo>
                <a:cubicBezTo>
                  <a:pt x="715615" y="2332881"/>
                  <a:pt x="716700" y="2332262"/>
                  <a:pt x="717630" y="2332262"/>
                </a:cubicBezTo>
                <a:close/>
                <a:moveTo>
                  <a:pt x="572988" y="2326680"/>
                </a:moveTo>
                <a:cubicBezTo>
                  <a:pt x="577949" y="2326680"/>
                  <a:pt x="580429" y="2329161"/>
                  <a:pt x="580429" y="2334122"/>
                </a:cubicBezTo>
                <a:lnTo>
                  <a:pt x="580429" y="2341563"/>
                </a:lnTo>
                <a:lnTo>
                  <a:pt x="565546" y="2341563"/>
                </a:lnTo>
                <a:close/>
                <a:moveTo>
                  <a:pt x="669726" y="2319239"/>
                </a:moveTo>
                <a:cubicBezTo>
                  <a:pt x="674687" y="2319239"/>
                  <a:pt x="677168" y="2319239"/>
                  <a:pt x="677168" y="2319239"/>
                </a:cubicBezTo>
                <a:cubicBezTo>
                  <a:pt x="677168" y="2329161"/>
                  <a:pt x="674687" y="2331641"/>
                  <a:pt x="669726" y="2326680"/>
                </a:cubicBezTo>
                <a:cubicBezTo>
                  <a:pt x="664765" y="2326680"/>
                  <a:pt x="662285" y="2325440"/>
                  <a:pt x="662285" y="2322959"/>
                </a:cubicBezTo>
                <a:cubicBezTo>
                  <a:pt x="662285" y="2320479"/>
                  <a:pt x="664765" y="2319239"/>
                  <a:pt x="669726" y="2319239"/>
                </a:cubicBezTo>
                <a:close/>
                <a:moveTo>
                  <a:pt x="520898" y="2304356"/>
                </a:moveTo>
                <a:cubicBezTo>
                  <a:pt x="525859" y="2304356"/>
                  <a:pt x="528339" y="2306837"/>
                  <a:pt x="528339" y="2311797"/>
                </a:cubicBezTo>
                <a:cubicBezTo>
                  <a:pt x="528339" y="2316759"/>
                  <a:pt x="525859" y="2319239"/>
                  <a:pt x="520898" y="2319239"/>
                </a:cubicBezTo>
                <a:lnTo>
                  <a:pt x="520898" y="2311797"/>
                </a:lnTo>
                <a:cubicBezTo>
                  <a:pt x="515937" y="2306837"/>
                  <a:pt x="515937" y="2304356"/>
                  <a:pt x="520898" y="2304356"/>
                </a:cubicBezTo>
                <a:close/>
                <a:moveTo>
                  <a:pt x="5804296" y="2296915"/>
                </a:moveTo>
                <a:cubicBezTo>
                  <a:pt x="5804296" y="2296915"/>
                  <a:pt x="5805537" y="2298155"/>
                  <a:pt x="5808017" y="2300635"/>
                </a:cubicBezTo>
                <a:cubicBezTo>
                  <a:pt x="5810497" y="2303116"/>
                  <a:pt x="5811737" y="2304356"/>
                  <a:pt x="5811737" y="2304356"/>
                </a:cubicBezTo>
                <a:cubicBezTo>
                  <a:pt x="5806776" y="2309317"/>
                  <a:pt x="5804296" y="2311797"/>
                  <a:pt x="5804296" y="2311797"/>
                </a:cubicBezTo>
                <a:cubicBezTo>
                  <a:pt x="5804296" y="2311797"/>
                  <a:pt x="5804296" y="2309317"/>
                  <a:pt x="5804296" y="2304356"/>
                </a:cubicBezTo>
                <a:cubicBezTo>
                  <a:pt x="5804296" y="2299395"/>
                  <a:pt x="5804296" y="2296915"/>
                  <a:pt x="5804296" y="2296915"/>
                </a:cubicBezTo>
                <a:close/>
                <a:moveTo>
                  <a:pt x="5573613" y="2296915"/>
                </a:moveTo>
                <a:cubicBezTo>
                  <a:pt x="5573613" y="2296915"/>
                  <a:pt x="5572372" y="2298155"/>
                  <a:pt x="5569892" y="2300635"/>
                </a:cubicBezTo>
                <a:cubicBezTo>
                  <a:pt x="5567412" y="2303116"/>
                  <a:pt x="5566171" y="2304356"/>
                  <a:pt x="5566171" y="2304356"/>
                </a:cubicBezTo>
                <a:lnTo>
                  <a:pt x="5566171" y="2311797"/>
                </a:lnTo>
                <a:cubicBezTo>
                  <a:pt x="5571133" y="2311797"/>
                  <a:pt x="5573613" y="2309317"/>
                  <a:pt x="5573613" y="2304356"/>
                </a:cubicBezTo>
                <a:close/>
                <a:moveTo>
                  <a:pt x="591592" y="2296915"/>
                </a:moveTo>
                <a:cubicBezTo>
                  <a:pt x="594072" y="2296915"/>
                  <a:pt x="594072" y="2299395"/>
                  <a:pt x="591592" y="2304356"/>
                </a:cubicBezTo>
                <a:cubicBezTo>
                  <a:pt x="589111" y="2309317"/>
                  <a:pt x="586630" y="2311797"/>
                  <a:pt x="584150" y="2311797"/>
                </a:cubicBezTo>
                <a:cubicBezTo>
                  <a:pt x="581670" y="2311797"/>
                  <a:pt x="581670" y="2309317"/>
                  <a:pt x="584150" y="2304356"/>
                </a:cubicBezTo>
                <a:cubicBezTo>
                  <a:pt x="586630" y="2299395"/>
                  <a:pt x="589111" y="2296915"/>
                  <a:pt x="591592" y="2296915"/>
                </a:cubicBezTo>
                <a:close/>
                <a:moveTo>
                  <a:pt x="6049863" y="2289473"/>
                </a:moveTo>
                <a:cubicBezTo>
                  <a:pt x="6049863" y="2289473"/>
                  <a:pt x="6048622" y="2290714"/>
                  <a:pt x="6046141" y="2293194"/>
                </a:cubicBezTo>
                <a:cubicBezTo>
                  <a:pt x="6043661" y="2295674"/>
                  <a:pt x="6042421" y="2296915"/>
                  <a:pt x="6042421" y="2296915"/>
                </a:cubicBezTo>
                <a:cubicBezTo>
                  <a:pt x="6042421" y="2296915"/>
                  <a:pt x="6042421" y="2295674"/>
                  <a:pt x="6042421" y="2293194"/>
                </a:cubicBezTo>
                <a:cubicBezTo>
                  <a:pt x="6042421" y="2290714"/>
                  <a:pt x="6044901" y="2289473"/>
                  <a:pt x="6049863" y="2289473"/>
                </a:cubicBezTo>
                <a:close/>
                <a:moveTo>
                  <a:pt x="5618261" y="2267149"/>
                </a:moveTo>
                <a:lnTo>
                  <a:pt x="5603378" y="2274590"/>
                </a:lnTo>
                <a:cubicBezTo>
                  <a:pt x="5608339" y="2279552"/>
                  <a:pt x="5614540" y="2280792"/>
                  <a:pt x="5621981" y="2278311"/>
                </a:cubicBezTo>
                <a:cubicBezTo>
                  <a:pt x="5629423" y="2275831"/>
                  <a:pt x="5633143" y="2274590"/>
                  <a:pt x="5633143" y="2274590"/>
                </a:cubicBezTo>
                <a:cubicBezTo>
                  <a:pt x="5633143" y="2269630"/>
                  <a:pt x="5630663" y="2267149"/>
                  <a:pt x="5625702" y="2267149"/>
                </a:cubicBezTo>
                <a:cubicBezTo>
                  <a:pt x="5620741" y="2267149"/>
                  <a:pt x="5618261" y="2267149"/>
                  <a:pt x="5618261" y="2267149"/>
                </a:cubicBezTo>
                <a:close/>
                <a:moveTo>
                  <a:pt x="5804296" y="2259707"/>
                </a:moveTo>
                <a:cubicBezTo>
                  <a:pt x="5809257" y="2259707"/>
                  <a:pt x="5811737" y="2262188"/>
                  <a:pt x="5811737" y="2267149"/>
                </a:cubicBezTo>
                <a:cubicBezTo>
                  <a:pt x="5811737" y="2272110"/>
                  <a:pt x="5809257" y="2274590"/>
                  <a:pt x="5804296" y="2274590"/>
                </a:cubicBezTo>
                <a:lnTo>
                  <a:pt x="5804296" y="2267149"/>
                </a:lnTo>
                <a:close/>
                <a:moveTo>
                  <a:pt x="647402" y="2259707"/>
                </a:moveTo>
                <a:lnTo>
                  <a:pt x="662285" y="2267149"/>
                </a:lnTo>
                <a:lnTo>
                  <a:pt x="647402" y="2267149"/>
                </a:lnTo>
                <a:cubicBezTo>
                  <a:pt x="647402" y="2262188"/>
                  <a:pt x="647402" y="2259707"/>
                  <a:pt x="647402" y="2259707"/>
                </a:cubicBezTo>
                <a:close/>
                <a:moveTo>
                  <a:pt x="617637" y="2259707"/>
                </a:moveTo>
                <a:lnTo>
                  <a:pt x="639961" y="2259707"/>
                </a:lnTo>
                <a:cubicBezTo>
                  <a:pt x="625078" y="2264669"/>
                  <a:pt x="617637" y="2264669"/>
                  <a:pt x="617637" y="2259707"/>
                </a:cubicBezTo>
                <a:close/>
                <a:moveTo>
                  <a:pt x="5819179" y="2252266"/>
                </a:moveTo>
                <a:lnTo>
                  <a:pt x="5826620" y="2252266"/>
                </a:lnTo>
                <a:cubicBezTo>
                  <a:pt x="5831581" y="2257227"/>
                  <a:pt x="5834061" y="2263428"/>
                  <a:pt x="5834061" y="2270870"/>
                </a:cubicBezTo>
                <a:cubicBezTo>
                  <a:pt x="5834061" y="2278311"/>
                  <a:pt x="5836541" y="2282032"/>
                  <a:pt x="5841503" y="2282032"/>
                </a:cubicBezTo>
                <a:cubicBezTo>
                  <a:pt x="5846465" y="2282032"/>
                  <a:pt x="5847704" y="2284512"/>
                  <a:pt x="5845223" y="2289473"/>
                </a:cubicBezTo>
                <a:cubicBezTo>
                  <a:pt x="5842743" y="2294434"/>
                  <a:pt x="5843983" y="2299395"/>
                  <a:pt x="5848945" y="2304356"/>
                </a:cubicBezTo>
                <a:lnTo>
                  <a:pt x="5848945" y="2311797"/>
                </a:lnTo>
                <a:lnTo>
                  <a:pt x="5856386" y="2319239"/>
                </a:lnTo>
                <a:lnTo>
                  <a:pt x="5871269" y="2334122"/>
                </a:lnTo>
                <a:lnTo>
                  <a:pt x="5856386" y="2341563"/>
                </a:lnTo>
                <a:lnTo>
                  <a:pt x="5848945" y="2356446"/>
                </a:lnTo>
                <a:lnTo>
                  <a:pt x="5848945" y="2363887"/>
                </a:lnTo>
                <a:cubicBezTo>
                  <a:pt x="5843983" y="2363887"/>
                  <a:pt x="5841503" y="2366368"/>
                  <a:pt x="5841503" y="2371329"/>
                </a:cubicBezTo>
                <a:cubicBezTo>
                  <a:pt x="5841503" y="2376289"/>
                  <a:pt x="5841503" y="2378770"/>
                  <a:pt x="5841503" y="2378770"/>
                </a:cubicBezTo>
                <a:lnTo>
                  <a:pt x="5841503" y="2386211"/>
                </a:lnTo>
                <a:lnTo>
                  <a:pt x="5848945" y="2393653"/>
                </a:lnTo>
                <a:cubicBezTo>
                  <a:pt x="5853905" y="2393653"/>
                  <a:pt x="5855145" y="2396133"/>
                  <a:pt x="5852665" y="2401094"/>
                </a:cubicBezTo>
                <a:cubicBezTo>
                  <a:pt x="5850185" y="2406055"/>
                  <a:pt x="5843983" y="2408536"/>
                  <a:pt x="5834061" y="2408536"/>
                </a:cubicBezTo>
                <a:cubicBezTo>
                  <a:pt x="5824140" y="2408536"/>
                  <a:pt x="5816699" y="2408536"/>
                  <a:pt x="5811737" y="2408536"/>
                </a:cubicBezTo>
                <a:lnTo>
                  <a:pt x="5796855" y="2393653"/>
                </a:lnTo>
                <a:cubicBezTo>
                  <a:pt x="5796855" y="2393653"/>
                  <a:pt x="5801816" y="2393653"/>
                  <a:pt x="5811737" y="2393653"/>
                </a:cubicBezTo>
                <a:lnTo>
                  <a:pt x="5826620" y="2401094"/>
                </a:lnTo>
                <a:lnTo>
                  <a:pt x="5826620" y="2378770"/>
                </a:lnTo>
                <a:cubicBezTo>
                  <a:pt x="5826620" y="2373809"/>
                  <a:pt x="5826620" y="2370089"/>
                  <a:pt x="5826620" y="2367608"/>
                </a:cubicBezTo>
                <a:cubicBezTo>
                  <a:pt x="5826620" y="2365127"/>
                  <a:pt x="5829101" y="2361407"/>
                  <a:pt x="5834061" y="2356446"/>
                </a:cubicBezTo>
                <a:cubicBezTo>
                  <a:pt x="5843983" y="2351485"/>
                  <a:pt x="5846465" y="2346524"/>
                  <a:pt x="5841503" y="2341563"/>
                </a:cubicBezTo>
                <a:lnTo>
                  <a:pt x="5819179" y="2334122"/>
                </a:lnTo>
                <a:lnTo>
                  <a:pt x="5826620" y="2326680"/>
                </a:lnTo>
                <a:lnTo>
                  <a:pt x="5841503" y="2319239"/>
                </a:lnTo>
                <a:lnTo>
                  <a:pt x="5841503" y="2304356"/>
                </a:lnTo>
                <a:cubicBezTo>
                  <a:pt x="5836541" y="2294434"/>
                  <a:pt x="5831581" y="2286993"/>
                  <a:pt x="5826620" y="2282032"/>
                </a:cubicBezTo>
                <a:cubicBezTo>
                  <a:pt x="5821659" y="2277071"/>
                  <a:pt x="5819179" y="2272110"/>
                  <a:pt x="5819179" y="2267149"/>
                </a:cubicBezTo>
                <a:cubicBezTo>
                  <a:pt x="5819179" y="2262188"/>
                  <a:pt x="5819179" y="2258467"/>
                  <a:pt x="5819179" y="2255987"/>
                </a:cubicBezTo>
                <a:cubicBezTo>
                  <a:pt x="5819179" y="2253507"/>
                  <a:pt x="5819179" y="2252266"/>
                  <a:pt x="5819179" y="2252266"/>
                </a:cubicBezTo>
                <a:close/>
                <a:moveTo>
                  <a:pt x="5499199" y="2252266"/>
                </a:moveTo>
                <a:lnTo>
                  <a:pt x="5499199" y="2259707"/>
                </a:lnTo>
                <a:cubicBezTo>
                  <a:pt x="5504160" y="2259707"/>
                  <a:pt x="5507881" y="2258467"/>
                  <a:pt x="5510361" y="2255987"/>
                </a:cubicBezTo>
                <a:cubicBezTo>
                  <a:pt x="5512841" y="2253507"/>
                  <a:pt x="5511601" y="2252266"/>
                  <a:pt x="5506640" y="2252266"/>
                </a:cubicBezTo>
                <a:cubicBezTo>
                  <a:pt x="5506640" y="2252266"/>
                  <a:pt x="5504160" y="2252266"/>
                  <a:pt x="5499199" y="2252266"/>
                </a:cubicBezTo>
                <a:close/>
                <a:moveTo>
                  <a:pt x="5714999" y="2237383"/>
                </a:moveTo>
                <a:cubicBezTo>
                  <a:pt x="5714999" y="2237383"/>
                  <a:pt x="5717479" y="2239864"/>
                  <a:pt x="5722441" y="2244825"/>
                </a:cubicBezTo>
                <a:lnTo>
                  <a:pt x="5714999" y="2244825"/>
                </a:lnTo>
                <a:close/>
                <a:moveTo>
                  <a:pt x="327421" y="2237383"/>
                </a:moveTo>
                <a:cubicBezTo>
                  <a:pt x="327421" y="2237383"/>
                  <a:pt x="327421" y="2239864"/>
                  <a:pt x="327421" y="2244825"/>
                </a:cubicBezTo>
                <a:cubicBezTo>
                  <a:pt x="327421" y="2244825"/>
                  <a:pt x="326181" y="2246065"/>
                  <a:pt x="323701" y="2248545"/>
                </a:cubicBezTo>
                <a:cubicBezTo>
                  <a:pt x="321220" y="2251026"/>
                  <a:pt x="319980" y="2252266"/>
                  <a:pt x="319980" y="2252266"/>
                </a:cubicBezTo>
                <a:cubicBezTo>
                  <a:pt x="319980" y="2252266"/>
                  <a:pt x="319980" y="2249786"/>
                  <a:pt x="319980" y="2244825"/>
                </a:cubicBezTo>
                <a:cubicBezTo>
                  <a:pt x="319980" y="2239864"/>
                  <a:pt x="322461" y="2237383"/>
                  <a:pt x="327421" y="2237383"/>
                </a:cubicBezTo>
                <a:close/>
                <a:moveTo>
                  <a:pt x="5861967" y="2233663"/>
                </a:moveTo>
                <a:cubicBezTo>
                  <a:pt x="5865687" y="2233663"/>
                  <a:pt x="5868788" y="2234903"/>
                  <a:pt x="5871269" y="2237383"/>
                </a:cubicBezTo>
                <a:cubicBezTo>
                  <a:pt x="5871269" y="2242345"/>
                  <a:pt x="5866307" y="2247305"/>
                  <a:pt x="5856386" y="2252266"/>
                </a:cubicBezTo>
                <a:cubicBezTo>
                  <a:pt x="5846465" y="2252266"/>
                  <a:pt x="5841503" y="2252266"/>
                  <a:pt x="5841503" y="2252266"/>
                </a:cubicBezTo>
                <a:cubicBezTo>
                  <a:pt x="5841503" y="2252266"/>
                  <a:pt x="5842743" y="2251026"/>
                  <a:pt x="5845223" y="2248545"/>
                </a:cubicBezTo>
                <a:cubicBezTo>
                  <a:pt x="5847704" y="2246065"/>
                  <a:pt x="5848945" y="2242345"/>
                  <a:pt x="5848945" y="2237383"/>
                </a:cubicBezTo>
                <a:cubicBezTo>
                  <a:pt x="5853905" y="2234903"/>
                  <a:pt x="5858245" y="2233663"/>
                  <a:pt x="5861967" y="2233663"/>
                </a:cubicBezTo>
                <a:close/>
                <a:moveTo>
                  <a:pt x="5841503" y="2207618"/>
                </a:moveTo>
                <a:lnTo>
                  <a:pt x="5848945" y="2215059"/>
                </a:lnTo>
                <a:lnTo>
                  <a:pt x="5834061" y="2215059"/>
                </a:lnTo>
                <a:close/>
                <a:moveTo>
                  <a:pt x="5789413" y="2207618"/>
                </a:moveTo>
                <a:cubicBezTo>
                  <a:pt x="5794375" y="2207618"/>
                  <a:pt x="5799335" y="2210098"/>
                  <a:pt x="5804296" y="2215059"/>
                </a:cubicBezTo>
                <a:lnTo>
                  <a:pt x="5789413" y="2215059"/>
                </a:lnTo>
                <a:cubicBezTo>
                  <a:pt x="5784452" y="2210098"/>
                  <a:pt x="5784452" y="2207618"/>
                  <a:pt x="5789413" y="2207618"/>
                </a:cubicBezTo>
                <a:close/>
                <a:moveTo>
                  <a:pt x="855762" y="2207618"/>
                </a:moveTo>
                <a:lnTo>
                  <a:pt x="855762" y="2215059"/>
                </a:lnTo>
                <a:lnTo>
                  <a:pt x="863203" y="2207618"/>
                </a:lnTo>
                <a:close/>
                <a:moveTo>
                  <a:pt x="5599657" y="2200176"/>
                </a:moveTo>
                <a:cubicBezTo>
                  <a:pt x="5597177" y="2200176"/>
                  <a:pt x="5595937" y="2202657"/>
                  <a:pt x="5595937" y="2207618"/>
                </a:cubicBezTo>
                <a:cubicBezTo>
                  <a:pt x="5600898" y="2237383"/>
                  <a:pt x="5605858" y="2252266"/>
                  <a:pt x="5610819" y="2252266"/>
                </a:cubicBezTo>
                <a:cubicBezTo>
                  <a:pt x="5615781" y="2242345"/>
                  <a:pt x="5618261" y="2234903"/>
                  <a:pt x="5618261" y="2229942"/>
                </a:cubicBezTo>
                <a:cubicBezTo>
                  <a:pt x="5618261" y="2215059"/>
                  <a:pt x="5615781" y="2207618"/>
                  <a:pt x="5610819" y="2207618"/>
                </a:cubicBezTo>
                <a:cubicBezTo>
                  <a:pt x="5605858" y="2202657"/>
                  <a:pt x="5602137" y="2200176"/>
                  <a:pt x="5599657" y="2200176"/>
                </a:cubicBezTo>
                <a:close/>
                <a:moveTo>
                  <a:pt x="446484" y="2200176"/>
                </a:moveTo>
                <a:cubicBezTo>
                  <a:pt x="446484" y="2210098"/>
                  <a:pt x="448965" y="2212579"/>
                  <a:pt x="453925" y="2207618"/>
                </a:cubicBezTo>
                <a:cubicBezTo>
                  <a:pt x="453925" y="2207618"/>
                  <a:pt x="453925" y="2205138"/>
                  <a:pt x="453925" y="2200176"/>
                </a:cubicBezTo>
                <a:close/>
                <a:moveTo>
                  <a:pt x="5670351" y="2192735"/>
                </a:moveTo>
                <a:cubicBezTo>
                  <a:pt x="5685233" y="2192735"/>
                  <a:pt x="5692675" y="2200176"/>
                  <a:pt x="5692675" y="2215059"/>
                </a:cubicBezTo>
                <a:cubicBezTo>
                  <a:pt x="5692675" y="2215059"/>
                  <a:pt x="5692675" y="2216300"/>
                  <a:pt x="5692675" y="2218780"/>
                </a:cubicBezTo>
                <a:cubicBezTo>
                  <a:pt x="5692675" y="2221260"/>
                  <a:pt x="5691435" y="2221260"/>
                  <a:pt x="5688954" y="2218780"/>
                </a:cubicBezTo>
                <a:cubicBezTo>
                  <a:pt x="5686474" y="2216300"/>
                  <a:pt x="5683993" y="2216300"/>
                  <a:pt x="5681513" y="2218780"/>
                </a:cubicBezTo>
                <a:cubicBezTo>
                  <a:pt x="5679033" y="2221260"/>
                  <a:pt x="5675312" y="2222500"/>
                  <a:pt x="5670351" y="2222500"/>
                </a:cubicBezTo>
                <a:cubicBezTo>
                  <a:pt x="5670351" y="2227462"/>
                  <a:pt x="5667871" y="2224981"/>
                  <a:pt x="5662909" y="2215059"/>
                </a:cubicBezTo>
                <a:cubicBezTo>
                  <a:pt x="5652988" y="2200176"/>
                  <a:pt x="5655468" y="2192735"/>
                  <a:pt x="5670351" y="2192735"/>
                </a:cubicBezTo>
                <a:close/>
                <a:moveTo>
                  <a:pt x="5510361" y="2192735"/>
                </a:moveTo>
                <a:cubicBezTo>
                  <a:pt x="5505400" y="2192735"/>
                  <a:pt x="5499199" y="2195215"/>
                  <a:pt x="5491757" y="2200176"/>
                </a:cubicBezTo>
                <a:cubicBezTo>
                  <a:pt x="5486796" y="2205138"/>
                  <a:pt x="5481836" y="2210098"/>
                  <a:pt x="5476874" y="2215059"/>
                </a:cubicBezTo>
                <a:lnTo>
                  <a:pt x="5484316" y="2229942"/>
                </a:lnTo>
                <a:lnTo>
                  <a:pt x="5499199" y="2229942"/>
                </a:lnTo>
                <a:cubicBezTo>
                  <a:pt x="5499199" y="2229942"/>
                  <a:pt x="5502919" y="2224981"/>
                  <a:pt x="5510361" y="2215059"/>
                </a:cubicBezTo>
                <a:cubicBezTo>
                  <a:pt x="5517802" y="2205138"/>
                  <a:pt x="5521523" y="2200176"/>
                  <a:pt x="5521523" y="2200176"/>
                </a:cubicBezTo>
                <a:cubicBezTo>
                  <a:pt x="5519042" y="2195215"/>
                  <a:pt x="5515321" y="2192735"/>
                  <a:pt x="5510361" y="2192735"/>
                </a:cubicBezTo>
                <a:close/>
                <a:moveTo>
                  <a:pt x="565547" y="2189014"/>
                </a:moveTo>
                <a:cubicBezTo>
                  <a:pt x="568027" y="2189014"/>
                  <a:pt x="570508" y="2190255"/>
                  <a:pt x="572988" y="2192735"/>
                </a:cubicBezTo>
                <a:lnTo>
                  <a:pt x="572988" y="2200176"/>
                </a:lnTo>
                <a:lnTo>
                  <a:pt x="580429" y="2222500"/>
                </a:lnTo>
                <a:cubicBezTo>
                  <a:pt x="585390" y="2227462"/>
                  <a:pt x="582910" y="2231182"/>
                  <a:pt x="572988" y="2233663"/>
                </a:cubicBezTo>
                <a:cubicBezTo>
                  <a:pt x="563066" y="2236143"/>
                  <a:pt x="560586" y="2242345"/>
                  <a:pt x="565546" y="2252266"/>
                </a:cubicBezTo>
                <a:cubicBezTo>
                  <a:pt x="570508" y="2262188"/>
                  <a:pt x="568027" y="2267149"/>
                  <a:pt x="558105" y="2267149"/>
                </a:cubicBezTo>
                <a:cubicBezTo>
                  <a:pt x="553144" y="2267149"/>
                  <a:pt x="548183" y="2268390"/>
                  <a:pt x="543222" y="2270870"/>
                </a:cubicBezTo>
                <a:cubicBezTo>
                  <a:pt x="538261" y="2273350"/>
                  <a:pt x="535781" y="2274590"/>
                  <a:pt x="535781" y="2274590"/>
                </a:cubicBezTo>
                <a:lnTo>
                  <a:pt x="520898" y="2274590"/>
                </a:lnTo>
                <a:cubicBezTo>
                  <a:pt x="520898" y="2269630"/>
                  <a:pt x="523379" y="2265909"/>
                  <a:pt x="528339" y="2263428"/>
                </a:cubicBezTo>
                <a:cubicBezTo>
                  <a:pt x="533301" y="2260948"/>
                  <a:pt x="535781" y="2258467"/>
                  <a:pt x="535781" y="2255987"/>
                </a:cubicBezTo>
                <a:cubicBezTo>
                  <a:pt x="535781" y="2253507"/>
                  <a:pt x="533301" y="2251026"/>
                  <a:pt x="528339" y="2248545"/>
                </a:cubicBezTo>
                <a:cubicBezTo>
                  <a:pt x="523379" y="2246065"/>
                  <a:pt x="520898" y="2243585"/>
                  <a:pt x="520898" y="2241104"/>
                </a:cubicBezTo>
                <a:cubicBezTo>
                  <a:pt x="520898" y="2238624"/>
                  <a:pt x="520898" y="2234903"/>
                  <a:pt x="520898" y="2229942"/>
                </a:cubicBezTo>
                <a:cubicBezTo>
                  <a:pt x="520898" y="2224981"/>
                  <a:pt x="522138" y="2222500"/>
                  <a:pt x="524619" y="2222500"/>
                </a:cubicBezTo>
                <a:cubicBezTo>
                  <a:pt x="527099" y="2222500"/>
                  <a:pt x="530820" y="2222500"/>
                  <a:pt x="535781" y="2222500"/>
                </a:cubicBezTo>
                <a:lnTo>
                  <a:pt x="543222" y="2207618"/>
                </a:lnTo>
                <a:cubicBezTo>
                  <a:pt x="543222" y="2207618"/>
                  <a:pt x="544463" y="2205138"/>
                  <a:pt x="546943" y="2200176"/>
                </a:cubicBezTo>
                <a:cubicBezTo>
                  <a:pt x="549424" y="2195215"/>
                  <a:pt x="553144" y="2192735"/>
                  <a:pt x="558105" y="2192735"/>
                </a:cubicBezTo>
                <a:cubicBezTo>
                  <a:pt x="560586" y="2190255"/>
                  <a:pt x="563066" y="2189014"/>
                  <a:pt x="565547" y="2189014"/>
                </a:cubicBezTo>
                <a:close/>
                <a:moveTo>
                  <a:pt x="5767089" y="2185293"/>
                </a:moveTo>
                <a:cubicBezTo>
                  <a:pt x="5777011" y="2185293"/>
                  <a:pt x="5779491" y="2190255"/>
                  <a:pt x="5774531" y="2200176"/>
                </a:cubicBezTo>
                <a:cubicBezTo>
                  <a:pt x="5774531" y="2200176"/>
                  <a:pt x="5772051" y="2200176"/>
                  <a:pt x="5767089" y="2200176"/>
                </a:cubicBezTo>
                <a:cubicBezTo>
                  <a:pt x="5762127" y="2195215"/>
                  <a:pt x="5760888" y="2191495"/>
                  <a:pt x="5763369" y="2189014"/>
                </a:cubicBezTo>
                <a:cubicBezTo>
                  <a:pt x="5765849" y="2186534"/>
                  <a:pt x="5767089" y="2185293"/>
                  <a:pt x="5767089" y="2185293"/>
                </a:cubicBezTo>
                <a:close/>
                <a:moveTo>
                  <a:pt x="5603378" y="2162969"/>
                </a:moveTo>
                <a:cubicBezTo>
                  <a:pt x="5598417" y="2162969"/>
                  <a:pt x="5595937" y="2165450"/>
                  <a:pt x="5595937" y="2170411"/>
                </a:cubicBezTo>
                <a:lnTo>
                  <a:pt x="5595937" y="2177852"/>
                </a:lnTo>
                <a:lnTo>
                  <a:pt x="5603378" y="2170411"/>
                </a:lnTo>
                <a:close/>
                <a:moveTo>
                  <a:pt x="355327" y="2160179"/>
                </a:moveTo>
                <a:cubicBezTo>
                  <a:pt x="357807" y="2159559"/>
                  <a:pt x="359668" y="2160489"/>
                  <a:pt x="360908" y="2162969"/>
                </a:cubicBezTo>
                <a:cubicBezTo>
                  <a:pt x="363388" y="2167931"/>
                  <a:pt x="362148" y="2171651"/>
                  <a:pt x="357187" y="2174131"/>
                </a:cubicBezTo>
                <a:cubicBezTo>
                  <a:pt x="352226" y="2176612"/>
                  <a:pt x="350986" y="2180333"/>
                  <a:pt x="353467" y="2185293"/>
                </a:cubicBezTo>
                <a:cubicBezTo>
                  <a:pt x="355947" y="2190255"/>
                  <a:pt x="354707" y="2195215"/>
                  <a:pt x="349746" y="2200176"/>
                </a:cubicBezTo>
                <a:cubicBezTo>
                  <a:pt x="344785" y="2205138"/>
                  <a:pt x="339824" y="2205138"/>
                  <a:pt x="334863" y="2200176"/>
                </a:cubicBezTo>
                <a:cubicBezTo>
                  <a:pt x="339824" y="2195215"/>
                  <a:pt x="341064" y="2190255"/>
                  <a:pt x="338584" y="2185293"/>
                </a:cubicBezTo>
                <a:cubicBezTo>
                  <a:pt x="336103" y="2180333"/>
                  <a:pt x="338584" y="2174131"/>
                  <a:pt x="346025" y="2166690"/>
                </a:cubicBezTo>
                <a:cubicBezTo>
                  <a:pt x="349746" y="2162969"/>
                  <a:pt x="352846" y="2160799"/>
                  <a:pt x="355327" y="2160179"/>
                </a:cubicBezTo>
                <a:close/>
                <a:moveTo>
                  <a:pt x="720886" y="2158318"/>
                </a:moveTo>
                <a:cubicBezTo>
                  <a:pt x="721506" y="2158939"/>
                  <a:pt x="721816" y="2160489"/>
                  <a:pt x="721816" y="2162969"/>
                </a:cubicBezTo>
                <a:cubicBezTo>
                  <a:pt x="716855" y="2162969"/>
                  <a:pt x="715615" y="2161729"/>
                  <a:pt x="718095" y="2159248"/>
                </a:cubicBezTo>
                <a:cubicBezTo>
                  <a:pt x="719335" y="2158008"/>
                  <a:pt x="720266" y="2157699"/>
                  <a:pt x="720886" y="2158318"/>
                </a:cubicBezTo>
                <a:close/>
                <a:moveTo>
                  <a:pt x="5744765" y="2155528"/>
                </a:moveTo>
                <a:lnTo>
                  <a:pt x="5759647" y="2162969"/>
                </a:lnTo>
                <a:cubicBezTo>
                  <a:pt x="5759647" y="2167931"/>
                  <a:pt x="5754686" y="2170411"/>
                  <a:pt x="5744765" y="2170411"/>
                </a:cubicBezTo>
                <a:close/>
                <a:moveTo>
                  <a:pt x="632519" y="2148086"/>
                </a:moveTo>
                <a:cubicBezTo>
                  <a:pt x="632519" y="2153048"/>
                  <a:pt x="632519" y="2155528"/>
                  <a:pt x="632519" y="2155528"/>
                </a:cubicBezTo>
                <a:lnTo>
                  <a:pt x="617637" y="2170411"/>
                </a:lnTo>
                <a:lnTo>
                  <a:pt x="610195" y="2170411"/>
                </a:lnTo>
                <a:cubicBezTo>
                  <a:pt x="620117" y="2155528"/>
                  <a:pt x="627558" y="2148086"/>
                  <a:pt x="632519" y="2148086"/>
                </a:cubicBezTo>
                <a:close/>
                <a:moveTo>
                  <a:pt x="600893" y="2144134"/>
                </a:moveTo>
                <a:cubicBezTo>
                  <a:pt x="602134" y="2143668"/>
                  <a:pt x="602754" y="2143746"/>
                  <a:pt x="602754" y="2144366"/>
                </a:cubicBezTo>
                <a:cubicBezTo>
                  <a:pt x="602754" y="2146846"/>
                  <a:pt x="600273" y="2153048"/>
                  <a:pt x="595312" y="2162969"/>
                </a:cubicBezTo>
                <a:cubicBezTo>
                  <a:pt x="590351" y="2172891"/>
                  <a:pt x="587871" y="2177852"/>
                  <a:pt x="587871" y="2177852"/>
                </a:cubicBezTo>
                <a:lnTo>
                  <a:pt x="572988" y="2170411"/>
                </a:lnTo>
                <a:cubicBezTo>
                  <a:pt x="568027" y="2165450"/>
                  <a:pt x="568027" y="2162969"/>
                  <a:pt x="572988" y="2162969"/>
                </a:cubicBezTo>
                <a:cubicBezTo>
                  <a:pt x="587871" y="2151807"/>
                  <a:pt x="597173" y="2145529"/>
                  <a:pt x="600893" y="2144134"/>
                </a:cubicBezTo>
                <a:close/>
                <a:moveTo>
                  <a:pt x="1005520" y="2135994"/>
                </a:moveTo>
                <a:cubicBezTo>
                  <a:pt x="1004900" y="2136614"/>
                  <a:pt x="1004589" y="2138165"/>
                  <a:pt x="1004589" y="2140645"/>
                </a:cubicBezTo>
                <a:cubicBezTo>
                  <a:pt x="1004589" y="2145606"/>
                  <a:pt x="1002109" y="2148086"/>
                  <a:pt x="997148" y="2148086"/>
                </a:cubicBezTo>
                <a:cubicBezTo>
                  <a:pt x="992187" y="2148086"/>
                  <a:pt x="989707" y="2149327"/>
                  <a:pt x="989707" y="2151807"/>
                </a:cubicBezTo>
                <a:cubicBezTo>
                  <a:pt x="989707" y="2154288"/>
                  <a:pt x="989707" y="2155528"/>
                  <a:pt x="989707" y="2155528"/>
                </a:cubicBezTo>
                <a:cubicBezTo>
                  <a:pt x="989707" y="2170411"/>
                  <a:pt x="994668" y="2170411"/>
                  <a:pt x="1004589" y="2155528"/>
                </a:cubicBezTo>
                <a:cubicBezTo>
                  <a:pt x="1009551" y="2145606"/>
                  <a:pt x="1010791" y="2139405"/>
                  <a:pt x="1008310" y="2136924"/>
                </a:cubicBezTo>
                <a:cubicBezTo>
                  <a:pt x="1007070" y="2135684"/>
                  <a:pt x="1006140" y="2135374"/>
                  <a:pt x="1005520" y="2135994"/>
                </a:cubicBezTo>
                <a:close/>
                <a:moveTo>
                  <a:pt x="5729882" y="2125762"/>
                </a:moveTo>
                <a:lnTo>
                  <a:pt x="5737323" y="2125762"/>
                </a:lnTo>
                <a:cubicBezTo>
                  <a:pt x="5737323" y="2130723"/>
                  <a:pt x="5734843" y="2133204"/>
                  <a:pt x="5729882" y="2133204"/>
                </a:cubicBezTo>
                <a:cubicBezTo>
                  <a:pt x="5729882" y="2133204"/>
                  <a:pt x="5729882" y="2130723"/>
                  <a:pt x="5729882" y="2125762"/>
                </a:cubicBezTo>
                <a:close/>
                <a:moveTo>
                  <a:pt x="900410" y="2125762"/>
                </a:moveTo>
                <a:lnTo>
                  <a:pt x="885527" y="2140645"/>
                </a:lnTo>
                <a:cubicBezTo>
                  <a:pt x="870644" y="2155528"/>
                  <a:pt x="868164" y="2165450"/>
                  <a:pt x="878086" y="2170411"/>
                </a:cubicBezTo>
                <a:cubicBezTo>
                  <a:pt x="878086" y="2170411"/>
                  <a:pt x="875605" y="2172891"/>
                  <a:pt x="870644" y="2177852"/>
                </a:cubicBezTo>
                <a:cubicBezTo>
                  <a:pt x="865683" y="2177852"/>
                  <a:pt x="864443" y="2180333"/>
                  <a:pt x="866924" y="2185293"/>
                </a:cubicBezTo>
                <a:cubicBezTo>
                  <a:pt x="869404" y="2190255"/>
                  <a:pt x="873125" y="2190255"/>
                  <a:pt x="878086" y="2185293"/>
                </a:cubicBezTo>
                <a:cubicBezTo>
                  <a:pt x="883047" y="2180333"/>
                  <a:pt x="888007" y="2180333"/>
                  <a:pt x="892968" y="2185293"/>
                </a:cubicBezTo>
                <a:lnTo>
                  <a:pt x="900410" y="2177852"/>
                </a:lnTo>
                <a:cubicBezTo>
                  <a:pt x="895449" y="2172891"/>
                  <a:pt x="897930" y="2167931"/>
                  <a:pt x="907851" y="2162969"/>
                </a:cubicBezTo>
                <a:cubicBezTo>
                  <a:pt x="907851" y="2158008"/>
                  <a:pt x="907851" y="2154288"/>
                  <a:pt x="907851" y="2151807"/>
                </a:cubicBezTo>
                <a:cubicBezTo>
                  <a:pt x="907851" y="2149327"/>
                  <a:pt x="907851" y="2145606"/>
                  <a:pt x="907851" y="2140645"/>
                </a:cubicBezTo>
                <a:close/>
                <a:moveTo>
                  <a:pt x="5640585" y="2118321"/>
                </a:moveTo>
                <a:lnTo>
                  <a:pt x="5640585" y="2125762"/>
                </a:lnTo>
                <a:cubicBezTo>
                  <a:pt x="5640585" y="2130723"/>
                  <a:pt x="5640585" y="2133204"/>
                  <a:pt x="5640585" y="2133204"/>
                </a:cubicBezTo>
                <a:cubicBezTo>
                  <a:pt x="5640585" y="2133204"/>
                  <a:pt x="5639345" y="2133204"/>
                  <a:pt x="5636865" y="2133204"/>
                </a:cubicBezTo>
                <a:cubicBezTo>
                  <a:pt x="5634385" y="2133204"/>
                  <a:pt x="5633143" y="2130723"/>
                  <a:pt x="5633143" y="2125762"/>
                </a:cubicBezTo>
                <a:close/>
                <a:moveTo>
                  <a:pt x="744140" y="2118321"/>
                </a:moveTo>
                <a:lnTo>
                  <a:pt x="766465" y="2125762"/>
                </a:lnTo>
                <a:cubicBezTo>
                  <a:pt x="766465" y="2130723"/>
                  <a:pt x="763984" y="2131964"/>
                  <a:pt x="759023" y="2129483"/>
                </a:cubicBezTo>
                <a:cubicBezTo>
                  <a:pt x="754062" y="2127003"/>
                  <a:pt x="749101" y="2128243"/>
                  <a:pt x="744140" y="2133204"/>
                </a:cubicBezTo>
                <a:cubicBezTo>
                  <a:pt x="734219" y="2143126"/>
                  <a:pt x="729257" y="2140645"/>
                  <a:pt x="729257" y="2125762"/>
                </a:cubicBezTo>
                <a:cubicBezTo>
                  <a:pt x="729257" y="2120801"/>
                  <a:pt x="734219" y="2118321"/>
                  <a:pt x="744140" y="2118321"/>
                </a:cubicBezTo>
                <a:close/>
                <a:moveTo>
                  <a:pt x="394394" y="2118321"/>
                </a:moveTo>
                <a:cubicBezTo>
                  <a:pt x="399355" y="2118321"/>
                  <a:pt x="404316" y="2119561"/>
                  <a:pt x="409277" y="2122041"/>
                </a:cubicBezTo>
                <a:cubicBezTo>
                  <a:pt x="414238" y="2124522"/>
                  <a:pt x="420439" y="2125762"/>
                  <a:pt x="427881" y="2125762"/>
                </a:cubicBezTo>
                <a:cubicBezTo>
                  <a:pt x="435322" y="2125762"/>
                  <a:pt x="435322" y="2131964"/>
                  <a:pt x="427881" y="2144366"/>
                </a:cubicBezTo>
                <a:cubicBezTo>
                  <a:pt x="420439" y="2156768"/>
                  <a:pt x="414238" y="2165450"/>
                  <a:pt x="409277" y="2170411"/>
                </a:cubicBezTo>
                <a:lnTo>
                  <a:pt x="401836" y="2177852"/>
                </a:lnTo>
                <a:cubicBezTo>
                  <a:pt x="401836" y="2177852"/>
                  <a:pt x="401836" y="2175372"/>
                  <a:pt x="401836" y="2170411"/>
                </a:cubicBezTo>
                <a:cubicBezTo>
                  <a:pt x="406797" y="2160489"/>
                  <a:pt x="409277" y="2151807"/>
                  <a:pt x="409277" y="2144366"/>
                </a:cubicBezTo>
                <a:cubicBezTo>
                  <a:pt x="409277" y="2136924"/>
                  <a:pt x="406797" y="2133204"/>
                  <a:pt x="401836" y="2133204"/>
                </a:cubicBezTo>
                <a:cubicBezTo>
                  <a:pt x="396875" y="2128243"/>
                  <a:pt x="394394" y="2125762"/>
                  <a:pt x="394394" y="2125762"/>
                </a:cubicBezTo>
                <a:cubicBezTo>
                  <a:pt x="394394" y="2125762"/>
                  <a:pt x="394394" y="2123282"/>
                  <a:pt x="394394" y="2118321"/>
                </a:cubicBezTo>
                <a:close/>
                <a:moveTo>
                  <a:pt x="863203" y="2103438"/>
                </a:moveTo>
                <a:cubicBezTo>
                  <a:pt x="858242" y="2103438"/>
                  <a:pt x="853281" y="2105919"/>
                  <a:pt x="848320" y="2110879"/>
                </a:cubicBezTo>
                <a:cubicBezTo>
                  <a:pt x="838398" y="2110879"/>
                  <a:pt x="830957" y="2110879"/>
                  <a:pt x="825996" y="2110879"/>
                </a:cubicBezTo>
                <a:close/>
                <a:moveTo>
                  <a:pt x="5818249" y="2098787"/>
                </a:moveTo>
                <a:cubicBezTo>
                  <a:pt x="5818869" y="2099407"/>
                  <a:pt x="5819179" y="2100958"/>
                  <a:pt x="5819179" y="2103438"/>
                </a:cubicBezTo>
                <a:cubicBezTo>
                  <a:pt x="5824140" y="2103438"/>
                  <a:pt x="5826620" y="2104679"/>
                  <a:pt x="5826620" y="2107159"/>
                </a:cubicBezTo>
                <a:cubicBezTo>
                  <a:pt x="5826620" y="2109639"/>
                  <a:pt x="5826620" y="2112120"/>
                  <a:pt x="5826620" y="2114600"/>
                </a:cubicBezTo>
                <a:cubicBezTo>
                  <a:pt x="5826620" y="2117081"/>
                  <a:pt x="5826620" y="2119561"/>
                  <a:pt x="5826620" y="2122041"/>
                </a:cubicBezTo>
                <a:cubicBezTo>
                  <a:pt x="5826620" y="2124522"/>
                  <a:pt x="5829101" y="2125762"/>
                  <a:pt x="5834061" y="2125762"/>
                </a:cubicBezTo>
                <a:lnTo>
                  <a:pt x="5826620" y="2148086"/>
                </a:lnTo>
                <a:lnTo>
                  <a:pt x="5811737" y="2140645"/>
                </a:lnTo>
                <a:cubicBezTo>
                  <a:pt x="5806776" y="2130723"/>
                  <a:pt x="5805537" y="2125762"/>
                  <a:pt x="5808017" y="2125762"/>
                </a:cubicBezTo>
                <a:cubicBezTo>
                  <a:pt x="5810497" y="2125762"/>
                  <a:pt x="5811737" y="2123282"/>
                  <a:pt x="5811737" y="2118321"/>
                </a:cubicBezTo>
                <a:cubicBezTo>
                  <a:pt x="5811737" y="2108399"/>
                  <a:pt x="5812978" y="2102198"/>
                  <a:pt x="5815458" y="2099717"/>
                </a:cubicBezTo>
                <a:cubicBezTo>
                  <a:pt x="5816698" y="2098477"/>
                  <a:pt x="5817629" y="2098167"/>
                  <a:pt x="5818249" y="2098787"/>
                </a:cubicBezTo>
                <a:close/>
                <a:moveTo>
                  <a:pt x="5440598" y="2091346"/>
                </a:moveTo>
                <a:cubicBezTo>
                  <a:pt x="5437497" y="2091966"/>
                  <a:pt x="5434707" y="2093516"/>
                  <a:pt x="5432226" y="2095997"/>
                </a:cubicBezTo>
                <a:lnTo>
                  <a:pt x="5424785" y="2103438"/>
                </a:lnTo>
                <a:cubicBezTo>
                  <a:pt x="5434706" y="2108399"/>
                  <a:pt x="5438427" y="2113360"/>
                  <a:pt x="5435947" y="2118321"/>
                </a:cubicBezTo>
                <a:cubicBezTo>
                  <a:pt x="5433467" y="2123282"/>
                  <a:pt x="5434706" y="2127003"/>
                  <a:pt x="5439667" y="2129483"/>
                </a:cubicBezTo>
                <a:cubicBezTo>
                  <a:pt x="5444629" y="2131964"/>
                  <a:pt x="5449589" y="2138165"/>
                  <a:pt x="5454550" y="2148086"/>
                </a:cubicBezTo>
                <a:lnTo>
                  <a:pt x="5461992" y="2155528"/>
                </a:lnTo>
                <a:cubicBezTo>
                  <a:pt x="5461992" y="2150567"/>
                  <a:pt x="5463232" y="2148086"/>
                  <a:pt x="5465712" y="2148086"/>
                </a:cubicBezTo>
                <a:cubicBezTo>
                  <a:pt x="5468192" y="2148086"/>
                  <a:pt x="5471913" y="2150567"/>
                  <a:pt x="5476874" y="2155528"/>
                </a:cubicBezTo>
                <a:cubicBezTo>
                  <a:pt x="5481836" y="2160489"/>
                  <a:pt x="5483075" y="2164210"/>
                  <a:pt x="5480595" y="2166690"/>
                </a:cubicBezTo>
                <a:cubicBezTo>
                  <a:pt x="5478115" y="2169171"/>
                  <a:pt x="5474394" y="2170411"/>
                  <a:pt x="5469433" y="2170411"/>
                </a:cubicBezTo>
                <a:cubicBezTo>
                  <a:pt x="5464472" y="2175372"/>
                  <a:pt x="5461992" y="2181573"/>
                  <a:pt x="5461992" y="2189014"/>
                </a:cubicBezTo>
                <a:cubicBezTo>
                  <a:pt x="5461992" y="2196456"/>
                  <a:pt x="5466953" y="2200176"/>
                  <a:pt x="5476874" y="2200176"/>
                </a:cubicBezTo>
                <a:cubicBezTo>
                  <a:pt x="5481836" y="2200176"/>
                  <a:pt x="5484316" y="2200176"/>
                  <a:pt x="5484316" y="2200176"/>
                </a:cubicBezTo>
                <a:cubicBezTo>
                  <a:pt x="5484316" y="2200176"/>
                  <a:pt x="5484316" y="2198936"/>
                  <a:pt x="5484316" y="2196456"/>
                </a:cubicBezTo>
                <a:cubicBezTo>
                  <a:pt x="5484316" y="2193975"/>
                  <a:pt x="5481836" y="2192735"/>
                  <a:pt x="5476874" y="2192735"/>
                </a:cubicBezTo>
                <a:cubicBezTo>
                  <a:pt x="5471913" y="2187774"/>
                  <a:pt x="5470674" y="2185293"/>
                  <a:pt x="5473154" y="2185293"/>
                </a:cubicBezTo>
                <a:cubicBezTo>
                  <a:pt x="5475634" y="2185293"/>
                  <a:pt x="5481836" y="2185293"/>
                  <a:pt x="5491757" y="2185293"/>
                </a:cubicBezTo>
                <a:cubicBezTo>
                  <a:pt x="5511601" y="2185293"/>
                  <a:pt x="5521523" y="2182813"/>
                  <a:pt x="5521523" y="2177852"/>
                </a:cubicBezTo>
                <a:cubicBezTo>
                  <a:pt x="5521523" y="2172891"/>
                  <a:pt x="5517802" y="2169171"/>
                  <a:pt x="5510361" y="2166690"/>
                </a:cubicBezTo>
                <a:cubicBezTo>
                  <a:pt x="5502919" y="2164210"/>
                  <a:pt x="5501679" y="2160489"/>
                  <a:pt x="5506640" y="2155528"/>
                </a:cubicBezTo>
                <a:cubicBezTo>
                  <a:pt x="5511601" y="2150567"/>
                  <a:pt x="5511601" y="2145606"/>
                  <a:pt x="5506640" y="2140645"/>
                </a:cubicBezTo>
                <a:cubicBezTo>
                  <a:pt x="5506640" y="2140645"/>
                  <a:pt x="5505399" y="2139405"/>
                  <a:pt x="5502919" y="2136924"/>
                </a:cubicBezTo>
                <a:cubicBezTo>
                  <a:pt x="5500439" y="2134444"/>
                  <a:pt x="5499199" y="2130723"/>
                  <a:pt x="5499199" y="2125762"/>
                </a:cubicBezTo>
                <a:cubicBezTo>
                  <a:pt x="5499199" y="2120801"/>
                  <a:pt x="5495478" y="2118321"/>
                  <a:pt x="5488036" y="2118321"/>
                </a:cubicBezTo>
                <a:cubicBezTo>
                  <a:pt x="5480595" y="2118321"/>
                  <a:pt x="5479354" y="2115841"/>
                  <a:pt x="5484316" y="2110879"/>
                </a:cubicBezTo>
                <a:cubicBezTo>
                  <a:pt x="5484316" y="2105919"/>
                  <a:pt x="5484316" y="2102198"/>
                  <a:pt x="5484316" y="2099717"/>
                </a:cubicBezTo>
                <a:cubicBezTo>
                  <a:pt x="5484316" y="2097237"/>
                  <a:pt x="5484316" y="2095997"/>
                  <a:pt x="5484316" y="2095997"/>
                </a:cubicBezTo>
                <a:cubicBezTo>
                  <a:pt x="5479354" y="2091036"/>
                  <a:pt x="5474394" y="2092276"/>
                  <a:pt x="5469433" y="2099717"/>
                </a:cubicBezTo>
                <a:cubicBezTo>
                  <a:pt x="5464472" y="2107159"/>
                  <a:pt x="5461992" y="2108399"/>
                  <a:pt x="5461992" y="2103438"/>
                </a:cubicBezTo>
                <a:cubicBezTo>
                  <a:pt x="5461992" y="2098477"/>
                  <a:pt x="5458271" y="2094756"/>
                  <a:pt x="5450829" y="2092276"/>
                </a:cubicBezTo>
                <a:cubicBezTo>
                  <a:pt x="5447109" y="2091036"/>
                  <a:pt x="5443698" y="2090726"/>
                  <a:pt x="5440598" y="2091346"/>
                </a:cubicBezTo>
                <a:close/>
                <a:moveTo>
                  <a:pt x="900410" y="2088555"/>
                </a:moveTo>
                <a:lnTo>
                  <a:pt x="900410" y="2103438"/>
                </a:lnTo>
                <a:lnTo>
                  <a:pt x="900410" y="2110879"/>
                </a:lnTo>
                <a:cubicBezTo>
                  <a:pt x="895449" y="2115841"/>
                  <a:pt x="892968" y="2118321"/>
                  <a:pt x="892968" y="2118321"/>
                </a:cubicBezTo>
                <a:cubicBezTo>
                  <a:pt x="892968" y="2118321"/>
                  <a:pt x="895449" y="2118321"/>
                  <a:pt x="900410" y="2118321"/>
                </a:cubicBezTo>
                <a:cubicBezTo>
                  <a:pt x="905371" y="2118321"/>
                  <a:pt x="907851" y="2115841"/>
                  <a:pt x="907851" y="2110879"/>
                </a:cubicBezTo>
                <a:cubicBezTo>
                  <a:pt x="907851" y="2110879"/>
                  <a:pt x="910332" y="2108399"/>
                  <a:pt x="915293" y="2103438"/>
                </a:cubicBezTo>
                <a:close/>
                <a:moveTo>
                  <a:pt x="5871269" y="2081114"/>
                </a:moveTo>
                <a:cubicBezTo>
                  <a:pt x="5876230" y="2081114"/>
                  <a:pt x="5878710" y="2082354"/>
                  <a:pt x="5878710" y="2084834"/>
                </a:cubicBezTo>
                <a:cubicBezTo>
                  <a:pt x="5878710" y="2087315"/>
                  <a:pt x="5878710" y="2088555"/>
                  <a:pt x="5878710" y="2088555"/>
                </a:cubicBezTo>
                <a:lnTo>
                  <a:pt x="5871269" y="2095997"/>
                </a:lnTo>
                <a:cubicBezTo>
                  <a:pt x="5871269" y="2095997"/>
                  <a:pt x="5871269" y="2093516"/>
                  <a:pt x="5871269" y="2088555"/>
                </a:cubicBezTo>
                <a:cubicBezTo>
                  <a:pt x="5871269" y="2083594"/>
                  <a:pt x="5871269" y="2081114"/>
                  <a:pt x="5871269" y="2081114"/>
                </a:cubicBezTo>
                <a:close/>
                <a:moveTo>
                  <a:pt x="5558730" y="2081114"/>
                </a:moveTo>
                <a:cubicBezTo>
                  <a:pt x="5553769" y="2081114"/>
                  <a:pt x="5551288" y="2082354"/>
                  <a:pt x="5551288" y="2084834"/>
                </a:cubicBezTo>
                <a:cubicBezTo>
                  <a:pt x="5551288" y="2087315"/>
                  <a:pt x="5551288" y="2088555"/>
                  <a:pt x="5551288" y="2088555"/>
                </a:cubicBezTo>
                <a:lnTo>
                  <a:pt x="5536406" y="2095997"/>
                </a:lnTo>
                <a:cubicBezTo>
                  <a:pt x="5531444" y="2095997"/>
                  <a:pt x="5528964" y="2098477"/>
                  <a:pt x="5528964" y="2103438"/>
                </a:cubicBezTo>
                <a:cubicBezTo>
                  <a:pt x="5528964" y="2108399"/>
                  <a:pt x="5530205" y="2110879"/>
                  <a:pt x="5532685" y="2110879"/>
                </a:cubicBezTo>
                <a:cubicBezTo>
                  <a:pt x="5535165" y="2110879"/>
                  <a:pt x="5536406" y="2118321"/>
                  <a:pt x="5536406" y="2133204"/>
                </a:cubicBezTo>
                <a:cubicBezTo>
                  <a:pt x="5536406" y="2143126"/>
                  <a:pt x="5537646" y="2149327"/>
                  <a:pt x="5540126" y="2151807"/>
                </a:cubicBezTo>
                <a:cubicBezTo>
                  <a:pt x="5542606" y="2154288"/>
                  <a:pt x="5546327" y="2153048"/>
                  <a:pt x="5551288" y="2148086"/>
                </a:cubicBezTo>
                <a:cubicBezTo>
                  <a:pt x="5561210" y="2148086"/>
                  <a:pt x="5566171" y="2143126"/>
                  <a:pt x="5566171" y="2133204"/>
                </a:cubicBezTo>
                <a:lnTo>
                  <a:pt x="5566171" y="2118321"/>
                </a:lnTo>
                <a:cubicBezTo>
                  <a:pt x="5571133" y="2113360"/>
                  <a:pt x="5571133" y="2109639"/>
                  <a:pt x="5566171" y="2107159"/>
                </a:cubicBezTo>
                <a:cubicBezTo>
                  <a:pt x="5561210" y="2104679"/>
                  <a:pt x="5558730" y="2100958"/>
                  <a:pt x="5558730" y="2095997"/>
                </a:cubicBezTo>
                <a:close/>
                <a:moveTo>
                  <a:pt x="5536406" y="2081114"/>
                </a:moveTo>
                <a:cubicBezTo>
                  <a:pt x="5531444" y="2081114"/>
                  <a:pt x="5528964" y="2082354"/>
                  <a:pt x="5528964" y="2084834"/>
                </a:cubicBezTo>
                <a:cubicBezTo>
                  <a:pt x="5528964" y="2087315"/>
                  <a:pt x="5531444" y="2088555"/>
                  <a:pt x="5536406" y="2088555"/>
                </a:cubicBezTo>
                <a:cubicBezTo>
                  <a:pt x="5541367" y="2088555"/>
                  <a:pt x="5543847" y="2088555"/>
                  <a:pt x="5543847" y="2088555"/>
                </a:cubicBezTo>
                <a:cubicBezTo>
                  <a:pt x="5543847" y="2088555"/>
                  <a:pt x="5543847" y="2086075"/>
                  <a:pt x="5543847" y="2081114"/>
                </a:cubicBezTo>
                <a:cubicBezTo>
                  <a:pt x="5538886" y="2081114"/>
                  <a:pt x="5536406" y="2081114"/>
                  <a:pt x="5536406" y="2081114"/>
                </a:cubicBezTo>
                <a:close/>
                <a:moveTo>
                  <a:pt x="639961" y="2081114"/>
                </a:moveTo>
                <a:cubicBezTo>
                  <a:pt x="644922" y="2081114"/>
                  <a:pt x="649882" y="2083594"/>
                  <a:pt x="654844" y="2088555"/>
                </a:cubicBezTo>
                <a:lnTo>
                  <a:pt x="647402" y="2088555"/>
                </a:lnTo>
                <a:close/>
                <a:moveTo>
                  <a:pt x="5975449" y="2066231"/>
                </a:moveTo>
                <a:lnTo>
                  <a:pt x="5982889" y="2073672"/>
                </a:lnTo>
                <a:cubicBezTo>
                  <a:pt x="5982889" y="2078634"/>
                  <a:pt x="5980409" y="2078634"/>
                  <a:pt x="5975449" y="2073672"/>
                </a:cubicBezTo>
                <a:close/>
                <a:moveTo>
                  <a:pt x="5811737" y="2066231"/>
                </a:moveTo>
                <a:cubicBezTo>
                  <a:pt x="5816699" y="2066231"/>
                  <a:pt x="5820419" y="2066231"/>
                  <a:pt x="5822899" y="2066231"/>
                </a:cubicBezTo>
                <a:cubicBezTo>
                  <a:pt x="5825379" y="2066231"/>
                  <a:pt x="5826620" y="2067472"/>
                  <a:pt x="5826620" y="2069952"/>
                </a:cubicBezTo>
                <a:cubicBezTo>
                  <a:pt x="5826620" y="2072432"/>
                  <a:pt x="5826620" y="2073672"/>
                  <a:pt x="5826620" y="2073672"/>
                </a:cubicBezTo>
                <a:cubicBezTo>
                  <a:pt x="5826620" y="2073672"/>
                  <a:pt x="5824140" y="2073672"/>
                  <a:pt x="5819179" y="2073672"/>
                </a:cubicBezTo>
                <a:lnTo>
                  <a:pt x="5811737" y="2081114"/>
                </a:lnTo>
                <a:cubicBezTo>
                  <a:pt x="5811737" y="2081114"/>
                  <a:pt x="5810497" y="2081114"/>
                  <a:pt x="5808017" y="2081114"/>
                </a:cubicBezTo>
                <a:cubicBezTo>
                  <a:pt x="5805537" y="2081114"/>
                  <a:pt x="5801816" y="2081114"/>
                  <a:pt x="5796855" y="2081114"/>
                </a:cubicBezTo>
                <a:close/>
                <a:moveTo>
                  <a:pt x="937617" y="2066231"/>
                </a:moveTo>
                <a:cubicBezTo>
                  <a:pt x="927695" y="2076153"/>
                  <a:pt x="930176" y="2081114"/>
                  <a:pt x="945058" y="2081114"/>
                </a:cubicBezTo>
                <a:cubicBezTo>
                  <a:pt x="950019" y="2081114"/>
                  <a:pt x="953740" y="2081114"/>
                  <a:pt x="956220" y="2081114"/>
                </a:cubicBezTo>
                <a:cubicBezTo>
                  <a:pt x="958701" y="2081114"/>
                  <a:pt x="959941" y="2078634"/>
                  <a:pt x="959941" y="2073672"/>
                </a:cubicBezTo>
                <a:close/>
                <a:moveTo>
                  <a:pt x="409277" y="2066231"/>
                </a:moveTo>
                <a:cubicBezTo>
                  <a:pt x="409277" y="2071192"/>
                  <a:pt x="411758" y="2071192"/>
                  <a:pt x="416718" y="2066231"/>
                </a:cubicBezTo>
                <a:lnTo>
                  <a:pt x="416718" y="2073672"/>
                </a:lnTo>
                <a:lnTo>
                  <a:pt x="394394" y="2088555"/>
                </a:lnTo>
                <a:cubicBezTo>
                  <a:pt x="384472" y="2093516"/>
                  <a:pt x="379511" y="2103438"/>
                  <a:pt x="379511" y="2118321"/>
                </a:cubicBezTo>
                <a:cubicBezTo>
                  <a:pt x="384472" y="2123282"/>
                  <a:pt x="385712" y="2127003"/>
                  <a:pt x="383232" y="2129483"/>
                </a:cubicBezTo>
                <a:cubicBezTo>
                  <a:pt x="380752" y="2131964"/>
                  <a:pt x="377031" y="2135684"/>
                  <a:pt x="372070" y="2140645"/>
                </a:cubicBezTo>
                <a:cubicBezTo>
                  <a:pt x="367109" y="2145606"/>
                  <a:pt x="362148" y="2148086"/>
                  <a:pt x="357187" y="2148086"/>
                </a:cubicBezTo>
                <a:lnTo>
                  <a:pt x="357187" y="2140645"/>
                </a:lnTo>
                <a:cubicBezTo>
                  <a:pt x="367109" y="2135684"/>
                  <a:pt x="369590" y="2130723"/>
                  <a:pt x="364628" y="2125762"/>
                </a:cubicBezTo>
                <a:lnTo>
                  <a:pt x="372070" y="2118321"/>
                </a:lnTo>
                <a:lnTo>
                  <a:pt x="379511" y="2103438"/>
                </a:lnTo>
                <a:cubicBezTo>
                  <a:pt x="379511" y="2103438"/>
                  <a:pt x="379511" y="2100958"/>
                  <a:pt x="379511" y="2095997"/>
                </a:cubicBezTo>
                <a:cubicBezTo>
                  <a:pt x="379511" y="2091036"/>
                  <a:pt x="379511" y="2088555"/>
                  <a:pt x="379511" y="2088555"/>
                </a:cubicBezTo>
                <a:cubicBezTo>
                  <a:pt x="384472" y="2088555"/>
                  <a:pt x="386953" y="2086075"/>
                  <a:pt x="386953" y="2081114"/>
                </a:cubicBezTo>
                <a:close/>
                <a:moveTo>
                  <a:pt x="5781972" y="2058790"/>
                </a:moveTo>
                <a:cubicBezTo>
                  <a:pt x="5786933" y="2058790"/>
                  <a:pt x="5789413" y="2058790"/>
                  <a:pt x="5789413" y="2058790"/>
                </a:cubicBezTo>
                <a:lnTo>
                  <a:pt x="5781972" y="2066231"/>
                </a:lnTo>
                <a:cubicBezTo>
                  <a:pt x="5781972" y="2061270"/>
                  <a:pt x="5781972" y="2058790"/>
                  <a:pt x="5781972" y="2058790"/>
                </a:cubicBezTo>
                <a:close/>
                <a:moveTo>
                  <a:pt x="887387" y="2055069"/>
                </a:moveTo>
                <a:cubicBezTo>
                  <a:pt x="888628" y="2055069"/>
                  <a:pt x="890488" y="2056309"/>
                  <a:pt x="892968" y="2058790"/>
                </a:cubicBezTo>
                <a:lnTo>
                  <a:pt x="885527" y="2058790"/>
                </a:lnTo>
                <a:cubicBezTo>
                  <a:pt x="885527" y="2056309"/>
                  <a:pt x="886147" y="2055069"/>
                  <a:pt x="887387" y="2055069"/>
                </a:cubicBezTo>
                <a:close/>
                <a:moveTo>
                  <a:pt x="5424785" y="2043907"/>
                </a:moveTo>
                <a:lnTo>
                  <a:pt x="5409902" y="2051348"/>
                </a:lnTo>
                <a:cubicBezTo>
                  <a:pt x="5409902" y="2056309"/>
                  <a:pt x="5409902" y="2060030"/>
                  <a:pt x="5409902" y="2062510"/>
                </a:cubicBezTo>
                <a:cubicBezTo>
                  <a:pt x="5409902" y="2064991"/>
                  <a:pt x="5413622" y="2066231"/>
                  <a:pt x="5421064" y="2066231"/>
                </a:cubicBezTo>
                <a:cubicBezTo>
                  <a:pt x="5428505" y="2066231"/>
                  <a:pt x="5432226" y="2063751"/>
                  <a:pt x="5432226" y="2058790"/>
                </a:cubicBezTo>
                <a:lnTo>
                  <a:pt x="5432226" y="2051348"/>
                </a:lnTo>
                <a:close/>
                <a:moveTo>
                  <a:pt x="959941" y="2043907"/>
                </a:moveTo>
                <a:cubicBezTo>
                  <a:pt x="959941" y="2043907"/>
                  <a:pt x="959941" y="2046387"/>
                  <a:pt x="959941" y="2051348"/>
                </a:cubicBezTo>
                <a:cubicBezTo>
                  <a:pt x="959941" y="2056309"/>
                  <a:pt x="959941" y="2058790"/>
                  <a:pt x="959941" y="2058790"/>
                </a:cubicBezTo>
                <a:cubicBezTo>
                  <a:pt x="959941" y="2058790"/>
                  <a:pt x="962421" y="2056309"/>
                  <a:pt x="967383" y="2051348"/>
                </a:cubicBezTo>
                <a:close/>
                <a:moveTo>
                  <a:pt x="431601" y="2043907"/>
                </a:moveTo>
                <a:cubicBezTo>
                  <a:pt x="436562" y="2043907"/>
                  <a:pt x="439043" y="2046387"/>
                  <a:pt x="439043" y="2051348"/>
                </a:cubicBezTo>
                <a:cubicBezTo>
                  <a:pt x="439043" y="2056309"/>
                  <a:pt x="439043" y="2058790"/>
                  <a:pt x="439043" y="2058790"/>
                </a:cubicBezTo>
                <a:cubicBezTo>
                  <a:pt x="434082" y="2058790"/>
                  <a:pt x="431601" y="2056309"/>
                  <a:pt x="431601" y="2051348"/>
                </a:cubicBezTo>
                <a:close/>
                <a:moveTo>
                  <a:pt x="5871269" y="2036465"/>
                </a:moveTo>
                <a:cubicBezTo>
                  <a:pt x="5876230" y="2036465"/>
                  <a:pt x="5878710" y="2038946"/>
                  <a:pt x="5878710" y="2043907"/>
                </a:cubicBezTo>
                <a:cubicBezTo>
                  <a:pt x="5878710" y="2043907"/>
                  <a:pt x="5876230" y="2043907"/>
                  <a:pt x="5871269" y="2043907"/>
                </a:cubicBezTo>
                <a:close/>
                <a:moveTo>
                  <a:pt x="409277" y="2036465"/>
                </a:moveTo>
                <a:cubicBezTo>
                  <a:pt x="414238" y="2036465"/>
                  <a:pt x="416718" y="2038946"/>
                  <a:pt x="416718" y="2043907"/>
                </a:cubicBezTo>
                <a:cubicBezTo>
                  <a:pt x="416718" y="2048868"/>
                  <a:pt x="414238" y="2048868"/>
                  <a:pt x="409277" y="2043907"/>
                </a:cubicBezTo>
                <a:close/>
                <a:moveTo>
                  <a:pt x="803672" y="2029024"/>
                </a:moveTo>
                <a:lnTo>
                  <a:pt x="811113" y="2029024"/>
                </a:lnTo>
                <a:cubicBezTo>
                  <a:pt x="811113" y="2033985"/>
                  <a:pt x="808633" y="2036465"/>
                  <a:pt x="803672" y="2036465"/>
                </a:cubicBezTo>
                <a:cubicBezTo>
                  <a:pt x="803672" y="2036465"/>
                  <a:pt x="803672" y="2033985"/>
                  <a:pt x="803672" y="2029024"/>
                </a:cubicBezTo>
                <a:close/>
                <a:moveTo>
                  <a:pt x="930176" y="2021582"/>
                </a:moveTo>
                <a:cubicBezTo>
                  <a:pt x="930176" y="2021582"/>
                  <a:pt x="932656" y="2024063"/>
                  <a:pt x="937617" y="2029024"/>
                </a:cubicBezTo>
                <a:lnTo>
                  <a:pt x="937617" y="2021582"/>
                </a:lnTo>
                <a:cubicBezTo>
                  <a:pt x="932656" y="2021582"/>
                  <a:pt x="930176" y="2021582"/>
                  <a:pt x="930176" y="2021582"/>
                </a:cubicBezTo>
                <a:close/>
                <a:moveTo>
                  <a:pt x="521828" y="2016001"/>
                </a:moveTo>
                <a:cubicBezTo>
                  <a:pt x="519968" y="2016002"/>
                  <a:pt x="518418" y="2016622"/>
                  <a:pt x="517177" y="2017862"/>
                </a:cubicBezTo>
                <a:cubicBezTo>
                  <a:pt x="514697" y="2020342"/>
                  <a:pt x="514697" y="2022823"/>
                  <a:pt x="517177" y="2025303"/>
                </a:cubicBezTo>
                <a:cubicBezTo>
                  <a:pt x="519658" y="2027784"/>
                  <a:pt x="523379" y="2029024"/>
                  <a:pt x="528339" y="2029024"/>
                </a:cubicBezTo>
                <a:cubicBezTo>
                  <a:pt x="533301" y="2029024"/>
                  <a:pt x="535781" y="2027784"/>
                  <a:pt x="535781" y="2025303"/>
                </a:cubicBezTo>
                <a:cubicBezTo>
                  <a:pt x="535781" y="2022823"/>
                  <a:pt x="533301" y="2020342"/>
                  <a:pt x="528339" y="2017862"/>
                </a:cubicBezTo>
                <a:cubicBezTo>
                  <a:pt x="525859" y="2016622"/>
                  <a:pt x="523689" y="2016002"/>
                  <a:pt x="521828" y="2016001"/>
                </a:cubicBezTo>
                <a:close/>
                <a:moveTo>
                  <a:pt x="5930800" y="2006700"/>
                </a:moveTo>
                <a:cubicBezTo>
                  <a:pt x="5930800" y="2006700"/>
                  <a:pt x="5933280" y="2006700"/>
                  <a:pt x="5938241" y="2006700"/>
                </a:cubicBezTo>
                <a:cubicBezTo>
                  <a:pt x="5938241" y="2006700"/>
                  <a:pt x="5939482" y="2006700"/>
                  <a:pt x="5941962" y="2006700"/>
                </a:cubicBezTo>
                <a:cubicBezTo>
                  <a:pt x="5944442" y="2006700"/>
                  <a:pt x="5945683" y="2007940"/>
                  <a:pt x="5945683" y="2010420"/>
                </a:cubicBezTo>
                <a:cubicBezTo>
                  <a:pt x="5945683" y="2012901"/>
                  <a:pt x="5945683" y="2014141"/>
                  <a:pt x="5945683" y="2014141"/>
                </a:cubicBezTo>
                <a:cubicBezTo>
                  <a:pt x="5945683" y="2014141"/>
                  <a:pt x="5943203" y="2014141"/>
                  <a:pt x="5938241" y="2014141"/>
                </a:cubicBezTo>
                <a:cubicBezTo>
                  <a:pt x="5933280" y="2014141"/>
                  <a:pt x="5930800" y="2011661"/>
                  <a:pt x="5930800" y="2006700"/>
                </a:cubicBezTo>
                <a:close/>
                <a:moveTo>
                  <a:pt x="5685233" y="1999258"/>
                </a:moveTo>
                <a:cubicBezTo>
                  <a:pt x="5690195" y="1999258"/>
                  <a:pt x="5693915" y="2000499"/>
                  <a:pt x="5696395" y="2002979"/>
                </a:cubicBezTo>
                <a:cubicBezTo>
                  <a:pt x="5698875" y="2005459"/>
                  <a:pt x="5700117" y="2009180"/>
                  <a:pt x="5700117" y="2014141"/>
                </a:cubicBezTo>
                <a:lnTo>
                  <a:pt x="5685233" y="2014141"/>
                </a:lnTo>
                <a:cubicBezTo>
                  <a:pt x="5680272" y="2004219"/>
                  <a:pt x="5680272" y="1999258"/>
                  <a:pt x="5685233" y="1999258"/>
                </a:cubicBezTo>
                <a:close/>
                <a:moveTo>
                  <a:pt x="699492" y="1999258"/>
                </a:moveTo>
                <a:lnTo>
                  <a:pt x="692051" y="2006700"/>
                </a:lnTo>
                <a:cubicBezTo>
                  <a:pt x="692051" y="2006700"/>
                  <a:pt x="694531" y="2006700"/>
                  <a:pt x="699492" y="2006700"/>
                </a:cubicBezTo>
                <a:cubicBezTo>
                  <a:pt x="704453" y="2006700"/>
                  <a:pt x="706933" y="2005459"/>
                  <a:pt x="706933" y="2002979"/>
                </a:cubicBezTo>
                <a:cubicBezTo>
                  <a:pt x="706933" y="2000499"/>
                  <a:pt x="704453" y="1999258"/>
                  <a:pt x="699492" y="1999258"/>
                </a:cubicBezTo>
                <a:close/>
                <a:moveTo>
                  <a:pt x="5923359" y="1984375"/>
                </a:moveTo>
                <a:lnTo>
                  <a:pt x="5930800" y="1984375"/>
                </a:lnTo>
                <a:cubicBezTo>
                  <a:pt x="5930800" y="1989336"/>
                  <a:pt x="5928320" y="1991817"/>
                  <a:pt x="5923359" y="1991817"/>
                </a:cubicBezTo>
                <a:cubicBezTo>
                  <a:pt x="5918397" y="1991817"/>
                  <a:pt x="5918397" y="1989336"/>
                  <a:pt x="5923359" y="1984375"/>
                </a:cubicBezTo>
                <a:close/>
                <a:moveTo>
                  <a:pt x="5666630" y="1969493"/>
                </a:moveTo>
                <a:cubicBezTo>
                  <a:pt x="5669110" y="1969493"/>
                  <a:pt x="5670351" y="1971973"/>
                  <a:pt x="5670351" y="1976934"/>
                </a:cubicBezTo>
                <a:cubicBezTo>
                  <a:pt x="5670351" y="1981895"/>
                  <a:pt x="5667871" y="1984375"/>
                  <a:pt x="5662909" y="1984375"/>
                </a:cubicBezTo>
                <a:lnTo>
                  <a:pt x="5662909" y="1976934"/>
                </a:lnTo>
                <a:cubicBezTo>
                  <a:pt x="5662909" y="1971973"/>
                  <a:pt x="5664150" y="1969493"/>
                  <a:pt x="5666630" y="1969493"/>
                </a:cubicBezTo>
                <a:close/>
                <a:moveTo>
                  <a:pt x="915293" y="1969493"/>
                </a:moveTo>
                <a:lnTo>
                  <a:pt x="900410" y="1976934"/>
                </a:lnTo>
                <a:cubicBezTo>
                  <a:pt x="895449" y="1986856"/>
                  <a:pt x="892968" y="1994297"/>
                  <a:pt x="892968" y="1999258"/>
                </a:cubicBezTo>
                <a:cubicBezTo>
                  <a:pt x="897930" y="1999258"/>
                  <a:pt x="905371" y="1996778"/>
                  <a:pt x="915293" y="1991817"/>
                </a:cubicBezTo>
                <a:cubicBezTo>
                  <a:pt x="920254" y="1986856"/>
                  <a:pt x="922734" y="1983135"/>
                  <a:pt x="922734" y="1980655"/>
                </a:cubicBezTo>
                <a:cubicBezTo>
                  <a:pt x="922734" y="1978174"/>
                  <a:pt x="920254" y="1974454"/>
                  <a:pt x="915293" y="1969493"/>
                </a:cubicBezTo>
                <a:close/>
                <a:moveTo>
                  <a:pt x="5904755" y="1958331"/>
                </a:moveTo>
                <a:cubicBezTo>
                  <a:pt x="5907235" y="1958331"/>
                  <a:pt x="5910957" y="1959571"/>
                  <a:pt x="5915917" y="1962051"/>
                </a:cubicBezTo>
                <a:lnTo>
                  <a:pt x="5908475" y="1969493"/>
                </a:lnTo>
                <a:cubicBezTo>
                  <a:pt x="5908475" y="1969493"/>
                  <a:pt x="5907235" y="1968252"/>
                  <a:pt x="5904755" y="1965772"/>
                </a:cubicBezTo>
                <a:cubicBezTo>
                  <a:pt x="5902275" y="1963292"/>
                  <a:pt x="5901035" y="1962051"/>
                  <a:pt x="5901035" y="1962051"/>
                </a:cubicBezTo>
                <a:cubicBezTo>
                  <a:pt x="5901035" y="1959571"/>
                  <a:pt x="5902275" y="1958331"/>
                  <a:pt x="5904755" y="1958331"/>
                </a:cubicBezTo>
                <a:close/>
                <a:moveTo>
                  <a:pt x="5677792" y="1954610"/>
                </a:moveTo>
                <a:lnTo>
                  <a:pt x="5685233" y="1962051"/>
                </a:lnTo>
                <a:cubicBezTo>
                  <a:pt x="5685233" y="1962051"/>
                  <a:pt x="5682753" y="1962051"/>
                  <a:pt x="5677792" y="1962051"/>
                </a:cubicBezTo>
                <a:cubicBezTo>
                  <a:pt x="5677792" y="1957090"/>
                  <a:pt x="5677792" y="1954610"/>
                  <a:pt x="5677792" y="1954610"/>
                </a:cubicBezTo>
                <a:close/>
                <a:moveTo>
                  <a:pt x="1026914" y="1947168"/>
                </a:moveTo>
                <a:cubicBezTo>
                  <a:pt x="1026914" y="1952129"/>
                  <a:pt x="1034355" y="1954610"/>
                  <a:pt x="1049238" y="1954610"/>
                </a:cubicBezTo>
                <a:lnTo>
                  <a:pt x="1041797" y="1947168"/>
                </a:lnTo>
                <a:cubicBezTo>
                  <a:pt x="1031875" y="1947168"/>
                  <a:pt x="1026914" y="1947168"/>
                  <a:pt x="1026914" y="1947168"/>
                </a:cubicBezTo>
                <a:close/>
                <a:moveTo>
                  <a:pt x="855762" y="1947168"/>
                </a:moveTo>
                <a:lnTo>
                  <a:pt x="863203" y="1947168"/>
                </a:lnTo>
                <a:cubicBezTo>
                  <a:pt x="863203" y="1952129"/>
                  <a:pt x="863203" y="1954610"/>
                  <a:pt x="863203" y="1954610"/>
                </a:cubicBezTo>
                <a:close/>
                <a:moveTo>
                  <a:pt x="1005403" y="1942750"/>
                </a:moveTo>
                <a:cubicBezTo>
                  <a:pt x="1001140" y="1941975"/>
                  <a:pt x="995908" y="1950889"/>
                  <a:pt x="989707" y="1969493"/>
                </a:cubicBezTo>
                <a:cubicBezTo>
                  <a:pt x="984746" y="1984375"/>
                  <a:pt x="978545" y="1993057"/>
                  <a:pt x="971103" y="1995538"/>
                </a:cubicBezTo>
                <a:cubicBezTo>
                  <a:pt x="963662" y="1998018"/>
                  <a:pt x="959941" y="1999258"/>
                  <a:pt x="959941" y="1999258"/>
                </a:cubicBezTo>
                <a:lnTo>
                  <a:pt x="974824" y="1999258"/>
                </a:lnTo>
                <a:lnTo>
                  <a:pt x="989707" y="1999258"/>
                </a:lnTo>
                <a:cubicBezTo>
                  <a:pt x="989707" y="1999258"/>
                  <a:pt x="994668" y="1994297"/>
                  <a:pt x="1004589" y="1984375"/>
                </a:cubicBezTo>
                <a:cubicBezTo>
                  <a:pt x="1014511" y="1974454"/>
                  <a:pt x="1021953" y="1969493"/>
                  <a:pt x="1026914" y="1969493"/>
                </a:cubicBezTo>
                <a:lnTo>
                  <a:pt x="1019473" y="1969493"/>
                </a:lnTo>
                <a:cubicBezTo>
                  <a:pt x="1014511" y="1964532"/>
                  <a:pt x="1012031" y="1959571"/>
                  <a:pt x="1012031" y="1954610"/>
                </a:cubicBezTo>
                <a:cubicBezTo>
                  <a:pt x="1010171" y="1947168"/>
                  <a:pt x="1007961" y="1943215"/>
                  <a:pt x="1005403" y="1942750"/>
                </a:cubicBezTo>
                <a:close/>
                <a:moveTo>
                  <a:pt x="5737323" y="1939727"/>
                </a:moveTo>
                <a:cubicBezTo>
                  <a:pt x="5742285" y="1939727"/>
                  <a:pt x="5744765" y="1939727"/>
                  <a:pt x="5744765" y="1939727"/>
                </a:cubicBezTo>
                <a:cubicBezTo>
                  <a:pt x="5744765" y="1939727"/>
                  <a:pt x="5744765" y="1940967"/>
                  <a:pt x="5744765" y="1943448"/>
                </a:cubicBezTo>
                <a:cubicBezTo>
                  <a:pt x="5744765" y="1945928"/>
                  <a:pt x="5742285" y="1947168"/>
                  <a:pt x="5737323" y="1947168"/>
                </a:cubicBezTo>
                <a:close/>
                <a:moveTo>
                  <a:pt x="558105" y="1939727"/>
                </a:moveTo>
                <a:cubicBezTo>
                  <a:pt x="563066" y="1939727"/>
                  <a:pt x="565546" y="1942207"/>
                  <a:pt x="565546" y="1947168"/>
                </a:cubicBezTo>
                <a:cubicBezTo>
                  <a:pt x="560586" y="1952129"/>
                  <a:pt x="558105" y="1949649"/>
                  <a:pt x="558105" y="1939727"/>
                </a:cubicBezTo>
                <a:close/>
                <a:moveTo>
                  <a:pt x="5536406" y="1932286"/>
                </a:moveTo>
                <a:cubicBezTo>
                  <a:pt x="5531444" y="1937247"/>
                  <a:pt x="5528964" y="1940967"/>
                  <a:pt x="5528964" y="1943448"/>
                </a:cubicBezTo>
                <a:cubicBezTo>
                  <a:pt x="5528964" y="1945928"/>
                  <a:pt x="5531444" y="1949649"/>
                  <a:pt x="5536406" y="1954610"/>
                </a:cubicBezTo>
                <a:cubicBezTo>
                  <a:pt x="5546327" y="1964532"/>
                  <a:pt x="5553769" y="1967012"/>
                  <a:pt x="5558730" y="1962051"/>
                </a:cubicBezTo>
                <a:cubicBezTo>
                  <a:pt x="5558730" y="1952129"/>
                  <a:pt x="5556250" y="1944688"/>
                  <a:pt x="5551288" y="1939727"/>
                </a:cubicBezTo>
                <a:cubicBezTo>
                  <a:pt x="5546327" y="1934766"/>
                  <a:pt x="5542606" y="1932286"/>
                  <a:pt x="5540126" y="1932286"/>
                </a:cubicBezTo>
                <a:cubicBezTo>
                  <a:pt x="5537646" y="1932286"/>
                  <a:pt x="5536406" y="1932286"/>
                  <a:pt x="5536406" y="1932286"/>
                </a:cubicBezTo>
                <a:close/>
                <a:moveTo>
                  <a:pt x="5636865" y="1917403"/>
                </a:moveTo>
                <a:cubicBezTo>
                  <a:pt x="5639345" y="1917403"/>
                  <a:pt x="5644306" y="1922364"/>
                  <a:pt x="5651747" y="1932286"/>
                </a:cubicBezTo>
                <a:cubicBezTo>
                  <a:pt x="5659189" y="1942207"/>
                  <a:pt x="5662909" y="1947168"/>
                  <a:pt x="5662909" y="1947168"/>
                </a:cubicBezTo>
                <a:lnTo>
                  <a:pt x="5648027" y="1947168"/>
                </a:lnTo>
                <a:cubicBezTo>
                  <a:pt x="5643065" y="1942207"/>
                  <a:pt x="5639345" y="1938487"/>
                  <a:pt x="5636865" y="1936006"/>
                </a:cubicBezTo>
                <a:cubicBezTo>
                  <a:pt x="5634385" y="1933526"/>
                  <a:pt x="5633143" y="1931045"/>
                  <a:pt x="5633143" y="1928565"/>
                </a:cubicBezTo>
                <a:cubicBezTo>
                  <a:pt x="5633143" y="1926085"/>
                  <a:pt x="5633143" y="1923604"/>
                  <a:pt x="5633143" y="1921123"/>
                </a:cubicBezTo>
                <a:cubicBezTo>
                  <a:pt x="5633143" y="1918643"/>
                  <a:pt x="5634385" y="1917403"/>
                  <a:pt x="5636865" y="1917403"/>
                </a:cubicBezTo>
                <a:close/>
                <a:moveTo>
                  <a:pt x="565546" y="1909961"/>
                </a:moveTo>
                <a:lnTo>
                  <a:pt x="558105" y="1924844"/>
                </a:lnTo>
                <a:cubicBezTo>
                  <a:pt x="553144" y="1929805"/>
                  <a:pt x="548183" y="1932286"/>
                  <a:pt x="543222" y="1932286"/>
                </a:cubicBezTo>
                <a:lnTo>
                  <a:pt x="543222" y="1924844"/>
                </a:lnTo>
                <a:lnTo>
                  <a:pt x="550664" y="1917403"/>
                </a:lnTo>
                <a:cubicBezTo>
                  <a:pt x="550664" y="1912442"/>
                  <a:pt x="555625" y="1909961"/>
                  <a:pt x="565546" y="1909961"/>
                </a:cubicBezTo>
                <a:close/>
                <a:moveTo>
                  <a:pt x="5681513" y="1872754"/>
                </a:moveTo>
                <a:cubicBezTo>
                  <a:pt x="5683993" y="1872754"/>
                  <a:pt x="5685233" y="1876475"/>
                  <a:pt x="5685233" y="1883916"/>
                </a:cubicBezTo>
                <a:cubicBezTo>
                  <a:pt x="5685233" y="1891358"/>
                  <a:pt x="5683993" y="1895079"/>
                  <a:pt x="5681513" y="1895079"/>
                </a:cubicBezTo>
                <a:cubicBezTo>
                  <a:pt x="5679033" y="1895079"/>
                  <a:pt x="5677792" y="1891358"/>
                  <a:pt x="5677792" y="1883916"/>
                </a:cubicBezTo>
                <a:cubicBezTo>
                  <a:pt x="5677792" y="1876475"/>
                  <a:pt x="5679033" y="1872754"/>
                  <a:pt x="5681513" y="1872754"/>
                </a:cubicBezTo>
                <a:close/>
                <a:moveTo>
                  <a:pt x="5648027" y="1872754"/>
                </a:moveTo>
                <a:cubicBezTo>
                  <a:pt x="5648027" y="1872754"/>
                  <a:pt x="5650507" y="1872754"/>
                  <a:pt x="5655468" y="1872754"/>
                </a:cubicBezTo>
                <a:cubicBezTo>
                  <a:pt x="5655468" y="1877715"/>
                  <a:pt x="5652988" y="1880196"/>
                  <a:pt x="5648027" y="1880196"/>
                </a:cubicBezTo>
                <a:cubicBezTo>
                  <a:pt x="5643065" y="1880196"/>
                  <a:pt x="5643065" y="1877715"/>
                  <a:pt x="5648027" y="1872754"/>
                </a:cubicBezTo>
                <a:close/>
                <a:moveTo>
                  <a:pt x="625078" y="1872754"/>
                </a:moveTo>
                <a:cubicBezTo>
                  <a:pt x="620117" y="1877715"/>
                  <a:pt x="615156" y="1885157"/>
                  <a:pt x="610195" y="1895079"/>
                </a:cubicBezTo>
                <a:cubicBezTo>
                  <a:pt x="615156" y="1905000"/>
                  <a:pt x="620117" y="1907481"/>
                  <a:pt x="625078" y="1902520"/>
                </a:cubicBezTo>
                <a:close/>
                <a:moveTo>
                  <a:pt x="5712209" y="1868569"/>
                </a:moveTo>
                <a:cubicBezTo>
                  <a:pt x="5717789" y="1867639"/>
                  <a:pt x="5726161" y="1876475"/>
                  <a:pt x="5737323" y="1895079"/>
                </a:cubicBezTo>
                <a:cubicBezTo>
                  <a:pt x="5747245" y="1909961"/>
                  <a:pt x="5749726" y="1917403"/>
                  <a:pt x="5744765" y="1917403"/>
                </a:cubicBezTo>
                <a:cubicBezTo>
                  <a:pt x="5739803" y="1917403"/>
                  <a:pt x="5737323" y="1914922"/>
                  <a:pt x="5737323" y="1909961"/>
                </a:cubicBezTo>
                <a:cubicBezTo>
                  <a:pt x="5737323" y="1905000"/>
                  <a:pt x="5734843" y="1901280"/>
                  <a:pt x="5729882" y="1898799"/>
                </a:cubicBezTo>
                <a:cubicBezTo>
                  <a:pt x="5724921" y="1896319"/>
                  <a:pt x="5722441" y="1892598"/>
                  <a:pt x="5722441" y="1887637"/>
                </a:cubicBezTo>
                <a:cubicBezTo>
                  <a:pt x="5722441" y="1887637"/>
                  <a:pt x="5721200" y="1886397"/>
                  <a:pt x="5718720" y="1883916"/>
                </a:cubicBezTo>
                <a:cubicBezTo>
                  <a:pt x="5716239" y="1881436"/>
                  <a:pt x="5714999" y="1880196"/>
                  <a:pt x="5714999" y="1880196"/>
                </a:cubicBezTo>
                <a:cubicBezTo>
                  <a:pt x="5705077" y="1880196"/>
                  <a:pt x="5702597" y="1877715"/>
                  <a:pt x="5707557" y="1872754"/>
                </a:cubicBezTo>
                <a:cubicBezTo>
                  <a:pt x="5708797" y="1870274"/>
                  <a:pt x="5710348" y="1868879"/>
                  <a:pt x="5712209" y="1868569"/>
                </a:cubicBezTo>
                <a:close/>
                <a:moveTo>
                  <a:pt x="926455" y="1865313"/>
                </a:moveTo>
                <a:cubicBezTo>
                  <a:pt x="923975" y="1865313"/>
                  <a:pt x="922734" y="1869034"/>
                  <a:pt x="922734" y="1876475"/>
                </a:cubicBezTo>
                <a:cubicBezTo>
                  <a:pt x="922734" y="1883916"/>
                  <a:pt x="923975" y="1887637"/>
                  <a:pt x="926455" y="1887637"/>
                </a:cubicBezTo>
                <a:cubicBezTo>
                  <a:pt x="928935" y="1887637"/>
                  <a:pt x="930176" y="1883916"/>
                  <a:pt x="930176" y="1876475"/>
                </a:cubicBezTo>
                <a:cubicBezTo>
                  <a:pt x="930176" y="1869034"/>
                  <a:pt x="928935" y="1865313"/>
                  <a:pt x="926455" y="1865313"/>
                </a:cubicBezTo>
                <a:close/>
                <a:moveTo>
                  <a:pt x="736699" y="1857872"/>
                </a:moveTo>
                <a:cubicBezTo>
                  <a:pt x="731738" y="1857872"/>
                  <a:pt x="729257" y="1860352"/>
                  <a:pt x="729257" y="1865313"/>
                </a:cubicBezTo>
                <a:cubicBezTo>
                  <a:pt x="729257" y="1870274"/>
                  <a:pt x="728017" y="1873995"/>
                  <a:pt x="725537" y="1876475"/>
                </a:cubicBezTo>
                <a:cubicBezTo>
                  <a:pt x="723057" y="1878955"/>
                  <a:pt x="719336" y="1880196"/>
                  <a:pt x="714375" y="1880196"/>
                </a:cubicBezTo>
                <a:cubicBezTo>
                  <a:pt x="694531" y="1890118"/>
                  <a:pt x="684609" y="1902520"/>
                  <a:pt x="684609" y="1917403"/>
                </a:cubicBezTo>
                <a:cubicBezTo>
                  <a:pt x="679648" y="1917403"/>
                  <a:pt x="674687" y="1917403"/>
                  <a:pt x="669726" y="1917403"/>
                </a:cubicBezTo>
                <a:lnTo>
                  <a:pt x="662285" y="1932286"/>
                </a:lnTo>
                <a:cubicBezTo>
                  <a:pt x="662285" y="1937247"/>
                  <a:pt x="658564" y="1943448"/>
                  <a:pt x="651123" y="1950889"/>
                </a:cubicBezTo>
                <a:cubicBezTo>
                  <a:pt x="643681" y="1958331"/>
                  <a:pt x="637480" y="1962051"/>
                  <a:pt x="632519" y="1962051"/>
                </a:cubicBezTo>
                <a:cubicBezTo>
                  <a:pt x="632519" y="1967012"/>
                  <a:pt x="625078" y="1973213"/>
                  <a:pt x="610195" y="1980655"/>
                </a:cubicBezTo>
                <a:cubicBezTo>
                  <a:pt x="595312" y="1988096"/>
                  <a:pt x="591592" y="1994297"/>
                  <a:pt x="599033" y="1999258"/>
                </a:cubicBezTo>
                <a:cubicBezTo>
                  <a:pt x="606474" y="2004219"/>
                  <a:pt x="607715" y="2006700"/>
                  <a:pt x="602754" y="2006700"/>
                </a:cubicBezTo>
                <a:cubicBezTo>
                  <a:pt x="602754" y="2006700"/>
                  <a:pt x="601513" y="2007940"/>
                  <a:pt x="599033" y="2010420"/>
                </a:cubicBezTo>
                <a:cubicBezTo>
                  <a:pt x="596553" y="2012901"/>
                  <a:pt x="595312" y="2016621"/>
                  <a:pt x="595312" y="2021582"/>
                </a:cubicBezTo>
                <a:cubicBezTo>
                  <a:pt x="595312" y="2026544"/>
                  <a:pt x="592832" y="2031505"/>
                  <a:pt x="587871" y="2036465"/>
                </a:cubicBezTo>
                <a:cubicBezTo>
                  <a:pt x="582910" y="2041427"/>
                  <a:pt x="577949" y="2043907"/>
                  <a:pt x="572988" y="2043907"/>
                </a:cubicBezTo>
                <a:cubicBezTo>
                  <a:pt x="568027" y="2048868"/>
                  <a:pt x="563066" y="2056309"/>
                  <a:pt x="558105" y="2066231"/>
                </a:cubicBezTo>
                <a:lnTo>
                  <a:pt x="550664" y="2081114"/>
                </a:lnTo>
                <a:cubicBezTo>
                  <a:pt x="550664" y="2081114"/>
                  <a:pt x="548183" y="2081114"/>
                  <a:pt x="543222" y="2081114"/>
                </a:cubicBezTo>
                <a:lnTo>
                  <a:pt x="528339" y="2088555"/>
                </a:lnTo>
                <a:cubicBezTo>
                  <a:pt x="508496" y="2093516"/>
                  <a:pt x="501054" y="2100958"/>
                  <a:pt x="506015" y="2110879"/>
                </a:cubicBezTo>
                <a:lnTo>
                  <a:pt x="498574" y="2110879"/>
                </a:lnTo>
                <a:cubicBezTo>
                  <a:pt x="493613" y="2110879"/>
                  <a:pt x="489892" y="2112120"/>
                  <a:pt x="487412" y="2114600"/>
                </a:cubicBezTo>
                <a:cubicBezTo>
                  <a:pt x="484931" y="2117081"/>
                  <a:pt x="486172" y="2120801"/>
                  <a:pt x="491132" y="2125762"/>
                </a:cubicBezTo>
                <a:cubicBezTo>
                  <a:pt x="496094" y="2130723"/>
                  <a:pt x="497334" y="2135684"/>
                  <a:pt x="494853" y="2140645"/>
                </a:cubicBezTo>
                <a:cubicBezTo>
                  <a:pt x="492373" y="2145606"/>
                  <a:pt x="488652" y="2148086"/>
                  <a:pt x="483691" y="2148086"/>
                </a:cubicBezTo>
                <a:cubicBezTo>
                  <a:pt x="483691" y="2148086"/>
                  <a:pt x="483691" y="2149327"/>
                  <a:pt x="483691" y="2151807"/>
                </a:cubicBezTo>
                <a:cubicBezTo>
                  <a:pt x="483691" y="2154288"/>
                  <a:pt x="483691" y="2158008"/>
                  <a:pt x="483691" y="2162969"/>
                </a:cubicBezTo>
                <a:cubicBezTo>
                  <a:pt x="483691" y="2182813"/>
                  <a:pt x="491132" y="2185293"/>
                  <a:pt x="506015" y="2170411"/>
                </a:cubicBezTo>
                <a:lnTo>
                  <a:pt x="513457" y="2155528"/>
                </a:lnTo>
                <a:cubicBezTo>
                  <a:pt x="518418" y="2155528"/>
                  <a:pt x="520898" y="2155528"/>
                  <a:pt x="520898" y="2155528"/>
                </a:cubicBezTo>
                <a:cubicBezTo>
                  <a:pt x="520898" y="2155528"/>
                  <a:pt x="522138" y="2154288"/>
                  <a:pt x="524619" y="2151807"/>
                </a:cubicBezTo>
                <a:cubicBezTo>
                  <a:pt x="527099" y="2149327"/>
                  <a:pt x="528339" y="2148086"/>
                  <a:pt x="528339" y="2148086"/>
                </a:cubicBezTo>
                <a:lnTo>
                  <a:pt x="550664" y="2118321"/>
                </a:lnTo>
                <a:cubicBezTo>
                  <a:pt x="555625" y="2108399"/>
                  <a:pt x="559345" y="2102198"/>
                  <a:pt x="561826" y="2099717"/>
                </a:cubicBezTo>
                <a:cubicBezTo>
                  <a:pt x="564306" y="2097237"/>
                  <a:pt x="563066" y="2095997"/>
                  <a:pt x="558105" y="2095997"/>
                </a:cubicBezTo>
                <a:lnTo>
                  <a:pt x="572988" y="2081114"/>
                </a:lnTo>
                <a:lnTo>
                  <a:pt x="602754" y="2051348"/>
                </a:lnTo>
                <a:cubicBezTo>
                  <a:pt x="607715" y="2046387"/>
                  <a:pt x="615156" y="2041427"/>
                  <a:pt x="625078" y="2036465"/>
                </a:cubicBezTo>
                <a:cubicBezTo>
                  <a:pt x="630039" y="2031505"/>
                  <a:pt x="633759" y="2027784"/>
                  <a:pt x="636240" y="2025303"/>
                </a:cubicBezTo>
                <a:cubicBezTo>
                  <a:pt x="638720" y="2022823"/>
                  <a:pt x="638720" y="2021582"/>
                  <a:pt x="636240" y="2021582"/>
                </a:cubicBezTo>
                <a:cubicBezTo>
                  <a:pt x="633759" y="2021582"/>
                  <a:pt x="633759" y="2020342"/>
                  <a:pt x="636240" y="2017862"/>
                </a:cubicBezTo>
                <a:cubicBezTo>
                  <a:pt x="638720" y="2015381"/>
                  <a:pt x="639961" y="2014141"/>
                  <a:pt x="639961" y="2014141"/>
                </a:cubicBezTo>
                <a:cubicBezTo>
                  <a:pt x="649882" y="2014141"/>
                  <a:pt x="654844" y="2011661"/>
                  <a:pt x="654844" y="2006700"/>
                </a:cubicBezTo>
                <a:cubicBezTo>
                  <a:pt x="654844" y="2001739"/>
                  <a:pt x="654844" y="1998018"/>
                  <a:pt x="654844" y="1995538"/>
                </a:cubicBezTo>
                <a:cubicBezTo>
                  <a:pt x="654844" y="1993057"/>
                  <a:pt x="657324" y="1989336"/>
                  <a:pt x="662285" y="1984375"/>
                </a:cubicBezTo>
                <a:cubicBezTo>
                  <a:pt x="667246" y="1979414"/>
                  <a:pt x="669726" y="1974454"/>
                  <a:pt x="669726" y="1969493"/>
                </a:cubicBezTo>
                <a:cubicBezTo>
                  <a:pt x="669726" y="1964532"/>
                  <a:pt x="672207" y="1962051"/>
                  <a:pt x="677168" y="1962051"/>
                </a:cubicBezTo>
                <a:cubicBezTo>
                  <a:pt x="682129" y="1957090"/>
                  <a:pt x="685849" y="1953369"/>
                  <a:pt x="688330" y="1950889"/>
                </a:cubicBezTo>
                <a:cubicBezTo>
                  <a:pt x="690810" y="1948409"/>
                  <a:pt x="692051" y="1947168"/>
                  <a:pt x="692051" y="1947168"/>
                </a:cubicBezTo>
                <a:lnTo>
                  <a:pt x="706933" y="1932286"/>
                </a:lnTo>
                <a:cubicBezTo>
                  <a:pt x="721816" y="1922364"/>
                  <a:pt x="724297" y="1914922"/>
                  <a:pt x="714375" y="1909961"/>
                </a:cubicBezTo>
                <a:lnTo>
                  <a:pt x="721816" y="1902520"/>
                </a:lnTo>
                <a:cubicBezTo>
                  <a:pt x="726777" y="1897559"/>
                  <a:pt x="730498" y="1893838"/>
                  <a:pt x="732978" y="1891358"/>
                </a:cubicBezTo>
                <a:cubicBezTo>
                  <a:pt x="735459" y="1888877"/>
                  <a:pt x="739179" y="1887637"/>
                  <a:pt x="744140" y="1887637"/>
                </a:cubicBezTo>
                <a:cubicBezTo>
                  <a:pt x="749101" y="1887637"/>
                  <a:pt x="750342" y="1882676"/>
                  <a:pt x="747861" y="1872754"/>
                </a:cubicBezTo>
                <a:cubicBezTo>
                  <a:pt x="745381" y="1862833"/>
                  <a:pt x="741660" y="1857872"/>
                  <a:pt x="736699" y="1857872"/>
                </a:cubicBezTo>
                <a:close/>
                <a:moveTo>
                  <a:pt x="1019473" y="1850430"/>
                </a:moveTo>
                <a:cubicBezTo>
                  <a:pt x="999629" y="1850430"/>
                  <a:pt x="989707" y="1852911"/>
                  <a:pt x="989707" y="1857872"/>
                </a:cubicBezTo>
                <a:cubicBezTo>
                  <a:pt x="989707" y="1867793"/>
                  <a:pt x="984746" y="1873995"/>
                  <a:pt x="974824" y="1876475"/>
                </a:cubicBezTo>
                <a:cubicBezTo>
                  <a:pt x="964902" y="1878955"/>
                  <a:pt x="959941" y="1882676"/>
                  <a:pt x="959941" y="1887637"/>
                </a:cubicBezTo>
                <a:cubicBezTo>
                  <a:pt x="959941" y="1892598"/>
                  <a:pt x="961181" y="1895079"/>
                  <a:pt x="963662" y="1895079"/>
                </a:cubicBezTo>
                <a:cubicBezTo>
                  <a:pt x="966142" y="1895079"/>
                  <a:pt x="969863" y="1895079"/>
                  <a:pt x="974824" y="1895079"/>
                </a:cubicBezTo>
                <a:cubicBezTo>
                  <a:pt x="984746" y="1890118"/>
                  <a:pt x="989707" y="1890118"/>
                  <a:pt x="989707" y="1895079"/>
                </a:cubicBezTo>
                <a:cubicBezTo>
                  <a:pt x="989707" y="1900040"/>
                  <a:pt x="987226" y="1902520"/>
                  <a:pt x="982265" y="1902520"/>
                </a:cubicBezTo>
                <a:cubicBezTo>
                  <a:pt x="987226" y="1907481"/>
                  <a:pt x="999629" y="1905000"/>
                  <a:pt x="1019473" y="1895079"/>
                </a:cubicBezTo>
                <a:cubicBezTo>
                  <a:pt x="1019473" y="1895079"/>
                  <a:pt x="1021953" y="1893838"/>
                  <a:pt x="1026914" y="1891358"/>
                </a:cubicBezTo>
                <a:cubicBezTo>
                  <a:pt x="1031875" y="1888877"/>
                  <a:pt x="1034355" y="1887637"/>
                  <a:pt x="1034355" y="1887637"/>
                </a:cubicBezTo>
                <a:lnTo>
                  <a:pt x="1041797" y="1887637"/>
                </a:lnTo>
                <a:cubicBezTo>
                  <a:pt x="1041797" y="1882676"/>
                  <a:pt x="1040556" y="1880196"/>
                  <a:pt x="1038076" y="1880196"/>
                </a:cubicBezTo>
                <a:cubicBezTo>
                  <a:pt x="1035596" y="1880196"/>
                  <a:pt x="1034355" y="1875235"/>
                  <a:pt x="1034355" y="1865313"/>
                </a:cubicBezTo>
                <a:cubicBezTo>
                  <a:pt x="1034355" y="1855391"/>
                  <a:pt x="1029394" y="1850430"/>
                  <a:pt x="1019473" y="1850430"/>
                </a:cubicBezTo>
                <a:close/>
                <a:moveTo>
                  <a:pt x="5693605" y="1845779"/>
                </a:moveTo>
                <a:cubicBezTo>
                  <a:pt x="5694225" y="1845159"/>
                  <a:pt x="5695155" y="1845469"/>
                  <a:pt x="5696395" y="1846709"/>
                </a:cubicBezTo>
                <a:cubicBezTo>
                  <a:pt x="5698875" y="1849190"/>
                  <a:pt x="5700117" y="1850430"/>
                  <a:pt x="5700117" y="1850430"/>
                </a:cubicBezTo>
                <a:cubicBezTo>
                  <a:pt x="5695155" y="1850430"/>
                  <a:pt x="5692675" y="1850430"/>
                  <a:pt x="5692675" y="1850430"/>
                </a:cubicBezTo>
                <a:cubicBezTo>
                  <a:pt x="5692675" y="1847950"/>
                  <a:pt x="5692985" y="1846400"/>
                  <a:pt x="5693605" y="1845779"/>
                </a:cubicBezTo>
                <a:close/>
                <a:moveTo>
                  <a:pt x="1071562" y="1842989"/>
                </a:moveTo>
                <a:cubicBezTo>
                  <a:pt x="1066601" y="1842989"/>
                  <a:pt x="1064121" y="1845469"/>
                  <a:pt x="1064121" y="1850430"/>
                </a:cubicBezTo>
                <a:lnTo>
                  <a:pt x="1071562" y="1850430"/>
                </a:lnTo>
                <a:cubicBezTo>
                  <a:pt x="1076523" y="1850430"/>
                  <a:pt x="1079004" y="1850430"/>
                  <a:pt x="1079004" y="1850430"/>
                </a:cubicBezTo>
                <a:close/>
                <a:moveTo>
                  <a:pt x="955290" y="1838338"/>
                </a:moveTo>
                <a:cubicBezTo>
                  <a:pt x="953430" y="1838958"/>
                  <a:pt x="952500" y="1840508"/>
                  <a:pt x="952500" y="1842989"/>
                </a:cubicBezTo>
                <a:lnTo>
                  <a:pt x="952500" y="1850430"/>
                </a:lnTo>
                <a:lnTo>
                  <a:pt x="967383" y="1850430"/>
                </a:lnTo>
                <a:cubicBezTo>
                  <a:pt x="972344" y="1845469"/>
                  <a:pt x="971103" y="1841748"/>
                  <a:pt x="963662" y="1839268"/>
                </a:cubicBezTo>
                <a:cubicBezTo>
                  <a:pt x="959941" y="1838028"/>
                  <a:pt x="957151" y="1837718"/>
                  <a:pt x="955290" y="1838338"/>
                </a:cubicBezTo>
                <a:close/>
                <a:moveTo>
                  <a:pt x="5752206" y="1835547"/>
                </a:moveTo>
                <a:lnTo>
                  <a:pt x="5759647" y="1850430"/>
                </a:lnTo>
                <a:cubicBezTo>
                  <a:pt x="5759647" y="1855391"/>
                  <a:pt x="5758407" y="1856631"/>
                  <a:pt x="5755927" y="1854151"/>
                </a:cubicBezTo>
                <a:cubicBezTo>
                  <a:pt x="5753447" y="1851670"/>
                  <a:pt x="5752206" y="1850430"/>
                  <a:pt x="5752206" y="1850430"/>
                </a:cubicBezTo>
                <a:cubicBezTo>
                  <a:pt x="5752206" y="1845469"/>
                  <a:pt x="5752206" y="1840508"/>
                  <a:pt x="5752206" y="1835547"/>
                </a:cubicBezTo>
                <a:close/>
                <a:moveTo>
                  <a:pt x="5402460" y="1835547"/>
                </a:moveTo>
                <a:cubicBezTo>
                  <a:pt x="5387577" y="1835547"/>
                  <a:pt x="5385097" y="1838028"/>
                  <a:pt x="5395019" y="1842989"/>
                </a:cubicBezTo>
                <a:cubicBezTo>
                  <a:pt x="5395019" y="1847950"/>
                  <a:pt x="5397499" y="1850430"/>
                  <a:pt x="5402460" y="1850430"/>
                </a:cubicBezTo>
                <a:cubicBezTo>
                  <a:pt x="5407422" y="1850430"/>
                  <a:pt x="5409902" y="1847950"/>
                  <a:pt x="5409902" y="1842989"/>
                </a:cubicBezTo>
                <a:cubicBezTo>
                  <a:pt x="5409902" y="1838028"/>
                  <a:pt x="5407422" y="1835547"/>
                  <a:pt x="5402460" y="1835547"/>
                </a:cubicBezTo>
                <a:close/>
                <a:moveTo>
                  <a:pt x="5789413" y="1828106"/>
                </a:moveTo>
                <a:cubicBezTo>
                  <a:pt x="5789413" y="1828106"/>
                  <a:pt x="5789413" y="1830586"/>
                  <a:pt x="5789413" y="1835547"/>
                </a:cubicBezTo>
                <a:lnTo>
                  <a:pt x="5781972" y="1842989"/>
                </a:lnTo>
                <a:cubicBezTo>
                  <a:pt x="5781972" y="1842989"/>
                  <a:pt x="5781972" y="1840508"/>
                  <a:pt x="5781972" y="1835547"/>
                </a:cubicBezTo>
                <a:cubicBezTo>
                  <a:pt x="5781972" y="1835547"/>
                  <a:pt x="5781972" y="1834307"/>
                  <a:pt x="5781972" y="1831827"/>
                </a:cubicBezTo>
                <a:cubicBezTo>
                  <a:pt x="5781972" y="1829346"/>
                  <a:pt x="5784452" y="1828106"/>
                  <a:pt x="5789413" y="1828106"/>
                </a:cubicBezTo>
                <a:close/>
                <a:moveTo>
                  <a:pt x="5476874" y="1828106"/>
                </a:moveTo>
                <a:lnTo>
                  <a:pt x="5476874" y="1842989"/>
                </a:lnTo>
                <a:cubicBezTo>
                  <a:pt x="5481836" y="1842989"/>
                  <a:pt x="5484316" y="1845469"/>
                  <a:pt x="5484316" y="1850430"/>
                </a:cubicBezTo>
                <a:cubicBezTo>
                  <a:pt x="5484316" y="1865313"/>
                  <a:pt x="5491757" y="1872754"/>
                  <a:pt x="5506640" y="1872754"/>
                </a:cubicBezTo>
                <a:lnTo>
                  <a:pt x="5514081" y="1872754"/>
                </a:lnTo>
                <a:cubicBezTo>
                  <a:pt x="5509120" y="1877715"/>
                  <a:pt x="5510361" y="1883916"/>
                  <a:pt x="5517802" y="1891358"/>
                </a:cubicBezTo>
                <a:cubicBezTo>
                  <a:pt x="5525244" y="1898799"/>
                  <a:pt x="5528964" y="1902520"/>
                  <a:pt x="5528964" y="1902520"/>
                </a:cubicBezTo>
                <a:cubicBezTo>
                  <a:pt x="5528964" y="1907481"/>
                  <a:pt x="5530205" y="1911202"/>
                  <a:pt x="5532685" y="1913682"/>
                </a:cubicBezTo>
                <a:cubicBezTo>
                  <a:pt x="5535165" y="1916162"/>
                  <a:pt x="5536406" y="1917403"/>
                  <a:pt x="5536406" y="1917403"/>
                </a:cubicBezTo>
                <a:cubicBezTo>
                  <a:pt x="5546327" y="1922364"/>
                  <a:pt x="5552529" y="1923604"/>
                  <a:pt x="5555009" y="1921123"/>
                </a:cubicBezTo>
                <a:cubicBezTo>
                  <a:pt x="5557489" y="1918643"/>
                  <a:pt x="5556250" y="1912442"/>
                  <a:pt x="5551288" y="1902520"/>
                </a:cubicBezTo>
                <a:cubicBezTo>
                  <a:pt x="5551288" y="1897559"/>
                  <a:pt x="5550048" y="1893838"/>
                  <a:pt x="5547568" y="1891358"/>
                </a:cubicBezTo>
                <a:cubicBezTo>
                  <a:pt x="5545088" y="1888877"/>
                  <a:pt x="5543847" y="1887637"/>
                  <a:pt x="5543847" y="1887637"/>
                </a:cubicBezTo>
                <a:lnTo>
                  <a:pt x="5528964" y="1880196"/>
                </a:lnTo>
                <a:cubicBezTo>
                  <a:pt x="5519043" y="1875235"/>
                  <a:pt x="5514081" y="1867793"/>
                  <a:pt x="5514081" y="1857872"/>
                </a:cubicBezTo>
                <a:cubicBezTo>
                  <a:pt x="5514081" y="1852911"/>
                  <a:pt x="5510361" y="1846709"/>
                  <a:pt x="5502919" y="1839268"/>
                </a:cubicBezTo>
                <a:cubicBezTo>
                  <a:pt x="5495478" y="1831827"/>
                  <a:pt x="5486796" y="1828106"/>
                  <a:pt x="5476874" y="1828106"/>
                </a:cubicBezTo>
                <a:close/>
                <a:moveTo>
                  <a:pt x="710189" y="1823455"/>
                </a:moveTo>
                <a:cubicBezTo>
                  <a:pt x="705538" y="1823455"/>
                  <a:pt x="699492" y="1826246"/>
                  <a:pt x="692051" y="1831827"/>
                </a:cubicBezTo>
                <a:cubicBezTo>
                  <a:pt x="682129" y="1839268"/>
                  <a:pt x="677168" y="1845469"/>
                  <a:pt x="677168" y="1850430"/>
                </a:cubicBezTo>
                <a:cubicBezTo>
                  <a:pt x="677168" y="1865313"/>
                  <a:pt x="684609" y="1870274"/>
                  <a:pt x="699492" y="1865313"/>
                </a:cubicBezTo>
                <a:lnTo>
                  <a:pt x="706933" y="1850430"/>
                </a:lnTo>
                <a:cubicBezTo>
                  <a:pt x="706933" y="1845469"/>
                  <a:pt x="709414" y="1841748"/>
                  <a:pt x="714375" y="1839268"/>
                </a:cubicBezTo>
                <a:cubicBezTo>
                  <a:pt x="719336" y="1836788"/>
                  <a:pt x="721816" y="1834307"/>
                  <a:pt x="721816" y="1831827"/>
                </a:cubicBezTo>
                <a:cubicBezTo>
                  <a:pt x="721816" y="1829346"/>
                  <a:pt x="719336" y="1826866"/>
                  <a:pt x="714375" y="1824385"/>
                </a:cubicBezTo>
                <a:cubicBezTo>
                  <a:pt x="713135" y="1823765"/>
                  <a:pt x="711739" y="1823455"/>
                  <a:pt x="710189" y="1823455"/>
                </a:cubicBezTo>
                <a:close/>
                <a:moveTo>
                  <a:pt x="5860107" y="1820665"/>
                </a:moveTo>
                <a:cubicBezTo>
                  <a:pt x="5862587" y="1820665"/>
                  <a:pt x="5863827" y="1824385"/>
                  <a:pt x="5863827" y="1831827"/>
                </a:cubicBezTo>
                <a:cubicBezTo>
                  <a:pt x="5863827" y="1839268"/>
                  <a:pt x="5860107" y="1842989"/>
                  <a:pt x="5852665" y="1842989"/>
                </a:cubicBezTo>
                <a:cubicBezTo>
                  <a:pt x="5845223" y="1842989"/>
                  <a:pt x="5843983" y="1840508"/>
                  <a:pt x="5848945" y="1835547"/>
                </a:cubicBezTo>
                <a:cubicBezTo>
                  <a:pt x="5848945" y="1835547"/>
                  <a:pt x="5851425" y="1833067"/>
                  <a:pt x="5856386" y="1828106"/>
                </a:cubicBezTo>
                <a:cubicBezTo>
                  <a:pt x="5856386" y="1823145"/>
                  <a:pt x="5857627" y="1820665"/>
                  <a:pt x="5860107" y="1820665"/>
                </a:cubicBezTo>
                <a:close/>
                <a:moveTo>
                  <a:pt x="5595937" y="1820665"/>
                </a:moveTo>
                <a:lnTo>
                  <a:pt x="5603378" y="1828106"/>
                </a:lnTo>
                <a:lnTo>
                  <a:pt x="5595937" y="1835547"/>
                </a:lnTo>
                <a:close/>
                <a:moveTo>
                  <a:pt x="1010171" y="1816014"/>
                </a:moveTo>
                <a:cubicBezTo>
                  <a:pt x="1006450" y="1815394"/>
                  <a:pt x="1002109" y="1815704"/>
                  <a:pt x="997148" y="1816944"/>
                </a:cubicBezTo>
                <a:cubicBezTo>
                  <a:pt x="987226" y="1819424"/>
                  <a:pt x="982265" y="1820665"/>
                  <a:pt x="982265" y="1820665"/>
                </a:cubicBezTo>
                <a:cubicBezTo>
                  <a:pt x="982265" y="1825626"/>
                  <a:pt x="983506" y="1828106"/>
                  <a:pt x="985986" y="1828106"/>
                </a:cubicBezTo>
                <a:cubicBezTo>
                  <a:pt x="988466" y="1828106"/>
                  <a:pt x="989707" y="1828106"/>
                  <a:pt x="989707" y="1828106"/>
                </a:cubicBezTo>
                <a:lnTo>
                  <a:pt x="1004589" y="1835547"/>
                </a:lnTo>
                <a:lnTo>
                  <a:pt x="1019473" y="1828106"/>
                </a:lnTo>
                <a:cubicBezTo>
                  <a:pt x="1024433" y="1828106"/>
                  <a:pt x="1024433" y="1825626"/>
                  <a:pt x="1019473" y="1820665"/>
                </a:cubicBezTo>
                <a:cubicBezTo>
                  <a:pt x="1016992" y="1818184"/>
                  <a:pt x="1013891" y="1816634"/>
                  <a:pt x="1010171" y="1816014"/>
                </a:cubicBezTo>
                <a:close/>
                <a:moveTo>
                  <a:pt x="5781972" y="1813223"/>
                </a:moveTo>
                <a:lnTo>
                  <a:pt x="5804296" y="1813223"/>
                </a:lnTo>
                <a:cubicBezTo>
                  <a:pt x="5809257" y="1813223"/>
                  <a:pt x="5814217" y="1814463"/>
                  <a:pt x="5819179" y="1816944"/>
                </a:cubicBezTo>
                <a:cubicBezTo>
                  <a:pt x="5824140" y="1819424"/>
                  <a:pt x="5826620" y="1820665"/>
                  <a:pt x="5826620" y="1820665"/>
                </a:cubicBezTo>
                <a:lnTo>
                  <a:pt x="5826620" y="1850430"/>
                </a:lnTo>
                <a:lnTo>
                  <a:pt x="5826620" y="1865313"/>
                </a:lnTo>
                <a:cubicBezTo>
                  <a:pt x="5831581" y="1865313"/>
                  <a:pt x="5834061" y="1867793"/>
                  <a:pt x="5834061" y="1872754"/>
                </a:cubicBezTo>
                <a:cubicBezTo>
                  <a:pt x="5834061" y="1872754"/>
                  <a:pt x="5835302" y="1873995"/>
                  <a:pt x="5837783" y="1876475"/>
                </a:cubicBezTo>
                <a:cubicBezTo>
                  <a:pt x="5840263" y="1878955"/>
                  <a:pt x="5843983" y="1880196"/>
                  <a:pt x="5848945" y="1880196"/>
                </a:cubicBezTo>
                <a:lnTo>
                  <a:pt x="5848945" y="1887637"/>
                </a:lnTo>
                <a:lnTo>
                  <a:pt x="5856386" y="1902520"/>
                </a:lnTo>
                <a:lnTo>
                  <a:pt x="5856386" y="1917403"/>
                </a:lnTo>
                <a:cubicBezTo>
                  <a:pt x="5846465" y="1912442"/>
                  <a:pt x="5841503" y="1907481"/>
                  <a:pt x="5841503" y="1902520"/>
                </a:cubicBezTo>
                <a:cubicBezTo>
                  <a:pt x="5841503" y="1892598"/>
                  <a:pt x="5837783" y="1885157"/>
                  <a:pt x="5830341" y="1880196"/>
                </a:cubicBezTo>
                <a:cubicBezTo>
                  <a:pt x="5822899" y="1875235"/>
                  <a:pt x="5814217" y="1872754"/>
                  <a:pt x="5804296" y="1872754"/>
                </a:cubicBezTo>
                <a:lnTo>
                  <a:pt x="5789413" y="1865313"/>
                </a:lnTo>
                <a:cubicBezTo>
                  <a:pt x="5794375" y="1865313"/>
                  <a:pt x="5796855" y="1864073"/>
                  <a:pt x="5796855" y="1861592"/>
                </a:cubicBezTo>
                <a:cubicBezTo>
                  <a:pt x="5796855" y="1859112"/>
                  <a:pt x="5796855" y="1855391"/>
                  <a:pt x="5796855" y="1850430"/>
                </a:cubicBezTo>
                <a:lnTo>
                  <a:pt x="5804296" y="1850430"/>
                </a:lnTo>
                <a:lnTo>
                  <a:pt x="5796855" y="1820665"/>
                </a:lnTo>
                <a:close/>
                <a:moveTo>
                  <a:pt x="736699" y="1813223"/>
                </a:moveTo>
                <a:cubicBezTo>
                  <a:pt x="731738" y="1813223"/>
                  <a:pt x="729257" y="1814463"/>
                  <a:pt x="729257" y="1816944"/>
                </a:cubicBezTo>
                <a:cubicBezTo>
                  <a:pt x="729257" y="1819424"/>
                  <a:pt x="731738" y="1820665"/>
                  <a:pt x="736699" y="1820665"/>
                </a:cubicBezTo>
                <a:cubicBezTo>
                  <a:pt x="741660" y="1820665"/>
                  <a:pt x="744140" y="1818184"/>
                  <a:pt x="744140" y="1813223"/>
                </a:cubicBezTo>
                <a:close/>
                <a:moveTo>
                  <a:pt x="1167370" y="1808572"/>
                </a:moveTo>
                <a:cubicBezTo>
                  <a:pt x="1165510" y="1809193"/>
                  <a:pt x="1163340" y="1810743"/>
                  <a:pt x="1160859" y="1813223"/>
                </a:cubicBezTo>
                <a:cubicBezTo>
                  <a:pt x="1150937" y="1813223"/>
                  <a:pt x="1143496" y="1823145"/>
                  <a:pt x="1138535" y="1842989"/>
                </a:cubicBezTo>
                <a:lnTo>
                  <a:pt x="1145976" y="1835547"/>
                </a:lnTo>
                <a:cubicBezTo>
                  <a:pt x="1150937" y="1835547"/>
                  <a:pt x="1153418" y="1834307"/>
                  <a:pt x="1153418" y="1831827"/>
                </a:cubicBezTo>
                <a:cubicBezTo>
                  <a:pt x="1153418" y="1829346"/>
                  <a:pt x="1155898" y="1828106"/>
                  <a:pt x="1160859" y="1828106"/>
                </a:cubicBezTo>
                <a:lnTo>
                  <a:pt x="1168300" y="1820665"/>
                </a:lnTo>
                <a:cubicBezTo>
                  <a:pt x="1173262" y="1815703"/>
                  <a:pt x="1174502" y="1811983"/>
                  <a:pt x="1172021" y="1809502"/>
                </a:cubicBezTo>
                <a:cubicBezTo>
                  <a:pt x="1170781" y="1808262"/>
                  <a:pt x="1169231" y="1807952"/>
                  <a:pt x="1167370" y="1808572"/>
                </a:cubicBezTo>
                <a:close/>
                <a:moveTo>
                  <a:pt x="5841503" y="1805782"/>
                </a:moveTo>
                <a:cubicBezTo>
                  <a:pt x="5846465" y="1810743"/>
                  <a:pt x="5846465" y="1813223"/>
                  <a:pt x="5841503" y="1813223"/>
                </a:cubicBezTo>
                <a:cubicBezTo>
                  <a:pt x="5836541" y="1813223"/>
                  <a:pt x="5834061" y="1811983"/>
                  <a:pt x="5834061" y="1809502"/>
                </a:cubicBezTo>
                <a:cubicBezTo>
                  <a:pt x="5834061" y="1807022"/>
                  <a:pt x="5836541" y="1805782"/>
                  <a:pt x="5841503" y="1805782"/>
                </a:cubicBezTo>
                <a:close/>
                <a:moveTo>
                  <a:pt x="602754" y="1790899"/>
                </a:moveTo>
                <a:cubicBezTo>
                  <a:pt x="602754" y="1790899"/>
                  <a:pt x="600273" y="1795860"/>
                  <a:pt x="595312" y="1805782"/>
                </a:cubicBezTo>
                <a:cubicBezTo>
                  <a:pt x="590351" y="1815703"/>
                  <a:pt x="586630" y="1820665"/>
                  <a:pt x="584150" y="1820665"/>
                </a:cubicBezTo>
                <a:cubicBezTo>
                  <a:pt x="581670" y="1820665"/>
                  <a:pt x="580429" y="1818184"/>
                  <a:pt x="580429" y="1813223"/>
                </a:cubicBezTo>
                <a:close/>
                <a:moveTo>
                  <a:pt x="611125" y="1786248"/>
                </a:moveTo>
                <a:cubicBezTo>
                  <a:pt x="611746" y="1785628"/>
                  <a:pt x="612676" y="1785938"/>
                  <a:pt x="613916" y="1787178"/>
                </a:cubicBezTo>
                <a:cubicBezTo>
                  <a:pt x="616396" y="1789659"/>
                  <a:pt x="617637" y="1790899"/>
                  <a:pt x="617637" y="1790899"/>
                </a:cubicBezTo>
                <a:lnTo>
                  <a:pt x="610195" y="1790899"/>
                </a:lnTo>
                <a:cubicBezTo>
                  <a:pt x="610195" y="1788419"/>
                  <a:pt x="610505" y="1786868"/>
                  <a:pt x="611125" y="1786248"/>
                </a:cubicBezTo>
                <a:close/>
                <a:moveTo>
                  <a:pt x="755302" y="1783457"/>
                </a:moveTo>
                <a:cubicBezTo>
                  <a:pt x="752822" y="1783457"/>
                  <a:pt x="751582" y="1784698"/>
                  <a:pt x="751582" y="1787178"/>
                </a:cubicBezTo>
                <a:cubicBezTo>
                  <a:pt x="751582" y="1789659"/>
                  <a:pt x="754062" y="1790899"/>
                  <a:pt x="759023" y="1790899"/>
                </a:cubicBezTo>
                <a:cubicBezTo>
                  <a:pt x="763984" y="1790899"/>
                  <a:pt x="766465" y="1790899"/>
                  <a:pt x="766465" y="1790899"/>
                </a:cubicBezTo>
                <a:cubicBezTo>
                  <a:pt x="766465" y="1785938"/>
                  <a:pt x="763984" y="1783457"/>
                  <a:pt x="759023" y="1783457"/>
                </a:cubicBezTo>
                <a:cubicBezTo>
                  <a:pt x="759023" y="1783457"/>
                  <a:pt x="757783" y="1783457"/>
                  <a:pt x="755302" y="1783457"/>
                </a:cubicBezTo>
                <a:close/>
                <a:moveTo>
                  <a:pt x="5692675" y="1776016"/>
                </a:moveTo>
                <a:cubicBezTo>
                  <a:pt x="5697636" y="1810743"/>
                  <a:pt x="5697636" y="1828106"/>
                  <a:pt x="5692675" y="1828106"/>
                </a:cubicBezTo>
                <a:cubicBezTo>
                  <a:pt x="5687713" y="1828106"/>
                  <a:pt x="5685233" y="1829346"/>
                  <a:pt x="5685233" y="1831827"/>
                </a:cubicBezTo>
                <a:cubicBezTo>
                  <a:pt x="5685233" y="1834307"/>
                  <a:pt x="5685233" y="1835547"/>
                  <a:pt x="5685233" y="1835547"/>
                </a:cubicBezTo>
                <a:lnTo>
                  <a:pt x="5677792" y="1835547"/>
                </a:lnTo>
                <a:cubicBezTo>
                  <a:pt x="5677792" y="1830586"/>
                  <a:pt x="5679033" y="1825626"/>
                  <a:pt x="5681513" y="1820665"/>
                </a:cubicBezTo>
                <a:cubicBezTo>
                  <a:pt x="5683993" y="1815703"/>
                  <a:pt x="5685233" y="1805782"/>
                  <a:pt x="5685233" y="1790899"/>
                </a:cubicBezTo>
                <a:close/>
                <a:moveTo>
                  <a:pt x="1082724" y="1776016"/>
                </a:moveTo>
                <a:cubicBezTo>
                  <a:pt x="1080244" y="1776016"/>
                  <a:pt x="1076523" y="1778496"/>
                  <a:pt x="1071562" y="1783457"/>
                </a:cubicBezTo>
                <a:cubicBezTo>
                  <a:pt x="1071562" y="1788419"/>
                  <a:pt x="1069082" y="1789659"/>
                  <a:pt x="1064121" y="1787178"/>
                </a:cubicBezTo>
                <a:cubicBezTo>
                  <a:pt x="1059160" y="1784698"/>
                  <a:pt x="1054199" y="1785938"/>
                  <a:pt x="1049238" y="1790899"/>
                </a:cubicBezTo>
                <a:cubicBezTo>
                  <a:pt x="1044277" y="1805782"/>
                  <a:pt x="1041797" y="1805782"/>
                  <a:pt x="1041797" y="1790899"/>
                </a:cubicBezTo>
                <a:cubicBezTo>
                  <a:pt x="1036836" y="1785938"/>
                  <a:pt x="1031875" y="1783457"/>
                  <a:pt x="1026914" y="1783457"/>
                </a:cubicBezTo>
                <a:lnTo>
                  <a:pt x="1026914" y="1798340"/>
                </a:lnTo>
                <a:cubicBezTo>
                  <a:pt x="1026914" y="1803301"/>
                  <a:pt x="1026914" y="1808262"/>
                  <a:pt x="1026914" y="1813223"/>
                </a:cubicBezTo>
                <a:cubicBezTo>
                  <a:pt x="1026914" y="1838028"/>
                  <a:pt x="1031875" y="1850430"/>
                  <a:pt x="1041797" y="1850430"/>
                </a:cubicBezTo>
                <a:cubicBezTo>
                  <a:pt x="1051718" y="1845469"/>
                  <a:pt x="1059160" y="1840508"/>
                  <a:pt x="1064121" y="1835547"/>
                </a:cubicBezTo>
                <a:cubicBezTo>
                  <a:pt x="1079004" y="1820665"/>
                  <a:pt x="1086445" y="1810743"/>
                  <a:pt x="1086445" y="1805782"/>
                </a:cubicBezTo>
                <a:lnTo>
                  <a:pt x="1093887" y="1798340"/>
                </a:lnTo>
                <a:cubicBezTo>
                  <a:pt x="1103808" y="1793379"/>
                  <a:pt x="1101328" y="1785938"/>
                  <a:pt x="1086445" y="1776016"/>
                </a:cubicBezTo>
                <a:cubicBezTo>
                  <a:pt x="1086445" y="1776016"/>
                  <a:pt x="1085205" y="1776016"/>
                  <a:pt x="1082724" y="1776016"/>
                </a:cubicBezTo>
                <a:close/>
                <a:moveTo>
                  <a:pt x="5603378" y="1768575"/>
                </a:moveTo>
                <a:lnTo>
                  <a:pt x="5603378" y="1776016"/>
                </a:lnTo>
                <a:cubicBezTo>
                  <a:pt x="5603378" y="1785938"/>
                  <a:pt x="5605858" y="1792139"/>
                  <a:pt x="5610819" y="1794620"/>
                </a:cubicBezTo>
                <a:cubicBezTo>
                  <a:pt x="5615781" y="1797100"/>
                  <a:pt x="5620741" y="1797100"/>
                  <a:pt x="5625702" y="1794620"/>
                </a:cubicBezTo>
                <a:cubicBezTo>
                  <a:pt x="5630663" y="1792139"/>
                  <a:pt x="5635623" y="1793379"/>
                  <a:pt x="5640585" y="1798340"/>
                </a:cubicBezTo>
                <a:cubicBezTo>
                  <a:pt x="5645547" y="1803301"/>
                  <a:pt x="5646786" y="1808262"/>
                  <a:pt x="5644306" y="1813223"/>
                </a:cubicBezTo>
                <a:cubicBezTo>
                  <a:pt x="5641825" y="1818184"/>
                  <a:pt x="5641825" y="1821905"/>
                  <a:pt x="5644306" y="1824385"/>
                </a:cubicBezTo>
                <a:cubicBezTo>
                  <a:pt x="5646786" y="1826866"/>
                  <a:pt x="5646786" y="1830586"/>
                  <a:pt x="5644306" y="1835547"/>
                </a:cubicBezTo>
                <a:cubicBezTo>
                  <a:pt x="5641825" y="1840508"/>
                  <a:pt x="5640585" y="1842989"/>
                  <a:pt x="5640585" y="1842989"/>
                </a:cubicBezTo>
                <a:lnTo>
                  <a:pt x="5633143" y="1828106"/>
                </a:lnTo>
                <a:cubicBezTo>
                  <a:pt x="5628183" y="1823145"/>
                  <a:pt x="5625702" y="1818184"/>
                  <a:pt x="5625702" y="1813223"/>
                </a:cubicBezTo>
                <a:cubicBezTo>
                  <a:pt x="5625702" y="1803301"/>
                  <a:pt x="5610819" y="1798340"/>
                  <a:pt x="5581054" y="1798340"/>
                </a:cubicBezTo>
                <a:cubicBezTo>
                  <a:pt x="5566171" y="1803301"/>
                  <a:pt x="5558730" y="1803301"/>
                  <a:pt x="5558730" y="1798340"/>
                </a:cubicBezTo>
                <a:cubicBezTo>
                  <a:pt x="5558730" y="1793379"/>
                  <a:pt x="5563691" y="1790899"/>
                  <a:pt x="5573613" y="1790899"/>
                </a:cubicBezTo>
                <a:lnTo>
                  <a:pt x="5581054" y="1790899"/>
                </a:lnTo>
                <a:close/>
                <a:moveTo>
                  <a:pt x="1179463" y="1761133"/>
                </a:moveTo>
                <a:cubicBezTo>
                  <a:pt x="1176982" y="1761133"/>
                  <a:pt x="1173262" y="1762374"/>
                  <a:pt x="1168300" y="1764854"/>
                </a:cubicBezTo>
                <a:cubicBezTo>
                  <a:pt x="1163340" y="1767334"/>
                  <a:pt x="1160859" y="1771055"/>
                  <a:pt x="1160859" y="1776016"/>
                </a:cubicBezTo>
                <a:cubicBezTo>
                  <a:pt x="1170781" y="1776016"/>
                  <a:pt x="1178222" y="1773536"/>
                  <a:pt x="1183183" y="1768575"/>
                </a:cubicBezTo>
                <a:cubicBezTo>
                  <a:pt x="1183183" y="1763614"/>
                  <a:pt x="1181943" y="1761133"/>
                  <a:pt x="1179463" y="1761133"/>
                </a:cubicBezTo>
                <a:close/>
                <a:moveTo>
                  <a:pt x="684609" y="1761133"/>
                </a:moveTo>
                <a:cubicBezTo>
                  <a:pt x="684609" y="1761133"/>
                  <a:pt x="685849" y="1761133"/>
                  <a:pt x="688330" y="1761133"/>
                </a:cubicBezTo>
                <a:cubicBezTo>
                  <a:pt x="690810" y="1761133"/>
                  <a:pt x="692051" y="1763614"/>
                  <a:pt x="692051" y="1768575"/>
                </a:cubicBezTo>
                <a:cubicBezTo>
                  <a:pt x="692051" y="1773536"/>
                  <a:pt x="690810" y="1776016"/>
                  <a:pt x="688330" y="1776016"/>
                </a:cubicBezTo>
                <a:cubicBezTo>
                  <a:pt x="685849" y="1776016"/>
                  <a:pt x="682129" y="1773536"/>
                  <a:pt x="677168" y="1768575"/>
                </a:cubicBezTo>
                <a:cubicBezTo>
                  <a:pt x="677168" y="1768575"/>
                  <a:pt x="679648" y="1766094"/>
                  <a:pt x="684609" y="1761133"/>
                </a:cubicBezTo>
                <a:close/>
                <a:moveTo>
                  <a:pt x="1212949" y="1753692"/>
                </a:moveTo>
                <a:cubicBezTo>
                  <a:pt x="1212949" y="1758653"/>
                  <a:pt x="1215429" y="1761133"/>
                  <a:pt x="1220390" y="1761133"/>
                </a:cubicBezTo>
                <a:cubicBezTo>
                  <a:pt x="1220390" y="1761133"/>
                  <a:pt x="1220390" y="1758653"/>
                  <a:pt x="1220390" y="1753692"/>
                </a:cubicBezTo>
                <a:close/>
                <a:moveTo>
                  <a:pt x="654844" y="1753692"/>
                </a:moveTo>
                <a:cubicBezTo>
                  <a:pt x="654844" y="1758653"/>
                  <a:pt x="654844" y="1766094"/>
                  <a:pt x="654844" y="1776016"/>
                </a:cubicBezTo>
                <a:cubicBezTo>
                  <a:pt x="654844" y="1785938"/>
                  <a:pt x="652363" y="1790899"/>
                  <a:pt x="647402" y="1790899"/>
                </a:cubicBezTo>
                <a:cubicBezTo>
                  <a:pt x="642441" y="1790899"/>
                  <a:pt x="639961" y="1790899"/>
                  <a:pt x="639961" y="1790899"/>
                </a:cubicBezTo>
                <a:cubicBezTo>
                  <a:pt x="639961" y="1790899"/>
                  <a:pt x="637480" y="1793379"/>
                  <a:pt x="632519" y="1798340"/>
                </a:cubicBezTo>
                <a:cubicBezTo>
                  <a:pt x="627558" y="1793379"/>
                  <a:pt x="626318" y="1787178"/>
                  <a:pt x="628799" y="1779737"/>
                </a:cubicBezTo>
                <a:cubicBezTo>
                  <a:pt x="631279" y="1772295"/>
                  <a:pt x="635000" y="1768575"/>
                  <a:pt x="639961" y="1768575"/>
                </a:cubicBezTo>
                <a:cubicBezTo>
                  <a:pt x="639961" y="1768575"/>
                  <a:pt x="641201" y="1767334"/>
                  <a:pt x="643681" y="1764854"/>
                </a:cubicBezTo>
                <a:cubicBezTo>
                  <a:pt x="646162" y="1762374"/>
                  <a:pt x="647402" y="1761133"/>
                  <a:pt x="647402" y="1761133"/>
                </a:cubicBezTo>
                <a:close/>
                <a:moveTo>
                  <a:pt x="1173416" y="1736484"/>
                </a:moveTo>
                <a:cubicBezTo>
                  <a:pt x="1165045" y="1735553"/>
                  <a:pt x="1160859" y="1738809"/>
                  <a:pt x="1160859" y="1746250"/>
                </a:cubicBezTo>
                <a:cubicBezTo>
                  <a:pt x="1160859" y="1751211"/>
                  <a:pt x="1165820" y="1753692"/>
                  <a:pt x="1175742" y="1753692"/>
                </a:cubicBezTo>
                <a:lnTo>
                  <a:pt x="1183183" y="1738809"/>
                </a:lnTo>
                <a:cubicBezTo>
                  <a:pt x="1179463" y="1737569"/>
                  <a:pt x="1176207" y="1736794"/>
                  <a:pt x="1173416" y="1736484"/>
                </a:cubicBezTo>
                <a:close/>
                <a:moveTo>
                  <a:pt x="671587" y="1720206"/>
                </a:moveTo>
                <a:cubicBezTo>
                  <a:pt x="675307" y="1720206"/>
                  <a:pt x="679648" y="1721446"/>
                  <a:pt x="684609" y="1723926"/>
                </a:cubicBezTo>
                <a:lnTo>
                  <a:pt x="692051" y="1738809"/>
                </a:lnTo>
                <a:cubicBezTo>
                  <a:pt x="692051" y="1743770"/>
                  <a:pt x="687090" y="1743770"/>
                  <a:pt x="677168" y="1738809"/>
                </a:cubicBezTo>
                <a:cubicBezTo>
                  <a:pt x="677168" y="1733848"/>
                  <a:pt x="672207" y="1731368"/>
                  <a:pt x="662285" y="1731368"/>
                </a:cubicBezTo>
                <a:lnTo>
                  <a:pt x="647402" y="1731368"/>
                </a:lnTo>
                <a:lnTo>
                  <a:pt x="662285" y="1723926"/>
                </a:lnTo>
                <a:cubicBezTo>
                  <a:pt x="664765" y="1721446"/>
                  <a:pt x="667866" y="1720206"/>
                  <a:pt x="671587" y="1720206"/>
                </a:cubicBezTo>
                <a:close/>
                <a:moveTo>
                  <a:pt x="5692675" y="1716485"/>
                </a:moveTo>
                <a:cubicBezTo>
                  <a:pt x="5692675" y="1716485"/>
                  <a:pt x="5696395" y="1716485"/>
                  <a:pt x="5703837" y="1716485"/>
                </a:cubicBezTo>
                <a:cubicBezTo>
                  <a:pt x="5711279" y="1716485"/>
                  <a:pt x="5716239" y="1718965"/>
                  <a:pt x="5718720" y="1723926"/>
                </a:cubicBezTo>
                <a:cubicBezTo>
                  <a:pt x="5721200" y="1728887"/>
                  <a:pt x="5724921" y="1730127"/>
                  <a:pt x="5729882" y="1727647"/>
                </a:cubicBezTo>
                <a:cubicBezTo>
                  <a:pt x="5734843" y="1725167"/>
                  <a:pt x="5737323" y="1726407"/>
                  <a:pt x="5737323" y="1731368"/>
                </a:cubicBezTo>
                <a:lnTo>
                  <a:pt x="5714999" y="1731368"/>
                </a:lnTo>
                <a:cubicBezTo>
                  <a:pt x="5714999" y="1726407"/>
                  <a:pt x="5710038" y="1723926"/>
                  <a:pt x="5700117" y="1723926"/>
                </a:cubicBezTo>
                <a:close/>
                <a:moveTo>
                  <a:pt x="5514081" y="1716485"/>
                </a:moveTo>
                <a:cubicBezTo>
                  <a:pt x="5519043" y="1716485"/>
                  <a:pt x="5521523" y="1718965"/>
                  <a:pt x="5521523" y="1723926"/>
                </a:cubicBezTo>
                <a:lnTo>
                  <a:pt x="5514081" y="1731368"/>
                </a:lnTo>
                <a:close/>
                <a:moveTo>
                  <a:pt x="498574" y="1716485"/>
                </a:moveTo>
                <a:lnTo>
                  <a:pt x="498574" y="1723926"/>
                </a:lnTo>
                <a:lnTo>
                  <a:pt x="491132" y="1723926"/>
                </a:lnTo>
                <a:cubicBezTo>
                  <a:pt x="491132" y="1723926"/>
                  <a:pt x="493613" y="1721446"/>
                  <a:pt x="498574" y="1716485"/>
                </a:cubicBezTo>
                <a:close/>
                <a:moveTo>
                  <a:pt x="5765693" y="1715555"/>
                </a:moveTo>
                <a:cubicBezTo>
                  <a:pt x="5770345" y="1717415"/>
                  <a:pt x="5770810" y="1727647"/>
                  <a:pt x="5767089" y="1746250"/>
                </a:cubicBezTo>
                <a:cubicBezTo>
                  <a:pt x="5767089" y="1756172"/>
                  <a:pt x="5768329" y="1764854"/>
                  <a:pt x="5770809" y="1772295"/>
                </a:cubicBezTo>
                <a:cubicBezTo>
                  <a:pt x="5773289" y="1779737"/>
                  <a:pt x="5779491" y="1783457"/>
                  <a:pt x="5789413" y="1783457"/>
                </a:cubicBezTo>
                <a:cubicBezTo>
                  <a:pt x="5804296" y="1783457"/>
                  <a:pt x="5811737" y="1790899"/>
                  <a:pt x="5811737" y="1805782"/>
                </a:cubicBezTo>
                <a:lnTo>
                  <a:pt x="5796855" y="1798340"/>
                </a:lnTo>
                <a:cubicBezTo>
                  <a:pt x="5791893" y="1783457"/>
                  <a:pt x="5786933" y="1783457"/>
                  <a:pt x="5781972" y="1798340"/>
                </a:cubicBezTo>
                <a:cubicBezTo>
                  <a:pt x="5781972" y="1798340"/>
                  <a:pt x="5779491" y="1799581"/>
                  <a:pt x="5774531" y="1802061"/>
                </a:cubicBezTo>
                <a:cubicBezTo>
                  <a:pt x="5769569" y="1804541"/>
                  <a:pt x="5767089" y="1808262"/>
                  <a:pt x="5767089" y="1813223"/>
                </a:cubicBezTo>
                <a:lnTo>
                  <a:pt x="5759647" y="1828106"/>
                </a:lnTo>
                <a:cubicBezTo>
                  <a:pt x="5759647" y="1828106"/>
                  <a:pt x="5759647" y="1821905"/>
                  <a:pt x="5759647" y="1809502"/>
                </a:cubicBezTo>
                <a:cubicBezTo>
                  <a:pt x="5759647" y="1797100"/>
                  <a:pt x="5754686" y="1788419"/>
                  <a:pt x="5744765" y="1783457"/>
                </a:cubicBezTo>
                <a:cubicBezTo>
                  <a:pt x="5739803" y="1783457"/>
                  <a:pt x="5736083" y="1783457"/>
                  <a:pt x="5733603" y="1783457"/>
                </a:cubicBezTo>
                <a:cubicBezTo>
                  <a:pt x="5731123" y="1783457"/>
                  <a:pt x="5729882" y="1780977"/>
                  <a:pt x="5729882" y="1776016"/>
                </a:cubicBezTo>
                <a:lnTo>
                  <a:pt x="5744765" y="1776016"/>
                </a:lnTo>
                <a:lnTo>
                  <a:pt x="5759647" y="1776016"/>
                </a:lnTo>
                <a:cubicBezTo>
                  <a:pt x="5759647" y="1771055"/>
                  <a:pt x="5757167" y="1768575"/>
                  <a:pt x="5752206" y="1768575"/>
                </a:cubicBezTo>
                <a:cubicBezTo>
                  <a:pt x="5747245" y="1768575"/>
                  <a:pt x="5744765" y="1767334"/>
                  <a:pt x="5744765" y="1764854"/>
                </a:cubicBezTo>
                <a:cubicBezTo>
                  <a:pt x="5744765" y="1762374"/>
                  <a:pt x="5744765" y="1761133"/>
                  <a:pt x="5744765" y="1761133"/>
                </a:cubicBezTo>
                <a:cubicBezTo>
                  <a:pt x="5749726" y="1756172"/>
                  <a:pt x="5749726" y="1753692"/>
                  <a:pt x="5744765" y="1753692"/>
                </a:cubicBezTo>
                <a:cubicBezTo>
                  <a:pt x="5739803" y="1753692"/>
                  <a:pt x="5737323" y="1751211"/>
                  <a:pt x="5737323" y="1746250"/>
                </a:cubicBezTo>
                <a:lnTo>
                  <a:pt x="5752206" y="1746250"/>
                </a:lnTo>
                <a:cubicBezTo>
                  <a:pt x="5757167" y="1746250"/>
                  <a:pt x="5760888" y="1745010"/>
                  <a:pt x="5763369" y="1742530"/>
                </a:cubicBezTo>
                <a:cubicBezTo>
                  <a:pt x="5765849" y="1740049"/>
                  <a:pt x="5764609" y="1736329"/>
                  <a:pt x="5759647" y="1731368"/>
                </a:cubicBezTo>
                <a:cubicBezTo>
                  <a:pt x="5754686" y="1726407"/>
                  <a:pt x="5754686" y="1721446"/>
                  <a:pt x="5759647" y="1716485"/>
                </a:cubicBezTo>
                <a:cubicBezTo>
                  <a:pt x="5762127" y="1715245"/>
                  <a:pt x="5764143" y="1714935"/>
                  <a:pt x="5765693" y="1715555"/>
                </a:cubicBezTo>
                <a:close/>
                <a:moveTo>
                  <a:pt x="5707557" y="1701602"/>
                </a:moveTo>
                <a:cubicBezTo>
                  <a:pt x="5717479" y="1706563"/>
                  <a:pt x="5717479" y="1709043"/>
                  <a:pt x="5707557" y="1709043"/>
                </a:cubicBezTo>
                <a:cubicBezTo>
                  <a:pt x="5702597" y="1709043"/>
                  <a:pt x="5700117" y="1709043"/>
                  <a:pt x="5700117" y="1709043"/>
                </a:cubicBezTo>
                <a:cubicBezTo>
                  <a:pt x="5705077" y="1704082"/>
                  <a:pt x="5707557" y="1701602"/>
                  <a:pt x="5707557" y="1701602"/>
                </a:cubicBezTo>
                <a:close/>
                <a:moveTo>
                  <a:pt x="863203" y="1694161"/>
                </a:moveTo>
                <a:lnTo>
                  <a:pt x="863203" y="1701602"/>
                </a:lnTo>
                <a:lnTo>
                  <a:pt x="863203" y="1709043"/>
                </a:lnTo>
                <a:cubicBezTo>
                  <a:pt x="863203" y="1709043"/>
                  <a:pt x="865683" y="1706563"/>
                  <a:pt x="870644" y="1701602"/>
                </a:cubicBezTo>
                <a:cubicBezTo>
                  <a:pt x="870644" y="1696641"/>
                  <a:pt x="868164" y="1694161"/>
                  <a:pt x="863203" y="1694161"/>
                </a:cubicBezTo>
                <a:close/>
                <a:moveTo>
                  <a:pt x="5640585" y="1686719"/>
                </a:moveTo>
                <a:cubicBezTo>
                  <a:pt x="5645547" y="1686719"/>
                  <a:pt x="5648027" y="1689200"/>
                  <a:pt x="5648027" y="1694161"/>
                </a:cubicBezTo>
                <a:lnTo>
                  <a:pt x="5640585" y="1701602"/>
                </a:lnTo>
                <a:cubicBezTo>
                  <a:pt x="5635623" y="1691680"/>
                  <a:pt x="5635623" y="1686719"/>
                  <a:pt x="5640585" y="1686719"/>
                </a:cubicBezTo>
                <a:close/>
                <a:moveTo>
                  <a:pt x="840878" y="1686719"/>
                </a:moveTo>
                <a:cubicBezTo>
                  <a:pt x="840878" y="1686719"/>
                  <a:pt x="838398" y="1691680"/>
                  <a:pt x="833437" y="1701602"/>
                </a:cubicBezTo>
                <a:lnTo>
                  <a:pt x="811113" y="1716485"/>
                </a:lnTo>
                <a:cubicBezTo>
                  <a:pt x="801191" y="1721446"/>
                  <a:pt x="796230" y="1726407"/>
                  <a:pt x="796230" y="1731368"/>
                </a:cubicBezTo>
                <a:lnTo>
                  <a:pt x="788789" y="1753692"/>
                </a:lnTo>
                <a:cubicBezTo>
                  <a:pt x="783828" y="1768575"/>
                  <a:pt x="782588" y="1777256"/>
                  <a:pt x="785068" y="1779737"/>
                </a:cubicBezTo>
                <a:cubicBezTo>
                  <a:pt x="787549" y="1782217"/>
                  <a:pt x="793750" y="1778496"/>
                  <a:pt x="803672" y="1768575"/>
                </a:cubicBezTo>
                <a:cubicBezTo>
                  <a:pt x="808633" y="1763614"/>
                  <a:pt x="812353" y="1759893"/>
                  <a:pt x="814834" y="1757413"/>
                </a:cubicBezTo>
                <a:cubicBezTo>
                  <a:pt x="817314" y="1754932"/>
                  <a:pt x="818555" y="1752452"/>
                  <a:pt x="818555" y="1749971"/>
                </a:cubicBezTo>
                <a:cubicBezTo>
                  <a:pt x="818555" y="1747491"/>
                  <a:pt x="819795" y="1743770"/>
                  <a:pt x="822275" y="1738809"/>
                </a:cubicBezTo>
                <a:cubicBezTo>
                  <a:pt x="824755" y="1733848"/>
                  <a:pt x="828476" y="1728887"/>
                  <a:pt x="833437" y="1723926"/>
                </a:cubicBezTo>
                <a:cubicBezTo>
                  <a:pt x="853281" y="1704082"/>
                  <a:pt x="855762" y="1691680"/>
                  <a:pt x="840878" y="1686719"/>
                </a:cubicBezTo>
                <a:close/>
                <a:moveTo>
                  <a:pt x="5722441" y="1679278"/>
                </a:moveTo>
                <a:lnTo>
                  <a:pt x="5729882" y="1679278"/>
                </a:lnTo>
                <a:cubicBezTo>
                  <a:pt x="5729882" y="1684239"/>
                  <a:pt x="5729882" y="1686719"/>
                  <a:pt x="5729882" y="1686719"/>
                </a:cubicBezTo>
                <a:cubicBezTo>
                  <a:pt x="5724921" y="1686719"/>
                  <a:pt x="5722441" y="1686719"/>
                  <a:pt x="5722441" y="1686719"/>
                </a:cubicBezTo>
                <a:cubicBezTo>
                  <a:pt x="5722441" y="1686719"/>
                  <a:pt x="5722441" y="1684239"/>
                  <a:pt x="5722441" y="1679278"/>
                </a:cubicBezTo>
                <a:close/>
                <a:moveTo>
                  <a:pt x="5804296" y="1671836"/>
                </a:moveTo>
                <a:cubicBezTo>
                  <a:pt x="5809257" y="1671836"/>
                  <a:pt x="5811737" y="1671836"/>
                  <a:pt x="5811737" y="1671836"/>
                </a:cubicBezTo>
                <a:cubicBezTo>
                  <a:pt x="5811737" y="1671836"/>
                  <a:pt x="5810497" y="1673077"/>
                  <a:pt x="5808017" y="1675557"/>
                </a:cubicBezTo>
                <a:cubicBezTo>
                  <a:pt x="5805537" y="1678037"/>
                  <a:pt x="5804296" y="1679278"/>
                  <a:pt x="5804296" y="1679278"/>
                </a:cubicBezTo>
                <a:close/>
                <a:moveTo>
                  <a:pt x="699492" y="1664395"/>
                </a:moveTo>
                <a:lnTo>
                  <a:pt x="736699" y="1664395"/>
                </a:lnTo>
                <a:cubicBezTo>
                  <a:pt x="736699" y="1669356"/>
                  <a:pt x="735459" y="1671836"/>
                  <a:pt x="732978" y="1671836"/>
                </a:cubicBezTo>
                <a:cubicBezTo>
                  <a:pt x="730498" y="1671836"/>
                  <a:pt x="729257" y="1673077"/>
                  <a:pt x="729257" y="1675557"/>
                </a:cubicBezTo>
                <a:cubicBezTo>
                  <a:pt x="729257" y="1678037"/>
                  <a:pt x="728017" y="1681758"/>
                  <a:pt x="725537" y="1686719"/>
                </a:cubicBezTo>
                <a:cubicBezTo>
                  <a:pt x="723057" y="1691680"/>
                  <a:pt x="721816" y="1694161"/>
                  <a:pt x="721816" y="1694161"/>
                </a:cubicBezTo>
                <a:cubicBezTo>
                  <a:pt x="716855" y="1689200"/>
                  <a:pt x="714375" y="1685479"/>
                  <a:pt x="714375" y="1682998"/>
                </a:cubicBezTo>
                <a:cubicBezTo>
                  <a:pt x="714375" y="1680518"/>
                  <a:pt x="714375" y="1679278"/>
                  <a:pt x="714375" y="1679278"/>
                </a:cubicBezTo>
                <a:cubicBezTo>
                  <a:pt x="714375" y="1674317"/>
                  <a:pt x="709414" y="1671836"/>
                  <a:pt x="699492" y="1671836"/>
                </a:cubicBezTo>
                <a:lnTo>
                  <a:pt x="692051" y="1671836"/>
                </a:lnTo>
                <a:close/>
                <a:moveTo>
                  <a:pt x="5633143" y="1649512"/>
                </a:moveTo>
                <a:cubicBezTo>
                  <a:pt x="5638105" y="1649512"/>
                  <a:pt x="5643065" y="1651993"/>
                  <a:pt x="5648027" y="1656954"/>
                </a:cubicBezTo>
                <a:lnTo>
                  <a:pt x="5633143" y="1656954"/>
                </a:lnTo>
                <a:cubicBezTo>
                  <a:pt x="5628183" y="1651993"/>
                  <a:pt x="5628183" y="1649512"/>
                  <a:pt x="5633143" y="1649512"/>
                </a:cubicBezTo>
                <a:close/>
                <a:moveTo>
                  <a:pt x="654844" y="1649512"/>
                </a:moveTo>
                <a:lnTo>
                  <a:pt x="662285" y="1649512"/>
                </a:lnTo>
                <a:cubicBezTo>
                  <a:pt x="662285" y="1654473"/>
                  <a:pt x="659804" y="1656954"/>
                  <a:pt x="654844" y="1656954"/>
                </a:cubicBezTo>
                <a:cubicBezTo>
                  <a:pt x="654844" y="1651993"/>
                  <a:pt x="654844" y="1649512"/>
                  <a:pt x="654844" y="1649512"/>
                </a:cubicBezTo>
                <a:close/>
                <a:moveTo>
                  <a:pt x="155339" y="1644861"/>
                </a:moveTo>
                <a:cubicBezTo>
                  <a:pt x="155959" y="1645482"/>
                  <a:pt x="156269" y="1647032"/>
                  <a:pt x="156269" y="1649512"/>
                </a:cubicBezTo>
                <a:cubicBezTo>
                  <a:pt x="156269" y="1654473"/>
                  <a:pt x="153789" y="1656954"/>
                  <a:pt x="148828" y="1656954"/>
                </a:cubicBezTo>
                <a:cubicBezTo>
                  <a:pt x="148828" y="1651993"/>
                  <a:pt x="150068" y="1648272"/>
                  <a:pt x="152549" y="1645791"/>
                </a:cubicBezTo>
                <a:cubicBezTo>
                  <a:pt x="153789" y="1644551"/>
                  <a:pt x="154719" y="1644241"/>
                  <a:pt x="155339" y="1644861"/>
                </a:cubicBezTo>
                <a:close/>
                <a:moveTo>
                  <a:pt x="5618261" y="1634629"/>
                </a:moveTo>
                <a:cubicBezTo>
                  <a:pt x="5618261" y="1639590"/>
                  <a:pt x="5618261" y="1642071"/>
                  <a:pt x="5618261" y="1642071"/>
                </a:cubicBezTo>
                <a:cubicBezTo>
                  <a:pt x="5613299" y="1642071"/>
                  <a:pt x="5610819" y="1642071"/>
                  <a:pt x="5610819" y="1642071"/>
                </a:cubicBezTo>
                <a:cubicBezTo>
                  <a:pt x="5610819" y="1642071"/>
                  <a:pt x="5612060" y="1640830"/>
                  <a:pt x="5614540" y="1638350"/>
                </a:cubicBezTo>
                <a:cubicBezTo>
                  <a:pt x="5617020" y="1635870"/>
                  <a:pt x="5618261" y="1634629"/>
                  <a:pt x="5618261" y="1634629"/>
                </a:cubicBezTo>
                <a:close/>
                <a:moveTo>
                  <a:pt x="5573613" y="1634629"/>
                </a:moveTo>
                <a:cubicBezTo>
                  <a:pt x="5573613" y="1639590"/>
                  <a:pt x="5572372" y="1643311"/>
                  <a:pt x="5569892" y="1645791"/>
                </a:cubicBezTo>
                <a:cubicBezTo>
                  <a:pt x="5567412" y="1648272"/>
                  <a:pt x="5566171" y="1649512"/>
                  <a:pt x="5566171" y="1649512"/>
                </a:cubicBezTo>
                <a:cubicBezTo>
                  <a:pt x="5556250" y="1654473"/>
                  <a:pt x="5556250" y="1659434"/>
                  <a:pt x="5566171" y="1664395"/>
                </a:cubicBezTo>
                <a:cubicBezTo>
                  <a:pt x="5566171" y="1659434"/>
                  <a:pt x="5568651" y="1656954"/>
                  <a:pt x="5573613" y="1656954"/>
                </a:cubicBezTo>
                <a:cubicBezTo>
                  <a:pt x="5578574" y="1656954"/>
                  <a:pt x="5582295" y="1658194"/>
                  <a:pt x="5584775" y="1660674"/>
                </a:cubicBezTo>
                <a:cubicBezTo>
                  <a:pt x="5587255" y="1663155"/>
                  <a:pt x="5588495" y="1666875"/>
                  <a:pt x="5588495" y="1671836"/>
                </a:cubicBezTo>
                <a:cubicBezTo>
                  <a:pt x="5593457" y="1681758"/>
                  <a:pt x="5598417" y="1686719"/>
                  <a:pt x="5603378" y="1686719"/>
                </a:cubicBezTo>
                <a:lnTo>
                  <a:pt x="5610819" y="1694161"/>
                </a:lnTo>
                <a:lnTo>
                  <a:pt x="5603378" y="1716485"/>
                </a:lnTo>
                <a:cubicBezTo>
                  <a:pt x="5608339" y="1716485"/>
                  <a:pt x="5610819" y="1720206"/>
                  <a:pt x="5610819" y="1727647"/>
                </a:cubicBezTo>
                <a:cubicBezTo>
                  <a:pt x="5610819" y="1735088"/>
                  <a:pt x="5613299" y="1741289"/>
                  <a:pt x="5618261" y="1746250"/>
                </a:cubicBezTo>
                <a:lnTo>
                  <a:pt x="5625702" y="1776016"/>
                </a:lnTo>
                <a:cubicBezTo>
                  <a:pt x="5620741" y="1776016"/>
                  <a:pt x="5620741" y="1778496"/>
                  <a:pt x="5625702" y="1783457"/>
                </a:cubicBezTo>
                <a:cubicBezTo>
                  <a:pt x="5625702" y="1788419"/>
                  <a:pt x="5623222" y="1790899"/>
                  <a:pt x="5618261" y="1790899"/>
                </a:cubicBezTo>
                <a:lnTo>
                  <a:pt x="5618261" y="1776016"/>
                </a:lnTo>
                <a:cubicBezTo>
                  <a:pt x="5618261" y="1766094"/>
                  <a:pt x="5612060" y="1754932"/>
                  <a:pt x="5599657" y="1742530"/>
                </a:cubicBezTo>
                <a:cubicBezTo>
                  <a:pt x="5587255" y="1730127"/>
                  <a:pt x="5581054" y="1721446"/>
                  <a:pt x="5581054" y="1716485"/>
                </a:cubicBezTo>
                <a:cubicBezTo>
                  <a:pt x="5581054" y="1716485"/>
                  <a:pt x="5578574" y="1714004"/>
                  <a:pt x="5573613" y="1709043"/>
                </a:cubicBezTo>
                <a:lnTo>
                  <a:pt x="5566171" y="1709043"/>
                </a:lnTo>
                <a:cubicBezTo>
                  <a:pt x="5571133" y="1709043"/>
                  <a:pt x="5573613" y="1715244"/>
                  <a:pt x="5573613" y="1727647"/>
                </a:cubicBezTo>
                <a:cubicBezTo>
                  <a:pt x="5573613" y="1740049"/>
                  <a:pt x="5576093" y="1749971"/>
                  <a:pt x="5581054" y="1757413"/>
                </a:cubicBezTo>
                <a:cubicBezTo>
                  <a:pt x="5586015" y="1764854"/>
                  <a:pt x="5586015" y="1768575"/>
                  <a:pt x="5581054" y="1768575"/>
                </a:cubicBezTo>
                <a:cubicBezTo>
                  <a:pt x="5571133" y="1768575"/>
                  <a:pt x="5566171" y="1751211"/>
                  <a:pt x="5566171" y="1716485"/>
                </a:cubicBezTo>
                <a:cubicBezTo>
                  <a:pt x="5561210" y="1696641"/>
                  <a:pt x="5556250" y="1684239"/>
                  <a:pt x="5551288" y="1679278"/>
                </a:cubicBezTo>
                <a:cubicBezTo>
                  <a:pt x="5546327" y="1674317"/>
                  <a:pt x="5546327" y="1669356"/>
                  <a:pt x="5551288" y="1664395"/>
                </a:cubicBezTo>
                <a:lnTo>
                  <a:pt x="5543847" y="1649512"/>
                </a:lnTo>
                <a:cubicBezTo>
                  <a:pt x="5538886" y="1649512"/>
                  <a:pt x="5536406" y="1647032"/>
                  <a:pt x="5536406" y="1642071"/>
                </a:cubicBezTo>
                <a:cubicBezTo>
                  <a:pt x="5536406" y="1637110"/>
                  <a:pt x="5537646" y="1635870"/>
                  <a:pt x="5540126" y="1638350"/>
                </a:cubicBezTo>
                <a:cubicBezTo>
                  <a:pt x="5542606" y="1640830"/>
                  <a:pt x="5543847" y="1642071"/>
                  <a:pt x="5543847" y="1642071"/>
                </a:cubicBezTo>
                <a:cubicBezTo>
                  <a:pt x="5543847" y="1647032"/>
                  <a:pt x="5546327" y="1647032"/>
                  <a:pt x="5551288" y="1642071"/>
                </a:cubicBezTo>
                <a:close/>
                <a:moveTo>
                  <a:pt x="5528964" y="1604864"/>
                </a:moveTo>
                <a:lnTo>
                  <a:pt x="5521523" y="1619747"/>
                </a:lnTo>
                <a:lnTo>
                  <a:pt x="5521523" y="1627188"/>
                </a:lnTo>
                <a:lnTo>
                  <a:pt x="5506640" y="1619747"/>
                </a:lnTo>
                <a:cubicBezTo>
                  <a:pt x="5506640" y="1614786"/>
                  <a:pt x="5509120" y="1611065"/>
                  <a:pt x="5514081" y="1608584"/>
                </a:cubicBezTo>
                <a:cubicBezTo>
                  <a:pt x="5519043" y="1606104"/>
                  <a:pt x="5524003" y="1604864"/>
                  <a:pt x="5528964" y="1604864"/>
                </a:cubicBezTo>
                <a:close/>
                <a:moveTo>
                  <a:pt x="759023" y="1604864"/>
                </a:moveTo>
                <a:cubicBezTo>
                  <a:pt x="763984" y="1609825"/>
                  <a:pt x="763984" y="1613545"/>
                  <a:pt x="759023" y="1616026"/>
                </a:cubicBezTo>
                <a:cubicBezTo>
                  <a:pt x="754062" y="1618506"/>
                  <a:pt x="751582" y="1622227"/>
                  <a:pt x="751582" y="1627188"/>
                </a:cubicBezTo>
                <a:cubicBezTo>
                  <a:pt x="751582" y="1632149"/>
                  <a:pt x="751582" y="1634629"/>
                  <a:pt x="751582" y="1634629"/>
                </a:cubicBezTo>
                <a:lnTo>
                  <a:pt x="744140" y="1627188"/>
                </a:lnTo>
                <a:close/>
                <a:moveTo>
                  <a:pt x="773906" y="1597422"/>
                </a:moveTo>
                <a:cubicBezTo>
                  <a:pt x="773906" y="1597422"/>
                  <a:pt x="773906" y="1598663"/>
                  <a:pt x="773906" y="1601143"/>
                </a:cubicBezTo>
                <a:cubicBezTo>
                  <a:pt x="773906" y="1603623"/>
                  <a:pt x="773906" y="1604864"/>
                  <a:pt x="773906" y="1604864"/>
                </a:cubicBezTo>
                <a:cubicBezTo>
                  <a:pt x="773906" y="1604864"/>
                  <a:pt x="772666" y="1604864"/>
                  <a:pt x="770185" y="1604864"/>
                </a:cubicBezTo>
                <a:cubicBezTo>
                  <a:pt x="767705" y="1604864"/>
                  <a:pt x="768945" y="1602383"/>
                  <a:pt x="773906" y="1597422"/>
                </a:cubicBezTo>
                <a:close/>
                <a:moveTo>
                  <a:pt x="5573613" y="1589981"/>
                </a:moveTo>
                <a:lnTo>
                  <a:pt x="5581054" y="1597422"/>
                </a:lnTo>
                <a:cubicBezTo>
                  <a:pt x="5586015" y="1597422"/>
                  <a:pt x="5586015" y="1599903"/>
                  <a:pt x="5581054" y="1604864"/>
                </a:cubicBezTo>
                <a:cubicBezTo>
                  <a:pt x="5576093" y="1599903"/>
                  <a:pt x="5573613" y="1594942"/>
                  <a:pt x="5573613" y="1589981"/>
                </a:cubicBezTo>
                <a:close/>
                <a:moveTo>
                  <a:pt x="5752206" y="1582540"/>
                </a:moveTo>
                <a:cubicBezTo>
                  <a:pt x="5752206" y="1587501"/>
                  <a:pt x="5752206" y="1589981"/>
                  <a:pt x="5752206" y="1589981"/>
                </a:cubicBezTo>
                <a:lnTo>
                  <a:pt x="5759647" y="1612305"/>
                </a:lnTo>
                <a:cubicBezTo>
                  <a:pt x="5759647" y="1622227"/>
                  <a:pt x="5759647" y="1632149"/>
                  <a:pt x="5759647" y="1642071"/>
                </a:cubicBezTo>
                <a:lnTo>
                  <a:pt x="5759647" y="1649512"/>
                </a:lnTo>
                <a:cubicBezTo>
                  <a:pt x="5754686" y="1644551"/>
                  <a:pt x="5752206" y="1644551"/>
                  <a:pt x="5752206" y="1649512"/>
                </a:cubicBezTo>
                <a:cubicBezTo>
                  <a:pt x="5752206" y="1654473"/>
                  <a:pt x="5754686" y="1656954"/>
                  <a:pt x="5759647" y="1656954"/>
                </a:cubicBezTo>
                <a:cubicBezTo>
                  <a:pt x="5759647" y="1656954"/>
                  <a:pt x="5759647" y="1659434"/>
                  <a:pt x="5759647" y="1664395"/>
                </a:cubicBezTo>
                <a:lnTo>
                  <a:pt x="5759647" y="1671836"/>
                </a:lnTo>
                <a:cubicBezTo>
                  <a:pt x="5764609" y="1676797"/>
                  <a:pt x="5765849" y="1684239"/>
                  <a:pt x="5763369" y="1694161"/>
                </a:cubicBezTo>
                <a:cubicBezTo>
                  <a:pt x="5760888" y="1704082"/>
                  <a:pt x="5757167" y="1709043"/>
                  <a:pt x="5752206" y="1709043"/>
                </a:cubicBezTo>
                <a:lnTo>
                  <a:pt x="5744765" y="1701602"/>
                </a:lnTo>
                <a:lnTo>
                  <a:pt x="5744765" y="1671836"/>
                </a:lnTo>
                <a:cubicBezTo>
                  <a:pt x="5749726" y="1661915"/>
                  <a:pt x="5750965" y="1656954"/>
                  <a:pt x="5748485" y="1656954"/>
                </a:cubicBezTo>
                <a:cubicBezTo>
                  <a:pt x="5746005" y="1656954"/>
                  <a:pt x="5746005" y="1653233"/>
                  <a:pt x="5748485" y="1645791"/>
                </a:cubicBezTo>
                <a:cubicBezTo>
                  <a:pt x="5750965" y="1638350"/>
                  <a:pt x="5749726" y="1632149"/>
                  <a:pt x="5744765" y="1627188"/>
                </a:cubicBezTo>
                <a:cubicBezTo>
                  <a:pt x="5744765" y="1622227"/>
                  <a:pt x="5744765" y="1619747"/>
                  <a:pt x="5744765" y="1619747"/>
                </a:cubicBezTo>
                <a:cubicBezTo>
                  <a:pt x="5749726" y="1609825"/>
                  <a:pt x="5749726" y="1604864"/>
                  <a:pt x="5744765" y="1604864"/>
                </a:cubicBezTo>
                <a:cubicBezTo>
                  <a:pt x="5739803" y="1604864"/>
                  <a:pt x="5738564" y="1601143"/>
                  <a:pt x="5741044" y="1593702"/>
                </a:cubicBezTo>
                <a:cubicBezTo>
                  <a:pt x="5743524" y="1586260"/>
                  <a:pt x="5747245" y="1582540"/>
                  <a:pt x="5752206" y="1582540"/>
                </a:cubicBezTo>
                <a:close/>
                <a:moveTo>
                  <a:pt x="5536406" y="1582540"/>
                </a:moveTo>
                <a:lnTo>
                  <a:pt x="5543847" y="1582540"/>
                </a:lnTo>
                <a:cubicBezTo>
                  <a:pt x="5548808" y="1582540"/>
                  <a:pt x="5551288" y="1582540"/>
                  <a:pt x="5551288" y="1582540"/>
                </a:cubicBezTo>
                <a:lnTo>
                  <a:pt x="5543847" y="1589981"/>
                </a:lnTo>
                <a:cubicBezTo>
                  <a:pt x="5543847" y="1589981"/>
                  <a:pt x="5541367" y="1587501"/>
                  <a:pt x="5536406" y="1582540"/>
                </a:cubicBezTo>
                <a:close/>
                <a:moveTo>
                  <a:pt x="5510826" y="1577889"/>
                </a:moveTo>
                <a:cubicBezTo>
                  <a:pt x="5511756" y="1577889"/>
                  <a:pt x="5512841" y="1578199"/>
                  <a:pt x="5514081" y="1578819"/>
                </a:cubicBezTo>
                <a:cubicBezTo>
                  <a:pt x="5519043" y="1581299"/>
                  <a:pt x="5521523" y="1582540"/>
                  <a:pt x="5521523" y="1582540"/>
                </a:cubicBezTo>
                <a:lnTo>
                  <a:pt x="5521523" y="1597422"/>
                </a:lnTo>
                <a:lnTo>
                  <a:pt x="5514081" y="1597422"/>
                </a:lnTo>
                <a:cubicBezTo>
                  <a:pt x="5509120" y="1597422"/>
                  <a:pt x="5506640" y="1593702"/>
                  <a:pt x="5506640" y="1586260"/>
                </a:cubicBezTo>
                <a:cubicBezTo>
                  <a:pt x="5506640" y="1580679"/>
                  <a:pt x="5508035" y="1577889"/>
                  <a:pt x="5510826" y="1577889"/>
                </a:cubicBezTo>
                <a:close/>
                <a:moveTo>
                  <a:pt x="5733603" y="1552774"/>
                </a:moveTo>
                <a:cubicBezTo>
                  <a:pt x="5736083" y="1552774"/>
                  <a:pt x="5739803" y="1555254"/>
                  <a:pt x="5744765" y="1560215"/>
                </a:cubicBezTo>
                <a:cubicBezTo>
                  <a:pt x="5744765" y="1565176"/>
                  <a:pt x="5742285" y="1567657"/>
                  <a:pt x="5737323" y="1567657"/>
                </a:cubicBezTo>
                <a:cubicBezTo>
                  <a:pt x="5732362" y="1562696"/>
                  <a:pt x="5729882" y="1558975"/>
                  <a:pt x="5729882" y="1556495"/>
                </a:cubicBezTo>
                <a:cubicBezTo>
                  <a:pt x="5729882" y="1554014"/>
                  <a:pt x="5731123" y="1552774"/>
                  <a:pt x="5733603" y="1552774"/>
                </a:cubicBezTo>
                <a:close/>
                <a:moveTo>
                  <a:pt x="922734" y="1545332"/>
                </a:moveTo>
                <a:cubicBezTo>
                  <a:pt x="922734" y="1545332"/>
                  <a:pt x="922734" y="1547813"/>
                  <a:pt x="922734" y="1552774"/>
                </a:cubicBezTo>
                <a:lnTo>
                  <a:pt x="930176" y="1552774"/>
                </a:lnTo>
                <a:cubicBezTo>
                  <a:pt x="935137" y="1547813"/>
                  <a:pt x="935137" y="1545332"/>
                  <a:pt x="930176" y="1545332"/>
                </a:cubicBezTo>
                <a:cubicBezTo>
                  <a:pt x="925215" y="1545332"/>
                  <a:pt x="922734" y="1545332"/>
                  <a:pt x="922734" y="1545332"/>
                </a:cubicBezTo>
                <a:close/>
                <a:moveTo>
                  <a:pt x="572988" y="1537891"/>
                </a:moveTo>
                <a:cubicBezTo>
                  <a:pt x="577949" y="1537891"/>
                  <a:pt x="579189" y="1540371"/>
                  <a:pt x="576709" y="1545332"/>
                </a:cubicBezTo>
                <a:cubicBezTo>
                  <a:pt x="574228" y="1550294"/>
                  <a:pt x="572988" y="1555254"/>
                  <a:pt x="572988" y="1560215"/>
                </a:cubicBezTo>
                <a:cubicBezTo>
                  <a:pt x="572988" y="1565176"/>
                  <a:pt x="570508" y="1567657"/>
                  <a:pt x="565546" y="1567657"/>
                </a:cubicBezTo>
                <a:cubicBezTo>
                  <a:pt x="565546" y="1562696"/>
                  <a:pt x="565546" y="1555254"/>
                  <a:pt x="565546" y="1545332"/>
                </a:cubicBezTo>
                <a:cubicBezTo>
                  <a:pt x="570508" y="1540371"/>
                  <a:pt x="572988" y="1537891"/>
                  <a:pt x="572988" y="1537891"/>
                </a:cubicBezTo>
                <a:close/>
                <a:moveTo>
                  <a:pt x="5439667" y="1530450"/>
                </a:moveTo>
                <a:cubicBezTo>
                  <a:pt x="5439667" y="1530450"/>
                  <a:pt x="5440908" y="1530450"/>
                  <a:pt x="5443388" y="1530450"/>
                </a:cubicBezTo>
                <a:cubicBezTo>
                  <a:pt x="5445868" y="1530450"/>
                  <a:pt x="5447109" y="1532930"/>
                  <a:pt x="5447109" y="1537891"/>
                </a:cubicBezTo>
                <a:lnTo>
                  <a:pt x="5439667" y="1537891"/>
                </a:lnTo>
                <a:cubicBezTo>
                  <a:pt x="5439667" y="1532930"/>
                  <a:pt x="5439667" y="1530450"/>
                  <a:pt x="5439667" y="1530450"/>
                </a:cubicBezTo>
                <a:close/>
                <a:moveTo>
                  <a:pt x="5469433" y="1523008"/>
                </a:moveTo>
                <a:cubicBezTo>
                  <a:pt x="5469433" y="1523008"/>
                  <a:pt x="5471913" y="1524249"/>
                  <a:pt x="5476874" y="1526729"/>
                </a:cubicBezTo>
                <a:cubicBezTo>
                  <a:pt x="5481836" y="1529209"/>
                  <a:pt x="5484316" y="1530450"/>
                  <a:pt x="5484316" y="1530450"/>
                </a:cubicBezTo>
                <a:cubicBezTo>
                  <a:pt x="5479354" y="1530450"/>
                  <a:pt x="5476874" y="1530450"/>
                  <a:pt x="5476874" y="1530450"/>
                </a:cubicBezTo>
                <a:close/>
                <a:moveTo>
                  <a:pt x="781347" y="1515567"/>
                </a:moveTo>
                <a:cubicBezTo>
                  <a:pt x="786308" y="1515567"/>
                  <a:pt x="788789" y="1516807"/>
                  <a:pt x="788789" y="1519288"/>
                </a:cubicBezTo>
                <a:cubicBezTo>
                  <a:pt x="788789" y="1521768"/>
                  <a:pt x="786308" y="1523008"/>
                  <a:pt x="781347" y="1523008"/>
                </a:cubicBezTo>
                <a:cubicBezTo>
                  <a:pt x="776386" y="1523008"/>
                  <a:pt x="773906" y="1521768"/>
                  <a:pt x="773906" y="1519288"/>
                </a:cubicBezTo>
                <a:cubicBezTo>
                  <a:pt x="773906" y="1516807"/>
                  <a:pt x="776386" y="1515567"/>
                  <a:pt x="781347" y="1515567"/>
                </a:cubicBezTo>
                <a:close/>
                <a:moveTo>
                  <a:pt x="5319210" y="1513241"/>
                </a:moveTo>
                <a:cubicBezTo>
                  <a:pt x="5321380" y="1513552"/>
                  <a:pt x="5324326" y="1514327"/>
                  <a:pt x="5328046" y="1515567"/>
                </a:cubicBezTo>
                <a:lnTo>
                  <a:pt x="5335488" y="1523008"/>
                </a:lnTo>
                <a:cubicBezTo>
                  <a:pt x="5335488" y="1532930"/>
                  <a:pt x="5337968" y="1539131"/>
                  <a:pt x="5342929" y="1541612"/>
                </a:cubicBezTo>
                <a:cubicBezTo>
                  <a:pt x="5347890" y="1544092"/>
                  <a:pt x="5355332" y="1545332"/>
                  <a:pt x="5365253" y="1545332"/>
                </a:cubicBezTo>
                <a:lnTo>
                  <a:pt x="5380136" y="1545332"/>
                </a:lnTo>
                <a:lnTo>
                  <a:pt x="5365253" y="1552774"/>
                </a:lnTo>
                <a:cubicBezTo>
                  <a:pt x="5360292" y="1557735"/>
                  <a:pt x="5357812" y="1562696"/>
                  <a:pt x="5357812" y="1567657"/>
                </a:cubicBezTo>
                <a:lnTo>
                  <a:pt x="5365253" y="1575098"/>
                </a:lnTo>
                <a:cubicBezTo>
                  <a:pt x="5355332" y="1570137"/>
                  <a:pt x="5347890" y="1567657"/>
                  <a:pt x="5342929" y="1567657"/>
                </a:cubicBezTo>
                <a:lnTo>
                  <a:pt x="5328046" y="1545332"/>
                </a:lnTo>
                <a:lnTo>
                  <a:pt x="5320605" y="1537891"/>
                </a:lnTo>
                <a:lnTo>
                  <a:pt x="5320605" y="1523008"/>
                </a:lnTo>
                <a:cubicBezTo>
                  <a:pt x="5313163" y="1515567"/>
                  <a:pt x="5312698" y="1512311"/>
                  <a:pt x="5319210" y="1513241"/>
                </a:cubicBezTo>
                <a:close/>
                <a:moveTo>
                  <a:pt x="844599" y="1508126"/>
                </a:moveTo>
                <a:cubicBezTo>
                  <a:pt x="849560" y="1508126"/>
                  <a:pt x="853281" y="1510606"/>
                  <a:pt x="855762" y="1515567"/>
                </a:cubicBezTo>
                <a:cubicBezTo>
                  <a:pt x="855762" y="1520528"/>
                  <a:pt x="854521" y="1523008"/>
                  <a:pt x="852041" y="1523008"/>
                </a:cubicBezTo>
                <a:cubicBezTo>
                  <a:pt x="849560" y="1523008"/>
                  <a:pt x="843359" y="1527969"/>
                  <a:pt x="833437" y="1537891"/>
                </a:cubicBezTo>
                <a:cubicBezTo>
                  <a:pt x="793750" y="1572618"/>
                  <a:pt x="771426" y="1587501"/>
                  <a:pt x="766465" y="1582540"/>
                </a:cubicBezTo>
                <a:cubicBezTo>
                  <a:pt x="766465" y="1582540"/>
                  <a:pt x="773906" y="1575098"/>
                  <a:pt x="788789" y="1560215"/>
                </a:cubicBezTo>
                <a:cubicBezTo>
                  <a:pt x="803672" y="1545332"/>
                  <a:pt x="812353" y="1537891"/>
                  <a:pt x="814834" y="1537891"/>
                </a:cubicBezTo>
                <a:cubicBezTo>
                  <a:pt x="817314" y="1537891"/>
                  <a:pt x="818555" y="1535411"/>
                  <a:pt x="818555" y="1530450"/>
                </a:cubicBezTo>
                <a:lnTo>
                  <a:pt x="825996" y="1515567"/>
                </a:lnTo>
                <a:cubicBezTo>
                  <a:pt x="833437" y="1510606"/>
                  <a:pt x="839638" y="1508126"/>
                  <a:pt x="844599" y="1508126"/>
                </a:cubicBezTo>
                <a:close/>
                <a:moveTo>
                  <a:pt x="5432226" y="1508125"/>
                </a:moveTo>
                <a:lnTo>
                  <a:pt x="5447109" y="1508125"/>
                </a:lnTo>
                <a:cubicBezTo>
                  <a:pt x="5452070" y="1513086"/>
                  <a:pt x="5452070" y="1515567"/>
                  <a:pt x="5447109" y="1515567"/>
                </a:cubicBezTo>
                <a:cubicBezTo>
                  <a:pt x="5447109" y="1520528"/>
                  <a:pt x="5445868" y="1521768"/>
                  <a:pt x="5443388" y="1519288"/>
                </a:cubicBezTo>
                <a:cubicBezTo>
                  <a:pt x="5440908" y="1516807"/>
                  <a:pt x="5437187" y="1513086"/>
                  <a:pt x="5432226" y="1508125"/>
                </a:cubicBezTo>
                <a:close/>
                <a:moveTo>
                  <a:pt x="5655468" y="1493243"/>
                </a:moveTo>
                <a:lnTo>
                  <a:pt x="5677792" y="1515567"/>
                </a:lnTo>
                <a:cubicBezTo>
                  <a:pt x="5672831" y="1515567"/>
                  <a:pt x="5667871" y="1513086"/>
                  <a:pt x="5662909" y="1508125"/>
                </a:cubicBezTo>
                <a:close/>
                <a:moveTo>
                  <a:pt x="870644" y="1493243"/>
                </a:moveTo>
                <a:cubicBezTo>
                  <a:pt x="880566" y="1498204"/>
                  <a:pt x="883047" y="1503164"/>
                  <a:pt x="878086" y="1508125"/>
                </a:cubicBezTo>
                <a:lnTo>
                  <a:pt x="870644" y="1508125"/>
                </a:lnTo>
                <a:lnTo>
                  <a:pt x="870644" y="1500684"/>
                </a:lnTo>
                <a:close/>
                <a:moveTo>
                  <a:pt x="5409902" y="1478360"/>
                </a:moveTo>
                <a:lnTo>
                  <a:pt x="5417343" y="1485801"/>
                </a:lnTo>
                <a:lnTo>
                  <a:pt x="5409902" y="1485801"/>
                </a:lnTo>
                <a:cubicBezTo>
                  <a:pt x="5409902" y="1485801"/>
                  <a:pt x="5409902" y="1483321"/>
                  <a:pt x="5409902" y="1478360"/>
                </a:cubicBezTo>
                <a:close/>
                <a:moveTo>
                  <a:pt x="5298281" y="1478360"/>
                </a:moveTo>
                <a:cubicBezTo>
                  <a:pt x="5300761" y="1478360"/>
                  <a:pt x="5303241" y="1480840"/>
                  <a:pt x="5305722" y="1485801"/>
                </a:cubicBezTo>
                <a:cubicBezTo>
                  <a:pt x="5305722" y="1490762"/>
                  <a:pt x="5305722" y="1493243"/>
                  <a:pt x="5305722" y="1493243"/>
                </a:cubicBezTo>
                <a:cubicBezTo>
                  <a:pt x="5305722" y="1493243"/>
                  <a:pt x="5303242" y="1493243"/>
                  <a:pt x="5298281" y="1493243"/>
                </a:cubicBezTo>
                <a:cubicBezTo>
                  <a:pt x="5293319" y="1488282"/>
                  <a:pt x="5290839" y="1485801"/>
                  <a:pt x="5290839" y="1485801"/>
                </a:cubicBezTo>
                <a:cubicBezTo>
                  <a:pt x="5293320" y="1480840"/>
                  <a:pt x="5295801" y="1478360"/>
                  <a:pt x="5298281" y="1478360"/>
                </a:cubicBezTo>
                <a:close/>
                <a:moveTo>
                  <a:pt x="803672" y="1478360"/>
                </a:moveTo>
                <a:lnTo>
                  <a:pt x="803672" y="1485801"/>
                </a:lnTo>
                <a:cubicBezTo>
                  <a:pt x="798711" y="1495723"/>
                  <a:pt x="793750" y="1500684"/>
                  <a:pt x="788789" y="1500684"/>
                </a:cubicBezTo>
                <a:lnTo>
                  <a:pt x="788789" y="1485801"/>
                </a:lnTo>
                <a:cubicBezTo>
                  <a:pt x="793750" y="1480840"/>
                  <a:pt x="798711" y="1478360"/>
                  <a:pt x="803672" y="1478360"/>
                </a:cubicBezTo>
                <a:close/>
                <a:moveTo>
                  <a:pt x="5381066" y="1473709"/>
                </a:moveTo>
                <a:cubicBezTo>
                  <a:pt x="5381687" y="1473089"/>
                  <a:pt x="5382617" y="1473399"/>
                  <a:pt x="5383857" y="1474639"/>
                </a:cubicBezTo>
                <a:cubicBezTo>
                  <a:pt x="5386337" y="1477119"/>
                  <a:pt x="5387577" y="1478360"/>
                  <a:pt x="5387577" y="1478360"/>
                </a:cubicBezTo>
                <a:cubicBezTo>
                  <a:pt x="5387577" y="1478360"/>
                  <a:pt x="5386337" y="1478360"/>
                  <a:pt x="5383857" y="1478360"/>
                </a:cubicBezTo>
                <a:cubicBezTo>
                  <a:pt x="5381377" y="1478360"/>
                  <a:pt x="5380136" y="1478360"/>
                  <a:pt x="5380136" y="1478360"/>
                </a:cubicBezTo>
                <a:cubicBezTo>
                  <a:pt x="5380136" y="1475879"/>
                  <a:pt x="5380446" y="1474329"/>
                  <a:pt x="5381066" y="1473709"/>
                </a:cubicBezTo>
                <a:close/>
                <a:moveTo>
                  <a:pt x="5722441" y="1470918"/>
                </a:moveTo>
                <a:lnTo>
                  <a:pt x="5737323" y="1493243"/>
                </a:lnTo>
                <a:cubicBezTo>
                  <a:pt x="5732362" y="1493243"/>
                  <a:pt x="5727402" y="1488282"/>
                  <a:pt x="5722441" y="1478360"/>
                </a:cubicBezTo>
                <a:close/>
                <a:moveTo>
                  <a:pt x="825996" y="1470918"/>
                </a:moveTo>
                <a:cubicBezTo>
                  <a:pt x="825996" y="1470918"/>
                  <a:pt x="828476" y="1473399"/>
                  <a:pt x="833437" y="1478360"/>
                </a:cubicBezTo>
                <a:cubicBezTo>
                  <a:pt x="838398" y="1478360"/>
                  <a:pt x="845840" y="1478360"/>
                  <a:pt x="855762" y="1478360"/>
                </a:cubicBezTo>
                <a:lnTo>
                  <a:pt x="870644" y="1478360"/>
                </a:lnTo>
                <a:lnTo>
                  <a:pt x="855762" y="1485801"/>
                </a:lnTo>
                <a:cubicBezTo>
                  <a:pt x="840878" y="1485801"/>
                  <a:pt x="830957" y="1483321"/>
                  <a:pt x="825996" y="1478360"/>
                </a:cubicBezTo>
                <a:cubicBezTo>
                  <a:pt x="825996" y="1473399"/>
                  <a:pt x="825996" y="1470918"/>
                  <a:pt x="825996" y="1470918"/>
                </a:cubicBezTo>
                <a:close/>
                <a:moveTo>
                  <a:pt x="5305722" y="1463477"/>
                </a:moveTo>
                <a:lnTo>
                  <a:pt x="5320605" y="1470918"/>
                </a:lnTo>
                <a:cubicBezTo>
                  <a:pt x="5320605" y="1475879"/>
                  <a:pt x="5321845" y="1479600"/>
                  <a:pt x="5324326" y="1482081"/>
                </a:cubicBezTo>
                <a:cubicBezTo>
                  <a:pt x="5326806" y="1484561"/>
                  <a:pt x="5328046" y="1488282"/>
                  <a:pt x="5328046" y="1493243"/>
                </a:cubicBezTo>
                <a:lnTo>
                  <a:pt x="5313163" y="1478360"/>
                </a:lnTo>
                <a:close/>
                <a:moveTo>
                  <a:pt x="900410" y="1463477"/>
                </a:moveTo>
                <a:cubicBezTo>
                  <a:pt x="900410" y="1463477"/>
                  <a:pt x="897930" y="1465957"/>
                  <a:pt x="892968" y="1470918"/>
                </a:cubicBezTo>
                <a:cubicBezTo>
                  <a:pt x="888007" y="1485801"/>
                  <a:pt x="883047" y="1488282"/>
                  <a:pt x="878086" y="1478360"/>
                </a:cubicBezTo>
                <a:close/>
                <a:moveTo>
                  <a:pt x="625078" y="1463477"/>
                </a:moveTo>
                <a:lnTo>
                  <a:pt x="602754" y="1493243"/>
                </a:lnTo>
                <a:cubicBezTo>
                  <a:pt x="602754" y="1493243"/>
                  <a:pt x="601513" y="1494483"/>
                  <a:pt x="599033" y="1496963"/>
                </a:cubicBezTo>
                <a:cubicBezTo>
                  <a:pt x="596553" y="1499444"/>
                  <a:pt x="596553" y="1503164"/>
                  <a:pt x="599033" y="1508125"/>
                </a:cubicBezTo>
                <a:cubicBezTo>
                  <a:pt x="601513" y="1513086"/>
                  <a:pt x="601513" y="1516807"/>
                  <a:pt x="599033" y="1519288"/>
                </a:cubicBezTo>
                <a:cubicBezTo>
                  <a:pt x="596553" y="1521768"/>
                  <a:pt x="592832" y="1523008"/>
                  <a:pt x="587871" y="1523008"/>
                </a:cubicBezTo>
                <a:lnTo>
                  <a:pt x="580429" y="1523008"/>
                </a:lnTo>
                <a:lnTo>
                  <a:pt x="587871" y="1515567"/>
                </a:lnTo>
                <a:lnTo>
                  <a:pt x="587871" y="1508125"/>
                </a:lnTo>
                <a:cubicBezTo>
                  <a:pt x="587871" y="1503164"/>
                  <a:pt x="591592" y="1498204"/>
                  <a:pt x="599033" y="1493243"/>
                </a:cubicBezTo>
                <a:cubicBezTo>
                  <a:pt x="606474" y="1488282"/>
                  <a:pt x="610195" y="1483321"/>
                  <a:pt x="610195" y="1478360"/>
                </a:cubicBezTo>
                <a:cubicBezTo>
                  <a:pt x="610195" y="1468438"/>
                  <a:pt x="615156" y="1463477"/>
                  <a:pt x="625078" y="1463477"/>
                </a:cubicBezTo>
                <a:close/>
                <a:moveTo>
                  <a:pt x="700422" y="1458826"/>
                </a:moveTo>
                <a:cubicBezTo>
                  <a:pt x="701042" y="1458206"/>
                  <a:pt x="701972" y="1458516"/>
                  <a:pt x="703213" y="1459756"/>
                </a:cubicBezTo>
                <a:cubicBezTo>
                  <a:pt x="705693" y="1462237"/>
                  <a:pt x="706933" y="1463477"/>
                  <a:pt x="706933" y="1463477"/>
                </a:cubicBezTo>
                <a:lnTo>
                  <a:pt x="699492" y="1463477"/>
                </a:lnTo>
                <a:cubicBezTo>
                  <a:pt x="699492" y="1460997"/>
                  <a:pt x="699802" y="1459446"/>
                  <a:pt x="700422" y="1458826"/>
                </a:cubicBezTo>
                <a:close/>
                <a:moveTo>
                  <a:pt x="5275956" y="1456036"/>
                </a:moveTo>
                <a:cubicBezTo>
                  <a:pt x="5280918" y="1456036"/>
                  <a:pt x="5284638" y="1456036"/>
                  <a:pt x="5287119" y="1456036"/>
                </a:cubicBezTo>
                <a:cubicBezTo>
                  <a:pt x="5289599" y="1456036"/>
                  <a:pt x="5290839" y="1456036"/>
                  <a:pt x="5290839" y="1456036"/>
                </a:cubicBezTo>
                <a:cubicBezTo>
                  <a:pt x="5290839" y="1465957"/>
                  <a:pt x="5285878" y="1470918"/>
                  <a:pt x="5275956" y="1470918"/>
                </a:cubicBezTo>
                <a:lnTo>
                  <a:pt x="5268515" y="1470918"/>
                </a:lnTo>
                <a:cubicBezTo>
                  <a:pt x="5273476" y="1465957"/>
                  <a:pt x="5273476" y="1462237"/>
                  <a:pt x="5268515" y="1459756"/>
                </a:cubicBezTo>
                <a:cubicBezTo>
                  <a:pt x="5263554" y="1457276"/>
                  <a:pt x="5266035" y="1456036"/>
                  <a:pt x="5275956" y="1456036"/>
                </a:cubicBezTo>
                <a:close/>
                <a:moveTo>
                  <a:pt x="5365253" y="1448594"/>
                </a:moveTo>
                <a:cubicBezTo>
                  <a:pt x="5365253" y="1448594"/>
                  <a:pt x="5365253" y="1451075"/>
                  <a:pt x="5365253" y="1456036"/>
                </a:cubicBezTo>
                <a:cubicBezTo>
                  <a:pt x="5360292" y="1456036"/>
                  <a:pt x="5357812" y="1456036"/>
                  <a:pt x="5357812" y="1456036"/>
                </a:cubicBezTo>
                <a:cubicBezTo>
                  <a:pt x="5357812" y="1451075"/>
                  <a:pt x="5360292" y="1448594"/>
                  <a:pt x="5365253" y="1448594"/>
                </a:cubicBezTo>
                <a:close/>
                <a:moveTo>
                  <a:pt x="639961" y="1448594"/>
                </a:moveTo>
                <a:cubicBezTo>
                  <a:pt x="644922" y="1448594"/>
                  <a:pt x="646162" y="1449835"/>
                  <a:pt x="643681" y="1452315"/>
                </a:cubicBezTo>
                <a:cubicBezTo>
                  <a:pt x="641201" y="1454795"/>
                  <a:pt x="639961" y="1456036"/>
                  <a:pt x="639961" y="1456036"/>
                </a:cubicBezTo>
                <a:close/>
                <a:moveTo>
                  <a:pt x="5490828" y="1443943"/>
                </a:moveTo>
                <a:cubicBezTo>
                  <a:pt x="5492687" y="1443323"/>
                  <a:pt x="5494238" y="1443633"/>
                  <a:pt x="5495478" y="1444873"/>
                </a:cubicBezTo>
                <a:cubicBezTo>
                  <a:pt x="5497958" y="1447354"/>
                  <a:pt x="5496718" y="1451075"/>
                  <a:pt x="5491757" y="1456036"/>
                </a:cubicBezTo>
                <a:lnTo>
                  <a:pt x="5476874" y="1456036"/>
                </a:lnTo>
                <a:cubicBezTo>
                  <a:pt x="5476874" y="1456036"/>
                  <a:pt x="5479354" y="1453555"/>
                  <a:pt x="5484316" y="1448594"/>
                </a:cubicBezTo>
                <a:cubicBezTo>
                  <a:pt x="5486796" y="1446114"/>
                  <a:pt x="5488967" y="1444564"/>
                  <a:pt x="5490828" y="1443943"/>
                </a:cubicBezTo>
                <a:close/>
                <a:moveTo>
                  <a:pt x="5517802" y="1441153"/>
                </a:moveTo>
                <a:cubicBezTo>
                  <a:pt x="5520282" y="1441153"/>
                  <a:pt x="5524003" y="1441153"/>
                  <a:pt x="5528964" y="1441153"/>
                </a:cubicBezTo>
                <a:cubicBezTo>
                  <a:pt x="5528964" y="1446114"/>
                  <a:pt x="5525244" y="1448594"/>
                  <a:pt x="5517802" y="1448594"/>
                </a:cubicBezTo>
                <a:cubicBezTo>
                  <a:pt x="5510361" y="1448594"/>
                  <a:pt x="5506640" y="1448594"/>
                  <a:pt x="5506640" y="1448594"/>
                </a:cubicBezTo>
                <a:cubicBezTo>
                  <a:pt x="5506640" y="1448594"/>
                  <a:pt x="5507881" y="1447354"/>
                  <a:pt x="5510361" y="1444873"/>
                </a:cubicBezTo>
                <a:cubicBezTo>
                  <a:pt x="5512841" y="1442393"/>
                  <a:pt x="5515322" y="1441153"/>
                  <a:pt x="5517802" y="1441153"/>
                </a:cubicBezTo>
                <a:close/>
                <a:moveTo>
                  <a:pt x="766465" y="1441153"/>
                </a:moveTo>
                <a:cubicBezTo>
                  <a:pt x="776386" y="1441153"/>
                  <a:pt x="776386" y="1446114"/>
                  <a:pt x="766465" y="1456036"/>
                </a:cubicBezTo>
                <a:cubicBezTo>
                  <a:pt x="761504" y="1460997"/>
                  <a:pt x="759023" y="1458516"/>
                  <a:pt x="759023" y="1448594"/>
                </a:cubicBezTo>
                <a:cubicBezTo>
                  <a:pt x="759023" y="1448594"/>
                  <a:pt x="759023" y="1447354"/>
                  <a:pt x="759023" y="1444873"/>
                </a:cubicBezTo>
                <a:cubicBezTo>
                  <a:pt x="759023" y="1442393"/>
                  <a:pt x="761504" y="1441153"/>
                  <a:pt x="766465" y="1441153"/>
                </a:cubicBezTo>
                <a:close/>
                <a:moveTo>
                  <a:pt x="652983" y="1429991"/>
                </a:moveTo>
                <a:cubicBezTo>
                  <a:pt x="654223" y="1429991"/>
                  <a:pt x="654844" y="1431231"/>
                  <a:pt x="654844" y="1433711"/>
                </a:cubicBezTo>
                <a:lnTo>
                  <a:pt x="647402" y="1433711"/>
                </a:lnTo>
                <a:cubicBezTo>
                  <a:pt x="649883" y="1431231"/>
                  <a:pt x="651743" y="1429991"/>
                  <a:pt x="652983" y="1429991"/>
                </a:cubicBezTo>
                <a:close/>
                <a:moveTo>
                  <a:pt x="5322000" y="1423945"/>
                </a:moveTo>
                <a:cubicBezTo>
                  <a:pt x="5323551" y="1424255"/>
                  <a:pt x="5325566" y="1425030"/>
                  <a:pt x="5328046" y="1426270"/>
                </a:cubicBezTo>
                <a:cubicBezTo>
                  <a:pt x="5333008" y="1436192"/>
                  <a:pt x="5335488" y="1441153"/>
                  <a:pt x="5335488" y="1441153"/>
                </a:cubicBezTo>
                <a:cubicBezTo>
                  <a:pt x="5330526" y="1441153"/>
                  <a:pt x="5325566" y="1438672"/>
                  <a:pt x="5320605" y="1433711"/>
                </a:cubicBezTo>
                <a:cubicBezTo>
                  <a:pt x="5316884" y="1426270"/>
                  <a:pt x="5317349" y="1423014"/>
                  <a:pt x="5322000" y="1423945"/>
                </a:cubicBezTo>
                <a:close/>
                <a:moveTo>
                  <a:pt x="5288979" y="1422549"/>
                </a:moveTo>
                <a:cubicBezTo>
                  <a:pt x="5292700" y="1422549"/>
                  <a:pt x="5295800" y="1423790"/>
                  <a:pt x="5298281" y="1426270"/>
                </a:cubicBezTo>
                <a:cubicBezTo>
                  <a:pt x="5303242" y="1436192"/>
                  <a:pt x="5303242" y="1443633"/>
                  <a:pt x="5298281" y="1448594"/>
                </a:cubicBezTo>
                <a:lnTo>
                  <a:pt x="5290839" y="1441153"/>
                </a:lnTo>
                <a:cubicBezTo>
                  <a:pt x="5290839" y="1441153"/>
                  <a:pt x="5288359" y="1438672"/>
                  <a:pt x="5283398" y="1433711"/>
                </a:cubicBezTo>
                <a:cubicBezTo>
                  <a:pt x="5268515" y="1428750"/>
                  <a:pt x="5266035" y="1426270"/>
                  <a:pt x="5275956" y="1426270"/>
                </a:cubicBezTo>
                <a:cubicBezTo>
                  <a:pt x="5280917" y="1423790"/>
                  <a:pt x="5285258" y="1422549"/>
                  <a:pt x="5288979" y="1422549"/>
                </a:cubicBezTo>
                <a:close/>
                <a:moveTo>
                  <a:pt x="799951" y="1418829"/>
                </a:moveTo>
                <a:cubicBezTo>
                  <a:pt x="802431" y="1418829"/>
                  <a:pt x="803672" y="1421309"/>
                  <a:pt x="803672" y="1426270"/>
                </a:cubicBezTo>
                <a:cubicBezTo>
                  <a:pt x="808633" y="1431231"/>
                  <a:pt x="809873" y="1433711"/>
                  <a:pt x="807392" y="1433711"/>
                </a:cubicBezTo>
                <a:cubicBezTo>
                  <a:pt x="804912" y="1433711"/>
                  <a:pt x="802431" y="1432471"/>
                  <a:pt x="799951" y="1429991"/>
                </a:cubicBezTo>
                <a:cubicBezTo>
                  <a:pt x="797471" y="1427510"/>
                  <a:pt x="796230" y="1425030"/>
                  <a:pt x="796230" y="1422549"/>
                </a:cubicBezTo>
                <a:cubicBezTo>
                  <a:pt x="796230" y="1420069"/>
                  <a:pt x="797471" y="1418829"/>
                  <a:pt x="799951" y="1418829"/>
                </a:cubicBezTo>
                <a:close/>
                <a:moveTo>
                  <a:pt x="1185044" y="1409062"/>
                </a:moveTo>
                <a:cubicBezTo>
                  <a:pt x="1182563" y="1409372"/>
                  <a:pt x="1179463" y="1410147"/>
                  <a:pt x="1175742" y="1411387"/>
                </a:cubicBezTo>
                <a:cubicBezTo>
                  <a:pt x="1165820" y="1416348"/>
                  <a:pt x="1159619" y="1418829"/>
                  <a:pt x="1157138" y="1418829"/>
                </a:cubicBezTo>
                <a:cubicBezTo>
                  <a:pt x="1154658" y="1418829"/>
                  <a:pt x="1150937" y="1421309"/>
                  <a:pt x="1145976" y="1426270"/>
                </a:cubicBezTo>
                <a:cubicBezTo>
                  <a:pt x="1145976" y="1431231"/>
                  <a:pt x="1144736" y="1433711"/>
                  <a:pt x="1142256" y="1433711"/>
                </a:cubicBezTo>
                <a:cubicBezTo>
                  <a:pt x="1139775" y="1433711"/>
                  <a:pt x="1136055" y="1433711"/>
                  <a:pt x="1131094" y="1433711"/>
                </a:cubicBezTo>
                <a:lnTo>
                  <a:pt x="1101328" y="1456036"/>
                </a:lnTo>
                <a:cubicBezTo>
                  <a:pt x="1101328" y="1465957"/>
                  <a:pt x="1108769" y="1465957"/>
                  <a:pt x="1123652" y="1456036"/>
                </a:cubicBezTo>
                <a:cubicBezTo>
                  <a:pt x="1128613" y="1451075"/>
                  <a:pt x="1133574" y="1446114"/>
                  <a:pt x="1138535" y="1441153"/>
                </a:cubicBezTo>
                <a:lnTo>
                  <a:pt x="1153418" y="1433711"/>
                </a:lnTo>
                <a:cubicBezTo>
                  <a:pt x="1153418" y="1428750"/>
                  <a:pt x="1155898" y="1426270"/>
                  <a:pt x="1160859" y="1426270"/>
                </a:cubicBezTo>
                <a:cubicBezTo>
                  <a:pt x="1175742" y="1431231"/>
                  <a:pt x="1184424" y="1432471"/>
                  <a:pt x="1186904" y="1429991"/>
                </a:cubicBezTo>
                <a:cubicBezTo>
                  <a:pt x="1189385" y="1427510"/>
                  <a:pt x="1190625" y="1423790"/>
                  <a:pt x="1190625" y="1418829"/>
                </a:cubicBezTo>
                <a:cubicBezTo>
                  <a:pt x="1194345" y="1411387"/>
                  <a:pt x="1192485" y="1408132"/>
                  <a:pt x="1185044" y="1409062"/>
                </a:cubicBezTo>
                <a:close/>
                <a:moveTo>
                  <a:pt x="5491757" y="1407666"/>
                </a:moveTo>
                <a:cubicBezTo>
                  <a:pt x="5494237" y="1407666"/>
                  <a:pt x="5496718" y="1408907"/>
                  <a:pt x="5499199" y="1411387"/>
                </a:cubicBezTo>
                <a:cubicBezTo>
                  <a:pt x="5504160" y="1416348"/>
                  <a:pt x="5502919" y="1418829"/>
                  <a:pt x="5495478" y="1418829"/>
                </a:cubicBezTo>
                <a:cubicBezTo>
                  <a:pt x="5488036" y="1418829"/>
                  <a:pt x="5486796" y="1421309"/>
                  <a:pt x="5491757" y="1426270"/>
                </a:cubicBezTo>
                <a:lnTo>
                  <a:pt x="5484316" y="1433711"/>
                </a:lnTo>
                <a:cubicBezTo>
                  <a:pt x="5484316" y="1428750"/>
                  <a:pt x="5484316" y="1425030"/>
                  <a:pt x="5484316" y="1422549"/>
                </a:cubicBezTo>
                <a:cubicBezTo>
                  <a:pt x="5484316" y="1420069"/>
                  <a:pt x="5484316" y="1416348"/>
                  <a:pt x="5484316" y="1411387"/>
                </a:cubicBezTo>
                <a:cubicBezTo>
                  <a:pt x="5486796" y="1408907"/>
                  <a:pt x="5489277" y="1407666"/>
                  <a:pt x="5491757" y="1407666"/>
                </a:cubicBezTo>
                <a:close/>
                <a:moveTo>
                  <a:pt x="5208984" y="1403946"/>
                </a:moveTo>
                <a:cubicBezTo>
                  <a:pt x="5213945" y="1403946"/>
                  <a:pt x="5216425" y="1406426"/>
                  <a:pt x="5216425" y="1411387"/>
                </a:cubicBezTo>
                <a:cubicBezTo>
                  <a:pt x="5216425" y="1416348"/>
                  <a:pt x="5217666" y="1418829"/>
                  <a:pt x="5220146" y="1418829"/>
                </a:cubicBezTo>
                <a:cubicBezTo>
                  <a:pt x="5222626" y="1418829"/>
                  <a:pt x="5223867" y="1418829"/>
                  <a:pt x="5223867" y="1418829"/>
                </a:cubicBezTo>
                <a:cubicBezTo>
                  <a:pt x="5228828" y="1418829"/>
                  <a:pt x="5235029" y="1421309"/>
                  <a:pt x="5242470" y="1426270"/>
                </a:cubicBezTo>
                <a:cubicBezTo>
                  <a:pt x="5249911" y="1431231"/>
                  <a:pt x="5253632" y="1433711"/>
                  <a:pt x="5253632" y="1433711"/>
                </a:cubicBezTo>
                <a:lnTo>
                  <a:pt x="5238749" y="1433711"/>
                </a:lnTo>
                <a:cubicBezTo>
                  <a:pt x="5228828" y="1428750"/>
                  <a:pt x="5223867" y="1428750"/>
                  <a:pt x="5223867" y="1433711"/>
                </a:cubicBezTo>
                <a:cubicBezTo>
                  <a:pt x="5218905" y="1433711"/>
                  <a:pt x="5213945" y="1431231"/>
                  <a:pt x="5208984" y="1426270"/>
                </a:cubicBezTo>
                <a:cubicBezTo>
                  <a:pt x="5199062" y="1411387"/>
                  <a:pt x="5199062" y="1403946"/>
                  <a:pt x="5208984" y="1403946"/>
                </a:cubicBezTo>
                <a:close/>
                <a:moveTo>
                  <a:pt x="907851" y="1396504"/>
                </a:moveTo>
                <a:cubicBezTo>
                  <a:pt x="912812" y="1396504"/>
                  <a:pt x="915293" y="1398985"/>
                  <a:pt x="915293" y="1403946"/>
                </a:cubicBezTo>
                <a:lnTo>
                  <a:pt x="907851" y="1403946"/>
                </a:lnTo>
                <a:cubicBezTo>
                  <a:pt x="907851" y="1398985"/>
                  <a:pt x="907851" y="1396504"/>
                  <a:pt x="907851" y="1396504"/>
                </a:cubicBezTo>
                <a:close/>
                <a:moveTo>
                  <a:pt x="878086" y="1396504"/>
                </a:moveTo>
                <a:cubicBezTo>
                  <a:pt x="883047" y="1401465"/>
                  <a:pt x="885527" y="1403946"/>
                  <a:pt x="885527" y="1403946"/>
                </a:cubicBezTo>
                <a:cubicBezTo>
                  <a:pt x="890488" y="1403946"/>
                  <a:pt x="892968" y="1403946"/>
                  <a:pt x="892968" y="1403946"/>
                </a:cubicBezTo>
                <a:cubicBezTo>
                  <a:pt x="888007" y="1408907"/>
                  <a:pt x="885527" y="1411387"/>
                  <a:pt x="885527" y="1411387"/>
                </a:cubicBezTo>
                <a:cubicBezTo>
                  <a:pt x="880566" y="1411387"/>
                  <a:pt x="878086" y="1411387"/>
                  <a:pt x="878086" y="1411387"/>
                </a:cubicBezTo>
                <a:cubicBezTo>
                  <a:pt x="878086" y="1411387"/>
                  <a:pt x="876845" y="1412627"/>
                  <a:pt x="874365" y="1415108"/>
                </a:cubicBezTo>
                <a:cubicBezTo>
                  <a:pt x="871885" y="1417588"/>
                  <a:pt x="869404" y="1420069"/>
                  <a:pt x="866924" y="1422549"/>
                </a:cubicBezTo>
                <a:cubicBezTo>
                  <a:pt x="864443" y="1425030"/>
                  <a:pt x="860722" y="1426270"/>
                  <a:pt x="855762" y="1426270"/>
                </a:cubicBezTo>
                <a:lnTo>
                  <a:pt x="863203" y="1411387"/>
                </a:lnTo>
                <a:cubicBezTo>
                  <a:pt x="863203" y="1406426"/>
                  <a:pt x="865683" y="1402705"/>
                  <a:pt x="870644" y="1400225"/>
                </a:cubicBezTo>
                <a:cubicBezTo>
                  <a:pt x="875605" y="1397745"/>
                  <a:pt x="878086" y="1396504"/>
                  <a:pt x="878086" y="1396504"/>
                </a:cubicBezTo>
                <a:close/>
                <a:moveTo>
                  <a:pt x="847390" y="1393714"/>
                </a:moveTo>
                <a:cubicBezTo>
                  <a:pt x="848010" y="1393094"/>
                  <a:pt x="848320" y="1394024"/>
                  <a:pt x="848320" y="1396504"/>
                </a:cubicBezTo>
                <a:lnTo>
                  <a:pt x="848320" y="1411387"/>
                </a:lnTo>
                <a:cubicBezTo>
                  <a:pt x="848320" y="1411387"/>
                  <a:pt x="847080" y="1412627"/>
                  <a:pt x="844599" y="1415108"/>
                </a:cubicBezTo>
                <a:cubicBezTo>
                  <a:pt x="842119" y="1417588"/>
                  <a:pt x="843359" y="1421309"/>
                  <a:pt x="848320" y="1426270"/>
                </a:cubicBezTo>
                <a:cubicBezTo>
                  <a:pt x="848320" y="1426270"/>
                  <a:pt x="847080" y="1429991"/>
                  <a:pt x="844599" y="1437432"/>
                </a:cubicBezTo>
                <a:cubicBezTo>
                  <a:pt x="842119" y="1444873"/>
                  <a:pt x="838398" y="1451075"/>
                  <a:pt x="833437" y="1456036"/>
                </a:cubicBezTo>
                <a:lnTo>
                  <a:pt x="833437" y="1448594"/>
                </a:lnTo>
                <a:cubicBezTo>
                  <a:pt x="833437" y="1448594"/>
                  <a:pt x="833437" y="1447354"/>
                  <a:pt x="833437" y="1444873"/>
                </a:cubicBezTo>
                <a:cubicBezTo>
                  <a:pt x="833437" y="1442393"/>
                  <a:pt x="833437" y="1438672"/>
                  <a:pt x="833437" y="1433711"/>
                </a:cubicBezTo>
                <a:cubicBezTo>
                  <a:pt x="828476" y="1428750"/>
                  <a:pt x="825996" y="1425030"/>
                  <a:pt x="825996" y="1422549"/>
                </a:cubicBezTo>
                <a:cubicBezTo>
                  <a:pt x="825996" y="1420069"/>
                  <a:pt x="828476" y="1418829"/>
                  <a:pt x="833437" y="1418829"/>
                </a:cubicBezTo>
                <a:cubicBezTo>
                  <a:pt x="838398" y="1413868"/>
                  <a:pt x="842119" y="1407666"/>
                  <a:pt x="844599" y="1400225"/>
                </a:cubicBezTo>
                <a:cubicBezTo>
                  <a:pt x="845840" y="1396504"/>
                  <a:pt x="846770" y="1394334"/>
                  <a:pt x="847390" y="1393714"/>
                </a:cubicBezTo>
                <a:close/>
                <a:moveTo>
                  <a:pt x="945058" y="1390924"/>
                </a:moveTo>
                <a:cubicBezTo>
                  <a:pt x="946299" y="1390924"/>
                  <a:pt x="947539" y="1391544"/>
                  <a:pt x="948779" y="1392784"/>
                </a:cubicBezTo>
                <a:cubicBezTo>
                  <a:pt x="951260" y="1395264"/>
                  <a:pt x="950019" y="1398985"/>
                  <a:pt x="945058" y="1403946"/>
                </a:cubicBezTo>
                <a:lnTo>
                  <a:pt x="937617" y="1403946"/>
                </a:lnTo>
                <a:cubicBezTo>
                  <a:pt x="937617" y="1398985"/>
                  <a:pt x="938857" y="1395264"/>
                  <a:pt x="941338" y="1392784"/>
                </a:cubicBezTo>
                <a:cubicBezTo>
                  <a:pt x="942578" y="1391544"/>
                  <a:pt x="943818" y="1390924"/>
                  <a:pt x="945058" y="1390924"/>
                </a:cubicBezTo>
                <a:close/>
                <a:moveTo>
                  <a:pt x="5261074" y="1381622"/>
                </a:moveTo>
                <a:cubicBezTo>
                  <a:pt x="5275956" y="1381622"/>
                  <a:pt x="5283398" y="1391543"/>
                  <a:pt x="5283398" y="1411387"/>
                </a:cubicBezTo>
                <a:lnTo>
                  <a:pt x="5268515" y="1403946"/>
                </a:lnTo>
                <a:close/>
                <a:moveTo>
                  <a:pt x="751582" y="1381622"/>
                </a:moveTo>
                <a:lnTo>
                  <a:pt x="759023" y="1389063"/>
                </a:lnTo>
                <a:lnTo>
                  <a:pt x="751582" y="1396504"/>
                </a:lnTo>
                <a:cubicBezTo>
                  <a:pt x="751582" y="1386583"/>
                  <a:pt x="751582" y="1381622"/>
                  <a:pt x="751582" y="1381622"/>
                </a:cubicBezTo>
                <a:close/>
                <a:moveTo>
                  <a:pt x="5178289" y="1369529"/>
                </a:moveTo>
                <a:cubicBezTo>
                  <a:pt x="5180148" y="1368909"/>
                  <a:pt x="5181699" y="1369219"/>
                  <a:pt x="5182939" y="1370459"/>
                </a:cubicBezTo>
                <a:cubicBezTo>
                  <a:pt x="5185419" y="1372940"/>
                  <a:pt x="5185419" y="1377901"/>
                  <a:pt x="5182939" y="1385342"/>
                </a:cubicBezTo>
                <a:cubicBezTo>
                  <a:pt x="5180459" y="1392784"/>
                  <a:pt x="5177977" y="1396504"/>
                  <a:pt x="5175497" y="1396504"/>
                </a:cubicBezTo>
                <a:cubicBezTo>
                  <a:pt x="5173017" y="1396504"/>
                  <a:pt x="5171777" y="1400225"/>
                  <a:pt x="5171777" y="1407666"/>
                </a:cubicBezTo>
                <a:cubicBezTo>
                  <a:pt x="5171777" y="1415108"/>
                  <a:pt x="5171777" y="1418829"/>
                  <a:pt x="5171777" y="1418829"/>
                </a:cubicBezTo>
                <a:cubicBezTo>
                  <a:pt x="5171777" y="1418829"/>
                  <a:pt x="5169297" y="1416348"/>
                  <a:pt x="5164335" y="1411387"/>
                </a:cubicBezTo>
                <a:cubicBezTo>
                  <a:pt x="5164335" y="1406426"/>
                  <a:pt x="5164335" y="1401465"/>
                  <a:pt x="5164335" y="1396504"/>
                </a:cubicBezTo>
                <a:cubicBezTo>
                  <a:pt x="5164335" y="1391543"/>
                  <a:pt x="5164335" y="1389063"/>
                  <a:pt x="5164335" y="1389063"/>
                </a:cubicBezTo>
                <a:cubicBezTo>
                  <a:pt x="5164335" y="1389063"/>
                  <a:pt x="5159374" y="1386583"/>
                  <a:pt x="5149452" y="1381622"/>
                </a:cubicBezTo>
                <a:lnTo>
                  <a:pt x="5134570" y="1381622"/>
                </a:lnTo>
                <a:cubicBezTo>
                  <a:pt x="5134570" y="1376661"/>
                  <a:pt x="5135810" y="1374180"/>
                  <a:pt x="5138290" y="1374180"/>
                </a:cubicBezTo>
                <a:cubicBezTo>
                  <a:pt x="5140770" y="1374180"/>
                  <a:pt x="5144491" y="1374180"/>
                  <a:pt x="5149452" y="1374180"/>
                </a:cubicBezTo>
                <a:cubicBezTo>
                  <a:pt x="5159374" y="1379141"/>
                  <a:pt x="5166815" y="1379141"/>
                  <a:pt x="5171777" y="1374180"/>
                </a:cubicBezTo>
                <a:cubicBezTo>
                  <a:pt x="5174257" y="1371700"/>
                  <a:pt x="5176428" y="1370150"/>
                  <a:pt x="5178289" y="1369529"/>
                </a:cubicBezTo>
                <a:close/>
                <a:moveTo>
                  <a:pt x="5268515" y="1366739"/>
                </a:moveTo>
                <a:cubicBezTo>
                  <a:pt x="5268515" y="1366739"/>
                  <a:pt x="5270995" y="1367979"/>
                  <a:pt x="5275956" y="1370459"/>
                </a:cubicBezTo>
                <a:cubicBezTo>
                  <a:pt x="5280918" y="1372940"/>
                  <a:pt x="5283398" y="1374180"/>
                  <a:pt x="5283398" y="1374180"/>
                </a:cubicBezTo>
                <a:cubicBezTo>
                  <a:pt x="5283398" y="1374180"/>
                  <a:pt x="5280918" y="1374180"/>
                  <a:pt x="5275956" y="1374180"/>
                </a:cubicBezTo>
                <a:cubicBezTo>
                  <a:pt x="5270995" y="1374180"/>
                  <a:pt x="5268515" y="1374180"/>
                  <a:pt x="5268515" y="1374180"/>
                </a:cubicBezTo>
                <a:cubicBezTo>
                  <a:pt x="5268515" y="1374180"/>
                  <a:pt x="5268515" y="1371700"/>
                  <a:pt x="5268515" y="1366739"/>
                </a:cubicBezTo>
                <a:close/>
                <a:moveTo>
                  <a:pt x="1257598" y="1366739"/>
                </a:moveTo>
                <a:cubicBezTo>
                  <a:pt x="1252636" y="1371700"/>
                  <a:pt x="1247676" y="1374180"/>
                  <a:pt x="1242715" y="1374180"/>
                </a:cubicBezTo>
                <a:cubicBezTo>
                  <a:pt x="1237754" y="1374180"/>
                  <a:pt x="1231552" y="1377901"/>
                  <a:pt x="1224111" y="1385342"/>
                </a:cubicBezTo>
                <a:cubicBezTo>
                  <a:pt x="1216670" y="1392784"/>
                  <a:pt x="1212949" y="1396504"/>
                  <a:pt x="1212949" y="1396504"/>
                </a:cubicBezTo>
                <a:cubicBezTo>
                  <a:pt x="1203027" y="1401465"/>
                  <a:pt x="1200547" y="1403946"/>
                  <a:pt x="1205508" y="1403946"/>
                </a:cubicBezTo>
                <a:cubicBezTo>
                  <a:pt x="1210469" y="1408907"/>
                  <a:pt x="1217910" y="1411387"/>
                  <a:pt x="1227832" y="1411387"/>
                </a:cubicBezTo>
                <a:cubicBezTo>
                  <a:pt x="1242715" y="1406426"/>
                  <a:pt x="1252636" y="1398985"/>
                  <a:pt x="1257598" y="1389063"/>
                </a:cubicBezTo>
                <a:cubicBezTo>
                  <a:pt x="1267519" y="1374180"/>
                  <a:pt x="1270000" y="1366739"/>
                  <a:pt x="1265039" y="1366739"/>
                </a:cubicBezTo>
                <a:close/>
                <a:moveTo>
                  <a:pt x="5491757" y="1359297"/>
                </a:moveTo>
                <a:cubicBezTo>
                  <a:pt x="5496718" y="1359297"/>
                  <a:pt x="5501679" y="1365498"/>
                  <a:pt x="5506640" y="1377901"/>
                </a:cubicBezTo>
                <a:cubicBezTo>
                  <a:pt x="5511601" y="1390303"/>
                  <a:pt x="5512841" y="1397745"/>
                  <a:pt x="5510361" y="1400225"/>
                </a:cubicBezTo>
                <a:cubicBezTo>
                  <a:pt x="5507881" y="1402705"/>
                  <a:pt x="5504160" y="1403946"/>
                  <a:pt x="5499199" y="1403946"/>
                </a:cubicBezTo>
                <a:close/>
                <a:moveTo>
                  <a:pt x="818555" y="1359297"/>
                </a:moveTo>
                <a:cubicBezTo>
                  <a:pt x="823515" y="1359297"/>
                  <a:pt x="825996" y="1359297"/>
                  <a:pt x="825996" y="1359297"/>
                </a:cubicBezTo>
                <a:lnTo>
                  <a:pt x="818555" y="1366739"/>
                </a:lnTo>
                <a:cubicBezTo>
                  <a:pt x="818555" y="1366739"/>
                  <a:pt x="818555" y="1364258"/>
                  <a:pt x="818555" y="1359297"/>
                </a:cubicBezTo>
                <a:close/>
                <a:moveTo>
                  <a:pt x="5354091" y="1351856"/>
                </a:moveTo>
                <a:cubicBezTo>
                  <a:pt x="5356571" y="1351856"/>
                  <a:pt x="5360292" y="1351856"/>
                  <a:pt x="5365253" y="1351856"/>
                </a:cubicBezTo>
                <a:cubicBezTo>
                  <a:pt x="5370215" y="1351856"/>
                  <a:pt x="5372695" y="1354336"/>
                  <a:pt x="5372695" y="1359297"/>
                </a:cubicBezTo>
                <a:cubicBezTo>
                  <a:pt x="5382616" y="1369219"/>
                  <a:pt x="5392539" y="1376661"/>
                  <a:pt x="5402460" y="1381622"/>
                </a:cubicBezTo>
                <a:cubicBezTo>
                  <a:pt x="5412382" y="1381622"/>
                  <a:pt x="5422304" y="1385342"/>
                  <a:pt x="5432226" y="1392784"/>
                </a:cubicBezTo>
                <a:cubicBezTo>
                  <a:pt x="5442147" y="1400225"/>
                  <a:pt x="5444629" y="1406426"/>
                  <a:pt x="5439667" y="1411387"/>
                </a:cubicBezTo>
                <a:cubicBezTo>
                  <a:pt x="5439667" y="1411387"/>
                  <a:pt x="5442147" y="1413868"/>
                  <a:pt x="5447109" y="1418829"/>
                </a:cubicBezTo>
                <a:cubicBezTo>
                  <a:pt x="5457030" y="1418829"/>
                  <a:pt x="5461992" y="1422549"/>
                  <a:pt x="5461992" y="1429991"/>
                </a:cubicBezTo>
                <a:cubicBezTo>
                  <a:pt x="5461992" y="1437432"/>
                  <a:pt x="5464472" y="1441153"/>
                  <a:pt x="5469433" y="1441153"/>
                </a:cubicBezTo>
                <a:lnTo>
                  <a:pt x="5469433" y="1448594"/>
                </a:lnTo>
                <a:cubicBezTo>
                  <a:pt x="5464472" y="1448594"/>
                  <a:pt x="5461992" y="1448594"/>
                  <a:pt x="5461992" y="1448594"/>
                </a:cubicBezTo>
                <a:cubicBezTo>
                  <a:pt x="5461992" y="1448594"/>
                  <a:pt x="5463232" y="1449835"/>
                  <a:pt x="5465712" y="1452315"/>
                </a:cubicBezTo>
                <a:cubicBezTo>
                  <a:pt x="5468192" y="1454795"/>
                  <a:pt x="5469433" y="1458516"/>
                  <a:pt x="5469433" y="1463477"/>
                </a:cubicBezTo>
                <a:cubicBezTo>
                  <a:pt x="5469433" y="1468438"/>
                  <a:pt x="5466953" y="1470918"/>
                  <a:pt x="5461992" y="1470918"/>
                </a:cubicBezTo>
                <a:cubicBezTo>
                  <a:pt x="5461992" y="1470918"/>
                  <a:pt x="5459511" y="1465957"/>
                  <a:pt x="5454550" y="1456036"/>
                </a:cubicBezTo>
                <a:cubicBezTo>
                  <a:pt x="5449589" y="1451075"/>
                  <a:pt x="5445868" y="1446114"/>
                  <a:pt x="5443388" y="1441153"/>
                </a:cubicBezTo>
                <a:cubicBezTo>
                  <a:pt x="5440908" y="1436192"/>
                  <a:pt x="5439667" y="1431231"/>
                  <a:pt x="5439667" y="1426270"/>
                </a:cubicBezTo>
                <a:cubicBezTo>
                  <a:pt x="5429746" y="1411387"/>
                  <a:pt x="5422304" y="1401465"/>
                  <a:pt x="5417343" y="1396504"/>
                </a:cubicBezTo>
                <a:cubicBezTo>
                  <a:pt x="5417343" y="1401465"/>
                  <a:pt x="5419823" y="1406426"/>
                  <a:pt x="5424785" y="1411387"/>
                </a:cubicBezTo>
                <a:cubicBezTo>
                  <a:pt x="5424785" y="1416348"/>
                  <a:pt x="5424785" y="1421309"/>
                  <a:pt x="5424785" y="1426270"/>
                </a:cubicBezTo>
                <a:cubicBezTo>
                  <a:pt x="5424785" y="1421309"/>
                  <a:pt x="5419823" y="1413868"/>
                  <a:pt x="5409902" y="1403946"/>
                </a:cubicBezTo>
                <a:cubicBezTo>
                  <a:pt x="5399980" y="1394024"/>
                  <a:pt x="5395019" y="1389063"/>
                  <a:pt x="5395019" y="1389063"/>
                </a:cubicBezTo>
                <a:cubicBezTo>
                  <a:pt x="5395019" y="1389063"/>
                  <a:pt x="5393778" y="1387823"/>
                  <a:pt x="5391298" y="1385342"/>
                </a:cubicBezTo>
                <a:cubicBezTo>
                  <a:pt x="5388818" y="1382862"/>
                  <a:pt x="5386337" y="1381622"/>
                  <a:pt x="5383857" y="1381622"/>
                </a:cubicBezTo>
                <a:cubicBezTo>
                  <a:pt x="5381377" y="1381622"/>
                  <a:pt x="5378895" y="1380381"/>
                  <a:pt x="5376415" y="1377901"/>
                </a:cubicBezTo>
                <a:cubicBezTo>
                  <a:pt x="5373935" y="1375420"/>
                  <a:pt x="5370215" y="1374180"/>
                  <a:pt x="5365253" y="1374180"/>
                </a:cubicBezTo>
                <a:lnTo>
                  <a:pt x="5357812" y="1366739"/>
                </a:lnTo>
                <a:lnTo>
                  <a:pt x="5357812" y="1381622"/>
                </a:lnTo>
                <a:lnTo>
                  <a:pt x="5350370" y="1374180"/>
                </a:lnTo>
                <a:lnTo>
                  <a:pt x="5342929" y="1359297"/>
                </a:lnTo>
                <a:lnTo>
                  <a:pt x="5350370" y="1359297"/>
                </a:lnTo>
                <a:cubicBezTo>
                  <a:pt x="5350370" y="1354336"/>
                  <a:pt x="5351611" y="1351856"/>
                  <a:pt x="5354091" y="1351856"/>
                </a:cubicBezTo>
                <a:close/>
                <a:moveTo>
                  <a:pt x="796230" y="1351856"/>
                </a:moveTo>
                <a:lnTo>
                  <a:pt x="803672" y="1351856"/>
                </a:lnTo>
                <a:cubicBezTo>
                  <a:pt x="803672" y="1356817"/>
                  <a:pt x="801191" y="1359297"/>
                  <a:pt x="796230" y="1359297"/>
                </a:cubicBezTo>
                <a:lnTo>
                  <a:pt x="796230" y="1381622"/>
                </a:lnTo>
                <a:lnTo>
                  <a:pt x="796230" y="1389063"/>
                </a:lnTo>
                <a:lnTo>
                  <a:pt x="788789" y="1389063"/>
                </a:lnTo>
                <a:cubicBezTo>
                  <a:pt x="788789" y="1379141"/>
                  <a:pt x="785068" y="1374180"/>
                  <a:pt x="777627" y="1374180"/>
                </a:cubicBezTo>
                <a:cubicBezTo>
                  <a:pt x="770185" y="1374180"/>
                  <a:pt x="768945" y="1371700"/>
                  <a:pt x="773906" y="1366739"/>
                </a:cubicBezTo>
                <a:close/>
                <a:moveTo>
                  <a:pt x="1235273" y="1344415"/>
                </a:moveTo>
                <a:cubicBezTo>
                  <a:pt x="1235273" y="1349376"/>
                  <a:pt x="1235273" y="1351856"/>
                  <a:pt x="1235273" y="1351856"/>
                </a:cubicBezTo>
                <a:cubicBezTo>
                  <a:pt x="1235273" y="1351856"/>
                  <a:pt x="1237754" y="1351856"/>
                  <a:pt x="1242715" y="1351856"/>
                </a:cubicBezTo>
                <a:cubicBezTo>
                  <a:pt x="1247676" y="1351856"/>
                  <a:pt x="1250156" y="1350616"/>
                  <a:pt x="1250156" y="1348135"/>
                </a:cubicBezTo>
                <a:cubicBezTo>
                  <a:pt x="1250156" y="1345655"/>
                  <a:pt x="1247676" y="1344415"/>
                  <a:pt x="1242715" y="1344415"/>
                </a:cubicBezTo>
                <a:close/>
                <a:moveTo>
                  <a:pt x="855762" y="1336973"/>
                </a:moveTo>
                <a:cubicBezTo>
                  <a:pt x="860722" y="1336973"/>
                  <a:pt x="860722" y="1339453"/>
                  <a:pt x="855762" y="1344415"/>
                </a:cubicBezTo>
                <a:lnTo>
                  <a:pt x="848320" y="1351856"/>
                </a:lnTo>
                <a:close/>
                <a:moveTo>
                  <a:pt x="839018" y="1333252"/>
                </a:moveTo>
                <a:cubicBezTo>
                  <a:pt x="840259" y="1333252"/>
                  <a:pt x="840878" y="1334493"/>
                  <a:pt x="840878" y="1336973"/>
                </a:cubicBezTo>
                <a:cubicBezTo>
                  <a:pt x="840878" y="1346895"/>
                  <a:pt x="838398" y="1349376"/>
                  <a:pt x="833437" y="1344415"/>
                </a:cubicBezTo>
                <a:lnTo>
                  <a:pt x="833437" y="1336973"/>
                </a:lnTo>
                <a:cubicBezTo>
                  <a:pt x="835918" y="1334493"/>
                  <a:pt x="837778" y="1333252"/>
                  <a:pt x="839018" y="1333252"/>
                </a:cubicBezTo>
                <a:close/>
                <a:moveTo>
                  <a:pt x="5261074" y="1329532"/>
                </a:moveTo>
                <a:cubicBezTo>
                  <a:pt x="5261074" y="1329532"/>
                  <a:pt x="5262314" y="1332012"/>
                  <a:pt x="5264794" y="1336973"/>
                </a:cubicBezTo>
                <a:cubicBezTo>
                  <a:pt x="5267274" y="1341934"/>
                  <a:pt x="5268515" y="1344415"/>
                  <a:pt x="5268515" y="1344415"/>
                </a:cubicBezTo>
                <a:cubicBezTo>
                  <a:pt x="5263554" y="1344415"/>
                  <a:pt x="5261074" y="1341934"/>
                  <a:pt x="5261074" y="1336973"/>
                </a:cubicBezTo>
                <a:close/>
                <a:moveTo>
                  <a:pt x="5171777" y="1322090"/>
                </a:moveTo>
                <a:cubicBezTo>
                  <a:pt x="5176738" y="1322090"/>
                  <a:pt x="5179218" y="1322090"/>
                  <a:pt x="5179218" y="1322090"/>
                </a:cubicBezTo>
                <a:cubicBezTo>
                  <a:pt x="5184179" y="1327051"/>
                  <a:pt x="5182939" y="1329532"/>
                  <a:pt x="5175497" y="1329532"/>
                </a:cubicBezTo>
                <a:cubicBezTo>
                  <a:pt x="5168056" y="1329532"/>
                  <a:pt x="5164335" y="1329532"/>
                  <a:pt x="5164335" y="1329532"/>
                </a:cubicBezTo>
                <a:cubicBezTo>
                  <a:pt x="5164335" y="1324571"/>
                  <a:pt x="5166815" y="1322090"/>
                  <a:pt x="5171777" y="1322090"/>
                </a:cubicBezTo>
                <a:close/>
                <a:moveTo>
                  <a:pt x="1131094" y="1322090"/>
                </a:moveTo>
                <a:lnTo>
                  <a:pt x="1131094" y="1336973"/>
                </a:lnTo>
                <a:cubicBezTo>
                  <a:pt x="1126132" y="1336973"/>
                  <a:pt x="1123652" y="1336973"/>
                  <a:pt x="1123652" y="1336973"/>
                </a:cubicBezTo>
                <a:cubicBezTo>
                  <a:pt x="1123652" y="1336973"/>
                  <a:pt x="1123652" y="1334493"/>
                  <a:pt x="1123652" y="1329532"/>
                </a:cubicBezTo>
                <a:close/>
                <a:moveTo>
                  <a:pt x="974824" y="1322090"/>
                </a:moveTo>
                <a:cubicBezTo>
                  <a:pt x="979785" y="1322090"/>
                  <a:pt x="982265" y="1323330"/>
                  <a:pt x="982265" y="1325811"/>
                </a:cubicBezTo>
                <a:cubicBezTo>
                  <a:pt x="982265" y="1328291"/>
                  <a:pt x="982265" y="1332012"/>
                  <a:pt x="982265" y="1336973"/>
                </a:cubicBezTo>
                <a:cubicBezTo>
                  <a:pt x="977304" y="1341934"/>
                  <a:pt x="972344" y="1341934"/>
                  <a:pt x="967383" y="1336973"/>
                </a:cubicBezTo>
                <a:cubicBezTo>
                  <a:pt x="962421" y="1332012"/>
                  <a:pt x="961181" y="1328291"/>
                  <a:pt x="963662" y="1325811"/>
                </a:cubicBezTo>
                <a:cubicBezTo>
                  <a:pt x="966142" y="1323330"/>
                  <a:pt x="969863" y="1322090"/>
                  <a:pt x="974824" y="1322090"/>
                </a:cubicBezTo>
                <a:close/>
                <a:moveTo>
                  <a:pt x="5223867" y="1318369"/>
                </a:moveTo>
                <a:cubicBezTo>
                  <a:pt x="5228827" y="1318369"/>
                  <a:pt x="5236269" y="1322090"/>
                  <a:pt x="5246191" y="1329532"/>
                </a:cubicBezTo>
                <a:cubicBezTo>
                  <a:pt x="5241229" y="1329532"/>
                  <a:pt x="5237509" y="1333252"/>
                  <a:pt x="5235029" y="1340694"/>
                </a:cubicBezTo>
                <a:cubicBezTo>
                  <a:pt x="5232549" y="1348135"/>
                  <a:pt x="5230067" y="1350616"/>
                  <a:pt x="5227587" y="1348135"/>
                </a:cubicBezTo>
                <a:cubicBezTo>
                  <a:pt x="5225107" y="1345655"/>
                  <a:pt x="5226347" y="1341934"/>
                  <a:pt x="5231308" y="1336973"/>
                </a:cubicBezTo>
                <a:cubicBezTo>
                  <a:pt x="5231308" y="1332012"/>
                  <a:pt x="5231308" y="1329532"/>
                  <a:pt x="5231308" y="1329532"/>
                </a:cubicBezTo>
                <a:cubicBezTo>
                  <a:pt x="5231308" y="1329532"/>
                  <a:pt x="5228828" y="1329532"/>
                  <a:pt x="5223867" y="1329532"/>
                </a:cubicBezTo>
                <a:cubicBezTo>
                  <a:pt x="5218905" y="1334493"/>
                  <a:pt x="5216425" y="1334493"/>
                  <a:pt x="5216425" y="1329532"/>
                </a:cubicBezTo>
                <a:cubicBezTo>
                  <a:pt x="5216425" y="1322090"/>
                  <a:pt x="5218905" y="1318369"/>
                  <a:pt x="5223867" y="1318369"/>
                </a:cubicBezTo>
                <a:close/>
                <a:moveTo>
                  <a:pt x="5514081" y="1314649"/>
                </a:moveTo>
                <a:lnTo>
                  <a:pt x="5521523" y="1314649"/>
                </a:lnTo>
                <a:cubicBezTo>
                  <a:pt x="5521523" y="1319610"/>
                  <a:pt x="5524003" y="1322090"/>
                  <a:pt x="5528964" y="1322090"/>
                </a:cubicBezTo>
                <a:cubicBezTo>
                  <a:pt x="5533926" y="1322090"/>
                  <a:pt x="5536406" y="1325811"/>
                  <a:pt x="5536406" y="1333252"/>
                </a:cubicBezTo>
                <a:cubicBezTo>
                  <a:pt x="5536406" y="1340694"/>
                  <a:pt x="5538886" y="1346895"/>
                  <a:pt x="5543847" y="1351856"/>
                </a:cubicBezTo>
                <a:cubicBezTo>
                  <a:pt x="5543847" y="1356817"/>
                  <a:pt x="5543847" y="1359297"/>
                  <a:pt x="5543847" y="1359297"/>
                </a:cubicBezTo>
                <a:cubicBezTo>
                  <a:pt x="5538886" y="1349376"/>
                  <a:pt x="5533926" y="1341934"/>
                  <a:pt x="5528964" y="1336973"/>
                </a:cubicBezTo>
                <a:cubicBezTo>
                  <a:pt x="5519043" y="1322090"/>
                  <a:pt x="5514081" y="1314649"/>
                  <a:pt x="5514081" y="1314649"/>
                </a:cubicBezTo>
                <a:close/>
                <a:moveTo>
                  <a:pt x="1168300" y="1314649"/>
                </a:moveTo>
                <a:cubicBezTo>
                  <a:pt x="1168300" y="1314649"/>
                  <a:pt x="1170781" y="1314649"/>
                  <a:pt x="1175742" y="1314649"/>
                </a:cubicBezTo>
                <a:lnTo>
                  <a:pt x="1183183" y="1314649"/>
                </a:lnTo>
                <a:cubicBezTo>
                  <a:pt x="1178222" y="1319610"/>
                  <a:pt x="1178222" y="1323330"/>
                  <a:pt x="1183183" y="1325811"/>
                </a:cubicBezTo>
                <a:cubicBezTo>
                  <a:pt x="1188144" y="1328291"/>
                  <a:pt x="1185664" y="1332012"/>
                  <a:pt x="1175742" y="1336973"/>
                </a:cubicBezTo>
                <a:lnTo>
                  <a:pt x="1160859" y="1344415"/>
                </a:lnTo>
                <a:lnTo>
                  <a:pt x="1160859" y="1329532"/>
                </a:lnTo>
                <a:cubicBezTo>
                  <a:pt x="1165820" y="1319610"/>
                  <a:pt x="1168300" y="1314649"/>
                  <a:pt x="1168300" y="1314649"/>
                </a:cubicBezTo>
                <a:close/>
                <a:moveTo>
                  <a:pt x="930176" y="1307207"/>
                </a:moveTo>
                <a:lnTo>
                  <a:pt x="930176" y="1322090"/>
                </a:lnTo>
                <a:cubicBezTo>
                  <a:pt x="925215" y="1327051"/>
                  <a:pt x="921494" y="1333252"/>
                  <a:pt x="919013" y="1340694"/>
                </a:cubicBezTo>
                <a:cubicBezTo>
                  <a:pt x="916533" y="1348135"/>
                  <a:pt x="912812" y="1351856"/>
                  <a:pt x="907851" y="1351856"/>
                </a:cubicBezTo>
                <a:cubicBezTo>
                  <a:pt x="902890" y="1351856"/>
                  <a:pt x="897930" y="1356817"/>
                  <a:pt x="892968" y="1366739"/>
                </a:cubicBezTo>
                <a:cubicBezTo>
                  <a:pt x="888007" y="1371700"/>
                  <a:pt x="884287" y="1375420"/>
                  <a:pt x="881806" y="1377901"/>
                </a:cubicBezTo>
                <a:cubicBezTo>
                  <a:pt x="879326" y="1380381"/>
                  <a:pt x="873125" y="1381622"/>
                  <a:pt x="863203" y="1381622"/>
                </a:cubicBezTo>
                <a:cubicBezTo>
                  <a:pt x="853281" y="1376661"/>
                  <a:pt x="845840" y="1379141"/>
                  <a:pt x="840878" y="1389063"/>
                </a:cubicBezTo>
                <a:cubicBezTo>
                  <a:pt x="835918" y="1398985"/>
                  <a:pt x="828476" y="1398985"/>
                  <a:pt x="818555" y="1389063"/>
                </a:cubicBezTo>
                <a:lnTo>
                  <a:pt x="811113" y="1381622"/>
                </a:lnTo>
                <a:cubicBezTo>
                  <a:pt x="821035" y="1386583"/>
                  <a:pt x="828476" y="1387823"/>
                  <a:pt x="833437" y="1385342"/>
                </a:cubicBezTo>
                <a:cubicBezTo>
                  <a:pt x="838398" y="1382862"/>
                  <a:pt x="840878" y="1379141"/>
                  <a:pt x="840878" y="1374180"/>
                </a:cubicBezTo>
                <a:cubicBezTo>
                  <a:pt x="840878" y="1369219"/>
                  <a:pt x="843359" y="1366739"/>
                  <a:pt x="848320" y="1366739"/>
                </a:cubicBezTo>
                <a:cubicBezTo>
                  <a:pt x="853281" y="1366739"/>
                  <a:pt x="863203" y="1361778"/>
                  <a:pt x="878086" y="1351856"/>
                </a:cubicBezTo>
                <a:cubicBezTo>
                  <a:pt x="883047" y="1341934"/>
                  <a:pt x="892968" y="1332012"/>
                  <a:pt x="907851" y="1322090"/>
                </a:cubicBezTo>
                <a:cubicBezTo>
                  <a:pt x="922734" y="1312168"/>
                  <a:pt x="930176" y="1307207"/>
                  <a:pt x="930176" y="1307207"/>
                </a:cubicBezTo>
                <a:close/>
                <a:moveTo>
                  <a:pt x="5083410" y="1302556"/>
                </a:moveTo>
                <a:cubicBezTo>
                  <a:pt x="5086511" y="1301936"/>
                  <a:pt x="5089921" y="1302247"/>
                  <a:pt x="5093642" y="1303487"/>
                </a:cubicBezTo>
                <a:cubicBezTo>
                  <a:pt x="5101083" y="1305967"/>
                  <a:pt x="5109765" y="1309688"/>
                  <a:pt x="5119687" y="1314649"/>
                </a:cubicBezTo>
                <a:cubicBezTo>
                  <a:pt x="5124648" y="1319610"/>
                  <a:pt x="5129608" y="1324571"/>
                  <a:pt x="5134570" y="1329532"/>
                </a:cubicBezTo>
                <a:cubicBezTo>
                  <a:pt x="5139531" y="1334493"/>
                  <a:pt x="5144491" y="1336973"/>
                  <a:pt x="5149452" y="1336973"/>
                </a:cubicBezTo>
                <a:cubicBezTo>
                  <a:pt x="5164335" y="1341934"/>
                  <a:pt x="5171777" y="1349376"/>
                  <a:pt x="5171777" y="1359297"/>
                </a:cubicBezTo>
                <a:cubicBezTo>
                  <a:pt x="5171777" y="1364258"/>
                  <a:pt x="5168056" y="1365498"/>
                  <a:pt x="5160615" y="1363018"/>
                </a:cubicBezTo>
                <a:cubicBezTo>
                  <a:pt x="5153173" y="1360538"/>
                  <a:pt x="5149452" y="1356817"/>
                  <a:pt x="5149452" y="1351856"/>
                </a:cubicBezTo>
                <a:cubicBezTo>
                  <a:pt x="5149452" y="1346895"/>
                  <a:pt x="5149452" y="1344415"/>
                  <a:pt x="5149452" y="1344415"/>
                </a:cubicBezTo>
                <a:cubicBezTo>
                  <a:pt x="5144491" y="1344415"/>
                  <a:pt x="5142011" y="1345655"/>
                  <a:pt x="5142011" y="1348135"/>
                </a:cubicBezTo>
                <a:cubicBezTo>
                  <a:pt x="5142011" y="1350616"/>
                  <a:pt x="5142011" y="1351856"/>
                  <a:pt x="5142011" y="1351856"/>
                </a:cubicBezTo>
                <a:lnTo>
                  <a:pt x="5134570" y="1359297"/>
                </a:lnTo>
                <a:lnTo>
                  <a:pt x="5127128" y="1366739"/>
                </a:lnTo>
                <a:cubicBezTo>
                  <a:pt x="5122167" y="1366739"/>
                  <a:pt x="5118446" y="1366739"/>
                  <a:pt x="5115966" y="1366739"/>
                </a:cubicBezTo>
                <a:cubicBezTo>
                  <a:pt x="5113486" y="1366739"/>
                  <a:pt x="5114726" y="1364258"/>
                  <a:pt x="5119687" y="1359297"/>
                </a:cubicBezTo>
                <a:cubicBezTo>
                  <a:pt x="5124648" y="1354336"/>
                  <a:pt x="5124648" y="1346895"/>
                  <a:pt x="5119687" y="1336973"/>
                </a:cubicBezTo>
                <a:cubicBezTo>
                  <a:pt x="5109765" y="1327051"/>
                  <a:pt x="5102324" y="1327051"/>
                  <a:pt x="5097363" y="1336973"/>
                </a:cubicBezTo>
                <a:cubicBezTo>
                  <a:pt x="5092401" y="1341934"/>
                  <a:pt x="5087441" y="1341934"/>
                  <a:pt x="5082480" y="1336973"/>
                </a:cubicBezTo>
                <a:cubicBezTo>
                  <a:pt x="5077519" y="1332012"/>
                  <a:pt x="5082480" y="1327051"/>
                  <a:pt x="5097363" y="1322090"/>
                </a:cubicBezTo>
                <a:lnTo>
                  <a:pt x="5104804" y="1322090"/>
                </a:lnTo>
                <a:lnTo>
                  <a:pt x="5089921" y="1314649"/>
                </a:lnTo>
                <a:cubicBezTo>
                  <a:pt x="5084960" y="1314649"/>
                  <a:pt x="5081239" y="1313408"/>
                  <a:pt x="5078759" y="1310928"/>
                </a:cubicBezTo>
                <a:cubicBezTo>
                  <a:pt x="5076279" y="1308448"/>
                  <a:pt x="5075038" y="1307207"/>
                  <a:pt x="5075038" y="1307207"/>
                </a:cubicBezTo>
                <a:cubicBezTo>
                  <a:pt x="5077519" y="1304727"/>
                  <a:pt x="5080310" y="1303177"/>
                  <a:pt x="5083410" y="1302556"/>
                </a:cubicBezTo>
                <a:close/>
                <a:moveTo>
                  <a:pt x="5499199" y="1292325"/>
                </a:moveTo>
                <a:cubicBezTo>
                  <a:pt x="5499199" y="1292325"/>
                  <a:pt x="5500439" y="1292325"/>
                  <a:pt x="5502919" y="1292325"/>
                </a:cubicBezTo>
                <a:cubicBezTo>
                  <a:pt x="5505399" y="1292325"/>
                  <a:pt x="5506640" y="1294805"/>
                  <a:pt x="5506640" y="1299766"/>
                </a:cubicBezTo>
                <a:cubicBezTo>
                  <a:pt x="5506640" y="1299766"/>
                  <a:pt x="5505399" y="1299766"/>
                  <a:pt x="5502919" y="1299766"/>
                </a:cubicBezTo>
                <a:cubicBezTo>
                  <a:pt x="5500439" y="1299766"/>
                  <a:pt x="5499199" y="1299766"/>
                  <a:pt x="5499199" y="1299766"/>
                </a:cubicBezTo>
                <a:cubicBezTo>
                  <a:pt x="5499199" y="1294805"/>
                  <a:pt x="5499199" y="1292325"/>
                  <a:pt x="5499199" y="1292325"/>
                </a:cubicBezTo>
                <a:close/>
                <a:moveTo>
                  <a:pt x="4948535" y="1292325"/>
                </a:moveTo>
                <a:lnTo>
                  <a:pt x="4933652" y="1307207"/>
                </a:lnTo>
                <a:cubicBezTo>
                  <a:pt x="4928690" y="1307207"/>
                  <a:pt x="4924970" y="1307207"/>
                  <a:pt x="4922490" y="1307207"/>
                </a:cubicBezTo>
                <a:cubicBezTo>
                  <a:pt x="4920010" y="1307207"/>
                  <a:pt x="4918769" y="1307207"/>
                  <a:pt x="4918769" y="1307207"/>
                </a:cubicBezTo>
                <a:cubicBezTo>
                  <a:pt x="4908847" y="1322090"/>
                  <a:pt x="4911327" y="1329532"/>
                  <a:pt x="4926210" y="1329532"/>
                </a:cubicBezTo>
                <a:lnTo>
                  <a:pt x="4941093" y="1336973"/>
                </a:lnTo>
                <a:cubicBezTo>
                  <a:pt x="4951015" y="1336973"/>
                  <a:pt x="4958456" y="1334493"/>
                  <a:pt x="4963417" y="1329532"/>
                </a:cubicBezTo>
                <a:cubicBezTo>
                  <a:pt x="4958456" y="1324571"/>
                  <a:pt x="4958456" y="1322090"/>
                  <a:pt x="4963417" y="1322090"/>
                </a:cubicBezTo>
                <a:lnTo>
                  <a:pt x="4955976" y="1314649"/>
                </a:lnTo>
                <a:lnTo>
                  <a:pt x="4948535" y="1299766"/>
                </a:lnTo>
                <a:cubicBezTo>
                  <a:pt x="4953496" y="1299766"/>
                  <a:pt x="4955976" y="1298526"/>
                  <a:pt x="4955976" y="1296045"/>
                </a:cubicBezTo>
                <a:cubicBezTo>
                  <a:pt x="4955976" y="1293565"/>
                  <a:pt x="4953496" y="1292325"/>
                  <a:pt x="4948535" y="1292325"/>
                </a:cubicBezTo>
                <a:close/>
                <a:moveTo>
                  <a:pt x="5573613" y="1284883"/>
                </a:moveTo>
                <a:cubicBezTo>
                  <a:pt x="5573613" y="1284883"/>
                  <a:pt x="5576093" y="1284883"/>
                  <a:pt x="5581054" y="1284883"/>
                </a:cubicBezTo>
                <a:lnTo>
                  <a:pt x="5595937" y="1299766"/>
                </a:lnTo>
                <a:cubicBezTo>
                  <a:pt x="5595937" y="1319610"/>
                  <a:pt x="5590975" y="1319610"/>
                  <a:pt x="5581054" y="1299766"/>
                </a:cubicBezTo>
                <a:cubicBezTo>
                  <a:pt x="5576093" y="1289844"/>
                  <a:pt x="5573613" y="1284883"/>
                  <a:pt x="5573613" y="1284883"/>
                </a:cubicBezTo>
                <a:close/>
                <a:moveTo>
                  <a:pt x="1026914" y="1284883"/>
                </a:moveTo>
                <a:cubicBezTo>
                  <a:pt x="1026914" y="1284883"/>
                  <a:pt x="1026914" y="1287364"/>
                  <a:pt x="1026914" y="1292325"/>
                </a:cubicBezTo>
                <a:lnTo>
                  <a:pt x="1019473" y="1299766"/>
                </a:lnTo>
                <a:close/>
                <a:moveTo>
                  <a:pt x="5097363" y="1270000"/>
                </a:moveTo>
                <a:lnTo>
                  <a:pt x="5112245" y="1270000"/>
                </a:lnTo>
                <a:cubicBezTo>
                  <a:pt x="5112245" y="1270000"/>
                  <a:pt x="5114726" y="1272481"/>
                  <a:pt x="5119687" y="1277442"/>
                </a:cubicBezTo>
                <a:cubicBezTo>
                  <a:pt x="5124648" y="1282403"/>
                  <a:pt x="5129608" y="1287364"/>
                  <a:pt x="5134570" y="1292325"/>
                </a:cubicBezTo>
                <a:cubicBezTo>
                  <a:pt x="5144491" y="1302246"/>
                  <a:pt x="5159374" y="1307207"/>
                  <a:pt x="5179218" y="1307207"/>
                </a:cubicBezTo>
                <a:cubicBezTo>
                  <a:pt x="5184179" y="1302246"/>
                  <a:pt x="5186660" y="1302246"/>
                  <a:pt x="5186660" y="1307207"/>
                </a:cubicBezTo>
                <a:lnTo>
                  <a:pt x="5179218" y="1314649"/>
                </a:lnTo>
                <a:cubicBezTo>
                  <a:pt x="5174257" y="1314649"/>
                  <a:pt x="5171777" y="1314649"/>
                  <a:pt x="5171777" y="1314649"/>
                </a:cubicBezTo>
                <a:cubicBezTo>
                  <a:pt x="5166815" y="1319610"/>
                  <a:pt x="5149452" y="1317129"/>
                  <a:pt x="5119687" y="1307207"/>
                </a:cubicBezTo>
                <a:cubicBezTo>
                  <a:pt x="5109765" y="1302246"/>
                  <a:pt x="5102324" y="1297286"/>
                  <a:pt x="5097363" y="1292325"/>
                </a:cubicBezTo>
                <a:cubicBezTo>
                  <a:pt x="5092401" y="1287364"/>
                  <a:pt x="5089921" y="1282403"/>
                  <a:pt x="5089921" y="1277442"/>
                </a:cubicBezTo>
                <a:close/>
                <a:moveTo>
                  <a:pt x="4881562" y="1270000"/>
                </a:moveTo>
                <a:cubicBezTo>
                  <a:pt x="4881562" y="1270000"/>
                  <a:pt x="4884042" y="1272481"/>
                  <a:pt x="4889003" y="1277442"/>
                </a:cubicBezTo>
                <a:cubicBezTo>
                  <a:pt x="4898925" y="1277442"/>
                  <a:pt x="4903886" y="1277442"/>
                  <a:pt x="4903886" y="1277442"/>
                </a:cubicBezTo>
                <a:cubicBezTo>
                  <a:pt x="4903886" y="1277442"/>
                  <a:pt x="4903886" y="1274961"/>
                  <a:pt x="4903886" y="1270000"/>
                </a:cubicBezTo>
                <a:cubicBezTo>
                  <a:pt x="4893965" y="1270000"/>
                  <a:pt x="4886523" y="1270000"/>
                  <a:pt x="4881562" y="1270000"/>
                </a:cubicBezTo>
                <a:close/>
                <a:moveTo>
                  <a:pt x="1168300" y="1270000"/>
                </a:moveTo>
                <a:cubicBezTo>
                  <a:pt x="1168300" y="1270000"/>
                  <a:pt x="1170781" y="1272481"/>
                  <a:pt x="1175742" y="1277442"/>
                </a:cubicBezTo>
                <a:cubicBezTo>
                  <a:pt x="1175742" y="1282403"/>
                  <a:pt x="1170781" y="1282403"/>
                  <a:pt x="1160859" y="1277442"/>
                </a:cubicBezTo>
                <a:close/>
                <a:moveTo>
                  <a:pt x="798091" y="1264419"/>
                </a:moveTo>
                <a:cubicBezTo>
                  <a:pt x="801811" y="1263179"/>
                  <a:pt x="803672" y="1265040"/>
                  <a:pt x="803672" y="1270000"/>
                </a:cubicBezTo>
                <a:cubicBezTo>
                  <a:pt x="803672" y="1270000"/>
                  <a:pt x="801191" y="1271241"/>
                  <a:pt x="796230" y="1273721"/>
                </a:cubicBezTo>
                <a:cubicBezTo>
                  <a:pt x="791269" y="1276201"/>
                  <a:pt x="786308" y="1281162"/>
                  <a:pt x="781347" y="1288604"/>
                </a:cubicBezTo>
                <a:cubicBezTo>
                  <a:pt x="776386" y="1296045"/>
                  <a:pt x="773906" y="1299766"/>
                  <a:pt x="773906" y="1299766"/>
                </a:cubicBezTo>
                <a:lnTo>
                  <a:pt x="766465" y="1307207"/>
                </a:lnTo>
                <a:cubicBezTo>
                  <a:pt x="766465" y="1336973"/>
                  <a:pt x="761504" y="1351856"/>
                  <a:pt x="751582" y="1351856"/>
                </a:cubicBezTo>
                <a:cubicBezTo>
                  <a:pt x="746621" y="1346895"/>
                  <a:pt x="744140" y="1344415"/>
                  <a:pt x="744140" y="1344415"/>
                </a:cubicBezTo>
                <a:lnTo>
                  <a:pt x="751582" y="1314649"/>
                </a:lnTo>
                <a:cubicBezTo>
                  <a:pt x="761504" y="1294805"/>
                  <a:pt x="767705" y="1284883"/>
                  <a:pt x="770185" y="1284883"/>
                </a:cubicBezTo>
                <a:cubicBezTo>
                  <a:pt x="772666" y="1284883"/>
                  <a:pt x="776386" y="1282403"/>
                  <a:pt x="781347" y="1277442"/>
                </a:cubicBezTo>
                <a:cubicBezTo>
                  <a:pt x="788789" y="1270000"/>
                  <a:pt x="794370" y="1265660"/>
                  <a:pt x="798091" y="1264419"/>
                </a:cubicBezTo>
                <a:close/>
                <a:moveTo>
                  <a:pt x="5558730" y="1262559"/>
                </a:moveTo>
                <a:cubicBezTo>
                  <a:pt x="5558730" y="1262559"/>
                  <a:pt x="5558730" y="1265039"/>
                  <a:pt x="5558730" y="1270000"/>
                </a:cubicBezTo>
                <a:lnTo>
                  <a:pt x="5551288" y="1270000"/>
                </a:lnTo>
                <a:close/>
                <a:moveTo>
                  <a:pt x="5201542" y="1262559"/>
                </a:moveTo>
                <a:cubicBezTo>
                  <a:pt x="5201542" y="1262559"/>
                  <a:pt x="5204022" y="1262559"/>
                  <a:pt x="5208984" y="1262559"/>
                </a:cubicBezTo>
                <a:cubicBezTo>
                  <a:pt x="5213945" y="1262559"/>
                  <a:pt x="5217666" y="1263799"/>
                  <a:pt x="5220146" y="1266280"/>
                </a:cubicBezTo>
                <a:cubicBezTo>
                  <a:pt x="5222626" y="1268760"/>
                  <a:pt x="5221386" y="1270000"/>
                  <a:pt x="5216425" y="1270000"/>
                </a:cubicBezTo>
                <a:close/>
                <a:moveTo>
                  <a:pt x="1354336" y="1258838"/>
                </a:moveTo>
                <a:cubicBezTo>
                  <a:pt x="1351855" y="1258838"/>
                  <a:pt x="1349375" y="1260078"/>
                  <a:pt x="1346894" y="1262559"/>
                </a:cubicBezTo>
                <a:cubicBezTo>
                  <a:pt x="1341934" y="1267520"/>
                  <a:pt x="1336972" y="1272481"/>
                  <a:pt x="1332011" y="1277442"/>
                </a:cubicBezTo>
                <a:lnTo>
                  <a:pt x="1324570" y="1277442"/>
                </a:lnTo>
                <a:cubicBezTo>
                  <a:pt x="1324570" y="1272481"/>
                  <a:pt x="1322090" y="1267520"/>
                  <a:pt x="1317129" y="1262559"/>
                </a:cubicBezTo>
                <a:lnTo>
                  <a:pt x="1309687" y="1270000"/>
                </a:lnTo>
                <a:cubicBezTo>
                  <a:pt x="1304726" y="1279922"/>
                  <a:pt x="1302246" y="1284883"/>
                  <a:pt x="1302246" y="1284883"/>
                </a:cubicBezTo>
                <a:cubicBezTo>
                  <a:pt x="1282402" y="1284883"/>
                  <a:pt x="1272480" y="1294805"/>
                  <a:pt x="1272480" y="1314649"/>
                </a:cubicBezTo>
                <a:cubicBezTo>
                  <a:pt x="1272480" y="1324571"/>
                  <a:pt x="1282402" y="1322090"/>
                  <a:pt x="1302246" y="1307207"/>
                </a:cubicBezTo>
                <a:cubicBezTo>
                  <a:pt x="1322090" y="1297286"/>
                  <a:pt x="1332011" y="1297286"/>
                  <a:pt x="1332011" y="1307207"/>
                </a:cubicBezTo>
                <a:cubicBezTo>
                  <a:pt x="1336972" y="1307207"/>
                  <a:pt x="1339453" y="1307207"/>
                  <a:pt x="1339453" y="1307207"/>
                </a:cubicBezTo>
                <a:cubicBezTo>
                  <a:pt x="1339453" y="1307207"/>
                  <a:pt x="1340693" y="1307207"/>
                  <a:pt x="1343174" y="1307207"/>
                </a:cubicBezTo>
                <a:cubicBezTo>
                  <a:pt x="1345654" y="1307207"/>
                  <a:pt x="1346894" y="1304727"/>
                  <a:pt x="1346894" y="1299766"/>
                </a:cubicBezTo>
                <a:cubicBezTo>
                  <a:pt x="1346894" y="1294805"/>
                  <a:pt x="1350615" y="1288604"/>
                  <a:pt x="1358056" y="1281162"/>
                </a:cubicBezTo>
                <a:cubicBezTo>
                  <a:pt x="1365498" y="1273721"/>
                  <a:pt x="1366738" y="1267520"/>
                  <a:pt x="1361777" y="1262559"/>
                </a:cubicBezTo>
                <a:cubicBezTo>
                  <a:pt x="1359297" y="1260078"/>
                  <a:pt x="1356816" y="1258838"/>
                  <a:pt x="1354336" y="1258838"/>
                </a:cubicBezTo>
                <a:close/>
                <a:moveTo>
                  <a:pt x="811113" y="1255118"/>
                </a:moveTo>
                <a:cubicBezTo>
                  <a:pt x="816074" y="1255118"/>
                  <a:pt x="818555" y="1255118"/>
                  <a:pt x="818555" y="1255118"/>
                </a:cubicBezTo>
                <a:lnTo>
                  <a:pt x="818555" y="1262559"/>
                </a:lnTo>
                <a:close/>
                <a:moveTo>
                  <a:pt x="736699" y="1255118"/>
                </a:moveTo>
                <a:cubicBezTo>
                  <a:pt x="741660" y="1260079"/>
                  <a:pt x="744140" y="1265039"/>
                  <a:pt x="744140" y="1270000"/>
                </a:cubicBezTo>
                <a:lnTo>
                  <a:pt x="729257" y="1270000"/>
                </a:lnTo>
                <a:close/>
                <a:moveTo>
                  <a:pt x="1378520" y="1251397"/>
                </a:moveTo>
                <a:cubicBezTo>
                  <a:pt x="1377280" y="1251397"/>
                  <a:pt x="1376660" y="1252637"/>
                  <a:pt x="1376660" y="1255118"/>
                </a:cubicBezTo>
                <a:cubicBezTo>
                  <a:pt x="1371699" y="1255118"/>
                  <a:pt x="1370459" y="1257598"/>
                  <a:pt x="1372939" y="1262559"/>
                </a:cubicBezTo>
                <a:cubicBezTo>
                  <a:pt x="1375420" y="1267520"/>
                  <a:pt x="1379140" y="1270000"/>
                  <a:pt x="1384101" y="1270000"/>
                </a:cubicBezTo>
                <a:cubicBezTo>
                  <a:pt x="1389062" y="1270000"/>
                  <a:pt x="1391543" y="1268760"/>
                  <a:pt x="1391543" y="1266280"/>
                </a:cubicBezTo>
                <a:cubicBezTo>
                  <a:pt x="1391543" y="1263799"/>
                  <a:pt x="1391543" y="1262559"/>
                  <a:pt x="1391543" y="1262559"/>
                </a:cubicBezTo>
                <a:cubicBezTo>
                  <a:pt x="1391543" y="1262559"/>
                  <a:pt x="1389062" y="1260079"/>
                  <a:pt x="1384101" y="1255118"/>
                </a:cubicBezTo>
                <a:cubicBezTo>
                  <a:pt x="1381621" y="1252637"/>
                  <a:pt x="1379760" y="1251397"/>
                  <a:pt x="1378520" y="1251397"/>
                </a:cubicBezTo>
                <a:close/>
                <a:moveTo>
                  <a:pt x="1177602" y="1251397"/>
                </a:moveTo>
                <a:cubicBezTo>
                  <a:pt x="1178842" y="1251397"/>
                  <a:pt x="1180703" y="1252637"/>
                  <a:pt x="1183183" y="1255118"/>
                </a:cubicBezTo>
                <a:lnTo>
                  <a:pt x="1183183" y="1262559"/>
                </a:lnTo>
                <a:cubicBezTo>
                  <a:pt x="1178222" y="1262559"/>
                  <a:pt x="1175742" y="1260079"/>
                  <a:pt x="1175742" y="1255118"/>
                </a:cubicBezTo>
                <a:cubicBezTo>
                  <a:pt x="1175742" y="1252637"/>
                  <a:pt x="1176362" y="1251397"/>
                  <a:pt x="1177602" y="1251397"/>
                </a:cubicBezTo>
                <a:close/>
                <a:moveTo>
                  <a:pt x="5313163" y="1247676"/>
                </a:moveTo>
                <a:lnTo>
                  <a:pt x="5328046" y="1255118"/>
                </a:lnTo>
                <a:cubicBezTo>
                  <a:pt x="5333008" y="1260079"/>
                  <a:pt x="5334247" y="1263799"/>
                  <a:pt x="5331767" y="1266280"/>
                </a:cubicBezTo>
                <a:cubicBezTo>
                  <a:pt x="5329287" y="1268760"/>
                  <a:pt x="5325566" y="1267520"/>
                  <a:pt x="5320605" y="1262559"/>
                </a:cubicBezTo>
                <a:cubicBezTo>
                  <a:pt x="5315644" y="1257598"/>
                  <a:pt x="5313163" y="1252637"/>
                  <a:pt x="5313163" y="1247676"/>
                </a:cubicBezTo>
                <a:close/>
                <a:moveTo>
                  <a:pt x="5235029" y="1247676"/>
                </a:moveTo>
                <a:cubicBezTo>
                  <a:pt x="5237509" y="1247676"/>
                  <a:pt x="5238749" y="1250156"/>
                  <a:pt x="5238749" y="1255118"/>
                </a:cubicBezTo>
                <a:cubicBezTo>
                  <a:pt x="5243711" y="1260079"/>
                  <a:pt x="5243711" y="1262559"/>
                  <a:pt x="5238749" y="1262559"/>
                </a:cubicBezTo>
                <a:cubicBezTo>
                  <a:pt x="5233788" y="1262559"/>
                  <a:pt x="5231308" y="1260079"/>
                  <a:pt x="5231308" y="1255118"/>
                </a:cubicBezTo>
                <a:cubicBezTo>
                  <a:pt x="5231308" y="1250156"/>
                  <a:pt x="5232549" y="1247676"/>
                  <a:pt x="5235029" y="1247676"/>
                </a:cubicBezTo>
                <a:close/>
                <a:moveTo>
                  <a:pt x="739648" y="1244727"/>
                </a:moveTo>
                <a:lnTo>
                  <a:pt x="737629" y="1246746"/>
                </a:lnTo>
                <a:cubicBezTo>
                  <a:pt x="737009" y="1247366"/>
                  <a:pt x="736699" y="1247676"/>
                  <a:pt x="736699" y="1247676"/>
                </a:cubicBezTo>
                <a:close/>
                <a:moveTo>
                  <a:pt x="1205508" y="1240235"/>
                </a:moveTo>
                <a:cubicBezTo>
                  <a:pt x="1210469" y="1240235"/>
                  <a:pt x="1212949" y="1240235"/>
                  <a:pt x="1212949" y="1240235"/>
                </a:cubicBezTo>
                <a:cubicBezTo>
                  <a:pt x="1212949" y="1240235"/>
                  <a:pt x="1212949" y="1242715"/>
                  <a:pt x="1212949" y="1247676"/>
                </a:cubicBezTo>
                <a:close/>
                <a:moveTo>
                  <a:pt x="744140" y="1240235"/>
                </a:moveTo>
                <a:cubicBezTo>
                  <a:pt x="744140" y="1240235"/>
                  <a:pt x="742900" y="1241475"/>
                  <a:pt x="740420" y="1243955"/>
                </a:cubicBezTo>
                <a:lnTo>
                  <a:pt x="739648" y="1244727"/>
                </a:lnTo>
                <a:close/>
                <a:moveTo>
                  <a:pt x="5567142" y="1238617"/>
                </a:moveTo>
                <a:lnTo>
                  <a:pt x="5571752" y="1248606"/>
                </a:lnTo>
                <a:cubicBezTo>
                  <a:pt x="5572993" y="1252947"/>
                  <a:pt x="5573613" y="1257598"/>
                  <a:pt x="5573613" y="1262559"/>
                </a:cubicBezTo>
                <a:cubicBezTo>
                  <a:pt x="5573613" y="1267520"/>
                  <a:pt x="5573613" y="1272481"/>
                  <a:pt x="5573613" y="1277442"/>
                </a:cubicBezTo>
                <a:close/>
                <a:moveTo>
                  <a:pt x="5120616" y="1235584"/>
                </a:moveTo>
                <a:cubicBezTo>
                  <a:pt x="5122477" y="1236204"/>
                  <a:pt x="5124648" y="1237754"/>
                  <a:pt x="5127128" y="1240235"/>
                </a:cubicBezTo>
                <a:lnTo>
                  <a:pt x="5127128" y="1247676"/>
                </a:lnTo>
                <a:lnTo>
                  <a:pt x="5119687" y="1247676"/>
                </a:lnTo>
                <a:cubicBezTo>
                  <a:pt x="5114726" y="1242715"/>
                  <a:pt x="5113486" y="1238994"/>
                  <a:pt x="5115966" y="1236514"/>
                </a:cubicBezTo>
                <a:cubicBezTo>
                  <a:pt x="5117206" y="1235274"/>
                  <a:pt x="5118757" y="1234964"/>
                  <a:pt x="5120616" y="1235584"/>
                </a:cubicBezTo>
                <a:close/>
                <a:moveTo>
                  <a:pt x="5454550" y="1232793"/>
                </a:moveTo>
                <a:cubicBezTo>
                  <a:pt x="5459511" y="1232793"/>
                  <a:pt x="5464472" y="1232793"/>
                  <a:pt x="5469433" y="1232793"/>
                </a:cubicBezTo>
                <a:lnTo>
                  <a:pt x="5476874" y="1232793"/>
                </a:lnTo>
                <a:cubicBezTo>
                  <a:pt x="5471913" y="1237755"/>
                  <a:pt x="5466953" y="1240235"/>
                  <a:pt x="5461992" y="1240235"/>
                </a:cubicBezTo>
                <a:close/>
                <a:moveTo>
                  <a:pt x="5558730" y="1225352"/>
                </a:moveTo>
                <a:cubicBezTo>
                  <a:pt x="5558730" y="1225352"/>
                  <a:pt x="5561210" y="1227832"/>
                  <a:pt x="5566171" y="1232793"/>
                </a:cubicBezTo>
                <a:lnTo>
                  <a:pt x="5567142" y="1238617"/>
                </a:lnTo>
                <a:lnTo>
                  <a:pt x="5566171" y="1236514"/>
                </a:lnTo>
                <a:cubicBezTo>
                  <a:pt x="5561210" y="1229073"/>
                  <a:pt x="5558730" y="1225352"/>
                  <a:pt x="5558730" y="1225352"/>
                </a:cubicBezTo>
                <a:close/>
                <a:moveTo>
                  <a:pt x="915293" y="1225352"/>
                </a:moveTo>
                <a:lnTo>
                  <a:pt x="915293" y="1232793"/>
                </a:lnTo>
                <a:lnTo>
                  <a:pt x="907851" y="1232793"/>
                </a:lnTo>
                <a:cubicBezTo>
                  <a:pt x="907851" y="1232793"/>
                  <a:pt x="910332" y="1230313"/>
                  <a:pt x="915293" y="1225352"/>
                </a:cubicBezTo>
                <a:close/>
                <a:moveTo>
                  <a:pt x="870644" y="1225352"/>
                </a:moveTo>
                <a:cubicBezTo>
                  <a:pt x="865683" y="1225352"/>
                  <a:pt x="863203" y="1227832"/>
                  <a:pt x="863203" y="1232793"/>
                </a:cubicBezTo>
                <a:cubicBezTo>
                  <a:pt x="868164" y="1232793"/>
                  <a:pt x="870644" y="1232793"/>
                  <a:pt x="870644" y="1232793"/>
                </a:cubicBezTo>
                <a:cubicBezTo>
                  <a:pt x="870644" y="1232793"/>
                  <a:pt x="870644" y="1230313"/>
                  <a:pt x="870644" y="1225352"/>
                </a:cubicBezTo>
                <a:close/>
                <a:moveTo>
                  <a:pt x="827856" y="1221631"/>
                </a:moveTo>
                <a:cubicBezTo>
                  <a:pt x="829096" y="1221631"/>
                  <a:pt x="830957" y="1222871"/>
                  <a:pt x="833437" y="1225352"/>
                </a:cubicBezTo>
                <a:lnTo>
                  <a:pt x="833437" y="1232793"/>
                </a:lnTo>
                <a:cubicBezTo>
                  <a:pt x="828476" y="1232793"/>
                  <a:pt x="825996" y="1230313"/>
                  <a:pt x="825996" y="1225352"/>
                </a:cubicBezTo>
                <a:cubicBezTo>
                  <a:pt x="825996" y="1222871"/>
                  <a:pt x="826616" y="1221631"/>
                  <a:pt x="827856" y="1221631"/>
                </a:cubicBezTo>
                <a:close/>
                <a:moveTo>
                  <a:pt x="5775461" y="1220701"/>
                </a:moveTo>
                <a:cubicBezTo>
                  <a:pt x="5776081" y="1220081"/>
                  <a:pt x="5777011" y="1220391"/>
                  <a:pt x="5778251" y="1221631"/>
                </a:cubicBezTo>
                <a:cubicBezTo>
                  <a:pt x="5780731" y="1224111"/>
                  <a:pt x="5781972" y="1225352"/>
                  <a:pt x="5781972" y="1225352"/>
                </a:cubicBezTo>
                <a:cubicBezTo>
                  <a:pt x="5781972" y="1225352"/>
                  <a:pt x="5779491" y="1225352"/>
                  <a:pt x="5774531" y="1225352"/>
                </a:cubicBezTo>
                <a:cubicBezTo>
                  <a:pt x="5774531" y="1222871"/>
                  <a:pt x="5774841" y="1221321"/>
                  <a:pt x="5775461" y="1220701"/>
                </a:cubicBezTo>
                <a:close/>
                <a:moveTo>
                  <a:pt x="1103188" y="1220701"/>
                </a:moveTo>
                <a:cubicBezTo>
                  <a:pt x="1101948" y="1221321"/>
                  <a:pt x="1101328" y="1222871"/>
                  <a:pt x="1101328" y="1225352"/>
                </a:cubicBezTo>
                <a:cubicBezTo>
                  <a:pt x="1101328" y="1225352"/>
                  <a:pt x="1103808" y="1227832"/>
                  <a:pt x="1108769" y="1232793"/>
                </a:cubicBezTo>
                <a:lnTo>
                  <a:pt x="1116211" y="1225352"/>
                </a:lnTo>
                <a:cubicBezTo>
                  <a:pt x="1116211" y="1225352"/>
                  <a:pt x="1113730" y="1224111"/>
                  <a:pt x="1108769" y="1221631"/>
                </a:cubicBezTo>
                <a:cubicBezTo>
                  <a:pt x="1106289" y="1220391"/>
                  <a:pt x="1104428" y="1220081"/>
                  <a:pt x="1103188" y="1220701"/>
                </a:cubicBezTo>
                <a:close/>
                <a:moveTo>
                  <a:pt x="5514081" y="1217910"/>
                </a:moveTo>
                <a:lnTo>
                  <a:pt x="5521523" y="1225352"/>
                </a:lnTo>
                <a:cubicBezTo>
                  <a:pt x="5521523" y="1225352"/>
                  <a:pt x="5519043" y="1225352"/>
                  <a:pt x="5514081" y="1225352"/>
                </a:cubicBezTo>
                <a:cubicBezTo>
                  <a:pt x="5509120" y="1225352"/>
                  <a:pt x="5506640" y="1224111"/>
                  <a:pt x="5506640" y="1221631"/>
                </a:cubicBezTo>
                <a:cubicBezTo>
                  <a:pt x="5506640" y="1219151"/>
                  <a:pt x="5509120" y="1217910"/>
                  <a:pt x="5514081" y="1217910"/>
                </a:cubicBezTo>
                <a:close/>
                <a:moveTo>
                  <a:pt x="5011786" y="1217910"/>
                </a:moveTo>
                <a:cubicBezTo>
                  <a:pt x="5014267" y="1217910"/>
                  <a:pt x="5015507" y="1217910"/>
                  <a:pt x="5015507" y="1217910"/>
                </a:cubicBezTo>
                <a:lnTo>
                  <a:pt x="5022949" y="1225352"/>
                </a:lnTo>
                <a:cubicBezTo>
                  <a:pt x="5017987" y="1225352"/>
                  <a:pt x="5015507" y="1225352"/>
                  <a:pt x="5015507" y="1225352"/>
                </a:cubicBezTo>
                <a:cubicBezTo>
                  <a:pt x="5010546" y="1225352"/>
                  <a:pt x="5008066" y="1224111"/>
                  <a:pt x="5008066" y="1221631"/>
                </a:cubicBezTo>
                <a:cubicBezTo>
                  <a:pt x="5008066" y="1219151"/>
                  <a:pt x="5009306" y="1217910"/>
                  <a:pt x="5011786" y="1217910"/>
                </a:cubicBezTo>
                <a:close/>
                <a:moveTo>
                  <a:pt x="881341" y="1213260"/>
                </a:moveTo>
                <a:cubicBezTo>
                  <a:pt x="884132" y="1213260"/>
                  <a:pt x="885527" y="1216050"/>
                  <a:pt x="885527" y="1221631"/>
                </a:cubicBezTo>
                <a:cubicBezTo>
                  <a:pt x="885527" y="1229073"/>
                  <a:pt x="885527" y="1235273"/>
                  <a:pt x="885527" y="1240235"/>
                </a:cubicBezTo>
                <a:cubicBezTo>
                  <a:pt x="885527" y="1245196"/>
                  <a:pt x="881806" y="1247676"/>
                  <a:pt x="874365" y="1247676"/>
                </a:cubicBezTo>
                <a:cubicBezTo>
                  <a:pt x="866924" y="1247676"/>
                  <a:pt x="863203" y="1250156"/>
                  <a:pt x="863203" y="1255118"/>
                </a:cubicBezTo>
                <a:lnTo>
                  <a:pt x="848320" y="1247676"/>
                </a:lnTo>
                <a:cubicBezTo>
                  <a:pt x="848320" y="1227832"/>
                  <a:pt x="855762" y="1217910"/>
                  <a:pt x="870644" y="1217910"/>
                </a:cubicBezTo>
                <a:cubicBezTo>
                  <a:pt x="870644" y="1217910"/>
                  <a:pt x="873125" y="1216670"/>
                  <a:pt x="878086" y="1214190"/>
                </a:cubicBezTo>
                <a:cubicBezTo>
                  <a:pt x="879326" y="1213570"/>
                  <a:pt x="880411" y="1213260"/>
                  <a:pt x="881341" y="1213260"/>
                </a:cubicBezTo>
                <a:close/>
                <a:moveTo>
                  <a:pt x="1231552" y="1212329"/>
                </a:moveTo>
                <a:cubicBezTo>
                  <a:pt x="1234033" y="1211089"/>
                  <a:pt x="1237754" y="1212950"/>
                  <a:pt x="1242715" y="1217910"/>
                </a:cubicBezTo>
                <a:cubicBezTo>
                  <a:pt x="1242715" y="1217910"/>
                  <a:pt x="1240234" y="1220391"/>
                  <a:pt x="1235273" y="1225352"/>
                </a:cubicBezTo>
                <a:lnTo>
                  <a:pt x="1227832" y="1225352"/>
                </a:lnTo>
                <a:cubicBezTo>
                  <a:pt x="1227832" y="1217910"/>
                  <a:pt x="1229072" y="1213570"/>
                  <a:pt x="1231552" y="1212329"/>
                </a:cubicBezTo>
                <a:close/>
                <a:moveTo>
                  <a:pt x="1272480" y="1210469"/>
                </a:moveTo>
                <a:cubicBezTo>
                  <a:pt x="1272480" y="1210469"/>
                  <a:pt x="1272480" y="1212949"/>
                  <a:pt x="1272480" y="1217910"/>
                </a:cubicBezTo>
                <a:cubicBezTo>
                  <a:pt x="1267519" y="1217910"/>
                  <a:pt x="1262558" y="1219151"/>
                  <a:pt x="1257598" y="1221631"/>
                </a:cubicBezTo>
                <a:cubicBezTo>
                  <a:pt x="1252636" y="1224111"/>
                  <a:pt x="1250156" y="1227832"/>
                  <a:pt x="1250156" y="1232793"/>
                </a:cubicBezTo>
                <a:cubicBezTo>
                  <a:pt x="1250156" y="1237755"/>
                  <a:pt x="1250156" y="1242715"/>
                  <a:pt x="1250156" y="1247676"/>
                </a:cubicBezTo>
                <a:lnTo>
                  <a:pt x="1265039" y="1247676"/>
                </a:lnTo>
                <a:cubicBezTo>
                  <a:pt x="1279921" y="1232793"/>
                  <a:pt x="1284882" y="1220391"/>
                  <a:pt x="1279921" y="1210469"/>
                </a:cubicBezTo>
                <a:cubicBezTo>
                  <a:pt x="1274961" y="1210469"/>
                  <a:pt x="1272480" y="1210469"/>
                  <a:pt x="1272480" y="1210469"/>
                </a:cubicBezTo>
                <a:close/>
                <a:moveTo>
                  <a:pt x="1041797" y="1210469"/>
                </a:moveTo>
                <a:lnTo>
                  <a:pt x="1049238" y="1232793"/>
                </a:lnTo>
                <a:cubicBezTo>
                  <a:pt x="1049238" y="1232793"/>
                  <a:pt x="1047998" y="1231553"/>
                  <a:pt x="1045517" y="1229073"/>
                </a:cubicBezTo>
                <a:cubicBezTo>
                  <a:pt x="1043037" y="1226593"/>
                  <a:pt x="1041797" y="1222872"/>
                  <a:pt x="1041797" y="1217910"/>
                </a:cubicBezTo>
                <a:close/>
                <a:moveTo>
                  <a:pt x="840878" y="1210469"/>
                </a:moveTo>
                <a:lnTo>
                  <a:pt x="848320" y="1217910"/>
                </a:lnTo>
                <a:cubicBezTo>
                  <a:pt x="848320" y="1222872"/>
                  <a:pt x="845840" y="1225352"/>
                  <a:pt x="840878" y="1225352"/>
                </a:cubicBezTo>
                <a:lnTo>
                  <a:pt x="840878" y="1217910"/>
                </a:lnTo>
                <a:cubicBezTo>
                  <a:pt x="840878" y="1212949"/>
                  <a:pt x="840878" y="1210469"/>
                  <a:pt x="840878" y="1210469"/>
                </a:cubicBezTo>
                <a:close/>
                <a:moveTo>
                  <a:pt x="5455480" y="1204889"/>
                </a:moveTo>
                <a:cubicBezTo>
                  <a:pt x="5457341" y="1204889"/>
                  <a:pt x="5459511" y="1205508"/>
                  <a:pt x="5461992" y="1206748"/>
                </a:cubicBezTo>
                <a:cubicBezTo>
                  <a:pt x="5466953" y="1209228"/>
                  <a:pt x="5468192" y="1211710"/>
                  <a:pt x="5465712" y="1214190"/>
                </a:cubicBezTo>
                <a:cubicBezTo>
                  <a:pt x="5463232" y="1216670"/>
                  <a:pt x="5460751" y="1217910"/>
                  <a:pt x="5458271" y="1217910"/>
                </a:cubicBezTo>
                <a:cubicBezTo>
                  <a:pt x="5455791" y="1217910"/>
                  <a:pt x="5453310" y="1216670"/>
                  <a:pt x="5450829" y="1214190"/>
                </a:cubicBezTo>
                <a:cubicBezTo>
                  <a:pt x="5448349" y="1211710"/>
                  <a:pt x="5448349" y="1209228"/>
                  <a:pt x="5450829" y="1206748"/>
                </a:cubicBezTo>
                <a:cubicBezTo>
                  <a:pt x="5452069" y="1205508"/>
                  <a:pt x="5453619" y="1204889"/>
                  <a:pt x="5455480" y="1204889"/>
                </a:cubicBezTo>
                <a:close/>
                <a:moveTo>
                  <a:pt x="5521523" y="1203028"/>
                </a:moveTo>
                <a:cubicBezTo>
                  <a:pt x="5526484" y="1203028"/>
                  <a:pt x="5528964" y="1204268"/>
                  <a:pt x="5528964" y="1206748"/>
                </a:cubicBezTo>
                <a:cubicBezTo>
                  <a:pt x="5528964" y="1209228"/>
                  <a:pt x="5526484" y="1210469"/>
                  <a:pt x="5521523" y="1210469"/>
                </a:cubicBezTo>
                <a:cubicBezTo>
                  <a:pt x="5516561" y="1210469"/>
                  <a:pt x="5512841" y="1210469"/>
                  <a:pt x="5510361" y="1210469"/>
                </a:cubicBezTo>
                <a:cubicBezTo>
                  <a:pt x="5507881" y="1210469"/>
                  <a:pt x="5506640" y="1210469"/>
                  <a:pt x="5506640" y="1210469"/>
                </a:cubicBezTo>
                <a:cubicBezTo>
                  <a:pt x="5506640" y="1210469"/>
                  <a:pt x="5507881" y="1209228"/>
                  <a:pt x="5510361" y="1206748"/>
                </a:cubicBezTo>
                <a:cubicBezTo>
                  <a:pt x="5512841" y="1204268"/>
                  <a:pt x="5516561" y="1203028"/>
                  <a:pt x="5521523" y="1203028"/>
                </a:cubicBezTo>
                <a:close/>
                <a:moveTo>
                  <a:pt x="4978300" y="1203028"/>
                </a:moveTo>
                <a:lnTo>
                  <a:pt x="4985742" y="1203028"/>
                </a:lnTo>
                <a:lnTo>
                  <a:pt x="4985742" y="1210469"/>
                </a:lnTo>
                <a:close/>
                <a:moveTo>
                  <a:pt x="922734" y="1203028"/>
                </a:moveTo>
                <a:cubicBezTo>
                  <a:pt x="922734" y="1203028"/>
                  <a:pt x="922734" y="1204268"/>
                  <a:pt x="922734" y="1206748"/>
                </a:cubicBezTo>
                <a:cubicBezTo>
                  <a:pt x="922734" y="1209228"/>
                  <a:pt x="922734" y="1212949"/>
                  <a:pt x="922734" y="1217910"/>
                </a:cubicBezTo>
                <a:lnTo>
                  <a:pt x="915293" y="1210469"/>
                </a:lnTo>
                <a:cubicBezTo>
                  <a:pt x="915293" y="1210469"/>
                  <a:pt x="915293" y="1209228"/>
                  <a:pt x="915293" y="1206748"/>
                </a:cubicBezTo>
                <a:cubicBezTo>
                  <a:pt x="915293" y="1204268"/>
                  <a:pt x="917773" y="1203028"/>
                  <a:pt x="922734" y="1203028"/>
                </a:cubicBezTo>
                <a:close/>
                <a:moveTo>
                  <a:pt x="4799706" y="1195586"/>
                </a:moveTo>
                <a:cubicBezTo>
                  <a:pt x="4799706" y="1195586"/>
                  <a:pt x="4799706" y="1198066"/>
                  <a:pt x="4799706" y="1203028"/>
                </a:cubicBezTo>
                <a:lnTo>
                  <a:pt x="4807148" y="1203028"/>
                </a:lnTo>
                <a:cubicBezTo>
                  <a:pt x="4807148" y="1198066"/>
                  <a:pt x="4804668" y="1195586"/>
                  <a:pt x="4799706" y="1195586"/>
                </a:cubicBezTo>
                <a:close/>
                <a:moveTo>
                  <a:pt x="1218530" y="1191866"/>
                </a:moveTo>
                <a:cubicBezTo>
                  <a:pt x="1222251" y="1191866"/>
                  <a:pt x="1225351" y="1193106"/>
                  <a:pt x="1227832" y="1195586"/>
                </a:cubicBezTo>
                <a:cubicBezTo>
                  <a:pt x="1227832" y="1205508"/>
                  <a:pt x="1222871" y="1210469"/>
                  <a:pt x="1212949" y="1210469"/>
                </a:cubicBezTo>
                <a:cubicBezTo>
                  <a:pt x="1207988" y="1210469"/>
                  <a:pt x="1201787" y="1214190"/>
                  <a:pt x="1194345" y="1221631"/>
                </a:cubicBezTo>
                <a:cubicBezTo>
                  <a:pt x="1186904" y="1229073"/>
                  <a:pt x="1183183" y="1234034"/>
                  <a:pt x="1183183" y="1236514"/>
                </a:cubicBezTo>
                <a:cubicBezTo>
                  <a:pt x="1183183" y="1238994"/>
                  <a:pt x="1180703" y="1241475"/>
                  <a:pt x="1175742" y="1243955"/>
                </a:cubicBezTo>
                <a:cubicBezTo>
                  <a:pt x="1170781" y="1246435"/>
                  <a:pt x="1168300" y="1245196"/>
                  <a:pt x="1168300" y="1240235"/>
                </a:cubicBezTo>
                <a:lnTo>
                  <a:pt x="1168300" y="1232793"/>
                </a:lnTo>
                <a:cubicBezTo>
                  <a:pt x="1183183" y="1232793"/>
                  <a:pt x="1190625" y="1225352"/>
                  <a:pt x="1190625" y="1210469"/>
                </a:cubicBezTo>
                <a:cubicBezTo>
                  <a:pt x="1190625" y="1205508"/>
                  <a:pt x="1195586" y="1200548"/>
                  <a:pt x="1205508" y="1195586"/>
                </a:cubicBezTo>
                <a:cubicBezTo>
                  <a:pt x="1210469" y="1193106"/>
                  <a:pt x="1214809" y="1191866"/>
                  <a:pt x="1218530" y="1191866"/>
                </a:cubicBezTo>
                <a:close/>
                <a:moveTo>
                  <a:pt x="5402460" y="1188145"/>
                </a:moveTo>
                <a:cubicBezTo>
                  <a:pt x="5407422" y="1188145"/>
                  <a:pt x="5409902" y="1190625"/>
                  <a:pt x="5409902" y="1195586"/>
                </a:cubicBezTo>
                <a:lnTo>
                  <a:pt x="5409902" y="1203028"/>
                </a:lnTo>
                <a:cubicBezTo>
                  <a:pt x="5409902" y="1203028"/>
                  <a:pt x="5409902" y="1205508"/>
                  <a:pt x="5409902" y="1210469"/>
                </a:cubicBezTo>
                <a:cubicBezTo>
                  <a:pt x="5409902" y="1215430"/>
                  <a:pt x="5413622" y="1219151"/>
                  <a:pt x="5421064" y="1221631"/>
                </a:cubicBezTo>
                <a:cubicBezTo>
                  <a:pt x="5428505" y="1224111"/>
                  <a:pt x="5429746" y="1225352"/>
                  <a:pt x="5424785" y="1225352"/>
                </a:cubicBezTo>
                <a:lnTo>
                  <a:pt x="5424785" y="1240235"/>
                </a:lnTo>
                <a:cubicBezTo>
                  <a:pt x="5429746" y="1240235"/>
                  <a:pt x="5432226" y="1246435"/>
                  <a:pt x="5432226" y="1258838"/>
                </a:cubicBezTo>
                <a:cubicBezTo>
                  <a:pt x="5432226" y="1271241"/>
                  <a:pt x="5430985" y="1277442"/>
                  <a:pt x="5428505" y="1277442"/>
                </a:cubicBezTo>
                <a:cubicBezTo>
                  <a:pt x="5426025" y="1277442"/>
                  <a:pt x="5422304" y="1274961"/>
                  <a:pt x="5417343" y="1270000"/>
                </a:cubicBezTo>
                <a:cubicBezTo>
                  <a:pt x="5412382" y="1265039"/>
                  <a:pt x="5409902" y="1257598"/>
                  <a:pt x="5409902" y="1247676"/>
                </a:cubicBezTo>
                <a:cubicBezTo>
                  <a:pt x="5409902" y="1247676"/>
                  <a:pt x="5408661" y="1245196"/>
                  <a:pt x="5406181" y="1240235"/>
                </a:cubicBezTo>
                <a:cubicBezTo>
                  <a:pt x="5403701" y="1235273"/>
                  <a:pt x="5402460" y="1230313"/>
                  <a:pt x="5402460" y="1225352"/>
                </a:cubicBezTo>
                <a:close/>
                <a:moveTo>
                  <a:pt x="1480840" y="1188145"/>
                </a:moveTo>
                <a:cubicBezTo>
                  <a:pt x="1480840" y="1188145"/>
                  <a:pt x="1480840" y="1190625"/>
                  <a:pt x="1480840" y="1195586"/>
                </a:cubicBezTo>
                <a:cubicBezTo>
                  <a:pt x="1485800" y="1195586"/>
                  <a:pt x="1488281" y="1193106"/>
                  <a:pt x="1488281" y="1188145"/>
                </a:cubicBezTo>
                <a:close/>
                <a:moveTo>
                  <a:pt x="1108769" y="1188145"/>
                </a:moveTo>
                <a:lnTo>
                  <a:pt x="1101328" y="1195586"/>
                </a:lnTo>
                <a:lnTo>
                  <a:pt x="1108769" y="1203028"/>
                </a:lnTo>
                <a:cubicBezTo>
                  <a:pt x="1108769" y="1198066"/>
                  <a:pt x="1110010" y="1195586"/>
                  <a:pt x="1112490" y="1195586"/>
                </a:cubicBezTo>
                <a:cubicBezTo>
                  <a:pt x="1114970" y="1195586"/>
                  <a:pt x="1113730" y="1193106"/>
                  <a:pt x="1108769" y="1188145"/>
                </a:cubicBezTo>
                <a:close/>
                <a:moveTo>
                  <a:pt x="788789" y="1188145"/>
                </a:moveTo>
                <a:cubicBezTo>
                  <a:pt x="798711" y="1188145"/>
                  <a:pt x="798711" y="1195586"/>
                  <a:pt x="788789" y="1210469"/>
                </a:cubicBezTo>
                <a:cubicBezTo>
                  <a:pt x="783828" y="1215430"/>
                  <a:pt x="778867" y="1217910"/>
                  <a:pt x="773906" y="1217910"/>
                </a:cubicBezTo>
                <a:cubicBezTo>
                  <a:pt x="778867" y="1198066"/>
                  <a:pt x="783828" y="1188145"/>
                  <a:pt x="788789" y="1188145"/>
                </a:cubicBezTo>
                <a:close/>
                <a:moveTo>
                  <a:pt x="5506640" y="1180703"/>
                </a:moveTo>
                <a:lnTo>
                  <a:pt x="5521523" y="1180703"/>
                </a:lnTo>
                <a:cubicBezTo>
                  <a:pt x="5521523" y="1185665"/>
                  <a:pt x="5521523" y="1188145"/>
                  <a:pt x="5521523" y="1188145"/>
                </a:cubicBezTo>
                <a:cubicBezTo>
                  <a:pt x="5521523" y="1188145"/>
                  <a:pt x="5520282" y="1188145"/>
                  <a:pt x="5517802" y="1188145"/>
                </a:cubicBezTo>
                <a:cubicBezTo>
                  <a:pt x="5515322" y="1188145"/>
                  <a:pt x="5511601" y="1185665"/>
                  <a:pt x="5506640" y="1180703"/>
                </a:cubicBezTo>
                <a:close/>
                <a:moveTo>
                  <a:pt x="1391543" y="1180703"/>
                </a:moveTo>
                <a:cubicBezTo>
                  <a:pt x="1401465" y="1180703"/>
                  <a:pt x="1406425" y="1181944"/>
                  <a:pt x="1406425" y="1184424"/>
                </a:cubicBezTo>
                <a:cubicBezTo>
                  <a:pt x="1406425" y="1186904"/>
                  <a:pt x="1403945" y="1188145"/>
                  <a:pt x="1398984" y="1188145"/>
                </a:cubicBezTo>
                <a:lnTo>
                  <a:pt x="1384101" y="1188145"/>
                </a:lnTo>
                <a:close/>
                <a:moveTo>
                  <a:pt x="1160859" y="1180703"/>
                </a:moveTo>
                <a:cubicBezTo>
                  <a:pt x="1155898" y="1180703"/>
                  <a:pt x="1148457" y="1183184"/>
                  <a:pt x="1138535" y="1188145"/>
                </a:cubicBezTo>
                <a:lnTo>
                  <a:pt x="1145976" y="1195586"/>
                </a:lnTo>
                <a:cubicBezTo>
                  <a:pt x="1150937" y="1195586"/>
                  <a:pt x="1154658" y="1194346"/>
                  <a:pt x="1157138" y="1191866"/>
                </a:cubicBezTo>
                <a:cubicBezTo>
                  <a:pt x="1159619" y="1189385"/>
                  <a:pt x="1160859" y="1185665"/>
                  <a:pt x="1160859" y="1180703"/>
                </a:cubicBezTo>
                <a:close/>
                <a:moveTo>
                  <a:pt x="4970859" y="1173262"/>
                </a:moveTo>
                <a:cubicBezTo>
                  <a:pt x="4970859" y="1173262"/>
                  <a:pt x="4973339" y="1173262"/>
                  <a:pt x="4978300" y="1173262"/>
                </a:cubicBezTo>
                <a:cubicBezTo>
                  <a:pt x="4978300" y="1173262"/>
                  <a:pt x="4980780" y="1173262"/>
                  <a:pt x="4985742" y="1173262"/>
                </a:cubicBezTo>
                <a:lnTo>
                  <a:pt x="4985742" y="1180703"/>
                </a:lnTo>
                <a:close/>
                <a:moveTo>
                  <a:pt x="1004589" y="1173262"/>
                </a:moveTo>
                <a:lnTo>
                  <a:pt x="1019473" y="1173262"/>
                </a:lnTo>
                <a:lnTo>
                  <a:pt x="989707" y="1188145"/>
                </a:lnTo>
                <a:cubicBezTo>
                  <a:pt x="989707" y="1188145"/>
                  <a:pt x="994668" y="1183184"/>
                  <a:pt x="1004589" y="1173262"/>
                </a:cubicBezTo>
                <a:close/>
                <a:moveTo>
                  <a:pt x="4934582" y="1168611"/>
                </a:moveTo>
                <a:cubicBezTo>
                  <a:pt x="4936442" y="1169231"/>
                  <a:pt x="4938612" y="1170781"/>
                  <a:pt x="4941093" y="1173262"/>
                </a:cubicBezTo>
                <a:lnTo>
                  <a:pt x="4941093" y="1180703"/>
                </a:lnTo>
                <a:cubicBezTo>
                  <a:pt x="4931172" y="1175742"/>
                  <a:pt x="4926210" y="1175742"/>
                  <a:pt x="4926210" y="1180703"/>
                </a:cubicBezTo>
                <a:cubicBezTo>
                  <a:pt x="4926210" y="1185665"/>
                  <a:pt x="4929931" y="1188145"/>
                  <a:pt x="4937372" y="1188145"/>
                </a:cubicBezTo>
                <a:cubicBezTo>
                  <a:pt x="4944814" y="1188145"/>
                  <a:pt x="4948535" y="1190625"/>
                  <a:pt x="4948535" y="1195586"/>
                </a:cubicBezTo>
                <a:cubicBezTo>
                  <a:pt x="4938613" y="1195586"/>
                  <a:pt x="4931172" y="1193106"/>
                  <a:pt x="4926210" y="1188145"/>
                </a:cubicBezTo>
                <a:cubicBezTo>
                  <a:pt x="4901406" y="1178223"/>
                  <a:pt x="4896445" y="1173262"/>
                  <a:pt x="4911327" y="1173262"/>
                </a:cubicBezTo>
                <a:cubicBezTo>
                  <a:pt x="4921249" y="1173262"/>
                  <a:pt x="4927451" y="1172021"/>
                  <a:pt x="4929931" y="1169541"/>
                </a:cubicBezTo>
                <a:cubicBezTo>
                  <a:pt x="4931171" y="1168301"/>
                  <a:pt x="4932722" y="1167991"/>
                  <a:pt x="4934582" y="1168611"/>
                </a:cubicBezTo>
                <a:close/>
                <a:moveTo>
                  <a:pt x="5387577" y="1165821"/>
                </a:moveTo>
                <a:cubicBezTo>
                  <a:pt x="5387577" y="1170782"/>
                  <a:pt x="5387577" y="1173262"/>
                  <a:pt x="5387577" y="1173262"/>
                </a:cubicBezTo>
                <a:cubicBezTo>
                  <a:pt x="5382616" y="1173262"/>
                  <a:pt x="5381377" y="1172021"/>
                  <a:pt x="5383857" y="1169541"/>
                </a:cubicBezTo>
                <a:cubicBezTo>
                  <a:pt x="5386337" y="1167061"/>
                  <a:pt x="5387577" y="1165821"/>
                  <a:pt x="5387577" y="1165821"/>
                </a:cubicBezTo>
                <a:close/>
                <a:moveTo>
                  <a:pt x="1220390" y="1165821"/>
                </a:moveTo>
                <a:cubicBezTo>
                  <a:pt x="1225351" y="1165821"/>
                  <a:pt x="1227832" y="1165821"/>
                  <a:pt x="1227832" y="1165821"/>
                </a:cubicBezTo>
                <a:cubicBezTo>
                  <a:pt x="1227832" y="1165821"/>
                  <a:pt x="1225351" y="1167061"/>
                  <a:pt x="1220390" y="1169541"/>
                </a:cubicBezTo>
                <a:cubicBezTo>
                  <a:pt x="1215429" y="1172021"/>
                  <a:pt x="1212949" y="1172021"/>
                  <a:pt x="1212949" y="1169541"/>
                </a:cubicBezTo>
                <a:cubicBezTo>
                  <a:pt x="1212949" y="1167061"/>
                  <a:pt x="1215429" y="1165821"/>
                  <a:pt x="1220390" y="1165821"/>
                </a:cubicBezTo>
                <a:close/>
                <a:moveTo>
                  <a:pt x="1034355" y="1165821"/>
                </a:moveTo>
                <a:cubicBezTo>
                  <a:pt x="1044277" y="1165821"/>
                  <a:pt x="1044277" y="1173262"/>
                  <a:pt x="1034355" y="1188145"/>
                </a:cubicBezTo>
                <a:lnTo>
                  <a:pt x="1026914" y="1195586"/>
                </a:lnTo>
                <a:cubicBezTo>
                  <a:pt x="1026914" y="1190625"/>
                  <a:pt x="1026914" y="1186904"/>
                  <a:pt x="1026914" y="1184424"/>
                </a:cubicBezTo>
                <a:cubicBezTo>
                  <a:pt x="1026914" y="1181944"/>
                  <a:pt x="1026914" y="1178223"/>
                  <a:pt x="1026914" y="1173262"/>
                </a:cubicBezTo>
                <a:cubicBezTo>
                  <a:pt x="1026914" y="1168301"/>
                  <a:pt x="1029394" y="1165821"/>
                  <a:pt x="1034355" y="1165821"/>
                </a:cubicBezTo>
                <a:close/>
                <a:moveTo>
                  <a:pt x="744140" y="1165821"/>
                </a:moveTo>
                <a:lnTo>
                  <a:pt x="751582" y="1165821"/>
                </a:lnTo>
                <a:cubicBezTo>
                  <a:pt x="751582" y="1170782"/>
                  <a:pt x="749101" y="1178223"/>
                  <a:pt x="744140" y="1188145"/>
                </a:cubicBezTo>
                <a:lnTo>
                  <a:pt x="736699" y="1188145"/>
                </a:lnTo>
                <a:cubicBezTo>
                  <a:pt x="736699" y="1183184"/>
                  <a:pt x="739179" y="1175742"/>
                  <a:pt x="744140" y="1165821"/>
                </a:cubicBezTo>
                <a:close/>
                <a:moveTo>
                  <a:pt x="5208984" y="1150938"/>
                </a:moveTo>
                <a:cubicBezTo>
                  <a:pt x="5218905" y="1155899"/>
                  <a:pt x="5233788" y="1168301"/>
                  <a:pt x="5253632" y="1188145"/>
                </a:cubicBezTo>
                <a:cubicBezTo>
                  <a:pt x="5253632" y="1193106"/>
                  <a:pt x="5256112" y="1195586"/>
                  <a:pt x="5261074" y="1195586"/>
                </a:cubicBezTo>
                <a:cubicBezTo>
                  <a:pt x="5266035" y="1195586"/>
                  <a:pt x="5268515" y="1195586"/>
                  <a:pt x="5268515" y="1195586"/>
                </a:cubicBezTo>
                <a:lnTo>
                  <a:pt x="5283398" y="1203028"/>
                </a:lnTo>
                <a:cubicBezTo>
                  <a:pt x="5278436" y="1207989"/>
                  <a:pt x="5275956" y="1211710"/>
                  <a:pt x="5275956" y="1214190"/>
                </a:cubicBezTo>
                <a:cubicBezTo>
                  <a:pt x="5275956" y="1216670"/>
                  <a:pt x="5278436" y="1217910"/>
                  <a:pt x="5283398" y="1217910"/>
                </a:cubicBezTo>
                <a:lnTo>
                  <a:pt x="5298281" y="1240235"/>
                </a:lnTo>
                <a:cubicBezTo>
                  <a:pt x="5298281" y="1240235"/>
                  <a:pt x="5295801" y="1242715"/>
                  <a:pt x="5290839" y="1247676"/>
                </a:cubicBezTo>
                <a:lnTo>
                  <a:pt x="5275956" y="1232793"/>
                </a:lnTo>
                <a:cubicBezTo>
                  <a:pt x="5270995" y="1222872"/>
                  <a:pt x="5264794" y="1216670"/>
                  <a:pt x="5257353" y="1214190"/>
                </a:cubicBezTo>
                <a:cubicBezTo>
                  <a:pt x="5249911" y="1211710"/>
                  <a:pt x="5248671" y="1207989"/>
                  <a:pt x="5253632" y="1203028"/>
                </a:cubicBezTo>
                <a:lnTo>
                  <a:pt x="5238749" y="1180703"/>
                </a:lnTo>
                <a:close/>
                <a:moveTo>
                  <a:pt x="4851796" y="1150938"/>
                </a:moveTo>
                <a:lnTo>
                  <a:pt x="4866679" y="1150938"/>
                </a:lnTo>
                <a:lnTo>
                  <a:pt x="4866679" y="1158379"/>
                </a:lnTo>
                <a:close/>
                <a:moveTo>
                  <a:pt x="4807148" y="1150938"/>
                </a:moveTo>
                <a:lnTo>
                  <a:pt x="4829472" y="1165821"/>
                </a:lnTo>
                <a:cubicBezTo>
                  <a:pt x="4829472" y="1165821"/>
                  <a:pt x="4826992" y="1165821"/>
                  <a:pt x="4822031" y="1165821"/>
                </a:cubicBezTo>
                <a:cubicBezTo>
                  <a:pt x="4817069" y="1165821"/>
                  <a:pt x="4814589" y="1165821"/>
                  <a:pt x="4814589" y="1165821"/>
                </a:cubicBezTo>
                <a:close/>
                <a:moveTo>
                  <a:pt x="922734" y="1150938"/>
                </a:moveTo>
                <a:lnTo>
                  <a:pt x="930176" y="1150938"/>
                </a:lnTo>
                <a:lnTo>
                  <a:pt x="930176" y="1158379"/>
                </a:lnTo>
                <a:cubicBezTo>
                  <a:pt x="930176" y="1158379"/>
                  <a:pt x="927695" y="1155899"/>
                  <a:pt x="922734" y="1150938"/>
                </a:cubicBezTo>
                <a:close/>
                <a:moveTo>
                  <a:pt x="848320" y="1150938"/>
                </a:moveTo>
                <a:cubicBezTo>
                  <a:pt x="848320" y="1150938"/>
                  <a:pt x="850800" y="1150938"/>
                  <a:pt x="855762" y="1150938"/>
                </a:cubicBezTo>
                <a:cubicBezTo>
                  <a:pt x="855762" y="1155899"/>
                  <a:pt x="848320" y="1163341"/>
                  <a:pt x="833437" y="1173262"/>
                </a:cubicBezTo>
                <a:cubicBezTo>
                  <a:pt x="823515" y="1178223"/>
                  <a:pt x="816074" y="1181944"/>
                  <a:pt x="811113" y="1184424"/>
                </a:cubicBezTo>
                <a:cubicBezTo>
                  <a:pt x="806152" y="1186904"/>
                  <a:pt x="803672" y="1185665"/>
                  <a:pt x="803672" y="1180703"/>
                </a:cubicBezTo>
                <a:lnTo>
                  <a:pt x="825996" y="1165821"/>
                </a:lnTo>
                <a:cubicBezTo>
                  <a:pt x="830957" y="1165821"/>
                  <a:pt x="834678" y="1164580"/>
                  <a:pt x="837158" y="1162100"/>
                </a:cubicBezTo>
                <a:cubicBezTo>
                  <a:pt x="839638" y="1159620"/>
                  <a:pt x="843359" y="1155899"/>
                  <a:pt x="848320" y="1150938"/>
                </a:cubicBezTo>
                <a:close/>
                <a:moveTo>
                  <a:pt x="781347" y="1150938"/>
                </a:moveTo>
                <a:lnTo>
                  <a:pt x="781347" y="1165821"/>
                </a:lnTo>
                <a:lnTo>
                  <a:pt x="773906" y="1165821"/>
                </a:lnTo>
                <a:cubicBezTo>
                  <a:pt x="773906" y="1165821"/>
                  <a:pt x="775146" y="1163341"/>
                  <a:pt x="777627" y="1158379"/>
                </a:cubicBezTo>
                <a:cubicBezTo>
                  <a:pt x="780107" y="1153418"/>
                  <a:pt x="781347" y="1150938"/>
                  <a:pt x="781347" y="1150938"/>
                </a:cubicBezTo>
                <a:close/>
                <a:moveTo>
                  <a:pt x="1365836" y="1145661"/>
                </a:moveTo>
                <a:lnTo>
                  <a:pt x="1363638" y="1150938"/>
                </a:lnTo>
                <a:cubicBezTo>
                  <a:pt x="1362397" y="1155899"/>
                  <a:pt x="1361777" y="1163340"/>
                  <a:pt x="1361777" y="1173262"/>
                </a:cubicBezTo>
                <a:cubicBezTo>
                  <a:pt x="1361777" y="1178223"/>
                  <a:pt x="1360537" y="1181944"/>
                  <a:pt x="1358056" y="1184424"/>
                </a:cubicBezTo>
                <a:cubicBezTo>
                  <a:pt x="1355576" y="1186904"/>
                  <a:pt x="1351855" y="1190625"/>
                  <a:pt x="1346894" y="1195586"/>
                </a:cubicBezTo>
                <a:lnTo>
                  <a:pt x="1339453" y="1203028"/>
                </a:lnTo>
                <a:lnTo>
                  <a:pt x="1332011" y="1188145"/>
                </a:lnTo>
                <a:cubicBezTo>
                  <a:pt x="1327050" y="1183184"/>
                  <a:pt x="1320849" y="1183184"/>
                  <a:pt x="1313408" y="1188145"/>
                </a:cubicBezTo>
                <a:cubicBezTo>
                  <a:pt x="1305967" y="1193106"/>
                  <a:pt x="1302246" y="1198066"/>
                  <a:pt x="1302246" y="1203028"/>
                </a:cubicBezTo>
                <a:lnTo>
                  <a:pt x="1309687" y="1203028"/>
                </a:lnTo>
                <a:cubicBezTo>
                  <a:pt x="1314648" y="1198066"/>
                  <a:pt x="1319609" y="1196827"/>
                  <a:pt x="1324570" y="1199307"/>
                </a:cubicBezTo>
                <a:cubicBezTo>
                  <a:pt x="1329531" y="1201787"/>
                  <a:pt x="1332011" y="1205508"/>
                  <a:pt x="1332011" y="1210469"/>
                </a:cubicBezTo>
                <a:cubicBezTo>
                  <a:pt x="1332011" y="1225352"/>
                  <a:pt x="1336972" y="1225352"/>
                  <a:pt x="1346894" y="1210469"/>
                </a:cubicBezTo>
                <a:lnTo>
                  <a:pt x="1354336" y="1203028"/>
                </a:lnTo>
                <a:lnTo>
                  <a:pt x="1354336" y="1210469"/>
                </a:lnTo>
                <a:cubicBezTo>
                  <a:pt x="1354336" y="1215430"/>
                  <a:pt x="1355576" y="1219151"/>
                  <a:pt x="1358056" y="1221631"/>
                </a:cubicBezTo>
                <a:cubicBezTo>
                  <a:pt x="1360537" y="1224111"/>
                  <a:pt x="1361777" y="1225352"/>
                  <a:pt x="1361777" y="1225352"/>
                </a:cubicBezTo>
                <a:cubicBezTo>
                  <a:pt x="1361777" y="1225352"/>
                  <a:pt x="1359297" y="1225352"/>
                  <a:pt x="1354336" y="1225352"/>
                </a:cubicBezTo>
                <a:cubicBezTo>
                  <a:pt x="1349375" y="1225352"/>
                  <a:pt x="1346894" y="1227832"/>
                  <a:pt x="1346894" y="1232793"/>
                </a:cubicBezTo>
                <a:cubicBezTo>
                  <a:pt x="1336972" y="1232793"/>
                  <a:pt x="1332011" y="1231553"/>
                  <a:pt x="1332011" y="1229073"/>
                </a:cubicBezTo>
                <a:cubicBezTo>
                  <a:pt x="1332011" y="1226593"/>
                  <a:pt x="1328291" y="1225352"/>
                  <a:pt x="1320849" y="1225352"/>
                </a:cubicBezTo>
                <a:cubicBezTo>
                  <a:pt x="1313408" y="1225352"/>
                  <a:pt x="1309687" y="1226593"/>
                  <a:pt x="1309687" y="1229073"/>
                </a:cubicBezTo>
                <a:cubicBezTo>
                  <a:pt x="1309687" y="1231553"/>
                  <a:pt x="1303486" y="1237755"/>
                  <a:pt x="1291084" y="1247676"/>
                </a:cubicBezTo>
                <a:cubicBezTo>
                  <a:pt x="1278682" y="1257598"/>
                  <a:pt x="1270000" y="1262559"/>
                  <a:pt x="1265039" y="1262559"/>
                </a:cubicBezTo>
                <a:cubicBezTo>
                  <a:pt x="1260078" y="1262559"/>
                  <a:pt x="1255117" y="1266280"/>
                  <a:pt x="1250156" y="1273721"/>
                </a:cubicBezTo>
                <a:cubicBezTo>
                  <a:pt x="1245195" y="1281162"/>
                  <a:pt x="1240234" y="1284883"/>
                  <a:pt x="1235273" y="1284883"/>
                </a:cubicBezTo>
                <a:lnTo>
                  <a:pt x="1242715" y="1232793"/>
                </a:lnTo>
                <a:cubicBezTo>
                  <a:pt x="1247676" y="1227832"/>
                  <a:pt x="1250156" y="1224111"/>
                  <a:pt x="1250156" y="1221631"/>
                </a:cubicBezTo>
                <a:cubicBezTo>
                  <a:pt x="1250156" y="1219151"/>
                  <a:pt x="1247676" y="1212949"/>
                  <a:pt x="1242715" y="1203028"/>
                </a:cubicBezTo>
                <a:cubicBezTo>
                  <a:pt x="1237754" y="1188145"/>
                  <a:pt x="1240234" y="1175742"/>
                  <a:pt x="1250156" y="1165821"/>
                </a:cubicBezTo>
                <a:lnTo>
                  <a:pt x="1257598" y="1165821"/>
                </a:lnTo>
                <a:lnTo>
                  <a:pt x="1257598" y="1180703"/>
                </a:lnTo>
                <a:lnTo>
                  <a:pt x="1257598" y="1188145"/>
                </a:lnTo>
                <a:lnTo>
                  <a:pt x="1257598" y="1195586"/>
                </a:lnTo>
                <a:lnTo>
                  <a:pt x="1257598" y="1210469"/>
                </a:lnTo>
                <a:cubicBezTo>
                  <a:pt x="1267519" y="1210469"/>
                  <a:pt x="1277441" y="1203028"/>
                  <a:pt x="1287363" y="1188145"/>
                </a:cubicBezTo>
                <a:lnTo>
                  <a:pt x="1302246" y="1180703"/>
                </a:lnTo>
                <a:cubicBezTo>
                  <a:pt x="1302246" y="1180703"/>
                  <a:pt x="1303486" y="1179463"/>
                  <a:pt x="1305967" y="1176983"/>
                </a:cubicBezTo>
                <a:cubicBezTo>
                  <a:pt x="1308447" y="1174503"/>
                  <a:pt x="1309687" y="1173262"/>
                  <a:pt x="1309687" y="1173262"/>
                </a:cubicBezTo>
                <a:lnTo>
                  <a:pt x="1317129" y="1165821"/>
                </a:lnTo>
                <a:lnTo>
                  <a:pt x="1339453" y="1150938"/>
                </a:lnTo>
                <a:close/>
                <a:moveTo>
                  <a:pt x="5097363" y="1143496"/>
                </a:moveTo>
                <a:cubicBezTo>
                  <a:pt x="5097363" y="1143496"/>
                  <a:pt x="5099843" y="1143496"/>
                  <a:pt x="5104804" y="1143496"/>
                </a:cubicBezTo>
                <a:lnTo>
                  <a:pt x="5112245" y="1158379"/>
                </a:lnTo>
                <a:cubicBezTo>
                  <a:pt x="5107284" y="1158379"/>
                  <a:pt x="5102324" y="1155899"/>
                  <a:pt x="5097363" y="1150938"/>
                </a:cubicBezTo>
                <a:cubicBezTo>
                  <a:pt x="5097363" y="1145976"/>
                  <a:pt x="5097363" y="1143496"/>
                  <a:pt x="5097363" y="1143496"/>
                </a:cubicBezTo>
                <a:close/>
                <a:moveTo>
                  <a:pt x="4654599" y="1143496"/>
                </a:moveTo>
                <a:cubicBezTo>
                  <a:pt x="4652119" y="1143496"/>
                  <a:pt x="4650878" y="1145976"/>
                  <a:pt x="4650878" y="1150938"/>
                </a:cubicBezTo>
                <a:lnTo>
                  <a:pt x="4658320" y="1150938"/>
                </a:lnTo>
                <a:cubicBezTo>
                  <a:pt x="4663281" y="1150938"/>
                  <a:pt x="4665761" y="1150938"/>
                  <a:pt x="4665761" y="1150938"/>
                </a:cubicBezTo>
                <a:cubicBezTo>
                  <a:pt x="4665761" y="1145976"/>
                  <a:pt x="4663281" y="1143496"/>
                  <a:pt x="4658320" y="1143496"/>
                </a:cubicBezTo>
                <a:cubicBezTo>
                  <a:pt x="4658320" y="1143496"/>
                  <a:pt x="4657079" y="1143496"/>
                  <a:pt x="4654599" y="1143496"/>
                </a:cubicBezTo>
                <a:close/>
                <a:moveTo>
                  <a:pt x="1369219" y="1143496"/>
                </a:moveTo>
                <a:lnTo>
                  <a:pt x="1373559" y="1144117"/>
                </a:lnTo>
                <a:lnTo>
                  <a:pt x="1365836" y="1145661"/>
                </a:lnTo>
                <a:lnTo>
                  <a:pt x="1365963" y="1145357"/>
                </a:lnTo>
                <a:cubicBezTo>
                  <a:pt x="1366893" y="1144117"/>
                  <a:pt x="1367978" y="1143496"/>
                  <a:pt x="1369219" y="1143496"/>
                </a:cubicBezTo>
                <a:close/>
                <a:moveTo>
                  <a:pt x="1265039" y="1143496"/>
                </a:moveTo>
                <a:lnTo>
                  <a:pt x="1272480" y="1143496"/>
                </a:lnTo>
                <a:cubicBezTo>
                  <a:pt x="1262558" y="1153418"/>
                  <a:pt x="1257598" y="1155899"/>
                  <a:pt x="1257598" y="1150938"/>
                </a:cubicBezTo>
                <a:cubicBezTo>
                  <a:pt x="1252636" y="1150938"/>
                  <a:pt x="1255117" y="1148458"/>
                  <a:pt x="1265039" y="1143496"/>
                </a:cubicBezTo>
                <a:close/>
                <a:moveTo>
                  <a:pt x="751582" y="1143496"/>
                </a:moveTo>
                <a:cubicBezTo>
                  <a:pt x="751582" y="1143496"/>
                  <a:pt x="752822" y="1143496"/>
                  <a:pt x="755302" y="1143496"/>
                </a:cubicBezTo>
                <a:cubicBezTo>
                  <a:pt x="757783" y="1143496"/>
                  <a:pt x="759023" y="1145976"/>
                  <a:pt x="759023" y="1150938"/>
                </a:cubicBezTo>
                <a:cubicBezTo>
                  <a:pt x="759023" y="1150938"/>
                  <a:pt x="756543" y="1150938"/>
                  <a:pt x="751582" y="1150938"/>
                </a:cubicBezTo>
                <a:cubicBezTo>
                  <a:pt x="751582" y="1150938"/>
                  <a:pt x="750342" y="1149697"/>
                  <a:pt x="747861" y="1147217"/>
                </a:cubicBezTo>
                <a:cubicBezTo>
                  <a:pt x="745381" y="1144737"/>
                  <a:pt x="746621" y="1143496"/>
                  <a:pt x="751582" y="1143496"/>
                </a:cubicBezTo>
                <a:close/>
                <a:moveTo>
                  <a:pt x="4836665" y="1142752"/>
                </a:moveTo>
                <a:lnTo>
                  <a:pt x="4838541" y="1143264"/>
                </a:lnTo>
                <a:cubicBezTo>
                  <a:pt x="4838696" y="1143419"/>
                  <a:pt x="4838153" y="1143496"/>
                  <a:pt x="4836913" y="1143496"/>
                </a:cubicBezTo>
                <a:close/>
                <a:moveTo>
                  <a:pt x="5035506" y="1141171"/>
                </a:moveTo>
                <a:cubicBezTo>
                  <a:pt x="5038296" y="1141481"/>
                  <a:pt x="5041552" y="1142256"/>
                  <a:pt x="5045273" y="1143496"/>
                </a:cubicBezTo>
                <a:cubicBezTo>
                  <a:pt x="5055194" y="1148458"/>
                  <a:pt x="5060156" y="1158379"/>
                  <a:pt x="5060156" y="1173262"/>
                </a:cubicBezTo>
                <a:cubicBezTo>
                  <a:pt x="5055194" y="1183184"/>
                  <a:pt x="5052714" y="1190625"/>
                  <a:pt x="5052714" y="1195586"/>
                </a:cubicBezTo>
                <a:cubicBezTo>
                  <a:pt x="5052714" y="1200548"/>
                  <a:pt x="5052714" y="1203028"/>
                  <a:pt x="5052714" y="1203028"/>
                </a:cubicBezTo>
                <a:cubicBezTo>
                  <a:pt x="5047753" y="1207989"/>
                  <a:pt x="5044032" y="1210469"/>
                  <a:pt x="5041552" y="1210469"/>
                </a:cubicBezTo>
                <a:cubicBezTo>
                  <a:pt x="5039072" y="1210469"/>
                  <a:pt x="5037831" y="1207989"/>
                  <a:pt x="5037831" y="1203028"/>
                </a:cubicBezTo>
                <a:cubicBezTo>
                  <a:pt x="5037831" y="1183184"/>
                  <a:pt x="5025429" y="1173262"/>
                  <a:pt x="5000624" y="1173262"/>
                </a:cubicBezTo>
                <a:cubicBezTo>
                  <a:pt x="4995663" y="1173262"/>
                  <a:pt x="4993183" y="1170782"/>
                  <a:pt x="4993183" y="1165821"/>
                </a:cubicBezTo>
                <a:cubicBezTo>
                  <a:pt x="4993183" y="1160859"/>
                  <a:pt x="4995663" y="1157139"/>
                  <a:pt x="5000624" y="1154659"/>
                </a:cubicBezTo>
                <a:cubicBezTo>
                  <a:pt x="5005586" y="1152178"/>
                  <a:pt x="5008066" y="1153418"/>
                  <a:pt x="5008066" y="1158379"/>
                </a:cubicBezTo>
                <a:cubicBezTo>
                  <a:pt x="5013027" y="1158379"/>
                  <a:pt x="5017987" y="1155899"/>
                  <a:pt x="5022949" y="1150938"/>
                </a:cubicBezTo>
                <a:cubicBezTo>
                  <a:pt x="5022949" y="1143497"/>
                  <a:pt x="5027134" y="1140241"/>
                  <a:pt x="5035506" y="1141171"/>
                </a:cubicBezTo>
                <a:close/>
                <a:moveTo>
                  <a:pt x="5722441" y="1136055"/>
                </a:moveTo>
                <a:lnTo>
                  <a:pt x="5729882" y="1150938"/>
                </a:lnTo>
                <a:lnTo>
                  <a:pt x="5729882" y="1158379"/>
                </a:lnTo>
                <a:close/>
                <a:moveTo>
                  <a:pt x="5246191" y="1136055"/>
                </a:moveTo>
                <a:cubicBezTo>
                  <a:pt x="5246191" y="1136055"/>
                  <a:pt x="5248671" y="1138535"/>
                  <a:pt x="5253632" y="1143496"/>
                </a:cubicBezTo>
                <a:lnTo>
                  <a:pt x="5253632" y="1150938"/>
                </a:lnTo>
                <a:cubicBezTo>
                  <a:pt x="5248671" y="1150938"/>
                  <a:pt x="5244950" y="1148458"/>
                  <a:pt x="5242470" y="1143496"/>
                </a:cubicBezTo>
                <a:cubicBezTo>
                  <a:pt x="5239990" y="1138535"/>
                  <a:pt x="5241229" y="1136055"/>
                  <a:pt x="5246191" y="1136055"/>
                </a:cubicBezTo>
                <a:close/>
                <a:moveTo>
                  <a:pt x="1317129" y="1136055"/>
                </a:moveTo>
                <a:cubicBezTo>
                  <a:pt x="1322090" y="1145976"/>
                  <a:pt x="1317129" y="1153418"/>
                  <a:pt x="1302246" y="1158379"/>
                </a:cubicBezTo>
                <a:cubicBezTo>
                  <a:pt x="1292324" y="1163341"/>
                  <a:pt x="1287363" y="1168301"/>
                  <a:pt x="1287363" y="1173262"/>
                </a:cubicBezTo>
                <a:cubicBezTo>
                  <a:pt x="1282402" y="1178223"/>
                  <a:pt x="1274961" y="1180703"/>
                  <a:pt x="1265039" y="1180703"/>
                </a:cubicBezTo>
                <a:cubicBezTo>
                  <a:pt x="1265039" y="1180703"/>
                  <a:pt x="1268760" y="1175742"/>
                  <a:pt x="1276201" y="1165821"/>
                </a:cubicBezTo>
                <a:cubicBezTo>
                  <a:pt x="1283642" y="1155899"/>
                  <a:pt x="1288603" y="1150938"/>
                  <a:pt x="1291084" y="1150938"/>
                </a:cubicBezTo>
                <a:cubicBezTo>
                  <a:pt x="1293564" y="1150938"/>
                  <a:pt x="1297285" y="1148458"/>
                  <a:pt x="1302246" y="1143496"/>
                </a:cubicBezTo>
                <a:cubicBezTo>
                  <a:pt x="1307207" y="1138535"/>
                  <a:pt x="1312168" y="1136055"/>
                  <a:pt x="1317129" y="1136055"/>
                </a:cubicBezTo>
                <a:close/>
                <a:moveTo>
                  <a:pt x="803672" y="1136055"/>
                </a:moveTo>
                <a:cubicBezTo>
                  <a:pt x="803672" y="1136055"/>
                  <a:pt x="804912" y="1136055"/>
                  <a:pt x="807392" y="1136055"/>
                </a:cubicBezTo>
                <a:cubicBezTo>
                  <a:pt x="809873" y="1136055"/>
                  <a:pt x="809873" y="1137296"/>
                  <a:pt x="807392" y="1139776"/>
                </a:cubicBezTo>
                <a:cubicBezTo>
                  <a:pt x="804912" y="1142256"/>
                  <a:pt x="803672" y="1143496"/>
                  <a:pt x="803672" y="1143496"/>
                </a:cubicBezTo>
                <a:cubicBezTo>
                  <a:pt x="803672" y="1143496"/>
                  <a:pt x="803672" y="1141016"/>
                  <a:pt x="803672" y="1136055"/>
                </a:cubicBezTo>
                <a:close/>
                <a:moveTo>
                  <a:pt x="4874120" y="1128614"/>
                </a:moveTo>
                <a:cubicBezTo>
                  <a:pt x="4879082" y="1128614"/>
                  <a:pt x="4884042" y="1131094"/>
                  <a:pt x="4889003" y="1136055"/>
                </a:cubicBezTo>
                <a:cubicBezTo>
                  <a:pt x="4893965" y="1141016"/>
                  <a:pt x="4896445" y="1143496"/>
                  <a:pt x="4896445" y="1143496"/>
                </a:cubicBezTo>
                <a:lnTo>
                  <a:pt x="4881562" y="1143496"/>
                </a:lnTo>
                <a:cubicBezTo>
                  <a:pt x="4876601" y="1138535"/>
                  <a:pt x="4874120" y="1133575"/>
                  <a:pt x="4874120" y="1128614"/>
                </a:cubicBezTo>
                <a:close/>
                <a:moveTo>
                  <a:pt x="4755058" y="1128614"/>
                </a:moveTo>
                <a:cubicBezTo>
                  <a:pt x="4755058" y="1128614"/>
                  <a:pt x="4756299" y="1129854"/>
                  <a:pt x="4758779" y="1132334"/>
                </a:cubicBezTo>
                <a:cubicBezTo>
                  <a:pt x="4761259" y="1134814"/>
                  <a:pt x="4764979" y="1136055"/>
                  <a:pt x="4769941" y="1136055"/>
                </a:cubicBezTo>
                <a:lnTo>
                  <a:pt x="4762499" y="1128614"/>
                </a:lnTo>
                <a:close/>
                <a:moveTo>
                  <a:pt x="1101328" y="1128614"/>
                </a:moveTo>
                <a:cubicBezTo>
                  <a:pt x="1101328" y="1128614"/>
                  <a:pt x="1098847" y="1131094"/>
                  <a:pt x="1093887" y="1136055"/>
                </a:cubicBezTo>
                <a:lnTo>
                  <a:pt x="1086445" y="1136055"/>
                </a:lnTo>
                <a:close/>
                <a:moveTo>
                  <a:pt x="4963417" y="1106289"/>
                </a:moveTo>
                <a:cubicBezTo>
                  <a:pt x="4968379" y="1106289"/>
                  <a:pt x="4970859" y="1108769"/>
                  <a:pt x="4970859" y="1113731"/>
                </a:cubicBezTo>
                <a:lnTo>
                  <a:pt x="4970859" y="1121172"/>
                </a:lnTo>
                <a:cubicBezTo>
                  <a:pt x="4970859" y="1121172"/>
                  <a:pt x="4968379" y="1118692"/>
                  <a:pt x="4963417" y="1113731"/>
                </a:cubicBezTo>
                <a:close/>
                <a:moveTo>
                  <a:pt x="5268515" y="1104894"/>
                </a:moveTo>
                <a:cubicBezTo>
                  <a:pt x="5275956" y="1105824"/>
                  <a:pt x="5283398" y="1113731"/>
                  <a:pt x="5290839" y="1128614"/>
                </a:cubicBezTo>
                <a:cubicBezTo>
                  <a:pt x="5295801" y="1133575"/>
                  <a:pt x="5300761" y="1141016"/>
                  <a:pt x="5305722" y="1150938"/>
                </a:cubicBezTo>
                <a:cubicBezTo>
                  <a:pt x="5310683" y="1150938"/>
                  <a:pt x="5314404" y="1153418"/>
                  <a:pt x="5316884" y="1158379"/>
                </a:cubicBezTo>
                <a:cubicBezTo>
                  <a:pt x="5319364" y="1163341"/>
                  <a:pt x="5320605" y="1165821"/>
                  <a:pt x="5320605" y="1165821"/>
                </a:cubicBezTo>
                <a:cubicBezTo>
                  <a:pt x="5320605" y="1170782"/>
                  <a:pt x="5324326" y="1176983"/>
                  <a:pt x="5331767" y="1184424"/>
                </a:cubicBezTo>
                <a:cubicBezTo>
                  <a:pt x="5339208" y="1191866"/>
                  <a:pt x="5346650" y="1200548"/>
                  <a:pt x="5354091" y="1210469"/>
                </a:cubicBezTo>
                <a:cubicBezTo>
                  <a:pt x="5361533" y="1220391"/>
                  <a:pt x="5365253" y="1227832"/>
                  <a:pt x="5365253" y="1232793"/>
                </a:cubicBezTo>
                <a:cubicBezTo>
                  <a:pt x="5365253" y="1237755"/>
                  <a:pt x="5367733" y="1240235"/>
                  <a:pt x="5372695" y="1240235"/>
                </a:cubicBezTo>
                <a:cubicBezTo>
                  <a:pt x="5377656" y="1240235"/>
                  <a:pt x="5382616" y="1245196"/>
                  <a:pt x="5387577" y="1255118"/>
                </a:cubicBezTo>
                <a:cubicBezTo>
                  <a:pt x="5392539" y="1274961"/>
                  <a:pt x="5407422" y="1292325"/>
                  <a:pt x="5432226" y="1307207"/>
                </a:cubicBezTo>
                <a:lnTo>
                  <a:pt x="5432226" y="1314649"/>
                </a:lnTo>
                <a:lnTo>
                  <a:pt x="5424785" y="1322090"/>
                </a:lnTo>
                <a:lnTo>
                  <a:pt x="5417343" y="1322090"/>
                </a:lnTo>
                <a:cubicBezTo>
                  <a:pt x="5417343" y="1322090"/>
                  <a:pt x="5417343" y="1320850"/>
                  <a:pt x="5417343" y="1318369"/>
                </a:cubicBezTo>
                <a:cubicBezTo>
                  <a:pt x="5417343" y="1315889"/>
                  <a:pt x="5416102" y="1314649"/>
                  <a:pt x="5413622" y="1314649"/>
                </a:cubicBezTo>
                <a:cubicBezTo>
                  <a:pt x="5411142" y="1314649"/>
                  <a:pt x="5409902" y="1313408"/>
                  <a:pt x="5409902" y="1310928"/>
                </a:cubicBezTo>
                <a:cubicBezTo>
                  <a:pt x="5409902" y="1308448"/>
                  <a:pt x="5409902" y="1304727"/>
                  <a:pt x="5409902" y="1299766"/>
                </a:cubicBezTo>
                <a:cubicBezTo>
                  <a:pt x="5409902" y="1294805"/>
                  <a:pt x="5406181" y="1291084"/>
                  <a:pt x="5398740" y="1288604"/>
                </a:cubicBezTo>
                <a:cubicBezTo>
                  <a:pt x="5391298" y="1286123"/>
                  <a:pt x="5387577" y="1284883"/>
                  <a:pt x="5387577" y="1284883"/>
                </a:cubicBezTo>
                <a:lnTo>
                  <a:pt x="5380136" y="1284883"/>
                </a:lnTo>
                <a:lnTo>
                  <a:pt x="5372695" y="1270000"/>
                </a:lnTo>
                <a:cubicBezTo>
                  <a:pt x="5367733" y="1265039"/>
                  <a:pt x="5365253" y="1260079"/>
                  <a:pt x="5365253" y="1255118"/>
                </a:cubicBezTo>
                <a:cubicBezTo>
                  <a:pt x="5365253" y="1250156"/>
                  <a:pt x="5364013" y="1246435"/>
                  <a:pt x="5361533" y="1243955"/>
                </a:cubicBezTo>
                <a:cubicBezTo>
                  <a:pt x="5359052" y="1241475"/>
                  <a:pt x="5357812" y="1240235"/>
                  <a:pt x="5357812" y="1240235"/>
                </a:cubicBezTo>
                <a:cubicBezTo>
                  <a:pt x="5352851" y="1240235"/>
                  <a:pt x="5350370" y="1237755"/>
                  <a:pt x="5350370" y="1232793"/>
                </a:cubicBezTo>
                <a:cubicBezTo>
                  <a:pt x="5350370" y="1227832"/>
                  <a:pt x="5349130" y="1224111"/>
                  <a:pt x="5346650" y="1221631"/>
                </a:cubicBezTo>
                <a:cubicBezTo>
                  <a:pt x="5344170" y="1219151"/>
                  <a:pt x="5342929" y="1215430"/>
                  <a:pt x="5342929" y="1210469"/>
                </a:cubicBezTo>
                <a:lnTo>
                  <a:pt x="5335488" y="1203028"/>
                </a:lnTo>
                <a:lnTo>
                  <a:pt x="5320605" y="1180703"/>
                </a:lnTo>
                <a:lnTo>
                  <a:pt x="5305722" y="1158379"/>
                </a:lnTo>
                <a:lnTo>
                  <a:pt x="5298281" y="1150938"/>
                </a:lnTo>
                <a:cubicBezTo>
                  <a:pt x="5298281" y="1150938"/>
                  <a:pt x="5292080" y="1144737"/>
                  <a:pt x="5279677" y="1132334"/>
                </a:cubicBezTo>
                <a:cubicBezTo>
                  <a:pt x="5267274" y="1119932"/>
                  <a:pt x="5261074" y="1111251"/>
                  <a:pt x="5261074" y="1106289"/>
                </a:cubicBezTo>
                <a:cubicBezTo>
                  <a:pt x="5263554" y="1105049"/>
                  <a:pt x="5266034" y="1104584"/>
                  <a:pt x="5268515" y="1104894"/>
                </a:cubicBezTo>
                <a:close/>
                <a:moveTo>
                  <a:pt x="4680644" y="1098848"/>
                </a:moveTo>
                <a:cubicBezTo>
                  <a:pt x="4690565" y="1103809"/>
                  <a:pt x="4695527" y="1107530"/>
                  <a:pt x="4695527" y="1110010"/>
                </a:cubicBezTo>
                <a:cubicBezTo>
                  <a:pt x="4695527" y="1112490"/>
                  <a:pt x="4698007" y="1116211"/>
                  <a:pt x="4702968" y="1121172"/>
                </a:cubicBezTo>
                <a:cubicBezTo>
                  <a:pt x="4717851" y="1131094"/>
                  <a:pt x="4725292" y="1131094"/>
                  <a:pt x="4725292" y="1121172"/>
                </a:cubicBezTo>
                <a:cubicBezTo>
                  <a:pt x="4725292" y="1121172"/>
                  <a:pt x="4720331" y="1117451"/>
                  <a:pt x="4710410" y="1110010"/>
                </a:cubicBezTo>
                <a:cubicBezTo>
                  <a:pt x="4700488" y="1102569"/>
                  <a:pt x="4690565" y="1098848"/>
                  <a:pt x="4680644" y="1098848"/>
                </a:cubicBezTo>
                <a:close/>
                <a:moveTo>
                  <a:pt x="937617" y="1098848"/>
                </a:moveTo>
                <a:lnTo>
                  <a:pt x="937617" y="1121172"/>
                </a:lnTo>
                <a:lnTo>
                  <a:pt x="930176" y="1136055"/>
                </a:lnTo>
                <a:lnTo>
                  <a:pt x="930176" y="1121172"/>
                </a:lnTo>
                <a:close/>
                <a:moveTo>
                  <a:pt x="632519" y="1098848"/>
                </a:moveTo>
                <a:cubicBezTo>
                  <a:pt x="632519" y="1098848"/>
                  <a:pt x="632519" y="1101328"/>
                  <a:pt x="632519" y="1106289"/>
                </a:cubicBezTo>
                <a:lnTo>
                  <a:pt x="625078" y="1106289"/>
                </a:lnTo>
                <a:cubicBezTo>
                  <a:pt x="625078" y="1101328"/>
                  <a:pt x="627558" y="1098848"/>
                  <a:pt x="632519" y="1098848"/>
                </a:cubicBezTo>
                <a:close/>
                <a:moveTo>
                  <a:pt x="998776" y="1094430"/>
                </a:moveTo>
                <a:cubicBezTo>
                  <a:pt x="999551" y="1094275"/>
                  <a:pt x="1000249" y="1094508"/>
                  <a:pt x="1000869" y="1095127"/>
                </a:cubicBezTo>
                <a:cubicBezTo>
                  <a:pt x="1003349" y="1097607"/>
                  <a:pt x="999629" y="1103809"/>
                  <a:pt x="989707" y="1113731"/>
                </a:cubicBezTo>
                <a:cubicBezTo>
                  <a:pt x="979785" y="1123652"/>
                  <a:pt x="973584" y="1131094"/>
                  <a:pt x="971103" y="1136055"/>
                </a:cubicBezTo>
                <a:cubicBezTo>
                  <a:pt x="968623" y="1141016"/>
                  <a:pt x="966142" y="1139776"/>
                  <a:pt x="963662" y="1132334"/>
                </a:cubicBezTo>
                <a:cubicBezTo>
                  <a:pt x="961181" y="1124893"/>
                  <a:pt x="962421" y="1121172"/>
                  <a:pt x="967383" y="1121172"/>
                </a:cubicBezTo>
                <a:lnTo>
                  <a:pt x="989707" y="1106289"/>
                </a:lnTo>
                <a:cubicBezTo>
                  <a:pt x="993427" y="1098849"/>
                  <a:pt x="996451" y="1094895"/>
                  <a:pt x="998776" y="1094430"/>
                </a:cubicBezTo>
                <a:close/>
                <a:moveTo>
                  <a:pt x="1451074" y="1091407"/>
                </a:moveTo>
                <a:lnTo>
                  <a:pt x="1458515" y="1098848"/>
                </a:lnTo>
                <a:cubicBezTo>
                  <a:pt x="1453554" y="1118692"/>
                  <a:pt x="1433711" y="1136055"/>
                  <a:pt x="1398984" y="1150938"/>
                </a:cubicBezTo>
                <a:cubicBezTo>
                  <a:pt x="1389062" y="1155899"/>
                  <a:pt x="1384101" y="1160859"/>
                  <a:pt x="1384101" y="1165821"/>
                </a:cubicBezTo>
                <a:cubicBezTo>
                  <a:pt x="1384101" y="1165821"/>
                  <a:pt x="1384101" y="1167061"/>
                  <a:pt x="1384101" y="1169541"/>
                </a:cubicBezTo>
                <a:cubicBezTo>
                  <a:pt x="1384101" y="1172021"/>
                  <a:pt x="1381621" y="1173262"/>
                  <a:pt x="1376660" y="1173262"/>
                </a:cubicBezTo>
                <a:cubicBezTo>
                  <a:pt x="1376660" y="1168301"/>
                  <a:pt x="1376660" y="1163341"/>
                  <a:pt x="1376660" y="1158379"/>
                </a:cubicBezTo>
                <a:cubicBezTo>
                  <a:pt x="1381621" y="1153418"/>
                  <a:pt x="1382861" y="1149697"/>
                  <a:pt x="1380381" y="1147217"/>
                </a:cubicBezTo>
                <a:cubicBezTo>
                  <a:pt x="1379140" y="1145977"/>
                  <a:pt x="1377590" y="1145047"/>
                  <a:pt x="1375730" y="1144427"/>
                </a:cubicBezTo>
                <a:lnTo>
                  <a:pt x="1373559" y="1144117"/>
                </a:lnTo>
                <a:lnTo>
                  <a:pt x="1376660" y="1143496"/>
                </a:lnTo>
                <a:lnTo>
                  <a:pt x="1391543" y="1128614"/>
                </a:lnTo>
                <a:cubicBezTo>
                  <a:pt x="1391543" y="1123652"/>
                  <a:pt x="1394023" y="1121172"/>
                  <a:pt x="1398984" y="1121172"/>
                </a:cubicBezTo>
                <a:cubicBezTo>
                  <a:pt x="1403945" y="1126134"/>
                  <a:pt x="1406425" y="1128614"/>
                  <a:pt x="1406425" y="1128614"/>
                </a:cubicBezTo>
                <a:cubicBezTo>
                  <a:pt x="1411386" y="1133575"/>
                  <a:pt x="1418828" y="1128614"/>
                  <a:pt x="1428750" y="1113731"/>
                </a:cubicBezTo>
                <a:close/>
                <a:moveTo>
                  <a:pt x="5223867" y="1076524"/>
                </a:moveTo>
                <a:lnTo>
                  <a:pt x="5246191" y="1076524"/>
                </a:lnTo>
                <a:lnTo>
                  <a:pt x="5231308" y="1091407"/>
                </a:lnTo>
                <a:cubicBezTo>
                  <a:pt x="5226347" y="1081485"/>
                  <a:pt x="5223867" y="1076524"/>
                  <a:pt x="5223867" y="1076524"/>
                </a:cubicBezTo>
                <a:close/>
                <a:moveTo>
                  <a:pt x="5313163" y="1069082"/>
                </a:moveTo>
                <a:cubicBezTo>
                  <a:pt x="5313163" y="1074044"/>
                  <a:pt x="5313163" y="1076524"/>
                  <a:pt x="5313163" y="1076524"/>
                </a:cubicBezTo>
                <a:cubicBezTo>
                  <a:pt x="5313163" y="1076524"/>
                  <a:pt x="5310683" y="1076524"/>
                  <a:pt x="5305722" y="1076524"/>
                </a:cubicBezTo>
                <a:cubicBezTo>
                  <a:pt x="5305722" y="1076524"/>
                  <a:pt x="5305722" y="1075283"/>
                  <a:pt x="5305722" y="1072803"/>
                </a:cubicBezTo>
                <a:cubicBezTo>
                  <a:pt x="5305722" y="1070323"/>
                  <a:pt x="5308202" y="1069082"/>
                  <a:pt x="5313163" y="1069082"/>
                </a:cubicBezTo>
                <a:close/>
                <a:moveTo>
                  <a:pt x="4658320" y="1069082"/>
                </a:moveTo>
                <a:cubicBezTo>
                  <a:pt x="4653358" y="1069082"/>
                  <a:pt x="4653358" y="1074044"/>
                  <a:pt x="4658320" y="1083965"/>
                </a:cubicBezTo>
                <a:cubicBezTo>
                  <a:pt x="4658320" y="1088926"/>
                  <a:pt x="4660800" y="1091407"/>
                  <a:pt x="4665761" y="1091407"/>
                </a:cubicBezTo>
                <a:cubicBezTo>
                  <a:pt x="4670722" y="1091407"/>
                  <a:pt x="4673202" y="1088926"/>
                  <a:pt x="4673202" y="1083965"/>
                </a:cubicBezTo>
                <a:cubicBezTo>
                  <a:pt x="4678164" y="1074044"/>
                  <a:pt x="4673202" y="1069082"/>
                  <a:pt x="4658320" y="1069082"/>
                </a:cubicBezTo>
                <a:close/>
                <a:moveTo>
                  <a:pt x="5342929" y="1061641"/>
                </a:moveTo>
                <a:cubicBezTo>
                  <a:pt x="5342929" y="1061641"/>
                  <a:pt x="5342929" y="1064121"/>
                  <a:pt x="5342929" y="1069082"/>
                </a:cubicBezTo>
                <a:cubicBezTo>
                  <a:pt x="5347890" y="1074044"/>
                  <a:pt x="5352851" y="1079004"/>
                  <a:pt x="5357812" y="1083965"/>
                </a:cubicBezTo>
                <a:lnTo>
                  <a:pt x="5357812" y="1091407"/>
                </a:lnTo>
                <a:cubicBezTo>
                  <a:pt x="5352851" y="1101328"/>
                  <a:pt x="5355332" y="1111251"/>
                  <a:pt x="5365253" y="1121172"/>
                </a:cubicBezTo>
                <a:cubicBezTo>
                  <a:pt x="5375175" y="1136055"/>
                  <a:pt x="5380136" y="1143496"/>
                  <a:pt x="5380136" y="1143496"/>
                </a:cubicBezTo>
                <a:cubicBezTo>
                  <a:pt x="5380136" y="1153418"/>
                  <a:pt x="5375175" y="1153418"/>
                  <a:pt x="5365253" y="1143496"/>
                </a:cubicBezTo>
                <a:lnTo>
                  <a:pt x="5342929" y="1113731"/>
                </a:lnTo>
                <a:cubicBezTo>
                  <a:pt x="5337968" y="1103809"/>
                  <a:pt x="5335488" y="1098848"/>
                  <a:pt x="5335488" y="1098848"/>
                </a:cubicBezTo>
                <a:cubicBezTo>
                  <a:pt x="5335488" y="1098848"/>
                  <a:pt x="5337968" y="1096368"/>
                  <a:pt x="5342929" y="1091407"/>
                </a:cubicBezTo>
                <a:lnTo>
                  <a:pt x="5342929" y="1083965"/>
                </a:lnTo>
                <a:cubicBezTo>
                  <a:pt x="5337968" y="1083965"/>
                  <a:pt x="5335488" y="1082725"/>
                  <a:pt x="5335488" y="1080244"/>
                </a:cubicBezTo>
                <a:cubicBezTo>
                  <a:pt x="5335488" y="1077764"/>
                  <a:pt x="5335488" y="1074044"/>
                  <a:pt x="5335488" y="1069082"/>
                </a:cubicBezTo>
                <a:cubicBezTo>
                  <a:pt x="5340449" y="1064121"/>
                  <a:pt x="5342929" y="1061641"/>
                  <a:pt x="5342929" y="1061641"/>
                </a:cubicBezTo>
                <a:close/>
                <a:moveTo>
                  <a:pt x="5268515" y="1061641"/>
                </a:moveTo>
                <a:lnTo>
                  <a:pt x="5283398" y="1061641"/>
                </a:lnTo>
                <a:lnTo>
                  <a:pt x="5283398" y="1069082"/>
                </a:lnTo>
                <a:close/>
                <a:moveTo>
                  <a:pt x="1235273" y="1061641"/>
                </a:moveTo>
                <a:lnTo>
                  <a:pt x="1227832" y="1076524"/>
                </a:lnTo>
                <a:cubicBezTo>
                  <a:pt x="1227832" y="1071562"/>
                  <a:pt x="1227832" y="1069082"/>
                  <a:pt x="1227832" y="1069082"/>
                </a:cubicBezTo>
                <a:cubicBezTo>
                  <a:pt x="1227832" y="1069082"/>
                  <a:pt x="1229072" y="1067842"/>
                  <a:pt x="1231552" y="1065362"/>
                </a:cubicBezTo>
                <a:cubicBezTo>
                  <a:pt x="1234033" y="1062882"/>
                  <a:pt x="1235273" y="1061641"/>
                  <a:pt x="1235273" y="1061641"/>
                </a:cubicBezTo>
                <a:close/>
                <a:moveTo>
                  <a:pt x="1174347" y="1059316"/>
                </a:moveTo>
                <a:cubicBezTo>
                  <a:pt x="1175277" y="1059625"/>
                  <a:pt x="1175742" y="1060401"/>
                  <a:pt x="1175742" y="1061641"/>
                </a:cubicBezTo>
                <a:lnTo>
                  <a:pt x="1175742" y="1069082"/>
                </a:lnTo>
                <a:cubicBezTo>
                  <a:pt x="1175742" y="1069082"/>
                  <a:pt x="1169541" y="1072803"/>
                  <a:pt x="1157138" y="1080244"/>
                </a:cubicBezTo>
                <a:cubicBezTo>
                  <a:pt x="1144736" y="1087686"/>
                  <a:pt x="1138535" y="1093887"/>
                  <a:pt x="1138535" y="1098848"/>
                </a:cubicBezTo>
                <a:cubicBezTo>
                  <a:pt x="1138535" y="1103809"/>
                  <a:pt x="1136055" y="1107530"/>
                  <a:pt x="1131094" y="1110010"/>
                </a:cubicBezTo>
                <a:cubicBezTo>
                  <a:pt x="1126132" y="1112490"/>
                  <a:pt x="1126132" y="1116211"/>
                  <a:pt x="1131094" y="1121172"/>
                </a:cubicBezTo>
                <a:cubicBezTo>
                  <a:pt x="1131094" y="1121172"/>
                  <a:pt x="1133574" y="1121172"/>
                  <a:pt x="1138535" y="1121172"/>
                </a:cubicBezTo>
                <a:cubicBezTo>
                  <a:pt x="1148457" y="1101328"/>
                  <a:pt x="1160859" y="1096368"/>
                  <a:pt x="1175742" y="1106289"/>
                </a:cubicBezTo>
                <a:cubicBezTo>
                  <a:pt x="1175742" y="1106289"/>
                  <a:pt x="1174502" y="1106289"/>
                  <a:pt x="1172021" y="1106289"/>
                </a:cubicBezTo>
                <a:cubicBezTo>
                  <a:pt x="1169541" y="1106289"/>
                  <a:pt x="1164580" y="1108769"/>
                  <a:pt x="1157138" y="1113731"/>
                </a:cubicBezTo>
                <a:cubicBezTo>
                  <a:pt x="1149697" y="1118692"/>
                  <a:pt x="1145976" y="1123652"/>
                  <a:pt x="1145976" y="1128614"/>
                </a:cubicBezTo>
                <a:lnTo>
                  <a:pt x="1138535" y="1128614"/>
                </a:lnTo>
                <a:lnTo>
                  <a:pt x="1123652" y="1158379"/>
                </a:lnTo>
                <a:lnTo>
                  <a:pt x="1123652" y="1165821"/>
                </a:lnTo>
                <a:lnTo>
                  <a:pt x="1108769" y="1173262"/>
                </a:lnTo>
                <a:cubicBezTo>
                  <a:pt x="1113730" y="1178223"/>
                  <a:pt x="1116211" y="1180703"/>
                  <a:pt x="1116211" y="1180703"/>
                </a:cubicBezTo>
                <a:cubicBezTo>
                  <a:pt x="1116211" y="1180703"/>
                  <a:pt x="1121172" y="1178223"/>
                  <a:pt x="1131094" y="1173262"/>
                </a:cubicBezTo>
                <a:cubicBezTo>
                  <a:pt x="1136055" y="1168301"/>
                  <a:pt x="1138535" y="1163341"/>
                  <a:pt x="1138535" y="1158379"/>
                </a:cubicBezTo>
                <a:cubicBezTo>
                  <a:pt x="1138535" y="1158379"/>
                  <a:pt x="1139775" y="1157139"/>
                  <a:pt x="1142256" y="1154659"/>
                </a:cubicBezTo>
                <a:cubicBezTo>
                  <a:pt x="1144736" y="1152178"/>
                  <a:pt x="1148457" y="1150938"/>
                  <a:pt x="1153418" y="1150938"/>
                </a:cubicBezTo>
                <a:cubicBezTo>
                  <a:pt x="1158379" y="1150938"/>
                  <a:pt x="1160859" y="1150938"/>
                  <a:pt x="1160859" y="1150938"/>
                </a:cubicBezTo>
                <a:lnTo>
                  <a:pt x="1183183" y="1143496"/>
                </a:lnTo>
                <a:lnTo>
                  <a:pt x="1198066" y="1136055"/>
                </a:lnTo>
                <a:cubicBezTo>
                  <a:pt x="1198066" y="1141016"/>
                  <a:pt x="1194345" y="1150938"/>
                  <a:pt x="1186904" y="1165821"/>
                </a:cubicBezTo>
                <a:cubicBezTo>
                  <a:pt x="1179463" y="1180703"/>
                  <a:pt x="1170781" y="1193106"/>
                  <a:pt x="1160859" y="1203028"/>
                </a:cubicBezTo>
                <a:cubicBezTo>
                  <a:pt x="1141015" y="1217910"/>
                  <a:pt x="1128613" y="1226593"/>
                  <a:pt x="1123652" y="1229073"/>
                </a:cubicBezTo>
                <a:cubicBezTo>
                  <a:pt x="1118691" y="1231553"/>
                  <a:pt x="1113730" y="1235273"/>
                  <a:pt x="1108769" y="1240235"/>
                </a:cubicBezTo>
                <a:lnTo>
                  <a:pt x="1116211" y="1255118"/>
                </a:lnTo>
                <a:lnTo>
                  <a:pt x="1116211" y="1262559"/>
                </a:lnTo>
                <a:lnTo>
                  <a:pt x="1101328" y="1255118"/>
                </a:lnTo>
                <a:cubicBezTo>
                  <a:pt x="1096367" y="1260079"/>
                  <a:pt x="1093887" y="1272481"/>
                  <a:pt x="1093887" y="1292325"/>
                </a:cubicBezTo>
                <a:cubicBezTo>
                  <a:pt x="1088925" y="1307207"/>
                  <a:pt x="1086445" y="1314649"/>
                  <a:pt x="1086445" y="1314649"/>
                </a:cubicBezTo>
                <a:cubicBezTo>
                  <a:pt x="1076523" y="1309688"/>
                  <a:pt x="1071562" y="1307207"/>
                  <a:pt x="1071562" y="1307207"/>
                </a:cubicBezTo>
                <a:cubicBezTo>
                  <a:pt x="1071562" y="1307207"/>
                  <a:pt x="1072802" y="1304727"/>
                  <a:pt x="1075283" y="1299766"/>
                </a:cubicBezTo>
                <a:cubicBezTo>
                  <a:pt x="1077763" y="1294805"/>
                  <a:pt x="1079004" y="1292325"/>
                  <a:pt x="1079004" y="1292325"/>
                </a:cubicBezTo>
                <a:cubicBezTo>
                  <a:pt x="1083965" y="1272481"/>
                  <a:pt x="1083965" y="1262559"/>
                  <a:pt x="1079004" y="1262559"/>
                </a:cubicBezTo>
                <a:cubicBezTo>
                  <a:pt x="1079004" y="1262559"/>
                  <a:pt x="1076523" y="1262559"/>
                  <a:pt x="1071562" y="1262559"/>
                </a:cubicBezTo>
                <a:cubicBezTo>
                  <a:pt x="1066601" y="1262559"/>
                  <a:pt x="1061640" y="1262559"/>
                  <a:pt x="1056679" y="1262559"/>
                </a:cubicBezTo>
                <a:lnTo>
                  <a:pt x="1049238" y="1262559"/>
                </a:lnTo>
                <a:cubicBezTo>
                  <a:pt x="1049238" y="1257598"/>
                  <a:pt x="1051718" y="1255118"/>
                  <a:pt x="1056679" y="1255118"/>
                </a:cubicBezTo>
                <a:cubicBezTo>
                  <a:pt x="1061640" y="1255118"/>
                  <a:pt x="1064121" y="1255118"/>
                  <a:pt x="1064121" y="1255118"/>
                </a:cubicBezTo>
                <a:cubicBezTo>
                  <a:pt x="1064121" y="1250156"/>
                  <a:pt x="1069082" y="1235273"/>
                  <a:pt x="1079004" y="1210469"/>
                </a:cubicBezTo>
                <a:cubicBezTo>
                  <a:pt x="1088925" y="1195586"/>
                  <a:pt x="1093887" y="1185665"/>
                  <a:pt x="1093887" y="1180703"/>
                </a:cubicBezTo>
                <a:cubicBezTo>
                  <a:pt x="1093887" y="1175742"/>
                  <a:pt x="1093887" y="1170782"/>
                  <a:pt x="1093887" y="1165821"/>
                </a:cubicBezTo>
                <a:cubicBezTo>
                  <a:pt x="1088925" y="1155899"/>
                  <a:pt x="1083965" y="1150938"/>
                  <a:pt x="1079004" y="1150938"/>
                </a:cubicBezTo>
                <a:cubicBezTo>
                  <a:pt x="1074043" y="1150938"/>
                  <a:pt x="1071562" y="1149697"/>
                  <a:pt x="1071562" y="1147217"/>
                </a:cubicBezTo>
                <a:cubicBezTo>
                  <a:pt x="1071562" y="1144737"/>
                  <a:pt x="1077763" y="1143496"/>
                  <a:pt x="1090166" y="1143496"/>
                </a:cubicBezTo>
                <a:cubicBezTo>
                  <a:pt x="1102568" y="1143496"/>
                  <a:pt x="1110010" y="1141016"/>
                  <a:pt x="1112490" y="1136055"/>
                </a:cubicBezTo>
                <a:cubicBezTo>
                  <a:pt x="1114970" y="1131094"/>
                  <a:pt x="1116211" y="1126134"/>
                  <a:pt x="1116211" y="1121172"/>
                </a:cubicBezTo>
                <a:cubicBezTo>
                  <a:pt x="1116211" y="1121172"/>
                  <a:pt x="1117451" y="1119932"/>
                  <a:pt x="1119931" y="1117451"/>
                </a:cubicBezTo>
                <a:cubicBezTo>
                  <a:pt x="1122412" y="1114971"/>
                  <a:pt x="1123652" y="1111251"/>
                  <a:pt x="1123652" y="1106289"/>
                </a:cubicBezTo>
                <a:cubicBezTo>
                  <a:pt x="1133574" y="1096368"/>
                  <a:pt x="1137295" y="1090166"/>
                  <a:pt x="1134814" y="1087686"/>
                </a:cubicBezTo>
                <a:cubicBezTo>
                  <a:pt x="1132334" y="1085206"/>
                  <a:pt x="1138535" y="1079004"/>
                  <a:pt x="1153418" y="1069082"/>
                </a:cubicBezTo>
                <a:cubicBezTo>
                  <a:pt x="1164580" y="1061642"/>
                  <a:pt x="1171556" y="1058385"/>
                  <a:pt x="1174347" y="1059316"/>
                </a:cubicBezTo>
                <a:close/>
                <a:moveTo>
                  <a:pt x="5030390" y="1054200"/>
                </a:moveTo>
                <a:lnTo>
                  <a:pt x="5052714" y="1061641"/>
                </a:lnTo>
                <a:cubicBezTo>
                  <a:pt x="5052714" y="1066602"/>
                  <a:pt x="5050234" y="1067842"/>
                  <a:pt x="5045273" y="1065362"/>
                </a:cubicBezTo>
                <a:cubicBezTo>
                  <a:pt x="5040311" y="1062882"/>
                  <a:pt x="5034111" y="1062882"/>
                  <a:pt x="5026669" y="1065362"/>
                </a:cubicBezTo>
                <a:cubicBezTo>
                  <a:pt x="5019228" y="1067842"/>
                  <a:pt x="5014267" y="1067842"/>
                  <a:pt x="5011786" y="1065362"/>
                </a:cubicBezTo>
                <a:cubicBezTo>
                  <a:pt x="5009306" y="1062882"/>
                  <a:pt x="5010546" y="1061641"/>
                  <a:pt x="5015507" y="1061641"/>
                </a:cubicBezTo>
                <a:cubicBezTo>
                  <a:pt x="5020468" y="1061641"/>
                  <a:pt x="5024189" y="1061641"/>
                  <a:pt x="5026669" y="1061641"/>
                </a:cubicBezTo>
                <a:cubicBezTo>
                  <a:pt x="5029149" y="1061641"/>
                  <a:pt x="5030390" y="1059161"/>
                  <a:pt x="5030390" y="1054200"/>
                </a:cubicBezTo>
                <a:close/>
                <a:moveTo>
                  <a:pt x="1317129" y="1054200"/>
                </a:moveTo>
                <a:lnTo>
                  <a:pt x="1324570" y="1054200"/>
                </a:lnTo>
                <a:lnTo>
                  <a:pt x="1324570" y="1061641"/>
                </a:lnTo>
                <a:close/>
                <a:moveTo>
                  <a:pt x="1309687" y="1046758"/>
                </a:moveTo>
                <a:lnTo>
                  <a:pt x="1302246" y="1054200"/>
                </a:lnTo>
                <a:cubicBezTo>
                  <a:pt x="1297285" y="1054200"/>
                  <a:pt x="1292324" y="1054200"/>
                  <a:pt x="1287363" y="1054200"/>
                </a:cubicBezTo>
                <a:close/>
                <a:moveTo>
                  <a:pt x="4792265" y="1039317"/>
                </a:moveTo>
                <a:cubicBezTo>
                  <a:pt x="4797226" y="1039317"/>
                  <a:pt x="4799706" y="1041797"/>
                  <a:pt x="4799706" y="1046758"/>
                </a:cubicBezTo>
                <a:lnTo>
                  <a:pt x="4777382" y="1054200"/>
                </a:lnTo>
                <a:cubicBezTo>
                  <a:pt x="4772421" y="1049238"/>
                  <a:pt x="4772421" y="1045518"/>
                  <a:pt x="4777382" y="1043037"/>
                </a:cubicBezTo>
                <a:cubicBezTo>
                  <a:pt x="4782343" y="1040557"/>
                  <a:pt x="4787304" y="1039317"/>
                  <a:pt x="4792265" y="1039317"/>
                </a:cubicBezTo>
                <a:close/>
                <a:moveTo>
                  <a:pt x="5035971" y="1034666"/>
                </a:moveTo>
                <a:cubicBezTo>
                  <a:pt x="5037212" y="1035286"/>
                  <a:pt x="5037831" y="1036836"/>
                  <a:pt x="5037831" y="1039317"/>
                </a:cubicBezTo>
                <a:cubicBezTo>
                  <a:pt x="5032870" y="1044278"/>
                  <a:pt x="5027910" y="1044278"/>
                  <a:pt x="5022949" y="1039317"/>
                </a:cubicBezTo>
                <a:cubicBezTo>
                  <a:pt x="5022949" y="1039317"/>
                  <a:pt x="5025429" y="1038076"/>
                  <a:pt x="5030390" y="1035596"/>
                </a:cubicBezTo>
                <a:cubicBezTo>
                  <a:pt x="5032871" y="1034356"/>
                  <a:pt x="5034731" y="1034046"/>
                  <a:pt x="5035971" y="1034666"/>
                </a:cubicBezTo>
                <a:close/>
                <a:moveTo>
                  <a:pt x="4894584" y="1034666"/>
                </a:moveTo>
                <a:cubicBezTo>
                  <a:pt x="4895824" y="1035286"/>
                  <a:pt x="4896445" y="1036836"/>
                  <a:pt x="4896445" y="1039317"/>
                </a:cubicBezTo>
                <a:cubicBezTo>
                  <a:pt x="4896445" y="1039317"/>
                  <a:pt x="4893965" y="1039317"/>
                  <a:pt x="4889003" y="1039317"/>
                </a:cubicBezTo>
                <a:lnTo>
                  <a:pt x="4881562" y="1039317"/>
                </a:lnTo>
                <a:cubicBezTo>
                  <a:pt x="4881562" y="1039317"/>
                  <a:pt x="4884042" y="1038076"/>
                  <a:pt x="4889003" y="1035596"/>
                </a:cubicBezTo>
                <a:cubicBezTo>
                  <a:pt x="4891484" y="1034356"/>
                  <a:pt x="4893344" y="1034046"/>
                  <a:pt x="4894584" y="1034666"/>
                </a:cubicBezTo>
                <a:close/>
                <a:moveTo>
                  <a:pt x="5305722" y="1031875"/>
                </a:moveTo>
                <a:lnTo>
                  <a:pt x="5320605" y="1046758"/>
                </a:lnTo>
                <a:lnTo>
                  <a:pt x="5313163" y="1046758"/>
                </a:lnTo>
                <a:close/>
                <a:moveTo>
                  <a:pt x="5171777" y="1031875"/>
                </a:moveTo>
                <a:lnTo>
                  <a:pt x="5186660" y="1039317"/>
                </a:lnTo>
                <a:cubicBezTo>
                  <a:pt x="5201542" y="1054200"/>
                  <a:pt x="5206504" y="1059161"/>
                  <a:pt x="5201542" y="1054200"/>
                </a:cubicBezTo>
                <a:cubicBezTo>
                  <a:pt x="5201542" y="1054200"/>
                  <a:pt x="5200302" y="1054200"/>
                  <a:pt x="5197822" y="1054200"/>
                </a:cubicBezTo>
                <a:cubicBezTo>
                  <a:pt x="5195342" y="1054200"/>
                  <a:pt x="5191621" y="1054200"/>
                  <a:pt x="5186660" y="1054200"/>
                </a:cubicBezTo>
                <a:cubicBezTo>
                  <a:pt x="5176738" y="1054200"/>
                  <a:pt x="5171777" y="1049238"/>
                  <a:pt x="5171777" y="1039317"/>
                </a:cubicBezTo>
                <a:close/>
                <a:moveTo>
                  <a:pt x="5328046" y="1024434"/>
                </a:moveTo>
                <a:cubicBezTo>
                  <a:pt x="5328046" y="1024434"/>
                  <a:pt x="5330526" y="1026914"/>
                  <a:pt x="5335488" y="1031875"/>
                </a:cubicBezTo>
                <a:lnTo>
                  <a:pt x="5342929" y="1039317"/>
                </a:lnTo>
                <a:cubicBezTo>
                  <a:pt x="5337968" y="1039317"/>
                  <a:pt x="5333008" y="1036837"/>
                  <a:pt x="5328046" y="1031875"/>
                </a:cubicBezTo>
                <a:close/>
                <a:moveTo>
                  <a:pt x="4807148" y="1016993"/>
                </a:moveTo>
                <a:cubicBezTo>
                  <a:pt x="4831952" y="1016993"/>
                  <a:pt x="4844355" y="1024434"/>
                  <a:pt x="4844355" y="1039317"/>
                </a:cubicBezTo>
                <a:cubicBezTo>
                  <a:pt x="4834433" y="1039317"/>
                  <a:pt x="4826992" y="1036837"/>
                  <a:pt x="4822031" y="1031875"/>
                </a:cubicBezTo>
                <a:close/>
                <a:moveTo>
                  <a:pt x="1458515" y="1016993"/>
                </a:moveTo>
                <a:lnTo>
                  <a:pt x="1473398" y="1016993"/>
                </a:lnTo>
                <a:cubicBezTo>
                  <a:pt x="1473398" y="1021954"/>
                  <a:pt x="1473398" y="1026914"/>
                  <a:pt x="1473398" y="1031875"/>
                </a:cubicBezTo>
                <a:cubicBezTo>
                  <a:pt x="1473398" y="1031875"/>
                  <a:pt x="1472158" y="1033116"/>
                  <a:pt x="1469677" y="1035596"/>
                </a:cubicBezTo>
                <a:cubicBezTo>
                  <a:pt x="1467197" y="1038076"/>
                  <a:pt x="1465957" y="1041797"/>
                  <a:pt x="1465957" y="1046758"/>
                </a:cubicBezTo>
                <a:cubicBezTo>
                  <a:pt x="1465957" y="1051719"/>
                  <a:pt x="1458515" y="1051719"/>
                  <a:pt x="1443632" y="1046758"/>
                </a:cubicBezTo>
                <a:cubicBezTo>
                  <a:pt x="1458515" y="1041797"/>
                  <a:pt x="1463476" y="1031875"/>
                  <a:pt x="1458515" y="1016993"/>
                </a:cubicBezTo>
                <a:close/>
                <a:moveTo>
                  <a:pt x="5145732" y="1009551"/>
                </a:moveTo>
                <a:cubicBezTo>
                  <a:pt x="5148212" y="1009551"/>
                  <a:pt x="5151933" y="1009551"/>
                  <a:pt x="5156894" y="1009551"/>
                </a:cubicBezTo>
                <a:lnTo>
                  <a:pt x="5156894" y="1016993"/>
                </a:lnTo>
                <a:cubicBezTo>
                  <a:pt x="5146972" y="1016993"/>
                  <a:pt x="5142011" y="1016993"/>
                  <a:pt x="5142011" y="1016993"/>
                </a:cubicBezTo>
                <a:cubicBezTo>
                  <a:pt x="5142011" y="1012031"/>
                  <a:pt x="5143252" y="1009551"/>
                  <a:pt x="5145732" y="1009551"/>
                </a:cubicBezTo>
                <a:close/>
                <a:moveTo>
                  <a:pt x="5283398" y="1002110"/>
                </a:moveTo>
                <a:lnTo>
                  <a:pt x="5290839" y="1009551"/>
                </a:lnTo>
                <a:cubicBezTo>
                  <a:pt x="5290839" y="1019473"/>
                  <a:pt x="5288359" y="1019473"/>
                  <a:pt x="5283398" y="1009551"/>
                </a:cubicBezTo>
                <a:close/>
                <a:moveTo>
                  <a:pt x="1309687" y="994668"/>
                </a:moveTo>
                <a:cubicBezTo>
                  <a:pt x="1309687" y="994668"/>
                  <a:pt x="1309687" y="995909"/>
                  <a:pt x="1309687" y="998389"/>
                </a:cubicBezTo>
                <a:cubicBezTo>
                  <a:pt x="1309687" y="1000869"/>
                  <a:pt x="1309687" y="1002110"/>
                  <a:pt x="1309687" y="1002110"/>
                </a:cubicBezTo>
                <a:cubicBezTo>
                  <a:pt x="1304726" y="1002110"/>
                  <a:pt x="1302246" y="1002110"/>
                  <a:pt x="1302246" y="1002110"/>
                </a:cubicBezTo>
                <a:cubicBezTo>
                  <a:pt x="1302246" y="1002110"/>
                  <a:pt x="1302246" y="1000869"/>
                  <a:pt x="1302246" y="998389"/>
                </a:cubicBezTo>
                <a:cubicBezTo>
                  <a:pt x="1302246" y="995909"/>
                  <a:pt x="1304726" y="994668"/>
                  <a:pt x="1309687" y="994668"/>
                </a:cubicBezTo>
                <a:close/>
                <a:moveTo>
                  <a:pt x="4611811" y="990017"/>
                </a:moveTo>
                <a:cubicBezTo>
                  <a:pt x="4611191" y="990017"/>
                  <a:pt x="4610571" y="990328"/>
                  <a:pt x="4609951" y="990948"/>
                </a:cubicBezTo>
                <a:cubicBezTo>
                  <a:pt x="4607470" y="993428"/>
                  <a:pt x="4607470" y="997148"/>
                  <a:pt x="4609951" y="1002110"/>
                </a:cubicBezTo>
                <a:cubicBezTo>
                  <a:pt x="4612431" y="1007071"/>
                  <a:pt x="4616151" y="1010792"/>
                  <a:pt x="4621113" y="1013272"/>
                </a:cubicBezTo>
                <a:cubicBezTo>
                  <a:pt x="4626074" y="1015752"/>
                  <a:pt x="4628554" y="1016993"/>
                  <a:pt x="4628554" y="1016993"/>
                </a:cubicBezTo>
                <a:cubicBezTo>
                  <a:pt x="4628554" y="1016993"/>
                  <a:pt x="4626074" y="1019473"/>
                  <a:pt x="4621113" y="1024434"/>
                </a:cubicBezTo>
                <a:cubicBezTo>
                  <a:pt x="4616151" y="1024434"/>
                  <a:pt x="4611191" y="1019473"/>
                  <a:pt x="4606230" y="1009551"/>
                </a:cubicBezTo>
                <a:cubicBezTo>
                  <a:pt x="4601269" y="1009551"/>
                  <a:pt x="4596308" y="1008310"/>
                  <a:pt x="4591347" y="1005830"/>
                </a:cubicBezTo>
                <a:cubicBezTo>
                  <a:pt x="4586386" y="1003350"/>
                  <a:pt x="4583906" y="1002110"/>
                  <a:pt x="4583906" y="1002110"/>
                </a:cubicBezTo>
                <a:lnTo>
                  <a:pt x="4583906" y="1009551"/>
                </a:lnTo>
                <a:cubicBezTo>
                  <a:pt x="4593827" y="1014512"/>
                  <a:pt x="4598788" y="1019473"/>
                  <a:pt x="4598788" y="1024434"/>
                </a:cubicBezTo>
                <a:cubicBezTo>
                  <a:pt x="4593827" y="1029395"/>
                  <a:pt x="4596308" y="1034355"/>
                  <a:pt x="4606230" y="1039317"/>
                </a:cubicBezTo>
                <a:cubicBezTo>
                  <a:pt x="4616151" y="1039317"/>
                  <a:pt x="4624833" y="1038076"/>
                  <a:pt x="4632275" y="1035596"/>
                </a:cubicBezTo>
                <a:cubicBezTo>
                  <a:pt x="4639716" y="1033116"/>
                  <a:pt x="4642196" y="1028155"/>
                  <a:pt x="4639716" y="1020713"/>
                </a:cubicBezTo>
                <a:cubicBezTo>
                  <a:pt x="4637236" y="1013272"/>
                  <a:pt x="4633515" y="1009551"/>
                  <a:pt x="4628554" y="1009551"/>
                </a:cubicBezTo>
                <a:cubicBezTo>
                  <a:pt x="4623593" y="1009551"/>
                  <a:pt x="4619872" y="1005830"/>
                  <a:pt x="4617392" y="998389"/>
                </a:cubicBezTo>
                <a:cubicBezTo>
                  <a:pt x="4615532" y="992808"/>
                  <a:pt x="4613671" y="990017"/>
                  <a:pt x="4611811" y="990017"/>
                </a:cubicBezTo>
                <a:close/>
                <a:moveTo>
                  <a:pt x="5134570" y="987227"/>
                </a:moveTo>
                <a:cubicBezTo>
                  <a:pt x="5139531" y="992188"/>
                  <a:pt x="5142011" y="994668"/>
                  <a:pt x="5142011" y="994668"/>
                </a:cubicBezTo>
                <a:cubicBezTo>
                  <a:pt x="5132090" y="999630"/>
                  <a:pt x="5119687" y="999630"/>
                  <a:pt x="5104804" y="994668"/>
                </a:cubicBezTo>
                <a:close/>
                <a:moveTo>
                  <a:pt x="5084960" y="975651"/>
                </a:moveTo>
                <a:lnTo>
                  <a:pt x="5084340" y="976065"/>
                </a:lnTo>
                <a:cubicBezTo>
                  <a:pt x="5083100" y="978545"/>
                  <a:pt x="5084960" y="982266"/>
                  <a:pt x="5089921" y="987227"/>
                </a:cubicBezTo>
                <a:lnTo>
                  <a:pt x="5075038" y="987227"/>
                </a:lnTo>
                <a:cubicBezTo>
                  <a:pt x="5065117" y="982266"/>
                  <a:pt x="5060156" y="979785"/>
                  <a:pt x="5060156" y="979785"/>
                </a:cubicBezTo>
                <a:close/>
                <a:moveTo>
                  <a:pt x="5097363" y="972344"/>
                </a:moveTo>
                <a:lnTo>
                  <a:pt x="5104804" y="972344"/>
                </a:lnTo>
                <a:lnTo>
                  <a:pt x="5084960" y="975651"/>
                </a:lnTo>
                <a:lnTo>
                  <a:pt x="5088526" y="973274"/>
                </a:lnTo>
                <a:cubicBezTo>
                  <a:pt x="5090696" y="972655"/>
                  <a:pt x="5093642" y="972344"/>
                  <a:pt x="5097363" y="972344"/>
                </a:cubicBezTo>
                <a:close/>
                <a:moveTo>
                  <a:pt x="4539257" y="972344"/>
                </a:moveTo>
                <a:lnTo>
                  <a:pt x="4524374" y="979785"/>
                </a:lnTo>
                <a:cubicBezTo>
                  <a:pt x="4524374" y="979785"/>
                  <a:pt x="4529336" y="979785"/>
                  <a:pt x="4539257" y="979785"/>
                </a:cubicBezTo>
                <a:cubicBezTo>
                  <a:pt x="4549179" y="979785"/>
                  <a:pt x="4554140" y="979785"/>
                  <a:pt x="4554140" y="979785"/>
                </a:cubicBezTo>
                <a:close/>
                <a:moveTo>
                  <a:pt x="1198066" y="972344"/>
                </a:moveTo>
                <a:cubicBezTo>
                  <a:pt x="1198066" y="977305"/>
                  <a:pt x="1200547" y="979785"/>
                  <a:pt x="1205508" y="979785"/>
                </a:cubicBezTo>
                <a:cubicBezTo>
                  <a:pt x="1195586" y="989707"/>
                  <a:pt x="1190625" y="989707"/>
                  <a:pt x="1190625" y="979785"/>
                </a:cubicBezTo>
                <a:close/>
                <a:moveTo>
                  <a:pt x="4926210" y="964903"/>
                </a:moveTo>
                <a:cubicBezTo>
                  <a:pt x="4926210" y="964903"/>
                  <a:pt x="4926210" y="967383"/>
                  <a:pt x="4926210" y="972344"/>
                </a:cubicBezTo>
                <a:cubicBezTo>
                  <a:pt x="4921249" y="972344"/>
                  <a:pt x="4918769" y="972344"/>
                  <a:pt x="4918769" y="972344"/>
                </a:cubicBezTo>
                <a:close/>
                <a:moveTo>
                  <a:pt x="4859238" y="957461"/>
                </a:moveTo>
                <a:lnTo>
                  <a:pt x="4866679" y="957461"/>
                </a:lnTo>
                <a:cubicBezTo>
                  <a:pt x="4866679" y="957461"/>
                  <a:pt x="4869159" y="957461"/>
                  <a:pt x="4874120" y="957461"/>
                </a:cubicBezTo>
                <a:cubicBezTo>
                  <a:pt x="4874120" y="962423"/>
                  <a:pt x="4874120" y="964903"/>
                  <a:pt x="4874120" y="964903"/>
                </a:cubicBezTo>
                <a:cubicBezTo>
                  <a:pt x="4874120" y="964903"/>
                  <a:pt x="4872880" y="964903"/>
                  <a:pt x="4870400" y="964903"/>
                </a:cubicBezTo>
                <a:cubicBezTo>
                  <a:pt x="4867920" y="964903"/>
                  <a:pt x="4865438" y="964903"/>
                  <a:pt x="4862958" y="964903"/>
                </a:cubicBezTo>
                <a:cubicBezTo>
                  <a:pt x="4860478" y="964903"/>
                  <a:pt x="4859238" y="962423"/>
                  <a:pt x="4859238" y="957461"/>
                </a:cubicBezTo>
                <a:close/>
                <a:moveTo>
                  <a:pt x="1305967" y="942578"/>
                </a:moveTo>
                <a:cubicBezTo>
                  <a:pt x="1318369" y="942578"/>
                  <a:pt x="1329531" y="942578"/>
                  <a:pt x="1339453" y="942578"/>
                </a:cubicBezTo>
                <a:cubicBezTo>
                  <a:pt x="1349375" y="942578"/>
                  <a:pt x="1354336" y="942578"/>
                  <a:pt x="1354336" y="942578"/>
                </a:cubicBezTo>
                <a:lnTo>
                  <a:pt x="1346894" y="950020"/>
                </a:lnTo>
                <a:cubicBezTo>
                  <a:pt x="1317129" y="950020"/>
                  <a:pt x="1289844" y="962423"/>
                  <a:pt x="1265039" y="987227"/>
                </a:cubicBezTo>
                <a:cubicBezTo>
                  <a:pt x="1260078" y="992188"/>
                  <a:pt x="1256357" y="995909"/>
                  <a:pt x="1253877" y="998389"/>
                </a:cubicBezTo>
                <a:cubicBezTo>
                  <a:pt x="1251396" y="1000869"/>
                  <a:pt x="1247676" y="1002110"/>
                  <a:pt x="1242715" y="1002110"/>
                </a:cubicBezTo>
                <a:cubicBezTo>
                  <a:pt x="1237754" y="1002110"/>
                  <a:pt x="1235273" y="1004590"/>
                  <a:pt x="1235273" y="1009551"/>
                </a:cubicBezTo>
                <a:cubicBezTo>
                  <a:pt x="1235273" y="1009551"/>
                  <a:pt x="1237754" y="1009551"/>
                  <a:pt x="1242715" y="1009551"/>
                </a:cubicBezTo>
                <a:cubicBezTo>
                  <a:pt x="1247676" y="1004590"/>
                  <a:pt x="1250156" y="1004590"/>
                  <a:pt x="1250156" y="1009551"/>
                </a:cubicBezTo>
                <a:cubicBezTo>
                  <a:pt x="1250156" y="1009551"/>
                  <a:pt x="1247676" y="1012031"/>
                  <a:pt x="1242715" y="1016993"/>
                </a:cubicBezTo>
                <a:cubicBezTo>
                  <a:pt x="1237754" y="1021954"/>
                  <a:pt x="1231552" y="1026914"/>
                  <a:pt x="1224111" y="1031875"/>
                </a:cubicBezTo>
                <a:cubicBezTo>
                  <a:pt x="1216670" y="1036837"/>
                  <a:pt x="1210469" y="1041797"/>
                  <a:pt x="1205508" y="1046758"/>
                </a:cubicBezTo>
                <a:cubicBezTo>
                  <a:pt x="1200547" y="1051719"/>
                  <a:pt x="1198066" y="1054200"/>
                  <a:pt x="1198066" y="1054200"/>
                </a:cubicBezTo>
                <a:lnTo>
                  <a:pt x="1183183" y="1054200"/>
                </a:lnTo>
                <a:cubicBezTo>
                  <a:pt x="1183183" y="1049238"/>
                  <a:pt x="1183183" y="1046758"/>
                  <a:pt x="1183183" y="1046758"/>
                </a:cubicBezTo>
                <a:cubicBezTo>
                  <a:pt x="1183183" y="1046758"/>
                  <a:pt x="1185664" y="1044278"/>
                  <a:pt x="1190625" y="1039317"/>
                </a:cubicBezTo>
                <a:cubicBezTo>
                  <a:pt x="1195586" y="1039317"/>
                  <a:pt x="1198066" y="1036837"/>
                  <a:pt x="1198066" y="1031875"/>
                </a:cubicBezTo>
                <a:cubicBezTo>
                  <a:pt x="1198066" y="1026914"/>
                  <a:pt x="1200547" y="1021954"/>
                  <a:pt x="1205508" y="1016993"/>
                </a:cubicBezTo>
                <a:cubicBezTo>
                  <a:pt x="1210469" y="1012031"/>
                  <a:pt x="1215429" y="1009551"/>
                  <a:pt x="1220390" y="1009551"/>
                </a:cubicBezTo>
                <a:cubicBezTo>
                  <a:pt x="1225351" y="1009551"/>
                  <a:pt x="1227832" y="1003350"/>
                  <a:pt x="1227832" y="990948"/>
                </a:cubicBezTo>
                <a:cubicBezTo>
                  <a:pt x="1227832" y="978545"/>
                  <a:pt x="1232793" y="968623"/>
                  <a:pt x="1242715" y="961182"/>
                </a:cubicBezTo>
                <a:cubicBezTo>
                  <a:pt x="1252636" y="953741"/>
                  <a:pt x="1261318" y="950020"/>
                  <a:pt x="1268760" y="950020"/>
                </a:cubicBezTo>
                <a:cubicBezTo>
                  <a:pt x="1276201" y="950020"/>
                  <a:pt x="1282402" y="950020"/>
                  <a:pt x="1287363" y="950020"/>
                </a:cubicBezTo>
                <a:cubicBezTo>
                  <a:pt x="1287363" y="945059"/>
                  <a:pt x="1293564" y="942578"/>
                  <a:pt x="1305967" y="942578"/>
                </a:cubicBezTo>
                <a:close/>
                <a:moveTo>
                  <a:pt x="1123652" y="942578"/>
                </a:moveTo>
                <a:lnTo>
                  <a:pt x="1123652" y="957461"/>
                </a:lnTo>
                <a:lnTo>
                  <a:pt x="1116211" y="950020"/>
                </a:lnTo>
                <a:cubicBezTo>
                  <a:pt x="1106289" y="954981"/>
                  <a:pt x="1105049" y="954981"/>
                  <a:pt x="1112490" y="950020"/>
                </a:cubicBezTo>
                <a:cubicBezTo>
                  <a:pt x="1119931" y="945059"/>
                  <a:pt x="1123652" y="942578"/>
                  <a:pt x="1123652" y="942578"/>
                </a:cubicBezTo>
                <a:close/>
                <a:moveTo>
                  <a:pt x="5119687" y="927696"/>
                </a:moveTo>
                <a:cubicBezTo>
                  <a:pt x="5119687" y="927696"/>
                  <a:pt x="5122167" y="927696"/>
                  <a:pt x="5127128" y="927696"/>
                </a:cubicBezTo>
                <a:cubicBezTo>
                  <a:pt x="5132090" y="927696"/>
                  <a:pt x="5134570" y="927696"/>
                  <a:pt x="5134570" y="927696"/>
                </a:cubicBezTo>
                <a:lnTo>
                  <a:pt x="5134570" y="935137"/>
                </a:lnTo>
                <a:cubicBezTo>
                  <a:pt x="5129608" y="935137"/>
                  <a:pt x="5125888" y="933896"/>
                  <a:pt x="5123408" y="931416"/>
                </a:cubicBezTo>
                <a:cubicBezTo>
                  <a:pt x="5120927" y="928936"/>
                  <a:pt x="5119687" y="927696"/>
                  <a:pt x="5119687" y="927696"/>
                </a:cubicBezTo>
                <a:close/>
                <a:moveTo>
                  <a:pt x="5030390" y="927696"/>
                </a:moveTo>
                <a:lnTo>
                  <a:pt x="5037831" y="927696"/>
                </a:lnTo>
                <a:lnTo>
                  <a:pt x="5037831" y="931416"/>
                </a:lnTo>
                <a:cubicBezTo>
                  <a:pt x="5037831" y="928936"/>
                  <a:pt x="5035351" y="927696"/>
                  <a:pt x="5030390" y="927696"/>
                </a:cubicBezTo>
                <a:close/>
                <a:moveTo>
                  <a:pt x="1138535" y="927696"/>
                </a:moveTo>
                <a:lnTo>
                  <a:pt x="1145976" y="927696"/>
                </a:lnTo>
                <a:lnTo>
                  <a:pt x="1138535" y="935137"/>
                </a:lnTo>
                <a:close/>
                <a:moveTo>
                  <a:pt x="5208984" y="920254"/>
                </a:moveTo>
                <a:cubicBezTo>
                  <a:pt x="5213945" y="920254"/>
                  <a:pt x="5216425" y="925216"/>
                  <a:pt x="5216425" y="935137"/>
                </a:cubicBezTo>
                <a:lnTo>
                  <a:pt x="5216425" y="942578"/>
                </a:lnTo>
                <a:cubicBezTo>
                  <a:pt x="5216425" y="942578"/>
                  <a:pt x="5213945" y="941338"/>
                  <a:pt x="5208984" y="938858"/>
                </a:cubicBezTo>
                <a:cubicBezTo>
                  <a:pt x="5204022" y="936378"/>
                  <a:pt x="5201542" y="932657"/>
                  <a:pt x="5201542" y="927696"/>
                </a:cubicBezTo>
                <a:cubicBezTo>
                  <a:pt x="5201542" y="922734"/>
                  <a:pt x="5204022" y="920254"/>
                  <a:pt x="5208984" y="920254"/>
                </a:cubicBezTo>
                <a:close/>
                <a:moveTo>
                  <a:pt x="1689199" y="912813"/>
                </a:moveTo>
                <a:cubicBezTo>
                  <a:pt x="1684238" y="912813"/>
                  <a:pt x="1684238" y="917774"/>
                  <a:pt x="1689199" y="927696"/>
                </a:cubicBezTo>
                <a:cubicBezTo>
                  <a:pt x="1694160" y="927696"/>
                  <a:pt x="1701601" y="925216"/>
                  <a:pt x="1711523" y="920254"/>
                </a:cubicBezTo>
                <a:cubicBezTo>
                  <a:pt x="1701601" y="915293"/>
                  <a:pt x="1694160" y="912813"/>
                  <a:pt x="1689199" y="912813"/>
                </a:cubicBezTo>
                <a:close/>
                <a:moveTo>
                  <a:pt x="1510605" y="905371"/>
                </a:moveTo>
                <a:lnTo>
                  <a:pt x="1510605" y="912813"/>
                </a:lnTo>
                <a:cubicBezTo>
                  <a:pt x="1505644" y="912813"/>
                  <a:pt x="1503164" y="912813"/>
                  <a:pt x="1503164" y="912813"/>
                </a:cubicBezTo>
                <a:close/>
                <a:moveTo>
                  <a:pt x="982265" y="905371"/>
                </a:moveTo>
                <a:cubicBezTo>
                  <a:pt x="982265" y="905371"/>
                  <a:pt x="979785" y="907851"/>
                  <a:pt x="974824" y="912813"/>
                </a:cubicBezTo>
                <a:lnTo>
                  <a:pt x="967383" y="920254"/>
                </a:lnTo>
                <a:close/>
                <a:moveTo>
                  <a:pt x="476250" y="905371"/>
                </a:moveTo>
                <a:cubicBezTo>
                  <a:pt x="476250" y="905371"/>
                  <a:pt x="473769" y="907851"/>
                  <a:pt x="468808" y="912813"/>
                </a:cubicBezTo>
                <a:lnTo>
                  <a:pt x="461367" y="920254"/>
                </a:lnTo>
                <a:close/>
                <a:moveTo>
                  <a:pt x="5047133" y="899790"/>
                </a:moveTo>
                <a:cubicBezTo>
                  <a:pt x="5053335" y="901031"/>
                  <a:pt x="5062636" y="905371"/>
                  <a:pt x="5075038" y="912813"/>
                </a:cubicBezTo>
                <a:lnTo>
                  <a:pt x="5067597" y="927696"/>
                </a:lnTo>
                <a:cubicBezTo>
                  <a:pt x="5057676" y="922734"/>
                  <a:pt x="5050234" y="917774"/>
                  <a:pt x="5045273" y="912813"/>
                </a:cubicBezTo>
                <a:cubicBezTo>
                  <a:pt x="5040311" y="907851"/>
                  <a:pt x="5037831" y="905371"/>
                  <a:pt x="5037831" y="905371"/>
                </a:cubicBezTo>
                <a:cubicBezTo>
                  <a:pt x="5037831" y="900411"/>
                  <a:pt x="5040932" y="898550"/>
                  <a:pt x="5047133" y="899790"/>
                </a:cubicBezTo>
                <a:close/>
                <a:moveTo>
                  <a:pt x="5089921" y="897930"/>
                </a:moveTo>
                <a:lnTo>
                  <a:pt x="5097363" y="905371"/>
                </a:lnTo>
                <a:lnTo>
                  <a:pt x="5104804" y="912813"/>
                </a:lnTo>
                <a:close/>
                <a:moveTo>
                  <a:pt x="4702968" y="897930"/>
                </a:moveTo>
                <a:cubicBezTo>
                  <a:pt x="4707929" y="897930"/>
                  <a:pt x="4712890" y="902891"/>
                  <a:pt x="4717851" y="912813"/>
                </a:cubicBezTo>
                <a:cubicBezTo>
                  <a:pt x="4722812" y="922734"/>
                  <a:pt x="4722812" y="927696"/>
                  <a:pt x="4717851" y="927696"/>
                </a:cubicBezTo>
                <a:cubicBezTo>
                  <a:pt x="4712890" y="942578"/>
                  <a:pt x="4707929" y="942578"/>
                  <a:pt x="4702968" y="927696"/>
                </a:cubicBezTo>
                <a:close/>
                <a:moveTo>
                  <a:pt x="1160859" y="897930"/>
                </a:moveTo>
                <a:lnTo>
                  <a:pt x="1160859" y="905371"/>
                </a:lnTo>
                <a:lnTo>
                  <a:pt x="1153418" y="912813"/>
                </a:lnTo>
                <a:cubicBezTo>
                  <a:pt x="1153418" y="907851"/>
                  <a:pt x="1155898" y="902891"/>
                  <a:pt x="1160859" y="897930"/>
                </a:cubicBezTo>
                <a:close/>
                <a:moveTo>
                  <a:pt x="4490888" y="890489"/>
                </a:moveTo>
                <a:cubicBezTo>
                  <a:pt x="4483447" y="890489"/>
                  <a:pt x="4479726" y="891729"/>
                  <a:pt x="4479726" y="894209"/>
                </a:cubicBezTo>
                <a:cubicBezTo>
                  <a:pt x="4479726" y="896689"/>
                  <a:pt x="4483447" y="897930"/>
                  <a:pt x="4490888" y="897930"/>
                </a:cubicBezTo>
                <a:cubicBezTo>
                  <a:pt x="4498329" y="897930"/>
                  <a:pt x="4502050" y="896689"/>
                  <a:pt x="4502050" y="894209"/>
                </a:cubicBezTo>
                <a:cubicBezTo>
                  <a:pt x="4502050" y="891729"/>
                  <a:pt x="4498329" y="890489"/>
                  <a:pt x="4490888" y="890489"/>
                </a:cubicBezTo>
                <a:close/>
                <a:moveTo>
                  <a:pt x="1332011" y="890489"/>
                </a:moveTo>
                <a:lnTo>
                  <a:pt x="1339453" y="890489"/>
                </a:lnTo>
                <a:cubicBezTo>
                  <a:pt x="1329531" y="900410"/>
                  <a:pt x="1322090" y="902891"/>
                  <a:pt x="1317129" y="897930"/>
                </a:cubicBezTo>
                <a:close/>
                <a:moveTo>
                  <a:pt x="1003659" y="885838"/>
                </a:moveTo>
                <a:cubicBezTo>
                  <a:pt x="1004280" y="886458"/>
                  <a:pt x="1004589" y="888008"/>
                  <a:pt x="1004589" y="890489"/>
                </a:cubicBezTo>
                <a:cubicBezTo>
                  <a:pt x="1004589" y="895450"/>
                  <a:pt x="1003349" y="897930"/>
                  <a:pt x="1000869" y="897930"/>
                </a:cubicBezTo>
                <a:cubicBezTo>
                  <a:pt x="998389" y="897930"/>
                  <a:pt x="997148" y="896689"/>
                  <a:pt x="997148" y="894209"/>
                </a:cubicBezTo>
                <a:cubicBezTo>
                  <a:pt x="997148" y="891729"/>
                  <a:pt x="998389" y="889248"/>
                  <a:pt x="1000869" y="886768"/>
                </a:cubicBezTo>
                <a:cubicBezTo>
                  <a:pt x="1002109" y="885528"/>
                  <a:pt x="1003039" y="885218"/>
                  <a:pt x="1003659" y="885838"/>
                </a:cubicBezTo>
                <a:close/>
                <a:moveTo>
                  <a:pt x="498574" y="883047"/>
                </a:moveTo>
                <a:lnTo>
                  <a:pt x="498574" y="890489"/>
                </a:lnTo>
                <a:cubicBezTo>
                  <a:pt x="498574" y="895450"/>
                  <a:pt x="497334" y="897930"/>
                  <a:pt x="494853" y="897930"/>
                </a:cubicBezTo>
                <a:cubicBezTo>
                  <a:pt x="492373" y="897930"/>
                  <a:pt x="491132" y="896689"/>
                  <a:pt x="491132" y="894209"/>
                </a:cubicBezTo>
                <a:cubicBezTo>
                  <a:pt x="491132" y="891729"/>
                  <a:pt x="493613" y="888009"/>
                  <a:pt x="498574" y="883047"/>
                </a:cubicBezTo>
                <a:close/>
                <a:moveTo>
                  <a:pt x="1544091" y="875606"/>
                </a:moveTo>
                <a:cubicBezTo>
                  <a:pt x="1546572" y="875606"/>
                  <a:pt x="1547812" y="878086"/>
                  <a:pt x="1547812" y="883047"/>
                </a:cubicBezTo>
                <a:cubicBezTo>
                  <a:pt x="1547812" y="892969"/>
                  <a:pt x="1540371" y="897930"/>
                  <a:pt x="1525488" y="897930"/>
                </a:cubicBezTo>
                <a:lnTo>
                  <a:pt x="1532929" y="883047"/>
                </a:lnTo>
                <a:cubicBezTo>
                  <a:pt x="1537890" y="878086"/>
                  <a:pt x="1541611" y="875606"/>
                  <a:pt x="1544091" y="875606"/>
                </a:cubicBezTo>
                <a:close/>
                <a:moveTo>
                  <a:pt x="1406425" y="875606"/>
                </a:moveTo>
                <a:lnTo>
                  <a:pt x="1398984" y="905371"/>
                </a:lnTo>
                <a:lnTo>
                  <a:pt x="1391543" y="897930"/>
                </a:lnTo>
                <a:cubicBezTo>
                  <a:pt x="1386582" y="897930"/>
                  <a:pt x="1380381" y="897930"/>
                  <a:pt x="1372939" y="897930"/>
                </a:cubicBezTo>
                <a:cubicBezTo>
                  <a:pt x="1365498" y="897930"/>
                  <a:pt x="1364258" y="900410"/>
                  <a:pt x="1369219" y="905371"/>
                </a:cubicBezTo>
                <a:cubicBezTo>
                  <a:pt x="1374179" y="910333"/>
                  <a:pt x="1374179" y="912813"/>
                  <a:pt x="1369219" y="912813"/>
                </a:cubicBezTo>
                <a:lnTo>
                  <a:pt x="1354336" y="920254"/>
                </a:lnTo>
                <a:lnTo>
                  <a:pt x="1339453" y="927696"/>
                </a:lnTo>
                <a:lnTo>
                  <a:pt x="1346894" y="912813"/>
                </a:lnTo>
                <a:cubicBezTo>
                  <a:pt x="1351855" y="912813"/>
                  <a:pt x="1355576" y="911572"/>
                  <a:pt x="1358056" y="909092"/>
                </a:cubicBezTo>
                <a:cubicBezTo>
                  <a:pt x="1360537" y="906612"/>
                  <a:pt x="1361777" y="904131"/>
                  <a:pt x="1361777" y="901651"/>
                </a:cubicBezTo>
                <a:cubicBezTo>
                  <a:pt x="1361777" y="899171"/>
                  <a:pt x="1364258" y="896689"/>
                  <a:pt x="1369219" y="894209"/>
                </a:cubicBezTo>
                <a:cubicBezTo>
                  <a:pt x="1374179" y="891729"/>
                  <a:pt x="1379140" y="890489"/>
                  <a:pt x="1384101" y="890489"/>
                </a:cubicBezTo>
                <a:cubicBezTo>
                  <a:pt x="1394023" y="885527"/>
                  <a:pt x="1401465" y="880567"/>
                  <a:pt x="1406425" y="875606"/>
                </a:cubicBezTo>
                <a:close/>
                <a:moveTo>
                  <a:pt x="4556000" y="871885"/>
                </a:moveTo>
                <a:cubicBezTo>
                  <a:pt x="4554760" y="871885"/>
                  <a:pt x="4554140" y="873125"/>
                  <a:pt x="4554140" y="875606"/>
                </a:cubicBezTo>
                <a:lnTo>
                  <a:pt x="4561581" y="875606"/>
                </a:lnTo>
                <a:cubicBezTo>
                  <a:pt x="4559101" y="873125"/>
                  <a:pt x="4557240" y="871885"/>
                  <a:pt x="4556000" y="871885"/>
                </a:cubicBezTo>
                <a:close/>
                <a:moveTo>
                  <a:pt x="5082480" y="868164"/>
                </a:moveTo>
                <a:lnTo>
                  <a:pt x="5097363" y="875606"/>
                </a:lnTo>
                <a:cubicBezTo>
                  <a:pt x="5107284" y="875606"/>
                  <a:pt x="5114726" y="876846"/>
                  <a:pt x="5119687" y="879326"/>
                </a:cubicBezTo>
                <a:cubicBezTo>
                  <a:pt x="5124648" y="881807"/>
                  <a:pt x="5129608" y="885527"/>
                  <a:pt x="5134570" y="890489"/>
                </a:cubicBezTo>
                <a:cubicBezTo>
                  <a:pt x="5139531" y="890489"/>
                  <a:pt x="5144491" y="888009"/>
                  <a:pt x="5149452" y="883047"/>
                </a:cubicBezTo>
                <a:cubicBezTo>
                  <a:pt x="5144491" y="878086"/>
                  <a:pt x="5144491" y="875606"/>
                  <a:pt x="5149452" y="875606"/>
                </a:cubicBezTo>
                <a:lnTo>
                  <a:pt x="5179218" y="890489"/>
                </a:lnTo>
                <a:cubicBezTo>
                  <a:pt x="5174257" y="890489"/>
                  <a:pt x="5174257" y="892969"/>
                  <a:pt x="5179218" y="897930"/>
                </a:cubicBezTo>
                <a:cubicBezTo>
                  <a:pt x="5189140" y="897930"/>
                  <a:pt x="5192860" y="901651"/>
                  <a:pt x="5190380" y="909092"/>
                </a:cubicBezTo>
                <a:cubicBezTo>
                  <a:pt x="5187900" y="916534"/>
                  <a:pt x="5181698" y="917774"/>
                  <a:pt x="5171777" y="912813"/>
                </a:cubicBezTo>
                <a:cubicBezTo>
                  <a:pt x="5166815" y="912813"/>
                  <a:pt x="5161855" y="912813"/>
                  <a:pt x="5156894" y="912813"/>
                </a:cubicBezTo>
                <a:cubicBezTo>
                  <a:pt x="5142011" y="907851"/>
                  <a:pt x="5132090" y="902891"/>
                  <a:pt x="5127128" y="897930"/>
                </a:cubicBezTo>
                <a:lnTo>
                  <a:pt x="5112245" y="897930"/>
                </a:lnTo>
                <a:cubicBezTo>
                  <a:pt x="5107284" y="897930"/>
                  <a:pt x="5099843" y="892969"/>
                  <a:pt x="5089921" y="883047"/>
                </a:cubicBezTo>
                <a:close/>
                <a:moveTo>
                  <a:pt x="519968" y="863514"/>
                </a:moveTo>
                <a:cubicBezTo>
                  <a:pt x="520588" y="864134"/>
                  <a:pt x="520898" y="865684"/>
                  <a:pt x="520898" y="868164"/>
                </a:cubicBezTo>
                <a:lnTo>
                  <a:pt x="513457" y="868164"/>
                </a:lnTo>
                <a:cubicBezTo>
                  <a:pt x="513457" y="868164"/>
                  <a:pt x="514697" y="866924"/>
                  <a:pt x="517177" y="864444"/>
                </a:cubicBezTo>
                <a:cubicBezTo>
                  <a:pt x="518418" y="863204"/>
                  <a:pt x="519348" y="862894"/>
                  <a:pt x="519968" y="863514"/>
                </a:cubicBezTo>
                <a:close/>
                <a:moveTo>
                  <a:pt x="1029704" y="863281"/>
                </a:moveTo>
                <a:cubicBezTo>
                  <a:pt x="1031565" y="862816"/>
                  <a:pt x="1030635" y="864444"/>
                  <a:pt x="1026914" y="868164"/>
                </a:cubicBezTo>
                <a:lnTo>
                  <a:pt x="1019473" y="868164"/>
                </a:lnTo>
                <a:cubicBezTo>
                  <a:pt x="1019473" y="868164"/>
                  <a:pt x="1021953" y="866924"/>
                  <a:pt x="1026914" y="864444"/>
                </a:cubicBezTo>
                <a:cubicBezTo>
                  <a:pt x="1028154" y="863824"/>
                  <a:pt x="1029084" y="863436"/>
                  <a:pt x="1029704" y="863281"/>
                </a:cubicBezTo>
                <a:close/>
                <a:moveTo>
                  <a:pt x="5149452" y="860723"/>
                </a:moveTo>
                <a:cubicBezTo>
                  <a:pt x="5149452" y="860723"/>
                  <a:pt x="5149452" y="861964"/>
                  <a:pt x="5149452" y="864444"/>
                </a:cubicBezTo>
                <a:cubicBezTo>
                  <a:pt x="5149452" y="866924"/>
                  <a:pt x="5148212" y="868164"/>
                  <a:pt x="5145732" y="868164"/>
                </a:cubicBezTo>
                <a:cubicBezTo>
                  <a:pt x="5143252" y="868164"/>
                  <a:pt x="5142011" y="868164"/>
                  <a:pt x="5142011" y="868164"/>
                </a:cubicBezTo>
                <a:cubicBezTo>
                  <a:pt x="5142011" y="868164"/>
                  <a:pt x="5142011" y="866924"/>
                  <a:pt x="5142011" y="864444"/>
                </a:cubicBezTo>
                <a:cubicBezTo>
                  <a:pt x="5142011" y="861964"/>
                  <a:pt x="5144491" y="860723"/>
                  <a:pt x="5149452" y="860723"/>
                </a:cubicBezTo>
                <a:close/>
                <a:moveTo>
                  <a:pt x="1488281" y="860723"/>
                </a:moveTo>
                <a:cubicBezTo>
                  <a:pt x="1493242" y="860723"/>
                  <a:pt x="1495722" y="861964"/>
                  <a:pt x="1495722" y="864444"/>
                </a:cubicBezTo>
                <a:cubicBezTo>
                  <a:pt x="1495722" y="866924"/>
                  <a:pt x="1493242" y="868164"/>
                  <a:pt x="1488281" y="868164"/>
                </a:cubicBezTo>
                <a:lnTo>
                  <a:pt x="1480840" y="868164"/>
                </a:lnTo>
                <a:cubicBezTo>
                  <a:pt x="1480840" y="863203"/>
                  <a:pt x="1483320" y="860723"/>
                  <a:pt x="1488281" y="860723"/>
                </a:cubicBezTo>
                <a:close/>
                <a:moveTo>
                  <a:pt x="4963417" y="853282"/>
                </a:moveTo>
                <a:lnTo>
                  <a:pt x="5015507" y="853282"/>
                </a:lnTo>
                <a:cubicBezTo>
                  <a:pt x="5025429" y="858243"/>
                  <a:pt x="5030390" y="863203"/>
                  <a:pt x="5030390" y="868164"/>
                </a:cubicBezTo>
                <a:cubicBezTo>
                  <a:pt x="5025429" y="868164"/>
                  <a:pt x="5022949" y="870644"/>
                  <a:pt x="5022949" y="875606"/>
                </a:cubicBezTo>
                <a:lnTo>
                  <a:pt x="5000624" y="883047"/>
                </a:lnTo>
                <a:cubicBezTo>
                  <a:pt x="5000624" y="878086"/>
                  <a:pt x="5003104" y="875606"/>
                  <a:pt x="5008066" y="875606"/>
                </a:cubicBezTo>
                <a:lnTo>
                  <a:pt x="4963417" y="868164"/>
                </a:lnTo>
                <a:close/>
                <a:moveTo>
                  <a:pt x="4598788" y="853282"/>
                </a:moveTo>
                <a:cubicBezTo>
                  <a:pt x="4603750" y="858243"/>
                  <a:pt x="4611191" y="860723"/>
                  <a:pt x="4621113" y="860723"/>
                </a:cubicBezTo>
                <a:lnTo>
                  <a:pt x="4628554" y="860723"/>
                </a:lnTo>
                <a:lnTo>
                  <a:pt x="4606230" y="853282"/>
                </a:lnTo>
                <a:close/>
                <a:moveTo>
                  <a:pt x="4368105" y="853282"/>
                </a:moveTo>
                <a:lnTo>
                  <a:pt x="4375546" y="860723"/>
                </a:lnTo>
                <a:cubicBezTo>
                  <a:pt x="4380508" y="860723"/>
                  <a:pt x="4382988" y="858243"/>
                  <a:pt x="4382988" y="853282"/>
                </a:cubicBezTo>
                <a:cubicBezTo>
                  <a:pt x="4378026" y="853282"/>
                  <a:pt x="4375546" y="853282"/>
                  <a:pt x="4375546" y="853282"/>
                </a:cubicBezTo>
                <a:close/>
                <a:moveTo>
                  <a:pt x="1227832" y="853282"/>
                </a:moveTo>
                <a:cubicBezTo>
                  <a:pt x="1227832" y="863203"/>
                  <a:pt x="1217910" y="868164"/>
                  <a:pt x="1198066" y="868164"/>
                </a:cubicBezTo>
                <a:lnTo>
                  <a:pt x="1212949" y="860723"/>
                </a:lnTo>
                <a:close/>
                <a:moveTo>
                  <a:pt x="4572278" y="850956"/>
                </a:moveTo>
                <a:cubicBezTo>
                  <a:pt x="4571348" y="851266"/>
                  <a:pt x="4570263" y="852042"/>
                  <a:pt x="4569023" y="853282"/>
                </a:cubicBezTo>
                <a:cubicBezTo>
                  <a:pt x="4569023" y="858243"/>
                  <a:pt x="4569023" y="863203"/>
                  <a:pt x="4569023" y="868164"/>
                </a:cubicBezTo>
                <a:lnTo>
                  <a:pt x="4576464" y="860723"/>
                </a:lnTo>
                <a:cubicBezTo>
                  <a:pt x="4576464" y="853282"/>
                  <a:pt x="4575069" y="850026"/>
                  <a:pt x="4572278" y="850956"/>
                </a:cubicBezTo>
                <a:close/>
                <a:moveTo>
                  <a:pt x="1785937" y="845840"/>
                </a:moveTo>
                <a:cubicBezTo>
                  <a:pt x="1785937" y="845840"/>
                  <a:pt x="1785937" y="848320"/>
                  <a:pt x="1785937" y="853282"/>
                </a:cubicBezTo>
                <a:cubicBezTo>
                  <a:pt x="1785937" y="853282"/>
                  <a:pt x="1787177" y="852041"/>
                  <a:pt x="1789658" y="849561"/>
                </a:cubicBezTo>
                <a:cubicBezTo>
                  <a:pt x="1792138" y="847081"/>
                  <a:pt x="1793378" y="845840"/>
                  <a:pt x="1793378" y="845840"/>
                </a:cubicBezTo>
                <a:cubicBezTo>
                  <a:pt x="1788418" y="845840"/>
                  <a:pt x="1785937" y="845840"/>
                  <a:pt x="1785937" y="845840"/>
                </a:cubicBezTo>
                <a:close/>
                <a:moveTo>
                  <a:pt x="1398984" y="845840"/>
                </a:moveTo>
                <a:lnTo>
                  <a:pt x="1406425" y="853282"/>
                </a:lnTo>
                <a:lnTo>
                  <a:pt x="1391543" y="853282"/>
                </a:lnTo>
                <a:cubicBezTo>
                  <a:pt x="1396503" y="853282"/>
                  <a:pt x="1398984" y="850801"/>
                  <a:pt x="1398984" y="845840"/>
                </a:cubicBezTo>
                <a:close/>
                <a:moveTo>
                  <a:pt x="1367358" y="840259"/>
                </a:moveTo>
                <a:cubicBezTo>
                  <a:pt x="1368599" y="839019"/>
                  <a:pt x="1371699" y="840879"/>
                  <a:pt x="1376660" y="845840"/>
                </a:cubicBezTo>
                <a:cubicBezTo>
                  <a:pt x="1381621" y="855762"/>
                  <a:pt x="1381621" y="860723"/>
                  <a:pt x="1376660" y="860723"/>
                </a:cubicBezTo>
                <a:lnTo>
                  <a:pt x="1369219" y="853282"/>
                </a:lnTo>
                <a:cubicBezTo>
                  <a:pt x="1366738" y="845840"/>
                  <a:pt x="1366118" y="841500"/>
                  <a:pt x="1367358" y="840259"/>
                </a:cubicBezTo>
                <a:close/>
                <a:moveTo>
                  <a:pt x="4769941" y="838399"/>
                </a:moveTo>
                <a:cubicBezTo>
                  <a:pt x="4774902" y="838399"/>
                  <a:pt x="4778623" y="839639"/>
                  <a:pt x="4781103" y="842119"/>
                </a:cubicBezTo>
                <a:cubicBezTo>
                  <a:pt x="4783583" y="844600"/>
                  <a:pt x="4784824" y="848320"/>
                  <a:pt x="4784824" y="853282"/>
                </a:cubicBezTo>
                <a:cubicBezTo>
                  <a:pt x="4784824" y="858243"/>
                  <a:pt x="4784824" y="863203"/>
                  <a:pt x="4784824" y="868164"/>
                </a:cubicBezTo>
                <a:cubicBezTo>
                  <a:pt x="4794745" y="878086"/>
                  <a:pt x="4797226" y="885527"/>
                  <a:pt x="4792265" y="890489"/>
                </a:cubicBezTo>
                <a:lnTo>
                  <a:pt x="4777382" y="883047"/>
                </a:lnTo>
                <a:cubicBezTo>
                  <a:pt x="4762499" y="873126"/>
                  <a:pt x="4760019" y="863203"/>
                  <a:pt x="4769941" y="853282"/>
                </a:cubicBezTo>
                <a:close/>
                <a:moveTo>
                  <a:pt x="1562695" y="838399"/>
                </a:moveTo>
                <a:cubicBezTo>
                  <a:pt x="1562695" y="843360"/>
                  <a:pt x="1562695" y="845840"/>
                  <a:pt x="1562695" y="845840"/>
                </a:cubicBezTo>
                <a:lnTo>
                  <a:pt x="1562695" y="853282"/>
                </a:lnTo>
                <a:cubicBezTo>
                  <a:pt x="1562695" y="853282"/>
                  <a:pt x="1561455" y="850801"/>
                  <a:pt x="1558974" y="845840"/>
                </a:cubicBezTo>
                <a:cubicBezTo>
                  <a:pt x="1556494" y="840879"/>
                  <a:pt x="1557734" y="838399"/>
                  <a:pt x="1562695" y="838399"/>
                </a:cubicBezTo>
                <a:close/>
                <a:moveTo>
                  <a:pt x="1279921" y="838399"/>
                </a:moveTo>
                <a:cubicBezTo>
                  <a:pt x="1279921" y="843360"/>
                  <a:pt x="1279921" y="845840"/>
                  <a:pt x="1279921" y="845840"/>
                </a:cubicBezTo>
                <a:cubicBezTo>
                  <a:pt x="1274961" y="850801"/>
                  <a:pt x="1272480" y="853282"/>
                  <a:pt x="1272480" y="853282"/>
                </a:cubicBezTo>
                <a:cubicBezTo>
                  <a:pt x="1272480" y="853282"/>
                  <a:pt x="1272480" y="850801"/>
                  <a:pt x="1272480" y="845840"/>
                </a:cubicBezTo>
                <a:cubicBezTo>
                  <a:pt x="1272480" y="845840"/>
                  <a:pt x="1272480" y="844600"/>
                  <a:pt x="1272480" y="842119"/>
                </a:cubicBezTo>
                <a:cubicBezTo>
                  <a:pt x="1272480" y="839639"/>
                  <a:pt x="1274961" y="838399"/>
                  <a:pt x="1279921" y="838399"/>
                </a:cubicBezTo>
                <a:close/>
                <a:moveTo>
                  <a:pt x="1049238" y="838399"/>
                </a:moveTo>
                <a:lnTo>
                  <a:pt x="1049238" y="845840"/>
                </a:lnTo>
                <a:lnTo>
                  <a:pt x="1041797" y="845840"/>
                </a:lnTo>
                <a:cubicBezTo>
                  <a:pt x="1046758" y="840879"/>
                  <a:pt x="1049238" y="838399"/>
                  <a:pt x="1049238" y="838399"/>
                </a:cubicBezTo>
                <a:close/>
                <a:moveTo>
                  <a:pt x="543222" y="838399"/>
                </a:moveTo>
                <a:lnTo>
                  <a:pt x="543222" y="845840"/>
                </a:lnTo>
                <a:lnTo>
                  <a:pt x="535781" y="845840"/>
                </a:lnTo>
                <a:cubicBezTo>
                  <a:pt x="540742" y="840879"/>
                  <a:pt x="543222" y="838399"/>
                  <a:pt x="543222" y="838399"/>
                </a:cubicBezTo>
                <a:close/>
                <a:moveTo>
                  <a:pt x="4955976" y="830957"/>
                </a:moveTo>
                <a:cubicBezTo>
                  <a:pt x="4955976" y="830957"/>
                  <a:pt x="4957217" y="832198"/>
                  <a:pt x="4959697" y="834678"/>
                </a:cubicBezTo>
                <a:cubicBezTo>
                  <a:pt x="4962177" y="837158"/>
                  <a:pt x="4960937" y="838399"/>
                  <a:pt x="4955976" y="838399"/>
                </a:cubicBezTo>
                <a:cubicBezTo>
                  <a:pt x="4951015" y="838399"/>
                  <a:pt x="4948535" y="838399"/>
                  <a:pt x="4948535" y="838399"/>
                </a:cubicBezTo>
                <a:close/>
                <a:moveTo>
                  <a:pt x="4301132" y="830957"/>
                </a:moveTo>
                <a:cubicBezTo>
                  <a:pt x="4306093" y="835919"/>
                  <a:pt x="4311054" y="838399"/>
                  <a:pt x="4316015" y="838399"/>
                </a:cubicBezTo>
                <a:lnTo>
                  <a:pt x="4316015" y="830957"/>
                </a:lnTo>
                <a:close/>
                <a:moveTo>
                  <a:pt x="1778496" y="826306"/>
                </a:moveTo>
                <a:cubicBezTo>
                  <a:pt x="1776015" y="825687"/>
                  <a:pt x="1773535" y="825997"/>
                  <a:pt x="1771054" y="827237"/>
                </a:cubicBezTo>
                <a:cubicBezTo>
                  <a:pt x="1766093" y="829717"/>
                  <a:pt x="1763613" y="833437"/>
                  <a:pt x="1763613" y="838399"/>
                </a:cubicBezTo>
                <a:cubicBezTo>
                  <a:pt x="1758652" y="848320"/>
                  <a:pt x="1753691" y="848320"/>
                  <a:pt x="1748730" y="838399"/>
                </a:cubicBezTo>
                <a:cubicBezTo>
                  <a:pt x="1743769" y="838399"/>
                  <a:pt x="1738808" y="838399"/>
                  <a:pt x="1733847" y="838399"/>
                </a:cubicBezTo>
                <a:cubicBezTo>
                  <a:pt x="1728886" y="838399"/>
                  <a:pt x="1726406" y="840879"/>
                  <a:pt x="1726406" y="845840"/>
                </a:cubicBezTo>
                <a:cubicBezTo>
                  <a:pt x="1726406" y="850801"/>
                  <a:pt x="1721445" y="853282"/>
                  <a:pt x="1711523" y="853282"/>
                </a:cubicBezTo>
                <a:cubicBezTo>
                  <a:pt x="1711523" y="853282"/>
                  <a:pt x="1709042" y="854522"/>
                  <a:pt x="1704082" y="857002"/>
                </a:cubicBezTo>
                <a:cubicBezTo>
                  <a:pt x="1699121" y="859482"/>
                  <a:pt x="1696640" y="860723"/>
                  <a:pt x="1696640" y="860723"/>
                </a:cubicBezTo>
                <a:cubicBezTo>
                  <a:pt x="1691679" y="860723"/>
                  <a:pt x="1689199" y="865684"/>
                  <a:pt x="1689199" y="875606"/>
                </a:cubicBezTo>
                <a:cubicBezTo>
                  <a:pt x="1689199" y="885527"/>
                  <a:pt x="1691679" y="890489"/>
                  <a:pt x="1696640" y="890489"/>
                </a:cubicBezTo>
                <a:cubicBezTo>
                  <a:pt x="1706562" y="895450"/>
                  <a:pt x="1718964" y="890489"/>
                  <a:pt x="1733847" y="875606"/>
                </a:cubicBezTo>
                <a:cubicBezTo>
                  <a:pt x="1748730" y="860723"/>
                  <a:pt x="1758652" y="850801"/>
                  <a:pt x="1763613" y="845840"/>
                </a:cubicBezTo>
                <a:lnTo>
                  <a:pt x="1785937" y="830957"/>
                </a:lnTo>
                <a:cubicBezTo>
                  <a:pt x="1783457" y="828477"/>
                  <a:pt x="1780976" y="826927"/>
                  <a:pt x="1778496" y="826306"/>
                </a:cubicBezTo>
                <a:close/>
                <a:moveTo>
                  <a:pt x="5067597" y="823516"/>
                </a:moveTo>
                <a:lnTo>
                  <a:pt x="5089921" y="838399"/>
                </a:lnTo>
                <a:cubicBezTo>
                  <a:pt x="5099843" y="848320"/>
                  <a:pt x="5104804" y="854522"/>
                  <a:pt x="5104804" y="857002"/>
                </a:cubicBezTo>
                <a:cubicBezTo>
                  <a:pt x="5104804" y="859482"/>
                  <a:pt x="5097363" y="858243"/>
                  <a:pt x="5082480" y="853282"/>
                </a:cubicBezTo>
                <a:cubicBezTo>
                  <a:pt x="5072558" y="853282"/>
                  <a:pt x="5067597" y="848320"/>
                  <a:pt x="5067597" y="838399"/>
                </a:cubicBezTo>
                <a:close/>
                <a:moveTo>
                  <a:pt x="4472285" y="823516"/>
                </a:moveTo>
                <a:lnTo>
                  <a:pt x="4472285" y="838399"/>
                </a:lnTo>
                <a:cubicBezTo>
                  <a:pt x="4462363" y="838399"/>
                  <a:pt x="4457402" y="835919"/>
                  <a:pt x="4457402" y="830957"/>
                </a:cubicBezTo>
                <a:close/>
                <a:moveTo>
                  <a:pt x="1510605" y="816075"/>
                </a:moveTo>
                <a:cubicBezTo>
                  <a:pt x="1515566" y="816075"/>
                  <a:pt x="1516806" y="817315"/>
                  <a:pt x="1514326" y="819795"/>
                </a:cubicBezTo>
                <a:cubicBezTo>
                  <a:pt x="1511845" y="822275"/>
                  <a:pt x="1510605" y="823516"/>
                  <a:pt x="1510605" y="823516"/>
                </a:cubicBezTo>
                <a:cubicBezTo>
                  <a:pt x="1510605" y="823516"/>
                  <a:pt x="1508125" y="823516"/>
                  <a:pt x="1503164" y="823516"/>
                </a:cubicBezTo>
                <a:close/>
                <a:moveTo>
                  <a:pt x="1092491" y="813749"/>
                </a:moveTo>
                <a:cubicBezTo>
                  <a:pt x="1093421" y="814059"/>
                  <a:pt x="1093887" y="814834"/>
                  <a:pt x="1093887" y="816075"/>
                </a:cubicBezTo>
                <a:cubicBezTo>
                  <a:pt x="1093887" y="825996"/>
                  <a:pt x="1083965" y="830957"/>
                  <a:pt x="1064121" y="830957"/>
                </a:cubicBezTo>
                <a:lnTo>
                  <a:pt x="1071562" y="823516"/>
                </a:lnTo>
                <a:cubicBezTo>
                  <a:pt x="1082724" y="816075"/>
                  <a:pt x="1089701" y="812819"/>
                  <a:pt x="1092491" y="813749"/>
                </a:cubicBezTo>
                <a:close/>
                <a:moveTo>
                  <a:pt x="579499" y="813749"/>
                </a:moveTo>
                <a:cubicBezTo>
                  <a:pt x="580119" y="814059"/>
                  <a:pt x="580429" y="814834"/>
                  <a:pt x="580429" y="816075"/>
                </a:cubicBezTo>
                <a:cubicBezTo>
                  <a:pt x="580429" y="816075"/>
                  <a:pt x="577949" y="818555"/>
                  <a:pt x="572988" y="823516"/>
                </a:cubicBezTo>
                <a:cubicBezTo>
                  <a:pt x="568027" y="828477"/>
                  <a:pt x="563066" y="830957"/>
                  <a:pt x="558105" y="830957"/>
                </a:cubicBezTo>
                <a:lnTo>
                  <a:pt x="565546" y="823516"/>
                </a:lnTo>
                <a:cubicBezTo>
                  <a:pt x="572988" y="816075"/>
                  <a:pt x="577639" y="812819"/>
                  <a:pt x="579499" y="813749"/>
                </a:cubicBezTo>
                <a:close/>
                <a:moveTo>
                  <a:pt x="4918769" y="811424"/>
                </a:moveTo>
                <a:cubicBezTo>
                  <a:pt x="4920009" y="810804"/>
                  <a:pt x="4921250" y="811114"/>
                  <a:pt x="4922490" y="812354"/>
                </a:cubicBezTo>
                <a:cubicBezTo>
                  <a:pt x="4924970" y="814834"/>
                  <a:pt x="4928690" y="816075"/>
                  <a:pt x="4933652" y="816075"/>
                </a:cubicBezTo>
                <a:lnTo>
                  <a:pt x="4918769" y="823516"/>
                </a:lnTo>
                <a:cubicBezTo>
                  <a:pt x="4913808" y="823516"/>
                  <a:pt x="4912568" y="821036"/>
                  <a:pt x="4915048" y="816075"/>
                </a:cubicBezTo>
                <a:cubicBezTo>
                  <a:pt x="4916288" y="813594"/>
                  <a:pt x="4917528" y="812044"/>
                  <a:pt x="4918769" y="811424"/>
                </a:cubicBezTo>
                <a:close/>
                <a:moveTo>
                  <a:pt x="5037831" y="808633"/>
                </a:moveTo>
                <a:cubicBezTo>
                  <a:pt x="5037831" y="808633"/>
                  <a:pt x="5037831" y="811113"/>
                  <a:pt x="5037831" y="816075"/>
                </a:cubicBezTo>
                <a:lnTo>
                  <a:pt x="5045273" y="816075"/>
                </a:lnTo>
                <a:cubicBezTo>
                  <a:pt x="5045273" y="811113"/>
                  <a:pt x="5042793" y="808633"/>
                  <a:pt x="5037831" y="808633"/>
                </a:cubicBezTo>
                <a:close/>
                <a:moveTo>
                  <a:pt x="4896445" y="808633"/>
                </a:moveTo>
                <a:lnTo>
                  <a:pt x="4903886" y="816075"/>
                </a:lnTo>
                <a:cubicBezTo>
                  <a:pt x="4903886" y="816075"/>
                  <a:pt x="4901406" y="816075"/>
                  <a:pt x="4896445" y="816075"/>
                </a:cubicBezTo>
                <a:cubicBezTo>
                  <a:pt x="4891483" y="811113"/>
                  <a:pt x="4891483" y="808633"/>
                  <a:pt x="4896445" y="808633"/>
                </a:cubicBezTo>
                <a:close/>
                <a:moveTo>
                  <a:pt x="4725292" y="808633"/>
                </a:moveTo>
                <a:cubicBezTo>
                  <a:pt x="4735214" y="808633"/>
                  <a:pt x="4745136" y="811113"/>
                  <a:pt x="4755058" y="816075"/>
                </a:cubicBezTo>
                <a:lnTo>
                  <a:pt x="4747617" y="816075"/>
                </a:lnTo>
                <a:cubicBezTo>
                  <a:pt x="4732734" y="816075"/>
                  <a:pt x="4722812" y="816075"/>
                  <a:pt x="4717851" y="816075"/>
                </a:cubicBezTo>
                <a:close/>
                <a:moveTo>
                  <a:pt x="4321596" y="804912"/>
                </a:moveTo>
                <a:cubicBezTo>
                  <a:pt x="4320356" y="804912"/>
                  <a:pt x="4318496" y="806152"/>
                  <a:pt x="4316015" y="808633"/>
                </a:cubicBezTo>
                <a:lnTo>
                  <a:pt x="4323456" y="808633"/>
                </a:lnTo>
                <a:cubicBezTo>
                  <a:pt x="4323456" y="806152"/>
                  <a:pt x="4322837" y="804912"/>
                  <a:pt x="4321596" y="804912"/>
                </a:cubicBezTo>
                <a:close/>
                <a:moveTo>
                  <a:pt x="4948535" y="801192"/>
                </a:moveTo>
                <a:cubicBezTo>
                  <a:pt x="4978300" y="801192"/>
                  <a:pt x="4993183" y="808633"/>
                  <a:pt x="4993183" y="823516"/>
                </a:cubicBezTo>
                <a:cubicBezTo>
                  <a:pt x="4993183" y="823516"/>
                  <a:pt x="4988222" y="823516"/>
                  <a:pt x="4978300" y="823516"/>
                </a:cubicBezTo>
                <a:lnTo>
                  <a:pt x="4970859" y="823516"/>
                </a:lnTo>
                <a:lnTo>
                  <a:pt x="4963417" y="816075"/>
                </a:lnTo>
                <a:cubicBezTo>
                  <a:pt x="4958456" y="816075"/>
                  <a:pt x="4953496" y="813594"/>
                  <a:pt x="4948535" y="808633"/>
                </a:cubicBezTo>
                <a:cubicBezTo>
                  <a:pt x="4943573" y="808633"/>
                  <a:pt x="4941093" y="807393"/>
                  <a:pt x="4941093" y="804912"/>
                </a:cubicBezTo>
                <a:cubicBezTo>
                  <a:pt x="4941093" y="802432"/>
                  <a:pt x="4943573" y="801192"/>
                  <a:pt x="4948535" y="801192"/>
                </a:cubicBezTo>
                <a:close/>
                <a:moveTo>
                  <a:pt x="4561581" y="801192"/>
                </a:moveTo>
                <a:cubicBezTo>
                  <a:pt x="4566543" y="801192"/>
                  <a:pt x="4569023" y="801192"/>
                  <a:pt x="4569023" y="801192"/>
                </a:cubicBezTo>
                <a:lnTo>
                  <a:pt x="4576464" y="801192"/>
                </a:lnTo>
                <a:cubicBezTo>
                  <a:pt x="4576464" y="806153"/>
                  <a:pt x="4576464" y="808633"/>
                  <a:pt x="4576464" y="808633"/>
                </a:cubicBezTo>
                <a:cubicBezTo>
                  <a:pt x="4571503" y="808633"/>
                  <a:pt x="4566543" y="806153"/>
                  <a:pt x="4561581" y="801192"/>
                </a:cubicBezTo>
                <a:close/>
                <a:moveTo>
                  <a:pt x="1808261" y="801192"/>
                </a:moveTo>
                <a:cubicBezTo>
                  <a:pt x="1793378" y="801192"/>
                  <a:pt x="1790898" y="806153"/>
                  <a:pt x="1800820" y="816075"/>
                </a:cubicBezTo>
                <a:cubicBezTo>
                  <a:pt x="1805781" y="816075"/>
                  <a:pt x="1810742" y="813594"/>
                  <a:pt x="1815703" y="808633"/>
                </a:cubicBezTo>
                <a:close/>
                <a:moveTo>
                  <a:pt x="4821535" y="794246"/>
                </a:moveTo>
                <a:lnTo>
                  <a:pt x="4814589" y="801192"/>
                </a:lnTo>
                <a:cubicBezTo>
                  <a:pt x="4804668" y="811113"/>
                  <a:pt x="4799706" y="816075"/>
                  <a:pt x="4799706" y="816075"/>
                </a:cubicBezTo>
                <a:lnTo>
                  <a:pt x="4807148" y="801192"/>
                </a:lnTo>
                <a:close/>
                <a:moveTo>
                  <a:pt x="4822031" y="793750"/>
                </a:moveTo>
                <a:lnTo>
                  <a:pt x="4822031" y="794007"/>
                </a:lnTo>
                <a:lnTo>
                  <a:pt x="4821535" y="794246"/>
                </a:lnTo>
                <a:close/>
                <a:moveTo>
                  <a:pt x="4457402" y="793750"/>
                </a:moveTo>
                <a:cubicBezTo>
                  <a:pt x="4462363" y="793750"/>
                  <a:pt x="4469804" y="796230"/>
                  <a:pt x="4479726" y="801192"/>
                </a:cubicBezTo>
                <a:lnTo>
                  <a:pt x="4479726" y="816075"/>
                </a:lnTo>
                <a:cubicBezTo>
                  <a:pt x="4464843" y="816075"/>
                  <a:pt x="4457402" y="813594"/>
                  <a:pt x="4457402" y="808633"/>
                </a:cubicBezTo>
                <a:close/>
                <a:moveTo>
                  <a:pt x="4827379" y="791425"/>
                </a:moveTo>
                <a:cubicBezTo>
                  <a:pt x="4829395" y="791735"/>
                  <a:pt x="4831332" y="792510"/>
                  <a:pt x="4833193" y="793750"/>
                </a:cubicBezTo>
                <a:cubicBezTo>
                  <a:pt x="4840634" y="798712"/>
                  <a:pt x="4844355" y="802432"/>
                  <a:pt x="4844355" y="804912"/>
                </a:cubicBezTo>
                <a:cubicBezTo>
                  <a:pt x="4844355" y="807393"/>
                  <a:pt x="4839394" y="811113"/>
                  <a:pt x="4829472" y="816075"/>
                </a:cubicBezTo>
                <a:cubicBezTo>
                  <a:pt x="4814589" y="830957"/>
                  <a:pt x="4817069" y="838399"/>
                  <a:pt x="4836913" y="838399"/>
                </a:cubicBezTo>
                <a:cubicBezTo>
                  <a:pt x="4851796" y="838399"/>
                  <a:pt x="4859238" y="825996"/>
                  <a:pt x="4859238" y="801192"/>
                </a:cubicBezTo>
                <a:cubicBezTo>
                  <a:pt x="4874120" y="801192"/>
                  <a:pt x="4881562" y="806153"/>
                  <a:pt x="4881562" y="816075"/>
                </a:cubicBezTo>
                <a:cubicBezTo>
                  <a:pt x="4881562" y="816075"/>
                  <a:pt x="4881562" y="817315"/>
                  <a:pt x="4881562" y="819795"/>
                </a:cubicBezTo>
                <a:cubicBezTo>
                  <a:pt x="4881562" y="822275"/>
                  <a:pt x="4882802" y="823516"/>
                  <a:pt x="4885283" y="823516"/>
                </a:cubicBezTo>
                <a:cubicBezTo>
                  <a:pt x="4887763" y="823516"/>
                  <a:pt x="4891483" y="824757"/>
                  <a:pt x="4896445" y="827237"/>
                </a:cubicBezTo>
                <a:cubicBezTo>
                  <a:pt x="4901406" y="829717"/>
                  <a:pt x="4906366" y="830957"/>
                  <a:pt x="4911327" y="830957"/>
                </a:cubicBezTo>
                <a:cubicBezTo>
                  <a:pt x="4921249" y="840879"/>
                  <a:pt x="4928690" y="845840"/>
                  <a:pt x="4933652" y="845840"/>
                </a:cubicBezTo>
                <a:cubicBezTo>
                  <a:pt x="4943573" y="855762"/>
                  <a:pt x="4943573" y="858243"/>
                  <a:pt x="4933652" y="853282"/>
                </a:cubicBezTo>
                <a:cubicBezTo>
                  <a:pt x="4928690" y="853282"/>
                  <a:pt x="4921249" y="853282"/>
                  <a:pt x="4911327" y="853282"/>
                </a:cubicBezTo>
                <a:cubicBezTo>
                  <a:pt x="4896445" y="848320"/>
                  <a:pt x="4889003" y="845840"/>
                  <a:pt x="4889003" y="845840"/>
                </a:cubicBezTo>
                <a:lnTo>
                  <a:pt x="4889003" y="853282"/>
                </a:lnTo>
                <a:cubicBezTo>
                  <a:pt x="4889003" y="853282"/>
                  <a:pt x="4891483" y="853282"/>
                  <a:pt x="4896445" y="853282"/>
                </a:cubicBezTo>
                <a:cubicBezTo>
                  <a:pt x="4901406" y="853282"/>
                  <a:pt x="4907607" y="857002"/>
                  <a:pt x="4915048" y="864444"/>
                </a:cubicBezTo>
                <a:cubicBezTo>
                  <a:pt x="4922490" y="871885"/>
                  <a:pt x="4931172" y="875606"/>
                  <a:pt x="4941093" y="875606"/>
                </a:cubicBezTo>
                <a:cubicBezTo>
                  <a:pt x="4946054" y="875606"/>
                  <a:pt x="4948535" y="876846"/>
                  <a:pt x="4948535" y="879326"/>
                </a:cubicBezTo>
                <a:cubicBezTo>
                  <a:pt x="4948535" y="881807"/>
                  <a:pt x="4948535" y="883047"/>
                  <a:pt x="4948535" y="883047"/>
                </a:cubicBezTo>
                <a:cubicBezTo>
                  <a:pt x="4943573" y="897930"/>
                  <a:pt x="4933652" y="897930"/>
                  <a:pt x="4918769" y="883047"/>
                </a:cubicBezTo>
                <a:cubicBezTo>
                  <a:pt x="4913808" y="878086"/>
                  <a:pt x="4908847" y="875606"/>
                  <a:pt x="4903886" y="875606"/>
                </a:cubicBezTo>
                <a:cubicBezTo>
                  <a:pt x="4898925" y="870644"/>
                  <a:pt x="4895204" y="868164"/>
                  <a:pt x="4892724" y="868164"/>
                </a:cubicBezTo>
                <a:cubicBezTo>
                  <a:pt x="4890244" y="868164"/>
                  <a:pt x="4886523" y="870644"/>
                  <a:pt x="4881562" y="875606"/>
                </a:cubicBezTo>
                <a:cubicBezTo>
                  <a:pt x="4881562" y="880567"/>
                  <a:pt x="4882802" y="885527"/>
                  <a:pt x="4885283" y="890489"/>
                </a:cubicBezTo>
                <a:cubicBezTo>
                  <a:pt x="4887763" y="895450"/>
                  <a:pt x="4892724" y="897930"/>
                  <a:pt x="4900165" y="897930"/>
                </a:cubicBezTo>
                <a:cubicBezTo>
                  <a:pt x="4907607" y="897930"/>
                  <a:pt x="4918769" y="900410"/>
                  <a:pt x="4933652" y="905371"/>
                </a:cubicBezTo>
                <a:lnTo>
                  <a:pt x="4963417" y="912813"/>
                </a:lnTo>
                <a:lnTo>
                  <a:pt x="4970859" y="905371"/>
                </a:lnTo>
                <a:cubicBezTo>
                  <a:pt x="4975820" y="900410"/>
                  <a:pt x="4980780" y="897930"/>
                  <a:pt x="4985742" y="897930"/>
                </a:cubicBezTo>
                <a:lnTo>
                  <a:pt x="4978300" y="912813"/>
                </a:lnTo>
                <a:cubicBezTo>
                  <a:pt x="4968379" y="922734"/>
                  <a:pt x="4958456" y="925216"/>
                  <a:pt x="4948535" y="920254"/>
                </a:cubicBezTo>
                <a:lnTo>
                  <a:pt x="4926210" y="912813"/>
                </a:lnTo>
                <a:cubicBezTo>
                  <a:pt x="4921249" y="912813"/>
                  <a:pt x="4913808" y="910333"/>
                  <a:pt x="4903886" y="905371"/>
                </a:cubicBezTo>
                <a:cubicBezTo>
                  <a:pt x="4898925" y="905371"/>
                  <a:pt x="4895204" y="905371"/>
                  <a:pt x="4892724" y="905371"/>
                </a:cubicBezTo>
                <a:cubicBezTo>
                  <a:pt x="4890244" y="905371"/>
                  <a:pt x="4890244" y="907851"/>
                  <a:pt x="4892724" y="912813"/>
                </a:cubicBezTo>
                <a:cubicBezTo>
                  <a:pt x="4895204" y="917774"/>
                  <a:pt x="4895204" y="920254"/>
                  <a:pt x="4892724" y="920254"/>
                </a:cubicBezTo>
                <a:cubicBezTo>
                  <a:pt x="4890244" y="920254"/>
                  <a:pt x="4884042" y="920254"/>
                  <a:pt x="4874120" y="920254"/>
                </a:cubicBezTo>
                <a:lnTo>
                  <a:pt x="4859238" y="920254"/>
                </a:lnTo>
                <a:lnTo>
                  <a:pt x="4874120" y="927696"/>
                </a:lnTo>
                <a:cubicBezTo>
                  <a:pt x="4879082" y="927696"/>
                  <a:pt x="4884042" y="930176"/>
                  <a:pt x="4889003" y="935137"/>
                </a:cubicBezTo>
                <a:lnTo>
                  <a:pt x="4881562" y="935137"/>
                </a:lnTo>
                <a:cubicBezTo>
                  <a:pt x="4876601" y="940098"/>
                  <a:pt x="4869159" y="941338"/>
                  <a:pt x="4859238" y="938858"/>
                </a:cubicBezTo>
                <a:cubicBezTo>
                  <a:pt x="4849316" y="936378"/>
                  <a:pt x="4844355" y="932657"/>
                  <a:pt x="4844355" y="927696"/>
                </a:cubicBezTo>
                <a:cubicBezTo>
                  <a:pt x="4844355" y="917774"/>
                  <a:pt x="4834433" y="915293"/>
                  <a:pt x="4814589" y="920254"/>
                </a:cubicBezTo>
                <a:cubicBezTo>
                  <a:pt x="4809628" y="920254"/>
                  <a:pt x="4805907" y="921495"/>
                  <a:pt x="4803427" y="923975"/>
                </a:cubicBezTo>
                <a:cubicBezTo>
                  <a:pt x="4800947" y="926455"/>
                  <a:pt x="4802186" y="930176"/>
                  <a:pt x="4807148" y="935137"/>
                </a:cubicBezTo>
                <a:cubicBezTo>
                  <a:pt x="4812109" y="940098"/>
                  <a:pt x="4814589" y="942578"/>
                  <a:pt x="4814589" y="942578"/>
                </a:cubicBezTo>
                <a:lnTo>
                  <a:pt x="4799706" y="942578"/>
                </a:lnTo>
                <a:cubicBezTo>
                  <a:pt x="4799706" y="937617"/>
                  <a:pt x="4795986" y="935137"/>
                  <a:pt x="4788544" y="935137"/>
                </a:cubicBezTo>
                <a:cubicBezTo>
                  <a:pt x="4781103" y="935137"/>
                  <a:pt x="4779862" y="933896"/>
                  <a:pt x="4784824" y="931416"/>
                </a:cubicBezTo>
                <a:cubicBezTo>
                  <a:pt x="4789785" y="928936"/>
                  <a:pt x="4792265" y="922734"/>
                  <a:pt x="4792265" y="912813"/>
                </a:cubicBezTo>
                <a:cubicBezTo>
                  <a:pt x="4792265" y="907851"/>
                  <a:pt x="4793506" y="905371"/>
                  <a:pt x="4795986" y="905371"/>
                </a:cubicBezTo>
                <a:cubicBezTo>
                  <a:pt x="4798466" y="905371"/>
                  <a:pt x="4804668" y="905371"/>
                  <a:pt x="4814589" y="905371"/>
                </a:cubicBezTo>
                <a:lnTo>
                  <a:pt x="4844355" y="912813"/>
                </a:lnTo>
                <a:cubicBezTo>
                  <a:pt x="4849316" y="912813"/>
                  <a:pt x="4851796" y="911572"/>
                  <a:pt x="4851796" y="909092"/>
                </a:cubicBezTo>
                <a:cubicBezTo>
                  <a:pt x="4851796" y="906612"/>
                  <a:pt x="4855517" y="905371"/>
                  <a:pt x="4862958" y="905371"/>
                </a:cubicBezTo>
                <a:cubicBezTo>
                  <a:pt x="4870400" y="905371"/>
                  <a:pt x="4874120" y="902891"/>
                  <a:pt x="4874120" y="897930"/>
                </a:cubicBezTo>
                <a:lnTo>
                  <a:pt x="4859238" y="883047"/>
                </a:lnTo>
                <a:cubicBezTo>
                  <a:pt x="4859238" y="888009"/>
                  <a:pt x="4855517" y="889248"/>
                  <a:pt x="4848076" y="886768"/>
                </a:cubicBezTo>
                <a:cubicBezTo>
                  <a:pt x="4840634" y="884288"/>
                  <a:pt x="4834433" y="883047"/>
                  <a:pt x="4829472" y="883047"/>
                </a:cubicBezTo>
                <a:cubicBezTo>
                  <a:pt x="4824511" y="883047"/>
                  <a:pt x="4822031" y="881807"/>
                  <a:pt x="4822031" y="879326"/>
                </a:cubicBezTo>
                <a:cubicBezTo>
                  <a:pt x="4822031" y="876846"/>
                  <a:pt x="4822031" y="873126"/>
                  <a:pt x="4822031" y="868164"/>
                </a:cubicBezTo>
                <a:cubicBezTo>
                  <a:pt x="4822031" y="863203"/>
                  <a:pt x="4818310" y="859482"/>
                  <a:pt x="4810869" y="857002"/>
                </a:cubicBezTo>
                <a:cubicBezTo>
                  <a:pt x="4803427" y="854522"/>
                  <a:pt x="4799706" y="850801"/>
                  <a:pt x="4799706" y="845840"/>
                </a:cubicBezTo>
                <a:cubicBezTo>
                  <a:pt x="4799706" y="840879"/>
                  <a:pt x="4799706" y="837158"/>
                  <a:pt x="4799706" y="834678"/>
                </a:cubicBezTo>
                <a:cubicBezTo>
                  <a:pt x="4799706" y="832198"/>
                  <a:pt x="4802186" y="830957"/>
                  <a:pt x="4807148" y="830957"/>
                </a:cubicBezTo>
                <a:cubicBezTo>
                  <a:pt x="4812109" y="835919"/>
                  <a:pt x="4814589" y="837158"/>
                  <a:pt x="4814589" y="834678"/>
                </a:cubicBezTo>
                <a:cubicBezTo>
                  <a:pt x="4814589" y="832198"/>
                  <a:pt x="4817069" y="823516"/>
                  <a:pt x="4822031" y="808633"/>
                </a:cubicBezTo>
                <a:lnTo>
                  <a:pt x="4822031" y="794007"/>
                </a:lnTo>
                <a:close/>
                <a:moveTo>
                  <a:pt x="4607160" y="789099"/>
                </a:moveTo>
                <a:cubicBezTo>
                  <a:pt x="4609020" y="788480"/>
                  <a:pt x="4611191" y="788790"/>
                  <a:pt x="4613671" y="790030"/>
                </a:cubicBezTo>
                <a:cubicBezTo>
                  <a:pt x="4618633" y="792510"/>
                  <a:pt x="4621113" y="797471"/>
                  <a:pt x="4621113" y="804912"/>
                </a:cubicBezTo>
                <a:cubicBezTo>
                  <a:pt x="4621113" y="812354"/>
                  <a:pt x="4618633" y="816075"/>
                  <a:pt x="4613671" y="816075"/>
                </a:cubicBezTo>
                <a:cubicBezTo>
                  <a:pt x="4608710" y="816075"/>
                  <a:pt x="4604989" y="813594"/>
                  <a:pt x="4602509" y="808633"/>
                </a:cubicBezTo>
                <a:cubicBezTo>
                  <a:pt x="4600029" y="803672"/>
                  <a:pt x="4600029" y="798712"/>
                  <a:pt x="4602509" y="793750"/>
                </a:cubicBezTo>
                <a:cubicBezTo>
                  <a:pt x="4603749" y="791270"/>
                  <a:pt x="4605299" y="789720"/>
                  <a:pt x="4607160" y="789099"/>
                </a:cubicBezTo>
                <a:close/>
                <a:moveTo>
                  <a:pt x="4144863" y="789099"/>
                </a:moveTo>
                <a:cubicBezTo>
                  <a:pt x="4143623" y="788480"/>
                  <a:pt x="4142383" y="788790"/>
                  <a:pt x="4141142" y="790030"/>
                </a:cubicBezTo>
                <a:cubicBezTo>
                  <a:pt x="4138662" y="792510"/>
                  <a:pt x="4138662" y="794991"/>
                  <a:pt x="4141142" y="797471"/>
                </a:cubicBezTo>
                <a:cubicBezTo>
                  <a:pt x="4143623" y="799951"/>
                  <a:pt x="4146103" y="801192"/>
                  <a:pt x="4148583" y="801192"/>
                </a:cubicBezTo>
                <a:cubicBezTo>
                  <a:pt x="4151064" y="801192"/>
                  <a:pt x="4151064" y="798712"/>
                  <a:pt x="4148583" y="793750"/>
                </a:cubicBezTo>
                <a:cubicBezTo>
                  <a:pt x="4147343" y="791270"/>
                  <a:pt x="4146103" y="789720"/>
                  <a:pt x="4144863" y="789099"/>
                </a:cubicBezTo>
                <a:close/>
                <a:moveTo>
                  <a:pt x="4702968" y="786309"/>
                </a:moveTo>
                <a:lnTo>
                  <a:pt x="4710410" y="793750"/>
                </a:lnTo>
                <a:cubicBezTo>
                  <a:pt x="4710410" y="793750"/>
                  <a:pt x="4710410" y="794991"/>
                  <a:pt x="4710410" y="797471"/>
                </a:cubicBezTo>
                <a:cubicBezTo>
                  <a:pt x="4710410" y="799951"/>
                  <a:pt x="4707929" y="801192"/>
                  <a:pt x="4702968" y="801192"/>
                </a:cubicBezTo>
                <a:cubicBezTo>
                  <a:pt x="4702968" y="801192"/>
                  <a:pt x="4702968" y="798712"/>
                  <a:pt x="4702968" y="793750"/>
                </a:cubicBezTo>
                <a:close/>
                <a:moveTo>
                  <a:pt x="4182070" y="786309"/>
                </a:moveTo>
                <a:cubicBezTo>
                  <a:pt x="4177109" y="786309"/>
                  <a:pt x="4172148" y="791270"/>
                  <a:pt x="4167187" y="801192"/>
                </a:cubicBezTo>
                <a:cubicBezTo>
                  <a:pt x="4167187" y="811113"/>
                  <a:pt x="4174628" y="813594"/>
                  <a:pt x="4189511" y="808633"/>
                </a:cubicBezTo>
                <a:lnTo>
                  <a:pt x="4174628" y="793750"/>
                </a:lnTo>
                <a:cubicBezTo>
                  <a:pt x="4179590" y="793750"/>
                  <a:pt x="4182070" y="791270"/>
                  <a:pt x="4182070" y="786309"/>
                </a:cubicBezTo>
                <a:close/>
                <a:moveTo>
                  <a:pt x="4061147" y="782588"/>
                </a:moveTo>
                <a:cubicBezTo>
                  <a:pt x="4059907" y="782588"/>
                  <a:pt x="4058046" y="783828"/>
                  <a:pt x="4055566" y="786309"/>
                </a:cubicBezTo>
                <a:cubicBezTo>
                  <a:pt x="4050605" y="786309"/>
                  <a:pt x="4048125" y="786309"/>
                  <a:pt x="4048125" y="786309"/>
                </a:cubicBezTo>
                <a:cubicBezTo>
                  <a:pt x="4048125" y="786309"/>
                  <a:pt x="4048125" y="788789"/>
                  <a:pt x="4048125" y="793750"/>
                </a:cubicBezTo>
                <a:lnTo>
                  <a:pt x="4055566" y="793750"/>
                </a:lnTo>
                <a:cubicBezTo>
                  <a:pt x="4060527" y="793750"/>
                  <a:pt x="4063007" y="791270"/>
                  <a:pt x="4063007" y="786309"/>
                </a:cubicBezTo>
                <a:cubicBezTo>
                  <a:pt x="4063007" y="783828"/>
                  <a:pt x="4062387" y="782588"/>
                  <a:pt x="4061147" y="782588"/>
                </a:cubicBezTo>
                <a:close/>
                <a:moveTo>
                  <a:pt x="4941093" y="778868"/>
                </a:moveTo>
                <a:lnTo>
                  <a:pt x="4941093" y="786309"/>
                </a:lnTo>
                <a:cubicBezTo>
                  <a:pt x="4941093" y="786309"/>
                  <a:pt x="4939852" y="785068"/>
                  <a:pt x="4937372" y="782588"/>
                </a:cubicBezTo>
                <a:cubicBezTo>
                  <a:pt x="4934892" y="780108"/>
                  <a:pt x="4936132" y="778868"/>
                  <a:pt x="4941093" y="778868"/>
                </a:cubicBezTo>
                <a:close/>
                <a:moveTo>
                  <a:pt x="4755058" y="778868"/>
                </a:moveTo>
                <a:lnTo>
                  <a:pt x="4762499" y="786309"/>
                </a:lnTo>
                <a:lnTo>
                  <a:pt x="4755058" y="786309"/>
                </a:lnTo>
                <a:cubicBezTo>
                  <a:pt x="4750097" y="786309"/>
                  <a:pt x="4747617" y="786309"/>
                  <a:pt x="4747617" y="786309"/>
                </a:cubicBezTo>
                <a:cubicBezTo>
                  <a:pt x="4747617" y="786309"/>
                  <a:pt x="4747617" y="785068"/>
                  <a:pt x="4747617" y="782588"/>
                </a:cubicBezTo>
                <a:cubicBezTo>
                  <a:pt x="4747617" y="780108"/>
                  <a:pt x="4750097" y="778868"/>
                  <a:pt x="4755058" y="778868"/>
                </a:cubicBezTo>
                <a:close/>
                <a:moveTo>
                  <a:pt x="4122539" y="778868"/>
                </a:moveTo>
                <a:cubicBezTo>
                  <a:pt x="4122539" y="783829"/>
                  <a:pt x="4122539" y="787550"/>
                  <a:pt x="4122539" y="790030"/>
                </a:cubicBezTo>
                <a:cubicBezTo>
                  <a:pt x="4122539" y="792510"/>
                  <a:pt x="4122539" y="793750"/>
                  <a:pt x="4122539" y="793750"/>
                </a:cubicBezTo>
                <a:cubicBezTo>
                  <a:pt x="4122539" y="793750"/>
                  <a:pt x="4125019" y="793750"/>
                  <a:pt x="4129980" y="793750"/>
                </a:cubicBezTo>
                <a:cubicBezTo>
                  <a:pt x="4129980" y="793750"/>
                  <a:pt x="4129980" y="791270"/>
                  <a:pt x="4129980" y="786309"/>
                </a:cubicBezTo>
                <a:close/>
                <a:moveTo>
                  <a:pt x="4516933" y="771426"/>
                </a:moveTo>
                <a:cubicBezTo>
                  <a:pt x="4521894" y="771426"/>
                  <a:pt x="4524374" y="771426"/>
                  <a:pt x="4524374" y="771426"/>
                </a:cubicBezTo>
                <a:lnTo>
                  <a:pt x="4524374" y="778868"/>
                </a:lnTo>
                <a:close/>
                <a:moveTo>
                  <a:pt x="4085332" y="771426"/>
                </a:moveTo>
                <a:cubicBezTo>
                  <a:pt x="4090293" y="776387"/>
                  <a:pt x="4092773" y="781348"/>
                  <a:pt x="4092773" y="786309"/>
                </a:cubicBezTo>
                <a:lnTo>
                  <a:pt x="4100214" y="786309"/>
                </a:lnTo>
                <a:cubicBezTo>
                  <a:pt x="4100214" y="781348"/>
                  <a:pt x="4097734" y="776387"/>
                  <a:pt x="4092773" y="771426"/>
                </a:cubicBezTo>
                <a:close/>
                <a:moveTo>
                  <a:pt x="1718964" y="771426"/>
                </a:moveTo>
                <a:lnTo>
                  <a:pt x="1704082" y="778868"/>
                </a:lnTo>
                <a:cubicBezTo>
                  <a:pt x="1694160" y="778868"/>
                  <a:pt x="1681757" y="781348"/>
                  <a:pt x="1666875" y="786309"/>
                </a:cubicBezTo>
                <a:cubicBezTo>
                  <a:pt x="1666875" y="791270"/>
                  <a:pt x="1666875" y="796230"/>
                  <a:pt x="1666875" y="801192"/>
                </a:cubicBezTo>
                <a:lnTo>
                  <a:pt x="1674316" y="801192"/>
                </a:lnTo>
                <a:lnTo>
                  <a:pt x="1666875" y="808633"/>
                </a:lnTo>
                <a:cubicBezTo>
                  <a:pt x="1661914" y="813594"/>
                  <a:pt x="1661914" y="817315"/>
                  <a:pt x="1666875" y="819795"/>
                </a:cubicBezTo>
                <a:cubicBezTo>
                  <a:pt x="1671836" y="822275"/>
                  <a:pt x="1681757" y="823516"/>
                  <a:pt x="1696640" y="823516"/>
                </a:cubicBezTo>
                <a:lnTo>
                  <a:pt x="1711523" y="823516"/>
                </a:lnTo>
                <a:lnTo>
                  <a:pt x="1711523" y="801192"/>
                </a:lnTo>
                <a:close/>
                <a:moveTo>
                  <a:pt x="4727153" y="767705"/>
                </a:moveTo>
                <a:cubicBezTo>
                  <a:pt x="4728393" y="767705"/>
                  <a:pt x="4730253" y="768945"/>
                  <a:pt x="4732734" y="771426"/>
                </a:cubicBezTo>
                <a:lnTo>
                  <a:pt x="4725292" y="771426"/>
                </a:lnTo>
                <a:cubicBezTo>
                  <a:pt x="4725292" y="768945"/>
                  <a:pt x="4725912" y="767705"/>
                  <a:pt x="4727153" y="767705"/>
                </a:cubicBezTo>
                <a:close/>
                <a:moveTo>
                  <a:pt x="4755058" y="763985"/>
                </a:moveTo>
                <a:cubicBezTo>
                  <a:pt x="4755058" y="763985"/>
                  <a:pt x="4757538" y="763985"/>
                  <a:pt x="4762499" y="763985"/>
                </a:cubicBezTo>
                <a:cubicBezTo>
                  <a:pt x="4767461" y="763985"/>
                  <a:pt x="4769941" y="763985"/>
                  <a:pt x="4769941" y="763985"/>
                </a:cubicBezTo>
                <a:lnTo>
                  <a:pt x="4762499" y="771426"/>
                </a:lnTo>
                <a:cubicBezTo>
                  <a:pt x="4757538" y="771426"/>
                  <a:pt x="4755058" y="771426"/>
                  <a:pt x="4755058" y="771426"/>
                </a:cubicBezTo>
                <a:cubicBezTo>
                  <a:pt x="4755058" y="771426"/>
                  <a:pt x="4755058" y="768946"/>
                  <a:pt x="4755058" y="763985"/>
                </a:cubicBezTo>
                <a:close/>
                <a:moveTo>
                  <a:pt x="4211835" y="763985"/>
                </a:moveTo>
                <a:cubicBezTo>
                  <a:pt x="4206875" y="763985"/>
                  <a:pt x="4204394" y="766465"/>
                  <a:pt x="4204394" y="771426"/>
                </a:cubicBezTo>
                <a:cubicBezTo>
                  <a:pt x="4204394" y="776387"/>
                  <a:pt x="4206875" y="778868"/>
                  <a:pt x="4211835" y="778868"/>
                </a:cubicBezTo>
                <a:lnTo>
                  <a:pt x="4219277" y="771426"/>
                </a:lnTo>
                <a:cubicBezTo>
                  <a:pt x="4219277" y="771426"/>
                  <a:pt x="4218037" y="770185"/>
                  <a:pt x="4215556" y="767705"/>
                </a:cubicBezTo>
                <a:cubicBezTo>
                  <a:pt x="4213076" y="765225"/>
                  <a:pt x="4211835" y="763985"/>
                  <a:pt x="4211835" y="763985"/>
                </a:cubicBezTo>
                <a:close/>
                <a:moveTo>
                  <a:pt x="3973711" y="763985"/>
                </a:moveTo>
                <a:lnTo>
                  <a:pt x="3973711" y="771426"/>
                </a:lnTo>
                <a:lnTo>
                  <a:pt x="4003476" y="778868"/>
                </a:lnTo>
                <a:cubicBezTo>
                  <a:pt x="4003476" y="773906"/>
                  <a:pt x="3998515" y="771426"/>
                  <a:pt x="3988593" y="771426"/>
                </a:cubicBezTo>
                <a:cubicBezTo>
                  <a:pt x="3988593" y="766465"/>
                  <a:pt x="3986113" y="763985"/>
                  <a:pt x="3981152" y="763985"/>
                </a:cubicBezTo>
                <a:cubicBezTo>
                  <a:pt x="3976191" y="763985"/>
                  <a:pt x="3973711" y="763985"/>
                  <a:pt x="3973711" y="763985"/>
                </a:cubicBezTo>
                <a:close/>
                <a:moveTo>
                  <a:pt x="3996035" y="756543"/>
                </a:moveTo>
                <a:cubicBezTo>
                  <a:pt x="3996035" y="756543"/>
                  <a:pt x="3998515" y="759023"/>
                  <a:pt x="4003476" y="763985"/>
                </a:cubicBezTo>
                <a:lnTo>
                  <a:pt x="4003476" y="756543"/>
                </a:lnTo>
                <a:cubicBezTo>
                  <a:pt x="3998515" y="756543"/>
                  <a:pt x="3996035" y="756543"/>
                  <a:pt x="3996035" y="756543"/>
                </a:cubicBezTo>
                <a:close/>
                <a:moveTo>
                  <a:pt x="4918769" y="749102"/>
                </a:moveTo>
                <a:lnTo>
                  <a:pt x="4948535" y="756543"/>
                </a:lnTo>
                <a:cubicBezTo>
                  <a:pt x="4958456" y="761505"/>
                  <a:pt x="4967138" y="762744"/>
                  <a:pt x="4974579" y="760264"/>
                </a:cubicBezTo>
                <a:cubicBezTo>
                  <a:pt x="4982021" y="757784"/>
                  <a:pt x="4990703" y="759023"/>
                  <a:pt x="5000624" y="763985"/>
                </a:cubicBezTo>
                <a:cubicBezTo>
                  <a:pt x="5010546" y="768946"/>
                  <a:pt x="5017987" y="772667"/>
                  <a:pt x="5022949" y="775147"/>
                </a:cubicBezTo>
                <a:cubicBezTo>
                  <a:pt x="5027910" y="777627"/>
                  <a:pt x="5032870" y="776387"/>
                  <a:pt x="5037831" y="771426"/>
                </a:cubicBezTo>
                <a:lnTo>
                  <a:pt x="5045273" y="763985"/>
                </a:lnTo>
                <a:cubicBezTo>
                  <a:pt x="5050234" y="783829"/>
                  <a:pt x="5050234" y="793750"/>
                  <a:pt x="5045273" y="793750"/>
                </a:cubicBezTo>
                <a:lnTo>
                  <a:pt x="5037831" y="793750"/>
                </a:lnTo>
                <a:lnTo>
                  <a:pt x="5045273" y="801192"/>
                </a:lnTo>
                <a:cubicBezTo>
                  <a:pt x="5060156" y="806153"/>
                  <a:pt x="5060156" y="813594"/>
                  <a:pt x="5045273" y="823516"/>
                </a:cubicBezTo>
                <a:lnTo>
                  <a:pt x="5030390" y="830957"/>
                </a:lnTo>
                <a:lnTo>
                  <a:pt x="5030390" y="838399"/>
                </a:lnTo>
                <a:cubicBezTo>
                  <a:pt x="5030390" y="843360"/>
                  <a:pt x="5029149" y="847081"/>
                  <a:pt x="5026669" y="849561"/>
                </a:cubicBezTo>
                <a:cubicBezTo>
                  <a:pt x="5024189" y="852041"/>
                  <a:pt x="5020468" y="850801"/>
                  <a:pt x="5015507" y="845840"/>
                </a:cubicBezTo>
                <a:cubicBezTo>
                  <a:pt x="5010546" y="840879"/>
                  <a:pt x="5008066" y="835919"/>
                  <a:pt x="5008066" y="830957"/>
                </a:cubicBezTo>
                <a:cubicBezTo>
                  <a:pt x="5017987" y="821036"/>
                  <a:pt x="5013027" y="808633"/>
                  <a:pt x="4993183" y="793750"/>
                </a:cubicBezTo>
                <a:cubicBezTo>
                  <a:pt x="4988222" y="788789"/>
                  <a:pt x="4985742" y="786309"/>
                  <a:pt x="4985742" y="786309"/>
                </a:cubicBezTo>
                <a:cubicBezTo>
                  <a:pt x="4985742" y="781348"/>
                  <a:pt x="4984501" y="780108"/>
                  <a:pt x="4982021" y="782588"/>
                </a:cubicBezTo>
                <a:cubicBezTo>
                  <a:pt x="4979541" y="785068"/>
                  <a:pt x="4973339" y="783829"/>
                  <a:pt x="4963417" y="778868"/>
                </a:cubicBezTo>
                <a:cubicBezTo>
                  <a:pt x="4953496" y="773906"/>
                  <a:pt x="4948535" y="770185"/>
                  <a:pt x="4948535" y="767705"/>
                </a:cubicBezTo>
                <a:cubicBezTo>
                  <a:pt x="4948535" y="765225"/>
                  <a:pt x="4941093" y="761505"/>
                  <a:pt x="4926210" y="756543"/>
                </a:cubicBezTo>
                <a:close/>
                <a:moveTo>
                  <a:pt x="4178349" y="745381"/>
                </a:moveTo>
                <a:cubicBezTo>
                  <a:pt x="4175869" y="745381"/>
                  <a:pt x="4172148" y="746621"/>
                  <a:pt x="4167187" y="749102"/>
                </a:cubicBezTo>
                <a:cubicBezTo>
                  <a:pt x="4162226" y="749102"/>
                  <a:pt x="4159745" y="749102"/>
                  <a:pt x="4159745" y="749102"/>
                </a:cubicBezTo>
                <a:cubicBezTo>
                  <a:pt x="4159745" y="749102"/>
                  <a:pt x="4162226" y="751582"/>
                  <a:pt x="4167187" y="756543"/>
                </a:cubicBezTo>
                <a:cubicBezTo>
                  <a:pt x="4172148" y="751582"/>
                  <a:pt x="4177109" y="749102"/>
                  <a:pt x="4182070" y="749102"/>
                </a:cubicBezTo>
                <a:cubicBezTo>
                  <a:pt x="4182070" y="746621"/>
                  <a:pt x="4180830" y="745381"/>
                  <a:pt x="4178349" y="745381"/>
                </a:cubicBezTo>
                <a:close/>
                <a:moveTo>
                  <a:pt x="5186660" y="741660"/>
                </a:moveTo>
                <a:cubicBezTo>
                  <a:pt x="5186660" y="741660"/>
                  <a:pt x="5187900" y="742901"/>
                  <a:pt x="5190380" y="745381"/>
                </a:cubicBezTo>
                <a:cubicBezTo>
                  <a:pt x="5192860" y="747861"/>
                  <a:pt x="5191621" y="749102"/>
                  <a:pt x="5186660" y="749102"/>
                </a:cubicBezTo>
                <a:cubicBezTo>
                  <a:pt x="5186660" y="744141"/>
                  <a:pt x="5186660" y="741660"/>
                  <a:pt x="5186660" y="741660"/>
                </a:cubicBezTo>
                <a:close/>
                <a:moveTo>
                  <a:pt x="4211835" y="741660"/>
                </a:moveTo>
                <a:cubicBezTo>
                  <a:pt x="4211835" y="741660"/>
                  <a:pt x="4211835" y="742901"/>
                  <a:pt x="4211835" y="745381"/>
                </a:cubicBezTo>
                <a:cubicBezTo>
                  <a:pt x="4211835" y="747861"/>
                  <a:pt x="4214316" y="749102"/>
                  <a:pt x="4219277" y="749102"/>
                </a:cubicBezTo>
                <a:lnTo>
                  <a:pt x="4226718" y="749102"/>
                </a:lnTo>
                <a:cubicBezTo>
                  <a:pt x="4221757" y="744141"/>
                  <a:pt x="4216797" y="741660"/>
                  <a:pt x="4211835" y="741660"/>
                </a:cubicBezTo>
                <a:close/>
                <a:moveTo>
                  <a:pt x="5030390" y="734219"/>
                </a:moveTo>
                <a:cubicBezTo>
                  <a:pt x="5035351" y="734219"/>
                  <a:pt x="5039072" y="734219"/>
                  <a:pt x="5041552" y="734219"/>
                </a:cubicBezTo>
                <a:cubicBezTo>
                  <a:pt x="5044032" y="734219"/>
                  <a:pt x="5045273" y="734219"/>
                  <a:pt x="5045273" y="734219"/>
                </a:cubicBezTo>
                <a:lnTo>
                  <a:pt x="5037831" y="741660"/>
                </a:lnTo>
                <a:close/>
                <a:moveTo>
                  <a:pt x="5015507" y="734219"/>
                </a:moveTo>
                <a:cubicBezTo>
                  <a:pt x="5015507" y="734219"/>
                  <a:pt x="5015507" y="735460"/>
                  <a:pt x="5015507" y="737940"/>
                </a:cubicBezTo>
                <a:cubicBezTo>
                  <a:pt x="5015507" y="740420"/>
                  <a:pt x="5017987" y="744141"/>
                  <a:pt x="5022949" y="749102"/>
                </a:cubicBezTo>
                <a:cubicBezTo>
                  <a:pt x="5022949" y="754063"/>
                  <a:pt x="5015507" y="754063"/>
                  <a:pt x="5000624" y="749102"/>
                </a:cubicBezTo>
                <a:lnTo>
                  <a:pt x="4993183" y="741660"/>
                </a:lnTo>
                <a:lnTo>
                  <a:pt x="5008066" y="741660"/>
                </a:lnTo>
                <a:close/>
                <a:moveTo>
                  <a:pt x="4740175" y="730498"/>
                </a:moveTo>
                <a:cubicBezTo>
                  <a:pt x="4742655" y="730498"/>
                  <a:pt x="4745136" y="731738"/>
                  <a:pt x="4747617" y="734219"/>
                </a:cubicBezTo>
                <a:cubicBezTo>
                  <a:pt x="4747617" y="734219"/>
                  <a:pt x="4747617" y="736699"/>
                  <a:pt x="4747617" y="741660"/>
                </a:cubicBezTo>
                <a:cubicBezTo>
                  <a:pt x="4737695" y="741660"/>
                  <a:pt x="4735214" y="744141"/>
                  <a:pt x="4740175" y="749102"/>
                </a:cubicBezTo>
                <a:lnTo>
                  <a:pt x="4732734" y="756543"/>
                </a:lnTo>
                <a:cubicBezTo>
                  <a:pt x="4722812" y="756543"/>
                  <a:pt x="4712890" y="756543"/>
                  <a:pt x="4702968" y="756543"/>
                </a:cubicBezTo>
                <a:lnTo>
                  <a:pt x="4702968" y="749102"/>
                </a:lnTo>
                <a:cubicBezTo>
                  <a:pt x="4707929" y="749102"/>
                  <a:pt x="4711650" y="747861"/>
                  <a:pt x="4714130" y="745381"/>
                </a:cubicBezTo>
                <a:cubicBezTo>
                  <a:pt x="4716610" y="742901"/>
                  <a:pt x="4719092" y="741660"/>
                  <a:pt x="4721572" y="741660"/>
                </a:cubicBezTo>
                <a:cubicBezTo>
                  <a:pt x="4724052" y="741660"/>
                  <a:pt x="4726533" y="741660"/>
                  <a:pt x="4729013" y="741660"/>
                </a:cubicBezTo>
                <a:cubicBezTo>
                  <a:pt x="4731493" y="741660"/>
                  <a:pt x="4732734" y="739180"/>
                  <a:pt x="4732734" y="734219"/>
                </a:cubicBezTo>
                <a:cubicBezTo>
                  <a:pt x="4735214" y="731738"/>
                  <a:pt x="4737694" y="730498"/>
                  <a:pt x="4740175" y="730498"/>
                </a:cubicBezTo>
                <a:close/>
                <a:moveTo>
                  <a:pt x="4323456" y="729568"/>
                </a:moveTo>
                <a:cubicBezTo>
                  <a:pt x="4320976" y="730189"/>
                  <a:pt x="4318496" y="731738"/>
                  <a:pt x="4316015" y="734219"/>
                </a:cubicBezTo>
                <a:cubicBezTo>
                  <a:pt x="4306093" y="744141"/>
                  <a:pt x="4306093" y="751582"/>
                  <a:pt x="4316015" y="756543"/>
                </a:cubicBezTo>
                <a:cubicBezTo>
                  <a:pt x="4325936" y="766465"/>
                  <a:pt x="4330898" y="763985"/>
                  <a:pt x="4330898" y="749102"/>
                </a:cubicBezTo>
                <a:cubicBezTo>
                  <a:pt x="4335859" y="739180"/>
                  <a:pt x="4335859" y="732978"/>
                  <a:pt x="4330898" y="730498"/>
                </a:cubicBezTo>
                <a:cubicBezTo>
                  <a:pt x="4328417" y="729258"/>
                  <a:pt x="4325937" y="728948"/>
                  <a:pt x="4323456" y="729568"/>
                </a:cubicBezTo>
                <a:close/>
                <a:moveTo>
                  <a:pt x="4903886" y="719336"/>
                </a:moveTo>
                <a:lnTo>
                  <a:pt x="4918769" y="726778"/>
                </a:lnTo>
                <a:cubicBezTo>
                  <a:pt x="4918769" y="736699"/>
                  <a:pt x="4908847" y="741660"/>
                  <a:pt x="4889003" y="741660"/>
                </a:cubicBezTo>
                <a:cubicBezTo>
                  <a:pt x="4884042" y="736699"/>
                  <a:pt x="4879082" y="734219"/>
                  <a:pt x="4874120" y="734219"/>
                </a:cubicBezTo>
                <a:cubicBezTo>
                  <a:pt x="4864199" y="734219"/>
                  <a:pt x="4859238" y="732978"/>
                  <a:pt x="4859238" y="730498"/>
                </a:cubicBezTo>
                <a:cubicBezTo>
                  <a:pt x="4859238" y="728018"/>
                  <a:pt x="4864199" y="726778"/>
                  <a:pt x="4874120" y="726778"/>
                </a:cubicBezTo>
                <a:close/>
                <a:moveTo>
                  <a:pt x="4978300" y="711895"/>
                </a:moveTo>
                <a:lnTo>
                  <a:pt x="4985742" y="711895"/>
                </a:lnTo>
                <a:cubicBezTo>
                  <a:pt x="4985742" y="716856"/>
                  <a:pt x="4984501" y="720577"/>
                  <a:pt x="4982021" y="723057"/>
                </a:cubicBezTo>
                <a:cubicBezTo>
                  <a:pt x="4979541" y="725537"/>
                  <a:pt x="4978300" y="726778"/>
                  <a:pt x="4978300" y="726778"/>
                </a:cubicBezTo>
                <a:lnTo>
                  <a:pt x="4978300" y="741660"/>
                </a:lnTo>
                <a:lnTo>
                  <a:pt x="4963417" y="726778"/>
                </a:lnTo>
                <a:lnTo>
                  <a:pt x="4955976" y="719336"/>
                </a:lnTo>
                <a:cubicBezTo>
                  <a:pt x="4960937" y="719336"/>
                  <a:pt x="4965897" y="718096"/>
                  <a:pt x="4970859" y="715616"/>
                </a:cubicBezTo>
                <a:cubicBezTo>
                  <a:pt x="4975820" y="713135"/>
                  <a:pt x="4978300" y="711895"/>
                  <a:pt x="4978300" y="711895"/>
                </a:cubicBezTo>
                <a:close/>
                <a:moveTo>
                  <a:pt x="4263925" y="711895"/>
                </a:moveTo>
                <a:cubicBezTo>
                  <a:pt x="4263925" y="711895"/>
                  <a:pt x="4263925" y="714375"/>
                  <a:pt x="4263925" y="719336"/>
                </a:cubicBezTo>
                <a:cubicBezTo>
                  <a:pt x="4263925" y="719336"/>
                  <a:pt x="4266405" y="719336"/>
                  <a:pt x="4271367" y="719336"/>
                </a:cubicBezTo>
                <a:cubicBezTo>
                  <a:pt x="4276328" y="719336"/>
                  <a:pt x="4278808" y="719336"/>
                  <a:pt x="4278808" y="719336"/>
                </a:cubicBezTo>
                <a:cubicBezTo>
                  <a:pt x="4278808" y="714375"/>
                  <a:pt x="4278808" y="711895"/>
                  <a:pt x="4278808" y="711895"/>
                </a:cubicBezTo>
                <a:cubicBezTo>
                  <a:pt x="4278808" y="711895"/>
                  <a:pt x="4276328" y="711895"/>
                  <a:pt x="4271367" y="711895"/>
                </a:cubicBezTo>
                <a:cubicBezTo>
                  <a:pt x="4266405" y="711895"/>
                  <a:pt x="4263925" y="711895"/>
                  <a:pt x="4263925" y="711895"/>
                </a:cubicBezTo>
                <a:close/>
                <a:moveTo>
                  <a:pt x="5022019" y="706314"/>
                </a:moveTo>
                <a:cubicBezTo>
                  <a:pt x="5023879" y="706314"/>
                  <a:pt x="5025429" y="706934"/>
                  <a:pt x="5026669" y="708174"/>
                </a:cubicBezTo>
                <a:cubicBezTo>
                  <a:pt x="5029149" y="710654"/>
                  <a:pt x="5030390" y="714375"/>
                  <a:pt x="5030390" y="719336"/>
                </a:cubicBezTo>
                <a:cubicBezTo>
                  <a:pt x="5030390" y="724298"/>
                  <a:pt x="5027910" y="726778"/>
                  <a:pt x="5022949" y="726778"/>
                </a:cubicBezTo>
                <a:cubicBezTo>
                  <a:pt x="5017987" y="726778"/>
                  <a:pt x="5014267" y="724298"/>
                  <a:pt x="5011786" y="719336"/>
                </a:cubicBezTo>
                <a:cubicBezTo>
                  <a:pt x="5009306" y="714375"/>
                  <a:pt x="5010546" y="710654"/>
                  <a:pt x="5015507" y="708174"/>
                </a:cubicBezTo>
                <a:cubicBezTo>
                  <a:pt x="5017988" y="706934"/>
                  <a:pt x="5020159" y="706314"/>
                  <a:pt x="5022019" y="706314"/>
                </a:cubicBezTo>
                <a:close/>
                <a:moveTo>
                  <a:pt x="1287363" y="693291"/>
                </a:moveTo>
                <a:cubicBezTo>
                  <a:pt x="1289843" y="693291"/>
                  <a:pt x="1292324" y="694531"/>
                  <a:pt x="1294805" y="697012"/>
                </a:cubicBezTo>
                <a:lnTo>
                  <a:pt x="1287363" y="697012"/>
                </a:lnTo>
                <a:lnTo>
                  <a:pt x="1279921" y="697012"/>
                </a:lnTo>
                <a:cubicBezTo>
                  <a:pt x="1282402" y="694531"/>
                  <a:pt x="1284883" y="693291"/>
                  <a:pt x="1287363" y="693291"/>
                </a:cubicBezTo>
                <a:close/>
                <a:moveTo>
                  <a:pt x="4405312" y="689571"/>
                </a:moveTo>
                <a:cubicBezTo>
                  <a:pt x="4415233" y="689571"/>
                  <a:pt x="4421435" y="690811"/>
                  <a:pt x="4423915" y="693291"/>
                </a:cubicBezTo>
                <a:cubicBezTo>
                  <a:pt x="4426395" y="695771"/>
                  <a:pt x="4425156" y="699492"/>
                  <a:pt x="4420195" y="704453"/>
                </a:cubicBezTo>
                <a:cubicBezTo>
                  <a:pt x="4415233" y="704453"/>
                  <a:pt x="4413994" y="705694"/>
                  <a:pt x="4416474" y="708174"/>
                </a:cubicBezTo>
                <a:cubicBezTo>
                  <a:pt x="4418954" y="710654"/>
                  <a:pt x="4420195" y="714375"/>
                  <a:pt x="4420195" y="719336"/>
                </a:cubicBezTo>
                <a:cubicBezTo>
                  <a:pt x="4435077" y="724298"/>
                  <a:pt x="4449960" y="721816"/>
                  <a:pt x="4464843" y="711895"/>
                </a:cubicBezTo>
                <a:cubicBezTo>
                  <a:pt x="4469804" y="706934"/>
                  <a:pt x="4473525" y="704453"/>
                  <a:pt x="4476005" y="704453"/>
                </a:cubicBezTo>
                <a:cubicBezTo>
                  <a:pt x="4478485" y="704453"/>
                  <a:pt x="4479726" y="704453"/>
                  <a:pt x="4479726" y="704453"/>
                </a:cubicBezTo>
                <a:lnTo>
                  <a:pt x="4479726" y="697012"/>
                </a:lnTo>
                <a:lnTo>
                  <a:pt x="4487167" y="689571"/>
                </a:lnTo>
                <a:cubicBezTo>
                  <a:pt x="4492129" y="694532"/>
                  <a:pt x="4499570" y="697012"/>
                  <a:pt x="4509492" y="697012"/>
                </a:cubicBezTo>
                <a:lnTo>
                  <a:pt x="4531816" y="711895"/>
                </a:lnTo>
                <a:lnTo>
                  <a:pt x="4502050" y="719336"/>
                </a:lnTo>
                <a:cubicBezTo>
                  <a:pt x="4497089" y="714375"/>
                  <a:pt x="4493368" y="711895"/>
                  <a:pt x="4490888" y="711895"/>
                </a:cubicBezTo>
                <a:cubicBezTo>
                  <a:pt x="4488408" y="711895"/>
                  <a:pt x="4485927" y="716856"/>
                  <a:pt x="4483447" y="726778"/>
                </a:cubicBezTo>
                <a:cubicBezTo>
                  <a:pt x="4480967" y="736699"/>
                  <a:pt x="4479726" y="744141"/>
                  <a:pt x="4479726" y="749102"/>
                </a:cubicBezTo>
                <a:cubicBezTo>
                  <a:pt x="4484687" y="754063"/>
                  <a:pt x="4484687" y="759023"/>
                  <a:pt x="4479726" y="763985"/>
                </a:cubicBezTo>
                <a:lnTo>
                  <a:pt x="4479726" y="771426"/>
                </a:lnTo>
                <a:cubicBezTo>
                  <a:pt x="4464843" y="781348"/>
                  <a:pt x="4452440" y="781348"/>
                  <a:pt x="4442519" y="771426"/>
                </a:cubicBezTo>
                <a:lnTo>
                  <a:pt x="4449960" y="763985"/>
                </a:lnTo>
                <a:cubicBezTo>
                  <a:pt x="4454922" y="768946"/>
                  <a:pt x="4458642" y="770185"/>
                  <a:pt x="4461122" y="767705"/>
                </a:cubicBezTo>
                <a:cubicBezTo>
                  <a:pt x="4463602" y="765225"/>
                  <a:pt x="4462363" y="759023"/>
                  <a:pt x="4457402" y="749102"/>
                </a:cubicBezTo>
                <a:cubicBezTo>
                  <a:pt x="4457402" y="749102"/>
                  <a:pt x="4456161" y="747861"/>
                  <a:pt x="4453681" y="745381"/>
                </a:cubicBezTo>
                <a:cubicBezTo>
                  <a:pt x="4451201" y="742901"/>
                  <a:pt x="4449960" y="741660"/>
                  <a:pt x="4449960" y="741660"/>
                </a:cubicBezTo>
                <a:lnTo>
                  <a:pt x="4435077" y="734219"/>
                </a:lnTo>
                <a:cubicBezTo>
                  <a:pt x="4430116" y="734219"/>
                  <a:pt x="4425156" y="731739"/>
                  <a:pt x="4420195" y="726778"/>
                </a:cubicBezTo>
                <a:cubicBezTo>
                  <a:pt x="4415233" y="726778"/>
                  <a:pt x="4407792" y="721816"/>
                  <a:pt x="4397870" y="711895"/>
                </a:cubicBezTo>
                <a:cubicBezTo>
                  <a:pt x="4387949" y="701973"/>
                  <a:pt x="4384228" y="695771"/>
                  <a:pt x="4386708" y="693291"/>
                </a:cubicBezTo>
                <a:cubicBezTo>
                  <a:pt x="4389188" y="690811"/>
                  <a:pt x="4395390" y="689571"/>
                  <a:pt x="4405312" y="689571"/>
                </a:cubicBezTo>
                <a:close/>
                <a:moveTo>
                  <a:pt x="4018359" y="689571"/>
                </a:moveTo>
                <a:cubicBezTo>
                  <a:pt x="4008437" y="689571"/>
                  <a:pt x="4005957" y="694532"/>
                  <a:pt x="4010918" y="704453"/>
                </a:cubicBezTo>
                <a:cubicBezTo>
                  <a:pt x="4015879" y="714375"/>
                  <a:pt x="4027041" y="719336"/>
                  <a:pt x="4044404" y="719336"/>
                </a:cubicBezTo>
                <a:cubicBezTo>
                  <a:pt x="4061767" y="719336"/>
                  <a:pt x="4070449" y="716856"/>
                  <a:pt x="4070449" y="711895"/>
                </a:cubicBezTo>
                <a:lnTo>
                  <a:pt x="4055566" y="704453"/>
                </a:lnTo>
                <a:lnTo>
                  <a:pt x="4025800" y="697012"/>
                </a:lnTo>
                <a:cubicBezTo>
                  <a:pt x="4025800" y="692051"/>
                  <a:pt x="4023320" y="689571"/>
                  <a:pt x="4018359" y="689571"/>
                </a:cubicBezTo>
                <a:close/>
                <a:moveTo>
                  <a:pt x="3936504" y="689571"/>
                </a:moveTo>
                <a:lnTo>
                  <a:pt x="3958828" y="704453"/>
                </a:lnTo>
                <a:cubicBezTo>
                  <a:pt x="3968750" y="704453"/>
                  <a:pt x="3973711" y="704453"/>
                  <a:pt x="3973711" y="704453"/>
                </a:cubicBezTo>
                <a:cubicBezTo>
                  <a:pt x="3973711" y="699492"/>
                  <a:pt x="3967510" y="695771"/>
                  <a:pt x="3955107" y="693291"/>
                </a:cubicBezTo>
                <a:cubicBezTo>
                  <a:pt x="3942705" y="690811"/>
                  <a:pt x="3936504" y="689571"/>
                  <a:pt x="3936504" y="689571"/>
                </a:cubicBezTo>
                <a:close/>
                <a:moveTo>
                  <a:pt x="3965781" y="685423"/>
                </a:moveTo>
                <a:lnTo>
                  <a:pt x="3966269" y="685850"/>
                </a:lnTo>
                <a:cubicBezTo>
                  <a:pt x="3966269" y="688330"/>
                  <a:pt x="3969990" y="689571"/>
                  <a:pt x="3977431" y="689571"/>
                </a:cubicBezTo>
                <a:cubicBezTo>
                  <a:pt x="3984873" y="689571"/>
                  <a:pt x="3988593" y="689571"/>
                  <a:pt x="3988593" y="689571"/>
                </a:cubicBezTo>
                <a:close/>
                <a:moveTo>
                  <a:pt x="4713200" y="684920"/>
                </a:moveTo>
                <a:cubicBezTo>
                  <a:pt x="4715060" y="684300"/>
                  <a:pt x="4717851" y="684610"/>
                  <a:pt x="4721572" y="685850"/>
                </a:cubicBezTo>
                <a:cubicBezTo>
                  <a:pt x="4729013" y="688330"/>
                  <a:pt x="4735214" y="689571"/>
                  <a:pt x="4740175" y="689571"/>
                </a:cubicBezTo>
                <a:cubicBezTo>
                  <a:pt x="4745136" y="689571"/>
                  <a:pt x="4751337" y="690811"/>
                  <a:pt x="4758779" y="693291"/>
                </a:cubicBezTo>
                <a:cubicBezTo>
                  <a:pt x="4766220" y="695771"/>
                  <a:pt x="4769941" y="697012"/>
                  <a:pt x="4769941" y="697012"/>
                </a:cubicBezTo>
                <a:cubicBezTo>
                  <a:pt x="4769941" y="701973"/>
                  <a:pt x="4767461" y="704453"/>
                  <a:pt x="4762499" y="704453"/>
                </a:cubicBezTo>
                <a:lnTo>
                  <a:pt x="4777382" y="719336"/>
                </a:lnTo>
                <a:cubicBezTo>
                  <a:pt x="4787304" y="719336"/>
                  <a:pt x="4793506" y="716856"/>
                  <a:pt x="4795986" y="711895"/>
                </a:cubicBezTo>
                <a:cubicBezTo>
                  <a:pt x="4798466" y="706934"/>
                  <a:pt x="4799706" y="701973"/>
                  <a:pt x="4799706" y="697012"/>
                </a:cubicBezTo>
                <a:cubicBezTo>
                  <a:pt x="4789785" y="687091"/>
                  <a:pt x="4792265" y="684609"/>
                  <a:pt x="4807148" y="689571"/>
                </a:cubicBezTo>
                <a:lnTo>
                  <a:pt x="4822031" y="697012"/>
                </a:lnTo>
                <a:cubicBezTo>
                  <a:pt x="4831952" y="701973"/>
                  <a:pt x="4831952" y="704453"/>
                  <a:pt x="4822031" y="704453"/>
                </a:cubicBezTo>
                <a:cubicBezTo>
                  <a:pt x="4812109" y="704453"/>
                  <a:pt x="4805907" y="708174"/>
                  <a:pt x="4803427" y="715616"/>
                </a:cubicBezTo>
                <a:cubicBezTo>
                  <a:pt x="4800947" y="723057"/>
                  <a:pt x="4794745" y="726778"/>
                  <a:pt x="4784824" y="726778"/>
                </a:cubicBezTo>
                <a:lnTo>
                  <a:pt x="4762499" y="719336"/>
                </a:lnTo>
                <a:cubicBezTo>
                  <a:pt x="4752578" y="714375"/>
                  <a:pt x="4747617" y="711895"/>
                  <a:pt x="4747617" y="711895"/>
                </a:cubicBezTo>
                <a:lnTo>
                  <a:pt x="4732734" y="697012"/>
                </a:lnTo>
                <a:cubicBezTo>
                  <a:pt x="4732734" y="701973"/>
                  <a:pt x="4735214" y="706934"/>
                  <a:pt x="4740175" y="711895"/>
                </a:cubicBezTo>
                <a:cubicBezTo>
                  <a:pt x="4745136" y="711895"/>
                  <a:pt x="4747617" y="713135"/>
                  <a:pt x="4747617" y="715616"/>
                </a:cubicBezTo>
                <a:cubicBezTo>
                  <a:pt x="4747617" y="718096"/>
                  <a:pt x="4745136" y="719336"/>
                  <a:pt x="4740175" y="719336"/>
                </a:cubicBezTo>
                <a:cubicBezTo>
                  <a:pt x="4725292" y="714375"/>
                  <a:pt x="4715371" y="704453"/>
                  <a:pt x="4710410" y="689571"/>
                </a:cubicBezTo>
                <a:cubicBezTo>
                  <a:pt x="4710410" y="687090"/>
                  <a:pt x="4711340" y="685540"/>
                  <a:pt x="4713200" y="684920"/>
                </a:cubicBezTo>
                <a:close/>
                <a:moveTo>
                  <a:pt x="4293691" y="674688"/>
                </a:moveTo>
                <a:lnTo>
                  <a:pt x="4293691" y="682129"/>
                </a:lnTo>
                <a:cubicBezTo>
                  <a:pt x="4283769" y="692051"/>
                  <a:pt x="4276328" y="692051"/>
                  <a:pt x="4271367" y="682129"/>
                </a:cubicBezTo>
                <a:cubicBezTo>
                  <a:pt x="4276328" y="677168"/>
                  <a:pt x="4283769" y="674688"/>
                  <a:pt x="4293691" y="674688"/>
                </a:cubicBezTo>
                <a:close/>
                <a:moveTo>
                  <a:pt x="3906738" y="674688"/>
                </a:moveTo>
                <a:cubicBezTo>
                  <a:pt x="3906738" y="679649"/>
                  <a:pt x="3909218" y="682129"/>
                  <a:pt x="3914179" y="682129"/>
                </a:cubicBezTo>
                <a:cubicBezTo>
                  <a:pt x="3919140" y="682129"/>
                  <a:pt x="3926582" y="682129"/>
                  <a:pt x="3936504" y="682129"/>
                </a:cubicBezTo>
                <a:lnTo>
                  <a:pt x="3948882" y="682350"/>
                </a:lnTo>
                <a:close/>
                <a:moveTo>
                  <a:pt x="1339453" y="674688"/>
                </a:moveTo>
                <a:lnTo>
                  <a:pt x="1346894" y="682129"/>
                </a:lnTo>
                <a:cubicBezTo>
                  <a:pt x="1346894" y="682129"/>
                  <a:pt x="1344414" y="683370"/>
                  <a:pt x="1339453" y="685850"/>
                </a:cubicBezTo>
                <a:cubicBezTo>
                  <a:pt x="1334492" y="688330"/>
                  <a:pt x="1329531" y="689571"/>
                  <a:pt x="1324570" y="689571"/>
                </a:cubicBezTo>
                <a:lnTo>
                  <a:pt x="1317129" y="682129"/>
                </a:lnTo>
                <a:close/>
                <a:moveTo>
                  <a:pt x="4496469" y="670967"/>
                </a:moveTo>
                <a:cubicBezTo>
                  <a:pt x="4497709" y="670967"/>
                  <a:pt x="4499569" y="672207"/>
                  <a:pt x="4502050" y="674688"/>
                </a:cubicBezTo>
                <a:cubicBezTo>
                  <a:pt x="4507011" y="674688"/>
                  <a:pt x="4509492" y="674688"/>
                  <a:pt x="4509492" y="674688"/>
                </a:cubicBezTo>
                <a:cubicBezTo>
                  <a:pt x="4509492" y="679649"/>
                  <a:pt x="4507011" y="682129"/>
                  <a:pt x="4502050" y="682129"/>
                </a:cubicBezTo>
                <a:cubicBezTo>
                  <a:pt x="4502050" y="682129"/>
                  <a:pt x="4500810" y="680889"/>
                  <a:pt x="4498329" y="678409"/>
                </a:cubicBezTo>
                <a:cubicBezTo>
                  <a:pt x="4495849" y="675928"/>
                  <a:pt x="4494609" y="674688"/>
                  <a:pt x="4494609" y="674688"/>
                </a:cubicBezTo>
                <a:cubicBezTo>
                  <a:pt x="4494609" y="672207"/>
                  <a:pt x="4495229" y="670967"/>
                  <a:pt x="4496469" y="670967"/>
                </a:cubicBezTo>
                <a:close/>
                <a:moveTo>
                  <a:pt x="4732734" y="667246"/>
                </a:moveTo>
                <a:cubicBezTo>
                  <a:pt x="4737695" y="667246"/>
                  <a:pt x="4741416" y="667246"/>
                  <a:pt x="4743896" y="667246"/>
                </a:cubicBezTo>
                <a:cubicBezTo>
                  <a:pt x="4746376" y="667246"/>
                  <a:pt x="4747617" y="667246"/>
                  <a:pt x="4747617" y="667246"/>
                </a:cubicBezTo>
                <a:cubicBezTo>
                  <a:pt x="4737695" y="672208"/>
                  <a:pt x="4730254" y="674688"/>
                  <a:pt x="4725292" y="674688"/>
                </a:cubicBezTo>
                <a:close/>
                <a:moveTo>
                  <a:pt x="4375546" y="667246"/>
                </a:moveTo>
                <a:lnTo>
                  <a:pt x="4397870" y="667246"/>
                </a:lnTo>
                <a:cubicBezTo>
                  <a:pt x="4397870" y="667246"/>
                  <a:pt x="4395390" y="669726"/>
                  <a:pt x="4390429" y="674688"/>
                </a:cubicBezTo>
                <a:close/>
                <a:moveTo>
                  <a:pt x="4688085" y="659805"/>
                </a:moveTo>
                <a:cubicBezTo>
                  <a:pt x="4693047" y="659805"/>
                  <a:pt x="4695527" y="661046"/>
                  <a:pt x="4695527" y="663526"/>
                </a:cubicBezTo>
                <a:cubicBezTo>
                  <a:pt x="4695527" y="666006"/>
                  <a:pt x="4695527" y="667246"/>
                  <a:pt x="4695527" y="667246"/>
                </a:cubicBezTo>
                <a:cubicBezTo>
                  <a:pt x="4695527" y="672208"/>
                  <a:pt x="4694286" y="674688"/>
                  <a:pt x="4691806" y="674688"/>
                </a:cubicBezTo>
                <a:cubicBezTo>
                  <a:pt x="4689326" y="674688"/>
                  <a:pt x="4688085" y="672208"/>
                  <a:pt x="4688085" y="667246"/>
                </a:cubicBezTo>
                <a:close/>
                <a:moveTo>
                  <a:pt x="4479726" y="659805"/>
                </a:moveTo>
                <a:lnTo>
                  <a:pt x="4487167" y="667246"/>
                </a:lnTo>
                <a:cubicBezTo>
                  <a:pt x="4482206" y="667246"/>
                  <a:pt x="4478485" y="667246"/>
                  <a:pt x="4476005" y="667246"/>
                </a:cubicBezTo>
                <a:cubicBezTo>
                  <a:pt x="4473525" y="667246"/>
                  <a:pt x="4469804" y="667246"/>
                  <a:pt x="4464843" y="667246"/>
                </a:cubicBezTo>
                <a:close/>
                <a:moveTo>
                  <a:pt x="2172890" y="659805"/>
                </a:moveTo>
                <a:lnTo>
                  <a:pt x="2172890" y="667246"/>
                </a:lnTo>
                <a:cubicBezTo>
                  <a:pt x="2177851" y="667246"/>
                  <a:pt x="2180332" y="664766"/>
                  <a:pt x="2180332" y="659805"/>
                </a:cubicBezTo>
                <a:close/>
                <a:moveTo>
                  <a:pt x="1756171" y="659805"/>
                </a:moveTo>
                <a:cubicBezTo>
                  <a:pt x="1761132" y="664766"/>
                  <a:pt x="1767334" y="667246"/>
                  <a:pt x="1774775" y="667246"/>
                </a:cubicBezTo>
                <a:cubicBezTo>
                  <a:pt x="1782216" y="667246"/>
                  <a:pt x="1793378" y="667246"/>
                  <a:pt x="1808261" y="667246"/>
                </a:cubicBezTo>
                <a:lnTo>
                  <a:pt x="1815703" y="674688"/>
                </a:lnTo>
                <a:cubicBezTo>
                  <a:pt x="1815703" y="679649"/>
                  <a:pt x="1814463" y="680889"/>
                  <a:pt x="1811982" y="678409"/>
                </a:cubicBezTo>
                <a:cubicBezTo>
                  <a:pt x="1809501" y="675928"/>
                  <a:pt x="1798339" y="677168"/>
                  <a:pt x="1778496" y="682129"/>
                </a:cubicBezTo>
                <a:lnTo>
                  <a:pt x="1748730" y="682129"/>
                </a:lnTo>
                <a:cubicBezTo>
                  <a:pt x="1748730" y="677168"/>
                  <a:pt x="1746250" y="674688"/>
                  <a:pt x="1741289" y="674688"/>
                </a:cubicBezTo>
                <a:close/>
                <a:moveTo>
                  <a:pt x="1384101" y="659805"/>
                </a:moveTo>
                <a:lnTo>
                  <a:pt x="1376660" y="667246"/>
                </a:lnTo>
                <a:cubicBezTo>
                  <a:pt x="1371699" y="672208"/>
                  <a:pt x="1366738" y="674688"/>
                  <a:pt x="1361777" y="674688"/>
                </a:cubicBezTo>
                <a:lnTo>
                  <a:pt x="1369219" y="667246"/>
                </a:lnTo>
                <a:cubicBezTo>
                  <a:pt x="1374179" y="662285"/>
                  <a:pt x="1379140" y="659805"/>
                  <a:pt x="1384101" y="659805"/>
                </a:cubicBezTo>
                <a:close/>
                <a:moveTo>
                  <a:pt x="4613671" y="652364"/>
                </a:moveTo>
                <a:cubicBezTo>
                  <a:pt x="4613671" y="652364"/>
                  <a:pt x="4614912" y="654844"/>
                  <a:pt x="4617392" y="659805"/>
                </a:cubicBezTo>
                <a:cubicBezTo>
                  <a:pt x="4619872" y="664766"/>
                  <a:pt x="4622353" y="667246"/>
                  <a:pt x="4624833" y="667246"/>
                </a:cubicBezTo>
                <a:cubicBezTo>
                  <a:pt x="4627313" y="667246"/>
                  <a:pt x="4628554" y="666006"/>
                  <a:pt x="4628554" y="663526"/>
                </a:cubicBezTo>
                <a:cubicBezTo>
                  <a:pt x="4628554" y="661046"/>
                  <a:pt x="4626074" y="658564"/>
                  <a:pt x="4621113" y="656084"/>
                </a:cubicBezTo>
                <a:cubicBezTo>
                  <a:pt x="4616151" y="653604"/>
                  <a:pt x="4613671" y="652364"/>
                  <a:pt x="4613671" y="652364"/>
                </a:cubicBezTo>
                <a:close/>
                <a:moveTo>
                  <a:pt x="4449960" y="652364"/>
                </a:moveTo>
                <a:cubicBezTo>
                  <a:pt x="4449960" y="652364"/>
                  <a:pt x="4449960" y="654844"/>
                  <a:pt x="4449960" y="659805"/>
                </a:cubicBezTo>
                <a:lnTo>
                  <a:pt x="4442519" y="659805"/>
                </a:lnTo>
                <a:close/>
                <a:moveTo>
                  <a:pt x="4152304" y="652364"/>
                </a:moveTo>
                <a:lnTo>
                  <a:pt x="4144863" y="659805"/>
                </a:lnTo>
                <a:cubicBezTo>
                  <a:pt x="4149824" y="659805"/>
                  <a:pt x="4152304" y="659805"/>
                  <a:pt x="4152304" y="659805"/>
                </a:cubicBezTo>
                <a:cubicBezTo>
                  <a:pt x="4152304" y="654844"/>
                  <a:pt x="4152304" y="652364"/>
                  <a:pt x="4152304" y="652364"/>
                </a:cubicBezTo>
                <a:close/>
                <a:moveTo>
                  <a:pt x="4278808" y="647713"/>
                </a:moveTo>
                <a:cubicBezTo>
                  <a:pt x="4281289" y="648333"/>
                  <a:pt x="4283769" y="649883"/>
                  <a:pt x="4286249" y="652364"/>
                </a:cubicBezTo>
                <a:lnTo>
                  <a:pt x="4293691" y="659805"/>
                </a:lnTo>
                <a:lnTo>
                  <a:pt x="4278808" y="659805"/>
                </a:lnTo>
                <a:cubicBezTo>
                  <a:pt x="4268886" y="659805"/>
                  <a:pt x="4263925" y="659805"/>
                  <a:pt x="4263925" y="659805"/>
                </a:cubicBezTo>
                <a:cubicBezTo>
                  <a:pt x="4263925" y="654844"/>
                  <a:pt x="4266405" y="651123"/>
                  <a:pt x="4271367" y="648643"/>
                </a:cubicBezTo>
                <a:cubicBezTo>
                  <a:pt x="4273847" y="647403"/>
                  <a:pt x="4276328" y="647093"/>
                  <a:pt x="4278808" y="647713"/>
                </a:cubicBezTo>
                <a:close/>
                <a:moveTo>
                  <a:pt x="4115097" y="644922"/>
                </a:moveTo>
                <a:lnTo>
                  <a:pt x="4115097" y="652364"/>
                </a:lnTo>
                <a:cubicBezTo>
                  <a:pt x="4125019" y="652364"/>
                  <a:pt x="4129980" y="649884"/>
                  <a:pt x="4129980" y="644922"/>
                </a:cubicBezTo>
                <a:close/>
                <a:moveTo>
                  <a:pt x="2805410" y="644922"/>
                </a:moveTo>
                <a:lnTo>
                  <a:pt x="2775644" y="652364"/>
                </a:lnTo>
                <a:cubicBezTo>
                  <a:pt x="2770683" y="657325"/>
                  <a:pt x="2765722" y="657325"/>
                  <a:pt x="2760761" y="652364"/>
                </a:cubicBezTo>
                <a:cubicBezTo>
                  <a:pt x="2755801" y="652364"/>
                  <a:pt x="2753320" y="653604"/>
                  <a:pt x="2753320" y="656084"/>
                </a:cubicBezTo>
                <a:cubicBezTo>
                  <a:pt x="2753320" y="658564"/>
                  <a:pt x="2754560" y="661046"/>
                  <a:pt x="2757041" y="663526"/>
                </a:cubicBezTo>
                <a:cubicBezTo>
                  <a:pt x="2759521" y="666006"/>
                  <a:pt x="2763242" y="667246"/>
                  <a:pt x="2768203" y="667246"/>
                </a:cubicBezTo>
                <a:cubicBezTo>
                  <a:pt x="2773163" y="662285"/>
                  <a:pt x="2778125" y="662285"/>
                  <a:pt x="2783085" y="667246"/>
                </a:cubicBezTo>
                <a:lnTo>
                  <a:pt x="2797968" y="659805"/>
                </a:lnTo>
                <a:cubicBezTo>
                  <a:pt x="2797968" y="654844"/>
                  <a:pt x="2799208" y="652364"/>
                  <a:pt x="2801689" y="652364"/>
                </a:cubicBezTo>
                <a:cubicBezTo>
                  <a:pt x="2804170" y="652364"/>
                  <a:pt x="2805410" y="649884"/>
                  <a:pt x="2805410" y="644922"/>
                </a:cubicBezTo>
                <a:close/>
                <a:moveTo>
                  <a:pt x="2243584" y="641201"/>
                </a:moveTo>
                <a:cubicBezTo>
                  <a:pt x="2241103" y="641201"/>
                  <a:pt x="2237382" y="642442"/>
                  <a:pt x="2232421" y="644922"/>
                </a:cubicBezTo>
                <a:cubicBezTo>
                  <a:pt x="2227461" y="644922"/>
                  <a:pt x="2227461" y="647402"/>
                  <a:pt x="2232421" y="652364"/>
                </a:cubicBezTo>
                <a:lnTo>
                  <a:pt x="2247304" y="644922"/>
                </a:lnTo>
                <a:cubicBezTo>
                  <a:pt x="2247304" y="642442"/>
                  <a:pt x="2246064" y="641201"/>
                  <a:pt x="2243584" y="641201"/>
                </a:cubicBezTo>
                <a:close/>
                <a:moveTo>
                  <a:pt x="3952317" y="639342"/>
                </a:moveTo>
                <a:cubicBezTo>
                  <a:pt x="3950456" y="639342"/>
                  <a:pt x="3948906" y="639961"/>
                  <a:pt x="3947666" y="641201"/>
                </a:cubicBezTo>
                <a:cubicBezTo>
                  <a:pt x="3945185" y="643682"/>
                  <a:pt x="3945185" y="647402"/>
                  <a:pt x="3947666" y="652364"/>
                </a:cubicBezTo>
                <a:cubicBezTo>
                  <a:pt x="3950146" y="657325"/>
                  <a:pt x="3953867" y="659805"/>
                  <a:pt x="3958828" y="659805"/>
                </a:cubicBezTo>
                <a:cubicBezTo>
                  <a:pt x="3963789" y="659805"/>
                  <a:pt x="3966269" y="657325"/>
                  <a:pt x="3966269" y="652364"/>
                </a:cubicBezTo>
                <a:cubicBezTo>
                  <a:pt x="3966269" y="647402"/>
                  <a:pt x="3963789" y="643682"/>
                  <a:pt x="3958828" y="641201"/>
                </a:cubicBezTo>
                <a:cubicBezTo>
                  <a:pt x="3956347" y="639961"/>
                  <a:pt x="3954177" y="639342"/>
                  <a:pt x="3952317" y="639342"/>
                </a:cubicBezTo>
                <a:close/>
                <a:moveTo>
                  <a:pt x="2053828" y="637481"/>
                </a:moveTo>
                <a:lnTo>
                  <a:pt x="2046386" y="644922"/>
                </a:lnTo>
                <a:cubicBezTo>
                  <a:pt x="2051347" y="644922"/>
                  <a:pt x="2055068" y="644922"/>
                  <a:pt x="2057548" y="644922"/>
                </a:cubicBezTo>
                <a:cubicBezTo>
                  <a:pt x="2060029" y="644922"/>
                  <a:pt x="2061269" y="644922"/>
                  <a:pt x="2061269" y="644922"/>
                </a:cubicBezTo>
                <a:cubicBezTo>
                  <a:pt x="2061269" y="639961"/>
                  <a:pt x="2058788" y="637481"/>
                  <a:pt x="2053828" y="637481"/>
                </a:cubicBezTo>
                <a:close/>
                <a:moveTo>
                  <a:pt x="5566171" y="630039"/>
                </a:moveTo>
                <a:cubicBezTo>
                  <a:pt x="5566171" y="630039"/>
                  <a:pt x="5571133" y="632519"/>
                  <a:pt x="5581054" y="637481"/>
                </a:cubicBezTo>
                <a:cubicBezTo>
                  <a:pt x="5590975" y="642442"/>
                  <a:pt x="5595937" y="644922"/>
                  <a:pt x="5595937" y="644922"/>
                </a:cubicBezTo>
                <a:lnTo>
                  <a:pt x="5581054" y="644922"/>
                </a:lnTo>
                <a:close/>
                <a:moveTo>
                  <a:pt x="4963417" y="630039"/>
                </a:moveTo>
                <a:lnTo>
                  <a:pt x="4955976" y="637481"/>
                </a:lnTo>
                <a:lnTo>
                  <a:pt x="4948535" y="637481"/>
                </a:lnTo>
                <a:cubicBezTo>
                  <a:pt x="4948535" y="637481"/>
                  <a:pt x="4951015" y="636240"/>
                  <a:pt x="4955976" y="633760"/>
                </a:cubicBezTo>
                <a:cubicBezTo>
                  <a:pt x="4960937" y="631280"/>
                  <a:pt x="4963417" y="630039"/>
                  <a:pt x="4963417" y="630039"/>
                </a:cubicBezTo>
                <a:close/>
                <a:moveTo>
                  <a:pt x="4412753" y="630039"/>
                </a:moveTo>
                <a:lnTo>
                  <a:pt x="4420195" y="630039"/>
                </a:lnTo>
                <a:cubicBezTo>
                  <a:pt x="4415233" y="635001"/>
                  <a:pt x="4413994" y="638721"/>
                  <a:pt x="4416474" y="641201"/>
                </a:cubicBezTo>
                <a:cubicBezTo>
                  <a:pt x="4418954" y="643682"/>
                  <a:pt x="4420195" y="644922"/>
                  <a:pt x="4420195" y="644922"/>
                </a:cubicBezTo>
                <a:cubicBezTo>
                  <a:pt x="4425156" y="649884"/>
                  <a:pt x="4428877" y="653604"/>
                  <a:pt x="4431357" y="656084"/>
                </a:cubicBezTo>
                <a:cubicBezTo>
                  <a:pt x="4433837" y="658564"/>
                  <a:pt x="4435077" y="662285"/>
                  <a:pt x="4435077" y="667246"/>
                </a:cubicBezTo>
                <a:cubicBezTo>
                  <a:pt x="4435077" y="667246"/>
                  <a:pt x="4438798" y="668487"/>
                  <a:pt x="4446240" y="670967"/>
                </a:cubicBezTo>
                <a:cubicBezTo>
                  <a:pt x="4453681" y="673447"/>
                  <a:pt x="4459882" y="679649"/>
                  <a:pt x="4464843" y="689571"/>
                </a:cubicBezTo>
                <a:cubicBezTo>
                  <a:pt x="4464843" y="689571"/>
                  <a:pt x="4464843" y="690811"/>
                  <a:pt x="4464843" y="693291"/>
                </a:cubicBezTo>
                <a:cubicBezTo>
                  <a:pt x="4464843" y="695771"/>
                  <a:pt x="4462363" y="697012"/>
                  <a:pt x="4457402" y="697012"/>
                </a:cubicBezTo>
                <a:cubicBezTo>
                  <a:pt x="4452440" y="697012"/>
                  <a:pt x="4447480" y="697012"/>
                  <a:pt x="4442519" y="697012"/>
                </a:cubicBezTo>
                <a:cubicBezTo>
                  <a:pt x="4442519" y="692051"/>
                  <a:pt x="4444999" y="689571"/>
                  <a:pt x="4449960" y="689571"/>
                </a:cubicBezTo>
                <a:cubicBezTo>
                  <a:pt x="4454922" y="689571"/>
                  <a:pt x="4454922" y="688330"/>
                  <a:pt x="4449960" y="685850"/>
                </a:cubicBezTo>
                <a:cubicBezTo>
                  <a:pt x="4444999" y="683370"/>
                  <a:pt x="4437558" y="679649"/>
                  <a:pt x="4427636" y="674688"/>
                </a:cubicBezTo>
                <a:cubicBezTo>
                  <a:pt x="4422675" y="674688"/>
                  <a:pt x="4418954" y="673447"/>
                  <a:pt x="4416474" y="670967"/>
                </a:cubicBezTo>
                <a:cubicBezTo>
                  <a:pt x="4413994" y="668487"/>
                  <a:pt x="4411513" y="666006"/>
                  <a:pt x="4409033" y="663526"/>
                </a:cubicBezTo>
                <a:cubicBezTo>
                  <a:pt x="4406552" y="661046"/>
                  <a:pt x="4405312" y="658564"/>
                  <a:pt x="4405312" y="656084"/>
                </a:cubicBezTo>
                <a:cubicBezTo>
                  <a:pt x="4405312" y="653604"/>
                  <a:pt x="4405312" y="649884"/>
                  <a:pt x="4405312" y="644922"/>
                </a:cubicBezTo>
                <a:cubicBezTo>
                  <a:pt x="4405312" y="639961"/>
                  <a:pt x="4407792" y="635001"/>
                  <a:pt x="4412753" y="630039"/>
                </a:cubicBezTo>
                <a:close/>
                <a:moveTo>
                  <a:pt x="4070449" y="630039"/>
                </a:moveTo>
                <a:lnTo>
                  <a:pt x="4085332" y="630039"/>
                </a:lnTo>
                <a:cubicBezTo>
                  <a:pt x="4085332" y="635001"/>
                  <a:pt x="4082851" y="637481"/>
                  <a:pt x="4077890" y="637481"/>
                </a:cubicBezTo>
                <a:cubicBezTo>
                  <a:pt x="4072929" y="637481"/>
                  <a:pt x="4070449" y="635001"/>
                  <a:pt x="4070449" y="630039"/>
                </a:cubicBezTo>
                <a:close/>
                <a:moveTo>
                  <a:pt x="4003476" y="630039"/>
                </a:moveTo>
                <a:cubicBezTo>
                  <a:pt x="4003476" y="630039"/>
                  <a:pt x="4003476" y="632519"/>
                  <a:pt x="4003476" y="637481"/>
                </a:cubicBezTo>
                <a:lnTo>
                  <a:pt x="3988593" y="637481"/>
                </a:lnTo>
                <a:cubicBezTo>
                  <a:pt x="3978672" y="637481"/>
                  <a:pt x="3973711" y="639961"/>
                  <a:pt x="3973711" y="644922"/>
                </a:cubicBezTo>
                <a:cubicBezTo>
                  <a:pt x="3978672" y="644922"/>
                  <a:pt x="3981152" y="644922"/>
                  <a:pt x="3981152" y="644922"/>
                </a:cubicBezTo>
                <a:cubicBezTo>
                  <a:pt x="3986113" y="649884"/>
                  <a:pt x="3992314" y="649884"/>
                  <a:pt x="3999756" y="644922"/>
                </a:cubicBezTo>
                <a:cubicBezTo>
                  <a:pt x="4007197" y="639961"/>
                  <a:pt x="4010918" y="636240"/>
                  <a:pt x="4010918" y="633760"/>
                </a:cubicBezTo>
                <a:cubicBezTo>
                  <a:pt x="4010918" y="631280"/>
                  <a:pt x="4008437" y="630039"/>
                  <a:pt x="4003476" y="630039"/>
                </a:cubicBezTo>
                <a:close/>
                <a:moveTo>
                  <a:pt x="4263925" y="622598"/>
                </a:moveTo>
                <a:cubicBezTo>
                  <a:pt x="4268886" y="622598"/>
                  <a:pt x="4271367" y="625078"/>
                  <a:pt x="4271367" y="630039"/>
                </a:cubicBezTo>
                <a:cubicBezTo>
                  <a:pt x="4271367" y="635001"/>
                  <a:pt x="4266405" y="637481"/>
                  <a:pt x="4256484" y="637481"/>
                </a:cubicBezTo>
                <a:close/>
                <a:moveTo>
                  <a:pt x="1488281" y="622598"/>
                </a:moveTo>
                <a:cubicBezTo>
                  <a:pt x="1493242" y="622598"/>
                  <a:pt x="1493242" y="623839"/>
                  <a:pt x="1488281" y="626319"/>
                </a:cubicBezTo>
                <a:cubicBezTo>
                  <a:pt x="1483320" y="628799"/>
                  <a:pt x="1478359" y="630039"/>
                  <a:pt x="1473398" y="630039"/>
                </a:cubicBezTo>
                <a:cubicBezTo>
                  <a:pt x="1478359" y="625078"/>
                  <a:pt x="1483320" y="622598"/>
                  <a:pt x="1488281" y="622598"/>
                </a:cubicBezTo>
                <a:close/>
                <a:moveTo>
                  <a:pt x="2938425" y="618877"/>
                </a:moveTo>
                <a:cubicBezTo>
                  <a:pt x="2936564" y="618877"/>
                  <a:pt x="2934394" y="620117"/>
                  <a:pt x="2931914" y="622598"/>
                </a:cubicBezTo>
                <a:cubicBezTo>
                  <a:pt x="2926953" y="627559"/>
                  <a:pt x="2921992" y="630039"/>
                  <a:pt x="2917031" y="630039"/>
                </a:cubicBezTo>
                <a:lnTo>
                  <a:pt x="2909589" y="637481"/>
                </a:lnTo>
                <a:lnTo>
                  <a:pt x="2939355" y="637481"/>
                </a:lnTo>
                <a:cubicBezTo>
                  <a:pt x="2944316" y="632519"/>
                  <a:pt x="2945556" y="627559"/>
                  <a:pt x="2943076" y="622598"/>
                </a:cubicBezTo>
                <a:cubicBezTo>
                  <a:pt x="2941835" y="620117"/>
                  <a:pt x="2940285" y="618877"/>
                  <a:pt x="2938425" y="618877"/>
                </a:cubicBezTo>
                <a:close/>
                <a:moveTo>
                  <a:pt x="2879824" y="615157"/>
                </a:moveTo>
                <a:cubicBezTo>
                  <a:pt x="2879824" y="615157"/>
                  <a:pt x="2879824" y="617637"/>
                  <a:pt x="2879824" y="622598"/>
                </a:cubicBezTo>
                <a:lnTo>
                  <a:pt x="2887265" y="615157"/>
                </a:lnTo>
                <a:cubicBezTo>
                  <a:pt x="2882304" y="615157"/>
                  <a:pt x="2879824" y="615157"/>
                  <a:pt x="2879824" y="615157"/>
                </a:cubicBezTo>
                <a:close/>
                <a:moveTo>
                  <a:pt x="1510605" y="615157"/>
                </a:moveTo>
                <a:cubicBezTo>
                  <a:pt x="1515566" y="615157"/>
                  <a:pt x="1518047" y="615157"/>
                  <a:pt x="1518047" y="615157"/>
                </a:cubicBezTo>
                <a:lnTo>
                  <a:pt x="1510605" y="622598"/>
                </a:lnTo>
                <a:close/>
                <a:moveTo>
                  <a:pt x="2855639" y="613296"/>
                </a:moveTo>
                <a:cubicBezTo>
                  <a:pt x="2849438" y="614536"/>
                  <a:pt x="2840136" y="620117"/>
                  <a:pt x="2827734" y="630039"/>
                </a:cubicBezTo>
                <a:lnTo>
                  <a:pt x="2820292" y="644922"/>
                </a:lnTo>
                <a:lnTo>
                  <a:pt x="2812851" y="659805"/>
                </a:lnTo>
                <a:cubicBezTo>
                  <a:pt x="2812851" y="664766"/>
                  <a:pt x="2820292" y="664766"/>
                  <a:pt x="2835175" y="659805"/>
                </a:cubicBezTo>
                <a:lnTo>
                  <a:pt x="2842617" y="652364"/>
                </a:lnTo>
                <a:lnTo>
                  <a:pt x="2835175" y="644922"/>
                </a:lnTo>
                <a:lnTo>
                  <a:pt x="2842617" y="630039"/>
                </a:lnTo>
                <a:cubicBezTo>
                  <a:pt x="2852539" y="625078"/>
                  <a:pt x="2858740" y="622598"/>
                  <a:pt x="2861220" y="622598"/>
                </a:cubicBezTo>
                <a:cubicBezTo>
                  <a:pt x="2863701" y="622598"/>
                  <a:pt x="2864941" y="622598"/>
                  <a:pt x="2864941" y="622598"/>
                </a:cubicBezTo>
                <a:cubicBezTo>
                  <a:pt x="2864941" y="615157"/>
                  <a:pt x="2861841" y="612056"/>
                  <a:pt x="2855639" y="613296"/>
                </a:cubicBezTo>
                <a:close/>
                <a:moveTo>
                  <a:pt x="2129172" y="610506"/>
                </a:moveTo>
                <a:cubicBezTo>
                  <a:pt x="2126071" y="611126"/>
                  <a:pt x="2123281" y="612676"/>
                  <a:pt x="2120800" y="615157"/>
                </a:cubicBezTo>
                <a:cubicBezTo>
                  <a:pt x="2120800" y="615157"/>
                  <a:pt x="2119560" y="616397"/>
                  <a:pt x="2117080" y="618877"/>
                </a:cubicBezTo>
                <a:cubicBezTo>
                  <a:pt x="2114599" y="621357"/>
                  <a:pt x="2110878" y="622598"/>
                  <a:pt x="2105917" y="622598"/>
                </a:cubicBezTo>
                <a:lnTo>
                  <a:pt x="2098476" y="622598"/>
                </a:lnTo>
                <a:cubicBezTo>
                  <a:pt x="2098476" y="622598"/>
                  <a:pt x="2098476" y="625078"/>
                  <a:pt x="2098476" y="630039"/>
                </a:cubicBezTo>
                <a:lnTo>
                  <a:pt x="2135683" y="644922"/>
                </a:lnTo>
                <a:lnTo>
                  <a:pt x="2143125" y="637481"/>
                </a:lnTo>
                <a:lnTo>
                  <a:pt x="2143125" y="622598"/>
                </a:lnTo>
                <a:cubicBezTo>
                  <a:pt x="2148085" y="617637"/>
                  <a:pt x="2146845" y="613916"/>
                  <a:pt x="2139404" y="611436"/>
                </a:cubicBezTo>
                <a:cubicBezTo>
                  <a:pt x="2135683" y="610196"/>
                  <a:pt x="2132273" y="609886"/>
                  <a:pt x="2129172" y="610506"/>
                </a:cubicBezTo>
                <a:close/>
                <a:moveTo>
                  <a:pt x="4069519" y="609576"/>
                </a:moveTo>
                <a:cubicBezTo>
                  <a:pt x="4070139" y="609576"/>
                  <a:pt x="4070449" y="610196"/>
                  <a:pt x="4070449" y="611436"/>
                </a:cubicBezTo>
                <a:cubicBezTo>
                  <a:pt x="4070449" y="613916"/>
                  <a:pt x="4070449" y="617637"/>
                  <a:pt x="4070449" y="622598"/>
                </a:cubicBezTo>
                <a:lnTo>
                  <a:pt x="4063007" y="622598"/>
                </a:lnTo>
                <a:cubicBezTo>
                  <a:pt x="4063007" y="617637"/>
                  <a:pt x="4064248" y="613916"/>
                  <a:pt x="4066728" y="611436"/>
                </a:cubicBezTo>
                <a:cubicBezTo>
                  <a:pt x="4067968" y="610196"/>
                  <a:pt x="4068898" y="609576"/>
                  <a:pt x="4069519" y="609576"/>
                </a:cubicBezTo>
                <a:close/>
                <a:moveTo>
                  <a:pt x="4204394" y="607715"/>
                </a:moveTo>
                <a:cubicBezTo>
                  <a:pt x="4209355" y="607715"/>
                  <a:pt x="4213076" y="610195"/>
                  <a:pt x="4215556" y="615157"/>
                </a:cubicBezTo>
                <a:cubicBezTo>
                  <a:pt x="4218037" y="620118"/>
                  <a:pt x="4216797" y="622598"/>
                  <a:pt x="4211835" y="622598"/>
                </a:cubicBezTo>
                <a:cubicBezTo>
                  <a:pt x="4211835" y="622598"/>
                  <a:pt x="4209355" y="620118"/>
                  <a:pt x="4204394" y="615157"/>
                </a:cubicBezTo>
                <a:cubicBezTo>
                  <a:pt x="4204394" y="610195"/>
                  <a:pt x="4204394" y="607715"/>
                  <a:pt x="4204394" y="607715"/>
                </a:cubicBezTo>
                <a:close/>
                <a:moveTo>
                  <a:pt x="1748730" y="607715"/>
                </a:moveTo>
                <a:cubicBezTo>
                  <a:pt x="1758652" y="607715"/>
                  <a:pt x="1766093" y="610195"/>
                  <a:pt x="1771054" y="615157"/>
                </a:cubicBezTo>
                <a:cubicBezTo>
                  <a:pt x="1776015" y="620118"/>
                  <a:pt x="1776015" y="622598"/>
                  <a:pt x="1771054" y="622598"/>
                </a:cubicBezTo>
                <a:lnTo>
                  <a:pt x="1763613" y="622598"/>
                </a:lnTo>
                <a:cubicBezTo>
                  <a:pt x="1763613" y="617637"/>
                  <a:pt x="1758652" y="615157"/>
                  <a:pt x="1748730" y="615157"/>
                </a:cubicBezTo>
                <a:close/>
                <a:moveTo>
                  <a:pt x="4740175" y="600274"/>
                </a:moveTo>
                <a:cubicBezTo>
                  <a:pt x="4735214" y="605235"/>
                  <a:pt x="4733974" y="608956"/>
                  <a:pt x="4736454" y="611436"/>
                </a:cubicBezTo>
                <a:cubicBezTo>
                  <a:pt x="4738935" y="613916"/>
                  <a:pt x="4742655" y="615157"/>
                  <a:pt x="4747617" y="615157"/>
                </a:cubicBezTo>
                <a:cubicBezTo>
                  <a:pt x="4752578" y="615157"/>
                  <a:pt x="4755058" y="612676"/>
                  <a:pt x="4755058" y="607715"/>
                </a:cubicBezTo>
                <a:close/>
                <a:moveTo>
                  <a:pt x="4621113" y="600274"/>
                </a:moveTo>
                <a:lnTo>
                  <a:pt x="4613671" y="615157"/>
                </a:lnTo>
                <a:lnTo>
                  <a:pt x="4613671" y="622598"/>
                </a:lnTo>
                <a:lnTo>
                  <a:pt x="4621113" y="630039"/>
                </a:lnTo>
                <a:cubicBezTo>
                  <a:pt x="4626074" y="630039"/>
                  <a:pt x="4631034" y="628799"/>
                  <a:pt x="4635995" y="626319"/>
                </a:cubicBezTo>
                <a:cubicBezTo>
                  <a:pt x="4640957" y="623839"/>
                  <a:pt x="4643437" y="622598"/>
                  <a:pt x="4643437" y="622598"/>
                </a:cubicBezTo>
                <a:cubicBezTo>
                  <a:pt x="4638476" y="617637"/>
                  <a:pt x="4631034" y="610195"/>
                  <a:pt x="4621113" y="600274"/>
                </a:cubicBezTo>
                <a:close/>
                <a:moveTo>
                  <a:pt x="4092773" y="600274"/>
                </a:moveTo>
                <a:cubicBezTo>
                  <a:pt x="4067968" y="605235"/>
                  <a:pt x="4053086" y="612676"/>
                  <a:pt x="4048125" y="622598"/>
                </a:cubicBezTo>
                <a:cubicBezTo>
                  <a:pt x="4048125" y="627559"/>
                  <a:pt x="4046884" y="628799"/>
                  <a:pt x="4044404" y="626319"/>
                </a:cubicBezTo>
                <a:cubicBezTo>
                  <a:pt x="4041924" y="623839"/>
                  <a:pt x="4039443" y="625078"/>
                  <a:pt x="4036963" y="630039"/>
                </a:cubicBezTo>
                <a:cubicBezTo>
                  <a:pt x="4034482" y="635001"/>
                  <a:pt x="4035722" y="637481"/>
                  <a:pt x="4040683" y="637481"/>
                </a:cubicBezTo>
                <a:cubicBezTo>
                  <a:pt x="4045644" y="637481"/>
                  <a:pt x="4050605" y="639961"/>
                  <a:pt x="4055566" y="644922"/>
                </a:cubicBezTo>
                <a:lnTo>
                  <a:pt x="4018359" y="652364"/>
                </a:lnTo>
                <a:cubicBezTo>
                  <a:pt x="4008437" y="657325"/>
                  <a:pt x="4003476" y="662285"/>
                  <a:pt x="4003476" y="667246"/>
                </a:cubicBezTo>
                <a:lnTo>
                  <a:pt x="4010918" y="674688"/>
                </a:lnTo>
                <a:lnTo>
                  <a:pt x="4018359" y="659805"/>
                </a:lnTo>
                <a:cubicBezTo>
                  <a:pt x="4023320" y="659805"/>
                  <a:pt x="4033242" y="659805"/>
                  <a:pt x="4048125" y="659805"/>
                </a:cubicBezTo>
                <a:cubicBezTo>
                  <a:pt x="4067968" y="659805"/>
                  <a:pt x="4077890" y="658564"/>
                  <a:pt x="4077890" y="656084"/>
                </a:cubicBezTo>
                <a:cubicBezTo>
                  <a:pt x="4077890" y="653604"/>
                  <a:pt x="4082851" y="652364"/>
                  <a:pt x="4092773" y="652364"/>
                </a:cubicBezTo>
                <a:lnTo>
                  <a:pt x="4100214" y="644922"/>
                </a:lnTo>
                <a:lnTo>
                  <a:pt x="4092773" y="637481"/>
                </a:lnTo>
                <a:cubicBezTo>
                  <a:pt x="4097734" y="637481"/>
                  <a:pt x="4100214" y="635001"/>
                  <a:pt x="4100214" y="630039"/>
                </a:cubicBezTo>
                <a:lnTo>
                  <a:pt x="4100214" y="607715"/>
                </a:lnTo>
                <a:cubicBezTo>
                  <a:pt x="4105176" y="612676"/>
                  <a:pt x="4107656" y="617637"/>
                  <a:pt x="4107656" y="622598"/>
                </a:cubicBezTo>
                <a:lnTo>
                  <a:pt x="4115097" y="622598"/>
                </a:lnTo>
                <a:cubicBezTo>
                  <a:pt x="4120058" y="607715"/>
                  <a:pt x="4112617" y="600274"/>
                  <a:pt x="4092773" y="600274"/>
                </a:cubicBezTo>
                <a:close/>
                <a:moveTo>
                  <a:pt x="3088183" y="600274"/>
                </a:moveTo>
                <a:cubicBezTo>
                  <a:pt x="3093144" y="600274"/>
                  <a:pt x="3094384" y="601514"/>
                  <a:pt x="3091904" y="603994"/>
                </a:cubicBezTo>
                <a:cubicBezTo>
                  <a:pt x="3089423" y="606475"/>
                  <a:pt x="3088183" y="607715"/>
                  <a:pt x="3088183" y="607715"/>
                </a:cubicBezTo>
                <a:cubicBezTo>
                  <a:pt x="3088183" y="607715"/>
                  <a:pt x="3088183" y="606475"/>
                  <a:pt x="3088183" y="603994"/>
                </a:cubicBezTo>
                <a:cubicBezTo>
                  <a:pt x="3088183" y="601514"/>
                  <a:pt x="3088183" y="600274"/>
                  <a:pt x="3088183" y="600274"/>
                </a:cubicBezTo>
                <a:close/>
                <a:moveTo>
                  <a:pt x="2924472" y="600274"/>
                </a:moveTo>
                <a:cubicBezTo>
                  <a:pt x="2924472" y="605235"/>
                  <a:pt x="2926953" y="607715"/>
                  <a:pt x="2931914" y="607715"/>
                </a:cubicBezTo>
                <a:cubicBezTo>
                  <a:pt x="2936874" y="607715"/>
                  <a:pt x="2939355" y="606475"/>
                  <a:pt x="2939355" y="603994"/>
                </a:cubicBezTo>
                <a:cubicBezTo>
                  <a:pt x="2939355" y="601514"/>
                  <a:pt x="2936874" y="600274"/>
                  <a:pt x="2931914" y="600274"/>
                </a:cubicBezTo>
                <a:close/>
                <a:moveTo>
                  <a:pt x="2859360" y="596553"/>
                </a:moveTo>
                <a:cubicBezTo>
                  <a:pt x="2858120" y="596553"/>
                  <a:pt x="2857500" y="597793"/>
                  <a:pt x="2857500" y="600274"/>
                </a:cubicBezTo>
                <a:cubicBezTo>
                  <a:pt x="2857500" y="605235"/>
                  <a:pt x="2858740" y="607715"/>
                  <a:pt x="2861220" y="607715"/>
                </a:cubicBezTo>
                <a:cubicBezTo>
                  <a:pt x="2863701" y="607715"/>
                  <a:pt x="2864941" y="605235"/>
                  <a:pt x="2864941" y="600274"/>
                </a:cubicBezTo>
                <a:cubicBezTo>
                  <a:pt x="2862461" y="597793"/>
                  <a:pt x="2860600" y="596553"/>
                  <a:pt x="2859360" y="596553"/>
                </a:cubicBezTo>
                <a:close/>
                <a:moveTo>
                  <a:pt x="4449960" y="592832"/>
                </a:moveTo>
                <a:cubicBezTo>
                  <a:pt x="4449960" y="592832"/>
                  <a:pt x="4449960" y="595312"/>
                  <a:pt x="4449960" y="600274"/>
                </a:cubicBezTo>
                <a:cubicBezTo>
                  <a:pt x="4449960" y="605235"/>
                  <a:pt x="4447480" y="607715"/>
                  <a:pt x="4442519" y="607715"/>
                </a:cubicBezTo>
                <a:cubicBezTo>
                  <a:pt x="4442519" y="602754"/>
                  <a:pt x="4442519" y="600274"/>
                  <a:pt x="4442519" y="600274"/>
                </a:cubicBezTo>
                <a:cubicBezTo>
                  <a:pt x="4442519" y="600274"/>
                  <a:pt x="4443760" y="599033"/>
                  <a:pt x="4446240" y="596553"/>
                </a:cubicBezTo>
                <a:cubicBezTo>
                  <a:pt x="4448720" y="594073"/>
                  <a:pt x="4449960" y="592832"/>
                  <a:pt x="4449960" y="592832"/>
                </a:cubicBezTo>
                <a:close/>
                <a:moveTo>
                  <a:pt x="4003476" y="592832"/>
                </a:moveTo>
                <a:lnTo>
                  <a:pt x="3996035" y="600274"/>
                </a:lnTo>
                <a:cubicBezTo>
                  <a:pt x="4000996" y="605235"/>
                  <a:pt x="4005957" y="607715"/>
                  <a:pt x="4010918" y="607715"/>
                </a:cubicBezTo>
                <a:lnTo>
                  <a:pt x="4018359" y="600274"/>
                </a:lnTo>
                <a:cubicBezTo>
                  <a:pt x="4013398" y="595312"/>
                  <a:pt x="4008437" y="592832"/>
                  <a:pt x="4003476" y="592832"/>
                </a:cubicBezTo>
                <a:close/>
                <a:moveTo>
                  <a:pt x="3869531" y="592832"/>
                </a:moveTo>
                <a:cubicBezTo>
                  <a:pt x="3864570" y="592832"/>
                  <a:pt x="3862089" y="595312"/>
                  <a:pt x="3862089" y="600274"/>
                </a:cubicBezTo>
                <a:lnTo>
                  <a:pt x="3869531" y="607715"/>
                </a:lnTo>
                <a:cubicBezTo>
                  <a:pt x="3869531" y="602754"/>
                  <a:pt x="3872011" y="600274"/>
                  <a:pt x="3876972" y="600274"/>
                </a:cubicBezTo>
                <a:close/>
                <a:moveTo>
                  <a:pt x="3750468" y="592832"/>
                </a:moveTo>
                <a:cubicBezTo>
                  <a:pt x="3735586" y="592832"/>
                  <a:pt x="3728144" y="595312"/>
                  <a:pt x="3728144" y="600274"/>
                </a:cubicBezTo>
                <a:cubicBezTo>
                  <a:pt x="3728144" y="605235"/>
                  <a:pt x="3735586" y="607715"/>
                  <a:pt x="3750468" y="607715"/>
                </a:cubicBezTo>
                <a:cubicBezTo>
                  <a:pt x="3752949" y="607715"/>
                  <a:pt x="3754964" y="607715"/>
                  <a:pt x="3756515" y="607715"/>
                </a:cubicBezTo>
                <a:lnTo>
                  <a:pt x="3757910" y="607715"/>
                </a:lnTo>
                <a:cubicBezTo>
                  <a:pt x="3747988" y="597794"/>
                  <a:pt x="3747988" y="592832"/>
                  <a:pt x="3757910" y="592832"/>
                </a:cubicBezTo>
                <a:close/>
                <a:moveTo>
                  <a:pt x="2768203" y="592832"/>
                </a:moveTo>
                <a:cubicBezTo>
                  <a:pt x="2763242" y="597794"/>
                  <a:pt x="2763242" y="600274"/>
                  <a:pt x="2768203" y="600274"/>
                </a:cubicBezTo>
                <a:cubicBezTo>
                  <a:pt x="2768203" y="600274"/>
                  <a:pt x="2769443" y="600274"/>
                  <a:pt x="2771923" y="600274"/>
                </a:cubicBezTo>
                <a:cubicBezTo>
                  <a:pt x="2774404" y="600274"/>
                  <a:pt x="2775644" y="597794"/>
                  <a:pt x="2775644" y="592832"/>
                </a:cubicBezTo>
                <a:close/>
                <a:moveTo>
                  <a:pt x="2135683" y="592832"/>
                </a:moveTo>
                <a:lnTo>
                  <a:pt x="2135683" y="607715"/>
                </a:lnTo>
                <a:cubicBezTo>
                  <a:pt x="2140644" y="607715"/>
                  <a:pt x="2144365" y="606475"/>
                  <a:pt x="2146845" y="603994"/>
                </a:cubicBezTo>
                <a:cubicBezTo>
                  <a:pt x="2149326" y="601514"/>
                  <a:pt x="2150566" y="600274"/>
                  <a:pt x="2150566" y="600274"/>
                </a:cubicBezTo>
                <a:cubicBezTo>
                  <a:pt x="2150566" y="595312"/>
                  <a:pt x="2145605" y="592832"/>
                  <a:pt x="2135683" y="592832"/>
                </a:cubicBezTo>
                <a:close/>
                <a:moveTo>
                  <a:pt x="4293691" y="588181"/>
                </a:moveTo>
                <a:cubicBezTo>
                  <a:pt x="4296171" y="587562"/>
                  <a:pt x="4298652" y="587872"/>
                  <a:pt x="4301132" y="589112"/>
                </a:cubicBezTo>
                <a:cubicBezTo>
                  <a:pt x="4306093" y="591592"/>
                  <a:pt x="4311054" y="595312"/>
                  <a:pt x="4316015" y="600274"/>
                </a:cubicBezTo>
                <a:lnTo>
                  <a:pt x="4301132" y="600274"/>
                </a:lnTo>
                <a:cubicBezTo>
                  <a:pt x="4301132" y="600274"/>
                  <a:pt x="4298652" y="599033"/>
                  <a:pt x="4293691" y="596553"/>
                </a:cubicBezTo>
                <a:cubicBezTo>
                  <a:pt x="4288729" y="594073"/>
                  <a:pt x="4286249" y="592832"/>
                  <a:pt x="4286249" y="592832"/>
                </a:cubicBezTo>
                <a:cubicBezTo>
                  <a:pt x="4288730" y="590352"/>
                  <a:pt x="4291210" y="588802"/>
                  <a:pt x="4293691" y="588181"/>
                </a:cubicBezTo>
                <a:close/>
                <a:moveTo>
                  <a:pt x="2733786" y="588181"/>
                </a:moveTo>
                <a:cubicBezTo>
                  <a:pt x="2731926" y="588802"/>
                  <a:pt x="2730996" y="590352"/>
                  <a:pt x="2730996" y="592832"/>
                </a:cubicBezTo>
                <a:lnTo>
                  <a:pt x="2738437" y="600274"/>
                </a:lnTo>
                <a:cubicBezTo>
                  <a:pt x="2748359" y="600274"/>
                  <a:pt x="2753320" y="599033"/>
                  <a:pt x="2753320" y="596553"/>
                </a:cubicBezTo>
                <a:cubicBezTo>
                  <a:pt x="2753320" y="594073"/>
                  <a:pt x="2749599" y="591592"/>
                  <a:pt x="2742158" y="589112"/>
                </a:cubicBezTo>
                <a:cubicBezTo>
                  <a:pt x="2738437" y="587872"/>
                  <a:pt x="2735646" y="587562"/>
                  <a:pt x="2733786" y="588181"/>
                </a:cubicBezTo>
                <a:close/>
                <a:moveTo>
                  <a:pt x="3105856" y="587252"/>
                </a:moveTo>
                <a:cubicBezTo>
                  <a:pt x="3102756" y="587252"/>
                  <a:pt x="3100586" y="587872"/>
                  <a:pt x="3099345" y="589112"/>
                </a:cubicBezTo>
                <a:cubicBezTo>
                  <a:pt x="3096865" y="591592"/>
                  <a:pt x="3090664" y="591592"/>
                  <a:pt x="3080742" y="589112"/>
                </a:cubicBezTo>
                <a:cubicBezTo>
                  <a:pt x="3070820" y="586632"/>
                  <a:pt x="3060898" y="587871"/>
                  <a:pt x="3050976" y="592832"/>
                </a:cubicBezTo>
                <a:lnTo>
                  <a:pt x="3058417" y="607715"/>
                </a:lnTo>
                <a:lnTo>
                  <a:pt x="3080742" y="607715"/>
                </a:lnTo>
                <a:lnTo>
                  <a:pt x="3065859" y="615157"/>
                </a:lnTo>
                <a:cubicBezTo>
                  <a:pt x="3065859" y="615157"/>
                  <a:pt x="3064619" y="615157"/>
                  <a:pt x="3062138" y="615157"/>
                </a:cubicBezTo>
                <a:cubicBezTo>
                  <a:pt x="3059658" y="615157"/>
                  <a:pt x="3055937" y="617637"/>
                  <a:pt x="3050976" y="622598"/>
                </a:cubicBezTo>
                <a:cubicBezTo>
                  <a:pt x="3050976" y="622598"/>
                  <a:pt x="3058417" y="622598"/>
                  <a:pt x="3073300" y="622598"/>
                </a:cubicBezTo>
                <a:cubicBezTo>
                  <a:pt x="3088183" y="622598"/>
                  <a:pt x="3100585" y="622598"/>
                  <a:pt x="3110507" y="622598"/>
                </a:cubicBezTo>
                <a:cubicBezTo>
                  <a:pt x="3120429" y="612676"/>
                  <a:pt x="3127871" y="605235"/>
                  <a:pt x="3132832" y="600274"/>
                </a:cubicBezTo>
                <a:cubicBezTo>
                  <a:pt x="3132832" y="595312"/>
                  <a:pt x="3127871" y="591592"/>
                  <a:pt x="3117949" y="589112"/>
                </a:cubicBezTo>
                <a:cubicBezTo>
                  <a:pt x="3112988" y="587872"/>
                  <a:pt x="3108957" y="587252"/>
                  <a:pt x="3105856" y="587252"/>
                </a:cubicBezTo>
                <a:close/>
                <a:moveTo>
                  <a:pt x="3824882" y="585391"/>
                </a:moveTo>
                <a:cubicBezTo>
                  <a:pt x="3824882" y="585391"/>
                  <a:pt x="3824882" y="586632"/>
                  <a:pt x="3824882" y="589112"/>
                </a:cubicBezTo>
                <a:cubicBezTo>
                  <a:pt x="3824882" y="591592"/>
                  <a:pt x="3827363" y="592832"/>
                  <a:pt x="3832324" y="592832"/>
                </a:cubicBezTo>
                <a:lnTo>
                  <a:pt x="3832324" y="585391"/>
                </a:lnTo>
                <a:cubicBezTo>
                  <a:pt x="3827363" y="585391"/>
                  <a:pt x="3824882" y="585391"/>
                  <a:pt x="3824882" y="585391"/>
                </a:cubicBezTo>
                <a:close/>
                <a:moveTo>
                  <a:pt x="3251894" y="585391"/>
                </a:moveTo>
                <a:lnTo>
                  <a:pt x="3259335" y="600274"/>
                </a:lnTo>
                <a:cubicBezTo>
                  <a:pt x="3264296" y="600274"/>
                  <a:pt x="3266777" y="599033"/>
                  <a:pt x="3266777" y="596553"/>
                </a:cubicBezTo>
                <a:cubicBezTo>
                  <a:pt x="3266777" y="594073"/>
                  <a:pt x="3264296" y="591592"/>
                  <a:pt x="3259335" y="589112"/>
                </a:cubicBezTo>
                <a:cubicBezTo>
                  <a:pt x="3254374" y="586632"/>
                  <a:pt x="3251894" y="585391"/>
                  <a:pt x="3251894" y="585391"/>
                </a:cubicBezTo>
                <a:close/>
                <a:moveTo>
                  <a:pt x="3162597" y="585391"/>
                </a:moveTo>
                <a:lnTo>
                  <a:pt x="3177480" y="592832"/>
                </a:lnTo>
                <a:lnTo>
                  <a:pt x="3199804" y="600274"/>
                </a:lnTo>
                <a:lnTo>
                  <a:pt x="3222128" y="600274"/>
                </a:lnTo>
                <a:cubicBezTo>
                  <a:pt x="3222128" y="600274"/>
                  <a:pt x="3213447" y="597794"/>
                  <a:pt x="3196084" y="592832"/>
                </a:cubicBezTo>
                <a:cubicBezTo>
                  <a:pt x="3178720" y="587871"/>
                  <a:pt x="3167558" y="585391"/>
                  <a:pt x="3162597" y="585391"/>
                </a:cubicBezTo>
                <a:close/>
                <a:moveTo>
                  <a:pt x="2351484" y="577950"/>
                </a:moveTo>
                <a:lnTo>
                  <a:pt x="2358925" y="585391"/>
                </a:lnTo>
                <a:lnTo>
                  <a:pt x="2351484" y="585391"/>
                </a:lnTo>
                <a:cubicBezTo>
                  <a:pt x="2346523" y="585391"/>
                  <a:pt x="2344042" y="584150"/>
                  <a:pt x="2344042" y="581670"/>
                </a:cubicBezTo>
                <a:cubicBezTo>
                  <a:pt x="2344042" y="579190"/>
                  <a:pt x="2346523" y="577950"/>
                  <a:pt x="2351484" y="577950"/>
                </a:cubicBezTo>
                <a:close/>
                <a:moveTo>
                  <a:pt x="5439667" y="570508"/>
                </a:moveTo>
                <a:cubicBezTo>
                  <a:pt x="5444629" y="570508"/>
                  <a:pt x="5447109" y="572988"/>
                  <a:pt x="5447109" y="577950"/>
                </a:cubicBezTo>
                <a:cubicBezTo>
                  <a:pt x="5442147" y="577950"/>
                  <a:pt x="5439667" y="577950"/>
                  <a:pt x="5439667" y="577950"/>
                </a:cubicBezTo>
                <a:close/>
                <a:moveTo>
                  <a:pt x="4442519" y="570508"/>
                </a:moveTo>
                <a:cubicBezTo>
                  <a:pt x="4452440" y="570508"/>
                  <a:pt x="4457402" y="572988"/>
                  <a:pt x="4457402" y="577950"/>
                </a:cubicBezTo>
                <a:lnTo>
                  <a:pt x="4442519" y="585391"/>
                </a:lnTo>
                <a:cubicBezTo>
                  <a:pt x="4437558" y="585391"/>
                  <a:pt x="4435077" y="582911"/>
                  <a:pt x="4435077" y="577950"/>
                </a:cubicBezTo>
                <a:close/>
                <a:moveTo>
                  <a:pt x="3638847" y="570508"/>
                </a:moveTo>
                <a:lnTo>
                  <a:pt x="3646289" y="577950"/>
                </a:lnTo>
                <a:lnTo>
                  <a:pt x="3653730" y="570508"/>
                </a:lnTo>
                <a:cubicBezTo>
                  <a:pt x="3653730" y="570508"/>
                  <a:pt x="3648769" y="570508"/>
                  <a:pt x="3638847" y="570508"/>
                </a:cubicBezTo>
                <a:close/>
                <a:moveTo>
                  <a:pt x="3082602" y="566787"/>
                </a:moveTo>
                <a:cubicBezTo>
                  <a:pt x="3078881" y="566787"/>
                  <a:pt x="3075781" y="568027"/>
                  <a:pt x="3073300" y="570508"/>
                </a:cubicBezTo>
                <a:lnTo>
                  <a:pt x="3088183" y="570508"/>
                </a:lnTo>
                <a:lnTo>
                  <a:pt x="3095625" y="570508"/>
                </a:lnTo>
                <a:cubicBezTo>
                  <a:pt x="3090663" y="568027"/>
                  <a:pt x="3086322" y="566787"/>
                  <a:pt x="3082602" y="566787"/>
                </a:cubicBezTo>
                <a:close/>
                <a:moveTo>
                  <a:pt x="3979292" y="563067"/>
                </a:moveTo>
                <a:cubicBezTo>
                  <a:pt x="3973091" y="563067"/>
                  <a:pt x="3968750" y="565547"/>
                  <a:pt x="3966269" y="570508"/>
                </a:cubicBezTo>
                <a:cubicBezTo>
                  <a:pt x="3966269" y="570508"/>
                  <a:pt x="3965029" y="570508"/>
                  <a:pt x="3962548" y="570508"/>
                </a:cubicBezTo>
                <a:cubicBezTo>
                  <a:pt x="3960068" y="570508"/>
                  <a:pt x="3956347" y="570508"/>
                  <a:pt x="3951386" y="570508"/>
                </a:cubicBezTo>
                <a:lnTo>
                  <a:pt x="3951386" y="577950"/>
                </a:lnTo>
                <a:cubicBezTo>
                  <a:pt x="3951386" y="577950"/>
                  <a:pt x="3951386" y="582911"/>
                  <a:pt x="3951386" y="592832"/>
                </a:cubicBezTo>
                <a:cubicBezTo>
                  <a:pt x="3956347" y="587871"/>
                  <a:pt x="3965029" y="585391"/>
                  <a:pt x="3977431" y="585391"/>
                </a:cubicBezTo>
                <a:cubicBezTo>
                  <a:pt x="3989834" y="585391"/>
                  <a:pt x="3998515" y="585391"/>
                  <a:pt x="4003476" y="585391"/>
                </a:cubicBezTo>
                <a:lnTo>
                  <a:pt x="4003476" y="570508"/>
                </a:lnTo>
                <a:cubicBezTo>
                  <a:pt x="3993554" y="565547"/>
                  <a:pt x="3985493" y="563067"/>
                  <a:pt x="3979292" y="563067"/>
                </a:cubicBezTo>
                <a:close/>
                <a:moveTo>
                  <a:pt x="3117949" y="563067"/>
                </a:moveTo>
                <a:cubicBezTo>
                  <a:pt x="3117949" y="568028"/>
                  <a:pt x="3122909" y="570508"/>
                  <a:pt x="3132832" y="570508"/>
                </a:cubicBezTo>
                <a:cubicBezTo>
                  <a:pt x="3137792" y="570508"/>
                  <a:pt x="3140273" y="570508"/>
                  <a:pt x="3140273" y="570508"/>
                </a:cubicBezTo>
                <a:close/>
                <a:moveTo>
                  <a:pt x="5417343" y="559346"/>
                </a:moveTo>
                <a:cubicBezTo>
                  <a:pt x="5419824" y="559346"/>
                  <a:pt x="5422304" y="560586"/>
                  <a:pt x="5424785" y="563067"/>
                </a:cubicBezTo>
                <a:lnTo>
                  <a:pt x="5417343" y="563067"/>
                </a:lnTo>
                <a:lnTo>
                  <a:pt x="5409902" y="563067"/>
                </a:lnTo>
                <a:cubicBezTo>
                  <a:pt x="5412382" y="560586"/>
                  <a:pt x="5414863" y="559346"/>
                  <a:pt x="5417343" y="559346"/>
                </a:cubicBezTo>
                <a:close/>
                <a:moveTo>
                  <a:pt x="3288171" y="550974"/>
                </a:moveTo>
                <a:cubicBezTo>
                  <a:pt x="3287551" y="550355"/>
                  <a:pt x="3286621" y="550665"/>
                  <a:pt x="3285380" y="551905"/>
                </a:cubicBezTo>
                <a:cubicBezTo>
                  <a:pt x="3282900" y="554385"/>
                  <a:pt x="3281660" y="555625"/>
                  <a:pt x="3281660" y="555625"/>
                </a:cubicBezTo>
                <a:cubicBezTo>
                  <a:pt x="3281660" y="560587"/>
                  <a:pt x="3280419" y="564307"/>
                  <a:pt x="3277939" y="566787"/>
                </a:cubicBezTo>
                <a:cubicBezTo>
                  <a:pt x="3275459" y="569268"/>
                  <a:pt x="3279179" y="575469"/>
                  <a:pt x="3289101" y="585391"/>
                </a:cubicBezTo>
                <a:cubicBezTo>
                  <a:pt x="3303984" y="590352"/>
                  <a:pt x="3311425" y="590352"/>
                  <a:pt x="3311425" y="585391"/>
                </a:cubicBezTo>
                <a:cubicBezTo>
                  <a:pt x="3311425" y="585391"/>
                  <a:pt x="3313906" y="585391"/>
                  <a:pt x="3318867" y="585391"/>
                </a:cubicBezTo>
                <a:lnTo>
                  <a:pt x="3333750" y="570508"/>
                </a:lnTo>
                <a:lnTo>
                  <a:pt x="3318867" y="563067"/>
                </a:lnTo>
                <a:cubicBezTo>
                  <a:pt x="3318867" y="568028"/>
                  <a:pt x="3317626" y="568028"/>
                  <a:pt x="3315146" y="563067"/>
                </a:cubicBezTo>
                <a:cubicBezTo>
                  <a:pt x="3312666" y="558105"/>
                  <a:pt x="3308945" y="558105"/>
                  <a:pt x="3303984" y="563067"/>
                </a:cubicBezTo>
                <a:cubicBezTo>
                  <a:pt x="3294062" y="572988"/>
                  <a:pt x="3289101" y="570508"/>
                  <a:pt x="3289101" y="555625"/>
                </a:cubicBezTo>
                <a:cubicBezTo>
                  <a:pt x="3289101" y="553145"/>
                  <a:pt x="3288791" y="551595"/>
                  <a:pt x="3288171" y="550974"/>
                </a:cubicBezTo>
                <a:close/>
                <a:moveTo>
                  <a:pt x="4472285" y="548184"/>
                </a:moveTo>
                <a:cubicBezTo>
                  <a:pt x="4477246" y="548184"/>
                  <a:pt x="4482206" y="550664"/>
                  <a:pt x="4487167" y="555625"/>
                </a:cubicBezTo>
                <a:cubicBezTo>
                  <a:pt x="4492129" y="560587"/>
                  <a:pt x="4492129" y="565547"/>
                  <a:pt x="4487167" y="570508"/>
                </a:cubicBezTo>
                <a:cubicBezTo>
                  <a:pt x="4487167" y="575469"/>
                  <a:pt x="4484687" y="575469"/>
                  <a:pt x="4479726" y="570508"/>
                </a:cubicBezTo>
                <a:close/>
                <a:moveTo>
                  <a:pt x="4249042" y="548184"/>
                </a:moveTo>
                <a:lnTo>
                  <a:pt x="4263925" y="548184"/>
                </a:lnTo>
                <a:lnTo>
                  <a:pt x="4278808" y="548184"/>
                </a:lnTo>
                <a:cubicBezTo>
                  <a:pt x="4273847" y="553145"/>
                  <a:pt x="4268886" y="555625"/>
                  <a:pt x="4263925" y="555625"/>
                </a:cubicBezTo>
                <a:cubicBezTo>
                  <a:pt x="4258964" y="555625"/>
                  <a:pt x="4257724" y="560587"/>
                  <a:pt x="4260204" y="570508"/>
                </a:cubicBezTo>
                <a:cubicBezTo>
                  <a:pt x="4262685" y="580430"/>
                  <a:pt x="4262685" y="585391"/>
                  <a:pt x="4260204" y="585391"/>
                </a:cubicBezTo>
                <a:cubicBezTo>
                  <a:pt x="4257724" y="585391"/>
                  <a:pt x="4256484" y="587871"/>
                  <a:pt x="4256484" y="592832"/>
                </a:cubicBezTo>
                <a:cubicBezTo>
                  <a:pt x="4251522" y="592832"/>
                  <a:pt x="4246562" y="592832"/>
                  <a:pt x="4241601" y="592832"/>
                </a:cubicBezTo>
                <a:cubicBezTo>
                  <a:pt x="4226718" y="582911"/>
                  <a:pt x="4226718" y="575469"/>
                  <a:pt x="4241601" y="570508"/>
                </a:cubicBezTo>
                <a:cubicBezTo>
                  <a:pt x="4251522" y="570508"/>
                  <a:pt x="4254004" y="568028"/>
                  <a:pt x="4249042" y="563067"/>
                </a:cubicBezTo>
                <a:cubicBezTo>
                  <a:pt x="4244081" y="558105"/>
                  <a:pt x="4244081" y="553145"/>
                  <a:pt x="4249042" y="548184"/>
                </a:cubicBezTo>
                <a:close/>
                <a:moveTo>
                  <a:pt x="3199804" y="548184"/>
                </a:moveTo>
                <a:cubicBezTo>
                  <a:pt x="3199804" y="548184"/>
                  <a:pt x="3199804" y="550664"/>
                  <a:pt x="3199804" y="555625"/>
                </a:cubicBezTo>
                <a:cubicBezTo>
                  <a:pt x="3199804" y="560587"/>
                  <a:pt x="3197324" y="563067"/>
                  <a:pt x="3192363" y="563067"/>
                </a:cubicBezTo>
                <a:lnTo>
                  <a:pt x="3184921" y="570508"/>
                </a:lnTo>
                <a:lnTo>
                  <a:pt x="3192363" y="570508"/>
                </a:lnTo>
                <a:lnTo>
                  <a:pt x="3199804" y="570508"/>
                </a:lnTo>
                <a:lnTo>
                  <a:pt x="3222128" y="563067"/>
                </a:lnTo>
                <a:lnTo>
                  <a:pt x="3207246" y="548184"/>
                </a:lnTo>
                <a:cubicBezTo>
                  <a:pt x="3202285" y="548184"/>
                  <a:pt x="3199804" y="548184"/>
                  <a:pt x="3199804" y="548184"/>
                </a:cubicBezTo>
                <a:close/>
                <a:moveTo>
                  <a:pt x="2902148" y="548184"/>
                </a:moveTo>
                <a:cubicBezTo>
                  <a:pt x="2902148" y="548184"/>
                  <a:pt x="2903388" y="548184"/>
                  <a:pt x="2905869" y="548184"/>
                </a:cubicBezTo>
                <a:cubicBezTo>
                  <a:pt x="2908349" y="548184"/>
                  <a:pt x="2909589" y="550664"/>
                  <a:pt x="2909589" y="555625"/>
                </a:cubicBezTo>
                <a:close/>
                <a:moveTo>
                  <a:pt x="1942207" y="548184"/>
                </a:moveTo>
                <a:lnTo>
                  <a:pt x="1942207" y="563067"/>
                </a:lnTo>
                <a:cubicBezTo>
                  <a:pt x="1932284" y="568028"/>
                  <a:pt x="1928564" y="566787"/>
                  <a:pt x="1931044" y="559346"/>
                </a:cubicBezTo>
                <a:cubicBezTo>
                  <a:pt x="1933525" y="551905"/>
                  <a:pt x="1937246" y="548184"/>
                  <a:pt x="1942207" y="548184"/>
                </a:cubicBezTo>
                <a:close/>
                <a:moveTo>
                  <a:pt x="4234160" y="533301"/>
                </a:moveTo>
                <a:cubicBezTo>
                  <a:pt x="4234160" y="533301"/>
                  <a:pt x="4235400" y="533301"/>
                  <a:pt x="4237880" y="533301"/>
                </a:cubicBezTo>
                <a:cubicBezTo>
                  <a:pt x="4240360" y="533301"/>
                  <a:pt x="4241601" y="535781"/>
                  <a:pt x="4241601" y="540743"/>
                </a:cubicBezTo>
                <a:cubicBezTo>
                  <a:pt x="4241601" y="550664"/>
                  <a:pt x="4236640" y="550664"/>
                  <a:pt x="4226718" y="540743"/>
                </a:cubicBezTo>
                <a:cubicBezTo>
                  <a:pt x="4226718" y="540743"/>
                  <a:pt x="4227959" y="539502"/>
                  <a:pt x="4230439" y="537022"/>
                </a:cubicBezTo>
                <a:cubicBezTo>
                  <a:pt x="4232919" y="534542"/>
                  <a:pt x="4234160" y="533301"/>
                  <a:pt x="4234160" y="533301"/>
                </a:cubicBezTo>
                <a:close/>
                <a:moveTo>
                  <a:pt x="3467695" y="533301"/>
                </a:moveTo>
                <a:lnTo>
                  <a:pt x="3467695" y="540743"/>
                </a:lnTo>
                <a:lnTo>
                  <a:pt x="3475136" y="533301"/>
                </a:lnTo>
                <a:cubicBezTo>
                  <a:pt x="3475136" y="533301"/>
                  <a:pt x="3472656" y="533301"/>
                  <a:pt x="3467695" y="533301"/>
                </a:cubicBezTo>
                <a:close/>
                <a:moveTo>
                  <a:pt x="4435077" y="528650"/>
                </a:moveTo>
                <a:cubicBezTo>
                  <a:pt x="4437558" y="529271"/>
                  <a:pt x="4440038" y="530820"/>
                  <a:pt x="4442519" y="533301"/>
                </a:cubicBezTo>
                <a:lnTo>
                  <a:pt x="4449960" y="540743"/>
                </a:lnTo>
                <a:lnTo>
                  <a:pt x="4449960" y="548184"/>
                </a:lnTo>
                <a:cubicBezTo>
                  <a:pt x="4440039" y="553145"/>
                  <a:pt x="4432597" y="554385"/>
                  <a:pt x="4427636" y="551905"/>
                </a:cubicBezTo>
                <a:cubicBezTo>
                  <a:pt x="4422675" y="549425"/>
                  <a:pt x="4420195" y="545704"/>
                  <a:pt x="4420195" y="540743"/>
                </a:cubicBezTo>
                <a:cubicBezTo>
                  <a:pt x="4420195" y="535781"/>
                  <a:pt x="4422675" y="532060"/>
                  <a:pt x="4427636" y="529580"/>
                </a:cubicBezTo>
                <a:cubicBezTo>
                  <a:pt x="4430117" y="528340"/>
                  <a:pt x="4432597" y="528030"/>
                  <a:pt x="4435077" y="528650"/>
                </a:cubicBezTo>
                <a:close/>
                <a:moveTo>
                  <a:pt x="4382988" y="525860"/>
                </a:moveTo>
                <a:lnTo>
                  <a:pt x="4368105" y="540743"/>
                </a:lnTo>
                <a:cubicBezTo>
                  <a:pt x="4363144" y="540743"/>
                  <a:pt x="4363144" y="538262"/>
                  <a:pt x="4368105" y="533301"/>
                </a:cubicBezTo>
                <a:cubicBezTo>
                  <a:pt x="4373066" y="528340"/>
                  <a:pt x="4378026" y="525860"/>
                  <a:pt x="4382988" y="525860"/>
                </a:cubicBezTo>
                <a:close/>
                <a:moveTo>
                  <a:pt x="2879824" y="518418"/>
                </a:moveTo>
                <a:cubicBezTo>
                  <a:pt x="2884784" y="518418"/>
                  <a:pt x="2886025" y="519659"/>
                  <a:pt x="2883544" y="522139"/>
                </a:cubicBezTo>
                <a:cubicBezTo>
                  <a:pt x="2881064" y="524619"/>
                  <a:pt x="2879824" y="528340"/>
                  <a:pt x="2879824" y="533301"/>
                </a:cubicBezTo>
                <a:cubicBezTo>
                  <a:pt x="2874863" y="538262"/>
                  <a:pt x="2872382" y="535781"/>
                  <a:pt x="2872382" y="525860"/>
                </a:cubicBezTo>
                <a:cubicBezTo>
                  <a:pt x="2877343" y="525860"/>
                  <a:pt x="2879824" y="523380"/>
                  <a:pt x="2879824" y="518418"/>
                </a:cubicBezTo>
                <a:close/>
                <a:moveTo>
                  <a:pt x="4623903" y="517023"/>
                </a:moveTo>
                <a:cubicBezTo>
                  <a:pt x="4640646" y="517953"/>
                  <a:pt x="4654599" y="525860"/>
                  <a:pt x="4665761" y="540743"/>
                </a:cubicBezTo>
                <a:cubicBezTo>
                  <a:pt x="4670722" y="545704"/>
                  <a:pt x="4670722" y="550664"/>
                  <a:pt x="4665761" y="555625"/>
                </a:cubicBezTo>
                <a:cubicBezTo>
                  <a:pt x="4655840" y="565547"/>
                  <a:pt x="4658320" y="577950"/>
                  <a:pt x="4673202" y="592832"/>
                </a:cubicBezTo>
                <a:lnTo>
                  <a:pt x="4680644" y="600274"/>
                </a:lnTo>
                <a:lnTo>
                  <a:pt x="4702968" y="607715"/>
                </a:lnTo>
                <a:cubicBezTo>
                  <a:pt x="4707929" y="607715"/>
                  <a:pt x="4710410" y="606475"/>
                  <a:pt x="4710410" y="603994"/>
                </a:cubicBezTo>
                <a:cubicBezTo>
                  <a:pt x="4710410" y="601514"/>
                  <a:pt x="4707929" y="600274"/>
                  <a:pt x="4702968" y="600274"/>
                </a:cubicBezTo>
                <a:cubicBezTo>
                  <a:pt x="4698007" y="595312"/>
                  <a:pt x="4695527" y="592832"/>
                  <a:pt x="4695527" y="592832"/>
                </a:cubicBezTo>
                <a:cubicBezTo>
                  <a:pt x="4695527" y="592832"/>
                  <a:pt x="4698007" y="592832"/>
                  <a:pt x="4702968" y="592832"/>
                </a:cubicBezTo>
                <a:lnTo>
                  <a:pt x="4717851" y="585391"/>
                </a:lnTo>
                <a:lnTo>
                  <a:pt x="4710410" y="570508"/>
                </a:lnTo>
                <a:lnTo>
                  <a:pt x="4702968" y="570508"/>
                </a:lnTo>
                <a:cubicBezTo>
                  <a:pt x="4698007" y="565547"/>
                  <a:pt x="4690565" y="565547"/>
                  <a:pt x="4680644" y="570508"/>
                </a:cubicBezTo>
                <a:lnTo>
                  <a:pt x="4673202" y="563067"/>
                </a:lnTo>
                <a:cubicBezTo>
                  <a:pt x="4683124" y="558105"/>
                  <a:pt x="4698007" y="558105"/>
                  <a:pt x="4717851" y="563067"/>
                </a:cubicBezTo>
                <a:cubicBezTo>
                  <a:pt x="4737695" y="568028"/>
                  <a:pt x="4747617" y="572988"/>
                  <a:pt x="4747617" y="577950"/>
                </a:cubicBezTo>
                <a:cubicBezTo>
                  <a:pt x="4752578" y="582911"/>
                  <a:pt x="4755058" y="585391"/>
                  <a:pt x="4755058" y="585391"/>
                </a:cubicBezTo>
                <a:cubicBezTo>
                  <a:pt x="4755058" y="585391"/>
                  <a:pt x="4757538" y="585391"/>
                  <a:pt x="4762499" y="585391"/>
                </a:cubicBezTo>
                <a:lnTo>
                  <a:pt x="4784824" y="615157"/>
                </a:lnTo>
                <a:cubicBezTo>
                  <a:pt x="4784824" y="615157"/>
                  <a:pt x="4783583" y="616397"/>
                  <a:pt x="4781103" y="618877"/>
                </a:cubicBezTo>
                <a:cubicBezTo>
                  <a:pt x="4778623" y="621357"/>
                  <a:pt x="4777382" y="625078"/>
                  <a:pt x="4777382" y="630039"/>
                </a:cubicBezTo>
                <a:cubicBezTo>
                  <a:pt x="4777382" y="630039"/>
                  <a:pt x="4777382" y="632519"/>
                  <a:pt x="4777382" y="637481"/>
                </a:cubicBezTo>
                <a:cubicBezTo>
                  <a:pt x="4787304" y="642442"/>
                  <a:pt x="4792265" y="644922"/>
                  <a:pt x="4792265" y="644922"/>
                </a:cubicBezTo>
                <a:cubicBezTo>
                  <a:pt x="4792265" y="649884"/>
                  <a:pt x="4791024" y="652364"/>
                  <a:pt x="4788544" y="652364"/>
                </a:cubicBezTo>
                <a:cubicBezTo>
                  <a:pt x="4786064" y="652364"/>
                  <a:pt x="4782343" y="652364"/>
                  <a:pt x="4777382" y="652364"/>
                </a:cubicBezTo>
                <a:cubicBezTo>
                  <a:pt x="4777382" y="657325"/>
                  <a:pt x="4774902" y="659805"/>
                  <a:pt x="4769941" y="659805"/>
                </a:cubicBezTo>
                <a:cubicBezTo>
                  <a:pt x="4764979" y="659805"/>
                  <a:pt x="4760019" y="657325"/>
                  <a:pt x="4755058" y="652364"/>
                </a:cubicBezTo>
                <a:lnTo>
                  <a:pt x="4725292" y="652364"/>
                </a:lnTo>
                <a:lnTo>
                  <a:pt x="4702968" y="652364"/>
                </a:lnTo>
                <a:lnTo>
                  <a:pt x="4710410" y="637481"/>
                </a:lnTo>
                <a:cubicBezTo>
                  <a:pt x="4710410" y="632519"/>
                  <a:pt x="4707929" y="630039"/>
                  <a:pt x="4702968" y="630039"/>
                </a:cubicBezTo>
                <a:cubicBezTo>
                  <a:pt x="4702968" y="630039"/>
                  <a:pt x="4701727" y="628799"/>
                  <a:pt x="4699247" y="626319"/>
                </a:cubicBezTo>
                <a:cubicBezTo>
                  <a:pt x="4696767" y="623839"/>
                  <a:pt x="4693047" y="622598"/>
                  <a:pt x="4688085" y="622598"/>
                </a:cubicBezTo>
                <a:lnTo>
                  <a:pt x="4673202" y="622598"/>
                </a:lnTo>
                <a:cubicBezTo>
                  <a:pt x="4673202" y="627559"/>
                  <a:pt x="4675683" y="632519"/>
                  <a:pt x="4680644" y="637481"/>
                </a:cubicBezTo>
                <a:cubicBezTo>
                  <a:pt x="4685605" y="642442"/>
                  <a:pt x="4685605" y="644922"/>
                  <a:pt x="4680644" y="644922"/>
                </a:cubicBezTo>
                <a:lnTo>
                  <a:pt x="4680644" y="652364"/>
                </a:lnTo>
                <a:lnTo>
                  <a:pt x="4680644" y="659805"/>
                </a:lnTo>
                <a:cubicBezTo>
                  <a:pt x="4675683" y="659805"/>
                  <a:pt x="4670722" y="657325"/>
                  <a:pt x="4665761" y="652364"/>
                </a:cubicBezTo>
                <a:cubicBezTo>
                  <a:pt x="4655840" y="657325"/>
                  <a:pt x="4648398" y="662285"/>
                  <a:pt x="4643437" y="667246"/>
                </a:cubicBezTo>
                <a:cubicBezTo>
                  <a:pt x="4643437" y="677168"/>
                  <a:pt x="4648398" y="677168"/>
                  <a:pt x="4658320" y="667246"/>
                </a:cubicBezTo>
                <a:lnTo>
                  <a:pt x="4665761" y="682129"/>
                </a:lnTo>
                <a:cubicBezTo>
                  <a:pt x="4660800" y="692051"/>
                  <a:pt x="4650878" y="694532"/>
                  <a:pt x="4635995" y="689571"/>
                </a:cubicBezTo>
                <a:lnTo>
                  <a:pt x="4598788" y="682129"/>
                </a:lnTo>
                <a:lnTo>
                  <a:pt x="4591347" y="689571"/>
                </a:lnTo>
                <a:cubicBezTo>
                  <a:pt x="4591347" y="699492"/>
                  <a:pt x="4593827" y="704453"/>
                  <a:pt x="4598788" y="704453"/>
                </a:cubicBezTo>
                <a:cubicBezTo>
                  <a:pt x="4598788" y="704453"/>
                  <a:pt x="4600029" y="705694"/>
                  <a:pt x="4602509" y="708174"/>
                </a:cubicBezTo>
                <a:cubicBezTo>
                  <a:pt x="4604989" y="710654"/>
                  <a:pt x="4607470" y="713135"/>
                  <a:pt x="4609951" y="715616"/>
                </a:cubicBezTo>
                <a:cubicBezTo>
                  <a:pt x="4612431" y="718096"/>
                  <a:pt x="4616151" y="720577"/>
                  <a:pt x="4621113" y="723057"/>
                </a:cubicBezTo>
                <a:cubicBezTo>
                  <a:pt x="4626074" y="725537"/>
                  <a:pt x="4628554" y="726778"/>
                  <a:pt x="4628554" y="726778"/>
                </a:cubicBezTo>
                <a:cubicBezTo>
                  <a:pt x="4638476" y="731739"/>
                  <a:pt x="4645917" y="736699"/>
                  <a:pt x="4650878" y="741660"/>
                </a:cubicBezTo>
                <a:cubicBezTo>
                  <a:pt x="4655840" y="746622"/>
                  <a:pt x="4658320" y="749102"/>
                  <a:pt x="4658320" y="749102"/>
                </a:cubicBezTo>
                <a:cubicBezTo>
                  <a:pt x="4658320" y="759023"/>
                  <a:pt x="4653358" y="759023"/>
                  <a:pt x="4643437" y="749102"/>
                </a:cubicBezTo>
                <a:cubicBezTo>
                  <a:pt x="4638476" y="749102"/>
                  <a:pt x="4633515" y="747861"/>
                  <a:pt x="4628554" y="745381"/>
                </a:cubicBezTo>
                <a:cubicBezTo>
                  <a:pt x="4623593" y="742901"/>
                  <a:pt x="4618633" y="741660"/>
                  <a:pt x="4613671" y="741660"/>
                </a:cubicBezTo>
                <a:cubicBezTo>
                  <a:pt x="4608710" y="741660"/>
                  <a:pt x="4603750" y="740420"/>
                  <a:pt x="4598788" y="737940"/>
                </a:cubicBezTo>
                <a:cubicBezTo>
                  <a:pt x="4593827" y="735460"/>
                  <a:pt x="4591347" y="734219"/>
                  <a:pt x="4591347" y="734219"/>
                </a:cubicBezTo>
                <a:cubicBezTo>
                  <a:pt x="4591347" y="739180"/>
                  <a:pt x="4591347" y="744141"/>
                  <a:pt x="4591347" y="749102"/>
                </a:cubicBezTo>
                <a:cubicBezTo>
                  <a:pt x="4591347" y="754063"/>
                  <a:pt x="4596308" y="759023"/>
                  <a:pt x="4606230" y="763985"/>
                </a:cubicBezTo>
                <a:cubicBezTo>
                  <a:pt x="4616151" y="773906"/>
                  <a:pt x="4618633" y="778868"/>
                  <a:pt x="4613671" y="778868"/>
                </a:cubicBezTo>
                <a:lnTo>
                  <a:pt x="4591347" y="778868"/>
                </a:lnTo>
                <a:lnTo>
                  <a:pt x="4576464" y="771426"/>
                </a:lnTo>
                <a:cubicBezTo>
                  <a:pt x="4576464" y="766465"/>
                  <a:pt x="4571503" y="761505"/>
                  <a:pt x="4561581" y="756543"/>
                </a:cubicBezTo>
                <a:cubicBezTo>
                  <a:pt x="4556620" y="751582"/>
                  <a:pt x="4554140" y="746622"/>
                  <a:pt x="4554140" y="741660"/>
                </a:cubicBezTo>
                <a:cubicBezTo>
                  <a:pt x="4559101" y="741660"/>
                  <a:pt x="4561581" y="739180"/>
                  <a:pt x="4561581" y="734219"/>
                </a:cubicBezTo>
                <a:cubicBezTo>
                  <a:pt x="4561581" y="729258"/>
                  <a:pt x="4564061" y="726778"/>
                  <a:pt x="4569023" y="726778"/>
                </a:cubicBezTo>
                <a:lnTo>
                  <a:pt x="4583906" y="726778"/>
                </a:lnTo>
                <a:cubicBezTo>
                  <a:pt x="4578944" y="721816"/>
                  <a:pt x="4573984" y="719336"/>
                  <a:pt x="4569023" y="719336"/>
                </a:cubicBezTo>
                <a:lnTo>
                  <a:pt x="4561581" y="711895"/>
                </a:lnTo>
                <a:cubicBezTo>
                  <a:pt x="4571503" y="701973"/>
                  <a:pt x="4569023" y="694532"/>
                  <a:pt x="4554140" y="689571"/>
                </a:cubicBezTo>
                <a:cubicBezTo>
                  <a:pt x="4559101" y="689571"/>
                  <a:pt x="4564061" y="689571"/>
                  <a:pt x="4569023" y="689571"/>
                </a:cubicBezTo>
                <a:cubicBezTo>
                  <a:pt x="4573984" y="689571"/>
                  <a:pt x="4576464" y="689571"/>
                  <a:pt x="4576464" y="689571"/>
                </a:cubicBezTo>
                <a:lnTo>
                  <a:pt x="4561581" y="682129"/>
                </a:lnTo>
                <a:lnTo>
                  <a:pt x="4554140" y="689571"/>
                </a:lnTo>
                <a:cubicBezTo>
                  <a:pt x="4544218" y="689571"/>
                  <a:pt x="4541737" y="687091"/>
                  <a:pt x="4546699" y="682129"/>
                </a:cubicBezTo>
                <a:cubicBezTo>
                  <a:pt x="4546699" y="677168"/>
                  <a:pt x="4546699" y="674688"/>
                  <a:pt x="4546699" y="674688"/>
                </a:cubicBezTo>
                <a:cubicBezTo>
                  <a:pt x="4546699" y="674688"/>
                  <a:pt x="4544218" y="672208"/>
                  <a:pt x="4539257" y="667246"/>
                </a:cubicBezTo>
                <a:cubicBezTo>
                  <a:pt x="4534296" y="662285"/>
                  <a:pt x="4534296" y="659805"/>
                  <a:pt x="4539257" y="659805"/>
                </a:cubicBezTo>
                <a:lnTo>
                  <a:pt x="4554140" y="659805"/>
                </a:lnTo>
                <a:cubicBezTo>
                  <a:pt x="4573984" y="659805"/>
                  <a:pt x="4583906" y="657325"/>
                  <a:pt x="4583906" y="652364"/>
                </a:cubicBezTo>
                <a:cubicBezTo>
                  <a:pt x="4583906" y="647402"/>
                  <a:pt x="4576464" y="644922"/>
                  <a:pt x="4561581" y="644922"/>
                </a:cubicBezTo>
                <a:lnTo>
                  <a:pt x="4561581" y="637481"/>
                </a:lnTo>
                <a:cubicBezTo>
                  <a:pt x="4561581" y="627559"/>
                  <a:pt x="4561581" y="622598"/>
                  <a:pt x="4561581" y="622598"/>
                </a:cubicBezTo>
                <a:lnTo>
                  <a:pt x="4546699" y="622598"/>
                </a:lnTo>
                <a:cubicBezTo>
                  <a:pt x="4546699" y="622598"/>
                  <a:pt x="4544218" y="622598"/>
                  <a:pt x="4539257" y="622598"/>
                </a:cubicBezTo>
                <a:cubicBezTo>
                  <a:pt x="4534296" y="617637"/>
                  <a:pt x="4531816" y="615157"/>
                  <a:pt x="4531816" y="615157"/>
                </a:cubicBezTo>
                <a:cubicBezTo>
                  <a:pt x="4531816" y="605235"/>
                  <a:pt x="4534296" y="600274"/>
                  <a:pt x="4539257" y="600274"/>
                </a:cubicBezTo>
                <a:cubicBezTo>
                  <a:pt x="4544218" y="600274"/>
                  <a:pt x="4546699" y="600274"/>
                  <a:pt x="4546699" y="600274"/>
                </a:cubicBezTo>
                <a:cubicBezTo>
                  <a:pt x="4546699" y="600274"/>
                  <a:pt x="4546699" y="602754"/>
                  <a:pt x="4546699" y="607715"/>
                </a:cubicBezTo>
                <a:lnTo>
                  <a:pt x="4576464" y="607715"/>
                </a:lnTo>
                <a:cubicBezTo>
                  <a:pt x="4576464" y="602754"/>
                  <a:pt x="4571503" y="595312"/>
                  <a:pt x="4561581" y="585391"/>
                </a:cubicBezTo>
                <a:cubicBezTo>
                  <a:pt x="4551660" y="575469"/>
                  <a:pt x="4551660" y="570508"/>
                  <a:pt x="4561581" y="570508"/>
                </a:cubicBezTo>
                <a:lnTo>
                  <a:pt x="4561581" y="563067"/>
                </a:lnTo>
                <a:lnTo>
                  <a:pt x="4539257" y="548184"/>
                </a:lnTo>
                <a:lnTo>
                  <a:pt x="4554140" y="540743"/>
                </a:lnTo>
                <a:cubicBezTo>
                  <a:pt x="4564061" y="540743"/>
                  <a:pt x="4572744" y="543223"/>
                  <a:pt x="4580185" y="548184"/>
                </a:cubicBezTo>
                <a:cubicBezTo>
                  <a:pt x="4587626" y="553145"/>
                  <a:pt x="4588867" y="558105"/>
                  <a:pt x="4583906" y="563067"/>
                </a:cubicBezTo>
                <a:lnTo>
                  <a:pt x="4591347" y="570508"/>
                </a:lnTo>
                <a:cubicBezTo>
                  <a:pt x="4601269" y="575469"/>
                  <a:pt x="4606230" y="580430"/>
                  <a:pt x="4606230" y="585391"/>
                </a:cubicBezTo>
                <a:cubicBezTo>
                  <a:pt x="4611191" y="590352"/>
                  <a:pt x="4618633" y="587871"/>
                  <a:pt x="4628554" y="577950"/>
                </a:cubicBezTo>
                <a:cubicBezTo>
                  <a:pt x="4628554" y="572988"/>
                  <a:pt x="4628554" y="569268"/>
                  <a:pt x="4628554" y="566787"/>
                </a:cubicBezTo>
                <a:cubicBezTo>
                  <a:pt x="4628554" y="564307"/>
                  <a:pt x="4626074" y="560587"/>
                  <a:pt x="4621113" y="555625"/>
                </a:cubicBezTo>
                <a:lnTo>
                  <a:pt x="4621113" y="548184"/>
                </a:lnTo>
                <a:lnTo>
                  <a:pt x="4613671" y="533301"/>
                </a:lnTo>
                <a:cubicBezTo>
                  <a:pt x="4608710" y="533301"/>
                  <a:pt x="4603750" y="530821"/>
                  <a:pt x="4598788" y="525860"/>
                </a:cubicBezTo>
                <a:lnTo>
                  <a:pt x="4606230" y="518418"/>
                </a:lnTo>
                <a:cubicBezTo>
                  <a:pt x="4612431" y="517178"/>
                  <a:pt x="4618322" y="516713"/>
                  <a:pt x="4623903" y="517023"/>
                </a:cubicBezTo>
                <a:close/>
                <a:moveTo>
                  <a:pt x="4836913" y="510977"/>
                </a:moveTo>
                <a:lnTo>
                  <a:pt x="4844355" y="510977"/>
                </a:lnTo>
                <a:cubicBezTo>
                  <a:pt x="4844355" y="515938"/>
                  <a:pt x="4846835" y="519659"/>
                  <a:pt x="4851796" y="522139"/>
                </a:cubicBezTo>
                <a:cubicBezTo>
                  <a:pt x="4856758" y="524619"/>
                  <a:pt x="4859238" y="525860"/>
                  <a:pt x="4859238" y="525860"/>
                </a:cubicBezTo>
                <a:lnTo>
                  <a:pt x="4855517" y="525860"/>
                </a:lnTo>
                <a:cubicBezTo>
                  <a:pt x="4853037" y="525860"/>
                  <a:pt x="4851796" y="525860"/>
                  <a:pt x="4851796" y="525860"/>
                </a:cubicBezTo>
                <a:close/>
                <a:moveTo>
                  <a:pt x="1986855" y="510977"/>
                </a:moveTo>
                <a:cubicBezTo>
                  <a:pt x="1986855" y="510977"/>
                  <a:pt x="1986855" y="513457"/>
                  <a:pt x="1986855" y="518418"/>
                </a:cubicBezTo>
                <a:lnTo>
                  <a:pt x="1971972" y="525860"/>
                </a:lnTo>
                <a:cubicBezTo>
                  <a:pt x="1971972" y="525860"/>
                  <a:pt x="1974453" y="523380"/>
                  <a:pt x="1979414" y="518418"/>
                </a:cubicBezTo>
                <a:cubicBezTo>
                  <a:pt x="1984374" y="513457"/>
                  <a:pt x="1986855" y="510977"/>
                  <a:pt x="1986855" y="510977"/>
                </a:cubicBezTo>
                <a:close/>
                <a:moveTo>
                  <a:pt x="4359733" y="508651"/>
                </a:moveTo>
                <a:cubicBezTo>
                  <a:pt x="4365314" y="507721"/>
                  <a:pt x="4368105" y="510977"/>
                  <a:pt x="4368105" y="518418"/>
                </a:cubicBezTo>
                <a:cubicBezTo>
                  <a:pt x="4368105" y="523380"/>
                  <a:pt x="4363144" y="525860"/>
                  <a:pt x="4353222" y="525860"/>
                </a:cubicBezTo>
                <a:cubicBezTo>
                  <a:pt x="4348261" y="525860"/>
                  <a:pt x="4344540" y="524619"/>
                  <a:pt x="4342060" y="522139"/>
                </a:cubicBezTo>
                <a:cubicBezTo>
                  <a:pt x="4339580" y="519659"/>
                  <a:pt x="4338339" y="518418"/>
                  <a:pt x="4338339" y="518418"/>
                </a:cubicBezTo>
                <a:lnTo>
                  <a:pt x="4353222" y="510977"/>
                </a:lnTo>
                <a:cubicBezTo>
                  <a:pt x="4355702" y="509737"/>
                  <a:pt x="4357873" y="508961"/>
                  <a:pt x="4359733" y="508651"/>
                </a:cubicBezTo>
                <a:close/>
                <a:moveTo>
                  <a:pt x="1549673" y="505396"/>
                </a:moveTo>
                <a:cubicBezTo>
                  <a:pt x="1550913" y="505396"/>
                  <a:pt x="1552773" y="506016"/>
                  <a:pt x="1555254" y="507256"/>
                </a:cubicBezTo>
                <a:cubicBezTo>
                  <a:pt x="1560214" y="509736"/>
                  <a:pt x="1562695" y="510977"/>
                  <a:pt x="1562695" y="510977"/>
                </a:cubicBezTo>
                <a:cubicBezTo>
                  <a:pt x="1562695" y="510977"/>
                  <a:pt x="1560214" y="510977"/>
                  <a:pt x="1555254" y="510977"/>
                </a:cubicBezTo>
                <a:cubicBezTo>
                  <a:pt x="1550293" y="510977"/>
                  <a:pt x="1547812" y="509736"/>
                  <a:pt x="1547812" y="507256"/>
                </a:cubicBezTo>
                <a:cubicBezTo>
                  <a:pt x="1547812" y="506016"/>
                  <a:pt x="1548432" y="505396"/>
                  <a:pt x="1549673" y="505396"/>
                </a:cubicBezTo>
                <a:close/>
                <a:moveTo>
                  <a:pt x="3549550" y="503535"/>
                </a:moveTo>
                <a:cubicBezTo>
                  <a:pt x="3539629" y="503535"/>
                  <a:pt x="3534668" y="504776"/>
                  <a:pt x="3534668" y="507256"/>
                </a:cubicBezTo>
                <a:cubicBezTo>
                  <a:pt x="3534668" y="509736"/>
                  <a:pt x="3534668" y="513457"/>
                  <a:pt x="3534668" y="518418"/>
                </a:cubicBezTo>
                <a:lnTo>
                  <a:pt x="3542109" y="525860"/>
                </a:lnTo>
                <a:cubicBezTo>
                  <a:pt x="3547070" y="525860"/>
                  <a:pt x="3549550" y="525860"/>
                  <a:pt x="3549550" y="525860"/>
                </a:cubicBezTo>
                <a:cubicBezTo>
                  <a:pt x="3549550" y="520898"/>
                  <a:pt x="3552031" y="515938"/>
                  <a:pt x="3556992" y="510977"/>
                </a:cubicBezTo>
                <a:lnTo>
                  <a:pt x="3571875" y="503535"/>
                </a:lnTo>
                <a:close/>
                <a:moveTo>
                  <a:pt x="3289101" y="503535"/>
                </a:moveTo>
                <a:cubicBezTo>
                  <a:pt x="3303984" y="503535"/>
                  <a:pt x="3306464" y="508497"/>
                  <a:pt x="3296542" y="518418"/>
                </a:cubicBezTo>
                <a:cubicBezTo>
                  <a:pt x="3291581" y="523380"/>
                  <a:pt x="3286621" y="528340"/>
                  <a:pt x="3281660" y="533301"/>
                </a:cubicBezTo>
                <a:lnTo>
                  <a:pt x="3274218" y="525860"/>
                </a:lnTo>
                <a:cubicBezTo>
                  <a:pt x="3269257" y="510977"/>
                  <a:pt x="3274218" y="503535"/>
                  <a:pt x="3289101" y="503535"/>
                </a:cubicBezTo>
                <a:close/>
                <a:moveTo>
                  <a:pt x="2786806" y="503535"/>
                </a:moveTo>
                <a:cubicBezTo>
                  <a:pt x="2789287" y="503535"/>
                  <a:pt x="2790527" y="504776"/>
                  <a:pt x="2790527" y="507256"/>
                </a:cubicBezTo>
                <a:cubicBezTo>
                  <a:pt x="2790527" y="509736"/>
                  <a:pt x="2788046" y="513457"/>
                  <a:pt x="2783085" y="518418"/>
                </a:cubicBezTo>
                <a:cubicBezTo>
                  <a:pt x="2783085" y="513457"/>
                  <a:pt x="2783085" y="510977"/>
                  <a:pt x="2783085" y="510977"/>
                </a:cubicBezTo>
                <a:cubicBezTo>
                  <a:pt x="2783085" y="506016"/>
                  <a:pt x="2784326" y="503535"/>
                  <a:pt x="2786806" y="503535"/>
                </a:cubicBezTo>
                <a:close/>
                <a:moveTo>
                  <a:pt x="2053828" y="503535"/>
                </a:moveTo>
                <a:lnTo>
                  <a:pt x="2061269" y="503535"/>
                </a:lnTo>
                <a:lnTo>
                  <a:pt x="2053828" y="510977"/>
                </a:lnTo>
                <a:cubicBezTo>
                  <a:pt x="2053828" y="506016"/>
                  <a:pt x="2053828" y="503535"/>
                  <a:pt x="2053828" y="503535"/>
                </a:cubicBezTo>
                <a:close/>
                <a:moveTo>
                  <a:pt x="2381250" y="499815"/>
                </a:moveTo>
                <a:cubicBezTo>
                  <a:pt x="2383730" y="499815"/>
                  <a:pt x="2386211" y="501055"/>
                  <a:pt x="2388691" y="503535"/>
                </a:cubicBezTo>
                <a:lnTo>
                  <a:pt x="2381250" y="503535"/>
                </a:lnTo>
                <a:lnTo>
                  <a:pt x="2373808" y="503535"/>
                </a:lnTo>
                <a:cubicBezTo>
                  <a:pt x="2376288" y="501055"/>
                  <a:pt x="2378769" y="499815"/>
                  <a:pt x="2381250" y="499815"/>
                </a:cubicBezTo>
                <a:close/>
                <a:moveTo>
                  <a:pt x="4702968" y="496094"/>
                </a:moveTo>
                <a:cubicBezTo>
                  <a:pt x="4707929" y="496094"/>
                  <a:pt x="4712890" y="499815"/>
                  <a:pt x="4717851" y="507256"/>
                </a:cubicBezTo>
                <a:cubicBezTo>
                  <a:pt x="4722812" y="514698"/>
                  <a:pt x="4725292" y="520898"/>
                  <a:pt x="4725292" y="525860"/>
                </a:cubicBezTo>
                <a:cubicBezTo>
                  <a:pt x="4715371" y="520898"/>
                  <a:pt x="4707929" y="515938"/>
                  <a:pt x="4702968" y="510977"/>
                </a:cubicBezTo>
                <a:cubicBezTo>
                  <a:pt x="4698007" y="506016"/>
                  <a:pt x="4695527" y="502295"/>
                  <a:pt x="4695527" y="499815"/>
                </a:cubicBezTo>
                <a:cubicBezTo>
                  <a:pt x="4695527" y="497335"/>
                  <a:pt x="4698007" y="496094"/>
                  <a:pt x="4702968" y="496094"/>
                </a:cubicBezTo>
                <a:close/>
                <a:moveTo>
                  <a:pt x="4583906" y="496094"/>
                </a:moveTo>
                <a:lnTo>
                  <a:pt x="4591347" y="503535"/>
                </a:lnTo>
                <a:cubicBezTo>
                  <a:pt x="4591347" y="508497"/>
                  <a:pt x="4588867" y="510977"/>
                  <a:pt x="4583906" y="510977"/>
                </a:cubicBezTo>
                <a:cubicBezTo>
                  <a:pt x="4578944" y="510977"/>
                  <a:pt x="4576464" y="508497"/>
                  <a:pt x="4576464" y="503535"/>
                </a:cubicBezTo>
                <a:close/>
                <a:moveTo>
                  <a:pt x="4435077" y="496094"/>
                </a:moveTo>
                <a:cubicBezTo>
                  <a:pt x="4435077" y="496094"/>
                  <a:pt x="4437558" y="496094"/>
                  <a:pt x="4442519" y="496094"/>
                </a:cubicBezTo>
                <a:lnTo>
                  <a:pt x="4449960" y="496094"/>
                </a:lnTo>
                <a:cubicBezTo>
                  <a:pt x="4444999" y="501055"/>
                  <a:pt x="4443760" y="506016"/>
                  <a:pt x="4446240" y="510977"/>
                </a:cubicBezTo>
                <a:cubicBezTo>
                  <a:pt x="4448720" y="515938"/>
                  <a:pt x="4454922" y="518418"/>
                  <a:pt x="4464843" y="518418"/>
                </a:cubicBezTo>
                <a:lnTo>
                  <a:pt x="4479726" y="525860"/>
                </a:lnTo>
                <a:cubicBezTo>
                  <a:pt x="4479726" y="530821"/>
                  <a:pt x="4469804" y="530821"/>
                  <a:pt x="4449960" y="525860"/>
                </a:cubicBezTo>
                <a:cubicBezTo>
                  <a:pt x="4440039" y="520898"/>
                  <a:pt x="4435077" y="513457"/>
                  <a:pt x="4435077" y="503535"/>
                </a:cubicBezTo>
                <a:cubicBezTo>
                  <a:pt x="4435077" y="498574"/>
                  <a:pt x="4435077" y="496094"/>
                  <a:pt x="4435077" y="496094"/>
                </a:cubicBezTo>
                <a:close/>
                <a:moveTo>
                  <a:pt x="3482578" y="490514"/>
                </a:moveTo>
                <a:cubicBezTo>
                  <a:pt x="3480097" y="490514"/>
                  <a:pt x="3477617" y="491133"/>
                  <a:pt x="3475136" y="492373"/>
                </a:cubicBezTo>
                <a:cubicBezTo>
                  <a:pt x="3470175" y="494853"/>
                  <a:pt x="3465215" y="498574"/>
                  <a:pt x="3460254" y="503535"/>
                </a:cubicBezTo>
                <a:lnTo>
                  <a:pt x="3445371" y="510977"/>
                </a:lnTo>
                <a:lnTo>
                  <a:pt x="3460254" y="510977"/>
                </a:lnTo>
                <a:cubicBezTo>
                  <a:pt x="3465215" y="510977"/>
                  <a:pt x="3467695" y="509736"/>
                  <a:pt x="3467695" y="507256"/>
                </a:cubicBezTo>
                <a:cubicBezTo>
                  <a:pt x="3467695" y="504776"/>
                  <a:pt x="3471416" y="504776"/>
                  <a:pt x="3478857" y="507256"/>
                </a:cubicBezTo>
                <a:cubicBezTo>
                  <a:pt x="3486298" y="509736"/>
                  <a:pt x="3491260" y="508497"/>
                  <a:pt x="3493740" y="503535"/>
                </a:cubicBezTo>
                <a:cubicBezTo>
                  <a:pt x="3496220" y="498574"/>
                  <a:pt x="3494980" y="494853"/>
                  <a:pt x="3490019" y="492373"/>
                </a:cubicBezTo>
                <a:cubicBezTo>
                  <a:pt x="3487539" y="491133"/>
                  <a:pt x="3485058" y="490514"/>
                  <a:pt x="3482578" y="490514"/>
                </a:cubicBezTo>
                <a:close/>
                <a:moveTo>
                  <a:pt x="3069580" y="488653"/>
                </a:moveTo>
                <a:cubicBezTo>
                  <a:pt x="3072060" y="488653"/>
                  <a:pt x="3075781" y="491133"/>
                  <a:pt x="3080742" y="496094"/>
                </a:cubicBezTo>
                <a:cubicBezTo>
                  <a:pt x="3085702" y="496094"/>
                  <a:pt x="3085702" y="498574"/>
                  <a:pt x="3080742" y="503535"/>
                </a:cubicBezTo>
                <a:lnTo>
                  <a:pt x="3065859" y="496094"/>
                </a:lnTo>
                <a:cubicBezTo>
                  <a:pt x="3065859" y="491133"/>
                  <a:pt x="3067099" y="488653"/>
                  <a:pt x="3069580" y="488653"/>
                </a:cubicBezTo>
                <a:close/>
                <a:moveTo>
                  <a:pt x="4613671" y="488653"/>
                </a:moveTo>
                <a:cubicBezTo>
                  <a:pt x="4613671" y="488653"/>
                  <a:pt x="4614912" y="489893"/>
                  <a:pt x="4617392" y="492373"/>
                </a:cubicBezTo>
                <a:cubicBezTo>
                  <a:pt x="4619872" y="494853"/>
                  <a:pt x="4621113" y="496094"/>
                  <a:pt x="4621113" y="496094"/>
                </a:cubicBezTo>
                <a:lnTo>
                  <a:pt x="4613671" y="496094"/>
                </a:lnTo>
                <a:cubicBezTo>
                  <a:pt x="4613671" y="496094"/>
                  <a:pt x="4611191" y="496094"/>
                  <a:pt x="4606230" y="496094"/>
                </a:cubicBezTo>
                <a:cubicBezTo>
                  <a:pt x="4606230" y="496094"/>
                  <a:pt x="4608710" y="493614"/>
                  <a:pt x="4613671" y="488653"/>
                </a:cubicBezTo>
                <a:close/>
                <a:moveTo>
                  <a:pt x="4025800" y="488653"/>
                </a:moveTo>
                <a:cubicBezTo>
                  <a:pt x="4035722" y="498574"/>
                  <a:pt x="4035722" y="503535"/>
                  <a:pt x="4025800" y="503535"/>
                </a:cubicBezTo>
                <a:cubicBezTo>
                  <a:pt x="4015879" y="503535"/>
                  <a:pt x="4010918" y="501055"/>
                  <a:pt x="4010918" y="496094"/>
                </a:cubicBezTo>
                <a:close/>
                <a:moveTo>
                  <a:pt x="3668613" y="488653"/>
                </a:moveTo>
                <a:cubicBezTo>
                  <a:pt x="3668613" y="488653"/>
                  <a:pt x="3668613" y="491133"/>
                  <a:pt x="3668613" y="496094"/>
                </a:cubicBezTo>
                <a:lnTo>
                  <a:pt x="3676054" y="496094"/>
                </a:lnTo>
                <a:cubicBezTo>
                  <a:pt x="3681015" y="491133"/>
                  <a:pt x="3681015" y="488653"/>
                  <a:pt x="3676054" y="488653"/>
                </a:cubicBezTo>
                <a:cubicBezTo>
                  <a:pt x="3671093" y="488653"/>
                  <a:pt x="3668613" y="488653"/>
                  <a:pt x="3668613" y="488653"/>
                </a:cubicBezTo>
                <a:close/>
                <a:moveTo>
                  <a:pt x="3397001" y="488653"/>
                </a:moveTo>
                <a:cubicBezTo>
                  <a:pt x="3384599" y="488653"/>
                  <a:pt x="3378398" y="493614"/>
                  <a:pt x="3378398" y="503535"/>
                </a:cubicBezTo>
                <a:cubicBezTo>
                  <a:pt x="3383359" y="508497"/>
                  <a:pt x="3385839" y="513457"/>
                  <a:pt x="3385839" y="518418"/>
                </a:cubicBezTo>
                <a:lnTo>
                  <a:pt x="3400722" y="525860"/>
                </a:lnTo>
                <a:lnTo>
                  <a:pt x="3385839" y="525860"/>
                </a:lnTo>
                <a:cubicBezTo>
                  <a:pt x="3375918" y="525860"/>
                  <a:pt x="3373437" y="529580"/>
                  <a:pt x="3378398" y="537022"/>
                </a:cubicBezTo>
                <a:cubicBezTo>
                  <a:pt x="3383359" y="544463"/>
                  <a:pt x="3380878" y="548184"/>
                  <a:pt x="3370957" y="548184"/>
                </a:cubicBezTo>
                <a:cubicBezTo>
                  <a:pt x="3365996" y="548184"/>
                  <a:pt x="3365996" y="550664"/>
                  <a:pt x="3370957" y="555625"/>
                </a:cubicBezTo>
                <a:lnTo>
                  <a:pt x="3385839" y="555625"/>
                </a:lnTo>
                <a:lnTo>
                  <a:pt x="3423046" y="555625"/>
                </a:lnTo>
                <a:lnTo>
                  <a:pt x="3423046" y="510977"/>
                </a:lnTo>
                <a:lnTo>
                  <a:pt x="3423046" y="503535"/>
                </a:lnTo>
                <a:cubicBezTo>
                  <a:pt x="3418085" y="493614"/>
                  <a:pt x="3409404" y="488653"/>
                  <a:pt x="3397001" y="488653"/>
                </a:cubicBezTo>
                <a:close/>
                <a:moveTo>
                  <a:pt x="2396132" y="477491"/>
                </a:moveTo>
                <a:cubicBezTo>
                  <a:pt x="2398613" y="477491"/>
                  <a:pt x="2401093" y="478731"/>
                  <a:pt x="2403574" y="481211"/>
                </a:cubicBezTo>
                <a:lnTo>
                  <a:pt x="2396132" y="481211"/>
                </a:lnTo>
                <a:lnTo>
                  <a:pt x="2388691" y="481211"/>
                </a:lnTo>
                <a:cubicBezTo>
                  <a:pt x="2391171" y="478731"/>
                  <a:pt x="2393652" y="477491"/>
                  <a:pt x="2396132" y="477491"/>
                </a:cubicBezTo>
                <a:close/>
                <a:moveTo>
                  <a:pt x="4621113" y="473770"/>
                </a:moveTo>
                <a:cubicBezTo>
                  <a:pt x="4621113" y="473770"/>
                  <a:pt x="4623593" y="473770"/>
                  <a:pt x="4628554" y="473770"/>
                </a:cubicBezTo>
                <a:cubicBezTo>
                  <a:pt x="4638476" y="473770"/>
                  <a:pt x="4643437" y="476250"/>
                  <a:pt x="4643437" y="481211"/>
                </a:cubicBezTo>
                <a:lnTo>
                  <a:pt x="4628554" y="481211"/>
                </a:lnTo>
                <a:cubicBezTo>
                  <a:pt x="4623593" y="476250"/>
                  <a:pt x="4621113" y="473770"/>
                  <a:pt x="4621113" y="473770"/>
                </a:cubicBezTo>
                <a:close/>
                <a:moveTo>
                  <a:pt x="3352353" y="473770"/>
                </a:moveTo>
                <a:cubicBezTo>
                  <a:pt x="3349873" y="473770"/>
                  <a:pt x="3348632" y="476250"/>
                  <a:pt x="3348632" y="481211"/>
                </a:cubicBezTo>
                <a:cubicBezTo>
                  <a:pt x="3348632" y="496094"/>
                  <a:pt x="3356074" y="498574"/>
                  <a:pt x="3370957" y="488653"/>
                </a:cubicBezTo>
                <a:cubicBezTo>
                  <a:pt x="3380878" y="483691"/>
                  <a:pt x="3378398" y="478731"/>
                  <a:pt x="3363515" y="473770"/>
                </a:cubicBezTo>
                <a:cubicBezTo>
                  <a:pt x="3358554" y="473770"/>
                  <a:pt x="3354833" y="473770"/>
                  <a:pt x="3352353" y="473770"/>
                </a:cubicBezTo>
                <a:close/>
                <a:moveTo>
                  <a:pt x="4606230" y="470049"/>
                </a:moveTo>
                <a:cubicBezTo>
                  <a:pt x="4611191" y="470049"/>
                  <a:pt x="4613671" y="471289"/>
                  <a:pt x="4613671" y="473770"/>
                </a:cubicBezTo>
                <a:cubicBezTo>
                  <a:pt x="4613671" y="478731"/>
                  <a:pt x="4606230" y="481211"/>
                  <a:pt x="4591347" y="481211"/>
                </a:cubicBezTo>
                <a:lnTo>
                  <a:pt x="4583906" y="473770"/>
                </a:lnTo>
                <a:cubicBezTo>
                  <a:pt x="4593828" y="471289"/>
                  <a:pt x="4601269" y="470049"/>
                  <a:pt x="4606230" y="470049"/>
                </a:cubicBezTo>
                <a:close/>
                <a:moveTo>
                  <a:pt x="3036094" y="470049"/>
                </a:moveTo>
                <a:lnTo>
                  <a:pt x="3036093" y="470049"/>
                </a:lnTo>
                <a:lnTo>
                  <a:pt x="3036093" y="470049"/>
                </a:lnTo>
                <a:close/>
                <a:moveTo>
                  <a:pt x="3562573" y="468189"/>
                </a:moveTo>
                <a:cubicBezTo>
                  <a:pt x="3560093" y="468189"/>
                  <a:pt x="3556992" y="468809"/>
                  <a:pt x="3553271" y="470049"/>
                </a:cubicBezTo>
                <a:cubicBezTo>
                  <a:pt x="3545830" y="472529"/>
                  <a:pt x="3537148" y="473770"/>
                  <a:pt x="3527226" y="473770"/>
                </a:cubicBezTo>
                <a:cubicBezTo>
                  <a:pt x="3517304" y="473770"/>
                  <a:pt x="3512343" y="473770"/>
                  <a:pt x="3512343" y="473770"/>
                </a:cubicBezTo>
                <a:lnTo>
                  <a:pt x="3490019" y="473770"/>
                </a:lnTo>
                <a:cubicBezTo>
                  <a:pt x="3494980" y="478731"/>
                  <a:pt x="3504902" y="481211"/>
                  <a:pt x="3519785" y="481211"/>
                </a:cubicBezTo>
                <a:lnTo>
                  <a:pt x="3542109" y="488653"/>
                </a:lnTo>
                <a:cubicBezTo>
                  <a:pt x="3547070" y="493614"/>
                  <a:pt x="3552031" y="496094"/>
                  <a:pt x="3556992" y="496094"/>
                </a:cubicBezTo>
                <a:lnTo>
                  <a:pt x="3564433" y="488653"/>
                </a:lnTo>
                <a:cubicBezTo>
                  <a:pt x="3569394" y="478731"/>
                  <a:pt x="3570634" y="472529"/>
                  <a:pt x="3568154" y="470049"/>
                </a:cubicBezTo>
                <a:cubicBezTo>
                  <a:pt x="3566914" y="468809"/>
                  <a:pt x="3565053" y="468189"/>
                  <a:pt x="3562573" y="468189"/>
                </a:cubicBezTo>
                <a:close/>
                <a:moveTo>
                  <a:pt x="4569023" y="466328"/>
                </a:moveTo>
                <a:cubicBezTo>
                  <a:pt x="4573984" y="466328"/>
                  <a:pt x="4576464" y="466328"/>
                  <a:pt x="4576464" y="466328"/>
                </a:cubicBezTo>
                <a:cubicBezTo>
                  <a:pt x="4576464" y="471290"/>
                  <a:pt x="4575224" y="473770"/>
                  <a:pt x="4572744" y="473770"/>
                </a:cubicBezTo>
                <a:cubicBezTo>
                  <a:pt x="4570263" y="473770"/>
                  <a:pt x="4569023" y="471290"/>
                  <a:pt x="4569023" y="466328"/>
                </a:cubicBezTo>
                <a:close/>
                <a:moveTo>
                  <a:pt x="4435077" y="466328"/>
                </a:moveTo>
                <a:cubicBezTo>
                  <a:pt x="4440039" y="466328"/>
                  <a:pt x="4442519" y="468809"/>
                  <a:pt x="4442519" y="473770"/>
                </a:cubicBezTo>
                <a:lnTo>
                  <a:pt x="4435077" y="473770"/>
                </a:lnTo>
                <a:close/>
                <a:moveTo>
                  <a:pt x="4353222" y="466328"/>
                </a:moveTo>
                <a:lnTo>
                  <a:pt x="4360663" y="473770"/>
                </a:lnTo>
                <a:cubicBezTo>
                  <a:pt x="4360663" y="473770"/>
                  <a:pt x="4358183" y="473770"/>
                  <a:pt x="4353222" y="473770"/>
                </a:cubicBezTo>
                <a:cubicBezTo>
                  <a:pt x="4348261" y="473770"/>
                  <a:pt x="4345781" y="473770"/>
                  <a:pt x="4345781" y="473770"/>
                </a:cubicBezTo>
                <a:cubicBezTo>
                  <a:pt x="4345781" y="473770"/>
                  <a:pt x="4347021" y="472529"/>
                  <a:pt x="4349501" y="470049"/>
                </a:cubicBezTo>
                <a:cubicBezTo>
                  <a:pt x="4351981" y="467569"/>
                  <a:pt x="4353222" y="466328"/>
                  <a:pt x="4353222" y="466328"/>
                </a:cubicBezTo>
                <a:close/>
                <a:moveTo>
                  <a:pt x="3713261" y="466328"/>
                </a:moveTo>
                <a:lnTo>
                  <a:pt x="3698379" y="473770"/>
                </a:lnTo>
                <a:lnTo>
                  <a:pt x="3698379" y="496094"/>
                </a:lnTo>
                <a:lnTo>
                  <a:pt x="3713261" y="496094"/>
                </a:lnTo>
                <a:cubicBezTo>
                  <a:pt x="3728144" y="491133"/>
                  <a:pt x="3735586" y="488653"/>
                  <a:pt x="3735586" y="488653"/>
                </a:cubicBezTo>
                <a:lnTo>
                  <a:pt x="3728144" y="473770"/>
                </a:lnTo>
                <a:cubicBezTo>
                  <a:pt x="3718222" y="473770"/>
                  <a:pt x="3713261" y="471290"/>
                  <a:pt x="3713261" y="466328"/>
                </a:cubicBezTo>
                <a:close/>
                <a:moveTo>
                  <a:pt x="3668613" y="466328"/>
                </a:moveTo>
                <a:lnTo>
                  <a:pt x="3661172" y="473770"/>
                </a:lnTo>
                <a:cubicBezTo>
                  <a:pt x="3671093" y="478731"/>
                  <a:pt x="3677295" y="481211"/>
                  <a:pt x="3679775" y="481211"/>
                </a:cubicBezTo>
                <a:cubicBezTo>
                  <a:pt x="3682255" y="481211"/>
                  <a:pt x="3683496" y="478731"/>
                  <a:pt x="3683496" y="473770"/>
                </a:cubicBezTo>
                <a:close/>
                <a:moveTo>
                  <a:pt x="2946796" y="466328"/>
                </a:moveTo>
                <a:cubicBezTo>
                  <a:pt x="2951757" y="466328"/>
                  <a:pt x="2954238" y="467569"/>
                  <a:pt x="2954238" y="470049"/>
                </a:cubicBezTo>
                <a:cubicBezTo>
                  <a:pt x="2954238" y="472529"/>
                  <a:pt x="2954238" y="473770"/>
                  <a:pt x="2954238" y="473770"/>
                </a:cubicBezTo>
                <a:cubicBezTo>
                  <a:pt x="2954238" y="473770"/>
                  <a:pt x="2951757" y="473770"/>
                  <a:pt x="2946796" y="473770"/>
                </a:cubicBezTo>
                <a:close/>
                <a:moveTo>
                  <a:pt x="2760761" y="466328"/>
                </a:moveTo>
                <a:lnTo>
                  <a:pt x="2760761" y="473770"/>
                </a:lnTo>
                <a:lnTo>
                  <a:pt x="2745878" y="473770"/>
                </a:lnTo>
                <a:cubicBezTo>
                  <a:pt x="2750839" y="468809"/>
                  <a:pt x="2755801" y="466328"/>
                  <a:pt x="2760761" y="466328"/>
                </a:cubicBezTo>
                <a:close/>
                <a:moveTo>
                  <a:pt x="3228640" y="464003"/>
                </a:moveTo>
                <a:cubicBezTo>
                  <a:pt x="3234221" y="463073"/>
                  <a:pt x="3237011" y="466329"/>
                  <a:pt x="3237011" y="473770"/>
                </a:cubicBezTo>
                <a:lnTo>
                  <a:pt x="3229570" y="481211"/>
                </a:lnTo>
                <a:cubicBezTo>
                  <a:pt x="3229570" y="481211"/>
                  <a:pt x="3227089" y="482452"/>
                  <a:pt x="3222128" y="484932"/>
                </a:cubicBezTo>
                <a:cubicBezTo>
                  <a:pt x="3217167" y="487412"/>
                  <a:pt x="3214687" y="488653"/>
                  <a:pt x="3214687" y="488653"/>
                </a:cubicBezTo>
                <a:cubicBezTo>
                  <a:pt x="3209726" y="493614"/>
                  <a:pt x="3202285" y="496094"/>
                  <a:pt x="3192363" y="496094"/>
                </a:cubicBezTo>
                <a:cubicBezTo>
                  <a:pt x="3187402" y="496094"/>
                  <a:pt x="3183681" y="496094"/>
                  <a:pt x="3181201" y="496094"/>
                </a:cubicBezTo>
                <a:cubicBezTo>
                  <a:pt x="3178720" y="496094"/>
                  <a:pt x="3177480" y="496094"/>
                  <a:pt x="3177480" y="496094"/>
                </a:cubicBezTo>
                <a:cubicBezTo>
                  <a:pt x="3177480" y="496094"/>
                  <a:pt x="3176240" y="494853"/>
                  <a:pt x="3173759" y="492373"/>
                </a:cubicBezTo>
                <a:cubicBezTo>
                  <a:pt x="3171279" y="489893"/>
                  <a:pt x="3170039" y="488653"/>
                  <a:pt x="3170039" y="488653"/>
                </a:cubicBezTo>
                <a:cubicBezTo>
                  <a:pt x="3165078" y="488653"/>
                  <a:pt x="3162597" y="489893"/>
                  <a:pt x="3162597" y="492373"/>
                </a:cubicBezTo>
                <a:cubicBezTo>
                  <a:pt x="3162597" y="494853"/>
                  <a:pt x="3161357" y="497335"/>
                  <a:pt x="3158876" y="499815"/>
                </a:cubicBezTo>
                <a:cubicBezTo>
                  <a:pt x="3156396" y="502295"/>
                  <a:pt x="3152675" y="503535"/>
                  <a:pt x="3147714" y="503535"/>
                </a:cubicBezTo>
                <a:cubicBezTo>
                  <a:pt x="3142754" y="503535"/>
                  <a:pt x="3140273" y="506016"/>
                  <a:pt x="3140273" y="510977"/>
                </a:cubicBezTo>
                <a:cubicBezTo>
                  <a:pt x="3140273" y="515938"/>
                  <a:pt x="3137792" y="518418"/>
                  <a:pt x="3132832" y="518418"/>
                </a:cubicBezTo>
                <a:cubicBezTo>
                  <a:pt x="3127871" y="518418"/>
                  <a:pt x="3124150" y="519659"/>
                  <a:pt x="3121669" y="522139"/>
                </a:cubicBezTo>
                <a:cubicBezTo>
                  <a:pt x="3119189" y="524619"/>
                  <a:pt x="3117949" y="525860"/>
                  <a:pt x="3117949" y="525860"/>
                </a:cubicBezTo>
                <a:cubicBezTo>
                  <a:pt x="3108027" y="535781"/>
                  <a:pt x="3103066" y="535781"/>
                  <a:pt x="3103066" y="525860"/>
                </a:cubicBezTo>
                <a:cubicBezTo>
                  <a:pt x="3098105" y="525860"/>
                  <a:pt x="3096865" y="524619"/>
                  <a:pt x="3099345" y="522139"/>
                </a:cubicBezTo>
                <a:cubicBezTo>
                  <a:pt x="3101826" y="519659"/>
                  <a:pt x="3103066" y="515938"/>
                  <a:pt x="3103066" y="510977"/>
                </a:cubicBezTo>
                <a:cubicBezTo>
                  <a:pt x="3108027" y="496094"/>
                  <a:pt x="3105547" y="488653"/>
                  <a:pt x="3095625" y="488653"/>
                </a:cubicBezTo>
                <a:lnTo>
                  <a:pt x="3103066" y="488653"/>
                </a:lnTo>
                <a:cubicBezTo>
                  <a:pt x="3112988" y="483691"/>
                  <a:pt x="3120429" y="482452"/>
                  <a:pt x="3125390" y="484932"/>
                </a:cubicBezTo>
                <a:cubicBezTo>
                  <a:pt x="3130351" y="487412"/>
                  <a:pt x="3143994" y="486173"/>
                  <a:pt x="3166318" y="481211"/>
                </a:cubicBezTo>
                <a:cubicBezTo>
                  <a:pt x="3188642" y="476250"/>
                  <a:pt x="3199804" y="473770"/>
                  <a:pt x="3199804" y="473770"/>
                </a:cubicBezTo>
                <a:cubicBezTo>
                  <a:pt x="3199804" y="473770"/>
                  <a:pt x="3202285" y="472529"/>
                  <a:pt x="3207246" y="470049"/>
                </a:cubicBezTo>
                <a:cubicBezTo>
                  <a:pt x="3212207" y="467569"/>
                  <a:pt x="3217167" y="466328"/>
                  <a:pt x="3222128" y="466328"/>
                </a:cubicBezTo>
                <a:cubicBezTo>
                  <a:pt x="3224609" y="465088"/>
                  <a:pt x="3226779" y="464313"/>
                  <a:pt x="3228640" y="464003"/>
                </a:cubicBezTo>
                <a:close/>
                <a:moveTo>
                  <a:pt x="2721694" y="464003"/>
                </a:moveTo>
                <a:cubicBezTo>
                  <a:pt x="2723554" y="463073"/>
                  <a:pt x="2725415" y="466329"/>
                  <a:pt x="2727275" y="473770"/>
                </a:cubicBezTo>
                <a:cubicBezTo>
                  <a:pt x="2729756" y="483691"/>
                  <a:pt x="2727275" y="487412"/>
                  <a:pt x="2719834" y="484932"/>
                </a:cubicBezTo>
                <a:cubicBezTo>
                  <a:pt x="2712392" y="482452"/>
                  <a:pt x="2703711" y="482452"/>
                  <a:pt x="2693789" y="484932"/>
                </a:cubicBezTo>
                <a:cubicBezTo>
                  <a:pt x="2683867" y="487412"/>
                  <a:pt x="2678906" y="488653"/>
                  <a:pt x="2678906" y="488653"/>
                </a:cubicBezTo>
                <a:cubicBezTo>
                  <a:pt x="2678906" y="473770"/>
                  <a:pt x="2688828" y="468809"/>
                  <a:pt x="2708671" y="473770"/>
                </a:cubicBezTo>
                <a:cubicBezTo>
                  <a:pt x="2713632" y="473770"/>
                  <a:pt x="2717353" y="471290"/>
                  <a:pt x="2719834" y="466328"/>
                </a:cubicBezTo>
                <a:cubicBezTo>
                  <a:pt x="2720454" y="465088"/>
                  <a:pt x="2721074" y="464313"/>
                  <a:pt x="2721694" y="464003"/>
                </a:cubicBezTo>
                <a:close/>
                <a:moveTo>
                  <a:pt x="3735586" y="458887"/>
                </a:moveTo>
                <a:lnTo>
                  <a:pt x="3728144" y="466328"/>
                </a:lnTo>
                <a:cubicBezTo>
                  <a:pt x="3738066" y="466328"/>
                  <a:pt x="3745507" y="466328"/>
                  <a:pt x="3750468" y="466328"/>
                </a:cubicBezTo>
                <a:close/>
                <a:moveTo>
                  <a:pt x="4546699" y="451446"/>
                </a:moveTo>
                <a:cubicBezTo>
                  <a:pt x="4551660" y="451446"/>
                  <a:pt x="4554140" y="451446"/>
                  <a:pt x="4554140" y="451446"/>
                </a:cubicBezTo>
                <a:lnTo>
                  <a:pt x="4546699" y="458887"/>
                </a:lnTo>
                <a:cubicBezTo>
                  <a:pt x="4541737" y="458887"/>
                  <a:pt x="4541737" y="456407"/>
                  <a:pt x="4546699" y="451446"/>
                </a:cubicBezTo>
                <a:close/>
                <a:moveTo>
                  <a:pt x="2463105" y="451446"/>
                </a:moveTo>
                <a:lnTo>
                  <a:pt x="2485429" y="451446"/>
                </a:lnTo>
                <a:cubicBezTo>
                  <a:pt x="2495351" y="451446"/>
                  <a:pt x="2505273" y="451446"/>
                  <a:pt x="2515195" y="451446"/>
                </a:cubicBezTo>
                <a:lnTo>
                  <a:pt x="2500312" y="466328"/>
                </a:lnTo>
                <a:cubicBezTo>
                  <a:pt x="2495351" y="466328"/>
                  <a:pt x="2492871" y="468809"/>
                  <a:pt x="2492871" y="473770"/>
                </a:cubicBezTo>
                <a:lnTo>
                  <a:pt x="2485429" y="481211"/>
                </a:lnTo>
                <a:cubicBezTo>
                  <a:pt x="2480468" y="481211"/>
                  <a:pt x="2475507" y="483691"/>
                  <a:pt x="2470546" y="488653"/>
                </a:cubicBezTo>
                <a:cubicBezTo>
                  <a:pt x="2465586" y="488653"/>
                  <a:pt x="2463105" y="488653"/>
                  <a:pt x="2463105" y="488653"/>
                </a:cubicBezTo>
                <a:cubicBezTo>
                  <a:pt x="2463105" y="488653"/>
                  <a:pt x="2463105" y="483691"/>
                  <a:pt x="2463105" y="473770"/>
                </a:cubicBezTo>
                <a:close/>
                <a:moveTo>
                  <a:pt x="3424907" y="449120"/>
                </a:moveTo>
                <a:cubicBezTo>
                  <a:pt x="3428627" y="449430"/>
                  <a:pt x="3432968" y="450206"/>
                  <a:pt x="3437929" y="451446"/>
                </a:cubicBezTo>
                <a:lnTo>
                  <a:pt x="3445371" y="466328"/>
                </a:lnTo>
                <a:cubicBezTo>
                  <a:pt x="3440410" y="466328"/>
                  <a:pt x="3432968" y="465088"/>
                  <a:pt x="3423046" y="462608"/>
                </a:cubicBezTo>
                <a:cubicBezTo>
                  <a:pt x="3413125" y="460128"/>
                  <a:pt x="3408164" y="458887"/>
                  <a:pt x="3408164" y="458887"/>
                </a:cubicBezTo>
                <a:cubicBezTo>
                  <a:pt x="3408164" y="451446"/>
                  <a:pt x="3413745" y="448190"/>
                  <a:pt x="3424907" y="449120"/>
                </a:cubicBezTo>
                <a:close/>
                <a:moveTo>
                  <a:pt x="2524497" y="447725"/>
                </a:moveTo>
                <a:cubicBezTo>
                  <a:pt x="2526357" y="447725"/>
                  <a:pt x="2528372" y="448035"/>
                  <a:pt x="2530543" y="448655"/>
                </a:cubicBezTo>
                <a:lnTo>
                  <a:pt x="2530953" y="448819"/>
                </a:lnTo>
                <a:lnTo>
                  <a:pt x="2515195" y="451446"/>
                </a:lnTo>
                <a:cubicBezTo>
                  <a:pt x="2517675" y="448965"/>
                  <a:pt x="2520776" y="447725"/>
                  <a:pt x="2524497" y="447725"/>
                </a:cubicBezTo>
                <a:close/>
                <a:moveTo>
                  <a:pt x="4360663" y="444004"/>
                </a:moveTo>
                <a:lnTo>
                  <a:pt x="4375546" y="444004"/>
                </a:lnTo>
                <a:cubicBezTo>
                  <a:pt x="4370585" y="448966"/>
                  <a:pt x="4365625" y="451446"/>
                  <a:pt x="4360663" y="451446"/>
                </a:cubicBezTo>
                <a:cubicBezTo>
                  <a:pt x="4360663" y="446484"/>
                  <a:pt x="4360663" y="444004"/>
                  <a:pt x="4360663" y="444004"/>
                </a:cubicBezTo>
                <a:close/>
                <a:moveTo>
                  <a:pt x="2991445" y="444004"/>
                </a:moveTo>
                <a:cubicBezTo>
                  <a:pt x="2986484" y="444004"/>
                  <a:pt x="2984003" y="445245"/>
                  <a:pt x="2984003" y="447725"/>
                </a:cubicBezTo>
                <a:cubicBezTo>
                  <a:pt x="2984003" y="450205"/>
                  <a:pt x="2986484" y="451446"/>
                  <a:pt x="2991445" y="451446"/>
                </a:cubicBezTo>
                <a:close/>
                <a:moveTo>
                  <a:pt x="2559843" y="444004"/>
                </a:moveTo>
                <a:lnTo>
                  <a:pt x="2559843" y="451446"/>
                </a:lnTo>
                <a:cubicBezTo>
                  <a:pt x="2554883" y="456407"/>
                  <a:pt x="2547441" y="456407"/>
                  <a:pt x="2537519" y="451446"/>
                </a:cubicBezTo>
                <a:lnTo>
                  <a:pt x="2530953" y="448819"/>
                </a:lnTo>
                <a:close/>
                <a:moveTo>
                  <a:pt x="4690411" y="442144"/>
                </a:moveTo>
                <a:cubicBezTo>
                  <a:pt x="4698782" y="442144"/>
                  <a:pt x="4702968" y="447725"/>
                  <a:pt x="4702968" y="458887"/>
                </a:cubicBezTo>
                <a:lnTo>
                  <a:pt x="4680644" y="451446"/>
                </a:lnTo>
                <a:cubicBezTo>
                  <a:pt x="4675683" y="446484"/>
                  <a:pt x="4675683" y="444004"/>
                  <a:pt x="4680644" y="444004"/>
                </a:cubicBezTo>
                <a:cubicBezTo>
                  <a:pt x="4684365" y="442764"/>
                  <a:pt x="4687620" y="442144"/>
                  <a:pt x="4690411" y="442144"/>
                </a:cubicBezTo>
                <a:close/>
                <a:moveTo>
                  <a:pt x="3220268" y="440284"/>
                </a:moveTo>
                <a:cubicBezTo>
                  <a:pt x="3223989" y="440284"/>
                  <a:pt x="3229570" y="441524"/>
                  <a:pt x="3237011" y="444004"/>
                </a:cubicBezTo>
                <a:cubicBezTo>
                  <a:pt x="3251894" y="448966"/>
                  <a:pt x="3259335" y="451446"/>
                  <a:pt x="3259335" y="451446"/>
                </a:cubicBezTo>
                <a:cubicBezTo>
                  <a:pt x="3254374" y="456407"/>
                  <a:pt x="3249414" y="456407"/>
                  <a:pt x="3244453" y="451446"/>
                </a:cubicBezTo>
                <a:lnTo>
                  <a:pt x="3229570" y="451446"/>
                </a:lnTo>
                <a:cubicBezTo>
                  <a:pt x="3224609" y="451446"/>
                  <a:pt x="3220888" y="450205"/>
                  <a:pt x="3218408" y="447725"/>
                </a:cubicBezTo>
                <a:cubicBezTo>
                  <a:pt x="3215927" y="445245"/>
                  <a:pt x="3214687" y="444004"/>
                  <a:pt x="3214687" y="444004"/>
                </a:cubicBezTo>
                <a:cubicBezTo>
                  <a:pt x="3214687" y="441524"/>
                  <a:pt x="3216547" y="440284"/>
                  <a:pt x="3220268" y="440284"/>
                </a:cubicBezTo>
                <a:close/>
                <a:moveTo>
                  <a:pt x="4628554" y="436563"/>
                </a:moveTo>
                <a:cubicBezTo>
                  <a:pt x="4633515" y="441524"/>
                  <a:pt x="4635995" y="444004"/>
                  <a:pt x="4635995" y="444004"/>
                </a:cubicBezTo>
                <a:cubicBezTo>
                  <a:pt x="4635995" y="444004"/>
                  <a:pt x="4633515" y="444004"/>
                  <a:pt x="4628554" y="444004"/>
                </a:cubicBezTo>
                <a:close/>
                <a:moveTo>
                  <a:pt x="4409033" y="436563"/>
                </a:moveTo>
                <a:cubicBezTo>
                  <a:pt x="4411513" y="436563"/>
                  <a:pt x="4413994" y="437803"/>
                  <a:pt x="4416474" y="440284"/>
                </a:cubicBezTo>
                <a:cubicBezTo>
                  <a:pt x="4418954" y="442764"/>
                  <a:pt x="4420195" y="444004"/>
                  <a:pt x="4420195" y="444004"/>
                </a:cubicBezTo>
                <a:lnTo>
                  <a:pt x="4412753" y="451446"/>
                </a:lnTo>
                <a:cubicBezTo>
                  <a:pt x="4407792" y="451446"/>
                  <a:pt x="4405312" y="448966"/>
                  <a:pt x="4405312" y="444004"/>
                </a:cubicBezTo>
                <a:cubicBezTo>
                  <a:pt x="4405312" y="439043"/>
                  <a:pt x="4406552" y="436563"/>
                  <a:pt x="4409033" y="436563"/>
                </a:cubicBezTo>
                <a:close/>
                <a:moveTo>
                  <a:pt x="4308574" y="436563"/>
                </a:moveTo>
                <a:lnTo>
                  <a:pt x="4316015" y="436563"/>
                </a:lnTo>
                <a:cubicBezTo>
                  <a:pt x="4325936" y="441524"/>
                  <a:pt x="4338339" y="444004"/>
                  <a:pt x="4353222" y="444004"/>
                </a:cubicBezTo>
                <a:lnTo>
                  <a:pt x="4360663" y="444004"/>
                </a:lnTo>
                <a:cubicBezTo>
                  <a:pt x="4360663" y="444004"/>
                  <a:pt x="4359423" y="445245"/>
                  <a:pt x="4356943" y="447725"/>
                </a:cubicBezTo>
                <a:cubicBezTo>
                  <a:pt x="4354463" y="450205"/>
                  <a:pt x="4353222" y="453926"/>
                  <a:pt x="4353222" y="458887"/>
                </a:cubicBezTo>
                <a:lnTo>
                  <a:pt x="4338339" y="451446"/>
                </a:lnTo>
                <a:cubicBezTo>
                  <a:pt x="4328418" y="451446"/>
                  <a:pt x="4323456" y="450205"/>
                  <a:pt x="4323456" y="447725"/>
                </a:cubicBezTo>
                <a:cubicBezTo>
                  <a:pt x="4323456" y="445245"/>
                  <a:pt x="4320976" y="444004"/>
                  <a:pt x="4316015" y="444004"/>
                </a:cubicBezTo>
                <a:cubicBezTo>
                  <a:pt x="4311054" y="444004"/>
                  <a:pt x="4308574" y="441524"/>
                  <a:pt x="4308574" y="436563"/>
                </a:cubicBezTo>
                <a:close/>
                <a:moveTo>
                  <a:pt x="4226718" y="436563"/>
                </a:moveTo>
                <a:lnTo>
                  <a:pt x="4241601" y="451446"/>
                </a:lnTo>
                <a:cubicBezTo>
                  <a:pt x="4246562" y="461367"/>
                  <a:pt x="4244081" y="463848"/>
                  <a:pt x="4234160" y="458887"/>
                </a:cubicBezTo>
                <a:cubicBezTo>
                  <a:pt x="4229199" y="453926"/>
                  <a:pt x="4225478" y="448966"/>
                  <a:pt x="4222997" y="444004"/>
                </a:cubicBezTo>
                <a:cubicBezTo>
                  <a:pt x="4220517" y="439043"/>
                  <a:pt x="4221757" y="436563"/>
                  <a:pt x="4226718" y="436563"/>
                </a:cubicBezTo>
                <a:close/>
                <a:moveTo>
                  <a:pt x="3400722" y="436563"/>
                </a:moveTo>
                <a:cubicBezTo>
                  <a:pt x="3405683" y="436563"/>
                  <a:pt x="3408164" y="439043"/>
                  <a:pt x="3408164" y="444004"/>
                </a:cubicBezTo>
                <a:cubicBezTo>
                  <a:pt x="3408164" y="448966"/>
                  <a:pt x="3408164" y="451446"/>
                  <a:pt x="3408164" y="451446"/>
                </a:cubicBezTo>
                <a:cubicBezTo>
                  <a:pt x="3403203" y="451446"/>
                  <a:pt x="3400722" y="448966"/>
                  <a:pt x="3400722" y="444004"/>
                </a:cubicBezTo>
                <a:cubicBezTo>
                  <a:pt x="3400722" y="439043"/>
                  <a:pt x="3400722" y="436563"/>
                  <a:pt x="3400722" y="436563"/>
                </a:cubicBezTo>
                <a:close/>
                <a:moveTo>
                  <a:pt x="3348632" y="436563"/>
                </a:moveTo>
                <a:cubicBezTo>
                  <a:pt x="3348632" y="436563"/>
                  <a:pt x="3349873" y="439043"/>
                  <a:pt x="3352353" y="444004"/>
                </a:cubicBezTo>
                <a:cubicBezTo>
                  <a:pt x="3354833" y="448966"/>
                  <a:pt x="3352353" y="451446"/>
                  <a:pt x="3344912" y="451446"/>
                </a:cubicBezTo>
                <a:cubicBezTo>
                  <a:pt x="3337470" y="451446"/>
                  <a:pt x="3333750" y="453926"/>
                  <a:pt x="3333750" y="458887"/>
                </a:cubicBezTo>
                <a:cubicBezTo>
                  <a:pt x="3333750" y="468809"/>
                  <a:pt x="3341191" y="468809"/>
                  <a:pt x="3356074" y="458887"/>
                </a:cubicBezTo>
                <a:cubicBezTo>
                  <a:pt x="3361035" y="453926"/>
                  <a:pt x="3363515" y="448966"/>
                  <a:pt x="3363515" y="444004"/>
                </a:cubicBezTo>
                <a:cubicBezTo>
                  <a:pt x="3363515" y="439043"/>
                  <a:pt x="3358554" y="436563"/>
                  <a:pt x="3348632" y="436563"/>
                </a:cubicBezTo>
                <a:close/>
                <a:moveTo>
                  <a:pt x="4777382" y="429121"/>
                </a:moveTo>
                <a:cubicBezTo>
                  <a:pt x="4782343" y="429121"/>
                  <a:pt x="4784824" y="429121"/>
                  <a:pt x="4784824" y="429121"/>
                </a:cubicBezTo>
                <a:lnTo>
                  <a:pt x="4777382" y="436563"/>
                </a:lnTo>
                <a:cubicBezTo>
                  <a:pt x="4777382" y="431601"/>
                  <a:pt x="4777382" y="429121"/>
                  <a:pt x="4777382" y="429121"/>
                </a:cubicBezTo>
                <a:close/>
                <a:moveTo>
                  <a:pt x="4442519" y="429121"/>
                </a:moveTo>
                <a:cubicBezTo>
                  <a:pt x="4452440" y="429121"/>
                  <a:pt x="4462363" y="429121"/>
                  <a:pt x="4472285" y="429121"/>
                </a:cubicBezTo>
                <a:cubicBezTo>
                  <a:pt x="4482206" y="429121"/>
                  <a:pt x="4489647" y="430362"/>
                  <a:pt x="4494609" y="432842"/>
                </a:cubicBezTo>
                <a:cubicBezTo>
                  <a:pt x="4499570" y="435322"/>
                  <a:pt x="4500810" y="439043"/>
                  <a:pt x="4498329" y="444004"/>
                </a:cubicBezTo>
                <a:cubicBezTo>
                  <a:pt x="4495849" y="448966"/>
                  <a:pt x="4497089" y="453926"/>
                  <a:pt x="4502050" y="458887"/>
                </a:cubicBezTo>
                <a:cubicBezTo>
                  <a:pt x="4507011" y="463848"/>
                  <a:pt x="4507011" y="468809"/>
                  <a:pt x="4502050" y="473770"/>
                </a:cubicBezTo>
                <a:cubicBezTo>
                  <a:pt x="4497089" y="478731"/>
                  <a:pt x="4497089" y="488653"/>
                  <a:pt x="4502050" y="503535"/>
                </a:cubicBezTo>
                <a:cubicBezTo>
                  <a:pt x="4502050" y="503535"/>
                  <a:pt x="4503291" y="506016"/>
                  <a:pt x="4505771" y="510977"/>
                </a:cubicBezTo>
                <a:cubicBezTo>
                  <a:pt x="4508251" y="515938"/>
                  <a:pt x="4510732" y="518418"/>
                  <a:pt x="4513212" y="518418"/>
                </a:cubicBezTo>
                <a:cubicBezTo>
                  <a:pt x="4515692" y="518418"/>
                  <a:pt x="4516933" y="520898"/>
                  <a:pt x="4516933" y="525860"/>
                </a:cubicBezTo>
                <a:cubicBezTo>
                  <a:pt x="4507011" y="525860"/>
                  <a:pt x="4499570" y="525860"/>
                  <a:pt x="4494609" y="525860"/>
                </a:cubicBezTo>
                <a:cubicBezTo>
                  <a:pt x="4494609" y="525860"/>
                  <a:pt x="4494609" y="520898"/>
                  <a:pt x="4494609" y="510977"/>
                </a:cubicBezTo>
                <a:cubicBezTo>
                  <a:pt x="4494609" y="501055"/>
                  <a:pt x="4492129" y="492373"/>
                  <a:pt x="4487167" y="484932"/>
                </a:cubicBezTo>
                <a:cubicBezTo>
                  <a:pt x="4482206" y="477491"/>
                  <a:pt x="4474765" y="471290"/>
                  <a:pt x="4464843" y="466328"/>
                </a:cubicBezTo>
                <a:lnTo>
                  <a:pt x="4457402" y="451446"/>
                </a:lnTo>
                <a:cubicBezTo>
                  <a:pt x="4462363" y="451446"/>
                  <a:pt x="4466084" y="453926"/>
                  <a:pt x="4468564" y="458887"/>
                </a:cubicBezTo>
                <a:cubicBezTo>
                  <a:pt x="4471044" y="463848"/>
                  <a:pt x="4474765" y="463848"/>
                  <a:pt x="4479726" y="458887"/>
                </a:cubicBezTo>
                <a:cubicBezTo>
                  <a:pt x="4474765" y="448966"/>
                  <a:pt x="4462363" y="441524"/>
                  <a:pt x="4442519" y="436563"/>
                </a:cubicBezTo>
                <a:cubicBezTo>
                  <a:pt x="4437558" y="436563"/>
                  <a:pt x="4433837" y="436563"/>
                  <a:pt x="4431357" y="436563"/>
                </a:cubicBezTo>
                <a:cubicBezTo>
                  <a:pt x="4428877" y="436563"/>
                  <a:pt x="4427636" y="435322"/>
                  <a:pt x="4427636" y="432842"/>
                </a:cubicBezTo>
                <a:cubicBezTo>
                  <a:pt x="4427636" y="430362"/>
                  <a:pt x="4432597" y="429121"/>
                  <a:pt x="4442519" y="429121"/>
                </a:cubicBezTo>
                <a:close/>
                <a:moveTo>
                  <a:pt x="3445371" y="429121"/>
                </a:moveTo>
                <a:cubicBezTo>
                  <a:pt x="3450332" y="429121"/>
                  <a:pt x="3454052" y="430362"/>
                  <a:pt x="3456533" y="432842"/>
                </a:cubicBezTo>
                <a:cubicBezTo>
                  <a:pt x="3459013" y="435322"/>
                  <a:pt x="3457773" y="436563"/>
                  <a:pt x="3452812" y="436563"/>
                </a:cubicBezTo>
                <a:close/>
                <a:moveTo>
                  <a:pt x="3155156" y="429121"/>
                </a:moveTo>
                <a:lnTo>
                  <a:pt x="3170039" y="429121"/>
                </a:lnTo>
                <a:lnTo>
                  <a:pt x="3170039" y="436563"/>
                </a:lnTo>
                <a:close/>
                <a:moveTo>
                  <a:pt x="2623095" y="429121"/>
                </a:moveTo>
                <a:cubicBezTo>
                  <a:pt x="2625576" y="429121"/>
                  <a:pt x="2625576" y="430362"/>
                  <a:pt x="2623095" y="432842"/>
                </a:cubicBezTo>
                <a:cubicBezTo>
                  <a:pt x="2620615" y="435322"/>
                  <a:pt x="2616894" y="436563"/>
                  <a:pt x="2611933" y="436563"/>
                </a:cubicBezTo>
                <a:cubicBezTo>
                  <a:pt x="2616894" y="431601"/>
                  <a:pt x="2620615" y="429121"/>
                  <a:pt x="2623095" y="429121"/>
                </a:cubicBezTo>
                <a:close/>
                <a:moveTo>
                  <a:pt x="2574726" y="429121"/>
                </a:moveTo>
                <a:cubicBezTo>
                  <a:pt x="2579687" y="429121"/>
                  <a:pt x="2582167" y="429121"/>
                  <a:pt x="2582167" y="429121"/>
                </a:cubicBezTo>
                <a:lnTo>
                  <a:pt x="2582167" y="436563"/>
                </a:lnTo>
                <a:close/>
                <a:moveTo>
                  <a:pt x="5082480" y="421680"/>
                </a:moveTo>
                <a:cubicBezTo>
                  <a:pt x="5087441" y="421680"/>
                  <a:pt x="5092401" y="424160"/>
                  <a:pt x="5097363" y="429121"/>
                </a:cubicBezTo>
                <a:lnTo>
                  <a:pt x="5097363" y="436563"/>
                </a:lnTo>
                <a:cubicBezTo>
                  <a:pt x="5097363" y="436563"/>
                  <a:pt x="5096122" y="436563"/>
                  <a:pt x="5093642" y="436563"/>
                </a:cubicBezTo>
                <a:cubicBezTo>
                  <a:pt x="5091162" y="436563"/>
                  <a:pt x="5089921" y="434083"/>
                  <a:pt x="5089921" y="429121"/>
                </a:cubicBezTo>
                <a:close/>
                <a:moveTo>
                  <a:pt x="4115097" y="421680"/>
                </a:moveTo>
                <a:cubicBezTo>
                  <a:pt x="4120058" y="426641"/>
                  <a:pt x="4122539" y="432842"/>
                  <a:pt x="4122539" y="440284"/>
                </a:cubicBezTo>
                <a:cubicBezTo>
                  <a:pt x="4122539" y="447725"/>
                  <a:pt x="4121298" y="451446"/>
                  <a:pt x="4118818" y="451446"/>
                </a:cubicBezTo>
                <a:cubicBezTo>
                  <a:pt x="4116338" y="451446"/>
                  <a:pt x="4116338" y="455166"/>
                  <a:pt x="4118818" y="462608"/>
                </a:cubicBezTo>
                <a:cubicBezTo>
                  <a:pt x="4121298" y="470049"/>
                  <a:pt x="4120058" y="473770"/>
                  <a:pt x="4115097" y="473770"/>
                </a:cubicBezTo>
                <a:lnTo>
                  <a:pt x="4107656" y="458887"/>
                </a:lnTo>
                <a:cubicBezTo>
                  <a:pt x="4107656" y="448966"/>
                  <a:pt x="4108896" y="442764"/>
                  <a:pt x="4111377" y="440284"/>
                </a:cubicBezTo>
                <a:cubicBezTo>
                  <a:pt x="4113857" y="437803"/>
                  <a:pt x="4112617" y="434083"/>
                  <a:pt x="4107656" y="429121"/>
                </a:cubicBezTo>
                <a:close/>
                <a:moveTo>
                  <a:pt x="3802558" y="421680"/>
                </a:moveTo>
                <a:cubicBezTo>
                  <a:pt x="3797597" y="421680"/>
                  <a:pt x="3795117" y="422921"/>
                  <a:pt x="3795117" y="425401"/>
                </a:cubicBezTo>
                <a:cubicBezTo>
                  <a:pt x="3795117" y="427881"/>
                  <a:pt x="3797597" y="429121"/>
                  <a:pt x="3802558" y="429121"/>
                </a:cubicBezTo>
                <a:cubicBezTo>
                  <a:pt x="3802558" y="429121"/>
                  <a:pt x="3802558" y="427881"/>
                  <a:pt x="3802558" y="425401"/>
                </a:cubicBezTo>
                <a:cubicBezTo>
                  <a:pt x="3802558" y="422921"/>
                  <a:pt x="3802558" y="421680"/>
                  <a:pt x="3802558" y="421680"/>
                </a:cubicBezTo>
                <a:close/>
                <a:moveTo>
                  <a:pt x="2894707" y="421680"/>
                </a:moveTo>
                <a:lnTo>
                  <a:pt x="2894707" y="429121"/>
                </a:lnTo>
                <a:lnTo>
                  <a:pt x="2902148" y="421680"/>
                </a:lnTo>
                <a:cubicBezTo>
                  <a:pt x="2902148" y="421680"/>
                  <a:pt x="2899667" y="421680"/>
                  <a:pt x="2894707" y="421680"/>
                </a:cubicBezTo>
                <a:close/>
                <a:moveTo>
                  <a:pt x="2217539" y="421680"/>
                </a:moveTo>
                <a:cubicBezTo>
                  <a:pt x="2222499" y="421680"/>
                  <a:pt x="2224980" y="424160"/>
                  <a:pt x="2224980" y="429121"/>
                </a:cubicBezTo>
                <a:cubicBezTo>
                  <a:pt x="2224980" y="429121"/>
                  <a:pt x="2222499" y="429121"/>
                  <a:pt x="2217539" y="429121"/>
                </a:cubicBezTo>
                <a:cubicBezTo>
                  <a:pt x="2217539" y="424160"/>
                  <a:pt x="2217539" y="421680"/>
                  <a:pt x="2217539" y="421680"/>
                </a:cubicBezTo>
                <a:close/>
                <a:moveTo>
                  <a:pt x="2379389" y="417959"/>
                </a:moveTo>
                <a:cubicBezTo>
                  <a:pt x="2378149" y="417959"/>
                  <a:pt x="2376288" y="419199"/>
                  <a:pt x="2373808" y="421680"/>
                </a:cubicBezTo>
                <a:cubicBezTo>
                  <a:pt x="2373808" y="421680"/>
                  <a:pt x="2373808" y="424160"/>
                  <a:pt x="2373808" y="429121"/>
                </a:cubicBezTo>
                <a:lnTo>
                  <a:pt x="2381250" y="421680"/>
                </a:lnTo>
                <a:cubicBezTo>
                  <a:pt x="2381250" y="419199"/>
                  <a:pt x="2380630" y="417959"/>
                  <a:pt x="2379389" y="417959"/>
                </a:cubicBezTo>
                <a:close/>
                <a:moveTo>
                  <a:pt x="4368105" y="414239"/>
                </a:moveTo>
                <a:lnTo>
                  <a:pt x="4390429" y="414239"/>
                </a:lnTo>
                <a:lnTo>
                  <a:pt x="4412753" y="421680"/>
                </a:lnTo>
                <a:lnTo>
                  <a:pt x="4390429" y="421680"/>
                </a:lnTo>
                <a:cubicBezTo>
                  <a:pt x="4385468" y="416719"/>
                  <a:pt x="4378026" y="414239"/>
                  <a:pt x="4368105" y="414239"/>
                </a:cubicBezTo>
                <a:close/>
                <a:moveTo>
                  <a:pt x="3394676" y="411913"/>
                </a:moveTo>
                <a:cubicBezTo>
                  <a:pt x="3397467" y="410983"/>
                  <a:pt x="3404443" y="414239"/>
                  <a:pt x="3415605" y="421680"/>
                </a:cubicBezTo>
                <a:lnTo>
                  <a:pt x="3415605" y="429121"/>
                </a:lnTo>
                <a:cubicBezTo>
                  <a:pt x="3410644" y="429121"/>
                  <a:pt x="3405683" y="426641"/>
                  <a:pt x="3400722" y="421680"/>
                </a:cubicBezTo>
                <a:cubicBezTo>
                  <a:pt x="3395761" y="421680"/>
                  <a:pt x="3393281" y="420439"/>
                  <a:pt x="3393281" y="417959"/>
                </a:cubicBezTo>
                <a:cubicBezTo>
                  <a:pt x="3393281" y="415479"/>
                  <a:pt x="3393281" y="414239"/>
                  <a:pt x="3393281" y="414239"/>
                </a:cubicBezTo>
                <a:cubicBezTo>
                  <a:pt x="3393281" y="412999"/>
                  <a:pt x="3393746" y="412223"/>
                  <a:pt x="3394676" y="411913"/>
                </a:cubicBezTo>
                <a:close/>
                <a:moveTo>
                  <a:pt x="3905808" y="410518"/>
                </a:moveTo>
                <a:cubicBezTo>
                  <a:pt x="3907668" y="410518"/>
                  <a:pt x="3909219" y="411758"/>
                  <a:pt x="3910459" y="414239"/>
                </a:cubicBezTo>
                <a:cubicBezTo>
                  <a:pt x="3912939" y="419200"/>
                  <a:pt x="3912939" y="421680"/>
                  <a:pt x="3910459" y="421680"/>
                </a:cubicBezTo>
                <a:cubicBezTo>
                  <a:pt x="3907978" y="421680"/>
                  <a:pt x="3906738" y="421680"/>
                  <a:pt x="3906738" y="421680"/>
                </a:cubicBezTo>
                <a:cubicBezTo>
                  <a:pt x="3901777" y="421680"/>
                  <a:pt x="3899297" y="419200"/>
                  <a:pt x="3899297" y="414239"/>
                </a:cubicBezTo>
                <a:cubicBezTo>
                  <a:pt x="3901777" y="411758"/>
                  <a:pt x="3903947" y="410518"/>
                  <a:pt x="3905808" y="410518"/>
                </a:cubicBezTo>
                <a:close/>
                <a:moveTo>
                  <a:pt x="3609082" y="406797"/>
                </a:moveTo>
                <a:cubicBezTo>
                  <a:pt x="3609082" y="411759"/>
                  <a:pt x="3609082" y="414239"/>
                  <a:pt x="3609082" y="414239"/>
                </a:cubicBezTo>
                <a:cubicBezTo>
                  <a:pt x="3609082" y="414239"/>
                  <a:pt x="3609082" y="416719"/>
                  <a:pt x="3609082" y="421680"/>
                </a:cubicBezTo>
                <a:cubicBezTo>
                  <a:pt x="3604121" y="421680"/>
                  <a:pt x="3605361" y="424160"/>
                  <a:pt x="3612802" y="429121"/>
                </a:cubicBezTo>
                <a:cubicBezTo>
                  <a:pt x="3620244" y="434083"/>
                  <a:pt x="3621484" y="439043"/>
                  <a:pt x="3616523" y="444004"/>
                </a:cubicBezTo>
                <a:cubicBezTo>
                  <a:pt x="3606601" y="439043"/>
                  <a:pt x="3599160" y="436563"/>
                  <a:pt x="3594199" y="436563"/>
                </a:cubicBezTo>
                <a:lnTo>
                  <a:pt x="3586757" y="421680"/>
                </a:lnTo>
                <a:lnTo>
                  <a:pt x="3601640" y="414239"/>
                </a:lnTo>
                <a:cubicBezTo>
                  <a:pt x="3601640" y="409277"/>
                  <a:pt x="3604121" y="406797"/>
                  <a:pt x="3609082" y="406797"/>
                </a:cubicBezTo>
                <a:close/>
                <a:moveTo>
                  <a:pt x="3348632" y="406797"/>
                </a:moveTo>
                <a:cubicBezTo>
                  <a:pt x="3348632" y="406797"/>
                  <a:pt x="3351113" y="406797"/>
                  <a:pt x="3356074" y="406797"/>
                </a:cubicBezTo>
                <a:lnTo>
                  <a:pt x="3348632" y="414239"/>
                </a:lnTo>
                <a:close/>
                <a:moveTo>
                  <a:pt x="2902148" y="406797"/>
                </a:moveTo>
                <a:lnTo>
                  <a:pt x="2902148" y="414239"/>
                </a:lnTo>
                <a:cubicBezTo>
                  <a:pt x="2907109" y="414239"/>
                  <a:pt x="2909589" y="412998"/>
                  <a:pt x="2909589" y="410518"/>
                </a:cubicBezTo>
                <a:cubicBezTo>
                  <a:pt x="2909589" y="408038"/>
                  <a:pt x="2909589" y="406797"/>
                  <a:pt x="2909589" y="406797"/>
                </a:cubicBezTo>
                <a:cubicBezTo>
                  <a:pt x="2909589" y="406797"/>
                  <a:pt x="2907109" y="406797"/>
                  <a:pt x="2902148" y="406797"/>
                </a:cubicBezTo>
                <a:close/>
                <a:moveTo>
                  <a:pt x="4282529" y="404472"/>
                </a:moveTo>
                <a:cubicBezTo>
                  <a:pt x="4283769" y="404782"/>
                  <a:pt x="4285009" y="405557"/>
                  <a:pt x="4286249" y="406797"/>
                </a:cubicBezTo>
                <a:lnTo>
                  <a:pt x="4301132" y="406797"/>
                </a:lnTo>
                <a:lnTo>
                  <a:pt x="4308574" y="406797"/>
                </a:lnTo>
                <a:cubicBezTo>
                  <a:pt x="4308574" y="411759"/>
                  <a:pt x="4311054" y="416719"/>
                  <a:pt x="4316015" y="421680"/>
                </a:cubicBezTo>
                <a:lnTo>
                  <a:pt x="4308574" y="421680"/>
                </a:lnTo>
                <a:cubicBezTo>
                  <a:pt x="4303612" y="421680"/>
                  <a:pt x="4298652" y="421680"/>
                  <a:pt x="4293691" y="421680"/>
                </a:cubicBezTo>
                <a:cubicBezTo>
                  <a:pt x="4288729" y="421680"/>
                  <a:pt x="4286249" y="424160"/>
                  <a:pt x="4286249" y="429121"/>
                </a:cubicBezTo>
                <a:cubicBezTo>
                  <a:pt x="4281288" y="434083"/>
                  <a:pt x="4283769" y="441524"/>
                  <a:pt x="4293691" y="451446"/>
                </a:cubicBezTo>
                <a:cubicBezTo>
                  <a:pt x="4303612" y="466328"/>
                  <a:pt x="4303612" y="473770"/>
                  <a:pt x="4293691" y="473770"/>
                </a:cubicBezTo>
                <a:cubicBezTo>
                  <a:pt x="4293691" y="473770"/>
                  <a:pt x="4292450" y="472529"/>
                  <a:pt x="4289970" y="470049"/>
                </a:cubicBezTo>
                <a:cubicBezTo>
                  <a:pt x="4287490" y="467569"/>
                  <a:pt x="4283769" y="466328"/>
                  <a:pt x="4278808" y="466328"/>
                </a:cubicBezTo>
                <a:cubicBezTo>
                  <a:pt x="4278808" y="456407"/>
                  <a:pt x="4278808" y="448966"/>
                  <a:pt x="4278808" y="444004"/>
                </a:cubicBezTo>
                <a:cubicBezTo>
                  <a:pt x="4278808" y="439043"/>
                  <a:pt x="4276328" y="434083"/>
                  <a:pt x="4271367" y="429121"/>
                </a:cubicBezTo>
                <a:lnTo>
                  <a:pt x="4271367" y="414239"/>
                </a:lnTo>
                <a:cubicBezTo>
                  <a:pt x="4275088" y="406798"/>
                  <a:pt x="4278808" y="403542"/>
                  <a:pt x="4282529" y="404472"/>
                </a:cubicBezTo>
                <a:close/>
                <a:moveTo>
                  <a:pt x="2758901" y="403076"/>
                </a:moveTo>
                <a:cubicBezTo>
                  <a:pt x="2760141" y="403076"/>
                  <a:pt x="2760761" y="404317"/>
                  <a:pt x="2760761" y="406797"/>
                </a:cubicBezTo>
                <a:lnTo>
                  <a:pt x="2753320" y="406797"/>
                </a:lnTo>
                <a:cubicBezTo>
                  <a:pt x="2755800" y="404317"/>
                  <a:pt x="2757661" y="403076"/>
                  <a:pt x="2758901" y="403076"/>
                </a:cubicBezTo>
                <a:close/>
                <a:moveTo>
                  <a:pt x="2396132" y="402146"/>
                </a:moveTo>
                <a:cubicBezTo>
                  <a:pt x="2393652" y="401527"/>
                  <a:pt x="2391171" y="401836"/>
                  <a:pt x="2388691" y="403076"/>
                </a:cubicBezTo>
                <a:cubicBezTo>
                  <a:pt x="2383730" y="405557"/>
                  <a:pt x="2381250" y="409277"/>
                  <a:pt x="2381250" y="414239"/>
                </a:cubicBezTo>
                <a:cubicBezTo>
                  <a:pt x="2381250" y="429121"/>
                  <a:pt x="2388691" y="431601"/>
                  <a:pt x="2403574" y="421680"/>
                </a:cubicBezTo>
                <a:cubicBezTo>
                  <a:pt x="2413496" y="416719"/>
                  <a:pt x="2413496" y="411759"/>
                  <a:pt x="2403574" y="406797"/>
                </a:cubicBezTo>
                <a:cubicBezTo>
                  <a:pt x="2401093" y="404317"/>
                  <a:pt x="2398613" y="402767"/>
                  <a:pt x="2396132" y="402146"/>
                </a:cubicBezTo>
                <a:close/>
                <a:moveTo>
                  <a:pt x="4829472" y="399356"/>
                </a:moveTo>
                <a:cubicBezTo>
                  <a:pt x="4834433" y="399356"/>
                  <a:pt x="4836913" y="399356"/>
                  <a:pt x="4836913" y="399356"/>
                </a:cubicBezTo>
                <a:cubicBezTo>
                  <a:pt x="4836913" y="404317"/>
                  <a:pt x="4836913" y="406797"/>
                  <a:pt x="4836913" y="406797"/>
                </a:cubicBezTo>
                <a:cubicBezTo>
                  <a:pt x="4836913" y="406797"/>
                  <a:pt x="4834433" y="404317"/>
                  <a:pt x="4829472" y="399356"/>
                </a:cubicBezTo>
                <a:close/>
                <a:moveTo>
                  <a:pt x="4464843" y="399356"/>
                </a:moveTo>
                <a:lnTo>
                  <a:pt x="4494609" y="399356"/>
                </a:lnTo>
                <a:lnTo>
                  <a:pt x="4494609" y="406797"/>
                </a:lnTo>
                <a:cubicBezTo>
                  <a:pt x="4489647" y="406797"/>
                  <a:pt x="4485927" y="406797"/>
                  <a:pt x="4483447" y="406797"/>
                </a:cubicBezTo>
                <a:cubicBezTo>
                  <a:pt x="4480967" y="406797"/>
                  <a:pt x="4479726" y="409277"/>
                  <a:pt x="4479726" y="414239"/>
                </a:cubicBezTo>
                <a:cubicBezTo>
                  <a:pt x="4479726" y="414239"/>
                  <a:pt x="4474765" y="414239"/>
                  <a:pt x="4464843" y="414239"/>
                </a:cubicBezTo>
                <a:cubicBezTo>
                  <a:pt x="4454922" y="414239"/>
                  <a:pt x="4448720" y="411759"/>
                  <a:pt x="4446240" y="406797"/>
                </a:cubicBezTo>
                <a:cubicBezTo>
                  <a:pt x="4443760" y="401836"/>
                  <a:pt x="4449960" y="399356"/>
                  <a:pt x="4464843" y="399356"/>
                </a:cubicBezTo>
                <a:close/>
                <a:moveTo>
                  <a:pt x="4144863" y="399356"/>
                </a:moveTo>
                <a:cubicBezTo>
                  <a:pt x="4144863" y="399356"/>
                  <a:pt x="4147343" y="399356"/>
                  <a:pt x="4152304" y="399356"/>
                </a:cubicBezTo>
                <a:cubicBezTo>
                  <a:pt x="4157265" y="399356"/>
                  <a:pt x="4162226" y="399356"/>
                  <a:pt x="4167187" y="399356"/>
                </a:cubicBezTo>
                <a:lnTo>
                  <a:pt x="4174628" y="414239"/>
                </a:lnTo>
                <a:cubicBezTo>
                  <a:pt x="4174628" y="424160"/>
                  <a:pt x="4177109" y="431601"/>
                  <a:pt x="4182070" y="436563"/>
                </a:cubicBezTo>
                <a:lnTo>
                  <a:pt x="4182070" y="451446"/>
                </a:lnTo>
                <a:lnTo>
                  <a:pt x="4189511" y="481211"/>
                </a:lnTo>
                <a:cubicBezTo>
                  <a:pt x="4199433" y="486173"/>
                  <a:pt x="4201914" y="493614"/>
                  <a:pt x="4196952" y="503535"/>
                </a:cubicBezTo>
                <a:cubicBezTo>
                  <a:pt x="4191992" y="513457"/>
                  <a:pt x="4189511" y="518418"/>
                  <a:pt x="4189511" y="518418"/>
                </a:cubicBezTo>
                <a:cubicBezTo>
                  <a:pt x="4184550" y="513457"/>
                  <a:pt x="4179590" y="508497"/>
                  <a:pt x="4174628" y="503535"/>
                </a:cubicBezTo>
                <a:cubicBezTo>
                  <a:pt x="4164707" y="498574"/>
                  <a:pt x="4159745" y="496094"/>
                  <a:pt x="4159745" y="496094"/>
                </a:cubicBezTo>
                <a:cubicBezTo>
                  <a:pt x="4154785" y="506016"/>
                  <a:pt x="4144863" y="506016"/>
                  <a:pt x="4129980" y="496094"/>
                </a:cubicBezTo>
                <a:lnTo>
                  <a:pt x="4144863" y="488653"/>
                </a:lnTo>
                <a:lnTo>
                  <a:pt x="4167187" y="488653"/>
                </a:lnTo>
                <a:cubicBezTo>
                  <a:pt x="4167187" y="493614"/>
                  <a:pt x="4169668" y="496094"/>
                  <a:pt x="4174628" y="496094"/>
                </a:cubicBezTo>
                <a:cubicBezTo>
                  <a:pt x="4179590" y="496094"/>
                  <a:pt x="4179590" y="492373"/>
                  <a:pt x="4174628" y="484932"/>
                </a:cubicBezTo>
                <a:cubicBezTo>
                  <a:pt x="4169668" y="477491"/>
                  <a:pt x="4168427" y="472529"/>
                  <a:pt x="4170908" y="470049"/>
                </a:cubicBezTo>
                <a:cubicBezTo>
                  <a:pt x="4173388" y="467569"/>
                  <a:pt x="4172148" y="466328"/>
                  <a:pt x="4167187" y="466328"/>
                </a:cubicBezTo>
                <a:cubicBezTo>
                  <a:pt x="4167187" y="466328"/>
                  <a:pt x="4165947" y="465088"/>
                  <a:pt x="4163466" y="462608"/>
                </a:cubicBezTo>
                <a:cubicBezTo>
                  <a:pt x="4160986" y="460128"/>
                  <a:pt x="4159745" y="456407"/>
                  <a:pt x="4159745" y="451446"/>
                </a:cubicBezTo>
                <a:lnTo>
                  <a:pt x="4159745" y="444004"/>
                </a:lnTo>
                <a:cubicBezTo>
                  <a:pt x="4149824" y="439043"/>
                  <a:pt x="4146103" y="434083"/>
                  <a:pt x="4148583" y="429121"/>
                </a:cubicBezTo>
                <a:cubicBezTo>
                  <a:pt x="4151064" y="424160"/>
                  <a:pt x="4149824" y="419200"/>
                  <a:pt x="4144863" y="414239"/>
                </a:cubicBezTo>
                <a:lnTo>
                  <a:pt x="4129980" y="406797"/>
                </a:lnTo>
                <a:close/>
                <a:moveTo>
                  <a:pt x="3735586" y="399356"/>
                </a:moveTo>
                <a:cubicBezTo>
                  <a:pt x="3740547" y="399356"/>
                  <a:pt x="3747988" y="399356"/>
                  <a:pt x="3757910" y="399356"/>
                </a:cubicBezTo>
                <a:cubicBezTo>
                  <a:pt x="3762871" y="399356"/>
                  <a:pt x="3767832" y="399356"/>
                  <a:pt x="3772793" y="399356"/>
                </a:cubicBezTo>
                <a:cubicBezTo>
                  <a:pt x="3777754" y="399356"/>
                  <a:pt x="3780234" y="401836"/>
                  <a:pt x="3780234" y="406797"/>
                </a:cubicBezTo>
                <a:cubicBezTo>
                  <a:pt x="3780234" y="406797"/>
                  <a:pt x="3787675" y="406797"/>
                  <a:pt x="3802558" y="406797"/>
                </a:cubicBezTo>
                <a:cubicBezTo>
                  <a:pt x="3812480" y="416719"/>
                  <a:pt x="3817441" y="421680"/>
                  <a:pt x="3817441" y="421680"/>
                </a:cubicBezTo>
                <a:cubicBezTo>
                  <a:pt x="3807519" y="431601"/>
                  <a:pt x="3797597" y="439043"/>
                  <a:pt x="3787675" y="444004"/>
                </a:cubicBezTo>
                <a:cubicBezTo>
                  <a:pt x="3782714" y="439043"/>
                  <a:pt x="3777754" y="434083"/>
                  <a:pt x="3772793" y="429121"/>
                </a:cubicBezTo>
                <a:lnTo>
                  <a:pt x="3757910" y="421680"/>
                </a:lnTo>
                <a:cubicBezTo>
                  <a:pt x="3752949" y="426641"/>
                  <a:pt x="3750468" y="429121"/>
                  <a:pt x="3750468" y="429121"/>
                </a:cubicBezTo>
                <a:cubicBezTo>
                  <a:pt x="3745507" y="429121"/>
                  <a:pt x="3745507" y="426641"/>
                  <a:pt x="3750468" y="421680"/>
                </a:cubicBezTo>
                <a:lnTo>
                  <a:pt x="3743027" y="414239"/>
                </a:lnTo>
                <a:cubicBezTo>
                  <a:pt x="3743027" y="414239"/>
                  <a:pt x="3740547" y="414239"/>
                  <a:pt x="3735586" y="414239"/>
                </a:cubicBezTo>
                <a:lnTo>
                  <a:pt x="3728144" y="406797"/>
                </a:lnTo>
                <a:cubicBezTo>
                  <a:pt x="3728144" y="401836"/>
                  <a:pt x="3730625" y="399356"/>
                  <a:pt x="3735586" y="399356"/>
                </a:cubicBezTo>
                <a:close/>
                <a:moveTo>
                  <a:pt x="2783085" y="399356"/>
                </a:moveTo>
                <a:cubicBezTo>
                  <a:pt x="2788046" y="399356"/>
                  <a:pt x="2791767" y="399356"/>
                  <a:pt x="2794248" y="399356"/>
                </a:cubicBezTo>
                <a:cubicBezTo>
                  <a:pt x="2796728" y="399356"/>
                  <a:pt x="2795488" y="401836"/>
                  <a:pt x="2790527" y="406797"/>
                </a:cubicBezTo>
                <a:cubicBezTo>
                  <a:pt x="2785566" y="411759"/>
                  <a:pt x="2784326" y="414239"/>
                  <a:pt x="2786806" y="414239"/>
                </a:cubicBezTo>
                <a:cubicBezTo>
                  <a:pt x="2789287" y="414239"/>
                  <a:pt x="2793008" y="416719"/>
                  <a:pt x="2797968" y="421680"/>
                </a:cubicBezTo>
                <a:lnTo>
                  <a:pt x="2790527" y="421680"/>
                </a:lnTo>
                <a:cubicBezTo>
                  <a:pt x="2775644" y="421680"/>
                  <a:pt x="2768203" y="419200"/>
                  <a:pt x="2768203" y="414239"/>
                </a:cubicBezTo>
                <a:close/>
                <a:moveTo>
                  <a:pt x="2515195" y="399356"/>
                </a:moveTo>
                <a:cubicBezTo>
                  <a:pt x="2515195" y="399356"/>
                  <a:pt x="2517676" y="401836"/>
                  <a:pt x="2522636" y="406797"/>
                </a:cubicBezTo>
                <a:cubicBezTo>
                  <a:pt x="2517676" y="406797"/>
                  <a:pt x="2515195" y="409277"/>
                  <a:pt x="2515195" y="414239"/>
                </a:cubicBezTo>
                <a:cubicBezTo>
                  <a:pt x="2510234" y="414239"/>
                  <a:pt x="2507753" y="412998"/>
                  <a:pt x="2507753" y="410518"/>
                </a:cubicBezTo>
                <a:cubicBezTo>
                  <a:pt x="2507753" y="408038"/>
                  <a:pt x="2507753" y="406797"/>
                  <a:pt x="2507753" y="406797"/>
                </a:cubicBezTo>
                <a:cubicBezTo>
                  <a:pt x="2507753" y="401836"/>
                  <a:pt x="2510234" y="399356"/>
                  <a:pt x="2515195" y="399356"/>
                </a:cubicBezTo>
                <a:close/>
                <a:moveTo>
                  <a:pt x="5123408" y="391914"/>
                </a:moveTo>
                <a:cubicBezTo>
                  <a:pt x="5125888" y="391914"/>
                  <a:pt x="5127128" y="394394"/>
                  <a:pt x="5127128" y="399356"/>
                </a:cubicBezTo>
                <a:lnTo>
                  <a:pt x="5119687" y="399356"/>
                </a:lnTo>
                <a:cubicBezTo>
                  <a:pt x="5119687" y="394394"/>
                  <a:pt x="5120927" y="391914"/>
                  <a:pt x="5123408" y="391914"/>
                </a:cubicBezTo>
                <a:close/>
                <a:moveTo>
                  <a:pt x="5082480" y="391914"/>
                </a:moveTo>
                <a:lnTo>
                  <a:pt x="5097363" y="391914"/>
                </a:lnTo>
                <a:lnTo>
                  <a:pt x="5089921" y="399356"/>
                </a:lnTo>
                <a:lnTo>
                  <a:pt x="5075038" y="399356"/>
                </a:lnTo>
                <a:close/>
                <a:moveTo>
                  <a:pt x="3560713" y="391914"/>
                </a:moveTo>
                <a:cubicBezTo>
                  <a:pt x="3563193" y="391914"/>
                  <a:pt x="3566914" y="396876"/>
                  <a:pt x="3571875" y="406797"/>
                </a:cubicBezTo>
                <a:lnTo>
                  <a:pt x="3564433" y="406797"/>
                </a:lnTo>
                <a:cubicBezTo>
                  <a:pt x="3559472" y="406797"/>
                  <a:pt x="3555752" y="405557"/>
                  <a:pt x="3553271" y="403076"/>
                </a:cubicBezTo>
                <a:cubicBezTo>
                  <a:pt x="3550791" y="400596"/>
                  <a:pt x="3549550" y="399356"/>
                  <a:pt x="3549550" y="399356"/>
                </a:cubicBezTo>
                <a:cubicBezTo>
                  <a:pt x="3554511" y="394394"/>
                  <a:pt x="3558232" y="391914"/>
                  <a:pt x="3560713" y="391914"/>
                </a:cubicBezTo>
                <a:close/>
                <a:moveTo>
                  <a:pt x="3237011" y="391914"/>
                </a:moveTo>
                <a:lnTo>
                  <a:pt x="3244453" y="391914"/>
                </a:lnTo>
                <a:cubicBezTo>
                  <a:pt x="3239492" y="396876"/>
                  <a:pt x="3239492" y="400596"/>
                  <a:pt x="3244453" y="403076"/>
                </a:cubicBezTo>
                <a:cubicBezTo>
                  <a:pt x="3249414" y="405557"/>
                  <a:pt x="3249414" y="408038"/>
                  <a:pt x="3244453" y="410518"/>
                </a:cubicBezTo>
                <a:cubicBezTo>
                  <a:pt x="3239492" y="412998"/>
                  <a:pt x="3237011" y="416719"/>
                  <a:pt x="3237011" y="421680"/>
                </a:cubicBezTo>
                <a:cubicBezTo>
                  <a:pt x="3237011" y="421680"/>
                  <a:pt x="3235771" y="422921"/>
                  <a:pt x="3233291" y="425401"/>
                </a:cubicBezTo>
                <a:cubicBezTo>
                  <a:pt x="3230810" y="427881"/>
                  <a:pt x="3229570" y="429121"/>
                  <a:pt x="3229570" y="429121"/>
                </a:cubicBezTo>
                <a:lnTo>
                  <a:pt x="3222128" y="429121"/>
                </a:lnTo>
                <a:cubicBezTo>
                  <a:pt x="3222128" y="424160"/>
                  <a:pt x="3222128" y="416719"/>
                  <a:pt x="3222128" y="406797"/>
                </a:cubicBezTo>
                <a:cubicBezTo>
                  <a:pt x="3222128" y="396876"/>
                  <a:pt x="3227089" y="391914"/>
                  <a:pt x="3237011" y="391914"/>
                </a:cubicBezTo>
                <a:close/>
                <a:moveTo>
                  <a:pt x="2827734" y="391914"/>
                </a:moveTo>
                <a:lnTo>
                  <a:pt x="2850058" y="399356"/>
                </a:lnTo>
                <a:cubicBezTo>
                  <a:pt x="2855019" y="399356"/>
                  <a:pt x="2855019" y="396876"/>
                  <a:pt x="2850058" y="391914"/>
                </a:cubicBezTo>
                <a:close/>
                <a:moveTo>
                  <a:pt x="2730996" y="391914"/>
                </a:moveTo>
                <a:lnTo>
                  <a:pt x="2738437" y="391914"/>
                </a:lnTo>
                <a:cubicBezTo>
                  <a:pt x="2733476" y="391914"/>
                  <a:pt x="2733476" y="394394"/>
                  <a:pt x="2738437" y="399356"/>
                </a:cubicBezTo>
                <a:cubicBezTo>
                  <a:pt x="2743398" y="404317"/>
                  <a:pt x="2743398" y="408038"/>
                  <a:pt x="2738437" y="410518"/>
                </a:cubicBezTo>
                <a:cubicBezTo>
                  <a:pt x="2733476" y="412998"/>
                  <a:pt x="2730996" y="416719"/>
                  <a:pt x="2730996" y="421680"/>
                </a:cubicBezTo>
                <a:cubicBezTo>
                  <a:pt x="2740918" y="426641"/>
                  <a:pt x="2738437" y="429121"/>
                  <a:pt x="2723554" y="429121"/>
                </a:cubicBezTo>
                <a:cubicBezTo>
                  <a:pt x="2713632" y="434083"/>
                  <a:pt x="2708671" y="434083"/>
                  <a:pt x="2708671" y="429121"/>
                </a:cubicBezTo>
                <a:cubicBezTo>
                  <a:pt x="2708671" y="424160"/>
                  <a:pt x="2711152" y="421680"/>
                  <a:pt x="2716113" y="421680"/>
                </a:cubicBezTo>
                <a:lnTo>
                  <a:pt x="2708671" y="414239"/>
                </a:lnTo>
                <a:cubicBezTo>
                  <a:pt x="2703711" y="414239"/>
                  <a:pt x="2696269" y="414239"/>
                  <a:pt x="2686347" y="414239"/>
                </a:cubicBezTo>
                <a:cubicBezTo>
                  <a:pt x="2671464" y="409277"/>
                  <a:pt x="2665263" y="405557"/>
                  <a:pt x="2667744" y="403076"/>
                </a:cubicBezTo>
                <a:cubicBezTo>
                  <a:pt x="2670224" y="400596"/>
                  <a:pt x="2677666" y="399356"/>
                  <a:pt x="2690068" y="399356"/>
                </a:cubicBezTo>
                <a:cubicBezTo>
                  <a:pt x="2702470" y="399356"/>
                  <a:pt x="2711152" y="398115"/>
                  <a:pt x="2716113" y="395635"/>
                </a:cubicBezTo>
                <a:cubicBezTo>
                  <a:pt x="2721074" y="393155"/>
                  <a:pt x="2726035" y="391914"/>
                  <a:pt x="2730996" y="391914"/>
                </a:cubicBezTo>
                <a:close/>
                <a:moveTo>
                  <a:pt x="4550419" y="388194"/>
                </a:moveTo>
                <a:cubicBezTo>
                  <a:pt x="4552900" y="388194"/>
                  <a:pt x="4556621" y="389434"/>
                  <a:pt x="4561581" y="391914"/>
                </a:cubicBezTo>
                <a:cubicBezTo>
                  <a:pt x="4561581" y="396876"/>
                  <a:pt x="4561581" y="399356"/>
                  <a:pt x="4561581" y="399356"/>
                </a:cubicBezTo>
                <a:cubicBezTo>
                  <a:pt x="4561581" y="399356"/>
                  <a:pt x="4559101" y="401836"/>
                  <a:pt x="4554140" y="406797"/>
                </a:cubicBezTo>
                <a:cubicBezTo>
                  <a:pt x="4549179" y="411759"/>
                  <a:pt x="4546699" y="411759"/>
                  <a:pt x="4546699" y="406797"/>
                </a:cubicBezTo>
                <a:lnTo>
                  <a:pt x="4546699" y="391914"/>
                </a:lnTo>
                <a:cubicBezTo>
                  <a:pt x="4546699" y="389434"/>
                  <a:pt x="4547939" y="388194"/>
                  <a:pt x="4550419" y="388194"/>
                </a:cubicBezTo>
                <a:close/>
                <a:moveTo>
                  <a:pt x="3646289" y="384473"/>
                </a:moveTo>
                <a:cubicBezTo>
                  <a:pt x="3651250" y="384473"/>
                  <a:pt x="3656210" y="386953"/>
                  <a:pt x="3661172" y="391914"/>
                </a:cubicBezTo>
                <a:cubicBezTo>
                  <a:pt x="3666133" y="396876"/>
                  <a:pt x="3671093" y="399356"/>
                  <a:pt x="3676054" y="399356"/>
                </a:cubicBezTo>
                <a:lnTo>
                  <a:pt x="3683496" y="406797"/>
                </a:lnTo>
                <a:lnTo>
                  <a:pt x="3698379" y="414239"/>
                </a:lnTo>
                <a:lnTo>
                  <a:pt x="3705820" y="414239"/>
                </a:lnTo>
                <a:cubicBezTo>
                  <a:pt x="3705820" y="414239"/>
                  <a:pt x="3703340" y="412998"/>
                  <a:pt x="3698379" y="410518"/>
                </a:cubicBezTo>
                <a:cubicBezTo>
                  <a:pt x="3693418" y="408038"/>
                  <a:pt x="3692177" y="405557"/>
                  <a:pt x="3694658" y="403076"/>
                </a:cubicBezTo>
                <a:cubicBezTo>
                  <a:pt x="3697138" y="400596"/>
                  <a:pt x="3700859" y="401836"/>
                  <a:pt x="3705820" y="406797"/>
                </a:cubicBezTo>
                <a:cubicBezTo>
                  <a:pt x="3710781" y="411759"/>
                  <a:pt x="3714502" y="415479"/>
                  <a:pt x="3716982" y="417959"/>
                </a:cubicBezTo>
                <a:cubicBezTo>
                  <a:pt x="3719462" y="420439"/>
                  <a:pt x="3720703" y="421680"/>
                  <a:pt x="3720703" y="421680"/>
                </a:cubicBezTo>
                <a:cubicBezTo>
                  <a:pt x="3725664" y="421680"/>
                  <a:pt x="3728144" y="424160"/>
                  <a:pt x="3728144" y="429121"/>
                </a:cubicBezTo>
                <a:lnTo>
                  <a:pt x="3743027" y="444004"/>
                </a:lnTo>
                <a:cubicBezTo>
                  <a:pt x="3757910" y="448966"/>
                  <a:pt x="3765351" y="453926"/>
                  <a:pt x="3765351" y="458887"/>
                </a:cubicBezTo>
                <a:cubicBezTo>
                  <a:pt x="3765351" y="463848"/>
                  <a:pt x="3764111" y="467569"/>
                  <a:pt x="3761631" y="470049"/>
                </a:cubicBezTo>
                <a:cubicBezTo>
                  <a:pt x="3759150" y="472529"/>
                  <a:pt x="3757910" y="473770"/>
                  <a:pt x="3757910" y="473770"/>
                </a:cubicBezTo>
                <a:lnTo>
                  <a:pt x="3743027" y="473770"/>
                </a:lnTo>
                <a:cubicBezTo>
                  <a:pt x="3743027" y="478731"/>
                  <a:pt x="3749228" y="482452"/>
                  <a:pt x="3761631" y="484932"/>
                </a:cubicBezTo>
                <a:cubicBezTo>
                  <a:pt x="3774033" y="487412"/>
                  <a:pt x="3780234" y="487412"/>
                  <a:pt x="3780234" y="484932"/>
                </a:cubicBezTo>
                <a:cubicBezTo>
                  <a:pt x="3780234" y="482452"/>
                  <a:pt x="3781474" y="477491"/>
                  <a:pt x="3783955" y="470049"/>
                </a:cubicBezTo>
                <a:cubicBezTo>
                  <a:pt x="3786435" y="462608"/>
                  <a:pt x="3792636" y="463848"/>
                  <a:pt x="3802558" y="473770"/>
                </a:cubicBezTo>
                <a:lnTo>
                  <a:pt x="3810000" y="473770"/>
                </a:lnTo>
                <a:cubicBezTo>
                  <a:pt x="3810000" y="473770"/>
                  <a:pt x="3812480" y="473770"/>
                  <a:pt x="3817441" y="473770"/>
                </a:cubicBezTo>
                <a:lnTo>
                  <a:pt x="3839765" y="473770"/>
                </a:lnTo>
                <a:cubicBezTo>
                  <a:pt x="3844726" y="468809"/>
                  <a:pt x="3849687" y="468809"/>
                  <a:pt x="3854648" y="473770"/>
                </a:cubicBezTo>
                <a:lnTo>
                  <a:pt x="3906738" y="466328"/>
                </a:lnTo>
                <a:cubicBezTo>
                  <a:pt x="3906738" y="461367"/>
                  <a:pt x="3907978" y="461367"/>
                  <a:pt x="3910459" y="466328"/>
                </a:cubicBezTo>
                <a:cubicBezTo>
                  <a:pt x="3912939" y="471290"/>
                  <a:pt x="3917900" y="473770"/>
                  <a:pt x="3925341" y="473770"/>
                </a:cubicBezTo>
                <a:cubicBezTo>
                  <a:pt x="3932783" y="473770"/>
                  <a:pt x="3937744" y="475010"/>
                  <a:pt x="3940224" y="477491"/>
                </a:cubicBezTo>
                <a:cubicBezTo>
                  <a:pt x="3942705" y="479971"/>
                  <a:pt x="3940224" y="482452"/>
                  <a:pt x="3932783" y="484932"/>
                </a:cubicBezTo>
                <a:cubicBezTo>
                  <a:pt x="3925341" y="487412"/>
                  <a:pt x="3916660" y="489893"/>
                  <a:pt x="3906738" y="492373"/>
                </a:cubicBezTo>
                <a:cubicBezTo>
                  <a:pt x="3896816" y="494853"/>
                  <a:pt x="3886894" y="496094"/>
                  <a:pt x="3876972" y="496094"/>
                </a:cubicBezTo>
                <a:cubicBezTo>
                  <a:pt x="3857128" y="501055"/>
                  <a:pt x="3847207" y="506016"/>
                  <a:pt x="3847207" y="510977"/>
                </a:cubicBezTo>
                <a:cubicBezTo>
                  <a:pt x="3847207" y="515938"/>
                  <a:pt x="3854648" y="518418"/>
                  <a:pt x="3869531" y="518418"/>
                </a:cubicBezTo>
                <a:cubicBezTo>
                  <a:pt x="3899297" y="518418"/>
                  <a:pt x="3904258" y="520898"/>
                  <a:pt x="3884414" y="525860"/>
                </a:cubicBezTo>
                <a:cubicBezTo>
                  <a:pt x="3879453" y="530821"/>
                  <a:pt x="3876972" y="535781"/>
                  <a:pt x="3876972" y="540743"/>
                </a:cubicBezTo>
                <a:cubicBezTo>
                  <a:pt x="3876972" y="545704"/>
                  <a:pt x="3875732" y="548184"/>
                  <a:pt x="3873252" y="548184"/>
                </a:cubicBezTo>
                <a:cubicBezTo>
                  <a:pt x="3870771" y="548184"/>
                  <a:pt x="3867051" y="550664"/>
                  <a:pt x="3862089" y="555625"/>
                </a:cubicBezTo>
                <a:cubicBezTo>
                  <a:pt x="3842246" y="550664"/>
                  <a:pt x="3829843" y="543223"/>
                  <a:pt x="3824882" y="533301"/>
                </a:cubicBezTo>
                <a:cubicBezTo>
                  <a:pt x="3824882" y="528340"/>
                  <a:pt x="3822402" y="525860"/>
                  <a:pt x="3817441" y="525860"/>
                </a:cubicBezTo>
                <a:cubicBezTo>
                  <a:pt x="3812480" y="525860"/>
                  <a:pt x="3810000" y="528340"/>
                  <a:pt x="3810000" y="533301"/>
                </a:cubicBezTo>
                <a:cubicBezTo>
                  <a:pt x="3805039" y="533301"/>
                  <a:pt x="3800078" y="533301"/>
                  <a:pt x="3795117" y="533301"/>
                </a:cubicBezTo>
                <a:cubicBezTo>
                  <a:pt x="3785195" y="533301"/>
                  <a:pt x="3780234" y="530821"/>
                  <a:pt x="3780234" y="525860"/>
                </a:cubicBezTo>
                <a:cubicBezTo>
                  <a:pt x="3780234" y="520898"/>
                  <a:pt x="3778994" y="518418"/>
                  <a:pt x="3776513" y="518418"/>
                </a:cubicBezTo>
                <a:cubicBezTo>
                  <a:pt x="3774033" y="518418"/>
                  <a:pt x="3765351" y="520898"/>
                  <a:pt x="3750468" y="525860"/>
                </a:cubicBezTo>
                <a:cubicBezTo>
                  <a:pt x="3735586" y="525860"/>
                  <a:pt x="3724423" y="528340"/>
                  <a:pt x="3716982" y="533301"/>
                </a:cubicBezTo>
                <a:cubicBezTo>
                  <a:pt x="3709541" y="538262"/>
                  <a:pt x="3707060" y="543223"/>
                  <a:pt x="3709541" y="548184"/>
                </a:cubicBezTo>
                <a:cubicBezTo>
                  <a:pt x="3712021" y="553145"/>
                  <a:pt x="3708300" y="555625"/>
                  <a:pt x="3698379" y="555625"/>
                </a:cubicBezTo>
                <a:lnTo>
                  <a:pt x="3683496" y="563067"/>
                </a:lnTo>
                <a:cubicBezTo>
                  <a:pt x="3683496" y="568028"/>
                  <a:pt x="3681015" y="570508"/>
                  <a:pt x="3676054" y="570508"/>
                </a:cubicBezTo>
                <a:lnTo>
                  <a:pt x="3683496" y="577950"/>
                </a:lnTo>
                <a:cubicBezTo>
                  <a:pt x="3688457" y="577950"/>
                  <a:pt x="3692177" y="577950"/>
                  <a:pt x="3694658" y="577950"/>
                </a:cubicBezTo>
                <a:cubicBezTo>
                  <a:pt x="3697138" y="577950"/>
                  <a:pt x="3698379" y="577950"/>
                  <a:pt x="3698379" y="577950"/>
                </a:cubicBezTo>
                <a:lnTo>
                  <a:pt x="3705820" y="570508"/>
                </a:lnTo>
                <a:cubicBezTo>
                  <a:pt x="3705820" y="575469"/>
                  <a:pt x="3713261" y="577950"/>
                  <a:pt x="3728144" y="577950"/>
                </a:cubicBezTo>
                <a:cubicBezTo>
                  <a:pt x="3747988" y="577950"/>
                  <a:pt x="3752949" y="572988"/>
                  <a:pt x="3743027" y="563067"/>
                </a:cubicBezTo>
                <a:lnTo>
                  <a:pt x="3743027" y="555625"/>
                </a:lnTo>
                <a:cubicBezTo>
                  <a:pt x="3752949" y="560587"/>
                  <a:pt x="3761631" y="565547"/>
                  <a:pt x="3769072" y="570508"/>
                </a:cubicBezTo>
                <a:cubicBezTo>
                  <a:pt x="3776513" y="575469"/>
                  <a:pt x="3777754" y="577950"/>
                  <a:pt x="3772793" y="577950"/>
                </a:cubicBezTo>
                <a:lnTo>
                  <a:pt x="3787675" y="585391"/>
                </a:lnTo>
                <a:cubicBezTo>
                  <a:pt x="3792636" y="585391"/>
                  <a:pt x="3795117" y="582911"/>
                  <a:pt x="3795117" y="577950"/>
                </a:cubicBezTo>
                <a:cubicBezTo>
                  <a:pt x="3795117" y="572988"/>
                  <a:pt x="3802558" y="570508"/>
                  <a:pt x="3817441" y="570508"/>
                </a:cubicBezTo>
                <a:lnTo>
                  <a:pt x="3832324" y="563067"/>
                </a:lnTo>
                <a:cubicBezTo>
                  <a:pt x="3827363" y="558105"/>
                  <a:pt x="3832324" y="558105"/>
                  <a:pt x="3847207" y="563067"/>
                </a:cubicBezTo>
                <a:cubicBezTo>
                  <a:pt x="3857128" y="568028"/>
                  <a:pt x="3862089" y="568028"/>
                  <a:pt x="3862089" y="563067"/>
                </a:cubicBezTo>
                <a:cubicBezTo>
                  <a:pt x="3862089" y="563067"/>
                  <a:pt x="3864570" y="563067"/>
                  <a:pt x="3869531" y="563067"/>
                </a:cubicBezTo>
                <a:cubicBezTo>
                  <a:pt x="3874492" y="563067"/>
                  <a:pt x="3879453" y="563067"/>
                  <a:pt x="3884414" y="563067"/>
                </a:cubicBezTo>
                <a:lnTo>
                  <a:pt x="3906738" y="570508"/>
                </a:lnTo>
                <a:cubicBezTo>
                  <a:pt x="3906738" y="570508"/>
                  <a:pt x="3905498" y="571749"/>
                  <a:pt x="3903017" y="574229"/>
                </a:cubicBezTo>
                <a:cubicBezTo>
                  <a:pt x="3900537" y="576709"/>
                  <a:pt x="3896816" y="577950"/>
                  <a:pt x="3891855" y="577950"/>
                </a:cubicBezTo>
                <a:cubicBezTo>
                  <a:pt x="3886894" y="577950"/>
                  <a:pt x="3881933" y="577950"/>
                  <a:pt x="3876972" y="577950"/>
                </a:cubicBezTo>
                <a:cubicBezTo>
                  <a:pt x="3872011" y="577950"/>
                  <a:pt x="3869531" y="577950"/>
                  <a:pt x="3869531" y="577950"/>
                </a:cubicBezTo>
                <a:lnTo>
                  <a:pt x="3869531" y="585391"/>
                </a:lnTo>
                <a:lnTo>
                  <a:pt x="3884414" y="585391"/>
                </a:lnTo>
                <a:cubicBezTo>
                  <a:pt x="3889375" y="590352"/>
                  <a:pt x="3894335" y="592832"/>
                  <a:pt x="3899297" y="592832"/>
                </a:cubicBezTo>
                <a:cubicBezTo>
                  <a:pt x="3904258" y="592832"/>
                  <a:pt x="3910459" y="594073"/>
                  <a:pt x="3917900" y="596553"/>
                </a:cubicBezTo>
                <a:cubicBezTo>
                  <a:pt x="3925341" y="599033"/>
                  <a:pt x="3930302" y="599033"/>
                  <a:pt x="3932783" y="596553"/>
                </a:cubicBezTo>
                <a:cubicBezTo>
                  <a:pt x="3935263" y="594073"/>
                  <a:pt x="3934023" y="590352"/>
                  <a:pt x="3929062" y="585391"/>
                </a:cubicBezTo>
                <a:cubicBezTo>
                  <a:pt x="3914179" y="570508"/>
                  <a:pt x="3911699" y="560587"/>
                  <a:pt x="3921621" y="555625"/>
                </a:cubicBezTo>
                <a:cubicBezTo>
                  <a:pt x="3926582" y="555625"/>
                  <a:pt x="3929062" y="553145"/>
                  <a:pt x="3929062" y="548184"/>
                </a:cubicBezTo>
                <a:lnTo>
                  <a:pt x="3936504" y="540743"/>
                </a:lnTo>
                <a:lnTo>
                  <a:pt x="3951386" y="548184"/>
                </a:lnTo>
                <a:cubicBezTo>
                  <a:pt x="3951386" y="553145"/>
                  <a:pt x="3951386" y="555625"/>
                  <a:pt x="3951386" y="555625"/>
                </a:cubicBezTo>
                <a:cubicBezTo>
                  <a:pt x="3951386" y="555625"/>
                  <a:pt x="3956347" y="554385"/>
                  <a:pt x="3966269" y="551905"/>
                </a:cubicBezTo>
                <a:cubicBezTo>
                  <a:pt x="3976191" y="549425"/>
                  <a:pt x="3981152" y="545704"/>
                  <a:pt x="3981152" y="540743"/>
                </a:cubicBezTo>
                <a:cubicBezTo>
                  <a:pt x="3981152" y="535781"/>
                  <a:pt x="3981152" y="533301"/>
                  <a:pt x="3981152" y="533301"/>
                </a:cubicBezTo>
                <a:cubicBezTo>
                  <a:pt x="3986113" y="533301"/>
                  <a:pt x="3988593" y="535781"/>
                  <a:pt x="3988593" y="540743"/>
                </a:cubicBezTo>
                <a:lnTo>
                  <a:pt x="4003476" y="548184"/>
                </a:lnTo>
                <a:cubicBezTo>
                  <a:pt x="4013398" y="548184"/>
                  <a:pt x="4015879" y="549425"/>
                  <a:pt x="4010918" y="551905"/>
                </a:cubicBezTo>
                <a:cubicBezTo>
                  <a:pt x="4005957" y="554385"/>
                  <a:pt x="4005957" y="558105"/>
                  <a:pt x="4010918" y="563067"/>
                </a:cubicBezTo>
                <a:lnTo>
                  <a:pt x="4025800" y="540743"/>
                </a:lnTo>
                <a:lnTo>
                  <a:pt x="4033242" y="548184"/>
                </a:lnTo>
                <a:cubicBezTo>
                  <a:pt x="4038203" y="558105"/>
                  <a:pt x="4038203" y="565547"/>
                  <a:pt x="4033242" y="570508"/>
                </a:cubicBezTo>
                <a:lnTo>
                  <a:pt x="4040683" y="570508"/>
                </a:lnTo>
                <a:lnTo>
                  <a:pt x="4055566" y="577950"/>
                </a:lnTo>
                <a:cubicBezTo>
                  <a:pt x="4045644" y="582911"/>
                  <a:pt x="4045644" y="587871"/>
                  <a:pt x="4055566" y="592832"/>
                </a:cubicBezTo>
                <a:cubicBezTo>
                  <a:pt x="4055566" y="592832"/>
                  <a:pt x="4060527" y="590352"/>
                  <a:pt x="4070449" y="585391"/>
                </a:cubicBezTo>
                <a:cubicBezTo>
                  <a:pt x="4075410" y="585391"/>
                  <a:pt x="4080371" y="585391"/>
                  <a:pt x="4085332" y="585391"/>
                </a:cubicBezTo>
                <a:cubicBezTo>
                  <a:pt x="4090293" y="585391"/>
                  <a:pt x="4094013" y="585391"/>
                  <a:pt x="4096494" y="585391"/>
                </a:cubicBezTo>
                <a:cubicBezTo>
                  <a:pt x="4098974" y="585391"/>
                  <a:pt x="4102695" y="585391"/>
                  <a:pt x="4107656" y="585391"/>
                </a:cubicBezTo>
                <a:cubicBezTo>
                  <a:pt x="4112617" y="585391"/>
                  <a:pt x="4115097" y="582911"/>
                  <a:pt x="4115097" y="577950"/>
                </a:cubicBezTo>
                <a:lnTo>
                  <a:pt x="4107656" y="577950"/>
                </a:lnTo>
                <a:cubicBezTo>
                  <a:pt x="4102695" y="572988"/>
                  <a:pt x="4097734" y="570508"/>
                  <a:pt x="4092773" y="570508"/>
                </a:cubicBezTo>
                <a:cubicBezTo>
                  <a:pt x="4097734" y="565547"/>
                  <a:pt x="4097734" y="560587"/>
                  <a:pt x="4092773" y="555625"/>
                </a:cubicBezTo>
                <a:cubicBezTo>
                  <a:pt x="4087812" y="555625"/>
                  <a:pt x="4080371" y="555625"/>
                  <a:pt x="4070449" y="555625"/>
                </a:cubicBezTo>
                <a:cubicBezTo>
                  <a:pt x="4065488" y="555625"/>
                  <a:pt x="4061767" y="555625"/>
                  <a:pt x="4059287" y="555625"/>
                </a:cubicBezTo>
                <a:cubicBezTo>
                  <a:pt x="4056806" y="555625"/>
                  <a:pt x="4055566" y="555625"/>
                  <a:pt x="4055566" y="555625"/>
                </a:cubicBezTo>
                <a:cubicBezTo>
                  <a:pt x="4055566" y="545704"/>
                  <a:pt x="4065488" y="543223"/>
                  <a:pt x="4085332" y="548184"/>
                </a:cubicBezTo>
                <a:cubicBezTo>
                  <a:pt x="4100214" y="548184"/>
                  <a:pt x="4107656" y="545704"/>
                  <a:pt x="4107656" y="540743"/>
                </a:cubicBezTo>
                <a:cubicBezTo>
                  <a:pt x="4117578" y="550664"/>
                  <a:pt x="4127500" y="555625"/>
                  <a:pt x="4137422" y="555625"/>
                </a:cubicBezTo>
                <a:cubicBezTo>
                  <a:pt x="4157265" y="555625"/>
                  <a:pt x="4159745" y="548184"/>
                  <a:pt x="4144863" y="533301"/>
                </a:cubicBezTo>
                <a:cubicBezTo>
                  <a:pt x="4139902" y="528340"/>
                  <a:pt x="4138662" y="525860"/>
                  <a:pt x="4141142" y="525860"/>
                </a:cubicBezTo>
                <a:cubicBezTo>
                  <a:pt x="4143623" y="525860"/>
                  <a:pt x="4149824" y="525860"/>
                  <a:pt x="4159745" y="525860"/>
                </a:cubicBezTo>
                <a:cubicBezTo>
                  <a:pt x="4169668" y="525860"/>
                  <a:pt x="4177109" y="527100"/>
                  <a:pt x="4182070" y="529580"/>
                </a:cubicBezTo>
                <a:cubicBezTo>
                  <a:pt x="4187031" y="532060"/>
                  <a:pt x="4194472" y="530821"/>
                  <a:pt x="4204394" y="525860"/>
                </a:cubicBezTo>
                <a:cubicBezTo>
                  <a:pt x="4209355" y="525860"/>
                  <a:pt x="4213076" y="525860"/>
                  <a:pt x="4215556" y="525860"/>
                </a:cubicBezTo>
                <a:cubicBezTo>
                  <a:pt x="4218037" y="525860"/>
                  <a:pt x="4219277" y="525860"/>
                  <a:pt x="4219277" y="525860"/>
                </a:cubicBezTo>
                <a:lnTo>
                  <a:pt x="4219277" y="533301"/>
                </a:lnTo>
                <a:lnTo>
                  <a:pt x="4219277" y="540743"/>
                </a:lnTo>
                <a:cubicBezTo>
                  <a:pt x="4229199" y="550664"/>
                  <a:pt x="4229199" y="560587"/>
                  <a:pt x="4219277" y="570508"/>
                </a:cubicBezTo>
                <a:cubicBezTo>
                  <a:pt x="4214316" y="570508"/>
                  <a:pt x="4210595" y="569268"/>
                  <a:pt x="4208115" y="566787"/>
                </a:cubicBezTo>
                <a:cubicBezTo>
                  <a:pt x="4205635" y="564307"/>
                  <a:pt x="4204394" y="563067"/>
                  <a:pt x="4204394" y="563067"/>
                </a:cubicBezTo>
                <a:cubicBezTo>
                  <a:pt x="4204394" y="553145"/>
                  <a:pt x="4200673" y="546943"/>
                  <a:pt x="4193232" y="544463"/>
                </a:cubicBezTo>
                <a:cubicBezTo>
                  <a:pt x="4185790" y="541983"/>
                  <a:pt x="4179590" y="543223"/>
                  <a:pt x="4174628" y="548184"/>
                </a:cubicBezTo>
                <a:lnTo>
                  <a:pt x="4189511" y="563067"/>
                </a:lnTo>
                <a:cubicBezTo>
                  <a:pt x="4194472" y="563067"/>
                  <a:pt x="4196952" y="565547"/>
                  <a:pt x="4196952" y="570508"/>
                </a:cubicBezTo>
                <a:lnTo>
                  <a:pt x="4182070" y="577950"/>
                </a:lnTo>
                <a:lnTo>
                  <a:pt x="4167187" y="577950"/>
                </a:lnTo>
                <a:cubicBezTo>
                  <a:pt x="4172148" y="582911"/>
                  <a:pt x="4173388" y="589112"/>
                  <a:pt x="4170908" y="596553"/>
                </a:cubicBezTo>
                <a:cubicBezTo>
                  <a:pt x="4168427" y="603994"/>
                  <a:pt x="4165947" y="607715"/>
                  <a:pt x="4163466" y="607715"/>
                </a:cubicBezTo>
                <a:cubicBezTo>
                  <a:pt x="4160986" y="607715"/>
                  <a:pt x="4159745" y="608956"/>
                  <a:pt x="4159745" y="611436"/>
                </a:cubicBezTo>
                <a:cubicBezTo>
                  <a:pt x="4159745" y="613916"/>
                  <a:pt x="4162226" y="615157"/>
                  <a:pt x="4167187" y="615157"/>
                </a:cubicBezTo>
                <a:lnTo>
                  <a:pt x="4174628" y="615157"/>
                </a:lnTo>
                <a:cubicBezTo>
                  <a:pt x="4179590" y="620118"/>
                  <a:pt x="4179590" y="625078"/>
                  <a:pt x="4174628" y="630039"/>
                </a:cubicBezTo>
                <a:cubicBezTo>
                  <a:pt x="4159745" y="639961"/>
                  <a:pt x="4157265" y="644922"/>
                  <a:pt x="4167187" y="644922"/>
                </a:cubicBezTo>
                <a:cubicBezTo>
                  <a:pt x="4167187" y="649884"/>
                  <a:pt x="4167187" y="653604"/>
                  <a:pt x="4167187" y="656084"/>
                </a:cubicBezTo>
                <a:cubicBezTo>
                  <a:pt x="4167187" y="658564"/>
                  <a:pt x="4169668" y="662285"/>
                  <a:pt x="4174628" y="667246"/>
                </a:cubicBezTo>
                <a:cubicBezTo>
                  <a:pt x="4174628" y="672208"/>
                  <a:pt x="4175869" y="675928"/>
                  <a:pt x="4178349" y="678409"/>
                </a:cubicBezTo>
                <a:cubicBezTo>
                  <a:pt x="4180830" y="680889"/>
                  <a:pt x="4182070" y="684609"/>
                  <a:pt x="4182070" y="689571"/>
                </a:cubicBezTo>
                <a:cubicBezTo>
                  <a:pt x="4182070" y="694532"/>
                  <a:pt x="4172148" y="694532"/>
                  <a:pt x="4152304" y="689571"/>
                </a:cubicBezTo>
                <a:lnTo>
                  <a:pt x="4144863" y="697012"/>
                </a:lnTo>
                <a:cubicBezTo>
                  <a:pt x="4144863" y="701973"/>
                  <a:pt x="4147343" y="706934"/>
                  <a:pt x="4152304" y="711895"/>
                </a:cubicBezTo>
                <a:cubicBezTo>
                  <a:pt x="4157265" y="711895"/>
                  <a:pt x="4159745" y="713135"/>
                  <a:pt x="4159745" y="715616"/>
                </a:cubicBezTo>
                <a:cubicBezTo>
                  <a:pt x="4159745" y="718096"/>
                  <a:pt x="4159745" y="720577"/>
                  <a:pt x="4159745" y="723057"/>
                </a:cubicBezTo>
                <a:cubicBezTo>
                  <a:pt x="4159745" y="725537"/>
                  <a:pt x="4160986" y="726778"/>
                  <a:pt x="4163466" y="726778"/>
                </a:cubicBezTo>
                <a:cubicBezTo>
                  <a:pt x="4165947" y="726778"/>
                  <a:pt x="4169668" y="726778"/>
                  <a:pt x="4174628" y="726778"/>
                </a:cubicBezTo>
                <a:cubicBezTo>
                  <a:pt x="4179590" y="726778"/>
                  <a:pt x="4183310" y="728018"/>
                  <a:pt x="4185790" y="730498"/>
                </a:cubicBezTo>
                <a:cubicBezTo>
                  <a:pt x="4188271" y="732978"/>
                  <a:pt x="4189511" y="734219"/>
                  <a:pt x="4189511" y="734219"/>
                </a:cubicBezTo>
                <a:lnTo>
                  <a:pt x="4204394" y="734219"/>
                </a:lnTo>
                <a:lnTo>
                  <a:pt x="4211835" y="726778"/>
                </a:lnTo>
                <a:cubicBezTo>
                  <a:pt x="4216797" y="726778"/>
                  <a:pt x="4220517" y="726778"/>
                  <a:pt x="4222997" y="726778"/>
                </a:cubicBezTo>
                <a:cubicBezTo>
                  <a:pt x="4225478" y="726778"/>
                  <a:pt x="4229199" y="729258"/>
                  <a:pt x="4234160" y="734219"/>
                </a:cubicBezTo>
                <a:lnTo>
                  <a:pt x="4241601" y="726778"/>
                </a:lnTo>
                <a:cubicBezTo>
                  <a:pt x="4241601" y="721816"/>
                  <a:pt x="4240360" y="718096"/>
                  <a:pt x="4237880" y="715616"/>
                </a:cubicBezTo>
                <a:cubicBezTo>
                  <a:pt x="4235400" y="713135"/>
                  <a:pt x="4234160" y="711895"/>
                  <a:pt x="4234160" y="711895"/>
                </a:cubicBezTo>
                <a:lnTo>
                  <a:pt x="4219277" y="711895"/>
                </a:lnTo>
                <a:cubicBezTo>
                  <a:pt x="4214316" y="706934"/>
                  <a:pt x="4214316" y="704453"/>
                  <a:pt x="4219277" y="704453"/>
                </a:cubicBezTo>
                <a:cubicBezTo>
                  <a:pt x="4224238" y="694532"/>
                  <a:pt x="4224238" y="687091"/>
                  <a:pt x="4219277" y="682129"/>
                </a:cubicBezTo>
                <a:cubicBezTo>
                  <a:pt x="4214316" y="682129"/>
                  <a:pt x="4211835" y="679649"/>
                  <a:pt x="4211835" y="674688"/>
                </a:cubicBezTo>
                <a:cubicBezTo>
                  <a:pt x="4206875" y="664766"/>
                  <a:pt x="4209355" y="659805"/>
                  <a:pt x="4219277" y="659805"/>
                </a:cubicBezTo>
                <a:cubicBezTo>
                  <a:pt x="4234160" y="659805"/>
                  <a:pt x="4234160" y="657325"/>
                  <a:pt x="4219277" y="652364"/>
                </a:cubicBezTo>
                <a:cubicBezTo>
                  <a:pt x="4219277" y="647402"/>
                  <a:pt x="4219277" y="643682"/>
                  <a:pt x="4219277" y="641201"/>
                </a:cubicBezTo>
                <a:cubicBezTo>
                  <a:pt x="4219277" y="638721"/>
                  <a:pt x="4219277" y="637481"/>
                  <a:pt x="4219277" y="637481"/>
                </a:cubicBezTo>
                <a:cubicBezTo>
                  <a:pt x="4219277" y="632519"/>
                  <a:pt x="4220517" y="630039"/>
                  <a:pt x="4222997" y="630039"/>
                </a:cubicBezTo>
                <a:cubicBezTo>
                  <a:pt x="4225478" y="630039"/>
                  <a:pt x="4227959" y="632519"/>
                  <a:pt x="4230439" y="637481"/>
                </a:cubicBezTo>
                <a:cubicBezTo>
                  <a:pt x="4232919" y="642442"/>
                  <a:pt x="4236640" y="644922"/>
                  <a:pt x="4241601" y="644922"/>
                </a:cubicBezTo>
                <a:cubicBezTo>
                  <a:pt x="4246562" y="644922"/>
                  <a:pt x="4250283" y="646163"/>
                  <a:pt x="4252763" y="648643"/>
                </a:cubicBezTo>
                <a:cubicBezTo>
                  <a:pt x="4255243" y="651123"/>
                  <a:pt x="4254004" y="657325"/>
                  <a:pt x="4249042" y="667246"/>
                </a:cubicBezTo>
                <a:cubicBezTo>
                  <a:pt x="4234160" y="682129"/>
                  <a:pt x="4239121" y="689571"/>
                  <a:pt x="4263925" y="689571"/>
                </a:cubicBezTo>
                <a:cubicBezTo>
                  <a:pt x="4268886" y="689571"/>
                  <a:pt x="4273847" y="692051"/>
                  <a:pt x="4278808" y="697012"/>
                </a:cubicBezTo>
                <a:cubicBezTo>
                  <a:pt x="4278808" y="701973"/>
                  <a:pt x="4282529" y="704453"/>
                  <a:pt x="4289970" y="704453"/>
                </a:cubicBezTo>
                <a:cubicBezTo>
                  <a:pt x="4297411" y="704453"/>
                  <a:pt x="4303612" y="704453"/>
                  <a:pt x="4308574" y="704453"/>
                </a:cubicBezTo>
                <a:cubicBezTo>
                  <a:pt x="4308574" y="699492"/>
                  <a:pt x="4309814" y="697012"/>
                  <a:pt x="4312294" y="697012"/>
                </a:cubicBezTo>
                <a:cubicBezTo>
                  <a:pt x="4314774" y="697012"/>
                  <a:pt x="4316015" y="699492"/>
                  <a:pt x="4316015" y="704453"/>
                </a:cubicBezTo>
                <a:cubicBezTo>
                  <a:pt x="4316015" y="719336"/>
                  <a:pt x="4320976" y="724298"/>
                  <a:pt x="4330898" y="719336"/>
                </a:cubicBezTo>
                <a:lnTo>
                  <a:pt x="4323456" y="689571"/>
                </a:lnTo>
                <a:cubicBezTo>
                  <a:pt x="4318495" y="684609"/>
                  <a:pt x="4320976" y="682129"/>
                  <a:pt x="4330898" y="682129"/>
                </a:cubicBezTo>
                <a:cubicBezTo>
                  <a:pt x="4330898" y="682129"/>
                  <a:pt x="4333378" y="682129"/>
                  <a:pt x="4338339" y="682129"/>
                </a:cubicBezTo>
                <a:lnTo>
                  <a:pt x="4353222" y="682129"/>
                </a:lnTo>
                <a:cubicBezTo>
                  <a:pt x="4353222" y="672208"/>
                  <a:pt x="4348261" y="668487"/>
                  <a:pt x="4338339" y="670967"/>
                </a:cubicBezTo>
                <a:cubicBezTo>
                  <a:pt x="4328418" y="673447"/>
                  <a:pt x="4318495" y="672208"/>
                  <a:pt x="4308574" y="667246"/>
                </a:cubicBezTo>
                <a:lnTo>
                  <a:pt x="4301132" y="659805"/>
                </a:lnTo>
                <a:lnTo>
                  <a:pt x="4316015" y="652364"/>
                </a:lnTo>
                <a:cubicBezTo>
                  <a:pt x="4320976" y="642442"/>
                  <a:pt x="4320976" y="635001"/>
                  <a:pt x="4316015" y="630039"/>
                </a:cubicBezTo>
                <a:cubicBezTo>
                  <a:pt x="4316015" y="630039"/>
                  <a:pt x="4309814" y="631280"/>
                  <a:pt x="4297411" y="633760"/>
                </a:cubicBezTo>
                <a:cubicBezTo>
                  <a:pt x="4285009" y="636240"/>
                  <a:pt x="4276328" y="632519"/>
                  <a:pt x="4271367" y="622598"/>
                </a:cubicBezTo>
                <a:cubicBezTo>
                  <a:pt x="4271367" y="617637"/>
                  <a:pt x="4271367" y="613916"/>
                  <a:pt x="4271367" y="611436"/>
                </a:cubicBezTo>
                <a:cubicBezTo>
                  <a:pt x="4271367" y="608956"/>
                  <a:pt x="4273847" y="607715"/>
                  <a:pt x="4278808" y="607715"/>
                </a:cubicBezTo>
                <a:cubicBezTo>
                  <a:pt x="4283769" y="607715"/>
                  <a:pt x="4286249" y="610195"/>
                  <a:pt x="4286249" y="615157"/>
                </a:cubicBezTo>
                <a:lnTo>
                  <a:pt x="4301132" y="615157"/>
                </a:lnTo>
                <a:cubicBezTo>
                  <a:pt x="4311054" y="610195"/>
                  <a:pt x="4318495" y="605235"/>
                  <a:pt x="4323456" y="600274"/>
                </a:cubicBezTo>
                <a:lnTo>
                  <a:pt x="4316015" y="585391"/>
                </a:lnTo>
                <a:cubicBezTo>
                  <a:pt x="4316015" y="585391"/>
                  <a:pt x="4314774" y="584150"/>
                  <a:pt x="4312294" y="581670"/>
                </a:cubicBezTo>
                <a:cubicBezTo>
                  <a:pt x="4309814" y="579190"/>
                  <a:pt x="4308574" y="577950"/>
                  <a:pt x="4308574" y="577950"/>
                </a:cubicBezTo>
                <a:lnTo>
                  <a:pt x="4286249" y="570508"/>
                </a:lnTo>
                <a:cubicBezTo>
                  <a:pt x="4286249" y="565547"/>
                  <a:pt x="4288729" y="564307"/>
                  <a:pt x="4293691" y="566787"/>
                </a:cubicBezTo>
                <a:cubicBezTo>
                  <a:pt x="4298652" y="569268"/>
                  <a:pt x="4306093" y="570508"/>
                  <a:pt x="4316015" y="570508"/>
                </a:cubicBezTo>
                <a:lnTo>
                  <a:pt x="4368105" y="585391"/>
                </a:lnTo>
                <a:cubicBezTo>
                  <a:pt x="4358183" y="575469"/>
                  <a:pt x="4358183" y="565547"/>
                  <a:pt x="4368105" y="555625"/>
                </a:cubicBezTo>
                <a:cubicBezTo>
                  <a:pt x="4373066" y="550664"/>
                  <a:pt x="4380508" y="553145"/>
                  <a:pt x="4390429" y="563067"/>
                </a:cubicBezTo>
                <a:cubicBezTo>
                  <a:pt x="4395390" y="572988"/>
                  <a:pt x="4397870" y="577950"/>
                  <a:pt x="4397870" y="577950"/>
                </a:cubicBezTo>
                <a:cubicBezTo>
                  <a:pt x="4392909" y="577950"/>
                  <a:pt x="4392909" y="579190"/>
                  <a:pt x="4397870" y="581670"/>
                </a:cubicBezTo>
                <a:cubicBezTo>
                  <a:pt x="4402832" y="584150"/>
                  <a:pt x="4402832" y="586632"/>
                  <a:pt x="4397870" y="589112"/>
                </a:cubicBezTo>
                <a:cubicBezTo>
                  <a:pt x="4392909" y="591592"/>
                  <a:pt x="4392909" y="594073"/>
                  <a:pt x="4397870" y="596553"/>
                </a:cubicBezTo>
                <a:cubicBezTo>
                  <a:pt x="4402832" y="599033"/>
                  <a:pt x="4402832" y="602754"/>
                  <a:pt x="4397870" y="607715"/>
                </a:cubicBezTo>
                <a:lnTo>
                  <a:pt x="4397870" y="630039"/>
                </a:lnTo>
                <a:cubicBezTo>
                  <a:pt x="4392909" y="644922"/>
                  <a:pt x="4389188" y="652364"/>
                  <a:pt x="4386708" y="652364"/>
                </a:cubicBezTo>
                <a:cubicBezTo>
                  <a:pt x="4384228" y="652364"/>
                  <a:pt x="4382988" y="649884"/>
                  <a:pt x="4382988" y="644922"/>
                </a:cubicBezTo>
                <a:cubicBezTo>
                  <a:pt x="4382988" y="639961"/>
                  <a:pt x="4382988" y="630039"/>
                  <a:pt x="4382988" y="615157"/>
                </a:cubicBezTo>
                <a:cubicBezTo>
                  <a:pt x="4378026" y="605235"/>
                  <a:pt x="4375546" y="599033"/>
                  <a:pt x="4375546" y="596553"/>
                </a:cubicBezTo>
                <a:cubicBezTo>
                  <a:pt x="4375546" y="594073"/>
                  <a:pt x="4370585" y="592832"/>
                  <a:pt x="4360663" y="592832"/>
                </a:cubicBezTo>
                <a:cubicBezTo>
                  <a:pt x="4350742" y="592832"/>
                  <a:pt x="4345781" y="595312"/>
                  <a:pt x="4345781" y="600274"/>
                </a:cubicBezTo>
                <a:lnTo>
                  <a:pt x="4338339" y="607715"/>
                </a:lnTo>
                <a:lnTo>
                  <a:pt x="4323456" y="615157"/>
                </a:lnTo>
                <a:lnTo>
                  <a:pt x="4338339" y="615157"/>
                </a:lnTo>
                <a:cubicBezTo>
                  <a:pt x="4343301" y="620118"/>
                  <a:pt x="4350742" y="625078"/>
                  <a:pt x="4360663" y="630039"/>
                </a:cubicBezTo>
                <a:lnTo>
                  <a:pt x="4375546" y="644922"/>
                </a:lnTo>
                <a:lnTo>
                  <a:pt x="4353222" y="637481"/>
                </a:lnTo>
                <a:lnTo>
                  <a:pt x="4345781" y="652364"/>
                </a:lnTo>
                <a:cubicBezTo>
                  <a:pt x="4355702" y="652364"/>
                  <a:pt x="4360663" y="654844"/>
                  <a:pt x="4360663" y="659805"/>
                </a:cubicBezTo>
                <a:cubicBezTo>
                  <a:pt x="4355702" y="664766"/>
                  <a:pt x="4355702" y="667246"/>
                  <a:pt x="4360663" y="667246"/>
                </a:cubicBezTo>
                <a:lnTo>
                  <a:pt x="4368105" y="674688"/>
                </a:lnTo>
                <a:cubicBezTo>
                  <a:pt x="4368105" y="684609"/>
                  <a:pt x="4370585" y="692051"/>
                  <a:pt x="4375546" y="697012"/>
                </a:cubicBezTo>
                <a:cubicBezTo>
                  <a:pt x="4375546" y="701973"/>
                  <a:pt x="4373066" y="704453"/>
                  <a:pt x="4368105" y="704453"/>
                </a:cubicBezTo>
                <a:cubicBezTo>
                  <a:pt x="4363144" y="704453"/>
                  <a:pt x="4360663" y="705694"/>
                  <a:pt x="4360663" y="708174"/>
                </a:cubicBezTo>
                <a:cubicBezTo>
                  <a:pt x="4360663" y="710654"/>
                  <a:pt x="4365625" y="716856"/>
                  <a:pt x="4375546" y="726778"/>
                </a:cubicBezTo>
                <a:cubicBezTo>
                  <a:pt x="4385468" y="741660"/>
                  <a:pt x="4390429" y="749102"/>
                  <a:pt x="4390429" y="749102"/>
                </a:cubicBezTo>
                <a:cubicBezTo>
                  <a:pt x="4390429" y="754063"/>
                  <a:pt x="4391670" y="757784"/>
                  <a:pt x="4394150" y="760264"/>
                </a:cubicBezTo>
                <a:cubicBezTo>
                  <a:pt x="4396630" y="762744"/>
                  <a:pt x="4400351" y="763985"/>
                  <a:pt x="4405312" y="763985"/>
                </a:cubicBezTo>
                <a:cubicBezTo>
                  <a:pt x="4410273" y="763985"/>
                  <a:pt x="4416474" y="768946"/>
                  <a:pt x="4423915" y="778868"/>
                </a:cubicBezTo>
                <a:cubicBezTo>
                  <a:pt x="4431357" y="788789"/>
                  <a:pt x="4435077" y="796230"/>
                  <a:pt x="4435077" y="801192"/>
                </a:cubicBezTo>
                <a:cubicBezTo>
                  <a:pt x="4435077" y="801192"/>
                  <a:pt x="4435077" y="802432"/>
                  <a:pt x="4435077" y="804912"/>
                </a:cubicBezTo>
                <a:cubicBezTo>
                  <a:pt x="4435077" y="807393"/>
                  <a:pt x="4437558" y="811113"/>
                  <a:pt x="4442519" y="816075"/>
                </a:cubicBezTo>
                <a:cubicBezTo>
                  <a:pt x="4447480" y="821036"/>
                  <a:pt x="4447480" y="823516"/>
                  <a:pt x="4442519" y="823516"/>
                </a:cubicBezTo>
                <a:lnTo>
                  <a:pt x="4435077" y="853282"/>
                </a:lnTo>
                <a:lnTo>
                  <a:pt x="4442519" y="860723"/>
                </a:lnTo>
                <a:cubicBezTo>
                  <a:pt x="4442519" y="860723"/>
                  <a:pt x="4444999" y="861964"/>
                  <a:pt x="4449960" y="864444"/>
                </a:cubicBezTo>
                <a:cubicBezTo>
                  <a:pt x="4454922" y="866924"/>
                  <a:pt x="4458642" y="868164"/>
                  <a:pt x="4461122" y="868164"/>
                </a:cubicBezTo>
                <a:cubicBezTo>
                  <a:pt x="4463602" y="868164"/>
                  <a:pt x="4467323" y="869405"/>
                  <a:pt x="4472285" y="871885"/>
                </a:cubicBezTo>
                <a:cubicBezTo>
                  <a:pt x="4477246" y="874365"/>
                  <a:pt x="4482206" y="875606"/>
                  <a:pt x="4487167" y="875606"/>
                </a:cubicBezTo>
                <a:cubicBezTo>
                  <a:pt x="4492129" y="875606"/>
                  <a:pt x="4494609" y="875606"/>
                  <a:pt x="4494609" y="875606"/>
                </a:cubicBezTo>
                <a:cubicBezTo>
                  <a:pt x="4494609" y="870644"/>
                  <a:pt x="4484687" y="865684"/>
                  <a:pt x="4464843" y="860723"/>
                </a:cubicBezTo>
                <a:cubicBezTo>
                  <a:pt x="4459882" y="855762"/>
                  <a:pt x="4454922" y="852041"/>
                  <a:pt x="4449960" y="849561"/>
                </a:cubicBezTo>
                <a:cubicBezTo>
                  <a:pt x="4444999" y="847081"/>
                  <a:pt x="4442519" y="845840"/>
                  <a:pt x="4442519" y="845840"/>
                </a:cubicBezTo>
                <a:lnTo>
                  <a:pt x="4472285" y="845840"/>
                </a:lnTo>
                <a:cubicBezTo>
                  <a:pt x="4472285" y="850801"/>
                  <a:pt x="4474765" y="853282"/>
                  <a:pt x="4479726" y="853282"/>
                </a:cubicBezTo>
                <a:cubicBezTo>
                  <a:pt x="4484687" y="853282"/>
                  <a:pt x="4490888" y="857002"/>
                  <a:pt x="4498329" y="864444"/>
                </a:cubicBezTo>
                <a:cubicBezTo>
                  <a:pt x="4505771" y="871885"/>
                  <a:pt x="4511972" y="875606"/>
                  <a:pt x="4516933" y="875606"/>
                </a:cubicBezTo>
                <a:cubicBezTo>
                  <a:pt x="4521894" y="875606"/>
                  <a:pt x="4524374" y="875606"/>
                  <a:pt x="4524374" y="875606"/>
                </a:cubicBezTo>
                <a:cubicBezTo>
                  <a:pt x="4524374" y="875606"/>
                  <a:pt x="4524374" y="878086"/>
                  <a:pt x="4524374" y="883047"/>
                </a:cubicBezTo>
                <a:lnTo>
                  <a:pt x="4525770" y="883047"/>
                </a:lnTo>
                <a:cubicBezTo>
                  <a:pt x="4527320" y="883047"/>
                  <a:pt x="4529336" y="883047"/>
                  <a:pt x="4531816" y="883047"/>
                </a:cubicBezTo>
                <a:cubicBezTo>
                  <a:pt x="4541737" y="883047"/>
                  <a:pt x="4546699" y="881807"/>
                  <a:pt x="4546699" y="879326"/>
                </a:cubicBezTo>
                <a:cubicBezTo>
                  <a:pt x="4546699" y="876846"/>
                  <a:pt x="4544218" y="875606"/>
                  <a:pt x="4539257" y="875606"/>
                </a:cubicBezTo>
                <a:cubicBezTo>
                  <a:pt x="4534296" y="875606"/>
                  <a:pt x="4529336" y="871885"/>
                  <a:pt x="4524374" y="864444"/>
                </a:cubicBezTo>
                <a:cubicBezTo>
                  <a:pt x="4519413" y="857002"/>
                  <a:pt x="4514453" y="850801"/>
                  <a:pt x="4509492" y="845840"/>
                </a:cubicBezTo>
                <a:lnTo>
                  <a:pt x="4524374" y="838399"/>
                </a:lnTo>
                <a:cubicBezTo>
                  <a:pt x="4534296" y="838399"/>
                  <a:pt x="4539257" y="833437"/>
                  <a:pt x="4539257" y="823516"/>
                </a:cubicBezTo>
                <a:lnTo>
                  <a:pt x="4539257" y="801192"/>
                </a:lnTo>
                <a:cubicBezTo>
                  <a:pt x="4539257" y="796230"/>
                  <a:pt x="4541737" y="793750"/>
                  <a:pt x="4546699" y="793750"/>
                </a:cubicBezTo>
                <a:lnTo>
                  <a:pt x="4569023" y="830957"/>
                </a:lnTo>
                <a:cubicBezTo>
                  <a:pt x="4569023" y="835919"/>
                  <a:pt x="4580185" y="838399"/>
                  <a:pt x="4602509" y="838399"/>
                </a:cubicBezTo>
                <a:cubicBezTo>
                  <a:pt x="4624833" y="838399"/>
                  <a:pt x="4635995" y="838399"/>
                  <a:pt x="4635995" y="838399"/>
                </a:cubicBezTo>
                <a:cubicBezTo>
                  <a:pt x="4635995" y="838399"/>
                  <a:pt x="4637236" y="839639"/>
                  <a:pt x="4639716" y="842119"/>
                </a:cubicBezTo>
                <a:cubicBezTo>
                  <a:pt x="4642196" y="844600"/>
                  <a:pt x="4645917" y="843360"/>
                  <a:pt x="4650878" y="838399"/>
                </a:cubicBezTo>
                <a:cubicBezTo>
                  <a:pt x="4655840" y="838399"/>
                  <a:pt x="4659560" y="839639"/>
                  <a:pt x="4662040" y="842119"/>
                </a:cubicBezTo>
                <a:cubicBezTo>
                  <a:pt x="4664520" y="844600"/>
                  <a:pt x="4674443" y="844600"/>
                  <a:pt x="4691806" y="842119"/>
                </a:cubicBezTo>
                <a:cubicBezTo>
                  <a:pt x="4709169" y="839639"/>
                  <a:pt x="4717851" y="838399"/>
                  <a:pt x="4717851" y="838399"/>
                </a:cubicBezTo>
                <a:cubicBezTo>
                  <a:pt x="4722812" y="833437"/>
                  <a:pt x="4725292" y="830957"/>
                  <a:pt x="4725292" y="830957"/>
                </a:cubicBezTo>
                <a:cubicBezTo>
                  <a:pt x="4725292" y="830957"/>
                  <a:pt x="4727772" y="830957"/>
                  <a:pt x="4732734" y="830957"/>
                </a:cubicBezTo>
                <a:lnTo>
                  <a:pt x="4732734" y="838399"/>
                </a:lnTo>
                <a:cubicBezTo>
                  <a:pt x="4727772" y="838399"/>
                  <a:pt x="4725292" y="840879"/>
                  <a:pt x="4725292" y="845840"/>
                </a:cubicBezTo>
                <a:cubicBezTo>
                  <a:pt x="4725292" y="850801"/>
                  <a:pt x="4722812" y="853282"/>
                  <a:pt x="4717851" y="853282"/>
                </a:cubicBezTo>
                <a:cubicBezTo>
                  <a:pt x="4712890" y="853282"/>
                  <a:pt x="4709169" y="853282"/>
                  <a:pt x="4706689" y="853282"/>
                </a:cubicBezTo>
                <a:cubicBezTo>
                  <a:pt x="4704209" y="853282"/>
                  <a:pt x="4702968" y="855762"/>
                  <a:pt x="4702968" y="860723"/>
                </a:cubicBezTo>
                <a:cubicBezTo>
                  <a:pt x="4702968" y="865684"/>
                  <a:pt x="4698007" y="868164"/>
                  <a:pt x="4688085" y="868164"/>
                </a:cubicBezTo>
                <a:cubicBezTo>
                  <a:pt x="4683124" y="863203"/>
                  <a:pt x="4679403" y="860723"/>
                  <a:pt x="4676923" y="860723"/>
                </a:cubicBezTo>
                <a:cubicBezTo>
                  <a:pt x="4674443" y="860723"/>
                  <a:pt x="4673202" y="860723"/>
                  <a:pt x="4673202" y="860723"/>
                </a:cubicBezTo>
                <a:lnTo>
                  <a:pt x="4635995" y="868164"/>
                </a:lnTo>
                <a:cubicBezTo>
                  <a:pt x="4631034" y="873126"/>
                  <a:pt x="4623593" y="873126"/>
                  <a:pt x="4613671" y="868164"/>
                </a:cubicBezTo>
                <a:cubicBezTo>
                  <a:pt x="4598788" y="868164"/>
                  <a:pt x="4591347" y="870644"/>
                  <a:pt x="4591347" y="875606"/>
                </a:cubicBezTo>
                <a:cubicBezTo>
                  <a:pt x="4591347" y="880567"/>
                  <a:pt x="4588867" y="883047"/>
                  <a:pt x="4583906" y="883047"/>
                </a:cubicBezTo>
                <a:cubicBezTo>
                  <a:pt x="4578944" y="888009"/>
                  <a:pt x="4576464" y="892969"/>
                  <a:pt x="4576464" y="897930"/>
                </a:cubicBezTo>
                <a:cubicBezTo>
                  <a:pt x="4576464" y="907851"/>
                  <a:pt x="4573984" y="912813"/>
                  <a:pt x="4569023" y="912813"/>
                </a:cubicBezTo>
                <a:cubicBezTo>
                  <a:pt x="4573984" y="917774"/>
                  <a:pt x="4576464" y="922734"/>
                  <a:pt x="4576464" y="927696"/>
                </a:cubicBezTo>
                <a:lnTo>
                  <a:pt x="4583906" y="935137"/>
                </a:lnTo>
                <a:lnTo>
                  <a:pt x="4576464" y="935137"/>
                </a:lnTo>
                <a:cubicBezTo>
                  <a:pt x="4571503" y="935137"/>
                  <a:pt x="4566543" y="935137"/>
                  <a:pt x="4561581" y="935137"/>
                </a:cubicBezTo>
                <a:cubicBezTo>
                  <a:pt x="4561581" y="940098"/>
                  <a:pt x="4559101" y="941338"/>
                  <a:pt x="4554140" y="938858"/>
                </a:cubicBezTo>
                <a:cubicBezTo>
                  <a:pt x="4549179" y="936378"/>
                  <a:pt x="4549179" y="930176"/>
                  <a:pt x="4554140" y="920254"/>
                </a:cubicBezTo>
                <a:lnTo>
                  <a:pt x="4546699" y="897930"/>
                </a:lnTo>
                <a:cubicBezTo>
                  <a:pt x="4546699" y="892969"/>
                  <a:pt x="4541737" y="895450"/>
                  <a:pt x="4531816" y="905371"/>
                </a:cubicBezTo>
                <a:lnTo>
                  <a:pt x="4531816" y="920254"/>
                </a:lnTo>
                <a:cubicBezTo>
                  <a:pt x="4526854" y="935137"/>
                  <a:pt x="4516933" y="940098"/>
                  <a:pt x="4502050" y="935137"/>
                </a:cubicBezTo>
                <a:cubicBezTo>
                  <a:pt x="4497089" y="935137"/>
                  <a:pt x="4493368" y="935137"/>
                  <a:pt x="4490888" y="935137"/>
                </a:cubicBezTo>
                <a:cubicBezTo>
                  <a:pt x="4488408" y="935137"/>
                  <a:pt x="4487167" y="935137"/>
                  <a:pt x="4487167" y="935137"/>
                </a:cubicBezTo>
                <a:cubicBezTo>
                  <a:pt x="4482206" y="940098"/>
                  <a:pt x="4482206" y="945059"/>
                  <a:pt x="4487167" y="950020"/>
                </a:cubicBezTo>
                <a:lnTo>
                  <a:pt x="4531816" y="950020"/>
                </a:lnTo>
                <a:lnTo>
                  <a:pt x="4583906" y="957461"/>
                </a:lnTo>
                <a:lnTo>
                  <a:pt x="4613671" y="964903"/>
                </a:lnTo>
                <a:cubicBezTo>
                  <a:pt x="4613671" y="964903"/>
                  <a:pt x="4613671" y="963662"/>
                  <a:pt x="4613671" y="961182"/>
                </a:cubicBezTo>
                <a:cubicBezTo>
                  <a:pt x="4613671" y="958702"/>
                  <a:pt x="4611191" y="957461"/>
                  <a:pt x="4606230" y="957461"/>
                </a:cubicBezTo>
                <a:lnTo>
                  <a:pt x="4591347" y="912813"/>
                </a:lnTo>
                <a:cubicBezTo>
                  <a:pt x="4591347" y="907851"/>
                  <a:pt x="4595068" y="905371"/>
                  <a:pt x="4602509" y="905371"/>
                </a:cubicBezTo>
                <a:cubicBezTo>
                  <a:pt x="4609951" y="905371"/>
                  <a:pt x="4613671" y="907851"/>
                  <a:pt x="4613671" y="912813"/>
                </a:cubicBezTo>
                <a:cubicBezTo>
                  <a:pt x="4613671" y="907851"/>
                  <a:pt x="4613671" y="905371"/>
                  <a:pt x="4613671" y="905371"/>
                </a:cubicBezTo>
                <a:lnTo>
                  <a:pt x="4621113" y="890489"/>
                </a:lnTo>
                <a:cubicBezTo>
                  <a:pt x="4626074" y="890489"/>
                  <a:pt x="4629795" y="890489"/>
                  <a:pt x="4632275" y="890489"/>
                </a:cubicBezTo>
                <a:cubicBezTo>
                  <a:pt x="4634755" y="890489"/>
                  <a:pt x="4635995" y="890489"/>
                  <a:pt x="4635995" y="890489"/>
                </a:cubicBezTo>
                <a:cubicBezTo>
                  <a:pt x="4640957" y="885527"/>
                  <a:pt x="4645917" y="883047"/>
                  <a:pt x="4650878" y="883047"/>
                </a:cubicBezTo>
                <a:lnTo>
                  <a:pt x="4658320" y="890489"/>
                </a:lnTo>
                <a:cubicBezTo>
                  <a:pt x="4653358" y="890489"/>
                  <a:pt x="4652119" y="891729"/>
                  <a:pt x="4654599" y="894209"/>
                </a:cubicBezTo>
                <a:cubicBezTo>
                  <a:pt x="4657079" y="896689"/>
                  <a:pt x="4658320" y="900410"/>
                  <a:pt x="4658320" y="905371"/>
                </a:cubicBezTo>
                <a:lnTo>
                  <a:pt x="4643437" y="912813"/>
                </a:lnTo>
                <a:cubicBezTo>
                  <a:pt x="4638476" y="917774"/>
                  <a:pt x="4635995" y="920254"/>
                  <a:pt x="4635995" y="920254"/>
                </a:cubicBezTo>
                <a:cubicBezTo>
                  <a:pt x="4635995" y="920254"/>
                  <a:pt x="4638476" y="920254"/>
                  <a:pt x="4643437" y="920254"/>
                </a:cubicBezTo>
                <a:cubicBezTo>
                  <a:pt x="4653358" y="925216"/>
                  <a:pt x="4660800" y="930176"/>
                  <a:pt x="4665761" y="935137"/>
                </a:cubicBezTo>
                <a:cubicBezTo>
                  <a:pt x="4670722" y="940098"/>
                  <a:pt x="4675683" y="942578"/>
                  <a:pt x="4680644" y="942578"/>
                </a:cubicBezTo>
                <a:lnTo>
                  <a:pt x="4688085" y="942578"/>
                </a:lnTo>
                <a:lnTo>
                  <a:pt x="4688085" y="957461"/>
                </a:lnTo>
                <a:cubicBezTo>
                  <a:pt x="4698007" y="962423"/>
                  <a:pt x="4701727" y="964903"/>
                  <a:pt x="4699247" y="964903"/>
                </a:cubicBezTo>
                <a:cubicBezTo>
                  <a:pt x="4696767" y="964903"/>
                  <a:pt x="4688085" y="964903"/>
                  <a:pt x="4673202" y="964903"/>
                </a:cubicBezTo>
                <a:cubicBezTo>
                  <a:pt x="4668241" y="964903"/>
                  <a:pt x="4665761" y="968623"/>
                  <a:pt x="4665761" y="976065"/>
                </a:cubicBezTo>
                <a:cubicBezTo>
                  <a:pt x="4665761" y="983506"/>
                  <a:pt x="4668241" y="988468"/>
                  <a:pt x="4673202" y="990948"/>
                </a:cubicBezTo>
                <a:cubicBezTo>
                  <a:pt x="4678164" y="993428"/>
                  <a:pt x="4678164" y="997148"/>
                  <a:pt x="4673202" y="1002110"/>
                </a:cubicBezTo>
                <a:cubicBezTo>
                  <a:pt x="4668241" y="1007071"/>
                  <a:pt x="4668241" y="1012031"/>
                  <a:pt x="4673202" y="1016993"/>
                </a:cubicBezTo>
                <a:cubicBezTo>
                  <a:pt x="4688085" y="1016993"/>
                  <a:pt x="4688085" y="1021954"/>
                  <a:pt x="4673202" y="1031875"/>
                </a:cubicBezTo>
                <a:cubicBezTo>
                  <a:pt x="4668241" y="1036837"/>
                  <a:pt x="4670722" y="1040557"/>
                  <a:pt x="4680644" y="1043037"/>
                </a:cubicBezTo>
                <a:cubicBezTo>
                  <a:pt x="4690565" y="1045518"/>
                  <a:pt x="4696767" y="1045518"/>
                  <a:pt x="4699247" y="1043037"/>
                </a:cubicBezTo>
                <a:cubicBezTo>
                  <a:pt x="4701727" y="1040557"/>
                  <a:pt x="4702968" y="1039317"/>
                  <a:pt x="4702968" y="1039317"/>
                </a:cubicBezTo>
                <a:lnTo>
                  <a:pt x="4702968" y="1031875"/>
                </a:lnTo>
                <a:lnTo>
                  <a:pt x="4710410" y="1024434"/>
                </a:lnTo>
                <a:lnTo>
                  <a:pt x="4702968" y="1009551"/>
                </a:lnTo>
                <a:cubicBezTo>
                  <a:pt x="4698007" y="1004590"/>
                  <a:pt x="4695527" y="997148"/>
                  <a:pt x="4695527" y="987227"/>
                </a:cubicBezTo>
                <a:cubicBezTo>
                  <a:pt x="4695527" y="982266"/>
                  <a:pt x="4696767" y="978545"/>
                  <a:pt x="4699247" y="976065"/>
                </a:cubicBezTo>
                <a:cubicBezTo>
                  <a:pt x="4701727" y="973585"/>
                  <a:pt x="4705448" y="972344"/>
                  <a:pt x="4710410" y="972344"/>
                </a:cubicBezTo>
                <a:cubicBezTo>
                  <a:pt x="4720331" y="972344"/>
                  <a:pt x="4725292" y="974824"/>
                  <a:pt x="4725292" y="979785"/>
                </a:cubicBezTo>
                <a:lnTo>
                  <a:pt x="4755058" y="994668"/>
                </a:lnTo>
                <a:lnTo>
                  <a:pt x="4777382" y="1009551"/>
                </a:lnTo>
                <a:cubicBezTo>
                  <a:pt x="4787304" y="1019473"/>
                  <a:pt x="4791024" y="1025675"/>
                  <a:pt x="4788544" y="1028155"/>
                </a:cubicBezTo>
                <a:cubicBezTo>
                  <a:pt x="4786064" y="1030635"/>
                  <a:pt x="4779862" y="1031875"/>
                  <a:pt x="4769941" y="1031875"/>
                </a:cubicBezTo>
                <a:cubicBezTo>
                  <a:pt x="4764979" y="1031875"/>
                  <a:pt x="4762499" y="1030635"/>
                  <a:pt x="4762499" y="1028155"/>
                </a:cubicBezTo>
                <a:cubicBezTo>
                  <a:pt x="4762499" y="1025675"/>
                  <a:pt x="4762499" y="1021954"/>
                  <a:pt x="4762499" y="1016993"/>
                </a:cubicBezTo>
                <a:lnTo>
                  <a:pt x="4747617" y="1002110"/>
                </a:lnTo>
                <a:lnTo>
                  <a:pt x="4732734" y="1009551"/>
                </a:lnTo>
                <a:cubicBezTo>
                  <a:pt x="4732734" y="1009551"/>
                  <a:pt x="4733974" y="1012031"/>
                  <a:pt x="4736454" y="1016993"/>
                </a:cubicBezTo>
                <a:cubicBezTo>
                  <a:pt x="4738935" y="1021954"/>
                  <a:pt x="4740175" y="1024434"/>
                  <a:pt x="4740175" y="1024434"/>
                </a:cubicBezTo>
                <a:cubicBezTo>
                  <a:pt x="4745136" y="1024434"/>
                  <a:pt x="4747617" y="1026914"/>
                  <a:pt x="4747617" y="1031875"/>
                </a:cubicBezTo>
                <a:cubicBezTo>
                  <a:pt x="4747617" y="1036837"/>
                  <a:pt x="4752578" y="1043037"/>
                  <a:pt x="4762499" y="1050479"/>
                </a:cubicBezTo>
                <a:cubicBezTo>
                  <a:pt x="4772421" y="1057920"/>
                  <a:pt x="4784824" y="1065362"/>
                  <a:pt x="4799706" y="1072803"/>
                </a:cubicBezTo>
                <a:cubicBezTo>
                  <a:pt x="4814589" y="1080244"/>
                  <a:pt x="4822031" y="1081485"/>
                  <a:pt x="4822031" y="1076524"/>
                </a:cubicBezTo>
                <a:cubicBezTo>
                  <a:pt x="4826992" y="1076524"/>
                  <a:pt x="4829472" y="1074044"/>
                  <a:pt x="4829472" y="1069082"/>
                </a:cubicBezTo>
                <a:cubicBezTo>
                  <a:pt x="4829472" y="1059161"/>
                  <a:pt x="4834433" y="1059161"/>
                  <a:pt x="4844355" y="1069082"/>
                </a:cubicBezTo>
                <a:cubicBezTo>
                  <a:pt x="4849316" y="1069082"/>
                  <a:pt x="4849316" y="1071562"/>
                  <a:pt x="4844355" y="1076524"/>
                </a:cubicBezTo>
                <a:cubicBezTo>
                  <a:pt x="4839394" y="1076524"/>
                  <a:pt x="4836913" y="1079004"/>
                  <a:pt x="4836913" y="1083965"/>
                </a:cubicBezTo>
                <a:cubicBezTo>
                  <a:pt x="4836913" y="1088926"/>
                  <a:pt x="4836913" y="1091407"/>
                  <a:pt x="4836913" y="1091407"/>
                </a:cubicBezTo>
                <a:cubicBezTo>
                  <a:pt x="4841875" y="1101328"/>
                  <a:pt x="4841875" y="1103809"/>
                  <a:pt x="4836913" y="1098848"/>
                </a:cubicBezTo>
                <a:cubicBezTo>
                  <a:pt x="4831952" y="1093887"/>
                  <a:pt x="4826992" y="1091407"/>
                  <a:pt x="4822031" y="1091407"/>
                </a:cubicBezTo>
                <a:cubicBezTo>
                  <a:pt x="4817069" y="1091407"/>
                  <a:pt x="4809628" y="1088926"/>
                  <a:pt x="4799706" y="1083965"/>
                </a:cubicBezTo>
                <a:cubicBezTo>
                  <a:pt x="4794745" y="1083965"/>
                  <a:pt x="4789785" y="1082725"/>
                  <a:pt x="4784824" y="1080244"/>
                </a:cubicBezTo>
                <a:cubicBezTo>
                  <a:pt x="4779862" y="1077764"/>
                  <a:pt x="4774902" y="1076524"/>
                  <a:pt x="4769941" y="1076524"/>
                </a:cubicBezTo>
                <a:cubicBezTo>
                  <a:pt x="4764979" y="1071562"/>
                  <a:pt x="4757538" y="1064121"/>
                  <a:pt x="4747617" y="1054200"/>
                </a:cubicBezTo>
                <a:cubicBezTo>
                  <a:pt x="4732734" y="1034355"/>
                  <a:pt x="4725292" y="1031875"/>
                  <a:pt x="4725292" y="1046758"/>
                </a:cubicBezTo>
                <a:cubicBezTo>
                  <a:pt x="4725292" y="1051719"/>
                  <a:pt x="4732734" y="1059161"/>
                  <a:pt x="4747617" y="1069082"/>
                </a:cubicBezTo>
                <a:lnTo>
                  <a:pt x="4777382" y="1091407"/>
                </a:lnTo>
                <a:cubicBezTo>
                  <a:pt x="4772421" y="1091407"/>
                  <a:pt x="4767461" y="1090166"/>
                  <a:pt x="4762499" y="1087686"/>
                </a:cubicBezTo>
                <a:cubicBezTo>
                  <a:pt x="4757538" y="1085206"/>
                  <a:pt x="4751337" y="1082725"/>
                  <a:pt x="4743896" y="1080244"/>
                </a:cubicBezTo>
                <a:cubicBezTo>
                  <a:pt x="4736454" y="1077764"/>
                  <a:pt x="4725292" y="1071562"/>
                  <a:pt x="4710410" y="1061641"/>
                </a:cubicBezTo>
                <a:cubicBezTo>
                  <a:pt x="4705448" y="1061641"/>
                  <a:pt x="4700488" y="1060400"/>
                  <a:pt x="4695527" y="1057920"/>
                </a:cubicBezTo>
                <a:cubicBezTo>
                  <a:pt x="4690565" y="1055440"/>
                  <a:pt x="4685605" y="1054200"/>
                  <a:pt x="4680644" y="1054200"/>
                </a:cubicBezTo>
                <a:lnTo>
                  <a:pt x="4688085" y="1061641"/>
                </a:lnTo>
                <a:cubicBezTo>
                  <a:pt x="4693047" y="1066602"/>
                  <a:pt x="4698007" y="1069082"/>
                  <a:pt x="4702968" y="1069082"/>
                </a:cubicBezTo>
                <a:lnTo>
                  <a:pt x="4702968" y="1076524"/>
                </a:lnTo>
                <a:cubicBezTo>
                  <a:pt x="4698007" y="1081485"/>
                  <a:pt x="4698007" y="1086445"/>
                  <a:pt x="4702968" y="1091407"/>
                </a:cubicBezTo>
                <a:lnTo>
                  <a:pt x="4725292" y="1091407"/>
                </a:lnTo>
                <a:lnTo>
                  <a:pt x="4747617" y="1098848"/>
                </a:lnTo>
                <a:cubicBezTo>
                  <a:pt x="4752578" y="1103809"/>
                  <a:pt x="4755058" y="1106289"/>
                  <a:pt x="4755058" y="1106289"/>
                </a:cubicBezTo>
                <a:lnTo>
                  <a:pt x="4762499" y="1113731"/>
                </a:lnTo>
                <a:cubicBezTo>
                  <a:pt x="4767461" y="1113731"/>
                  <a:pt x="4769941" y="1113731"/>
                  <a:pt x="4769941" y="1113731"/>
                </a:cubicBezTo>
                <a:lnTo>
                  <a:pt x="4777382" y="1113731"/>
                </a:lnTo>
                <a:cubicBezTo>
                  <a:pt x="4782343" y="1118692"/>
                  <a:pt x="4787304" y="1121172"/>
                  <a:pt x="4792265" y="1121172"/>
                </a:cubicBezTo>
                <a:lnTo>
                  <a:pt x="4799706" y="1128614"/>
                </a:lnTo>
                <a:lnTo>
                  <a:pt x="4814589" y="1136055"/>
                </a:lnTo>
                <a:cubicBezTo>
                  <a:pt x="4819551" y="1136055"/>
                  <a:pt x="4824511" y="1136055"/>
                  <a:pt x="4829472" y="1136055"/>
                </a:cubicBezTo>
                <a:cubicBezTo>
                  <a:pt x="4831953" y="1136055"/>
                  <a:pt x="4833813" y="1136675"/>
                  <a:pt x="4835053" y="1137915"/>
                </a:cubicBezTo>
                <a:lnTo>
                  <a:pt x="4836665" y="1142752"/>
                </a:lnTo>
                <a:lnTo>
                  <a:pt x="4835983" y="1142566"/>
                </a:lnTo>
                <a:cubicBezTo>
                  <a:pt x="4832883" y="1141946"/>
                  <a:pt x="4826991" y="1141016"/>
                  <a:pt x="4818310" y="1139776"/>
                </a:cubicBezTo>
                <a:cubicBezTo>
                  <a:pt x="4800947" y="1137296"/>
                  <a:pt x="4792265" y="1138535"/>
                  <a:pt x="4792265" y="1143496"/>
                </a:cubicBezTo>
                <a:lnTo>
                  <a:pt x="4777382" y="1150938"/>
                </a:lnTo>
                <a:cubicBezTo>
                  <a:pt x="4772421" y="1150938"/>
                  <a:pt x="4769941" y="1149697"/>
                  <a:pt x="4769941" y="1147217"/>
                </a:cubicBezTo>
                <a:cubicBezTo>
                  <a:pt x="4769941" y="1144737"/>
                  <a:pt x="4764979" y="1143496"/>
                  <a:pt x="4755058" y="1143496"/>
                </a:cubicBezTo>
                <a:cubicBezTo>
                  <a:pt x="4750097" y="1143496"/>
                  <a:pt x="4745136" y="1144737"/>
                  <a:pt x="4740175" y="1147217"/>
                </a:cubicBezTo>
                <a:cubicBezTo>
                  <a:pt x="4735214" y="1149697"/>
                  <a:pt x="4732734" y="1150938"/>
                  <a:pt x="4732734" y="1150938"/>
                </a:cubicBezTo>
                <a:cubicBezTo>
                  <a:pt x="4732734" y="1160859"/>
                  <a:pt x="4742655" y="1163341"/>
                  <a:pt x="4762499" y="1158379"/>
                </a:cubicBezTo>
                <a:cubicBezTo>
                  <a:pt x="4772421" y="1158379"/>
                  <a:pt x="4779862" y="1160859"/>
                  <a:pt x="4784824" y="1165821"/>
                </a:cubicBezTo>
                <a:cubicBezTo>
                  <a:pt x="4789785" y="1170782"/>
                  <a:pt x="4794745" y="1173262"/>
                  <a:pt x="4799706" y="1173262"/>
                </a:cubicBezTo>
                <a:lnTo>
                  <a:pt x="4814589" y="1188145"/>
                </a:lnTo>
                <a:cubicBezTo>
                  <a:pt x="4819551" y="1198066"/>
                  <a:pt x="4824511" y="1200548"/>
                  <a:pt x="4829472" y="1195586"/>
                </a:cubicBezTo>
                <a:cubicBezTo>
                  <a:pt x="4844355" y="1190625"/>
                  <a:pt x="4871640" y="1198066"/>
                  <a:pt x="4911327" y="1217910"/>
                </a:cubicBezTo>
                <a:cubicBezTo>
                  <a:pt x="4921249" y="1222872"/>
                  <a:pt x="4933652" y="1227832"/>
                  <a:pt x="4948535" y="1232793"/>
                </a:cubicBezTo>
                <a:lnTo>
                  <a:pt x="4978300" y="1247676"/>
                </a:lnTo>
                <a:lnTo>
                  <a:pt x="4926210" y="1232793"/>
                </a:lnTo>
                <a:cubicBezTo>
                  <a:pt x="4921249" y="1232793"/>
                  <a:pt x="4916289" y="1231553"/>
                  <a:pt x="4911327" y="1229073"/>
                </a:cubicBezTo>
                <a:cubicBezTo>
                  <a:pt x="4906366" y="1226593"/>
                  <a:pt x="4903886" y="1225352"/>
                  <a:pt x="4903886" y="1225352"/>
                </a:cubicBezTo>
                <a:cubicBezTo>
                  <a:pt x="4898925" y="1230313"/>
                  <a:pt x="4891483" y="1231553"/>
                  <a:pt x="4881562" y="1229073"/>
                </a:cubicBezTo>
                <a:cubicBezTo>
                  <a:pt x="4871640" y="1226593"/>
                  <a:pt x="4866679" y="1222872"/>
                  <a:pt x="4866679" y="1217910"/>
                </a:cubicBezTo>
                <a:cubicBezTo>
                  <a:pt x="4866679" y="1207989"/>
                  <a:pt x="4859238" y="1205508"/>
                  <a:pt x="4844355" y="1210469"/>
                </a:cubicBezTo>
                <a:lnTo>
                  <a:pt x="4851796" y="1225352"/>
                </a:lnTo>
                <a:lnTo>
                  <a:pt x="4859238" y="1232793"/>
                </a:lnTo>
                <a:cubicBezTo>
                  <a:pt x="4859238" y="1232793"/>
                  <a:pt x="4866679" y="1235273"/>
                  <a:pt x="4881562" y="1240235"/>
                </a:cubicBezTo>
                <a:cubicBezTo>
                  <a:pt x="4916289" y="1250156"/>
                  <a:pt x="4933652" y="1260079"/>
                  <a:pt x="4933652" y="1270000"/>
                </a:cubicBezTo>
                <a:cubicBezTo>
                  <a:pt x="4938613" y="1274961"/>
                  <a:pt x="4941093" y="1278682"/>
                  <a:pt x="4941093" y="1281162"/>
                </a:cubicBezTo>
                <a:cubicBezTo>
                  <a:pt x="4941093" y="1283643"/>
                  <a:pt x="4943573" y="1284883"/>
                  <a:pt x="4948535" y="1284883"/>
                </a:cubicBezTo>
                <a:cubicBezTo>
                  <a:pt x="4953496" y="1279922"/>
                  <a:pt x="4955976" y="1282403"/>
                  <a:pt x="4955976" y="1292325"/>
                </a:cubicBezTo>
                <a:cubicBezTo>
                  <a:pt x="4960937" y="1307207"/>
                  <a:pt x="4965897" y="1309688"/>
                  <a:pt x="4970859" y="1299766"/>
                </a:cubicBezTo>
                <a:cubicBezTo>
                  <a:pt x="4975820" y="1294805"/>
                  <a:pt x="4979541" y="1294805"/>
                  <a:pt x="4982021" y="1299766"/>
                </a:cubicBezTo>
                <a:cubicBezTo>
                  <a:pt x="4984501" y="1304727"/>
                  <a:pt x="4988222" y="1307207"/>
                  <a:pt x="4993183" y="1307207"/>
                </a:cubicBezTo>
                <a:cubicBezTo>
                  <a:pt x="4993183" y="1307207"/>
                  <a:pt x="4994424" y="1307207"/>
                  <a:pt x="4996904" y="1307207"/>
                </a:cubicBezTo>
                <a:cubicBezTo>
                  <a:pt x="4999384" y="1307207"/>
                  <a:pt x="5003104" y="1309688"/>
                  <a:pt x="5008066" y="1314649"/>
                </a:cubicBezTo>
                <a:cubicBezTo>
                  <a:pt x="5013027" y="1319610"/>
                  <a:pt x="5017987" y="1319610"/>
                  <a:pt x="5022949" y="1314649"/>
                </a:cubicBezTo>
                <a:cubicBezTo>
                  <a:pt x="5022949" y="1314649"/>
                  <a:pt x="5025429" y="1312168"/>
                  <a:pt x="5030390" y="1307207"/>
                </a:cubicBezTo>
                <a:cubicBezTo>
                  <a:pt x="5030390" y="1302246"/>
                  <a:pt x="5027910" y="1299766"/>
                  <a:pt x="5022949" y="1299766"/>
                </a:cubicBezTo>
                <a:lnTo>
                  <a:pt x="5022949" y="1292325"/>
                </a:lnTo>
                <a:cubicBezTo>
                  <a:pt x="5027910" y="1287364"/>
                  <a:pt x="5030390" y="1284883"/>
                  <a:pt x="5030390" y="1284883"/>
                </a:cubicBezTo>
                <a:cubicBezTo>
                  <a:pt x="5030390" y="1284883"/>
                  <a:pt x="5027910" y="1282403"/>
                  <a:pt x="5022949" y="1277442"/>
                </a:cubicBezTo>
                <a:cubicBezTo>
                  <a:pt x="5017987" y="1277442"/>
                  <a:pt x="5013027" y="1277442"/>
                  <a:pt x="5008066" y="1277442"/>
                </a:cubicBezTo>
                <a:cubicBezTo>
                  <a:pt x="5003104" y="1277442"/>
                  <a:pt x="5003104" y="1274961"/>
                  <a:pt x="5008066" y="1270000"/>
                </a:cubicBezTo>
                <a:cubicBezTo>
                  <a:pt x="5008066" y="1265039"/>
                  <a:pt x="5008066" y="1261319"/>
                  <a:pt x="5008066" y="1258838"/>
                </a:cubicBezTo>
                <a:cubicBezTo>
                  <a:pt x="5008066" y="1256358"/>
                  <a:pt x="5005586" y="1255118"/>
                  <a:pt x="5000624" y="1255118"/>
                </a:cubicBezTo>
                <a:cubicBezTo>
                  <a:pt x="5000624" y="1255118"/>
                  <a:pt x="4999384" y="1251397"/>
                  <a:pt x="4996904" y="1243955"/>
                </a:cubicBezTo>
                <a:cubicBezTo>
                  <a:pt x="4994424" y="1236514"/>
                  <a:pt x="4990703" y="1232793"/>
                  <a:pt x="4985742" y="1232793"/>
                </a:cubicBezTo>
                <a:cubicBezTo>
                  <a:pt x="4980780" y="1232793"/>
                  <a:pt x="4975820" y="1231553"/>
                  <a:pt x="4970859" y="1229073"/>
                </a:cubicBezTo>
                <a:cubicBezTo>
                  <a:pt x="4965897" y="1226593"/>
                  <a:pt x="4960937" y="1225352"/>
                  <a:pt x="4955976" y="1225352"/>
                </a:cubicBezTo>
                <a:lnTo>
                  <a:pt x="4933652" y="1210469"/>
                </a:lnTo>
                <a:cubicBezTo>
                  <a:pt x="4938613" y="1205508"/>
                  <a:pt x="4947294" y="1205508"/>
                  <a:pt x="4959697" y="1210469"/>
                </a:cubicBezTo>
                <a:cubicBezTo>
                  <a:pt x="4972099" y="1215430"/>
                  <a:pt x="4980780" y="1220391"/>
                  <a:pt x="4985742" y="1225352"/>
                </a:cubicBezTo>
                <a:cubicBezTo>
                  <a:pt x="4995663" y="1230313"/>
                  <a:pt x="5005586" y="1234034"/>
                  <a:pt x="5015507" y="1236514"/>
                </a:cubicBezTo>
                <a:cubicBezTo>
                  <a:pt x="5025429" y="1238994"/>
                  <a:pt x="5030390" y="1245196"/>
                  <a:pt x="5030390" y="1255118"/>
                </a:cubicBezTo>
                <a:cubicBezTo>
                  <a:pt x="5030390" y="1260079"/>
                  <a:pt x="5030390" y="1263799"/>
                  <a:pt x="5030390" y="1266280"/>
                </a:cubicBezTo>
                <a:cubicBezTo>
                  <a:pt x="5030390" y="1268760"/>
                  <a:pt x="5035351" y="1274961"/>
                  <a:pt x="5045273" y="1284883"/>
                </a:cubicBezTo>
                <a:cubicBezTo>
                  <a:pt x="5050234" y="1284883"/>
                  <a:pt x="5055194" y="1287364"/>
                  <a:pt x="5060156" y="1292325"/>
                </a:cubicBezTo>
                <a:cubicBezTo>
                  <a:pt x="5065117" y="1297286"/>
                  <a:pt x="5067597" y="1299766"/>
                  <a:pt x="5067597" y="1299766"/>
                </a:cubicBezTo>
                <a:cubicBezTo>
                  <a:pt x="5062636" y="1304727"/>
                  <a:pt x="5057676" y="1307207"/>
                  <a:pt x="5052714" y="1307207"/>
                </a:cubicBezTo>
                <a:cubicBezTo>
                  <a:pt x="5052714" y="1312168"/>
                  <a:pt x="5048994" y="1314649"/>
                  <a:pt x="5041552" y="1314649"/>
                </a:cubicBezTo>
                <a:cubicBezTo>
                  <a:pt x="5034111" y="1314649"/>
                  <a:pt x="5029149" y="1317129"/>
                  <a:pt x="5026669" y="1322090"/>
                </a:cubicBezTo>
                <a:cubicBezTo>
                  <a:pt x="5024189" y="1327051"/>
                  <a:pt x="5027910" y="1332012"/>
                  <a:pt x="5037831" y="1336973"/>
                </a:cubicBezTo>
                <a:cubicBezTo>
                  <a:pt x="5037831" y="1336973"/>
                  <a:pt x="5037831" y="1338213"/>
                  <a:pt x="5037831" y="1340694"/>
                </a:cubicBezTo>
                <a:cubicBezTo>
                  <a:pt x="5037831" y="1343174"/>
                  <a:pt x="5032870" y="1341934"/>
                  <a:pt x="5022949" y="1336973"/>
                </a:cubicBezTo>
                <a:lnTo>
                  <a:pt x="4993183" y="1336973"/>
                </a:lnTo>
                <a:lnTo>
                  <a:pt x="5008066" y="1344415"/>
                </a:lnTo>
                <a:lnTo>
                  <a:pt x="5015507" y="1359297"/>
                </a:lnTo>
                <a:cubicBezTo>
                  <a:pt x="5015507" y="1359297"/>
                  <a:pt x="5017987" y="1359297"/>
                  <a:pt x="5022949" y="1359297"/>
                </a:cubicBezTo>
                <a:cubicBezTo>
                  <a:pt x="5042793" y="1364258"/>
                  <a:pt x="5055194" y="1371700"/>
                  <a:pt x="5060156" y="1381622"/>
                </a:cubicBezTo>
                <a:cubicBezTo>
                  <a:pt x="5060156" y="1381622"/>
                  <a:pt x="5061396" y="1382862"/>
                  <a:pt x="5063876" y="1385342"/>
                </a:cubicBezTo>
                <a:cubicBezTo>
                  <a:pt x="5066356" y="1387823"/>
                  <a:pt x="5070077" y="1389063"/>
                  <a:pt x="5075038" y="1389063"/>
                </a:cubicBezTo>
                <a:lnTo>
                  <a:pt x="5104804" y="1396504"/>
                </a:lnTo>
                <a:cubicBezTo>
                  <a:pt x="5109765" y="1401465"/>
                  <a:pt x="5114726" y="1405186"/>
                  <a:pt x="5119687" y="1407666"/>
                </a:cubicBezTo>
                <a:cubicBezTo>
                  <a:pt x="5124648" y="1410147"/>
                  <a:pt x="5127128" y="1411387"/>
                  <a:pt x="5127128" y="1411387"/>
                </a:cubicBezTo>
                <a:cubicBezTo>
                  <a:pt x="5132090" y="1406426"/>
                  <a:pt x="5137050" y="1406426"/>
                  <a:pt x="5142011" y="1411387"/>
                </a:cubicBezTo>
                <a:cubicBezTo>
                  <a:pt x="5146972" y="1416348"/>
                  <a:pt x="5156894" y="1421309"/>
                  <a:pt x="5171777" y="1426270"/>
                </a:cubicBezTo>
                <a:lnTo>
                  <a:pt x="5194101" y="1433711"/>
                </a:lnTo>
                <a:cubicBezTo>
                  <a:pt x="5199062" y="1438672"/>
                  <a:pt x="5204022" y="1441153"/>
                  <a:pt x="5208984" y="1441153"/>
                </a:cubicBezTo>
                <a:cubicBezTo>
                  <a:pt x="5208984" y="1441153"/>
                  <a:pt x="5211464" y="1441153"/>
                  <a:pt x="5216425" y="1441153"/>
                </a:cubicBezTo>
                <a:cubicBezTo>
                  <a:pt x="5221386" y="1446114"/>
                  <a:pt x="5220146" y="1448594"/>
                  <a:pt x="5212704" y="1448594"/>
                </a:cubicBezTo>
                <a:cubicBezTo>
                  <a:pt x="5205263" y="1448594"/>
                  <a:pt x="5204022" y="1451075"/>
                  <a:pt x="5208984" y="1456036"/>
                </a:cubicBezTo>
                <a:cubicBezTo>
                  <a:pt x="5213945" y="1460997"/>
                  <a:pt x="5218905" y="1460997"/>
                  <a:pt x="5223867" y="1456036"/>
                </a:cubicBezTo>
                <a:lnTo>
                  <a:pt x="5238749" y="1456036"/>
                </a:lnTo>
                <a:cubicBezTo>
                  <a:pt x="5243711" y="1460997"/>
                  <a:pt x="5246191" y="1465957"/>
                  <a:pt x="5246191" y="1470918"/>
                </a:cubicBezTo>
                <a:cubicBezTo>
                  <a:pt x="5251152" y="1475879"/>
                  <a:pt x="5259833" y="1484561"/>
                  <a:pt x="5272236" y="1496963"/>
                </a:cubicBezTo>
                <a:cubicBezTo>
                  <a:pt x="5284638" y="1509366"/>
                  <a:pt x="5293319" y="1513086"/>
                  <a:pt x="5298281" y="1508125"/>
                </a:cubicBezTo>
                <a:cubicBezTo>
                  <a:pt x="5303242" y="1508125"/>
                  <a:pt x="5305722" y="1509366"/>
                  <a:pt x="5305722" y="1511846"/>
                </a:cubicBezTo>
                <a:cubicBezTo>
                  <a:pt x="5305722" y="1514327"/>
                  <a:pt x="5305722" y="1515567"/>
                  <a:pt x="5305722" y="1515567"/>
                </a:cubicBezTo>
                <a:cubicBezTo>
                  <a:pt x="5305722" y="1520528"/>
                  <a:pt x="5306963" y="1524249"/>
                  <a:pt x="5309443" y="1526729"/>
                </a:cubicBezTo>
                <a:cubicBezTo>
                  <a:pt x="5311923" y="1529209"/>
                  <a:pt x="5313163" y="1530450"/>
                  <a:pt x="5313163" y="1530450"/>
                </a:cubicBezTo>
                <a:lnTo>
                  <a:pt x="5313163" y="1545332"/>
                </a:lnTo>
                <a:cubicBezTo>
                  <a:pt x="5313163" y="1570137"/>
                  <a:pt x="5325566" y="1582540"/>
                  <a:pt x="5350370" y="1582540"/>
                </a:cubicBezTo>
                <a:cubicBezTo>
                  <a:pt x="5355332" y="1582540"/>
                  <a:pt x="5357812" y="1587501"/>
                  <a:pt x="5357812" y="1597422"/>
                </a:cubicBezTo>
                <a:cubicBezTo>
                  <a:pt x="5362773" y="1607344"/>
                  <a:pt x="5367733" y="1616026"/>
                  <a:pt x="5372695" y="1623467"/>
                </a:cubicBezTo>
                <a:cubicBezTo>
                  <a:pt x="5377656" y="1630909"/>
                  <a:pt x="5381377" y="1634629"/>
                  <a:pt x="5383857" y="1634629"/>
                </a:cubicBezTo>
                <a:cubicBezTo>
                  <a:pt x="5386337" y="1634629"/>
                  <a:pt x="5387577" y="1637110"/>
                  <a:pt x="5387577" y="1642071"/>
                </a:cubicBezTo>
                <a:lnTo>
                  <a:pt x="5387577" y="1627188"/>
                </a:lnTo>
                <a:cubicBezTo>
                  <a:pt x="5382616" y="1622227"/>
                  <a:pt x="5378895" y="1614786"/>
                  <a:pt x="5376415" y="1604864"/>
                </a:cubicBezTo>
                <a:cubicBezTo>
                  <a:pt x="5373935" y="1594942"/>
                  <a:pt x="5375175" y="1587501"/>
                  <a:pt x="5380136" y="1582540"/>
                </a:cubicBezTo>
                <a:cubicBezTo>
                  <a:pt x="5385097" y="1582540"/>
                  <a:pt x="5387577" y="1582540"/>
                  <a:pt x="5387577" y="1582540"/>
                </a:cubicBezTo>
                <a:cubicBezTo>
                  <a:pt x="5397499" y="1587501"/>
                  <a:pt x="5402460" y="1586260"/>
                  <a:pt x="5402460" y="1578819"/>
                </a:cubicBezTo>
                <a:cubicBezTo>
                  <a:pt x="5402460" y="1571377"/>
                  <a:pt x="5403701" y="1570137"/>
                  <a:pt x="5406181" y="1575098"/>
                </a:cubicBezTo>
                <a:cubicBezTo>
                  <a:pt x="5408661" y="1580059"/>
                  <a:pt x="5409902" y="1585020"/>
                  <a:pt x="5409902" y="1589981"/>
                </a:cubicBezTo>
                <a:cubicBezTo>
                  <a:pt x="5409902" y="1589981"/>
                  <a:pt x="5411142" y="1592461"/>
                  <a:pt x="5413622" y="1597422"/>
                </a:cubicBezTo>
                <a:cubicBezTo>
                  <a:pt x="5416102" y="1602383"/>
                  <a:pt x="5417343" y="1604864"/>
                  <a:pt x="5417343" y="1604864"/>
                </a:cubicBezTo>
                <a:lnTo>
                  <a:pt x="5409902" y="1604864"/>
                </a:lnTo>
                <a:cubicBezTo>
                  <a:pt x="5404940" y="1604864"/>
                  <a:pt x="5402460" y="1604864"/>
                  <a:pt x="5402460" y="1604864"/>
                </a:cubicBezTo>
                <a:cubicBezTo>
                  <a:pt x="5397499" y="1609825"/>
                  <a:pt x="5404940" y="1622227"/>
                  <a:pt x="5424785" y="1642071"/>
                </a:cubicBezTo>
                <a:cubicBezTo>
                  <a:pt x="5439667" y="1656954"/>
                  <a:pt x="5457030" y="1669356"/>
                  <a:pt x="5476874" y="1679278"/>
                </a:cubicBezTo>
                <a:lnTo>
                  <a:pt x="5484316" y="1686719"/>
                </a:lnTo>
                <a:lnTo>
                  <a:pt x="5469433" y="1679278"/>
                </a:lnTo>
                <a:cubicBezTo>
                  <a:pt x="5454550" y="1674317"/>
                  <a:pt x="5447109" y="1674317"/>
                  <a:pt x="5447109" y="1679278"/>
                </a:cubicBezTo>
                <a:cubicBezTo>
                  <a:pt x="5447109" y="1684239"/>
                  <a:pt x="5445868" y="1686719"/>
                  <a:pt x="5443388" y="1686719"/>
                </a:cubicBezTo>
                <a:cubicBezTo>
                  <a:pt x="5440908" y="1686719"/>
                  <a:pt x="5439667" y="1684239"/>
                  <a:pt x="5439667" y="1679278"/>
                </a:cubicBezTo>
                <a:cubicBezTo>
                  <a:pt x="5434706" y="1679278"/>
                  <a:pt x="5432226" y="1676797"/>
                  <a:pt x="5432226" y="1671836"/>
                </a:cubicBezTo>
                <a:cubicBezTo>
                  <a:pt x="5432226" y="1666875"/>
                  <a:pt x="5429746" y="1664395"/>
                  <a:pt x="5424785" y="1664395"/>
                </a:cubicBezTo>
                <a:cubicBezTo>
                  <a:pt x="5419823" y="1674317"/>
                  <a:pt x="5424785" y="1686719"/>
                  <a:pt x="5439667" y="1701602"/>
                </a:cubicBezTo>
                <a:lnTo>
                  <a:pt x="5461992" y="1731368"/>
                </a:lnTo>
                <a:lnTo>
                  <a:pt x="5469433" y="1738809"/>
                </a:lnTo>
                <a:cubicBezTo>
                  <a:pt x="5469433" y="1738809"/>
                  <a:pt x="5470674" y="1740049"/>
                  <a:pt x="5473154" y="1742530"/>
                </a:cubicBezTo>
                <a:cubicBezTo>
                  <a:pt x="5475634" y="1745010"/>
                  <a:pt x="5476874" y="1746250"/>
                  <a:pt x="5476874" y="1746250"/>
                </a:cubicBezTo>
                <a:cubicBezTo>
                  <a:pt x="5471913" y="1771055"/>
                  <a:pt x="5484316" y="1783457"/>
                  <a:pt x="5514081" y="1783457"/>
                </a:cubicBezTo>
                <a:cubicBezTo>
                  <a:pt x="5519043" y="1783457"/>
                  <a:pt x="5521523" y="1785938"/>
                  <a:pt x="5521523" y="1790899"/>
                </a:cubicBezTo>
                <a:cubicBezTo>
                  <a:pt x="5521523" y="1795860"/>
                  <a:pt x="5525244" y="1800821"/>
                  <a:pt x="5532685" y="1805782"/>
                </a:cubicBezTo>
                <a:cubicBezTo>
                  <a:pt x="5540126" y="1810743"/>
                  <a:pt x="5546327" y="1813223"/>
                  <a:pt x="5551288" y="1813223"/>
                </a:cubicBezTo>
                <a:cubicBezTo>
                  <a:pt x="5556250" y="1813223"/>
                  <a:pt x="5558730" y="1813223"/>
                  <a:pt x="5558730" y="1813223"/>
                </a:cubicBezTo>
                <a:cubicBezTo>
                  <a:pt x="5558730" y="1813223"/>
                  <a:pt x="5558730" y="1815703"/>
                  <a:pt x="5558730" y="1820665"/>
                </a:cubicBezTo>
                <a:cubicBezTo>
                  <a:pt x="5558730" y="1825626"/>
                  <a:pt x="5559970" y="1828106"/>
                  <a:pt x="5562451" y="1828106"/>
                </a:cubicBezTo>
                <a:cubicBezTo>
                  <a:pt x="5564931" y="1828106"/>
                  <a:pt x="5568651" y="1833067"/>
                  <a:pt x="5573613" y="1842989"/>
                </a:cubicBezTo>
                <a:lnTo>
                  <a:pt x="5595937" y="1857872"/>
                </a:lnTo>
                <a:cubicBezTo>
                  <a:pt x="5600898" y="1857872"/>
                  <a:pt x="5604619" y="1859112"/>
                  <a:pt x="5607099" y="1861592"/>
                </a:cubicBezTo>
                <a:cubicBezTo>
                  <a:pt x="5609579" y="1864073"/>
                  <a:pt x="5610819" y="1865313"/>
                  <a:pt x="5610819" y="1865313"/>
                </a:cubicBezTo>
                <a:lnTo>
                  <a:pt x="5618261" y="1857872"/>
                </a:lnTo>
                <a:lnTo>
                  <a:pt x="5625702" y="1842989"/>
                </a:lnTo>
                <a:lnTo>
                  <a:pt x="5618261" y="1872754"/>
                </a:lnTo>
                <a:lnTo>
                  <a:pt x="5618261" y="1887637"/>
                </a:lnTo>
                <a:cubicBezTo>
                  <a:pt x="5623222" y="1887637"/>
                  <a:pt x="5628183" y="1887637"/>
                  <a:pt x="5633143" y="1887637"/>
                </a:cubicBezTo>
                <a:cubicBezTo>
                  <a:pt x="5628183" y="1892598"/>
                  <a:pt x="5620741" y="1895079"/>
                  <a:pt x="5610819" y="1895079"/>
                </a:cubicBezTo>
                <a:cubicBezTo>
                  <a:pt x="5600898" y="1895079"/>
                  <a:pt x="5595937" y="1890118"/>
                  <a:pt x="5595937" y="1880196"/>
                </a:cubicBezTo>
                <a:cubicBezTo>
                  <a:pt x="5595937" y="1875235"/>
                  <a:pt x="5595937" y="1872754"/>
                  <a:pt x="5595937" y="1872754"/>
                </a:cubicBezTo>
                <a:cubicBezTo>
                  <a:pt x="5595937" y="1872754"/>
                  <a:pt x="5590975" y="1872754"/>
                  <a:pt x="5581054" y="1872754"/>
                </a:cubicBezTo>
                <a:cubicBezTo>
                  <a:pt x="5571133" y="1872754"/>
                  <a:pt x="5566171" y="1880196"/>
                  <a:pt x="5566171" y="1895079"/>
                </a:cubicBezTo>
                <a:cubicBezTo>
                  <a:pt x="5571133" y="1914922"/>
                  <a:pt x="5578574" y="1924844"/>
                  <a:pt x="5588495" y="1924844"/>
                </a:cubicBezTo>
                <a:lnTo>
                  <a:pt x="5581054" y="1932286"/>
                </a:lnTo>
                <a:cubicBezTo>
                  <a:pt x="5576093" y="1937247"/>
                  <a:pt x="5576093" y="1939727"/>
                  <a:pt x="5581054" y="1939727"/>
                </a:cubicBezTo>
                <a:cubicBezTo>
                  <a:pt x="5581054" y="1944688"/>
                  <a:pt x="5581054" y="1948409"/>
                  <a:pt x="5581054" y="1950889"/>
                </a:cubicBezTo>
                <a:cubicBezTo>
                  <a:pt x="5581054" y="1953369"/>
                  <a:pt x="5581054" y="1954610"/>
                  <a:pt x="5581054" y="1954610"/>
                </a:cubicBezTo>
                <a:cubicBezTo>
                  <a:pt x="5576093" y="1954610"/>
                  <a:pt x="5573613" y="1959571"/>
                  <a:pt x="5573613" y="1969493"/>
                </a:cubicBezTo>
                <a:lnTo>
                  <a:pt x="5588495" y="1969493"/>
                </a:lnTo>
                <a:lnTo>
                  <a:pt x="5595937" y="1969493"/>
                </a:lnTo>
                <a:cubicBezTo>
                  <a:pt x="5600898" y="1974454"/>
                  <a:pt x="5603378" y="1980655"/>
                  <a:pt x="5603378" y="1988096"/>
                </a:cubicBezTo>
                <a:cubicBezTo>
                  <a:pt x="5603378" y="1995538"/>
                  <a:pt x="5605858" y="1999258"/>
                  <a:pt x="5610819" y="1999258"/>
                </a:cubicBezTo>
                <a:lnTo>
                  <a:pt x="5625702" y="1999258"/>
                </a:lnTo>
                <a:cubicBezTo>
                  <a:pt x="5630663" y="2009180"/>
                  <a:pt x="5640585" y="2009180"/>
                  <a:pt x="5655468" y="1999258"/>
                </a:cubicBezTo>
                <a:lnTo>
                  <a:pt x="5670351" y="1999258"/>
                </a:lnTo>
                <a:cubicBezTo>
                  <a:pt x="5665389" y="1999258"/>
                  <a:pt x="5660429" y="2001739"/>
                  <a:pt x="5655468" y="2006700"/>
                </a:cubicBezTo>
                <a:lnTo>
                  <a:pt x="5662909" y="2014141"/>
                </a:lnTo>
                <a:lnTo>
                  <a:pt x="5677792" y="2014141"/>
                </a:lnTo>
                <a:cubicBezTo>
                  <a:pt x="5667871" y="2014141"/>
                  <a:pt x="5662909" y="2016621"/>
                  <a:pt x="5662909" y="2021582"/>
                </a:cubicBezTo>
                <a:cubicBezTo>
                  <a:pt x="5662909" y="2026544"/>
                  <a:pt x="5661669" y="2033985"/>
                  <a:pt x="5659189" y="2043907"/>
                </a:cubicBezTo>
                <a:cubicBezTo>
                  <a:pt x="5656709" y="2053829"/>
                  <a:pt x="5656709" y="2060030"/>
                  <a:pt x="5659189" y="2062510"/>
                </a:cubicBezTo>
                <a:cubicBezTo>
                  <a:pt x="5661669" y="2064991"/>
                  <a:pt x="5667871" y="2063751"/>
                  <a:pt x="5677792" y="2058790"/>
                </a:cubicBezTo>
                <a:cubicBezTo>
                  <a:pt x="5687713" y="2058790"/>
                  <a:pt x="5692675" y="2061270"/>
                  <a:pt x="5692675" y="2066231"/>
                </a:cubicBezTo>
                <a:lnTo>
                  <a:pt x="5648027" y="2066231"/>
                </a:lnTo>
                <a:cubicBezTo>
                  <a:pt x="5643065" y="2061270"/>
                  <a:pt x="5643065" y="2053829"/>
                  <a:pt x="5648027" y="2043907"/>
                </a:cubicBezTo>
                <a:cubicBezTo>
                  <a:pt x="5652988" y="2033985"/>
                  <a:pt x="5640585" y="2021582"/>
                  <a:pt x="5610819" y="2006700"/>
                </a:cubicBezTo>
                <a:cubicBezTo>
                  <a:pt x="5605858" y="2001739"/>
                  <a:pt x="5600898" y="1998018"/>
                  <a:pt x="5595937" y="1995538"/>
                </a:cubicBezTo>
                <a:cubicBezTo>
                  <a:pt x="5590975" y="1993057"/>
                  <a:pt x="5588495" y="1991817"/>
                  <a:pt x="5588495" y="1991817"/>
                </a:cubicBezTo>
                <a:cubicBezTo>
                  <a:pt x="5588495" y="1986856"/>
                  <a:pt x="5581054" y="1984375"/>
                  <a:pt x="5566171" y="1984375"/>
                </a:cubicBezTo>
                <a:lnTo>
                  <a:pt x="5558730" y="1991817"/>
                </a:lnTo>
                <a:cubicBezTo>
                  <a:pt x="5563691" y="1996778"/>
                  <a:pt x="5568651" y="2001739"/>
                  <a:pt x="5573613" y="2006700"/>
                </a:cubicBezTo>
                <a:cubicBezTo>
                  <a:pt x="5573613" y="2011661"/>
                  <a:pt x="5574853" y="2015381"/>
                  <a:pt x="5577333" y="2017862"/>
                </a:cubicBezTo>
                <a:cubicBezTo>
                  <a:pt x="5579813" y="2020342"/>
                  <a:pt x="5583534" y="2022823"/>
                  <a:pt x="5588495" y="2025303"/>
                </a:cubicBezTo>
                <a:cubicBezTo>
                  <a:pt x="5593457" y="2027784"/>
                  <a:pt x="5597177" y="2030265"/>
                  <a:pt x="5599657" y="2032745"/>
                </a:cubicBezTo>
                <a:cubicBezTo>
                  <a:pt x="5602137" y="2035225"/>
                  <a:pt x="5600898" y="2038946"/>
                  <a:pt x="5595937" y="2043907"/>
                </a:cubicBezTo>
                <a:cubicBezTo>
                  <a:pt x="5595937" y="2048868"/>
                  <a:pt x="5600898" y="2051348"/>
                  <a:pt x="5610819" y="2051348"/>
                </a:cubicBezTo>
                <a:cubicBezTo>
                  <a:pt x="5610819" y="2051348"/>
                  <a:pt x="5613299" y="2053829"/>
                  <a:pt x="5618261" y="2058790"/>
                </a:cubicBezTo>
                <a:cubicBezTo>
                  <a:pt x="5618261" y="2063751"/>
                  <a:pt x="5623222" y="2071192"/>
                  <a:pt x="5633143" y="2081114"/>
                </a:cubicBezTo>
                <a:cubicBezTo>
                  <a:pt x="5643065" y="2091036"/>
                  <a:pt x="5650507" y="2095997"/>
                  <a:pt x="5655468" y="2095997"/>
                </a:cubicBezTo>
                <a:lnTo>
                  <a:pt x="5640585" y="2103438"/>
                </a:lnTo>
                <a:cubicBezTo>
                  <a:pt x="5640585" y="2103438"/>
                  <a:pt x="5639345" y="2103438"/>
                  <a:pt x="5636865" y="2103438"/>
                </a:cubicBezTo>
                <a:cubicBezTo>
                  <a:pt x="5634385" y="2103438"/>
                  <a:pt x="5633143" y="2100958"/>
                  <a:pt x="5633143" y="2095997"/>
                </a:cubicBezTo>
                <a:cubicBezTo>
                  <a:pt x="5633143" y="2095997"/>
                  <a:pt x="5629423" y="2095997"/>
                  <a:pt x="5621981" y="2095997"/>
                </a:cubicBezTo>
                <a:cubicBezTo>
                  <a:pt x="5614540" y="2095997"/>
                  <a:pt x="5610819" y="2095997"/>
                  <a:pt x="5610819" y="2095997"/>
                </a:cubicBezTo>
                <a:lnTo>
                  <a:pt x="5610819" y="2110879"/>
                </a:lnTo>
                <a:lnTo>
                  <a:pt x="5603378" y="2118321"/>
                </a:lnTo>
                <a:cubicBezTo>
                  <a:pt x="5598417" y="2128243"/>
                  <a:pt x="5603378" y="2133204"/>
                  <a:pt x="5618261" y="2133204"/>
                </a:cubicBezTo>
                <a:lnTo>
                  <a:pt x="5610819" y="2140645"/>
                </a:lnTo>
                <a:cubicBezTo>
                  <a:pt x="5605858" y="2145606"/>
                  <a:pt x="5600898" y="2148086"/>
                  <a:pt x="5595937" y="2148086"/>
                </a:cubicBezTo>
                <a:cubicBezTo>
                  <a:pt x="5595937" y="2148086"/>
                  <a:pt x="5602137" y="2150567"/>
                  <a:pt x="5614540" y="2155528"/>
                </a:cubicBezTo>
                <a:cubicBezTo>
                  <a:pt x="5626943" y="2160489"/>
                  <a:pt x="5635623" y="2160489"/>
                  <a:pt x="5640585" y="2155528"/>
                </a:cubicBezTo>
                <a:lnTo>
                  <a:pt x="5633143" y="2170411"/>
                </a:lnTo>
                <a:cubicBezTo>
                  <a:pt x="5628183" y="2175372"/>
                  <a:pt x="5628183" y="2180333"/>
                  <a:pt x="5633143" y="2185293"/>
                </a:cubicBezTo>
                <a:cubicBezTo>
                  <a:pt x="5638105" y="2190255"/>
                  <a:pt x="5638105" y="2195215"/>
                  <a:pt x="5633143" y="2200176"/>
                </a:cubicBezTo>
                <a:cubicBezTo>
                  <a:pt x="5628183" y="2205138"/>
                  <a:pt x="5628183" y="2212579"/>
                  <a:pt x="5633143" y="2222500"/>
                </a:cubicBezTo>
                <a:cubicBezTo>
                  <a:pt x="5643065" y="2237383"/>
                  <a:pt x="5643065" y="2244825"/>
                  <a:pt x="5633143" y="2244825"/>
                </a:cubicBezTo>
                <a:lnTo>
                  <a:pt x="5633143" y="2252266"/>
                </a:lnTo>
                <a:cubicBezTo>
                  <a:pt x="5638105" y="2257227"/>
                  <a:pt x="5640585" y="2260948"/>
                  <a:pt x="5640585" y="2263428"/>
                </a:cubicBezTo>
                <a:cubicBezTo>
                  <a:pt x="5640585" y="2265909"/>
                  <a:pt x="5640585" y="2269630"/>
                  <a:pt x="5640585" y="2274590"/>
                </a:cubicBezTo>
                <a:cubicBezTo>
                  <a:pt x="5640585" y="2274590"/>
                  <a:pt x="5641825" y="2277071"/>
                  <a:pt x="5644306" y="2282032"/>
                </a:cubicBezTo>
                <a:cubicBezTo>
                  <a:pt x="5646786" y="2286993"/>
                  <a:pt x="5649267" y="2293194"/>
                  <a:pt x="5651747" y="2300635"/>
                </a:cubicBezTo>
                <a:cubicBezTo>
                  <a:pt x="5654227" y="2308077"/>
                  <a:pt x="5651747" y="2311797"/>
                  <a:pt x="5644306" y="2311797"/>
                </a:cubicBezTo>
                <a:cubicBezTo>
                  <a:pt x="5636865" y="2311797"/>
                  <a:pt x="5633143" y="2314278"/>
                  <a:pt x="5633143" y="2319239"/>
                </a:cubicBezTo>
                <a:cubicBezTo>
                  <a:pt x="5638105" y="2319239"/>
                  <a:pt x="5640585" y="2319239"/>
                  <a:pt x="5640585" y="2319239"/>
                </a:cubicBezTo>
                <a:cubicBezTo>
                  <a:pt x="5640585" y="2319239"/>
                  <a:pt x="5640585" y="2321719"/>
                  <a:pt x="5640585" y="2326680"/>
                </a:cubicBezTo>
                <a:cubicBezTo>
                  <a:pt x="5640585" y="2331641"/>
                  <a:pt x="5643065" y="2334122"/>
                  <a:pt x="5648027" y="2334122"/>
                </a:cubicBezTo>
                <a:cubicBezTo>
                  <a:pt x="5652988" y="2334122"/>
                  <a:pt x="5655468" y="2334122"/>
                  <a:pt x="5655468" y="2334122"/>
                </a:cubicBezTo>
                <a:lnTo>
                  <a:pt x="5662909" y="2334122"/>
                </a:lnTo>
                <a:cubicBezTo>
                  <a:pt x="5662909" y="2339082"/>
                  <a:pt x="5664150" y="2342803"/>
                  <a:pt x="5666630" y="2345284"/>
                </a:cubicBezTo>
                <a:cubicBezTo>
                  <a:pt x="5669110" y="2347764"/>
                  <a:pt x="5670351" y="2349004"/>
                  <a:pt x="5670351" y="2349004"/>
                </a:cubicBezTo>
                <a:lnTo>
                  <a:pt x="5648027" y="2363887"/>
                </a:lnTo>
                <a:cubicBezTo>
                  <a:pt x="5643065" y="2363887"/>
                  <a:pt x="5640585" y="2368848"/>
                  <a:pt x="5640585" y="2378770"/>
                </a:cubicBezTo>
                <a:lnTo>
                  <a:pt x="5633143" y="2401094"/>
                </a:lnTo>
                <a:lnTo>
                  <a:pt x="5633143" y="2415977"/>
                </a:lnTo>
                <a:cubicBezTo>
                  <a:pt x="5633143" y="2415977"/>
                  <a:pt x="5634385" y="2417217"/>
                  <a:pt x="5636865" y="2419698"/>
                </a:cubicBezTo>
                <a:cubicBezTo>
                  <a:pt x="5639345" y="2422178"/>
                  <a:pt x="5640585" y="2425899"/>
                  <a:pt x="5640585" y="2430860"/>
                </a:cubicBezTo>
                <a:cubicBezTo>
                  <a:pt x="5640585" y="2435821"/>
                  <a:pt x="5641825" y="2438301"/>
                  <a:pt x="5644306" y="2438301"/>
                </a:cubicBezTo>
                <a:cubicBezTo>
                  <a:pt x="5646786" y="2438301"/>
                  <a:pt x="5650507" y="2438301"/>
                  <a:pt x="5655468" y="2438301"/>
                </a:cubicBezTo>
                <a:lnTo>
                  <a:pt x="5662909" y="2438301"/>
                </a:lnTo>
                <a:cubicBezTo>
                  <a:pt x="5657948" y="2443262"/>
                  <a:pt x="5652988" y="2449463"/>
                  <a:pt x="5648027" y="2456905"/>
                </a:cubicBezTo>
                <a:cubicBezTo>
                  <a:pt x="5643065" y="2464346"/>
                  <a:pt x="5645547" y="2468067"/>
                  <a:pt x="5655468" y="2468067"/>
                </a:cubicBezTo>
                <a:lnTo>
                  <a:pt x="5662909" y="2482950"/>
                </a:lnTo>
                <a:cubicBezTo>
                  <a:pt x="5662909" y="2482950"/>
                  <a:pt x="5662909" y="2484190"/>
                  <a:pt x="5662909" y="2486670"/>
                </a:cubicBezTo>
                <a:cubicBezTo>
                  <a:pt x="5662909" y="2489151"/>
                  <a:pt x="5665389" y="2492872"/>
                  <a:pt x="5670351" y="2497832"/>
                </a:cubicBezTo>
                <a:cubicBezTo>
                  <a:pt x="5670351" y="2497832"/>
                  <a:pt x="5672831" y="2502793"/>
                  <a:pt x="5677792" y="2512715"/>
                </a:cubicBezTo>
                <a:cubicBezTo>
                  <a:pt x="5677792" y="2517676"/>
                  <a:pt x="5682753" y="2528838"/>
                  <a:pt x="5692675" y="2546202"/>
                </a:cubicBezTo>
                <a:cubicBezTo>
                  <a:pt x="5702597" y="2563565"/>
                  <a:pt x="5710038" y="2573487"/>
                  <a:pt x="5714999" y="2575967"/>
                </a:cubicBezTo>
                <a:cubicBezTo>
                  <a:pt x="5719961" y="2578448"/>
                  <a:pt x="5721200" y="2583409"/>
                  <a:pt x="5718720" y="2590850"/>
                </a:cubicBezTo>
                <a:cubicBezTo>
                  <a:pt x="5716239" y="2598291"/>
                  <a:pt x="5718720" y="2604493"/>
                  <a:pt x="5726161" y="2609454"/>
                </a:cubicBezTo>
                <a:cubicBezTo>
                  <a:pt x="5733603" y="2614414"/>
                  <a:pt x="5734843" y="2619376"/>
                  <a:pt x="5729882" y="2624336"/>
                </a:cubicBezTo>
                <a:lnTo>
                  <a:pt x="5737323" y="2624336"/>
                </a:lnTo>
                <a:cubicBezTo>
                  <a:pt x="5737323" y="2624336"/>
                  <a:pt x="5738564" y="2626817"/>
                  <a:pt x="5741044" y="2631778"/>
                </a:cubicBezTo>
                <a:cubicBezTo>
                  <a:pt x="5743524" y="2636739"/>
                  <a:pt x="5747245" y="2644180"/>
                  <a:pt x="5752206" y="2654102"/>
                </a:cubicBezTo>
                <a:cubicBezTo>
                  <a:pt x="5757167" y="2668985"/>
                  <a:pt x="5762127" y="2676426"/>
                  <a:pt x="5767089" y="2676426"/>
                </a:cubicBezTo>
                <a:cubicBezTo>
                  <a:pt x="5772051" y="2676426"/>
                  <a:pt x="5774531" y="2677666"/>
                  <a:pt x="5774531" y="2680147"/>
                </a:cubicBezTo>
                <a:cubicBezTo>
                  <a:pt x="5774531" y="2682628"/>
                  <a:pt x="5774531" y="2683868"/>
                  <a:pt x="5774531" y="2683868"/>
                </a:cubicBezTo>
                <a:cubicBezTo>
                  <a:pt x="5774531" y="2693790"/>
                  <a:pt x="5777011" y="2698750"/>
                  <a:pt x="5781972" y="2698750"/>
                </a:cubicBezTo>
                <a:cubicBezTo>
                  <a:pt x="5781972" y="2698750"/>
                  <a:pt x="5781972" y="2699990"/>
                  <a:pt x="5781972" y="2702471"/>
                </a:cubicBezTo>
                <a:cubicBezTo>
                  <a:pt x="5781972" y="2704952"/>
                  <a:pt x="5781972" y="2708673"/>
                  <a:pt x="5781972" y="2713633"/>
                </a:cubicBezTo>
                <a:cubicBezTo>
                  <a:pt x="5781972" y="2723555"/>
                  <a:pt x="5784452" y="2729756"/>
                  <a:pt x="5789413" y="2732237"/>
                </a:cubicBezTo>
                <a:cubicBezTo>
                  <a:pt x="5794375" y="2734717"/>
                  <a:pt x="5794375" y="2738438"/>
                  <a:pt x="5789413" y="2743399"/>
                </a:cubicBezTo>
                <a:cubicBezTo>
                  <a:pt x="5784452" y="2748360"/>
                  <a:pt x="5786933" y="2752080"/>
                  <a:pt x="5796855" y="2754561"/>
                </a:cubicBezTo>
                <a:cubicBezTo>
                  <a:pt x="5806776" y="2757042"/>
                  <a:pt x="5811737" y="2760762"/>
                  <a:pt x="5811737" y="2765723"/>
                </a:cubicBezTo>
                <a:lnTo>
                  <a:pt x="5826620" y="2765723"/>
                </a:lnTo>
                <a:cubicBezTo>
                  <a:pt x="5836541" y="2760762"/>
                  <a:pt x="5842743" y="2759522"/>
                  <a:pt x="5845223" y="2762002"/>
                </a:cubicBezTo>
                <a:cubicBezTo>
                  <a:pt x="5847704" y="2764483"/>
                  <a:pt x="5848945" y="2765723"/>
                  <a:pt x="5848945" y="2765723"/>
                </a:cubicBezTo>
                <a:cubicBezTo>
                  <a:pt x="5853905" y="2770684"/>
                  <a:pt x="5855145" y="2774405"/>
                  <a:pt x="5852665" y="2776885"/>
                </a:cubicBezTo>
                <a:cubicBezTo>
                  <a:pt x="5850185" y="2779366"/>
                  <a:pt x="5846465" y="2780606"/>
                  <a:pt x="5841503" y="2780606"/>
                </a:cubicBezTo>
                <a:cubicBezTo>
                  <a:pt x="5816699" y="2780606"/>
                  <a:pt x="5809257" y="2788047"/>
                  <a:pt x="5819179" y="2802930"/>
                </a:cubicBezTo>
                <a:cubicBezTo>
                  <a:pt x="5819179" y="2802930"/>
                  <a:pt x="5820419" y="2805411"/>
                  <a:pt x="5822899" y="2810372"/>
                </a:cubicBezTo>
                <a:cubicBezTo>
                  <a:pt x="5825379" y="2815332"/>
                  <a:pt x="5826620" y="2822774"/>
                  <a:pt x="5826620" y="2832696"/>
                </a:cubicBezTo>
                <a:cubicBezTo>
                  <a:pt x="5826620" y="2847579"/>
                  <a:pt x="5824140" y="2857501"/>
                  <a:pt x="5819179" y="2862461"/>
                </a:cubicBezTo>
                <a:lnTo>
                  <a:pt x="5819179" y="2877344"/>
                </a:lnTo>
                <a:lnTo>
                  <a:pt x="5834061" y="2884786"/>
                </a:lnTo>
                <a:lnTo>
                  <a:pt x="5834061" y="2892227"/>
                </a:lnTo>
                <a:cubicBezTo>
                  <a:pt x="5829101" y="2897188"/>
                  <a:pt x="5826620" y="2899668"/>
                  <a:pt x="5826620" y="2899668"/>
                </a:cubicBezTo>
                <a:cubicBezTo>
                  <a:pt x="5826620" y="2899668"/>
                  <a:pt x="5829101" y="2902149"/>
                  <a:pt x="5834061" y="2907110"/>
                </a:cubicBezTo>
                <a:cubicBezTo>
                  <a:pt x="5834061" y="2912071"/>
                  <a:pt x="5834061" y="2917032"/>
                  <a:pt x="5834061" y="2921993"/>
                </a:cubicBezTo>
                <a:cubicBezTo>
                  <a:pt x="5834061" y="2926953"/>
                  <a:pt x="5834061" y="2930674"/>
                  <a:pt x="5834061" y="2933155"/>
                </a:cubicBezTo>
                <a:cubicBezTo>
                  <a:pt x="5834061" y="2935635"/>
                  <a:pt x="5834061" y="2936875"/>
                  <a:pt x="5834061" y="2936875"/>
                </a:cubicBezTo>
                <a:lnTo>
                  <a:pt x="5834061" y="2966641"/>
                </a:lnTo>
                <a:lnTo>
                  <a:pt x="5841503" y="2974082"/>
                </a:lnTo>
                <a:cubicBezTo>
                  <a:pt x="5846465" y="2979043"/>
                  <a:pt x="5848945" y="2981524"/>
                  <a:pt x="5848945" y="2981524"/>
                </a:cubicBezTo>
                <a:cubicBezTo>
                  <a:pt x="5848945" y="2981524"/>
                  <a:pt x="5843983" y="2981524"/>
                  <a:pt x="5834061" y="2981524"/>
                </a:cubicBezTo>
                <a:lnTo>
                  <a:pt x="5826620" y="2988965"/>
                </a:lnTo>
                <a:lnTo>
                  <a:pt x="5834061" y="2988965"/>
                </a:lnTo>
                <a:lnTo>
                  <a:pt x="5848945" y="3011290"/>
                </a:lnTo>
                <a:cubicBezTo>
                  <a:pt x="5848945" y="3016250"/>
                  <a:pt x="5851425" y="3019971"/>
                  <a:pt x="5856386" y="3022452"/>
                </a:cubicBezTo>
                <a:cubicBezTo>
                  <a:pt x="5861347" y="3024932"/>
                  <a:pt x="5866307" y="3026172"/>
                  <a:pt x="5871269" y="3026172"/>
                </a:cubicBezTo>
                <a:lnTo>
                  <a:pt x="5878710" y="3011290"/>
                </a:lnTo>
                <a:cubicBezTo>
                  <a:pt x="5873749" y="3011290"/>
                  <a:pt x="5871269" y="3008809"/>
                  <a:pt x="5871269" y="3003848"/>
                </a:cubicBezTo>
                <a:cubicBezTo>
                  <a:pt x="5871269" y="2998887"/>
                  <a:pt x="5873749" y="2997647"/>
                  <a:pt x="5878710" y="3000127"/>
                </a:cubicBezTo>
                <a:cubicBezTo>
                  <a:pt x="5883671" y="3002608"/>
                  <a:pt x="5891113" y="3001367"/>
                  <a:pt x="5901035" y="2996407"/>
                </a:cubicBezTo>
                <a:cubicBezTo>
                  <a:pt x="5905995" y="2991446"/>
                  <a:pt x="5908475" y="2986485"/>
                  <a:pt x="5908475" y="2981524"/>
                </a:cubicBezTo>
                <a:cubicBezTo>
                  <a:pt x="5908475" y="2976563"/>
                  <a:pt x="5908475" y="2964160"/>
                  <a:pt x="5908475" y="2944317"/>
                </a:cubicBezTo>
                <a:cubicBezTo>
                  <a:pt x="5908475" y="2914551"/>
                  <a:pt x="5910956" y="2899668"/>
                  <a:pt x="5915917" y="2899668"/>
                </a:cubicBezTo>
                <a:cubicBezTo>
                  <a:pt x="5920879" y="2899668"/>
                  <a:pt x="5922118" y="2897188"/>
                  <a:pt x="5919638" y="2892227"/>
                </a:cubicBezTo>
                <a:cubicBezTo>
                  <a:pt x="5917157" y="2887266"/>
                  <a:pt x="5918397" y="2884786"/>
                  <a:pt x="5923359" y="2884786"/>
                </a:cubicBezTo>
                <a:cubicBezTo>
                  <a:pt x="5933280" y="2879825"/>
                  <a:pt x="5934521" y="2869903"/>
                  <a:pt x="5927079" y="2855020"/>
                </a:cubicBezTo>
                <a:cubicBezTo>
                  <a:pt x="5919638" y="2840137"/>
                  <a:pt x="5905995" y="2832696"/>
                  <a:pt x="5886151" y="2832696"/>
                </a:cubicBezTo>
                <a:lnTo>
                  <a:pt x="5878710" y="2825254"/>
                </a:lnTo>
                <a:cubicBezTo>
                  <a:pt x="5883671" y="2825254"/>
                  <a:pt x="5893593" y="2827735"/>
                  <a:pt x="5908475" y="2832696"/>
                </a:cubicBezTo>
                <a:cubicBezTo>
                  <a:pt x="5923359" y="2832696"/>
                  <a:pt x="5930800" y="2830215"/>
                  <a:pt x="5930800" y="2825254"/>
                </a:cubicBezTo>
                <a:cubicBezTo>
                  <a:pt x="5925839" y="2820294"/>
                  <a:pt x="5925839" y="2815332"/>
                  <a:pt x="5930800" y="2810372"/>
                </a:cubicBezTo>
                <a:cubicBezTo>
                  <a:pt x="5935761" y="2805411"/>
                  <a:pt x="5938241" y="2796729"/>
                  <a:pt x="5938241" y="2784327"/>
                </a:cubicBezTo>
                <a:cubicBezTo>
                  <a:pt x="5938241" y="2771924"/>
                  <a:pt x="5939482" y="2765723"/>
                  <a:pt x="5941962" y="2765723"/>
                </a:cubicBezTo>
                <a:cubicBezTo>
                  <a:pt x="5944442" y="2765723"/>
                  <a:pt x="5945683" y="2775645"/>
                  <a:pt x="5945683" y="2795489"/>
                </a:cubicBezTo>
                <a:lnTo>
                  <a:pt x="5953124" y="2825254"/>
                </a:lnTo>
                <a:cubicBezTo>
                  <a:pt x="5972968" y="2835176"/>
                  <a:pt x="5972968" y="2840137"/>
                  <a:pt x="5953124" y="2840137"/>
                </a:cubicBezTo>
                <a:lnTo>
                  <a:pt x="5938241" y="2847579"/>
                </a:lnTo>
                <a:cubicBezTo>
                  <a:pt x="5938241" y="2857501"/>
                  <a:pt x="5940721" y="2864942"/>
                  <a:pt x="5945683" y="2869903"/>
                </a:cubicBezTo>
                <a:lnTo>
                  <a:pt x="5960565" y="2877344"/>
                </a:lnTo>
                <a:lnTo>
                  <a:pt x="5945683" y="2877344"/>
                </a:lnTo>
                <a:cubicBezTo>
                  <a:pt x="5940721" y="2877344"/>
                  <a:pt x="5938241" y="2878584"/>
                  <a:pt x="5938241" y="2881065"/>
                </a:cubicBezTo>
                <a:cubicBezTo>
                  <a:pt x="5938241" y="2883546"/>
                  <a:pt x="5938241" y="2884786"/>
                  <a:pt x="5938241" y="2884786"/>
                </a:cubicBezTo>
                <a:lnTo>
                  <a:pt x="5930800" y="2892227"/>
                </a:lnTo>
                <a:cubicBezTo>
                  <a:pt x="5930800" y="2892227"/>
                  <a:pt x="5928320" y="2893467"/>
                  <a:pt x="5923359" y="2895948"/>
                </a:cubicBezTo>
                <a:cubicBezTo>
                  <a:pt x="5918397" y="2898428"/>
                  <a:pt x="5918397" y="2902149"/>
                  <a:pt x="5923359" y="2907110"/>
                </a:cubicBezTo>
                <a:cubicBezTo>
                  <a:pt x="5928320" y="2912071"/>
                  <a:pt x="5930800" y="2914551"/>
                  <a:pt x="5930800" y="2914551"/>
                </a:cubicBezTo>
                <a:cubicBezTo>
                  <a:pt x="5935761" y="2914551"/>
                  <a:pt x="5940721" y="2917032"/>
                  <a:pt x="5945683" y="2921993"/>
                </a:cubicBezTo>
                <a:cubicBezTo>
                  <a:pt x="5950644" y="2926953"/>
                  <a:pt x="5954365" y="2930674"/>
                  <a:pt x="5956845" y="2933155"/>
                </a:cubicBezTo>
                <a:cubicBezTo>
                  <a:pt x="5959325" y="2935635"/>
                  <a:pt x="5958085" y="2939356"/>
                  <a:pt x="5953124" y="2944317"/>
                </a:cubicBezTo>
                <a:cubicBezTo>
                  <a:pt x="5948163" y="2949278"/>
                  <a:pt x="5943203" y="2951758"/>
                  <a:pt x="5938241" y="2951758"/>
                </a:cubicBezTo>
                <a:lnTo>
                  <a:pt x="5938241" y="2959200"/>
                </a:lnTo>
                <a:cubicBezTo>
                  <a:pt x="5943203" y="2959200"/>
                  <a:pt x="5945683" y="2966641"/>
                  <a:pt x="5945683" y="2981524"/>
                </a:cubicBezTo>
                <a:lnTo>
                  <a:pt x="5938241" y="3003848"/>
                </a:lnTo>
                <a:cubicBezTo>
                  <a:pt x="5933280" y="3003848"/>
                  <a:pt x="5930800" y="3005088"/>
                  <a:pt x="5930800" y="3007569"/>
                </a:cubicBezTo>
                <a:cubicBezTo>
                  <a:pt x="5930800" y="3010049"/>
                  <a:pt x="5925839" y="3011290"/>
                  <a:pt x="5915917" y="3011290"/>
                </a:cubicBezTo>
                <a:cubicBezTo>
                  <a:pt x="5915917" y="3006329"/>
                  <a:pt x="5913437" y="3005088"/>
                  <a:pt x="5908475" y="3007569"/>
                </a:cubicBezTo>
                <a:cubicBezTo>
                  <a:pt x="5903515" y="3010049"/>
                  <a:pt x="5901035" y="3011290"/>
                  <a:pt x="5901035" y="3011290"/>
                </a:cubicBezTo>
                <a:cubicBezTo>
                  <a:pt x="5886151" y="3021212"/>
                  <a:pt x="5886151" y="3026172"/>
                  <a:pt x="5901035" y="3026172"/>
                </a:cubicBezTo>
                <a:cubicBezTo>
                  <a:pt x="5910956" y="3026172"/>
                  <a:pt x="5913437" y="3028653"/>
                  <a:pt x="5908475" y="3033614"/>
                </a:cubicBezTo>
                <a:lnTo>
                  <a:pt x="5923359" y="3033614"/>
                </a:lnTo>
                <a:cubicBezTo>
                  <a:pt x="5928320" y="3033614"/>
                  <a:pt x="5932041" y="3033614"/>
                  <a:pt x="5934521" y="3033614"/>
                </a:cubicBezTo>
                <a:cubicBezTo>
                  <a:pt x="5937001" y="3033614"/>
                  <a:pt x="5938241" y="3033614"/>
                  <a:pt x="5938241" y="3033614"/>
                </a:cubicBezTo>
                <a:cubicBezTo>
                  <a:pt x="5938241" y="3033614"/>
                  <a:pt x="5937001" y="3034854"/>
                  <a:pt x="5934521" y="3037334"/>
                </a:cubicBezTo>
                <a:cubicBezTo>
                  <a:pt x="5932041" y="3039815"/>
                  <a:pt x="5928320" y="3043536"/>
                  <a:pt x="5923359" y="3048497"/>
                </a:cubicBezTo>
                <a:cubicBezTo>
                  <a:pt x="5918397" y="3053457"/>
                  <a:pt x="5913437" y="3063379"/>
                  <a:pt x="5908475" y="3078262"/>
                </a:cubicBezTo>
                <a:cubicBezTo>
                  <a:pt x="5908475" y="3083223"/>
                  <a:pt x="5908475" y="3088184"/>
                  <a:pt x="5908475" y="3093145"/>
                </a:cubicBezTo>
                <a:cubicBezTo>
                  <a:pt x="5908475" y="3098106"/>
                  <a:pt x="5908475" y="3100586"/>
                  <a:pt x="5908475" y="3100586"/>
                </a:cubicBezTo>
                <a:cubicBezTo>
                  <a:pt x="5903515" y="3105547"/>
                  <a:pt x="5901035" y="3110508"/>
                  <a:pt x="5901035" y="3115469"/>
                </a:cubicBezTo>
                <a:cubicBezTo>
                  <a:pt x="5901035" y="3120430"/>
                  <a:pt x="5901035" y="3124151"/>
                  <a:pt x="5901035" y="3126631"/>
                </a:cubicBezTo>
                <a:cubicBezTo>
                  <a:pt x="5901035" y="3129112"/>
                  <a:pt x="5898554" y="3130352"/>
                  <a:pt x="5893593" y="3130352"/>
                </a:cubicBezTo>
                <a:cubicBezTo>
                  <a:pt x="5888631" y="3130352"/>
                  <a:pt x="5886151" y="3135313"/>
                  <a:pt x="5886151" y="3145235"/>
                </a:cubicBezTo>
                <a:cubicBezTo>
                  <a:pt x="5881190" y="3155157"/>
                  <a:pt x="5873749" y="3155157"/>
                  <a:pt x="5863827" y="3145235"/>
                </a:cubicBezTo>
                <a:cubicBezTo>
                  <a:pt x="5853905" y="3140274"/>
                  <a:pt x="5848945" y="3142754"/>
                  <a:pt x="5848945" y="3152676"/>
                </a:cubicBezTo>
                <a:lnTo>
                  <a:pt x="5848945" y="3167559"/>
                </a:lnTo>
                <a:cubicBezTo>
                  <a:pt x="5848945" y="3187403"/>
                  <a:pt x="5853905" y="3197325"/>
                  <a:pt x="5863827" y="3197325"/>
                </a:cubicBezTo>
                <a:cubicBezTo>
                  <a:pt x="5873749" y="3202285"/>
                  <a:pt x="5876230" y="3209727"/>
                  <a:pt x="5871269" y="3219649"/>
                </a:cubicBezTo>
                <a:cubicBezTo>
                  <a:pt x="5866307" y="3219649"/>
                  <a:pt x="5863827" y="3222130"/>
                  <a:pt x="5863827" y="3227090"/>
                </a:cubicBezTo>
                <a:lnTo>
                  <a:pt x="5863827" y="3241973"/>
                </a:lnTo>
                <a:lnTo>
                  <a:pt x="5848945" y="3249415"/>
                </a:lnTo>
                <a:cubicBezTo>
                  <a:pt x="5848945" y="3254375"/>
                  <a:pt x="5848945" y="3258096"/>
                  <a:pt x="5848945" y="3260577"/>
                </a:cubicBezTo>
                <a:cubicBezTo>
                  <a:pt x="5848945" y="3263057"/>
                  <a:pt x="5851425" y="3261817"/>
                  <a:pt x="5856386" y="3256856"/>
                </a:cubicBezTo>
                <a:cubicBezTo>
                  <a:pt x="5856386" y="3266778"/>
                  <a:pt x="5856386" y="3274219"/>
                  <a:pt x="5856386" y="3279180"/>
                </a:cubicBezTo>
                <a:lnTo>
                  <a:pt x="5848945" y="3301504"/>
                </a:lnTo>
                <a:cubicBezTo>
                  <a:pt x="5843983" y="3311426"/>
                  <a:pt x="5841503" y="3316387"/>
                  <a:pt x="5841503" y="3316387"/>
                </a:cubicBezTo>
                <a:lnTo>
                  <a:pt x="5841503" y="3323829"/>
                </a:lnTo>
                <a:cubicBezTo>
                  <a:pt x="5841503" y="3328789"/>
                  <a:pt x="5841503" y="3331270"/>
                  <a:pt x="5841503" y="3331270"/>
                </a:cubicBezTo>
                <a:cubicBezTo>
                  <a:pt x="5841503" y="3331270"/>
                  <a:pt x="5840263" y="3332510"/>
                  <a:pt x="5837783" y="3334991"/>
                </a:cubicBezTo>
                <a:cubicBezTo>
                  <a:pt x="5835302" y="3337471"/>
                  <a:pt x="5834061" y="3339951"/>
                  <a:pt x="5834061" y="3342432"/>
                </a:cubicBezTo>
                <a:cubicBezTo>
                  <a:pt x="5834061" y="3344913"/>
                  <a:pt x="5834061" y="3346153"/>
                  <a:pt x="5834061" y="3346153"/>
                </a:cubicBezTo>
                <a:cubicBezTo>
                  <a:pt x="5834061" y="3351114"/>
                  <a:pt x="5831581" y="3356075"/>
                  <a:pt x="5826620" y="3361036"/>
                </a:cubicBezTo>
                <a:lnTo>
                  <a:pt x="5834061" y="3375918"/>
                </a:lnTo>
                <a:cubicBezTo>
                  <a:pt x="5839023" y="3370958"/>
                  <a:pt x="5846465" y="3368477"/>
                  <a:pt x="5856386" y="3368477"/>
                </a:cubicBezTo>
                <a:cubicBezTo>
                  <a:pt x="5856386" y="3373438"/>
                  <a:pt x="5855145" y="3375918"/>
                  <a:pt x="5852665" y="3375918"/>
                </a:cubicBezTo>
                <a:cubicBezTo>
                  <a:pt x="5850185" y="3375918"/>
                  <a:pt x="5846465" y="3375918"/>
                  <a:pt x="5841503" y="3375918"/>
                </a:cubicBezTo>
                <a:cubicBezTo>
                  <a:pt x="5836541" y="3375918"/>
                  <a:pt x="5834061" y="3378399"/>
                  <a:pt x="5834061" y="3383360"/>
                </a:cubicBezTo>
                <a:lnTo>
                  <a:pt x="5834061" y="3390801"/>
                </a:lnTo>
                <a:cubicBezTo>
                  <a:pt x="5829101" y="3390801"/>
                  <a:pt x="5826620" y="3393282"/>
                  <a:pt x="5826620" y="3398243"/>
                </a:cubicBezTo>
                <a:lnTo>
                  <a:pt x="5796855" y="3420567"/>
                </a:lnTo>
                <a:cubicBezTo>
                  <a:pt x="5791893" y="3420567"/>
                  <a:pt x="5789413" y="3423048"/>
                  <a:pt x="5789413" y="3428008"/>
                </a:cubicBezTo>
                <a:cubicBezTo>
                  <a:pt x="5789413" y="3432969"/>
                  <a:pt x="5794375" y="3437930"/>
                  <a:pt x="5804296" y="3442891"/>
                </a:cubicBezTo>
                <a:lnTo>
                  <a:pt x="5804296" y="3450332"/>
                </a:lnTo>
                <a:cubicBezTo>
                  <a:pt x="5799335" y="3450332"/>
                  <a:pt x="5795614" y="3450332"/>
                  <a:pt x="5793134" y="3450332"/>
                </a:cubicBezTo>
                <a:cubicBezTo>
                  <a:pt x="5790654" y="3450332"/>
                  <a:pt x="5786933" y="3452813"/>
                  <a:pt x="5781972" y="3457774"/>
                </a:cubicBezTo>
                <a:lnTo>
                  <a:pt x="5774531" y="3465215"/>
                </a:lnTo>
                <a:cubicBezTo>
                  <a:pt x="5779491" y="3465215"/>
                  <a:pt x="5786933" y="3467696"/>
                  <a:pt x="5796855" y="3472657"/>
                </a:cubicBezTo>
                <a:cubicBezTo>
                  <a:pt x="5796855" y="3472657"/>
                  <a:pt x="5799335" y="3472657"/>
                  <a:pt x="5804296" y="3472657"/>
                </a:cubicBezTo>
                <a:cubicBezTo>
                  <a:pt x="5804296" y="3477617"/>
                  <a:pt x="5796855" y="3482579"/>
                  <a:pt x="5781972" y="3487540"/>
                </a:cubicBezTo>
                <a:cubicBezTo>
                  <a:pt x="5772051" y="3487540"/>
                  <a:pt x="5769569" y="3490020"/>
                  <a:pt x="5774531" y="3494981"/>
                </a:cubicBezTo>
                <a:lnTo>
                  <a:pt x="5774531" y="3502422"/>
                </a:lnTo>
                <a:lnTo>
                  <a:pt x="5767089" y="3524747"/>
                </a:lnTo>
                <a:cubicBezTo>
                  <a:pt x="5767089" y="3534669"/>
                  <a:pt x="5764609" y="3542110"/>
                  <a:pt x="5759647" y="3547071"/>
                </a:cubicBezTo>
                <a:cubicBezTo>
                  <a:pt x="5754686" y="3552032"/>
                  <a:pt x="5752206" y="3554512"/>
                  <a:pt x="5752206" y="3554512"/>
                </a:cubicBezTo>
                <a:cubicBezTo>
                  <a:pt x="5747245" y="3554512"/>
                  <a:pt x="5744765" y="3555752"/>
                  <a:pt x="5744765" y="3558233"/>
                </a:cubicBezTo>
                <a:cubicBezTo>
                  <a:pt x="5744765" y="3560714"/>
                  <a:pt x="5747245" y="3561954"/>
                  <a:pt x="5752206" y="3561954"/>
                </a:cubicBezTo>
                <a:lnTo>
                  <a:pt x="5744765" y="3599161"/>
                </a:lnTo>
                <a:cubicBezTo>
                  <a:pt x="5744765" y="3604121"/>
                  <a:pt x="5743524" y="3609083"/>
                  <a:pt x="5741044" y="3614043"/>
                </a:cubicBezTo>
                <a:cubicBezTo>
                  <a:pt x="5738564" y="3619004"/>
                  <a:pt x="5737323" y="3621485"/>
                  <a:pt x="5737323" y="3621485"/>
                </a:cubicBezTo>
                <a:cubicBezTo>
                  <a:pt x="5737323" y="3621485"/>
                  <a:pt x="5733603" y="3623965"/>
                  <a:pt x="5726161" y="3628926"/>
                </a:cubicBezTo>
                <a:cubicBezTo>
                  <a:pt x="5718720" y="3633887"/>
                  <a:pt x="5714999" y="3640088"/>
                  <a:pt x="5714999" y="3647530"/>
                </a:cubicBezTo>
                <a:cubicBezTo>
                  <a:pt x="5714999" y="3654971"/>
                  <a:pt x="5713759" y="3659932"/>
                  <a:pt x="5711279" y="3662413"/>
                </a:cubicBezTo>
                <a:cubicBezTo>
                  <a:pt x="5708799" y="3664893"/>
                  <a:pt x="5707557" y="3668614"/>
                  <a:pt x="5707557" y="3673575"/>
                </a:cubicBezTo>
                <a:cubicBezTo>
                  <a:pt x="5707557" y="3678535"/>
                  <a:pt x="5706317" y="3682256"/>
                  <a:pt x="5703837" y="3684737"/>
                </a:cubicBezTo>
                <a:cubicBezTo>
                  <a:pt x="5701357" y="3687217"/>
                  <a:pt x="5700117" y="3689698"/>
                  <a:pt x="5700117" y="3692178"/>
                </a:cubicBezTo>
                <a:cubicBezTo>
                  <a:pt x="5700117" y="3694659"/>
                  <a:pt x="5702597" y="3695899"/>
                  <a:pt x="5707557" y="3695899"/>
                </a:cubicBezTo>
                <a:cubicBezTo>
                  <a:pt x="5707557" y="3700860"/>
                  <a:pt x="5705077" y="3708301"/>
                  <a:pt x="5700117" y="3718223"/>
                </a:cubicBezTo>
                <a:cubicBezTo>
                  <a:pt x="5685233" y="3718223"/>
                  <a:pt x="5680272" y="3725665"/>
                  <a:pt x="5685233" y="3740547"/>
                </a:cubicBezTo>
                <a:lnTo>
                  <a:pt x="5685233" y="3755430"/>
                </a:lnTo>
                <a:cubicBezTo>
                  <a:pt x="5680272" y="3755430"/>
                  <a:pt x="5677792" y="3757911"/>
                  <a:pt x="5677792" y="3762872"/>
                </a:cubicBezTo>
                <a:cubicBezTo>
                  <a:pt x="5682753" y="3767832"/>
                  <a:pt x="5680272" y="3772794"/>
                  <a:pt x="5670351" y="3777754"/>
                </a:cubicBezTo>
                <a:lnTo>
                  <a:pt x="5662909" y="3785196"/>
                </a:lnTo>
                <a:lnTo>
                  <a:pt x="5670351" y="3792637"/>
                </a:lnTo>
                <a:lnTo>
                  <a:pt x="5685233" y="3807520"/>
                </a:lnTo>
                <a:lnTo>
                  <a:pt x="5662909" y="3814961"/>
                </a:lnTo>
                <a:cubicBezTo>
                  <a:pt x="5652988" y="3824883"/>
                  <a:pt x="5643065" y="3842246"/>
                  <a:pt x="5633143" y="3867051"/>
                </a:cubicBezTo>
                <a:cubicBezTo>
                  <a:pt x="5633143" y="3876973"/>
                  <a:pt x="5628183" y="3886895"/>
                  <a:pt x="5618261" y="3896817"/>
                </a:cubicBezTo>
                <a:lnTo>
                  <a:pt x="5618261" y="3911700"/>
                </a:lnTo>
                <a:cubicBezTo>
                  <a:pt x="5628183" y="3906739"/>
                  <a:pt x="5628183" y="3911700"/>
                  <a:pt x="5618261" y="3926582"/>
                </a:cubicBezTo>
                <a:cubicBezTo>
                  <a:pt x="5613299" y="3931543"/>
                  <a:pt x="5608339" y="3934024"/>
                  <a:pt x="5603378" y="3934024"/>
                </a:cubicBezTo>
                <a:lnTo>
                  <a:pt x="5603378" y="3948907"/>
                </a:lnTo>
                <a:lnTo>
                  <a:pt x="5618261" y="3956348"/>
                </a:lnTo>
                <a:lnTo>
                  <a:pt x="5603378" y="3956348"/>
                </a:lnTo>
                <a:cubicBezTo>
                  <a:pt x="5593457" y="3956348"/>
                  <a:pt x="5588495" y="3960069"/>
                  <a:pt x="5588495" y="3967510"/>
                </a:cubicBezTo>
                <a:cubicBezTo>
                  <a:pt x="5588495" y="3974952"/>
                  <a:pt x="5583534" y="3983633"/>
                  <a:pt x="5573613" y="3993555"/>
                </a:cubicBezTo>
                <a:cubicBezTo>
                  <a:pt x="5563691" y="4003477"/>
                  <a:pt x="5561210" y="4010919"/>
                  <a:pt x="5566171" y="4015879"/>
                </a:cubicBezTo>
                <a:cubicBezTo>
                  <a:pt x="5571133" y="4015879"/>
                  <a:pt x="5573613" y="4015879"/>
                  <a:pt x="5573613" y="4015879"/>
                </a:cubicBezTo>
                <a:lnTo>
                  <a:pt x="5577333" y="4015879"/>
                </a:lnTo>
                <a:cubicBezTo>
                  <a:pt x="5569892" y="4015879"/>
                  <a:pt x="5566171" y="4017119"/>
                  <a:pt x="5566171" y="4019600"/>
                </a:cubicBezTo>
                <a:cubicBezTo>
                  <a:pt x="5566171" y="4022081"/>
                  <a:pt x="5563691" y="4025801"/>
                  <a:pt x="5558730" y="4030762"/>
                </a:cubicBezTo>
                <a:cubicBezTo>
                  <a:pt x="5553769" y="4035723"/>
                  <a:pt x="5556250" y="4040684"/>
                  <a:pt x="5566171" y="4045645"/>
                </a:cubicBezTo>
                <a:cubicBezTo>
                  <a:pt x="5571133" y="4055567"/>
                  <a:pt x="5568651" y="4065489"/>
                  <a:pt x="5558730" y="4075411"/>
                </a:cubicBezTo>
                <a:cubicBezTo>
                  <a:pt x="5548808" y="4080371"/>
                  <a:pt x="5543847" y="4085333"/>
                  <a:pt x="5543847" y="4090293"/>
                </a:cubicBezTo>
                <a:lnTo>
                  <a:pt x="5536406" y="4112618"/>
                </a:lnTo>
                <a:cubicBezTo>
                  <a:pt x="5516561" y="4132461"/>
                  <a:pt x="5514081" y="4142383"/>
                  <a:pt x="5528964" y="4142383"/>
                </a:cubicBezTo>
                <a:lnTo>
                  <a:pt x="5514081" y="4142383"/>
                </a:lnTo>
                <a:cubicBezTo>
                  <a:pt x="5504160" y="4132461"/>
                  <a:pt x="5499199" y="4134942"/>
                  <a:pt x="5499199" y="4149825"/>
                </a:cubicBezTo>
                <a:cubicBezTo>
                  <a:pt x="5499199" y="4154785"/>
                  <a:pt x="5494237" y="4159747"/>
                  <a:pt x="5484316" y="4164707"/>
                </a:cubicBezTo>
                <a:cubicBezTo>
                  <a:pt x="5469433" y="4164707"/>
                  <a:pt x="5466953" y="4167188"/>
                  <a:pt x="5476874" y="4172149"/>
                </a:cubicBezTo>
                <a:cubicBezTo>
                  <a:pt x="5476874" y="4177110"/>
                  <a:pt x="5476874" y="4180830"/>
                  <a:pt x="5476874" y="4183311"/>
                </a:cubicBezTo>
                <a:cubicBezTo>
                  <a:pt x="5476874" y="4185792"/>
                  <a:pt x="5476874" y="4187032"/>
                  <a:pt x="5476874" y="4187032"/>
                </a:cubicBezTo>
                <a:lnTo>
                  <a:pt x="5491757" y="4194473"/>
                </a:lnTo>
                <a:cubicBezTo>
                  <a:pt x="5496718" y="4194473"/>
                  <a:pt x="5501679" y="4196954"/>
                  <a:pt x="5506640" y="4201915"/>
                </a:cubicBezTo>
                <a:cubicBezTo>
                  <a:pt x="5511601" y="4206875"/>
                  <a:pt x="5509120" y="4211837"/>
                  <a:pt x="5499199" y="4216797"/>
                </a:cubicBezTo>
                <a:lnTo>
                  <a:pt x="5484316" y="4209356"/>
                </a:lnTo>
                <a:lnTo>
                  <a:pt x="5447109" y="4201915"/>
                </a:lnTo>
                <a:lnTo>
                  <a:pt x="5432226" y="4201915"/>
                </a:lnTo>
                <a:lnTo>
                  <a:pt x="5402460" y="4216797"/>
                </a:lnTo>
                <a:cubicBezTo>
                  <a:pt x="5402460" y="4221758"/>
                  <a:pt x="5402460" y="4224239"/>
                  <a:pt x="5402460" y="4224239"/>
                </a:cubicBezTo>
                <a:cubicBezTo>
                  <a:pt x="5392539" y="4224239"/>
                  <a:pt x="5387577" y="4226719"/>
                  <a:pt x="5387577" y="4231680"/>
                </a:cubicBezTo>
                <a:lnTo>
                  <a:pt x="5380136" y="4231680"/>
                </a:lnTo>
                <a:lnTo>
                  <a:pt x="5372695" y="4246563"/>
                </a:lnTo>
                <a:cubicBezTo>
                  <a:pt x="5392539" y="4246563"/>
                  <a:pt x="5397499" y="4251524"/>
                  <a:pt x="5387577" y="4261446"/>
                </a:cubicBezTo>
                <a:cubicBezTo>
                  <a:pt x="5382616" y="4266407"/>
                  <a:pt x="5376415" y="4268887"/>
                  <a:pt x="5368974" y="4268887"/>
                </a:cubicBezTo>
                <a:cubicBezTo>
                  <a:pt x="5361533" y="4268887"/>
                  <a:pt x="5354091" y="4270128"/>
                  <a:pt x="5346650" y="4272608"/>
                </a:cubicBezTo>
                <a:cubicBezTo>
                  <a:pt x="5339208" y="4275089"/>
                  <a:pt x="5337968" y="4278809"/>
                  <a:pt x="5342929" y="4283770"/>
                </a:cubicBezTo>
                <a:cubicBezTo>
                  <a:pt x="5347890" y="4288731"/>
                  <a:pt x="5349130" y="4293692"/>
                  <a:pt x="5346650" y="4298653"/>
                </a:cubicBezTo>
                <a:cubicBezTo>
                  <a:pt x="5344170" y="4303614"/>
                  <a:pt x="5342929" y="4306094"/>
                  <a:pt x="5342929" y="4306094"/>
                </a:cubicBezTo>
                <a:cubicBezTo>
                  <a:pt x="5342929" y="4306094"/>
                  <a:pt x="5342929" y="4307335"/>
                  <a:pt x="5342929" y="4309815"/>
                </a:cubicBezTo>
                <a:cubicBezTo>
                  <a:pt x="5342929" y="4312296"/>
                  <a:pt x="5340449" y="4313536"/>
                  <a:pt x="5335488" y="4313536"/>
                </a:cubicBezTo>
                <a:lnTo>
                  <a:pt x="5320605" y="4328418"/>
                </a:lnTo>
                <a:cubicBezTo>
                  <a:pt x="5320605" y="4333380"/>
                  <a:pt x="5323085" y="4335860"/>
                  <a:pt x="5328046" y="4335860"/>
                </a:cubicBezTo>
                <a:cubicBezTo>
                  <a:pt x="5333008" y="4335860"/>
                  <a:pt x="5335488" y="4340821"/>
                  <a:pt x="5335488" y="4350743"/>
                </a:cubicBezTo>
                <a:cubicBezTo>
                  <a:pt x="5335488" y="4360665"/>
                  <a:pt x="5331767" y="4361905"/>
                  <a:pt x="5324326" y="4354463"/>
                </a:cubicBezTo>
                <a:cubicBezTo>
                  <a:pt x="5316884" y="4347022"/>
                  <a:pt x="5310683" y="4343301"/>
                  <a:pt x="5305722" y="4343301"/>
                </a:cubicBezTo>
                <a:lnTo>
                  <a:pt x="5283398" y="4343301"/>
                </a:lnTo>
                <a:cubicBezTo>
                  <a:pt x="5283398" y="4348263"/>
                  <a:pt x="5288359" y="4353223"/>
                  <a:pt x="5298281" y="4358184"/>
                </a:cubicBezTo>
                <a:lnTo>
                  <a:pt x="5305722" y="4365625"/>
                </a:lnTo>
                <a:cubicBezTo>
                  <a:pt x="5300761" y="4370587"/>
                  <a:pt x="5299521" y="4375548"/>
                  <a:pt x="5302001" y="4380508"/>
                </a:cubicBezTo>
                <a:cubicBezTo>
                  <a:pt x="5304481" y="4385470"/>
                  <a:pt x="5300761" y="4390430"/>
                  <a:pt x="5290839" y="4395391"/>
                </a:cubicBezTo>
                <a:cubicBezTo>
                  <a:pt x="5285878" y="4395391"/>
                  <a:pt x="5283398" y="4399112"/>
                  <a:pt x="5283398" y="4406553"/>
                </a:cubicBezTo>
                <a:cubicBezTo>
                  <a:pt x="5283398" y="4413995"/>
                  <a:pt x="5285878" y="4417715"/>
                  <a:pt x="5290839" y="4417715"/>
                </a:cubicBezTo>
                <a:lnTo>
                  <a:pt x="5290839" y="4432598"/>
                </a:lnTo>
                <a:lnTo>
                  <a:pt x="5305722" y="4432598"/>
                </a:lnTo>
                <a:cubicBezTo>
                  <a:pt x="5310683" y="4427637"/>
                  <a:pt x="5318125" y="4425157"/>
                  <a:pt x="5328046" y="4425157"/>
                </a:cubicBezTo>
                <a:lnTo>
                  <a:pt x="5350370" y="4425157"/>
                </a:lnTo>
                <a:lnTo>
                  <a:pt x="5365253" y="4432598"/>
                </a:lnTo>
                <a:cubicBezTo>
                  <a:pt x="5370215" y="4432598"/>
                  <a:pt x="5373935" y="4431358"/>
                  <a:pt x="5376415" y="4428877"/>
                </a:cubicBezTo>
                <a:cubicBezTo>
                  <a:pt x="5378895" y="4426397"/>
                  <a:pt x="5383857" y="4426397"/>
                  <a:pt x="5391298" y="4428877"/>
                </a:cubicBezTo>
                <a:cubicBezTo>
                  <a:pt x="5398740" y="4431358"/>
                  <a:pt x="5402460" y="4432598"/>
                  <a:pt x="5402460" y="4432598"/>
                </a:cubicBezTo>
                <a:cubicBezTo>
                  <a:pt x="5402460" y="4437559"/>
                  <a:pt x="5402460" y="4440040"/>
                  <a:pt x="5402460" y="4440040"/>
                </a:cubicBezTo>
                <a:cubicBezTo>
                  <a:pt x="5402460" y="4440040"/>
                  <a:pt x="5401220" y="4440040"/>
                  <a:pt x="5398740" y="4440040"/>
                </a:cubicBezTo>
                <a:cubicBezTo>
                  <a:pt x="5396260" y="4440040"/>
                  <a:pt x="5392539" y="4441280"/>
                  <a:pt x="5387577" y="4443760"/>
                </a:cubicBezTo>
                <a:cubicBezTo>
                  <a:pt x="5382616" y="4446241"/>
                  <a:pt x="5380136" y="4447481"/>
                  <a:pt x="5380136" y="4447481"/>
                </a:cubicBezTo>
                <a:cubicBezTo>
                  <a:pt x="5375175" y="4452442"/>
                  <a:pt x="5364013" y="4456163"/>
                  <a:pt x="5346650" y="4458643"/>
                </a:cubicBezTo>
                <a:cubicBezTo>
                  <a:pt x="5329287" y="4461124"/>
                  <a:pt x="5315644" y="4467325"/>
                  <a:pt x="5305722" y="4477247"/>
                </a:cubicBezTo>
                <a:lnTo>
                  <a:pt x="5275956" y="4484688"/>
                </a:lnTo>
                <a:lnTo>
                  <a:pt x="5261074" y="4492129"/>
                </a:lnTo>
                <a:lnTo>
                  <a:pt x="5268515" y="4499571"/>
                </a:lnTo>
                <a:cubicBezTo>
                  <a:pt x="5268515" y="4499571"/>
                  <a:pt x="5268515" y="4502051"/>
                  <a:pt x="5268515" y="4507012"/>
                </a:cubicBezTo>
                <a:cubicBezTo>
                  <a:pt x="5268515" y="4511973"/>
                  <a:pt x="5248671" y="4514454"/>
                  <a:pt x="5208984" y="4514454"/>
                </a:cubicBezTo>
                <a:lnTo>
                  <a:pt x="5194101" y="4521895"/>
                </a:lnTo>
                <a:cubicBezTo>
                  <a:pt x="5199062" y="4521895"/>
                  <a:pt x="5201542" y="4524376"/>
                  <a:pt x="5201542" y="4529336"/>
                </a:cubicBezTo>
                <a:cubicBezTo>
                  <a:pt x="5201542" y="4529336"/>
                  <a:pt x="5200302" y="4529336"/>
                  <a:pt x="5197822" y="4529336"/>
                </a:cubicBezTo>
                <a:cubicBezTo>
                  <a:pt x="5195342" y="4529336"/>
                  <a:pt x="5191621" y="4529336"/>
                  <a:pt x="5186660" y="4529336"/>
                </a:cubicBezTo>
                <a:lnTo>
                  <a:pt x="5171777" y="4536778"/>
                </a:lnTo>
                <a:cubicBezTo>
                  <a:pt x="5171777" y="4541739"/>
                  <a:pt x="5169297" y="4544219"/>
                  <a:pt x="5164335" y="4544219"/>
                </a:cubicBezTo>
                <a:lnTo>
                  <a:pt x="5171777" y="4544219"/>
                </a:lnTo>
                <a:lnTo>
                  <a:pt x="5186660" y="4544219"/>
                </a:lnTo>
                <a:cubicBezTo>
                  <a:pt x="5186660" y="4539258"/>
                  <a:pt x="5191621" y="4536778"/>
                  <a:pt x="5201542" y="4536778"/>
                </a:cubicBezTo>
                <a:cubicBezTo>
                  <a:pt x="5211464" y="4536778"/>
                  <a:pt x="5216425" y="4538018"/>
                  <a:pt x="5216425" y="4540498"/>
                </a:cubicBezTo>
                <a:cubicBezTo>
                  <a:pt x="5216425" y="4542979"/>
                  <a:pt x="5218905" y="4546700"/>
                  <a:pt x="5223867" y="4551661"/>
                </a:cubicBezTo>
                <a:cubicBezTo>
                  <a:pt x="5228828" y="4556622"/>
                  <a:pt x="5231308" y="4561583"/>
                  <a:pt x="5231308" y="4566543"/>
                </a:cubicBezTo>
                <a:cubicBezTo>
                  <a:pt x="5231308" y="4571505"/>
                  <a:pt x="5227587" y="4572745"/>
                  <a:pt x="5220146" y="4570264"/>
                </a:cubicBezTo>
                <a:cubicBezTo>
                  <a:pt x="5212704" y="4567784"/>
                  <a:pt x="5210224" y="4570264"/>
                  <a:pt x="5212704" y="4577706"/>
                </a:cubicBezTo>
                <a:cubicBezTo>
                  <a:pt x="5215185" y="4585147"/>
                  <a:pt x="5211464" y="4588868"/>
                  <a:pt x="5201542" y="4588868"/>
                </a:cubicBezTo>
                <a:cubicBezTo>
                  <a:pt x="5201542" y="4588868"/>
                  <a:pt x="5200302" y="4588868"/>
                  <a:pt x="5197822" y="4588868"/>
                </a:cubicBezTo>
                <a:cubicBezTo>
                  <a:pt x="5195342" y="4588868"/>
                  <a:pt x="5194101" y="4591348"/>
                  <a:pt x="5194101" y="4596309"/>
                </a:cubicBezTo>
                <a:cubicBezTo>
                  <a:pt x="5189140" y="4601270"/>
                  <a:pt x="5186660" y="4603750"/>
                  <a:pt x="5186660" y="4603750"/>
                </a:cubicBezTo>
                <a:lnTo>
                  <a:pt x="5186660" y="4588868"/>
                </a:lnTo>
                <a:lnTo>
                  <a:pt x="5186660" y="4581426"/>
                </a:lnTo>
                <a:cubicBezTo>
                  <a:pt x="5181698" y="4576465"/>
                  <a:pt x="5184179" y="4573985"/>
                  <a:pt x="5194101" y="4573985"/>
                </a:cubicBezTo>
                <a:cubicBezTo>
                  <a:pt x="5199062" y="4569024"/>
                  <a:pt x="5201542" y="4564063"/>
                  <a:pt x="5201542" y="4559102"/>
                </a:cubicBezTo>
                <a:cubicBezTo>
                  <a:pt x="5201542" y="4554141"/>
                  <a:pt x="5199062" y="4550421"/>
                  <a:pt x="5194101" y="4547940"/>
                </a:cubicBezTo>
                <a:cubicBezTo>
                  <a:pt x="5189140" y="4545460"/>
                  <a:pt x="5184179" y="4547940"/>
                  <a:pt x="5179218" y="4555381"/>
                </a:cubicBezTo>
                <a:cubicBezTo>
                  <a:pt x="5174257" y="4562823"/>
                  <a:pt x="5171777" y="4569024"/>
                  <a:pt x="5171777" y="4573985"/>
                </a:cubicBezTo>
                <a:cubicBezTo>
                  <a:pt x="5171777" y="4578946"/>
                  <a:pt x="5164335" y="4581426"/>
                  <a:pt x="5149452" y="4581426"/>
                </a:cubicBezTo>
                <a:lnTo>
                  <a:pt x="5104804" y="4596309"/>
                </a:lnTo>
                <a:cubicBezTo>
                  <a:pt x="5104804" y="4601270"/>
                  <a:pt x="5109765" y="4601270"/>
                  <a:pt x="5119687" y="4596309"/>
                </a:cubicBezTo>
                <a:cubicBezTo>
                  <a:pt x="5129608" y="4591348"/>
                  <a:pt x="5137050" y="4591348"/>
                  <a:pt x="5142011" y="4596309"/>
                </a:cubicBezTo>
                <a:lnTo>
                  <a:pt x="5149452" y="4603750"/>
                </a:lnTo>
                <a:lnTo>
                  <a:pt x="5156894" y="4611192"/>
                </a:lnTo>
                <a:cubicBezTo>
                  <a:pt x="5156894" y="4616153"/>
                  <a:pt x="5150693" y="4617393"/>
                  <a:pt x="5138290" y="4614913"/>
                </a:cubicBezTo>
                <a:cubicBezTo>
                  <a:pt x="5125888" y="4612432"/>
                  <a:pt x="5119687" y="4612432"/>
                  <a:pt x="5119687" y="4614913"/>
                </a:cubicBezTo>
                <a:cubicBezTo>
                  <a:pt x="5119687" y="4617393"/>
                  <a:pt x="5117207" y="4618633"/>
                  <a:pt x="5112245" y="4618633"/>
                </a:cubicBezTo>
                <a:lnTo>
                  <a:pt x="5119687" y="4626075"/>
                </a:lnTo>
                <a:cubicBezTo>
                  <a:pt x="5119687" y="4631036"/>
                  <a:pt x="5119687" y="4635997"/>
                  <a:pt x="5119687" y="4640957"/>
                </a:cubicBezTo>
                <a:cubicBezTo>
                  <a:pt x="5114726" y="4640957"/>
                  <a:pt x="5107284" y="4645919"/>
                  <a:pt x="5097363" y="4655840"/>
                </a:cubicBezTo>
                <a:cubicBezTo>
                  <a:pt x="5092401" y="4660802"/>
                  <a:pt x="5087441" y="4664522"/>
                  <a:pt x="5082480" y="4667002"/>
                </a:cubicBezTo>
                <a:cubicBezTo>
                  <a:pt x="5077519" y="4669483"/>
                  <a:pt x="5075038" y="4670723"/>
                  <a:pt x="5075038" y="4670723"/>
                </a:cubicBezTo>
                <a:lnTo>
                  <a:pt x="5060156" y="4678165"/>
                </a:lnTo>
                <a:lnTo>
                  <a:pt x="5060156" y="4685606"/>
                </a:lnTo>
                <a:cubicBezTo>
                  <a:pt x="5065117" y="4685606"/>
                  <a:pt x="5067597" y="4686847"/>
                  <a:pt x="5067597" y="4689327"/>
                </a:cubicBezTo>
                <a:cubicBezTo>
                  <a:pt x="5067597" y="4691807"/>
                  <a:pt x="5067597" y="4693047"/>
                  <a:pt x="5067597" y="4693047"/>
                </a:cubicBezTo>
                <a:cubicBezTo>
                  <a:pt x="5067597" y="4702969"/>
                  <a:pt x="5062636" y="4707930"/>
                  <a:pt x="5052714" y="4707930"/>
                </a:cubicBezTo>
                <a:lnTo>
                  <a:pt x="5045273" y="4700489"/>
                </a:lnTo>
                <a:cubicBezTo>
                  <a:pt x="5045273" y="4700489"/>
                  <a:pt x="5047753" y="4700489"/>
                  <a:pt x="5052714" y="4700489"/>
                </a:cubicBezTo>
                <a:cubicBezTo>
                  <a:pt x="5057676" y="4700489"/>
                  <a:pt x="5060156" y="4698009"/>
                  <a:pt x="5060156" y="4693047"/>
                </a:cubicBezTo>
                <a:lnTo>
                  <a:pt x="5045273" y="4693047"/>
                </a:lnTo>
                <a:cubicBezTo>
                  <a:pt x="5040311" y="4693047"/>
                  <a:pt x="5036591" y="4694288"/>
                  <a:pt x="5034111" y="4696768"/>
                </a:cubicBezTo>
                <a:cubicBezTo>
                  <a:pt x="5031631" y="4699249"/>
                  <a:pt x="5030390" y="4702969"/>
                  <a:pt x="5030390" y="4707930"/>
                </a:cubicBezTo>
                <a:cubicBezTo>
                  <a:pt x="5020468" y="4712891"/>
                  <a:pt x="5015507" y="4717852"/>
                  <a:pt x="5015507" y="4722813"/>
                </a:cubicBezTo>
                <a:cubicBezTo>
                  <a:pt x="5015507" y="4722813"/>
                  <a:pt x="5013027" y="4720333"/>
                  <a:pt x="5008066" y="4715372"/>
                </a:cubicBezTo>
                <a:cubicBezTo>
                  <a:pt x="4998144" y="4720333"/>
                  <a:pt x="4993183" y="4725294"/>
                  <a:pt x="4993183" y="4730254"/>
                </a:cubicBezTo>
                <a:lnTo>
                  <a:pt x="4993183" y="4752579"/>
                </a:lnTo>
                <a:lnTo>
                  <a:pt x="4993183" y="4760020"/>
                </a:lnTo>
                <a:lnTo>
                  <a:pt x="4985742" y="4767461"/>
                </a:lnTo>
                <a:cubicBezTo>
                  <a:pt x="4975820" y="4777383"/>
                  <a:pt x="4968379" y="4781104"/>
                  <a:pt x="4963417" y="4778623"/>
                </a:cubicBezTo>
                <a:cubicBezTo>
                  <a:pt x="4958456" y="4776143"/>
                  <a:pt x="4954735" y="4778623"/>
                  <a:pt x="4952255" y="4786065"/>
                </a:cubicBezTo>
                <a:cubicBezTo>
                  <a:pt x="4949775" y="4793506"/>
                  <a:pt x="4951015" y="4799708"/>
                  <a:pt x="4955976" y="4804668"/>
                </a:cubicBezTo>
                <a:cubicBezTo>
                  <a:pt x="4960937" y="4809630"/>
                  <a:pt x="4960937" y="4813350"/>
                  <a:pt x="4955976" y="4815831"/>
                </a:cubicBezTo>
                <a:cubicBezTo>
                  <a:pt x="4951015" y="4818311"/>
                  <a:pt x="4948535" y="4822032"/>
                  <a:pt x="4948535" y="4826993"/>
                </a:cubicBezTo>
                <a:cubicBezTo>
                  <a:pt x="4948535" y="4829473"/>
                  <a:pt x="4948535" y="4831334"/>
                  <a:pt x="4948535" y="4832574"/>
                </a:cubicBezTo>
                <a:lnTo>
                  <a:pt x="4948535" y="4834434"/>
                </a:lnTo>
                <a:lnTo>
                  <a:pt x="4942953" y="4832574"/>
                </a:lnTo>
                <a:cubicBezTo>
                  <a:pt x="4941713" y="4831334"/>
                  <a:pt x="4941093" y="4829473"/>
                  <a:pt x="4941093" y="4826993"/>
                </a:cubicBezTo>
                <a:lnTo>
                  <a:pt x="4926210" y="4826993"/>
                </a:lnTo>
                <a:cubicBezTo>
                  <a:pt x="4921249" y="4831954"/>
                  <a:pt x="4918769" y="4831954"/>
                  <a:pt x="4918769" y="4826993"/>
                </a:cubicBezTo>
                <a:cubicBezTo>
                  <a:pt x="4918769" y="4822032"/>
                  <a:pt x="4915048" y="4819551"/>
                  <a:pt x="4907607" y="4819551"/>
                </a:cubicBezTo>
                <a:cubicBezTo>
                  <a:pt x="4900165" y="4819551"/>
                  <a:pt x="4900165" y="4822032"/>
                  <a:pt x="4907607" y="4826993"/>
                </a:cubicBezTo>
                <a:cubicBezTo>
                  <a:pt x="4915048" y="4831954"/>
                  <a:pt x="4916289" y="4836915"/>
                  <a:pt x="4911327" y="4841875"/>
                </a:cubicBezTo>
                <a:lnTo>
                  <a:pt x="4911327" y="4849317"/>
                </a:lnTo>
                <a:lnTo>
                  <a:pt x="4918769" y="4841875"/>
                </a:lnTo>
                <a:cubicBezTo>
                  <a:pt x="4918769" y="4841875"/>
                  <a:pt x="4923730" y="4841875"/>
                  <a:pt x="4933652" y="4841875"/>
                </a:cubicBezTo>
                <a:lnTo>
                  <a:pt x="4948535" y="4834434"/>
                </a:lnTo>
                <a:lnTo>
                  <a:pt x="4963417" y="4826993"/>
                </a:lnTo>
                <a:cubicBezTo>
                  <a:pt x="4963417" y="4822032"/>
                  <a:pt x="4967138" y="4817071"/>
                  <a:pt x="4974579" y="4812110"/>
                </a:cubicBezTo>
                <a:cubicBezTo>
                  <a:pt x="4982021" y="4807149"/>
                  <a:pt x="4985742" y="4804668"/>
                  <a:pt x="4985742" y="4804668"/>
                </a:cubicBezTo>
                <a:cubicBezTo>
                  <a:pt x="4995663" y="4809630"/>
                  <a:pt x="5000624" y="4812110"/>
                  <a:pt x="5000624" y="4812110"/>
                </a:cubicBezTo>
                <a:cubicBezTo>
                  <a:pt x="5005586" y="4817071"/>
                  <a:pt x="5006825" y="4820792"/>
                  <a:pt x="5004345" y="4823272"/>
                </a:cubicBezTo>
                <a:cubicBezTo>
                  <a:pt x="5001865" y="4825753"/>
                  <a:pt x="4998144" y="4829473"/>
                  <a:pt x="4993183" y="4834434"/>
                </a:cubicBezTo>
                <a:cubicBezTo>
                  <a:pt x="4988222" y="4834434"/>
                  <a:pt x="4985742" y="4839395"/>
                  <a:pt x="4985742" y="4849317"/>
                </a:cubicBezTo>
                <a:cubicBezTo>
                  <a:pt x="4985742" y="4859239"/>
                  <a:pt x="4983261" y="4861720"/>
                  <a:pt x="4978300" y="4856758"/>
                </a:cubicBezTo>
                <a:cubicBezTo>
                  <a:pt x="4968379" y="4856758"/>
                  <a:pt x="4963417" y="4859239"/>
                  <a:pt x="4963417" y="4864200"/>
                </a:cubicBezTo>
                <a:lnTo>
                  <a:pt x="4978300" y="4879082"/>
                </a:lnTo>
                <a:cubicBezTo>
                  <a:pt x="5003104" y="4889005"/>
                  <a:pt x="5003104" y="4898927"/>
                  <a:pt x="4978300" y="4908848"/>
                </a:cubicBezTo>
                <a:cubicBezTo>
                  <a:pt x="4968379" y="4913809"/>
                  <a:pt x="4960937" y="4913809"/>
                  <a:pt x="4955976" y="4908848"/>
                </a:cubicBezTo>
                <a:lnTo>
                  <a:pt x="4963417" y="4893965"/>
                </a:lnTo>
                <a:cubicBezTo>
                  <a:pt x="4968379" y="4893965"/>
                  <a:pt x="4970859" y="4891485"/>
                  <a:pt x="4970859" y="4886524"/>
                </a:cubicBezTo>
                <a:cubicBezTo>
                  <a:pt x="4970859" y="4881563"/>
                  <a:pt x="4968379" y="4879082"/>
                  <a:pt x="4963417" y="4879082"/>
                </a:cubicBezTo>
                <a:lnTo>
                  <a:pt x="4941093" y="4871641"/>
                </a:lnTo>
                <a:lnTo>
                  <a:pt x="4933652" y="4856758"/>
                </a:lnTo>
                <a:lnTo>
                  <a:pt x="4926210" y="4871641"/>
                </a:lnTo>
                <a:cubicBezTo>
                  <a:pt x="4921249" y="4876602"/>
                  <a:pt x="4913808" y="4879082"/>
                  <a:pt x="4903886" y="4879082"/>
                </a:cubicBezTo>
                <a:cubicBezTo>
                  <a:pt x="4898925" y="4879082"/>
                  <a:pt x="4893965" y="4879082"/>
                  <a:pt x="4889003" y="4879082"/>
                </a:cubicBezTo>
                <a:cubicBezTo>
                  <a:pt x="4884042" y="4879082"/>
                  <a:pt x="4881562" y="4876602"/>
                  <a:pt x="4881562" y="4871641"/>
                </a:cubicBezTo>
                <a:lnTo>
                  <a:pt x="4874120" y="4879082"/>
                </a:lnTo>
                <a:lnTo>
                  <a:pt x="4836913" y="4908848"/>
                </a:lnTo>
                <a:cubicBezTo>
                  <a:pt x="4836913" y="4903887"/>
                  <a:pt x="4834433" y="4901407"/>
                  <a:pt x="4829472" y="4901407"/>
                </a:cubicBezTo>
                <a:cubicBezTo>
                  <a:pt x="4824511" y="4901407"/>
                  <a:pt x="4822031" y="4903887"/>
                  <a:pt x="4822031" y="4908848"/>
                </a:cubicBezTo>
                <a:cubicBezTo>
                  <a:pt x="4822031" y="4913809"/>
                  <a:pt x="4822031" y="4916290"/>
                  <a:pt x="4822031" y="4916290"/>
                </a:cubicBezTo>
                <a:lnTo>
                  <a:pt x="4814589" y="4893965"/>
                </a:lnTo>
                <a:lnTo>
                  <a:pt x="4807148" y="4879082"/>
                </a:lnTo>
                <a:lnTo>
                  <a:pt x="4799706" y="4886524"/>
                </a:lnTo>
                <a:cubicBezTo>
                  <a:pt x="4799706" y="4891485"/>
                  <a:pt x="4799706" y="4896446"/>
                  <a:pt x="4799706" y="4901407"/>
                </a:cubicBezTo>
                <a:cubicBezTo>
                  <a:pt x="4794745" y="4901407"/>
                  <a:pt x="4792265" y="4902647"/>
                  <a:pt x="4792265" y="4905127"/>
                </a:cubicBezTo>
                <a:cubicBezTo>
                  <a:pt x="4792265" y="4907608"/>
                  <a:pt x="4794745" y="4911329"/>
                  <a:pt x="4799706" y="4916290"/>
                </a:cubicBezTo>
                <a:lnTo>
                  <a:pt x="4792265" y="4946055"/>
                </a:lnTo>
                <a:lnTo>
                  <a:pt x="4792265" y="4960938"/>
                </a:lnTo>
                <a:cubicBezTo>
                  <a:pt x="4797226" y="4960938"/>
                  <a:pt x="4799706" y="4963419"/>
                  <a:pt x="4799706" y="4968379"/>
                </a:cubicBezTo>
                <a:cubicBezTo>
                  <a:pt x="4794745" y="4973341"/>
                  <a:pt x="4794745" y="4975821"/>
                  <a:pt x="4799706" y="4975821"/>
                </a:cubicBezTo>
                <a:cubicBezTo>
                  <a:pt x="4789785" y="4980782"/>
                  <a:pt x="4782343" y="4983262"/>
                  <a:pt x="4777382" y="4983262"/>
                </a:cubicBezTo>
                <a:cubicBezTo>
                  <a:pt x="4777382" y="4988223"/>
                  <a:pt x="4777382" y="4990704"/>
                  <a:pt x="4777382" y="4990704"/>
                </a:cubicBezTo>
                <a:cubicBezTo>
                  <a:pt x="4777382" y="4990704"/>
                  <a:pt x="4774902" y="4990704"/>
                  <a:pt x="4769941" y="4990704"/>
                </a:cubicBezTo>
                <a:cubicBezTo>
                  <a:pt x="4769941" y="4985743"/>
                  <a:pt x="4767461" y="4979541"/>
                  <a:pt x="4762499" y="4972100"/>
                </a:cubicBezTo>
                <a:cubicBezTo>
                  <a:pt x="4757538" y="4964659"/>
                  <a:pt x="4752578" y="4963419"/>
                  <a:pt x="4747617" y="4968379"/>
                </a:cubicBezTo>
                <a:cubicBezTo>
                  <a:pt x="4747617" y="4968379"/>
                  <a:pt x="4746376" y="4969620"/>
                  <a:pt x="4743896" y="4972100"/>
                </a:cubicBezTo>
                <a:cubicBezTo>
                  <a:pt x="4741416" y="4974581"/>
                  <a:pt x="4737695" y="4975821"/>
                  <a:pt x="4732734" y="4975821"/>
                </a:cubicBezTo>
                <a:cubicBezTo>
                  <a:pt x="4727772" y="4975821"/>
                  <a:pt x="4725292" y="4975821"/>
                  <a:pt x="4725292" y="4975821"/>
                </a:cubicBezTo>
                <a:cubicBezTo>
                  <a:pt x="4725292" y="4975821"/>
                  <a:pt x="4725292" y="4978301"/>
                  <a:pt x="4725292" y="4983262"/>
                </a:cubicBezTo>
                <a:cubicBezTo>
                  <a:pt x="4725292" y="4988223"/>
                  <a:pt x="4724052" y="4993184"/>
                  <a:pt x="4721572" y="4998145"/>
                </a:cubicBezTo>
                <a:cubicBezTo>
                  <a:pt x="4719092" y="5003106"/>
                  <a:pt x="4716610" y="5004346"/>
                  <a:pt x="4714130" y="5001866"/>
                </a:cubicBezTo>
                <a:cubicBezTo>
                  <a:pt x="4711650" y="4999386"/>
                  <a:pt x="4710410" y="4995665"/>
                  <a:pt x="4710410" y="4990704"/>
                </a:cubicBezTo>
                <a:cubicBezTo>
                  <a:pt x="4710410" y="4985743"/>
                  <a:pt x="4709169" y="4984503"/>
                  <a:pt x="4706689" y="4986983"/>
                </a:cubicBezTo>
                <a:cubicBezTo>
                  <a:pt x="4704209" y="4989464"/>
                  <a:pt x="4702968" y="4995665"/>
                  <a:pt x="4702968" y="5005586"/>
                </a:cubicBezTo>
                <a:lnTo>
                  <a:pt x="4688085" y="5013028"/>
                </a:lnTo>
                <a:lnTo>
                  <a:pt x="4695527" y="5020469"/>
                </a:lnTo>
                <a:cubicBezTo>
                  <a:pt x="4695527" y="5020469"/>
                  <a:pt x="4696767" y="5022950"/>
                  <a:pt x="4699247" y="5027911"/>
                </a:cubicBezTo>
                <a:cubicBezTo>
                  <a:pt x="4701727" y="5032872"/>
                  <a:pt x="4700488" y="5037833"/>
                  <a:pt x="4695527" y="5042793"/>
                </a:cubicBezTo>
                <a:cubicBezTo>
                  <a:pt x="4690565" y="5037833"/>
                  <a:pt x="4688085" y="5035352"/>
                  <a:pt x="4688085" y="5035352"/>
                </a:cubicBezTo>
                <a:lnTo>
                  <a:pt x="4673202" y="5027911"/>
                </a:lnTo>
                <a:cubicBezTo>
                  <a:pt x="4663281" y="5027911"/>
                  <a:pt x="4657079" y="5025430"/>
                  <a:pt x="4654599" y="5020469"/>
                </a:cubicBezTo>
                <a:cubicBezTo>
                  <a:pt x="4652119" y="5015508"/>
                  <a:pt x="4644677" y="5014268"/>
                  <a:pt x="4632275" y="5016748"/>
                </a:cubicBezTo>
                <a:cubicBezTo>
                  <a:pt x="4619872" y="5019229"/>
                  <a:pt x="4611191" y="5022950"/>
                  <a:pt x="4606230" y="5027911"/>
                </a:cubicBezTo>
                <a:cubicBezTo>
                  <a:pt x="4606230" y="5017989"/>
                  <a:pt x="4593827" y="5017989"/>
                  <a:pt x="4569023" y="5027911"/>
                </a:cubicBezTo>
                <a:lnTo>
                  <a:pt x="4561581" y="5042793"/>
                </a:lnTo>
                <a:cubicBezTo>
                  <a:pt x="4566543" y="5042793"/>
                  <a:pt x="4570263" y="5042793"/>
                  <a:pt x="4572744" y="5042793"/>
                </a:cubicBezTo>
                <a:cubicBezTo>
                  <a:pt x="4575224" y="5042793"/>
                  <a:pt x="4576464" y="5045274"/>
                  <a:pt x="4576464" y="5050235"/>
                </a:cubicBezTo>
                <a:cubicBezTo>
                  <a:pt x="4576464" y="5055196"/>
                  <a:pt x="4578944" y="5057676"/>
                  <a:pt x="4583906" y="5057676"/>
                </a:cubicBezTo>
                <a:cubicBezTo>
                  <a:pt x="4588867" y="5057676"/>
                  <a:pt x="4591347" y="5060157"/>
                  <a:pt x="4591347" y="5065118"/>
                </a:cubicBezTo>
                <a:cubicBezTo>
                  <a:pt x="4591347" y="5065118"/>
                  <a:pt x="4591347" y="5066358"/>
                  <a:pt x="4591347" y="5068838"/>
                </a:cubicBezTo>
                <a:cubicBezTo>
                  <a:pt x="4591347" y="5071319"/>
                  <a:pt x="4588867" y="5072559"/>
                  <a:pt x="4583906" y="5072559"/>
                </a:cubicBezTo>
                <a:lnTo>
                  <a:pt x="4576464" y="5080000"/>
                </a:lnTo>
                <a:cubicBezTo>
                  <a:pt x="4581426" y="5080000"/>
                  <a:pt x="4581426" y="5084962"/>
                  <a:pt x="4576464" y="5094883"/>
                </a:cubicBezTo>
                <a:lnTo>
                  <a:pt x="4583906" y="5109766"/>
                </a:lnTo>
                <a:lnTo>
                  <a:pt x="4598788" y="5109766"/>
                </a:lnTo>
                <a:cubicBezTo>
                  <a:pt x="4593827" y="5114727"/>
                  <a:pt x="4593827" y="5117207"/>
                  <a:pt x="4598788" y="5117207"/>
                </a:cubicBezTo>
                <a:lnTo>
                  <a:pt x="4591347" y="5132090"/>
                </a:lnTo>
                <a:cubicBezTo>
                  <a:pt x="4586386" y="5132090"/>
                  <a:pt x="4586386" y="5137052"/>
                  <a:pt x="4591347" y="5146973"/>
                </a:cubicBezTo>
                <a:cubicBezTo>
                  <a:pt x="4596308" y="5156895"/>
                  <a:pt x="4601269" y="5164337"/>
                  <a:pt x="4606230" y="5169297"/>
                </a:cubicBezTo>
                <a:lnTo>
                  <a:pt x="4598788" y="5169297"/>
                </a:lnTo>
                <a:lnTo>
                  <a:pt x="4591347" y="5169297"/>
                </a:lnTo>
                <a:cubicBezTo>
                  <a:pt x="4596308" y="5164337"/>
                  <a:pt x="4595068" y="5156895"/>
                  <a:pt x="4587626" y="5146973"/>
                </a:cubicBezTo>
                <a:cubicBezTo>
                  <a:pt x="4580185" y="5137052"/>
                  <a:pt x="4571503" y="5132090"/>
                  <a:pt x="4561581" y="5132090"/>
                </a:cubicBezTo>
                <a:lnTo>
                  <a:pt x="4539257" y="5124649"/>
                </a:lnTo>
                <a:lnTo>
                  <a:pt x="4531816" y="5124649"/>
                </a:lnTo>
                <a:cubicBezTo>
                  <a:pt x="4526854" y="5124649"/>
                  <a:pt x="4524374" y="5119688"/>
                  <a:pt x="4524374" y="5109766"/>
                </a:cubicBezTo>
                <a:lnTo>
                  <a:pt x="4524374" y="5102325"/>
                </a:lnTo>
                <a:lnTo>
                  <a:pt x="4494609" y="5102325"/>
                </a:lnTo>
                <a:cubicBezTo>
                  <a:pt x="4474765" y="5102325"/>
                  <a:pt x="4462363" y="5099845"/>
                  <a:pt x="4457402" y="5094883"/>
                </a:cubicBezTo>
                <a:cubicBezTo>
                  <a:pt x="4452440" y="5089923"/>
                  <a:pt x="4449960" y="5087442"/>
                  <a:pt x="4449960" y="5087442"/>
                </a:cubicBezTo>
                <a:cubicBezTo>
                  <a:pt x="4444999" y="5087442"/>
                  <a:pt x="4443760" y="5088682"/>
                  <a:pt x="4446240" y="5091163"/>
                </a:cubicBezTo>
                <a:cubicBezTo>
                  <a:pt x="4448720" y="5093643"/>
                  <a:pt x="4449960" y="5097364"/>
                  <a:pt x="4449960" y="5102325"/>
                </a:cubicBezTo>
                <a:cubicBezTo>
                  <a:pt x="4459882" y="5112247"/>
                  <a:pt x="4462363" y="5122169"/>
                  <a:pt x="4457402" y="5132090"/>
                </a:cubicBezTo>
                <a:cubicBezTo>
                  <a:pt x="4447480" y="5132090"/>
                  <a:pt x="4440039" y="5134571"/>
                  <a:pt x="4435077" y="5139532"/>
                </a:cubicBezTo>
                <a:cubicBezTo>
                  <a:pt x="4440039" y="5144493"/>
                  <a:pt x="4437558" y="5151934"/>
                  <a:pt x="4427636" y="5161856"/>
                </a:cubicBezTo>
                <a:cubicBezTo>
                  <a:pt x="4422675" y="5161856"/>
                  <a:pt x="4418954" y="5163097"/>
                  <a:pt x="4416474" y="5165577"/>
                </a:cubicBezTo>
                <a:lnTo>
                  <a:pt x="4412340" y="5168057"/>
                </a:lnTo>
                <a:lnTo>
                  <a:pt x="4410893" y="5163716"/>
                </a:lnTo>
                <a:cubicBezTo>
                  <a:pt x="4409653" y="5162476"/>
                  <a:pt x="4407793" y="5161856"/>
                  <a:pt x="4405312" y="5161856"/>
                </a:cubicBezTo>
                <a:cubicBezTo>
                  <a:pt x="4400351" y="5156895"/>
                  <a:pt x="4395390" y="5155655"/>
                  <a:pt x="4390429" y="5158135"/>
                </a:cubicBezTo>
                <a:cubicBezTo>
                  <a:pt x="4385468" y="5160616"/>
                  <a:pt x="4382988" y="5164337"/>
                  <a:pt x="4382988" y="5169297"/>
                </a:cubicBezTo>
                <a:cubicBezTo>
                  <a:pt x="4382988" y="5169297"/>
                  <a:pt x="4381747" y="5170538"/>
                  <a:pt x="4379267" y="5173018"/>
                </a:cubicBezTo>
                <a:cubicBezTo>
                  <a:pt x="4376787" y="5175499"/>
                  <a:pt x="4375546" y="5176739"/>
                  <a:pt x="4375546" y="5176739"/>
                </a:cubicBezTo>
                <a:cubicBezTo>
                  <a:pt x="4365625" y="5176739"/>
                  <a:pt x="4359423" y="5177979"/>
                  <a:pt x="4356943" y="5180459"/>
                </a:cubicBezTo>
                <a:cubicBezTo>
                  <a:pt x="4354463" y="5182940"/>
                  <a:pt x="4348261" y="5184180"/>
                  <a:pt x="4338339" y="5184180"/>
                </a:cubicBezTo>
                <a:lnTo>
                  <a:pt x="4330898" y="5191622"/>
                </a:lnTo>
                <a:lnTo>
                  <a:pt x="4382988" y="5191622"/>
                </a:lnTo>
                <a:lnTo>
                  <a:pt x="4390429" y="5191622"/>
                </a:lnTo>
                <a:cubicBezTo>
                  <a:pt x="4390429" y="5191622"/>
                  <a:pt x="4387949" y="5192862"/>
                  <a:pt x="4382988" y="5195342"/>
                </a:cubicBezTo>
                <a:cubicBezTo>
                  <a:pt x="4378026" y="5197823"/>
                  <a:pt x="4373066" y="5199063"/>
                  <a:pt x="4368105" y="5199063"/>
                </a:cubicBezTo>
                <a:cubicBezTo>
                  <a:pt x="4358183" y="5199063"/>
                  <a:pt x="4353222" y="5205264"/>
                  <a:pt x="4353222" y="5217666"/>
                </a:cubicBezTo>
                <a:cubicBezTo>
                  <a:pt x="4353222" y="5230069"/>
                  <a:pt x="4350742" y="5237510"/>
                  <a:pt x="4345781" y="5239991"/>
                </a:cubicBezTo>
                <a:cubicBezTo>
                  <a:pt x="4340819" y="5242471"/>
                  <a:pt x="4338339" y="5241231"/>
                  <a:pt x="4338339" y="5236270"/>
                </a:cubicBezTo>
                <a:lnTo>
                  <a:pt x="4323456" y="5236270"/>
                </a:lnTo>
                <a:cubicBezTo>
                  <a:pt x="4313535" y="5241231"/>
                  <a:pt x="4303612" y="5243711"/>
                  <a:pt x="4293691" y="5243711"/>
                </a:cubicBezTo>
                <a:cubicBezTo>
                  <a:pt x="4268886" y="5248672"/>
                  <a:pt x="4256484" y="5253633"/>
                  <a:pt x="4256484" y="5258594"/>
                </a:cubicBezTo>
                <a:lnTo>
                  <a:pt x="4249042" y="5258594"/>
                </a:lnTo>
                <a:cubicBezTo>
                  <a:pt x="4244081" y="5253633"/>
                  <a:pt x="4236640" y="5251153"/>
                  <a:pt x="4226718" y="5251153"/>
                </a:cubicBezTo>
                <a:cubicBezTo>
                  <a:pt x="4211835" y="5251153"/>
                  <a:pt x="4209355" y="5246192"/>
                  <a:pt x="4219277" y="5236270"/>
                </a:cubicBezTo>
                <a:lnTo>
                  <a:pt x="4204394" y="5236270"/>
                </a:lnTo>
                <a:cubicBezTo>
                  <a:pt x="4199433" y="5246192"/>
                  <a:pt x="4191992" y="5251153"/>
                  <a:pt x="4182070" y="5251153"/>
                </a:cubicBezTo>
                <a:cubicBezTo>
                  <a:pt x="4172148" y="5251153"/>
                  <a:pt x="4167187" y="5253633"/>
                  <a:pt x="4167187" y="5258594"/>
                </a:cubicBezTo>
                <a:cubicBezTo>
                  <a:pt x="4167187" y="5258594"/>
                  <a:pt x="4165947" y="5259835"/>
                  <a:pt x="4163466" y="5262315"/>
                </a:cubicBezTo>
                <a:cubicBezTo>
                  <a:pt x="4160986" y="5264796"/>
                  <a:pt x="4159745" y="5266036"/>
                  <a:pt x="4159745" y="5266036"/>
                </a:cubicBezTo>
                <a:cubicBezTo>
                  <a:pt x="4149824" y="5261075"/>
                  <a:pt x="4144863" y="5263555"/>
                  <a:pt x="4144863" y="5273477"/>
                </a:cubicBezTo>
                <a:cubicBezTo>
                  <a:pt x="4144863" y="5278438"/>
                  <a:pt x="4143623" y="5282158"/>
                  <a:pt x="4141142" y="5284639"/>
                </a:cubicBezTo>
                <a:cubicBezTo>
                  <a:pt x="4138662" y="5287120"/>
                  <a:pt x="4132460" y="5288360"/>
                  <a:pt x="4122539" y="5288360"/>
                </a:cubicBezTo>
                <a:cubicBezTo>
                  <a:pt x="4112617" y="5288360"/>
                  <a:pt x="4106416" y="5288360"/>
                  <a:pt x="4103935" y="5288360"/>
                </a:cubicBezTo>
                <a:cubicBezTo>
                  <a:pt x="4101455" y="5288360"/>
                  <a:pt x="4100214" y="5290840"/>
                  <a:pt x="4100214" y="5295801"/>
                </a:cubicBezTo>
                <a:cubicBezTo>
                  <a:pt x="4100214" y="5300762"/>
                  <a:pt x="4101455" y="5305723"/>
                  <a:pt x="4103935" y="5310684"/>
                </a:cubicBezTo>
                <a:cubicBezTo>
                  <a:pt x="4106416" y="5315645"/>
                  <a:pt x="4110136" y="5315645"/>
                  <a:pt x="4115097" y="5310684"/>
                </a:cubicBezTo>
                <a:lnTo>
                  <a:pt x="4144863" y="5310684"/>
                </a:lnTo>
                <a:cubicBezTo>
                  <a:pt x="4139902" y="5310684"/>
                  <a:pt x="4136181" y="5311924"/>
                  <a:pt x="4133701" y="5314405"/>
                </a:cubicBezTo>
                <a:cubicBezTo>
                  <a:pt x="4131220" y="5316885"/>
                  <a:pt x="4126259" y="5318125"/>
                  <a:pt x="4118818" y="5318125"/>
                </a:cubicBezTo>
                <a:cubicBezTo>
                  <a:pt x="4111377" y="5318125"/>
                  <a:pt x="4105176" y="5318125"/>
                  <a:pt x="4100214" y="5318125"/>
                </a:cubicBezTo>
                <a:cubicBezTo>
                  <a:pt x="4095253" y="5318125"/>
                  <a:pt x="4090293" y="5318125"/>
                  <a:pt x="4085332" y="5318125"/>
                </a:cubicBezTo>
                <a:lnTo>
                  <a:pt x="4077890" y="5325567"/>
                </a:lnTo>
                <a:cubicBezTo>
                  <a:pt x="4072929" y="5325567"/>
                  <a:pt x="4070449" y="5320606"/>
                  <a:pt x="4070449" y="5310684"/>
                </a:cubicBezTo>
                <a:cubicBezTo>
                  <a:pt x="4070449" y="5300762"/>
                  <a:pt x="4072929" y="5293321"/>
                  <a:pt x="4077890" y="5288360"/>
                </a:cubicBezTo>
                <a:cubicBezTo>
                  <a:pt x="4082851" y="5283399"/>
                  <a:pt x="4082851" y="5280918"/>
                  <a:pt x="4077890" y="5280918"/>
                </a:cubicBezTo>
                <a:cubicBezTo>
                  <a:pt x="4072929" y="5280918"/>
                  <a:pt x="4067968" y="5280918"/>
                  <a:pt x="4063007" y="5280918"/>
                </a:cubicBezTo>
                <a:cubicBezTo>
                  <a:pt x="4053086" y="5290840"/>
                  <a:pt x="4050605" y="5295801"/>
                  <a:pt x="4055566" y="5295801"/>
                </a:cubicBezTo>
                <a:cubicBezTo>
                  <a:pt x="4060527" y="5300762"/>
                  <a:pt x="4060527" y="5305723"/>
                  <a:pt x="4055566" y="5310684"/>
                </a:cubicBezTo>
                <a:lnTo>
                  <a:pt x="4055566" y="5318125"/>
                </a:lnTo>
                <a:cubicBezTo>
                  <a:pt x="4070449" y="5323086"/>
                  <a:pt x="4070449" y="5337969"/>
                  <a:pt x="4055566" y="5362774"/>
                </a:cubicBezTo>
                <a:lnTo>
                  <a:pt x="4070449" y="5362774"/>
                </a:lnTo>
                <a:cubicBezTo>
                  <a:pt x="4075410" y="5362774"/>
                  <a:pt x="4077890" y="5362774"/>
                  <a:pt x="4077890" y="5362774"/>
                </a:cubicBezTo>
                <a:cubicBezTo>
                  <a:pt x="4077890" y="5362774"/>
                  <a:pt x="4075410" y="5360293"/>
                  <a:pt x="4070449" y="5355332"/>
                </a:cubicBezTo>
                <a:cubicBezTo>
                  <a:pt x="4065488" y="5350372"/>
                  <a:pt x="4064248" y="5346651"/>
                  <a:pt x="4066728" y="5344170"/>
                </a:cubicBezTo>
                <a:cubicBezTo>
                  <a:pt x="4069209" y="5341690"/>
                  <a:pt x="4072929" y="5341690"/>
                  <a:pt x="4077890" y="5344170"/>
                </a:cubicBezTo>
                <a:cubicBezTo>
                  <a:pt x="4082851" y="5346651"/>
                  <a:pt x="4087812" y="5346651"/>
                  <a:pt x="4092773" y="5344170"/>
                </a:cubicBezTo>
                <a:cubicBezTo>
                  <a:pt x="4097734" y="5341690"/>
                  <a:pt x="4100214" y="5337969"/>
                  <a:pt x="4100214" y="5333008"/>
                </a:cubicBezTo>
                <a:cubicBezTo>
                  <a:pt x="4100214" y="5328048"/>
                  <a:pt x="4103935" y="5326807"/>
                  <a:pt x="4111377" y="5329288"/>
                </a:cubicBezTo>
                <a:cubicBezTo>
                  <a:pt x="4118818" y="5331768"/>
                  <a:pt x="4127500" y="5331768"/>
                  <a:pt x="4137422" y="5329288"/>
                </a:cubicBezTo>
                <a:cubicBezTo>
                  <a:pt x="4147343" y="5326807"/>
                  <a:pt x="4153545" y="5326807"/>
                  <a:pt x="4156025" y="5329288"/>
                </a:cubicBezTo>
                <a:cubicBezTo>
                  <a:pt x="4158505" y="5331768"/>
                  <a:pt x="4157265" y="5335489"/>
                  <a:pt x="4152304" y="5340450"/>
                </a:cubicBezTo>
                <a:lnTo>
                  <a:pt x="4144863" y="5340450"/>
                </a:lnTo>
                <a:lnTo>
                  <a:pt x="4137422" y="5355332"/>
                </a:lnTo>
                <a:lnTo>
                  <a:pt x="4137422" y="5362774"/>
                </a:lnTo>
                <a:lnTo>
                  <a:pt x="4129980" y="5370215"/>
                </a:lnTo>
                <a:lnTo>
                  <a:pt x="4115097" y="5370215"/>
                </a:lnTo>
                <a:lnTo>
                  <a:pt x="4092773" y="5362774"/>
                </a:lnTo>
                <a:cubicBezTo>
                  <a:pt x="4092773" y="5362774"/>
                  <a:pt x="4092773" y="5365255"/>
                  <a:pt x="4092773" y="5370215"/>
                </a:cubicBezTo>
                <a:cubicBezTo>
                  <a:pt x="4092773" y="5375176"/>
                  <a:pt x="4087812" y="5380137"/>
                  <a:pt x="4077890" y="5385098"/>
                </a:cubicBezTo>
                <a:cubicBezTo>
                  <a:pt x="4058046" y="5395020"/>
                  <a:pt x="4050605" y="5404942"/>
                  <a:pt x="4055566" y="5414864"/>
                </a:cubicBezTo>
                <a:cubicBezTo>
                  <a:pt x="4055566" y="5414864"/>
                  <a:pt x="4056806" y="5416104"/>
                  <a:pt x="4059287" y="5418584"/>
                </a:cubicBezTo>
                <a:cubicBezTo>
                  <a:pt x="4061767" y="5421065"/>
                  <a:pt x="4063007" y="5422305"/>
                  <a:pt x="4063007" y="5422305"/>
                </a:cubicBezTo>
                <a:lnTo>
                  <a:pt x="4063007" y="5429747"/>
                </a:lnTo>
                <a:cubicBezTo>
                  <a:pt x="4048125" y="5429747"/>
                  <a:pt x="4040683" y="5429747"/>
                  <a:pt x="4040683" y="5429747"/>
                </a:cubicBezTo>
                <a:lnTo>
                  <a:pt x="4025800" y="5422305"/>
                </a:lnTo>
                <a:cubicBezTo>
                  <a:pt x="4025800" y="5427266"/>
                  <a:pt x="4029521" y="5430987"/>
                  <a:pt x="4036963" y="5433467"/>
                </a:cubicBezTo>
                <a:cubicBezTo>
                  <a:pt x="4044404" y="5435948"/>
                  <a:pt x="4045644" y="5439669"/>
                  <a:pt x="4040683" y="5444629"/>
                </a:cubicBezTo>
                <a:lnTo>
                  <a:pt x="4003476" y="5429747"/>
                </a:lnTo>
                <a:cubicBezTo>
                  <a:pt x="3998515" y="5429747"/>
                  <a:pt x="3988593" y="5429747"/>
                  <a:pt x="3973711" y="5429747"/>
                </a:cubicBezTo>
                <a:cubicBezTo>
                  <a:pt x="3958828" y="5429747"/>
                  <a:pt x="3943945" y="5429747"/>
                  <a:pt x="3929062" y="5429747"/>
                </a:cubicBezTo>
                <a:cubicBezTo>
                  <a:pt x="3914179" y="5429747"/>
                  <a:pt x="3906738" y="5432227"/>
                  <a:pt x="3906738" y="5437188"/>
                </a:cubicBezTo>
                <a:lnTo>
                  <a:pt x="3921621" y="5437188"/>
                </a:lnTo>
                <a:cubicBezTo>
                  <a:pt x="3926582" y="5437188"/>
                  <a:pt x="3930302" y="5437188"/>
                  <a:pt x="3932783" y="5437188"/>
                </a:cubicBezTo>
                <a:cubicBezTo>
                  <a:pt x="3935263" y="5437188"/>
                  <a:pt x="3938984" y="5439669"/>
                  <a:pt x="3943945" y="5444629"/>
                </a:cubicBezTo>
                <a:lnTo>
                  <a:pt x="3958828" y="5452071"/>
                </a:lnTo>
                <a:cubicBezTo>
                  <a:pt x="3958828" y="5452071"/>
                  <a:pt x="3943945" y="5452071"/>
                  <a:pt x="3914179" y="5452071"/>
                </a:cubicBezTo>
                <a:lnTo>
                  <a:pt x="3869531" y="5444629"/>
                </a:lnTo>
                <a:cubicBezTo>
                  <a:pt x="3874492" y="5444629"/>
                  <a:pt x="3875732" y="5443389"/>
                  <a:pt x="3873252" y="5440909"/>
                </a:cubicBezTo>
                <a:cubicBezTo>
                  <a:pt x="3870771" y="5438429"/>
                  <a:pt x="3867051" y="5437188"/>
                  <a:pt x="3862089" y="5437188"/>
                </a:cubicBezTo>
                <a:lnTo>
                  <a:pt x="3854648" y="5429747"/>
                </a:lnTo>
                <a:lnTo>
                  <a:pt x="3869531" y="5429747"/>
                </a:lnTo>
                <a:cubicBezTo>
                  <a:pt x="3904258" y="5429747"/>
                  <a:pt x="3929062" y="5422305"/>
                  <a:pt x="3943945" y="5407422"/>
                </a:cubicBezTo>
                <a:cubicBezTo>
                  <a:pt x="3938984" y="5402462"/>
                  <a:pt x="3931543" y="5395020"/>
                  <a:pt x="3921621" y="5385098"/>
                </a:cubicBezTo>
                <a:cubicBezTo>
                  <a:pt x="3911699" y="5385098"/>
                  <a:pt x="3909218" y="5382617"/>
                  <a:pt x="3914179" y="5377657"/>
                </a:cubicBezTo>
                <a:lnTo>
                  <a:pt x="3906738" y="5377657"/>
                </a:lnTo>
                <a:cubicBezTo>
                  <a:pt x="3881933" y="5377657"/>
                  <a:pt x="3869531" y="5380137"/>
                  <a:pt x="3869531" y="5385098"/>
                </a:cubicBezTo>
                <a:lnTo>
                  <a:pt x="3869531" y="5392540"/>
                </a:lnTo>
                <a:cubicBezTo>
                  <a:pt x="3864570" y="5397500"/>
                  <a:pt x="3859609" y="5397500"/>
                  <a:pt x="3854648" y="5392540"/>
                </a:cubicBezTo>
                <a:lnTo>
                  <a:pt x="3839765" y="5392540"/>
                </a:lnTo>
                <a:lnTo>
                  <a:pt x="3832324" y="5399981"/>
                </a:lnTo>
                <a:lnTo>
                  <a:pt x="3817441" y="5407422"/>
                </a:lnTo>
                <a:lnTo>
                  <a:pt x="3832324" y="5414864"/>
                </a:lnTo>
                <a:lnTo>
                  <a:pt x="3847207" y="5414864"/>
                </a:lnTo>
                <a:lnTo>
                  <a:pt x="3832324" y="5422305"/>
                </a:lnTo>
                <a:cubicBezTo>
                  <a:pt x="3822402" y="5427266"/>
                  <a:pt x="3814961" y="5427266"/>
                  <a:pt x="3810000" y="5422305"/>
                </a:cubicBezTo>
                <a:cubicBezTo>
                  <a:pt x="3795117" y="5417344"/>
                  <a:pt x="3780234" y="5419825"/>
                  <a:pt x="3765351" y="5429747"/>
                </a:cubicBezTo>
                <a:cubicBezTo>
                  <a:pt x="3760390" y="5434707"/>
                  <a:pt x="3754189" y="5437188"/>
                  <a:pt x="3746748" y="5437188"/>
                </a:cubicBezTo>
                <a:cubicBezTo>
                  <a:pt x="3739306" y="5437188"/>
                  <a:pt x="3734345" y="5438429"/>
                  <a:pt x="3731865" y="5440909"/>
                </a:cubicBezTo>
                <a:cubicBezTo>
                  <a:pt x="3729385" y="5443389"/>
                  <a:pt x="3730625" y="5447110"/>
                  <a:pt x="3735586" y="5452071"/>
                </a:cubicBezTo>
                <a:cubicBezTo>
                  <a:pt x="3740547" y="5457032"/>
                  <a:pt x="3745507" y="5457032"/>
                  <a:pt x="3750468" y="5452071"/>
                </a:cubicBezTo>
                <a:cubicBezTo>
                  <a:pt x="3755429" y="5447110"/>
                  <a:pt x="3772793" y="5447110"/>
                  <a:pt x="3802558" y="5452071"/>
                </a:cubicBezTo>
                <a:cubicBezTo>
                  <a:pt x="3812480" y="5452071"/>
                  <a:pt x="3817441" y="5455791"/>
                  <a:pt x="3817441" y="5463233"/>
                </a:cubicBezTo>
                <a:cubicBezTo>
                  <a:pt x="3817441" y="5470674"/>
                  <a:pt x="3812480" y="5474395"/>
                  <a:pt x="3802558" y="5474395"/>
                </a:cubicBezTo>
                <a:cubicBezTo>
                  <a:pt x="3797597" y="5474395"/>
                  <a:pt x="3795117" y="5475635"/>
                  <a:pt x="3795117" y="5478116"/>
                </a:cubicBezTo>
                <a:cubicBezTo>
                  <a:pt x="3795117" y="5480596"/>
                  <a:pt x="3797597" y="5481836"/>
                  <a:pt x="3802558" y="5481836"/>
                </a:cubicBezTo>
                <a:cubicBezTo>
                  <a:pt x="3802558" y="5481836"/>
                  <a:pt x="3801318" y="5481836"/>
                  <a:pt x="3798838" y="5481836"/>
                </a:cubicBezTo>
                <a:cubicBezTo>
                  <a:pt x="3796357" y="5481836"/>
                  <a:pt x="3792636" y="5481836"/>
                  <a:pt x="3787675" y="5481836"/>
                </a:cubicBezTo>
                <a:cubicBezTo>
                  <a:pt x="3782714" y="5476876"/>
                  <a:pt x="3777754" y="5475635"/>
                  <a:pt x="3772793" y="5478116"/>
                </a:cubicBezTo>
                <a:cubicBezTo>
                  <a:pt x="3767832" y="5480596"/>
                  <a:pt x="3765351" y="5484317"/>
                  <a:pt x="3765351" y="5489278"/>
                </a:cubicBezTo>
                <a:cubicBezTo>
                  <a:pt x="3765351" y="5499200"/>
                  <a:pt x="3765351" y="5504161"/>
                  <a:pt x="3765351" y="5504161"/>
                </a:cubicBezTo>
                <a:cubicBezTo>
                  <a:pt x="3755429" y="5504161"/>
                  <a:pt x="3745507" y="5499200"/>
                  <a:pt x="3735586" y="5489278"/>
                </a:cubicBezTo>
                <a:cubicBezTo>
                  <a:pt x="3735586" y="5484317"/>
                  <a:pt x="3730625" y="5481836"/>
                  <a:pt x="3720703" y="5481836"/>
                </a:cubicBezTo>
                <a:lnTo>
                  <a:pt x="3713261" y="5481836"/>
                </a:lnTo>
                <a:cubicBezTo>
                  <a:pt x="3713261" y="5476876"/>
                  <a:pt x="3712021" y="5474395"/>
                  <a:pt x="3709541" y="5474395"/>
                </a:cubicBezTo>
                <a:cubicBezTo>
                  <a:pt x="3707060" y="5474395"/>
                  <a:pt x="3700859" y="5474395"/>
                  <a:pt x="3690937" y="5474395"/>
                </a:cubicBezTo>
                <a:lnTo>
                  <a:pt x="3683496" y="5481836"/>
                </a:lnTo>
                <a:lnTo>
                  <a:pt x="3705820" y="5504161"/>
                </a:lnTo>
                <a:cubicBezTo>
                  <a:pt x="3700859" y="5504161"/>
                  <a:pt x="3700859" y="5506641"/>
                  <a:pt x="3705820" y="5511602"/>
                </a:cubicBezTo>
                <a:lnTo>
                  <a:pt x="3683496" y="5511602"/>
                </a:lnTo>
                <a:cubicBezTo>
                  <a:pt x="3678535" y="5506641"/>
                  <a:pt x="3674814" y="5502921"/>
                  <a:pt x="3672334" y="5500440"/>
                </a:cubicBezTo>
                <a:cubicBezTo>
                  <a:pt x="3669853" y="5497959"/>
                  <a:pt x="3668613" y="5496719"/>
                  <a:pt x="3668613" y="5496719"/>
                </a:cubicBezTo>
                <a:lnTo>
                  <a:pt x="3661172" y="5489278"/>
                </a:lnTo>
                <a:cubicBezTo>
                  <a:pt x="3651250" y="5469434"/>
                  <a:pt x="3636367" y="5466954"/>
                  <a:pt x="3616523" y="5481836"/>
                </a:cubicBezTo>
                <a:cubicBezTo>
                  <a:pt x="3611562" y="5486797"/>
                  <a:pt x="3601640" y="5488038"/>
                  <a:pt x="3586757" y="5485557"/>
                </a:cubicBezTo>
                <a:cubicBezTo>
                  <a:pt x="3571875" y="5483076"/>
                  <a:pt x="3564433" y="5480596"/>
                  <a:pt x="3564433" y="5478116"/>
                </a:cubicBezTo>
                <a:cubicBezTo>
                  <a:pt x="3564433" y="5475635"/>
                  <a:pt x="3559472" y="5474395"/>
                  <a:pt x="3549550" y="5474395"/>
                </a:cubicBezTo>
                <a:cubicBezTo>
                  <a:pt x="3539629" y="5474395"/>
                  <a:pt x="3534668" y="5476876"/>
                  <a:pt x="3534668" y="5481836"/>
                </a:cubicBezTo>
                <a:lnTo>
                  <a:pt x="3527226" y="5481836"/>
                </a:lnTo>
                <a:cubicBezTo>
                  <a:pt x="3517304" y="5476876"/>
                  <a:pt x="3504902" y="5474395"/>
                  <a:pt x="3490019" y="5474395"/>
                </a:cubicBezTo>
                <a:lnTo>
                  <a:pt x="3467695" y="5466954"/>
                </a:lnTo>
                <a:cubicBezTo>
                  <a:pt x="3467695" y="5461993"/>
                  <a:pt x="3470175" y="5460752"/>
                  <a:pt x="3475136" y="5463233"/>
                </a:cubicBezTo>
                <a:cubicBezTo>
                  <a:pt x="3480097" y="5465714"/>
                  <a:pt x="3486298" y="5464473"/>
                  <a:pt x="3493740" y="5459512"/>
                </a:cubicBezTo>
                <a:cubicBezTo>
                  <a:pt x="3501181" y="5454551"/>
                  <a:pt x="3499941" y="5452071"/>
                  <a:pt x="3490019" y="5452071"/>
                </a:cubicBezTo>
                <a:cubicBezTo>
                  <a:pt x="3485058" y="5447110"/>
                  <a:pt x="3481337" y="5444629"/>
                  <a:pt x="3478857" y="5444629"/>
                </a:cubicBezTo>
                <a:cubicBezTo>
                  <a:pt x="3476377" y="5444629"/>
                  <a:pt x="3475136" y="5442149"/>
                  <a:pt x="3475136" y="5437188"/>
                </a:cubicBezTo>
                <a:cubicBezTo>
                  <a:pt x="3470175" y="5427266"/>
                  <a:pt x="3457773" y="5434707"/>
                  <a:pt x="3437929" y="5459512"/>
                </a:cubicBezTo>
                <a:cubicBezTo>
                  <a:pt x="3432968" y="5464473"/>
                  <a:pt x="3434209" y="5469434"/>
                  <a:pt x="3441650" y="5474395"/>
                </a:cubicBezTo>
                <a:cubicBezTo>
                  <a:pt x="3449091" y="5479356"/>
                  <a:pt x="3455292" y="5481836"/>
                  <a:pt x="3460254" y="5481836"/>
                </a:cubicBezTo>
                <a:cubicBezTo>
                  <a:pt x="3465215" y="5481836"/>
                  <a:pt x="3468935" y="5481836"/>
                  <a:pt x="3471416" y="5481836"/>
                </a:cubicBezTo>
                <a:cubicBezTo>
                  <a:pt x="3473896" y="5481836"/>
                  <a:pt x="3475136" y="5484317"/>
                  <a:pt x="3475136" y="5489278"/>
                </a:cubicBezTo>
                <a:cubicBezTo>
                  <a:pt x="3475136" y="5494239"/>
                  <a:pt x="3468935" y="5496719"/>
                  <a:pt x="3456533" y="5496719"/>
                </a:cubicBezTo>
                <a:cubicBezTo>
                  <a:pt x="3444130" y="5496719"/>
                  <a:pt x="3435449" y="5496719"/>
                  <a:pt x="3430488" y="5496719"/>
                </a:cubicBezTo>
                <a:lnTo>
                  <a:pt x="3415605" y="5489278"/>
                </a:lnTo>
                <a:cubicBezTo>
                  <a:pt x="3415605" y="5484317"/>
                  <a:pt x="3413125" y="5481836"/>
                  <a:pt x="3408164" y="5481836"/>
                </a:cubicBezTo>
                <a:cubicBezTo>
                  <a:pt x="3403203" y="5481836"/>
                  <a:pt x="3400722" y="5484317"/>
                  <a:pt x="3400722" y="5489278"/>
                </a:cubicBezTo>
                <a:lnTo>
                  <a:pt x="3378398" y="5504161"/>
                </a:lnTo>
                <a:cubicBezTo>
                  <a:pt x="3363515" y="5514083"/>
                  <a:pt x="3356074" y="5521524"/>
                  <a:pt x="3356074" y="5526485"/>
                </a:cubicBezTo>
                <a:cubicBezTo>
                  <a:pt x="3361035" y="5531446"/>
                  <a:pt x="3363515" y="5532686"/>
                  <a:pt x="3363515" y="5530206"/>
                </a:cubicBezTo>
                <a:cubicBezTo>
                  <a:pt x="3363515" y="5527725"/>
                  <a:pt x="3370957" y="5526485"/>
                  <a:pt x="3385839" y="5526485"/>
                </a:cubicBezTo>
                <a:cubicBezTo>
                  <a:pt x="3390800" y="5526485"/>
                  <a:pt x="3395761" y="5526485"/>
                  <a:pt x="3400722" y="5526485"/>
                </a:cubicBezTo>
                <a:cubicBezTo>
                  <a:pt x="3405683" y="5526485"/>
                  <a:pt x="3410644" y="5526485"/>
                  <a:pt x="3415605" y="5526485"/>
                </a:cubicBezTo>
                <a:cubicBezTo>
                  <a:pt x="3420566" y="5526485"/>
                  <a:pt x="3420566" y="5528965"/>
                  <a:pt x="3415605" y="5533926"/>
                </a:cubicBezTo>
                <a:cubicBezTo>
                  <a:pt x="3415605" y="5533926"/>
                  <a:pt x="3414365" y="5533926"/>
                  <a:pt x="3411884" y="5533926"/>
                </a:cubicBezTo>
                <a:cubicBezTo>
                  <a:pt x="3409404" y="5533926"/>
                  <a:pt x="3405683" y="5533926"/>
                  <a:pt x="3400722" y="5533926"/>
                </a:cubicBezTo>
                <a:cubicBezTo>
                  <a:pt x="3390800" y="5533926"/>
                  <a:pt x="3383359" y="5536407"/>
                  <a:pt x="3378398" y="5541367"/>
                </a:cubicBezTo>
                <a:lnTo>
                  <a:pt x="3378398" y="5556250"/>
                </a:lnTo>
                <a:cubicBezTo>
                  <a:pt x="3378398" y="5561212"/>
                  <a:pt x="3375918" y="5567412"/>
                  <a:pt x="3370957" y="5574854"/>
                </a:cubicBezTo>
                <a:cubicBezTo>
                  <a:pt x="3365996" y="5582295"/>
                  <a:pt x="3361035" y="5584776"/>
                  <a:pt x="3356074" y="5582295"/>
                </a:cubicBezTo>
                <a:cubicBezTo>
                  <a:pt x="3351113" y="5579815"/>
                  <a:pt x="3346152" y="5578574"/>
                  <a:pt x="3341191" y="5578574"/>
                </a:cubicBezTo>
                <a:lnTo>
                  <a:pt x="3348632" y="5593457"/>
                </a:lnTo>
                <a:cubicBezTo>
                  <a:pt x="3368476" y="5593457"/>
                  <a:pt x="3382119" y="5593457"/>
                  <a:pt x="3389560" y="5593457"/>
                </a:cubicBezTo>
                <a:cubicBezTo>
                  <a:pt x="3397001" y="5593457"/>
                  <a:pt x="3403203" y="5595938"/>
                  <a:pt x="3408164" y="5600899"/>
                </a:cubicBezTo>
                <a:lnTo>
                  <a:pt x="3348632" y="5608340"/>
                </a:lnTo>
                <a:cubicBezTo>
                  <a:pt x="3338711" y="5608340"/>
                  <a:pt x="3328788" y="5608340"/>
                  <a:pt x="3318867" y="5608340"/>
                </a:cubicBezTo>
                <a:cubicBezTo>
                  <a:pt x="3308945" y="5608340"/>
                  <a:pt x="3300263" y="5608340"/>
                  <a:pt x="3292822" y="5608340"/>
                </a:cubicBezTo>
                <a:cubicBezTo>
                  <a:pt x="3285380" y="5608340"/>
                  <a:pt x="3279179" y="5608340"/>
                  <a:pt x="3274218" y="5608340"/>
                </a:cubicBezTo>
                <a:cubicBezTo>
                  <a:pt x="3269257" y="5613301"/>
                  <a:pt x="3266777" y="5612061"/>
                  <a:pt x="3266777" y="5604619"/>
                </a:cubicBezTo>
                <a:cubicBezTo>
                  <a:pt x="3266777" y="5597178"/>
                  <a:pt x="3271738" y="5593457"/>
                  <a:pt x="3281660" y="5593457"/>
                </a:cubicBezTo>
                <a:lnTo>
                  <a:pt x="3303984" y="5571133"/>
                </a:lnTo>
                <a:lnTo>
                  <a:pt x="3311425" y="5563692"/>
                </a:lnTo>
                <a:cubicBezTo>
                  <a:pt x="3346152" y="5573614"/>
                  <a:pt x="3363515" y="5571133"/>
                  <a:pt x="3363515" y="5556250"/>
                </a:cubicBezTo>
                <a:cubicBezTo>
                  <a:pt x="3363515" y="5546329"/>
                  <a:pt x="3351113" y="5541367"/>
                  <a:pt x="3326308" y="5541367"/>
                </a:cubicBezTo>
                <a:cubicBezTo>
                  <a:pt x="3321347" y="5541367"/>
                  <a:pt x="3317626" y="5541367"/>
                  <a:pt x="3315146" y="5541367"/>
                </a:cubicBezTo>
                <a:cubicBezTo>
                  <a:pt x="3312666" y="5541367"/>
                  <a:pt x="3311425" y="5541367"/>
                  <a:pt x="3311425" y="5541367"/>
                </a:cubicBezTo>
                <a:lnTo>
                  <a:pt x="3296542" y="5533926"/>
                </a:lnTo>
                <a:cubicBezTo>
                  <a:pt x="3291581" y="5533926"/>
                  <a:pt x="3284140" y="5536407"/>
                  <a:pt x="3274218" y="5541367"/>
                </a:cubicBezTo>
                <a:cubicBezTo>
                  <a:pt x="3264296" y="5546329"/>
                  <a:pt x="3259335" y="5551289"/>
                  <a:pt x="3259335" y="5556250"/>
                </a:cubicBezTo>
                <a:cubicBezTo>
                  <a:pt x="3259335" y="5566172"/>
                  <a:pt x="3255615" y="5571133"/>
                  <a:pt x="3248173" y="5571133"/>
                </a:cubicBezTo>
                <a:cubicBezTo>
                  <a:pt x="3240732" y="5571133"/>
                  <a:pt x="3234531" y="5576094"/>
                  <a:pt x="3229570" y="5586016"/>
                </a:cubicBezTo>
                <a:cubicBezTo>
                  <a:pt x="3219648" y="5605860"/>
                  <a:pt x="3204765" y="5613301"/>
                  <a:pt x="3184921" y="5608340"/>
                </a:cubicBezTo>
                <a:cubicBezTo>
                  <a:pt x="3175000" y="5603379"/>
                  <a:pt x="3167558" y="5603379"/>
                  <a:pt x="3162597" y="5608340"/>
                </a:cubicBezTo>
                <a:cubicBezTo>
                  <a:pt x="3157636" y="5608340"/>
                  <a:pt x="3146474" y="5608340"/>
                  <a:pt x="3129111" y="5608340"/>
                </a:cubicBezTo>
                <a:cubicBezTo>
                  <a:pt x="3111747" y="5608340"/>
                  <a:pt x="3095625" y="5608340"/>
                  <a:pt x="3080742" y="5608340"/>
                </a:cubicBezTo>
                <a:cubicBezTo>
                  <a:pt x="3065859" y="5613301"/>
                  <a:pt x="3058417" y="5618262"/>
                  <a:pt x="3058417" y="5623223"/>
                </a:cubicBezTo>
                <a:cubicBezTo>
                  <a:pt x="3058417" y="5628184"/>
                  <a:pt x="3055937" y="5633145"/>
                  <a:pt x="3050976" y="5638106"/>
                </a:cubicBezTo>
                <a:cubicBezTo>
                  <a:pt x="3046015" y="5643066"/>
                  <a:pt x="3043535" y="5645547"/>
                  <a:pt x="3043535" y="5645547"/>
                </a:cubicBezTo>
                <a:cubicBezTo>
                  <a:pt x="3038574" y="5640586"/>
                  <a:pt x="3037333" y="5638106"/>
                  <a:pt x="3039814" y="5638106"/>
                </a:cubicBezTo>
                <a:cubicBezTo>
                  <a:pt x="3042295" y="5638106"/>
                  <a:pt x="3043535" y="5635626"/>
                  <a:pt x="3043535" y="5630664"/>
                </a:cubicBezTo>
                <a:cubicBezTo>
                  <a:pt x="3053457" y="5625704"/>
                  <a:pt x="3048495" y="5618262"/>
                  <a:pt x="3028652" y="5608340"/>
                </a:cubicBezTo>
                <a:cubicBezTo>
                  <a:pt x="3013769" y="5603379"/>
                  <a:pt x="3001367" y="5600899"/>
                  <a:pt x="2991445" y="5600899"/>
                </a:cubicBezTo>
                <a:cubicBezTo>
                  <a:pt x="2971601" y="5600899"/>
                  <a:pt x="2961679" y="5598419"/>
                  <a:pt x="2961679" y="5593457"/>
                </a:cubicBezTo>
                <a:cubicBezTo>
                  <a:pt x="2961679" y="5588496"/>
                  <a:pt x="2961679" y="5583536"/>
                  <a:pt x="2961679" y="5578574"/>
                </a:cubicBezTo>
                <a:lnTo>
                  <a:pt x="2939355" y="5578574"/>
                </a:lnTo>
                <a:cubicBezTo>
                  <a:pt x="2939355" y="5583536"/>
                  <a:pt x="2939355" y="5588496"/>
                  <a:pt x="2939355" y="5593457"/>
                </a:cubicBezTo>
                <a:cubicBezTo>
                  <a:pt x="2944316" y="5598419"/>
                  <a:pt x="2944316" y="5602139"/>
                  <a:pt x="2939355" y="5604619"/>
                </a:cubicBezTo>
                <a:cubicBezTo>
                  <a:pt x="2934394" y="5607100"/>
                  <a:pt x="2931914" y="5610821"/>
                  <a:pt x="2931914" y="5615781"/>
                </a:cubicBezTo>
                <a:cubicBezTo>
                  <a:pt x="2931914" y="5620743"/>
                  <a:pt x="2929433" y="5623223"/>
                  <a:pt x="2924472" y="5623223"/>
                </a:cubicBezTo>
                <a:cubicBezTo>
                  <a:pt x="2919511" y="5623223"/>
                  <a:pt x="2917031" y="5620743"/>
                  <a:pt x="2917031" y="5615781"/>
                </a:cubicBezTo>
                <a:lnTo>
                  <a:pt x="2902148" y="5600899"/>
                </a:lnTo>
                <a:cubicBezTo>
                  <a:pt x="2892226" y="5600899"/>
                  <a:pt x="2884784" y="5602139"/>
                  <a:pt x="2879824" y="5604619"/>
                </a:cubicBezTo>
                <a:cubicBezTo>
                  <a:pt x="2874863" y="5607100"/>
                  <a:pt x="2872382" y="5605860"/>
                  <a:pt x="2872382" y="5600899"/>
                </a:cubicBezTo>
                <a:lnTo>
                  <a:pt x="2857500" y="5586016"/>
                </a:lnTo>
                <a:cubicBezTo>
                  <a:pt x="2832695" y="5576094"/>
                  <a:pt x="2822773" y="5566172"/>
                  <a:pt x="2827734" y="5556250"/>
                </a:cubicBezTo>
                <a:cubicBezTo>
                  <a:pt x="2827734" y="5546329"/>
                  <a:pt x="2830215" y="5543848"/>
                  <a:pt x="2835175" y="5548809"/>
                </a:cubicBezTo>
                <a:lnTo>
                  <a:pt x="2850058" y="5541367"/>
                </a:lnTo>
                <a:cubicBezTo>
                  <a:pt x="2840136" y="5531446"/>
                  <a:pt x="2845097" y="5526485"/>
                  <a:pt x="2864941" y="5526485"/>
                </a:cubicBezTo>
                <a:lnTo>
                  <a:pt x="2872382" y="5541367"/>
                </a:lnTo>
                <a:cubicBezTo>
                  <a:pt x="2867422" y="5541367"/>
                  <a:pt x="2864941" y="5543848"/>
                  <a:pt x="2864941" y="5548809"/>
                </a:cubicBezTo>
                <a:cubicBezTo>
                  <a:pt x="2864941" y="5553770"/>
                  <a:pt x="2872382" y="5551289"/>
                  <a:pt x="2887265" y="5541367"/>
                </a:cubicBezTo>
                <a:cubicBezTo>
                  <a:pt x="2902148" y="5531446"/>
                  <a:pt x="2912070" y="5531446"/>
                  <a:pt x="2917031" y="5541367"/>
                </a:cubicBezTo>
                <a:cubicBezTo>
                  <a:pt x="2917031" y="5541367"/>
                  <a:pt x="2923232" y="5540127"/>
                  <a:pt x="2935634" y="5537647"/>
                </a:cubicBezTo>
                <a:cubicBezTo>
                  <a:pt x="2948036" y="5535167"/>
                  <a:pt x="2956718" y="5535167"/>
                  <a:pt x="2961679" y="5537647"/>
                </a:cubicBezTo>
                <a:cubicBezTo>
                  <a:pt x="2966640" y="5540127"/>
                  <a:pt x="2974081" y="5541367"/>
                  <a:pt x="2984003" y="5541367"/>
                </a:cubicBezTo>
                <a:lnTo>
                  <a:pt x="2998886" y="5548809"/>
                </a:lnTo>
                <a:cubicBezTo>
                  <a:pt x="2998886" y="5548809"/>
                  <a:pt x="3001367" y="5548809"/>
                  <a:pt x="3006328" y="5548809"/>
                </a:cubicBezTo>
                <a:lnTo>
                  <a:pt x="3021210" y="5556250"/>
                </a:lnTo>
                <a:cubicBezTo>
                  <a:pt x="3021210" y="5561212"/>
                  <a:pt x="3023691" y="5563692"/>
                  <a:pt x="3028652" y="5563692"/>
                </a:cubicBezTo>
                <a:cubicBezTo>
                  <a:pt x="3033613" y="5563692"/>
                  <a:pt x="3036093" y="5566172"/>
                  <a:pt x="3036093" y="5571133"/>
                </a:cubicBezTo>
                <a:cubicBezTo>
                  <a:pt x="3036093" y="5576094"/>
                  <a:pt x="3038574" y="5578574"/>
                  <a:pt x="3043535" y="5578574"/>
                </a:cubicBezTo>
                <a:cubicBezTo>
                  <a:pt x="3048495" y="5578574"/>
                  <a:pt x="3050976" y="5576094"/>
                  <a:pt x="3050976" y="5571133"/>
                </a:cubicBezTo>
                <a:cubicBezTo>
                  <a:pt x="3046015" y="5566172"/>
                  <a:pt x="3044775" y="5563692"/>
                  <a:pt x="3047255" y="5563692"/>
                </a:cubicBezTo>
                <a:cubicBezTo>
                  <a:pt x="3049736" y="5563692"/>
                  <a:pt x="3053457" y="5563692"/>
                  <a:pt x="3058417" y="5563692"/>
                </a:cubicBezTo>
                <a:lnTo>
                  <a:pt x="3065859" y="5548809"/>
                </a:lnTo>
                <a:cubicBezTo>
                  <a:pt x="3065859" y="5528965"/>
                  <a:pt x="3063378" y="5528965"/>
                  <a:pt x="3058417" y="5548809"/>
                </a:cubicBezTo>
                <a:lnTo>
                  <a:pt x="3043535" y="5556250"/>
                </a:lnTo>
                <a:cubicBezTo>
                  <a:pt x="3043535" y="5551289"/>
                  <a:pt x="3046015" y="5546329"/>
                  <a:pt x="3050976" y="5541367"/>
                </a:cubicBezTo>
                <a:lnTo>
                  <a:pt x="3043535" y="5533926"/>
                </a:lnTo>
                <a:cubicBezTo>
                  <a:pt x="3038574" y="5533926"/>
                  <a:pt x="3034853" y="5533926"/>
                  <a:pt x="3032373" y="5533926"/>
                </a:cubicBezTo>
                <a:cubicBezTo>
                  <a:pt x="3029892" y="5533926"/>
                  <a:pt x="3026171" y="5533926"/>
                  <a:pt x="3021210" y="5533926"/>
                </a:cubicBezTo>
                <a:cubicBezTo>
                  <a:pt x="3021210" y="5538887"/>
                  <a:pt x="3018730" y="5541367"/>
                  <a:pt x="3013769" y="5541367"/>
                </a:cubicBezTo>
                <a:cubicBezTo>
                  <a:pt x="3013769" y="5536407"/>
                  <a:pt x="3006328" y="5533926"/>
                  <a:pt x="2991445" y="5533926"/>
                </a:cubicBezTo>
                <a:cubicBezTo>
                  <a:pt x="2981523" y="5533926"/>
                  <a:pt x="2975322" y="5533926"/>
                  <a:pt x="2972841" y="5533926"/>
                </a:cubicBezTo>
                <a:cubicBezTo>
                  <a:pt x="2970361" y="5533926"/>
                  <a:pt x="2969121" y="5531446"/>
                  <a:pt x="2969121" y="5526485"/>
                </a:cubicBezTo>
                <a:cubicBezTo>
                  <a:pt x="2969121" y="5521524"/>
                  <a:pt x="2966640" y="5516563"/>
                  <a:pt x="2961679" y="5511602"/>
                </a:cubicBezTo>
                <a:lnTo>
                  <a:pt x="2969121" y="5511602"/>
                </a:lnTo>
                <a:lnTo>
                  <a:pt x="2976562" y="5504161"/>
                </a:lnTo>
                <a:cubicBezTo>
                  <a:pt x="2971601" y="5504161"/>
                  <a:pt x="2967881" y="5502921"/>
                  <a:pt x="2965400" y="5500440"/>
                </a:cubicBezTo>
                <a:cubicBezTo>
                  <a:pt x="2962919" y="5497959"/>
                  <a:pt x="2961679" y="5499200"/>
                  <a:pt x="2961679" y="5504161"/>
                </a:cubicBezTo>
                <a:cubicBezTo>
                  <a:pt x="2956718" y="5504161"/>
                  <a:pt x="2954238" y="5501680"/>
                  <a:pt x="2954238" y="5496719"/>
                </a:cubicBezTo>
                <a:cubicBezTo>
                  <a:pt x="2959199" y="5496719"/>
                  <a:pt x="2961679" y="5494239"/>
                  <a:pt x="2961679" y="5489278"/>
                </a:cubicBezTo>
                <a:cubicBezTo>
                  <a:pt x="2961679" y="5484317"/>
                  <a:pt x="2957959" y="5483076"/>
                  <a:pt x="2950517" y="5485557"/>
                </a:cubicBezTo>
                <a:cubicBezTo>
                  <a:pt x="2943076" y="5488038"/>
                  <a:pt x="2936874" y="5486797"/>
                  <a:pt x="2931914" y="5481836"/>
                </a:cubicBezTo>
                <a:cubicBezTo>
                  <a:pt x="2931914" y="5481836"/>
                  <a:pt x="2930674" y="5480596"/>
                  <a:pt x="2928193" y="5478116"/>
                </a:cubicBezTo>
                <a:cubicBezTo>
                  <a:pt x="2925712" y="5475635"/>
                  <a:pt x="2921992" y="5474395"/>
                  <a:pt x="2917031" y="5474395"/>
                </a:cubicBezTo>
                <a:lnTo>
                  <a:pt x="2902148" y="5474395"/>
                </a:lnTo>
                <a:cubicBezTo>
                  <a:pt x="2897187" y="5469434"/>
                  <a:pt x="2893467" y="5465714"/>
                  <a:pt x="2890986" y="5463233"/>
                </a:cubicBezTo>
                <a:cubicBezTo>
                  <a:pt x="2888505" y="5460752"/>
                  <a:pt x="2884784" y="5459512"/>
                  <a:pt x="2879824" y="5459512"/>
                </a:cubicBezTo>
                <a:cubicBezTo>
                  <a:pt x="2874863" y="5459512"/>
                  <a:pt x="2872382" y="5460752"/>
                  <a:pt x="2872382" y="5463233"/>
                </a:cubicBezTo>
                <a:cubicBezTo>
                  <a:pt x="2872382" y="5465714"/>
                  <a:pt x="2872382" y="5469434"/>
                  <a:pt x="2872382" y="5474395"/>
                </a:cubicBezTo>
                <a:lnTo>
                  <a:pt x="2864941" y="5481836"/>
                </a:lnTo>
                <a:lnTo>
                  <a:pt x="2857500" y="5496719"/>
                </a:lnTo>
                <a:cubicBezTo>
                  <a:pt x="2857500" y="5506641"/>
                  <a:pt x="2856259" y="5514083"/>
                  <a:pt x="2853779" y="5519043"/>
                </a:cubicBezTo>
                <a:cubicBezTo>
                  <a:pt x="2851298" y="5524004"/>
                  <a:pt x="2847577" y="5525245"/>
                  <a:pt x="2842617" y="5522764"/>
                </a:cubicBezTo>
                <a:cubicBezTo>
                  <a:pt x="2837656" y="5520283"/>
                  <a:pt x="2832695" y="5521524"/>
                  <a:pt x="2827734" y="5526485"/>
                </a:cubicBezTo>
                <a:cubicBezTo>
                  <a:pt x="2822773" y="5531446"/>
                  <a:pt x="2820292" y="5536407"/>
                  <a:pt x="2820292" y="5541367"/>
                </a:cubicBezTo>
                <a:cubicBezTo>
                  <a:pt x="2820292" y="5551289"/>
                  <a:pt x="2815332" y="5556250"/>
                  <a:pt x="2805410" y="5556250"/>
                </a:cubicBezTo>
                <a:cubicBezTo>
                  <a:pt x="2800449" y="5556250"/>
                  <a:pt x="2796728" y="5556250"/>
                  <a:pt x="2794248" y="5556250"/>
                </a:cubicBezTo>
                <a:cubicBezTo>
                  <a:pt x="2791767" y="5556250"/>
                  <a:pt x="2790527" y="5555010"/>
                  <a:pt x="2790527" y="5552529"/>
                </a:cubicBezTo>
                <a:cubicBezTo>
                  <a:pt x="2790527" y="5550049"/>
                  <a:pt x="2793008" y="5548809"/>
                  <a:pt x="2797968" y="5548809"/>
                </a:cubicBezTo>
                <a:cubicBezTo>
                  <a:pt x="2802929" y="5548809"/>
                  <a:pt x="2805410" y="5548809"/>
                  <a:pt x="2805410" y="5548809"/>
                </a:cubicBezTo>
                <a:cubicBezTo>
                  <a:pt x="2805410" y="5548809"/>
                  <a:pt x="2807890" y="5546329"/>
                  <a:pt x="2812851" y="5541367"/>
                </a:cubicBezTo>
                <a:cubicBezTo>
                  <a:pt x="2812851" y="5541367"/>
                  <a:pt x="2810370" y="5541367"/>
                  <a:pt x="2805410" y="5541367"/>
                </a:cubicBezTo>
                <a:lnTo>
                  <a:pt x="2812851" y="5519043"/>
                </a:lnTo>
                <a:cubicBezTo>
                  <a:pt x="2817812" y="5514083"/>
                  <a:pt x="2825253" y="5509122"/>
                  <a:pt x="2835175" y="5504161"/>
                </a:cubicBezTo>
                <a:lnTo>
                  <a:pt x="2850058" y="5504161"/>
                </a:lnTo>
                <a:lnTo>
                  <a:pt x="2835175" y="5496719"/>
                </a:lnTo>
                <a:lnTo>
                  <a:pt x="2820292" y="5481836"/>
                </a:lnTo>
                <a:cubicBezTo>
                  <a:pt x="2820292" y="5476876"/>
                  <a:pt x="2817812" y="5476876"/>
                  <a:pt x="2812851" y="5481836"/>
                </a:cubicBezTo>
                <a:cubicBezTo>
                  <a:pt x="2807890" y="5486797"/>
                  <a:pt x="2804170" y="5488038"/>
                  <a:pt x="2801689" y="5485557"/>
                </a:cubicBezTo>
                <a:cubicBezTo>
                  <a:pt x="2799208" y="5483076"/>
                  <a:pt x="2800449" y="5479356"/>
                  <a:pt x="2805410" y="5474395"/>
                </a:cubicBezTo>
                <a:cubicBezTo>
                  <a:pt x="2805410" y="5469434"/>
                  <a:pt x="2802929" y="5464473"/>
                  <a:pt x="2797968" y="5459512"/>
                </a:cubicBezTo>
                <a:cubicBezTo>
                  <a:pt x="2793008" y="5454551"/>
                  <a:pt x="2790527" y="5452071"/>
                  <a:pt x="2790527" y="5452071"/>
                </a:cubicBezTo>
                <a:lnTo>
                  <a:pt x="2768203" y="5452071"/>
                </a:lnTo>
                <a:cubicBezTo>
                  <a:pt x="2773163" y="5447110"/>
                  <a:pt x="2774404" y="5443389"/>
                  <a:pt x="2771923" y="5440909"/>
                </a:cubicBezTo>
                <a:cubicBezTo>
                  <a:pt x="2769443" y="5438429"/>
                  <a:pt x="2763242" y="5439669"/>
                  <a:pt x="2753320" y="5444629"/>
                </a:cubicBezTo>
                <a:cubicBezTo>
                  <a:pt x="2748359" y="5449590"/>
                  <a:pt x="2743398" y="5452071"/>
                  <a:pt x="2738437" y="5452071"/>
                </a:cubicBezTo>
                <a:cubicBezTo>
                  <a:pt x="2733476" y="5452071"/>
                  <a:pt x="2728515" y="5452071"/>
                  <a:pt x="2723554" y="5452071"/>
                </a:cubicBezTo>
                <a:lnTo>
                  <a:pt x="2716113" y="5452071"/>
                </a:lnTo>
                <a:cubicBezTo>
                  <a:pt x="2716113" y="5457032"/>
                  <a:pt x="2712392" y="5460752"/>
                  <a:pt x="2704951" y="5463233"/>
                </a:cubicBezTo>
                <a:cubicBezTo>
                  <a:pt x="2697509" y="5465714"/>
                  <a:pt x="2691308" y="5469434"/>
                  <a:pt x="2686347" y="5474395"/>
                </a:cubicBezTo>
                <a:lnTo>
                  <a:pt x="2678906" y="5481836"/>
                </a:lnTo>
                <a:cubicBezTo>
                  <a:pt x="2673945" y="5481836"/>
                  <a:pt x="2671464" y="5481836"/>
                  <a:pt x="2671464" y="5481836"/>
                </a:cubicBezTo>
                <a:cubicBezTo>
                  <a:pt x="2671464" y="5481836"/>
                  <a:pt x="2670224" y="5483076"/>
                  <a:pt x="2667744" y="5485557"/>
                </a:cubicBezTo>
                <a:cubicBezTo>
                  <a:pt x="2665263" y="5488038"/>
                  <a:pt x="2665263" y="5489278"/>
                  <a:pt x="2667744" y="5489278"/>
                </a:cubicBezTo>
                <a:cubicBezTo>
                  <a:pt x="2670224" y="5489278"/>
                  <a:pt x="2671464" y="5489278"/>
                  <a:pt x="2671464" y="5489278"/>
                </a:cubicBezTo>
                <a:cubicBezTo>
                  <a:pt x="2686347" y="5489278"/>
                  <a:pt x="2688828" y="5494239"/>
                  <a:pt x="2678906" y="5504161"/>
                </a:cubicBezTo>
                <a:cubicBezTo>
                  <a:pt x="2673945" y="5509122"/>
                  <a:pt x="2668984" y="5510362"/>
                  <a:pt x="2664023" y="5507881"/>
                </a:cubicBezTo>
                <a:cubicBezTo>
                  <a:pt x="2659062" y="5505401"/>
                  <a:pt x="2656582" y="5500440"/>
                  <a:pt x="2656582" y="5492998"/>
                </a:cubicBezTo>
                <a:cubicBezTo>
                  <a:pt x="2656582" y="5485557"/>
                  <a:pt x="2654101" y="5480596"/>
                  <a:pt x="2649140" y="5478116"/>
                </a:cubicBezTo>
                <a:cubicBezTo>
                  <a:pt x="2644179" y="5475635"/>
                  <a:pt x="2641699" y="5471914"/>
                  <a:pt x="2641699" y="5466954"/>
                </a:cubicBezTo>
                <a:cubicBezTo>
                  <a:pt x="2641699" y="5461993"/>
                  <a:pt x="2640459" y="5458272"/>
                  <a:pt x="2637978" y="5455791"/>
                </a:cubicBezTo>
                <a:cubicBezTo>
                  <a:pt x="2635497" y="5453311"/>
                  <a:pt x="2635497" y="5450831"/>
                  <a:pt x="2637978" y="5448350"/>
                </a:cubicBezTo>
                <a:cubicBezTo>
                  <a:pt x="2640459" y="5445869"/>
                  <a:pt x="2641699" y="5444629"/>
                  <a:pt x="2641699" y="5444629"/>
                </a:cubicBezTo>
                <a:lnTo>
                  <a:pt x="2671464" y="5466954"/>
                </a:lnTo>
                <a:cubicBezTo>
                  <a:pt x="2671464" y="5466954"/>
                  <a:pt x="2671464" y="5464473"/>
                  <a:pt x="2671464" y="5459512"/>
                </a:cubicBezTo>
                <a:cubicBezTo>
                  <a:pt x="2671464" y="5459512"/>
                  <a:pt x="2668984" y="5459512"/>
                  <a:pt x="2664023" y="5459512"/>
                </a:cubicBezTo>
                <a:lnTo>
                  <a:pt x="2671464" y="5444629"/>
                </a:lnTo>
                <a:cubicBezTo>
                  <a:pt x="2676425" y="5439669"/>
                  <a:pt x="2673945" y="5437188"/>
                  <a:pt x="2664023" y="5437188"/>
                </a:cubicBezTo>
                <a:cubicBezTo>
                  <a:pt x="2659062" y="5437188"/>
                  <a:pt x="2651621" y="5437188"/>
                  <a:pt x="2641699" y="5437188"/>
                </a:cubicBezTo>
                <a:cubicBezTo>
                  <a:pt x="2631777" y="5437188"/>
                  <a:pt x="2623095" y="5437188"/>
                  <a:pt x="2615654" y="5437188"/>
                </a:cubicBezTo>
                <a:cubicBezTo>
                  <a:pt x="2608212" y="5437188"/>
                  <a:pt x="2604492" y="5437188"/>
                  <a:pt x="2604492" y="5437188"/>
                </a:cubicBezTo>
                <a:cubicBezTo>
                  <a:pt x="2609452" y="5432227"/>
                  <a:pt x="2608212" y="5427266"/>
                  <a:pt x="2600771" y="5422305"/>
                </a:cubicBezTo>
                <a:cubicBezTo>
                  <a:pt x="2593330" y="5417344"/>
                  <a:pt x="2584648" y="5414864"/>
                  <a:pt x="2574726" y="5414864"/>
                </a:cubicBezTo>
                <a:lnTo>
                  <a:pt x="2559843" y="5422305"/>
                </a:lnTo>
                <a:cubicBezTo>
                  <a:pt x="2564804" y="5427266"/>
                  <a:pt x="2567285" y="5432227"/>
                  <a:pt x="2567285" y="5437188"/>
                </a:cubicBezTo>
                <a:lnTo>
                  <a:pt x="2559843" y="5437188"/>
                </a:lnTo>
                <a:cubicBezTo>
                  <a:pt x="2559843" y="5437188"/>
                  <a:pt x="2557363" y="5437188"/>
                  <a:pt x="2552402" y="5437188"/>
                </a:cubicBezTo>
                <a:lnTo>
                  <a:pt x="2544960" y="5422305"/>
                </a:lnTo>
                <a:lnTo>
                  <a:pt x="2544960" y="5407422"/>
                </a:lnTo>
                <a:cubicBezTo>
                  <a:pt x="2549921" y="5407422"/>
                  <a:pt x="2553642" y="5404942"/>
                  <a:pt x="2556123" y="5399981"/>
                </a:cubicBezTo>
                <a:cubicBezTo>
                  <a:pt x="2558603" y="5395020"/>
                  <a:pt x="2559843" y="5392540"/>
                  <a:pt x="2559843" y="5392540"/>
                </a:cubicBezTo>
                <a:cubicBezTo>
                  <a:pt x="2554883" y="5387579"/>
                  <a:pt x="2554883" y="5385098"/>
                  <a:pt x="2559843" y="5385098"/>
                </a:cubicBezTo>
                <a:cubicBezTo>
                  <a:pt x="2564804" y="5380137"/>
                  <a:pt x="2567285" y="5377657"/>
                  <a:pt x="2567285" y="5377657"/>
                </a:cubicBezTo>
                <a:cubicBezTo>
                  <a:pt x="2557363" y="5377657"/>
                  <a:pt x="2547441" y="5387579"/>
                  <a:pt x="2537519" y="5407422"/>
                </a:cubicBezTo>
                <a:cubicBezTo>
                  <a:pt x="2537519" y="5412383"/>
                  <a:pt x="2536279" y="5416104"/>
                  <a:pt x="2533798" y="5418584"/>
                </a:cubicBezTo>
                <a:cubicBezTo>
                  <a:pt x="2531318" y="5421065"/>
                  <a:pt x="2530078" y="5423545"/>
                  <a:pt x="2530078" y="5426026"/>
                </a:cubicBezTo>
                <a:cubicBezTo>
                  <a:pt x="2530078" y="5428506"/>
                  <a:pt x="2530078" y="5429747"/>
                  <a:pt x="2530078" y="5429747"/>
                </a:cubicBezTo>
                <a:lnTo>
                  <a:pt x="2530078" y="5444629"/>
                </a:lnTo>
                <a:cubicBezTo>
                  <a:pt x="2520156" y="5444629"/>
                  <a:pt x="2515195" y="5444629"/>
                  <a:pt x="2515195" y="5444629"/>
                </a:cubicBezTo>
                <a:lnTo>
                  <a:pt x="2492871" y="5452071"/>
                </a:lnTo>
                <a:cubicBezTo>
                  <a:pt x="2492871" y="5452071"/>
                  <a:pt x="2495351" y="5449590"/>
                  <a:pt x="2500312" y="5444629"/>
                </a:cubicBezTo>
                <a:cubicBezTo>
                  <a:pt x="2505273" y="5444629"/>
                  <a:pt x="2508993" y="5443389"/>
                  <a:pt x="2511474" y="5440909"/>
                </a:cubicBezTo>
                <a:cubicBezTo>
                  <a:pt x="2513955" y="5438429"/>
                  <a:pt x="2515195" y="5434707"/>
                  <a:pt x="2515195" y="5429747"/>
                </a:cubicBezTo>
                <a:cubicBezTo>
                  <a:pt x="2515195" y="5424786"/>
                  <a:pt x="2515195" y="5422305"/>
                  <a:pt x="2515195" y="5422305"/>
                </a:cubicBezTo>
                <a:lnTo>
                  <a:pt x="2507753" y="5422305"/>
                </a:lnTo>
                <a:cubicBezTo>
                  <a:pt x="2507753" y="5432227"/>
                  <a:pt x="2500312" y="5432227"/>
                  <a:pt x="2485429" y="5422305"/>
                </a:cubicBezTo>
                <a:cubicBezTo>
                  <a:pt x="2475507" y="5422305"/>
                  <a:pt x="2468066" y="5417344"/>
                  <a:pt x="2463105" y="5407422"/>
                </a:cubicBezTo>
                <a:cubicBezTo>
                  <a:pt x="2468066" y="5407422"/>
                  <a:pt x="2474267" y="5407422"/>
                  <a:pt x="2481709" y="5407422"/>
                </a:cubicBezTo>
                <a:cubicBezTo>
                  <a:pt x="2489150" y="5407422"/>
                  <a:pt x="2492871" y="5406182"/>
                  <a:pt x="2492871" y="5403702"/>
                </a:cubicBezTo>
                <a:cubicBezTo>
                  <a:pt x="2492871" y="5401221"/>
                  <a:pt x="2489150" y="5397500"/>
                  <a:pt x="2481709" y="5392540"/>
                </a:cubicBezTo>
                <a:cubicBezTo>
                  <a:pt x="2474267" y="5387579"/>
                  <a:pt x="2469306" y="5386338"/>
                  <a:pt x="2466826" y="5388819"/>
                </a:cubicBezTo>
                <a:cubicBezTo>
                  <a:pt x="2464345" y="5391299"/>
                  <a:pt x="2460624" y="5392540"/>
                  <a:pt x="2455664" y="5392540"/>
                </a:cubicBezTo>
                <a:lnTo>
                  <a:pt x="2463105" y="5377657"/>
                </a:lnTo>
                <a:lnTo>
                  <a:pt x="2470546" y="5370215"/>
                </a:lnTo>
                <a:lnTo>
                  <a:pt x="2448222" y="5370215"/>
                </a:lnTo>
                <a:cubicBezTo>
                  <a:pt x="2433339" y="5365255"/>
                  <a:pt x="2422177" y="5360293"/>
                  <a:pt x="2414736" y="5355332"/>
                </a:cubicBezTo>
                <a:cubicBezTo>
                  <a:pt x="2407294" y="5350372"/>
                  <a:pt x="2403574" y="5350372"/>
                  <a:pt x="2403574" y="5355332"/>
                </a:cubicBezTo>
                <a:cubicBezTo>
                  <a:pt x="2408534" y="5355332"/>
                  <a:pt x="2411015" y="5360293"/>
                  <a:pt x="2411015" y="5370215"/>
                </a:cubicBezTo>
                <a:cubicBezTo>
                  <a:pt x="2411015" y="5375176"/>
                  <a:pt x="2409775" y="5378897"/>
                  <a:pt x="2407294" y="5381377"/>
                </a:cubicBezTo>
                <a:cubicBezTo>
                  <a:pt x="2404814" y="5383858"/>
                  <a:pt x="2401093" y="5385098"/>
                  <a:pt x="2396132" y="5385098"/>
                </a:cubicBezTo>
                <a:cubicBezTo>
                  <a:pt x="2391172" y="5385098"/>
                  <a:pt x="2388691" y="5387579"/>
                  <a:pt x="2388691" y="5392540"/>
                </a:cubicBezTo>
                <a:lnTo>
                  <a:pt x="2403574" y="5407422"/>
                </a:lnTo>
                <a:lnTo>
                  <a:pt x="2411015" y="5392540"/>
                </a:lnTo>
                <a:cubicBezTo>
                  <a:pt x="2411015" y="5387579"/>
                  <a:pt x="2413496" y="5385098"/>
                  <a:pt x="2418457" y="5385098"/>
                </a:cubicBezTo>
                <a:cubicBezTo>
                  <a:pt x="2418457" y="5390059"/>
                  <a:pt x="2419697" y="5392540"/>
                  <a:pt x="2422177" y="5392540"/>
                </a:cubicBezTo>
                <a:cubicBezTo>
                  <a:pt x="2424658" y="5392540"/>
                  <a:pt x="2428379" y="5392540"/>
                  <a:pt x="2433339" y="5392540"/>
                </a:cubicBezTo>
                <a:lnTo>
                  <a:pt x="2440781" y="5399981"/>
                </a:lnTo>
                <a:cubicBezTo>
                  <a:pt x="2440781" y="5399981"/>
                  <a:pt x="2437060" y="5402462"/>
                  <a:pt x="2429619" y="5407422"/>
                </a:cubicBezTo>
                <a:cubicBezTo>
                  <a:pt x="2422177" y="5412383"/>
                  <a:pt x="2418457" y="5412383"/>
                  <a:pt x="2418457" y="5407422"/>
                </a:cubicBezTo>
                <a:cubicBezTo>
                  <a:pt x="2413496" y="5407422"/>
                  <a:pt x="2411015" y="5408662"/>
                  <a:pt x="2411015" y="5411143"/>
                </a:cubicBezTo>
                <a:cubicBezTo>
                  <a:pt x="2411015" y="5413624"/>
                  <a:pt x="2411015" y="5414864"/>
                  <a:pt x="2411015" y="5414864"/>
                </a:cubicBezTo>
                <a:cubicBezTo>
                  <a:pt x="2411015" y="5419825"/>
                  <a:pt x="2408534" y="5422305"/>
                  <a:pt x="2403574" y="5422305"/>
                </a:cubicBezTo>
                <a:lnTo>
                  <a:pt x="2388691" y="5422305"/>
                </a:lnTo>
                <a:cubicBezTo>
                  <a:pt x="2388691" y="5417344"/>
                  <a:pt x="2387451" y="5414864"/>
                  <a:pt x="2384970" y="5414864"/>
                </a:cubicBezTo>
                <a:cubicBezTo>
                  <a:pt x="2382490" y="5414864"/>
                  <a:pt x="2381250" y="5417344"/>
                  <a:pt x="2381250" y="5422305"/>
                </a:cubicBezTo>
                <a:cubicBezTo>
                  <a:pt x="2381250" y="5427266"/>
                  <a:pt x="2377529" y="5430987"/>
                  <a:pt x="2370087" y="5433467"/>
                </a:cubicBezTo>
                <a:cubicBezTo>
                  <a:pt x="2362646" y="5435948"/>
                  <a:pt x="2360165" y="5439669"/>
                  <a:pt x="2362646" y="5444629"/>
                </a:cubicBezTo>
                <a:cubicBezTo>
                  <a:pt x="2365127" y="5449590"/>
                  <a:pt x="2363886" y="5452071"/>
                  <a:pt x="2358925" y="5452071"/>
                </a:cubicBezTo>
                <a:cubicBezTo>
                  <a:pt x="2353965" y="5452071"/>
                  <a:pt x="2350244" y="5452071"/>
                  <a:pt x="2347763" y="5452071"/>
                </a:cubicBezTo>
                <a:cubicBezTo>
                  <a:pt x="2345283" y="5452071"/>
                  <a:pt x="2344042" y="5452071"/>
                  <a:pt x="2344042" y="5452071"/>
                </a:cubicBezTo>
                <a:cubicBezTo>
                  <a:pt x="2339082" y="5447110"/>
                  <a:pt x="2339082" y="5442149"/>
                  <a:pt x="2344042" y="5437188"/>
                </a:cubicBezTo>
                <a:cubicBezTo>
                  <a:pt x="2349003" y="5432227"/>
                  <a:pt x="2346523" y="5427266"/>
                  <a:pt x="2336601" y="5422305"/>
                </a:cubicBezTo>
                <a:lnTo>
                  <a:pt x="2336601" y="5414864"/>
                </a:lnTo>
                <a:cubicBezTo>
                  <a:pt x="2336601" y="5414864"/>
                  <a:pt x="2339082" y="5414864"/>
                  <a:pt x="2344042" y="5414864"/>
                </a:cubicBezTo>
                <a:cubicBezTo>
                  <a:pt x="2344042" y="5419825"/>
                  <a:pt x="2345283" y="5422305"/>
                  <a:pt x="2347763" y="5422305"/>
                </a:cubicBezTo>
                <a:cubicBezTo>
                  <a:pt x="2350244" y="5422305"/>
                  <a:pt x="2351484" y="5418584"/>
                  <a:pt x="2351484" y="5411143"/>
                </a:cubicBezTo>
                <a:cubicBezTo>
                  <a:pt x="2351484" y="5403702"/>
                  <a:pt x="2353965" y="5399981"/>
                  <a:pt x="2358925" y="5399981"/>
                </a:cubicBezTo>
                <a:lnTo>
                  <a:pt x="2358925" y="5385098"/>
                </a:lnTo>
                <a:cubicBezTo>
                  <a:pt x="2361406" y="5385098"/>
                  <a:pt x="2363421" y="5385098"/>
                  <a:pt x="2364971" y="5385098"/>
                </a:cubicBezTo>
                <a:lnTo>
                  <a:pt x="2366367" y="5385098"/>
                </a:lnTo>
                <a:cubicBezTo>
                  <a:pt x="2361406" y="5380137"/>
                  <a:pt x="2360165" y="5377657"/>
                  <a:pt x="2362646" y="5377657"/>
                </a:cubicBezTo>
                <a:cubicBezTo>
                  <a:pt x="2365127" y="5377657"/>
                  <a:pt x="2366367" y="5377657"/>
                  <a:pt x="2366367" y="5377657"/>
                </a:cubicBezTo>
                <a:cubicBezTo>
                  <a:pt x="2371327" y="5377657"/>
                  <a:pt x="2373808" y="5375176"/>
                  <a:pt x="2373808" y="5370215"/>
                </a:cubicBezTo>
                <a:cubicBezTo>
                  <a:pt x="2373808" y="5360293"/>
                  <a:pt x="2368847" y="5360293"/>
                  <a:pt x="2358925" y="5370215"/>
                </a:cubicBezTo>
                <a:lnTo>
                  <a:pt x="2344042" y="5377657"/>
                </a:lnTo>
                <a:cubicBezTo>
                  <a:pt x="2339082" y="5377657"/>
                  <a:pt x="2336601" y="5378897"/>
                  <a:pt x="2336601" y="5381377"/>
                </a:cubicBezTo>
                <a:cubicBezTo>
                  <a:pt x="2336601" y="5383858"/>
                  <a:pt x="2336601" y="5385098"/>
                  <a:pt x="2336601" y="5385098"/>
                </a:cubicBezTo>
                <a:cubicBezTo>
                  <a:pt x="2336601" y="5385098"/>
                  <a:pt x="2331640" y="5385098"/>
                  <a:pt x="2321718" y="5385098"/>
                </a:cubicBezTo>
                <a:cubicBezTo>
                  <a:pt x="2311796" y="5385098"/>
                  <a:pt x="2306835" y="5382617"/>
                  <a:pt x="2306835" y="5377657"/>
                </a:cubicBezTo>
                <a:cubicBezTo>
                  <a:pt x="2306835" y="5372696"/>
                  <a:pt x="2311796" y="5372696"/>
                  <a:pt x="2321718" y="5377657"/>
                </a:cubicBezTo>
                <a:cubicBezTo>
                  <a:pt x="2326679" y="5377657"/>
                  <a:pt x="2330400" y="5376417"/>
                  <a:pt x="2332880" y="5373936"/>
                </a:cubicBezTo>
                <a:cubicBezTo>
                  <a:pt x="2335361" y="5371455"/>
                  <a:pt x="2336601" y="5368975"/>
                  <a:pt x="2336601" y="5366495"/>
                </a:cubicBezTo>
                <a:cubicBezTo>
                  <a:pt x="2336601" y="5364014"/>
                  <a:pt x="2336601" y="5362774"/>
                  <a:pt x="2336601" y="5362774"/>
                </a:cubicBezTo>
                <a:lnTo>
                  <a:pt x="2291953" y="5347891"/>
                </a:lnTo>
                <a:lnTo>
                  <a:pt x="2277070" y="5340450"/>
                </a:lnTo>
                <a:cubicBezTo>
                  <a:pt x="2272109" y="5345410"/>
                  <a:pt x="2268388" y="5346651"/>
                  <a:pt x="2265908" y="5344170"/>
                </a:cubicBezTo>
                <a:cubicBezTo>
                  <a:pt x="2263427" y="5341690"/>
                  <a:pt x="2260947" y="5342930"/>
                  <a:pt x="2258466" y="5347891"/>
                </a:cubicBezTo>
                <a:cubicBezTo>
                  <a:pt x="2255986" y="5352852"/>
                  <a:pt x="2252265" y="5352852"/>
                  <a:pt x="2247304" y="5347891"/>
                </a:cubicBezTo>
                <a:lnTo>
                  <a:pt x="2254746" y="5333008"/>
                </a:lnTo>
                <a:cubicBezTo>
                  <a:pt x="2264668" y="5333008"/>
                  <a:pt x="2269628" y="5331768"/>
                  <a:pt x="2269628" y="5329288"/>
                </a:cubicBezTo>
                <a:cubicBezTo>
                  <a:pt x="2269628" y="5326807"/>
                  <a:pt x="2267148" y="5325567"/>
                  <a:pt x="2262187" y="5325567"/>
                </a:cubicBezTo>
                <a:lnTo>
                  <a:pt x="2254746" y="5318125"/>
                </a:lnTo>
                <a:cubicBezTo>
                  <a:pt x="2249785" y="5313165"/>
                  <a:pt x="2244824" y="5314405"/>
                  <a:pt x="2239863" y="5321846"/>
                </a:cubicBezTo>
                <a:cubicBezTo>
                  <a:pt x="2234902" y="5329288"/>
                  <a:pt x="2232421" y="5333008"/>
                  <a:pt x="2232421" y="5333008"/>
                </a:cubicBezTo>
                <a:lnTo>
                  <a:pt x="2202656" y="5340450"/>
                </a:lnTo>
                <a:cubicBezTo>
                  <a:pt x="2202656" y="5340450"/>
                  <a:pt x="2197695" y="5340450"/>
                  <a:pt x="2187773" y="5340450"/>
                </a:cubicBezTo>
                <a:cubicBezTo>
                  <a:pt x="2177851" y="5340450"/>
                  <a:pt x="2170409" y="5337969"/>
                  <a:pt x="2165449" y="5333008"/>
                </a:cubicBezTo>
                <a:lnTo>
                  <a:pt x="2143125" y="5325567"/>
                </a:lnTo>
                <a:cubicBezTo>
                  <a:pt x="2133202" y="5325567"/>
                  <a:pt x="2128242" y="5325567"/>
                  <a:pt x="2128242" y="5325567"/>
                </a:cubicBezTo>
                <a:lnTo>
                  <a:pt x="2120800" y="5318125"/>
                </a:lnTo>
                <a:cubicBezTo>
                  <a:pt x="2115840" y="5318125"/>
                  <a:pt x="2112119" y="5318125"/>
                  <a:pt x="2109638" y="5318125"/>
                </a:cubicBezTo>
                <a:cubicBezTo>
                  <a:pt x="2107158" y="5318125"/>
                  <a:pt x="2105917" y="5315645"/>
                  <a:pt x="2105917" y="5310684"/>
                </a:cubicBezTo>
                <a:lnTo>
                  <a:pt x="2091035" y="5310684"/>
                </a:lnTo>
                <a:lnTo>
                  <a:pt x="2076152" y="5318125"/>
                </a:lnTo>
                <a:lnTo>
                  <a:pt x="2068710" y="5310684"/>
                </a:lnTo>
                <a:lnTo>
                  <a:pt x="2076152" y="5303243"/>
                </a:lnTo>
                <a:cubicBezTo>
                  <a:pt x="2071191" y="5303243"/>
                  <a:pt x="2063750" y="5302003"/>
                  <a:pt x="2053828" y="5299522"/>
                </a:cubicBezTo>
                <a:cubicBezTo>
                  <a:pt x="2043906" y="5297041"/>
                  <a:pt x="2036464" y="5295801"/>
                  <a:pt x="2031503" y="5295801"/>
                </a:cubicBezTo>
                <a:lnTo>
                  <a:pt x="2009179" y="5288360"/>
                </a:lnTo>
                <a:cubicBezTo>
                  <a:pt x="2009179" y="5293321"/>
                  <a:pt x="2001738" y="5298282"/>
                  <a:pt x="1986855" y="5303243"/>
                </a:cubicBezTo>
                <a:lnTo>
                  <a:pt x="1957089" y="5295801"/>
                </a:lnTo>
                <a:cubicBezTo>
                  <a:pt x="1952129" y="5290840"/>
                  <a:pt x="1947167" y="5288360"/>
                  <a:pt x="1942207" y="5288360"/>
                </a:cubicBezTo>
                <a:lnTo>
                  <a:pt x="1934765" y="5288360"/>
                </a:lnTo>
                <a:cubicBezTo>
                  <a:pt x="1934765" y="5288360"/>
                  <a:pt x="1934765" y="5285879"/>
                  <a:pt x="1934765" y="5280918"/>
                </a:cubicBezTo>
                <a:lnTo>
                  <a:pt x="1942207" y="5273477"/>
                </a:lnTo>
                <a:cubicBezTo>
                  <a:pt x="1947167" y="5278438"/>
                  <a:pt x="1950888" y="5279678"/>
                  <a:pt x="1953369" y="5277198"/>
                </a:cubicBezTo>
                <a:cubicBezTo>
                  <a:pt x="1955849" y="5274717"/>
                  <a:pt x="1957089" y="5273477"/>
                  <a:pt x="1957089" y="5273477"/>
                </a:cubicBezTo>
                <a:cubicBezTo>
                  <a:pt x="1957089" y="5268516"/>
                  <a:pt x="1962050" y="5266036"/>
                  <a:pt x="1971972" y="5266036"/>
                </a:cubicBezTo>
                <a:lnTo>
                  <a:pt x="1979414" y="5258594"/>
                </a:lnTo>
                <a:cubicBezTo>
                  <a:pt x="1979414" y="5258594"/>
                  <a:pt x="1976933" y="5259835"/>
                  <a:pt x="1971972" y="5262315"/>
                </a:cubicBezTo>
                <a:cubicBezTo>
                  <a:pt x="1967011" y="5264796"/>
                  <a:pt x="1959570" y="5263555"/>
                  <a:pt x="1949648" y="5258594"/>
                </a:cubicBezTo>
                <a:lnTo>
                  <a:pt x="1942207" y="5258594"/>
                </a:lnTo>
                <a:cubicBezTo>
                  <a:pt x="1942207" y="5263555"/>
                  <a:pt x="1937246" y="5267276"/>
                  <a:pt x="1927324" y="5269756"/>
                </a:cubicBezTo>
                <a:cubicBezTo>
                  <a:pt x="1917402" y="5272237"/>
                  <a:pt x="1912441" y="5272237"/>
                  <a:pt x="1912441" y="5269756"/>
                </a:cubicBezTo>
                <a:cubicBezTo>
                  <a:pt x="1912441" y="5267276"/>
                  <a:pt x="1909960" y="5267276"/>
                  <a:pt x="1905000" y="5269756"/>
                </a:cubicBezTo>
                <a:cubicBezTo>
                  <a:pt x="1900039" y="5272237"/>
                  <a:pt x="1897558" y="5273477"/>
                  <a:pt x="1897558" y="5273477"/>
                </a:cubicBezTo>
                <a:cubicBezTo>
                  <a:pt x="1897558" y="5273477"/>
                  <a:pt x="1896318" y="5274717"/>
                  <a:pt x="1893837" y="5277198"/>
                </a:cubicBezTo>
                <a:cubicBezTo>
                  <a:pt x="1891357" y="5279678"/>
                  <a:pt x="1890117" y="5280918"/>
                  <a:pt x="1890117" y="5280918"/>
                </a:cubicBezTo>
                <a:cubicBezTo>
                  <a:pt x="1885156" y="5280918"/>
                  <a:pt x="1882675" y="5278438"/>
                  <a:pt x="1882675" y="5273477"/>
                </a:cubicBezTo>
                <a:cubicBezTo>
                  <a:pt x="1882675" y="5268516"/>
                  <a:pt x="1883915" y="5266036"/>
                  <a:pt x="1886396" y="5266036"/>
                </a:cubicBezTo>
                <a:cubicBezTo>
                  <a:pt x="1888877" y="5266036"/>
                  <a:pt x="1890117" y="5263555"/>
                  <a:pt x="1890117" y="5258594"/>
                </a:cubicBezTo>
                <a:lnTo>
                  <a:pt x="1897558" y="5258594"/>
                </a:lnTo>
                <a:lnTo>
                  <a:pt x="1912441" y="5251153"/>
                </a:lnTo>
                <a:lnTo>
                  <a:pt x="1905000" y="5236270"/>
                </a:lnTo>
                <a:cubicBezTo>
                  <a:pt x="1909960" y="5236270"/>
                  <a:pt x="1912441" y="5233789"/>
                  <a:pt x="1912441" y="5228829"/>
                </a:cubicBezTo>
                <a:cubicBezTo>
                  <a:pt x="1912441" y="5223868"/>
                  <a:pt x="1914922" y="5220147"/>
                  <a:pt x="1919882" y="5217666"/>
                </a:cubicBezTo>
                <a:cubicBezTo>
                  <a:pt x="1924843" y="5215186"/>
                  <a:pt x="1923603" y="5211465"/>
                  <a:pt x="1916162" y="5206504"/>
                </a:cubicBezTo>
                <a:cubicBezTo>
                  <a:pt x="1908720" y="5201544"/>
                  <a:pt x="1905000" y="5196582"/>
                  <a:pt x="1905000" y="5191622"/>
                </a:cubicBezTo>
                <a:lnTo>
                  <a:pt x="1860351" y="5191622"/>
                </a:lnTo>
                <a:cubicBezTo>
                  <a:pt x="1855390" y="5196582"/>
                  <a:pt x="1850429" y="5197823"/>
                  <a:pt x="1845468" y="5195342"/>
                </a:cubicBezTo>
                <a:cubicBezTo>
                  <a:pt x="1840508" y="5192862"/>
                  <a:pt x="1835546" y="5192862"/>
                  <a:pt x="1830585" y="5195342"/>
                </a:cubicBezTo>
                <a:cubicBezTo>
                  <a:pt x="1825625" y="5197823"/>
                  <a:pt x="1819423" y="5197823"/>
                  <a:pt x="1811982" y="5195342"/>
                </a:cubicBezTo>
                <a:cubicBezTo>
                  <a:pt x="1804541" y="5192862"/>
                  <a:pt x="1800820" y="5190381"/>
                  <a:pt x="1800820" y="5187901"/>
                </a:cubicBezTo>
                <a:cubicBezTo>
                  <a:pt x="1800820" y="5185420"/>
                  <a:pt x="1799580" y="5184180"/>
                  <a:pt x="1797099" y="5184180"/>
                </a:cubicBezTo>
                <a:cubicBezTo>
                  <a:pt x="1794618" y="5184180"/>
                  <a:pt x="1792138" y="5182940"/>
                  <a:pt x="1789658" y="5180459"/>
                </a:cubicBezTo>
                <a:cubicBezTo>
                  <a:pt x="1787177" y="5177979"/>
                  <a:pt x="1785937" y="5176739"/>
                  <a:pt x="1785937" y="5176739"/>
                </a:cubicBezTo>
                <a:lnTo>
                  <a:pt x="1823144" y="5184180"/>
                </a:lnTo>
                <a:cubicBezTo>
                  <a:pt x="1828105" y="5189141"/>
                  <a:pt x="1833066" y="5189141"/>
                  <a:pt x="1838027" y="5184180"/>
                </a:cubicBezTo>
                <a:lnTo>
                  <a:pt x="1838027" y="5176739"/>
                </a:lnTo>
                <a:cubicBezTo>
                  <a:pt x="1833066" y="5176739"/>
                  <a:pt x="1830585" y="5174259"/>
                  <a:pt x="1830585" y="5169297"/>
                </a:cubicBezTo>
                <a:lnTo>
                  <a:pt x="1815703" y="5161856"/>
                </a:lnTo>
                <a:cubicBezTo>
                  <a:pt x="1805781" y="5156895"/>
                  <a:pt x="1798339" y="5151934"/>
                  <a:pt x="1793378" y="5146973"/>
                </a:cubicBezTo>
                <a:lnTo>
                  <a:pt x="1785937" y="5146973"/>
                </a:lnTo>
                <a:lnTo>
                  <a:pt x="1771054" y="5146973"/>
                </a:lnTo>
                <a:cubicBezTo>
                  <a:pt x="1771054" y="5142012"/>
                  <a:pt x="1769814" y="5139532"/>
                  <a:pt x="1767334" y="5139532"/>
                </a:cubicBezTo>
                <a:cubicBezTo>
                  <a:pt x="1764853" y="5139532"/>
                  <a:pt x="1763613" y="5139532"/>
                  <a:pt x="1763613" y="5139532"/>
                </a:cubicBezTo>
                <a:cubicBezTo>
                  <a:pt x="1743769" y="5144493"/>
                  <a:pt x="1728886" y="5139532"/>
                  <a:pt x="1718964" y="5124649"/>
                </a:cubicBezTo>
                <a:cubicBezTo>
                  <a:pt x="1709042" y="5099845"/>
                  <a:pt x="1702842" y="5086202"/>
                  <a:pt x="1700361" y="5083721"/>
                </a:cubicBezTo>
                <a:cubicBezTo>
                  <a:pt x="1697880" y="5081241"/>
                  <a:pt x="1691679" y="5080000"/>
                  <a:pt x="1681757" y="5080000"/>
                </a:cubicBezTo>
                <a:cubicBezTo>
                  <a:pt x="1671836" y="5080000"/>
                  <a:pt x="1664394" y="5080000"/>
                  <a:pt x="1659433" y="5080000"/>
                </a:cubicBezTo>
                <a:cubicBezTo>
                  <a:pt x="1654472" y="5080000"/>
                  <a:pt x="1651992" y="5078760"/>
                  <a:pt x="1651992" y="5076280"/>
                </a:cubicBezTo>
                <a:cubicBezTo>
                  <a:pt x="1651992" y="5073800"/>
                  <a:pt x="1649511" y="5071319"/>
                  <a:pt x="1644550" y="5068838"/>
                </a:cubicBezTo>
                <a:cubicBezTo>
                  <a:pt x="1639589" y="5066358"/>
                  <a:pt x="1635869" y="5065118"/>
                  <a:pt x="1633388" y="5065118"/>
                </a:cubicBezTo>
                <a:cubicBezTo>
                  <a:pt x="1630908" y="5065118"/>
                  <a:pt x="1628427" y="5065118"/>
                  <a:pt x="1625947" y="5065118"/>
                </a:cubicBezTo>
                <a:cubicBezTo>
                  <a:pt x="1623466" y="5065118"/>
                  <a:pt x="1622226" y="5062638"/>
                  <a:pt x="1622226" y="5057676"/>
                </a:cubicBezTo>
                <a:lnTo>
                  <a:pt x="1577578" y="5065118"/>
                </a:lnTo>
                <a:cubicBezTo>
                  <a:pt x="1577578" y="5065118"/>
                  <a:pt x="1570136" y="5065118"/>
                  <a:pt x="1555254" y="5065118"/>
                </a:cubicBezTo>
                <a:cubicBezTo>
                  <a:pt x="1540371" y="5055196"/>
                  <a:pt x="1532929" y="5047755"/>
                  <a:pt x="1532929" y="5042793"/>
                </a:cubicBezTo>
                <a:cubicBezTo>
                  <a:pt x="1537890" y="5042793"/>
                  <a:pt x="1541611" y="5042793"/>
                  <a:pt x="1544091" y="5042793"/>
                </a:cubicBezTo>
                <a:cubicBezTo>
                  <a:pt x="1546572" y="5042793"/>
                  <a:pt x="1547812" y="5042793"/>
                  <a:pt x="1547812" y="5042793"/>
                </a:cubicBezTo>
                <a:lnTo>
                  <a:pt x="1599902" y="5050235"/>
                </a:lnTo>
                <a:cubicBezTo>
                  <a:pt x="1599902" y="5045274"/>
                  <a:pt x="1594941" y="5042793"/>
                  <a:pt x="1585019" y="5042793"/>
                </a:cubicBezTo>
                <a:cubicBezTo>
                  <a:pt x="1570136" y="5042793"/>
                  <a:pt x="1562695" y="5037833"/>
                  <a:pt x="1562695" y="5027911"/>
                </a:cubicBezTo>
                <a:cubicBezTo>
                  <a:pt x="1567656" y="5032872"/>
                  <a:pt x="1572617" y="5035352"/>
                  <a:pt x="1577578" y="5035352"/>
                </a:cubicBezTo>
                <a:lnTo>
                  <a:pt x="1577578" y="5027911"/>
                </a:lnTo>
                <a:cubicBezTo>
                  <a:pt x="1572617" y="5022950"/>
                  <a:pt x="1570136" y="5017989"/>
                  <a:pt x="1570136" y="5013028"/>
                </a:cubicBezTo>
                <a:cubicBezTo>
                  <a:pt x="1570136" y="5008067"/>
                  <a:pt x="1567656" y="5005586"/>
                  <a:pt x="1562695" y="5005586"/>
                </a:cubicBezTo>
                <a:cubicBezTo>
                  <a:pt x="1518047" y="5005586"/>
                  <a:pt x="1498203" y="5003106"/>
                  <a:pt x="1503164" y="4998145"/>
                </a:cubicBezTo>
                <a:cubicBezTo>
                  <a:pt x="1503164" y="4998145"/>
                  <a:pt x="1505644" y="4998145"/>
                  <a:pt x="1510605" y="4998145"/>
                </a:cubicBezTo>
                <a:lnTo>
                  <a:pt x="1518047" y="4990704"/>
                </a:lnTo>
                <a:lnTo>
                  <a:pt x="1555254" y="4983262"/>
                </a:lnTo>
                <a:lnTo>
                  <a:pt x="1555254" y="4975821"/>
                </a:lnTo>
                <a:cubicBezTo>
                  <a:pt x="1540371" y="4975821"/>
                  <a:pt x="1529209" y="4972100"/>
                  <a:pt x="1521767" y="4964659"/>
                </a:cubicBezTo>
                <a:cubicBezTo>
                  <a:pt x="1514326" y="4957217"/>
                  <a:pt x="1510605" y="4951016"/>
                  <a:pt x="1510605" y="4946055"/>
                </a:cubicBezTo>
                <a:lnTo>
                  <a:pt x="1510605" y="4953497"/>
                </a:lnTo>
                <a:lnTo>
                  <a:pt x="1503164" y="4968379"/>
                </a:lnTo>
                <a:cubicBezTo>
                  <a:pt x="1498203" y="4963419"/>
                  <a:pt x="1493242" y="4960938"/>
                  <a:pt x="1488281" y="4960938"/>
                </a:cubicBezTo>
                <a:lnTo>
                  <a:pt x="1476375" y="4946055"/>
                </a:lnTo>
                <a:lnTo>
                  <a:pt x="1480840" y="4946055"/>
                </a:lnTo>
                <a:cubicBezTo>
                  <a:pt x="1485800" y="4946055"/>
                  <a:pt x="1488281" y="4943575"/>
                  <a:pt x="1488281" y="4938614"/>
                </a:cubicBezTo>
                <a:cubicBezTo>
                  <a:pt x="1483320" y="4938614"/>
                  <a:pt x="1479599" y="4938614"/>
                  <a:pt x="1477119" y="4938614"/>
                </a:cubicBezTo>
                <a:cubicBezTo>
                  <a:pt x="1474638" y="4938614"/>
                  <a:pt x="1473398" y="4938614"/>
                  <a:pt x="1473398" y="4938614"/>
                </a:cubicBezTo>
                <a:lnTo>
                  <a:pt x="1473398" y="4942334"/>
                </a:lnTo>
                <a:lnTo>
                  <a:pt x="1458515" y="4923731"/>
                </a:lnTo>
                <a:cubicBezTo>
                  <a:pt x="1458515" y="4923731"/>
                  <a:pt x="1457275" y="4922491"/>
                  <a:pt x="1454794" y="4920010"/>
                </a:cubicBezTo>
                <a:cubicBezTo>
                  <a:pt x="1452314" y="4917530"/>
                  <a:pt x="1448593" y="4916290"/>
                  <a:pt x="1443632" y="4916290"/>
                </a:cubicBezTo>
                <a:cubicBezTo>
                  <a:pt x="1433711" y="4916290"/>
                  <a:pt x="1428750" y="4916290"/>
                  <a:pt x="1428750" y="4916290"/>
                </a:cubicBezTo>
                <a:lnTo>
                  <a:pt x="1421308" y="4923731"/>
                </a:lnTo>
                <a:cubicBezTo>
                  <a:pt x="1416347" y="4923731"/>
                  <a:pt x="1413867" y="4918770"/>
                  <a:pt x="1413867" y="4908848"/>
                </a:cubicBezTo>
                <a:lnTo>
                  <a:pt x="1421308" y="4886524"/>
                </a:lnTo>
                <a:cubicBezTo>
                  <a:pt x="1426269" y="4886524"/>
                  <a:pt x="1429990" y="4886524"/>
                  <a:pt x="1432470" y="4886524"/>
                </a:cubicBezTo>
                <a:cubicBezTo>
                  <a:pt x="1434951" y="4886524"/>
                  <a:pt x="1438672" y="4886524"/>
                  <a:pt x="1443632" y="4886524"/>
                </a:cubicBezTo>
                <a:cubicBezTo>
                  <a:pt x="1448593" y="4896446"/>
                  <a:pt x="1452314" y="4901407"/>
                  <a:pt x="1454794" y="4901407"/>
                </a:cubicBezTo>
                <a:cubicBezTo>
                  <a:pt x="1457275" y="4901407"/>
                  <a:pt x="1463476" y="4901407"/>
                  <a:pt x="1473398" y="4901407"/>
                </a:cubicBezTo>
                <a:cubicBezTo>
                  <a:pt x="1483320" y="4901407"/>
                  <a:pt x="1488281" y="4896446"/>
                  <a:pt x="1488281" y="4886524"/>
                </a:cubicBezTo>
                <a:cubicBezTo>
                  <a:pt x="1488281" y="4886524"/>
                  <a:pt x="1487041" y="4885284"/>
                  <a:pt x="1484560" y="4882803"/>
                </a:cubicBezTo>
                <a:cubicBezTo>
                  <a:pt x="1482080" y="4880323"/>
                  <a:pt x="1478359" y="4879082"/>
                  <a:pt x="1473398" y="4879082"/>
                </a:cubicBezTo>
                <a:lnTo>
                  <a:pt x="1451074" y="4879082"/>
                </a:lnTo>
                <a:cubicBezTo>
                  <a:pt x="1451074" y="4874122"/>
                  <a:pt x="1448593" y="4874122"/>
                  <a:pt x="1443632" y="4879082"/>
                </a:cubicBezTo>
                <a:lnTo>
                  <a:pt x="1428750" y="4871641"/>
                </a:lnTo>
                <a:cubicBezTo>
                  <a:pt x="1423789" y="4871641"/>
                  <a:pt x="1423789" y="4869161"/>
                  <a:pt x="1428750" y="4864200"/>
                </a:cubicBezTo>
                <a:lnTo>
                  <a:pt x="1428750" y="4856758"/>
                </a:lnTo>
                <a:cubicBezTo>
                  <a:pt x="1428750" y="4856758"/>
                  <a:pt x="1426269" y="4854278"/>
                  <a:pt x="1421308" y="4849317"/>
                </a:cubicBezTo>
                <a:lnTo>
                  <a:pt x="1406425" y="4841875"/>
                </a:lnTo>
                <a:cubicBezTo>
                  <a:pt x="1401465" y="4841875"/>
                  <a:pt x="1396503" y="4839395"/>
                  <a:pt x="1391543" y="4834434"/>
                </a:cubicBezTo>
                <a:cubicBezTo>
                  <a:pt x="1386582" y="4829473"/>
                  <a:pt x="1384101" y="4830713"/>
                  <a:pt x="1384101" y="4838155"/>
                </a:cubicBezTo>
                <a:cubicBezTo>
                  <a:pt x="1384101" y="4845596"/>
                  <a:pt x="1384101" y="4851798"/>
                  <a:pt x="1384101" y="4856758"/>
                </a:cubicBezTo>
                <a:lnTo>
                  <a:pt x="1346894" y="4819551"/>
                </a:lnTo>
                <a:cubicBezTo>
                  <a:pt x="1346894" y="4814590"/>
                  <a:pt x="1349375" y="4814590"/>
                  <a:pt x="1354336" y="4819551"/>
                </a:cubicBezTo>
                <a:lnTo>
                  <a:pt x="1369219" y="4812110"/>
                </a:lnTo>
                <a:cubicBezTo>
                  <a:pt x="1369219" y="4812110"/>
                  <a:pt x="1363017" y="4807149"/>
                  <a:pt x="1350615" y="4797227"/>
                </a:cubicBezTo>
                <a:cubicBezTo>
                  <a:pt x="1338213" y="4787306"/>
                  <a:pt x="1329531" y="4782344"/>
                  <a:pt x="1324570" y="4782344"/>
                </a:cubicBezTo>
                <a:cubicBezTo>
                  <a:pt x="1319609" y="4782344"/>
                  <a:pt x="1317129" y="4779864"/>
                  <a:pt x="1317129" y="4774903"/>
                </a:cubicBezTo>
                <a:cubicBezTo>
                  <a:pt x="1317129" y="4769942"/>
                  <a:pt x="1322090" y="4767461"/>
                  <a:pt x="1332011" y="4767461"/>
                </a:cubicBezTo>
                <a:cubicBezTo>
                  <a:pt x="1336972" y="4767461"/>
                  <a:pt x="1339453" y="4767461"/>
                  <a:pt x="1339453" y="4767461"/>
                </a:cubicBezTo>
                <a:cubicBezTo>
                  <a:pt x="1339453" y="4767461"/>
                  <a:pt x="1336972" y="4764981"/>
                  <a:pt x="1332011" y="4760020"/>
                </a:cubicBezTo>
                <a:cubicBezTo>
                  <a:pt x="1332011" y="4755059"/>
                  <a:pt x="1327050" y="4752579"/>
                  <a:pt x="1317129" y="4752579"/>
                </a:cubicBezTo>
                <a:lnTo>
                  <a:pt x="1317129" y="4745137"/>
                </a:lnTo>
                <a:cubicBezTo>
                  <a:pt x="1332011" y="4740176"/>
                  <a:pt x="1336972" y="4727774"/>
                  <a:pt x="1332011" y="4707930"/>
                </a:cubicBezTo>
                <a:cubicBezTo>
                  <a:pt x="1332011" y="4702969"/>
                  <a:pt x="1329531" y="4699249"/>
                  <a:pt x="1324570" y="4696768"/>
                </a:cubicBezTo>
                <a:cubicBezTo>
                  <a:pt x="1319609" y="4694288"/>
                  <a:pt x="1314648" y="4694288"/>
                  <a:pt x="1309687" y="4696768"/>
                </a:cubicBezTo>
                <a:cubicBezTo>
                  <a:pt x="1304726" y="4699249"/>
                  <a:pt x="1303486" y="4701729"/>
                  <a:pt x="1305967" y="4704209"/>
                </a:cubicBezTo>
                <a:cubicBezTo>
                  <a:pt x="1308447" y="4706690"/>
                  <a:pt x="1312168" y="4709171"/>
                  <a:pt x="1317129" y="4711651"/>
                </a:cubicBezTo>
                <a:cubicBezTo>
                  <a:pt x="1322090" y="4714131"/>
                  <a:pt x="1324570" y="4716612"/>
                  <a:pt x="1324570" y="4719092"/>
                </a:cubicBezTo>
                <a:cubicBezTo>
                  <a:pt x="1324570" y="4721573"/>
                  <a:pt x="1324570" y="4722813"/>
                  <a:pt x="1324570" y="4722813"/>
                </a:cubicBezTo>
                <a:cubicBezTo>
                  <a:pt x="1319609" y="4732735"/>
                  <a:pt x="1314648" y="4736456"/>
                  <a:pt x="1309687" y="4733975"/>
                </a:cubicBezTo>
                <a:cubicBezTo>
                  <a:pt x="1304726" y="4731495"/>
                  <a:pt x="1299765" y="4735216"/>
                  <a:pt x="1294805" y="4745137"/>
                </a:cubicBezTo>
                <a:cubicBezTo>
                  <a:pt x="1284882" y="4764981"/>
                  <a:pt x="1277441" y="4767461"/>
                  <a:pt x="1272480" y="4752579"/>
                </a:cubicBezTo>
                <a:cubicBezTo>
                  <a:pt x="1267519" y="4752579"/>
                  <a:pt x="1266279" y="4751339"/>
                  <a:pt x="1268760" y="4748858"/>
                </a:cubicBezTo>
                <a:cubicBezTo>
                  <a:pt x="1271240" y="4746378"/>
                  <a:pt x="1274961" y="4745137"/>
                  <a:pt x="1279921" y="4745137"/>
                </a:cubicBezTo>
                <a:cubicBezTo>
                  <a:pt x="1284882" y="4745137"/>
                  <a:pt x="1287363" y="4743897"/>
                  <a:pt x="1287363" y="4741416"/>
                </a:cubicBezTo>
                <a:cubicBezTo>
                  <a:pt x="1287363" y="4738936"/>
                  <a:pt x="1284882" y="4736456"/>
                  <a:pt x="1279921" y="4733975"/>
                </a:cubicBezTo>
                <a:cubicBezTo>
                  <a:pt x="1274961" y="4731495"/>
                  <a:pt x="1272480" y="4727774"/>
                  <a:pt x="1272480" y="4722813"/>
                </a:cubicBezTo>
                <a:lnTo>
                  <a:pt x="1265039" y="4722813"/>
                </a:lnTo>
                <a:cubicBezTo>
                  <a:pt x="1255117" y="4722813"/>
                  <a:pt x="1250156" y="4720333"/>
                  <a:pt x="1250156" y="4715372"/>
                </a:cubicBezTo>
                <a:lnTo>
                  <a:pt x="1242715" y="4715372"/>
                </a:lnTo>
                <a:cubicBezTo>
                  <a:pt x="1242715" y="4715372"/>
                  <a:pt x="1241474" y="4714131"/>
                  <a:pt x="1238994" y="4711651"/>
                </a:cubicBezTo>
                <a:cubicBezTo>
                  <a:pt x="1236513" y="4709171"/>
                  <a:pt x="1232793" y="4707930"/>
                  <a:pt x="1227832" y="4707930"/>
                </a:cubicBezTo>
                <a:cubicBezTo>
                  <a:pt x="1227832" y="4707930"/>
                  <a:pt x="1227832" y="4710411"/>
                  <a:pt x="1227832" y="4715372"/>
                </a:cubicBezTo>
                <a:lnTo>
                  <a:pt x="1212949" y="4707930"/>
                </a:lnTo>
                <a:lnTo>
                  <a:pt x="1220390" y="4693047"/>
                </a:lnTo>
                <a:cubicBezTo>
                  <a:pt x="1225351" y="4698009"/>
                  <a:pt x="1229072" y="4699249"/>
                  <a:pt x="1231552" y="4696768"/>
                </a:cubicBezTo>
                <a:cubicBezTo>
                  <a:pt x="1234033" y="4694288"/>
                  <a:pt x="1237754" y="4693047"/>
                  <a:pt x="1242715" y="4693047"/>
                </a:cubicBezTo>
                <a:cubicBezTo>
                  <a:pt x="1247676" y="4688087"/>
                  <a:pt x="1242715" y="4683126"/>
                  <a:pt x="1227832" y="4678165"/>
                </a:cubicBezTo>
                <a:cubicBezTo>
                  <a:pt x="1222871" y="4668243"/>
                  <a:pt x="1220390" y="4660802"/>
                  <a:pt x="1220390" y="4655840"/>
                </a:cubicBezTo>
                <a:cubicBezTo>
                  <a:pt x="1225351" y="4660802"/>
                  <a:pt x="1227832" y="4660802"/>
                  <a:pt x="1227832" y="4655840"/>
                </a:cubicBezTo>
                <a:cubicBezTo>
                  <a:pt x="1227832" y="4640957"/>
                  <a:pt x="1222871" y="4635997"/>
                  <a:pt x="1212949" y="4640957"/>
                </a:cubicBezTo>
                <a:cubicBezTo>
                  <a:pt x="1207988" y="4640957"/>
                  <a:pt x="1200547" y="4637237"/>
                  <a:pt x="1190625" y="4629795"/>
                </a:cubicBezTo>
                <a:cubicBezTo>
                  <a:pt x="1180703" y="4622354"/>
                  <a:pt x="1173262" y="4618633"/>
                  <a:pt x="1168300" y="4618633"/>
                </a:cubicBezTo>
                <a:lnTo>
                  <a:pt x="1160859" y="4626075"/>
                </a:lnTo>
                <a:lnTo>
                  <a:pt x="1190625" y="4663282"/>
                </a:lnTo>
                <a:lnTo>
                  <a:pt x="1168300" y="4655840"/>
                </a:lnTo>
                <a:cubicBezTo>
                  <a:pt x="1163340" y="4635997"/>
                  <a:pt x="1158379" y="4633516"/>
                  <a:pt x="1153418" y="4648399"/>
                </a:cubicBezTo>
                <a:cubicBezTo>
                  <a:pt x="1148457" y="4658321"/>
                  <a:pt x="1145976" y="4663282"/>
                  <a:pt x="1145976" y="4663282"/>
                </a:cubicBezTo>
                <a:lnTo>
                  <a:pt x="1145976" y="4648399"/>
                </a:lnTo>
                <a:lnTo>
                  <a:pt x="1116211" y="4618633"/>
                </a:lnTo>
                <a:cubicBezTo>
                  <a:pt x="1116211" y="4628555"/>
                  <a:pt x="1116211" y="4635997"/>
                  <a:pt x="1116211" y="4640957"/>
                </a:cubicBezTo>
                <a:cubicBezTo>
                  <a:pt x="1111250" y="4640957"/>
                  <a:pt x="1105049" y="4643438"/>
                  <a:pt x="1097607" y="4648399"/>
                </a:cubicBezTo>
                <a:cubicBezTo>
                  <a:pt x="1090166" y="4653360"/>
                  <a:pt x="1083965" y="4655840"/>
                  <a:pt x="1079004" y="4655840"/>
                </a:cubicBezTo>
                <a:cubicBezTo>
                  <a:pt x="1083965" y="4660802"/>
                  <a:pt x="1083965" y="4663282"/>
                  <a:pt x="1079004" y="4663282"/>
                </a:cubicBezTo>
                <a:cubicBezTo>
                  <a:pt x="1074043" y="4663282"/>
                  <a:pt x="1071562" y="4663282"/>
                  <a:pt x="1071562" y="4663282"/>
                </a:cubicBezTo>
                <a:cubicBezTo>
                  <a:pt x="1066601" y="4658321"/>
                  <a:pt x="1061640" y="4655840"/>
                  <a:pt x="1056679" y="4655840"/>
                </a:cubicBezTo>
                <a:cubicBezTo>
                  <a:pt x="1051718" y="4655840"/>
                  <a:pt x="1044277" y="4655840"/>
                  <a:pt x="1034355" y="4655840"/>
                </a:cubicBezTo>
                <a:lnTo>
                  <a:pt x="1026914" y="4663282"/>
                </a:lnTo>
                <a:cubicBezTo>
                  <a:pt x="1026914" y="4658321"/>
                  <a:pt x="1023193" y="4655840"/>
                  <a:pt x="1015752" y="4655840"/>
                </a:cubicBezTo>
                <a:cubicBezTo>
                  <a:pt x="1008310" y="4655840"/>
                  <a:pt x="1007070" y="4660802"/>
                  <a:pt x="1012031" y="4670723"/>
                </a:cubicBezTo>
                <a:lnTo>
                  <a:pt x="997148" y="4670723"/>
                </a:lnTo>
                <a:cubicBezTo>
                  <a:pt x="982265" y="4655840"/>
                  <a:pt x="974824" y="4655840"/>
                  <a:pt x="974824" y="4670723"/>
                </a:cubicBezTo>
                <a:lnTo>
                  <a:pt x="967383" y="4663282"/>
                </a:lnTo>
                <a:cubicBezTo>
                  <a:pt x="962421" y="4658321"/>
                  <a:pt x="964902" y="4655840"/>
                  <a:pt x="974824" y="4655840"/>
                </a:cubicBezTo>
                <a:cubicBezTo>
                  <a:pt x="974824" y="4655840"/>
                  <a:pt x="974824" y="4654600"/>
                  <a:pt x="974824" y="4652120"/>
                </a:cubicBezTo>
                <a:cubicBezTo>
                  <a:pt x="974824" y="4649640"/>
                  <a:pt x="974824" y="4645919"/>
                  <a:pt x="974824" y="4640957"/>
                </a:cubicBezTo>
                <a:cubicBezTo>
                  <a:pt x="969863" y="4626075"/>
                  <a:pt x="962421" y="4626075"/>
                  <a:pt x="952500" y="4640957"/>
                </a:cubicBezTo>
                <a:lnTo>
                  <a:pt x="949794" y="4640281"/>
                </a:lnTo>
                <a:lnTo>
                  <a:pt x="951570" y="4639097"/>
                </a:lnTo>
                <a:cubicBezTo>
                  <a:pt x="952190" y="4637857"/>
                  <a:pt x="952500" y="4635997"/>
                  <a:pt x="952500" y="4633516"/>
                </a:cubicBezTo>
                <a:cubicBezTo>
                  <a:pt x="952500" y="4628555"/>
                  <a:pt x="950019" y="4621114"/>
                  <a:pt x="945058" y="4611192"/>
                </a:cubicBezTo>
                <a:cubicBezTo>
                  <a:pt x="940097" y="4601270"/>
                  <a:pt x="937617" y="4593829"/>
                  <a:pt x="937617" y="4588868"/>
                </a:cubicBezTo>
                <a:cubicBezTo>
                  <a:pt x="942578" y="4583907"/>
                  <a:pt x="942578" y="4578946"/>
                  <a:pt x="937617" y="4573985"/>
                </a:cubicBezTo>
                <a:cubicBezTo>
                  <a:pt x="932656" y="4569024"/>
                  <a:pt x="932656" y="4566543"/>
                  <a:pt x="937617" y="4566543"/>
                </a:cubicBezTo>
                <a:lnTo>
                  <a:pt x="945058" y="4573985"/>
                </a:lnTo>
                <a:cubicBezTo>
                  <a:pt x="945058" y="4578946"/>
                  <a:pt x="950019" y="4583907"/>
                  <a:pt x="959941" y="4588868"/>
                </a:cubicBezTo>
                <a:lnTo>
                  <a:pt x="967383" y="4603750"/>
                </a:lnTo>
                <a:lnTo>
                  <a:pt x="1019473" y="4648399"/>
                </a:lnTo>
                <a:lnTo>
                  <a:pt x="1026914" y="4640957"/>
                </a:lnTo>
                <a:cubicBezTo>
                  <a:pt x="1026914" y="4635997"/>
                  <a:pt x="1026914" y="4631036"/>
                  <a:pt x="1026914" y="4626075"/>
                </a:cubicBezTo>
                <a:lnTo>
                  <a:pt x="1004589" y="4618633"/>
                </a:lnTo>
                <a:cubicBezTo>
                  <a:pt x="994668" y="4613673"/>
                  <a:pt x="989707" y="4608712"/>
                  <a:pt x="989707" y="4603750"/>
                </a:cubicBezTo>
                <a:cubicBezTo>
                  <a:pt x="989707" y="4598790"/>
                  <a:pt x="987226" y="4596309"/>
                  <a:pt x="982265" y="4596309"/>
                </a:cubicBezTo>
                <a:lnTo>
                  <a:pt x="982265" y="4581426"/>
                </a:lnTo>
                <a:lnTo>
                  <a:pt x="974824" y="4581426"/>
                </a:lnTo>
                <a:cubicBezTo>
                  <a:pt x="974824" y="4586388"/>
                  <a:pt x="973584" y="4588868"/>
                  <a:pt x="971103" y="4588868"/>
                </a:cubicBezTo>
                <a:cubicBezTo>
                  <a:pt x="968623" y="4588868"/>
                  <a:pt x="967383" y="4586388"/>
                  <a:pt x="967383" y="4581426"/>
                </a:cubicBezTo>
                <a:cubicBezTo>
                  <a:pt x="962421" y="4576465"/>
                  <a:pt x="961181" y="4572745"/>
                  <a:pt x="963662" y="4570264"/>
                </a:cubicBezTo>
                <a:cubicBezTo>
                  <a:pt x="966142" y="4567784"/>
                  <a:pt x="969863" y="4569024"/>
                  <a:pt x="974824" y="4573985"/>
                </a:cubicBezTo>
                <a:lnTo>
                  <a:pt x="974824" y="4566543"/>
                </a:lnTo>
                <a:cubicBezTo>
                  <a:pt x="974824" y="4566543"/>
                  <a:pt x="972344" y="4565303"/>
                  <a:pt x="967383" y="4562823"/>
                </a:cubicBezTo>
                <a:cubicBezTo>
                  <a:pt x="962421" y="4560343"/>
                  <a:pt x="959941" y="4559102"/>
                  <a:pt x="959941" y="4559102"/>
                </a:cubicBezTo>
                <a:cubicBezTo>
                  <a:pt x="954980" y="4559102"/>
                  <a:pt x="953740" y="4555381"/>
                  <a:pt x="956220" y="4547940"/>
                </a:cubicBezTo>
                <a:cubicBezTo>
                  <a:pt x="958701" y="4540498"/>
                  <a:pt x="957461" y="4534298"/>
                  <a:pt x="952500" y="4529336"/>
                </a:cubicBezTo>
                <a:cubicBezTo>
                  <a:pt x="937617" y="4519415"/>
                  <a:pt x="930176" y="4509493"/>
                  <a:pt x="930176" y="4499571"/>
                </a:cubicBezTo>
                <a:cubicBezTo>
                  <a:pt x="930176" y="4479727"/>
                  <a:pt x="920254" y="4469805"/>
                  <a:pt x="900410" y="4469805"/>
                </a:cubicBezTo>
                <a:cubicBezTo>
                  <a:pt x="895449" y="4469805"/>
                  <a:pt x="892968" y="4469805"/>
                  <a:pt x="892968" y="4469805"/>
                </a:cubicBezTo>
                <a:cubicBezTo>
                  <a:pt x="892968" y="4469805"/>
                  <a:pt x="892968" y="4467325"/>
                  <a:pt x="892968" y="4462364"/>
                </a:cubicBezTo>
                <a:cubicBezTo>
                  <a:pt x="892968" y="4457403"/>
                  <a:pt x="892968" y="4453682"/>
                  <a:pt x="892968" y="4451202"/>
                </a:cubicBezTo>
                <a:cubicBezTo>
                  <a:pt x="892968" y="4448722"/>
                  <a:pt x="895449" y="4449962"/>
                  <a:pt x="900410" y="4454922"/>
                </a:cubicBezTo>
                <a:lnTo>
                  <a:pt x="907851" y="4454922"/>
                </a:lnTo>
                <a:cubicBezTo>
                  <a:pt x="907851" y="4449962"/>
                  <a:pt x="905371" y="4445001"/>
                  <a:pt x="900410" y="4440040"/>
                </a:cubicBezTo>
                <a:lnTo>
                  <a:pt x="870644" y="4417715"/>
                </a:lnTo>
                <a:lnTo>
                  <a:pt x="863203" y="4410274"/>
                </a:lnTo>
                <a:cubicBezTo>
                  <a:pt x="868164" y="4410274"/>
                  <a:pt x="870644" y="4407794"/>
                  <a:pt x="870644" y="4402832"/>
                </a:cubicBezTo>
                <a:cubicBezTo>
                  <a:pt x="870644" y="4397872"/>
                  <a:pt x="868164" y="4397872"/>
                  <a:pt x="863203" y="4402832"/>
                </a:cubicBezTo>
                <a:cubicBezTo>
                  <a:pt x="848320" y="4407794"/>
                  <a:pt x="840878" y="4405313"/>
                  <a:pt x="840878" y="4395391"/>
                </a:cubicBezTo>
                <a:cubicBezTo>
                  <a:pt x="840878" y="4390430"/>
                  <a:pt x="833437" y="4382989"/>
                  <a:pt x="818555" y="4373067"/>
                </a:cubicBezTo>
                <a:cubicBezTo>
                  <a:pt x="803672" y="4363145"/>
                  <a:pt x="796230" y="4360665"/>
                  <a:pt x="796230" y="4365625"/>
                </a:cubicBezTo>
                <a:lnTo>
                  <a:pt x="781347" y="4358184"/>
                </a:lnTo>
                <a:cubicBezTo>
                  <a:pt x="776386" y="4353223"/>
                  <a:pt x="776386" y="4348263"/>
                  <a:pt x="781347" y="4343301"/>
                </a:cubicBezTo>
                <a:cubicBezTo>
                  <a:pt x="786308" y="4338340"/>
                  <a:pt x="788789" y="4335860"/>
                  <a:pt x="788789" y="4335860"/>
                </a:cubicBezTo>
                <a:cubicBezTo>
                  <a:pt x="788789" y="4335860"/>
                  <a:pt x="791269" y="4338340"/>
                  <a:pt x="796230" y="4343301"/>
                </a:cubicBezTo>
                <a:cubicBezTo>
                  <a:pt x="801191" y="4348263"/>
                  <a:pt x="804912" y="4350743"/>
                  <a:pt x="807392" y="4350743"/>
                </a:cubicBezTo>
                <a:cubicBezTo>
                  <a:pt x="809873" y="4350743"/>
                  <a:pt x="813593" y="4350743"/>
                  <a:pt x="818555" y="4350743"/>
                </a:cubicBezTo>
                <a:cubicBezTo>
                  <a:pt x="823515" y="4355704"/>
                  <a:pt x="825996" y="4358184"/>
                  <a:pt x="825996" y="4358184"/>
                </a:cubicBezTo>
                <a:cubicBezTo>
                  <a:pt x="825996" y="4363145"/>
                  <a:pt x="828476" y="4365625"/>
                  <a:pt x="833437" y="4365625"/>
                </a:cubicBezTo>
                <a:cubicBezTo>
                  <a:pt x="838398" y="4365625"/>
                  <a:pt x="842119" y="4363145"/>
                  <a:pt x="844599" y="4358184"/>
                </a:cubicBezTo>
                <a:cubicBezTo>
                  <a:pt x="847080" y="4353223"/>
                  <a:pt x="845840" y="4350743"/>
                  <a:pt x="840878" y="4350743"/>
                </a:cubicBezTo>
                <a:cubicBezTo>
                  <a:pt x="835918" y="4350743"/>
                  <a:pt x="832197" y="4348263"/>
                  <a:pt x="829717" y="4343301"/>
                </a:cubicBezTo>
                <a:cubicBezTo>
                  <a:pt x="827236" y="4338340"/>
                  <a:pt x="825996" y="4333380"/>
                  <a:pt x="825996" y="4328418"/>
                </a:cubicBezTo>
                <a:lnTo>
                  <a:pt x="848320" y="4335860"/>
                </a:lnTo>
                <a:cubicBezTo>
                  <a:pt x="853281" y="4345782"/>
                  <a:pt x="858242" y="4348263"/>
                  <a:pt x="863203" y="4343301"/>
                </a:cubicBezTo>
                <a:cubicBezTo>
                  <a:pt x="868164" y="4338340"/>
                  <a:pt x="864443" y="4330899"/>
                  <a:pt x="852041" y="4320977"/>
                </a:cubicBezTo>
                <a:cubicBezTo>
                  <a:pt x="839638" y="4311056"/>
                  <a:pt x="827236" y="4303614"/>
                  <a:pt x="814834" y="4298653"/>
                </a:cubicBezTo>
                <a:cubicBezTo>
                  <a:pt x="802431" y="4293692"/>
                  <a:pt x="796230" y="4288731"/>
                  <a:pt x="796230" y="4283770"/>
                </a:cubicBezTo>
                <a:cubicBezTo>
                  <a:pt x="796230" y="4278809"/>
                  <a:pt x="796230" y="4276329"/>
                  <a:pt x="796230" y="4276329"/>
                </a:cubicBezTo>
                <a:cubicBezTo>
                  <a:pt x="796230" y="4276329"/>
                  <a:pt x="798711" y="4276329"/>
                  <a:pt x="803672" y="4276329"/>
                </a:cubicBezTo>
                <a:cubicBezTo>
                  <a:pt x="808633" y="4276329"/>
                  <a:pt x="813593" y="4271368"/>
                  <a:pt x="818555" y="4261446"/>
                </a:cubicBezTo>
                <a:lnTo>
                  <a:pt x="825996" y="4246563"/>
                </a:lnTo>
                <a:cubicBezTo>
                  <a:pt x="830957" y="4251524"/>
                  <a:pt x="833437" y="4251524"/>
                  <a:pt x="833437" y="4246563"/>
                </a:cubicBezTo>
                <a:lnTo>
                  <a:pt x="811113" y="4224239"/>
                </a:lnTo>
                <a:cubicBezTo>
                  <a:pt x="806152" y="4224239"/>
                  <a:pt x="803672" y="4219278"/>
                  <a:pt x="803672" y="4209356"/>
                </a:cubicBezTo>
                <a:cubicBezTo>
                  <a:pt x="808633" y="4199434"/>
                  <a:pt x="816074" y="4196954"/>
                  <a:pt x="825996" y="4201915"/>
                </a:cubicBezTo>
                <a:cubicBezTo>
                  <a:pt x="835918" y="4201915"/>
                  <a:pt x="840878" y="4204395"/>
                  <a:pt x="840878" y="4209356"/>
                </a:cubicBezTo>
                <a:lnTo>
                  <a:pt x="855762" y="4224239"/>
                </a:lnTo>
                <a:lnTo>
                  <a:pt x="855762" y="4209356"/>
                </a:lnTo>
                <a:lnTo>
                  <a:pt x="840878" y="4194473"/>
                </a:lnTo>
                <a:cubicBezTo>
                  <a:pt x="835918" y="4194473"/>
                  <a:pt x="833437" y="4193233"/>
                  <a:pt x="833437" y="4190752"/>
                </a:cubicBezTo>
                <a:cubicBezTo>
                  <a:pt x="833437" y="4188272"/>
                  <a:pt x="830957" y="4187032"/>
                  <a:pt x="825996" y="4187032"/>
                </a:cubicBezTo>
                <a:cubicBezTo>
                  <a:pt x="825996" y="4187032"/>
                  <a:pt x="823515" y="4187032"/>
                  <a:pt x="818555" y="4187032"/>
                </a:cubicBezTo>
                <a:lnTo>
                  <a:pt x="803672" y="4187032"/>
                </a:lnTo>
                <a:cubicBezTo>
                  <a:pt x="803672" y="4191992"/>
                  <a:pt x="801191" y="4194473"/>
                  <a:pt x="796230" y="4194473"/>
                </a:cubicBezTo>
                <a:cubicBezTo>
                  <a:pt x="791269" y="4194473"/>
                  <a:pt x="787549" y="4194473"/>
                  <a:pt x="785068" y="4194473"/>
                </a:cubicBezTo>
                <a:cubicBezTo>
                  <a:pt x="782588" y="4194473"/>
                  <a:pt x="783828" y="4196954"/>
                  <a:pt x="788789" y="4201915"/>
                </a:cubicBezTo>
                <a:cubicBezTo>
                  <a:pt x="788789" y="4206875"/>
                  <a:pt x="786308" y="4209356"/>
                  <a:pt x="781347" y="4209356"/>
                </a:cubicBezTo>
                <a:cubicBezTo>
                  <a:pt x="776386" y="4209356"/>
                  <a:pt x="773906" y="4206875"/>
                  <a:pt x="773906" y="4201915"/>
                </a:cubicBezTo>
                <a:cubicBezTo>
                  <a:pt x="773906" y="4196954"/>
                  <a:pt x="773906" y="4194473"/>
                  <a:pt x="773906" y="4194473"/>
                </a:cubicBezTo>
                <a:cubicBezTo>
                  <a:pt x="768945" y="4194473"/>
                  <a:pt x="763984" y="4191992"/>
                  <a:pt x="759023" y="4187032"/>
                </a:cubicBezTo>
                <a:cubicBezTo>
                  <a:pt x="759023" y="4182071"/>
                  <a:pt x="757783" y="4178350"/>
                  <a:pt x="755302" y="4175870"/>
                </a:cubicBezTo>
                <a:cubicBezTo>
                  <a:pt x="752822" y="4173389"/>
                  <a:pt x="751582" y="4172149"/>
                  <a:pt x="751582" y="4172149"/>
                </a:cubicBezTo>
                <a:cubicBezTo>
                  <a:pt x="746621" y="4172149"/>
                  <a:pt x="745381" y="4169668"/>
                  <a:pt x="747861" y="4164707"/>
                </a:cubicBezTo>
                <a:cubicBezTo>
                  <a:pt x="750342" y="4159747"/>
                  <a:pt x="749101" y="4157266"/>
                  <a:pt x="744140" y="4157266"/>
                </a:cubicBezTo>
                <a:cubicBezTo>
                  <a:pt x="719336" y="4147344"/>
                  <a:pt x="706933" y="4134942"/>
                  <a:pt x="706933" y="4120059"/>
                </a:cubicBezTo>
                <a:lnTo>
                  <a:pt x="714375" y="4120059"/>
                </a:lnTo>
                <a:lnTo>
                  <a:pt x="721816" y="4127500"/>
                </a:lnTo>
                <a:cubicBezTo>
                  <a:pt x="721816" y="4122540"/>
                  <a:pt x="724297" y="4121299"/>
                  <a:pt x="729257" y="4123780"/>
                </a:cubicBezTo>
                <a:cubicBezTo>
                  <a:pt x="734219" y="4126260"/>
                  <a:pt x="736699" y="4129981"/>
                  <a:pt x="736699" y="4134942"/>
                </a:cubicBezTo>
                <a:cubicBezTo>
                  <a:pt x="741660" y="4149825"/>
                  <a:pt x="754062" y="4159747"/>
                  <a:pt x="773906" y="4164707"/>
                </a:cubicBezTo>
                <a:cubicBezTo>
                  <a:pt x="783828" y="4169668"/>
                  <a:pt x="788789" y="4172149"/>
                  <a:pt x="788789" y="4172149"/>
                </a:cubicBezTo>
                <a:cubicBezTo>
                  <a:pt x="788789" y="4172149"/>
                  <a:pt x="788789" y="4169668"/>
                  <a:pt x="788789" y="4164707"/>
                </a:cubicBezTo>
                <a:lnTo>
                  <a:pt x="781347" y="4149825"/>
                </a:lnTo>
                <a:cubicBezTo>
                  <a:pt x="781347" y="4154785"/>
                  <a:pt x="777627" y="4154785"/>
                  <a:pt x="770185" y="4149825"/>
                </a:cubicBezTo>
                <a:cubicBezTo>
                  <a:pt x="762744" y="4144864"/>
                  <a:pt x="759023" y="4139903"/>
                  <a:pt x="759023" y="4134942"/>
                </a:cubicBezTo>
                <a:cubicBezTo>
                  <a:pt x="759023" y="4134942"/>
                  <a:pt x="759023" y="4133702"/>
                  <a:pt x="759023" y="4131221"/>
                </a:cubicBezTo>
                <a:cubicBezTo>
                  <a:pt x="759023" y="4128740"/>
                  <a:pt x="756543" y="4127500"/>
                  <a:pt x="751582" y="4127500"/>
                </a:cubicBezTo>
                <a:cubicBezTo>
                  <a:pt x="751582" y="4122540"/>
                  <a:pt x="751582" y="4120059"/>
                  <a:pt x="751582" y="4120059"/>
                </a:cubicBezTo>
                <a:lnTo>
                  <a:pt x="751582" y="4112618"/>
                </a:lnTo>
                <a:cubicBezTo>
                  <a:pt x="746621" y="4117578"/>
                  <a:pt x="741660" y="4117578"/>
                  <a:pt x="736699" y="4112618"/>
                </a:cubicBezTo>
                <a:cubicBezTo>
                  <a:pt x="731738" y="4107657"/>
                  <a:pt x="730498" y="4103936"/>
                  <a:pt x="732978" y="4101456"/>
                </a:cubicBezTo>
                <a:cubicBezTo>
                  <a:pt x="735459" y="4098975"/>
                  <a:pt x="734219" y="4096495"/>
                  <a:pt x="729257" y="4094014"/>
                </a:cubicBezTo>
                <a:cubicBezTo>
                  <a:pt x="724297" y="4091533"/>
                  <a:pt x="721816" y="4087813"/>
                  <a:pt x="721816" y="4082852"/>
                </a:cubicBezTo>
                <a:cubicBezTo>
                  <a:pt x="721816" y="4077891"/>
                  <a:pt x="721816" y="4072930"/>
                  <a:pt x="721816" y="4067969"/>
                </a:cubicBezTo>
                <a:cubicBezTo>
                  <a:pt x="726777" y="4063008"/>
                  <a:pt x="729257" y="4060528"/>
                  <a:pt x="729257" y="4060528"/>
                </a:cubicBezTo>
                <a:cubicBezTo>
                  <a:pt x="729257" y="4060528"/>
                  <a:pt x="726777" y="4060528"/>
                  <a:pt x="721816" y="4060528"/>
                </a:cubicBezTo>
                <a:cubicBezTo>
                  <a:pt x="711894" y="4055567"/>
                  <a:pt x="705693" y="4049366"/>
                  <a:pt x="703213" y="4041924"/>
                </a:cubicBezTo>
                <a:cubicBezTo>
                  <a:pt x="700732" y="4034483"/>
                  <a:pt x="701972" y="4028282"/>
                  <a:pt x="706933" y="4023321"/>
                </a:cubicBezTo>
                <a:cubicBezTo>
                  <a:pt x="706933" y="4018360"/>
                  <a:pt x="704453" y="4013399"/>
                  <a:pt x="699492" y="4008438"/>
                </a:cubicBezTo>
                <a:lnTo>
                  <a:pt x="692051" y="4008438"/>
                </a:lnTo>
                <a:cubicBezTo>
                  <a:pt x="687090" y="4008438"/>
                  <a:pt x="683369" y="4007198"/>
                  <a:pt x="680888" y="4004717"/>
                </a:cubicBezTo>
                <a:cubicBezTo>
                  <a:pt x="678408" y="4002237"/>
                  <a:pt x="675927" y="4000997"/>
                  <a:pt x="673447" y="4000997"/>
                </a:cubicBezTo>
                <a:cubicBezTo>
                  <a:pt x="670967" y="4000997"/>
                  <a:pt x="669726" y="4000997"/>
                  <a:pt x="669726" y="4000997"/>
                </a:cubicBezTo>
                <a:cubicBezTo>
                  <a:pt x="669726" y="4000997"/>
                  <a:pt x="669726" y="3998516"/>
                  <a:pt x="669726" y="3993555"/>
                </a:cubicBezTo>
                <a:lnTo>
                  <a:pt x="677168" y="3993555"/>
                </a:lnTo>
                <a:lnTo>
                  <a:pt x="677168" y="3986114"/>
                </a:lnTo>
                <a:lnTo>
                  <a:pt x="669726" y="3963790"/>
                </a:lnTo>
                <a:lnTo>
                  <a:pt x="654844" y="3941465"/>
                </a:lnTo>
                <a:lnTo>
                  <a:pt x="662285" y="3934024"/>
                </a:lnTo>
                <a:cubicBezTo>
                  <a:pt x="657324" y="3929063"/>
                  <a:pt x="656084" y="3924102"/>
                  <a:pt x="658564" y="3919141"/>
                </a:cubicBezTo>
                <a:cubicBezTo>
                  <a:pt x="661045" y="3914180"/>
                  <a:pt x="663525" y="3915420"/>
                  <a:pt x="666006" y="3922862"/>
                </a:cubicBezTo>
                <a:cubicBezTo>
                  <a:pt x="668486" y="3930303"/>
                  <a:pt x="674687" y="3934024"/>
                  <a:pt x="684609" y="3934024"/>
                </a:cubicBezTo>
                <a:cubicBezTo>
                  <a:pt x="689570" y="3934024"/>
                  <a:pt x="694531" y="3934024"/>
                  <a:pt x="699492" y="3934024"/>
                </a:cubicBezTo>
                <a:cubicBezTo>
                  <a:pt x="694531" y="3929063"/>
                  <a:pt x="692051" y="3924102"/>
                  <a:pt x="692051" y="3919141"/>
                </a:cubicBezTo>
                <a:cubicBezTo>
                  <a:pt x="692051" y="3914180"/>
                  <a:pt x="692051" y="3911700"/>
                  <a:pt x="692051" y="3911700"/>
                </a:cubicBezTo>
                <a:cubicBezTo>
                  <a:pt x="682129" y="3911700"/>
                  <a:pt x="674687" y="3909219"/>
                  <a:pt x="669726" y="3904258"/>
                </a:cubicBezTo>
                <a:cubicBezTo>
                  <a:pt x="679648" y="3909219"/>
                  <a:pt x="684609" y="3906739"/>
                  <a:pt x="684609" y="3896817"/>
                </a:cubicBezTo>
                <a:cubicBezTo>
                  <a:pt x="684609" y="3891856"/>
                  <a:pt x="680888" y="3888135"/>
                  <a:pt x="673447" y="3885655"/>
                </a:cubicBezTo>
                <a:cubicBezTo>
                  <a:pt x="666006" y="3883174"/>
                  <a:pt x="664765" y="3880694"/>
                  <a:pt x="669726" y="3878213"/>
                </a:cubicBezTo>
                <a:cubicBezTo>
                  <a:pt x="674687" y="3875733"/>
                  <a:pt x="674687" y="3869532"/>
                  <a:pt x="669726" y="3859610"/>
                </a:cubicBezTo>
                <a:cubicBezTo>
                  <a:pt x="664765" y="3849688"/>
                  <a:pt x="661045" y="3843487"/>
                  <a:pt x="658564" y="3841006"/>
                </a:cubicBezTo>
                <a:cubicBezTo>
                  <a:pt x="656084" y="3838526"/>
                  <a:pt x="656084" y="3833565"/>
                  <a:pt x="658564" y="3826123"/>
                </a:cubicBezTo>
                <a:cubicBezTo>
                  <a:pt x="661045" y="3818682"/>
                  <a:pt x="657324" y="3810001"/>
                  <a:pt x="647402" y="3800079"/>
                </a:cubicBezTo>
                <a:lnTo>
                  <a:pt x="632519" y="3762872"/>
                </a:lnTo>
                <a:lnTo>
                  <a:pt x="632519" y="3703340"/>
                </a:lnTo>
                <a:cubicBezTo>
                  <a:pt x="627558" y="3693418"/>
                  <a:pt x="625078" y="3685977"/>
                  <a:pt x="625078" y="3681016"/>
                </a:cubicBezTo>
                <a:cubicBezTo>
                  <a:pt x="625078" y="3676055"/>
                  <a:pt x="621357" y="3669854"/>
                  <a:pt x="613916" y="3662413"/>
                </a:cubicBezTo>
                <a:cubicBezTo>
                  <a:pt x="606474" y="3654971"/>
                  <a:pt x="601513" y="3651250"/>
                  <a:pt x="599033" y="3651250"/>
                </a:cubicBezTo>
                <a:cubicBezTo>
                  <a:pt x="596553" y="3651250"/>
                  <a:pt x="595312" y="3648770"/>
                  <a:pt x="595312" y="3643809"/>
                </a:cubicBezTo>
                <a:cubicBezTo>
                  <a:pt x="595312" y="3638848"/>
                  <a:pt x="597793" y="3638848"/>
                  <a:pt x="602754" y="3643809"/>
                </a:cubicBezTo>
                <a:cubicBezTo>
                  <a:pt x="607715" y="3648770"/>
                  <a:pt x="611436" y="3651250"/>
                  <a:pt x="613916" y="3651250"/>
                </a:cubicBezTo>
                <a:cubicBezTo>
                  <a:pt x="616396" y="3651250"/>
                  <a:pt x="620117" y="3651250"/>
                  <a:pt x="625078" y="3651250"/>
                </a:cubicBezTo>
                <a:lnTo>
                  <a:pt x="625078" y="3643809"/>
                </a:lnTo>
                <a:cubicBezTo>
                  <a:pt x="625078" y="3638848"/>
                  <a:pt x="625078" y="3636368"/>
                  <a:pt x="625078" y="3636368"/>
                </a:cubicBezTo>
                <a:cubicBezTo>
                  <a:pt x="625078" y="3636368"/>
                  <a:pt x="622598" y="3636368"/>
                  <a:pt x="617637" y="3636368"/>
                </a:cubicBezTo>
                <a:cubicBezTo>
                  <a:pt x="612675" y="3636368"/>
                  <a:pt x="610195" y="3636368"/>
                  <a:pt x="610195" y="3636368"/>
                </a:cubicBezTo>
                <a:lnTo>
                  <a:pt x="595312" y="3614043"/>
                </a:lnTo>
                <a:cubicBezTo>
                  <a:pt x="590351" y="3609083"/>
                  <a:pt x="586630" y="3604121"/>
                  <a:pt x="584150" y="3599161"/>
                </a:cubicBezTo>
                <a:cubicBezTo>
                  <a:pt x="581670" y="3594200"/>
                  <a:pt x="580429" y="3591719"/>
                  <a:pt x="580429" y="3591719"/>
                </a:cubicBezTo>
                <a:cubicBezTo>
                  <a:pt x="575468" y="3581797"/>
                  <a:pt x="570508" y="3571876"/>
                  <a:pt x="565546" y="3561954"/>
                </a:cubicBezTo>
                <a:cubicBezTo>
                  <a:pt x="560586" y="3556993"/>
                  <a:pt x="556865" y="3552032"/>
                  <a:pt x="554384" y="3547071"/>
                </a:cubicBezTo>
                <a:cubicBezTo>
                  <a:pt x="551904" y="3542110"/>
                  <a:pt x="550664" y="3539629"/>
                  <a:pt x="550664" y="3539629"/>
                </a:cubicBezTo>
                <a:cubicBezTo>
                  <a:pt x="550664" y="3539629"/>
                  <a:pt x="545703" y="3534669"/>
                  <a:pt x="535781" y="3524747"/>
                </a:cubicBezTo>
                <a:lnTo>
                  <a:pt x="528339" y="3509864"/>
                </a:lnTo>
                <a:cubicBezTo>
                  <a:pt x="528339" y="3509864"/>
                  <a:pt x="535781" y="3517305"/>
                  <a:pt x="550664" y="3532188"/>
                </a:cubicBezTo>
                <a:cubicBezTo>
                  <a:pt x="565546" y="3547071"/>
                  <a:pt x="572988" y="3555752"/>
                  <a:pt x="572988" y="3558233"/>
                </a:cubicBezTo>
                <a:cubicBezTo>
                  <a:pt x="572988" y="3560714"/>
                  <a:pt x="575468" y="3559473"/>
                  <a:pt x="580429" y="3554512"/>
                </a:cubicBezTo>
                <a:lnTo>
                  <a:pt x="595312" y="3554512"/>
                </a:lnTo>
                <a:cubicBezTo>
                  <a:pt x="590351" y="3549551"/>
                  <a:pt x="590351" y="3547071"/>
                  <a:pt x="595312" y="3547071"/>
                </a:cubicBezTo>
                <a:lnTo>
                  <a:pt x="602754" y="3547071"/>
                </a:lnTo>
                <a:lnTo>
                  <a:pt x="610195" y="3539629"/>
                </a:lnTo>
                <a:cubicBezTo>
                  <a:pt x="615156" y="3534669"/>
                  <a:pt x="615156" y="3532188"/>
                  <a:pt x="610195" y="3532188"/>
                </a:cubicBezTo>
                <a:cubicBezTo>
                  <a:pt x="605234" y="3532188"/>
                  <a:pt x="601513" y="3530948"/>
                  <a:pt x="599033" y="3528467"/>
                </a:cubicBezTo>
                <a:cubicBezTo>
                  <a:pt x="596553" y="3525987"/>
                  <a:pt x="596553" y="3523506"/>
                  <a:pt x="599033" y="3521026"/>
                </a:cubicBezTo>
                <a:cubicBezTo>
                  <a:pt x="601513" y="3518545"/>
                  <a:pt x="602754" y="3513584"/>
                  <a:pt x="602754" y="3506143"/>
                </a:cubicBezTo>
                <a:cubicBezTo>
                  <a:pt x="602754" y="3498702"/>
                  <a:pt x="600273" y="3494981"/>
                  <a:pt x="595312" y="3494981"/>
                </a:cubicBezTo>
                <a:cubicBezTo>
                  <a:pt x="590351" y="3494981"/>
                  <a:pt x="587871" y="3498702"/>
                  <a:pt x="587871" y="3506143"/>
                </a:cubicBezTo>
                <a:cubicBezTo>
                  <a:pt x="587871" y="3513584"/>
                  <a:pt x="586630" y="3522266"/>
                  <a:pt x="584150" y="3532188"/>
                </a:cubicBezTo>
                <a:cubicBezTo>
                  <a:pt x="581670" y="3542110"/>
                  <a:pt x="579189" y="3547071"/>
                  <a:pt x="576709" y="3547071"/>
                </a:cubicBezTo>
                <a:cubicBezTo>
                  <a:pt x="574228" y="3547071"/>
                  <a:pt x="574228" y="3534669"/>
                  <a:pt x="576709" y="3509864"/>
                </a:cubicBezTo>
                <a:cubicBezTo>
                  <a:pt x="579189" y="3485059"/>
                  <a:pt x="580429" y="3475137"/>
                  <a:pt x="580429" y="3480098"/>
                </a:cubicBezTo>
                <a:lnTo>
                  <a:pt x="580429" y="3457774"/>
                </a:lnTo>
                <a:cubicBezTo>
                  <a:pt x="575468" y="3447852"/>
                  <a:pt x="575468" y="3442891"/>
                  <a:pt x="580429" y="3442891"/>
                </a:cubicBezTo>
                <a:cubicBezTo>
                  <a:pt x="590351" y="3437930"/>
                  <a:pt x="587871" y="3428008"/>
                  <a:pt x="572988" y="3413125"/>
                </a:cubicBezTo>
                <a:cubicBezTo>
                  <a:pt x="572988" y="3408165"/>
                  <a:pt x="571748" y="3393282"/>
                  <a:pt x="569267" y="3368477"/>
                </a:cubicBezTo>
                <a:cubicBezTo>
                  <a:pt x="566787" y="3343672"/>
                  <a:pt x="568027" y="3328789"/>
                  <a:pt x="572988" y="3323829"/>
                </a:cubicBezTo>
                <a:cubicBezTo>
                  <a:pt x="572988" y="3318868"/>
                  <a:pt x="572988" y="3315147"/>
                  <a:pt x="572988" y="3312666"/>
                </a:cubicBezTo>
                <a:cubicBezTo>
                  <a:pt x="572988" y="3310186"/>
                  <a:pt x="570508" y="3308946"/>
                  <a:pt x="565546" y="3308946"/>
                </a:cubicBezTo>
                <a:cubicBezTo>
                  <a:pt x="560586" y="3308946"/>
                  <a:pt x="553144" y="3306465"/>
                  <a:pt x="543222" y="3301504"/>
                </a:cubicBezTo>
                <a:lnTo>
                  <a:pt x="535781" y="3294063"/>
                </a:lnTo>
                <a:lnTo>
                  <a:pt x="543222" y="3294063"/>
                </a:lnTo>
                <a:cubicBezTo>
                  <a:pt x="553144" y="3289102"/>
                  <a:pt x="558105" y="3284141"/>
                  <a:pt x="558105" y="3279180"/>
                </a:cubicBezTo>
                <a:cubicBezTo>
                  <a:pt x="558105" y="3279180"/>
                  <a:pt x="559345" y="3279180"/>
                  <a:pt x="561826" y="3279180"/>
                </a:cubicBezTo>
                <a:cubicBezTo>
                  <a:pt x="564306" y="3279180"/>
                  <a:pt x="565546" y="3279180"/>
                  <a:pt x="565546" y="3279180"/>
                </a:cubicBezTo>
                <a:cubicBezTo>
                  <a:pt x="565546" y="3279180"/>
                  <a:pt x="565546" y="3281661"/>
                  <a:pt x="565546" y="3286622"/>
                </a:cubicBezTo>
                <a:cubicBezTo>
                  <a:pt x="565546" y="3291582"/>
                  <a:pt x="568027" y="3292823"/>
                  <a:pt x="572988" y="3290342"/>
                </a:cubicBezTo>
                <a:cubicBezTo>
                  <a:pt x="577949" y="3287862"/>
                  <a:pt x="580429" y="3287862"/>
                  <a:pt x="580429" y="3290342"/>
                </a:cubicBezTo>
                <a:cubicBezTo>
                  <a:pt x="580429" y="3292823"/>
                  <a:pt x="580429" y="3295303"/>
                  <a:pt x="580429" y="3297784"/>
                </a:cubicBezTo>
                <a:cubicBezTo>
                  <a:pt x="580429" y="3300264"/>
                  <a:pt x="580429" y="3305225"/>
                  <a:pt x="580429" y="3312666"/>
                </a:cubicBezTo>
                <a:cubicBezTo>
                  <a:pt x="580429" y="3320108"/>
                  <a:pt x="582910" y="3323829"/>
                  <a:pt x="587871" y="3323829"/>
                </a:cubicBezTo>
                <a:cubicBezTo>
                  <a:pt x="592832" y="3323829"/>
                  <a:pt x="595312" y="3316387"/>
                  <a:pt x="595312" y="3301504"/>
                </a:cubicBezTo>
                <a:cubicBezTo>
                  <a:pt x="595312" y="3286622"/>
                  <a:pt x="592832" y="3277940"/>
                  <a:pt x="587871" y="3275459"/>
                </a:cubicBezTo>
                <a:cubicBezTo>
                  <a:pt x="582910" y="3272979"/>
                  <a:pt x="581670" y="3266778"/>
                  <a:pt x="584150" y="3256856"/>
                </a:cubicBezTo>
                <a:cubicBezTo>
                  <a:pt x="586630" y="3246934"/>
                  <a:pt x="586630" y="3241973"/>
                  <a:pt x="584150" y="3241973"/>
                </a:cubicBezTo>
                <a:cubicBezTo>
                  <a:pt x="581670" y="3241973"/>
                  <a:pt x="580429" y="3244454"/>
                  <a:pt x="580429" y="3249415"/>
                </a:cubicBezTo>
                <a:lnTo>
                  <a:pt x="565546" y="3249415"/>
                </a:lnTo>
                <a:cubicBezTo>
                  <a:pt x="565546" y="3244454"/>
                  <a:pt x="564306" y="3240733"/>
                  <a:pt x="561826" y="3238252"/>
                </a:cubicBezTo>
                <a:cubicBezTo>
                  <a:pt x="559345" y="3235772"/>
                  <a:pt x="558105" y="3232051"/>
                  <a:pt x="558105" y="3227090"/>
                </a:cubicBezTo>
                <a:cubicBezTo>
                  <a:pt x="558105" y="3217168"/>
                  <a:pt x="560586" y="3214688"/>
                  <a:pt x="565546" y="3219649"/>
                </a:cubicBezTo>
                <a:cubicBezTo>
                  <a:pt x="570508" y="3224610"/>
                  <a:pt x="572988" y="3227090"/>
                  <a:pt x="572988" y="3227090"/>
                </a:cubicBezTo>
                <a:lnTo>
                  <a:pt x="572988" y="3197325"/>
                </a:lnTo>
                <a:cubicBezTo>
                  <a:pt x="577949" y="3187403"/>
                  <a:pt x="580429" y="3179961"/>
                  <a:pt x="580429" y="3175000"/>
                </a:cubicBezTo>
                <a:lnTo>
                  <a:pt x="587871" y="3175000"/>
                </a:lnTo>
                <a:cubicBezTo>
                  <a:pt x="587871" y="3170040"/>
                  <a:pt x="590351" y="3167559"/>
                  <a:pt x="595312" y="3167559"/>
                </a:cubicBezTo>
                <a:cubicBezTo>
                  <a:pt x="600273" y="3167559"/>
                  <a:pt x="605234" y="3165078"/>
                  <a:pt x="610195" y="3160118"/>
                </a:cubicBezTo>
                <a:cubicBezTo>
                  <a:pt x="615156" y="3150196"/>
                  <a:pt x="612675" y="3145235"/>
                  <a:pt x="602754" y="3145235"/>
                </a:cubicBezTo>
                <a:cubicBezTo>
                  <a:pt x="597793" y="3145235"/>
                  <a:pt x="596553" y="3142754"/>
                  <a:pt x="599033" y="3137793"/>
                </a:cubicBezTo>
                <a:cubicBezTo>
                  <a:pt x="601513" y="3132833"/>
                  <a:pt x="602754" y="3126631"/>
                  <a:pt x="602754" y="3119190"/>
                </a:cubicBezTo>
                <a:cubicBezTo>
                  <a:pt x="602754" y="3111748"/>
                  <a:pt x="606474" y="3108028"/>
                  <a:pt x="613916" y="3108028"/>
                </a:cubicBezTo>
                <a:cubicBezTo>
                  <a:pt x="621357" y="3108028"/>
                  <a:pt x="622598" y="3106788"/>
                  <a:pt x="617637" y="3104307"/>
                </a:cubicBezTo>
                <a:cubicBezTo>
                  <a:pt x="612675" y="3101826"/>
                  <a:pt x="610195" y="3095626"/>
                  <a:pt x="610195" y="3085704"/>
                </a:cubicBezTo>
                <a:cubicBezTo>
                  <a:pt x="610195" y="3075782"/>
                  <a:pt x="612675" y="3068340"/>
                  <a:pt x="617637" y="3063379"/>
                </a:cubicBezTo>
                <a:cubicBezTo>
                  <a:pt x="627558" y="3053457"/>
                  <a:pt x="625078" y="3041055"/>
                  <a:pt x="610195" y="3026172"/>
                </a:cubicBezTo>
                <a:cubicBezTo>
                  <a:pt x="605234" y="3026172"/>
                  <a:pt x="602754" y="3023692"/>
                  <a:pt x="602754" y="3018731"/>
                </a:cubicBezTo>
                <a:cubicBezTo>
                  <a:pt x="602754" y="3013770"/>
                  <a:pt x="602754" y="3008809"/>
                  <a:pt x="602754" y="3003848"/>
                </a:cubicBezTo>
                <a:cubicBezTo>
                  <a:pt x="602754" y="2993926"/>
                  <a:pt x="601513" y="2988965"/>
                  <a:pt x="599033" y="2988965"/>
                </a:cubicBezTo>
                <a:cubicBezTo>
                  <a:pt x="596553" y="2988965"/>
                  <a:pt x="595312" y="2988965"/>
                  <a:pt x="595312" y="2988965"/>
                </a:cubicBezTo>
                <a:cubicBezTo>
                  <a:pt x="590351" y="2988965"/>
                  <a:pt x="587871" y="2986485"/>
                  <a:pt x="587871" y="2981524"/>
                </a:cubicBezTo>
                <a:lnTo>
                  <a:pt x="587871" y="2944317"/>
                </a:lnTo>
                <a:cubicBezTo>
                  <a:pt x="582910" y="2939356"/>
                  <a:pt x="580429" y="2934395"/>
                  <a:pt x="580429" y="2929434"/>
                </a:cubicBezTo>
                <a:lnTo>
                  <a:pt x="565546" y="2899668"/>
                </a:lnTo>
                <a:lnTo>
                  <a:pt x="565546" y="2892227"/>
                </a:lnTo>
                <a:lnTo>
                  <a:pt x="565546" y="2869903"/>
                </a:lnTo>
                <a:cubicBezTo>
                  <a:pt x="560586" y="2869903"/>
                  <a:pt x="560586" y="2864942"/>
                  <a:pt x="565546" y="2855020"/>
                </a:cubicBezTo>
                <a:cubicBezTo>
                  <a:pt x="570508" y="2850059"/>
                  <a:pt x="572988" y="2845098"/>
                  <a:pt x="572988" y="2840137"/>
                </a:cubicBezTo>
                <a:lnTo>
                  <a:pt x="580429" y="2825254"/>
                </a:lnTo>
                <a:cubicBezTo>
                  <a:pt x="585390" y="2815332"/>
                  <a:pt x="585390" y="2806651"/>
                  <a:pt x="580429" y="2799209"/>
                </a:cubicBezTo>
                <a:cubicBezTo>
                  <a:pt x="575468" y="2791768"/>
                  <a:pt x="574228" y="2783087"/>
                  <a:pt x="576709" y="2773165"/>
                </a:cubicBezTo>
                <a:cubicBezTo>
                  <a:pt x="579189" y="2763242"/>
                  <a:pt x="582910" y="2758282"/>
                  <a:pt x="587871" y="2758282"/>
                </a:cubicBezTo>
                <a:cubicBezTo>
                  <a:pt x="587871" y="2758282"/>
                  <a:pt x="589111" y="2757042"/>
                  <a:pt x="591592" y="2754561"/>
                </a:cubicBezTo>
                <a:cubicBezTo>
                  <a:pt x="594072" y="2752080"/>
                  <a:pt x="594072" y="2749600"/>
                  <a:pt x="591592" y="2747120"/>
                </a:cubicBezTo>
                <a:cubicBezTo>
                  <a:pt x="589111" y="2744639"/>
                  <a:pt x="584150" y="2744639"/>
                  <a:pt x="576709" y="2747120"/>
                </a:cubicBezTo>
                <a:cubicBezTo>
                  <a:pt x="569267" y="2749600"/>
                  <a:pt x="565546" y="2752080"/>
                  <a:pt x="565546" y="2754561"/>
                </a:cubicBezTo>
                <a:cubicBezTo>
                  <a:pt x="565546" y="2757042"/>
                  <a:pt x="563066" y="2760762"/>
                  <a:pt x="558105" y="2765723"/>
                </a:cubicBezTo>
                <a:cubicBezTo>
                  <a:pt x="553144" y="2770684"/>
                  <a:pt x="550664" y="2769444"/>
                  <a:pt x="550664" y="2762002"/>
                </a:cubicBezTo>
                <a:cubicBezTo>
                  <a:pt x="550664" y="2754561"/>
                  <a:pt x="544463" y="2750840"/>
                  <a:pt x="532060" y="2750840"/>
                </a:cubicBezTo>
                <a:cubicBezTo>
                  <a:pt x="519658" y="2750840"/>
                  <a:pt x="510976" y="2745880"/>
                  <a:pt x="506015" y="2735957"/>
                </a:cubicBezTo>
                <a:cubicBezTo>
                  <a:pt x="501054" y="2726035"/>
                  <a:pt x="501054" y="2721075"/>
                  <a:pt x="506015" y="2721075"/>
                </a:cubicBezTo>
                <a:cubicBezTo>
                  <a:pt x="510976" y="2721075"/>
                  <a:pt x="513457" y="2723555"/>
                  <a:pt x="513457" y="2728516"/>
                </a:cubicBezTo>
                <a:cubicBezTo>
                  <a:pt x="513457" y="2733477"/>
                  <a:pt x="513457" y="2735957"/>
                  <a:pt x="513457" y="2735957"/>
                </a:cubicBezTo>
                <a:cubicBezTo>
                  <a:pt x="513457" y="2735957"/>
                  <a:pt x="515937" y="2735957"/>
                  <a:pt x="520898" y="2735957"/>
                </a:cubicBezTo>
                <a:cubicBezTo>
                  <a:pt x="525859" y="2735957"/>
                  <a:pt x="528339" y="2735957"/>
                  <a:pt x="528339" y="2735957"/>
                </a:cubicBezTo>
                <a:cubicBezTo>
                  <a:pt x="528339" y="2735957"/>
                  <a:pt x="528339" y="2734717"/>
                  <a:pt x="528339" y="2732237"/>
                </a:cubicBezTo>
                <a:cubicBezTo>
                  <a:pt x="528339" y="2729756"/>
                  <a:pt x="527099" y="2726035"/>
                  <a:pt x="524619" y="2721075"/>
                </a:cubicBezTo>
                <a:cubicBezTo>
                  <a:pt x="522138" y="2716114"/>
                  <a:pt x="520898" y="2711153"/>
                  <a:pt x="520898" y="2706192"/>
                </a:cubicBezTo>
                <a:cubicBezTo>
                  <a:pt x="510976" y="2706192"/>
                  <a:pt x="503535" y="2706192"/>
                  <a:pt x="498574" y="2706192"/>
                </a:cubicBezTo>
                <a:cubicBezTo>
                  <a:pt x="498574" y="2711153"/>
                  <a:pt x="496094" y="2711153"/>
                  <a:pt x="491132" y="2706192"/>
                </a:cubicBezTo>
                <a:cubicBezTo>
                  <a:pt x="486172" y="2701231"/>
                  <a:pt x="483691" y="2695030"/>
                  <a:pt x="483691" y="2687588"/>
                </a:cubicBezTo>
                <a:cubicBezTo>
                  <a:pt x="483691" y="2680147"/>
                  <a:pt x="482451" y="2676426"/>
                  <a:pt x="479970" y="2676426"/>
                </a:cubicBezTo>
                <a:cubicBezTo>
                  <a:pt x="477490" y="2676426"/>
                  <a:pt x="478730" y="2671465"/>
                  <a:pt x="483691" y="2661543"/>
                </a:cubicBezTo>
                <a:lnTo>
                  <a:pt x="491132" y="2654102"/>
                </a:lnTo>
                <a:cubicBezTo>
                  <a:pt x="491132" y="2654102"/>
                  <a:pt x="492373" y="2655342"/>
                  <a:pt x="494853" y="2657823"/>
                </a:cubicBezTo>
                <a:cubicBezTo>
                  <a:pt x="497334" y="2660303"/>
                  <a:pt x="501054" y="2661543"/>
                  <a:pt x="506015" y="2661543"/>
                </a:cubicBezTo>
                <a:lnTo>
                  <a:pt x="513457" y="2661543"/>
                </a:lnTo>
                <a:lnTo>
                  <a:pt x="520898" y="2631778"/>
                </a:lnTo>
                <a:cubicBezTo>
                  <a:pt x="525859" y="2626817"/>
                  <a:pt x="527099" y="2621856"/>
                  <a:pt x="524619" y="2616895"/>
                </a:cubicBezTo>
                <a:cubicBezTo>
                  <a:pt x="522138" y="2611934"/>
                  <a:pt x="520898" y="2609454"/>
                  <a:pt x="520898" y="2609454"/>
                </a:cubicBezTo>
                <a:cubicBezTo>
                  <a:pt x="525859" y="2604493"/>
                  <a:pt x="528339" y="2599532"/>
                  <a:pt x="528339" y="2594571"/>
                </a:cubicBezTo>
                <a:cubicBezTo>
                  <a:pt x="528339" y="2589610"/>
                  <a:pt x="528339" y="2584649"/>
                  <a:pt x="528339" y="2579688"/>
                </a:cubicBezTo>
                <a:cubicBezTo>
                  <a:pt x="523379" y="2564805"/>
                  <a:pt x="523379" y="2557364"/>
                  <a:pt x="528339" y="2557364"/>
                </a:cubicBezTo>
                <a:lnTo>
                  <a:pt x="535781" y="2542481"/>
                </a:lnTo>
                <a:lnTo>
                  <a:pt x="543222" y="2535040"/>
                </a:lnTo>
                <a:cubicBezTo>
                  <a:pt x="553144" y="2530079"/>
                  <a:pt x="558105" y="2531319"/>
                  <a:pt x="558105" y="2538760"/>
                </a:cubicBezTo>
                <a:cubicBezTo>
                  <a:pt x="558105" y="2546202"/>
                  <a:pt x="560586" y="2551162"/>
                  <a:pt x="565546" y="2553643"/>
                </a:cubicBezTo>
                <a:cubicBezTo>
                  <a:pt x="570508" y="2556124"/>
                  <a:pt x="572988" y="2557364"/>
                  <a:pt x="572988" y="2557364"/>
                </a:cubicBezTo>
                <a:lnTo>
                  <a:pt x="572988" y="2587129"/>
                </a:lnTo>
                <a:lnTo>
                  <a:pt x="565546" y="2587129"/>
                </a:lnTo>
                <a:cubicBezTo>
                  <a:pt x="550664" y="2587129"/>
                  <a:pt x="548183" y="2592090"/>
                  <a:pt x="558105" y="2602012"/>
                </a:cubicBezTo>
                <a:cubicBezTo>
                  <a:pt x="563066" y="2606973"/>
                  <a:pt x="563066" y="2609454"/>
                  <a:pt x="558105" y="2609454"/>
                </a:cubicBezTo>
                <a:cubicBezTo>
                  <a:pt x="558105" y="2609454"/>
                  <a:pt x="556865" y="2611934"/>
                  <a:pt x="554384" y="2616895"/>
                </a:cubicBezTo>
                <a:cubicBezTo>
                  <a:pt x="551904" y="2621856"/>
                  <a:pt x="550664" y="2629297"/>
                  <a:pt x="550664" y="2639219"/>
                </a:cubicBezTo>
                <a:cubicBezTo>
                  <a:pt x="550664" y="2659063"/>
                  <a:pt x="555625" y="2668985"/>
                  <a:pt x="565546" y="2668985"/>
                </a:cubicBezTo>
                <a:cubicBezTo>
                  <a:pt x="585390" y="2678907"/>
                  <a:pt x="597793" y="2671465"/>
                  <a:pt x="602754" y="2646661"/>
                </a:cubicBezTo>
                <a:cubicBezTo>
                  <a:pt x="602754" y="2641700"/>
                  <a:pt x="602754" y="2637979"/>
                  <a:pt x="602754" y="2635498"/>
                </a:cubicBezTo>
                <a:cubicBezTo>
                  <a:pt x="602754" y="2633018"/>
                  <a:pt x="600273" y="2629297"/>
                  <a:pt x="595312" y="2624336"/>
                </a:cubicBezTo>
                <a:cubicBezTo>
                  <a:pt x="600273" y="2619376"/>
                  <a:pt x="605234" y="2614414"/>
                  <a:pt x="610195" y="2609454"/>
                </a:cubicBezTo>
                <a:cubicBezTo>
                  <a:pt x="615156" y="2609454"/>
                  <a:pt x="617637" y="2614414"/>
                  <a:pt x="617637" y="2624336"/>
                </a:cubicBezTo>
                <a:cubicBezTo>
                  <a:pt x="617637" y="2624336"/>
                  <a:pt x="618877" y="2625576"/>
                  <a:pt x="621357" y="2628057"/>
                </a:cubicBezTo>
                <a:cubicBezTo>
                  <a:pt x="623838" y="2630538"/>
                  <a:pt x="627558" y="2631778"/>
                  <a:pt x="632519" y="2631778"/>
                </a:cubicBezTo>
                <a:cubicBezTo>
                  <a:pt x="637480" y="2631778"/>
                  <a:pt x="639961" y="2629297"/>
                  <a:pt x="639961" y="2624336"/>
                </a:cubicBezTo>
                <a:lnTo>
                  <a:pt x="617637" y="2609454"/>
                </a:lnTo>
                <a:cubicBezTo>
                  <a:pt x="617637" y="2609454"/>
                  <a:pt x="618877" y="2606973"/>
                  <a:pt x="621357" y="2602012"/>
                </a:cubicBezTo>
                <a:cubicBezTo>
                  <a:pt x="623838" y="2597051"/>
                  <a:pt x="622598" y="2594571"/>
                  <a:pt x="617637" y="2594571"/>
                </a:cubicBezTo>
                <a:cubicBezTo>
                  <a:pt x="612675" y="2589610"/>
                  <a:pt x="610195" y="2585889"/>
                  <a:pt x="610195" y="2583409"/>
                </a:cubicBezTo>
                <a:cubicBezTo>
                  <a:pt x="610195" y="2580928"/>
                  <a:pt x="610195" y="2577207"/>
                  <a:pt x="610195" y="2572247"/>
                </a:cubicBezTo>
                <a:cubicBezTo>
                  <a:pt x="610195" y="2567286"/>
                  <a:pt x="610195" y="2562324"/>
                  <a:pt x="610195" y="2557364"/>
                </a:cubicBezTo>
                <a:cubicBezTo>
                  <a:pt x="610195" y="2552403"/>
                  <a:pt x="610195" y="2549922"/>
                  <a:pt x="610195" y="2549922"/>
                </a:cubicBezTo>
                <a:cubicBezTo>
                  <a:pt x="605234" y="2549922"/>
                  <a:pt x="603994" y="2543721"/>
                  <a:pt x="606474" y="2531319"/>
                </a:cubicBezTo>
                <a:cubicBezTo>
                  <a:pt x="608955" y="2518917"/>
                  <a:pt x="611436" y="2512715"/>
                  <a:pt x="613916" y="2512715"/>
                </a:cubicBezTo>
                <a:cubicBezTo>
                  <a:pt x="616396" y="2512715"/>
                  <a:pt x="617637" y="2522637"/>
                  <a:pt x="617637" y="2542481"/>
                </a:cubicBezTo>
                <a:cubicBezTo>
                  <a:pt x="617637" y="2552403"/>
                  <a:pt x="620117" y="2558604"/>
                  <a:pt x="625078" y="2561084"/>
                </a:cubicBezTo>
                <a:cubicBezTo>
                  <a:pt x="630039" y="2563565"/>
                  <a:pt x="637480" y="2562324"/>
                  <a:pt x="647402" y="2557364"/>
                </a:cubicBezTo>
                <a:cubicBezTo>
                  <a:pt x="652363" y="2552403"/>
                  <a:pt x="653603" y="2547442"/>
                  <a:pt x="651123" y="2542481"/>
                </a:cubicBezTo>
                <a:cubicBezTo>
                  <a:pt x="648643" y="2537520"/>
                  <a:pt x="648643" y="2532559"/>
                  <a:pt x="651123" y="2527598"/>
                </a:cubicBezTo>
                <a:cubicBezTo>
                  <a:pt x="653603" y="2522637"/>
                  <a:pt x="654844" y="2516436"/>
                  <a:pt x="654844" y="2508995"/>
                </a:cubicBezTo>
                <a:cubicBezTo>
                  <a:pt x="654844" y="2501553"/>
                  <a:pt x="652363" y="2495352"/>
                  <a:pt x="647402" y="2490391"/>
                </a:cubicBezTo>
                <a:lnTo>
                  <a:pt x="647402" y="2453184"/>
                </a:lnTo>
                <a:cubicBezTo>
                  <a:pt x="652363" y="2453184"/>
                  <a:pt x="654844" y="2453184"/>
                  <a:pt x="654844" y="2453184"/>
                </a:cubicBezTo>
                <a:cubicBezTo>
                  <a:pt x="654844" y="2453184"/>
                  <a:pt x="654844" y="2455665"/>
                  <a:pt x="654844" y="2460625"/>
                </a:cubicBezTo>
                <a:lnTo>
                  <a:pt x="669726" y="2475508"/>
                </a:lnTo>
                <a:cubicBezTo>
                  <a:pt x="674687" y="2475508"/>
                  <a:pt x="677168" y="2480469"/>
                  <a:pt x="677168" y="2490391"/>
                </a:cubicBezTo>
                <a:lnTo>
                  <a:pt x="677168" y="2512715"/>
                </a:lnTo>
                <a:cubicBezTo>
                  <a:pt x="672207" y="2512715"/>
                  <a:pt x="670967" y="2513955"/>
                  <a:pt x="673447" y="2516436"/>
                </a:cubicBezTo>
                <a:cubicBezTo>
                  <a:pt x="675927" y="2518917"/>
                  <a:pt x="677168" y="2522637"/>
                  <a:pt x="677168" y="2527598"/>
                </a:cubicBezTo>
                <a:cubicBezTo>
                  <a:pt x="682129" y="2532559"/>
                  <a:pt x="682129" y="2535040"/>
                  <a:pt x="677168" y="2535040"/>
                </a:cubicBezTo>
                <a:cubicBezTo>
                  <a:pt x="667246" y="2540000"/>
                  <a:pt x="669726" y="2544962"/>
                  <a:pt x="684609" y="2549922"/>
                </a:cubicBezTo>
                <a:cubicBezTo>
                  <a:pt x="689570" y="2549922"/>
                  <a:pt x="692051" y="2552403"/>
                  <a:pt x="692051" y="2557364"/>
                </a:cubicBezTo>
                <a:lnTo>
                  <a:pt x="692051" y="2594571"/>
                </a:lnTo>
                <a:lnTo>
                  <a:pt x="699492" y="2579688"/>
                </a:lnTo>
                <a:lnTo>
                  <a:pt x="699492" y="2557364"/>
                </a:lnTo>
                <a:cubicBezTo>
                  <a:pt x="704453" y="2547442"/>
                  <a:pt x="706933" y="2542481"/>
                  <a:pt x="706933" y="2542481"/>
                </a:cubicBezTo>
                <a:cubicBezTo>
                  <a:pt x="706933" y="2542481"/>
                  <a:pt x="709414" y="2542481"/>
                  <a:pt x="714375" y="2542481"/>
                </a:cubicBezTo>
                <a:cubicBezTo>
                  <a:pt x="719336" y="2542481"/>
                  <a:pt x="721816" y="2538760"/>
                  <a:pt x="721816" y="2531319"/>
                </a:cubicBezTo>
                <a:cubicBezTo>
                  <a:pt x="721816" y="2523877"/>
                  <a:pt x="723057" y="2520157"/>
                  <a:pt x="725537" y="2520157"/>
                </a:cubicBezTo>
                <a:cubicBezTo>
                  <a:pt x="728017" y="2520157"/>
                  <a:pt x="729257" y="2515196"/>
                  <a:pt x="729257" y="2505274"/>
                </a:cubicBezTo>
                <a:cubicBezTo>
                  <a:pt x="729257" y="2495352"/>
                  <a:pt x="724297" y="2490391"/>
                  <a:pt x="714375" y="2490391"/>
                </a:cubicBezTo>
                <a:cubicBezTo>
                  <a:pt x="709414" y="2490391"/>
                  <a:pt x="706933" y="2490391"/>
                  <a:pt x="706933" y="2490391"/>
                </a:cubicBezTo>
                <a:cubicBezTo>
                  <a:pt x="706933" y="2485430"/>
                  <a:pt x="709414" y="2482950"/>
                  <a:pt x="714375" y="2482950"/>
                </a:cubicBezTo>
                <a:cubicBezTo>
                  <a:pt x="724297" y="2482950"/>
                  <a:pt x="729257" y="2473028"/>
                  <a:pt x="729257" y="2453184"/>
                </a:cubicBezTo>
                <a:cubicBezTo>
                  <a:pt x="724297" y="2443262"/>
                  <a:pt x="720576" y="2438301"/>
                  <a:pt x="718095" y="2438301"/>
                </a:cubicBezTo>
                <a:cubicBezTo>
                  <a:pt x="715615" y="2438301"/>
                  <a:pt x="711894" y="2437061"/>
                  <a:pt x="706933" y="2434581"/>
                </a:cubicBezTo>
                <a:cubicBezTo>
                  <a:pt x="701972" y="2432100"/>
                  <a:pt x="704453" y="2425899"/>
                  <a:pt x="714375" y="2415977"/>
                </a:cubicBezTo>
                <a:cubicBezTo>
                  <a:pt x="719336" y="2411016"/>
                  <a:pt x="721816" y="2407296"/>
                  <a:pt x="721816" y="2404815"/>
                </a:cubicBezTo>
                <a:cubicBezTo>
                  <a:pt x="721816" y="2402334"/>
                  <a:pt x="719336" y="2398614"/>
                  <a:pt x="714375" y="2393653"/>
                </a:cubicBezTo>
                <a:lnTo>
                  <a:pt x="729257" y="2386211"/>
                </a:lnTo>
                <a:cubicBezTo>
                  <a:pt x="734219" y="2386211"/>
                  <a:pt x="737939" y="2386211"/>
                  <a:pt x="740420" y="2386211"/>
                </a:cubicBezTo>
                <a:cubicBezTo>
                  <a:pt x="742900" y="2386211"/>
                  <a:pt x="744140" y="2383731"/>
                  <a:pt x="744140" y="2378770"/>
                </a:cubicBezTo>
                <a:cubicBezTo>
                  <a:pt x="739179" y="2378770"/>
                  <a:pt x="736699" y="2376289"/>
                  <a:pt x="736699" y="2371329"/>
                </a:cubicBezTo>
                <a:cubicBezTo>
                  <a:pt x="736699" y="2366368"/>
                  <a:pt x="737939" y="2362647"/>
                  <a:pt x="740420" y="2360166"/>
                </a:cubicBezTo>
                <a:cubicBezTo>
                  <a:pt x="742900" y="2357686"/>
                  <a:pt x="746621" y="2358926"/>
                  <a:pt x="751582" y="2363887"/>
                </a:cubicBezTo>
                <a:lnTo>
                  <a:pt x="759023" y="2356446"/>
                </a:lnTo>
                <a:cubicBezTo>
                  <a:pt x="759023" y="2351485"/>
                  <a:pt x="759023" y="2347764"/>
                  <a:pt x="759023" y="2345284"/>
                </a:cubicBezTo>
                <a:cubicBezTo>
                  <a:pt x="759023" y="2342803"/>
                  <a:pt x="756543" y="2336602"/>
                  <a:pt x="751582" y="2326680"/>
                </a:cubicBezTo>
                <a:cubicBezTo>
                  <a:pt x="751582" y="2326680"/>
                  <a:pt x="751582" y="2325440"/>
                  <a:pt x="751582" y="2322959"/>
                </a:cubicBezTo>
                <a:cubicBezTo>
                  <a:pt x="751582" y="2320479"/>
                  <a:pt x="749101" y="2319239"/>
                  <a:pt x="744140" y="2319239"/>
                </a:cubicBezTo>
                <a:lnTo>
                  <a:pt x="744140" y="2304356"/>
                </a:lnTo>
                <a:lnTo>
                  <a:pt x="744140" y="2289473"/>
                </a:lnTo>
                <a:cubicBezTo>
                  <a:pt x="739179" y="2289473"/>
                  <a:pt x="734219" y="2286993"/>
                  <a:pt x="729257" y="2282032"/>
                </a:cubicBezTo>
                <a:lnTo>
                  <a:pt x="714375" y="2274590"/>
                </a:lnTo>
                <a:cubicBezTo>
                  <a:pt x="704453" y="2274590"/>
                  <a:pt x="699492" y="2273350"/>
                  <a:pt x="699492" y="2270870"/>
                </a:cubicBezTo>
                <a:cubicBezTo>
                  <a:pt x="699492" y="2268390"/>
                  <a:pt x="701972" y="2264669"/>
                  <a:pt x="706933" y="2259707"/>
                </a:cubicBezTo>
                <a:cubicBezTo>
                  <a:pt x="716855" y="2244825"/>
                  <a:pt x="716855" y="2232423"/>
                  <a:pt x="706933" y="2222500"/>
                </a:cubicBezTo>
                <a:cubicBezTo>
                  <a:pt x="697012" y="2212579"/>
                  <a:pt x="692051" y="2207618"/>
                  <a:pt x="692051" y="2207618"/>
                </a:cubicBezTo>
                <a:cubicBezTo>
                  <a:pt x="692051" y="2202657"/>
                  <a:pt x="689570" y="2197696"/>
                  <a:pt x="684609" y="2192735"/>
                </a:cubicBezTo>
                <a:cubicBezTo>
                  <a:pt x="679648" y="2192735"/>
                  <a:pt x="673447" y="2193975"/>
                  <a:pt x="666006" y="2196456"/>
                </a:cubicBezTo>
                <a:cubicBezTo>
                  <a:pt x="658564" y="2198936"/>
                  <a:pt x="654844" y="2202657"/>
                  <a:pt x="654844" y="2207618"/>
                </a:cubicBezTo>
                <a:cubicBezTo>
                  <a:pt x="654844" y="2212579"/>
                  <a:pt x="654844" y="2216300"/>
                  <a:pt x="654844" y="2218780"/>
                </a:cubicBezTo>
                <a:cubicBezTo>
                  <a:pt x="654844" y="2221260"/>
                  <a:pt x="652363" y="2222500"/>
                  <a:pt x="647402" y="2222500"/>
                </a:cubicBezTo>
                <a:cubicBezTo>
                  <a:pt x="642441" y="2227462"/>
                  <a:pt x="642441" y="2229942"/>
                  <a:pt x="647402" y="2229942"/>
                </a:cubicBezTo>
                <a:lnTo>
                  <a:pt x="632519" y="2244825"/>
                </a:lnTo>
                <a:lnTo>
                  <a:pt x="625078" y="2237383"/>
                </a:lnTo>
                <a:lnTo>
                  <a:pt x="625078" y="2222500"/>
                </a:lnTo>
                <a:cubicBezTo>
                  <a:pt x="620117" y="2222500"/>
                  <a:pt x="617637" y="2221260"/>
                  <a:pt x="617637" y="2218780"/>
                </a:cubicBezTo>
                <a:cubicBezTo>
                  <a:pt x="617637" y="2216300"/>
                  <a:pt x="620117" y="2212579"/>
                  <a:pt x="625078" y="2207618"/>
                </a:cubicBezTo>
                <a:lnTo>
                  <a:pt x="632519" y="2207618"/>
                </a:lnTo>
                <a:cubicBezTo>
                  <a:pt x="632519" y="2207618"/>
                  <a:pt x="635000" y="2207618"/>
                  <a:pt x="639961" y="2207618"/>
                </a:cubicBezTo>
                <a:cubicBezTo>
                  <a:pt x="639961" y="2202657"/>
                  <a:pt x="639961" y="2198936"/>
                  <a:pt x="639961" y="2196456"/>
                </a:cubicBezTo>
                <a:cubicBezTo>
                  <a:pt x="639961" y="2193975"/>
                  <a:pt x="639961" y="2191495"/>
                  <a:pt x="639961" y="2189014"/>
                </a:cubicBezTo>
                <a:cubicBezTo>
                  <a:pt x="639961" y="2186534"/>
                  <a:pt x="639961" y="2185293"/>
                  <a:pt x="639961" y="2185293"/>
                </a:cubicBezTo>
                <a:cubicBezTo>
                  <a:pt x="639961" y="2185293"/>
                  <a:pt x="641201" y="2184053"/>
                  <a:pt x="643681" y="2181573"/>
                </a:cubicBezTo>
                <a:cubicBezTo>
                  <a:pt x="646162" y="2179093"/>
                  <a:pt x="647402" y="2175372"/>
                  <a:pt x="647402" y="2170411"/>
                </a:cubicBezTo>
                <a:cubicBezTo>
                  <a:pt x="647402" y="2165450"/>
                  <a:pt x="647402" y="2161729"/>
                  <a:pt x="647402" y="2159248"/>
                </a:cubicBezTo>
                <a:cubicBezTo>
                  <a:pt x="647402" y="2156768"/>
                  <a:pt x="649882" y="2155528"/>
                  <a:pt x="654844" y="2155528"/>
                </a:cubicBezTo>
                <a:cubicBezTo>
                  <a:pt x="659804" y="2155528"/>
                  <a:pt x="661045" y="2151807"/>
                  <a:pt x="658564" y="2144366"/>
                </a:cubicBezTo>
                <a:cubicBezTo>
                  <a:pt x="656084" y="2136924"/>
                  <a:pt x="652363" y="2133204"/>
                  <a:pt x="647402" y="2133204"/>
                </a:cubicBezTo>
                <a:cubicBezTo>
                  <a:pt x="647402" y="2128243"/>
                  <a:pt x="653603" y="2125762"/>
                  <a:pt x="666006" y="2125762"/>
                </a:cubicBezTo>
                <a:cubicBezTo>
                  <a:pt x="678408" y="2125762"/>
                  <a:pt x="684609" y="2120801"/>
                  <a:pt x="684609" y="2110879"/>
                </a:cubicBezTo>
                <a:lnTo>
                  <a:pt x="684609" y="2133204"/>
                </a:lnTo>
                <a:cubicBezTo>
                  <a:pt x="679648" y="2138165"/>
                  <a:pt x="677168" y="2140645"/>
                  <a:pt x="677168" y="2140645"/>
                </a:cubicBezTo>
                <a:cubicBezTo>
                  <a:pt x="687090" y="2145606"/>
                  <a:pt x="694531" y="2145606"/>
                  <a:pt x="699492" y="2140645"/>
                </a:cubicBezTo>
                <a:cubicBezTo>
                  <a:pt x="699492" y="2140645"/>
                  <a:pt x="701972" y="2140645"/>
                  <a:pt x="706933" y="2140645"/>
                </a:cubicBezTo>
                <a:cubicBezTo>
                  <a:pt x="711894" y="2140645"/>
                  <a:pt x="711894" y="2143126"/>
                  <a:pt x="706933" y="2148086"/>
                </a:cubicBezTo>
                <a:cubicBezTo>
                  <a:pt x="706933" y="2167931"/>
                  <a:pt x="704453" y="2177852"/>
                  <a:pt x="699492" y="2177852"/>
                </a:cubicBezTo>
                <a:lnTo>
                  <a:pt x="692051" y="2185293"/>
                </a:lnTo>
                <a:cubicBezTo>
                  <a:pt x="697012" y="2190255"/>
                  <a:pt x="699492" y="2192735"/>
                  <a:pt x="699492" y="2192735"/>
                </a:cubicBezTo>
                <a:cubicBezTo>
                  <a:pt x="704453" y="2192735"/>
                  <a:pt x="706933" y="2195215"/>
                  <a:pt x="706933" y="2200176"/>
                </a:cubicBezTo>
                <a:cubicBezTo>
                  <a:pt x="706933" y="2205138"/>
                  <a:pt x="708174" y="2207618"/>
                  <a:pt x="710654" y="2207618"/>
                </a:cubicBezTo>
                <a:cubicBezTo>
                  <a:pt x="713135" y="2207618"/>
                  <a:pt x="716855" y="2210098"/>
                  <a:pt x="721816" y="2215059"/>
                </a:cubicBezTo>
                <a:lnTo>
                  <a:pt x="736699" y="2222500"/>
                </a:lnTo>
                <a:cubicBezTo>
                  <a:pt x="731738" y="2222500"/>
                  <a:pt x="732978" y="2226221"/>
                  <a:pt x="740420" y="2233663"/>
                </a:cubicBezTo>
                <a:cubicBezTo>
                  <a:pt x="747861" y="2241104"/>
                  <a:pt x="754062" y="2247305"/>
                  <a:pt x="759023" y="2252266"/>
                </a:cubicBezTo>
                <a:lnTo>
                  <a:pt x="773906" y="2237383"/>
                </a:lnTo>
                <a:cubicBezTo>
                  <a:pt x="768945" y="2237383"/>
                  <a:pt x="766465" y="2228702"/>
                  <a:pt x="766465" y="2211338"/>
                </a:cubicBezTo>
                <a:cubicBezTo>
                  <a:pt x="766465" y="2193975"/>
                  <a:pt x="766465" y="2185293"/>
                  <a:pt x="766465" y="2185293"/>
                </a:cubicBezTo>
                <a:lnTo>
                  <a:pt x="773906" y="2170411"/>
                </a:lnTo>
                <a:cubicBezTo>
                  <a:pt x="773906" y="2165450"/>
                  <a:pt x="773906" y="2162969"/>
                  <a:pt x="773906" y="2162969"/>
                </a:cubicBezTo>
                <a:cubicBezTo>
                  <a:pt x="773906" y="2162969"/>
                  <a:pt x="776386" y="2162969"/>
                  <a:pt x="781347" y="2162969"/>
                </a:cubicBezTo>
                <a:cubicBezTo>
                  <a:pt x="796230" y="2162969"/>
                  <a:pt x="798711" y="2167931"/>
                  <a:pt x="788789" y="2177852"/>
                </a:cubicBezTo>
                <a:cubicBezTo>
                  <a:pt x="783828" y="2177852"/>
                  <a:pt x="785068" y="2180333"/>
                  <a:pt x="792510" y="2185293"/>
                </a:cubicBezTo>
                <a:cubicBezTo>
                  <a:pt x="799951" y="2190255"/>
                  <a:pt x="801191" y="2193975"/>
                  <a:pt x="796230" y="2196456"/>
                </a:cubicBezTo>
                <a:cubicBezTo>
                  <a:pt x="791269" y="2198936"/>
                  <a:pt x="788789" y="2207618"/>
                  <a:pt x="788789" y="2222500"/>
                </a:cubicBezTo>
                <a:cubicBezTo>
                  <a:pt x="788789" y="2227462"/>
                  <a:pt x="790029" y="2231182"/>
                  <a:pt x="792510" y="2233663"/>
                </a:cubicBezTo>
                <a:cubicBezTo>
                  <a:pt x="794990" y="2236143"/>
                  <a:pt x="798711" y="2237383"/>
                  <a:pt x="803672" y="2237383"/>
                </a:cubicBezTo>
                <a:cubicBezTo>
                  <a:pt x="808633" y="2237383"/>
                  <a:pt x="811113" y="2236143"/>
                  <a:pt x="811113" y="2233663"/>
                </a:cubicBezTo>
                <a:cubicBezTo>
                  <a:pt x="811113" y="2231182"/>
                  <a:pt x="813593" y="2229942"/>
                  <a:pt x="818555" y="2229942"/>
                </a:cubicBezTo>
                <a:lnTo>
                  <a:pt x="825996" y="2222500"/>
                </a:lnTo>
                <a:cubicBezTo>
                  <a:pt x="825996" y="2222500"/>
                  <a:pt x="828476" y="2220020"/>
                  <a:pt x="833437" y="2215059"/>
                </a:cubicBezTo>
                <a:lnTo>
                  <a:pt x="840878" y="2192735"/>
                </a:lnTo>
                <a:cubicBezTo>
                  <a:pt x="840878" y="2187774"/>
                  <a:pt x="842119" y="2182813"/>
                  <a:pt x="844599" y="2177852"/>
                </a:cubicBezTo>
                <a:cubicBezTo>
                  <a:pt x="847080" y="2172891"/>
                  <a:pt x="850800" y="2167931"/>
                  <a:pt x="855762" y="2162969"/>
                </a:cubicBezTo>
                <a:cubicBezTo>
                  <a:pt x="860722" y="2158008"/>
                  <a:pt x="861963" y="2153048"/>
                  <a:pt x="859482" y="2148086"/>
                </a:cubicBezTo>
                <a:cubicBezTo>
                  <a:pt x="857002" y="2143126"/>
                  <a:pt x="858242" y="2138165"/>
                  <a:pt x="863203" y="2133204"/>
                </a:cubicBezTo>
                <a:lnTo>
                  <a:pt x="855762" y="2133204"/>
                </a:lnTo>
                <a:cubicBezTo>
                  <a:pt x="855762" y="2138165"/>
                  <a:pt x="850800" y="2140645"/>
                  <a:pt x="840878" y="2140645"/>
                </a:cubicBezTo>
                <a:cubicBezTo>
                  <a:pt x="840878" y="2140645"/>
                  <a:pt x="838398" y="2140645"/>
                  <a:pt x="833437" y="2140645"/>
                </a:cubicBezTo>
                <a:cubicBezTo>
                  <a:pt x="828476" y="2140645"/>
                  <a:pt x="823515" y="2143126"/>
                  <a:pt x="818555" y="2148086"/>
                </a:cubicBezTo>
                <a:cubicBezTo>
                  <a:pt x="813593" y="2148086"/>
                  <a:pt x="811113" y="2145606"/>
                  <a:pt x="811113" y="2140645"/>
                </a:cubicBezTo>
                <a:lnTo>
                  <a:pt x="825996" y="2125762"/>
                </a:lnTo>
                <a:cubicBezTo>
                  <a:pt x="840878" y="2120801"/>
                  <a:pt x="853281" y="2118321"/>
                  <a:pt x="863203" y="2118321"/>
                </a:cubicBezTo>
                <a:cubicBezTo>
                  <a:pt x="868164" y="2118321"/>
                  <a:pt x="871885" y="2117081"/>
                  <a:pt x="874365" y="2114600"/>
                </a:cubicBezTo>
                <a:cubicBezTo>
                  <a:pt x="876845" y="2112120"/>
                  <a:pt x="878086" y="2108399"/>
                  <a:pt x="878086" y="2103438"/>
                </a:cubicBezTo>
                <a:cubicBezTo>
                  <a:pt x="878086" y="2098477"/>
                  <a:pt x="880566" y="2095997"/>
                  <a:pt x="885527" y="2095997"/>
                </a:cubicBezTo>
                <a:cubicBezTo>
                  <a:pt x="885527" y="2095997"/>
                  <a:pt x="885527" y="2093516"/>
                  <a:pt x="885527" y="2088555"/>
                </a:cubicBezTo>
                <a:cubicBezTo>
                  <a:pt x="885527" y="2083594"/>
                  <a:pt x="890488" y="2078634"/>
                  <a:pt x="900410" y="2073672"/>
                </a:cubicBezTo>
                <a:lnTo>
                  <a:pt x="907851" y="2043907"/>
                </a:lnTo>
                <a:lnTo>
                  <a:pt x="900410" y="2029024"/>
                </a:lnTo>
                <a:cubicBezTo>
                  <a:pt x="895449" y="2029024"/>
                  <a:pt x="892968" y="2031505"/>
                  <a:pt x="892968" y="2036465"/>
                </a:cubicBezTo>
                <a:lnTo>
                  <a:pt x="870644" y="2029024"/>
                </a:lnTo>
                <a:cubicBezTo>
                  <a:pt x="870644" y="2024063"/>
                  <a:pt x="868164" y="2022823"/>
                  <a:pt x="863203" y="2025303"/>
                </a:cubicBezTo>
                <a:cubicBezTo>
                  <a:pt x="858242" y="2027784"/>
                  <a:pt x="855762" y="2033985"/>
                  <a:pt x="855762" y="2043907"/>
                </a:cubicBezTo>
                <a:cubicBezTo>
                  <a:pt x="850800" y="2063751"/>
                  <a:pt x="840878" y="2076153"/>
                  <a:pt x="825996" y="2081114"/>
                </a:cubicBezTo>
                <a:cubicBezTo>
                  <a:pt x="811113" y="2091036"/>
                  <a:pt x="803672" y="2098477"/>
                  <a:pt x="803672" y="2103438"/>
                </a:cubicBezTo>
                <a:cubicBezTo>
                  <a:pt x="803672" y="2108399"/>
                  <a:pt x="803672" y="2112120"/>
                  <a:pt x="803672" y="2114600"/>
                </a:cubicBezTo>
                <a:cubicBezTo>
                  <a:pt x="803672" y="2117081"/>
                  <a:pt x="803672" y="2118321"/>
                  <a:pt x="803672" y="2118321"/>
                </a:cubicBezTo>
                <a:lnTo>
                  <a:pt x="796230" y="2088555"/>
                </a:lnTo>
                <a:cubicBezTo>
                  <a:pt x="801191" y="2088555"/>
                  <a:pt x="803672" y="2086075"/>
                  <a:pt x="803672" y="2081114"/>
                </a:cubicBezTo>
                <a:cubicBezTo>
                  <a:pt x="803672" y="2076153"/>
                  <a:pt x="808633" y="2073672"/>
                  <a:pt x="818555" y="2073672"/>
                </a:cubicBezTo>
                <a:lnTo>
                  <a:pt x="818555" y="2066231"/>
                </a:lnTo>
                <a:cubicBezTo>
                  <a:pt x="818555" y="2061270"/>
                  <a:pt x="821035" y="2058790"/>
                  <a:pt x="825996" y="2058790"/>
                </a:cubicBezTo>
                <a:cubicBezTo>
                  <a:pt x="825996" y="2053829"/>
                  <a:pt x="825996" y="2048868"/>
                  <a:pt x="825996" y="2043907"/>
                </a:cubicBezTo>
                <a:cubicBezTo>
                  <a:pt x="821035" y="2043907"/>
                  <a:pt x="818555" y="2042667"/>
                  <a:pt x="818555" y="2040186"/>
                </a:cubicBezTo>
                <a:cubicBezTo>
                  <a:pt x="818555" y="2037706"/>
                  <a:pt x="821035" y="2031505"/>
                  <a:pt x="825996" y="2021582"/>
                </a:cubicBezTo>
                <a:cubicBezTo>
                  <a:pt x="825996" y="2021582"/>
                  <a:pt x="828476" y="2019102"/>
                  <a:pt x="833437" y="2014141"/>
                </a:cubicBezTo>
                <a:cubicBezTo>
                  <a:pt x="838398" y="2014141"/>
                  <a:pt x="842119" y="2012901"/>
                  <a:pt x="844599" y="2010420"/>
                </a:cubicBezTo>
                <a:cubicBezTo>
                  <a:pt x="847080" y="2007940"/>
                  <a:pt x="848320" y="2004219"/>
                  <a:pt x="848320" y="1999258"/>
                </a:cubicBezTo>
                <a:cubicBezTo>
                  <a:pt x="848320" y="1989336"/>
                  <a:pt x="855762" y="1986856"/>
                  <a:pt x="870644" y="1991817"/>
                </a:cubicBezTo>
                <a:lnTo>
                  <a:pt x="878086" y="1991817"/>
                </a:lnTo>
                <a:cubicBezTo>
                  <a:pt x="878086" y="1986856"/>
                  <a:pt x="880566" y="1981895"/>
                  <a:pt x="885527" y="1976934"/>
                </a:cubicBezTo>
                <a:cubicBezTo>
                  <a:pt x="890488" y="1971973"/>
                  <a:pt x="895449" y="1964532"/>
                  <a:pt x="900410" y="1954610"/>
                </a:cubicBezTo>
                <a:lnTo>
                  <a:pt x="907851" y="1939727"/>
                </a:lnTo>
                <a:cubicBezTo>
                  <a:pt x="912812" y="1944688"/>
                  <a:pt x="915293" y="1947168"/>
                  <a:pt x="915293" y="1947168"/>
                </a:cubicBezTo>
                <a:cubicBezTo>
                  <a:pt x="915293" y="1947168"/>
                  <a:pt x="920254" y="1944688"/>
                  <a:pt x="930176" y="1939727"/>
                </a:cubicBezTo>
                <a:cubicBezTo>
                  <a:pt x="935137" y="1934766"/>
                  <a:pt x="936376" y="1929805"/>
                  <a:pt x="933896" y="1924844"/>
                </a:cubicBezTo>
                <a:cubicBezTo>
                  <a:pt x="931416" y="1919883"/>
                  <a:pt x="930176" y="1912442"/>
                  <a:pt x="930176" y="1902520"/>
                </a:cubicBezTo>
                <a:cubicBezTo>
                  <a:pt x="930176" y="1897559"/>
                  <a:pt x="927695" y="1895079"/>
                  <a:pt x="922734" y="1895079"/>
                </a:cubicBezTo>
                <a:cubicBezTo>
                  <a:pt x="917773" y="1895079"/>
                  <a:pt x="912812" y="1897559"/>
                  <a:pt x="907851" y="1902520"/>
                </a:cubicBezTo>
                <a:cubicBezTo>
                  <a:pt x="907851" y="1902520"/>
                  <a:pt x="906611" y="1903760"/>
                  <a:pt x="904131" y="1906241"/>
                </a:cubicBezTo>
                <a:cubicBezTo>
                  <a:pt x="901650" y="1908721"/>
                  <a:pt x="892968" y="1909961"/>
                  <a:pt x="878086" y="1909961"/>
                </a:cubicBezTo>
                <a:cubicBezTo>
                  <a:pt x="873125" y="1909961"/>
                  <a:pt x="869404" y="1909961"/>
                  <a:pt x="866924" y="1909961"/>
                </a:cubicBezTo>
                <a:cubicBezTo>
                  <a:pt x="864443" y="1909961"/>
                  <a:pt x="864443" y="1912442"/>
                  <a:pt x="866924" y="1917403"/>
                </a:cubicBezTo>
                <a:cubicBezTo>
                  <a:pt x="869404" y="1922364"/>
                  <a:pt x="869404" y="1926085"/>
                  <a:pt x="866924" y="1928565"/>
                </a:cubicBezTo>
                <a:cubicBezTo>
                  <a:pt x="864443" y="1931045"/>
                  <a:pt x="860722" y="1932286"/>
                  <a:pt x="855762" y="1932286"/>
                </a:cubicBezTo>
                <a:lnTo>
                  <a:pt x="833437" y="1947168"/>
                </a:lnTo>
                <a:cubicBezTo>
                  <a:pt x="828476" y="1957090"/>
                  <a:pt x="821035" y="1963292"/>
                  <a:pt x="811113" y="1965772"/>
                </a:cubicBezTo>
                <a:cubicBezTo>
                  <a:pt x="801191" y="1968252"/>
                  <a:pt x="796230" y="1974454"/>
                  <a:pt x="796230" y="1984375"/>
                </a:cubicBezTo>
                <a:cubicBezTo>
                  <a:pt x="796230" y="2004219"/>
                  <a:pt x="788789" y="2014141"/>
                  <a:pt x="773906" y="2014141"/>
                </a:cubicBezTo>
                <a:cubicBezTo>
                  <a:pt x="768945" y="2014141"/>
                  <a:pt x="766465" y="2016621"/>
                  <a:pt x="766465" y="2021582"/>
                </a:cubicBezTo>
                <a:cubicBezTo>
                  <a:pt x="761504" y="2026544"/>
                  <a:pt x="757783" y="2030265"/>
                  <a:pt x="755302" y="2032745"/>
                </a:cubicBezTo>
                <a:cubicBezTo>
                  <a:pt x="752822" y="2035225"/>
                  <a:pt x="750342" y="2036465"/>
                  <a:pt x="747861" y="2036465"/>
                </a:cubicBezTo>
                <a:cubicBezTo>
                  <a:pt x="745381" y="2036465"/>
                  <a:pt x="744140" y="2036465"/>
                  <a:pt x="744140" y="2036465"/>
                </a:cubicBezTo>
                <a:cubicBezTo>
                  <a:pt x="744140" y="2036465"/>
                  <a:pt x="744140" y="2037706"/>
                  <a:pt x="744140" y="2040186"/>
                </a:cubicBezTo>
                <a:cubicBezTo>
                  <a:pt x="744140" y="2042667"/>
                  <a:pt x="742900" y="2045147"/>
                  <a:pt x="740420" y="2047627"/>
                </a:cubicBezTo>
                <a:cubicBezTo>
                  <a:pt x="737939" y="2050108"/>
                  <a:pt x="736699" y="2051348"/>
                  <a:pt x="736699" y="2051348"/>
                </a:cubicBezTo>
                <a:cubicBezTo>
                  <a:pt x="716855" y="2056309"/>
                  <a:pt x="716855" y="2063751"/>
                  <a:pt x="736699" y="2073672"/>
                </a:cubicBezTo>
                <a:cubicBezTo>
                  <a:pt x="751582" y="2083594"/>
                  <a:pt x="760264" y="2083594"/>
                  <a:pt x="762744" y="2073672"/>
                </a:cubicBezTo>
                <a:cubicBezTo>
                  <a:pt x="765224" y="2063751"/>
                  <a:pt x="768945" y="2056309"/>
                  <a:pt x="773906" y="2051348"/>
                </a:cubicBezTo>
                <a:lnTo>
                  <a:pt x="788789" y="2058790"/>
                </a:lnTo>
                <a:lnTo>
                  <a:pt x="788789" y="2066231"/>
                </a:lnTo>
                <a:lnTo>
                  <a:pt x="781347" y="2073672"/>
                </a:lnTo>
                <a:cubicBezTo>
                  <a:pt x="776386" y="2078634"/>
                  <a:pt x="772666" y="2081114"/>
                  <a:pt x="770185" y="2081114"/>
                </a:cubicBezTo>
                <a:cubicBezTo>
                  <a:pt x="767705" y="2081114"/>
                  <a:pt x="766465" y="2086075"/>
                  <a:pt x="766465" y="2095997"/>
                </a:cubicBezTo>
                <a:cubicBezTo>
                  <a:pt x="756543" y="2086075"/>
                  <a:pt x="741660" y="2083594"/>
                  <a:pt x="721816" y="2088555"/>
                </a:cubicBezTo>
                <a:cubicBezTo>
                  <a:pt x="716855" y="2088555"/>
                  <a:pt x="711894" y="2088555"/>
                  <a:pt x="706933" y="2088555"/>
                </a:cubicBezTo>
                <a:cubicBezTo>
                  <a:pt x="701972" y="2088555"/>
                  <a:pt x="697012" y="2086075"/>
                  <a:pt x="692051" y="2081114"/>
                </a:cubicBezTo>
                <a:lnTo>
                  <a:pt x="677168" y="2073672"/>
                </a:lnTo>
                <a:cubicBezTo>
                  <a:pt x="672207" y="2073672"/>
                  <a:pt x="669726" y="2073672"/>
                  <a:pt x="669726" y="2073672"/>
                </a:cubicBezTo>
                <a:cubicBezTo>
                  <a:pt x="669726" y="2073672"/>
                  <a:pt x="669726" y="2071192"/>
                  <a:pt x="669726" y="2066231"/>
                </a:cubicBezTo>
                <a:cubicBezTo>
                  <a:pt x="669726" y="2061270"/>
                  <a:pt x="670967" y="2058790"/>
                  <a:pt x="673447" y="2058790"/>
                </a:cubicBezTo>
                <a:cubicBezTo>
                  <a:pt x="675927" y="2058790"/>
                  <a:pt x="679648" y="2053829"/>
                  <a:pt x="684609" y="2043907"/>
                </a:cubicBezTo>
                <a:cubicBezTo>
                  <a:pt x="684609" y="2038946"/>
                  <a:pt x="685849" y="2033985"/>
                  <a:pt x="688330" y="2029024"/>
                </a:cubicBezTo>
                <a:cubicBezTo>
                  <a:pt x="690810" y="2024063"/>
                  <a:pt x="692051" y="2020342"/>
                  <a:pt x="692051" y="2017862"/>
                </a:cubicBezTo>
                <a:cubicBezTo>
                  <a:pt x="692051" y="2015381"/>
                  <a:pt x="692051" y="2014141"/>
                  <a:pt x="692051" y="2014141"/>
                </a:cubicBezTo>
                <a:cubicBezTo>
                  <a:pt x="692051" y="2014141"/>
                  <a:pt x="689570" y="2014141"/>
                  <a:pt x="684609" y="2014141"/>
                </a:cubicBezTo>
                <a:lnTo>
                  <a:pt x="669726" y="2021582"/>
                </a:lnTo>
                <a:cubicBezTo>
                  <a:pt x="669726" y="2026544"/>
                  <a:pt x="662285" y="2033985"/>
                  <a:pt x="647402" y="2043907"/>
                </a:cubicBezTo>
                <a:cubicBezTo>
                  <a:pt x="642441" y="2043907"/>
                  <a:pt x="638720" y="2046387"/>
                  <a:pt x="636240" y="2051348"/>
                </a:cubicBezTo>
                <a:cubicBezTo>
                  <a:pt x="633759" y="2056309"/>
                  <a:pt x="632519" y="2061270"/>
                  <a:pt x="632519" y="2066231"/>
                </a:cubicBezTo>
                <a:lnTo>
                  <a:pt x="625078" y="2081114"/>
                </a:lnTo>
                <a:cubicBezTo>
                  <a:pt x="620117" y="2081114"/>
                  <a:pt x="617637" y="2082354"/>
                  <a:pt x="617637" y="2084834"/>
                </a:cubicBezTo>
                <a:cubicBezTo>
                  <a:pt x="617637" y="2087315"/>
                  <a:pt x="617637" y="2088555"/>
                  <a:pt x="617637" y="2088555"/>
                </a:cubicBezTo>
                <a:cubicBezTo>
                  <a:pt x="622598" y="2093516"/>
                  <a:pt x="623838" y="2098477"/>
                  <a:pt x="621357" y="2103438"/>
                </a:cubicBezTo>
                <a:cubicBezTo>
                  <a:pt x="618877" y="2108399"/>
                  <a:pt x="620117" y="2110879"/>
                  <a:pt x="625078" y="2110879"/>
                </a:cubicBezTo>
                <a:cubicBezTo>
                  <a:pt x="630039" y="2110879"/>
                  <a:pt x="630039" y="2113360"/>
                  <a:pt x="625078" y="2118321"/>
                </a:cubicBezTo>
                <a:lnTo>
                  <a:pt x="610195" y="2133204"/>
                </a:lnTo>
                <a:cubicBezTo>
                  <a:pt x="610195" y="2138165"/>
                  <a:pt x="607715" y="2139405"/>
                  <a:pt x="602754" y="2136924"/>
                </a:cubicBezTo>
                <a:cubicBezTo>
                  <a:pt x="597793" y="2134444"/>
                  <a:pt x="595312" y="2130723"/>
                  <a:pt x="595312" y="2125762"/>
                </a:cubicBezTo>
                <a:cubicBezTo>
                  <a:pt x="595312" y="2120801"/>
                  <a:pt x="592832" y="2118321"/>
                  <a:pt x="587871" y="2118321"/>
                </a:cubicBezTo>
                <a:cubicBezTo>
                  <a:pt x="582910" y="2123282"/>
                  <a:pt x="580429" y="2125762"/>
                  <a:pt x="580429" y="2125762"/>
                </a:cubicBezTo>
                <a:cubicBezTo>
                  <a:pt x="575468" y="2125762"/>
                  <a:pt x="569267" y="2127003"/>
                  <a:pt x="561826" y="2129483"/>
                </a:cubicBezTo>
                <a:cubicBezTo>
                  <a:pt x="554384" y="2131964"/>
                  <a:pt x="550664" y="2138165"/>
                  <a:pt x="550664" y="2148086"/>
                </a:cubicBezTo>
                <a:cubicBezTo>
                  <a:pt x="550664" y="2153048"/>
                  <a:pt x="551904" y="2156768"/>
                  <a:pt x="554384" y="2159248"/>
                </a:cubicBezTo>
                <a:cubicBezTo>
                  <a:pt x="556865" y="2161729"/>
                  <a:pt x="558105" y="2165450"/>
                  <a:pt x="558105" y="2170411"/>
                </a:cubicBezTo>
                <a:lnTo>
                  <a:pt x="550664" y="2170411"/>
                </a:lnTo>
                <a:cubicBezTo>
                  <a:pt x="530820" y="2170411"/>
                  <a:pt x="520898" y="2172891"/>
                  <a:pt x="520898" y="2177852"/>
                </a:cubicBezTo>
                <a:cubicBezTo>
                  <a:pt x="520898" y="2187774"/>
                  <a:pt x="519658" y="2192735"/>
                  <a:pt x="517177" y="2192735"/>
                </a:cubicBezTo>
                <a:cubicBezTo>
                  <a:pt x="514697" y="2192735"/>
                  <a:pt x="513457" y="2192735"/>
                  <a:pt x="513457" y="2192735"/>
                </a:cubicBezTo>
                <a:lnTo>
                  <a:pt x="506015" y="2200176"/>
                </a:lnTo>
                <a:cubicBezTo>
                  <a:pt x="501054" y="2195215"/>
                  <a:pt x="496094" y="2197696"/>
                  <a:pt x="491132" y="2207618"/>
                </a:cubicBezTo>
                <a:lnTo>
                  <a:pt x="483691" y="2222500"/>
                </a:lnTo>
                <a:cubicBezTo>
                  <a:pt x="483691" y="2222500"/>
                  <a:pt x="486172" y="2222500"/>
                  <a:pt x="491132" y="2222500"/>
                </a:cubicBezTo>
                <a:cubicBezTo>
                  <a:pt x="496094" y="2222500"/>
                  <a:pt x="493613" y="2229942"/>
                  <a:pt x="483691" y="2244825"/>
                </a:cubicBezTo>
                <a:lnTo>
                  <a:pt x="468808" y="2274590"/>
                </a:lnTo>
                <a:cubicBezTo>
                  <a:pt x="468808" y="2284512"/>
                  <a:pt x="471289" y="2289473"/>
                  <a:pt x="476250" y="2289473"/>
                </a:cubicBezTo>
                <a:cubicBezTo>
                  <a:pt x="481211" y="2289473"/>
                  <a:pt x="483691" y="2290714"/>
                  <a:pt x="483691" y="2293194"/>
                </a:cubicBezTo>
                <a:cubicBezTo>
                  <a:pt x="483691" y="2295674"/>
                  <a:pt x="483691" y="2296915"/>
                  <a:pt x="483691" y="2296915"/>
                </a:cubicBezTo>
                <a:cubicBezTo>
                  <a:pt x="483691" y="2301876"/>
                  <a:pt x="481211" y="2304356"/>
                  <a:pt x="476250" y="2304356"/>
                </a:cubicBezTo>
                <a:cubicBezTo>
                  <a:pt x="476250" y="2304356"/>
                  <a:pt x="473769" y="2304356"/>
                  <a:pt x="468808" y="2304356"/>
                </a:cubicBezTo>
                <a:cubicBezTo>
                  <a:pt x="468808" y="2309317"/>
                  <a:pt x="471289" y="2311797"/>
                  <a:pt x="476250" y="2311797"/>
                </a:cubicBezTo>
                <a:cubicBezTo>
                  <a:pt x="471289" y="2316759"/>
                  <a:pt x="468808" y="2320479"/>
                  <a:pt x="468808" y="2322959"/>
                </a:cubicBezTo>
                <a:cubicBezTo>
                  <a:pt x="468808" y="2325440"/>
                  <a:pt x="468808" y="2329161"/>
                  <a:pt x="468808" y="2334122"/>
                </a:cubicBezTo>
                <a:cubicBezTo>
                  <a:pt x="468808" y="2339082"/>
                  <a:pt x="461367" y="2341563"/>
                  <a:pt x="446484" y="2341563"/>
                </a:cubicBezTo>
                <a:lnTo>
                  <a:pt x="431601" y="2356446"/>
                </a:lnTo>
                <a:lnTo>
                  <a:pt x="439043" y="2371329"/>
                </a:lnTo>
                <a:cubicBezTo>
                  <a:pt x="444004" y="2376289"/>
                  <a:pt x="446484" y="2381251"/>
                  <a:pt x="446484" y="2386211"/>
                </a:cubicBezTo>
                <a:lnTo>
                  <a:pt x="453925" y="2393653"/>
                </a:lnTo>
                <a:cubicBezTo>
                  <a:pt x="458886" y="2393653"/>
                  <a:pt x="462607" y="2393653"/>
                  <a:pt x="465088" y="2393653"/>
                </a:cubicBezTo>
                <a:cubicBezTo>
                  <a:pt x="467568" y="2393653"/>
                  <a:pt x="468808" y="2388692"/>
                  <a:pt x="468808" y="2378770"/>
                </a:cubicBezTo>
                <a:cubicBezTo>
                  <a:pt x="468808" y="2373809"/>
                  <a:pt x="470049" y="2368848"/>
                  <a:pt x="472529" y="2363887"/>
                </a:cubicBezTo>
                <a:cubicBezTo>
                  <a:pt x="475010" y="2358926"/>
                  <a:pt x="478730" y="2358926"/>
                  <a:pt x="483691" y="2363887"/>
                </a:cubicBezTo>
                <a:cubicBezTo>
                  <a:pt x="488652" y="2363887"/>
                  <a:pt x="489892" y="2366368"/>
                  <a:pt x="487412" y="2371329"/>
                </a:cubicBezTo>
                <a:cubicBezTo>
                  <a:pt x="484931" y="2376289"/>
                  <a:pt x="481211" y="2381251"/>
                  <a:pt x="476250" y="2386211"/>
                </a:cubicBezTo>
                <a:cubicBezTo>
                  <a:pt x="476250" y="2386211"/>
                  <a:pt x="476250" y="2387451"/>
                  <a:pt x="476250" y="2389932"/>
                </a:cubicBezTo>
                <a:cubicBezTo>
                  <a:pt x="476250" y="2392413"/>
                  <a:pt x="478730" y="2393653"/>
                  <a:pt x="483691" y="2393653"/>
                </a:cubicBezTo>
                <a:cubicBezTo>
                  <a:pt x="483691" y="2403575"/>
                  <a:pt x="483691" y="2411016"/>
                  <a:pt x="483691" y="2415977"/>
                </a:cubicBezTo>
                <a:cubicBezTo>
                  <a:pt x="478730" y="2415977"/>
                  <a:pt x="476250" y="2415977"/>
                  <a:pt x="476250" y="2415977"/>
                </a:cubicBezTo>
                <a:lnTo>
                  <a:pt x="491132" y="2438301"/>
                </a:lnTo>
                <a:lnTo>
                  <a:pt x="483691" y="2460625"/>
                </a:lnTo>
                <a:cubicBezTo>
                  <a:pt x="483691" y="2465586"/>
                  <a:pt x="483691" y="2468067"/>
                  <a:pt x="483691" y="2468067"/>
                </a:cubicBezTo>
                <a:cubicBezTo>
                  <a:pt x="488652" y="2468067"/>
                  <a:pt x="489892" y="2471788"/>
                  <a:pt x="487412" y="2479229"/>
                </a:cubicBezTo>
                <a:cubicBezTo>
                  <a:pt x="484931" y="2486670"/>
                  <a:pt x="481211" y="2492872"/>
                  <a:pt x="476250" y="2497832"/>
                </a:cubicBezTo>
                <a:cubicBezTo>
                  <a:pt x="471289" y="2497832"/>
                  <a:pt x="468808" y="2499073"/>
                  <a:pt x="468808" y="2501553"/>
                </a:cubicBezTo>
                <a:cubicBezTo>
                  <a:pt x="468808" y="2504034"/>
                  <a:pt x="470049" y="2505274"/>
                  <a:pt x="472529" y="2505274"/>
                </a:cubicBezTo>
                <a:cubicBezTo>
                  <a:pt x="475010" y="2505274"/>
                  <a:pt x="478730" y="2505274"/>
                  <a:pt x="483691" y="2505274"/>
                </a:cubicBezTo>
                <a:cubicBezTo>
                  <a:pt x="478730" y="2505274"/>
                  <a:pt x="476250" y="2507755"/>
                  <a:pt x="476250" y="2512715"/>
                </a:cubicBezTo>
                <a:cubicBezTo>
                  <a:pt x="481211" y="2517676"/>
                  <a:pt x="481211" y="2520157"/>
                  <a:pt x="476250" y="2520157"/>
                </a:cubicBezTo>
                <a:cubicBezTo>
                  <a:pt x="471289" y="2520157"/>
                  <a:pt x="470049" y="2523877"/>
                  <a:pt x="472529" y="2531319"/>
                </a:cubicBezTo>
                <a:cubicBezTo>
                  <a:pt x="475010" y="2538760"/>
                  <a:pt x="478730" y="2544962"/>
                  <a:pt x="483691" y="2549922"/>
                </a:cubicBezTo>
                <a:cubicBezTo>
                  <a:pt x="493613" y="2564805"/>
                  <a:pt x="491132" y="2577207"/>
                  <a:pt x="476250" y="2587129"/>
                </a:cubicBezTo>
                <a:cubicBezTo>
                  <a:pt x="471289" y="2592090"/>
                  <a:pt x="471289" y="2597051"/>
                  <a:pt x="476250" y="2602012"/>
                </a:cubicBezTo>
                <a:cubicBezTo>
                  <a:pt x="481211" y="2606973"/>
                  <a:pt x="476250" y="2611934"/>
                  <a:pt x="461367" y="2616895"/>
                </a:cubicBezTo>
                <a:lnTo>
                  <a:pt x="453925" y="2602012"/>
                </a:lnTo>
                <a:cubicBezTo>
                  <a:pt x="453925" y="2602012"/>
                  <a:pt x="453925" y="2603252"/>
                  <a:pt x="453925" y="2605733"/>
                </a:cubicBezTo>
                <a:cubicBezTo>
                  <a:pt x="453925" y="2608214"/>
                  <a:pt x="451445" y="2609454"/>
                  <a:pt x="446484" y="2609454"/>
                </a:cubicBezTo>
                <a:cubicBezTo>
                  <a:pt x="441523" y="2609454"/>
                  <a:pt x="441523" y="2606973"/>
                  <a:pt x="446484" y="2602012"/>
                </a:cubicBezTo>
                <a:cubicBezTo>
                  <a:pt x="446484" y="2602012"/>
                  <a:pt x="445244" y="2600772"/>
                  <a:pt x="442763" y="2598291"/>
                </a:cubicBezTo>
                <a:cubicBezTo>
                  <a:pt x="440283" y="2595811"/>
                  <a:pt x="436562" y="2594571"/>
                  <a:pt x="431601" y="2594571"/>
                </a:cubicBezTo>
                <a:cubicBezTo>
                  <a:pt x="426640" y="2589610"/>
                  <a:pt x="424160" y="2582169"/>
                  <a:pt x="424160" y="2572247"/>
                </a:cubicBezTo>
                <a:cubicBezTo>
                  <a:pt x="424160" y="2572247"/>
                  <a:pt x="424160" y="2571006"/>
                  <a:pt x="424160" y="2568526"/>
                </a:cubicBezTo>
                <a:cubicBezTo>
                  <a:pt x="424160" y="2566045"/>
                  <a:pt x="422920" y="2563565"/>
                  <a:pt x="420439" y="2561084"/>
                </a:cubicBezTo>
                <a:cubicBezTo>
                  <a:pt x="417959" y="2558604"/>
                  <a:pt x="416718" y="2552403"/>
                  <a:pt x="416718" y="2542481"/>
                </a:cubicBezTo>
                <a:cubicBezTo>
                  <a:pt x="416718" y="2532559"/>
                  <a:pt x="412998" y="2525117"/>
                  <a:pt x="405556" y="2520157"/>
                </a:cubicBezTo>
                <a:cubicBezTo>
                  <a:pt x="398115" y="2515196"/>
                  <a:pt x="393154" y="2515196"/>
                  <a:pt x="390674" y="2520157"/>
                </a:cubicBezTo>
                <a:cubicBezTo>
                  <a:pt x="388193" y="2525117"/>
                  <a:pt x="389433" y="2532559"/>
                  <a:pt x="394394" y="2542481"/>
                </a:cubicBezTo>
                <a:lnTo>
                  <a:pt x="394394" y="2564805"/>
                </a:lnTo>
                <a:cubicBezTo>
                  <a:pt x="389433" y="2569766"/>
                  <a:pt x="386953" y="2572247"/>
                  <a:pt x="386953" y="2572247"/>
                </a:cubicBezTo>
                <a:cubicBezTo>
                  <a:pt x="386953" y="2572247"/>
                  <a:pt x="386953" y="2567286"/>
                  <a:pt x="386953" y="2557364"/>
                </a:cubicBezTo>
                <a:cubicBezTo>
                  <a:pt x="386953" y="2552403"/>
                  <a:pt x="383232" y="2549922"/>
                  <a:pt x="375791" y="2549922"/>
                </a:cubicBezTo>
                <a:cubicBezTo>
                  <a:pt x="368349" y="2549922"/>
                  <a:pt x="365869" y="2552403"/>
                  <a:pt x="368349" y="2557364"/>
                </a:cubicBezTo>
                <a:cubicBezTo>
                  <a:pt x="370830" y="2562324"/>
                  <a:pt x="370830" y="2564805"/>
                  <a:pt x="368349" y="2564805"/>
                </a:cubicBezTo>
                <a:cubicBezTo>
                  <a:pt x="365869" y="2564805"/>
                  <a:pt x="364628" y="2568526"/>
                  <a:pt x="364628" y="2575967"/>
                </a:cubicBezTo>
                <a:cubicBezTo>
                  <a:pt x="364628" y="2583409"/>
                  <a:pt x="363388" y="2588369"/>
                  <a:pt x="360908" y="2590850"/>
                </a:cubicBezTo>
                <a:cubicBezTo>
                  <a:pt x="358427" y="2593331"/>
                  <a:pt x="359668" y="2597051"/>
                  <a:pt x="364628" y="2602012"/>
                </a:cubicBezTo>
                <a:lnTo>
                  <a:pt x="372070" y="2609454"/>
                </a:lnTo>
                <a:lnTo>
                  <a:pt x="372070" y="2616895"/>
                </a:lnTo>
                <a:cubicBezTo>
                  <a:pt x="377031" y="2626817"/>
                  <a:pt x="377031" y="2634258"/>
                  <a:pt x="372070" y="2639219"/>
                </a:cubicBezTo>
                <a:cubicBezTo>
                  <a:pt x="372070" y="2644180"/>
                  <a:pt x="372070" y="2649141"/>
                  <a:pt x="372070" y="2654102"/>
                </a:cubicBezTo>
                <a:cubicBezTo>
                  <a:pt x="377031" y="2659063"/>
                  <a:pt x="377031" y="2661543"/>
                  <a:pt x="372070" y="2661543"/>
                </a:cubicBezTo>
                <a:lnTo>
                  <a:pt x="372070" y="2691309"/>
                </a:lnTo>
                <a:cubicBezTo>
                  <a:pt x="377031" y="2696270"/>
                  <a:pt x="375791" y="2699990"/>
                  <a:pt x="368349" y="2702471"/>
                </a:cubicBezTo>
                <a:cubicBezTo>
                  <a:pt x="360908" y="2704952"/>
                  <a:pt x="357187" y="2703711"/>
                  <a:pt x="357187" y="2698750"/>
                </a:cubicBezTo>
                <a:lnTo>
                  <a:pt x="342304" y="2683868"/>
                </a:lnTo>
                <a:lnTo>
                  <a:pt x="342304" y="2676426"/>
                </a:lnTo>
                <a:cubicBezTo>
                  <a:pt x="347265" y="2676426"/>
                  <a:pt x="349746" y="2675186"/>
                  <a:pt x="349746" y="2672706"/>
                </a:cubicBezTo>
                <a:cubicBezTo>
                  <a:pt x="349746" y="2670225"/>
                  <a:pt x="349746" y="2666504"/>
                  <a:pt x="349746" y="2661543"/>
                </a:cubicBezTo>
                <a:lnTo>
                  <a:pt x="342304" y="2639219"/>
                </a:lnTo>
                <a:cubicBezTo>
                  <a:pt x="337343" y="2639219"/>
                  <a:pt x="336103" y="2635498"/>
                  <a:pt x="338584" y="2628057"/>
                </a:cubicBezTo>
                <a:cubicBezTo>
                  <a:pt x="341064" y="2620616"/>
                  <a:pt x="339824" y="2616895"/>
                  <a:pt x="334863" y="2616895"/>
                </a:cubicBezTo>
                <a:lnTo>
                  <a:pt x="330079" y="2618490"/>
                </a:lnTo>
                <a:lnTo>
                  <a:pt x="334863" y="2594571"/>
                </a:lnTo>
                <a:lnTo>
                  <a:pt x="334863" y="2572247"/>
                </a:lnTo>
                <a:cubicBezTo>
                  <a:pt x="334863" y="2572247"/>
                  <a:pt x="334863" y="2569766"/>
                  <a:pt x="334863" y="2564805"/>
                </a:cubicBezTo>
                <a:cubicBezTo>
                  <a:pt x="334863" y="2559844"/>
                  <a:pt x="334863" y="2556124"/>
                  <a:pt x="334863" y="2553643"/>
                </a:cubicBezTo>
                <a:cubicBezTo>
                  <a:pt x="334863" y="2551162"/>
                  <a:pt x="332383" y="2549922"/>
                  <a:pt x="327421" y="2549922"/>
                </a:cubicBezTo>
                <a:cubicBezTo>
                  <a:pt x="322461" y="2544962"/>
                  <a:pt x="322461" y="2537520"/>
                  <a:pt x="327421" y="2527598"/>
                </a:cubicBezTo>
                <a:cubicBezTo>
                  <a:pt x="327421" y="2527598"/>
                  <a:pt x="329902" y="2530079"/>
                  <a:pt x="334863" y="2535040"/>
                </a:cubicBezTo>
                <a:cubicBezTo>
                  <a:pt x="339824" y="2540000"/>
                  <a:pt x="344785" y="2540000"/>
                  <a:pt x="349746" y="2535040"/>
                </a:cubicBezTo>
                <a:cubicBezTo>
                  <a:pt x="354707" y="2530079"/>
                  <a:pt x="359668" y="2530079"/>
                  <a:pt x="364628" y="2535040"/>
                </a:cubicBezTo>
                <a:cubicBezTo>
                  <a:pt x="369590" y="2535040"/>
                  <a:pt x="373310" y="2535040"/>
                  <a:pt x="375791" y="2535040"/>
                </a:cubicBezTo>
                <a:cubicBezTo>
                  <a:pt x="378271" y="2535040"/>
                  <a:pt x="379511" y="2532559"/>
                  <a:pt x="379511" y="2527598"/>
                </a:cubicBezTo>
                <a:cubicBezTo>
                  <a:pt x="379511" y="2522637"/>
                  <a:pt x="375791" y="2521397"/>
                  <a:pt x="368349" y="2523877"/>
                </a:cubicBezTo>
                <a:cubicBezTo>
                  <a:pt x="360908" y="2526358"/>
                  <a:pt x="357187" y="2525117"/>
                  <a:pt x="357187" y="2520157"/>
                </a:cubicBezTo>
                <a:lnTo>
                  <a:pt x="342304" y="2520157"/>
                </a:lnTo>
                <a:cubicBezTo>
                  <a:pt x="337343" y="2520157"/>
                  <a:pt x="333623" y="2518917"/>
                  <a:pt x="331142" y="2516436"/>
                </a:cubicBezTo>
                <a:cubicBezTo>
                  <a:pt x="328662" y="2513955"/>
                  <a:pt x="332383" y="2505274"/>
                  <a:pt x="342304" y="2490391"/>
                </a:cubicBezTo>
                <a:cubicBezTo>
                  <a:pt x="352226" y="2475508"/>
                  <a:pt x="355947" y="2466827"/>
                  <a:pt x="353467" y="2464346"/>
                </a:cubicBezTo>
                <a:cubicBezTo>
                  <a:pt x="350986" y="2461865"/>
                  <a:pt x="352226" y="2458145"/>
                  <a:pt x="357187" y="2453184"/>
                </a:cubicBezTo>
                <a:lnTo>
                  <a:pt x="379511" y="2453184"/>
                </a:lnTo>
                <a:cubicBezTo>
                  <a:pt x="379511" y="2458145"/>
                  <a:pt x="381992" y="2463106"/>
                  <a:pt x="386953" y="2468067"/>
                </a:cubicBezTo>
                <a:lnTo>
                  <a:pt x="372070" y="2475508"/>
                </a:lnTo>
                <a:lnTo>
                  <a:pt x="364628" y="2482950"/>
                </a:lnTo>
                <a:cubicBezTo>
                  <a:pt x="364628" y="2487910"/>
                  <a:pt x="367109" y="2490391"/>
                  <a:pt x="372070" y="2490391"/>
                </a:cubicBezTo>
                <a:lnTo>
                  <a:pt x="379511" y="2497832"/>
                </a:lnTo>
                <a:cubicBezTo>
                  <a:pt x="379511" y="2497832"/>
                  <a:pt x="380752" y="2499073"/>
                  <a:pt x="383232" y="2501553"/>
                </a:cubicBezTo>
                <a:cubicBezTo>
                  <a:pt x="385712" y="2504034"/>
                  <a:pt x="386953" y="2505274"/>
                  <a:pt x="386953" y="2505274"/>
                </a:cubicBezTo>
                <a:cubicBezTo>
                  <a:pt x="406797" y="2505274"/>
                  <a:pt x="411758" y="2497832"/>
                  <a:pt x="401836" y="2482950"/>
                </a:cubicBezTo>
                <a:cubicBezTo>
                  <a:pt x="401836" y="2482950"/>
                  <a:pt x="401836" y="2480469"/>
                  <a:pt x="401836" y="2475508"/>
                </a:cubicBezTo>
                <a:cubicBezTo>
                  <a:pt x="406797" y="2475508"/>
                  <a:pt x="409277" y="2475508"/>
                  <a:pt x="409277" y="2475508"/>
                </a:cubicBezTo>
                <a:cubicBezTo>
                  <a:pt x="409277" y="2475508"/>
                  <a:pt x="409277" y="2477989"/>
                  <a:pt x="409277" y="2482950"/>
                </a:cubicBezTo>
                <a:lnTo>
                  <a:pt x="416718" y="2490391"/>
                </a:lnTo>
                <a:cubicBezTo>
                  <a:pt x="416718" y="2480469"/>
                  <a:pt x="416718" y="2473028"/>
                  <a:pt x="416718" y="2468067"/>
                </a:cubicBezTo>
                <a:cubicBezTo>
                  <a:pt x="411758" y="2463106"/>
                  <a:pt x="409277" y="2458145"/>
                  <a:pt x="409277" y="2453184"/>
                </a:cubicBezTo>
                <a:cubicBezTo>
                  <a:pt x="409277" y="2448223"/>
                  <a:pt x="406797" y="2444503"/>
                  <a:pt x="401836" y="2442022"/>
                </a:cubicBezTo>
                <a:cubicBezTo>
                  <a:pt x="396875" y="2439541"/>
                  <a:pt x="394394" y="2433340"/>
                  <a:pt x="394394" y="2423418"/>
                </a:cubicBezTo>
                <a:cubicBezTo>
                  <a:pt x="394394" y="2418458"/>
                  <a:pt x="391914" y="2413496"/>
                  <a:pt x="386953" y="2408536"/>
                </a:cubicBezTo>
                <a:cubicBezTo>
                  <a:pt x="377031" y="2433340"/>
                  <a:pt x="370830" y="2444503"/>
                  <a:pt x="368349" y="2442022"/>
                </a:cubicBezTo>
                <a:cubicBezTo>
                  <a:pt x="365869" y="2439541"/>
                  <a:pt x="365869" y="2435821"/>
                  <a:pt x="368349" y="2430860"/>
                </a:cubicBezTo>
                <a:cubicBezTo>
                  <a:pt x="370830" y="2425899"/>
                  <a:pt x="372070" y="2420938"/>
                  <a:pt x="372070" y="2415977"/>
                </a:cubicBezTo>
                <a:lnTo>
                  <a:pt x="394394" y="2378770"/>
                </a:lnTo>
                <a:lnTo>
                  <a:pt x="394394" y="2363887"/>
                </a:lnTo>
                <a:cubicBezTo>
                  <a:pt x="394394" y="2353965"/>
                  <a:pt x="396875" y="2346524"/>
                  <a:pt x="401836" y="2341563"/>
                </a:cubicBezTo>
                <a:cubicBezTo>
                  <a:pt x="406797" y="2336602"/>
                  <a:pt x="406797" y="2334122"/>
                  <a:pt x="401836" y="2334122"/>
                </a:cubicBezTo>
                <a:cubicBezTo>
                  <a:pt x="396875" y="2329161"/>
                  <a:pt x="393154" y="2322959"/>
                  <a:pt x="390674" y="2315518"/>
                </a:cubicBezTo>
                <a:cubicBezTo>
                  <a:pt x="388193" y="2308077"/>
                  <a:pt x="389433" y="2304356"/>
                  <a:pt x="394394" y="2304356"/>
                </a:cubicBezTo>
                <a:lnTo>
                  <a:pt x="394394" y="2296915"/>
                </a:lnTo>
                <a:cubicBezTo>
                  <a:pt x="394394" y="2296915"/>
                  <a:pt x="391914" y="2294434"/>
                  <a:pt x="386953" y="2289473"/>
                </a:cubicBezTo>
                <a:cubicBezTo>
                  <a:pt x="381992" y="2284512"/>
                  <a:pt x="374550" y="2286993"/>
                  <a:pt x="364628" y="2296915"/>
                </a:cubicBezTo>
                <a:lnTo>
                  <a:pt x="357187" y="2304356"/>
                </a:lnTo>
                <a:cubicBezTo>
                  <a:pt x="352226" y="2304356"/>
                  <a:pt x="349746" y="2309317"/>
                  <a:pt x="349746" y="2319239"/>
                </a:cubicBezTo>
                <a:lnTo>
                  <a:pt x="342304" y="2334122"/>
                </a:lnTo>
                <a:cubicBezTo>
                  <a:pt x="337343" y="2339082"/>
                  <a:pt x="336103" y="2345284"/>
                  <a:pt x="338584" y="2352725"/>
                </a:cubicBezTo>
                <a:cubicBezTo>
                  <a:pt x="341064" y="2360166"/>
                  <a:pt x="341064" y="2365127"/>
                  <a:pt x="338584" y="2367608"/>
                </a:cubicBezTo>
                <a:cubicBezTo>
                  <a:pt x="336103" y="2370089"/>
                  <a:pt x="336103" y="2373809"/>
                  <a:pt x="338584" y="2378770"/>
                </a:cubicBezTo>
                <a:cubicBezTo>
                  <a:pt x="341064" y="2383731"/>
                  <a:pt x="337343" y="2389932"/>
                  <a:pt x="327421" y="2397373"/>
                </a:cubicBezTo>
                <a:cubicBezTo>
                  <a:pt x="317500" y="2404815"/>
                  <a:pt x="312539" y="2418458"/>
                  <a:pt x="312539" y="2438301"/>
                </a:cubicBezTo>
                <a:cubicBezTo>
                  <a:pt x="312539" y="2453184"/>
                  <a:pt x="312539" y="2461865"/>
                  <a:pt x="312539" y="2464346"/>
                </a:cubicBezTo>
                <a:cubicBezTo>
                  <a:pt x="312539" y="2466827"/>
                  <a:pt x="310058" y="2468067"/>
                  <a:pt x="305097" y="2468067"/>
                </a:cubicBezTo>
                <a:cubicBezTo>
                  <a:pt x="300136" y="2468067"/>
                  <a:pt x="296416" y="2469307"/>
                  <a:pt x="293935" y="2471788"/>
                </a:cubicBezTo>
                <a:cubicBezTo>
                  <a:pt x="291455" y="2474268"/>
                  <a:pt x="290214" y="2477989"/>
                  <a:pt x="290214" y="2482950"/>
                </a:cubicBezTo>
                <a:cubicBezTo>
                  <a:pt x="285254" y="2507755"/>
                  <a:pt x="277812" y="2520157"/>
                  <a:pt x="267890" y="2520157"/>
                </a:cubicBezTo>
                <a:cubicBezTo>
                  <a:pt x="253007" y="2520157"/>
                  <a:pt x="253007" y="2525117"/>
                  <a:pt x="267890" y="2535040"/>
                </a:cubicBezTo>
                <a:cubicBezTo>
                  <a:pt x="272851" y="2535040"/>
                  <a:pt x="274092" y="2538760"/>
                  <a:pt x="271611" y="2546202"/>
                </a:cubicBezTo>
                <a:cubicBezTo>
                  <a:pt x="269131" y="2553643"/>
                  <a:pt x="265410" y="2554883"/>
                  <a:pt x="260449" y="2549922"/>
                </a:cubicBezTo>
                <a:cubicBezTo>
                  <a:pt x="250527" y="2540000"/>
                  <a:pt x="245566" y="2542481"/>
                  <a:pt x="245566" y="2557364"/>
                </a:cubicBezTo>
                <a:cubicBezTo>
                  <a:pt x="245566" y="2562324"/>
                  <a:pt x="248047" y="2564805"/>
                  <a:pt x="253007" y="2564805"/>
                </a:cubicBezTo>
                <a:cubicBezTo>
                  <a:pt x="253007" y="2564805"/>
                  <a:pt x="254248" y="2566045"/>
                  <a:pt x="256728" y="2568526"/>
                </a:cubicBezTo>
                <a:cubicBezTo>
                  <a:pt x="259209" y="2571006"/>
                  <a:pt x="260449" y="2572247"/>
                  <a:pt x="260449" y="2572247"/>
                </a:cubicBezTo>
                <a:cubicBezTo>
                  <a:pt x="260449" y="2577207"/>
                  <a:pt x="257968" y="2579688"/>
                  <a:pt x="253007" y="2579688"/>
                </a:cubicBezTo>
                <a:cubicBezTo>
                  <a:pt x="253007" y="2579688"/>
                  <a:pt x="250527" y="2580928"/>
                  <a:pt x="245566" y="2583409"/>
                </a:cubicBezTo>
                <a:cubicBezTo>
                  <a:pt x="240605" y="2585889"/>
                  <a:pt x="240605" y="2589610"/>
                  <a:pt x="245566" y="2594571"/>
                </a:cubicBezTo>
                <a:lnTo>
                  <a:pt x="238125" y="2602012"/>
                </a:lnTo>
                <a:cubicBezTo>
                  <a:pt x="238125" y="2602012"/>
                  <a:pt x="236885" y="2600772"/>
                  <a:pt x="234404" y="2598291"/>
                </a:cubicBezTo>
                <a:cubicBezTo>
                  <a:pt x="231923" y="2595811"/>
                  <a:pt x="230683" y="2594571"/>
                  <a:pt x="230683" y="2594571"/>
                </a:cubicBezTo>
                <a:cubicBezTo>
                  <a:pt x="225722" y="2569766"/>
                  <a:pt x="228203" y="2552403"/>
                  <a:pt x="238125" y="2542481"/>
                </a:cubicBezTo>
                <a:cubicBezTo>
                  <a:pt x="243086" y="2542481"/>
                  <a:pt x="246806" y="2540000"/>
                  <a:pt x="249287" y="2535040"/>
                </a:cubicBezTo>
                <a:cubicBezTo>
                  <a:pt x="251767" y="2530079"/>
                  <a:pt x="251767" y="2526358"/>
                  <a:pt x="249287" y="2523877"/>
                </a:cubicBezTo>
                <a:cubicBezTo>
                  <a:pt x="246806" y="2521397"/>
                  <a:pt x="248047" y="2515196"/>
                  <a:pt x="253007" y="2505274"/>
                </a:cubicBezTo>
                <a:lnTo>
                  <a:pt x="260449" y="2490391"/>
                </a:lnTo>
                <a:cubicBezTo>
                  <a:pt x="260449" y="2485430"/>
                  <a:pt x="262929" y="2482950"/>
                  <a:pt x="267890" y="2482950"/>
                </a:cubicBezTo>
                <a:lnTo>
                  <a:pt x="267890" y="2475508"/>
                </a:lnTo>
                <a:cubicBezTo>
                  <a:pt x="262929" y="2470548"/>
                  <a:pt x="262929" y="2468067"/>
                  <a:pt x="267890" y="2468067"/>
                </a:cubicBezTo>
                <a:cubicBezTo>
                  <a:pt x="272851" y="2468067"/>
                  <a:pt x="277812" y="2468067"/>
                  <a:pt x="282773" y="2468067"/>
                </a:cubicBezTo>
                <a:cubicBezTo>
                  <a:pt x="287734" y="2468067"/>
                  <a:pt x="290214" y="2465586"/>
                  <a:pt x="290214" y="2460625"/>
                </a:cubicBezTo>
                <a:cubicBezTo>
                  <a:pt x="290214" y="2455665"/>
                  <a:pt x="290214" y="2453184"/>
                  <a:pt x="290214" y="2453184"/>
                </a:cubicBezTo>
                <a:cubicBezTo>
                  <a:pt x="285254" y="2453184"/>
                  <a:pt x="282773" y="2453184"/>
                  <a:pt x="282773" y="2453184"/>
                </a:cubicBezTo>
                <a:cubicBezTo>
                  <a:pt x="282773" y="2453184"/>
                  <a:pt x="282773" y="2450703"/>
                  <a:pt x="282773" y="2445743"/>
                </a:cubicBezTo>
                <a:cubicBezTo>
                  <a:pt x="287734" y="2445743"/>
                  <a:pt x="292695" y="2445743"/>
                  <a:pt x="297656" y="2445743"/>
                </a:cubicBezTo>
                <a:cubicBezTo>
                  <a:pt x="302617" y="2445743"/>
                  <a:pt x="305097" y="2443262"/>
                  <a:pt x="305097" y="2438301"/>
                </a:cubicBezTo>
                <a:cubicBezTo>
                  <a:pt x="305097" y="2438301"/>
                  <a:pt x="305097" y="2437061"/>
                  <a:pt x="305097" y="2434581"/>
                </a:cubicBezTo>
                <a:cubicBezTo>
                  <a:pt x="305097" y="2432100"/>
                  <a:pt x="302617" y="2430860"/>
                  <a:pt x="297656" y="2430860"/>
                </a:cubicBezTo>
                <a:cubicBezTo>
                  <a:pt x="292695" y="2430860"/>
                  <a:pt x="290214" y="2430860"/>
                  <a:pt x="290214" y="2430860"/>
                </a:cubicBezTo>
                <a:cubicBezTo>
                  <a:pt x="290214" y="2430860"/>
                  <a:pt x="290214" y="2428379"/>
                  <a:pt x="290214" y="2423418"/>
                </a:cubicBezTo>
                <a:cubicBezTo>
                  <a:pt x="310058" y="2388692"/>
                  <a:pt x="319980" y="2363887"/>
                  <a:pt x="319980" y="2349004"/>
                </a:cubicBezTo>
                <a:cubicBezTo>
                  <a:pt x="319980" y="2339082"/>
                  <a:pt x="322461" y="2331641"/>
                  <a:pt x="327421" y="2326680"/>
                </a:cubicBezTo>
                <a:cubicBezTo>
                  <a:pt x="327421" y="2326680"/>
                  <a:pt x="327421" y="2325440"/>
                  <a:pt x="327421" y="2322959"/>
                </a:cubicBezTo>
                <a:cubicBezTo>
                  <a:pt x="327421" y="2320479"/>
                  <a:pt x="324941" y="2316759"/>
                  <a:pt x="319980" y="2311797"/>
                </a:cubicBezTo>
                <a:cubicBezTo>
                  <a:pt x="310058" y="2306837"/>
                  <a:pt x="305097" y="2301876"/>
                  <a:pt x="305097" y="2296915"/>
                </a:cubicBezTo>
                <a:lnTo>
                  <a:pt x="312539" y="2304356"/>
                </a:lnTo>
                <a:cubicBezTo>
                  <a:pt x="322461" y="2309317"/>
                  <a:pt x="329902" y="2310557"/>
                  <a:pt x="334863" y="2308077"/>
                </a:cubicBezTo>
                <a:cubicBezTo>
                  <a:pt x="339824" y="2305597"/>
                  <a:pt x="342304" y="2299395"/>
                  <a:pt x="342304" y="2289473"/>
                </a:cubicBezTo>
                <a:cubicBezTo>
                  <a:pt x="342304" y="2284512"/>
                  <a:pt x="344785" y="2280792"/>
                  <a:pt x="349746" y="2278311"/>
                </a:cubicBezTo>
                <a:cubicBezTo>
                  <a:pt x="354707" y="2275831"/>
                  <a:pt x="357187" y="2272110"/>
                  <a:pt x="357187" y="2267149"/>
                </a:cubicBezTo>
                <a:cubicBezTo>
                  <a:pt x="362148" y="2267149"/>
                  <a:pt x="364628" y="2268390"/>
                  <a:pt x="364628" y="2270870"/>
                </a:cubicBezTo>
                <a:lnTo>
                  <a:pt x="364628" y="2267149"/>
                </a:lnTo>
                <a:cubicBezTo>
                  <a:pt x="364628" y="2262188"/>
                  <a:pt x="364628" y="2259707"/>
                  <a:pt x="364628" y="2259707"/>
                </a:cubicBezTo>
                <a:cubicBezTo>
                  <a:pt x="359668" y="2259707"/>
                  <a:pt x="357187" y="2262188"/>
                  <a:pt x="357187" y="2267149"/>
                </a:cubicBezTo>
                <a:cubicBezTo>
                  <a:pt x="357187" y="2262188"/>
                  <a:pt x="357187" y="2259707"/>
                  <a:pt x="357187" y="2259707"/>
                </a:cubicBezTo>
                <a:lnTo>
                  <a:pt x="364628" y="2244825"/>
                </a:lnTo>
                <a:cubicBezTo>
                  <a:pt x="364628" y="2239864"/>
                  <a:pt x="367109" y="2236143"/>
                  <a:pt x="372070" y="2233663"/>
                </a:cubicBezTo>
                <a:cubicBezTo>
                  <a:pt x="377031" y="2231182"/>
                  <a:pt x="381992" y="2224981"/>
                  <a:pt x="386953" y="2215059"/>
                </a:cubicBezTo>
                <a:lnTo>
                  <a:pt x="394394" y="2192735"/>
                </a:lnTo>
                <a:cubicBezTo>
                  <a:pt x="399355" y="2192735"/>
                  <a:pt x="401836" y="2196456"/>
                  <a:pt x="401836" y="2203897"/>
                </a:cubicBezTo>
                <a:cubicBezTo>
                  <a:pt x="401836" y="2211338"/>
                  <a:pt x="400595" y="2215059"/>
                  <a:pt x="398115" y="2215059"/>
                </a:cubicBezTo>
                <a:cubicBezTo>
                  <a:pt x="395634" y="2215059"/>
                  <a:pt x="395634" y="2217540"/>
                  <a:pt x="398115" y="2222500"/>
                </a:cubicBezTo>
                <a:cubicBezTo>
                  <a:pt x="400595" y="2227462"/>
                  <a:pt x="400595" y="2233663"/>
                  <a:pt x="398115" y="2241104"/>
                </a:cubicBezTo>
                <a:cubicBezTo>
                  <a:pt x="395634" y="2248545"/>
                  <a:pt x="391914" y="2252266"/>
                  <a:pt x="386953" y="2252266"/>
                </a:cubicBezTo>
                <a:cubicBezTo>
                  <a:pt x="377031" y="2257227"/>
                  <a:pt x="374550" y="2259707"/>
                  <a:pt x="379511" y="2259707"/>
                </a:cubicBezTo>
                <a:cubicBezTo>
                  <a:pt x="384472" y="2264669"/>
                  <a:pt x="391914" y="2267149"/>
                  <a:pt x="401836" y="2267149"/>
                </a:cubicBezTo>
                <a:lnTo>
                  <a:pt x="416718" y="2274590"/>
                </a:lnTo>
                <a:cubicBezTo>
                  <a:pt x="416718" y="2279552"/>
                  <a:pt x="420439" y="2282032"/>
                  <a:pt x="427881" y="2282032"/>
                </a:cubicBezTo>
                <a:cubicBezTo>
                  <a:pt x="435322" y="2282032"/>
                  <a:pt x="441523" y="2279552"/>
                  <a:pt x="446484" y="2274590"/>
                </a:cubicBezTo>
                <a:lnTo>
                  <a:pt x="439043" y="2252266"/>
                </a:lnTo>
                <a:cubicBezTo>
                  <a:pt x="434082" y="2252266"/>
                  <a:pt x="431601" y="2251026"/>
                  <a:pt x="431601" y="2248545"/>
                </a:cubicBezTo>
                <a:cubicBezTo>
                  <a:pt x="431601" y="2246065"/>
                  <a:pt x="434082" y="2242345"/>
                  <a:pt x="439043" y="2237383"/>
                </a:cubicBezTo>
                <a:lnTo>
                  <a:pt x="431601" y="2222500"/>
                </a:lnTo>
                <a:cubicBezTo>
                  <a:pt x="426640" y="2217540"/>
                  <a:pt x="425400" y="2212579"/>
                  <a:pt x="427881" y="2207618"/>
                </a:cubicBezTo>
                <a:cubicBezTo>
                  <a:pt x="430361" y="2202657"/>
                  <a:pt x="431601" y="2195215"/>
                  <a:pt x="431601" y="2185293"/>
                </a:cubicBezTo>
                <a:lnTo>
                  <a:pt x="439043" y="2170411"/>
                </a:lnTo>
                <a:lnTo>
                  <a:pt x="446484" y="2162969"/>
                </a:lnTo>
                <a:cubicBezTo>
                  <a:pt x="446484" y="2162969"/>
                  <a:pt x="448965" y="2162969"/>
                  <a:pt x="453925" y="2162969"/>
                </a:cubicBezTo>
                <a:cubicBezTo>
                  <a:pt x="458886" y="2162969"/>
                  <a:pt x="461367" y="2160489"/>
                  <a:pt x="461367" y="2155528"/>
                </a:cubicBezTo>
                <a:cubicBezTo>
                  <a:pt x="461367" y="2150567"/>
                  <a:pt x="462607" y="2148086"/>
                  <a:pt x="465088" y="2148086"/>
                </a:cubicBezTo>
                <a:cubicBezTo>
                  <a:pt x="467568" y="2148086"/>
                  <a:pt x="468808" y="2143126"/>
                  <a:pt x="468808" y="2133204"/>
                </a:cubicBezTo>
                <a:cubicBezTo>
                  <a:pt x="463847" y="2128243"/>
                  <a:pt x="461367" y="2124522"/>
                  <a:pt x="461367" y="2122041"/>
                </a:cubicBezTo>
                <a:cubicBezTo>
                  <a:pt x="461367" y="2119561"/>
                  <a:pt x="456406" y="2118321"/>
                  <a:pt x="446484" y="2118321"/>
                </a:cubicBezTo>
                <a:cubicBezTo>
                  <a:pt x="431601" y="2118321"/>
                  <a:pt x="431601" y="2113360"/>
                  <a:pt x="446484" y="2103438"/>
                </a:cubicBezTo>
                <a:cubicBezTo>
                  <a:pt x="451445" y="2098477"/>
                  <a:pt x="453925" y="2094756"/>
                  <a:pt x="453925" y="2092276"/>
                </a:cubicBezTo>
                <a:cubicBezTo>
                  <a:pt x="453925" y="2089796"/>
                  <a:pt x="453925" y="2086075"/>
                  <a:pt x="453925" y="2081114"/>
                </a:cubicBezTo>
                <a:cubicBezTo>
                  <a:pt x="453925" y="2061270"/>
                  <a:pt x="466328" y="2048868"/>
                  <a:pt x="491132" y="2043907"/>
                </a:cubicBezTo>
                <a:cubicBezTo>
                  <a:pt x="501054" y="2043907"/>
                  <a:pt x="507256" y="2041427"/>
                  <a:pt x="509736" y="2036465"/>
                </a:cubicBezTo>
                <a:cubicBezTo>
                  <a:pt x="512217" y="2031505"/>
                  <a:pt x="510976" y="2024063"/>
                  <a:pt x="506015" y="2014141"/>
                </a:cubicBezTo>
                <a:lnTo>
                  <a:pt x="506015" y="1999258"/>
                </a:lnTo>
                <a:cubicBezTo>
                  <a:pt x="510976" y="1999258"/>
                  <a:pt x="514697" y="1996778"/>
                  <a:pt x="517177" y="1991817"/>
                </a:cubicBezTo>
                <a:cubicBezTo>
                  <a:pt x="519658" y="1986856"/>
                  <a:pt x="520898" y="1986856"/>
                  <a:pt x="520898" y="1991817"/>
                </a:cubicBezTo>
                <a:lnTo>
                  <a:pt x="528339" y="2006700"/>
                </a:lnTo>
                <a:lnTo>
                  <a:pt x="550664" y="1991817"/>
                </a:lnTo>
                <a:lnTo>
                  <a:pt x="535781" y="1984375"/>
                </a:lnTo>
                <a:lnTo>
                  <a:pt x="543222" y="1976934"/>
                </a:lnTo>
                <a:cubicBezTo>
                  <a:pt x="548183" y="1976934"/>
                  <a:pt x="554384" y="1973213"/>
                  <a:pt x="561826" y="1965772"/>
                </a:cubicBezTo>
                <a:cubicBezTo>
                  <a:pt x="569267" y="1958331"/>
                  <a:pt x="575468" y="1952129"/>
                  <a:pt x="580429" y="1947168"/>
                </a:cubicBezTo>
                <a:lnTo>
                  <a:pt x="580429" y="1939727"/>
                </a:lnTo>
                <a:cubicBezTo>
                  <a:pt x="575468" y="1939727"/>
                  <a:pt x="572988" y="1934766"/>
                  <a:pt x="572988" y="1924844"/>
                </a:cubicBezTo>
                <a:lnTo>
                  <a:pt x="580429" y="1909961"/>
                </a:lnTo>
                <a:cubicBezTo>
                  <a:pt x="580429" y="1905000"/>
                  <a:pt x="586630" y="1896319"/>
                  <a:pt x="599033" y="1883916"/>
                </a:cubicBezTo>
                <a:cubicBezTo>
                  <a:pt x="611436" y="1871514"/>
                  <a:pt x="617637" y="1864073"/>
                  <a:pt x="617637" y="1861592"/>
                </a:cubicBezTo>
                <a:cubicBezTo>
                  <a:pt x="617637" y="1859112"/>
                  <a:pt x="622598" y="1856631"/>
                  <a:pt x="632519" y="1854151"/>
                </a:cubicBezTo>
                <a:cubicBezTo>
                  <a:pt x="642441" y="1851670"/>
                  <a:pt x="648643" y="1846709"/>
                  <a:pt x="651123" y="1839268"/>
                </a:cubicBezTo>
                <a:cubicBezTo>
                  <a:pt x="653603" y="1831827"/>
                  <a:pt x="657324" y="1828106"/>
                  <a:pt x="662285" y="1828106"/>
                </a:cubicBezTo>
                <a:cubicBezTo>
                  <a:pt x="667246" y="1823145"/>
                  <a:pt x="669726" y="1818184"/>
                  <a:pt x="669726" y="1813223"/>
                </a:cubicBezTo>
                <a:lnTo>
                  <a:pt x="677168" y="1805782"/>
                </a:lnTo>
                <a:cubicBezTo>
                  <a:pt x="677168" y="1805782"/>
                  <a:pt x="683369" y="1799581"/>
                  <a:pt x="695771" y="1787178"/>
                </a:cubicBezTo>
                <a:cubicBezTo>
                  <a:pt x="708174" y="1774776"/>
                  <a:pt x="719336" y="1763614"/>
                  <a:pt x="729257" y="1753692"/>
                </a:cubicBezTo>
                <a:cubicBezTo>
                  <a:pt x="739179" y="1743770"/>
                  <a:pt x="744140" y="1736329"/>
                  <a:pt x="744140" y="1731368"/>
                </a:cubicBezTo>
                <a:lnTo>
                  <a:pt x="788789" y="1686719"/>
                </a:lnTo>
                <a:cubicBezTo>
                  <a:pt x="793750" y="1676797"/>
                  <a:pt x="798711" y="1673077"/>
                  <a:pt x="803672" y="1675557"/>
                </a:cubicBezTo>
                <a:cubicBezTo>
                  <a:pt x="808633" y="1678037"/>
                  <a:pt x="814834" y="1675557"/>
                  <a:pt x="822275" y="1668116"/>
                </a:cubicBezTo>
                <a:cubicBezTo>
                  <a:pt x="829717" y="1660674"/>
                  <a:pt x="834678" y="1656954"/>
                  <a:pt x="837158" y="1656954"/>
                </a:cubicBezTo>
                <a:cubicBezTo>
                  <a:pt x="839638" y="1656954"/>
                  <a:pt x="848320" y="1650752"/>
                  <a:pt x="863203" y="1638350"/>
                </a:cubicBezTo>
                <a:cubicBezTo>
                  <a:pt x="878086" y="1625948"/>
                  <a:pt x="885527" y="1613545"/>
                  <a:pt x="885527" y="1601143"/>
                </a:cubicBezTo>
                <a:cubicBezTo>
                  <a:pt x="885527" y="1588741"/>
                  <a:pt x="883047" y="1582540"/>
                  <a:pt x="878086" y="1582540"/>
                </a:cubicBezTo>
                <a:cubicBezTo>
                  <a:pt x="873125" y="1582540"/>
                  <a:pt x="871885" y="1581299"/>
                  <a:pt x="874365" y="1578819"/>
                </a:cubicBezTo>
                <a:cubicBezTo>
                  <a:pt x="876845" y="1576338"/>
                  <a:pt x="881806" y="1575098"/>
                  <a:pt x="889248" y="1575098"/>
                </a:cubicBezTo>
                <a:cubicBezTo>
                  <a:pt x="896689" y="1575098"/>
                  <a:pt x="900410" y="1572618"/>
                  <a:pt x="900410" y="1567657"/>
                </a:cubicBezTo>
                <a:cubicBezTo>
                  <a:pt x="900410" y="1562696"/>
                  <a:pt x="902890" y="1560215"/>
                  <a:pt x="907851" y="1560215"/>
                </a:cubicBezTo>
                <a:cubicBezTo>
                  <a:pt x="907851" y="1560215"/>
                  <a:pt x="909091" y="1560215"/>
                  <a:pt x="911572" y="1560215"/>
                </a:cubicBezTo>
                <a:cubicBezTo>
                  <a:pt x="914052" y="1560215"/>
                  <a:pt x="915293" y="1557735"/>
                  <a:pt x="915293" y="1552774"/>
                </a:cubicBezTo>
                <a:cubicBezTo>
                  <a:pt x="915293" y="1552774"/>
                  <a:pt x="912812" y="1552774"/>
                  <a:pt x="907851" y="1552774"/>
                </a:cubicBezTo>
                <a:cubicBezTo>
                  <a:pt x="902890" y="1552774"/>
                  <a:pt x="902890" y="1550294"/>
                  <a:pt x="907851" y="1545332"/>
                </a:cubicBezTo>
                <a:lnTo>
                  <a:pt x="930176" y="1530450"/>
                </a:lnTo>
                <a:cubicBezTo>
                  <a:pt x="940097" y="1530450"/>
                  <a:pt x="947539" y="1530450"/>
                  <a:pt x="952500" y="1530450"/>
                </a:cubicBezTo>
                <a:cubicBezTo>
                  <a:pt x="957461" y="1530450"/>
                  <a:pt x="959941" y="1527969"/>
                  <a:pt x="959941" y="1523008"/>
                </a:cubicBezTo>
                <a:cubicBezTo>
                  <a:pt x="959941" y="1523008"/>
                  <a:pt x="959941" y="1520528"/>
                  <a:pt x="959941" y="1515567"/>
                </a:cubicBezTo>
                <a:cubicBezTo>
                  <a:pt x="954980" y="1515567"/>
                  <a:pt x="952500" y="1513086"/>
                  <a:pt x="952500" y="1508125"/>
                </a:cubicBezTo>
                <a:cubicBezTo>
                  <a:pt x="952500" y="1503164"/>
                  <a:pt x="954980" y="1500684"/>
                  <a:pt x="959941" y="1500684"/>
                </a:cubicBezTo>
                <a:cubicBezTo>
                  <a:pt x="959941" y="1500684"/>
                  <a:pt x="959941" y="1503164"/>
                  <a:pt x="959941" y="1508125"/>
                </a:cubicBezTo>
                <a:lnTo>
                  <a:pt x="974824" y="1508125"/>
                </a:lnTo>
                <a:cubicBezTo>
                  <a:pt x="979785" y="1503164"/>
                  <a:pt x="981025" y="1498204"/>
                  <a:pt x="978545" y="1493243"/>
                </a:cubicBezTo>
                <a:cubicBezTo>
                  <a:pt x="976064" y="1488282"/>
                  <a:pt x="976064" y="1483321"/>
                  <a:pt x="978545" y="1478360"/>
                </a:cubicBezTo>
                <a:cubicBezTo>
                  <a:pt x="981025" y="1473399"/>
                  <a:pt x="984746" y="1470918"/>
                  <a:pt x="989707" y="1470918"/>
                </a:cubicBezTo>
                <a:lnTo>
                  <a:pt x="997148" y="1463477"/>
                </a:lnTo>
                <a:cubicBezTo>
                  <a:pt x="997148" y="1458516"/>
                  <a:pt x="997148" y="1454795"/>
                  <a:pt x="997148" y="1452315"/>
                </a:cubicBezTo>
                <a:cubicBezTo>
                  <a:pt x="997148" y="1449835"/>
                  <a:pt x="997148" y="1446114"/>
                  <a:pt x="997148" y="1441153"/>
                </a:cubicBezTo>
                <a:cubicBezTo>
                  <a:pt x="1002109" y="1436192"/>
                  <a:pt x="1004589" y="1433711"/>
                  <a:pt x="1004589" y="1433711"/>
                </a:cubicBezTo>
                <a:cubicBezTo>
                  <a:pt x="1004589" y="1433711"/>
                  <a:pt x="1002109" y="1433711"/>
                  <a:pt x="997148" y="1433711"/>
                </a:cubicBezTo>
                <a:lnTo>
                  <a:pt x="989707" y="1426270"/>
                </a:lnTo>
                <a:cubicBezTo>
                  <a:pt x="969863" y="1431231"/>
                  <a:pt x="959941" y="1436192"/>
                  <a:pt x="959941" y="1441153"/>
                </a:cubicBezTo>
                <a:cubicBezTo>
                  <a:pt x="959941" y="1446114"/>
                  <a:pt x="957461" y="1448594"/>
                  <a:pt x="952500" y="1448594"/>
                </a:cubicBezTo>
                <a:cubicBezTo>
                  <a:pt x="942578" y="1448594"/>
                  <a:pt x="937617" y="1449835"/>
                  <a:pt x="937617" y="1452315"/>
                </a:cubicBezTo>
                <a:cubicBezTo>
                  <a:pt x="937617" y="1454795"/>
                  <a:pt x="937617" y="1460997"/>
                  <a:pt x="937617" y="1470918"/>
                </a:cubicBezTo>
                <a:cubicBezTo>
                  <a:pt x="937617" y="1485801"/>
                  <a:pt x="935137" y="1495723"/>
                  <a:pt x="930176" y="1500684"/>
                </a:cubicBezTo>
                <a:lnTo>
                  <a:pt x="915293" y="1478360"/>
                </a:lnTo>
                <a:cubicBezTo>
                  <a:pt x="915293" y="1473399"/>
                  <a:pt x="914052" y="1468438"/>
                  <a:pt x="911572" y="1463477"/>
                </a:cubicBezTo>
                <a:cubicBezTo>
                  <a:pt x="909091" y="1458516"/>
                  <a:pt x="907851" y="1456036"/>
                  <a:pt x="907851" y="1456036"/>
                </a:cubicBezTo>
                <a:cubicBezTo>
                  <a:pt x="917773" y="1456036"/>
                  <a:pt x="922734" y="1451075"/>
                  <a:pt x="922734" y="1441153"/>
                </a:cubicBezTo>
                <a:cubicBezTo>
                  <a:pt x="927695" y="1446114"/>
                  <a:pt x="932656" y="1446114"/>
                  <a:pt x="937617" y="1441153"/>
                </a:cubicBezTo>
                <a:cubicBezTo>
                  <a:pt x="937617" y="1441153"/>
                  <a:pt x="938857" y="1439912"/>
                  <a:pt x="941338" y="1437432"/>
                </a:cubicBezTo>
                <a:cubicBezTo>
                  <a:pt x="943818" y="1434952"/>
                  <a:pt x="945058" y="1431231"/>
                  <a:pt x="945058" y="1426270"/>
                </a:cubicBezTo>
                <a:cubicBezTo>
                  <a:pt x="950019" y="1421309"/>
                  <a:pt x="952500" y="1418829"/>
                  <a:pt x="952500" y="1418829"/>
                </a:cubicBezTo>
                <a:cubicBezTo>
                  <a:pt x="952500" y="1413868"/>
                  <a:pt x="953740" y="1411387"/>
                  <a:pt x="956220" y="1411387"/>
                </a:cubicBezTo>
                <a:cubicBezTo>
                  <a:pt x="958701" y="1411387"/>
                  <a:pt x="959941" y="1411387"/>
                  <a:pt x="959941" y="1411387"/>
                </a:cubicBezTo>
                <a:cubicBezTo>
                  <a:pt x="964902" y="1411387"/>
                  <a:pt x="967383" y="1408907"/>
                  <a:pt x="967383" y="1403946"/>
                </a:cubicBezTo>
                <a:lnTo>
                  <a:pt x="982265" y="1403946"/>
                </a:lnTo>
                <a:cubicBezTo>
                  <a:pt x="997148" y="1403946"/>
                  <a:pt x="999629" y="1398985"/>
                  <a:pt x="989707" y="1389063"/>
                </a:cubicBezTo>
                <a:cubicBezTo>
                  <a:pt x="989707" y="1384102"/>
                  <a:pt x="989707" y="1381622"/>
                  <a:pt x="989707" y="1381622"/>
                </a:cubicBezTo>
                <a:lnTo>
                  <a:pt x="997148" y="1381622"/>
                </a:lnTo>
                <a:cubicBezTo>
                  <a:pt x="997148" y="1376661"/>
                  <a:pt x="998389" y="1372940"/>
                  <a:pt x="1000869" y="1370459"/>
                </a:cubicBezTo>
                <a:cubicBezTo>
                  <a:pt x="1003349" y="1367979"/>
                  <a:pt x="1004589" y="1364258"/>
                  <a:pt x="1004589" y="1359297"/>
                </a:cubicBezTo>
                <a:cubicBezTo>
                  <a:pt x="1014511" y="1354336"/>
                  <a:pt x="1019473" y="1346895"/>
                  <a:pt x="1019473" y="1336973"/>
                </a:cubicBezTo>
                <a:cubicBezTo>
                  <a:pt x="1024433" y="1341934"/>
                  <a:pt x="1026914" y="1344415"/>
                  <a:pt x="1026914" y="1344415"/>
                </a:cubicBezTo>
                <a:cubicBezTo>
                  <a:pt x="1026914" y="1344415"/>
                  <a:pt x="1029394" y="1344415"/>
                  <a:pt x="1034355" y="1344415"/>
                </a:cubicBezTo>
                <a:cubicBezTo>
                  <a:pt x="1034355" y="1354336"/>
                  <a:pt x="1034355" y="1359297"/>
                  <a:pt x="1034355" y="1359297"/>
                </a:cubicBezTo>
                <a:cubicBezTo>
                  <a:pt x="1024433" y="1364258"/>
                  <a:pt x="1020713" y="1369219"/>
                  <a:pt x="1023193" y="1374180"/>
                </a:cubicBezTo>
                <a:cubicBezTo>
                  <a:pt x="1025674" y="1379141"/>
                  <a:pt x="1031875" y="1379141"/>
                  <a:pt x="1041797" y="1374180"/>
                </a:cubicBezTo>
                <a:cubicBezTo>
                  <a:pt x="1056679" y="1374180"/>
                  <a:pt x="1067842" y="1370459"/>
                  <a:pt x="1075283" y="1363018"/>
                </a:cubicBezTo>
                <a:cubicBezTo>
                  <a:pt x="1082724" y="1355577"/>
                  <a:pt x="1086445" y="1353096"/>
                  <a:pt x="1086445" y="1355577"/>
                </a:cubicBezTo>
                <a:cubicBezTo>
                  <a:pt x="1086445" y="1358057"/>
                  <a:pt x="1083965" y="1364258"/>
                  <a:pt x="1079004" y="1374180"/>
                </a:cubicBezTo>
                <a:cubicBezTo>
                  <a:pt x="1069082" y="1394024"/>
                  <a:pt x="1061640" y="1403946"/>
                  <a:pt x="1056679" y="1403946"/>
                </a:cubicBezTo>
                <a:lnTo>
                  <a:pt x="1041797" y="1418829"/>
                </a:lnTo>
                <a:cubicBezTo>
                  <a:pt x="1026914" y="1438672"/>
                  <a:pt x="1024433" y="1453555"/>
                  <a:pt x="1034355" y="1463477"/>
                </a:cubicBezTo>
                <a:cubicBezTo>
                  <a:pt x="1039316" y="1463477"/>
                  <a:pt x="1044277" y="1462237"/>
                  <a:pt x="1049238" y="1459756"/>
                </a:cubicBezTo>
                <a:cubicBezTo>
                  <a:pt x="1054199" y="1457276"/>
                  <a:pt x="1056679" y="1453555"/>
                  <a:pt x="1056679" y="1448594"/>
                </a:cubicBezTo>
                <a:cubicBezTo>
                  <a:pt x="1061640" y="1443633"/>
                  <a:pt x="1069082" y="1441153"/>
                  <a:pt x="1079004" y="1441153"/>
                </a:cubicBezTo>
                <a:lnTo>
                  <a:pt x="1086445" y="1448594"/>
                </a:lnTo>
                <a:lnTo>
                  <a:pt x="1079004" y="1448594"/>
                </a:lnTo>
                <a:cubicBezTo>
                  <a:pt x="1074043" y="1448594"/>
                  <a:pt x="1070322" y="1448594"/>
                  <a:pt x="1067842" y="1448594"/>
                </a:cubicBezTo>
                <a:cubicBezTo>
                  <a:pt x="1065361" y="1448594"/>
                  <a:pt x="1066601" y="1451075"/>
                  <a:pt x="1071562" y="1456036"/>
                </a:cubicBezTo>
                <a:cubicBezTo>
                  <a:pt x="1076523" y="1460997"/>
                  <a:pt x="1083965" y="1460997"/>
                  <a:pt x="1093887" y="1456036"/>
                </a:cubicBezTo>
                <a:cubicBezTo>
                  <a:pt x="1093887" y="1441153"/>
                  <a:pt x="1100087" y="1428750"/>
                  <a:pt x="1112490" y="1418829"/>
                </a:cubicBezTo>
                <a:cubicBezTo>
                  <a:pt x="1124892" y="1408907"/>
                  <a:pt x="1136055" y="1403946"/>
                  <a:pt x="1145976" y="1403946"/>
                </a:cubicBezTo>
                <a:cubicBezTo>
                  <a:pt x="1150937" y="1403946"/>
                  <a:pt x="1157138" y="1400225"/>
                  <a:pt x="1164580" y="1392784"/>
                </a:cubicBezTo>
                <a:cubicBezTo>
                  <a:pt x="1172021" y="1385342"/>
                  <a:pt x="1173262" y="1379141"/>
                  <a:pt x="1168300" y="1374180"/>
                </a:cubicBezTo>
                <a:lnTo>
                  <a:pt x="1175742" y="1374180"/>
                </a:lnTo>
                <a:cubicBezTo>
                  <a:pt x="1180703" y="1379141"/>
                  <a:pt x="1188144" y="1376661"/>
                  <a:pt x="1198066" y="1366739"/>
                </a:cubicBezTo>
                <a:cubicBezTo>
                  <a:pt x="1203027" y="1356817"/>
                  <a:pt x="1203027" y="1349376"/>
                  <a:pt x="1198066" y="1344415"/>
                </a:cubicBezTo>
                <a:cubicBezTo>
                  <a:pt x="1198066" y="1339453"/>
                  <a:pt x="1198066" y="1334493"/>
                  <a:pt x="1198066" y="1329532"/>
                </a:cubicBezTo>
                <a:cubicBezTo>
                  <a:pt x="1193105" y="1329532"/>
                  <a:pt x="1190625" y="1328291"/>
                  <a:pt x="1190625" y="1325811"/>
                </a:cubicBezTo>
                <a:cubicBezTo>
                  <a:pt x="1190625" y="1323330"/>
                  <a:pt x="1193105" y="1322090"/>
                  <a:pt x="1198066" y="1322090"/>
                </a:cubicBezTo>
                <a:cubicBezTo>
                  <a:pt x="1203027" y="1317129"/>
                  <a:pt x="1207988" y="1317129"/>
                  <a:pt x="1212949" y="1322090"/>
                </a:cubicBezTo>
                <a:cubicBezTo>
                  <a:pt x="1212949" y="1327051"/>
                  <a:pt x="1215429" y="1329532"/>
                  <a:pt x="1220390" y="1329532"/>
                </a:cubicBezTo>
                <a:cubicBezTo>
                  <a:pt x="1225351" y="1329532"/>
                  <a:pt x="1227832" y="1329532"/>
                  <a:pt x="1227832" y="1329532"/>
                </a:cubicBezTo>
                <a:cubicBezTo>
                  <a:pt x="1237754" y="1329532"/>
                  <a:pt x="1247676" y="1324571"/>
                  <a:pt x="1257598" y="1314649"/>
                </a:cubicBezTo>
                <a:cubicBezTo>
                  <a:pt x="1257598" y="1309688"/>
                  <a:pt x="1260078" y="1304727"/>
                  <a:pt x="1265039" y="1299766"/>
                </a:cubicBezTo>
                <a:cubicBezTo>
                  <a:pt x="1270000" y="1294805"/>
                  <a:pt x="1272480" y="1292325"/>
                  <a:pt x="1272480" y="1292325"/>
                </a:cubicBezTo>
                <a:lnTo>
                  <a:pt x="1265039" y="1284883"/>
                </a:lnTo>
                <a:lnTo>
                  <a:pt x="1250156" y="1284883"/>
                </a:lnTo>
                <a:cubicBezTo>
                  <a:pt x="1250156" y="1284883"/>
                  <a:pt x="1252636" y="1283643"/>
                  <a:pt x="1257598" y="1281162"/>
                </a:cubicBezTo>
                <a:cubicBezTo>
                  <a:pt x="1262558" y="1278682"/>
                  <a:pt x="1268760" y="1273721"/>
                  <a:pt x="1276201" y="1266280"/>
                </a:cubicBezTo>
                <a:cubicBezTo>
                  <a:pt x="1283642" y="1258838"/>
                  <a:pt x="1293564" y="1255118"/>
                  <a:pt x="1305967" y="1255118"/>
                </a:cubicBezTo>
                <a:cubicBezTo>
                  <a:pt x="1318369" y="1255118"/>
                  <a:pt x="1327050" y="1251397"/>
                  <a:pt x="1332011" y="1243955"/>
                </a:cubicBezTo>
                <a:cubicBezTo>
                  <a:pt x="1336972" y="1236514"/>
                  <a:pt x="1341934" y="1235273"/>
                  <a:pt x="1346894" y="1240235"/>
                </a:cubicBezTo>
                <a:lnTo>
                  <a:pt x="1361777" y="1225352"/>
                </a:lnTo>
                <a:cubicBezTo>
                  <a:pt x="1366738" y="1225352"/>
                  <a:pt x="1371699" y="1221631"/>
                  <a:pt x="1376660" y="1214190"/>
                </a:cubicBezTo>
                <a:cubicBezTo>
                  <a:pt x="1381621" y="1206748"/>
                  <a:pt x="1384101" y="1203028"/>
                  <a:pt x="1384101" y="1203028"/>
                </a:cubicBezTo>
                <a:lnTo>
                  <a:pt x="1398984" y="1203028"/>
                </a:lnTo>
                <a:lnTo>
                  <a:pt x="1398984" y="1217910"/>
                </a:lnTo>
                <a:cubicBezTo>
                  <a:pt x="1394023" y="1222872"/>
                  <a:pt x="1392783" y="1225352"/>
                  <a:pt x="1395263" y="1225352"/>
                </a:cubicBezTo>
                <a:cubicBezTo>
                  <a:pt x="1397744" y="1225352"/>
                  <a:pt x="1397744" y="1227832"/>
                  <a:pt x="1395263" y="1232793"/>
                </a:cubicBezTo>
                <a:cubicBezTo>
                  <a:pt x="1392783" y="1237755"/>
                  <a:pt x="1391543" y="1242715"/>
                  <a:pt x="1391543" y="1247676"/>
                </a:cubicBezTo>
                <a:lnTo>
                  <a:pt x="1406425" y="1247676"/>
                </a:lnTo>
                <a:lnTo>
                  <a:pt x="1413867" y="1240235"/>
                </a:lnTo>
                <a:lnTo>
                  <a:pt x="1413867" y="1232793"/>
                </a:lnTo>
                <a:lnTo>
                  <a:pt x="1413867" y="1188145"/>
                </a:lnTo>
                <a:lnTo>
                  <a:pt x="1413867" y="1180703"/>
                </a:lnTo>
                <a:cubicBezTo>
                  <a:pt x="1418828" y="1180703"/>
                  <a:pt x="1421308" y="1180703"/>
                  <a:pt x="1421308" y="1180703"/>
                </a:cubicBezTo>
                <a:lnTo>
                  <a:pt x="1443632" y="1143496"/>
                </a:lnTo>
                <a:cubicBezTo>
                  <a:pt x="1443632" y="1148458"/>
                  <a:pt x="1441152" y="1153418"/>
                  <a:pt x="1436191" y="1158379"/>
                </a:cubicBezTo>
                <a:lnTo>
                  <a:pt x="1443632" y="1165821"/>
                </a:lnTo>
                <a:cubicBezTo>
                  <a:pt x="1448593" y="1160859"/>
                  <a:pt x="1452314" y="1160859"/>
                  <a:pt x="1454794" y="1165821"/>
                </a:cubicBezTo>
                <a:cubicBezTo>
                  <a:pt x="1457275" y="1170782"/>
                  <a:pt x="1453554" y="1178223"/>
                  <a:pt x="1443632" y="1188145"/>
                </a:cubicBezTo>
                <a:cubicBezTo>
                  <a:pt x="1428750" y="1203028"/>
                  <a:pt x="1426269" y="1210469"/>
                  <a:pt x="1436191" y="1210469"/>
                </a:cubicBezTo>
                <a:cubicBezTo>
                  <a:pt x="1436191" y="1210469"/>
                  <a:pt x="1442392" y="1207989"/>
                  <a:pt x="1454794" y="1203028"/>
                </a:cubicBezTo>
                <a:cubicBezTo>
                  <a:pt x="1467197" y="1198066"/>
                  <a:pt x="1472158" y="1193106"/>
                  <a:pt x="1469677" y="1188145"/>
                </a:cubicBezTo>
                <a:cubicBezTo>
                  <a:pt x="1467197" y="1183184"/>
                  <a:pt x="1468437" y="1178223"/>
                  <a:pt x="1473398" y="1173262"/>
                </a:cubicBezTo>
                <a:cubicBezTo>
                  <a:pt x="1478359" y="1168301"/>
                  <a:pt x="1478359" y="1165821"/>
                  <a:pt x="1473398" y="1165821"/>
                </a:cubicBezTo>
                <a:cubicBezTo>
                  <a:pt x="1473398" y="1165821"/>
                  <a:pt x="1473398" y="1164580"/>
                  <a:pt x="1473398" y="1162100"/>
                </a:cubicBezTo>
                <a:cubicBezTo>
                  <a:pt x="1473398" y="1159620"/>
                  <a:pt x="1475878" y="1155899"/>
                  <a:pt x="1480840" y="1150938"/>
                </a:cubicBezTo>
                <a:cubicBezTo>
                  <a:pt x="1490761" y="1141016"/>
                  <a:pt x="1494482" y="1134814"/>
                  <a:pt x="1492002" y="1132334"/>
                </a:cubicBezTo>
                <a:cubicBezTo>
                  <a:pt x="1489521" y="1129854"/>
                  <a:pt x="1487041" y="1131094"/>
                  <a:pt x="1484560" y="1136055"/>
                </a:cubicBezTo>
                <a:cubicBezTo>
                  <a:pt x="1482080" y="1141016"/>
                  <a:pt x="1478359" y="1142256"/>
                  <a:pt x="1473398" y="1139776"/>
                </a:cubicBezTo>
                <a:cubicBezTo>
                  <a:pt x="1468437" y="1137296"/>
                  <a:pt x="1465957" y="1133575"/>
                  <a:pt x="1465957" y="1128614"/>
                </a:cubicBezTo>
                <a:cubicBezTo>
                  <a:pt x="1465957" y="1123652"/>
                  <a:pt x="1470918" y="1118692"/>
                  <a:pt x="1480840" y="1113731"/>
                </a:cubicBezTo>
                <a:lnTo>
                  <a:pt x="1495722" y="1091407"/>
                </a:lnTo>
                <a:cubicBezTo>
                  <a:pt x="1500683" y="1076524"/>
                  <a:pt x="1505644" y="1069082"/>
                  <a:pt x="1510605" y="1069082"/>
                </a:cubicBezTo>
                <a:cubicBezTo>
                  <a:pt x="1515566" y="1069082"/>
                  <a:pt x="1518047" y="1066602"/>
                  <a:pt x="1518047" y="1061641"/>
                </a:cubicBezTo>
                <a:cubicBezTo>
                  <a:pt x="1518047" y="1056680"/>
                  <a:pt x="1515566" y="1052959"/>
                  <a:pt x="1510605" y="1050479"/>
                </a:cubicBezTo>
                <a:cubicBezTo>
                  <a:pt x="1505644" y="1047999"/>
                  <a:pt x="1503164" y="1045518"/>
                  <a:pt x="1503164" y="1043037"/>
                </a:cubicBezTo>
                <a:cubicBezTo>
                  <a:pt x="1503164" y="1040557"/>
                  <a:pt x="1505644" y="1039317"/>
                  <a:pt x="1510605" y="1039317"/>
                </a:cubicBezTo>
                <a:lnTo>
                  <a:pt x="1510605" y="1031875"/>
                </a:lnTo>
                <a:cubicBezTo>
                  <a:pt x="1505644" y="1031875"/>
                  <a:pt x="1503164" y="1029395"/>
                  <a:pt x="1503164" y="1024434"/>
                </a:cubicBezTo>
                <a:lnTo>
                  <a:pt x="1495722" y="1016993"/>
                </a:lnTo>
                <a:cubicBezTo>
                  <a:pt x="1490761" y="1016993"/>
                  <a:pt x="1488281" y="1014512"/>
                  <a:pt x="1488281" y="1009551"/>
                </a:cubicBezTo>
                <a:cubicBezTo>
                  <a:pt x="1488281" y="1004590"/>
                  <a:pt x="1489521" y="1003350"/>
                  <a:pt x="1492002" y="1005830"/>
                </a:cubicBezTo>
                <a:cubicBezTo>
                  <a:pt x="1494482" y="1008310"/>
                  <a:pt x="1496963" y="1008310"/>
                  <a:pt x="1499443" y="1005830"/>
                </a:cubicBezTo>
                <a:cubicBezTo>
                  <a:pt x="1501923" y="1003350"/>
                  <a:pt x="1500683" y="997148"/>
                  <a:pt x="1495722" y="987227"/>
                </a:cubicBezTo>
                <a:cubicBezTo>
                  <a:pt x="1480840" y="977305"/>
                  <a:pt x="1473398" y="977305"/>
                  <a:pt x="1473398" y="987227"/>
                </a:cubicBezTo>
                <a:lnTo>
                  <a:pt x="1443632" y="987227"/>
                </a:lnTo>
                <a:cubicBezTo>
                  <a:pt x="1443632" y="982266"/>
                  <a:pt x="1438672" y="979785"/>
                  <a:pt x="1428750" y="979785"/>
                </a:cubicBezTo>
                <a:lnTo>
                  <a:pt x="1436191" y="979785"/>
                </a:lnTo>
                <a:cubicBezTo>
                  <a:pt x="1436191" y="974824"/>
                  <a:pt x="1437431" y="972344"/>
                  <a:pt x="1439912" y="972344"/>
                </a:cubicBezTo>
                <a:cubicBezTo>
                  <a:pt x="1442392" y="972344"/>
                  <a:pt x="1446113" y="972344"/>
                  <a:pt x="1451074" y="972344"/>
                </a:cubicBezTo>
                <a:lnTo>
                  <a:pt x="1451074" y="964903"/>
                </a:lnTo>
                <a:cubicBezTo>
                  <a:pt x="1451074" y="964903"/>
                  <a:pt x="1453554" y="959941"/>
                  <a:pt x="1458515" y="950020"/>
                </a:cubicBezTo>
                <a:cubicBezTo>
                  <a:pt x="1463476" y="940098"/>
                  <a:pt x="1464717" y="931416"/>
                  <a:pt x="1462236" y="923975"/>
                </a:cubicBezTo>
                <a:cubicBezTo>
                  <a:pt x="1459755" y="916534"/>
                  <a:pt x="1463476" y="912813"/>
                  <a:pt x="1473398" y="912813"/>
                </a:cubicBezTo>
                <a:cubicBezTo>
                  <a:pt x="1498203" y="917774"/>
                  <a:pt x="1503164" y="925216"/>
                  <a:pt x="1488281" y="935137"/>
                </a:cubicBezTo>
                <a:cubicBezTo>
                  <a:pt x="1483320" y="940098"/>
                  <a:pt x="1483320" y="942578"/>
                  <a:pt x="1488281" y="942578"/>
                </a:cubicBezTo>
                <a:cubicBezTo>
                  <a:pt x="1488281" y="942578"/>
                  <a:pt x="1489521" y="942578"/>
                  <a:pt x="1492002" y="942578"/>
                </a:cubicBezTo>
                <a:cubicBezTo>
                  <a:pt x="1494482" y="942578"/>
                  <a:pt x="1498203" y="942578"/>
                  <a:pt x="1503164" y="942578"/>
                </a:cubicBezTo>
                <a:cubicBezTo>
                  <a:pt x="1503164" y="937617"/>
                  <a:pt x="1505644" y="935137"/>
                  <a:pt x="1510605" y="935137"/>
                </a:cubicBezTo>
                <a:lnTo>
                  <a:pt x="1540371" y="920254"/>
                </a:lnTo>
                <a:cubicBezTo>
                  <a:pt x="1540371" y="915293"/>
                  <a:pt x="1542851" y="912813"/>
                  <a:pt x="1547812" y="912813"/>
                </a:cubicBezTo>
                <a:cubicBezTo>
                  <a:pt x="1547812" y="917774"/>
                  <a:pt x="1547812" y="920254"/>
                  <a:pt x="1547812" y="920254"/>
                </a:cubicBezTo>
                <a:lnTo>
                  <a:pt x="1555254" y="920254"/>
                </a:lnTo>
                <a:lnTo>
                  <a:pt x="1562695" y="905371"/>
                </a:lnTo>
                <a:cubicBezTo>
                  <a:pt x="1567656" y="890489"/>
                  <a:pt x="1573857" y="883047"/>
                  <a:pt x="1581299" y="883047"/>
                </a:cubicBezTo>
                <a:cubicBezTo>
                  <a:pt x="1588740" y="883047"/>
                  <a:pt x="1592460" y="880567"/>
                  <a:pt x="1592460" y="875606"/>
                </a:cubicBezTo>
                <a:cubicBezTo>
                  <a:pt x="1592460" y="870644"/>
                  <a:pt x="1589980" y="866924"/>
                  <a:pt x="1585019" y="864444"/>
                </a:cubicBezTo>
                <a:cubicBezTo>
                  <a:pt x="1580058" y="861964"/>
                  <a:pt x="1576338" y="863203"/>
                  <a:pt x="1573857" y="868164"/>
                </a:cubicBezTo>
                <a:cubicBezTo>
                  <a:pt x="1571376" y="873126"/>
                  <a:pt x="1568896" y="874365"/>
                  <a:pt x="1566416" y="871885"/>
                </a:cubicBezTo>
                <a:cubicBezTo>
                  <a:pt x="1563935" y="869405"/>
                  <a:pt x="1562695" y="865684"/>
                  <a:pt x="1562695" y="860723"/>
                </a:cubicBezTo>
                <a:cubicBezTo>
                  <a:pt x="1562695" y="855762"/>
                  <a:pt x="1562695" y="853282"/>
                  <a:pt x="1562695" y="853282"/>
                </a:cubicBezTo>
                <a:cubicBezTo>
                  <a:pt x="1567656" y="853282"/>
                  <a:pt x="1572617" y="853282"/>
                  <a:pt x="1577578" y="853282"/>
                </a:cubicBezTo>
                <a:cubicBezTo>
                  <a:pt x="1582539" y="853282"/>
                  <a:pt x="1582539" y="850801"/>
                  <a:pt x="1577578" y="845840"/>
                </a:cubicBezTo>
                <a:cubicBezTo>
                  <a:pt x="1577578" y="840879"/>
                  <a:pt x="1577578" y="837158"/>
                  <a:pt x="1577578" y="834678"/>
                </a:cubicBezTo>
                <a:cubicBezTo>
                  <a:pt x="1577578" y="832198"/>
                  <a:pt x="1580058" y="828477"/>
                  <a:pt x="1585019" y="823516"/>
                </a:cubicBezTo>
                <a:cubicBezTo>
                  <a:pt x="1589980" y="818555"/>
                  <a:pt x="1587500" y="813594"/>
                  <a:pt x="1577578" y="808633"/>
                </a:cubicBezTo>
                <a:cubicBezTo>
                  <a:pt x="1577578" y="808633"/>
                  <a:pt x="1572617" y="808633"/>
                  <a:pt x="1562695" y="808633"/>
                </a:cubicBezTo>
                <a:cubicBezTo>
                  <a:pt x="1552773" y="808633"/>
                  <a:pt x="1550293" y="803672"/>
                  <a:pt x="1555254" y="793750"/>
                </a:cubicBezTo>
                <a:cubicBezTo>
                  <a:pt x="1555254" y="788789"/>
                  <a:pt x="1555254" y="785068"/>
                  <a:pt x="1555254" y="782588"/>
                </a:cubicBezTo>
                <a:cubicBezTo>
                  <a:pt x="1555254" y="780108"/>
                  <a:pt x="1552773" y="778868"/>
                  <a:pt x="1547812" y="778868"/>
                </a:cubicBezTo>
                <a:cubicBezTo>
                  <a:pt x="1542851" y="773906"/>
                  <a:pt x="1541611" y="768946"/>
                  <a:pt x="1544091" y="763985"/>
                </a:cubicBezTo>
                <a:cubicBezTo>
                  <a:pt x="1546572" y="759023"/>
                  <a:pt x="1550293" y="756543"/>
                  <a:pt x="1555254" y="756543"/>
                </a:cubicBezTo>
                <a:cubicBezTo>
                  <a:pt x="1555254" y="756543"/>
                  <a:pt x="1556494" y="757784"/>
                  <a:pt x="1558974" y="760264"/>
                </a:cubicBezTo>
                <a:cubicBezTo>
                  <a:pt x="1561455" y="762744"/>
                  <a:pt x="1562695" y="766465"/>
                  <a:pt x="1562695" y="771426"/>
                </a:cubicBezTo>
                <a:lnTo>
                  <a:pt x="1570136" y="786309"/>
                </a:lnTo>
                <a:cubicBezTo>
                  <a:pt x="1570136" y="786309"/>
                  <a:pt x="1571376" y="783829"/>
                  <a:pt x="1573857" y="778868"/>
                </a:cubicBezTo>
                <a:cubicBezTo>
                  <a:pt x="1576338" y="773906"/>
                  <a:pt x="1577578" y="768946"/>
                  <a:pt x="1577578" y="763985"/>
                </a:cubicBezTo>
                <a:lnTo>
                  <a:pt x="1577578" y="734219"/>
                </a:lnTo>
                <a:lnTo>
                  <a:pt x="1555254" y="741660"/>
                </a:lnTo>
                <a:cubicBezTo>
                  <a:pt x="1545332" y="741660"/>
                  <a:pt x="1537890" y="741660"/>
                  <a:pt x="1532929" y="741660"/>
                </a:cubicBezTo>
                <a:cubicBezTo>
                  <a:pt x="1518047" y="756543"/>
                  <a:pt x="1510605" y="773906"/>
                  <a:pt x="1510605" y="793750"/>
                </a:cubicBezTo>
                <a:cubicBezTo>
                  <a:pt x="1510605" y="798712"/>
                  <a:pt x="1508125" y="801192"/>
                  <a:pt x="1503164" y="801192"/>
                </a:cubicBezTo>
                <a:lnTo>
                  <a:pt x="1503164" y="749102"/>
                </a:lnTo>
                <a:lnTo>
                  <a:pt x="1518047" y="741660"/>
                </a:lnTo>
                <a:cubicBezTo>
                  <a:pt x="1527968" y="741660"/>
                  <a:pt x="1534170" y="740420"/>
                  <a:pt x="1536650" y="737940"/>
                </a:cubicBezTo>
                <a:cubicBezTo>
                  <a:pt x="1539131" y="735460"/>
                  <a:pt x="1542851" y="734219"/>
                  <a:pt x="1547812" y="734219"/>
                </a:cubicBezTo>
                <a:lnTo>
                  <a:pt x="1562695" y="726778"/>
                </a:lnTo>
                <a:cubicBezTo>
                  <a:pt x="1562695" y="721816"/>
                  <a:pt x="1560214" y="718096"/>
                  <a:pt x="1555254" y="715616"/>
                </a:cubicBezTo>
                <a:cubicBezTo>
                  <a:pt x="1550293" y="713135"/>
                  <a:pt x="1545332" y="713135"/>
                  <a:pt x="1540371" y="715616"/>
                </a:cubicBezTo>
                <a:cubicBezTo>
                  <a:pt x="1535410" y="718096"/>
                  <a:pt x="1531689" y="718096"/>
                  <a:pt x="1529209" y="715616"/>
                </a:cubicBezTo>
                <a:cubicBezTo>
                  <a:pt x="1526728" y="713135"/>
                  <a:pt x="1530449" y="709415"/>
                  <a:pt x="1540371" y="704453"/>
                </a:cubicBezTo>
                <a:cubicBezTo>
                  <a:pt x="1545332" y="694532"/>
                  <a:pt x="1547812" y="687091"/>
                  <a:pt x="1547812" y="682129"/>
                </a:cubicBezTo>
                <a:lnTo>
                  <a:pt x="1547812" y="674688"/>
                </a:lnTo>
                <a:cubicBezTo>
                  <a:pt x="1552773" y="674688"/>
                  <a:pt x="1555254" y="670967"/>
                  <a:pt x="1555254" y="663526"/>
                </a:cubicBezTo>
                <a:cubicBezTo>
                  <a:pt x="1555254" y="656084"/>
                  <a:pt x="1555254" y="647402"/>
                  <a:pt x="1555254" y="637481"/>
                </a:cubicBezTo>
                <a:lnTo>
                  <a:pt x="1562695" y="607715"/>
                </a:lnTo>
                <a:cubicBezTo>
                  <a:pt x="1567656" y="607715"/>
                  <a:pt x="1572617" y="612676"/>
                  <a:pt x="1577578" y="622598"/>
                </a:cubicBezTo>
                <a:cubicBezTo>
                  <a:pt x="1582539" y="632519"/>
                  <a:pt x="1587500" y="637481"/>
                  <a:pt x="1592460" y="637481"/>
                </a:cubicBezTo>
                <a:lnTo>
                  <a:pt x="1585019" y="644922"/>
                </a:lnTo>
                <a:cubicBezTo>
                  <a:pt x="1580058" y="644922"/>
                  <a:pt x="1576338" y="641201"/>
                  <a:pt x="1573857" y="633760"/>
                </a:cubicBezTo>
                <a:cubicBezTo>
                  <a:pt x="1571376" y="626319"/>
                  <a:pt x="1568896" y="626319"/>
                  <a:pt x="1566416" y="633760"/>
                </a:cubicBezTo>
                <a:cubicBezTo>
                  <a:pt x="1563935" y="641201"/>
                  <a:pt x="1562695" y="646163"/>
                  <a:pt x="1562695" y="648643"/>
                </a:cubicBezTo>
                <a:cubicBezTo>
                  <a:pt x="1562695" y="651123"/>
                  <a:pt x="1565176" y="652364"/>
                  <a:pt x="1570136" y="652364"/>
                </a:cubicBezTo>
                <a:cubicBezTo>
                  <a:pt x="1575097" y="652364"/>
                  <a:pt x="1576338" y="653604"/>
                  <a:pt x="1573857" y="656084"/>
                </a:cubicBezTo>
                <a:cubicBezTo>
                  <a:pt x="1571376" y="658564"/>
                  <a:pt x="1570136" y="667246"/>
                  <a:pt x="1570136" y="682129"/>
                </a:cubicBezTo>
                <a:lnTo>
                  <a:pt x="1562695" y="697012"/>
                </a:lnTo>
                <a:lnTo>
                  <a:pt x="1570136" y="704453"/>
                </a:lnTo>
                <a:cubicBezTo>
                  <a:pt x="1570136" y="704453"/>
                  <a:pt x="1571376" y="704453"/>
                  <a:pt x="1573857" y="704453"/>
                </a:cubicBezTo>
                <a:cubicBezTo>
                  <a:pt x="1576338" y="704453"/>
                  <a:pt x="1577578" y="701973"/>
                  <a:pt x="1577578" y="697012"/>
                </a:cubicBezTo>
                <a:cubicBezTo>
                  <a:pt x="1582539" y="687091"/>
                  <a:pt x="1588740" y="682129"/>
                  <a:pt x="1596181" y="682129"/>
                </a:cubicBezTo>
                <a:cubicBezTo>
                  <a:pt x="1603623" y="682129"/>
                  <a:pt x="1606103" y="678409"/>
                  <a:pt x="1603623" y="670967"/>
                </a:cubicBezTo>
                <a:cubicBezTo>
                  <a:pt x="1601142" y="663526"/>
                  <a:pt x="1602383" y="662285"/>
                  <a:pt x="1607343" y="667246"/>
                </a:cubicBezTo>
                <a:cubicBezTo>
                  <a:pt x="1612304" y="667246"/>
                  <a:pt x="1614785" y="668487"/>
                  <a:pt x="1614785" y="670967"/>
                </a:cubicBezTo>
                <a:cubicBezTo>
                  <a:pt x="1614785" y="673447"/>
                  <a:pt x="1614785" y="677168"/>
                  <a:pt x="1614785" y="682129"/>
                </a:cubicBezTo>
                <a:cubicBezTo>
                  <a:pt x="1619746" y="697012"/>
                  <a:pt x="1622226" y="704453"/>
                  <a:pt x="1622226" y="704453"/>
                </a:cubicBezTo>
                <a:cubicBezTo>
                  <a:pt x="1627187" y="704453"/>
                  <a:pt x="1630908" y="704453"/>
                  <a:pt x="1633388" y="704453"/>
                </a:cubicBezTo>
                <a:cubicBezTo>
                  <a:pt x="1635869" y="704453"/>
                  <a:pt x="1639589" y="701973"/>
                  <a:pt x="1644550" y="697012"/>
                </a:cubicBezTo>
                <a:cubicBezTo>
                  <a:pt x="1654472" y="672208"/>
                  <a:pt x="1649511" y="659805"/>
                  <a:pt x="1629668" y="659805"/>
                </a:cubicBezTo>
                <a:cubicBezTo>
                  <a:pt x="1624707" y="659805"/>
                  <a:pt x="1622226" y="659805"/>
                  <a:pt x="1622226" y="659805"/>
                </a:cubicBezTo>
                <a:cubicBezTo>
                  <a:pt x="1622226" y="659805"/>
                  <a:pt x="1622226" y="657325"/>
                  <a:pt x="1622226" y="652364"/>
                </a:cubicBezTo>
                <a:cubicBezTo>
                  <a:pt x="1622226" y="647402"/>
                  <a:pt x="1624707" y="644922"/>
                  <a:pt x="1629668" y="644922"/>
                </a:cubicBezTo>
                <a:cubicBezTo>
                  <a:pt x="1634629" y="644922"/>
                  <a:pt x="1638349" y="643682"/>
                  <a:pt x="1640830" y="641201"/>
                </a:cubicBezTo>
                <a:cubicBezTo>
                  <a:pt x="1643310" y="638721"/>
                  <a:pt x="1644550" y="635001"/>
                  <a:pt x="1644550" y="630039"/>
                </a:cubicBezTo>
                <a:cubicBezTo>
                  <a:pt x="1644550" y="615157"/>
                  <a:pt x="1639589" y="607715"/>
                  <a:pt x="1629668" y="607715"/>
                </a:cubicBezTo>
                <a:lnTo>
                  <a:pt x="1637109" y="607715"/>
                </a:lnTo>
                <a:cubicBezTo>
                  <a:pt x="1637109" y="602754"/>
                  <a:pt x="1638349" y="600274"/>
                  <a:pt x="1640830" y="600274"/>
                </a:cubicBezTo>
                <a:cubicBezTo>
                  <a:pt x="1643310" y="600274"/>
                  <a:pt x="1644550" y="595312"/>
                  <a:pt x="1644550" y="585391"/>
                </a:cubicBezTo>
                <a:cubicBezTo>
                  <a:pt x="1644550" y="580430"/>
                  <a:pt x="1644550" y="576709"/>
                  <a:pt x="1644550" y="574229"/>
                </a:cubicBezTo>
                <a:cubicBezTo>
                  <a:pt x="1644550" y="571749"/>
                  <a:pt x="1649511" y="575469"/>
                  <a:pt x="1659433" y="585391"/>
                </a:cubicBezTo>
                <a:lnTo>
                  <a:pt x="1659433" y="592832"/>
                </a:lnTo>
                <a:lnTo>
                  <a:pt x="1659433" y="600274"/>
                </a:lnTo>
                <a:cubicBezTo>
                  <a:pt x="1664394" y="600274"/>
                  <a:pt x="1669355" y="605235"/>
                  <a:pt x="1674316" y="615157"/>
                </a:cubicBezTo>
                <a:cubicBezTo>
                  <a:pt x="1679277" y="625078"/>
                  <a:pt x="1681757" y="632519"/>
                  <a:pt x="1681757" y="637481"/>
                </a:cubicBezTo>
                <a:cubicBezTo>
                  <a:pt x="1681757" y="642442"/>
                  <a:pt x="1676797" y="644922"/>
                  <a:pt x="1666875" y="644922"/>
                </a:cubicBezTo>
                <a:cubicBezTo>
                  <a:pt x="1666875" y="649884"/>
                  <a:pt x="1669355" y="657325"/>
                  <a:pt x="1674316" y="667246"/>
                </a:cubicBezTo>
                <a:cubicBezTo>
                  <a:pt x="1694160" y="672208"/>
                  <a:pt x="1704082" y="667246"/>
                  <a:pt x="1704082" y="652364"/>
                </a:cubicBezTo>
                <a:lnTo>
                  <a:pt x="1711523" y="652364"/>
                </a:lnTo>
                <a:cubicBezTo>
                  <a:pt x="1716484" y="667246"/>
                  <a:pt x="1714004" y="674688"/>
                  <a:pt x="1704082" y="674688"/>
                </a:cubicBezTo>
                <a:cubicBezTo>
                  <a:pt x="1699121" y="674688"/>
                  <a:pt x="1694160" y="675928"/>
                  <a:pt x="1689199" y="678409"/>
                </a:cubicBezTo>
                <a:cubicBezTo>
                  <a:pt x="1684238" y="680889"/>
                  <a:pt x="1681757" y="684609"/>
                  <a:pt x="1681757" y="689571"/>
                </a:cubicBezTo>
                <a:cubicBezTo>
                  <a:pt x="1681757" y="694532"/>
                  <a:pt x="1687959" y="695771"/>
                  <a:pt x="1700361" y="693291"/>
                </a:cubicBezTo>
                <a:cubicBezTo>
                  <a:pt x="1712763" y="690811"/>
                  <a:pt x="1718964" y="692051"/>
                  <a:pt x="1718964" y="697012"/>
                </a:cubicBezTo>
                <a:cubicBezTo>
                  <a:pt x="1718964" y="697012"/>
                  <a:pt x="1720205" y="698253"/>
                  <a:pt x="1722685" y="700733"/>
                </a:cubicBezTo>
                <a:cubicBezTo>
                  <a:pt x="1725165" y="703213"/>
                  <a:pt x="1728886" y="704453"/>
                  <a:pt x="1733847" y="704453"/>
                </a:cubicBezTo>
                <a:cubicBezTo>
                  <a:pt x="1738808" y="704453"/>
                  <a:pt x="1742529" y="704453"/>
                  <a:pt x="1745009" y="704453"/>
                </a:cubicBezTo>
                <a:cubicBezTo>
                  <a:pt x="1747490" y="704453"/>
                  <a:pt x="1748730" y="704453"/>
                  <a:pt x="1748730" y="704453"/>
                </a:cubicBezTo>
                <a:cubicBezTo>
                  <a:pt x="1748730" y="709415"/>
                  <a:pt x="1753691" y="713135"/>
                  <a:pt x="1763613" y="715616"/>
                </a:cubicBezTo>
                <a:cubicBezTo>
                  <a:pt x="1773535" y="718096"/>
                  <a:pt x="1778496" y="714375"/>
                  <a:pt x="1778496" y="704453"/>
                </a:cubicBezTo>
                <a:lnTo>
                  <a:pt x="1785937" y="689571"/>
                </a:lnTo>
                <a:cubicBezTo>
                  <a:pt x="1795859" y="689571"/>
                  <a:pt x="1802060" y="690811"/>
                  <a:pt x="1804541" y="693291"/>
                </a:cubicBezTo>
                <a:cubicBezTo>
                  <a:pt x="1807021" y="695771"/>
                  <a:pt x="1805781" y="699492"/>
                  <a:pt x="1800820" y="704453"/>
                </a:cubicBezTo>
                <a:cubicBezTo>
                  <a:pt x="1795859" y="709415"/>
                  <a:pt x="1794618" y="713135"/>
                  <a:pt x="1797099" y="715616"/>
                </a:cubicBezTo>
                <a:cubicBezTo>
                  <a:pt x="1799580" y="718096"/>
                  <a:pt x="1800820" y="721816"/>
                  <a:pt x="1800820" y="726778"/>
                </a:cubicBezTo>
                <a:lnTo>
                  <a:pt x="1815703" y="726778"/>
                </a:lnTo>
                <a:cubicBezTo>
                  <a:pt x="1820663" y="726778"/>
                  <a:pt x="1824384" y="720577"/>
                  <a:pt x="1826865" y="708174"/>
                </a:cubicBezTo>
                <a:cubicBezTo>
                  <a:pt x="1829345" y="695771"/>
                  <a:pt x="1828105" y="689571"/>
                  <a:pt x="1823144" y="689571"/>
                </a:cubicBezTo>
                <a:lnTo>
                  <a:pt x="1838027" y="674688"/>
                </a:lnTo>
                <a:cubicBezTo>
                  <a:pt x="1847949" y="674688"/>
                  <a:pt x="1850429" y="672208"/>
                  <a:pt x="1845468" y="667246"/>
                </a:cubicBezTo>
                <a:cubicBezTo>
                  <a:pt x="1845468" y="662285"/>
                  <a:pt x="1846708" y="658564"/>
                  <a:pt x="1849189" y="656084"/>
                </a:cubicBezTo>
                <a:cubicBezTo>
                  <a:pt x="1851670" y="653604"/>
                  <a:pt x="1852910" y="652364"/>
                  <a:pt x="1852910" y="652364"/>
                </a:cubicBezTo>
                <a:cubicBezTo>
                  <a:pt x="1862832" y="647402"/>
                  <a:pt x="1862832" y="639961"/>
                  <a:pt x="1852910" y="630039"/>
                </a:cubicBezTo>
                <a:cubicBezTo>
                  <a:pt x="1852910" y="630039"/>
                  <a:pt x="1851670" y="627559"/>
                  <a:pt x="1849189" y="622598"/>
                </a:cubicBezTo>
                <a:cubicBezTo>
                  <a:pt x="1846708" y="617637"/>
                  <a:pt x="1845468" y="612676"/>
                  <a:pt x="1845468" y="607715"/>
                </a:cubicBezTo>
                <a:lnTo>
                  <a:pt x="1845468" y="592832"/>
                </a:lnTo>
                <a:lnTo>
                  <a:pt x="1860351" y="607715"/>
                </a:lnTo>
                <a:lnTo>
                  <a:pt x="1890117" y="607715"/>
                </a:lnTo>
                <a:cubicBezTo>
                  <a:pt x="1890117" y="607715"/>
                  <a:pt x="1892597" y="602754"/>
                  <a:pt x="1897558" y="592832"/>
                </a:cubicBezTo>
                <a:cubicBezTo>
                  <a:pt x="1902519" y="582911"/>
                  <a:pt x="1907480" y="576709"/>
                  <a:pt x="1912441" y="574229"/>
                </a:cubicBezTo>
                <a:cubicBezTo>
                  <a:pt x="1917402" y="571749"/>
                  <a:pt x="1919882" y="575469"/>
                  <a:pt x="1919882" y="585391"/>
                </a:cubicBezTo>
                <a:cubicBezTo>
                  <a:pt x="1934765" y="590352"/>
                  <a:pt x="1952129" y="590352"/>
                  <a:pt x="1971972" y="585391"/>
                </a:cubicBezTo>
                <a:cubicBezTo>
                  <a:pt x="1971972" y="580430"/>
                  <a:pt x="1974453" y="575469"/>
                  <a:pt x="1979414" y="570508"/>
                </a:cubicBezTo>
                <a:lnTo>
                  <a:pt x="1994296" y="555625"/>
                </a:lnTo>
                <a:cubicBezTo>
                  <a:pt x="1994296" y="555625"/>
                  <a:pt x="1994296" y="553145"/>
                  <a:pt x="1994296" y="548184"/>
                </a:cubicBezTo>
                <a:cubicBezTo>
                  <a:pt x="1994296" y="543223"/>
                  <a:pt x="1996777" y="540743"/>
                  <a:pt x="2001738" y="540743"/>
                </a:cubicBezTo>
                <a:lnTo>
                  <a:pt x="2001738" y="525860"/>
                </a:lnTo>
                <a:cubicBezTo>
                  <a:pt x="1996777" y="525860"/>
                  <a:pt x="1996777" y="523380"/>
                  <a:pt x="2001738" y="518418"/>
                </a:cubicBezTo>
                <a:cubicBezTo>
                  <a:pt x="2001738" y="513457"/>
                  <a:pt x="2002978" y="510977"/>
                  <a:pt x="2005459" y="510977"/>
                </a:cubicBezTo>
                <a:cubicBezTo>
                  <a:pt x="2007939" y="510977"/>
                  <a:pt x="2009179" y="513457"/>
                  <a:pt x="2009179" y="518418"/>
                </a:cubicBezTo>
                <a:cubicBezTo>
                  <a:pt x="2014140" y="523380"/>
                  <a:pt x="2024062" y="525860"/>
                  <a:pt x="2038945" y="525860"/>
                </a:cubicBezTo>
                <a:cubicBezTo>
                  <a:pt x="2048867" y="525860"/>
                  <a:pt x="2056308" y="525860"/>
                  <a:pt x="2061269" y="525860"/>
                </a:cubicBezTo>
                <a:cubicBezTo>
                  <a:pt x="2066230" y="530821"/>
                  <a:pt x="2071191" y="535781"/>
                  <a:pt x="2076152" y="540743"/>
                </a:cubicBezTo>
                <a:lnTo>
                  <a:pt x="2083593" y="548184"/>
                </a:lnTo>
                <a:cubicBezTo>
                  <a:pt x="2083593" y="548184"/>
                  <a:pt x="2083593" y="550664"/>
                  <a:pt x="2083593" y="555625"/>
                </a:cubicBezTo>
                <a:cubicBezTo>
                  <a:pt x="2083593" y="560587"/>
                  <a:pt x="2084833" y="563067"/>
                  <a:pt x="2087314" y="563067"/>
                </a:cubicBezTo>
                <a:cubicBezTo>
                  <a:pt x="2089795" y="563067"/>
                  <a:pt x="2095995" y="563067"/>
                  <a:pt x="2105917" y="563067"/>
                </a:cubicBezTo>
                <a:cubicBezTo>
                  <a:pt x="2120800" y="563067"/>
                  <a:pt x="2129482" y="561826"/>
                  <a:pt x="2131962" y="559346"/>
                </a:cubicBezTo>
                <a:cubicBezTo>
                  <a:pt x="2134443" y="556866"/>
                  <a:pt x="2139404" y="556866"/>
                  <a:pt x="2146845" y="559346"/>
                </a:cubicBezTo>
                <a:cubicBezTo>
                  <a:pt x="2154287" y="561826"/>
                  <a:pt x="2158007" y="560587"/>
                  <a:pt x="2158007" y="555625"/>
                </a:cubicBezTo>
                <a:cubicBezTo>
                  <a:pt x="2158007" y="555625"/>
                  <a:pt x="2160488" y="554385"/>
                  <a:pt x="2165449" y="551905"/>
                </a:cubicBezTo>
                <a:cubicBezTo>
                  <a:pt x="2170409" y="549425"/>
                  <a:pt x="2172890" y="548184"/>
                  <a:pt x="2172890" y="548184"/>
                </a:cubicBezTo>
                <a:lnTo>
                  <a:pt x="2195214" y="540743"/>
                </a:lnTo>
                <a:cubicBezTo>
                  <a:pt x="2195214" y="540743"/>
                  <a:pt x="2197695" y="539502"/>
                  <a:pt x="2202656" y="537022"/>
                </a:cubicBezTo>
                <a:cubicBezTo>
                  <a:pt x="2207617" y="534542"/>
                  <a:pt x="2211337" y="535781"/>
                  <a:pt x="2213818" y="540743"/>
                </a:cubicBezTo>
                <a:cubicBezTo>
                  <a:pt x="2216299" y="545704"/>
                  <a:pt x="2222499" y="548184"/>
                  <a:pt x="2232421" y="548184"/>
                </a:cubicBezTo>
                <a:cubicBezTo>
                  <a:pt x="2242343" y="548184"/>
                  <a:pt x="2251025" y="545704"/>
                  <a:pt x="2258466" y="540743"/>
                </a:cubicBezTo>
                <a:cubicBezTo>
                  <a:pt x="2265908" y="535781"/>
                  <a:pt x="2273349" y="535781"/>
                  <a:pt x="2280791" y="540743"/>
                </a:cubicBezTo>
                <a:cubicBezTo>
                  <a:pt x="2288232" y="545704"/>
                  <a:pt x="2291953" y="545704"/>
                  <a:pt x="2291953" y="540743"/>
                </a:cubicBezTo>
                <a:lnTo>
                  <a:pt x="2329160" y="533301"/>
                </a:lnTo>
                <a:cubicBezTo>
                  <a:pt x="2349003" y="533301"/>
                  <a:pt x="2358925" y="535781"/>
                  <a:pt x="2358925" y="540743"/>
                </a:cubicBezTo>
                <a:lnTo>
                  <a:pt x="2344042" y="555625"/>
                </a:lnTo>
                <a:cubicBezTo>
                  <a:pt x="2334120" y="560587"/>
                  <a:pt x="2317998" y="563067"/>
                  <a:pt x="2295673" y="563067"/>
                </a:cubicBezTo>
                <a:cubicBezTo>
                  <a:pt x="2273349" y="563067"/>
                  <a:pt x="2262187" y="563067"/>
                  <a:pt x="2262187" y="563067"/>
                </a:cubicBezTo>
                <a:lnTo>
                  <a:pt x="2239863" y="577950"/>
                </a:lnTo>
                <a:lnTo>
                  <a:pt x="2217539" y="570508"/>
                </a:lnTo>
                <a:cubicBezTo>
                  <a:pt x="2222499" y="565547"/>
                  <a:pt x="2222499" y="563067"/>
                  <a:pt x="2217539" y="563067"/>
                </a:cubicBezTo>
                <a:lnTo>
                  <a:pt x="2210097" y="570508"/>
                </a:lnTo>
                <a:cubicBezTo>
                  <a:pt x="2210097" y="570508"/>
                  <a:pt x="2208857" y="571749"/>
                  <a:pt x="2206376" y="574229"/>
                </a:cubicBezTo>
                <a:cubicBezTo>
                  <a:pt x="2203896" y="576709"/>
                  <a:pt x="2200175" y="577950"/>
                  <a:pt x="2195214" y="577950"/>
                </a:cubicBezTo>
                <a:cubicBezTo>
                  <a:pt x="2190254" y="577950"/>
                  <a:pt x="2185292" y="580430"/>
                  <a:pt x="2180332" y="585391"/>
                </a:cubicBezTo>
                <a:cubicBezTo>
                  <a:pt x="2180332" y="585391"/>
                  <a:pt x="2179092" y="586632"/>
                  <a:pt x="2176611" y="589112"/>
                </a:cubicBezTo>
                <a:cubicBezTo>
                  <a:pt x="2174130" y="591592"/>
                  <a:pt x="2172890" y="592832"/>
                  <a:pt x="2172890" y="592832"/>
                </a:cubicBezTo>
                <a:lnTo>
                  <a:pt x="2180332" y="607715"/>
                </a:lnTo>
                <a:cubicBezTo>
                  <a:pt x="2185292" y="612676"/>
                  <a:pt x="2187773" y="617637"/>
                  <a:pt x="2187773" y="622598"/>
                </a:cubicBezTo>
                <a:cubicBezTo>
                  <a:pt x="2192734" y="637481"/>
                  <a:pt x="2202656" y="639961"/>
                  <a:pt x="2217539" y="630039"/>
                </a:cubicBezTo>
                <a:cubicBezTo>
                  <a:pt x="2217539" y="625078"/>
                  <a:pt x="2218779" y="621357"/>
                  <a:pt x="2221259" y="618877"/>
                </a:cubicBezTo>
                <a:cubicBezTo>
                  <a:pt x="2223740" y="616397"/>
                  <a:pt x="2227461" y="615157"/>
                  <a:pt x="2232421" y="615157"/>
                </a:cubicBezTo>
                <a:lnTo>
                  <a:pt x="2224980" y="622598"/>
                </a:lnTo>
                <a:lnTo>
                  <a:pt x="2217539" y="637481"/>
                </a:lnTo>
                <a:lnTo>
                  <a:pt x="2232421" y="637481"/>
                </a:lnTo>
                <a:cubicBezTo>
                  <a:pt x="2242343" y="637481"/>
                  <a:pt x="2252265" y="635001"/>
                  <a:pt x="2262187" y="630039"/>
                </a:cubicBezTo>
                <a:lnTo>
                  <a:pt x="2269628" y="622598"/>
                </a:lnTo>
                <a:lnTo>
                  <a:pt x="2254746" y="622598"/>
                </a:lnTo>
                <a:lnTo>
                  <a:pt x="2239863" y="615157"/>
                </a:lnTo>
                <a:lnTo>
                  <a:pt x="2254746" y="615157"/>
                </a:lnTo>
                <a:cubicBezTo>
                  <a:pt x="2264668" y="610195"/>
                  <a:pt x="2270868" y="608956"/>
                  <a:pt x="2273349" y="611436"/>
                </a:cubicBezTo>
                <a:cubicBezTo>
                  <a:pt x="2275830" y="613916"/>
                  <a:pt x="2279551" y="613916"/>
                  <a:pt x="2284511" y="611436"/>
                </a:cubicBezTo>
                <a:cubicBezTo>
                  <a:pt x="2289472" y="608956"/>
                  <a:pt x="2293193" y="610195"/>
                  <a:pt x="2295673" y="615157"/>
                </a:cubicBezTo>
                <a:cubicBezTo>
                  <a:pt x="2298154" y="620118"/>
                  <a:pt x="2304355" y="622598"/>
                  <a:pt x="2314277" y="622598"/>
                </a:cubicBezTo>
                <a:lnTo>
                  <a:pt x="2321718" y="630039"/>
                </a:lnTo>
                <a:lnTo>
                  <a:pt x="2336601" y="659805"/>
                </a:lnTo>
                <a:cubicBezTo>
                  <a:pt x="2336601" y="659805"/>
                  <a:pt x="2339082" y="662285"/>
                  <a:pt x="2344042" y="667246"/>
                </a:cubicBezTo>
                <a:lnTo>
                  <a:pt x="2351484" y="659805"/>
                </a:lnTo>
                <a:cubicBezTo>
                  <a:pt x="2351484" y="659805"/>
                  <a:pt x="2352724" y="658564"/>
                  <a:pt x="2355205" y="656084"/>
                </a:cubicBezTo>
                <a:cubicBezTo>
                  <a:pt x="2357685" y="653604"/>
                  <a:pt x="2358925" y="652364"/>
                  <a:pt x="2358925" y="652364"/>
                </a:cubicBezTo>
                <a:lnTo>
                  <a:pt x="2366367" y="644922"/>
                </a:lnTo>
                <a:cubicBezTo>
                  <a:pt x="2366367" y="639961"/>
                  <a:pt x="2361406" y="638721"/>
                  <a:pt x="2351484" y="641201"/>
                </a:cubicBezTo>
                <a:cubicBezTo>
                  <a:pt x="2341562" y="643682"/>
                  <a:pt x="2336601" y="642442"/>
                  <a:pt x="2336601" y="637481"/>
                </a:cubicBezTo>
                <a:cubicBezTo>
                  <a:pt x="2336601" y="632519"/>
                  <a:pt x="2339082" y="627559"/>
                  <a:pt x="2344042" y="622598"/>
                </a:cubicBezTo>
                <a:cubicBezTo>
                  <a:pt x="2344042" y="622598"/>
                  <a:pt x="2345283" y="621357"/>
                  <a:pt x="2347763" y="618877"/>
                </a:cubicBezTo>
                <a:cubicBezTo>
                  <a:pt x="2350244" y="616397"/>
                  <a:pt x="2351484" y="612676"/>
                  <a:pt x="2351484" y="607715"/>
                </a:cubicBezTo>
                <a:lnTo>
                  <a:pt x="2351484" y="592832"/>
                </a:lnTo>
                <a:lnTo>
                  <a:pt x="2366367" y="607715"/>
                </a:lnTo>
                <a:cubicBezTo>
                  <a:pt x="2376289" y="607715"/>
                  <a:pt x="2383730" y="607715"/>
                  <a:pt x="2388691" y="607715"/>
                </a:cubicBezTo>
                <a:cubicBezTo>
                  <a:pt x="2388691" y="602754"/>
                  <a:pt x="2391172" y="597794"/>
                  <a:pt x="2396132" y="592832"/>
                </a:cubicBezTo>
                <a:cubicBezTo>
                  <a:pt x="2401093" y="587871"/>
                  <a:pt x="2403574" y="582911"/>
                  <a:pt x="2403574" y="577950"/>
                </a:cubicBezTo>
                <a:cubicBezTo>
                  <a:pt x="2403574" y="572988"/>
                  <a:pt x="2408534" y="570508"/>
                  <a:pt x="2418457" y="570508"/>
                </a:cubicBezTo>
                <a:lnTo>
                  <a:pt x="2433339" y="563067"/>
                </a:lnTo>
                <a:cubicBezTo>
                  <a:pt x="2443261" y="553145"/>
                  <a:pt x="2448222" y="548184"/>
                  <a:pt x="2448222" y="548184"/>
                </a:cubicBezTo>
                <a:lnTo>
                  <a:pt x="2448222" y="563067"/>
                </a:lnTo>
                <a:cubicBezTo>
                  <a:pt x="2438300" y="568028"/>
                  <a:pt x="2437060" y="574229"/>
                  <a:pt x="2444501" y="581670"/>
                </a:cubicBezTo>
                <a:cubicBezTo>
                  <a:pt x="2451943" y="589112"/>
                  <a:pt x="2455664" y="594073"/>
                  <a:pt x="2455664" y="596553"/>
                </a:cubicBezTo>
                <a:cubicBezTo>
                  <a:pt x="2455664" y="599033"/>
                  <a:pt x="2455664" y="600274"/>
                  <a:pt x="2455664" y="600274"/>
                </a:cubicBezTo>
                <a:lnTo>
                  <a:pt x="2470546" y="585391"/>
                </a:lnTo>
                <a:cubicBezTo>
                  <a:pt x="2470546" y="585391"/>
                  <a:pt x="2474267" y="581670"/>
                  <a:pt x="2481709" y="574229"/>
                </a:cubicBezTo>
                <a:cubicBezTo>
                  <a:pt x="2489150" y="566787"/>
                  <a:pt x="2492871" y="558105"/>
                  <a:pt x="2492871" y="548184"/>
                </a:cubicBezTo>
                <a:cubicBezTo>
                  <a:pt x="2492871" y="538262"/>
                  <a:pt x="2490390" y="533301"/>
                  <a:pt x="2485429" y="533301"/>
                </a:cubicBezTo>
                <a:cubicBezTo>
                  <a:pt x="2485429" y="523380"/>
                  <a:pt x="2485429" y="518418"/>
                  <a:pt x="2485429" y="518418"/>
                </a:cubicBezTo>
                <a:lnTo>
                  <a:pt x="2492871" y="510977"/>
                </a:lnTo>
                <a:cubicBezTo>
                  <a:pt x="2492871" y="515938"/>
                  <a:pt x="2495351" y="518418"/>
                  <a:pt x="2500312" y="518418"/>
                </a:cubicBezTo>
                <a:lnTo>
                  <a:pt x="2515195" y="518418"/>
                </a:lnTo>
                <a:cubicBezTo>
                  <a:pt x="2520156" y="518418"/>
                  <a:pt x="2523876" y="518418"/>
                  <a:pt x="2526357" y="518418"/>
                </a:cubicBezTo>
                <a:cubicBezTo>
                  <a:pt x="2528838" y="518418"/>
                  <a:pt x="2530078" y="515938"/>
                  <a:pt x="2530078" y="510977"/>
                </a:cubicBezTo>
                <a:cubicBezTo>
                  <a:pt x="2530078" y="515938"/>
                  <a:pt x="2531318" y="519659"/>
                  <a:pt x="2533798" y="522139"/>
                </a:cubicBezTo>
                <a:cubicBezTo>
                  <a:pt x="2536279" y="524619"/>
                  <a:pt x="2542480" y="525860"/>
                  <a:pt x="2552402" y="525860"/>
                </a:cubicBezTo>
                <a:cubicBezTo>
                  <a:pt x="2562324" y="525860"/>
                  <a:pt x="2568525" y="525860"/>
                  <a:pt x="2571005" y="525860"/>
                </a:cubicBezTo>
                <a:cubicBezTo>
                  <a:pt x="2573486" y="525860"/>
                  <a:pt x="2574726" y="528340"/>
                  <a:pt x="2574726" y="533301"/>
                </a:cubicBezTo>
                <a:cubicBezTo>
                  <a:pt x="2574726" y="538262"/>
                  <a:pt x="2579687" y="540743"/>
                  <a:pt x="2589609" y="540743"/>
                </a:cubicBezTo>
                <a:lnTo>
                  <a:pt x="2597050" y="548184"/>
                </a:lnTo>
                <a:cubicBezTo>
                  <a:pt x="2582167" y="553145"/>
                  <a:pt x="2582167" y="558105"/>
                  <a:pt x="2597050" y="563067"/>
                </a:cubicBezTo>
                <a:cubicBezTo>
                  <a:pt x="2606972" y="568028"/>
                  <a:pt x="2616894" y="563067"/>
                  <a:pt x="2626816" y="548184"/>
                </a:cubicBezTo>
                <a:lnTo>
                  <a:pt x="2634257" y="548184"/>
                </a:lnTo>
                <a:cubicBezTo>
                  <a:pt x="2634257" y="553145"/>
                  <a:pt x="2651621" y="553145"/>
                  <a:pt x="2686347" y="548184"/>
                </a:cubicBezTo>
                <a:lnTo>
                  <a:pt x="2701230" y="540743"/>
                </a:lnTo>
                <a:cubicBezTo>
                  <a:pt x="2711152" y="540743"/>
                  <a:pt x="2716113" y="540743"/>
                  <a:pt x="2716113" y="540743"/>
                </a:cubicBezTo>
                <a:cubicBezTo>
                  <a:pt x="2726035" y="545704"/>
                  <a:pt x="2743398" y="545704"/>
                  <a:pt x="2768203" y="540743"/>
                </a:cubicBezTo>
                <a:lnTo>
                  <a:pt x="2790527" y="540743"/>
                </a:lnTo>
                <a:cubicBezTo>
                  <a:pt x="2795488" y="545704"/>
                  <a:pt x="2797968" y="545704"/>
                  <a:pt x="2797968" y="540743"/>
                </a:cubicBezTo>
                <a:lnTo>
                  <a:pt x="2842617" y="533301"/>
                </a:lnTo>
                <a:cubicBezTo>
                  <a:pt x="2872382" y="538262"/>
                  <a:pt x="2872382" y="545704"/>
                  <a:pt x="2842617" y="555625"/>
                </a:cubicBezTo>
                <a:lnTo>
                  <a:pt x="2797968" y="563067"/>
                </a:lnTo>
                <a:cubicBezTo>
                  <a:pt x="2758281" y="563067"/>
                  <a:pt x="2753320" y="570508"/>
                  <a:pt x="2783085" y="585391"/>
                </a:cubicBezTo>
                <a:cubicBezTo>
                  <a:pt x="2793008" y="590352"/>
                  <a:pt x="2799208" y="590352"/>
                  <a:pt x="2801689" y="585391"/>
                </a:cubicBezTo>
                <a:cubicBezTo>
                  <a:pt x="2804170" y="580430"/>
                  <a:pt x="2810370" y="580430"/>
                  <a:pt x="2820292" y="585391"/>
                </a:cubicBezTo>
                <a:cubicBezTo>
                  <a:pt x="2830215" y="585391"/>
                  <a:pt x="2836415" y="585391"/>
                  <a:pt x="2838896" y="585391"/>
                </a:cubicBezTo>
                <a:cubicBezTo>
                  <a:pt x="2841377" y="585391"/>
                  <a:pt x="2842617" y="582911"/>
                  <a:pt x="2842617" y="577950"/>
                </a:cubicBezTo>
                <a:lnTo>
                  <a:pt x="2850058" y="563067"/>
                </a:lnTo>
                <a:lnTo>
                  <a:pt x="2864941" y="570508"/>
                </a:lnTo>
                <a:cubicBezTo>
                  <a:pt x="2869902" y="580430"/>
                  <a:pt x="2879824" y="582911"/>
                  <a:pt x="2894707" y="577950"/>
                </a:cubicBezTo>
                <a:cubicBezTo>
                  <a:pt x="2894707" y="577950"/>
                  <a:pt x="2898427" y="577950"/>
                  <a:pt x="2905869" y="577950"/>
                </a:cubicBezTo>
                <a:cubicBezTo>
                  <a:pt x="2913310" y="577950"/>
                  <a:pt x="2919511" y="577950"/>
                  <a:pt x="2924472" y="577950"/>
                </a:cubicBezTo>
                <a:cubicBezTo>
                  <a:pt x="2929433" y="577950"/>
                  <a:pt x="2934394" y="576709"/>
                  <a:pt x="2939355" y="574229"/>
                </a:cubicBezTo>
                <a:cubicBezTo>
                  <a:pt x="2944316" y="571749"/>
                  <a:pt x="2949277" y="570508"/>
                  <a:pt x="2954238" y="570508"/>
                </a:cubicBezTo>
                <a:cubicBezTo>
                  <a:pt x="2964160" y="560587"/>
                  <a:pt x="2971601" y="558105"/>
                  <a:pt x="2976562" y="563067"/>
                </a:cubicBezTo>
                <a:cubicBezTo>
                  <a:pt x="2976562" y="568028"/>
                  <a:pt x="2977802" y="570508"/>
                  <a:pt x="2980283" y="570508"/>
                </a:cubicBezTo>
                <a:cubicBezTo>
                  <a:pt x="2982763" y="570508"/>
                  <a:pt x="2984003" y="570508"/>
                  <a:pt x="2984003" y="570508"/>
                </a:cubicBezTo>
                <a:lnTo>
                  <a:pt x="2998886" y="563067"/>
                </a:lnTo>
                <a:cubicBezTo>
                  <a:pt x="3003847" y="563067"/>
                  <a:pt x="3006328" y="563067"/>
                  <a:pt x="3006328" y="563067"/>
                </a:cubicBezTo>
                <a:cubicBezTo>
                  <a:pt x="3006328" y="568028"/>
                  <a:pt x="3008808" y="568028"/>
                  <a:pt x="3013769" y="563067"/>
                </a:cubicBezTo>
                <a:lnTo>
                  <a:pt x="3021210" y="563067"/>
                </a:lnTo>
                <a:cubicBezTo>
                  <a:pt x="3021210" y="568028"/>
                  <a:pt x="3023691" y="570508"/>
                  <a:pt x="3028652" y="570508"/>
                </a:cubicBezTo>
                <a:cubicBezTo>
                  <a:pt x="3033613" y="570508"/>
                  <a:pt x="3038574" y="572988"/>
                  <a:pt x="3043535" y="577950"/>
                </a:cubicBezTo>
                <a:cubicBezTo>
                  <a:pt x="3048495" y="582911"/>
                  <a:pt x="3053457" y="582911"/>
                  <a:pt x="3058417" y="577950"/>
                </a:cubicBezTo>
                <a:lnTo>
                  <a:pt x="3043535" y="570508"/>
                </a:lnTo>
                <a:lnTo>
                  <a:pt x="3043535" y="563067"/>
                </a:lnTo>
                <a:lnTo>
                  <a:pt x="3043535" y="555625"/>
                </a:lnTo>
                <a:lnTo>
                  <a:pt x="3043535" y="548184"/>
                </a:lnTo>
                <a:lnTo>
                  <a:pt x="3065859" y="548184"/>
                </a:lnTo>
                <a:cubicBezTo>
                  <a:pt x="3070820" y="548184"/>
                  <a:pt x="3074540" y="548184"/>
                  <a:pt x="3077021" y="548184"/>
                </a:cubicBezTo>
                <a:cubicBezTo>
                  <a:pt x="3079502" y="548184"/>
                  <a:pt x="3080742" y="545704"/>
                  <a:pt x="3080742" y="540743"/>
                </a:cubicBezTo>
                <a:lnTo>
                  <a:pt x="3088183" y="533301"/>
                </a:lnTo>
                <a:lnTo>
                  <a:pt x="3095625" y="533301"/>
                </a:lnTo>
                <a:cubicBezTo>
                  <a:pt x="3095625" y="538262"/>
                  <a:pt x="3104306" y="540743"/>
                  <a:pt x="3121669" y="540743"/>
                </a:cubicBezTo>
                <a:cubicBezTo>
                  <a:pt x="3139033" y="540743"/>
                  <a:pt x="3155156" y="540743"/>
                  <a:pt x="3170039" y="540743"/>
                </a:cubicBezTo>
                <a:lnTo>
                  <a:pt x="3214687" y="540743"/>
                </a:lnTo>
                <a:cubicBezTo>
                  <a:pt x="3224609" y="535781"/>
                  <a:pt x="3227089" y="528340"/>
                  <a:pt x="3222128" y="518418"/>
                </a:cubicBezTo>
                <a:cubicBezTo>
                  <a:pt x="3222128" y="513457"/>
                  <a:pt x="3223369" y="509736"/>
                  <a:pt x="3225849" y="507256"/>
                </a:cubicBezTo>
                <a:cubicBezTo>
                  <a:pt x="3228330" y="504776"/>
                  <a:pt x="3234531" y="503535"/>
                  <a:pt x="3244453" y="503535"/>
                </a:cubicBezTo>
                <a:cubicBezTo>
                  <a:pt x="3249414" y="498574"/>
                  <a:pt x="3254374" y="496094"/>
                  <a:pt x="3259335" y="496094"/>
                </a:cubicBezTo>
                <a:cubicBezTo>
                  <a:pt x="3264296" y="496094"/>
                  <a:pt x="3269257" y="496094"/>
                  <a:pt x="3274218" y="496094"/>
                </a:cubicBezTo>
                <a:lnTo>
                  <a:pt x="3259335" y="503535"/>
                </a:lnTo>
                <a:lnTo>
                  <a:pt x="3244453" y="518418"/>
                </a:lnTo>
                <a:cubicBezTo>
                  <a:pt x="3249414" y="523380"/>
                  <a:pt x="3251894" y="527100"/>
                  <a:pt x="3251894" y="529580"/>
                </a:cubicBezTo>
                <a:cubicBezTo>
                  <a:pt x="3251894" y="532060"/>
                  <a:pt x="3253134" y="534542"/>
                  <a:pt x="3255615" y="537022"/>
                </a:cubicBezTo>
                <a:cubicBezTo>
                  <a:pt x="3258095" y="539502"/>
                  <a:pt x="3266777" y="540743"/>
                  <a:pt x="3281660" y="540743"/>
                </a:cubicBezTo>
                <a:cubicBezTo>
                  <a:pt x="3301504" y="545704"/>
                  <a:pt x="3311425" y="543223"/>
                  <a:pt x="3311425" y="533301"/>
                </a:cubicBezTo>
                <a:cubicBezTo>
                  <a:pt x="3311425" y="528340"/>
                  <a:pt x="3311425" y="525860"/>
                  <a:pt x="3311425" y="525860"/>
                </a:cubicBezTo>
                <a:cubicBezTo>
                  <a:pt x="3311425" y="520898"/>
                  <a:pt x="3311425" y="513457"/>
                  <a:pt x="3311425" y="503535"/>
                </a:cubicBezTo>
                <a:cubicBezTo>
                  <a:pt x="3311425" y="498574"/>
                  <a:pt x="3310185" y="496094"/>
                  <a:pt x="3307705" y="496094"/>
                </a:cubicBezTo>
                <a:cubicBezTo>
                  <a:pt x="3305224" y="496094"/>
                  <a:pt x="3301504" y="496094"/>
                  <a:pt x="3296542" y="496094"/>
                </a:cubicBezTo>
                <a:cubicBezTo>
                  <a:pt x="3291581" y="496094"/>
                  <a:pt x="3289101" y="494853"/>
                  <a:pt x="3289101" y="492373"/>
                </a:cubicBezTo>
                <a:cubicBezTo>
                  <a:pt x="3289101" y="489893"/>
                  <a:pt x="3291581" y="488653"/>
                  <a:pt x="3296542" y="488653"/>
                </a:cubicBezTo>
                <a:cubicBezTo>
                  <a:pt x="3306464" y="478731"/>
                  <a:pt x="3311425" y="471290"/>
                  <a:pt x="3311425" y="466328"/>
                </a:cubicBezTo>
                <a:cubicBezTo>
                  <a:pt x="3306464" y="456407"/>
                  <a:pt x="3299023" y="453926"/>
                  <a:pt x="3289101" y="458887"/>
                </a:cubicBezTo>
                <a:cubicBezTo>
                  <a:pt x="3284140" y="453926"/>
                  <a:pt x="3282900" y="451446"/>
                  <a:pt x="3285380" y="451446"/>
                </a:cubicBezTo>
                <a:cubicBezTo>
                  <a:pt x="3287861" y="451446"/>
                  <a:pt x="3286621" y="446484"/>
                  <a:pt x="3281660" y="436563"/>
                </a:cubicBezTo>
                <a:cubicBezTo>
                  <a:pt x="3286621" y="436563"/>
                  <a:pt x="3289101" y="436563"/>
                  <a:pt x="3289101" y="436563"/>
                </a:cubicBezTo>
                <a:lnTo>
                  <a:pt x="3296542" y="436563"/>
                </a:lnTo>
                <a:lnTo>
                  <a:pt x="3303984" y="436563"/>
                </a:lnTo>
                <a:cubicBezTo>
                  <a:pt x="3308945" y="426641"/>
                  <a:pt x="3301504" y="421680"/>
                  <a:pt x="3281660" y="421680"/>
                </a:cubicBezTo>
                <a:lnTo>
                  <a:pt x="3274218" y="421680"/>
                </a:lnTo>
                <a:cubicBezTo>
                  <a:pt x="3274218" y="416719"/>
                  <a:pt x="3279179" y="414239"/>
                  <a:pt x="3289101" y="414239"/>
                </a:cubicBezTo>
                <a:cubicBezTo>
                  <a:pt x="3289101" y="414239"/>
                  <a:pt x="3291581" y="416719"/>
                  <a:pt x="3296542" y="421680"/>
                </a:cubicBezTo>
                <a:cubicBezTo>
                  <a:pt x="3301504" y="421680"/>
                  <a:pt x="3303984" y="421680"/>
                  <a:pt x="3303984" y="421680"/>
                </a:cubicBezTo>
                <a:cubicBezTo>
                  <a:pt x="3308945" y="421680"/>
                  <a:pt x="3311425" y="424160"/>
                  <a:pt x="3311425" y="429121"/>
                </a:cubicBezTo>
                <a:cubicBezTo>
                  <a:pt x="3311425" y="434083"/>
                  <a:pt x="3313906" y="439043"/>
                  <a:pt x="3318867" y="444004"/>
                </a:cubicBezTo>
                <a:cubicBezTo>
                  <a:pt x="3328788" y="444004"/>
                  <a:pt x="3333750" y="441524"/>
                  <a:pt x="3333750" y="436563"/>
                </a:cubicBezTo>
                <a:cubicBezTo>
                  <a:pt x="3333750" y="431601"/>
                  <a:pt x="3338711" y="429121"/>
                  <a:pt x="3348632" y="429121"/>
                </a:cubicBezTo>
                <a:cubicBezTo>
                  <a:pt x="3363515" y="424160"/>
                  <a:pt x="3372197" y="422921"/>
                  <a:pt x="3374677" y="425401"/>
                </a:cubicBezTo>
                <a:cubicBezTo>
                  <a:pt x="3377158" y="427881"/>
                  <a:pt x="3378398" y="434083"/>
                  <a:pt x="3378398" y="444004"/>
                </a:cubicBezTo>
                <a:cubicBezTo>
                  <a:pt x="3378398" y="453926"/>
                  <a:pt x="3380878" y="461367"/>
                  <a:pt x="3385839" y="466328"/>
                </a:cubicBezTo>
                <a:cubicBezTo>
                  <a:pt x="3390800" y="471290"/>
                  <a:pt x="3399482" y="473770"/>
                  <a:pt x="3411884" y="473770"/>
                </a:cubicBezTo>
                <a:cubicBezTo>
                  <a:pt x="3424287" y="473770"/>
                  <a:pt x="3435449" y="473770"/>
                  <a:pt x="3445371" y="473770"/>
                </a:cubicBezTo>
                <a:cubicBezTo>
                  <a:pt x="3460254" y="478731"/>
                  <a:pt x="3467695" y="478731"/>
                  <a:pt x="3467695" y="473770"/>
                </a:cubicBezTo>
                <a:cubicBezTo>
                  <a:pt x="3467695" y="473770"/>
                  <a:pt x="3468935" y="472529"/>
                  <a:pt x="3471416" y="470049"/>
                </a:cubicBezTo>
                <a:cubicBezTo>
                  <a:pt x="3473896" y="467569"/>
                  <a:pt x="3477617" y="466328"/>
                  <a:pt x="3482578" y="466328"/>
                </a:cubicBezTo>
                <a:cubicBezTo>
                  <a:pt x="3487539" y="466328"/>
                  <a:pt x="3486298" y="463848"/>
                  <a:pt x="3478857" y="458887"/>
                </a:cubicBezTo>
                <a:cubicBezTo>
                  <a:pt x="3471416" y="453926"/>
                  <a:pt x="3467695" y="450205"/>
                  <a:pt x="3467695" y="447725"/>
                </a:cubicBezTo>
                <a:cubicBezTo>
                  <a:pt x="3467695" y="445245"/>
                  <a:pt x="3472656" y="441524"/>
                  <a:pt x="3482578" y="436563"/>
                </a:cubicBezTo>
                <a:cubicBezTo>
                  <a:pt x="3492500" y="431601"/>
                  <a:pt x="3502422" y="426641"/>
                  <a:pt x="3512343" y="421680"/>
                </a:cubicBezTo>
                <a:cubicBezTo>
                  <a:pt x="3522265" y="416719"/>
                  <a:pt x="3529707" y="419200"/>
                  <a:pt x="3534668" y="429121"/>
                </a:cubicBezTo>
                <a:cubicBezTo>
                  <a:pt x="3539629" y="429121"/>
                  <a:pt x="3543349" y="430362"/>
                  <a:pt x="3545830" y="432842"/>
                </a:cubicBezTo>
                <a:cubicBezTo>
                  <a:pt x="3548310" y="435322"/>
                  <a:pt x="3549550" y="436563"/>
                  <a:pt x="3549550" y="436563"/>
                </a:cubicBezTo>
                <a:cubicBezTo>
                  <a:pt x="3554511" y="436563"/>
                  <a:pt x="3559472" y="436563"/>
                  <a:pt x="3564433" y="436563"/>
                </a:cubicBezTo>
                <a:lnTo>
                  <a:pt x="3594199" y="451446"/>
                </a:lnTo>
                <a:lnTo>
                  <a:pt x="3631406" y="458887"/>
                </a:lnTo>
                <a:cubicBezTo>
                  <a:pt x="3646289" y="453926"/>
                  <a:pt x="3657451" y="450205"/>
                  <a:pt x="3664892" y="447725"/>
                </a:cubicBezTo>
                <a:cubicBezTo>
                  <a:pt x="3672334" y="445245"/>
                  <a:pt x="3676054" y="442764"/>
                  <a:pt x="3676054" y="440284"/>
                </a:cubicBezTo>
                <a:cubicBezTo>
                  <a:pt x="3676054" y="437803"/>
                  <a:pt x="3676054" y="436563"/>
                  <a:pt x="3676054" y="436563"/>
                </a:cubicBezTo>
                <a:cubicBezTo>
                  <a:pt x="3681015" y="436563"/>
                  <a:pt x="3683496" y="435322"/>
                  <a:pt x="3683496" y="432842"/>
                </a:cubicBezTo>
                <a:cubicBezTo>
                  <a:pt x="3683496" y="430362"/>
                  <a:pt x="3683496" y="429121"/>
                  <a:pt x="3683496" y="429121"/>
                </a:cubicBezTo>
                <a:lnTo>
                  <a:pt x="3668613" y="429121"/>
                </a:lnTo>
                <a:cubicBezTo>
                  <a:pt x="3668613" y="434083"/>
                  <a:pt x="3667373" y="436563"/>
                  <a:pt x="3664892" y="436563"/>
                </a:cubicBezTo>
                <a:cubicBezTo>
                  <a:pt x="3662412" y="436563"/>
                  <a:pt x="3658691" y="439043"/>
                  <a:pt x="3653730" y="444004"/>
                </a:cubicBezTo>
                <a:cubicBezTo>
                  <a:pt x="3643808" y="444004"/>
                  <a:pt x="3638847" y="439043"/>
                  <a:pt x="3638847" y="429121"/>
                </a:cubicBezTo>
                <a:cubicBezTo>
                  <a:pt x="3633886" y="419200"/>
                  <a:pt x="3628926" y="414239"/>
                  <a:pt x="3623964" y="414239"/>
                </a:cubicBezTo>
                <a:lnTo>
                  <a:pt x="3638847" y="406797"/>
                </a:lnTo>
                <a:lnTo>
                  <a:pt x="3661172" y="406797"/>
                </a:lnTo>
                <a:lnTo>
                  <a:pt x="3653730" y="399356"/>
                </a:lnTo>
                <a:cubicBezTo>
                  <a:pt x="3648769" y="394394"/>
                  <a:pt x="3646289" y="391914"/>
                  <a:pt x="3646289" y="391914"/>
                </a:cubicBezTo>
                <a:cubicBezTo>
                  <a:pt x="3646289" y="391914"/>
                  <a:pt x="3646289" y="389434"/>
                  <a:pt x="3646289" y="384473"/>
                </a:cubicBezTo>
                <a:close/>
                <a:moveTo>
                  <a:pt x="3037489" y="382148"/>
                </a:moveTo>
                <a:cubicBezTo>
                  <a:pt x="3051441" y="381217"/>
                  <a:pt x="3058417" y="384474"/>
                  <a:pt x="3058417" y="391914"/>
                </a:cubicBezTo>
                <a:cubicBezTo>
                  <a:pt x="3053457" y="391914"/>
                  <a:pt x="3050976" y="391914"/>
                  <a:pt x="3050976" y="391914"/>
                </a:cubicBezTo>
                <a:cubicBezTo>
                  <a:pt x="3050976" y="386953"/>
                  <a:pt x="3048495" y="384473"/>
                  <a:pt x="3043535" y="384473"/>
                </a:cubicBezTo>
                <a:cubicBezTo>
                  <a:pt x="3038574" y="384473"/>
                  <a:pt x="3033613" y="384473"/>
                  <a:pt x="3028652" y="384473"/>
                </a:cubicBezTo>
                <a:lnTo>
                  <a:pt x="3021210" y="384473"/>
                </a:lnTo>
                <a:cubicBezTo>
                  <a:pt x="3027412" y="383233"/>
                  <a:pt x="3032838" y="382457"/>
                  <a:pt x="3037489" y="382148"/>
                </a:cubicBezTo>
                <a:close/>
                <a:moveTo>
                  <a:pt x="2753320" y="377032"/>
                </a:moveTo>
                <a:lnTo>
                  <a:pt x="2755180" y="377032"/>
                </a:lnTo>
                <a:cubicBezTo>
                  <a:pt x="2758901" y="377032"/>
                  <a:pt x="2765722" y="377032"/>
                  <a:pt x="2775644" y="377032"/>
                </a:cubicBezTo>
                <a:cubicBezTo>
                  <a:pt x="2795488" y="381993"/>
                  <a:pt x="2802929" y="386953"/>
                  <a:pt x="2797968" y="391914"/>
                </a:cubicBezTo>
                <a:cubicBezTo>
                  <a:pt x="2793008" y="391914"/>
                  <a:pt x="2788046" y="391914"/>
                  <a:pt x="2783085" y="391914"/>
                </a:cubicBezTo>
                <a:lnTo>
                  <a:pt x="2768203" y="384473"/>
                </a:lnTo>
                <a:cubicBezTo>
                  <a:pt x="2768203" y="384473"/>
                  <a:pt x="2765722" y="384473"/>
                  <a:pt x="2760761" y="384473"/>
                </a:cubicBezTo>
                <a:cubicBezTo>
                  <a:pt x="2755801" y="384473"/>
                  <a:pt x="2753320" y="381993"/>
                  <a:pt x="2753320" y="377032"/>
                </a:cubicBezTo>
                <a:close/>
                <a:moveTo>
                  <a:pt x="2247304" y="377032"/>
                </a:moveTo>
                <a:lnTo>
                  <a:pt x="2306835" y="384473"/>
                </a:lnTo>
                <a:lnTo>
                  <a:pt x="2269628" y="384473"/>
                </a:lnTo>
                <a:cubicBezTo>
                  <a:pt x="2259706" y="384473"/>
                  <a:pt x="2252265" y="381993"/>
                  <a:pt x="2247304" y="377032"/>
                </a:cubicBezTo>
                <a:close/>
                <a:moveTo>
                  <a:pt x="3770932" y="373311"/>
                </a:moveTo>
                <a:cubicBezTo>
                  <a:pt x="3772173" y="373311"/>
                  <a:pt x="3772793" y="374551"/>
                  <a:pt x="3772793" y="377032"/>
                </a:cubicBezTo>
                <a:cubicBezTo>
                  <a:pt x="3772793" y="381993"/>
                  <a:pt x="3772793" y="385714"/>
                  <a:pt x="3772793" y="388194"/>
                </a:cubicBezTo>
                <a:cubicBezTo>
                  <a:pt x="3772793" y="390674"/>
                  <a:pt x="3770312" y="390674"/>
                  <a:pt x="3765351" y="388194"/>
                </a:cubicBezTo>
                <a:cubicBezTo>
                  <a:pt x="3760390" y="385714"/>
                  <a:pt x="3760390" y="381993"/>
                  <a:pt x="3765351" y="377032"/>
                </a:cubicBezTo>
                <a:cubicBezTo>
                  <a:pt x="3767832" y="374551"/>
                  <a:pt x="3769692" y="373311"/>
                  <a:pt x="3770932" y="373311"/>
                </a:cubicBezTo>
                <a:close/>
                <a:moveTo>
                  <a:pt x="3260266" y="373311"/>
                </a:moveTo>
                <a:cubicBezTo>
                  <a:pt x="3260886" y="373311"/>
                  <a:pt x="3261816" y="374551"/>
                  <a:pt x="3263056" y="377032"/>
                </a:cubicBezTo>
                <a:cubicBezTo>
                  <a:pt x="3265537" y="381993"/>
                  <a:pt x="3266777" y="385714"/>
                  <a:pt x="3266777" y="388194"/>
                </a:cubicBezTo>
                <a:cubicBezTo>
                  <a:pt x="3266777" y="390674"/>
                  <a:pt x="3264296" y="389434"/>
                  <a:pt x="3259335" y="384473"/>
                </a:cubicBezTo>
                <a:cubicBezTo>
                  <a:pt x="3254374" y="384473"/>
                  <a:pt x="3251894" y="383232"/>
                  <a:pt x="3251894" y="380752"/>
                </a:cubicBezTo>
                <a:cubicBezTo>
                  <a:pt x="3251894" y="378272"/>
                  <a:pt x="3254374" y="377032"/>
                  <a:pt x="3259335" y="377032"/>
                </a:cubicBezTo>
                <a:cubicBezTo>
                  <a:pt x="3259335" y="374551"/>
                  <a:pt x="3259646" y="373311"/>
                  <a:pt x="3260266" y="373311"/>
                </a:cubicBezTo>
                <a:close/>
                <a:moveTo>
                  <a:pt x="5113176" y="372381"/>
                </a:moveTo>
                <a:cubicBezTo>
                  <a:pt x="5113796" y="371761"/>
                  <a:pt x="5114726" y="372071"/>
                  <a:pt x="5115966" y="373311"/>
                </a:cubicBezTo>
                <a:cubicBezTo>
                  <a:pt x="5118446" y="375791"/>
                  <a:pt x="5119687" y="377032"/>
                  <a:pt x="5119687" y="377032"/>
                </a:cubicBezTo>
                <a:cubicBezTo>
                  <a:pt x="5119687" y="377032"/>
                  <a:pt x="5117207" y="377032"/>
                  <a:pt x="5112245" y="377032"/>
                </a:cubicBezTo>
                <a:cubicBezTo>
                  <a:pt x="5112245" y="374551"/>
                  <a:pt x="5112555" y="373001"/>
                  <a:pt x="5113176" y="372381"/>
                </a:cubicBezTo>
                <a:close/>
                <a:moveTo>
                  <a:pt x="4412753" y="369590"/>
                </a:moveTo>
                <a:cubicBezTo>
                  <a:pt x="4412753" y="369590"/>
                  <a:pt x="4415233" y="369590"/>
                  <a:pt x="4420195" y="369590"/>
                </a:cubicBezTo>
                <a:lnTo>
                  <a:pt x="4427636" y="369590"/>
                </a:lnTo>
                <a:cubicBezTo>
                  <a:pt x="4422675" y="374551"/>
                  <a:pt x="4422675" y="377032"/>
                  <a:pt x="4427636" y="377032"/>
                </a:cubicBezTo>
                <a:lnTo>
                  <a:pt x="4405312" y="384473"/>
                </a:lnTo>
                <a:lnTo>
                  <a:pt x="4397870" y="384473"/>
                </a:lnTo>
                <a:cubicBezTo>
                  <a:pt x="4402832" y="379512"/>
                  <a:pt x="4406552" y="377032"/>
                  <a:pt x="4409033" y="377032"/>
                </a:cubicBezTo>
                <a:cubicBezTo>
                  <a:pt x="4411513" y="377032"/>
                  <a:pt x="4412753" y="374551"/>
                  <a:pt x="4412753" y="369590"/>
                </a:cubicBezTo>
                <a:close/>
                <a:moveTo>
                  <a:pt x="3889995" y="365869"/>
                </a:moveTo>
                <a:cubicBezTo>
                  <a:pt x="3891235" y="365869"/>
                  <a:pt x="3891855" y="367110"/>
                  <a:pt x="3891855" y="369590"/>
                </a:cubicBezTo>
                <a:lnTo>
                  <a:pt x="3884414" y="369590"/>
                </a:lnTo>
                <a:cubicBezTo>
                  <a:pt x="3886894" y="367110"/>
                  <a:pt x="3888755" y="365869"/>
                  <a:pt x="3889995" y="365869"/>
                </a:cubicBezTo>
                <a:close/>
                <a:moveTo>
                  <a:pt x="3509553" y="365172"/>
                </a:moveTo>
                <a:cubicBezTo>
                  <a:pt x="3515134" y="365637"/>
                  <a:pt x="3523506" y="369591"/>
                  <a:pt x="3534668" y="377032"/>
                </a:cubicBezTo>
                <a:lnTo>
                  <a:pt x="3542109" y="384473"/>
                </a:lnTo>
                <a:cubicBezTo>
                  <a:pt x="3542109" y="384473"/>
                  <a:pt x="3540869" y="384473"/>
                  <a:pt x="3538388" y="384473"/>
                </a:cubicBezTo>
                <a:cubicBezTo>
                  <a:pt x="3535908" y="384473"/>
                  <a:pt x="3532187" y="384473"/>
                  <a:pt x="3527226" y="384473"/>
                </a:cubicBezTo>
                <a:cubicBezTo>
                  <a:pt x="3522265" y="389434"/>
                  <a:pt x="3522265" y="391914"/>
                  <a:pt x="3527226" y="391914"/>
                </a:cubicBezTo>
                <a:cubicBezTo>
                  <a:pt x="3537148" y="396876"/>
                  <a:pt x="3542109" y="401836"/>
                  <a:pt x="3542109" y="406797"/>
                </a:cubicBezTo>
                <a:cubicBezTo>
                  <a:pt x="3537148" y="406797"/>
                  <a:pt x="3527226" y="406797"/>
                  <a:pt x="3512343" y="406797"/>
                </a:cubicBezTo>
                <a:lnTo>
                  <a:pt x="3512343" y="391914"/>
                </a:lnTo>
                <a:cubicBezTo>
                  <a:pt x="3512343" y="391914"/>
                  <a:pt x="3511103" y="390674"/>
                  <a:pt x="3508623" y="388194"/>
                </a:cubicBezTo>
                <a:cubicBezTo>
                  <a:pt x="3506142" y="385714"/>
                  <a:pt x="3504902" y="381993"/>
                  <a:pt x="3504902" y="377032"/>
                </a:cubicBezTo>
                <a:cubicBezTo>
                  <a:pt x="3499941" y="372070"/>
                  <a:pt x="3499941" y="368350"/>
                  <a:pt x="3504902" y="365869"/>
                </a:cubicBezTo>
                <a:cubicBezTo>
                  <a:pt x="3506142" y="365250"/>
                  <a:pt x="3507693" y="365017"/>
                  <a:pt x="3509553" y="365172"/>
                </a:cubicBezTo>
                <a:close/>
                <a:moveTo>
                  <a:pt x="4228578" y="362149"/>
                </a:moveTo>
                <a:cubicBezTo>
                  <a:pt x="4229819" y="362149"/>
                  <a:pt x="4231679" y="364629"/>
                  <a:pt x="4234160" y="369590"/>
                </a:cubicBezTo>
                <a:cubicBezTo>
                  <a:pt x="4239121" y="374551"/>
                  <a:pt x="4239121" y="377032"/>
                  <a:pt x="4234160" y="377032"/>
                </a:cubicBezTo>
                <a:lnTo>
                  <a:pt x="4226718" y="369590"/>
                </a:lnTo>
                <a:cubicBezTo>
                  <a:pt x="4226718" y="364629"/>
                  <a:pt x="4227338" y="362149"/>
                  <a:pt x="4228578" y="362149"/>
                </a:cubicBezTo>
                <a:close/>
                <a:moveTo>
                  <a:pt x="5231308" y="362149"/>
                </a:moveTo>
                <a:cubicBezTo>
                  <a:pt x="5241229" y="367110"/>
                  <a:pt x="5241229" y="369590"/>
                  <a:pt x="5231308" y="369590"/>
                </a:cubicBezTo>
                <a:cubicBezTo>
                  <a:pt x="5226347" y="369590"/>
                  <a:pt x="5225107" y="368350"/>
                  <a:pt x="5227587" y="365869"/>
                </a:cubicBezTo>
                <a:cubicBezTo>
                  <a:pt x="5230067" y="363389"/>
                  <a:pt x="5231308" y="362149"/>
                  <a:pt x="5231308" y="362149"/>
                </a:cubicBezTo>
                <a:close/>
                <a:moveTo>
                  <a:pt x="2850058" y="362149"/>
                </a:moveTo>
                <a:lnTo>
                  <a:pt x="2857500" y="369590"/>
                </a:lnTo>
                <a:cubicBezTo>
                  <a:pt x="2857500" y="374551"/>
                  <a:pt x="2861220" y="378272"/>
                  <a:pt x="2868662" y="380752"/>
                </a:cubicBezTo>
                <a:cubicBezTo>
                  <a:pt x="2876103" y="383232"/>
                  <a:pt x="2879824" y="386953"/>
                  <a:pt x="2879824" y="391914"/>
                </a:cubicBezTo>
                <a:cubicBezTo>
                  <a:pt x="2879824" y="396876"/>
                  <a:pt x="2883544" y="398115"/>
                  <a:pt x="2890986" y="395635"/>
                </a:cubicBezTo>
                <a:cubicBezTo>
                  <a:pt x="2898427" y="393155"/>
                  <a:pt x="2908349" y="394394"/>
                  <a:pt x="2920751" y="399356"/>
                </a:cubicBezTo>
                <a:cubicBezTo>
                  <a:pt x="2933154" y="404317"/>
                  <a:pt x="2941836" y="406797"/>
                  <a:pt x="2946796" y="406797"/>
                </a:cubicBezTo>
                <a:lnTo>
                  <a:pt x="2961679" y="406797"/>
                </a:lnTo>
                <a:lnTo>
                  <a:pt x="2984003" y="406797"/>
                </a:lnTo>
                <a:lnTo>
                  <a:pt x="2991445" y="399356"/>
                </a:lnTo>
                <a:cubicBezTo>
                  <a:pt x="2996406" y="404317"/>
                  <a:pt x="3003847" y="409277"/>
                  <a:pt x="3013769" y="414239"/>
                </a:cubicBezTo>
                <a:lnTo>
                  <a:pt x="3028652" y="421680"/>
                </a:lnTo>
                <a:lnTo>
                  <a:pt x="3058417" y="429121"/>
                </a:lnTo>
                <a:cubicBezTo>
                  <a:pt x="3058417" y="434083"/>
                  <a:pt x="3060898" y="436563"/>
                  <a:pt x="3065859" y="436563"/>
                </a:cubicBezTo>
                <a:cubicBezTo>
                  <a:pt x="3070820" y="441524"/>
                  <a:pt x="3074540" y="444004"/>
                  <a:pt x="3077021" y="444004"/>
                </a:cubicBezTo>
                <a:cubicBezTo>
                  <a:pt x="3079502" y="444004"/>
                  <a:pt x="3083222" y="444004"/>
                  <a:pt x="3088183" y="444004"/>
                </a:cubicBezTo>
                <a:lnTo>
                  <a:pt x="3080742" y="436563"/>
                </a:lnTo>
                <a:cubicBezTo>
                  <a:pt x="3075781" y="431601"/>
                  <a:pt x="3073300" y="429121"/>
                  <a:pt x="3073300" y="429121"/>
                </a:cubicBezTo>
                <a:lnTo>
                  <a:pt x="3095625" y="429121"/>
                </a:lnTo>
                <a:lnTo>
                  <a:pt x="3103066" y="436563"/>
                </a:lnTo>
                <a:cubicBezTo>
                  <a:pt x="3098105" y="441524"/>
                  <a:pt x="3095625" y="444004"/>
                  <a:pt x="3095625" y="444004"/>
                </a:cubicBezTo>
                <a:lnTo>
                  <a:pt x="3132832" y="444004"/>
                </a:lnTo>
                <a:lnTo>
                  <a:pt x="3140273" y="436563"/>
                </a:lnTo>
                <a:cubicBezTo>
                  <a:pt x="3145234" y="441524"/>
                  <a:pt x="3145234" y="444004"/>
                  <a:pt x="3140273" y="444004"/>
                </a:cubicBezTo>
                <a:lnTo>
                  <a:pt x="3147714" y="458887"/>
                </a:lnTo>
                <a:lnTo>
                  <a:pt x="3147714" y="466328"/>
                </a:lnTo>
                <a:cubicBezTo>
                  <a:pt x="3127871" y="476250"/>
                  <a:pt x="3112988" y="476250"/>
                  <a:pt x="3103066" y="466328"/>
                </a:cubicBezTo>
                <a:cubicBezTo>
                  <a:pt x="3083222" y="461367"/>
                  <a:pt x="3063378" y="461367"/>
                  <a:pt x="3043535" y="466328"/>
                </a:cubicBezTo>
                <a:lnTo>
                  <a:pt x="3036094" y="470049"/>
                </a:lnTo>
                <a:lnTo>
                  <a:pt x="3043535" y="458887"/>
                </a:lnTo>
                <a:cubicBezTo>
                  <a:pt x="3043535" y="453926"/>
                  <a:pt x="3042295" y="451446"/>
                  <a:pt x="3039814" y="451446"/>
                </a:cubicBezTo>
                <a:cubicBezTo>
                  <a:pt x="3037333" y="451446"/>
                  <a:pt x="3034853" y="451446"/>
                  <a:pt x="3032373" y="451446"/>
                </a:cubicBezTo>
                <a:cubicBezTo>
                  <a:pt x="3029892" y="451446"/>
                  <a:pt x="3028652" y="453926"/>
                  <a:pt x="3028652" y="458887"/>
                </a:cubicBezTo>
                <a:lnTo>
                  <a:pt x="3036093" y="470049"/>
                </a:lnTo>
                <a:lnTo>
                  <a:pt x="3028652" y="473770"/>
                </a:lnTo>
                <a:lnTo>
                  <a:pt x="3036093" y="488653"/>
                </a:lnTo>
                <a:cubicBezTo>
                  <a:pt x="3046015" y="493614"/>
                  <a:pt x="3050976" y="498574"/>
                  <a:pt x="3050976" y="503535"/>
                </a:cubicBezTo>
                <a:cubicBezTo>
                  <a:pt x="3050976" y="508497"/>
                  <a:pt x="3050976" y="512218"/>
                  <a:pt x="3050976" y="514698"/>
                </a:cubicBezTo>
                <a:cubicBezTo>
                  <a:pt x="3050976" y="517178"/>
                  <a:pt x="3048495" y="518418"/>
                  <a:pt x="3043535" y="518418"/>
                </a:cubicBezTo>
                <a:cubicBezTo>
                  <a:pt x="3043535" y="523380"/>
                  <a:pt x="3043535" y="525860"/>
                  <a:pt x="3043535" y="525860"/>
                </a:cubicBezTo>
                <a:cubicBezTo>
                  <a:pt x="3043535" y="535781"/>
                  <a:pt x="3038574" y="540743"/>
                  <a:pt x="3028652" y="540743"/>
                </a:cubicBezTo>
                <a:lnTo>
                  <a:pt x="3013769" y="533301"/>
                </a:lnTo>
                <a:lnTo>
                  <a:pt x="3021210" y="525860"/>
                </a:lnTo>
                <a:lnTo>
                  <a:pt x="3028652" y="533301"/>
                </a:lnTo>
                <a:cubicBezTo>
                  <a:pt x="3033613" y="528340"/>
                  <a:pt x="3032373" y="522139"/>
                  <a:pt x="3024931" y="514698"/>
                </a:cubicBezTo>
                <a:cubicBezTo>
                  <a:pt x="3017490" y="507256"/>
                  <a:pt x="3013769" y="506016"/>
                  <a:pt x="3013769" y="510977"/>
                </a:cubicBezTo>
                <a:lnTo>
                  <a:pt x="3006328" y="525860"/>
                </a:lnTo>
                <a:lnTo>
                  <a:pt x="2998886" y="533301"/>
                </a:lnTo>
                <a:cubicBezTo>
                  <a:pt x="2993926" y="528340"/>
                  <a:pt x="2991445" y="524619"/>
                  <a:pt x="2991445" y="522139"/>
                </a:cubicBezTo>
                <a:cubicBezTo>
                  <a:pt x="2991445" y="519659"/>
                  <a:pt x="2991445" y="515938"/>
                  <a:pt x="2991445" y="510977"/>
                </a:cubicBezTo>
                <a:cubicBezTo>
                  <a:pt x="2996406" y="506016"/>
                  <a:pt x="2996406" y="499815"/>
                  <a:pt x="2991445" y="492373"/>
                </a:cubicBezTo>
                <a:cubicBezTo>
                  <a:pt x="2986484" y="484932"/>
                  <a:pt x="2981523" y="483691"/>
                  <a:pt x="2976562" y="488653"/>
                </a:cubicBezTo>
                <a:cubicBezTo>
                  <a:pt x="2971601" y="493614"/>
                  <a:pt x="2966640" y="488653"/>
                  <a:pt x="2961679" y="473770"/>
                </a:cubicBezTo>
                <a:cubicBezTo>
                  <a:pt x="2961679" y="458887"/>
                  <a:pt x="2964160" y="451446"/>
                  <a:pt x="2969121" y="451446"/>
                </a:cubicBezTo>
                <a:cubicBezTo>
                  <a:pt x="2974081" y="451446"/>
                  <a:pt x="2976562" y="450205"/>
                  <a:pt x="2976562" y="447725"/>
                </a:cubicBezTo>
                <a:cubicBezTo>
                  <a:pt x="2976562" y="445245"/>
                  <a:pt x="2976562" y="444004"/>
                  <a:pt x="2976562" y="444004"/>
                </a:cubicBezTo>
                <a:lnTo>
                  <a:pt x="2939355" y="429121"/>
                </a:lnTo>
                <a:cubicBezTo>
                  <a:pt x="2934394" y="429121"/>
                  <a:pt x="2929433" y="429121"/>
                  <a:pt x="2924472" y="429121"/>
                </a:cubicBezTo>
                <a:cubicBezTo>
                  <a:pt x="2919511" y="429121"/>
                  <a:pt x="2914550" y="431601"/>
                  <a:pt x="2909589" y="436563"/>
                </a:cubicBezTo>
                <a:cubicBezTo>
                  <a:pt x="2909589" y="436563"/>
                  <a:pt x="2908349" y="436563"/>
                  <a:pt x="2905869" y="436563"/>
                </a:cubicBezTo>
                <a:cubicBezTo>
                  <a:pt x="2903388" y="436563"/>
                  <a:pt x="2899667" y="436563"/>
                  <a:pt x="2894707" y="436563"/>
                </a:cubicBezTo>
                <a:lnTo>
                  <a:pt x="2887265" y="444004"/>
                </a:lnTo>
                <a:cubicBezTo>
                  <a:pt x="2897187" y="448966"/>
                  <a:pt x="2909589" y="451446"/>
                  <a:pt x="2924472" y="451446"/>
                </a:cubicBezTo>
                <a:lnTo>
                  <a:pt x="2931914" y="458887"/>
                </a:lnTo>
                <a:lnTo>
                  <a:pt x="2924472" y="466328"/>
                </a:lnTo>
                <a:cubicBezTo>
                  <a:pt x="2919511" y="466328"/>
                  <a:pt x="2914550" y="466328"/>
                  <a:pt x="2909589" y="466328"/>
                </a:cubicBezTo>
                <a:lnTo>
                  <a:pt x="2902148" y="473770"/>
                </a:lnTo>
                <a:cubicBezTo>
                  <a:pt x="2907109" y="473770"/>
                  <a:pt x="2909589" y="476250"/>
                  <a:pt x="2909589" y="481211"/>
                </a:cubicBezTo>
                <a:cubicBezTo>
                  <a:pt x="2909589" y="481211"/>
                  <a:pt x="2905869" y="481211"/>
                  <a:pt x="2898427" y="481211"/>
                </a:cubicBezTo>
                <a:cubicBezTo>
                  <a:pt x="2890986" y="481211"/>
                  <a:pt x="2887265" y="478731"/>
                  <a:pt x="2887265" y="473770"/>
                </a:cubicBezTo>
                <a:lnTo>
                  <a:pt x="2879824" y="473770"/>
                </a:lnTo>
                <a:cubicBezTo>
                  <a:pt x="2874863" y="473770"/>
                  <a:pt x="2871142" y="476250"/>
                  <a:pt x="2868662" y="481211"/>
                </a:cubicBezTo>
                <a:cubicBezTo>
                  <a:pt x="2866181" y="486173"/>
                  <a:pt x="2864941" y="491133"/>
                  <a:pt x="2864941" y="496094"/>
                </a:cubicBezTo>
                <a:lnTo>
                  <a:pt x="2857500" y="488653"/>
                </a:lnTo>
                <a:cubicBezTo>
                  <a:pt x="2852539" y="478731"/>
                  <a:pt x="2850058" y="471290"/>
                  <a:pt x="2850058" y="466328"/>
                </a:cubicBezTo>
                <a:lnTo>
                  <a:pt x="2850058" y="458887"/>
                </a:lnTo>
                <a:lnTo>
                  <a:pt x="2850058" y="444004"/>
                </a:lnTo>
                <a:cubicBezTo>
                  <a:pt x="2850058" y="439043"/>
                  <a:pt x="2850058" y="436563"/>
                  <a:pt x="2850058" y="436563"/>
                </a:cubicBezTo>
                <a:cubicBezTo>
                  <a:pt x="2850058" y="436563"/>
                  <a:pt x="2848818" y="436563"/>
                  <a:pt x="2846337" y="436563"/>
                </a:cubicBezTo>
                <a:cubicBezTo>
                  <a:pt x="2843857" y="436563"/>
                  <a:pt x="2842617" y="439043"/>
                  <a:pt x="2842617" y="444004"/>
                </a:cubicBezTo>
                <a:lnTo>
                  <a:pt x="2827734" y="451446"/>
                </a:lnTo>
                <a:lnTo>
                  <a:pt x="2812851" y="444004"/>
                </a:lnTo>
                <a:cubicBezTo>
                  <a:pt x="2822773" y="444004"/>
                  <a:pt x="2827734" y="439043"/>
                  <a:pt x="2827734" y="429121"/>
                </a:cubicBezTo>
                <a:lnTo>
                  <a:pt x="2842617" y="421680"/>
                </a:lnTo>
                <a:lnTo>
                  <a:pt x="2835175" y="406797"/>
                </a:lnTo>
                <a:cubicBezTo>
                  <a:pt x="2830215" y="396876"/>
                  <a:pt x="2825253" y="391914"/>
                  <a:pt x="2820292" y="391914"/>
                </a:cubicBezTo>
                <a:cubicBezTo>
                  <a:pt x="2825253" y="381993"/>
                  <a:pt x="2831455" y="377032"/>
                  <a:pt x="2838896" y="377032"/>
                </a:cubicBezTo>
                <a:cubicBezTo>
                  <a:pt x="2846337" y="377032"/>
                  <a:pt x="2848818" y="375791"/>
                  <a:pt x="2846337" y="373311"/>
                </a:cubicBezTo>
                <a:cubicBezTo>
                  <a:pt x="2843857" y="370831"/>
                  <a:pt x="2845097" y="367110"/>
                  <a:pt x="2850058" y="362149"/>
                </a:cubicBezTo>
                <a:close/>
                <a:moveTo>
                  <a:pt x="2656582" y="362149"/>
                </a:moveTo>
                <a:lnTo>
                  <a:pt x="2641699" y="377032"/>
                </a:lnTo>
                <a:cubicBezTo>
                  <a:pt x="2636738" y="377032"/>
                  <a:pt x="2634257" y="375791"/>
                  <a:pt x="2634257" y="373311"/>
                </a:cubicBezTo>
                <a:cubicBezTo>
                  <a:pt x="2634257" y="370831"/>
                  <a:pt x="2636738" y="368350"/>
                  <a:pt x="2641699" y="365869"/>
                </a:cubicBezTo>
                <a:cubicBezTo>
                  <a:pt x="2646659" y="363389"/>
                  <a:pt x="2651621" y="362149"/>
                  <a:pt x="2656582" y="362149"/>
                </a:cubicBezTo>
                <a:close/>
                <a:moveTo>
                  <a:pt x="2567285" y="362149"/>
                </a:moveTo>
                <a:cubicBezTo>
                  <a:pt x="2577207" y="367110"/>
                  <a:pt x="2577207" y="369590"/>
                  <a:pt x="2567285" y="369590"/>
                </a:cubicBezTo>
                <a:cubicBezTo>
                  <a:pt x="2562324" y="374551"/>
                  <a:pt x="2554883" y="377032"/>
                  <a:pt x="2544960" y="377032"/>
                </a:cubicBezTo>
                <a:cubicBezTo>
                  <a:pt x="2530078" y="372070"/>
                  <a:pt x="2523876" y="369590"/>
                  <a:pt x="2526357" y="369590"/>
                </a:cubicBezTo>
                <a:cubicBezTo>
                  <a:pt x="2528838" y="369590"/>
                  <a:pt x="2535038" y="368350"/>
                  <a:pt x="2544960" y="365869"/>
                </a:cubicBezTo>
                <a:cubicBezTo>
                  <a:pt x="2554883" y="363389"/>
                  <a:pt x="2562324" y="362149"/>
                  <a:pt x="2567285" y="362149"/>
                </a:cubicBezTo>
                <a:close/>
                <a:moveTo>
                  <a:pt x="2344042" y="362149"/>
                </a:moveTo>
                <a:cubicBezTo>
                  <a:pt x="2344042" y="362149"/>
                  <a:pt x="2344042" y="364629"/>
                  <a:pt x="2344042" y="369590"/>
                </a:cubicBezTo>
                <a:cubicBezTo>
                  <a:pt x="2344042" y="374551"/>
                  <a:pt x="2349003" y="379512"/>
                  <a:pt x="2358925" y="384473"/>
                </a:cubicBezTo>
                <a:cubicBezTo>
                  <a:pt x="2368847" y="389434"/>
                  <a:pt x="2373808" y="394394"/>
                  <a:pt x="2373808" y="399356"/>
                </a:cubicBezTo>
                <a:cubicBezTo>
                  <a:pt x="2373808" y="404317"/>
                  <a:pt x="2376289" y="404317"/>
                  <a:pt x="2381250" y="399356"/>
                </a:cubicBezTo>
                <a:lnTo>
                  <a:pt x="2411015" y="399356"/>
                </a:lnTo>
                <a:cubicBezTo>
                  <a:pt x="2420937" y="404317"/>
                  <a:pt x="2437060" y="408038"/>
                  <a:pt x="2459384" y="410518"/>
                </a:cubicBezTo>
                <a:cubicBezTo>
                  <a:pt x="2481709" y="412998"/>
                  <a:pt x="2492871" y="416719"/>
                  <a:pt x="2492871" y="421680"/>
                </a:cubicBezTo>
                <a:cubicBezTo>
                  <a:pt x="2492871" y="426641"/>
                  <a:pt x="2495351" y="426641"/>
                  <a:pt x="2500312" y="421680"/>
                </a:cubicBezTo>
                <a:cubicBezTo>
                  <a:pt x="2505273" y="421680"/>
                  <a:pt x="2507753" y="421680"/>
                  <a:pt x="2507753" y="421680"/>
                </a:cubicBezTo>
                <a:lnTo>
                  <a:pt x="2500312" y="429121"/>
                </a:lnTo>
                <a:cubicBezTo>
                  <a:pt x="2485429" y="439043"/>
                  <a:pt x="2473027" y="439043"/>
                  <a:pt x="2463105" y="429121"/>
                </a:cubicBezTo>
                <a:cubicBezTo>
                  <a:pt x="2448222" y="424160"/>
                  <a:pt x="2425898" y="426641"/>
                  <a:pt x="2396132" y="436563"/>
                </a:cubicBezTo>
                <a:cubicBezTo>
                  <a:pt x="2386210" y="436563"/>
                  <a:pt x="2381250" y="439043"/>
                  <a:pt x="2381250" y="444004"/>
                </a:cubicBezTo>
                <a:cubicBezTo>
                  <a:pt x="2381250" y="448966"/>
                  <a:pt x="2383730" y="451446"/>
                  <a:pt x="2388691" y="451446"/>
                </a:cubicBezTo>
                <a:lnTo>
                  <a:pt x="2381250" y="466328"/>
                </a:lnTo>
                <a:cubicBezTo>
                  <a:pt x="2376289" y="466328"/>
                  <a:pt x="2372568" y="467569"/>
                  <a:pt x="2370087" y="470049"/>
                </a:cubicBezTo>
                <a:cubicBezTo>
                  <a:pt x="2367607" y="472529"/>
                  <a:pt x="2366367" y="473770"/>
                  <a:pt x="2366367" y="473770"/>
                </a:cubicBezTo>
                <a:lnTo>
                  <a:pt x="2351484" y="496094"/>
                </a:lnTo>
                <a:cubicBezTo>
                  <a:pt x="2351484" y="496094"/>
                  <a:pt x="2351484" y="486173"/>
                  <a:pt x="2351484" y="466328"/>
                </a:cubicBezTo>
                <a:cubicBezTo>
                  <a:pt x="2351484" y="446484"/>
                  <a:pt x="2350244" y="435322"/>
                  <a:pt x="2347763" y="432842"/>
                </a:cubicBezTo>
                <a:cubicBezTo>
                  <a:pt x="2345283" y="430362"/>
                  <a:pt x="2340322" y="429121"/>
                  <a:pt x="2332880" y="429121"/>
                </a:cubicBezTo>
                <a:cubicBezTo>
                  <a:pt x="2325439" y="429121"/>
                  <a:pt x="2321718" y="429121"/>
                  <a:pt x="2321718" y="429121"/>
                </a:cubicBezTo>
                <a:lnTo>
                  <a:pt x="2336601" y="421680"/>
                </a:lnTo>
                <a:cubicBezTo>
                  <a:pt x="2346523" y="421680"/>
                  <a:pt x="2351484" y="416719"/>
                  <a:pt x="2351484" y="406797"/>
                </a:cubicBezTo>
                <a:lnTo>
                  <a:pt x="2344042" y="384473"/>
                </a:lnTo>
                <a:lnTo>
                  <a:pt x="2321718" y="391914"/>
                </a:lnTo>
                <a:lnTo>
                  <a:pt x="2321718" y="384473"/>
                </a:lnTo>
                <a:cubicBezTo>
                  <a:pt x="2321718" y="379512"/>
                  <a:pt x="2324199" y="377032"/>
                  <a:pt x="2329160" y="377032"/>
                </a:cubicBezTo>
                <a:lnTo>
                  <a:pt x="2336601" y="377032"/>
                </a:lnTo>
                <a:close/>
                <a:moveTo>
                  <a:pt x="2150566" y="362149"/>
                </a:moveTo>
                <a:cubicBezTo>
                  <a:pt x="2150566" y="372070"/>
                  <a:pt x="2143125" y="377032"/>
                  <a:pt x="2128242" y="377032"/>
                </a:cubicBezTo>
                <a:lnTo>
                  <a:pt x="2135683" y="369590"/>
                </a:lnTo>
                <a:close/>
                <a:moveTo>
                  <a:pt x="2061269" y="362149"/>
                </a:moveTo>
                <a:cubicBezTo>
                  <a:pt x="2071191" y="367110"/>
                  <a:pt x="2071191" y="369590"/>
                  <a:pt x="2061269" y="369590"/>
                </a:cubicBezTo>
                <a:lnTo>
                  <a:pt x="2038945" y="377032"/>
                </a:lnTo>
                <a:cubicBezTo>
                  <a:pt x="2024062" y="372070"/>
                  <a:pt x="2016621" y="369590"/>
                  <a:pt x="2016621" y="369590"/>
                </a:cubicBezTo>
                <a:close/>
                <a:moveTo>
                  <a:pt x="4353222" y="354707"/>
                </a:moveTo>
                <a:lnTo>
                  <a:pt x="4382988" y="354707"/>
                </a:lnTo>
                <a:lnTo>
                  <a:pt x="4368105" y="362149"/>
                </a:lnTo>
                <a:cubicBezTo>
                  <a:pt x="4358183" y="362149"/>
                  <a:pt x="4353222" y="359669"/>
                  <a:pt x="4353222" y="354707"/>
                </a:cubicBezTo>
                <a:close/>
                <a:moveTo>
                  <a:pt x="3802558" y="354707"/>
                </a:moveTo>
                <a:cubicBezTo>
                  <a:pt x="3807519" y="354707"/>
                  <a:pt x="3810000" y="354707"/>
                  <a:pt x="3810000" y="354707"/>
                </a:cubicBezTo>
                <a:lnTo>
                  <a:pt x="3824882" y="354707"/>
                </a:lnTo>
                <a:lnTo>
                  <a:pt x="3832324" y="369590"/>
                </a:lnTo>
                <a:cubicBezTo>
                  <a:pt x="3827363" y="369590"/>
                  <a:pt x="3824882" y="369590"/>
                  <a:pt x="3824882" y="369590"/>
                </a:cubicBezTo>
                <a:cubicBezTo>
                  <a:pt x="3824882" y="369590"/>
                  <a:pt x="3822402" y="369590"/>
                  <a:pt x="3817441" y="369590"/>
                </a:cubicBezTo>
                <a:cubicBezTo>
                  <a:pt x="3812480" y="369590"/>
                  <a:pt x="3807519" y="367110"/>
                  <a:pt x="3802558" y="362149"/>
                </a:cubicBezTo>
                <a:close/>
                <a:moveTo>
                  <a:pt x="3307705" y="347266"/>
                </a:moveTo>
                <a:cubicBezTo>
                  <a:pt x="3310185" y="347266"/>
                  <a:pt x="3311425" y="348507"/>
                  <a:pt x="3311425" y="350987"/>
                </a:cubicBezTo>
                <a:cubicBezTo>
                  <a:pt x="3311425" y="353467"/>
                  <a:pt x="3311425" y="357187"/>
                  <a:pt x="3311425" y="362149"/>
                </a:cubicBezTo>
                <a:cubicBezTo>
                  <a:pt x="3311425" y="367110"/>
                  <a:pt x="3310185" y="369590"/>
                  <a:pt x="3307705" y="369590"/>
                </a:cubicBezTo>
                <a:cubicBezTo>
                  <a:pt x="3305224" y="369590"/>
                  <a:pt x="3303984" y="367110"/>
                  <a:pt x="3303984" y="362149"/>
                </a:cubicBezTo>
                <a:cubicBezTo>
                  <a:pt x="3303984" y="357187"/>
                  <a:pt x="3303984" y="353467"/>
                  <a:pt x="3303984" y="350987"/>
                </a:cubicBezTo>
                <a:cubicBezTo>
                  <a:pt x="3303984" y="348507"/>
                  <a:pt x="3305224" y="347266"/>
                  <a:pt x="3307705" y="347266"/>
                </a:cubicBezTo>
                <a:close/>
                <a:moveTo>
                  <a:pt x="3981152" y="339825"/>
                </a:moveTo>
                <a:cubicBezTo>
                  <a:pt x="3971230" y="339825"/>
                  <a:pt x="3966269" y="344786"/>
                  <a:pt x="3966269" y="354707"/>
                </a:cubicBezTo>
                <a:cubicBezTo>
                  <a:pt x="3966269" y="359669"/>
                  <a:pt x="3971230" y="359669"/>
                  <a:pt x="3981152" y="354707"/>
                </a:cubicBezTo>
                <a:cubicBezTo>
                  <a:pt x="3991074" y="344786"/>
                  <a:pt x="3991074" y="339825"/>
                  <a:pt x="3981152" y="339825"/>
                </a:cubicBezTo>
                <a:close/>
                <a:moveTo>
                  <a:pt x="3088183" y="339825"/>
                </a:moveTo>
                <a:cubicBezTo>
                  <a:pt x="3093144" y="339825"/>
                  <a:pt x="3098105" y="342305"/>
                  <a:pt x="3103066" y="347266"/>
                </a:cubicBezTo>
                <a:lnTo>
                  <a:pt x="3103066" y="354707"/>
                </a:lnTo>
                <a:cubicBezTo>
                  <a:pt x="3103066" y="354707"/>
                  <a:pt x="3100585" y="352227"/>
                  <a:pt x="3095625" y="347266"/>
                </a:cubicBezTo>
                <a:close/>
                <a:moveTo>
                  <a:pt x="4092773" y="332383"/>
                </a:moveTo>
                <a:cubicBezTo>
                  <a:pt x="4092773" y="332383"/>
                  <a:pt x="4094013" y="332383"/>
                  <a:pt x="4096494" y="332383"/>
                </a:cubicBezTo>
                <a:cubicBezTo>
                  <a:pt x="4098974" y="332383"/>
                  <a:pt x="4100214" y="334863"/>
                  <a:pt x="4100214" y="339825"/>
                </a:cubicBezTo>
                <a:cubicBezTo>
                  <a:pt x="4095253" y="339825"/>
                  <a:pt x="4092773" y="338584"/>
                  <a:pt x="4092773" y="336104"/>
                </a:cubicBezTo>
                <a:cubicBezTo>
                  <a:pt x="4092773" y="333624"/>
                  <a:pt x="4092773" y="332383"/>
                  <a:pt x="4092773" y="332383"/>
                </a:cubicBezTo>
                <a:close/>
                <a:moveTo>
                  <a:pt x="3490019" y="332383"/>
                </a:moveTo>
                <a:cubicBezTo>
                  <a:pt x="3499941" y="332383"/>
                  <a:pt x="3504902" y="333624"/>
                  <a:pt x="3504902" y="336104"/>
                </a:cubicBezTo>
                <a:cubicBezTo>
                  <a:pt x="3504902" y="338584"/>
                  <a:pt x="3499941" y="339825"/>
                  <a:pt x="3490019" y="339825"/>
                </a:cubicBezTo>
                <a:lnTo>
                  <a:pt x="3482578" y="339825"/>
                </a:lnTo>
                <a:cubicBezTo>
                  <a:pt x="3482578" y="339825"/>
                  <a:pt x="3483818" y="338584"/>
                  <a:pt x="3486298" y="336104"/>
                </a:cubicBezTo>
                <a:cubicBezTo>
                  <a:pt x="3488779" y="333624"/>
                  <a:pt x="3490019" y="332383"/>
                  <a:pt x="3490019" y="332383"/>
                </a:cubicBezTo>
                <a:close/>
                <a:moveTo>
                  <a:pt x="4531816" y="324942"/>
                </a:moveTo>
                <a:cubicBezTo>
                  <a:pt x="4536777" y="324942"/>
                  <a:pt x="4539257" y="327422"/>
                  <a:pt x="4539257" y="332383"/>
                </a:cubicBezTo>
                <a:lnTo>
                  <a:pt x="4531816" y="332383"/>
                </a:lnTo>
                <a:cubicBezTo>
                  <a:pt x="4531816" y="327422"/>
                  <a:pt x="4531816" y="324942"/>
                  <a:pt x="4531816" y="324942"/>
                </a:cubicBezTo>
                <a:close/>
                <a:moveTo>
                  <a:pt x="4308574" y="324942"/>
                </a:moveTo>
                <a:cubicBezTo>
                  <a:pt x="4318495" y="324942"/>
                  <a:pt x="4322216" y="328662"/>
                  <a:pt x="4319736" y="336104"/>
                </a:cubicBezTo>
                <a:cubicBezTo>
                  <a:pt x="4317256" y="343545"/>
                  <a:pt x="4316015" y="347266"/>
                  <a:pt x="4316015" y="347266"/>
                </a:cubicBezTo>
                <a:lnTo>
                  <a:pt x="4316015" y="354707"/>
                </a:lnTo>
                <a:cubicBezTo>
                  <a:pt x="4316015" y="359669"/>
                  <a:pt x="4311054" y="362149"/>
                  <a:pt x="4301132" y="362149"/>
                </a:cubicBezTo>
                <a:cubicBezTo>
                  <a:pt x="4306093" y="357187"/>
                  <a:pt x="4306093" y="352227"/>
                  <a:pt x="4301132" y="347266"/>
                </a:cubicBezTo>
                <a:cubicBezTo>
                  <a:pt x="4301132" y="337344"/>
                  <a:pt x="4303612" y="329903"/>
                  <a:pt x="4308574" y="324942"/>
                </a:cubicBezTo>
                <a:close/>
                <a:moveTo>
                  <a:pt x="4085332" y="317500"/>
                </a:moveTo>
                <a:cubicBezTo>
                  <a:pt x="4090293" y="317500"/>
                  <a:pt x="4092773" y="317500"/>
                  <a:pt x="4092773" y="317500"/>
                </a:cubicBezTo>
                <a:lnTo>
                  <a:pt x="4092773" y="324942"/>
                </a:lnTo>
                <a:cubicBezTo>
                  <a:pt x="4087812" y="324942"/>
                  <a:pt x="4085332" y="322462"/>
                  <a:pt x="4085332" y="317500"/>
                </a:cubicBezTo>
                <a:close/>
                <a:moveTo>
                  <a:pt x="4844355" y="310059"/>
                </a:moveTo>
                <a:lnTo>
                  <a:pt x="4851796" y="317500"/>
                </a:lnTo>
                <a:cubicBezTo>
                  <a:pt x="4851796" y="322462"/>
                  <a:pt x="4850556" y="323701"/>
                  <a:pt x="4848076" y="321221"/>
                </a:cubicBezTo>
                <a:cubicBezTo>
                  <a:pt x="4845595" y="318741"/>
                  <a:pt x="4844355" y="315020"/>
                  <a:pt x="4844355" y="310059"/>
                </a:cubicBezTo>
                <a:close/>
                <a:moveTo>
                  <a:pt x="3854648" y="310059"/>
                </a:moveTo>
                <a:cubicBezTo>
                  <a:pt x="3869531" y="315020"/>
                  <a:pt x="3876972" y="319980"/>
                  <a:pt x="3876972" y="324942"/>
                </a:cubicBezTo>
                <a:cubicBezTo>
                  <a:pt x="3867051" y="324942"/>
                  <a:pt x="3857128" y="322462"/>
                  <a:pt x="3847207" y="317500"/>
                </a:cubicBezTo>
                <a:close/>
                <a:moveTo>
                  <a:pt x="5089921" y="302618"/>
                </a:moveTo>
                <a:cubicBezTo>
                  <a:pt x="5094883" y="302618"/>
                  <a:pt x="5098603" y="303858"/>
                  <a:pt x="5101083" y="306338"/>
                </a:cubicBezTo>
                <a:cubicBezTo>
                  <a:pt x="5103563" y="308818"/>
                  <a:pt x="5107284" y="310059"/>
                  <a:pt x="5112245" y="310059"/>
                </a:cubicBezTo>
                <a:cubicBezTo>
                  <a:pt x="5107284" y="319980"/>
                  <a:pt x="5104804" y="327422"/>
                  <a:pt x="5104804" y="332383"/>
                </a:cubicBezTo>
                <a:cubicBezTo>
                  <a:pt x="5109765" y="332383"/>
                  <a:pt x="5114726" y="333624"/>
                  <a:pt x="5119687" y="336104"/>
                </a:cubicBezTo>
                <a:cubicBezTo>
                  <a:pt x="5124648" y="338584"/>
                  <a:pt x="5123408" y="339825"/>
                  <a:pt x="5115966" y="339825"/>
                </a:cubicBezTo>
                <a:cubicBezTo>
                  <a:pt x="5108525" y="339825"/>
                  <a:pt x="5102324" y="338584"/>
                  <a:pt x="5097363" y="336104"/>
                </a:cubicBezTo>
                <a:cubicBezTo>
                  <a:pt x="5092401" y="333624"/>
                  <a:pt x="5091162" y="329903"/>
                  <a:pt x="5093642" y="324942"/>
                </a:cubicBezTo>
                <a:cubicBezTo>
                  <a:pt x="5096122" y="319980"/>
                  <a:pt x="5094883" y="315020"/>
                  <a:pt x="5089921" y="310059"/>
                </a:cubicBezTo>
                <a:cubicBezTo>
                  <a:pt x="5084960" y="305098"/>
                  <a:pt x="5084960" y="302618"/>
                  <a:pt x="5089921" y="302618"/>
                </a:cubicBezTo>
                <a:close/>
                <a:moveTo>
                  <a:pt x="3728144" y="298897"/>
                </a:moveTo>
                <a:cubicBezTo>
                  <a:pt x="3730625" y="298897"/>
                  <a:pt x="3730625" y="300137"/>
                  <a:pt x="3728144" y="302618"/>
                </a:cubicBezTo>
                <a:cubicBezTo>
                  <a:pt x="3728144" y="307579"/>
                  <a:pt x="3724423" y="310059"/>
                  <a:pt x="3716982" y="310059"/>
                </a:cubicBezTo>
                <a:cubicBezTo>
                  <a:pt x="3709541" y="310059"/>
                  <a:pt x="3705820" y="310059"/>
                  <a:pt x="3705820" y="310059"/>
                </a:cubicBezTo>
                <a:lnTo>
                  <a:pt x="3713261" y="302618"/>
                </a:lnTo>
                <a:cubicBezTo>
                  <a:pt x="3720703" y="300137"/>
                  <a:pt x="3725664" y="298897"/>
                  <a:pt x="3728144" y="298897"/>
                </a:cubicBezTo>
                <a:close/>
                <a:moveTo>
                  <a:pt x="3497461" y="297967"/>
                </a:moveTo>
                <a:cubicBezTo>
                  <a:pt x="3498701" y="298587"/>
                  <a:pt x="3499941" y="300137"/>
                  <a:pt x="3501181" y="302618"/>
                </a:cubicBezTo>
                <a:cubicBezTo>
                  <a:pt x="3503662" y="307579"/>
                  <a:pt x="3503662" y="310059"/>
                  <a:pt x="3501181" y="310059"/>
                </a:cubicBezTo>
                <a:cubicBezTo>
                  <a:pt x="3498701" y="310059"/>
                  <a:pt x="3496220" y="308818"/>
                  <a:pt x="3493740" y="306338"/>
                </a:cubicBezTo>
                <a:cubicBezTo>
                  <a:pt x="3491260" y="303858"/>
                  <a:pt x="3491260" y="301377"/>
                  <a:pt x="3493740" y="298897"/>
                </a:cubicBezTo>
                <a:cubicBezTo>
                  <a:pt x="3494980" y="297657"/>
                  <a:pt x="3496220" y="297347"/>
                  <a:pt x="3497461" y="297967"/>
                </a:cubicBezTo>
                <a:close/>
                <a:moveTo>
                  <a:pt x="4211835" y="295176"/>
                </a:moveTo>
                <a:cubicBezTo>
                  <a:pt x="4216797" y="295176"/>
                  <a:pt x="4219277" y="297656"/>
                  <a:pt x="4219277" y="302618"/>
                </a:cubicBezTo>
                <a:cubicBezTo>
                  <a:pt x="4219277" y="302618"/>
                  <a:pt x="4216797" y="302618"/>
                  <a:pt x="4211835" y="302618"/>
                </a:cubicBezTo>
                <a:cubicBezTo>
                  <a:pt x="4206875" y="302618"/>
                  <a:pt x="4204394" y="302618"/>
                  <a:pt x="4204394" y="302618"/>
                </a:cubicBezTo>
                <a:close/>
                <a:moveTo>
                  <a:pt x="3519785" y="295176"/>
                </a:moveTo>
                <a:cubicBezTo>
                  <a:pt x="3559472" y="295176"/>
                  <a:pt x="3580556" y="296417"/>
                  <a:pt x="3583037" y="298897"/>
                </a:cubicBezTo>
                <a:cubicBezTo>
                  <a:pt x="3585517" y="301377"/>
                  <a:pt x="3594199" y="302618"/>
                  <a:pt x="3609082" y="302618"/>
                </a:cubicBezTo>
                <a:cubicBezTo>
                  <a:pt x="3623964" y="297656"/>
                  <a:pt x="3633886" y="296417"/>
                  <a:pt x="3638847" y="298897"/>
                </a:cubicBezTo>
                <a:cubicBezTo>
                  <a:pt x="3643808" y="301377"/>
                  <a:pt x="3646289" y="303858"/>
                  <a:pt x="3646289" y="306338"/>
                </a:cubicBezTo>
                <a:cubicBezTo>
                  <a:pt x="3646289" y="308818"/>
                  <a:pt x="3640088" y="308818"/>
                  <a:pt x="3627685" y="306338"/>
                </a:cubicBezTo>
                <a:cubicBezTo>
                  <a:pt x="3615283" y="303858"/>
                  <a:pt x="3609082" y="305098"/>
                  <a:pt x="3609082" y="310059"/>
                </a:cubicBezTo>
                <a:cubicBezTo>
                  <a:pt x="3619003" y="319980"/>
                  <a:pt x="3616523" y="329903"/>
                  <a:pt x="3601640" y="339825"/>
                </a:cubicBezTo>
                <a:cubicBezTo>
                  <a:pt x="3596679" y="344786"/>
                  <a:pt x="3591718" y="349746"/>
                  <a:pt x="3586757" y="354707"/>
                </a:cubicBezTo>
                <a:lnTo>
                  <a:pt x="3579316" y="347266"/>
                </a:lnTo>
                <a:cubicBezTo>
                  <a:pt x="3584277" y="347266"/>
                  <a:pt x="3586757" y="346025"/>
                  <a:pt x="3586757" y="343545"/>
                </a:cubicBezTo>
                <a:cubicBezTo>
                  <a:pt x="3586757" y="341065"/>
                  <a:pt x="3584277" y="339825"/>
                  <a:pt x="3579316" y="339825"/>
                </a:cubicBezTo>
                <a:cubicBezTo>
                  <a:pt x="3579316" y="339825"/>
                  <a:pt x="3576836" y="334863"/>
                  <a:pt x="3571875" y="324942"/>
                </a:cubicBezTo>
                <a:lnTo>
                  <a:pt x="3556992" y="317500"/>
                </a:lnTo>
                <a:cubicBezTo>
                  <a:pt x="3556992" y="322462"/>
                  <a:pt x="3554511" y="324942"/>
                  <a:pt x="3549550" y="324942"/>
                </a:cubicBezTo>
                <a:cubicBezTo>
                  <a:pt x="3544589" y="324942"/>
                  <a:pt x="3544589" y="322462"/>
                  <a:pt x="3549550" y="317500"/>
                </a:cubicBezTo>
                <a:lnTo>
                  <a:pt x="3534668" y="317500"/>
                </a:lnTo>
                <a:cubicBezTo>
                  <a:pt x="3534668" y="322462"/>
                  <a:pt x="3529707" y="319980"/>
                  <a:pt x="3519785" y="310059"/>
                </a:cubicBezTo>
                <a:cubicBezTo>
                  <a:pt x="3509863" y="300137"/>
                  <a:pt x="3509863" y="295176"/>
                  <a:pt x="3519785" y="295176"/>
                </a:cubicBezTo>
                <a:close/>
                <a:moveTo>
                  <a:pt x="3996035" y="287735"/>
                </a:moveTo>
                <a:cubicBezTo>
                  <a:pt x="4010918" y="287735"/>
                  <a:pt x="4020839" y="290215"/>
                  <a:pt x="4025800" y="295176"/>
                </a:cubicBezTo>
                <a:cubicBezTo>
                  <a:pt x="4025800" y="300137"/>
                  <a:pt x="4028281" y="302618"/>
                  <a:pt x="4033242" y="302618"/>
                </a:cubicBezTo>
                <a:cubicBezTo>
                  <a:pt x="4043164" y="297656"/>
                  <a:pt x="4050605" y="297656"/>
                  <a:pt x="4055566" y="302618"/>
                </a:cubicBezTo>
                <a:cubicBezTo>
                  <a:pt x="4060527" y="307579"/>
                  <a:pt x="4063007" y="312539"/>
                  <a:pt x="4063007" y="317500"/>
                </a:cubicBezTo>
                <a:cubicBezTo>
                  <a:pt x="4063007" y="322462"/>
                  <a:pt x="4060527" y="324942"/>
                  <a:pt x="4055566" y="324942"/>
                </a:cubicBezTo>
                <a:lnTo>
                  <a:pt x="4040683" y="332383"/>
                </a:lnTo>
                <a:cubicBezTo>
                  <a:pt x="4035722" y="337344"/>
                  <a:pt x="4025800" y="334863"/>
                  <a:pt x="4010918" y="324942"/>
                </a:cubicBezTo>
                <a:cubicBezTo>
                  <a:pt x="4005957" y="315020"/>
                  <a:pt x="3999756" y="311300"/>
                  <a:pt x="3992314" y="313780"/>
                </a:cubicBezTo>
                <a:cubicBezTo>
                  <a:pt x="3984873" y="316260"/>
                  <a:pt x="3976191" y="315020"/>
                  <a:pt x="3966269" y="310059"/>
                </a:cubicBezTo>
                <a:lnTo>
                  <a:pt x="3958828" y="302618"/>
                </a:lnTo>
                <a:lnTo>
                  <a:pt x="3966269" y="295176"/>
                </a:lnTo>
                <a:cubicBezTo>
                  <a:pt x="3971230" y="290215"/>
                  <a:pt x="3981152" y="287735"/>
                  <a:pt x="3996035" y="287735"/>
                </a:cubicBezTo>
                <a:close/>
                <a:moveTo>
                  <a:pt x="3936504" y="287735"/>
                </a:moveTo>
                <a:lnTo>
                  <a:pt x="3943945" y="295176"/>
                </a:lnTo>
                <a:cubicBezTo>
                  <a:pt x="3948906" y="300137"/>
                  <a:pt x="3946425" y="302618"/>
                  <a:pt x="3936504" y="302618"/>
                </a:cubicBezTo>
                <a:cubicBezTo>
                  <a:pt x="3921621" y="302618"/>
                  <a:pt x="3924101" y="307579"/>
                  <a:pt x="3943945" y="317500"/>
                </a:cubicBezTo>
                <a:cubicBezTo>
                  <a:pt x="3948906" y="322462"/>
                  <a:pt x="3951386" y="327422"/>
                  <a:pt x="3951386" y="332383"/>
                </a:cubicBezTo>
                <a:cubicBezTo>
                  <a:pt x="3951386" y="337344"/>
                  <a:pt x="3956347" y="337344"/>
                  <a:pt x="3966269" y="332383"/>
                </a:cubicBezTo>
                <a:lnTo>
                  <a:pt x="4003476" y="332383"/>
                </a:lnTo>
                <a:cubicBezTo>
                  <a:pt x="4023320" y="342305"/>
                  <a:pt x="4040683" y="347266"/>
                  <a:pt x="4055566" y="347266"/>
                </a:cubicBezTo>
                <a:lnTo>
                  <a:pt x="4070449" y="354707"/>
                </a:lnTo>
                <a:cubicBezTo>
                  <a:pt x="4070449" y="354707"/>
                  <a:pt x="4071689" y="355948"/>
                  <a:pt x="4074170" y="358428"/>
                </a:cubicBezTo>
                <a:cubicBezTo>
                  <a:pt x="4076650" y="360908"/>
                  <a:pt x="4080371" y="359669"/>
                  <a:pt x="4085332" y="354707"/>
                </a:cubicBezTo>
                <a:cubicBezTo>
                  <a:pt x="4090293" y="354707"/>
                  <a:pt x="4095253" y="354707"/>
                  <a:pt x="4100214" y="354707"/>
                </a:cubicBezTo>
                <a:cubicBezTo>
                  <a:pt x="4100214" y="359669"/>
                  <a:pt x="4100214" y="362149"/>
                  <a:pt x="4100214" y="362149"/>
                </a:cubicBezTo>
                <a:cubicBezTo>
                  <a:pt x="4100214" y="362149"/>
                  <a:pt x="4097734" y="362149"/>
                  <a:pt x="4092773" y="362149"/>
                </a:cubicBezTo>
                <a:cubicBezTo>
                  <a:pt x="4092773" y="362149"/>
                  <a:pt x="4087812" y="364629"/>
                  <a:pt x="4077890" y="369590"/>
                </a:cubicBezTo>
                <a:cubicBezTo>
                  <a:pt x="4072929" y="374551"/>
                  <a:pt x="4069209" y="378272"/>
                  <a:pt x="4066728" y="380752"/>
                </a:cubicBezTo>
                <a:cubicBezTo>
                  <a:pt x="4064248" y="383232"/>
                  <a:pt x="4065488" y="384473"/>
                  <a:pt x="4070449" y="384473"/>
                </a:cubicBezTo>
                <a:lnTo>
                  <a:pt x="4115097" y="377032"/>
                </a:lnTo>
                <a:lnTo>
                  <a:pt x="4152304" y="377032"/>
                </a:lnTo>
                <a:cubicBezTo>
                  <a:pt x="4157265" y="381993"/>
                  <a:pt x="4158505" y="385714"/>
                  <a:pt x="4156025" y="388194"/>
                </a:cubicBezTo>
                <a:cubicBezTo>
                  <a:pt x="4153545" y="390674"/>
                  <a:pt x="4149824" y="391914"/>
                  <a:pt x="4144863" y="391914"/>
                </a:cubicBezTo>
                <a:lnTo>
                  <a:pt x="4122539" y="391914"/>
                </a:lnTo>
                <a:cubicBezTo>
                  <a:pt x="4107656" y="381993"/>
                  <a:pt x="4100214" y="381993"/>
                  <a:pt x="4100214" y="391914"/>
                </a:cubicBezTo>
                <a:cubicBezTo>
                  <a:pt x="4095253" y="401836"/>
                  <a:pt x="4090293" y="405557"/>
                  <a:pt x="4085332" y="403076"/>
                </a:cubicBezTo>
                <a:cubicBezTo>
                  <a:pt x="4080371" y="400596"/>
                  <a:pt x="4077890" y="401836"/>
                  <a:pt x="4077890" y="406797"/>
                </a:cubicBezTo>
                <a:lnTo>
                  <a:pt x="4070449" y="414239"/>
                </a:lnTo>
                <a:cubicBezTo>
                  <a:pt x="4065488" y="414239"/>
                  <a:pt x="4060527" y="416719"/>
                  <a:pt x="4055566" y="421680"/>
                </a:cubicBezTo>
                <a:cubicBezTo>
                  <a:pt x="4050605" y="426641"/>
                  <a:pt x="4048125" y="431601"/>
                  <a:pt x="4048125" y="436563"/>
                </a:cubicBezTo>
                <a:cubicBezTo>
                  <a:pt x="4048125" y="446484"/>
                  <a:pt x="4050605" y="451446"/>
                  <a:pt x="4055566" y="451446"/>
                </a:cubicBezTo>
                <a:lnTo>
                  <a:pt x="4048125" y="466328"/>
                </a:lnTo>
                <a:cubicBezTo>
                  <a:pt x="4043164" y="466328"/>
                  <a:pt x="4039443" y="463848"/>
                  <a:pt x="4036963" y="458887"/>
                </a:cubicBezTo>
                <a:cubicBezTo>
                  <a:pt x="4034482" y="453926"/>
                  <a:pt x="4030761" y="453926"/>
                  <a:pt x="4025800" y="458887"/>
                </a:cubicBezTo>
                <a:cubicBezTo>
                  <a:pt x="4020839" y="468809"/>
                  <a:pt x="4008437" y="468809"/>
                  <a:pt x="3988593" y="458887"/>
                </a:cubicBezTo>
                <a:lnTo>
                  <a:pt x="3973711" y="444004"/>
                </a:lnTo>
                <a:lnTo>
                  <a:pt x="3958828" y="436563"/>
                </a:lnTo>
                <a:lnTo>
                  <a:pt x="3951386" y="429121"/>
                </a:lnTo>
                <a:cubicBezTo>
                  <a:pt x="3956347" y="424160"/>
                  <a:pt x="3961308" y="424160"/>
                  <a:pt x="3966269" y="429121"/>
                </a:cubicBezTo>
                <a:lnTo>
                  <a:pt x="3996035" y="436563"/>
                </a:lnTo>
                <a:cubicBezTo>
                  <a:pt x="4010918" y="441524"/>
                  <a:pt x="4020839" y="445245"/>
                  <a:pt x="4025800" y="447725"/>
                </a:cubicBezTo>
                <a:cubicBezTo>
                  <a:pt x="4030761" y="450205"/>
                  <a:pt x="4035722" y="448966"/>
                  <a:pt x="4040683" y="444004"/>
                </a:cubicBezTo>
                <a:cubicBezTo>
                  <a:pt x="4040683" y="434083"/>
                  <a:pt x="4033242" y="421680"/>
                  <a:pt x="4018359" y="406797"/>
                </a:cubicBezTo>
                <a:cubicBezTo>
                  <a:pt x="4008437" y="396876"/>
                  <a:pt x="4005957" y="391914"/>
                  <a:pt x="4010918" y="391914"/>
                </a:cubicBezTo>
                <a:lnTo>
                  <a:pt x="4003476" y="377032"/>
                </a:lnTo>
                <a:cubicBezTo>
                  <a:pt x="3998515" y="377032"/>
                  <a:pt x="3996035" y="377032"/>
                  <a:pt x="3996035" y="377032"/>
                </a:cubicBezTo>
                <a:lnTo>
                  <a:pt x="3966269" y="377032"/>
                </a:lnTo>
                <a:lnTo>
                  <a:pt x="3981152" y="384473"/>
                </a:lnTo>
                <a:lnTo>
                  <a:pt x="3988593" y="399356"/>
                </a:lnTo>
                <a:cubicBezTo>
                  <a:pt x="3988593" y="409277"/>
                  <a:pt x="3984873" y="414239"/>
                  <a:pt x="3977431" y="414239"/>
                </a:cubicBezTo>
                <a:cubicBezTo>
                  <a:pt x="3969990" y="414239"/>
                  <a:pt x="3963789" y="414239"/>
                  <a:pt x="3958828" y="414239"/>
                </a:cubicBezTo>
                <a:cubicBezTo>
                  <a:pt x="3958828" y="409277"/>
                  <a:pt x="3956347" y="408038"/>
                  <a:pt x="3951386" y="410518"/>
                </a:cubicBezTo>
                <a:cubicBezTo>
                  <a:pt x="3946425" y="412998"/>
                  <a:pt x="3943945" y="416719"/>
                  <a:pt x="3943945" y="421680"/>
                </a:cubicBezTo>
                <a:cubicBezTo>
                  <a:pt x="3938984" y="436563"/>
                  <a:pt x="3936504" y="439043"/>
                  <a:pt x="3936504" y="429121"/>
                </a:cubicBezTo>
                <a:cubicBezTo>
                  <a:pt x="3936504" y="424160"/>
                  <a:pt x="3936504" y="414239"/>
                  <a:pt x="3936504" y="399356"/>
                </a:cubicBezTo>
                <a:cubicBezTo>
                  <a:pt x="3931543" y="384473"/>
                  <a:pt x="3929062" y="374551"/>
                  <a:pt x="3929062" y="369590"/>
                </a:cubicBezTo>
                <a:cubicBezTo>
                  <a:pt x="3929062" y="364629"/>
                  <a:pt x="3926582" y="362149"/>
                  <a:pt x="3921621" y="362149"/>
                </a:cubicBezTo>
                <a:lnTo>
                  <a:pt x="3899297" y="354707"/>
                </a:lnTo>
                <a:lnTo>
                  <a:pt x="3906738" y="347266"/>
                </a:lnTo>
                <a:cubicBezTo>
                  <a:pt x="3911699" y="347266"/>
                  <a:pt x="3915420" y="348507"/>
                  <a:pt x="3917900" y="350987"/>
                </a:cubicBezTo>
                <a:cubicBezTo>
                  <a:pt x="3920380" y="353467"/>
                  <a:pt x="3924101" y="354707"/>
                  <a:pt x="3929062" y="354707"/>
                </a:cubicBezTo>
                <a:cubicBezTo>
                  <a:pt x="3934023" y="354707"/>
                  <a:pt x="3936504" y="354707"/>
                  <a:pt x="3936504" y="354707"/>
                </a:cubicBezTo>
                <a:cubicBezTo>
                  <a:pt x="3936504" y="354707"/>
                  <a:pt x="3936504" y="349746"/>
                  <a:pt x="3936504" y="339825"/>
                </a:cubicBezTo>
                <a:cubicBezTo>
                  <a:pt x="3931543" y="329903"/>
                  <a:pt x="3927822" y="323701"/>
                  <a:pt x="3925341" y="321221"/>
                </a:cubicBezTo>
                <a:cubicBezTo>
                  <a:pt x="3922861" y="318741"/>
                  <a:pt x="3919140" y="317500"/>
                  <a:pt x="3914179" y="317500"/>
                </a:cubicBezTo>
                <a:lnTo>
                  <a:pt x="3921621" y="310059"/>
                </a:lnTo>
                <a:cubicBezTo>
                  <a:pt x="3921621" y="305098"/>
                  <a:pt x="3922861" y="300137"/>
                  <a:pt x="3925341" y="295176"/>
                </a:cubicBezTo>
                <a:cubicBezTo>
                  <a:pt x="3927822" y="290215"/>
                  <a:pt x="3931543" y="287735"/>
                  <a:pt x="3936504" y="287735"/>
                </a:cubicBezTo>
                <a:close/>
                <a:moveTo>
                  <a:pt x="3445371" y="287735"/>
                </a:moveTo>
                <a:cubicBezTo>
                  <a:pt x="3450332" y="287735"/>
                  <a:pt x="3455292" y="290215"/>
                  <a:pt x="3460254" y="295176"/>
                </a:cubicBezTo>
                <a:lnTo>
                  <a:pt x="3460254" y="302618"/>
                </a:lnTo>
                <a:cubicBezTo>
                  <a:pt x="3455292" y="302618"/>
                  <a:pt x="3450332" y="300137"/>
                  <a:pt x="3445371" y="295176"/>
                </a:cubicBezTo>
                <a:cubicBezTo>
                  <a:pt x="3440410" y="290215"/>
                  <a:pt x="3440410" y="287735"/>
                  <a:pt x="3445371" y="287735"/>
                </a:cubicBezTo>
                <a:close/>
                <a:moveTo>
                  <a:pt x="4892724" y="280293"/>
                </a:moveTo>
                <a:cubicBezTo>
                  <a:pt x="4895204" y="280293"/>
                  <a:pt x="4896445" y="285255"/>
                  <a:pt x="4896445" y="295176"/>
                </a:cubicBezTo>
                <a:cubicBezTo>
                  <a:pt x="4896445" y="300137"/>
                  <a:pt x="4896445" y="302618"/>
                  <a:pt x="4896445" y="302618"/>
                </a:cubicBezTo>
                <a:cubicBezTo>
                  <a:pt x="4891483" y="302618"/>
                  <a:pt x="4889003" y="302618"/>
                  <a:pt x="4889003" y="302618"/>
                </a:cubicBezTo>
                <a:cubicBezTo>
                  <a:pt x="4889003" y="302618"/>
                  <a:pt x="4889003" y="300137"/>
                  <a:pt x="4889003" y="295176"/>
                </a:cubicBezTo>
                <a:cubicBezTo>
                  <a:pt x="4889003" y="285255"/>
                  <a:pt x="4890244" y="280293"/>
                  <a:pt x="4892724" y="280293"/>
                </a:cubicBezTo>
                <a:close/>
                <a:moveTo>
                  <a:pt x="3891855" y="276573"/>
                </a:moveTo>
                <a:cubicBezTo>
                  <a:pt x="3896816" y="276573"/>
                  <a:pt x="3901777" y="277813"/>
                  <a:pt x="3906738" y="280293"/>
                </a:cubicBezTo>
                <a:lnTo>
                  <a:pt x="3891855" y="287735"/>
                </a:lnTo>
                <a:lnTo>
                  <a:pt x="3869531" y="280293"/>
                </a:lnTo>
                <a:lnTo>
                  <a:pt x="3876972" y="280293"/>
                </a:lnTo>
                <a:cubicBezTo>
                  <a:pt x="3881933" y="277813"/>
                  <a:pt x="3886894" y="276573"/>
                  <a:pt x="3891855" y="276573"/>
                </a:cubicBezTo>
                <a:close/>
                <a:moveTo>
                  <a:pt x="5060156" y="272852"/>
                </a:moveTo>
                <a:lnTo>
                  <a:pt x="5075038" y="272852"/>
                </a:lnTo>
                <a:cubicBezTo>
                  <a:pt x="5084960" y="272852"/>
                  <a:pt x="5089921" y="274093"/>
                  <a:pt x="5089921" y="276573"/>
                </a:cubicBezTo>
                <a:cubicBezTo>
                  <a:pt x="5089921" y="279053"/>
                  <a:pt x="5084960" y="280293"/>
                  <a:pt x="5075038" y="280293"/>
                </a:cubicBezTo>
                <a:cubicBezTo>
                  <a:pt x="5070077" y="280293"/>
                  <a:pt x="5066356" y="279053"/>
                  <a:pt x="5063876" y="276573"/>
                </a:cubicBezTo>
                <a:cubicBezTo>
                  <a:pt x="5061396" y="274093"/>
                  <a:pt x="5060156" y="272852"/>
                  <a:pt x="5060156" y="272852"/>
                </a:cubicBezTo>
                <a:close/>
                <a:moveTo>
                  <a:pt x="4673202" y="272852"/>
                </a:moveTo>
                <a:lnTo>
                  <a:pt x="4680644" y="280293"/>
                </a:lnTo>
                <a:cubicBezTo>
                  <a:pt x="4680644" y="280293"/>
                  <a:pt x="4678164" y="280293"/>
                  <a:pt x="4673202" y="280293"/>
                </a:cubicBezTo>
                <a:cubicBezTo>
                  <a:pt x="4673202" y="280293"/>
                  <a:pt x="4673202" y="277813"/>
                  <a:pt x="4673202" y="272852"/>
                </a:cubicBezTo>
                <a:close/>
                <a:moveTo>
                  <a:pt x="5171777" y="265410"/>
                </a:moveTo>
                <a:cubicBezTo>
                  <a:pt x="5176738" y="265410"/>
                  <a:pt x="5179218" y="267891"/>
                  <a:pt x="5179218" y="272852"/>
                </a:cubicBezTo>
                <a:cubicBezTo>
                  <a:pt x="5179218" y="272852"/>
                  <a:pt x="5176738" y="272852"/>
                  <a:pt x="5171777" y="272852"/>
                </a:cubicBezTo>
                <a:cubicBezTo>
                  <a:pt x="5171777" y="267891"/>
                  <a:pt x="5171777" y="265410"/>
                  <a:pt x="5171777" y="265410"/>
                </a:cubicBezTo>
                <a:close/>
                <a:moveTo>
                  <a:pt x="3564433" y="265410"/>
                </a:moveTo>
                <a:cubicBezTo>
                  <a:pt x="3569394" y="265410"/>
                  <a:pt x="3571875" y="265410"/>
                  <a:pt x="3571875" y="265410"/>
                </a:cubicBezTo>
                <a:cubicBezTo>
                  <a:pt x="3571875" y="270372"/>
                  <a:pt x="3569394" y="272852"/>
                  <a:pt x="3564433" y="272852"/>
                </a:cubicBezTo>
                <a:close/>
                <a:moveTo>
                  <a:pt x="4010918" y="257969"/>
                </a:moveTo>
                <a:lnTo>
                  <a:pt x="4018359" y="257969"/>
                </a:lnTo>
                <a:cubicBezTo>
                  <a:pt x="4018359" y="262930"/>
                  <a:pt x="4018359" y="265410"/>
                  <a:pt x="4018359" y="265410"/>
                </a:cubicBezTo>
                <a:cubicBezTo>
                  <a:pt x="4018359" y="265410"/>
                  <a:pt x="4015879" y="265410"/>
                  <a:pt x="4010918" y="265410"/>
                </a:cubicBezTo>
                <a:cubicBezTo>
                  <a:pt x="4010918" y="265410"/>
                  <a:pt x="4009677" y="264170"/>
                  <a:pt x="4007197" y="261690"/>
                </a:cubicBezTo>
                <a:cubicBezTo>
                  <a:pt x="4004717" y="259210"/>
                  <a:pt x="4005957" y="257969"/>
                  <a:pt x="4010918" y="257969"/>
                </a:cubicBezTo>
                <a:close/>
                <a:moveTo>
                  <a:pt x="3996035" y="257969"/>
                </a:moveTo>
                <a:cubicBezTo>
                  <a:pt x="3996035" y="257969"/>
                  <a:pt x="3997275" y="259210"/>
                  <a:pt x="3999756" y="261690"/>
                </a:cubicBezTo>
                <a:cubicBezTo>
                  <a:pt x="4002236" y="264170"/>
                  <a:pt x="4003476" y="265410"/>
                  <a:pt x="4003476" y="265410"/>
                </a:cubicBezTo>
                <a:cubicBezTo>
                  <a:pt x="4003476" y="275332"/>
                  <a:pt x="3998515" y="277813"/>
                  <a:pt x="3988593" y="272852"/>
                </a:cubicBezTo>
                <a:cubicBezTo>
                  <a:pt x="3988593" y="267891"/>
                  <a:pt x="3988593" y="264170"/>
                  <a:pt x="3988593" y="261690"/>
                </a:cubicBezTo>
                <a:cubicBezTo>
                  <a:pt x="3988593" y="259210"/>
                  <a:pt x="3991074" y="257969"/>
                  <a:pt x="3996035" y="257969"/>
                </a:cubicBezTo>
                <a:close/>
                <a:moveTo>
                  <a:pt x="4044869" y="256109"/>
                </a:moveTo>
                <a:cubicBezTo>
                  <a:pt x="4048280" y="256109"/>
                  <a:pt x="4051845" y="256729"/>
                  <a:pt x="4055566" y="257969"/>
                </a:cubicBezTo>
                <a:cubicBezTo>
                  <a:pt x="4060527" y="257969"/>
                  <a:pt x="4065488" y="259210"/>
                  <a:pt x="4070449" y="261690"/>
                </a:cubicBezTo>
                <a:cubicBezTo>
                  <a:pt x="4075410" y="264170"/>
                  <a:pt x="4077890" y="265410"/>
                  <a:pt x="4077890" y="265410"/>
                </a:cubicBezTo>
                <a:lnTo>
                  <a:pt x="4092773" y="272852"/>
                </a:lnTo>
                <a:cubicBezTo>
                  <a:pt x="4092773" y="272852"/>
                  <a:pt x="4094013" y="272852"/>
                  <a:pt x="4096494" y="272852"/>
                </a:cubicBezTo>
                <a:cubicBezTo>
                  <a:pt x="4098974" y="272852"/>
                  <a:pt x="4102695" y="272852"/>
                  <a:pt x="4107656" y="272852"/>
                </a:cubicBezTo>
                <a:cubicBezTo>
                  <a:pt x="4112617" y="277813"/>
                  <a:pt x="4112617" y="287735"/>
                  <a:pt x="4107656" y="302618"/>
                </a:cubicBezTo>
                <a:cubicBezTo>
                  <a:pt x="4102695" y="302618"/>
                  <a:pt x="4095253" y="302618"/>
                  <a:pt x="4085332" y="302618"/>
                </a:cubicBezTo>
                <a:cubicBezTo>
                  <a:pt x="4075410" y="302618"/>
                  <a:pt x="4070449" y="300137"/>
                  <a:pt x="4070449" y="295176"/>
                </a:cubicBezTo>
                <a:cubicBezTo>
                  <a:pt x="4060527" y="290215"/>
                  <a:pt x="4053086" y="287735"/>
                  <a:pt x="4048125" y="287735"/>
                </a:cubicBezTo>
                <a:lnTo>
                  <a:pt x="4025800" y="287735"/>
                </a:lnTo>
                <a:cubicBezTo>
                  <a:pt x="4020839" y="282773"/>
                  <a:pt x="4018359" y="279053"/>
                  <a:pt x="4018359" y="276573"/>
                </a:cubicBezTo>
                <a:cubicBezTo>
                  <a:pt x="4018359" y="274093"/>
                  <a:pt x="4018359" y="272852"/>
                  <a:pt x="4018359" y="272852"/>
                </a:cubicBezTo>
                <a:cubicBezTo>
                  <a:pt x="4025800" y="261690"/>
                  <a:pt x="4034637" y="256109"/>
                  <a:pt x="4044869" y="256109"/>
                </a:cubicBezTo>
                <a:close/>
                <a:moveTo>
                  <a:pt x="3936504" y="250528"/>
                </a:moveTo>
                <a:lnTo>
                  <a:pt x="3966269" y="265410"/>
                </a:lnTo>
                <a:lnTo>
                  <a:pt x="3951386" y="265410"/>
                </a:lnTo>
                <a:cubicBezTo>
                  <a:pt x="3941465" y="260449"/>
                  <a:pt x="3934023" y="257969"/>
                  <a:pt x="3929062" y="257969"/>
                </a:cubicBezTo>
                <a:close/>
                <a:moveTo>
                  <a:pt x="3750468" y="213321"/>
                </a:moveTo>
                <a:lnTo>
                  <a:pt x="3757910" y="213321"/>
                </a:lnTo>
                <a:cubicBezTo>
                  <a:pt x="3762871" y="218282"/>
                  <a:pt x="3765351" y="220762"/>
                  <a:pt x="3765351" y="220762"/>
                </a:cubicBezTo>
                <a:cubicBezTo>
                  <a:pt x="3765351" y="220762"/>
                  <a:pt x="3762871" y="220762"/>
                  <a:pt x="3757910" y="220762"/>
                </a:cubicBezTo>
                <a:cubicBezTo>
                  <a:pt x="3752949" y="220762"/>
                  <a:pt x="3750468" y="218282"/>
                  <a:pt x="3750468" y="213321"/>
                </a:cubicBezTo>
                <a:close/>
                <a:moveTo>
                  <a:pt x="5149452" y="198438"/>
                </a:moveTo>
                <a:cubicBezTo>
                  <a:pt x="5154414" y="198438"/>
                  <a:pt x="5156894" y="200918"/>
                  <a:pt x="5156894" y="205879"/>
                </a:cubicBezTo>
                <a:cubicBezTo>
                  <a:pt x="5151933" y="205879"/>
                  <a:pt x="5149452" y="205879"/>
                  <a:pt x="5149452" y="205879"/>
                </a:cubicBezTo>
                <a:close/>
                <a:moveTo>
                  <a:pt x="3891855" y="153789"/>
                </a:moveTo>
                <a:cubicBezTo>
                  <a:pt x="3891855" y="153789"/>
                  <a:pt x="3891855" y="156269"/>
                  <a:pt x="3891855" y="161231"/>
                </a:cubicBezTo>
                <a:cubicBezTo>
                  <a:pt x="3891855" y="166192"/>
                  <a:pt x="3891855" y="168672"/>
                  <a:pt x="3891855" y="168672"/>
                </a:cubicBezTo>
                <a:cubicBezTo>
                  <a:pt x="3886894" y="168672"/>
                  <a:pt x="3884414" y="167432"/>
                  <a:pt x="3884414" y="164951"/>
                </a:cubicBezTo>
                <a:cubicBezTo>
                  <a:pt x="3884414" y="162471"/>
                  <a:pt x="3884414" y="161231"/>
                  <a:pt x="3884414" y="161231"/>
                </a:cubicBezTo>
                <a:close/>
                <a:moveTo>
                  <a:pt x="3838835" y="141697"/>
                </a:moveTo>
                <a:cubicBezTo>
                  <a:pt x="3839455" y="142317"/>
                  <a:pt x="3839765" y="143867"/>
                  <a:pt x="3839765" y="146348"/>
                </a:cubicBezTo>
                <a:lnTo>
                  <a:pt x="3832324" y="146348"/>
                </a:lnTo>
                <a:cubicBezTo>
                  <a:pt x="3832324" y="146348"/>
                  <a:pt x="3833564" y="145107"/>
                  <a:pt x="3836045" y="142627"/>
                </a:cubicBezTo>
                <a:cubicBezTo>
                  <a:pt x="3837285" y="141387"/>
                  <a:pt x="3838215" y="141077"/>
                  <a:pt x="3838835" y="141697"/>
                </a:cubicBezTo>
                <a:close/>
                <a:moveTo>
                  <a:pt x="3895576" y="138907"/>
                </a:moveTo>
                <a:cubicBezTo>
                  <a:pt x="3907978" y="138907"/>
                  <a:pt x="3916660" y="141387"/>
                  <a:pt x="3921621" y="146348"/>
                </a:cubicBezTo>
                <a:cubicBezTo>
                  <a:pt x="3921621" y="146348"/>
                  <a:pt x="3922861" y="147589"/>
                  <a:pt x="3925341" y="150069"/>
                </a:cubicBezTo>
                <a:cubicBezTo>
                  <a:pt x="3927822" y="152549"/>
                  <a:pt x="3931543" y="153789"/>
                  <a:pt x="3936504" y="153789"/>
                </a:cubicBezTo>
                <a:cubicBezTo>
                  <a:pt x="3946425" y="153789"/>
                  <a:pt x="3952627" y="155030"/>
                  <a:pt x="3955107" y="157510"/>
                </a:cubicBezTo>
                <a:cubicBezTo>
                  <a:pt x="3957587" y="159990"/>
                  <a:pt x="3956347" y="163711"/>
                  <a:pt x="3951386" y="168672"/>
                </a:cubicBezTo>
                <a:cubicBezTo>
                  <a:pt x="3951386" y="173634"/>
                  <a:pt x="3951386" y="176114"/>
                  <a:pt x="3951386" y="176114"/>
                </a:cubicBezTo>
                <a:cubicBezTo>
                  <a:pt x="3951386" y="176114"/>
                  <a:pt x="3946425" y="177354"/>
                  <a:pt x="3936504" y="179834"/>
                </a:cubicBezTo>
                <a:cubicBezTo>
                  <a:pt x="3926582" y="182314"/>
                  <a:pt x="3919140" y="181075"/>
                  <a:pt x="3914179" y="176114"/>
                </a:cubicBezTo>
                <a:lnTo>
                  <a:pt x="3929062" y="168672"/>
                </a:lnTo>
                <a:cubicBezTo>
                  <a:pt x="3934023" y="173634"/>
                  <a:pt x="3938984" y="173634"/>
                  <a:pt x="3943945" y="168672"/>
                </a:cubicBezTo>
                <a:lnTo>
                  <a:pt x="3921621" y="161231"/>
                </a:lnTo>
                <a:lnTo>
                  <a:pt x="3906738" y="153789"/>
                </a:lnTo>
                <a:lnTo>
                  <a:pt x="3891855" y="153789"/>
                </a:lnTo>
                <a:cubicBezTo>
                  <a:pt x="3881933" y="153789"/>
                  <a:pt x="3876972" y="156269"/>
                  <a:pt x="3876972" y="161231"/>
                </a:cubicBezTo>
                <a:cubicBezTo>
                  <a:pt x="3876972" y="161231"/>
                  <a:pt x="3874492" y="161231"/>
                  <a:pt x="3869531" y="161231"/>
                </a:cubicBezTo>
                <a:cubicBezTo>
                  <a:pt x="3864570" y="161231"/>
                  <a:pt x="3864570" y="157510"/>
                  <a:pt x="3869531" y="150069"/>
                </a:cubicBezTo>
                <a:cubicBezTo>
                  <a:pt x="3874492" y="142627"/>
                  <a:pt x="3883173" y="138907"/>
                  <a:pt x="3895576" y="138907"/>
                </a:cubicBezTo>
                <a:close/>
                <a:moveTo>
                  <a:pt x="3783955" y="131465"/>
                </a:moveTo>
                <a:cubicBezTo>
                  <a:pt x="3786435" y="131465"/>
                  <a:pt x="3792636" y="133945"/>
                  <a:pt x="3802558" y="138907"/>
                </a:cubicBezTo>
                <a:lnTo>
                  <a:pt x="3802558" y="146348"/>
                </a:lnTo>
                <a:cubicBezTo>
                  <a:pt x="3797597" y="146348"/>
                  <a:pt x="3792636" y="143868"/>
                  <a:pt x="3787675" y="138907"/>
                </a:cubicBezTo>
                <a:cubicBezTo>
                  <a:pt x="3782714" y="133945"/>
                  <a:pt x="3781474" y="131465"/>
                  <a:pt x="3783955" y="131465"/>
                </a:cubicBezTo>
                <a:close/>
                <a:moveTo>
                  <a:pt x="3512343" y="116582"/>
                </a:moveTo>
                <a:cubicBezTo>
                  <a:pt x="3512343" y="116582"/>
                  <a:pt x="3514824" y="116582"/>
                  <a:pt x="3519785" y="116582"/>
                </a:cubicBezTo>
                <a:cubicBezTo>
                  <a:pt x="3524746" y="121544"/>
                  <a:pt x="3522265" y="124024"/>
                  <a:pt x="3512343" y="124024"/>
                </a:cubicBezTo>
                <a:cubicBezTo>
                  <a:pt x="3507382" y="124024"/>
                  <a:pt x="3507382" y="121544"/>
                  <a:pt x="3512343" y="116582"/>
                </a:cubicBezTo>
                <a:close/>
                <a:moveTo>
                  <a:pt x="3583734" y="111699"/>
                </a:moveTo>
                <a:cubicBezTo>
                  <a:pt x="3590711" y="111234"/>
                  <a:pt x="3594199" y="112862"/>
                  <a:pt x="3594199" y="116582"/>
                </a:cubicBezTo>
                <a:cubicBezTo>
                  <a:pt x="3594199" y="121544"/>
                  <a:pt x="3596679" y="124024"/>
                  <a:pt x="3601640" y="124024"/>
                </a:cubicBezTo>
                <a:cubicBezTo>
                  <a:pt x="3606601" y="124024"/>
                  <a:pt x="3611562" y="124024"/>
                  <a:pt x="3616523" y="124024"/>
                </a:cubicBezTo>
                <a:cubicBezTo>
                  <a:pt x="3631406" y="124024"/>
                  <a:pt x="3636367" y="128985"/>
                  <a:pt x="3631406" y="138907"/>
                </a:cubicBezTo>
                <a:lnTo>
                  <a:pt x="3631406" y="146348"/>
                </a:lnTo>
                <a:cubicBezTo>
                  <a:pt x="3631406" y="146348"/>
                  <a:pt x="3627685" y="148828"/>
                  <a:pt x="3620244" y="153789"/>
                </a:cubicBezTo>
                <a:cubicBezTo>
                  <a:pt x="3612802" y="158751"/>
                  <a:pt x="3606601" y="158751"/>
                  <a:pt x="3601640" y="153789"/>
                </a:cubicBezTo>
                <a:lnTo>
                  <a:pt x="3609082" y="146348"/>
                </a:lnTo>
                <a:cubicBezTo>
                  <a:pt x="3614043" y="146348"/>
                  <a:pt x="3616523" y="143868"/>
                  <a:pt x="3616523" y="138907"/>
                </a:cubicBezTo>
                <a:lnTo>
                  <a:pt x="3601640" y="131465"/>
                </a:lnTo>
                <a:lnTo>
                  <a:pt x="3586757" y="124024"/>
                </a:lnTo>
                <a:lnTo>
                  <a:pt x="3579316" y="124024"/>
                </a:lnTo>
                <a:cubicBezTo>
                  <a:pt x="3574355" y="128985"/>
                  <a:pt x="3571875" y="132706"/>
                  <a:pt x="3571875" y="135186"/>
                </a:cubicBezTo>
                <a:cubicBezTo>
                  <a:pt x="3571875" y="137666"/>
                  <a:pt x="3570634" y="138907"/>
                  <a:pt x="3568154" y="138907"/>
                </a:cubicBezTo>
                <a:cubicBezTo>
                  <a:pt x="3565674" y="138907"/>
                  <a:pt x="3564433" y="136426"/>
                  <a:pt x="3564433" y="131465"/>
                </a:cubicBezTo>
                <a:lnTo>
                  <a:pt x="3556992" y="131465"/>
                </a:lnTo>
                <a:cubicBezTo>
                  <a:pt x="3552031" y="136426"/>
                  <a:pt x="3547070" y="136426"/>
                  <a:pt x="3542109" y="131465"/>
                </a:cubicBezTo>
                <a:cubicBezTo>
                  <a:pt x="3542109" y="126504"/>
                  <a:pt x="3544589" y="124024"/>
                  <a:pt x="3549550" y="124024"/>
                </a:cubicBezTo>
                <a:cubicBezTo>
                  <a:pt x="3554511" y="119062"/>
                  <a:pt x="3563193" y="115342"/>
                  <a:pt x="3575595" y="112862"/>
                </a:cubicBezTo>
                <a:cubicBezTo>
                  <a:pt x="3578696" y="112242"/>
                  <a:pt x="3581409" y="111854"/>
                  <a:pt x="3583734" y="111699"/>
                </a:cubicBezTo>
                <a:close/>
                <a:moveTo>
                  <a:pt x="2924472" y="94258"/>
                </a:moveTo>
                <a:cubicBezTo>
                  <a:pt x="2924472" y="99219"/>
                  <a:pt x="2924472" y="101700"/>
                  <a:pt x="2924472" y="101700"/>
                </a:cubicBezTo>
                <a:cubicBezTo>
                  <a:pt x="2924472" y="101700"/>
                  <a:pt x="2923232" y="101700"/>
                  <a:pt x="2920751" y="101700"/>
                </a:cubicBezTo>
                <a:cubicBezTo>
                  <a:pt x="2918271" y="101700"/>
                  <a:pt x="2919511" y="99219"/>
                  <a:pt x="2924472" y="94258"/>
                </a:cubicBezTo>
                <a:close/>
                <a:moveTo>
                  <a:pt x="3370957" y="79375"/>
                </a:moveTo>
                <a:cubicBezTo>
                  <a:pt x="3370957" y="79375"/>
                  <a:pt x="3373437" y="79375"/>
                  <a:pt x="3378398" y="79375"/>
                </a:cubicBezTo>
                <a:cubicBezTo>
                  <a:pt x="3383359" y="84337"/>
                  <a:pt x="3383359" y="86817"/>
                  <a:pt x="3378398" y="86817"/>
                </a:cubicBezTo>
                <a:cubicBezTo>
                  <a:pt x="3373437" y="86817"/>
                  <a:pt x="3370957" y="85576"/>
                  <a:pt x="3370957" y="83096"/>
                </a:cubicBezTo>
                <a:cubicBezTo>
                  <a:pt x="3370957" y="80616"/>
                  <a:pt x="3370957" y="79375"/>
                  <a:pt x="3370957" y="79375"/>
                </a:cubicBezTo>
                <a:close/>
                <a:moveTo>
                  <a:pt x="2864941" y="79375"/>
                </a:moveTo>
                <a:cubicBezTo>
                  <a:pt x="2869902" y="79375"/>
                  <a:pt x="2872382" y="79375"/>
                  <a:pt x="2872382" y="79375"/>
                </a:cubicBezTo>
                <a:cubicBezTo>
                  <a:pt x="2877343" y="84337"/>
                  <a:pt x="2877343" y="86817"/>
                  <a:pt x="2872382" y="86817"/>
                </a:cubicBezTo>
                <a:cubicBezTo>
                  <a:pt x="2867422" y="86817"/>
                  <a:pt x="2864941" y="85576"/>
                  <a:pt x="2864941" y="83096"/>
                </a:cubicBezTo>
                <a:cubicBezTo>
                  <a:pt x="2864941" y="80616"/>
                  <a:pt x="2864941" y="79375"/>
                  <a:pt x="2864941" y="79375"/>
                </a:cubicBezTo>
                <a:close/>
                <a:moveTo>
                  <a:pt x="3450021" y="74724"/>
                </a:moveTo>
                <a:cubicBezTo>
                  <a:pt x="3454362" y="75345"/>
                  <a:pt x="3457773" y="76895"/>
                  <a:pt x="3460254" y="79375"/>
                </a:cubicBezTo>
                <a:cubicBezTo>
                  <a:pt x="3460254" y="84337"/>
                  <a:pt x="3461494" y="86817"/>
                  <a:pt x="3463974" y="86817"/>
                </a:cubicBezTo>
                <a:cubicBezTo>
                  <a:pt x="3466455" y="86817"/>
                  <a:pt x="3470175" y="86817"/>
                  <a:pt x="3475136" y="86817"/>
                </a:cubicBezTo>
                <a:cubicBezTo>
                  <a:pt x="3485058" y="86817"/>
                  <a:pt x="3491260" y="88057"/>
                  <a:pt x="3493740" y="90537"/>
                </a:cubicBezTo>
                <a:cubicBezTo>
                  <a:pt x="3496220" y="93018"/>
                  <a:pt x="3496220" y="97979"/>
                  <a:pt x="3493740" y="105420"/>
                </a:cubicBezTo>
                <a:cubicBezTo>
                  <a:pt x="3491260" y="112862"/>
                  <a:pt x="3486298" y="117823"/>
                  <a:pt x="3478857" y="120303"/>
                </a:cubicBezTo>
                <a:cubicBezTo>
                  <a:pt x="3471416" y="122783"/>
                  <a:pt x="3463974" y="121544"/>
                  <a:pt x="3456533" y="116582"/>
                </a:cubicBezTo>
                <a:cubicBezTo>
                  <a:pt x="3449091" y="111621"/>
                  <a:pt x="3445371" y="107900"/>
                  <a:pt x="3445371" y="105420"/>
                </a:cubicBezTo>
                <a:cubicBezTo>
                  <a:pt x="3445371" y="102940"/>
                  <a:pt x="3447851" y="101700"/>
                  <a:pt x="3452812" y="101700"/>
                </a:cubicBezTo>
                <a:lnTo>
                  <a:pt x="3460254" y="94258"/>
                </a:lnTo>
                <a:lnTo>
                  <a:pt x="3452812" y="94258"/>
                </a:lnTo>
                <a:lnTo>
                  <a:pt x="3445371" y="94258"/>
                </a:lnTo>
                <a:lnTo>
                  <a:pt x="3430488" y="86817"/>
                </a:lnTo>
                <a:cubicBezTo>
                  <a:pt x="3425527" y="86817"/>
                  <a:pt x="3420566" y="89297"/>
                  <a:pt x="3415605" y="94258"/>
                </a:cubicBezTo>
                <a:cubicBezTo>
                  <a:pt x="3410644" y="99219"/>
                  <a:pt x="3406923" y="100459"/>
                  <a:pt x="3404443" y="97979"/>
                </a:cubicBezTo>
                <a:cubicBezTo>
                  <a:pt x="3401963" y="95499"/>
                  <a:pt x="3403203" y="91778"/>
                  <a:pt x="3408164" y="86817"/>
                </a:cubicBezTo>
                <a:cubicBezTo>
                  <a:pt x="3413125" y="81855"/>
                  <a:pt x="3421806" y="78135"/>
                  <a:pt x="3434209" y="75655"/>
                </a:cubicBezTo>
                <a:cubicBezTo>
                  <a:pt x="3440410" y="74415"/>
                  <a:pt x="3445681" y="74105"/>
                  <a:pt x="3450021" y="74724"/>
                </a:cubicBezTo>
                <a:close/>
                <a:moveTo>
                  <a:pt x="2936564" y="74492"/>
                </a:moveTo>
                <a:cubicBezTo>
                  <a:pt x="2944006" y="74027"/>
                  <a:pt x="2948657" y="75655"/>
                  <a:pt x="2950517" y="79375"/>
                </a:cubicBezTo>
                <a:cubicBezTo>
                  <a:pt x="2952998" y="84337"/>
                  <a:pt x="2959199" y="89297"/>
                  <a:pt x="2969121" y="94258"/>
                </a:cubicBezTo>
                <a:cubicBezTo>
                  <a:pt x="2979043" y="94258"/>
                  <a:pt x="2985243" y="94258"/>
                  <a:pt x="2987724" y="94258"/>
                </a:cubicBezTo>
                <a:cubicBezTo>
                  <a:pt x="2990205" y="94258"/>
                  <a:pt x="2991445" y="96738"/>
                  <a:pt x="2991445" y="101700"/>
                </a:cubicBezTo>
                <a:cubicBezTo>
                  <a:pt x="2986484" y="106661"/>
                  <a:pt x="2984003" y="110382"/>
                  <a:pt x="2984003" y="112862"/>
                </a:cubicBezTo>
                <a:cubicBezTo>
                  <a:pt x="2984003" y="115342"/>
                  <a:pt x="2979043" y="116582"/>
                  <a:pt x="2969121" y="116582"/>
                </a:cubicBezTo>
                <a:cubicBezTo>
                  <a:pt x="2959199" y="116582"/>
                  <a:pt x="2951757" y="116582"/>
                  <a:pt x="2946796" y="116582"/>
                </a:cubicBezTo>
                <a:lnTo>
                  <a:pt x="2961679" y="109141"/>
                </a:lnTo>
                <a:lnTo>
                  <a:pt x="2976562" y="101700"/>
                </a:lnTo>
                <a:lnTo>
                  <a:pt x="2954238" y="94258"/>
                </a:lnTo>
                <a:lnTo>
                  <a:pt x="2939355" y="86817"/>
                </a:lnTo>
                <a:lnTo>
                  <a:pt x="2924472" y="86817"/>
                </a:lnTo>
                <a:lnTo>
                  <a:pt x="2909589" y="94258"/>
                </a:lnTo>
                <a:cubicBezTo>
                  <a:pt x="2904629" y="99219"/>
                  <a:pt x="2900908" y="100459"/>
                  <a:pt x="2898427" y="97979"/>
                </a:cubicBezTo>
                <a:cubicBezTo>
                  <a:pt x="2895947" y="95499"/>
                  <a:pt x="2897187" y="91778"/>
                  <a:pt x="2902148" y="86817"/>
                </a:cubicBezTo>
                <a:cubicBezTo>
                  <a:pt x="2907109" y="81855"/>
                  <a:pt x="2915791" y="78135"/>
                  <a:pt x="2928193" y="75655"/>
                </a:cubicBezTo>
                <a:cubicBezTo>
                  <a:pt x="2931294" y="75035"/>
                  <a:pt x="2934084" y="74647"/>
                  <a:pt x="2936564" y="74492"/>
                </a:cubicBezTo>
                <a:close/>
                <a:moveTo>
                  <a:pt x="3326308" y="64493"/>
                </a:moveTo>
                <a:cubicBezTo>
                  <a:pt x="3331269" y="64493"/>
                  <a:pt x="3336230" y="66973"/>
                  <a:pt x="3341191" y="71934"/>
                </a:cubicBezTo>
                <a:lnTo>
                  <a:pt x="3341191" y="79375"/>
                </a:lnTo>
                <a:cubicBezTo>
                  <a:pt x="3336230" y="79375"/>
                  <a:pt x="3331269" y="76895"/>
                  <a:pt x="3326308" y="71934"/>
                </a:cubicBezTo>
                <a:cubicBezTo>
                  <a:pt x="3321347" y="66973"/>
                  <a:pt x="3321347" y="64493"/>
                  <a:pt x="3326308" y="64493"/>
                </a:cubicBezTo>
                <a:close/>
                <a:moveTo>
                  <a:pt x="2816572" y="64493"/>
                </a:moveTo>
                <a:cubicBezTo>
                  <a:pt x="2819052" y="64493"/>
                  <a:pt x="2825253" y="66973"/>
                  <a:pt x="2835175" y="71934"/>
                </a:cubicBezTo>
                <a:lnTo>
                  <a:pt x="2835175" y="79375"/>
                </a:lnTo>
                <a:lnTo>
                  <a:pt x="2820292" y="71934"/>
                </a:lnTo>
                <a:cubicBezTo>
                  <a:pt x="2815332" y="66973"/>
                  <a:pt x="2814091" y="64493"/>
                  <a:pt x="2816572" y="64493"/>
                </a:cubicBezTo>
                <a:close/>
                <a:moveTo>
                  <a:pt x="4509492" y="27285"/>
                </a:moveTo>
                <a:cubicBezTo>
                  <a:pt x="4509492" y="27285"/>
                  <a:pt x="4509492" y="29766"/>
                  <a:pt x="4509492" y="34727"/>
                </a:cubicBezTo>
                <a:cubicBezTo>
                  <a:pt x="4509492" y="39688"/>
                  <a:pt x="4509492" y="42168"/>
                  <a:pt x="4509492" y="42168"/>
                </a:cubicBezTo>
                <a:cubicBezTo>
                  <a:pt x="4504530" y="42168"/>
                  <a:pt x="4502050" y="39688"/>
                  <a:pt x="4502050" y="34727"/>
                </a:cubicBezTo>
                <a:cubicBezTo>
                  <a:pt x="4502050" y="29766"/>
                  <a:pt x="4504530" y="27285"/>
                  <a:pt x="4509492" y="27285"/>
                </a:cubicBezTo>
                <a:close/>
                <a:moveTo>
                  <a:pt x="4509492" y="12403"/>
                </a:moveTo>
                <a:cubicBezTo>
                  <a:pt x="4516933" y="12403"/>
                  <a:pt x="4524374" y="14883"/>
                  <a:pt x="4531816" y="19844"/>
                </a:cubicBezTo>
                <a:cubicBezTo>
                  <a:pt x="4536777" y="19844"/>
                  <a:pt x="4540498" y="21085"/>
                  <a:pt x="4542978" y="23565"/>
                </a:cubicBezTo>
                <a:cubicBezTo>
                  <a:pt x="4545458" y="26045"/>
                  <a:pt x="4549179" y="27285"/>
                  <a:pt x="4554140" y="27285"/>
                </a:cubicBezTo>
                <a:cubicBezTo>
                  <a:pt x="4564061" y="27285"/>
                  <a:pt x="4569023" y="28526"/>
                  <a:pt x="4569023" y="31006"/>
                </a:cubicBezTo>
                <a:cubicBezTo>
                  <a:pt x="4569023" y="33486"/>
                  <a:pt x="4569023" y="34727"/>
                  <a:pt x="4569023" y="34727"/>
                </a:cubicBezTo>
                <a:cubicBezTo>
                  <a:pt x="4569023" y="44648"/>
                  <a:pt x="4569023" y="49610"/>
                  <a:pt x="4569023" y="49610"/>
                </a:cubicBezTo>
                <a:cubicBezTo>
                  <a:pt x="4569023" y="49610"/>
                  <a:pt x="4562822" y="49610"/>
                  <a:pt x="4550419" y="49610"/>
                </a:cubicBezTo>
                <a:cubicBezTo>
                  <a:pt x="4538017" y="49610"/>
                  <a:pt x="4531816" y="49610"/>
                  <a:pt x="4531816" y="49610"/>
                </a:cubicBezTo>
                <a:lnTo>
                  <a:pt x="4546699" y="42168"/>
                </a:lnTo>
                <a:cubicBezTo>
                  <a:pt x="4551660" y="42168"/>
                  <a:pt x="4556620" y="42168"/>
                  <a:pt x="4561581" y="42168"/>
                </a:cubicBezTo>
                <a:lnTo>
                  <a:pt x="4539257" y="34727"/>
                </a:lnTo>
                <a:lnTo>
                  <a:pt x="4524374" y="27285"/>
                </a:lnTo>
                <a:lnTo>
                  <a:pt x="4509492" y="19844"/>
                </a:lnTo>
                <a:cubicBezTo>
                  <a:pt x="4499570" y="19844"/>
                  <a:pt x="4493368" y="22324"/>
                  <a:pt x="4490888" y="27285"/>
                </a:cubicBezTo>
                <a:cubicBezTo>
                  <a:pt x="4488408" y="32247"/>
                  <a:pt x="4485927" y="33486"/>
                  <a:pt x="4483447" y="31006"/>
                </a:cubicBezTo>
                <a:cubicBezTo>
                  <a:pt x="4480967" y="28526"/>
                  <a:pt x="4482206" y="24805"/>
                  <a:pt x="4487167" y="19844"/>
                </a:cubicBezTo>
                <a:cubicBezTo>
                  <a:pt x="4494609" y="14883"/>
                  <a:pt x="4502050" y="12403"/>
                  <a:pt x="4509492" y="12403"/>
                </a:cubicBezTo>
                <a:close/>
                <a:moveTo>
                  <a:pt x="4457402" y="12403"/>
                </a:moveTo>
                <a:cubicBezTo>
                  <a:pt x="4462363" y="17364"/>
                  <a:pt x="4459882" y="19844"/>
                  <a:pt x="4449960" y="19844"/>
                </a:cubicBezTo>
                <a:cubicBezTo>
                  <a:pt x="4449960" y="14883"/>
                  <a:pt x="4452440" y="12403"/>
                  <a:pt x="4457402" y="12403"/>
                </a:cubicBezTo>
                <a:close/>
                <a:moveTo>
                  <a:pt x="4408102" y="310"/>
                </a:moveTo>
                <a:cubicBezTo>
                  <a:pt x="4411203" y="931"/>
                  <a:pt x="4415234" y="2481"/>
                  <a:pt x="4420195" y="4961"/>
                </a:cubicBezTo>
                <a:lnTo>
                  <a:pt x="4420195" y="19844"/>
                </a:lnTo>
                <a:cubicBezTo>
                  <a:pt x="4415233" y="14883"/>
                  <a:pt x="4410273" y="11162"/>
                  <a:pt x="4405312" y="8682"/>
                </a:cubicBezTo>
                <a:cubicBezTo>
                  <a:pt x="4400351" y="6202"/>
                  <a:pt x="4399111" y="3721"/>
                  <a:pt x="4401591" y="1241"/>
                </a:cubicBezTo>
                <a:cubicBezTo>
                  <a:pt x="4402831" y="1"/>
                  <a:pt x="4405002" y="-309"/>
                  <a:pt x="4408102" y="310"/>
                </a:cubicBezTo>
                <a:close/>
              </a:path>
            </a:pathLst>
          </a:custGeom>
          <a:solidFill>
            <a:schemeClr val="tx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2" tIns="45712" rIns="91422" bIns="45712" rtlCol="0" anchor="ctr"/>
          <a:lstStyle/>
          <a:p>
            <a:pPr algn="ctr" defTabSz="1371350"/>
            <a:endParaRPr lang="ja-JP" altLang="en-US" sz="2699">
              <a:solidFill>
                <a:srgbClr val="FFFFFF"/>
              </a:solidFill>
            </a:endParaRP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>
          <a:xfrm>
            <a:off x="2514386" y="2104904"/>
            <a:ext cx="6386799" cy="6200826"/>
          </a:xfrm>
          <a:custGeom>
            <a:avLst/>
            <a:gdLst>
              <a:gd name="connsiteX0" fmla="*/ 3897293 w 7427256"/>
              <a:gd name="connsiteY0" fmla="*/ 7204768 h 7209248"/>
              <a:gd name="connsiteX1" fmla="*/ 3906253 w 7427256"/>
              <a:gd name="connsiteY1" fmla="*/ 7209248 h 7209248"/>
              <a:gd name="connsiteX2" fmla="*/ 3897293 w 7427256"/>
              <a:gd name="connsiteY2" fmla="*/ 7209248 h 7209248"/>
              <a:gd name="connsiteX3" fmla="*/ 3888335 w 7427256"/>
              <a:gd name="connsiteY3" fmla="*/ 7209248 h 7209248"/>
              <a:gd name="connsiteX4" fmla="*/ 3897293 w 7427256"/>
              <a:gd name="connsiteY4" fmla="*/ 7204768 h 7209248"/>
              <a:gd name="connsiteX5" fmla="*/ 3108875 w 7427256"/>
              <a:gd name="connsiteY5" fmla="*/ 7083818 h 7209248"/>
              <a:gd name="connsiteX6" fmla="*/ 3117835 w 7427256"/>
              <a:gd name="connsiteY6" fmla="*/ 7083818 h 7209248"/>
              <a:gd name="connsiteX7" fmla="*/ 3117835 w 7427256"/>
              <a:gd name="connsiteY7" fmla="*/ 7092776 h 7209248"/>
              <a:gd name="connsiteX8" fmla="*/ 3305980 w 7427256"/>
              <a:gd name="connsiteY8" fmla="*/ 7021102 h 7209248"/>
              <a:gd name="connsiteX9" fmla="*/ 3323898 w 7427256"/>
              <a:gd name="connsiteY9" fmla="*/ 7030062 h 7209248"/>
              <a:gd name="connsiteX10" fmla="*/ 3305980 w 7427256"/>
              <a:gd name="connsiteY10" fmla="*/ 7030062 h 7209248"/>
              <a:gd name="connsiteX11" fmla="*/ 3305980 w 7427256"/>
              <a:gd name="connsiteY11" fmla="*/ 7021102 h 7209248"/>
              <a:gd name="connsiteX12" fmla="*/ 3570279 w 7427256"/>
              <a:gd name="connsiteY12" fmla="*/ 7016624 h 7209248"/>
              <a:gd name="connsiteX13" fmla="*/ 3583718 w 7427256"/>
              <a:gd name="connsiteY13" fmla="*/ 7021102 h 7209248"/>
              <a:gd name="connsiteX14" fmla="*/ 3574759 w 7427256"/>
              <a:gd name="connsiteY14" fmla="*/ 7030062 h 7209248"/>
              <a:gd name="connsiteX15" fmla="*/ 3565799 w 7427256"/>
              <a:gd name="connsiteY15" fmla="*/ 7021102 h 7209248"/>
              <a:gd name="connsiteX16" fmla="*/ 3570279 w 7427256"/>
              <a:gd name="connsiteY16" fmla="*/ 7016624 h 7209248"/>
              <a:gd name="connsiteX17" fmla="*/ 3261183 w 7427256"/>
              <a:gd name="connsiteY17" fmla="*/ 7012144 h 7209248"/>
              <a:gd name="connsiteX18" fmla="*/ 3270143 w 7427256"/>
              <a:gd name="connsiteY18" fmla="*/ 7016624 h 7209248"/>
              <a:gd name="connsiteX19" fmla="*/ 3279102 w 7427256"/>
              <a:gd name="connsiteY19" fmla="*/ 7021102 h 7209248"/>
              <a:gd name="connsiteX20" fmla="*/ 3261183 w 7427256"/>
              <a:gd name="connsiteY20" fmla="*/ 7021102 h 7209248"/>
              <a:gd name="connsiteX21" fmla="*/ 3422451 w 7427256"/>
              <a:gd name="connsiteY21" fmla="*/ 7003184 h 7209248"/>
              <a:gd name="connsiteX22" fmla="*/ 3453809 w 7427256"/>
              <a:gd name="connsiteY22" fmla="*/ 7012144 h 7209248"/>
              <a:gd name="connsiteX23" fmla="*/ 3494125 w 7427256"/>
              <a:gd name="connsiteY23" fmla="*/ 7021102 h 7209248"/>
              <a:gd name="connsiteX24" fmla="*/ 3476206 w 7427256"/>
              <a:gd name="connsiteY24" fmla="*/ 7021102 h 7209248"/>
              <a:gd name="connsiteX25" fmla="*/ 3467248 w 7427256"/>
              <a:gd name="connsiteY25" fmla="*/ 7021102 h 7209248"/>
              <a:gd name="connsiteX26" fmla="*/ 3440370 w 7427256"/>
              <a:gd name="connsiteY26" fmla="*/ 7021102 h 7209248"/>
              <a:gd name="connsiteX27" fmla="*/ 3413491 w 7427256"/>
              <a:gd name="connsiteY27" fmla="*/ 7012144 h 7209248"/>
              <a:gd name="connsiteX28" fmla="*/ 3359736 w 7427256"/>
              <a:gd name="connsiteY28" fmla="*/ 7003184 h 7209248"/>
              <a:gd name="connsiteX29" fmla="*/ 3386614 w 7427256"/>
              <a:gd name="connsiteY29" fmla="*/ 7012144 h 7209248"/>
              <a:gd name="connsiteX30" fmla="*/ 3391094 w 7427256"/>
              <a:gd name="connsiteY30" fmla="*/ 7021102 h 7209248"/>
              <a:gd name="connsiteX31" fmla="*/ 3368695 w 7427256"/>
              <a:gd name="connsiteY31" fmla="*/ 7030062 h 7209248"/>
              <a:gd name="connsiteX32" fmla="*/ 3359736 w 7427256"/>
              <a:gd name="connsiteY32" fmla="*/ 7021102 h 7209248"/>
              <a:gd name="connsiteX33" fmla="*/ 3359736 w 7427256"/>
              <a:gd name="connsiteY33" fmla="*/ 7003184 h 7209248"/>
              <a:gd name="connsiteX34" fmla="*/ 3055120 w 7427256"/>
              <a:gd name="connsiteY34" fmla="*/ 6985266 h 7209248"/>
              <a:gd name="connsiteX35" fmla="*/ 3081997 w 7427256"/>
              <a:gd name="connsiteY35" fmla="*/ 6994224 h 7209248"/>
              <a:gd name="connsiteX36" fmla="*/ 3046161 w 7427256"/>
              <a:gd name="connsiteY36" fmla="*/ 6994224 h 7209248"/>
              <a:gd name="connsiteX37" fmla="*/ 4074240 w 7427256"/>
              <a:gd name="connsiteY37" fmla="*/ 6971826 h 7209248"/>
              <a:gd name="connsiteX38" fmla="*/ 4076479 w 7427256"/>
              <a:gd name="connsiteY38" fmla="*/ 6976306 h 7209248"/>
              <a:gd name="connsiteX39" fmla="*/ 4067520 w 7427256"/>
              <a:gd name="connsiteY39" fmla="*/ 6976306 h 7209248"/>
              <a:gd name="connsiteX40" fmla="*/ 4074240 w 7427256"/>
              <a:gd name="connsiteY40" fmla="*/ 6971826 h 7209248"/>
              <a:gd name="connsiteX41" fmla="*/ 2622833 w 7427256"/>
              <a:gd name="connsiteY41" fmla="*/ 6953908 h 7209248"/>
              <a:gd name="connsiteX42" fmla="*/ 2625074 w 7427256"/>
              <a:gd name="connsiteY42" fmla="*/ 6958387 h 7209248"/>
              <a:gd name="connsiteX43" fmla="*/ 2616114 w 7427256"/>
              <a:gd name="connsiteY43" fmla="*/ 6958387 h 7209248"/>
              <a:gd name="connsiteX44" fmla="*/ 2622833 w 7427256"/>
              <a:gd name="connsiteY44" fmla="*/ 6953908 h 7209248"/>
              <a:gd name="connsiteX45" fmla="*/ 3359736 w 7427256"/>
              <a:gd name="connsiteY45" fmla="*/ 6940470 h 7209248"/>
              <a:gd name="connsiteX46" fmla="*/ 3368695 w 7427256"/>
              <a:gd name="connsiteY46" fmla="*/ 6940470 h 7209248"/>
              <a:gd name="connsiteX47" fmla="*/ 3364216 w 7427256"/>
              <a:gd name="connsiteY47" fmla="*/ 6944948 h 7209248"/>
              <a:gd name="connsiteX48" fmla="*/ 3359736 w 7427256"/>
              <a:gd name="connsiteY48" fmla="*/ 6949428 h 7209248"/>
              <a:gd name="connsiteX49" fmla="*/ 3350776 w 7427256"/>
              <a:gd name="connsiteY49" fmla="*/ 6949428 h 7209248"/>
              <a:gd name="connsiteX50" fmla="*/ 3359736 w 7427256"/>
              <a:gd name="connsiteY50" fmla="*/ 6940470 h 7209248"/>
              <a:gd name="connsiteX51" fmla="*/ 4622997 w 7427256"/>
              <a:gd name="connsiteY51" fmla="*/ 6931510 h 7209248"/>
              <a:gd name="connsiteX52" fmla="*/ 4649874 w 7427256"/>
              <a:gd name="connsiteY52" fmla="*/ 6931510 h 7209248"/>
              <a:gd name="connsiteX53" fmla="*/ 4622997 w 7427256"/>
              <a:gd name="connsiteY53" fmla="*/ 6940470 h 7209248"/>
              <a:gd name="connsiteX54" fmla="*/ 4605078 w 7427256"/>
              <a:gd name="connsiteY54" fmla="*/ 6940470 h 7209248"/>
              <a:gd name="connsiteX55" fmla="*/ 3305980 w 7427256"/>
              <a:gd name="connsiteY55" fmla="*/ 6931510 h 7209248"/>
              <a:gd name="connsiteX56" fmla="*/ 3323898 w 7427256"/>
              <a:gd name="connsiteY56" fmla="*/ 6931510 h 7209248"/>
              <a:gd name="connsiteX57" fmla="*/ 3305980 w 7427256"/>
              <a:gd name="connsiteY57" fmla="*/ 6940470 h 7209248"/>
              <a:gd name="connsiteX58" fmla="*/ 3207428 w 7427256"/>
              <a:gd name="connsiteY58" fmla="*/ 6927030 h 7209248"/>
              <a:gd name="connsiteX59" fmla="*/ 3216387 w 7427256"/>
              <a:gd name="connsiteY59" fmla="*/ 6931510 h 7209248"/>
              <a:gd name="connsiteX60" fmla="*/ 3216387 w 7427256"/>
              <a:gd name="connsiteY60" fmla="*/ 6940470 h 7209248"/>
              <a:gd name="connsiteX61" fmla="*/ 3198469 w 7427256"/>
              <a:gd name="connsiteY61" fmla="*/ 6931510 h 7209248"/>
              <a:gd name="connsiteX62" fmla="*/ 3207428 w 7427256"/>
              <a:gd name="connsiteY62" fmla="*/ 6927030 h 7209248"/>
              <a:gd name="connsiteX63" fmla="*/ 4295983 w 7427256"/>
              <a:gd name="connsiteY63" fmla="*/ 6922550 h 7209248"/>
              <a:gd name="connsiteX64" fmla="*/ 4336299 w 7427256"/>
              <a:gd name="connsiteY64" fmla="*/ 6927030 h 7209248"/>
              <a:gd name="connsiteX65" fmla="*/ 4322860 w 7427256"/>
              <a:gd name="connsiteY65" fmla="*/ 6931510 h 7209248"/>
              <a:gd name="connsiteX66" fmla="*/ 4282544 w 7427256"/>
              <a:gd name="connsiteY66" fmla="*/ 6931510 h 7209248"/>
              <a:gd name="connsiteX67" fmla="*/ 4255666 w 7427256"/>
              <a:gd name="connsiteY67" fmla="*/ 6931510 h 7209248"/>
              <a:gd name="connsiteX68" fmla="*/ 4251186 w 7427256"/>
              <a:gd name="connsiteY68" fmla="*/ 6927030 h 7209248"/>
              <a:gd name="connsiteX69" fmla="*/ 4295983 w 7427256"/>
              <a:gd name="connsiteY69" fmla="*/ 6922550 h 7209248"/>
              <a:gd name="connsiteX70" fmla="*/ 4076479 w 7427256"/>
              <a:gd name="connsiteY70" fmla="*/ 6922550 h 7209248"/>
              <a:gd name="connsiteX71" fmla="*/ 4085439 w 7427256"/>
              <a:gd name="connsiteY71" fmla="*/ 6931510 h 7209248"/>
              <a:gd name="connsiteX72" fmla="*/ 4058561 w 7427256"/>
              <a:gd name="connsiteY72" fmla="*/ 6931510 h 7209248"/>
              <a:gd name="connsiteX73" fmla="*/ 3673311 w 7427256"/>
              <a:gd name="connsiteY73" fmla="*/ 6922550 h 7209248"/>
              <a:gd name="connsiteX74" fmla="*/ 3691230 w 7427256"/>
              <a:gd name="connsiteY74" fmla="*/ 6927030 h 7209248"/>
              <a:gd name="connsiteX75" fmla="*/ 3691230 w 7427256"/>
              <a:gd name="connsiteY75" fmla="*/ 6940470 h 7209248"/>
              <a:gd name="connsiteX76" fmla="*/ 3677791 w 7427256"/>
              <a:gd name="connsiteY76" fmla="*/ 6940470 h 7209248"/>
              <a:gd name="connsiteX77" fmla="*/ 3664352 w 7427256"/>
              <a:gd name="connsiteY77" fmla="*/ 6940470 h 7209248"/>
              <a:gd name="connsiteX78" fmla="*/ 3673311 w 7427256"/>
              <a:gd name="connsiteY78" fmla="*/ 6922550 h 7209248"/>
              <a:gd name="connsiteX79" fmla="*/ 3628515 w 7427256"/>
              <a:gd name="connsiteY79" fmla="*/ 6922550 h 7209248"/>
              <a:gd name="connsiteX80" fmla="*/ 3637473 w 7427256"/>
              <a:gd name="connsiteY80" fmla="*/ 6931510 h 7209248"/>
              <a:gd name="connsiteX81" fmla="*/ 3632995 w 7427256"/>
              <a:gd name="connsiteY81" fmla="*/ 6940470 h 7209248"/>
              <a:gd name="connsiteX82" fmla="*/ 3628515 w 7427256"/>
              <a:gd name="connsiteY82" fmla="*/ 6931510 h 7209248"/>
              <a:gd name="connsiteX83" fmla="*/ 3628515 w 7427256"/>
              <a:gd name="connsiteY83" fmla="*/ 6922550 h 7209248"/>
              <a:gd name="connsiteX84" fmla="*/ 3364216 w 7427256"/>
              <a:gd name="connsiteY84" fmla="*/ 6922550 h 7209248"/>
              <a:gd name="connsiteX85" fmla="*/ 3368695 w 7427256"/>
              <a:gd name="connsiteY85" fmla="*/ 6931510 h 7209248"/>
              <a:gd name="connsiteX86" fmla="*/ 3359736 w 7427256"/>
              <a:gd name="connsiteY86" fmla="*/ 6931510 h 7209248"/>
              <a:gd name="connsiteX87" fmla="*/ 3364216 w 7427256"/>
              <a:gd name="connsiteY87" fmla="*/ 6922550 h 7209248"/>
              <a:gd name="connsiteX88" fmla="*/ 4999286 w 7427256"/>
              <a:gd name="connsiteY88" fmla="*/ 6904632 h 7209248"/>
              <a:gd name="connsiteX89" fmla="*/ 4999286 w 7427256"/>
              <a:gd name="connsiteY89" fmla="*/ 6913590 h 7209248"/>
              <a:gd name="connsiteX90" fmla="*/ 4981369 w 7427256"/>
              <a:gd name="connsiteY90" fmla="*/ 6913590 h 7209248"/>
              <a:gd name="connsiteX91" fmla="*/ 3476206 w 7427256"/>
              <a:gd name="connsiteY91" fmla="*/ 6904632 h 7209248"/>
              <a:gd name="connsiteX92" fmla="*/ 3512044 w 7427256"/>
              <a:gd name="connsiteY92" fmla="*/ 6904632 h 7209248"/>
              <a:gd name="connsiteX93" fmla="*/ 3507564 w 7427256"/>
              <a:gd name="connsiteY93" fmla="*/ 6909112 h 7209248"/>
              <a:gd name="connsiteX94" fmla="*/ 3494125 w 7427256"/>
              <a:gd name="connsiteY94" fmla="*/ 6913590 h 7209248"/>
              <a:gd name="connsiteX95" fmla="*/ 3807700 w 7427256"/>
              <a:gd name="connsiteY95" fmla="*/ 6895673 h 7209248"/>
              <a:gd name="connsiteX96" fmla="*/ 3807700 w 7427256"/>
              <a:gd name="connsiteY96" fmla="*/ 6904632 h 7209248"/>
              <a:gd name="connsiteX97" fmla="*/ 3803220 w 7427256"/>
              <a:gd name="connsiteY97" fmla="*/ 6913590 h 7209248"/>
              <a:gd name="connsiteX98" fmla="*/ 3798742 w 7427256"/>
              <a:gd name="connsiteY98" fmla="*/ 6904632 h 7209248"/>
              <a:gd name="connsiteX99" fmla="*/ 3807700 w 7427256"/>
              <a:gd name="connsiteY99" fmla="*/ 6895673 h 7209248"/>
              <a:gd name="connsiteX100" fmla="*/ 3646433 w 7427256"/>
              <a:gd name="connsiteY100" fmla="*/ 6895673 h 7209248"/>
              <a:gd name="connsiteX101" fmla="*/ 3655392 w 7427256"/>
              <a:gd name="connsiteY101" fmla="*/ 6895673 h 7209248"/>
              <a:gd name="connsiteX102" fmla="*/ 3659872 w 7427256"/>
              <a:gd name="connsiteY102" fmla="*/ 6900152 h 7209248"/>
              <a:gd name="connsiteX103" fmla="*/ 3646433 w 7427256"/>
              <a:gd name="connsiteY103" fmla="*/ 6904632 h 7209248"/>
              <a:gd name="connsiteX104" fmla="*/ 3646433 w 7427256"/>
              <a:gd name="connsiteY104" fmla="*/ 6895673 h 7209248"/>
              <a:gd name="connsiteX105" fmla="*/ 3420211 w 7427256"/>
              <a:gd name="connsiteY105" fmla="*/ 6891193 h 7209248"/>
              <a:gd name="connsiteX106" fmla="*/ 3422451 w 7427256"/>
              <a:gd name="connsiteY106" fmla="*/ 6895673 h 7209248"/>
              <a:gd name="connsiteX107" fmla="*/ 3422451 w 7427256"/>
              <a:gd name="connsiteY107" fmla="*/ 6904632 h 7209248"/>
              <a:gd name="connsiteX108" fmla="*/ 3413491 w 7427256"/>
              <a:gd name="connsiteY108" fmla="*/ 6895673 h 7209248"/>
              <a:gd name="connsiteX109" fmla="*/ 3420211 w 7427256"/>
              <a:gd name="connsiteY109" fmla="*/ 6891193 h 7209248"/>
              <a:gd name="connsiteX110" fmla="*/ 4841380 w 7427256"/>
              <a:gd name="connsiteY110" fmla="*/ 6882233 h 7209248"/>
              <a:gd name="connsiteX111" fmla="*/ 4851458 w 7427256"/>
              <a:gd name="connsiteY111" fmla="*/ 6886713 h 7209248"/>
              <a:gd name="connsiteX112" fmla="*/ 4873858 w 7427256"/>
              <a:gd name="connsiteY112" fmla="*/ 6895673 h 7209248"/>
              <a:gd name="connsiteX113" fmla="*/ 4882816 w 7427256"/>
              <a:gd name="connsiteY113" fmla="*/ 6895673 h 7209248"/>
              <a:gd name="connsiteX114" fmla="*/ 4873858 w 7427256"/>
              <a:gd name="connsiteY114" fmla="*/ 6904632 h 7209248"/>
              <a:gd name="connsiteX115" fmla="*/ 4864898 w 7427256"/>
              <a:gd name="connsiteY115" fmla="*/ 6895673 h 7209248"/>
              <a:gd name="connsiteX116" fmla="*/ 4846978 w 7427256"/>
              <a:gd name="connsiteY116" fmla="*/ 6895673 h 7209248"/>
              <a:gd name="connsiteX117" fmla="*/ 4838020 w 7427256"/>
              <a:gd name="connsiteY117" fmla="*/ 6886713 h 7209248"/>
              <a:gd name="connsiteX118" fmla="*/ 4841380 w 7427256"/>
              <a:gd name="connsiteY118" fmla="*/ 6882233 h 7209248"/>
              <a:gd name="connsiteX119" fmla="*/ 3718108 w 7427256"/>
              <a:gd name="connsiteY119" fmla="*/ 6877754 h 7209248"/>
              <a:gd name="connsiteX120" fmla="*/ 3727068 w 7427256"/>
              <a:gd name="connsiteY120" fmla="*/ 6886713 h 7209248"/>
              <a:gd name="connsiteX121" fmla="*/ 3682270 w 7427256"/>
              <a:gd name="connsiteY121" fmla="*/ 6886713 h 7209248"/>
              <a:gd name="connsiteX122" fmla="*/ 3718108 w 7427256"/>
              <a:gd name="connsiteY122" fmla="*/ 6877754 h 7209248"/>
              <a:gd name="connsiteX123" fmla="*/ 3046161 w 7427256"/>
              <a:gd name="connsiteY123" fmla="*/ 6868794 h 7209248"/>
              <a:gd name="connsiteX124" fmla="*/ 3055120 w 7427256"/>
              <a:gd name="connsiteY124" fmla="*/ 6873274 h 7209248"/>
              <a:gd name="connsiteX125" fmla="*/ 3046161 w 7427256"/>
              <a:gd name="connsiteY125" fmla="*/ 6877754 h 7209248"/>
              <a:gd name="connsiteX126" fmla="*/ 3032722 w 7427256"/>
              <a:gd name="connsiteY126" fmla="*/ 6882233 h 7209248"/>
              <a:gd name="connsiteX127" fmla="*/ 3032722 w 7427256"/>
              <a:gd name="connsiteY127" fmla="*/ 6873274 h 7209248"/>
              <a:gd name="connsiteX128" fmla="*/ 3046161 w 7427256"/>
              <a:gd name="connsiteY128" fmla="*/ 6868794 h 7209248"/>
              <a:gd name="connsiteX129" fmla="*/ 2371974 w 7427256"/>
              <a:gd name="connsiteY129" fmla="*/ 6863194 h 7209248"/>
              <a:gd name="connsiteX130" fmla="*/ 2374213 w 7427256"/>
              <a:gd name="connsiteY130" fmla="*/ 6868794 h 7209248"/>
              <a:gd name="connsiteX131" fmla="*/ 2365254 w 7427256"/>
              <a:gd name="connsiteY131" fmla="*/ 6877754 h 7209248"/>
              <a:gd name="connsiteX132" fmla="*/ 2356294 w 7427256"/>
              <a:gd name="connsiteY132" fmla="*/ 6873274 h 7209248"/>
              <a:gd name="connsiteX133" fmla="*/ 2365254 w 7427256"/>
              <a:gd name="connsiteY133" fmla="*/ 6864315 h 7209248"/>
              <a:gd name="connsiteX134" fmla="*/ 2371974 w 7427256"/>
              <a:gd name="connsiteY134" fmla="*/ 6863194 h 7209248"/>
              <a:gd name="connsiteX135" fmla="*/ 3610596 w 7427256"/>
              <a:gd name="connsiteY135" fmla="*/ 6859835 h 7209248"/>
              <a:gd name="connsiteX136" fmla="*/ 3619556 w 7427256"/>
              <a:gd name="connsiteY136" fmla="*/ 6859835 h 7209248"/>
              <a:gd name="connsiteX137" fmla="*/ 3628515 w 7427256"/>
              <a:gd name="connsiteY137" fmla="*/ 6868794 h 7209248"/>
              <a:gd name="connsiteX138" fmla="*/ 3637473 w 7427256"/>
              <a:gd name="connsiteY138" fmla="*/ 6877754 h 7209248"/>
              <a:gd name="connsiteX139" fmla="*/ 3601637 w 7427256"/>
              <a:gd name="connsiteY139" fmla="*/ 6877754 h 7209248"/>
              <a:gd name="connsiteX140" fmla="*/ 3610596 w 7427256"/>
              <a:gd name="connsiteY140" fmla="*/ 6859835 h 7209248"/>
              <a:gd name="connsiteX141" fmla="*/ 3431410 w 7427256"/>
              <a:gd name="connsiteY141" fmla="*/ 6859835 h 7209248"/>
              <a:gd name="connsiteX142" fmla="*/ 3422451 w 7427256"/>
              <a:gd name="connsiteY142" fmla="*/ 6868794 h 7209248"/>
              <a:gd name="connsiteX143" fmla="*/ 3386614 w 7427256"/>
              <a:gd name="connsiteY143" fmla="*/ 6868794 h 7209248"/>
              <a:gd name="connsiteX144" fmla="*/ 3368695 w 7427256"/>
              <a:gd name="connsiteY144" fmla="*/ 6868794 h 7209248"/>
              <a:gd name="connsiteX145" fmla="*/ 3153673 w 7427256"/>
              <a:gd name="connsiteY145" fmla="*/ 6859835 h 7209248"/>
              <a:gd name="connsiteX146" fmla="*/ 3176070 w 7427256"/>
              <a:gd name="connsiteY146" fmla="*/ 6859835 h 7209248"/>
              <a:gd name="connsiteX147" fmla="*/ 3189509 w 7427256"/>
              <a:gd name="connsiteY147" fmla="*/ 6859835 h 7209248"/>
              <a:gd name="connsiteX148" fmla="*/ 3207428 w 7427256"/>
              <a:gd name="connsiteY148" fmla="*/ 6868794 h 7209248"/>
              <a:gd name="connsiteX149" fmla="*/ 3225347 w 7427256"/>
              <a:gd name="connsiteY149" fmla="*/ 6877754 h 7209248"/>
              <a:gd name="connsiteX150" fmla="*/ 3207428 w 7427256"/>
              <a:gd name="connsiteY150" fmla="*/ 6877754 h 7209248"/>
              <a:gd name="connsiteX151" fmla="*/ 3153673 w 7427256"/>
              <a:gd name="connsiteY151" fmla="*/ 6868794 h 7209248"/>
              <a:gd name="connsiteX152" fmla="*/ 4291503 w 7427256"/>
              <a:gd name="connsiteY152" fmla="*/ 6855355 h 7209248"/>
              <a:gd name="connsiteX153" fmla="*/ 4300463 w 7427256"/>
              <a:gd name="connsiteY153" fmla="*/ 6859835 h 7209248"/>
              <a:gd name="connsiteX154" fmla="*/ 4291503 w 7427256"/>
              <a:gd name="connsiteY154" fmla="*/ 6859835 h 7209248"/>
              <a:gd name="connsiteX155" fmla="*/ 4282544 w 7427256"/>
              <a:gd name="connsiteY155" fmla="*/ 6859835 h 7209248"/>
              <a:gd name="connsiteX156" fmla="*/ 4291503 w 7427256"/>
              <a:gd name="connsiteY156" fmla="*/ 6855355 h 7209248"/>
              <a:gd name="connsiteX157" fmla="*/ 4838020 w 7427256"/>
              <a:gd name="connsiteY157" fmla="*/ 6832958 h 7209248"/>
              <a:gd name="connsiteX158" fmla="*/ 4851458 w 7427256"/>
              <a:gd name="connsiteY158" fmla="*/ 6841916 h 7209248"/>
              <a:gd name="connsiteX159" fmla="*/ 4846978 w 7427256"/>
              <a:gd name="connsiteY159" fmla="*/ 6850876 h 7209248"/>
              <a:gd name="connsiteX160" fmla="*/ 4838020 w 7427256"/>
              <a:gd name="connsiteY160" fmla="*/ 6841916 h 7209248"/>
              <a:gd name="connsiteX161" fmla="*/ 4838020 w 7427256"/>
              <a:gd name="connsiteY161" fmla="*/ 6832958 h 7209248"/>
              <a:gd name="connsiteX162" fmla="*/ 3960009 w 7427256"/>
              <a:gd name="connsiteY162" fmla="*/ 6832958 h 7209248"/>
              <a:gd name="connsiteX163" fmla="*/ 3968967 w 7427256"/>
              <a:gd name="connsiteY163" fmla="*/ 6832958 h 7209248"/>
              <a:gd name="connsiteX164" fmla="*/ 3960009 w 7427256"/>
              <a:gd name="connsiteY164" fmla="*/ 6841916 h 7209248"/>
              <a:gd name="connsiteX165" fmla="*/ 3431410 w 7427256"/>
              <a:gd name="connsiteY165" fmla="*/ 6832958 h 7209248"/>
              <a:gd name="connsiteX166" fmla="*/ 3449329 w 7427256"/>
              <a:gd name="connsiteY166" fmla="*/ 6832958 h 7209248"/>
              <a:gd name="connsiteX167" fmla="*/ 3467248 w 7427256"/>
              <a:gd name="connsiteY167" fmla="*/ 6832958 h 7209248"/>
              <a:gd name="connsiteX168" fmla="*/ 3476206 w 7427256"/>
              <a:gd name="connsiteY168" fmla="*/ 6832958 h 7209248"/>
              <a:gd name="connsiteX169" fmla="*/ 3494125 w 7427256"/>
              <a:gd name="connsiteY169" fmla="*/ 6841916 h 7209248"/>
              <a:gd name="connsiteX170" fmla="*/ 3507564 w 7427256"/>
              <a:gd name="connsiteY170" fmla="*/ 6846396 h 7209248"/>
              <a:gd name="connsiteX171" fmla="*/ 3512044 w 7427256"/>
              <a:gd name="connsiteY171" fmla="*/ 6850876 h 7209248"/>
              <a:gd name="connsiteX172" fmla="*/ 3476206 w 7427256"/>
              <a:gd name="connsiteY172" fmla="*/ 6850876 h 7209248"/>
              <a:gd name="connsiteX173" fmla="*/ 3449329 w 7427256"/>
              <a:gd name="connsiteY173" fmla="*/ 6841916 h 7209248"/>
              <a:gd name="connsiteX174" fmla="*/ 3270143 w 7427256"/>
              <a:gd name="connsiteY174" fmla="*/ 6832958 h 7209248"/>
              <a:gd name="connsiteX175" fmla="*/ 3270143 w 7427256"/>
              <a:gd name="connsiteY175" fmla="*/ 6841916 h 7209248"/>
              <a:gd name="connsiteX176" fmla="*/ 3274623 w 7427256"/>
              <a:gd name="connsiteY176" fmla="*/ 6855355 h 7209248"/>
              <a:gd name="connsiteX177" fmla="*/ 3305980 w 7427256"/>
              <a:gd name="connsiteY177" fmla="*/ 6850876 h 7209248"/>
              <a:gd name="connsiteX178" fmla="*/ 3314940 w 7427256"/>
              <a:gd name="connsiteY178" fmla="*/ 6868794 h 7209248"/>
              <a:gd name="connsiteX179" fmla="*/ 3297021 w 7427256"/>
              <a:gd name="connsiteY179" fmla="*/ 6877754 h 7209248"/>
              <a:gd name="connsiteX180" fmla="*/ 3314940 w 7427256"/>
              <a:gd name="connsiteY180" fmla="*/ 6886713 h 7209248"/>
              <a:gd name="connsiteX181" fmla="*/ 3305980 w 7427256"/>
              <a:gd name="connsiteY181" fmla="*/ 6895673 h 7209248"/>
              <a:gd name="connsiteX182" fmla="*/ 3288062 w 7427256"/>
              <a:gd name="connsiteY182" fmla="*/ 6886713 h 7209248"/>
              <a:gd name="connsiteX183" fmla="*/ 3270143 w 7427256"/>
              <a:gd name="connsiteY183" fmla="*/ 6868794 h 7209248"/>
              <a:gd name="connsiteX184" fmla="*/ 3261183 w 7427256"/>
              <a:gd name="connsiteY184" fmla="*/ 6859835 h 7209248"/>
              <a:gd name="connsiteX185" fmla="*/ 3261183 w 7427256"/>
              <a:gd name="connsiteY185" fmla="*/ 6841916 h 7209248"/>
              <a:gd name="connsiteX186" fmla="*/ 4802182 w 7427256"/>
              <a:gd name="connsiteY186" fmla="*/ 6823998 h 7209248"/>
              <a:gd name="connsiteX187" fmla="*/ 4811142 w 7427256"/>
              <a:gd name="connsiteY187" fmla="*/ 6823998 h 7209248"/>
              <a:gd name="connsiteX188" fmla="*/ 4793224 w 7427256"/>
              <a:gd name="connsiteY188" fmla="*/ 6832958 h 7209248"/>
              <a:gd name="connsiteX189" fmla="*/ 4802182 w 7427256"/>
              <a:gd name="connsiteY189" fmla="*/ 6823998 h 7209248"/>
              <a:gd name="connsiteX190" fmla="*/ 3691230 w 7427256"/>
              <a:gd name="connsiteY190" fmla="*/ 6823998 h 7209248"/>
              <a:gd name="connsiteX191" fmla="*/ 3682270 w 7427256"/>
              <a:gd name="connsiteY191" fmla="*/ 6850876 h 7209248"/>
              <a:gd name="connsiteX192" fmla="*/ 3655392 w 7427256"/>
              <a:gd name="connsiteY192" fmla="*/ 6850876 h 7209248"/>
              <a:gd name="connsiteX193" fmla="*/ 4183991 w 7427256"/>
              <a:gd name="connsiteY193" fmla="*/ 6815039 h 7209248"/>
              <a:gd name="connsiteX194" fmla="*/ 4192951 w 7427256"/>
              <a:gd name="connsiteY194" fmla="*/ 6819519 h 7209248"/>
              <a:gd name="connsiteX195" fmla="*/ 4183991 w 7427256"/>
              <a:gd name="connsiteY195" fmla="*/ 6823998 h 7209248"/>
              <a:gd name="connsiteX196" fmla="*/ 4148154 w 7427256"/>
              <a:gd name="connsiteY196" fmla="*/ 6823998 h 7209248"/>
              <a:gd name="connsiteX197" fmla="*/ 4183991 w 7427256"/>
              <a:gd name="connsiteY197" fmla="*/ 6815039 h 7209248"/>
              <a:gd name="connsiteX198" fmla="*/ 3807700 w 7427256"/>
              <a:gd name="connsiteY198" fmla="*/ 6815039 h 7209248"/>
              <a:gd name="connsiteX199" fmla="*/ 3825619 w 7427256"/>
              <a:gd name="connsiteY199" fmla="*/ 6823998 h 7209248"/>
              <a:gd name="connsiteX200" fmla="*/ 3807700 w 7427256"/>
              <a:gd name="connsiteY200" fmla="*/ 6823998 h 7209248"/>
              <a:gd name="connsiteX201" fmla="*/ 3798742 w 7427256"/>
              <a:gd name="connsiteY201" fmla="*/ 6823998 h 7209248"/>
              <a:gd name="connsiteX202" fmla="*/ 3807700 w 7427256"/>
              <a:gd name="connsiteY202" fmla="*/ 6815039 h 7209248"/>
              <a:gd name="connsiteX203" fmla="*/ 3350776 w 7427256"/>
              <a:gd name="connsiteY203" fmla="*/ 6815039 h 7209248"/>
              <a:gd name="connsiteX204" fmla="*/ 3359736 w 7427256"/>
              <a:gd name="connsiteY204" fmla="*/ 6815039 h 7209248"/>
              <a:gd name="connsiteX205" fmla="*/ 3359736 w 7427256"/>
              <a:gd name="connsiteY205" fmla="*/ 6823998 h 7209248"/>
              <a:gd name="connsiteX206" fmla="*/ 3350776 w 7427256"/>
              <a:gd name="connsiteY206" fmla="*/ 6823998 h 7209248"/>
              <a:gd name="connsiteX207" fmla="*/ 3350776 w 7427256"/>
              <a:gd name="connsiteY207" fmla="*/ 6815039 h 7209248"/>
              <a:gd name="connsiteX208" fmla="*/ 3314940 w 7427256"/>
              <a:gd name="connsiteY208" fmla="*/ 6806079 h 7209248"/>
              <a:gd name="connsiteX209" fmla="*/ 3319420 w 7427256"/>
              <a:gd name="connsiteY209" fmla="*/ 6810559 h 7209248"/>
              <a:gd name="connsiteX210" fmla="*/ 3310460 w 7427256"/>
              <a:gd name="connsiteY210" fmla="*/ 6815039 h 7209248"/>
              <a:gd name="connsiteX211" fmla="*/ 3305980 w 7427256"/>
              <a:gd name="connsiteY211" fmla="*/ 6810559 h 7209248"/>
              <a:gd name="connsiteX212" fmla="*/ 3314940 w 7427256"/>
              <a:gd name="connsiteY212" fmla="*/ 6806079 h 7209248"/>
              <a:gd name="connsiteX213" fmla="*/ 4405865 w 7427256"/>
              <a:gd name="connsiteY213" fmla="*/ 6802917 h 7209248"/>
              <a:gd name="connsiteX214" fmla="*/ 4399014 w 7427256"/>
              <a:gd name="connsiteY214" fmla="*/ 6806079 h 7209248"/>
              <a:gd name="connsiteX215" fmla="*/ 4390056 w 7427256"/>
              <a:gd name="connsiteY215" fmla="*/ 6806079 h 7209248"/>
              <a:gd name="connsiteX216" fmla="*/ 4421413 w 7427256"/>
              <a:gd name="connsiteY216" fmla="*/ 6797120 h 7209248"/>
              <a:gd name="connsiteX217" fmla="*/ 4434852 w 7427256"/>
              <a:gd name="connsiteY217" fmla="*/ 6797120 h 7209248"/>
              <a:gd name="connsiteX218" fmla="*/ 4405865 w 7427256"/>
              <a:gd name="connsiteY218" fmla="*/ 6802917 h 7209248"/>
              <a:gd name="connsiteX219" fmla="*/ 4413573 w 7427256"/>
              <a:gd name="connsiteY219" fmla="*/ 6799360 h 7209248"/>
              <a:gd name="connsiteX220" fmla="*/ 4421413 w 7427256"/>
              <a:gd name="connsiteY220" fmla="*/ 6797120 h 7209248"/>
              <a:gd name="connsiteX221" fmla="*/ 3269023 w 7427256"/>
              <a:gd name="connsiteY221" fmla="*/ 6791521 h 7209248"/>
              <a:gd name="connsiteX222" fmla="*/ 3270143 w 7427256"/>
              <a:gd name="connsiteY222" fmla="*/ 6797120 h 7209248"/>
              <a:gd name="connsiteX223" fmla="*/ 3270143 w 7427256"/>
              <a:gd name="connsiteY223" fmla="*/ 6806079 h 7209248"/>
              <a:gd name="connsiteX224" fmla="*/ 3261183 w 7427256"/>
              <a:gd name="connsiteY224" fmla="*/ 6806079 h 7209248"/>
              <a:gd name="connsiteX225" fmla="*/ 3265663 w 7427256"/>
              <a:gd name="connsiteY225" fmla="*/ 6792640 h 7209248"/>
              <a:gd name="connsiteX226" fmla="*/ 3269023 w 7427256"/>
              <a:gd name="connsiteY226" fmla="*/ 6791521 h 7209248"/>
              <a:gd name="connsiteX227" fmla="*/ 3709149 w 7427256"/>
              <a:gd name="connsiteY227" fmla="*/ 6788161 h 7209248"/>
              <a:gd name="connsiteX228" fmla="*/ 3727068 w 7427256"/>
              <a:gd name="connsiteY228" fmla="*/ 6806079 h 7209248"/>
              <a:gd name="connsiteX229" fmla="*/ 3709149 w 7427256"/>
              <a:gd name="connsiteY229" fmla="*/ 6797120 h 7209248"/>
              <a:gd name="connsiteX230" fmla="*/ 3476206 w 7427256"/>
              <a:gd name="connsiteY230" fmla="*/ 6788161 h 7209248"/>
              <a:gd name="connsiteX231" fmla="*/ 3512044 w 7427256"/>
              <a:gd name="connsiteY231" fmla="*/ 6823998 h 7209248"/>
              <a:gd name="connsiteX232" fmla="*/ 3494125 w 7427256"/>
              <a:gd name="connsiteY232" fmla="*/ 6815039 h 7209248"/>
              <a:gd name="connsiteX233" fmla="*/ 3467248 w 7427256"/>
              <a:gd name="connsiteY233" fmla="*/ 6806079 h 7209248"/>
              <a:gd name="connsiteX234" fmla="*/ 4157113 w 7427256"/>
              <a:gd name="connsiteY234" fmla="*/ 6779201 h 7209248"/>
              <a:gd name="connsiteX235" fmla="*/ 4175032 w 7427256"/>
              <a:gd name="connsiteY235" fmla="*/ 6797120 h 7209248"/>
              <a:gd name="connsiteX236" fmla="*/ 4157113 w 7427256"/>
              <a:gd name="connsiteY236" fmla="*/ 6797120 h 7209248"/>
              <a:gd name="connsiteX237" fmla="*/ 4157113 w 7427256"/>
              <a:gd name="connsiteY237" fmla="*/ 6779201 h 7209248"/>
              <a:gd name="connsiteX238" fmla="*/ 3933131 w 7427256"/>
              <a:gd name="connsiteY238" fmla="*/ 6779201 h 7209248"/>
              <a:gd name="connsiteX239" fmla="*/ 3960009 w 7427256"/>
              <a:gd name="connsiteY239" fmla="*/ 6788161 h 7209248"/>
              <a:gd name="connsiteX240" fmla="*/ 3933131 w 7427256"/>
              <a:gd name="connsiteY240" fmla="*/ 6788161 h 7209248"/>
              <a:gd name="connsiteX241" fmla="*/ 3933131 w 7427256"/>
              <a:gd name="connsiteY241" fmla="*/ 6779201 h 7209248"/>
              <a:gd name="connsiteX242" fmla="*/ 3852497 w 7427256"/>
              <a:gd name="connsiteY242" fmla="*/ 6761283 h 7209248"/>
              <a:gd name="connsiteX243" fmla="*/ 3852497 w 7427256"/>
              <a:gd name="connsiteY243" fmla="*/ 6770243 h 7209248"/>
              <a:gd name="connsiteX244" fmla="*/ 3870416 w 7427256"/>
              <a:gd name="connsiteY244" fmla="*/ 6788161 h 7209248"/>
              <a:gd name="connsiteX245" fmla="*/ 3888335 w 7427256"/>
              <a:gd name="connsiteY245" fmla="*/ 6806079 h 7209248"/>
              <a:gd name="connsiteX246" fmla="*/ 3865936 w 7427256"/>
              <a:gd name="connsiteY246" fmla="*/ 6815039 h 7209248"/>
              <a:gd name="connsiteX247" fmla="*/ 3839058 w 7427256"/>
              <a:gd name="connsiteY247" fmla="*/ 6810559 h 7209248"/>
              <a:gd name="connsiteX248" fmla="*/ 3839058 w 7427256"/>
              <a:gd name="connsiteY248" fmla="*/ 6792640 h 7209248"/>
              <a:gd name="connsiteX249" fmla="*/ 3843538 w 7427256"/>
              <a:gd name="connsiteY249" fmla="*/ 6770243 h 7209248"/>
              <a:gd name="connsiteX250" fmla="*/ 3843538 w 7427256"/>
              <a:gd name="connsiteY250" fmla="*/ 6765763 h 7209248"/>
              <a:gd name="connsiteX251" fmla="*/ 3852497 w 7427256"/>
              <a:gd name="connsiteY251" fmla="*/ 6761283 h 7209248"/>
              <a:gd name="connsiteX252" fmla="*/ 3632995 w 7427256"/>
              <a:gd name="connsiteY252" fmla="*/ 6761283 h 7209248"/>
              <a:gd name="connsiteX253" fmla="*/ 3641953 w 7427256"/>
              <a:gd name="connsiteY253" fmla="*/ 6779201 h 7209248"/>
              <a:gd name="connsiteX254" fmla="*/ 3637473 w 7427256"/>
              <a:gd name="connsiteY254" fmla="*/ 6797120 h 7209248"/>
              <a:gd name="connsiteX255" fmla="*/ 3637473 w 7427256"/>
              <a:gd name="connsiteY255" fmla="*/ 6788161 h 7209248"/>
              <a:gd name="connsiteX256" fmla="*/ 3628515 w 7427256"/>
              <a:gd name="connsiteY256" fmla="*/ 6770243 h 7209248"/>
              <a:gd name="connsiteX257" fmla="*/ 3632995 w 7427256"/>
              <a:gd name="connsiteY257" fmla="*/ 6761283 h 7209248"/>
              <a:gd name="connsiteX258" fmla="*/ 3431410 w 7427256"/>
              <a:gd name="connsiteY258" fmla="*/ 6761283 h 7209248"/>
              <a:gd name="connsiteX259" fmla="*/ 3449329 w 7427256"/>
              <a:gd name="connsiteY259" fmla="*/ 6770243 h 7209248"/>
              <a:gd name="connsiteX260" fmla="*/ 3440370 w 7427256"/>
              <a:gd name="connsiteY260" fmla="*/ 6779201 h 7209248"/>
              <a:gd name="connsiteX261" fmla="*/ 3431410 w 7427256"/>
              <a:gd name="connsiteY261" fmla="*/ 6761283 h 7209248"/>
              <a:gd name="connsiteX262" fmla="*/ 4918654 w 7427256"/>
              <a:gd name="connsiteY262" fmla="*/ 6752324 h 7209248"/>
              <a:gd name="connsiteX263" fmla="*/ 4936572 w 7427256"/>
              <a:gd name="connsiteY263" fmla="*/ 6761283 h 7209248"/>
              <a:gd name="connsiteX264" fmla="*/ 4891775 w 7427256"/>
              <a:gd name="connsiteY264" fmla="*/ 6770243 h 7209248"/>
              <a:gd name="connsiteX265" fmla="*/ 4918654 w 7427256"/>
              <a:gd name="connsiteY265" fmla="*/ 6752324 h 7209248"/>
              <a:gd name="connsiteX266" fmla="*/ 3471726 w 7427256"/>
              <a:gd name="connsiteY266" fmla="*/ 6752324 h 7209248"/>
              <a:gd name="connsiteX267" fmla="*/ 3480686 w 7427256"/>
              <a:gd name="connsiteY267" fmla="*/ 6756804 h 7209248"/>
              <a:gd name="connsiteX268" fmla="*/ 3476206 w 7427256"/>
              <a:gd name="connsiteY268" fmla="*/ 6761283 h 7209248"/>
              <a:gd name="connsiteX269" fmla="*/ 3467248 w 7427256"/>
              <a:gd name="connsiteY269" fmla="*/ 6756804 h 7209248"/>
              <a:gd name="connsiteX270" fmla="*/ 3471726 w 7427256"/>
              <a:gd name="connsiteY270" fmla="*/ 6752324 h 7209248"/>
              <a:gd name="connsiteX271" fmla="*/ 4141435 w 7427256"/>
              <a:gd name="connsiteY271" fmla="*/ 6736646 h 7209248"/>
              <a:gd name="connsiteX272" fmla="*/ 4157113 w 7427256"/>
              <a:gd name="connsiteY272" fmla="*/ 6738885 h 7209248"/>
              <a:gd name="connsiteX273" fmla="*/ 4183991 w 7427256"/>
              <a:gd name="connsiteY273" fmla="*/ 6743365 h 7209248"/>
              <a:gd name="connsiteX274" fmla="*/ 4192951 w 7427256"/>
              <a:gd name="connsiteY274" fmla="*/ 6743365 h 7209248"/>
              <a:gd name="connsiteX275" fmla="*/ 4175032 w 7427256"/>
              <a:gd name="connsiteY275" fmla="*/ 6752324 h 7209248"/>
              <a:gd name="connsiteX276" fmla="*/ 4148154 w 7427256"/>
              <a:gd name="connsiteY276" fmla="*/ 6761283 h 7209248"/>
              <a:gd name="connsiteX277" fmla="*/ 4139194 w 7427256"/>
              <a:gd name="connsiteY277" fmla="*/ 6752324 h 7209248"/>
              <a:gd name="connsiteX278" fmla="*/ 4130236 w 7427256"/>
              <a:gd name="connsiteY278" fmla="*/ 6752324 h 7209248"/>
              <a:gd name="connsiteX279" fmla="*/ 4121276 w 7427256"/>
              <a:gd name="connsiteY279" fmla="*/ 6743365 h 7209248"/>
              <a:gd name="connsiteX280" fmla="*/ 4130236 w 7427256"/>
              <a:gd name="connsiteY280" fmla="*/ 6738885 h 7209248"/>
              <a:gd name="connsiteX281" fmla="*/ 4141435 w 7427256"/>
              <a:gd name="connsiteY281" fmla="*/ 6736646 h 7209248"/>
              <a:gd name="connsiteX282" fmla="*/ 3910732 w 7427256"/>
              <a:gd name="connsiteY282" fmla="*/ 6734405 h 7209248"/>
              <a:gd name="connsiteX283" fmla="*/ 3919692 w 7427256"/>
              <a:gd name="connsiteY283" fmla="*/ 6738885 h 7209248"/>
              <a:gd name="connsiteX284" fmla="*/ 3915212 w 7427256"/>
              <a:gd name="connsiteY284" fmla="*/ 6743365 h 7209248"/>
              <a:gd name="connsiteX285" fmla="*/ 3906253 w 7427256"/>
              <a:gd name="connsiteY285" fmla="*/ 6738885 h 7209248"/>
              <a:gd name="connsiteX286" fmla="*/ 3910732 w 7427256"/>
              <a:gd name="connsiteY286" fmla="*/ 6734405 h 7209248"/>
              <a:gd name="connsiteX287" fmla="*/ 3386614 w 7427256"/>
              <a:gd name="connsiteY287" fmla="*/ 6734405 h 7209248"/>
              <a:gd name="connsiteX288" fmla="*/ 3395572 w 7427256"/>
              <a:gd name="connsiteY288" fmla="*/ 6734405 h 7209248"/>
              <a:gd name="connsiteX289" fmla="*/ 3404532 w 7427256"/>
              <a:gd name="connsiteY289" fmla="*/ 6743365 h 7209248"/>
              <a:gd name="connsiteX290" fmla="*/ 3404532 w 7427256"/>
              <a:gd name="connsiteY290" fmla="*/ 6752324 h 7209248"/>
              <a:gd name="connsiteX291" fmla="*/ 3395572 w 7427256"/>
              <a:gd name="connsiteY291" fmla="*/ 6752324 h 7209248"/>
              <a:gd name="connsiteX292" fmla="*/ 3382134 w 7427256"/>
              <a:gd name="connsiteY292" fmla="*/ 6747844 h 7209248"/>
              <a:gd name="connsiteX293" fmla="*/ 3386614 w 7427256"/>
              <a:gd name="connsiteY293" fmla="*/ 6734405 h 7209248"/>
              <a:gd name="connsiteX294" fmla="*/ 3010323 w 7427256"/>
              <a:gd name="connsiteY294" fmla="*/ 6734405 h 7209248"/>
              <a:gd name="connsiteX295" fmla="*/ 3019282 w 7427256"/>
              <a:gd name="connsiteY295" fmla="*/ 6734405 h 7209248"/>
              <a:gd name="connsiteX296" fmla="*/ 3010323 w 7427256"/>
              <a:gd name="connsiteY296" fmla="*/ 6743365 h 7209248"/>
              <a:gd name="connsiteX297" fmla="*/ 3001364 w 7427256"/>
              <a:gd name="connsiteY297" fmla="*/ 6743365 h 7209248"/>
              <a:gd name="connsiteX298" fmla="*/ 3010323 w 7427256"/>
              <a:gd name="connsiteY298" fmla="*/ 6734405 h 7209248"/>
              <a:gd name="connsiteX299" fmla="*/ 4838020 w 7427256"/>
              <a:gd name="connsiteY299" fmla="*/ 6725446 h 7209248"/>
              <a:gd name="connsiteX300" fmla="*/ 4846978 w 7427256"/>
              <a:gd name="connsiteY300" fmla="*/ 6734405 h 7209248"/>
              <a:gd name="connsiteX301" fmla="*/ 4838020 w 7427256"/>
              <a:gd name="connsiteY301" fmla="*/ 6734405 h 7209248"/>
              <a:gd name="connsiteX302" fmla="*/ 4829061 w 7427256"/>
              <a:gd name="connsiteY302" fmla="*/ 6734405 h 7209248"/>
              <a:gd name="connsiteX303" fmla="*/ 3986886 w 7427256"/>
              <a:gd name="connsiteY303" fmla="*/ 6725446 h 7209248"/>
              <a:gd name="connsiteX304" fmla="*/ 3986886 w 7427256"/>
              <a:gd name="connsiteY304" fmla="*/ 6734405 h 7209248"/>
              <a:gd name="connsiteX305" fmla="*/ 3995846 w 7427256"/>
              <a:gd name="connsiteY305" fmla="*/ 6725446 h 7209248"/>
              <a:gd name="connsiteX306" fmla="*/ 3986886 w 7427256"/>
              <a:gd name="connsiteY306" fmla="*/ 6725446 h 7209248"/>
              <a:gd name="connsiteX307" fmla="*/ 3709149 w 7427256"/>
              <a:gd name="connsiteY307" fmla="*/ 6725446 h 7209248"/>
              <a:gd name="connsiteX308" fmla="*/ 3709149 w 7427256"/>
              <a:gd name="connsiteY308" fmla="*/ 6734405 h 7209248"/>
              <a:gd name="connsiteX309" fmla="*/ 3709149 w 7427256"/>
              <a:gd name="connsiteY309" fmla="*/ 6743365 h 7209248"/>
              <a:gd name="connsiteX310" fmla="*/ 3736026 w 7427256"/>
              <a:gd name="connsiteY310" fmla="*/ 6743365 h 7209248"/>
              <a:gd name="connsiteX311" fmla="*/ 3727068 w 7427256"/>
              <a:gd name="connsiteY311" fmla="*/ 6729926 h 7209248"/>
              <a:gd name="connsiteX312" fmla="*/ 3709149 w 7427256"/>
              <a:gd name="connsiteY312" fmla="*/ 6725446 h 7209248"/>
              <a:gd name="connsiteX313" fmla="*/ 3503084 w 7427256"/>
              <a:gd name="connsiteY313" fmla="*/ 6719846 h 7209248"/>
              <a:gd name="connsiteX314" fmla="*/ 3494125 w 7427256"/>
              <a:gd name="connsiteY314" fmla="*/ 6720966 h 7209248"/>
              <a:gd name="connsiteX315" fmla="*/ 3476206 w 7427256"/>
              <a:gd name="connsiteY315" fmla="*/ 6725446 h 7209248"/>
              <a:gd name="connsiteX316" fmla="*/ 3467248 w 7427256"/>
              <a:gd name="connsiteY316" fmla="*/ 6734405 h 7209248"/>
              <a:gd name="connsiteX317" fmla="*/ 3503084 w 7427256"/>
              <a:gd name="connsiteY317" fmla="*/ 6743365 h 7209248"/>
              <a:gd name="connsiteX318" fmla="*/ 3512044 w 7427256"/>
              <a:gd name="connsiteY318" fmla="*/ 6725446 h 7209248"/>
              <a:gd name="connsiteX319" fmla="*/ 3503084 w 7427256"/>
              <a:gd name="connsiteY319" fmla="*/ 6719846 h 7209248"/>
              <a:gd name="connsiteX320" fmla="*/ 3207428 w 7427256"/>
              <a:gd name="connsiteY320" fmla="*/ 6716486 h 7209248"/>
              <a:gd name="connsiteX321" fmla="*/ 3225347 w 7427256"/>
              <a:gd name="connsiteY321" fmla="*/ 6725446 h 7209248"/>
              <a:gd name="connsiteX322" fmla="*/ 3198469 w 7427256"/>
              <a:gd name="connsiteY322" fmla="*/ 6725446 h 7209248"/>
              <a:gd name="connsiteX323" fmla="*/ 2412290 w 7427256"/>
              <a:gd name="connsiteY323" fmla="*/ 6712007 h 7209248"/>
              <a:gd name="connsiteX324" fmla="*/ 2419009 w 7427256"/>
              <a:gd name="connsiteY324" fmla="*/ 6716486 h 7209248"/>
              <a:gd name="connsiteX325" fmla="*/ 2417330 w 7427256"/>
              <a:gd name="connsiteY325" fmla="*/ 6716486 h 7209248"/>
              <a:gd name="connsiteX326" fmla="*/ 2410051 w 7427256"/>
              <a:gd name="connsiteY326" fmla="*/ 6716486 h 7209248"/>
              <a:gd name="connsiteX327" fmla="*/ 2412290 w 7427256"/>
              <a:gd name="connsiteY327" fmla="*/ 6712007 h 7209248"/>
              <a:gd name="connsiteX328" fmla="*/ 4578200 w 7427256"/>
              <a:gd name="connsiteY328" fmla="*/ 6707527 h 7209248"/>
              <a:gd name="connsiteX329" fmla="*/ 4587160 w 7427256"/>
              <a:gd name="connsiteY329" fmla="*/ 6716486 h 7209248"/>
              <a:gd name="connsiteX330" fmla="*/ 4596119 w 7427256"/>
              <a:gd name="connsiteY330" fmla="*/ 6734405 h 7209248"/>
              <a:gd name="connsiteX331" fmla="*/ 4578200 w 7427256"/>
              <a:gd name="connsiteY331" fmla="*/ 6725446 h 7209248"/>
              <a:gd name="connsiteX332" fmla="*/ 4578200 w 7427256"/>
              <a:gd name="connsiteY332" fmla="*/ 6707527 h 7209248"/>
              <a:gd name="connsiteX333" fmla="*/ 3610596 w 7427256"/>
              <a:gd name="connsiteY333" fmla="*/ 6707527 h 7209248"/>
              <a:gd name="connsiteX334" fmla="*/ 3601637 w 7427256"/>
              <a:gd name="connsiteY334" fmla="*/ 6716486 h 7209248"/>
              <a:gd name="connsiteX335" fmla="*/ 3597157 w 7427256"/>
              <a:gd name="connsiteY335" fmla="*/ 6720966 h 7209248"/>
              <a:gd name="connsiteX336" fmla="*/ 3583718 w 7427256"/>
              <a:gd name="connsiteY336" fmla="*/ 6725446 h 7209248"/>
              <a:gd name="connsiteX337" fmla="*/ 3583718 w 7427256"/>
              <a:gd name="connsiteY337" fmla="*/ 6734405 h 7209248"/>
              <a:gd name="connsiteX338" fmla="*/ 3682270 w 7427256"/>
              <a:gd name="connsiteY338" fmla="*/ 6734405 h 7209248"/>
              <a:gd name="connsiteX339" fmla="*/ 3673311 w 7427256"/>
              <a:gd name="connsiteY339" fmla="*/ 6725446 h 7209248"/>
              <a:gd name="connsiteX340" fmla="*/ 3637473 w 7427256"/>
              <a:gd name="connsiteY340" fmla="*/ 6716486 h 7209248"/>
              <a:gd name="connsiteX341" fmla="*/ 3279102 w 7427256"/>
              <a:gd name="connsiteY341" fmla="*/ 6707527 h 7209248"/>
              <a:gd name="connsiteX342" fmla="*/ 3288062 w 7427256"/>
              <a:gd name="connsiteY342" fmla="*/ 6716486 h 7209248"/>
              <a:gd name="connsiteX343" fmla="*/ 3279102 w 7427256"/>
              <a:gd name="connsiteY343" fmla="*/ 6716486 h 7209248"/>
              <a:gd name="connsiteX344" fmla="*/ 3279102 w 7427256"/>
              <a:gd name="connsiteY344" fmla="*/ 6707527 h 7209248"/>
              <a:gd name="connsiteX345" fmla="*/ 5088880 w 7427256"/>
              <a:gd name="connsiteY345" fmla="*/ 6698569 h 7209248"/>
              <a:gd name="connsiteX346" fmla="*/ 5097840 w 7427256"/>
              <a:gd name="connsiteY346" fmla="*/ 6703047 h 7209248"/>
              <a:gd name="connsiteX347" fmla="*/ 5097840 w 7427256"/>
              <a:gd name="connsiteY347" fmla="*/ 6716486 h 7209248"/>
              <a:gd name="connsiteX348" fmla="*/ 5088880 w 7427256"/>
              <a:gd name="connsiteY348" fmla="*/ 6716486 h 7209248"/>
              <a:gd name="connsiteX349" fmla="*/ 3117835 w 7427256"/>
              <a:gd name="connsiteY349" fmla="*/ 6698569 h 7209248"/>
              <a:gd name="connsiteX350" fmla="*/ 3135754 w 7427256"/>
              <a:gd name="connsiteY350" fmla="*/ 6707527 h 7209248"/>
              <a:gd name="connsiteX351" fmla="*/ 3117835 w 7427256"/>
              <a:gd name="connsiteY351" fmla="*/ 6707527 h 7209248"/>
              <a:gd name="connsiteX352" fmla="*/ 3117835 w 7427256"/>
              <a:gd name="connsiteY352" fmla="*/ 6698569 h 7209248"/>
              <a:gd name="connsiteX353" fmla="*/ 5660035 w 7427256"/>
              <a:gd name="connsiteY353" fmla="*/ 6694089 h 7209248"/>
              <a:gd name="connsiteX354" fmla="*/ 5662274 w 7427256"/>
              <a:gd name="connsiteY354" fmla="*/ 6698569 h 7209248"/>
              <a:gd name="connsiteX355" fmla="*/ 5644356 w 7427256"/>
              <a:gd name="connsiteY355" fmla="*/ 6707527 h 7209248"/>
              <a:gd name="connsiteX356" fmla="*/ 5653316 w 7427256"/>
              <a:gd name="connsiteY356" fmla="*/ 6698569 h 7209248"/>
              <a:gd name="connsiteX357" fmla="*/ 5660035 w 7427256"/>
              <a:gd name="connsiteY357" fmla="*/ 6694089 h 7209248"/>
              <a:gd name="connsiteX358" fmla="*/ 3785303 w 7427256"/>
              <a:gd name="connsiteY358" fmla="*/ 6689609 h 7209248"/>
              <a:gd name="connsiteX359" fmla="*/ 3798742 w 7427256"/>
              <a:gd name="connsiteY359" fmla="*/ 6698569 h 7209248"/>
              <a:gd name="connsiteX360" fmla="*/ 3771864 w 7427256"/>
              <a:gd name="connsiteY360" fmla="*/ 6707527 h 7209248"/>
              <a:gd name="connsiteX361" fmla="*/ 3762904 w 7427256"/>
              <a:gd name="connsiteY361" fmla="*/ 6698569 h 7209248"/>
              <a:gd name="connsiteX362" fmla="*/ 3785303 w 7427256"/>
              <a:gd name="connsiteY362" fmla="*/ 6689609 h 7209248"/>
              <a:gd name="connsiteX363" fmla="*/ 3592677 w 7427256"/>
              <a:gd name="connsiteY363" fmla="*/ 6689609 h 7209248"/>
              <a:gd name="connsiteX364" fmla="*/ 3583718 w 7427256"/>
              <a:gd name="connsiteY364" fmla="*/ 6707527 h 7209248"/>
              <a:gd name="connsiteX365" fmla="*/ 3592677 w 7427256"/>
              <a:gd name="connsiteY365" fmla="*/ 6707527 h 7209248"/>
              <a:gd name="connsiteX366" fmla="*/ 3601637 w 7427256"/>
              <a:gd name="connsiteY366" fmla="*/ 6698569 h 7209248"/>
              <a:gd name="connsiteX367" fmla="*/ 3592677 w 7427256"/>
              <a:gd name="connsiteY367" fmla="*/ 6689609 h 7209248"/>
              <a:gd name="connsiteX368" fmla="*/ 3341817 w 7427256"/>
              <a:gd name="connsiteY368" fmla="*/ 6689609 h 7209248"/>
              <a:gd name="connsiteX369" fmla="*/ 3350776 w 7427256"/>
              <a:gd name="connsiteY369" fmla="*/ 6698569 h 7209248"/>
              <a:gd name="connsiteX370" fmla="*/ 3368695 w 7427256"/>
              <a:gd name="connsiteY370" fmla="*/ 6707527 h 7209248"/>
              <a:gd name="connsiteX371" fmla="*/ 3350776 w 7427256"/>
              <a:gd name="connsiteY371" fmla="*/ 6707527 h 7209248"/>
              <a:gd name="connsiteX372" fmla="*/ 3346297 w 7427256"/>
              <a:gd name="connsiteY372" fmla="*/ 6712007 h 7209248"/>
              <a:gd name="connsiteX373" fmla="*/ 3341817 w 7427256"/>
              <a:gd name="connsiteY373" fmla="*/ 6716486 h 7209248"/>
              <a:gd name="connsiteX374" fmla="*/ 3323898 w 7427256"/>
              <a:gd name="connsiteY374" fmla="*/ 6716486 h 7209248"/>
              <a:gd name="connsiteX375" fmla="*/ 3305980 w 7427256"/>
              <a:gd name="connsiteY375" fmla="*/ 6707527 h 7209248"/>
              <a:gd name="connsiteX376" fmla="*/ 3314940 w 7427256"/>
              <a:gd name="connsiteY376" fmla="*/ 6698569 h 7209248"/>
              <a:gd name="connsiteX377" fmla="*/ 3319420 w 7427256"/>
              <a:gd name="connsiteY377" fmla="*/ 6703047 h 7209248"/>
              <a:gd name="connsiteX378" fmla="*/ 3332858 w 7427256"/>
              <a:gd name="connsiteY378" fmla="*/ 6698569 h 7209248"/>
              <a:gd name="connsiteX379" fmla="*/ 3073038 w 7427256"/>
              <a:gd name="connsiteY379" fmla="*/ 6689609 h 7209248"/>
              <a:gd name="connsiteX380" fmla="*/ 3081997 w 7427256"/>
              <a:gd name="connsiteY380" fmla="*/ 6694089 h 7209248"/>
              <a:gd name="connsiteX381" fmla="*/ 3095436 w 7427256"/>
              <a:gd name="connsiteY381" fmla="*/ 6703047 h 7209248"/>
              <a:gd name="connsiteX382" fmla="*/ 3099916 w 7427256"/>
              <a:gd name="connsiteY382" fmla="*/ 6707527 h 7209248"/>
              <a:gd name="connsiteX383" fmla="*/ 3073038 w 7427256"/>
              <a:gd name="connsiteY383" fmla="*/ 6707527 h 7209248"/>
              <a:gd name="connsiteX384" fmla="*/ 3073038 w 7427256"/>
              <a:gd name="connsiteY384" fmla="*/ 6689609 h 7209248"/>
              <a:gd name="connsiteX385" fmla="*/ 3019282 w 7427256"/>
              <a:gd name="connsiteY385" fmla="*/ 6689609 h 7209248"/>
              <a:gd name="connsiteX386" fmla="*/ 3032722 w 7427256"/>
              <a:gd name="connsiteY386" fmla="*/ 6689609 h 7209248"/>
              <a:gd name="connsiteX387" fmla="*/ 3046161 w 7427256"/>
              <a:gd name="connsiteY387" fmla="*/ 6689609 h 7209248"/>
              <a:gd name="connsiteX388" fmla="*/ 3046161 w 7427256"/>
              <a:gd name="connsiteY388" fmla="*/ 6698569 h 7209248"/>
              <a:gd name="connsiteX389" fmla="*/ 3037201 w 7427256"/>
              <a:gd name="connsiteY389" fmla="*/ 6698569 h 7209248"/>
              <a:gd name="connsiteX390" fmla="*/ 3032722 w 7427256"/>
              <a:gd name="connsiteY390" fmla="*/ 6707527 h 7209248"/>
              <a:gd name="connsiteX391" fmla="*/ 3023762 w 7427256"/>
              <a:gd name="connsiteY391" fmla="*/ 6716486 h 7209248"/>
              <a:gd name="connsiteX392" fmla="*/ 3010323 w 7427256"/>
              <a:gd name="connsiteY392" fmla="*/ 6698569 h 7209248"/>
              <a:gd name="connsiteX393" fmla="*/ 4274705 w 7427256"/>
              <a:gd name="connsiteY393" fmla="*/ 6687369 h 7209248"/>
              <a:gd name="connsiteX394" fmla="*/ 4282544 w 7427256"/>
              <a:gd name="connsiteY394" fmla="*/ 6689609 h 7209248"/>
              <a:gd name="connsiteX395" fmla="*/ 4291503 w 7427256"/>
              <a:gd name="connsiteY395" fmla="*/ 6698569 h 7209248"/>
              <a:gd name="connsiteX396" fmla="*/ 4282544 w 7427256"/>
              <a:gd name="connsiteY396" fmla="*/ 6703047 h 7209248"/>
              <a:gd name="connsiteX397" fmla="*/ 4282544 w 7427256"/>
              <a:gd name="connsiteY397" fmla="*/ 6716486 h 7209248"/>
              <a:gd name="connsiteX398" fmla="*/ 4273584 w 7427256"/>
              <a:gd name="connsiteY398" fmla="*/ 6716486 h 7209248"/>
              <a:gd name="connsiteX399" fmla="*/ 4264625 w 7427256"/>
              <a:gd name="connsiteY399" fmla="*/ 6707527 h 7209248"/>
              <a:gd name="connsiteX400" fmla="*/ 4274705 w 7427256"/>
              <a:gd name="connsiteY400" fmla="*/ 6687369 h 7209248"/>
              <a:gd name="connsiteX401" fmla="*/ 5133676 w 7427256"/>
              <a:gd name="connsiteY401" fmla="*/ 6680650 h 7209248"/>
              <a:gd name="connsiteX402" fmla="*/ 5142636 w 7427256"/>
              <a:gd name="connsiteY402" fmla="*/ 6680650 h 7209248"/>
              <a:gd name="connsiteX403" fmla="*/ 5142636 w 7427256"/>
              <a:gd name="connsiteY403" fmla="*/ 6689609 h 7209248"/>
              <a:gd name="connsiteX404" fmla="*/ 5133676 w 7427256"/>
              <a:gd name="connsiteY404" fmla="*/ 6680650 h 7209248"/>
              <a:gd name="connsiteX405" fmla="*/ 3960009 w 7427256"/>
              <a:gd name="connsiteY405" fmla="*/ 6680650 h 7209248"/>
              <a:gd name="connsiteX406" fmla="*/ 3960009 w 7427256"/>
              <a:gd name="connsiteY406" fmla="*/ 6689609 h 7209248"/>
              <a:gd name="connsiteX407" fmla="*/ 3933131 w 7427256"/>
              <a:gd name="connsiteY407" fmla="*/ 6689609 h 7209248"/>
              <a:gd name="connsiteX408" fmla="*/ 3485166 w 7427256"/>
              <a:gd name="connsiteY408" fmla="*/ 6680650 h 7209248"/>
              <a:gd name="connsiteX409" fmla="*/ 3485166 w 7427256"/>
              <a:gd name="connsiteY409" fmla="*/ 6689609 h 7209248"/>
              <a:gd name="connsiteX410" fmla="*/ 3512044 w 7427256"/>
              <a:gd name="connsiteY410" fmla="*/ 6689609 h 7209248"/>
              <a:gd name="connsiteX411" fmla="*/ 4291503 w 7427256"/>
              <a:gd name="connsiteY411" fmla="*/ 6671690 h 7209248"/>
              <a:gd name="connsiteX412" fmla="*/ 4318380 w 7427256"/>
              <a:gd name="connsiteY412" fmla="*/ 6680650 h 7209248"/>
              <a:gd name="connsiteX413" fmla="*/ 4345259 w 7427256"/>
              <a:gd name="connsiteY413" fmla="*/ 6689609 h 7209248"/>
              <a:gd name="connsiteX414" fmla="*/ 4345259 w 7427256"/>
              <a:gd name="connsiteY414" fmla="*/ 6698569 h 7209248"/>
              <a:gd name="connsiteX415" fmla="*/ 4331820 w 7427256"/>
              <a:gd name="connsiteY415" fmla="*/ 6703047 h 7209248"/>
              <a:gd name="connsiteX416" fmla="*/ 4318380 w 7427256"/>
              <a:gd name="connsiteY416" fmla="*/ 6698569 h 7209248"/>
              <a:gd name="connsiteX417" fmla="*/ 4304941 w 7427256"/>
              <a:gd name="connsiteY417" fmla="*/ 6694089 h 7209248"/>
              <a:gd name="connsiteX418" fmla="*/ 4300463 w 7427256"/>
              <a:gd name="connsiteY418" fmla="*/ 6689609 h 7209248"/>
              <a:gd name="connsiteX419" fmla="*/ 4291503 w 7427256"/>
              <a:gd name="connsiteY419" fmla="*/ 6680650 h 7209248"/>
              <a:gd name="connsiteX420" fmla="*/ 4273584 w 7427256"/>
              <a:gd name="connsiteY420" fmla="*/ 6680650 h 7209248"/>
              <a:gd name="connsiteX421" fmla="*/ 4112317 w 7427256"/>
              <a:gd name="connsiteY421" fmla="*/ 6671690 h 7209248"/>
              <a:gd name="connsiteX422" fmla="*/ 4121276 w 7427256"/>
              <a:gd name="connsiteY422" fmla="*/ 6680650 h 7209248"/>
              <a:gd name="connsiteX423" fmla="*/ 4116797 w 7427256"/>
              <a:gd name="connsiteY423" fmla="*/ 6689609 h 7209248"/>
              <a:gd name="connsiteX424" fmla="*/ 4112317 w 7427256"/>
              <a:gd name="connsiteY424" fmla="*/ 6689609 h 7209248"/>
              <a:gd name="connsiteX425" fmla="*/ 4094398 w 7427256"/>
              <a:gd name="connsiteY425" fmla="*/ 6680650 h 7209248"/>
              <a:gd name="connsiteX426" fmla="*/ 4098878 w 7427256"/>
              <a:gd name="connsiteY426" fmla="*/ 6676170 h 7209248"/>
              <a:gd name="connsiteX427" fmla="*/ 4112317 w 7427256"/>
              <a:gd name="connsiteY427" fmla="*/ 6671690 h 7209248"/>
              <a:gd name="connsiteX428" fmla="*/ 3323898 w 7427256"/>
              <a:gd name="connsiteY428" fmla="*/ 6671690 h 7209248"/>
              <a:gd name="connsiteX429" fmla="*/ 3332858 w 7427256"/>
              <a:gd name="connsiteY429" fmla="*/ 6680650 h 7209248"/>
              <a:gd name="connsiteX430" fmla="*/ 3323898 w 7427256"/>
              <a:gd name="connsiteY430" fmla="*/ 6680650 h 7209248"/>
              <a:gd name="connsiteX431" fmla="*/ 3305980 w 7427256"/>
              <a:gd name="connsiteY431" fmla="*/ 6680650 h 7209248"/>
              <a:gd name="connsiteX432" fmla="*/ 2992404 w 7427256"/>
              <a:gd name="connsiteY432" fmla="*/ 6671690 h 7209248"/>
              <a:gd name="connsiteX433" fmla="*/ 3010323 w 7427256"/>
              <a:gd name="connsiteY433" fmla="*/ 6680650 h 7209248"/>
              <a:gd name="connsiteX434" fmla="*/ 2992404 w 7427256"/>
              <a:gd name="connsiteY434" fmla="*/ 6689609 h 7209248"/>
              <a:gd name="connsiteX435" fmla="*/ 2987926 w 7427256"/>
              <a:gd name="connsiteY435" fmla="*/ 6685129 h 7209248"/>
              <a:gd name="connsiteX436" fmla="*/ 2983446 w 7427256"/>
              <a:gd name="connsiteY436" fmla="*/ 6680650 h 7209248"/>
              <a:gd name="connsiteX437" fmla="*/ 2992404 w 7427256"/>
              <a:gd name="connsiteY437" fmla="*/ 6671690 h 7209248"/>
              <a:gd name="connsiteX438" fmla="*/ 3825619 w 7427256"/>
              <a:gd name="connsiteY438" fmla="*/ 6657131 h 7209248"/>
              <a:gd name="connsiteX439" fmla="*/ 3812180 w 7427256"/>
              <a:gd name="connsiteY439" fmla="*/ 6662731 h 7209248"/>
              <a:gd name="connsiteX440" fmla="*/ 3789782 w 7427256"/>
              <a:gd name="connsiteY440" fmla="*/ 6662731 h 7209248"/>
              <a:gd name="connsiteX441" fmla="*/ 3771864 w 7427256"/>
              <a:gd name="connsiteY441" fmla="*/ 6671690 h 7209248"/>
              <a:gd name="connsiteX442" fmla="*/ 3771864 w 7427256"/>
              <a:gd name="connsiteY442" fmla="*/ 6680650 h 7209248"/>
              <a:gd name="connsiteX443" fmla="*/ 3749465 w 7427256"/>
              <a:gd name="connsiteY443" fmla="*/ 6680650 h 7209248"/>
              <a:gd name="connsiteX444" fmla="*/ 3731546 w 7427256"/>
              <a:gd name="connsiteY444" fmla="*/ 6676170 h 7209248"/>
              <a:gd name="connsiteX445" fmla="*/ 3722588 w 7427256"/>
              <a:gd name="connsiteY445" fmla="*/ 6676170 h 7209248"/>
              <a:gd name="connsiteX446" fmla="*/ 3713628 w 7427256"/>
              <a:gd name="connsiteY446" fmla="*/ 6676170 h 7209248"/>
              <a:gd name="connsiteX447" fmla="*/ 3709149 w 7427256"/>
              <a:gd name="connsiteY447" fmla="*/ 6689609 h 7209248"/>
              <a:gd name="connsiteX448" fmla="*/ 3700189 w 7427256"/>
              <a:gd name="connsiteY448" fmla="*/ 6698569 h 7209248"/>
              <a:gd name="connsiteX449" fmla="*/ 3700189 w 7427256"/>
              <a:gd name="connsiteY449" fmla="*/ 6716486 h 7209248"/>
              <a:gd name="connsiteX450" fmla="*/ 3713628 w 7427256"/>
              <a:gd name="connsiteY450" fmla="*/ 6712007 h 7209248"/>
              <a:gd name="connsiteX451" fmla="*/ 3740506 w 7427256"/>
              <a:gd name="connsiteY451" fmla="*/ 6712007 h 7209248"/>
              <a:gd name="connsiteX452" fmla="*/ 3771864 w 7427256"/>
              <a:gd name="connsiteY452" fmla="*/ 6725446 h 7209248"/>
              <a:gd name="connsiteX453" fmla="*/ 3780823 w 7427256"/>
              <a:gd name="connsiteY453" fmla="*/ 6725446 h 7209248"/>
              <a:gd name="connsiteX454" fmla="*/ 3798742 w 7427256"/>
              <a:gd name="connsiteY454" fmla="*/ 6716486 h 7209248"/>
              <a:gd name="connsiteX455" fmla="*/ 3798742 w 7427256"/>
              <a:gd name="connsiteY455" fmla="*/ 6725446 h 7209248"/>
              <a:gd name="connsiteX456" fmla="*/ 3816660 w 7427256"/>
              <a:gd name="connsiteY456" fmla="*/ 6725446 h 7209248"/>
              <a:gd name="connsiteX457" fmla="*/ 3825619 w 7427256"/>
              <a:gd name="connsiteY457" fmla="*/ 6725446 h 7209248"/>
              <a:gd name="connsiteX458" fmla="*/ 3879374 w 7427256"/>
              <a:gd name="connsiteY458" fmla="*/ 6725446 h 7209248"/>
              <a:gd name="connsiteX459" fmla="*/ 3870416 w 7427256"/>
              <a:gd name="connsiteY459" fmla="*/ 6698569 h 7209248"/>
              <a:gd name="connsiteX460" fmla="*/ 3861457 w 7427256"/>
              <a:gd name="connsiteY460" fmla="*/ 6707527 h 7209248"/>
              <a:gd name="connsiteX461" fmla="*/ 3861457 w 7427256"/>
              <a:gd name="connsiteY461" fmla="*/ 6716486 h 7209248"/>
              <a:gd name="connsiteX462" fmla="*/ 3852497 w 7427256"/>
              <a:gd name="connsiteY462" fmla="*/ 6716486 h 7209248"/>
              <a:gd name="connsiteX463" fmla="*/ 3852497 w 7427256"/>
              <a:gd name="connsiteY463" fmla="*/ 6712007 h 7209248"/>
              <a:gd name="connsiteX464" fmla="*/ 3848018 w 7427256"/>
              <a:gd name="connsiteY464" fmla="*/ 6707527 h 7209248"/>
              <a:gd name="connsiteX465" fmla="*/ 3834578 w 7427256"/>
              <a:gd name="connsiteY465" fmla="*/ 6698569 h 7209248"/>
              <a:gd name="connsiteX466" fmla="*/ 3825619 w 7427256"/>
              <a:gd name="connsiteY466" fmla="*/ 6689609 h 7209248"/>
              <a:gd name="connsiteX467" fmla="*/ 3852497 w 7427256"/>
              <a:gd name="connsiteY467" fmla="*/ 6671690 h 7209248"/>
              <a:gd name="connsiteX468" fmla="*/ 3839058 w 7427256"/>
              <a:gd name="connsiteY468" fmla="*/ 6658252 h 7209248"/>
              <a:gd name="connsiteX469" fmla="*/ 3825619 w 7427256"/>
              <a:gd name="connsiteY469" fmla="*/ 6657131 h 7209248"/>
              <a:gd name="connsiteX470" fmla="*/ 4551323 w 7427256"/>
              <a:gd name="connsiteY470" fmla="*/ 6653772 h 7209248"/>
              <a:gd name="connsiteX471" fmla="*/ 4560281 w 7427256"/>
              <a:gd name="connsiteY471" fmla="*/ 6662731 h 7209248"/>
              <a:gd name="connsiteX472" fmla="*/ 4551323 w 7427256"/>
              <a:gd name="connsiteY472" fmla="*/ 6662731 h 7209248"/>
              <a:gd name="connsiteX473" fmla="*/ 4542364 w 7427256"/>
              <a:gd name="connsiteY473" fmla="*/ 6662731 h 7209248"/>
              <a:gd name="connsiteX474" fmla="*/ 4390056 w 7427256"/>
              <a:gd name="connsiteY474" fmla="*/ 6653772 h 7209248"/>
              <a:gd name="connsiteX475" fmla="*/ 4407974 w 7427256"/>
              <a:gd name="connsiteY475" fmla="*/ 6662731 h 7209248"/>
              <a:gd name="connsiteX476" fmla="*/ 4416933 w 7427256"/>
              <a:gd name="connsiteY476" fmla="*/ 6680650 h 7209248"/>
              <a:gd name="connsiteX477" fmla="*/ 4434852 w 7427256"/>
              <a:gd name="connsiteY477" fmla="*/ 6694089 h 7209248"/>
              <a:gd name="connsiteX478" fmla="*/ 4403494 w 7427256"/>
              <a:gd name="connsiteY478" fmla="*/ 6698569 h 7209248"/>
              <a:gd name="connsiteX479" fmla="*/ 4381096 w 7427256"/>
              <a:gd name="connsiteY479" fmla="*/ 6689609 h 7209248"/>
              <a:gd name="connsiteX480" fmla="*/ 4376617 w 7427256"/>
              <a:gd name="connsiteY480" fmla="*/ 6676170 h 7209248"/>
              <a:gd name="connsiteX481" fmla="*/ 4372137 w 7427256"/>
              <a:gd name="connsiteY481" fmla="*/ 6662731 h 7209248"/>
              <a:gd name="connsiteX482" fmla="*/ 4390056 w 7427256"/>
              <a:gd name="connsiteY482" fmla="*/ 6653772 h 7209248"/>
              <a:gd name="connsiteX483" fmla="*/ 3297021 w 7427256"/>
              <a:gd name="connsiteY483" fmla="*/ 6653772 h 7209248"/>
              <a:gd name="connsiteX484" fmla="*/ 3310460 w 7427256"/>
              <a:gd name="connsiteY484" fmla="*/ 6653772 h 7209248"/>
              <a:gd name="connsiteX485" fmla="*/ 3314940 w 7427256"/>
              <a:gd name="connsiteY485" fmla="*/ 6662731 h 7209248"/>
              <a:gd name="connsiteX486" fmla="*/ 3297021 w 7427256"/>
              <a:gd name="connsiteY486" fmla="*/ 6662731 h 7209248"/>
              <a:gd name="connsiteX487" fmla="*/ 4449970 w 7427256"/>
              <a:gd name="connsiteY487" fmla="*/ 6650972 h 7209248"/>
              <a:gd name="connsiteX488" fmla="*/ 4461730 w 7427256"/>
              <a:gd name="connsiteY488" fmla="*/ 6653772 h 7209248"/>
              <a:gd name="connsiteX489" fmla="*/ 4452771 w 7427256"/>
              <a:gd name="connsiteY489" fmla="*/ 6671690 h 7209248"/>
              <a:gd name="connsiteX490" fmla="*/ 4434852 w 7427256"/>
              <a:gd name="connsiteY490" fmla="*/ 6662731 h 7209248"/>
              <a:gd name="connsiteX491" fmla="*/ 4449970 w 7427256"/>
              <a:gd name="connsiteY491" fmla="*/ 6650972 h 7209248"/>
              <a:gd name="connsiteX492" fmla="*/ 2513082 w 7427256"/>
              <a:gd name="connsiteY492" fmla="*/ 6649292 h 7209248"/>
              <a:gd name="connsiteX493" fmla="*/ 2526521 w 7427256"/>
              <a:gd name="connsiteY493" fmla="*/ 6653772 h 7209248"/>
              <a:gd name="connsiteX494" fmla="*/ 2526521 w 7427256"/>
              <a:gd name="connsiteY494" fmla="*/ 6662731 h 7209248"/>
              <a:gd name="connsiteX495" fmla="*/ 2508602 w 7427256"/>
              <a:gd name="connsiteY495" fmla="*/ 6653772 h 7209248"/>
              <a:gd name="connsiteX496" fmla="*/ 2513082 w 7427256"/>
              <a:gd name="connsiteY496" fmla="*/ 6649292 h 7209248"/>
              <a:gd name="connsiteX497" fmla="*/ 5339740 w 7427256"/>
              <a:gd name="connsiteY497" fmla="*/ 6644812 h 7209248"/>
              <a:gd name="connsiteX498" fmla="*/ 5339740 w 7427256"/>
              <a:gd name="connsiteY498" fmla="*/ 6662731 h 7209248"/>
              <a:gd name="connsiteX499" fmla="*/ 5339740 w 7427256"/>
              <a:gd name="connsiteY499" fmla="*/ 6680650 h 7209248"/>
              <a:gd name="connsiteX500" fmla="*/ 5339740 w 7427256"/>
              <a:gd name="connsiteY500" fmla="*/ 6685129 h 7209248"/>
              <a:gd name="connsiteX501" fmla="*/ 5330780 w 7427256"/>
              <a:gd name="connsiteY501" fmla="*/ 6689609 h 7209248"/>
              <a:gd name="connsiteX502" fmla="*/ 5330780 w 7427256"/>
              <a:gd name="connsiteY502" fmla="*/ 6671690 h 7209248"/>
              <a:gd name="connsiteX503" fmla="*/ 5339740 w 7427256"/>
              <a:gd name="connsiteY503" fmla="*/ 6644812 h 7209248"/>
              <a:gd name="connsiteX504" fmla="*/ 4820101 w 7427256"/>
              <a:gd name="connsiteY504" fmla="*/ 6644812 h 7209248"/>
              <a:gd name="connsiteX505" fmla="*/ 4838020 w 7427256"/>
              <a:gd name="connsiteY505" fmla="*/ 6653772 h 7209248"/>
              <a:gd name="connsiteX506" fmla="*/ 4851458 w 7427256"/>
              <a:gd name="connsiteY506" fmla="*/ 6658252 h 7209248"/>
              <a:gd name="connsiteX507" fmla="*/ 4864898 w 7427256"/>
              <a:gd name="connsiteY507" fmla="*/ 6662731 h 7209248"/>
              <a:gd name="connsiteX508" fmla="*/ 4882816 w 7427256"/>
              <a:gd name="connsiteY508" fmla="*/ 6671690 h 7209248"/>
              <a:gd name="connsiteX509" fmla="*/ 4873858 w 7427256"/>
              <a:gd name="connsiteY509" fmla="*/ 6689609 h 7209248"/>
              <a:gd name="connsiteX510" fmla="*/ 4873858 w 7427256"/>
              <a:gd name="connsiteY510" fmla="*/ 6680650 h 7209248"/>
              <a:gd name="connsiteX511" fmla="*/ 4855938 w 7427256"/>
              <a:gd name="connsiteY511" fmla="*/ 6671690 h 7209248"/>
              <a:gd name="connsiteX512" fmla="*/ 4820101 w 7427256"/>
              <a:gd name="connsiteY512" fmla="*/ 6671690 h 7209248"/>
              <a:gd name="connsiteX513" fmla="*/ 4793224 w 7427256"/>
              <a:gd name="connsiteY513" fmla="*/ 6671690 h 7209248"/>
              <a:gd name="connsiteX514" fmla="*/ 4775305 w 7427256"/>
              <a:gd name="connsiteY514" fmla="*/ 6671690 h 7209248"/>
              <a:gd name="connsiteX515" fmla="*/ 4793224 w 7427256"/>
              <a:gd name="connsiteY515" fmla="*/ 6653772 h 7209248"/>
              <a:gd name="connsiteX516" fmla="*/ 3198469 w 7427256"/>
              <a:gd name="connsiteY516" fmla="*/ 6644812 h 7209248"/>
              <a:gd name="connsiteX517" fmla="*/ 3243265 w 7427256"/>
              <a:gd name="connsiteY517" fmla="*/ 6644812 h 7209248"/>
              <a:gd name="connsiteX518" fmla="*/ 3279102 w 7427256"/>
              <a:gd name="connsiteY518" fmla="*/ 6662731 h 7209248"/>
              <a:gd name="connsiteX519" fmla="*/ 3279102 w 7427256"/>
              <a:gd name="connsiteY519" fmla="*/ 6676170 h 7209248"/>
              <a:gd name="connsiteX520" fmla="*/ 3261183 w 7427256"/>
              <a:gd name="connsiteY520" fmla="*/ 6671690 h 7209248"/>
              <a:gd name="connsiteX521" fmla="*/ 3256704 w 7427256"/>
              <a:gd name="connsiteY521" fmla="*/ 6662731 h 7209248"/>
              <a:gd name="connsiteX522" fmla="*/ 3243265 w 7427256"/>
              <a:gd name="connsiteY522" fmla="*/ 6662731 h 7209248"/>
              <a:gd name="connsiteX523" fmla="*/ 3189509 w 7427256"/>
              <a:gd name="connsiteY523" fmla="*/ 6671690 h 7209248"/>
              <a:gd name="connsiteX524" fmla="*/ 3211908 w 7427256"/>
              <a:gd name="connsiteY524" fmla="*/ 6680650 h 7209248"/>
              <a:gd name="connsiteX525" fmla="*/ 3234305 w 7427256"/>
              <a:gd name="connsiteY525" fmla="*/ 6680650 h 7209248"/>
              <a:gd name="connsiteX526" fmla="*/ 3243265 w 7427256"/>
              <a:gd name="connsiteY526" fmla="*/ 6689609 h 7209248"/>
              <a:gd name="connsiteX527" fmla="*/ 3252224 w 7427256"/>
              <a:gd name="connsiteY527" fmla="*/ 6689609 h 7209248"/>
              <a:gd name="connsiteX528" fmla="*/ 3261183 w 7427256"/>
              <a:gd name="connsiteY528" fmla="*/ 6698569 h 7209248"/>
              <a:gd name="connsiteX529" fmla="*/ 3252224 w 7427256"/>
              <a:gd name="connsiteY529" fmla="*/ 6707527 h 7209248"/>
              <a:gd name="connsiteX530" fmla="*/ 3216387 w 7427256"/>
              <a:gd name="connsiteY530" fmla="*/ 6698569 h 7209248"/>
              <a:gd name="connsiteX531" fmla="*/ 3180550 w 7427256"/>
              <a:gd name="connsiteY531" fmla="*/ 6680650 h 7209248"/>
              <a:gd name="connsiteX532" fmla="*/ 3171590 w 7427256"/>
              <a:gd name="connsiteY532" fmla="*/ 6689609 h 7209248"/>
              <a:gd name="connsiteX533" fmla="*/ 3162631 w 7427256"/>
              <a:gd name="connsiteY533" fmla="*/ 6680650 h 7209248"/>
              <a:gd name="connsiteX534" fmla="*/ 3144713 w 7427256"/>
              <a:gd name="connsiteY534" fmla="*/ 6671690 h 7209248"/>
              <a:gd name="connsiteX535" fmla="*/ 3135754 w 7427256"/>
              <a:gd name="connsiteY535" fmla="*/ 6671690 h 7209248"/>
              <a:gd name="connsiteX536" fmla="*/ 3135754 w 7427256"/>
              <a:gd name="connsiteY536" fmla="*/ 6662731 h 7209248"/>
              <a:gd name="connsiteX537" fmla="*/ 3162631 w 7427256"/>
              <a:gd name="connsiteY537" fmla="*/ 6662731 h 7209248"/>
              <a:gd name="connsiteX538" fmla="*/ 3180550 w 7427256"/>
              <a:gd name="connsiteY538" fmla="*/ 6653772 h 7209248"/>
              <a:gd name="connsiteX539" fmla="*/ 3185029 w 7427256"/>
              <a:gd name="connsiteY539" fmla="*/ 6649292 h 7209248"/>
              <a:gd name="connsiteX540" fmla="*/ 3198469 w 7427256"/>
              <a:gd name="connsiteY540" fmla="*/ 6644812 h 7209248"/>
              <a:gd name="connsiteX541" fmla="*/ 3023762 w 7427256"/>
              <a:gd name="connsiteY541" fmla="*/ 6644812 h 7209248"/>
              <a:gd name="connsiteX542" fmla="*/ 3019282 w 7427256"/>
              <a:gd name="connsiteY542" fmla="*/ 6653772 h 7209248"/>
              <a:gd name="connsiteX543" fmla="*/ 3028242 w 7427256"/>
              <a:gd name="connsiteY543" fmla="*/ 6662731 h 7209248"/>
              <a:gd name="connsiteX544" fmla="*/ 3032722 w 7427256"/>
              <a:gd name="connsiteY544" fmla="*/ 6653772 h 7209248"/>
              <a:gd name="connsiteX545" fmla="*/ 3023762 w 7427256"/>
              <a:gd name="connsiteY545" fmla="*/ 6644812 h 7209248"/>
              <a:gd name="connsiteX546" fmla="*/ 2741545 w 7427256"/>
              <a:gd name="connsiteY546" fmla="*/ 6644812 h 7209248"/>
              <a:gd name="connsiteX547" fmla="*/ 2750503 w 7427256"/>
              <a:gd name="connsiteY547" fmla="*/ 6644812 h 7209248"/>
              <a:gd name="connsiteX548" fmla="*/ 2759463 w 7427256"/>
              <a:gd name="connsiteY548" fmla="*/ 6644812 h 7209248"/>
              <a:gd name="connsiteX549" fmla="*/ 2754983 w 7427256"/>
              <a:gd name="connsiteY549" fmla="*/ 6653772 h 7209248"/>
              <a:gd name="connsiteX550" fmla="*/ 2741545 w 7427256"/>
              <a:gd name="connsiteY550" fmla="*/ 6644812 h 7209248"/>
              <a:gd name="connsiteX551" fmla="*/ 2139031 w 7427256"/>
              <a:gd name="connsiteY551" fmla="*/ 6638093 h 7209248"/>
              <a:gd name="connsiteX552" fmla="*/ 2141272 w 7427256"/>
              <a:gd name="connsiteY552" fmla="*/ 6640333 h 7209248"/>
              <a:gd name="connsiteX553" fmla="*/ 2141272 w 7427256"/>
              <a:gd name="connsiteY553" fmla="*/ 6649292 h 7209248"/>
              <a:gd name="connsiteX554" fmla="*/ 2136792 w 7427256"/>
              <a:gd name="connsiteY554" fmla="*/ 6653772 h 7209248"/>
              <a:gd name="connsiteX555" fmla="*/ 2127833 w 7427256"/>
              <a:gd name="connsiteY555" fmla="*/ 6649292 h 7209248"/>
              <a:gd name="connsiteX556" fmla="*/ 2132312 w 7427256"/>
              <a:gd name="connsiteY556" fmla="*/ 6640333 h 7209248"/>
              <a:gd name="connsiteX557" fmla="*/ 2139031 w 7427256"/>
              <a:gd name="connsiteY557" fmla="*/ 6638093 h 7209248"/>
              <a:gd name="connsiteX558" fmla="*/ 3977927 w 7427256"/>
              <a:gd name="connsiteY558" fmla="*/ 6635853 h 7209248"/>
              <a:gd name="connsiteX559" fmla="*/ 3977927 w 7427256"/>
              <a:gd name="connsiteY559" fmla="*/ 6644812 h 7209248"/>
              <a:gd name="connsiteX560" fmla="*/ 4004805 w 7427256"/>
              <a:gd name="connsiteY560" fmla="*/ 6658252 h 7209248"/>
              <a:gd name="connsiteX561" fmla="*/ 4018244 w 7427256"/>
              <a:gd name="connsiteY561" fmla="*/ 6649292 h 7209248"/>
              <a:gd name="connsiteX562" fmla="*/ 4022724 w 7427256"/>
              <a:gd name="connsiteY562" fmla="*/ 6644812 h 7209248"/>
              <a:gd name="connsiteX563" fmla="*/ 4022724 w 7427256"/>
              <a:gd name="connsiteY563" fmla="*/ 6635853 h 7209248"/>
              <a:gd name="connsiteX564" fmla="*/ 3995846 w 7427256"/>
              <a:gd name="connsiteY564" fmla="*/ 6635853 h 7209248"/>
              <a:gd name="connsiteX565" fmla="*/ 3977927 w 7427256"/>
              <a:gd name="connsiteY565" fmla="*/ 6635853 h 7209248"/>
              <a:gd name="connsiteX566" fmla="*/ 3516523 w 7427256"/>
              <a:gd name="connsiteY566" fmla="*/ 6635853 h 7209248"/>
              <a:gd name="connsiteX567" fmla="*/ 3512044 w 7427256"/>
              <a:gd name="connsiteY567" fmla="*/ 6644812 h 7209248"/>
              <a:gd name="connsiteX568" fmla="*/ 3516523 w 7427256"/>
              <a:gd name="connsiteY568" fmla="*/ 6644812 h 7209248"/>
              <a:gd name="connsiteX569" fmla="*/ 3521003 w 7427256"/>
              <a:gd name="connsiteY569" fmla="*/ 6640333 h 7209248"/>
              <a:gd name="connsiteX570" fmla="*/ 3521003 w 7427256"/>
              <a:gd name="connsiteY570" fmla="*/ 6635853 h 7209248"/>
              <a:gd name="connsiteX571" fmla="*/ 3516523 w 7427256"/>
              <a:gd name="connsiteY571" fmla="*/ 6635853 h 7209248"/>
              <a:gd name="connsiteX572" fmla="*/ 2862495 w 7427256"/>
              <a:gd name="connsiteY572" fmla="*/ 6635853 h 7209248"/>
              <a:gd name="connsiteX573" fmla="*/ 2866975 w 7427256"/>
              <a:gd name="connsiteY573" fmla="*/ 6640333 h 7209248"/>
              <a:gd name="connsiteX574" fmla="*/ 2858015 w 7427256"/>
              <a:gd name="connsiteY574" fmla="*/ 6644812 h 7209248"/>
              <a:gd name="connsiteX575" fmla="*/ 2862495 w 7427256"/>
              <a:gd name="connsiteY575" fmla="*/ 6635853 h 7209248"/>
              <a:gd name="connsiteX576" fmla="*/ 3789782 w 7427256"/>
              <a:gd name="connsiteY576" fmla="*/ 6631373 h 7209248"/>
              <a:gd name="connsiteX577" fmla="*/ 3780823 w 7427256"/>
              <a:gd name="connsiteY577" fmla="*/ 6635853 h 7209248"/>
              <a:gd name="connsiteX578" fmla="*/ 3789782 w 7427256"/>
              <a:gd name="connsiteY578" fmla="*/ 6635853 h 7209248"/>
              <a:gd name="connsiteX579" fmla="*/ 3798742 w 7427256"/>
              <a:gd name="connsiteY579" fmla="*/ 6635853 h 7209248"/>
              <a:gd name="connsiteX580" fmla="*/ 3789782 w 7427256"/>
              <a:gd name="connsiteY580" fmla="*/ 6631373 h 7209248"/>
              <a:gd name="connsiteX581" fmla="*/ 3085638 w 7427256"/>
              <a:gd name="connsiteY581" fmla="*/ 6629974 h 7209248"/>
              <a:gd name="connsiteX582" fmla="*/ 3095436 w 7427256"/>
              <a:gd name="connsiteY582" fmla="*/ 6631373 h 7209248"/>
              <a:gd name="connsiteX583" fmla="*/ 3117835 w 7427256"/>
              <a:gd name="connsiteY583" fmla="*/ 6640333 h 7209248"/>
              <a:gd name="connsiteX584" fmla="*/ 3117835 w 7427256"/>
              <a:gd name="connsiteY584" fmla="*/ 6653772 h 7209248"/>
              <a:gd name="connsiteX585" fmla="*/ 3108875 w 7427256"/>
              <a:gd name="connsiteY585" fmla="*/ 6653772 h 7209248"/>
              <a:gd name="connsiteX586" fmla="*/ 3081997 w 7427256"/>
              <a:gd name="connsiteY586" fmla="*/ 6644812 h 7209248"/>
              <a:gd name="connsiteX587" fmla="*/ 3073038 w 7427256"/>
              <a:gd name="connsiteY587" fmla="*/ 6644812 h 7209248"/>
              <a:gd name="connsiteX588" fmla="*/ 3073038 w 7427256"/>
              <a:gd name="connsiteY588" fmla="*/ 6635853 h 7209248"/>
              <a:gd name="connsiteX589" fmla="*/ 3085638 w 7427256"/>
              <a:gd name="connsiteY589" fmla="*/ 6629974 h 7209248"/>
              <a:gd name="connsiteX590" fmla="*/ 4569241 w 7427256"/>
              <a:gd name="connsiteY590" fmla="*/ 6626894 h 7209248"/>
              <a:gd name="connsiteX591" fmla="*/ 4578200 w 7427256"/>
              <a:gd name="connsiteY591" fmla="*/ 6626894 h 7209248"/>
              <a:gd name="connsiteX592" fmla="*/ 4578200 w 7427256"/>
              <a:gd name="connsiteY592" fmla="*/ 6635853 h 7209248"/>
              <a:gd name="connsiteX593" fmla="*/ 4569241 w 7427256"/>
              <a:gd name="connsiteY593" fmla="*/ 6635853 h 7209248"/>
              <a:gd name="connsiteX594" fmla="*/ 4569241 w 7427256"/>
              <a:gd name="connsiteY594" fmla="*/ 6626894 h 7209248"/>
              <a:gd name="connsiteX595" fmla="*/ 3744985 w 7427256"/>
              <a:gd name="connsiteY595" fmla="*/ 6626894 h 7209248"/>
              <a:gd name="connsiteX596" fmla="*/ 3736026 w 7427256"/>
              <a:gd name="connsiteY596" fmla="*/ 6635853 h 7209248"/>
              <a:gd name="connsiteX597" fmla="*/ 3744985 w 7427256"/>
              <a:gd name="connsiteY597" fmla="*/ 6635853 h 7209248"/>
              <a:gd name="connsiteX598" fmla="*/ 3762904 w 7427256"/>
              <a:gd name="connsiteY598" fmla="*/ 6635853 h 7209248"/>
              <a:gd name="connsiteX599" fmla="*/ 3691230 w 7427256"/>
              <a:gd name="connsiteY599" fmla="*/ 6626894 h 7209248"/>
              <a:gd name="connsiteX600" fmla="*/ 3682270 w 7427256"/>
              <a:gd name="connsiteY600" fmla="*/ 6631373 h 7209248"/>
              <a:gd name="connsiteX601" fmla="*/ 3682270 w 7427256"/>
              <a:gd name="connsiteY601" fmla="*/ 6635853 h 7209248"/>
              <a:gd name="connsiteX602" fmla="*/ 3691230 w 7427256"/>
              <a:gd name="connsiteY602" fmla="*/ 6635853 h 7209248"/>
              <a:gd name="connsiteX603" fmla="*/ 3700189 w 7427256"/>
              <a:gd name="connsiteY603" fmla="*/ 6626894 h 7209248"/>
              <a:gd name="connsiteX604" fmla="*/ 3330058 w 7427256"/>
              <a:gd name="connsiteY604" fmla="*/ 6624094 h 7209248"/>
              <a:gd name="connsiteX605" fmla="*/ 3341817 w 7427256"/>
              <a:gd name="connsiteY605" fmla="*/ 6626894 h 7209248"/>
              <a:gd name="connsiteX606" fmla="*/ 3332858 w 7427256"/>
              <a:gd name="connsiteY606" fmla="*/ 6644812 h 7209248"/>
              <a:gd name="connsiteX607" fmla="*/ 3314940 w 7427256"/>
              <a:gd name="connsiteY607" fmla="*/ 6635853 h 7209248"/>
              <a:gd name="connsiteX608" fmla="*/ 3330058 w 7427256"/>
              <a:gd name="connsiteY608" fmla="*/ 6624094 h 7209248"/>
              <a:gd name="connsiteX609" fmla="*/ 5581640 w 7427256"/>
              <a:gd name="connsiteY609" fmla="*/ 6617934 h 7209248"/>
              <a:gd name="connsiteX610" fmla="*/ 5586120 w 7427256"/>
              <a:gd name="connsiteY610" fmla="*/ 6631373 h 7209248"/>
              <a:gd name="connsiteX611" fmla="*/ 5572682 w 7427256"/>
              <a:gd name="connsiteY611" fmla="*/ 6626894 h 7209248"/>
              <a:gd name="connsiteX612" fmla="*/ 5375577 w 7427256"/>
              <a:gd name="connsiteY612" fmla="*/ 6617934 h 7209248"/>
              <a:gd name="connsiteX613" fmla="*/ 5384537 w 7427256"/>
              <a:gd name="connsiteY613" fmla="*/ 6622414 h 7209248"/>
              <a:gd name="connsiteX614" fmla="*/ 5375577 w 7427256"/>
              <a:gd name="connsiteY614" fmla="*/ 6626894 h 7209248"/>
              <a:gd name="connsiteX615" fmla="*/ 5366618 w 7427256"/>
              <a:gd name="connsiteY615" fmla="*/ 6622414 h 7209248"/>
              <a:gd name="connsiteX616" fmla="*/ 5375577 w 7427256"/>
              <a:gd name="connsiteY616" fmla="*/ 6617934 h 7209248"/>
              <a:gd name="connsiteX617" fmla="*/ 3615076 w 7427256"/>
              <a:gd name="connsiteY617" fmla="*/ 6617934 h 7209248"/>
              <a:gd name="connsiteX618" fmla="*/ 3610596 w 7427256"/>
              <a:gd name="connsiteY618" fmla="*/ 6626894 h 7209248"/>
              <a:gd name="connsiteX619" fmla="*/ 3615076 w 7427256"/>
              <a:gd name="connsiteY619" fmla="*/ 6635853 h 7209248"/>
              <a:gd name="connsiteX620" fmla="*/ 3619556 w 7427256"/>
              <a:gd name="connsiteY620" fmla="*/ 6626894 h 7209248"/>
              <a:gd name="connsiteX621" fmla="*/ 3615076 w 7427256"/>
              <a:gd name="connsiteY621" fmla="*/ 6617934 h 7209248"/>
              <a:gd name="connsiteX622" fmla="*/ 3512044 w 7427256"/>
              <a:gd name="connsiteY622" fmla="*/ 6617934 h 7209248"/>
              <a:gd name="connsiteX623" fmla="*/ 3529963 w 7427256"/>
              <a:gd name="connsiteY623" fmla="*/ 6622414 h 7209248"/>
              <a:gd name="connsiteX624" fmla="*/ 3543402 w 7427256"/>
              <a:gd name="connsiteY624" fmla="*/ 6635853 h 7209248"/>
              <a:gd name="connsiteX625" fmla="*/ 3538922 w 7427256"/>
              <a:gd name="connsiteY625" fmla="*/ 6653772 h 7209248"/>
              <a:gd name="connsiteX626" fmla="*/ 3534442 w 7427256"/>
              <a:gd name="connsiteY626" fmla="*/ 6662731 h 7209248"/>
              <a:gd name="connsiteX627" fmla="*/ 3529963 w 7427256"/>
              <a:gd name="connsiteY627" fmla="*/ 6653772 h 7209248"/>
              <a:gd name="connsiteX628" fmla="*/ 3521003 w 7427256"/>
              <a:gd name="connsiteY628" fmla="*/ 6653772 h 7209248"/>
              <a:gd name="connsiteX629" fmla="*/ 3494125 w 7427256"/>
              <a:gd name="connsiteY629" fmla="*/ 6653772 h 7209248"/>
              <a:gd name="connsiteX630" fmla="*/ 3467248 w 7427256"/>
              <a:gd name="connsiteY630" fmla="*/ 6649292 h 7209248"/>
              <a:gd name="connsiteX631" fmla="*/ 3458288 w 7427256"/>
              <a:gd name="connsiteY631" fmla="*/ 6626894 h 7209248"/>
              <a:gd name="connsiteX632" fmla="*/ 3476206 w 7427256"/>
              <a:gd name="connsiteY632" fmla="*/ 6626894 h 7209248"/>
              <a:gd name="connsiteX633" fmla="*/ 3386614 w 7427256"/>
              <a:gd name="connsiteY633" fmla="*/ 6617934 h 7209248"/>
              <a:gd name="connsiteX634" fmla="*/ 3391094 w 7427256"/>
              <a:gd name="connsiteY634" fmla="*/ 6626894 h 7209248"/>
              <a:gd name="connsiteX635" fmla="*/ 3386614 w 7427256"/>
              <a:gd name="connsiteY635" fmla="*/ 6635853 h 7209248"/>
              <a:gd name="connsiteX636" fmla="*/ 3377655 w 7427256"/>
              <a:gd name="connsiteY636" fmla="*/ 6626894 h 7209248"/>
              <a:gd name="connsiteX637" fmla="*/ 2929689 w 7427256"/>
              <a:gd name="connsiteY637" fmla="*/ 6617934 h 7209248"/>
              <a:gd name="connsiteX638" fmla="*/ 2938649 w 7427256"/>
              <a:gd name="connsiteY638" fmla="*/ 6626894 h 7209248"/>
              <a:gd name="connsiteX639" fmla="*/ 2934169 w 7427256"/>
              <a:gd name="connsiteY639" fmla="*/ 6640333 h 7209248"/>
              <a:gd name="connsiteX640" fmla="*/ 2929689 w 7427256"/>
              <a:gd name="connsiteY640" fmla="*/ 6644812 h 7209248"/>
              <a:gd name="connsiteX641" fmla="*/ 2920730 w 7427256"/>
              <a:gd name="connsiteY641" fmla="*/ 6635853 h 7209248"/>
              <a:gd name="connsiteX642" fmla="*/ 2884893 w 7427256"/>
              <a:gd name="connsiteY642" fmla="*/ 6617934 h 7209248"/>
              <a:gd name="connsiteX643" fmla="*/ 2884893 w 7427256"/>
              <a:gd name="connsiteY643" fmla="*/ 6626894 h 7209248"/>
              <a:gd name="connsiteX644" fmla="*/ 2893853 w 7427256"/>
              <a:gd name="connsiteY644" fmla="*/ 6635853 h 7209248"/>
              <a:gd name="connsiteX645" fmla="*/ 2893853 w 7427256"/>
              <a:gd name="connsiteY645" fmla="*/ 6644812 h 7209248"/>
              <a:gd name="connsiteX646" fmla="*/ 2884893 w 7427256"/>
              <a:gd name="connsiteY646" fmla="*/ 6653772 h 7209248"/>
              <a:gd name="connsiteX647" fmla="*/ 2875934 w 7427256"/>
              <a:gd name="connsiteY647" fmla="*/ 6644812 h 7209248"/>
              <a:gd name="connsiteX648" fmla="*/ 2875934 w 7427256"/>
              <a:gd name="connsiteY648" fmla="*/ 6635853 h 7209248"/>
              <a:gd name="connsiteX649" fmla="*/ 2871454 w 7427256"/>
              <a:gd name="connsiteY649" fmla="*/ 6626894 h 7209248"/>
              <a:gd name="connsiteX650" fmla="*/ 2884893 w 7427256"/>
              <a:gd name="connsiteY650" fmla="*/ 6617934 h 7209248"/>
              <a:gd name="connsiteX651" fmla="*/ 4319501 w 7427256"/>
              <a:gd name="connsiteY651" fmla="*/ 6612335 h 7209248"/>
              <a:gd name="connsiteX652" fmla="*/ 4327340 w 7427256"/>
              <a:gd name="connsiteY652" fmla="*/ 6617934 h 7209248"/>
              <a:gd name="connsiteX653" fmla="*/ 4336299 w 7427256"/>
              <a:gd name="connsiteY653" fmla="*/ 6617934 h 7209248"/>
              <a:gd name="connsiteX654" fmla="*/ 4318380 w 7427256"/>
              <a:gd name="connsiteY654" fmla="*/ 6626894 h 7209248"/>
              <a:gd name="connsiteX655" fmla="*/ 4309421 w 7427256"/>
              <a:gd name="connsiteY655" fmla="*/ 6626894 h 7209248"/>
              <a:gd name="connsiteX656" fmla="*/ 4309421 w 7427256"/>
              <a:gd name="connsiteY656" fmla="*/ 6617934 h 7209248"/>
              <a:gd name="connsiteX657" fmla="*/ 4313901 w 7427256"/>
              <a:gd name="connsiteY657" fmla="*/ 6613454 h 7209248"/>
              <a:gd name="connsiteX658" fmla="*/ 4319501 w 7427256"/>
              <a:gd name="connsiteY658" fmla="*/ 6612335 h 7209248"/>
              <a:gd name="connsiteX659" fmla="*/ 5106798 w 7427256"/>
              <a:gd name="connsiteY659" fmla="*/ 6608976 h 7209248"/>
              <a:gd name="connsiteX660" fmla="*/ 5115757 w 7427256"/>
              <a:gd name="connsiteY660" fmla="*/ 6626894 h 7209248"/>
              <a:gd name="connsiteX661" fmla="*/ 5106798 w 7427256"/>
              <a:gd name="connsiteY661" fmla="*/ 6635853 h 7209248"/>
              <a:gd name="connsiteX662" fmla="*/ 5097840 w 7427256"/>
              <a:gd name="connsiteY662" fmla="*/ 6635853 h 7209248"/>
              <a:gd name="connsiteX663" fmla="*/ 5097840 w 7427256"/>
              <a:gd name="connsiteY663" fmla="*/ 6626894 h 7209248"/>
              <a:gd name="connsiteX664" fmla="*/ 5106798 w 7427256"/>
              <a:gd name="connsiteY664" fmla="*/ 6613454 h 7209248"/>
              <a:gd name="connsiteX665" fmla="*/ 5106798 w 7427256"/>
              <a:gd name="connsiteY665" fmla="*/ 6608976 h 7209248"/>
              <a:gd name="connsiteX666" fmla="*/ 3892815 w 7427256"/>
              <a:gd name="connsiteY666" fmla="*/ 6608976 h 7209248"/>
              <a:gd name="connsiteX667" fmla="*/ 3888335 w 7427256"/>
              <a:gd name="connsiteY667" fmla="*/ 6617934 h 7209248"/>
              <a:gd name="connsiteX668" fmla="*/ 3915212 w 7427256"/>
              <a:gd name="connsiteY668" fmla="*/ 6626894 h 7209248"/>
              <a:gd name="connsiteX669" fmla="*/ 3937611 w 7427256"/>
              <a:gd name="connsiteY669" fmla="*/ 6635853 h 7209248"/>
              <a:gd name="connsiteX670" fmla="*/ 3924171 w 7427256"/>
              <a:gd name="connsiteY670" fmla="*/ 6653772 h 7209248"/>
              <a:gd name="connsiteX671" fmla="*/ 3915212 w 7427256"/>
              <a:gd name="connsiteY671" fmla="*/ 6662731 h 7209248"/>
              <a:gd name="connsiteX672" fmla="*/ 3933131 w 7427256"/>
              <a:gd name="connsiteY672" fmla="*/ 6662731 h 7209248"/>
              <a:gd name="connsiteX673" fmla="*/ 3960009 w 7427256"/>
              <a:gd name="connsiteY673" fmla="*/ 6653772 h 7209248"/>
              <a:gd name="connsiteX674" fmla="*/ 3960009 w 7427256"/>
              <a:gd name="connsiteY674" fmla="*/ 6644812 h 7209248"/>
              <a:gd name="connsiteX675" fmla="*/ 3968967 w 7427256"/>
              <a:gd name="connsiteY675" fmla="*/ 6617934 h 7209248"/>
              <a:gd name="connsiteX676" fmla="*/ 3942090 w 7427256"/>
              <a:gd name="connsiteY676" fmla="*/ 6617934 h 7209248"/>
              <a:gd name="connsiteX677" fmla="*/ 3906253 w 7427256"/>
              <a:gd name="connsiteY677" fmla="*/ 6608976 h 7209248"/>
              <a:gd name="connsiteX678" fmla="*/ 3892815 w 7427256"/>
              <a:gd name="connsiteY678" fmla="*/ 6608976 h 7209248"/>
              <a:gd name="connsiteX679" fmla="*/ 2705707 w 7427256"/>
              <a:gd name="connsiteY679" fmla="*/ 6608976 h 7209248"/>
              <a:gd name="connsiteX680" fmla="*/ 2714667 w 7427256"/>
              <a:gd name="connsiteY680" fmla="*/ 6617934 h 7209248"/>
              <a:gd name="connsiteX681" fmla="*/ 2701228 w 7427256"/>
              <a:gd name="connsiteY681" fmla="*/ 6622414 h 7209248"/>
              <a:gd name="connsiteX682" fmla="*/ 2705707 w 7427256"/>
              <a:gd name="connsiteY682" fmla="*/ 6608976 h 7209248"/>
              <a:gd name="connsiteX683" fmla="*/ 4972409 w 7427256"/>
              <a:gd name="connsiteY683" fmla="*/ 6600016 h 7209248"/>
              <a:gd name="connsiteX684" fmla="*/ 4981369 w 7427256"/>
              <a:gd name="connsiteY684" fmla="*/ 6608976 h 7209248"/>
              <a:gd name="connsiteX685" fmla="*/ 4990328 w 7427256"/>
              <a:gd name="connsiteY685" fmla="*/ 6608976 h 7209248"/>
              <a:gd name="connsiteX686" fmla="*/ 4981369 w 7427256"/>
              <a:gd name="connsiteY686" fmla="*/ 6600016 h 7209248"/>
              <a:gd name="connsiteX687" fmla="*/ 4855938 w 7427256"/>
              <a:gd name="connsiteY687" fmla="*/ 6600016 h 7209248"/>
              <a:gd name="connsiteX688" fmla="*/ 4864898 w 7427256"/>
              <a:gd name="connsiteY688" fmla="*/ 6600016 h 7209248"/>
              <a:gd name="connsiteX689" fmla="*/ 4873858 w 7427256"/>
              <a:gd name="connsiteY689" fmla="*/ 6600016 h 7209248"/>
              <a:gd name="connsiteX690" fmla="*/ 4864898 w 7427256"/>
              <a:gd name="connsiteY690" fmla="*/ 6608976 h 7209248"/>
              <a:gd name="connsiteX691" fmla="*/ 4201910 w 7427256"/>
              <a:gd name="connsiteY691" fmla="*/ 6600016 h 7209248"/>
              <a:gd name="connsiteX692" fmla="*/ 4219829 w 7427256"/>
              <a:gd name="connsiteY692" fmla="*/ 6600016 h 7209248"/>
              <a:gd name="connsiteX693" fmla="*/ 4210870 w 7427256"/>
              <a:gd name="connsiteY693" fmla="*/ 6608976 h 7209248"/>
              <a:gd name="connsiteX694" fmla="*/ 4130236 w 7427256"/>
              <a:gd name="connsiteY694" fmla="*/ 6600016 h 7209248"/>
              <a:gd name="connsiteX695" fmla="*/ 4139194 w 7427256"/>
              <a:gd name="connsiteY695" fmla="*/ 6608976 h 7209248"/>
              <a:gd name="connsiteX696" fmla="*/ 4139194 w 7427256"/>
              <a:gd name="connsiteY696" fmla="*/ 6600016 h 7209248"/>
              <a:gd name="connsiteX697" fmla="*/ 4130236 w 7427256"/>
              <a:gd name="connsiteY697" fmla="*/ 6600016 h 7209248"/>
              <a:gd name="connsiteX698" fmla="*/ 3843538 w 7427256"/>
              <a:gd name="connsiteY698" fmla="*/ 6600016 h 7209248"/>
              <a:gd name="connsiteX699" fmla="*/ 3843538 w 7427256"/>
              <a:gd name="connsiteY699" fmla="*/ 6608976 h 7209248"/>
              <a:gd name="connsiteX700" fmla="*/ 3843538 w 7427256"/>
              <a:gd name="connsiteY700" fmla="*/ 6617934 h 7209248"/>
              <a:gd name="connsiteX701" fmla="*/ 3852497 w 7427256"/>
              <a:gd name="connsiteY701" fmla="*/ 6608976 h 7209248"/>
              <a:gd name="connsiteX702" fmla="*/ 3646433 w 7427256"/>
              <a:gd name="connsiteY702" fmla="*/ 6600016 h 7209248"/>
              <a:gd name="connsiteX703" fmla="*/ 3646433 w 7427256"/>
              <a:gd name="connsiteY703" fmla="*/ 6626894 h 7209248"/>
              <a:gd name="connsiteX704" fmla="*/ 3646433 w 7427256"/>
              <a:gd name="connsiteY704" fmla="*/ 6617934 h 7209248"/>
              <a:gd name="connsiteX705" fmla="*/ 3646433 w 7427256"/>
              <a:gd name="connsiteY705" fmla="*/ 6613454 h 7209248"/>
              <a:gd name="connsiteX706" fmla="*/ 3655392 w 7427256"/>
              <a:gd name="connsiteY706" fmla="*/ 6608976 h 7209248"/>
              <a:gd name="connsiteX707" fmla="*/ 2947608 w 7427256"/>
              <a:gd name="connsiteY707" fmla="*/ 6600016 h 7209248"/>
              <a:gd name="connsiteX708" fmla="*/ 2956568 w 7427256"/>
              <a:gd name="connsiteY708" fmla="*/ 6600016 h 7209248"/>
              <a:gd name="connsiteX709" fmla="*/ 2947608 w 7427256"/>
              <a:gd name="connsiteY709" fmla="*/ 6608976 h 7209248"/>
              <a:gd name="connsiteX710" fmla="*/ 2947608 w 7427256"/>
              <a:gd name="connsiteY710" fmla="*/ 6600016 h 7209248"/>
              <a:gd name="connsiteX711" fmla="*/ 5635397 w 7427256"/>
              <a:gd name="connsiteY711" fmla="*/ 6591057 h 7209248"/>
              <a:gd name="connsiteX712" fmla="*/ 5644356 w 7427256"/>
              <a:gd name="connsiteY712" fmla="*/ 6600016 h 7209248"/>
              <a:gd name="connsiteX713" fmla="*/ 5635397 w 7427256"/>
              <a:gd name="connsiteY713" fmla="*/ 6617934 h 7209248"/>
              <a:gd name="connsiteX714" fmla="*/ 5626437 w 7427256"/>
              <a:gd name="connsiteY714" fmla="*/ 6608976 h 7209248"/>
              <a:gd name="connsiteX715" fmla="*/ 5635397 w 7427256"/>
              <a:gd name="connsiteY715" fmla="*/ 6591057 h 7209248"/>
              <a:gd name="connsiteX716" fmla="*/ 4936572 w 7427256"/>
              <a:gd name="connsiteY716" fmla="*/ 6591057 h 7209248"/>
              <a:gd name="connsiteX717" fmla="*/ 4963450 w 7427256"/>
              <a:gd name="connsiteY717" fmla="*/ 6591057 h 7209248"/>
              <a:gd name="connsiteX718" fmla="*/ 4990328 w 7427256"/>
              <a:gd name="connsiteY718" fmla="*/ 6600016 h 7209248"/>
              <a:gd name="connsiteX719" fmla="*/ 4972409 w 7427256"/>
              <a:gd name="connsiteY719" fmla="*/ 6626894 h 7209248"/>
              <a:gd name="connsiteX720" fmla="*/ 4945532 w 7427256"/>
              <a:gd name="connsiteY720" fmla="*/ 6635853 h 7209248"/>
              <a:gd name="connsiteX721" fmla="*/ 4999286 w 7427256"/>
              <a:gd name="connsiteY721" fmla="*/ 6644812 h 7209248"/>
              <a:gd name="connsiteX722" fmla="*/ 5003766 w 7427256"/>
              <a:gd name="connsiteY722" fmla="*/ 6640333 h 7209248"/>
              <a:gd name="connsiteX723" fmla="*/ 5017206 w 7427256"/>
              <a:gd name="connsiteY723" fmla="*/ 6635853 h 7209248"/>
              <a:gd name="connsiteX724" fmla="*/ 5030644 w 7427256"/>
              <a:gd name="connsiteY724" fmla="*/ 6635853 h 7209248"/>
              <a:gd name="connsiteX725" fmla="*/ 5039603 w 7427256"/>
              <a:gd name="connsiteY725" fmla="*/ 6631373 h 7209248"/>
              <a:gd name="connsiteX726" fmla="*/ 5044083 w 7427256"/>
              <a:gd name="connsiteY726" fmla="*/ 6626894 h 7209248"/>
              <a:gd name="connsiteX727" fmla="*/ 5035124 w 7427256"/>
              <a:gd name="connsiteY727" fmla="*/ 6644812 h 7209248"/>
              <a:gd name="connsiteX728" fmla="*/ 5030644 w 7427256"/>
              <a:gd name="connsiteY728" fmla="*/ 6649292 h 7209248"/>
              <a:gd name="connsiteX729" fmla="*/ 5026164 w 7427256"/>
              <a:gd name="connsiteY729" fmla="*/ 6658252 h 7209248"/>
              <a:gd name="connsiteX730" fmla="*/ 5017206 w 7427256"/>
              <a:gd name="connsiteY730" fmla="*/ 6662731 h 7209248"/>
              <a:gd name="connsiteX731" fmla="*/ 4999286 w 7427256"/>
              <a:gd name="connsiteY731" fmla="*/ 6662731 h 7209248"/>
              <a:gd name="connsiteX732" fmla="*/ 4972409 w 7427256"/>
              <a:gd name="connsiteY732" fmla="*/ 6662731 h 7209248"/>
              <a:gd name="connsiteX733" fmla="*/ 4954490 w 7427256"/>
              <a:gd name="connsiteY733" fmla="*/ 6662731 h 7209248"/>
              <a:gd name="connsiteX734" fmla="*/ 4936572 w 7427256"/>
              <a:gd name="connsiteY734" fmla="*/ 6667211 h 7209248"/>
              <a:gd name="connsiteX735" fmla="*/ 4945532 w 7427256"/>
              <a:gd name="connsiteY735" fmla="*/ 6671690 h 7209248"/>
              <a:gd name="connsiteX736" fmla="*/ 4936572 w 7427256"/>
              <a:gd name="connsiteY736" fmla="*/ 6680650 h 7209248"/>
              <a:gd name="connsiteX737" fmla="*/ 4918654 w 7427256"/>
              <a:gd name="connsiteY737" fmla="*/ 6671690 h 7209248"/>
              <a:gd name="connsiteX738" fmla="*/ 4900735 w 7427256"/>
              <a:gd name="connsiteY738" fmla="*/ 6662731 h 7209248"/>
              <a:gd name="connsiteX739" fmla="*/ 4918654 w 7427256"/>
              <a:gd name="connsiteY739" fmla="*/ 6653772 h 7209248"/>
              <a:gd name="connsiteX740" fmla="*/ 4927612 w 7427256"/>
              <a:gd name="connsiteY740" fmla="*/ 6644812 h 7209248"/>
              <a:gd name="connsiteX741" fmla="*/ 4936572 w 7427256"/>
              <a:gd name="connsiteY741" fmla="*/ 6626894 h 7209248"/>
              <a:gd name="connsiteX742" fmla="*/ 4936572 w 7427256"/>
              <a:gd name="connsiteY742" fmla="*/ 6608976 h 7209248"/>
              <a:gd name="connsiteX743" fmla="*/ 4022724 w 7427256"/>
              <a:gd name="connsiteY743" fmla="*/ 6591057 h 7209248"/>
              <a:gd name="connsiteX744" fmla="*/ 4031683 w 7427256"/>
              <a:gd name="connsiteY744" fmla="*/ 6600016 h 7209248"/>
              <a:gd name="connsiteX745" fmla="*/ 4022724 w 7427256"/>
              <a:gd name="connsiteY745" fmla="*/ 6600016 h 7209248"/>
              <a:gd name="connsiteX746" fmla="*/ 4013765 w 7427256"/>
              <a:gd name="connsiteY746" fmla="*/ 6595537 h 7209248"/>
              <a:gd name="connsiteX747" fmla="*/ 4022724 w 7427256"/>
              <a:gd name="connsiteY747" fmla="*/ 6591057 h 7209248"/>
              <a:gd name="connsiteX748" fmla="*/ 3037201 w 7427256"/>
              <a:gd name="connsiteY748" fmla="*/ 6591057 h 7209248"/>
              <a:gd name="connsiteX749" fmla="*/ 3046161 w 7427256"/>
              <a:gd name="connsiteY749" fmla="*/ 6600016 h 7209248"/>
              <a:gd name="connsiteX750" fmla="*/ 3028242 w 7427256"/>
              <a:gd name="connsiteY750" fmla="*/ 6617934 h 7209248"/>
              <a:gd name="connsiteX751" fmla="*/ 3046161 w 7427256"/>
              <a:gd name="connsiteY751" fmla="*/ 6626894 h 7209248"/>
              <a:gd name="connsiteX752" fmla="*/ 3064078 w 7427256"/>
              <a:gd name="connsiteY752" fmla="*/ 6631373 h 7209248"/>
              <a:gd name="connsiteX753" fmla="*/ 3050640 w 7427256"/>
              <a:gd name="connsiteY753" fmla="*/ 6640333 h 7209248"/>
              <a:gd name="connsiteX754" fmla="*/ 3041681 w 7427256"/>
              <a:gd name="connsiteY754" fmla="*/ 6658252 h 7209248"/>
              <a:gd name="connsiteX755" fmla="*/ 3037201 w 7427256"/>
              <a:gd name="connsiteY755" fmla="*/ 6671690 h 7209248"/>
              <a:gd name="connsiteX756" fmla="*/ 3010323 w 7427256"/>
              <a:gd name="connsiteY756" fmla="*/ 6653772 h 7209248"/>
              <a:gd name="connsiteX757" fmla="*/ 2983446 w 7427256"/>
              <a:gd name="connsiteY757" fmla="*/ 6644812 h 7209248"/>
              <a:gd name="connsiteX758" fmla="*/ 2987926 w 7427256"/>
              <a:gd name="connsiteY758" fmla="*/ 6635853 h 7209248"/>
              <a:gd name="connsiteX759" fmla="*/ 2992404 w 7427256"/>
              <a:gd name="connsiteY759" fmla="*/ 6635853 h 7209248"/>
              <a:gd name="connsiteX760" fmla="*/ 3019282 w 7427256"/>
              <a:gd name="connsiteY760" fmla="*/ 6635853 h 7209248"/>
              <a:gd name="connsiteX761" fmla="*/ 3010323 w 7427256"/>
              <a:gd name="connsiteY761" fmla="*/ 6626894 h 7209248"/>
              <a:gd name="connsiteX762" fmla="*/ 3037201 w 7427256"/>
              <a:gd name="connsiteY762" fmla="*/ 6591057 h 7209248"/>
              <a:gd name="connsiteX763" fmla="*/ 2777381 w 7427256"/>
              <a:gd name="connsiteY763" fmla="*/ 6591057 h 7209248"/>
              <a:gd name="connsiteX764" fmla="*/ 2786341 w 7427256"/>
              <a:gd name="connsiteY764" fmla="*/ 6595537 h 7209248"/>
              <a:gd name="connsiteX765" fmla="*/ 2786341 w 7427256"/>
              <a:gd name="connsiteY765" fmla="*/ 6600016 h 7209248"/>
              <a:gd name="connsiteX766" fmla="*/ 2804260 w 7427256"/>
              <a:gd name="connsiteY766" fmla="*/ 6600016 h 7209248"/>
              <a:gd name="connsiteX767" fmla="*/ 2840096 w 7427256"/>
              <a:gd name="connsiteY767" fmla="*/ 6608976 h 7209248"/>
              <a:gd name="connsiteX768" fmla="*/ 2858015 w 7427256"/>
              <a:gd name="connsiteY768" fmla="*/ 6617934 h 7209248"/>
              <a:gd name="connsiteX769" fmla="*/ 2840096 w 7427256"/>
              <a:gd name="connsiteY769" fmla="*/ 6626894 h 7209248"/>
              <a:gd name="connsiteX770" fmla="*/ 2822177 w 7427256"/>
              <a:gd name="connsiteY770" fmla="*/ 6635853 h 7209248"/>
              <a:gd name="connsiteX771" fmla="*/ 2808739 w 7427256"/>
              <a:gd name="connsiteY771" fmla="*/ 6626894 h 7209248"/>
              <a:gd name="connsiteX772" fmla="*/ 2795300 w 7427256"/>
              <a:gd name="connsiteY772" fmla="*/ 6622414 h 7209248"/>
              <a:gd name="connsiteX773" fmla="*/ 2781861 w 7427256"/>
              <a:gd name="connsiteY773" fmla="*/ 6617934 h 7209248"/>
              <a:gd name="connsiteX774" fmla="*/ 2777381 w 7427256"/>
              <a:gd name="connsiteY774" fmla="*/ 6608976 h 7209248"/>
              <a:gd name="connsiteX775" fmla="*/ 2768422 w 7427256"/>
              <a:gd name="connsiteY775" fmla="*/ 6600016 h 7209248"/>
              <a:gd name="connsiteX776" fmla="*/ 2777381 w 7427256"/>
              <a:gd name="connsiteY776" fmla="*/ 6591057 h 7209248"/>
              <a:gd name="connsiteX777" fmla="*/ 5245668 w 7427256"/>
              <a:gd name="connsiteY777" fmla="*/ 6582098 h 7209248"/>
              <a:gd name="connsiteX778" fmla="*/ 5250146 w 7427256"/>
              <a:gd name="connsiteY778" fmla="*/ 6591057 h 7209248"/>
              <a:gd name="connsiteX779" fmla="*/ 5241188 w 7427256"/>
              <a:gd name="connsiteY779" fmla="*/ 6591057 h 7209248"/>
              <a:gd name="connsiteX780" fmla="*/ 5245668 w 7427256"/>
              <a:gd name="connsiteY780" fmla="*/ 6582098 h 7209248"/>
              <a:gd name="connsiteX781" fmla="*/ 2732585 w 7427256"/>
              <a:gd name="connsiteY781" fmla="*/ 6582098 h 7209248"/>
              <a:gd name="connsiteX782" fmla="*/ 2750503 w 7427256"/>
              <a:gd name="connsiteY782" fmla="*/ 6600016 h 7209248"/>
              <a:gd name="connsiteX783" fmla="*/ 2741545 w 7427256"/>
              <a:gd name="connsiteY783" fmla="*/ 6608976 h 7209248"/>
              <a:gd name="connsiteX784" fmla="*/ 2723626 w 7427256"/>
              <a:gd name="connsiteY784" fmla="*/ 6600016 h 7209248"/>
              <a:gd name="connsiteX785" fmla="*/ 5895217 w 7427256"/>
              <a:gd name="connsiteY785" fmla="*/ 6576498 h 7209248"/>
              <a:gd name="connsiteX786" fmla="*/ 5899696 w 7427256"/>
              <a:gd name="connsiteY786" fmla="*/ 6582098 h 7209248"/>
              <a:gd name="connsiteX787" fmla="*/ 5895217 w 7427256"/>
              <a:gd name="connsiteY787" fmla="*/ 6591057 h 7209248"/>
              <a:gd name="connsiteX788" fmla="*/ 5886257 w 7427256"/>
              <a:gd name="connsiteY788" fmla="*/ 6591057 h 7209248"/>
              <a:gd name="connsiteX789" fmla="*/ 5890737 w 7427256"/>
              <a:gd name="connsiteY789" fmla="*/ 6577618 h 7209248"/>
              <a:gd name="connsiteX790" fmla="*/ 5895217 w 7427256"/>
              <a:gd name="connsiteY790" fmla="*/ 6576498 h 7209248"/>
              <a:gd name="connsiteX791" fmla="*/ 5285984 w 7427256"/>
              <a:gd name="connsiteY791" fmla="*/ 6573138 h 7209248"/>
              <a:gd name="connsiteX792" fmla="*/ 5277026 w 7427256"/>
              <a:gd name="connsiteY792" fmla="*/ 6582098 h 7209248"/>
              <a:gd name="connsiteX793" fmla="*/ 5268066 w 7427256"/>
              <a:gd name="connsiteY793" fmla="*/ 6582098 h 7209248"/>
              <a:gd name="connsiteX794" fmla="*/ 4318380 w 7427256"/>
              <a:gd name="connsiteY794" fmla="*/ 6573138 h 7209248"/>
              <a:gd name="connsiteX795" fmla="*/ 4327340 w 7427256"/>
              <a:gd name="connsiteY795" fmla="*/ 6582098 h 7209248"/>
              <a:gd name="connsiteX796" fmla="*/ 4345259 w 7427256"/>
              <a:gd name="connsiteY796" fmla="*/ 6582098 h 7209248"/>
              <a:gd name="connsiteX797" fmla="*/ 4340779 w 7427256"/>
              <a:gd name="connsiteY797" fmla="*/ 6577618 h 7209248"/>
              <a:gd name="connsiteX798" fmla="*/ 4327340 w 7427256"/>
              <a:gd name="connsiteY798" fmla="*/ 6573138 h 7209248"/>
              <a:gd name="connsiteX799" fmla="*/ 4318380 w 7427256"/>
              <a:gd name="connsiteY799" fmla="*/ 6573138 h 7209248"/>
              <a:gd name="connsiteX800" fmla="*/ 3301501 w 7427256"/>
              <a:gd name="connsiteY800" fmla="*/ 6573138 h 7209248"/>
              <a:gd name="connsiteX801" fmla="*/ 3314940 w 7427256"/>
              <a:gd name="connsiteY801" fmla="*/ 6573138 h 7209248"/>
              <a:gd name="connsiteX802" fmla="*/ 3314940 w 7427256"/>
              <a:gd name="connsiteY802" fmla="*/ 6591057 h 7209248"/>
              <a:gd name="connsiteX803" fmla="*/ 3323898 w 7427256"/>
              <a:gd name="connsiteY803" fmla="*/ 6608976 h 7209248"/>
              <a:gd name="connsiteX804" fmla="*/ 3332858 w 7427256"/>
              <a:gd name="connsiteY804" fmla="*/ 6617934 h 7209248"/>
              <a:gd name="connsiteX805" fmla="*/ 3310460 w 7427256"/>
              <a:gd name="connsiteY805" fmla="*/ 6608976 h 7209248"/>
              <a:gd name="connsiteX806" fmla="*/ 3297021 w 7427256"/>
              <a:gd name="connsiteY806" fmla="*/ 6608976 h 7209248"/>
              <a:gd name="connsiteX807" fmla="*/ 3279102 w 7427256"/>
              <a:gd name="connsiteY807" fmla="*/ 6617934 h 7209248"/>
              <a:gd name="connsiteX808" fmla="*/ 3270143 w 7427256"/>
              <a:gd name="connsiteY808" fmla="*/ 6608976 h 7209248"/>
              <a:gd name="connsiteX809" fmla="*/ 3288062 w 7427256"/>
              <a:gd name="connsiteY809" fmla="*/ 6600016 h 7209248"/>
              <a:gd name="connsiteX810" fmla="*/ 3305980 w 7427256"/>
              <a:gd name="connsiteY810" fmla="*/ 6582098 h 7209248"/>
              <a:gd name="connsiteX811" fmla="*/ 3301501 w 7427256"/>
              <a:gd name="connsiteY811" fmla="*/ 6573138 h 7209248"/>
              <a:gd name="connsiteX812" fmla="*/ 3153673 w 7427256"/>
              <a:gd name="connsiteY812" fmla="*/ 6573138 h 7209248"/>
              <a:gd name="connsiteX813" fmla="*/ 3153673 w 7427256"/>
              <a:gd name="connsiteY813" fmla="*/ 6591057 h 7209248"/>
              <a:gd name="connsiteX814" fmla="*/ 3144713 w 7427256"/>
              <a:gd name="connsiteY814" fmla="*/ 6591057 h 7209248"/>
              <a:gd name="connsiteX815" fmla="*/ 2974486 w 7427256"/>
              <a:gd name="connsiteY815" fmla="*/ 6573138 h 7209248"/>
              <a:gd name="connsiteX816" fmla="*/ 2987926 w 7427256"/>
              <a:gd name="connsiteY816" fmla="*/ 6582098 h 7209248"/>
              <a:gd name="connsiteX817" fmla="*/ 2983446 w 7427256"/>
              <a:gd name="connsiteY817" fmla="*/ 6591057 h 7209248"/>
              <a:gd name="connsiteX818" fmla="*/ 2965527 w 7427256"/>
              <a:gd name="connsiteY818" fmla="*/ 6591057 h 7209248"/>
              <a:gd name="connsiteX819" fmla="*/ 4479648 w 7427256"/>
              <a:gd name="connsiteY819" fmla="*/ 6567538 h 7209248"/>
              <a:gd name="connsiteX820" fmla="*/ 4470688 w 7427256"/>
              <a:gd name="connsiteY820" fmla="*/ 6568658 h 7209248"/>
              <a:gd name="connsiteX821" fmla="*/ 4461730 w 7427256"/>
              <a:gd name="connsiteY821" fmla="*/ 6573138 h 7209248"/>
              <a:gd name="connsiteX822" fmla="*/ 4475168 w 7427256"/>
              <a:gd name="connsiteY822" fmla="*/ 6582098 h 7209248"/>
              <a:gd name="connsiteX823" fmla="*/ 4497567 w 7427256"/>
              <a:gd name="connsiteY823" fmla="*/ 6573138 h 7209248"/>
              <a:gd name="connsiteX824" fmla="*/ 4488607 w 7427256"/>
              <a:gd name="connsiteY824" fmla="*/ 6573138 h 7209248"/>
              <a:gd name="connsiteX825" fmla="*/ 4479648 w 7427256"/>
              <a:gd name="connsiteY825" fmla="*/ 6567538 h 7209248"/>
              <a:gd name="connsiteX826" fmla="*/ 3447089 w 7427256"/>
              <a:gd name="connsiteY826" fmla="*/ 6566419 h 7209248"/>
              <a:gd name="connsiteX827" fmla="*/ 3440370 w 7427256"/>
              <a:gd name="connsiteY827" fmla="*/ 6568658 h 7209248"/>
              <a:gd name="connsiteX828" fmla="*/ 3431410 w 7427256"/>
              <a:gd name="connsiteY828" fmla="*/ 6582098 h 7209248"/>
              <a:gd name="connsiteX829" fmla="*/ 3435890 w 7427256"/>
              <a:gd name="connsiteY829" fmla="*/ 6577618 h 7209248"/>
              <a:gd name="connsiteX830" fmla="*/ 3440370 w 7427256"/>
              <a:gd name="connsiteY830" fmla="*/ 6573138 h 7209248"/>
              <a:gd name="connsiteX831" fmla="*/ 3449329 w 7427256"/>
              <a:gd name="connsiteY831" fmla="*/ 6568658 h 7209248"/>
              <a:gd name="connsiteX832" fmla="*/ 3447089 w 7427256"/>
              <a:gd name="connsiteY832" fmla="*/ 6566419 h 7209248"/>
              <a:gd name="connsiteX833" fmla="*/ 4824581 w 7427256"/>
              <a:gd name="connsiteY833" fmla="*/ 6564179 h 7209248"/>
              <a:gd name="connsiteX834" fmla="*/ 4829061 w 7427256"/>
              <a:gd name="connsiteY834" fmla="*/ 6573138 h 7209248"/>
              <a:gd name="connsiteX835" fmla="*/ 4802182 w 7427256"/>
              <a:gd name="connsiteY835" fmla="*/ 6591057 h 7209248"/>
              <a:gd name="connsiteX836" fmla="*/ 4784265 w 7427256"/>
              <a:gd name="connsiteY836" fmla="*/ 6591057 h 7209248"/>
              <a:gd name="connsiteX837" fmla="*/ 4748427 w 7427256"/>
              <a:gd name="connsiteY837" fmla="*/ 6591057 h 7209248"/>
              <a:gd name="connsiteX838" fmla="*/ 4761866 w 7427256"/>
              <a:gd name="connsiteY838" fmla="*/ 6582098 h 7209248"/>
              <a:gd name="connsiteX839" fmla="*/ 4770825 w 7427256"/>
              <a:gd name="connsiteY839" fmla="*/ 6582098 h 7209248"/>
              <a:gd name="connsiteX840" fmla="*/ 4779785 w 7427256"/>
              <a:gd name="connsiteY840" fmla="*/ 6577618 h 7209248"/>
              <a:gd name="connsiteX841" fmla="*/ 4784265 w 7427256"/>
              <a:gd name="connsiteY841" fmla="*/ 6573138 h 7209248"/>
              <a:gd name="connsiteX842" fmla="*/ 4802182 w 7427256"/>
              <a:gd name="connsiteY842" fmla="*/ 6573138 h 7209248"/>
              <a:gd name="connsiteX843" fmla="*/ 4811142 w 7427256"/>
              <a:gd name="connsiteY843" fmla="*/ 6573138 h 7209248"/>
              <a:gd name="connsiteX844" fmla="*/ 4815622 w 7427256"/>
              <a:gd name="connsiteY844" fmla="*/ 6568658 h 7209248"/>
              <a:gd name="connsiteX845" fmla="*/ 4824581 w 7427256"/>
              <a:gd name="connsiteY845" fmla="*/ 6564179 h 7209248"/>
              <a:gd name="connsiteX846" fmla="*/ 4631957 w 7427256"/>
              <a:gd name="connsiteY846" fmla="*/ 6564179 h 7209248"/>
              <a:gd name="connsiteX847" fmla="*/ 4631957 w 7427256"/>
              <a:gd name="connsiteY847" fmla="*/ 6573138 h 7209248"/>
              <a:gd name="connsiteX848" fmla="*/ 4605078 w 7427256"/>
              <a:gd name="connsiteY848" fmla="*/ 6573138 h 7209248"/>
              <a:gd name="connsiteX849" fmla="*/ 4631957 w 7427256"/>
              <a:gd name="connsiteY849" fmla="*/ 6564179 h 7209248"/>
              <a:gd name="connsiteX850" fmla="*/ 4148154 w 7427256"/>
              <a:gd name="connsiteY850" fmla="*/ 6564179 h 7209248"/>
              <a:gd name="connsiteX851" fmla="*/ 4152633 w 7427256"/>
              <a:gd name="connsiteY851" fmla="*/ 6564179 h 7209248"/>
              <a:gd name="connsiteX852" fmla="*/ 4166073 w 7427256"/>
              <a:gd name="connsiteY852" fmla="*/ 6564179 h 7209248"/>
              <a:gd name="connsiteX853" fmla="*/ 4166073 w 7427256"/>
              <a:gd name="connsiteY853" fmla="*/ 6573138 h 7209248"/>
              <a:gd name="connsiteX854" fmla="*/ 4152633 w 7427256"/>
              <a:gd name="connsiteY854" fmla="*/ 6568658 h 7209248"/>
              <a:gd name="connsiteX855" fmla="*/ 4148154 w 7427256"/>
              <a:gd name="connsiteY855" fmla="*/ 6564179 h 7209248"/>
              <a:gd name="connsiteX856" fmla="*/ 3807700 w 7427256"/>
              <a:gd name="connsiteY856" fmla="*/ 6564179 h 7209248"/>
              <a:gd name="connsiteX857" fmla="*/ 3798742 w 7427256"/>
              <a:gd name="connsiteY857" fmla="*/ 6568658 h 7209248"/>
              <a:gd name="connsiteX858" fmla="*/ 3807700 w 7427256"/>
              <a:gd name="connsiteY858" fmla="*/ 6573138 h 7209248"/>
              <a:gd name="connsiteX859" fmla="*/ 3816660 w 7427256"/>
              <a:gd name="connsiteY859" fmla="*/ 6573138 h 7209248"/>
              <a:gd name="connsiteX860" fmla="*/ 3816660 w 7427256"/>
              <a:gd name="connsiteY860" fmla="*/ 6568658 h 7209248"/>
              <a:gd name="connsiteX861" fmla="*/ 3807700 w 7427256"/>
              <a:gd name="connsiteY861" fmla="*/ 6564179 h 7209248"/>
              <a:gd name="connsiteX862" fmla="*/ 3682270 w 7427256"/>
              <a:gd name="connsiteY862" fmla="*/ 6564179 h 7209248"/>
              <a:gd name="connsiteX863" fmla="*/ 3682270 w 7427256"/>
              <a:gd name="connsiteY863" fmla="*/ 6573138 h 7209248"/>
              <a:gd name="connsiteX864" fmla="*/ 3691230 w 7427256"/>
              <a:gd name="connsiteY864" fmla="*/ 6564179 h 7209248"/>
              <a:gd name="connsiteX865" fmla="*/ 3682270 w 7427256"/>
              <a:gd name="connsiteY865" fmla="*/ 6564179 h 7209248"/>
              <a:gd name="connsiteX866" fmla="*/ 3565799 w 7427256"/>
              <a:gd name="connsiteY866" fmla="*/ 6564179 h 7209248"/>
              <a:gd name="connsiteX867" fmla="*/ 3538922 w 7427256"/>
              <a:gd name="connsiteY867" fmla="*/ 6573138 h 7209248"/>
              <a:gd name="connsiteX868" fmla="*/ 3570279 w 7427256"/>
              <a:gd name="connsiteY868" fmla="*/ 6573138 h 7209248"/>
              <a:gd name="connsiteX869" fmla="*/ 3592677 w 7427256"/>
              <a:gd name="connsiteY869" fmla="*/ 6582098 h 7209248"/>
              <a:gd name="connsiteX870" fmla="*/ 3610596 w 7427256"/>
              <a:gd name="connsiteY870" fmla="*/ 6591057 h 7209248"/>
              <a:gd name="connsiteX871" fmla="*/ 3628515 w 7427256"/>
              <a:gd name="connsiteY871" fmla="*/ 6582098 h 7209248"/>
              <a:gd name="connsiteX872" fmla="*/ 3610596 w 7427256"/>
              <a:gd name="connsiteY872" fmla="*/ 6568658 h 7209248"/>
              <a:gd name="connsiteX873" fmla="*/ 3565799 w 7427256"/>
              <a:gd name="connsiteY873" fmla="*/ 6564179 h 7209248"/>
              <a:gd name="connsiteX874" fmla="*/ 3494125 w 7427256"/>
              <a:gd name="connsiteY874" fmla="*/ 6564179 h 7209248"/>
              <a:gd name="connsiteX875" fmla="*/ 3485166 w 7427256"/>
              <a:gd name="connsiteY875" fmla="*/ 6573138 h 7209248"/>
              <a:gd name="connsiteX876" fmla="*/ 3521003 w 7427256"/>
              <a:gd name="connsiteY876" fmla="*/ 6564179 h 7209248"/>
              <a:gd name="connsiteX877" fmla="*/ 3404532 w 7427256"/>
              <a:gd name="connsiteY877" fmla="*/ 6564179 h 7209248"/>
              <a:gd name="connsiteX878" fmla="*/ 3395572 w 7427256"/>
              <a:gd name="connsiteY878" fmla="*/ 6573138 h 7209248"/>
              <a:gd name="connsiteX879" fmla="*/ 3404532 w 7427256"/>
              <a:gd name="connsiteY879" fmla="*/ 6573138 h 7209248"/>
              <a:gd name="connsiteX880" fmla="*/ 3404532 w 7427256"/>
              <a:gd name="connsiteY880" fmla="*/ 6564179 h 7209248"/>
              <a:gd name="connsiteX881" fmla="*/ 5384537 w 7427256"/>
              <a:gd name="connsiteY881" fmla="*/ 6555219 h 7209248"/>
              <a:gd name="connsiteX882" fmla="*/ 5384537 w 7427256"/>
              <a:gd name="connsiteY882" fmla="*/ 6591057 h 7209248"/>
              <a:gd name="connsiteX883" fmla="*/ 5375577 w 7427256"/>
              <a:gd name="connsiteY883" fmla="*/ 6582098 h 7209248"/>
              <a:gd name="connsiteX884" fmla="*/ 5380057 w 7427256"/>
              <a:gd name="connsiteY884" fmla="*/ 6559699 h 7209248"/>
              <a:gd name="connsiteX885" fmla="*/ 5384537 w 7427256"/>
              <a:gd name="connsiteY885" fmla="*/ 6555219 h 7209248"/>
              <a:gd name="connsiteX886" fmla="*/ 2879293 w 7427256"/>
              <a:gd name="connsiteY886" fmla="*/ 6550740 h 7209248"/>
              <a:gd name="connsiteX887" fmla="*/ 2898331 w 7427256"/>
              <a:gd name="connsiteY887" fmla="*/ 6555219 h 7209248"/>
              <a:gd name="connsiteX888" fmla="*/ 2920730 w 7427256"/>
              <a:gd name="connsiteY888" fmla="*/ 6573138 h 7209248"/>
              <a:gd name="connsiteX889" fmla="*/ 2902811 w 7427256"/>
              <a:gd name="connsiteY889" fmla="*/ 6573138 h 7209248"/>
              <a:gd name="connsiteX890" fmla="*/ 2893853 w 7427256"/>
              <a:gd name="connsiteY890" fmla="*/ 6573138 h 7209248"/>
              <a:gd name="connsiteX891" fmla="*/ 2875934 w 7427256"/>
              <a:gd name="connsiteY891" fmla="*/ 6564179 h 7209248"/>
              <a:gd name="connsiteX892" fmla="*/ 2866975 w 7427256"/>
              <a:gd name="connsiteY892" fmla="*/ 6555219 h 7209248"/>
              <a:gd name="connsiteX893" fmla="*/ 2879293 w 7427256"/>
              <a:gd name="connsiteY893" fmla="*/ 6550740 h 7209248"/>
              <a:gd name="connsiteX894" fmla="*/ 4461730 w 7427256"/>
              <a:gd name="connsiteY894" fmla="*/ 6546260 h 7209248"/>
              <a:gd name="connsiteX895" fmla="*/ 4452771 w 7427256"/>
              <a:gd name="connsiteY895" fmla="*/ 6555219 h 7209248"/>
              <a:gd name="connsiteX896" fmla="*/ 4470688 w 7427256"/>
              <a:gd name="connsiteY896" fmla="*/ 6555219 h 7209248"/>
              <a:gd name="connsiteX897" fmla="*/ 3673311 w 7427256"/>
              <a:gd name="connsiteY897" fmla="*/ 6546260 h 7209248"/>
              <a:gd name="connsiteX898" fmla="*/ 3673311 w 7427256"/>
              <a:gd name="connsiteY898" fmla="*/ 6555219 h 7209248"/>
              <a:gd name="connsiteX899" fmla="*/ 3682270 w 7427256"/>
              <a:gd name="connsiteY899" fmla="*/ 6555219 h 7209248"/>
              <a:gd name="connsiteX900" fmla="*/ 3691230 w 7427256"/>
              <a:gd name="connsiteY900" fmla="*/ 6550740 h 7209248"/>
              <a:gd name="connsiteX901" fmla="*/ 3682270 w 7427256"/>
              <a:gd name="connsiteY901" fmla="*/ 6546260 h 7209248"/>
              <a:gd name="connsiteX902" fmla="*/ 3673311 w 7427256"/>
              <a:gd name="connsiteY902" fmla="*/ 6546260 h 7209248"/>
              <a:gd name="connsiteX903" fmla="*/ 3108875 w 7427256"/>
              <a:gd name="connsiteY903" fmla="*/ 6546260 h 7209248"/>
              <a:gd name="connsiteX904" fmla="*/ 3126794 w 7427256"/>
              <a:gd name="connsiteY904" fmla="*/ 6546260 h 7209248"/>
              <a:gd name="connsiteX905" fmla="*/ 3117835 w 7427256"/>
              <a:gd name="connsiteY905" fmla="*/ 6564179 h 7209248"/>
              <a:gd name="connsiteX906" fmla="*/ 3108875 w 7427256"/>
              <a:gd name="connsiteY906" fmla="*/ 6564179 h 7209248"/>
              <a:gd name="connsiteX907" fmla="*/ 3099916 w 7427256"/>
              <a:gd name="connsiteY907" fmla="*/ 6568658 h 7209248"/>
              <a:gd name="connsiteX908" fmla="*/ 3090957 w 7427256"/>
              <a:gd name="connsiteY908" fmla="*/ 6564179 h 7209248"/>
              <a:gd name="connsiteX909" fmla="*/ 3095436 w 7427256"/>
              <a:gd name="connsiteY909" fmla="*/ 6564179 h 7209248"/>
              <a:gd name="connsiteX910" fmla="*/ 3099916 w 7427256"/>
              <a:gd name="connsiteY910" fmla="*/ 6555219 h 7209248"/>
              <a:gd name="connsiteX911" fmla="*/ 2651952 w 7427256"/>
              <a:gd name="connsiteY911" fmla="*/ 6546260 h 7209248"/>
              <a:gd name="connsiteX912" fmla="*/ 2674349 w 7427256"/>
              <a:gd name="connsiteY912" fmla="*/ 6555219 h 7209248"/>
              <a:gd name="connsiteX913" fmla="*/ 2674349 w 7427256"/>
              <a:gd name="connsiteY913" fmla="*/ 6568658 h 7209248"/>
              <a:gd name="connsiteX914" fmla="*/ 2651952 w 7427256"/>
              <a:gd name="connsiteY914" fmla="*/ 6573138 h 7209248"/>
              <a:gd name="connsiteX915" fmla="*/ 3423571 w 7427256"/>
              <a:gd name="connsiteY915" fmla="*/ 6540661 h 7209248"/>
              <a:gd name="connsiteX916" fmla="*/ 3413491 w 7427256"/>
              <a:gd name="connsiteY916" fmla="*/ 6546260 h 7209248"/>
              <a:gd name="connsiteX917" fmla="*/ 3422451 w 7427256"/>
              <a:gd name="connsiteY917" fmla="*/ 6555219 h 7209248"/>
              <a:gd name="connsiteX918" fmla="*/ 3449329 w 7427256"/>
              <a:gd name="connsiteY918" fmla="*/ 6555219 h 7209248"/>
              <a:gd name="connsiteX919" fmla="*/ 3435890 w 7427256"/>
              <a:gd name="connsiteY919" fmla="*/ 6541780 h 7209248"/>
              <a:gd name="connsiteX920" fmla="*/ 3423571 w 7427256"/>
              <a:gd name="connsiteY920" fmla="*/ 6540661 h 7209248"/>
              <a:gd name="connsiteX921" fmla="*/ 4282544 w 7427256"/>
              <a:gd name="connsiteY921" fmla="*/ 6537302 h 7209248"/>
              <a:gd name="connsiteX922" fmla="*/ 4282544 w 7427256"/>
              <a:gd name="connsiteY922" fmla="*/ 6546260 h 7209248"/>
              <a:gd name="connsiteX923" fmla="*/ 4264625 w 7427256"/>
              <a:gd name="connsiteY923" fmla="*/ 6555219 h 7209248"/>
              <a:gd name="connsiteX924" fmla="*/ 4255666 w 7427256"/>
              <a:gd name="connsiteY924" fmla="*/ 6582098 h 7209248"/>
              <a:gd name="connsiteX925" fmla="*/ 4273584 w 7427256"/>
              <a:gd name="connsiteY925" fmla="*/ 6573138 h 7209248"/>
              <a:gd name="connsiteX926" fmla="*/ 4291503 w 7427256"/>
              <a:gd name="connsiteY926" fmla="*/ 6573138 h 7209248"/>
              <a:gd name="connsiteX927" fmla="*/ 4309421 w 7427256"/>
              <a:gd name="connsiteY927" fmla="*/ 6564179 h 7209248"/>
              <a:gd name="connsiteX928" fmla="*/ 4327340 w 7427256"/>
              <a:gd name="connsiteY928" fmla="*/ 6555219 h 7209248"/>
              <a:gd name="connsiteX929" fmla="*/ 4336299 w 7427256"/>
              <a:gd name="connsiteY929" fmla="*/ 6546260 h 7209248"/>
              <a:gd name="connsiteX930" fmla="*/ 4327340 w 7427256"/>
              <a:gd name="connsiteY930" fmla="*/ 6541780 h 7209248"/>
              <a:gd name="connsiteX931" fmla="*/ 4313901 w 7427256"/>
              <a:gd name="connsiteY931" fmla="*/ 6537302 h 7209248"/>
              <a:gd name="connsiteX932" fmla="*/ 4309421 w 7427256"/>
              <a:gd name="connsiteY932" fmla="*/ 6546260 h 7209248"/>
              <a:gd name="connsiteX933" fmla="*/ 4291503 w 7427256"/>
              <a:gd name="connsiteY933" fmla="*/ 6546260 h 7209248"/>
              <a:gd name="connsiteX934" fmla="*/ 4282544 w 7427256"/>
              <a:gd name="connsiteY934" fmla="*/ 6537302 h 7209248"/>
              <a:gd name="connsiteX935" fmla="*/ 2622833 w 7427256"/>
              <a:gd name="connsiteY935" fmla="*/ 6535061 h 7209248"/>
              <a:gd name="connsiteX936" fmla="*/ 2634033 w 7427256"/>
              <a:gd name="connsiteY936" fmla="*/ 6537302 h 7209248"/>
              <a:gd name="connsiteX937" fmla="*/ 2642992 w 7427256"/>
              <a:gd name="connsiteY937" fmla="*/ 6537302 h 7209248"/>
              <a:gd name="connsiteX938" fmla="*/ 2634033 w 7427256"/>
              <a:gd name="connsiteY938" fmla="*/ 6546260 h 7209248"/>
              <a:gd name="connsiteX939" fmla="*/ 2629553 w 7427256"/>
              <a:gd name="connsiteY939" fmla="*/ 6559699 h 7209248"/>
              <a:gd name="connsiteX940" fmla="*/ 2616114 w 7427256"/>
              <a:gd name="connsiteY940" fmla="*/ 6555219 h 7209248"/>
              <a:gd name="connsiteX941" fmla="*/ 2622833 w 7427256"/>
              <a:gd name="connsiteY941" fmla="*/ 6535061 h 7209248"/>
              <a:gd name="connsiteX942" fmla="*/ 4558042 w 7427256"/>
              <a:gd name="connsiteY942" fmla="*/ 6534501 h 7209248"/>
              <a:gd name="connsiteX943" fmla="*/ 4578200 w 7427256"/>
              <a:gd name="connsiteY943" fmla="*/ 6546260 h 7209248"/>
              <a:gd name="connsiteX944" fmla="*/ 4542364 w 7427256"/>
              <a:gd name="connsiteY944" fmla="*/ 6546260 h 7209248"/>
              <a:gd name="connsiteX945" fmla="*/ 4533404 w 7427256"/>
              <a:gd name="connsiteY945" fmla="*/ 6546260 h 7209248"/>
              <a:gd name="connsiteX946" fmla="*/ 4542364 w 7427256"/>
              <a:gd name="connsiteY946" fmla="*/ 6537302 h 7209248"/>
              <a:gd name="connsiteX947" fmla="*/ 4558042 w 7427256"/>
              <a:gd name="connsiteY947" fmla="*/ 6534501 h 7209248"/>
              <a:gd name="connsiteX948" fmla="*/ 4134716 w 7427256"/>
              <a:gd name="connsiteY948" fmla="*/ 6528342 h 7209248"/>
              <a:gd name="connsiteX949" fmla="*/ 4130236 w 7427256"/>
              <a:gd name="connsiteY949" fmla="*/ 6537302 h 7209248"/>
              <a:gd name="connsiteX950" fmla="*/ 4139194 w 7427256"/>
              <a:gd name="connsiteY950" fmla="*/ 6546260 h 7209248"/>
              <a:gd name="connsiteX951" fmla="*/ 4143674 w 7427256"/>
              <a:gd name="connsiteY951" fmla="*/ 6537302 h 7209248"/>
              <a:gd name="connsiteX952" fmla="*/ 4134716 w 7427256"/>
              <a:gd name="connsiteY952" fmla="*/ 6528342 h 7209248"/>
              <a:gd name="connsiteX953" fmla="*/ 3619556 w 7427256"/>
              <a:gd name="connsiteY953" fmla="*/ 6528342 h 7209248"/>
              <a:gd name="connsiteX954" fmla="*/ 3615076 w 7427256"/>
              <a:gd name="connsiteY954" fmla="*/ 6537302 h 7209248"/>
              <a:gd name="connsiteX955" fmla="*/ 3624035 w 7427256"/>
              <a:gd name="connsiteY955" fmla="*/ 6546260 h 7209248"/>
              <a:gd name="connsiteX956" fmla="*/ 3628515 w 7427256"/>
              <a:gd name="connsiteY956" fmla="*/ 6537302 h 7209248"/>
              <a:gd name="connsiteX957" fmla="*/ 3619556 w 7427256"/>
              <a:gd name="connsiteY957" fmla="*/ 6528342 h 7209248"/>
              <a:gd name="connsiteX958" fmla="*/ 3489645 w 7427256"/>
              <a:gd name="connsiteY958" fmla="*/ 6528342 h 7209248"/>
              <a:gd name="connsiteX959" fmla="*/ 3480686 w 7427256"/>
              <a:gd name="connsiteY959" fmla="*/ 6537302 h 7209248"/>
              <a:gd name="connsiteX960" fmla="*/ 3485166 w 7427256"/>
              <a:gd name="connsiteY960" fmla="*/ 6546260 h 7209248"/>
              <a:gd name="connsiteX961" fmla="*/ 3494125 w 7427256"/>
              <a:gd name="connsiteY961" fmla="*/ 6537302 h 7209248"/>
              <a:gd name="connsiteX962" fmla="*/ 3489645 w 7427256"/>
              <a:gd name="connsiteY962" fmla="*/ 6528342 h 7209248"/>
              <a:gd name="connsiteX963" fmla="*/ 2920730 w 7427256"/>
              <a:gd name="connsiteY963" fmla="*/ 6528342 h 7209248"/>
              <a:gd name="connsiteX964" fmla="*/ 2929689 w 7427256"/>
              <a:gd name="connsiteY964" fmla="*/ 6537302 h 7209248"/>
              <a:gd name="connsiteX965" fmla="*/ 2929689 w 7427256"/>
              <a:gd name="connsiteY965" fmla="*/ 6546260 h 7209248"/>
              <a:gd name="connsiteX966" fmla="*/ 2911772 w 7427256"/>
              <a:gd name="connsiteY966" fmla="*/ 6537302 h 7209248"/>
              <a:gd name="connsiteX967" fmla="*/ 2916250 w 7427256"/>
              <a:gd name="connsiteY967" fmla="*/ 6532822 h 7209248"/>
              <a:gd name="connsiteX968" fmla="*/ 2920730 w 7427256"/>
              <a:gd name="connsiteY968" fmla="*/ 6528342 h 7209248"/>
              <a:gd name="connsiteX969" fmla="*/ 2741545 w 7427256"/>
              <a:gd name="connsiteY969" fmla="*/ 6528342 h 7209248"/>
              <a:gd name="connsiteX970" fmla="*/ 2750503 w 7427256"/>
              <a:gd name="connsiteY970" fmla="*/ 6528342 h 7209248"/>
              <a:gd name="connsiteX971" fmla="*/ 2759463 w 7427256"/>
              <a:gd name="connsiteY971" fmla="*/ 6528342 h 7209248"/>
              <a:gd name="connsiteX972" fmla="*/ 2750503 w 7427256"/>
              <a:gd name="connsiteY972" fmla="*/ 6537302 h 7209248"/>
              <a:gd name="connsiteX973" fmla="*/ 2746025 w 7427256"/>
              <a:gd name="connsiteY973" fmla="*/ 6537302 h 7209248"/>
              <a:gd name="connsiteX974" fmla="*/ 2741545 w 7427256"/>
              <a:gd name="connsiteY974" fmla="*/ 6528342 h 7209248"/>
              <a:gd name="connsiteX975" fmla="*/ 4403494 w 7427256"/>
              <a:gd name="connsiteY975" fmla="*/ 6521622 h 7209248"/>
              <a:gd name="connsiteX976" fmla="*/ 4390056 w 7427256"/>
              <a:gd name="connsiteY976" fmla="*/ 6528342 h 7209248"/>
              <a:gd name="connsiteX977" fmla="*/ 4390056 w 7427256"/>
              <a:gd name="connsiteY977" fmla="*/ 6537302 h 7209248"/>
              <a:gd name="connsiteX978" fmla="*/ 4407974 w 7427256"/>
              <a:gd name="connsiteY978" fmla="*/ 6537302 h 7209248"/>
              <a:gd name="connsiteX979" fmla="*/ 4403494 w 7427256"/>
              <a:gd name="connsiteY979" fmla="*/ 6521622 h 7209248"/>
              <a:gd name="connsiteX980" fmla="*/ 5411414 w 7427256"/>
              <a:gd name="connsiteY980" fmla="*/ 6519383 h 7209248"/>
              <a:gd name="connsiteX981" fmla="*/ 5411414 w 7427256"/>
              <a:gd name="connsiteY981" fmla="*/ 6537302 h 7209248"/>
              <a:gd name="connsiteX982" fmla="*/ 5402454 w 7427256"/>
              <a:gd name="connsiteY982" fmla="*/ 6546260 h 7209248"/>
              <a:gd name="connsiteX983" fmla="*/ 5384537 w 7427256"/>
              <a:gd name="connsiteY983" fmla="*/ 6537302 h 7209248"/>
              <a:gd name="connsiteX984" fmla="*/ 5393496 w 7427256"/>
              <a:gd name="connsiteY984" fmla="*/ 6528342 h 7209248"/>
              <a:gd name="connsiteX985" fmla="*/ 5402454 w 7427256"/>
              <a:gd name="connsiteY985" fmla="*/ 6528342 h 7209248"/>
              <a:gd name="connsiteX986" fmla="*/ 5411414 w 7427256"/>
              <a:gd name="connsiteY986" fmla="*/ 6519383 h 7209248"/>
              <a:gd name="connsiteX987" fmla="*/ 4291503 w 7427256"/>
              <a:gd name="connsiteY987" fmla="*/ 6519383 h 7209248"/>
              <a:gd name="connsiteX988" fmla="*/ 4291503 w 7427256"/>
              <a:gd name="connsiteY988" fmla="*/ 6528342 h 7209248"/>
              <a:gd name="connsiteX989" fmla="*/ 4300463 w 7427256"/>
              <a:gd name="connsiteY989" fmla="*/ 6519383 h 7209248"/>
              <a:gd name="connsiteX990" fmla="*/ 4264625 w 7427256"/>
              <a:gd name="connsiteY990" fmla="*/ 6519383 h 7209248"/>
              <a:gd name="connsiteX991" fmla="*/ 4228787 w 7427256"/>
              <a:gd name="connsiteY991" fmla="*/ 6528342 h 7209248"/>
              <a:gd name="connsiteX992" fmla="*/ 4201910 w 7427256"/>
              <a:gd name="connsiteY992" fmla="*/ 6537302 h 7209248"/>
              <a:gd name="connsiteX993" fmla="*/ 4219829 w 7427256"/>
              <a:gd name="connsiteY993" fmla="*/ 6546260 h 7209248"/>
              <a:gd name="connsiteX994" fmla="*/ 4237747 w 7427256"/>
              <a:gd name="connsiteY994" fmla="*/ 6546260 h 7209248"/>
              <a:gd name="connsiteX995" fmla="*/ 4246706 w 7427256"/>
              <a:gd name="connsiteY995" fmla="*/ 6546260 h 7209248"/>
              <a:gd name="connsiteX996" fmla="*/ 4255666 w 7427256"/>
              <a:gd name="connsiteY996" fmla="*/ 6546260 h 7209248"/>
              <a:gd name="connsiteX997" fmla="*/ 4255666 w 7427256"/>
              <a:gd name="connsiteY997" fmla="*/ 6537302 h 7209248"/>
              <a:gd name="connsiteX998" fmla="*/ 4264625 w 7427256"/>
              <a:gd name="connsiteY998" fmla="*/ 6528342 h 7209248"/>
              <a:gd name="connsiteX999" fmla="*/ 4273584 w 7427256"/>
              <a:gd name="connsiteY999" fmla="*/ 6519383 h 7209248"/>
              <a:gd name="connsiteX1000" fmla="*/ 4264625 w 7427256"/>
              <a:gd name="connsiteY1000" fmla="*/ 6519383 h 7209248"/>
              <a:gd name="connsiteX1001" fmla="*/ 4201910 w 7427256"/>
              <a:gd name="connsiteY1001" fmla="*/ 6519383 h 7209248"/>
              <a:gd name="connsiteX1002" fmla="*/ 4206390 w 7427256"/>
              <a:gd name="connsiteY1002" fmla="*/ 6528342 h 7209248"/>
              <a:gd name="connsiteX1003" fmla="*/ 4210870 w 7427256"/>
              <a:gd name="connsiteY1003" fmla="*/ 6519383 h 7209248"/>
              <a:gd name="connsiteX1004" fmla="*/ 4201910 w 7427256"/>
              <a:gd name="connsiteY1004" fmla="*/ 6519383 h 7209248"/>
              <a:gd name="connsiteX1005" fmla="*/ 4148154 w 7427256"/>
              <a:gd name="connsiteY1005" fmla="*/ 6519383 h 7209248"/>
              <a:gd name="connsiteX1006" fmla="*/ 4139194 w 7427256"/>
              <a:gd name="connsiteY1006" fmla="*/ 6523862 h 7209248"/>
              <a:gd name="connsiteX1007" fmla="*/ 4157113 w 7427256"/>
              <a:gd name="connsiteY1007" fmla="*/ 6528342 h 7209248"/>
              <a:gd name="connsiteX1008" fmla="*/ 4166073 w 7427256"/>
              <a:gd name="connsiteY1008" fmla="*/ 6519383 h 7209248"/>
              <a:gd name="connsiteX1009" fmla="*/ 4148154 w 7427256"/>
              <a:gd name="connsiteY1009" fmla="*/ 6519383 h 7209248"/>
              <a:gd name="connsiteX1010" fmla="*/ 3337337 w 7427256"/>
              <a:gd name="connsiteY1010" fmla="*/ 6519383 h 7209248"/>
              <a:gd name="connsiteX1011" fmla="*/ 3332858 w 7427256"/>
              <a:gd name="connsiteY1011" fmla="*/ 6528342 h 7209248"/>
              <a:gd name="connsiteX1012" fmla="*/ 3305980 w 7427256"/>
              <a:gd name="connsiteY1012" fmla="*/ 6537302 h 7209248"/>
              <a:gd name="connsiteX1013" fmla="*/ 3288062 w 7427256"/>
              <a:gd name="connsiteY1013" fmla="*/ 6546260 h 7209248"/>
              <a:gd name="connsiteX1014" fmla="*/ 3314940 w 7427256"/>
              <a:gd name="connsiteY1014" fmla="*/ 6546260 h 7209248"/>
              <a:gd name="connsiteX1015" fmla="*/ 3364216 w 7427256"/>
              <a:gd name="connsiteY1015" fmla="*/ 6546260 h 7209248"/>
              <a:gd name="connsiteX1016" fmla="*/ 3386614 w 7427256"/>
              <a:gd name="connsiteY1016" fmla="*/ 6537302 h 7209248"/>
              <a:gd name="connsiteX1017" fmla="*/ 3377655 w 7427256"/>
              <a:gd name="connsiteY1017" fmla="*/ 6519383 h 7209248"/>
              <a:gd name="connsiteX1018" fmla="*/ 3377655 w 7427256"/>
              <a:gd name="connsiteY1018" fmla="*/ 6528342 h 7209248"/>
              <a:gd name="connsiteX1019" fmla="*/ 3368695 w 7427256"/>
              <a:gd name="connsiteY1019" fmla="*/ 6537302 h 7209248"/>
              <a:gd name="connsiteX1020" fmla="*/ 3368695 w 7427256"/>
              <a:gd name="connsiteY1020" fmla="*/ 6528342 h 7209248"/>
              <a:gd name="connsiteX1021" fmla="*/ 3364216 w 7427256"/>
              <a:gd name="connsiteY1021" fmla="*/ 6523862 h 7209248"/>
              <a:gd name="connsiteX1022" fmla="*/ 3350776 w 7427256"/>
              <a:gd name="connsiteY1022" fmla="*/ 6519383 h 7209248"/>
              <a:gd name="connsiteX1023" fmla="*/ 3337337 w 7427256"/>
              <a:gd name="connsiteY1023" fmla="*/ 6519383 h 7209248"/>
              <a:gd name="connsiteX1024" fmla="*/ 3549001 w 7427256"/>
              <a:gd name="connsiteY1024" fmla="*/ 6514903 h 7209248"/>
              <a:gd name="connsiteX1025" fmla="*/ 3547881 w 7427256"/>
              <a:gd name="connsiteY1025" fmla="*/ 6519383 h 7209248"/>
              <a:gd name="connsiteX1026" fmla="*/ 3547881 w 7427256"/>
              <a:gd name="connsiteY1026" fmla="*/ 6537302 h 7209248"/>
              <a:gd name="connsiteX1027" fmla="*/ 3574759 w 7427256"/>
              <a:gd name="connsiteY1027" fmla="*/ 6537302 h 7209248"/>
              <a:gd name="connsiteX1028" fmla="*/ 3574759 w 7427256"/>
              <a:gd name="connsiteY1028" fmla="*/ 6528342 h 7209248"/>
              <a:gd name="connsiteX1029" fmla="*/ 3552361 w 7427256"/>
              <a:gd name="connsiteY1029" fmla="*/ 6519383 h 7209248"/>
              <a:gd name="connsiteX1030" fmla="*/ 3549001 w 7427256"/>
              <a:gd name="connsiteY1030" fmla="*/ 6514903 h 7209248"/>
              <a:gd name="connsiteX1031" fmla="*/ 3664352 w 7427256"/>
              <a:gd name="connsiteY1031" fmla="*/ 6510423 h 7209248"/>
              <a:gd name="connsiteX1032" fmla="*/ 3664352 w 7427256"/>
              <a:gd name="connsiteY1032" fmla="*/ 6519383 h 7209248"/>
              <a:gd name="connsiteX1033" fmla="*/ 3673311 w 7427256"/>
              <a:gd name="connsiteY1033" fmla="*/ 6510423 h 7209248"/>
              <a:gd name="connsiteX1034" fmla="*/ 3664352 w 7427256"/>
              <a:gd name="connsiteY1034" fmla="*/ 6510423 h 7209248"/>
              <a:gd name="connsiteX1035" fmla="*/ 3428611 w 7427256"/>
              <a:gd name="connsiteY1035" fmla="*/ 6507623 h 7209248"/>
              <a:gd name="connsiteX1036" fmla="*/ 3413491 w 7427256"/>
              <a:gd name="connsiteY1036" fmla="*/ 6519383 h 7209248"/>
              <a:gd name="connsiteX1037" fmla="*/ 3440370 w 7427256"/>
              <a:gd name="connsiteY1037" fmla="*/ 6519383 h 7209248"/>
              <a:gd name="connsiteX1038" fmla="*/ 3467248 w 7427256"/>
              <a:gd name="connsiteY1038" fmla="*/ 6519383 h 7209248"/>
              <a:gd name="connsiteX1039" fmla="*/ 3440370 w 7427256"/>
              <a:gd name="connsiteY1039" fmla="*/ 6510423 h 7209248"/>
              <a:gd name="connsiteX1040" fmla="*/ 3428611 w 7427256"/>
              <a:gd name="connsiteY1040" fmla="*/ 6507623 h 7209248"/>
              <a:gd name="connsiteX1041" fmla="*/ 5384537 w 7427256"/>
              <a:gd name="connsiteY1041" fmla="*/ 6501464 h 7209248"/>
              <a:gd name="connsiteX1042" fmla="*/ 5411414 w 7427256"/>
              <a:gd name="connsiteY1042" fmla="*/ 6501464 h 7209248"/>
              <a:gd name="connsiteX1043" fmla="*/ 5411414 w 7427256"/>
              <a:gd name="connsiteY1043" fmla="*/ 6519383 h 7209248"/>
              <a:gd name="connsiteX1044" fmla="*/ 5393496 w 7427256"/>
              <a:gd name="connsiteY1044" fmla="*/ 6510423 h 7209248"/>
              <a:gd name="connsiteX1045" fmla="*/ 5384537 w 7427256"/>
              <a:gd name="connsiteY1045" fmla="*/ 6501464 h 7209248"/>
              <a:gd name="connsiteX1046" fmla="*/ 4820101 w 7427256"/>
              <a:gd name="connsiteY1046" fmla="*/ 6501464 h 7209248"/>
              <a:gd name="connsiteX1047" fmla="*/ 4820101 w 7427256"/>
              <a:gd name="connsiteY1047" fmla="*/ 6510423 h 7209248"/>
              <a:gd name="connsiteX1048" fmla="*/ 4846978 w 7427256"/>
              <a:gd name="connsiteY1048" fmla="*/ 6501464 h 7209248"/>
              <a:gd name="connsiteX1049" fmla="*/ 4838020 w 7427256"/>
              <a:gd name="connsiteY1049" fmla="*/ 6501464 h 7209248"/>
              <a:gd name="connsiteX1050" fmla="*/ 3270143 w 7427256"/>
              <a:gd name="connsiteY1050" fmla="*/ 6501464 h 7209248"/>
              <a:gd name="connsiteX1051" fmla="*/ 3256704 w 7427256"/>
              <a:gd name="connsiteY1051" fmla="*/ 6505944 h 7209248"/>
              <a:gd name="connsiteX1052" fmla="*/ 3252224 w 7427256"/>
              <a:gd name="connsiteY1052" fmla="*/ 6519383 h 7209248"/>
              <a:gd name="connsiteX1053" fmla="*/ 3252224 w 7427256"/>
              <a:gd name="connsiteY1053" fmla="*/ 6528342 h 7209248"/>
              <a:gd name="connsiteX1054" fmla="*/ 3238785 w 7427256"/>
              <a:gd name="connsiteY1054" fmla="*/ 6519383 h 7209248"/>
              <a:gd name="connsiteX1055" fmla="*/ 3234305 w 7427256"/>
              <a:gd name="connsiteY1055" fmla="*/ 6528342 h 7209248"/>
              <a:gd name="connsiteX1056" fmla="*/ 3243265 w 7427256"/>
              <a:gd name="connsiteY1056" fmla="*/ 6537302 h 7209248"/>
              <a:gd name="connsiteX1057" fmla="*/ 3261183 w 7427256"/>
              <a:gd name="connsiteY1057" fmla="*/ 6528342 h 7209248"/>
              <a:gd name="connsiteX1058" fmla="*/ 3270143 w 7427256"/>
              <a:gd name="connsiteY1058" fmla="*/ 6510423 h 7209248"/>
              <a:gd name="connsiteX1059" fmla="*/ 4551323 w 7427256"/>
              <a:gd name="connsiteY1059" fmla="*/ 6492505 h 7209248"/>
              <a:gd name="connsiteX1060" fmla="*/ 4551323 w 7427256"/>
              <a:gd name="connsiteY1060" fmla="*/ 6501464 h 7209248"/>
              <a:gd name="connsiteX1061" fmla="*/ 4578200 w 7427256"/>
              <a:gd name="connsiteY1061" fmla="*/ 6492505 h 7209248"/>
              <a:gd name="connsiteX1062" fmla="*/ 4576521 w 7427256"/>
              <a:gd name="connsiteY1062" fmla="*/ 6492505 h 7209248"/>
              <a:gd name="connsiteX1063" fmla="*/ 4569241 w 7427256"/>
              <a:gd name="connsiteY1063" fmla="*/ 6492505 h 7209248"/>
              <a:gd name="connsiteX1064" fmla="*/ 4560281 w 7427256"/>
              <a:gd name="connsiteY1064" fmla="*/ 6492505 h 7209248"/>
              <a:gd name="connsiteX1065" fmla="*/ 4551323 w 7427256"/>
              <a:gd name="connsiteY1065" fmla="*/ 6492505 h 7209248"/>
              <a:gd name="connsiteX1066" fmla="*/ 3538922 w 7427256"/>
              <a:gd name="connsiteY1066" fmla="*/ 6492505 h 7209248"/>
              <a:gd name="connsiteX1067" fmla="*/ 3538922 w 7427256"/>
              <a:gd name="connsiteY1067" fmla="*/ 6501464 h 7209248"/>
              <a:gd name="connsiteX1068" fmla="*/ 3547881 w 7427256"/>
              <a:gd name="connsiteY1068" fmla="*/ 6492505 h 7209248"/>
              <a:gd name="connsiteX1069" fmla="*/ 3538922 w 7427256"/>
              <a:gd name="connsiteY1069" fmla="*/ 6492505 h 7209248"/>
              <a:gd name="connsiteX1070" fmla="*/ 3243265 w 7427256"/>
              <a:gd name="connsiteY1070" fmla="*/ 6492505 h 7209248"/>
              <a:gd name="connsiteX1071" fmla="*/ 3234305 w 7427256"/>
              <a:gd name="connsiteY1071" fmla="*/ 6496984 h 7209248"/>
              <a:gd name="connsiteX1072" fmla="*/ 3238785 w 7427256"/>
              <a:gd name="connsiteY1072" fmla="*/ 6501464 h 7209248"/>
              <a:gd name="connsiteX1073" fmla="*/ 3247744 w 7427256"/>
              <a:gd name="connsiteY1073" fmla="*/ 6496984 h 7209248"/>
              <a:gd name="connsiteX1074" fmla="*/ 3243265 w 7427256"/>
              <a:gd name="connsiteY1074" fmla="*/ 6492505 h 7209248"/>
              <a:gd name="connsiteX1075" fmla="*/ 3635234 w 7427256"/>
              <a:gd name="connsiteY1075" fmla="*/ 6488025 h 7209248"/>
              <a:gd name="connsiteX1076" fmla="*/ 3619556 w 7427256"/>
              <a:gd name="connsiteY1076" fmla="*/ 6492505 h 7209248"/>
              <a:gd name="connsiteX1077" fmla="*/ 3628515 w 7427256"/>
              <a:gd name="connsiteY1077" fmla="*/ 6492505 h 7209248"/>
              <a:gd name="connsiteX1078" fmla="*/ 3646433 w 7427256"/>
              <a:gd name="connsiteY1078" fmla="*/ 6492505 h 7209248"/>
              <a:gd name="connsiteX1079" fmla="*/ 3635234 w 7427256"/>
              <a:gd name="connsiteY1079" fmla="*/ 6488025 h 7209248"/>
              <a:gd name="connsiteX1080" fmla="*/ 5048563 w 7427256"/>
              <a:gd name="connsiteY1080" fmla="*/ 6483545 h 7209248"/>
              <a:gd name="connsiteX1081" fmla="*/ 5048563 w 7427256"/>
              <a:gd name="connsiteY1081" fmla="*/ 6492505 h 7209248"/>
              <a:gd name="connsiteX1082" fmla="*/ 5044083 w 7427256"/>
              <a:gd name="connsiteY1082" fmla="*/ 6501464 h 7209248"/>
              <a:gd name="connsiteX1083" fmla="*/ 5044083 w 7427256"/>
              <a:gd name="connsiteY1083" fmla="*/ 6492505 h 7209248"/>
              <a:gd name="connsiteX1084" fmla="*/ 5048563 w 7427256"/>
              <a:gd name="connsiteY1084" fmla="*/ 6483545 h 7209248"/>
              <a:gd name="connsiteX1085" fmla="*/ 4076479 w 7427256"/>
              <a:gd name="connsiteY1085" fmla="*/ 6483545 h 7209248"/>
              <a:gd name="connsiteX1086" fmla="*/ 4076479 w 7427256"/>
              <a:gd name="connsiteY1086" fmla="*/ 6501464 h 7209248"/>
              <a:gd name="connsiteX1087" fmla="*/ 4121276 w 7427256"/>
              <a:gd name="connsiteY1087" fmla="*/ 6501464 h 7209248"/>
              <a:gd name="connsiteX1088" fmla="*/ 4103358 w 7427256"/>
              <a:gd name="connsiteY1088" fmla="*/ 6492505 h 7209248"/>
              <a:gd name="connsiteX1089" fmla="*/ 4089918 w 7427256"/>
              <a:gd name="connsiteY1089" fmla="*/ 6483545 h 7209248"/>
              <a:gd name="connsiteX1090" fmla="*/ 4076479 w 7427256"/>
              <a:gd name="connsiteY1090" fmla="*/ 6483545 h 7209248"/>
              <a:gd name="connsiteX1091" fmla="*/ 2696748 w 7427256"/>
              <a:gd name="connsiteY1091" fmla="*/ 6483545 h 7209248"/>
              <a:gd name="connsiteX1092" fmla="*/ 2732585 w 7427256"/>
              <a:gd name="connsiteY1092" fmla="*/ 6492505 h 7209248"/>
              <a:gd name="connsiteX1093" fmla="*/ 2732585 w 7427256"/>
              <a:gd name="connsiteY1093" fmla="*/ 6501464 h 7209248"/>
              <a:gd name="connsiteX1094" fmla="*/ 2714667 w 7427256"/>
              <a:gd name="connsiteY1094" fmla="*/ 6496984 h 7209248"/>
              <a:gd name="connsiteX1095" fmla="*/ 2696748 w 7427256"/>
              <a:gd name="connsiteY1095" fmla="*/ 6483545 h 7209248"/>
              <a:gd name="connsiteX1096" fmla="*/ 3921932 w 7427256"/>
              <a:gd name="connsiteY1096" fmla="*/ 6477666 h 7209248"/>
              <a:gd name="connsiteX1097" fmla="*/ 3915212 w 7427256"/>
              <a:gd name="connsiteY1097" fmla="*/ 6479065 h 7209248"/>
              <a:gd name="connsiteX1098" fmla="*/ 3897293 w 7427256"/>
              <a:gd name="connsiteY1098" fmla="*/ 6492505 h 7209248"/>
              <a:gd name="connsiteX1099" fmla="*/ 3897293 w 7427256"/>
              <a:gd name="connsiteY1099" fmla="*/ 6501464 h 7209248"/>
              <a:gd name="connsiteX1100" fmla="*/ 3915212 w 7427256"/>
              <a:gd name="connsiteY1100" fmla="*/ 6501464 h 7209248"/>
              <a:gd name="connsiteX1101" fmla="*/ 3906253 w 7427256"/>
              <a:gd name="connsiteY1101" fmla="*/ 6510423 h 7209248"/>
              <a:gd name="connsiteX1102" fmla="*/ 3888335 w 7427256"/>
              <a:gd name="connsiteY1102" fmla="*/ 6519383 h 7209248"/>
              <a:gd name="connsiteX1103" fmla="*/ 3897293 w 7427256"/>
              <a:gd name="connsiteY1103" fmla="*/ 6523862 h 7209248"/>
              <a:gd name="connsiteX1104" fmla="*/ 3915212 w 7427256"/>
              <a:gd name="connsiteY1104" fmla="*/ 6519383 h 7209248"/>
              <a:gd name="connsiteX1105" fmla="*/ 3919692 w 7427256"/>
              <a:gd name="connsiteY1105" fmla="*/ 6528342 h 7209248"/>
              <a:gd name="connsiteX1106" fmla="*/ 3933131 w 7427256"/>
              <a:gd name="connsiteY1106" fmla="*/ 6519383 h 7209248"/>
              <a:gd name="connsiteX1107" fmla="*/ 3960009 w 7427256"/>
              <a:gd name="connsiteY1107" fmla="*/ 6519383 h 7209248"/>
              <a:gd name="connsiteX1108" fmla="*/ 3968967 w 7427256"/>
              <a:gd name="connsiteY1108" fmla="*/ 6510423 h 7209248"/>
              <a:gd name="connsiteX1109" fmla="*/ 3968967 w 7427256"/>
              <a:gd name="connsiteY1109" fmla="*/ 6501464 h 7209248"/>
              <a:gd name="connsiteX1110" fmla="*/ 3968967 w 7427256"/>
              <a:gd name="connsiteY1110" fmla="*/ 6483545 h 7209248"/>
              <a:gd name="connsiteX1111" fmla="*/ 3921932 w 7427256"/>
              <a:gd name="connsiteY1111" fmla="*/ 6477666 h 7209248"/>
              <a:gd name="connsiteX1112" fmla="*/ 2633192 w 7427256"/>
              <a:gd name="connsiteY1112" fmla="*/ 6477666 h 7209248"/>
              <a:gd name="connsiteX1113" fmla="*/ 2638513 w 7427256"/>
              <a:gd name="connsiteY1113" fmla="*/ 6479065 h 7209248"/>
              <a:gd name="connsiteX1114" fmla="*/ 2651952 w 7427256"/>
              <a:gd name="connsiteY1114" fmla="*/ 6483545 h 7209248"/>
              <a:gd name="connsiteX1115" fmla="*/ 2634033 w 7427256"/>
              <a:gd name="connsiteY1115" fmla="*/ 6483545 h 7209248"/>
              <a:gd name="connsiteX1116" fmla="*/ 2633192 w 7427256"/>
              <a:gd name="connsiteY1116" fmla="*/ 6477666 h 7209248"/>
              <a:gd name="connsiteX1117" fmla="*/ 5940014 w 7427256"/>
              <a:gd name="connsiteY1117" fmla="*/ 6474586 h 7209248"/>
              <a:gd name="connsiteX1118" fmla="*/ 5957932 w 7427256"/>
              <a:gd name="connsiteY1118" fmla="*/ 6483545 h 7209248"/>
              <a:gd name="connsiteX1119" fmla="*/ 5966891 w 7427256"/>
              <a:gd name="connsiteY1119" fmla="*/ 6496984 h 7209248"/>
              <a:gd name="connsiteX1120" fmla="*/ 5966891 w 7427256"/>
              <a:gd name="connsiteY1120" fmla="*/ 6501464 h 7209248"/>
              <a:gd name="connsiteX1121" fmla="*/ 5962411 w 7427256"/>
              <a:gd name="connsiteY1121" fmla="*/ 6501464 h 7209248"/>
              <a:gd name="connsiteX1122" fmla="*/ 5948972 w 7427256"/>
              <a:gd name="connsiteY1122" fmla="*/ 6492505 h 7209248"/>
              <a:gd name="connsiteX1123" fmla="*/ 5940014 w 7427256"/>
              <a:gd name="connsiteY1123" fmla="*/ 6474586 h 7209248"/>
              <a:gd name="connsiteX1124" fmla="*/ 5456211 w 7427256"/>
              <a:gd name="connsiteY1124" fmla="*/ 6474586 h 7209248"/>
              <a:gd name="connsiteX1125" fmla="*/ 5465170 w 7427256"/>
              <a:gd name="connsiteY1125" fmla="*/ 6474586 h 7209248"/>
              <a:gd name="connsiteX1126" fmla="*/ 5474130 w 7427256"/>
              <a:gd name="connsiteY1126" fmla="*/ 6474586 h 7209248"/>
              <a:gd name="connsiteX1127" fmla="*/ 5465170 w 7427256"/>
              <a:gd name="connsiteY1127" fmla="*/ 6483545 h 7209248"/>
              <a:gd name="connsiteX1128" fmla="*/ 5456211 w 7427256"/>
              <a:gd name="connsiteY1128" fmla="*/ 6474586 h 7209248"/>
              <a:gd name="connsiteX1129" fmla="*/ 5384537 w 7427256"/>
              <a:gd name="connsiteY1129" fmla="*/ 6474586 h 7209248"/>
              <a:gd name="connsiteX1130" fmla="*/ 5393496 w 7427256"/>
              <a:gd name="connsiteY1130" fmla="*/ 6474586 h 7209248"/>
              <a:gd name="connsiteX1131" fmla="*/ 5389016 w 7427256"/>
              <a:gd name="connsiteY1131" fmla="*/ 6483545 h 7209248"/>
              <a:gd name="connsiteX1132" fmla="*/ 5384537 w 7427256"/>
              <a:gd name="connsiteY1132" fmla="*/ 6474586 h 7209248"/>
              <a:gd name="connsiteX1133" fmla="*/ 4873858 w 7427256"/>
              <a:gd name="connsiteY1133" fmla="*/ 6474586 h 7209248"/>
              <a:gd name="connsiteX1134" fmla="*/ 4864898 w 7427256"/>
              <a:gd name="connsiteY1134" fmla="*/ 6483545 h 7209248"/>
              <a:gd name="connsiteX1135" fmla="*/ 4873858 w 7427256"/>
              <a:gd name="connsiteY1135" fmla="*/ 6483545 h 7209248"/>
              <a:gd name="connsiteX1136" fmla="*/ 4882816 w 7427256"/>
              <a:gd name="connsiteY1136" fmla="*/ 6483545 h 7209248"/>
              <a:gd name="connsiteX1137" fmla="*/ 4873858 w 7427256"/>
              <a:gd name="connsiteY1137" fmla="*/ 6474586 h 7209248"/>
              <a:gd name="connsiteX1138" fmla="*/ 4533404 w 7427256"/>
              <a:gd name="connsiteY1138" fmla="*/ 6474586 h 7209248"/>
              <a:gd name="connsiteX1139" fmla="*/ 4524445 w 7427256"/>
              <a:gd name="connsiteY1139" fmla="*/ 6492505 h 7209248"/>
              <a:gd name="connsiteX1140" fmla="*/ 4542364 w 7427256"/>
              <a:gd name="connsiteY1140" fmla="*/ 6483545 h 7209248"/>
              <a:gd name="connsiteX1141" fmla="*/ 4537884 w 7427256"/>
              <a:gd name="connsiteY1141" fmla="*/ 6479065 h 7209248"/>
              <a:gd name="connsiteX1142" fmla="*/ 4533404 w 7427256"/>
              <a:gd name="connsiteY1142" fmla="*/ 6474586 h 7209248"/>
              <a:gd name="connsiteX1143" fmla="*/ 4112317 w 7427256"/>
              <a:gd name="connsiteY1143" fmla="*/ 6474586 h 7209248"/>
              <a:gd name="connsiteX1144" fmla="*/ 4112317 w 7427256"/>
              <a:gd name="connsiteY1144" fmla="*/ 6483545 h 7209248"/>
              <a:gd name="connsiteX1145" fmla="*/ 4121276 w 7427256"/>
              <a:gd name="connsiteY1145" fmla="*/ 6483545 h 7209248"/>
              <a:gd name="connsiteX1146" fmla="*/ 4130236 w 7427256"/>
              <a:gd name="connsiteY1146" fmla="*/ 6474586 h 7209248"/>
              <a:gd name="connsiteX1147" fmla="*/ 3789782 w 7427256"/>
              <a:gd name="connsiteY1147" fmla="*/ 6474586 h 7209248"/>
              <a:gd name="connsiteX1148" fmla="*/ 3771864 w 7427256"/>
              <a:gd name="connsiteY1148" fmla="*/ 6501464 h 7209248"/>
              <a:gd name="connsiteX1149" fmla="*/ 3771864 w 7427256"/>
              <a:gd name="connsiteY1149" fmla="*/ 6492505 h 7209248"/>
              <a:gd name="connsiteX1150" fmla="*/ 3776343 w 7427256"/>
              <a:gd name="connsiteY1150" fmla="*/ 6479065 h 7209248"/>
              <a:gd name="connsiteX1151" fmla="*/ 3789782 w 7427256"/>
              <a:gd name="connsiteY1151" fmla="*/ 6474586 h 7209248"/>
              <a:gd name="connsiteX1152" fmla="*/ 3368695 w 7427256"/>
              <a:gd name="connsiteY1152" fmla="*/ 6474586 h 7209248"/>
              <a:gd name="connsiteX1153" fmla="*/ 3341817 w 7427256"/>
              <a:gd name="connsiteY1153" fmla="*/ 6483545 h 7209248"/>
              <a:gd name="connsiteX1154" fmla="*/ 3314940 w 7427256"/>
              <a:gd name="connsiteY1154" fmla="*/ 6501464 h 7209248"/>
              <a:gd name="connsiteX1155" fmla="*/ 3288062 w 7427256"/>
              <a:gd name="connsiteY1155" fmla="*/ 6510423 h 7209248"/>
              <a:gd name="connsiteX1156" fmla="*/ 3305980 w 7427256"/>
              <a:gd name="connsiteY1156" fmla="*/ 6510423 h 7209248"/>
              <a:gd name="connsiteX1157" fmla="*/ 3319420 w 7427256"/>
              <a:gd name="connsiteY1157" fmla="*/ 6505944 h 7209248"/>
              <a:gd name="connsiteX1158" fmla="*/ 3328378 w 7427256"/>
              <a:gd name="connsiteY1158" fmla="*/ 6501464 h 7209248"/>
              <a:gd name="connsiteX1159" fmla="*/ 3337337 w 7427256"/>
              <a:gd name="connsiteY1159" fmla="*/ 6501464 h 7209248"/>
              <a:gd name="connsiteX1160" fmla="*/ 3350776 w 7427256"/>
              <a:gd name="connsiteY1160" fmla="*/ 6501464 h 7209248"/>
              <a:gd name="connsiteX1161" fmla="*/ 3368695 w 7427256"/>
              <a:gd name="connsiteY1161" fmla="*/ 6501464 h 7209248"/>
              <a:gd name="connsiteX1162" fmla="*/ 3368695 w 7427256"/>
              <a:gd name="connsiteY1162" fmla="*/ 6483545 h 7209248"/>
              <a:gd name="connsiteX1163" fmla="*/ 3386614 w 7427256"/>
              <a:gd name="connsiteY1163" fmla="*/ 6483545 h 7209248"/>
              <a:gd name="connsiteX1164" fmla="*/ 3297021 w 7427256"/>
              <a:gd name="connsiteY1164" fmla="*/ 6474586 h 7209248"/>
              <a:gd name="connsiteX1165" fmla="*/ 3283582 w 7427256"/>
              <a:gd name="connsiteY1165" fmla="*/ 6479065 h 7209248"/>
              <a:gd name="connsiteX1166" fmla="*/ 3279102 w 7427256"/>
              <a:gd name="connsiteY1166" fmla="*/ 6483545 h 7209248"/>
              <a:gd name="connsiteX1167" fmla="*/ 3314940 w 7427256"/>
              <a:gd name="connsiteY1167" fmla="*/ 6483545 h 7209248"/>
              <a:gd name="connsiteX1168" fmla="*/ 3261183 w 7427256"/>
              <a:gd name="connsiteY1168" fmla="*/ 6474586 h 7209248"/>
              <a:gd name="connsiteX1169" fmla="*/ 3252224 w 7427256"/>
              <a:gd name="connsiteY1169" fmla="*/ 6483545 h 7209248"/>
              <a:gd name="connsiteX1170" fmla="*/ 3265663 w 7427256"/>
              <a:gd name="connsiteY1170" fmla="*/ 6488025 h 7209248"/>
              <a:gd name="connsiteX1171" fmla="*/ 3261183 w 7427256"/>
              <a:gd name="connsiteY1171" fmla="*/ 6474586 h 7209248"/>
              <a:gd name="connsiteX1172" fmla="*/ 3225347 w 7427256"/>
              <a:gd name="connsiteY1172" fmla="*/ 6474586 h 7209248"/>
              <a:gd name="connsiteX1173" fmla="*/ 3220867 w 7427256"/>
              <a:gd name="connsiteY1173" fmla="*/ 6479065 h 7209248"/>
              <a:gd name="connsiteX1174" fmla="*/ 3234305 w 7427256"/>
              <a:gd name="connsiteY1174" fmla="*/ 6483545 h 7209248"/>
              <a:gd name="connsiteX1175" fmla="*/ 4827940 w 7427256"/>
              <a:gd name="connsiteY1175" fmla="*/ 6468987 h 7209248"/>
              <a:gd name="connsiteX1176" fmla="*/ 4820101 w 7427256"/>
              <a:gd name="connsiteY1176" fmla="*/ 6474586 h 7209248"/>
              <a:gd name="connsiteX1177" fmla="*/ 4811142 w 7427256"/>
              <a:gd name="connsiteY1177" fmla="*/ 6474586 h 7209248"/>
              <a:gd name="connsiteX1178" fmla="*/ 4811142 w 7427256"/>
              <a:gd name="connsiteY1178" fmla="*/ 6483545 h 7209248"/>
              <a:gd name="connsiteX1179" fmla="*/ 4838020 w 7427256"/>
              <a:gd name="connsiteY1179" fmla="*/ 6474586 h 7209248"/>
              <a:gd name="connsiteX1180" fmla="*/ 4833540 w 7427256"/>
              <a:gd name="connsiteY1180" fmla="*/ 6470106 h 7209248"/>
              <a:gd name="connsiteX1181" fmla="*/ 4827940 w 7427256"/>
              <a:gd name="connsiteY1181" fmla="*/ 6468987 h 7209248"/>
              <a:gd name="connsiteX1182" fmla="*/ 4999286 w 7427256"/>
              <a:gd name="connsiteY1182" fmla="*/ 6465626 h 7209248"/>
              <a:gd name="connsiteX1183" fmla="*/ 5012726 w 7427256"/>
              <a:gd name="connsiteY1183" fmla="*/ 6470106 h 7209248"/>
              <a:gd name="connsiteX1184" fmla="*/ 5017206 w 7427256"/>
              <a:gd name="connsiteY1184" fmla="*/ 6474586 h 7209248"/>
              <a:gd name="connsiteX1185" fmla="*/ 5017206 w 7427256"/>
              <a:gd name="connsiteY1185" fmla="*/ 6483545 h 7209248"/>
              <a:gd name="connsiteX1186" fmla="*/ 4999286 w 7427256"/>
              <a:gd name="connsiteY1186" fmla="*/ 6474586 h 7209248"/>
              <a:gd name="connsiteX1187" fmla="*/ 3789782 w 7427256"/>
              <a:gd name="connsiteY1187" fmla="*/ 6465626 h 7209248"/>
              <a:gd name="connsiteX1188" fmla="*/ 3753945 w 7427256"/>
              <a:gd name="connsiteY1188" fmla="*/ 6483545 h 7209248"/>
              <a:gd name="connsiteX1189" fmla="*/ 3749465 w 7427256"/>
              <a:gd name="connsiteY1189" fmla="*/ 6492505 h 7209248"/>
              <a:gd name="connsiteX1190" fmla="*/ 3740506 w 7427256"/>
              <a:gd name="connsiteY1190" fmla="*/ 6492505 h 7209248"/>
              <a:gd name="connsiteX1191" fmla="*/ 3731546 w 7427256"/>
              <a:gd name="connsiteY1191" fmla="*/ 6496984 h 7209248"/>
              <a:gd name="connsiteX1192" fmla="*/ 3731546 w 7427256"/>
              <a:gd name="connsiteY1192" fmla="*/ 6501464 h 7209248"/>
              <a:gd name="connsiteX1193" fmla="*/ 3731546 w 7427256"/>
              <a:gd name="connsiteY1193" fmla="*/ 6505944 h 7209248"/>
              <a:gd name="connsiteX1194" fmla="*/ 3727068 w 7427256"/>
              <a:gd name="connsiteY1194" fmla="*/ 6519383 h 7209248"/>
              <a:gd name="connsiteX1195" fmla="*/ 3736026 w 7427256"/>
              <a:gd name="connsiteY1195" fmla="*/ 6528342 h 7209248"/>
              <a:gd name="connsiteX1196" fmla="*/ 3771864 w 7427256"/>
              <a:gd name="connsiteY1196" fmla="*/ 6528342 h 7209248"/>
              <a:gd name="connsiteX1197" fmla="*/ 3807700 w 7427256"/>
              <a:gd name="connsiteY1197" fmla="*/ 6537302 h 7209248"/>
              <a:gd name="connsiteX1198" fmla="*/ 3816660 w 7427256"/>
              <a:gd name="connsiteY1198" fmla="*/ 6546260 h 7209248"/>
              <a:gd name="connsiteX1199" fmla="*/ 3834578 w 7427256"/>
              <a:gd name="connsiteY1199" fmla="*/ 6546260 h 7209248"/>
              <a:gd name="connsiteX1200" fmla="*/ 3843538 w 7427256"/>
              <a:gd name="connsiteY1200" fmla="*/ 6550740 h 7209248"/>
              <a:gd name="connsiteX1201" fmla="*/ 3861457 w 7427256"/>
              <a:gd name="connsiteY1201" fmla="*/ 6555219 h 7209248"/>
              <a:gd name="connsiteX1202" fmla="*/ 3870416 w 7427256"/>
              <a:gd name="connsiteY1202" fmla="*/ 6546260 h 7209248"/>
              <a:gd name="connsiteX1203" fmla="*/ 3897293 w 7427256"/>
              <a:gd name="connsiteY1203" fmla="*/ 6546260 h 7209248"/>
              <a:gd name="connsiteX1204" fmla="*/ 3906253 w 7427256"/>
              <a:gd name="connsiteY1204" fmla="*/ 6555219 h 7209248"/>
              <a:gd name="connsiteX1205" fmla="*/ 3901773 w 7427256"/>
              <a:gd name="connsiteY1205" fmla="*/ 6564179 h 7209248"/>
              <a:gd name="connsiteX1206" fmla="*/ 3897293 w 7427256"/>
              <a:gd name="connsiteY1206" fmla="*/ 6582098 h 7209248"/>
              <a:gd name="connsiteX1207" fmla="*/ 3901773 w 7427256"/>
              <a:gd name="connsiteY1207" fmla="*/ 6595537 h 7209248"/>
              <a:gd name="connsiteX1208" fmla="*/ 3924171 w 7427256"/>
              <a:gd name="connsiteY1208" fmla="*/ 6600016 h 7209248"/>
              <a:gd name="connsiteX1209" fmla="*/ 3960009 w 7427256"/>
              <a:gd name="connsiteY1209" fmla="*/ 6591057 h 7209248"/>
              <a:gd name="connsiteX1210" fmla="*/ 3960009 w 7427256"/>
              <a:gd name="connsiteY1210" fmla="*/ 6573138 h 7209248"/>
              <a:gd name="connsiteX1211" fmla="*/ 3968967 w 7427256"/>
              <a:gd name="connsiteY1211" fmla="*/ 6564179 h 7209248"/>
              <a:gd name="connsiteX1212" fmla="*/ 3977927 w 7427256"/>
              <a:gd name="connsiteY1212" fmla="*/ 6573138 h 7209248"/>
              <a:gd name="connsiteX1213" fmla="*/ 3986886 w 7427256"/>
              <a:gd name="connsiteY1213" fmla="*/ 6600016 h 7209248"/>
              <a:gd name="connsiteX1214" fmla="*/ 4013765 w 7427256"/>
              <a:gd name="connsiteY1214" fmla="*/ 6617934 h 7209248"/>
              <a:gd name="connsiteX1215" fmla="*/ 4049601 w 7427256"/>
              <a:gd name="connsiteY1215" fmla="*/ 6608976 h 7209248"/>
              <a:gd name="connsiteX1216" fmla="*/ 4058561 w 7427256"/>
              <a:gd name="connsiteY1216" fmla="*/ 6608976 h 7209248"/>
              <a:gd name="connsiteX1217" fmla="*/ 4063040 w 7427256"/>
              <a:gd name="connsiteY1217" fmla="*/ 6600016 h 7209248"/>
              <a:gd name="connsiteX1218" fmla="*/ 4076479 w 7427256"/>
              <a:gd name="connsiteY1218" fmla="*/ 6591057 h 7209248"/>
              <a:gd name="connsiteX1219" fmla="*/ 4085439 w 7427256"/>
              <a:gd name="connsiteY1219" fmla="*/ 6577618 h 7209248"/>
              <a:gd name="connsiteX1220" fmla="*/ 4076479 w 7427256"/>
              <a:gd name="connsiteY1220" fmla="*/ 6564179 h 7209248"/>
              <a:gd name="connsiteX1221" fmla="*/ 4085439 w 7427256"/>
              <a:gd name="connsiteY1221" fmla="*/ 6555219 h 7209248"/>
              <a:gd name="connsiteX1222" fmla="*/ 4098878 w 7427256"/>
              <a:gd name="connsiteY1222" fmla="*/ 6564179 h 7209248"/>
              <a:gd name="connsiteX1223" fmla="*/ 4103358 w 7427256"/>
              <a:gd name="connsiteY1223" fmla="*/ 6564179 h 7209248"/>
              <a:gd name="connsiteX1224" fmla="*/ 4094398 w 7427256"/>
              <a:gd name="connsiteY1224" fmla="*/ 6546260 h 7209248"/>
              <a:gd name="connsiteX1225" fmla="*/ 4076479 w 7427256"/>
              <a:gd name="connsiteY1225" fmla="*/ 6537302 h 7209248"/>
              <a:gd name="connsiteX1226" fmla="*/ 4067520 w 7427256"/>
              <a:gd name="connsiteY1226" fmla="*/ 6528342 h 7209248"/>
              <a:gd name="connsiteX1227" fmla="*/ 4049601 w 7427256"/>
              <a:gd name="connsiteY1227" fmla="*/ 6528342 h 7209248"/>
              <a:gd name="connsiteX1228" fmla="*/ 4022724 w 7427256"/>
              <a:gd name="connsiteY1228" fmla="*/ 6537302 h 7209248"/>
              <a:gd name="connsiteX1229" fmla="*/ 4031683 w 7427256"/>
              <a:gd name="connsiteY1229" fmla="*/ 6546260 h 7209248"/>
              <a:gd name="connsiteX1230" fmla="*/ 3986886 w 7427256"/>
              <a:gd name="connsiteY1230" fmla="*/ 6546260 h 7209248"/>
              <a:gd name="connsiteX1231" fmla="*/ 3906253 w 7427256"/>
              <a:gd name="connsiteY1231" fmla="*/ 6537302 h 7209248"/>
              <a:gd name="connsiteX1232" fmla="*/ 3834578 w 7427256"/>
              <a:gd name="connsiteY1232" fmla="*/ 6532822 h 7209248"/>
              <a:gd name="connsiteX1233" fmla="*/ 3816660 w 7427256"/>
              <a:gd name="connsiteY1233" fmla="*/ 6528342 h 7209248"/>
              <a:gd name="connsiteX1234" fmla="*/ 3807700 w 7427256"/>
              <a:gd name="connsiteY1234" fmla="*/ 6501464 h 7209248"/>
              <a:gd name="connsiteX1235" fmla="*/ 3807700 w 7427256"/>
              <a:gd name="connsiteY1235" fmla="*/ 6483545 h 7209248"/>
              <a:gd name="connsiteX1236" fmla="*/ 3798742 w 7427256"/>
              <a:gd name="connsiteY1236" fmla="*/ 6474586 h 7209248"/>
              <a:gd name="connsiteX1237" fmla="*/ 3126794 w 7427256"/>
              <a:gd name="connsiteY1237" fmla="*/ 6465626 h 7209248"/>
              <a:gd name="connsiteX1238" fmla="*/ 3117835 w 7427256"/>
              <a:gd name="connsiteY1238" fmla="*/ 6474586 h 7209248"/>
              <a:gd name="connsiteX1239" fmla="*/ 3113355 w 7427256"/>
              <a:gd name="connsiteY1239" fmla="*/ 6488025 h 7209248"/>
              <a:gd name="connsiteX1240" fmla="*/ 3108875 w 7427256"/>
              <a:gd name="connsiteY1240" fmla="*/ 6492505 h 7209248"/>
              <a:gd name="connsiteX1241" fmla="*/ 3108875 w 7427256"/>
              <a:gd name="connsiteY1241" fmla="*/ 6510423 h 7209248"/>
              <a:gd name="connsiteX1242" fmla="*/ 3140233 w 7427256"/>
              <a:gd name="connsiteY1242" fmla="*/ 6519383 h 7209248"/>
              <a:gd name="connsiteX1243" fmla="*/ 3171590 w 7427256"/>
              <a:gd name="connsiteY1243" fmla="*/ 6528342 h 7209248"/>
              <a:gd name="connsiteX1244" fmla="*/ 3189509 w 7427256"/>
              <a:gd name="connsiteY1244" fmla="*/ 6528342 h 7209248"/>
              <a:gd name="connsiteX1245" fmla="*/ 3189509 w 7427256"/>
              <a:gd name="connsiteY1245" fmla="*/ 6519383 h 7209248"/>
              <a:gd name="connsiteX1246" fmla="*/ 3189509 w 7427256"/>
              <a:gd name="connsiteY1246" fmla="*/ 6501464 h 7209248"/>
              <a:gd name="connsiteX1247" fmla="*/ 3202948 w 7427256"/>
              <a:gd name="connsiteY1247" fmla="*/ 6505944 h 7209248"/>
              <a:gd name="connsiteX1248" fmla="*/ 3216387 w 7427256"/>
              <a:gd name="connsiteY1248" fmla="*/ 6510423 h 7209248"/>
              <a:gd name="connsiteX1249" fmla="*/ 3198469 w 7427256"/>
              <a:gd name="connsiteY1249" fmla="*/ 6483545 h 7209248"/>
              <a:gd name="connsiteX1250" fmla="*/ 3171590 w 7427256"/>
              <a:gd name="connsiteY1250" fmla="*/ 6474586 h 7209248"/>
              <a:gd name="connsiteX1251" fmla="*/ 3162631 w 7427256"/>
              <a:gd name="connsiteY1251" fmla="*/ 6474586 h 7209248"/>
              <a:gd name="connsiteX1252" fmla="*/ 3153673 w 7427256"/>
              <a:gd name="connsiteY1252" fmla="*/ 6479065 h 7209248"/>
              <a:gd name="connsiteX1253" fmla="*/ 3158151 w 7427256"/>
              <a:gd name="connsiteY1253" fmla="*/ 6488025 h 7209248"/>
              <a:gd name="connsiteX1254" fmla="*/ 3162631 w 7427256"/>
              <a:gd name="connsiteY1254" fmla="*/ 6496984 h 7209248"/>
              <a:gd name="connsiteX1255" fmla="*/ 3158151 w 7427256"/>
              <a:gd name="connsiteY1255" fmla="*/ 6501464 h 7209248"/>
              <a:gd name="connsiteX1256" fmla="*/ 3149193 w 7427256"/>
              <a:gd name="connsiteY1256" fmla="*/ 6501464 h 7209248"/>
              <a:gd name="connsiteX1257" fmla="*/ 3135754 w 7427256"/>
              <a:gd name="connsiteY1257" fmla="*/ 6501464 h 7209248"/>
              <a:gd name="connsiteX1258" fmla="*/ 3131274 w 7427256"/>
              <a:gd name="connsiteY1258" fmla="*/ 6488025 h 7209248"/>
              <a:gd name="connsiteX1259" fmla="*/ 3135754 w 7427256"/>
              <a:gd name="connsiteY1259" fmla="*/ 6465626 h 7209248"/>
              <a:gd name="connsiteX1260" fmla="*/ 3037201 w 7427256"/>
              <a:gd name="connsiteY1260" fmla="*/ 6465626 h 7209248"/>
              <a:gd name="connsiteX1261" fmla="*/ 3028242 w 7427256"/>
              <a:gd name="connsiteY1261" fmla="*/ 6474586 h 7209248"/>
              <a:gd name="connsiteX1262" fmla="*/ 3055120 w 7427256"/>
              <a:gd name="connsiteY1262" fmla="*/ 6483545 h 7209248"/>
              <a:gd name="connsiteX1263" fmla="*/ 2983446 w 7427256"/>
              <a:gd name="connsiteY1263" fmla="*/ 6465626 h 7209248"/>
              <a:gd name="connsiteX1264" fmla="*/ 2992404 w 7427256"/>
              <a:gd name="connsiteY1264" fmla="*/ 6474586 h 7209248"/>
              <a:gd name="connsiteX1265" fmla="*/ 3001364 w 7427256"/>
              <a:gd name="connsiteY1265" fmla="*/ 6465626 h 7209248"/>
              <a:gd name="connsiteX1266" fmla="*/ 2992404 w 7427256"/>
              <a:gd name="connsiteY1266" fmla="*/ 6465626 h 7209248"/>
              <a:gd name="connsiteX1267" fmla="*/ 2983446 w 7427256"/>
              <a:gd name="connsiteY1267" fmla="*/ 6465626 h 7209248"/>
              <a:gd name="connsiteX1268" fmla="*/ 5053042 w 7427256"/>
              <a:gd name="connsiteY1268" fmla="*/ 6456667 h 7209248"/>
              <a:gd name="connsiteX1269" fmla="*/ 5079921 w 7427256"/>
              <a:gd name="connsiteY1269" fmla="*/ 6456667 h 7209248"/>
              <a:gd name="connsiteX1270" fmla="*/ 5062002 w 7427256"/>
              <a:gd name="connsiteY1270" fmla="*/ 6465626 h 7209248"/>
              <a:gd name="connsiteX1271" fmla="*/ 5057522 w 7427256"/>
              <a:gd name="connsiteY1271" fmla="*/ 6465626 h 7209248"/>
              <a:gd name="connsiteX1272" fmla="*/ 5053042 w 7427256"/>
              <a:gd name="connsiteY1272" fmla="*/ 6456667 h 7209248"/>
              <a:gd name="connsiteX1273" fmla="*/ 4022724 w 7427256"/>
              <a:gd name="connsiteY1273" fmla="*/ 6456667 h 7209248"/>
              <a:gd name="connsiteX1274" fmla="*/ 4022724 w 7427256"/>
              <a:gd name="connsiteY1274" fmla="*/ 6474586 h 7209248"/>
              <a:gd name="connsiteX1275" fmla="*/ 4022724 w 7427256"/>
              <a:gd name="connsiteY1275" fmla="*/ 6492505 h 7209248"/>
              <a:gd name="connsiteX1276" fmla="*/ 4013765 w 7427256"/>
              <a:gd name="connsiteY1276" fmla="*/ 6501464 h 7209248"/>
              <a:gd name="connsiteX1277" fmla="*/ 4040643 w 7427256"/>
              <a:gd name="connsiteY1277" fmla="*/ 6501464 h 7209248"/>
              <a:gd name="connsiteX1278" fmla="*/ 4049601 w 7427256"/>
              <a:gd name="connsiteY1278" fmla="*/ 6492505 h 7209248"/>
              <a:gd name="connsiteX1279" fmla="*/ 4049601 w 7427256"/>
              <a:gd name="connsiteY1279" fmla="*/ 6474586 h 7209248"/>
              <a:gd name="connsiteX1280" fmla="*/ 4067520 w 7427256"/>
              <a:gd name="connsiteY1280" fmla="*/ 6470106 h 7209248"/>
              <a:gd name="connsiteX1281" fmla="*/ 4076479 w 7427256"/>
              <a:gd name="connsiteY1281" fmla="*/ 6456667 h 7209248"/>
              <a:gd name="connsiteX1282" fmla="*/ 4622409 w 7427256"/>
              <a:gd name="connsiteY1282" fmla="*/ 6454758 h 7209248"/>
              <a:gd name="connsiteX1283" fmla="*/ 4622997 w 7427256"/>
              <a:gd name="connsiteY1283" fmla="*/ 6456667 h 7209248"/>
              <a:gd name="connsiteX1284" fmla="*/ 4631957 w 7427256"/>
              <a:gd name="connsiteY1284" fmla="*/ 6465626 h 7209248"/>
              <a:gd name="connsiteX1285" fmla="*/ 4649874 w 7427256"/>
              <a:gd name="connsiteY1285" fmla="*/ 6465626 h 7209248"/>
              <a:gd name="connsiteX1286" fmla="*/ 4631957 w 7427256"/>
              <a:gd name="connsiteY1286" fmla="*/ 6456667 h 7209248"/>
              <a:gd name="connsiteX1287" fmla="*/ 3563560 w 7427256"/>
              <a:gd name="connsiteY1287" fmla="*/ 6451068 h 7209248"/>
              <a:gd name="connsiteX1288" fmla="*/ 3556841 w 7427256"/>
              <a:gd name="connsiteY1288" fmla="*/ 6456667 h 7209248"/>
              <a:gd name="connsiteX1289" fmla="*/ 3565799 w 7427256"/>
              <a:gd name="connsiteY1289" fmla="*/ 6456667 h 7209248"/>
              <a:gd name="connsiteX1290" fmla="*/ 3565799 w 7427256"/>
              <a:gd name="connsiteY1290" fmla="*/ 6452187 h 7209248"/>
              <a:gd name="connsiteX1291" fmla="*/ 3563560 w 7427256"/>
              <a:gd name="connsiteY1291" fmla="*/ 6451068 h 7209248"/>
              <a:gd name="connsiteX1292" fmla="*/ 5868338 w 7427256"/>
              <a:gd name="connsiteY1292" fmla="*/ 6447707 h 7209248"/>
              <a:gd name="connsiteX1293" fmla="*/ 5881778 w 7427256"/>
              <a:gd name="connsiteY1293" fmla="*/ 6447707 h 7209248"/>
              <a:gd name="connsiteX1294" fmla="*/ 5886257 w 7427256"/>
              <a:gd name="connsiteY1294" fmla="*/ 6452187 h 7209248"/>
              <a:gd name="connsiteX1295" fmla="*/ 5877298 w 7427256"/>
              <a:gd name="connsiteY1295" fmla="*/ 6456667 h 7209248"/>
              <a:gd name="connsiteX1296" fmla="*/ 4658834 w 7427256"/>
              <a:gd name="connsiteY1296" fmla="*/ 6447707 h 7209248"/>
              <a:gd name="connsiteX1297" fmla="*/ 4667793 w 7427256"/>
              <a:gd name="connsiteY1297" fmla="*/ 6456667 h 7209248"/>
              <a:gd name="connsiteX1298" fmla="*/ 4667793 w 7427256"/>
              <a:gd name="connsiteY1298" fmla="*/ 6452187 h 7209248"/>
              <a:gd name="connsiteX1299" fmla="*/ 4658834 w 7427256"/>
              <a:gd name="connsiteY1299" fmla="*/ 6447707 h 7209248"/>
              <a:gd name="connsiteX1300" fmla="*/ 4587160 w 7427256"/>
              <a:gd name="connsiteY1300" fmla="*/ 6447707 h 7209248"/>
              <a:gd name="connsiteX1301" fmla="*/ 4605078 w 7427256"/>
              <a:gd name="connsiteY1301" fmla="*/ 6452187 h 7209248"/>
              <a:gd name="connsiteX1302" fmla="*/ 4607445 w 7427256"/>
              <a:gd name="connsiteY1302" fmla="*/ 6451765 h 7209248"/>
              <a:gd name="connsiteX1303" fmla="*/ 4569241 w 7427256"/>
              <a:gd name="connsiteY1303" fmla="*/ 6447707 h 7209248"/>
              <a:gd name="connsiteX1304" fmla="*/ 4555803 w 7427256"/>
              <a:gd name="connsiteY1304" fmla="*/ 6452187 h 7209248"/>
              <a:gd name="connsiteX1305" fmla="*/ 4551323 w 7427256"/>
              <a:gd name="connsiteY1305" fmla="*/ 6461147 h 7209248"/>
              <a:gd name="connsiteX1306" fmla="*/ 4555803 w 7427256"/>
              <a:gd name="connsiteY1306" fmla="*/ 6465626 h 7209248"/>
              <a:gd name="connsiteX1307" fmla="*/ 4569241 w 7427256"/>
              <a:gd name="connsiteY1307" fmla="*/ 6465626 h 7209248"/>
              <a:gd name="connsiteX1308" fmla="*/ 4578200 w 7427256"/>
              <a:gd name="connsiteY1308" fmla="*/ 6456667 h 7209248"/>
              <a:gd name="connsiteX1309" fmla="*/ 4569241 w 7427256"/>
              <a:gd name="connsiteY1309" fmla="*/ 6447707 h 7209248"/>
              <a:gd name="connsiteX1310" fmla="*/ 4372137 w 7427256"/>
              <a:gd name="connsiteY1310" fmla="*/ 6447707 h 7209248"/>
              <a:gd name="connsiteX1311" fmla="*/ 4345259 w 7427256"/>
              <a:gd name="connsiteY1311" fmla="*/ 6456667 h 7209248"/>
              <a:gd name="connsiteX1312" fmla="*/ 4327340 w 7427256"/>
              <a:gd name="connsiteY1312" fmla="*/ 6465626 h 7209248"/>
              <a:gd name="connsiteX1313" fmla="*/ 4295983 w 7427256"/>
              <a:gd name="connsiteY1313" fmla="*/ 6470106 h 7209248"/>
              <a:gd name="connsiteX1314" fmla="*/ 4282544 w 7427256"/>
              <a:gd name="connsiteY1314" fmla="*/ 6474586 h 7209248"/>
              <a:gd name="connsiteX1315" fmla="*/ 4255666 w 7427256"/>
              <a:gd name="connsiteY1315" fmla="*/ 6488025 h 7209248"/>
              <a:gd name="connsiteX1316" fmla="*/ 4251186 w 7427256"/>
              <a:gd name="connsiteY1316" fmla="*/ 6496984 h 7209248"/>
              <a:gd name="connsiteX1317" fmla="*/ 4255666 w 7427256"/>
              <a:gd name="connsiteY1317" fmla="*/ 6501464 h 7209248"/>
              <a:gd name="connsiteX1318" fmla="*/ 4291503 w 7427256"/>
              <a:gd name="connsiteY1318" fmla="*/ 6501464 h 7209248"/>
              <a:gd name="connsiteX1319" fmla="*/ 4345259 w 7427256"/>
              <a:gd name="connsiteY1319" fmla="*/ 6501464 h 7209248"/>
              <a:gd name="connsiteX1320" fmla="*/ 4358698 w 7427256"/>
              <a:gd name="connsiteY1320" fmla="*/ 6510423 h 7209248"/>
              <a:gd name="connsiteX1321" fmla="*/ 4372137 w 7427256"/>
              <a:gd name="connsiteY1321" fmla="*/ 6501464 h 7209248"/>
              <a:gd name="connsiteX1322" fmla="*/ 4394534 w 7427256"/>
              <a:gd name="connsiteY1322" fmla="*/ 6501464 h 7209248"/>
              <a:gd name="connsiteX1323" fmla="*/ 4421413 w 7427256"/>
              <a:gd name="connsiteY1323" fmla="*/ 6496984 h 7209248"/>
              <a:gd name="connsiteX1324" fmla="*/ 4434852 w 7427256"/>
              <a:gd name="connsiteY1324" fmla="*/ 6483545 h 7209248"/>
              <a:gd name="connsiteX1325" fmla="*/ 4443811 w 7427256"/>
              <a:gd name="connsiteY1325" fmla="*/ 6492505 h 7209248"/>
              <a:gd name="connsiteX1326" fmla="*/ 4434852 w 7427256"/>
              <a:gd name="connsiteY1326" fmla="*/ 6519383 h 7209248"/>
              <a:gd name="connsiteX1327" fmla="*/ 4443811 w 7427256"/>
              <a:gd name="connsiteY1327" fmla="*/ 6519383 h 7209248"/>
              <a:gd name="connsiteX1328" fmla="*/ 4461730 w 7427256"/>
              <a:gd name="connsiteY1328" fmla="*/ 6523862 h 7209248"/>
              <a:gd name="connsiteX1329" fmla="*/ 4470688 w 7427256"/>
              <a:gd name="connsiteY1329" fmla="*/ 6528342 h 7209248"/>
              <a:gd name="connsiteX1330" fmla="*/ 4470688 w 7427256"/>
              <a:gd name="connsiteY1330" fmla="*/ 6519383 h 7209248"/>
              <a:gd name="connsiteX1331" fmla="*/ 4475168 w 7427256"/>
              <a:gd name="connsiteY1331" fmla="*/ 6514903 h 7209248"/>
              <a:gd name="connsiteX1332" fmla="*/ 4479648 w 7427256"/>
              <a:gd name="connsiteY1332" fmla="*/ 6510423 h 7209248"/>
              <a:gd name="connsiteX1333" fmla="*/ 4497567 w 7427256"/>
              <a:gd name="connsiteY1333" fmla="*/ 6501464 h 7209248"/>
              <a:gd name="connsiteX1334" fmla="*/ 4479648 w 7427256"/>
              <a:gd name="connsiteY1334" fmla="*/ 6492505 h 7209248"/>
              <a:gd name="connsiteX1335" fmla="*/ 4470688 w 7427256"/>
              <a:gd name="connsiteY1335" fmla="*/ 6483545 h 7209248"/>
              <a:gd name="connsiteX1336" fmla="*/ 4443811 w 7427256"/>
              <a:gd name="connsiteY1336" fmla="*/ 6456667 h 7209248"/>
              <a:gd name="connsiteX1337" fmla="*/ 4425892 w 7427256"/>
              <a:gd name="connsiteY1337" fmla="*/ 6456667 h 7209248"/>
              <a:gd name="connsiteX1338" fmla="*/ 4407974 w 7427256"/>
              <a:gd name="connsiteY1338" fmla="*/ 6465626 h 7209248"/>
              <a:gd name="connsiteX1339" fmla="*/ 4390056 w 7427256"/>
              <a:gd name="connsiteY1339" fmla="*/ 6483545 h 7209248"/>
              <a:gd name="connsiteX1340" fmla="*/ 4390056 w 7427256"/>
              <a:gd name="connsiteY1340" fmla="*/ 6474586 h 7209248"/>
              <a:gd name="connsiteX1341" fmla="*/ 4381096 w 7427256"/>
              <a:gd name="connsiteY1341" fmla="*/ 6465626 h 7209248"/>
              <a:gd name="connsiteX1342" fmla="*/ 4363177 w 7427256"/>
              <a:gd name="connsiteY1342" fmla="*/ 6456667 h 7209248"/>
              <a:gd name="connsiteX1343" fmla="*/ 4381096 w 7427256"/>
              <a:gd name="connsiteY1343" fmla="*/ 6456667 h 7209248"/>
              <a:gd name="connsiteX1344" fmla="*/ 4407974 w 7427256"/>
              <a:gd name="connsiteY1344" fmla="*/ 6452187 h 7209248"/>
              <a:gd name="connsiteX1345" fmla="*/ 4372137 w 7427256"/>
              <a:gd name="connsiteY1345" fmla="*/ 6447707 h 7209248"/>
              <a:gd name="connsiteX1346" fmla="*/ 4210870 w 7427256"/>
              <a:gd name="connsiteY1346" fmla="*/ 6447707 h 7209248"/>
              <a:gd name="connsiteX1347" fmla="*/ 4192951 w 7427256"/>
              <a:gd name="connsiteY1347" fmla="*/ 6465626 h 7209248"/>
              <a:gd name="connsiteX1348" fmla="*/ 4206390 w 7427256"/>
              <a:gd name="connsiteY1348" fmla="*/ 6465626 h 7209248"/>
              <a:gd name="connsiteX1349" fmla="*/ 4219829 w 7427256"/>
              <a:gd name="connsiteY1349" fmla="*/ 6456667 h 7209248"/>
              <a:gd name="connsiteX1350" fmla="*/ 3825619 w 7427256"/>
              <a:gd name="connsiteY1350" fmla="*/ 6447707 h 7209248"/>
              <a:gd name="connsiteX1351" fmla="*/ 3834578 w 7427256"/>
              <a:gd name="connsiteY1351" fmla="*/ 6456667 h 7209248"/>
              <a:gd name="connsiteX1352" fmla="*/ 3834578 w 7427256"/>
              <a:gd name="connsiteY1352" fmla="*/ 6447707 h 7209248"/>
              <a:gd name="connsiteX1353" fmla="*/ 3825619 w 7427256"/>
              <a:gd name="connsiteY1353" fmla="*/ 6447707 h 7209248"/>
              <a:gd name="connsiteX1354" fmla="*/ 3073038 w 7427256"/>
              <a:gd name="connsiteY1354" fmla="*/ 6447707 h 7209248"/>
              <a:gd name="connsiteX1355" fmla="*/ 3068558 w 7427256"/>
              <a:gd name="connsiteY1355" fmla="*/ 6452187 h 7209248"/>
              <a:gd name="connsiteX1356" fmla="*/ 3073038 w 7427256"/>
              <a:gd name="connsiteY1356" fmla="*/ 6456667 h 7209248"/>
              <a:gd name="connsiteX1357" fmla="*/ 3081997 w 7427256"/>
              <a:gd name="connsiteY1357" fmla="*/ 6447707 h 7209248"/>
              <a:gd name="connsiteX1358" fmla="*/ 2598195 w 7427256"/>
              <a:gd name="connsiteY1358" fmla="*/ 6447707 h 7209248"/>
              <a:gd name="connsiteX1359" fmla="*/ 2611634 w 7427256"/>
              <a:gd name="connsiteY1359" fmla="*/ 6447707 h 7209248"/>
              <a:gd name="connsiteX1360" fmla="*/ 2625074 w 7427256"/>
              <a:gd name="connsiteY1360" fmla="*/ 6456667 h 7209248"/>
              <a:gd name="connsiteX1361" fmla="*/ 2616114 w 7427256"/>
              <a:gd name="connsiteY1361" fmla="*/ 6470106 h 7209248"/>
              <a:gd name="connsiteX1362" fmla="*/ 2598195 w 7427256"/>
              <a:gd name="connsiteY1362" fmla="*/ 6465626 h 7209248"/>
              <a:gd name="connsiteX1363" fmla="*/ 3887215 w 7427256"/>
              <a:gd name="connsiteY1363" fmla="*/ 6440988 h 7209248"/>
              <a:gd name="connsiteX1364" fmla="*/ 3870416 w 7427256"/>
              <a:gd name="connsiteY1364" fmla="*/ 6443229 h 7209248"/>
              <a:gd name="connsiteX1365" fmla="*/ 3852497 w 7427256"/>
              <a:gd name="connsiteY1365" fmla="*/ 6461147 h 7209248"/>
              <a:gd name="connsiteX1366" fmla="*/ 3852497 w 7427256"/>
              <a:gd name="connsiteY1366" fmla="*/ 6474586 h 7209248"/>
              <a:gd name="connsiteX1367" fmla="*/ 3852497 w 7427256"/>
              <a:gd name="connsiteY1367" fmla="*/ 6483545 h 7209248"/>
              <a:gd name="connsiteX1368" fmla="*/ 3879374 w 7427256"/>
              <a:gd name="connsiteY1368" fmla="*/ 6483545 h 7209248"/>
              <a:gd name="connsiteX1369" fmla="*/ 3888335 w 7427256"/>
              <a:gd name="connsiteY1369" fmla="*/ 6479065 h 7209248"/>
              <a:gd name="connsiteX1370" fmla="*/ 3879374 w 7427256"/>
              <a:gd name="connsiteY1370" fmla="*/ 6474586 h 7209248"/>
              <a:gd name="connsiteX1371" fmla="*/ 3870416 w 7427256"/>
              <a:gd name="connsiteY1371" fmla="*/ 6465626 h 7209248"/>
              <a:gd name="connsiteX1372" fmla="*/ 3883854 w 7427256"/>
              <a:gd name="connsiteY1372" fmla="*/ 6456667 h 7209248"/>
              <a:gd name="connsiteX1373" fmla="*/ 3897293 w 7427256"/>
              <a:gd name="connsiteY1373" fmla="*/ 6456667 h 7209248"/>
              <a:gd name="connsiteX1374" fmla="*/ 3901773 w 7427256"/>
              <a:gd name="connsiteY1374" fmla="*/ 6443229 h 7209248"/>
              <a:gd name="connsiteX1375" fmla="*/ 3887215 w 7427256"/>
              <a:gd name="connsiteY1375" fmla="*/ 6440988 h 7209248"/>
              <a:gd name="connsiteX1376" fmla="*/ 4784265 w 7427256"/>
              <a:gd name="connsiteY1376" fmla="*/ 6438749 h 7209248"/>
              <a:gd name="connsiteX1377" fmla="*/ 4779785 w 7427256"/>
              <a:gd name="connsiteY1377" fmla="*/ 6443229 h 7209248"/>
              <a:gd name="connsiteX1378" fmla="*/ 4784265 w 7427256"/>
              <a:gd name="connsiteY1378" fmla="*/ 6447707 h 7209248"/>
              <a:gd name="connsiteX1379" fmla="*/ 4784265 w 7427256"/>
              <a:gd name="connsiteY1379" fmla="*/ 6438749 h 7209248"/>
              <a:gd name="connsiteX1380" fmla="*/ 5106798 w 7427256"/>
              <a:gd name="connsiteY1380" fmla="*/ 6434269 h 7209248"/>
              <a:gd name="connsiteX1381" fmla="*/ 5115757 w 7427256"/>
              <a:gd name="connsiteY1381" fmla="*/ 6438749 h 7209248"/>
              <a:gd name="connsiteX1382" fmla="*/ 5124717 w 7427256"/>
              <a:gd name="connsiteY1382" fmla="*/ 6447707 h 7209248"/>
              <a:gd name="connsiteX1383" fmla="*/ 5115757 w 7427256"/>
              <a:gd name="connsiteY1383" fmla="*/ 6456667 h 7209248"/>
              <a:gd name="connsiteX1384" fmla="*/ 5111278 w 7427256"/>
              <a:gd name="connsiteY1384" fmla="*/ 6452187 h 7209248"/>
              <a:gd name="connsiteX1385" fmla="*/ 5106798 w 7427256"/>
              <a:gd name="connsiteY1385" fmla="*/ 6456667 h 7209248"/>
              <a:gd name="connsiteX1386" fmla="*/ 5093360 w 7427256"/>
              <a:gd name="connsiteY1386" fmla="*/ 6452187 h 7209248"/>
              <a:gd name="connsiteX1387" fmla="*/ 5097840 w 7427256"/>
              <a:gd name="connsiteY1387" fmla="*/ 6438749 h 7209248"/>
              <a:gd name="connsiteX1388" fmla="*/ 5106798 w 7427256"/>
              <a:gd name="connsiteY1388" fmla="*/ 6434269 h 7209248"/>
              <a:gd name="connsiteX1389" fmla="*/ 2822177 w 7427256"/>
              <a:gd name="connsiteY1389" fmla="*/ 6429790 h 7209248"/>
              <a:gd name="connsiteX1390" fmla="*/ 2822177 w 7427256"/>
              <a:gd name="connsiteY1390" fmla="*/ 6438749 h 7209248"/>
              <a:gd name="connsiteX1391" fmla="*/ 2831137 w 7427256"/>
              <a:gd name="connsiteY1391" fmla="*/ 6438749 h 7209248"/>
              <a:gd name="connsiteX1392" fmla="*/ 2822177 w 7427256"/>
              <a:gd name="connsiteY1392" fmla="*/ 6429790 h 7209248"/>
              <a:gd name="connsiteX1393" fmla="*/ 4802182 w 7427256"/>
              <a:gd name="connsiteY1393" fmla="*/ 6420830 h 7209248"/>
              <a:gd name="connsiteX1394" fmla="*/ 4802182 w 7427256"/>
              <a:gd name="connsiteY1394" fmla="*/ 6429790 h 7209248"/>
              <a:gd name="connsiteX1395" fmla="*/ 4811142 w 7427256"/>
              <a:gd name="connsiteY1395" fmla="*/ 6429790 h 7209248"/>
              <a:gd name="connsiteX1396" fmla="*/ 4820101 w 7427256"/>
              <a:gd name="connsiteY1396" fmla="*/ 6429790 h 7209248"/>
              <a:gd name="connsiteX1397" fmla="*/ 4811142 w 7427256"/>
              <a:gd name="connsiteY1397" fmla="*/ 6420830 h 7209248"/>
              <a:gd name="connsiteX1398" fmla="*/ 4802182 w 7427256"/>
              <a:gd name="connsiteY1398" fmla="*/ 6420830 h 7209248"/>
              <a:gd name="connsiteX1399" fmla="*/ 4540123 w 7427256"/>
              <a:gd name="connsiteY1399" fmla="*/ 6416351 h 7209248"/>
              <a:gd name="connsiteX1400" fmla="*/ 4533404 w 7427256"/>
              <a:gd name="connsiteY1400" fmla="*/ 6420830 h 7209248"/>
              <a:gd name="connsiteX1401" fmla="*/ 4515485 w 7427256"/>
              <a:gd name="connsiteY1401" fmla="*/ 6420830 h 7209248"/>
              <a:gd name="connsiteX1402" fmla="*/ 4479648 w 7427256"/>
              <a:gd name="connsiteY1402" fmla="*/ 6429790 h 7209248"/>
              <a:gd name="connsiteX1403" fmla="*/ 4488607 w 7427256"/>
              <a:gd name="connsiteY1403" fmla="*/ 6429790 h 7209248"/>
              <a:gd name="connsiteX1404" fmla="*/ 4506526 w 7427256"/>
              <a:gd name="connsiteY1404" fmla="*/ 6434269 h 7209248"/>
              <a:gd name="connsiteX1405" fmla="*/ 4506526 w 7427256"/>
              <a:gd name="connsiteY1405" fmla="*/ 6447707 h 7209248"/>
              <a:gd name="connsiteX1406" fmla="*/ 4497567 w 7427256"/>
              <a:gd name="connsiteY1406" fmla="*/ 6447707 h 7209248"/>
              <a:gd name="connsiteX1407" fmla="*/ 4470688 w 7427256"/>
              <a:gd name="connsiteY1407" fmla="*/ 6456667 h 7209248"/>
              <a:gd name="connsiteX1408" fmla="*/ 4484127 w 7427256"/>
              <a:gd name="connsiteY1408" fmla="*/ 6465626 h 7209248"/>
              <a:gd name="connsiteX1409" fmla="*/ 4497567 w 7427256"/>
              <a:gd name="connsiteY1409" fmla="*/ 6461147 h 7209248"/>
              <a:gd name="connsiteX1410" fmla="*/ 4515485 w 7427256"/>
              <a:gd name="connsiteY1410" fmla="*/ 6456667 h 7209248"/>
              <a:gd name="connsiteX1411" fmla="*/ 4533404 w 7427256"/>
              <a:gd name="connsiteY1411" fmla="*/ 6447707 h 7209248"/>
              <a:gd name="connsiteX1412" fmla="*/ 4533404 w 7427256"/>
              <a:gd name="connsiteY1412" fmla="*/ 6429790 h 7209248"/>
              <a:gd name="connsiteX1413" fmla="*/ 4542364 w 7427256"/>
              <a:gd name="connsiteY1413" fmla="*/ 6420830 h 7209248"/>
              <a:gd name="connsiteX1414" fmla="*/ 4540123 w 7427256"/>
              <a:gd name="connsiteY1414" fmla="*/ 6416351 h 7209248"/>
              <a:gd name="connsiteX1415" fmla="*/ 4833540 w 7427256"/>
              <a:gd name="connsiteY1415" fmla="*/ 6411871 h 7209248"/>
              <a:gd name="connsiteX1416" fmla="*/ 4829061 w 7427256"/>
              <a:gd name="connsiteY1416" fmla="*/ 6425310 h 7209248"/>
              <a:gd name="connsiteX1417" fmla="*/ 4833540 w 7427256"/>
              <a:gd name="connsiteY1417" fmla="*/ 6443229 h 7209248"/>
              <a:gd name="connsiteX1418" fmla="*/ 4851458 w 7427256"/>
              <a:gd name="connsiteY1418" fmla="*/ 6447707 h 7209248"/>
              <a:gd name="connsiteX1419" fmla="*/ 4838020 w 7427256"/>
              <a:gd name="connsiteY1419" fmla="*/ 6447707 h 7209248"/>
              <a:gd name="connsiteX1420" fmla="*/ 4846978 w 7427256"/>
              <a:gd name="connsiteY1420" fmla="*/ 6456667 h 7209248"/>
              <a:gd name="connsiteX1421" fmla="*/ 4855938 w 7427256"/>
              <a:gd name="connsiteY1421" fmla="*/ 6447707 h 7209248"/>
              <a:gd name="connsiteX1422" fmla="*/ 4851458 w 7427256"/>
              <a:gd name="connsiteY1422" fmla="*/ 6447707 h 7209248"/>
              <a:gd name="connsiteX1423" fmla="*/ 4855938 w 7427256"/>
              <a:gd name="connsiteY1423" fmla="*/ 6438749 h 7209248"/>
              <a:gd name="connsiteX1424" fmla="*/ 4846978 w 7427256"/>
              <a:gd name="connsiteY1424" fmla="*/ 6429790 h 7209248"/>
              <a:gd name="connsiteX1425" fmla="*/ 4855938 w 7427256"/>
              <a:gd name="connsiteY1425" fmla="*/ 6420830 h 7209248"/>
              <a:gd name="connsiteX1426" fmla="*/ 4855938 w 7427256"/>
              <a:gd name="connsiteY1426" fmla="*/ 6411871 h 7209248"/>
              <a:gd name="connsiteX1427" fmla="*/ 4846978 w 7427256"/>
              <a:gd name="connsiteY1427" fmla="*/ 6411871 h 7209248"/>
              <a:gd name="connsiteX1428" fmla="*/ 4833540 w 7427256"/>
              <a:gd name="connsiteY1428" fmla="*/ 6411871 h 7209248"/>
              <a:gd name="connsiteX1429" fmla="*/ 4614038 w 7427256"/>
              <a:gd name="connsiteY1429" fmla="*/ 6411871 h 7209248"/>
              <a:gd name="connsiteX1430" fmla="*/ 4587160 w 7427256"/>
              <a:gd name="connsiteY1430" fmla="*/ 6420830 h 7209248"/>
              <a:gd name="connsiteX1431" fmla="*/ 4587160 w 7427256"/>
              <a:gd name="connsiteY1431" fmla="*/ 6429790 h 7209248"/>
              <a:gd name="connsiteX1432" fmla="*/ 4596119 w 7427256"/>
              <a:gd name="connsiteY1432" fmla="*/ 6429790 h 7209248"/>
              <a:gd name="connsiteX1433" fmla="*/ 4605078 w 7427256"/>
              <a:gd name="connsiteY1433" fmla="*/ 6420830 h 7209248"/>
              <a:gd name="connsiteX1434" fmla="*/ 3081997 w 7427256"/>
              <a:gd name="connsiteY1434" fmla="*/ 6411871 h 7209248"/>
              <a:gd name="connsiteX1435" fmla="*/ 3073038 w 7427256"/>
              <a:gd name="connsiteY1435" fmla="*/ 6416351 h 7209248"/>
              <a:gd name="connsiteX1436" fmla="*/ 3081997 w 7427256"/>
              <a:gd name="connsiteY1436" fmla="*/ 6425310 h 7209248"/>
              <a:gd name="connsiteX1437" fmla="*/ 3090957 w 7427256"/>
              <a:gd name="connsiteY1437" fmla="*/ 6429790 h 7209248"/>
              <a:gd name="connsiteX1438" fmla="*/ 3090957 w 7427256"/>
              <a:gd name="connsiteY1438" fmla="*/ 6420830 h 7209248"/>
              <a:gd name="connsiteX1439" fmla="*/ 3081997 w 7427256"/>
              <a:gd name="connsiteY1439" fmla="*/ 6411871 h 7209248"/>
              <a:gd name="connsiteX1440" fmla="*/ 2929689 w 7427256"/>
              <a:gd name="connsiteY1440" fmla="*/ 6411871 h 7209248"/>
              <a:gd name="connsiteX1441" fmla="*/ 2947608 w 7427256"/>
              <a:gd name="connsiteY1441" fmla="*/ 6429790 h 7209248"/>
              <a:gd name="connsiteX1442" fmla="*/ 2974486 w 7427256"/>
              <a:gd name="connsiteY1442" fmla="*/ 6429790 h 7209248"/>
              <a:gd name="connsiteX1443" fmla="*/ 2983446 w 7427256"/>
              <a:gd name="connsiteY1443" fmla="*/ 6416351 h 7209248"/>
              <a:gd name="connsiteX1444" fmla="*/ 2974486 w 7427256"/>
              <a:gd name="connsiteY1444" fmla="*/ 6411871 h 7209248"/>
              <a:gd name="connsiteX1445" fmla="*/ 2947608 w 7427256"/>
              <a:gd name="connsiteY1445" fmla="*/ 6411871 h 7209248"/>
              <a:gd name="connsiteX1446" fmla="*/ 2871454 w 7427256"/>
              <a:gd name="connsiteY1446" fmla="*/ 6411871 h 7209248"/>
              <a:gd name="connsiteX1447" fmla="*/ 2866975 w 7427256"/>
              <a:gd name="connsiteY1447" fmla="*/ 6429790 h 7209248"/>
              <a:gd name="connsiteX1448" fmla="*/ 2884893 w 7427256"/>
              <a:gd name="connsiteY1448" fmla="*/ 6438749 h 7209248"/>
              <a:gd name="connsiteX1449" fmla="*/ 2893853 w 7427256"/>
              <a:gd name="connsiteY1449" fmla="*/ 6429790 h 7209248"/>
              <a:gd name="connsiteX1450" fmla="*/ 2911772 w 7427256"/>
              <a:gd name="connsiteY1450" fmla="*/ 6420830 h 7209248"/>
              <a:gd name="connsiteX1451" fmla="*/ 2893853 w 7427256"/>
              <a:gd name="connsiteY1451" fmla="*/ 6411871 h 7209248"/>
              <a:gd name="connsiteX1452" fmla="*/ 2871454 w 7427256"/>
              <a:gd name="connsiteY1452" fmla="*/ 6411871 h 7209248"/>
              <a:gd name="connsiteX1453" fmla="*/ 2526521 w 7427256"/>
              <a:gd name="connsiteY1453" fmla="*/ 6411871 h 7209248"/>
              <a:gd name="connsiteX1454" fmla="*/ 2535480 w 7427256"/>
              <a:gd name="connsiteY1454" fmla="*/ 6420830 h 7209248"/>
              <a:gd name="connsiteX1455" fmla="*/ 2526521 w 7427256"/>
              <a:gd name="connsiteY1455" fmla="*/ 6420830 h 7209248"/>
              <a:gd name="connsiteX1456" fmla="*/ 5429334 w 7427256"/>
              <a:gd name="connsiteY1456" fmla="*/ 6407391 h 7209248"/>
              <a:gd name="connsiteX1457" fmla="*/ 5438292 w 7427256"/>
              <a:gd name="connsiteY1457" fmla="*/ 6411871 h 7209248"/>
              <a:gd name="connsiteX1458" fmla="*/ 5429334 w 7427256"/>
              <a:gd name="connsiteY1458" fmla="*/ 6420830 h 7209248"/>
              <a:gd name="connsiteX1459" fmla="*/ 5429334 w 7427256"/>
              <a:gd name="connsiteY1459" fmla="*/ 6411871 h 7209248"/>
              <a:gd name="connsiteX1460" fmla="*/ 2678829 w 7427256"/>
              <a:gd name="connsiteY1460" fmla="*/ 6402911 h 7209248"/>
              <a:gd name="connsiteX1461" fmla="*/ 2669870 w 7427256"/>
              <a:gd name="connsiteY1461" fmla="*/ 6407391 h 7209248"/>
              <a:gd name="connsiteX1462" fmla="*/ 2669870 w 7427256"/>
              <a:gd name="connsiteY1462" fmla="*/ 6411871 h 7209248"/>
              <a:gd name="connsiteX1463" fmla="*/ 4399014 w 7427256"/>
              <a:gd name="connsiteY1463" fmla="*/ 6393952 h 7209248"/>
              <a:gd name="connsiteX1464" fmla="*/ 4381096 w 7427256"/>
              <a:gd name="connsiteY1464" fmla="*/ 6402911 h 7209248"/>
              <a:gd name="connsiteX1465" fmla="*/ 4363177 w 7427256"/>
              <a:gd name="connsiteY1465" fmla="*/ 6411871 h 7209248"/>
              <a:gd name="connsiteX1466" fmla="*/ 4399014 w 7427256"/>
              <a:gd name="connsiteY1466" fmla="*/ 6411871 h 7209248"/>
              <a:gd name="connsiteX1467" fmla="*/ 4407974 w 7427256"/>
              <a:gd name="connsiteY1467" fmla="*/ 6411871 h 7209248"/>
              <a:gd name="connsiteX1468" fmla="*/ 2911772 w 7427256"/>
              <a:gd name="connsiteY1468" fmla="*/ 6393952 h 7209248"/>
              <a:gd name="connsiteX1469" fmla="*/ 2902811 w 7427256"/>
              <a:gd name="connsiteY1469" fmla="*/ 6402911 h 7209248"/>
              <a:gd name="connsiteX1470" fmla="*/ 2920730 w 7427256"/>
              <a:gd name="connsiteY1470" fmla="*/ 6402911 h 7209248"/>
              <a:gd name="connsiteX1471" fmla="*/ 2750503 w 7427256"/>
              <a:gd name="connsiteY1471" fmla="*/ 6393952 h 7209248"/>
              <a:gd name="connsiteX1472" fmla="*/ 2741545 w 7427256"/>
              <a:gd name="connsiteY1472" fmla="*/ 6402911 h 7209248"/>
              <a:gd name="connsiteX1473" fmla="*/ 2750503 w 7427256"/>
              <a:gd name="connsiteY1473" fmla="*/ 6402911 h 7209248"/>
              <a:gd name="connsiteX1474" fmla="*/ 2759463 w 7427256"/>
              <a:gd name="connsiteY1474" fmla="*/ 6402911 h 7209248"/>
              <a:gd name="connsiteX1475" fmla="*/ 2750503 w 7427256"/>
              <a:gd name="connsiteY1475" fmla="*/ 6393952 h 7209248"/>
              <a:gd name="connsiteX1476" fmla="*/ 2454847 w 7427256"/>
              <a:gd name="connsiteY1476" fmla="*/ 6393952 h 7209248"/>
              <a:gd name="connsiteX1477" fmla="*/ 2463806 w 7427256"/>
              <a:gd name="connsiteY1477" fmla="*/ 6402911 h 7209248"/>
              <a:gd name="connsiteX1478" fmla="*/ 2445887 w 7427256"/>
              <a:gd name="connsiteY1478" fmla="*/ 6411871 h 7209248"/>
              <a:gd name="connsiteX1479" fmla="*/ 2450367 w 7427256"/>
              <a:gd name="connsiteY1479" fmla="*/ 6402911 h 7209248"/>
              <a:gd name="connsiteX1480" fmla="*/ 2454847 w 7427256"/>
              <a:gd name="connsiteY1480" fmla="*/ 6393952 h 7209248"/>
              <a:gd name="connsiteX1481" fmla="*/ 2427969 w 7427256"/>
              <a:gd name="connsiteY1481" fmla="*/ 6393952 h 7209248"/>
              <a:gd name="connsiteX1482" fmla="*/ 2436928 w 7427256"/>
              <a:gd name="connsiteY1482" fmla="*/ 6402911 h 7209248"/>
              <a:gd name="connsiteX1483" fmla="*/ 2423489 w 7427256"/>
              <a:gd name="connsiteY1483" fmla="*/ 6398432 h 7209248"/>
              <a:gd name="connsiteX1484" fmla="*/ 2427969 w 7427256"/>
              <a:gd name="connsiteY1484" fmla="*/ 6393952 h 7209248"/>
              <a:gd name="connsiteX1485" fmla="*/ 4343018 w 7427256"/>
              <a:gd name="connsiteY1485" fmla="*/ 6389472 h 7209248"/>
              <a:gd name="connsiteX1486" fmla="*/ 4336299 w 7427256"/>
              <a:gd name="connsiteY1486" fmla="*/ 6393952 h 7209248"/>
              <a:gd name="connsiteX1487" fmla="*/ 4345259 w 7427256"/>
              <a:gd name="connsiteY1487" fmla="*/ 6393952 h 7209248"/>
              <a:gd name="connsiteX1488" fmla="*/ 4343018 w 7427256"/>
              <a:gd name="connsiteY1488" fmla="*/ 6389472 h 7209248"/>
              <a:gd name="connsiteX1489" fmla="*/ 3001364 w 7427256"/>
              <a:gd name="connsiteY1489" fmla="*/ 6389472 h 7209248"/>
              <a:gd name="connsiteX1490" fmla="*/ 2992404 w 7427256"/>
              <a:gd name="connsiteY1490" fmla="*/ 6393952 h 7209248"/>
              <a:gd name="connsiteX1491" fmla="*/ 3001364 w 7427256"/>
              <a:gd name="connsiteY1491" fmla="*/ 6411871 h 7209248"/>
              <a:gd name="connsiteX1492" fmla="*/ 3010323 w 7427256"/>
              <a:gd name="connsiteY1492" fmla="*/ 6420830 h 7209248"/>
              <a:gd name="connsiteX1493" fmla="*/ 3019282 w 7427256"/>
              <a:gd name="connsiteY1493" fmla="*/ 6407391 h 7209248"/>
              <a:gd name="connsiteX1494" fmla="*/ 3010323 w 7427256"/>
              <a:gd name="connsiteY1494" fmla="*/ 6393952 h 7209248"/>
              <a:gd name="connsiteX1495" fmla="*/ 3001364 w 7427256"/>
              <a:gd name="connsiteY1495" fmla="*/ 6389472 h 7209248"/>
              <a:gd name="connsiteX1496" fmla="*/ 4605078 w 7427256"/>
              <a:gd name="connsiteY1496" fmla="*/ 6384993 h 7209248"/>
              <a:gd name="connsiteX1497" fmla="*/ 4605078 w 7427256"/>
              <a:gd name="connsiteY1497" fmla="*/ 6393952 h 7209248"/>
              <a:gd name="connsiteX1498" fmla="*/ 4614038 w 7427256"/>
              <a:gd name="connsiteY1498" fmla="*/ 6393952 h 7209248"/>
              <a:gd name="connsiteX1499" fmla="*/ 4622997 w 7427256"/>
              <a:gd name="connsiteY1499" fmla="*/ 6389472 h 7209248"/>
              <a:gd name="connsiteX1500" fmla="*/ 4614038 w 7427256"/>
              <a:gd name="connsiteY1500" fmla="*/ 6384993 h 7209248"/>
              <a:gd name="connsiteX1501" fmla="*/ 4578200 w 7427256"/>
              <a:gd name="connsiteY1501" fmla="*/ 6384993 h 7209248"/>
              <a:gd name="connsiteX1502" fmla="*/ 4569241 w 7427256"/>
              <a:gd name="connsiteY1502" fmla="*/ 6393952 h 7209248"/>
              <a:gd name="connsiteX1503" fmla="*/ 4573721 w 7427256"/>
              <a:gd name="connsiteY1503" fmla="*/ 6398432 h 7209248"/>
              <a:gd name="connsiteX1504" fmla="*/ 4578200 w 7427256"/>
              <a:gd name="connsiteY1504" fmla="*/ 6402911 h 7209248"/>
              <a:gd name="connsiteX1505" fmla="*/ 4587160 w 7427256"/>
              <a:gd name="connsiteY1505" fmla="*/ 6393952 h 7209248"/>
              <a:gd name="connsiteX1506" fmla="*/ 4578200 w 7427256"/>
              <a:gd name="connsiteY1506" fmla="*/ 6384993 h 7209248"/>
              <a:gd name="connsiteX1507" fmla="*/ 4183991 w 7427256"/>
              <a:gd name="connsiteY1507" fmla="*/ 6384993 h 7209248"/>
              <a:gd name="connsiteX1508" fmla="*/ 4183991 w 7427256"/>
              <a:gd name="connsiteY1508" fmla="*/ 6393952 h 7209248"/>
              <a:gd name="connsiteX1509" fmla="*/ 4192951 w 7427256"/>
              <a:gd name="connsiteY1509" fmla="*/ 6389472 h 7209248"/>
              <a:gd name="connsiteX1510" fmla="*/ 4183991 w 7427256"/>
              <a:gd name="connsiteY1510" fmla="*/ 6384993 h 7209248"/>
              <a:gd name="connsiteX1511" fmla="*/ 3852497 w 7427256"/>
              <a:gd name="connsiteY1511" fmla="*/ 6384993 h 7209248"/>
              <a:gd name="connsiteX1512" fmla="*/ 3839058 w 7427256"/>
              <a:gd name="connsiteY1512" fmla="*/ 6389472 h 7209248"/>
              <a:gd name="connsiteX1513" fmla="*/ 3834578 w 7427256"/>
              <a:gd name="connsiteY1513" fmla="*/ 6393952 h 7209248"/>
              <a:gd name="connsiteX1514" fmla="*/ 3834578 w 7427256"/>
              <a:gd name="connsiteY1514" fmla="*/ 6402911 h 7209248"/>
              <a:gd name="connsiteX1515" fmla="*/ 3839058 w 7427256"/>
              <a:gd name="connsiteY1515" fmla="*/ 6398432 h 7209248"/>
              <a:gd name="connsiteX1516" fmla="*/ 3843538 w 7427256"/>
              <a:gd name="connsiteY1516" fmla="*/ 6393952 h 7209248"/>
              <a:gd name="connsiteX1517" fmla="*/ 5535724 w 7427256"/>
              <a:gd name="connsiteY1517" fmla="*/ 6382193 h 7209248"/>
              <a:gd name="connsiteX1518" fmla="*/ 5545804 w 7427256"/>
              <a:gd name="connsiteY1518" fmla="*/ 6393952 h 7209248"/>
              <a:gd name="connsiteX1519" fmla="*/ 5541324 w 7427256"/>
              <a:gd name="connsiteY1519" fmla="*/ 6411871 h 7209248"/>
              <a:gd name="connsiteX1520" fmla="*/ 5514446 w 7427256"/>
              <a:gd name="connsiteY1520" fmla="*/ 6411871 h 7209248"/>
              <a:gd name="connsiteX1521" fmla="*/ 5505488 w 7427256"/>
              <a:gd name="connsiteY1521" fmla="*/ 6398432 h 7209248"/>
              <a:gd name="connsiteX1522" fmla="*/ 5527886 w 7427256"/>
              <a:gd name="connsiteY1522" fmla="*/ 6384993 h 7209248"/>
              <a:gd name="connsiteX1523" fmla="*/ 5535724 w 7427256"/>
              <a:gd name="connsiteY1523" fmla="*/ 6382193 h 7209248"/>
              <a:gd name="connsiteX1524" fmla="*/ 2338377 w 7427256"/>
              <a:gd name="connsiteY1524" fmla="*/ 6380513 h 7209248"/>
              <a:gd name="connsiteX1525" fmla="*/ 2347335 w 7427256"/>
              <a:gd name="connsiteY1525" fmla="*/ 6384993 h 7209248"/>
              <a:gd name="connsiteX1526" fmla="*/ 2338377 w 7427256"/>
              <a:gd name="connsiteY1526" fmla="*/ 6393952 h 7209248"/>
              <a:gd name="connsiteX1527" fmla="*/ 2329417 w 7427256"/>
              <a:gd name="connsiteY1527" fmla="*/ 6384993 h 7209248"/>
              <a:gd name="connsiteX1528" fmla="*/ 2338377 w 7427256"/>
              <a:gd name="connsiteY1528" fmla="*/ 6380513 h 7209248"/>
              <a:gd name="connsiteX1529" fmla="*/ 3709149 w 7427256"/>
              <a:gd name="connsiteY1529" fmla="*/ 6376033 h 7209248"/>
              <a:gd name="connsiteX1530" fmla="*/ 3718108 w 7427256"/>
              <a:gd name="connsiteY1530" fmla="*/ 6384993 h 7209248"/>
              <a:gd name="connsiteX1531" fmla="*/ 3718108 w 7427256"/>
              <a:gd name="connsiteY1531" fmla="*/ 6376033 h 7209248"/>
              <a:gd name="connsiteX1532" fmla="*/ 3709149 w 7427256"/>
              <a:gd name="connsiteY1532" fmla="*/ 6376033 h 7209248"/>
              <a:gd name="connsiteX1533" fmla="*/ 2929689 w 7427256"/>
              <a:gd name="connsiteY1533" fmla="*/ 6376033 h 7209248"/>
              <a:gd name="connsiteX1534" fmla="*/ 2929689 w 7427256"/>
              <a:gd name="connsiteY1534" fmla="*/ 6384993 h 7209248"/>
              <a:gd name="connsiteX1535" fmla="*/ 2947608 w 7427256"/>
              <a:gd name="connsiteY1535" fmla="*/ 6384993 h 7209248"/>
              <a:gd name="connsiteX1536" fmla="*/ 2929689 w 7427256"/>
              <a:gd name="connsiteY1536" fmla="*/ 6376033 h 7209248"/>
              <a:gd name="connsiteX1537" fmla="*/ 2598195 w 7427256"/>
              <a:gd name="connsiteY1537" fmla="*/ 6376033 h 7209248"/>
              <a:gd name="connsiteX1538" fmla="*/ 2589236 w 7427256"/>
              <a:gd name="connsiteY1538" fmla="*/ 6380513 h 7209248"/>
              <a:gd name="connsiteX1539" fmla="*/ 2598195 w 7427256"/>
              <a:gd name="connsiteY1539" fmla="*/ 6384993 h 7209248"/>
              <a:gd name="connsiteX1540" fmla="*/ 2607155 w 7427256"/>
              <a:gd name="connsiteY1540" fmla="*/ 6380513 h 7209248"/>
              <a:gd name="connsiteX1541" fmla="*/ 2598195 w 7427256"/>
              <a:gd name="connsiteY1541" fmla="*/ 6376033 h 7209248"/>
              <a:gd name="connsiteX1542" fmla="*/ 2795110 w 7427256"/>
              <a:gd name="connsiteY1542" fmla="*/ 6368409 h 7209248"/>
              <a:gd name="connsiteX1543" fmla="*/ 2794180 w 7427256"/>
              <a:gd name="connsiteY1543" fmla="*/ 6374914 h 7209248"/>
              <a:gd name="connsiteX1544" fmla="*/ 2790821 w 7427256"/>
              <a:gd name="connsiteY1544" fmla="*/ 6380513 h 7209248"/>
              <a:gd name="connsiteX1545" fmla="*/ 2786341 w 7427256"/>
              <a:gd name="connsiteY1545" fmla="*/ 6393952 h 7209248"/>
              <a:gd name="connsiteX1546" fmla="*/ 2804260 w 7427256"/>
              <a:gd name="connsiteY1546" fmla="*/ 6384993 h 7209248"/>
              <a:gd name="connsiteX1547" fmla="*/ 2800899 w 7427256"/>
              <a:gd name="connsiteY1547" fmla="*/ 6373234 h 7209248"/>
              <a:gd name="connsiteX1548" fmla="*/ 4614038 w 7427256"/>
              <a:gd name="connsiteY1548" fmla="*/ 6367075 h 7209248"/>
              <a:gd name="connsiteX1549" fmla="*/ 4622997 w 7427256"/>
              <a:gd name="connsiteY1549" fmla="*/ 6376033 h 7209248"/>
              <a:gd name="connsiteX1550" fmla="*/ 4636435 w 7427256"/>
              <a:gd name="connsiteY1550" fmla="*/ 6380513 h 7209248"/>
              <a:gd name="connsiteX1551" fmla="*/ 4640915 w 7427256"/>
              <a:gd name="connsiteY1551" fmla="*/ 6384993 h 7209248"/>
              <a:gd name="connsiteX1552" fmla="*/ 4663314 w 7427256"/>
              <a:gd name="connsiteY1552" fmla="*/ 6389472 h 7209248"/>
              <a:gd name="connsiteX1553" fmla="*/ 4699151 w 7427256"/>
              <a:gd name="connsiteY1553" fmla="*/ 6389472 h 7209248"/>
              <a:gd name="connsiteX1554" fmla="*/ 4712589 w 7427256"/>
              <a:gd name="connsiteY1554" fmla="*/ 6402911 h 7209248"/>
              <a:gd name="connsiteX1555" fmla="*/ 4717069 w 7427256"/>
              <a:gd name="connsiteY1555" fmla="*/ 6407391 h 7209248"/>
              <a:gd name="connsiteX1556" fmla="*/ 4721549 w 7427256"/>
              <a:gd name="connsiteY1556" fmla="*/ 6393952 h 7209248"/>
              <a:gd name="connsiteX1557" fmla="*/ 4694672 w 7427256"/>
              <a:gd name="connsiteY1557" fmla="*/ 6376033 h 7209248"/>
              <a:gd name="connsiteX1558" fmla="*/ 4667793 w 7427256"/>
              <a:gd name="connsiteY1558" fmla="*/ 6376033 h 7209248"/>
              <a:gd name="connsiteX1559" fmla="*/ 4372137 w 7427256"/>
              <a:gd name="connsiteY1559" fmla="*/ 6367075 h 7209248"/>
              <a:gd name="connsiteX1560" fmla="*/ 4376617 w 7427256"/>
              <a:gd name="connsiteY1560" fmla="*/ 6376033 h 7209248"/>
              <a:gd name="connsiteX1561" fmla="*/ 4381096 w 7427256"/>
              <a:gd name="connsiteY1561" fmla="*/ 6376033 h 7209248"/>
              <a:gd name="connsiteX1562" fmla="*/ 4385576 w 7427256"/>
              <a:gd name="connsiteY1562" fmla="*/ 6376033 h 7209248"/>
              <a:gd name="connsiteX1563" fmla="*/ 4390056 w 7427256"/>
              <a:gd name="connsiteY1563" fmla="*/ 6371555 h 7209248"/>
              <a:gd name="connsiteX1564" fmla="*/ 4381096 w 7427256"/>
              <a:gd name="connsiteY1564" fmla="*/ 6367075 h 7209248"/>
              <a:gd name="connsiteX1565" fmla="*/ 4372137 w 7427256"/>
              <a:gd name="connsiteY1565" fmla="*/ 6367075 h 7209248"/>
              <a:gd name="connsiteX1566" fmla="*/ 2822177 w 7427256"/>
              <a:gd name="connsiteY1566" fmla="*/ 6367075 h 7209248"/>
              <a:gd name="connsiteX1567" fmla="*/ 2822177 w 7427256"/>
              <a:gd name="connsiteY1567" fmla="*/ 6376033 h 7209248"/>
              <a:gd name="connsiteX1568" fmla="*/ 2831137 w 7427256"/>
              <a:gd name="connsiteY1568" fmla="*/ 6367075 h 7209248"/>
              <a:gd name="connsiteX1569" fmla="*/ 2822177 w 7427256"/>
              <a:gd name="connsiteY1569" fmla="*/ 6367075 h 7209248"/>
              <a:gd name="connsiteX1570" fmla="*/ 2634033 w 7427256"/>
              <a:gd name="connsiteY1570" fmla="*/ 6367075 h 7209248"/>
              <a:gd name="connsiteX1571" fmla="*/ 2625074 w 7427256"/>
              <a:gd name="connsiteY1571" fmla="*/ 6376033 h 7209248"/>
              <a:gd name="connsiteX1572" fmla="*/ 2616114 w 7427256"/>
              <a:gd name="connsiteY1572" fmla="*/ 6393952 h 7209248"/>
              <a:gd name="connsiteX1573" fmla="*/ 2616114 w 7427256"/>
              <a:gd name="connsiteY1573" fmla="*/ 6398432 h 7209248"/>
              <a:gd name="connsiteX1574" fmla="*/ 2625074 w 7427256"/>
              <a:gd name="connsiteY1574" fmla="*/ 6411871 h 7209248"/>
              <a:gd name="connsiteX1575" fmla="*/ 2642992 w 7427256"/>
              <a:gd name="connsiteY1575" fmla="*/ 6411871 h 7209248"/>
              <a:gd name="connsiteX1576" fmla="*/ 2651952 w 7427256"/>
              <a:gd name="connsiteY1576" fmla="*/ 6402911 h 7209248"/>
              <a:gd name="connsiteX1577" fmla="*/ 2642992 w 7427256"/>
              <a:gd name="connsiteY1577" fmla="*/ 6384993 h 7209248"/>
              <a:gd name="connsiteX1578" fmla="*/ 5832502 w 7427256"/>
              <a:gd name="connsiteY1578" fmla="*/ 6360355 h 7209248"/>
              <a:gd name="connsiteX1579" fmla="*/ 5836982 w 7427256"/>
              <a:gd name="connsiteY1579" fmla="*/ 6362595 h 7209248"/>
              <a:gd name="connsiteX1580" fmla="*/ 5841460 w 7427256"/>
              <a:gd name="connsiteY1580" fmla="*/ 6376033 h 7209248"/>
              <a:gd name="connsiteX1581" fmla="*/ 5823542 w 7427256"/>
              <a:gd name="connsiteY1581" fmla="*/ 6367075 h 7209248"/>
              <a:gd name="connsiteX1582" fmla="*/ 5828022 w 7427256"/>
              <a:gd name="connsiteY1582" fmla="*/ 6362595 h 7209248"/>
              <a:gd name="connsiteX1583" fmla="*/ 5832502 w 7427256"/>
              <a:gd name="connsiteY1583" fmla="*/ 6360355 h 7209248"/>
              <a:gd name="connsiteX1584" fmla="*/ 4551323 w 7427256"/>
              <a:gd name="connsiteY1584" fmla="*/ 6358115 h 7209248"/>
              <a:gd name="connsiteX1585" fmla="*/ 4560281 w 7427256"/>
              <a:gd name="connsiteY1585" fmla="*/ 6367075 h 7209248"/>
              <a:gd name="connsiteX1586" fmla="*/ 4569241 w 7427256"/>
              <a:gd name="connsiteY1586" fmla="*/ 6367075 h 7209248"/>
              <a:gd name="connsiteX1587" fmla="*/ 4551323 w 7427256"/>
              <a:gd name="connsiteY1587" fmla="*/ 6358115 h 7209248"/>
              <a:gd name="connsiteX1588" fmla="*/ 4479648 w 7427256"/>
              <a:gd name="connsiteY1588" fmla="*/ 6358115 h 7209248"/>
              <a:gd name="connsiteX1589" fmla="*/ 4488607 w 7427256"/>
              <a:gd name="connsiteY1589" fmla="*/ 6367075 h 7209248"/>
              <a:gd name="connsiteX1590" fmla="*/ 4497567 w 7427256"/>
              <a:gd name="connsiteY1590" fmla="*/ 6358115 h 7209248"/>
              <a:gd name="connsiteX1591" fmla="*/ 4479648 w 7427256"/>
              <a:gd name="connsiteY1591" fmla="*/ 6358115 h 7209248"/>
              <a:gd name="connsiteX1592" fmla="*/ 2750503 w 7427256"/>
              <a:gd name="connsiteY1592" fmla="*/ 6358115 h 7209248"/>
              <a:gd name="connsiteX1593" fmla="*/ 2732585 w 7427256"/>
              <a:gd name="connsiteY1593" fmla="*/ 6367075 h 7209248"/>
              <a:gd name="connsiteX1594" fmla="*/ 2759463 w 7427256"/>
              <a:gd name="connsiteY1594" fmla="*/ 6376033 h 7209248"/>
              <a:gd name="connsiteX1595" fmla="*/ 2777381 w 7427256"/>
              <a:gd name="connsiteY1595" fmla="*/ 6367075 h 7209248"/>
              <a:gd name="connsiteX1596" fmla="*/ 2786341 w 7427256"/>
              <a:gd name="connsiteY1596" fmla="*/ 6367075 h 7209248"/>
              <a:gd name="connsiteX1597" fmla="*/ 2788580 w 7427256"/>
              <a:gd name="connsiteY1597" fmla="*/ 6367075 h 7209248"/>
              <a:gd name="connsiteX1598" fmla="*/ 2793508 w 7427256"/>
              <a:gd name="connsiteY1598" fmla="*/ 6367075 h 7209248"/>
              <a:gd name="connsiteX1599" fmla="*/ 2790821 w 7427256"/>
              <a:gd name="connsiteY1599" fmla="*/ 6364834 h 7209248"/>
              <a:gd name="connsiteX1600" fmla="*/ 2750503 w 7427256"/>
              <a:gd name="connsiteY1600" fmla="*/ 6358115 h 7209248"/>
              <a:gd name="connsiteX1601" fmla="*/ 5007126 w 7427256"/>
              <a:gd name="connsiteY1601" fmla="*/ 6352516 h 7209248"/>
              <a:gd name="connsiteX1602" fmla="*/ 5008246 w 7427256"/>
              <a:gd name="connsiteY1602" fmla="*/ 6358115 h 7209248"/>
              <a:gd name="connsiteX1603" fmla="*/ 5008246 w 7427256"/>
              <a:gd name="connsiteY1603" fmla="*/ 6367075 h 7209248"/>
              <a:gd name="connsiteX1604" fmla="*/ 4999286 w 7427256"/>
              <a:gd name="connsiteY1604" fmla="*/ 6358115 h 7209248"/>
              <a:gd name="connsiteX1605" fmla="*/ 5003766 w 7427256"/>
              <a:gd name="connsiteY1605" fmla="*/ 6353636 h 7209248"/>
              <a:gd name="connsiteX1606" fmla="*/ 5007126 w 7427256"/>
              <a:gd name="connsiteY1606" fmla="*/ 6352516 h 7209248"/>
              <a:gd name="connsiteX1607" fmla="*/ 5572682 w 7427256"/>
              <a:gd name="connsiteY1607" fmla="*/ 6349156 h 7209248"/>
              <a:gd name="connsiteX1608" fmla="*/ 5563723 w 7427256"/>
              <a:gd name="connsiteY1608" fmla="*/ 6358115 h 7209248"/>
              <a:gd name="connsiteX1609" fmla="*/ 5536844 w 7427256"/>
              <a:gd name="connsiteY1609" fmla="*/ 6362595 h 7209248"/>
              <a:gd name="connsiteX1610" fmla="*/ 5550284 w 7427256"/>
              <a:gd name="connsiteY1610" fmla="*/ 6353636 h 7209248"/>
              <a:gd name="connsiteX1611" fmla="*/ 5572682 w 7427256"/>
              <a:gd name="connsiteY1611" fmla="*/ 6349156 h 7209248"/>
              <a:gd name="connsiteX1612" fmla="*/ 2947608 w 7427256"/>
              <a:gd name="connsiteY1612" fmla="*/ 6349156 h 7209248"/>
              <a:gd name="connsiteX1613" fmla="*/ 2943128 w 7427256"/>
              <a:gd name="connsiteY1613" fmla="*/ 6353636 h 7209248"/>
              <a:gd name="connsiteX1614" fmla="*/ 2956568 w 7427256"/>
              <a:gd name="connsiteY1614" fmla="*/ 6358115 h 7209248"/>
              <a:gd name="connsiteX1615" fmla="*/ 2961047 w 7427256"/>
              <a:gd name="connsiteY1615" fmla="*/ 6353636 h 7209248"/>
              <a:gd name="connsiteX1616" fmla="*/ 2947608 w 7427256"/>
              <a:gd name="connsiteY1616" fmla="*/ 6349156 h 7209248"/>
              <a:gd name="connsiteX1617" fmla="*/ 4712589 w 7427256"/>
              <a:gd name="connsiteY1617" fmla="*/ 6344676 h 7209248"/>
              <a:gd name="connsiteX1618" fmla="*/ 4703631 w 7427256"/>
              <a:gd name="connsiteY1618" fmla="*/ 6349156 h 7209248"/>
              <a:gd name="connsiteX1619" fmla="*/ 4712589 w 7427256"/>
              <a:gd name="connsiteY1619" fmla="*/ 6358115 h 7209248"/>
              <a:gd name="connsiteX1620" fmla="*/ 4721549 w 7427256"/>
              <a:gd name="connsiteY1620" fmla="*/ 6349156 h 7209248"/>
              <a:gd name="connsiteX1621" fmla="*/ 4712589 w 7427256"/>
              <a:gd name="connsiteY1621" fmla="*/ 6344676 h 7209248"/>
              <a:gd name="connsiteX1622" fmla="*/ 5635397 w 7427256"/>
              <a:gd name="connsiteY1622" fmla="*/ 6340197 h 7209248"/>
              <a:gd name="connsiteX1623" fmla="*/ 5644356 w 7427256"/>
              <a:gd name="connsiteY1623" fmla="*/ 6340197 h 7209248"/>
              <a:gd name="connsiteX1624" fmla="*/ 5653316 w 7427256"/>
              <a:gd name="connsiteY1624" fmla="*/ 6340197 h 7209248"/>
              <a:gd name="connsiteX1625" fmla="*/ 5644356 w 7427256"/>
              <a:gd name="connsiteY1625" fmla="*/ 6349156 h 7209248"/>
              <a:gd name="connsiteX1626" fmla="*/ 5635397 w 7427256"/>
              <a:gd name="connsiteY1626" fmla="*/ 6340197 h 7209248"/>
              <a:gd name="connsiteX1627" fmla="*/ 5590600 w 7427256"/>
              <a:gd name="connsiteY1627" fmla="*/ 6340197 h 7209248"/>
              <a:gd name="connsiteX1628" fmla="*/ 5608520 w 7427256"/>
              <a:gd name="connsiteY1628" fmla="*/ 6340197 h 7209248"/>
              <a:gd name="connsiteX1629" fmla="*/ 5590600 w 7427256"/>
              <a:gd name="connsiteY1629" fmla="*/ 6349156 h 7209248"/>
              <a:gd name="connsiteX1630" fmla="*/ 5581640 w 7427256"/>
              <a:gd name="connsiteY1630" fmla="*/ 6344676 h 7209248"/>
              <a:gd name="connsiteX1631" fmla="*/ 5590600 w 7427256"/>
              <a:gd name="connsiteY1631" fmla="*/ 6340197 h 7209248"/>
              <a:gd name="connsiteX1632" fmla="*/ 5106798 w 7427256"/>
              <a:gd name="connsiteY1632" fmla="*/ 6340197 h 7209248"/>
              <a:gd name="connsiteX1633" fmla="*/ 5120237 w 7427256"/>
              <a:gd name="connsiteY1633" fmla="*/ 6344676 h 7209248"/>
              <a:gd name="connsiteX1634" fmla="*/ 5124717 w 7427256"/>
              <a:gd name="connsiteY1634" fmla="*/ 6358115 h 7209248"/>
              <a:gd name="connsiteX1635" fmla="*/ 5120237 w 7427256"/>
              <a:gd name="connsiteY1635" fmla="*/ 6362595 h 7209248"/>
              <a:gd name="connsiteX1636" fmla="*/ 5115757 w 7427256"/>
              <a:gd name="connsiteY1636" fmla="*/ 6376033 h 7209248"/>
              <a:gd name="connsiteX1637" fmla="*/ 5097840 w 7427256"/>
              <a:gd name="connsiteY1637" fmla="*/ 6384993 h 7209248"/>
              <a:gd name="connsiteX1638" fmla="*/ 5115757 w 7427256"/>
              <a:gd name="connsiteY1638" fmla="*/ 6384993 h 7209248"/>
              <a:gd name="connsiteX1639" fmla="*/ 5142636 w 7427256"/>
              <a:gd name="connsiteY1639" fmla="*/ 6384993 h 7209248"/>
              <a:gd name="connsiteX1640" fmla="*/ 5142636 w 7427256"/>
              <a:gd name="connsiteY1640" fmla="*/ 6367075 h 7209248"/>
              <a:gd name="connsiteX1641" fmla="*/ 5151595 w 7427256"/>
              <a:gd name="connsiteY1641" fmla="*/ 6362595 h 7209248"/>
              <a:gd name="connsiteX1642" fmla="*/ 5147115 w 7427256"/>
              <a:gd name="connsiteY1642" fmla="*/ 6349156 h 7209248"/>
              <a:gd name="connsiteX1643" fmla="*/ 5151595 w 7427256"/>
              <a:gd name="connsiteY1643" fmla="*/ 6340197 h 7209248"/>
              <a:gd name="connsiteX1644" fmla="*/ 5169514 w 7427256"/>
              <a:gd name="connsiteY1644" fmla="*/ 6349156 h 7209248"/>
              <a:gd name="connsiteX1645" fmla="*/ 5173992 w 7427256"/>
              <a:gd name="connsiteY1645" fmla="*/ 6367075 h 7209248"/>
              <a:gd name="connsiteX1646" fmla="*/ 5191912 w 7427256"/>
              <a:gd name="connsiteY1646" fmla="*/ 6371555 h 7209248"/>
              <a:gd name="connsiteX1647" fmla="*/ 5223269 w 7427256"/>
              <a:gd name="connsiteY1647" fmla="*/ 6371555 h 7209248"/>
              <a:gd name="connsiteX1648" fmla="*/ 5214310 w 7427256"/>
              <a:gd name="connsiteY1648" fmla="*/ 6384993 h 7209248"/>
              <a:gd name="connsiteX1649" fmla="*/ 5196392 w 7427256"/>
              <a:gd name="connsiteY1649" fmla="*/ 6384993 h 7209248"/>
              <a:gd name="connsiteX1650" fmla="*/ 5142636 w 7427256"/>
              <a:gd name="connsiteY1650" fmla="*/ 6398432 h 7209248"/>
              <a:gd name="connsiteX1651" fmla="*/ 5133676 w 7427256"/>
              <a:gd name="connsiteY1651" fmla="*/ 6411871 h 7209248"/>
              <a:gd name="connsiteX1652" fmla="*/ 5115757 w 7427256"/>
              <a:gd name="connsiteY1652" fmla="*/ 6420830 h 7209248"/>
              <a:gd name="connsiteX1653" fmla="*/ 5120237 w 7427256"/>
              <a:gd name="connsiteY1653" fmla="*/ 6407391 h 7209248"/>
              <a:gd name="connsiteX1654" fmla="*/ 5124717 w 7427256"/>
              <a:gd name="connsiteY1654" fmla="*/ 6393952 h 7209248"/>
              <a:gd name="connsiteX1655" fmla="*/ 5106798 w 7427256"/>
              <a:gd name="connsiteY1655" fmla="*/ 6402911 h 7209248"/>
              <a:gd name="connsiteX1656" fmla="*/ 5097840 w 7427256"/>
              <a:gd name="connsiteY1656" fmla="*/ 6402911 h 7209248"/>
              <a:gd name="connsiteX1657" fmla="*/ 5079921 w 7427256"/>
              <a:gd name="connsiteY1657" fmla="*/ 6384993 h 7209248"/>
              <a:gd name="connsiteX1658" fmla="*/ 5084400 w 7427256"/>
              <a:gd name="connsiteY1658" fmla="*/ 6380513 h 7209248"/>
              <a:gd name="connsiteX1659" fmla="*/ 5079921 w 7427256"/>
              <a:gd name="connsiteY1659" fmla="*/ 6376033 h 7209248"/>
              <a:gd name="connsiteX1660" fmla="*/ 5097840 w 7427256"/>
              <a:gd name="connsiteY1660" fmla="*/ 6367075 h 7209248"/>
              <a:gd name="connsiteX1661" fmla="*/ 5106798 w 7427256"/>
              <a:gd name="connsiteY1661" fmla="*/ 6358115 h 7209248"/>
              <a:gd name="connsiteX1662" fmla="*/ 5097840 w 7427256"/>
              <a:gd name="connsiteY1662" fmla="*/ 6358115 h 7209248"/>
              <a:gd name="connsiteX1663" fmla="*/ 4640915 w 7427256"/>
              <a:gd name="connsiteY1663" fmla="*/ 6340197 h 7209248"/>
              <a:gd name="connsiteX1664" fmla="*/ 4640915 w 7427256"/>
              <a:gd name="connsiteY1664" fmla="*/ 6349156 h 7209248"/>
              <a:gd name="connsiteX1665" fmla="*/ 4649874 w 7427256"/>
              <a:gd name="connsiteY1665" fmla="*/ 6349156 h 7209248"/>
              <a:gd name="connsiteX1666" fmla="*/ 4654354 w 7427256"/>
              <a:gd name="connsiteY1666" fmla="*/ 6344676 h 7209248"/>
              <a:gd name="connsiteX1667" fmla="*/ 4640915 w 7427256"/>
              <a:gd name="connsiteY1667" fmla="*/ 6340197 h 7209248"/>
              <a:gd name="connsiteX1668" fmla="*/ 4255666 w 7427256"/>
              <a:gd name="connsiteY1668" fmla="*/ 6340197 h 7209248"/>
              <a:gd name="connsiteX1669" fmla="*/ 4246706 w 7427256"/>
              <a:gd name="connsiteY1669" fmla="*/ 6349156 h 7209248"/>
              <a:gd name="connsiteX1670" fmla="*/ 4251186 w 7427256"/>
              <a:gd name="connsiteY1670" fmla="*/ 6353636 h 7209248"/>
              <a:gd name="connsiteX1671" fmla="*/ 4255666 w 7427256"/>
              <a:gd name="connsiteY1671" fmla="*/ 6358115 h 7209248"/>
              <a:gd name="connsiteX1672" fmla="*/ 4264625 w 7427256"/>
              <a:gd name="connsiteY1672" fmla="*/ 6349156 h 7209248"/>
              <a:gd name="connsiteX1673" fmla="*/ 4255666 w 7427256"/>
              <a:gd name="connsiteY1673" fmla="*/ 6340197 h 7209248"/>
              <a:gd name="connsiteX1674" fmla="*/ 4125756 w 7427256"/>
              <a:gd name="connsiteY1674" fmla="*/ 6340197 h 7209248"/>
              <a:gd name="connsiteX1675" fmla="*/ 4112317 w 7427256"/>
              <a:gd name="connsiteY1675" fmla="*/ 6349156 h 7209248"/>
              <a:gd name="connsiteX1676" fmla="*/ 4121276 w 7427256"/>
              <a:gd name="connsiteY1676" fmla="*/ 6358115 h 7209248"/>
              <a:gd name="connsiteX1677" fmla="*/ 4139194 w 7427256"/>
              <a:gd name="connsiteY1677" fmla="*/ 6349156 h 7209248"/>
              <a:gd name="connsiteX1678" fmla="*/ 4125756 w 7427256"/>
              <a:gd name="connsiteY1678" fmla="*/ 6340197 h 7209248"/>
              <a:gd name="connsiteX1679" fmla="*/ 2759463 w 7427256"/>
              <a:gd name="connsiteY1679" fmla="*/ 6340197 h 7209248"/>
              <a:gd name="connsiteX1680" fmla="*/ 2759463 w 7427256"/>
              <a:gd name="connsiteY1680" fmla="*/ 6349156 h 7209248"/>
              <a:gd name="connsiteX1681" fmla="*/ 2768422 w 7427256"/>
              <a:gd name="connsiteY1681" fmla="*/ 6344676 h 7209248"/>
              <a:gd name="connsiteX1682" fmla="*/ 2759463 w 7427256"/>
              <a:gd name="connsiteY1682" fmla="*/ 6340197 h 7209248"/>
              <a:gd name="connsiteX1683" fmla="*/ 2419009 w 7427256"/>
              <a:gd name="connsiteY1683" fmla="*/ 6340197 h 7209248"/>
              <a:gd name="connsiteX1684" fmla="*/ 2410051 w 7427256"/>
              <a:gd name="connsiteY1684" fmla="*/ 6349156 h 7209248"/>
              <a:gd name="connsiteX1685" fmla="*/ 2414531 w 7427256"/>
              <a:gd name="connsiteY1685" fmla="*/ 6358115 h 7209248"/>
              <a:gd name="connsiteX1686" fmla="*/ 2423489 w 7427256"/>
              <a:gd name="connsiteY1686" fmla="*/ 6349156 h 7209248"/>
              <a:gd name="connsiteX1687" fmla="*/ 2419009 w 7427256"/>
              <a:gd name="connsiteY1687" fmla="*/ 6340197 h 7209248"/>
              <a:gd name="connsiteX1688" fmla="*/ 5769786 w 7427256"/>
              <a:gd name="connsiteY1688" fmla="*/ 6331237 h 7209248"/>
              <a:gd name="connsiteX1689" fmla="*/ 5769786 w 7427256"/>
              <a:gd name="connsiteY1689" fmla="*/ 6340197 h 7209248"/>
              <a:gd name="connsiteX1690" fmla="*/ 5742908 w 7427256"/>
              <a:gd name="connsiteY1690" fmla="*/ 6340197 h 7209248"/>
              <a:gd name="connsiteX1691" fmla="*/ 5026164 w 7427256"/>
              <a:gd name="connsiteY1691" fmla="*/ 6331237 h 7209248"/>
              <a:gd name="connsiteX1692" fmla="*/ 5035124 w 7427256"/>
              <a:gd name="connsiteY1692" fmla="*/ 6331237 h 7209248"/>
              <a:gd name="connsiteX1693" fmla="*/ 5053042 w 7427256"/>
              <a:gd name="connsiteY1693" fmla="*/ 6340197 h 7209248"/>
              <a:gd name="connsiteX1694" fmla="*/ 5053042 w 7427256"/>
              <a:gd name="connsiteY1694" fmla="*/ 6349156 h 7209248"/>
              <a:gd name="connsiteX1695" fmla="*/ 5044083 w 7427256"/>
              <a:gd name="connsiteY1695" fmla="*/ 6358115 h 7209248"/>
              <a:gd name="connsiteX1696" fmla="*/ 5035124 w 7427256"/>
              <a:gd name="connsiteY1696" fmla="*/ 6340197 h 7209248"/>
              <a:gd name="connsiteX1697" fmla="*/ 5026164 w 7427256"/>
              <a:gd name="connsiteY1697" fmla="*/ 6331237 h 7209248"/>
              <a:gd name="connsiteX1698" fmla="*/ 4712589 w 7427256"/>
              <a:gd name="connsiteY1698" fmla="*/ 6331237 h 7209248"/>
              <a:gd name="connsiteX1699" fmla="*/ 4721549 w 7427256"/>
              <a:gd name="connsiteY1699" fmla="*/ 6340197 h 7209248"/>
              <a:gd name="connsiteX1700" fmla="*/ 4726028 w 7427256"/>
              <a:gd name="connsiteY1700" fmla="*/ 6335717 h 7209248"/>
              <a:gd name="connsiteX1701" fmla="*/ 4712589 w 7427256"/>
              <a:gd name="connsiteY1701" fmla="*/ 6331237 h 7209248"/>
              <a:gd name="connsiteX1702" fmla="*/ 2866975 w 7427256"/>
              <a:gd name="connsiteY1702" fmla="*/ 6331237 h 7209248"/>
              <a:gd name="connsiteX1703" fmla="*/ 2884893 w 7427256"/>
              <a:gd name="connsiteY1703" fmla="*/ 6340197 h 7209248"/>
              <a:gd name="connsiteX1704" fmla="*/ 2902811 w 7427256"/>
              <a:gd name="connsiteY1704" fmla="*/ 6331237 h 7209248"/>
              <a:gd name="connsiteX1705" fmla="*/ 2884893 w 7427256"/>
              <a:gd name="connsiteY1705" fmla="*/ 6331237 h 7209248"/>
              <a:gd name="connsiteX1706" fmla="*/ 5205350 w 7427256"/>
              <a:gd name="connsiteY1706" fmla="*/ 6322278 h 7209248"/>
              <a:gd name="connsiteX1707" fmla="*/ 5250146 w 7427256"/>
              <a:gd name="connsiteY1707" fmla="*/ 6340197 h 7209248"/>
              <a:gd name="connsiteX1708" fmla="*/ 5241188 w 7427256"/>
              <a:gd name="connsiteY1708" fmla="*/ 6349156 h 7209248"/>
              <a:gd name="connsiteX1709" fmla="*/ 5227749 w 7427256"/>
              <a:gd name="connsiteY1709" fmla="*/ 6349156 h 7209248"/>
              <a:gd name="connsiteX1710" fmla="*/ 5232229 w 7427256"/>
              <a:gd name="connsiteY1710" fmla="*/ 6340197 h 7209248"/>
              <a:gd name="connsiteX1711" fmla="*/ 5223269 w 7427256"/>
              <a:gd name="connsiteY1711" fmla="*/ 6331237 h 7209248"/>
              <a:gd name="connsiteX1712" fmla="*/ 5214310 w 7427256"/>
              <a:gd name="connsiteY1712" fmla="*/ 6340197 h 7209248"/>
              <a:gd name="connsiteX1713" fmla="*/ 5214310 w 7427256"/>
              <a:gd name="connsiteY1713" fmla="*/ 6349156 h 7209248"/>
              <a:gd name="connsiteX1714" fmla="*/ 4685712 w 7427256"/>
              <a:gd name="connsiteY1714" fmla="*/ 6322278 h 7209248"/>
              <a:gd name="connsiteX1715" fmla="*/ 4676753 w 7427256"/>
              <a:gd name="connsiteY1715" fmla="*/ 6326757 h 7209248"/>
              <a:gd name="connsiteX1716" fmla="*/ 4667793 w 7427256"/>
              <a:gd name="connsiteY1716" fmla="*/ 6331237 h 7209248"/>
              <a:gd name="connsiteX1717" fmla="*/ 4672273 w 7427256"/>
              <a:gd name="connsiteY1717" fmla="*/ 6335717 h 7209248"/>
              <a:gd name="connsiteX1718" fmla="*/ 4676753 w 7427256"/>
              <a:gd name="connsiteY1718" fmla="*/ 6331237 h 7209248"/>
              <a:gd name="connsiteX1719" fmla="*/ 4685712 w 7427256"/>
              <a:gd name="connsiteY1719" fmla="*/ 6322278 h 7209248"/>
              <a:gd name="connsiteX1720" fmla="*/ 2737065 w 7427256"/>
              <a:gd name="connsiteY1720" fmla="*/ 6322278 h 7209248"/>
              <a:gd name="connsiteX1721" fmla="*/ 2732585 w 7427256"/>
              <a:gd name="connsiteY1721" fmla="*/ 6331237 h 7209248"/>
              <a:gd name="connsiteX1722" fmla="*/ 2737065 w 7427256"/>
              <a:gd name="connsiteY1722" fmla="*/ 6331237 h 7209248"/>
              <a:gd name="connsiteX1723" fmla="*/ 2741545 w 7427256"/>
              <a:gd name="connsiteY1723" fmla="*/ 6331237 h 7209248"/>
              <a:gd name="connsiteX1724" fmla="*/ 2737065 w 7427256"/>
              <a:gd name="connsiteY1724" fmla="*/ 6322278 h 7209248"/>
              <a:gd name="connsiteX1725" fmla="*/ 2821058 w 7427256"/>
              <a:gd name="connsiteY1725" fmla="*/ 6315559 h 7209248"/>
              <a:gd name="connsiteX1726" fmla="*/ 2813219 w 7427256"/>
              <a:gd name="connsiteY1726" fmla="*/ 6317798 h 7209248"/>
              <a:gd name="connsiteX1727" fmla="*/ 2786341 w 7427256"/>
              <a:gd name="connsiteY1727" fmla="*/ 6322278 h 7209248"/>
              <a:gd name="connsiteX1728" fmla="*/ 2804260 w 7427256"/>
              <a:gd name="connsiteY1728" fmla="*/ 6340197 h 7209248"/>
              <a:gd name="connsiteX1729" fmla="*/ 2831137 w 7427256"/>
              <a:gd name="connsiteY1729" fmla="*/ 6326757 h 7209248"/>
              <a:gd name="connsiteX1730" fmla="*/ 2826657 w 7427256"/>
              <a:gd name="connsiteY1730" fmla="*/ 6317798 h 7209248"/>
              <a:gd name="connsiteX1731" fmla="*/ 2821058 w 7427256"/>
              <a:gd name="connsiteY1731" fmla="*/ 6315559 h 7209248"/>
              <a:gd name="connsiteX1732" fmla="*/ 6020646 w 7427256"/>
              <a:gd name="connsiteY1732" fmla="*/ 6313318 h 7209248"/>
              <a:gd name="connsiteX1733" fmla="*/ 6029606 w 7427256"/>
              <a:gd name="connsiteY1733" fmla="*/ 6313318 h 7209248"/>
              <a:gd name="connsiteX1734" fmla="*/ 6038565 w 7427256"/>
              <a:gd name="connsiteY1734" fmla="*/ 6317798 h 7209248"/>
              <a:gd name="connsiteX1735" fmla="*/ 6029606 w 7427256"/>
              <a:gd name="connsiteY1735" fmla="*/ 6322278 h 7209248"/>
              <a:gd name="connsiteX1736" fmla="*/ 6020646 w 7427256"/>
              <a:gd name="connsiteY1736" fmla="*/ 6313318 h 7209248"/>
              <a:gd name="connsiteX1737" fmla="*/ 5975850 w 7427256"/>
              <a:gd name="connsiteY1737" fmla="*/ 6313318 h 7209248"/>
              <a:gd name="connsiteX1738" fmla="*/ 5971371 w 7427256"/>
              <a:gd name="connsiteY1738" fmla="*/ 6322278 h 7209248"/>
              <a:gd name="connsiteX1739" fmla="*/ 5966891 w 7427256"/>
              <a:gd name="connsiteY1739" fmla="*/ 6317798 h 7209248"/>
              <a:gd name="connsiteX1740" fmla="*/ 5975850 w 7427256"/>
              <a:gd name="connsiteY1740" fmla="*/ 6313318 h 7209248"/>
              <a:gd name="connsiteX1741" fmla="*/ 5330780 w 7427256"/>
              <a:gd name="connsiteY1741" fmla="*/ 6313318 h 7209248"/>
              <a:gd name="connsiteX1742" fmla="*/ 5375577 w 7427256"/>
              <a:gd name="connsiteY1742" fmla="*/ 6313318 h 7209248"/>
              <a:gd name="connsiteX1743" fmla="*/ 5366618 w 7427256"/>
              <a:gd name="connsiteY1743" fmla="*/ 6317798 h 7209248"/>
              <a:gd name="connsiteX1744" fmla="*/ 5366618 w 7427256"/>
              <a:gd name="connsiteY1744" fmla="*/ 6322278 h 7209248"/>
              <a:gd name="connsiteX1745" fmla="*/ 5357658 w 7427256"/>
              <a:gd name="connsiteY1745" fmla="*/ 6331237 h 7209248"/>
              <a:gd name="connsiteX1746" fmla="*/ 5348700 w 7427256"/>
              <a:gd name="connsiteY1746" fmla="*/ 6331237 h 7209248"/>
              <a:gd name="connsiteX1747" fmla="*/ 5339740 w 7427256"/>
              <a:gd name="connsiteY1747" fmla="*/ 6331237 h 7209248"/>
              <a:gd name="connsiteX1748" fmla="*/ 5330780 w 7427256"/>
              <a:gd name="connsiteY1748" fmla="*/ 6313318 h 7209248"/>
              <a:gd name="connsiteX1749" fmla="*/ 4622997 w 7427256"/>
              <a:gd name="connsiteY1749" fmla="*/ 6313318 h 7209248"/>
              <a:gd name="connsiteX1750" fmla="*/ 4618518 w 7427256"/>
              <a:gd name="connsiteY1750" fmla="*/ 6317798 h 7209248"/>
              <a:gd name="connsiteX1751" fmla="*/ 4618518 w 7427256"/>
              <a:gd name="connsiteY1751" fmla="*/ 6322278 h 7209248"/>
              <a:gd name="connsiteX1752" fmla="*/ 4622997 w 7427256"/>
              <a:gd name="connsiteY1752" fmla="*/ 6313318 h 7209248"/>
              <a:gd name="connsiteX1753" fmla="*/ 2472766 w 7427256"/>
              <a:gd name="connsiteY1753" fmla="*/ 6313318 h 7209248"/>
              <a:gd name="connsiteX1754" fmla="*/ 2481725 w 7427256"/>
              <a:gd name="connsiteY1754" fmla="*/ 6331237 h 7209248"/>
              <a:gd name="connsiteX1755" fmla="*/ 2472766 w 7427256"/>
              <a:gd name="connsiteY1755" fmla="*/ 6340197 h 7209248"/>
              <a:gd name="connsiteX1756" fmla="*/ 2472766 w 7427256"/>
              <a:gd name="connsiteY1756" fmla="*/ 6349156 h 7209248"/>
              <a:gd name="connsiteX1757" fmla="*/ 2499643 w 7427256"/>
              <a:gd name="connsiteY1757" fmla="*/ 6349156 h 7209248"/>
              <a:gd name="connsiteX1758" fmla="*/ 2526521 w 7427256"/>
              <a:gd name="connsiteY1758" fmla="*/ 6358115 h 7209248"/>
              <a:gd name="connsiteX1759" fmla="*/ 2535480 w 7427256"/>
              <a:gd name="connsiteY1759" fmla="*/ 6358115 h 7209248"/>
              <a:gd name="connsiteX1760" fmla="*/ 2535480 w 7427256"/>
              <a:gd name="connsiteY1760" fmla="*/ 6349156 h 7209248"/>
              <a:gd name="connsiteX1761" fmla="*/ 2526521 w 7427256"/>
              <a:gd name="connsiteY1761" fmla="*/ 6344676 h 7209248"/>
              <a:gd name="connsiteX1762" fmla="*/ 2517562 w 7427256"/>
              <a:gd name="connsiteY1762" fmla="*/ 6331237 h 7209248"/>
              <a:gd name="connsiteX1763" fmla="*/ 2508602 w 7427256"/>
              <a:gd name="connsiteY1763" fmla="*/ 6326757 h 7209248"/>
              <a:gd name="connsiteX1764" fmla="*/ 2490683 w 7427256"/>
              <a:gd name="connsiteY1764" fmla="*/ 6322278 h 7209248"/>
              <a:gd name="connsiteX1765" fmla="*/ 2704587 w 7427256"/>
              <a:gd name="connsiteY1765" fmla="*/ 6312198 h 7209248"/>
              <a:gd name="connsiteX1766" fmla="*/ 2696748 w 7427256"/>
              <a:gd name="connsiteY1766" fmla="*/ 6322278 h 7209248"/>
              <a:gd name="connsiteX1767" fmla="*/ 2678829 w 7427256"/>
              <a:gd name="connsiteY1767" fmla="*/ 6331237 h 7209248"/>
              <a:gd name="connsiteX1768" fmla="*/ 2687788 w 7427256"/>
              <a:gd name="connsiteY1768" fmla="*/ 6340197 h 7209248"/>
              <a:gd name="connsiteX1769" fmla="*/ 2714667 w 7427256"/>
              <a:gd name="connsiteY1769" fmla="*/ 6331237 h 7209248"/>
              <a:gd name="connsiteX1770" fmla="*/ 2710187 w 7427256"/>
              <a:gd name="connsiteY1770" fmla="*/ 6317798 h 7209248"/>
              <a:gd name="connsiteX1771" fmla="*/ 2704587 w 7427256"/>
              <a:gd name="connsiteY1771" fmla="*/ 6312198 h 7209248"/>
              <a:gd name="connsiteX1772" fmla="*/ 4418613 w 7427256"/>
              <a:gd name="connsiteY1772" fmla="*/ 6307720 h 7209248"/>
              <a:gd name="connsiteX1773" fmla="*/ 4403494 w 7427256"/>
              <a:gd name="connsiteY1773" fmla="*/ 6317798 h 7209248"/>
              <a:gd name="connsiteX1774" fmla="*/ 4385576 w 7427256"/>
              <a:gd name="connsiteY1774" fmla="*/ 6322278 h 7209248"/>
              <a:gd name="connsiteX1775" fmla="*/ 4354218 w 7427256"/>
              <a:gd name="connsiteY1775" fmla="*/ 6313318 h 7209248"/>
              <a:gd name="connsiteX1776" fmla="*/ 4336299 w 7427256"/>
              <a:gd name="connsiteY1776" fmla="*/ 6322278 h 7209248"/>
              <a:gd name="connsiteX1777" fmla="*/ 4363177 w 7427256"/>
              <a:gd name="connsiteY1777" fmla="*/ 6322278 h 7209248"/>
              <a:gd name="connsiteX1778" fmla="*/ 4390056 w 7427256"/>
              <a:gd name="connsiteY1778" fmla="*/ 6331237 h 7209248"/>
              <a:gd name="connsiteX1779" fmla="*/ 4416933 w 7427256"/>
              <a:gd name="connsiteY1779" fmla="*/ 6322278 h 7209248"/>
              <a:gd name="connsiteX1780" fmla="*/ 4421413 w 7427256"/>
              <a:gd name="connsiteY1780" fmla="*/ 6308839 h 7209248"/>
              <a:gd name="connsiteX1781" fmla="*/ 4418613 w 7427256"/>
              <a:gd name="connsiteY1781" fmla="*/ 6307720 h 7209248"/>
              <a:gd name="connsiteX1782" fmla="*/ 5518926 w 7427256"/>
              <a:gd name="connsiteY1782" fmla="*/ 6304359 h 7209248"/>
              <a:gd name="connsiteX1783" fmla="*/ 5563723 w 7427256"/>
              <a:gd name="connsiteY1783" fmla="*/ 6304359 h 7209248"/>
              <a:gd name="connsiteX1784" fmla="*/ 5572682 w 7427256"/>
              <a:gd name="connsiteY1784" fmla="*/ 6313318 h 7209248"/>
              <a:gd name="connsiteX1785" fmla="*/ 5554763 w 7427256"/>
              <a:gd name="connsiteY1785" fmla="*/ 6313318 h 7209248"/>
              <a:gd name="connsiteX1786" fmla="*/ 5541324 w 7427256"/>
              <a:gd name="connsiteY1786" fmla="*/ 6313318 h 7209248"/>
              <a:gd name="connsiteX1787" fmla="*/ 5518926 w 7427256"/>
              <a:gd name="connsiteY1787" fmla="*/ 6304359 h 7209248"/>
              <a:gd name="connsiteX1788" fmla="*/ 4972409 w 7427256"/>
              <a:gd name="connsiteY1788" fmla="*/ 6304359 h 7209248"/>
              <a:gd name="connsiteX1789" fmla="*/ 4963450 w 7427256"/>
              <a:gd name="connsiteY1789" fmla="*/ 6313318 h 7209248"/>
              <a:gd name="connsiteX1790" fmla="*/ 4945532 w 7427256"/>
              <a:gd name="connsiteY1790" fmla="*/ 6326757 h 7209248"/>
              <a:gd name="connsiteX1791" fmla="*/ 4927612 w 7427256"/>
              <a:gd name="connsiteY1791" fmla="*/ 6322278 h 7209248"/>
              <a:gd name="connsiteX1792" fmla="*/ 4918654 w 7427256"/>
              <a:gd name="connsiteY1792" fmla="*/ 6331237 h 7209248"/>
              <a:gd name="connsiteX1793" fmla="*/ 4927612 w 7427256"/>
              <a:gd name="connsiteY1793" fmla="*/ 6331237 h 7209248"/>
              <a:gd name="connsiteX1794" fmla="*/ 4936572 w 7427256"/>
              <a:gd name="connsiteY1794" fmla="*/ 6340197 h 7209248"/>
              <a:gd name="connsiteX1795" fmla="*/ 4954490 w 7427256"/>
              <a:gd name="connsiteY1795" fmla="*/ 6340197 h 7209248"/>
              <a:gd name="connsiteX1796" fmla="*/ 4963450 w 7427256"/>
              <a:gd name="connsiteY1796" fmla="*/ 6331237 h 7209248"/>
              <a:gd name="connsiteX1797" fmla="*/ 4972409 w 7427256"/>
              <a:gd name="connsiteY1797" fmla="*/ 6313318 h 7209248"/>
              <a:gd name="connsiteX1798" fmla="*/ 2338377 w 7427256"/>
              <a:gd name="connsiteY1798" fmla="*/ 6304359 h 7209248"/>
              <a:gd name="connsiteX1799" fmla="*/ 2347335 w 7427256"/>
              <a:gd name="connsiteY1799" fmla="*/ 6313318 h 7209248"/>
              <a:gd name="connsiteX1800" fmla="*/ 2356294 w 7427256"/>
              <a:gd name="connsiteY1800" fmla="*/ 6308839 h 7209248"/>
              <a:gd name="connsiteX1801" fmla="*/ 2347335 w 7427256"/>
              <a:gd name="connsiteY1801" fmla="*/ 6304359 h 7209248"/>
              <a:gd name="connsiteX1802" fmla="*/ 2338377 w 7427256"/>
              <a:gd name="connsiteY1802" fmla="*/ 6304359 h 7209248"/>
              <a:gd name="connsiteX1803" fmla="*/ 5814582 w 7427256"/>
              <a:gd name="connsiteY1803" fmla="*/ 6295401 h 7209248"/>
              <a:gd name="connsiteX1804" fmla="*/ 5823542 w 7427256"/>
              <a:gd name="connsiteY1804" fmla="*/ 6313318 h 7209248"/>
              <a:gd name="connsiteX1805" fmla="*/ 5814582 w 7427256"/>
              <a:gd name="connsiteY1805" fmla="*/ 6313318 h 7209248"/>
              <a:gd name="connsiteX1806" fmla="*/ 5429334 w 7427256"/>
              <a:gd name="connsiteY1806" fmla="*/ 6295401 h 7209248"/>
              <a:gd name="connsiteX1807" fmla="*/ 5429334 w 7427256"/>
              <a:gd name="connsiteY1807" fmla="*/ 6313318 h 7209248"/>
              <a:gd name="connsiteX1808" fmla="*/ 5420374 w 7427256"/>
              <a:gd name="connsiteY1808" fmla="*/ 6304359 h 7209248"/>
              <a:gd name="connsiteX1809" fmla="*/ 5429334 w 7427256"/>
              <a:gd name="connsiteY1809" fmla="*/ 6295401 h 7209248"/>
              <a:gd name="connsiteX1810" fmla="*/ 2696748 w 7427256"/>
              <a:gd name="connsiteY1810" fmla="*/ 6295401 h 7209248"/>
              <a:gd name="connsiteX1811" fmla="*/ 2687788 w 7427256"/>
              <a:gd name="connsiteY1811" fmla="*/ 6313318 h 7209248"/>
              <a:gd name="connsiteX1812" fmla="*/ 2696748 w 7427256"/>
              <a:gd name="connsiteY1812" fmla="*/ 6304359 h 7209248"/>
              <a:gd name="connsiteX1813" fmla="*/ 2401091 w 7427256"/>
              <a:gd name="connsiteY1813" fmla="*/ 6295401 h 7209248"/>
              <a:gd name="connsiteX1814" fmla="*/ 2419009 w 7427256"/>
              <a:gd name="connsiteY1814" fmla="*/ 6304359 h 7209248"/>
              <a:gd name="connsiteX1815" fmla="*/ 2427969 w 7427256"/>
              <a:gd name="connsiteY1815" fmla="*/ 6304359 h 7209248"/>
              <a:gd name="connsiteX1816" fmla="*/ 2427969 w 7427256"/>
              <a:gd name="connsiteY1816" fmla="*/ 6313318 h 7209248"/>
              <a:gd name="connsiteX1817" fmla="*/ 2436928 w 7427256"/>
              <a:gd name="connsiteY1817" fmla="*/ 6304359 h 7209248"/>
              <a:gd name="connsiteX1818" fmla="*/ 2419009 w 7427256"/>
              <a:gd name="connsiteY1818" fmla="*/ 6295401 h 7209248"/>
              <a:gd name="connsiteX1819" fmla="*/ 5661155 w 7427256"/>
              <a:gd name="connsiteY1819" fmla="*/ 6289801 h 7209248"/>
              <a:gd name="connsiteX1820" fmla="*/ 5662274 w 7427256"/>
              <a:gd name="connsiteY1820" fmla="*/ 6295401 h 7209248"/>
              <a:gd name="connsiteX1821" fmla="*/ 5657794 w 7427256"/>
              <a:gd name="connsiteY1821" fmla="*/ 6290920 h 7209248"/>
              <a:gd name="connsiteX1822" fmla="*/ 5661155 w 7427256"/>
              <a:gd name="connsiteY1822" fmla="*/ 6289801 h 7209248"/>
              <a:gd name="connsiteX1823" fmla="*/ 5151595 w 7427256"/>
              <a:gd name="connsiteY1823" fmla="*/ 6286440 h 7209248"/>
              <a:gd name="connsiteX1824" fmla="*/ 5097840 w 7427256"/>
              <a:gd name="connsiteY1824" fmla="*/ 6304359 h 7209248"/>
              <a:gd name="connsiteX1825" fmla="*/ 5160554 w 7427256"/>
              <a:gd name="connsiteY1825" fmla="*/ 6295401 h 7209248"/>
              <a:gd name="connsiteX1826" fmla="*/ 5062002 w 7427256"/>
              <a:gd name="connsiteY1826" fmla="*/ 6286440 h 7209248"/>
              <a:gd name="connsiteX1827" fmla="*/ 5044083 w 7427256"/>
              <a:gd name="connsiteY1827" fmla="*/ 6295401 h 7209248"/>
              <a:gd name="connsiteX1828" fmla="*/ 5053042 w 7427256"/>
              <a:gd name="connsiteY1828" fmla="*/ 6295401 h 7209248"/>
              <a:gd name="connsiteX1829" fmla="*/ 5062002 w 7427256"/>
              <a:gd name="connsiteY1829" fmla="*/ 6286440 h 7209248"/>
              <a:gd name="connsiteX1830" fmla="*/ 4932092 w 7427256"/>
              <a:gd name="connsiteY1830" fmla="*/ 6286440 h 7209248"/>
              <a:gd name="connsiteX1831" fmla="*/ 4909694 w 7427256"/>
              <a:gd name="connsiteY1831" fmla="*/ 6295401 h 7209248"/>
              <a:gd name="connsiteX1832" fmla="*/ 4927612 w 7427256"/>
              <a:gd name="connsiteY1832" fmla="*/ 6295401 h 7209248"/>
              <a:gd name="connsiteX1833" fmla="*/ 4954490 w 7427256"/>
              <a:gd name="connsiteY1833" fmla="*/ 6290920 h 7209248"/>
              <a:gd name="connsiteX1834" fmla="*/ 4932092 w 7427256"/>
              <a:gd name="connsiteY1834" fmla="*/ 6286440 h 7209248"/>
              <a:gd name="connsiteX1835" fmla="*/ 4273584 w 7427256"/>
              <a:gd name="connsiteY1835" fmla="*/ 6286440 h 7209248"/>
              <a:gd name="connsiteX1836" fmla="*/ 4273584 w 7427256"/>
              <a:gd name="connsiteY1836" fmla="*/ 6295401 h 7209248"/>
              <a:gd name="connsiteX1837" fmla="*/ 4282544 w 7427256"/>
              <a:gd name="connsiteY1837" fmla="*/ 6286440 h 7209248"/>
              <a:gd name="connsiteX1838" fmla="*/ 4273584 w 7427256"/>
              <a:gd name="connsiteY1838" fmla="*/ 6286440 h 7209248"/>
              <a:gd name="connsiteX1839" fmla="*/ 2795300 w 7427256"/>
              <a:gd name="connsiteY1839" fmla="*/ 6286440 h 7209248"/>
              <a:gd name="connsiteX1840" fmla="*/ 2804260 w 7427256"/>
              <a:gd name="connsiteY1840" fmla="*/ 6295401 h 7209248"/>
              <a:gd name="connsiteX1841" fmla="*/ 2813219 w 7427256"/>
              <a:gd name="connsiteY1841" fmla="*/ 6286440 h 7209248"/>
              <a:gd name="connsiteX1842" fmla="*/ 2795300 w 7427256"/>
              <a:gd name="connsiteY1842" fmla="*/ 6286440 h 7209248"/>
              <a:gd name="connsiteX1843" fmla="*/ 2732585 w 7427256"/>
              <a:gd name="connsiteY1843" fmla="*/ 6286440 h 7209248"/>
              <a:gd name="connsiteX1844" fmla="*/ 2714667 w 7427256"/>
              <a:gd name="connsiteY1844" fmla="*/ 6304359 h 7209248"/>
              <a:gd name="connsiteX1845" fmla="*/ 2728106 w 7427256"/>
              <a:gd name="connsiteY1845" fmla="*/ 6313318 h 7209248"/>
              <a:gd name="connsiteX1846" fmla="*/ 2732585 w 7427256"/>
              <a:gd name="connsiteY1846" fmla="*/ 6304359 h 7209248"/>
              <a:gd name="connsiteX1847" fmla="*/ 2741545 w 7427256"/>
              <a:gd name="connsiteY1847" fmla="*/ 6295401 h 7209248"/>
              <a:gd name="connsiteX1848" fmla="*/ 5483089 w 7427256"/>
              <a:gd name="connsiteY1848" fmla="*/ 6277482 h 7209248"/>
              <a:gd name="connsiteX1849" fmla="*/ 5483089 w 7427256"/>
              <a:gd name="connsiteY1849" fmla="*/ 6286440 h 7209248"/>
              <a:gd name="connsiteX1850" fmla="*/ 5483089 w 7427256"/>
              <a:gd name="connsiteY1850" fmla="*/ 6295401 h 7209248"/>
              <a:gd name="connsiteX1851" fmla="*/ 5474130 w 7427256"/>
              <a:gd name="connsiteY1851" fmla="*/ 6295401 h 7209248"/>
              <a:gd name="connsiteX1852" fmla="*/ 5474130 w 7427256"/>
              <a:gd name="connsiteY1852" fmla="*/ 6281960 h 7209248"/>
              <a:gd name="connsiteX1853" fmla="*/ 5483089 w 7427256"/>
              <a:gd name="connsiteY1853" fmla="*/ 6277482 h 7209248"/>
              <a:gd name="connsiteX1854" fmla="*/ 4999286 w 7427256"/>
              <a:gd name="connsiteY1854" fmla="*/ 6277482 h 7209248"/>
              <a:gd name="connsiteX1855" fmla="*/ 4972409 w 7427256"/>
              <a:gd name="connsiteY1855" fmla="*/ 6295401 h 7209248"/>
              <a:gd name="connsiteX1856" fmla="*/ 4999286 w 7427256"/>
              <a:gd name="connsiteY1856" fmla="*/ 6286440 h 7209248"/>
              <a:gd name="connsiteX1857" fmla="*/ 2651952 w 7427256"/>
              <a:gd name="connsiteY1857" fmla="*/ 6277482 h 7209248"/>
              <a:gd name="connsiteX1858" fmla="*/ 2669870 w 7427256"/>
              <a:gd name="connsiteY1858" fmla="*/ 6286440 h 7209248"/>
              <a:gd name="connsiteX1859" fmla="*/ 2687788 w 7427256"/>
              <a:gd name="connsiteY1859" fmla="*/ 6286440 h 7209248"/>
              <a:gd name="connsiteX1860" fmla="*/ 5277026 w 7427256"/>
              <a:gd name="connsiteY1860" fmla="*/ 6268522 h 7209248"/>
              <a:gd name="connsiteX1861" fmla="*/ 5290464 w 7427256"/>
              <a:gd name="connsiteY1861" fmla="*/ 6281960 h 7209248"/>
              <a:gd name="connsiteX1862" fmla="*/ 5285984 w 7427256"/>
              <a:gd name="connsiteY1862" fmla="*/ 6295401 h 7209248"/>
              <a:gd name="connsiteX1863" fmla="*/ 5277026 w 7427256"/>
              <a:gd name="connsiteY1863" fmla="*/ 6313318 h 7209248"/>
              <a:gd name="connsiteX1864" fmla="*/ 5268066 w 7427256"/>
              <a:gd name="connsiteY1864" fmla="*/ 6286440 h 7209248"/>
              <a:gd name="connsiteX1865" fmla="*/ 5272546 w 7427256"/>
              <a:gd name="connsiteY1865" fmla="*/ 6273002 h 7209248"/>
              <a:gd name="connsiteX1866" fmla="*/ 5277026 w 7427256"/>
              <a:gd name="connsiteY1866" fmla="*/ 6268522 h 7209248"/>
              <a:gd name="connsiteX1867" fmla="*/ 2208466 w 7427256"/>
              <a:gd name="connsiteY1867" fmla="*/ 6268522 h 7209248"/>
              <a:gd name="connsiteX1868" fmla="*/ 2212946 w 7427256"/>
              <a:gd name="connsiteY1868" fmla="*/ 6277482 h 7209248"/>
              <a:gd name="connsiteX1869" fmla="*/ 2203986 w 7427256"/>
              <a:gd name="connsiteY1869" fmla="*/ 6273002 h 7209248"/>
              <a:gd name="connsiteX1870" fmla="*/ 2208466 w 7427256"/>
              <a:gd name="connsiteY1870" fmla="*/ 6268522 h 7209248"/>
              <a:gd name="connsiteX1871" fmla="*/ 2251023 w 7427256"/>
              <a:gd name="connsiteY1871" fmla="*/ 6264043 h 7209248"/>
              <a:gd name="connsiteX1872" fmla="*/ 2266701 w 7427256"/>
              <a:gd name="connsiteY1872" fmla="*/ 6268522 h 7209248"/>
              <a:gd name="connsiteX1873" fmla="*/ 2284620 w 7427256"/>
              <a:gd name="connsiteY1873" fmla="*/ 6286440 h 7209248"/>
              <a:gd name="connsiteX1874" fmla="*/ 2266701 w 7427256"/>
              <a:gd name="connsiteY1874" fmla="*/ 6295401 h 7209248"/>
              <a:gd name="connsiteX1875" fmla="*/ 2248782 w 7427256"/>
              <a:gd name="connsiteY1875" fmla="*/ 6304359 h 7209248"/>
              <a:gd name="connsiteX1876" fmla="*/ 2244304 w 7427256"/>
              <a:gd name="connsiteY1876" fmla="*/ 6322278 h 7209248"/>
              <a:gd name="connsiteX1877" fmla="*/ 2230865 w 7427256"/>
              <a:gd name="connsiteY1877" fmla="*/ 6308839 h 7209248"/>
              <a:gd name="connsiteX1878" fmla="*/ 2208466 w 7427256"/>
              <a:gd name="connsiteY1878" fmla="*/ 6299879 h 7209248"/>
              <a:gd name="connsiteX1879" fmla="*/ 2195027 w 7427256"/>
              <a:gd name="connsiteY1879" fmla="*/ 6299879 h 7209248"/>
              <a:gd name="connsiteX1880" fmla="*/ 2212946 w 7427256"/>
              <a:gd name="connsiteY1880" fmla="*/ 6295401 h 7209248"/>
              <a:gd name="connsiteX1881" fmla="*/ 2230865 w 7427256"/>
              <a:gd name="connsiteY1881" fmla="*/ 6277482 h 7209248"/>
              <a:gd name="connsiteX1882" fmla="*/ 2239824 w 7427256"/>
              <a:gd name="connsiteY1882" fmla="*/ 6268522 h 7209248"/>
              <a:gd name="connsiteX1883" fmla="*/ 2251023 w 7427256"/>
              <a:gd name="connsiteY1883" fmla="*/ 6264043 h 7209248"/>
              <a:gd name="connsiteX1884" fmla="*/ 6065442 w 7427256"/>
              <a:gd name="connsiteY1884" fmla="*/ 6259563 h 7209248"/>
              <a:gd name="connsiteX1885" fmla="*/ 6074402 w 7427256"/>
              <a:gd name="connsiteY1885" fmla="*/ 6277482 h 7209248"/>
              <a:gd name="connsiteX1886" fmla="*/ 6056484 w 7427256"/>
              <a:gd name="connsiteY1886" fmla="*/ 6295401 h 7209248"/>
              <a:gd name="connsiteX1887" fmla="*/ 6065442 w 7427256"/>
              <a:gd name="connsiteY1887" fmla="*/ 6259563 h 7209248"/>
              <a:gd name="connsiteX1888" fmla="*/ 4954490 w 7427256"/>
              <a:gd name="connsiteY1888" fmla="*/ 6259563 h 7209248"/>
              <a:gd name="connsiteX1889" fmla="*/ 4954490 w 7427256"/>
              <a:gd name="connsiteY1889" fmla="*/ 6268522 h 7209248"/>
              <a:gd name="connsiteX1890" fmla="*/ 4963450 w 7427256"/>
              <a:gd name="connsiteY1890" fmla="*/ 6259563 h 7209248"/>
              <a:gd name="connsiteX1891" fmla="*/ 4954490 w 7427256"/>
              <a:gd name="connsiteY1891" fmla="*/ 6259563 h 7209248"/>
              <a:gd name="connsiteX1892" fmla="*/ 4605078 w 7427256"/>
              <a:gd name="connsiteY1892" fmla="*/ 6259563 h 7209248"/>
              <a:gd name="connsiteX1893" fmla="*/ 4605078 w 7427256"/>
              <a:gd name="connsiteY1893" fmla="*/ 6268522 h 7209248"/>
              <a:gd name="connsiteX1894" fmla="*/ 4614038 w 7427256"/>
              <a:gd name="connsiteY1894" fmla="*/ 6259563 h 7209248"/>
              <a:gd name="connsiteX1895" fmla="*/ 4605078 w 7427256"/>
              <a:gd name="connsiteY1895" fmla="*/ 6259563 h 7209248"/>
              <a:gd name="connsiteX1896" fmla="*/ 2123353 w 7427256"/>
              <a:gd name="connsiteY1896" fmla="*/ 6259563 h 7209248"/>
              <a:gd name="connsiteX1897" fmla="*/ 2132312 w 7427256"/>
              <a:gd name="connsiteY1897" fmla="*/ 6268522 h 7209248"/>
              <a:gd name="connsiteX1898" fmla="*/ 2123353 w 7427256"/>
              <a:gd name="connsiteY1898" fmla="*/ 6268522 h 7209248"/>
              <a:gd name="connsiteX1899" fmla="*/ 5447251 w 7427256"/>
              <a:gd name="connsiteY1899" fmla="*/ 6250604 h 7209248"/>
              <a:gd name="connsiteX1900" fmla="*/ 5460690 w 7427256"/>
              <a:gd name="connsiteY1900" fmla="*/ 6255083 h 7209248"/>
              <a:gd name="connsiteX1901" fmla="*/ 5465170 w 7427256"/>
              <a:gd name="connsiteY1901" fmla="*/ 6264043 h 7209248"/>
              <a:gd name="connsiteX1902" fmla="*/ 5456211 w 7427256"/>
              <a:gd name="connsiteY1902" fmla="*/ 6268522 h 7209248"/>
              <a:gd name="connsiteX1903" fmla="*/ 5447251 w 7427256"/>
              <a:gd name="connsiteY1903" fmla="*/ 6259563 h 7209248"/>
              <a:gd name="connsiteX1904" fmla="*/ 5447251 w 7427256"/>
              <a:gd name="connsiteY1904" fmla="*/ 6250604 h 7209248"/>
              <a:gd name="connsiteX1905" fmla="*/ 5124717 w 7427256"/>
              <a:gd name="connsiteY1905" fmla="*/ 6250604 h 7209248"/>
              <a:gd name="connsiteX1906" fmla="*/ 5124717 w 7427256"/>
              <a:gd name="connsiteY1906" fmla="*/ 6268522 h 7209248"/>
              <a:gd name="connsiteX1907" fmla="*/ 5133676 w 7427256"/>
              <a:gd name="connsiteY1907" fmla="*/ 6268522 h 7209248"/>
              <a:gd name="connsiteX1908" fmla="*/ 5133676 w 7427256"/>
              <a:gd name="connsiteY1908" fmla="*/ 6259563 h 7209248"/>
              <a:gd name="connsiteX1909" fmla="*/ 5124717 w 7427256"/>
              <a:gd name="connsiteY1909" fmla="*/ 6250604 h 7209248"/>
              <a:gd name="connsiteX1910" fmla="*/ 4703631 w 7427256"/>
              <a:gd name="connsiteY1910" fmla="*/ 6250604 h 7209248"/>
              <a:gd name="connsiteX1911" fmla="*/ 4694672 w 7427256"/>
              <a:gd name="connsiteY1911" fmla="*/ 6259563 h 7209248"/>
              <a:gd name="connsiteX1912" fmla="*/ 4703631 w 7427256"/>
              <a:gd name="connsiteY1912" fmla="*/ 6259563 h 7209248"/>
              <a:gd name="connsiteX1913" fmla="*/ 4712589 w 7427256"/>
              <a:gd name="connsiteY1913" fmla="*/ 6259563 h 7209248"/>
              <a:gd name="connsiteX1914" fmla="*/ 4703631 w 7427256"/>
              <a:gd name="connsiteY1914" fmla="*/ 6250604 h 7209248"/>
              <a:gd name="connsiteX1915" fmla="*/ 5163914 w 7427256"/>
              <a:gd name="connsiteY1915" fmla="*/ 6245004 h 7209248"/>
              <a:gd name="connsiteX1916" fmla="*/ 5156075 w 7427256"/>
              <a:gd name="connsiteY1916" fmla="*/ 6246124 h 7209248"/>
              <a:gd name="connsiteX1917" fmla="*/ 5151595 w 7427256"/>
              <a:gd name="connsiteY1917" fmla="*/ 6259563 h 7209248"/>
              <a:gd name="connsiteX1918" fmla="*/ 5151595 w 7427256"/>
              <a:gd name="connsiteY1918" fmla="*/ 6268522 h 7209248"/>
              <a:gd name="connsiteX1919" fmla="*/ 5169514 w 7427256"/>
              <a:gd name="connsiteY1919" fmla="*/ 6286440 h 7209248"/>
              <a:gd name="connsiteX1920" fmla="*/ 5196392 w 7427256"/>
              <a:gd name="connsiteY1920" fmla="*/ 6286440 h 7209248"/>
              <a:gd name="connsiteX1921" fmla="*/ 5205350 w 7427256"/>
              <a:gd name="connsiteY1921" fmla="*/ 6286440 h 7209248"/>
              <a:gd name="connsiteX1922" fmla="*/ 5214310 w 7427256"/>
              <a:gd name="connsiteY1922" fmla="*/ 6295401 h 7209248"/>
              <a:gd name="connsiteX1923" fmla="*/ 5223269 w 7427256"/>
              <a:gd name="connsiteY1923" fmla="*/ 6286440 h 7209248"/>
              <a:gd name="connsiteX1924" fmla="*/ 5214310 w 7427256"/>
              <a:gd name="connsiteY1924" fmla="*/ 6277482 h 7209248"/>
              <a:gd name="connsiteX1925" fmla="*/ 5187432 w 7427256"/>
              <a:gd name="connsiteY1925" fmla="*/ 6268522 h 7209248"/>
              <a:gd name="connsiteX1926" fmla="*/ 5178472 w 7427256"/>
              <a:gd name="connsiteY1926" fmla="*/ 6250604 h 7209248"/>
              <a:gd name="connsiteX1927" fmla="*/ 5163914 w 7427256"/>
              <a:gd name="connsiteY1927" fmla="*/ 6245004 h 7209248"/>
              <a:gd name="connsiteX1928" fmla="*/ 5823542 w 7427256"/>
              <a:gd name="connsiteY1928" fmla="*/ 6241644 h 7209248"/>
              <a:gd name="connsiteX1929" fmla="*/ 5832502 w 7427256"/>
              <a:gd name="connsiteY1929" fmla="*/ 6241644 h 7209248"/>
              <a:gd name="connsiteX1930" fmla="*/ 5841460 w 7427256"/>
              <a:gd name="connsiteY1930" fmla="*/ 6241644 h 7209248"/>
              <a:gd name="connsiteX1931" fmla="*/ 5832502 w 7427256"/>
              <a:gd name="connsiteY1931" fmla="*/ 6250604 h 7209248"/>
              <a:gd name="connsiteX1932" fmla="*/ 5823542 w 7427256"/>
              <a:gd name="connsiteY1932" fmla="*/ 6241644 h 7209248"/>
              <a:gd name="connsiteX1933" fmla="*/ 5590600 w 7427256"/>
              <a:gd name="connsiteY1933" fmla="*/ 6241644 h 7209248"/>
              <a:gd name="connsiteX1934" fmla="*/ 5590600 w 7427256"/>
              <a:gd name="connsiteY1934" fmla="*/ 6250604 h 7209248"/>
              <a:gd name="connsiteX1935" fmla="*/ 5590600 w 7427256"/>
              <a:gd name="connsiteY1935" fmla="*/ 6259563 h 7209248"/>
              <a:gd name="connsiteX1936" fmla="*/ 5581640 w 7427256"/>
              <a:gd name="connsiteY1936" fmla="*/ 6250604 h 7209248"/>
              <a:gd name="connsiteX1937" fmla="*/ 5590600 w 7427256"/>
              <a:gd name="connsiteY1937" fmla="*/ 6241644 h 7209248"/>
              <a:gd name="connsiteX1938" fmla="*/ 5492048 w 7427256"/>
              <a:gd name="connsiteY1938" fmla="*/ 6241644 h 7209248"/>
              <a:gd name="connsiteX1939" fmla="*/ 5501008 w 7427256"/>
              <a:gd name="connsiteY1939" fmla="*/ 6241644 h 7209248"/>
              <a:gd name="connsiteX1940" fmla="*/ 5501008 w 7427256"/>
              <a:gd name="connsiteY1940" fmla="*/ 6250604 h 7209248"/>
              <a:gd name="connsiteX1941" fmla="*/ 5492048 w 7427256"/>
              <a:gd name="connsiteY1941" fmla="*/ 6250604 h 7209248"/>
              <a:gd name="connsiteX1942" fmla="*/ 5492048 w 7427256"/>
              <a:gd name="connsiteY1942" fmla="*/ 6241644 h 7209248"/>
              <a:gd name="connsiteX1943" fmla="*/ 5348700 w 7427256"/>
              <a:gd name="connsiteY1943" fmla="*/ 6241644 h 7209248"/>
              <a:gd name="connsiteX1944" fmla="*/ 5357658 w 7427256"/>
              <a:gd name="connsiteY1944" fmla="*/ 6250604 h 7209248"/>
              <a:gd name="connsiteX1945" fmla="*/ 5357658 w 7427256"/>
              <a:gd name="connsiteY1945" fmla="*/ 6241644 h 7209248"/>
              <a:gd name="connsiteX1946" fmla="*/ 2893853 w 7427256"/>
              <a:gd name="connsiteY1946" fmla="*/ 6241644 h 7209248"/>
              <a:gd name="connsiteX1947" fmla="*/ 2902811 w 7427256"/>
              <a:gd name="connsiteY1947" fmla="*/ 6250604 h 7209248"/>
              <a:gd name="connsiteX1948" fmla="*/ 2911772 w 7427256"/>
              <a:gd name="connsiteY1948" fmla="*/ 6241644 h 7209248"/>
              <a:gd name="connsiteX1949" fmla="*/ 2902811 w 7427256"/>
              <a:gd name="connsiteY1949" fmla="*/ 6241644 h 7209248"/>
              <a:gd name="connsiteX1950" fmla="*/ 2714667 w 7427256"/>
              <a:gd name="connsiteY1950" fmla="*/ 6241644 h 7209248"/>
              <a:gd name="connsiteX1951" fmla="*/ 2705707 w 7427256"/>
              <a:gd name="connsiteY1951" fmla="*/ 6250604 h 7209248"/>
              <a:gd name="connsiteX1952" fmla="*/ 2714667 w 7427256"/>
              <a:gd name="connsiteY1952" fmla="*/ 6255083 h 7209248"/>
              <a:gd name="connsiteX1953" fmla="*/ 2723626 w 7427256"/>
              <a:gd name="connsiteY1953" fmla="*/ 6246124 h 7209248"/>
              <a:gd name="connsiteX1954" fmla="*/ 2714667 w 7427256"/>
              <a:gd name="connsiteY1954" fmla="*/ 6241644 h 7209248"/>
              <a:gd name="connsiteX1955" fmla="*/ 1993444 w 7427256"/>
              <a:gd name="connsiteY1955" fmla="*/ 6241644 h 7209248"/>
              <a:gd name="connsiteX1956" fmla="*/ 1988964 w 7427256"/>
              <a:gd name="connsiteY1956" fmla="*/ 6250604 h 7209248"/>
              <a:gd name="connsiteX1957" fmla="*/ 1993444 w 7427256"/>
              <a:gd name="connsiteY1957" fmla="*/ 6259563 h 7209248"/>
              <a:gd name="connsiteX1958" fmla="*/ 1997923 w 7427256"/>
              <a:gd name="connsiteY1958" fmla="*/ 6250604 h 7209248"/>
              <a:gd name="connsiteX1959" fmla="*/ 1993444 w 7427256"/>
              <a:gd name="connsiteY1959" fmla="*/ 6241644 h 7209248"/>
              <a:gd name="connsiteX1960" fmla="*/ 5940014 w 7427256"/>
              <a:gd name="connsiteY1960" fmla="*/ 6232685 h 7209248"/>
              <a:gd name="connsiteX1961" fmla="*/ 5948972 w 7427256"/>
              <a:gd name="connsiteY1961" fmla="*/ 6241644 h 7209248"/>
              <a:gd name="connsiteX1962" fmla="*/ 5940014 w 7427256"/>
              <a:gd name="connsiteY1962" fmla="*/ 6241644 h 7209248"/>
              <a:gd name="connsiteX1963" fmla="*/ 5940014 w 7427256"/>
              <a:gd name="connsiteY1963" fmla="*/ 6232685 h 7209248"/>
              <a:gd name="connsiteX1964" fmla="*/ 5787705 w 7427256"/>
              <a:gd name="connsiteY1964" fmla="*/ 6232685 h 7209248"/>
              <a:gd name="connsiteX1965" fmla="*/ 5796664 w 7427256"/>
              <a:gd name="connsiteY1965" fmla="*/ 6241644 h 7209248"/>
              <a:gd name="connsiteX1966" fmla="*/ 5787705 w 7427256"/>
              <a:gd name="connsiteY1966" fmla="*/ 6241644 h 7209248"/>
              <a:gd name="connsiteX1967" fmla="*/ 5787705 w 7427256"/>
              <a:gd name="connsiteY1967" fmla="*/ 6232685 h 7209248"/>
              <a:gd name="connsiteX1968" fmla="*/ 5124717 w 7427256"/>
              <a:gd name="connsiteY1968" fmla="*/ 6232685 h 7209248"/>
              <a:gd name="connsiteX1969" fmla="*/ 5115757 w 7427256"/>
              <a:gd name="connsiteY1969" fmla="*/ 6241644 h 7209248"/>
              <a:gd name="connsiteX1970" fmla="*/ 5124717 w 7427256"/>
              <a:gd name="connsiteY1970" fmla="*/ 6241644 h 7209248"/>
              <a:gd name="connsiteX1971" fmla="*/ 5142636 w 7427256"/>
              <a:gd name="connsiteY1971" fmla="*/ 6232685 h 7209248"/>
              <a:gd name="connsiteX1972" fmla="*/ 4783144 w 7427256"/>
              <a:gd name="connsiteY1972" fmla="*/ 6227086 h 7209248"/>
              <a:gd name="connsiteX1973" fmla="*/ 4779785 w 7427256"/>
              <a:gd name="connsiteY1973" fmla="*/ 6228205 h 7209248"/>
              <a:gd name="connsiteX1974" fmla="*/ 4775305 w 7427256"/>
              <a:gd name="connsiteY1974" fmla="*/ 6232685 h 7209248"/>
              <a:gd name="connsiteX1975" fmla="*/ 4775305 w 7427256"/>
              <a:gd name="connsiteY1975" fmla="*/ 6237164 h 7209248"/>
              <a:gd name="connsiteX1976" fmla="*/ 4775305 w 7427256"/>
              <a:gd name="connsiteY1976" fmla="*/ 6250604 h 7209248"/>
              <a:gd name="connsiteX1977" fmla="*/ 4784265 w 7427256"/>
              <a:gd name="connsiteY1977" fmla="*/ 6232685 h 7209248"/>
              <a:gd name="connsiteX1978" fmla="*/ 4783144 w 7427256"/>
              <a:gd name="connsiteY1978" fmla="*/ 6227086 h 7209248"/>
              <a:gd name="connsiteX1979" fmla="*/ 5068722 w 7427256"/>
              <a:gd name="connsiteY1979" fmla="*/ 6225966 h 7209248"/>
              <a:gd name="connsiteX1980" fmla="*/ 5062002 w 7427256"/>
              <a:gd name="connsiteY1980" fmla="*/ 6241644 h 7209248"/>
              <a:gd name="connsiteX1981" fmla="*/ 5079921 w 7427256"/>
              <a:gd name="connsiteY1981" fmla="*/ 6241644 h 7209248"/>
              <a:gd name="connsiteX1982" fmla="*/ 5088880 w 7427256"/>
              <a:gd name="connsiteY1982" fmla="*/ 6232685 h 7209248"/>
              <a:gd name="connsiteX1983" fmla="*/ 5068722 w 7427256"/>
              <a:gd name="connsiteY1983" fmla="*/ 6225966 h 7209248"/>
              <a:gd name="connsiteX1984" fmla="*/ 5312364 w 7427256"/>
              <a:gd name="connsiteY1984" fmla="*/ 6222232 h 7209248"/>
              <a:gd name="connsiteX1985" fmla="*/ 5312862 w 7427256"/>
              <a:gd name="connsiteY1985" fmla="*/ 6223725 h 7209248"/>
              <a:gd name="connsiteX1986" fmla="*/ 5303903 w 7427256"/>
              <a:gd name="connsiteY1986" fmla="*/ 6223725 h 7209248"/>
              <a:gd name="connsiteX1987" fmla="*/ 5311744 w 7427256"/>
              <a:gd name="connsiteY1987" fmla="*/ 6222606 h 7209248"/>
              <a:gd name="connsiteX1988" fmla="*/ 2118313 w 7427256"/>
              <a:gd name="connsiteY1988" fmla="*/ 6220926 h 7209248"/>
              <a:gd name="connsiteX1989" fmla="*/ 2123353 w 7427256"/>
              <a:gd name="connsiteY1989" fmla="*/ 6223725 h 7209248"/>
              <a:gd name="connsiteX1990" fmla="*/ 2132312 w 7427256"/>
              <a:gd name="connsiteY1990" fmla="*/ 6241644 h 7209248"/>
              <a:gd name="connsiteX1991" fmla="*/ 2123353 w 7427256"/>
              <a:gd name="connsiteY1991" fmla="*/ 6241644 h 7209248"/>
              <a:gd name="connsiteX1992" fmla="*/ 2114393 w 7427256"/>
              <a:gd name="connsiteY1992" fmla="*/ 6232685 h 7209248"/>
              <a:gd name="connsiteX1993" fmla="*/ 2105434 w 7427256"/>
              <a:gd name="connsiteY1993" fmla="*/ 6241644 h 7209248"/>
              <a:gd name="connsiteX1994" fmla="*/ 2091996 w 7427256"/>
              <a:gd name="connsiteY1994" fmla="*/ 6250604 h 7209248"/>
              <a:gd name="connsiteX1995" fmla="*/ 2078557 w 7427256"/>
              <a:gd name="connsiteY1995" fmla="*/ 6255083 h 7209248"/>
              <a:gd name="connsiteX1996" fmla="*/ 2060638 w 7427256"/>
              <a:gd name="connsiteY1996" fmla="*/ 6259563 h 7209248"/>
              <a:gd name="connsiteX1997" fmla="*/ 2051679 w 7427256"/>
              <a:gd name="connsiteY1997" fmla="*/ 6268522 h 7209248"/>
              <a:gd name="connsiteX1998" fmla="*/ 2056158 w 7427256"/>
              <a:gd name="connsiteY1998" fmla="*/ 6268522 h 7209248"/>
              <a:gd name="connsiteX1999" fmla="*/ 2069597 w 7427256"/>
              <a:gd name="connsiteY1999" fmla="*/ 6268522 h 7209248"/>
              <a:gd name="connsiteX2000" fmla="*/ 2087516 w 7427256"/>
              <a:gd name="connsiteY2000" fmla="*/ 6277482 h 7209248"/>
              <a:gd name="connsiteX2001" fmla="*/ 2096476 w 7427256"/>
              <a:gd name="connsiteY2001" fmla="*/ 6304359 h 7209248"/>
              <a:gd name="connsiteX2002" fmla="*/ 2078557 w 7427256"/>
              <a:gd name="connsiteY2002" fmla="*/ 6304359 h 7209248"/>
              <a:gd name="connsiteX2003" fmla="*/ 2069597 w 7427256"/>
              <a:gd name="connsiteY2003" fmla="*/ 6304359 h 7209248"/>
              <a:gd name="connsiteX2004" fmla="*/ 2060638 w 7427256"/>
              <a:gd name="connsiteY2004" fmla="*/ 6295401 h 7209248"/>
              <a:gd name="connsiteX2005" fmla="*/ 2051679 w 7427256"/>
              <a:gd name="connsiteY2005" fmla="*/ 6295401 h 7209248"/>
              <a:gd name="connsiteX2006" fmla="*/ 2024800 w 7427256"/>
              <a:gd name="connsiteY2006" fmla="*/ 6304359 h 7209248"/>
              <a:gd name="connsiteX2007" fmla="*/ 2015841 w 7427256"/>
              <a:gd name="connsiteY2007" fmla="*/ 6295401 h 7209248"/>
              <a:gd name="connsiteX2008" fmla="*/ 2006883 w 7427256"/>
              <a:gd name="connsiteY2008" fmla="*/ 6286440 h 7209248"/>
              <a:gd name="connsiteX2009" fmla="*/ 1988964 w 7427256"/>
              <a:gd name="connsiteY2009" fmla="*/ 6277482 h 7209248"/>
              <a:gd name="connsiteX2010" fmla="*/ 1980004 w 7427256"/>
              <a:gd name="connsiteY2010" fmla="*/ 6268522 h 7209248"/>
              <a:gd name="connsiteX2011" fmla="*/ 1953126 w 7427256"/>
              <a:gd name="connsiteY2011" fmla="*/ 6241644 h 7209248"/>
              <a:gd name="connsiteX2012" fmla="*/ 1962086 w 7427256"/>
              <a:gd name="connsiteY2012" fmla="*/ 6241644 h 7209248"/>
              <a:gd name="connsiteX2013" fmla="*/ 1993444 w 7427256"/>
              <a:gd name="connsiteY2013" fmla="*/ 6237164 h 7209248"/>
              <a:gd name="connsiteX2014" fmla="*/ 2015841 w 7427256"/>
              <a:gd name="connsiteY2014" fmla="*/ 6232685 h 7209248"/>
              <a:gd name="connsiteX2015" fmla="*/ 2051679 w 7427256"/>
              <a:gd name="connsiteY2015" fmla="*/ 6250604 h 7209248"/>
              <a:gd name="connsiteX2016" fmla="*/ 2060638 w 7427256"/>
              <a:gd name="connsiteY2016" fmla="*/ 6250604 h 7209248"/>
              <a:gd name="connsiteX2017" fmla="*/ 2078557 w 7427256"/>
              <a:gd name="connsiteY2017" fmla="*/ 6246124 h 7209248"/>
              <a:gd name="connsiteX2018" fmla="*/ 2096476 w 7427256"/>
              <a:gd name="connsiteY2018" fmla="*/ 6232685 h 7209248"/>
              <a:gd name="connsiteX2019" fmla="*/ 2118313 w 7427256"/>
              <a:gd name="connsiteY2019" fmla="*/ 6220926 h 7209248"/>
              <a:gd name="connsiteX2020" fmla="*/ 5647508 w 7427256"/>
              <a:gd name="connsiteY2020" fmla="*/ 6220573 h 7209248"/>
              <a:gd name="connsiteX2021" fmla="*/ 5645476 w 7427256"/>
              <a:gd name="connsiteY2021" fmla="*/ 6222606 h 7209248"/>
              <a:gd name="connsiteX2022" fmla="*/ 5644356 w 7427256"/>
              <a:gd name="connsiteY2022" fmla="*/ 6223725 h 7209248"/>
              <a:gd name="connsiteX2023" fmla="*/ 5913134 w 7427256"/>
              <a:gd name="connsiteY2023" fmla="*/ 6214766 h 7209248"/>
              <a:gd name="connsiteX2024" fmla="*/ 5922094 w 7427256"/>
              <a:gd name="connsiteY2024" fmla="*/ 6223725 h 7209248"/>
              <a:gd name="connsiteX2025" fmla="*/ 5913134 w 7427256"/>
              <a:gd name="connsiteY2025" fmla="*/ 6223725 h 7209248"/>
              <a:gd name="connsiteX2026" fmla="*/ 5904176 w 7427256"/>
              <a:gd name="connsiteY2026" fmla="*/ 6223725 h 7209248"/>
              <a:gd name="connsiteX2027" fmla="*/ 5913134 w 7427256"/>
              <a:gd name="connsiteY2027" fmla="*/ 6214766 h 7209248"/>
              <a:gd name="connsiteX2028" fmla="*/ 5863859 w 7427256"/>
              <a:gd name="connsiteY2028" fmla="*/ 6214766 h 7209248"/>
              <a:gd name="connsiteX2029" fmla="*/ 5877298 w 7427256"/>
              <a:gd name="connsiteY2029" fmla="*/ 6219246 h 7209248"/>
              <a:gd name="connsiteX2030" fmla="*/ 5868338 w 7427256"/>
              <a:gd name="connsiteY2030" fmla="*/ 6223725 h 7209248"/>
              <a:gd name="connsiteX2031" fmla="*/ 5850420 w 7427256"/>
              <a:gd name="connsiteY2031" fmla="*/ 6223725 h 7209248"/>
              <a:gd name="connsiteX2032" fmla="*/ 5863859 w 7427256"/>
              <a:gd name="connsiteY2032" fmla="*/ 6214766 h 7209248"/>
              <a:gd name="connsiteX2033" fmla="*/ 5778745 w 7427256"/>
              <a:gd name="connsiteY2033" fmla="*/ 6214766 h 7209248"/>
              <a:gd name="connsiteX2034" fmla="*/ 5787705 w 7427256"/>
              <a:gd name="connsiteY2034" fmla="*/ 6214766 h 7209248"/>
              <a:gd name="connsiteX2035" fmla="*/ 5787705 w 7427256"/>
              <a:gd name="connsiteY2035" fmla="*/ 6223725 h 7209248"/>
              <a:gd name="connsiteX2036" fmla="*/ 5778745 w 7427256"/>
              <a:gd name="connsiteY2036" fmla="*/ 6214766 h 7209248"/>
              <a:gd name="connsiteX2037" fmla="*/ 5653316 w 7427256"/>
              <a:gd name="connsiteY2037" fmla="*/ 6214766 h 7209248"/>
              <a:gd name="connsiteX2038" fmla="*/ 5648836 w 7427256"/>
              <a:gd name="connsiteY2038" fmla="*/ 6219246 h 7209248"/>
              <a:gd name="connsiteX2039" fmla="*/ 5647508 w 7427256"/>
              <a:gd name="connsiteY2039" fmla="*/ 6220573 h 7209248"/>
              <a:gd name="connsiteX2040" fmla="*/ 4694672 w 7427256"/>
              <a:gd name="connsiteY2040" fmla="*/ 6214766 h 7209248"/>
              <a:gd name="connsiteX2041" fmla="*/ 4667793 w 7427256"/>
              <a:gd name="connsiteY2041" fmla="*/ 6232685 h 7209248"/>
              <a:gd name="connsiteX2042" fmla="*/ 4676753 w 7427256"/>
              <a:gd name="connsiteY2042" fmla="*/ 6241644 h 7209248"/>
              <a:gd name="connsiteX2043" fmla="*/ 4685712 w 7427256"/>
              <a:gd name="connsiteY2043" fmla="*/ 6232685 h 7209248"/>
              <a:gd name="connsiteX2044" fmla="*/ 4694672 w 7427256"/>
              <a:gd name="connsiteY2044" fmla="*/ 6223725 h 7209248"/>
              <a:gd name="connsiteX2045" fmla="*/ 5008246 w 7427256"/>
              <a:gd name="connsiteY2045" fmla="*/ 6205808 h 7209248"/>
              <a:gd name="connsiteX2046" fmla="*/ 5008246 w 7427256"/>
              <a:gd name="connsiteY2046" fmla="*/ 6214766 h 7209248"/>
              <a:gd name="connsiteX2047" fmla="*/ 5012726 w 7427256"/>
              <a:gd name="connsiteY2047" fmla="*/ 6228205 h 7209248"/>
              <a:gd name="connsiteX2048" fmla="*/ 5026164 w 7427256"/>
              <a:gd name="connsiteY2048" fmla="*/ 6228205 h 7209248"/>
              <a:gd name="connsiteX2049" fmla="*/ 5026164 w 7427256"/>
              <a:gd name="connsiteY2049" fmla="*/ 6223725 h 7209248"/>
              <a:gd name="connsiteX2050" fmla="*/ 5026164 w 7427256"/>
              <a:gd name="connsiteY2050" fmla="*/ 6205808 h 7209248"/>
              <a:gd name="connsiteX2051" fmla="*/ 5021686 w 7427256"/>
              <a:gd name="connsiteY2051" fmla="*/ 6205808 h 7209248"/>
              <a:gd name="connsiteX2052" fmla="*/ 5008246 w 7427256"/>
              <a:gd name="connsiteY2052" fmla="*/ 6205808 h 7209248"/>
              <a:gd name="connsiteX2053" fmla="*/ 2078557 w 7427256"/>
              <a:gd name="connsiteY2053" fmla="*/ 6205808 h 7209248"/>
              <a:gd name="connsiteX2054" fmla="*/ 2078557 w 7427256"/>
              <a:gd name="connsiteY2054" fmla="*/ 6214766 h 7209248"/>
              <a:gd name="connsiteX2055" fmla="*/ 2069597 w 7427256"/>
              <a:gd name="connsiteY2055" fmla="*/ 6214766 h 7209248"/>
              <a:gd name="connsiteX2056" fmla="*/ 2078557 w 7427256"/>
              <a:gd name="connsiteY2056" fmla="*/ 6205808 h 7209248"/>
              <a:gd name="connsiteX2057" fmla="*/ 5913134 w 7427256"/>
              <a:gd name="connsiteY2057" fmla="*/ 6196848 h 7209248"/>
              <a:gd name="connsiteX2058" fmla="*/ 5922094 w 7427256"/>
              <a:gd name="connsiteY2058" fmla="*/ 6205808 h 7209248"/>
              <a:gd name="connsiteX2059" fmla="*/ 5913134 w 7427256"/>
              <a:gd name="connsiteY2059" fmla="*/ 6214766 h 7209248"/>
              <a:gd name="connsiteX2060" fmla="*/ 5904176 w 7427256"/>
              <a:gd name="connsiteY2060" fmla="*/ 6205808 h 7209248"/>
              <a:gd name="connsiteX2061" fmla="*/ 5303903 w 7427256"/>
              <a:gd name="connsiteY2061" fmla="*/ 6196848 h 7209248"/>
              <a:gd name="connsiteX2062" fmla="*/ 5312862 w 7427256"/>
              <a:gd name="connsiteY2062" fmla="*/ 6205808 h 7209248"/>
              <a:gd name="connsiteX2063" fmla="*/ 5321822 w 7427256"/>
              <a:gd name="connsiteY2063" fmla="*/ 6196848 h 7209248"/>
              <a:gd name="connsiteX2064" fmla="*/ 5187432 w 7427256"/>
              <a:gd name="connsiteY2064" fmla="*/ 6196848 h 7209248"/>
              <a:gd name="connsiteX2065" fmla="*/ 5169514 w 7427256"/>
              <a:gd name="connsiteY2065" fmla="*/ 6205808 h 7209248"/>
              <a:gd name="connsiteX2066" fmla="*/ 5169514 w 7427256"/>
              <a:gd name="connsiteY2066" fmla="*/ 6214766 h 7209248"/>
              <a:gd name="connsiteX2067" fmla="*/ 5196392 w 7427256"/>
              <a:gd name="connsiteY2067" fmla="*/ 6214766 h 7209248"/>
              <a:gd name="connsiteX2068" fmla="*/ 5187432 w 7427256"/>
              <a:gd name="connsiteY2068" fmla="*/ 6196848 h 7209248"/>
              <a:gd name="connsiteX2069" fmla="*/ 5421493 w 7427256"/>
              <a:gd name="connsiteY2069" fmla="*/ 6194048 h 7209248"/>
              <a:gd name="connsiteX2070" fmla="*/ 5429334 w 7427256"/>
              <a:gd name="connsiteY2070" fmla="*/ 6196848 h 7209248"/>
              <a:gd name="connsiteX2071" fmla="*/ 5429334 w 7427256"/>
              <a:gd name="connsiteY2071" fmla="*/ 6214766 h 7209248"/>
              <a:gd name="connsiteX2072" fmla="*/ 5420374 w 7427256"/>
              <a:gd name="connsiteY2072" fmla="*/ 6205808 h 7209248"/>
              <a:gd name="connsiteX2073" fmla="*/ 5411414 w 7427256"/>
              <a:gd name="connsiteY2073" fmla="*/ 6205808 h 7209248"/>
              <a:gd name="connsiteX2074" fmla="*/ 5421493 w 7427256"/>
              <a:gd name="connsiteY2074" fmla="*/ 6194048 h 7209248"/>
              <a:gd name="connsiteX2075" fmla="*/ 5850420 w 7427256"/>
              <a:gd name="connsiteY2075" fmla="*/ 6187889 h 7209248"/>
              <a:gd name="connsiteX2076" fmla="*/ 5859379 w 7427256"/>
              <a:gd name="connsiteY2076" fmla="*/ 6187889 h 7209248"/>
              <a:gd name="connsiteX2077" fmla="*/ 5854899 w 7427256"/>
              <a:gd name="connsiteY2077" fmla="*/ 6196848 h 7209248"/>
              <a:gd name="connsiteX2078" fmla="*/ 5850420 w 7427256"/>
              <a:gd name="connsiteY2078" fmla="*/ 6205808 h 7209248"/>
              <a:gd name="connsiteX2079" fmla="*/ 5841460 w 7427256"/>
              <a:gd name="connsiteY2079" fmla="*/ 6214766 h 7209248"/>
              <a:gd name="connsiteX2080" fmla="*/ 5832502 w 7427256"/>
              <a:gd name="connsiteY2080" fmla="*/ 6196848 h 7209248"/>
              <a:gd name="connsiteX2081" fmla="*/ 5850420 w 7427256"/>
              <a:gd name="connsiteY2081" fmla="*/ 6187889 h 7209248"/>
              <a:gd name="connsiteX2082" fmla="*/ 5742908 w 7427256"/>
              <a:gd name="connsiteY2082" fmla="*/ 6187889 h 7209248"/>
              <a:gd name="connsiteX2083" fmla="*/ 5760828 w 7427256"/>
              <a:gd name="connsiteY2083" fmla="*/ 6192368 h 7209248"/>
              <a:gd name="connsiteX2084" fmla="*/ 5778745 w 7427256"/>
              <a:gd name="connsiteY2084" fmla="*/ 6192368 h 7209248"/>
              <a:gd name="connsiteX2085" fmla="*/ 5787705 w 7427256"/>
              <a:gd name="connsiteY2085" fmla="*/ 6196848 h 7209248"/>
              <a:gd name="connsiteX2086" fmla="*/ 5787705 w 7427256"/>
              <a:gd name="connsiteY2086" fmla="*/ 6205808 h 7209248"/>
              <a:gd name="connsiteX2087" fmla="*/ 5769786 w 7427256"/>
              <a:gd name="connsiteY2087" fmla="*/ 6214766 h 7209248"/>
              <a:gd name="connsiteX2088" fmla="*/ 5751868 w 7427256"/>
              <a:gd name="connsiteY2088" fmla="*/ 6223725 h 7209248"/>
              <a:gd name="connsiteX2089" fmla="*/ 5742908 w 7427256"/>
              <a:gd name="connsiteY2089" fmla="*/ 6205808 h 7209248"/>
              <a:gd name="connsiteX2090" fmla="*/ 5241188 w 7427256"/>
              <a:gd name="connsiteY2090" fmla="*/ 6178929 h 7209248"/>
              <a:gd name="connsiteX2091" fmla="*/ 5232229 w 7427256"/>
              <a:gd name="connsiteY2091" fmla="*/ 6187889 h 7209248"/>
              <a:gd name="connsiteX2092" fmla="*/ 5232229 w 7427256"/>
              <a:gd name="connsiteY2092" fmla="*/ 6196848 h 7209248"/>
              <a:gd name="connsiteX2093" fmla="*/ 5245668 w 7427256"/>
              <a:gd name="connsiteY2093" fmla="*/ 6187889 h 7209248"/>
              <a:gd name="connsiteX2094" fmla="*/ 5241188 w 7427256"/>
              <a:gd name="connsiteY2094" fmla="*/ 6178929 h 7209248"/>
              <a:gd name="connsiteX2095" fmla="*/ 2015841 w 7427256"/>
              <a:gd name="connsiteY2095" fmla="*/ 6178929 h 7209248"/>
              <a:gd name="connsiteX2096" fmla="*/ 2042719 w 7427256"/>
              <a:gd name="connsiteY2096" fmla="*/ 6205808 h 7209248"/>
              <a:gd name="connsiteX2097" fmla="*/ 2024800 w 7427256"/>
              <a:gd name="connsiteY2097" fmla="*/ 6196848 h 7209248"/>
              <a:gd name="connsiteX2098" fmla="*/ 2015841 w 7427256"/>
              <a:gd name="connsiteY2098" fmla="*/ 6178929 h 7209248"/>
              <a:gd name="connsiteX2099" fmla="*/ 6262547 w 7427256"/>
              <a:gd name="connsiteY2099" fmla="*/ 6169970 h 7209248"/>
              <a:gd name="connsiteX2100" fmla="*/ 6267027 w 7427256"/>
              <a:gd name="connsiteY2100" fmla="*/ 6174450 h 7209248"/>
              <a:gd name="connsiteX2101" fmla="*/ 6253588 w 7427256"/>
              <a:gd name="connsiteY2101" fmla="*/ 6178929 h 7209248"/>
              <a:gd name="connsiteX2102" fmla="*/ 6235670 w 7427256"/>
              <a:gd name="connsiteY2102" fmla="*/ 6178929 h 7209248"/>
              <a:gd name="connsiteX2103" fmla="*/ 5984810 w 7427256"/>
              <a:gd name="connsiteY2103" fmla="*/ 6169970 h 7209248"/>
              <a:gd name="connsiteX2104" fmla="*/ 5966891 w 7427256"/>
              <a:gd name="connsiteY2104" fmla="*/ 6178929 h 7209248"/>
              <a:gd name="connsiteX2105" fmla="*/ 5948972 w 7427256"/>
              <a:gd name="connsiteY2105" fmla="*/ 6178929 h 7209248"/>
              <a:gd name="connsiteX2106" fmla="*/ 5384537 w 7427256"/>
              <a:gd name="connsiteY2106" fmla="*/ 6169970 h 7209248"/>
              <a:gd name="connsiteX2107" fmla="*/ 5397976 w 7427256"/>
              <a:gd name="connsiteY2107" fmla="*/ 6174450 h 7209248"/>
              <a:gd name="connsiteX2108" fmla="*/ 5397976 w 7427256"/>
              <a:gd name="connsiteY2108" fmla="*/ 6192368 h 7209248"/>
              <a:gd name="connsiteX2109" fmla="*/ 5393496 w 7427256"/>
              <a:gd name="connsiteY2109" fmla="*/ 6214766 h 7209248"/>
              <a:gd name="connsiteX2110" fmla="*/ 5402454 w 7427256"/>
              <a:gd name="connsiteY2110" fmla="*/ 6241644 h 7209248"/>
              <a:gd name="connsiteX2111" fmla="*/ 5393496 w 7427256"/>
              <a:gd name="connsiteY2111" fmla="*/ 6268522 h 7209248"/>
              <a:gd name="connsiteX2112" fmla="*/ 5366618 w 7427256"/>
              <a:gd name="connsiteY2112" fmla="*/ 6277482 h 7209248"/>
              <a:gd name="connsiteX2113" fmla="*/ 5348700 w 7427256"/>
              <a:gd name="connsiteY2113" fmla="*/ 6286440 h 7209248"/>
              <a:gd name="connsiteX2114" fmla="*/ 5326300 w 7427256"/>
              <a:gd name="connsiteY2114" fmla="*/ 6290920 h 7209248"/>
              <a:gd name="connsiteX2115" fmla="*/ 5312862 w 7427256"/>
              <a:gd name="connsiteY2115" fmla="*/ 6295401 h 7209248"/>
              <a:gd name="connsiteX2116" fmla="*/ 5294943 w 7427256"/>
              <a:gd name="connsiteY2116" fmla="*/ 6277482 h 7209248"/>
              <a:gd name="connsiteX2117" fmla="*/ 5299423 w 7427256"/>
              <a:gd name="connsiteY2117" fmla="*/ 6259563 h 7209248"/>
              <a:gd name="connsiteX2118" fmla="*/ 5312862 w 7427256"/>
              <a:gd name="connsiteY2118" fmla="*/ 6268522 h 7209248"/>
              <a:gd name="connsiteX2119" fmla="*/ 5321822 w 7427256"/>
              <a:gd name="connsiteY2119" fmla="*/ 6286440 h 7209248"/>
              <a:gd name="connsiteX2120" fmla="*/ 5321822 w 7427256"/>
              <a:gd name="connsiteY2120" fmla="*/ 6268522 h 7209248"/>
              <a:gd name="connsiteX2121" fmla="*/ 5312862 w 7427256"/>
              <a:gd name="connsiteY2121" fmla="*/ 6250604 h 7209248"/>
              <a:gd name="connsiteX2122" fmla="*/ 5312862 w 7427256"/>
              <a:gd name="connsiteY2122" fmla="*/ 6241644 h 7209248"/>
              <a:gd name="connsiteX2123" fmla="*/ 5357658 w 7427256"/>
              <a:gd name="connsiteY2123" fmla="*/ 6214766 h 7209248"/>
              <a:gd name="connsiteX2124" fmla="*/ 5366618 w 7427256"/>
              <a:gd name="connsiteY2124" fmla="*/ 6223725 h 7209248"/>
              <a:gd name="connsiteX2125" fmla="*/ 5375577 w 7427256"/>
              <a:gd name="connsiteY2125" fmla="*/ 6232685 h 7209248"/>
              <a:gd name="connsiteX2126" fmla="*/ 5375577 w 7427256"/>
              <a:gd name="connsiteY2126" fmla="*/ 6241644 h 7209248"/>
              <a:gd name="connsiteX2127" fmla="*/ 5384537 w 7427256"/>
              <a:gd name="connsiteY2127" fmla="*/ 6223725 h 7209248"/>
              <a:gd name="connsiteX2128" fmla="*/ 5366618 w 7427256"/>
              <a:gd name="connsiteY2128" fmla="*/ 6205808 h 7209248"/>
              <a:gd name="connsiteX2129" fmla="*/ 5348700 w 7427256"/>
              <a:gd name="connsiteY2129" fmla="*/ 6196848 h 7209248"/>
              <a:gd name="connsiteX2130" fmla="*/ 5366618 w 7427256"/>
              <a:gd name="connsiteY2130" fmla="*/ 6187889 h 7209248"/>
              <a:gd name="connsiteX2131" fmla="*/ 5380057 w 7427256"/>
              <a:gd name="connsiteY2131" fmla="*/ 6183409 h 7209248"/>
              <a:gd name="connsiteX2132" fmla="*/ 5384537 w 7427256"/>
              <a:gd name="connsiteY2132" fmla="*/ 6169970 h 7209248"/>
              <a:gd name="connsiteX2133" fmla="*/ 5294943 w 7427256"/>
              <a:gd name="connsiteY2133" fmla="*/ 6169970 h 7209248"/>
              <a:gd name="connsiteX2134" fmla="*/ 5303903 w 7427256"/>
              <a:gd name="connsiteY2134" fmla="*/ 6178929 h 7209248"/>
              <a:gd name="connsiteX2135" fmla="*/ 5312862 w 7427256"/>
              <a:gd name="connsiteY2135" fmla="*/ 6169970 h 7209248"/>
              <a:gd name="connsiteX2136" fmla="*/ 5294943 w 7427256"/>
              <a:gd name="connsiteY2136" fmla="*/ 6169970 h 7209248"/>
              <a:gd name="connsiteX2137" fmla="*/ 5088880 w 7427256"/>
              <a:gd name="connsiteY2137" fmla="*/ 6169970 h 7209248"/>
              <a:gd name="connsiteX2138" fmla="*/ 5093360 w 7427256"/>
              <a:gd name="connsiteY2138" fmla="*/ 6178929 h 7209248"/>
              <a:gd name="connsiteX2139" fmla="*/ 5097840 w 7427256"/>
              <a:gd name="connsiteY2139" fmla="*/ 6169970 h 7209248"/>
              <a:gd name="connsiteX2140" fmla="*/ 2141272 w 7427256"/>
              <a:gd name="connsiteY2140" fmla="*/ 6169970 h 7209248"/>
              <a:gd name="connsiteX2141" fmla="*/ 2132312 w 7427256"/>
              <a:gd name="connsiteY2141" fmla="*/ 6178929 h 7209248"/>
              <a:gd name="connsiteX2142" fmla="*/ 2141272 w 7427256"/>
              <a:gd name="connsiteY2142" fmla="*/ 6178929 h 7209248"/>
              <a:gd name="connsiteX2143" fmla="*/ 2150231 w 7427256"/>
              <a:gd name="connsiteY2143" fmla="*/ 6178929 h 7209248"/>
              <a:gd name="connsiteX2144" fmla="*/ 2150231 w 7427256"/>
              <a:gd name="connsiteY2144" fmla="*/ 6174450 h 7209248"/>
              <a:gd name="connsiteX2145" fmla="*/ 2141272 w 7427256"/>
              <a:gd name="connsiteY2145" fmla="*/ 6169970 h 7209248"/>
              <a:gd name="connsiteX2146" fmla="*/ 2105434 w 7427256"/>
              <a:gd name="connsiteY2146" fmla="*/ 6161010 h 7209248"/>
              <a:gd name="connsiteX2147" fmla="*/ 2105434 w 7427256"/>
              <a:gd name="connsiteY2147" fmla="*/ 6169970 h 7209248"/>
              <a:gd name="connsiteX2148" fmla="*/ 2114393 w 7427256"/>
              <a:gd name="connsiteY2148" fmla="*/ 6161010 h 7209248"/>
              <a:gd name="connsiteX2149" fmla="*/ 2105434 w 7427256"/>
              <a:gd name="connsiteY2149" fmla="*/ 6161010 h 7209248"/>
              <a:gd name="connsiteX2150" fmla="*/ 5241188 w 7427256"/>
              <a:gd name="connsiteY2150" fmla="*/ 6156531 h 7209248"/>
              <a:gd name="connsiteX2151" fmla="*/ 5232229 w 7427256"/>
              <a:gd name="connsiteY2151" fmla="*/ 6161010 h 7209248"/>
              <a:gd name="connsiteX2152" fmla="*/ 5241188 w 7427256"/>
              <a:gd name="connsiteY2152" fmla="*/ 6161010 h 7209248"/>
              <a:gd name="connsiteX2153" fmla="*/ 5250146 w 7427256"/>
              <a:gd name="connsiteY2153" fmla="*/ 6161010 h 7209248"/>
              <a:gd name="connsiteX2154" fmla="*/ 5241188 w 7427256"/>
              <a:gd name="connsiteY2154" fmla="*/ 6156531 h 7209248"/>
              <a:gd name="connsiteX2155" fmla="*/ 5420374 w 7427256"/>
              <a:gd name="connsiteY2155" fmla="*/ 6152051 h 7209248"/>
              <a:gd name="connsiteX2156" fmla="*/ 5438292 w 7427256"/>
              <a:gd name="connsiteY2156" fmla="*/ 6169970 h 7209248"/>
              <a:gd name="connsiteX2157" fmla="*/ 5420374 w 7427256"/>
              <a:gd name="connsiteY2157" fmla="*/ 6169970 h 7209248"/>
              <a:gd name="connsiteX2158" fmla="*/ 5228868 w 7427256"/>
              <a:gd name="connsiteY2158" fmla="*/ 6146451 h 7209248"/>
              <a:gd name="connsiteX2159" fmla="*/ 5223269 w 7427256"/>
              <a:gd name="connsiteY2159" fmla="*/ 6147571 h 7209248"/>
              <a:gd name="connsiteX2160" fmla="*/ 5191912 w 7427256"/>
              <a:gd name="connsiteY2160" fmla="*/ 6152051 h 7209248"/>
              <a:gd name="connsiteX2161" fmla="*/ 5169514 w 7427256"/>
              <a:gd name="connsiteY2161" fmla="*/ 6152051 h 7209248"/>
              <a:gd name="connsiteX2162" fmla="*/ 5178472 w 7427256"/>
              <a:gd name="connsiteY2162" fmla="*/ 6161010 h 7209248"/>
              <a:gd name="connsiteX2163" fmla="*/ 5196392 w 7427256"/>
              <a:gd name="connsiteY2163" fmla="*/ 6161010 h 7209248"/>
              <a:gd name="connsiteX2164" fmla="*/ 5227749 w 7427256"/>
              <a:gd name="connsiteY2164" fmla="*/ 6152051 h 7209248"/>
              <a:gd name="connsiteX2165" fmla="*/ 5228868 w 7427256"/>
              <a:gd name="connsiteY2165" fmla="*/ 6146451 h 7209248"/>
              <a:gd name="connsiteX2166" fmla="*/ 5769786 w 7427256"/>
              <a:gd name="connsiteY2166" fmla="*/ 6143092 h 7209248"/>
              <a:gd name="connsiteX2167" fmla="*/ 5778745 w 7427256"/>
              <a:gd name="connsiteY2167" fmla="*/ 6143092 h 7209248"/>
              <a:gd name="connsiteX2168" fmla="*/ 5783225 w 7427256"/>
              <a:gd name="connsiteY2168" fmla="*/ 6147571 h 7209248"/>
              <a:gd name="connsiteX2169" fmla="*/ 5778745 w 7427256"/>
              <a:gd name="connsiteY2169" fmla="*/ 6152051 h 7209248"/>
              <a:gd name="connsiteX2170" fmla="*/ 5769786 w 7427256"/>
              <a:gd name="connsiteY2170" fmla="*/ 6143092 h 7209248"/>
              <a:gd name="connsiteX2171" fmla="*/ 5088880 w 7427256"/>
              <a:gd name="connsiteY2171" fmla="*/ 6143092 h 7209248"/>
              <a:gd name="connsiteX2172" fmla="*/ 5088880 w 7427256"/>
              <a:gd name="connsiteY2172" fmla="*/ 6152051 h 7209248"/>
              <a:gd name="connsiteX2173" fmla="*/ 5093360 w 7427256"/>
              <a:gd name="connsiteY2173" fmla="*/ 6147571 h 7209248"/>
              <a:gd name="connsiteX2174" fmla="*/ 5088880 w 7427256"/>
              <a:gd name="connsiteY2174" fmla="*/ 6143092 h 7209248"/>
              <a:gd name="connsiteX2175" fmla="*/ 5303903 w 7427256"/>
              <a:gd name="connsiteY2175" fmla="*/ 6134132 h 7209248"/>
              <a:gd name="connsiteX2176" fmla="*/ 5277026 w 7427256"/>
              <a:gd name="connsiteY2176" fmla="*/ 6143092 h 7209248"/>
              <a:gd name="connsiteX2177" fmla="*/ 5272546 w 7427256"/>
              <a:gd name="connsiteY2177" fmla="*/ 6161010 h 7209248"/>
              <a:gd name="connsiteX2178" fmla="*/ 5294943 w 7427256"/>
              <a:gd name="connsiteY2178" fmla="*/ 6152051 h 7209248"/>
              <a:gd name="connsiteX2179" fmla="*/ 5312862 w 7427256"/>
              <a:gd name="connsiteY2179" fmla="*/ 6143092 h 7209248"/>
              <a:gd name="connsiteX2180" fmla="*/ 5321822 w 7427256"/>
              <a:gd name="connsiteY2180" fmla="*/ 6134132 h 7209248"/>
              <a:gd name="connsiteX2181" fmla="*/ 5312862 w 7427256"/>
              <a:gd name="connsiteY2181" fmla="*/ 6138612 h 7209248"/>
              <a:gd name="connsiteX2182" fmla="*/ 5303903 w 7427256"/>
              <a:gd name="connsiteY2182" fmla="*/ 6134132 h 7209248"/>
              <a:gd name="connsiteX2183" fmla="*/ 2445887 w 7427256"/>
              <a:gd name="connsiteY2183" fmla="*/ 6134132 h 7209248"/>
              <a:gd name="connsiteX2184" fmla="*/ 2445887 w 7427256"/>
              <a:gd name="connsiteY2184" fmla="*/ 6143092 h 7209248"/>
              <a:gd name="connsiteX2185" fmla="*/ 2454847 w 7427256"/>
              <a:gd name="connsiteY2185" fmla="*/ 6143092 h 7209248"/>
              <a:gd name="connsiteX2186" fmla="*/ 2454847 w 7427256"/>
              <a:gd name="connsiteY2186" fmla="*/ 6134132 h 7209248"/>
              <a:gd name="connsiteX2187" fmla="*/ 2445887 w 7427256"/>
              <a:gd name="connsiteY2187" fmla="*/ 6134132 h 7209248"/>
              <a:gd name="connsiteX2188" fmla="*/ 5700352 w 7427256"/>
              <a:gd name="connsiteY2188" fmla="*/ 6128533 h 7209248"/>
              <a:gd name="connsiteX2189" fmla="*/ 5711551 w 7427256"/>
              <a:gd name="connsiteY2189" fmla="*/ 6134132 h 7209248"/>
              <a:gd name="connsiteX2190" fmla="*/ 5733948 w 7427256"/>
              <a:gd name="connsiteY2190" fmla="*/ 6143092 h 7209248"/>
              <a:gd name="connsiteX2191" fmla="*/ 5742908 w 7427256"/>
              <a:gd name="connsiteY2191" fmla="*/ 6147571 h 7209248"/>
              <a:gd name="connsiteX2192" fmla="*/ 5733948 w 7427256"/>
              <a:gd name="connsiteY2192" fmla="*/ 6161010 h 7209248"/>
              <a:gd name="connsiteX2193" fmla="*/ 5707071 w 7427256"/>
              <a:gd name="connsiteY2193" fmla="*/ 6143092 h 7209248"/>
              <a:gd name="connsiteX2194" fmla="*/ 5693632 w 7427256"/>
              <a:gd name="connsiteY2194" fmla="*/ 6129654 h 7209248"/>
              <a:gd name="connsiteX2195" fmla="*/ 5700352 w 7427256"/>
              <a:gd name="connsiteY2195" fmla="*/ 6128533 h 7209248"/>
              <a:gd name="connsiteX2196" fmla="*/ 5573802 w 7427256"/>
              <a:gd name="connsiteY2196" fmla="*/ 6128533 h 7209248"/>
              <a:gd name="connsiteX2197" fmla="*/ 5577162 w 7427256"/>
              <a:gd name="connsiteY2197" fmla="*/ 6129654 h 7209248"/>
              <a:gd name="connsiteX2198" fmla="*/ 5590600 w 7427256"/>
              <a:gd name="connsiteY2198" fmla="*/ 6134132 h 7209248"/>
              <a:gd name="connsiteX2199" fmla="*/ 5590600 w 7427256"/>
              <a:gd name="connsiteY2199" fmla="*/ 6161010 h 7209248"/>
              <a:gd name="connsiteX2200" fmla="*/ 5590600 w 7427256"/>
              <a:gd name="connsiteY2200" fmla="*/ 6152051 h 7209248"/>
              <a:gd name="connsiteX2201" fmla="*/ 5581640 w 7427256"/>
              <a:gd name="connsiteY2201" fmla="*/ 6152051 h 7209248"/>
              <a:gd name="connsiteX2202" fmla="*/ 5563723 w 7427256"/>
              <a:gd name="connsiteY2202" fmla="*/ 6161010 h 7209248"/>
              <a:gd name="connsiteX2203" fmla="*/ 5554763 w 7427256"/>
              <a:gd name="connsiteY2203" fmla="*/ 6152051 h 7209248"/>
              <a:gd name="connsiteX2204" fmla="*/ 5559243 w 7427256"/>
              <a:gd name="connsiteY2204" fmla="*/ 6147571 h 7209248"/>
              <a:gd name="connsiteX2205" fmla="*/ 5572682 w 7427256"/>
              <a:gd name="connsiteY2205" fmla="*/ 6134132 h 7209248"/>
              <a:gd name="connsiteX2206" fmla="*/ 5573802 w 7427256"/>
              <a:gd name="connsiteY2206" fmla="*/ 6128533 h 7209248"/>
              <a:gd name="connsiteX2207" fmla="*/ 6186393 w 7427256"/>
              <a:gd name="connsiteY2207" fmla="*/ 6125174 h 7209248"/>
              <a:gd name="connsiteX2208" fmla="*/ 6199832 w 7427256"/>
              <a:gd name="connsiteY2208" fmla="*/ 6134132 h 7209248"/>
              <a:gd name="connsiteX2209" fmla="*/ 6181914 w 7427256"/>
              <a:gd name="connsiteY2209" fmla="*/ 6134132 h 7209248"/>
              <a:gd name="connsiteX2210" fmla="*/ 6186393 w 7427256"/>
              <a:gd name="connsiteY2210" fmla="*/ 6125174 h 7209248"/>
              <a:gd name="connsiteX2211" fmla="*/ 5814582 w 7427256"/>
              <a:gd name="connsiteY2211" fmla="*/ 6125174 h 7209248"/>
              <a:gd name="connsiteX2212" fmla="*/ 5823542 w 7427256"/>
              <a:gd name="connsiteY2212" fmla="*/ 6125174 h 7209248"/>
              <a:gd name="connsiteX2213" fmla="*/ 5868338 w 7427256"/>
              <a:gd name="connsiteY2213" fmla="*/ 6125174 h 7209248"/>
              <a:gd name="connsiteX2214" fmla="*/ 5863859 w 7427256"/>
              <a:gd name="connsiteY2214" fmla="*/ 6138612 h 7209248"/>
              <a:gd name="connsiteX2215" fmla="*/ 5854899 w 7427256"/>
              <a:gd name="connsiteY2215" fmla="*/ 6152051 h 7209248"/>
              <a:gd name="connsiteX2216" fmla="*/ 5850420 w 7427256"/>
              <a:gd name="connsiteY2216" fmla="*/ 6138612 h 7209248"/>
              <a:gd name="connsiteX2217" fmla="*/ 5832502 w 7427256"/>
              <a:gd name="connsiteY2217" fmla="*/ 6134132 h 7209248"/>
              <a:gd name="connsiteX2218" fmla="*/ 5814582 w 7427256"/>
              <a:gd name="connsiteY2218" fmla="*/ 6143092 h 7209248"/>
              <a:gd name="connsiteX2219" fmla="*/ 5796664 w 7427256"/>
              <a:gd name="connsiteY2219" fmla="*/ 6143092 h 7209248"/>
              <a:gd name="connsiteX2220" fmla="*/ 2024800 w 7427256"/>
              <a:gd name="connsiteY2220" fmla="*/ 6125174 h 7209248"/>
              <a:gd name="connsiteX2221" fmla="*/ 2033760 w 7427256"/>
              <a:gd name="connsiteY2221" fmla="*/ 6125174 h 7209248"/>
              <a:gd name="connsiteX2222" fmla="*/ 2024800 w 7427256"/>
              <a:gd name="connsiteY2222" fmla="*/ 6134132 h 7209248"/>
              <a:gd name="connsiteX2223" fmla="*/ 2015841 w 7427256"/>
              <a:gd name="connsiteY2223" fmla="*/ 6129654 h 7209248"/>
              <a:gd name="connsiteX2224" fmla="*/ 2024800 w 7427256"/>
              <a:gd name="connsiteY2224" fmla="*/ 6125174 h 7209248"/>
              <a:gd name="connsiteX2225" fmla="*/ 6253588 w 7427256"/>
              <a:gd name="connsiteY2225" fmla="*/ 6116214 h 7209248"/>
              <a:gd name="connsiteX2226" fmla="*/ 6253588 w 7427256"/>
              <a:gd name="connsiteY2226" fmla="*/ 6125174 h 7209248"/>
              <a:gd name="connsiteX2227" fmla="*/ 6244630 w 7427256"/>
              <a:gd name="connsiteY2227" fmla="*/ 6134132 h 7209248"/>
              <a:gd name="connsiteX2228" fmla="*/ 6235670 w 7427256"/>
              <a:gd name="connsiteY2228" fmla="*/ 6143092 h 7209248"/>
              <a:gd name="connsiteX2229" fmla="*/ 6235670 w 7427256"/>
              <a:gd name="connsiteY2229" fmla="*/ 6125174 h 7209248"/>
              <a:gd name="connsiteX2230" fmla="*/ 6249108 w 7427256"/>
              <a:gd name="connsiteY2230" fmla="*/ 6120694 h 7209248"/>
              <a:gd name="connsiteX2231" fmla="*/ 6253588 w 7427256"/>
              <a:gd name="connsiteY2231" fmla="*/ 6116214 h 7209248"/>
              <a:gd name="connsiteX2232" fmla="*/ 5886257 w 7427256"/>
              <a:gd name="connsiteY2232" fmla="*/ 6116214 h 7209248"/>
              <a:gd name="connsiteX2233" fmla="*/ 5886257 w 7427256"/>
              <a:gd name="connsiteY2233" fmla="*/ 6125174 h 7209248"/>
              <a:gd name="connsiteX2234" fmla="*/ 5877298 w 7427256"/>
              <a:gd name="connsiteY2234" fmla="*/ 6125174 h 7209248"/>
              <a:gd name="connsiteX2235" fmla="*/ 5886257 w 7427256"/>
              <a:gd name="connsiteY2235" fmla="*/ 6116214 h 7209248"/>
              <a:gd name="connsiteX2236" fmla="*/ 5662274 w 7427256"/>
              <a:gd name="connsiteY2236" fmla="*/ 6116214 h 7209248"/>
              <a:gd name="connsiteX2237" fmla="*/ 5666754 w 7427256"/>
              <a:gd name="connsiteY2237" fmla="*/ 6116214 h 7209248"/>
              <a:gd name="connsiteX2238" fmla="*/ 5671234 w 7427256"/>
              <a:gd name="connsiteY2238" fmla="*/ 6125174 h 7209248"/>
              <a:gd name="connsiteX2239" fmla="*/ 5657794 w 7427256"/>
              <a:gd name="connsiteY2239" fmla="*/ 6120694 h 7209248"/>
              <a:gd name="connsiteX2240" fmla="*/ 5662274 w 7427256"/>
              <a:gd name="connsiteY2240" fmla="*/ 6116214 h 7209248"/>
              <a:gd name="connsiteX2241" fmla="*/ 5483089 w 7427256"/>
              <a:gd name="connsiteY2241" fmla="*/ 6116214 h 7209248"/>
              <a:gd name="connsiteX2242" fmla="*/ 5492048 w 7427256"/>
              <a:gd name="connsiteY2242" fmla="*/ 6125174 h 7209248"/>
              <a:gd name="connsiteX2243" fmla="*/ 5492048 w 7427256"/>
              <a:gd name="connsiteY2243" fmla="*/ 6116214 h 7209248"/>
              <a:gd name="connsiteX2244" fmla="*/ 5483089 w 7427256"/>
              <a:gd name="connsiteY2244" fmla="*/ 6116214 h 7209248"/>
              <a:gd name="connsiteX2245" fmla="*/ 1953126 w 7427256"/>
              <a:gd name="connsiteY2245" fmla="*/ 6116214 h 7209248"/>
              <a:gd name="connsiteX2246" fmla="*/ 1971045 w 7427256"/>
              <a:gd name="connsiteY2246" fmla="*/ 6125174 h 7209248"/>
              <a:gd name="connsiteX2247" fmla="*/ 1980004 w 7427256"/>
              <a:gd name="connsiteY2247" fmla="*/ 6134132 h 7209248"/>
              <a:gd name="connsiteX2248" fmla="*/ 1988964 w 7427256"/>
              <a:gd name="connsiteY2248" fmla="*/ 6143092 h 7209248"/>
              <a:gd name="connsiteX2249" fmla="*/ 2006883 w 7427256"/>
              <a:gd name="connsiteY2249" fmla="*/ 6152051 h 7209248"/>
              <a:gd name="connsiteX2250" fmla="*/ 1997923 w 7427256"/>
              <a:gd name="connsiteY2250" fmla="*/ 6161010 h 7209248"/>
              <a:gd name="connsiteX2251" fmla="*/ 1980004 w 7427256"/>
              <a:gd name="connsiteY2251" fmla="*/ 6161010 h 7209248"/>
              <a:gd name="connsiteX2252" fmla="*/ 1953126 w 7427256"/>
              <a:gd name="connsiteY2252" fmla="*/ 6161010 h 7209248"/>
              <a:gd name="connsiteX2253" fmla="*/ 1935207 w 7427256"/>
              <a:gd name="connsiteY2253" fmla="*/ 6143092 h 7209248"/>
              <a:gd name="connsiteX2254" fmla="*/ 1953126 w 7427256"/>
              <a:gd name="connsiteY2254" fmla="*/ 6134132 h 7209248"/>
              <a:gd name="connsiteX2255" fmla="*/ 1962086 w 7427256"/>
              <a:gd name="connsiteY2255" fmla="*/ 6134132 h 7209248"/>
              <a:gd name="connsiteX2256" fmla="*/ 1424528 w 7427256"/>
              <a:gd name="connsiteY2256" fmla="*/ 6116214 h 7209248"/>
              <a:gd name="connsiteX2257" fmla="*/ 1429008 w 7427256"/>
              <a:gd name="connsiteY2257" fmla="*/ 6116214 h 7209248"/>
              <a:gd name="connsiteX2258" fmla="*/ 1442446 w 7427256"/>
              <a:gd name="connsiteY2258" fmla="*/ 6134132 h 7209248"/>
              <a:gd name="connsiteX2259" fmla="*/ 1469324 w 7427256"/>
              <a:gd name="connsiteY2259" fmla="*/ 6169970 h 7209248"/>
              <a:gd name="connsiteX2260" fmla="*/ 1460365 w 7427256"/>
              <a:gd name="connsiteY2260" fmla="*/ 6161010 h 7209248"/>
              <a:gd name="connsiteX2261" fmla="*/ 1442446 w 7427256"/>
              <a:gd name="connsiteY2261" fmla="*/ 6143092 h 7209248"/>
              <a:gd name="connsiteX2262" fmla="*/ 1424528 w 7427256"/>
              <a:gd name="connsiteY2262" fmla="*/ 6116214 h 7209248"/>
              <a:gd name="connsiteX2263" fmla="*/ 5266946 w 7427256"/>
              <a:gd name="connsiteY2263" fmla="*/ 6110615 h 7209248"/>
              <a:gd name="connsiteX2264" fmla="*/ 5263586 w 7427256"/>
              <a:gd name="connsiteY2264" fmla="*/ 6111735 h 7209248"/>
              <a:gd name="connsiteX2265" fmla="*/ 5259106 w 7427256"/>
              <a:gd name="connsiteY2265" fmla="*/ 6116214 h 7209248"/>
              <a:gd name="connsiteX2266" fmla="*/ 5259106 w 7427256"/>
              <a:gd name="connsiteY2266" fmla="*/ 6125174 h 7209248"/>
              <a:gd name="connsiteX2267" fmla="*/ 5268066 w 7427256"/>
              <a:gd name="connsiteY2267" fmla="*/ 6116214 h 7209248"/>
              <a:gd name="connsiteX2268" fmla="*/ 5266946 w 7427256"/>
              <a:gd name="connsiteY2268" fmla="*/ 6110615 h 7209248"/>
              <a:gd name="connsiteX2269" fmla="*/ 5635397 w 7427256"/>
              <a:gd name="connsiteY2269" fmla="*/ 6107255 h 7209248"/>
              <a:gd name="connsiteX2270" fmla="*/ 5644356 w 7427256"/>
              <a:gd name="connsiteY2270" fmla="*/ 6107255 h 7209248"/>
              <a:gd name="connsiteX2271" fmla="*/ 5639877 w 7427256"/>
              <a:gd name="connsiteY2271" fmla="*/ 6120694 h 7209248"/>
              <a:gd name="connsiteX2272" fmla="*/ 5639877 w 7427256"/>
              <a:gd name="connsiteY2272" fmla="*/ 6129654 h 7209248"/>
              <a:gd name="connsiteX2273" fmla="*/ 5635397 w 7427256"/>
              <a:gd name="connsiteY2273" fmla="*/ 6134132 h 7209248"/>
              <a:gd name="connsiteX2274" fmla="*/ 5626437 w 7427256"/>
              <a:gd name="connsiteY2274" fmla="*/ 6125174 h 7209248"/>
              <a:gd name="connsiteX2275" fmla="*/ 5630917 w 7427256"/>
              <a:gd name="connsiteY2275" fmla="*/ 6111735 h 7209248"/>
              <a:gd name="connsiteX2276" fmla="*/ 5635397 w 7427256"/>
              <a:gd name="connsiteY2276" fmla="*/ 6107255 h 7209248"/>
              <a:gd name="connsiteX2277" fmla="*/ 5402454 w 7427256"/>
              <a:gd name="connsiteY2277" fmla="*/ 6107255 h 7209248"/>
              <a:gd name="connsiteX2278" fmla="*/ 5384537 w 7427256"/>
              <a:gd name="connsiteY2278" fmla="*/ 6125174 h 7209248"/>
              <a:gd name="connsiteX2279" fmla="*/ 5411414 w 7427256"/>
              <a:gd name="connsiteY2279" fmla="*/ 6116214 h 7209248"/>
              <a:gd name="connsiteX2280" fmla="*/ 5411414 w 7427256"/>
              <a:gd name="connsiteY2280" fmla="*/ 6107255 h 7209248"/>
              <a:gd name="connsiteX2281" fmla="*/ 5402454 w 7427256"/>
              <a:gd name="connsiteY2281" fmla="*/ 6107255 h 7209248"/>
              <a:gd name="connsiteX2282" fmla="*/ 5044083 w 7427256"/>
              <a:gd name="connsiteY2282" fmla="*/ 6107255 h 7209248"/>
              <a:gd name="connsiteX2283" fmla="*/ 5062002 w 7427256"/>
              <a:gd name="connsiteY2283" fmla="*/ 6116214 h 7209248"/>
              <a:gd name="connsiteX2284" fmla="*/ 5079921 w 7427256"/>
              <a:gd name="connsiteY2284" fmla="*/ 6116214 h 7209248"/>
              <a:gd name="connsiteX2285" fmla="*/ 5088880 w 7427256"/>
              <a:gd name="connsiteY2285" fmla="*/ 6107255 h 7209248"/>
              <a:gd name="connsiteX2286" fmla="*/ 5070961 w 7427256"/>
              <a:gd name="connsiteY2286" fmla="*/ 6107255 h 7209248"/>
              <a:gd name="connsiteX2287" fmla="*/ 5044083 w 7427256"/>
              <a:gd name="connsiteY2287" fmla="*/ 6107255 h 7209248"/>
              <a:gd name="connsiteX2288" fmla="*/ 2078557 w 7427256"/>
              <a:gd name="connsiteY2288" fmla="*/ 6107255 h 7209248"/>
              <a:gd name="connsiteX2289" fmla="*/ 2087516 w 7427256"/>
              <a:gd name="connsiteY2289" fmla="*/ 6116214 h 7209248"/>
              <a:gd name="connsiteX2290" fmla="*/ 2105434 w 7427256"/>
              <a:gd name="connsiteY2290" fmla="*/ 6116214 h 7209248"/>
              <a:gd name="connsiteX2291" fmla="*/ 2105434 w 7427256"/>
              <a:gd name="connsiteY2291" fmla="*/ 6107255 h 7209248"/>
              <a:gd name="connsiteX2292" fmla="*/ 5156075 w 7427256"/>
              <a:gd name="connsiteY2292" fmla="*/ 6102775 h 7209248"/>
              <a:gd name="connsiteX2293" fmla="*/ 5151595 w 7427256"/>
              <a:gd name="connsiteY2293" fmla="*/ 6107255 h 7209248"/>
              <a:gd name="connsiteX2294" fmla="*/ 5169514 w 7427256"/>
              <a:gd name="connsiteY2294" fmla="*/ 6116214 h 7209248"/>
              <a:gd name="connsiteX2295" fmla="*/ 5169514 w 7427256"/>
              <a:gd name="connsiteY2295" fmla="*/ 6107255 h 7209248"/>
              <a:gd name="connsiteX2296" fmla="*/ 5156075 w 7427256"/>
              <a:gd name="connsiteY2296" fmla="*/ 6102775 h 7209248"/>
              <a:gd name="connsiteX2297" fmla="*/ 5940014 w 7427256"/>
              <a:gd name="connsiteY2297" fmla="*/ 6098296 h 7209248"/>
              <a:gd name="connsiteX2298" fmla="*/ 5948972 w 7427256"/>
              <a:gd name="connsiteY2298" fmla="*/ 6098296 h 7209248"/>
              <a:gd name="connsiteX2299" fmla="*/ 5957932 w 7427256"/>
              <a:gd name="connsiteY2299" fmla="*/ 6107255 h 7209248"/>
              <a:gd name="connsiteX2300" fmla="*/ 5957932 w 7427256"/>
              <a:gd name="connsiteY2300" fmla="*/ 6120694 h 7209248"/>
              <a:gd name="connsiteX2301" fmla="*/ 5948972 w 7427256"/>
              <a:gd name="connsiteY2301" fmla="*/ 6116214 h 7209248"/>
              <a:gd name="connsiteX2302" fmla="*/ 5940014 w 7427256"/>
              <a:gd name="connsiteY2302" fmla="*/ 6098296 h 7209248"/>
              <a:gd name="connsiteX2303" fmla="*/ 5724990 w 7427256"/>
              <a:gd name="connsiteY2303" fmla="*/ 6089336 h 7209248"/>
              <a:gd name="connsiteX2304" fmla="*/ 5733948 w 7427256"/>
              <a:gd name="connsiteY2304" fmla="*/ 6098296 h 7209248"/>
              <a:gd name="connsiteX2305" fmla="*/ 5733948 w 7427256"/>
              <a:gd name="connsiteY2305" fmla="*/ 6102775 h 7209248"/>
              <a:gd name="connsiteX2306" fmla="*/ 5742908 w 7427256"/>
              <a:gd name="connsiteY2306" fmla="*/ 6107255 h 7209248"/>
              <a:gd name="connsiteX2307" fmla="*/ 5742908 w 7427256"/>
              <a:gd name="connsiteY2307" fmla="*/ 6125174 h 7209248"/>
              <a:gd name="connsiteX2308" fmla="*/ 5724990 w 7427256"/>
              <a:gd name="connsiteY2308" fmla="*/ 6134132 h 7209248"/>
              <a:gd name="connsiteX2309" fmla="*/ 5724990 w 7427256"/>
              <a:gd name="connsiteY2309" fmla="*/ 6111735 h 7209248"/>
              <a:gd name="connsiteX2310" fmla="*/ 5724990 w 7427256"/>
              <a:gd name="connsiteY2310" fmla="*/ 6089336 h 7209248"/>
              <a:gd name="connsiteX2311" fmla="*/ 5330780 w 7427256"/>
              <a:gd name="connsiteY2311" fmla="*/ 6089336 h 7209248"/>
              <a:gd name="connsiteX2312" fmla="*/ 5321822 w 7427256"/>
              <a:gd name="connsiteY2312" fmla="*/ 6093816 h 7209248"/>
              <a:gd name="connsiteX2313" fmla="*/ 5330780 w 7427256"/>
              <a:gd name="connsiteY2313" fmla="*/ 6098296 h 7209248"/>
              <a:gd name="connsiteX2314" fmla="*/ 5312862 w 7427256"/>
              <a:gd name="connsiteY2314" fmla="*/ 6089336 h 7209248"/>
              <a:gd name="connsiteX2315" fmla="*/ 5294943 w 7427256"/>
              <a:gd name="connsiteY2315" fmla="*/ 6098296 h 7209248"/>
              <a:gd name="connsiteX2316" fmla="*/ 5285984 w 7427256"/>
              <a:gd name="connsiteY2316" fmla="*/ 6116214 h 7209248"/>
              <a:gd name="connsiteX2317" fmla="*/ 5294943 w 7427256"/>
              <a:gd name="connsiteY2317" fmla="*/ 6125174 h 7209248"/>
              <a:gd name="connsiteX2318" fmla="*/ 5303903 w 7427256"/>
              <a:gd name="connsiteY2318" fmla="*/ 6116214 h 7209248"/>
              <a:gd name="connsiteX2319" fmla="*/ 5303903 w 7427256"/>
              <a:gd name="connsiteY2319" fmla="*/ 6098296 h 7209248"/>
              <a:gd name="connsiteX2320" fmla="*/ 5635397 w 7427256"/>
              <a:gd name="connsiteY2320" fmla="*/ 6080377 h 7209248"/>
              <a:gd name="connsiteX2321" fmla="*/ 5644356 w 7427256"/>
              <a:gd name="connsiteY2321" fmla="*/ 6089336 h 7209248"/>
              <a:gd name="connsiteX2322" fmla="*/ 5639877 w 7427256"/>
              <a:gd name="connsiteY2322" fmla="*/ 6098296 h 7209248"/>
              <a:gd name="connsiteX2323" fmla="*/ 5630917 w 7427256"/>
              <a:gd name="connsiteY2323" fmla="*/ 6089336 h 7209248"/>
              <a:gd name="connsiteX2324" fmla="*/ 5635397 w 7427256"/>
              <a:gd name="connsiteY2324" fmla="*/ 6080377 h 7209248"/>
              <a:gd name="connsiteX2325" fmla="*/ 5357658 w 7427256"/>
              <a:gd name="connsiteY2325" fmla="*/ 6080377 h 7209248"/>
              <a:gd name="connsiteX2326" fmla="*/ 5348700 w 7427256"/>
              <a:gd name="connsiteY2326" fmla="*/ 6089336 h 7209248"/>
              <a:gd name="connsiteX2327" fmla="*/ 5348700 w 7427256"/>
              <a:gd name="connsiteY2327" fmla="*/ 6098296 h 7209248"/>
              <a:gd name="connsiteX2328" fmla="*/ 5357658 w 7427256"/>
              <a:gd name="connsiteY2328" fmla="*/ 6089336 h 7209248"/>
              <a:gd name="connsiteX2329" fmla="*/ 5357658 w 7427256"/>
              <a:gd name="connsiteY2329" fmla="*/ 6080377 h 7209248"/>
              <a:gd name="connsiteX2330" fmla="*/ 5888498 w 7427256"/>
              <a:gd name="connsiteY2330" fmla="*/ 6077017 h 7209248"/>
              <a:gd name="connsiteX2331" fmla="*/ 5895217 w 7427256"/>
              <a:gd name="connsiteY2331" fmla="*/ 6084857 h 7209248"/>
              <a:gd name="connsiteX2332" fmla="*/ 5904176 w 7427256"/>
              <a:gd name="connsiteY2332" fmla="*/ 6089336 h 7209248"/>
              <a:gd name="connsiteX2333" fmla="*/ 5913134 w 7427256"/>
              <a:gd name="connsiteY2333" fmla="*/ 6107255 h 7209248"/>
              <a:gd name="connsiteX2334" fmla="*/ 5886257 w 7427256"/>
              <a:gd name="connsiteY2334" fmla="*/ 6107255 h 7209248"/>
              <a:gd name="connsiteX2335" fmla="*/ 5886257 w 7427256"/>
              <a:gd name="connsiteY2335" fmla="*/ 6098296 h 7209248"/>
              <a:gd name="connsiteX2336" fmla="*/ 5877298 w 7427256"/>
              <a:gd name="connsiteY2336" fmla="*/ 6089336 h 7209248"/>
              <a:gd name="connsiteX2337" fmla="*/ 5868338 w 7427256"/>
              <a:gd name="connsiteY2337" fmla="*/ 6089336 h 7209248"/>
              <a:gd name="connsiteX2338" fmla="*/ 5868338 w 7427256"/>
              <a:gd name="connsiteY2338" fmla="*/ 6080377 h 7209248"/>
              <a:gd name="connsiteX2339" fmla="*/ 5888498 w 7427256"/>
              <a:gd name="connsiteY2339" fmla="*/ 6077017 h 7209248"/>
              <a:gd name="connsiteX2340" fmla="*/ 5446132 w 7427256"/>
              <a:gd name="connsiteY2340" fmla="*/ 6075057 h 7209248"/>
              <a:gd name="connsiteX2341" fmla="*/ 5438292 w 7427256"/>
              <a:gd name="connsiteY2341" fmla="*/ 6075897 h 7209248"/>
              <a:gd name="connsiteX2342" fmla="*/ 5438292 w 7427256"/>
              <a:gd name="connsiteY2342" fmla="*/ 6107255 h 7209248"/>
              <a:gd name="connsiteX2343" fmla="*/ 5456211 w 7427256"/>
              <a:gd name="connsiteY2343" fmla="*/ 6098296 h 7209248"/>
              <a:gd name="connsiteX2344" fmla="*/ 5456211 w 7427256"/>
              <a:gd name="connsiteY2344" fmla="*/ 6116214 h 7209248"/>
              <a:gd name="connsiteX2345" fmla="*/ 5447251 w 7427256"/>
              <a:gd name="connsiteY2345" fmla="*/ 6125174 h 7209248"/>
              <a:gd name="connsiteX2346" fmla="*/ 5456211 w 7427256"/>
              <a:gd name="connsiteY2346" fmla="*/ 6134132 h 7209248"/>
              <a:gd name="connsiteX2347" fmla="*/ 5465170 w 7427256"/>
              <a:gd name="connsiteY2347" fmla="*/ 6134132 h 7209248"/>
              <a:gd name="connsiteX2348" fmla="*/ 5465170 w 7427256"/>
              <a:gd name="connsiteY2348" fmla="*/ 6107255 h 7209248"/>
              <a:gd name="connsiteX2349" fmla="*/ 5456211 w 7427256"/>
              <a:gd name="connsiteY2349" fmla="*/ 6089336 h 7209248"/>
              <a:gd name="connsiteX2350" fmla="*/ 5446132 w 7427256"/>
              <a:gd name="connsiteY2350" fmla="*/ 6075057 h 7209248"/>
              <a:gd name="connsiteX2351" fmla="*/ 5841460 w 7427256"/>
              <a:gd name="connsiteY2351" fmla="*/ 6071417 h 7209248"/>
              <a:gd name="connsiteX2352" fmla="*/ 5850420 w 7427256"/>
              <a:gd name="connsiteY2352" fmla="*/ 6075897 h 7209248"/>
              <a:gd name="connsiteX2353" fmla="*/ 5841460 w 7427256"/>
              <a:gd name="connsiteY2353" fmla="*/ 6080377 h 7209248"/>
              <a:gd name="connsiteX2354" fmla="*/ 5778745 w 7427256"/>
              <a:gd name="connsiteY2354" fmla="*/ 6071417 h 7209248"/>
              <a:gd name="connsiteX2355" fmla="*/ 5787705 w 7427256"/>
              <a:gd name="connsiteY2355" fmla="*/ 6089336 h 7209248"/>
              <a:gd name="connsiteX2356" fmla="*/ 5778745 w 7427256"/>
              <a:gd name="connsiteY2356" fmla="*/ 6098296 h 7209248"/>
              <a:gd name="connsiteX2357" fmla="*/ 5769786 w 7427256"/>
              <a:gd name="connsiteY2357" fmla="*/ 6116214 h 7209248"/>
              <a:gd name="connsiteX2358" fmla="*/ 5765306 w 7427256"/>
              <a:gd name="connsiteY2358" fmla="*/ 6080377 h 7209248"/>
              <a:gd name="connsiteX2359" fmla="*/ 5778745 w 7427256"/>
              <a:gd name="connsiteY2359" fmla="*/ 6071417 h 7209248"/>
              <a:gd name="connsiteX2360" fmla="*/ 5751868 w 7427256"/>
              <a:gd name="connsiteY2360" fmla="*/ 6062458 h 7209248"/>
              <a:gd name="connsiteX2361" fmla="*/ 5742908 w 7427256"/>
              <a:gd name="connsiteY2361" fmla="*/ 6071417 h 7209248"/>
              <a:gd name="connsiteX2362" fmla="*/ 5724990 w 7427256"/>
              <a:gd name="connsiteY2362" fmla="*/ 6071417 h 7209248"/>
              <a:gd name="connsiteX2363" fmla="*/ 5689152 w 7427256"/>
              <a:gd name="connsiteY2363" fmla="*/ 6089336 h 7209248"/>
              <a:gd name="connsiteX2364" fmla="*/ 5707071 w 7427256"/>
              <a:gd name="connsiteY2364" fmla="*/ 6098296 h 7209248"/>
              <a:gd name="connsiteX2365" fmla="*/ 5698112 w 7427256"/>
              <a:gd name="connsiteY2365" fmla="*/ 6107255 h 7209248"/>
              <a:gd name="connsiteX2366" fmla="*/ 5689152 w 7427256"/>
              <a:gd name="connsiteY2366" fmla="*/ 6107255 h 7209248"/>
              <a:gd name="connsiteX2367" fmla="*/ 5680194 w 7427256"/>
              <a:gd name="connsiteY2367" fmla="*/ 6093816 h 7209248"/>
              <a:gd name="connsiteX2368" fmla="*/ 5689152 w 7427256"/>
              <a:gd name="connsiteY2368" fmla="*/ 6071417 h 7209248"/>
              <a:gd name="connsiteX2369" fmla="*/ 5581640 w 7427256"/>
              <a:gd name="connsiteY2369" fmla="*/ 6062458 h 7209248"/>
              <a:gd name="connsiteX2370" fmla="*/ 5626437 w 7427256"/>
              <a:gd name="connsiteY2370" fmla="*/ 6062458 h 7209248"/>
              <a:gd name="connsiteX2371" fmla="*/ 5599560 w 7427256"/>
              <a:gd name="connsiteY2371" fmla="*/ 6080377 h 7209248"/>
              <a:gd name="connsiteX2372" fmla="*/ 5581640 w 7427256"/>
              <a:gd name="connsiteY2372" fmla="*/ 6075897 h 7209248"/>
              <a:gd name="connsiteX2373" fmla="*/ 5572682 w 7427256"/>
              <a:gd name="connsiteY2373" fmla="*/ 6080377 h 7209248"/>
              <a:gd name="connsiteX2374" fmla="*/ 5554763 w 7427256"/>
              <a:gd name="connsiteY2374" fmla="*/ 6080377 h 7209248"/>
              <a:gd name="connsiteX2375" fmla="*/ 5559243 w 7427256"/>
              <a:gd name="connsiteY2375" fmla="*/ 6071417 h 7209248"/>
              <a:gd name="connsiteX2376" fmla="*/ 5581640 w 7427256"/>
              <a:gd name="connsiteY2376" fmla="*/ 6062458 h 7209248"/>
              <a:gd name="connsiteX2377" fmla="*/ 5680194 w 7427256"/>
              <a:gd name="connsiteY2377" fmla="*/ 6053499 h 7209248"/>
              <a:gd name="connsiteX2378" fmla="*/ 5698112 w 7427256"/>
              <a:gd name="connsiteY2378" fmla="*/ 6053499 h 7209248"/>
              <a:gd name="connsiteX2379" fmla="*/ 5689152 w 7427256"/>
              <a:gd name="connsiteY2379" fmla="*/ 6057978 h 7209248"/>
              <a:gd name="connsiteX2380" fmla="*/ 5680194 w 7427256"/>
              <a:gd name="connsiteY2380" fmla="*/ 6053499 h 7209248"/>
              <a:gd name="connsiteX2381" fmla="*/ 5285984 w 7427256"/>
              <a:gd name="connsiteY2381" fmla="*/ 6049019 h 7209248"/>
              <a:gd name="connsiteX2382" fmla="*/ 5277026 w 7427256"/>
              <a:gd name="connsiteY2382" fmla="*/ 6053499 h 7209248"/>
              <a:gd name="connsiteX2383" fmla="*/ 5285984 w 7427256"/>
              <a:gd name="connsiteY2383" fmla="*/ 6053499 h 7209248"/>
              <a:gd name="connsiteX2384" fmla="*/ 5294943 w 7427256"/>
              <a:gd name="connsiteY2384" fmla="*/ 6053499 h 7209248"/>
              <a:gd name="connsiteX2385" fmla="*/ 5303903 w 7427256"/>
              <a:gd name="connsiteY2385" fmla="*/ 6062458 h 7209248"/>
              <a:gd name="connsiteX2386" fmla="*/ 5312862 w 7427256"/>
              <a:gd name="connsiteY2386" fmla="*/ 6062458 h 7209248"/>
              <a:gd name="connsiteX2387" fmla="*/ 5312862 w 7427256"/>
              <a:gd name="connsiteY2387" fmla="*/ 6053499 h 7209248"/>
              <a:gd name="connsiteX2388" fmla="*/ 5294943 w 7427256"/>
              <a:gd name="connsiteY2388" fmla="*/ 6053499 h 7209248"/>
              <a:gd name="connsiteX2389" fmla="*/ 5285984 w 7427256"/>
              <a:gd name="connsiteY2389" fmla="*/ 6049019 h 7209248"/>
              <a:gd name="connsiteX2390" fmla="*/ 6110239 w 7427256"/>
              <a:gd name="connsiteY2390" fmla="*/ 6044539 h 7209248"/>
              <a:gd name="connsiteX2391" fmla="*/ 6110239 w 7427256"/>
              <a:gd name="connsiteY2391" fmla="*/ 6053499 h 7209248"/>
              <a:gd name="connsiteX2392" fmla="*/ 6101280 w 7427256"/>
              <a:gd name="connsiteY2392" fmla="*/ 6053499 h 7209248"/>
              <a:gd name="connsiteX2393" fmla="*/ 6101280 w 7427256"/>
              <a:gd name="connsiteY2393" fmla="*/ 6062458 h 7209248"/>
              <a:gd name="connsiteX2394" fmla="*/ 6092322 w 7427256"/>
              <a:gd name="connsiteY2394" fmla="*/ 6053499 h 7209248"/>
              <a:gd name="connsiteX2395" fmla="*/ 5805624 w 7427256"/>
              <a:gd name="connsiteY2395" fmla="*/ 6044539 h 7209248"/>
              <a:gd name="connsiteX2396" fmla="*/ 5814582 w 7427256"/>
              <a:gd name="connsiteY2396" fmla="*/ 6053499 h 7209248"/>
              <a:gd name="connsiteX2397" fmla="*/ 5796664 w 7427256"/>
              <a:gd name="connsiteY2397" fmla="*/ 6053499 h 7209248"/>
              <a:gd name="connsiteX2398" fmla="*/ 5805624 w 7427256"/>
              <a:gd name="connsiteY2398" fmla="*/ 6044539 h 7209248"/>
              <a:gd name="connsiteX2399" fmla="*/ 5724990 w 7427256"/>
              <a:gd name="connsiteY2399" fmla="*/ 6044539 h 7209248"/>
              <a:gd name="connsiteX2400" fmla="*/ 5733948 w 7427256"/>
              <a:gd name="connsiteY2400" fmla="*/ 6049019 h 7209248"/>
              <a:gd name="connsiteX2401" fmla="*/ 5724990 w 7427256"/>
              <a:gd name="connsiteY2401" fmla="*/ 6053499 h 7209248"/>
              <a:gd name="connsiteX2402" fmla="*/ 5716031 w 7427256"/>
              <a:gd name="connsiteY2402" fmla="*/ 6049019 h 7209248"/>
              <a:gd name="connsiteX2403" fmla="*/ 5724990 w 7427256"/>
              <a:gd name="connsiteY2403" fmla="*/ 6044539 h 7209248"/>
              <a:gd name="connsiteX2404" fmla="*/ 5431573 w 7427256"/>
              <a:gd name="connsiteY2404" fmla="*/ 6040059 h 7209248"/>
              <a:gd name="connsiteX2405" fmla="*/ 5420374 w 7427256"/>
              <a:gd name="connsiteY2405" fmla="*/ 6044539 h 7209248"/>
              <a:gd name="connsiteX2406" fmla="*/ 5438292 w 7427256"/>
              <a:gd name="connsiteY2406" fmla="*/ 6053499 h 7209248"/>
              <a:gd name="connsiteX2407" fmla="*/ 5447251 w 7427256"/>
              <a:gd name="connsiteY2407" fmla="*/ 6062458 h 7209248"/>
              <a:gd name="connsiteX2408" fmla="*/ 5456211 w 7427256"/>
              <a:gd name="connsiteY2408" fmla="*/ 6062458 h 7209248"/>
              <a:gd name="connsiteX2409" fmla="*/ 5456211 w 7427256"/>
              <a:gd name="connsiteY2409" fmla="*/ 6053499 h 7209248"/>
              <a:gd name="connsiteX2410" fmla="*/ 5447251 w 7427256"/>
              <a:gd name="connsiteY2410" fmla="*/ 6044539 h 7209248"/>
              <a:gd name="connsiteX2411" fmla="*/ 5431573 w 7427256"/>
              <a:gd name="connsiteY2411" fmla="*/ 6040059 h 7209248"/>
              <a:gd name="connsiteX2412" fmla="*/ 5957932 w 7427256"/>
              <a:gd name="connsiteY2412" fmla="*/ 6035581 h 7209248"/>
              <a:gd name="connsiteX2413" fmla="*/ 5971371 w 7427256"/>
              <a:gd name="connsiteY2413" fmla="*/ 6040059 h 7209248"/>
              <a:gd name="connsiteX2414" fmla="*/ 5993768 w 7427256"/>
              <a:gd name="connsiteY2414" fmla="*/ 6044539 h 7209248"/>
              <a:gd name="connsiteX2415" fmla="*/ 5948972 w 7427256"/>
              <a:gd name="connsiteY2415" fmla="*/ 6053499 h 7209248"/>
              <a:gd name="connsiteX2416" fmla="*/ 5953452 w 7427256"/>
              <a:gd name="connsiteY2416" fmla="*/ 6044539 h 7209248"/>
              <a:gd name="connsiteX2417" fmla="*/ 5957932 w 7427256"/>
              <a:gd name="connsiteY2417" fmla="*/ 6035581 h 7209248"/>
              <a:gd name="connsiteX2418" fmla="*/ 5483089 w 7427256"/>
              <a:gd name="connsiteY2418" fmla="*/ 6035581 h 7209248"/>
              <a:gd name="connsiteX2419" fmla="*/ 5483089 w 7427256"/>
              <a:gd name="connsiteY2419" fmla="*/ 6044539 h 7209248"/>
              <a:gd name="connsiteX2420" fmla="*/ 5492048 w 7427256"/>
              <a:gd name="connsiteY2420" fmla="*/ 6053499 h 7209248"/>
              <a:gd name="connsiteX2421" fmla="*/ 5492048 w 7427256"/>
              <a:gd name="connsiteY2421" fmla="*/ 6044539 h 7209248"/>
              <a:gd name="connsiteX2422" fmla="*/ 5483089 w 7427256"/>
              <a:gd name="connsiteY2422" fmla="*/ 6035581 h 7209248"/>
              <a:gd name="connsiteX2423" fmla="*/ 1747063 w 7427256"/>
              <a:gd name="connsiteY2423" fmla="*/ 6035581 h 7209248"/>
              <a:gd name="connsiteX2424" fmla="*/ 1764982 w 7427256"/>
              <a:gd name="connsiteY2424" fmla="*/ 6053499 h 7209248"/>
              <a:gd name="connsiteX2425" fmla="*/ 1747063 w 7427256"/>
              <a:gd name="connsiteY2425" fmla="*/ 6062458 h 7209248"/>
              <a:gd name="connsiteX2426" fmla="*/ 1747063 w 7427256"/>
              <a:gd name="connsiteY2426" fmla="*/ 6035581 h 7209248"/>
              <a:gd name="connsiteX2427" fmla="*/ 6083362 w 7427256"/>
              <a:gd name="connsiteY2427" fmla="*/ 6026621 h 7209248"/>
              <a:gd name="connsiteX2428" fmla="*/ 6092322 w 7427256"/>
              <a:gd name="connsiteY2428" fmla="*/ 6031101 h 7209248"/>
              <a:gd name="connsiteX2429" fmla="*/ 6083362 w 7427256"/>
              <a:gd name="connsiteY2429" fmla="*/ 6035581 h 7209248"/>
              <a:gd name="connsiteX2430" fmla="*/ 6074402 w 7427256"/>
              <a:gd name="connsiteY2430" fmla="*/ 6031101 h 7209248"/>
              <a:gd name="connsiteX2431" fmla="*/ 6083362 w 7427256"/>
              <a:gd name="connsiteY2431" fmla="*/ 6026621 h 7209248"/>
              <a:gd name="connsiteX2432" fmla="*/ 5747388 w 7427256"/>
              <a:gd name="connsiteY2432" fmla="*/ 6026621 h 7209248"/>
              <a:gd name="connsiteX2433" fmla="*/ 5760828 w 7427256"/>
              <a:gd name="connsiteY2433" fmla="*/ 6044539 h 7209248"/>
              <a:gd name="connsiteX2434" fmla="*/ 5751868 w 7427256"/>
              <a:gd name="connsiteY2434" fmla="*/ 6053499 h 7209248"/>
              <a:gd name="connsiteX2435" fmla="*/ 5747388 w 7427256"/>
              <a:gd name="connsiteY2435" fmla="*/ 6040059 h 7209248"/>
              <a:gd name="connsiteX2436" fmla="*/ 5733948 w 7427256"/>
              <a:gd name="connsiteY2436" fmla="*/ 6035581 h 7209248"/>
              <a:gd name="connsiteX2437" fmla="*/ 5724990 w 7427256"/>
              <a:gd name="connsiteY2437" fmla="*/ 6035581 h 7209248"/>
              <a:gd name="connsiteX2438" fmla="*/ 5747388 w 7427256"/>
              <a:gd name="connsiteY2438" fmla="*/ 6026621 h 7209248"/>
              <a:gd name="connsiteX2439" fmla="*/ 5509966 w 7427256"/>
              <a:gd name="connsiteY2439" fmla="*/ 6026621 h 7209248"/>
              <a:gd name="connsiteX2440" fmla="*/ 5505488 w 7427256"/>
              <a:gd name="connsiteY2440" fmla="*/ 6031101 h 7209248"/>
              <a:gd name="connsiteX2441" fmla="*/ 5501008 w 7427256"/>
              <a:gd name="connsiteY2441" fmla="*/ 6035581 h 7209248"/>
              <a:gd name="connsiteX2442" fmla="*/ 5509966 w 7427256"/>
              <a:gd name="connsiteY2442" fmla="*/ 6035581 h 7209248"/>
              <a:gd name="connsiteX2443" fmla="*/ 5509966 w 7427256"/>
              <a:gd name="connsiteY2443" fmla="*/ 6026621 h 7209248"/>
              <a:gd name="connsiteX2444" fmla="*/ 1527561 w 7427256"/>
              <a:gd name="connsiteY2444" fmla="*/ 6026621 h 7209248"/>
              <a:gd name="connsiteX2445" fmla="*/ 1532039 w 7427256"/>
              <a:gd name="connsiteY2445" fmla="*/ 6035581 h 7209248"/>
              <a:gd name="connsiteX2446" fmla="*/ 1523081 w 7427256"/>
              <a:gd name="connsiteY2446" fmla="*/ 6031101 h 7209248"/>
              <a:gd name="connsiteX2447" fmla="*/ 1527561 w 7427256"/>
              <a:gd name="connsiteY2447" fmla="*/ 6026621 h 7209248"/>
              <a:gd name="connsiteX2448" fmla="*/ 6029606 w 7427256"/>
              <a:gd name="connsiteY2448" fmla="*/ 6017662 h 7209248"/>
              <a:gd name="connsiteX2449" fmla="*/ 6047525 w 7427256"/>
              <a:gd name="connsiteY2449" fmla="*/ 6026621 h 7209248"/>
              <a:gd name="connsiteX2450" fmla="*/ 6047525 w 7427256"/>
              <a:gd name="connsiteY2450" fmla="*/ 6035581 h 7209248"/>
              <a:gd name="connsiteX2451" fmla="*/ 6029606 w 7427256"/>
              <a:gd name="connsiteY2451" fmla="*/ 6026621 h 7209248"/>
              <a:gd name="connsiteX2452" fmla="*/ 5626437 w 7427256"/>
              <a:gd name="connsiteY2452" fmla="*/ 6017662 h 7209248"/>
              <a:gd name="connsiteX2453" fmla="*/ 5635397 w 7427256"/>
              <a:gd name="connsiteY2453" fmla="*/ 6026621 h 7209248"/>
              <a:gd name="connsiteX2454" fmla="*/ 5644356 w 7427256"/>
              <a:gd name="connsiteY2454" fmla="*/ 6017662 h 7209248"/>
              <a:gd name="connsiteX2455" fmla="*/ 5635397 w 7427256"/>
              <a:gd name="connsiteY2455" fmla="*/ 6017662 h 7209248"/>
              <a:gd name="connsiteX2456" fmla="*/ 5888498 w 7427256"/>
              <a:gd name="connsiteY2456" fmla="*/ 6013182 h 7209248"/>
              <a:gd name="connsiteX2457" fmla="*/ 5899696 w 7427256"/>
              <a:gd name="connsiteY2457" fmla="*/ 6017662 h 7209248"/>
              <a:gd name="connsiteX2458" fmla="*/ 5922094 w 7427256"/>
              <a:gd name="connsiteY2458" fmla="*/ 6017662 h 7209248"/>
              <a:gd name="connsiteX2459" fmla="*/ 5935534 w 7427256"/>
              <a:gd name="connsiteY2459" fmla="*/ 6017662 h 7209248"/>
              <a:gd name="connsiteX2460" fmla="*/ 5940014 w 7427256"/>
              <a:gd name="connsiteY2460" fmla="*/ 6026621 h 7209248"/>
              <a:gd name="connsiteX2461" fmla="*/ 5940014 w 7427256"/>
              <a:gd name="connsiteY2461" fmla="*/ 6040059 h 7209248"/>
              <a:gd name="connsiteX2462" fmla="*/ 5922094 w 7427256"/>
              <a:gd name="connsiteY2462" fmla="*/ 6035581 h 7209248"/>
              <a:gd name="connsiteX2463" fmla="*/ 5895217 w 7427256"/>
              <a:gd name="connsiteY2463" fmla="*/ 6035581 h 7209248"/>
              <a:gd name="connsiteX2464" fmla="*/ 5886257 w 7427256"/>
              <a:gd name="connsiteY2464" fmla="*/ 6035581 h 7209248"/>
              <a:gd name="connsiteX2465" fmla="*/ 5881778 w 7427256"/>
              <a:gd name="connsiteY2465" fmla="*/ 6017662 h 7209248"/>
              <a:gd name="connsiteX2466" fmla="*/ 5888498 w 7427256"/>
              <a:gd name="connsiteY2466" fmla="*/ 6013182 h 7209248"/>
              <a:gd name="connsiteX2467" fmla="*/ 5796664 w 7427256"/>
              <a:gd name="connsiteY2467" fmla="*/ 6008703 h 7209248"/>
              <a:gd name="connsiteX2468" fmla="*/ 5805624 w 7427256"/>
              <a:gd name="connsiteY2468" fmla="*/ 6008703 h 7209248"/>
              <a:gd name="connsiteX2469" fmla="*/ 5814582 w 7427256"/>
              <a:gd name="connsiteY2469" fmla="*/ 6026621 h 7209248"/>
              <a:gd name="connsiteX2470" fmla="*/ 5778745 w 7427256"/>
              <a:gd name="connsiteY2470" fmla="*/ 6035581 h 7209248"/>
              <a:gd name="connsiteX2471" fmla="*/ 5787705 w 7427256"/>
              <a:gd name="connsiteY2471" fmla="*/ 6026621 h 7209248"/>
              <a:gd name="connsiteX2472" fmla="*/ 5796664 w 7427256"/>
              <a:gd name="connsiteY2472" fmla="*/ 6022142 h 7209248"/>
              <a:gd name="connsiteX2473" fmla="*/ 5796664 w 7427256"/>
              <a:gd name="connsiteY2473" fmla="*/ 6008703 h 7209248"/>
              <a:gd name="connsiteX2474" fmla="*/ 5707071 w 7427256"/>
              <a:gd name="connsiteY2474" fmla="*/ 6008703 h 7209248"/>
              <a:gd name="connsiteX2475" fmla="*/ 5716031 w 7427256"/>
              <a:gd name="connsiteY2475" fmla="*/ 6008703 h 7209248"/>
              <a:gd name="connsiteX2476" fmla="*/ 5724990 w 7427256"/>
              <a:gd name="connsiteY2476" fmla="*/ 6017662 h 7209248"/>
              <a:gd name="connsiteX2477" fmla="*/ 5707071 w 7427256"/>
              <a:gd name="connsiteY2477" fmla="*/ 6017662 h 7209248"/>
              <a:gd name="connsiteX2478" fmla="*/ 5707071 w 7427256"/>
              <a:gd name="connsiteY2478" fmla="*/ 6008703 h 7209248"/>
              <a:gd name="connsiteX2479" fmla="*/ 5572682 w 7427256"/>
              <a:gd name="connsiteY2479" fmla="*/ 5999743 h 7209248"/>
              <a:gd name="connsiteX2480" fmla="*/ 5572682 w 7427256"/>
              <a:gd name="connsiteY2480" fmla="*/ 6008703 h 7209248"/>
              <a:gd name="connsiteX2481" fmla="*/ 5572682 w 7427256"/>
              <a:gd name="connsiteY2481" fmla="*/ 6017662 h 7209248"/>
              <a:gd name="connsiteX2482" fmla="*/ 5581640 w 7427256"/>
              <a:gd name="connsiteY2482" fmla="*/ 6008703 h 7209248"/>
              <a:gd name="connsiteX2483" fmla="*/ 5581640 w 7427256"/>
              <a:gd name="connsiteY2483" fmla="*/ 6004223 h 7209248"/>
              <a:gd name="connsiteX2484" fmla="*/ 5572682 w 7427256"/>
              <a:gd name="connsiteY2484" fmla="*/ 5999743 h 7209248"/>
              <a:gd name="connsiteX2485" fmla="*/ 5518926 w 7427256"/>
              <a:gd name="connsiteY2485" fmla="*/ 5999743 h 7209248"/>
              <a:gd name="connsiteX2486" fmla="*/ 5527886 w 7427256"/>
              <a:gd name="connsiteY2486" fmla="*/ 6026621 h 7209248"/>
              <a:gd name="connsiteX2487" fmla="*/ 5545804 w 7427256"/>
              <a:gd name="connsiteY2487" fmla="*/ 6035581 h 7209248"/>
              <a:gd name="connsiteX2488" fmla="*/ 5545804 w 7427256"/>
              <a:gd name="connsiteY2488" fmla="*/ 6026621 h 7209248"/>
              <a:gd name="connsiteX2489" fmla="*/ 5536844 w 7427256"/>
              <a:gd name="connsiteY2489" fmla="*/ 6008703 h 7209248"/>
              <a:gd name="connsiteX2490" fmla="*/ 1345014 w 7427256"/>
              <a:gd name="connsiteY2490" fmla="*/ 5993024 h 7209248"/>
              <a:gd name="connsiteX2491" fmla="*/ 1348374 w 7427256"/>
              <a:gd name="connsiteY2491" fmla="*/ 5995263 h 7209248"/>
              <a:gd name="connsiteX2492" fmla="*/ 1352854 w 7427256"/>
              <a:gd name="connsiteY2492" fmla="*/ 6008703 h 7209248"/>
              <a:gd name="connsiteX2493" fmla="*/ 1343895 w 7427256"/>
              <a:gd name="connsiteY2493" fmla="*/ 6008703 h 7209248"/>
              <a:gd name="connsiteX2494" fmla="*/ 1343895 w 7427256"/>
              <a:gd name="connsiteY2494" fmla="*/ 5995263 h 7209248"/>
              <a:gd name="connsiteX2495" fmla="*/ 1345014 w 7427256"/>
              <a:gd name="connsiteY2495" fmla="*/ 5993024 h 7209248"/>
              <a:gd name="connsiteX2496" fmla="*/ 5984810 w 7427256"/>
              <a:gd name="connsiteY2496" fmla="*/ 5990784 h 7209248"/>
              <a:gd name="connsiteX2497" fmla="*/ 5993768 w 7427256"/>
              <a:gd name="connsiteY2497" fmla="*/ 5990784 h 7209248"/>
              <a:gd name="connsiteX2498" fmla="*/ 6011688 w 7427256"/>
              <a:gd name="connsiteY2498" fmla="*/ 5990784 h 7209248"/>
              <a:gd name="connsiteX2499" fmla="*/ 6011688 w 7427256"/>
              <a:gd name="connsiteY2499" fmla="*/ 5999743 h 7209248"/>
              <a:gd name="connsiteX2500" fmla="*/ 5993768 w 7427256"/>
              <a:gd name="connsiteY2500" fmla="*/ 5999743 h 7209248"/>
              <a:gd name="connsiteX2501" fmla="*/ 1782900 w 7427256"/>
              <a:gd name="connsiteY2501" fmla="*/ 5990784 h 7209248"/>
              <a:gd name="connsiteX2502" fmla="*/ 1791859 w 7427256"/>
              <a:gd name="connsiteY2502" fmla="*/ 5999743 h 7209248"/>
              <a:gd name="connsiteX2503" fmla="*/ 1764982 w 7427256"/>
              <a:gd name="connsiteY2503" fmla="*/ 5999743 h 7209248"/>
              <a:gd name="connsiteX2504" fmla="*/ 5957932 w 7427256"/>
              <a:gd name="connsiteY2504" fmla="*/ 5981824 h 7209248"/>
              <a:gd name="connsiteX2505" fmla="*/ 5966891 w 7427256"/>
              <a:gd name="connsiteY2505" fmla="*/ 5990784 h 7209248"/>
              <a:gd name="connsiteX2506" fmla="*/ 5966891 w 7427256"/>
              <a:gd name="connsiteY2506" fmla="*/ 6008703 h 7209248"/>
              <a:gd name="connsiteX2507" fmla="*/ 5966891 w 7427256"/>
              <a:gd name="connsiteY2507" fmla="*/ 6017662 h 7209248"/>
              <a:gd name="connsiteX2508" fmla="*/ 5948972 w 7427256"/>
              <a:gd name="connsiteY2508" fmla="*/ 6008703 h 7209248"/>
              <a:gd name="connsiteX2509" fmla="*/ 5957932 w 7427256"/>
              <a:gd name="connsiteY2509" fmla="*/ 5981824 h 7209248"/>
              <a:gd name="connsiteX2510" fmla="*/ 5850420 w 7427256"/>
              <a:gd name="connsiteY2510" fmla="*/ 5981824 h 7209248"/>
              <a:gd name="connsiteX2511" fmla="*/ 5850420 w 7427256"/>
              <a:gd name="connsiteY2511" fmla="*/ 5999743 h 7209248"/>
              <a:gd name="connsiteX2512" fmla="*/ 5832502 w 7427256"/>
              <a:gd name="connsiteY2512" fmla="*/ 5990784 h 7209248"/>
              <a:gd name="connsiteX2513" fmla="*/ 5590600 w 7427256"/>
              <a:gd name="connsiteY2513" fmla="*/ 5981824 h 7209248"/>
              <a:gd name="connsiteX2514" fmla="*/ 5590600 w 7427256"/>
              <a:gd name="connsiteY2514" fmla="*/ 5999743 h 7209248"/>
              <a:gd name="connsiteX2515" fmla="*/ 5608520 w 7427256"/>
              <a:gd name="connsiteY2515" fmla="*/ 5990784 h 7209248"/>
              <a:gd name="connsiteX2516" fmla="*/ 5599560 w 7427256"/>
              <a:gd name="connsiteY2516" fmla="*/ 5990784 h 7209248"/>
              <a:gd name="connsiteX2517" fmla="*/ 5595080 w 7427256"/>
              <a:gd name="connsiteY2517" fmla="*/ 5986304 h 7209248"/>
              <a:gd name="connsiteX2518" fmla="*/ 5590600 w 7427256"/>
              <a:gd name="connsiteY2518" fmla="*/ 5981824 h 7209248"/>
              <a:gd name="connsiteX2519" fmla="*/ 1702266 w 7427256"/>
              <a:gd name="connsiteY2519" fmla="*/ 5981824 h 7209248"/>
              <a:gd name="connsiteX2520" fmla="*/ 1711225 w 7427256"/>
              <a:gd name="connsiteY2520" fmla="*/ 5981824 h 7209248"/>
              <a:gd name="connsiteX2521" fmla="*/ 1711225 w 7427256"/>
              <a:gd name="connsiteY2521" fmla="*/ 5990784 h 7209248"/>
              <a:gd name="connsiteX2522" fmla="*/ 1702266 w 7427256"/>
              <a:gd name="connsiteY2522" fmla="*/ 5986304 h 7209248"/>
              <a:gd name="connsiteX2523" fmla="*/ 1702266 w 7427256"/>
              <a:gd name="connsiteY2523" fmla="*/ 5981824 h 7209248"/>
              <a:gd name="connsiteX2524" fmla="*/ 6226711 w 7427256"/>
              <a:gd name="connsiteY2524" fmla="*/ 5963907 h 7209248"/>
              <a:gd name="connsiteX2525" fmla="*/ 6244630 w 7427256"/>
              <a:gd name="connsiteY2525" fmla="*/ 5968385 h 7209248"/>
              <a:gd name="connsiteX2526" fmla="*/ 6235670 w 7427256"/>
              <a:gd name="connsiteY2526" fmla="*/ 5972865 h 7209248"/>
              <a:gd name="connsiteX2527" fmla="*/ 6217751 w 7427256"/>
              <a:gd name="connsiteY2527" fmla="*/ 5972865 h 7209248"/>
              <a:gd name="connsiteX2528" fmla="*/ 5644356 w 7427256"/>
              <a:gd name="connsiteY2528" fmla="*/ 5963907 h 7209248"/>
              <a:gd name="connsiteX2529" fmla="*/ 5639877 w 7427256"/>
              <a:gd name="connsiteY2529" fmla="*/ 5968385 h 7209248"/>
              <a:gd name="connsiteX2530" fmla="*/ 5635397 w 7427256"/>
              <a:gd name="connsiteY2530" fmla="*/ 5981824 h 7209248"/>
              <a:gd name="connsiteX2531" fmla="*/ 5626437 w 7427256"/>
              <a:gd name="connsiteY2531" fmla="*/ 5990784 h 7209248"/>
              <a:gd name="connsiteX2532" fmla="*/ 5644356 w 7427256"/>
              <a:gd name="connsiteY2532" fmla="*/ 5981824 h 7209248"/>
              <a:gd name="connsiteX2533" fmla="*/ 5644356 w 7427256"/>
              <a:gd name="connsiteY2533" fmla="*/ 5963907 h 7209248"/>
              <a:gd name="connsiteX2534" fmla="*/ 1644031 w 7427256"/>
              <a:gd name="connsiteY2534" fmla="*/ 5963907 h 7209248"/>
              <a:gd name="connsiteX2535" fmla="*/ 1648511 w 7427256"/>
              <a:gd name="connsiteY2535" fmla="*/ 5972865 h 7209248"/>
              <a:gd name="connsiteX2536" fmla="*/ 1639551 w 7427256"/>
              <a:gd name="connsiteY2536" fmla="*/ 5972865 h 7209248"/>
              <a:gd name="connsiteX2537" fmla="*/ 1644031 w 7427256"/>
              <a:gd name="connsiteY2537" fmla="*/ 5963907 h 7209248"/>
              <a:gd name="connsiteX2538" fmla="*/ 1773940 w 7427256"/>
              <a:gd name="connsiteY2538" fmla="*/ 5950467 h 7209248"/>
              <a:gd name="connsiteX2539" fmla="*/ 1777525 w 7427256"/>
              <a:gd name="connsiteY2539" fmla="*/ 5954947 h 7209248"/>
              <a:gd name="connsiteX2540" fmla="*/ 1773940 w 7427256"/>
              <a:gd name="connsiteY2540" fmla="*/ 5954947 h 7209248"/>
              <a:gd name="connsiteX2541" fmla="*/ 5923724 w 7427256"/>
              <a:gd name="connsiteY2541" fmla="*/ 5950060 h 7209248"/>
              <a:gd name="connsiteX2542" fmla="*/ 5926574 w 7427256"/>
              <a:gd name="connsiteY2542" fmla="*/ 5950467 h 7209248"/>
              <a:gd name="connsiteX2543" fmla="*/ 5931054 w 7427256"/>
              <a:gd name="connsiteY2543" fmla="*/ 5954947 h 7209248"/>
              <a:gd name="connsiteX2544" fmla="*/ 5724990 w 7427256"/>
              <a:gd name="connsiteY2544" fmla="*/ 5945988 h 7209248"/>
              <a:gd name="connsiteX2545" fmla="*/ 5720510 w 7427256"/>
              <a:gd name="connsiteY2545" fmla="*/ 5950467 h 7209248"/>
              <a:gd name="connsiteX2546" fmla="*/ 5724990 w 7427256"/>
              <a:gd name="connsiteY2546" fmla="*/ 5963907 h 7209248"/>
              <a:gd name="connsiteX2547" fmla="*/ 5724990 w 7427256"/>
              <a:gd name="connsiteY2547" fmla="*/ 5954947 h 7209248"/>
              <a:gd name="connsiteX2548" fmla="*/ 5733948 w 7427256"/>
              <a:gd name="connsiteY2548" fmla="*/ 5945988 h 7209248"/>
              <a:gd name="connsiteX2549" fmla="*/ 5732269 w 7427256"/>
              <a:gd name="connsiteY2549" fmla="*/ 5945988 h 7209248"/>
              <a:gd name="connsiteX2550" fmla="*/ 5724990 w 7427256"/>
              <a:gd name="connsiteY2550" fmla="*/ 5945988 h 7209248"/>
              <a:gd name="connsiteX2551" fmla="*/ 1684348 w 7427256"/>
              <a:gd name="connsiteY2551" fmla="*/ 5945988 h 7209248"/>
              <a:gd name="connsiteX2552" fmla="*/ 1693306 w 7427256"/>
              <a:gd name="connsiteY2552" fmla="*/ 5945988 h 7209248"/>
              <a:gd name="connsiteX2553" fmla="*/ 1693306 w 7427256"/>
              <a:gd name="connsiteY2553" fmla="*/ 5954947 h 7209248"/>
              <a:gd name="connsiteX2554" fmla="*/ 1684348 w 7427256"/>
              <a:gd name="connsiteY2554" fmla="*/ 5945988 h 7209248"/>
              <a:gd name="connsiteX2555" fmla="*/ 5904176 w 7427256"/>
              <a:gd name="connsiteY2555" fmla="*/ 5937028 h 7209248"/>
              <a:gd name="connsiteX2556" fmla="*/ 5923724 w 7427256"/>
              <a:gd name="connsiteY2556" fmla="*/ 5950060 h 7209248"/>
              <a:gd name="connsiteX2557" fmla="*/ 5918734 w 7427256"/>
              <a:gd name="connsiteY2557" fmla="*/ 5949347 h 7209248"/>
              <a:gd name="connsiteX2558" fmla="*/ 5904176 w 7427256"/>
              <a:gd name="connsiteY2558" fmla="*/ 5954947 h 7209248"/>
              <a:gd name="connsiteX2559" fmla="*/ 5877298 w 7427256"/>
              <a:gd name="connsiteY2559" fmla="*/ 5972865 h 7209248"/>
              <a:gd name="connsiteX2560" fmla="*/ 5859379 w 7427256"/>
              <a:gd name="connsiteY2560" fmla="*/ 5972865 h 7209248"/>
              <a:gd name="connsiteX2561" fmla="*/ 5886257 w 7427256"/>
              <a:gd name="connsiteY2561" fmla="*/ 5954947 h 7209248"/>
              <a:gd name="connsiteX2562" fmla="*/ 5895217 w 7427256"/>
              <a:gd name="connsiteY2562" fmla="*/ 5945988 h 7209248"/>
              <a:gd name="connsiteX2563" fmla="*/ 5635397 w 7427256"/>
              <a:gd name="connsiteY2563" fmla="*/ 5937028 h 7209248"/>
              <a:gd name="connsiteX2564" fmla="*/ 5608520 w 7427256"/>
              <a:gd name="connsiteY2564" fmla="*/ 5945988 h 7209248"/>
              <a:gd name="connsiteX2565" fmla="*/ 5621958 w 7427256"/>
              <a:gd name="connsiteY2565" fmla="*/ 5950467 h 7209248"/>
              <a:gd name="connsiteX2566" fmla="*/ 5644356 w 7427256"/>
              <a:gd name="connsiteY2566" fmla="*/ 5945988 h 7209248"/>
              <a:gd name="connsiteX2567" fmla="*/ 1287899 w 7427256"/>
              <a:gd name="connsiteY2567" fmla="*/ 5932549 h 7209248"/>
              <a:gd name="connsiteX2568" fmla="*/ 1290138 w 7427256"/>
              <a:gd name="connsiteY2568" fmla="*/ 5937028 h 7209248"/>
              <a:gd name="connsiteX2569" fmla="*/ 1294618 w 7427256"/>
              <a:gd name="connsiteY2569" fmla="*/ 5945988 h 7209248"/>
              <a:gd name="connsiteX2570" fmla="*/ 1290138 w 7427256"/>
              <a:gd name="connsiteY2570" fmla="*/ 5954947 h 7209248"/>
              <a:gd name="connsiteX2571" fmla="*/ 1281179 w 7427256"/>
              <a:gd name="connsiteY2571" fmla="*/ 5954947 h 7209248"/>
              <a:gd name="connsiteX2572" fmla="*/ 1281179 w 7427256"/>
              <a:gd name="connsiteY2572" fmla="*/ 5937028 h 7209248"/>
              <a:gd name="connsiteX2573" fmla="*/ 1287899 w 7427256"/>
              <a:gd name="connsiteY2573" fmla="*/ 5932549 h 7209248"/>
              <a:gd name="connsiteX2574" fmla="*/ 1722425 w 7427256"/>
              <a:gd name="connsiteY2574" fmla="*/ 5930308 h 7209248"/>
              <a:gd name="connsiteX2575" fmla="*/ 1729144 w 7427256"/>
              <a:gd name="connsiteY2575" fmla="*/ 5932549 h 7209248"/>
              <a:gd name="connsiteX2576" fmla="*/ 1738103 w 7427256"/>
              <a:gd name="connsiteY2576" fmla="*/ 5937028 h 7209248"/>
              <a:gd name="connsiteX2577" fmla="*/ 1729144 w 7427256"/>
              <a:gd name="connsiteY2577" fmla="*/ 5937028 h 7209248"/>
              <a:gd name="connsiteX2578" fmla="*/ 1720185 w 7427256"/>
              <a:gd name="connsiteY2578" fmla="*/ 5932549 h 7209248"/>
              <a:gd name="connsiteX2579" fmla="*/ 1722425 w 7427256"/>
              <a:gd name="connsiteY2579" fmla="*/ 5930308 h 7209248"/>
              <a:gd name="connsiteX2580" fmla="*/ 5554763 w 7427256"/>
              <a:gd name="connsiteY2580" fmla="*/ 5919110 h 7209248"/>
              <a:gd name="connsiteX2581" fmla="*/ 5563723 w 7427256"/>
              <a:gd name="connsiteY2581" fmla="*/ 5928069 h 7209248"/>
              <a:gd name="connsiteX2582" fmla="*/ 5572682 w 7427256"/>
              <a:gd name="connsiteY2582" fmla="*/ 5919110 h 7209248"/>
              <a:gd name="connsiteX2583" fmla="*/ 5554763 w 7427256"/>
              <a:gd name="connsiteY2583" fmla="*/ 5919110 h 7209248"/>
              <a:gd name="connsiteX2584" fmla="*/ 6468612 w 7427256"/>
              <a:gd name="connsiteY2584" fmla="*/ 5901191 h 7209248"/>
              <a:gd name="connsiteX2585" fmla="*/ 6477570 w 7427256"/>
              <a:gd name="connsiteY2585" fmla="*/ 5910150 h 7209248"/>
              <a:gd name="connsiteX2586" fmla="*/ 6468612 w 7427256"/>
              <a:gd name="connsiteY2586" fmla="*/ 5910150 h 7209248"/>
              <a:gd name="connsiteX2587" fmla="*/ 6468612 w 7427256"/>
              <a:gd name="connsiteY2587" fmla="*/ 5901191 h 7209248"/>
              <a:gd name="connsiteX2588" fmla="*/ 5724990 w 7427256"/>
              <a:gd name="connsiteY2588" fmla="*/ 5901191 h 7209248"/>
              <a:gd name="connsiteX2589" fmla="*/ 5716031 w 7427256"/>
              <a:gd name="connsiteY2589" fmla="*/ 5910150 h 7209248"/>
              <a:gd name="connsiteX2590" fmla="*/ 5698112 w 7427256"/>
              <a:gd name="connsiteY2590" fmla="*/ 5919110 h 7209248"/>
              <a:gd name="connsiteX2591" fmla="*/ 5698112 w 7427256"/>
              <a:gd name="connsiteY2591" fmla="*/ 5937028 h 7209248"/>
              <a:gd name="connsiteX2592" fmla="*/ 5729470 w 7427256"/>
              <a:gd name="connsiteY2592" fmla="*/ 5937028 h 7209248"/>
              <a:gd name="connsiteX2593" fmla="*/ 5751868 w 7427256"/>
              <a:gd name="connsiteY2593" fmla="*/ 5928069 h 7209248"/>
              <a:gd name="connsiteX2594" fmla="*/ 5742908 w 7427256"/>
              <a:gd name="connsiteY2594" fmla="*/ 5910150 h 7209248"/>
              <a:gd name="connsiteX2595" fmla="*/ 5724990 w 7427256"/>
              <a:gd name="connsiteY2595" fmla="*/ 5901191 h 7209248"/>
              <a:gd name="connsiteX2596" fmla="*/ 5680194 w 7427256"/>
              <a:gd name="connsiteY2596" fmla="*/ 5901191 h 7209248"/>
              <a:gd name="connsiteX2597" fmla="*/ 5671234 w 7427256"/>
              <a:gd name="connsiteY2597" fmla="*/ 5910150 h 7209248"/>
              <a:gd name="connsiteX2598" fmla="*/ 5689152 w 7427256"/>
              <a:gd name="connsiteY2598" fmla="*/ 5910150 h 7209248"/>
              <a:gd name="connsiteX2599" fmla="*/ 5680194 w 7427256"/>
              <a:gd name="connsiteY2599" fmla="*/ 5901191 h 7209248"/>
              <a:gd name="connsiteX2600" fmla="*/ 1827697 w 7427256"/>
              <a:gd name="connsiteY2600" fmla="*/ 5901191 h 7209248"/>
              <a:gd name="connsiteX2601" fmla="*/ 1818737 w 7427256"/>
              <a:gd name="connsiteY2601" fmla="*/ 5910150 h 7209248"/>
              <a:gd name="connsiteX2602" fmla="*/ 1827697 w 7427256"/>
              <a:gd name="connsiteY2602" fmla="*/ 5910150 h 7209248"/>
              <a:gd name="connsiteX2603" fmla="*/ 1845614 w 7427256"/>
              <a:gd name="connsiteY2603" fmla="*/ 5910150 h 7209248"/>
              <a:gd name="connsiteX2604" fmla="*/ 1317017 w 7427256"/>
              <a:gd name="connsiteY2604" fmla="*/ 5901191 h 7209248"/>
              <a:gd name="connsiteX2605" fmla="*/ 1321496 w 7427256"/>
              <a:gd name="connsiteY2605" fmla="*/ 5905670 h 7209248"/>
              <a:gd name="connsiteX2606" fmla="*/ 1325976 w 7427256"/>
              <a:gd name="connsiteY2606" fmla="*/ 5910150 h 7209248"/>
              <a:gd name="connsiteX2607" fmla="*/ 1321496 w 7427256"/>
              <a:gd name="connsiteY2607" fmla="*/ 5910150 h 7209248"/>
              <a:gd name="connsiteX2608" fmla="*/ 1317017 w 7427256"/>
              <a:gd name="connsiteY2608" fmla="*/ 5901191 h 7209248"/>
              <a:gd name="connsiteX2609" fmla="*/ 5886257 w 7427256"/>
              <a:gd name="connsiteY2609" fmla="*/ 5892231 h 7209248"/>
              <a:gd name="connsiteX2610" fmla="*/ 5895217 w 7427256"/>
              <a:gd name="connsiteY2610" fmla="*/ 5892231 h 7209248"/>
              <a:gd name="connsiteX2611" fmla="*/ 5886257 w 7427256"/>
              <a:gd name="connsiteY2611" fmla="*/ 5901191 h 7209248"/>
              <a:gd name="connsiteX2612" fmla="*/ 5886257 w 7427256"/>
              <a:gd name="connsiteY2612" fmla="*/ 5892231 h 7209248"/>
              <a:gd name="connsiteX2613" fmla="*/ 1666429 w 7427256"/>
              <a:gd name="connsiteY2613" fmla="*/ 5892231 h 7209248"/>
              <a:gd name="connsiteX2614" fmla="*/ 1675389 w 7427256"/>
              <a:gd name="connsiteY2614" fmla="*/ 5901191 h 7209248"/>
              <a:gd name="connsiteX2615" fmla="*/ 1657470 w 7427256"/>
              <a:gd name="connsiteY2615" fmla="*/ 5910150 h 7209248"/>
              <a:gd name="connsiteX2616" fmla="*/ 1648511 w 7427256"/>
              <a:gd name="connsiteY2616" fmla="*/ 5901191 h 7209248"/>
              <a:gd name="connsiteX2617" fmla="*/ 1639551 w 7427256"/>
              <a:gd name="connsiteY2617" fmla="*/ 5901191 h 7209248"/>
              <a:gd name="connsiteX2618" fmla="*/ 1666429 w 7427256"/>
              <a:gd name="connsiteY2618" fmla="*/ 5892231 h 7209248"/>
              <a:gd name="connsiteX2619" fmla="*/ 1415569 w 7427256"/>
              <a:gd name="connsiteY2619" fmla="*/ 5892231 h 7209248"/>
              <a:gd name="connsiteX2620" fmla="*/ 1433488 w 7427256"/>
              <a:gd name="connsiteY2620" fmla="*/ 5892231 h 7209248"/>
              <a:gd name="connsiteX2621" fmla="*/ 1424528 w 7427256"/>
              <a:gd name="connsiteY2621" fmla="*/ 5901191 h 7209248"/>
              <a:gd name="connsiteX2622" fmla="*/ 1415569 w 7427256"/>
              <a:gd name="connsiteY2622" fmla="*/ 5892231 h 7209248"/>
              <a:gd name="connsiteX2623" fmla="*/ 1245342 w 7427256"/>
              <a:gd name="connsiteY2623" fmla="*/ 5892231 h 7209248"/>
              <a:gd name="connsiteX2624" fmla="*/ 1245342 w 7427256"/>
              <a:gd name="connsiteY2624" fmla="*/ 5910150 h 7209248"/>
              <a:gd name="connsiteX2625" fmla="*/ 1236383 w 7427256"/>
              <a:gd name="connsiteY2625" fmla="*/ 5901191 h 7209248"/>
              <a:gd name="connsiteX2626" fmla="*/ 6473090 w 7427256"/>
              <a:gd name="connsiteY2626" fmla="*/ 5874312 h 7209248"/>
              <a:gd name="connsiteX2627" fmla="*/ 6477570 w 7427256"/>
              <a:gd name="connsiteY2627" fmla="*/ 5883272 h 7209248"/>
              <a:gd name="connsiteX2628" fmla="*/ 6468612 w 7427256"/>
              <a:gd name="connsiteY2628" fmla="*/ 5892231 h 7209248"/>
              <a:gd name="connsiteX2629" fmla="*/ 6468612 w 7427256"/>
              <a:gd name="connsiteY2629" fmla="*/ 5883272 h 7209248"/>
              <a:gd name="connsiteX2630" fmla="*/ 6473090 w 7427256"/>
              <a:gd name="connsiteY2630" fmla="*/ 5874312 h 7209248"/>
              <a:gd name="connsiteX2631" fmla="*/ 1388691 w 7427256"/>
              <a:gd name="connsiteY2631" fmla="*/ 5874312 h 7209248"/>
              <a:gd name="connsiteX2632" fmla="*/ 1397650 w 7427256"/>
              <a:gd name="connsiteY2632" fmla="*/ 5883272 h 7209248"/>
              <a:gd name="connsiteX2633" fmla="*/ 1388691 w 7427256"/>
              <a:gd name="connsiteY2633" fmla="*/ 5883272 h 7209248"/>
              <a:gd name="connsiteX2634" fmla="*/ 1388691 w 7427256"/>
              <a:gd name="connsiteY2634" fmla="*/ 5874312 h 7209248"/>
              <a:gd name="connsiteX2635" fmla="*/ 5724990 w 7427256"/>
              <a:gd name="connsiteY2635" fmla="*/ 5865354 h 7209248"/>
              <a:gd name="connsiteX2636" fmla="*/ 5724990 w 7427256"/>
              <a:gd name="connsiteY2636" fmla="*/ 5874312 h 7209248"/>
              <a:gd name="connsiteX2637" fmla="*/ 5729470 w 7427256"/>
              <a:gd name="connsiteY2637" fmla="*/ 5869834 h 7209248"/>
              <a:gd name="connsiteX2638" fmla="*/ 5724990 w 7427256"/>
              <a:gd name="connsiteY2638" fmla="*/ 5865354 h 7209248"/>
              <a:gd name="connsiteX2639" fmla="*/ 5671234 w 7427256"/>
              <a:gd name="connsiteY2639" fmla="*/ 5865354 h 7209248"/>
              <a:gd name="connsiteX2640" fmla="*/ 5657794 w 7427256"/>
              <a:gd name="connsiteY2640" fmla="*/ 5869834 h 7209248"/>
              <a:gd name="connsiteX2641" fmla="*/ 5653316 w 7427256"/>
              <a:gd name="connsiteY2641" fmla="*/ 5874312 h 7209248"/>
              <a:gd name="connsiteX2642" fmla="*/ 5662274 w 7427256"/>
              <a:gd name="connsiteY2642" fmla="*/ 5874312 h 7209248"/>
              <a:gd name="connsiteX2643" fmla="*/ 5671234 w 7427256"/>
              <a:gd name="connsiteY2643" fmla="*/ 5869834 h 7209248"/>
              <a:gd name="connsiteX2644" fmla="*/ 5671234 w 7427256"/>
              <a:gd name="connsiteY2644" fmla="*/ 5865354 h 7209248"/>
              <a:gd name="connsiteX2645" fmla="*/ 5612998 w 7427256"/>
              <a:gd name="connsiteY2645" fmla="*/ 5865354 h 7209248"/>
              <a:gd name="connsiteX2646" fmla="*/ 5590600 w 7427256"/>
              <a:gd name="connsiteY2646" fmla="*/ 5874312 h 7209248"/>
              <a:gd name="connsiteX2647" fmla="*/ 5608520 w 7427256"/>
              <a:gd name="connsiteY2647" fmla="*/ 5874312 h 7209248"/>
              <a:gd name="connsiteX2648" fmla="*/ 5612998 w 7427256"/>
              <a:gd name="connsiteY2648" fmla="*/ 5865354 h 7209248"/>
              <a:gd name="connsiteX2649" fmla="*/ 1652990 w 7427256"/>
              <a:gd name="connsiteY2649" fmla="*/ 5856395 h 7209248"/>
              <a:gd name="connsiteX2650" fmla="*/ 1657470 w 7427256"/>
              <a:gd name="connsiteY2650" fmla="*/ 5865354 h 7209248"/>
              <a:gd name="connsiteX2651" fmla="*/ 1657470 w 7427256"/>
              <a:gd name="connsiteY2651" fmla="*/ 5883272 h 7209248"/>
              <a:gd name="connsiteX2652" fmla="*/ 1644031 w 7427256"/>
              <a:gd name="connsiteY2652" fmla="*/ 5883272 h 7209248"/>
              <a:gd name="connsiteX2653" fmla="*/ 1639551 w 7427256"/>
              <a:gd name="connsiteY2653" fmla="*/ 5874312 h 7209248"/>
              <a:gd name="connsiteX2654" fmla="*/ 1652990 w 7427256"/>
              <a:gd name="connsiteY2654" fmla="*/ 5856395 h 7209248"/>
              <a:gd name="connsiteX2655" fmla="*/ 6047525 w 7427256"/>
              <a:gd name="connsiteY2655" fmla="*/ 5847435 h 7209248"/>
              <a:gd name="connsiteX2656" fmla="*/ 6047525 w 7427256"/>
              <a:gd name="connsiteY2656" fmla="*/ 5865354 h 7209248"/>
              <a:gd name="connsiteX2657" fmla="*/ 6020646 w 7427256"/>
              <a:gd name="connsiteY2657" fmla="*/ 5865354 h 7209248"/>
              <a:gd name="connsiteX2658" fmla="*/ 6038565 w 7427256"/>
              <a:gd name="connsiteY2658" fmla="*/ 5856395 h 7209248"/>
              <a:gd name="connsiteX2659" fmla="*/ 6047525 w 7427256"/>
              <a:gd name="connsiteY2659" fmla="*/ 5847435 h 7209248"/>
              <a:gd name="connsiteX2660" fmla="*/ 5836982 w 7427256"/>
              <a:gd name="connsiteY2660" fmla="*/ 5847435 h 7209248"/>
              <a:gd name="connsiteX2661" fmla="*/ 5832502 w 7427256"/>
              <a:gd name="connsiteY2661" fmla="*/ 5856395 h 7209248"/>
              <a:gd name="connsiteX2662" fmla="*/ 5832502 w 7427256"/>
              <a:gd name="connsiteY2662" fmla="*/ 5865354 h 7209248"/>
              <a:gd name="connsiteX2663" fmla="*/ 5836982 w 7427256"/>
              <a:gd name="connsiteY2663" fmla="*/ 5856395 h 7209248"/>
              <a:gd name="connsiteX2664" fmla="*/ 5836982 w 7427256"/>
              <a:gd name="connsiteY2664" fmla="*/ 5847435 h 7209248"/>
              <a:gd name="connsiteX2665" fmla="*/ 1312537 w 7427256"/>
              <a:gd name="connsiteY2665" fmla="*/ 5844636 h 7209248"/>
              <a:gd name="connsiteX2666" fmla="*/ 1317017 w 7427256"/>
              <a:gd name="connsiteY2666" fmla="*/ 5847435 h 7209248"/>
              <a:gd name="connsiteX2667" fmla="*/ 1299098 w 7427256"/>
              <a:gd name="connsiteY2667" fmla="*/ 5865354 h 7209248"/>
              <a:gd name="connsiteX2668" fmla="*/ 1299098 w 7427256"/>
              <a:gd name="connsiteY2668" fmla="*/ 5856395 h 7209248"/>
              <a:gd name="connsiteX2669" fmla="*/ 1312537 w 7427256"/>
              <a:gd name="connsiteY2669" fmla="*/ 5844636 h 7209248"/>
              <a:gd name="connsiteX2670" fmla="*/ 1460365 w 7427256"/>
              <a:gd name="connsiteY2670" fmla="*/ 5838476 h 7209248"/>
              <a:gd name="connsiteX2671" fmla="*/ 1469324 w 7427256"/>
              <a:gd name="connsiteY2671" fmla="*/ 5838476 h 7209248"/>
              <a:gd name="connsiteX2672" fmla="*/ 1469324 w 7427256"/>
              <a:gd name="connsiteY2672" fmla="*/ 5847435 h 7209248"/>
              <a:gd name="connsiteX2673" fmla="*/ 5975850 w 7427256"/>
              <a:gd name="connsiteY2673" fmla="*/ 5829516 h 7209248"/>
              <a:gd name="connsiteX2674" fmla="*/ 5966891 w 7427256"/>
              <a:gd name="connsiteY2674" fmla="*/ 5838476 h 7209248"/>
              <a:gd name="connsiteX2675" fmla="*/ 5957932 w 7427256"/>
              <a:gd name="connsiteY2675" fmla="*/ 5842956 h 7209248"/>
              <a:gd name="connsiteX2676" fmla="*/ 5966891 w 7427256"/>
              <a:gd name="connsiteY2676" fmla="*/ 5847435 h 7209248"/>
              <a:gd name="connsiteX2677" fmla="*/ 5984810 w 7427256"/>
              <a:gd name="connsiteY2677" fmla="*/ 5838476 h 7209248"/>
              <a:gd name="connsiteX2678" fmla="*/ 5993768 w 7427256"/>
              <a:gd name="connsiteY2678" fmla="*/ 5829516 h 7209248"/>
              <a:gd name="connsiteX2679" fmla="*/ 6029606 w 7427256"/>
              <a:gd name="connsiteY2679" fmla="*/ 5820557 h 7209248"/>
              <a:gd name="connsiteX2680" fmla="*/ 6038565 w 7427256"/>
              <a:gd name="connsiteY2680" fmla="*/ 5825037 h 7209248"/>
              <a:gd name="connsiteX2681" fmla="*/ 6029606 w 7427256"/>
              <a:gd name="connsiteY2681" fmla="*/ 5829516 h 7209248"/>
              <a:gd name="connsiteX2682" fmla="*/ 6020646 w 7427256"/>
              <a:gd name="connsiteY2682" fmla="*/ 5829516 h 7209248"/>
              <a:gd name="connsiteX2683" fmla="*/ 6029606 w 7427256"/>
              <a:gd name="connsiteY2683" fmla="*/ 5820557 h 7209248"/>
              <a:gd name="connsiteX2684" fmla="*/ 1603713 w 7427256"/>
              <a:gd name="connsiteY2684" fmla="*/ 5820557 h 7209248"/>
              <a:gd name="connsiteX2685" fmla="*/ 1621632 w 7427256"/>
              <a:gd name="connsiteY2685" fmla="*/ 5829516 h 7209248"/>
              <a:gd name="connsiteX2686" fmla="*/ 1612673 w 7427256"/>
              <a:gd name="connsiteY2686" fmla="*/ 5838476 h 7209248"/>
              <a:gd name="connsiteX2687" fmla="*/ 1603713 w 7427256"/>
              <a:gd name="connsiteY2687" fmla="*/ 5842956 h 7209248"/>
              <a:gd name="connsiteX2688" fmla="*/ 1594755 w 7427256"/>
              <a:gd name="connsiteY2688" fmla="*/ 5829516 h 7209248"/>
              <a:gd name="connsiteX2689" fmla="*/ 1603713 w 7427256"/>
              <a:gd name="connsiteY2689" fmla="*/ 5820557 h 7209248"/>
              <a:gd name="connsiteX2690" fmla="*/ 1487243 w 7427256"/>
              <a:gd name="connsiteY2690" fmla="*/ 5820557 h 7209248"/>
              <a:gd name="connsiteX2691" fmla="*/ 1487243 w 7427256"/>
              <a:gd name="connsiteY2691" fmla="*/ 5825037 h 7209248"/>
              <a:gd name="connsiteX2692" fmla="*/ 1478284 w 7427256"/>
              <a:gd name="connsiteY2692" fmla="*/ 5829516 h 7209248"/>
              <a:gd name="connsiteX2693" fmla="*/ 1478284 w 7427256"/>
              <a:gd name="connsiteY2693" fmla="*/ 5825037 h 7209248"/>
              <a:gd name="connsiteX2694" fmla="*/ 1487243 w 7427256"/>
              <a:gd name="connsiteY2694" fmla="*/ 5820557 h 7209248"/>
              <a:gd name="connsiteX2695" fmla="*/ 1424528 w 7427256"/>
              <a:gd name="connsiteY2695" fmla="*/ 5811598 h 7209248"/>
              <a:gd name="connsiteX2696" fmla="*/ 1442446 w 7427256"/>
              <a:gd name="connsiteY2696" fmla="*/ 5820557 h 7209248"/>
              <a:gd name="connsiteX2697" fmla="*/ 1424528 w 7427256"/>
              <a:gd name="connsiteY2697" fmla="*/ 5820557 h 7209248"/>
              <a:gd name="connsiteX2698" fmla="*/ 1424528 w 7427256"/>
              <a:gd name="connsiteY2698" fmla="*/ 5811598 h 7209248"/>
              <a:gd name="connsiteX2699" fmla="*/ 6119199 w 7427256"/>
              <a:gd name="connsiteY2699" fmla="*/ 5802638 h 7209248"/>
              <a:gd name="connsiteX2700" fmla="*/ 6128158 w 7427256"/>
              <a:gd name="connsiteY2700" fmla="*/ 5811598 h 7209248"/>
              <a:gd name="connsiteX2701" fmla="*/ 6101280 w 7427256"/>
              <a:gd name="connsiteY2701" fmla="*/ 5811598 h 7209248"/>
              <a:gd name="connsiteX2702" fmla="*/ 6119199 w 7427256"/>
              <a:gd name="connsiteY2702" fmla="*/ 5802638 h 7209248"/>
              <a:gd name="connsiteX2703" fmla="*/ 6190873 w 7427256"/>
              <a:gd name="connsiteY2703" fmla="*/ 5793680 h 7209248"/>
              <a:gd name="connsiteX2704" fmla="*/ 6199832 w 7427256"/>
              <a:gd name="connsiteY2704" fmla="*/ 5802638 h 7209248"/>
              <a:gd name="connsiteX2705" fmla="*/ 6181914 w 7427256"/>
              <a:gd name="connsiteY2705" fmla="*/ 5811598 h 7209248"/>
              <a:gd name="connsiteX2706" fmla="*/ 6190873 w 7427256"/>
              <a:gd name="connsiteY2706" fmla="*/ 5802638 h 7209248"/>
              <a:gd name="connsiteX2707" fmla="*/ 6190873 w 7427256"/>
              <a:gd name="connsiteY2707" fmla="*/ 5793680 h 7209248"/>
              <a:gd name="connsiteX2708" fmla="*/ 6083362 w 7427256"/>
              <a:gd name="connsiteY2708" fmla="*/ 5793680 h 7209248"/>
              <a:gd name="connsiteX2709" fmla="*/ 6092322 w 7427256"/>
              <a:gd name="connsiteY2709" fmla="*/ 5793680 h 7209248"/>
              <a:gd name="connsiteX2710" fmla="*/ 6087842 w 7427256"/>
              <a:gd name="connsiteY2710" fmla="*/ 5802638 h 7209248"/>
              <a:gd name="connsiteX2711" fmla="*/ 6083362 w 7427256"/>
              <a:gd name="connsiteY2711" fmla="*/ 5793680 h 7209248"/>
              <a:gd name="connsiteX2712" fmla="*/ 5850420 w 7427256"/>
              <a:gd name="connsiteY2712" fmla="*/ 5793680 h 7209248"/>
              <a:gd name="connsiteX2713" fmla="*/ 5850420 w 7427256"/>
              <a:gd name="connsiteY2713" fmla="*/ 5802638 h 7209248"/>
              <a:gd name="connsiteX2714" fmla="*/ 5859379 w 7427256"/>
              <a:gd name="connsiteY2714" fmla="*/ 5793680 h 7209248"/>
              <a:gd name="connsiteX2715" fmla="*/ 1675389 w 7427256"/>
              <a:gd name="connsiteY2715" fmla="*/ 5793680 h 7209248"/>
              <a:gd name="connsiteX2716" fmla="*/ 1666429 w 7427256"/>
              <a:gd name="connsiteY2716" fmla="*/ 5802638 h 7209248"/>
              <a:gd name="connsiteX2717" fmla="*/ 1684348 w 7427256"/>
              <a:gd name="connsiteY2717" fmla="*/ 5811598 h 7209248"/>
              <a:gd name="connsiteX2718" fmla="*/ 1702266 w 7427256"/>
              <a:gd name="connsiteY2718" fmla="*/ 5820557 h 7209248"/>
              <a:gd name="connsiteX2719" fmla="*/ 1702266 w 7427256"/>
              <a:gd name="connsiteY2719" fmla="*/ 5811598 h 7209248"/>
              <a:gd name="connsiteX2720" fmla="*/ 1675389 w 7427256"/>
              <a:gd name="connsiteY2720" fmla="*/ 5793680 h 7209248"/>
              <a:gd name="connsiteX2721" fmla="*/ 1317017 w 7427256"/>
              <a:gd name="connsiteY2721" fmla="*/ 5793680 h 7209248"/>
              <a:gd name="connsiteX2722" fmla="*/ 1334935 w 7427256"/>
              <a:gd name="connsiteY2722" fmla="*/ 5793680 h 7209248"/>
              <a:gd name="connsiteX2723" fmla="*/ 1334935 w 7427256"/>
              <a:gd name="connsiteY2723" fmla="*/ 5802638 h 7209248"/>
              <a:gd name="connsiteX2724" fmla="*/ 1317017 w 7427256"/>
              <a:gd name="connsiteY2724" fmla="*/ 5802638 h 7209248"/>
              <a:gd name="connsiteX2725" fmla="*/ 1317017 w 7427256"/>
              <a:gd name="connsiteY2725" fmla="*/ 5793680 h 7209248"/>
              <a:gd name="connsiteX2726" fmla="*/ 1218464 w 7427256"/>
              <a:gd name="connsiteY2726" fmla="*/ 5793680 h 7209248"/>
              <a:gd name="connsiteX2727" fmla="*/ 1231903 w 7427256"/>
              <a:gd name="connsiteY2727" fmla="*/ 5798160 h 7209248"/>
              <a:gd name="connsiteX2728" fmla="*/ 1245342 w 7427256"/>
              <a:gd name="connsiteY2728" fmla="*/ 5802638 h 7209248"/>
              <a:gd name="connsiteX2729" fmla="*/ 1254302 w 7427256"/>
              <a:gd name="connsiteY2729" fmla="*/ 5811598 h 7209248"/>
              <a:gd name="connsiteX2730" fmla="*/ 1236383 w 7427256"/>
              <a:gd name="connsiteY2730" fmla="*/ 5820557 h 7209248"/>
              <a:gd name="connsiteX2731" fmla="*/ 1227424 w 7427256"/>
              <a:gd name="connsiteY2731" fmla="*/ 5825037 h 7209248"/>
              <a:gd name="connsiteX2732" fmla="*/ 1218464 w 7427256"/>
              <a:gd name="connsiteY2732" fmla="*/ 5807118 h 7209248"/>
              <a:gd name="connsiteX2733" fmla="*/ 1218464 w 7427256"/>
              <a:gd name="connsiteY2733" fmla="*/ 5793680 h 7209248"/>
              <a:gd name="connsiteX2734" fmla="*/ 6074402 w 7427256"/>
              <a:gd name="connsiteY2734" fmla="*/ 5766802 h 7209248"/>
              <a:gd name="connsiteX2735" fmla="*/ 6074402 w 7427256"/>
              <a:gd name="connsiteY2735" fmla="*/ 5798160 h 7209248"/>
              <a:gd name="connsiteX2736" fmla="*/ 6056484 w 7427256"/>
              <a:gd name="connsiteY2736" fmla="*/ 5820557 h 7209248"/>
              <a:gd name="connsiteX2737" fmla="*/ 6043045 w 7427256"/>
              <a:gd name="connsiteY2737" fmla="*/ 5816077 h 7209248"/>
              <a:gd name="connsiteX2738" fmla="*/ 6038565 w 7427256"/>
              <a:gd name="connsiteY2738" fmla="*/ 5811598 h 7209248"/>
              <a:gd name="connsiteX2739" fmla="*/ 6047525 w 7427256"/>
              <a:gd name="connsiteY2739" fmla="*/ 5802638 h 7209248"/>
              <a:gd name="connsiteX2740" fmla="*/ 6056484 w 7427256"/>
              <a:gd name="connsiteY2740" fmla="*/ 5802638 h 7209248"/>
              <a:gd name="connsiteX2741" fmla="*/ 6056484 w 7427256"/>
              <a:gd name="connsiteY2741" fmla="*/ 5793680 h 7209248"/>
              <a:gd name="connsiteX2742" fmla="*/ 5814582 w 7427256"/>
              <a:gd name="connsiteY2742" fmla="*/ 5757842 h 7209248"/>
              <a:gd name="connsiteX2743" fmla="*/ 5814582 w 7427256"/>
              <a:gd name="connsiteY2743" fmla="*/ 5766802 h 7209248"/>
              <a:gd name="connsiteX2744" fmla="*/ 5832502 w 7427256"/>
              <a:gd name="connsiteY2744" fmla="*/ 5766802 h 7209248"/>
              <a:gd name="connsiteX2745" fmla="*/ 5823542 w 7427256"/>
              <a:gd name="connsiteY2745" fmla="*/ 5757842 h 7209248"/>
              <a:gd name="connsiteX2746" fmla="*/ 5814582 w 7427256"/>
              <a:gd name="connsiteY2746" fmla="*/ 5757842 h 7209248"/>
              <a:gd name="connsiteX2747" fmla="*/ 1469324 w 7427256"/>
              <a:gd name="connsiteY2747" fmla="*/ 5757842 h 7209248"/>
              <a:gd name="connsiteX2748" fmla="*/ 1487243 w 7427256"/>
              <a:gd name="connsiteY2748" fmla="*/ 5757842 h 7209248"/>
              <a:gd name="connsiteX2749" fmla="*/ 1523081 w 7427256"/>
              <a:gd name="connsiteY2749" fmla="*/ 5775761 h 7209248"/>
              <a:gd name="connsiteX2750" fmla="*/ 1549958 w 7427256"/>
              <a:gd name="connsiteY2750" fmla="*/ 5784720 h 7209248"/>
              <a:gd name="connsiteX2751" fmla="*/ 1523081 w 7427256"/>
              <a:gd name="connsiteY2751" fmla="*/ 5766802 h 7209248"/>
              <a:gd name="connsiteX2752" fmla="*/ 1523081 w 7427256"/>
              <a:gd name="connsiteY2752" fmla="*/ 5757842 h 7209248"/>
              <a:gd name="connsiteX2753" fmla="*/ 1576836 w 7427256"/>
              <a:gd name="connsiteY2753" fmla="*/ 5802638 h 7209248"/>
              <a:gd name="connsiteX2754" fmla="*/ 1563397 w 7427256"/>
              <a:gd name="connsiteY2754" fmla="*/ 5802638 h 7209248"/>
              <a:gd name="connsiteX2755" fmla="*/ 1549958 w 7427256"/>
              <a:gd name="connsiteY2755" fmla="*/ 5811598 h 7209248"/>
              <a:gd name="connsiteX2756" fmla="*/ 1532039 w 7427256"/>
              <a:gd name="connsiteY2756" fmla="*/ 5820557 h 7209248"/>
              <a:gd name="connsiteX2757" fmla="*/ 1514122 w 7427256"/>
              <a:gd name="connsiteY2757" fmla="*/ 5802638 h 7209248"/>
              <a:gd name="connsiteX2758" fmla="*/ 1505162 w 7427256"/>
              <a:gd name="connsiteY2758" fmla="*/ 5798160 h 7209248"/>
              <a:gd name="connsiteX2759" fmla="*/ 1505162 w 7427256"/>
              <a:gd name="connsiteY2759" fmla="*/ 5793680 h 7209248"/>
              <a:gd name="connsiteX2760" fmla="*/ 1487243 w 7427256"/>
              <a:gd name="connsiteY2760" fmla="*/ 5766802 h 7209248"/>
              <a:gd name="connsiteX2761" fmla="*/ 6137118 w 7427256"/>
              <a:gd name="connsiteY2761" fmla="*/ 5748883 h 7209248"/>
              <a:gd name="connsiteX2762" fmla="*/ 6146076 w 7427256"/>
              <a:gd name="connsiteY2762" fmla="*/ 5753362 h 7209248"/>
              <a:gd name="connsiteX2763" fmla="*/ 6146076 w 7427256"/>
              <a:gd name="connsiteY2763" fmla="*/ 5757842 h 7209248"/>
              <a:gd name="connsiteX2764" fmla="*/ 6137118 w 7427256"/>
              <a:gd name="connsiteY2764" fmla="*/ 5757842 h 7209248"/>
              <a:gd name="connsiteX2765" fmla="*/ 6137118 w 7427256"/>
              <a:gd name="connsiteY2765" fmla="*/ 5748883 h 7209248"/>
              <a:gd name="connsiteX2766" fmla="*/ 1361814 w 7427256"/>
              <a:gd name="connsiteY2766" fmla="*/ 5748883 h 7209248"/>
              <a:gd name="connsiteX2767" fmla="*/ 1357334 w 7427256"/>
              <a:gd name="connsiteY2767" fmla="*/ 5766802 h 7209248"/>
              <a:gd name="connsiteX2768" fmla="*/ 1352854 w 7427256"/>
              <a:gd name="connsiteY2768" fmla="*/ 5766802 h 7209248"/>
              <a:gd name="connsiteX2769" fmla="*/ 1236383 w 7427256"/>
              <a:gd name="connsiteY2769" fmla="*/ 5748883 h 7209248"/>
              <a:gd name="connsiteX2770" fmla="*/ 1245342 w 7427256"/>
              <a:gd name="connsiteY2770" fmla="*/ 5753362 h 7209248"/>
              <a:gd name="connsiteX2771" fmla="*/ 1245342 w 7427256"/>
              <a:gd name="connsiteY2771" fmla="*/ 5757842 h 7209248"/>
              <a:gd name="connsiteX2772" fmla="*/ 1236383 w 7427256"/>
              <a:gd name="connsiteY2772" fmla="*/ 5753362 h 7209248"/>
              <a:gd name="connsiteX2773" fmla="*/ 1236383 w 7427256"/>
              <a:gd name="connsiteY2773" fmla="*/ 5748883 h 7209248"/>
              <a:gd name="connsiteX2774" fmla="*/ 6119199 w 7427256"/>
              <a:gd name="connsiteY2774" fmla="*/ 5739923 h 7209248"/>
              <a:gd name="connsiteX2775" fmla="*/ 6101280 w 7427256"/>
              <a:gd name="connsiteY2775" fmla="*/ 5766802 h 7209248"/>
              <a:gd name="connsiteX2776" fmla="*/ 6110239 w 7427256"/>
              <a:gd name="connsiteY2776" fmla="*/ 5748883 h 7209248"/>
              <a:gd name="connsiteX2777" fmla="*/ 1548838 w 7427256"/>
              <a:gd name="connsiteY2777" fmla="*/ 5737124 h 7209248"/>
              <a:gd name="connsiteX2778" fmla="*/ 1558918 w 7427256"/>
              <a:gd name="connsiteY2778" fmla="*/ 5748883 h 7209248"/>
              <a:gd name="connsiteX2779" fmla="*/ 1540998 w 7427256"/>
              <a:gd name="connsiteY2779" fmla="*/ 5748883 h 7209248"/>
              <a:gd name="connsiteX2780" fmla="*/ 1540998 w 7427256"/>
              <a:gd name="connsiteY2780" fmla="*/ 5739923 h 7209248"/>
              <a:gd name="connsiteX2781" fmla="*/ 1548838 w 7427256"/>
              <a:gd name="connsiteY2781" fmla="*/ 5737124 h 7209248"/>
              <a:gd name="connsiteX2782" fmla="*/ 5980330 w 7427256"/>
              <a:gd name="connsiteY2782" fmla="*/ 5730964 h 7209248"/>
              <a:gd name="connsiteX2783" fmla="*/ 5975850 w 7427256"/>
              <a:gd name="connsiteY2783" fmla="*/ 5739923 h 7209248"/>
              <a:gd name="connsiteX2784" fmla="*/ 5975850 w 7427256"/>
              <a:gd name="connsiteY2784" fmla="*/ 5748883 h 7209248"/>
              <a:gd name="connsiteX2785" fmla="*/ 5984810 w 7427256"/>
              <a:gd name="connsiteY2785" fmla="*/ 5739923 h 7209248"/>
              <a:gd name="connsiteX2786" fmla="*/ 5980330 w 7427256"/>
              <a:gd name="connsiteY2786" fmla="*/ 5730964 h 7209248"/>
              <a:gd name="connsiteX2787" fmla="*/ 1218464 w 7427256"/>
              <a:gd name="connsiteY2787" fmla="*/ 5730964 h 7209248"/>
              <a:gd name="connsiteX2788" fmla="*/ 1227424 w 7427256"/>
              <a:gd name="connsiteY2788" fmla="*/ 5730964 h 7209248"/>
              <a:gd name="connsiteX2789" fmla="*/ 1227424 w 7427256"/>
              <a:gd name="connsiteY2789" fmla="*/ 5739923 h 7209248"/>
              <a:gd name="connsiteX2790" fmla="*/ 1218464 w 7427256"/>
              <a:gd name="connsiteY2790" fmla="*/ 5730964 h 7209248"/>
              <a:gd name="connsiteX2791" fmla="*/ 5814582 w 7427256"/>
              <a:gd name="connsiteY2791" fmla="*/ 5722006 h 7209248"/>
              <a:gd name="connsiteX2792" fmla="*/ 5823542 w 7427256"/>
              <a:gd name="connsiteY2792" fmla="*/ 5730964 h 7209248"/>
              <a:gd name="connsiteX2793" fmla="*/ 5832502 w 7427256"/>
              <a:gd name="connsiteY2793" fmla="*/ 5722006 h 7209248"/>
              <a:gd name="connsiteX2794" fmla="*/ 5814582 w 7427256"/>
              <a:gd name="connsiteY2794" fmla="*/ 5722006 h 7209248"/>
              <a:gd name="connsiteX2795" fmla="*/ 1406609 w 7427256"/>
              <a:gd name="connsiteY2795" fmla="*/ 5722006 h 7209248"/>
              <a:gd name="connsiteX2796" fmla="*/ 1424528 w 7427256"/>
              <a:gd name="connsiteY2796" fmla="*/ 5722006 h 7209248"/>
              <a:gd name="connsiteX2797" fmla="*/ 1442446 w 7427256"/>
              <a:gd name="connsiteY2797" fmla="*/ 5739923 h 7209248"/>
              <a:gd name="connsiteX2798" fmla="*/ 1424528 w 7427256"/>
              <a:gd name="connsiteY2798" fmla="*/ 5730964 h 7209248"/>
              <a:gd name="connsiteX2799" fmla="*/ 6172954 w 7427256"/>
              <a:gd name="connsiteY2799" fmla="*/ 5713046 h 7209248"/>
              <a:gd name="connsiteX2800" fmla="*/ 6199832 w 7427256"/>
              <a:gd name="connsiteY2800" fmla="*/ 5713046 h 7209248"/>
              <a:gd name="connsiteX2801" fmla="*/ 6208792 w 7427256"/>
              <a:gd name="connsiteY2801" fmla="*/ 5722006 h 7209248"/>
              <a:gd name="connsiteX2802" fmla="*/ 6217751 w 7427256"/>
              <a:gd name="connsiteY2802" fmla="*/ 5713046 h 7209248"/>
              <a:gd name="connsiteX2803" fmla="*/ 6226711 w 7427256"/>
              <a:gd name="connsiteY2803" fmla="*/ 5713046 h 7209248"/>
              <a:gd name="connsiteX2804" fmla="*/ 6208792 w 7427256"/>
              <a:gd name="connsiteY2804" fmla="*/ 5739923 h 7209248"/>
              <a:gd name="connsiteX2805" fmla="*/ 6181914 w 7427256"/>
              <a:gd name="connsiteY2805" fmla="*/ 5766802 h 7209248"/>
              <a:gd name="connsiteX2806" fmla="*/ 6172954 w 7427256"/>
              <a:gd name="connsiteY2806" fmla="*/ 5775761 h 7209248"/>
              <a:gd name="connsiteX2807" fmla="*/ 6163996 w 7427256"/>
              <a:gd name="connsiteY2807" fmla="*/ 5766802 h 7209248"/>
              <a:gd name="connsiteX2808" fmla="*/ 6172954 w 7427256"/>
              <a:gd name="connsiteY2808" fmla="*/ 5757842 h 7209248"/>
              <a:gd name="connsiteX2809" fmla="*/ 6172954 w 7427256"/>
              <a:gd name="connsiteY2809" fmla="*/ 5748883 h 7209248"/>
              <a:gd name="connsiteX2810" fmla="*/ 6172954 w 7427256"/>
              <a:gd name="connsiteY2810" fmla="*/ 5730964 h 7209248"/>
              <a:gd name="connsiteX2811" fmla="*/ 6181914 w 7427256"/>
              <a:gd name="connsiteY2811" fmla="*/ 5730964 h 7209248"/>
              <a:gd name="connsiteX2812" fmla="*/ 6172954 w 7427256"/>
              <a:gd name="connsiteY2812" fmla="*/ 5713046 h 7209248"/>
              <a:gd name="connsiteX2813" fmla="*/ 1650750 w 7427256"/>
              <a:gd name="connsiteY2813" fmla="*/ 5708565 h 7209248"/>
              <a:gd name="connsiteX2814" fmla="*/ 1648511 w 7427256"/>
              <a:gd name="connsiteY2814" fmla="*/ 5713046 h 7209248"/>
              <a:gd name="connsiteX2815" fmla="*/ 1648511 w 7427256"/>
              <a:gd name="connsiteY2815" fmla="*/ 5722006 h 7209248"/>
              <a:gd name="connsiteX2816" fmla="*/ 1657470 w 7427256"/>
              <a:gd name="connsiteY2816" fmla="*/ 5722006 h 7209248"/>
              <a:gd name="connsiteX2817" fmla="*/ 1657470 w 7427256"/>
              <a:gd name="connsiteY2817" fmla="*/ 5713046 h 7209248"/>
              <a:gd name="connsiteX2818" fmla="*/ 1650750 w 7427256"/>
              <a:gd name="connsiteY2818" fmla="*/ 5708565 h 7209248"/>
              <a:gd name="connsiteX2819" fmla="*/ 6029606 w 7427256"/>
              <a:gd name="connsiteY2819" fmla="*/ 5704087 h 7209248"/>
              <a:gd name="connsiteX2820" fmla="*/ 6047525 w 7427256"/>
              <a:gd name="connsiteY2820" fmla="*/ 5713046 h 7209248"/>
              <a:gd name="connsiteX2821" fmla="*/ 6056484 w 7427256"/>
              <a:gd name="connsiteY2821" fmla="*/ 5722006 h 7209248"/>
              <a:gd name="connsiteX2822" fmla="*/ 6047525 w 7427256"/>
              <a:gd name="connsiteY2822" fmla="*/ 5722006 h 7209248"/>
              <a:gd name="connsiteX2823" fmla="*/ 1263261 w 7427256"/>
              <a:gd name="connsiteY2823" fmla="*/ 5704087 h 7209248"/>
              <a:gd name="connsiteX2824" fmla="*/ 1263261 w 7427256"/>
              <a:gd name="connsiteY2824" fmla="*/ 5730964 h 7209248"/>
              <a:gd name="connsiteX2825" fmla="*/ 1254302 w 7427256"/>
              <a:gd name="connsiteY2825" fmla="*/ 5730964 h 7209248"/>
              <a:gd name="connsiteX2826" fmla="*/ 1263261 w 7427256"/>
              <a:gd name="connsiteY2826" fmla="*/ 5704087 h 7209248"/>
              <a:gd name="connsiteX2827" fmla="*/ 1460365 w 7427256"/>
              <a:gd name="connsiteY2827" fmla="*/ 5695127 h 7209248"/>
              <a:gd name="connsiteX2828" fmla="*/ 1487243 w 7427256"/>
              <a:gd name="connsiteY2828" fmla="*/ 5704087 h 7209248"/>
              <a:gd name="connsiteX2829" fmla="*/ 1496203 w 7427256"/>
              <a:gd name="connsiteY2829" fmla="*/ 5713046 h 7209248"/>
              <a:gd name="connsiteX2830" fmla="*/ 1482763 w 7427256"/>
              <a:gd name="connsiteY2830" fmla="*/ 5713046 h 7209248"/>
              <a:gd name="connsiteX2831" fmla="*/ 1455885 w 7427256"/>
              <a:gd name="connsiteY2831" fmla="*/ 5704087 h 7209248"/>
              <a:gd name="connsiteX2832" fmla="*/ 1460365 w 7427256"/>
              <a:gd name="connsiteY2832" fmla="*/ 5695127 h 7209248"/>
              <a:gd name="connsiteX2833" fmla="*/ 1209504 w 7427256"/>
              <a:gd name="connsiteY2833" fmla="*/ 5695127 h 7209248"/>
              <a:gd name="connsiteX2834" fmla="*/ 1218464 w 7427256"/>
              <a:gd name="connsiteY2834" fmla="*/ 5695127 h 7209248"/>
              <a:gd name="connsiteX2835" fmla="*/ 1218464 w 7427256"/>
              <a:gd name="connsiteY2835" fmla="*/ 5704087 h 7209248"/>
              <a:gd name="connsiteX2836" fmla="*/ 5998248 w 7427256"/>
              <a:gd name="connsiteY2836" fmla="*/ 5686168 h 7209248"/>
              <a:gd name="connsiteX2837" fmla="*/ 5989288 w 7427256"/>
              <a:gd name="connsiteY2837" fmla="*/ 5695127 h 7209248"/>
              <a:gd name="connsiteX2838" fmla="*/ 5993768 w 7427256"/>
              <a:gd name="connsiteY2838" fmla="*/ 5704087 h 7209248"/>
              <a:gd name="connsiteX2839" fmla="*/ 5993768 w 7427256"/>
              <a:gd name="connsiteY2839" fmla="*/ 5699607 h 7209248"/>
              <a:gd name="connsiteX2840" fmla="*/ 6002728 w 7427256"/>
              <a:gd name="connsiteY2840" fmla="*/ 5695127 h 7209248"/>
              <a:gd name="connsiteX2841" fmla="*/ 5998248 w 7427256"/>
              <a:gd name="connsiteY2841" fmla="*/ 5686168 h 7209248"/>
              <a:gd name="connsiteX2842" fmla="*/ 1301338 w 7427256"/>
              <a:gd name="connsiteY2842" fmla="*/ 5682808 h 7209248"/>
              <a:gd name="connsiteX2843" fmla="*/ 1308057 w 7427256"/>
              <a:gd name="connsiteY2843" fmla="*/ 5690648 h 7209248"/>
              <a:gd name="connsiteX2844" fmla="*/ 1312537 w 7427256"/>
              <a:gd name="connsiteY2844" fmla="*/ 5704087 h 7209248"/>
              <a:gd name="connsiteX2845" fmla="*/ 1299098 w 7427256"/>
              <a:gd name="connsiteY2845" fmla="*/ 5695127 h 7209248"/>
              <a:gd name="connsiteX2846" fmla="*/ 1294618 w 7427256"/>
              <a:gd name="connsiteY2846" fmla="*/ 5690648 h 7209248"/>
              <a:gd name="connsiteX2847" fmla="*/ 1299098 w 7427256"/>
              <a:gd name="connsiteY2847" fmla="*/ 5686168 h 7209248"/>
              <a:gd name="connsiteX2848" fmla="*/ 1301338 w 7427256"/>
              <a:gd name="connsiteY2848" fmla="*/ 5682808 h 7209248"/>
              <a:gd name="connsiteX2849" fmla="*/ 6119199 w 7427256"/>
              <a:gd name="connsiteY2849" fmla="*/ 5668249 h 7209248"/>
              <a:gd name="connsiteX2850" fmla="*/ 6146076 w 7427256"/>
              <a:gd name="connsiteY2850" fmla="*/ 5672729 h 7209248"/>
              <a:gd name="connsiteX2851" fmla="*/ 6146076 w 7427256"/>
              <a:gd name="connsiteY2851" fmla="*/ 5686168 h 7209248"/>
              <a:gd name="connsiteX2852" fmla="*/ 6137118 w 7427256"/>
              <a:gd name="connsiteY2852" fmla="*/ 5695127 h 7209248"/>
              <a:gd name="connsiteX2853" fmla="*/ 6119199 w 7427256"/>
              <a:gd name="connsiteY2853" fmla="*/ 5704087 h 7209248"/>
              <a:gd name="connsiteX2854" fmla="*/ 6110239 w 7427256"/>
              <a:gd name="connsiteY2854" fmla="*/ 5713046 h 7209248"/>
              <a:gd name="connsiteX2855" fmla="*/ 6101280 w 7427256"/>
              <a:gd name="connsiteY2855" fmla="*/ 5730964 h 7209248"/>
              <a:gd name="connsiteX2856" fmla="*/ 6083362 w 7427256"/>
              <a:gd name="connsiteY2856" fmla="*/ 5739923 h 7209248"/>
              <a:gd name="connsiteX2857" fmla="*/ 6083362 w 7427256"/>
              <a:gd name="connsiteY2857" fmla="*/ 5735444 h 7209248"/>
              <a:gd name="connsiteX2858" fmla="*/ 6083362 w 7427256"/>
              <a:gd name="connsiteY2858" fmla="*/ 5722006 h 7209248"/>
              <a:gd name="connsiteX2859" fmla="*/ 6083362 w 7427256"/>
              <a:gd name="connsiteY2859" fmla="*/ 5713046 h 7209248"/>
              <a:gd name="connsiteX2860" fmla="*/ 6092322 w 7427256"/>
              <a:gd name="connsiteY2860" fmla="*/ 5695127 h 7209248"/>
              <a:gd name="connsiteX2861" fmla="*/ 6114719 w 7427256"/>
              <a:gd name="connsiteY2861" fmla="*/ 5686168 h 7209248"/>
              <a:gd name="connsiteX2862" fmla="*/ 6119199 w 7427256"/>
              <a:gd name="connsiteY2862" fmla="*/ 5686168 h 7209248"/>
              <a:gd name="connsiteX2863" fmla="*/ 6119199 w 7427256"/>
              <a:gd name="connsiteY2863" fmla="*/ 5681688 h 7209248"/>
              <a:gd name="connsiteX2864" fmla="*/ 6110239 w 7427256"/>
              <a:gd name="connsiteY2864" fmla="*/ 5677209 h 7209248"/>
              <a:gd name="connsiteX2865" fmla="*/ 1236383 w 7427256"/>
              <a:gd name="connsiteY2865" fmla="*/ 5668249 h 7209248"/>
              <a:gd name="connsiteX2866" fmla="*/ 1238622 w 7427256"/>
              <a:gd name="connsiteY2866" fmla="*/ 5672729 h 7209248"/>
              <a:gd name="connsiteX2867" fmla="*/ 1236383 w 7427256"/>
              <a:gd name="connsiteY2867" fmla="*/ 5672089 h 7209248"/>
              <a:gd name="connsiteX2868" fmla="*/ 1227424 w 7427256"/>
              <a:gd name="connsiteY2868" fmla="*/ 5668249 h 7209248"/>
              <a:gd name="connsiteX2869" fmla="*/ 1234704 w 7427256"/>
              <a:gd name="connsiteY2869" fmla="*/ 5671609 h 7209248"/>
              <a:gd name="connsiteX2870" fmla="*/ 1236383 w 7427256"/>
              <a:gd name="connsiteY2870" fmla="*/ 5672089 h 7209248"/>
              <a:gd name="connsiteX2871" fmla="*/ 1236383 w 7427256"/>
              <a:gd name="connsiteY2871" fmla="*/ 5686168 h 7209248"/>
              <a:gd name="connsiteX2872" fmla="*/ 1227424 w 7427256"/>
              <a:gd name="connsiteY2872" fmla="*/ 5686168 h 7209248"/>
              <a:gd name="connsiteX2873" fmla="*/ 6190873 w 7427256"/>
              <a:gd name="connsiteY2873" fmla="*/ 5659290 h 7209248"/>
              <a:gd name="connsiteX2874" fmla="*/ 6190873 w 7427256"/>
              <a:gd name="connsiteY2874" fmla="*/ 5668249 h 7209248"/>
              <a:gd name="connsiteX2875" fmla="*/ 6181914 w 7427256"/>
              <a:gd name="connsiteY2875" fmla="*/ 5681688 h 7209248"/>
              <a:gd name="connsiteX2876" fmla="*/ 6181914 w 7427256"/>
              <a:gd name="connsiteY2876" fmla="*/ 5695127 h 7209248"/>
              <a:gd name="connsiteX2877" fmla="*/ 6172954 w 7427256"/>
              <a:gd name="connsiteY2877" fmla="*/ 5695127 h 7209248"/>
              <a:gd name="connsiteX2878" fmla="*/ 6163996 w 7427256"/>
              <a:gd name="connsiteY2878" fmla="*/ 5668249 h 7209248"/>
              <a:gd name="connsiteX2879" fmla="*/ 6172954 w 7427256"/>
              <a:gd name="connsiteY2879" fmla="*/ 5668249 h 7209248"/>
              <a:gd name="connsiteX2880" fmla="*/ 5993768 w 7427256"/>
              <a:gd name="connsiteY2880" fmla="*/ 5659290 h 7209248"/>
              <a:gd name="connsiteX2881" fmla="*/ 5993768 w 7427256"/>
              <a:gd name="connsiteY2881" fmla="*/ 5668249 h 7209248"/>
              <a:gd name="connsiteX2882" fmla="*/ 6002728 w 7427256"/>
              <a:gd name="connsiteY2882" fmla="*/ 5659290 h 7209248"/>
              <a:gd name="connsiteX2883" fmla="*/ 5993768 w 7427256"/>
              <a:gd name="connsiteY2883" fmla="*/ 5659290 h 7209248"/>
              <a:gd name="connsiteX2884" fmla="*/ 1429008 w 7427256"/>
              <a:gd name="connsiteY2884" fmla="*/ 5659290 h 7209248"/>
              <a:gd name="connsiteX2885" fmla="*/ 1433488 w 7427256"/>
              <a:gd name="connsiteY2885" fmla="*/ 5668249 h 7209248"/>
              <a:gd name="connsiteX2886" fmla="*/ 1424528 w 7427256"/>
              <a:gd name="connsiteY2886" fmla="*/ 5668249 h 7209248"/>
              <a:gd name="connsiteX2887" fmla="*/ 1429008 w 7427256"/>
              <a:gd name="connsiteY2887" fmla="*/ 5659290 h 7209248"/>
              <a:gd name="connsiteX2888" fmla="*/ 1155749 w 7427256"/>
              <a:gd name="connsiteY2888" fmla="*/ 5650330 h 7209248"/>
              <a:gd name="connsiteX2889" fmla="*/ 1182627 w 7427256"/>
              <a:gd name="connsiteY2889" fmla="*/ 5659290 h 7209248"/>
              <a:gd name="connsiteX2890" fmla="*/ 1146790 w 7427256"/>
              <a:gd name="connsiteY2890" fmla="*/ 5668249 h 7209248"/>
              <a:gd name="connsiteX2891" fmla="*/ 1142310 w 7427256"/>
              <a:gd name="connsiteY2891" fmla="*/ 5654810 h 7209248"/>
              <a:gd name="connsiteX2892" fmla="*/ 1155749 w 7427256"/>
              <a:gd name="connsiteY2892" fmla="*/ 5650330 h 7209248"/>
              <a:gd name="connsiteX2893" fmla="*/ 6190873 w 7427256"/>
              <a:gd name="connsiteY2893" fmla="*/ 5632413 h 7209248"/>
              <a:gd name="connsiteX2894" fmla="*/ 6204312 w 7427256"/>
              <a:gd name="connsiteY2894" fmla="*/ 5641371 h 7209248"/>
              <a:gd name="connsiteX2895" fmla="*/ 6199832 w 7427256"/>
              <a:gd name="connsiteY2895" fmla="*/ 5650330 h 7209248"/>
              <a:gd name="connsiteX2896" fmla="*/ 6186393 w 7427256"/>
              <a:gd name="connsiteY2896" fmla="*/ 5645851 h 7209248"/>
              <a:gd name="connsiteX2897" fmla="*/ 6190873 w 7427256"/>
              <a:gd name="connsiteY2897" fmla="*/ 5632413 h 7209248"/>
              <a:gd name="connsiteX2898" fmla="*/ 6251349 w 7427256"/>
              <a:gd name="connsiteY2898" fmla="*/ 5627933 h 7209248"/>
              <a:gd name="connsiteX2899" fmla="*/ 6253588 w 7427256"/>
              <a:gd name="connsiteY2899" fmla="*/ 5632413 h 7209248"/>
              <a:gd name="connsiteX2900" fmla="*/ 6253588 w 7427256"/>
              <a:gd name="connsiteY2900" fmla="*/ 5641371 h 7209248"/>
              <a:gd name="connsiteX2901" fmla="*/ 6271507 w 7427256"/>
              <a:gd name="connsiteY2901" fmla="*/ 5659290 h 7209248"/>
              <a:gd name="connsiteX2902" fmla="*/ 6280466 w 7427256"/>
              <a:gd name="connsiteY2902" fmla="*/ 5668249 h 7209248"/>
              <a:gd name="connsiteX2903" fmla="*/ 6280466 w 7427256"/>
              <a:gd name="connsiteY2903" fmla="*/ 5677209 h 7209248"/>
              <a:gd name="connsiteX2904" fmla="*/ 6262547 w 7427256"/>
              <a:gd name="connsiteY2904" fmla="*/ 5686168 h 7209248"/>
              <a:gd name="connsiteX2905" fmla="*/ 6235670 w 7427256"/>
              <a:gd name="connsiteY2905" fmla="*/ 5686168 h 7209248"/>
              <a:gd name="connsiteX2906" fmla="*/ 6240150 w 7427256"/>
              <a:gd name="connsiteY2906" fmla="*/ 5681688 h 7209248"/>
              <a:gd name="connsiteX2907" fmla="*/ 6235670 w 7427256"/>
              <a:gd name="connsiteY2907" fmla="*/ 5654810 h 7209248"/>
              <a:gd name="connsiteX2908" fmla="*/ 6235670 w 7427256"/>
              <a:gd name="connsiteY2908" fmla="*/ 5632413 h 7209248"/>
              <a:gd name="connsiteX2909" fmla="*/ 6240150 w 7427256"/>
              <a:gd name="connsiteY2909" fmla="*/ 5636891 h 7209248"/>
              <a:gd name="connsiteX2910" fmla="*/ 6244630 w 7427256"/>
              <a:gd name="connsiteY2910" fmla="*/ 5632413 h 7209248"/>
              <a:gd name="connsiteX2911" fmla="*/ 6251349 w 7427256"/>
              <a:gd name="connsiteY2911" fmla="*/ 5627933 h 7209248"/>
              <a:gd name="connsiteX2912" fmla="*/ 1334935 w 7427256"/>
              <a:gd name="connsiteY2912" fmla="*/ 5625692 h 7209248"/>
              <a:gd name="connsiteX2913" fmla="*/ 1339415 w 7427256"/>
              <a:gd name="connsiteY2913" fmla="*/ 5627933 h 7209248"/>
              <a:gd name="connsiteX2914" fmla="*/ 1343895 w 7427256"/>
              <a:gd name="connsiteY2914" fmla="*/ 5636891 h 7209248"/>
              <a:gd name="connsiteX2915" fmla="*/ 1334935 w 7427256"/>
              <a:gd name="connsiteY2915" fmla="*/ 5641371 h 7209248"/>
              <a:gd name="connsiteX2916" fmla="*/ 1325976 w 7427256"/>
              <a:gd name="connsiteY2916" fmla="*/ 5632413 h 7209248"/>
              <a:gd name="connsiteX2917" fmla="*/ 1330456 w 7427256"/>
              <a:gd name="connsiteY2917" fmla="*/ 5627933 h 7209248"/>
              <a:gd name="connsiteX2918" fmla="*/ 1334935 w 7427256"/>
              <a:gd name="connsiteY2918" fmla="*/ 5625692 h 7209248"/>
              <a:gd name="connsiteX2919" fmla="*/ 6128158 w 7427256"/>
              <a:gd name="connsiteY2919" fmla="*/ 5623453 h 7209248"/>
              <a:gd name="connsiteX2920" fmla="*/ 6137118 w 7427256"/>
              <a:gd name="connsiteY2920" fmla="*/ 5623453 h 7209248"/>
              <a:gd name="connsiteX2921" fmla="*/ 6137118 w 7427256"/>
              <a:gd name="connsiteY2921" fmla="*/ 5632413 h 7209248"/>
              <a:gd name="connsiteX2922" fmla="*/ 6128158 w 7427256"/>
              <a:gd name="connsiteY2922" fmla="*/ 5632413 h 7209248"/>
              <a:gd name="connsiteX2923" fmla="*/ 6128158 w 7427256"/>
              <a:gd name="connsiteY2923" fmla="*/ 5623453 h 7209248"/>
              <a:gd name="connsiteX2924" fmla="*/ 1540998 w 7427256"/>
              <a:gd name="connsiteY2924" fmla="*/ 5623453 h 7209248"/>
              <a:gd name="connsiteX2925" fmla="*/ 1545478 w 7427256"/>
              <a:gd name="connsiteY2925" fmla="*/ 5627933 h 7209248"/>
              <a:gd name="connsiteX2926" fmla="*/ 1549958 w 7427256"/>
              <a:gd name="connsiteY2926" fmla="*/ 5632413 h 7209248"/>
              <a:gd name="connsiteX2927" fmla="*/ 1549958 w 7427256"/>
              <a:gd name="connsiteY2927" fmla="*/ 5623453 h 7209248"/>
              <a:gd name="connsiteX2928" fmla="*/ 1540998 w 7427256"/>
              <a:gd name="connsiteY2928" fmla="*/ 5623453 h 7209248"/>
              <a:gd name="connsiteX2929" fmla="*/ 1446926 w 7427256"/>
              <a:gd name="connsiteY2929" fmla="*/ 5623453 h 7209248"/>
              <a:gd name="connsiteX2930" fmla="*/ 1451406 w 7427256"/>
              <a:gd name="connsiteY2930" fmla="*/ 5623453 h 7209248"/>
              <a:gd name="connsiteX2931" fmla="*/ 1451406 w 7427256"/>
              <a:gd name="connsiteY2931" fmla="*/ 5632413 h 7209248"/>
              <a:gd name="connsiteX2932" fmla="*/ 1442446 w 7427256"/>
              <a:gd name="connsiteY2932" fmla="*/ 5632413 h 7209248"/>
              <a:gd name="connsiteX2933" fmla="*/ 1446926 w 7427256"/>
              <a:gd name="connsiteY2933" fmla="*/ 5623453 h 7209248"/>
              <a:gd name="connsiteX2934" fmla="*/ 1379731 w 7427256"/>
              <a:gd name="connsiteY2934" fmla="*/ 5623453 h 7209248"/>
              <a:gd name="connsiteX2935" fmla="*/ 1406609 w 7427256"/>
              <a:gd name="connsiteY2935" fmla="*/ 5632413 h 7209248"/>
              <a:gd name="connsiteX2936" fmla="*/ 1397650 w 7427256"/>
              <a:gd name="connsiteY2936" fmla="*/ 5641371 h 7209248"/>
              <a:gd name="connsiteX2937" fmla="*/ 1388691 w 7427256"/>
              <a:gd name="connsiteY2937" fmla="*/ 5641371 h 7209248"/>
              <a:gd name="connsiteX2938" fmla="*/ 1366292 w 7427256"/>
              <a:gd name="connsiteY2938" fmla="*/ 5645851 h 7209248"/>
              <a:gd name="connsiteX2939" fmla="*/ 1379731 w 7427256"/>
              <a:gd name="connsiteY2939" fmla="*/ 5623453 h 7209248"/>
              <a:gd name="connsiteX2940" fmla="*/ 1272219 w 7427256"/>
              <a:gd name="connsiteY2940" fmla="*/ 5623453 h 7209248"/>
              <a:gd name="connsiteX2941" fmla="*/ 1299098 w 7427256"/>
              <a:gd name="connsiteY2941" fmla="*/ 5650330 h 7209248"/>
              <a:gd name="connsiteX2942" fmla="*/ 1272219 w 7427256"/>
              <a:gd name="connsiteY2942" fmla="*/ 5641371 h 7209248"/>
              <a:gd name="connsiteX2943" fmla="*/ 1272219 w 7427256"/>
              <a:gd name="connsiteY2943" fmla="*/ 5632413 h 7209248"/>
              <a:gd name="connsiteX2944" fmla="*/ 1263261 w 7427256"/>
              <a:gd name="connsiteY2944" fmla="*/ 5641371 h 7209248"/>
              <a:gd name="connsiteX2945" fmla="*/ 1254302 w 7427256"/>
              <a:gd name="connsiteY2945" fmla="*/ 5641371 h 7209248"/>
              <a:gd name="connsiteX2946" fmla="*/ 1254302 w 7427256"/>
              <a:gd name="connsiteY2946" fmla="*/ 5632413 h 7209248"/>
              <a:gd name="connsiteX2947" fmla="*/ 1272219 w 7427256"/>
              <a:gd name="connsiteY2947" fmla="*/ 5623453 h 7209248"/>
              <a:gd name="connsiteX2948" fmla="*/ 5913134 w 7427256"/>
              <a:gd name="connsiteY2948" fmla="*/ 5614494 h 7209248"/>
              <a:gd name="connsiteX2949" fmla="*/ 5904176 w 7427256"/>
              <a:gd name="connsiteY2949" fmla="*/ 5627933 h 7209248"/>
              <a:gd name="connsiteX2950" fmla="*/ 5913134 w 7427256"/>
              <a:gd name="connsiteY2950" fmla="*/ 5632413 h 7209248"/>
              <a:gd name="connsiteX2951" fmla="*/ 5922094 w 7427256"/>
              <a:gd name="connsiteY2951" fmla="*/ 5623453 h 7209248"/>
              <a:gd name="connsiteX2952" fmla="*/ 6469730 w 7427256"/>
              <a:gd name="connsiteY2952" fmla="*/ 5599934 h 7209248"/>
              <a:gd name="connsiteX2953" fmla="*/ 6477570 w 7427256"/>
              <a:gd name="connsiteY2953" fmla="*/ 5605534 h 7209248"/>
              <a:gd name="connsiteX2954" fmla="*/ 6468612 w 7427256"/>
              <a:gd name="connsiteY2954" fmla="*/ 5623453 h 7209248"/>
              <a:gd name="connsiteX2955" fmla="*/ 6459652 w 7427256"/>
              <a:gd name="connsiteY2955" fmla="*/ 5614494 h 7209248"/>
              <a:gd name="connsiteX2956" fmla="*/ 6464132 w 7427256"/>
              <a:gd name="connsiteY2956" fmla="*/ 5601055 h 7209248"/>
              <a:gd name="connsiteX2957" fmla="*/ 6469730 w 7427256"/>
              <a:gd name="connsiteY2957" fmla="*/ 5599934 h 7209248"/>
              <a:gd name="connsiteX2958" fmla="*/ 6226711 w 7427256"/>
              <a:gd name="connsiteY2958" fmla="*/ 5587615 h 7209248"/>
              <a:gd name="connsiteX2959" fmla="*/ 6235670 w 7427256"/>
              <a:gd name="connsiteY2959" fmla="*/ 5587615 h 7209248"/>
              <a:gd name="connsiteX2960" fmla="*/ 6235670 w 7427256"/>
              <a:gd name="connsiteY2960" fmla="*/ 5596575 h 7209248"/>
              <a:gd name="connsiteX2961" fmla="*/ 6226711 w 7427256"/>
              <a:gd name="connsiteY2961" fmla="*/ 5587615 h 7209248"/>
              <a:gd name="connsiteX2962" fmla="*/ 6172954 w 7427256"/>
              <a:gd name="connsiteY2962" fmla="*/ 5587615 h 7209248"/>
              <a:gd name="connsiteX2963" fmla="*/ 6181914 w 7427256"/>
              <a:gd name="connsiteY2963" fmla="*/ 5596575 h 7209248"/>
              <a:gd name="connsiteX2964" fmla="*/ 6172954 w 7427256"/>
              <a:gd name="connsiteY2964" fmla="*/ 5596575 h 7209248"/>
              <a:gd name="connsiteX2965" fmla="*/ 6110239 w 7427256"/>
              <a:gd name="connsiteY2965" fmla="*/ 5587615 h 7209248"/>
              <a:gd name="connsiteX2966" fmla="*/ 6101280 w 7427256"/>
              <a:gd name="connsiteY2966" fmla="*/ 5596575 h 7209248"/>
              <a:gd name="connsiteX2967" fmla="*/ 6110239 w 7427256"/>
              <a:gd name="connsiteY2967" fmla="*/ 5596575 h 7209248"/>
              <a:gd name="connsiteX2968" fmla="*/ 6110239 w 7427256"/>
              <a:gd name="connsiteY2968" fmla="*/ 5587615 h 7209248"/>
              <a:gd name="connsiteX2969" fmla="*/ 1139623 w 7427256"/>
              <a:gd name="connsiteY2969" fmla="*/ 5585823 h 7209248"/>
              <a:gd name="connsiteX2970" fmla="*/ 1143532 w 7427256"/>
              <a:gd name="connsiteY2970" fmla="*/ 5586801 h 7209248"/>
              <a:gd name="connsiteX2971" fmla="*/ 1142310 w 7427256"/>
              <a:gd name="connsiteY2971" fmla="*/ 5587615 h 7209248"/>
              <a:gd name="connsiteX2972" fmla="*/ 6320782 w 7427256"/>
              <a:gd name="connsiteY2972" fmla="*/ 5584256 h 7209248"/>
              <a:gd name="connsiteX2973" fmla="*/ 6325262 w 7427256"/>
              <a:gd name="connsiteY2973" fmla="*/ 5592095 h 7209248"/>
              <a:gd name="connsiteX2974" fmla="*/ 6316304 w 7427256"/>
              <a:gd name="connsiteY2974" fmla="*/ 5605534 h 7209248"/>
              <a:gd name="connsiteX2975" fmla="*/ 6298385 w 7427256"/>
              <a:gd name="connsiteY2975" fmla="*/ 5596575 h 7209248"/>
              <a:gd name="connsiteX2976" fmla="*/ 6307344 w 7427256"/>
              <a:gd name="connsiteY2976" fmla="*/ 5587615 h 7209248"/>
              <a:gd name="connsiteX2977" fmla="*/ 6320782 w 7427256"/>
              <a:gd name="connsiteY2977" fmla="*/ 5584256 h 7209248"/>
              <a:gd name="connsiteX2978" fmla="*/ 1128871 w 7427256"/>
              <a:gd name="connsiteY2978" fmla="*/ 5578656 h 7209248"/>
              <a:gd name="connsiteX2979" fmla="*/ 1139623 w 7427256"/>
              <a:gd name="connsiteY2979" fmla="*/ 5585823 h 7209248"/>
              <a:gd name="connsiteX2980" fmla="*/ 1137830 w 7427256"/>
              <a:gd name="connsiteY2980" fmla="*/ 5585376 h 7209248"/>
              <a:gd name="connsiteX2981" fmla="*/ 1128871 w 7427256"/>
              <a:gd name="connsiteY2981" fmla="*/ 5578656 h 7209248"/>
              <a:gd name="connsiteX2982" fmla="*/ 6226711 w 7427256"/>
              <a:gd name="connsiteY2982" fmla="*/ 5560737 h 7209248"/>
              <a:gd name="connsiteX2983" fmla="*/ 6217751 w 7427256"/>
              <a:gd name="connsiteY2983" fmla="*/ 5569697 h 7209248"/>
              <a:gd name="connsiteX2984" fmla="*/ 6199832 w 7427256"/>
              <a:gd name="connsiteY2984" fmla="*/ 5578656 h 7209248"/>
              <a:gd name="connsiteX2985" fmla="*/ 6199832 w 7427256"/>
              <a:gd name="connsiteY2985" fmla="*/ 5569697 h 7209248"/>
              <a:gd name="connsiteX2986" fmla="*/ 6083362 w 7427256"/>
              <a:gd name="connsiteY2986" fmla="*/ 5560737 h 7209248"/>
              <a:gd name="connsiteX2987" fmla="*/ 6083362 w 7427256"/>
              <a:gd name="connsiteY2987" fmla="*/ 5569697 h 7209248"/>
              <a:gd name="connsiteX2988" fmla="*/ 6092322 w 7427256"/>
              <a:gd name="connsiteY2988" fmla="*/ 5560737 h 7209248"/>
              <a:gd name="connsiteX2989" fmla="*/ 6083362 w 7427256"/>
              <a:gd name="connsiteY2989" fmla="*/ 5560737 h 7209248"/>
              <a:gd name="connsiteX2990" fmla="*/ 5913134 w 7427256"/>
              <a:gd name="connsiteY2990" fmla="*/ 5560737 h 7209248"/>
              <a:gd name="connsiteX2991" fmla="*/ 5895217 w 7427256"/>
              <a:gd name="connsiteY2991" fmla="*/ 5569697 h 7209248"/>
              <a:gd name="connsiteX2992" fmla="*/ 5913134 w 7427256"/>
              <a:gd name="connsiteY2992" fmla="*/ 5569697 h 7209248"/>
              <a:gd name="connsiteX2993" fmla="*/ 5931054 w 7427256"/>
              <a:gd name="connsiteY2993" fmla="*/ 5560737 h 7209248"/>
              <a:gd name="connsiteX2994" fmla="*/ 6385738 w 7427256"/>
              <a:gd name="connsiteY2994" fmla="*/ 5555138 h 7209248"/>
              <a:gd name="connsiteX2995" fmla="*/ 6387978 w 7427256"/>
              <a:gd name="connsiteY2995" fmla="*/ 5556259 h 7209248"/>
              <a:gd name="connsiteX2996" fmla="*/ 6387978 w 7427256"/>
              <a:gd name="connsiteY2996" fmla="*/ 5569697 h 7209248"/>
              <a:gd name="connsiteX2997" fmla="*/ 6370059 w 7427256"/>
              <a:gd name="connsiteY2997" fmla="*/ 5569697 h 7209248"/>
              <a:gd name="connsiteX2998" fmla="*/ 6379019 w 7427256"/>
              <a:gd name="connsiteY2998" fmla="*/ 5560737 h 7209248"/>
              <a:gd name="connsiteX2999" fmla="*/ 6385738 w 7427256"/>
              <a:gd name="connsiteY2999" fmla="*/ 5555138 h 7209248"/>
              <a:gd name="connsiteX3000" fmla="*/ 6302865 w 7427256"/>
              <a:gd name="connsiteY3000" fmla="*/ 5551779 h 7209248"/>
              <a:gd name="connsiteX3001" fmla="*/ 6316304 w 7427256"/>
              <a:gd name="connsiteY3001" fmla="*/ 5560737 h 7209248"/>
              <a:gd name="connsiteX3002" fmla="*/ 6316304 w 7427256"/>
              <a:gd name="connsiteY3002" fmla="*/ 5578656 h 7209248"/>
              <a:gd name="connsiteX3003" fmla="*/ 6289426 w 7427256"/>
              <a:gd name="connsiteY3003" fmla="*/ 5578656 h 7209248"/>
              <a:gd name="connsiteX3004" fmla="*/ 6298385 w 7427256"/>
              <a:gd name="connsiteY3004" fmla="*/ 5560737 h 7209248"/>
              <a:gd name="connsiteX3005" fmla="*/ 6302865 w 7427256"/>
              <a:gd name="connsiteY3005" fmla="*/ 5551779 h 7209248"/>
              <a:gd name="connsiteX3006" fmla="*/ 6262547 w 7427256"/>
              <a:gd name="connsiteY3006" fmla="*/ 5551779 h 7209248"/>
              <a:gd name="connsiteX3007" fmla="*/ 6271507 w 7427256"/>
              <a:gd name="connsiteY3007" fmla="*/ 5569697 h 7209248"/>
              <a:gd name="connsiteX3008" fmla="*/ 6253588 w 7427256"/>
              <a:gd name="connsiteY3008" fmla="*/ 5578656 h 7209248"/>
              <a:gd name="connsiteX3009" fmla="*/ 6244630 w 7427256"/>
              <a:gd name="connsiteY3009" fmla="*/ 5569697 h 7209248"/>
              <a:gd name="connsiteX3010" fmla="*/ 6249108 w 7427256"/>
              <a:gd name="connsiteY3010" fmla="*/ 5560737 h 7209248"/>
              <a:gd name="connsiteX3011" fmla="*/ 6262547 w 7427256"/>
              <a:gd name="connsiteY3011" fmla="*/ 5551779 h 7209248"/>
              <a:gd name="connsiteX3012" fmla="*/ 6119199 w 7427256"/>
              <a:gd name="connsiteY3012" fmla="*/ 5542819 h 7209248"/>
              <a:gd name="connsiteX3013" fmla="*/ 6119199 w 7427256"/>
              <a:gd name="connsiteY3013" fmla="*/ 5551779 h 7209248"/>
              <a:gd name="connsiteX3014" fmla="*/ 6128158 w 7427256"/>
              <a:gd name="connsiteY3014" fmla="*/ 5542819 h 7209248"/>
              <a:gd name="connsiteX3015" fmla="*/ 1415569 w 7427256"/>
              <a:gd name="connsiteY3015" fmla="*/ 5533860 h 7209248"/>
              <a:gd name="connsiteX3016" fmla="*/ 1397650 w 7427256"/>
              <a:gd name="connsiteY3016" fmla="*/ 5542819 h 7209248"/>
              <a:gd name="connsiteX3017" fmla="*/ 1406609 w 7427256"/>
              <a:gd name="connsiteY3017" fmla="*/ 5551779 h 7209248"/>
              <a:gd name="connsiteX3018" fmla="*/ 1420049 w 7427256"/>
              <a:gd name="connsiteY3018" fmla="*/ 5547299 h 7209248"/>
              <a:gd name="connsiteX3019" fmla="*/ 1415569 w 7427256"/>
              <a:gd name="connsiteY3019" fmla="*/ 5533860 h 7209248"/>
              <a:gd name="connsiteX3020" fmla="*/ 1299098 w 7427256"/>
              <a:gd name="connsiteY3020" fmla="*/ 5524901 h 7209248"/>
              <a:gd name="connsiteX3021" fmla="*/ 1299098 w 7427256"/>
              <a:gd name="connsiteY3021" fmla="*/ 5533860 h 7209248"/>
              <a:gd name="connsiteX3022" fmla="*/ 1308057 w 7427256"/>
              <a:gd name="connsiteY3022" fmla="*/ 5533860 h 7209248"/>
              <a:gd name="connsiteX3023" fmla="*/ 1540159 w 7427256"/>
              <a:gd name="connsiteY3023" fmla="*/ 5510062 h 7209248"/>
              <a:gd name="connsiteX3024" fmla="*/ 1540998 w 7427256"/>
              <a:gd name="connsiteY3024" fmla="*/ 5515941 h 7209248"/>
              <a:gd name="connsiteX3025" fmla="*/ 1558918 w 7427256"/>
              <a:gd name="connsiteY3025" fmla="*/ 5515941 h 7209248"/>
              <a:gd name="connsiteX3026" fmla="*/ 1545478 w 7427256"/>
              <a:gd name="connsiteY3026" fmla="*/ 5511462 h 7209248"/>
              <a:gd name="connsiteX3027" fmla="*/ 1540159 w 7427256"/>
              <a:gd name="connsiteY3027" fmla="*/ 5510062 h 7209248"/>
              <a:gd name="connsiteX3028" fmla="*/ 1095274 w 7427256"/>
              <a:gd name="connsiteY3028" fmla="*/ 5509221 h 7209248"/>
              <a:gd name="connsiteX3029" fmla="*/ 1101994 w 7427256"/>
              <a:gd name="connsiteY3029" fmla="*/ 5511462 h 7209248"/>
              <a:gd name="connsiteX3030" fmla="*/ 1110953 w 7427256"/>
              <a:gd name="connsiteY3030" fmla="*/ 5524901 h 7209248"/>
              <a:gd name="connsiteX3031" fmla="*/ 1101994 w 7427256"/>
              <a:gd name="connsiteY3031" fmla="*/ 5520421 h 7209248"/>
              <a:gd name="connsiteX3032" fmla="*/ 1093034 w 7427256"/>
              <a:gd name="connsiteY3032" fmla="*/ 5511462 h 7209248"/>
              <a:gd name="connsiteX3033" fmla="*/ 1095274 w 7427256"/>
              <a:gd name="connsiteY3033" fmla="*/ 5509221 h 7209248"/>
              <a:gd name="connsiteX3034" fmla="*/ 6092322 w 7427256"/>
              <a:gd name="connsiteY3034" fmla="*/ 5506982 h 7209248"/>
              <a:gd name="connsiteX3035" fmla="*/ 6074402 w 7427256"/>
              <a:gd name="connsiteY3035" fmla="*/ 5515941 h 7209248"/>
              <a:gd name="connsiteX3036" fmla="*/ 6092322 w 7427256"/>
              <a:gd name="connsiteY3036" fmla="*/ 5515941 h 7209248"/>
              <a:gd name="connsiteX3037" fmla="*/ 6020646 w 7427256"/>
              <a:gd name="connsiteY3037" fmla="*/ 5506982 h 7209248"/>
              <a:gd name="connsiteX3038" fmla="*/ 6020646 w 7427256"/>
              <a:gd name="connsiteY3038" fmla="*/ 5515941 h 7209248"/>
              <a:gd name="connsiteX3039" fmla="*/ 6025126 w 7427256"/>
              <a:gd name="connsiteY3039" fmla="*/ 5515941 h 7209248"/>
              <a:gd name="connsiteX3040" fmla="*/ 6029606 w 7427256"/>
              <a:gd name="connsiteY3040" fmla="*/ 5515941 h 7209248"/>
              <a:gd name="connsiteX3041" fmla="*/ 6020646 w 7427256"/>
              <a:gd name="connsiteY3041" fmla="*/ 5506982 h 7209248"/>
              <a:gd name="connsiteX3042" fmla="*/ 6343182 w 7427256"/>
              <a:gd name="connsiteY3042" fmla="*/ 5498022 h 7209248"/>
              <a:gd name="connsiteX3043" fmla="*/ 6343182 w 7427256"/>
              <a:gd name="connsiteY3043" fmla="*/ 5515941 h 7209248"/>
              <a:gd name="connsiteX3044" fmla="*/ 6343182 w 7427256"/>
              <a:gd name="connsiteY3044" fmla="*/ 5520421 h 7209248"/>
              <a:gd name="connsiteX3045" fmla="*/ 6343182 w 7427256"/>
              <a:gd name="connsiteY3045" fmla="*/ 5533860 h 7209248"/>
              <a:gd name="connsiteX3046" fmla="*/ 6334222 w 7427256"/>
              <a:gd name="connsiteY3046" fmla="*/ 5529380 h 7209248"/>
              <a:gd name="connsiteX3047" fmla="*/ 6325262 w 7427256"/>
              <a:gd name="connsiteY3047" fmla="*/ 5524901 h 7209248"/>
              <a:gd name="connsiteX3048" fmla="*/ 6343182 w 7427256"/>
              <a:gd name="connsiteY3048" fmla="*/ 5498022 h 7209248"/>
              <a:gd name="connsiteX3049" fmla="*/ 6199832 w 7427256"/>
              <a:gd name="connsiteY3049" fmla="*/ 5480104 h 7209248"/>
              <a:gd name="connsiteX3050" fmla="*/ 6204312 w 7427256"/>
              <a:gd name="connsiteY3050" fmla="*/ 5489063 h 7209248"/>
              <a:gd name="connsiteX3051" fmla="*/ 6208792 w 7427256"/>
              <a:gd name="connsiteY3051" fmla="*/ 5489063 h 7209248"/>
              <a:gd name="connsiteX3052" fmla="*/ 6199832 w 7427256"/>
              <a:gd name="connsiteY3052" fmla="*/ 5480104 h 7209248"/>
              <a:gd name="connsiteX3053" fmla="*/ 6137118 w 7427256"/>
              <a:gd name="connsiteY3053" fmla="*/ 5480104 h 7209248"/>
              <a:gd name="connsiteX3054" fmla="*/ 6119199 w 7427256"/>
              <a:gd name="connsiteY3054" fmla="*/ 5484583 h 7209248"/>
              <a:gd name="connsiteX3055" fmla="*/ 6110239 w 7427256"/>
              <a:gd name="connsiteY3055" fmla="*/ 5489063 h 7209248"/>
              <a:gd name="connsiteX3056" fmla="*/ 6137118 w 7427256"/>
              <a:gd name="connsiteY3056" fmla="*/ 5489063 h 7209248"/>
              <a:gd name="connsiteX3057" fmla="*/ 1343895 w 7427256"/>
              <a:gd name="connsiteY3057" fmla="*/ 5480104 h 7209248"/>
              <a:gd name="connsiteX3058" fmla="*/ 1352854 w 7427256"/>
              <a:gd name="connsiteY3058" fmla="*/ 5489063 h 7209248"/>
              <a:gd name="connsiteX3059" fmla="*/ 1343895 w 7427256"/>
              <a:gd name="connsiteY3059" fmla="*/ 5489063 h 7209248"/>
              <a:gd name="connsiteX3060" fmla="*/ 1343895 w 7427256"/>
              <a:gd name="connsiteY3060" fmla="*/ 5480104 h 7209248"/>
              <a:gd name="connsiteX3061" fmla="*/ 1272219 w 7427256"/>
              <a:gd name="connsiteY3061" fmla="*/ 5480104 h 7209248"/>
              <a:gd name="connsiteX3062" fmla="*/ 1299098 w 7427256"/>
              <a:gd name="connsiteY3062" fmla="*/ 5489063 h 7209248"/>
              <a:gd name="connsiteX3063" fmla="*/ 1272219 w 7427256"/>
              <a:gd name="connsiteY3063" fmla="*/ 5489063 h 7209248"/>
              <a:gd name="connsiteX3064" fmla="*/ 6163996 w 7427256"/>
              <a:gd name="connsiteY3064" fmla="*/ 5471144 h 7209248"/>
              <a:gd name="connsiteX3065" fmla="*/ 6159516 w 7427256"/>
              <a:gd name="connsiteY3065" fmla="*/ 5475624 h 7209248"/>
              <a:gd name="connsiteX3066" fmla="*/ 6155036 w 7427256"/>
              <a:gd name="connsiteY3066" fmla="*/ 5480104 h 7209248"/>
              <a:gd name="connsiteX3067" fmla="*/ 6163996 w 7427256"/>
              <a:gd name="connsiteY3067" fmla="*/ 5489063 h 7209248"/>
              <a:gd name="connsiteX3068" fmla="*/ 6163996 w 7427256"/>
              <a:gd name="connsiteY3068" fmla="*/ 5480104 h 7209248"/>
              <a:gd name="connsiteX3069" fmla="*/ 6163996 w 7427256"/>
              <a:gd name="connsiteY3069" fmla="*/ 5471144 h 7209248"/>
              <a:gd name="connsiteX3070" fmla="*/ 6101280 w 7427256"/>
              <a:gd name="connsiteY3070" fmla="*/ 5471144 h 7209248"/>
              <a:gd name="connsiteX3071" fmla="*/ 6110239 w 7427256"/>
              <a:gd name="connsiteY3071" fmla="*/ 5480104 h 7209248"/>
              <a:gd name="connsiteX3072" fmla="*/ 6119199 w 7427256"/>
              <a:gd name="connsiteY3072" fmla="*/ 5471144 h 7209248"/>
              <a:gd name="connsiteX3073" fmla="*/ 6110239 w 7427256"/>
              <a:gd name="connsiteY3073" fmla="*/ 5471144 h 7209248"/>
              <a:gd name="connsiteX3074" fmla="*/ 6101280 w 7427256"/>
              <a:gd name="connsiteY3074" fmla="*/ 5471144 h 7209248"/>
              <a:gd name="connsiteX3075" fmla="*/ 1594755 w 7427256"/>
              <a:gd name="connsiteY3075" fmla="*/ 5471144 h 7209248"/>
              <a:gd name="connsiteX3076" fmla="*/ 1594755 w 7427256"/>
              <a:gd name="connsiteY3076" fmla="*/ 5480104 h 7209248"/>
              <a:gd name="connsiteX3077" fmla="*/ 1603713 w 7427256"/>
              <a:gd name="connsiteY3077" fmla="*/ 5480104 h 7209248"/>
              <a:gd name="connsiteX3078" fmla="*/ 1594755 w 7427256"/>
              <a:gd name="connsiteY3078" fmla="*/ 5471144 h 7209248"/>
              <a:gd name="connsiteX3079" fmla="*/ 1503761 w 7427256"/>
              <a:gd name="connsiteY3079" fmla="*/ 5465825 h 7209248"/>
              <a:gd name="connsiteX3080" fmla="*/ 1500682 w 7427256"/>
              <a:gd name="connsiteY3080" fmla="*/ 5466664 h 7209248"/>
              <a:gd name="connsiteX3081" fmla="*/ 1505162 w 7427256"/>
              <a:gd name="connsiteY3081" fmla="*/ 5480104 h 7209248"/>
              <a:gd name="connsiteX3082" fmla="*/ 1523081 w 7427256"/>
              <a:gd name="connsiteY3082" fmla="*/ 5489063 h 7209248"/>
              <a:gd name="connsiteX3083" fmla="*/ 1523081 w 7427256"/>
              <a:gd name="connsiteY3083" fmla="*/ 5480104 h 7209248"/>
              <a:gd name="connsiteX3084" fmla="*/ 1503761 w 7427256"/>
              <a:gd name="connsiteY3084" fmla="*/ 5465825 h 7209248"/>
              <a:gd name="connsiteX3085" fmla="*/ 6316304 w 7427256"/>
              <a:gd name="connsiteY3085" fmla="*/ 5462186 h 7209248"/>
              <a:gd name="connsiteX3086" fmla="*/ 6325262 w 7427256"/>
              <a:gd name="connsiteY3086" fmla="*/ 5471144 h 7209248"/>
              <a:gd name="connsiteX3087" fmla="*/ 6320782 w 7427256"/>
              <a:gd name="connsiteY3087" fmla="*/ 5480104 h 7209248"/>
              <a:gd name="connsiteX3088" fmla="*/ 6307344 w 7427256"/>
              <a:gd name="connsiteY3088" fmla="*/ 5471144 h 7209248"/>
              <a:gd name="connsiteX3089" fmla="*/ 6316304 w 7427256"/>
              <a:gd name="connsiteY3089" fmla="*/ 5462186 h 7209248"/>
              <a:gd name="connsiteX3090" fmla="*/ 1451406 w 7427256"/>
              <a:gd name="connsiteY3090" fmla="*/ 5462186 h 7209248"/>
              <a:gd name="connsiteX3091" fmla="*/ 1460365 w 7427256"/>
              <a:gd name="connsiteY3091" fmla="*/ 5471144 h 7209248"/>
              <a:gd name="connsiteX3092" fmla="*/ 1469324 w 7427256"/>
              <a:gd name="connsiteY3092" fmla="*/ 5462186 h 7209248"/>
              <a:gd name="connsiteX3093" fmla="*/ 6352140 w 7427256"/>
              <a:gd name="connsiteY3093" fmla="*/ 5453226 h 7209248"/>
              <a:gd name="connsiteX3094" fmla="*/ 6361100 w 7427256"/>
              <a:gd name="connsiteY3094" fmla="*/ 5471144 h 7209248"/>
              <a:gd name="connsiteX3095" fmla="*/ 6343182 w 7427256"/>
              <a:gd name="connsiteY3095" fmla="*/ 5462186 h 7209248"/>
              <a:gd name="connsiteX3096" fmla="*/ 1200545 w 7427256"/>
              <a:gd name="connsiteY3096" fmla="*/ 5453226 h 7209248"/>
              <a:gd name="connsiteX3097" fmla="*/ 1209504 w 7427256"/>
              <a:gd name="connsiteY3097" fmla="*/ 5462186 h 7209248"/>
              <a:gd name="connsiteX3098" fmla="*/ 1209504 w 7427256"/>
              <a:gd name="connsiteY3098" fmla="*/ 5453226 h 7209248"/>
              <a:gd name="connsiteX3099" fmla="*/ 1093034 w 7427256"/>
              <a:gd name="connsiteY3099" fmla="*/ 5453226 h 7209248"/>
              <a:gd name="connsiteX3100" fmla="*/ 1101994 w 7427256"/>
              <a:gd name="connsiteY3100" fmla="*/ 5462186 h 7209248"/>
              <a:gd name="connsiteX3101" fmla="*/ 1106473 w 7427256"/>
              <a:gd name="connsiteY3101" fmla="*/ 5471144 h 7209248"/>
              <a:gd name="connsiteX3102" fmla="*/ 1110953 w 7427256"/>
              <a:gd name="connsiteY3102" fmla="*/ 5471144 h 7209248"/>
              <a:gd name="connsiteX3103" fmla="*/ 1110953 w 7427256"/>
              <a:gd name="connsiteY3103" fmla="*/ 5489063 h 7209248"/>
              <a:gd name="connsiteX3104" fmla="*/ 1101994 w 7427256"/>
              <a:gd name="connsiteY3104" fmla="*/ 5480104 h 7209248"/>
              <a:gd name="connsiteX3105" fmla="*/ 1093034 w 7427256"/>
              <a:gd name="connsiteY3105" fmla="*/ 5471144 h 7209248"/>
              <a:gd name="connsiteX3106" fmla="*/ 1505162 w 7427256"/>
              <a:gd name="connsiteY3106" fmla="*/ 5444267 h 7209248"/>
              <a:gd name="connsiteX3107" fmla="*/ 1487243 w 7427256"/>
              <a:gd name="connsiteY3107" fmla="*/ 5453226 h 7209248"/>
              <a:gd name="connsiteX3108" fmla="*/ 1500682 w 7427256"/>
              <a:gd name="connsiteY3108" fmla="*/ 5448747 h 7209248"/>
              <a:gd name="connsiteX3109" fmla="*/ 1518601 w 7427256"/>
              <a:gd name="connsiteY3109" fmla="*/ 5457706 h 7209248"/>
              <a:gd name="connsiteX3110" fmla="*/ 1527561 w 7427256"/>
              <a:gd name="connsiteY3110" fmla="*/ 5471144 h 7209248"/>
              <a:gd name="connsiteX3111" fmla="*/ 1523081 w 7427256"/>
              <a:gd name="connsiteY3111" fmla="*/ 5462186 h 7209248"/>
              <a:gd name="connsiteX3112" fmla="*/ 1523081 w 7427256"/>
              <a:gd name="connsiteY3112" fmla="*/ 5448747 h 7209248"/>
              <a:gd name="connsiteX3113" fmla="*/ 1523081 w 7427256"/>
              <a:gd name="connsiteY3113" fmla="*/ 5444267 h 7209248"/>
              <a:gd name="connsiteX3114" fmla="*/ 1505162 w 7427256"/>
              <a:gd name="connsiteY3114" fmla="*/ 5444267 h 7209248"/>
              <a:gd name="connsiteX3115" fmla="*/ 6361100 w 7427256"/>
              <a:gd name="connsiteY3115" fmla="*/ 5426348 h 7209248"/>
              <a:gd name="connsiteX3116" fmla="*/ 6370059 w 7427256"/>
              <a:gd name="connsiteY3116" fmla="*/ 5435308 h 7209248"/>
              <a:gd name="connsiteX3117" fmla="*/ 6365580 w 7427256"/>
              <a:gd name="connsiteY3117" fmla="*/ 5439787 h 7209248"/>
              <a:gd name="connsiteX3118" fmla="*/ 6361100 w 7427256"/>
              <a:gd name="connsiteY3118" fmla="*/ 5444267 h 7209248"/>
              <a:gd name="connsiteX3119" fmla="*/ 6352140 w 7427256"/>
              <a:gd name="connsiteY3119" fmla="*/ 5435308 h 7209248"/>
              <a:gd name="connsiteX3120" fmla="*/ 6356620 w 7427256"/>
              <a:gd name="connsiteY3120" fmla="*/ 5430828 h 7209248"/>
              <a:gd name="connsiteX3121" fmla="*/ 6361100 w 7427256"/>
              <a:gd name="connsiteY3121" fmla="*/ 5426348 h 7209248"/>
              <a:gd name="connsiteX3122" fmla="*/ 6208792 w 7427256"/>
              <a:gd name="connsiteY3122" fmla="*/ 5426348 h 7209248"/>
              <a:gd name="connsiteX3123" fmla="*/ 6217751 w 7427256"/>
              <a:gd name="connsiteY3123" fmla="*/ 5426348 h 7209248"/>
              <a:gd name="connsiteX3124" fmla="*/ 6208792 w 7427256"/>
              <a:gd name="connsiteY3124" fmla="*/ 5435308 h 7209248"/>
              <a:gd name="connsiteX3125" fmla="*/ 6208792 w 7427256"/>
              <a:gd name="connsiteY3125" fmla="*/ 5426348 h 7209248"/>
              <a:gd name="connsiteX3126" fmla="*/ 1173668 w 7427256"/>
              <a:gd name="connsiteY3126" fmla="*/ 5426348 h 7209248"/>
              <a:gd name="connsiteX3127" fmla="*/ 1182627 w 7427256"/>
              <a:gd name="connsiteY3127" fmla="*/ 5435308 h 7209248"/>
              <a:gd name="connsiteX3128" fmla="*/ 1182627 w 7427256"/>
              <a:gd name="connsiteY3128" fmla="*/ 5426348 h 7209248"/>
              <a:gd name="connsiteX3129" fmla="*/ 1075115 w 7427256"/>
              <a:gd name="connsiteY3129" fmla="*/ 5426348 h 7209248"/>
              <a:gd name="connsiteX3130" fmla="*/ 1075115 w 7427256"/>
              <a:gd name="connsiteY3130" fmla="*/ 5435308 h 7209248"/>
              <a:gd name="connsiteX3131" fmla="*/ 1075115 w 7427256"/>
              <a:gd name="connsiteY3131" fmla="*/ 5444267 h 7209248"/>
              <a:gd name="connsiteX3132" fmla="*/ 1066156 w 7427256"/>
              <a:gd name="connsiteY3132" fmla="*/ 5435308 h 7209248"/>
              <a:gd name="connsiteX3133" fmla="*/ 6412616 w 7427256"/>
              <a:gd name="connsiteY3133" fmla="*/ 5423549 h 7209248"/>
              <a:gd name="connsiteX3134" fmla="*/ 6423816 w 7427256"/>
              <a:gd name="connsiteY3134" fmla="*/ 5426348 h 7209248"/>
              <a:gd name="connsiteX3135" fmla="*/ 6423816 w 7427256"/>
              <a:gd name="connsiteY3135" fmla="*/ 5444267 h 7209248"/>
              <a:gd name="connsiteX3136" fmla="*/ 6396936 w 7427256"/>
              <a:gd name="connsiteY3136" fmla="*/ 5453226 h 7209248"/>
              <a:gd name="connsiteX3137" fmla="*/ 6396936 w 7427256"/>
              <a:gd name="connsiteY3137" fmla="*/ 5444267 h 7209248"/>
              <a:gd name="connsiteX3138" fmla="*/ 6405896 w 7427256"/>
              <a:gd name="connsiteY3138" fmla="*/ 5435308 h 7209248"/>
              <a:gd name="connsiteX3139" fmla="*/ 6412616 w 7427256"/>
              <a:gd name="connsiteY3139" fmla="*/ 5423549 h 7209248"/>
              <a:gd name="connsiteX3140" fmla="*/ 6172954 w 7427256"/>
              <a:gd name="connsiteY3140" fmla="*/ 5417389 h 7209248"/>
              <a:gd name="connsiteX3141" fmla="*/ 6163996 w 7427256"/>
              <a:gd name="connsiteY3141" fmla="*/ 5426348 h 7209248"/>
              <a:gd name="connsiteX3142" fmla="*/ 6172954 w 7427256"/>
              <a:gd name="connsiteY3142" fmla="*/ 5426348 h 7209248"/>
              <a:gd name="connsiteX3143" fmla="*/ 6172954 w 7427256"/>
              <a:gd name="connsiteY3143" fmla="*/ 5417389 h 7209248"/>
              <a:gd name="connsiteX3144" fmla="*/ 1272219 w 7427256"/>
              <a:gd name="connsiteY3144" fmla="*/ 5417389 h 7209248"/>
              <a:gd name="connsiteX3145" fmla="*/ 1263261 w 7427256"/>
              <a:gd name="connsiteY3145" fmla="*/ 5426348 h 7209248"/>
              <a:gd name="connsiteX3146" fmla="*/ 1254302 w 7427256"/>
              <a:gd name="connsiteY3146" fmla="*/ 5453226 h 7209248"/>
              <a:gd name="connsiteX3147" fmla="*/ 1263261 w 7427256"/>
              <a:gd name="connsiteY3147" fmla="*/ 5489063 h 7209248"/>
              <a:gd name="connsiteX3148" fmla="*/ 1254302 w 7427256"/>
              <a:gd name="connsiteY3148" fmla="*/ 5498022 h 7209248"/>
              <a:gd name="connsiteX3149" fmla="*/ 1272219 w 7427256"/>
              <a:gd name="connsiteY3149" fmla="*/ 5515941 h 7209248"/>
              <a:gd name="connsiteX3150" fmla="*/ 1299098 w 7427256"/>
              <a:gd name="connsiteY3150" fmla="*/ 5515941 h 7209248"/>
              <a:gd name="connsiteX3151" fmla="*/ 1308057 w 7427256"/>
              <a:gd name="connsiteY3151" fmla="*/ 5520421 h 7209248"/>
              <a:gd name="connsiteX3152" fmla="*/ 1317017 w 7427256"/>
              <a:gd name="connsiteY3152" fmla="*/ 5520421 h 7209248"/>
              <a:gd name="connsiteX3153" fmla="*/ 1325976 w 7427256"/>
              <a:gd name="connsiteY3153" fmla="*/ 5515941 h 7209248"/>
              <a:gd name="connsiteX3154" fmla="*/ 1339415 w 7427256"/>
              <a:gd name="connsiteY3154" fmla="*/ 5506982 h 7209248"/>
              <a:gd name="connsiteX3155" fmla="*/ 1343895 w 7427256"/>
              <a:gd name="connsiteY3155" fmla="*/ 5524901 h 7209248"/>
              <a:gd name="connsiteX3156" fmla="*/ 1370772 w 7427256"/>
              <a:gd name="connsiteY3156" fmla="*/ 5524901 h 7209248"/>
              <a:gd name="connsiteX3157" fmla="*/ 1379731 w 7427256"/>
              <a:gd name="connsiteY3157" fmla="*/ 5515941 h 7209248"/>
              <a:gd name="connsiteX3158" fmla="*/ 1388691 w 7427256"/>
              <a:gd name="connsiteY3158" fmla="*/ 5515941 h 7209248"/>
              <a:gd name="connsiteX3159" fmla="*/ 1357334 w 7427256"/>
              <a:gd name="connsiteY3159" fmla="*/ 5480104 h 7209248"/>
              <a:gd name="connsiteX3160" fmla="*/ 1325976 w 7427256"/>
              <a:gd name="connsiteY3160" fmla="*/ 5453226 h 7209248"/>
              <a:gd name="connsiteX3161" fmla="*/ 1325976 w 7427256"/>
              <a:gd name="connsiteY3161" fmla="*/ 5462186 h 7209248"/>
              <a:gd name="connsiteX3162" fmla="*/ 1325976 w 7427256"/>
              <a:gd name="connsiteY3162" fmla="*/ 5480104 h 7209248"/>
              <a:gd name="connsiteX3163" fmla="*/ 1317017 w 7427256"/>
              <a:gd name="connsiteY3163" fmla="*/ 5471144 h 7209248"/>
              <a:gd name="connsiteX3164" fmla="*/ 1308057 w 7427256"/>
              <a:gd name="connsiteY3164" fmla="*/ 5462186 h 7209248"/>
              <a:gd name="connsiteX3165" fmla="*/ 1294618 w 7427256"/>
              <a:gd name="connsiteY3165" fmla="*/ 5448747 h 7209248"/>
              <a:gd name="connsiteX3166" fmla="*/ 1299098 w 7427256"/>
              <a:gd name="connsiteY3166" fmla="*/ 5435308 h 7209248"/>
              <a:gd name="connsiteX3167" fmla="*/ 1299098 w 7427256"/>
              <a:gd name="connsiteY3167" fmla="*/ 5417389 h 7209248"/>
              <a:gd name="connsiteX3168" fmla="*/ 1101994 w 7427256"/>
              <a:gd name="connsiteY3168" fmla="*/ 5417389 h 7209248"/>
              <a:gd name="connsiteX3169" fmla="*/ 1110953 w 7427256"/>
              <a:gd name="connsiteY3169" fmla="*/ 5426348 h 7209248"/>
              <a:gd name="connsiteX3170" fmla="*/ 1093034 w 7427256"/>
              <a:gd name="connsiteY3170" fmla="*/ 5435308 h 7209248"/>
              <a:gd name="connsiteX3171" fmla="*/ 1093034 w 7427256"/>
              <a:gd name="connsiteY3171" fmla="*/ 5426348 h 7209248"/>
              <a:gd name="connsiteX3172" fmla="*/ 1101994 w 7427256"/>
              <a:gd name="connsiteY3172" fmla="*/ 5417389 h 7209248"/>
              <a:gd name="connsiteX3173" fmla="*/ 1088555 w 7427256"/>
              <a:gd name="connsiteY3173" fmla="*/ 5399470 h 7209248"/>
              <a:gd name="connsiteX3174" fmla="*/ 1093034 w 7427256"/>
              <a:gd name="connsiteY3174" fmla="*/ 5403950 h 7209248"/>
              <a:gd name="connsiteX3175" fmla="*/ 1093034 w 7427256"/>
              <a:gd name="connsiteY3175" fmla="*/ 5408429 h 7209248"/>
              <a:gd name="connsiteX3176" fmla="*/ 1084075 w 7427256"/>
              <a:gd name="connsiteY3176" fmla="*/ 5408429 h 7209248"/>
              <a:gd name="connsiteX3177" fmla="*/ 1088555 w 7427256"/>
              <a:gd name="connsiteY3177" fmla="*/ 5399470 h 7209248"/>
              <a:gd name="connsiteX3178" fmla="*/ 6261428 w 7427256"/>
              <a:gd name="connsiteY3178" fmla="*/ 5392751 h 7209248"/>
              <a:gd name="connsiteX3179" fmla="*/ 6253588 w 7427256"/>
              <a:gd name="connsiteY3179" fmla="*/ 5394990 h 7209248"/>
              <a:gd name="connsiteX3180" fmla="*/ 6244630 w 7427256"/>
              <a:gd name="connsiteY3180" fmla="*/ 5403950 h 7209248"/>
              <a:gd name="connsiteX3181" fmla="*/ 6249108 w 7427256"/>
              <a:gd name="connsiteY3181" fmla="*/ 5408429 h 7209248"/>
              <a:gd name="connsiteX3182" fmla="*/ 6262547 w 7427256"/>
              <a:gd name="connsiteY3182" fmla="*/ 5403950 h 7209248"/>
              <a:gd name="connsiteX3183" fmla="*/ 6267027 w 7427256"/>
              <a:gd name="connsiteY3183" fmla="*/ 5394990 h 7209248"/>
              <a:gd name="connsiteX3184" fmla="*/ 6261428 w 7427256"/>
              <a:gd name="connsiteY3184" fmla="*/ 5392751 h 7209248"/>
              <a:gd name="connsiteX3185" fmla="*/ 6468612 w 7427256"/>
              <a:gd name="connsiteY3185" fmla="*/ 5390512 h 7209248"/>
              <a:gd name="connsiteX3186" fmla="*/ 6477570 w 7427256"/>
              <a:gd name="connsiteY3186" fmla="*/ 5394990 h 7209248"/>
              <a:gd name="connsiteX3187" fmla="*/ 6477570 w 7427256"/>
              <a:gd name="connsiteY3187" fmla="*/ 5408429 h 7209248"/>
              <a:gd name="connsiteX3188" fmla="*/ 6468612 w 7427256"/>
              <a:gd name="connsiteY3188" fmla="*/ 5426348 h 7209248"/>
              <a:gd name="connsiteX3189" fmla="*/ 6459652 w 7427256"/>
              <a:gd name="connsiteY3189" fmla="*/ 5417389 h 7209248"/>
              <a:gd name="connsiteX3190" fmla="*/ 6468612 w 7427256"/>
              <a:gd name="connsiteY3190" fmla="*/ 5408429 h 7209248"/>
              <a:gd name="connsiteX3191" fmla="*/ 6468612 w 7427256"/>
              <a:gd name="connsiteY3191" fmla="*/ 5399470 h 7209248"/>
              <a:gd name="connsiteX3192" fmla="*/ 6468612 w 7427256"/>
              <a:gd name="connsiteY3192" fmla="*/ 5390512 h 7209248"/>
              <a:gd name="connsiteX3193" fmla="*/ 6414856 w 7427256"/>
              <a:gd name="connsiteY3193" fmla="*/ 5390512 h 7209248"/>
              <a:gd name="connsiteX3194" fmla="*/ 6423816 w 7427256"/>
              <a:gd name="connsiteY3194" fmla="*/ 5399470 h 7209248"/>
              <a:gd name="connsiteX3195" fmla="*/ 6423816 w 7427256"/>
              <a:gd name="connsiteY3195" fmla="*/ 5408429 h 7209248"/>
              <a:gd name="connsiteX3196" fmla="*/ 6414856 w 7427256"/>
              <a:gd name="connsiteY3196" fmla="*/ 5403950 h 7209248"/>
              <a:gd name="connsiteX3197" fmla="*/ 6405896 w 7427256"/>
              <a:gd name="connsiteY3197" fmla="*/ 5408429 h 7209248"/>
              <a:gd name="connsiteX3198" fmla="*/ 6387978 w 7427256"/>
              <a:gd name="connsiteY3198" fmla="*/ 5408429 h 7209248"/>
              <a:gd name="connsiteX3199" fmla="*/ 6204312 w 7427256"/>
              <a:gd name="connsiteY3199" fmla="*/ 5390512 h 7209248"/>
              <a:gd name="connsiteX3200" fmla="*/ 6190873 w 7427256"/>
              <a:gd name="connsiteY3200" fmla="*/ 5399470 h 7209248"/>
              <a:gd name="connsiteX3201" fmla="*/ 6190873 w 7427256"/>
              <a:gd name="connsiteY3201" fmla="*/ 5417389 h 7209248"/>
              <a:gd name="connsiteX3202" fmla="*/ 6199832 w 7427256"/>
              <a:gd name="connsiteY3202" fmla="*/ 5426348 h 7209248"/>
              <a:gd name="connsiteX3203" fmla="*/ 6190873 w 7427256"/>
              <a:gd name="connsiteY3203" fmla="*/ 5444267 h 7209248"/>
              <a:gd name="connsiteX3204" fmla="*/ 6190873 w 7427256"/>
              <a:gd name="connsiteY3204" fmla="*/ 5453226 h 7209248"/>
              <a:gd name="connsiteX3205" fmla="*/ 6235670 w 7427256"/>
              <a:gd name="connsiteY3205" fmla="*/ 5426348 h 7209248"/>
              <a:gd name="connsiteX3206" fmla="*/ 6244630 w 7427256"/>
              <a:gd name="connsiteY3206" fmla="*/ 5417389 h 7209248"/>
              <a:gd name="connsiteX3207" fmla="*/ 6226711 w 7427256"/>
              <a:gd name="connsiteY3207" fmla="*/ 5408429 h 7209248"/>
              <a:gd name="connsiteX3208" fmla="*/ 6208792 w 7427256"/>
              <a:gd name="connsiteY3208" fmla="*/ 5399470 h 7209248"/>
              <a:gd name="connsiteX3209" fmla="*/ 6204312 w 7427256"/>
              <a:gd name="connsiteY3209" fmla="*/ 5390512 h 7209248"/>
              <a:gd name="connsiteX3210" fmla="*/ 6163996 w 7427256"/>
              <a:gd name="connsiteY3210" fmla="*/ 5390512 h 7209248"/>
              <a:gd name="connsiteX3211" fmla="*/ 6163996 w 7427256"/>
              <a:gd name="connsiteY3211" fmla="*/ 5408429 h 7209248"/>
              <a:gd name="connsiteX3212" fmla="*/ 6172954 w 7427256"/>
              <a:gd name="connsiteY3212" fmla="*/ 5399470 h 7209248"/>
              <a:gd name="connsiteX3213" fmla="*/ 6163996 w 7427256"/>
              <a:gd name="connsiteY3213" fmla="*/ 5390512 h 7209248"/>
              <a:gd name="connsiteX3214" fmla="*/ 1406609 w 7427256"/>
              <a:gd name="connsiteY3214" fmla="*/ 5390512 h 7209248"/>
              <a:gd name="connsiteX3215" fmla="*/ 1397650 w 7427256"/>
              <a:gd name="connsiteY3215" fmla="*/ 5399470 h 7209248"/>
              <a:gd name="connsiteX3216" fmla="*/ 1406609 w 7427256"/>
              <a:gd name="connsiteY3216" fmla="*/ 5408429 h 7209248"/>
              <a:gd name="connsiteX3217" fmla="*/ 1415569 w 7427256"/>
              <a:gd name="connsiteY3217" fmla="*/ 5399470 h 7209248"/>
              <a:gd name="connsiteX3218" fmla="*/ 1478284 w 7427256"/>
              <a:gd name="connsiteY3218" fmla="*/ 5381552 h 7209248"/>
              <a:gd name="connsiteX3219" fmla="*/ 1469324 w 7427256"/>
              <a:gd name="connsiteY3219" fmla="*/ 5394990 h 7209248"/>
              <a:gd name="connsiteX3220" fmla="*/ 1478284 w 7427256"/>
              <a:gd name="connsiteY3220" fmla="*/ 5399470 h 7209248"/>
              <a:gd name="connsiteX3221" fmla="*/ 1487243 w 7427256"/>
              <a:gd name="connsiteY3221" fmla="*/ 5399470 h 7209248"/>
              <a:gd name="connsiteX3222" fmla="*/ 1487243 w 7427256"/>
              <a:gd name="connsiteY3222" fmla="*/ 5390512 h 7209248"/>
              <a:gd name="connsiteX3223" fmla="*/ 1478284 w 7427256"/>
              <a:gd name="connsiteY3223" fmla="*/ 5381552 h 7209248"/>
              <a:gd name="connsiteX3224" fmla="*/ 1451406 w 7427256"/>
              <a:gd name="connsiteY3224" fmla="*/ 5381552 h 7209248"/>
              <a:gd name="connsiteX3225" fmla="*/ 1442446 w 7427256"/>
              <a:gd name="connsiteY3225" fmla="*/ 5390512 h 7209248"/>
              <a:gd name="connsiteX3226" fmla="*/ 1446926 w 7427256"/>
              <a:gd name="connsiteY3226" fmla="*/ 5399470 h 7209248"/>
              <a:gd name="connsiteX3227" fmla="*/ 1460365 w 7427256"/>
              <a:gd name="connsiteY3227" fmla="*/ 5399470 h 7209248"/>
              <a:gd name="connsiteX3228" fmla="*/ 1460365 w 7427256"/>
              <a:gd name="connsiteY3228" fmla="*/ 5390512 h 7209248"/>
              <a:gd name="connsiteX3229" fmla="*/ 1451406 w 7427256"/>
              <a:gd name="connsiteY3229" fmla="*/ 5381552 h 7209248"/>
              <a:gd name="connsiteX3230" fmla="*/ 6813544 w 7427256"/>
              <a:gd name="connsiteY3230" fmla="*/ 5377072 h 7209248"/>
              <a:gd name="connsiteX3231" fmla="*/ 6818024 w 7427256"/>
              <a:gd name="connsiteY3231" fmla="*/ 5381552 h 7209248"/>
              <a:gd name="connsiteX3232" fmla="*/ 6800106 w 7427256"/>
              <a:gd name="connsiteY3232" fmla="*/ 5390512 h 7209248"/>
              <a:gd name="connsiteX3233" fmla="*/ 6800106 w 7427256"/>
              <a:gd name="connsiteY3233" fmla="*/ 5381552 h 7209248"/>
              <a:gd name="connsiteX3234" fmla="*/ 6813544 w 7427256"/>
              <a:gd name="connsiteY3234" fmla="*/ 5377072 h 7209248"/>
              <a:gd name="connsiteX3235" fmla="*/ 6226711 w 7427256"/>
              <a:gd name="connsiteY3235" fmla="*/ 5372593 h 7209248"/>
              <a:gd name="connsiteX3236" fmla="*/ 6226711 w 7427256"/>
              <a:gd name="connsiteY3236" fmla="*/ 5381552 h 7209248"/>
              <a:gd name="connsiteX3237" fmla="*/ 6244630 w 7427256"/>
              <a:gd name="connsiteY3237" fmla="*/ 5381552 h 7209248"/>
              <a:gd name="connsiteX3238" fmla="*/ 6226711 w 7427256"/>
              <a:gd name="connsiteY3238" fmla="*/ 5372593 h 7209248"/>
              <a:gd name="connsiteX3239" fmla="*/ 1294618 w 7427256"/>
              <a:gd name="connsiteY3239" fmla="*/ 5372593 h 7209248"/>
              <a:gd name="connsiteX3240" fmla="*/ 1285660 w 7427256"/>
              <a:gd name="connsiteY3240" fmla="*/ 5377072 h 7209248"/>
              <a:gd name="connsiteX3241" fmla="*/ 1285660 w 7427256"/>
              <a:gd name="connsiteY3241" fmla="*/ 5386032 h 7209248"/>
              <a:gd name="connsiteX3242" fmla="*/ 1290138 w 7427256"/>
              <a:gd name="connsiteY3242" fmla="*/ 5390512 h 7209248"/>
              <a:gd name="connsiteX3243" fmla="*/ 1299098 w 7427256"/>
              <a:gd name="connsiteY3243" fmla="*/ 5381552 h 7209248"/>
              <a:gd name="connsiteX3244" fmla="*/ 1294618 w 7427256"/>
              <a:gd name="connsiteY3244" fmla="*/ 5372593 h 7209248"/>
              <a:gd name="connsiteX3245" fmla="*/ 1146790 w 7427256"/>
              <a:gd name="connsiteY3245" fmla="*/ 5372593 h 7209248"/>
              <a:gd name="connsiteX3246" fmla="*/ 1146790 w 7427256"/>
              <a:gd name="connsiteY3246" fmla="*/ 5381552 h 7209248"/>
              <a:gd name="connsiteX3247" fmla="*/ 1164709 w 7427256"/>
              <a:gd name="connsiteY3247" fmla="*/ 5381552 h 7209248"/>
              <a:gd name="connsiteX3248" fmla="*/ 1160229 w 7427256"/>
              <a:gd name="connsiteY3248" fmla="*/ 5372593 h 7209248"/>
              <a:gd name="connsiteX3249" fmla="*/ 1146790 w 7427256"/>
              <a:gd name="connsiteY3249" fmla="*/ 5372593 h 7209248"/>
              <a:gd name="connsiteX3250" fmla="*/ 1012400 w 7427256"/>
              <a:gd name="connsiteY3250" fmla="*/ 5372593 h 7209248"/>
              <a:gd name="connsiteX3251" fmla="*/ 1021360 w 7427256"/>
              <a:gd name="connsiteY3251" fmla="*/ 5390512 h 7209248"/>
              <a:gd name="connsiteX3252" fmla="*/ 1007921 w 7427256"/>
              <a:gd name="connsiteY3252" fmla="*/ 5394990 h 7209248"/>
              <a:gd name="connsiteX3253" fmla="*/ 1003441 w 7427256"/>
              <a:gd name="connsiteY3253" fmla="*/ 5381552 h 7209248"/>
              <a:gd name="connsiteX3254" fmla="*/ 1012400 w 7427256"/>
              <a:gd name="connsiteY3254" fmla="*/ 5372593 h 7209248"/>
              <a:gd name="connsiteX3255" fmla="*/ 6146076 w 7427256"/>
              <a:gd name="connsiteY3255" fmla="*/ 5363633 h 7209248"/>
              <a:gd name="connsiteX3256" fmla="*/ 6146076 w 7427256"/>
              <a:gd name="connsiteY3256" fmla="*/ 5372593 h 7209248"/>
              <a:gd name="connsiteX3257" fmla="*/ 6155036 w 7427256"/>
              <a:gd name="connsiteY3257" fmla="*/ 5372593 h 7209248"/>
              <a:gd name="connsiteX3258" fmla="*/ 6146076 w 7427256"/>
              <a:gd name="connsiteY3258" fmla="*/ 5363633 h 7209248"/>
              <a:gd name="connsiteX3259" fmla="*/ 1424528 w 7427256"/>
              <a:gd name="connsiteY3259" fmla="*/ 5354674 h 7209248"/>
              <a:gd name="connsiteX3260" fmla="*/ 1424528 w 7427256"/>
              <a:gd name="connsiteY3260" fmla="*/ 5363633 h 7209248"/>
              <a:gd name="connsiteX3261" fmla="*/ 1433488 w 7427256"/>
              <a:gd name="connsiteY3261" fmla="*/ 5372593 h 7209248"/>
              <a:gd name="connsiteX3262" fmla="*/ 1433488 w 7427256"/>
              <a:gd name="connsiteY3262" fmla="*/ 5363633 h 7209248"/>
              <a:gd name="connsiteX3263" fmla="*/ 985523 w 7427256"/>
              <a:gd name="connsiteY3263" fmla="*/ 5354674 h 7209248"/>
              <a:gd name="connsiteX3264" fmla="*/ 990002 w 7427256"/>
              <a:gd name="connsiteY3264" fmla="*/ 5363633 h 7209248"/>
              <a:gd name="connsiteX3265" fmla="*/ 985523 w 7427256"/>
              <a:gd name="connsiteY3265" fmla="*/ 5372593 h 7209248"/>
              <a:gd name="connsiteX3266" fmla="*/ 981043 w 7427256"/>
              <a:gd name="connsiteY3266" fmla="*/ 5363633 h 7209248"/>
              <a:gd name="connsiteX3267" fmla="*/ 985523 w 7427256"/>
              <a:gd name="connsiteY3267" fmla="*/ 5354674 h 7209248"/>
              <a:gd name="connsiteX3268" fmla="*/ 1146790 w 7427256"/>
              <a:gd name="connsiteY3268" fmla="*/ 5345715 h 7209248"/>
              <a:gd name="connsiteX3269" fmla="*/ 1155749 w 7427256"/>
              <a:gd name="connsiteY3269" fmla="*/ 5354674 h 7209248"/>
              <a:gd name="connsiteX3270" fmla="*/ 1164709 w 7427256"/>
              <a:gd name="connsiteY3270" fmla="*/ 5345715 h 7209248"/>
              <a:gd name="connsiteX3271" fmla="*/ 1160229 w 7427256"/>
              <a:gd name="connsiteY3271" fmla="*/ 5345715 h 7209248"/>
              <a:gd name="connsiteX3272" fmla="*/ 1146790 w 7427256"/>
              <a:gd name="connsiteY3272" fmla="*/ 5345715 h 7209248"/>
              <a:gd name="connsiteX3273" fmla="*/ 6217751 w 7427256"/>
              <a:gd name="connsiteY3273" fmla="*/ 5336755 h 7209248"/>
              <a:gd name="connsiteX3274" fmla="*/ 6208792 w 7427256"/>
              <a:gd name="connsiteY3274" fmla="*/ 5354674 h 7209248"/>
              <a:gd name="connsiteX3275" fmla="*/ 6226711 w 7427256"/>
              <a:gd name="connsiteY3275" fmla="*/ 5345715 h 7209248"/>
              <a:gd name="connsiteX3276" fmla="*/ 6217751 w 7427256"/>
              <a:gd name="connsiteY3276" fmla="*/ 5336755 h 7209248"/>
              <a:gd name="connsiteX3277" fmla="*/ 1388691 w 7427256"/>
              <a:gd name="connsiteY3277" fmla="*/ 5336755 h 7209248"/>
              <a:gd name="connsiteX3278" fmla="*/ 1397650 w 7427256"/>
              <a:gd name="connsiteY3278" fmla="*/ 5345715 h 7209248"/>
              <a:gd name="connsiteX3279" fmla="*/ 1397650 w 7427256"/>
              <a:gd name="connsiteY3279" fmla="*/ 5336755 h 7209248"/>
              <a:gd name="connsiteX3280" fmla="*/ 1388691 w 7427256"/>
              <a:gd name="connsiteY3280" fmla="*/ 5336755 h 7209248"/>
              <a:gd name="connsiteX3281" fmla="*/ 1227424 w 7427256"/>
              <a:gd name="connsiteY3281" fmla="*/ 5336755 h 7209248"/>
              <a:gd name="connsiteX3282" fmla="*/ 1218464 w 7427256"/>
              <a:gd name="connsiteY3282" fmla="*/ 5345715 h 7209248"/>
              <a:gd name="connsiteX3283" fmla="*/ 1218464 w 7427256"/>
              <a:gd name="connsiteY3283" fmla="*/ 5354674 h 7209248"/>
              <a:gd name="connsiteX3284" fmla="*/ 1227424 w 7427256"/>
              <a:gd name="connsiteY3284" fmla="*/ 5345715 h 7209248"/>
              <a:gd name="connsiteX3285" fmla="*/ 1227424 w 7427256"/>
              <a:gd name="connsiteY3285" fmla="*/ 5336755 h 7209248"/>
              <a:gd name="connsiteX3286" fmla="*/ 1039278 w 7427256"/>
              <a:gd name="connsiteY3286" fmla="*/ 5336755 h 7209248"/>
              <a:gd name="connsiteX3287" fmla="*/ 1048237 w 7427256"/>
              <a:gd name="connsiteY3287" fmla="*/ 5345715 h 7209248"/>
              <a:gd name="connsiteX3288" fmla="*/ 1034798 w 7427256"/>
              <a:gd name="connsiteY3288" fmla="*/ 5354674 h 7209248"/>
              <a:gd name="connsiteX3289" fmla="*/ 1021360 w 7427256"/>
              <a:gd name="connsiteY3289" fmla="*/ 5345715 h 7209248"/>
              <a:gd name="connsiteX3290" fmla="*/ 1030320 w 7427256"/>
              <a:gd name="connsiteY3290" fmla="*/ 5341235 h 7209248"/>
              <a:gd name="connsiteX3291" fmla="*/ 1039278 w 7427256"/>
              <a:gd name="connsiteY3291" fmla="*/ 5336755 h 7209248"/>
              <a:gd name="connsiteX3292" fmla="*/ 1451406 w 7427256"/>
              <a:gd name="connsiteY3292" fmla="*/ 5327796 h 7209248"/>
              <a:gd name="connsiteX3293" fmla="*/ 1442446 w 7427256"/>
              <a:gd name="connsiteY3293" fmla="*/ 5345715 h 7209248"/>
              <a:gd name="connsiteX3294" fmla="*/ 1451406 w 7427256"/>
              <a:gd name="connsiteY3294" fmla="*/ 5363633 h 7209248"/>
              <a:gd name="connsiteX3295" fmla="*/ 1478284 w 7427256"/>
              <a:gd name="connsiteY3295" fmla="*/ 5354674 h 7209248"/>
              <a:gd name="connsiteX3296" fmla="*/ 6302865 w 7427256"/>
              <a:gd name="connsiteY3296" fmla="*/ 5318836 h 7209248"/>
              <a:gd name="connsiteX3297" fmla="*/ 6307344 w 7427256"/>
              <a:gd name="connsiteY3297" fmla="*/ 5323316 h 7209248"/>
              <a:gd name="connsiteX3298" fmla="*/ 6298385 w 7427256"/>
              <a:gd name="connsiteY3298" fmla="*/ 5327796 h 7209248"/>
              <a:gd name="connsiteX3299" fmla="*/ 6302865 w 7427256"/>
              <a:gd name="connsiteY3299" fmla="*/ 5318836 h 7209248"/>
              <a:gd name="connsiteX3300" fmla="*/ 967604 w 7427256"/>
              <a:gd name="connsiteY3300" fmla="*/ 5318836 h 7209248"/>
              <a:gd name="connsiteX3301" fmla="*/ 976563 w 7427256"/>
              <a:gd name="connsiteY3301" fmla="*/ 5336755 h 7209248"/>
              <a:gd name="connsiteX3302" fmla="*/ 958644 w 7427256"/>
              <a:gd name="connsiteY3302" fmla="*/ 5336755 h 7209248"/>
              <a:gd name="connsiteX3303" fmla="*/ 1469324 w 7427256"/>
              <a:gd name="connsiteY3303" fmla="*/ 5309877 h 7209248"/>
              <a:gd name="connsiteX3304" fmla="*/ 1469324 w 7427256"/>
              <a:gd name="connsiteY3304" fmla="*/ 5327796 h 7209248"/>
              <a:gd name="connsiteX3305" fmla="*/ 1487243 w 7427256"/>
              <a:gd name="connsiteY3305" fmla="*/ 5327796 h 7209248"/>
              <a:gd name="connsiteX3306" fmla="*/ 1478284 w 7427256"/>
              <a:gd name="connsiteY3306" fmla="*/ 5309877 h 7209248"/>
              <a:gd name="connsiteX3307" fmla="*/ 1424528 w 7427256"/>
              <a:gd name="connsiteY3307" fmla="*/ 5309877 h 7209248"/>
              <a:gd name="connsiteX3308" fmla="*/ 1424528 w 7427256"/>
              <a:gd name="connsiteY3308" fmla="*/ 5318836 h 7209248"/>
              <a:gd name="connsiteX3309" fmla="*/ 1442446 w 7427256"/>
              <a:gd name="connsiteY3309" fmla="*/ 5309877 h 7209248"/>
              <a:gd name="connsiteX3310" fmla="*/ 1424528 w 7427256"/>
              <a:gd name="connsiteY3310" fmla="*/ 5309877 h 7209248"/>
              <a:gd name="connsiteX3311" fmla="*/ 1406609 w 7427256"/>
              <a:gd name="connsiteY3311" fmla="*/ 5309877 h 7209248"/>
              <a:gd name="connsiteX3312" fmla="*/ 1397650 w 7427256"/>
              <a:gd name="connsiteY3312" fmla="*/ 5318836 h 7209248"/>
              <a:gd name="connsiteX3313" fmla="*/ 1402130 w 7427256"/>
              <a:gd name="connsiteY3313" fmla="*/ 5327796 h 7209248"/>
              <a:gd name="connsiteX3314" fmla="*/ 1406609 w 7427256"/>
              <a:gd name="connsiteY3314" fmla="*/ 5323316 h 7209248"/>
              <a:gd name="connsiteX3315" fmla="*/ 1406609 w 7427256"/>
              <a:gd name="connsiteY3315" fmla="*/ 5309877 h 7209248"/>
              <a:gd name="connsiteX3316" fmla="*/ 6279346 w 7427256"/>
              <a:gd name="connsiteY3316" fmla="*/ 5295319 h 7209248"/>
              <a:gd name="connsiteX3317" fmla="*/ 6271507 w 7427256"/>
              <a:gd name="connsiteY3317" fmla="*/ 5300917 h 7209248"/>
              <a:gd name="connsiteX3318" fmla="*/ 6262547 w 7427256"/>
              <a:gd name="connsiteY3318" fmla="*/ 5305397 h 7209248"/>
              <a:gd name="connsiteX3319" fmla="*/ 6262547 w 7427256"/>
              <a:gd name="connsiteY3319" fmla="*/ 5309877 h 7209248"/>
              <a:gd name="connsiteX3320" fmla="*/ 6262547 w 7427256"/>
              <a:gd name="connsiteY3320" fmla="*/ 5318836 h 7209248"/>
              <a:gd name="connsiteX3321" fmla="*/ 6280466 w 7427256"/>
              <a:gd name="connsiteY3321" fmla="*/ 5336755 h 7209248"/>
              <a:gd name="connsiteX3322" fmla="*/ 6289426 w 7427256"/>
              <a:gd name="connsiteY3322" fmla="*/ 5354674 h 7209248"/>
              <a:gd name="connsiteX3323" fmla="*/ 6302865 w 7427256"/>
              <a:gd name="connsiteY3323" fmla="*/ 5363633 h 7209248"/>
              <a:gd name="connsiteX3324" fmla="*/ 6307344 w 7427256"/>
              <a:gd name="connsiteY3324" fmla="*/ 5354674 h 7209248"/>
              <a:gd name="connsiteX3325" fmla="*/ 6316304 w 7427256"/>
              <a:gd name="connsiteY3325" fmla="*/ 5327796 h 7209248"/>
              <a:gd name="connsiteX3326" fmla="*/ 6334222 w 7427256"/>
              <a:gd name="connsiteY3326" fmla="*/ 5318836 h 7209248"/>
              <a:gd name="connsiteX3327" fmla="*/ 6325262 w 7427256"/>
              <a:gd name="connsiteY3327" fmla="*/ 5309877 h 7209248"/>
              <a:gd name="connsiteX3328" fmla="*/ 6289426 w 7427256"/>
              <a:gd name="connsiteY3328" fmla="*/ 5309877 h 7209248"/>
              <a:gd name="connsiteX3329" fmla="*/ 6275986 w 7427256"/>
              <a:gd name="connsiteY3329" fmla="*/ 5318836 h 7209248"/>
              <a:gd name="connsiteX3330" fmla="*/ 6271507 w 7427256"/>
              <a:gd name="connsiteY3330" fmla="*/ 5309877 h 7209248"/>
              <a:gd name="connsiteX3331" fmla="*/ 6280466 w 7427256"/>
              <a:gd name="connsiteY3331" fmla="*/ 5300917 h 7209248"/>
              <a:gd name="connsiteX3332" fmla="*/ 6284946 w 7427256"/>
              <a:gd name="connsiteY3332" fmla="*/ 5296439 h 7209248"/>
              <a:gd name="connsiteX3333" fmla="*/ 6279346 w 7427256"/>
              <a:gd name="connsiteY3333" fmla="*/ 5295319 h 7209248"/>
              <a:gd name="connsiteX3334" fmla="*/ 1478284 w 7427256"/>
              <a:gd name="connsiteY3334" fmla="*/ 5283000 h 7209248"/>
              <a:gd name="connsiteX3335" fmla="*/ 1460365 w 7427256"/>
              <a:gd name="connsiteY3335" fmla="*/ 5291959 h 7209248"/>
              <a:gd name="connsiteX3336" fmla="*/ 1469324 w 7427256"/>
              <a:gd name="connsiteY3336" fmla="*/ 5291959 h 7209248"/>
              <a:gd name="connsiteX3337" fmla="*/ 1213984 w 7427256"/>
              <a:gd name="connsiteY3337" fmla="*/ 5283000 h 7209248"/>
              <a:gd name="connsiteX3338" fmla="*/ 1209504 w 7427256"/>
              <a:gd name="connsiteY3338" fmla="*/ 5287479 h 7209248"/>
              <a:gd name="connsiteX3339" fmla="*/ 1218464 w 7427256"/>
              <a:gd name="connsiteY3339" fmla="*/ 5291959 h 7209248"/>
              <a:gd name="connsiteX3340" fmla="*/ 1213984 w 7427256"/>
              <a:gd name="connsiteY3340" fmla="*/ 5283000 h 7209248"/>
              <a:gd name="connsiteX3341" fmla="*/ 1137830 w 7427256"/>
              <a:gd name="connsiteY3341" fmla="*/ 5283000 h 7209248"/>
              <a:gd name="connsiteX3342" fmla="*/ 1146790 w 7427256"/>
              <a:gd name="connsiteY3342" fmla="*/ 5291959 h 7209248"/>
              <a:gd name="connsiteX3343" fmla="*/ 1155749 w 7427256"/>
              <a:gd name="connsiteY3343" fmla="*/ 5287479 h 7209248"/>
              <a:gd name="connsiteX3344" fmla="*/ 1146790 w 7427256"/>
              <a:gd name="connsiteY3344" fmla="*/ 5283000 h 7209248"/>
              <a:gd name="connsiteX3345" fmla="*/ 1339415 w 7427256"/>
              <a:gd name="connsiteY3345" fmla="*/ 5274040 h 7209248"/>
              <a:gd name="connsiteX3346" fmla="*/ 1334935 w 7427256"/>
              <a:gd name="connsiteY3346" fmla="*/ 5283000 h 7209248"/>
              <a:gd name="connsiteX3347" fmla="*/ 1343895 w 7427256"/>
              <a:gd name="connsiteY3347" fmla="*/ 5283000 h 7209248"/>
              <a:gd name="connsiteX3348" fmla="*/ 1343895 w 7427256"/>
              <a:gd name="connsiteY3348" fmla="*/ 5278520 h 7209248"/>
              <a:gd name="connsiteX3349" fmla="*/ 1339415 w 7427256"/>
              <a:gd name="connsiteY3349" fmla="*/ 5274040 h 7209248"/>
              <a:gd name="connsiteX3350" fmla="*/ 1272219 w 7427256"/>
              <a:gd name="connsiteY3350" fmla="*/ 5274040 h 7209248"/>
              <a:gd name="connsiteX3351" fmla="*/ 1272219 w 7427256"/>
              <a:gd name="connsiteY3351" fmla="*/ 5283000 h 7209248"/>
              <a:gd name="connsiteX3352" fmla="*/ 1281179 w 7427256"/>
              <a:gd name="connsiteY3352" fmla="*/ 5274040 h 7209248"/>
              <a:gd name="connsiteX3353" fmla="*/ 1272219 w 7427256"/>
              <a:gd name="connsiteY3353" fmla="*/ 5274040 h 7209248"/>
              <a:gd name="connsiteX3354" fmla="*/ 6473090 w 7427256"/>
              <a:gd name="connsiteY3354" fmla="*/ 5265081 h 7209248"/>
              <a:gd name="connsiteX3355" fmla="*/ 6491010 w 7427256"/>
              <a:gd name="connsiteY3355" fmla="*/ 5274040 h 7209248"/>
              <a:gd name="connsiteX3356" fmla="*/ 6504448 w 7427256"/>
              <a:gd name="connsiteY3356" fmla="*/ 5283000 h 7209248"/>
              <a:gd name="connsiteX3357" fmla="*/ 6477570 w 7427256"/>
              <a:gd name="connsiteY3357" fmla="*/ 5283000 h 7209248"/>
              <a:gd name="connsiteX3358" fmla="*/ 6473090 w 7427256"/>
              <a:gd name="connsiteY3358" fmla="*/ 5265081 h 7209248"/>
              <a:gd name="connsiteX3359" fmla="*/ 6405896 w 7427256"/>
              <a:gd name="connsiteY3359" fmla="*/ 5265081 h 7209248"/>
              <a:gd name="connsiteX3360" fmla="*/ 6423816 w 7427256"/>
              <a:gd name="connsiteY3360" fmla="*/ 5265081 h 7209248"/>
              <a:gd name="connsiteX3361" fmla="*/ 6419336 w 7427256"/>
              <a:gd name="connsiteY3361" fmla="*/ 5274040 h 7209248"/>
              <a:gd name="connsiteX3362" fmla="*/ 6414856 w 7427256"/>
              <a:gd name="connsiteY3362" fmla="*/ 5274040 h 7209248"/>
              <a:gd name="connsiteX3363" fmla="*/ 6405896 w 7427256"/>
              <a:gd name="connsiteY3363" fmla="*/ 5265081 h 7209248"/>
              <a:gd name="connsiteX3364" fmla="*/ 1236383 w 7427256"/>
              <a:gd name="connsiteY3364" fmla="*/ 5265081 h 7209248"/>
              <a:gd name="connsiteX3365" fmla="*/ 1236383 w 7427256"/>
              <a:gd name="connsiteY3365" fmla="*/ 5274040 h 7209248"/>
              <a:gd name="connsiteX3366" fmla="*/ 1245342 w 7427256"/>
              <a:gd name="connsiteY3366" fmla="*/ 5265081 h 7209248"/>
              <a:gd name="connsiteX3367" fmla="*/ 1236383 w 7427256"/>
              <a:gd name="connsiteY3367" fmla="*/ 5265081 h 7209248"/>
              <a:gd name="connsiteX3368" fmla="*/ 1200545 w 7427256"/>
              <a:gd name="connsiteY3368" fmla="*/ 5265081 h 7209248"/>
              <a:gd name="connsiteX3369" fmla="*/ 1196065 w 7427256"/>
              <a:gd name="connsiteY3369" fmla="*/ 5274040 h 7209248"/>
              <a:gd name="connsiteX3370" fmla="*/ 1205025 w 7427256"/>
              <a:gd name="connsiteY3370" fmla="*/ 5283000 h 7209248"/>
              <a:gd name="connsiteX3371" fmla="*/ 1209504 w 7427256"/>
              <a:gd name="connsiteY3371" fmla="*/ 5274040 h 7209248"/>
              <a:gd name="connsiteX3372" fmla="*/ 6513408 w 7427256"/>
              <a:gd name="connsiteY3372" fmla="*/ 5256121 h 7209248"/>
              <a:gd name="connsiteX3373" fmla="*/ 6517887 w 7427256"/>
              <a:gd name="connsiteY3373" fmla="*/ 5260601 h 7209248"/>
              <a:gd name="connsiteX3374" fmla="*/ 6513408 w 7427256"/>
              <a:gd name="connsiteY3374" fmla="*/ 5265081 h 7209248"/>
              <a:gd name="connsiteX3375" fmla="*/ 6513408 w 7427256"/>
              <a:gd name="connsiteY3375" fmla="*/ 5256121 h 7209248"/>
              <a:gd name="connsiteX3376" fmla="*/ 1290138 w 7427256"/>
              <a:gd name="connsiteY3376" fmla="*/ 5256121 h 7209248"/>
              <a:gd name="connsiteX3377" fmla="*/ 1308057 w 7427256"/>
              <a:gd name="connsiteY3377" fmla="*/ 5283000 h 7209248"/>
              <a:gd name="connsiteX3378" fmla="*/ 1308057 w 7427256"/>
              <a:gd name="connsiteY3378" fmla="*/ 5274040 h 7209248"/>
              <a:gd name="connsiteX3379" fmla="*/ 1303577 w 7427256"/>
              <a:gd name="connsiteY3379" fmla="*/ 5260601 h 7209248"/>
              <a:gd name="connsiteX3380" fmla="*/ 1308057 w 7427256"/>
              <a:gd name="connsiteY3380" fmla="*/ 5256121 h 7209248"/>
              <a:gd name="connsiteX3381" fmla="*/ 1299098 w 7427256"/>
              <a:gd name="connsiteY3381" fmla="*/ 5256121 h 7209248"/>
              <a:gd name="connsiteX3382" fmla="*/ 6325262 w 7427256"/>
              <a:gd name="connsiteY3382" fmla="*/ 5247162 h 7209248"/>
              <a:gd name="connsiteX3383" fmla="*/ 6307344 w 7427256"/>
              <a:gd name="connsiteY3383" fmla="*/ 5265081 h 7209248"/>
              <a:gd name="connsiteX3384" fmla="*/ 6298385 w 7427256"/>
              <a:gd name="connsiteY3384" fmla="*/ 5283000 h 7209248"/>
              <a:gd name="connsiteX3385" fmla="*/ 6311824 w 7427256"/>
              <a:gd name="connsiteY3385" fmla="*/ 5291959 h 7209248"/>
              <a:gd name="connsiteX3386" fmla="*/ 6334222 w 7427256"/>
              <a:gd name="connsiteY3386" fmla="*/ 5274040 h 7209248"/>
              <a:gd name="connsiteX3387" fmla="*/ 6343182 w 7427256"/>
              <a:gd name="connsiteY3387" fmla="*/ 5256121 h 7209248"/>
              <a:gd name="connsiteX3388" fmla="*/ 6325262 w 7427256"/>
              <a:gd name="connsiteY3388" fmla="*/ 5247162 h 7209248"/>
              <a:gd name="connsiteX3389" fmla="*/ 1227424 w 7427256"/>
              <a:gd name="connsiteY3389" fmla="*/ 5247162 h 7209248"/>
              <a:gd name="connsiteX3390" fmla="*/ 1227424 w 7427256"/>
              <a:gd name="connsiteY3390" fmla="*/ 5256121 h 7209248"/>
              <a:gd name="connsiteX3391" fmla="*/ 1236383 w 7427256"/>
              <a:gd name="connsiteY3391" fmla="*/ 5247162 h 7209248"/>
              <a:gd name="connsiteX3392" fmla="*/ 1227424 w 7427256"/>
              <a:gd name="connsiteY3392" fmla="*/ 5247162 h 7209248"/>
              <a:gd name="connsiteX3393" fmla="*/ 1437966 w 7427256"/>
              <a:gd name="connsiteY3393" fmla="*/ 5242682 h 7209248"/>
              <a:gd name="connsiteX3394" fmla="*/ 1433488 w 7427256"/>
              <a:gd name="connsiteY3394" fmla="*/ 5247162 h 7209248"/>
              <a:gd name="connsiteX3395" fmla="*/ 1442446 w 7427256"/>
              <a:gd name="connsiteY3395" fmla="*/ 5256121 h 7209248"/>
              <a:gd name="connsiteX3396" fmla="*/ 1460365 w 7427256"/>
              <a:gd name="connsiteY3396" fmla="*/ 5256121 h 7209248"/>
              <a:gd name="connsiteX3397" fmla="*/ 1478284 w 7427256"/>
              <a:gd name="connsiteY3397" fmla="*/ 5265081 h 7209248"/>
              <a:gd name="connsiteX3398" fmla="*/ 1478284 w 7427256"/>
              <a:gd name="connsiteY3398" fmla="*/ 5260601 h 7209248"/>
              <a:gd name="connsiteX3399" fmla="*/ 1469324 w 7427256"/>
              <a:gd name="connsiteY3399" fmla="*/ 5256121 h 7209248"/>
              <a:gd name="connsiteX3400" fmla="*/ 1451406 w 7427256"/>
              <a:gd name="connsiteY3400" fmla="*/ 5247162 h 7209248"/>
              <a:gd name="connsiteX3401" fmla="*/ 1437966 w 7427256"/>
              <a:gd name="connsiteY3401" fmla="*/ 5242682 h 7209248"/>
              <a:gd name="connsiteX3402" fmla="*/ 6459652 w 7427256"/>
              <a:gd name="connsiteY3402" fmla="*/ 5238203 h 7209248"/>
              <a:gd name="connsiteX3403" fmla="*/ 6491010 w 7427256"/>
              <a:gd name="connsiteY3403" fmla="*/ 5238203 h 7209248"/>
              <a:gd name="connsiteX3404" fmla="*/ 6495490 w 7427256"/>
              <a:gd name="connsiteY3404" fmla="*/ 5247162 h 7209248"/>
              <a:gd name="connsiteX3405" fmla="*/ 6468612 w 7427256"/>
              <a:gd name="connsiteY3405" fmla="*/ 5247162 h 7209248"/>
              <a:gd name="connsiteX3406" fmla="*/ 1523081 w 7427256"/>
              <a:gd name="connsiteY3406" fmla="*/ 5229243 h 7209248"/>
              <a:gd name="connsiteX3407" fmla="*/ 1523081 w 7427256"/>
              <a:gd name="connsiteY3407" fmla="*/ 5238203 h 7209248"/>
              <a:gd name="connsiteX3408" fmla="*/ 1532039 w 7427256"/>
              <a:gd name="connsiteY3408" fmla="*/ 5247162 h 7209248"/>
              <a:gd name="connsiteX3409" fmla="*/ 1532039 w 7427256"/>
              <a:gd name="connsiteY3409" fmla="*/ 5238203 h 7209248"/>
              <a:gd name="connsiteX3410" fmla="*/ 1523081 w 7427256"/>
              <a:gd name="connsiteY3410" fmla="*/ 5229243 h 7209248"/>
              <a:gd name="connsiteX3411" fmla="*/ 1079595 w 7427256"/>
              <a:gd name="connsiteY3411" fmla="*/ 5220285 h 7209248"/>
              <a:gd name="connsiteX3412" fmla="*/ 1075115 w 7427256"/>
              <a:gd name="connsiteY3412" fmla="*/ 5229243 h 7209248"/>
              <a:gd name="connsiteX3413" fmla="*/ 1075115 w 7427256"/>
              <a:gd name="connsiteY3413" fmla="*/ 5238203 h 7209248"/>
              <a:gd name="connsiteX3414" fmla="*/ 1079595 w 7427256"/>
              <a:gd name="connsiteY3414" fmla="*/ 5229243 h 7209248"/>
              <a:gd name="connsiteX3415" fmla="*/ 1079595 w 7427256"/>
              <a:gd name="connsiteY3415" fmla="*/ 5220285 h 7209248"/>
              <a:gd name="connsiteX3416" fmla="*/ 1361814 w 7427256"/>
              <a:gd name="connsiteY3416" fmla="*/ 5211325 h 7209248"/>
              <a:gd name="connsiteX3417" fmla="*/ 1357334 w 7427256"/>
              <a:gd name="connsiteY3417" fmla="*/ 5215805 h 7209248"/>
              <a:gd name="connsiteX3418" fmla="*/ 1366292 w 7427256"/>
              <a:gd name="connsiteY3418" fmla="*/ 5220285 h 7209248"/>
              <a:gd name="connsiteX3419" fmla="*/ 1370772 w 7427256"/>
              <a:gd name="connsiteY3419" fmla="*/ 5215805 h 7209248"/>
              <a:gd name="connsiteX3420" fmla="*/ 1361814 w 7427256"/>
              <a:gd name="connsiteY3420" fmla="*/ 5211325 h 7209248"/>
              <a:gd name="connsiteX3421" fmla="*/ 1209504 w 7427256"/>
              <a:gd name="connsiteY3421" fmla="*/ 5211325 h 7209248"/>
              <a:gd name="connsiteX3422" fmla="*/ 1200545 w 7427256"/>
              <a:gd name="connsiteY3422" fmla="*/ 5220285 h 7209248"/>
              <a:gd name="connsiteX3423" fmla="*/ 1196065 w 7427256"/>
              <a:gd name="connsiteY3423" fmla="*/ 5229243 h 7209248"/>
              <a:gd name="connsiteX3424" fmla="*/ 1191587 w 7427256"/>
              <a:gd name="connsiteY3424" fmla="*/ 5238203 h 7209248"/>
              <a:gd name="connsiteX3425" fmla="*/ 1200545 w 7427256"/>
              <a:gd name="connsiteY3425" fmla="*/ 5247162 h 7209248"/>
              <a:gd name="connsiteX3426" fmla="*/ 1209504 w 7427256"/>
              <a:gd name="connsiteY3426" fmla="*/ 5238203 h 7209248"/>
              <a:gd name="connsiteX3427" fmla="*/ 1209504 w 7427256"/>
              <a:gd name="connsiteY3427" fmla="*/ 5224765 h 7209248"/>
              <a:gd name="connsiteX3428" fmla="*/ 1209504 w 7427256"/>
              <a:gd name="connsiteY3428" fmla="*/ 5220285 h 7209248"/>
              <a:gd name="connsiteX3429" fmla="*/ 1115433 w 7427256"/>
              <a:gd name="connsiteY3429" fmla="*/ 5211325 h 7209248"/>
              <a:gd name="connsiteX3430" fmla="*/ 1115433 w 7427256"/>
              <a:gd name="connsiteY3430" fmla="*/ 5215805 h 7209248"/>
              <a:gd name="connsiteX3431" fmla="*/ 1119913 w 7427256"/>
              <a:gd name="connsiteY3431" fmla="*/ 5220285 h 7209248"/>
              <a:gd name="connsiteX3432" fmla="*/ 1115433 w 7427256"/>
              <a:gd name="connsiteY3432" fmla="*/ 5211325 h 7209248"/>
              <a:gd name="connsiteX3433" fmla="*/ 1505162 w 7427256"/>
              <a:gd name="connsiteY3433" fmla="*/ 5202366 h 7209248"/>
              <a:gd name="connsiteX3434" fmla="*/ 1509642 w 7427256"/>
              <a:gd name="connsiteY3434" fmla="*/ 5211325 h 7209248"/>
              <a:gd name="connsiteX3435" fmla="*/ 1514122 w 7427256"/>
              <a:gd name="connsiteY3435" fmla="*/ 5211325 h 7209248"/>
              <a:gd name="connsiteX3436" fmla="*/ 1514122 w 7427256"/>
              <a:gd name="connsiteY3436" fmla="*/ 5202366 h 7209248"/>
              <a:gd name="connsiteX3437" fmla="*/ 1505162 w 7427256"/>
              <a:gd name="connsiteY3437" fmla="*/ 5202366 h 7209248"/>
              <a:gd name="connsiteX3438" fmla="*/ 1155749 w 7427256"/>
              <a:gd name="connsiteY3438" fmla="*/ 5202366 h 7209248"/>
              <a:gd name="connsiteX3439" fmla="*/ 1146790 w 7427256"/>
              <a:gd name="connsiteY3439" fmla="*/ 5211325 h 7209248"/>
              <a:gd name="connsiteX3440" fmla="*/ 1155749 w 7427256"/>
              <a:gd name="connsiteY3440" fmla="*/ 5206846 h 7209248"/>
              <a:gd name="connsiteX3441" fmla="*/ 1155749 w 7427256"/>
              <a:gd name="connsiteY3441" fmla="*/ 5202366 h 7209248"/>
              <a:gd name="connsiteX3442" fmla="*/ 1084075 w 7427256"/>
              <a:gd name="connsiteY3442" fmla="*/ 5202366 h 7209248"/>
              <a:gd name="connsiteX3443" fmla="*/ 1084075 w 7427256"/>
              <a:gd name="connsiteY3443" fmla="*/ 5206846 h 7209248"/>
              <a:gd name="connsiteX3444" fmla="*/ 1084075 w 7427256"/>
              <a:gd name="connsiteY3444" fmla="*/ 5211325 h 7209248"/>
              <a:gd name="connsiteX3445" fmla="*/ 1088555 w 7427256"/>
              <a:gd name="connsiteY3445" fmla="*/ 5202366 h 7209248"/>
              <a:gd name="connsiteX3446" fmla="*/ 1084075 w 7427256"/>
              <a:gd name="connsiteY3446" fmla="*/ 5202366 h 7209248"/>
              <a:gd name="connsiteX3447" fmla="*/ 1424528 w 7427256"/>
              <a:gd name="connsiteY3447" fmla="*/ 5184447 h 7209248"/>
              <a:gd name="connsiteX3448" fmla="*/ 1442446 w 7427256"/>
              <a:gd name="connsiteY3448" fmla="*/ 5202366 h 7209248"/>
              <a:gd name="connsiteX3449" fmla="*/ 1469324 w 7427256"/>
              <a:gd name="connsiteY3449" fmla="*/ 5211325 h 7209248"/>
              <a:gd name="connsiteX3450" fmla="*/ 1469324 w 7427256"/>
              <a:gd name="connsiteY3450" fmla="*/ 5193407 h 7209248"/>
              <a:gd name="connsiteX3451" fmla="*/ 1442446 w 7427256"/>
              <a:gd name="connsiteY3451" fmla="*/ 5184447 h 7209248"/>
              <a:gd name="connsiteX3452" fmla="*/ 1429008 w 7427256"/>
              <a:gd name="connsiteY3452" fmla="*/ 5184447 h 7209248"/>
              <a:gd name="connsiteX3453" fmla="*/ 1424528 w 7427256"/>
              <a:gd name="connsiteY3453" fmla="*/ 5184447 h 7209248"/>
              <a:gd name="connsiteX3454" fmla="*/ 1182627 w 7427256"/>
              <a:gd name="connsiteY3454" fmla="*/ 5184447 h 7209248"/>
              <a:gd name="connsiteX3455" fmla="*/ 1173668 w 7427256"/>
              <a:gd name="connsiteY3455" fmla="*/ 5193407 h 7209248"/>
              <a:gd name="connsiteX3456" fmla="*/ 1182627 w 7427256"/>
              <a:gd name="connsiteY3456" fmla="*/ 5193407 h 7209248"/>
              <a:gd name="connsiteX3457" fmla="*/ 1182627 w 7427256"/>
              <a:gd name="connsiteY3457" fmla="*/ 5184447 h 7209248"/>
              <a:gd name="connsiteX3458" fmla="*/ 967604 w 7427256"/>
              <a:gd name="connsiteY3458" fmla="*/ 5184447 h 7209248"/>
              <a:gd name="connsiteX3459" fmla="*/ 967604 w 7427256"/>
              <a:gd name="connsiteY3459" fmla="*/ 5193407 h 7209248"/>
              <a:gd name="connsiteX3460" fmla="*/ 958644 w 7427256"/>
              <a:gd name="connsiteY3460" fmla="*/ 5188927 h 7209248"/>
              <a:gd name="connsiteX3461" fmla="*/ 967604 w 7427256"/>
              <a:gd name="connsiteY3461" fmla="*/ 5184447 h 7209248"/>
              <a:gd name="connsiteX3462" fmla="*/ 949686 w 7427256"/>
              <a:gd name="connsiteY3462" fmla="*/ 5166528 h 7209248"/>
              <a:gd name="connsiteX3463" fmla="*/ 949686 w 7427256"/>
              <a:gd name="connsiteY3463" fmla="*/ 5175488 h 7209248"/>
              <a:gd name="connsiteX3464" fmla="*/ 945206 w 7427256"/>
              <a:gd name="connsiteY3464" fmla="*/ 5171008 h 7209248"/>
              <a:gd name="connsiteX3465" fmla="*/ 949686 w 7427256"/>
              <a:gd name="connsiteY3465" fmla="*/ 5166528 h 7209248"/>
              <a:gd name="connsiteX3466" fmla="*/ 6370059 w 7427256"/>
              <a:gd name="connsiteY3466" fmla="*/ 5157569 h 7209248"/>
              <a:gd name="connsiteX3467" fmla="*/ 6343182 w 7427256"/>
              <a:gd name="connsiteY3467" fmla="*/ 5184447 h 7209248"/>
              <a:gd name="connsiteX3468" fmla="*/ 6361100 w 7427256"/>
              <a:gd name="connsiteY3468" fmla="*/ 5175488 h 7209248"/>
              <a:gd name="connsiteX3469" fmla="*/ 6379019 w 7427256"/>
              <a:gd name="connsiteY3469" fmla="*/ 5184447 h 7209248"/>
              <a:gd name="connsiteX3470" fmla="*/ 6387978 w 7427256"/>
              <a:gd name="connsiteY3470" fmla="*/ 5175488 h 7209248"/>
              <a:gd name="connsiteX3471" fmla="*/ 6370059 w 7427256"/>
              <a:gd name="connsiteY3471" fmla="*/ 5157569 h 7209248"/>
              <a:gd name="connsiteX3472" fmla="*/ 1048237 w 7427256"/>
              <a:gd name="connsiteY3472" fmla="*/ 5157569 h 7209248"/>
              <a:gd name="connsiteX3473" fmla="*/ 1039278 w 7427256"/>
              <a:gd name="connsiteY3473" fmla="*/ 5179967 h 7209248"/>
              <a:gd name="connsiteX3474" fmla="*/ 1057197 w 7427256"/>
              <a:gd name="connsiteY3474" fmla="*/ 5193407 h 7209248"/>
              <a:gd name="connsiteX3475" fmla="*/ 1066156 w 7427256"/>
              <a:gd name="connsiteY3475" fmla="*/ 5193407 h 7209248"/>
              <a:gd name="connsiteX3476" fmla="*/ 1066156 w 7427256"/>
              <a:gd name="connsiteY3476" fmla="*/ 5175488 h 7209248"/>
              <a:gd name="connsiteX3477" fmla="*/ 1066156 w 7427256"/>
              <a:gd name="connsiteY3477" fmla="*/ 5157569 h 7209248"/>
              <a:gd name="connsiteX3478" fmla="*/ 1048237 w 7427256"/>
              <a:gd name="connsiteY3478" fmla="*/ 5157569 h 7209248"/>
              <a:gd name="connsiteX3479" fmla="*/ 1244222 w 7427256"/>
              <a:gd name="connsiteY3479" fmla="*/ 5153089 h 7209248"/>
              <a:gd name="connsiteX3480" fmla="*/ 1240862 w 7427256"/>
              <a:gd name="connsiteY3480" fmla="*/ 5157569 h 7209248"/>
              <a:gd name="connsiteX3481" fmla="*/ 1245342 w 7427256"/>
              <a:gd name="connsiteY3481" fmla="*/ 5175488 h 7209248"/>
              <a:gd name="connsiteX3482" fmla="*/ 1245342 w 7427256"/>
              <a:gd name="connsiteY3482" fmla="*/ 5157569 h 7209248"/>
              <a:gd name="connsiteX3483" fmla="*/ 1244222 w 7427256"/>
              <a:gd name="connsiteY3483" fmla="*/ 5153089 h 7209248"/>
              <a:gd name="connsiteX3484" fmla="*/ 6468612 w 7427256"/>
              <a:gd name="connsiteY3484" fmla="*/ 5148611 h 7209248"/>
              <a:gd name="connsiteX3485" fmla="*/ 6468612 w 7427256"/>
              <a:gd name="connsiteY3485" fmla="*/ 5157569 h 7209248"/>
              <a:gd name="connsiteX3486" fmla="*/ 6459652 w 7427256"/>
              <a:gd name="connsiteY3486" fmla="*/ 5166528 h 7209248"/>
              <a:gd name="connsiteX3487" fmla="*/ 6450693 w 7427256"/>
              <a:gd name="connsiteY3487" fmla="*/ 5157569 h 7209248"/>
              <a:gd name="connsiteX3488" fmla="*/ 6468612 w 7427256"/>
              <a:gd name="connsiteY3488" fmla="*/ 5148611 h 7209248"/>
              <a:gd name="connsiteX3489" fmla="*/ 1290138 w 7427256"/>
              <a:gd name="connsiteY3489" fmla="*/ 5148611 h 7209248"/>
              <a:gd name="connsiteX3490" fmla="*/ 1290138 w 7427256"/>
              <a:gd name="connsiteY3490" fmla="*/ 5166528 h 7209248"/>
              <a:gd name="connsiteX3491" fmla="*/ 1290138 w 7427256"/>
              <a:gd name="connsiteY3491" fmla="*/ 5184447 h 7209248"/>
              <a:gd name="connsiteX3492" fmla="*/ 1299098 w 7427256"/>
              <a:gd name="connsiteY3492" fmla="*/ 5193407 h 7209248"/>
              <a:gd name="connsiteX3493" fmla="*/ 1308057 w 7427256"/>
              <a:gd name="connsiteY3493" fmla="*/ 5184447 h 7209248"/>
              <a:gd name="connsiteX3494" fmla="*/ 1308057 w 7427256"/>
              <a:gd name="connsiteY3494" fmla="*/ 5166528 h 7209248"/>
              <a:gd name="connsiteX3495" fmla="*/ 1108713 w 7427256"/>
              <a:gd name="connsiteY3495" fmla="*/ 5144131 h 7209248"/>
              <a:gd name="connsiteX3496" fmla="*/ 1101994 w 7427256"/>
              <a:gd name="connsiteY3496" fmla="*/ 5148611 h 7209248"/>
              <a:gd name="connsiteX3497" fmla="*/ 1101994 w 7427256"/>
              <a:gd name="connsiteY3497" fmla="*/ 5157569 h 7209248"/>
              <a:gd name="connsiteX3498" fmla="*/ 1106473 w 7427256"/>
              <a:gd name="connsiteY3498" fmla="*/ 5171008 h 7209248"/>
              <a:gd name="connsiteX3499" fmla="*/ 1110953 w 7427256"/>
              <a:gd name="connsiteY3499" fmla="*/ 5175488 h 7209248"/>
              <a:gd name="connsiteX3500" fmla="*/ 1119913 w 7427256"/>
              <a:gd name="connsiteY3500" fmla="*/ 5184447 h 7209248"/>
              <a:gd name="connsiteX3501" fmla="*/ 1119913 w 7427256"/>
              <a:gd name="connsiteY3501" fmla="*/ 5166528 h 7209248"/>
              <a:gd name="connsiteX3502" fmla="*/ 1110953 w 7427256"/>
              <a:gd name="connsiteY3502" fmla="*/ 5148611 h 7209248"/>
              <a:gd name="connsiteX3503" fmla="*/ 1108713 w 7427256"/>
              <a:gd name="connsiteY3503" fmla="*/ 5144131 h 7209248"/>
              <a:gd name="connsiteX3504" fmla="*/ 1437966 w 7427256"/>
              <a:gd name="connsiteY3504" fmla="*/ 5130692 h 7209248"/>
              <a:gd name="connsiteX3505" fmla="*/ 1433488 w 7427256"/>
              <a:gd name="connsiteY3505" fmla="*/ 5139651 h 7209248"/>
              <a:gd name="connsiteX3506" fmla="*/ 1442446 w 7427256"/>
              <a:gd name="connsiteY3506" fmla="*/ 5139651 h 7209248"/>
              <a:gd name="connsiteX3507" fmla="*/ 1437966 w 7427256"/>
              <a:gd name="connsiteY3507" fmla="*/ 5130692 h 7209248"/>
              <a:gd name="connsiteX3508" fmla="*/ 449644 w 7427256"/>
              <a:gd name="connsiteY3508" fmla="*/ 5127891 h 7209248"/>
              <a:gd name="connsiteX3509" fmla="*/ 474842 w 7427256"/>
              <a:gd name="connsiteY3509" fmla="*/ 5139651 h 7209248"/>
              <a:gd name="connsiteX3510" fmla="*/ 492761 w 7427256"/>
              <a:gd name="connsiteY3510" fmla="*/ 5184447 h 7209248"/>
              <a:gd name="connsiteX3511" fmla="*/ 483802 w 7427256"/>
              <a:gd name="connsiteY3511" fmla="*/ 5175488 h 7209248"/>
              <a:gd name="connsiteX3512" fmla="*/ 465883 w 7427256"/>
              <a:gd name="connsiteY3512" fmla="*/ 5157569 h 7209248"/>
              <a:gd name="connsiteX3513" fmla="*/ 447965 w 7427256"/>
              <a:gd name="connsiteY3513" fmla="*/ 5130692 h 7209248"/>
              <a:gd name="connsiteX3514" fmla="*/ 449644 w 7427256"/>
              <a:gd name="connsiteY3514" fmla="*/ 5127891 h 7209248"/>
              <a:gd name="connsiteX3515" fmla="*/ 6379019 w 7427256"/>
              <a:gd name="connsiteY3515" fmla="*/ 5121732 h 7209248"/>
              <a:gd name="connsiteX3516" fmla="*/ 6374539 w 7427256"/>
              <a:gd name="connsiteY3516" fmla="*/ 5130692 h 7209248"/>
              <a:gd name="connsiteX3517" fmla="*/ 6379019 w 7427256"/>
              <a:gd name="connsiteY3517" fmla="*/ 5139651 h 7209248"/>
              <a:gd name="connsiteX3518" fmla="*/ 6387978 w 7427256"/>
              <a:gd name="connsiteY3518" fmla="*/ 5130692 h 7209248"/>
              <a:gd name="connsiteX3519" fmla="*/ 6547006 w 7427256"/>
              <a:gd name="connsiteY3519" fmla="*/ 5115012 h 7209248"/>
              <a:gd name="connsiteX3520" fmla="*/ 6540286 w 7427256"/>
              <a:gd name="connsiteY3520" fmla="*/ 5139651 h 7209248"/>
              <a:gd name="connsiteX3521" fmla="*/ 6540286 w 7427256"/>
              <a:gd name="connsiteY3521" fmla="*/ 5130692 h 7209248"/>
              <a:gd name="connsiteX3522" fmla="*/ 6540286 w 7427256"/>
              <a:gd name="connsiteY3522" fmla="*/ 5121732 h 7209248"/>
              <a:gd name="connsiteX3523" fmla="*/ 6542526 w 7427256"/>
              <a:gd name="connsiteY3523" fmla="*/ 5119492 h 7209248"/>
              <a:gd name="connsiteX3524" fmla="*/ 6405896 w 7427256"/>
              <a:gd name="connsiteY3524" fmla="*/ 5112773 h 7209248"/>
              <a:gd name="connsiteX3525" fmla="*/ 6405896 w 7427256"/>
              <a:gd name="connsiteY3525" fmla="*/ 5121732 h 7209248"/>
              <a:gd name="connsiteX3526" fmla="*/ 6423816 w 7427256"/>
              <a:gd name="connsiteY3526" fmla="*/ 5112773 h 7209248"/>
              <a:gd name="connsiteX3527" fmla="*/ 1110953 w 7427256"/>
              <a:gd name="connsiteY3527" fmla="*/ 5112773 h 7209248"/>
              <a:gd name="connsiteX3528" fmla="*/ 1101994 w 7427256"/>
              <a:gd name="connsiteY3528" fmla="*/ 5121732 h 7209248"/>
              <a:gd name="connsiteX3529" fmla="*/ 1110953 w 7427256"/>
              <a:gd name="connsiteY3529" fmla="*/ 5126212 h 7209248"/>
              <a:gd name="connsiteX3530" fmla="*/ 1110953 w 7427256"/>
              <a:gd name="connsiteY3530" fmla="*/ 5112773 h 7209248"/>
              <a:gd name="connsiteX3531" fmla="*/ 6547752 w 7427256"/>
              <a:gd name="connsiteY3531" fmla="*/ 5108294 h 7209248"/>
              <a:gd name="connsiteX3532" fmla="*/ 6548125 w 7427256"/>
              <a:gd name="connsiteY3532" fmla="*/ 5109413 h 7209248"/>
              <a:gd name="connsiteX3533" fmla="*/ 6549244 w 7427256"/>
              <a:gd name="connsiteY3533" fmla="*/ 5112773 h 7209248"/>
              <a:gd name="connsiteX3534" fmla="*/ 6547006 w 7427256"/>
              <a:gd name="connsiteY3534" fmla="*/ 5115012 h 7209248"/>
              <a:gd name="connsiteX3535" fmla="*/ 1021360 w 7427256"/>
              <a:gd name="connsiteY3535" fmla="*/ 5103814 h 7209248"/>
              <a:gd name="connsiteX3536" fmla="*/ 1030320 w 7427256"/>
              <a:gd name="connsiteY3536" fmla="*/ 5121732 h 7209248"/>
              <a:gd name="connsiteX3537" fmla="*/ 1048237 w 7427256"/>
              <a:gd name="connsiteY3537" fmla="*/ 5112773 h 7209248"/>
              <a:gd name="connsiteX3538" fmla="*/ 1039278 w 7427256"/>
              <a:gd name="connsiteY3538" fmla="*/ 5103814 h 7209248"/>
              <a:gd name="connsiteX3539" fmla="*/ 1030320 w 7427256"/>
              <a:gd name="connsiteY3539" fmla="*/ 5103814 h 7209248"/>
              <a:gd name="connsiteX3540" fmla="*/ 6594041 w 7427256"/>
              <a:gd name="connsiteY3540" fmla="*/ 5094854 h 7209248"/>
              <a:gd name="connsiteX3541" fmla="*/ 6603001 w 7427256"/>
              <a:gd name="connsiteY3541" fmla="*/ 5103814 h 7209248"/>
              <a:gd name="connsiteX3542" fmla="*/ 6594041 w 7427256"/>
              <a:gd name="connsiteY3542" fmla="*/ 5103814 h 7209248"/>
              <a:gd name="connsiteX3543" fmla="*/ 6585082 w 7427256"/>
              <a:gd name="connsiteY3543" fmla="*/ 5103814 h 7209248"/>
              <a:gd name="connsiteX3544" fmla="*/ 6594041 w 7427256"/>
              <a:gd name="connsiteY3544" fmla="*/ 5094854 h 7209248"/>
              <a:gd name="connsiteX3545" fmla="*/ 1299098 w 7427256"/>
              <a:gd name="connsiteY3545" fmla="*/ 5094854 h 7209248"/>
              <a:gd name="connsiteX3546" fmla="*/ 1299098 w 7427256"/>
              <a:gd name="connsiteY3546" fmla="*/ 5103814 h 7209248"/>
              <a:gd name="connsiteX3547" fmla="*/ 1308057 w 7427256"/>
              <a:gd name="connsiteY3547" fmla="*/ 5094854 h 7209248"/>
              <a:gd name="connsiteX3548" fmla="*/ 1299098 w 7427256"/>
              <a:gd name="connsiteY3548" fmla="*/ 5094854 h 7209248"/>
              <a:gd name="connsiteX3549" fmla="*/ 958644 w 7427256"/>
              <a:gd name="connsiteY3549" fmla="*/ 5094854 h 7209248"/>
              <a:gd name="connsiteX3550" fmla="*/ 967604 w 7427256"/>
              <a:gd name="connsiteY3550" fmla="*/ 5094854 h 7209248"/>
              <a:gd name="connsiteX3551" fmla="*/ 967604 w 7427256"/>
              <a:gd name="connsiteY3551" fmla="*/ 5103814 h 7209248"/>
              <a:gd name="connsiteX3552" fmla="*/ 963124 w 7427256"/>
              <a:gd name="connsiteY3552" fmla="*/ 5103814 h 7209248"/>
              <a:gd name="connsiteX3553" fmla="*/ 958644 w 7427256"/>
              <a:gd name="connsiteY3553" fmla="*/ 5094854 h 7209248"/>
              <a:gd name="connsiteX3554" fmla="*/ 6543645 w 7427256"/>
              <a:gd name="connsiteY3554" fmla="*/ 5091495 h 7209248"/>
              <a:gd name="connsiteX3555" fmla="*/ 6549244 w 7427256"/>
              <a:gd name="connsiteY3555" fmla="*/ 5094854 h 7209248"/>
              <a:gd name="connsiteX3556" fmla="*/ 6547752 w 7427256"/>
              <a:gd name="connsiteY3556" fmla="*/ 5108294 h 7209248"/>
              <a:gd name="connsiteX3557" fmla="*/ 6544766 w 7427256"/>
              <a:gd name="connsiteY3557" fmla="*/ 5099334 h 7209248"/>
              <a:gd name="connsiteX3558" fmla="*/ 6543645 w 7427256"/>
              <a:gd name="connsiteY3558" fmla="*/ 5091495 h 7209248"/>
              <a:gd name="connsiteX3559" fmla="*/ 895929 w 7427256"/>
              <a:gd name="connsiteY3559" fmla="*/ 5059018 h 7209248"/>
              <a:gd name="connsiteX3560" fmla="*/ 904889 w 7427256"/>
              <a:gd name="connsiteY3560" fmla="*/ 5063496 h 7209248"/>
              <a:gd name="connsiteX3561" fmla="*/ 895929 w 7427256"/>
              <a:gd name="connsiteY3561" fmla="*/ 5067976 h 7209248"/>
              <a:gd name="connsiteX3562" fmla="*/ 895929 w 7427256"/>
              <a:gd name="connsiteY3562" fmla="*/ 5059018 h 7209248"/>
              <a:gd name="connsiteX3563" fmla="*/ 1084075 w 7427256"/>
              <a:gd name="connsiteY3563" fmla="*/ 5050058 h 7209248"/>
              <a:gd name="connsiteX3564" fmla="*/ 1084075 w 7427256"/>
              <a:gd name="connsiteY3564" fmla="*/ 5059018 h 7209248"/>
              <a:gd name="connsiteX3565" fmla="*/ 1093034 w 7427256"/>
              <a:gd name="connsiteY3565" fmla="*/ 5059018 h 7209248"/>
              <a:gd name="connsiteX3566" fmla="*/ 1084075 w 7427256"/>
              <a:gd name="connsiteY3566" fmla="*/ 5050058 h 7209248"/>
              <a:gd name="connsiteX3567" fmla="*/ 770500 w 7427256"/>
              <a:gd name="connsiteY3567" fmla="*/ 5050058 h 7209248"/>
              <a:gd name="connsiteX3568" fmla="*/ 779459 w 7427256"/>
              <a:gd name="connsiteY3568" fmla="*/ 5067976 h 7209248"/>
              <a:gd name="connsiteX3569" fmla="*/ 770500 w 7427256"/>
              <a:gd name="connsiteY3569" fmla="*/ 5067976 h 7209248"/>
              <a:gd name="connsiteX3570" fmla="*/ 550996 w 7427256"/>
              <a:gd name="connsiteY3570" fmla="*/ 5041099 h 7209248"/>
              <a:gd name="connsiteX3571" fmla="*/ 555476 w 7427256"/>
              <a:gd name="connsiteY3571" fmla="*/ 5050058 h 7209248"/>
              <a:gd name="connsiteX3572" fmla="*/ 546517 w 7427256"/>
              <a:gd name="connsiteY3572" fmla="*/ 5050058 h 7209248"/>
              <a:gd name="connsiteX3573" fmla="*/ 550996 w 7427256"/>
              <a:gd name="connsiteY3573" fmla="*/ 5041099 h 7209248"/>
              <a:gd name="connsiteX3574" fmla="*/ 465883 w 7427256"/>
              <a:gd name="connsiteY3574" fmla="*/ 5041099 h 7209248"/>
              <a:gd name="connsiteX3575" fmla="*/ 474842 w 7427256"/>
              <a:gd name="connsiteY3575" fmla="*/ 5041099 h 7209248"/>
              <a:gd name="connsiteX3576" fmla="*/ 474842 w 7427256"/>
              <a:gd name="connsiteY3576" fmla="*/ 5050058 h 7209248"/>
              <a:gd name="connsiteX3577" fmla="*/ 465883 w 7427256"/>
              <a:gd name="connsiteY3577" fmla="*/ 5041099 h 7209248"/>
              <a:gd name="connsiteX3578" fmla="*/ 1043758 w 7427256"/>
              <a:gd name="connsiteY3578" fmla="*/ 5032139 h 7209248"/>
              <a:gd name="connsiteX3579" fmla="*/ 1039278 w 7427256"/>
              <a:gd name="connsiteY3579" fmla="*/ 5050058 h 7209248"/>
              <a:gd name="connsiteX3580" fmla="*/ 1048237 w 7427256"/>
              <a:gd name="connsiteY3580" fmla="*/ 5059018 h 7209248"/>
              <a:gd name="connsiteX3581" fmla="*/ 1048237 w 7427256"/>
              <a:gd name="connsiteY3581" fmla="*/ 5041099 h 7209248"/>
              <a:gd name="connsiteX3582" fmla="*/ 1043758 w 7427256"/>
              <a:gd name="connsiteY3582" fmla="*/ 5032139 h 7209248"/>
              <a:gd name="connsiteX3583" fmla="*/ 837694 w 7427256"/>
              <a:gd name="connsiteY3583" fmla="*/ 5032139 h 7209248"/>
              <a:gd name="connsiteX3584" fmla="*/ 851133 w 7427256"/>
              <a:gd name="connsiteY3584" fmla="*/ 5032139 h 7209248"/>
              <a:gd name="connsiteX3585" fmla="*/ 842174 w 7427256"/>
              <a:gd name="connsiteY3585" fmla="*/ 5041099 h 7209248"/>
              <a:gd name="connsiteX3586" fmla="*/ 833215 w 7427256"/>
              <a:gd name="connsiteY3586" fmla="*/ 5036619 h 7209248"/>
              <a:gd name="connsiteX3587" fmla="*/ 837694 w 7427256"/>
              <a:gd name="connsiteY3587" fmla="*/ 5032139 h 7209248"/>
              <a:gd name="connsiteX3588" fmla="*/ 6486530 w 7427256"/>
              <a:gd name="connsiteY3588" fmla="*/ 5023180 h 7209248"/>
              <a:gd name="connsiteX3589" fmla="*/ 6468612 w 7427256"/>
              <a:gd name="connsiteY3589" fmla="*/ 5050058 h 7209248"/>
              <a:gd name="connsiteX3590" fmla="*/ 6540286 w 7427256"/>
              <a:gd name="connsiteY3590" fmla="*/ 5050058 h 7209248"/>
              <a:gd name="connsiteX3591" fmla="*/ 6549244 w 7427256"/>
              <a:gd name="connsiteY3591" fmla="*/ 5041099 h 7209248"/>
              <a:gd name="connsiteX3592" fmla="*/ 6562684 w 7427256"/>
              <a:gd name="connsiteY3592" fmla="*/ 5027660 h 7209248"/>
              <a:gd name="connsiteX3593" fmla="*/ 6540286 w 7427256"/>
              <a:gd name="connsiteY3593" fmla="*/ 5032139 h 7209248"/>
              <a:gd name="connsiteX3594" fmla="*/ 6513408 w 7427256"/>
              <a:gd name="connsiteY3594" fmla="*/ 5032139 h 7209248"/>
              <a:gd name="connsiteX3595" fmla="*/ 6513408 w 7427256"/>
              <a:gd name="connsiteY3595" fmla="*/ 5023180 h 7209248"/>
              <a:gd name="connsiteX3596" fmla="*/ 6486530 w 7427256"/>
              <a:gd name="connsiteY3596" fmla="*/ 5023180 h 7209248"/>
              <a:gd name="connsiteX3597" fmla="*/ 855613 w 7427256"/>
              <a:gd name="connsiteY3597" fmla="*/ 5014220 h 7209248"/>
              <a:gd name="connsiteX3598" fmla="*/ 860093 w 7427256"/>
              <a:gd name="connsiteY3598" fmla="*/ 5023180 h 7209248"/>
              <a:gd name="connsiteX3599" fmla="*/ 851133 w 7427256"/>
              <a:gd name="connsiteY3599" fmla="*/ 5023180 h 7209248"/>
              <a:gd name="connsiteX3600" fmla="*/ 855613 w 7427256"/>
              <a:gd name="connsiteY3600" fmla="*/ 5014220 h 7209248"/>
              <a:gd name="connsiteX3601" fmla="*/ 6947932 w 7427256"/>
              <a:gd name="connsiteY3601" fmla="*/ 5005261 h 7209248"/>
              <a:gd name="connsiteX3602" fmla="*/ 6952414 w 7427256"/>
              <a:gd name="connsiteY3602" fmla="*/ 5014220 h 7209248"/>
              <a:gd name="connsiteX3603" fmla="*/ 6943454 w 7427256"/>
              <a:gd name="connsiteY3603" fmla="*/ 5023180 h 7209248"/>
              <a:gd name="connsiteX3604" fmla="*/ 6938975 w 7427256"/>
              <a:gd name="connsiteY3604" fmla="*/ 5014220 h 7209248"/>
              <a:gd name="connsiteX3605" fmla="*/ 6947932 w 7427256"/>
              <a:gd name="connsiteY3605" fmla="*/ 5005261 h 7209248"/>
              <a:gd name="connsiteX3606" fmla="*/ 376291 w 7427256"/>
              <a:gd name="connsiteY3606" fmla="*/ 5005261 h 7209248"/>
              <a:gd name="connsiteX3607" fmla="*/ 376291 w 7427256"/>
              <a:gd name="connsiteY3607" fmla="*/ 5014220 h 7209248"/>
              <a:gd name="connsiteX3608" fmla="*/ 371811 w 7427256"/>
              <a:gd name="connsiteY3608" fmla="*/ 5018700 h 7209248"/>
              <a:gd name="connsiteX3609" fmla="*/ 367331 w 7427256"/>
              <a:gd name="connsiteY3609" fmla="*/ 5009741 h 7209248"/>
              <a:gd name="connsiteX3610" fmla="*/ 376291 w 7427256"/>
              <a:gd name="connsiteY3610" fmla="*/ 5005261 h 7209248"/>
              <a:gd name="connsiteX3611" fmla="*/ 313575 w 7427256"/>
              <a:gd name="connsiteY3611" fmla="*/ 4951506 h 7209248"/>
              <a:gd name="connsiteX3612" fmla="*/ 318055 w 7427256"/>
              <a:gd name="connsiteY3612" fmla="*/ 4964945 h 7209248"/>
              <a:gd name="connsiteX3613" fmla="*/ 309095 w 7427256"/>
              <a:gd name="connsiteY3613" fmla="*/ 4964945 h 7209248"/>
              <a:gd name="connsiteX3614" fmla="*/ 313575 w 7427256"/>
              <a:gd name="connsiteY3614" fmla="*/ 4951506 h 7209248"/>
              <a:gd name="connsiteX3615" fmla="*/ 824255 w 7427256"/>
              <a:gd name="connsiteY3615" fmla="*/ 4942546 h 7209248"/>
              <a:gd name="connsiteX3616" fmla="*/ 851133 w 7427256"/>
              <a:gd name="connsiteY3616" fmla="*/ 4951506 h 7209248"/>
              <a:gd name="connsiteX3617" fmla="*/ 815296 w 7427256"/>
              <a:gd name="connsiteY3617" fmla="*/ 4951506 h 7209248"/>
              <a:gd name="connsiteX3618" fmla="*/ 6620920 w 7427256"/>
              <a:gd name="connsiteY3618" fmla="*/ 4938067 h 7209248"/>
              <a:gd name="connsiteX3619" fmla="*/ 6611960 w 7427256"/>
              <a:gd name="connsiteY3619" fmla="*/ 4942546 h 7209248"/>
              <a:gd name="connsiteX3620" fmla="*/ 6603001 w 7427256"/>
              <a:gd name="connsiteY3620" fmla="*/ 4947026 h 7209248"/>
              <a:gd name="connsiteX3621" fmla="*/ 6585082 w 7427256"/>
              <a:gd name="connsiteY3621" fmla="*/ 4951506 h 7209248"/>
              <a:gd name="connsiteX3622" fmla="*/ 6567164 w 7427256"/>
              <a:gd name="connsiteY3622" fmla="*/ 4973904 h 7209248"/>
              <a:gd name="connsiteX3623" fmla="*/ 6540286 w 7427256"/>
              <a:gd name="connsiteY3623" fmla="*/ 4987342 h 7209248"/>
              <a:gd name="connsiteX3624" fmla="*/ 6531327 w 7427256"/>
              <a:gd name="connsiteY3624" fmla="*/ 5005261 h 7209248"/>
              <a:gd name="connsiteX3625" fmla="*/ 6567164 w 7427256"/>
              <a:gd name="connsiteY3625" fmla="*/ 4996302 h 7209248"/>
              <a:gd name="connsiteX3626" fmla="*/ 6594041 w 7427256"/>
              <a:gd name="connsiteY3626" fmla="*/ 4978384 h 7209248"/>
              <a:gd name="connsiteX3627" fmla="*/ 6620920 w 7427256"/>
              <a:gd name="connsiteY3627" fmla="*/ 4969424 h 7209248"/>
              <a:gd name="connsiteX3628" fmla="*/ 6629879 w 7427256"/>
              <a:gd name="connsiteY3628" fmla="*/ 4942546 h 7209248"/>
              <a:gd name="connsiteX3629" fmla="*/ 6620920 w 7427256"/>
              <a:gd name="connsiteY3629" fmla="*/ 4938067 h 7209248"/>
              <a:gd name="connsiteX3630" fmla="*/ 6576124 w 7427256"/>
              <a:gd name="connsiteY3630" fmla="*/ 4924627 h 7209248"/>
              <a:gd name="connsiteX3631" fmla="*/ 6580602 w 7427256"/>
              <a:gd name="connsiteY3631" fmla="*/ 4933587 h 7209248"/>
              <a:gd name="connsiteX3632" fmla="*/ 6585082 w 7427256"/>
              <a:gd name="connsiteY3632" fmla="*/ 4933587 h 7209248"/>
              <a:gd name="connsiteX3633" fmla="*/ 1429008 w 7427256"/>
              <a:gd name="connsiteY3633" fmla="*/ 4915668 h 7209248"/>
              <a:gd name="connsiteX3634" fmla="*/ 1429008 w 7427256"/>
              <a:gd name="connsiteY3634" fmla="*/ 4924627 h 7209248"/>
              <a:gd name="connsiteX3635" fmla="*/ 1437966 w 7427256"/>
              <a:gd name="connsiteY3635" fmla="*/ 4929107 h 7209248"/>
              <a:gd name="connsiteX3636" fmla="*/ 1437966 w 7427256"/>
              <a:gd name="connsiteY3636" fmla="*/ 4920148 h 7209248"/>
              <a:gd name="connsiteX3637" fmla="*/ 1429008 w 7427256"/>
              <a:gd name="connsiteY3637" fmla="*/ 4915668 h 7209248"/>
              <a:gd name="connsiteX3638" fmla="*/ 1352854 w 7427256"/>
              <a:gd name="connsiteY3638" fmla="*/ 4915668 h 7209248"/>
              <a:gd name="connsiteX3639" fmla="*/ 1352854 w 7427256"/>
              <a:gd name="connsiteY3639" fmla="*/ 4924627 h 7209248"/>
              <a:gd name="connsiteX3640" fmla="*/ 1361814 w 7427256"/>
              <a:gd name="connsiteY3640" fmla="*/ 4920148 h 7209248"/>
              <a:gd name="connsiteX3641" fmla="*/ 1352854 w 7427256"/>
              <a:gd name="connsiteY3641" fmla="*/ 4915668 h 7209248"/>
              <a:gd name="connsiteX3642" fmla="*/ 344933 w 7427256"/>
              <a:gd name="connsiteY3642" fmla="*/ 4915668 h 7209248"/>
              <a:gd name="connsiteX3643" fmla="*/ 349412 w 7427256"/>
              <a:gd name="connsiteY3643" fmla="*/ 4924627 h 7209248"/>
              <a:gd name="connsiteX3644" fmla="*/ 340453 w 7427256"/>
              <a:gd name="connsiteY3644" fmla="*/ 4920148 h 7209248"/>
              <a:gd name="connsiteX3645" fmla="*/ 344933 w 7427256"/>
              <a:gd name="connsiteY3645" fmla="*/ 4915668 h 7209248"/>
              <a:gd name="connsiteX3646" fmla="*/ 1004841 w 7427256"/>
              <a:gd name="connsiteY3646" fmla="*/ 4910349 h 7209248"/>
              <a:gd name="connsiteX3647" fmla="*/ 998962 w 7427256"/>
              <a:gd name="connsiteY3647" fmla="*/ 4911188 h 7209248"/>
              <a:gd name="connsiteX3648" fmla="*/ 981043 w 7427256"/>
              <a:gd name="connsiteY3648" fmla="*/ 4924627 h 7209248"/>
              <a:gd name="connsiteX3649" fmla="*/ 994482 w 7427256"/>
              <a:gd name="connsiteY3649" fmla="*/ 4942546 h 7209248"/>
              <a:gd name="connsiteX3650" fmla="*/ 1012400 w 7427256"/>
              <a:gd name="connsiteY3650" fmla="*/ 4924627 h 7209248"/>
              <a:gd name="connsiteX3651" fmla="*/ 1004841 w 7427256"/>
              <a:gd name="connsiteY3651" fmla="*/ 4910349 h 7209248"/>
              <a:gd name="connsiteX3652" fmla="*/ 259819 w 7427256"/>
              <a:gd name="connsiteY3652" fmla="*/ 4906709 h 7209248"/>
              <a:gd name="connsiteX3653" fmla="*/ 268779 w 7427256"/>
              <a:gd name="connsiteY3653" fmla="*/ 4906709 h 7209248"/>
              <a:gd name="connsiteX3654" fmla="*/ 268779 w 7427256"/>
              <a:gd name="connsiteY3654" fmla="*/ 4915668 h 7209248"/>
              <a:gd name="connsiteX3655" fmla="*/ 978803 w 7427256"/>
              <a:gd name="connsiteY3655" fmla="*/ 4899990 h 7209248"/>
              <a:gd name="connsiteX3656" fmla="*/ 976563 w 7427256"/>
              <a:gd name="connsiteY3656" fmla="*/ 4902229 h 7209248"/>
              <a:gd name="connsiteX3657" fmla="*/ 985523 w 7427256"/>
              <a:gd name="connsiteY3657" fmla="*/ 4906709 h 7209248"/>
              <a:gd name="connsiteX3658" fmla="*/ 994482 w 7427256"/>
              <a:gd name="connsiteY3658" fmla="*/ 4906709 h 7209248"/>
              <a:gd name="connsiteX3659" fmla="*/ 985523 w 7427256"/>
              <a:gd name="connsiteY3659" fmla="*/ 4902229 h 7209248"/>
              <a:gd name="connsiteX3660" fmla="*/ 978803 w 7427256"/>
              <a:gd name="connsiteY3660" fmla="*/ 4899990 h 7209248"/>
              <a:gd name="connsiteX3661" fmla="*/ 1352854 w 7427256"/>
              <a:gd name="connsiteY3661" fmla="*/ 4897749 h 7209248"/>
              <a:gd name="connsiteX3662" fmla="*/ 1334935 w 7427256"/>
              <a:gd name="connsiteY3662" fmla="*/ 4906709 h 7209248"/>
              <a:gd name="connsiteX3663" fmla="*/ 1343895 w 7427256"/>
              <a:gd name="connsiteY3663" fmla="*/ 4906709 h 7209248"/>
              <a:gd name="connsiteX3664" fmla="*/ 1352854 w 7427256"/>
              <a:gd name="connsiteY3664" fmla="*/ 4897749 h 7209248"/>
              <a:gd name="connsiteX3665" fmla="*/ 6800106 w 7427256"/>
              <a:gd name="connsiteY3665" fmla="*/ 4870872 h 7209248"/>
              <a:gd name="connsiteX3666" fmla="*/ 6809064 w 7427256"/>
              <a:gd name="connsiteY3666" fmla="*/ 4893269 h 7209248"/>
              <a:gd name="connsiteX3667" fmla="*/ 6800106 w 7427256"/>
              <a:gd name="connsiteY3667" fmla="*/ 4924627 h 7209248"/>
              <a:gd name="connsiteX3668" fmla="*/ 6782186 w 7427256"/>
              <a:gd name="connsiteY3668" fmla="*/ 4924627 h 7209248"/>
              <a:gd name="connsiteX3669" fmla="*/ 6791146 w 7427256"/>
              <a:gd name="connsiteY3669" fmla="*/ 4893269 h 7209248"/>
              <a:gd name="connsiteX3670" fmla="*/ 6800106 w 7427256"/>
              <a:gd name="connsiteY3670" fmla="*/ 4870872 h 7209248"/>
              <a:gd name="connsiteX3671" fmla="*/ 1308057 w 7427256"/>
              <a:gd name="connsiteY3671" fmla="*/ 4870872 h 7209248"/>
              <a:gd name="connsiteX3672" fmla="*/ 1299098 w 7427256"/>
              <a:gd name="connsiteY3672" fmla="*/ 4879831 h 7209248"/>
              <a:gd name="connsiteX3673" fmla="*/ 1317017 w 7427256"/>
              <a:gd name="connsiteY3673" fmla="*/ 4879831 h 7209248"/>
              <a:gd name="connsiteX3674" fmla="*/ 1003441 w 7427256"/>
              <a:gd name="connsiteY3674" fmla="*/ 4861913 h 7209248"/>
              <a:gd name="connsiteX3675" fmla="*/ 998962 w 7427256"/>
              <a:gd name="connsiteY3675" fmla="*/ 4866392 h 7209248"/>
              <a:gd name="connsiteX3676" fmla="*/ 1003441 w 7427256"/>
              <a:gd name="connsiteY3676" fmla="*/ 4870872 h 7209248"/>
              <a:gd name="connsiteX3677" fmla="*/ 1003441 w 7427256"/>
              <a:gd name="connsiteY3677" fmla="*/ 4861913 h 7209248"/>
              <a:gd name="connsiteX3678" fmla="*/ 815296 w 7427256"/>
              <a:gd name="connsiteY3678" fmla="*/ 4861913 h 7209248"/>
              <a:gd name="connsiteX3679" fmla="*/ 824255 w 7427256"/>
              <a:gd name="connsiteY3679" fmla="*/ 4866392 h 7209248"/>
              <a:gd name="connsiteX3680" fmla="*/ 824255 w 7427256"/>
              <a:gd name="connsiteY3680" fmla="*/ 4870872 h 7209248"/>
              <a:gd name="connsiteX3681" fmla="*/ 815296 w 7427256"/>
              <a:gd name="connsiteY3681" fmla="*/ 4861913 h 7209248"/>
              <a:gd name="connsiteX3682" fmla="*/ 895929 w 7427256"/>
              <a:gd name="connsiteY3682" fmla="*/ 4852953 h 7209248"/>
              <a:gd name="connsiteX3683" fmla="*/ 895929 w 7427256"/>
              <a:gd name="connsiteY3683" fmla="*/ 4875352 h 7209248"/>
              <a:gd name="connsiteX3684" fmla="*/ 909368 w 7427256"/>
              <a:gd name="connsiteY3684" fmla="*/ 4888791 h 7209248"/>
              <a:gd name="connsiteX3685" fmla="*/ 931767 w 7427256"/>
              <a:gd name="connsiteY3685" fmla="*/ 4897749 h 7209248"/>
              <a:gd name="connsiteX3686" fmla="*/ 940726 w 7427256"/>
              <a:gd name="connsiteY3686" fmla="*/ 4897749 h 7209248"/>
              <a:gd name="connsiteX3687" fmla="*/ 940726 w 7427256"/>
              <a:gd name="connsiteY3687" fmla="*/ 4879831 h 7209248"/>
              <a:gd name="connsiteX3688" fmla="*/ 931767 w 7427256"/>
              <a:gd name="connsiteY3688" fmla="*/ 4879831 h 7209248"/>
              <a:gd name="connsiteX3689" fmla="*/ 913848 w 7427256"/>
              <a:gd name="connsiteY3689" fmla="*/ 4870872 h 7209248"/>
              <a:gd name="connsiteX3690" fmla="*/ 904889 w 7427256"/>
              <a:gd name="connsiteY3690" fmla="*/ 4861913 h 7209248"/>
              <a:gd name="connsiteX3691" fmla="*/ 895929 w 7427256"/>
              <a:gd name="connsiteY3691" fmla="*/ 4852953 h 7209248"/>
              <a:gd name="connsiteX3692" fmla="*/ 6656756 w 7427256"/>
              <a:gd name="connsiteY3692" fmla="*/ 4843994 h 7209248"/>
              <a:gd name="connsiteX3693" fmla="*/ 6603001 w 7427256"/>
              <a:gd name="connsiteY3693" fmla="*/ 4897749 h 7209248"/>
              <a:gd name="connsiteX3694" fmla="*/ 6616440 w 7427256"/>
              <a:gd name="connsiteY3694" fmla="*/ 4897749 h 7209248"/>
              <a:gd name="connsiteX3695" fmla="*/ 6634359 w 7427256"/>
              <a:gd name="connsiteY3695" fmla="*/ 4875352 h 7209248"/>
              <a:gd name="connsiteX3696" fmla="*/ 6647798 w 7427256"/>
              <a:gd name="connsiteY3696" fmla="*/ 4852953 h 7209248"/>
              <a:gd name="connsiteX3697" fmla="*/ 6661236 w 7427256"/>
              <a:gd name="connsiteY3697" fmla="*/ 4848473 h 7209248"/>
              <a:gd name="connsiteX3698" fmla="*/ 6656756 w 7427256"/>
              <a:gd name="connsiteY3698" fmla="*/ 4843994 h 7209248"/>
              <a:gd name="connsiteX3699" fmla="*/ 456923 w 7427256"/>
              <a:gd name="connsiteY3699" fmla="*/ 4826075 h 7209248"/>
              <a:gd name="connsiteX3700" fmla="*/ 465883 w 7427256"/>
              <a:gd name="connsiteY3700" fmla="*/ 4835034 h 7209248"/>
              <a:gd name="connsiteX3701" fmla="*/ 447965 w 7427256"/>
              <a:gd name="connsiteY3701" fmla="*/ 4835034 h 7209248"/>
              <a:gd name="connsiteX3702" fmla="*/ 1379731 w 7427256"/>
              <a:gd name="connsiteY3702" fmla="*/ 4808157 h 7209248"/>
              <a:gd name="connsiteX3703" fmla="*/ 1388691 w 7427256"/>
              <a:gd name="connsiteY3703" fmla="*/ 4817117 h 7209248"/>
              <a:gd name="connsiteX3704" fmla="*/ 1397650 w 7427256"/>
              <a:gd name="connsiteY3704" fmla="*/ 4808157 h 7209248"/>
              <a:gd name="connsiteX3705" fmla="*/ 1379731 w 7427256"/>
              <a:gd name="connsiteY3705" fmla="*/ 4808157 h 7209248"/>
              <a:gd name="connsiteX3706" fmla="*/ 878010 w 7427256"/>
              <a:gd name="connsiteY3706" fmla="*/ 4808157 h 7209248"/>
              <a:gd name="connsiteX3707" fmla="*/ 886970 w 7427256"/>
              <a:gd name="connsiteY3707" fmla="*/ 4817117 h 7209248"/>
              <a:gd name="connsiteX3708" fmla="*/ 895929 w 7427256"/>
              <a:gd name="connsiteY3708" fmla="*/ 4817117 h 7209248"/>
              <a:gd name="connsiteX3709" fmla="*/ 250860 w 7427256"/>
              <a:gd name="connsiteY3709" fmla="*/ 4808157 h 7209248"/>
              <a:gd name="connsiteX3710" fmla="*/ 268779 w 7427256"/>
              <a:gd name="connsiteY3710" fmla="*/ 4817117 h 7209248"/>
              <a:gd name="connsiteX3711" fmla="*/ 277738 w 7427256"/>
              <a:gd name="connsiteY3711" fmla="*/ 4826075 h 7209248"/>
              <a:gd name="connsiteX3712" fmla="*/ 264299 w 7427256"/>
              <a:gd name="connsiteY3712" fmla="*/ 4826075 h 7209248"/>
              <a:gd name="connsiteX3713" fmla="*/ 259819 w 7427256"/>
              <a:gd name="connsiteY3713" fmla="*/ 4835034 h 7209248"/>
              <a:gd name="connsiteX3714" fmla="*/ 250860 w 7427256"/>
              <a:gd name="connsiteY3714" fmla="*/ 4835034 h 7209248"/>
              <a:gd name="connsiteX3715" fmla="*/ 347172 w 7427256"/>
              <a:gd name="connsiteY3715" fmla="*/ 4803677 h 7209248"/>
              <a:gd name="connsiteX3716" fmla="*/ 349412 w 7427256"/>
              <a:gd name="connsiteY3716" fmla="*/ 4808157 h 7209248"/>
              <a:gd name="connsiteX3717" fmla="*/ 349412 w 7427256"/>
              <a:gd name="connsiteY3717" fmla="*/ 4817117 h 7209248"/>
              <a:gd name="connsiteX3718" fmla="*/ 340453 w 7427256"/>
              <a:gd name="connsiteY3718" fmla="*/ 4808157 h 7209248"/>
              <a:gd name="connsiteX3719" fmla="*/ 347172 w 7427256"/>
              <a:gd name="connsiteY3719" fmla="*/ 4803677 h 7209248"/>
              <a:gd name="connsiteX3720" fmla="*/ 537558 w 7427256"/>
              <a:gd name="connsiteY3720" fmla="*/ 4799198 h 7209248"/>
              <a:gd name="connsiteX3721" fmla="*/ 546517 w 7427256"/>
              <a:gd name="connsiteY3721" fmla="*/ 4799198 h 7209248"/>
              <a:gd name="connsiteX3722" fmla="*/ 537558 w 7427256"/>
              <a:gd name="connsiteY3722" fmla="*/ 4808157 h 7209248"/>
              <a:gd name="connsiteX3723" fmla="*/ 528599 w 7427256"/>
              <a:gd name="connsiteY3723" fmla="*/ 4803677 h 7209248"/>
              <a:gd name="connsiteX3724" fmla="*/ 537558 w 7427256"/>
              <a:gd name="connsiteY3724" fmla="*/ 4799198 h 7209248"/>
              <a:gd name="connsiteX3725" fmla="*/ 1272219 w 7427256"/>
              <a:gd name="connsiteY3725" fmla="*/ 4790238 h 7209248"/>
              <a:gd name="connsiteX3726" fmla="*/ 1263261 w 7427256"/>
              <a:gd name="connsiteY3726" fmla="*/ 4799198 h 7209248"/>
              <a:gd name="connsiteX3727" fmla="*/ 1290138 w 7427256"/>
              <a:gd name="connsiteY3727" fmla="*/ 4808157 h 7209248"/>
              <a:gd name="connsiteX3728" fmla="*/ 1272219 w 7427256"/>
              <a:gd name="connsiteY3728" fmla="*/ 4790238 h 7209248"/>
              <a:gd name="connsiteX3729" fmla="*/ 878010 w 7427256"/>
              <a:gd name="connsiteY3729" fmla="*/ 4775679 h 7209248"/>
              <a:gd name="connsiteX3730" fmla="*/ 869052 w 7427256"/>
              <a:gd name="connsiteY3730" fmla="*/ 4776799 h 7209248"/>
              <a:gd name="connsiteX3731" fmla="*/ 860093 w 7427256"/>
              <a:gd name="connsiteY3731" fmla="*/ 4790238 h 7209248"/>
              <a:gd name="connsiteX3732" fmla="*/ 886970 w 7427256"/>
              <a:gd name="connsiteY3732" fmla="*/ 4790238 h 7209248"/>
              <a:gd name="connsiteX3733" fmla="*/ 886970 w 7427256"/>
              <a:gd name="connsiteY3733" fmla="*/ 4781279 h 7209248"/>
              <a:gd name="connsiteX3734" fmla="*/ 878010 w 7427256"/>
              <a:gd name="connsiteY3734" fmla="*/ 4775679 h 7209248"/>
              <a:gd name="connsiteX3735" fmla="*/ 1290138 w 7427256"/>
              <a:gd name="connsiteY3735" fmla="*/ 4772320 h 7209248"/>
              <a:gd name="connsiteX3736" fmla="*/ 1290138 w 7427256"/>
              <a:gd name="connsiteY3736" fmla="*/ 4781279 h 7209248"/>
              <a:gd name="connsiteX3737" fmla="*/ 1299098 w 7427256"/>
              <a:gd name="connsiteY3737" fmla="*/ 4781279 h 7209248"/>
              <a:gd name="connsiteX3738" fmla="*/ 1294618 w 7427256"/>
              <a:gd name="connsiteY3738" fmla="*/ 4772320 h 7209248"/>
              <a:gd name="connsiteX3739" fmla="*/ 1290138 w 7427256"/>
              <a:gd name="connsiteY3739" fmla="*/ 4772320 h 7209248"/>
              <a:gd name="connsiteX3740" fmla="*/ 931767 w 7427256"/>
              <a:gd name="connsiteY3740" fmla="*/ 4772320 h 7209248"/>
              <a:gd name="connsiteX3741" fmla="*/ 931767 w 7427256"/>
              <a:gd name="connsiteY3741" fmla="*/ 4799198 h 7209248"/>
              <a:gd name="connsiteX3742" fmla="*/ 936247 w 7427256"/>
              <a:gd name="connsiteY3742" fmla="*/ 4790238 h 7209248"/>
              <a:gd name="connsiteX3743" fmla="*/ 940726 w 7427256"/>
              <a:gd name="connsiteY3743" fmla="*/ 4776799 h 7209248"/>
              <a:gd name="connsiteX3744" fmla="*/ 945206 w 7427256"/>
              <a:gd name="connsiteY3744" fmla="*/ 4772320 h 7209248"/>
              <a:gd name="connsiteX3745" fmla="*/ 931767 w 7427256"/>
              <a:gd name="connsiteY3745" fmla="*/ 4772320 h 7209248"/>
              <a:gd name="connsiteX3746" fmla="*/ 376291 w 7427256"/>
              <a:gd name="connsiteY3746" fmla="*/ 4754401 h 7209248"/>
              <a:gd name="connsiteX3747" fmla="*/ 385250 w 7427256"/>
              <a:gd name="connsiteY3747" fmla="*/ 4763360 h 7209248"/>
              <a:gd name="connsiteX3748" fmla="*/ 385250 w 7427256"/>
              <a:gd name="connsiteY3748" fmla="*/ 4772320 h 7209248"/>
              <a:gd name="connsiteX3749" fmla="*/ 376291 w 7427256"/>
              <a:gd name="connsiteY3749" fmla="*/ 4772320 h 7209248"/>
              <a:gd name="connsiteX3750" fmla="*/ 894044 w 7427256"/>
              <a:gd name="connsiteY3750" fmla="*/ 4716206 h 7209248"/>
              <a:gd name="connsiteX3751" fmla="*/ 894809 w 7427256"/>
              <a:gd name="connsiteY3751" fmla="*/ 4716324 h 7209248"/>
              <a:gd name="connsiteX3752" fmla="*/ 900409 w 7427256"/>
              <a:gd name="connsiteY3752" fmla="*/ 4727522 h 7209248"/>
              <a:gd name="connsiteX3753" fmla="*/ 913848 w 7427256"/>
              <a:gd name="connsiteY3753" fmla="*/ 4745441 h 7209248"/>
              <a:gd name="connsiteX3754" fmla="*/ 913848 w 7427256"/>
              <a:gd name="connsiteY3754" fmla="*/ 4727522 h 7209248"/>
              <a:gd name="connsiteX3755" fmla="*/ 895929 w 7427256"/>
              <a:gd name="connsiteY3755" fmla="*/ 4716324 h 7209248"/>
              <a:gd name="connsiteX3756" fmla="*/ 886970 w 7427256"/>
              <a:gd name="connsiteY3756" fmla="*/ 4715764 h 7209248"/>
              <a:gd name="connsiteX3757" fmla="*/ 878010 w 7427256"/>
              <a:gd name="connsiteY3757" fmla="*/ 4718564 h 7209248"/>
              <a:gd name="connsiteX3758" fmla="*/ 886970 w 7427256"/>
              <a:gd name="connsiteY3758" fmla="*/ 4718564 h 7209248"/>
              <a:gd name="connsiteX3759" fmla="*/ 890810 w 7427256"/>
              <a:gd name="connsiteY3759" fmla="*/ 4716004 h 7209248"/>
              <a:gd name="connsiteX3760" fmla="*/ 954166 w 7427256"/>
              <a:gd name="connsiteY3760" fmla="*/ 4700645 h 7209248"/>
              <a:gd name="connsiteX3761" fmla="*/ 949686 w 7427256"/>
              <a:gd name="connsiteY3761" fmla="*/ 4705125 h 7209248"/>
              <a:gd name="connsiteX3762" fmla="*/ 963124 w 7427256"/>
              <a:gd name="connsiteY3762" fmla="*/ 4709605 h 7209248"/>
              <a:gd name="connsiteX3763" fmla="*/ 967604 w 7427256"/>
              <a:gd name="connsiteY3763" fmla="*/ 4705125 h 7209248"/>
              <a:gd name="connsiteX3764" fmla="*/ 954166 w 7427256"/>
              <a:gd name="connsiteY3764" fmla="*/ 4700645 h 7209248"/>
              <a:gd name="connsiteX3765" fmla="*/ 864572 w 7427256"/>
              <a:gd name="connsiteY3765" fmla="*/ 4700645 h 7209248"/>
              <a:gd name="connsiteX3766" fmla="*/ 860093 w 7427256"/>
              <a:gd name="connsiteY3766" fmla="*/ 4709605 h 7209248"/>
              <a:gd name="connsiteX3767" fmla="*/ 860093 w 7427256"/>
              <a:gd name="connsiteY3767" fmla="*/ 4718564 h 7209248"/>
              <a:gd name="connsiteX3768" fmla="*/ 869052 w 7427256"/>
              <a:gd name="connsiteY3768" fmla="*/ 4709605 h 7209248"/>
              <a:gd name="connsiteX3769" fmla="*/ 864572 w 7427256"/>
              <a:gd name="connsiteY3769" fmla="*/ 4700645 h 7209248"/>
              <a:gd name="connsiteX3770" fmla="*/ 322534 w 7427256"/>
              <a:gd name="connsiteY3770" fmla="*/ 4700645 h 7209248"/>
              <a:gd name="connsiteX3771" fmla="*/ 331494 w 7427256"/>
              <a:gd name="connsiteY3771" fmla="*/ 4709605 h 7209248"/>
              <a:gd name="connsiteX3772" fmla="*/ 322534 w 7427256"/>
              <a:gd name="connsiteY3772" fmla="*/ 4709605 h 7209248"/>
              <a:gd name="connsiteX3773" fmla="*/ 322534 w 7427256"/>
              <a:gd name="connsiteY3773" fmla="*/ 4700645 h 7209248"/>
              <a:gd name="connsiteX3774" fmla="*/ 591313 w 7427256"/>
              <a:gd name="connsiteY3774" fmla="*/ 4691686 h 7209248"/>
              <a:gd name="connsiteX3775" fmla="*/ 600273 w 7427256"/>
              <a:gd name="connsiteY3775" fmla="*/ 4691686 h 7209248"/>
              <a:gd name="connsiteX3776" fmla="*/ 600273 w 7427256"/>
              <a:gd name="connsiteY3776" fmla="*/ 4700645 h 7209248"/>
              <a:gd name="connsiteX3777" fmla="*/ 888090 w 7427256"/>
              <a:gd name="connsiteY3777" fmla="*/ 4686086 h 7209248"/>
              <a:gd name="connsiteX3778" fmla="*/ 886970 w 7427256"/>
              <a:gd name="connsiteY3778" fmla="*/ 4691686 h 7209248"/>
              <a:gd name="connsiteX3779" fmla="*/ 895929 w 7427256"/>
              <a:gd name="connsiteY3779" fmla="*/ 4700645 h 7209248"/>
              <a:gd name="connsiteX3780" fmla="*/ 895929 w 7427256"/>
              <a:gd name="connsiteY3780" fmla="*/ 4691686 h 7209248"/>
              <a:gd name="connsiteX3781" fmla="*/ 891450 w 7427256"/>
              <a:gd name="connsiteY3781" fmla="*/ 4687206 h 7209248"/>
              <a:gd name="connsiteX3782" fmla="*/ 888090 w 7427256"/>
              <a:gd name="connsiteY3782" fmla="*/ 4686086 h 7209248"/>
              <a:gd name="connsiteX3783" fmla="*/ 780578 w 7427256"/>
              <a:gd name="connsiteY3783" fmla="*/ 4668168 h 7209248"/>
              <a:gd name="connsiteX3784" fmla="*/ 783939 w 7427256"/>
              <a:gd name="connsiteY3784" fmla="*/ 4669287 h 7209248"/>
              <a:gd name="connsiteX3785" fmla="*/ 788419 w 7427256"/>
              <a:gd name="connsiteY3785" fmla="*/ 4673767 h 7209248"/>
              <a:gd name="connsiteX3786" fmla="*/ 779459 w 7427256"/>
              <a:gd name="connsiteY3786" fmla="*/ 4673767 h 7209248"/>
              <a:gd name="connsiteX3787" fmla="*/ 780578 w 7427256"/>
              <a:gd name="connsiteY3787" fmla="*/ 4668168 h 7209248"/>
              <a:gd name="connsiteX3788" fmla="*/ 725703 w 7427256"/>
              <a:gd name="connsiteY3788" fmla="*/ 4646890 h 7209248"/>
              <a:gd name="connsiteX3789" fmla="*/ 757061 w 7427256"/>
              <a:gd name="connsiteY3789" fmla="*/ 4673767 h 7209248"/>
              <a:gd name="connsiteX3790" fmla="*/ 779459 w 7427256"/>
              <a:gd name="connsiteY3790" fmla="*/ 4709605 h 7209248"/>
              <a:gd name="connsiteX3791" fmla="*/ 761540 w 7427256"/>
              <a:gd name="connsiteY3791" fmla="*/ 4700645 h 7209248"/>
              <a:gd name="connsiteX3792" fmla="*/ 734662 w 7427256"/>
              <a:gd name="connsiteY3792" fmla="*/ 4664808 h 7209248"/>
              <a:gd name="connsiteX3793" fmla="*/ 725703 w 7427256"/>
              <a:gd name="connsiteY3793" fmla="*/ 4646890 h 7209248"/>
              <a:gd name="connsiteX3794" fmla="*/ 403168 w 7427256"/>
              <a:gd name="connsiteY3794" fmla="*/ 4646890 h 7209248"/>
              <a:gd name="connsiteX3795" fmla="*/ 412127 w 7427256"/>
              <a:gd name="connsiteY3795" fmla="*/ 4651370 h 7209248"/>
              <a:gd name="connsiteX3796" fmla="*/ 403168 w 7427256"/>
              <a:gd name="connsiteY3796" fmla="*/ 4655848 h 7209248"/>
              <a:gd name="connsiteX3797" fmla="*/ 403168 w 7427256"/>
              <a:gd name="connsiteY3797" fmla="*/ 4646890 h 7209248"/>
              <a:gd name="connsiteX3798" fmla="*/ 304615 w 7427256"/>
              <a:gd name="connsiteY3798" fmla="*/ 4646890 h 7209248"/>
              <a:gd name="connsiteX3799" fmla="*/ 313575 w 7427256"/>
              <a:gd name="connsiteY3799" fmla="*/ 4646890 h 7209248"/>
              <a:gd name="connsiteX3800" fmla="*/ 322534 w 7427256"/>
              <a:gd name="connsiteY3800" fmla="*/ 4655848 h 7209248"/>
              <a:gd name="connsiteX3801" fmla="*/ 313575 w 7427256"/>
              <a:gd name="connsiteY3801" fmla="*/ 4655848 h 7209248"/>
              <a:gd name="connsiteX3802" fmla="*/ 349412 w 7427256"/>
              <a:gd name="connsiteY3802" fmla="*/ 4637930 h 7209248"/>
              <a:gd name="connsiteX3803" fmla="*/ 358372 w 7427256"/>
              <a:gd name="connsiteY3803" fmla="*/ 4637930 h 7209248"/>
              <a:gd name="connsiteX3804" fmla="*/ 367331 w 7427256"/>
              <a:gd name="connsiteY3804" fmla="*/ 4646890 h 7209248"/>
              <a:gd name="connsiteX3805" fmla="*/ 358372 w 7427256"/>
              <a:gd name="connsiteY3805" fmla="*/ 4646890 h 7209248"/>
              <a:gd name="connsiteX3806" fmla="*/ 349412 w 7427256"/>
              <a:gd name="connsiteY3806" fmla="*/ 4637930 h 7209248"/>
              <a:gd name="connsiteX3807" fmla="*/ 843294 w 7427256"/>
              <a:gd name="connsiteY3807" fmla="*/ 4633451 h 7209248"/>
              <a:gd name="connsiteX3808" fmla="*/ 837694 w 7427256"/>
              <a:gd name="connsiteY3808" fmla="*/ 4637930 h 7209248"/>
              <a:gd name="connsiteX3809" fmla="*/ 842174 w 7427256"/>
              <a:gd name="connsiteY3809" fmla="*/ 4655848 h 7209248"/>
              <a:gd name="connsiteX3810" fmla="*/ 851133 w 7427256"/>
              <a:gd name="connsiteY3810" fmla="*/ 4655848 h 7209248"/>
              <a:gd name="connsiteX3811" fmla="*/ 851133 w 7427256"/>
              <a:gd name="connsiteY3811" fmla="*/ 4651370 h 7209248"/>
              <a:gd name="connsiteX3812" fmla="*/ 851133 w 7427256"/>
              <a:gd name="connsiteY3812" fmla="*/ 4637930 h 7209248"/>
              <a:gd name="connsiteX3813" fmla="*/ 843294 w 7427256"/>
              <a:gd name="connsiteY3813" fmla="*/ 4633451 h 7209248"/>
              <a:gd name="connsiteX3814" fmla="*/ 860093 w 7427256"/>
              <a:gd name="connsiteY3814" fmla="*/ 4628971 h 7209248"/>
              <a:gd name="connsiteX3815" fmla="*/ 860093 w 7427256"/>
              <a:gd name="connsiteY3815" fmla="*/ 4637930 h 7209248"/>
              <a:gd name="connsiteX3816" fmla="*/ 878010 w 7427256"/>
              <a:gd name="connsiteY3816" fmla="*/ 4646890 h 7209248"/>
              <a:gd name="connsiteX3817" fmla="*/ 860093 w 7427256"/>
              <a:gd name="connsiteY3817" fmla="*/ 4628971 h 7209248"/>
              <a:gd name="connsiteX3818" fmla="*/ 156787 w 7427256"/>
              <a:gd name="connsiteY3818" fmla="*/ 4593133 h 7209248"/>
              <a:gd name="connsiteX3819" fmla="*/ 161267 w 7427256"/>
              <a:gd name="connsiteY3819" fmla="*/ 4597613 h 7209248"/>
              <a:gd name="connsiteX3820" fmla="*/ 152308 w 7427256"/>
              <a:gd name="connsiteY3820" fmla="*/ 4602093 h 7209248"/>
              <a:gd name="connsiteX3821" fmla="*/ 156787 w 7427256"/>
              <a:gd name="connsiteY3821" fmla="*/ 4593133 h 7209248"/>
              <a:gd name="connsiteX3822" fmla="*/ 403168 w 7427256"/>
              <a:gd name="connsiteY3822" fmla="*/ 4584174 h 7209248"/>
              <a:gd name="connsiteX3823" fmla="*/ 421087 w 7427256"/>
              <a:gd name="connsiteY3823" fmla="*/ 4584174 h 7209248"/>
              <a:gd name="connsiteX3824" fmla="*/ 439005 w 7427256"/>
              <a:gd name="connsiteY3824" fmla="*/ 4602093 h 7209248"/>
              <a:gd name="connsiteX3825" fmla="*/ 430046 w 7427256"/>
              <a:gd name="connsiteY3825" fmla="*/ 4597613 h 7209248"/>
              <a:gd name="connsiteX3826" fmla="*/ 421087 w 7427256"/>
              <a:gd name="connsiteY3826" fmla="*/ 4593133 h 7209248"/>
              <a:gd name="connsiteX3827" fmla="*/ 6862821 w 7427256"/>
              <a:gd name="connsiteY3827" fmla="*/ 4575216 h 7209248"/>
              <a:gd name="connsiteX3828" fmla="*/ 6867300 w 7427256"/>
              <a:gd name="connsiteY3828" fmla="*/ 4584174 h 7209248"/>
              <a:gd name="connsiteX3829" fmla="*/ 6880738 w 7427256"/>
              <a:gd name="connsiteY3829" fmla="*/ 4593133 h 7209248"/>
              <a:gd name="connsiteX3830" fmla="*/ 6898658 w 7427256"/>
              <a:gd name="connsiteY3830" fmla="*/ 4584174 h 7209248"/>
              <a:gd name="connsiteX3831" fmla="*/ 6907616 w 7427256"/>
              <a:gd name="connsiteY3831" fmla="*/ 4584174 h 7209248"/>
              <a:gd name="connsiteX3832" fmla="*/ 6898658 w 7427256"/>
              <a:gd name="connsiteY3832" fmla="*/ 4602093 h 7209248"/>
              <a:gd name="connsiteX3833" fmla="*/ 6894178 w 7427256"/>
              <a:gd name="connsiteY3833" fmla="*/ 4606572 h 7209248"/>
              <a:gd name="connsiteX3834" fmla="*/ 6885218 w 7427256"/>
              <a:gd name="connsiteY3834" fmla="*/ 4615532 h 7209248"/>
              <a:gd name="connsiteX3835" fmla="*/ 6871778 w 7427256"/>
              <a:gd name="connsiteY3835" fmla="*/ 4628971 h 7209248"/>
              <a:gd name="connsiteX3836" fmla="*/ 6818024 w 7427256"/>
              <a:gd name="connsiteY3836" fmla="*/ 4637930 h 7209248"/>
              <a:gd name="connsiteX3837" fmla="*/ 6818024 w 7427256"/>
              <a:gd name="connsiteY3837" fmla="*/ 4620012 h 7209248"/>
              <a:gd name="connsiteX3838" fmla="*/ 6826984 w 7427256"/>
              <a:gd name="connsiteY3838" fmla="*/ 4611052 h 7209248"/>
              <a:gd name="connsiteX3839" fmla="*/ 6835942 w 7427256"/>
              <a:gd name="connsiteY3839" fmla="*/ 4602093 h 7209248"/>
              <a:gd name="connsiteX3840" fmla="*/ 6844901 w 7427256"/>
              <a:gd name="connsiteY3840" fmla="*/ 4611052 h 7209248"/>
              <a:gd name="connsiteX3841" fmla="*/ 6849381 w 7427256"/>
              <a:gd name="connsiteY3841" fmla="*/ 4611052 h 7209248"/>
              <a:gd name="connsiteX3842" fmla="*/ 6862821 w 7427256"/>
              <a:gd name="connsiteY3842" fmla="*/ 4611052 h 7209248"/>
              <a:gd name="connsiteX3843" fmla="*/ 6853861 w 7427256"/>
              <a:gd name="connsiteY3843" fmla="*/ 4602093 h 7209248"/>
              <a:gd name="connsiteX3844" fmla="*/ 6844901 w 7427256"/>
              <a:gd name="connsiteY3844" fmla="*/ 4584174 h 7209248"/>
              <a:gd name="connsiteX3845" fmla="*/ 6858340 w 7427256"/>
              <a:gd name="connsiteY3845" fmla="*/ 4579694 h 7209248"/>
              <a:gd name="connsiteX3846" fmla="*/ 6862821 w 7427256"/>
              <a:gd name="connsiteY3846" fmla="*/ 4575216 h 7209248"/>
              <a:gd name="connsiteX3847" fmla="*/ 716743 w 7427256"/>
              <a:gd name="connsiteY3847" fmla="*/ 4575216 h 7209248"/>
              <a:gd name="connsiteX3848" fmla="*/ 725703 w 7427256"/>
              <a:gd name="connsiteY3848" fmla="*/ 4579694 h 7209248"/>
              <a:gd name="connsiteX3849" fmla="*/ 721223 w 7427256"/>
              <a:gd name="connsiteY3849" fmla="*/ 4584174 h 7209248"/>
              <a:gd name="connsiteX3850" fmla="*/ 716743 w 7427256"/>
              <a:gd name="connsiteY3850" fmla="*/ 4575216 h 7209248"/>
              <a:gd name="connsiteX3851" fmla="*/ 824255 w 7427256"/>
              <a:gd name="connsiteY3851" fmla="*/ 4566256 h 7209248"/>
              <a:gd name="connsiteX3852" fmla="*/ 824255 w 7427256"/>
              <a:gd name="connsiteY3852" fmla="*/ 4584174 h 7209248"/>
              <a:gd name="connsiteX3853" fmla="*/ 842174 w 7427256"/>
              <a:gd name="connsiteY3853" fmla="*/ 4584174 h 7209248"/>
              <a:gd name="connsiteX3854" fmla="*/ 743622 w 7427256"/>
              <a:gd name="connsiteY3854" fmla="*/ 4566256 h 7209248"/>
              <a:gd name="connsiteX3855" fmla="*/ 770500 w 7427256"/>
              <a:gd name="connsiteY3855" fmla="*/ 4584174 h 7209248"/>
              <a:gd name="connsiteX3856" fmla="*/ 770500 w 7427256"/>
              <a:gd name="connsiteY3856" fmla="*/ 4606572 h 7209248"/>
              <a:gd name="connsiteX3857" fmla="*/ 743622 w 7427256"/>
              <a:gd name="connsiteY3857" fmla="*/ 4611052 h 7209248"/>
              <a:gd name="connsiteX3858" fmla="*/ 743622 w 7427256"/>
              <a:gd name="connsiteY3858" fmla="*/ 4602093 h 7209248"/>
              <a:gd name="connsiteX3859" fmla="*/ 743622 w 7427256"/>
              <a:gd name="connsiteY3859" fmla="*/ 4593133 h 7209248"/>
              <a:gd name="connsiteX3860" fmla="*/ 743622 w 7427256"/>
              <a:gd name="connsiteY3860" fmla="*/ 4575216 h 7209248"/>
              <a:gd name="connsiteX3861" fmla="*/ 447965 w 7427256"/>
              <a:gd name="connsiteY3861" fmla="*/ 4566256 h 7209248"/>
              <a:gd name="connsiteX3862" fmla="*/ 456923 w 7427256"/>
              <a:gd name="connsiteY3862" fmla="*/ 4575216 h 7209248"/>
              <a:gd name="connsiteX3863" fmla="*/ 447965 w 7427256"/>
              <a:gd name="connsiteY3863" fmla="*/ 4575216 h 7209248"/>
              <a:gd name="connsiteX3864" fmla="*/ 6992170 w 7427256"/>
              <a:gd name="connsiteY3864" fmla="*/ 4551976 h 7209248"/>
              <a:gd name="connsiteX3865" fmla="*/ 6997209 w 7427256"/>
              <a:gd name="connsiteY3865" fmla="*/ 4552817 h 7209248"/>
              <a:gd name="connsiteX3866" fmla="*/ 7015128 w 7427256"/>
              <a:gd name="connsiteY3866" fmla="*/ 4557297 h 7209248"/>
              <a:gd name="connsiteX3867" fmla="*/ 6979292 w 7427256"/>
              <a:gd name="connsiteY3867" fmla="*/ 4575216 h 7209248"/>
              <a:gd name="connsiteX3868" fmla="*/ 6934494 w 7427256"/>
              <a:gd name="connsiteY3868" fmla="*/ 4593133 h 7209248"/>
              <a:gd name="connsiteX3869" fmla="*/ 6934494 w 7427256"/>
              <a:gd name="connsiteY3869" fmla="*/ 4584174 h 7209248"/>
              <a:gd name="connsiteX3870" fmla="*/ 6952414 w 7427256"/>
              <a:gd name="connsiteY3870" fmla="*/ 4579694 h 7209248"/>
              <a:gd name="connsiteX3871" fmla="*/ 6970332 w 7427256"/>
              <a:gd name="connsiteY3871" fmla="*/ 4566256 h 7209248"/>
              <a:gd name="connsiteX3872" fmla="*/ 6992170 w 7427256"/>
              <a:gd name="connsiteY3872" fmla="*/ 4551976 h 7209248"/>
              <a:gd name="connsiteX3873" fmla="*/ 7042007 w 7427256"/>
              <a:gd name="connsiteY3873" fmla="*/ 4548337 h 7209248"/>
              <a:gd name="connsiteX3874" fmla="*/ 7042007 w 7427256"/>
              <a:gd name="connsiteY3874" fmla="*/ 4557297 h 7209248"/>
              <a:gd name="connsiteX3875" fmla="*/ 7033047 w 7427256"/>
              <a:gd name="connsiteY3875" fmla="*/ 4557297 h 7209248"/>
              <a:gd name="connsiteX3876" fmla="*/ 7042007 w 7427256"/>
              <a:gd name="connsiteY3876" fmla="*/ 4548337 h 7209248"/>
              <a:gd name="connsiteX3877" fmla="*/ 349412 w 7427256"/>
              <a:gd name="connsiteY3877" fmla="*/ 4548337 h 7209248"/>
              <a:gd name="connsiteX3878" fmla="*/ 367331 w 7427256"/>
              <a:gd name="connsiteY3878" fmla="*/ 4548337 h 7209248"/>
              <a:gd name="connsiteX3879" fmla="*/ 376291 w 7427256"/>
              <a:gd name="connsiteY3879" fmla="*/ 4548337 h 7209248"/>
              <a:gd name="connsiteX3880" fmla="*/ 394208 w 7427256"/>
              <a:gd name="connsiteY3880" fmla="*/ 4557297 h 7209248"/>
              <a:gd name="connsiteX3881" fmla="*/ 421087 w 7427256"/>
              <a:gd name="connsiteY3881" fmla="*/ 4566256 h 7209248"/>
              <a:gd name="connsiteX3882" fmla="*/ 412127 w 7427256"/>
              <a:gd name="connsiteY3882" fmla="*/ 4566256 h 7209248"/>
              <a:gd name="connsiteX3883" fmla="*/ 394208 w 7427256"/>
              <a:gd name="connsiteY3883" fmla="*/ 4566256 h 7209248"/>
              <a:gd name="connsiteX3884" fmla="*/ 376291 w 7427256"/>
              <a:gd name="connsiteY3884" fmla="*/ 4566256 h 7209248"/>
              <a:gd name="connsiteX3885" fmla="*/ 170226 w 7427256"/>
              <a:gd name="connsiteY3885" fmla="*/ 4548337 h 7209248"/>
              <a:gd name="connsiteX3886" fmla="*/ 179186 w 7427256"/>
              <a:gd name="connsiteY3886" fmla="*/ 4548337 h 7209248"/>
              <a:gd name="connsiteX3887" fmla="*/ 188145 w 7427256"/>
              <a:gd name="connsiteY3887" fmla="*/ 4557297 h 7209248"/>
              <a:gd name="connsiteX3888" fmla="*/ 223983 w 7427256"/>
              <a:gd name="connsiteY3888" fmla="*/ 4593133 h 7209248"/>
              <a:gd name="connsiteX3889" fmla="*/ 268779 w 7427256"/>
              <a:gd name="connsiteY3889" fmla="*/ 4620012 h 7209248"/>
              <a:gd name="connsiteX3890" fmla="*/ 232941 w 7427256"/>
              <a:gd name="connsiteY3890" fmla="*/ 4611052 h 7209248"/>
              <a:gd name="connsiteX3891" fmla="*/ 232941 w 7427256"/>
              <a:gd name="connsiteY3891" fmla="*/ 4620012 h 7209248"/>
              <a:gd name="connsiteX3892" fmla="*/ 223983 w 7427256"/>
              <a:gd name="connsiteY3892" fmla="*/ 4620012 h 7209248"/>
              <a:gd name="connsiteX3893" fmla="*/ 201584 w 7427256"/>
              <a:gd name="connsiteY3893" fmla="*/ 4593133 h 7209248"/>
              <a:gd name="connsiteX3894" fmla="*/ 192625 w 7427256"/>
              <a:gd name="connsiteY3894" fmla="*/ 4584174 h 7209248"/>
              <a:gd name="connsiteX3895" fmla="*/ 179186 w 7427256"/>
              <a:gd name="connsiteY3895" fmla="*/ 4575216 h 7209248"/>
              <a:gd name="connsiteX3896" fmla="*/ 179186 w 7427256"/>
              <a:gd name="connsiteY3896" fmla="*/ 4566256 h 7209248"/>
              <a:gd name="connsiteX3897" fmla="*/ 170226 w 7427256"/>
              <a:gd name="connsiteY3897" fmla="*/ 4566256 h 7209248"/>
              <a:gd name="connsiteX3898" fmla="*/ 161267 w 7427256"/>
              <a:gd name="connsiteY3898" fmla="*/ 4557297 h 7209248"/>
              <a:gd name="connsiteX3899" fmla="*/ 414368 w 7427256"/>
              <a:gd name="connsiteY3899" fmla="*/ 4543858 h 7209248"/>
              <a:gd name="connsiteX3900" fmla="*/ 421087 w 7427256"/>
              <a:gd name="connsiteY3900" fmla="*/ 4548337 h 7209248"/>
              <a:gd name="connsiteX3901" fmla="*/ 412127 w 7427256"/>
              <a:gd name="connsiteY3901" fmla="*/ 4548337 h 7209248"/>
              <a:gd name="connsiteX3902" fmla="*/ 414368 w 7427256"/>
              <a:gd name="connsiteY3902" fmla="*/ 4543858 h 7209248"/>
              <a:gd name="connsiteX3903" fmla="*/ 250860 w 7427256"/>
              <a:gd name="connsiteY3903" fmla="*/ 4542737 h 7209248"/>
              <a:gd name="connsiteX3904" fmla="*/ 241901 w 7427256"/>
              <a:gd name="connsiteY3904" fmla="*/ 4543858 h 7209248"/>
              <a:gd name="connsiteX3905" fmla="*/ 241901 w 7427256"/>
              <a:gd name="connsiteY3905" fmla="*/ 4548337 h 7209248"/>
              <a:gd name="connsiteX3906" fmla="*/ 259819 w 7427256"/>
              <a:gd name="connsiteY3906" fmla="*/ 4548337 h 7209248"/>
              <a:gd name="connsiteX3907" fmla="*/ 250860 w 7427256"/>
              <a:gd name="connsiteY3907" fmla="*/ 4542737 h 7209248"/>
              <a:gd name="connsiteX3908" fmla="*/ 6952414 w 7427256"/>
              <a:gd name="connsiteY3908" fmla="*/ 4539378 h 7209248"/>
              <a:gd name="connsiteX3909" fmla="*/ 6952414 w 7427256"/>
              <a:gd name="connsiteY3909" fmla="*/ 4548337 h 7209248"/>
              <a:gd name="connsiteX3910" fmla="*/ 6947932 w 7427256"/>
              <a:gd name="connsiteY3910" fmla="*/ 4557297 h 7209248"/>
              <a:gd name="connsiteX3911" fmla="*/ 6947932 w 7427256"/>
              <a:gd name="connsiteY3911" fmla="*/ 4548337 h 7209248"/>
              <a:gd name="connsiteX3912" fmla="*/ 6952414 w 7427256"/>
              <a:gd name="connsiteY3912" fmla="*/ 4539378 h 7209248"/>
              <a:gd name="connsiteX3913" fmla="*/ 6916576 w 7427256"/>
              <a:gd name="connsiteY3913" fmla="*/ 4539378 h 7209248"/>
              <a:gd name="connsiteX3914" fmla="*/ 6925535 w 7427256"/>
              <a:gd name="connsiteY3914" fmla="*/ 4539378 h 7209248"/>
              <a:gd name="connsiteX3915" fmla="*/ 6925535 w 7427256"/>
              <a:gd name="connsiteY3915" fmla="*/ 4548337 h 7209248"/>
              <a:gd name="connsiteX3916" fmla="*/ 6916576 w 7427256"/>
              <a:gd name="connsiteY3916" fmla="*/ 4548337 h 7209248"/>
              <a:gd name="connsiteX3917" fmla="*/ 6916576 w 7427256"/>
              <a:gd name="connsiteY3917" fmla="*/ 4539378 h 7209248"/>
              <a:gd name="connsiteX3918" fmla="*/ 6898658 w 7427256"/>
              <a:gd name="connsiteY3918" fmla="*/ 4539378 h 7209248"/>
              <a:gd name="connsiteX3919" fmla="*/ 6889698 w 7427256"/>
              <a:gd name="connsiteY3919" fmla="*/ 4548337 h 7209248"/>
              <a:gd name="connsiteX3920" fmla="*/ 6880738 w 7427256"/>
              <a:gd name="connsiteY3920" fmla="*/ 4570736 h 7209248"/>
              <a:gd name="connsiteX3921" fmla="*/ 6862821 w 7427256"/>
              <a:gd name="connsiteY3921" fmla="*/ 4566256 h 7209248"/>
              <a:gd name="connsiteX3922" fmla="*/ 6880738 w 7427256"/>
              <a:gd name="connsiteY3922" fmla="*/ 4548337 h 7209248"/>
              <a:gd name="connsiteX3923" fmla="*/ 188145 w 7427256"/>
              <a:gd name="connsiteY3923" fmla="*/ 4521459 h 7209248"/>
              <a:gd name="connsiteX3924" fmla="*/ 197105 w 7427256"/>
              <a:gd name="connsiteY3924" fmla="*/ 4521459 h 7209248"/>
              <a:gd name="connsiteX3925" fmla="*/ 197105 w 7427256"/>
              <a:gd name="connsiteY3925" fmla="*/ 4530419 h 7209248"/>
              <a:gd name="connsiteX3926" fmla="*/ 188145 w 7427256"/>
              <a:gd name="connsiteY3926" fmla="*/ 4521459 h 7209248"/>
              <a:gd name="connsiteX3927" fmla="*/ 492761 w 7427256"/>
              <a:gd name="connsiteY3927" fmla="*/ 4512500 h 7209248"/>
              <a:gd name="connsiteX3928" fmla="*/ 510680 w 7427256"/>
              <a:gd name="connsiteY3928" fmla="*/ 4512500 h 7209248"/>
              <a:gd name="connsiteX3929" fmla="*/ 519639 w 7427256"/>
              <a:gd name="connsiteY3929" fmla="*/ 4512500 h 7209248"/>
              <a:gd name="connsiteX3930" fmla="*/ 501720 w 7427256"/>
              <a:gd name="connsiteY3930" fmla="*/ 4521459 h 7209248"/>
              <a:gd name="connsiteX3931" fmla="*/ 6992730 w 7427256"/>
              <a:gd name="connsiteY3931" fmla="*/ 4503540 h 7209248"/>
              <a:gd name="connsiteX3932" fmla="*/ 6997209 w 7427256"/>
              <a:gd name="connsiteY3932" fmla="*/ 4508020 h 7209248"/>
              <a:gd name="connsiteX3933" fmla="*/ 6988250 w 7427256"/>
              <a:gd name="connsiteY3933" fmla="*/ 4512500 h 7209248"/>
              <a:gd name="connsiteX3934" fmla="*/ 6992730 w 7427256"/>
              <a:gd name="connsiteY3934" fmla="*/ 4503540 h 7209248"/>
              <a:gd name="connsiteX3935" fmla="*/ 6907616 w 7427256"/>
              <a:gd name="connsiteY3935" fmla="*/ 4485623 h 7209248"/>
              <a:gd name="connsiteX3936" fmla="*/ 6907616 w 7427256"/>
              <a:gd name="connsiteY3936" fmla="*/ 4494581 h 7209248"/>
              <a:gd name="connsiteX3937" fmla="*/ 6898658 w 7427256"/>
              <a:gd name="connsiteY3937" fmla="*/ 4494581 h 7209248"/>
              <a:gd name="connsiteX3938" fmla="*/ 846654 w 7427256"/>
              <a:gd name="connsiteY3938" fmla="*/ 4467704 h 7209248"/>
              <a:gd name="connsiteX3939" fmla="*/ 842174 w 7427256"/>
              <a:gd name="connsiteY3939" fmla="*/ 4476663 h 7209248"/>
              <a:gd name="connsiteX3940" fmla="*/ 851133 w 7427256"/>
              <a:gd name="connsiteY3940" fmla="*/ 4485623 h 7209248"/>
              <a:gd name="connsiteX3941" fmla="*/ 851133 w 7427256"/>
              <a:gd name="connsiteY3941" fmla="*/ 4476663 h 7209248"/>
              <a:gd name="connsiteX3942" fmla="*/ 846654 w 7427256"/>
              <a:gd name="connsiteY3942" fmla="*/ 4467704 h 7209248"/>
              <a:gd name="connsiteX3943" fmla="*/ 739142 w 7427256"/>
              <a:gd name="connsiteY3943" fmla="*/ 4458744 h 7209248"/>
              <a:gd name="connsiteX3944" fmla="*/ 734662 w 7427256"/>
              <a:gd name="connsiteY3944" fmla="*/ 4467704 h 7209248"/>
              <a:gd name="connsiteX3945" fmla="*/ 725703 w 7427256"/>
              <a:gd name="connsiteY3945" fmla="*/ 4467704 h 7209248"/>
              <a:gd name="connsiteX3946" fmla="*/ 739142 w 7427256"/>
              <a:gd name="connsiteY3946" fmla="*/ 4458744 h 7209248"/>
              <a:gd name="connsiteX3947" fmla="*/ 712265 w 7427256"/>
              <a:gd name="connsiteY3947" fmla="*/ 4449785 h 7209248"/>
              <a:gd name="connsiteX3948" fmla="*/ 716743 w 7427256"/>
              <a:gd name="connsiteY3948" fmla="*/ 4458744 h 7209248"/>
              <a:gd name="connsiteX3949" fmla="*/ 716743 w 7427256"/>
              <a:gd name="connsiteY3949" fmla="*/ 4467704 h 7209248"/>
              <a:gd name="connsiteX3950" fmla="*/ 712265 w 7427256"/>
              <a:gd name="connsiteY3950" fmla="*/ 4458744 h 7209248"/>
              <a:gd name="connsiteX3951" fmla="*/ 712265 w 7427256"/>
              <a:gd name="connsiteY3951" fmla="*/ 4449785 h 7209248"/>
              <a:gd name="connsiteX3952" fmla="*/ 680906 w 7427256"/>
              <a:gd name="connsiteY3952" fmla="*/ 4449785 h 7209248"/>
              <a:gd name="connsiteX3953" fmla="*/ 689866 w 7427256"/>
              <a:gd name="connsiteY3953" fmla="*/ 4449785 h 7209248"/>
              <a:gd name="connsiteX3954" fmla="*/ 698825 w 7427256"/>
              <a:gd name="connsiteY3954" fmla="*/ 4458744 h 7209248"/>
              <a:gd name="connsiteX3955" fmla="*/ 680906 w 7427256"/>
              <a:gd name="connsiteY3955" fmla="*/ 4449785 h 7209248"/>
              <a:gd name="connsiteX3956" fmla="*/ 734662 w 7427256"/>
              <a:gd name="connsiteY3956" fmla="*/ 4434106 h 7209248"/>
              <a:gd name="connsiteX3957" fmla="*/ 739142 w 7427256"/>
              <a:gd name="connsiteY3957" fmla="*/ 4436346 h 7209248"/>
              <a:gd name="connsiteX3958" fmla="*/ 739142 w 7427256"/>
              <a:gd name="connsiteY3958" fmla="*/ 4449785 h 7209248"/>
              <a:gd name="connsiteX3959" fmla="*/ 730182 w 7427256"/>
              <a:gd name="connsiteY3959" fmla="*/ 4449785 h 7209248"/>
              <a:gd name="connsiteX3960" fmla="*/ 730182 w 7427256"/>
              <a:gd name="connsiteY3960" fmla="*/ 4436346 h 7209248"/>
              <a:gd name="connsiteX3961" fmla="*/ 734662 w 7427256"/>
              <a:gd name="connsiteY3961" fmla="*/ 4434106 h 7209248"/>
              <a:gd name="connsiteX3962" fmla="*/ 6889698 w 7427256"/>
              <a:gd name="connsiteY3962" fmla="*/ 4431866 h 7209248"/>
              <a:gd name="connsiteX3963" fmla="*/ 6898658 w 7427256"/>
              <a:gd name="connsiteY3963" fmla="*/ 4436346 h 7209248"/>
              <a:gd name="connsiteX3964" fmla="*/ 6889698 w 7427256"/>
              <a:gd name="connsiteY3964" fmla="*/ 4440825 h 7209248"/>
              <a:gd name="connsiteX3965" fmla="*/ 6880738 w 7427256"/>
              <a:gd name="connsiteY3965" fmla="*/ 4436346 h 7209248"/>
              <a:gd name="connsiteX3966" fmla="*/ 6889698 w 7427256"/>
              <a:gd name="connsiteY3966" fmla="*/ 4431866 h 7209248"/>
              <a:gd name="connsiteX3967" fmla="*/ 275498 w 7427256"/>
              <a:gd name="connsiteY3967" fmla="*/ 4427386 h 7209248"/>
              <a:gd name="connsiteX3968" fmla="*/ 277738 w 7427256"/>
              <a:gd name="connsiteY3968" fmla="*/ 4431866 h 7209248"/>
              <a:gd name="connsiteX3969" fmla="*/ 268779 w 7427256"/>
              <a:gd name="connsiteY3969" fmla="*/ 4440825 h 7209248"/>
              <a:gd name="connsiteX3970" fmla="*/ 268779 w 7427256"/>
              <a:gd name="connsiteY3970" fmla="*/ 4431866 h 7209248"/>
              <a:gd name="connsiteX3971" fmla="*/ 275498 w 7427256"/>
              <a:gd name="connsiteY3971" fmla="*/ 4427386 h 7209248"/>
              <a:gd name="connsiteX3972" fmla="*/ 162387 w 7427256"/>
              <a:gd name="connsiteY3972" fmla="*/ 4426266 h 7209248"/>
              <a:gd name="connsiteX3973" fmla="*/ 156787 w 7427256"/>
              <a:gd name="connsiteY3973" fmla="*/ 4427386 h 7209248"/>
              <a:gd name="connsiteX3974" fmla="*/ 156787 w 7427256"/>
              <a:gd name="connsiteY3974" fmla="*/ 4436346 h 7209248"/>
              <a:gd name="connsiteX3975" fmla="*/ 170226 w 7427256"/>
              <a:gd name="connsiteY3975" fmla="*/ 4440825 h 7209248"/>
              <a:gd name="connsiteX3976" fmla="*/ 170226 w 7427256"/>
              <a:gd name="connsiteY3976" fmla="*/ 4431866 h 7209248"/>
              <a:gd name="connsiteX3977" fmla="*/ 162387 w 7427256"/>
              <a:gd name="connsiteY3977" fmla="*/ 4426266 h 7209248"/>
              <a:gd name="connsiteX3978" fmla="*/ 6916576 w 7427256"/>
              <a:gd name="connsiteY3978" fmla="*/ 4422907 h 7209248"/>
              <a:gd name="connsiteX3979" fmla="*/ 6925535 w 7427256"/>
              <a:gd name="connsiteY3979" fmla="*/ 4422907 h 7209248"/>
              <a:gd name="connsiteX3980" fmla="*/ 6916576 w 7427256"/>
              <a:gd name="connsiteY3980" fmla="*/ 4431866 h 7209248"/>
              <a:gd name="connsiteX3981" fmla="*/ 6916576 w 7427256"/>
              <a:gd name="connsiteY3981" fmla="*/ 4422907 h 7209248"/>
              <a:gd name="connsiteX3982" fmla="*/ 725703 w 7427256"/>
              <a:gd name="connsiteY3982" fmla="*/ 4413947 h 7209248"/>
              <a:gd name="connsiteX3983" fmla="*/ 734662 w 7427256"/>
              <a:gd name="connsiteY3983" fmla="*/ 4422907 h 7209248"/>
              <a:gd name="connsiteX3984" fmla="*/ 725703 w 7427256"/>
              <a:gd name="connsiteY3984" fmla="*/ 4422907 h 7209248"/>
              <a:gd name="connsiteX3985" fmla="*/ 725703 w 7427256"/>
              <a:gd name="connsiteY3985" fmla="*/ 4413947 h 7209248"/>
              <a:gd name="connsiteX3986" fmla="*/ 6916576 w 7427256"/>
              <a:gd name="connsiteY3986" fmla="*/ 4404989 h 7209248"/>
              <a:gd name="connsiteX3987" fmla="*/ 6925535 w 7427256"/>
              <a:gd name="connsiteY3987" fmla="*/ 4404989 h 7209248"/>
              <a:gd name="connsiteX3988" fmla="*/ 6916576 w 7427256"/>
              <a:gd name="connsiteY3988" fmla="*/ 4413947 h 7209248"/>
              <a:gd name="connsiteX3989" fmla="*/ 6907616 w 7427256"/>
              <a:gd name="connsiteY3989" fmla="*/ 4409469 h 7209248"/>
              <a:gd name="connsiteX3990" fmla="*/ 6916576 w 7427256"/>
              <a:gd name="connsiteY3990" fmla="*/ 4404989 h 7209248"/>
              <a:gd name="connsiteX3991" fmla="*/ 250860 w 7427256"/>
              <a:gd name="connsiteY3991" fmla="*/ 4404989 h 7209248"/>
              <a:gd name="connsiteX3992" fmla="*/ 264299 w 7427256"/>
              <a:gd name="connsiteY3992" fmla="*/ 4409469 h 7209248"/>
              <a:gd name="connsiteX3993" fmla="*/ 259819 w 7427256"/>
              <a:gd name="connsiteY3993" fmla="*/ 4413947 h 7209248"/>
              <a:gd name="connsiteX3994" fmla="*/ 250860 w 7427256"/>
              <a:gd name="connsiteY3994" fmla="*/ 4404989 h 7209248"/>
              <a:gd name="connsiteX3995" fmla="*/ 107511 w 7427256"/>
              <a:gd name="connsiteY3995" fmla="*/ 4387070 h 7209248"/>
              <a:gd name="connsiteX3996" fmla="*/ 125430 w 7427256"/>
              <a:gd name="connsiteY3996" fmla="*/ 4396029 h 7209248"/>
              <a:gd name="connsiteX3997" fmla="*/ 124310 w 7427256"/>
              <a:gd name="connsiteY3997" fmla="*/ 4396029 h 7209248"/>
              <a:gd name="connsiteX3998" fmla="*/ 116471 w 7427256"/>
              <a:gd name="connsiteY3998" fmla="*/ 4396029 h 7209248"/>
              <a:gd name="connsiteX3999" fmla="*/ 107511 w 7427256"/>
              <a:gd name="connsiteY3999" fmla="*/ 4396029 h 7209248"/>
              <a:gd name="connsiteX4000" fmla="*/ 107511 w 7427256"/>
              <a:gd name="connsiteY4000" fmla="*/ 4387070 h 7209248"/>
              <a:gd name="connsiteX4001" fmla="*/ 796382 w 7427256"/>
              <a:gd name="connsiteY4001" fmla="*/ 4376120 h 7209248"/>
              <a:gd name="connsiteX4002" fmla="*/ 795138 w 7427256"/>
              <a:gd name="connsiteY4002" fmla="*/ 4379231 h 7209248"/>
              <a:gd name="connsiteX4003" fmla="*/ 788419 w 7427256"/>
              <a:gd name="connsiteY4003" fmla="*/ 4387070 h 7209248"/>
              <a:gd name="connsiteX4004" fmla="*/ 797377 w 7427256"/>
              <a:gd name="connsiteY4004" fmla="*/ 4396029 h 7209248"/>
              <a:gd name="connsiteX4005" fmla="*/ 797377 w 7427256"/>
              <a:gd name="connsiteY4005" fmla="*/ 4378111 h 7209248"/>
              <a:gd name="connsiteX4006" fmla="*/ 181426 w 7427256"/>
              <a:gd name="connsiteY4006" fmla="*/ 4373632 h 7209248"/>
              <a:gd name="connsiteX4007" fmla="*/ 188145 w 7427256"/>
              <a:gd name="connsiteY4007" fmla="*/ 4378111 h 7209248"/>
              <a:gd name="connsiteX4008" fmla="*/ 179186 w 7427256"/>
              <a:gd name="connsiteY4008" fmla="*/ 4378111 h 7209248"/>
              <a:gd name="connsiteX4009" fmla="*/ 181426 w 7427256"/>
              <a:gd name="connsiteY4009" fmla="*/ 4373632 h 7209248"/>
              <a:gd name="connsiteX4010" fmla="*/ 1218464 w 7427256"/>
              <a:gd name="connsiteY4010" fmla="*/ 4369151 h 7209248"/>
              <a:gd name="connsiteX4011" fmla="*/ 1218464 w 7427256"/>
              <a:gd name="connsiteY4011" fmla="*/ 4387070 h 7209248"/>
              <a:gd name="connsiteX4012" fmla="*/ 1236383 w 7427256"/>
              <a:gd name="connsiteY4012" fmla="*/ 4396029 h 7209248"/>
              <a:gd name="connsiteX4013" fmla="*/ 1236383 w 7427256"/>
              <a:gd name="connsiteY4013" fmla="*/ 4378111 h 7209248"/>
              <a:gd name="connsiteX4014" fmla="*/ 788419 w 7427256"/>
              <a:gd name="connsiteY4014" fmla="*/ 4360192 h 7209248"/>
              <a:gd name="connsiteX4015" fmla="*/ 788419 w 7427256"/>
              <a:gd name="connsiteY4015" fmla="*/ 4369151 h 7209248"/>
              <a:gd name="connsiteX4016" fmla="*/ 793306 w 7427256"/>
              <a:gd name="connsiteY4016" fmla="*/ 4369966 h 7209248"/>
              <a:gd name="connsiteX4017" fmla="*/ 349412 w 7427256"/>
              <a:gd name="connsiteY4017" fmla="*/ 4351232 h 7209248"/>
              <a:gd name="connsiteX4018" fmla="*/ 358372 w 7427256"/>
              <a:gd name="connsiteY4018" fmla="*/ 4351232 h 7209248"/>
              <a:gd name="connsiteX4019" fmla="*/ 358372 w 7427256"/>
              <a:gd name="connsiteY4019" fmla="*/ 4369151 h 7209248"/>
              <a:gd name="connsiteX4020" fmla="*/ 385250 w 7427256"/>
              <a:gd name="connsiteY4020" fmla="*/ 4342273 h 7209248"/>
              <a:gd name="connsiteX4021" fmla="*/ 394208 w 7427256"/>
              <a:gd name="connsiteY4021" fmla="*/ 4342273 h 7209248"/>
              <a:gd name="connsiteX4022" fmla="*/ 403168 w 7427256"/>
              <a:gd name="connsiteY4022" fmla="*/ 4342273 h 7209248"/>
              <a:gd name="connsiteX4023" fmla="*/ 412127 w 7427256"/>
              <a:gd name="connsiteY4023" fmla="*/ 4351232 h 7209248"/>
              <a:gd name="connsiteX4024" fmla="*/ 403168 w 7427256"/>
              <a:gd name="connsiteY4024" fmla="*/ 4364672 h 7209248"/>
              <a:gd name="connsiteX4025" fmla="*/ 385250 w 7427256"/>
              <a:gd name="connsiteY4025" fmla="*/ 4360192 h 7209248"/>
              <a:gd name="connsiteX4026" fmla="*/ 385250 w 7427256"/>
              <a:gd name="connsiteY4026" fmla="*/ 4355712 h 7209248"/>
              <a:gd name="connsiteX4027" fmla="*/ 385250 w 7427256"/>
              <a:gd name="connsiteY4027" fmla="*/ 4342273 h 7209248"/>
              <a:gd name="connsiteX4028" fmla="*/ 179186 w 7427256"/>
              <a:gd name="connsiteY4028" fmla="*/ 4333314 h 7209248"/>
              <a:gd name="connsiteX4029" fmla="*/ 183666 w 7427256"/>
              <a:gd name="connsiteY4029" fmla="*/ 4342273 h 7209248"/>
              <a:gd name="connsiteX4030" fmla="*/ 188145 w 7427256"/>
              <a:gd name="connsiteY4030" fmla="*/ 4337793 h 7209248"/>
              <a:gd name="connsiteX4031" fmla="*/ 179186 w 7427256"/>
              <a:gd name="connsiteY4031" fmla="*/ 4333314 h 7209248"/>
              <a:gd name="connsiteX4032" fmla="*/ 107511 w 7427256"/>
              <a:gd name="connsiteY4032" fmla="*/ 4333314 h 7209248"/>
              <a:gd name="connsiteX4033" fmla="*/ 125430 w 7427256"/>
              <a:gd name="connsiteY4033" fmla="*/ 4369151 h 7209248"/>
              <a:gd name="connsiteX4034" fmla="*/ 107511 w 7427256"/>
              <a:gd name="connsiteY4034" fmla="*/ 4351232 h 7209248"/>
              <a:gd name="connsiteX4035" fmla="*/ 6988250 w 7427256"/>
              <a:gd name="connsiteY4035" fmla="*/ 4324354 h 7209248"/>
              <a:gd name="connsiteX4036" fmla="*/ 6988250 w 7427256"/>
              <a:gd name="connsiteY4036" fmla="*/ 4351232 h 7209248"/>
              <a:gd name="connsiteX4037" fmla="*/ 6961372 w 7427256"/>
              <a:gd name="connsiteY4037" fmla="*/ 4351232 h 7209248"/>
              <a:gd name="connsiteX4038" fmla="*/ 6970332 w 7427256"/>
              <a:gd name="connsiteY4038" fmla="*/ 4333314 h 7209248"/>
              <a:gd name="connsiteX4039" fmla="*/ 6979292 w 7427256"/>
              <a:gd name="connsiteY4039" fmla="*/ 4328834 h 7209248"/>
              <a:gd name="connsiteX4040" fmla="*/ 6988250 w 7427256"/>
              <a:gd name="connsiteY4040" fmla="*/ 4324354 h 7209248"/>
              <a:gd name="connsiteX4041" fmla="*/ 331494 w 7427256"/>
              <a:gd name="connsiteY4041" fmla="*/ 4306436 h 7209248"/>
              <a:gd name="connsiteX4042" fmla="*/ 340453 w 7427256"/>
              <a:gd name="connsiteY4042" fmla="*/ 4310916 h 7209248"/>
              <a:gd name="connsiteX4043" fmla="*/ 349412 w 7427256"/>
              <a:gd name="connsiteY4043" fmla="*/ 4324354 h 7209248"/>
              <a:gd name="connsiteX4044" fmla="*/ 331494 w 7427256"/>
              <a:gd name="connsiteY4044" fmla="*/ 4315396 h 7209248"/>
              <a:gd name="connsiteX4045" fmla="*/ 331494 w 7427256"/>
              <a:gd name="connsiteY4045" fmla="*/ 4306436 h 7209248"/>
              <a:gd name="connsiteX4046" fmla="*/ 304615 w 7427256"/>
              <a:gd name="connsiteY4046" fmla="*/ 4306436 h 7209248"/>
              <a:gd name="connsiteX4047" fmla="*/ 300136 w 7427256"/>
              <a:gd name="connsiteY4047" fmla="*/ 4315396 h 7209248"/>
              <a:gd name="connsiteX4048" fmla="*/ 295656 w 7427256"/>
              <a:gd name="connsiteY4048" fmla="*/ 4310916 h 7209248"/>
              <a:gd name="connsiteX4049" fmla="*/ 304615 w 7427256"/>
              <a:gd name="connsiteY4049" fmla="*/ 4306436 h 7209248"/>
              <a:gd name="connsiteX4050" fmla="*/ 188145 w 7427256"/>
              <a:gd name="connsiteY4050" fmla="*/ 4297477 h 7209248"/>
              <a:gd name="connsiteX4051" fmla="*/ 197105 w 7427256"/>
              <a:gd name="connsiteY4051" fmla="*/ 4315396 h 7209248"/>
              <a:gd name="connsiteX4052" fmla="*/ 197105 w 7427256"/>
              <a:gd name="connsiteY4052" fmla="*/ 4333314 h 7209248"/>
              <a:gd name="connsiteX4053" fmla="*/ 206064 w 7427256"/>
              <a:gd name="connsiteY4053" fmla="*/ 4333314 h 7209248"/>
              <a:gd name="connsiteX4054" fmla="*/ 232941 w 7427256"/>
              <a:gd name="connsiteY4054" fmla="*/ 4333314 h 7209248"/>
              <a:gd name="connsiteX4055" fmla="*/ 232941 w 7427256"/>
              <a:gd name="connsiteY4055" fmla="*/ 4342273 h 7209248"/>
              <a:gd name="connsiteX4056" fmla="*/ 241901 w 7427256"/>
              <a:gd name="connsiteY4056" fmla="*/ 4387070 h 7209248"/>
              <a:gd name="connsiteX4057" fmla="*/ 241901 w 7427256"/>
              <a:gd name="connsiteY4057" fmla="*/ 4396029 h 7209248"/>
              <a:gd name="connsiteX4058" fmla="*/ 232941 w 7427256"/>
              <a:gd name="connsiteY4058" fmla="*/ 4400509 h 7209248"/>
              <a:gd name="connsiteX4059" fmla="*/ 223983 w 7427256"/>
              <a:gd name="connsiteY4059" fmla="*/ 4404989 h 7209248"/>
              <a:gd name="connsiteX4060" fmla="*/ 223983 w 7427256"/>
              <a:gd name="connsiteY4060" fmla="*/ 4396029 h 7209248"/>
              <a:gd name="connsiteX4061" fmla="*/ 206064 w 7427256"/>
              <a:gd name="connsiteY4061" fmla="*/ 4387070 h 7209248"/>
              <a:gd name="connsiteX4062" fmla="*/ 201584 w 7427256"/>
              <a:gd name="connsiteY4062" fmla="*/ 4382590 h 7209248"/>
              <a:gd name="connsiteX4063" fmla="*/ 197105 w 7427256"/>
              <a:gd name="connsiteY4063" fmla="*/ 4369151 h 7209248"/>
              <a:gd name="connsiteX4064" fmla="*/ 170226 w 7427256"/>
              <a:gd name="connsiteY4064" fmla="*/ 4360192 h 7209248"/>
              <a:gd name="connsiteX4065" fmla="*/ 165747 w 7427256"/>
              <a:gd name="connsiteY4065" fmla="*/ 4373631 h 7209248"/>
              <a:gd name="connsiteX4066" fmla="*/ 179186 w 7427256"/>
              <a:gd name="connsiteY4066" fmla="*/ 4378111 h 7209248"/>
              <a:gd name="connsiteX4067" fmla="*/ 170226 w 7427256"/>
              <a:gd name="connsiteY4067" fmla="*/ 4387070 h 7209248"/>
              <a:gd name="connsiteX4068" fmla="*/ 179186 w 7427256"/>
              <a:gd name="connsiteY4068" fmla="*/ 4404989 h 7209248"/>
              <a:gd name="connsiteX4069" fmla="*/ 192625 w 7427256"/>
              <a:gd name="connsiteY4069" fmla="*/ 4404989 h 7209248"/>
              <a:gd name="connsiteX4070" fmla="*/ 201584 w 7427256"/>
              <a:gd name="connsiteY4070" fmla="*/ 4404989 h 7209248"/>
              <a:gd name="connsiteX4071" fmla="*/ 197105 w 7427256"/>
              <a:gd name="connsiteY4071" fmla="*/ 4413947 h 7209248"/>
              <a:gd name="connsiteX4072" fmla="*/ 197105 w 7427256"/>
              <a:gd name="connsiteY4072" fmla="*/ 4422907 h 7209248"/>
              <a:gd name="connsiteX4073" fmla="*/ 206064 w 7427256"/>
              <a:gd name="connsiteY4073" fmla="*/ 4422907 h 7209248"/>
              <a:gd name="connsiteX4074" fmla="*/ 223983 w 7427256"/>
              <a:gd name="connsiteY4074" fmla="*/ 4436346 h 7209248"/>
              <a:gd name="connsiteX4075" fmla="*/ 232941 w 7427256"/>
              <a:gd name="connsiteY4075" fmla="*/ 4449785 h 7209248"/>
              <a:gd name="connsiteX4076" fmla="*/ 215022 w 7427256"/>
              <a:gd name="connsiteY4076" fmla="*/ 4440825 h 7209248"/>
              <a:gd name="connsiteX4077" fmla="*/ 197105 w 7427256"/>
              <a:gd name="connsiteY4077" fmla="*/ 4431866 h 7209248"/>
              <a:gd name="connsiteX4078" fmla="*/ 192625 w 7427256"/>
              <a:gd name="connsiteY4078" fmla="*/ 4431866 h 7209248"/>
              <a:gd name="connsiteX4079" fmla="*/ 188145 w 7427256"/>
              <a:gd name="connsiteY4079" fmla="*/ 4440825 h 7209248"/>
              <a:gd name="connsiteX4080" fmla="*/ 197105 w 7427256"/>
              <a:gd name="connsiteY4080" fmla="*/ 4458744 h 7209248"/>
              <a:gd name="connsiteX4081" fmla="*/ 215022 w 7427256"/>
              <a:gd name="connsiteY4081" fmla="*/ 4476663 h 7209248"/>
              <a:gd name="connsiteX4082" fmla="*/ 232941 w 7427256"/>
              <a:gd name="connsiteY4082" fmla="*/ 4481143 h 7209248"/>
              <a:gd name="connsiteX4083" fmla="*/ 241901 w 7427256"/>
              <a:gd name="connsiteY4083" fmla="*/ 4494581 h 7209248"/>
              <a:gd name="connsiteX4084" fmla="*/ 246380 w 7427256"/>
              <a:gd name="connsiteY4084" fmla="*/ 4508020 h 7209248"/>
              <a:gd name="connsiteX4085" fmla="*/ 255340 w 7427256"/>
              <a:gd name="connsiteY4085" fmla="*/ 4512500 h 7209248"/>
              <a:gd name="connsiteX4086" fmla="*/ 264299 w 7427256"/>
              <a:gd name="connsiteY4086" fmla="*/ 4499061 h 7209248"/>
              <a:gd name="connsiteX4087" fmla="*/ 259819 w 7427256"/>
              <a:gd name="connsiteY4087" fmla="*/ 4476663 h 7209248"/>
              <a:gd name="connsiteX4088" fmla="*/ 250860 w 7427256"/>
              <a:gd name="connsiteY4088" fmla="*/ 4467704 h 7209248"/>
              <a:gd name="connsiteX4089" fmla="*/ 250860 w 7427256"/>
              <a:gd name="connsiteY4089" fmla="*/ 4458744 h 7209248"/>
              <a:gd name="connsiteX4090" fmla="*/ 268779 w 7427256"/>
              <a:gd name="connsiteY4090" fmla="*/ 4467704 h 7209248"/>
              <a:gd name="connsiteX4091" fmla="*/ 268779 w 7427256"/>
              <a:gd name="connsiteY4091" fmla="*/ 4521459 h 7209248"/>
              <a:gd name="connsiteX4092" fmla="*/ 259819 w 7427256"/>
              <a:gd name="connsiteY4092" fmla="*/ 4539378 h 7209248"/>
              <a:gd name="connsiteX4093" fmla="*/ 277738 w 7427256"/>
              <a:gd name="connsiteY4093" fmla="*/ 4539378 h 7209248"/>
              <a:gd name="connsiteX4094" fmla="*/ 295656 w 7427256"/>
              <a:gd name="connsiteY4094" fmla="*/ 4539378 h 7209248"/>
              <a:gd name="connsiteX4095" fmla="*/ 340453 w 7427256"/>
              <a:gd name="connsiteY4095" fmla="*/ 4584174 h 7209248"/>
              <a:gd name="connsiteX4096" fmla="*/ 322534 w 7427256"/>
              <a:gd name="connsiteY4096" fmla="*/ 4570736 h 7209248"/>
              <a:gd name="connsiteX4097" fmla="*/ 304615 w 7427256"/>
              <a:gd name="connsiteY4097" fmla="*/ 4557297 h 7209248"/>
              <a:gd name="connsiteX4098" fmla="*/ 304615 w 7427256"/>
              <a:gd name="connsiteY4098" fmla="*/ 4575216 h 7209248"/>
              <a:gd name="connsiteX4099" fmla="*/ 304615 w 7427256"/>
              <a:gd name="connsiteY4099" fmla="*/ 4593133 h 7209248"/>
              <a:gd name="connsiteX4100" fmla="*/ 295656 w 7427256"/>
              <a:gd name="connsiteY4100" fmla="*/ 4602093 h 7209248"/>
              <a:gd name="connsiteX4101" fmla="*/ 313575 w 7427256"/>
              <a:gd name="connsiteY4101" fmla="*/ 4602093 h 7209248"/>
              <a:gd name="connsiteX4102" fmla="*/ 349412 w 7427256"/>
              <a:gd name="connsiteY4102" fmla="*/ 4584174 h 7209248"/>
              <a:gd name="connsiteX4103" fmla="*/ 367331 w 7427256"/>
              <a:gd name="connsiteY4103" fmla="*/ 4584174 h 7209248"/>
              <a:gd name="connsiteX4104" fmla="*/ 358372 w 7427256"/>
              <a:gd name="connsiteY4104" fmla="*/ 4602093 h 7209248"/>
              <a:gd name="connsiteX4105" fmla="*/ 340453 w 7427256"/>
              <a:gd name="connsiteY4105" fmla="*/ 4606572 h 7209248"/>
              <a:gd name="connsiteX4106" fmla="*/ 331494 w 7427256"/>
              <a:gd name="connsiteY4106" fmla="*/ 4611052 h 7209248"/>
              <a:gd name="connsiteX4107" fmla="*/ 304615 w 7427256"/>
              <a:gd name="connsiteY4107" fmla="*/ 4611052 h 7209248"/>
              <a:gd name="connsiteX4108" fmla="*/ 277738 w 7427256"/>
              <a:gd name="connsiteY4108" fmla="*/ 4620012 h 7209248"/>
              <a:gd name="connsiteX4109" fmla="*/ 273259 w 7427256"/>
              <a:gd name="connsiteY4109" fmla="*/ 4602093 h 7209248"/>
              <a:gd name="connsiteX4110" fmla="*/ 259819 w 7427256"/>
              <a:gd name="connsiteY4110" fmla="*/ 4575216 h 7209248"/>
              <a:gd name="connsiteX4111" fmla="*/ 255340 w 7427256"/>
              <a:gd name="connsiteY4111" fmla="*/ 4566256 h 7209248"/>
              <a:gd name="connsiteX4112" fmla="*/ 241901 w 7427256"/>
              <a:gd name="connsiteY4112" fmla="*/ 4566256 h 7209248"/>
              <a:gd name="connsiteX4113" fmla="*/ 223983 w 7427256"/>
              <a:gd name="connsiteY4113" fmla="*/ 4570736 h 7209248"/>
              <a:gd name="connsiteX4114" fmla="*/ 215022 w 7427256"/>
              <a:gd name="connsiteY4114" fmla="*/ 4557297 h 7209248"/>
              <a:gd name="connsiteX4115" fmla="*/ 179186 w 7427256"/>
              <a:gd name="connsiteY4115" fmla="*/ 4503540 h 7209248"/>
              <a:gd name="connsiteX4116" fmla="*/ 179186 w 7427256"/>
              <a:gd name="connsiteY4116" fmla="*/ 4494581 h 7209248"/>
              <a:gd name="connsiteX4117" fmla="*/ 179186 w 7427256"/>
              <a:gd name="connsiteY4117" fmla="*/ 4481143 h 7209248"/>
              <a:gd name="connsiteX4118" fmla="*/ 165747 w 7427256"/>
              <a:gd name="connsiteY4118" fmla="*/ 4463224 h 7209248"/>
              <a:gd name="connsiteX4119" fmla="*/ 147828 w 7427256"/>
              <a:gd name="connsiteY4119" fmla="*/ 4440825 h 7209248"/>
              <a:gd name="connsiteX4120" fmla="*/ 152308 w 7427256"/>
              <a:gd name="connsiteY4120" fmla="*/ 4418427 h 7209248"/>
              <a:gd name="connsiteX4121" fmla="*/ 156787 w 7427256"/>
              <a:gd name="connsiteY4121" fmla="*/ 4391550 h 7209248"/>
              <a:gd name="connsiteX4122" fmla="*/ 143348 w 7427256"/>
              <a:gd name="connsiteY4122" fmla="*/ 4369151 h 7209248"/>
              <a:gd name="connsiteX4123" fmla="*/ 147828 w 7427256"/>
              <a:gd name="connsiteY4123" fmla="*/ 4364672 h 7209248"/>
              <a:gd name="connsiteX4124" fmla="*/ 161267 w 7427256"/>
              <a:gd name="connsiteY4124" fmla="*/ 4351232 h 7209248"/>
              <a:gd name="connsiteX4125" fmla="*/ 183666 w 7427256"/>
              <a:gd name="connsiteY4125" fmla="*/ 4310916 h 7209248"/>
              <a:gd name="connsiteX4126" fmla="*/ 179186 w 7427256"/>
              <a:gd name="connsiteY4126" fmla="*/ 4301957 h 7209248"/>
              <a:gd name="connsiteX4127" fmla="*/ 188145 w 7427256"/>
              <a:gd name="connsiteY4127" fmla="*/ 4297477 h 7209248"/>
              <a:gd name="connsiteX4128" fmla="*/ 7033047 w 7427256"/>
              <a:gd name="connsiteY4128" fmla="*/ 4288518 h 7209248"/>
              <a:gd name="connsiteX4129" fmla="*/ 7042007 w 7427256"/>
              <a:gd name="connsiteY4129" fmla="*/ 4288518 h 7209248"/>
              <a:gd name="connsiteX4130" fmla="*/ 7050966 w 7427256"/>
              <a:gd name="connsiteY4130" fmla="*/ 4288518 h 7209248"/>
              <a:gd name="connsiteX4131" fmla="*/ 7042007 w 7427256"/>
              <a:gd name="connsiteY4131" fmla="*/ 4297477 h 7209248"/>
              <a:gd name="connsiteX4132" fmla="*/ 152308 w 7427256"/>
              <a:gd name="connsiteY4132" fmla="*/ 4288518 h 7209248"/>
              <a:gd name="connsiteX4133" fmla="*/ 161267 w 7427256"/>
              <a:gd name="connsiteY4133" fmla="*/ 4297477 h 7209248"/>
              <a:gd name="connsiteX4134" fmla="*/ 170226 w 7427256"/>
              <a:gd name="connsiteY4134" fmla="*/ 4306436 h 7209248"/>
              <a:gd name="connsiteX4135" fmla="*/ 152308 w 7427256"/>
              <a:gd name="connsiteY4135" fmla="*/ 4306436 h 7209248"/>
              <a:gd name="connsiteX4136" fmla="*/ 152308 w 7427256"/>
              <a:gd name="connsiteY4136" fmla="*/ 4297477 h 7209248"/>
              <a:gd name="connsiteX4137" fmla="*/ 152308 w 7427256"/>
              <a:gd name="connsiteY4137" fmla="*/ 4288518 h 7209248"/>
              <a:gd name="connsiteX4138" fmla="*/ 107511 w 7427256"/>
              <a:gd name="connsiteY4138" fmla="*/ 4279558 h 7209248"/>
              <a:gd name="connsiteX4139" fmla="*/ 116471 w 7427256"/>
              <a:gd name="connsiteY4139" fmla="*/ 4279558 h 7209248"/>
              <a:gd name="connsiteX4140" fmla="*/ 116471 w 7427256"/>
              <a:gd name="connsiteY4140" fmla="*/ 4288518 h 7209248"/>
              <a:gd name="connsiteX4141" fmla="*/ 107511 w 7427256"/>
              <a:gd name="connsiteY4141" fmla="*/ 4279558 h 7209248"/>
              <a:gd name="connsiteX4142" fmla="*/ 349412 w 7427256"/>
              <a:gd name="connsiteY4142" fmla="*/ 4270599 h 7209248"/>
              <a:gd name="connsiteX4143" fmla="*/ 367331 w 7427256"/>
              <a:gd name="connsiteY4143" fmla="*/ 4279558 h 7209248"/>
              <a:gd name="connsiteX4144" fmla="*/ 340453 w 7427256"/>
              <a:gd name="connsiteY4144" fmla="*/ 4279558 h 7209248"/>
              <a:gd name="connsiteX4145" fmla="*/ 154548 w 7427256"/>
              <a:gd name="connsiteY4145" fmla="*/ 4263880 h 7209248"/>
              <a:gd name="connsiteX4146" fmla="*/ 161267 w 7427256"/>
              <a:gd name="connsiteY4146" fmla="*/ 4266119 h 7209248"/>
              <a:gd name="connsiteX4147" fmla="*/ 161267 w 7427256"/>
              <a:gd name="connsiteY4147" fmla="*/ 4279558 h 7209248"/>
              <a:gd name="connsiteX4148" fmla="*/ 152308 w 7427256"/>
              <a:gd name="connsiteY4148" fmla="*/ 4266119 h 7209248"/>
              <a:gd name="connsiteX4149" fmla="*/ 154548 w 7427256"/>
              <a:gd name="connsiteY4149" fmla="*/ 4263880 h 7209248"/>
              <a:gd name="connsiteX4150" fmla="*/ 129910 w 7427256"/>
              <a:gd name="connsiteY4150" fmla="*/ 4261639 h 7209248"/>
              <a:gd name="connsiteX4151" fmla="*/ 138869 w 7427256"/>
              <a:gd name="connsiteY4151" fmla="*/ 4266119 h 7209248"/>
              <a:gd name="connsiteX4152" fmla="*/ 143348 w 7427256"/>
              <a:gd name="connsiteY4152" fmla="*/ 4270599 h 7209248"/>
              <a:gd name="connsiteX4153" fmla="*/ 125430 w 7427256"/>
              <a:gd name="connsiteY4153" fmla="*/ 4270599 h 7209248"/>
              <a:gd name="connsiteX4154" fmla="*/ 129910 w 7427256"/>
              <a:gd name="connsiteY4154" fmla="*/ 4261639 h 7209248"/>
              <a:gd name="connsiteX4155" fmla="*/ 7122640 w 7427256"/>
              <a:gd name="connsiteY4155" fmla="*/ 4252680 h 7209248"/>
              <a:gd name="connsiteX4156" fmla="*/ 7140558 w 7427256"/>
              <a:gd name="connsiteY4156" fmla="*/ 4252680 h 7209248"/>
              <a:gd name="connsiteX4157" fmla="*/ 7113680 w 7427256"/>
              <a:gd name="connsiteY4157" fmla="*/ 4261639 h 7209248"/>
              <a:gd name="connsiteX4158" fmla="*/ 6988250 w 7427256"/>
              <a:gd name="connsiteY4158" fmla="*/ 4243722 h 7209248"/>
              <a:gd name="connsiteX4159" fmla="*/ 6997209 w 7427256"/>
              <a:gd name="connsiteY4159" fmla="*/ 4252680 h 7209248"/>
              <a:gd name="connsiteX4160" fmla="*/ 6988250 w 7427256"/>
              <a:gd name="connsiteY4160" fmla="*/ 4252680 h 7209248"/>
              <a:gd name="connsiteX4161" fmla="*/ 6979292 w 7427256"/>
              <a:gd name="connsiteY4161" fmla="*/ 4252680 h 7209248"/>
              <a:gd name="connsiteX4162" fmla="*/ 179186 w 7427256"/>
              <a:gd name="connsiteY4162" fmla="*/ 4243722 h 7209248"/>
              <a:gd name="connsiteX4163" fmla="*/ 188145 w 7427256"/>
              <a:gd name="connsiteY4163" fmla="*/ 4261639 h 7209248"/>
              <a:gd name="connsiteX4164" fmla="*/ 179186 w 7427256"/>
              <a:gd name="connsiteY4164" fmla="*/ 4261639 h 7209248"/>
              <a:gd name="connsiteX4165" fmla="*/ 179186 w 7427256"/>
              <a:gd name="connsiteY4165" fmla="*/ 4243722 h 7209248"/>
              <a:gd name="connsiteX4166" fmla="*/ 35837 w 7427256"/>
              <a:gd name="connsiteY4166" fmla="*/ 4243722 h 7209248"/>
              <a:gd name="connsiteX4167" fmla="*/ 53755 w 7427256"/>
              <a:gd name="connsiteY4167" fmla="*/ 4243722 h 7209248"/>
              <a:gd name="connsiteX4168" fmla="*/ 71674 w 7427256"/>
              <a:gd name="connsiteY4168" fmla="*/ 4275078 h 7209248"/>
              <a:gd name="connsiteX4169" fmla="*/ 80633 w 7427256"/>
              <a:gd name="connsiteY4169" fmla="*/ 4292997 h 7209248"/>
              <a:gd name="connsiteX4170" fmla="*/ 67194 w 7427256"/>
              <a:gd name="connsiteY4170" fmla="*/ 4279558 h 7209248"/>
              <a:gd name="connsiteX4171" fmla="*/ 35837 w 7427256"/>
              <a:gd name="connsiteY4171" fmla="*/ 4243722 h 7209248"/>
              <a:gd name="connsiteX4172" fmla="*/ 333734 w 7427256"/>
              <a:gd name="connsiteY4172" fmla="*/ 4232522 h 7209248"/>
              <a:gd name="connsiteX4173" fmla="*/ 340453 w 7427256"/>
              <a:gd name="connsiteY4173" fmla="*/ 4239242 h 7209248"/>
              <a:gd name="connsiteX4174" fmla="*/ 349412 w 7427256"/>
              <a:gd name="connsiteY4174" fmla="*/ 4252680 h 7209248"/>
              <a:gd name="connsiteX4175" fmla="*/ 331494 w 7427256"/>
              <a:gd name="connsiteY4175" fmla="*/ 4252680 h 7209248"/>
              <a:gd name="connsiteX4176" fmla="*/ 331494 w 7427256"/>
              <a:gd name="connsiteY4176" fmla="*/ 4239242 h 7209248"/>
              <a:gd name="connsiteX4177" fmla="*/ 333734 w 7427256"/>
              <a:gd name="connsiteY4177" fmla="*/ 4232522 h 7209248"/>
              <a:gd name="connsiteX4178" fmla="*/ 172467 w 7427256"/>
              <a:gd name="connsiteY4178" fmla="*/ 4230282 h 7209248"/>
              <a:gd name="connsiteX4179" fmla="*/ 179186 w 7427256"/>
              <a:gd name="connsiteY4179" fmla="*/ 4234762 h 7209248"/>
              <a:gd name="connsiteX4180" fmla="*/ 170226 w 7427256"/>
              <a:gd name="connsiteY4180" fmla="*/ 4252680 h 7209248"/>
              <a:gd name="connsiteX4181" fmla="*/ 170226 w 7427256"/>
              <a:gd name="connsiteY4181" fmla="*/ 4234762 h 7209248"/>
              <a:gd name="connsiteX4182" fmla="*/ 172467 w 7427256"/>
              <a:gd name="connsiteY4182" fmla="*/ 4230282 h 7209248"/>
              <a:gd name="connsiteX4183" fmla="*/ 277738 w 7427256"/>
              <a:gd name="connsiteY4183" fmla="*/ 4225803 h 7209248"/>
              <a:gd name="connsiteX4184" fmla="*/ 286698 w 7427256"/>
              <a:gd name="connsiteY4184" fmla="*/ 4243722 h 7209248"/>
              <a:gd name="connsiteX4185" fmla="*/ 277738 w 7427256"/>
              <a:gd name="connsiteY4185" fmla="*/ 4234762 h 7209248"/>
              <a:gd name="connsiteX4186" fmla="*/ 304615 w 7427256"/>
              <a:gd name="connsiteY4186" fmla="*/ 4216843 h 7209248"/>
              <a:gd name="connsiteX4187" fmla="*/ 318055 w 7427256"/>
              <a:gd name="connsiteY4187" fmla="*/ 4225803 h 7209248"/>
              <a:gd name="connsiteX4188" fmla="*/ 313575 w 7427256"/>
              <a:gd name="connsiteY4188" fmla="*/ 4234762 h 7209248"/>
              <a:gd name="connsiteX4189" fmla="*/ 304615 w 7427256"/>
              <a:gd name="connsiteY4189" fmla="*/ 4225803 h 7209248"/>
              <a:gd name="connsiteX4190" fmla="*/ 304615 w 7427256"/>
              <a:gd name="connsiteY4190" fmla="*/ 4216843 h 7209248"/>
              <a:gd name="connsiteX4191" fmla="*/ 761540 w 7427256"/>
              <a:gd name="connsiteY4191" fmla="*/ 4207884 h 7209248"/>
              <a:gd name="connsiteX4192" fmla="*/ 752581 w 7427256"/>
              <a:gd name="connsiteY4192" fmla="*/ 4234762 h 7209248"/>
              <a:gd name="connsiteX4193" fmla="*/ 779459 w 7427256"/>
              <a:gd name="connsiteY4193" fmla="*/ 4225803 h 7209248"/>
              <a:gd name="connsiteX4194" fmla="*/ 770500 w 7427256"/>
              <a:gd name="connsiteY4194" fmla="*/ 4216843 h 7209248"/>
              <a:gd name="connsiteX4195" fmla="*/ 215022 w 7427256"/>
              <a:gd name="connsiteY4195" fmla="*/ 4207884 h 7209248"/>
              <a:gd name="connsiteX4196" fmla="*/ 215022 w 7427256"/>
              <a:gd name="connsiteY4196" fmla="*/ 4216843 h 7209248"/>
              <a:gd name="connsiteX4197" fmla="*/ 215022 w 7427256"/>
              <a:gd name="connsiteY4197" fmla="*/ 4234762 h 7209248"/>
              <a:gd name="connsiteX4198" fmla="*/ 215022 w 7427256"/>
              <a:gd name="connsiteY4198" fmla="*/ 4252680 h 7209248"/>
              <a:gd name="connsiteX4199" fmla="*/ 210544 w 7427256"/>
              <a:gd name="connsiteY4199" fmla="*/ 4248200 h 7209248"/>
              <a:gd name="connsiteX4200" fmla="*/ 206064 w 7427256"/>
              <a:gd name="connsiteY4200" fmla="*/ 4234762 h 7209248"/>
              <a:gd name="connsiteX4201" fmla="*/ 206064 w 7427256"/>
              <a:gd name="connsiteY4201" fmla="*/ 4225803 h 7209248"/>
              <a:gd name="connsiteX4202" fmla="*/ 7157358 w 7427256"/>
              <a:gd name="connsiteY4202" fmla="*/ 4201165 h 7209248"/>
              <a:gd name="connsiteX4203" fmla="*/ 7162956 w 7427256"/>
              <a:gd name="connsiteY4203" fmla="*/ 4203404 h 7209248"/>
              <a:gd name="connsiteX4204" fmla="*/ 7167436 w 7427256"/>
              <a:gd name="connsiteY4204" fmla="*/ 4216843 h 7209248"/>
              <a:gd name="connsiteX4205" fmla="*/ 7149518 w 7427256"/>
              <a:gd name="connsiteY4205" fmla="*/ 4216843 h 7209248"/>
              <a:gd name="connsiteX4206" fmla="*/ 7149518 w 7427256"/>
              <a:gd name="connsiteY4206" fmla="*/ 4203404 h 7209248"/>
              <a:gd name="connsiteX4207" fmla="*/ 7157358 w 7427256"/>
              <a:gd name="connsiteY4207" fmla="*/ 4201165 h 7209248"/>
              <a:gd name="connsiteX4208" fmla="*/ 752581 w 7427256"/>
              <a:gd name="connsiteY4208" fmla="*/ 4189965 h 7209248"/>
              <a:gd name="connsiteX4209" fmla="*/ 734662 w 7427256"/>
              <a:gd name="connsiteY4209" fmla="*/ 4198925 h 7209248"/>
              <a:gd name="connsiteX4210" fmla="*/ 743622 w 7427256"/>
              <a:gd name="connsiteY4210" fmla="*/ 4198925 h 7209248"/>
              <a:gd name="connsiteX4211" fmla="*/ 748101 w 7427256"/>
              <a:gd name="connsiteY4211" fmla="*/ 4198925 h 7209248"/>
              <a:gd name="connsiteX4212" fmla="*/ 752581 w 7427256"/>
              <a:gd name="connsiteY4212" fmla="*/ 4189965 h 7209248"/>
              <a:gd name="connsiteX4213" fmla="*/ 353892 w 7427256"/>
              <a:gd name="connsiteY4213" fmla="*/ 4163087 h 7209248"/>
              <a:gd name="connsiteX4214" fmla="*/ 358372 w 7427256"/>
              <a:gd name="connsiteY4214" fmla="*/ 4172046 h 7209248"/>
              <a:gd name="connsiteX4215" fmla="*/ 353892 w 7427256"/>
              <a:gd name="connsiteY4215" fmla="*/ 4172046 h 7209248"/>
              <a:gd name="connsiteX4216" fmla="*/ 353892 w 7427256"/>
              <a:gd name="connsiteY4216" fmla="*/ 4163087 h 7209248"/>
              <a:gd name="connsiteX4217" fmla="*/ 152308 w 7427256"/>
              <a:gd name="connsiteY4217" fmla="*/ 4154127 h 7209248"/>
              <a:gd name="connsiteX4218" fmla="*/ 161267 w 7427256"/>
              <a:gd name="connsiteY4218" fmla="*/ 4172046 h 7209248"/>
              <a:gd name="connsiteX4219" fmla="*/ 161267 w 7427256"/>
              <a:gd name="connsiteY4219" fmla="*/ 4185485 h 7209248"/>
              <a:gd name="connsiteX4220" fmla="*/ 170226 w 7427256"/>
              <a:gd name="connsiteY4220" fmla="*/ 4189965 h 7209248"/>
              <a:gd name="connsiteX4221" fmla="*/ 179186 w 7427256"/>
              <a:gd name="connsiteY4221" fmla="*/ 4189965 h 7209248"/>
              <a:gd name="connsiteX4222" fmla="*/ 197105 w 7427256"/>
              <a:gd name="connsiteY4222" fmla="*/ 4172046 h 7209248"/>
              <a:gd name="connsiteX4223" fmla="*/ 197105 w 7427256"/>
              <a:gd name="connsiteY4223" fmla="*/ 4189965 h 7209248"/>
              <a:gd name="connsiteX4224" fmla="*/ 179186 w 7427256"/>
              <a:gd name="connsiteY4224" fmla="*/ 4207884 h 7209248"/>
              <a:gd name="connsiteX4225" fmla="*/ 152308 w 7427256"/>
              <a:gd name="connsiteY4225" fmla="*/ 4189965 h 7209248"/>
              <a:gd name="connsiteX4226" fmla="*/ 17918 w 7427256"/>
              <a:gd name="connsiteY4226" fmla="*/ 4154127 h 7209248"/>
              <a:gd name="connsiteX4227" fmla="*/ 26878 w 7427256"/>
              <a:gd name="connsiteY4227" fmla="*/ 4154127 h 7209248"/>
              <a:gd name="connsiteX4228" fmla="*/ 17918 w 7427256"/>
              <a:gd name="connsiteY4228" fmla="*/ 4163087 h 7209248"/>
              <a:gd name="connsiteX4229" fmla="*/ 17918 w 7427256"/>
              <a:gd name="connsiteY4229" fmla="*/ 4154127 h 7209248"/>
              <a:gd name="connsiteX4230" fmla="*/ 645069 w 7427256"/>
              <a:gd name="connsiteY4230" fmla="*/ 4145169 h 7209248"/>
              <a:gd name="connsiteX4231" fmla="*/ 654028 w 7427256"/>
              <a:gd name="connsiteY4231" fmla="*/ 4145169 h 7209248"/>
              <a:gd name="connsiteX4232" fmla="*/ 662988 w 7427256"/>
              <a:gd name="connsiteY4232" fmla="*/ 4154127 h 7209248"/>
              <a:gd name="connsiteX4233" fmla="*/ 671947 w 7427256"/>
              <a:gd name="connsiteY4233" fmla="*/ 4181006 h 7209248"/>
              <a:gd name="connsiteX4234" fmla="*/ 667467 w 7427256"/>
              <a:gd name="connsiteY4234" fmla="*/ 4189965 h 7209248"/>
              <a:gd name="connsiteX4235" fmla="*/ 662988 w 7427256"/>
              <a:gd name="connsiteY4235" fmla="*/ 4181006 h 7209248"/>
              <a:gd name="connsiteX4236" fmla="*/ 662988 w 7427256"/>
              <a:gd name="connsiteY4236" fmla="*/ 4172046 h 7209248"/>
              <a:gd name="connsiteX4237" fmla="*/ 654028 w 7427256"/>
              <a:gd name="connsiteY4237" fmla="*/ 4154127 h 7209248"/>
              <a:gd name="connsiteX4238" fmla="*/ 645069 w 7427256"/>
              <a:gd name="connsiteY4238" fmla="*/ 4145169 h 7209248"/>
              <a:gd name="connsiteX4239" fmla="*/ 35837 w 7427256"/>
              <a:gd name="connsiteY4239" fmla="*/ 4145169 h 7209248"/>
              <a:gd name="connsiteX4240" fmla="*/ 44797 w 7427256"/>
              <a:gd name="connsiteY4240" fmla="*/ 4145169 h 7209248"/>
              <a:gd name="connsiteX4241" fmla="*/ 53755 w 7427256"/>
              <a:gd name="connsiteY4241" fmla="*/ 4154127 h 7209248"/>
              <a:gd name="connsiteX4242" fmla="*/ 62714 w 7427256"/>
              <a:gd name="connsiteY4242" fmla="*/ 4181006 h 7209248"/>
              <a:gd name="connsiteX4243" fmla="*/ 53755 w 7427256"/>
              <a:gd name="connsiteY4243" fmla="*/ 4181006 h 7209248"/>
              <a:gd name="connsiteX4244" fmla="*/ 49277 w 7427256"/>
              <a:gd name="connsiteY4244" fmla="*/ 4172046 h 7209248"/>
              <a:gd name="connsiteX4245" fmla="*/ 44797 w 7427256"/>
              <a:gd name="connsiteY4245" fmla="*/ 4154127 h 7209248"/>
              <a:gd name="connsiteX4246" fmla="*/ 35837 w 7427256"/>
              <a:gd name="connsiteY4246" fmla="*/ 4145169 h 7209248"/>
              <a:gd name="connsiteX4247" fmla="*/ 403168 w 7427256"/>
              <a:gd name="connsiteY4247" fmla="*/ 4136210 h 7209248"/>
              <a:gd name="connsiteX4248" fmla="*/ 412127 w 7427256"/>
              <a:gd name="connsiteY4248" fmla="*/ 4136210 h 7209248"/>
              <a:gd name="connsiteX4249" fmla="*/ 412127 w 7427256"/>
              <a:gd name="connsiteY4249" fmla="*/ 4145169 h 7209248"/>
              <a:gd name="connsiteX4250" fmla="*/ 407648 w 7427256"/>
              <a:gd name="connsiteY4250" fmla="*/ 4140689 h 7209248"/>
              <a:gd name="connsiteX4251" fmla="*/ 403168 w 7427256"/>
              <a:gd name="connsiteY4251" fmla="*/ 4136210 h 7209248"/>
              <a:gd name="connsiteX4252" fmla="*/ 7230152 w 7427256"/>
              <a:gd name="connsiteY4252" fmla="*/ 4127250 h 7209248"/>
              <a:gd name="connsiteX4253" fmla="*/ 7225672 w 7427256"/>
              <a:gd name="connsiteY4253" fmla="*/ 4140689 h 7209248"/>
              <a:gd name="connsiteX4254" fmla="*/ 7212232 w 7427256"/>
              <a:gd name="connsiteY4254" fmla="*/ 4154127 h 7209248"/>
              <a:gd name="connsiteX4255" fmla="*/ 7203272 w 7427256"/>
              <a:gd name="connsiteY4255" fmla="*/ 4172046 h 7209248"/>
              <a:gd name="connsiteX4256" fmla="*/ 7203272 w 7427256"/>
              <a:gd name="connsiteY4256" fmla="*/ 4181006 h 7209248"/>
              <a:gd name="connsiteX4257" fmla="*/ 7194315 w 7427256"/>
              <a:gd name="connsiteY4257" fmla="*/ 4181006 h 7209248"/>
              <a:gd name="connsiteX4258" fmla="*/ 7189834 w 7427256"/>
              <a:gd name="connsiteY4258" fmla="*/ 4189965 h 7209248"/>
              <a:gd name="connsiteX4259" fmla="*/ 7185355 w 7427256"/>
              <a:gd name="connsiteY4259" fmla="*/ 4189965 h 7209248"/>
              <a:gd name="connsiteX4260" fmla="*/ 7167436 w 7427256"/>
              <a:gd name="connsiteY4260" fmla="*/ 4189965 h 7209248"/>
              <a:gd name="connsiteX4261" fmla="*/ 7185355 w 7427256"/>
              <a:gd name="connsiteY4261" fmla="*/ 4181006 h 7209248"/>
              <a:gd name="connsiteX4262" fmla="*/ 7203272 w 7427256"/>
              <a:gd name="connsiteY4262" fmla="*/ 4163087 h 7209248"/>
              <a:gd name="connsiteX4263" fmla="*/ 7207754 w 7427256"/>
              <a:gd name="connsiteY4263" fmla="*/ 4154127 h 7209248"/>
              <a:gd name="connsiteX4264" fmla="*/ 7212232 w 7427256"/>
              <a:gd name="connsiteY4264" fmla="*/ 4136210 h 7209248"/>
              <a:gd name="connsiteX4265" fmla="*/ 241901 w 7427256"/>
              <a:gd name="connsiteY4265" fmla="*/ 4118291 h 7209248"/>
              <a:gd name="connsiteX4266" fmla="*/ 250860 w 7427256"/>
              <a:gd name="connsiteY4266" fmla="*/ 4127250 h 7209248"/>
              <a:gd name="connsiteX4267" fmla="*/ 232941 w 7427256"/>
              <a:gd name="connsiteY4267" fmla="*/ 4127250 h 7209248"/>
              <a:gd name="connsiteX4268" fmla="*/ 241901 w 7427256"/>
              <a:gd name="connsiteY4268" fmla="*/ 4118291 h 7209248"/>
              <a:gd name="connsiteX4269" fmla="*/ 824255 w 7427256"/>
              <a:gd name="connsiteY4269" fmla="*/ 4109331 h 7209248"/>
              <a:gd name="connsiteX4270" fmla="*/ 815296 w 7427256"/>
              <a:gd name="connsiteY4270" fmla="*/ 4127250 h 7209248"/>
              <a:gd name="connsiteX4271" fmla="*/ 824255 w 7427256"/>
              <a:gd name="connsiteY4271" fmla="*/ 4127250 h 7209248"/>
              <a:gd name="connsiteX4272" fmla="*/ 824255 w 7427256"/>
              <a:gd name="connsiteY4272" fmla="*/ 4109331 h 7209248"/>
              <a:gd name="connsiteX4273" fmla="*/ 7191514 w 7427256"/>
              <a:gd name="connsiteY4273" fmla="*/ 4107651 h 7209248"/>
              <a:gd name="connsiteX4274" fmla="*/ 7194315 w 7427256"/>
              <a:gd name="connsiteY4274" fmla="*/ 4109331 h 7209248"/>
              <a:gd name="connsiteX4275" fmla="*/ 7176395 w 7427256"/>
              <a:gd name="connsiteY4275" fmla="*/ 4131730 h 7209248"/>
              <a:gd name="connsiteX4276" fmla="*/ 7158478 w 7427256"/>
              <a:gd name="connsiteY4276" fmla="*/ 4154127 h 7209248"/>
              <a:gd name="connsiteX4277" fmla="*/ 7140558 w 7427256"/>
              <a:gd name="connsiteY4277" fmla="*/ 4163087 h 7209248"/>
              <a:gd name="connsiteX4278" fmla="*/ 7131600 w 7427256"/>
              <a:gd name="connsiteY4278" fmla="*/ 4154127 h 7209248"/>
              <a:gd name="connsiteX4279" fmla="*/ 7149518 w 7427256"/>
              <a:gd name="connsiteY4279" fmla="*/ 4136210 h 7209248"/>
              <a:gd name="connsiteX4280" fmla="*/ 7191514 w 7427256"/>
              <a:gd name="connsiteY4280" fmla="*/ 4107651 h 7209248"/>
              <a:gd name="connsiteX4281" fmla="*/ 304615 w 7427256"/>
              <a:gd name="connsiteY4281" fmla="*/ 4100372 h 7209248"/>
              <a:gd name="connsiteX4282" fmla="*/ 300136 w 7427256"/>
              <a:gd name="connsiteY4282" fmla="*/ 4109331 h 7209248"/>
              <a:gd name="connsiteX4283" fmla="*/ 295656 w 7427256"/>
              <a:gd name="connsiteY4283" fmla="*/ 4104852 h 7209248"/>
              <a:gd name="connsiteX4284" fmla="*/ 304615 w 7427256"/>
              <a:gd name="connsiteY4284" fmla="*/ 4100372 h 7209248"/>
              <a:gd name="connsiteX4285" fmla="*/ 7257029 w 7427256"/>
              <a:gd name="connsiteY4285" fmla="*/ 4091413 h 7209248"/>
              <a:gd name="connsiteX4286" fmla="*/ 7239110 w 7427256"/>
              <a:gd name="connsiteY4286" fmla="*/ 4109331 h 7209248"/>
              <a:gd name="connsiteX4287" fmla="*/ 7239110 w 7427256"/>
              <a:gd name="connsiteY4287" fmla="*/ 4100372 h 7209248"/>
              <a:gd name="connsiteX4288" fmla="*/ 7257029 w 7427256"/>
              <a:gd name="connsiteY4288" fmla="*/ 4091413 h 7209248"/>
              <a:gd name="connsiteX4289" fmla="*/ 725703 w 7427256"/>
              <a:gd name="connsiteY4289" fmla="*/ 4091413 h 7209248"/>
              <a:gd name="connsiteX4290" fmla="*/ 725703 w 7427256"/>
              <a:gd name="connsiteY4290" fmla="*/ 4104852 h 7209248"/>
              <a:gd name="connsiteX4291" fmla="*/ 725703 w 7427256"/>
              <a:gd name="connsiteY4291" fmla="*/ 4118291 h 7209248"/>
              <a:gd name="connsiteX4292" fmla="*/ 734662 w 7427256"/>
              <a:gd name="connsiteY4292" fmla="*/ 4154127 h 7209248"/>
              <a:gd name="connsiteX4293" fmla="*/ 743622 w 7427256"/>
              <a:gd name="connsiteY4293" fmla="*/ 4181006 h 7209248"/>
              <a:gd name="connsiteX4294" fmla="*/ 752581 w 7427256"/>
              <a:gd name="connsiteY4294" fmla="*/ 4172046 h 7209248"/>
              <a:gd name="connsiteX4295" fmla="*/ 752581 w 7427256"/>
              <a:gd name="connsiteY4295" fmla="*/ 4163087 h 7209248"/>
              <a:gd name="connsiteX4296" fmla="*/ 743622 w 7427256"/>
              <a:gd name="connsiteY4296" fmla="*/ 4136210 h 7209248"/>
              <a:gd name="connsiteX4297" fmla="*/ 725703 w 7427256"/>
              <a:gd name="connsiteY4297" fmla="*/ 4091413 h 7209248"/>
              <a:gd name="connsiteX4298" fmla="*/ 277738 w 7427256"/>
              <a:gd name="connsiteY4298" fmla="*/ 4082453 h 7209248"/>
              <a:gd name="connsiteX4299" fmla="*/ 273259 w 7427256"/>
              <a:gd name="connsiteY4299" fmla="*/ 4091413 h 7209248"/>
              <a:gd name="connsiteX4300" fmla="*/ 268779 w 7427256"/>
              <a:gd name="connsiteY4300" fmla="*/ 4086933 h 7209248"/>
              <a:gd name="connsiteX4301" fmla="*/ 277738 w 7427256"/>
              <a:gd name="connsiteY4301" fmla="*/ 4082453 h 7209248"/>
              <a:gd name="connsiteX4302" fmla="*/ 7203272 w 7427256"/>
              <a:gd name="connsiteY4302" fmla="*/ 4073494 h 7209248"/>
              <a:gd name="connsiteX4303" fmla="*/ 7212232 w 7427256"/>
              <a:gd name="connsiteY4303" fmla="*/ 4073494 h 7209248"/>
              <a:gd name="connsiteX4304" fmla="*/ 7221192 w 7427256"/>
              <a:gd name="connsiteY4304" fmla="*/ 4073494 h 7209248"/>
              <a:gd name="connsiteX4305" fmla="*/ 7212232 w 7427256"/>
              <a:gd name="connsiteY4305" fmla="*/ 4082453 h 7209248"/>
              <a:gd name="connsiteX4306" fmla="*/ 7203272 w 7427256"/>
              <a:gd name="connsiteY4306" fmla="*/ 4073494 h 7209248"/>
              <a:gd name="connsiteX4307" fmla="*/ 376291 w 7427256"/>
              <a:gd name="connsiteY4307" fmla="*/ 4073494 h 7209248"/>
              <a:gd name="connsiteX4308" fmla="*/ 380771 w 7427256"/>
              <a:gd name="connsiteY4308" fmla="*/ 4082453 h 7209248"/>
              <a:gd name="connsiteX4309" fmla="*/ 385250 w 7427256"/>
              <a:gd name="connsiteY4309" fmla="*/ 4100372 h 7209248"/>
              <a:gd name="connsiteX4310" fmla="*/ 394208 w 7427256"/>
              <a:gd name="connsiteY4310" fmla="*/ 4118291 h 7209248"/>
              <a:gd name="connsiteX4311" fmla="*/ 376291 w 7427256"/>
              <a:gd name="connsiteY4311" fmla="*/ 4109331 h 7209248"/>
              <a:gd name="connsiteX4312" fmla="*/ 376291 w 7427256"/>
              <a:gd name="connsiteY4312" fmla="*/ 4073494 h 7209248"/>
              <a:gd name="connsiteX4313" fmla="*/ 241901 w 7427256"/>
              <a:gd name="connsiteY4313" fmla="*/ 4073494 h 7209248"/>
              <a:gd name="connsiteX4314" fmla="*/ 250860 w 7427256"/>
              <a:gd name="connsiteY4314" fmla="*/ 4073494 h 7209248"/>
              <a:gd name="connsiteX4315" fmla="*/ 250860 w 7427256"/>
              <a:gd name="connsiteY4315" fmla="*/ 4082453 h 7209248"/>
              <a:gd name="connsiteX4316" fmla="*/ 241901 w 7427256"/>
              <a:gd name="connsiteY4316" fmla="*/ 4082453 h 7209248"/>
              <a:gd name="connsiteX4317" fmla="*/ 241901 w 7427256"/>
              <a:gd name="connsiteY4317" fmla="*/ 4073494 h 7209248"/>
              <a:gd name="connsiteX4318" fmla="*/ 627150 w 7427256"/>
              <a:gd name="connsiteY4318" fmla="*/ 4064534 h 7209248"/>
              <a:gd name="connsiteX4319" fmla="*/ 636109 w 7427256"/>
              <a:gd name="connsiteY4319" fmla="*/ 4064534 h 7209248"/>
              <a:gd name="connsiteX4320" fmla="*/ 636109 w 7427256"/>
              <a:gd name="connsiteY4320" fmla="*/ 4073494 h 7209248"/>
              <a:gd name="connsiteX4321" fmla="*/ 277738 w 7427256"/>
              <a:gd name="connsiteY4321" fmla="*/ 4046617 h 7209248"/>
              <a:gd name="connsiteX4322" fmla="*/ 286698 w 7427256"/>
              <a:gd name="connsiteY4322" fmla="*/ 4055576 h 7209248"/>
              <a:gd name="connsiteX4323" fmla="*/ 273259 w 7427256"/>
              <a:gd name="connsiteY4323" fmla="*/ 4055576 h 7209248"/>
              <a:gd name="connsiteX4324" fmla="*/ 277738 w 7427256"/>
              <a:gd name="connsiteY4324" fmla="*/ 4046617 h 7209248"/>
              <a:gd name="connsiteX4325" fmla="*/ 349412 w 7427256"/>
              <a:gd name="connsiteY4325" fmla="*/ 4037657 h 7209248"/>
              <a:gd name="connsiteX4326" fmla="*/ 349412 w 7427256"/>
              <a:gd name="connsiteY4326" fmla="*/ 4046617 h 7209248"/>
              <a:gd name="connsiteX4327" fmla="*/ 340453 w 7427256"/>
              <a:gd name="connsiteY4327" fmla="*/ 4046617 h 7209248"/>
              <a:gd name="connsiteX4328" fmla="*/ 340453 w 7427256"/>
              <a:gd name="connsiteY4328" fmla="*/ 4042137 h 7209248"/>
              <a:gd name="connsiteX4329" fmla="*/ 349412 w 7427256"/>
              <a:gd name="connsiteY4329" fmla="*/ 4037657 h 7209248"/>
              <a:gd name="connsiteX4330" fmla="*/ 627150 w 7427256"/>
              <a:gd name="connsiteY4330" fmla="*/ 4028698 h 7209248"/>
              <a:gd name="connsiteX4331" fmla="*/ 627150 w 7427256"/>
              <a:gd name="connsiteY4331" fmla="*/ 4046617 h 7209248"/>
              <a:gd name="connsiteX4332" fmla="*/ 622670 w 7427256"/>
              <a:gd name="connsiteY4332" fmla="*/ 4051096 h 7209248"/>
              <a:gd name="connsiteX4333" fmla="*/ 618192 w 7427256"/>
              <a:gd name="connsiteY4333" fmla="*/ 4055576 h 7209248"/>
              <a:gd name="connsiteX4334" fmla="*/ 618192 w 7427256"/>
              <a:gd name="connsiteY4334" fmla="*/ 4046617 h 7209248"/>
              <a:gd name="connsiteX4335" fmla="*/ 622670 w 7427256"/>
              <a:gd name="connsiteY4335" fmla="*/ 4033177 h 7209248"/>
              <a:gd name="connsiteX4336" fmla="*/ 627150 w 7427256"/>
              <a:gd name="connsiteY4336" fmla="*/ 4028698 h 7209248"/>
              <a:gd name="connsiteX4337" fmla="*/ 591313 w 7427256"/>
              <a:gd name="connsiteY4337" fmla="*/ 4028698 h 7209248"/>
              <a:gd name="connsiteX4338" fmla="*/ 600273 w 7427256"/>
              <a:gd name="connsiteY4338" fmla="*/ 4028698 h 7209248"/>
              <a:gd name="connsiteX4339" fmla="*/ 609232 w 7427256"/>
              <a:gd name="connsiteY4339" fmla="*/ 4033177 h 7209248"/>
              <a:gd name="connsiteX4340" fmla="*/ 600273 w 7427256"/>
              <a:gd name="connsiteY4340" fmla="*/ 4037657 h 7209248"/>
              <a:gd name="connsiteX4341" fmla="*/ 403168 w 7427256"/>
              <a:gd name="connsiteY4341" fmla="*/ 4019738 h 7209248"/>
              <a:gd name="connsiteX4342" fmla="*/ 412127 w 7427256"/>
              <a:gd name="connsiteY4342" fmla="*/ 4028698 h 7209248"/>
              <a:gd name="connsiteX4343" fmla="*/ 403168 w 7427256"/>
              <a:gd name="connsiteY4343" fmla="*/ 4028698 h 7209248"/>
              <a:gd name="connsiteX4344" fmla="*/ 394208 w 7427256"/>
              <a:gd name="connsiteY4344" fmla="*/ 4024218 h 7209248"/>
              <a:gd name="connsiteX4345" fmla="*/ 403168 w 7427256"/>
              <a:gd name="connsiteY4345" fmla="*/ 4019738 h 7209248"/>
              <a:gd name="connsiteX4346" fmla="*/ 7219512 w 7427256"/>
              <a:gd name="connsiteY4346" fmla="*/ 4016939 h 7209248"/>
              <a:gd name="connsiteX4347" fmla="*/ 7221192 w 7427256"/>
              <a:gd name="connsiteY4347" fmla="*/ 4019738 h 7209248"/>
              <a:gd name="connsiteX4348" fmla="*/ 7207754 w 7427256"/>
              <a:gd name="connsiteY4348" fmla="*/ 4028698 h 7209248"/>
              <a:gd name="connsiteX4349" fmla="*/ 7203272 w 7427256"/>
              <a:gd name="connsiteY4349" fmla="*/ 4037657 h 7209248"/>
              <a:gd name="connsiteX4350" fmla="*/ 7194315 w 7427256"/>
              <a:gd name="connsiteY4350" fmla="*/ 4046617 h 7209248"/>
              <a:gd name="connsiteX4351" fmla="*/ 7185355 w 7427256"/>
              <a:gd name="connsiteY4351" fmla="*/ 4042137 h 7209248"/>
              <a:gd name="connsiteX4352" fmla="*/ 7194315 w 7427256"/>
              <a:gd name="connsiteY4352" fmla="*/ 4028698 h 7209248"/>
              <a:gd name="connsiteX4353" fmla="*/ 7219512 w 7427256"/>
              <a:gd name="connsiteY4353" fmla="*/ 4016939 h 7209248"/>
              <a:gd name="connsiteX4354" fmla="*/ 707785 w 7427256"/>
              <a:gd name="connsiteY4354" fmla="*/ 4010779 h 7209248"/>
              <a:gd name="connsiteX4355" fmla="*/ 703305 w 7427256"/>
              <a:gd name="connsiteY4355" fmla="*/ 4019738 h 7209248"/>
              <a:gd name="connsiteX4356" fmla="*/ 698825 w 7427256"/>
              <a:gd name="connsiteY4356" fmla="*/ 4037657 h 7209248"/>
              <a:gd name="connsiteX4357" fmla="*/ 707785 w 7427256"/>
              <a:gd name="connsiteY4357" fmla="*/ 4073494 h 7209248"/>
              <a:gd name="connsiteX4358" fmla="*/ 734662 w 7427256"/>
              <a:gd name="connsiteY4358" fmla="*/ 4073494 h 7209248"/>
              <a:gd name="connsiteX4359" fmla="*/ 725703 w 7427256"/>
              <a:gd name="connsiteY4359" fmla="*/ 4046617 h 7209248"/>
              <a:gd name="connsiteX4360" fmla="*/ 716743 w 7427256"/>
              <a:gd name="connsiteY4360" fmla="*/ 4055576 h 7209248"/>
              <a:gd name="connsiteX4361" fmla="*/ 712265 w 7427256"/>
              <a:gd name="connsiteY4361" fmla="*/ 4060056 h 7209248"/>
              <a:gd name="connsiteX4362" fmla="*/ 712265 w 7427256"/>
              <a:gd name="connsiteY4362" fmla="*/ 4051096 h 7209248"/>
              <a:gd name="connsiteX4363" fmla="*/ 716743 w 7427256"/>
              <a:gd name="connsiteY4363" fmla="*/ 4033177 h 7209248"/>
              <a:gd name="connsiteX4364" fmla="*/ 707785 w 7427256"/>
              <a:gd name="connsiteY4364" fmla="*/ 4010779 h 7209248"/>
              <a:gd name="connsiteX4365" fmla="*/ 627150 w 7427256"/>
              <a:gd name="connsiteY4365" fmla="*/ 4001820 h 7209248"/>
              <a:gd name="connsiteX4366" fmla="*/ 622670 w 7427256"/>
              <a:gd name="connsiteY4366" fmla="*/ 4010779 h 7209248"/>
              <a:gd name="connsiteX4367" fmla="*/ 618192 w 7427256"/>
              <a:gd name="connsiteY4367" fmla="*/ 4006299 h 7209248"/>
              <a:gd name="connsiteX4368" fmla="*/ 627150 w 7427256"/>
              <a:gd name="connsiteY4368" fmla="*/ 4001820 h 7209248"/>
              <a:gd name="connsiteX4369" fmla="*/ 770500 w 7427256"/>
              <a:gd name="connsiteY4369" fmla="*/ 3992860 h 7209248"/>
              <a:gd name="connsiteX4370" fmla="*/ 770500 w 7427256"/>
              <a:gd name="connsiteY4370" fmla="*/ 4019738 h 7209248"/>
              <a:gd name="connsiteX4371" fmla="*/ 779459 w 7427256"/>
              <a:gd name="connsiteY4371" fmla="*/ 4010779 h 7209248"/>
              <a:gd name="connsiteX4372" fmla="*/ 125430 w 7427256"/>
              <a:gd name="connsiteY4372" fmla="*/ 3992860 h 7209248"/>
              <a:gd name="connsiteX4373" fmla="*/ 125430 w 7427256"/>
              <a:gd name="connsiteY4373" fmla="*/ 4001820 h 7209248"/>
              <a:gd name="connsiteX4374" fmla="*/ 120951 w 7427256"/>
              <a:gd name="connsiteY4374" fmla="*/ 3997340 h 7209248"/>
              <a:gd name="connsiteX4375" fmla="*/ 125430 w 7427256"/>
              <a:gd name="connsiteY4375" fmla="*/ 3992860 h 7209248"/>
              <a:gd name="connsiteX4376" fmla="*/ 80633 w 7427256"/>
              <a:gd name="connsiteY4376" fmla="*/ 3965983 h 7209248"/>
              <a:gd name="connsiteX4377" fmla="*/ 89593 w 7427256"/>
              <a:gd name="connsiteY4377" fmla="*/ 3974942 h 7209248"/>
              <a:gd name="connsiteX4378" fmla="*/ 89593 w 7427256"/>
              <a:gd name="connsiteY4378" fmla="*/ 4037657 h 7209248"/>
              <a:gd name="connsiteX4379" fmla="*/ 103032 w 7427256"/>
              <a:gd name="connsiteY4379" fmla="*/ 4077974 h 7209248"/>
              <a:gd name="connsiteX4380" fmla="*/ 116471 w 7427256"/>
              <a:gd name="connsiteY4380" fmla="*/ 4100372 h 7209248"/>
              <a:gd name="connsiteX4381" fmla="*/ 116471 w 7427256"/>
              <a:gd name="connsiteY4381" fmla="*/ 4109331 h 7209248"/>
              <a:gd name="connsiteX4382" fmla="*/ 116471 w 7427256"/>
              <a:gd name="connsiteY4382" fmla="*/ 4118291 h 7209248"/>
              <a:gd name="connsiteX4383" fmla="*/ 120951 w 7427256"/>
              <a:gd name="connsiteY4383" fmla="*/ 4145169 h 7209248"/>
              <a:gd name="connsiteX4384" fmla="*/ 116471 w 7427256"/>
              <a:gd name="connsiteY4384" fmla="*/ 4172046 h 7209248"/>
              <a:gd name="connsiteX4385" fmla="*/ 116471 w 7427256"/>
              <a:gd name="connsiteY4385" fmla="*/ 4181006 h 7209248"/>
              <a:gd name="connsiteX4386" fmla="*/ 125430 w 7427256"/>
              <a:gd name="connsiteY4386" fmla="*/ 4185485 h 7209248"/>
              <a:gd name="connsiteX4387" fmla="*/ 125430 w 7427256"/>
              <a:gd name="connsiteY4387" fmla="*/ 4198925 h 7209248"/>
              <a:gd name="connsiteX4388" fmla="*/ 125430 w 7427256"/>
              <a:gd name="connsiteY4388" fmla="*/ 4207884 h 7209248"/>
              <a:gd name="connsiteX4389" fmla="*/ 134390 w 7427256"/>
              <a:gd name="connsiteY4389" fmla="*/ 4216843 h 7209248"/>
              <a:gd name="connsiteX4390" fmla="*/ 152308 w 7427256"/>
              <a:gd name="connsiteY4390" fmla="*/ 4243722 h 7209248"/>
              <a:gd name="connsiteX4391" fmla="*/ 134390 w 7427256"/>
              <a:gd name="connsiteY4391" fmla="*/ 4252680 h 7209248"/>
              <a:gd name="connsiteX4392" fmla="*/ 107511 w 7427256"/>
              <a:gd name="connsiteY4392" fmla="*/ 4248200 h 7209248"/>
              <a:gd name="connsiteX4393" fmla="*/ 111991 w 7427256"/>
              <a:gd name="connsiteY4393" fmla="*/ 4243722 h 7209248"/>
              <a:gd name="connsiteX4394" fmla="*/ 116471 w 7427256"/>
              <a:gd name="connsiteY4394" fmla="*/ 4225803 h 7209248"/>
              <a:gd name="connsiteX4395" fmla="*/ 107511 w 7427256"/>
              <a:gd name="connsiteY4395" fmla="*/ 4207884 h 7209248"/>
              <a:gd name="connsiteX4396" fmla="*/ 98552 w 7427256"/>
              <a:gd name="connsiteY4396" fmla="*/ 4189965 h 7209248"/>
              <a:gd name="connsiteX4397" fmla="*/ 89593 w 7427256"/>
              <a:gd name="connsiteY4397" fmla="*/ 4154127 h 7209248"/>
              <a:gd name="connsiteX4398" fmla="*/ 89593 w 7427256"/>
              <a:gd name="connsiteY4398" fmla="*/ 4136210 h 7209248"/>
              <a:gd name="connsiteX4399" fmla="*/ 85113 w 7427256"/>
              <a:gd name="connsiteY4399" fmla="*/ 4113811 h 7209248"/>
              <a:gd name="connsiteX4400" fmla="*/ 71674 w 7427256"/>
              <a:gd name="connsiteY4400" fmla="*/ 4046617 h 7209248"/>
              <a:gd name="connsiteX4401" fmla="*/ 76154 w 7427256"/>
              <a:gd name="connsiteY4401" fmla="*/ 4001820 h 7209248"/>
              <a:gd name="connsiteX4402" fmla="*/ 80633 w 7427256"/>
              <a:gd name="connsiteY4402" fmla="*/ 3992860 h 7209248"/>
              <a:gd name="connsiteX4403" fmla="*/ 71674 w 7427256"/>
              <a:gd name="connsiteY4403" fmla="*/ 3983902 h 7209248"/>
              <a:gd name="connsiteX4404" fmla="*/ 62714 w 7427256"/>
              <a:gd name="connsiteY4404" fmla="*/ 3983902 h 7209248"/>
              <a:gd name="connsiteX4405" fmla="*/ 71674 w 7427256"/>
              <a:gd name="connsiteY4405" fmla="*/ 3974942 h 7209248"/>
              <a:gd name="connsiteX4406" fmla="*/ 80633 w 7427256"/>
              <a:gd name="connsiteY4406" fmla="*/ 3965983 h 7209248"/>
              <a:gd name="connsiteX4407" fmla="*/ 116471 w 7427256"/>
              <a:gd name="connsiteY4407" fmla="*/ 3957024 h 7209248"/>
              <a:gd name="connsiteX4408" fmla="*/ 125430 w 7427256"/>
              <a:gd name="connsiteY4408" fmla="*/ 3965983 h 7209248"/>
              <a:gd name="connsiteX4409" fmla="*/ 116471 w 7427256"/>
              <a:gd name="connsiteY4409" fmla="*/ 3974942 h 7209248"/>
              <a:gd name="connsiteX4410" fmla="*/ 107511 w 7427256"/>
              <a:gd name="connsiteY4410" fmla="*/ 3965983 h 7209248"/>
              <a:gd name="connsiteX4411" fmla="*/ 116471 w 7427256"/>
              <a:gd name="connsiteY4411" fmla="*/ 3957024 h 7209248"/>
              <a:gd name="connsiteX4412" fmla="*/ 636109 w 7427256"/>
              <a:gd name="connsiteY4412" fmla="*/ 3948064 h 7209248"/>
              <a:gd name="connsiteX4413" fmla="*/ 645069 w 7427256"/>
              <a:gd name="connsiteY4413" fmla="*/ 3952544 h 7209248"/>
              <a:gd name="connsiteX4414" fmla="*/ 640589 w 7427256"/>
              <a:gd name="connsiteY4414" fmla="*/ 3957024 h 7209248"/>
              <a:gd name="connsiteX4415" fmla="*/ 636109 w 7427256"/>
              <a:gd name="connsiteY4415" fmla="*/ 3948064 h 7209248"/>
              <a:gd name="connsiteX4416" fmla="*/ 770500 w 7427256"/>
              <a:gd name="connsiteY4416" fmla="*/ 3939105 h 7209248"/>
              <a:gd name="connsiteX4417" fmla="*/ 779459 w 7427256"/>
              <a:gd name="connsiteY4417" fmla="*/ 3974942 h 7209248"/>
              <a:gd name="connsiteX4418" fmla="*/ 783939 w 7427256"/>
              <a:gd name="connsiteY4418" fmla="*/ 3983902 h 7209248"/>
              <a:gd name="connsiteX4419" fmla="*/ 788419 w 7427256"/>
              <a:gd name="connsiteY4419" fmla="*/ 3979422 h 7209248"/>
              <a:gd name="connsiteX4420" fmla="*/ 788419 w 7427256"/>
              <a:gd name="connsiteY4420" fmla="*/ 3965983 h 7209248"/>
              <a:gd name="connsiteX4421" fmla="*/ 779459 w 7427256"/>
              <a:gd name="connsiteY4421" fmla="*/ 3961503 h 7209248"/>
              <a:gd name="connsiteX4422" fmla="*/ 779459 w 7427256"/>
              <a:gd name="connsiteY4422" fmla="*/ 3952544 h 7209248"/>
              <a:gd name="connsiteX4423" fmla="*/ 779459 w 7427256"/>
              <a:gd name="connsiteY4423" fmla="*/ 3943584 h 7209248"/>
              <a:gd name="connsiteX4424" fmla="*/ 770500 w 7427256"/>
              <a:gd name="connsiteY4424" fmla="*/ 3939105 h 7209248"/>
              <a:gd name="connsiteX4425" fmla="*/ 188145 w 7427256"/>
              <a:gd name="connsiteY4425" fmla="*/ 3939105 h 7209248"/>
              <a:gd name="connsiteX4426" fmla="*/ 197105 w 7427256"/>
              <a:gd name="connsiteY4426" fmla="*/ 3939105 h 7209248"/>
              <a:gd name="connsiteX4427" fmla="*/ 188145 w 7427256"/>
              <a:gd name="connsiteY4427" fmla="*/ 3952544 h 7209248"/>
              <a:gd name="connsiteX4428" fmla="*/ 179186 w 7427256"/>
              <a:gd name="connsiteY4428" fmla="*/ 3948064 h 7209248"/>
              <a:gd name="connsiteX4429" fmla="*/ 188145 w 7427256"/>
              <a:gd name="connsiteY4429" fmla="*/ 3939105 h 7209248"/>
              <a:gd name="connsiteX4430" fmla="*/ 143348 w 7427256"/>
              <a:gd name="connsiteY4430" fmla="*/ 3939105 h 7209248"/>
              <a:gd name="connsiteX4431" fmla="*/ 152308 w 7427256"/>
              <a:gd name="connsiteY4431" fmla="*/ 3970463 h 7209248"/>
              <a:gd name="connsiteX4432" fmla="*/ 152308 w 7427256"/>
              <a:gd name="connsiteY4432" fmla="*/ 4001820 h 7209248"/>
              <a:gd name="connsiteX4433" fmla="*/ 156787 w 7427256"/>
              <a:gd name="connsiteY4433" fmla="*/ 4033177 h 7209248"/>
              <a:gd name="connsiteX4434" fmla="*/ 170226 w 7427256"/>
              <a:gd name="connsiteY4434" fmla="*/ 4046617 h 7209248"/>
              <a:gd name="connsiteX4435" fmla="*/ 179186 w 7427256"/>
              <a:gd name="connsiteY4435" fmla="*/ 4028698 h 7209248"/>
              <a:gd name="connsiteX4436" fmla="*/ 174706 w 7427256"/>
              <a:gd name="connsiteY4436" fmla="*/ 4019738 h 7209248"/>
              <a:gd name="connsiteX4437" fmla="*/ 179186 w 7427256"/>
              <a:gd name="connsiteY4437" fmla="*/ 4001820 h 7209248"/>
              <a:gd name="connsiteX4438" fmla="*/ 188145 w 7427256"/>
              <a:gd name="connsiteY4438" fmla="*/ 3974942 h 7209248"/>
              <a:gd name="connsiteX4439" fmla="*/ 206064 w 7427256"/>
              <a:gd name="connsiteY4439" fmla="*/ 3974942 h 7209248"/>
              <a:gd name="connsiteX4440" fmla="*/ 210544 w 7427256"/>
              <a:gd name="connsiteY4440" fmla="*/ 3979422 h 7209248"/>
              <a:gd name="connsiteX4441" fmla="*/ 215022 w 7427256"/>
              <a:gd name="connsiteY4441" fmla="*/ 3983902 h 7209248"/>
              <a:gd name="connsiteX4442" fmla="*/ 197105 w 7427256"/>
              <a:gd name="connsiteY4442" fmla="*/ 3992860 h 7209248"/>
              <a:gd name="connsiteX4443" fmla="*/ 197105 w 7427256"/>
              <a:gd name="connsiteY4443" fmla="*/ 4006299 h 7209248"/>
              <a:gd name="connsiteX4444" fmla="*/ 197105 w 7427256"/>
              <a:gd name="connsiteY4444" fmla="*/ 4019738 h 7209248"/>
              <a:gd name="connsiteX4445" fmla="*/ 206064 w 7427256"/>
              <a:gd name="connsiteY4445" fmla="*/ 4028698 h 7209248"/>
              <a:gd name="connsiteX4446" fmla="*/ 197105 w 7427256"/>
              <a:gd name="connsiteY4446" fmla="*/ 4055576 h 7209248"/>
              <a:gd name="connsiteX4447" fmla="*/ 197105 w 7427256"/>
              <a:gd name="connsiteY4447" fmla="*/ 4064534 h 7209248"/>
              <a:gd name="connsiteX4448" fmla="*/ 206064 w 7427256"/>
              <a:gd name="connsiteY4448" fmla="*/ 4091413 h 7209248"/>
              <a:gd name="connsiteX4449" fmla="*/ 215022 w 7427256"/>
              <a:gd name="connsiteY4449" fmla="*/ 4091413 h 7209248"/>
              <a:gd name="connsiteX4450" fmla="*/ 215022 w 7427256"/>
              <a:gd name="connsiteY4450" fmla="*/ 4100372 h 7209248"/>
              <a:gd name="connsiteX4451" fmla="*/ 206064 w 7427256"/>
              <a:gd name="connsiteY4451" fmla="*/ 4100372 h 7209248"/>
              <a:gd name="connsiteX4452" fmla="*/ 197105 w 7427256"/>
              <a:gd name="connsiteY4452" fmla="*/ 4118291 h 7209248"/>
              <a:gd name="connsiteX4453" fmla="*/ 179186 w 7427256"/>
              <a:gd name="connsiteY4453" fmla="*/ 4145169 h 7209248"/>
              <a:gd name="connsiteX4454" fmla="*/ 170226 w 7427256"/>
              <a:gd name="connsiteY4454" fmla="*/ 4136210 h 7209248"/>
              <a:gd name="connsiteX4455" fmla="*/ 170226 w 7427256"/>
              <a:gd name="connsiteY4455" fmla="*/ 4145169 h 7209248"/>
              <a:gd name="connsiteX4456" fmla="*/ 161267 w 7427256"/>
              <a:gd name="connsiteY4456" fmla="*/ 4140689 h 7209248"/>
              <a:gd name="connsiteX4457" fmla="*/ 161267 w 7427256"/>
              <a:gd name="connsiteY4457" fmla="*/ 4127250 h 7209248"/>
              <a:gd name="connsiteX4458" fmla="*/ 161267 w 7427256"/>
              <a:gd name="connsiteY4458" fmla="*/ 4118291 h 7209248"/>
              <a:gd name="connsiteX4459" fmla="*/ 152308 w 7427256"/>
              <a:gd name="connsiteY4459" fmla="*/ 4100372 h 7209248"/>
              <a:gd name="connsiteX4460" fmla="*/ 143348 w 7427256"/>
              <a:gd name="connsiteY4460" fmla="*/ 4091413 h 7209248"/>
              <a:gd name="connsiteX4461" fmla="*/ 161267 w 7427256"/>
              <a:gd name="connsiteY4461" fmla="*/ 4073494 h 7209248"/>
              <a:gd name="connsiteX4462" fmla="*/ 134390 w 7427256"/>
              <a:gd name="connsiteY4462" fmla="*/ 4055576 h 7209248"/>
              <a:gd name="connsiteX4463" fmla="*/ 125430 w 7427256"/>
              <a:gd name="connsiteY4463" fmla="*/ 4046617 h 7209248"/>
              <a:gd name="connsiteX4464" fmla="*/ 107511 w 7427256"/>
              <a:gd name="connsiteY4464" fmla="*/ 4037657 h 7209248"/>
              <a:gd name="connsiteX4465" fmla="*/ 134390 w 7427256"/>
              <a:gd name="connsiteY4465" fmla="*/ 4028698 h 7209248"/>
              <a:gd name="connsiteX4466" fmla="*/ 143348 w 7427256"/>
              <a:gd name="connsiteY4466" fmla="*/ 4010779 h 7209248"/>
              <a:gd name="connsiteX4467" fmla="*/ 138869 w 7427256"/>
              <a:gd name="connsiteY4467" fmla="*/ 3992860 h 7209248"/>
              <a:gd name="connsiteX4468" fmla="*/ 134390 w 7427256"/>
              <a:gd name="connsiteY4468" fmla="*/ 3974942 h 7209248"/>
              <a:gd name="connsiteX4469" fmla="*/ 134390 w 7427256"/>
              <a:gd name="connsiteY4469" fmla="*/ 3957024 h 7209248"/>
              <a:gd name="connsiteX4470" fmla="*/ 138869 w 7427256"/>
              <a:gd name="connsiteY4470" fmla="*/ 3943584 h 7209248"/>
              <a:gd name="connsiteX4471" fmla="*/ 143348 w 7427256"/>
              <a:gd name="connsiteY4471" fmla="*/ 3939105 h 7209248"/>
              <a:gd name="connsiteX4472" fmla="*/ 107511 w 7427256"/>
              <a:gd name="connsiteY4472" fmla="*/ 3921186 h 7209248"/>
              <a:gd name="connsiteX4473" fmla="*/ 116471 w 7427256"/>
              <a:gd name="connsiteY4473" fmla="*/ 3930145 h 7209248"/>
              <a:gd name="connsiteX4474" fmla="*/ 125430 w 7427256"/>
              <a:gd name="connsiteY4474" fmla="*/ 3948064 h 7209248"/>
              <a:gd name="connsiteX4475" fmla="*/ 107511 w 7427256"/>
              <a:gd name="connsiteY4475" fmla="*/ 3939105 h 7209248"/>
              <a:gd name="connsiteX4476" fmla="*/ 107511 w 7427256"/>
              <a:gd name="connsiteY4476" fmla="*/ 3921186 h 7209248"/>
              <a:gd name="connsiteX4477" fmla="*/ 188145 w 7427256"/>
              <a:gd name="connsiteY4477" fmla="*/ 3912228 h 7209248"/>
              <a:gd name="connsiteX4478" fmla="*/ 197105 w 7427256"/>
              <a:gd name="connsiteY4478" fmla="*/ 3921186 h 7209248"/>
              <a:gd name="connsiteX4479" fmla="*/ 188145 w 7427256"/>
              <a:gd name="connsiteY4479" fmla="*/ 3930145 h 7209248"/>
              <a:gd name="connsiteX4480" fmla="*/ 179186 w 7427256"/>
              <a:gd name="connsiteY4480" fmla="*/ 3921186 h 7209248"/>
              <a:gd name="connsiteX4481" fmla="*/ 188145 w 7427256"/>
              <a:gd name="connsiteY4481" fmla="*/ 3912228 h 7209248"/>
              <a:gd name="connsiteX4482" fmla="*/ 631630 w 7427256"/>
              <a:gd name="connsiteY4482" fmla="*/ 3903268 h 7209248"/>
              <a:gd name="connsiteX4483" fmla="*/ 636109 w 7427256"/>
              <a:gd name="connsiteY4483" fmla="*/ 3912228 h 7209248"/>
              <a:gd name="connsiteX4484" fmla="*/ 631630 w 7427256"/>
              <a:gd name="connsiteY4484" fmla="*/ 3907748 h 7209248"/>
              <a:gd name="connsiteX4485" fmla="*/ 631630 w 7427256"/>
              <a:gd name="connsiteY4485" fmla="*/ 3903268 h 7209248"/>
              <a:gd name="connsiteX4486" fmla="*/ 533078 w 7427256"/>
              <a:gd name="connsiteY4486" fmla="*/ 3894309 h 7209248"/>
              <a:gd name="connsiteX4487" fmla="*/ 537558 w 7427256"/>
              <a:gd name="connsiteY4487" fmla="*/ 3898787 h 7209248"/>
              <a:gd name="connsiteX4488" fmla="*/ 528599 w 7427256"/>
              <a:gd name="connsiteY4488" fmla="*/ 3903268 h 7209248"/>
              <a:gd name="connsiteX4489" fmla="*/ 533078 w 7427256"/>
              <a:gd name="connsiteY4489" fmla="*/ 3894309 h 7209248"/>
              <a:gd name="connsiteX4490" fmla="*/ 618647 w 7427256"/>
              <a:gd name="connsiteY4490" fmla="*/ 3893701 h 7209248"/>
              <a:gd name="connsiteX4491" fmla="*/ 618192 w 7427256"/>
              <a:gd name="connsiteY4491" fmla="*/ 3903268 h 7209248"/>
              <a:gd name="connsiteX4492" fmla="*/ 618192 w 7427256"/>
              <a:gd name="connsiteY4492" fmla="*/ 3894309 h 7209248"/>
              <a:gd name="connsiteX4493" fmla="*/ 7015128 w 7427256"/>
              <a:gd name="connsiteY4493" fmla="*/ 3885349 h 7209248"/>
              <a:gd name="connsiteX4494" fmla="*/ 7006169 w 7427256"/>
              <a:gd name="connsiteY4494" fmla="*/ 3903268 h 7209248"/>
              <a:gd name="connsiteX4495" fmla="*/ 6997209 w 7427256"/>
              <a:gd name="connsiteY4495" fmla="*/ 3912228 h 7209248"/>
              <a:gd name="connsiteX4496" fmla="*/ 6997209 w 7427256"/>
              <a:gd name="connsiteY4496" fmla="*/ 3930145 h 7209248"/>
              <a:gd name="connsiteX4497" fmla="*/ 7015128 w 7427256"/>
              <a:gd name="connsiteY4497" fmla="*/ 3930145 h 7209248"/>
              <a:gd name="connsiteX4498" fmla="*/ 7024087 w 7427256"/>
              <a:gd name="connsiteY4498" fmla="*/ 3912228 h 7209248"/>
              <a:gd name="connsiteX4499" fmla="*/ 7019608 w 7427256"/>
              <a:gd name="connsiteY4499" fmla="*/ 3898787 h 7209248"/>
              <a:gd name="connsiteX4500" fmla="*/ 7015128 w 7427256"/>
              <a:gd name="connsiteY4500" fmla="*/ 3885349 h 7209248"/>
              <a:gd name="connsiteX4501" fmla="*/ 627150 w 7427256"/>
              <a:gd name="connsiteY4501" fmla="*/ 3876390 h 7209248"/>
              <a:gd name="connsiteX4502" fmla="*/ 624911 w 7427256"/>
              <a:gd name="connsiteY4502" fmla="*/ 3885349 h 7209248"/>
              <a:gd name="connsiteX4503" fmla="*/ 618647 w 7427256"/>
              <a:gd name="connsiteY4503" fmla="*/ 3893701 h 7209248"/>
              <a:gd name="connsiteX4504" fmla="*/ 618752 w 7427256"/>
              <a:gd name="connsiteY4504" fmla="*/ 3891508 h 7209248"/>
              <a:gd name="connsiteX4505" fmla="*/ 627150 w 7427256"/>
              <a:gd name="connsiteY4505" fmla="*/ 3876390 h 7209248"/>
              <a:gd name="connsiteX4506" fmla="*/ 380771 w 7427256"/>
              <a:gd name="connsiteY4506" fmla="*/ 3876390 h 7209248"/>
              <a:gd name="connsiteX4507" fmla="*/ 385250 w 7427256"/>
              <a:gd name="connsiteY4507" fmla="*/ 3885349 h 7209248"/>
              <a:gd name="connsiteX4508" fmla="*/ 380771 w 7427256"/>
              <a:gd name="connsiteY4508" fmla="*/ 3880870 h 7209248"/>
              <a:gd name="connsiteX4509" fmla="*/ 380771 w 7427256"/>
              <a:gd name="connsiteY4509" fmla="*/ 3876390 h 7209248"/>
              <a:gd name="connsiteX4510" fmla="*/ 201584 w 7427256"/>
              <a:gd name="connsiteY4510" fmla="*/ 3876390 h 7209248"/>
              <a:gd name="connsiteX4511" fmla="*/ 206064 w 7427256"/>
              <a:gd name="connsiteY4511" fmla="*/ 3885349 h 7209248"/>
              <a:gd name="connsiteX4512" fmla="*/ 188145 w 7427256"/>
              <a:gd name="connsiteY4512" fmla="*/ 3885349 h 7209248"/>
              <a:gd name="connsiteX4513" fmla="*/ 201584 w 7427256"/>
              <a:gd name="connsiteY4513" fmla="*/ 3876390 h 7209248"/>
              <a:gd name="connsiteX4514" fmla="*/ 0 w 7427256"/>
              <a:gd name="connsiteY4514" fmla="*/ 3876390 h 7209248"/>
              <a:gd name="connsiteX4515" fmla="*/ 17918 w 7427256"/>
              <a:gd name="connsiteY4515" fmla="*/ 3876390 h 7209248"/>
              <a:gd name="connsiteX4516" fmla="*/ 17918 w 7427256"/>
              <a:gd name="connsiteY4516" fmla="*/ 3885349 h 7209248"/>
              <a:gd name="connsiteX4517" fmla="*/ 8959 w 7427256"/>
              <a:gd name="connsiteY4517" fmla="*/ 3894309 h 7209248"/>
              <a:gd name="connsiteX4518" fmla="*/ 8959 w 7427256"/>
              <a:gd name="connsiteY4518" fmla="*/ 3889829 h 7209248"/>
              <a:gd name="connsiteX4519" fmla="*/ 0 w 7427256"/>
              <a:gd name="connsiteY4519" fmla="*/ 3876390 h 7209248"/>
              <a:gd name="connsiteX4520" fmla="*/ 89593 w 7427256"/>
              <a:gd name="connsiteY4520" fmla="*/ 3867430 h 7209248"/>
              <a:gd name="connsiteX4521" fmla="*/ 98552 w 7427256"/>
              <a:gd name="connsiteY4521" fmla="*/ 3876390 h 7209248"/>
              <a:gd name="connsiteX4522" fmla="*/ 89593 w 7427256"/>
              <a:gd name="connsiteY4522" fmla="*/ 3876390 h 7209248"/>
              <a:gd name="connsiteX4523" fmla="*/ 7024087 w 7427256"/>
              <a:gd name="connsiteY4523" fmla="*/ 3858471 h 7209248"/>
              <a:gd name="connsiteX4524" fmla="*/ 7024087 w 7427256"/>
              <a:gd name="connsiteY4524" fmla="*/ 3876390 h 7209248"/>
              <a:gd name="connsiteX4525" fmla="*/ 7050966 w 7427256"/>
              <a:gd name="connsiteY4525" fmla="*/ 3876390 h 7209248"/>
              <a:gd name="connsiteX4526" fmla="*/ 7059924 w 7427256"/>
              <a:gd name="connsiteY4526" fmla="*/ 3867430 h 7209248"/>
              <a:gd name="connsiteX4527" fmla="*/ 7050966 w 7427256"/>
              <a:gd name="connsiteY4527" fmla="*/ 3858471 h 7209248"/>
              <a:gd name="connsiteX4528" fmla="*/ 7024087 w 7427256"/>
              <a:gd name="connsiteY4528" fmla="*/ 3858471 h 7209248"/>
              <a:gd name="connsiteX4529" fmla="*/ 7185355 w 7427256"/>
              <a:gd name="connsiteY4529" fmla="*/ 3840552 h 7209248"/>
              <a:gd name="connsiteX4530" fmla="*/ 7185355 w 7427256"/>
              <a:gd name="connsiteY4530" fmla="*/ 3849512 h 7209248"/>
              <a:gd name="connsiteX4531" fmla="*/ 7180875 w 7427256"/>
              <a:gd name="connsiteY4531" fmla="*/ 3858471 h 7209248"/>
              <a:gd name="connsiteX4532" fmla="*/ 7180875 w 7427256"/>
              <a:gd name="connsiteY4532" fmla="*/ 3849512 h 7209248"/>
              <a:gd name="connsiteX4533" fmla="*/ 7185355 w 7427256"/>
              <a:gd name="connsiteY4533" fmla="*/ 3840552 h 7209248"/>
              <a:gd name="connsiteX4534" fmla="*/ 716743 w 7427256"/>
              <a:gd name="connsiteY4534" fmla="*/ 3840552 h 7209248"/>
              <a:gd name="connsiteX4535" fmla="*/ 707785 w 7427256"/>
              <a:gd name="connsiteY4535" fmla="*/ 3858471 h 7209248"/>
              <a:gd name="connsiteX4536" fmla="*/ 707785 w 7427256"/>
              <a:gd name="connsiteY4536" fmla="*/ 3876390 h 7209248"/>
              <a:gd name="connsiteX4537" fmla="*/ 712265 w 7427256"/>
              <a:gd name="connsiteY4537" fmla="*/ 3894309 h 7209248"/>
              <a:gd name="connsiteX4538" fmla="*/ 725703 w 7427256"/>
              <a:gd name="connsiteY4538" fmla="*/ 3903268 h 7209248"/>
              <a:gd name="connsiteX4539" fmla="*/ 725703 w 7427256"/>
              <a:gd name="connsiteY4539" fmla="*/ 3894309 h 7209248"/>
              <a:gd name="connsiteX4540" fmla="*/ 734662 w 7427256"/>
              <a:gd name="connsiteY4540" fmla="*/ 3876390 h 7209248"/>
              <a:gd name="connsiteX4541" fmla="*/ 725703 w 7427256"/>
              <a:gd name="connsiteY4541" fmla="*/ 3867430 h 7209248"/>
              <a:gd name="connsiteX4542" fmla="*/ 716743 w 7427256"/>
              <a:gd name="connsiteY4542" fmla="*/ 3849512 h 7209248"/>
              <a:gd name="connsiteX4543" fmla="*/ 716743 w 7427256"/>
              <a:gd name="connsiteY4543" fmla="*/ 3840552 h 7209248"/>
              <a:gd name="connsiteX4544" fmla="*/ 654028 w 7427256"/>
              <a:gd name="connsiteY4544" fmla="*/ 3840552 h 7209248"/>
              <a:gd name="connsiteX4545" fmla="*/ 662988 w 7427256"/>
              <a:gd name="connsiteY4545" fmla="*/ 3840552 h 7209248"/>
              <a:gd name="connsiteX4546" fmla="*/ 662988 w 7427256"/>
              <a:gd name="connsiteY4546" fmla="*/ 3849512 h 7209248"/>
              <a:gd name="connsiteX4547" fmla="*/ 658508 w 7427256"/>
              <a:gd name="connsiteY4547" fmla="*/ 3849512 h 7209248"/>
              <a:gd name="connsiteX4548" fmla="*/ 645069 w 7427256"/>
              <a:gd name="connsiteY4548" fmla="*/ 3858471 h 7209248"/>
              <a:gd name="connsiteX4549" fmla="*/ 645069 w 7427256"/>
              <a:gd name="connsiteY4549" fmla="*/ 3849512 h 7209248"/>
              <a:gd name="connsiteX4550" fmla="*/ 654028 w 7427256"/>
              <a:gd name="connsiteY4550" fmla="*/ 3840552 h 7209248"/>
              <a:gd name="connsiteX4551" fmla="*/ 582354 w 7427256"/>
              <a:gd name="connsiteY4551" fmla="*/ 3840552 h 7209248"/>
              <a:gd name="connsiteX4552" fmla="*/ 591313 w 7427256"/>
              <a:gd name="connsiteY4552" fmla="*/ 3849512 h 7209248"/>
              <a:gd name="connsiteX4553" fmla="*/ 582354 w 7427256"/>
              <a:gd name="connsiteY4553" fmla="*/ 3849512 h 7209248"/>
              <a:gd name="connsiteX4554" fmla="*/ 362852 w 7427256"/>
              <a:gd name="connsiteY4554" fmla="*/ 3840552 h 7209248"/>
              <a:gd name="connsiteX4555" fmla="*/ 367331 w 7427256"/>
              <a:gd name="connsiteY4555" fmla="*/ 3849512 h 7209248"/>
              <a:gd name="connsiteX4556" fmla="*/ 371811 w 7427256"/>
              <a:gd name="connsiteY4556" fmla="*/ 3862951 h 7209248"/>
              <a:gd name="connsiteX4557" fmla="*/ 371811 w 7427256"/>
              <a:gd name="connsiteY4557" fmla="*/ 3867430 h 7209248"/>
              <a:gd name="connsiteX4558" fmla="*/ 362852 w 7427256"/>
              <a:gd name="connsiteY4558" fmla="*/ 3853991 h 7209248"/>
              <a:gd name="connsiteX4559" fmla="*/ 362852 w 7427256"/>
              <a:gd name="connsiteY4559" fmla="*/ 3840552 h 7209248"/>
              <a:gd name="connsiteX4560" fmla="*/ 788419 w 7427256"/>
              <a:gd name="connsiteY4560" fmla="*/ 3831593 h 7209248"/>
              <a:gd name="connsiteX4561" fmla="*/ 783939 w 7427256"/>
              <a:gd name="connsiteY4561" fmla="*/ 3836073 h 7209248"/>
              <a:gd name="connsiteX4562" fmla="*/ 788419 w 7427256"/>
              <a:gd name="connsiteY4562" fmla="*/ 3840552 h 7209248"/>
              <a:gd name="connsiteX4563" fmla="*/ 788419 w 7427256"/>
              <a:gd name="connsiteY4563" fmla="*/ 3831593 h 7209248"/>
              <a:gd name="connsiteX4564" fmla="*/ 313575 w 7427256"/>
              <a:gd name="connsiteY4564" fmla="*/ 3831593 h 7209248"/>
              <a:gd name="connsiteX4565" fmla="*/ 322534 w 7427256"/>
              <a:gd name="connsiteY4565" fmla="*/ 3831593 h 7209248"/>
              <a:gd name="connsiteX4566" fmla="*/ 335973 w 7427256"/>
              <a:gd name="connsiteY4566" fmla="*/ 3836073 h 7209248"/>
              <a:gd name="connsiteX4567" fmla="*/ 340453 w 7427256"/>
              <a:gd name="connsiteY4567" fmla="*/ 3840552 h 7209248"/>
              <a:gd name="connsiteX4568" fmla="*/ 322534 w 7427256"/>
              <a:gd name="connsiteY4568" fmla="*/ 3840552 h 7209248"/>
              <a:gd name="connsiteX4569" fmla="*/ 313575 w 7427256"/>
              <a:gd name="connsiteY4569" fmla="*/ 3831593 h 7209248"/>
              <a:gd name="connsiteX4570" fmla="*/ 501720 w 7427256"/>
              <a:gd name="connsiteY4570" fmla="*/ 3813675 h 7209248"/>
              <a:gd name="connsiteX4571" fmla="*/ 510680 w 7427256"/>
              <a:gd name="connsiteY4571" fmla="*/ 3831593 h 7209248"/>
              <a:gd name="connsiteX4572" fmla="*/ 510680 w 7427256"/>
              <a:gd name="connsiteY4572" fmla="*/ 3876390 h 7209248"/>
              <a:gd name="connsiteX4573" fmla="*/ 7100241 w 7427256"/>
              <a:gd name="connsiteY4573" fmla="*/ 3804716 h 7209248"/>
              <a:gd name="connsiteX4574" fmla="*/ 7109201 w 7427256"/>
              <a:gd name="connsiteY4574" fmla="*/ 3813675 h 7209248"/>
              <a:gd name="connsiteX4575" fmla="*/ 7095762 w 7427256"/>
              <a:gd name="connsiteY4575" fmla="*/ 3822633 h 7209248"/>
              <a:gd name="connsiteX4576" fmla="*/ 7095762 w 7427256"/>
              <a:gd name="connsiteY4576" fmla="*/ 3831593 h 7209248"/>
              <a:gd name="connsiteX4577" fmla="*/ 7059924 w 7427256"/>
              <a:gd name="connsiteY4577" fmla="*/ 3831593 h 7209248"/>
              <a:gd name="connsiteX4578" fmla="*/ 7059924 w 7427256"/>
              <a:gd name="connsiteY4578" fmla="*/ 3822633 h 7209248"/>
              <a:gd name="connsiteX4579" fmla="*/ 7086802 w 7427256"/>
              <a:gd name="connsiteY4579" fmla="*/ 3813675 h 7209248"/>
              <a:gd name="connsiteX4580" fmla="*/ 7100241 w 7427256"/>
              <a:gd name="connsiteY4580" fmla="*/ 3804716 h 7209248"/>
              <a:gd name="connsiteX4581" fmla="*/ 564435 w 7427256"/>
              <a:gd name="connsiteY4581" fmla="*/ 3795756 h 7209248"/>
              <a:gd name="connsiteX4582" fmla="*/ 568915 w 7427256"/>
              <a:gd name="connsiteY4582" fmla="*/ 3800236 h 7209248"/>
              <a:gd name="connsiteX4583" fmla="*/ 573395 w 7427256"/>
              <a:gd name="connsiteY4583" fmla="*/ 3813675 h 7209248"/>
              <a:gd name="connsiteX4584" fmla="*/ 577874 w 7427256"/>
              <a:gd name="connsiteY4584" fmla="*/ 3827113 h 7209248"/>
              <a:gd name="connsiteX4585" fmla="*/ 564435 w 7427256"/>
              <a:gd name="connsiteY4585" fmla="*/ 3831593 h 7209248"/>
              <a:gd name="connsiteX4586" fmla="*/ 134390 w 7427256"/>
              <a:gd name="connsiteY4586" fmla="*/ 3795756 h 7209248"/>
              <a:gd name="connsiteX4587" fmla="*/ 134390 w 7427256"/>
              <a:gd name="connsiteY4587" fmla="*/ 3804716 h 7209248"/>
              <a:gd name="connsiteX4588" fmla="*/ 138869 w 7427256"/>
              <a:gd name="connsiteY4588" fmla="*/ 3889829 h 7209248"/>
              <a:gd name="connsiteX4589" fmla="*/ 134390 w 7427256"/>
              <a:gd name="connsiteY4589" fmla="*/ 3903268 h 7209248"/>
              <a:gd name="connsiteX4590" fmla="*/ 134390 w 7427256"/>
              <a:gd name="connsiteY4590" fmla="*/ 3912228 h 7209248"/>
              <a:gd name="connsiteX4591" fmla="*/ 134390 w 7427256"/>
              <a:gd name="connsiteY4591" fmla="*/ 3930145 h 7209248"/>
              <a:gd name="connsiteX4592" fmla="*/ 125430 w 7427256"/>
              <a:gd name="connsiteY4592" fmla="*/ 3903268 h 7209248"/>
              <a:gd name="connsiteX4593" fmla="*/ 116471 w 7427256"/>
              <a:gd name="connsiteY4593" fmla="*/ 3880870 h 7209248"/>
              <a:gd name="connsiteX4594" fmla="*/ 125430 w 7427256"/>
              <a:gd name="connsiteY4594" fmla="*/ 3876390 h 7209248"/>
              <a:gd name="connsiteX4595" fmla="*/ 125430 w 7427256"/>
              <a:gd name="connsiteY4595" fmla="*/ 3858471 h 7209248"/>
              <a:gd name="connsiteX4596" fmla="*/ 120951 w 7427256"/>
              <a:gd name="connsiteY4596" fmla="*/ 3862951 h 7209248"/>
              <a:gd name="connsiteX4597" fmla="*/ 116471 w 7427256"/>
              <a:gd name="connsiteY4597" fmla="*/ 3867430 h 7209248"/>
              <a:gd name="connsiteX4598" fmla="*/ 116471 w 7427256"/>
              <a:gd name="connsiteY4598" fmla="*/ 3858471 h 7209248"/>
              <a:gd name="connsiteX4599" fmla="*/ 125430 w 7427256"/>
              <a:gd name="connsiteY4599" fmla="*/ 3840552 h 7209248"/>
              <a:gd name="connsiteX4600" fmla="*/ 125430 w 7427256"/>
              <a:gd name="connsiteY4600" fmla="*/ 3831593 h 7209248"/>
              <a:gd name="connsiteX4601" fmla="*/ 116471 w 7427256"/>
              <a:gd name="connsiteY4601" fmla="*/ 3831593 h 7209248"/>
              <a:gd name="connsiteX4602" fmla="*/ 125430 w 7427256"/>
              <a:gd name="connsiteY4602" fmla="*/ 3804716 h 7209248"/>
              <a:gd name="connsiteX4603" fmla="*/ 7355580 w 7427256"/>
              <a:gd name="connsiteY4603" fmla="*/ 3786797 h 7209248"/>
              <a:gd name="connsiteX4604" fmla="*/ 7373500 w 7427256"/>
              <a:gd name="connsiteY4604" fmla="*/ 3786797 h 7209248"/>
              <a:gd name="connsiteX4605" fmla="*/ 7364540 w 7427256"/>
              <a:gd name="connsiteY4605" fmla="*/ 3795756 h 7209248"/>
              <a:gd name="connsiteX4606" fmla="*/ 7006169 w 7427256"/>
              <a:gd name="connsiteY4606" fmla="*/ 3786797 h 7209248"/>
              <a:gd name="connsiteX4607" fmla="*/ 6997209 w 7427256"/>
              <a:gd name="connsiteY4607" fmla="*/ 3795756 h 7209248"/>
              <a:gd name="connsiteX4608" fmla="*/ 7006169 w 7427256"/>
              <a:gd name="connsiteY4608" fmla="*/ 3795756 h 7209248"/>
              <a:gd name="connsiteX4609" fmla="*/ 752581 w 7427256"/>
              <a:gd name="connsiteY4609" fmla="*/ 3786797 h 7209248"/>
              <a:gd name="connsiteX4610" fmla="*/ 743622 w 7427256"/>
              <a:gd name="connsiteY4610" fmla="*/ 3813675 h 7209248"/>
              <a:gd name="connsiteX4611" fmla="*/ 752581 w 7427256"/>
              <a:gd name="connsiteY4611" fmla="*/ 3871910 h 7209248"/>
              <a:gd name="connsiteX4612" fmla="*/ 752581 w 7427256"/>
              <a:gd name="connsiteY4612" fmla="*/ 3885349 h 7209248"/>
              <a:gd name="connsiteX4613" fmla="*/ 752581 w 7427256"/>
              <a:gd name="connsiteY4613" fmla="*/ 3894309 h 7209248"/>
              <a:gd name="connsiteX4614" fmla="*/ 761540 w 7427256"/>
              <a:gd name="connsiteY4614" fmla="*/ 3930145 h 7209248"/>
              <a:gd name="connsiteX4615" fmla="*/ 779459 w 7427256"/>
              <a:gd name="connsiteY4615" fmla="*/ 3912228 h 7209248"/>
              <a:gd name="connsiteX4616" fmla="*/ 779459 w 7427256"/>
              <a:gd name="connsiteY4616" fmla="*/ 3903268 h 7209248"/>
              <a:gd name="connsiteX4617" fmla="*/ 770500 w 7427256"/>
              <a:gd name="connsiteY4617" fmla="*/ 3880870 h 7209248"/>
              <a:gd name="connsiteX4618" fmla="*/ 770500 w 7427256"/>
              <a:gd name="connsiteY4618" fmla="*/ 3840552 h 7209248"/>
              <a:gd name="connsiteX4619" fmla="*/ 774979 w 7427256"/>
              <a:gd name="connsiteY4619" fmla="*/ 3818155 h 7209248"/>
              <a:gd name="connsiteX4620" fmla="*/ 770500 w 7427256"/>
              <a:gd name="connsiteY4620" fmla="*/ 3809195 h 7209248"/>
              <a:gd name="connsiteX4621" fmla="*/ 761540 w 7427256"/>
              <a:gd name="connsiteY4621" fmla="*/ 3795756 h 7209248"/>
              <a:gd name="connsiteX4622" fmla="*/ 752581 w 7427256"/>
              <a:gd name="connsiteY4622" fmla="*/ 3786797 h 7209248"/>
              <a:gd name="connsiteX4623" fmla="*/ 483802 w 7427256"/>
              <a:gd name="connsiteY4623" fmla="*/ 3786797 h 7209248"/>
              <a:gd name="connsiteX4624" fmla="*/ 492761 w 7427256"/>
              <a:gd name="connsiteY4624" fmla="*/ 3786797 h 7209248"/>
              <a:gd name="connsiteX4625" fmla="*/ 492761 w 7427256"/>
              <a:gd name="connsiteY4625" fmla="*/ 3804716 h 7209248"/>
              <a:gd name="connsiteX4626" fmla="*/ 483802 w 7427256"/>
              <a:gd name="connsiteY4626" fmla="*/ 3795756 h 7209248"/>
              <a:gd name="connsiteX4627" fmla="*/ 483802 w 7427256"/>
              <a:gd name="connsiteY4627" fmla="*/ 3786797 h 7209248"/>
              <a:gd name="connsiteX4628" fmla="*/ 277738 w 7427256"/>
              <a:gd name="connsiteY4628" fmla="*/ 3786797 h 7209248"/>
              <a:gd name="connsiteX4629" fmla="*/ 286698 w 7427256"/>
              <a:gd name="connsiteY4629" fmla="*/ 3786797 h 7209248"/>
              <a:gd name="connsiteX4630" fmla="*/ 295656 w 7427256"/>
              <a:gd name="connsiteY4630" fmla="*/ 3791277 h 7209248"/>
              <a:gd name="connsiteX4631" fmla="*/ 286698 w 7427256"/>
              <a:gd name="connsiteY4631" fmla="*/ 3795756 h 7209248"/>
              <a:gd name="connsiteX4632" fmla="*/ 277738 w 7427256"/>
              <a:gd name="connsiteY4632" fmla="*/ 3786797 h 7209248"/>
              <a:gd name="connsiteX4633" fmla="*/ 116471 w 7427256"/>
              <a:gd name="connsiteY4633" fmla="*/ 3777837 h 7209248"/>
              <a:gd name="connsiteX4634" fmla="*/ 134390 w 7427256"/>
              <a:gd name="connsiteY4634" fmla="*/ 3786797 h 7209248"/>
              <a:gd name="connsiteX4635" fmla="*/ 116471 w 7427256"/>
              <a:gd name="connsiteY4635" fmla="*/ 3786797 h 7209248"/>
              <a:gd name="connsiteX4636" fmla="*/ 116471 w 7427256"/>
              <a:gd name="connsiteY4636" fmla="*/ 3777837 h 7209248"/>
              <a:gd name="connsiteX4637" fmla="*/ 8959 w 7427256"/>
              <a:gd name="connsiteY4637" fmla="*/ 3777837 h 7209248"/>
              <a:gd name="connsiteX4638" fmla="*/ 8959 w 7427256"/>
              <a:gd name="connsiteY4638" fmla="*/ 3831593 h 7209248"/>
              <a:gd name="connsiteX4639" fmla="*/ 4479 w 7427256"/>
              <a:gd name="connsiteY4639" fmla="*/ 3849512 h 7209248"/>
              <a:gd name="connsiteX4640" fmla="*/ 0 w 7427256"/>
              <a:gd name="connsiteY4640" fmla="*/ 3813675 h 7209248"/>
              <a:gd name="connsiteX4641" fmla="*/ 8959 w 7427256"/>
              <a:gd name="connsiteY4641" fmla="*/ 3777837 h 7209248"/>
              <a:gd name="connsiteX4642" fmla="*/ 7050966 w 7427256"/>
              <a:gd name="connsiteY4642" fmla="*/ 3759919 h 7209248"/>
              <a:gd name="connsiteX4643" fmla="*/ 7042007 w 7427256"/>
              <a:gd name="connsiteY4643" fmla="*/ 3768878 h 7209248"/>
              <a:gd name="connsiteX4644" fmla="*/ 7050966 w 7427256"/>
              <a:gd name="connsiteY4644" fmla="*/ 3777837 h 7209248"/>
              <a:gd name="connsiteX4645" fmla="*/ 7050966 w 7427256"/>
              <a:gd name="connsiteY4645" fmla="*/ 3768878 h 7209248"/>
              <a:gd name="connsiteX4646" fmla="*/ 7165196 w 7427256"/>
              <a:gd name="connsiteY4646" fmla="*/ 3755439 h 7209248"/>
              <a:gd name="connsiteX4647" fmla="*/ 7167436 w 7427256"/>
              <a:gd name="connsiteY4647" fmla="*/ 3759919 h 7209248"/>
              <a:gd name="connsiteX4648" fmla="*/ 7158478 w 7427256"/>
              <a:gd name="connsiteY4648" fmla="*/ 3759919 h 7209248"/>
              <a:gd name="connsiteX4649" fmla="*/ 7165196 w 7427256"/>
              <a:gd name="connsiteY4649" fmla="*/ 3755439 h 7209248"/>
              <a:gd name="connsiteX4650" fmla="*/ 335974 w 7427256"/>
              <a:gd name="connsiteY4650" fmla="*/ 3753200 h 7209248"/>
              <a:gd name="connsiteX4651" fmla="*/ 340453 w 7427256"/>
              <a:gd name="connsiteY4651" fmla="*/ 3768878 h 7209248"/>
              <a:gd name="connsiteX4652" fmla="*/ 349412 w 7427256"/>
              <a:gd name="connsiteY4652" fmla="*/ 3777837 h 7209248"/>
              <a:gd name="connsiteX4653" fmla="*/ 349412 w 7427256"/>
              <a:gd name="connsiteY4653" fmla="*/ 3786797 h 7209248"/>
              <a:gd name="connsiteX4654" fmla="*/ 349412 w 7427256"/>
              <a:gd name="connsiteY4654" fmla="*/ 3795756 h 7209248"/>
              <a:gd name="connsiteX4655" fmla="*/ 340453 w 7427256"/>
              <a:gd name="connsiteY4655" fmla="*/ 3804716 h 7209248"/>
              <a:gd name="connsiteX4656" fmla="*/ 335973 w 7427256"/>
              <a:gd name="connsiteY4656" fmla="*/ 3809195 h 7209248"/>
              <a:gd name="connsiteX4657" fmla="*/ 331494 w 7427256"/>
              <a:gd name="connsiteY4657" fmla="*/ 3813675 h 7209248"/>
              <a:gd name="connsiteX4658" fmla="*/ 322534 w 7427256"/>
              <a:gd name="connsiteY4658" fmla="*/ 3804716 h 7209248"/>
              <a:gd name="connsiteX4659" fmla="*/ 331494 w 7427256"/>
              <a:gd name="connsiteY4659" fmla="*/ 3791277 h 7209248"/>
              <a:gd name="connsiteX4660" fmla="*/ 331494 w 7427256"/>
              <a:gd name="connsiteY4660" fmla="*/ 3777837 h 7209248"/>
              <a:gd name="connsiteX4661" fmla="*/ 322534 w 7427256"/>
              <a:gd name="connsiteY4661" fmla="*/ 3759919 h 7209248"/>
              <a:gd name="connsiteX4662" fmla="*/ 335974 w 7427256"/>
              <a:gd name="connsiteY4662" fmla="*/ 3753200 h 7209248"/>
              <a:gd name="connsiteX4663" fmla="*/ 537558 w 7427256"/>
              <a:gd name="connsiteY4663" fmla="*/ 3750959 h 7209248"/>
              <a:gd name="connsiteX4664" fmla="*/ 546517 w 7427256"/>
              <a:gd name="connsiteY4664" fmla="*/ 3764398 h 7209248"/>
              <a:gd name="connsiteX4665" fmla="*/ 537558 w 7427256"/>
              <a:gd name="connsiteY4665" fmla="*/ 3768878 h 7209248"/>
              <a:gd name="connsiteX4666" fmla="*/ 537558 w 7427256"/>
              <a:gd name="connsiteY4666" fmla="*/ 3777837 h 7209248"/>
              <a:gd name="connsiteX4667" fmla="*/ 537558 w 7427256"/>
              <a:gd name="connsiteY4667" fmla="*/ 3750959 h 7209248"/>
              <a:gd name="connsiteX4668" fmla="*/ 143348 w 7427256"/>
              <a:gd name="connsiteY4668" fmla="*/ 3742001 h 7209248"/>
              <a:gd name="connsiteX4669" fmla="*/ 134390 w 7427256"/>
              <a:gd name="connsiteY4669" fmla="*/ 3759919 h 7209248"/>
              <a:gd name="connsiteX4670" fmla="*/ 129910 w 7427256"/>
              <a:gd name="connsiteY4670" fmla="*/ 3768878 h 7209248"/>
              <a:gd name="connsiteX4671" fmla="*/ 134390 w 7427256"/>
              <a:gd name="connsiteY4671" fmla="*/ 3750959 h 7209248"/>
              <a:gd name="connsiteX4672" fmla="*/ 314695 w 7427256"/>
              <a:gd name="connsiteY4672" fmla="*/ 3736401 h 7209248"/>
              <a:gd name="connsiteX4673" fmla="*/ 318055 w 7427256"/>
              <a:gd name="connsiteY4673" fmla="*/ 3737521 h 7209248"/>
              <a:gd name="connsiteX4674" fmla="*/ 322534 w 7427256"/>
              <a:gd name="connsiteY4674" fmla="*/ 3742001 h 7209248"/>
              <a:gd name="connsiteX4675" fmla="*/ 313575 w 7427256"/>
              <a:gd name="connsiteY4675" fmla="*/ 3742001 h 7209248"/>
              <a:gd name="connsiteX4676" fmla="*/ 314695 w 7427256"/>
              <a:gd name="connsiteY4676" fmla="*/ 3736401 h 7209248"/>
              <a:gd name="connsiteX4677" fmla="*/ 125430 w 7427256"/>
              <a:gd name="connsiteY4677" fmla="*/ 3724082 h 7209248"/>
              <a:gd name="connsiteX4678" fmla="*/ 134390 w 7427256"/>
              <a:gd name="connsiteY4678" fmla="*/ 3733041 h 7209248"/>
              <a:gd name="connsiteX4679" fmla="*/ 129910 w 7427256"/>
              <a:gd name="connsiteY4679" fmla="*/ 3742001 h 7209248"/>
              <a:gd name="connsiteX4680" fmla="*/ 120951 w 7427256"/>
              <a:gd name="connsiteY4680" fmla="*/ 3733041 h 7209248"/>
              <a:gd name="connsiteX4681" fmla="*/ 125430 w 7427256"/>
              <a:gd name="connsiteY4681" fmla="*/ 3724082 h 7209248"/>
              <a:gd name="connsiteX4682" fmla="*/ 80633 w 7427256"/>
              <a:gd name="connsiteY4682" fmla="*/ 3724082 h 7209248"/>
              <a:gd name="connsiteX4683" fmla="*/ 89593 w 7427256"/>
              <a:gd name="connsiteY4683" fmla="*/ 3742001 h 7209248"/>
              <a:gd name="connsiteX4684" fmla="*/ 80633 w 7427256"/>
              <a:gd name="connsiteY4684" fmla="*/ 3755439 h 7209248"/>
              <a:gd name="connsiteX4685" fmla="*/ 89593 w 7427256"/>
              <a:gd name="connsiteY4685" fmla="*/ 3759919 h 7209248"/>
              <a:gd name="connsiteX4686" fmla="*/ 89593 w 7427256"/>
              <a:gd name="connsiteY4686" fmla="*/ 3786797 h 7209248"/>
              <a:gd name="connsiteX4687" fmla="*/ 71674 w 7427256"/>
              <a:gd name="connsiteY4687" fmla="*/ 3768878 h 7209248"/>
              <a:gd name="connsiteX4688" fmla="*/ 80633 w 7427256"/>
              <a:gd name="connsiteY4688" fmla="*/ 3724082 h 7209248"/>
              <a:gd name="connsiteX4689" fmla="*/ 680906 w 7427256"/>
              <a:gd name="connsiteY4689" fmla="*/ 3706163 h 7209248"/>
              <a:gd name="connsiteX4690" fmla="*/ 689866 w 7427256"/>
              <a:gd name="connsiteY4690" fmla="*/ 3715123 h 7209248"/>
              <a:gd name="connsiteX4691" fmla="*/ 694346 w 7427256"/>
              <a:gd name="connsiteY4691" fmla="*/ 3724082 h 7209248"/>
              <a:gd name="connsiteX4692" fmla="*/ 698825 w 7427256"/>
              <a:gd name="connsiteY4692" fmla="*/ 3733041 h 7209248"/>
              <a:gd name="connsiteX4693" fmla="*/ 698825 w 7427256"/>
              <a:gd name="connsiteY4693" fmla="*/ 3750959 h 7209248"/>
              <a:gd name="connsiteX4694" fmla="*/ 698825 w 7427256"/>
              <a:gd name="connsiteY4694" fmla="*/ 3768878 h 7209248"/>
              <a:gd name="connsiteX4695" fmla="*/ 707785 w 7427256"/>
              <a:gd name="connsiteY4695" fmla="*/ 3795756 h 7209248"/>
              <a:gd name="connsiteX4696" fmla="*/ 698825 w 7427256"/>
              <a:gd name="connsiteY4696" fmla="*/ 3804716 h 7209248"/>
              <a:gd name="connsiteX4697" fmla="*/ 698825 w 7427256"/>
              <a:gd name="connsiteY4697" fmla="*/ 3786797 h 7209248"/>
              <a:gd name="connsiteX4698" fmla="*/ 689866 w 7427256"/>
              <a:gd name="connsiteY4698" fmla="*/ 3786797 h 7209248"/>
              <a:gd name="connsiteX4699" fmla="*/ 680906 w 7427256"/>
              <a:gd name="connsiteY4699" fmla="*/ 3791277 h 7209248"/>
              <a:gd name="connsiteX4700" fmla="*/ 680906 w 7427256"/>
              <a:gd name="connsiteY4700" fmla="*/ 3768878 h 7209248"/>
              <a:gd name="connsiteX4701" fmla="*/ 676427 w 7427256"/>
              <a:gd name="connsiteY4701" fmla="*/ 3746479 h 7209248"/>
              <a:gd name="connsiteX4702" fmla="*/ 671947 w 7427256"/>
              <a:gd name="connsiteY4702" fmla="*/ 3742001 h 7209248"/>
              <a:gd name="connsiteX4703" fmla="*/ 671947 w 7427256"/>
              <a:gd name="connsiteY4703" fmla="*/ 3724082 h 7209248"/>
              <a:gd name="connsiteX4704" fmla="*/ 680906 w 7427256"/>
              <a:gd name="connsiteY4704" fmla="*/ 3706163 h 7209248"/>
              <a:gd name="connsiteX4705" fmla="*/ 591313 w 7427256"/>
              <a:gd name="connsiteY4705" fmla="*/ 3706163 h 7209248"/>
              <a:gd name="connsiteX4706" fmla="*/ 595793 w 7427256"/>
              <a:gd name="connsiteY4706" fmla="*/ 3715123 h 7209248"/>
              <a:gd name="connsiteX4707" fmla="*/ 600273 w 7427256"/>
              <a:gd name="connsiteY4707" fmla="*/ 3728562 h 7209248"/>
              <a:gd name="connsiteX4708" fmla="*/ 627150 w 7427256"/>
              <a:gd name="connsiteY4708" fmla="*/ 3733041 h 7209248"/>
              <a:gd name="connsiteX4709" fmla="*/ 636109 w 7427256"/>
              <a:gd name="connsiteY4709" fmla="*/ 3733041 h 7209248"/>
              <a:gd name="connsiteX4710" fmla="*/ 636109 w 7427256"/>
              <a:gd name="connsiteY4710" fmla="*/ 3759919 h 7209248"/>
              <a:gd name="connsiteX4711" fmla="*/ 631630 w 7427256"/>
              <a:gd name="connsiteY4711" fmla="*/ 3768878 h 7209248"/>
              <a:gd name="connsiteX4712" fmla="*/ 627150 w 7427256"/>
              <a:gd name="connsiteY4712" fmla="*/ 3777837 h 7209248"/>
              <a:gd name="connsiteX4713" fmla="*/ 618192 w 7427256"/>
              <a:gd name="connsiteY4713" fmla="*/ 3795756 h 7209248"/>
              <a:gd name="connsiteX4714" fmla="*/ 609232 w 7427256"/>
              <a:gd name="connsiteY4714" fmla="*/ 3849512 h 7209248"/>
              <a:gd name="connsiteX4715" fmla="*/ 609232 w 7427256"/>
              <a:gd name="connsiteY4715" fmla="*/ 3804716 h 7209248"/>
              <a:gd name="connsiteX4716" fmla="*/ 591313 w 7427256"/>
              <a:gd name="connsiteY4716" fmla="*/ 3733041 h 7209248"/>
              <a:gd name="connsiteX4717" fmla="*/ 591313 w 7427256"/>
              <a:gd name="connsiteY4717" fmla="*/ 3706163 h 7209248"/>
              <a:gd name="connsiteX4718" fmla="*/ 752581 w 7427256"/>
              <a:gd name="connsiteY4718" fmla="*/ 3699443 h 7209248"/>
              <a:gd name="connsiteX4719" fmla="*/ 743622 w 7427256"/>
              <a:gd name="connsiteY4719" fmla="*/ 3706163 h 7209248"/>
              <a:gd name="connsiteX4720" fmla="*/ 761540 w 7427256"/>
              <a:gd name="connsiteY4720" fmla="*/ 3733041 h 7209248"/>
              <a:gd name="connsiteX4721" fmla="*/ 761540 w 7427256"/>
              <a:gd name="connsiteY4721" fmla="*/ 3715123 h 7209248"/>
              <a:gd name="connsiteX4722" fmla="*/ 752581 w 7427256"/>
              <a:gd name="connsiteY4722" fmla="*/ 3699443 h 7209248"/>
              <a:gd name="connsiteX4723" fmla="*/ 7221192 w 7427256"/>
              <a:gd name="connsiteY4723" fmla="*/ 3697204 h 7209248"/>
              <a:gd name="connsiteX4724" fmla="*/ 7221192 w 7427256"/>
              <a:gd name="connsiteY4724" fmla="*/ 3710643 h 7209248"/>
              <a:gd name="connsiteX4725" fmla="*/ 7207754 w 7427256"/>
              <a:gd name="connsiteY4725" fmla="*/ 3724082 h 7209248"/>
              <a:gd name="connsiteX4726" fmla="*/ 7207754 w 7427256"/>
              <a:gd name="connsiteY4726" fmla="*/ 3710643 h 7209248"/>
              <a:gd name="connsiteX4727" fmla="*/ 7221192 w 7427256"/>
              <a:gd name="connsiteY4727" fmla="*/ 3697204 h 7209248"/>
              <a:gd name="connsiteX4728" fmla="*/ 707785 w 7427256"/>
              <a:gd name="connsiteY4728" fmla="*/ 3697204 h 7209248"/>
              <a:gd name="connsiteX4729" fmla="*/ 716743 w 7427256"/>
              <a:gd name="connsiteY4729" fmla="*/ 3697204 h 7209248"/>
              <a:gd name="connsiteX4730" fmla="*/ 707785 w 7427256"/>
              <a:gd name="connsiteY4730" fmla="*/ 3706163 h 7209248"/>
              <a:gd name="connsiteX4731" fmla="*/ 340453 w 7427256"/>
              <a:gd name="connsiteY4731" fmla="*/ 3697204 h 7209248"/>
              <a:gd name="connsiteX4732" fmla="*/ 340453 w 7427256"/>
              <a:gd name="connsiteY4732" fmla="*/ 3706163 h 7209248"/>
              <a:gd name="connsiteX4733" fmla="*/ 340453 w 7427256"/>
              <a:gd name="connsiteY4733" fmla="*/ 3715123 h 7209248"/>
              <a:gd name="connsiteX4734" fmla="*/ 335973 w 7427256"/>
              <a:gd name="connsiteY4734" fmla="*/ 3706163 h 7209248"/>
              <a:gd name="connsiteX4735" fmla="*/ 340453 w 7427256"/>
              <a:gd name="connsiteY4735" fmla="*/ 3697204 h 7209248"/>
              <a:gd name="connsiteX4736" fmla="*/ 7176395 w 7427256"/>
              <a:gd name="connsiteY4736" fmla="*/ 3688244 h 7209248"/>
              <a:gd name="connsiteX4737" fmla="*/ 7194315 w 7427256"/>
              <a:gd name="connsiteY4737" fmla="*/ 3688244 h 7209248"/>
              <a:gd name="connsiteX4738" fmla="*/ 7185355 w 7427256"/>
              <a:gd name="connsiteY4738" fmla="*/ 3697204 h 7209248"/>
              <a:gd name="connsiteX4739" fmla="*/ 7176395 w 7427256"/>
              <a:gd name="connsiteY4739" fmla="*/ 3688244 h 7209248"/>
              <a:gd name="connsiteX4740" fmla="*/ 195985 w 7427256"/>
              <a:gd name="connsiteY4740" fmla="*/ 3683765 h 7209248"/>
              <a:gd name="connsiteX4741" fmla="*/ 188145 w 7427256"/>
              <a:gd name="connsiteY4741" fmla="*/ 3688244 h 7209248"/>
              <a:gd name="connsiteX4742" fmla="*/ 206064 w 7427256"/>
              <a:gd name="connsiteY4742" fmla="*/ 3715123 h 7209248"/>
              <a:gd name="connsiteX4743" fmla="*/ 219503 w 7427256"/>
              <a:gd name="connsiteY4743" fmla="*/ 3706163 h 7209248"/>
              <a:gd name="connsiteX4744" fmla="*/ 219503 w 7427256"/>
              <a:gd name="connsiteY4744" fmla="*/ 3688244 h 7209248"/>
              <a:gd name="connsiteX4745" fmla="*/ 210544 w 7427256"/>
              <a:gd name="connsiteY4745" fmla="*/ 3688244 h 7209248"/>
              <a:gd name="connsiteX4746" fmla="*/ 201584 w 7427256"/>
              <a:gd name="connsiteY4746" fmla="*/ 3688244 h 7209248"/>
              <a:gd name="connsiteX4747" fmla="*/ 195985 w 7427256"/>
              <a:gd name="connsiteY4747" fmla="*/ 3683765 h 7209248"/>
              <a:gd name="connsiteX4748" fmla="*/ 878010 w 7427256"/>
              <a:gd name="connsiteY4748" fmla="*/ 3679285 h 7209248"/>
              <a:gd name="connsiteX4749" fmla="*/ 878010 w 7427256"/>
              <a:gd name="connsiteY4749" fmla="*/ 3688244 h 7209248"/>
              <a:gd name="connsiteX4750" fmla="*/ 886970 w 7427256"/>
              <a:gd name="connsiteY4750" fmla="*/ 3697204 h 7209248"/>
              <a:gd name="connsiteX4751" fmla="*/ 7418296 w 7427256"/>
              <a:gd name="connsiteY4751" fmla="*/ 3670326 h 7209248"/>
              <a:gd name="connsiteX4752" fmla="*/ 7427256 w 7427256"/>
              <a:gd name="connsiteY4752" fmla="*/ 3679285 h 7209248"/>
              <a:gd name="connsiteX4753" fmla="*/ 7418296 w 7427256"/>
              <a:gd name="connsiteY4753" fmla="*/ 3679285 h 7209248"/>
              <a:gd name="connsiteX4754" fmla="*/ 7409337 w 7427256"/>
              <a:gd name="connsiteY4754" fmla="*/ 3679285 h 7209248"/>
              <a:gd name="connsiteX4755" fmla="*/ 7319744 w 7427256"/>
              <a:gd name="connsiteY4755" fmla="*/ 3670326 h 7209248"/>
              <a:gd name="connsiteX4756" fmla="*/ 7328703 w 7427256"/>
              <a:gd name="connsiteY4756" fmla="*/ 3674805 h 7209248"/>
              <a:gd name="connsiteX4757" fmla="*/ 7319744 w 7427256"/>
              <a:gd name="connsiteY4757" fmla="*/ 3679285 h 7209248"/>
              <a:gd name="connsiteX4758" fmla="*/ 7319744 w 7427256"/>
              <a:gd name="connsiteY4758" fmla="*/ 3670326 h 7209248"/>
              <a:gd name="connsiteX4759" fmla="*/ 7225672 w 7427256"/>
              <a:gd name="connsiteY4759" fmla="*/ 3670326 h 7209248"/>
              <a:gd name="connsiteX4760" fmla="*/ 7239110 w 7427256"/>
              <a:gd name="connsiteY4760" fmla="*/ 3679285 h 7209248"/>
              <a:gd name="connsiteX4761" fmla="*/ 7239110 w 7427256"/>
              <a:gd name="connsiteY4761" fmla="*/ 3688244 h 7209248"/>
              <a:gd name="connsiteX4762" fmla="*/ 7221192 w 7427256"/>
              <a:gd name="connsiteY4762" fmla="*/ 3679285 h 7209248"/>
              <a:gd name="connsiteX4763" fmla="*/ 7225672 w 7427256"/>
              <a:gd name="connsiteY4763" fmla="*/ 3670326 h 7209248"/>
              <a:gd name="connsiteX4764" fmla="*/ 7212232 w 7427256"/>
              <a:gd name="connsiteY4764" fmla="*/ 3661366 h 7209248"/>
              <a:gd name="connsiteX4765" fmla="*/ 7221192 w 7427256"/>
              <a:gd name="connsiteY4765" fmla="*/ 3661366 h 7209248"/>
              <a:gd name="connsiteX4766" fmla="*/ 7230152 w 7427256"/>
              <a:gd name="connsiteY4766" fmla="*/ 3661366 h 7209248"/>
              <a:gd name="connsiteX4767" fmla="*/ 7221192 w 7427256"/>
              <a:gd name="connsiteY4767" fmla="*/ 3670326 h 7209248"/>
              <a:gd name="connsiteX4768" fmla="*/ 7212232 w 7427256"/>
              <a:gd name="connsiteY4768" fmla="*/ 3661366 h 7209248"/>
              <a:gd name="connsiteX4769" fmla="*/ 564435 w 7427256"/>
              <a:gd name="connsiteY4769" fmla="*/ 3661366 h 7209248"/>
              <a:gd name="connsiteX4770" fmla="*/ 573395 w 7427256"/>
              <a:gd name="connsiteY4770" fmla="*/ 3670326 h 7209248"/>
              <a:gd name="connsiteX4771" fmla="*/ 582354 w 7427256"/>
              <a:gd name="connsiteY4771" fmla="*/ 3688244 h 7209248"/>
              <a:gd name="connsiteX4772" fmla="*/ 564435 w 7427256"/>
              <a:gd name="connsiteY4772" fmla="*/ 3688244 h 7209248"/>
              <a:gd name="connsiteX4773" fmla="*/ 564435 w 7427256"/>
              <a:gd name="connsiteY4773" fmla="*/ 3661366 h 7209248"/>
              <a:gd name="connsiteX4774" fmla="*/ 304615 w 7427256"/>
              <a:gd name="connsiteY4774" fmla="*/ 3661366 h 7209248"/>
              <a:gd name="connsiteX4775" fmla="*/ 313575 w 7427256"/>
              <a:gd name="connsiteY4775" fmla="*/ 3670326 h 7209248"/>
              <a:gd name="connsiteX4776" fmla="*/ 304615 w 7427256"/>
              <a:gd name="connsiteY4776" fmla="*/ 3679285 h 7209248"/>
              <a:gd name="connsiteX4777" fmla="*/ 304615 w 7427256"/>
              <a:gd name="connsiteY4777" fmla="*/ 3665846 h 7209248"/>
              <a:gd name="connsiteX4778" fmla="*/ 304615 w 7427256"/>
              <a:gd name="connsiteY4778" fmla="*/ 3661366 h 7209248"/>
              <a:gd name="connsiteX4779" fmla="*/ 7086802 w 7427256"/>
              <a:gd name="connsiteY4779" fmla="*/ 3658007 h 7209248"/>
              <a:gd name="connsiteX4780" fmla="*/ 7077843 w 7427256"/>
              <a:gd name="connsiteY4780" fmla="*/ 3661366 h 7209248"/>
              <a:gd name="connsiteX4781" fmla="*/ 7050966 w 7427256"/>
              <a:gd name="connsiteY4781" fmla="*/ 3661366 h 7209248"/>
              <a:gd name="connsiteX4782" fmla="*/ 7042007 w 7427256"/>
              <a:gd name="connsiteY4782" fmla="*/ 3670326 h 7209248"/>
              <a:gd name="connsiteX4783" fmla="*/ 7037526 w 7427256"/>
              <a:gd name="connsiteY4783" fmla="*/ 3701683 h 7209248"/>
              <a:gd name="connsiteX4784" fmla="*/ 7042007 w 7427256"/>
              <a:gd name="connsiteY4784" fmla="*/ 3715123 h 7209248"/>
              <a:gd name="connsiteX4785" fmla="*/ 7068884 w 7427256"/>
              <a:gd name="connsiteY4785" fmla="*/ 3715123 h 7209248"/>
              <a:gd name="connsiteX4786" fmla="*/ 7068884 w 7427256"/>
              <a:gd name="connsiteY4786" fmla="*/ 3706163 h 7209248"/>
              <a:gd name="connsiteX4787" fmla="*/ 7077843 w 7427256"/>
              <a:gd name="connsiteY4787" fmla="*/ 3697204 h 7209248"/>
              <a:gd name="connsiteX4788" fmla="*/ 7077843 w 7427256"/>
              <a:gd name="connsiteY4788" fmla="*/ 3683765 h 7209248"/>
              <a:gd name="connsiteX4789" fmla="*/ 7086802 w 7427256"/>
              <a:gd name="connsiteY4789" fmla="*/ 3679285 h 7209248"/>
              <a:gd name="connsiteX4790" fmla="*/ 7095762 w 7427256"/>
              <a:gd name="connsiteY4790" fmla="*/ 3665846 h 7209248"/>
              <a:gd name="connsiteX4791" fmla="*/ 7086802 w 7427256"/>
              <a:gd name="connsiteY4791" fmla="*/ 3658007 h 7209248"/>
              <a:gd name="connsiteX4792" fmla="*/ 7203272 w 7427256"/>
              <a:gd name="connsiteY4792" fmla="*/ 3652408 h 7209248"/>
              <a:gd name="connsiteX4793" fmla="*/ 7203272 w 7427256"/>
              <a:gd name="connsiteY4793" fmla="*/ 3661366 h 7209248"/>
              <a:gd name="connsiteX4794" fmla="*/ 7194315 w 7427256"/>
              <a:gd name="connsiteY4794" fmla="*/ 3670326 h 7209248"/>
              <a:gd name="connsiteX4795" fmla="*/ 7194315 w 7427256"/>
              <a:gd name="connsiteY4795" fmla="*/ 3661366 h 7209248"/>
              <a:gd name="connsiteX4796" fmla="*/ 7203272 w 7427256"/>
              <a:gd name="connsiteY4796" fmla="*/ 3652408 h 7209248"/>
              <a:gd name="connsiteX4797" fmla="*/ 456923 w 7427256"/>
              <a:gd name="connsiteY4797" fmla="*/ 3652408 h 7209248"/>
              <a:gd name="connsiteX4798" fmla="*/ 465883 w 7427256"/>
              <a:gd name="connsiteY4798" fmla="*/ 3652408 h 7209248"/>
              <a:gd name="connsiteX4799" fmla="*/ 465883 w 7427256"/>
              <a:gd name="connsiteY4799" fmla="*/ 3661366 h 7209248"/>
              <a:gd name="connsiteX4800" fmla="*/ 474842 w 7427256"/>
              <a:gd name="connsiteY4800" fmla="*/ 3679285 h 7209248"/>
              <a:gd name="connsiteX4801" fmla="*/ 474842 w 7427256"/>
              <a:gd name="connsiteY4801" fmla="*/ 3697204 h 7209248"/>
              <a:gd name="connsiteX4802" fmla="*/ 461403 w 7427256"/>
              <a:gd name="connsiteY4802" fmla="*/ 3679285 h 7209248"/>
              <a:gd name="connsiteX4803" fmla="*/ 456923 w 7427256"/>
              <a:gd name="connsiteY4803" fmla="*/ 3652408 h 7209248"/>
              <a:gd name="connsiteX4804" fmla="*/ 6988250 w 7427256"/>
              <a:gd name="connsiteY4804" fmla="*/ 3643448 h 7209248"/>
              <a:gd name="connsiteX4805" fmla="*/ 6970332 w 7427256"/>
              <a:gd name="connsiteY4805" fmla="*/ 3652408 h 7209248"/>
              <a:gd name="connsiteX4806" fmla="*/ 6988250 w 7427256"/>
              <a:gd name="connsiteY4806" fmla="*/ 3661366 h 7209248"/>
              <a:gd name="connsiteX4807" fmla="*/ 6997209 w 7427256"/>
              <a:gd name="connsiteY4807" fmla="*/ 3647928 h 7209248"/>
              <a:gd name="connsiteX4808" fmla="*/ 6988250 w 7427256"/>
              <a:gd name="connsiteY4808" fmla="*/ 3643448 h 7209248"/>
              <a:gd name="connsiteX4809" fmla="*/ 394208 w 7427256"/>
              <a:gd name="connsiteY4809" fmla="*/ 3643448 h 7209248"/>
              <a:gd name="connsiteX4810" fmla="*/ 403168 w 7427256"/>
              <a:gd name="connsiteY4810" fmla="*/ 3647928 h 7209248"/>
              <a:gd name="connsiteX4811" fmla="*/ 394208 w 7427256"/>
              <a:gd name="connsiteY4811" fmla="*/ 3652408 h 7209248"/>
              <a:gd name="connsiteX4812" fmla="*/ 394208 w 7427256"/>
              <a:gd name="connsiteY4812" fmla="*/ 3643448 h 7209248"/>
              <a:gd name="connsiteX4813" fmla="*/ 7354461 w 7427256"/>
              <a:gd name="connsiteY4813" fmla="*/ 3610970 h 7209248"/>
              <a:gd name="connsiteX4814" fmla="*/ 7355580 w 7427256"/>
              <a:gd name="connsiteY4814" fmla="*/ 3616570 h 7209248"/>
              <a:gd name="connsiteX4815" fmla="*/ 7346622 w 7427256"/>
              <a:gd name="connsiteY4815" fmla="*/ 3625530 h 7209248"/>
              <a:gd name="connsiteX4816" fmla="*/ 7351102 w 7427256"/>
              <a:gd name="connsiteY4816" fmla="*/ 3612090 h 7209248"/>
              <a:gd name="connsiteX4817" fmla="*/ 7354461 w 7427256"/>
              <a:gd name="connsiteY4817" fmla="*/ 3610970 h 7209248"/>
              <a:gd name="connsiteX4818" fmla="*/ 277738 w 7427256"/>
              <a:gd name="connsiteY4818" fmla="*/ 3607611 h 7209248"/>
              <a:gd name="connsiteX4819" fmla="*/ 286698 w 7427256"/>
              <a:gd name="connsiteY4819" fmla="*/ 3607611 h 7209248"/>
              <a:gd name="connsiteX4820" fmla="*/ 286698 w 7427256"/>
              <a:gd name="connsiteY4820" fmla="*/ 3616570 h 7209248"/>
              <a:gd name="connsiteX4821" fmla="*/ 286698 w 7427256"/>
              <a:gd name="connsiteY4821" fmla="*/ 3625530 h 7209248"/>
              <a:gd name="connsiteX4822" fmla="*/ 282218 w 7427256"/>
              <a:gd name="connsiteY4822" fmla="*/ 3621050 h 7209248"/>
              <a:gd name="connsiteX4823" fmla="*/ 277738 w 7427256"/>
              <a:gd name="connsiteY4823" fmla="*/ 3616570 h 7209248"/>
              <a:gd name="connsiteX4824" fmla="*/ 277738 w 7427256"/>
              <a:gd name="connsiteY4824" fmla="*/ 3607611 h 7209248"/>
              <a:gd name="connsiteX4825" fmla="*/ 80633 w 7427256"/>
              <a:gd name="connsiteY4825" fmla="*/ 3607611 h 7209248"/>
              <a:gd name="connsiteX4826" fmla="*/ 85113 w 7427256"/>
              <a:gd name="connsiteY4826" fmla="*/ 3607611 h 7209248"/>
              <a:gd name="connsiteX4827" fmla="*/ 89593 w 7427256"/>
              <a:gd name="connsiteY4827" fmla="*/ 3616570 h 7209248"/>
              <a:gd name="connsiteX4828" fmla="*/ 80633 w 7427256"/>
              <a:gd name="connsiteY4828" fmla="*/ 3625530 h 7209248"/>
              <a:gd name="connsiteX4829" fmla="*/ 80633 w 7427256"/>
              <a:gd name="connsiteY4829" fmla="*/ 3616570 h 7209248"/>
              <a:gd name="connsiteX4830" fmla="*/ 80633 w 7427256"/>
              <a:gd name="connsiteY4830" fmla="*/ 3607611 h 7209248"/>
              <a:gd name="connsiteX4831" fmla="*/ 7360062 w 7427256"/>
              <a:gd name="connsiteY4831" fmla="*/ 3589692 h 7209248"/>
              <a:gd name="connsiteX4832" fmla="*/ 7360062 w 7427256"/>
              <a:gd name="connsiteY4832" fmla="*/ 3594172 h 7209248"/>
              <a:gd name="connsiteX4833" fmla="*/ 7355580 w 7427256"/>
              <a:gd name="connsiteY4833" fmla="*/ 3598651 h 7209248"/>
              <a:gd name="connsiteX4834" fmla="*/ 7360062 w 7427256"/>
              <a:gd name="connsiteY4834" fmla="*/ 3589692 h 7209248"/>
              <a:gd name="connsiteX4835" fmla="*/ 689866 w 7427256"/>
              <a:gd name="connsiteY4835" fmla="*/ 3589692 h 7209248"/>
              <a:gd name="connsiteX4836" fmla="*/ 698825 w 7427256"/>
              <a:gd name="connsiteY4836" fmla="*/ 3607611 h 7209248"/>
              <a:gd name="connsiteX4837" fmla="*/ 689866 w 7427256"/>
              <a:gd name="connsiteY4837" fmla="*/ 3634489 h 7209248"/>
              <a:gd name="connsiteX4838" fmla="*/ 689866 w 7427256"/>
              <a:gd name="connsiteY4838" fmla="*/ 3616570 h 7209248"/>
              <a:gd name="connsiteX4839" fmla="*/ 689866 w 7427256"/>
              <a:gd name="connsiteY4839" fmla="*/ 3589692 h 7209248"/>
              <a:gd name="connsiteX4840" fmla="*/ 241901 w 7427256"/>
              <a:gd name="connsiteY4840" fmla="*/ 3589692 h 7209248"/>
              <a:gd name="connsiteX4841" fmla="*/ 250860 w 7427256"/>
              <a:gd name="connsiteY4841" fmla="*/ 3589692 h 7209248"/>
              <a:gd name="connsiteX4842" fmla="*/ 250860 w 7427256"/>
              <a:gd name="connsiteY4842" fmla="*/ 3616570 h 7209248"/>
              <a:gd name="connsiteX4843" fmla="*/ 246380 w 7427256"/>
              <a:gd name="connsiteY4843" fmla="*/ 3603131 h 7209248"/>
              <a:gd name="connsiteX4844" fmla="*/ 246380 w 7427256"/>
              <a:gd name="connsiteY4844" fmla="*/ 3598651 h 7209248"/>
              <a:gd name="connsiteX4845" fmla="*/ 241901 w 7427256"/>
              <a:gd name="connsiteY4845" fmla="*/ 3589692 h 7209248"/>
              <a:gd name="connsiteX4846" fmla="*/ 282218 w 7427256"/>
              <a:gd name="connsiteY4846" fmla="*/ 3562815 h 7209248"/>
              <a:gd name="connsiteX4847" fmla="*/ 286698 w 7427256"/>
              <a:gd name="connsiteY4847" fmla="*/ 3580732 h 7209248"/>
              <a:gd name="connsiteX4848" fmla="*/ 277738 w 7427256"/>
              <a:gd name="connsiteY4848" fmla="*/ 3589692 h 7209248"/>
              <a:gd name="connsiteX4849" fmla="*/ 277738 w 7427256"/>
              <a:gd name="connsiteY4849" fmla="*/ 3571774 h 7209248"/>
              <a:gd name="connsiteX4850" fmla="*/ 282218 w 7427256"/>
              <a:gd name="connsiteY4850" fmla="*/ 3562815 h 7209248"/>
              <a:gd name="connsiteX4851" fmla="*/ 178066 w 7427256"/>
              <a:gd name="connsiteY4851" fmla="*/ 3560014 h 7209248"/>
              <a:gd name="connsiteX4852" fmla="*/ 170226 w 7427256"/>
              <a:gd name="connsiteY4852" fmla="*/ 3562815 h 7209248"/>
              <a:gd name="connsiteX4853" fmla="*/ 170226 w 7427256"/>
              <a:gd name="connsiteY4853" fmla="*/ 3571774 h 7209248"/>
              <a:gd name="connsiteX4854" fmla="*/ 188145 w 7427256"/>
              <a:gd name="connsiteY4854" fmla="*/ 3571774 h 7209248"/>
              <a:gd name="connsiteX4855" fmla="*/ 178066 w 7427256"/>
              <a:gd name="connsiteY4855" fmla="*/ 3560014 h 7209248"/>
              <a:gd name="connsiteX4856" fmla="*/ 528599 w 7427256"/>
              <a:gd name="connsiteY4856" fmla="*/ 3553855 h 7209248"/>
              <a:gd name="connsiteX4857" fmla="*/ 537558 w 7427256"/>
              <a:gd name="connsiteY4857" fmla="*/ 3562815 h 7209248"/>
              <a:gd name="connsiteX4858" fmla="*/ 528599 w 7427256"/>
              <a:gd name="connsiteY4858" fmla="*/ 3562815 h 7209248"/>
              <a:gd name="connsiteX4859" fmla="*/ 483802 w 7427256"/>
              <a:gd name="connsiteY4859" fmla="*/ 3553855 h 7209248"/>
              <a:gd name="connsiteX4860" fmla="*/ 510680 w 7427256"/>
              <a:gd name="connsiteY4860" fmla="*/ 3567294 h 7209248"/>
              <a:gd name="connsiteX4861" fmla="*/ 533078 w 7427256"/>
              <a:gd name="connsiteY4861" fmla="*/ 3580732 h 7209248"/>
              <a:gd name="connsiteX4862" fmla="*/ 546517 w 7427256"/>
              <a:gd name="connsiteY4862" fmla="*/ 3589692 h 7209248"/>
              <a:gd name="connsiteX4863" fmla="*/ 528599 w 7427256"/>
              <a:gd name="connsiteY4863" fmla="*/ 3589692 h 7209248"/>
              <a:gd name="connsiteX4864" fmla="*/ 510680 w 7427256"/>
              <a:gd name="connsiteY4864" fmla="*/ 3580732 h 7209248"/>
              <a:gd name="connsiteX4865" fmla="*/ 501720 w 7427256"/>
              <a:gd name="connsiteY4865" fmla="*/ 3612090 h 7209248"/>
              <a:gd name="connsiteX4866" fmla="*/ 510680 w 7427256"/>
              <a:gd name="connsiteY4866" fmla="*/ 3661366 h 7209248"/>
              <a:gd name="connsiteX4867" fmla="*/ 524119 w 7427256"/>
              <a:gd name="connsiteY4867" fmla="*/ 3697204 h 7209248"/>
              <a:gd name="connsiteX4868" fmla="*/ 528599 w 7427256"/>
              <a:gd name="connsiteY4868" fmla="*/ 3724082 h 7209248"/>
              <a:gd name="connsiteX4869" fmla="*/ 519639 w 7427256"/>
              <a:gd name="connsiteY4869" fmla="*/ 3724082 h 7209248"/>
              <a:gd name="connsiteX4870" fmla="*/ 519639 w 7427256"/>
              <a:gd name="connsiteY4870" fmla="*/ 3715123 h 7209248"/>
              <a:gd name="connsiteX4871" fmla="*/ 510680 w 7427256"/>
              <a:gd name="connsiteY4871" fmla="*/ 3697204 h 7209248"/>
              <a:gd name="connsiteX4872" fmla="*/ 497241 w 7427256"/>
              <a:gd name="connsiteY4872" fmla="*/ 3647928 h 7209248"/>
              <a:gd name="connsiteX4873" fmla="*/ 483802 w 7427256"/>
              <a:gd name="connsiteY4873" fmla="*/ 3589692 h 7209248"/>
              <a:gd name="connsiteX4874" fmla="*/ 483802 w 7427256"/>
              <a:gd name="connsiteY4874" fmla="*/ 3553855 h 7209248"/>
              <a:gd name="connsiteX4875" fmla="*/ 815296 w 7427256"/>
              <a:gd name="connsiteY4875" fmla="*/ 3535936 h 7209248"/>
              <a:gd name="connsiteX4876" fmla="*/ 824255 w 7427256"/>
              <a:gd name="connsiteY4876" fmla="*/ 3544896 h 7209248"/>
              <a:gd name="connsiteX4877" fmla="*/ 833215 w 7427256"/>
              <a:gd name="connsiteY4877" fmla="*/ 3540416 h 7209248"/>
              <a:gd name="connsiteX4878" fmla="*/ 824255 w 7427256"/>
              <a:gd name="connsiteY4878" fmla="*/ 3535936 h 7209248"/>
              <a:gd name="connsiteX4879" fmla="*/ 815296 w 7427256"/>
              <a:gd name="connsiteY4879" fmla="*/ 3535936 h 7209248"/>
              <a:gd name="connsiteX4880" fmla="*/ 116471 w 7427256"/>
              <a:gd name="connsiteY4880" fmla="*/ 3526977 h 7209248"/>
              <a:gd name="connsiteX4881" fmla="*/ 125430 w 7427256"/>
              <a:gd name="connsiteY4881" fmla="*/ 3526977 h 7209248"/>
              <a:gd name="connsiteX4882" fmla="*/ 125430 w 7427256"/>
              <a:gd name="connsiteY4882" fmla="*/ 3535936 h 7209248"/>
              <a:gd name="connsiteX4883" fmla="*/ 116471 w 7427256"/>
              <a:gd name="connsiteY4883" fmla="*/ 3526977 h 7209248"/>
              <a:gd name="connsiteX4884" fmla="*/ 273259 w 7427256"/>
              <a:gd name="connsiteY4884" fmla="*/ 3520258 h 7209248"/>
              <a:gd name="connsiteX4885" fmla="*/ 277738 w 7427256"/>
              <a:gd name="connsiteY4885" fmla="*/ 3526977 h 7209248"/>
              <a:gd name="connsiteX4886" fmla="*/ 259819 w 7427256"/>
              <a:gd name="connsiteY4886" fmla="*/ 3544896 h 7209248"/>
              <a:gd name="connsiteX4887" fmla="*/ 241901 w 7427256"/>
              <a:gd name="connsiteY4887" fmla="*/ 3553855 h 7209248"/>
              <a:gd name="connsiteX4888" fmla="*/ 259819 w 7427256"/>
              <a:gd name="connsiteY4888" fmla="*/ 3535936 h 7209248"/>
              <a:gd name="connsiteX4889" fmla="*/ 273259 w 7427256"/>
              <a:gd name="connsiteY4889" fmla="*/ 3520258 h 7209248"/>
              <a:gd name="connsiteX4890" fmla="*/ 7140558 w 7427256"/>
              <a:gd name="connsiteY4890" fmla="*/ 3518018 h 7209248"/>
              <a:gd name="connsiteX4891" fmla="*/ 7149518 w 7427256"/>
              <a:gd name="connsiteY4891" fmla="*/ 3535936 h 7209248"/>
              <a:gd name="connsiteX4892" fmla="*/ 7149518 w 7427256"/>
              <a:gd name="connsiteY4892" fmla="*/ 3526977 h 7209248"/>
              <a:gd name="connsiteX4893" fmla="*/ 591313 w 7427256"/>
              <a:gd name="connsiteY4893" fmla="*/ 3509058 h 7209248"/>
              <a:gd name="connsiteX4894" fmla="*/ 600273 w 7427256"/>
              <a:gd name="connsiteY4894" fmla="*/ 3509058 h 7209248"/>
              <a:gd name="connsiteX4895" fmla="*/ 609232 w 7427256"/>
              <a:gd name="connsiteY4895" fmla="*/ 3518018 h 7209248"/>
              <a:gd name="connsiteX4896" fmla="*/ 600273 w 7427256"/>
              <a:gd name="connsiteY4896" fmla="*/ 3526977 h 7209248"/>
              <a:gd name="connsiteX4897" fmla="*/ 591313 w 7427256"/>
              <a:gd name="connsiteY4897" fmla="*/ 3518018 h 7209248"/>
              <a:gd name="connsiteX4898" fmla="*/ 591313 w 7427256"/>
              <a:gd name="connsiteY4898" fmla="*/ 3509058 h 7209248"/>
              <a:gd name="connsiteX4899" fmla="*/ 237421 w 7427256"/>
              <a:gd name="connsiteY4899" fmla="*/ 3509058 h 7209248"/>
              <a:gd name="connsiteX4900" fmla="*/ 241901 w 7427256"/>
              <a:gd name="connsiteY4900" fmla="*/ 3522497 h 7209248"/>
              <a:gd name="connsiteX4901" fmla="*/ 237421 w 7427256"/>
              <a:gd name="connsiteY4901" fmla="*/ 3535936 h 7209248"/>
              <a:gd name="connsiteX4902" fmla="*/ 232941 w 7427256"/>
              <a:gd name="connsiteY4902" fmla="*/ 3522497 h 7209248"/>
              <a:gd name="connsiteX4903" fmla="*/ 237421 w 7427256"/>
              <a:gd name="connsiteY4903" fmla="*/ 3509058 h 7209248"/>
              <a:gd name="connsiteX4904" fmla="*/ 431166 w 7427256"/>
              <a:gd name="connsiteY4904" fmla="*/ 3503459 h 7209248"/>
              <a:gd name="connsiteX4905" fmla="*/ 434526 w 7427256"/>
              <a:gd name="connsiteY4905" fmla="*/ 3504579 h 7209248"/>
              <a:gd name="connsiteX4906" fmla="*/ 439005 w 7427256"/>
              <a:gd name="connsiteY4906" fmla="*/ 3509058 h 7209248"/>
              <a:gd name="connsiteX4907" fmla="*/ 430046 w 7427256"/>
              <a:gd name="connsiteY4907" fmla="*/ 3509058 h 7209248"/>
              <a:gd name="connsiteX4908" fmla="*/ 431166 w 7427256"/>
              <a:gd name="connsiteY4908" fmla="*/ 3503459 h 7209248"/>
              <a:gd name="connsiteX4909" fmla="*/ 344933 w 7427256"/>
              <a:gd name="connsiteY4909" fmla="*/ 3500099 h 7209248"/>
              <a:gd name="connsiteX4910" fmla="*/ 340453 w 7427256"/>
              <a:gd name="connsiteY4910" fmla="*/ 3504579 h 7209248"/>
              <a:gd name="connsiteX4911" fmla="*/ 349412 w 7427256"/>
              <a:gd name="connsiteY4911" fmla="*/ 3509058 h 7209248"/>
              <a:gd name="connsiteX4912" fmla="*/ 344933 w 7427256"/>
              <a:gd name="connsiteY4912" fmla="*/ 3500099 h 7209248"/>
              <a:gd name="connsiteX4913" fmla="*/ 505640 w 7427256"/>
              <a:gd name="connsiteY4913" fmla="*/ 3485820 h 7209248"/>
              <a:gd name="connsiteX4914" fmla="*/ 510680 w 7427256"/>
              <a:gd name="connsiteY4914" fmla="*/ 3500099 h 7209248"/>
              <a:gd name="connsiteX4915" fmla="*/ 510680 w 7427256"/>
              <a:gd name="connsiteY4915" fmla="*/ 3518018 h 7209248"/>
              <a:gd name="connsiteX4916" fmla="*/ 510680 w 7427256"/>
              <a:gd name="connsiteY4916" fmla="*/ 3535936 h 7209248"/>
              <a:gd name="connsiteX4917" fmla="*/ 510680 w 7427256"/>
              <a:gd name="connsiteY4917" fmla="*/ 3544896 h 7209248"/>
              <a:gd name="connsiteX4918" fmla="*/ 501720 w 7427256"/>
              <a:gd name="connsiteY4918" fmla="*/ 3544896 h 7209248"/>
              <a:gd name="connsiteX4919" fmla="*/ 501720 w 7427256"/>
              <a:gd name="connsiteY4919" fmla="*/ 3535936 h 7209248"/>
              <a:gd name="connsiteX4920" fmla="*/ 501720 w 7427256"/>
              <a:gd name="connsiteY4920" fmla="*/ 3518018 h 7209248"/>
              <a:gd name="connsiteX4921" fmla="*/ 492761 w 7427256"/>
              <a:gd name="connsiteY4921" fmla="*/ 3491139 h 7209248"/>
              <a:gd name="connsiteX4922" fmla="*/ 501720 w 7427256"/>
              <a:gd name="connsiteY4922" fmla="*/ 3486661 h 7209248"/>
              <a:gd name="connsiteX4923" fmla="*/ 505640 w 7427256"/>
              <a:gd name="connsiteY4923" fmla="*/ 3485820 h 7209248"/>
              <a:gd name="connsiteX4924" fmla="*/ 761540 w 7427256"/>
              <a:gd name="connsiteY4924" fmla="*/ 3482181 h 7209248"/>
              <a:gd name="connsiteX4925" fmla="*/ 752581 w 7427256"/>
              <a:gd name="connsiteY4925" fmla="*/ 3491139 h 7209248"/>
              <a:gd name="connsiteX4926" fmla="*/ 761540 w 7427256"/>
              <a:gd name="connsiteY4926" fmla="*/ 3491139 h 7209248"/>
              <a:gd name="connsiteX4927" fmla="*/ 770500 w 7427256"/>
              <a:gd name="connsiteY4927" fmla="*/ 3486661 h 7209248"/>
              <a:gd name="connsiteX4928" fmla="*/ 761540 w 7427256"/>
              <a:gd name="connsiteY4928" fmla="*/ 3482181 h 7209248"/>
              <a:gd name="connsiteX4929" fmla="*/ 250860 w 7427256"/>
              <a:gd name="connsiteY4929" fmla="*/ 3473222 h 7209248"/>
              <a:gd name="connsiteX4930" fmla="*/ 250860 w 7427256"/>
              <a:gd name="connsiteY4930" fmla="*/ 3491139 h 7209248"/>
              <a:gd name="connsiteX4931" fmla="*/ 241901 w 7427256"/>
              <a:gd name="connsiteY4931" fmla="*/ 3491139 h 7209248"/>
              <a:gd name="connsiteX4932" fmla="*/ 98552 w 7427256"/>
              <a:gd name="connsiteY4932" fmla="*/ 3473222 h 7209248"/>
              <a:gd name="connsiteX4933" fmla="*/ 103032 w 7427256"/>
              <a:gd name="connsiteY4933" fmla="*/ 3477701 h 7209248"/>
              <a:gd name="connsiteX4934" fmla="*/ 116471 w 7427256"/>
              <a:gd name="connsiteY4934" fmla="*/ 3482181 h 7209248"/>
              <a:gd name="connsiteX4935" fmla="*/ 125430 w 7427256"/>
              <a:gd name="connsiteY4935" fmla="*/ 3491139 h 7209248"/>
              <a:gd name="connsiteX4936" fmla="*/ 116471 w 7427256"/>
              <a:gd name="connsiteY4936" fmla="*/ 3491139 h 7209248"/>
              <a:gd name="connsiteX4937" fmla="*/ 98552 w 7427256"/>
              <a:gd name="connsiteY4937" fmla="*/ 3482181 h 7209248"/>
              <a:gd name="connsiteX4938" fmla="*/ 98552 w 7427256"/>
              <a:gd name="connsiteY4938" fmla="*/ 3473222 h 7209248"/>
              <a:gd name="connsiteX4939" fmla="*/ 645069 w 7427256"/>
              <a:gd name="connsiteY4939" fmla="*/ 3464262 h 7209248"/>
              <a:gd name="connsiteX4940" fmla="*/ 640589 w 7427256"/>
              <a:gd name="connsiteY4940" fmla="*/ 3473222 h 7209248"/>
              <a:gd name="connsiteX4941" fmla="*/ 636109 w 7427256"/>
              <a:gd name="connsiteY4941" fmla="*/ 3468742 h 7209248"/>
              <a:gd name="connsiteX4942" fmla="*/ 645069 w 7427256"/>
              <a:gd name="connsiteY4942" fmla="*/ 3464262 h 7209248"/>
              <a:gd name="connsiteX4943" fmla="*/ 488281 w 7427256"/>
              <a:gd name="connsiteY4943" fmla="*/ 3452503 h 7209248"/>
              <a:gd name="connsiteX4944" fmla="*/ 492761 w 7427256"/>
              <a:gd name="connsiteY4944" fmla="*/ 3455303 h 7209248"/>
              <a:gd name="connsiteX4945" fmla="*/ 501720 w 7427256"/>
              <a:gd name="connsiteY4945" fmla="*/ 3464262 h 7209248"/>
              <a:gd name="connsiteX4946" fmla="*/ 492761 w 7427256"/>
              <a:gd name="connsiteY4946" fmla="*/ 3464262 h 7209248"/>
              <a:gd name="connsiteX4947" fmla="*/ 483802 w 7427256"/>
              <a:gd name="connsiteY4947" fmla="*/ 3486661 h 7209248"/>
              <a:gd name="connsiteX4948" fmla="*/ 483802 w 7427256"/>
              <a:gd name="connsiteY4948" fmla="*/ 3500099 h 7209248"/>
              <a:gd name="connsiteX4949" fmla="*/ 474842 w 7427256"/>
              <a:gd name="connsiteY4949" fmla="*/ 3535936 h 7209248"/>
              <a:gd name="connsiteX4950" fmla="*/ 465883 w 7427256"/>
              <a:gd name="connsiteY4950" fmla="*/ 3509058 h 7209248"/>
              <a:gd name="connsiteX4951" fmla="*/ 465883 w 7427256"/>
              <a:gd name="connsiteY4951" fmla="*/ 3495619 h 7209248"/>
              <a:gd name="connsiteX4952" fmla="*/ 461403 w 7427256"/>
              <a:gd name="connsiteY4952" fmla="*/ 3486661 h 7209248"/>
              <a:gd name="connsiteX4953" fmla="*/ 461403 w 7427256"/>
              <a:gd name="connsiteY4953" fmla="*/ 3477701 h 7209248"/>
              <a:gd name="connsiteX4954" fmla="*/ 474842 w 7427256"/>
              <a:gd name="connsiteY4954" fmla="*/ 3464262 h 7209248"/>
              <a:gd name="connsiteX4955" fmla="*/ 488281 w 7427256"/>
              <a:gd name="connsiteY4955" fmla="*/ 3452503 h 7209248"/>
              <a:gd name="connsiteX4956" fmla="*/ 376291 w 7427256"/>
              <a:gd name="connsiteY4956" fmla="*/ 3437384 h 7209248"/>
              <a:gd name="connsiteX4957" fmla="*/ 376291 w 7427256"/>
              <a:gd name="connsiteY4957" fmla="*/ 3473222 h 7209248"/>
              <a:gd name="connsiteX4958" fmla="*/ 367331 w 7427256"/>
              <a:gd name="connsiteY4958" fmla="*/ 3464262 h 7209248"/>
              <a:gd name="connsiteX4959" fmla="*/ 376291 w 7427256"/>
              <a:gd name="connsiteY4959" fmla="*/ 3437384 h 7209248"/>
              <a:gd name="connsiteX4960" fmla="*/ 7265988 w 7427256"/>
              <a:gd name="connsiteY4960" fmla="*/ 3428425 h 7209248"/>
              <a:gd name="connsiteX4961" fmla="*/ 7265988 w 7427256"/>
              <a:gd name="connsiteY4961" fmla="*/ 3437384 h 7209248"/>
              <a:gd name="connsiteX4962" fmla="*/ 7257029 w 7427256"/>
              <a:gd name="connsiteY4962" fmla="*/ 3446343 h 7209248"/>
              <a:gd name="connsiteX4963" fmla="*/ 7257029 w 7427256"/>
              <a:gd name="connsiteY4963" fmla="*/ 3437384 h 7209248"/>
              <a:gd name="connsiteX4964" fmla="*/ 7261509 w 7427256"/>
              <a:gd name="connsiteY4964" fmla="*/ 3432904 h 7209248"/>
              <a:gd name="connsiteX4965" fmla="*/ 7265988 w 7427256"/>
              <a:gd name="connsiteY4965" fmla="*/ 3428425 h 7209248"/>
              <a:gd name="connsiteX4966" fmla="*/ 179186 w 7427256"/>
              <a:gd name="connsiteY4966" fmla="*/ 3410507 h 7209248"/>
              <a:gd name="connsiteX4967" fmla="*/ 179186 w 7427256"/>
              <a:gd name="connsiteY4967" fmla="*/ 3446343 h 7209248"/>
              <a:gd name="connsiteX4968" fmla="*/ 188145 w 7427256"/>
              <a:gd name="connsiteY4968" fmla="*/ 3473222 h 7209248"/>
              <a:gd name="connsiteX4969" fmla="*/ 192625 w 7427256"/>
              <a:gd name="connsiteY4969" fmla="*/ 3486661 h 7209248"/>
              <a:gd name="connsiteX4970" fmla="*/ 179186 w 7427256"/>
              <a:gd name="connsiteY4970" fmla="*/ 3518018 h 7209248"/>
              <a:gd name="connsiteX4971" fmla="*/ 188145 w 7427256"/>
              <a:gd name="connsiteY4971" fmla="*/ 3544896 h 7209248"/>
              <a:gd name="connsiteX4972" fmla="*/ 197105 w 7427256"/>
              <a:gd name="connsiteY4972" fmla="*/ 3544896 h 7209248"/>
              <a:gd name="connsiteX4973" fmla="*/ 197105 w 7427256"/>
              <a:gd name="connsiteY4973" fmla="*/ 3553855 h 7209248"/>
              <a:gd name="connsiteX4974" fmla="*/ 197105 w 7427256"/>
              <a:gd name="connsiteY4974" fmla="*/ 3571774 h 7209248"/>
              <a:gd name="connsiteX4975" fmla="*/ 197105 w 7427256"/>
              <a:gd name="connsiteY4975" fmla="*/ 3589692 h 7209248"/>
              <a:gd name="connsiteX4976" fmla="*/ 188145 w 7427256"/>
              <a:gd name="connsiteY4976" fmla="*/ 3594172 h 7209248"/>
              <a:gd name="connsiteX4977" fmla="*/ 197105 w 7427256"/>
              <a:gd name="connsiteY4977" fmla="*/ 3598651 h 7209248"/>
              <a:gd name="connsiteX4978" fmla="*/ 215022 w 7427256"/>
              <a:gd name="connsiteY4978" fmla="*/ 3616570 h 7209248"/>
              <a:gd name="connsiteX4979" fmla="*/ 232941 w 7427256"/>
              <a:gd name="connsiteY4979" fmla="*/ 3652408 h 7209248"/>
              <a:gd name="connsiteX4980" fmla="*/ 241901 w 7427256"/>
              <a:gd name="connsiteY4980" fmla="*/ 3661366 h 7209248"/>
              <a:gd name="connsiteX4981" fmla="*/ 246380 w 7427256"/>
              <a:gd name="connsiteY4981" fmla="*/ 3670326 h 7209248"/>
              <a:gd name="connsiteX4982" fmla="*/ 250860 w 7427256"/>
              <a:gd name="connsiteY4982" fmla="*/ 3688244 h 7209248"/>
              <a:gd name="connsiteX4983" fmla="*/ 268779 w 7427256"/>
              <a:gd name="connsiteY4983" fmla="*/ 3715123 h 7209248"/>
              <a:gd name="connsiteX4984" fmla="*/ 250860 w 7427256"/>
              <a:gd name="connsiteY4984" fmla="*/ 3715123 h 7209248"/>
              <a:gd name="connsiteX4985" fmla="*/ 241901 w 7427256"/>
              <a:gd name="connsiteY4985" fmla="*/ 3715123 h 7209248"/>
              <a:gd name="connsiteX4986" fmla="*/ 250860 w 7427256"/>
              <a:gd name="connsiteY4986" fmla="*/ 3724082 h 7209248"/>
              <a:gd name="connsiteX4987" fmla="*/ 277738 w 7427256"/>
              <a:gd name="connsiteY4987" fmla="*/ 3750959 h 7209248"/>
              <a:gd name="connsiteX4988" fmla="*/ 264299 w 7427256"/>
              <a:gd name="connsiteY4988" fmla="*/ 3759919 h 7209248"/>
              <a:gd name="connsiteX4989" fmla="*/ 250860 w 7427256"/>
              <a:gd name="connsiteY4989" fmla="*/ 3750959 h 7209248"/>
              <a:gd name="connsiteX4990" fmla="*/ 237421 w 7427256"/>
              <a:gd name="connsiteY4990" fmla="*/ 3746479 h 7209248"/>
              <a:gd name="connsiteX4991" fmla="*/ 223983 w 7427256"/>
              <a:gd name="connsiteY4991" fmla="*/ 3742001 h 7209248"/>
              <a:gd name="connsiteX4992" fmla="*/ 210544 w 7427256"/>
              <a:gd name="connsiteY4992" fmla="*/ 3750959 h 7209248"/>
              <a:gd name="connsiteX4993" fmla="*/ 215022 w 7427256"/>
              <a:gd name="connsiteY4993" fmla="*/ 3759919 h 7209248"/>
              <a:gd name="connsiteX4994" fmla="*/ 250860 w 7427256"/>
              <a:gd name="connsiteY4994" fmla="*/ 3777837 h 7209248"/>
              <a:gd name="connsiteX4995" fmla="*/ 250860 w 7427256"/>
              <a:gd name="connsiteY4995" fmla="*/ 3795756 h 7209248"/>
              <a:gd name="connsiteX4996" fmla="*/ 241901 w 7427256"/>
              <a:gd name="connsiteY4996" fmla="*/ 3822633 h 7209248"/>
              <a:gd name="connsiteX4997" fmla="*/ 250860 w 7427256"/>
              <a:gd name="connsiteY4997" fmla="*/ 3849512 h 7209248"/>
              <a:gd name="connsiteX4998" fmla="*/ 250860 w 7427256"/>
              <a:gd name="connsiteY4998" fmla="*/ 3867430 h 7209248"/>
              <a:gd name="connsiteX4999" fmla="*/ 250860 w 7427256"/>
              <a:gd name="connsiteY4999" fmla="*/ 3876390 h 7209248"/>
              <a:gd name="connsiteX5000" fmla="*/ 259819 w 7427256"/>
              <a:gd name="connsiteY5000" fmla="*/ 3885349 h 7209248"/>
              <a:gd name="connsiteX5001" fmla="*/ 250860 w 7427256"/>
              <a:gd name="connsiteY5001" fmla="*/ 3894309 h 7209248"/>
              <a:gd name="connsiteX5002" fmla="*/ 241901 w 7427256"/>
              <a:gd name="connsiteY5002" fmla="*/ 3885349 h 7209248"/>
              <a:gd name="connsiteX5003" fmla="*/ 232941 w 7427256"/>
              <a:gd name="connsiteY5003" fmla="*/ 3876390 h 7209248"/>
              <a:gd name="connsiteX5004" fmla="*/ 228463 w 7427256"/>
              <a:gd name="connsiteY5004" fmla="*/ 3862951 h 7209248"/>
              <a:gd name="connsiteX5005" fmla="*/ 223983 w 7427256"/>
              <a:gd name="connsiteY5005" fmla="*/ 3849512 h 7209248"/>
              <a:gd name="connsiteX5006" fmla="*/ 215022 w 7427256"/>
              <a:gd name="connsiteY5006" fmla="*/ 3849512 h 7209248"/>
              <a:gd name="connsiteX5007" fmla="*/ 197105 w 7427256"/>
              <a:gd name="connsiteY5007" fmla="*/ 3858471 h 7209248"/>
              <a:gd name="connsiteX5008" fmla="*/ 192625 w 7427256"/>
              <a:gd name="connsiteY5008" fmla="*/ 3849512 h 7209248"/>
              <a:gd name="connsiteX5009" fmla="*/ 192625 w 7427256"/>
              <a:gd name="connsiteY5009" fmla="*/ 3836073 h 7209248"/>
              <a:gd name="connsiteX5010" fmla="*/ 192625 w 7427256"/>
              <a:gd name="connsiteY5010" fmla="*/ 3822633 h 7209248"/>
              <a:gd name="connsiteX5011" fmla="*/ 179186 w 7427256"/>
              <a:gd name="connsiteY5011" fmla="*/ 3813675 h 7209248"/>
              <a:gd name="connsiteX5012" fmla="*/ 170226 w 7427256"/>
              <a:gd name="connsiteY5012" fmla="*/ 3804716 h 7209248"/>
              <a:gd name="connsiteX5013" fmla="*/ 161267 w 7427256"/>
              <a:gd name="connsiteY5013" fmla="*/ 3804716 h 7209248"/>
              <a:gd name="connsiteX5014" fmla="*/ 152308 w 7427256"/>
              <a:gd name="connsiteY5014" fmla="*/ 3795756 h 7209248"/>
              <a:gd name="connsiteX5015" fmla="*/ 161267 w 7427256"/>
              <a:gd name="connsiteY5015" fmla="*/ 3795756 h 7209248"/>
              <a:gd name="connsiteX5016" fmla="*/ 179186 w 7427256"/>
              <a:gd name="connsiteY5016" fmla="*/ 3786797 h 7209248"/>
              <a:gd name="connsiteX5017" fmla="*/ 179186 w 7427256"/>
              <a:gd name="connsiteY5017" fmla="*/ 3777837 h 7209248"/>
              <a:gd name="connsiteX5018" fmla="*/ 170226 w 7427256"/>
              <a:gd name="connsiteY5018" fmla="*/ 3773358 h 7209248"/>
              <a:gd name="connsiteX5019" fmla="*/ 170226 w 7427256"/>
              <a:gd name="connsiteY5019" fmla="*/ 3759919 h 7209248"/>
              <a:gd name="connsiteX5020" fmla="*/ 170226 w 7427256"/>
              <a:gd name="connsiteY5020" fmla="*/ 3750959 h 7209248"/>
              <a:gd name="connsiteX5021" fmla="*/ 161267 w 7427256"/>
              <a:gd name="connsiteY5021" fmla="*/ 3733041 h 7209248"/>
              <a:gd name="connsiteX5022" fmla="*/ 161267 w 7427256"/>
              <a:gd name="connsiteY5022" fmla="*/ 3715123 h 7209248"/>
              <a:gd name="connsiteX5023" fmla="*/ 152308 w 7427256"/>
              <a:gd name="connsiteY5023" fmla="*/ 3697204 h 7209248"/>
              <a:gd name="connsiteX5024" fmla="*/ 143348 w 7427256"/>
              <a:gd name="connsiteY5024" fmla="*/ 3697204 h 7209248"/>
              <a:gd name="connsiteX5025" fmla="*/ 134390 w 7427256"/>
              <a:gd name="connsiteY5025" fmla="*/ 3679285 h 7209248"/>
              <a:gd name="connsiteX5026" fmla="*/ 129910 w 7427256"/>
              <a:gd name="connsiteY5026" fmla="*/ 3652408 h 7209248"/>
              <a:gd name="connsiteX5027" fmla="*/ 125430 w 7427256"/>
              <a:gd name="connsiteY5027" fmla="*/ 3634489 h 7209248"/>
              <a:gd name="connsiteX5028" fmla="*/ 120951 w 7427256"/>
              <a:gd name="connsiteY5028" fmla="*/ 3594172 h 7209248"/>
              <a:gd name="connsiteX5029" fmla="*/ 116471 w 7427256"/>
              <a:gd name="connsiteY5029" fmla="*/ 3562815 h 7209248"/>
              <a:gd name="connsiteX5030" fmla="*/ 107511 w 7427256"/>
              <a:gd name="connsiteY5030" fmla="*/ 3553855 h 7209248"/>
              <a:gd name="connsiteX5031" fmla="*/ 103032 w 7427256"/>
              <a:gd name="connsiteY5031" fmla="*/ 3540416 h 7209248"/>
              <a:gd name="connsiteX5032" fmla="*/ 120951 w 7427256"/>
              <a:gd name="connsiteY5032" fmla="*/ 3544896 h 7209248"/>
              <a:gd name="connsiteX5033" fmla="*/ 129910 w 7427256"/>
              <a:gd name="connsiteY5033" fmla="*/ 3558335 h 7209248"/>
              <a:gd name="connsiteX5034" fmla="*/ 134390 w 7427256"/>
              <a:gd name="connsiteY5034" fmla="*/ 3571774 h 7209248"/>
              <a:gd name="connsiteX5035" fmla="*/ 143348 w 7427256"/>
              <a:gd name="connsiteY5035" fmla="*/ 3535936 h 7209248"/>
              <a:gd name="connsiteX5036" fmla="*/ 161267 w 7427256"/>
              <a:gd name="connsiteY5036" fmla="*/ 3518018 h 7209248"/>
              <a:gd name="connsiteX5037" fmla="*/ 165747 w 7427256"/>
              <a:gd name="connsiteY5037" fmla="*/ 3513538 h 7209248"/>
              <a:gd name="connsiteX5038" fmla="*/ 170226 w 7427256"/>
              <a:gd name="connsiteY5038" fmla="*/ 3509058 h 7209248"/>
              <a:gd name="connsiteX5039" fmla="*/ 170226 w 7427256"/>
              <a:gd name="connsiteY5039" fmla="*/ 3500099 h 7209248"/>
              <a:gd name="connsiteX5040" fmla="*/ 161267 w 7427256"/>
              <a:gd name="connsiteY5040" fmla="*/ 3500099 h 7209248"/>
              <a:gd name="connsiteX5041" fmla="*/ 161267 w 7427256"/>
              <a:gd name="connsiteY5041" fmla="*/ 3486661 h 7209248"/>
              <a:gd name="connsiteX5042" fmla="*/ 179186 w 7427256"/>
              <a:gd name="connsiteY5042" fmla="*/ 3482181 h 7209248"/>
              <a:gd name="connsiteX5043" fmla="*/ 170226 w 7427256"/>
              <a:gd name="connsiteY5043" fmla="*/ 3464262 h 7209248"/>
              <a:gd name="connsiteX5044" fmla="*/ 170226 w 7427256"/>
              <a:gd name="connsiteY5044" fmla="*/ 3446343 h 7209248"/>
              <a:gd name="connsiteX5045" fmla="*/ 179186 w 7427256"/>
              <a:gd name="connsiteY5045" fmla="*/ 3410507 h 7209248"/>
              <a:gd name="connsiteX5046" fmla="*/ 538117 w 7427256"/>
              <a:gd name="connsiteY5046" fmla="*/ 3407706 h 7209248"/>
              <a:gd name="connsiteX5047" fmla="*/ 546517 w 7427256"/>
              <a:gd name="connsiteY5047" fmla="*/ 3419465 h 7209248"/>
              <a:gd name="connsiteX5048" fmla="*/ 528599 w 7427256"/>
              <a:gd name="connsiteY5048" fmla="*/ 3428425 h 7209248"/>
              <a:gd name="connsiteX5049" fmla="*/ 537558 w 7427256"/>
              <a:gd name="connsiteY5049" fmla="*/ 3410507 h 7209248"/>
              <a:gd name="connsiteX5050" fmla="*/ 538117 w 7427256"/>
              <a:gd name="connsiteY5050" fmla="*/ 3407706 h 7209248"/>
              <a:gd name="connsiteX5051" fmla="*/ 662988 w 7427256"/>
              <a:gd name="connsiteY5051" fmla="*/ 3401547 h 7209248"/>
              <a:gd name="connsiteX5052" fmla="*/ 667467 w 7427256"/>
              <a:gd name="connsiteY5052" fmla="*/ 3419465 h 7209248"/>
              <a:gd name="connsiteX5053" fmla="*/ 658508 w 7427256"/>
              <a:gd name="connsiteY5053" fmla="*/ 3428425 h 7209248"/>
              <a:gd name="connsiteX5054" fmla="*/ 654028 w 7427256"/>
              <a:gd name="connsiteY5054" fmla="*/ 3419465 h 7209248"/>
              <a:gd name="connsiteX5055" fmla="*/ 7257029 w 7427256"/>
              <a:gd name="connsiteY5055" fmla="*/ 3392588 h 7209248"/>
              <a:gd name="connsiteX5056" fmla="*/ 7265988 w 7427256"/>
              <a:gd name="connsiteY5056" fmla="*/ 3401547 h 7209248"/>
              <a:gd name="connsiteX5057" fmla="*/ 7257029 w 7427256"/>
              <a:gd name="connsiteY5057" fmla="*/ 3401547 h 7209248"/>
              <a:gd name="connsiteX5058" fmla="*/ 721223 w 7427256"/>
              <a:gd name="connsiteY5058" fmla="*/ 3392588 h 7209248"/>
              <a:gd name="connsiteX5059" fmla="*/ 716743 w 7427256"/>
              <a:gd name="connsiteY5059" fmla="*/ 3406027 h 7209248"/>
              <a:gd name="connsiteX5060" fmla="*/ 712265 w 7427256"/>
              <a:gd name="connsiteY5060" fmla="*/ 3419465 h 7209248"/>
              <a:gd name="connsiteX5061" fmla="*/ 707785 w 7427256"/>
              <a:gd name="connsiteY5061" fmla="*/ 3419465 h 7209248"/>
              <a:gd name="connsiteX5062" fmla="*/ 712265 w 7427256"/>
              <a:gd name="connsiteY5062" fmla="*/ 3428425 h 7209248"/>
              <a:gd name="connsiteX5063" fmla="*/ 716743 w 7427256"/>
              <a:gd name="connsiteY5063" fmla="*/ 3428425 h 7209248"/>
              <a:gd name="connsiteX5064" fmla="*/ 734662 w 7427256"/>
              <a:gd name="connsiteY5064" fmla="*/ 3437384 h 7209248"/>
              <a:gd name="connsiteX5065" fmla="*/ 743622 w 7427256"/>
              <a:gd name="connsiteY5065" fmla="*/ 3437384 h 7209248"/>
              <a:gd name="connsiteX5066" fmla="*/ 739142 w 7427256"/>
              <a:gd name="connsiteY5066" fmla="*/ 3423945 h 7209248"/>
              <a:gd name="connsiteX5067" fmla="*/ 734662 w 7427256"/>
              <a:gd name="connsiteY5067" fmla="*/ 3414985 h 7209248"/>
              <a:gd name="connsiteX5068" fmla="*/ 734662 w 7427256"/>
              <a:gd name="connsiteY5068" fmla="*/ 3410507 h 7209248"/>
              <a:gd name="connsiteX5069" fmla="*/ 730182 w 7427256"/>
              <a:gd name="connsiteY5069" fmla="*/ 3397068 h 7209248"/>
              <a:gd name="connsiteX5070" fmla="*/ 721223 w 7427256"/>
              <a:gd name="connsiteY5070" fmla="*/ 3392588 h 7209248"/>
              <a:gd name="connsiteX5071" fmla="*/ 7319744 w 7427256"/>
              <a:gd name="connsiteY5071" fmla="*/ 3383629 h 7209248"/>
              <a:gd name="connsiteX5072" fmla="*/ 7319744 w 7427256"/>
              <a:gd name="connsiteY5072" fmla="*/ 3392588 h 7209248"/>
              <a:gd name="connsiteX5073" fmla="*/ 7310786 w 7427256"/>
              <a:gd name="connsiteY5073" fmla="*/ 3401547 h 7209248"/>
              <a:gd name="connsiteX5074" fmla="*/ 7301826 w 7427256"/>
              <a:gd name="connsiteY5074" fmla="*/ 3397068 h 7209248"/>
              <a:gd name="connsiteX5075" fmla="*/ 7310786 w 7427256"/>
              <a:gd name="connsiteY5075" fmla="*/ 3392588 h 7209248"/>
              <a:gd name="connsiteX5076" fmla="*/ 7319744 w 7427256"/>
              <a:gd name="connsiteY5076" fmla="*/ 3383629 h 7209248"/>
              <a:gd name="connsiteX5077" fmla="*/ 474842 w 7427256"/>
              <a:gd name="connsiteY5077" fmla="*/ 3374669 h 7209248"/>
              <a:gd name="connsiteX5078" fmla="*/ 483802 w 7427256"/>
              <a:gd name="connsiteY5078" fmla="*/ 3392588 h 7209248"/>
              <a:gd name="connsiteX5079" fmla="*/ 474842 w 7427256"/>
              <a:gd name="connsiteY5079" fmla="*/ 3401547 h 7209248"/>
              <a:gd name="connsiteX5080" fmla="*/ 125430 w 7427256"/>
              <a:gd name="connsiteY5080" fmla="*/ 3374669 h 7209248"/>
              <a:gd name="connsiteX5081" fmla="*/ 134390 w 7427256"/>
              <a:gd name="connsiteY5081" fmla="*/ 3383629 h 7209248"/>
              <a:gd name="connsiteX5082" fmla="*/ 143348 w 7427256"/>
              <a:gd name="connsiteY5082" fmla="*/ 3401547 h 7209248"/>
              <a:gd name="connsiteX5083" fmla="*/ 143348 w 7427256"/>
              <a:gd name="connsiteY5083" fmla="*/ 3419465 h 7209248"/>
              <a:gd name="connsiteX5084" fmla="*/ 138869 w 7427256"/>
              <a:gd name="connsiteY5084" fmla="*/ 3419465 h 7209248"/>
              <a:gd name="connsiteX5085" fmla="*/ 134390 w 7427256"/>
              <a:gd name="connsiteY5085" fmla="*/ 3410507 h 7209248"/>
              <a:gd name="connsiteX5086" fmla="*/ 116471 w 7427256"/>
              <a:gd name="connsiteY5086" fmla="*/ 3392588 h 7209248"/>
              <a:gd name="connsiteX5087" fmla="*/ 7086802 w 7427256"/>
              <a:gd name="connsiteY5087" fmla="*/ 3369069 h 7209248"/>
              <a:gd name="connsiteX5088" fmla="*/ 7095762 w 7427256"/>
              <a:gd name="connsiteY5088" fmla="*/ 3370189 h 7209248"/>
              <a:gd name="connsiteX5089" fmla="*/ 7104722 w 7427256"/>
              <a:gd name="connsiteY5089" fmla="*/ 3379149 h 7209248"/>
              <a:gd name="connsiteX5090" fmla="*/ 7091282 w 7427256"/>
              <a:gd name="connsiteY5090" fmla="*/ 3383629 h 7209248"/>
              <a:gd name="connsiteX5091" fmla="*/ 7077843 w 7427256"/>
              <a:gd name="connsiteY5091" fmla="*/ 3374669 h 7209248"/>
              <a:gd name="connsiteX5092" fmla="*/ 7086802 w 7427256"/>
              <a:gd name="connsiteY5092" fmla="*/ 3369069 h 7209248"/>
              <a:gd name="connsiteX5093" fmla="*/ 501720 w 7427256"/>
              <a:gd name="connsiteY5093" fmla="*/ 3365710 h 7209248"/>
              <a:gd name="connsiteX5094" fmla="*/ 501720 w 7427256"/>
              <a:gd name="connsiteY5094" fmla="*/ 3374669 h 7209248"/>
              <a:gd name="connsiteX5095" fmla="*/ 492761 w 7427256"/>
              <a:gd name="connsiteY5095" fmla="*/ 3370189 h 7209248"/>
              <a:gd name="connsiteX5096" fmla="*/ 501720 w 7427256"/>
              <a:gd name="connsiteY5096" fmla="*/ 3365710 h 7209248"/>
              <a:gd name="connsiteX5097" fmla="*/ 662988 w 7427256"/>
              <a:gd name="connsiteY5097" fmla="*/ 3347791 h 7209248"/>
              <a:gd name="connsiteX5098" fmla="*/ 671947 w 7427256"/>
              <a:gd name="connsiteY5098" fmla="*/ 3352271 h 7209248"/>
              <a:gd name="connsiteX5099" fmla="*/ 671947 w 7427256"/>
              <a:gd name="connsiteY5099" fmla="*/ 3374669 h 7209248"/>
              <a:gd name="connsiteX5100" fmla="*/ 671947 w 7427256"/>
              <a:gd name="connsiteY5100" fmla="*/ 3392588 h 7209248"/>
              <a:gd name="connsiteX5101" fmla="*/ 662988 w 7427256"/>
              <a:gd name="connsiteY5101" fmla="*/ 3383629 h 7209248"/>
              <a:gd name="connsiteX5102" fmla="*/ 662988 w 7427256"/>
              <a:gd name="connsiteY5102" fmla="*/ 3347791 h 7209248"/>
              <a:gd name="connsiteX5103" fmla="*/ 439005 w 7427256"/>
              <a:gd name="connsiteY5103" fmla="*/ 3343311 h 7209248"/>
              <a:gd name="connsiteX5104" fmla="*/ 439005 w 7427256"/>
              <a:gd name="connsiteY5104" fmla="*/ 3383629 h 7209248"/>
              <a:gd name="connsiteX5105" fmla="*/ 434526 w 7427256"/>
              <a:gd name="connsiteY5105" fmla="*/ 3379149 h 7209248"/>
              <a:gd name="connsiteX5106" fmla="*/ 430046 w 7427256"/>
              <a:gd name="connsiteY5106" fmla="*/ 3374669 h 7209248"/>
              <a:gd name="connsiteX5107" fmla="*/ 434526 w 7427256"/>
              <a:gd name="connsiteY5107" fmla="*/ 3361230 h 7209248"/>
              <a:gd name="connsiteX5108" fmla="*/ 439005 w 7427256"/>
              <a:gd name="connsiteY5108" fmla="*/ 3343311 h 7209248"/>
              <a:gd name="connsiteX5109" fmla="*/ 595793 w 7427256"/>
              <a:gd name="connsiteY5109" fmla="*/ 3338833 h 7209248"/>
              <a:gd name="connsiteX5110" fmla="*/ 600273 w 7427256"/>
              <a:gd name="connsiteY5110" fmla="*/ 3343311 h 7209248"/>
              <a:gd name="connsiteX5111" fmla="*/ 591313 w 7427256"/>
              <a:gd name="connsiteY5111" fmla="*/ 3347791 h 7209248"/>
              <a:gd name="connsiteX5112" fmla="*/ 595793 w 7427256"/>
              <a:gd name="connsiteY5112" fmla="*/ 3338833 h 7209248"/>
              <a:gd name="connsiteX5113" fmla="*/ 636109 w 7427256"/>
              <a:gd name="connsiteY5113" fmla="*/ 3329873 h 7209248"/>
              <a:gd name="connsiteX5114" fmla="*/ 645069 w 7427256"/>
              <a:gd name="connsiteY5114" fmla="*/ 3338833 h 7209248"/>
              <a:gd name="connsiteX5115" fmla="*/ 645069 w 7427256"/>
              <a:gd name="connsiteY5115" fmla="*/ 3347791 h 7209248"/>
              <a:gd name="connsiteX5116" fmla="*/ 636109 w 7427256"/>
              <a:gd name="connsiteY5116" fmla="*/ 3338833 h 7209248"/>
              <a:gd name="connsiteX5117" fmla="*/ 179186 w 7427256"/>
              <a:gd name="connsiteY5117" fmla="*/ 3320914 h 7209248"/>
              <a:gd name="connsiteX5118" fmla="*/ 188145 w 7427256"/>
              <a:gd name="connsiteY5118" fmla="*/ 3320914 h 7209248"/>
              <a:gd name="connsiteX5119" fmla="*/ 179186 w 7427256"/>
              <a:gd name="connsiteY5119" fmla="*/ 3338833 h 7209248"/>
              <a:gd name="connsiteX5120" fmla="*/ 7086802 w 7427256"/>
              <a:gd name="connsiteY5120" fmla="*/ 3311954 h 7209248"/>
              <a:gd name="connsiteX5121" fmla="*/ 7104722 w 7427256"/>
              <a:gd name="connsiteY5121" fmla="*/ 3311954 h 7209248"/>
              <a:gd name="connsiteX5122" fmla="*/ 7104722 w 7427256"/>
              <a:gd name="connsiteY5122" fmla="*/ 3320914 h 7209248"/>
              <a:gd name="connsiteX5123" fmla="*/ 7095762 w 7427256"/>
              <a:gd name="connsiteY5123" fmla="*/ 3320914 h 7209248"/>
              <a:gd name="connsiteX5124" fmla="*/ 7086802 w 7427256"/>
              <a:gd name="connsiteY5124" fmla="*/ 3311954 h 7209248"/>
              <a:gd name="connsiteX5125" fmla="*/ 107511 w 7427256"/>
              <a:gd name="connsiteY5125" fmla="*/ 3294035 h 7209248"/>
              <a:gd name="connsiteX5126" fmla="*/ 120951 w 7427256"/>
              <a:gd name="connsiteY5126" fmla="*/ 3302995 h 7209248"/>
              <a:gd name="connsiteX5127" fmla="*/ 125430 w 7427256"/>
              <a:gd name="connsiteY5127" fmla="*/ 3320914 h 7209248"/>
              <a:gd name="connsiteX5128" fmla="*/ 125430 w 7427256"/>
              <a:gd name="connsiteY5128" fmla="*/ 3334353 h 7209248"/>
              <a:gd name="connsiteX5129" fmla="*/ 125430 w 7427256"/>
              <a:gd name="connsiteY5129" fmla="*/ 3347791 h 7209248"/>
              <a:gd name="connsiteX5130" fmla="*/ 125430 w 7427256"/>
              <a:gd name="connsiteY5130" fmla="*/ 3365710 h 7209248"/>
              <a:gd name="connsiteX5131" fmla="*/ 116471 w 7427256"/>
              <a:gd name="connsiteY5131" fmla="*/ 3356750 h 7209248"/>
              <a:gd name="connsiteX5132" fmla="*/ 111991 w 7427256"/>
              <a:gd name="connsiteY5132" fmla="*/ 3347791 h 7209248"/>
              <a:gd name="connsiteX5133" fmla="*/ 107511 w 7427256"/>
              <a:gd name="connsiteY5133" fmla="*/ 3320914 h 7209248"/>
              <a:gd name="connsiteX5134" fmla="*/ 98552 w 7427256"/>
              <a:gd name="connsiteY5134" fmla="*/ 3298515 h 7209248"/>
              <a:gd name="connsiteX5135" fmla="*/ 107511 w 7427256"/>
              <a:gd name="connsiteY5135" fmla="*/ 3294035 h 7209248"/>
              <a:gd name="connsiteX5136" fmla="*/ 7230152 w 7427256"/>
              <a:gd name="connsiteY5136" fmla="*/ 3276117 h 7209248"/>
              <a:gd name="connsiteX5137" fmla="*/ 7239110 w 7427256"/>
              <a:gd name="connsiteY5137" fmla="*/ 3276117 h 7209248"/>
              <a:gd name="connsiteX5138" fmla="*/ 7239110 w 7427256"/>
              <a:gd name="connsiteY5138" fmla="*/ 3280596 h 7209248"/>
              <a:gd name="connsiteX5139" fmla="*/ 7230152 w 7427256"/>
              <a:gd name="connsiteY5139" fmla="*/ 3285076 h 7209248"/>
              <a:gd name="connsiteX5140" fmla="*/ 7221192 w 7427256"/>
              <a:gd name="connsiteY5140" fmla="*/ 3285076 h 7209248"/>
              <a:gd name="connsiteX5141" fmla="*/ 895929 w 7427256"/>
              <a:gd name="connsiteY5141" fmla="*/ 3267157 h 7209248"/>
              <a:gd name="connsiteX5142" fmla="*/ 895929 w 7427256"/>
              <a:gd name="connsiteY5142" fmla="*/ 3276117 h 7209248"/>
              <a:gd name="connsiteX5143" fmla="*/ 895929 w 7427256"/>
              <a:gd name="connsiteY5143" fmla="*/ 3285076 h 7209248"/>
              <a:gd name="connsiteX5144" fmla="*/ 904889 w 7427256"/>
              <a:gd name="connsiteY5144" fmla="*/ 3271637 h 7209248"/>
              <a:gd name="connsiteX5145" fmla="*/ 895929 w 7427256"/>
              <a:gd name="connsiteY5145" fmla="*/ 3267157 h 7209248"/>
              <a:gd name="connsiteX5146" fmla="*/ 555476 w 7427256"/>
              <a:gd name="connsiteY5146" fmla="*/ 3267157 h 7209248"/>
              <a:gd name="connsiteX5147" fmla="*/ 559956 w 7427256"/>
              <a:gd name="connsiteY5147" fmla="*/ 3271637 h 7209248"/>
              <a:gd name="connsiteX5148" fmla="*/ 573395 w 7427256"/>
              <a:gd name="connsiteY5148" fmla="*/ 3276117 h 7209248"/>
              <a:gd name="connsiteX5149" fmla="*/ 582354 w 7427256"/>
              <a:gd name="connsiteY5149" fmla="*/ 3285076 h 7209248"/>
              <a:gd name="connsiteX5150" fmla="*/ 564435 w 7427256"/>
              <a:gd name="connsiteY5150" fmla="*/ 3276117 h 7209248"/>
              <a:gd name="connsiteX5151" fmla="*/ 725703 w 7427256"/>
              <a:gd name="connsiteY5151" fmla="*/ 3258198 h 7209248"/>
              <a:gd name="connsiteX5152" fmla="*/ 734662 w 7427256"/>
              <a:gd name="connsiteY5152" fmla="*/ 3285076 h 7209248"/>
              <a:gd name="connsiteX5153" fmla="*/ 743622 w 7427256"/>
              <a:gd name="connsiteY5153" fmla="*/ 3320914 h 7209248"/>
              <a:gd name="connsiteX5154" fmla="*/ 761540 w 7427256"/>
              <a:gd name="connsiteY5154" fmla="*/ 3374669 h 7209248"/>
              <a:gd name="connsiteX5155" fmla="*/ 761540 w 7427256"/>
              <a:gd name="connsiteY5155" fmla="*/ 3365710 h 7209248"/>
              <a:gd name="connsiteX5156" fmla="*/ 757061 w 7427256"/>
              <a:gd name="connsiteY5156" fmla="*/ 3334353 h 7209248"/>
              <a:gd name="connsiteX5157" fmla="*/ 752581 w 7427256"/>
              <a:gd name="connsiteY5157" fmla="*/ 3294035 h 7209248"/>
              <a:gd name="connsiteX5158" fmla="*/ 743622 w 7427256"/>
              <a:gd name="connsiteY5158" fmla="*/ 3267157 h 7209248"/>
              <a:gd name="connsiteX5159" fmla="*/ 725703 w 7427256"/>
              <a:gd name="connsiteY5159" fmla="*/ 3258198 h 7209248"/>
              <a:gd name="connsiteX5160" fmla="*/ 7015128 w 7427256"/>
              <a:gd name="connsiteY5160" fmla="*/ 3240280 h 7209248"/>
              <a:gd name="connsiteX5161" fmla="*/ 7019608 w 7427256"/>
              <a:gd name="connsiteY5161" fmla="*/ 3244760 h 7209248"/>
              <a:gd name="connsiteX5162" fmla="*/ 7006169 w 7427256"/>
              <a:gd name="connsiteY5162" fmla="*/ 3249238 h 7209248"/>
              <a:gd name="connsiteX5163" fmla="*/ 6997209 w 7427256"/>
              <a:gd name="connsiteY5163" fmla="*/ 3249238 h 7209248"/>
              <a:gd name="connsiteX5164" fmla="*/ 483802 w 7427256"/>
              <a:gd name="connsiteY5164" fmla="*/ 3240280 h 7209248"/>
              <a:gd name="connsiteX5165" fmla="*/ 474842 w 7427256"/>
              <a:gd name="connsiteY5165" fmla="*/ 3249238 h 7209248"/>
              <a:gd name="connsiteX5166" fmla="*/ 465883 w 7427256"/>
              <a:gd name="connsiteY5166" fmla="*/ 3249238 h 7209248"/>
              <a:gd name="connsiteX5167" fmla="*/ 788419 w 7427256"/>
              <a:gd name="connsiteY5167" fmla="*/ 3231321 h 7209248"/>
              <a:gd name="connsiteX5168" fmla="*/ 788419 w 7427256"/>
              <a:gd name="connsiteY5168" fmla="*/ 3249238 h 7209248"/>
              <a:gd name="connsiteX5169" fmla="*/ 788419 w 7427256"/>
              <a:gd name="connsiteY5169" fmla="*/ 3258198 h 7209248"/>
              <a:gd name="connsiteX5170" fmla="*/ 783939 w 7427256"/>
              <a:gd name="connsiteY5170" fmla="*/ 3271637 h 7209248"/>
              <a:gd name="connsiteX5171" fmla="*/ 797377 w 7427256"/>
              <a:gd name="connsiteY5171" fmla="*/ 3276117 h 7209248"/>
              <a:gd name="connsiteX5172" fmla="*/ 806336 w 7427256"/>
              <a:gd name="connsiteY5172" fmla="*/ 3276117 h 7209248"/>
              <a:gd name="connsiteX5173" fmla="*/ 806336 w 7427256"/>
              <a:gd name="connsiteY5173" fmla="*/ 3267157 h 7209248"/>
              <a:gd name="connsiteX5174" fmla="*/ 806336 w 7427256"/>
              <a:gd name="connsiteY5174" fmla="*/ 3258198 h 7209248"/>
              <a:gd name="connsiteX5175" fmla="*/ 689866 w 7427256"/>
              <a:gd name="connsiteY5175" fmla="*/ 3231321 h 7209248"/>
              <a:gd name="connsiteX5176" fmla="*/ 671947 w 7427256"/>
              <a:gd name="connsiteY5176" fmla="*/ 3240280 h 7209248"/>
              <a:gd name="connsiteX5177" fmla="*/ 680906 w 7427256"/>
              <a:gd name="connsiteY5177" fmla="*/ 3249238 h 7209248"/>
              <a:gd name="connsiteX5178" fmla="*/ 685386 w 7427256"/>
              <a:gd name="connsiteY5178" fmla="*/ 3258198 h 7209248"/>
              <a:gd name="connsiteX5179" fmla="*/ 680906 w 7427256"/>
              <a:gd name="connsiteY5179" fmla="*/ 3285076 h 7209248"/>
              <a:gd name="connsiteX5180" fmla="*/ 689866 w 7427256"/>
              <a:gd name="connsiteY5180" fmla="*/ 3302995 h 7209248"/>
              <a:gd name="connsiteX5181" fmla="*/ 707785 w 7427256"/>
              <a:gd name="connsiteY5181" fmla="*/ 3294035 h 7209248"/>
              <a:gd name="connsiteX5182" fmla="*/ 707785 w 7427256"/>
              <a:gd name="connsiteY5182" fmla="*/ 3285076 h 7209248"/>
              <a:gd name="connsiteX5183" fmla="*/ 698825 w 7427256"/>
              <a:gd name="connsiteY5183" fmla="*/ 3258198 h 7209248"/>
              <a:gd name="connsiteX5184" fmla="*/ 689866 w 7427256"/>
              <a:gd name="connsiteY5184" fmla="*/ 3231321 h 7209248"/>
              <a:gd name="connsiteX5185" fmla="*/ 89593 w 7427256"/>
              <a:gd name="connsiteY5185" fmla="*/ 3231321 h 7209248"/>
              <a:gd name="connsiteX5186" fmla="*/ 98552 w 7427256"/>
              <a:gd name="connsiteY5186" fmla="*/ 3240280 h 7209248"/>
              <a:gd name="connsiteX5187" fmla="*/ 107511 w 7427256"/>
              <a:gd name="connsiteY5187" fmla="*/ 3267157 h 7209248"/>
              <a:gd name="connsiteX5188" fmla="*/ 98552 w 7427256"/>
              <a:gd name="connsiteY5188" fmla="*/ 3276117 h 7209248"/>
              <a:gd name="connsiteX5189" fmla="*/ 89593 w 7427256"/>
              <a:gd name="connsiteY5189" fmla="*/ 3267157 h 7209248"/>
              <a:gd name="connsiteX5190" fmla="*/ 94073 w 7427256"/>
              <a:gd name="connsiteY5190" fmla="*/ 3258198 h 7209248"/>
              <a:gd name="connsiteX5191" fmla="*/ 89593 w 7427256"/>
              <a:gd name="connsiteY5191" fmla="*/ 3231321 h 7209248"/>
              <a:gd name="connsiteX5192" fmla="*/ 250860 w 7427256"/>
              <a:gd name="connsiteY5192" fmla="*/ 3222361 h 7209248"/>
              <a:gd name="connsiteX5193" fmla="*/ 259819 w 7427256"/>
              <a:gd name="connsiteY5193" fmla="*/ 3249238 h 7209248"/>
              <a:gd name="connsiteX5194" fmla="*/ 264299 w 7427256"/>
              <a:gd name="connsiteY5194" fmla="*/ 3276117 h 7209248"/>
              <a:gd name="connsiteX5195" fmla="*/ 268779 w 7427256"/>
              <a:gd name="connsiteY5195" fmla="*/ 3285076 h 7209248"/>
              <a:gd name="connsiteX5196" fmla="*/ 277738 w 7427256"/>
              <a:gd name="connsiteY5196" fmla="*/ 3320914 h 7209248"/>
              <a:gd name="connsiteX5197" fmla="*/ 286698 w 7427256"/>
              <a:gd name="connsiteY5197" fmla="*/ 3302995 h 7209248"/>
              <a:gd name="connsiteX5198" fmla="*/ 304615 w 7427256"/>
              <a:gd name="connsiteY5198" fmla="*/ 3285076 h 7209248"/>
              <a:gd name="connsiteX5199" fmla="*/ 304615 w 7427256"/>
              <a:gd name="connsiteY5199" fmla="*/ 3276117 h 7209248"/>
              <a:gd name="connsiteX5200" fmla="*/ 309095 w 7427256"/>
              <a:gd name="connsiteY5200" fmla="*/ 3262678 h 7209248"/>
              <a:gd name="connsiteX5201" fmla="*/ 322534 w 7427256"/>
              <a:gd name="connsiteY5201" fmla="*/ 3267157 h 7209248"/>
              <a:gd name="connsiteX5202" fmla="*/ 340453 w 7427256"/>
              <a:gd name="connsiteY5202" fmla="*/ 3267157 h 7209248"/>
              <a:gd name="connsiteX5203" fmla="*/ 340453 w 7427256"/>
              <a:gd name="connsiteY5203" fmla="*/ 3276117 h 7209248"/>
              <a:gd name="connsiteX5204" fmla="*/ 331494 w 7427256"/>
              <a:gd name="connsiteY5204" fmla="*/ 3285076 h 7209248"/>
              <a:gd name="connsiteX5205" fmla="*/ 327014 w 7427256"/>
              <a:gd name="connsiteY5205" fmla="*/ 3289556 h 7209248"/>
              <a:gd name="connsiteX5206" fmla="*/ 340453 w 7427256"/>
              <a:gd name="connsiteY5206" fmla="*/ 3294035 h 7209248"/>
              <a:gd name="connsiteX5207" fmla="*/ 349412 w 7427256"/>
              <a:gd name="connsiteY5207" fmla="*/ 3298515 h 7209248"/>
              <a:gd name="connsiteX5208" fmla="*/ 349412 w 7427256"/>
              <a:gd name="connsiteY5208" fmla="*/ 3302995 h 7209248"/>
              <a:gd name="connsiteX5209" fmla="*/ 322534 w 7427256"/>
              <a:gd name="connsiteY5209" fmla="*/ 3311954 h 7209248"/>
              <a:gd name="connsiteX5210" fmla="*/ 304615 w 7427256"/>
              <a:gd name="connsiteY5210" fmla="*/ 3311954 h 7209248"/>
              <a:gd name="connsiteX5211" fmla="*/ 313575 w 7427256"/>
              <a:gd name="connsiteY5211" fmla="*/ 3320914 h 7209248"/>
              <a:gd name="connsiteX5212" fmla="*/ 327014 w 7427256"/>
              <a:gd name="connsiteY5212" fmla="*/ 3343311 h 7209248"/>
              <a:gd name="connsiteX5213" fmla="*/ 331494 w 7427256"/>
              <a:gd name="connsiteY5213" fmla="*/ 3356750 h 7209248"/>
              <a:gd name="connsiteX5214" fmla="*/ 331494 w 7427256"/>
              <a:gd name="connsiteY5214" fmla="*/ 3365710 h 7209248"/>
              <a:gd name="connsiteX5215" fmla="*/ 313575 w 7427256"/>
              <a:gd name="connsiteY5215" fmla="*/ 3356750 h 7209248"/>
              <a:gd name="connsiteX5216" fmla="*/ 304615 w 7427256"/>
              <a:gd name="connsiteY5216" fmla="*/ 3365710 h 7209248"/>
              <a:gd name="connsiteX5217" fmla="*/ 304615 w 7427256"/>
              <a:gd name="connsiteY5217" fmla="*/ 3374669 h 7209248"/>
              <a:gd name="connsiteX5218" fmla="*/ 313575 w 7427256"/>
              <a:gd name="connsiteY5218" fmla="*/ 3379149 h 7209248"/>
              <a:gd name="connsiteX5219" fmla="*/ 304615 w 7427256"/>
              <a:gd name="connsiteY5219" fmla="*/ 3383629 h 7209248"/>
              <a:gd name="connsiteX5220" fmla="*/ 313575 w 7427256"/>
              <a:gd name="connsiteY5220" fmla="*/ 3401547 h 7209248"/>
              <a:gd name="connsiteX5221" fmla="*/ 349412 w 7427256"/>
              <a:gd name="connsiteY5221" fmla="*/ 3410507 h 7209248"/>
              <a:gd name="connsiteX5222" fmla="*/ 344933 w 7427256"/>
              <a:gd name="connsiteY5222" fmla="*/ 3419465 h 7209248"/>
              <a:gd name="connsiteX5223" fmla="*/ 340453 w 7427256"/>
              <a:gd name="connsiteY5223" fmla="*/ 3428425 h 7209248"/>
              <a:gd name="connsiteX5224" fmla="*/ 344933 w 7427256"/>
              <a:gd name="connsiteY5224" fmla="*/ 3441864 h 7209248"/>
              <a:gd name="connsiteX5225" fmla="*/ 340453 w 7427256"/>
              <a:gd name="connsiteY5225" fmla="*/ 3446343 h 7209248"/>
              <a:gd name="connsiteX5226" fmla="*/ 367331 w 7427256"/>
              <a:gd name="connsiteY5226" fmla="*/ 3500099 h 7209248"/>
              <a:gd name="connsiteX5227" fmla="*/ 376291 w 7427256"/>
              <a:gd name="connsiteY5227" fmla="*/ 3500099 h 7209248"/>
              <a:gd name="connsiteX5228" fmla="*/ 367331 w 7427256"/>
              <a:gd name="connsiteY5228" fmla="*/ 3509058 h 7209248"/>
              <a:gd name="connsiteX5229" fmla="*/ 349412 w 7427256"/>
              <a:gd name="connsiteY5229" fmla="*/ 3526977 h 7209248"/>
              <a:gd name="connsiteX5230" fmla="*/ 340453 w 7427256"/>
              <a:gd name="connsiteY5230" fmla="*/ 3544896 h 7209248"/>
              <a:gd name="connsiteX5231" fmla="*/ 340453 w 7427256"/>
              <a:gd name="connsiteY5231" fmla="*/ 3562815 h 7209248"/>
              <a:gd name="connsiteX5232" fmla="*/ 340453 w 7427256"/>
              <a:gd name="connsiteY5232" fmla="*/ 3571774 h 7209248"/>
              <a:gd name="connsiteX5233" fmla="*/ 344933 w 7427256"/>
              <a:gd name="connsiteY5233" fmla="*/ 3580732 h 7209248"/>
              <a:gd name="connsiteX5234" fmla="*/ 358372 w 7427256"/>
              <a:gd name="connsiteY5234" fmla="*/ 3589692 h 7209248"/>
              <a:gd name="connsiteX5235" fmla="*/ 385250 w 7427256"/>
              <a:gd name="connsiteY5235" fmla="*/ 3625530 h 7209248"/>
              <a:gd name="connsiteX5236" fmla="*/ 385250 w 7427256"/>
              <a:gd name="connsiteY5236" fmla="*/ 3634489 h 7209248"/>
              <a:gd name="connsiteX5237" fmla="*/ 367331 w 7427256"/>
              <a:gd name="connsiteY5237" fmla="*/ 3625530 h 7209248"/>
              <a:gd name="connsiteX5238" fmla="*/ 349412 w 7427256"/>
              <a:gd name="connsiteY5238" fmla="*/ 3607611 h 7209248"/>
              <a:gd name="connsiteX5239" fmla="*/ 331494 w 7427256"/>
              <a:gd name="connsiteY5239" fmla="*/ 3598651 h 7209248"/>
              <a:gd name="connsiteX5240" fmla="*/ 331494 w 7427256"/>
              <a:gd name="connsiteY5240" fmla="*/ 3607611 h 7209248"/>
              <a:gd name="connsiteX5241" fmla="*/ 322534 w 7427256"/>
              <a:gd name="connsiteY5241" fmla="*/ 3607611 h 7209248"/>
              <a:gd name="connsiteX5242" fmla="*/ 318055 w 7427256"/>
              <a:gd name="connsiteY5242" fmla="*/ 3598651 h 7209248"/>
              <a:gd name="connsiteX5243" fmla="*/ 322534 w 7427256"/>
              <a:gd name="connsiteY5243" fmla="*/ 3580732 h 7209248"/>
              <a:gd name="connsiteX5244" fmla="*/ 327014 w 7427256"/>
              <a:gd name="connsiteY5244" fmla="*/ 3558335 h 7209248"/>
              <a:gd name="connsiteX5245" fmla="*/ 313575 w 7427256"/>
              <a:gd name="connsiteY5245" fmla="*/ 3535936 h 7209248"/>
              <a:gd name="connsiteX5246" fmla="*/ 304615 w 7427256"/>
              <a:gd name="connsiteY5246" fmla="*/ 3535936 h 7209248"/>
              <a:gd name="connsiteX5247" fmla="*/ 313575 w 7427256"/>
              <a:gd name="connsiteY5247" fmla="*/ 3518018 h 7209248"/>
              <a:gd name="connsiteX5248" fmla="*/ 322534 w 7427256"/>
              <a:gd name="connsiteY5248" fmla="*/ 3491139 h 7209248"/>
              <a:gd name="connsiteX5249" fmla="*/ 327014 w 7427256"/>
              <a:gd name="connsiteY5249" fmla="*/ 3482181 h 7209248"/>
              <a:gd name="connsiteX5250" fmla="*/ 322534 w 7427256"/>
              <a:gd name="connsiteY5250" fmla="*/ 3455303 h 7209248"/>
              <a:gd name="connsiteX5251" fmla="*/ 313575 w 7427256"/>
              <a:gd name="connsiteY5251" fmla="*/ 3428425 h 7209248"/>
              <a:gd name="connsiteX5252" fmla="*/ 300136 w 7427256"/>
              <a:gd name="connsiteY5252" fmla="*/ 3423945 h 7209248"/>
              <a:gd name="connsiteX5253" fmla="*/ 295656 w 7427256"/>
              <a:gd name="connsiteY5253" fmla="*/ 3437384 h 7209248"/>
              <a:gd name="connsiteX5254" fmla="*/ 291177 w 7427256"/>
              <a:gd name="connsiteY5254" fmla="*/ 3455303 h 7209248"/>
              <a:gd name="connsiteX5255" fmla="*/ 268779 w 7427256"/>
              <a:gd name="connsiteY5255" fmla="*/ 3464262 h 7209248"/>
              <a:gd name="connsiteX5256" fmla="*/ 264299 w 7427256"/>
              <a:gd name="connsiteY5256" fmla="*/ 3459782 h 7209248"/>
              <a:gd name="connsiteX5257" fmla="*/ 259819 w 7427256"/>
              <a:gd name="connsiteY5257" fmla="*/ 3455303 h 7209248"/>
              <a:gd name="connsiteX5258" fmla="*/ 268779 w 7427256"/>
              <a:gd name="connsiteY5258" fmla="*/ 3455303 h 7209248"/>
              <a:gd name="connsiteX5259" fmla="*/ 273259 w 7427256"/>
              <a:gd name="connsiteY5259" fmla="*/ 3455303 h 7209248"/>
              <a:gd name="connsiteX5260" fmla="*/ 277738 w 7427256"/>
              <a:gd name="connsiteY5260" fmla="*/ 3446343 h 7209248"/>
              <a:gd name="connsiteX5261" fmla="*/ 282218 w 7427256"/>
              <a:gd name="connsiteY5261" fmla="*/ 3428425 h 7209248"/>
              <a:gd name="connsiteX5262" fmla="*/ 268779 w 7427256"/>
              <a:gd name="connsiteY5262" fmla="*/ 3419465 h 7209248"/>
              <a:gd name="connsiteX5263" fmla="*/ 259819 w 7427256"/>
              <a:gd name="connsiteY5263" fmla="*/ 3392588 h 7209248"/>
              <a:gd name="connsiteX5264" fmla="*/ 250860 w 7427256"/>
              <a:gd name="connsiteY5264" fmla="*/ 3365710 h 7209248"/>
              <a:gd name="connsiteX5265" fmla="*/ 250860 w 7427256"/>
              <a:gd name="connsiteY5265" fmla="*/ 3356750 h 7209248"/>
              <a:gd name="connsiteX5266" fmla="*/ 246380 w 7427256"/>
              <a:gd name="connsiteY5266" fmla="*/ 3347791 h 7209248"/>
              <a:gd name="connsiteX5267" fmla="*/ 232941 w 7427256"/>
              <a:gd name="connsiteY5267" fmla="*/ 3347791 h 7209248"/>
              <a:gd name="connsiteX5268" fmla="*/ 232941 w 7427256"/>
              <a:gd name="connsiteY5268" fmla="*/ 3374669 h 7209248"/>
              <a:gd name="connsiteX5269" fmla="*/ 228463 w 7427256"/>
              <a:gd name="connsiteY5269" fmla="*/ 3410507 h 7209248"/>
              <a:gd name="connsiteX5270" fmla="*/ 223983 w 7427256"/>
              <a:gd name="connsiteY5270" fmla="*/ 3419465 h 7209248"/>
              <a:gd name="connsiteX5271" fmla="*/ 206064 w 7427256"/>
              <a:gd name="connsiteY5271" fmla="*/ 3419465 h 7209248"/>
              <a:gd name="connsiteX5272" fmla="*/ 206064 w 7427256"/>
              <a:gd name="connsiteY5272" fmla="*/ 3401547 h 7209248"/>
              <a:gd name="connsiteX5273" fmla="*/ 215022 w 7427256"/>
              <a:gd name="connsiteY5273" fmla="*/ 3388108 h 7209248"/>
              <a:gd name="connsiteX5274" fmla="*/ 201584 w 7427256"/>
              <a:gd name="connsiteY5274" fmla="*/ 3370189 h 7209248"/>
              <a:gd name="connsiteX5275" fmla="*/ 188145 w 7427256"/>
              <a:gd name="connsiteY5275" fmla="*/ 3365710 h 7209248"/>
              <a:gd name="connsiteX5276" fmla="*/ 179186 w 7427256"/>
              <a:gd name="connsiteY5276" fmla="*/ 3365710 h 7209248"/>
              <a:gd name="connsiteX5277" fmla="*/ 179186 w 7427256"/>
              <a:gd name="connsiteY5277" fmla="*/ 3338833 h 7209248"/>
              <a:gd name="connsiteX5278" fmla="*/ 188145 w 7427256"/>
              <a:gd name="connsiteY5278" fmla="*/ 3347791 h 7209248"/>
              <a:gd name="connsiteX5279" fmla="*/ 206064 w 7427256"/>
              <a:gd name="connsiteY5279" fmla="*/ 3338833 h 7209248"/>
              <a:gd name="connsiteX5280" fmla="*/ 206064 w 7427256"/>
              <a:gd name="connsiteY5280" fmla="*/ 3329873 h 7209248"/>
              <a:gd name="connsiteX5281" fmla="*/ 197105 w 7427256"/>
              <a:gd name="connsiteY5281" fmla="*/ 3325393 h 7209248"/>
              <a:gd name="connsiteX5282" fmla="*/ 206064 w 7427256"/>
              <a:gd name="connsiteY5282" fmla="*/ 3311954 h 7209248"/>
              <a:gd name="connsiteX5283" fmla="*/ 210544 w 7427256"/>
              <a:gd name="connsiteY5283" fmla="*/ 3298515 h 7209248"/>
              <a:gd name="connsiteX5284" fmla="*/ 215022 w 7427256"/>
              <a:gd name="connsiteY5284" fmla="*/ 3294035 h 7209248"/>
              <a:gd name="connsiteX5285" fmla="*/ 219503 w 7427256"/>
              <a:gd name="connsiteY5285" fmla="*/ 3285076 h 7209248"/>
              <a:gd name="connsiteX5286" fmla="*/ 223983 w 7427256"/>
              <a:gd name="connsiteY5286" fmla="*/ 3276117 h 7209248"/>
              <a:gd name="connsiteX5287" fmla="*/ 232941 w 7427256"/>
              <a:gd name="connsiteY5287" fmla="*/ 3276117 h 7209248"/>
              <a:gd name="connsiteX5288" fmla="*/ 232941 w 7427256"/>
              <a:gd name="connsiteY5288" fmla="*/ 3285076 h 7209248"/>
              <a:gd name="connsiteX5289" fmla="*/ 241901 w 7427256"/>
              <a:gd name="connsiteY5289" fmla="*/ 3285076 h 7209248"/>
              <a:gd name="connsiteX5290" fmla="*/ 250860 w 7427256"/>
              <a:gd name="connsiteY5290" fmla="*/ 3276117 h 7209248"/>
              <a:gd name="connsiteX5291" fmla="*/ 250860 w 7427256"/>
              <a:gd name="connsiteY5291" fmla="*/ 3240280 h 7209248"/>
              <a:gd name="connsiteX5292" fmla="*/ 250860 w 7427256"/>
              <a:gd name="connsiteY5292" fmla="*/ 3226841 h 7209248"/>
              <a:gd name="connsiteX5293" fmla="*/ 250860 w 7427256"/>
              <a:gd name="connsiteY5293" fmla="*/ 3222361 h 7209248"/>
              <a:gd name="connsiteX5294" fmla="*/ 341573 w 7427256"/>
              <a:gd name="connsiteY5294" fmla="*/ 3216761 h 7209248"/>
              <a:gd name="connsiteX5295" fmla="*/ 344933 w 7427256"/>
              <a:gd name="connsiteY5295" fmla="*/ 3222361 h 7209248"/>
              <a:gd name="connsiteX5296" fmla="*/ 358372 w 7427256"/>
              <a:gd name="connsiteY5296" fmla="*/ 3222361 h 7209248"/>
              <a:gd name="connsiteX5297" fmla="*/ 358372 w 7427256"/>
              <a:gd name="connsiteY5297" fmla="*/ 3231321 h 7209248"/>
              <a:gd name="connsiteX5298" fmla="*/ 349412 w 7427256"/>
              <a:gd name="connsiteY5298" fmla="*/ 3231321 h 7209248"/>
              <a:gd name="connsiteX5299" fmla="*/ 340453 w 7427256"/>
              <a:gd name="connsiteY5299" fmla="*/ 3231321 h 7209248"/>
              <a:gd name="connsiteX5300" fmla="*/ 340453 w 7427256"/>
              <a:gd name="connsiteY5300" fmla="*/ 3217882 h 7209248"/>
              <a:gd name="connsiteX5301" fmla="*/ 341573 w 7427256"/>
              <a:gd name="connsiteY5301" fmla="*/ 3216761 h 7209248"/>
              <a:gd name="connsiteX5302" fmla="*/ 232941 w 7427256"/>
              <a:gd name="connsiteY5302" fmla="*/ 3213402 h 7209248"/>
              <a:gd name="connsiteX5303" fmla="*/ 232941 w 7427256"/>
              <a:gd name="connsiteY5303" fmla="*/ 3258198 h 7209248"/>
              <a:gd name="connsiteX5304" fmla="*/ 223983 w 7427256"/>
              <a:gd name="connsiteY5304" fmla="*/ 3249238 h 7209248"/>
              <a:gd name="connsiteX5305" fmla="*/ 232941 w 7427256"/>
              <a:gd name="connsiteY5305" fmla="*/ 3213402 h 7209248"/>
              <a:gd name="connsiteX5306" fmla="*/ 642829 w 7427256"/>
              <a:gd name="connsiteY5306" fmla="*/ 3211163 h 7209248"/>
              <a:gd name="connsiteX5307" fmla="*/ 627150 w 7427256"/>
              <a:gd name="connsiteY5307" fmla="*/ 3222361 h 7209248"/>
              <a:gd name="connsiteX5308" fmla="*/ 627150 w 7427256"/>
              <a:gd name="connsiteY5308" fmla="*/ 3240280 h 7209248"/>
              <a:gd name="connsiteX5309" fmla="*/ 636109 w 7427256"/>
              <a:gd name="connsiteY5309" fmla="*/ 3249238 h 7209248"/>
              <a:gd name="connsiteX5310" fmla="*/ 654028 w 7427256"/>
              <a:gd name="connsiteY5310" fmla="*/ 3258198 h 7209248"/>
              <a:gd name="connsiteX5311" fmla="*/ 654028 w 7427256"/>
              <a:gd name="connsiteY5311" fmla="*/ 3231321 h 7209248"/>
              <a:gd name="connsiteX5312" fmla="*/ 642829 w 7427256"/>
              <a:gd name="connsiteY5312" fmla="*/ 3211163 h 7209248"/>
              <a:gd name="connsiteX5313" fmla="*/ 7310786 w 7427256"/>
              <a:gd name="connsiteY5313" fmla="*/ 3195483 h 7209248"/>
              <a:gd name="connsiteX5314" fmla="*/ 7319744 w 7427256"/>
              <a:gd name="connsiteY5314" fmla="*/ 3195483 h 7209248"/>
              <a:gd name="connsiteX5315" fmla="*/ 7319744 w 7427256"/>
              <a:gd name="connsiteY5315" fmla="*/ 3222361 h 7209248"/>
              <a:gd name="connsiteX5316" fmla="*/ 7328703 w 7427256"/>
              <a:gd name="connsiteY5316" fmla="*/ 3213402 h 7209248"/>
              <a:gd name="connsiteX5317" fmla="*/ 7337663 w 7427256"/>
              <a:gd name="connsiteY5317" fmla="*/ 3204442 h 7209248"/>
              <a:gd name="connsiteX5318" fmla="*/ 7337663 w 7427256"/>
              <a:gd name="connsiteY5318" fmla="*/ 3231321 h 7209248"/>
              <a:gd name="connsiteX5319" fmla="*/ 7333183 w 7427256"/>
              <a:gd name="connsiteY5319" fmla="*/ 3240280 h 7209248"/>
              <a:gd name="connsiteX5320" fmla="*/ 7328703 w 7427256"/>
              <a:gd name="connsiteY5320" fmla="*/ 3253718 h 7209248"/>
              <a:gd name="connsiteX5321" fmla="*/ 7324224 w 7427256"/>
              <a:gd name="connsiteY5321" fmla="*/ 3267157 h 7209248"/>
              <a:gd name="connsiteX5322" fmla="*/ 7319744 w 7427256"/>
              <a:gd name="connsiteY5322" fmla="*/ 3294035 h 7209248"/>
              <a:gd name="connsiteX5323" fmla="*/ 7310786 w 7427256"/>
              <a:gd name="connsiteY5323" fmla="*/ 3302995 h 7209248"/>
              <a:gd name="connsiteX5324" fmla="*/ 7292866 w 7427256"/>
              <a:gd name="connsiteY5324" fmla="*/ 3294035 h 7209248"/>
              <a:gd name="connsiteX5325" fmla="*/ 7283908 w 7427256"/>
              <a:gd name="connsiteY5325" fmla="*/ 3294035 h 7209248"/>
              <a:gd name="connsiteX5326" fmla="*/ 7292866 w 7427256"/>
              <a:gd name="connsiteY5326" fmla="*/ 3285076 h 7209248"/>
              <a:gd name="connsiteX5327" fmla="*/ 7301826 w 7427256"/>
              <a:gd name="connsiteY5327" fmla="*/ 3267157 h 7209248"/>
              <a:gd name="connsiteX5328" fmla="*/ 7310786 w 7427256"/>
              <a:gd name="connsiteY5328" fmla="*/ 3258198 h 7209248"/>
              <a:gd name="connsiteX5329" fmla="*/ 7310786 w 7427256"/>
              <a:gd name="connsiteY5329" fmla="*/ 3231321 h 7209248"/>
              <a:gd name="connsiteX5330" fmla="*/ 7149518 w 7427256"/>
              <a:gd name="connsiteY5330" fmla="*/ 3186524 h 7209248"/>
              <a:gd name="connsiteX5331" fmla="*/ 7158478 w 7427256"/>
              <a:gd name="connsiteY5331" fmla="*/ 3195483 h 7209248"/>
              <a:gd name="connsiteX5332" fmla="*/ 7149518 w 7427256"/>
              <a:gd name="connsiteY5332" fmla="*/ 3204442 h 7209248"/>
              <a:gd name="connsiteX5333" fmla="*/ 7145038 w 7427256"/>
              <a:gd name="connsiteY5333" fmla="*/ 3199963 h 7209248"/>
              <a:gd name="connsiteX5334" fmla="*/ 7140558 w 7427256"/>
              <a:gd name="connsiteY5334" fmla="*/ 3195483 h 7209248"/>
              <a:gd name="connsiteX5335" fmla="*/ 7149518 w 7427256"/>
              <a:gd name="connsiteY5335" fmla="*/ 3186524 h 7209248"/>
              <a:gd name="connsiteX5336" fmla="*/ 761540 w 7427256"/>
              <a:gd name="connsiteY5336" fmla="*/ 3186524 h 7209248"/>
              <a:gd name="connsiteX5337" fmla="*/ 752581 w 7427256"/>
              <a:gd name="connsiteY5337" fmla="*/ 3199963 h 7209248"/>
              <a:gd name="connsiteX5338" fmla="*/ 761540 w 7427256"/>
              <a:gd name="connsiteY5338" fmla="*/ 3222361 h 7209248"/>
              <a:gd name="connsiteX5339" fmla="*/ 779459 w 7427256"/>
              <a:gd name="connsiteY5339" fmla="*/ 3231321 h 7209248"/>
              <a:gd name="connsiteX5340" fmla="*/ 774979 w 7427256"/>
              <a:gd name="connsiteY5340" fmla="*/ 3217882 h 7209248"/>
              <a:gd name="connsiteX5341" fmla="*/ 770500 w 7427256"/>
              <a:gd name="connsiteY5341" fmla="*/ 3213402 h 7209248"/>
              <a:gd name="connsiteX5342" fmla="*/ 761540 w 7427256"/>
              <a:gd name="connsiteY5342" fmla="*/ 3204442 h 7209248"/>
              <a:gd name="connsiteX5343" fmla="*/ 367331 w 7427256"/>
              <a:gd name="connsiteY5343" fmla="*/ 3186524 h 7209248"/>
              <a:gd name="connsiteX5344" fmla="*/ 376291 w 7427256"/>
              <a:gd name="connsiteY5344" fmla="*/ 3186524 h 7209248"/>
              <a:gd name="connsiteX5345" fmla="*/ 380771 w 7427256"/>
              <a:gd name="connsiteY5345" fmla="*/ 3195483 h 7209248"/>
              <a:gd name="connsiteX5346" fmla="*/ 371811 w 7427256"/>
              <a:gd name="connsiteY5346" fmla="*/ 3204442 h 7209248"/>
              <a:gd name="connsiteX5347" fmla="*/ 367331 w 7427256"/>
              <a:gd name="connsiteY5347" fmla="*/ 3186524 h 7209248"/>
              <a:gd name="connsiteX5348" fmla="*/ 7337663 w 7427256"/>
              <a:gd name="connsiteY5348" fmla="*/ 3177564 h 7209248"/>
              <a:gd name="connsiteX5349" fmla="*/ 7346622 w 7427256"/>
              <a:gd name="connsiteY5349" fmla="*/ 3186524 h 7209248"/>
              <a:gd name="connsiteX5350" fmla="*/ 7337663 w 7427256"/>
              <a:gd name="connsiteY5350" fmla="*/ 3186524 h 7209248"/>
              <a:gd name="connsiteX5351" fmla="*/ 7337663 w 7427256"/>
              <a:gd name="connsiteY5351" fmla="*/ 3177564 h 7209248"/>
              <a:gd name="connsiteX5352" fmla="*/ 824255 w 7427256"/>
              <a:gd name="connsiteY5352" fmla="*/ 3177564 h 7209248"/>
              <a:gd name="connsiteX5353" fmla="*/ 815296 w 7427256"/>
              <a:gd name="connsiteY5353" fmla="*/ 3186524 h 7209248"/>
              <a:gd name="connsiteX5354" fmla="*/ 833215 w 7427256"/>
              <a:gd name="connsiteY5354" fmla="*/ 3186524 h 7209248"/>
              <a:gd name="connsiteX5355" fmla="*/ 707785 w 7427256"/>
              <a:gd name="connsiteY5355" fmla="*/ 3168606 h 7209248"/>
              <a:gd name="connsiteX5356" fmla="*/ 707785 w 7427256"/>
              <a:gd name="connsiteY5356" fmla="*/ 3186524 h 7209248"/>
              <a:gd name="connsiteX5357" fmla="*/ 698825 w 7427256"/>
              <a:gd name="connsiteY5357" fmla="*/ 3177564 h 7209248"/>
              <a:gd name="connsiteX5358" fmla="*/ 707785 w 7427256"/>
              <a:gd name="connsiteY5358" fmla="*/ 3168606 h 7209248"/>
              <a:gd name="connsiteX5359" fmla="*/ 501720 w 7427256"/>
              <a:gd name="connsiteY5359" fmla="*/ 3168606 h 7209248"/>
              <a:gd name="connsiteX5360" fmla="*/ 510680 w 7427256"/>
              <a:gd name="connsiteY5360" fmla="*/ 3177564 h 7209248"/>
              <a:gd name="connsiteX5361" fmla="*/ 524119 w 7427256"/>
              <a:gd name="connsiteY5361" fmla="*/ 3182044 h 7209248"/>
              <a:gd name="connsiteX5362" fmla="*/ 528599 w 7427256"/>
              <a:gd name="connsiteY5362" fmla="*/ 3186524 h 7209248"/>
              <a:gd name="connsiteX5363" fmla="*/ 537558 w 7427256"/>
              <a:gd name="connsiteY5363" fmla="*/ 3195483 h 7209248"/>
              <a:gd name="connsiteX5364" fmla="*/ 537558 w 7427256"/>
              <a:gd name="connsiteY5364" fmla="*/ 3204442 h 7209248"/>
              <a:gd name="connsiteX5365" fmla="*/ 546517 w 7427256"/>
              <a:gd name="connsiteY5365" fmla="*/ 3204442 h 7209248"/>
              <a:gd name="connsiteX5366" fmla="*/ 573395 w 7427256"/>
              <a:gd name="connsiteY5366" fmla="*/ 3213402 h 7209248"/>
              <a:gd name="connsiteX5367" fmla="*/ 559956 w 7427256"/>
              <a:gd name="connsiteY5367" fmla="*/ 3235800 h 7209248"/>
              <a:gd name="connsiteX5368" fmla="*/ 537558 w 7427256"/>
              <a:gd name="connsiteY5368" fmla="*/ 3240280 h 7209248"/>
              <a:gd name="connsiteX5369" fmla="*/ 510680 w 7427256"/>
              <a:gd name="connsiteY5369" fmla="*/ 3222361 h 7209248"/>
              <a:gd name="connsiteX5370" fmla="*/ 474842 w 7427256"/>
              <a:gd name="connsiteY5370" fmla="*/ 3222361 h 7209248"/>
              <a:gd name="connsiteX5371" fmla="*/ 465883 w 7427256"/>
              <a:gd name="connsiteY5371" fmla="*/ 3231321 h 7209248"/>
              <a:gd name="connsiteX5372" fmla="*/ 465883 w 7427256"/>
              <a:gd name="connsiteY5372" fmla="*/ 3213402 h 7209248"/>
              <a:gd name="connsiteX5373" fmla="*/ 474842 w 7427256"/>
              <a:gd name="connsiteY5373" fmla="*/ 3204442 h 7209248"/>
              <a:gd name="connsiteX5374" fmla="*/ 483802 w 7427256"/>
              <a:gd name="connsiteY5374" fmla="*/ 3195483 h 7209248"/>
              <a:gd name="connsiteX5375" fmla="*/ 492761 w 7427256"/>
              <a:gd name="connsiteY5375" fmla="*/ 3177564 h 7209248"/>
              <a:gd name="connsiteX5376" fmla="*/ 501720 w 7427256"/>
              <a:gd name="connsiteY5376" fmla="*/ 3168606 h 7209248"/>
              <a:gd name="connsiteX5377" fmla="*/ 250860 w 7427256"/>
              <a:gd name="connsiteY5377" fmla="*/ 3164126 h 7209248"/>
              <a:gd name="connsiteX5378" fmla="*/ 259819 w 7427256"/>
              <a:gd name="connsiteY5378" fmla="*/ 3168606 h 7209248"/>
              <a:gd name="connsiteX5379" fmla="*/ 268779 w 7427256"/>
              <a:gd name="connsiteY5379" fmla="*/ 3177564 h 7209248"/>
              <a:gd name="connsiteX5380" fmla="*/ 273259 w 7427256"/>
              <a:gd name="connsiteY5380" fmla="*/ 3191003 h 7209248"/>
              <a:gd name="connsiteX5381" fmla="*/ 268779 w 7427256"/>
              <a:gd name="connsiteY5381" fmla="*/ 3195483 h 7209248"/>
              <a:gd name="connsiteX5382" fmla="*/ 259819 w 7427256"/>
              <a:gd name="connsiteY5382" fmla="*/ 3195483 h 7209248"/>
              <a:gd name="connsiteX5383" fmla="*/ 259819 w 7427256"/>
              <a:gd name="connsiteY5383" fmla="*/ 3186524 h 7209248"/>
              <a:gd name="connsiteX5384" fmla="*/ 250860 w 7427256"/>
              <a:gd name="connsiteY5384" fmla="*/ 3177564 h 7209248"/>
              <a:gd name="connsiteX5385" fmla="*/ 397408 w 7427256"/>
              <a:gd name="connsiteY5385" fmla="*/ 3152607 h 7209248"/>
              <a:gd name="connsiteX5386" fmla="*/ 394208 w 7427256"/>
              <a:gd name="connsiteY5386" fmla="*/ 3168606 h 7209248"/>
              <a:gd name="connsiteX5387" fmla="*/ 394208 w 7427256"/>
              <a:gd name="connsiteY5387" fmla="*/ 3159646 h 7209248"/>
              <a:gd name="connsiteX5388" fmla="*/ 396449 w 7427256"/>
              <a:gd name="connsiteY5388" fmla="*/ 3152927 h 7209248"/>
              <a:gd name="connsiteX5389" fmla="*/ 7319744 w 7427256"/>
              <a:gd name="connsiteY5389" fmla="*/ 3141728 h 7209248"/>
              <a:gd name="connsiteX5390" fmla="*/ 7328703 w 7427256"/>
              <a:gd name="connsiteY5390" fmla="*/ 3141728 h 7209248"/>
              <a:gd name="connsiteX5391" fmla="*/ 7328703 w 7427256"/>
              <a:gd name="connsiteY5391" fmla="*/ 3150687 h 7209248"/>
              <a:gd name="connsiteX5392" fmla="*/ 783939 w 7427256"/>
              <a:gd name="connsiteY5392" fmla="*/ 3114849 h 7209248"/>
              <a:gd name="connsiteX5393" fmla="*/ 770500 w 7427256"/>
              <a:gd name="connsiteY5393" fmla="*/ 3123809 h 7209248"/>
              <a:gd name="connsiteX5394" fmla="*/ 779459 w 7427256"/>
              <a:gd name="connsiteY5394" fmla="*/ 3132768 h 7209248"/>
              <a:gd name="connsiteX5395" fmla="*/ 788419 w 7427256"/>
              <a:gd name="connsiteY5395" fmla="*/ 3123809 h 7209248"/>
              <a:gd name="connsiteX5396" fmla="*/ 783939 w 7427256"/>
              <a:gd name="connsiteY5396" fmla="*/ 3114849 h 7209248"/>
              <a:gd name="connsiteX5397" fmla="*/ 465883 w 7427256"/>
              <a:gd name="connsiteY5397" fmla="*/ 3105890 h 7209248"/>
              <a:gd name="connsiteX5398" fmla="*/ 474842 w 7427256"/>
              <a:gd name="connsiteY5398" fmla="*/ 3141728 h 7209248"/>
              <a:gd name="connsiteX5399" fmla="*/ 465883 w 7427256"/>
              <a:gd name="connsiteY5399" fmla="*/ 3141728 h 7209248"/>
              <a:gd name="connsiteX5400" fmla="*/ 465883 w 7427256"/>
              <a:gd name="connsiteY5400" fmla="*/ 3114849 h 7209248"/>
              <a:gd name="connsiteX5401" fmla="*/ 7328703 w 7427256"/>
              <a:gd name="connsiteY5401" fmla="*/ 3096931 h 7209248"/>
              <a:gd name="connsiteX5402" fmla="*/ 7328703 w 7427256"/>
              <a:gd name="connsiteY5402" fmla="*/ 3105890 h 7209248"/>
              <a:gd name="connsiteX5403" fmla="*/ 7319744 w 7427256"/>
              <a:gd name="connsiteY5403" fmla="*/ 3105890 h 7209248"/>
              <a:gd name="connsiteX5404" fmla="*/ 7328703 w 7427256"/>
              <a:gd name="connsiteY5404" fmla="*/ 3096931 h 7209248"/>
              <a:gd name="connsiteX5405" fmla="*/ 7113680 w 7427256"/>
              <a:gd name="connsiteY5405" fmla="*/ 3087971 h 7209248"/>
              <a:gd name="connsiteX5406" fmla="*/ 7122640 w 7427256"/>
              <a:gd name="connsiteY5406" fmla="*/ 3092451 h 7209248"/>
              <a:gd name="connsiteX5407" fmla="*/ 7122640 w 7427256"/>
              <a:gd name="connsiteY5407" fmla="*/ 3096931 h 7209248"/>
              <a:gd name="connsiteX5408" fmla="*/ 7113680 w 7427256"/>
              <a:gd name="connsiteY5408" fmla="*/ 3096931 h 7209248"/>
              <a:gd name="connsiteX5409" fmla="*/ 7113680 w 7427256"/>
              <a:gd name="connsiteY5409" fmla="*/ 3087971 h 7209248"/>
              <a:gd name="connsiteX5410" fmla="*/ 7131600 w 7427256"/>
              <a:gd name="connsiteY5410" fmla="*/ 3061094 h 7209248"/>
              <a:gd name="connsiteX5411" fmla="*/ 7140558 w 7427256"/>
              <a:gd name="connsiteY5411" fmla="*/ 3061094 h 7209248"/>
              <a:gd name="connsiteX5412" fmla="*/ 7149518 w 7427256"/>
              <a:gd name="connsiteY5412" fmla="*/ 3065574 h 7209248"/>
              <a:gd name="connsiteX5413" fmla="*/ 7149518 w 7427256"/>
              <a:gd name="connsiteY5413" fmla="*/ 3070053 h 7209248"/>
              <a:gd name="connsiteX5414" fmla="*/ 7158478 w 7427256"/>
              <a:gd name="connsiteY5414" fmla="*/ 3079013 h 7209248"/>
              <a:gd name="connsiteX5415" fmla="*/ 7140558 w 7427256"/>
              <a:gd name="connsiteY5415" fmla="*/ 3087971 h 7209248"/>
              <a:gd name="connsiteX5416" fmla="*/ 7131600 w 7427256"/>
              <a:gd name="connsiteY5416" fmla="*/ 3079013 h 7209248"/>
              <a:gd name="connsiteX5417" fmla="*/ 7113680 w 7427256"/>
              <a:gd name="connsiteY5417" fmla="*/ 3043175 h 7209248"/>
              <a:gd name="connsiteX5418" fmla="*/ 7122640 w 7427256"/>
              <a:gd name="connsiteY5418" fmla="*/ 3047655 h 7209248"/>
              <a:gd name="connsiteX5419" fmla="*/ 7122640 w 7427256"/>
              <a:gd name="connsiteY5419" fmla="*/ 3052135 h 7209248"/>
              <a:gd name="connsiteX5420" fmla="*/ 7113680 w 7427256"/>
              <a:gd name="connsiteY5420" fmla="*/ 3052135 h 7209248"/>
              <a:gd name="connsiteX5421" fmla="*/ 7113680 w 7427256"/>
              <a:gd name="connsiteY5421" fmla="*/ 3043175 h 7209248"/>
              <a:gd name="connsiteX5422" fmla="*/ 7042007 w 7427256"/>
              <a:gd name="connsiteY5422" fmla="*/ 3043175 h 7209248"/>
              <a:gd name="connsiteX5423" fmla="*/ 7050966 w 7427256"/>
              <a:gd name="connsiteY5423" fmla="*/ 3052135 h 7209248"/>
              <a:gd name="connsiteX5424" fmla="*/ 7042007 w 7427256"/>
              <a:gd name="connsiteY5424" fmla="*/ 3061094 h 7209248"/>
              <a:gd name="connsiteX5425" fmla="*/ 7033047 w 7427256"/>
              <a:gd name="connsiteY5425" fmla="*/ 3052135 h 7209248"/>
              <a:gd name="connsiteX5426" fmla="*/ 7042007 w 7427256"/>
              <a:gd name="connsiteY5426" fmla="*/ 3043175 h 7209248"/>
              <a:gd name="connsiteX5427" fmla="*/ 519639 w 7427256"/>
              <a:gd name="connsiteY5427" fmla="*/ 3034216 h 7209248"/>
              <a:gd name="connsiteX5428" fmla="*/ 519639 w 7427256"/>
              <a:gd name="connsiteY5428" fmla="*/ 3043175 h 7209248"/>
              <a:gd name="connsiteX5429" fmla="*/ 528599 w 7427256"/>
              <a:gd name="connsiteY5429" fmla="*/ 3038695 h 7209248"/>
              <a:gd name="connsiteX5430" fmla="*/ 519639 w 7427256"/>
              <a:gd name="connsiteY5430" fmla="*/ 3034216 h 7209248"/>
              <a:gd name="connsiteX5431" fmla="*/ 6877938 w 7427256"/>
              <a:gd name="connsiteY5431" fmla="*/ 3005099 h 7209248"/>
              <a:gd name="connsiteX5432" fmla="*/ 6889698 w 7427256"/>
              <a:gd name="connsiteY5432" fmla="*/ 3007337 h 7209248"/>
              <a:gd name="connsiteX5433" fmla="*/ 6880738 w 7427256"/>
              <a:gd name="connsiteY5433" fmla="*/ 3025256 h 7209248"/>
              <a:gd name="connsiteX5434" fmla="*/ 6862821 w 7427256"/>
              <a:gd name="connsiteY5434" fmla="*/ 3025256 h 7209248"/>
              <a:gd name="connsiteX5435" fmla="*/ 6877938 w 7427256"/>
              <a:gd name="connsiteY5435" fmla="*/ 3005099 h 7209248"/>
              <a:gd name="connsiteX5436" fmla="*/ 7328703 w 7427256"/>
              <a:gd name="connsiteY5436" fmla="*/ 2998379 h 7209248"/>
              <a:gd name="connsiteX5437" fmla="*/ 7328703 w 7427256"/>
              <a:gd name="connsiteY5437" fmla="*/ 3007337 h 7209248"/>
              <a:gd name="connsiteX5438" fmla="*/ 7319744 w 7427256"/>
              <a:gd name="connsiteY5438" fmla="*/ 3016297 h 7209248"/>
              <a:gd name="connsiteX5439" fmla="*/ 7310786 w 7427256"/>
              <a:gd name="connsiteY5439" fmla="*/ 3016297 h 7209248"/>
              <a:gd name="connsiteX5440" fmla="*/ 7158478 w 7427256"/>
              <a:gd name="connsiteY5440" fmla="*/ 2971501 h 7209248"/>
              <a:gd name="connsiteX5441" fmla="*/ 7162956 w 7427256"/>
              <a:gd name="connsiteY5441" fmla="*/ 2975981 h 7209248"/>
              <a:gd name="connsiteX5442" fmla="*/ 7167436 w 7427256"/>
              <a:gd name="connsiteY5442" fmla="*/ 2980460 h 7209248"/>
              <a:gd name="connsiteX5443" fmla="*/ 7162956 w 7427256"/>
              <a:gd name="connsiteY5443" fmla="*/ 2980460 h 7209248"/>
              <a:gd name="connsiteX5444" fmla="*/ 7158478 w 7427256"/>
              <a:gd name="connsiteY5444" fmla="*/ 2971501 h 7209248"/>
              <a:gd name="connsiteX5445" fmla="*/ 7149518 w 7427256"/>
              <a:gd name="connsiteY5445" fmla="*/ 2953582 h 7209248"/>
              <a:gd name="connsiteX5446" fmla="*/ 7158478 w 7427256"/>
              <a:gd name="connsiteY5446" fmla="*/ 2953582 h 7209248"/>
              <a:gd name="connsiteX5447" fmla="*/ 7158478 w 7427256"/>
              <a:gd name="connsiteY5447" fmla="*/ 2962541 h 7209248"/>
              <a:gd name="connsiteX5448" fmla="*/ 555476 w 7427256"/>
              <a:gd name="connsiteY5448" fmla="*/ 2953582 h 7209248"/>
              <a:gd name="connsiteX5449" fmla="*/ 564435 w 7427256"/>
              <a:gd name="connsiteY5449" fmla="*/ 2962541 h 7209248"/>
              <a:gd name="connsiteX5450" fmla="*/ 573395 w 7427256"/>
              <a:gd name="connsiteY5450" fmla="*/ 2953582 h 7209248"/>
              <a:gd name="connsiteX5451" fmla="*/ 660747 w 7427256"/>
              <a:gd name="connsiteY5451" fmla="*/ 2947982 h 7209248"/>
              <a:gd name="connsiteX5452" fmla="*/ 662988 w 7427256"/>
              <a:gd name="connsiteY5452" fmla="*/ 2953582 h 7209248"/>
              <a:gd name="connsiteX5453" fmla="*/ 662988 w 7427256"/>
              <a:gd name="connsiteY5453" fmla="*/ 2971501 h 7209248"/>
              <a:gd name="connsiteX5454" fmla="*/ 658508 w 7427256"/>
              <a:gd name="connsiteY5454" fmla="*/ 2980460 h 7209248"/>
              <a:gd name="connsiteX5455" fmla="*/ 645069 w 7427256"/>
              <a:gd name="connsiteY5455" fmla="*/ 2989420 h 7209248"/>
              <a:gd name="connsiteX5456" fmla="*/ 627150 w 7427256"/>
              <a:gd name="connsiteY5456" fmla="*/ 2989420 h 7209248"/>
              <a:gd name="connsiteX5457" fmla="*/ 645069 w 7427256"/>
              <a:gd name="connsiteY5457" fmla="*/ 2980460 h 7209248"/>
              <a:gd name="connsiteX5458" fmla="*/ 649549 w 7427256"/>
              <a:gd name="connsiteY5458" fmla="*/ 2967021 h 7209248"/>
              <a:gd name="connsiteX5459" fmla="*/ 654028 w 7427256"/>
              <a:gd name="connsiteY5459" fmla="*/ 2962541 h 7209248"/>
              <a:gd name="connsiteX5460" fmla="*/ 654028 w 7427256"/>
              <a:gd name="connsiteY5460" fmla="*/ 2949102 h 7209248"/>
              <a:gd name="connsiteX5461" fmla="*/ 660747 w 7427256"/>
              <a:gd name="connsiteY5461" fmla="*/ 2947982 h 7209248"/>
              <a:gd name="connsiteX5462" fmla="*/ 1093034 w 7427256"/>
              <a:gd name="connsiteY5462" fmla="*/ 2944623 h 7209248"/>
              <a:gd name="connsiteX5463" fmla="*/ 1084075 w 7427256"/>
              <a:gd name="connsiteY5463" fmla="*/ 2953582 h 7209248"/>
              <a:gd name="connsiteX5464" fmla="*/ 1093034 w 7427256"/>
              <a:gd name="connsiteY5464" fmla="*/ 2953582 h 7209248"/>
              <a:gd name="connsiteX5465" fmla="*/ 1093034 w 7427256"/>
              <a:gd name="connsiteY5465" fmla="*/ 2944623 h 7209248"/>
              <a:gd name="connsiteX5466" fmla="*/ 7033047 w 7427256"/>
              <a:gd name="connsiteY5466" fmla="*/ 2908786 h 7209248"/>
              <a:gd name="connsiteX5467" fmla="*/ 7042007 w 7427256"/>
              <a:gd name="connsiteY5467" fmla="*/ 2917744 h 7209248"/>
              <a:gd name="connsiteX5468" fmla="*/ 7086802 w 7427256"/>
              <a:gd name="connsiteY5468" fmla="*/ 2917744 h 7209248"/>
              <a:gd name="connsiteX5469" fmla="*/ 7095762 w 7427256"/>
              <a:gd name="connsiteY5469" fmla="*/ 2913266 h 7209248"/>
              <a:gd name="connsiteX5470" fmla="*/ 7086802 w 7427256"/>
              <a:gd name="connsiteY5470" fmla="*/ 2926704 h 7209248"/>
              <a:gd name="connsiteX5471" fmla="*/ 7086802 w 7427256"/>
              <a:gd name="connsiteY5471" fmla="*/ 2935663 h 7209248"/>
              <a:gd name="connsiteX5472" fmla="*/ 7095762 w 7427256"/>
              <a:gd name="connsiteY5472" fmla="*/ 2962541 h 7209248"/>
              <a:gd name="connsiteX5473" fmla="*/ 7095762 w 7427256"/>
              <a:gd name="connsiteY5473" fmla="*/ 2998379 h 7209248"/>
              <a:gd name="connsiteX5474" fmla="*/ 7104722 w 7427256"/>
              <a:gd name="connsiteY5474" fmla="*/ 2989420 h 7209248"/>
              <a:gd name="connsiteX5475" fmla="*/ 7131600 w 7427256"/>
              <a:gd name="connsiteY5475" fmla="*/ 3016297 h 7209248"/>
              <a:gd name="connsiteX5476" fmla="*/ 7136078 w 7427256"/>
              <a:gd name="connsiteY5476" fmla="*/ 3029736 h 7209248"/>
              <a:gd name="connsiteX5477" fmla="*/ 7140558 w 7427256"/>
              <a:gd name="connsiteY5477" fmla="*/ 3034216 h 7209248"/>
              <a:gd name="connsiteX5478" fmla="*/ 7136078 w 7427256"/>
              <a:gd name="connsiteY5478" fmla="*/ 3043175 h 7209248"/>
              <a:gd name="connsiteX5479" fmla="*/ 7122640 w 7427256"/>
              <a:gd name="connsiteY5479" fmla="*/ 3034216 h 7209248"/>
              <a:gd name="connsiteX5480" fmla="*/ 7095762 w 7427256"/>
              <a:gd name="connsiteY5480" fmla="*/ 3025256 h 7209248"/>
              <a:gd name="connsiteX5481" fmla="*/ 7068884 w 7427256"/>
              <a:gd name="connsiteY5481" fmla="*/ 3016297 h 7209248"/>
              <a:gd name="connsiteX5482" fmla="*/ 7033047 w 7427256"/>
              <a:gd name="connsiteY5482" fmla="*/ 3007337 h 7209248"/>
              <a:gd name="connsiteX5483" fmla="*/ 7033047 w 7427256"/>
              <a:gd name="connsiteY5483" fmla="*/ 3016297 h 7209248"/>
              <a:gd name="connsiteX5484" fmla="*/ 7024087 w 7427256"/>
              <a:gd name="connsiteY5484" fmla="*/ 3007337 h 7209248"/>
              <a:gd name="connsiteX5485" fmla="*/ 7015128 w 7427256"/>
              <a:gd name="connsiteY5485" fmla="*/ 2998379 h 7209248"/>
              <a:gd name="connsiteX5486" fmla="*/ 7015128 w 7427256"/>
              <a:gd name="connsiteY5486" fmla="*/ 2989420 h 7209248"/>
              <a:gd name="connsiteX5487" fmla="*/ 7050966 w 7427256"/>
              <a:gd name="connsiteY5487" fmla="*/ 2980460 h 7209248"/>
              <a:gd name="connsiteX5488" fmla="*/ 7068884 w 7427256"/>
              <a:gd name="connsiteY5488" fmla="*/ 2980460 h 7209248"/>
              <a:gd name="connsiteX5489" fmla="*/ 7059924 w 7427256"/>
              <a:gd name="connsiteY5489" fmla="*/ 2971501 h 7209248"/>
              <a:gd name="connsiteX5490" fmla="*/ 7024087 w 7427256"/>
              <a:gd name="connsiteY5490" fmla="*/ 2953582 h 7209248"/>
              <a:gd name="connsiteX5491" fmla="*/ 7010648 w 7427256"/>
              <a:gd name="connsiteY5491" fmla="*/ 2944623 h 7209248"/>
              <a:gd name="connsiteX5492" fmla="*/ 7006169 w 7427256"/>
              <a:gd name="connsiteY5492" fmla="*/ 2926704 h 7209248"/>
              <a:gd name="connsiteX5493" fmla="*/ 7185355 w 7427256"/>
              <a:gd name="connsiteY5493" fmla="*/ 2899827 h 7209248"/>
              <a:gd name="connsiteX5494" fmla="*/ 7180875 w 7427256"/>
              <a:gd name="connsiteY5494" fmla="*/ 2908786 h 7209248"/>
              <a:gd name="connsiteX5495" fmla="*/ 7180875 w 7427256"/>
              <a:gd name="connsiteY5495" fmla="*/ 2904306 h 7209248"/>
              <a:gd name="connsiteX5496" fmla="*/ 7185355 w 7427256"/>
              <a:gd name="connsiteY5496" fmla="*/ 2899827 h 7209248"/>
              <a:gd name="connsiteX5497" fmla="*/ 413248 w 7427256"/>
              <a:gd name="connsiteY5497" fmla="*/ 2894227 h 7209248"/>
              <a:gd name="connsiteX5498" fmla="*/ 416607 w 7427256"/>
              <a:gd name="connsiteY5498" fmla="*/ 2895347 h 7209248"/>
              <a:gd name="connsiteX5499" fmla="*/ 421087 w 7427256"/>
              <a:gd name="connsiteY5499" fmla="*/ 2899827 h 7209248"/>
              <a:gd name="connsiteX5500" fmla="*/ 412127 w 7427256"/>
              <a:gd name="connsiteY5500" fmla="*/ 2899827 h 7209248"/>
              <a:gd name="connsiteX5501" fmla="*/ 413248 w 7427256"/>
              <a:gd name="connsiteY5501" fmla="*/ 2894227 h 7209248"/>
              <a:gd name="connsiteX5502" fmla="*/ 815296 w 7427256"/>
              <a:gd name="connsiteY5502" fmla="*/ 2881908 h 7209248"/>
              <a:gd name="connsiteX5503" fmla="*/ 833215 w 7427256"/>
              <a:gd name="connsiteY5503" fmla="*/ 2881908 h 7209248"/>
              <a:gd name="connsiteX5504" fmla="*/ 842174 w 7427256"/>
              <a:gd name="connsiteY5504" fmla="*/ 2881908 h 7209248"/>
              <a:gd name="connsiteX5505" fmla="*/ 833215 w 7427256"/>
              <a:gd name="connsiteY5505" fmla="*/ 2890867 h 7209248"/>
              <a:gd name="connsiteX5506" fmla="*/ 819775 w 7427256"/>
              <a:gd name="connsiteY5506" fmla="*/ 2890867 h 7209248"/>
              <a:gd name="connsiteX5507" fmla="*/ 815296 w 7427256"/>
              <a:gd name="connsiteY5507" fmla="*/ 2881908 h 7209248"/>
              <a:gd name="connsiteX5508" fmla="*/ 7077843 w 7427256"/>
              <a:gd name="connsiteY5508" fmla="*/ 2877429 h 7209248"/>
              <a:gd name="connsiteX5509" fmla="*/ 7086802 w 7427256"/>
              <a:gd name="connsiteY5509" fmla="*/ 2881908 h 7209248"/>
              <a:gd name="connsiteX5510" fmla="*/ 7095762 w 7427256"/>
              <a:gd name="connsiteY5510" fmla="*/ 2890867 h 7209248"/>
              <a:gd name="connsiteX5511" fmla="*/ 7068884 w 7427256"/>
              <a:gd name="connsiteY5511" fmla="*/ 2890867 h 7209248"/>
              <a:gd name="connsiteX5512" fmla="*/ 7068884 w 7427256"/>
              <a:gd name="connsiteY5512" fmla="*/ 2881908 h 7209248"/>
              <a:gd name="connsiteX5513" fmla="*/ 7077843 w 7427256"/>
              <a:gd name="connsiteY5513" fmla="*/ 2877429 h 7209248"/>
              <a:gd name="connsiteX5514" fmla="*/ 6997209 w 7427256"/>
              <a:gd name="connsiteY5514" fmla="*/ 2828152 h 7209248"/>
              <a:gd name="connsiteX5515" fmla="*/ 6988250 w 7427256"/>
              <a:gd name="connsiteY5515" fmla="*/ 2837112 h 7209248"/>
              <a:gd name="connsiteX5516" fmla="*/ 6983770 w 7427256"/>
              <a:gd name="connsiteY5516" fmla="*/ 2832632 h 7209248"/>
              <a:gd name="connsiteX5517" fmla="*/ 6997209 w 7427256"/>
              <a:gd name="connsiteY5517" fmla="*/ 2828152 h 7209248"/>
              <a:gd name="connsiteX5518" fmla="*/ 7095762 w 7427256"/>
              <a:gd name="connsiteY5518" fmla="*/ 2819193 h 7209248"/>
              <a:gd name="connsiteX5519" fmla="*/ 7104722 w 7427256"/>
              <a:gd name="connsiteY5519" fmla="*/ 2828152 h 7209248"/>
              <a:gd name="connsiteX5520" fmla="*/ 7104722 w 7427256"/>
              <a:gd name="connsiteY5520" fmla="*/ 2837112 h 7209248"/>
              <a:gd name="connsiteX5521" fmla="*/ 7095762 w 7427256"/>
              <a:gd name="connsiteY5521" fmla="*/ 2828152 h 7209248"/>
              <a:gd name="connsiteX5522" fmla="*/ 806336 w 7427256"/>
              <a:gd name="connsiteY5522" fmla="*/ 2810234 h 7209248"/>
              <a:gd name="connsiteX5523" fmla="*/ 797377 w 7427256"/>
              <a:gd name="connsiteY5523" fmla="*/ 2828152 h 7209248"/>
              <a:gd name="connsiteX5524" fmla="*/ 788419 w 7427256"/>
              <a:gd name="connsiteY5524" fmla="*/ 2837112 h 7209248"/>
              <a:gd name="connsiteX5525" fmla="*/ 806336 w 7427256"/>
              <a:gd name="connsiteY5525" fmla="*/ 2810234 h 7209248"/>
              <a:gd name="connsiteX5526" fmla="*/ 864012 w 7427256"/>
              <a:gd name="connsiteY5526" fmla="*/ 2807995 h 7209248"/>
              <a:gd name="connsiteX5527" fmla="*/ 869052 w 7427256"/>
              <a:gd name="connsiteY5527" fmla="*/ 2828152 h 7209248"/>
              <a:gd name="connsiteX5528" fmla="*/ 851133 w 7427256"/>
              <a:gd name="connsiteY5528" fmla="*/ 2837112 h 7209248"/>
              <a:gd name="connsiteX5529" fmla="*/ 851133 w 7427256"/>
              <a:gd name="connsiteY5529" fmla="*/ 2828152 h 7209248"/>
              <a:gd name="connsiteX5530" fmla="*/ 851133 w 7427256"/>
              <a:gd name="connsiteY5530" fmla="*/ 2823673 h 7209248"/>
              <a:gd name="connsiteX5531" fmla="*/ 842174 w 7427256"/>
              <a:gd name="connsiteY5531" fmla="*/ 2819193 h 7209248"/>
              <a:gd name="connsiteX5532" fmla="*/ 860093 w 7427256"/>
              <a:gd name="connsiteY5532" fmla="*/ 2810234 h 7209248"/>
              <a:gd name="connsiteX5533" fmla="*/ 864012 w 7427256"/>
              <a:gd name="connsiteY5533" fmla="*/ 2807995 h 7209248"/>
              <a:gd name="connsiteX5534" fmla="*/ 689866 w 7427256"/>
              <a:gd name="connsiteY5534" fmla="*/ 2801274 h 7209248"/>
              <a:gd name="connsiteX5535" fmla="*/ 698825 w 7427256"/>
              <a:gd name="connsiteY5535" fmla="*/ 2810234 h 7209248"/>
              <a:gd name="connsiteX5536" fmla="*/ 698825 w 7427256"/>
              <a:gd name="connsiteY5536" fmla="*/ 2819193 h 7209248"/>
              <a:gd name="connsiteX5537" fmla="*/ 680906 w 7427256"/>
              <a:gd name="connsiteY5537" fmla="*/ 2819193 h 7209248"/>
              <a:gd name="connsiteX5538" fmla="*/ 806336 w 7427256"/>
              <a:gd name="connsiteY5538" fmla="*/ 2792315 h 7209248"/>
              <a:gd name="connsiteX5539" fmla="*/ 815296 w 7427256"/>
              <a:gd name="connsiteY5539" fmla="*/ 2792315 h 7209248"/>
              <a:gd name="connsiteX5540" fmla="*/ 806336 w 7427256"/>
              <a:gd name="connsiteY5540" fmla="*/ 2801274 h 7209248"/>
              <a:gd name="connsiteX5541" fmla="*/ 797377 w 7427256"/>
              <a:gd name="connsiteY5541" fmla="*/ 2796794 h 7209248"/>
              <a:gd name="connsiteX5542" fmla="*/ 806336 w 7427256"/>
              <a:gd name="connsiteY5542" fmla="*/ 2792315 h 7209248"/>
              <a:gd name="connsiteX5543" fmla="*/ 627150 w 7427256"/>
              <a:gd name="connsiteY5543" fmla="*/ 2774396 h 7209248"/>
              <a:gd name="connsiteX5544" fmla="*/ 636109 w 7427256"/>
              <a:gd name="connsiteY5544" fmla="*/ 2783355 h 7209248"/>
              <a:gd name="connsiteX5545" fmla="*/ 627150 w 7427256"/>
              <a:gd name="connsiteY5545" fmla="*/ 2792315 h 7209248"/>
              <a:gd name="connsiteX5546" fmla="*/ 627150 w 7427256"/>
              <a:gd name="connsiteY5546" fmla="*/ 2783355 h 7209248"/>
              <a:gd name="connsiteX5547" fmla="*/ 627150 w 7427256"/>
              <a:gd name="connsiteY5547" fmla="*/ 2774396 h 7209248"/>
              <a:gd name="connsiteX5548" fmla="*/ 6988250 w 7427256"/>
              <a:gd name="connsiteY5548" fmla="*/ 2765438 h 7209248"/>
              <a:gd name="connsiteX5549" fmla="*/ 6992730 w 7427256"/>
              <a:gd name="connsiteY5549" fmla="*/ 2769916 h 7209248"/>
              <a:gd name="connsiteX5550" fmla="*/ 6997209 w 7427256"/>
              <a:gd name="connsiteY5550" fmla="*/ 2774396 h 7209248"/>
              <a:gd name="connsiteX5551" fmla="*/ 6988250 w 7427256"/>
              <a:gd name="connsiteY5551" fmla="*/ 2783355 h 7209248"/>
              <a:gd name="connsiteX5552" fmla="*/ 6988250 w 7427256"/>
              <a:gd name="connsiteY5552" fmla="*/ 2774396 h 7209248"/>
              <a:gd name="connsiteX5553" fmla="*/ 6988250 w 7427256"/>
              <a:gd name="connsiteY5553" fmla="*/ 2765438 h 7209248"/>
              <a:gd name="connsiteX5554" fmla="*/ 6710513 w 7427256"/>
              <a:gd name="connsiteY5554" fmla="*/ 2765438 h 7209248"/>
              <a:gd name="connsiteX5555" fmla="*/ 6706033 w 7427256"/>
              <a:gd name="connsiteY5555" fmla="*/ 2769916 h 7209248"/>
              <a:gd name="connsiteX5556" fmla="*/ 6701553 w 7427256"/>
              <a:gd name="connsiteY5556" fmla="*/ 2774396 h 7209248"/>
              <a:gd name="connsiteX5557" fmla="*/ 6701553 w 7427256"/>
              <a:gd name="connsiteY5557" fmla="*/ 2783355 h 7209248"/>
              <a:gd name="connsiteX5558" fmla="*/ 6710513 w 7427256"/>
              <a:gd name="connsiteY5558" fmla="*/ 2774396 h 7209248"/>
              <a:gd name="connsiteX5559" fmla="*/ 712265 w 7427256"/>
              <a:gd name="connsiteY5559" fmla="*/ 2765438 h 7209248"/>
              <a:gd name="connsiteX5560" fmla="*/ 712265 w 7427256"/>
              <a:gd name="connsiteY5560" fmla="*/ 2774396 h 7209248"/>
              <a:gd name="connsiteX5561" fmla="*/ 703305 w 7427256"/>
              <a:gd name="connsiteY5561" fmla="*/ 2783355 h 7209248"/>
              <a:gd name="connsiteX5562" fmla="*/ 703305 w 7427256"/>
              <a:gd name="connsiteY5562" fmla="*/ 2774396 h 7209248"/>
              <a:gd name="connsiteX5563" fmla="*/ 712265 w 7427256"/>
              <a:gd name="connsiteY5563" fmla="*/ 2765438 h 7209248"/>
              <a:gd name="connsiteX5564" fmla="*/ 7283908 w 7427256"/>
              <a:gd name="connsiteY5564" fmla="*/ 2756478 h 7209248"/>
              <a:gd name="connsiteX5565" fmla="*/ 7279426 w 7427256"/>
              <a:gd name="connsiteY5565" fmla="*/ 2760958 h 7209248"/>
              <a:gd name="connsiteX5566" fmla="*/ 7274948 w 7427256"/>
              <a:gd name="connsiteY5566" fmla="*/ 2765438 h 7209248"/>
              <a:gd name="connsiteX5567" fmla="*/ 7274948 w 7427256"/>
              <a:gd name="connsiteY5567" fmla="*/ 2760958 h 7209248"/>
              <a:gd name="connsiteX5568" fmla="*/ 7283908 w 7427256"/>
              <a:gd name="connsiteY5568" fmla="*/ 2756478 h 7209248"/>
              <a:gd name="connsiteX5569" fmla="*/ 6764268 w 7427256"/>
              <a:gd name="connsiteY5569" fmla="*/ 2729600 h 7209248"/>
              <a:gd name="connsiteX5570" fmla="*/ 6746350 w 7427256"/>
              <a:gd name="connsiteY5570" fmla="*/ 2738559 h 7209248"/>
              <a:gd name="connsiteX5571" fmla="*/ 6768747 w 7427256"/>
              <a:gd name="connsiteY5571" fmla="*/ 2743039 h 7209248"/>
              <a:gd name="connsiteX5572" fmla="*/ 6782186 w 7427256"/>
              <a:gd name="connsiteY5572" fmla="*/ 2738559 h 7209248"/>
              <a:gd name="connsiteX5573" fmla="*/ 6773227 w 7427256"/>
              <a:gd name="connsiteY5573" fmla="*/ 2729600 h 7209248"/>
              <a:gd name="connsiteX5574" fmla="*/ 6764268 w 7427256"/>
              <a:gd name="connsiteY5574" fmla="*/ 2729600 h 7209248"/>
              <a:gd name="connsiteX5575" fmla="*/ 6988250 w 7427256"/>
              <a:gd name="connsiteY5575" fmla="*/ 2720640 h 7209248"/>
              <a:gd name="connsiteX5576" fmla="*/ 6997209 w 7427256"/>
              <a:gd name="connsiteY5576" fmla="*/ 2729600 h 7209248"/>
              <a:gd name="connsiteX5577" fmla="*/ 6988250 w 7427256"/>
              <a:gd name="connsiteY5577" fmla="*/ 2738559 h 7209248"/>
              <a:gd name="connsiteX5578" fmla="*/ 6988250 w 7427256"/>
              <a:gd name="connsiteY5578" fmla="*/ 2729600 h 7209248"/>
              <a:gd name="connsiteX5579" fmla="*/ 779459 w 7427256"/>
              <a:gd name="connsiteY5579" fmla="*/ 2720640 h 7209248"/>
              <a:gd name="connsiteX5580" fmla="*/ 797377 w 7427256"/>
              <a:gd name="connsiteY5580" fmla="*/ 2729600 h 7209248"/>
              <a:gd name="connsiteX5581" fmla="*/ 779459 w 7427256"/>
              <a:gd name="connsiteY5581" fmla="*/ 2729600 h 7209248"/>
              <a:gd name="connsiteX5582" fmla="*/ 779459 w 7427256"/>
              <a:gd name="connsiteY5582" fmla="*/ 2720640 h 7209248"/>
              <a:gd name="connsiteX5583" fmla="*/ 743622 w 7427256"/>
              <a:gd name="connsiteY5583" fmla="*/ 2720640 h 7209248"/>
              <a:gd name="connsiteX5584" fmla="*/ 770500 w 7427256"/>
              <a:gd name="connsiteY5584" fmla="*/ 2720640 h 7209248"/>
              <a:gd name="connsiteX5585" fmla="*/ 743622 w 7427256"/>
              <a:gd name="connsiteY5585" fmla="*/ 2720640 h 7209248"/>
              <a:gd name="connsiteX5586" fmla="*/ 7006169 w 7427256"/>
              <a:gd name="connsiteY5586" fmla="*/ 2711681 h 7209248"/>
              <a:gd name="connsiteX5587" fmla="*/ 7015128 w 7427256"/>
              <a:gd name="connsiteY5587" fmla="*/ 2711681 h 7209248"/>
              <a:gd name="connsiteX5588" fmla="*/ 7024087 w 7427256"/>
              <a:gd name="connsiteY5588" fmla="*/ 2734080 h 7209248"/>
              <a:gd name="connsiteX5589" fmla="*/ 7033047 w 7427256"/>
              <a:gd name="connsiteY5589" fmla="*/ 2747519 h 7209248"/>
              <a:gd name="connsiteX5590" fmla="*/ 7037526 w 7427256"/>
              <a:gd name="connsiteY5590" fmla="*/ 2756478 h 7209248"/>
              <a:gd name="connsiteX5591" fmla="*/ 7042007 w 7427256"/>
              <a:gd name="connsiteY5591" fmla="*/ 2774396 h 7209248"/>
              <a:gd name="connsiteX5592" fmla="*/ 7042007 w 7427256"/>
              <a:gd name="connsiteY5592" fmla="*/ 2783355 h 7209248"/>
              <a:gd name="connsiteX5593" fmla="*/ 7050966 w 7427256"/>
              <a:gd name="connsiteY5593" fmla="*/ 2792315 h 7209248"/>
              <a:gd name="connsiteX5594" fmla="*/ 7068884 w 7427256"/>
              <a:gd name="connsiteY5594" fmla="*/ 2810234 h 7209248"/>
              <a:gd name="connsiteX5595" fmla="*/ 7050966 w 7427256"/>
              <a:gd name="connsiteY5595" fmla="*/ 2819193 h 7209248"/>
              <a:gd name="connsiteX5596" fmla="*/ 7042007 w 7427256"/>
              <a:gd name="connsiteY5596" fmla="*/ 2837112 h 7209248"/>
              <a:gd name="connsiteX5597" fmla="*/ 7042007 w 7427256"/>
              <a:gd name="connsiteY5597" fmla="*/ 2846070 h 7209248"/>
              <a:gd name="connsiteX5598" fmla="*/ 7033047 w 7427256"/>
              <a:gd name="connsiteY5598" fmla="*/ 2855030 h 7209248"/>
              <a:gd name="connsiteX5599" fmla="*/ 7033047 w 7427256"/>
              <a:gd name="connsiteY5599" fmla="*/ 2863989 h 7209248"/>
              <a:gd name="connsiteX5600" fmla="*/ 7033047 w 7427256"/>
              <a:gd name="connsiteY5600" fmla="*/ 2872948 h 7209248"/>
              <a:gd name="connsiteX5601" fmla="*/ 7042007 w 7427256"/>
              <a:gd name="connsiteY5601" fmla="*/ 2881908 h 7209248"/>
              <a:gd name="connsiteX5602" fmla="*/ 7046486 w 7427256"/>
              <a:gd name="connsiteY5602" fmla="*/ 2890867 h 7209248"/>
              <a:gd name="connsiteX5603" fmla="*/ 7024087 w 7427256"/>
              <a:gd name="connsiteY5603" fmla="*/ 2899827 h 7209248"/>
              <a:gd name="connsiteX5604" fmla="*/ 6997209 w 7427256"/>
              <a:gd name="connsiteY5604" fmla="*/ 2899827 h 7209248"/>
              <a:gd name="connsiteX5605" fmla="*/ 6979292 w 7427256"/>
              <a:gd name="connsiteY5605" fmla="*/ 2881908 h 7209248"/>
              <a:gd name="connsiteX5606" fmla="*/ 6997209 w 7427256"/>
              <a:gd name="connsiteY5606" fmla="*/ 2881908 h 7209248"/>
              <a:gd name="connsiteX5607" fmla="*/ 7015128 w 7427256"/>
              <a:gd name="connsiteY5607" fmla="*/ 2890867 h 7209248"/>
              <a:gd name="connsiteX5608" fmla="*/ 7015128 w 7427256"/>
              <a:gd name="connsiteY5608" fmla="*/ 2863989 h 7209248"/>
              <a:gd name="connsiteX5609" fmla="*/ 7015128 w 7427256"/>
              <a:gd name="connsiteY5609" fmla="*/ 2850550 h 7209248"/>
              <a:gd name="connsiteX5610" fmla="*/ 7024087 w 7427256"/>
              <a:gd name="connsiteY5610" fmla="*/ 2837112 h 7209248"/>
              <a:gd name="connsiteX5611" fmla="*/ 7033047 w 7427256"/>
              <a:gd name="connsiteY5611" fmla="*/ 2819193 h 7209248"/>
              <a:gd name="connsiteX5612" fmla="*/ 7006169 w 7427256"/>
              <a:gd name="connsiteY5612" fmla="*/ 2810234 h 7209248"/>
              <a:gd name="connsiteX5613" fmla="*/ 7015128 w 7427256"/>
              <a:gd name="connsiteY5613" fmla="*/ 2801274 h 7209248"/>
              <a:gd name="connsiteX5614" fmla="*/ 7033047 w 7427256"/>
              <a:gd name="connsiteY5614" fmla="*/ 2792315 h 7209248"/>
              <a:gd name="connsiteX5615" fmla="*/ 7033047 w 7427256"/>
              <a:gd name="connsiteY5615" fmla="*/ 2774396 h 7209248"/>
              <a:gd name="connsiteX5616" fmla="*/ 7015128 w 7427256"/>
              <a:gd name="connsiteY5616" fmla="*/ 2747519 h 7209248"/>
              <a:gd name="connsiteX5617" fmla="*/ 7006169 w 7427256"/>
              <a:gd name="connsiteY5617" fmla="*/ 2729600 h 7209248"/>
              <a:gd name="connsiteX5618" fmla="*/ 7006169 w 7427256"/>
              <a:gd name="connsiteY5618" fmla="*/ 2716161 h 7209248"/>
              <a:gd name="connsiteX5619" fmla="*/ 7006169 w 7427256"/>
              <a:gd name="connsiteY5619" fmla="*/ 2711681 h 7209248"/>
              <a:gd name="connsiteX5620" fmla="*/ 6620920 w 7427256"/>
              <a:gd name="connsiteY5620" fmla="*/ 2711681 h 7209248"/>
              <a:gd name="connsiteX5621" fmla="*/ 6620920 w 7427256"/>
              <a:gd name="connsiteY5621" fmla="*/ 2720640 h 7209248"/>
              <a:gd name="connsiteX5622" fmla="*/ 6634359 w 7427256"/>
              <a:gd name="connsiteY5622" fmla="*/ 2716161 h 7209248"/>
              <a:gd name="connsiteX5623" fmla="*/ 6629879 w 7427256"/>
              <a:gd name="connsiteY5623" fmla="*/ 2711681 h 7209248"/>
              <a:gd name="connsiteX5624" fmla="*/ 6620920 w 7427256"/>
              <a:gd name="connsiteY5624" fmla="*/ 2711681 h 7209248"/>
              <a:gd name="connsiteX5625" fmla="*/ 6880738 w 7427256"/>
              <a:gd name="connsiteY5625" fmla="*/ 2693762 h 7209248"/>
              <a:gd name="connsiteX5626" fmla="*/ 6889698 w 7427256"/>
              <a:gd name="connsiteY5626" fmla="*/ 2702722 h 7209248"/>
              <a:gd name="connsiteX5627" fmla="*/ 6880738 w 7427256"/>
              <a:gd name="connsiteY5627" fmla="*/ 2702722 h 7209248"/>
              <a:gd name="connsiteX5628" fmla="*/ 394208 w 7427256"/>
              <a:gd name="connsiteY5628" fmla="*/ 2693762 h 7209248"/>
              <a:gd name="connsiteX5629" fmla="*/ 394208 w 7427256"/>
              <a:gd name="connsiteY5629" fmla="*/ 2702722 h 7209248"/>
              <a:gd name="connsiteX5630" fmla="*/ 389730 w 7427256"/>
              <a:gd name="connsiteY5630" fmla="*/ 2707201 h 7209248"/>
              <a:gd name="connsiteX5631" fmla="*/ 385250 w 7427256"/>
              <a:gd name="connsiteY5631" fmla="*/ 2711681 h 7209248"/>
              <a:gd name="connsiteX5632" fmla="*/ 385250 w 7427256"/>
              <a:gd name="connsiteY5632" fmla="*/ 2702722 h 7209248"/>
              <a:gd name="connsiteX5633" fmla="*/ 394208 w 7427256"/>
              <a:gd name="connsiteY5633" fmla="*/ 2693762 h 7209248"/>
              <a:gd name="connsiteX5634" fmla="*/ 7057685 w 7427256"/>
              <a:gd name="connsiteY5634" fmla="*/ 2689283 h 7209248"/>
              <a:gd name="connsiteX5635" fmla="*/ 7068884 w 7427256"/>
              <a:gd name="connsiteY5635" fmla="*/ 2693762 h 7209248"/>
              <a:gd name="connsiteX5636" fmla="*/ 7050966 w 7427256"/>
              <a:gd name="connsiteY5636" fmla="*/ 2711681 h 7209248"/>
              <a:gd name="connsiteX5637" fmla="*/ 7033047 w 7427256"/>
              <a:gd name="connsiteY5637" fmla="*/ 2711681 h 7209248"/>
              <a:gd name="connsiteX5638" fmla="*/ 7037526 w 7427256"/>
              <a:gd name="connsiteY5638" fmla="*/ 2707201 h 7209248"/>
              <a:gd name="connsiteX5639" fmla="*/ 7042007 w 7427256"/>
              <a:gd name="connsiteY5639" fmla="*/ 2693762 h 7209248"/>
              <a:gd name="connsiteX5640" fmla="*/ 7057685 w 7427256"/>
              <a:gd name="connsiteY5640" fmla="*/ 2689283 h 7209248"/>
              <a:gd name="connsiteX5641" fmla="*/ 7033047 w 7427256"/>
              <a:gd name="connsiteY5641" fmla="*/ 2657926 h 7209248"/>
              <a:gd name="connsiteX5642" fmla="*/ 7042007 w 7427256"/>
              <a:gd name="connsiteY5642" fmla="*/ 2666885 h 7209248"/>
              <a:gd name="connsiteX5643" fmla="*/ 7024087 w 7427256"/>
              <a:gd name="connsiteY5643" fmla="*/ 2666885 h 7209248"/>
              <a:gd name="connsiteX5644" fmla="*/ 6970332 w 7427256"/>
              <a:gd name="connsiteY5644" fmla="*/ 2657926 h 7209248"/>
              <a:gd name="connsiteX5645" fmla="*/ 6988250 w 7427256"/>
              <a:gd name="connsiteY5645" fmla="*/ 2666885 h 7209248"/>
              <a:gd name="connsiteX5646" fmla="*/ 6970332 w 7427256"/>
              <a:gd name="connsiteY5646" fmla="*/ 2666885 h 7209248"/>
              <a:gd name="connsiteX5647" fmla="*/ 6970332 w 7427256"/>
              <a:gd name="connsiteY5647" fmla="*/ 2657926 h 7209248"/>
              <a:gd name="connsiteX5648" fmla="*/ 1030320 w 7427256"/>
              <a:gd name="connsiteY5648" fmla="*/ 2657926 h 7209248"/>
              <a:gd name="connsiteX5649" fmla="*/ 1030320 w 7427256"/>
              <a:gd name="connsiteY5649" fmla="*/ 2666885 h 7209248"/>
              <a:gd name="connsiteX5650" fmla="*/ 1039278 w 7427256"/>
              <a:gd name="connsiteY5650" fmla="*/ 2657926 h 7209248"/>
              <a:gd name="connsiteX5651" fmla="*/ 6741870 w 7427256"/>
              <a:gd name="connsiteY5651" fmla="*/ 2648966 h 7209248"/>
              <a:gd name="connsiteX5652" fmla="*/ 6737390 w 7427256"/>
              <a:gd name="connsiteY5652" fmla="*/ 2657926 h 7209248"/>
              <a:gd name="connsiteX5653" fmla="*/ 6755308 w 7427256"/>
              <a:gd name="connsiteY5653" fmla="*/ 2711681 h 7209248"/>
              <a:gd name="connsiteX5654" fmla="*/ 6764268 w 7427256"/>
              <a:gd name="connsiteY5654" fmla="*/ 2684803 h 7209248"/>
              <a:gd name="connsiteX5655" fmla="*/ 6755308 w 7427256"/>
              <a:gd name="connsiteY5655" fmla="*/ 2657926 h 7209248"/>
              <a:gd name="connsiteX5656" fmla="*/ 6741870 w 7427256"/>
              <a:gd name="connsiteY5656" fmla="*/ 2648966 h 7209248"/>
              <a:gd name="connsiteX5657" fmla="*/ 537558 w 7427256"/>
              <a:gd name="connsiteY5657" fmla="*/ 2648966 h 7209248"/>
              <a:gd name="connsiteX5658" fmla="*/ 546517 w 7427256"/>
              <a:gd name="connsiteY5658" fmla="*/ 2657926 h 7209248"/>
              <a:gd name="connsiteX5659" fmla="*/ 546517 w 7427256"/>
              <a:gd name="connsiteY5659" fmla="*/ 2648966 h 7209248"/>
              <a:gd name="connsiteX5660" fmla="*/ 6826984 w 7427256"/>
              <a:gd name="connsiteY5660" fmla="*/ 2640007 h 7209248"/>
              <a:gd name="connsiteX5661" fmla="*/ 6853861 w 7427256"/>
              <a:gd name="connsiteY5661" fmla="*/ 2666885 h 7209248"/>
              <a:gd name="connsiteX5662" fmla="*/ 6853861 w 7427256"/>
              <a:gd name="connsiteY5662" fmla="*/ 2671365 h 7209248"/>
              <a:gd name="connsiteX5663" fmla="*/ 6849381 w 7427256"/>
              <a:gd name="connsiteY5663" fmla="*/ 2671365 h 7209248"/>
              <a:gd name="connsiteX5664" fmla="*/ 6840422 w 7427256"/>
              <a:gd name="connsiteY5664" fmla="*/ 2671365 h 7209248"/>
              <a:gd name="connsiteX5665" fmla="*/ 6826984 w 7427256"/>
              <a:gd name="connsiteY5665" fmla="*/ 2675843 h 7209248"/>
              <a:gd name="connsiteX5666" fmla="*/ 6818024 w 7427256"/>
              <a:gd name="connsiteY5666" fmla="*/ 2666885 h 7209248"/>
              <a:gd name="connsiteX5667" fmla="*/ 6826984 w 7427256"/>
              <a:gd name="connsiteY5667" fmla="*/ 2640007 h 7209248"/>
              <a:gd name="connsiteX5668" fmla="*/ 6634359 w 7427256"/>
              <a:gd name="connsiteY5668" fmla="*/ 2640007 h 7209248"/>
              <a:gd name="connsiteX5669" fmla="*/ 6611960 w 7427256"/>
              <a:gd name="connsiteY5669" fmla="*/ 2648966 h 7209248"/>
              <a:gd name="connsiteX5670" fmla="*/ 6594041 w 7427256"/>
              <a:gd name="connsiteY5670" fmla="*/ 2666885 h 7209248"/>
              <a:gd name="connsiteX5671" fmla="*/ 6603001 w 7427256"/>
              <a:gd name="connsiteY5671" fmla="*/ 2684803 h 7209248"/>
              <a:gd name="connsiteX5672" fmla="*/ 6620920 w 7427256"/>
              <a:gd name="connsiteY5672" fmla="*/ 2684803 h 7209248"/>
              <a:gd name="connsiteX5673" fmla="*/ 6634359 w 7427256"/>
              <a:gd name="connsiteY5673" fmla="*/ 2666885 h 7209248"/>
              <a:gd name="connsiteX5674" fmla="*/ 6647798 w 7427256"/>
              <a:gd name="connsiteY5674" fmla="*/ 2648966 h 7209248"/>
              <a:gd name="connsiteX5675" fmla="*/ 6634359 w 7427256"/>
              <a:gd name="connsiteY5675" fmla="*/ 2640007 h 7209248"/>
              <a:gd name="connsiteX5676" fmla="*/ 680907 w 7427256"/>
              <a:gd name="connsiteY5676" fmla="*/ 2635527 h 7209248"/>
              <a:gd name="connsiteX5677" fmla="*/ 689866 w 7427256"/>
              <a:gd name="connsiteY5677" fmla="*/ 2640007 h 7209248"/>
              <a:gd name="connsiteX5678" fmla="*/ 689866 w 7427256"/>
              <a:gd name="connsiteY5678" fmla="*/ 2648966 h 7209248"/>
              <a:gd name="connsiteX5679" fmla="*/ 698825 w 7427256"/>
              <a:gd name="connsiteY5679" fmla="*/ 2675843 h 7209248"/>
              <a:gd name="connsiteX5680" fmla="*/ 689866 w 7427256"/>
              <a:gd name="connsiteY5680" fmla="*/ 2689283 h 7209248"/>
              <a:gd name="connsiteX5681" fmla="*/ 680906 w 7427256"/>
              <a:gd name="connsiteY5681" fmla="*/ 2711681 h 7209248"/>
              <a:gd name="connsiteX5682" fmla="*/ 671947 w 7427256"/>
              <a:gd name="connsiteY5682" fmla="*/ 2729600 h 7209248"/>
              <a:gd name="connsiteX5683" fmla="*/ 654028 w 7427256"/>
              <a:gd name="connsiteY5683" fmla="*/ 2734080 h 7209248"/>
              <a:gd name="connsiteX5684" fmla="*/ 645069 w 7427256"/>
              <a:gd name="connsiteY5684" fmla="*/ 2738559 h 7209248"/>
              <a:gd name="connsiteX5685" fmla="*/ 627150 w 7427256"/>
              <a:gd name="connsiteY5685" fmla="*/ 2738559 h 7209248"/>
              <a:gd name="connsiteX5686" fmla="*/ 636109 w 7427256"/>
              <a:gd name="connsiteY5686" fmla="*/ 2725120 h 7209248"/>
              <a:gd name="connsiteX5687" fmla="*/ 645069 w 7427256"/>
              <a:gd name="connsiteY5687" fmla="*/ 2716161 h 7209248"/>
              <a:gd name="connsiteX5688" fmla="*/ 636109 w 7427256"/>
              <a:gd name="connsiteY5688" fmla="*/ 2707201 h 7209248"/>
              <a:gd name="connsiteX5689" fmla="*/ 627150 w 7427256"/>
              <a:gd name="connsiteY5689" fmla="*/ 2698242 h 7209248"/>
              <a:gd name="connsiteX5690" fmla="*/ 627150 w 7427256"/>
              <a:gd name="connsiteY5690" fmla="*/ 2684803 h 7209248"/>
              <a:gd name="connsiteX5691" fmla="*/ 631630 w 7427256"/>
              <a:gd name="connsiteY5691" fmla="*/ 2675843 h 7209248"/>
              <a:gd name="connsiteX5692" fmla="*/ 645069 w 7427256"/>
              <a:gd name="connsiteY5692" fmla="*/ 2675843 h 7209248"/>
              <a:gd name="connsiteX5693" fmla="*/ 654028 w 7427256"/>
              <a:gd name="connsiteY5693" fmla="*/ 2657926 h 7209248"/>
              <a:gd name="connsiteX5694" fmla="*/ 658508 w 7427256"/>
              <a:gd name="connsiteY5694" fmla="*/ 2648966 h 7209248"/>
              <a:gd name="connsiteX5695" fmla="*/ 671947 w 7427256"/>
              <a:gd name="connsiteY5695" fmla="*/ 2640007 h 7209248"/>
              <a:gd name="connsiteX5696" fmla="*/ 680907 w 7427256"/>
              <a:gd name="connsiteY5696" fmla="*/ 2635527 h 7209248"/>
              <a:gd name="connsiteX5697" fmla="*/ 6943454 w 7427256"/>
              <a:gd name="connsiteY5697" fmla="*/ 2631047 h 7209248"/>
              <a:gd name="connsiteX5698" fmla="*/ 6952414 w 7427256"/>
              <a:gd name="connsiteY5698" fmla="*/ 2648966 h 7209248"/>
              <a:gd name="connsiteX5699" fmla="*/ 6943454 w 7427256"/>
              <a:gd name="connsiteY5699" fmla="*/ 2648966 h 7209248"/>
              <a:gd name="connsiteX5700" fmla="*/ 6938975 w 7427256"/>
              <a:gd name="connsiteY5700" fmla="*/ 2635527 h 7209248"/>
              <a:gd name="connsiteX5701" fmla="*/ 6943454 w 7427256"/>
              <a:gd name="connsiteY5701" fmla="*/ 2631047 h 7209248"/>
              <a:gd name="connsiteX5702" fmla="*/ 6746350 w 7427256"/>
              <a:gd name="connsiteY5702" fmla="*/ 2604170 h 7209248"/>
              <a:gd name="connsiteX5703" fmla="*/ 6737390 w 7427256"/>
              <a:gd name="connsiteY5703" fmla="*/ 2613130 h 7209248"/>
              <a:gd name="connsiteX5704" fmla="*/ 6737390 w 7427256"/>
              <a:gd name="connsiteY5704" fmla="*/ 2622088 h 7209248"/>
              <a:gd name="connsiteX5705" fmla="*/ 6746350 w 7427256"/>
              <a:gd name="connsiteY5705" fmla="*/ 2613130 h 7209248"/>
              <a:gd name="connsiteX5706" fmla="*/ 427807 w 7427256"/>
              <a:gd name="connsiteY5706" fmla="*/ 2600811 h 7209248"/>
              <a:gd name="connsiteX5707" fmla="*/ 434526 w 7427256"/>
              <a:gd name="connsiteY5707" fmla="*/ 2604170 h 7209248"/>
              <a:gd name="connsiteX5708" fmla="*/ 430046 w 7427256"/>
              <a:gd name="connsiteY5708" fmla="*/ 2617608 h 7209248"/>
              <a:gd name="connsiteX5709" fmla="*/ 425567 w 7427256"/>
              <a:gd name="connsiteY5709" fmla="*/ 2631047 h 7209248"/>
              <a:gd name="connsiteX5710" fmla="*/ 421087 w 7427256"/>
              <a:gd name="connsiteY5710" fmla="*/ 2648966 h 7209248"/>
              <a:gd name="connsiteX5711" fmla="*/ 403168 w 7427256"/>
              <a:gd name="connsiteY5711" fmla="*/ 2648966 h 7209248"/>
              <a:gd name="connsiteX5712" fmla="*/ 407648 w 7427256"/>
              <a:gd name="connsiteY5712" fmla="*/ 2631047 h 7209248"/>
              <a:gd name="connsiteX5713" fmla="*/ 416607 w 7427256"/>
              <a:gd name="connsiteY5713" fmla="*/ 2608649 h 7209248"/>
              <a:gd name="connsiteX5714" fmla="*/ 427807 w 7427256"/>
              <a:gd name="connsiteY5714" fmla="*/ 2600811 h 7209248"/>
              <a:gd name="connsiteX5715" fmla="*/ 867932 w 7427256"/>
              <a:gd name="connsiteY5715" fmla="*/ 2598570 h 7209248"/>
              <a:gd name="connsiteX5716" fmla="*/ 869052 w 7427256"/>
              <a:gd name="connsiteY5716" fmla="*/ 2604170 h 7209248"/>
              <a:gd name="connsiteX5717" fmla="*/ 864572 w 7427256"/>
              <a:gd name="connsiteY5717" fmla="*/ 2599689 h 7209248"/>
              <a:gd name="connsiteX5718" fmla="*/ 867932 w 7427256"/>
              <a:gd name="connsiteY5718" fmla="*/ 2598570 h 7209248"/>
              <a:gd name="connsiteX5719" fmla="*/ 6916576 w 7427256"/>
              <a:gd name="connsiteY5719" fmla="*/ 2595211 h 7209248"/>
              <a:gd name="connsiteX5720" fmla="*/ 6934494 w 7427256"/>
              <a:gd name="connsiteY5720" fmla="*/ 2604170 h 7209248"/>
              <a:gd name="connsiteX5721" fmla="*/ 6916576 w 7427256"/>
              <a:gd name="connsiteY5721" fmla="*/ 2613130 h 7209248"/>
              <a:gd name="connsiteX5722" fmla="*/ 761540 w 7427256"/>
              <a:gd name="connsiteY5722" fmla="*/ 2586251 h 7209248"/>
              <a:gd name="connsiteX5723" fmla="*/ 761540 w 7427256"/>
              <a:gd name="connsiteY5723" fmla="*/ 2595211 h 7209248"/>
              <a:gd name="connsiteX5724" fmla="*/ 743622 w 7427256"/>
              <a:gd name="connsiteY5724" fmla="*/ 2613130 h 7209248"/>
              <a:gd name="connsiteX5725" fmla="*/ 734662 w 7427256"/>
              <a:gd name="connsiteY5725" fmla="*/ 2613130 h 7209248"/>
              <a:gd name="connsiteX5726" fmla="*/ 761540 w 7427256"/>
              <a:gd name="connsiteY5726" fmla="*/ 2586251 h 7209248"/>
              <a:gd name="connsiteX5727" fmla="*/ 723463 w 7427256"/>
              <a:gd name="connsiteY5727" fmla="*/ 2581493 h 7209248"/>
              <a:gd name="connsiteX5728" fmla="*/ 725703 w 7427256"/>
              <a:gd name="connsiteY5728" fmla="*/ 2581772 h 7209248"/>
              <a:gd name="connsiteX5729" fmla="*/ 716743 w 7427256"/>
              <a:gd name="connsiteY5729" fmla="*/ 2604170 h 7209248"/>
              <a:gd name="connsiteX5730" fmla="*/ 707785 w 7427256"/>
              <a:gd name="connsiteY5730" fmla="*/ 2622088 h 7209248"/>
              <a:gd name="connsiteX5731" fmla="*/ 689866 w 7427256"/>
              <a:gd name="connsiteY5731" fmla="*/ 2613130 h 7209248"/>
              <a:gd name="connsiteX5732" fmla="*/ 689866 w 7427256"/>
              <a:gd name="connsiteY5732" fmla="*/ 2604170 h 7209248"/>
              <a:gd name="connsiteX5733" fmla="*/ 723463 w 7427256"/>
              <a:gd name="connsiteY5733" fmla="*/ 2581493 h 7209248"/>
              <a:gd name="connsiteX5734" fmla="*/ 1210625 w 7427256"/>
              <a:gd name="connsiteY5734" fmla="*/ 2571692 h 7209248"/>
              <a:gd name="connsiteX5735" fmla="*/ 1209504 w 7427256"/>
              <a:gd name="connsiteY5735" fmla="*/ 2577292 h 7209248"/>
              <a:gd name="connsiteX5736" fmla="*/ 1200545 w 7427256"/>
              <a:gd name="connsiteY5736" fmla="*/ 2586251 h 7209248"/>
              <a:gd name="connsiteX5737" fmla="*/ 1191587 w 7427256"/>
              <a:gd name="connsiteY5737" fmla="*/ 2590731 h 7209248"/>
              <a:gd name="connsiteX5738" fmla="*/ 1191587 w 7427256"/>
              <a:gd name="connsiteY5738" fmla="*/ 2595211 h 7209248"/>
              <a:gd name="connsiteX5739" fmla="*/ 1209504 w 7427256"/>
              <a:gd name="connsiteY5739" fmla="*/ 2595211 h 7209248"/>
              <a:gd name="connsiteX5740" fmla="*/ 1213984 w 7427256"/>
              <a:gd name="connsiteY5740" fmla="*/ 2572812 h 7209248"/>
              <a:gd name="connsiteX5741" fmla="*/ 1210625 w 7427256"/>
              <a:gd name="connsiteY5741" fmla="*/ 2571692 h 7209248"/>
              <a:gd name="connsiteX5742" fmla="*/ 6898658 w 7427256"/>
              <a:gd name="connsiteY5742" fmla="*/ 2559373 h 7209248"/>
              <a:gd name="connsiteX5743" fmla="*/ 6907616 w 7427256"/>
              <a:gd name="connsiteY5743" fmla="*/ 2559373 h 7209248"/>
              <a:gd name="connsiteX5744" fmla="*/ 6898658 w 7427256"/>
              <a:gd name="connsiteY5744" fmla="*/ 2568333 h 7209248"/>
              <a:gd name="connsiteX5745" fmla="*/ 6898658 w 7427256"/>
              <a:gd name="connsiteY5745" fmla="*/ 2559373 h 7209248"/>
              <a:gd name="connsiteX5746" fmla="*/ 1084075 w 7427256"/>
              <a:gd name="connsiteY5746" fmla="*/ 2559373 h 7209248"/>
              <a:gd name="connsiteX5747" fmla="*/ 1066156 w 7427256"/>
              <a:gd name="connsiteY5747" fmla="*/ 2577292 h 7209248"/>
              <a:gd name="connsiteX5748" fmla="*/ 1057197 w 7427256"/>
              <a:gd name="connsiteY5748" fmla="*/ 2613130 h 7209248"/>
              <a:gd name="connsiteX5749" fmla="*/ 1048237 w 7427256"/>
              <a:gd name="connsiteY5749" fmla="*/ 2622088 h 7209248"/>
              <a:gd name="connsiteX5750" fmla="*/ 1043758 w 7427256"/>
              <a:gd name="connsiteY5750" fmla="*/ 2631047 h 7209248"/>
              <a:gd name="connsiteX5751" fmla="*/ 1057197 w 7427256"/>
              <a:gd name="connsiteY5751" fmla="*/ 2631047 h 7209248"/>
              <a:gd name="connsiteX5752" fmla="*/ 1075115 w 7427256"/>
              <a:gd name="connsiteY5752" fmla="*/ 2631047 h 7209248"/>
              <a:gd name="connsiteX5753" fmla="*/ 1084075 w 7427256"/>
              <a:gd name="connsiteY5753" fmla="*/ 2622088 h 7209248"/>
              <a:gd name="connsiteX5754" fmla="*/ 1093034 w 7427256"/>
              <a:gd name="connsiteY5754" fmla="*/ 2604170 h 7209248"/>
              <a:gd name="connsiteX5755" fmla="*/ 1093034 w 7427256"/>
              <a:gd name="connsiteY5755" fmla="*/ 2590731 h 7209248"/>
              <a:gd name="connsiteX5756" fmla="*/ 1093034 w 7427256"/>
              <a:gd name="connsiteY5756" fmla="*/ 2577292 h 7209248"/>
              <a:gd name="connsiteX5757" fmla="*/ 6791146 w 7427256"/>
              <a:gd name="connsiteY5757" fmla="*/ 2550414 h 7209248"/>
              <a:gd name="connsiteX5758" fmla="*/ 6791146 w 7427256"/>
              <a:gd name="connsiteY5758" fmla="*/ 2559373 h 7209248"/>
              <a:gd name="connsiteX5759" fmla="*/ 6791146 w 7427256"/>
              <a:gd name="connsiteY5759" fmla="*/ 2568333 h 7209248"/>
              <a:gd name="connsiteX5760" fmla="*/ 6786667 w 7427256"/>
              <a:gd name="connsiteY5760" fmla="*/ 2568333 h 7209248"/>
              <a:gd name="connsiteX5761" fmla="*/ 6782186 w 7427256"/>
              <a:gd name="connsiteY5761" fmla="*/ 2559373 h 7209248"/>
              <a:gd name="connsiteX5762" fmla="*/ 895929 w 7427256"/>
              <a:gd name="connsiteY5762" fmla="*/ 2550414 h 7209248"/>
              <a:gd name="connsiteX5763" fmla="*/ 922808 w 7427256"/>
              <a:gd name="connsiteY5763" fmla="*/ 2559373 h 7209248"/>
              <a:gd name="connsiteX5764" fmla="*/ 913848 w 7427256"/>
              <a:gd name="connsiteY5764" fmla="*/ 2563853 h 7209248"/>
              <a:gd name="connsiteX5765" fmla="*/ 895929 w 7427256"/>
              <a:gd name="connsiteY5765" fmla="*/ 2568333 h 7209248"/>
              <a:gd name="connsiteX5766" fmla="*/ 878010 w 7427256"/>
              <a:gd name="connsiteY5766" fmla="*/ 2559373 h 7209248"/>
              <a:gd name="connsiteX5767" fmla="*/ 895929 w 7427256"/>
              <a:gd name="connsiteY5767" fmla="*/ 2550414 h 7209248"/>
              <a:gd name="connsiteX5768" fmla="*/ 474842 w 7427256"/>
              <a:gd name="connsiteY5768" fmla="*/ 2550414 h 7209248"/>
              <a:gd name="connsiteX5769" fmla="*/ 492761 w 7427256"/>
              <a:gd name="connsiteY5769" fmla="*/ 2554893 h 7209248"/>
              <a:gd name="connsiteX5770" fmla="*/ 515160 w 7427256"/>
              <a:gd name="connsiteY5770" fmla="*/ 2559373 h 7209248"/>
              <a:gd name="connsiteX5771" fmla="*/ 515160 w 7427256"/>
              <a:gd name="connsiteY5771" fmla="*/ 2581772 h 7209248"/>
              <a:gd name="connsiteX5772" fmla="*/ 492761 w 7427256"/>
              <a:gd name="connsiteY5772" fmla="*/ 2613130 h 7209248"/>
              <a:gd name="connsiteX5773" fmla="*/ 483802 w 7427256"/>
              <a:gd name="connsiteY5773" fmla="*/ 2622088 h 7209248"/>
              <a:gd name="connsiteX5774" fmla="*/ 483802 w 7427256"/>
              <a:gd name="connsiteY5774" fmla="*/ 2613130 h 7209248"/>
              <a:gd name="connsiteX5775" fmla="*/ 492761 w 7427256"/>
              <a:gd name="connsiteY5775" fmla="*/ 2581772 h 7209248"/>
              <a:gd name="connsiteX5776" fmla="*/ 483802 w 7427256"/>
              <a:gd name="connsiteY5776" fmla="*/ 2568333 h 7209248"/>
              <a:gd name="connsiteX5777" fmla="*/ 474842 w 7427256"/>
              <a:gd name="connsiteY5777" fmla="*/ 2559373 h 7209248"/>
              <a:gd name="connsiteX5778" fmla="*/ 474842 w 7427256"/>
              <a:gd name="connsiteY5778" fmla="*/ 2550414 h 7209248"/>
              <a:gd name="connsiteX5779" fmla="*/ 1039278 w 7427256"/>
              <a:gd name="connsiteY5779" fmla="*/ 2532496 h 7209248"/>
              <a:gd name="connsiteX5780" fmla="*/ 1021360 w 7427256"/>
              <a:gd name="connsiteY5780" fmla="*/ 2541454 h 7209248"/>
              <a:gd name="connsiteX5781" fmla="*/ 994482 w 7427256"/>
              <a:gd name="connsiteY5781" fmla="*/ 2541454 h 7209248"/>
              <a:gd name="connsiteX5782" fmla="*/ 7005050 w 7427256"/>
              <a:gd name="connsiteY5782" fmla="*/ 2526896 h 7209248"/>
              <a:gd name="connsiteX5783" fmla="*/ 7006169 w 7427256"/>
              <a:gd name="connsiteY5783" fmla="*/ 2532496 h 7209248"/>
              <a:gd name="connsiteX5784" fmla="*/ 7015128 w 7427256"/>
              <a:gd name="connsiteY5784" fmla="*/ 2536975 h 7209248"/>
              <a:gd name="connsiteX5785" fmla="*/ 7015128 w 7427256"/>
              <a:gd name="connsiteY5785" fmla="*/ 2545934 h 7209248"/>
              <a:gd name="connsiteX5786" fmla="*/ 7015128 w 7427256"/>
              <a:gd name="connsiteY5786" fmla="*/ 2554893 h 7209248"/>
              <a:gd name="connsiteX5787" fmla="*/ 7024087 w 7427256"/>
              <a:gd name="connsiteY5787" fmla="*/ 2559373 h 7209248"/>
              <a:gd name="connsiteX5788" fmla="*/ 7015128 w 7427256"/>
              <a:gd name="connsiteY5788" fmla="*/ 2586251 h 7209248"/>
              <a:gd name="connsiteX5789" fmla="*/ 6997209 w 7427256"/>
              <a:gd name="connsiteY5789" fmla="*/ 2577292 h 7209248"/>
              <a:gd name="connsiteX5790" fmla="*/ 6992730 w 7427256"/>
              <a:gd name="connsiteY5790" fmla="*/ 2559373 h 7209248"/>
              <a:gd name="connsiteX5791" fmla="*/ 6997209 w 7427256"/>
              <a:gd name="connsiteY5791" fmla="*/ 2550414 h 7209248"/>
              <a:gd name="connsiteX5792" fmla="*/ 7001689 w 7427256"/>
              <a:gd name="connsiteY5792" fmla="*/ 2528015 h 7209248"/>
              <a:gd name="connsiteX5793" fmla="*/ 7005050 w 7427256"/>
              <a:gd name="connsiteY5793" fmla="*/ 2526896 h 7209248"/>
              <a:gd name="connsiteX5794" fmla="*/ 6550366 w 7427256"/>
              <a:gd name="connsiteY5794" fmla="*/ 2517937 h 7209248"/>
              <a:gd name="connsiteX5795" fmla="*/ 6540286 w 7427256"/>
              <a:gd name="connsiteY5795" fmla="*/ 2523536 h 7209248"/>
              <a:gd name="connsiteX5796" fmla="*/ 6531327 w 7427256"/>
              <a:gd name="connsiteY5796" fmla="*/ 2532496 h 7209248"/>
              <a:gd name="connsiteX5797" fmla="*/ 6544766 w 7427256"/>
              <a:gd name="connsiteY5797" fmla="*/ 2550414 h 7209248"/>
              <a:gd name="connsiteX5798" fmla="*/ 6549244 w 7427256"/>
              <a:gd name="connsiteY5798" fmla="*/ 2563853 h 7209248"/>
              <a:gd name="connsiteX5799" fmla="*/ 6567164 w 7427256"/>
              <a:gd name="connsiteY5799" fmla="*/ 2586251 h 7209248"/>
              <a:gd name="connsiteX5800" fmla="*/ 6576124 w 7427256"/>
              <a:gd name="connsiteY5800" fmla="*/ 2595211 h 7209248"/>
              <a:gd name="connsiteX5801" fmla="*/ 6580602 w 7427256"/>
              <a:gd name="connsiteY5801" fmla="*/ 2586251 h 7209248"/>
              <a:gd name="connsiteX5802" fmla="*/ 6594041 w 7427256"/>
              <a:gd name="connsiteY5802" fmla="*/ 2595211 h 7209248"/>
              <a:gd name="connsiteX5803" fmla="*/ 6598521 w 7427256"/>
              <a:gd name="connsiteY5803" fmla="*/ 2608649 h 7209248"/>
              <a:gd name="connsiteX5804" fmla="*/ 6585082 w 7427256"/>
              <a:gd name="connsiteY5804" fmla="*/ 2613130 h 7209248"/>
              <a:gd name="connsiteX5805" fmla="*/ 6576124 w 7427256"/>
              <a:gd name="connsiteY5805" fmla="*/ 2635527 h 7209248"/>
              <a:gd name="connsiteX5806" fmla="*/ 6594041 w 7427256"/>
              <a:gd name="connsiteY5806" fmla="*/ 2648966 h 7209248"/>
              <a:gd name="connsiteX5807" fmla="*/ 6603001 w 7427256"/>
              <a:gd name="connsiteY5807" fmla="*/ 2648966 h 7209248"/>
              <a:gd name="connsiteX5808" fmla="*/ 6603001 w 7427256"/>
              <a:gd name="connsiteY5808" fmla="*/ 2644487 h 7209248"/>
              <a:gd name="connsiteX5809" fmla="*/ 6594041 w 7427256"/>
              <a:gd name="connsiteY5809" fmla="*/ 2640007 h 7209248"/>
              <a:gd name="connsiteX5810" fmla="*/ 6589562 w 7427256"/>
              <a:gd name="connsiteY5810" fmla="*/ 2631047 h 7209248"/>
              <a:gd name="connsiteX5811" fmla="*/ 6611960 w 7427256"/>
              <a:gd name="connsiteY5811" fmla="*/ 2631047 h 7209248"/>
              <a:gd name="connsiteX5812" fmla="*/ 6647798 w 7427256"/>
              <a:gd name="connsiteY5812" fmla="*/ 2622088 h 7209248"/>
              <a:gd name="connsiteX5813" fmla="*/ 6634359 w 7427256"/>
              <a:gd name="connsiteY5813" fmla="*/ 2608649 h 7209248"/>
              <a:gd name="connsiteX5814" fmla="*/ 6629879 w 7427256"/>
              <a:gd name="connsiteY5814" fmla="*/ 2595211 h 7209248"/>
              <a:gd name="connsiteX5815" fmla="*/ 6629879 w 7427256"/>
              <a:gd name="connsiteY5815" fmla="*/ 2577292 h 7209248"/>
              <a:gd name="connsiteX5816" fmla="*/ 6625399 w 7427256"/>
              <a:gd name="connsiteY5816" fmla="*/ 2572812 h 7209248"/>
              <a:gd name="connsiteX5817" fmla="*/ 6620920 w 7427256"/>
              <a:gd name="connsiteY5817" fmla="*/ 2559373 h 7209248"/>
              <a:gd name="connsiteX5818" fmla="*/ 6607480 w 7427256"/>
              <a:gd name="connsiteY5818" fmla="*/ 2550414 h 7209248"/>
              <a:gd name="connsiteX5819" fmla="*/ 6603001 w 7427256"/>
              <a:gd name="connsiteY5819" fmla="*/ 2541454 h 7209248"/>
              <a:gd name="connsiteX5820" fmla="*/ 6603001 w 7427256"/>
              <a:gd name="connsiteY5820" fmla="*/ 2528015 h 7209248"/>
              <a:gd name="connsiteX5821" fmla="*/ 6603001 w 7427256"/>
              <a:gd name="connsiteY5821" fmla="*/ 2523536 h 7209248"/>
              <a:gd name="connsiteX5822" fmla="*/ 6585082 w 7427256"/>
              <a:gd name="connsiteY5822" fmla="*/ 2528015 h 7209248"/>
              <a:gd name="connsiteX5823" fmla="*/ 6576124 w 7427256"/>
              <a:gd name="connsiteY5823" fmla="*/ 2532496 h 7209248"/>
              <a:gd name="connsiteX5824" fmla="*/ 6562684 w 7427256"/>
              <a:gd name="connsiteY5824" fmla="*/ 2519057 h 7209248"/>
              <a:gd name="connsiteX5825" fmla="*/ 6550366 w 7427256"/>
              <a:gd name="connsiteY5825" fmla="*/ 2517937 h 7209248"/>
              <a:gd name="connsiteX5826" fmla="*/ 1084075 w 7427256"/>
              <a:gd name="connsiteY5826" fmla="*/ 2514576 h 7209248"/>
              <a:gd name="connsiteX5827" fmla="*/ 1084075 w 7427256"/>
              <a:gd name="connsiteY5827" fmla="*/ 2532496 h 7209248"/>
              <a:gd name="connsiteX5828" fmla="*/ 1084075 w 7427256"/>
              <a:gd name="connsiteY5828" fmla="*/ 2541454 h 7209248"/>
              <a:gd name="connsiteX5829" fmla="*/ 1075115 w 7427256"/>
              <a:gd name="connsiteY5829" fmla="*/ 2550414 h 7209248"/>
              <a:gd name="connsiteX5830" fmla="*/ 1084075 w 7427256"/>
              <a:gd name="connsiteY5830" fmla="*/ 2550414 h 7209248"/>
              <a:gd name="connsiteX5831" fmla="*/ 1093034 w 7427256"/>
              <a:gd name="connsiteY5831" fmla="*/ 2541454 h 7209248"/>
              <a:gd name="connsiteX5832" fmla="*/ 1101994 w 7427256"/>
              <a:gd name="connsiteY5832" fmla="*/ 2532496 h 7209248"/>
              <a:gd name="connsiteX5833" fmla="*/ 7068884 w 7427256"/>
              <a:gd name="connsiteY5833" fmla="*/ 2505618 h 7209248"/>
              <a:gd name="connsiteX5834" fmla="*/ 7077843 w 7427256"/>
              <a:gd name="connsiteY5834" fmla="*/ 2510096 h 7209248"/>
              <a:gd name="connsiteX5835" fmla="*/ 7077843 w 7427256"/>
              <a:gd name="connsiteY5835" fmla="*/ 2514576 h 7209248"/>
              <a:gd name="connsiteX5836" fmla="*/ 7068884 w 7427256"/>
              <a:gd name="connsiteY5836" fmla="*/ 2523536 h 7209248"/>
              <a:gd name="connsiteX5837" fmla="*/ 7068884 w 7427256"/>
              <a:gd name="connsiteY5837" fmla="*/ 2514576 h 7209248"/>
              <a:gd name="connsiteX5838" fmla="*/ 7068884 w 7427256"/>
              <a:gd name="connsiteY5838" fmla="*/ 2505618 h 7209248"/>
              <a:gd name="connsiteX5839" fmla="*/ 6692594 w 7427256"/>
              <a:gd name="connsiteY5839" fmla="*/ 2505618 h 7209248"/>
              <a:gd name="connsiteX5840" fmla="*/ 6683634 w 7427256"/>
              <a:gd name="connsiteY5840" fmla="*/ 2510096 h 7209248"/>
              <a:gd name="connsiteX5841" fmla="*/ 6683634 w 7427256"/>
              <a:gd name="connsiteY5841" fmla="*/ 2514576 h 7209248"/>
              <a:gd name="connsiteX5842" fmla="*/ 6665716 w 7427256"/>
              <a:gd name="connsiteY5842" fmla="*/ 2523536 h 7209248"/>
              <a:gd name="connsiteX5843" fmla="*/ 6656756 w 7427256"/>
              <a:gd name="connsiteY5843" fmla="*/ 2532496 h 7209248"/>
              <a:gd name="connsiteX5844" fmla="*/ 6661236 w 7427256"/>
              <a:gd name="connsiteY5844" fmla="*/ 2541454 h 7209248"/>
              <a:gd name="connsiteX5845" fmla="*/ 6665716 w 7427256"/>
              <a:gd name="connsiteY5845" fmla="*/ 2568333 h 7209248"/>
              <a:gd name="connsiteX5846" fmla="*/ 6670195 w 7427256"/>
              <a:gd name="connsiteY5846" fmla="*/ 2590731 h 7209248"/>
              <a:gd name="connsiteX5847" fmla="*/ 6683634 w 7427256"/>
              <a:gd name="connsiteY5847" fmla="*/ 2586251 h 7209248"/>
              <a:gd name="connsiteX5848" fmla="*/ 6701553 w 7427256"/>
              <a:gd name="connsiteY5848" fmla="*/ 2568333 h 7209248"/>
              <a:gd name="connsiteX5849" fmla="*/ 6701553 w 7427256"/>
              <a:gd name="connsiteY5849" fmla="*/ 2550414 h 7209248"/>
              <a:gd name="connsiteX5850" fmla="*/ 6701553 w 7427256"/>
              <a:gd name="connsiteY5850" fmla="*/ 2536975 h 7209248"/>
              <a:gd name="connsiteX5851" fmla="*/ 6692594 w 7427256"/>
              <a:gd name="connsiteY5851" fmla="*/ 2523536 h 7209248"/>
              <a:gd name="connsiteX5852" fmla="*/ 6665716 w 7427256"/>
              <a:gd name="connsiteY5852" fmla="*/ 2505618 h 7209248"/>
              <a:gd name="connsiteX5853" fmla="*/ 6656756 w 7427256"/>
              <a:gd name="connsiteY5853" fmla="*/ 2510096 h 7209248"/>
              <a:gd name="connsiteX5854" fmla="*/ 6665716 w 7427256"/>
              <a:gd name="connsiteY5854" fmla="*/ 2514576 h 7209248"/>
              <a:gd name="connsiteX5855" fmla="*/ 6674675 w 7427256"/>
              <a:gd name="connsiteY5855" fmla="*/ 2514576 h 7209248"/>
              <a:gd name="connsiteX5856" fmla="*/ 6674675 w 7427256"/>
              <a:gd name="connsiteY5856" fmla="*/ 2505618 h 7209248"/>
              <a:gd name="connsiteX5857" fmla="*/ 6665716 w 7427256"/>
              <a:gd name="connsiteY5857" fmla="*/ 2505618 h 7209248"/>
              <a:gd name="connsiteX5858" fmla="*/ 770500 w 7427256"/>
              <a:gd name="connsiteY5858" fmla="*/ 2505618 h 7209248"/>
              <a:gd name="connsiteX5859" fmla="*/ 788419 w 7427256"/>
              <a:gd name="connsiteY5859" fmla="*/ 2514576 h 7209248"/>
              <a:gd name="connsiteX5860" fmla="*/ 779459 w 7427256"/>
              <a:gd name="connsiteY5860" fmla="*/ 2514576 h 7209248"/>
              <a:gd name="connsiteX5861" fmla="*/ 7194315 w 7427256"/>
              <a:gd name="connsiteY5861" fmla="*/ 2487699 h 7209248"/>
              <a:gd name="connsiteX5862" fmla="*/ 7203272 w 7427256"/>
              <a:gd name="connsiteY5862" fmla="*/ 2496658 h 7209248"/>
              <a:gd name="connsiteX5863" fmla="*/ 7194315 w 7427256"/>
              <a:gd name="connsiteY5863" fmla="*/ 2496658 h 7209248"/>
              <a:gd name="connsiteX5864" fmla="*/ 6997209 w 7427256"/>
              <a:gd name="connsiteY5864" fmla="*/ 2487699 h 7209248"/>
              <a:gd name="connsiteX5865" fmla="*/ 7010648 w 7427256"/>
              <a:gd name="connsiteY5865" fmla="*/ 2487699 h 7209248"/>
              <a:gd name="connsiteX5866" fmla="*/ 7015128 w 7427256"/>
              <a:gd name="connsiteY5866" fmla="*/ 2492179 h 7209248"/>
              <a:gd name="connsiteX5867" fmla="*/ 7015128 w 7427256"/>
              <a:gd name="connsiteY5867" fmla="*/ 2496658 h 7209248"/>
              <a:gd name="connsiteX5868" fmla="*/ 7006169 w 7427256"/>
              <a:gd name="connsiteY5868" fmla="*/ 2496658 h 7209248"/>
              <a:gd name="connsiteX5869" fmla="*/ 6997209 w 7427256"/>
              <a:gd name="connsiteY5869" fmla="*/ 2505618 h 7209248"/>
              <a:gd name="connsiteX5870" fmla="*/ 6992730 w 7427256"/>
              <a:gd name="connsiteY5870" fmla="*/ 2505618 h 7209248"/>
              <a:gd name="connsiteX5871" fmla="*/ 6979292 w 7427256"/>
              <a:gd name="connsiteY5871" fmla="*/ 2505618 h 7209248"/>
              <a:gd name="connsiteX5872" fmla="*/ 1128871 w 7427256"/>
              <a:gd name="connsiteY5872" fmla="*/ 2487699 h 7209248"/>
              <a:gd name="connsiteX5873" fmla="*/ 1137830 w 7427256"/>
              <a:gd name="connsiteY5873" fmla="*/ 2505618 h 7209248"/>
              <a:gd name="connsiteX5874" fmla="*/ 1151269 w 7427256"/>
              <a:gd name="connsiteY5874" fmla="*/ 2505618 h 7209248"/>
              <a:gd name="connsiteX5875" fmla="*/ 1155749 w 7427256"/>
              <a:gd name="connsiteY5875" fmla="*/ 2496658 h 7209248"/>
              <a:gd name="connsiteX5876" fmla="*/ 492761 w 7427256"/>
              <a:gd name="connsiteY5876" fmla="*/ 2487699 h 7209248"/>
              <a:gd name="connsiteX5877" fmla="*/ 501720 w 7427256"/>
              <a:gd name="connsiteY5877" fmla="*/ 2487699 h 7209248"/>
              <a:gd name="connsiteX5878" fmla="*/ 501720 w 7427256"/>
              <a:gd name="connsiteY5878" fmla="*/ 2496658 h 7209248"/>
              <a:gd name="connsiteX5879" fmla="*/ 474842 w 7427256"/>
              <a:gd name="connsiteY5879" fmla="*/ 2514576 h 7209248"/>
              <a:gd name="connsiteX5880" fmla="*/ 456923 w 7427256"/>
              <a:gd name="connsiteY5880" fmla="*/ 2550414 h 7209248"/>
              <a:gd name="connsiteX5881" fmla="*/ 461403 w 7427256"/>
              <a:gd name="connsiteY5881" fmla="*/ 2563853 h 7209248"/>
              <a:gd name="connsiteX5882" fmla="*/ 447965 w 7427256"/>
              <a:gd name="connsiteY5882" fmla="*/ 2577292 h 7209248"/>
              <a:gd name="connsiteX5883" fmla="*/ 430046 w 7427256"/>
              <a:gd name="connsiteY5883" fmla="*/ 2586251 h 7209248"/>
              <a:gd name="connsiteX5884" fmla="*/ 430046 w 7427256"/>
              <a:gd name="connsiteY5884" fmla="*/ 2577292 h 7209248"/>
              <a:gd name="connsiteX5885" fmla="*/ 439005 w 7427256"/>
              <a:gd name="connsiteY5885" fmla="*/ 2559373 h 7209248"/>
              <a:gd name="connsiteX5886" fmla="*/ 447965 w 7427256"/>
              <a:gd name="connsiteY5886" fmla="*/ 2550414 h 7209248"/>
              <a:gd name="connsiteX5887" fmla="*/ 456923 w 7427256"/>
              <a:gd name="connsiteY5887" fmla="*/ 2532496 h 7209248"/>
              <a:gd name="connsiteX5888" fmla="*/ 456923 w 7427256"/>
              <a:gd name="connsiteY5888" fmla="*/ 2523536 h 7209248"/>
              <a:gd name="connsiteX5889" fmla="*/ 456923 w 7427256"/>
              <a:gd name="connsiteY5889" fmla="*/ 2514576 h 7209248"/>
              <a:gd name="connsiteX5890" fmla="*/ 465883 w 7427256"/>
              <a:gd name="connsiteY5890" fmla="*/ 2505618 h 7209248"/>
              <a:gd name="connsiteX5891" fmla="*/ 6961372 w 7427256"/>
              <a:gd name="connsiteY5891" fmla="*/ 2478740 h 7209248"/>
              <a:gd name="connsiteX5892" fmla="*/ 6970332 w 7427256"/>
              <a:gd name="connsiteY5892" fmla="*/ 2478740 h 7209248"/>
              <a:gd name="connsiteX5893" fmla="*/ 6961372 w 7427256"/>
              <a:gd name="connsiteY5893" fmla="*/ 2487699 h 7209248"/>
              <a:gd name="connsiteX5894" fmla="*/ 6961372 w 7427256"/>
              <a:gd name="connsiteY5894" fmla="*/ 2478740 h 7209248"/>
              <a:gd name="connsiteX5895" fmla="*/ 1068395 w 7427256"/>
              <a:gd name="connsiteY5895" fmla="*/ 2474260 h 7209248"/>
              <a:gd name="connsiteX5896" fmla="*/ 1075115 w 7427256"/>
              <a:gd name="connsiteY5896" fmla="*/ 2478740 h 7209248"/>
              <a:gd name="connsiteX5897" fmla="*/ 1066156 w 7427256"/>
              <a:gd name="connsiteY5897" fmla="*/ 2478740 h 7209248"/>
              <a:gd name="connsiteX5898" fmla="*/ 1068395 w 7427256"/>
              <a:gd name="connsiteY5898" fmla="*/ 2474260 h 7209248"/>
              <a:gd name="connsiteX5899" fmla="*/ 6531327 w 7427256"/>
              <a:gd name="connsiteY5899" fmla="*/ 2460821 h 7209248"/>
              <a:gd name="connsiteX5900" fmla="*/ 6513408 w 7427256"/>
              <a:gd name="connsiteY5900" fmla="*/ 2469780 h 7209248"/>
              <a:gd name="connsiteX5901" fmla="*/ 6513408 w 7427256"/>
              <a:gd name="connsiteY5901" fmla="*/ 2483219 h 7209248"/>
              <a:gd name="connsiteX5902" fmla="*/ 6526847 w 7427256"/>
              <a:gd name="connsiteY5902" fmla="*/ 2487699 h 7209248"/>
              <a:gd name="connsiteX5903" fmla="*/ 6540286 w 7427256"/>
              <a:gd name="connsiteY5903" fmla="*/ 2478740 h 7209248"/>
              <a:gd name="connsiteX5904" fmla="*/ 6540286 w 7427256"/>
              <a:gd name="connsiteY5904" fmla="*/ 2469780 h 7209248"/>
              <a:gd name="connsiteX5905" fmla="*/ 1155749 w 7427256"/>
              <a:gd name="connsiteY5905" fmla="*/ 2460821 h 7209248"/>
              <a:gd name="connsiteX5906" fmla="*/ 1155749 w 7427256"/>
              <a:gd name="connsiteY5906" fmla="*/ 2469780 h 7209248"/>
              <a:gd name="connsiteX5907" fmla="*/ 1155749 w 7427256"/>
              <a:gd name="connsiteY5907" fmla="*/ 2478740 h 7209248"/>
              <a:gd name="connsiteX5908" fmla="*/ 1164709 w 7427256"/>
              <a:gd name="connsiteY5908" fmla="*/ 2469780 h 7209248"/>
              <a:gd name="connsiteX5909" fmla="*/ 519639 w 7427256"/>
              <a:gd name="connsiteY5909" fmla="*/ 2460821 h 7209248"/>
              <a:gd name="connsiteX5910" fmla="*/ 528599 w 7427256"/>
              <a:gd name="connsiteY5910" fmla="*/ 2469780 h 7209248"/>
              <a:gd name="connsiteX5911" fmla="*/ 528599 w 7427256"/>
              <a:gd name="connsiteY5911" fmla="*/ 2478740 h 7209248"/>
              <a:gd name="connsiteX5912" fmla="*/ 519639 w 7427256"/>
              <a:gd name="connsiteY5912" fmla="*/ 2469780 h 7209248"/>
              <a:gd name="connsiteX5913" fmla="*/ 7068884 w 7427256"/>
              <a:gd name="connsiteY5913" fmla="*/ 2451861 h 7209248"/>
              <a:gd name="connsiteX5914" fmla="*/ 7077843 w 7427256"/>
              <a:gd name="connsiteY5914" fmla="*/ 2460821 h 7209248"/>
              <a:gd name="connsiteX5915" fmla="*/ 7068884 w 7427256"/>
              <a:gd name="connsiteY5915" fmla="*/ 2460821 h 7209248"/>
              <a:gd name="connsiteX5916" fmla="*/ 492761 w 7427256"/>
              <a:gd name="connsiteY5916" fmla="*/ 2451861 h 7209248"/>
              <a:gd name="connsiteX5917" fmla="*/ 501720 w 7427256"/>
              <a:gd name="connsiteY5917" fmla="*/ 2460821 h 7209248"/>
              <a:gd name="connsiteX5918" fmla="*/ 492761 w 7427256"/>
              <a:gd name="connsiteY5918" fmla="*/ 2460821 h 7209248"/>
              <a:gd name="connsiteX5919" fmla="*/ 967604 w 7427256"/>
              <a:gd name="connsiteY5919" fmla="*/ 2442902 h 7209248"/>
              <a:gd name="connsiteX5920" fmla="*/ 976563 w 7427256"/>
              <a:gd name="connsiteY5920" fmla="*/ 2442902 h 7209248"/>
              <a:gd name="connsiteX5921" fmla="*/ 967604 w 7427256"/>
              <a:gd name="connsiteY5921" fmla="*/ 2451861 h 7209248"/>
              <a:gd name="connsiteX5922" fmla="*/ 967604 w 7427256"/>
              <a:gd name="connsiteY5922" fmla="*/ 2442902 h 7209248"/>
              <a:gd name="connsiteX5923" fmla="*/ 1119913 w 7427256"/>
              <a:gd name="connsiteY5923" fmla="*/ 2433943 h 7209248"/>
              <a:gd name="connsiteX5924" fmla="*/ 1128871 w 7427256"/>
              <a:gd name="connsiteY5924" fmla="*/ 2442902 h 7209248"/>
              <a:gd name="connsiteX5925" fmla="*/ 1128871 w 7427256"/>
              <a:gd name="connsiteY5925" fmla="*/ 2433943 h 7209248"/>
              <a:gd name="connsiteX5926" fmla="*/ 1119913 w 7427256"/>
              <a:gd name="connsiteY5926" fmla="*/ 2433943 h 7209248"/>
              <a:gd name="connsiteX5927" fmla="*/ 628270 w 7427256"/>
              <a:gd name="connsiteY5927" fmla="*/ 2427223 h 7209248"/>
              <a:gd name="connsiteX5928" fmla="*/ 622670 w 7427256"/>
              <a:gd name="connsiteY5928" fmla="*/ 2429464 h 7209248"/>
              <a:gd name="connsiteX5929" fmla="*/ 622670 w 7427256"/>
              <a:gd name="connsiteY5929" fmla="*/ 2438422 h 7209248"/>
              <a:gd name="connsiteX5930" fmla="*/ 636109 w 7427256"/>
              <a:gd name="connsiteY5930" fmla="*/ 2442902 h 7209248"/>
              <a:gd name="connsiteX5931" fmla="*/ 645069 w 7427256"/>
              <a:gd name="connsiteY5931" fmla="*/ 2438422 h 7209248"/>
              <a:gd name="connsiteX5932" fmla="*/ 636109 w 7427256"/>
              <a:gd name="connsiteY5932" fmla="*/ 2429464 h 7209248"/>
              <a:gd name="connsiteX5933" fmla="*/ 628270 w 7427256"/>
              <a:gd name="connsiteY5933" fmla="*/ 2427223 h 7209248"/>
              <a:gd name="connsiteX5934" fmla="*/ 7140558 w 7427256"/>
              <a:gd name="connsiteY5934" fmla="*/ 2416025 h 7209248"/>
              <a:gd name="connsiteX5935" fmla="*/ 7149518 w 7427256"/>
              <a:gd name="connsiteY5935" fmla="*/ 2416025 h 7209248"/>
              <a:gd name="connsiteX5936" fmla="*/ 7153998 w 7427256"/>
              <a:gd name="connsiteY5936" fmla="*/ 2416025 h 7209248"/>
              <a:gd name="connsiteX5937" fmla="*/ 7158478 w 7427256"/>
              <a:gd name="connsiteY5937" fmla="*/ 2420504 h 7209248"/>
              <a:gd name="connsiteX5938" fmla="*/ 7158478 w 7427256"/>
              <a:gd name="connsiteY5938" fmla="*/ 2424984 h 7209248"/>
              <a:gd name="connsiteX5939" fmla="*/ 7149518 w 7427256"/>
              <a:gd name="connsiteY5939" fmla="*/ 2424984 h 7209248"/>
              <a:gd name="connsiteX5940" fmla="*/ 7140558 w 7427256"/>
              <a:gd name="connsiteY5940" fmla="*/ 2416025 h 7209248"/>
              <a:gd name="connsiteX5941" fmla="*/ 6844901 w 7427256"/>
              <a:gd name="connsiteY5941" fmla="*/ 2407065 h 7209248"/>
              <a:gd name="connsiteX5942" fmla="*/ 6858340 w 7427256"/>
              <a:gd name="connsiteY5942" fmla="*/ 2411545 h 7209248"/>
              <a:gd name="connsiteX5943" fmla="*/ 6862821 w 7427256"/>
              <a:gd name="connsiteY5943" fmla="*/ 2424984 h 7209248"/>
              <a:gd name="connsiteX5944" fmla="*/ 6844901 w 7427256"/>
              <a:gd name="connsiteY5944" fmla="*/ 2424984 h 7209248"/>
              <a:gd name="connsiteX5945" fmla="*/ 6844901 w 7427256"/>
              <a:gd name="connsiteY5945" fmla="*/ 2407065 h 7209248"/>
              <a:gd name="connsiteX5946" fmla="*/ 842174 w 7427256"/>
              <a:gd name="connsiteY5946" fmla="*/ 2407065 h 7209248"/>
              <a:gd name="connsiteX5947" fmla="*/ 833215 w 7427256"/>
              <a:gd name="connsiteY5947" fmla="*/ 2416025 h 7209248"/>
              <a:gd name="connsiteX5948" fmla="*/ 842174 w 7427256"/>
              <a:gd name="connsiteY5948" fmla="*/ 2416025 h 7209248"/>
              <a:gd name="connsiteX5949" fmla="*/ 851133 w 7427256"/>
              <a:gd name="connsiteY5949" fmla="*/ 2411545 h 7209248"/>
              <a:gd name="connsiteX5950" fmla="*/ 842174 w 7427256"/>
              <a:gd name="connsiteY5950" fmla="*/ 2407065 h 7209248"/>
              <a:gd name="connsiteX5951" fmla="*/ 7131600 w 7427256"/>
              <a:gd name="connsiteY5951" fmla="*/ 2389146 h 7209248"/>
              <a:gd name="connsiteX5952" fmla="*/ 7140558 w 7427256"/>
              <a:gd name="connsiteY5952" fmla="*/ 2389146 h 7209248"/>
              <a:gd name="connsiteX5953" fmla="*/ 7131600 w 7427256"/>
              <a:gd name="connsiteY5953" fmla="*/ 2398106 h 7209248"/>
              <a:gd name="connsiteX5954" fmla="*/ 7131600 w 7427256"/>
              <a:gd name="connsiteY5954" fmla="*/ 2389146 h 7209248"/>
              <a:gd name="connsiteX5955" fmla="*/ 6822504 w 7427256"/>
              <a:gd name="connsiteY5955" fmla="*/ 2371228 h 7209248"/>
              <a:gd name="connsiteX5956" fmla="*/ 6826984 w 7427256"/>
              <a:gd name="connsiteY5956" fmla="*/ 2380187 h 7209248"/>
              <a:gd name="connsiteX5957" fmla="*/ 6818024 w 7427256"/>
              <a:gd name="connsiteY5957" fmla="*/ 2389146 h 7209248"/>
              <a:gd name="connsiteX5958" fmla="*/ 6818024 w 7427256"/>
              <a:gd name="connsiteY5958" fmla="*/ 2380187 h 7209248"/>
              <a:gd name="connsiteX5959" fmla="*/ 6822504 w 7427256"/>
              <a:gd name="connsiteY5959" fmla="*/ 2371228 h 7209248"/>
              <a:gd name="connsiteX5960" fmla="*/ 1101994 w 7427256"/>
              <a:gd name="connsiteY5960" fmla="*/ 2371228 h 7209248"/>
              <a:gd name="connsiteX5961" fmla="*/ 1084075 w 7427256"/>
              <a:gd name="connsiteY5961" fmla="*/ 2380187 h 7209248"/>
              <a:gd name="connsiteX5962" fmla="*/ 1075115 w 7427256"/>
              <a:gd name="connsiteY5962" fmla="*/ 2407065 h 7209248"/>
              <a:gd name="connsiteX5963" fmla="*/ 1101994 w 7427256"/>
              <a:gd name="connsiteY5963" fmla="*/ 2398106 h 7209248"/>
              <a:gd name="connsiteX5964" fmla="*/ 1110953 w 7427256"/>
              <a:gd name="connsiteY5964" fmla="*/ 2384667 h 7209248"/>
              <a:gd name="connsiteX5965" fmla="*/ 1101994 w 7427256"/>
              <a:gd name="connsiteY5965" fmla="*/ 2371228 h 7209248"/>
              <a:gd name="connsiteX5966" fmla="*/ 7109201 w 7427256"/>
              <a:gd name="connsiteY5966" fmla="*/ 2357790 h 7209248"/>
              <a:gd name="connsiteX5967" fmla="*/ 7122640 w 7427256"/>
              <a:gd name="connsiteY5967" fmla="*/ 2362269 h 7209248"/>
              <a:gd name="connsiteX5968" fmla="*/ 7113680 w 7427256"/>
              <a:gd name="connsiteY5968" fmla="*/ 2371228 h 7209248"/>
              <a:gd name="connsiteX5969" fmla="*/ 7109201 w 7427256"/>
              <a:gd name="connsiteY5969" fmla="*/ 2366748 h 7209248"/>
              <a:gd name="connsiteX5970" fmla="*/ 7104722 w 7427256"/>
              <a:gd name="connsiteY5970" fmla="*/ 2362269 h 7209248"/>
              <a:gd name="connsiteX5971" fmla="*/ 7109201 w 7427256"/>
              <a:gd name="connsiteY5971" fmla="*/ 2357790 h 7209248"/>
              <a:gd name="connsiteX5972" fmla="*/ 6835942 w 7427256"/>
              <a:gd name="connsiteY5972" fmla="*/ 2353309 h 7209248"/>
              <a:gd name="connsiteX5973" fmla="*/ 6844901 w 7427256"/>
              <a:gd name="connsiteY5973" fmla="*/ 2362269 h 7209248"/>
              <a:gd name="connsiteX5974" fmla="*/ 6835942 w 7427256"/>
              <a:gd name="connsiteY5974" fmla="*/ 2362269 h 7209248"/>
              <a:gd name="connsiteX5975" fmla="*/ 6835942 w 7427256"/>
              <a:gd name="connsiteY5975" fmla="*/ 2353309 h 7209248"/>
              <a:gd name="connsiteX5976" fmla="*/ 1236383 w 7427256"/>
              <a:gd name="connsiteY5976" fmla="*/ 2344349 h 7209248"/>
              <a:gd name="connsiteX5977" fmla="*/ 1263261 w 7427256"/>
              <a:gd name="connsiteY5977" fmla="*/ 2353309 h 7209248"/>
              <a:gd name="connsiteX5978" fmla="*/ 1254302 w 7427256"/>
              <a:gd name="connsiteY5978" fmla="*/ 2344349 h 7209248"/>
              <a:gd name="connsiteX5979" fmla="*/ 1236383 w 7427256"/>
              <a:gd name="connsiteY5979" fmla="*/ 2344349 h 7209248"/>
              <a:gd name="connsiteX5980" fmla="*/ 1030320 w 7427256"/>
              <a:gd name="connsiteY5980" fmla="*/ 2344349 h 7209248"/>
              <a:gd name="connsiteX5981" fmla="*/ 1039278 w 7427256"/>
              <a:gd name="connsiteY5981" fmla="*/ 2344349 h 7209248"/>
              <a:gd name="connsiteX5982" fmla="*/ 1039278 w 7427256"/>
              <a:gd name="connsiteY5982" fmla="*/ 2353309 h 7209248"/>
              <a:gd name="connsiteX5983" fmla="*/ 1210484 w 7427256"/>
              <a:gd name="connsiteY5983" fmla="*/ 2339031 h 7209248"/>
              <a:gd name="connsiteX5984" fmla="*/ 1191587 w 7427256"/>
              <a:gd name="connsiteY5984" fmla="*/ 2371228 h 7209248"/>
              <a:gd name="connsiteX5985" fmla="*/ 1169188 w 7427256"/>
              <a:gd name="connsiteY5985" fmla="*/ 2402586 h 7209248"/>
              <a:gd name="connsiteX5986" fmla="*/ 1155749 w 7427256"/>
              <a:gd name="connsiteY5986" fmla="*/ 2407065 h 7209248"/>
              <a:gd name="connsiteX5987" fmla="*/ 1173668 w 7427256"/>
              <a:gd name="connsiteY5987" fmla="*/ 2407065 h 7209248"/>
              <a:gd name="connsiteX5988" fmla="*/ 1191587 w 7427256"/>
              <a:gd name="connsiteY5988" fmla="*/ 2407065 h 7209248"/>
              <a:gd name="connsiteX5989" fmla="*/ 1209504 w 7427256"/>
              <a:gd name="connsiteY5989" fmla="*/ 2389146 h 7209248"/>
              <a:gd name="connsiteX5990" fmla="*/ 1236383 w 7427256"/>
              <a:gd name="connsiteY5990" fmla="*/ 2371228 h 7209248"/>
              <a:gd name="connsiteX5991" fmla="*/ 1227424 w 7427256"/>
              <a:gd name="connsiteY5991" fmla="*/ 2371228 h 7209248"/>
              <a:gd name="connsiteX5992" fmla="*/ 1218464 w 7427256"/>
              <a:gd name="connsiteY5992" fmla="*/ 2353309 h 7209248"/>
              <a:gd name="connsiteX5993" fmla="*/ 1210484 w 7427256"/>
              <a:gd name="connsiteY5993" fmla="*/ 2339031 h 7209248"/>
              <a:gd name="connsiteX5994" fmla="*/ 6907616 w 7427256"/>
              <a:gd name="connsiteY5994" fmla="*/ 2335391 h 7209248"/>
              <a:gd name="connsiteX5995" fmla="*/ 6916576 w 7427256"/>
              <a:gd name="connsiteY5995" fmla="*/ 2335391 h 7209248"/>
              <a:gd name="connsiteX5996" fmla="*/ 6916576 w 7427256"/>
              <a:gd name="connsiteY5996" fmla="*/ 2339871 h 7209248"/>
              <a:gd name="connsiteX5997" fmla="*/ 6907616 w 7427256"/>
              <a:gd name="connsiteY5997" fmla="*/ 2344349 h 7209248"/>
              <a:gd name="connsiteX5998" fmla="*/ 671947 w 7427256"/>
              <a:gd name="connsiteY5998" fmla="*/ 2335391 h 7209248"/>
              <a:gd name="connsiteX5999" fmla="*/ 680906 w 7427256"/>
              <a:gd name="connsiteY5999" fmla="*/ 2344349 h 7209248"/>
              <a:gd name="connsiteX6000" fmla="*/ 671947 w 7427256"/>
              <a:gd name="connsiteY6000" fmla="*/ 2335391 h 7209248"/>
              <a:gd name="connsiteX6001" fmla="*/ 6665716 w 7427256"/>
              <a:gd name="connsiteY6001" fmla="*/ 2326432 h 7209248"/>
              <a:gd name="connsiteX6002" fmla="*/ 6656756 w 7427256"/>
              <a:gd name="connsiteY6002" fmla="*/ 2339871 h 7209248"/>
              <a:gd name="connsiteX6003" fmla="*/ 6665716 w 7427256"/>
              <a:gd name="connsiteY6003" fmla="*/ 2353309 h 7209248"/>
              <a:gd name="connsiteX6004" fmla="*/ 6692594 w 7427256"/>
              <a:gd name="connsiteY6004" fmla="*/ 2362269 h 7209248"/>
              <a:gd name="connsiteX6005" fmla="*/ 6683634 w 7427256"/>
              <a:gd name="connsiteY6005" fmla="*/ 2335391 h 7209248"/>
              <a:gd name="connsiteX6006" fmla="*/ 6670195 w 7427256"/>
              <a:gd name="connsiteY6006" fmla="*/ 2326432 h 7209248"/>
              <a:gd name="connsiteX6007" fmla="*/ 6665716 w 7427256"/>
              <a:gd name="connsiteY6007" fmla="*/ 2326432 h 7209248"/>
              <a:gd name="connsiteX6008" fmla="*/ 6786667 w 7427256"/>
              <a:gd name="connsiteY6008" fmla="*/ 2308513 h 7209248"/>
              <a:gd name="connsiteX6009" fmla="*/ 6804584 w 7427256"/>
              <a:gd name="connsiteY6009" fmla="*/ 2326432 h 7209248"/>
              <a:gd name="connsiteX6010" fmla="*/ 6818024 w 7427256"/>
              <a:gd name="connsiteY6010" fmla="*/ 2344349 h 7209248"/>
              <a:gd name="connsiteX6011" fmla="*/ 6800106 w 7427256"/>
              <a:gd name="connsiteY6011" fmla="*/ 2344349 h 7209248"/>
              <a:gd name="connsiteX6012" fmla="*/ 6786667 w 7427256"/>
              <a:gd name="connsiteY6012" fmla="*/ 2330911 h 7209248"/>
              <a:gd name="connsiteX6013" fmla="*/ 6782186 w 7427256"/>
              <a:gd name="connsiteY6013" fmla="*/ 2321952 h 7209248"/>
              <a:gd name="connsiteX6014" fmla="*/ 6782186 w 7427256"/>
              <a:gd name="connsiteY6014" fmla="*/ 2312992 h 7209248"/>
              <a:gd name="connsiteX6015" fmla="*/ 6786667 w 7427256"/>
              <a:gd name="connsiteY6015" fmla="*/ 2308513 h 7209248"/>
              <a:gd name="connsiteX6016" fmla="*/ 680906 w 7427256"/>
              <a:gd name="connsiteY6016" fmla="*/ 2299553 h 7209248"/>
              <a:gd name="connsiteX6017" fmla="*/ 671947 w 7427256"/>
              <a:gd name="connsiteY6017" fmla="*/ 2317472 h 7209248"/>
              <a:gd name="connsiteX6018" fmla="*/ 654028 w 7427256"/>
              <a:gd name="connsiteY6018" fmla="*/ 2326432 h 7209248"/>
              <a:gd name="connsiteX6019" fmla="*/ 654028 w 7427256"/>
              <a:gd name="connsiteY6019" fmla="*/ 2317472 h 7209248"/>
              <a:gd name="connsiteX6020" fmla="*/ 662988 w 7427256"/>
              <a:gd name="connsiteY6020" fmla="*/ 2308513 h 7209248"/>
              <a:gd name="connsiteX6021" fmla="*/ 680906 w 7427256"/>
              <a:gd name="connsiteY6021" fmla="*/ 2299553 h 7209248"/>
              <a:gd name="connsiteX6022" fmla="*/ 6840422 w 7427256"/>
              <a:gd name="connsiteY6022" fmla="*/ 2254757 h 7209248"/>
              <a:gd name="connsiteX6023" fmla="*/ 6844901 w 7427256"/>
              <a:gd name="connsiteY6023" fmla="*/ 2268195 h 7209248"/>
              <a:gd name="connsiteX6024" fmla="*/ 6840422 w 7427256"/>
              <a:gd name="connsiteY6024" fmla="*/ 2281635 h 7209248"/>
              <a:gd name="connsiteX6025" fmla="*/ 6835942 w 7427256"/>
              <a:gd name="connsiteY6025" fmla="*/ 2268195 h 7209248"/>
              <a:gd name="connsiteX6026" fmla="*/ 6840422 w 7427256"/>
              <a:gd name="connsiteY6026" fmla="*/ 2254757 h 7209248"/>
              <a:gd name="connsiteX6027" fmla="*/ 6800106 w 7427256"/>
              <a:gd name="connsiteY6027" fmla="*/ 2254757 h 7209248"/>
              <a:gd name="connsiteX6028" fmla="*/ 6809064 w 7427256"/>
              <a:gd name="connsiteY6028" fmla="*/ 2254757 h 7209248"/>
              <a:gd name="connsiteX6029" fmla="*/ 6800106 w 7427256"/>
              <a:gd name="connsiteY6029" fmla="*/ 2263717 h 7209248"/>
              <a:gd name="connsiteX6030" fmla="*/ 6800106 w 7427256"/>
              <a:gd name="connsiteY6030" fmla="*/ 2254757 h 7209248"/>
              <a:gd name="connsiteX6031" fmla="*/ 752581 w 7427256"/>
              <a:gd name="connsiteY6031" fmla="*/ 2254757 h 7209248"/>
              <a:gd name="connsiteX6032" fmla="*/ 734662 w 7427256"/>
              <a:gd name="connsiteY6032" fmla="*/ 2281635 h 7209248"/>
              <a:gd name="connsiteX6033" fmla="*/ 752581 w 7427256"/>
              <a:gd name="connsiteY6033" fmla="*/ 2290594 h 7209248"/>
              <a:gd name="connsiteX6034" fmla="*/ 6877380 w 7427256"/>
              <a:gd name="connsiteY6034" fmla="*/ 2249718 h 7209248"/>
              <a:gd name="connsiteX6035" fmla="*/ 6907616 w 7427256"/>
              <a:gd name="connsiteY6035" fmla="*/ 2281635 h 7209248"/>
              <a:gd name="connsiteX6036" fmla="*/ 6916576 w 7427256"/>
              <a:gd name="connsiteY6036" fmla="*/ 2308513 h 7209248"/>
              <a:gd name="connsiteX6037" fmla="*/ 6907616 w 7427256"/>
              <a:gd name="connsiteY6037" fmla="*/ 2299553 h 7209248"/>
              <a:gd name="connsiteX6038" fmla="*/ 6898658 w 7427256"/>
              <a:gd name="connsiteY6038" fmla="*/ 2286114 h 7209248"/>
              <a:gd name="connsiteX6039" fmla="*/ 6889698 w 7427256"/>
              <a:gd name="connsiteY6039" fmla="*/ 2272675 h 7209248"/>
              <a:gd name="connsiteX6040" fmla="*/ 6885218 w 7427256"/>
              <a:gd name="connsiteY6040" fmla="*/ 2268195 h 7209248"/>
              <a:gd name="connsiteX6041" fmla="*/ 6880738 w 7427256"/>
              <a:gd name="connsiteY6041" fmla="*/ 2263717 h 7209248"/>
              <a:gd name="connsiteX6042" fmla="*/ 6871778 w 7427256"/>
              <a:gd name="connsiteY6042" fmla="*/ 2254757 h 7209248"/>
              <a:gd name="connsiteX6043" fmla="*/ 6877380 w 7427256"/>
              <a:gd name="connsiteY6043" fmla="*/ 2249718 h 7209248"/>
              <a:gd name="connsiteX6044" fmla="*/ 1115433 w 7427256"/>
              <a:gd name="connsiteY6044" fmla="*/ 2245798 h 7209248"/>
              <a:gd name="connsiteX6045" fmla="*/ 1110953 w 7427256"/>
              <a:gd name="connsiteY6045" fmla="*/ 2259237 h 7209248"/>
              <a:gd name="connsiteX6046" fmla="*/ 1115433 w 7427256"/>
              <a:gd name="connsiteY6046" fmla="*/ 2272675 h 7209248"/>
              <a:gd name="connsiteX6047" fmla="*/ 1119913 w 7427256"/>
              <a:gd name="connsiteY6047" fmla="*/ 2259237 h 7209248"/>
              <a:gd name="connsiteX6048" fmla="*/ 1115433 w 7427256"/>
              <a:gd name="connsiteY6048" fmla="*/ 2245798 h 7209248"/>
              <a:gd name="connsiteX6049" fmla="*/ 886970 w 7427256"/>
              <a:gd name="connsiteY6049" fmla="*/ 2236839 h 7209248"/>
              <a:gd name="connsiteX6050" fmla="*/ 878010 w 7427256"/>
              <a:gd name="connsiteY6050" fmla="*/ 2245798 h 7209248"/>
              <a:gd name="connsiteX6051" fmla="*/ 873532 w 7427256"/>
              <a:gd name="connsiteY6051" fmla="*/ 2259237 h 7209248"/>
              <a:gd name="connsiteX6052" fmla="*/ 860093 w 7427256"/>
              <a:gd name="connsiteY6052" fmla="*/ 2263717 h 7209248"/>
              <a:gd name="connsiteX6053" fmla="*/ 824255 w 7427256"/>
              <a:gd name="connsiteY6053" fmla="*/ 2308513 h 7209248"/>
              <a:gd name="connsiteX6054" fmla="*/ 806336 w 7427256"/>
              <a:gd name="connsiteY6054" fmla="*/ 2308513 h 7209248"/>
              <a:gd name="connsiteX6055" fmla="*/ 797377 w 7427256"/>
              <a:gd name="connsiteY6055" fmla="*/ 2326432 h 7209248"/>
              <a:gd name="connsiteX6056" fmla="*/ 783939 w 7427256"/>
              <a:gd name="connsiteY6056" fmla="*/ 2348830 h 7209248"/>
              <a:gd name="connsiteX6057" fmla="*/ 761540 w 7427256"/>
              <a:gd name="connsiteY6057" fmla="*/ 2362269 h 7209248"/>
              <a:gd name="connsiteX6058" fmla="*/ 734662 w 7427256"/>
              <a:gd name="connsiteY6058" fmla="*/ 2384667 h 7209248"/>
              <a:gd name="connsiteX6059" fmla="*/ 721223 w 7427256"/>
              <a:gd name="connsiteY6059" fmla="*/ 2407065 h 7209248"/>
              <a:gd name="connsiteX6060" fmla="*/ 725703 w 7427256"/>
              <a:gd name="connsiteY6060" fmla="*/ 2416025 h 7209248"/>
              <a:gd name="connsiteX6061" fmla="*/ 721223 w 7427256"/>
              <a:gd name="connsiteY6061" fmla="*/ 2420504 h 7209248"/>
              <a:gd name="connsiteX6062" fmla="*/ 716743 w 7427256"/>
              <a:gd name="connsiteY6062" fmla="*/ 2433943 h 7209248"/>
              <a:gd name="connsiteX6063" fmla="*/ 707785 w 7427256"/>
              <a:gd name="connsiteY6063" fmla="*/ 2451861 h 7209248"/>
              <a:gd name="connsiteX6064" fmla="*/ 689866 w 7427256"/>
              <a:gd name="connsiteY6064" fmla="*/ 2460821 h 7209248"/>
              <a:gd name="connsiteX6065" fmla="*/ 671947 w 7427256"/>
              <a:gd name="connsiteY6065" fmla="*/ 2487699 h 7209248"/>
              <a:gd name="connsiteX6066" fmla="*/ 662988 w 7427256"/>
              <a:gd name="connsiteY6066" fmla="*/ 2505618 h 7209248"/>
              <a:gd name="connsiteX6067" fmla="*/ 654028 w 7427256"/>
              <a:gd name="connsiteY6067" fmla="*/ 2505618 h 7209248"/>
              <a:gd name="connsiteX6068" fmla="*/ 636109 w 7427256"/>
              <a:gd name="connsiteY6068" fmla="*/ 2514576 h 7209248"/>
              <a:gd name="connsiteX6069" fmla="*/ 609232 w 7427256"/>
              <a:gd name="connsiteY6069" fmla="*/ 2541454 h 7209248"/>
              <a:gd name="connsiteX6070" fmla="*/ 600273 w 7427256"/>
              <a:gd name="connsiteY6070" fmla="*/ 2541454 h 7209248"/>
              <a:gd name="connsiteX6071" fmla="*/ 586834 w 7427256"/>
              <a:gd name="connsiteY6071" fmla="*/ 2545934 h 7209248"/>
              <a:gd name="connsiteX6072" fmla="*/ 591313 w 7427256"/>
              <a:gd name="connsiteY6072" fmla="*/ 2559373 h 7209248"/>
              <a:gd name="connsiteX6073" fmla="*/ 595793 w 7427256"/>
              <a:gd name="connsiteY6073" fmla="*/ 2577292 h 7209248"/>
              <a:gd name="connsiteX6074" fmla="*/ 582354 w 7427256"/>
              <a:gd name="connsiteY6074" fmla="*/ 2586251 h 7209248"/>
              <a:gd name="connsiteX6075" fmla="*/ 582354 w 7427256"/>
              <a:gd name="connsiteY6075" fmla="*/ 2590731 h 7209248"/>
              <a:gd name="connsiteX6076" fmla="*/ 582354 w 7427256"/>
              <a:gd name="connsiteY6076" fmla="*/ 2604170 h 7209248"/>
              <a:gd name="connsiteX6077" fmla="*/ 609232 w 7427256"/>
              <a:gd name="connsiteY6077" fmla="*/ 2613130 h 7209248"/>
              <a:gd name="connsiteX6078" fmla="*/ 618192 w 7427256"/>
              <a:gd name="connsiteY6078" fmla="*/ 2595211 h 7209248"/>
              <a:gd name="connsiteX6079" fmla="*/ 627150 w 7427256"/>
              <a:gd name="connsiteY6079" fmla="*/ 2595211 h 7209248"/>
              <a:gd name="connsiteX6080" fmla="*/ 631630 w 7427256"/>
              <a:gd name="connsiteY6080" fmla="*/ 2590731 h 7209248"/>
              <a:gd name="connsiteX6081" fmla="*/ 636109 w 7427256"/>
              <a:gd name="connsiteY6081" fmla="*/ 2586251 h 7209248"/>
              <a:gd name="connsiteX6082" fmla="*/ 662988 w 7427256"/>
              <a:gd name="connsiteY6082" fmla="*/ 2550414 h 7209248"/>
              <a:gd name="connsiteX6083" fmla="*/ 676427 w 7427256"/>
              <a:gd name="connsiteY6083" fmla="*/ 2528015 h 7209248"/>
              <a:gd name="connsiteX6084" fmla="*/ 671947 w 7427256"/>
              <a:gd name="connsiteY6084" fmla="*/ 2523536 h 7209248"/>
              <a:gd name="connsiteX6085" fmla="*/ 689866 w 7427256"/>
              <a:gd name="connsiteY6085" fmla="*/ 2505618 h 7209248"/>
              <a:gd name="connsiteX6086" fmla="*/ 725703 w 7427256"/>
              <a:gd name="connsiteY6086" fmla="*/ 2469780 h 7209248"/>
              <a:gd name="connsiteX6087" fmla="*/ 752581 w 7427256"/>
              <a:gd name="connsiteY6087" fmla="*/ 2451861 h 7209248"/>
              <a:gd name="connsiteX6088" fmla="*/ 766020 w 7427256"/>
              <a:gd name="connsiteY6088" fmla="*/ 2438422 h 7209248"/>
              <a:gd name="connsiteX6089" fmla="*/ 766020 w 7427256"/>
              <a:gd name="connsiteY6089" fmla="*/ 2433943 h 7209248"/>
              <a:gd name="connsiteX6090" fmla="*/ 766020 w 7427256"/>
              <a:gd name="connsiteY6090" fmla="*/ 2429464 h 7209248"/>
              <a:gd name="connsiteX6091" fmla="*/ 770500 w 7427256"/>
              <a:gd name="connsiteY6091" fmla="*/ 2424984 h 7209248"/>
              <a:gd name="connsiteX6092" fmla="*/ 788419 w 7427256"/>
              <a:gd name="connsiteY6092" fmla="*/ 2416025 h 7209248"/>
              <a:gd name="connsiteX6093" fmla="*/ 788419 w 7427256"/>
              <a:gd name="connsiteY6093" fmla="*/ 2402586 h 7209248"/>
              <a:gd name="connsiteX6094" fmla="*/ 797377 w 7427256"/>
              <a:gd name="connsiteY6094" fmla="*/ 2389146 h 7209248"/>
              <a:gd name="connsiteX6095" fmla="*/ 806336 w 7427256"/>
              <a:gd name="connsiteY6095" fmla="*/ 2371228 h 7209248"/>
              <a:gd name="connsiteX6096" fmla="*/ 815296 w 7427256"/>
              <a:gd name="connsiteY6096" fmla="*/ 2362269 h 7209248"/>
              <a:gd name="connsiteX6097" fmla="*/ 828735 w 7427256"/>
              <a:gd name="connsiteY6097" fmla="*/ 2348830 h 7209248"/>
              <a:gd name="connsiteX6098" fmla="*/ 833215 w 7427256"/>
              <a:gd name="connsiteY6098" fmla="*/ 2344349 h 7209248"/>
              <a:gd name="connsiteX6099" fmla="*/ 851133 w 7427256"/>
              <a:gd name="connsiteY6099" fmla="*/ 2326432 h 7209248"/>
              <a:gd name="connsiteX6100" fmla="*/ 860093 w 7427256"/>
              <a:gd name="connsiteY6100" fmla="*/ 2299553 h 7209248"/>
              <a:gd name="connsiteX6101" fmla="*/ 869052 w 7427256"/>
              <a:gd name="connsiteY6101" fmla="*/ 2290594 h 7209248"/>
              <a:gd name="connsiteX6102" fmla="*/ 882490 w 7427256"/>
              <a:gd name="connsiteY6102" fmla="*/ 2277156 h 7209248"/>
              <a:gd name="connsiteX6103" fmla="*/ 895929 w 7427256"/>
              <a:gd name="connsiteY6103" fmla="*/ 2272675 h 7209248"/>
              <a:gd name="connsiteX6104" fmla="*/ 900409 w 7427256"/>
              <a:gd name="connsiteY6104" fmla="*/ 2254757 h 7209248"/>
              <a:gd name="connsiteX6105" fmla="*/ 886970 w 7427256"/>
              <a:gd name="connsiteY6105" fmla="*/ 2236839 h 7209248"/>
              <a:gd name="connsiteX6106" fmla="*/ 1227424 w 7427256"/>
              <a:gd name="connsiteY6106" fmla="*/ 2227879 h 7209248"/>
              <a:gd name="connsiteX6107" fmla="*/ 1191587 w 7427256"/>
              <a:gd name="connsiteY6107" fmla="*/ 2236839 h 7209248"/>
              <a:gd name="connsiteX6108" fmla="*/ 1173668 w 7427256"/>
              <a:gd name="connsiteY6108" fmla="*/ 2259237 h 7209248"/>
              <a:gd name="connsiteX6109" fmla="*/ 1155749 w 7427256"/>
              <a:gd name="connsiteY6109" fmla="*/ 2272675 h 7209248"/>
              <a:gd name="connsiteX6110" fmla="*/ 1160229 w 7427256"/>
              <a:gd name="connsiteY6110" fmla="*/ 2281635 h 7209248"/>
              <a:gd name="connsiteX6111" fmla="*/ 1173668 w 7427256"/>
              <a:gd name="connsiteY6111" fmla="*/ 2281635 h 7209248"/>
              <a:gd name="connsiteX6112" fmla="*/ 1191587 w 7427256"/>
              <a:gd name="connsiteY6112" fmla="*/ 2281635 h 7209248"/>
              <a:gd name="connsiteX6113" fmla="*/ 1182627 w 7427256"/>
              <a:gd name="connsiteY6113" fmla="*/ 2290594 h 7209248"/>
              <a:gd name="connsiteX6114" fmla="*/ 1227424 w 7427256"/>
              <a:gd name="connsiteY6114" fmla="*/ 2281635 h 7209248"/>
              <a:gd name="connsiteX6115" fmla="*/ 1236383 w 7427256"/>
              <a:gd name="connsiteY6115" fmla="*/ 2277156 h 7209248"/>
              <a:gd name="connsiteX6116" fmla="*/ 1245342 w 7427256"/>
              <a:gd name="connsiteY6116" fmla="*/ 2272675 h 7209248"/>
              <a:gd name="connsiteX6117" fmla="*/ 1254302 w 7427256"/>
              <a:gd name="connsiteY6117" fmla="*/ 2272675 h 7209248"/>
              <a:gd name="connsiteX6118" fmla="*/ 1249822 w 7427256"/>
              <a:gd name="connsiteY6118" fmla="*/ 2263717 h 7209248"/>
              <a:gd name="connsiteX6119" fmla="*/ 1245342 w 7427256"/>
              <a:gd name="connsiteY6119" fmla="*/ 2245798 h 7209248"/>
              <a:gd name="connsiteX6120" fmla="*/ 1227424 w 7427256"/>
              <a:gd name="connsiteY6120" fmla="*/ 2227879 h 7209248"/>
              <a:gd name="connsiteX6121" fmla="*/ 6854980 w 7427256"/>
              <a:gd name="connsiteY6121" fmla="*/ 2222279 h 7209248"/>
              <a:gd name="connsiteX6122" fmla="*/ 6858340 w 7427256"/>
              <a:gd name="connsiteY6122" fmla="*/ 2223399 h 7209248"/>
              <a:gd name="connsiteX6123" fmla="*/ 6862821 w 7427256"/>
              <a:gd name="connsiteY6123" fmla="*/ 2227879 h 7209248"/>
              <a:gd name="connsiteX6124" fmla="*/ 6853861 w 7427256"/>
              <a:gd name="connsiteY6124" fmla="*/ 2227879 h 7209248"/>
              <a:gd name="connsiteX6125" fmla="*/ 6854980 w 7427256"/>
              <a:gd name="connsiteY6125" fmla="*/ 2222279 h 7209248"/>
              <a:gd name="connsiteX6126" fmla="*/ 1290138 w 7427256"/>
              <a:gd name="connsiteY6126" fmla="*/ 2218920 h 7209248"/>
              <a:gd name="connsiteX6127" fmla="*/ 1281179 w 7427256"/>
              <a:gd name="connsiteY6127" fmla="*/ 2227879 h 7209248"/>
              <a:gd name="connsiteX6128" fmla="*/ 1290138 w 7427256"/>
              <a:gd name="connsiteY6128" fmla="*/ 2227879 h 7209248"/>
              <a:gd name="connsiteX6129" fmla="*/ 1299098 w 7427256"/>
              <a:gd name="connsiteY6129" fmla="*/ 2227879 h 7209248"/>
              <a:gd name="connsiteX6130" fmla="*/ 1150149 w 7427256"/>
              <a:gd name="connsiteY6130" fmla="*/ 2213320 h 7209248"/>
              <a:gd name="connsiteX6131" fmla="*/ 1146790 w 7427256"/>
              <a:gd name="connsiteY6131" fmla="*/ 2218920 h 7209248"/>
              <a:gd name="connsiteX6132" fmla="*/ 1146790 w 7427256"/>
              <a:gd name="connsiteY6132" fmla="*/ 2227879 h 7209248"/>
              <a:gd name="connsiteX6133" fmla="*/ 1164709 w 7427256"/>
              <a:gd name="connsiteY6133" fmla="*/ 2227879 h 7209248"/>
              <a:gd name="connsiteX6134" fmla="*/ 1160229 w 7427256"/>
              <a:gd name="connsiteY6134" fmla="*/ 2214440 h 7209248"/>
              <a:gd name="connsiteX6135" fmla="*/ 1150149 w 7427256"/>
              <a:gd name="connsiteY6135" fmla="*/ 2213320 h 7209248"/>
              <a:gd name="connsiteX6136" fmla="*/ 6925535 w 7427256"/>
              <a:gd name="connsiteY6136" fmla="*/ 2209960 h 7209248"/>
              <a:gd name="connsiteX6137" fmla="*/ 6934494 w 7427256"/>
              <a:gd name="connsiteY6137" fmla="*/ 2227879 h 7209248"/>
              <a:gd name="connsiteX6138" fmla="*/ 6930015 w 7427256"/>
              <a:gd name="connsiteY6138" fmla="*/ 2232359 h 7209248"/>
              <a:gd name="connsiteX6139" fmla="*/ 6925535 w 7427256"/>
              <a:gd name="connsiteY6139" fmla="*/ 2227879 h 7209248"/>
              <a:gd name="connsiteX6140" fmla="*/ 6925535 w 7427256"/>
              <a:gd name="connsiteY6140" fmla="*/ 2209960 h 7209248"/>
              <a:gd name="connsiteX6141" fmla="*/ 6504448 w 7427256"/>
              <a:gd name="connsiteY6141" fmla="*/ 2209960 h 7209248"/>
              <a:gd name="connsiteX6142" fmla="*/ 6495490 w 7427256"/>
              <a:gd name="connsiteY6142" fmla="*/ 2218920 h 7209248"/>
              <a:gd name="connsiteX6143" fmla="*/ 6504448 w 7427256"/>
              <a:gd name="connsiteY6143" fmla="*/ 2227879 h 7209248"/>
              <a:gd name="connsiteX6144" fmla="*/ 6513408 w 7427256"/>
              <a:gd name="connsiteY6144" fmla="*/ 2218920 h 7209248"/>
              <a:gd name="connsiteX6145" fmla="*/ 6504448 w 7427256"/>
              <a:gd name="connsiteY6145" fmla="*/ 2209960 h 7209248"/>
              <a:gd name="connsiteX6146" fmla="*/ 6970332 w 7427256"/>
              <a:gd name="connsiteY6146" fmla="*/ 2201001 h 7209248"/>
              <a:gd name="connsiteX6147" fmla="*/ 6970332 w 7427256"/>
              <a:gd name="connsiteY6147" fmla="*/ 2209960 h 7209248"/>
              <a:gd name="connsiteX6148" fmla="*/ 6961372 w 7427256"/>
              <a:gd name="connsiteY6148" fmla="*/ 2218920 h 7209248"/>
              <a:gd name="connsiteX6149" fmla="*/ 6961372 w 7427256"/>
              <a:gd name="connsiteY6149" fmla="*/ 2209960 h 7209248"/>
              <a:gd name="connsiteX6150" fmla="*/ 6961372 w 7427256"/>
              <a:gd name="connsiteY6150" fmla="*/ 2205482 h 7209248"/>
              <a:gd name="connsiteX6151" fmla="*/ 6970332 w 7427256"/>
              <a:gd name="connsiteY6151" fmla="*/ 2201001 h 7209248"/>
              <a:gd name="connsiteX6152" fmla="*/ 6594041 w 7427256"/>
              <a:gd name="connsiteY6152" fmla="*/ 2201001 h 7209248"/>
              <a:gd name="connsiteX6153" fmla="*/ 6594041 w 7427256"/>
              <a:gd name="connsiteY6153" fmla="*/ 2218920 h 7209248"/>
              <a:gd name="connsiteX6154" fmla="*/ 6603001 w 7427256"/>
              <a:gd name="connsiteY6154" fmla="*/ 2227879 h 7209248"/>
              <a:gd name="connsiteX6155" fmla="*/ 6629879 w 7427256"/>
              <a:gd name="connsiteY6155" fmla="*/ 2254757 h 7209248"/>
              <a:gd name="connsiteX6156" fmla="*/ 6638838 w 7427256"/>
              <a:gd name="connsiteY6156" fmla="*/ 2254757 h 7209248"/>
              <a:gd name="connsiteX6157" fmla="*/ 6643318 w 7427256"/>
              <a:gd name="connsiteY6157" fmla="*/ 2277156 h 7209248"/>
              <a:gd name="connsiteX6158" fmla="*/ 6656756 w 7427256"/>
              <a:gd name="connsiteY6158" fmla="*/ 2290594 h 7209248"/>
              <a:gd name="connsiteX6159" fmla="*/ 6661236 w 7427256"/>
              <a:gd name="connsiteY6159" fmla="*/ 2304033 h 7209248"/>
              <a:gd name="connsiteX6160" fmla="*/ 6665716 w 7427256"/>
              <a:gd name="connsiteY6160" fmla="*/ 2308513 h 7209248"/>
              <a:gd name="connsiteX6161" fmla="*/ 6688114 w 7427256"/>
              <a:gd name="connsiteY6161" fmla="*/ 2312992 h 7209248"/>
              <a:gd name="connsiteX6162" fmla="*/ 6683634 w 7427256"/>
              <a:gd name="connsiteY6162" fmla="*/ 2290594 h 7209248"/>
              <a:gd name="connsiteX6163" fmla="*/ 6679155 w 7427256"/>
              <a:gd name="connsiteY6163" fmla="*/ 2277156 h 7209248"/>
              <a:gd name="connsiteX6164" fmla="*/ 6674675 w 7427256"/>
              <a:gd name="connsiteY6164" fmla="*/ 2272675 h 7209248"/>
              <a:gd name="connsiteX6165" fmla="*/ 6656756 w 7427256"/>
              <a:gd name="connsiteY6165" fmla="*/ 2263717 h 7209248"/>
              <a:gd name="connsiteX6166" fmla="*/ 6638838 w 7427256"/>
              <a:gd name="connsiteY6166" fmla="*/ 2236839 h 7209248"/>
              <a:gd name="connsiteX6167" fmla="*/ 6625399 w 7427256"/>
              <a:gd name="connsiteY6167" fmla="*/ 2214440 h 7209248"/>
              <a:gd name="connsiteX6168" fmla="*/ 6594041 w 7427256"/>
              <a:gd name="connsiteY6168" fmla="*/ 2201001 h 7209248"/>
              <a:gd name="connsiteX6169" fmla="*/ 855053 w 7427256"/>
              <a:gd name="connsiteY6169" fmla="*/ 2195402 h 7209248"/>
              <a:gd name="connsiteX6170" fmla="*/ 833215 w 7427256"/>
              <a:gd name="connsiteY6170" fmla="*/ 2205482 h 7209248"/>
              <a:gd name="connsiteX6171" fmla="*/ 815296 w 7427256"/>
              <a:gd name="connsiteY6171" fmla="*/ 2227879 h 7209248"/>
              <a:gd name="connsiteX6172" fmla="*/ 842174 w 7427256"/>
              <a:gd name="connsiteY6172" fmla="*/ 2245798 h 7209248"/>
              <a:gd name="connsiteX6173" fmla="*/ 851133 w 7427256"/>
              <a:gd name="connsiteY6173" fmla="*/ 2227879 h 7209248"/>
              <a:gd name="connsiteX6174" fmla="*/ 860093 w 7427256"/>
              <a:gd name="connsiteY6174" fmla="*/ 2214440 h 7209248"/>
              <a:gd name="connsiteX6175" fmla="*/ 869052 w 7427256"/>
              <a:gd name="connsiteY6175" fmla="*/ 2205482 h 7209248"/>
              <a:gd name="connsiteX6176" fmla="*/ 860093 w 7427256"/>
              <a:gd name="connsiteY6176" fmla="*/ 2196521 h 7209248"/>
              <a:gd name="connsiteX6177" fmla="*/ 855053 w 7427256"/>
              <a:gd name="connsiteY6177" fmla="*/ 2195402 h 7209248"/>
              <a:gd name="connsiteX6178" fmla="*/ 7055446 w 7427256"/>
              <a:gd name="connsiteY6178" fmla="*/ 2192043 h 7209248"/>
              <a:gd name="connsiteX6179" fmla="*/ 7059924 w 7427256"/>
              <a:gd name="connsiteY6179" fmla="*/ 2205482 h 7209248"/>
              <a:gd name="connsiteX6180" fmla="*/ 7046486 w 7427256"/>
              <a:gd name="connsiteY6180" fmla="*/ 2218920 h 7209248"/>
              <a:gd name="connsiteX6181" fmla="*/ 7042007 w 7427256"/>
              <a:gd name="connsiteY6181" fmla="*/ 2209960 h 7209248"/>
              <a:gd name="connsiteX6182" fmla="*/ 7050966 w 7427256"/>
              <a:gd name="connsiteY6182" fmla="*/ 2201001 h 7209248"/>
              <a:gd name="connsiteX6183" fmla="*/ 7055446 w 7427256"/>
              <a:gd name="connsiteY6183" fmla="*/ 2192043 h 7209248"/>
              <a:gd name="connsiteX6184" fmla="*/ 6737390 w 7427256"/>
              <a:gd name="connsiteY6184" fmla="*/ 2192043 h 7209248"/>
              <a:gd name="connsiteX6185" fmla="*/ 6746350 w 7427256"/>
              <a:gd name="connsiteY6185" fmla="*/ 2201001 h 7209248"/>
              <a:gd name="connsiteX6186" fmla="*/ 6737390 w 7427256"/>
              <a:gd name="connsiteY6186" fmla="*/ 2209960 h 7209248"/>
              <a:gd name="connsiteX6187" fmla="*/ 1216225 w 7427256"/>
              <a:gd name="connsiteY6187" fmla="*/ 2186443 h 7209248"/>
              <a:gd name="connsiteX6188" fmla="*/ 1200545 w 7427256"/>
              <a:gd name="connsiteY6188" fmla="*/ 2187563 h 7209248"/>
              <a:gd name="connsiteX6189" fmla="*/ 1182627 w 7427256"/>
              <a:gd name="connsiteY6189" fmla="*/ 2192043 h 7209248"/>
              <a:gd name="connsiteX6190" fmla="*/ 1187107 w 7427256"/>
              <a:gd name="connsiteY6190" fmla="*/ 2201001 h 7209248"/>
              <a:gd name="connsiteX6191" fmla="*/ 1191587 w 7427256"/>
              <a:gd name="connsiteY6191" fmla="*/ 2201001 h 7209248"/>
              <a:gd name="connsiteX6192" fmla="*/ 1209504 w 7427256"/>
              <a:gd name="connsiteY6192" fmla="*/ 2209960 h 7209248"/>
              <a:gd name="connsiteX6193" fmla="*/ 1227424 w 7427256"/>
              <a:gd name="connsiteY6193" fmla="*/ 2201001 h 7209248"/>
              <a:gd name="connsiteX6194" fmla="*/ 1227424 w 7427256"/>
              <a:gd name="connsiteY6194" fmla="*/ 2192043 h 7209248"/>
              <a:gd name="connsiteX6195" fmla="*/ 1216225 w 7427256"/>
              <a:gd name="connsiteY6195" fmla="*/ 2186443 h 7209248"/>
              <a:gd name="connsiteX6196" fmla="*/ 6961372 w 7427256"/>
              <a:gd name="connsiteY6196" fmla="*/ 2183083 h 7209248"/>
              <a:gd name="connsiteX6197" fmla="*/ 6988250 w 7427256"/>
              <a:gd name="connsiteY6197" fmla="*/ 2183083 h 7209248"/>
              <a:gd name="connsiteX6198" fmla="*/ 7006169 w 7427256"/>
              <a:gd name="connsiteY6198" fmla="*/ 2187563 h 7209248"/>
              <a:gd name="connsiteX6199" fmla="*/ 7015128 w 7427256"/>
              <a:gd name="connsiteY6199" fmla="*/ 2192043 h 7209248"/>
              <a:gd name="connsiteX6200" fmla="*/ 7015128 w 7427256"/>
              <a:gd name="connsiteY6200" fmla="*/ 2227879 h 7209248"/>
              <a:gd name="connsiteX6201" fmla="*/ 7015128 w 7427256"/>
              <a:gd name="connsiteY6201" fmla="*/ 2245798 h 7209248"/>
              <a:gd name="connsiteX6202" fmla="*/ 7024087 w 7427256"/>
              <a:gd name="connsiteY6202" fmla="*/ 2254757 h 7209248"/>
              <a:gd name="connsiteX6203" fmla="*/ 7028568 w 7427256"/>
              <a:gd name="connsiteY6203" fmla="*/ 2259237 h 7209248"/>
              <a:gd name="connsiteX6204" fmla="*/ 7042007 w 7427256"/>
              <a:gd name="connsiteY6204" fmla="*/ 2263717 h 7209248"/>
              <a:gd name="connsiteX6205" fmla="*/ 7042007 w 7427256"/>
              <a:gd name="connsiteY6205" fmla="*/ 2272675 h 7209248"/>
              <a:gd name="connsiteX6206" fmla="*/ 7050966 w 7427256"/>
              <a:gd name="connsiteY6206" fmla="*/ 2290594 h 7209248"/>
              <a:gd name="connsiteX6207" fmla="*/ 7050966 w 7427256"/>
              <a:gd name="connsiteY6207" fmla="*/ 2308513 h 7209248"/>
              <a:gd name="connsiteX6208" fmla="*/ 7033047 w 7427256"/>
              <a:gd name="connsiteY6208" fmla="*/ 2290594 h 7209248"/>
              <a:gd name="connsiteX6209" fmla="*/ 7019608 w 7427256"/>
              <a:gd name="connsiteY6209" fmla="*/ 2263717 h 7209248"/>
              <a:gd name="connsiteX6210" fmla="*/ 6988250 w 7427256"/>
              <a:gd name="connsiteY6210" fmla="*/ 2254757 h 7209248"/>
              <a:gd name="connsiteX6211" fmla="*/ 6970332 w 7427256"/>
              <a:gd name="connsiteY6211" fmla="*/ 2245798 h 7209248"/>
              <a:gd name="connsiteX6212" fmla="*/ 6979292 w 7427256"/>
              <a:gd name="connsiteY6212" fmla="*/ 2241318 h 7209248"/>
              <a:gd name="connsiteX6213" fmla="*/ 6979292 w 7427256"/>
              <a:gd name="connsiteY6213" fmla="*/ 2227879 h 7209248"/>
              <a:gd name="connsiteX6214" fmla="*/ 6988250 w 7427256"/>
              <a:gd name="connsiteY6214" fmla="*/ 2227879 h 7209248"/>
              <a:gd name="connsiteX6215" fmla="*/ 6979292 w 7427256"/>
              <a:gd name="connsiteY6215" fmla="*/ 2192043 h 7209248"/>
              <a:gd name="connsiteX6216" fmla="*/ 886970 w 7427256"/>
              <a:gd name="connsiteY6216" fmla="*/ 2183083 h 7209248"/>
              <a:gd name="connsiteX6217" fmla="*/ 878010 w 7427256"/>
              <a:gd name="connsiteY6217" fmla="*/ 2187563 h 7209248"/>
              <a:gd name="connsiteX6218" fmla="*/ 886970 w 7427256"/>
              <a:gd name="connsiteY6218" fmla="*/ 2192043 h 7209248"/>
              <a:gd name="connsiteX6219" fmla="*/ 895929 w 7427256"/>
              <a:gd name="connsiteY6219" fmla="*/ 2183083 h 7209248"/>
              <a:gd name="connsiteX6220" fmla="*/ 1405489 w 7427256"/>
              <a:gd name="connsiteY6220" fmla="*/ 2177483 h 7209248"/>
              <a:gd name="connsiteX6221" fmla="*/ 1397650 w 7427256"/>
              <a:gd name="connsiteY6221" fmla="*/ 2183083 h 7209248"/>
              <a:gd name="connsiteX6222" fmla="*/ 1370772 w 7427256"/>
              <a:gd name="connsiteY6222" fmla="*/ 2218920 h 7209248"/>
              <a:gd name="connsiteX6223" fmla="*/ 1379731 w 7427256"/>
              <a:gd name="connsiteY6223" fmla="*/ 2209960 h 7209248"/>
              <a:gd name="connsiteX6224" fmla="*/ 1388691 w 7427256"/>
              <a:gd name="connsiteY6224" fmla="*/ 2205482 h 7209248"/>
              <a:gd name="connsiteX6225" fmla="*/ 1397650 w 7427256"/>
              <a:gd name="connsiteY6225" fmla="*/ 2201001 h 7209248"/>
              <a:gd name="connsiteX6226" fmla="*/ 1406609 w 7427256"/>
              <a:gd name="connsiteY6226" fmla="*/ 2192043 h 7209248"/>
              <a:gd name="connsiteX6227" fmla="*/ 1411089 w 7427256"/>
              <a:gd name="connsiteY6227" fmla="*/ 2178603 h 7209248"/>
              <a:gd name="connsiteX6228" fmla="*/ 1405489 w 7427256"/>
              <a:gd name="connsiteY6228" fmla="*/ 2177483 h 7209248"/>
              <a:gd name="connsiteX6229" fmla="*/ 7033047 w 7427256"/>
              <a:gd name="connsiteY6229" fmla="*/ 2174124 h 7209248"/>
              <a:gd name="connsiteX6230" fmla="*/ 7033047 w 7427256"/>
              <a:gd name="connsiteY6230" fmla="*/ 2183083 h 7209248"/>
              <a:gd name="connsiteX6231" fmla="*/ 7024087 w 7427256"/>
              <a:gd name="connsiteY6231" fmla="*/ 2178603 h 7209248"/>
              <a:gd name="connsiteX6232" fmla="*/ 7033047 w 7427256"/>
              <a:gd name="connsiteY6232" fmla="*/ 2174124 h 7209248"/>
              <a:gd name="connsiteX6233" fmla="*/ 725703 w 7427256"/>
              <a:gd name="connsiteY6233" fmla="*/ 2156205 h 7209248"/>
              <a:gd name="connsiteX6234" fmla="*/ 716743 w 7427256"/>
              <a:gd name="connsiteY6234" fmla="*/ 2174124 h 7209248"/>
              <a:gd name="connsiteX6235" fmla="*/ 703305 w 7427256"/>
              <a:gd name="connsiteY6235" fmla="*/ 2192043 h 7209248"/>
              <a:gd name="connsiteX6236" fmla="*/ 698825 w 7427256"/>
              <a:gd name="connsiteY6236" fmla="*/ 2183083 h 7209248"/>
              <a:gd name="connsiteX6237" fmla="*/ 735782 w 7427256"/>
              <a:gd name="connsiteY6237" fmla="*/ 2150605 h 7209248"/>
              <a:gd name="connsiteX6238" fmla="*/ 739142 w 7427256"/>
              <a:gd name="connsiteY6238" fmla="*/ 2151725 h 7209248"/>
              <a:gd name="connsiteX6239" fmla="*/ 743622 w 7427256"/>
              <a:gd name="connsiteY6239" fmla="*/ 2156205 h 7209248"/>
              <a:gd name="connsiteX6240" fmla="*/ 734662 w 7427256"/>
              <a:gd name="connsiteY6240" fmla="*/ 2156205 h 7209248"/>
              <a:gd name="connsiteX6241" fmla="*/ 735782 w 7427256"/>
              <a:gd name="connsiteY6241" fmla="*/ 2150605 h 7209248"/>
              <a:gd name="connsiteX6242" fmla="*/ 909368 w 7427256"/>
              <a:gd name="connsiteY6242" fmla="*/ 2147245 h 7209248"/>
              <a:gd name="connsiteX6243" fmla="*/ 904889 w 7427256"/>
              <a:gd name="connsiteY6243" fmla="*/ 2151725 h 7209248"/>
              <a:gd name="connsiteX6244" fmla="*/ 913848 w 7427256"/>
              <a:gd name="connsiteY6244" fmla="*/ 2156205 h 7209248"/>
              <a:gd name="connsiteX6245" fmla="*/ 922808 w 7427256"/>
              <a:gd name="connsiteY6245" fmla="*/ 2156205 h 7209248"/>
              <a:gd name="connsiteX6246" fmla="*/ 913848 w 7427256"/>
              <a:gd name="connsiteY6246" fmla="*/ 2147245 h 7209248"/>
              <a:gd name="connsiteX6247" fmla="*/ 909368 w 7427256"/>
              <a:gd name="connsiteY6247" fmla="*/ 2147245 h 7209248"/>
              <a:gd name="connsiteX6248" fmla="*/ 6853861 w 7427256"/>
              <a:gd name="connsiteY6248" fmla="*/ 2138286 h 7209248"/>
              <a:gd name="connsiteX6249" fmla="*/ 6853861 w 7427256"/>
              <a:gd name="connsiteY6249" fmla="*/ 2201001 h 7209248"/>
              <a:gd name="connsiteX6250" fmla="*/ 6844901 w 7427256"/>
              <a:gd name="connsiteY6250" fmla="*/ 2205482 h 7209248"/>
              <a:gd name="connsiteX6251" fmla="*/ 6844901 w 7427256"/>
              <a:gd name="connsiteY6251" fmla="*/ 2209960 h 7209248"/>
              <a:gd name="connsiteX6252" fmla="*/ 6835942 w 7427256"/>
              <a:gd name="connsiteY6252" fmla="*/ 2209960 h 7209248"/>
              <a:gd name="connsiteX6253" fmla="*/ 6840422 w 7427256"/>
              <a:gd name="connsiteY6253" fmla="*/ 2192043 h 7209248"/>
              <a:gd name="connsiteX6254" fmla="*/ 6844901 w 7427256"/>
              <a:gd name="connsiteY6254" fmla="*/ 2156205 h 7209248"/>
              <a:gd name="connsiteX6255" fmla="*/ 1303577 w 7427256"/>
              <a:gd name="connsiteY6255" fmla="*/ 2138286 h 7209248"/>
              <a:gd name="connsiteX6256" fmla="*/ 1290138 w 7427256"/>
              <a:gd name="connsiteY6256" fmla="*/ 2147245 h 7209248"/>
              <a:gd name="connsiteX6257" fmla="*/ 1281179 w 7427256"/>
              <a:gd name="connsiteY6257" fmla="*/ 2151725 h 7209248"/>
              <a:gd name="connsiteX6258" fmla="*/ 1263261 w 7427256"/>
              <a:gd name="connsiteY6258" fmla="*/ 2156205 h 7209248"/>
              <a:gd name="connsiteX6259" fmla="*/ 1254302 w 7427256"/>
              <a:gd name="connsiteY6259" fmla="*/ 2156205 h 7209248"/>
              <a:gd name="connsiteX6260" fmla="*/ 1236383 w 7427256"/>
              <a:gd name="connsiteY6260" fmla="*/ 2147245 h 7209248"/>
              <a:gd name="connsiteX6261" fmla="*/ 1236383 w 7427256"/>
              <a:gd name="connsiteY6261" fmla="*/ 2165164 h 7209248"/>
              <a:gd name="connsiteX6262" fmla="*/ 1236383 w 7427256"/>
              <a:gd name="connsiteY6262" fmla="*/ 2183083 h 7209248"/>
              <a:gd name="connsiteX6263" fmla="*/ 1254302 w 7427256"/>
              <a:gd name="connsiteY6263" fmla="*/ 2227879 h 7209248"/>
              <a:gd name="connsiteX6264" fmla="*/ 1281179 w 7427256"/>
              <a:gd name="connsiteY6264" fmla="*/ 2209960 h 7209248"/>
              <a:gd name="connsiteX6265" fmla="*/ 1308057 w 7427256"/>
              <a:gd name="connsiteY6265" fmla="*/ 2174124 h 7209248"/>
              <a:gd name="connsiteX6266" fmla="*/ 1317017 w 7427256"/>
              <a:gd name="connsiteY6266" fmla="*/ 2165164 h 7209248"/>
              <a:gd name="connsiteX6267" fmla="*/ 1308057 w 7427256"/>
              <a:gd name="connsiteY6267" fmla="*/ 2138286 h 7209248"/>
              <a:gd name="connsiteX6268" fmla="*/ 1303577 w 7427256"/>
              <a:gd name="connsiteY6268" fmla="*/ 2138286 h 7209248"/>
              <a:gd name="connsiteX6269" fmla="*/ 6746350 w 7427256"/>
              <a:gd name="connsiteY6269" fmla="*/ 2129327 h 7209248"/>
              <a:gd name="connsiteX6270" fmla="*/ 6746350 w 7427256"/>
              <a:gd name="connsiteY6270" fmla="*/ 2138286 h 7209248"/>
              <a:gd name="connsiteX6271" fmla="*/ 6755308 w 7427256"/>
              <a:gd name="connsiteY6271" fmla="*/ 2160685 h 7209248"/>
              <a:gd name="connsiteX6272" fmla="*/ 6773227 w 7427256"/>
              <a:gd name="connsiteY6272" fmla="*/ 2160685 h 7209248"/>
              <a:gd name="connsiteX6273" fmla="*/ 6791146 w 7427256"/>
              <a:gd name="connsiteY6273" fmla="*/ 2165164 h 7209248"/>
              <a:gd name="connsiteX6274" fmla="*/ 6795626 w 7427256"/>
              <a:gd name="connsiteY6274" fmla="*/ 2183083 h 7209248"/>
              <a:gd name="connsiteX6275" fmla="*/ 6795626 w 7427256"/>
              <a:gd name="connsiteY6275" fmla="*/ 2196521 h 7209248"/>
              <a:gd name="connsiteX6276" fmla="*/ 6795626 w 7427256"/>
              <a:gd name="connsiteY6276" fmla="*/ 2209960 h 7209248"/>
              <a:gd name="connsiteX6277" fmla="*/ 6791146 w 7427256"/>
              <a:gd name="connsiteY6277" fmla="*/ 2218920 h 7209248"/>
              <a:gd name="connsiteX6278" fmla="*/ 6782186 w 7427256"/>
              <a:gd name="connsiteY6278" fmla="*/ 2201001 h 7209248"/>
              <a:gd name="connsiteX6279" fmla="*/ 6773227 w 7427256"/>
              <a:gd name="connsiteY6279" fmla="*/ 2183083 h 7209248"/>
              <a:gd name="connsiteX6280" fmla="*/ 6719472 w 7427256"/>
              <a:gd name="connsiteY6280" fmla="*/ 2165164 h 7209248"/>
              <a:gd name="connsiteX6281" fmla="*/ 6692594 w 7427256"/>
              <a:gd name="connsiteY6281" fmla="*/ 2165164 h 7209248"/>
              <a:gd name="connsiteX6282" fmla="*/ 6710513 w 7427256"/>
              <a:gd name="connsiteY6282" fmla="*/ 2156205 h 7209248"/>
              <a:gd name="connsiteX6283" fmla="*/ 6719472 w 7427256"/>
              <a:gd name="connsiteY6283" fmla="*/ 2156205 h 7209248"/>
              <a:gd name="connsiteX6284" fmla="*/ 1420049 w 7427256"/>
              <a:gd name="connsiteY6284" fmla="*/ 2120368 h 7209248"/>
              <a:gd name="connsiteX6285" fmla="*/ 1406609 w 7427256"/>
              <a:gd name="connsiteY6285" fmla="*/ 2124847 h 7209248"/>
              <a:gd name="connsiteX6286" fmla="*/ 1397650 w 7427256"/>
              <a:gd name="connsiteY6286" fmla="*/ 2138286 h 7209248"/>
              <a:gd name="connsiteX6287" fmla="*/ 1424528 w 7427256"/>
              <a:gd name="connsiteY6287" fmla="*/ 2129327 h 7209248"/>
              <a:gd name="connsiteX6288" fmla="*/ 1420049 w 7427256"/>
              <a:gd name="connsiteY6288" fmla="*/ 2120368 h 7209248"/>
              <a:gd name="connsiteX6289" fmla="*/ 824255 w 7427256"/>
              <a:gd name="connsiteY6289" fmla="*/ 2120368 h 7209248"/>
              <a:gd name="connsiteX6290" fmla="*/ 828735 w 7427256"/>
              <a:gd name="connsiteY6290" fmla="*/ 2120368 h 7209248"/>
              <a:gd name="connsiteX6291" fmla="*/ 833215 w 7427256"/>
              <a:gd name="connsiteY6291" fmla="*/ 2129327 h 7209248"/>
              <a:gd name="connsiteX6292" fmla="*/ 828735 w 7427256"/>
              <a:gd name="connsiteY6292" fmla="*/ 2138286 h 7209248"/>
              <a:gd name="connsiteX6293" fmla="*/ 815296 w 7427256"/>
              <a:gd name="connsiteY6293" fmla="*/ 2129327 h 7209248"/>
              <a:gd name="connsiteX6294" fmla="*/ 824255 w 7427256"/>
              <a:gd name="connsiteY6294" fmla="*/ 2120368 h 7209248"/>
              <a:gd name="connsiteX6295" fmla="*/ 1460365 w 7427256"/>
              <a:gd name="connsiteY6295" fmla="*/ 2111408 h 7209248"/>
              <a:gd name="connsiteX6296" fmla="*/ 1469324 w 7427256"/>
              <a:gd name="connsiteY6296" fmla="*/ 2120368 h 7209248"/>
              <a:gd name="connsiteX6297" fmla="*/ 1469324 w 7427256"/>
              <a:gd name="connsiteY6297" fmla="*/ 2111408 h 7209248"/>
              <a:gd name="connsiteX6298" fmla="*/ 788419 w 7427256"/>
              <a:gd name="connsiteY6298" fmla="*/ 2111408 h 7209248"/>
              <a:gd name="connsiteX6299" fmla="*/ 788419 w 7427256"/>
              <a:gd name="connsiteY6299" fmla="*/ 2138286 h 7209248"/>
              <a:gd name="connsiteX6300" fmla="*/ 779459 w 7427256"/>
              <a:gd name="connsiteY6300" fmla="*/ 2156205 h 7209248"/>
              <a:gd name="connsiteX6301" fmla="*/ 770500 w 7427256"/>
              <a:gd name="connsiteY6301" fmla="*/ 2156205 h 7209248"/>
              <a:gd name="connsiteX6302" fmla="*/ 761540 w 7427256"/>
              <a:gd name="connsiteY6302" fmla="*/ 2165164 h 7209248"/>
              <a:gd name="connsiteX6303" fmla="*/ 757061 w 7427256"/>
              <a:gd name="connsiteY6303" fmla="*/ 2142766 h 7209248"/>
              <a:gd name="connsiteX6304" fmla="*/ 770500 w 7427256"/>
              <a:gd name="connsiteY6304" fmla="*/ 2129327 h 7209248"/>
              <a:gd name="connsiteX6305" fmla="*/ 774979 w 7427256"/>
              <a:gd name="connsiteY6305" fmla="*/ 2124847 h 7209248"/>
              <a:gd name="connsiteX6306" fmla="*/ 779459 w 7427256"/>
              <a:gd name="connsiteY6306" fmla="*/ 2120368 h 7209248"/>
              <a:gd name="connsiteX6307" fmla="*/ 1412768 w 7427256"/>
              <a:gd name="connsiteY6307" fmla="*/ 2090691 h 7209248"/>
              <a:gd name="connsiteX6308" fmla="*/ 1397650 w 7427256"/>
              <a:gd name="connsiteY6308" fmla="*/ 2102448 h 7209248"/>
              <a:gd name="connsiteX6309" fmla="*/ 1415569 w 7427256"/>
              <a:gd name="connsiteY6309" fmla="*/ 2111408 h 7209248"/>
              <a:gd name="connsiteX6310" fmla="*/ 1424528 w 7427256"/>
              <a:gd name="connsiteY6310" fmla="*/ 2093490 h 7209248"/>
              <a:gd name="connsiteX6311" fmla="*/ 1412768 w 7427256"/>
              <a:gd name="connsiteY6311" fmla="*/ 2090691 h 7209248"/>
              <a:gd name="connsiteX6312" fmla="*/ 808577 w 7427256"/>
              <a:gd name="connsiteY6312" fmla="*/ 2071092 h 7209248"/>
              <a:gd name="connsiteX6313" fmla="*/ 824255 w 7427256"/>
              <a:gd name="connsiteY6313" fmla="*/ 2075571 h 7209248"/>
              <a:gd name="connsiteX6314" fmla="*/ 833215 w 7427256"/>
              <a:gd name="connsiteY6314" fmla="*/ 2093490 h 7209248"/>
              <a:gd name="connsiteX6315" fmla="*/ 815296 w 7427256"/>
              <a:gd name="connsiteY6315" fmla="*/ 2093490 h 7209248"/>
              <a:gd name="connsiteX6316" fmla="*/ 797377 w 7427256"/>
              <a:gd name="connsiteY6316" fmla="*/ 2084531 h 7209248"/>
              <a:gd name="connsiteX6317" fmla="*/ 779459 w 7427256"/>
              <a:gd name="connsiteY6317" fmla="*/ 2084531 h 7209248"/>
              <a:gd name="connsiteX6318" fmla="*/ 797377 w 7427256"/>
              <a:gd name="connsiteY6318" fmla="*/ 2075571 h 7209248"/>
              <a:gd name="connsiteX6319" fmla="*/ 808577 w 7427256"/>
              <a:gd name="connsiteY6319" fmla="*/ 2071092 h 7209248"/>
              <a:gd name="connsiteX6320" fmla="*/ 6853861 w 7427256"/>
              <a:gd name="connsiteY6320" fmla="*/ 2066612 h 7209248"/>
              <a:gd name="connsiteX6321" fmla="*/ 6867300 w 7427256"/>
              <a:gd name="connsiteY6321" fmla="*/ 2066612 h 7209248"/>
              <a:gd name="connsiteX6322" fmla="*/ 6885218 w 7427256"/>
              <a:gd name="connsiteY6322" fmla="*/ 2075571 h 7209248"/>
              <a:gd name="connsiteX6323" fmla="*/ 6898658 w 7427256"/>
              <a:gd name="connsiteY6323" fmla="*/ 2080051 h 7209248"/>
              <a:gd name="connsiteX6324" fmla="*/ 6907616 w 7427256"/>
              <a:gd name="connsiteY6324" fmla="*/ 2084531 h 7209248"/>
              <a:gd name="connsiteX6325" fmla="*/ 6880738 w 7427256"/>
              <a:gd name="connsiteY6325" fmla="*/ 2084531 h 7209248"/>
              <a:gd name="connsiteX6326" fmla="*/ 6862821 w 7427256"/>
              <a:gd name="connsiteY6326" fmla="*/ 2075571 h 7209248"/>
              <a:gd name="connsiteX6327" fmla="*/ 6638838 w 7427256"/>
              <a:gd name="connsiteY6327" fmla="*/ 2066612 h 7209248"/>
              <a:gd name="connsiteX6328" fmla="*/ 6647798 w 7427256"/>
              <a:gd name="connsiteY6328" fmla="*/ 2075571 h 7209248"/>
              <a:gd name="connsiteX6329" fmla="*/ 6638838 w 7427256"/>
              <a:gd name="connsiteY6329" fmla="*/ 2084531 h 7209248"/>
              <a:gd name="connsiteX6330" fmla="*/ 600273 w 7427256"/>
              <a:gd name="connsiteY6330" fmla="*/ 2066612 h 7209248"/>
              <a:gd name="connsiteX6331" fmla="*/ 600273 w 7427256"/>
              <a:gd name="connsiteY6331" fmla="*/ 2075571 h 7209248"/>
              <a:gd name="connsiteX6332" fmla="*/ 591313 w 7427256"/>
              <a:gd name="connsiteY6332" fmla="*/ 2075571 h 7209248"/>
              <a:gd name="connsiteX6333" fmla="*/ 600273 w 7427256"/>
              <a:gd name="connsiteY6333" fmla="*/ 2066612 h 7209248"/>
              <a:gd name="connsiteX6334" fmla="*/ 6941773 w 7427256"/>
              <a:gd name="connsiteY6334" fmla="*/ 2065492 h 7209248"/>
              <a:gd name="connsiteX6335" fmla="*/ 6943454 w 7427256"/>
              <a:gd name="connsiteY6335" fmla="*/ 2102448 h 7209248"/>
              <a:gd name="connsiteX6336" fmla="*/ 6947932 w 7427256"/>
              <a:gd name="connsiteY6336" fmla="*/ 2133806 h 7209248"/>
              <a:gd name="connsiteX6337" fmla="*/ 6970332 w 7427256"/>
              <a:gd name="connsiteY6337" fmla="*/ 2147245 h 7209248"/>
              <a:gd name="connsiteX6338" fmla="*/ 6997209 w 7427256"/>
              <a:gd name="connsiteY6338" fmla="*/ 2174124 h 7209248"/>
              <a:gd name="connsiteX6339" fmla="*/ 6979292 w 7427256"/>
              <a:gd name="connsiteY6339" fmla="*/ 2165164 h 7209248"/>
              <a:gd name="connsiteX6340" fmla="*/ 6961372 w 7427256"/>
              <a:gd name="connsiteY6340" fmla="*/ 2165164 h 7209248"/>
              <a:gd name="connsiteX6341" fmla="*/ 6952414 w 7427256"/>
              <a:gd name="connsiteY6341" fmla="*/ 2169644 h 7209248"/>
              <a:gd name="connsiteX6342" fmla="*/ 6943454 w 7427256"/>
              <a:gd name="connsiteY6342" fmla="*/ 2183083 h 7209248"/>
              <a:gd name="connsiteX6343" fmla="*/ 6934494 w 7427256"/>
              <a:gd name="connsiteY6343" fmla="*/ 2201001 h 7209248"/>
              <a:gd name="connsiteX6344" fmla="*/ 6934494 w 7427256"/>
              <a:gd name="connsiteY6344" fmla="*/ 2178603 h 7209248"/>
              <a:gd name="connsiteX6345" fmla="*/ 6916576 w 7427256"/>
              <a:gd name="connsiteY6345" fmla="*/ 2147245 h 7209248"/>
              <a:gd name="connsiteX6346" fmla="*/ 6903138 w 7427256"/>
              <a:gd name="connsiteY6346" fmla="*/ 2147245 h 7209248"/>
              <a:gd name="connsiteX6347" fmla="*/ 6898658 w 7427256"/>
              <a:gd name="connsiteY6347" fmla="*/ 2138286 h 7209248"/>
              <a:gd name="connsiteX6348" fmla="*/ 6916576 w 7427256"/>
              <a:gd name="connsiteY6348" fmla="*/ 2138286 h 7209248"/>
              <a:gd name="connsiteX6349" fmla="*/ 6934494 w 7427256"/>
              <a:gd name="connsiteY6349" fmla="*/ 2138286 h 7209248"/>
              <a:gd name="connsiteX6350" fmla="*/ 6925535 w 7427256"/>
              <a:gd name="connsiteY6350" fmla="*/ 2129327 h 7209248"/>
              <a:gd name="connsiteX6351" fmla="*/ 6916576 w 7427256"/>
              <a:gd name="connsiteY6351" fmla="*/ 2124847 h 7209248"/>
              <a:gd name="connsiteX6352" fmla="*/ 6916576 w 7427256"/>
              <a:gd name="connsiteY6352" fmla="*/ 2120368 h 7209248"/>
              <a:gd name="connsiteX6353" fmla="*/ 6916576 w 7427256"/>
              <a:gd name="connsiteY6353" fmla="*/ 2111408 h 7209248"/>
              <a:gd name="connsiteX6354" fmla="*/ 6907616 w 7427256"/>
              <a:gd name="connsiteY6354" fmla="*/ 2102448 h 7209248"/>
              <a:gd name="connsiteX6355" fmla="*/ 6925535 w 7427256"/>
              <a:gd name="connsiteY6355" fmla="*/ 2102448 h 7209248"/>
              <a:gd name="connsiteX6356" fmla="*/ 6938975 w 7427256"/>
              <a:gd name="connsiteY6356" fmla="*/ 2097970 h 7209248"/>
              <a:gd name="connsiteX6357" fmla="*/ 6934494 w 7427256"/>
              <a:gd name="connsiteY6357" fmla="*/ 2084531 h 7209248"/>
              <a:gd name="connsiteX6358" fmla="*/ 6934494 w 7427256"/>
              <a:gd name="connsiteY6358" fmla="*/ 2066612 h 7209248"/>
              <a:gd name="connsiteX6359" fmla="*/ 6941773 w 7427256"/>
              <a:gd name="connsiteY6359" fmla="*/ 2065492 h 7209248"/>
              <a:gd name="connsiteX6360" fmla="*/ 6871778 w 7427256"/>
              <a:gd name="connsiteY6360" fmla="*/ 2048693 h 7209248"/>
              <a:gd name="connsiteX6361" fmla="*/ 6871778 w 7427256"/>
              <a:gd name="connsiteY6361" fmla="*/ 2057652 h 7209248"/>
              <a:gd name="connsiteX6362" fmla="*/ 6862821 w 7427256"/>
              <a:gd name="connsiteY6362" fmla="*/ 2057652 h 7209248"/>
              <a:gd name="connsiteX6363" fmla="*/ 6871778 w 7427256"/>
              <a:gd name="connsiteY6363" fmla="*/ 2048693 h 7209248"/>
              <a:gd name="connsiteX6364" fmla="*/ 1039278 w 7427256"/>
              <a:gd name="connsiteY6364" fmla="*/ 2039734 h 7209248"/>
              <a:gd name="connsiteX6365" fmla="*/ 1039278 w 7427256"/>
              <a:gd name="connsiteY6365" fmla="*/ 2048693 h 7209248"/>
              <a:gd name="connsiteX6366" fmla="*/ 1039278 w 7427256"/>
              <a:gd name="connsiteY6366" fmla="*/ 2057652 h 7209248"/>
              <a:gd name="connsiteX6367" fmla="*/ 1048237 w 7427256"/>
              <a:gd name="connsiteY6367" fmla="*/ 2048693 h 7209248"/>
              <a:gd name="connsiteX6368" fmla="*/ 1039278 w 7427256"/>
              <a:gd name="connsiteY6368" fmla="*/ 2039734 h 7209248"/>
              <a:gd name="connsiteX6369" fmla="*/ 6791146 w 7427256"/>
              <a:gd name="connsiteY6369" fmla="*/ 2030774 h 7209248"/>
              <a:gd name="connsiteX6370" fmla="*/ 6800106 w 7427256"/>
              <a:gd name="connsiteY6370" fmla="*/ 2039734 h 7209248"/>
              <a:gd name="connsiteX6371" fmla="*/ 6791146 w 7427256"/>
              <a:gd name="connsiteY6371" fmla="*/ 2048693 h 7209248"/>
              <a:gd name="connsiteX6372" fmla="*/ 6791146 w 7427256"/>
              <a:gd name="connsiteY6372" fmla="*/ 2030774 h 7209248"/>
              <a:gd name="connsiteX6373" fmla="*/ 1012400 w 7427256"/>
              <a:gd name="connsiteY6373" fmla="*/ 2030774 h 7209248"/>
              <a:gd name="connsiteX6374" fmla="*/ 1003441 w 7427256"/>
              <a:gd name="connsiteY6374" fmla="*/ 2048693 h 7209248"/>
              <a:gd name="connsiteX6375" fmla="*/ 976563 w 7427256"/>
              <a:gd name="connsiteY6375" fmla="*/ 2066612 h 7209248"/>
              <a:gd name="connsiteX6376" fmla="*/ 958644 w 7427256"/>
              <a:gd name="connsiteY6376" fmla="*/ 2084531 h 7209248"/>
              <a:gd name="connsiteX6377" fmla="*/ 949686 w 7427256"/>
              <a:gd name="connsiteY6377" fmla="*/ 2111408 h 7209248"/>
              <a:gd name="connsiteX6378" fmla="*/ 945206 w 7427256"/>
              <a:gd name="connsiteY6378" fmla="*/ 2142766 h 7209248"/>
              <a:gd name="connsiteX6379" fmla="*/ 967604 w 7427256"/>
              <a:gd name="connsiteY6379" fmla="*/ 2129327 h 7209248"/>
              <a:gd name="connsiteX6380" fmla="*/ 981043 w 7427256"/>
              <a:gd name="connsiteY6380" fmla="*/ 2115889 h 7209248"/>
              <a:gd name="connsiteX6381" fmla="*/ 985523 w 7427256"/>
              <a:gd name="connsiteY6381" fmla="*/ 2106929 h 7209248"/>
              <a:gd name="connsiteX6382" fmla="*/ 990002 w 7427256"/>
              <a:gd name="connsiteY6382" fmla="*/ 2093490 h 7209248"/>
              <a:gd name="connsiteX6383" fmla="*/ 1003441 w 7427256"/>
              <a:gd name="connsiteY6383" fmla="*/ 2075571 h 7209248"/>
              <a:gd name="connsiteX6384" fmla="*/ 1012400 w 7427256"/>
              <a:gd name="connsiteY6384" fmla="*/ 2030774 h 7209248"/>
              <a:gd name="connsiteX6385" fmla="*/ 6889698 w 7427256"/>
              <a:gd name="connsiteY6385" fmla="*/ 2021816 h 7209248"/>
              <a:gd name="connsiteX6386" fmla="*/ 6898658 w 7427256"/>
              <a:gd name="connsiteY6386" fmla="*/ 2021816 h 7209248"/>
              <a:gd name="connsiteX6387" fmla="*/ 6898658 w 7427256"/>
              <a:gd name="connsiteY6387" fmla="*/ 2030774 h 7209248"/>
              <a:gd name="connsiteX6388" fmla="*/ 6889698 w 7427256"/>
              <a:gd name="connsiteY6388" fmla="*/ 2030774 h 7209248"/>
              <a:gd name="connsiteX6389" fmla="*/ 6889698 w 7427256"/>
              <a:gd name="connsiteY6389" fmla="*/ 2021816 h 7209248"/>
              <a:gd name="connsiteX6390" fmla="*/ 6988250 w 7427256"/>
              <a:gd name="connsiteY6390" fmla="*/ 2012856 h 7209248"/>
              <a:gd name="connsiteX6391" fmla="*/ 6997209 w 7427256"/>
              <a:gd name="connsiteY6391" fmla="*/ 2012856 h 7209248"/>
              <a:gd name="connsiteX6392" fmla="*/ 6992730 w 7427256"/>
              <a:gd name="connsiteY6392" fmla="*/ 2017336 h 7209248"/>
              <a:gd name="connsiteX6393" fmla="*/ 6988250 w 7427256"/>
              <a:gd name="connsiteY6393" fmla="*/ 2021816 h 7209248"/>
              <a:gd name="connsiteX6394" fmla="*/ 842174 w 7427256"/>
              <a:gd name="connsiteY6394" fmla="*/ 2003897 h 7209248"/>
              <a:gd name="connsiteX6395" fmla="*/ 886970 w 7427256"/>
              <a:gd name="connsiteY6395" fmla="*/ 2003897 h 7209248"/>
              <a:gd name="connsiteX6396" fmla="*/ 882490 w 7427256"/>
              <a:gd name="connsiteY6396" fmla="*/ 2012856 h 7209248"/>
              <a:gd name="connsiteX6397" fmla="*/ 878010 w 7427256"/>
              <a:gd name="connsiteY6397" fmla="*/ 2017336 h 7209248"/>
              <a:gd name="connsiteX6398" fmla="*/ 873532 w 7427256"/>
              <a:gd name="connsiteY6398" fmla="*/ 2030774 h 7209248"/>
              <a:gd name="connsiteX6399" fmla="*/ 869052 w 7427256"/>
              <a:gd name="connsiteY6399" fmla="*/ 2039734 h 7209248"/>
              <a:gd name="connsiteX6400" fmla="*/ 860093 w 7427256"/>
              <a:gd name="connsiteY6400" fmla="*/ 2026294 h 7209248"/>
              <a:gd name="connsiteX6401" fmla="*/ 860093 w 7427256"/>
              <a:gd name="connsiteY6401" fmla="*/ 2021816 h 7209248"/>
              <a:gd name="connsiteX6402" fmla="*/ 842174 w 7427256"/>
              <a:gd name="connsiteY6402" fmla="*/ 2012856 h 7209248"/>
              <a:gd name="connsiteX6403" fmla="*/ 833215 w 7427256"/>
              <a:gd name="connsiteY6403" fmla="*/ 2012856 h 7209248"/>
              <a:gd name="connsiteX6404" fmla="*/ 6782186 w 7427256"/>
              <a:gd name="connsiteY6404" fmla="*/ 1985978 h 7209248"/>
              <a:gd name="connsiteX6405" fmla="*/ 6800106 w 7427256"/>
              <a:gd name="connsiteY6405" fmla="*/ 1994938 h 7209248"/>
              <a:gd name="connsiteX6406" fmla="*/ 6782186 w 7427256"/>
              <a:gd name="connsiteY6406" fmla="*/ 1994938 h 7209248"/>
              <a:gd name="connsiteX6407" fmla="*/ 6782186 w 7427256"/>
              <a:gd name="connsiteY6407" fmla="*/ 1985978 h 7209248"/>
              <a:gd name="connsiteX6408" fmla="*/ 788419 w 7427256"/>
              <a:gd name="connsiteY6408" fmla="*/ 1985978 h 7209248"/>
              <a:gd name="connsiteX6409" fmla="*/ 797377 w 7427256"/>
              <a:gd name="connsiteY6409" fmla="*/ 1985978 h 7209248"/>
              <a:gd name="connsiteX6410" fmla="*/ 788419 w 7427256"/>
              <a:gd name="connsiteY6410" fmla="*/ 1994938 h 7209248"/>
              <a:gd name="connsiteX6411" fmla="*/ 788419 w 7427256"/>
              <a:gd name="connsiteY6411" fmla="*/ 1985978 h 7209248"/>
              <a:gd name="connsiteX6412" fmla="*/ 187025 w 7427256"/>
              <a:gd name="connsiteY6412" fmla="*/ 1980378 h 7209248"/>
              <a:gd name="connsiteX6413" fmla="*/ 188145 w 7427256"/>
              <a:gd name="connsiteY6413" fmla="*/ 1985978 h 7209248"/>
              <a:gd name="connsiteX6414" fmla="*/ 179186 w 7427256"/>
              <a:gd name="connsiteY6414" fmla="*/ 1994938 h 7209248"/>
              <a:gd name="connsiteX6415" fmla="*/ 183666 w 7427256"/>
              <a:gd name="connsiteY6415" fmla="*/ 1981498 h 7209248"/>
              <a:gd name="connsiteX6416" fmla="*/ 187025 w 7427256"/>
              <a:gd name="connsiteY6416" fmla="*/ 1980378 h 7209248"/>
              <a:gd name="connsiteX6417" fmla="*/ 6764268 w 7427256"/>
              <a:gd name="connsiteY6417" fmla="*/ 1968059 h 7209248"/>
              <a:gd name="connsiteX6418" fmla="*/ 6764268 w 7427256"/>
              <a:gd name="connsiteY6418" fmla="*/ 1977019 h 7209248"/>
              <a:gd name="connsiteX6419" fmla="*/ 6755308 w 7427256"/>
              <a:gd name="connsiteY6419" fmla="*/ 1977019 h 7209248"/>
              <a:gd name="connsiteX6420" fmla="*/ 6759788 w 7427256"/>
              <a:gd name="connsiteY6420" fmla="*/ 1972539 h 7209248"/>
              <a:gd name="connsiteX6421" fmla="*/ 6764268 w 7427256"/>
              <a:gd name="connsiteY6421" fmla="*/ 1968059 h 7209248"/>
              <a:gd name="connsiteX6422" fmla="*/ 6710513 w 7427256"/>
              <a:gd name="connsiteY6422" fmla="*/ 1968059 h 7209248"/>
              <a:gd name="connsiteX6423" fmla="*/ 6706033 w 7427256"/>
              <a:gd name="connsiteY6423" fmla="*/ 1981498 h 7209248"/>
              <a:gd name="connsiteX6424" fmla="*/ 6701553 w 7427256"/>
              <a:gd name="connsiteY6424" fmla="*/ 1985978 h 7209248"/>
              <a:gd name="connsiteX6425" fmla="*/ 6701553 w 7427256"/>
              <a:gd name="connsiteY6425" fmla="*/ 2003897 h 7209248"/>
              <a:gd name="connsiteX6426" fmla="*/ 6710513 w 7427256"/>
              <a:gd name="connsiteY6426" fmla="*/ 1994938 h 7209248"/>
              <a:gd name="connsiteX6427" fmla="*/ 6723952 w 7427256"/>
              <a:gd name="connsiteY6427" fmla="*/ 1999417 h 7209248"/>
              <a:gd name="connsiteX6428" fmla="*/ 6728430 w 7427256"/>
              <a:gd name="connsiteY6428" fmla="*/ 2012856 h 7209248"/>
              <a:gd name="connsiteX6429" fmla="*/ 6746350 w 7427256"/>
              <a:gd name="connsiteY6429" fmla="*/ 2030774 h 7209248"/>
              <a:gd name="connsiteX6430" fmla="*/ 6755308 w 7427256"/>
              <a:gd name="connsiteY6430" fmla="*/ 2039734 h 7209248"/>
              <a:gd name="connsiteX6431" fmla="*/ 6746350 w 7427256"/>
              <a:gd name="connsiteY6431" fmla="*/ 2066612 h 7209248"/>
              <a:gd name="connsiteX6432" fmla="*/ 6755308 w 7427256"/>
              <a:gd name="connsiteY6432" fmla="*/ 2080051 h 7209248"/>
              <a:gd name="connsiteX6433" fmla="*/ 6764268 w 7427256"/>
              <a:gd name="connsiteY6433" fmla="*/ 2102448 h 7209248"/>
              <a:gd name="connsiteX6434" fmla="*/ 6773227 w 7427256"/>
              <a:gd name="connsiteY6434" fmla="*/ 2138286 h 7209248"/>
              <a:gd name="connsiteX6435" fmla="*/ 6773227 w 7427256"/>
              <a:gd name="connsiteY6435" fmla="*/ 2147245 h 7209248"/>
              <a:gd name="connsiteX6436" fmla="*/ 6764268 w 7427256"/>
              <a:gd name="connsiteY6436" fmla="*/ 2156205 h 7209248"/>
              <a:gd name="connsiteX6437" fmla="*/ 6764268 w 7427256"/>
              <a:gd name="connsiteY6437" fmla="*/ 2138286 h 7209248"/>
              <a:gd name="connsiteX6438" fmla="*/ 6741870 w 7427256"/>
              <a:gd name="connsiteY6438" fmla="*/ 2097970 h 7209248"/>
              <a:gd name="connsiteX6439" fmla="*/ 6719472 w 7427256"/>
              <a:gd name="connsiteY6439" fmla="*/ 2066612 h 7209248"/>
              <a:gd name="connsiteX6440" fmla="*/ 6710513 w 7427256"/>
              <a:gd name="connsiteY6440" fmla="*/ 2057652 h 7209248"/>
              <a:gd name="connsiteX6441" fmla="*/ 6701553 w 7427256"/>
              <a:gd name="connsiteY6441" fmla="*/ 2057652 h 7209248"/>
              <a:gd name="connsiteX6442" fmla="*/ 6710513 w 7427256"/>
              <a:gd name="connsiteY6442" fmla="*/ 2080051 h 7209248"/>
              <a:gd name="connsiteX6443" fmla="*/ 6719472 w 7427256"/>
              <a:gd name="connsiteY6443" fmla="*/ 2115889 h 7209248"/>
              <a:gd name="connsiteX6444" fmla="*/ 6719472 w 7427256"/>
              <a:gd name="connsiteY6444" fmla="*/ 2129327 h 7209248"/>
              <a:gd name="connsiteX6445" fmla="*/ 6701553 w 7427256"/>
              <a:gd name="connsiteY6445" fmla="*/ 2066612 h 7209248"/>
              <a:gd name="connsiteX6446" fmla="*/ 6683634 w 7427256"/>
              <a:gd name="connsiteY6446" fmla="*/ 2021816 h 7209248"/>
              <a:gd name="connsiteX6447" fmla="*/ 6683634 w 7427256"/>
              <a:gd name="connsiteY6447" fmla="*/ 2003897 h 7209248"/>
              <a:gd name="connsiteX6448" fmla="*/ 6674675 w 7427256"/>
              <a:gd name="connsiteY6448" fmla="*/ 1985978 h 7209248"/>
              <a:gd name="connsiteX6449" fmla="*/ 6665716 w 7427256"/>
              <a:gd name="connsiteY6449" fmla="*/ 1977019 h 7209248"/>
              <a:gd name="connsiteX6450" fmla="*/ 6670195 w 7427256"/>
              <a:gd name="connsiteY6450" fmla="*/ 1972539 h 7209248"/>
              <a:gd name="connsiteX6451" fmla="*/ 6674675 w 7427256"/>
              <a:gd name="connsiteY6451" fmla="*/ 1977019 h 7209248"/>
              <a:gd name="connsiteX6452" fmla="*/ 6683634 w 7427256"/>
              <a:gd name="connsiteY6452" fmla="*/ 1977019 h 7209248"/>
              <a:gd name="connsiteX6453" fmla="*/ 6656756 w 7427256"/>
              <a:gd name="connsiteY6453" fmla="*/ 1932223 h 7209248"/>
              <a:gd name="connsiteX6454" fmla="*/ 6647798 w 7427256"/>
              <a:gd name="connsiteY6454" fmla="*/ 1950142 h 7209248"/>
              <a:gd name="connsiteX6455" fmla="*/ 6647798 w 7427256"/>
              <a:gd name="connsiteY6455" fmla="*/ 1959100 h 7209248"/>
              <a:gd name="connsiteX6456" fmla="*/ 6629879 w 7427256"/>
              <a:gd name="connsiteY6456" fmla="*/ 1950142 h 7209248"/>
              <a:gd name="connsiteX6457" fmla="*/ 6638838 w 7427256"/>
              <a:gd name="connsiteY6457" fmla="*/ 1936702 h 7209248"/>
              <a:gd name="connsiteX6458" fmla="*/ 6656756 w 7427256"/>
              <a:gd name="connsiteY6458" fmla="*/ 1932223 h 7209248"/>
              <a:gd name="connsiteX6459" fmla="*/ 913848 w 7427256"/>
              <a:gd name="connsiteY6459" fmla="*/ 1932223 h 7209248"/>
              <a:gd name="connsiteX6460" fmla="*/ 913848 w 7427256"/>
              <a:gd name="connsiteY6460" fmla="*/ 1945662 h 7209248"/>
              <a:gd name="connsiteX6461" fmla="*/ 904889 w 7427256"/>
              <a:gd name="connsiteY6461" fmla="*/ 1959100 h 7209248"/>
              <a:gd name="connsiteX6462" fmla="*/ 904889 w 7427256"/>
              <a:gd name="connsiteY6462" fmla="*/ 1968059 h 7209248"/>
              <a:gd name="connsiteX6463" fmla="*/ 895929 w 7427256"/>
              <a:gd name="connsiteY6463" fmla="*/ 1959100 h 7209248"/>
              <a:gd name="connsiteX6464" fmla="*/ 931767 w 7427256"/>
              <a:gd name="connsiteY6464" fmla="*/ 1923263 h 7209248"/>
              <a:gd name="connsiteX6465" fmla="*/ 931767 w 7427256"/>
              <a:gd name="connsiteY6465" fmla="*/ 1927743 h 7209248"/>
              <a:gd name="connsiteX6466" fmla="*/ 931767 w 7427256"/>
              <a:gd name="connsiteY6466" fmla="*/ 1932223 h 7209248"/>
              <a:gd name="connsiteX6467" fmla="*/ 927287 w 7427256"/>
              <a:gd name="connsiteY6467" fmla="*/ 1932223 h 7209248"/>
              <a:gd name="connsiteX6468" fmla="*/ 931767 w 7427256"/>
              <a:gd name="connsiteY6468" fmla="*/ 1923263 h 7209248"/>
              <a:gd name="connsiteX6469" fmla="*/ 6710513 w 7427256"/>
              <a:gd name="connsiteY6469" fmla="*/ 1914304 h 7209248"/>
              <a:gd name="connsiteX6470" fmla="*/ 6719472 w 7427256"/>
              <a:gd name="connsiteY6470" fmla="*/ 1923263 h 7209248"/>
              <a:gd name="connsiteX6471" fmla="*/ 6719472 w 7427256"/>
              <a:gd name="connsiteY6471" fmla="*/ 1932223 h 7209248"/>
              <a:gd name="connsiteX6472" fmla="*/ 6710513 w 7427256"/>
              <a:gd name="connsiteY6472" fmla="*/ 1914304 h 7209248"/>
              <a:gd name="connsiteX6473" fmla="*/ 6925535 w 7427256"/>
              <a:gd name="connsiteY6473" fmla="*/ 1905345 h 7209248"/>
              <a:gd name="connsiteX6474" fmla="*/ 6925535 w 7427256"/>
              <a:gd name="connsiteY6474" fmla="*/ 1914304 h 7209248"/>
              <a:gd name="connsiteX6475" fmla="*/ 6934494 w 7427256"/>
              <a:gd name="connsiteY6475" fmla="*/ 1941182 h 7209248"/>
              <a:gd name="connsiteX6476" fmla="*/ 6934494 w 7427256"/>
              <a:gd name="connsiteY6476" fmla="*/ 1977019 h 7209248"/>
              <a:gd name="connsiteX6477" fmla="*/ 6934494 w 7427256"/>
              <a:gd name="connsiteY6477" fmla="*/ 1985978 h 7209248"/>
              <a:gd name="connsiteX6478" fmla="*/ 6925535 w 7427256"/>
              <a:gd name="connsiteY6478" fmla="*/ 1985978 h 7209248"/>
              <a:gd name="connsiteX6479" fmla="*/ 6934494 w 7427256"/>
              <a:gd name="connsiteY6479" fmla="*/ 1994938 h 7209248"/>
              <a:gd name="connsiteX6480" fmla="*/ 6934494 w 7427256"/>
              <a:gd name="connsiteY6480" fmla="*/ 2003897 h 7209248"/>
              <a:gd name="connsiteX6481" fmla="*/ 6934494 w 7427256"/>
              <a:gd name="connsiteY6481" fmla="*/ 2012856 h 7209248"/>
              <a:gd name="connsiteX6482" fmla="*/ 6938975 w 7427256"/>
              <a:gd name="connsiteY6482" fmla="*/ 2039734 h 7209248"/>
              <a:gd name="connsiteX6483" fmla="*/ 6925535 w 7427256"/>
              <a:gd name="connsiteY6483" fmla="*/ 2057652 h 7209248"/>
              <a:gd name="connsiteX6484" fmla="*/ 6916576 w 7427256"/>
              <a:gd name="connsiteY6484" fmla="*/ 2048693 h 7209248"/>
              <a:gd name="connsiteX6485" fmla="*/ 6916576 w 7427256"/>
              <a:gd name="connsiteY6485" fmla="*/ 2012856 h 7209248"/>
              <a:gd name="connsiteX6486" fmla="*/ 6921055 w 7427256"/>
              <a:gd name="connsiteY6486" fmla="*/ 1994938 h 7209248"/>
              <a:gd name="connsiteX6487" fmla="*/ 6921055 w 7427256"/>
              <a:gd name="connsiteY6487" fmla="*/ 1981498 h 7209248"/>
              <a:gd name="connsiteX6488" fmla="*/ 6916576 w 7427256"/>
              <a:gd name="connsiteY6488" fmla="*/ 1959100 h 7209248"/>
              <a:gd name="connsiteX6489" fmla="*/ 6916576 w 7427256"/>
              <a:gd name="connsiteY6489" fmla="*/ 1950142 h 7209248"/>
              <a:gd name="connsiteX6490" fmla="*/ 6916576 w 7427256"/>
              <a:gd name="connsiteY6490" fmla="*/ 1932223 h 7209248"/>
              <a:gd name="connsiteX6491" fmla="*/ 6912096 w 7427256"/>
              <a:gd name="connsiteY6491" fmla="*/ 1918784 h 7209248"/>
              <a:gd name="connsiteX6492" fmla="*/ 6925535 w 7427256"/>
              <a:gd name="connsiteY6492" fmla="*/ 1905345 h 7209248"/>
              <a:gd name="connsiteX6493" fmla="*/ 6665716 w 7427256"/>
              <a:gd name="connsiteY6493" fmla="*/ 1905345 h 7209248"/>
              <a:gd name="connsiteX6494" fmla="*/ 6674675 w 7427256"/>
              <a:gd name="connsiteY6494" fmla="*/ 1905345 h 7209248"/>
              <a:gd name="connsiteX6495" fmla="*/ 6683634 w 7427256"/>
              <a:gd name="connsiteY6495" fmla="*/ 1905345 h 7209248"/>
              <a:gd name="connsiteX6496" fmla="*/ 6674675 w 7427256"/>
              <a:gd name="connsiteY6496" fmla="*/ 1914304 h 7209248"/>
              <a:gd name="connsiteX6497" fmla="*/ 6665716 w 7427256"/>
              <a:gd name="connsiteY6497" fmla="*/ 1905345 h 7209248"/>
              <a:gd name="connsiteX6498" fmla="*/ 6634918 w 7427256"/>
              <a:gd name="connsiteY6498" fmla="*/ 1899745 h 7209248"/>
              <a:gd name="connsiteX6499" fmla="*/ 6638838 w 7427256"/>
              <a:gd name="connsiteY6499" fmla="*/ 1900865 h 7209248"/>
              <a:gd name="connsiteX6500" fmla="*/ 6647798 w 7427256"/>
              <a:gd name="connsiteY6500" fmla="*/ 1905345 h 7209248"/>
              <a:gd name="connsiteX6501" fmla="*/ 6647798 w 7427256"/>
              <a:gd name="connsiteY6501" fmla="*/ 1923263 h 7209248"/>
              <a:gd name="connsiteX6502" fmla="*/ 6638838 w 7427256"/>
              <a:gd name="connsiteY6502" fmla="*/ 1923263 h 7209248"/>
              <a:gd name="connsiteX6503" fmla="*/ 6629879 w 7427256"/>
              <a:gd name="connsiteY6503" fmla="*/ 1909824 h 7209248"/>
              <a:gd name="connsiteX6504" fmla="*/ 6634918 w 7427256"/>
              <a:gd name="connsiteY6504" fmla="*/ 1899745 h 7209248"/>
              <a:gd name="connsiteX6505" fmla="*/ 6903138 w 7427256"/>
              <a:gd name="connsiteY6505" fmla="*/ 1869507 h 7209248"/>
              <a:gd name="connsiteX6506" fmla="*/ 6916576 w 7427256"/>
              <a:gd name="connsiteY6506" fmla="*/ 1878466 h 7209248"/>
              <a:gd name="connsiteX6507" fmla="*/ 6907616 w 7427256"/>
              <a:gd name="connsiteY6507" fmla="*/ 1887426 h 7209248"/>
              <a:gd name="connsiteX6508" fmla="*/ 6898658 w 7427256"/>
              <a:gd name="connsiteY6508" fmla="*/ 1873988 h 7209248"/>
              <a:gd name="connsiteX6509" fmla="*/ 6903138 w 7427256"/>
              <a:gd name="connsiteY6509" fmla="*/ 1869507 h 7209248"/>
              <a:gd name="connsiteX6510" fmla="*/ 1110953 w 7427256"/>
              <a:gd name="connsiteY6510" fmla="*/ 1860547 h 7209248"/>
              <a:gd name="connsiteX6511" fmla="*/ 1110953 w 7427256"/>
              <a:gd name="connsiteY6511" fmla="*/ 1869507 h 7209248"/>
              <a:gd name="connsiteX6512" fmla="*/ 1119913 w 7427256"/>
              <a:gd name="connsiteY6512" fmla="*/ 1869507 h 7209248"/>
              <a:gd name="connsiteX6513" fmla="*/ 1119913 w 7427256"/>
              <a:gd name="connsiteY6513" fmla="*/ 1860547 h 7209248"/>
              <a:gd name="connsiteX6514" fmla="*/ 1110953 w 7427256"/>
              <a:gd name="connsiteY6514" fmla="*/ 1860547 h 7209248"/>
              <a:gd name="connsiteX6515" fmla="*/ 689866 w 7427256"/>
              <a:gd name="connsiteY6515" fmla="*/ 1851589 h 7209248"/>
              <a:gd name="connsiteX6516" fmla="*/ 694346 w 7427256"/>
              <a:gd name="connsiteY6516" fmla="*/ 1860547 h 7209248"/>
              <a:gd name="connsiteX6517" fmla="*/ 689866 w 7427256"/>
              <a:gd name="connsiteY6517" fmla="*/ 1878466 h 7209248"/>
              <a:gd name="connsiteX6518" fmla="*/ 680906 w 7427256"/>
              <a:gd name="connsiteY6518" fmla="*/ 1887426 h 7209248"/>
              <a:gd name="connsiteX6519" fmla="*/ 680906 w 7427256"/>
              <a:gd name="connsiteY6519" fmla="*/ 1860547 h 7209248"/>
              <a:gd name="connsiteX6520" fmla="*/ 689866 w 7427256"/>
              <a:gd name="connsiteY6520" fmla="*/ 1851589 h 7209248"/>
              <a:gd name="connsiteX6521" fmla="*/ 6549244 w 7427256"/>
              <a:gd name="connsiteY6521" fmla="*/ 1842630 h 7209248"/>
              <a:gd name="connsiteX6522" fmla="*/ 6553724 w 7427256"/>
              <a:gd name="connsiteY6522" fmla="*/ 1842630 h 7209248"/>
              <a:gd name="connsiteX6523" fmla="*/ 6558204 w 7427256"/>
              <a:gd name="connsiteY6523" fmla="*/ 1851589 h 7209248"/>
              <a:gd name="connsiteX6524" fmla="*/ 6549244 w 7427256"/>
              <a:gd name="connsiteY6524" fmla="*/ 1851589 h 7209248"/>
              <a:gd name="connsiteX6525" fmla="*/ 6549244 w 7427256"/>
              <a:gd name="connsiteY6525" fmla="*/ 1842630 h 7209248"/>
              <a:gd name="connsiteX6526" fmla="*/ 6585082 w 7427256"/>
              <a:gd name="connsiteY6526" fmla="*/ 1833670 h 7209248"/>
              <a:gd name="connsiteX6527" fmla="*/ 6594041 w 7427256"/>
              <a:gd name="connsiteY6527" fmla="*/ 1838150 h 7209248"/>
              <a:gd name="connsiteX6528" fmla="*/ 6603001 w 7427256"/>
              <a:gd name="connsiteY6528" fmla="*/ 1842630 h 7209248"/>
              <a:gd name="connsiteX6529" fmla="*/ 6594041 w 7427256"/>
              <a:gd name="connsiteY6529" fmla="*/ 1842630 h 7209248"/>
              <a:gd name="connsiteX6530" fmla="*/ 940726 w 7427256"/>
              <a:gd name="connsiteY6530" fmla="*/ 1824711 h 7209248"/>
              <a:gd name="connsiteX6531" fmla="*/ 949686 w 7427256"/>
              <a:gd name="connsiteY6531" fmla="*/ 1829191 h 7209248"/>
              <a:gd name="connsiteX6532" fmla="*/ 940726 w 7427256"/>
              <a:gd name="connsiteY6532" fmla="*/ 1833670 h 7209248"/>
              <a:gd name="connsiteX6533" fmla="*/ 931767 w 7427256"/>
              <a:gd name="connsiteY6533" fmla="*/ 1829191 h 7209248"/>
              <a:gd name="connsiteX6534" fmla="*/ 940726 w 7427256"/>
              <a:gd name="connsiteY6534" fmla="*/ 1824711 h 7209248"/>
              <a:gd name="connsiteX6535" fmla="*/ 6404217 w 7427256"/>
              <a:gd name="connsiteY6535" fmla="*/ 1821911 h 7209248"/>
              <a:gd name="connsiteX6536" fmla="*/ 6414856 w 7427256"/>
              <a:gd name="connsiteY6536" fmla="*/ 1824711 h 7209248"/>
              <a:gd name="connsiteX6537" fmla="*/ 6423816 w 7427256"/>
              <a:gd name="connsiteY6537" fmla="*/ 1833670 h 7209248"/>
              <a:gd name="connsiteX6538" fmla="*/ 6432774 w 7427256"/>
              <a:gd name="connsiteY6538" fmla="*/ 1856069 h 7209248"/>
              <a:gd name="connsiteX6539" fmla="*/ 6459652 w 7427256"/>
              <a:gd name="connsiteY6539" fmla="*/ 1860547 h 7209248"/>
              <a:gd name="connsiteX6540" fmla="*/ 6477570 w 7427256"/>
              <a:gd name="connsiteY6540" fmla="*/ 1860547 h 7209248"/>
              <a:gd name="connsiteX6541" fmla="*/ 6459652 w 7427256"/>
              <a:gd name="connsiteY6541" fmla="*/ 1869507 h 7209248"/>
              <a:gd name="connsiteX6542" fmla="*/ 6450693 w 7427256"/>
              <a:gd name="connsiteY6542" fmla="*/ 1887426 h 7209248"/>
              <a:gd name="connsiteX6543" fmla="*/ 6459652 w 7427256"/>
              <a:gd name="connsiteY6543" fmla="*/ 1896385 h 7209248"/>
              <a:gd name="connsiteX6544" fmla="*/ 6432774 w 7427256"/>
              <a:gd name="connsiteY6544" fmla="*/ 1887426 h 7209248"/>
              <a:gd name="connsiteX6545" fmla="*/ 6414856 w 7427256"/>
              <a:gd name="connsiteY6545" fmla="*/ 1860547 h 7209248"/>
              <a:gd name="connsiteX6546" fmla="*/ 6405896 w 7427256"/>
              <a:gd name="connsiteY6546" fmla="*/ 1851589 h 7209248"/>
              <a:gd name="connsiteX6547" fmla="*/ 6405896 w 7427256"/>
              <a:gd name="connsiteY6547" fmla="*/ 1833670 h 7209248"/>
              <a:gd name="connsiteX6548" fmla="*/ 6404217 w 7427256"/>
              <a:gd name="connsiteY6548" fmla="*/ 1821911 h 7209248"/>
              <a:gd name="connsiteX6549" fmla="*/ 1016880 w 7427256"/>
              <a:gd name="connsiteY6549" fmla="*/ 1815752 h 7209248"/>
              <a:gd name="connsiteX6550" fmla="*/ 1030320 w 7427256"/>
              <a:gd name="connsiteY6550" fmla="*/ 1824711 h 7209248"/>
              <a:gd name="connsiteX6551" fmla="*/ 1025840 w 7427256"/>
              <a:gd name="connsiteY6551" fmla="*/ 1833670 h 7209248"/>
              <a:gd name="connsiteX6552" fmla="*/ 1003441 w 7427256"/>
              <a:gd name="connsiteY6552" fmla="*/ 1851589 h 7209248"/>
              <a:gd name="connsiteX6553" fmla="*/ 922808 w 7427256"/>
              <a:gd name="connsiteY6553" fmla="*/ 1905345 h 7209248"/>
              <a:gd name="connsiteX6554" fmla="*/ 949686 w 7427256"/>
              <a:gd name="connsiteY6554" fmla="*/ 1878466 h 7209248"/>
              <a:gd name="connsiteX6555" fmla="*/ 981043 w 7427256"/>
              <a:gd name="connsiteY6555" fmla="*/ 1851589 h 7209248"/>
              <a:gd name="connsiteX6556" fmla="*/ 985523 w 7427256"/>
              <a:gd name="connsiteY6556" fmla="*/ 1842630 h 7209248"/>
              <a:gd name="connsiteX6557" fmla="*/ 994482 w 7427256"/>
              <a:gd name="connsiteY6557" fmla="*/ 1824711 h 7209248"/>
              <a:gd name="connsiteX6558" fmla="*/ 1016880 w 7427256"/>
              <a:gd name="connsiteY6558" fmla="*/ 1815752 h 7209248"/>
              <a:gd name="connsiteX6559" fmla="*/ 6540286 w 7427256"/>
              <a:gd name="connsiteY6559" fmla="*/ 1815751 h 7209248"/>
              <a:gd name="connsiteX6560" fmla="*/ 6558204 w 7427256"/>
              <a:gd name="connsiteY6560" fmla="*/ 1815751 h 7209248"/>
              <a:gd name="connsiteX6561" fmla="*/ 6558204 w 7427256"/>
              <a:gd name="connsiteY6561" fmla="*/ 1824711 h 7209248"/>
              <a:gd name="connsiteX6562" fmla="*/ 6553724 w 7427256"/>
              <a:gd name="connsiteY6562" fmla="*/ 1829191 h 7209248"/>
              <a:gd name="connsiteX6563" fmla="*/ 6540286 w 7427256"/>
              <a:gd name="connsiteY6563" fmla="*/ 1815751 h 7209248"/>
              <a:gd name="connsiteX6564" fmla="*/ 6809064 w 7427256"/>
              <a:gd name="connsiteY6564" fmla="*/ 1797833 h 7209248"/>
              <a:gd name="connsiteX6565" fmla="*/ 6835942 w 7427256"/>
              <a:gd name="connsiteY6565" fmla="*/ 1824711 h 7209248"/>
              <a:gd name="connsiteX6566" fmla="*/ 6818024 w 7427256"/>
              <a:gd name="connsiteY6566" fmla="*/ 1815751 h 7209248"/>
              <a:gd name="connsiteX6567" fmla="*/ 1048237 w 7427256"/>
              <a:gd name="connsiteY6567" fmla="*/ 1797833 h 7209248"/>
              <a:gd name="connsiteX6568" fmla="*/ 1057197 w 7427256"/>
              <a:gd name="connsiteY6568" fmla="*/ 1815751 h 7209248"/>
              <a:gd name="connsiteX6569" fmla="*/ 1048237 w 7427256"/>
              <a:gd name="connsiteY6569" fmla="*/ 1815751 h 7209248"/>
              <a:gd name="connsiteX6570" fmla="*/ 1048237 w 7427256"/>
              <a:gd name="connsiteY6570" fmla="*/ 1806792 h 7209248"/>
              <a:gd name="connsiteX6571" fmla="*/ 6513408 w 7427256"/>
              <a:gd name="connsiteY6571" fmla="*/ 1779915 h 7209248"/>
              <a:gd name="connsiteX6572" fmla="*/ 6522367 w 7427256"/>
              <a:gd name="connsiteY6572" fmla="*/ 1788873 h 7209248"/>
              <a:gd name="connsiteX6573" fmla="*/ 6513408 w 7427256"/>
              <a:gd name="connsiteY6573" fmla="*/ 1788873 h 7209248"/>
              <a:gd name="connsiteX6574" fmla="*/ 6513408 w 7427256"/>
              <a:gd name="connsiteY6574" fmla="*/ 1779915 h 7209248"/>
              <a:gd name="connsiteX6575" fmla="*/ 6379019 w 7427256"/>
              <a:gd name="connsiteY6575" fmla="*/ 1779915 h 7209248"/>
              <a:gd name="connsiteX6576" fmla="*/ 6387978 w 7427256"/>
              <a:gd name="connsiteY6576" fmla="*/ 1788873 h 7209248"/>
              <a:gd name="connsiteX6577" fmla="*/ 6387978 w 7427256"/>
              <a:gd name="connsiteY6577" fmla="*/ 1797833 h 7209248"/>
              <a:gd name="connsiteX6578" fmla="*/ 6379019 w 7427256"/>
              <a:gd name="connsiteY6578" fmla="*/ 1797833 h 7209248"/>
              <a:gd name="connsiteX6579" fmla="*/ 6370059 w 7427256"/>
              <a:gd name="connsiteY6579" fmla="*/ 1788873 h 7209248"/>
              <a:gd name="connsiteX6580" fmla="*/ 6379019 w 7427256"/>
              <a:gd name="connsiteY6580" fmla="*/ 1779915 h 7209248"/>
              <a:gd name="connsiteX6581" fmla="*/ 967604 w 7427256"/>
              <a:gd name="connsiteY6581" fmla="*/ 1779915 h 7209248"/>
              <a:gd name="connsiteX6582" fmla="*/ 967604 w 7427256"/>
              <a:gd name="connsiteY6582" fmla="*/ 1788873 h 7209248"/>
              <a:gd name="connsiteX6583" fmla="*/ 949686 w 7427256"/>
              <a:gd name="connsiteY6583" fmla="*/ 1806792 h 7209248"/>
              <a:gd name="connsiteX6584" fmla="*/ 949686 w 7427256"/>
              <a:gd name="connsiteY6584" fmla="*/ 1788873 h 7209248"/>
              <a:gd name="connsiteX6585" fmla="*/ 967604 w 7427256"/>
              <a:gd name="connsiteY6585" fmla="*/ 1779915 h 7209248"/>
              <a:gd name="connsiteX6586" fmla="*/ 6478690 w 7427256"/>
              <a:gd name="connsiteY6586" fmla="*/ 1774315 h 7209248"/>
              <a:gd name="connsiteX6587" fmla="*/ 6482050 w 7427256"/>
              <a:gd name="connsiteY6587" fmla="*/ 1775435 h 7209248"/>
              <a:gd name="connsiteX6588" fmla="*/ 6486530 w 7427256"/>
              <a:gd name="connsiteY6588" fmla="*/ 1779915 h 7209248"/>
              <a:gd name="connsiteX6589" fmla="*/ 6482050 w 7427256"/>
              <a:gd name="connsiteY6589" fmla="*/ 1779915 h 7209248"/>
              <a:gd name="connsiteX6590" fmla="*/ 6477570 w 7427256"/>
              <a:gd name="connsiteY6590" fmla="*/ 1779915 h 7209248"/>
              <a:gd name="connsiteX6591" fmla="*/ 6478690 w 7427256"/>
              <a:gd name="connsiteY6591" fmla="*/ 1774315 h 7209248"/>
              <a:gd name="connsiteX6592" fmla="*/ 6889698 w 7427256"/>
              <a:gd name="connsiteY6592" fmla="*/ 1770955 h 7209248"/>
              <a:gd name="connsiteX6593" fmla="*/ 6907616 w 7427256"/>
              <a:gd name="connsiteY6593" fmla="*/ 1797833 h 7209248"/>
              <a:gd name="connsiteX6594" fmla="*/ 6889698 w 7427256"/>
              <a:gd name="connsiteY6594" fmla="*/ 1779915 h 7209248"/>
              <a:gd name="connsiteX6595" fmla="*/ 994482 w 7427256"/>
              <a:gd name="connsiteY6595" fmla="*/ 1770955 h 7209248"/>
              <a:gd name="connsiteX6596" fmla="*/ 1003441 w 7427256"/>
              <a:gd name="connsiteY6596" fmla="*/ 1779915 h 7209248"/>
              <a:gd name="connsiteX6597" fmla="*/ 1030320 w 7427256"/>
              <a:gd name="connsiteY6597" fmla="*/ 1779915 h 7209248"/>
              <a:gd name="connsiteX6598" fmla="*/ 1048237 w 7427256"/>
              <a:gd name="connsiteY6598" fmla="*/ 1779915 h 7209248"/>
              <a:gd name="connsiteX6599" fmla="*/ 1030320 w 7427256"/>
              <a:gd name="connsiteY6599" fmla="*/ 1788873 h 7209248"/>
              <a:gd name="connsiteX6600" fmla="*/ 994482 w 7427256"/>
              <a:gd name="connsiteY6600" fmla="*/ 1779915 h 7209248"/>
              <a:gd name="connsiteX6601" fmla="*/ 994482 w 7427256"/>
              <a:gd name="connsiteY6601" fmla="*/ 1770955 h 7209248"/>
              <a:gd name="connsiteX6602" fmla="*/ 6387978 w 7427256"/>
              <a:gd name="connsiteY6602" fmla="*/ 1761996 h 7209248"/>
              <a:gd name="connsiteX6603" fmla="*/ 6405896 w 7427256"/>
              <a:gd name="connsiteY6603" fmla="*/ 1770955 h 7209248"/>
              <a:gd name="connsiteX6604" fmla="*/ 6410376 w 7427256"/>
              <a:gd name="connsiteY6604" fmla="*/ 1784395 h 7209248"/>
              <a:gd name="connsiteX6605" fmla="*/ 6414856 w 7427256"/>
              <a:gd name="connsiteY6605" fmla="*/ 1797833 h 7209248"/>
              <a:gd name="connsiteX6606" fmla="*/ 6396936 w 7427256"/>
              <a:gd name="connsiteY6606" fmla="*/ 1779915 h 7209248"/>
              <a:gd name="connsiteX6607" fmla="*/ 1084075 w 7427256"/>
              <a:gd name="connsiteY6607" fmla="*/ 1761996 h 7209248"/>
              <a:gd name="connsiteX6608" fmla="*/ 1075115 w 7427256"/>
              <a:gd name="connsiteY6608" fmla="*/ 1770955 h 7209248"/>
              <a:gd name="connsiteX6609" fmla="*/ 1057197 w 7427256"/>
              <a:gd name="connsiteY6609" fmla="*/ 1779915 h 7209248"/>
              <a:gd name="connsiteX6610" fmla="*/ 752581 w 7427256"/>
              <a:gd name="connsiteY6610" fmla="*/ 1761996 h 7209248"/>
              <a:gd name="connsiteX6611" fmla="*/ 725703 w 7427256"/>
              <a:gd name="connsiteY6611" fmla="*/ 1797833 h 7209248"/>
              <a:gd name="connsiteX6612" fmla="*/ 721223 w 7427256"/>
              <a:gd name="connsiteY6612" fmla="*/ 1802312 h 7209248"/>
              <a:gd name="connsiteX6613" fmla="*/ 721223 w 7427256"/>
              <a:gd name="connsiteY6613" fmla="*/ 1815751 h 7209248"/>
              <a:gd name="connsiteX6614" fmla="*/ 721223 w 7427256"/>
              <a:gd name="connsiteY6614" fmla="*/ 1829191 h 7209248"/>
              <a:gd name="connsiteX6615" fmla="*/ 707785 w 7427256"/>
              <a:gd name="connsiteY6615" fmla="*/ 1833670 h 7209248"/>
              <a:gd name="connsiteX6616" fmla="*/ 698825 w 7427256"/>
              <a:gd name="connsiteY6616" fmla="*/ 1833670 h 7209248"/>
              <a:gd name="connsiteX6617" fmla="*/ 707785 w 7427256"/>
              <a:gd name="connsiteY6617" fmla="*/ 1824711 h 7209248"/>
              <a:gd name="connsiteX6618" fmla="*/ 707785 w 7427256"/>
              <a:gd name="connsiteY6618" fmla="*/ 1815751 h 7209248"/>
              <a:gd name="connsiteX6619" fmla="*/ 721223 w 7427256"/>
              <a:gd name="connsiteY6619" fmla="*/ 1797833 h 7209248"/>
              <a:gd name="connsiteX6620" fmla="*/ 734662 w 7427256"/>
              <a:gd name="connsiteY6620" fmla="*/ 1779915 h 7209248"/>
              <a:gd name="connsiteX6621" fmla="*/ 752581 w 7427256"/>
              <a:gd name="connsiteY6621" fmla="*/ 1761996 h 7209248"/>
              <a:gd name="connsiteX6622" fmla="*/ 843294 w 7427256"/>
              <a:gd name="connsiteY6622" fmla="*/ 1756396 h 7209248"/>
              <a:gd name="connsiteX6623" fmla="*/ 846654 w 7427256"/>
              <a:gd name="connsiteY6623" fmla="*/ 1757516 h 7209248"/>
              <a:gd name="connsiteX6624" fmla="*/ 851133 w 7427256"/>
              <a:gd name="connsiteY6624" fmla="*/ 1761996 h 7209248"/>
              <a:gd name="connsiteX6625" fmla="*/ 842174 w 7427256"/>
              <a:gd name="connsiteY6625" fmla="*/ 1761996 h 7209248"/>
              <a:gd name="connsiteX6626" fmla="*/ 843294 w 7427256"/>
              <a:gd name="connsiteY6626" fmla="*/ 1756396 h 7209248"/>
              <a:gd name="connsiteX6627" fmla="*/ 6352140 w 7427256"/>
              <a:gd name="connsiteY6627" fmla="*/ 1753037 h 7209248"/>
              <a:gd name="connsiteX6628" fmla="*/ 6365580 w 7427256"/>
              <a:gd name="connsiteY6628" fmla="*/ 1753037 h 7209248"/>
              <a:gd name="connsiteX6629" fmla="*/ 6370059 w 7427256"/>
              <a:gd name="connsiteY6629" fmla="*/ 1753037 h 7209248"/>
              <a:gd name="connsiteX6630" fmla="*/ 6352140 w 7427256"/>
              <a:gd name="connsiteY6630" fmla="*/ 1770955 h 7209248"/>
              <a:gd name="connsiteX6631" fmla="*/ 6343182 w 7427256"/>
              <a:gd name="connsiteY6631" fmla="*/ 1770955 h 7209248"/>
              <a:gd name="connsiteX6632" fmla="*/ 6343182 w 7427256"/>
              <a:gd name="connsiteY6632" fmla="*/ 1757516 h 7209248"/>
              <a:gd name="connsiteX6633" fmla="*/ 6352140 w 7427256"/>
              <a:gd name="connsiteY6633" fmla="*/ 1753037 h 7209248"/>
              <a:gd name="connsiteX6634" fmla="*/ 6459652 w 7427256"/>
              <a:gd name="connsiteY6634" fmla="*/ 1744077 h 7209248"/>
              <a:gd name="connsiteX6635" fmla="*/ 6459652 w 7427256"/>
              <a:gd name="connsiteY6635" fmla="*/ 1753037 h 7209248"/>
              <a:gd name="connsiteX6636" fmla="*/ 6450693 w 7427256"/>
              <a:gd name="connsiteY6636" fmla="*/ 1753037 h 7209248"/>
              <a:gd name="connsiteX6637" fmla="*/ 6459652 w 7427256"/>
              <a:gd name="connsiteY6637" fmla="*/ 1744077 h 7209248"/>
              <a:gd name="connsiteX6638" fmla="*/ 770500 w 7427256"/>
              <a:gd name="connsiteY6638" fmla="*/ 1744077 h 7209248"/>
              <a:gd name="connsiteX6639" fmla="*/ 774979 w 7427256"/>
              <a:gd name="connsiteY6639" fmla="*/ 1748557 h 7209248"/>
              <a:gd name="connsiteX6640" fmla="*/ 770500 w 7427256"/>
              <a:gd name="connsiteY6640" fmla="*/ 1753037 h 7209248"/>
              <a:gd name="connsiteX6641" fmla="*/ 6610842 w 7427256"/>
              <a:gd name="connsiteY6641" fmla="*/ 1738477 h 7209248"/>
              <a:gd name="connsiteX6642" fmla="*/ 6616440 w 7427256"/>
              <a:gd name="connsiteY6642" fmla="*/ 1739597 h 7209248"/>
              <a:gd name="connsiteX6643" fmla="*/ 6611960 w 7427256"/>
              <a:gd name="connsiteY6643" fmla="*/ 1753037 h 7209248"/>
              <a:gd name="connsiteX6644" fmla="*/ 6594041 w 7427256"/>
              <a:gd name="connsiteY6644" fmla="*/ 1753037 h 7209248"/>
              <a:gd name="connsiteX6645" fmla="*/ 6603001 w 7427256"/>
              <a:gd name="connsiteY6645" fmla="*/ 1744077 h 7209248"/>
              <a:gd name="connsiteX6646" fmla="*/ 6610842 w 7427256"/>
              <a:gd name="connsiteY6646" fmla="*/ 1738477 h 7209248"/>
              <a:gd name="connsiteX6647" fmla="*/ 6643318 w 7427256"/>
              <a:gd name="connsiteY6647" fmla="*/ 1735118 h 7209248"/>
              <a:gd name="connsiteX6648" fmla="*/ 6656756 w 7427256"/>
              <a:gd name="connsiteY6648" fmla="*/ 1735118 h 7209248"/>
              <a:gd name="connsiteX6649" fmla="*/ 6643318 w 7427256"/>
              <a:gd name="connsiteY6649" fmla="*/ 1744077 h 7209248"/>
              <a:gd name="connsiteX6650" fmla="*/ 6629879 w 7427256"/>
              <a:gd name="connsiteY6650" fmla="*/ 1744077 h 7209248"/>
              <a:gd name="connsiteX6651" fmla="*/ 6634359 w 7427256"/>
              <a:gd name="connsiteY6651" fmla="*/ 1739597 h 7209248"/>
              <a:gd name="connsiteX6652" fmla="*/ 6643318 w 7427256"/>
              <a:gd name="connsiteY6652" fmla="*/ 1735118 h 7209248"/>
              <a:gd name="connsiteX6653" fmla="*/ 922808 w 7427256"/>
              <a:gd name="connsiteY6653" fmla="*/ 1735118 h 7209248"/>
              <a:gd name="connsiteX6654" fmla="*/ 922808 w 7427256"/>
              <a:gd name="connsiteY6654" fmla="*/ 1753037 h 7209248"/>
              <a:gd name="connsiteX6655" fmla="*/ 913848 w 7427256"/>
              <a:gd name="connsiteY6655" fmla="*/ 1744077 h 7209248"/>
              <a:gd name="connsiteX6656" fmla="*/ 913848 w 7427256"/>
              <a:gd name="connsiteY6656" fmla="*/ 1739597 h 7209248"/>
              <a:gd name="connsiteX6657" fmla="*/ 922808 w 7427256"/>
              <a:gd name="connsiteY6657" fmla="*/ 1735118 h 7209248"/>
              <a:gd name="connsiteX6658" fmla="*/ 786178 w 7427256"/>
              <a:gd name="connsiteY6658" fmla="*/ 1721679 h 7209248"/>
              <a:gd name="connsiteX6659" fmla="*/ 788419 w 7427256"/>
              <a:gd name="connsiteY6659" fmla="*/ 1726158 h 7209248"/>
              <a:gd name="connsiteX6660" fmla="*/ 779459 w 7427256"/>
              <a:gd name="connsiteY6660" fmla="*/ 1726158 h 7209248"/>
              <a:gd name="connsiteX6661" fmla="*/ 786178 w 7427256"/>
              <a:gd name="connsiteY6661" fmla="*/ 1721679 h 7209248"/>
              <a:gd name="connsiteX6662" fmla="*/ 6407576 w 7427256"/>
              <a:gd name="connsiteY6662" fmla="*/ 1714400 h 7209248"/>
              <a:gd name="connsiteX6663" fmla="*/ 6414856 w 7427256"/>
              <a:gd name="connsiteY6663" fmla="*/ 1717199 h 7209248"/>
              <a:gd name="connsiteX6664" fmla="*/ 6423816 w 7427256"/>
              <a:gd name="connsiteY6664" fmla="*/ 1735118 h 7209248"/>
              <a:gd name="connsiteX6665" fmla="*/ 6405896 w 7427256"/>
              <a:gd name="connsiteY6665" fmla="*/ 1726158 h 7209248"/>
              <a:gd name="connsiteX6666" fmla="*/ 6407576 w 7427256"/>
              <a:gd name="connsiteY6666" fmla="*/ 1714400 h 7209248"/>
              <a:gd name="connsiteX6667" fmla="*/ 6367820 w 7427256"/>
              <a:gd name="connsiteY6667" fmla="*/ 1712719 h 7209248"/>
              <a:gd name="connsiteX6668" fmla="*/ 6379019 w 7427256"/>
              <a:gd name="connsiteY6668" fmla="*/ 1717199 h 7209248"/>
              <a:gd name="connsiteX6669" fmla="*/ 6379019 w 7427256"/>
              <a:gd name="connsiteY6669" fmla="*/ 1744077 h 7209248"/>
              <a:gd name="connsiteX6670" fmla="*/ 6370059 w 7427256"/>
              <a:gd name="connsiteY6670" fmla="*/ 1735118 h 7209248"/>
              <a:gd name="connsiteX6671" fmla="*/ 6361100 w 7427256"/>
              <a:gd name="connsiteY6671" fmla="*/ 1726158 h 7209248"/>
              <a:gd name="connsiteX6672" fmla="*/ 6352140 w 7427256"/>
              <a:gd name="connsiteY6672" fmla="*/ 1717199 h 7209248"/>
              <a:gd name="connsiteX6673" fmla="*/ 6367820 w 7427256"/>
              <a:gd name="connsiteY6673" fmla="*/ 1712719 h 7209248"/>
              <a:gd name="connsiteX6674" fmla="*/ 963124 w 7427256"/>
              <a:gd name="connsiteY6674" fmla="*/ 1708240 h 7209248"/>
              <a:gd name="connsiteX6675" fmla="*/ 967604 w 7427256"/>
              <a:gd name="connsiteY6675" fmla="*/ 1717199 h 7209248"/>
              <a:gd name="connsiteX6676" fmla="*/ 972083 w 7427256"/>
              <a:gd name="connsiteY6676" fmla="*/ 1726158 h 7209248"/>
              <a:gd name="connsiteX6677" fmla="*/ 963124 w 7427256"/>
              <a:gd name="connsiteY6677" fmla="*/ 1721679 h 7209248"/>
              <a:gd name="connsiteX6678" fmla="*/ 958644 w 7427256"/>
              <a:gd name="connsiteY6678" fmla="*/ 1712719 h 7209248"/>
              <a:gd name="connsiteX6679" fmla="*/ 963124 w 7427256"/>
              <a:gd name="connsiteY6679" fmla="*/ 1708240 h 7209248"/>
              <a:gd name="connsiteX6680" fmla="*/ 1426768 w 7427256"/>
              <a:gd name="connsiteY6680" fmla="*/ 1696481 h 7209248"/>
              <a:gd name="connsiteX6681" fmla="*/ 1415569 w 7427256"/>
              <a:gd name="connsiteY6681" fmla="*/ 1699280 h 7209248"/>
              <a:gd name="connsiteX6682" fmla="*/ 1393170 w 7427256"/>
              <a:gd name="connsiteY6682" fmla="*/ 1708240 h 7209248"/>
              <a:gd name="connsiteX6683" fmla="*/ 1379731 w 7427256"/>
              <a:gd name="connsiteY6683" fmla="*/ 1717199 h 7209248"/>
              <a:gd name="connsiteX6684" fmla="*/ 1375252 w 7427256"/>
              <a:gd name="connsiteY6684" fmla="*/ 1726158 h 7209248"/>
              <a:gd name="connsiteX6685" fmla="*/ 1361814 w 7427256"/>
              <a:gd name="connsiteY6685" fmla="*/ 1726158 h 7209248"/>
              <a:gd name="connsiteX6686" fmla="*/ 1325976 w 7427256"/>
              <a:gd name="connsiteY6686" fmla="*/ 1753037 h 7209248"/>
              <a:gd name="connsiteX6687" fmla="*/ 1352854 w 7427256"/>
              <a:gd name="connsiteY6687" fmla="*/ 1753037 h 7209248"/>
              <a:gd name="connsiteX6688" fmla="*/ 1370772 w 7427256"/>
              <a:gd name="connsiteY6688" fmla="*/ 1735118 h 7209248"/>
              <a:gd name="connsiteX6689" fmla="*/ 1388691 w 7427256"/>
              <a:gd name="connsiteY6689" fmla="*/ 1726158 h 7209248"/>
              <a:gd name="connsiteX6690" fmla="*/ 1397650 w 7427256"/>
              <a:gd name="connsiteY6690" fmla="*/ 1717199 h 7209248"/>
              <a:gd name="connsiteX6691" fmla="*/ 1429008 w 7427256"/>
              <a:gd name="connsiteY6691" fmla="*/ 1721679 h 7209248"/>
              <a:gd name="connsiteX6692" fmla="*/ 1433488 w 7427256"/>
              <a:gd name="connsiteY6692" fmla="*/ 1708240 h 7209248"/>
              <a:gd name="connsiteX6693" fmla="*/ 1426768 w 7427256"/>
              <a:gd name="connsiteY6693" fmla="*/ 1696481 h 7209248"/>
              <a:gd name="connsiteX6694" fmla="*/ 6611960 w 7427256"/>
              <a:gd name="connsiteY6694" fmla="*/ 1694801 h 7209248"/>
              <a:gd name="connsiteX6695" fmla="*/ 6620920 w 7427256"/>
              <a:gd name="connsiteY6695" fmla="*/ 1699280 h 7209248"/>
              <a:gd name="connsiteX6696" fmla="*/ 6616440 w 7427256"/>
              <a:gd name="connsiteY6696" fmla="*/ 1708240 h 7209248"/>
              <a:gd name="connsiteX6697" fmla="*/ 6611960 w 7427256"/>
              <a:gd name="connsiteY6697" fmla="*/ 1717199 h 7209248"/>
              <a:gd name="connsiteX6698" fmla="*/ 6603001 w 7427256"/>
              <a:gd name="connsiteY6698" fmla="*/ 1726158 h 7209248"/>
              <a:gd name="connsiteX6699" fmla="*/ 6603001 w 7427256"/>
              <a:gd name="connsiteY6699" fmla="*/ 1712719 h 7209248"/>
              <a:gd name="connsiteX6700" fmla="*/ 6603001 w 7427256"/>
              <a:gd name="connsiteY6700" fmla="*/ 1699280 h 7209248"/>
              <a:gd name="connsiteX6701" fmla="*/ 6611960 w 7427256"/>
              <a:gd name="connsiteY6701" fmla="*/ 1694801 h 7209248"/>
              <a:gd name="connsiteX6702" fmla="*/ 6271507 w 7427256"/>
              <a:gd name="connsiteY6702" fmla="*/ 1690322 h 7209248"/>
              <a:gd name="connsiteX6703" fmla="*/ 6280466 w 7427256"/>
              <a:gd name="connsiteY6703" fmla="*/ 1699280 h 7209248"/>
              <a:gd name="connsiteX6704" fmla="*/ 6284946 w 7427256"/>
              <a:gd name="connsiteY6704" fmla="*/ 1708240 h 7209248"/>
              <a:gd name="connsiteX6705" fmla="*/ 6289426 w 7427256"/>
              <a:gd name="connsiteY6705" fmla="*/ 1708240 h 7209248"/>
              <a:gd name="connsiteX6706" fmla="*/ 6311824 w 7427256"/>
              <a:gd name="connsiteY6706" fmla="*/ 1717199 h 7209248"/>
              <a:gd name="connsiteX6707" fmla="*/ 6325262 w 7427256"/>
              <a:gd name="connsiteY6707" fmla="*/ 1726158 h 7209248"/>
              <a:gd name="connsiteX6708" fmla="*/ 6307344 w 7427256"/>
              <a:gd name="connsiteY6708" fmla="*/ 1726158 h 7209248"/>
              <a:gd name="connsiteX6709" fmla="*/ 6289426 w 7427256"/>
              <a:gd name="connsiteY6709" fmla="*/ 1726158 h 7209248"/>
              <a:gd name="connsiteX6710" fmla="*/ 6271507 w 7427256"/>
              <a:gd name="connsiteY6710" fmla="*/ 1717199 h 7209248"/>
              <a:gd name="connsiteX6711" fmla="*/ 6271507 w 7427256"/>
              <a:gd name="connsiteY6711" fmla="*/ 1690322 h 7209248"/>
              <a:gd name="connsiteX6712" fmla="*/ 1093034 w 7427256"/>
              <a:gd name="connsiteY6712" fmla="*/ 1681362 h 7209248"/>
              <a:gd name="connsiteX6713" fmla="*/ 1101994 w 7427256"/>
              <a:gd name="connsiteY6713" fmla="*/ 1690322 h 7209248"/>
              <a:gd name="connsiteX6714" fmla="*/ 1093034 w 7427256"/>
              <a:gd name="connsiteY6714" fmla="*/ 1690322 h 7209248"/>
              <a:gd name="connsiteX6715" fmla="*/ 1093034 w 7427256"/>
              <a:gd name="connsiteY6715" fmla="*/ 1681362 h 7209248"/>
              <a:gd name="connsiteX6716" fmla="*/ 1057197 w 7427256"/>
              <a:gd name="connsiteY6716" fmla="*/ 1681362 h 7209248"/>
              <a:gd name="connsiteX6717" fmla="*/ 1066156 w 7427256"/>
              <a:gd name="connsiteY6717" fmla="*/ 1690322 h 7209248"/>
              <a:gd name="connsiteX6718" fmla="*/ 1075115 w 7427256"/>
              <a:gd name="connsiteY6718" fmla="*/ 1690322 h 7209248"/>
              <a:gd name="connsiteX6719" fmla="*/ 1066156 w 7427256"/>
              <a:gd name="connsiteY6719" fmla="*/ 1699280 h 7209248"/>
              <a:gd name="connsiteX6720" fmla="*/ 1057197 w 7427256"/>
              <a:gd name="connsiteY6720" fmla="*/ 1699280 h 7209248"/>
              <a:gd name="connsiteX6721" fmla="*/ 1052717 w 7427256"/>
              <a:gd name="connsiteY6721" fmla="*/ 1703761 h 7209248"/>
              <a:gd name="connsiteX6722" fmla="*/ 1043758 w 7427256"/>
              <a:gd name="connsiteY6722" fmla="*/ 1712719 h 7209248"/>
              <a:gd name="connsiteX6723" fmla="*/ 1030320 w 7427256"/>
              <a:gd name="connsiteY6723" fmla="*/ 1717199 h 7209248"/>
              <a:gd name="connsiteX6724" fmla="*/ 1039278 w 7427256"/>
              <a:gd name="connsiteY6724" fmla="*/ 1699280 h 7209248"/>
              <a:gd name="connsiteX6725" fmla="*/ 1048237 w 7427256"/>
              <a:gd name="connsiteY6725" fmla="*/ 1685842 h 7209248"/>
              <a:gd name="connsiteX6726" fmla="*/ 1057197 w 7427256"/>
              <a:gd name="connsiteY6726" fmla="*/ 1681362 h 7209248"/>
              <a:gd name="connsiteX6727" fmla="*/ 1020240 w 7427256"/>
              <a:gd name="connsiteY6727" fmla="*/ 1678003 h 7209248"/>
              <a:gd name="connsiteX6728" fmla="*/ 1021360 w 7427256"/>
              <a:gd name="connsiteY6728" fmla="*/ 1681362 h 7209248"/>
              <a:gd name="connsiteX6729" fmla="*/ 1021360 w 7427256"/>
              <a:gd name="connsiteY6729" fmla="*/ 1699280 h 7209248"/>
              <a:gd name="connsiteX6730" fmla="*/ 1016880 w 7427256"/>
              <a:gd name="connsiteY6730" fmla="*/ 1703761 h 7209248"/>
              <a:gd name="connsiteX6731" fmla="*/ 1021360 w 7427256"/>
              <a:gd name="connsiteY6731" fmla="*/ 1717199 h 7209248"/>
              <a:gd name="connsiteX6732" fmla="*/ 1016880 w 7427256"/>
              <a:gd name="connsiteY6732" fmla="*/ 1730638 h 7209248"/>
              <a:gd name="connsiteX6733" fmla="*/ 1003441 w 7427256"/>
              <a:gd name="connsiteY6733" fmla="*/ 1753037 h 7209248"/>
              <a:gd name="connsiteX6734" fmla="*/ 1003441 w 7427256"/>
              <a:gd name="connsiteY6734" fmla="*/ 1744077 h 7209248"/>
              <a:gd name="connsiteX6735" fmla="*/ 1003441 w 7427256"/>
              <a:gd name="connsiteY6735" fmla="*/ 1739597 h 7209248"/>
              <a:gd name="connsiteX6736" fmla="*/ 1003441 w 7427256"/>
              <a:gd name="connsiteY6736" fmla="*/ 1726158 h 7209248"/>
              <a:gd name="connsiteX6737" fmla="*/ 994482 w 7427256"/>
              <a:gd name="connsiteY6737" fmla="*/ 1712719 h 7209248"/>
              <a:gd name="connsiteX6738" fmla="*/ 1003441 w 7427256"/>
              <a:gd name="connsiteY6738" fmla="*/ 1708240 h 7209248"/>
              <a:gd name="connsiteX6739" fmla="*/ 1016880 w 7427256"/>
              <a:gd name="connsiteY6739" fmla="*/ 1685842 h 7209248"/>
              <a:gd name="connsiteX6740" fmla="*/ 1020240 w 7427256"/>
              <a:gd name="connsiteY6740" fmla="*/ 1678003 h 7209248"/>
              <a:gd name="connsiteX6741" fmla="*/ 1137830 w 7427256"/>
              <a:gd name="connsiteY6741" fmla="*/ 1674643 h 7209248"/>
              <a:gd name="connsiteX6742" fmla="*/ 1142310 w 7427256"/>
              <a:gd name="connsiteY6742" fmla="*/ 1676883 h 7209248"/>
              <a:gd name="connsiteX6743" fmla="*/ 1137830 w 7427256"/>
              <a:gd name="connsiteY6743" fmla="*/ 1690322 h 7209248"/>
              <a:gd name="connsiteX6744" fmla="*/ 1128871 w 7427256"/>
              <a:gd name="connsiteY6744" fmla="*/ 1690322 h 7209248"/>
              <a:gd name="connsiteX6745" fmla="*/ 1133351 w 7427256"/>
              <a:gd name="connsiteY6745" fmla="*/ 1676883 h 7209248"/>
              <a:gd name="connsiteX6746" fmla="*/ 1137830 w 7427256"/>
              <a:gd name="connsiteY6746" fmla="*/ 1674643 h 7209248"/>
              <a:gd name="connsiteX6747" fmla="*/ 6334222 w 7427256"/>
              <a:gd name="connsiteY6747" fmla="*/ 1663444 h 7209248"/>
              <a:gd name="connsiteX6748" fmla="*/ 6361100 w 7427256"/>
              <a:gd name="connsiteY6748" fmla="*/ 1699280 h 7209248"/>
              <a:gd name="connsiteX6749" fmla="*/ 6343182 w 7427256"/>
              <a:gd name="connsiteY6749" fmla="*/ 1690322 h 7209248"/>
              <a:gd name="connsiteX6750" fmla="*/ 904889 w 7427256"/>
              <a:gd name="connsiteY6750" fmla="*/ 1663444 h 7209248"/>
              <a:gd name="connsiteX6751" fmla="*/ 913848 w 7427256"/>
              <a:gd name="connsiteY6751" fmla="*/ 1672403 h 7209248"/>
              <a:gd name="connsiteX6752" fmla="*/ 904889 w 7427256"/>
              <a:gd name="connsiteY6752" fmla="*/ 1681362 h 7209248"/>
              <a:gd name="connsiteX6753" fmla="*/ 904889 w 7427256"/>
              <a:gd name="connsiteY6753" fmla="*/ 1663444 h 7209248"/>
              <a:gd name="connsiteX6754" fmla="*/ 6234551 w 7427256"/>
              <a:gd name="connsiteY6754" fmla="*/ 1648884 h 7209248"/>
              <a:gd name="connsiteX6755" fmla="*/ 6240150 w 7427256"/>
              <a:gd name="connsiteY6755" fmla="*/ 1650004 h 7209248"/>
              <a:gd name="connsiteX6756" fmla="*/ 6240150 w 7427256"/>
              <a:gd name="connsiteY6756" fmla="*/ 1667923 h 7209248"/>
              <a:gd name="connsiteX6757" fmla="*/ 6231190 w 7427256"/>
              <a:gd name="connsiteY6757" fmla="*/ 1681362 h 7209248"/>
              <a:gd name="connsiteX6758" fmla="*/ 6226711 w 7427256"/>
              <a:gd name="connsiteY6758" fmla="*/ 1694801 h 7209248"/>
              <a:gd name="connsiteX6759" fmla="*/ 6226711 w 7427256"/>
              <a:gd name="connsiteY6759" fmla="*/ 1708240 h 7209248"/>
              <a:gd name="connsiteX6760" fmla="*/ 6217751 w 7427256"/>
              <a:gd name="connsiteY6760" fmla="*/ 1699280 h 7209248"/>
              <a:gd name="connsiteX6761" fmla="*/ 6217751 w 7427256"/>
              <a:gd name="connsiteY6761" fmla="*/ 1681362 h 7209248"/>
              <a:gd name="connsiteX6762" fmla="*/ 6217751 w 7427256"/>
              <a:gd name="connsiteY6762" fmla="*/ 1672403 h 7209248"/>
              <a:gd name="connsiteX6763" fmla="*/ 6199832 w 7427256"/>
              <a:gd name="connsiteY6763" fmla="*/ 1663444 h 7209248"/>
              <a:gd name="connsiteX6764" fmla="*/ 6181914 w 7427256"/>
              <a:gd name="connsiteY6764" fmla="*/ 1663444 h 7209248"/>
              <a:gd name="connsiteX6765" fmla="*/ 6186393 w 7427256"/>
              <a:gd name="connsiteY6765" fmla="*/ 1654484 h 7209248"/>
              <a:gd name="connsiteX6766" fmla="*/ 6199832 w 7427256"/>
              <a:gd name="connsiteY6766" fmla="*/ 1654484 h 7209248"/>
              <a:gd name="connsiteX6767" fmla="*/ 6226711 w 7427256"/>
              <a:gd name="connsiteY6767" fmla="*/ 1654484 h 7209248"/>
              <a:gd name="connsiteX6768" fmla="*/ 6234551 w 7427256"/>
              <a:gd name="connsiteY6768" fmla="*/ 1648884 h 7209248"/>
              <a:gd name="connsiteX6769" fmla="*/ 6343182 w 7427256"/>
              <a:gd name="connsiteY6769" fmla="*/ 1645525 h 7209248"/>
              <a:gd name="connsiteX6770" fmla="*/ 6352140 w 7427256"/>
              <a:gd name="connsiteY6770" fmla="*/ 1650004 h 7209248"/>
              <a:gd name="connsiteX6771" fmla="*/ 6361100 w 7427256"/>
              <a:gd name="connsiteY6771" fmla="*/ 1654484 h 7209248"/>
              <a:gd name="connsiteX6772" fmla="*/ 6352140 w 7427256"/>
              <a:gd name="connsiteY6772" fmla="*/ 1654484 h 7209248"/>
              <a:gd name="connsiteX6773" fmla="*/ 6343182 w 7427256"/>
              <a:gd name="connsiteY6773" fmla="*/ 1654484 h 7209248"/>
              <a:gd name="connsiteX6774" fmla="*/ 6343182 w 7427256"/>
              <a:gd name="connsiteY6774" fmla="*/ 1645525 h 7209248"/>
              <a:gd name="connsiteX6775" fmla="*/ 1514122 w 7427256"/>
              <a:gd name="connsiteY6775" fmla="*/ 1645525 h 7209248"/>
              <a:gd name="connsiteX6776" fmla="*/ 1496203 w 7427256"/>
              <a:gd name="connsiteY6776" fmla="*/ 1654484 h 7209248"/>
              <a:gd name="connsiteX6777" fmla="*/ 1473804 w 7427256"/>
              <a:gd name="connsiteY6777" fmla="*/ 1667923 h 7209248"/>
              <a:gd name="connsiteX6778" fmla="*/ 1460365 w 7427256"/>
              <a:gd name="connsiteY6778" fmla="*/ 1681362 h 7209248"/>
              <a:gd name="connsiteX6779" fmla="*/ 1451406 w 7427256"/>
              <a:gd name="connsiteY6779" fmla="*/ 1690322 h 7209248"/>
              <a:gd name="connsiteX6780" fmla="*/ 1478284 w 7427256"/>
              <a:gd name="connsiteY6780" fmla="*/ 1699280 h 7209248"/>
              <a:gd name="connsiteX6781" fmla="*/ 1514122 w 7427256"/>
              <a:gd name="connsiteY6781" fmla="*/ 1672403 h 7209248"/>
              <a:gd name="connsiteX6782" fmla="*/ 1523081 w 7427256"/>
              <a:gd name="connsiteY6782" fmla="*/ 1645525 h 7209248"/>
              <a:gd name="connsiteX6783" fmla="*/ 6611960 w 7427256"/>
              <a:gd name="connsiteY6783" fmla="*/ 1636565 h 7209248"/>
              <a:gd name="connsiteX6784" fmla="*/ 6629879 w 7427256"/>
              <a:gd name="connsiteY6784" fmla="*/ 1658964 h 7209248"/>
              <a:gd name="connsiteX6785" fmla="*/ 6634359 w 7427256"/>
              <a:gd name="connsiteY6785" fmla="*/ 1685842 h 7209248"/>
              <a:gd name="connsiteX6786" fmla="*/ 6620920 w 7427256"/>
              <a:gd name="connsiteY6786" fmla="*/ 1690322 h 7209248"/>
              <a:gd name="connsiteX6787" fmla="*/ 985523 w 7427256"/>
              <a:gd name="connsiteY6787" fmla="*/ 1636565 h 7209248"/>
              <a:gd name="connsiteX6788" fmla="*/ 994482 w 7427256"/>
              <a:gd name="connsiteY6788" fmla="*/ 1636565 h 7209248"/>
              <a:gd name="connsiteX6789" fmla="*/ 985523 w 7427256"/>
              <a:gd name="connsiteY6789" fmla="*/ 1645525 h 7209248"/>
              <a:gd name="connsiteX6790" fmla="*/ 985523 w 7427256"/>
              <a:gd name="connsiteY6790" fmla="*/ 1636565 h 7209248"/>
              <a:gd name="connsiteX6791" fmla="*/ 6446213 w 7427256"/>
              <a:gd name="connsiteY6791" fmla="*/ 1627606 h 7209248"/>
              <a:gd name="connsiteX6792" fmla="*/ 6459652 w 7427256"/>
              <a:gd name="connsiteY6792" fmla="*/ 1627606 h 7209248"/>
              <a:gd name="connsiteX6793" fmla="*/ 6468612 w 7427256"/>
              <a:gd name="connsiteY6793" fmla="*/ 1636565 h 7209248"/>
              <a:gd name="connsiteX6794" fmla="*/ 6504448 w 7427256"/>
              <a:gd name="connsiteY6794" fmla="*/ 1663444 h 7209248"/>
              <a:gd name="connsiteX6795" fmla="*/ 6540286 w 7427256"/>
              <a:gd name="connsiteY6795" fmla="*/ 1676883 h 7209248"/>
              <a:gd name="connsiteX6796" fmla="*/ 6549244 w 7427256"/>
              <a:gd name="connsiteY6796" fmla="*/ 1699280 h 7209248"/>
              <a:gd name="connsiteX6797" fmla="*/ 6558204 w 7427256"/>
              <a:gd name="connsiteY6797" fmla="*/ 1708240 h 7209248"/>
              <a:gd name="connsiteX6798" fmla="*/ 6576124 w 7427256"/>
              <a:gd name="connsiteY6798" fmla="*/ 1721679 h 7209248"/>
              <a:gd name="connsiteX6799" fmla="*/ 6585082 w 7427256"/>
              <a:gd name="connsiteY6799" fmla="*/ 1735118 h 7209248"/>
              <a:gd name="connsiteX6800" fmla="*/ 6585082 w 7427256"/>
              <a:gd name="connsiteY6800" fmla="*/ 1744077 h 7209248"/>
              <a:gd name="connsiteX6801" fmla="*/ 6576124 w 7427256"/>
              <a:gd name="connsiteY6801" fmla="*/ 1744077 h 7209248"/>
              <a:gd name="connsiteX6802" fmla="*/ 6580602 w 7427256"/>
              <a:gd name="connsiteY6802" fmla="*/ 1748557 h 7209248"/>
              <a:gd name="connsiteX6803" fmla="*/ 6585082 w 7427256"/>
              <a:gd name="connsiteY6803" fmla="*/ 1761996 h 7209248"/>
              <a:gd name="connsiteX6804" fmla="*/ 6576124 w 7427256"/>
              <a:gd name="connsiteY6804" fmla="*/ 1770955 h 7209248"/>
              <a:gd name="connsiteX6805" fmla="*/ 6567164 w 7427256"/>
              <a:gd name="connsiteY6805" fmla="*/ 1753037 h 7209248"/>
              <a:gd name="connsiteX6806" fmla="*/ 6553724 w 7427256"/>
              <a:gd name="connsiteY6806" fmla="*/ 1735118 h 7209248"/>
              <a:gd name="connsiteX6807" fmla="*/ 6549244 w 7427256"/>
              <a:gd name="connsiteY6807" fmla="*/ 1717199 h 7209248"/>
              <a:gd name="connsiteX6808" fmla="*/ 6522367 w 7427256"/>
              <a:gd name="connsiteY6808" fmla="*/ 1681362 h 7209248"/>
              <a:gd name="connsiteX6809" fmla="*/ 6531327 w 7427256"/>
              <a:gd name="connsiteY6809" fmla="*/ 1699280 h 7209248"/>
              <a:gd name="connsiteX6810" fmla="*/ 6531327 w 7427256"/>
              <a:gd name="connsiteY6810" fmla="*/ 1717199 h 7209248"/>
              <a:gd name="connsiteX6811" fmla="*/ 6513408 w 7427256"/>
              <a:gd name="connsiteY6811" fmla="*/ 1690322 h 7209248"/>
              <a:gd name="connsiteX6812" fmla="*/ 6495490 w 7427256"/>
              <a:gd name="connsiteY6812" fmla="*/ 1672403 h 7209248"/>
              <a:gd name="connsiteX6813" fmla="*/ 6491010 w 7427256"/>
              <a:gd name="connsiteY6813" fmla="*/ 1667923 h 7209248"/>
              <a:gd name="connsiteX6814" fmla="*/ 6482050 w 7427256"/>
              <a:gd name="connsiteY6814" fmla="*/ 1663444 h 7209248"/>
              <a:gd name="connsiteX6815" fmla="*/ 6473090 w 7427256"/>
              <a:gd name="connsiteY6815" fmla="*/ 1658964 h 7209248"/>
              <a:gd name="connsiteX6816" fmla="*/ 6459652 w 7427256"/>
              <a:gd name="connsiteY6816" fmla="*/ 1654484 h 7209248"/>
              <a:gd name="connsiteX6817" fmla="*/ 6450693 w 7427256"/>
              <a:gd name="connsiteY6817" fmla="*/ 1645525 h 7209248"/>
              <a:gd name="connsiteX6818" fmla="*/ 6450693 w 7427256"/>
              <a:gd name="connsiteY6818" fmla="*/ 1663444 h 7209248"/>
              <a:gd name="connsiteX6819" fmla="*/ 6441733 w 7427256"/>
              <a:gd name="connsiteY6819" fmla="*/ 1654484 h 7209248"/>
              <a:gd name="connsiteX6820" fmla="*/ 6432774 w 7427256"/>
              <a:gd name="connsiteY6820" fmla="*/ 1636565 h 7209248"/>
              <a:gd name="connsiteX6821" fmla="*/ 6441733 w 7427256"/>
              <a:gd name="connsiteY6821" fmla="*/ 1636565 h 7209248"/>
              <a:gd name="connsiteX6822" fmla="*/ 6446213 w 7427256"/>
              <a:gd name="connsiteY6822" fmla="*/ 1627606 h 7209248"/>
              <a:gd name="connsiteX6823" fmla="*/ 958644 w 7427256"/>
              <a:gd name="connsiteY6823" fmla="*/ 1627606 h 7209248"/>
              <a:gd name="connsiteX6824" fmla="*/ 967604 w 7427256"/>
              <a:gd name="connsiteY6824" fmla="*/ 1627606 h 7209248"/>
              <a:gd name="connsiteX6825" fmla="*/ 958644 w 7427256"/>
              <a:gd name="connsiteY6825" fmla="*/ 1636565 h 7209248"/>
              <a:gd name="connsiteX6826" fmla="*/ 958644 w 7427256"/>
              <a:gd name="connsiteY6826" fmla="*/ 1663444 h 7209248"/>
              <a:gd name="connsiteX6827" fmla="*/ 958644 w 7427256"/>
              <a:gd name="connsiteY6827" fmla="*/ 1672403 h 7209248"/>
              <a:gd name="connsiteX6828" fmla="*/ 949686 w 7427256"/>
              <a:gd name="connsiteY6828" fmla="*/ 1672403 h 7209248"/>
              <a:gd name="connsiteX6829" fmla="*/ 936247 w 7427256"/>
              <a:gd name="connsiteY6829" fmla="*/ 1654484 h 7209248"/>
              <a:gd name="connsiteX6830" fmla="*/ 931767 w 7427256"/>
              <a:gd name="connsiteY6830" fmla="*/ 1645525 h 7209248"/>
              <a:gd name="connsiteX6831" fmla="*/ 1487243 w 7427256"/>
              <a:gd name="connsiteY6831" fmla="*/ 1618648 h 7209248"/>
              <a:gd name="connsiteX6832" fmla="*/ 1487243 w 7427256"/>
              <a:gd name="connsiteY6832" fmla="*/ 1627606 h 7209248"/>
              <a:gd name="connsiteX6833" fmla="*/ 1496203 w 7427256"/>
              <a:gd name="connsiteY6833" fmla="*/ 1627606 h 7209248"/>
              <a:gd name="connsiteX6834" fmla="*/ 1505162 w 7427256"/>
              <a:gd name="connsiteY6834" fmla="*/ 1623127 h 7209248"/>
              <a:gd name="connsiteX6835" fmla="*/ 1496203 w 7427256"/>
              <a:gd name="connsiteY6835" fmla="*/ 1618648 h 7209248"/>
              <a:gd name="connsiteX6836" fmla="*/ 1030320 w 7427256"/>
              <a:gd name="connsiteY6836" fmla="*/ 1609688 h 7209248"/>
              <a:gd name="connsiteX6837" fmla="*/ 1030320 w 7427256"/>
              <a:gd name="connsiteY6837" fmla="*/ 1618648 h 7209248"/>
              <a:gd name="connsiteX6838" fmla="*/ 1021360 w 7427256"/>
              <a:gd name="connsiteY6838" fmla="*/ 1627606 h 7209248"/>
              <a:gd name="connsiteX6839" fmla="*/ 1010160 w 7427256"/>
              <a:gd name="connsiteY6839" fmla="*/ 1605208 h 7209248"/>
              <a:gd name="connsiteX6840" fmla="*/ 1012400 w 7427256"/>
              <a:gd name="connsiteY6840" fmla="*/ 1609688 h 7209248"/>
              <a:gd name="connsiteX6841" fmla="*/ 1003441 w 7427256"/>
              <a:gd name="connsiteY6841" fmla="*/ 1618648 h 7209248"/>
              <a:gd name="connsiteX6842" fmla="*/ 1003441 w 7427256"/>
              <a:gd name="connsiteY6842" fmla="*/ 1609688 h 7209248"/>
              <a:gd name="connsiteX6843" fmla="*/ 1010160 w 7427256"/>
              <a:gd name="connsiteY6843" fmla="*/ 1605208 h 7209248"/>
              <a:gd name="connsiteX6844" fmla="*/ 6334222 w 7427256"/>
              <a:gd name="connsiteY6844" fmla="*/ 1600729 h 7209248"/>
              <a:gd name="connsiteX6845" fmla="*/ 6338702 w 7427256"/>
              <a:gd name="connsiteY6845" fmla="*/ 1609688 h 7209248"/>
              <a:gd name="connsiteX6846" fmla="*/ 6343182 w 7427256"/>
              <a:gd name="connsiteY6846" fmla="*/ 1618648 h 7209248"/>
              <a:gd name="connsiteX6847" fmla="*/ 6334222 w 7427256"/>
              <a:gd name="connsiteY6847" fmla="*/ 1609688 h 7209248"/>
              <a:gd name="connsiteX6848" fmla="*/ 6226711 w 7427256"/>
              <a:gd name="connsiteY6848" fmla="*/ 1591769 h 7209248"/>
              <a:gd name="connsiteX6849" fmla="*/ 6235670 w 7427256"/>
              <a:gd name="connsiteY6849" fmla="*/ 1591769 h 7209248"/>
              <a:gd name="connsiteX6850" fmla="*/ 6231190 w 7427256"/>
              <a:gd name="connsiteY6850" fmla="*/ 1600729 h 7209248"/>
              <a:gd name="connsiteX6851" fmla="*/ 6217751 w 7427256"/>
              <a:gd name="connsiteY6851" fmla="*/ 1600729 h 7209248"/>
              <a:gd name="connsiteX6852" fmla="*/ 6226711 w 7427256"/>
              <a:gd name="connsiteY6852" fmla="*/ 1591769 h 7209248"/>
              <a:gd name="connsiteX6853" fmla="*/ 1361814 w 7427256"/>
              <a:gd name="connsiteY6853" fmla="*/ 1591769 h 7209248"/>
              <a:gd name="connsiteX6854" fmla="*/ 1361814 w 7427256"/>
              <a:gd name="connsiteY6854" fmla="*/ 1609688 h 7209248"/>
              <a:gd name="connsiteX6855" fmla="*/ 1352854 w 7427256"/>
              <a:gd name="connsiteY6855" fmla="*/ 1609688 h 7209248"/>
              <a:gd name="connsiteX6856" fmla="*/ 1352854 w 7427256"/>
              <a:gd name="connsiteY6856" fmla="*/ 1600729 h 7209248"/>
              <a:gd name="connsiteX6857" fmla="*/ 1173668 w 7427256"/>
              <a:gd name="connsiteY6857" fmla="*/ 1591769 h 7209248"/>
              <a:gd name="connsiteX6858" fmla="*/ 1182627 w 7427256"/>
              <a:gd name="connsiteY6858" fmla="*/ 1596249 h 7209248"/>
              <a:gd name="connsiteX6859" fmla="*/ 1182627 w 7427256"/>
              <a:gd name="connsiteY6859" fmla="*/ 1609688 h 7209248"/>
              <a:gd name="connsiteX6860" fmla="*/ 1164709 w 7427256"/>
              <a:gd name="connsiteY6860" fmla="*/ 1609688 h 7209248"/>
              <a:gd name="connsiteX6861" fmla="*/ 1160229 w 7427256"/>
              <a:gd name="connsiteY6861" fmla="*/ 1596249 h 7209248"/>
              <a:gd name="connsiteX6862" fmla="*/ 1173668 w 7427256"/>
              <a:gd name="connsiteY6862" fmla="*/ 1591769 h 7209248"/>
              <a:gd name="connsiteX6863" fmla="*/ 6289426 w 7427256"/>
              <a:gd name="connsiteY6863" fmla="*/ 1587289 h 7209248"/>
              <a:gd name="connsiteX6864" fmla="*/ 6316304 w 7427256"/>
              <a:gd name="connsiteY6864" fmla="*/ 1600729 h 7209248"/>
              <a:gd name="connsiteX6865" fmla="*/ 6302865 w 7427256"/>
              <a:gd name="connsiteY6865" fmla="*/ 1614168 h 7209248"/>
              <a:gd name="connsiteX6866" fmla="*/ 6293905 w 7427256"/>
              <a:gd name="connsiteY6866" fmla="*/ 1623127 h 7209248"/>
              <a:gd name="connsiteX6867" fmla="*/ 6298385 w 7427256"/>
              <a:gd name="connsiteY6867" fmla="*/ 1609688 h 7209248"/>
              <a:gd name="connsiteX6868" fmla="*/ 6298385 w 7427256"/>
              <a:gd name="connsiteY6868" fmla="*/ 1600729 h 7209248"/>
              <a:gd name="connsiteX6869" fmla="*/ 6289426 w 7427256"/>
              <a:gd name="connsiteY6869" fmla="*/ 1600729 h 7209248"/>
              <a:gd name="connsiteX6870" fmla="*/ 6280466 w 7427256"/>
              <a:gd name="connsiteY6870" fmla="*/ 1600729 h 7209248"/>
              <a:gd name="connsiteX6871" fmla="*/ 6289426 w 7427256"/>
              <a:gd name="connsiteY6871" fmla="*/ 1587289 h 7209248"/>
              <a:gd name="connsiteX6872" fmla="*/ 6638838 w 7427256"/>
              <a:gd name="connsiteY6872" fmla="*/ 1582810 h 7209248"/>
              <a:gd name="connsiteX6873" fmla="*/ 6647798 w 7427256"/>
              <a:gd name="connsiteY6873" fmla="*/ 1582810 h 7209248"/>
              <a:gd name="connsiteX6874" fmla="*/ 6656756 w 7427256"/>
              <a:gd name="connsiteY6874" fmla="*/ 1591769 h 7209248"/>
              <a:gd name="connsiteX6875" fmla="*/ 6665716 w 7427256"/>
              <a:gd name="connsiteY6875" fmla="*/ 1605208 h 7209248"/>
              <a:gd name="connsiteX6876" fmla="*/ 6674675 w 7427256"/>
              <a:gd name="connsiteY6876" fmla="*/ 1627606 h 7209248"/>
              <a:gd name="connsiteX6877" fmla="*/ 6674675 w 7427256"/>
              <a:gd name="connsiteY6877" fmla="*/ 1636565 h 7209248"/>
              <a:gd name="connsiteX6878" fmla="*/ 6656756 w 7427256"/>
              <a:gd name="connsiteY6878" fmla="*/ 1609688 h 7209248"/>
              <a:gd name="connsiteX6879" fmla="*/ 6638838 w 7427256"/>
              <a:gd name="connsiteY6879" fmla="*/ 1582810 h 7209248"/>
              <a:gd name="connsiteX6880" fmla="*/ 1406609 w 7427256"/>
              <a:gd name="connsiteY6880" fmla="*/ 1582810 h 7209248"/>
              <a:gd name="connsiteX6881" fmla="*/ 1415569 w 7427256"/>
              <a:gd name="connsiteY6881" fmla="*/ 1582810 h 7209248"/>
              <a:gd name="connsiteX6882" fmla="*/ 1424528 w 7427256"/>
              <a:gd name="connsiteY6882" fmla="*/ 1582810 h 7209248"/>
              <a:gd name="connsiteX6883" fmla="*/ 1424528 w 7427256"/>
              <a:gd name="connsiteY6883" fmla="*/ 1596249 h 7209248"/>
              <a:gd name="connsiteX6884" fmla="*/ 1415569 w 7427256"/>
              <a:gd name="connsiteY6884" fmla="*/ 1609688 h 7209248"/>
              <a:gd name="connsiteX6885" fmla="*/ 1397650 w 7427256"/>
              <a:gd name="connsiteY6885" fmla="*/ 1618648 h 7209248"/>
              <a:gd name="connsiteX6886" fmla="*/ 1397650 w 7427256"/>
              <a:gd name="connsiteY6886" fmla="*/ 1600729 h 7209248"/>
              <a:gd name="connsiteX6887" fmla="*/ 1406609 w 7427256"/>
              <a:gd name="connsiteY6887" fmla="*/ 1582810 h 7209248"/>
              <a:gd name="connsiteX6888" fmla="*/ 1119913 w 7427256"/>
              <a:gd name="connsiteY6888" fmla="*/ 1573850 h 7209248"/>
              <a:gd name="connsiteX6889" fmla="*/ 1119913 w 7427256"/>
              <a:gd name="connsiteY6889" fmla="*/ 1591769 h 7209248"/>
              <a:gd name="connsiteX6890" fmla="*/ 1106473 w 7427256"/>
              <a:gd name="connsiteY6890" fmla="*/ 1614168 h 7209248"/>
              <a:gd name="connsiteX6891" fmla="*/ 1093034 w 7427256"/>
              <a:gd name="connsiteY6891" fmla="*/ 1627606 h 7209248"/>
              <a:gd name="connsiteX6892" fmla="*/ 1075115 w 7427256"/>
              <a:gd name="connsiteY6892" fmla="*/ 1645525 h 7209248"/>
              <a:gd name="connsiteX6893" fmla="*/ 1061676 w 7427256"/>
              <a:gd name="connsiteY6893" fmla="*/ 1658964 h 7209248"/>
              <a:gd name="connsiteX6894" fmla="*/ 1039278 w 7427256"/>
              <a:gd name="connsiteY6894" fmla="*/ 1663444 h 7209248"/>
              <a:gd name="connsiteX6895" fmla="*/ 1012400 w 7427256"/>
              <a:gd name="connsiteY6895" fmla="*/ 1672403 h 7209248"/>
              <a:gd name="connsiteX6896" fmla="*/ 985523 w 7427256"/>
              <a:gd name="connsiteY6896" fmla="*/ 1672403 h 7209248"/>
              <a:gd name="connsiteX6897" fmla="*/ 976563 w 7427256"/>
              <a:gd name="connsiteY6897" fmla="*/ 1663444 h 7209248"/>
              <a:gd name="connsiteX6898" fmla="*/ 1003441 w 7427256"/>
              <a:gd name="connsiteY6898" fmla="*/ 1667923 h 7209248"/>
              <a:gd name="connsiteX6899" fmla="*/ 1012400 w 7427256"/>
              <a:gd name="connsiteY6899" fmla="*/ 1654484 h 7209248"/>
              <a:gd name="connsiteX6900" fmla="*/ 1021360 w 7427256"/>
              <a:gd name="connsiteY6900" fmla="*/ 1645525 h 7209248"/>
              <a:gd name="connsiteX6901" fmla="*/ 1057197 w 7427256"/>
              <a:gd name="connsiteY6901" fmla="*/ 1627606 h 7209248"/>
              <a:gd name="connsiteX6902" fmla="*/ 1093034 w 7427256"/>
              <a:gd name="connsiteY6902" fmla="*/ 1591769 h 7209248"/>
              <a:gd name="connsiteX6903" fmla="*/ 1119913 w 7427256"/>
              <a:gd name="connsiteY6903" fmla="*/ 1573850 h 7209248"/>
              <a:gd name="connsiteX6904" fmla="*/ 6120319 w 7427256"/>
              <a:gd name="connsiteY6904" fmla="*/ 1568250 h 7209248"/>
              <a:gd name="connsiteX6905" fmla="*/ 6132638 w 7427256"/>
              <a:gd name="connsiteY6905" fmla="*/ 1569371 h 7209248"/>
              <a:gd name="connsiteX6906" fmla="*/ 6163996 w 7427256"/>
              <a:gd name="connsiteY6906" fmla="*/ 1582810 h 7209248"/>
              <a:gd name="connsiteX6907" fmla="*/ 6181914 w 7427256"/>
              <a:gd name="connsiteY6907" fmla="*/ 1600729 h 7209248"/>
              <a:gd name="connsiteX6908" fmla="*/ 6199832 w 7427256"/>
              <a:gd name="connsiteY6908" fmla="*/ 1609688 h 7209248"/>
              <a:gd name="connsiteX6909" fmla="*/ 6226711 w 7427256"/>
              <a:gd name="connsiteY6909" fmla="*/ 1636565 h 7209248"/>
              <a:gd name="connsiteX6910" fmla="*/ 6213272 w 7427256"/>
              <a:gd name="connsiteY6910" fmla="*/ 1641045 h 7209248"/>
              <a:gd name="connsiteX6911" fmla="*/ 6199832 w 7427256"/>
              <a:gd name="connsiteY6911" fmla="*/ 1627606 h 7209248"/>
              <a:gd name="connsiteX6912" fmla="*/ 6199832 w 7427256"/>
              <a:gd name="connsiteY6912" fmla="*/ 1618648 h 7209248"/>
              <a:gd name="connsiteX6913" fmla="*/ 6190873 w 7427256"/>
              <a:gd name="connsiteY6913" fmla="*/ 1623127 h 7209248"/>
              <a:gd name="connsiteX6914" fmla="*/ 6190873 w 7427256"/>
              <a:gd name="connsiteY6914" fmla="*/ 1627606 h 7209248"/>
              <a:gd name="connsiteX6915" fmla="*/ 6181914 w 7427256"/>
              <a:gd name="connsiteY6915" fmla="*/ 1636565 h 7209248"/>
              <a:gd name="connsiteX6916" fmla="*/ 6172954 w 7427256"/>
              <a:gd name="connsiteY6916" fmla="*/ 1645525 h 7209248"/>
              <a:gd name="connsiteX6917" fmla="*/ 6159516 w 7427256"/>
              <a:gd name="connsiteY6917" fmla="*/ 1645525 h 7209248"/>
              <a:gd name="connsiteX6918" fmla="*/ 6163996 w 7427256"/>
              <a:gd name="connsiteY6918" fmla="*/ 1636565 h 7209248"/>
              <a:gd name="connsiteX6919" fmla="*/ 6163996 w 7427256"/>
              <a:gd name="connsiteY6919" fmla="*/ 1609688 h 7209248"/>
              <a:gd name="connsiteX6920" fmla="*/ 6137118 w 7427256"/>
              <a:gd name="connsiteY6920" fmla="*/ 1609688 h 7209248"/>
              <a:gd name="connsiteX6921" fmla="*/ 6119199 w 7427256"/>
              <a:gd name="connsiteY6921" fmla="*/ 1609688 h 7209248"/>
              <a:gd name="connsiteX6922" fmla="*/ 6137118 w 7427256"/>
              <a:gd name="connsiteY6922" fmla="*/ 1591769 h 7209248"/>
              <a:gd name="connsiteX6923" fmla="*/ 6146076 w 7427256"/>
              <a:gd name="connsiteY6923" fmla="*/ 1591769 h 7209248"/>
              <a:gd name="connsiteX6924" fmla="*/ 6128158 w 7427256"/>
              <a:gd name="connsiteY6924" fmla="*/ 1582810 h 7209248"/>
              <a:gd name="connsiteX6925" fmla="*/ 6114719 w 7427256"/>
              <a:gd name="connsiteY6925" fmla="*/ 1578330 h 7209248"/>
              <a:gd name="connsiteX6926" fmla="*/ 6110239 w 7427256"/>
              <a:gd name="connsiteY6926" fmla="*/ 1573850 h 7209248"/>
              <a:gd name="connsiteX6927" fmla="*/ 6120319 w 7427256"/>
              <a:gd name="connsiteY6927" fmla="*/ 1568250 h 7209248"/>
              <a:gd name="connsiteX6928" fmla="*/ 6620920 w 7427256"/>
              <a:gd name="connsiteY6928" fmla="*/ 1555932 h 7209248"/>
              <a:gd name="connsiteX6929" fmla="*/ 6625399 w 7427256"/>
              <a:gd name="connsiteY6929" fmla="*/ 1555932 h 7209248"/>
              <a:gd name="connsiteX6930" fmla="*/ 6629879 w 7427256"/>
              <a:gd name="connsiteY6930" fmla="*/ 1564891 h 7209248"/>
              <a:gd name="connsiteX6931" fmla="*/ 6625399 w 7427256"/>
              <a:gd name="connsiteY6931" fmla="*/ 1564891 h 7209248"/>
              <a:gd name="connsiteX6932" fmla="*/ 6620920 w 7427256"/>
              <a:gd name="connsiteY6932" fmla="*/ 1564891 h 7209248"/>
              <a:gd name="connsiteX6933" fmla="*/ 6620920 w 7427256"/>
              <a:gd name="connsiteY6933" fmla="*/ 1555932 h 7209248"/>
              <a:gd name="connsiteX6934" fmla="*/ 5957932 w 7427256"/>
              <a:gd name="connsiteY6934" fmla="*/ 1555932 h 7209248"/>
              <a:gd name="connsiteX6935" fmla="*/ 5940014 w 7427256"/>
              <a:gd name="connsiteY6935" fmla="*/ 1573850 h 7209248"/>
              <a:gd name="connsiteX6936" fmla="*/ 5926574 w 7427256"/>
              <a:gd name="connsiteY6936" fmla="*/ 1573850 h 7209248"/>
              <a:gd name="connsiteX6937" fmla="*/ 5922094 w 7427256"/>
              <a:gd name="connsiteY6937" fmla="*/ 1573850 h 7209248"/>
              <a:gd name="connsiteX6938" fmla="*/ 5931054 w 7427256"/>
              <a:gd name="connsiteY6938" fmla="*/ 1600729 h 7209248"/>
              <a:gd name="connsiteX6939" fmla="*/ 5948972 w 7427256"/>
              <a:gd name="connsiteY6939" fmla="*/ 1609688 h 7209248"/>
              <a:gd name="connsiteX6940" fmla="*/ 5975850 w 7427256"/>
              <a:gd name="connsiteY6940" fmla="*/ 1600729 h 7209248"/>
              <a:gd name="connsiteX6941" fmla="*/ 5975850 w 7427256"/>
              <a:gd name="connsiteY6941" fmla="*/ 1591769 h 7209248"/>
              <a:gd name="connsiteX6942" fmla="*/ 5966891 w 7427256"/>
              <a:gd name="connsiteY6942" fmla="*/ 1582810 h 7209248"/>
              <a:gd name="connsiteX6943" fmla="*/ 5957932 w 7427256"/>
              <a:gd name="connsiteY6943" fmla="*/ 1564891 h 7209248"/>
              <a:gd name="connsiteX6944" fmla="*/ 5966891 w 7427256"/>
              <a:gd name="connsiteY6944" fmla="*/ 1560411 h 7209248"/>
              <a:gd name="connsiteX6945" fmla="*/ 5957932 w 7427256"/>
              <a:gd name="connsiteY6945" fmla="*/ 1555932 h 7209248"/>
              <a:gd name="connsiteX6946" fmla="*/ 6710513 w 7427256"/>
              <a:gd name="connsiteY6946" fmla="*/ 1546972 h 7209248"/>
              <a:gd name="connsiteX6947" fmla="*/ 6719472 w 7427256"/>
              <a:gd name="connsiteY6947" fmla="*/ 1546972 h 7209248"/>
              <a:gd name="connsiteX6948" fmla="*/ 6737390 w 7427256"/>
              <a:gd name="connsiteY6948" fmla="*/ 1564891 h 7209248"/>
              <a:gd name="connsiteX6949" fmla="*/ 6719472 w 7427256"/>
              <a:gd name="connsiteY6949" fmla="*/ 1564891 h 7209248"/>
              <a:gd name="connsiteX6950" fmla="*/ 6710513 w 7427256"/>
              <a:gd name="connsiteY6950" fmla="*/ 1546972 h 7209248"/>
              <a:gd name="connsiteX6951" fmla="*/ 1236383 w 7427256"/>
              <a:gd name="connsiteY6951" fmla="*/ 1546972 h 7209248"/>
              <a:gd name="connsiteX6952" fmla="*/ 1236383 w 7427256"/>
              <a:gd name="connsiteY6952" fmla="*/ 1555932 h 7209248"/>
              <a:gd name="connsiteX6953" fmla="*/ 1227424 w 7427256"/>
              <a:gd name="connsiteY6953" fmla="*/ 1564891 h 7209248"/>
              <a:gd name="connsiteX6954" fmla="*/ 6137118 w 7427256"/>
              <a:gd name="connsiteY6954" fmla="*/ 1529054 h 7209248"/>
              <a:gd name="connsiteX6955" fmla="*/ 6155036 w 7427256"/>
              <a:gd name="connsiteY6955" fmla="*/ 1529054 h 7209248"/>
              <a:gd name="connsiteX6956" fmla="*/ 6163996 w 7427256"/>
              <a:gd name="connsiteY6956" fmla="*/ 1538014 h 7209248"/>
              <a:gd name="connsiteX6957" fmla="*/ 6181914 w 7427256"/>
              <a:gd name="connsiteY6957" fmla="*/ 1555932 h 7209248"/>
              <a:gd name="connsiteX6958" fmla="*/ 6235670 w 7427256"/>
              <a:gd name="connsiteY6958" fmla="*/ 1573850 h 7209248"/>
              <a:gd name="connsiteX6959" fmla="*/ 6244630 w 7427256"/>
              <a:gd name="connsiteY6959" fmla="*/ 1573850 h 7209248"/>
              <a:gd name="connsiteX6960" fmla="*/ 6235670 w 7427256"/>
              <a:gd name="connsiteY6960" fmla="*/ 1582810 h 7209248"/>
              <a:gd name="connsiteX6961" fmla="*/ 6226711 w 7427256"/>
              <a:gd name="connsiteY6961" fmla="*/ 1582810 h 7209248"/>
              <a:gd name="connsiteX6962" fmla="*/ 6163996 w 7427256"/>
              <a:gd name="connsiteY6962" fmla="*/ 1573850 h 7209248"/>
              <a:gd name="connsiteX6963" fmla="*/ 6137118 w 7427256"/>
              <a:gd name="connsiteY6963" fmla="*/ 1555932 h 7209248"/>
              <a:gd name="connsiteX6964" fmla="*/ 6128158 w 7427256"/>
              <a:gd name="connsiteY6964" fmla="*/ 1538014 h 7209248"/>
              <a:gd name="connsiteX6965" fmla="*/ 5877298 w 7427256"/>
              <a:gd name="connsiteY6965" fmla="*/ 1529054 h 7209248"/>
              <a:gd name="connsiteX6966" fmla="*/ 5886257 w 7427256"/>
              <a:gd name="connsiteY6966" fmla="*/ 1538014 h 7209248"/>
              <a:gd name="connsiteX6967" fmla="*/ 5904176 w 7427256"/>
              <a:gd name="connsiteY6967" fmla="*/ 1538014 h 7209248"/>
              <a:gd name="connsiteX6968" fmla="*/ 5904176 w 7427256"/>
              <a:gd name="connsiteY6968" fmla="*/ 1529054 h 7209248"/>
              <a:gd name="connsiteX6969" fmla="*/ 5877298 w 7427256"/>
              <a:gd name="connsiteY6969" fmla="*/ 1529054 h 7209248"/>
              <a:gd name="connsiteX6970" fmla="*/ 1406609 w 7427256"/>
              <a:gd name="connsiteY6970" fmla="*/ 1529054 h 7209248"/>
              <a:gd name="connsiteX6971" fmla="*/ 1415569 w 7427256"/>
              <a:gd name="connsiteY6971" fmla="*/ 1538014 h 7209248"/>
              <a:gd name="connsiteX6972" fmla="*/ 1397650 w 7427256"/>
              <a:gd name="connsiteY6972" fmla="*/ 1538014 h 7209248"/>
              <a:gd name="connsiteX6973" fmla="*/ 960885 w 7427256"/>
              <a:gd name="connsiteY6973" fmla="*/ 1522334 h 7209248"/>
              <a:gd name="connsiteX6974" fmla="*/ 967604 w 7427256"/>
              <a:gd name="connsiteY6974" fmla="*/ 1529054 h 7209248"/>
              <a:gd name="connsiteX6975" fmla="*/ 958644 w 7427256"/>
              <a:gd name="connsiteY6975" fmla="*/ 1533534 h 7209248"/>
              <a:gd name="connsiteX6976" fmla="*/ 940726 w 7427256"/>
              <a:gd name="connsiteY6976" fmla="*/ 1551452 h 7209248"/>
              <a:gd name="connsiteX6977" fmla="*/ 931767 w 7427256"/>
              <a:gd name="connsiteY6977" fmla="*/ 1564891 h 7209248"/>
              <a:gd name="connsiteX6978" fmla="*/ 922808 w 7427256"/>
              <a:gd name="connsiteY6978" fmla="*/ 1573850 h 7209248"/>
              <a:gd name="connsiteX6979" fmla="*/ 904889 w 7427256"/>
              <a:gd name="connsiteY6979" fmla="*/ 1627606 h 7209248"/>
              <a:gd name="connsiteX6980" fmla="*/ 895929 w 7427256"/>
              <a:gd name="connsiteY6980" fmla="*/ 1618648 h 7209248"/>
              <a:gd name="connsiteX6981" fmla="*/ 904889 w 7427256"/>
              <a:gd name="connsiteY6981" fmla="*/ 1582810 h 7209248"/>
              <a:gd name="connsiteX6982" fmla="*/ 927287 w 7427256"/>
              <a:gd name="connsiteY6982" fmla="*/ 1546972 h 7209248"/>
              <a:gd name="connsiteX6983" fmla="*/ 940726 w 7427256"/>
              <a:gd name="connsiteY6983" fmla="*/ 1538014 h 7209248"/>
              <a:gd name="connsiteX6984" fmla="*/ 960885 w 7427256"/>
              <a:gd name="connsiteY6984" fmla="*/ 1522334 h 7209248"/>
              <a:gd name="connsiteX6985" fmla="*/ 6692594 w 7427256"/>
              <a:gd name="connsiteY6985" fmla="*/ 1520095 h 7209248"/>
              <a:gd name="connsiteX6986" fmla="*/ 6692594 w 7427256"/>
              <a:gd name="connsiteY6986" fmla="*/ 1529054 h 7209248"/>
              <a:gd name="connsiteX6987" fmla="*/ 6683634 w 7427256"/>
              <a:gd name="connsiteY6987" fmla="*/ 1529054 h 7209248"/>
              <a:gd name="connsiteX6988" fmla="*/ 6262547 w 7427256"/>
              <a:gd name="connsiteY6988" fmla="*/ 1520095 h 7209248"/>
              <a:gd name="connsiteX6989" fmla="*/ 6271507 w 7427256"/>
              <a:gd name="connsiteY6989" fmla="*/ 1520095 h 7209248"/>
              <a:gd name="connsiteX6990" fmla="*/ 6284946 w 7427256"/>
              <a:gd name="connsiteY6990" fmla="*/ 1524575 h 7209248"/>
              <a:gd name="connsiteX6991" fmla="*/ 6280466 w 7427256"/>
              <a:gd name="connsiteY6991" fmla="*/ 1529054 h 7209248"/>
              <a:gd name="connsiteX6992" fmla="*/ 1630592 w 7427256"/>
              <a:gd name="connsiteY6992" fmla="*/ 1515615 h 7209248"/>
              <a:gd name="connsiteX6993" fmla="*/ 1621632 w 7427256"/>
              <a:gd name="connsiteY6993" fmla="*/ 1520095 h 7209248"/>
              <a:gd name="connsiteX6994" fmla="*/ 1603713 w 7427256"/>
              <a:gd name="connsiteY6994" fmla="*/ 1538014 h 7209248"/>
              <a:gd name="connsiteX6995" fmla="*/ 1594755 w 7427256"/>
              <a:gd name="connsiteY6995" fmla="*/ 1538014 h 7209248"/>
              <a:gd name="connsiteX6996" fmla="*/ 1585796 w 7427256"/>
              <a:gd name="connsiteY6996" fmla="*/ 1520095 h 7209248"/>
              <a:gd name="connsiteX6997" fmla="*/ 1576836 w 7427256"/>
              <a:gd name="connsiteY6997" fmla="*/ 1529054 h 7209248"/>
              <a:gd name="connsiteX6998" fmla="*/ 1567877 w 7427256"/>
              <a:gd name="connsiteY6998" fmla="*/ 1546972 h 7209248"/>
              <a:gd name="connsiteX6999" fmla="*/ 1532039 w 7427256"/>
              <a:gd name="connsiteY6999" fmla="*/ 1582810 h 7209248"/>
              <a:gd name="connsiteX7000" fmla="*/ 1567877 w 7427256"/>
              <a:gd name="connsiteY7000" fmla="*/ 1573850 h 7209248"/>
              <a:gd name="connsiteX7001" fmla="*/ 1603713 w 7427256"/>
              <a:gd name="connsiteY7001" fmla="*/ 1573850 h 7209248"/>
              <a:gd name="connsiteX7002" fmla="*/ 1612673 w 7427256"/>
              <a:gd name="connsiteY7002" fmla="*/ 1573850 h 7209248"/>
              <a:gd name="connsiteX7003" fmla="*/ 1617153 w 7427256"/>
              <a:gd name="connsiteY7003" fmla="*/ 1573850 h 7209248"/>
              <a:gd name="connsiteX7004" fmla="*/ 1621632 w 7427256"/>
              <a:gd name="connsiteY7004" fmla="*/ 1564891 h 7209248"/>
              <a:gd name="connsiteX7005" fmla="*/ 1635071 w 7427256"/>
              <a:gd name="connsiteY7005" fmla="*/ 1542492 h 7209248"/>
              <a:gd name="connsiteX7006" fmla="*/ 1639551 w 7427256"/>
              <a:gd name="connsiteY7006" fmla="*/ 1520095 h 7209248"/>
              <a:gd name="connsiteX7007" fmla="*/ 1630592 w 7427256"/>
              <a:gd name="connsiteY7007" fmla="*/ 1515615 h 7209248"/>
              <a:gd name="connsiteX7008" fmla="*/ 976563 w 7427256"/>
              <a:gd name="connsiteY7008" fmla="*/ 1511136 h 7209248"/>
              <a:gd name="connsiteX7009" fmla="*/ 985523 w 7427256"/>
              <a:gd name="connsiteY7009" fmla="*/ 1511136 h 7209248"/>
              <a:gd name="connsiteX7010" fmla="*/ 985523 w 7427256"/>
              <a:gd name="connsiteY7010" fmla="*/ 1520095 h 7209248"/>
              <a:gd name="connsiteX7011" fmla="*/ 886970 w 7427256"/>
              <a:gd name="connsiteY7011" fmla="*/ 1511136 h 7209248"/>
              <a:gd name="connsiteX7012" fmla="*/ 895929 w 7427256"/>
              <a:gd name="connsiteY7012" fmla="*/ 1529054 h 7209248"/>
              <a:gd name="connsiteX7013" fmla="*/ 878010 w 7427256"/>
              <a:gd name="connsiteY7013" fmla="*/ 1529054 h 7209248"/>
              <a:gd name="connsiteX7014" fmla="*/ 1659709 w 7427256"/>
              <a:gd name="connsiteY7014" fmla="*/ 1506656 h 7209248"/>
              <a:gd name="connsiteX7015" fmla="*/ 1657470 w 7427256"/>
              <a:gd name="connsiteY7015" fmla="*/ 1511136 h 7209248"/>
              <a:gd name="connsiteX7016" fmla="*/ 1652990 w 7427256"/>
              <a:gd name="connsiteY7016" fmla="*/ 1520095 h 7209248"/>
              <a:gd name="connsiteX7017" fmla="*/ 1666429 w 7427256"/>
              <a:gd name="connsiteY7017" fmla="*/ 1529054 h 7209248"/>
              <a:gd name="connsiteX7018" fmla="*/ 1675389 w 7427256"/>
              <a:gd name="connsiteY7018" fmla="*/ 1524575 h 7209248"/>
              <a:gd name="connsiteX7019" fmla="*/ 1675389 w 7427256"/>
              <a:gd name="connsiteY7019" fmla="*/ 1520095 h 7209248"/>
              <a:gd name="connsiteX7020" fmla="*/ 1666429 w 7427256"/>
              <a:gd name="connsiteY7020" fmla="*/ 1511136 h 7209248"/>
              <a:gd name="connsiteX7021" fmla="*/ 1659709 w 7427256"/>
              <a:gd name="connsiteY7021" fmla="*/ 1506656 h 7209248"/>
              <a:gd name="connsiteX7022" fmla="*/ 1417808 w 7427256"/>
              <a:gd name="connsiteY7022" fmla="*/ 1506656 h 7209248"/>
              <a:gd name="connsiteX7023" fmla="*/ 1424528 w 7427256"/>
              <a:gd name="connsiteY7023" fmla="*/ 1511136 h 7209248"/>
              <a:gd name="connsiteX7024" fmla="*/ 1424528 w 7427256"/>
              <a:gd name="connsiteY7024" fmla="*/ 1520095 h 7209248"/>
              <a:gd name="connsiteX7025" fmla="*/ 1415569 w 7427256"/>
              <a:gd name="connsiteY7025" fmla="*/ 1511136 h 7209248"/>
              <a:gd name="connsiteX7026" fmla="*/ 1417808 w 7427256"/>
              <a:gd name="connsiteY7026" fmla="*/ 1506656 h 7209248"/>
              <a:gd name="connsiteX7027" fmla="*/ 6396936 w 7427256"/>
              <a:gd name="connsiteY7027" fmla="*/ 1502176 h 7209248"/>
              <a:gd name="connsiteX7028" fmla="*/ 6414856 w 7427256"/>
              <a:gd name="connsiteY7028" fmla="*/ 1511136 h 7209248"/>
              <a:gd name="connsiteX7029" fmla="*/ 6419336 w 7427256"/>
              <a:gd name="connsiteY7029" fmla="*/ 1524575 h 7209248"/>
              <a:gd name="connsiteX7030" fmla="*/ 6405896 w 7427256"/>
              <a:gd name="connsiteY7030" fmla="*/ 1520095 h 7209248"/>
              <a:gd name="connsiteX7031" fmla="*/ 6396936 w 7427256"/>
              <a:gd name="connsiteY7031" fmla="*/ 1502176 h 7209248"/>
              <a:gd name="connsiteX7032" fmla="*/ 6302865 w 7427256"/>
              <a:gd name="connsiteY7032" fmla="*/ 1502176 h 7209248"/>
              <a:gd name="connsiteX7033" fmla="*/ 6307344 w 7427256"/>
              <a:gd name="connsiteY7033" fmla="*/ 1511136 h 7209248"/>
              <a:gd name="connsiteX7034" fmla="*/ 6307344 w 7427256"/>
              <a:gd name="connsiteY7034" fmla="*/ 1520095 h 7209248"/>
              <a:gd name="connsiteX7035" fmla="*/ 6298385 w 7427256"/>
              <a:gd name="connsiteY7035" fmla="*/ 1511136 h 7209248"/>
              <a:gd name="connsiteX7036" fmla="*/ 6302865 w 7427256"/>
              <a:gd name="connsiteY7036" fmla="*/ 1502176 h 7209248"/>
              <a:gd name="connsiteX7037" fmla="*/ 890521 w 7427256"/>
              <a:gd name="connsiteY7037" fmla="*/ 1498625 h 7209248"/>
              <a:gd name="connsiteX7038" fmla="*/ 888090 w 7427256"/>
              <a:gd name="connsiteY7038" fmla="*/ 1501056 h 7209248"/>
              <a:gd name="connsiteX7039" fmla="*/ 886970 w 7427256"/>
              <a:gd name="connsiteY7039" fmla="*/ 1502176 h 7209248"/>
              <a:gd name="connsiteX7040" fmla="*/ 1451406 w 7427256"/>
              <a:gd name="connsiteY7040" fmla="*/ 1493217 h 7209248"/>
              <a:gd name="connsiteX7041" fmla="*/ 1460365 w 7427256"/>
              <a:gd name="connsiteY7041" fmla="*/ 1493217 h 7209248"/>
              <a:gd name="connsiteX7042" fmla="*/ 1460365 w 7427256"/>
              <a:gd name="connsiteY7042" fmla="*/ 1502176 h 7209248"/>
              <a:gd name="connsiteX7043" fmla="*/ 895929 w 7427256"/>
              <a:gd name="connsiteY7043" fmla="*/ 1493217 h 7209248"/>
              <a:gd name="connsiteX7044" fmla="*/ 890521 w 7427256"/>
              <a:gd name="connsiteY7044" fmla="*/ 1498625 h 7209248"/>
              <a:gd name="connsiteX7045" fmla="*/ 891450 w 7427256"/>
              <a:gd name="connsiteY7045" fmla="*/ 1497696 h 7209248"/>
              <a:gd name="connsiteX7046" fmla="*/ 895929 w 7427256"/>
              <a:gd name="connsiteY7046" fmla="*/ 1493217 h 7209248"/>
              <a:gd name="connsiteX7047" fmla="*/ 6702722 w 7427256"/>
              <a:gd name="connsiteY7047" fmla="*/ 1491269 h 7209248"/>
              <a:gd name="connsiteX7048" fmla="*/ 6708272 w 7427256"/>
              <a:gd name="connsiteY7048" fmla="*/ 1503296 h 7209248"/>
              <a:gd name="connsiteX7049" fmla="*/ 6710513 w 7427256"/>
              <a:gd name="connsiteY7049" fmla="*/ 1520095 h 7209248"/>
              <a:gd name="connsiteX7050" fmla="*/ 6710513 w 7427256"/>
              <a:gd name="connsiteY7050" fmla="*/ 1538014 h 7209248"/>
              <a:gd name="connsiteX7051" fmla="*/ 6165114 w 7427256"/>
              <a:gd name="connsiteY7051" fmla="*/ 1487617 h 7209248"/>
              <a:gd name="connsiteX7052" fmla="*/ 6172954 w 7427256"/>
              <a:gd name="connsiteY7052" fmla="*/ 1493217 h 7209248"/>
              <a:gd name="connsiteX7053" fmla="*/ 6172954 w 7427256"/>
              <a:gd name="connsiteY7053" fmla="*/ 1502176 h 7209248"/>
              <a:gd name="connsiteX7054" fmla="*/ 6163996 w 7427256"/>
              <a:gd name="connsiteY7054" fmla="*/ 1502176 h 7209248"/>
              <a:gd name="connsiteX7055" fmla="*/ 6159516 w 7427256"/>
              <a:gd name="connsiteY7055" fmla="*/ 1488737 h 7209248"/>
              <a:gd name="connsiteX7056" fmla="*/ 6165114 w 7427256"/>
              <a:gd name="connsiteY7056" fmla="*/ 1487617 h 7209248"/>
              <a:gd name="connsiteX7057" fmla="*/ 6567164 w 7427256"/>
              <a:gd name="connsiteY7057" fmla="*/ 1484257 h 7209248"/>
              <a:gd name="connsiteX7058" fmla="*/ 6585082 w 7427256"/>
              <a:gd name="connsiteY7058" fmla="*/ 1484257 h 7209248"/>
              <a:gd name="connsiteX7059" fmla="*/ 6594041 w 7427256"/>
              <a:gd name="connsiteY7059" fmla="*/ 1484257 h 7209248"/>
              <a:gd name="connsiteX7060" fmla="*/ 6576124 w 7427256"/>
              <a:gd name="connsiteY7060" fmla="*/ 1493217 h 7209248"/>
              <a:gd name="connsiteX7061" fmla="*/ 6692594 w 7427256"/>
              <a:gd name="connsiteY7061" fmla="*/ 1475298 h 7209248"/>
              <a:gd name="connsiteX7062" fmla="*/ 6701553 w 7427256"/>
              <a:gd name="connsiteY7062" fmla="*/ 1484257 h 7209248"/>
              <a:gd name="connsiteX7063" fmla="*/ 6702722 w 7427256"/>
              <a:gd name="connsiteY7063" fmla="*/ 1491269 h 7209248"/>
              <a:gd name="connsiteX7064" fmla="*/ 6701553 w 7427256"/>
              <a:gd name="connsiteY7064" fmla="*/ 1488737 h 7209248"/>
              <a:gd name="connsiteX7065" fmla="*/ 6692594 w 7427256"/>
              <a:gd name="connsiteY7065" fmla="*/ 1475298 h 7209248"/>
              <a:gd name="connsiteX7066" fmla="*/ 1101994 w 7427256"/>
              <a:gd name="connsiteY7066" fmla="*/ 1475298 h 7209248"/>
              <a:gd name="connsiteX7067" fmla="*/ 1101994 w 7427256"/>
              <a:gd name="connsiteY7067" fmla="*/ 1484257 h 7209248"/>
              <a:gd name="connsiteX7068" fmla="*/ 1093034 w 7427256"/>
              <a:gd name="connsiteY7068" fmla="*/ 1484257 h 7209248"/>
              <a:gd name="connsiteX7069" fmla="*/ 1101994 w 7427256"/>
              <a:gd name="connsiteY7069" fmla="*/ 1475298 h 7209248"/>
              <a:gd name="connsiteX7070" fmla="*/ 1048237 w 7427256"/>
              <a:gd name="connsiteY7070" fmla="*/ 1475298 h 7209248"/>
              <a:gd name="connsiteX7071" fmla="*/ 1039278 w 7427256"/>
              <a:gd name="connsiteY7071" fmla="*/ 1484257 h 7209248"/>
              <a:gd name="connsiteX7072" fmla="*/ 1048237 w 7427256"/>
              <a:gd name="connsiteY7072" fmla="*/ 1484257 h 7209248"/>
              <a:gd name="connsiteX7073" fmla="*/ 1048237 w 7427256"/>
              <a:gd name="connsiteY7073" fmla="*/ 1475298 h 7209248"/>
              <a:gd name="connsiteX7074" fmla="*/ 996721 w 7427256"/>
              <a:gd name="connsiteY7074" fmla="*/ 1470818 h 7209248"/>
              <a:gd name="connsiteX7075" fmla="*/ 1003441 w 7427256"/>
              <a:gd name="connsiteY7075" fmla="*/ 1475298 h 7209248"/>
              <a:gd name="connsiteX7076" fmla="*/ 1003441 w 7427256"/>
              <a:gd name="connsiteY7076" fmla="*/ 1484257 h 7209248"/>
              <a:gd name="connsiteX7077" fmla="*/ 994482 w 7427256"/>
              <a:gd name="connsiteY7077" fmla="*/ 1475298 h 7209248"/>
              <a:gd name="connsiteX7078" fmla="*/ 996721 w 7427256"/>
              <a:gd name="connsiteY7078" fmla="*/ 1470818 h 7209248"/>
              <a:gd name="connsiteX7079" fmla="*/ 6953534 w 7427256"/>
              <a:gd name="connsiteY7079" fmla="*/ 1469699 h 7209248"/>
              <a:gd name="connsiteX7080" fmla="*/ 6956892 w 7427256"/>
              <a:gd name="connsiteY7080" fmla="*/ 1470818 h 7209248"/>
              <a:gd name="connsiteX7081" fmla="*/ 6961372 w 7427256"/>
              <a:gd name="connsiteY7081" fmla="*/ 1475298 h 7209248"/>
              <a:gd name="connsiteX7082" fmla="*/ 6952414 w 7427256"/>
              <a:gd name="connsiteY7082" fmla="*/ 1475298 h 7209248"/>
              <a:gd name="connsiteX7083" fmla="*/ 6953534 w 7427256"/>
              <a:gd name="connsiteY7083" fmla="*/ 1469699 h 7209248"/>
              <a:gd name="connsiteX7084" fmla="*/ 1328215 w 7427256"/>
              <a:gd name="connsiteY7084" fmla="*/ 1469699 h 7209248"/>
              <a:gd name="connsiteX7085" fmla="*/ 1325976 w 7427256"/>
              <a:gd name="connsiteY7085" fmla="*/ 1475298 h 7209248"/>
              <a:gd name="connsiteX7086" fmla="*/ 1334935 w 7427256"/>
              <a:gd name="connsiteY7086" fmla="*/ 1484257 h 7209248"/>
              <a:gd name="connsiteX7087" fmla="*/ 1343895 w 7427256"/>
              <a:gd name="connsiteY7087" fmla="*/ 1475298 h 7209248"/>
              <a:gd name="connsiteX7088" fmla="*/ 1334935 w 7427256"/>
              <a:gd name="connsiteY7088" fmla="*/ 1470818 h 7209248"/>
              <a:gd name="connsiteX7089" fmla="*/ 1328215 w 7427256"/>
              <a:gd name="connsiteY7089" fmla="*/ 1469699 h 7209248"/>
              <a:gd name="connsiteX7090" fmla="*/ 6638838 w 7427256"/>
              <a:gd name="connsiteY7090" fmla="*/ 1466338 h 7209248"/>
              <a:gd name="connsiteX7091" fmla="*/ 6647798 w 7427256"/>
              <a:gd name="connsiteY7091" fmla="*/ 1475298 h 7209248"/>
              <a:gd name="connsiteX7092" fmla="*/ 6638838 w 7427256"/>
              <a:gd name="connsiteY7092" fmla="*/ 1475298 h 7209248"/>
              <a:gd name="connsiteX7093" fmla="*/ 6629879 w 7427256"/>
              <a:gd name="connsiteY7093" fmla="*/ 1470818 h 7209248"/>
              <a:gd name="connsiteX7094" fmla="*/ 6638838 w 7427256"/>
              <a:gd name="connsiteY7094" fmla="*/ 1466338 h 7209248"/>
              <a:gd name="connsiteX7095" fmla="*/ 6034085 w 7427256"/>
              <a:gd name="connsiteY7095" fmla="*/ 1466338 h 7209248"/>
              <a:gd name="connsiteX7096" fmla="*/ 6038565 w 7427256"/>
              <a:gd name="connsiteY7096" fmla="*/ 1466338 h 7209248"/>
              <a:gd name="connsiteX7097" fmla="*/ 6047525 w 7427256"/>
              <a:gd name="connsiteY7097" fmla="*/ 1475298 h 7209248"/>
              <a:gd name="connsiteX7098" fmla="*/ 6038565 w 7427256"/>
              <a:gd name="connsiteY7098" fmla="*/ 1475298 h 7209248"/>
              <a:gd name="connsiteX7099" fmla="*/ 6029606 w 7427256"/>
              <a:gd name="connsiteY7099" fmla="*/ 1470818 h 7209248"/>
              <a:gd name="connsiteX7100" fmla="*/ 6034085 w 7427256"/>
              <a:gd name="connsiteY7100" fmla="*/ 1466338 h 7209248"/>
              <a:gd name="connsiteX7101" fmla="*/ 1061116 w 7427256"/>
              <a:gd name="connsiteY7101" fmla="*/ 1460740 h 7209248"/>
              <a:gd name="connsiteX7102" fmla="*/ 1066156 w 7427256"/>
              <a:gd name="connsiteY7102" fmla="*/ 1470818 h 7209248"/>
              <a:gd name="connsiteX7103" fmla="*/ 1066156 w 7427256"/>
              <a:gd name="connsiteY7103" fmla="*/ 1493217 h 7209248"/>
              <a:gd name="connsiteX7104" fmla="*/ 1052717 w 7427256"/>
              <a:gd name="connsiteY7104" fmla="*/ 1502176 h 7209248"/>
              <a:gd name="connsiteX7105" fmla="*/ 1039278 w 7427256"/>
              <a:gd name="connsiteY7105" fmla="*/ 1511136 h 7209248"/>
              <a:gd name="connsiteX7106" fmla="*/ 1021360 w 7427256"/>
              <a:gd name="connsiteY7106" fmla="*/ 1502176 h 7209248"/>
              <a:gd name="connsiteX7107" fmla="*/ 1048237 w 7427256"/>
              <a:gd name="connsiteY7107" fmla="*/ 1466338 h 7209248"/>
              <a:gd name="connsiteX7108" fmla="*/ 1057197 w 7427256"/>
              <a:gd name="connsiteY7108" fmla="*/ 1461860 h 7209248"/>
              <a:gd name="connsiteX7109" fmla="*/ 1061116 w 7427256"/>
              <a:gd name="connsiteY7109" fmla="*/ 1460740 h 7209248"/>
              <a:gd name="connsiteX7110" fmla="*/ 1482763 w 7427256"/>
              <a:gd name="connsiteY7110" fmla="*/ 1459619 h 7209248"/>
              <a:gd name="connsiteX7111" fmla="*/ 1496203 w 7427256"/>
              <a:gd name="connsiteY7111" fmla="*/ 1466338 h 7209248"/>
              <a:gd name="connsiteX7112" fmla="*/ 1487243 w 7427256"/>
              <a:gd name="connsiteY7112" fmla="*/ 1475298 h 7209248"/>
              <a:gd name="connsiteX7113" fmla="*/ 1478284 w 7427256"/>
              <a:gd name="connsiteY7113" fmla="*/ 1475298 h 7209248"/>
              <a:gd name="connsiteX7114" fmla="*/ 1482763 w 7427256"/>
              <a:gd name="connsiteY7114" fmla="*/ 1459619 h 7209248"/>
              <a:gd name="connsiteX7115" fmla="*/ 1532039 w 7427256"/>
              <a:gd name="connsiteY7115" fmla="*/ 1457379 h 7209248"/>
              <a:gd name="connsiteX7116" fmla="*/ 1532039 w 7427256"/>
              <a:gd name="connsiteY7116" fmla="*/ 1466338 h 7209248"/>
              <a:gd name="connsiteX7117" fmla="*/ 1514122 w 7427256"/>
              <a:gd name="connsiteY7117" fmla="*/ 1470818 h 7209248"/>
              <a:gd name="connsiteX7118" fmla="*/ 1505162 w 7427256"/>
              <a:gd name="connsiteY7118" fmla="*/ 1484257 h 7209248"/>
              <a:gd name="connsiteX7119" fmla="*/ 1505162 w 7427256"/>
              <a:gd name="connsiteY7119" fmla="*/ 1502176 h 7209248"/>
              <a:gd name="connsiteX7120" fmla="*/ 1523081 w 7427256"/>
              <a:gd name="connsiteY7120" fmla="*/ 1502176 h 7209248"/>
              <a:gd name="connsiteX7121" fmla="*/ 1540998 w 7427256"/>
              <a:gd name="connsiteY7121" fmla="*/ 1457379 h 7209248"/>
              <a:gd name="connsiteX7122" fmla="*/ 1532039 w 7427256"/>
              <a:gd name="connsiteY7122" fmla="*/ 1457379 h 7209248"/>
              <a:gd name="connsiteX7123" fmla="*/ 1254302 w 7427256"/>
              <a:gd name="connsiteY7123" fmla="*/ 1457379 h 7209248"/>
              <a:gd name="connsiteX7124" fmla="*/ 1263261 w 7427256"/>
              <a:gd name="connsiteY7124" fmla="*/ 1484257 h 7209248"/>
              <a:gd name="connsiteX7125" fmla="*/ 1258781 w 7427256"/>
              <a:gd name="connsiteY7125" fmla="*/ 1479778 h 7209248"/>
              <a:gd name="connsiteX7126" fmla="*/ 1254302 w 7427256"/>
              <a:gd name="connsiteY7126" fmla="*/ 1466338 h 7209248"/>
              <a:gd name="connsiteX7127" fmla="*/ 1012400 w 7427256"/>
              <a:gd name="connsiteY7127" fmla="*/ 1457379 h 7209248"/>
              <a:gd name="connsiteX7128" fmla="*/ 1021360 w 7427256"/>
              <a:gd name="connsiteY7128" fmla="*/ 1466338 h 7209248"/>
              <a:gd name="connsiteX7129" fmla="*/ 1012400 w 7427256"/>
              <a:gd name="connsiteY7129" fmla="*/ 1475298 h 7209248"/>
              <a:gd name="connsiteX7130" fmla="*/ 1012400 w 7427256"/>
              <a:gd name="connsiteY7130" fmla="*/ 1466338 h 7209248"/>
              <a:gd name="connsiteX7131" fmla="*/ 1012400 w 7427256"/>
              <a:gd name="connsiteY7131" fmla="*/ 1457379 h 7209248"/>
              <a:gd name="connsiteX7132" fmla="*/ 6568283 w 7427256"/>
              <a:gd name="connsiteY7132" fmla="*/ 1450661 h 7209248"/>
              <a:gd name="connsiteX7133" fmla="*/ 6576124 w 7427256"/>
              <a:gd name="connsiteY7133" fmla="*/ 1452900 h 7209248"/>
              <a:gd name="connsiteX7134" fmla="*/ 6580602 w 7427256"/>
              <a:gd name="connsiteY7134" fmla="*/ 1461860 h 7209248"/>
              <a:gd name="connsiteX7135" fmla="*/ 6571644 w 7427256"/>
              <a:gd name="connsiteY7135" fmla="*/ 1466338 h 7209248"/>
              <a:gd name="connsiteX7136" fmla="*/ 6562684 w 7427256"/>
              <a:gd name="connsiteY7136" fmla="*/ 1461860 h 7209248"/>
              <a:gd name="connsiteX7137" fmla="*/ 6562684 w 7427256"/>
              <a:gd name="connsiteY7137" fmla="*/ 1452900 h 7209248"/>
              <a:gd name="connsiteX7138" fmla="*/ 6568283 w 7427256"/>
              <a:gd name="connsiteY7138" fmla="*/ 1450661 h 7209248"/>
              <a:gd name="connsiteX7139" fmla="*/ 6647798 w 7427256"/>
              <a:gd name="connsiteY7139" fmla="*/ 1448421 h 7209248"/>
              <a:gd name="connsiteX7140" fmla="*/ 6656756 w 7427256"/>
              <a:gd name="connsiteY7140" fmla="*/ 1452900 h 7209248"/>
              <a:gd name="connsiteX7141" fmla="*/ 6647798 w 7427256"/>
              <a:gd name="connsiteY7141" fmla="*/ 1457379 h 7209248"/>
              <a:gd name="connsiteX7142" fmla="*/ 6634359 w 7427256"/>
              <a:gd name="connsiteY7142" fmla="*/ 1457379 h 7209248"/>
              <a:gd name="connsiteX7143" fmla="*/ 6629879 w 7427256"/>
              <a:gd name="connsiteY7143" fmla="*/ 1457379 h 7209248"/>
              <a:gd name="connsiteX7144" fmla="*/ 6634359 w 7427256"/>
              <a:gd name="connsiteY7144" fmla="*/ 1452900 h 7209248"/>
              <a:gd name="connsiteX7145" fmla="*/ 6647798 w 7427256"/>
              <a:gd name="connsiteY7145" fmla="*/ 1448421 h 7209248"/>
              <a:gd name="connsiteX7146" fmla="*/ 5993768 w 7427256"/>
              <a:gd name="connsiteY7146" fmla="*/ 1448421 h 7209248"/>
              <a:gd name="connsiteX7147" fmla="*/ 6002728 w 7427256"/>
              <a:gd name="connsiteY7147" fmla="*/ 1448421 h 7209248"/>
              <a:gd name="connsiteX7148" fmla="*/ 6002728 w 7427256"/>
              <a:gd name="connsiteY7148" fmla="*/ 1457379 h 7209248"/>
              <a:gd name="connsiteX7149" fmla="*/ 1110953 w 7427256"/>
              <a:gd name="connsiteY7149" fmla="*/ 1448421 h 7209248"/>
              <a:gd name="connsiteX7150" fmla="*/ 1110953 w 7427256"/>
              <a:gd name="connsiteY7150" fmla="*/ 1452900 h 7209248"/>
              <a:gd name="connsiteX7151" fmla="*/ 1110953 w 7427256"/>
              <a:gd name="connsiteY7151" fmla="*/ 1466338 h 7209248"/>
              <a:gd name="connsiteX7152" fmla="*/ 1101994 w 7427256"/>
              <a:gd name="connsiteY7152" fmla="*/ 1457379 h 7209248"/>
              <a:gd name="connsiteX7153" fmla="*/ 1101994 w 7427256"/>
              <a:gd name="connsiteY7153" fmla="*/ 1452900 h 7209248"/>
              <a:gd name="connsiteX7154" fmla="*/ 1110953 w 7427256"/>
              <a:gd name="connsiteY7154" fmla="*/ 1448421 h 7209248"/>
              <a:gd name="connsiteX7155" fmla="*/ 5778745 w 7427256"/>
              <a:gd name="connsiteY7155" fmla="*/ 1439461 h 7209248"/>
              <a:gd name="connsiteX7156" fmla="*/ 5778745 w 7427256"/>
              <a:gd name="connsiteY7156" fmla="*/ 1448421 h 7209248"/>
              <a:gd name="connsiteX7157" fmla="*/ 5787705 w 7427256"/>
              <a:gd name="connsiteY7157" fmla="*/ 1448421 h 7209248"/>
              <a:gd name="connsiteX7158" fmla="*/ 5778745 w 7427256"/>
              <a:gd name="connsiteY7158" fmla="*/ 1439461 h 7209248"/>
              <a:gd name="connsiteX7159" fmla="*/ 1467085 w 7427256"/>
              <a:gd name="connsiteY7159" fmla="*/ 1434982 h 7209248"/>
              <a:gd name="connsiteX7160" fmla="*/ 1478284 w 7427256"/>
              <a:gd name="connsiteY7160" fmla="*/ 1439461 h 7209248"/>
              <a:gd name="connsiteX7161" fmla="*/ 1460365 w 7427256"/>
              <a:gd name="connsiteY7161" fmla="*/ 1457379 h 7209248"/>
              <a:gd name="connsiteX7162" fmla="*/ 1437966 w 7427256"/>
              <a:gd name="connsiteY7162" fmla="*/ 1470818 h 7209248"/>
              <a:gd name="connsiteX7163" fmla="*/ 1424528 w 7427256"/>
              <a:gd name="connsiteY7163" fmla="*/ 1488737 h 7209248"/>
              <a:gd name="connsiteX7164" fmla="*/ 1415569 w 7427256"/>
              <a:gd name="connsiteY7164" fmla="*/ 1497696 h 7209248"/>
              <a:gd name="connsiteX7165" fmla="*/ 1406609 w 7427256"/>
              <a:gd name="connsiteY7165" fmla="*/ 1493217 h 7209248"/>
              <a:gd name="connsiteX7166" fmla="*/ 1406609 w 7427256"/>
              <a:gd name="connsiteY7166" fmla="*/ 1484257 h 7209248"/>
              <a:gd name="connsiteX7167" fmla="*/ 1433488 w 7427256"/>
              <a:gd name="connsiteY7167" fmla="*/ 1457379 h 7209248"/>
              <a:gd name="connsiteX7168" fmla="*/ 1451406 w 7427256"/>
              <a:gd name="connsiteY7168" fmla="*/ 1439461 h 7209248"/>
              <a:gd name="connsiteX7169" fmla="*/ 1467085 w 7427256"/>
              <a:gd name="connsiteY7169" fmla="*/ 1434982 h 7209248"/>
              <a:gd name="connsiteX7170" fmla="*/ 6504448 w 7427256"/>
              <a:gd name="connsiteY7170" fmla="*/ 1430502 h 7209248"/>
              <a:gd name="connsiteX7171" fmla="*/ 6513408 w 7427256"/>
              <a:gd name="connsiteY7171" fmla="*/ 1439461 h 7209248"/>
              <a:gd name="connsiteX7172" fmla="*/ 6513408 w 7427256"/>
              <a:gd name="connsiteY7172" fmla="*/ 1448421 h 7209248"/>
              <a:gd name="connsiteX7173" fmla="*/ 6513408 w 7427256"/>
              <a:gd name="connsiteY7173" fmla="*/ 1457379 h 7209248"/>
              <a:gd name="connsiteX7174" fmla="*/ 6526847 w 7427256"/>
              <a:gd name="connsiteY7174" fmla="*/ 1470818 h 7209248"/>
              <a:gd name="connsiteX7175" fmla="*/ 6531327 w 7427256"/>
              <a:gd name="connsiteY7175" fmla="*/ 1475298 h 7209248"/>
              <a:gd name="connsiteX7176" fmla="*/ 6531327 w 7427256"/>
              <a:gd name="connsiteY7176" fmla="*/ 1493217 h 7209248"/>
              <a:gd name="connsiteX7177" fmla="*/ 6540286 w 7427256"/>
              <a:gd name="connsiteY7177" fmla="*/ 1515615 h 7209248"/>
              <a:gd name="connsiteX7178" fmla="*/ 6535806 w 7427256"/>
              <a:gd name="connsiteY7178" fmla="*/ 1538014 h 7209248"/>
              <a:gd name="connsiteX7179" fmla="*/ 6522367 w 7427256"/>
              <a:gd name="connsiteY7179" fmla="*/ 1529054 h 7209248"/>
              <a:gd name="connsiteX7180" fmla="*/ 6513408 w 7427256"/>
              <a:gd name="connsiteY7180" fmla="*/ 1502176 h 7209248"/>
              <a:gd name="connsiteX7181" fmla="*/ 6508928 w 7427256"/>
              <a:gd name="connsiteY7181" fmla="*/ 1493217 h 7209248"/>
              <a:gd name="connsiteX7182" fmla="*/ 6504448 w 7427256"/>
              <a:gd name="connsiteY7182" fmla="*/ 1475298 h 7209248"/>
              <a:gd name="connsiteX7183" fmla="*/ 1782900 w 7427256"/>
              <a:gd name="connsiteY7183" fmla="*/ 1430502 h 7209248"/>
              <a:gd name="connsiteX7184" fmla="*/ 1782900 w 7427256"/>
              <a:gd name="connsiteY7184" fmla="*/ 1439461 h 7209248"/>
              <a:gd name="connsiteX7185" fmla="*/ 1791859 w 7427256"/>
              <a:gd name="connsiteY7185" fmla="*/ 1430502 h 7209248"/>
              <a:gd name="connsiteX7186" fmla="*/ 1334935 w 7427256"/>
              <a:gd name="connsiteY7186" fmla="*/ 1430502 h 7209248"/>
              <a:gd name="connsiteX7187" fmla="*/ 1325976 w 7427256"/>
              <a:gd name="connsiteY7187" fmla="*/ 1439461 h 7209248"/>
              <a:gd name="connsiteX7188" fmla="*/ 1334935 w 7427256"/>
              <a:gd name="connsiteY7188" fmla="*/ 1448421 h 7209248"/>
              <a:gd name="connsiteX7189" fmla="*/ 1339415 w 7427256"/>
              <a:gd name="connsiteY7189" fmla="*/ 1439461 h 7209248"/>
              <a:gd name="connsiteX7190" fmla="*/ 1334935 w 7427256"/>
              <a:gd name="connsiteY7190" fmla="*/ 1430502 h 7209248"/>
              <a:gd name="connsiteX7191" fmla="*/ 949686 w 7427256"/>
              <a:gd name="connsiteY7191" fmla="*/ 1430502 h 7209248"/>
              <a:gd name="connsiteX7192" fmla="*/ 949686 w 7427256"/>
              <a:gd name="connsiteY7192" fmla="*/ 1457379 h 7209248"/>
              <a:gd name="connsiteX7193" fmla="*/ 931767 w 7427256"/>
              <a:gd name="connsiteY7193" fmla="*/ 1466338 h 7209248"/>
              <a:gd name="connsiteX7194" fmla="*/ 949686 w 7427256"/>
              <a:gd name="connsiteY7194" fmla="*/ 1430502 h 7209248"/>
              <a:gd name="connsiteX7195" fmla="*/ 6629879 w 7427256"/>
              <a:gd name="connsiteY7195" fmla="*/ 1421542 h 7209248"/>
              <a:gd name="connsiteX7196" fmla="*/ 6647798 w 7427256"/>
              <a:gd name="connsiteY7196" fmla="*/ 1421542 h 7209248"/>
              <a:gd name="connsiteX7197" fmla="*/ 6647798 w 7427256"/>
              <a:gd name="connsiteY7197" fmla="*/ 1430502 h 7209248"/>
              <a:gd name="connsiteX7198" fmla="*/ 6643318 w 7427256"/>
              <a:gd name="connsiteY7198" fmla="*/ 1430502 h 7209248"/>
              <a:gd name="connsiteX7199" fmla="*/ 6629879 w 7427256"/>
              <a:gd name="connsiteY7199" fmla="*/ 1421542 h 7209248"/>
              <a:gd name="connsiteX7200" fmla="*/ 1675389 w 7427256"/>
              <a:gd name="connsiteY7200" fmla="*/ 1421542 h 7209248"/>
              <a:gd name="connsiteX7201" fmla="*/ 1693306 w 7427256"/>
              <a:gd name="connsiteY7201" fmla="*/ 1426022 h 7209248"/>
              <a:gd name="connsiteX7202" fmla="*/ 1684348 w 7427256"/>
              <a:gd name="connsiteY7202" fmla="*/ 1430502 h 7209248"/>
              <a:gd name="connsiteX7203" fmla="*/ 1666429 w 7427256"/>
              <a:gd name="connsiteY7203" fmla="*/ 1430502 h 7209248"/>
              <a:gd name="connsiteX7204" fmla="*/ 1397650 w 7427256"/>
              <a:gd name="connsiteY7204" fmla="*/ 1421542 h 7209248"/>
              <a:gd name="connsiteX7205" fmla="*/ 1370772 w 7427256"/>
              <a:gd name="connsiteY7205" fmla="*/ 1430502 h 7209248"/>
              <a:gd name="connsiteX7206" fmla="*/ 1379731 w 7427256"/>
              <a:gd name="connsiteY7206" fmla="*/ 1439461 h 7209248"/>
              <a:gd name="connsiteX7207" fmla="*/ 1393170 w 7427256"/>
              <a:gd name="connsiteY7207" fmla="*/ 1434982 h 7209248"/>
              <a:gd name="connsiteX7208" fmla="*/ 1397650 w 7427256"/>
              <a:gd name="connsiteY7208" fmla="*/ 1421542 h 7209248"/>
              <a:gd name="connsiteX7209" fmla="*/ 5984810 w 7427256"/>
              <a:gd name="connsiteY7209" fmla="*/ 1412583 h 7209248"/>
              <a:gd name="connsiteX7210" fmla="*/ 5993768 w 7427256"/>
              <a:gd name="connsiteY7210" fmla="*/ 1412583 h 7209248"/>
              <a:gd name="connsiteX7211" fmla="*/ 6002728 w 7427256"/>
              <a:gd name="connsiteY7211" fmla="*/ 1412583 h 7209248"/>
              <a:gd name="connsiteX7212" fmla="*/ 6002728 w 7427256"/>
              <a:gd name="connsiteY7212" fmla="*/ 1421542 h 7209248"/>
              <a:gd name="connsiteX7213" fmla="*/ 1209504 w 7427256"/>
              <a:gd name="connsiteY7213" fmla="*/ 1412583 h 7209248"/>
              <a:gd name="connsiteX7214" fmla="*/ 1227424 w 7427256"/>
              <a:gd name="connsiteY7214" fmla="*/ 1412583 h 7209248"/>
              <a:gd name="connsiteX7215" fmla="*/ 1191587 w 7427256"/>
              <a:gd name="connsiteY7215" fmla="*/ 1430502 h 7209248"/>
              <a:gd name="connsiteX7216" fmla="*/ 1209504 w 7427256"/>
              <a:gd name="connsiteY7216" fmla="*/ 1412583 h 7209248"/>
              <a:gd name="connsiteX7217" fmla="*/ 5941133 w 7427256"/>
              <a:gd name="connsiteY7217" fmla="*/ 1406983 h 7209248"/>
              <a:gd name="connsiteX7218" fmla="*/ 5948972 w 7427256"/>
              <a:gd name="connsiteY7218" fmla="*/ 1412583 h 7209248"/>
              <a:gd name="connsiteX7219" fmla="*/ 5948972 w 7427256"/>
              <a:gd name="connsiteY7219" fmla="*/ 1421542 h 7209248"/>
              <a:gd name="connsiteX7220" fmla="*/ 5931054 w 7427256"/>
              <a:gd name="connsiteY7220" fmla="*/ 1421542 h 7209248"/>
              <a:gd name="connsiteX7221" fmla="*/ 5944492 w 7427256"/>
              <a:gd name="connsiteY7221" fmla="*/ 1430502 h 7209248"/>
              <a:gd name="connsiteX7222" fmla="*/ 5957932 w 7427256"/>
              <a:gd name="connsiteY7222" fmla="*/ 1439461 h 7209248"/>
              <a:gd name="connsiteX7223" fmla="*/ 5931054 w 7427256"/>
              <a:gd name="connsiteY7223" fmla="*/ 1430502 h 7209248"/>
              <a:gd name="connsiteX7224" fmla="*/ 5913134 w 7427256"/>
              <a:gd name="connsiteY7224" fmla="*/ 1412583 h 7209248"/>
              <a:gd name="connsiteX7225" fmla="*/ 5935534 w 7427256"/>
              <a:gd name="connsiteY7225" fmla="*/ 1408103 h 7209248"/>
              <a:gd name="connsiteX7226" fmla="*/ 5941133 w 7427256"/>
              <a:gd name="connsiteY7226" fmla="*/ 1406983 h 7209248"/>
              <a:gd name="connsiteX7227" fmla="*/ 6486530 w 7427256"/>
              <a:gd name="connsiteY7227" fmla="*/ 1403624 h 7209248"/>
              <a:gd name="connsiteX7228" fmla="*/ 6486530 w 7427256"/>
              <a:gd name="connsiteY7228" fmla="*/ 1412583 h 7209248"/>
              <a:gd name="connsiteX7229" fmla="*/ 6482050 w 7427256"/>
              <a:gd name="connsiteY7229" fmla="*/ 1408103 h 7209248"/>
              <a:gd name="connsiteX7230" fmla="*/ 6486530 w 7427256"/>
              <a:gd name="connsiteY7230" fmla="*/ 1403624 h 7209248"/>
              <a:gd name="connsiteX7231" fmla="*/ 1469324 w 7427256"/>
              <a:gd name="connsiteY7231" fmla="*/ 1403624 h 7209248"/>
              <a:gd name="connsiteX7232" fmla="*/ 1478284 w 7427256"/>
              <a:gd name="connsiteY7232" fmla="*/ 1403624 h 7209248"/>
              <a:gd name="connsiteX7233" fmla="*/ 1469324 w 7427256"/>
              <a:gd name="connsiteY7233" fmla="*/ 1408103 h 7209248"/>
              <a:gd name="connsiteX7234" fmla="*/ 1460365 w 7427256"/>
              <a:gd name="connsiteY7234" fmla="*/ 1408103 h 7209248"/>
              <a:gd name="connsiteX7235" fmla="*/ 1469324 w 7427256"/>
              <a:gd name="connsiteY7235" fmla="*/ 1403624 h 7209248"/>
              <a:gd name="connsiteX7236" fmla="*/ 1245342 w 7427256"/>
              <a:gd name="connsiteY7236" fmla="*/ 1403624 h 7209248"/>
              <a:gd name="connsiteX7237" fmla="*/ 1245342 w 7427256"/>
              <a:gd name="connsiteY7237" fmla="*/ 1430502 h 7209248"/>
              <a:gd name="connsiteX7238" fmla="*/ 1236383 w 7427256"/>
              <a:gd name="connsiteY7238" fmla="*/ 1439461 h 7209248"/>
              <a:gd name="connsiteX7239" fmla="*/ 1236383 w 7427256"/>
              <a:gd name="connsiteY7239" fmla="*/ 1426022 h 7209248"/>
              <a:gd name="connsiteX7240" fmla="*/ 1236383 w 7427256"/>
              <a:gd name="connsiteY7240" fmla="*/ 1412583 h 7209248"/>
              <a:gd name="connsiteX7241" fmla="*/ 1245342 w 7427256"/>
              <a:gd name="connsiteY7241" fmla="*/ 1403624 h 7209248"/>
              <a:gd name="connsiteX7242" fmla="*/ 895929 w 7427256"/>
              <a:gd name="connsiteY7242" fmla="*/ 1403624 h 7209248"/>
              <a:gd name="connsiteX7243" fmla="*/ 904889 w 7427256"/>
              <a:gd name="connsiteY7243" fmla="*/ 1403624 h 7209248"/>
              <a:gd name="connsiteX7244" fmla="*/ 895929 w 7427256"/>
              <a:gd name="connsiteY7244" fmla="*/ 1430502 h 7209248"/>
              <a:gd name="connsiteX7245" fmla="*/ 886970 w 7427256"/>
              <a:gd name="connsiteY7245" fmla="*/ 1430502 h 7209248"/>
              <a:gd name="connsiteX7246" fmla="*/ 895929 w 7427256"/>
              <a:gd name="connsiteY7246" fmla="*/ 1403624 h 7209248"/>
              <a:gd name="connsiteX7247" fmla="*/ 6271507 w 7427256"/>
              <a:gd name="connsiteY7247" fmla="*/ 1385705 h 7209248"/>
              <a:gd name="connsiteX7248" fmla="*/ 6325262 w 7427256"/>
              <a:gd name="connsiteY7248" fmla="*/ 1430502 h 7209248"/>
              <a:gd name="connsiteX7249" fmla="*/ 6334222 w 7427256"/>
              <a:gd name="connsiteY7249" fmla="*/ 1439461 h 7209248"/>
              <a:gd name="connsiteX7250" fmla="*/ 6343182 w 7427256"/>
              <a:gd name="connsiteY7250" fmla="*/ 1439461 h 7209248"/>
              <a:gd name="connsiteX7251" fmla="*/ 6361100 w 7427256"/>
              <a:gd name="connsiteY7251" fmla="*/ 1448421 h 7209248"/>
              <a:gd name="connsiteX7252" fmla="*/ 6352140 w 7427256"/>
              <a:gd name="connsiteY7252" fmla="*/ 1461860 h 7209248"/>
              <a:gd name="connsiteX7253" fmla="*/ 6361100 w 7427256"/>
              <a:gd name="connsiteY7253" fmla="*/ 1466338 h 7209248"/>
              <a:gd name="connsiteX7254" fmla="*/ 6379019 w 7427256"/>
              <a:gd name="connsiteY7254" fmla="*/ 1493217 h 7209248"/>
              <a:gd name="connsiteX7255" fmla="*/ 6370059 w 7427256"/>
              <a:gd name="connsiteY7255" fmla="*/ 1502176 h 7209248"/>
              <a:gd name="connsiteX7256" fmla="*/ 6352140 w 7427256"/>
              <a:gd name="connsiteY7256" fmla="*/ 1484257 h 7209248"/>
              <a:gd name="connsiteX7257" fmla="*/ 6329742 w 7427256"/>
              <a:gd name="connsiteY7257" fmla="*/ 1461860 h 7209248"/>
              <a:gd name="connsiteX7258" fmla="*/ 6325262 w 7427256"/>
              <a:gd name="connsiteY7258" fmla="*/ 1448421 h 7209248"/>
              <a:gd name="connsiteX7259" fmla="*/ 6307344 w 7427256"/>
              <a:gd name="connsiteY7259" fmla="*/ 1421542 h 7209248"/>
              <a:gd name="connsiteX7260" fmla="*/ 5841460 w 7427256"/>
              <a:gd name="connsiteY7260" fmla="*/ 1385705 h 7209248"/>
              <a:gd name="connsiteX7261" fmla="*/ 5859379 w 7427256"/>
              <a:gd name="connsiteY7261" fmla="*/ 1385705 h 7209248"/>
              <a:gd name="connsiteX7262" fmla="*/ 5859379 w 7427256"/>
              <a:gd name="connsiteY7262" fmla="*/ 1394664 h 7209248"/>
              <a:gd name="connsiteX7263" fmla="*/ 5787705 w 7427256"/>
              <a:gd name="connsiteY7263" fmla="*/ 1385705 h 7209248"/>
              <a:gd name="connsiteX7264" fmla="*/ 5814582 w 7427256"/>
              <a:gd name="connsiteY7264" fmla="*/ 1403624 h 7209248"/>
              <a:gd name="connsiteX7265" fmla="*/ 5805624 w 7427256"/>
              <a:gd name="connsiteY7265" fmla="*/ 1403624 h 7209248"/>
              <a:gd name="connsiteX7266" fmla="*/ 5796664 w 7427256"/>
              <a:gd name="connsiteY7266" fmla="*/ 1403624 h 7209248"/>
              <a:gd name="connsiteX7267" fmla="*/ 1110953 w 7427256"/>
              <a:gd name="connsiteY7267" fmla="*/ 1385705 h 7209248"/>
              <a:gd name="connsiteX7268" fmla="*/ 1119913 w 7427256"/>
              <a:gd name="connsiteY7268" fmla="*/ 1385705 h 7209248"/>
              <a:gd name="connsiteX7269" fmla="*/ 1119913 w 7427256"/>
              <a:gd name="connsiteY7269" fmla="*/ 1394664 h 7209248"/>
              <a:gd name="connsiteX7270" fmla="*/ 1110953 w 7427256"/>
              <a:gd name="connsiteY7270" fmla="*/ 1385705 h 7209248"/>
              <a:gd name="connsiteX7271" fmla="*/ 1021360 w 7427256"/>
              <a:gd name="connsiteY7271" fmla="*/ 1385705 h 7209248"/>
              <a:gd name="connsiteX7272" fmla="*/ 1030320 w 7427256"/>
              <a:gd name="connsiteY7272" fmla="*/ 1385705 h 7209248"/>
              <a:gd name="connsiteX7273" fmla="*/ 1003441 w 7427256"/>
              <a:gd name="connsiteY7273" fmla="*/ 1412583 h 7209248"/>
              <a:gd name="connsiteX7274" fmla="*/ 976563 w 7427256"/>
              <a:gd name="connsiteY7274" fmla="*/ 1426022 h 7209248"/>
              <a:gd name="connsiteX7275" fmla="*/ 967604 w 7427256"/>
              <a:gd name="connsiteY7275" fmla="*/ 1421542 h 7209248"/>
              <a:gd name="connsiteX7276" fmla="*/ 994482 w 7427256"/>
              <a:gd name="connsiteY7276" fmla="*/ 1403624 h 7209248"/>
              <a:gd name="connsiteX7277" fmla="*/ 1007921 w 7427256"/>
              <a:gd name="connsiteY7277" fmla="*/ 1399144 h 7209248"/>
              <a:gd name="connsiteX7278" fmla="*/ 1021360 w 7427256"/>
              <a:gd name="connsiteY7278" fmla="*/ 1385705 h 7209248"/>
              <a:gd name="connsiteX7279" fmla="*/ 940726 w 7427256"/>
              <a:gd name="connsiteY7279" fmla="*/ 1385705 h 7209248"/>
              <a:gd name="connsiteX7280" fmla="*/ 940726 w 7427256"/>
              <a:gd name="connsiteY7280" fmla="*/ 1403624 h 7209248"/>
              <a:gd name="connsiteX7281" fmla="*/ 931767 w 7427256"/>
              <a:gd name="connsiteY7281" fmla="*/ 1403624 h 7209248"/>
              <a:gd name="connsiteX7282" fmla="*/ 936247 w 7427256"/>
              <a:gd name="connsiteY7282" fmla="*/ 1394664 h 7209248"/>
              <a:gd name="connsiteX7283" fmla="*/ 940726 w 7427256"/>
              <a:gd name="connsiteY7283" fmla="*/ 1385705 h 7209248"/>
              <a:gd name="connsiteX7284" fmla="*/ 1644438 w 7427256"/>
              <a:gd name="connsiteY7284" fmla="*/ 1379352 h 7209248"/>
              <a:gd name="connsiteX7285" fmla="*/ 1641792 w 7427256"/>
              <a:gd name="connsiteY7285" fmla="*/ 1385705 h 7209248"/>
              <a:gd name="connsiteX7286" fmla="*/ 1639551 w 7427256"/>
              <a:gd name="connsiteY7286" fmla="*/ 1412583 h 7209248"/>
              <a:gd name="connsiteX7287" fmla="*/ 1635071 w 7427256"/>
              <a:gd name="connsiteY7287" fmla="*/ 1426022 h 7209248"/>
              <a:gd name="connsiteX7288" fmla="*/ 1621632 w 7427256"/>
              <a:gd name="connsiteY7288" fmla="*/ 1439461 h 7209248"/>
              <a:gd name="connsiteX7289" fmla="*/ 1612673 w 7427256"/>
              <a:gd name="connsiteY7289" fmla="*/ 1448421 h 7209248"/>
              <a:gd name="connsiteX7290" fmla="*/ 1603713 w 7427256"/>
              <a:gd name="connsiteY7290" fmla="*/ 1430502 h 7209248"/>
              <a:gd name="connsiteX7291" fmla="*/ 1581316 w 7427256"/>
              <a:gd name="connsiteY7291" fmla="*/ 1430502 h 7209248"/>
              <a:gd name="connsiteX7292" fmla="*/ 1567877 w 7427256"/>
              <a:gd name="connsiteY7292" fmla="*/ 1448421 h 7209248"/>
              <a:gd name="connsiteX7293" fmla="*/ 1576836 w 7427256"/>
              <a:gd name="connsiteY7293" fmla="*/ 1448421 h 7209248"/>
              <a:gd name="connsiteX7294" fmla="*/ 1594755 w 7427256"/>
              <a:gd name="connsiteY7294" fmla="*/ 1443941 h 7209248"/>
              <a:gd name="connsiteX7295" fmla="*/ 1603713 w 7427256"/>
              <a:gd name="connsiteY7295" fmla="*/ 1457379 h 7209248"/>
              <a:gd name="connsiteX7296" fmla="*/ 1621632 w 7427256"/>
              <a:gd name="connsiteY7296" fmla="*/ 1457379 h 7209248"/>
              <a:gd name="connsiteX7297" fmla="*/ 1630592 w 7427256"/>
              <a:gd name="connsiteY7297" fmla="*/ 1448421 h 7209248"/>
              <a:gd name="connsiteX7298" fmla="*/ 1630592 w 7427256"/>
              <a:gd name="connsiteY7298" fmla="*/ 1457379 h 7209248"/>
              <a:gd name="connsiteX7299" fmla="*/ 1635071 w 7427256"/>
              <a:gd name="connsiteY7299" fmla="*/ 1470818 h 7209248"/>
              <a:gd name="connsiteX7300" fmla="*/ 1639551 w 7427256"/>
              <a:gd name="connsiteY7300" fmla="*/ 1475298 h 7209248"/>
              <a:gd name="connsiteX7301" fmla="*/ 1630592 w 7427256"/>
              <a:gd name="connsiteY7301" fmla="*/ 1475298 h 7209248"/>
              <a:gd name="connsiteX7302" fmla="*/ 1621632 w 7427256"/>
              <a:gd name="connsiteY7302" fmla="*/ 1484257 h 7209248"/>
              <a:gd name="connsiteX7303" fmla="*/ 1603713 w 7427256"/>
              <a:gd name="connsiteY7303" fmla="*/ 1479778 h 7209248"/>
              <a:gd name="connsiteX7304" fmla="*/ 1590275 w 7427256"/>
              <a:gd name="connsiteY7304" fmla="*/ 1475298 h 7209248"/>
              <a:gd name="connsiteX7305" fmla="*/ 1576836 w 7427256"/>
              <a:gd name="connsiteY7305" fmla="*/ 1479778 h 7209248"/>
              <a:gd name="connsiteX7306" fmla="*/ 1554438 w 7427256"/>
              <a:gd name="connsiteY7306" fmla="*/ 1502176 h 7209248"/>
              <a:gd name="connsiteX7307" fmla="*/ 1523081 w 7427256"/>
              <a:gd name="connsiteY7307" fmla="*/ 1520095 h 7209248"/>
              <a:gd name="connsiteX7308" fmla="*/ 1505162 w 7427256"/>
              <a:gd name="connsiteY7308" fmla="*/ 1533534 h 7209248"/>
              <a:gd name="connsiteX7309" fmla="*/ 1487243 w 7427256"/>
              <a:gd name="connsiteY7309" fmla="*/ 1546972 h 7209248"/>
              <a:gd name="connsiteX7310" fmla="*/ 1496203 w 7427256"/>
              <a:gd name="connsiteY7310" fmla="*/ 1484257 h 7209248"/>
              <a:gd name="connsiteX7311" fmla="*/ 1505162 w 7427256"/>
              <a:gd name="connsiteY7311" fmla="*/ 1470818 h 7209248"/>
              <a:gd name="connsiteX7312" fmla="*/ 1496203 w 7427256"/>
              <a:gd name="connsiteY7312" fmla="*/ 1448421 h 7209248"/>
              <a:gd name="connsiteX7313" fmla="*/ 1505162 w 7427256"/>
              <a:gd name="connsiteY7313" fmla="*/ 1403624 h 7209248"/>
              <a:gd name="connsiteX7314" fmla="*/ 1514122 w 7427256"/>
              <a:gd name="connsiteY7314" fmla="*/ 1403624 h 7209248"/>
              <a:gd name="connsiteX7315" fmla="*/ 1514122 w 7427256"/>
              <a:gd name="connsiteY7315" fmla="*/ 1421542 h 7209248"/>
              <a:gd name="connsiteX7316" fmla="*/ 1514122 w 7427256"/>
              <a:gd name="connsiteY7316" fmla="*/ 1430502 h 7209248"/>
              <a:gd name="connsiteX7317" fmla="*/ 1514122 w 7427256"/>
              <a:gd name="connsiteY7317" fmla="*/ 1439461 h 7209248"/>
              <a:gd name="connsiteX7318" fmla="*/ 1514122 w 7427256"/>
              <a:gd name="connsiteY7318" fmla="*/ 1457379 h 7209248"/>
              <a:gd name="connsiteX7319" fmla="*/ 1549958 w 7427256"/>
              <a:gd name="connsiteY7319" fmla="*/ 1430502 h 7209248"/>
              <a:gd name="connsiteX7320" fmla="*/ 1567877 w 7427256"/>
              <a:gd name="connsiteY7320" fmla="*/ 1421542 h 7209248"/>
              <a:gd name="connsiteX7321" fmla="*/ 1572357 w 7427256"/>
              <a:gd name="connsiteY7321" fmla="*/ 1417063 h 7209248"/>
              <a:gd name="connsiteX7322" fmla="*/ 1576836 w 7427256"/>
              <a:gd name="connsiteY7322" fmla="*/ 1412583 h 7209248"/>
              <a:gd name="connsiteX7323" fmla="*/ 1585796 w 7427256"/>
              <a:gd name="connsiteY7323" fmla="*/ 1403624 h 7209248"/>
              <a:gd name="connsiteX7324" fmla="*/ 1612673 w 7427256"/>
              <a:gd name="connsiteY7324" fmla="*/ 1385705 h 7209248"/>
              <a:gd name="connsiteX7325" fmla="*/ 6137118 w 7427256"/>
              <a:gd name="connsiteY7325" fmla="*/ 1376745 h 7209248"/>
              <a:gd name="connsiteX7326" fmla="*/ 6146076 w 7427256"/>
              <a:gd name="connsiteY7326" fmla="*/ 1376745 h 7209248"/>
              <a:gd name="connsiteX7327" fmla="*/ 6155036 w 7427256"/>
              <a:gd name="connsiteY7327" fmla="*/ 1394664 h 7209248"/>
              <a:gd name="connsiteX7328" fmla="*/ 6137118 w 7427256"/>
              <a:gd name="connsiteY7328" fmla="*/ 1385705 h 7209248"/>
              <a:gd name="connsiteX7329" fmla="*/ 6137118 w 7427256"/>
              <a:gd name="connsiteY7329" fmla="*/ 1376745 h 7209248"/>
              <a:gd name="connsiteX7330" fmla="*/ 5604040 w 7427256"/>
              <a:gd name="connsiteY7330" fmla="*/ 1376745 h 7209248"/>
              <a:gd name="connsiteX7331" fmla="*/ 5599560 w 7427256"/>
              <a:gd name="connsiteY7331" fmla="*/ 1385705 h 7209248"/>
              <a:gd name="connsiteX7332" fmla="*/ 5608520 w 7427256"/>
              <a:gd name="connsiteY7332" fmla="*/ 1385705 h 7209248"/>
              <a:gd name="connsiteX7333" fmla="*/ 5617478 w 7427256"/>
              <a:gd name="connsiteY7333" fmla="*/ 1385705 h 7209248"/>
              <a:gd name="connsiteX7334" fmla="*/ 5608520 w 7427256"/>
              <a:gd name="connsiteY7334" fmla="*/ 1376745 h 7209248"/>
              <a:gd name="connsiteX7335" fmla="*/ 5604040 w 7427256"/>
              <a:gd name="connsiteY7335" fmla="*/ 1376745 h 7209248"/>
              <a:gd name="connsiteX7336" fmla="*/ 1648511 w 7427256"/>
              <a:gd name="connsiteY7336" fmla="*/ 1376745 h 7209248"/>
              <a:gd name="connsiteX7337" fmla="*/ 1653736 w 7427256"/>
              <a:gd name="connsiteY7337" fmla="*/ 1377493 h 7209248"/>
              <a:gd name="connsiteX7338" fmla="*/ 1644438 w 7427256"/>
              <a:gd name="connsiteY7338" fmla="*/ 1379352 h 7209248"/>
              <a:gd name="connsiteX7339" fmla="*/ 1644591 w 7427256"/>
              <a:gd name="connsiteY7339" fmla="*/ 1378986 h 7209248"/>
              <a:gd name="connsiteX7340" fmla="*/ 1648511 w 7427256"/>
              <a:gd name="connsiteY7340" fmla="*/ 1376745 h 7209248"/>
              <a:gd name="connsiteX7341" fmla="*/ 1523081 w 7427256"/>
              <a:gd name="connsiteY7341" fmla="*/ 1376745 h 7209248"/>
              <a:gd name="connsiteX7342" fmla="*/ 1532039 w 7427256"/>
              <a:gd name="connsiteY7342" fmla="*/ 1376745 h 7209248"/>
              <a:gd name="connsiteX7343" fmla="*/ 1514122 w 7427256"/>
              <a:gd name="connsiteY7343" fmla="*/ 1385705 h 7209248"/>
              <a:gd name="connsiteX7344" fmla="*/ 1523081 w 7427256"/>
              <a:gd name="connsiteY7344" fmla="*/ 1376745 h 7209248"/>
              <a:gd name="connsiteX7345" fmla="*/ 904889 w 7427256"/>
              <a:gd name="connsiteY7345" fmla="*/ 1376745 h 7209248"/>
              <a:gd name="connsiteX7346" fmla="*/ 909368 w 7427256"/>
              <a:gd name="connsiteY7346" fmla="*/ 1376745 h 7209248"/>
              <a:gd name="connsiteX7347" fmla="*/ 913848 w 7427256"/>
              <a:gd name="connsiteY7347" fmla="*/ 1385705 h 7209248"/>
              <a:gd name="connsiteX7348" fmla="*/ 904889 w 7427256"/>
              <a:gd name="connsiteY7348" fmla="*/ 1385705 h 7209248"/>
              <a:gd name="connsiteX7349" fmla="*/ 900409 w 7427256"/>
              <a:gd name="connsiteY7349" fmla="*/ 1381225 h 7209248"/>
              <a:gd name="connsiteX7350" fmla="*/ 904889 w 7427256"/>
              <a:gd name="connsiteY7350" fmla="*/ 1376745 h 7209248"/>
              <a:gd name="connsiteX7351" fmla="*/ 5823243 w 7427256"/>
              <a:gd name="connsiteY7351" fmla="*/ 1375850 h 7209248"/>
              <a:gd name="connsiteX7352" fmla="*/ 5825502 w 7427256"/>
              <a:gd name="connsiteY7352" fmla="*/ 1376466 h 7209248"/>
              <a:gd name="connsiteX7353" fmla="*/ 5823542 w 7427256"/>
              <a:gd name="connsiteY7353" fmla="*/ 1376745 h 7209248"/>
              <a:gd name="connsiteX7354" fmla="*/ 6062644 w 7427256"/>
              <a:gd name="connsiteY7354" fmla="*/ 1373946 h 7209248"/>
              <a:gd name="connsiteX7355" fmla="*/ 6074402 w 7427256"/>
              <a:gd name="connsiteY7355" fmla="*/ 1376745 h 7209248"/>
              <a:gd name="connsiteX7356" fmla="*/ 6092322 w 7427256"/>
              <a:gd name="connsiteY7356" fmla="*/ 1412583 h 7209248"/>
              <a:gd name="connsiteX7357" fmla="*/ 6083362 w 7427256"/>
              <a:gd name="connsiteY7357" fmla="*/ 1439461 h 7209248"/>
              <a:gd name="connsiteX7358" fmla="*/ 6083362 w 7427256"/>
              <a:gd name="connsiteY7358" fmla="*/ 1448421 h 7209248"/>
              <a:gd name="connsiteX7359" fmla="*/ 6069922 w 7427256"/>
              <a:gd name="connsiteY7359" fmla="*/ 1457379 h 7209248"/>
              <a:gd name="connsiteX7360" fmla="*/ 6065442 w 7427256"/>
              <a:gd name="connsiteY7360" fmla="*/ 1448421 h 7209248"/>
              <a:gd name="connsiteX7361" fmla="*/ 6020646 w 7427256"/>
              <a:gd name="connsiteY7361" fmla="*/ 1412583 h 7209248"/>
              <a:gd name="connsiteX7362" fmla="*/ 6011688 w 7427256"/>
              <a:gd name="connsiteY7362" fmla="*/ 1403624 h 7209248"/>
              <a:gd name="connsiteX7363" fmla="*/ 6020646 w 7427256"/>
              <a:gd name="connsiteY7363" fmla="*/ 1390185 h 7209248"/>
              <a:gd name="connsiteX7364" fmla="*/ 6029606 w 7427256"/>
              <a:gd name="connsiteY7364" fmla="*/ 1394664 h 7209248"/>
              <a:gd name="connsiteX7365" fmla="*/ 6047525 w 7427256"/>
              <a:gd name="connsiteY7365" fmla="*/ 1385705 h 7209248"/>
              <a:gd name="connsiteX7366" fmla="*/ 6062644 w 7427256"/>
              <a:gd name="connsiteY7366" fmla="*/ 1373946 h 7209248"/>
              <a:gd name="connsiteX7367" fmla="*/ 6889698 w 7427256"/>
              <a:gd name="connsiteY7367" fmla="*/ 1367787 h 7209248"/>
              <a:gd name="connsiteX7368" fmla="*/ 6898658 w 7427256"/>
              <a:gd name="connsiteY7368" fmla="*/ 1385705 h 7209248"/>
              <a:gd name="connsiteX7369" fmla="*/ 6898658 w 7427256"/>
              <a:gd name="connsiteY7369" fmla="*/ 1394664 h 7209248"/>
              <a:gd name="connsiteX7370" fmla="*/ 6316304 w 7427256"/>
              <a:gd name="connsiteY7370" fmla="*/ 1367787 h 7209248"/>
              <a:gd name="connsiteX7371" fmla="*/ 6325262 w 7427256"/>
              <a:gd name="connsiteY7371" fmla="*/ 1376745 h 7209248"/>
              <a:gd name="connsiteX7372" fmla="*/ 6325262 w 7427256"/>
              <a:gd name="connsiteY7372" fmla="*/ 1385705 h 7209248"/>
              <a:gd name="connsiteX7373" fmla="*/ 6311824 w 7427256"/>
              <a:gd name="connsiteY7373" fmla="*/ 1376745 h 7209248"/>
              <a:gd name="connsiteX7374" fmla="*/ 6316304 w 7427256"/>
              <a:gd name="connsiteY7374" fmla="*/ 1367787 h 7209248"/>
              <a:gd name="connsiteX7375" fmla="*/ 1585796 w 7427256"/>
              <a:gd name="connsiteY7375" fmla="*/ 1367787 h 7209248"/>
              <a:gd name="connsiteX7376" fmla="*/ 1567877 w 7427256"/>
              <a:gd name="connsiteY7376" fmla="*/ 1394664 h 7209248"/>
              <a:gd name="connsiteX7377" fmla="*/ 1549958 w 7427256"/>
              <a:gd name="connsiteY7377" fmla="*/ 1412583 h 7209248"/>
              <a:gd name="connsiteX7378" fmla="*/ 1523081 w 7427256"/>
              <a:gd name="connsiteY7378" fmla="*/ 1421542 h 7209248"/>
              <a:gd name="connsiteX7379" fmla="*/ 1536519 w 7427256"/>
              <a:gd name="connsiteY7379" fmla="*/ 1403624 h 7209248"/>
              <a:gd name="connsiteX7380" fmla="*/ 1554438 w 7427256"/>
              <a:gd name="connsiteY7380" fmla="*/ 1385705 h 7209248"/>
              <a:gd name="connsiteX7381" fmla="*/ 1567877 w 7427256"/>
              <a:gd name="connsiteY7381" fmla="*/ 1376745 h 7209248"/>
              <a:gd name="connsiteX7382" fmla="*/ 1585796 w 7427256"/>
              <a:gd name="connsiteY7382" fmla="*/ 1367787 h 7209248"/>
              <a:gd name="connsiteX7383" fmla="*/ 967604 w 7427256"/>
              <a:gd name="connsiteY7383" fmla="*/ 1367787 h 7209248"/>
              <a:gd name="connsiteX7384" fmla="*/ 972083 w 7427256"/>
              <a:gd name="connsiteY7384" fmla="*/ 1367787 h 7209248"/>
              <a:gd name="connsiteX7385" fmla="*/ 972083 w 7427256"/>
              <a:gd name="connsiteY7385" fmla="*/ 1372267 h 7209248"/>
              <a:gd name="connsiteX7386" fmla="*/ 967604 w 7427256"/>
              <a:gd name="connsiteY7386" fmla="*/ 1376745 h 7209248"/>
              <a:gd name="connsiteX7387" fmla="*/ 967604 w 7427256"/>
              <a:gd name="connsiteY7387" fmla="*/ 1367787 h 7209248"/>
              <a:gd name="connsiteX7388" fmla="*/ 5868338 w 7427256"/>
              <a:gd name="connsiteY7388" fmla="*/ 1358828 h 7209248"/>
              <a:gd name="connsiteX7389" fmla="*/ 5886257 w 7427256"/>
              <a:gd name="connsiteY7389" fmla="*/ 1367787 h 7209248"/>
              <a:gd name="connsiteX7390" fmla="*/ 5895217 w 7427256"/>
              <a:gd name="connsiteY7390" fmla="*/ 1376745 h 7209248"/>
              <a:gd name="connsiteX7391" fmla="*/ 5877298 w 7427256"/>
              <a:gd name="connsiteY7391" fmla="*/ 1376745 h 7209248"/>
              <a:gd name="connsiteX7392" fmla="*/ 5868338 w 7427256"/>
              <a:gd name="connsiteY7392" fmla="*/ 1358828 h 7209248"/>
              <a:gd name="connsiteX7393" fmla="*/ 5724990 w 7427256"/>
              <a:gd name="connsiteY7393" fmla="*/ 1358828 h 7209248"/>
              <a:gd name="connsiteX7394" fmla="*/ 5729470 w 7427256"/>
              <a:gd name="connsiteY7394" fmla="*/ 1363307 h 7209248"/>
              <a:gd name="connsiteX7395" fmla="*/ 5742908 w 7427256"/>
              <a:gd name="connsiteY7395" fmla="*/ 1367787 h 7209248"/>
              <a:gd name="connsiteX7396" fmla="*/ 5733948 w 7427256"/>
              <a:gd name="connsiteY7396" fmla="*/ 1358828 h 7209248"/>
              <a:gd name="connsiteX7397" fmla="*/ 1325976 w 7427256"/>
              <a:gd name="connsiteY7397" fmla="*/ 1358828 h 7209248"/>
              <a:gd name="connsiteX7398" fmla="*/ 1317017 w 7427256"/>
              <a:gd name="connsiteY7398" fmla="*/ 1367787 h 7209248"/>
              <a:gd name="connsiteX7399" fmla="*/ 1308057 w 7427256"/>
              <a:gd name="connsiteY7399" fmla="*/ 1367787 h 7209248"/>
              <a:gd name="connsiteX7400" fmla="*/ 5975850 w 7427256"/>
              <a:gd name="connsiteY7400" fmla="*/ 1331949 h 7209248"/>
              <a:gd name="connsiteX7401" fmla="*/ 5984810 w 7427256"/>
              <a:gd name="connsiteY7401" fmla="*/ 1340909 h 7209248"/>
              <a:gd name="connsiteX7402" fmla="*/ 5984810 w 7427256"/>
              <a:gd name="connsiteY7402" fmla="*/ 1349868 h 7209248"/>
              <a:gd name="connsiteX7403" fmla="*/ 5975850 w 7427256"/>
              <a:gd name="connsiteY7403" fmla="*/ 1340909 h 7209248"/>
              <a:gd name="connsiteX7404" fmla="*/ 6343182 w 7427256"/>
              <a:gd name="connsiteY7404" fmla="*/ 1330269 h 7209248"/>
              <a:gd name="connsiteX7405" fmla="*/ 6370059 w 7427256"/>
              <a:gd name="connsiteY7405" fmla="*/ 1358828 h 7209248"/>
              <a:gd name="connsiteX7406" fmla="*/ 6387978 w 7427256"/>
              <a:gd name="connsiteY7406" fmla="*/ 1385705 h 7209248"/>
              <a:gd name="connsiteX7407" fmla="*/ 6401416 w 7427256"/>
              <a:gd name="connsiteY7407" fmla="*/ 1394664 h 7209248"/>
              <a:gd name="connsiteX7408" fmla="*/ 6405896 w 7427256"/>
              <a:gd name="connsiteY7408" fmla="*/ 1403624 h 7209248"/>
              <a:gd name="connsiteX7409" fmla="*/ 6419336 w 7427256"/>
              <a:gd name="connsiteY7409" fmla="*/ 1426022 h 7209248"/>
              <a:gd name="connsiteX7410" fmla="*/ 6446213 w 7427256"/>
              <a:gd name="connsiteY7410" fmla="*/ 1457379 h 7209248"/>
              <a:gd name="connsiteX7411" fmla="*/ 6459652 w 7427256"/>
              <a:gd name="connsiteY7411" fmla="*/ 1484257 h 7209248"/>
              <a:gd name="connsiteX7412" fmla="*/ 6468612 w 7427256"/>
              <a:gd name="connsiteY7412" fmla="*/ 1493217 h 7209248"/>
              <a:gd name="connsiteX7413" fmla="*/ 6486530 w 7427256"/>
              <a:gd name="connsiteY7413" fmla="*/ 1511136 h 7209248"/>
              <a:gd name="connsiteX7414" fmla="*/ 6540286 w 7427256"/>
              <a:gd name="connsiteY7414" fmla="*/ 1573850 h 7209248"/>
              <a:gd name="connsiteX7415" fmla="*/ 6540286 w 7427256"/>
              <a:gd name="connsiteY7415" fmla="*/ 1582810 h 7209248"/>
              <a:gd name="connsiteX7416" fmla="*/ 6531327 w 7427256"/>
              <a:gd name="connsiteY7416" fmla="*/ 1591769 h 7209248"/>
              <a:gd name="connsiteX7417" fmla="*/ 6522367 w 7427256"/>
              <a:gd name="connsiteY7417" fmla="*/ 1591769 h 7209248"/>
              <a:gd name="connsiteX7418" fmla="*/ 6522367 w 7427256"/>
              <a:gd name="connsiteY7418" fmla="*/ 1587289 h 7209248"/>
              <a:gd name="connsiteX7419" fmla="*/ 6517887 w 7427256"/>
              <a:gd name="connsiteY7419" fmla="*/ 1582810 h 7209248"/>
              <a:gd name="connsiteX7420" fmla="*/ 6513408 w 7427256"/>
              <a:gd name="connsiteY7420" fmla="*/ 1578330 h 7209248"/>
              <a:gd name="connsiteX7421" fmla="*/ 6513408 w 7427256"/>
              <a:gd name="connsiteY7421" fmla="*/ 1564891 h 7209248"/>
              <a:gd name="connsiteX7422" fmla="*/ 6499970 w 7427256"/>
              <a:gd name="connsiteY7422" fmla="*/ 1551452 h 7209248"/>
              <a:gd name="connsiteX7423" fmla="*/ 6486530 w 7427256"/>
              <a:gd name="connsiteY7423" fmla="*/ 1546972 h 7209248"/>
              <a:gd name="connsiteX7424" fmla="*/ 6477570 w 7427256"/>
              <a:gd name="connsiteY7424" fmla="*/ 1546972 h 7209248"/>
              <a:gd name="connsiteX7425" fmla="*/ 6468612 w 7427256"/>
              <a:gd name="connsiteY7425" fmla="*/ 1529054 h 7209248"/>
              <a:gd name="connsiteX7426" fmla="*/ 6459652 w 7427256"/>
              <a:gd name="connsiteY7426" fmla="*/ 1511136 h 7209248"/>
              <a:gd name="connsiteX7427" fmla="*/ 6455173 w 7427256"/>
              <a:gd name="connsiteY7427" fmla="*/ 1497696 h 7209248"/>
              <a:gd name="connsiteX7428" fmla="*/ 6450693 w 7427256"/>
              <a:gd name="connsiteY7428" fmla="*/ 1493217 h 7209248"/>
              <a:gd name="connsiteX7429" fmla="*/ 6441733 w 7427256"/>
              <a:gd name="connsiteY7429" fmla="*/ 1484257 h 7209248"/>
              <a:gd name="connsiteX7430" fmla="*/ 6437254 w 7427256"/>
              <a:gd name="connsiteY7430" fmla="*/ 1470818 h 7209248"/>
              <a:gd name="connsiteX7431" fmla="*/ 6432774 w 7427256"/>
              <a:gd name="connsiteY7431" fmla="*/ 1457379 h 7209248"/>
              <a:gd name="connsiteX7432" fmla="*/ 6423816 w 7427256"/>
              <a:gd name="connsiteY7432" fmla="*/ 1448421 h 7209248"/>
              <a:gd name="connsiteX7433" fmla="*/ 6405896 w 7427256"/>
              <a:gd name="connsiteY7433" fmla="*/ 1421542 h 7209248"/>
              <a:gd name="connsiteX7434" fmla="*/ 6387978 w 7427256"/>
              <a:gd name="connsiteY7434" fmla="*/ 1394664 h 7209248"/>
              <a:gd name="connsiteX7435" fmla="*/ 6379019 w 7427256"/>
              <a:gd name="connsiteY7435" fmla="*/ 1385705 h 7209248"/>
              <a:gd name="connsiteX7436" fmla="*/ 6356620 w 7427256"/>
              <a:gd name="connsiteY7436" fmla="*/ 1363307 h 7209248"/>
              <a:gd name="connsiteX7437" fmla="*/ 6334222 w 7427256"/>
              <a:gd name="connsiteY7437" fmla="*/ 1331949 h 7209248"/>
              <a:gd name="connsiteX7438" fmla="*/ 6343182 w 7427256"/>
              <a:gd name="connsiteY7438" fmla="*/ 1330269 h 7209248"/>
              <a:gd name="connsiteX7439" fmla="*/ 5635397 w 7427256"/>
              <a:gd name="connsiteY7439" fmla="*/ 1322990 h 7209248"/>
              <a:gd name="connsiteX7440" fmla="*/ 5653316 w 7427256"/>
              <a:gd name="connsiteY7440" fmla="*/ 1336429 h 7209248"/>
              <a:gd name="connsiteX7441" fmla="*/ 5662274 w 7427256"/>
              <a:gd name="connsiteY7441" fmla="*/ 1349868 h 7209248"/>
              <a:gd name="connsiteX7442" fmla="*/ 5689152 w 7427256"/>
              <a:gd name="connsiteY7442" fmla="*/ 1349868 h 7209248"/>
              <a:gd name="connsiteX7443" fmla="*/ 5671234 w 7427256"/>
              <a:gd name="connsiteY7443" fmla="*/ 1336429 h 7209248"/>
              <a:gd name="connsiteX7444" fmla="*/ 5635397 w 7427256"/>
              <a:gd name="connsiteY7444" fmla="*/ 1322990 h 7209248"/>
              <a:gd name="connsiteX7445" fmla="*/ 1128871 w 7427256"/>
              <a:gd name="connsiteY7445" fmla="*/ 1322990 h 7209248"/>
              <a:gd name="connsiteX7446" fmla="*/ 1128871 w 7427256"/>
              <a:gd name="connsiteY7446" fmla="*/ 1349868 h 7209248"/>
              <a:gd name="connsiteX7447" fmla="*/ 1119913 w 7427256"/>
              <a:gd name="connsiteY7447" fmla="*/ 1367787 h 7209248"/>
              <a:gd name="connsiteX7448" fmla="*/ 1119913 w 7427256"/>
              <a:gd name="connsiteY7448" fmla="*/ 1349868 h 7209248"/>
              <a:gd name="connsiteX7449" fmla="*/ 761540 w 7427256"/>
              <a:gd name="connsiteY7449" fmla="*/ 1322990 h 7209248"/>
              <a:gd name="connsiteX7450" fmla="*/ 761540 w 7427256"/>
              <a:gd name="connsiteY7450" fmla="*/ 1331949 h 7209248"/>
              <a:gd name="connsiteX7451" fmla="*/ 752581 w 7427256"/>
              <a:gd name="connsiteY7451" fmla="*/ 1331949 h 7209248"/>
              <a:gd name="connsiteX7452" fmla="*/ 761540 w 7427256"/>
              <a:gd name="connsiteY7452" fmla="*/ 1322990 h 7209248"/>
              <a:gd name="connsiteX7453" fmla="*/ 1202505 w 7427256"/>
              <a:gd name="connsiteY7453" fmla="*/ 1317671 h 7209248"/>
              <a:gd name="connsiteX7454" fmla="*/ 1205025 w 7427256"/>
              <a:gd name="connsiteY7454" fmla="*/ 1318510 h 7209248"/>
              <a:gd name="connsiteX7455" fmla="*/ 1191587 w 7427256"/>
              <a:gd name="connsiteY7455" fmla="*/ 1340909 h 7209248"/>
              <a:gd name="connsiteX7456" fmla="*/ 1169188 w 7427256"/>
              <a:gd name="connsiteY7456" fmla="*/ 1367787 h 7209248"/>
              <a:gd name="connsiteX7457" fmla="*/ 1160229 w 7427256"/>
              <a:gd name="connsiteY7457" fmla="*/ 1363307 h 7209248"/>
              <a:gd name="connsiteX7458" fmla="*/ 1164709 w 7427256"/>
              <a:gd name="connsiteY7458" fmla="*/ 1349868 h 7209248"/>
              <a:gd name="connsiteX7459" fmla="*/ 1191587 w 7427256"/>
              <a:gd name="connsiteY7459" fmla="*/ 1331949 h 7209248"/>
              <a:gd name="connsiteX7460" fmla="*/ 1202505 w 7427256"/>
              <a:gd name="connsiteY7460" fmla="*/ 1317671 h 7209248"/>
              <a:gd name="connsiteX7461" fmla="*/ 1747063 w 7427256"/>
              <a:gd name="connsiteY7461" fmla="*/ 1314031 h 7209248"/>
              <a:gd name="connsiteX7462" fmla="*/ 1756022 w 7427256"/>
              <a:gd name="connsiteY7462" fmla="*/ 1322990 h 7209248"/>
              <a:gd name="connsiteX7463" fmla="*/ 1684348 w 7427256"/>
              <a:gd name="connsiteY7463" fmla="*/ 1385705 h 7209248"/>
              <a:gd name="connsiteX7464" fmla="*/ 1666429 w 7427256"/>
              <a:gd name="connsiteY7464" fmla="*/ 1403624 h 7209248"/>
              <a:gd name="connsiteX7465" fmla="*/ 1666429 w 7427256"/>
              <a:gd name="connsiteY7465" fmla="*/ 1408103 h 7209248"/>
              <a:gd name="connsiteX7466" fmla="*/ 1657470 w 7427256"/>
              <a:gd name="connsiteY7466" fmla="*/ 1412583 h 7209248"/>
              <a:gd name="connsiteX7467" fmla="*/ 1657470 w 7427256"/>
              <a:gd name="connsiteY7467" fmla="*/ 1394664 h 7209248"/>
              <a:gd name="connsiteX7468" fmla="*/ 1661950 w 7427256"/>
              <a:gd name="connsiteY7468" fmla="*/ 1381225 h 7209248"/>
              <a:gd name="connsiteX7469" fmla="*/ 1656350 w 7427256"/>
              <a:gd name="connsiteY7469" fmla="*/ 1377866 h 7209248"/>
              <a:gd name="connsiteX7470" fmla="*/ 1653736 w 7427256"/>
              <a:gd name="connsiteY7470" fmla="*/ 1377493 h 7209248"/>
              <a:gd name="connsiteX7471" fmla="*/ 1657470 w 7427256"/>
              <a:gd name="connsiteY7471" fmla="*/ 1376745 h 7209248"/>
              <a:gd name="connsiteX7472" fmla="*/ 1675389 w 7427256"/>
              <a:gd name="connsiteY7472" fmla="*/ 1358828 h 7209248"/>
              <a:gd name="connsiteX7473" fmla="*/ 1684348 w 7427256"/>
              <a:gd name="connsiteY7473" fmla="*/ 1349868 h 7209248"/>
              <a:gd name="connsiteX7474" fmla="*/ 1693306 w 7427256"/>
              <a:gd name="connsiteY7474" fmla="*/ 1358828 h 7209248"/>
              <a:gd name="connsiteX7475" fmla="*/ 1720185 w 7427256"/>
              <a:gd name="connsiteY7475" fmla="*/ 1340909 h 7209248"/>
              <a:gd name="connsiteX7476" fmla="*/ 6289426 w 7427256"/>
              <a:gd name="connsiteY7476" fmla="*/ 1296112 h 7209248"/>
              <a:gd name="connsiteX7477" fmla="*/ 6316304 w 7427256"/>
              <a:gd name="connsiteY7477" fmla="*/ 1296112 h 7209248"/>
              <a:gd name="connsiteX7478" fmla="*/ 6298385 w 7427256"/>
              <a:gd name="connsiteY7478" fmla="*/ 1314031 h 7209248"/>
              <a:gd name="connsiteX7479" fmla="*/ 6289426 w 7427256"/>
              <a:gd name="connsiteY7479" fmla="*/ 1296112 h 7209248"/>
              <a:gd name="connsiteX7480" fmla="*/ 6396936 w 7427256"/>
              <a:gd name="connsiteY7480" fmla="*/ 1287152 h 7209248"/>
              <a:gd name="connsiteX7481" fmla="*/ 6396936 w 7427256"/>
              <a:gd name="connsiteY7481" fmla="*/ 1296112 h 7209248"/>
              <a:gd name="connsiteX7482" fmla="*/ 6387978 w 7427256"/>
              <a:gd name="connsiteY7482" fmla="*/ 1296112 h 7209248"/>
              <a:gd name="connsiteX7483" fmla="*/ 6387978 w 7427256"/>
              <a:gd name="connsiteY7483" fmla="*/ 1291633 h 7209248"/>
              <a:gd name="connsiteX7484" fmla="*/ 6396936 w 7427256"/>
              <a:gd name="connsiteY7484" fmla="*/ 1287152 h 7209248"/>
              <a:gd name="connsiteX7485" fmla="*/ 5608520 w 7427256"/>
              <a:gd name="connsiteY7485" fmla="*/ 1287152 h 7209248"/>
              <a:gd name="connsiteX7486" fmla="*/ 5608520 w 7427256"/>
              <a:gd name="connsiteY7486" fmla="*/ 1305071 h 7209248"/>
              <a:gd name="connsiteX7487" fmla="*/ 5617478 w 7427256"/>
              <a:gd name="connsiteY7487" fmla="*/ 1314031 h 7209248"/>
              <a:gd name="connsiteX7488" fmla="*/ 5626437 w 7427256"/>
              <a:gd name="connsiteY7488" fmla="*/ 1305071 h 7209248"/>
              <a:gd name="connsiteX7489" fmla="*/ 5608520 w 7427256"/>
              <a:gd name="connsiteY7489" fmla="*/ 1287152 h 7209248"/>
              <a:gd name="connsiteX7490" fmla="*/ 6432774 w 7427256"/>
              <a:gd name="connsiteY7490" fmla="*/ 1278194 h 7209248"/>
              <a:gd name="connsiteX7491" fmla="*/ 6432774 w 7427256"/>
              <a:gd name="connsiteY7491" fmla="*/ 1287152 h 7209248"/>
              <a:gd name="connsiteX7492" fmla="*/ 6450693 w 7427256"/>
              <a:gd name="connsiteY7492" fmla="*/ 1305071 h 7209248"/>
              <a:gd name="connsiteX7493" fmla="*/ 6450693 w 7427256"/>
              <a:gd name="connsiteY7493" fmla="*/ 1314031 h 7209248"/>
              <a:gd name="connsiteX7494" fmla="*/ 6459652 w 7427256"/>
              <a:gd name="connsiteY7494" fmla="*/ 1349868 h 7209248"/>
              <a:gd name="connsiteX7495" fmla="*/ 6477570 w 7427256"/>
              <a:gd name="connsiteY7495" fmla="*/ 1376745 h 7209248"/>
              <a:gd name="connsiteX7496" fmla="*/ 6459652 w 7427256"/>
              <a:gd name="connsiteY7496" fmla="*/ 1376745 h 7209248"/>
              <a:gd name="connsiteX7497" fmla="*/ 6432774 w 7427256"/>
              <a:gd name="connsiteY7497" fmla="*/ 1340909 h 7209248"/>
              <a:gd name="connsiteX7498" fmla="*/ 6423816 w 7427256"/>
              <a:gd name="connsiteY7498" fmla="*/ 1322990 h 7209248"/>
              <a:gd name="connsiteX7499" fmla="*/ 6432774 w 7427256"/>
              <a:gd name="connsiteY7499" fmla="*/ 1314031 h 7209248"/>
              <a:gd name="connsiteX7500" fmla="*/ 6432774 w 7427256"/>
              <a:gd name="connsiteY7500" fmla="*/ 1305071 h 7209248"/>
              <a:gd name="connsiteX7501" fmla="*/ 6423816 w 7427256"/>
              <a:gd name="connsiteY7501" fmla="*/ 1300591 h 7209248"/>
              <a:gd name="connsiteX7502" fmla="*/ 6423816 w 7427256"/>
              <a:gd name="connsiteY7502" fmla="*/ 1287152 h 7209248"/>
              <a:gd name="connsiteX7503" fmla="*/ 6432774 w 7427256"/>
              <a:gd name="connsiteY7503" fmla="*/ 1278194 h 7209248"/>
              <a:gd name="connsiteX7504" fmla="*/ 6343182 w 7427256"/>
              <a:gd name="connsiteY7504" fmla="*/ 1278194 h 7209248"/>
              <a:gd name="connsiteX7505" fmla="*/ 6361100 w 7427256"/>
              <a:gd name="connsiteY7505" fmla="*/ 1278194 h 7209248"/>
              <a:gd name="connsiteX7506" fmla="*/ 6361100 w 7427256"/>
              <a:gd name="connsiteY7506" fmla="*/ 1287152 h 7209248"/>
              <a:gd name="connsiteX7507" fmla="*/ 1487243 w 7427256"/>
              <a:gd name="connsiteY7507" fmla="*/ 1278194 h 7209248"/>
              <a:gd name="connsiteX7508" fmla="*/ 1478284 w 7427256"/>
              <a:gd name="connsiteY7508" fmla="*/ 1296112 h 7209248"/>
              <a:gd name="connsiteX7509" fmla="*/ 1478284 w 7427256"/>
              <a:gd name="connsiteY7509" fmla="*/ 1287152 h 7209248"/>
              <a:gd name="connsiteX7510" fmla="*/ 1482763 w 7427256"/>
              <a:gd name="connsiteY7510" fmla="*/ 1282674 h 7209248"/>
              <a:gd name="connsiteX7511" fmla="*/ 1487243 w 7427256"/>
              <a:gd name="connsiteY7511" fmla="*/ 1278194 h 7209248"/>
              <a:gd name="connsiteX7512" fmla="*/ 1413889 w 7427256"/>
              <a:gd name="connsiteY7512" fmla="*/ 1275394 h 7209248"/>
              <a:gd name="connsiteX7513" fmla="*/ 1415569 w 7427256"/>
              <a:gd name="connsiteY7513" fmla="*/ 1278194 h 7209248"/>
              <a:gd name="connsiteX7514" fmla="*/ 1415569 w 7427256"/>
              <a:gd name="connsiteY7514" fmla="*/ 1287152 h 7209248"/>
              <a:gd name="connsiteX7515" fmla="*/ 1393170 w 7427256"/>
              <a:gd name="connsiteY7515" fmla="*/ 1300591 h 7209248"/>
              <a:gd name="connsiteX7516" fmla="*/ 1370772 w 7427256"/>
              <a:gd name="connsiteY7516" fmla="*/ 1322990 h 7209248"/>
              <a:gd name="connsiteX7517" fmla="*/ 1361814 w 7427256"/>
              <a:gd name="connsiteY7517" fmla="*/ 1336429 h 7209248"/>
              <a:gd name="connsiteX7518" fmla="*/ 1361814 w 7427256"/>
              <a:gd name="connsiteY7518" fmla="*/ 1349868 h 7209248"/>
              <a:gd name="connsiteX7519" fmla="*/ 1370772 w 7427256"/>
              <a:gd name="connsiteY7519" fmla="*/ 1349868 h 7209248"/>
              <a:gd name="connsiteX7520" fmla="*/ 1415569 w 7427256"/>
              <a:gd name="connsiteY7520" fmla="*/ 1331949 h 7209248"/>
              <a:gd name="connsiteX7521" fmla="*/ 1411089 w 7427256"/>
              <a:gd name="connsiteY7521" fmla="*/ 1331949 h 7209248"/>
              <a:gd name="connsiteX7522" fmla="*/ 1393170 w 7427256"/>
              <a:gd name="connsiteY7522" fmla="*/ 1340909 h 7209248"/>
              <a:gd name="connsiteX7523" fmla="*/ 1379731 w 7427256"/>
              <a:gd name="connsiteY7523" fmla="*/ 1358828 h 7209248"/>
              <a:gd name="connsiteX7524" fmla="*/ 1370772 w 7427256"/>
              <a:gd name="connsiteY7524" fmla="*/ 1358828 h 7209248"/>
              <a:gd name="connsiteX7525" fmla="*/ 1352854 w 7427256"/>
              <a:gd name="connsiteY7525" fmla="*/ 1394664 h 7209248"/>
              <a:gd name="connsiteX7526" fmla="*/ 1352854 w 7427256"/>
              <a:gd name="connsiteY7526" fmla="*/ 1403624 h 7209248"/>
              <a:gd name="connsiteX7527" fmla="*/ 1334935 w 7427256"/>
              <a:gd name="connsiteY7527" fmla="*/ 1412583 h 7209248"/>
              <a:gd name="connsiteX7528" fmla="*/ 1343895 w 7427256"/>
              <a:gd name="connsiteY7528" fmla="*/ 1421542 h 7209248"/>
              <a:gd name="connsiteX7529" fmla="*/ 1361814 w 7427256"/>
              <a:gd name="connsiteY7529" fmla="*/ 1412583 h 7209248"/>
              <a:gd name="connsiteX7530" fmla="*/ 1370772 w 7427256"/>
              <a:gd name="connsiteY7530" fmla="*/ 1394664 h 7209248"/>
              <a:gd name="connsiteX7531" fmla="*/ 1375252 w 7427256"/>
              <a:gd name="connsiteY7531" fmla="*/ 1390185 h 7209248"/>
              <a:gd name="connsiteX7532" fmla="*/ 1388691 w 7427256"/>
              <a:gd name="connsiteY7532" fmla="*/ 1385705 h 7209248"/>
              <a:gd name="connsiteX7533" fmla="*/ 1397650 w 7427256"/>
              <a:gd name="connsiteY7533" fmla="*/ 1385705 h 7209248"/>
              <a:gd name="connsiteX7534" fmla="*/ 1424528 w 7427256"/>
              <a:gd name="connsiteY7534" fmla="*/ 1376745 h 7209248"/>
              <a:gd name="connsiteX7535" fmla="*/ 1442446 w 7427256"/>
              <a:gd name="connsiteY7535" fmla="*/ 1367787 h 7209248"/>
              <a:gd name="connsiteX7536" fmla="*/ 1429008 w 7427256"/>
              <a:gd name="connsiteY7536" fmla="*/ 1403624 h 7209248"/>
              <a:gd name="connsiteX7537" fmla="*/ 1397650 w 7427256"/>
              <a:gd name="connsiteY7537" fmla="*/ 1448421 h 7209248"/>
              <a:gd name="connsiteX7538" fmla="*/ 1352854 w 7427256"/>
              <a:gd name="connsiteY7538" fmla="*/ 1479778 h 7209248"/>
              <a:gd name="connsiteX7539" fmla="*/ 1334935 w 7427256"/>
              <a:gd name="connsiteY7539" fmla="*/ 1493217 h 7209248"/>
              <a:gd name="connsiteX7540" fmla="*/ 1343895 w 7427256"/>
              <a:gd name="connsiteY7540" fmla="*/ 1511136 h 7209248"/>
              <a:gd name="connsiteX7541" fmla="*/ 1343895 w 7427256"/>
              <a:gd name="connsiteY7541" fmla="*/ 1520095 h 7209248"/>
              <a:gd name="connsiteX7542" fmla="*/ 1325976 w 7427256"/>
              <a:gd name="connsiteY7542" fmla="*/ 1511136 h 7209248"/>
              <a:gd name="connsiteX7543" fmla="*/ 1317017 w 7427256"/>
              <a:gd name="connsiteY7543" fmla="*/ 1555932 h 7209248"/>
              <a:gd name="connsiteX7544" fmla="*/ 1308057 w 7427256"/>
              <a:gd name="connsiteY7544" fmla="*/ 1582810 h 7209248"/>
              <a:gd name="connsiteX7545" fmla="*/ 1290138 w 7427256"/>
              <a:gd name="connsiteY7545" fmla="*/ 1573850 h 7209248"/>
              <a:gd name="connsiteX7546" fmla="*/ 1294618 w 7427256"/>
              <a:gd name="connsiteY7546" fmla="*/ 1564891 h 7209248"/>
              <a:gd name="connsiteX7547" fmla="*/ 1299098 w 7427256"/>
              <a:gd name="connsiteY7547" fmla="*/ 1555932 h 7209248"/>
              <a:gd name="connsiteX7548" fmla="*/ 1299098 w 7427256"/>
              <a:gd name="connsiteY7548" fmla="*/ 1520095 h 7209248"/>
              <a:gd name="connsiteX7549" fmla="*/ 1290138 w 7427256"/>
              <a:gd name="connsiteY7549" fmla="*/ 1520095 h 7209248"/>
              <a:gd name="connsiteX7550" fmla="*/ 1272219 w 7427256"/>
              <a:gd name="connsiteY7550" fmla="*/ 1520095 h 7209248"/>
              <a:gd name="connsiteX7551" fmla="*/ 1263261 w 7427256"/>
              <a:gd name="connsiteY7551" fmla="*/ 1520095 h 7209248"/>
              <a:gd name="connsiteX7552" fmla="*/ 1272219 w 7427256"/>
              <a:gd name="connsiteY7552" fmla="*/ 1511136 h 7209248"/>
              <a:gd name="connsiteX7553" fmla="*/ 1281179 w 7427256"/>
              <a:gd name="connsiteY7553" fmla="*/ 1511136 h 7209248"/>
              <a:gd name="connsiteX7554" fmla="*/ 1299098 w 7427256"/>
              <a:gd name="connsiteY7554" fmla="*/ 1457379 h 7209248"/>
              <a:gd name="connsiteX7555" fmla="*/ 1317017 w 7427256"/>
              <a:gd name="connsiteY7555" fmla="*/ 1421542 h 7209248"/>
              <a:gd name="connsiteX7556" fmla="*/ 1317017 w 7427256"/>
              <a:gd name="connsiteY7556" fmla="*/ 1403624 h 7209248"/>
              <a:gd name="connsiteX7557" fmla="*/ 1299098 w 7427256"/>
              <a:gd name="connsiteY7557" fmla="*/ 1385705 h 7209248"/>
              <a:gd name="connsiteX7558" fmla="*/ 1290138 w 7427256"/>
              <a:gd name="connsiteY7558" fmla="*/ 1381225 h 7209248"/>
              <a:gd name="connsiteX7559" fmla="*/ 1312537 w 7427256"/>
              <a:gd name="connsiteY7559" fmla="*/ 1376745 h 7209248"/>
              <a:gd name="connsiteX7560" fmla="*/ 1339415 w 7427256"/>
              <a:gd name="connsiteY7560" fmla="*/ 1367787 h 7209248"/>
              <a:gd name="connsiteX7561" fmla="*/ 1343895 w 7427256"/>
              <a:gd name="connsiteY7561" fmla="*/ 1349868 h 7209248"/>
              <a:gd name="connsiteX7562" fmla="*/ 1348374 w 7427256"/>
              <a:gd name="connsiteY7562" fmla="*/ 1345388 h 7209248"/>
              <a:gd name="connsiteX7563" fmla="*/ 1352854 w 7427256"/>
              <a:gd name="connsiteY7563" fmla="*/ 1331949 h 7209248"/>
              <a:gd name="connsiteX7564" fmla="*/ 1366292 w 7427256"/>
              <a:gd name="connsiteY7564" fmla="*/ 1309551 h 7209248"/>
              <a:gd name="connsiteX7565" fmla="*/ 1388691 w 7427256"/>
              <a:gd name="connsiteY7565" fmla="*/ 1287152 h 7209248"/>
              <a:gd name="connsiteX7566" fmla="*/ 1413889 w 7427256"/>
              <a:gd name="connsiteY7566" fmla="*/ 1275394 h 7209248"/>
              <a:gd name="connsiteX7567" fmla="*/ 6056484 w 7427256"/>
              <a:gd name="connsiteY7567" fmla="*/ 1269235 h 7209248"/>
              <a:gd name="connsiteX7568" fmla="*/ 6083362 w 7427256"/>
              <a:gd name="connsiteY7568" fmla="*/ 1278194 h 7209248"/>
              <a:gd name="connsiteX7569" fmla="*/ 6074402 w 7427256"/>
              <a:gd name="connsiteY7569" fmla="*/ 1282674 h 7209248"/>
              <a:gd name="connsiteX7570" fmla="*/ 6052004 w 7427256"/>
              <a:gd name="connsiteY7570" fmla="*/ 1282674 h 7209248"/>
              <a:gd name="connsiteX7571" fmla="*/ 6034085 w 7427256"/>
              <a:gd name="connsiteY7571" fmla="*/ 1282674 h 7209248"/>
              <a:gd name="connsiteX7572" fmla="*/ 6038565 w 7427256"/>
              <a:gd name="connsiteY7572" fmla="*/ 1278194 h 7209248"/>
              <a:gd name="connsiteX7573" fmla="*/ 6052004 w 7427256"/>
              <a:gd name="connsiteY7573" fmla="*/ 1278194 h 7209248"/>
              <a:gd name="connsiteX7574" fmla="*/ 6056484 w 7427256"/>
              <a:gd name="connsiteY7574" fmla="*/ 1269235 h 7209248"/>
              <a:gd name="connsiteX7575" fmla="*/ 1585796 w 7427256"/>
              <a:gd name="connsiteY7575" fmla="*/ 1269235 h 7209248"/>
              <a:gd name="connsiteX7576" fmla="*/ 1594755 w 7427256"/>
              <a:gd name="connsiteY7576" fmla="*/ 1269235 h 7209248"/>
              <a:gd name="connsiteX7577" fmla="*/ 1594755 w 7427256"/>
              <a:gd name="connsiteY7577" fmla="*/ 1278194 h 7209248"/>
              <a:gd name="connsiteX7578" fmla="*/ 1576836 w 7427256"/>
              <a:gd name="connsiteY7578" fmla="*/ 1260275 h 7209248"/>
              <a:gd name="connsiteX7579" fmla="*/ 1567877 w 7427256"/>
              <a:gd name="connsiteY7579" fmla="*/ 1269235 h 7209248"/>
              <a:gd name="connsiteX7580" fmla="*/ 1549958 w 7427256"/>
              <a:gd name="connsiteY7580" fmla="*/ 1269235 h 7209248"/>
              <a:gd name="connsiteX7581" fmla="*/ 5769786 w 7427256"/>
              <a:gd name="connsiteY7581" fmla="*/ 1251316 h 7209248"/>
              <a:gd name="connsiteX7582" fmla="*/ 5778745 w 7427256"/>
              <a:gd name="connsiteY7582" fmla="*/ 1260275 h 7209248"/>
              <a:gd name="connsiteX7583" fmla="*/ 5751868 w 7427256"/>
              <a:gd name="connsiteY7583" fmla="*/ 1269235 h 7209248"/>
              <a:gd name="connsiteX7584" fmla="*/ 5751868 w 7427256"/>
              <a:gd name="connsiteY7584" fmla="*/ 1255795 h 7209248"/>
              <a:gd name="connsiteX7585" fmla="*/ 5769786 w 7427256"/>
              <a:gd name="connsiteY7585" fmla="*/ 1251316 h 7209248"/>
              <a:gd name="connsiteX7586" fmla="*/ 6063203 w 7427256"/>
              <a:gd name="connsiteY7586" fmla="*/ 1245716 h 7209248"/>
              <a:gd name="connsiteX7587" fmla="*/ 6065442 w 7427256"/>
              <a:gd name="connsiteY7587" fmla="*/ 1251316 h 7209248"/>
              <a:gd name="connsiteX7588" fmla="*/ 6047525 w 7427256"/>
              <a:gd name="connsiteY7588" fmla="*/ 1251316 h 7209248"/>
              <a:gd name="connsiteX7589" fmla="*/ 6056484 w 7427256"/>
              <a:gd name="connsiteY7589" fmla="*/ 1246836 h 7209248"/>
              <a:gd name="connsiteX7590" fmla="*/ 6063203 w 7427256"/>
              <a:gd name="connsiteY7590" fmla="*/ 1245716 h 7209248"/>
              <a:gd name="connsiteX7591" fmla="*/ 5892976 w 7427256"/>
              <a:gd name="connsiteY7591" fmla="*/ 1245716 h 7209248"/>
              <a:gd name="connsiteX7592" fmla="*/ 5895217 w 7427256"/>
              <a:gd name="connsiteY7592" fmla="*/ 1251316 h 7209248"/>
              <a:gd name="connsiteX7593" fmla="*/ 5886257 w 7427256"/>
              <a:gd name="connsiteY7593" fmla="*/ 1251316 h 7209248"/>
              <a:gd name="connsiteX7594" fmla="*/ 5877298 w 7427256"/>
              <a:gd name="connsiteY7594" fmla="*/ 1251316 h 7209248"/>
              <a:gd name="connsiteX7595" fmla="*/ 5886257 w 7427256"/>
              <a:gd name="connsiteY7595" fmla="*/ 1246836 h 7209248"/>
              <a:gd name="connsiteX7596" fmla="*/ 5892976 w 7427256"/>
              <a:gd name="connsiteY7596" fmla="*/ 1245716 h 7209248"/>
              <a:gd name="connsiteX7597" fmla="*/ 6387978 w 7427256"/>
              <a:gd name="connsiteY7597" fmla="*/ 1242356 h 7209248"/>
              <a:gd name="connsiteX7598" fmla="*/ 6405896 w 7427256"/>
              <a:gd name="connsiteY7598" fmla="*/ 1260275 h 7209248"/>
              <a:gd name="connsiteX7599" fmla="*/ 6396936 w 7427256"/>
              <a:gd name="connsiteY7599" fmla="*/ 1260275 h 7209248"/>
              <a:gd name="connsiteX7600" fmla="*/ 6226711 w 7427256"/>
              <a:gd name="connsiteY7600" fmla="*/ 1242356 h 7209248"/>
              <a:gd name="connsiteX7601" fmla="*/ 6244630 w 7427256"/>
              <a:gd name="connsiteY7601" fmla="*/ 1251316 h 7209248"/>
              <a:gd name="connsiteX7602" fmla="*/ 6262547 w 7427256"/>
              <a:gd name="connsiteY7602" fmla="*/ 1269235 h 7209248"/>
              <a:gd name="connsiteX7603" fmla="*/ 6258068 w 7427256"/>
              <a:gd name="connsiteY7603" fmla="*/ 1269235 h 7209248"/>
              <a:gd name="connsiteX7604" fmla="*/ 6244630 w 7427256"/>
              <a:gd name="connsiteY7604" fmla="*/ 1269235 h 7209248"/>
              <a:gd name="connsiteX7605" fmla="*/ 6226711 w 7427256"/>
              <a:gd name="connsiteY7605" fmla="*/ 1251316 h 7209248"/>
              <a:gd name="connsiteX7606" fmla="*/ 6414856 w 7427256"/>
              <a:gd name="connsiteY7606" fmla="*/ 1233397 h 7209248"/>
              <a:gd name="connsiteX7607" fmla="*/ 6423816 w 7427256"/>
              <a:gd name="connsiteY7607" fmla="*/ 1242356 h 7209248"/>
              <a:gd name="connsiteX7608" fmla="*/ 6432774 w 7427256"/>
              <a:gd name="connsiteY7608" fmla="*/ 1251316 h 7209248"/>
              <a:gd name="connsiteX7609" fmla="*/ 6414856 w 7427256"/>
              <a:gd name="connsiteY7609" fmla="*/ 1242356 h 7209248"/>
              <a:gd name="connsiteX7610" fmla="*/ 5787705 w 7427256"/>
              <a:gd name="connsiteY7610" fmla="*/ 1224438 h 7209248"/>
              <a:gd name="connsiteX7611" fmla="*/ 5832502 w 7427256"/>
              <a:gd name="connsiteY7611" fmla="*/ 1251316 h 7209248"/>
              <a:gd name="connsiteX7612" fmla="*/ 5805624 w 7427256"/>
              <a:gd name="connsiteY7612" fmla="*/ 1242356 h 7209248"/>
              <a:gd name="connsiteX7613" fmla="*/ 1756022 w 7427256"/>
              <a:gd name="connsiteY7613" fmla="*/ 1224438 h 7209248"/>
              <a:gd name="connsiteX7614" fmla="*/ 1773940 w 7427256"/>
              <a:gd name="connsiteY7614" fmla="*/ 1224438 h 7209248"/>
              <a:gd name="connsiteX7615" fmla="*/ 1773940 w 7427256"/>
              <a:gd name="connsiteY7615" fmla="*/ 1242356 h 7209248"/>
              <a:gd name="connsiteX7616" fmla="*/ 1769460 w 7427256"/>
              <a:gd name="connsiteY7616" fmla="*/ 1246836 h 7209248"/>
              <a:gd name="connsiteX7617" fmla="*/ 1764982 w 7427256"/>
              <a:gd name="connsiteY7617" fmla="*/ 1260275 h 7209248"/>
              <a:gd name="connsiteX7618" fmla="*/ 1738103 w 7427256"/>
              <a:gd name="connsiteY7618" fmla="*/ 1260275 h 7209248"/>
              <a:gd name="connsiteX7619" fmla="*/ 1756022 w 7427256"/>
              <a:gd name="connsiteY7619" fmla="*/ 1224438 h 7209248"/>
              <a:gd name="connsiteX7620" fmla="*/ 6195353 w 7427256"/>
              <a:gd name="connsiteY7620" fmla="*/ 1215478 h 7209248"/>
              <a:gd name="connsiteX7621" fmla="*/ 6208792 w 7427256"/>
              <a:gd name="connsiteY7621" fmla="*/ 1215478 h 7209248"/>
              <a:gd name="connsiteX7622" fmla="*/ 6208792 w 7427256"/>
              <a:gd name="connsiteY7622" fmla="*/ 1224438 h 7209248"/>
              <a:gd name="connsiteX7623" fmla="*/ 6190873 w 7427256"/>
              <a:gd name="connsiteY7623" fmla="*/ 1224438 h 7209248"/>
              <a:gd name="connsiteX7624" fmla="*/ 6195353 w 7427256"/>
              <a:gd name="connsiteY7624" fmla="*/ 1215478 h 7209248"/>
              <a:gd name="connsiteX7625" fmla="*/ 6361100 w 7427256"/>
              <a:gd name="connsiteY7625" fmla="*/ 1206520 h 7209248"/>
              <a:gd name="connsiteX7626" fmla="*/ 6370059 w 7427256"/>
              <a:gd name="connsiteY7626" fmla="*/ 1215478 h 7209248"/>
              <a:gd name="connsiteX7627" fmla="*/ 6361100 w 7427256"/>
              <a:gd name="connsiteY7627" fmla="*/ 1215478 h 7209248"/>
              <a:gd name="connsiteX7628" fmla="*/ 1576836 w 7427256"/>
              <a:gd name="connsiteY7628" fmla="*/ 1197560 h 7209248"/>
              <a:gd name="connsiteX7629" fmla="*/ 1576836 w 7427256"/>
              <a:gd name="connsiteY7629" fmla="*/ 1202040 h 7209248"/>
              <a:gd name="connsiteX7630" fmla="*/ 1576836 w 7427256"/>
              <a:gd name="connsiteY7630" fmla="*/ 1206520 h 7209248"/>
              <a:gd name="connsiteX7631" fmla="*/ 1567877 w 7427256"/>
              <a:gd name="connsiteY7631" fmla="*/ 1206520 h 7209248"/>
              <a:gd name="connsiteX7632" fmla="*/ 1567877 w 7427256"/>
              <a:gd name="connsiteY7632" fmla="*/ 1202040 h 7209248"/>
              <a:gd name="connsiteX7633" fmla="*/ 1576836 w 7427256"/>
              <a:gd name="connsiteY7633" fmla="*/ 1197560 h 7209248"/>
              <a:gd name="connsiteX7634" fmla="*/ 5552524 w 7427256"/>
              <a:gd name="connsiteY7634" fmla="*/ 1191960 h 7209248"/>
              <a:gd name="connsiteX7635" fmla="*/ 5550284 w 7427256"/>
              <a:gd name="connsiteY7635" fmla="*/ 1193081 h 7209248"/>
              <a:gd name="connsiteX7636" fmla="*/ 5550284 w 7427256"/>
              <a:gd name="connsiteY7636" fmla="*/ 1206520 h 7209248"/>
              <a:gd name="connsiteX7637" fmla="*/ 5563723 w 7427256"/>
              <a:gd name="connsiteY7637" fmla="*/ 1219959 h 7209248"/>
              <a:gd name="connsiteX7638" fmla="*/ 5572682 w 7427256"/>
              <a:gd name="connsiteY7638" fmla="*/ 1224438 h 7209248"/>
              <a:gd name="connsiteX7639" fmla="*/ 5563723 w 7427256"/>
              <a:gd name="connsiteY7639" fmla="*/ 1233397 h 7209248"/>
              <a:gd name="connsiteX7640" fmla="*/ 5545804 w 7427256"/>
              <a:gd name="connsiteY7640" fmla="*/ 1215478 h 7209248"/>
              <a:gd name="connsiteX7641" fmla="*/ 5527886 w 7427256"/>
              <a:gd name="connsiteY7641" fmla="*/ 1210998 h 7209248"/>
              <a:gd name="connsiteX7642" fmla="*/ 5518926 w 7427256"/>
              <a:gd name="connsiteY7642" fmla="*/ 1206520 h 7209248"/>
              <a:gd name="connsiteX7643" fmla="*/ 5518926 w 7427256"/>
              <a:gd name="connsiteY7643" fmla="*/ 1215478 h 7209248"/>
              <a:gd name="connsiteX7644" fmla="*/ 5536844 w 7427256"/>
              <a:gd name="connsiteY7644" fmla="*/ 1233397 h 7209248"/>
              <a:gd name="connsiteX7645" fmla="*/ 5545804 w 7427256"/>
              <a:gd name="connsiteY7645" fmla="*/ 1251316 h 7209248"/>
              <a:gd name="connsiteX7646" fmla="*/ 5577162 w 7427256"/>
              <a:gd name="connsiteY7646" fmla="*/ 1246836 h 7209248"/>
              <a:gd name="connsiteX7647" fmla="*/ 5586120 w 7427256"/>
              <a:gd name="connsiteY7647" fmla="*/ 1228917 h 7209248"/>
              <a:gd name="connsiteX7648" fmla="*/ 5572682 w 7427256"/>
              <a:gd name="connsiteY7648" fmla="*/ 1215478 h 7209248"/>
              <a:gd name="connsiteX7649" fmla="*/ 5559243 w 7427256"/>
              <a:gd name="connsiteY7649" fmla="*/ 1202040 h 7209248"/>
              <a:gd name="connsiteX7650" fmla="*/ 5552524 w 7427256"/>
              <a:gd name="connsiteY7650" fmla="*/ 1191960 h 7209248"/>
              <a:gd name="connsiteX7651" fmla="*/ 6181914 w 7427256"/>
              <a:gd name="connsiteY7651" fmla="*/ 1188601 h 7209248"/>
              <a:gd name="connsiteX7652" fmla="*/ 6190873 w 7427256"/>
              <a:gd name="connsiteY7652" fmla="*/ 1197560 h 7209248"/>
              <a:gd name="connsiteX7653" fmla="*/ 6146076 w 7427256"/>
              <a:gd name="connsiteY7653" fmla="*/ 1197560 h 7209248"/>
              <a:gd name="connsiteX7654" fmla="*/ 6122185 w 7427256"/>
              <a:gd name="connsiteY7654" fmla="*/ 1174663 h 7209248"/>
              <a:gd name="connsiteX7655" fmla="*/ 6121438 w 7427256"/>
              <a:gd name="connsiteY7655" fmla="*/ 1175162 h 7209248"/>
              <a:gd name="connsiteX7656" fmla="*/ 6128158 w 7427256"/>
              <a:gd name="connsiteY7656" fmla="*/ 1188601 h 7209248"/>
              <a:gd name="connsiteX7657" fmla="*/ 6110239 w 7427256"/>
              <a:gd name="connsiteY7657" fmla="*/ 1188601 h 7209248"/>
              <a:gd name="connsiteX7658" fmla="*/ 6092322 w 7427256"/>
              <a:gd name="connsiteY7658" fmla="*/ 1179641 h 7209248"/>
              <a:gd name="connsiteX7659" fmla="*/ 6137118 w 7427256"/>
              <a:gd name="connsiteY7659" fmla="*/ 1170682 h 7209248"/>
              <a:gd name="connsiteX7660" fmla="*/ 6146076 w 7427256"/>
              <a:gd name="connsiteY7660" fmla="*/ 1170682 h 7209248"/>
              <a:gd name="connsiteX7661" fmla="*/ 6122185 w 7427256"/>
              <a:gd name="connsiteY7661" fmla="*/ 1174663 h 7209248"/>
              <a:gd name="connsiteX7662" fmla="*/ 6126478 w 7427256"/>
              <a:gd name="connsiteY7662" fmla="*/ 1171802 h 7209248"/>
              <a:gd name="connsiteX7663" fmla="*/ 6137118 w 7427256"/>
              <a:gd name="connsiteY7663" fmla="*/ 1170682 h 7209248"/>
              <a:gd name="connsiteX7664" fmla="*/ 5465170 w 7427256"/>
              <a:gd name="connsiteY7664" fmla="*/ 1170682 h 7209248"/>
              <a:gd name="connsiteX7665" fmla="*/ 5447251 w 7427256"/>
              <a:gd name="connsiteY7665" fmla="*/ 1179641 h 7209248"/>
              <a:gd name="connsiteX7666" fmla="*/ 5465170 w 7427256"/>
              <a:gd name="connsiteY7666" fmla="*/ 1179641 h 7209248"/>
              <a:gd name="connsiteX7667" fmla="*/ 5483089 w 7427256"/>
              <a:gd name="connsiteY7667" fmla="*/ 1179641 h 7209248"/>
              <a:gd name="connsiteX7668" fmla="*/ 1442446 w 7427256"/>
              <a:gd name="connsiteY7668" fmla="*/ 1170682 h 7209248"/>
              <a:gd name="connsiteX7669" fmla="*/ 1451406 w 7427256"/>
              <a:gd name="connsiteY7669" fmla="*/ 1179641 h 7209248"/>
              <a:gd name="connsiteX7670" fmla="*/ 1433488 w 7427256"/>
              <a:gd name="connsiteY7670" fmla="*/ 1179641 h 7209248"/>
              <a:gd name="connsiteX7671" fmla="*/ 5931054 w 7427256"/>
              <a:gd name="connsiteY7671" fmla="*/ 1161723 h 7209248"/>
              <a:gd name="connsiteX7672" fmla="*/ 5931054 w 7427256"/>
              <a:gd name="connsiteY7672" fmla="*/ 1170682 h 7209248"/>
              <a:gd name="connsiteX7673" fmla="*/ 5922094 w 7427256"/>
              <a:gd name="connsiteY7673" fmla="*/ 1170682 h 7209248"/>
              <a:gd name="connsiteX7674" fmla="*/ 5850420 w 7427256"/>
              <a:gd name="connsiteY7674" fmla="*/ 1152763 h 7209248"/>
              <a:gd name="connsiteX7675" fmla="*/ 5859379 w 7427256"/>
              <a:gd name="connsiteY7675" fmla="*/ 1152763 h 7209248"/>
              <a:gd name="connsiteX7676" fmla="*/ 5868338 w 7427256"/>
              <a:gd name="connsiteY7676" fmla="*/ 1152763 h 7209248"/>
              <a:gd name="connsiteX7677" fmla="*/ 5868338 w 7427256"/>
              <a:gd name="connsiteY7677" fmla="*/ 1161723 h 7209248"/>
              <a:gd name="connsiteX7678" fmla="*/ 5863859 w 7427256"/>
              <a:gd name="connsiteY7678" fmla="*/ 1161723 h 7209248"/>
              <a:gd name="connsiteX7679" fmla="*/ 5854899 w 7427256"/>
              <a:gd name="connsiteY7679" fmla="*/ 1161723 h 7209248"/>
              <a:gd name="connsiteX7680" fmla="*/ 5850420 w 7427256"/>
              <a:gd name="connsiteY7680" fmla="*/ 1152763 h 7209248"/>
              <a:gd name="connsiteX7681" fmla="*/ 1572357 w 7427256"/>
              <a:gd name="connsiteY7681" fmla="*/ 1134844 h 7209248"/>
              <a:gd name="connsiteX7682" fmla="*/ 1612673 w 7427256"/>
              <a:gd name="connsiteY7682" fmla="*/ 1134844 h 7209248"/>
              <a:gd name="connsiteX7683" fmla="*/ 1630592 w 7427256"/>
              <a:gd name="connsiteY7683" fmla="*/ 1134844 h 7209248"/>
              <a:gd name="connsiteX7684" fmla="*/ 1621632 w 7427256"/>
              <a:gd name="connsiteY7684" fmla="*/ 1143804 h 7209248"/>
              <a:gd name="connsiteX7685" fmla="*/ 1523081 w 7427256"/>
              <a:gd name="connsiteY7685" fmla="*/ 1188601 h 7209248"/>
              <a:gd name="connsiteX7686" fmla="*/ 1509642 w 7427256"/>
              <a:gd name="connsiteY7686" fmla="*/ 1202040 h 7209248"/>
              <a:gd name="connsiteX7687" fmla="*/ 1496203 w 7427256"/>
              <a:gd name="connsiteY7687" fmla="*/ 1206520 h 7209248"/>
              <a:gd name="connsiteX7688" fmla="*/ 1487243 w 7427256"/>
              <a:gd name="connsiteY7688" fmla="*/ 1215478 h 7209248"/>
              <a:gd name="connsiteX7689" fmla="*/ 1496203 w 7427256"/>
              <a:gd name="connsiteY7689" fmla="*/ 1215478 h 7209248"/>
              <a:gd name="connsiteX7690" fmla="*/ 1505162 w 7427256"/>
              <a:gd name="connsiteY7690" fmla="*/ 1215478 h 7209248"/>
              <a:gd name="connsiteX7691" fmla="*/ 1496203 w 7427256"/>
              <a:gd name="connsiteY7691" fmla="*/ 1224438 h 7209248"/>
              <a:gd name="connsiteX7692" fmla="*/ 1473804 w 7427256"/>
              <a:gd name="connsiteY7692" fmla="*/ 1242356 h 7209248"/>
              <a:gd name="connsiteX7693" fmla="*/ 1451406 w 7427256"/>
              <a:gd name="connsiteY7693" fmla="*/ 1260275 h 7209248"/>
              <a:gd name="connsiteX7694" fmla="*/ 1442446 w 7427256"/>
              <a:gd name="connsiteY7694" fmla="*/ 1269235 h 7209248"/>
              <a:gd name="connsiteX7695" fmla="*/ 1424528 w 7427256"/>
              <a:gd name="connsiteY7695" fmla="*/ 1269235 h 7209248"/>
              <a:gd name="connsiteX7696" fmla="*/ 1424528 w 7427256"/>
              <a:gd name="connsiteY7696" fmla="*/ 1260275 h 7209248"/>
              <a:gd name="connsiteX7697" fmla="*/ 1433488 w 7427256"/>
              <a:gd name="connsiteY7697" fmla="*/ 1251316 h 7209248"/>
              <a:gd name="connsiteX7698" fmla="*/ 1442446 w 7427256"/>
              <a:gd name="connsiteY7698" fmla="*/ 1242356 h 7209248"/>
              <a:gd name="connsiteX7699" fmla="*/ 1451406 w 7427256"/>
              <a:gd name="connsiteY7699" fmla="*/ 1224438 h 7209248"/>
              <a:gd name="connsiteX7700" fmla="*/ 1469324 w 7427256"/>
              <a:gd name="connsiteY7700" fmla="*/ 1215478 h 7209248"/>
              <a:gd name="connsiteX7701" fmla="*/ 1478284 w 7427256"/>
              <a:gd name="connsiteY7701" fmla="*/ 1193081 h 7209248"/>
              <a:gd name="connsiteX7702" fmla="*/ 1496203 w 7427256"/>
              <a:gd name="connsiteY7702" fmla="*/ 1157243 h 7209248"/>
              <a:gd name="connsiteX7703" fmla="*/ 1527561 w 7427256"/>
              <a:gd name="connsiteY7703" fmla="*/ 1143804 h 7209248"/>
              <a:gd name="connsiteX7704" fmla="*/ 1549958 w 7427256"/>
              <a:gd name="connsiteY7704" fmla="*/ 1143804 h 7209248"/>
              <a:gd name="connsiteX7705" fmla="*/ 1572357 w 7427256"/>
              <a:gd name="connsiteY7705" fmla="*/ 1134844 h 7209248"/>
              <a:gd name="connsiteX7706" fmla="*/ 1352854 w 7427256"/>
              <a:gd name="connsiteY7706" fmla="*/ 1134844 h 7209248"/>
              <a:gd name="connsiteX7707" fmla="*/ 1352854 w 7427256"/>
              <a:gd name="connsiteY7707" fmla="*/ 1152763 h 7209248"/>
              <a:gd name="connsiteX7708" fmla="*/ 1343895 w 7427256"/>
              <a:gd name="connsiteY7708" fmla="*/ 1143804 h 7209248"/>
              <a:gd name="connsiteX7709" fmla="*/ 1339415 w 7427256"/>
              <a:gd name="connsiteY7709" fmla="*/ 1143804 h 7209248"/>
              <a:gd name="connsiteX7710" fmla="*/ 1352854 w 7427256"/>
              <a:gd name="connsiteY7710" fmla="*/ 1134844 h 7209248"/>
              <a:gd name="connsiteX7711" fmla="*/ 6163996 w 7427256"/>
              <a:gd name="connsiteY7711" fmla="*/ 1116927 h 7209248"/>
              <a:gd name="connsiteX7712" fmla="*/ 6172954 w 7427256"/>
              <a:gd name="connsiteY7712" fmla="*/ 1116927 h 7209248"/>
              <a:gd name="connsiteX7713" fmla="*/ 6181914 w 7427256"/>
              <a:gd name="connsiteY7713" fmla="*/ 1116927 h 7209248"/>
              <a:gd name="connsiteX7714" fmla="*/ 6181914 w 7427256"/>
              <a:gd name="connsiteY7714" fmla="*/ 1125886 h 7209248"/>
              <a:gd name="connsiteX7715" fmla="*/ 6168476 w 7427256"/>
              <a:gd name="connsiteY7715" fmla="*/ 1121405 h 7209248"/>
              <a:gd name="connsiteX7716" fmla="*/ 6163996 w 7427256"/>
              <a:gd name="connsiteY7716" fmla="*/ 1116927 h 7209248"/>
              <a:gd name="connsiteX7717" fmla="*/ 6056484 w 7427256"/>
              <a:gd name="connsiteY7717" fmla="*/ 1116927 h 7209248"/>
              <a:gd name="connsiteX7718" fmla="*/ 6065442 w 7427256"/>
              <a:gd name="connsiteY7718" fmla="*/ 1116927 h 7209248"/>
              <a:gd name="connsiteX7719" fmla="*/ 6065442 w 7427256"/>
              <a:gd name="connsiteY7719" fmla="*/ 1121405 h 7209248"/>
              <a:gd name="connsiteX7720" fmla="*/ 6056484 w 7427256"/>
              <a:gd name="connsiteY7720" fmla="*/ 1116927 h 7209248"/>
              <a:gd name="connsiteX7721" fmla="*/ 1370772 w 7427256"/>
              <a:gd name="connsiteY7721" fmla="*/ 1116927 h 7209248"/>
              <a:gd name="connsiteX7722" fmla="*/ 1379731 w 7427256"/>
              <a:gd name="connsiteY7722" fmla="*/ 1116927 h 7209248"/>
              <a:gd name="connsiteX7723" fmla="*/ 1370772 w 7427256"/>
              <a:gd name="connsiteY7723" fmla="*/ 1125886 h 7209248"/>
              <a:gd name="connsiteX7724" fmla="*/ 6271507 w 7427256"/>
              <a:gd name="connsiteY7724" fmla="*/ 1107967 h 7209248"/>
              <a:gd name="connsiteX7725" fmla="*/ 6280466 w 7427256"/>
              <a:gd name="connsiteY7725" fmla="*/ 1125886 h 7209248"/>
              <a:gd name="connsiteX7726" fmla="*/ 6280466 w 7427256"/>
              <a:gd name="connsiteY7726" fmla="*/ 1134844 h 7209248"/>
              <a:gd name="connsiteX7727" fmla="*/ 6271507 w 7427256"/>
              <a:gd name="connsiteY7727" fmla="*/ 1130365 h 7209248"/>
              <a:gd name="connsiteX7728" fmla="*/ 6262547 w 7427256"/>
              <a:gd name="connsiteY7728" fmla="*/ 1116927 h 7209248"/>
              <a:gd name="connsiteX7729" fmla="*/ 6271507 w 7427256"/>
              <a:gd name="connsiteY7729" fmla="*/ 1107967 h 7209248"/>
              <a:gd name="connsiteX7730" fmla="*/ 2033760 w 7427256"/>
              <a:gd name="connsiteY7730" fmla="*/ 1099008 h 7209248"/>
              <a:gd name="connsiteX7731" fmla="*/ 2033760 w 7427256"/>
              <a:gd name="connsiteY7731" fmla="*/ 1116927 h 7209248"/>
              <a:gd name="connsiteX7732" fmla="*/ 2060638 w 7427256"/>
              <a:gd name="connsiteY7732" fmla="*/ 1107967 h 7209248"/>
              <a:gd name="connsiteX7733" fmla="*/ 2033760 w 7427256"/>
              <a:gd name="connsiteY7733" fmla="*/ 1099008 h 7209248"/>
              <a:gd name="connsiteX7734" fmla="*/ 1818737 w 7427256"/>
              <a:gd name="connsiteY7734" fmla="*/ 1090048 h 7209248"/>
              <a:gd name="connsiteX7735" fmla="*/ 1818737 w 7427256"/>
              <a:gd name="connsiteY7735" fmla="*/ 1099008 h 7209248"/>
              <a:gd name="connsiteX7736" fmla="*/ 1809778 w 7427256"/>
              <a:gd name="connsiteY7736" fmla="*/ 1099008 h 7209248"/>
              <a:gd name="connsiteX7737" fmla="*/ 1182627 w 7427256"/>
              <a:gd name="connsiteY7737" fmla="*/ 1090048 h 7209248"/>
              <a:gd name="connsiteX7738" fmla="*/ 1173668 w 7427256"/>
              <a:gd name="connsiteY7738" fmla="*/ 1099008 h 7209248"/>
              <a:gd name="connsiteX7739" fmla="*/ 1164709 w 7427256"/>
              <a:gd name="connsiteY7739" fmla="*/ 1107967 h 7209248"/>
              <a:gd name="connsiteX7740" fmla="*/ 573395 w 7427256"/>
              <a:gd name="connsiteY7740" fmla="*/ 1090048 h 7209248"/>
              <a:gd name="connsiteX7741" fmla="*/ 555476 w 7427256"/>
              <a:gd name="connsiteY7741" fmla="*/ 1107967 h 7209248"/>
              <a:gd name="connsiteX7742" fmla="*/ 564435 w 7427256"/>
              <a:gd name="connsiteY7742" fmla="*/ 1099008 h 7209248"/>
              <a:gd name="connsiteX7743" fmla="*/ 573395 w 7427256"/>
              <a:gd name="connsiteY7743" fmla="*/ 1090048 h 7209248"/>
              <a:gd name="connsiteX7744" fmla="*/ 6076642 w 7427256"/>
              <a:gd name="connsiteY7744" fmla="*/ 1083328 h 7209248"/>
              <a:gd name="connsiteX7745" fmla="*/ 6110239 w 7427256"/>
              <a:gd name="connsiteY7745" fmla="*/ 1099008 h 7209248"/>
              <a:gd name="connsiteX7746" fmla="*/ 6101280 w 7427256"/>
              <a:gd name="connsiteY7746" fmla="*/ 1116927 h 7209248"/>
              <a:gd name="connsiteX7747" fmla="*/ 6074402 w 7427256"/>
              <a:gd name="connsiteY7747" fmla="*/ 1099008 h 7209248"/>
              <a:gd name="connsiteX7748" fmla="*/ 6065442 w 7427256"/>
              <a:gd name="connsiteY7748" fmla="*/ 1090048 h 7209248"/>
              <a:gd name="connsiteX7749" fmla="*/ 6076642 w 7427256"/>
              <a:gd name="connsiteY7749" fmla="*/ 1083328 h 7209248"/>
              <a:gd name="connsiteX7750" fmla="*/ 6128158 w 7427256"/>
              <a:gd name="connsiteY7750" fmla="*/ 1081089 h 7209248"/>
              <a:gd name="connsiteX7751" fmla="*/ 6137118 w 7427256"/>
              <a:gd name="connsiteY7751" fmla="*/ 1090048 h 7209248"/>
              <a:gd name="connsiteX7752" fmla="*/ 6146076 w 7427256"/>
              <a:gd name="connsiteY7752" fmla="*/ 1099008 h 7209248"/>
              <a:gd name="connsiteX7753" fmla="*/ 5662274 w 7427256"/>
              <a:gd name="connsiteY7753" fmla="*/ 1081089 h 7209248"/>
              <a:gd name="connsiteX7754" fmla="*/ 5680194 w 7427256"/>
              <a:gd name="connsiteY7754" fmla="*/ 1099008 h 7209248"/>
              <a:gd name="connsiteX7755" fmla="*/ 5680194 w 7427256"/>
              <a:gd name="connsiteY7755" fmla="*/ 1116927 h 7209248"/>
              <a:gd name="connsiteX7756" fmla="*/ 5662274 w 7427256"/>
              <a:gd name="connsiteY7756" fmla="*/ 1116927 h 7209248"/>
              <a:gd name="connsiteX7757" fmla="*/ 1397650 w 7427256"/>
              <a:gd name="connsiteY7757" fmla="*/ 1081089 h 7209248"/>
              <a:gd name="connsiteX7758" fmla="*/ 1397650 w 7427256"/>
              <a:gd name="connsiteY7758" fmla="*/ 1090048 h 7209248"/>
              <a:gd name="connsiteX7759" fmla="*/ 1388691 w 7427256"/>
              <a:gd name="connsiteY7759" fmla="*/ 1099008 h 7209248"/>
              <a:gd name="connsiteX7760" fmla="*/ 1397650 w 7427256"/>
              <a:gd name="connsiteY7760" fmla="*/ 1081089 h 7209248"/>
              <a:gd name="connsiteX7761" fmla="*/ 5406934 w 7427256"/>
              <a:gd name="connsiteY7761" fmla="*/ 1072130 h 7209248"/>
              <a:gd name="connsiteX7762" fmla="*/ 5393496 w 7427256"/>
              <a:gd name="connsiteY7762" fmla="*/ 1076609 h 7209248"/>
              <a:gd name="connsiteX7763" fmla="*/ 5406934 w 7427256"/>
              <a:gd name="connsiteY7763" fmla="*/ 1081089 h 7209248"/>
              <a:gd name="connsiteX7764" fmla="*/ 5420374 w 7427256"/>
              <a:gd name="connsiteY7764" fmla="*/ 1076609 h 7209248"/>
              <a:gd name="connsiteX7765" fmla="*/ 5406934 w 7427256"/>
              <a:gd name="connsiteY7765" fmla="*/ 1072130 h 7209248"/>
              <a:gd name="connsiteX7766" fmla="*/ 1603713 w 7427256"/>
              <a:gd name="connsiteY7766" fmla="*/ 1072130 h 7209248"/>
              <a:gd name="connsiteX7767" fmla="*/ 1612673 w 7427256"/>
              <a:gd name="connsiteY7767" fmla="*/ 1072130 h 7209248"/>
              <a:gd name="connsiteX7768" fmla="*/ 1585796 w 7427256"/>
              <a:gd name="connsiteY7768" fmla="*/ 1081089 h 7209248"/>
              <a:gd name="connsiteX7769" fmla="*/ 1208385 w 7427256"/>
              <a:gd name="connsiteY7769" fmla="*/ 1066531 h 7209248"/>
              <a:gd name="connsiteX7770" fmla="*/ 1209504 w 7427256"/>
              <a:gd name="connsiteY7770" fmla="*/ 1072130 h 7209248"/>
              <a:gd name="connsiteX7771" fmla="*/ 1205025 w 7427256"/>
              <a:gd name="connsiteY7771" fmla="*/ 1081089 h 7209248"/>
              <a:gd name="connsiteX7772" fmla="*/ 1200545 w 7427256"/>
              <a:gd name="connsiteY7772" fmla="*/ 1076609 h 7209248"/>
              <a:gd name="connsiteX7773" fmla="*/ 1205025 w 7427256"/>
              <a:gd name="connsiteY7773" fmla="*/ 1067650 h 7209248"/>
              <a:gd name="connsiteX7774" fmla="*/ 1208385 w 7427256"/>
              <a:gd name="connsiteY7774" fmla="*/ 1066531 h 7209248"/>
              <a:gd name="connsiteX7775" fmla="*/ 600273 w 7427256"/>
              <a:gd name="connsiteY7775" fmla="*/ 1063170 h 7209248"/>
              <a:gd name="connsiteX7776" fmla="*/ 600273 w 7427256"/>
              <a:gd name="connsiteY7776" fmla="*/ 1072130 h 7209248"/>
              <a:gd name="connsiteX7777" fmla="*/ 595793 w 7427256"/>
              <a:gd name="connsiteY7777" fmla="*/ 1081089 h 7209248"/>
              <a:gd name="connsiteX7778" fmla="*/ 591313 w 7427256"/>
              <a:gd name="connsiteY7778" fmla="*/ 1076609 h 7209248"/>
              <a:gd name="connsiteX7779" fmla="*/ 600273 w 7427256"/>
              <a:gd name="connsiteY7779" fmla="*/ 1063170 h 7209248"/>
              <a:gd name="connsiteX7780" fmla="*/ 1859053 w 7427256"/>
              <a:gd name="connsiteY7780" fmla="*/ 1054212 h 7209248"/>
              <a:gd name="connsiteX7781" fmla="*/ 1863533 w 7427256"/>
              <a:gd name="connsiteY7781" fmla="*/ 1063170 h 7209248"/>
              <a:gd name="connsiteX7782" fmla="*/ 1836656 w 7427256"/>
              <a:gd name="connsiteY7782" fmla="*/ 1081089 h 7209248"/>
              <a:gd name="connsiteX7783" fmla="*/ 1845614 w 7427256"/>
              <a:gd name="connsiteY7783" fmla="*/ 1063170 h 7209248"/>
              <a:gd name="connsiteX7784" fmla="*/ 1859053 w 7427256"/>
              <a:gd name="connsiteY7784" fmla="*/ 1054212 h 7209248"/>
              <a:gd name="connsiteX7785" fmla="*/ 1693306 w 7427256"/>
              <a:gd name="connsiteY7785" fmla="*/ 1054212 h 7209248"/>
              <a:gd name="connsiteX7786" fmla="*/ 1684348 w 7427256"/>
              <a:gd name="connsiteY7786" fmla="*/ 1090048 h 7209248"/>
              <a:gd name="connsiteX7787" fmla="*/ 1675389 w 7427256"/>
              <a:gd name="connsiteY7787" fmla="*/ 1081089 h 7209248"/>
              <a:gd name="connsiteX7788" fmla="*/ 1652990 w 7427256"/>
              <a:gd name="connsiteY7788" fmla="*/ 1081089 h 7209248"/>
              <a:gd name="connsiteX7789" fmla="*/ 1648511 w 7427256"/>
              <a:gd name="connsiteY7789" fmla="*/ 1090048 h 7209248"/>
              <a:gd name="connsiteX7790" fmla="*/ 1648511 w 7427256"/>
              <a:gd name="connsiteY7790" fmla="*/ 1099008 h 7209248"/>
              <a:gd name="connsiteX7791" fmla="*/ 1630592 w 7427256"/>
              <a:gd name="connsiteY7791" fmla="*/ 1107967 h 7209248"/>
              <a:gd name="connsiteX7792" fmla="*/ 1612673 w 7427256"/>
              <a:gd name="connsiteY7792" fmla="*/ 1116927 h 7209248"/>
              <a:gd name="connsiteX7793" fmla="*/ 1621632 w 7427256"/>
              <a:gd name="connsiteY7793" fmla="*/ 1099008 h 7209248"/>
              <a:gd name="connsiteX7794" fmla="*/ 1635071 w 7427256"/>
              <a:gd name="connsiteY7794" fmla="*/ 1094528 h 7209248"/>
              <a:gd name="connsiteX7795" fmla="*/ 1639551 w 7427256"/>
              <a:gd name="connsiteY7795" fmla="*/ 1085569 h 7209248"/>
              <a:gd name="connsiteX7796" fmla="*/ 1648511 w 7427256"/>
              <a:gd name="connsiteY7796" fmla="*/ 1076609 h 7209248"/>
              <a:gd name="connsiteX7797" fmla="*/ 1666429 w 7427256"/>
              <a:gd name="connsiteY7797" fmla="*/ 1072130 h 7209248"/>
              <a:gd name="connsiteX7798" fmla="*/ 1693306 w 7427256"/>
              <a:gd name="connsiteY7798" fmla="*/ 1054212 h 7209248"/>
              <a:gd name="connsiteX7799" fmla="*/ 5485328 w 7427256"/>
              <a:gd name="connsiteY7799" fmla="*/ 1049731 h 7209248"/>
              <a:gd name="connsiteX7800" fmla="*/ 5483089 w 7427256"/>
              <a:gd name="connsiteY7800" fmla="*/ 1054212 h 7209248"/>
              <a:gd name="connsiteX7801" fmla="*/ 5492048 w 7427256"/>
              <a:gd name="connsiteY7801" fmla="*/ 1054212 h 7209248"/>
              <a:gd name="connsiteX7802" fmla="*/ 5485328 w 7427256"/>
              <a:gd name="connsiteY7802" fmla="*/ 1049731 h 7209248"/>
              <a:gd name="connsiteX7803" fmla="*/ 6119199 w 7427256"/>
              <a:gd name="connsiteY7803" fmla="*/ 1045251 h 7209248"/>
              <a:gd name="connsiteX7804" fmla="*/ 6137118 w 7427256"/>
              <a:gd name="connsiteY7804" fmla="*/ 1054212 h 7209248"/>
              <a:gd name="connsiteX7805" fmla="*/ 6163996 w 7427256"/>
              <a:gd name="connsiteY7805" fmla="*/ 1058690 h 7209248"/>
              <a:gd name="connsiteX7806" fmla="*/ 6181914 w 7427256"/>
              <a:gd name="connsiteY7806" fmla="*/ 1072130 h 7209248"/>
              <a:gd name="connsiteX7807" fmla="*/ 6199832 w 7427256"/>
              <a:gd name="connsiteY7807" fmla="*/ 1063170 h 7209248"/>
              <a:gd name="connsiteX7808" fmla="*/ 6199832 w 7427256"/>
              <a:gd name="connsiteY7808" fmla="*/ 1054212 h 7209248"/>
              <a:gd name="connsiteX7809" fmla="*/ 6235670 w 7427256"/>
              <a:gd name="connsiteY7809" fmla="*/ 1072130 h 7209248"/>
              <a:gd name="connsiteX7810" fmla="*/ 6235670 w 7427256"/>
              <a:gd name="connsiteY7810" fmla="*/ 1081089 h 7209248"/>
              <a:gd name="connsiteX7811" fmla="*/ 6249108 w 7427256"/>
              <a:gd name="connsiteY7811" fmla="*/ 1094528 h 7209248"/>
              <a:gd name="connsiteX7812" fmla="*/ 6226711 w 7427256"/>
              <a:gd name="connsiteY7812" fmla="*/ 1099008 h 7209248"/>
              <a:gd name="connsiteX7813" fmla="*/ 6208792 w 7427256"/>
              <a:gd name="connsiteY7813" fmla="*/ 1099008 h 7209248"/>
              <a:gd name="connsiteX7814" fmla="*/ 6172954 w 7427256"/>
              <a:gd name="connsiteY7814" fmla="*/ 1081089 h 7209248"/>
              <a:gd name="connsiteX7815" fmla="*/ 6155036 w 7427256"/>
              <a:gd name="connsiteY7815" fmla="*/ 1081089 h 7209248"/>
              <a:gd name="connsiteX7816" fmla="*/ 6128158 w 7427256"/>
              <a:gd name="connsiteY7816" fmla="*/ 1063170 h 7209248"/>
              <a:gd name="connsiteX7817" fmla="*/ 626031 w 7427256"/>
              <a:gd name="connsiteY7817" fmla="*/ 1039653 h 7209248"/>
              <a:gd name="connsiteX7818" fmla="*/ 627150 w 7427256"/>
              <a:gd name="connsiteY7818" fmla="*/ 1045251 h 7209248"/>
              <a:gd name="connsiteX7819" fmla="*/ 618192 w 7427256"/>
              <a:gd name="connsiteY7819" fmla="*/ 1045251 h 7209248"/>
              <a:gd name="connsiteX7820" fmla="*/ 622670 w 7427256"/>
              <a:gd name="connsiteY7820" fmla="*/ 1040773 h 7209248"/>
              <a:gd name="connsiteX7821" fmla="*/ 626031 w 7427256"/>
              <a:gd name="connsiteY7821" fmla="*/ 1039653 h 7209248"/>
              <a:gd name="connsiteX7822" fmla="*/ 1239742 w 7427256"/>
              <a:gd name="connsiteY7822" fmla="*/ 1039373 h 7209248"/>
              <a:gd name="connsiteX7823" fmla="*/ 1236383 w 7427256"/>
              <a:gd name="connsiteY7823" fmla="*/ 1045251 h 7209248"/>
              <a:gd name="connsiteX7824" fmla="*/ 1227424 w 7427256"/>
              <a:gd name="connsiteY7824" fmla="*/ 1045251 h 7209248"/>
              <a:gd name="connsiteX7825" fmla="*/ 1236383 w 7427256"/>
              <a:gd name="connsiteY7825" fmla="*/ 1040773 h 7209248"/>
              <a:gd name="connsiteX7826" fmla="*/ 1239742 w 7427256"/>
              <a:gd name="connsiteY7826" fmla="*/ 1039373 h 7209248"/>
              <a:gd name="connsiteX7827" fmla="*/ 6199832 w 7427256"/>
              <a:gd name="connsiteY7827" fmla="*/ 1036293 h 7209248"/>
              <a:gd name="connsiteX7828" fmla="*/ 6199832 w 7427256"/>
              <a:gd name="connsiteY7828" fmla="*/ 1040773 h 7209248"/>
              <a:gd name="connsiteX7829" fmla="*/ 6195353 w 7427256"/>
              <a:gd name="connsiteY7829" fmla="*/ 1045251 h 7209248"/>
              <a:gd name="connsiteX7830" fmla="*/ 6190873 w 7427256"/>
              <a:gd name="connsiteY7830" fmla="*/ 1045251 h 7209248"/>
              <a:gd name="connsiteX7831" fmla="*/ 6190873 w 7427256"/>
              <a:gd name="connsiteY7831" fmla="*/ 1040773 h 7209248"/>
              <a:gd name="connsiteX7832" fmla="*/ 6199832 w 7427256"/>
              <a:gd name="connsiteY7832" fmla="*/ 1036293 h 7209248"/>
              <a:gd name="connsiteX7833" fmla="*/ 1791859 w 7427256"/>
              <a:gd name="connsiteY7833" fmla="*/ 1036293 h 7209248"/>
              <a:gd name="connsiteX7834" fmla="*/ 1800818 w 7427256"/>
              <a:gd name="connsiteY7834" fmla="*/ 1040773 h 7209248"/>
              <a:gd name="connsiteX7835" fmla="*/ 1791859 w 7427256"/>
              <a:gd name="connsiteY7835" fmla="*/ 1045251 h 7209248"/>
              <a:gd name="connsiteX7836" fmla="*/ 1782900 w 7427256"/>
              <a:gd name="connsiteY7836" fmla="*/ 1045251 h 7209248"/>
              <a:gd name="connsiteX7837" fmla="*/ 1791859 w 7427256"/>
              <a:gd name="connsiteY7837" fmla="*/ 1036293 h 7209248"/>
              <a:gd name="connsiteX7838" fmla="*/ 5975850 w 7427256"/>
              <a:gd name="connsiteY7838" fmla="*/ 1027334 h 7209248"/>
              <a:gd name="connsiteX7839" fmla="*/ 6038565 w 7427256"/>
              <a:gd name="connsiteY7839" fmla="*/ 1027334 h 7209248"/>
              <a:gd name="connsiteX7840" fmla="*/ 6056484 w 7427256"/>
              <a:gd name="connsiteY7840" fmla="*/ 1045251 h 7209248"/>
              <a:gd name="connsiteX7841" fmla="*/ 6047525 w 7427256"/>
              <a:gd name="connsiteY7841" fmla="*/ 1054212 h 7209248"/>
              <a:gd name="connsiteX7842" fmla="*/ 6020646 w 7427256"/>
              <a:gd name="connsiteY7842" fmla="*/ 1063170 h 7209248"/>
              <a:gd name="connsiteX7843" fmla="*/ 6029606 w 7427256"/>
              <a:gd name="connsiteY7843" fmla="*/ 1054212 h 7209248"/>
              <a:gd name="connsiteX7844" fmla="*/ 5975850 w 7427256"/>
              <a:gd name="connsiteY7844" fmla="*/ 1045251 h 7209248"/>
              <a:gd name="connsiteX7845" fmla="*/ 5536844 w 7427256"/>
              <a:gd name="connsiteY7845" fmla="*/ 1027334 h 7209248"/>
              <a:gd name="connsiteX7846" fmla="*/ 5563723 w 7427256"/>
              <a:gd name="connsiteY7846" fmla="*/ 1036293 h 7209248"/>
              <a:gd name="connsiteX7847" fmla="*/ 5572682 w 7427256"/>
              <a:gd name="connsiteY7847" fmla="*/ 1036293 h 7209248"/>
              <a:gd name="connsiteX7848" fmla="*/ 5545804 w 7427256"/>
              <a:gd name="connsiteY7848" fmla="*/ 1027334 h 7209248"/>
              <a:gd name="connsiteX7849" fmla="*/ 5259106 w 7427256"/>
              <a:gd name="connsiteY7849" fmla="*/ 1027334 h 7209248"/>
              <a:gd name="connsiteX7850" fmla="*/ 5268066 w 7427256"/>
              <a:gd name="connsiteY7850" fmla="*/ 1036293 h 7209248"/>
              <a:gd name="connsiteX7851" fmla="*/ 5277026 w 7427256"/>
              <a:gd name="connsiteY7851" fmla="*/ 1027334 h 7209248"/>
              <a:gd name="connsiteX7852" fmla="*/ 5268066 w 7427256"/>
              <a:gd name="connsiteY7852" fmla="*/ 1027334 h 7209248"/>
              <a:gd name="connsiteX7853" fmla="*/ 1478284 w 7427256"/>
              <a:gd name="connsiteY7853" fmla="*/ 1027334 h 7209248"/>
              <a:gd name="connsiteX7854" fmla="*/ 1442446 w 7427256"/>
              <a:gd name="connsiteY7854" fmla="*/ 1045251 h 7209248"/>
              <a:gd name="connsiteX7855" fmla="*/ 1460365 w 7427256"/>
              <a:gd name="connsiteY7855" fmla="*/ 1036293 h 7209248"/>
              <a:gd name="connsiteX7856" fmla="*/ 5504926 w 7427256"/>
              <a:gd name="connsiteY7856" fmla="*/ 1024533 h 7209248"/>
              <a:gd name="connsiteX7857" fmla="*/ 5501008 w 7427256"/>
              <a:gd name="connsiteY7857" fmla="*/ 1027334 h 7209248"/>
              <a:gd name="connsiteX7858" fmla="*/ 5501008 w 7427256"/>
              <a:gd name="connsiteY7858" fmla="*/ 1045251 h 7209248"/>
              <a:gd name="connsiteX7859" fmla="*/ 5509966 w 7427256"/>
              <a:gd name="connsiteY7859" fmla="*/ 1036293 h 7209248"/>
              <a:gd name="connsiteX7860" fmla="*/ 5504926 w 7427256"/>
              <a:gd name="connsiteY7860" fmla="*/ 1024533 h 7209248"/>
              <a:gd name="connsiteX7861" fmla="*/ 2150231 w 7427256"/>
              <a:gd name="connsiteY7861" fmla="*/ 1018374 h 7209248"/>
              <a:gd name="connsiteX7862" fmla="*/ 2150231 w 7427256"/>
              <a:gd name="connsiteY7862" fmla="*/ 1027334 h 7209248"/>
              <a:gd name="connsiteX7863" fmla="*/ 2154711 w 7427256"/>
              <a:gd name="connsiteY7863" fmla="*/ 1022854 h 7209248"/>
              <a:gd name="connsiteX7864" fmla="*/ 2159190 w 7427256"/>
              <a:gd name="connsiteY7864" fmla="*/ 1018374 h 7209248"/>
              <a:gd name="connsiteX7865" fmla="*/ 2150231 w 7427256"/>
              <a:gd name="connsiteY7865" fmla="*/ 1018374 h 7209248"/>
              <a:gd name="connsiteX7866" fmla="*/ 1684348 w 7427256"/>
              <a:gd name="connsiteY7866" fmla="*/ 1018374 h 7209248"/>
              <a:gd name="connsiteX7867" fmla="*/ 1693306 w 7427256"/>
              <a:gd name="connsiteY7867" fmla="*/ 1027334 h 7209248"/>
              <a:gd name="connsiteX7868" fmla="*/ 1675389 w 7427256"/>
              <a:gd name="connsiteY7868" fmla="*/ 1027334 h 7209248"/>
              <a:gd name="connsiteX7869" fmla="*/ 1684348 w 7427256"/>
              <a:gd name="connsiteY7869" fmla="*/ 1018374 h 7209248"/>
              <a:gd name="connsiteX7870" fmla="*/ 1646270 w 7427256"/>
              <a:gd name="connsiteY7870" fmla="*/ 1011654 h 7209248"/>
              <a:gd name="connsiteX7871" fmla="*/ 1657470 w 7427256"/>
              <a:gd name="connsiteY7871" fmla="*/ 1018374 h 7209248"/>
              <a:gd name="connsiteX7872" fmla="*/ 1657470 w 7427256"/>
              <a:gd name="connsiteY7872" fmla="*/ 1036293 h 7209248"/>
              <a:gd name="connsiteX7873" fmla="*/ 1648511 w 7427256"/>
              <a:gd name="connsiteY7873" fmla="*/ 1027334 h 7209248"/>
              <a:gd name="connsiteX7874" fmla="*/ 1646270 w 7427256"/>
              <a:gd name="connsiteY7874" fmla="*/ 1011654 h 7209248"/>
              <a:gd name="connsiteX7875" fmla="*/ 5742908 w 7427256"/>
              <a:gd name="connsiteY7875" fmla="*/ 1009415 h 7209248"/>
              <a:gd name="connsiteX7876" fmla="*/ 5756348 w 7427256"/>
              <a:gd name="connsiteY7876" fmla="*/ 1013894 h 7209248"/>
              <a:gd name="connsiteX7877" fmla="*/ 5760828 w 7427256"/>
              <a:gd name="connsiteY7877" fmla="*/ 1027334 h 7209248"/>
              <a:gd name="connsiteX7878" fmla="*/ 5760828 w 7427256"/>
              <a:gd name="connsiteY7878" fmla="*/ 1045251 h 7209248"/>
              <a:gd name="connsiteX7879" fmla="*/ 5769786 w 7427256"/>
              <a:gd name="connsiteY7879" fmla="*/ 1072130 h 7209248"/>
              <a:gd name="connsiteX7880" fmla="*/ 5751868 w 7427256"/>
              <a:gd name="connsiteY7880" fmla="*/ 1063170 h 7209248"/>
              <a:gd name="connsiteX7881" fmla="*/ 5742908 w 7427256"/>
              <a:gd name="connsiteY7881" fmla="*/ 1027334 h 7209248"/>
              <a:gd name="connsiteX7882" fmla="*/ 1881452 w 7427256"/>
              <a:gd name="connsiteY7882" fmla="*/ 1009415 h 7209248"/>
              <a:gd name="connsiteX7883" fmla="*/ 1881452 w 7427256"/>
              <a:gd name="connsiteY7883" fmla="*/ 1018374 h 7209248"/>
              <a:gd name="connsiteX7884" fmla="*/ 1881452 w 7427256"/>
              <a:gd name="connsiteY7884" fmla="*/ 1027334 h 7209248"/>
              <a:gd name="connsiteX7885" fmla="*/ 1876972 w 7427256"/>
              <a:gd name="connsiteY7885" fmla="*/ 1018374 h 7209248"/>
              <a:gd name="connsiteX7886" fmla="*/ 1881452 w 7427256"/>
              <a:gd name="connsiteY7886" fmla="*/ 1009415 h 7209248"/>
              <a:gd name="connsiteX7887" fmla="*/ 1540998 w 7427256"/>
              <a:gd name="connsiteY7887" fmla="*/ 1009415 h 7209248"/>
              <a:gd name="connsiteX7888" fmla="*/ 1540998 w 7427256"/>
              <a:gd name="connsiteY7888" fmla="*/ 1018374 h 7209248"/>
              <a:gd name="connsiteX7889" fmla="*/ 1532039 w 7427256"/>
              <a:gd name="connsiteY7889" fmla="*/ 1027334 h 7209248"/>
              <a:gd name="connsiteX7890" fmla="*/ 1532039 w 7427256"/>
              <a:gd name="connsiteY7890" fmla="*/ 1018374 h 7209248"/>
              <a:gd name="connsiteX7891" fmla="*/ 1532039 w 7427256"/>
              <a:gd name="connsiteY7891" fmla="*/ 1013894 h 7209248"/>
              <a:gd name="connsiteX7892" fmla="*/ 1540998 w 7427256"/>
              <a:gd name="connsiteY7892" fmla="*/ 1009415 h 7209248"/>
              <a:gd name="connsiteX7893" fmla="*/ 1263261 w 7427256"/>
              <a:gd name="connsiteY7893" fmla="*/ 1009415 h 7209248"/>
              <a:gd name="connsiteX7894" fmla="*/ 1263261 w 7427256"/>
              <a:gd name="connsiteY7894" fmla="*/ 1018374 h 7209248"/>
              <a:gd name="connsiteX7895" fmla="*/ 1254302 w 7427256"/>
              <a:gd name="connsiteY7895" fmla="*/ 1018374 h 7209248"/>
              <a:gd name="connsiteX7896" fmla="*/ 1263261 w 7427256"/>
              <a:gd name="connsiteY7896" fmla="*/ 1009415 h 7209248"/>
              <a:gd name="connsiteX7897" fmla="*/ 654028 w 7427256"/>
              <a:gd name="connsiteY7897" fmla="*/ 1009415 h 7209248"/>
              <a:gd name="connsiteX7898" fmla="*/ 654028 w 7427256"/>
              <a:gd name="connsiteY7898" fmla="*/ 1018374 h 7209248"/>
              <a:gd name="connsiteX7899" fmla="*/ 645069 w 7427256"/>
              <a:gd name="connsiteY7899" fmla="*/ 1018374 h 7209248"/>
              <a:gd name="connsiteX7900" fmla="*/ 654028 w 7427256"/>
              <a:gd name="connsiteY7900" fmla="*/ 1009415 h 7209248"/>
              <a:gd name="connsiteX7901" fmla="*/ 5966891 w 7427256"/>
              <a:gd name="connsiteY7901" fmla="*/ 1000455 h 7209248"/>
              <a:gd name="connsiteX7902" fmla="*/ 5971371 w 7427256"/>
              <a:gd name="connsiteY7902" fmla="*/ 1004935 h 7209248"/>
              <a:gd name="connsiteX7903" fmla="*/ 5966891 w 7427256"/>
              <a:gd name="connsiteY7903" fmla="*/ 1009415 h 7209248"/>
              <a:gd name="connsiteX7904" fmla="*/ 5957932 w 7427256"/>
              <a:gd name="connsiteY7904" fmla="*/ 1009415 h 7209248"/>
              <a:gd name="connsiteX7905" fmla="*/ 5178472 w 7427256"/>
              <a:gd name="connsiteY7905" fmla="*/ 1000455 h 7209248"/>
              <a:gd name="connsiteX7906" fmla="*/ 5196392 w 7427256"/>
              <a:gd name="connsiteY7906" fmla="*/ 1009415 h 7209248"/>
              <a:gd name="connsiteX7907" fmla="*/ 5196392 w 7427256"/>
              <a:gd name="connsiteY7907" fmla="*/ 1000455 h 7209248"/>
              <a:gd name="connsiteX7908" fmla="*/ 2141272 w 7427256"/>
              <a:gd name="connsiteY7908" fmla="*/ 994855 h 7209248"/>
              <a:gd name="connsiteX7909" fmla="*/ 2132312 w 7427256"/>
              <a:gd name="connsiteY7909" fmla="*/ 995976 h 7209248"/>
              <a:gd name="connsiteX7910" fmla="*/ 2123353 w 7427256"/>
              <a:gd name="connsiteY7910" fmla="*/ 1009415 h 7209248"/>
              <a:gd name="connsiteX7911" fmla="*/ 2105434 w 7427256"/>
              <a:gd name="connsiteY7911" fmla="*/ 1009415 h 7209248"/>
              <a:gd name="connsiteX7912" fmla="*/ 2087516 w 7427256"/>
              <a:gd name="connsiteY7912" fmla="*/ 1009415 h 7209248"/>
              <a:gd name="connsiteX7913" fmla="*/ 2078557 w 7427256"/>
              <a:gd name="connsiteY7913" fmla="*/ 1018374 h 7209248"/>
              <a:gd name="connsiteX7914" fmla="*/ 2060638 w 7427256"/>
              <a:gd name="connsiteY7914" fmla="*/ 1027334 h 7209248"/>
              <a:gd name="connsiteX7915" fmla="*/ 2051679 w 7427256"/>
              <a:gd name="connsiteY7915" fmla="*/ 1031813 h 7209248"/>
              <a:gd name="connsiteX7916" fmla="*/ 2042719 w 7427256"/>
              <a:gd name="connsiteY7916" fmla="*/ 1036293 h 7209248"/>
              <a:gd name="connsiteX7917" fmla="*/ 2033760 w 7427256"/>
              <a:gd name="connsiteY7917" fmla="*/ 1054212 h 7209248"/>
              <a:gd name="connsiteX7918" fmla="*/ 2042719 w 7427256"/>
              <a:gd name="connsiteY7918" fmla="*/ 1072130 h 7209248"/>
              <a:gd name="connsiteX7919" fmla="*/ 2087516 w 7427256"/>
              <a:gd name="connsiteY7919" fmla="*/ 1054212 h 7209248"/>
              <a:gd name="connsiteX7920" fmla="*/ 2123353 w 7427256"/>
              <a:gd name="connsiteY7920" fmla="*/ 1018374 h 7209248"/>
              <a:gd name="connsiteX7921" fmla="*/ 2150231 w 7427256"/>
              <a:gd name="connsiteY7921" fmla="*/ 1000455 h 7209248"/>
              <a:gd name="connsiteX7922" fmla="*/ 2141272 w 7427256"/>
              <a:gd name="connsiteY7922" fmla="*/ 994855 h 7209248"/>
              <a:gd name="connsiteX7923" fmla="*/ 6101280 w 7427256"/>
              <a:gd name="connsiteY7923" fmla="*/ 991496 h 7209248"/>
              <a:gd name="connsiteX7924" fmla="*/ 6128158 w 7427256"/>
              <a:gd name="connsiteY7924" fmla="*/ 1009415 h 7209248"/>
              <a:gd name="connsiteX7925" fmla="*/ 6146076 w 7427256"/>
              <a:gd name="connsiteY7925" fmla="*/ 1031813 h 7209248"/>
              <a:gd name="connsiteX7926" fmla="*/ 6119199 w 7427256"/>
              <a:gd name="connsiteY7926" fmla="*/ 1027334 h 7209248"/>
              <a:gd name="connsiteX7927" fmla="*/ 6101280 w 7427256"/>
              <a:gd name="connsiteY7927" fmla="*/ 1009415 h 7209248"/>
              <a:gd name="connsiteX7928" fmla="*/ 5384537 w 7427256"/>
              <a:gd name="connsiteY7928" fmla="*/ 991496 h 7209248"/>
              <a:gd name="connsiteX7929" fmla="*/ 5384537 w 7427256"/>
              <a:gd name="connsiteY7929" fmla="*/ 1009415 h 7209248"/>
              <a:gd name="connsiteX7930" fmla="*/ 5366618 w 7427256"/>
              <a:gd name="connsiteY7930" fmla="*/ 1000455 h 7209248"/>
              <a:gd name="connsiteX7931" fmla="*/ 1818737 w 7427256"/>
              <a:gd name="connsiteY7931" fmla="*/ 982537 h 7209248"/>
              <a:gd name="connsiteX7932" fmla="*/ 1823217 w 7427256"/>
              <a:gd name="connsiteY7932" fmla="*/ 987016 h 7209248"/>
              <a:gd name="connsiteX7933" fmla="*/ 1818737 w 7427256"/>
              <a:gd name="connsiteY7933" fmla="*/ 991496 h 7209248"/>
              <a:gd name="connsiteX7934" fmla="*/ 1809778 w 7427256"/>
              <a:gd name="connsiteY7934" fmla="*/ 991496 h 7209248"/>
              <a:gd name="connsiteX7935" fmla="*/ 1315336 w 7427256"/>
              <a:gd name="connsiteY7935" fmla="*/ 979737 h 7209248"/>
              <a:gd name="connsiteX7936" fmla="*/ 1317017 w 7427256"/>
              <a:gd name="connsiteY7936" fmla="*/ 982537 h 7209248"/>
              <a:gd name="connsiteX7937" fmla="*/ 1281179 w 7427256"/>
              <a:gd name="connsiteY7937" fmla="*/ 1000455 h 7209248"/>
              <a:gd name="connsiteX7938" fmla="*/ 1290138 w 7427256"/>
              <a:gd name="connsiteY7938" fmla="*/ 991496 h 7209248"/>
              <a:gd name="connsiteX7939" fmla="*/ 1315336 w 7427256"/>
              <a:gd name="connsiteY7939" fmla="*/ 979737 h 7209248"/>
              <a:gd name="connsiteX7940" fmla="*/ 697705 w 7427256"/>
              <a:gd name="connsiteY7940" fmla="*/ 979737 h 7209248"/>
              <a:gd name="connsiteX7941" fmla="*/ 698825 w 7427256"/>
              <a:gd name="connsiteY7941" fmla="*/ 982537 h 7209248"/>
              <a:gd name="connsiteX7942" fmla="*/ 689866 w 7427256"/>
              <a:gd name="connsiteY7942" fmla="*/ 991496 h 7209248"/>
              <a:gd name="connsiteX7943" fmla="*/ 671947 w 7427256"/>
              <a:gd name="connsiteY7943" fmla="*/ 1000455 h 7209248"/>
              <a:gd name="connsiteX7944" fmla="*/ 680906 w 7427256"/>
              <a:gd name="connsiteY7944" fmla="*/ 991496 h 7209248"/>
              <a:gd name="connsiteX7945" fmla="*/ 697705 w 7427256"/>
              <a:gd name="connsiteY7945" fmla="*/ 979737 h 7209248"/>
              <a:gd name="connsiteX7946" fmla="*/ 5922094 w 7427256"/>
              <a:gd name="connsiteY7946" fmla="*/ 976938 h 7209248"/>
              <a:gd name="connsiteX7947" fmla="*/ 5926574 w 7427256"/>
              <a:gd name="connsiteY7947" fmla="*/ 978057 h 7209248"/>
              <a:gd name="connsiteX7948" fmla="*/ 5940014 w 7427256"/>
              <a:gd name="connsiteY7948" fmla="*/ 982537 h 7209248"/>
              <a:gd name="connsiteX7949" fmla="*/ 5922094 w 7427256"/>
              <a:gd name="connsiteY7949" fmla="*/ 991496 h 7209248"/>
              <a:gd name="connsiteX7950" fmla="*/ 5917614 w 7427256"/>
              <a:gd name="connsiteY7950" fmla="*/ 982537 h 7209248"/>
              <a:gd name="connsiteX7951" fmla="*/ 5922094 w 7427256"/>
              <a:gd name="connsiteY7951" fmla="*/ 976938 h 7209248"/>
              <a:gd name="connsiteX7952" fmla="*/ 6065442 w 7427256"/>
              <a:gd name="connsiteY7952" fmla="*/ 973577 h 7209248"/>
              <a:gd name="connsiteX7953" fmla="*/ 6065442 w 7427256"/>
              <a:gd name="connsiteY7953" fmla="*/ 982537 h 7209248"/>
              <a:gd name="connsiteX7954" fmla="*/ 6074402 w 7427256"/>
              <a:gd name="connsiteY7954" fmla="*/ 982537 h 7209248"/>
              <a:gd name="connsiteX7955" fmla="*/ 6065442 w 7427256"/>
              <a:gd name="connsiteY7955" fmla="*/ 973577 h 7209248"/>
              <a:gd name="connsiteX7956" fmla="*/ 5895217 w 7427256"/>
              <a:gd name="connsiteY7956" fmla="*/ 973577 h 7209248"/>
              <a:gd name="connsiteX7957" fmla="*/ 5904176 w 7427256"/>
              <a:gd name="connsiteY7957" fmla="*/ 982537 h 7209248"/>
              <a:gd name="connsiteX7958" fmla="*/ 5895217 w 7427256"/>
              <a:gd name="connsiteY7958" fmla="*/ 982537 h 7209248"/>
              <a:gd name="connsiteX7959" fmla="*/ 5895217 w 7427256"/>
              <a:gd name="connsiteY7959" fmla="*/ 973577 h 7209248"/>
              <a:gd name="connsiteX7960" fmla="*/ 5689152 w 7427256"/>
              <a:gd name="connsiteY7960" fmla="*/ 973577 h 7209248"/>
              <a:gd name="connsiteX7961" fmla="*/ 5724990 w 7427256"/>
              <a:gd name="connsiteY7961" fmla="*/ 982537 h 7209248"/>
              <a:gd name="connsiteX7962" fmla="*/ 5716031 w 7427256"/>
              <a:gd name="connsiteY7962" fmla="*/ 982537 h 7209248"/>
              <a:gd name="connsiteX7963" fmla="*/ 5680194 w 7427256"/>
              <a:gd name="connsiteY7963" fmla="*/ 982537 h 7209248"/>
              <a:gd name="connsiteX7964" fmla="*/ 5203110 w 7427256"/>
              <a:gd name="connsiteY7964" fmla="*/ 969097 h 7209248"/>
              <a:gd name="connsiteX7965" fmla="*/ 5196392 w 7427256"/>
              <a:gd name="connsiteY7965" fmla="*/ 973577 h 7209248"/>
              <a:gd name="connsiteX7966" fmla="*/ 5205350 w 7427256"/>
              <a:gd name="connsiteY7966" fmla="*/ 973577 h 7209248"/>
              <a:gd name="connsiteX7967" fmla="*/ 5203110 w 7427256"/>
              <a:gd name="connsiteY7967" fmla="*/ 969097 h 7209248"/>
              <a:gd name="connsiteX7968" fmla="*/ 5957932 w 7427256"/>
              <a:gd name="connsiteY7968" fmla="*/ 964619 h 7209248"/>
              <a:gd name="connsiteX7969" fmla="*/ 6011688 w 7427256"/>
              <a:gd name="connsiteY7969" fmla="*/ 991496 h 7209248"/>
              <a:gd name="connsiteX7970" fmla="*/ 5993768 w 7427256"/>
              <a:gd name="connsiteY7970" fmla="*/ 991496 h 7209248"/>
              <a:gd name="connsiteX7971" fmla="*/ 5984810 w 7427256"/>
              <a:gd name="connsiteY7971" fmla="*/ 991496 h 7209248"/>
              <a:gd name="connsiteX7972" fmla="*/ 5975850 w 7427256"/>
              <a:gd name="connsiteY7972" fmla="*/ 982537 h 7209248"/>
              <a:gd name="connsiteX7973" fmla="*/ 5957932 w 7427256"/>
              <a:gd name="connsiteY7973" fmla="*/ 973577 h 7209248"/>
              <a:gd name="connsiteX7974" fmla="*/ 5948972 w 7427256"/>
              <a:gd name="connsiteY7974" fmla="*/ 969097 h 7209248"/>
              <a:gd name="connsiteX7975" fmla="*/ 5957932 w 7427256"/>
              <a:gd name="connsiteY7975" fmla="*/ 964619 h 7209248"/>
              <a:gd name="connsiteX7976" fmla="*/ 5492048 w 7427256"/>
              <a:gd name="connsiteY7976" fmla="*/ 964619 h 7209248"/>
              <a:gd name="connsiteX7977" fmla="*/ 5501008 w 7427256"/>
              <a:gd name="connsiteY7977" fmla="*/ 964619 h 7209248"/>
              <a:gd name="connsiteX7978" fmla="*/ 5509966 w 7427256"/>
              <a:gd name="connsiteY7978" fmla="*/ 964619 h 7209248"/>
              <a:gd name="connsiteX7979" fmla="*/ 5509966 w 7427256"/>
              <a:gd name="connsiteY7979" fmla="*/ 973577 h 7209248"/>
              <a:gd name="connsiteX7980" fmla="*/ 5492048 w 7427256"/>
              <a:gd name="connsiteY7980" fmla="*/ 964619 h 7209248"/>
              <a:gd name="connsiteX7981" fmla="*/ 2177108 w 7427256"/>
              <a:gd name="connsiteY7981" fmla="*/ 964619 h 7209248"/>
              <a:gd name="connsiteX7982" fmla="*/ 2168150 w 7427256"/>
              <a:gd name="connsiteY7982" fmla="*/ 982537 h 7209248"/>
              <a:gd name="connsiteX7983" fmla="*/ 2186068 w 7427256"/>
              <a:gd name="connsiteY7983" fmla="*/ 973577 h 7209248"/>
              <a:gd name="connsiteX7984" fmla="*/ 5805027 w 7427256"/>
              <a:gd name="connsiteY7984" fmla="*/ 956256 h 7209248"/>
              <a:gd name="connsiteX7985" fmla="*/ 5796664 w 7427256"/>
              <a:gd name="connsiteY7985" fmla="*/ 964619 h 7209248"/>
              <a:gd name="connsiteX7986" fmla="*/ 5778745 w 7427256"/>
              <a:gd name="connsiteY7986" fmla="*/ 982537 h 7209248"/>
              <a:gd name="connsiteX7987" fmla="*/ 5787705 w 7427256"/>
              <a:gd name="connsiteY7987" fmla="*/ 964619 h 7209248"/>
              <a:gd name="connsiteX7988" fmla="*/ 5805624 w 7427256"/>
              <a:gd name="connsiteY7988" fmla="*/ 955659 h 7209248"/>
              <a:gd name="connsiteX7989" fmla="*/ 5805624 w 7427256"/>
              <a:gd name="connsiteY7989" fmla="*/ 955968 h 7209248"/>
              <a:gd name="connsiteX7990" fmla="*/ 5805027 w 7427256"/>
              <a:gd name="connsiteY7990" fmla="*/ 956256 h 7209248"/>
              <a:gd name="connsiteX7991" fmla="*/ 5366618 w 7427256"/>
              <a:gd name="connsiteY7991" fmla="*/ 955659 h 7209248"/>
              <a:gd name="connsiteX7992" fmla="*/ 5393496 w 7427256"/>
              <a:gd name="connsiteY7992" fmla="*/ 964619 h 7209248"/>
              <a:gd name="connsiteX7993" fmla="*/ 5393496 w 7427256"/>
              <a:gd name="connsiteY7993" fmla="*/ 982537 h 7209248"/>
              <a:gd name="connsiteX7994" fmla="*/ 5366618 w 7427256"/>
              <a:gd name="connsiteY7994" fmla="*/ 973577 h 7209248"/>
              <a:gd name="connsiteX7995" fmla="*/ 5812063 w 7427256"/>
              <a:gd name="connsiteY7995" fmla="*/ 952859 h 7209248"/>
              <a:gd name="connsiteX7996" fmla="*/ 5819063 w 7427256"/>
              <a:gd name="connsiteY7996" fmla="*/ 955659 h 7209248"/>
              <a:gd name="connsiteX7997" fmla="*/ 5832502 w 7427256"/>
              <a:gd name="connsiteY7997" fmla="*/ 969097 h 7209248"/>
              <a:gd name="connsiteX7998" fmla="*/ 5814582 w 7427256"/>
              <a:gd name="connsiteY7998" fmla="*/ 982537 h 7209248"/>
              <a:gd name="connsiteX7999" fmla="*/ 5823542 w 7427256"/>
              <a:gd name="connsiteY7999" fmla="*/ 1009415 h 7209248"/>
              <a:gd name="connsiteX8000" fmla="*/ 5850420 w 7427256"/>
              <a:gd name="connsiteY8000" fmla="*/ 964619 h 7209248"/>
              <a:gd name="connsiteX8001" fmla="*/ 5877298 w 7427256"/>
              <a:gd name="connsiteY8001" fmla="*/ 982537 h 7209248"/>
              <a:gd name="connsiteX8002" fmla="*/ 5877298 w 7427256"/>
              <a:gd name="connsiteY8002" fmla="*/ 987016 h 7209248"/>
              <a:gd name="connsiteX8003" fmla="*/ 5881778 w 7427256"/>
              <a:gd name="connsiteY8003" fmla="*/ 991496 h 7209248"/>
              <a:gd name="connsiteX8004" fmla="*/ 5895217 w 7427256"/>
              <a:gd name="connsiteY8004" fmla="*/ 995976 h 7209248"/>
              <a:gd name="connsiteX8005" fmla="*/ 5913134 w 7427256"/>
              <a:gd name="connsiteY8005" fmla="*/ 1000455 h 7209248"/>
              <a:gd name="connsiteX8006" fmla="*/ 5940014 w 7427256"/>
              <a:gd name="connsiteY8006" fmla="*/ 1018374 h 7209248"/>
              <a:gd name="connsiteX8007" fmla="*/ 5940014 w 7427256"/>
              <a:gd name="connsiteY8007" fmla="*/ 1027334 h 7209248"/>
              <a:gd name="connsiteX8008" fmla="*/ 5913134 w 7427256"/>
              <a:gd name="connsiteY8008" fmla="*/ 1027334 h 7209248"/>
              <a:gd name="connsiteX8009" fmla="*/ 5886257 w 7427256"/>
              <a:gd name="connsiteY8009" fmla="*/ 1018374 h 7209248"/>
              <a:gd name="connsiteX8010" fmla="*/ 5886257 w 7427256"/>
              <a:gd name="connsiteY8010" fmla="*/ 1027334 h 7209248"/>
              <a:gd name="connsiteX8011" fmla="*/ 5895217 w 7427256"/>
              <a:gd name="connsiteY8011" fmla="*/ 1027334 h 7209248"/>
              <a:gd name="connsiteX8012" fmla="*/ 5917614 w 7427256"/>
              <a:gd name="connsiteY8012" fmla="*/ 1040773 h 7209248"/>
              <a:gd name="connsiteX8013" fmla="*/ 5948972 w 7427256"/>
              <a:gd name="connsiteY8013" fmla="*/ 1054212 h 7209248"/>
              <a:gd name="connsiteX8014" fmla="*/ 5957932 w 7427256"/>
              <a:gd name="connsiteY8014" fmla="*/ 1058690 h 7209248"/>
              <a:gd name="connsiteX8015" fmla="*/ 5957932 w 7427256"/>
              <a:gd name="connsiteY8015" fmla="*/ 1063170 h 7209248"/>
              <a:gd name="connsiteX8016" fmla="*/ 5922094 w 7427256"/>
              <a:gd name="connsiteY8016" fmla="*/ 1063170 h 7209248"/>
              <a:gd name="connsiteX8017" fmla="*/ 5904176 w 7427256"/>
              <a:gd name="connsiteY8017" fmla="*/ 1054212 h 7209248"/>
              <a:gd name="connsiteX8018" fmla="*/ 5890737 w 7427256"/>
              <a:gd name="connsiteY8018" fmla="*/ 1045251 h 7209248"/>
              <a:gd name="connsiteX8019" fmla="*/ 5877298 w 7427256"/>
              <a:gd name="connsiteY8019" fmla="*/ 1054212 h 7209248"/>
              <a:gd name="connsiteX8020" fmla="*/ 5881778 w 7427256"/>
              <a:gd name="connsiteY8020" fmla="*/ 1072130 h 7209248"/>
              <a:gd name="connsiteX8021" fmla="*/ 5899696 w 7427256"/>
              <a:gd name="connsiteY8021" fmla="*/ 1081089 h 7209248"/>
              <a:gd name="connsiteX8022" fmla="*/ 5940014 w 7427256"/>
              <a:gd name="connsiteY8022" fmla="*/ 1090048 h 7209248"/>
              <a:gd name="connsiteX8023" fmla="*/ 5975850 w 7427256"/>
              <a:gd name="connsiteY8023" fmla="*/ 1099008 h 7209248"/>
              <a:gd name="connsiteX8024" fmla="*/ 5984810 w 7427256"/>
              <a:gd name="connsiteY8024" fmla="*/ 1090048 h 7209248"/>
              <a:gd name="connsiteX8025" fmla="*/ 6002728 w 7427256"/>
              <a:gd name="connsiteY8025" fmla="*/ 1081089 h 7209248"/>
              <a:gd name="connsiteX8026" fmla="*/ 5993768 w 7427256"/>
              <a:gd name="connsiteY8026" fmla="*/ 1099008 h 7209248"/>
              <a:gd name="connsiteX8027" fmla="*/ 5957932 w 7427256"/>
              <a:gd name="connsiteY8027" fmla="*/ 1107967 h 7209248"/>
              <a:gd name="connsiteX8028" fmla="*/ 5931054 w 7427256"/>
              <a:gd name="connsiteY8028" fmla="*/ 1099008 h 7209248"/>
              <a:gd name="connsiteX8029" fmla="*/ 5904176 w 7427256"/>
              <a:gd name="connsiteY8029" fmla="*/ 1090048 h 7209248"/>
              <a:gd name="connsiteX8030" fmla="*/ 5890737 w 7427256"/>
              <a:gd name="connsiteY8030" fmla="*/ 1090048 h 7209248"/>
              <a:gd name="connsiteX8031" fmla="*/ 5890737 w 7427256"/>
              <a:gd name="connsiteY8031" fmla="*/ 1099008 h 7209248"/>
              <a:gd name="connsiteX8032" fmla="*/ 5890737 w 7427256"/>
              <a:gd name="connsiteY8032" fmla="*/ 1107967 h 7209248"/>
              <a:gd name="connsiteX8033" fmla="*/ 5868338 w 7427256"/>
              <a:gd name="connsiteY8033" fmla="*/ 1107967 h 7209248"/>
              <a:gd name="connsiteX8034" fmla="*/ 5850420 w 7427256"/>
              <a:gd name="connsiteY8034" fmla="*/ 1107967 h 7209248"/>
              <a:gd name="connsiteX8035" fmla="*/ 5868338 w 7427256"/>
              <a:gd name="connsiteY8035" fmla="*/ 1116927 h 7209248"/>
              <a:gd name="connsiteX8036" fmla="*/ 5886257 w 7427256"/>
              <a:gd name="connsiteY8036" fmla="*/ 1125886 h 7209248"/>
              <a:gd name="connsiteX8037" fmla="*/ 5877298 w 7427256"/>
              <a:gd name="connsiteY8037" fmla="*/ 1125886 h 7209248"/>
              <a:gd name="connsiteX8038" fmla="*/ 5850420 w 7427256"/>
              <a:gd name="connsiteY8038" fmla="*/ 1130365 h 7209248"/>
              <a:gd name="connsiteX8039" fmla="*/ 5832502 w 7427256"/>
              <a:gd name="connsiteY8039" fmla="*/ 1116927 h 7209248"/>
              <a:gd name="connsiteX8040" fmla="*/ 5796664 w 7427256"/>
              <a:gd name="connsiteY8040" fmla="*/ 1107967 h 7209248"/>
              <a:gd name="connsiteX8041" fmla="*/ 5783225 w 7427256"/>
              <a:gd name="connsiteY8041" fmla="*/ 1112447 h 7209248"/>
              <a:gd name="connsiteX8042" fmla="*/ 5787705 w 7427256"/>
              <a:gd name="connsiteY8042" fmla="*/ 1125886 h 7209248"/>
              <a:gd name="connsiteX8043" fmla="*/ 5796664 w 7427256"/>
              <a:gd name="connsiteY8043" fmla="*/ 1134844 h 7209248"/>
              <a:gd name="connsiteX8044" fmla="*/ 5778745 w 7427256"/>
              <a:gd name="connsiteY8044" fmla="*/ 1134844 h 7209248"/>
              <a:gd name="connsiteX8045" fmla="*/ 5765306 w 7427256"/>
              <a:gd name="connsiteY8045" fmla="*/ 1125886 h 7209248"/>
              <a:gd name="connsiteX8046" fmla="*/ 5760828 w 7427256"/>
              <a:gd name="connsiteY8046" fmla="*/ 1121405 h 7209248"/>
              <a:gd name="connsiteX8047" fmla="*/ 5769786 w 7427256"/>
              <a:gd name="connsiteY8047" fmla="*/ 1099008 h 7209248"/>
              <a:gd name="connsiteX8048" fmla="*/ 5774266 w 7427256"/>
              <a:gd name="connsiteY8048" fmla="*/ 1090048 h 7209248"/>
              <a:gd name="connsiteX8049" fmla="*/ 5796664 w 7427256"/>
              <a:gd name="connsiteY8049" fmla="*/ 1090048 h 7209248"/>
              <a:gd name="connsiteX8050" fmla="*/ 5832502 w 7427256"/>
              <a:gd name="connsiteY8050" fmla="*/ 1099008 h 7209248"/>
              <a:gd name="connsiteX8051" fmla="*/ 5841460 w 7427256"/>
              <a:gd name="connsiteY8051" fmla="*/ 1094528 h 7209248"/>
              <a:gd name="connsiteX8052" fmla="*/ 5854899 w 7427256"/>
              <a:gd name="connsiteY8052" fmla="*/ 1090048 h 7209248"/>
              <a:gd name="connsiteX8053" fmla="*/ 5868338 w 7427256"/>
              <a:gd name="connsiteY8053" fmla="*/ 1081089 h 7209248"/>
              <a:gd name="connsiteX8054" fmla="*/ 5850420 w 7427256"/>
              <a:gd name="connsiteY8054" fmla="*/ 1063170 h 7209248"/>
              <a:gd name="connsiteX8055" fmla="*/ 5836982 w 7427256"/>
              <a:gd name="connsiteY8055" fmla="*/ 1067650 h 7209248"/>
              <a:gd name="connsiteX8056" fmla="*/ 5814582 w 7427256"/>
              <a:gd name="connsiteY8056" fmla="*/ 1063170 h 7209248"/>
              <a:gd name="connsiteX8057" fmla="*/ 5805624 w 7427256"/>
              <a:gd name="connsiteY8057" fmla="*/ 1058690 h 7209248"/>
              <a:gd name="connsiteX8058" fmla="*/ 5805624 w 7427256"/>
              <a:gd name="connsiteY8058" fmla="*/ 1045251 h 7209248"/>
              <a:gd name="connsiteX8059" fmla="*/ 5792185 w 7427256"/>
              <a:gd name="connsiteY8059" fmla="*/ 1031813 h 7209248"/>
              <a:gd name="connsiteX8060" fmla="*/ 5778745 w 7427256"/>
              <a:gd name="connsiteY8060" fmla="*/ 1018374 h 7209248"/>
              <a:gd name="connsiteX8061" fmla="*/ 5778745 w 7427256"/>
              <a:gd name="connsiteY8061" fmla="*/ 1004935 h 7209248"/>
              <a:gd name="connsiteX8062" fmla="*/ 5787705 w 7427256"/>
              <a:gd name="connsiteY8062" fmla="*/ 1000455 h 7209248"/>
              <a:gd name="connsiteX8063" fmla="*/ 5796664 w 7427256"/>
              <a:gd name="connsiteY8063" fmla="*/ 1004935 h 7209248"/>
              <a:gd name="connsiteX8064" fmla="*/ 5805624 w 7427256"/>
              <a:gd name="connsiteY8064" fmla="*/ 973577 h 7209248"/>
              <a:gd name="connsiteX8065" fmla="*/ 5805624 w 7427256"/>
              <a:gd name="connsiteY8065" fmla="*/ 955968 h 7209248"/>
              <a:gd name="connsiteX8066" fmla="*/ 5546924 w 7427256"/>
              <a:gd name="connsiteY8066" fmla="*/ 950059 h 7209248"/>
              <a:gd name="connsiteX8067" fmla="*/ 5554763 w 7427256"/>
              <a:gd name="connsiteY8067" fmla="*/ 951180 h 7209248"/>
              <a:gd name="connsiteX8068" fmla="*/ 5563723 w 7427256"/>
              <a:gd name="connsiteY8068" fmla="*/ 969097 h 7209248"/>
              <a:gd name="connsiteX8069" fmla="*/ 5554763 w 7427256"/>
              <a:gd name="connsiteY8069" fmla="*/ 982537 h 7209248"/>
              <a:gd name="connsiteX8070" fmla="*/ 5541324 w 7427256"/>
              <a:gd name="connsiteY8070" fmla="*/ 973577 h 7209248"/>
              <a:gd name="connsiteX8071" fmla="*/ 5541324 w 7427256"/>
              <a:gd name="connsiteY8071" fmla="*/ 955659 h 7209248"/>
              <a:gd name="connsiteX8072" fmla="*/ 5546924 w 7427256"/>
              <a:gd name="connsiteY8072" fmla="*/ 950059 h 7209248"/>
              <a:gd name="connsiteX8073" fmla="*/ 4990328 w 7427256"/>
              <a:gd name="connsiteY8073" fmla="*/ 950059 h 7209248"/>
              <a:gd name="connsiteX8074" fmla="*/ 4985848 w 7427256"/>
              <a:gd name="connsiteY8074" fmla="*/ 951180 h 7209248"/>
              <a:gd name="connsiteX8075" fmla="*/ 4985848 w 7427256"/>
              <a:gd name="connsiteY8075" fmla="*/ 960138 h 7209248"/>
              <a:gd name="connsiteX8076" fmla="*/ 4994806 w 7427256"/>
              <a:gd name="connsiteY8076" fmla="*/ 964619 h 7209248"/>
              <a:gd name="connsiteX8077" fmla="*/ 4994806 w 7427256"/>
              <a:gd name="connsiteY8077" fmla="*/ 955659 h 7209248"/>
              <a:gd name="connsiteX8078" fmla="*/ 4990328 w 7427256"/>
              <a:gd name="connsiteY8078" fmla="*/ 950059 h 7209248"/>
              <a:gd name="connsiteX8079" fmla="*/ 5662274 w 7427256"/>
              <a:gd name="connsiteY8079" fmla="*/ 946700 h 7209248"/>
              <a:gd name="connsiteX8080" fmla="*/ 5671234 w 7427256"/>
              <a:gd name="connsiteY8080" fmla="*/ 955659 h 7209248"/>
              <a:gd name="connsiteX8081" fmla="*/ 5671234 w 7427256"/>
              <a:gd name="connsiteY8081" fmla="*/ 960138 h 7209248"/>
              <a:gd name="connsiteX8082" fmla="*/ 5662274 w 7427256"/>
              <a:gd name="connsiteY8082" fmla="*/ 964619 h 7209248"/>
              <a:gd name="connsiteX8083" fmla="*/ 5662274 w 7427256"/>
              <a:gd name="connsiteY8083" fmla="*/ 955659 h 7209248"/>
              <a:gd name="connsiteX8084" fmla="*/ 5035124 w 7427256"/>
              <a:gd name="connsiteY8084" fmla="*/ 946700 h 7209248"/>
              <a:gd name="connsiteX8085" fmla="*/ 5017206 w 7427256"/>
              <a:gd name="connsiteY8085" fmla="*/ 964619 h 7209248"/>
              <a:gd name="connsiteX8086" fmla="*/ 5044083 w 7427256"/>
              <a:gd name="connsiteY8086" fmla="*/ 973577 h 7209248"/>
              <a:gd name="connsiteX8087" fmla="*/ 5026164 w 7427256"/>
              <a:gd name="connsiteY8087" fmla="*/ 955659 h 7209248"/>
              <a:gd name="connsiteX8088" fmla="*/ 5035124 w 7427256"/>
              <a:gd name="connsiteY8088" fmla="*/ 946700 h 7209248"/>
              <a:gd name="connsiteX8089" fmla="*/ 4889536 w 7427256"/>
              <a:gd name="connsiteY8089" fmla="*/ 942220 h 7209248"/>
              <a:gd name="connsiteX8090" fmla="*/ 4882816 w 7427256"/>
              <a:gd name="connsiteY8090" fmla="*/ 946700 h 7209248"/>
              <a:gd name="connsiteX8091" fmla="*/ 4873858 w 7427256"/>
              <a:gd name="connsiteY8091" fmla="*/ 946700 h 7209248"/>
              <a:gd name="connsiteX8092" fmla="*/ 4873858 w 7427256"/>
              <a:gd name="connsiteY8092" fmla="*/ 955659 h 7209248"/>
              <a:gd name="connsiteX8093" fmla="*/ 4882816 w 7427256"/>
              <a:gd name="connsiteY8093" fmla="*/ 955659 h 7209248"/>
              <a:gd name="connsiteX8094" fmla="*/ 4891775 w 7427256"/>
              <a:gd name="connsiteY8094" fmla="*/ 946700 h 7209248"/>
              <a:gd name="connsiteX8095" fmla="*/ 4889536 w 7427256"/>
              <a:gd name="connsiteY8095" fmla="*/ 942220 h 7209248"/>
              <a:gd name="connsiteX8096" fmla="*/ 5948972 w 7427256"/>
              <a:gd name="connsiteY8096" fmla="*/ 937741 h 7209248"/>
              <a:gd name="connsiteX8097" fmla="*/ 5948972 w 7427256"/>
              <a:gd name="connsiteY8097" fmla="*/ 946700 h 7209248"/>
              <a:gd name="connsiteX8098" fmla="*/ 5944492 w 7427256"/>
              <a:gd name="connsiteY8098" fmla="*/ 942220 h 7209248"/>
              <a:gd name="connsiteX8099" fmla="*/ 5948972 w 7427256"/>
              <a:gd name="connsiteY8099" fmla="*/ 937741 h 7209248"/>
              <a:gd name="connsiteX8100" fmla="*/ 5724990 w 7427256"/>
              <a:gd name="connsiteY8100" fmla="*/ 937741 h 7209248"/>
              <a:gd name="connsiteX8101" fmla="*/ 5733948 w 7427256"/>
              <a:gd name="connsiteY8101" fmla="*/ 946700 h 7209248"/>
              <a:gd name="connsiteX8102" fmla="*/ 5724990 w 7427256"/>
              <a:gd name="connsiteY8102" fmla="*/ 946700 h 7209248"/>
              <a:gd name="connsiteX8103" fmla="*/ 5716031 w 7427256"/>
              <a:gd name="connsiteY8103" fmla="*/ 946700 h 7209248"/>
              <a:gd name="connsiteX8104" fmla="*/ 5716031 w 7427256"/>
              <a:gd name="connsiteY8104" fmla="*/ 942220 h 7209248"/>
              <a:gd name="connsiteX8105" fmla="*/ 5724990 w 7427256"/>
              <a:gd name="connsiteY8105" fmla="*/ 937741 h 7209248"/>
              <a:gd name="connsiteX8106" fmla="*/ 4963450 w 7427256"/>
              <a:gd name="connsiteY8106" fmla="*/ 937741 h 7209248"/>
              <a:gd name="connsiteX8107" fmla="*/ 4963450 w 7427256"/>
              <a:gd name="connsiteY8107" fmla="*/ 951180 h 7209248"/>
              <a:gd name="connsiteX8108" fmla="*/ 4963450 w 7427256"/>
              <a:gd name="connsiteY8108" fmla="*/ 955659 h 7209248"/>
              <a:gd name="connsiteX8109" fmla="*/ 4972409 w 7427256"/>
              <a:gd name="connsiteY8109" fmla="*/ 955659 h 7209248"/>
              <a:gd name="connsiteX8110" fmla="*/ 4972409 w 7427256"/>
              <a:gd name="connsiteY8110" fmla="*/ 946700 h 7209248"/>
              <a:gd name="connsiteX8111" fmla="*/ 5438292 w 7427256"/>
              <a:gd name="connsiteY8111" fmla="*/ 928781 h 7209248"/>
              <a:gd name="connsiteX8112" fmla="*/ 5447251 w 7427256"/>
              <a:gd name="connsiteY8112" fmla="*/ 928781 h 7209248"/>
              <a:gd name="connsiteX8113" fmla="*/ 5447251 w 7427256"/>
              <a:gd name="connsiteY8113" fmla="*/ 937741 h 7209248"/>
              <a:gd name="connsiteX8114" fmla="*/ 4918654 w 7427256"/>
              <a:gd name="connsiteY8114" fmla="*/ 928781 h 7209248"/>
              <a:gd name="connsiteX8115" fmla="*/ 4927612 w 7427256"/>
              <a:gd name="connsiteY8115" fmla="*/ 946700 h 7209248"/>
              <a:gd name="connsiteX8116" fmla="*/ 4936572 w 7427256"/>
              <a:gd name="connsiteY8116" fmla="*/ 946700 h 7209248"/>
              <a:gd name="connsiteX8117" fmla="*/ 4927612 w 7427256"/>
              <a:gd name="connsiteY8117" fmla="*/ 928781 h 7209248"/>
              <a:gd name="connsiteX8118" fmla="*/ 2069597 w 7427256"/>
              <a:gd name="connsiteY8118" fmla="*/ 928781 h 7209248"/>
              <a:gd name="connsiteX8119" fmla="*/ 2051679 w 7427256"/>
              <a:gd name="connsiteY8119" fmla="*/ 937741 h 7209248"/>
              <a:gd name="connsiteX8120" fmla="*/ 2006883 w 7427256"/>
              <a:gd name="connsiteY8120" fmla="*/ 946700 h 7209248"/>
              <a:gd name="connsiteX8121" fmla="*/ 2006883 w 7427256"/>
              <a:gd name="connsiteY8121" fmla="*/ 964619 h 7209248"/>
              <a:gd name="connsiteX8122" fmla="*/ 2015841 w 7427256"/>
              <a:gd name="connsiteY8122" fmla="*/ 964619 h 7209248"/>
              <a:gd name="connsiteX8123" fmla="*/ 2006883 w 7427256"/>
              <a:gd name="connsiteY8123" fmla="*/ 973577 h 7209248"/>
              <a:gd name="connsiteX8124" fmla="*/ 2006883 w 7427256"/>
              <a:gd name="connsiteY8124" fmla="*/ 987016 h 7209248"/>
              <a:gd name="connsiteX8125" fmla="*/ 2042719 w 7427256"/>
              <a:gd name="connsiteY8125" fmla="*/ 991496 h 7209248"/>
              <a:gd name="connsiteX8126" fmla="*/ 2060638 w 7427256"/>
              <a:gd name="connsiteY8126" fmla="*/ 991496 h 7209248"/>
              <a:gd name="connsiteX8127" fmla="*/ 2060638 w 7427256"/>
              <a:gd name="connsiteY8127" fmla="*/ 964619 h 7209248"/>
              <a:gd name="connsiteX8128" fmla="*/ 5691393 w 7427256"/>
              <a:gd name="connsiteY8128" fmla="*/ 924301 h 7209248"/>
              <a:gd name="connsiteX8129" fmla="*/ 5698112 w 7427256"/>
              <a:gd name="connsiteY8129" fmla="*/ 928781 h 7209248"/>
              <a:gd name="connsiteX8130" fmla="*/ 5689152 w 7427256"/>
              <a:gd name="connsiteY8130" fmla="*/ 928781 h 7209248"/>
              <a:gd name="connsiteX8131" fmla="*/ 5691393 w 7427256"/>
              <a:gd name="connsiteY8131" fmla="*/ 924301 h 7209248"/>
              <a:gd name="connsiteX8132" fmla="*/ 5724990 w 7427256"/>
              <a:gd name="connsiteY8132" fmla="*/ 919822 h 7209248"/>
              <a:gd name="connsiteX8133" fmla="*/ 5733948 w 7427256"/>
              <a:gd name="connsiteY8133" fmla="*/ 919822 h 7209248"/>
              <a:gd name="connsiteX8134" fmla="*/ 5742908 w 7427256"/>
              <a:gd name="connsiteY8134" fmla="*/ 919822 h 7209248"/>
              <a:gd name="connsiteX8135" fmla="*/ 5733948 w 7427256"/>
              <a:gd name="connsiteY8135" fmla="*/ 928781 h 7209248"/>
              <a:gd name="connsiteX8136" fmla="*/ 5724990 w 7427256"/>
              <a:gd name="connsiteY8136" fmla="*/ 928781 h 7209248"/>
              <a:gd name="connsiteX8137" fmla="*/ 5724990 w 7427256"/>
              <a:gd name="connsiteY8137" fmla="*/ 919822 h 7209248"/>
              <a:gd name="connsiteX8138" fmla="*/ 5070961 w 7427256"/>
              <a:gd name="connsiteY8138" fmla="*/ 919822 h 7209248"/>
              <a:gd name="connsiteX8139" fmla="*/ 5062002 w 7427256"/>
              <a:gd name="connsiteY8139" fmla="*/ 928781 h 7209248"/>
              <a:gd name="connsiteX8140" fmla="*/ 5070961 w 7427256"/>
              <a:gd name="connsiteY8140" fmla="*/ 937741 h 7209248"/>
              <a:gd name="connsiteX8141" fmla="*/ 5079921 w 7427256"/>
              <a:gd name="connsiteY8141" fmla="*/ 928781 h 7209248"/>
              <a:gd name="connsiteX8142" fmla="*/ 5075441 w 7427256"/>
              <a:gd name="connsiteY8142" fmla="*/ 924301 h 7209248"/>
              <a:gd name="connsiteX8143" fmla="*/ 5070961 w 7427256"/>
              <a:gd name="connsiteY8143" fmla="*/ 919822 h 7209248"/>
              <a:gd name="connsiteX8144" fmla="*/ 4784265 w 7427256"/>
              <a:gd name="connsiteY8144" fmla="*/ 919822 h 7209248"/>
              <a:gd name="connsiteX8145" fmla="*/ 4784265 w 7427256"/>
              <a:gd name="connsiteY8145" fmla="*/ 928781 h 7209248"/>
              <a:gd name="connsiteX8146" fmla="*/ 4820101 w 7427256"/>
              <a:gd name="connsiteY8146" fmla="*/ 937741 h 7209248"/>
              <a:gd name="connsiteX8147" fmla="*/ 4802182 w 7427256"/>
              <a:gd name="connsiteY8147" fmla="*/ 928781 h 7209248"/>
              <a:gd name="connsiteX8148" fmla="*/ 4793224 w 7427256"/>
              <a:gd name="connsiteY8148" fmla="*/ 919822 h 7209248"/>
              <a:gd name="connsiteX8149" fmla="*/ 4784265 w 7427256"/>
              <a:gd name="connsiteY8149" fmla="*/ 919822 h 7209248"/>
              <a:gd name="connsiteX8150" fmla="*/ 4811142 w 7427256"/>
              <a:gd name="connsiteY8150" fmla="*/ 910862 h 7209248"/>
              <a:gd name="connsiteX8151" fmla="*/ 4820101 w 7427256"/>
              <a:gd name="connsiteY8151" fmla="*/ 919822 h 7209248"/>
              <a:gd name="connsiteX8152" fmla="*/ 4820101 w 7427256"/>
              <a:gd name="connsiteY8152" fmla="*/ 910862 h 7209248"/>
              <a:gd name="connsiteX8153" fmla="*/ 4811142 w 7427256"/>
              <a:gd name="connsiteY8153" fmla="*/ 910862 h 7209248"/>
              <a:gd name="connsiteX8154" fmla="*/ 5922094 w 7427256"/>
              <a:gd name="connsiteY8154" fmla="*/ 901903 h 7209248"/>
              <a:gd name="connsiteX8155" fmla="*/ 5957932 w 7427256"/>
              <a:gd name="connsiteY8155" fmla="*/ 910862 h 7209248"/>
              <a:gd name="connsiteX8156" fmla="*/ 5989288 w 7427256"/>
              <a:gd name="connsiteY8156" fmla="*/ 915342 h 7209248"/>
              <a:gd name="connsiteX8157" fmla="*/ 6020646 w 7427256"/>
              <a:gd name="connsiteY8157" fmla="*/ 919822 h 7209248"/>
              <a:gd name="connsiteX8158" fmla="*/ 6047525 w 7427256"/>
              <a:gd name="connsiteY8158" fmla="*/ 933261 h 7209248"/>
              <a:gd name="connsiteX8159" fmla="*/ 6065442 w 7427256"/>
              <a:gd name="connsiteY8159" fmla="*/ 928781 h 7209248"/>
              <a:gd name="connsiteX8160" fmla="*/ 6074402 w 7427256"/>
              <a:gd name="connsiteY8160" fmla="*/ 919822 h 7209248"/>
              <a:gd name="connsiteX8161" fmla="*/ 6074402 w 7427256"/>
              <a:gd name="connsiteY8161" fmla="*/ 955659 h 7209248"/>
              <a:gd name="connsiteX8162" fmla="*/ 6065442 w 7427256"/>
              <a:gd name="connsiteY8162" fmla="*/ 955659 h 7209248"/>
              <a:gd name="connsiteX8163" fmla="*/ 6074402 w 7427256"/>
              <a:gd name="connsiteY8163" fmla="*/ 964619 h 7209248"/>
              <a:gd name="connsiteX8164" fmla="*/ 6074402 w 7427256"/>
              <a:gd name="connsiteY8164" fmla="*/ 991496 h 7209248"/>
              <a:gd name="connsiteX8165" fmla="*/ 6056484 w 7427256"/>
              <a:gd name="connsiteY8165" fmla="*/ 1000455 h 7209248"/>
              <a:gd name="connsiteX8166" fmla="*/ 6056484 w 7427256"/>
              <a:gd name="connsiteY8166" fmla="*/ 1009415 h 7209248"/>
              <a:gd name="connsiteX8167" fmla="*/ 6052004 w 7427256"/>
              <a:gd name="connsiteY8167" fmla="*/ 1022854 h 7209248"/>
              <a:gd name="connsiteX8168" fmla="*/ 6038565 w 7427256"/>
              <a:gd name="connsiteY8168" fmla="*/ 1018374 h 7209248"/>
              <a:gd name="connsiteX8169" fmla="*/ 6029606 w 7427256"/>
              <a:gd name="connsiteY8169" fmla="*/ 1000455 h 7209248"/>
              <a:gd name="connsiteX8170" fmla="*/ 6011688 w 7427256"/>
              <a:gd name="connsiteY8170" fmla="*/ 955659 h 7209248"/>
              <a:gd name="connsiteX8171" fmla="*/ 6002728 w 7427256"/>
              <a:gd name="connsiteY8171" fmla="*/ 946700 h 7209248"/>
              <a:gd name="connsiteX8172" fmla="*/ 5998248 w 7427256"/>
              <a:gd name="connsiteY8172" fmla="*/ 942220 h 7209248"/>
              <a:gd name="connsiteX8173" fmla="*/ 5975850 w 7427256"/>
              <a:gd name="connsiteY8173" fmla="*/ 937741 h 7209248"/>
              <a:gd name="connsiteX8174" fmla="*/ 5957932 w 7427256"/>
              <a:gd name="connsiteY8174" fmla="*/ 924301 h 7209248"/>
              <a:gd name="connsiteX8175" fmla="*/ 5931054 w 7427256"/>
              <a:gd name="connsiteY8175" fmla="*/ 910862 h 7209248"/>
              <a:gd name="connsiteX8176" fmla="*/ 5030644 w 7427256"/>
              <a:gd name="connsiteY8176" fmla="*/ 897423 h 7209248"/>
              <a:gd name="connsiteX8177" fmla="*/ 5017206 w 7427256"/>
              <a:gd name="connsiteY8177" fmla="*/ 901903 h 7209248"/>
              <a:gd name="connsiteX8178" fmla="*/ 5008246 w 7427256"/>
              <a:gd name="connsiteY8178" fmla="*/ 901903 h 7209248"/>
              <a:gd name="connsiteX8179" fmla="*/ 5017206 w 7427256"/>
              <a:gd name="connsiteY8179" fmla="*/ 910862 h 7209248"/>
              <a:gd name="connsiteX8180" fmla="*/ 5035124 w 7427256"/>
              <a:gd name="connsiteY8180" fmla="*/ 901903 h 7209248"/>
              <a:gd name="connsiteX8181" fmla="*/ 5030644 w 7427256"/>
              <a:gd name="connsiteY8181" fmla="*/ 897423 h 7209248"/>
              <a:gd name="connsiteX8182" fmla="*/ 6244630 w 7427256"/>
              <a:gd name="connsiteY8182" fmla="*/ 892943 h 7209248"/>
              <a:gd name="connsiteX8183" fmla="*/ 6249108 w 7427256"/>
              <a:gd name="connsiteY8183" fmla="*/ 897423 h 7209248"/>
              <a:gd name="connsiteX8184" fmla="*/ 6244630 w 7427256"/>
              <a:gd name="connsiteY8184" fmla="*/ 901903 h 7209248"/>
              <a:gd name="connsiteX8185" fmla="*/ 6244630 w 7427256"/>
              <a:gd name="connsiteY8185" fmla="*/ 892943 h 7209248"/>
              <a:gd name="connsiteX8186" fmla="*/ 5070961 w 7427256"/>
              <a:gd name="connsiteY8186" fmla="*/ 892943 h 7209248"/>
              <a:gd name="connsiteX8187" fmla="*/ 5070961 w 7427256"/>
              <a:gd name="connsiteY8187" fmla="*/ 897423 h 7209248"/>
              <a:gd name="connsiteX8188" fmla="*/ 5079921 w 7427256"/>
              <a:gd name="connsiteY8188" fmla="*/ 901903 h 7209248"/>
              <a:gd name="connsiteX8189" fmla="*/ 5088880 w 7427256"/>
              <a:gd name="connsiteY8189" fmla="*/ 901903 h 7209248"/>
              <a:gd name="connsiteX8190" fmla="*/ 5070961 w 7427256"/>
              <a:gd name="connsiteY8190" fmla="*/ 892943 h 7209248"/>
              <a:gd name="connsiteX8191" fmla="*/ 6056484 w 7427256"/>
              <a:gd name="connsiteY8191" fmla="*/ 883985 h 7209248"/>
              <a:gd name="connsiteX8192" fmla="*/ 6069922 w 7427256"/>
              <a:gd name="connsiteY8192" fmla="*/ 883985 h 7209248"/>
              <a:gd name="connsiteX8193" fmla="*/ 6074402 w 7427256"/>
              <a:gd name="connsiteY8193" fmla="*/ 883985 h 7209248"/>
              <a:gd name="connsiteX8194" fmla="*/ 6065442 w 7427256"/>
              <a:gd name="connsiteY8194" fmla="*/ 892943 h 7209248"/>
              <a:gd name="connsiteX8195" fmla="*/ 6038565 w 7427256"/>
              <a:gd name="connsiteY8195" fmla="*/ 883985 h 7209248"/>
              <a:gd name="connsiteX8196" fmla="*/ 6038565 w 7427256"/>
              <a:gd name="connsiteY8196" fmla="*/ 888464 h 7209248"/>
              <a:gd name="connsiteX8197" fmla="*/ 6047525 w 7427256"/>
              <a:gd name="connsiteY8197" fmla="*/ 901903 h 7209248"/>
              <a:gd name="connsiteX8198" fmla="*/ 6020646 w 7427256"/>
              <a:gd name="connsiteY8198" fmla="*/ 901903 h 7209248"/>
              <a:gd name="connsiteX8199" fmla="*/ 6011688 w 7427256"/>
              <a:gd name="connsiteY8199" fmla="*/ 892943 h 7209248"/>
              <a:gd name="connsiteX8200" fmla="*/ 6029606 w 7427256"/>
              <a:gd name="connsiteY8200" fmla="*/ 892943 h 7209248"/>
              <a:gd name="connsiteX8201" fmla="*/ 5707071 w 7427256"/>
              <a:gd name="connsiteY8201" fmla="*/ 879504 h 7209248"/>
              <a:gd name="connsiteX8202" fmla="*/ 5716031 w 7427256"/>
              <a:gd name="connsiteY8202" fmla="*/ 883985 h 7209248"/>
              <a:gd name="connsiteX8203" fmla="*/ 5716031 w 7427256"/>
              <a:gd name="connsiteY8203" fmla="*/ 892943 h 7209248"/>
              <a:gd name="connsiteX8204" fmla="*/ 5707071 w 7427256"/>
              <a:gd name="connsiteY8204" fmla="*/ 901903 h 7209248"/>
              <a:gd name="connsiteX8205" fmla="*/ 5698112 w 7427256"/>
              <a:gd name="connsiteY8205" fmla="*/ 910862 h 7209248"/>
              <a:gd name="connsiteX8206" fmla="*/ 5662274 w 7427256"/>
              <a:gd name="connsiteY8206" fmla="*/ 910862 h 7209248"/>
              <a:gd name="connsiteX8207" fmla="*/ 5662274 w 7427256"/>
              <a:gd name="connsiteY8207" fmla="*/ 901903 h 7209248"/>
              <a:gd name="connsiteX8208" fmla="*/ 5675714 w 7427256"/>
              <a:gd name="connsiteY8208" fmla="*/ 897423 h 7209248"/>
              <a:gd name="connsiteX8209" fmla="*/ 5684674 w 7427256"/>
              <a:gd name="connsiteY8209" fmla="*/ 892943 h 7209248"/>
              <a:gd name="connsiteX8210" fmla="*/ 5693632 w 7427256"/>
              <a:gd name="connsiteY8210" fmla="*/ 892943 h 7209248"/>
              <a:gd name="connsiteX8211" fmla="*/ 5698112 w 7427256"/>
              <a:gd name="connsiteY8211" fmla="*/ 883985 h 7209248"/>
              <a:gd name="connsiteX8212" fmla="*/ 5707071 w 7427256"/>
              <a:gd name="connsiteY8212" fmla="*/ 879504 h 7209248"/>
              <a:gd name="connsiteX8213" fmla="*/ 5205350 w 7427256"/>
              <a:gd name="connsiteY8213" fmla="*/ 878385 h 7209248"/>
              <a:gd name="connsiteX8214" fmla="*/ 5196392 w 7427256"/>
              <a:gd name="connsiteY8214" fmla="*/ 883985 h 7209248"/>
              <a:gd name="connsiteX8215" fmla="*/ 5196392 w 7427256"/>
              <a:gd name="connsiteY8215" fmla="*/ 910862 h 7209248"/>
              <a:gd name="connsiteX8216" fmla="*/ 5214310 w 7427256"/>
              <a:gd name="connsiteY8216" fmla="*/ 901903 h 7209248"/>
              <a:gd name="connsiteX8217" fmla="*/ 5214310 w 7427256"/>
              <a:gd name="connsiteY8217" fmla="*/ 879504 h 7209248"/>
              <a:gd name="connsiteX8218" fmla="*/ 5205350 w 7427256"/>
              <a:gd name="connsiteY8218" fmla="*/ 878385 h 7209248"/>
              <a:gd name="connsiteX8219" fmla="*/ 5904176 w 7427256"/>
              <a:gd name="connsiteY8219" fmla="*/ 866066 h 7209248"/>
              <a:gd name="connsiteX8220" fmla="*/ 5922094 w 7427256"/>
              <a:gd name="connsiteY8220" fmla="*/ 875026 h 7209248"/>
              <a:gd name="connsiteX8221" fmla="*/ 5886257 w 7427256"/>
              <a:gd name="connsiteY8221" fmla="*/ 892943 h 7209248"/>
              <a:gd name="connsiteX8222" fmla="*/ 5868338 w 7427256"/>
              <a:gd name="connsiteY8222" fmla="*/ 883985 h 7209248"/>
              <a:gd name="connsiteX8223" fmla="*/ 5850420 w 7427256"/>
              <a:gd name="connsiteY8223" fmla="*/ 879504 h 7209248"/>
              <a:gd name="connsiteX8224" fmla="*/ 5868338 w 7427256"/>
              <a:gd name="connsiteY8224" fmla="*/ 875026 h 7209248"/>
              <a:gd name="connsiteX8225" fmla="*/ 5993768 w 7427256"/>
              <a:gd name="connsiteY8225" fmla="*/ 857107 h 7209248"/>
              <a:gd name="connsiteX8226" fmla="*/ 6002728 w 7427256"/>
              <a:gd name="connsiteY8226" fmla="*/ 857107 h 7209248"/>
              <a:gd name="connsiteX8227" fmla="*/ 5998248 w 7427256"/>
              <a:gd name="connsiteY8227" fmla="*/ 870546 h 7209248"/>
              <a:gd name="connsiteX8228" fmla="*/ 5993768 w 7427256"/>
              <a:gd name="connsiteY8228" fmla="*/ 875026 h 7209248"/>
              <a:gd name="connsiteX8229" fmla="*/ 5993768 w 7427256"/>
              <a:gd name="connsiteY8229" fmla="*/ 892943 h 7209248"/>
              <a:gd name="connsiteX8230" fmla="*/ 5975850 w 7427256"/>
              <a:gd name="connsiteY8230" fmla="*/ 875026 h 7209248"/>
              <a:gd name="connsiteX8231" fmla="*/ 5966891 w 7427256"/>
              <a:gd name="connsiteY8231" fmla="*/ 866066 h 7209248"/>
              <a:gd name="connsiteX8232" fmla="*/ 5984810 w 7427256"/>
              <a:gd name="connsiteY8232" fmla="*/ 861587 h 7209248"/>
              <a:gd name="connsiteX8233" fmla="*/ 5993768 w 7427256"/>
              <a:gd name="connsiteY8233" fmla="*/ 857107 h 7209248"/>
              <a:gd name="connsiteX8234" fmla="*/ 5133676 w 7427256"/>
              <a:gd name="connsiteY8234" fmla="*/ 857107 h 7209248"/>
              <a:gd name="connsiteX8235" fmla="*/ 5133676 w 7427256"/>
              <a:gd name="connsiteY8235" fmla="*/ 866066 h 7209248"/>
              <a:gd name="connsiteX8236" fmla="*/ 5142636 w 7427256"/>
              <a:gd name="connsiteY8236" fmla="*/ 866066 h 7209248"/>
              <a:gd name="connsiteX8237" fmla="*/ 5151595 w 7427256"/>
              <a:gd name="connsiteY8237" fmla="*/ 866066 h 7209248"/>
              <a:gd name="connsiteX8238" fmla="*/ 5151595 w 7427256"/>
              <a:gd name="connsiteY8238" fmla="*/ 857107 h 7209248"/>
              <a:gd name="connsiteX8239" fmla="*/ 5142636 w 7427256"/>
              <a:gd name="connsiteY8239" fmla="*/ 857107 h 7209248"/>
              <a:gd name="connsiteX8240" fmla="*/ 5133676 w 7427256"/>
              <a:gd name="connsiteY8240" fmla="*/ 857107 h 7209248"/>
              <a:gd name="connsiteX8241" fmla="*/ 6046406 w 7427256"/>
              <a:gd name="connsiteY8241" fmla="*/ 850387 h 7209248"/>
              <a:gd name="connsiteX8242" fmla="*/ 6052004 w 7427256"/>
              <a:gd name="connsiteY8242" fmla="*/ 852627 h 7209248"/>
              <a:gd name="connsiteX8243" fmla="*/ 6056484 w 7427256"/>
              <a:gd name="connsiteY8243" fmla="*/ 866066 h 7209248"/>
              <a:gd name="connsiteX8244" fmla="*/ 6047525 w 7427256"/>
              <a:gd name="connsiteY8244" fmla="*/ 875026 h 7209248"/>
              <a:gd name="connsiteX8245" fmla="*/ 6034085 w 7427256"/>
              <a:gd name="connsiteY8245" fmla="*/ 866066 h 7209248"/>
              <a:gd name="connsiteX8246" fmla="*/ 6038565 w 7427256"/>
              <a:gd name="connsiteY8246" fmla="*/ 852627 h 7209248"/>
              <a:gd name="connsiteX8247" fmla="*/ 6046406 w 7427256"/>
              <a:gd name="connsiteY8247" fmla="*/ 850387 h 7209248"/>
              <a:gd name="connsiteX8248" fmla="*/ 1549958 w 7427256"/>
              <a:gd name="connsiteY8248" fmla="*/ 834708 h 7209248"/>
              <a:gd name="connsiteX8249" fmla="*/ 1558918 w 7427256"/>
              <a:gd name="connsiteY8249" fmla="*/ 839188 h 7209248"/>
              <a:gd name="connsiteX8250" fmla="*/ 1549958 w 7427256"/>
              <a:gd name="connsiteY8250" fmla="*/ 839188 h 7209248"/>
              <a:gd name="connsiteX8251" fmla="*/ 1540998 w 7427256"/>
              <a:gd name="connsiteY8251" fmla="*/ 839188 h 7209248"/>
              <a:gd name="connsiteX8252" fmla="*/ 1549958 w 7427256"/>
              <a:gd name="connsiteY8252" fmla="*/ 834708 h 7209248"/>
              <a:gd name="connsiteX8253" fmla="*/ 5303903 w 7427256"/>
              <a:gd name="connsiteY8253" fmla="*/ 830229 h 7209248"/>
              <a:gd name="connsiteX8254" fmla="*/ 5326300 w 7427256"/>
              <a:gd name="connsiteY8254" fmla="*/ 834708 h 7209248"/>
              <a:gd name="connsiteX8255" fmla="*/ 5321822 w 7427256"/>
              <a:gd name="connsiteY8255" fmla="*/ 848147 h 7209248"/>
              <a:gd name="connsiteX8256" fmla="*/ 5317342 w 7427256"/>
              <a:gd name="connsiteY8256" fmla="*/ 852627 h 7209248"/>
              <a:gd name="connsiteX8257" fmla="*/ 5321822 w 7427256"/>
              <a:gd name="connsiteY8257" fmla="*/ 866066 h 7209248"/>
              <a:gd name="connsiteX8258" fmla="*/ 5375577 w 7427256"/>
              <a:gd name="connsiteY8258" fmla="*/ 857107 h 7209248"/>
              <a:gd name="connsiteX8259" fmla="*/ 5389016 w 7427256"/>
              <a:gd name="connsiteY8259" fmla="*/ 848147 h 7209248"/>
              <a:gd name="connsiteX8260" fmla="*/ 5393496 w 7427256"/>
              <a:gd name="connsiteY8260" fmla="*/ 848147 h 7209248"/>
              <a:gd name="connsiteX8261" fmla="*/ 5393496 w 7427256"/>
              <a:gd name="connsiteY8261" fmla="*/ 839188 h 7209248"/>
              <a:gd name="connsiteX8262" fmla="*/ 5402454 w 7427256"/>
              <a:gd name="connsiteY8262" fmla="*/ 830229 h 7209248"/>
              <a:gd name="connsiteX8263" fmla="*/ 5429334 w 7427256"/>
              <a:gd name="connsiteY8263" fmla="*/ 839188 h 7209248"/>
              <a:gd name="connsiteX8264" fmla="*/ 5456211 w 7427256"/>
              <a:gd name="connsiteY8264" fmla="*/ 857107 h 7209248"/>
              <a:gd name="connsiteX8265" fmla="*/ 5420374 w 7427256"/>
              <a:gd name="connsiteY8265" fmla="*/ 866066 h 7209248"/>
              <a:gd name="connsiteX8266" fmla="*/ 5406934 w 7427256"/>
              <a:gd name="connsiteY8266" fmla="*/ 857107 h 7209248"/>
              <a:gd name="connsiteX8267" fmla="*/ 5397976 w 7427256"/>
              <a:gd name="connsiteY8267" fmla="*/ 875026 h 7209248"/>
              <a:gd name="connsiteX8268" fmla="*/ 5393496 w 7427256"/>
              <a:gd name="connsiteY8268" fmla="*/ 901903 h 7209248"/>
              <a:gd name="connsiteX8269" fmla="*/ 5393496 w 7427256"/>
              <a:gd name="connsiteY8269" fmla="*/ 919822 h 7209248"/>
              <a:gd name="connsiteX8270" fmla="*/ 5393496 w 7427256"/>
              <a:gd name="connsiteY8270" fmla="*/ 928781 h 7209248"/>
              <a:gd name="connsiteX8271" fmla="*/ 5348700 w 7427256"/>
              <a:gd name="connsiteY8271" fmla="*/ 928781 h 7209248"/>
              <a:gd name="connsiteX8272" fmla="*/ 5357658 w 7427256"/>
              <a:gd name="connsiteY8272" fmla="*/ 919822 h 7209248"/>
              <a:gd name="connsiteX8273" fmla="*/ 5371097 w 7427256"/>
              <a:gd name="connsiteY8273" fmla="*/ 924301 h 7209248"/>
              <a:gd name="connsiteX8274" fmla="*/ 5366618 w 7427256"/>
              <a:gd name="connsiteY8274" fmla="*/ 901903 h 7209248"/>
              <a:gd name="connsiteX8275" fmla="*/ 5362138 w 7427256"/>
              <a:gd name="connsiteY8275" fmla="*/ 897423 h 7209248"/>
              <a:gd name="connsiteX8276" fmla="*/ 5357658 w 7427256"/>
              <a:gd name="connsiteY8276" fmla="*/ 892943 h 7209248"/>
              <a:gd name="connsiteX8277" fmla="*/ 5339740 w 7427256"/>
              <a:gd name="connsiteY8277" fmla="*/ 883985 h 7209248"/>
              <a:gd name="connsiteX8278" fmla="*/ 5321822 w 7427256"/>
              <a:gd name="connsiteY8278" fmla="*/ 875026 h 7209248"/>
              <a:gd name="connsiteX8279" fmla="*/ 5294943 w 7427256"/>
              <a:gd name="connsiteY8279" fmla="*/ 857107 h 7209248"/>
              <a:gd name="connsiteX8280" fmla="*/ 5281504 w 7427256"/>
              <a:gd name="connsiteY8280" fmla="*/ 834708 h 7209248"/>
              <a:gd name="connsiteX8281" fmla="*/ 5303903 w 7427256"/>
              <a:gd name="connsiteY8281" fmla="*/ 830229 h 7209248"/>
              <a:gd name="connsiteX8282" fmla="*/ 4838020 w 7427256"/>
              <a:gd name="connsiteY8282" fmla="*/ 830229 h 7209248"/>
              <a:gd name="connsiteX8283" fmla="*/ 4829061 w 7427256"/>
              <a:gd name="connsiteY8283" fmla="*/ 848147 h 7209248"/>
              <a:gd name="connsiteX8284" fmla="*/ 4869378 w 7427256"/>
              <a:gd name="connsiteY8284" fmla="*/ 866066 h 7209248"/>
              <a:gd name="connsiteX8285" fmla="*/ 4900735 w 7427256"/>
              <a:gd name="connsiteY8285" fmla="*/ 857107 h 7209248"/>
              <a:gd name="connsiteX8286" fmla="*/ 4882816 w 7427256"/>
              <a:gd name="connsiteY8286" fmla="*/ 848147 h 7209248"/>
              <a:gd name="connsiteX8287" fmla="*/ 4846978 w 7427256"/>
              <a:gd name="connsiteY8287" fmla="*/ 839188 h 7209248"/>
              <a:gd name="connsiteX8288" fmla="*/ 4838020 w 7427256"/>
              <a:gd name="connsiteY8288" fmla="*/ 830229 h 7209248"/>
              <a:gd name="connsiteX8289" fmla="*/ 4739468 w 7427256"/>
              <a:gd name="connsiteY8289" fmla="*/ 830229 h 7209248"/>
              <a:gd name="connsiteX8290" fmla="*/ 4766346 w 7427256"/>
              <a:gd name="connsiteY8290" fmla="*/ 848147 h 7209248"/>
              <a:gd name="connsiteX8291" fmla="*/ 4784265 w 7427256"/>
              <a:gd name="connsiteY8291" fmla="*/ 848147 h 7209248"/>
              <a:gd name="connsiteX8292" fmla="*/ 4761866 w 7427256"/>
              <a:gd name="connsiteY8292" fmla="*/ 834708 h 7209248"/>
              <a:gd name="connsiteX8293" fmla="*/ 4739468 w 7427256"/>
              <a:gd name="connsiteY8293" fmla="*/ 830229 h 7209248"/>
              <a:gd name="connsiteX8294" fmla="*/ 4774717 w 7427256"/>
              <a:gd name="connsiteY8294" fmla="*/ 825235 h 7209248"/>
              <a:gd name="connsiteX8295" fmla="*/ 4775305 w 7427256"/>
              <a:gd name="connsiteY8295" fmla="*/ 825749 h 7209248"/>
              <a:gd name="connsiteX8296" fmla="*/ 4788744 w 7427256"/>
              <a:gd name="connsiteY8296" fmla="*/ 830229 h 7209248"/>
              <a:gd name="connsiteX8297" fmla="*/ 4802182 w 7427256"/>
              <a:gd name="connsiteY8297" fmla="*/ 830229 h 7209248"/>
              <a:gd name="connsiteX8298" fmla="*/ 5674594 w 7427256"/>
              <a:gd name="connsiteY8298" fmla="*/ 824630 h 7209248"/>
              <a:gd name="connsiteX8299" fmla="*/ 5684674 w 7427256"/>
              <a:gd name="connsiteY8299" fmla="*/ 825749 h 7209248"/>
              <a:gd name="connsiteX8300" fmla="*/ 5707071 w 7427256"/>
              <a:gd name="connsiteY8300" fmla="*/ 830229 h 7209248"/>
              <a:gd name="connsiteX8301" fmla="*/ 5729470 w 7427256"/>
              <a:gd name="connsiteY8301" fmla="*/ 834708 h 7209248"/>
              <a:gd name="connsiteX8302" fmla="*/ 5742908 w 7427256"/>
              <a:gd name="connsiteY8302" fmla="*/ 839188 h 7209248"/>
              <a:gd name="connsiteX8303" fmla="*/ 5733948 w 7427256"/>
              <a:gd name="connsiteY8303" fmla="*/ 848147 h 7209248"/>
              <a:gd name="connsiteX8304" fmla="*/ 5751868 w 7427256"/>
              <a:gd name="connsiteY8304" fmla="*/ 866066 h 7209248"/>
              <a:gd name="connsiteX8305" fmla="*/ 5774266 w 7427256"/>
              <a:gd name="connsiteY8305" fmla="*/ 857107 h 7209248"/>
              <a:gd name="connsiteX8306" fmla="*/ 5778745 w 7427256"/>
              <a:gd name="connsiteY8306" fmla="*/ 839188 h 7209248"/>
              <a:gd name="connsiteX8307" fmla="*/ 5787705 w 7427256"/>
              <a:gd name="connsiteY8307" fmla="*/ 830229 h 7209248"/>
              <a:gd name="connsiteX8308" fmla="*/ 5805624 w 7427256"/>
              <a:gd name="connsiteY8308" fmla="*/ 839188 h 7209248"/>
              <a:gd name="connsiteX8309" fmla="*/ 5805624 w 7427256"/>
              <a:gd name="connsiteY8309" fmla="*/ 848147 h 7209248"/>
              <a:gd name="connsiteX8310" fmla="*/ 5783225 w 7427256"/>
              <a:gd name="connsiteY8310" fmla="*/ 861587 h 7209248"/>
              <a:gd name="connsiteX8311" fmla="*/ 5760828 w 7427256"/>
              <a:gd name="connsiteY8311" fmla="*/ 875026 h 7209248"/>
              <a:gd name="connsiteX8312" fmla="*/ 5733948 w 7427256"/>
              <a:gd name="connsiteY8312" fmla="*/ 866066 h 7209248"/>
              <a:gd name="connsiteX8313" fmla="*/ 5716031 w 7427256"/>
              <a:gd name="connsiteY8313" fmla="*/ 857107 h 7209248"/>
              <a:gd name="connsiteX8314" fmla="*/ 5698112 w 7427256"/>
              <a:gd name="connsiteY8314" fmla="*/ 839188 h 7209248"/>
              <a:gd name="connsiteX8315" fmla="*/ 5707071 w 7427256"/>
              <a:gd name="connsiteY8315" fmla="*/ 857107 h 7209248"/>
              <a:gd name="connsiteX8316" fmla="*/ 5716031 w 7427256"/>
              <a:gd name="connsiteY8316" fmla="*/ 861587 h 7209248"/>
              <a:gd name="connsiteX8317" fmla="*/ 5707071 w 7427256"/>
              <a:gd name="connsiteY8317" fmla="*/ 866066 h 7209248"/>
              <a:gd name="connsiteX8318" fmla="*/ 5671234 w 7427256"/>
              <a:gd name="connsiteY8318" fmla="*/ 830229 h 7209248"/>
              <a:gd name="connsiteX8319" fmla="*/ 5674594 w 7427256"/>
              <a:gd name="connsiteY8319" fmla="*/ 824630 h 7209248"/>
              <a:gd name="connsiteX8320" fmla="*/ 5169514 w 7427256"/>
              <a:gd name="connsiteY8320" fmla="*/ 812311 h 7209248"/>
              <a:gd name="connsiteX8321" fmla="*/ 5169514 w 7427256"/>
              <a:gd name="connsiteY8321" fmla="*/ 821269 h 7209248"/>
              <a:gd name="connsiteX8322" fmla="*/ 5142636 w 7427256"/>
              <a:gd name="connsiteY8322" fmla="*/ 821269 h 7209248"/>
              <a:gd name="connsiteX8323" fmla="*/ 5169514 w 7427256"/>
              <a:gd name="connsiteY8323" fmla="*/ 812311 h 7209248"/>
              <a:gd name="connsiteX8324" fmla="*/ 4703631 w 7427256"/>
              <a:gd name="connsiteY8324" fmla="*/ 812311 h 7209248"/>
              <a:gd name="connsiteX8325" fmla="*/ 4712589 w 7427256"/>
              <a:gd name="connsiteY8325" fmla="*/ 821269 h 7209248"/>
              <a:gd name="connsiteX8326" fmla="*/ 4739468 w 7427256"/>
              <a:gd name="connsiteY8326" fmla="*/ 821269 h 7209248"/>
              <a:gd name="connsiteX8327" fmla="*/ 4754371 w 7427256"/>
              <a:gd name="connsiteY8327" fmla="*/ 821535 h 7209248"/>
              <a:gd name="connsiteX8328" fmla="*/ 1612673 w 7427256"/>
              <a:gd name="connsiteY8328" fmla="*/ 812311 h 7209248"/>
              <a:gd name="connsiteX8329" fmla="*/ 1621632 w 7427256"/>
              <a:gd name="connsiteY8329" fmla="*/ 821269 h 7209248"/>
              <a:gd name="connsiteX8330" fmla="*/ 1612673 w 7427256"/>
              <a:gd name="connsiteY8330" fmla="*/ 825749 h 7209248"/>
              <a:gd name="connsiteX8331" fmla="*/ 1594755 w 7427256"/>
              <a:gd name="connsiteY8331" fmla="*/ 830229 h 7209248"/>
              <a:gd name="connsiteX8332" fmla="*/ 1585796 w 7427256"/>
              <a:gd name="connsiteY8332" fmla="*/ 821269 h 7209248"/>
              <a:gd name="connsiteX8333" fmla="*/ 5413654 w 7427256"/>
              <a:gd name="connsiteY8333" fmla="*/ 807830 h 7209248"/>
              <a:gd name="connsiteX8334" fmla="*/ 5420374 w 7427256"/>
              <a:gd name="connsiteY8334" fmla="*/ 812311 h 7209248"/>
              <a:gd name="connsiteX8335" fmla="*/ 5429334 w 7427256"/>
              <a:gd name="connsiteY8335" fmla="*/ 812311 h 7209248"/>
              <a:gd name="connsiteX8336" fmla="*/ 5420374 w 7427256"/>
              <a:gd name="connsiteY8336" fmla="*/ 821269 h 7209248"/>
              <a:gd name="connsiteX8337" fmla="*/ 5415894 w 7427256"/>
              <a:gd name="connsiteY8337" fmla="*/ 816790 h 7209248"/>
              <a:gd name="connsiteX8338" fmla="*/ 5411414 w 7427256"/>
              <a:gd name="connsiteY8338" fmla="*/ 812311 h 7209248"/>
              <a:gd name="connsiteX8339" fmla="*/ 5413654 w 7427256"/>
              <a:gd name="connsiteY8339" fmla="*/ 807830 h 7209248"/>
              <a:gd name="connsiteX8340" fmla="*/ 5698112 w 7427256"/>
              <a:gd name="connsiteY8340" fmla="*/ 803350 h 7209248"/>
              <a:gd name="connsiteX8341" fmla="*/ 5711551 w 7427256"/>
              <a:gd name="connsiteY8341" fmla="*/ 803350 h 7209248"/>
              <a:gd name="connsiteX8342" fmla="*/ 5716031 w 7427256"/>
              <a:gd name="connsiteY8342" fmla="*/ 803350 h 7209248"/>
              <a:gd name="connsiteX8343" fmla="*/ 5689152 w 7427256"/>
              <a:gd name="connsiteY8343" fmla="*/ 812311 h 7209248"/>
              <a:gd name="connsiteX8344" fmla="*/ 5268066 w 7427256"/>
              <a:gd name="connsiteY8344" fmla="*/ 803350 h 7209248"/>
              <a:gd name="connsiteX8345" fmla="*/ 5294943 w 7427256"/>
              <a:gd name="connsiteY8345" fmla="*/ 803350 h 7209248"/>
              <a:gd name="connsiteX8346" fmla="*/ 5285984 w 7427256"/>
              <a:gd name="connsiteY8346" fmla="*/ 812311 h 7209248"/>
              <a:gd name="connsiteX8347" fmla="*/ 5644356 w 7427256"/>
              <a:gd name="connsiteY8347" fmla="*/ 794392 h 7209248"/>
              <a:gd name="connsiteX8348" fmla="*/ 5653316 w 7427256"/>
              <a:gd name="connsiteY8348" fmla="*/ 798872 h 7209248"/>
              <a:gd name="connsiteX8349" fmla="*/ 5653316 w 7427256"/>
              <a:gd name="connsiteY8349" fmla="*/ 803350 h 7209248"/>
              <a:gd name="connsiteX8350" fmla="*/ 5648836 w 7427256"/>
              <a:gd name="connsiteY8350" fmla="*/ 812311 h 7209248"/>
              <a:gd name="connsiteX8351" fmla="*/ 5644356 w 7427256"/>
              <a:gd name="connsiteY8351" fmla="*/ 803350 h 7209248"/>
              <a:gd name="connsiteX8352" fmla="*/ 5393496 w 7427256"/>
              <a:gd name="connsiteY8352" fmla="*/ 794392 h 7209248"/>
              <a:gd name="connsiteX8353" fmla="*/ 5402454 w 7427256"/>
              <a:gd name="connsiteY8353" fmla="*/ 803350 h 7209248"/>
              <a:gd name="connsiteX8354" fmla="*/ 5389016 w 7427256"/>
              <a:gd name="connsiteY8354" fmla="*/ 803350 h 7209248"/>
              <a:gd name="connsiteX8355" fmla="*/ 5375577 w 7427256"/>
              <a:gd name="connsiteY8355" fmla="*/ 803350 h 7209248"/>
              <a:gd name="connsiteX8356" fmla="*/ 2616114 w 7427256"/>
              <a:gd name="connsiteY8356" fmla="*/ 794392 h 7209248"/>
              <a:gd name="connsiteX8357" fmla="*/ 2616114 w 7427256"/>
              <a:gd name="connsiteY8357" fmla="*/ 803350 h 7209248"/>
              <a:gd name="connsiteX8358" fmla="*/ 2625074 w 7427256"/>
              <a:gd name="connsiteY8358" fmla="*/ 794392 h 7209248"/>
              <a:gd name="connsiteX8359" fmla="*/ 2114393 w 7427256"/>
              <a:gd name="connsiteY8359" fmla="*/ 794392 h 7209248"/>
              <a:gd name="connsiteX8360" fmla="*/ 2136792 w 7427256"/>
              <a:gd name="connsiteY8360" fmla="*/ 803350 h 7209248"/>
              <a:gd name="connsiteX8361" fmla="*/ 2177108 w 7427256"/>
              <a:gd name="connsiteY8361" fmla="*/ 803350 h 7209248"/>
              <a:gd name="connsiteX8362" fmla="*/ 2186068 w 7427256"/>
              <a:gd name="connsiteY8362" fmla="*/ 812311 h 7209248"/>
              <a:gd name="connsiteX8363" fmla="*/ 2181588 w 7427256"/>
              <a:gd name="connsiteY8363" fmla="*/ 816790 h 7209248"/>
              <a:gd name="connsiteX8364" fmla="*/ 2141272 w 7427256"/>
              <a:gd name="connsiteY8364" fmla="*/ 821269 h 7209248"/>
              <a:gd name="connsiteX8365" fmla="*/ 2105434 w 7427256"/>
              <a:gd name="connsiteY8365" fmla="*/ 821269 h 7209248"/>
              <a:gd name="connsiteX8366" fmla="*/ 2096476 w 7427256"/>
              <a:gd name="connsiteY8366" fmla="*/ 812311 h 7209248"/>
              <a:gd name="connsiteX8367" fmla="*/ 1666429 w 7427256"/>
              <a:gd name="connsiteY8367" fmla="*/ 794392 h 7209248"/>
              <a:gd name="connsiteX8368" fmla="*/ 1657470 w 7427256"/>
              <a:gd name="connsiteY8368" fmla="*/ 803350 h 7209248"/>
              <a:gd name="connsiteX8369" fmla="*/ 1639551 w 7427256"/>
              <a:gd name="connsiteY8369" fmla="*/ 812311 h 7209248"/>
              <a:gd name="connsiteX8370" fmla="*/ 1648511 w 7427256"/>
              <a:gd name="connsiteY8370" fmla="*/ 803350 h 7209248"/>
              <a:gd name="connsiteX8371" fmla="*/ 1666429 w 7427256"/>
              <a:gd name="connsiteY8371" fmla="*/ 794392 h 7209248"/>
              <a:gd name="connsiteX8372" fmla="*/ 5554763 w 7427256"/>
              <a:gd name="connsiteY8372" fmla="*/ 785433 h 7209248"/>
              <a:gd name="connsiteX8373" fmla="*/ 5559243 w 7427256"/>
              <a:gd name="connsiteY8373" fmla="*/ 794392 h 7209248"/>
              <a:gd name="connsiteX8374" fmla="*/ 5568202 w 7427256"/>
              <a:gd name="connsiteY8374" fmla="*/ 803350 h 7209248"/>
              <a:gd name="connsiteX8375" fmla="*/ 5572682 w 7427256"/>
              <a:gd name="connsiteY8375" fmla="*/ 798872 h 7209248"/>
              <a:gd name="connsiteX8376" fmla="*/ 5563723 w 7427256"/>
              <a:gd name="connsiteY8376" fmla="*/ 789912 h 7209248"/>
              <a:gd name="connsiteX8377" fmla="*/ 5554763 w 7427256"/>
              <a:gd name="connsiteY8377" fmla="*/ 785433 h 7209248"/>
              <a:gd name="connsiteX8378" fmla="*/ 5357658 w 7427256"/>
              <a:gd name="connsiteY8378" fmla="*/ 785433 h 7209248"/>
              <a:gd name="connsiteX8379" fmla="*/ 5357658 w 7427256"/>
              <a:gd name="connsiteY8379" fmla="*/ 794392 h 7209248"/>
              <a:gd name="connsiteX8380" fmla="*/ 5348700 w 7427256"/>
              <a:gd name="connsiteY8380" fmla="*/ 794392 h 7209248"/>
              <a:gd name="connsiteX8381" fmla="*/ 4999286 w 7427256"/>
              <a:gd name="connsiteY8381" fmla="*/ 785433 h 7209248"/>
              <a:gd name="connsiteX8382" fmla="*/ 4990328 w 7427256"/>
              <a:gd name="connsiteY8382" fmla="*/ 794392 h 7209248"/>
              <a:gd name="connsiteX8383" fmla="*/ 4999286 w 7427256"/>
              <a:gd name="connsiteY8383" fmla="*/ 794392 h 7209248"/>
              <a:gd name="connsiteX8384" fmla="*/ 4999286 w 7427256"/>
              <a:gd name="connsiteY8384" fmla="*/ 785433 h 7209248"/>
              <a:gd name="connsiteX8385" fmla="*/ 5151595 w 7427256"/>
              <a:gd name="connsiteY8385" fmla="*/ 779833 h 7209248"/>
              <a:gd name="connsiteX8386" fmla="*/ 5160554 w 7427256"/>
              <a:gd name="connsiteY8386" fmla="*/ 785433 h 7209248"/>
              <a:gd name="connsiteX8387" fmla="*/ 5169514 w 7427256"/>
              <a:gd name="connsiteY8387" fmla="*/ 794392 h 7209248"/>
              <a:gd name="connsiteX8388" fmla="*/ 5151595 w 7427256"/>
              <a:gd name="connsiteY8388" fmla="*/ 794392 h 7209248"/>
              <a:gd name="connsiteX8389" fmla="*/ 5133676 w 7427256"/>
              <a:gd name="connsiteY8389" fmla="*/ 794392 h 7209248"/>
              <a:gd name="connsiteX8390" fmla="*/ 5142636 w 7427256"/>
              <a:gd name="connsiteY8390" fmla="*/ 780953 h 7209248"/>
              <a:gd name="connsiteX8391" fmla="*/ 5151595 w 7427256"/>
              <a:gd name="connsiteY8391" fmla="*/ 779833 h 7209248"/>
              <a:gd name="connsiteX8392" fmla="*/ 4954490 w 7427256"/>
              <a:gd name="connsiteY8392" fmla="*/ 776473 h 7209248"/>
              <a:gd name="connsiteX8393" fmla="*/ 4954490 w 7427256"/>
              <a:gd name="connsiteY8393" fmla="*/ 785433 h 7209248"/>
              <a:gd name="connsiteX8394" fmla="*/ 4972409 w 7427256"/>
              <a:gd name="connsiteY8394" fmla="*/ 776473 h 7209248"/>
              <a:gd name="connsiteX8395" fmla="*/ 3377655 w 7427256"/>
              <a:gd name="connsiteY8395" fmla="*/ 776473 h 7209248"/>
              <a:gd name="connsiteX8396" fmla="*/ 3341817 w 7427256"/>
              <a:gd name="connsiteY8396" fmla="*/ 785433 h 7209248"/>
              <a:gd name="connsiteX8397" fmla="*/ 3323898 w 7427256"/>
              <a:gd name="connsiteY8397" fmla="*/ 785433 h 7209248"/>
              <a:gd name="connsiteX8398" fmla="*/ 3314940 w 7427256"/>
              <a:gd name="connsiteY8398" fmla="*/ 789912 h 7209248"/>
              <a:gd name="connsiteX8399" fmla="*/ 3319420 w 7427256"/>
              <a:gd name="connsiteY8399" fmla="*/ 798872 h 7209248"/>
              <a:gd name="connsiteX8400" fmla="*/ 3332858 w 7427256"/>
              <a:gd name="connsiteY8400" fmla="*/ 803350 h 7209248"/>
              <a:gd name="connsiteX8401" fmla="*/ 3350776 w 7427256"/>
              <a:gd name="connsiteY8401" fmla="*/ 803350 h 7209248"/>
              <a:gd name="connsiteX8402" fmla="*/ 3368695 w 7427256"/>
              <a:gd name="connsiteY8402" fmla="*/ 794392 h 7209248"/>
              <a:gd name="connsiteX8403" fmla="*/ 3373175 w 7427256"/>
              <a:gd name="connsiteY8403" fmla="*/ 785433 h 7209248"/>
              <a:gd name="connsiteX8404" fmla="*/ 3377655 w 7427256"/>
              <a:gd name="connsiteY8404" fmla="*/ 776473 h 7209248"/>
              <a:gd name="connsiteX8405" fmla="*/ 2701228 w 7427256"/>
              <a:gd name="connsiteY8405" fmla="*/ 771993 h 7209248"/>
              <a:gd name="connsiteX8406" fmla="*/ 2687788 w 7427256"/>
              <a:gd name="connsiteY8406" fmla="*/ 776473 h 7209248"/>
              <a:gd name="connsiteX8407" fmla="*/ 2687788 w 7427256"/>
              <a:gd name="connsiteY8407" fmla="*/ 785433 h 7209248"/>
              <a:gd name="connsiteX8408" fmla="*/ 2705707 w 7427256"/>
              <a:gd name="connsiteY8408" fmla="*/ 776473 h 7209248"/>
              <a:gd name="connsiteX8409" fmla="*/ 2701228 w 7427256"/>
              <a:gd name="connsiteY8409" fmla="*/ 771993 h 7209248"/>
              <a:gd name="connsiteX8410" fmla="*/ 4758507 w 7427256"/>
              <a:gd name="connsiteY8410" fmla="*/ 769755 h 7209248"/>
              <a:gd name="connsiteX8411" fmla="*/ 4752907 w 7427256"/>
              <a:gd name="connsiteY8411" fmla="*/ 771993 h 7209248"/>
              <a:gd name="connsiteX8412" fmla="*/ 4752907 w 7427256"/>
              <a:gd name="connsiteY8412" fmla="*/ 785433 h 7209248"/>
              <a:gd name="connsiteX8413" fmla="*/ 4766346 w 7427256"/>
              <a:gd name="connsiteY8413" fmla="*/ 794392 h 7209248"/>
              <a:gd name="connsiteX8414" fmla="*/ 4775305 w 7427256"/>
              <a:gd name="connsiteY8414" fmla="*/ 785433 h 7209248"/>
              <a:gd name="connsiteX8415" fmla="*/ 4766346 w 7427256"/>
              <a:gd name="connsiteY8415" fmla="*/ 771993 h 7209248"/>
              <a:gd name="connsiteX8416" fmla="*/ 4758507 w 7427256"/>
              <a:gd name="connsiteY8416" fmla="*/ 769755 h 7209248"/>
              <a:gd name="connsiteX8417" fmla="*/ 2472766 w 7427256"/>
              <a:gd name="connsiteY8417" fmla="*/ 767514 h 7209248"/>
              <a:gd name="connsiteX8418" fmla="*/ 2463806 w 7427256"/>
              <a:gd name="connsiteY8418" fmla="*/ 776473 h 7209248"/>
              <a:gd name="connsiteX8419" fmla="*/ 2477245 w 7427256"/>
              <a:gd name="connsiteY8419" fmla="*/ 776473 h 7209248"/>
              <a:gd name="connsiteX8420" fmla="*/ 2481725 w 7427256"/>
              <a:gd name="connsiteY8420" fmla="*/ 776473 h 7209248"/>
              <a:gd name="connsiteX8421" fmla="*/ 2472766 w 7427256"/>
              <a:gd name="connsiteY8421" fmla="*/ 767514 h 7209248"/>
              <a:gd name="connsiteX8422" fmla="*/ 6701553 w 7427256"/>
              <a:gd name="connsiteY8422" fmla="*/ 758554 h 7209248"/>
              <a:gd name="connsiteX8423" fmla="*/ 6719472 w 7427256"/>
              <a:gd name="connsiteY8423" fmla="*/ 767514 h 7209248"/>
              <a:gd name="connsiteX8424" fmla="*/ 6737390 w 7427256"/>
              <a:gd name="connsiteY8424" fmla="*/ 776473 h 7209248"/>
              <a:gd name="connsiteX8425" fmla="*/ 6719472 w 7427256"/>
              <a:gd name="connsiteY8425" fmla="*/ 776473 h 7209248"/>
              <a:gd name="connsiteX8426" fmla="*/ 5975850 w 7427256"/>
              <a:gd name="connsiteY8426" fmla="*/ 758554 h 7209248"/>
              <a:gd name="connsiteX8427" fmla="*/ 5966891 w 7427256"/>
              <a:gd name="connsiteY8427" fmla="*/ 767514 h 7209248"/>
              <a:gd name="connsiteX8428" fmla="*/ 5957932 w 7427256"/>
              <a:gd name="connsiteY8428" fmla="*/ 767514 h 7209248"/>
              <a:gd name="connsiteX8429" fmla="*/ 5966891 w 7427256"/>
              <a:gd name="connsiteY8429" fmla="*/ 763034 h 7209248"/>
              <a:gd name="connsiteX8430" fmla="*/ 5975850 w 7427256"/>
              <a:gd name="connsiteY8430" fmla="*/ 758554 h 7209248"/>
              <a:gd name="connsiteX8431" fmla="*/ 5312862 w 7427256"/>
              <a:gd name="connsiteY8431" fmla="*/ 758554 h 7209248"/>
              <a:gd name="connsiteX8432" fmla="*/ 5321822 w 7427256"/>
              <a:gd name="connsiteY8432" fmla="*/ 758554 h 7209248"/>
              <a:gd name="connsiteX8433" fmla="*/ 5317342 w 7427256"/>
              <a:gd name="connsiteY8433" fmla="*/ 771993 h 7209248"/>
              <a:gd name="connsiteX8434" fmla="*/ 5321822 w 7427256"/>
              <a:gd name="connsiteY8434" fmla="*/ 776473 h 7209248"/>
              <a:gd name="connsiteX8435" fmla="*/ 5335260 w 7427256"/>
              <a:gd name="connsiteY8435" fmla="*/ 789912 h 7209248"/>
              <a:gd name="connsiteX8436" fmla="*/ 5339740 w 7427256"/>
              <a:gd name="connsiteY8436" fmla="*/ 803350 h 7209248"/>
              <a:gd name="connsiteX8437" fmla="*/ 5353180 w 7427256"/>
              <a:gd name="connsiteY8437" fmla="*/ 807830 h 7209248"/>
              <a:gd name="connsiteX8438" fmla="*/ 5375577 w 7427256"/>
              <a:gd name="connsiteY8438" fmla="*/ 830229 h 7209248"/>
              <a:gd name="connsiteX8439" fmla="*/ 5375577 w 7427256"/>
              <a:gd name="connsiteY8439" fmla="*/ 834708 h 7209248"/>
              <a:gd name="connsiteX8440" fmla="*/ 5366618 w 7427256"/>
              <a:gd name="connsiteY8440" fmla="*/ 839188 h 7209248"/>
              <a:gd name="connsiteX8441" fmla="*/ 5348700 w 7427256"/>
              <a:gd name="connsiteY8441" fmla="*/ 839188 h 7209248"/>
              <a:gd name="connsiteX8442" fmla="*/ 5357658 w 7427256"/>
              <a:gd name="connsiteY8442" fmla="*/ 830229 h 7209248"/>
              <a:gd name="connsiteX8443" fmla="*/ 5357658 w 7427256"/>
              <a:gd name="connsiteY8443" fmla="*/ 825749 h 7209248"/>
              <a:gd name="connsiteX8444" fmla="*/ 5330780 w 7427256"/>
              <a:gd name="connsiteY8444" fmla="*/ 812311 h 7209248"/>
              <a:gd name="connsiteX8445" fmla="*/ 5317342 w 7427256"/>
              <a:gd name="connsiteY8445" fmla="*/ 807830 h 7209248"/>
              <a:gd name="connsiteX8446" fmla="*/ 5308383 w 7427256"/>
              <a:gd name="connsiteY8446" fmla="*/ 798872 h 7209248"/>
              <a:gd name="connsiteX8447" fmla="*/ 5303903 w 7427256"/>
              <a:gd name="connsiteY8447" fmla="*/ 789912 h 7209248"/>
              <a:gd name="connsiteX8448" fmla="*/ 5303903 w 7427256"/>
              <a:gd name="connsiteY8448" fmla="*/ 776473 h 7209248"/>
              <a:gd name="connsiteX8449" fmla="*/ 5312862 w 7427256"/>
              <a:gd name="connsiteY8449" fmla="*/ 758554 h 7209248"/>
              <a:gd name="connsiteX8450" fmla="*/ 4900735 w 7427256"/>
              <a:gd name="connsiteY8450" fmla="*/ 758554 h 7209248"/>
              <a:gd name="connsiteX8451" fmla="*/ 4918654 w 7427256"/>
              <a:gd name="connsiteY8451" fmla="*/ 758554 h 7209248"/>
              <a:gd name="connsiteX8452" fmla="*/ 4909694 w 7427256"/>
              <a:gd name="connsiteY8452" fmla="*/ 767514 h 7209248"/>
              <a:gd name="connsiteX8453" fmla="*/ 4900735 w 7427256"/>
              <a:gd name="connsiteY8453" fmla="*/ 758554 h 7209248"/>
              <a:gd name="connsiteX8454" fmla="*/ 4820101 w 7427256"/>
              <a:gd name="connsiteY8454" fmla="*/ 758554 h 7209248"/>
              <a:gd name="connsiteX8455" fmla="*/ 4820101 w 7427256"/>
              <a:gd name="connsiteY8455" fmla="*/ 767514 h 7209248"/>
              <a:gd name="connsiteX8456" fmla="*/ 4802182 w 7427256"/>
              <a:gd name="connsiteY8456" fmla="*/ 767514 h 7209248"/>
              <a:gd name="connsiteX8457" fmla="*/ 4784265 w 7427256"/>
              <a:gd name="connsiteY8457" fmla="*/ 776473 h 7209248"/>
              <a:gd name="connsiteX8458" fmla="*/ 4793224 w 7427256"/>
              <a:gd name="connsiteY8458" fmla="*/ 776473 h 7209248"/>
              <a:gd name="connsiteX8459" fmla="*/ 4815622 w 7427256"/>
              <a:gd name="connsiteY8459" fmla="*/ 776473 h 7209248"/>
              <a:gd name="connsiteX8460" fmla="*/ 4829061 w 7427256"/>
              <a:gd name="connsiteY8460" fmla="*/ 763034 h 7209248"/>
              <a:gd name="connsiteX8461" fmla="*/ 4820101 w 7427256"/>
              <a:gd name="connsiteY8461" fmla="*/ 758554 h 7209248"/>
              <a:gd name="connsiteX8462" fmla="*/ 5133676 w 7427256"/>
              <a:gd name="connsiteY8462" fmla="*/ 749595 h 7209248"/>
              <a:gd name="connsiteX8463" fmla="*/ 5142636 w 7427256"/>
              <a:gd name="connsiteY8463" fmla="*/ 758554 h 7209248"/>
              <a:gd name="connsiteX8464" fmla="*/ 5124717 w 7427256"/>
              <a:gd name="connsiteY8464" fmla="*/ 767514 h 7209248"/>
              <a:gd name="connsiteX8465" fmla="*/ 1791859 w 7427256"/>
              <a:gd name="connsiteY8465" fmla="*/ 749595 h 7209248"/>
              <a:gd name="connsiteX8466" fmla="*/ 1791859 w 7427256"/>
              <a:gd name="connsiteY8466" fmla="*/ 754075 h 7209248"/>
              <a:gd name="connsiteX8467" fmla="*/ 1773940 w 7427256"/>
              <a:gd name="connsiteY8467" fmla="*/ 758554 h 7209248"/>
              <a:gd name="connsiteX8468" fmla="*/ 1791859 w 7427256"/>
              <a:gd name="connsiteY8468" fmla="*/ 749595 h 7209248"/>
              <a:gd name="connsiteX8469" fmla="*/ 3537802 w 7427256"/>
              <a:gd name="connsiteY8469" fmla="*/ 745115 h 7209248"/>
              <a:gd name="connsiteX8470" fmla="*/ 3529963 w 7427256"/>
              <a:gd name="connsiteY8470" fmla="*/ 749595 h 7209248"/>
              <a:gd name="connsiteX8471" fmla="*/ 3512044 w 7427256"/>
              <a:gd name="connsiteY8471" fmla="*/ 758554 h 7209248"/>
              <a:gd name="connsiteX8472" fmla="*/ 3503084 w 7427256"/>
              <a:gd name="connsiteY8472" fmla="*/ 767514 h 7209248"/>
              <a:gd name="connsiteX8473" fmla="*/ 3538922 w 7427256"/>
              <a:gd name="connsiteY8473" fmla="*/ 767514 h 7209248"/>
              <a:gd name="connsiteX8474" fmla="*/ 3543402 w 7427256"/>
              <a:gd name="connsiteY8474" fmla="*/ 749595 h 7209248"/>
              <a:gd name="connsiteX8475" fmla="*/ 3537802 w 7427256"/>
              <a:gd name="connsiteY8475" fmla="*/ 745115 h 7209248"/>
              <a:gd name="connsiteX8476" fmla="*/ 3467248 w 7427256"/>
              <a:gd name="connsiteY8476" fmla="*/ 740636 h 7209248"/>
              <a:gd name="connsiteX8477" fmla="*/ 3467248 w 7427256"/>
              <a:gd name="connsiteY8477" fmla="*/ 749595 h 7209248"/>
              <a:gd name="connsiteX8478" fmla="*/ 3476206 w 7427256"/>
              <a:gd name="connsiteY8478" fmla="*/ 740636 h 7209248"/>
              <a:gd name="connsiteX8479" fmla="*/ 3467248 w 7427256"/>
              <a:gd name="connsiteY8479" fmla="*/ 740636 h 7209248"/>
              <a:gd name="connsiteX8480" fmla="*/ 1818737 w 7427256"/>
              <a:gd name="connsiteY8480" fmla="*/ 740636 h 7209248"/>
              <a:gd name="connsiteX8481" fmla="*/ 1827697 w 7427256"/>
              <a:gd name="connsiteY8481" fmla="*/ 740636 h 7209248"/>
              <a:gd name="connsiteX8482" fmla="*/ 1818737 w 7427256"/>
              <a:gd name="connsiteY8482" fmla="*/ 749595 h 7209248"/>
              <a:gd name="connsiteX8483" fmla="*/ 3438129 w 7427256"/>
              <a:gd name="connsiteY8483" fmla="*/ 738396 h 7209248"/>
              <a:gd name="connsiteX8484" fmla="*/ 3404532 w 7427256"/>
              <a:gd name="connsiteY8484" fmla="*/ 758554 h 7209248"/>
              <a:gd name="connsiteX8485" fmla="*/ 3395572 w 7427256"/>
              <a:gd name="connsiteY8485" fmla="*/ 776473 h 7209248"/>
              <a:gd name="connsiteX8486" fmla="*/ 3386614 w 7427256"/>
              <a:gd name="connsiteY8486" fmla="*/ 794392 h 7209248"/>
              <a:gd name="connsiteX8487" fmla="*/ 3413491 w 7427256"/>
              <a:gd name="connsiteY8487" fmla="*/ 794392 h 7209248"/>
              <a:gd name="connsiteX8488" fmla="*/ 3422451 w 7427256"/>
              <a:gd name="connsiteY8488" fmla="*/ 785433 h 7209248"/>
              <a:gd name="connsiteX8489" fmla="*/ 3413491 w 7427256"/>
              <a:gd name="connsiteY8489" fmla="*/ 776473 h 7209248"/>
              <a:gd name="connsiteX8490" fmla="*/ 3422451 w 7427256"/>
              <a:gd name="connsiteY8490" fmla="*/ 758554 h 7209248"/>
              <a:gd name="connsiteX8491" fmla="*/ 3444849 w 7427256"/>
              <a:gd name="connsiteY8491" fmla="*/ 749595 h 7209248"/>
              <a:gd name="connsiteX8492" fmla="*/ 3449329 w 7427256"/>
              <a:gd name="connsiteY8492" fmla="*/ 749595 h 7209248"/>
              <a:gd name="connsiteX8493" fmla="*/ 3438129 w 7427256"/>
              <a:gd name="connsiteY8493" fmla="*/ 738396 h 7209248"/>
              <a:gd name="connsiteX8494" fmla="*/ 2563478 w 7427256"/>
              <a:gd name="connsiteY8494" fmla="*/ 735037 h 7209248"/>
              <a:gd name="connsiteX8495" fmla="*/ 2553399 w 7427256"/>
              <a:gd name="connsiteY8495" fmla="*/ 740636 h 7209248"/>
              <a:gd name="connsiteX8496" fmla="*/ 2548920 w 7427256"/>
              <a:gd name="connsiteY8496" fmla="*/ 745115 h 7209248"/>
              <a:gd name="connsiteX8497" fmla="*/ 2535480 w 7427256"/>
              <a:gd name="connsiteY8497" fmla="*/ 749595 h 7209248"/>
              <a:gd name="connsiteX8498" fmla="*/ 2526521 w 7427256"/>
              <a:gd name="connsiteY8498" fmla="*/ 749595 h 7209248"/>
              <a:gd name="connsiteX8499" fmla="*/ 2526521 w 7427256"/>
              <a:gd name="connsiteY8499" fmla="*/ 758554 h 7209248"/>
              <a:gd name="connsiteX8500" fmla="*/ 2571318 w 7427256"/>
              <a:gd name="connsiteY8500" fmla="*/ 776473 h 7209248"/>
              <a:gd name="connsiteX8501" fmla="*/ 2580278 w 7427256"/>
              <a:gd name="connsiteY8501" fmla="*/ 767514 h 7209248"/>
              <a:gd name="connsiteX8502" fmla="*/ 2580278 w 7427256"/>
              <a:gd name="connsiteY8502" fmla="*/ 749595 h 7209248"/>
              <a:gd name="connsiteX8503" fmla="*/ 2575798 w 7427256"/>
              <a:gd name="connsiteY8503" fmla="*/ 736156 h 7209248"/>
              <a:gd name="connsiteX8504" fmla="*/ 2563478 w 7427256"/>
              <a:gd name="connsiteY8504" fmla="*/ 735037 h 7209248"/>
              <a:gd name="connsiteX8505" fmla="*/ 4899616 w 7427256"/>
              <a:gd name="connsiteY8505" fmla="*/ 733917 h 7209248"/>
              <a:gd name="connsiteX8506" fmla="*/ 4900735 w 7427256"/>
              <a:gd name="connsiteY8506" fmla="*/ 736156 h 7209248"/>
              <a:gd name="connsiteX8507" fmla="*/ 4900735 w 7427256"/>
              <a:gd name="connsiteY8507" fmla="*/ 749595 h 7209248"/>
              <a:gd name="connsiteX8508" fmla="*/ 4891775 w 7427256"/>
              <a:gd name="connsiteY8508" fmla="*/ 749595 h 7209248"/>
              <a:gd name="connsiteX8509" fmla="*/ 4896255 w 7427256"/>
              <a:gd name="connsiteY8509" fmla="*/ 736156 h 7209248"/>
              <a:gd name="connsiteX8510" fmla="*/ 4899616 w 7427256"/>
              <a:gd name="connsiteY8510" fmla="*/ 733917 h 7209248"/>
              <a:gd name="connsiteX8511" fmla="*/ 5062002 w 7427256"/>
              <a:gd name="connsiteY8511" fmla="*/ 731676 h 7209248"/>
              <a:gd name="connsiteX8512" fmla="*/ 5075441 w 7427256"/>
              <a:gd name="connsiteY8512" fmla="*/ 740636 h 7209248"/>
              <a:gd name="connsiteX8513" fmla="*/ 5070961 w 7427256"/>
              <a:gd name="connsiteY8513" fmla="*/ 749595 h 7209248"/>
              <a:gd name="connsiteX8514" fmla="*/ 5062002 w 7427256"/>
              <a:gd name="connsiteY8514" fmla="*/ 740636 h 7209248"/>
              <a:gd name="connsiteX8515" fmla="*/ 5062002 w 7427256"/>
              <a:gd name="connsiteY8515" fmla="*/ 731676 h 7209248"/>
              <a:gd name="connsiteX8516" fmla="*/ 2105434 w 7427256"/>
              <a:gd name="connsiteY8516" fmla="*/ 731676 h 7209248"/>
              <a:gd name="connsiteX8517" fmla="*/ 2132312 w 7427256"/>
              <a:gd name="connsiteY8517" fmla="*/ 740636 h 7209248"/>
              <a:gd name="connsiteX8518" fmla="*/ 2132312 w 7427256"/>
              <a:gd name="connsiteY8518" fmla="*/ 749595 h 7209248"/>
              <a:gd name="connsiteX8519" fmla="*/ 2123353 w 7427256"/>
              <a:gd name="connsiteY8519" fmla="*/ 749595 h 7209248"/>
              <a:gd name="connsiteX8520" fmla="*/ 2105434 w 7427256"/>
              <a:gd name="connsiteY8520" fmla="*/ 740636 h 7209248"/>
              <a:gd name="connsiteX8521" fmla="*/ 5707071 w 7427256"/>
              <a:gd name="connsiteY8521" fmla="*/ 722718 h 7209248"/>
              <a:gd name="connsiteX8522" fmla="*/ 5702591 w 7427256"/>
              <a:gd name="connsiteY8522" fmla="*/ 736156 h 7209248"/>
              <a:gd name="connsiteX8523" fmla="*/ 5716031 w 7427256"/>
              <a:gd name="connsiteY8523" fmla="*/ 740636 h 7209248"/>
              <a:gd name="connsiteX8524" fmla="*/ 5724990 w 7427256"/>
              <a:gd name="connsiteY8524" fmla="*/ 731676 h 7209248"/>
              <a:gd name="connsiteX8525" fmla="*/ 5563723 w 7427256"/>
              <a:gd name="connsiteY8525" fmla="*/ 722718 h 7209248"/>
              <a:gd name="connsiteX8526" fmla="*/ 5554763 w 7427256"/>
              <a:gd name="connsiteY8526" fmla="*/ 740636 h 7209248"/>
              <a:gd name="connsiteX8527" fmla="*/ 5554763 w 7427256"/>
              <a:gd name="connsiteY8527" fmla="*/ 749595 h 7209248"/>
              <a:gd name="connsiteX8528" fmla="*/ 5563723 w 7427256"/>
              <a:gd name="connsiteY8528" fmla="*/ 758554 h 7209248"/>
              <a:gd name="connsiteX8529" fmla="*/ 5581640 w 7427256"/>
              <a:gd name="connsiteY8529" fmla="*/ 754075 h 7209248"/>
              <a:gd name="connsiteX8530" fmla="*/ 5590600 w 7427256"/>
              <a:gd name="connsiteY8530" fmla="*/ 749595 h 7209248"/>
              <a:gd name="connsiteX8531" fmla="*/ 5563723 w 7427256"/>
              <a:gd name="connsiteY8531" fmla="*/ 722718 h 7209248"/>
              <a:gd name="connsiteX8532" fmla="*/ 4927612 w 7427256"/>
              <a:gd name="connsiteY8532" fmla="*/ 722718 h 7209248"/>
              <a:gd name="connsiteX8533" fmla="*/ 4873858 w 7427256"/>
              <a:gd name="connsiteY8533" fmla="*/ 749595 h 7209248"/>
              <a:gd name="connsiteX8534" fmla="*/ 4869378 w 7427256"/>
              <a:gd name="connsiteY8534" fmla="*/ 754075 h 7209248"/>
              <a:gd name="connsiteX8535" fmla="*/ 4860418 w 7427256"/>
              <a:gd name="connsiteY8535" fmla="*/ 758554 h 7209248"/>
              <a:gd name="connsiteX8536" fmla="*/ 4864898 w 7427256"/>
              <a:gd name="connsiteY8536" fmla="*/ 767514 h 7209248"/>
              <a:gd name="connsiteX8537" fmla="*/ 4882816 w 7427256"/>
              <a:gd name="connsiteY8537" fmla="*/ 776473 h 7209248"/>
              <a:gd name="connsiteX8538" fmla="*/ 4838020 w 7427256"/>
              <a:gd name="connsiteY8538" fmla="*/ 785433 h 7209248"/>
              <a:gd name="connsiteX8539" fmla="*/ 4820101 w 7427256"/>
              <a:gd name="connsiteY8539" fmla="*/ 803350 h 7209248"/>
              <a:gd name="connsiteX8540" fmla="*/ 4829061 w 7427256"/>
              <a:gd name="connsiteY8540" fmla="*/ 812311 h 7209248"/>
              <a:gd name="connsiteX8541" fmla="*/ 4838020 w 7427256"/>
              <a:gd name="connsiteY8541" fmla="*/ 794392 h 7209248"/>
              <a:gd name="connsiteX8542" fmla="*/ 4873858 w 7427256"/>
              <a:gd name="connsiteY8542" fmla="*/ 794392 h 7209248"/>
              <a:gd name="connsiteX8543" fmla="*/ 4909694 w 7427256"/>
              <a:gd name="connsiteY8543" fmla="*/ 789912 h 7209248"/>
              <a:gd name="connsiteX8544" fmla="*/ 4927612 w 7427256"/>
              <a:gd name="connsiteY8544" fmla="*/ 785433 h 7209248"/>
              <a:gd name="connsiteX8545" fmla="*/ 4936572 w 7427256"/>
              <a:gd name="connsiteY8545" fmla="*/ 776473 h 7209248"/>
              <a:gd name="connsiteX8546" fmla="*/ 4927612 w 7427256"/>
              <a:gd name="connsiteY8546" fmla="*/ 767514 h 7209248"/>
              <a:gd name="connsiteX8547" fmla="*/ 4936572 w 7427256"/>
              <a:gd name="connsiteY8547" fmla="*/ 758554 h 7209248"/>
              <a:gd name="connsiteX8548" fmla="*/ 4936572 w 7427256"/>
              <a:gd name="connsiteY8548" fmla="*/ 731676 h 7209248"/>
              <a:gd name="connsiteX8549" fmla="*/ 4945532 w 7427256"/>
              <a:gd name="connsiteY8549" fmla="*/ 749595 h 7209248"/>
              <a:gd name="connsiteX8550" fmla="*/ 4954490 w 7427256"/>
              <a:gd name="connsiteY8550" fmla="*/ 749595 h 7209248"/>
              <a:gd name="connsiteX8551" fmla="*/ 4927612 w 7427256"/>
              <a:gd name="connsiteY8551" fmla="*/ 722718 h 7209248"/>
              <a:gd name="connsiteX8552" fmla="*/ 3718108 w 7427256"/>
              <a:gd name="connsiteY8552" fmla="*/ 722718 h 7209248"/>
              <a:gd name="connsiteX8553" fmla="*/ 3722588 w 7427256"/>
              <a:gd name="connsiteY8553" fmla="*/ 727196 h 7209248"/>
              <a:gd name="connsiteX8554" fmla="*/ 3718108 w 7427256"/>
              <a:gd name="connsiteY8554" fmla="*/ 731676 h 7209248"/>
              <a:gd name="connsiteX8555" fmla="*/ 3718108 w 7427256"/>
              <a:gd name="connsiteY8555" fmla="*/ 727196 h 7209248"/>
              <a:gd name="connsiteX8556" fmla="*/ 3718108 w 7427256"/>
              <a:gd name="connsiteY8556" fmla="*/ 722718 h 7209248"/>
              <a:gd name="connsiteX8557" fmla="*/ 3521003 w 7427256"/>
              <a:gd name="connsiteY8557" fmla="*/ 722718 h 7209248"/>
              <a:gd name="connsiteX8558" fmla="*/ 3529963 w 7427256"/>
              <a:gd name="connsiteY8558" fmla="*/ 731676 h 7209248"/>
              <a:gd name="connsiteX8559" fmla="*/ 3538922 w 7427256"/>
              <a:gd name="connsiteY8559" fmla="*/ 727196 h 7209248"/>
              <a:gd name="connsiteX8560" fmla="*/ 3529963 w 7427256"/>
              <a:gd name="connsiteY8560" fmla="*/ 722718 h 7209248"/>
              <a:gd name="connsiteX8561" fmla="*/ 3442609 w 7427256"/>
              <a:gd name="connsiteY8561" fmla="*/ 718237 h 7209248"/>
              <a:gd name="connsiteX8562" fmla="*/ 3440370 w 7427256"/>
              <a:gd name="connsiteY8562" fmla="*/ 722718 h 7209248"/>
              <a:gd name="connsiteX8563" fmla="*/ 3444849 w 7427256"/>
              <a:gd name="connsiteY8563" fmla="*/ 731676 h 7209248"/>
              <a:gd name="connsiteX8564" fmla="*/ 3449329 w 7427256"/>
              <a:gd name="connsiteY8564" fmla="*/ 722718 h 7209248"/>
              <a:gd name="connsiteX8565" fmla="*/ 3442609 w 7427256"/>
              <a:gd name="connsiteY8565" fmla="*/ 718237 h 7209248"/>
              <a:gd name="connsiteX8566" fmla="*/ 5357658 w 7427256"/>
              <a:gd name="connsiteY8566" fmla="*/ 713758 h 7209248"/>
              <a:gd name="connsiteX8567" fmla="*/ 5357658 w 7427256"/>
              <a:gd name="connsiteY8567" fmla="*/ 722718 h 7209248"/>
              <a:gd name="connsiteX8568" fmla="*/ 5348700 w 7427256"/>
              <a:gd name="connsiteY8568" fmla="*/ 731676 h 7209248"/>
              <a:gd name="connsiteX8569" fmla="*/ 5348700 w 7427256"/>
              <a:gd name="connsiteY8569" fmla="*/ 722718 h 7209248"/>
              <a:gd name="connsiteX8570" fmla="*/ 5353180 w 7427256"/>
              <a:gd name="connsiteY8570" fmla="*/ 718237 h 7209248"/>
              <a:gd name="connsiteX8571" fmla="*/ 5357658 w 7427256"/>
              <a:gd name="connsiteY8571" fmla="*/ 713758 h 7209248"/>
              <a:gd name="connsiteX8572" fmla="*/ 4820101 w 7427256"/>
              <a:gd name="connsiteY8572" fmla="*/ 713758 h 7209248"/>
              <a:gd name="connsiteX8573" fmla="*/ 4811142 w 7427256"/>
              <a:gd name="connsiteY8573" fmla="*/ 722718 h 7209248"/>
              <a:gd name="connsiteX8574" fmla="*/ 4829061 w 7427256"/>
              <a:gd name="connsiteY8574" fmla="*/ 731676 h 7209248"/>
              <a:gd name="connsiteX8575" fmla="*/ 4838020 w 7427256"/>
              <a:gd name="connsiteY8575" fmla="*/ 722718 h 7209248"/>
              <a:gd name="connsiteX8576" fmla="*/ 4820101 w 7427256"/>
              <a:gd name="connsiteY8576" fmla="*/ 713758 h 7209248"/>
              <a:gd name="connsiteX8577" fmla="*/ 4658834 w 7427256"/>
              <a:gd name="connsiteY8577" fmla="*/ 713758 h 7209248"/>
              <a:gd name="connsiteX8578" fmla="*/ 4649874 w 7427256"/>
              <a:gd name="connsiteY8578" fmla="*/ 722718 h 7209248"/>
              <a:gd name="connsiteX8579" fmla="*/ 4658834 w 7427256"/>
              <a:gd name="connsiteY8579" fmla="*/ 731676 h 7209248"/>
              <a:gd name="connsiteX8580" fmla="*/ 4667793 w 7427256"/>
              <a:gd name="connsiteY8580" fmla="*/ 722718 h 7209248"/>
              <a:gd name="connsiteX8581" fmla="*/ 4515485 w 7427256"/>
              <a:gd name="connsiteY8581" fmla="*/ 713758 h 7209248"/>
              <a:gd name="connsiteX8582" fmla="*/ 4488607 w 7427256"/>
              <a:gd name="connsiteY8582" fmla="*/ 722718 h 7209248"/>
              <a:gd name="connsiteX8583" fmla="*/ 4515485 w 7427256"/>
              <a:gd name="connsiteY8583" fmla="*/ 731676 h 7209248"/>
              <a:gd name="connsiteX8584" fmla="*/ 4522765 w 7427256"/>
              <a:gd name="connsiteY8584" fmla="*/ 731676 h 7209248"/>
              <a:gd name="connsiteX8585" fmla="*/ 4524445 w 7427256"/>
              <a:gd name="connsiteY8585" fmla="*/ 731676 h 7209248"/>
              <a:gd name="connsiteX8586" fmla="*/ 4524445 w 7427256"/>
              <a:gd name="connsiteY8586" fmla="*/ 713758 h 7209248"/>
              <a:gd name="connsiteX8587" fmla="*/ 3332858 w 7427256"/>
              <a:gd name="connsiteY8587" fmla="*/ 713758 h 7209248"/>
              <a:gd name="connsiteX8588" fmla="*/ 3332858 w 7427256"/>
              <a:gd name="connsiteY8588" fmla="*/ 722718 h 7209248"/>
              <a:gd name="connsiteX8589" fmla="*/ 3337337 w 7427256"/>
              <a:gd name="connsiteY8589" fmla="*/ 722718 h 7209248"/>
              <a:gd name="connsiteX8590" fmla="*/ 3341817 w 7427256"/>
              <a:gd name="connsiteY8590" fmla="*/ 713758 h 7209248"/>
              <a:gd name="connsiteX8591" fmla="*/ 2571318 w 7427256"/>
              <a:gd name="connsiteY8591" fmla="*/ 713758 h 7209248"/>
              <a:gd name="connsiteX8592" fmla="*/ 2571318 w 7427256"/>
              <a:gd name="connsiteY8592" fmla="*/ 731676 h 7209248"/>
              <a:gd name="connsiteX8593" fmla="*/ 2584756 w 7427256"/>
              <a:gd name="connsiteY8593" fmla="*/ 727196 h 7209248"/>
              <a:gd name="connsiteX8594" fmla="*/ 2589236 w 7427256"/>
              <a:gd name="connsiteY8594" fmla="*/ 722718 h 7209248"/>
              <a:gd name="connsiteX8595" fmla="*/ 2571318 w 7427256"/>
              <a:gd name="connsiteY8595" fmla="*/ 713758 h 7209248"/>
              <a:gd name="connsiteX8596" fmla="*/ 5169514 w 7427256"/>
              <a:gd name="connsiteY8596" fmla="*/ 708158 h 7209248"/>
              <a:gd name="connsiteX8597" fmla="*/ 5178472 w 7427256"/>
              <a:gd name="connsiteY8597" fmla="*/ 709279 h 7209248"/>
              <a:gd name="connsiteX8598" fmla="*/ 5196392 w 7427256"/>
              <a:gd name="connsiteY8598" fmla="*/ 722718 h 7209248"/>
              <a:gd name="connsiteX8599" fmla="*/ 5178472 w 7427256"/>
              <a:gd name="connsiteY8599" fmla="*/ 722718 h 7209248"/>
              <a:gd name="connsiteX8600" fmla="*/ 5169514 w 7427256"/>
              <a:gd name="connsiteY8600" fmla="*/ 718237 h 7209248"/>
              <a:gd name="connsiteX8601" fmla="*/ 5160554 w 7427256"/>
              <a:gd name="connsiteY8601" fmla="*/ 713758 h 7209248"/>
              <a:gd name="connsiteX8602" fmla="*/ 5169514 w 7427256"/>
              <a:gd name="connsiteY8602" fmla="*/ 708158 h 7209248"/>
              <a:gd name="connsiteX8603" fmla="*/ 3291421 w 7427256"/>
              <a:gd name="connsiteY8603" fmla="*/ 708158 h 7209248"/>
              <a:gd name="connsiteX8604" fmla="*/ 3288062 w 7427256"/>
              <a:gd name="connsiteY8604" fmla="*/ 713758 h 7209248"/>
              <a:gd name="connsiteX8605" fmla="*/ 3297021 w 7427256"/>
              <a:gd name="connsiteY8605" fmla="*/ 722718 h 7209248"/>
              <a:gd name="connsiteX8606" fmla="*/ 3314940 w 7427256"/>
              <a:gd name="connsiteY8606" fmla="*/ 718237 h 7209248"/>
              <a:gd name="connsiteX8607" fmla="*/ 3301501 w 7427256"/>
              <a:gd name="connsiteY8607" fmla="*/ 709279 h 7209248"/>
              <a:gd name="connsiteX8608" fmla="*/ 3291421 w 7427256"/>
              <a:gd name="connsiteY8608" fmla="*/ 708158 h 7209248"/>
              <a:gd name="connsiteX8609" fmla="*/ 3739385 w 7427256"/>
              <a:gd name="connsiteY8609" fmla="*/ 707039 h 7209248"/>
              <a:gd name="connsiteX8610" fmla="*/ 3731546 w 7427256"/>
              <a:gd name="connsiteY8610" fmla="*/ 709279 h 7209248"/>
              <a:gd name="connsiteX8611" fmla="*/ 3709149 w 7427256"/>
              <a:gd name="connsiteY8611" fmla="*/ 709279 h 7209248"/>
              <a:gd name="connsiteX8612" fmla="*/ 3673311 w 7427256"/>
              <a:gd name="connsiteY8612" fmla="*/ 713758 h 7209248"/>
              <a:gd name="connsiteX8613" fmla="*/ 3682270 w 7427256"/>
              <a:gd name="connsiteY8613" fmla="*/ 731676 h 7209248"/>
              <a:gd name="connsiteX8614" fmla="*/ 3709149 w 7427256"/>
              <a:gd name="connsiteY8614" fmla="*/ 731676 h 7209248"/>
              <a:gd name="connsiteX8615" fmla="*/ 3691230 w 7427256"/>
              <a:gd name="connsiteY8615" fmla="*/ 740636 h 7209248"/>
              <a:gd name="connsiteX8616" fmla="*/ 3686750 w 7427256"/>
              <a:gd name="connsiteY8616" fmla="*/ 740636 h 7209248"/>
              <a:gd name="connsiteX8617" fmla="*/ 3673311 w 7427256"/>
              <a:gd name="connsiteY8617" fmla="*/ 749595 h 7209248"/>
              <a:gd name="connsiteX8618" fmla="*/ 3700189 w 7427256"/>
              <a:gd name="connsiteY8618" fmla="*/ 749595 h 7209248"/>
              <a:gd name="connsiteX8619" fmla="*/ 3744985 w 7427256"/>
              <a:gd name="connsiteY8619" fmla="*/ 749595 h 7209248"/>
              <a:gd name="connsiteX8620" fmla="*/ 3771864 w 7427256"/>
              <a:gd name="connsiteY8620" fmla="*/ 722718 h 7209248"/>
              <a:gd name="connsiteX8621" fmla="*/ 3753945 w 7427256"/>
              <a:gd name="connsiteY8621" fmla="*/ 709279 h 7209248"/>
              <a:gd name="connsiteX8622" fmla="*/ 3739385 w 7427256"/>
              <a:gd name="connsiteY8622" fmla="*/ 707039 h 7209248"/>
              <a:gd name="connsiteX8623" fmla="*/ 4605078 w 7427256"/>
              <a:gd name="connsiteY8623" fmla="*/ 704799 h 7209248"/>
              <a:gd name="connsiteX8624" fmla="*/ 4605078 w 7427256"/>
              <a:gd name="connsiteY8624" fmla="*/ 709279 h 7209248"/>
              <a:gd name="connsiteX8625" fmla="*/ 4614038 w 7427256"/>
              <a:gd name="connsiteY8625" fmla="*/ 713758 h 7209248"/>
              <a:gd name="connsiteX8626" fmla="*/ 4614038 w 7427256"/>
              <a:gd name="connsiteY8626" fmla="*/ 704799 h 7209248"/>
              <a:gd name="connsiteX8627" fmla="*/ 4605078 w 7427256"/>
              <a:gd name="connsiteY8627" fmla="*/ 704799 h 7209248"/>
              <a:gd name="connsiteX8628" fmla="*/ 3915212 w 7427256"/>
              <a:gd name="connsiteY8628" fmla="*/ 704799 h 7209248"/>
              <a:gd name="connsiteX8629" fmla="*/ 3924171 w 7427256"/>
              <a:gd name="connsiteY8629" fmla="*/ 722718 h 7209248"/>
              <a:gd name="connsiteX8630" fmla="*/ 3933131 w 7427256"/>
              <a:gd name="connsiteY8630" fmla="*/ 718237 h 7209248"/>
              <a:gd name="connsiteX8631" fmla="*/ 3924171 w 7427256"/>
              <a:gd name="connsiteY8631" fmla="*/ 709279 h 7209248"/>
              <a:gd name="connsiteX8632" fmla="*/ 3915212 w 7427256"/>
              <a:gd name="connsiteY8632" fmla="*/ 704799 h 7209248"/>
              <a:gd name="connsiteX8633" fmla="*/ 3807700 w 7427256"/>
              <a:gd name="connsiteY8633" fmla="*/ 704799 h 7209248"/>
              <a:gd name="connsiteX8634" fmla="*/ 3825619 w 7427256"/>
              <a:gd name="connsiteY8634" fmla="*/ 713758 h 7209248"/>
              <a:gd name="connsiteX8635" fmla="*/ 3852497 w 7427256"/>
              <a:gd name="connsiteY8635" fmla="*/ 722718 h 7209248"/>
              <a:gd name="connsiteX8636" fmla="*/ 3879374 w 7427256"/>
              <a:gd name="connsiteY8636" fmla="*/ 722718 h 7209248"/>
              <a:gd name="connsiteX8637" fmla="*/ 3848018 w 7427256"/>
              <a:gd name="connsiteY8637" fmla="*/ 713758 h 7209248"/>
              <a:gd name="connsiteX8638" fmla="*/ 3807700 w 7427256"/>
              <a:gd name="connsiteY8638" fmla="*/ 704799 h 7209248"/>
              <a:gd name="connsiteX8639" fmla="*/ 2831137 w 7427256"/>
              <a:gd name="connsiteY8639" fmla="*/ 695840 h 7209248"/>
              <a:gd name="connsiteX8640" fmla="*/ 2840096 w 7427256"/>
              <a:gd name="connsiteY8640" fmla="*/ 704799 h 7209248"/>
              <a:gd name="connsiteX8641" fmla="*/ 2831137 w 7427256"/>
              <a:gd name="connsiteY8641" fmla="*/ 704799 h 7209248"/>
              <a:gd name="connsiteX8642" fmla="*/ 2822177 w 7427256"/>
              <a:gd name="connsiteY8642" fmla="*/ 700319 h 7209248"/>
              <a:gd name="connsiteX8643" fmla="*/ 2831137 w 7427256"/>
              <a:gd name="connsiteY8643" fmla="*/ 695840 h 7209248"/>
              <a:gd name="connsiteX8644" fmla="*/ 6549244 w 7427256"/>
              <a:gd name="connsiteY8644" fmla="*/ 686880 h 7209248"/>
              <a:gd name="connsiteX8645" fmla="*/ 6558204 w 7427256"/>
              <a:gd name="connsiteY8645" fmla="*/ 695840 h 7209248"/>
              <a:gd name="connsiteX8646" fmla="*/ 6549244 w 7427256"/>
              <a:gd name="connsiteY8646" fmla="*/ 695840 h 7209248"/>
              <a:gd name="connsiteX8647" fmla="*/ 5348700 w 7427256"/>
              <a:gd name="connsiteY8647" fmla="*/ 686880 h 7209248"/>
              <a:gd name="connsiteX8648" fmla="*/ 5366618 w 7427256"/>
              <a:gd name="connsiteY8648" fmla="*/ 695840 h 7209248"/>
              <a:gd name="connsiteX8649" fmla="*/ 5348700 w 7427256"/>
              <a:gd name="connsiteY8649" fmla="*/ 704799 h 7209248"/>
              <a:gd name="connsiteX8650" fmla="*/ 5339740 w 7427256"/>
              <a:gd name="connsiteY8650" fmla="*/ 695840 h 7209248"/>
              <a:gd name="connsiteX8651" fmla="*/ 4381096 w 7427256"/>
              <a:gd name="connsiteY8651" fmla="*/ 686880 h 7209248"/>
              <a:gd name="connsiteX8652" fmla="*/ 4390056 w 7427256"/>
              <a:gd name="connsiteY8652" fmla="*/ 695840 h 7209248"/>
              <a:gd name="connsiteX8653" fmla="*/ 4399014 w 7427256"/>
              <a:gd name="connsiteY8653" fmla="*/ 686880 h 7209248"/>
              <a:gd name="connsiteX8654" fmla="*/ 4381096 w 7427256"/>
              <a:gd name="connsiteY8654" fmla="*/ 686880 h 7209248"/>
              <a:gd name="connsiteX8655" fmla="*/ 3711388 w 7427256"/>
              <a:gd name="connsiteY8655" fmla="*/ 682400 h 7209248"/>
              <a:gd name="connsiteX8656" fmla="*/ 3700189 w 7427256"/>
              <a:gd name="connsiteY8656" fmla="*/ 686880 h 7209248"/>
              <a:gd name="connsiteX8657" fmla="*/ 3718108 w 7427256"/>
              <a:gd name="connsiteY8657" fmla="*/ 686880 h 7209248"/>
              <a:gd name="connsiteX8658" fmla="*/ 3727068 w 7427256"/>
              <a:gd name="connsiteY8658" fmla="*/ 686880 h 7209248"/>
              <a:gd name="connsiteX8659" fmla="*/ 3711388 w 7427256"/>
              <a:gd name="connsiteY8659" fmla="*/ 682400 h 7209248"/>
              <a:gd name="connsiteX8660" fmla="*/ 4790984 w 7427256"/>
              <a:gd name="connsiteY8660" fmla="*/ 677921 h 7209248"/>
              <a:gd name="connsiteX8661" fmla="*/ 4775305 w 7427256"/>
              <a:gd name="connsiteY8661" fmla="*/ 686880 h 7209248"/>
              <a:gd name="connsiteX8662" fmla="*/ 4770825 w 7427256"/>
              <a:gd name="connsiteY8662" fmla="*/ 686880 h 7209248"/>
              <a:gd name="connsiteX8663" fmla="*/ 4757386 w 7427256"/>
              <a:gd name="connsiteY8663" fmla="*/ 686880 h 7209248"/>
              <a:gd name="connsiteX8664" fmla="*/ 4757386 w 7427256"/>
              <a:gd name="connsiteY8664" fmla="*/ 695840 h 7209248"/>
              <a:gd name="connsiteX8665" fmla="*/ 4757386 w 7427256"/>
              <a:gd name="connsiteY8665" fmla="*/ 713758 h 7209248"/>
              <a:gd name="connsiteX8666" fmla="*/ 4788744 w 7427256"/>
              <a:gd name="connsiteY8666" fmla="*/ 704799 h 7209248"/>
              <a:gd name="connsiteX8667" fmla="*/ 4820101 w 7427256"/>
              <a:gd name="connsiteY8667" fmla="*/ 704799 h 7209248"/>
              <a:gd name="connsiteX8668" fmla="*/ 4820101 w 7427256"/>
              <a:gd name="connsiteY8668" fmla="*/ 686880 h 7209248"/>
              <a:gd name="connsiteX8669" fmla="*/ 4790984 w 7427256"/>
              <a:gd name="connsiteY8669" fmla="*/ 677921 h 7209248"/>
              <a:gd name="connsiteX8670" fmla="*/ 3753945 w 7427256"/>
              <a:gd name="connsiteY8670" fmla="*/ 677921 h 7209248"/>
              <a:gd name="connsiteX8671" fmla="*/ 3771864 w 7427256"/>
              <a:gd name="connsiteY8671" fmla="*/ 686880 h 7209248"/>
              <a:gd name="connsiteX8672" fmla="*/ 3780823 w 7427256"/>
              <a:gd name="connsiteY8672" fmla="*/ 686880 h 7209248"/>
              <a:gd name="connsiteX8673" fmla="*/ 6522367 w 7427256"/>
              <a:gd name="connsiteY8673" fmla="*/ 673441 h 7209248"/>
              <a:gd name="connsiteX8674" fmla="*/ 6531327 w 7427256"/>
              <a:gd name="connsiteY8674" fmla="*/ 677921 h 7209248"/>
              <a:gd name="connsiteX8675" fmla="*/ 6522367 w 7427256"/>
              <a:gd name="connsiteY8675" fmla="*/ 677921 h 7209248"/>
              <a:gd name="connsiteX8676" fmla="*/ 6513408 w 7427256"/>
              <a:gd name="connsiteY8676" fmla="*/ 677921 h 7209248"/>
              <a:gd name="connsiteX8677" fmla="*/ 6522367 w 7427256"/>
              <a:gd name="connsiteY8677" fmla="*/ 673441 h 7209248"/>
              <a:gd name="connsiteX8678" fmla="*/ 3958889 w 7427256"/>
              <a:gd name="connsiteY8678" fmla="*/ 663361 h 7209248"/>
              <a:gd name="connsiteX8679" fmla="*/ 3955529 w 7427256"/>
              <a:gd name="connsiteY8679" fmla="*/ 664482 h 7209248"/>
              <a:gd name="connsiteX8680" fmla="*/ 3951050 w 7427256"/>
              <a:gd name="connsiteY8680" fmla="*/ 668961 h 7209248"/>
              <a:gd name="connsiteX8681" fmla="*/ 3946570 w 7427256"/>
              <a:gd name="connsiteY8681" fmla="*/ 682400 h 7209248"/>
              <a:gd name="connsiteX8682" fmla="*/ 3960009 w 7427256"/>
              <a:gd name="connsiteY8682" fmla="*/ 704799 h 7209248"/>
              <a:gd name="connsiteX8683" fmla="*/ 3986886 w 7427256"/>
              <a:gd name="connsiteY8683" fmla="*/ 704799 h 7209248"/>
              <a:gd name="connsiteX8684" fmla="*/ 3995846 w 7427256"/>
              <a:gd name="connsiteY8684" fmla="*/ 704799 h 7209248"/>
              <a:gd name="connsiteX8685" fmla="*/ 4013765 w 7427256"/>
              <a:gd name="connsiteY8685" fmla="*/ 686880 h 7209248"/>
              <a:gd name="connsiteX8686" fmla="*/ 3995846 w 7427256"/>
              <a:gd name="connsiteY8686" fmla="*/ 677921 h 7209248"/>
              <a:gd name="connsiteX8687" fmla="*/ 3991366 w 7427256"/>
              <a:gd name="connsiteY8687" fmla="*/ 677921 h 7209248"/>
              <a:gd name="connsiteX8688" fmla="*/ 3977927 w 7427256"/>
              <a:gd name="connsiteY8688" fmla="*/ 677921 h 7209248"/>
              <a:gd name="connsiteX8689" fmla="*/ 3960009 w 7427256"/>
              <a:gd name="connsiteY8689" fmla="*/ 668961 h 7209248"/>
              <a:gd name="connsiteX8690" fmla="*/ 3958889 w 7427256"/>
              <a:gd name="connsiteY8690" fmla="*/ 663361 h 7209248"/>
              <a:gd name="connsiteX8691" fmla="*/ 5384537 w 7427256"/>
              <a:gd name="connsiteY8691" fmla="*/ 660002 h 7209248"/>
              <a:gd name="connsiteX8692" fmla="*/ 5402454 w 7427256"/>
              <a:gd name="connsiteY8692" fmla="*/ 668961 h 7209248"/>
              <a:gd name="connsiteX8693" fmla="*/ 5402454 w 7427256"/>
              <a:gd name="connsiteY8693" fmla="*/ 686880 h 7209248"/>
              <a:gd name="connsiteX8694" fmla="*/ 5393496 w 7427256"/>
              <a:gd name="connsiteY8694" fmla="*/ 686880 h 7209248"/>
              <a:gd name="connsiteX8695" fmla="*/ 5115757 w 7427256"/>
              <a:gd name="connsiteY8695" fmla="*/ 660002 h 7209248"/>
              <a:gd name="connsiteX8696" fmla="*/ 5133676 w 7427256"/>
              <a:gd name="connsiteY8696" fmla="*/ 660002 h 7209248"/>
              <a:gd name="connsiteX8697" fmla="*/ 5151595 w 7427256"/>
              <a:gd name="connsiteY8697" fmla="*/ 660002 h 7209248"/>
              <a:gd name="connsiteX8698" fmla="*/ 5133676 w 7427256"/>
              <a:gd name="connsiteY8698" fmla="*/ 668961 h 7209248"/>
              <a:gd name="connsiteX8699" fmla="*/ 5129196 w 7427256"/>
              <a:gd name="connsiteY8699" fmla="*/ 686880 h 7209248"/>
              <a:gd name="connsiteX8700" fmla="*/ 5129196 w 7427256"/>
              <a:gd name="connsiteY8700" fmla="*/ 704799 h 7209248"/>
              <a:gd name="connsiteX8701" fmla="*/ 5124717 w 7427256"/>
              <a:gd name="connsiteY8701" fmla="*/ 713758 h 7209248"/>
              <a:gd name="connsiteX8702" fmla="*/ 5106798 w 7427256"/>
              <a:gd name="connsiteY8702" fmla="*/ 713758 h 7209248"/>
              <a:gd name="connsiteX8703" fmla="*/ 5106798 w 7427256"/>
              <a:gd name="connsiteY8703" fmla="*/ 686880 h 7209248"/>
              <a:gd name="connsiteX8704" fmla="*/ 5115757 w 7427256"/>
              <a:gd name="connsiteY8704" fmla="*/ 677921 h 7209248"/>
              <a:gd name="connsiteX8705" fmla="*/ 5115757 w 7427256"/>
              <a:gd name="connsiteY8705" fmla="*/ 660002 h 7209248"/>
              <a:gd name="connsiteX8706" fmla="*/ 3852497 w 7427256"/>
              <a:gd name="connsiteY8706" fmla="*/ 660002 h 7209248"/>
              <a:gd name="connsiteX8707" fmla="*/ 3852497 w 7427256"/>
              <a:gd name="connsiteY8707" fmla="*/ 668961 h 7209248"/>
              <a:gd name="connsiteX8708" fmla="*/ 3843538 w 7427256"/>
              <a:gd name="connsiteY8708" fmla="*/ 677921 h 7209248"/>
              <a:gd name="connsiteX8709" fmla="*/ 3834578 w 7427256"/>
              <a:gd name="connsiteY8709" fmla="*/ 686880 h 7209248"/>
              <a:gd name="connsiteX8710" fmla="*/ 3843538 w 7427256"/>
              <a:gd name="connsiteY8710" fmla="*/ 686880 h 7209248"/>
              <a:gd name="connsiteX8711" fmla="*/ 3852497 w 7427256"/>
              <a:gd name="connsiteY8711" fmla="*/ 686880 h 7209248"/>
              <a:gd name="connsiteX8712" fmla="*/ 3879374 w 7427256"/>
              <a:gd name="connsiteY8712" fmla="*/ 677921 h 7209248"/>
              <a:gd name="connsiteX8713" fmla="*/ 3861457 w 7427256"/>
              <a:gd name="connsiteY8713" fmla="*/ 660002 h 7209248"/>
              <a:gd name="connsiteX8714" fmla="*/ 3852497 w 7427256"/>
              <a:gd name="connsiteY8714" fmla="*/ 660002 h 7209248"/>
              <a:gd name="connsiteX8715" fmla="*/ 3494125 w 7427256"/>
              <a:gd name="connsiteY8715" fmla="*/ 660002 h 7209248"/>
              <a:gd name="connsiteX8716" fmla="*/ 3498605 w 7427256"/>
              <a:gd name="connsiteY8716" fmla="*/ 660002 h 7209248"/>
              <a:gd name="connsiteX8717" fmla="*/ 3503084 w 7427256"/>
              <a:gd name="connsiteY8717" fmla="*/ 668961 h 7209248"/>
              <a:gd name="connsiteX8718" fmla="*/ 2338377 w 7427256"/>
              <a:gd name="connsiteY8718" fmla="*/ 660002 h 7209248"/>
              <a:gd name="connsiteX8719" fmla="*/ 2338377 w 7427256"/>
              <a:gd name="connsiteY8719" fmla="*/ 677921 h 7209248"/>
              <a:gd name="connsiteX8720" fmla="*/ 2324937 w 7427256"/>
              <a:gd name="connsiteY8720" fmla="*/ 673441 h 7209248"/>
              <a:gd name="connsiteX8721" fmla="*/ 2338377 w 7427256"/>
              <a:gd name="connsiteY8721" fmla="*/ 660002 h 7209248"/>
              <a:gd name="connsiteX8722" fmla="*/ 5097840 w 7427256"/>
              <a:gd name="connsiteY8722" fmla="*/ 642084 h 7209248"/>
              <a:gd name="connsiteX8723" fmla="*/ 5102318 w 7427256"/>
              <a:gd name="connsiteY8723" fmla="*/ 642084 h 7209248"/>
              <a:gd name="connsiteX8724" fmla="*/ 5106798 w 7427256"/>
              <a:gd name="connsiteY8724" fmla="*/ 651044 h 7209248"/>
              <a:gd name="connsiteX8725" fmla="*/ 5088880 w 7427256"/>
              <a:gd name="connsiteY8725" fmla="*/ 651044 h 7209248"/>
              <a:gd name="connsiteX8726" fmla="*/ 5093360 w 7427256"/>
              <a:gd name="connsiteY8726" fmla="*/ 646563 h 7209248"/>
              <a:gd name="connsiteX8727" fmla="*/ 5097840 w 7427256"/>
              <a:gd name="connsiteY8727" fmla="*/ 642084 h 7209248"/>
              <a:gd name="connsiteX8728" fmla="*/ 4175032 w 7427256"/>
              <a:gd name="connsiteY8728" fmla="*/ 642084 h 7209248"/>
              <a:gd name="connsiteX8729" fmla="*/ 4175032 w 7427256"/>
              <a:gd name="connsiteY8729" fmla="*/ 651044 h 7209248"/>
              <a:gd name="connsiteX8730" fmla="*/ 4183991 w 7427256"/>
              <a:gd name="connsiteY8730" fmla="*/ 642084 h 7209248"/>
              <a:gd name="connsiteX8731" fmla="*/ 4175032 w 7427256"/>
              <a:gd name="connsiteY8731" fmla="*/ 642084 h 7209248"/>
              <a:gd name="connsiteX8732" fmla="*/ 5339740 w 7427256"/>
              <a:gd name="connsiteY8732" fmla="*/ 636484 h 7209248"/>
              <a:gd name="connsiteX8733" fmla="*/ 5348700 w 7427256"/>
              <a:gd name="connsiteY8733" fmla="*/ 642084 h 7209248"/>
              <a:gd name="connsiteX8734" fmla="*/ 5357658 w 7427256"/>
              <a:gd name="connsiteY8734" fmla="*/ 651044 h 7209248"/>
              <a:gd name="connsiteX8735" fmla="*/ 5357658 w 7427256"/>
              <a:gd name="connsiteY8735" fmla="*/ 660002 h 7209248"/>
              <a:gd name="connsiteX8736" fmla="*/ 5330780 w 7427256"/>
              <a:gd name="connsiteY8736" fmla="*/ 664482 h 7209248"/>
              <a:gd name="connsiteX8737" fmla="*/ 5321822 w 7427256"/>
              <a:gd name="connsiteY8737" fmla="*/ 651044 h 7209248"/>
              <a:gd name="connsiteX8738" fmla="*/ 5330780 w 7427256"/>
              <a:gd name="connsiteY8738" fmla="*/ 637603 h 7209248"/>
              <a:gd name="connsiteX8739" fmla="*/ 5339740 w 7427256"/>
              <a:gd name="connsiteY8739" fmla="*/ 636484 h 7209248"/>
              <a:gd name="connsiteX8740" fmla="*/ 5277026 w 7427256"/>
              <a:gd name="connsiteY8740" fmla="*/ 633125 h 7209248"/>
              <a:gd name="connsiteX8741" fmla="*/ 5259106 w 7427256"/>
              <a:gd name="connsiteY8741" fmla="*/ 651044 h 7209248"/>
              <a:gd name="connsiteX8742" fmla="*/ 5259106 w 7427256"/>
              <a:gd name="connsiteY8742" fmla="*/ 642084 h 7209248"/>
              <a:gd name="connsiteX8743" fmla="*/ 5277026 w 7427256"/>
              <a:gd name="connsiteY8743" fmla="*/ 633125 h 7209248"/>
              <a:gd name="connsiteX8744" fmla="*/ 3467248 w 7427256"/>
              <a:gd name="connsiteY8744" fmla="*/ 624165 h 7209248"/>
              <a:gd name="connsiteX8745" fmla="*/ 3471726 w 7427256"/>
              <a:gd name="connsiteY8745" fmla="*/ 628645 h 7209248"/>
              <a:gd name="connsiteX8746" fmla="*/ 3467248 w 7427256"/>
              <a:gd name="connsiteY8746" fmla="*/ 642084 h 7209248"/>
              <a:gd name="connsiteX8747" fmla="*/ 3458288 w 7427256"/>
              <a:gd name="connsiteY8747" fmla="*/ 633125 h 7209248"/>
              <a:gd name="connsiteX8748" fmla="*/ 3467248 w 7427256"/>
              <a:gd name="connsiteY8748" fmla="*/ 624165 h 7209248"/>
              <a:gd name="connsiteX8749" fmla="*/ 5567082 w 7427256"/>
              <a:gd name="connsiteY8749" fmla="*/ 622485 h 7209248"/>
              <a:gd name="connsiteX8750" fmla="*/ 5617478 w 7427256"/>
              <a:gd name="connsiteY8750" fmla="*/ 651044 h 7209248"/>
              <a:gd name="connsiteX8751" fmla="*/ 5617478 w 7427256"/>
              <a:gd name="connsiteY8751" fmla="*/ 668961 h 7209248"/>
              <a:gd name="connsiteX8752" fmla="*/ 5626437 w 7427256"/>
              <a:gd name="connsiteY8752" fmla="*/ 713758 h 7209248"/>
              <a:gd name="connsiteX8753" fmla="*/ 5635397 w 7427256"/>
              <a:gd name="connsiteY8753" fmla="*/ 722718 h 7209248"/>
              <a:gd name="connsiteX8754" fmla="*/ 5662274 w 7427256"/>
              <a:gd name="connsiteY8754" fmla="*/ 731676 h 7209248"/>
              <a:gd name="connsiteX8755" fmla="*/ 5671234 w 7427256"/>
              <a:gd name="connsiteY8755" fmla="*/ 727196 h 7209248"/>
              <a:gd name="connsiteX8756" fmla="*/ 5662274 w 7427256"/>
              <a:gd name="connsiteY8756" fmla="*/ 722718 h 7209248"/>
              <a:gd name="connsiteX8757" fmla="*/ 5653316 w 7427256"/>
              <a:gd name="connsiteY8757" fmla="*/ 713758 h 7209248"/>
              <a:gd name="connsiteX8758" fmla="*/ 5662274 w 7427256"/>
              <a:gd name="connsiteY8758" fmla="*/ 713758 h 7209248"/>
              <a:gd name="connsiteX8759" fmla="*/ 5680194 w 7427256"/>
              <a:gd name="connsiteY8759" fmla="*/ 704799 h 7209248"/>
              <a:gd name="connsiteX8760" fmla="*/ 5671234 w 7427256"/>
              <a:gd name="connsiteY8760" fmla="*/ 686880 h 7209248"/>
              <a:gd name="connsiteX8761" fmla="*/ 5662274 w 7427256"/>
              <a:gd name="connsiteY8761" fmla="*/ 686880 h 7209248"/>
              <a:gd name="connsiteX8762" fmla="*/ 5635397 w 7427256"/>
              <a:gd name="connsiteY8762" fmla="*/ 686880 h 7209248"/>
              <a:gd name="connsiteX8763" fmla="*/ 5626437 w 7427256"/>
              <a:gd name="connsiteY8763" fmla="*/ 677921 h 7209248"/>
              <a:gd name="connsiteX8764" fmla="*/ 5680194 w 7427256"/>
              <a:gd name="connsiteY8764" fmla="*/ 677921 h 7209248"/>
              <a:gd name="connsiteX8765" fmla="*/ 5716031 w 7427256"/>
              <a:gd name="connsiteY8765" fmla="*/ 695840 h 7209248"/>
              <a:gd name="connsiteX8766" fmla="*/ 5724990 w 7427256"/>
              <a:gd name="connsiteY8766" fmla="*/ 704799 h 7209248"/>
              <a:gd name="connsiteX8767" fmla="*/ 5733948 w 7427256"/>
              <a:gd name="connsiteY8767" fmla="*/ 704799 h 7209248"/>
              <a:gd name="connsiteX8768" fmla="*/ 5760828 w 7427256"/>
              <a:gd name="connsiteY8768" fmla="*/ 740636 h 7209248"/>
              <a:gd name="connsiteX8769" fmla="*/ 5756348 w 7427256"/>
              <a:gd name="connsiteY8769" fmla="*/ 745115 h 7209248"/>
              <a:gd name="connsiteX8770" fmla="*/ 5751868 w 7427256"/>
              <a:gd name="connsiteY8770" fmla="*/ 758554 h 7209248"/>
              <a:gd name="connsiteX8771" fmla="*/ 5751868 w 7427256"/>
              <a:gd name="connsiteY8771" fmla="*/ 767514 h 7209248"/>
              <a:gd name="connsiteX8772" fmla="*/ 5769786 w 7427256"/>
              <a:gd name="connsiteY8772" fmla="*/ 776473 h 7209248"/>
              <a:gd name="connsiteX8773" fmla="*/ 5765306 w 7427256"/>
              <a:gd name="connsiteY8773" fmla="*/ 785433 h 7209248"/>
              <a:gd name="connsiteX8774" fmla="*/ 5751868 w 7427256"/>
              <a:gd name="connsiteY8774" fmla="*/ 785433 h 7209248"/>
              <a:gd name="connsiteX8775" fmla="*/ 5742908 w 7427256"/>
              <a:gd name="connsiteY8775" fmla="*/ 794392 h 7209248"/>
              <a:gd name="connsiteX8776" fmla="*/ 5724990 w 7427256"/>
              <a:gd name="connsiteY8776" fmla="*/ 785433 h 7209248"/>
              <a:gd name="connsiteX8777" fmla="*/ 5689152 w 7427256"/>
              <a:gd name="connsiteY8777" fmla="*/ 785433 h 7209248"/>
              <a:gd name="connsiteX8778" fmla="*/ 5662274 w 7427256"/>
              <a:gd name="connsiteY8778" fmla="*/ 785433 h 7209248"/>
              <a:gd name="connsiteX8779" fmla="*/ 5671234 w 7427256"/>
              <a:gd name="connsiteY8779" fmla="*/ 767514 h 7209248"/>
              <a:gd name="connsiteX8780" fmla="*/ 5662274 w 7427256"/>
              <a:gd name="connsiteY8780" fmla="*/ 758554 h 7209248"/>
              <a:gd name="connsiteX8781" fmla="*/ 5657794 w 7427256"/>
              <a:gd name="connsiteY8781" fmla="*/ 754075 h 7209248"/>
              <a:gd name="connsiteX8782" fmla="*/ 5644356 w 7427256"/>
              <a:gd name="connsiteY8782" fmla="*/ 749595 h 7209248"/>
              <a:gd name="connsiteX8783" fmla="*/ 5626437 w 7427256"/>
              <a:gd name="connsiteY8783" fmla="*/ 749595 h 7209248"/>
              <a:gd name="connsiteX8784" fmla="*/ 5635397 w 7427256"/>
              <a:gd name="connsiteY8784" fmla="*/ 767514 h 7209248"/>
              <a:gd name="connsiteX8785" fmla="*/ 5635397 w 7427256"/>
              <a:gd name="connsiteY8785" fmla="*/ 776473 h 7209248"/>
              <a:gd name="connsiteX8786" fmla="*/ 5635397 w 7427256"/>
              <a:gd name="connsiteY8786" fmla="*/ 785433 h 7209248"/>
              <a:gd name="connsiteX8787" fmla="*/ 5635397 w 7427256"/>
              <a:gd name="connsiteY8787" fmla="*/ 794392 h 7209248"/>
              <a:gd name="connsiteX8788" fmla="*/ 5617478 w 7427256"/>
              <a:gd name="connsiteY8788" fmla="*/ 785433 h 7209248"/>
              <a:gd name="connsiteX8789" fmla="*/ 5590600 w 7427256"/>
              <a:gd name="connsiteY8789" fmla="*/ 803350 h 7209248"/>
              <a:gd name="connsiteX8790" fmla="*/ 5608520 w 7427256"/>
              <a:gd name="connsiteY8790" fmla="*/ 803350 h 7209248"/>
              <a:gd name="connsiteX8791" fmla="*/ 5617478 w 7427256"/>
              <a:gd name="connsiteY8791" fmla="*/ 821269 h 7209248"/>
              <a:gd name="connsiteX8792" fmla="*/ 5581640 w 7427256"/>
              <a:gd name="connsiteY8792" fmla="*/ 830229 h 7209248"/>
              <a:gd name="connsiteX8793" fmla="*/ 5536844 w 7427256"/>
              <a:gd name="connsiteY8793" fmla="*/ 821269 h 7209248"/>
              <a:gd name="connsiteX8794" fmla="*/ 5527886 w 7427256"/>
              <a:gd name="connsiteY8794" fmla="*/ 830229 h 7209248"/>
              <a:gd name="connsiteX8795" fmla="*/ 5536844 w 7427256"/>
              <a:gd name="connsiteY8795" fmla="*/ 848147 h 7209248"/>
              <a:gd name="connsiteX8796" fmla="*/ 5541324 w 7427256"/>
              <a:gd name="connsiteY8796" fmla="*/ 852627 h 7209248"/>
              <a:gd name="connsiteX8797" fmla="*/ 5550284 w 7427256"/>
              <a:gd name="connsiteY8797" fmla="*/ 861587 h 7209248"/>
              <a:gd name="connsiteX8798" fmla="*/ 5563723 w 7427256"/>
              <a:gd name="connsiteY8798" fmla="*/ 870546 h 7209248"/>
              <a:gd name="connsiteX8799" fmla="*/ 5572682 w 7427256"/>
              <a:gd name="connsiteY8799" fmla="*/ 875026 h 7209248"/>
              <a:gd name="connsiteX8800" fmla="*/ 5599560 w 7427256"/>
              <a:gd name="connsiteY8800" fmla="*/ 892943 h 7209248"/>
              <a:gd name="connsiteX8801" fmla="*/ 5608520 w 7427256"/>
              <a:gd name="connsiteY8801" fmla="*/ 901903 h 7209248"/>
              <a:gd name="connsiteX8802" fmla="*/ 5590600 w 7427256"/>
              <a:gd name="connsiteY8802" fmla="*/ 901903 h 7209248"/>
              <a:gd name="connsiteX8803" fmla="*/ 5572682 w 7427256"/>
              <a:gd name="connsiteY8803" fmla="*/ 897423 h 7209248"/>
              <a:gd name="connsiteX8804" fmla="*/ 5554763 w 7427256"/>
              <a:gd name="connsiteY8804" fmla="*/ 892943 h 7209248"/>
              <a:gd name="connsiteX8805" fmla="*/ 5536844 w 7427256"/>
              <a:gd name="connsiteY8805" fmla="*/ 888464 h 7209248"/>
              <a:gd name="connsiteX8806" fmla="*/ 5527886 w 7427256"/>
              <a:gd name="connsiteY8806" fmla="*/ 883985 h 7209248"/>
              <a:gd name="connsiteX8807" fmla="*/ 5527886 w 7427256"/>
              <a:gd name="connsiteY8807" fmla="*/ 901903 h 7209248"/>
              <a:gd name="connsiteX8808" fmla="*/ 5545804 w 7427256"/>
              <a:gd name="connsiteY8808" fmla="*/ 919822 h 7209248"/>
              <a:gd name="connsiteX8809" fmla="*/ 5554763 w 7427256"/>
              <a:gd name="connsiteY8809" fmla="*/ 937741 h 7209248"/>
              <a:gd name="connsiteX8810" fmla="*/ 5527886 w 7427256"/>
              <a:gd name="connsiteY8810" fmla="*/ 937741 h 7209248"/>
              <a:gd name="connsiteX8811" fmla="*/ 5509966 w 7427256"/>
              <a:gd name="connsiteY8811" fmla="*/ 928781 h 7209248"/>
              <a:gd name="connsiteX8812" fmla="*/ 5492048 w 7427256"/>
              <a:gd name="connsiteY8812" fmla="*/ 910862 h 7209248"/>
              <a:gd name="connsiteX8813" fmla="*/ 5483089 w 7427256"/>
              <a:gd name="connsiteY8813" fmla="*/ 892943 h 7209248"/>
              <a:gd name="connsiteX8814" fmla="*/ 5492048 w 7427256"/>
              <a:gd name="connsiteY8814" fmla="*/ 883985 h 7209248"/>
              <a:gd name="connsiteX8815" fmla="*/ 5501008 w 7427256"/>
              <a:gd name="connsiteY8815" fmla="*/ 875026 h 7209248"/>
              <a:gd name="connsiteX8816" fmla="*/ 5518926 w 7427256"/>
              <a:gd name="connsiteY8816" fmla="*/ 875026 h 7209248"/>
              <a:gd name="connsiteX8817" fmla="*/ 5501008 w 7427256"/>
              <a:gd name="connsiteY8817" fmla="*/ 866066 h 7209248"/>
              <a:gd name="connsiteX8818" fmla="*/ 5492048 w 7427256"/>
              <a:gd name="connsiteY8818" fmla="*/ 857107 h 7209248"/>
              <a:gd name="connsiteX8819" fmla="*/ 5483089 w 7427256"/>
              <a:gd name="connsiteY8819" fmla="*/ 830229 h 7209248"/>
              <a:gd name="connsiteX8820" fmla="*/ 5501008 w 7427256"/>
              <a:gd name="connsiteY8820" fmla="*/ 830229 h 7209248"/>
              <a:gd name="connsiteX8821" fmla="*/ 5509966 w 7427256"/>
              <a:gd name="connsiteY8821" fmla="*/ 830229 h 7209248"/>
              <a:gd name="connsiteX8822" fmla="*/ 5492048 w 7427256"/>
              <a:gd name="connsiteY8822" fmla="*/ 821269 h 7209248"/>
              <a:gd name="connsiteX8823" fmla="*/ 5483089 w 7427256"/>
              <a:gd name="connsiteY8823" fmla="*/ 830229 h 7209248"/>
              <a:gd name="connsiteX8824" fmla="*/ 5474130 w 7427256"/>
              <a:gd name="connsiteY8824" fmla="*/ 821269 h 7209248"/>
              <a:gd name="connsiteX8825" fmla="*/ 5474130 w 7427256"/>
              <a:gd name="connsiteY8825" fmla="*/ 812311 h 7209248"/>
              <a:gd name="connsiteX8826" fmla="*/ 5465170 w 7427256"/>
              <a:gd name="connsiteY8826" fmla="*/ 803350 h 7209248"/>
              <a:gd name="connsiteX8827" fmla="*/ 5465170 w 7427256"/>
              <a:gd name="connsiteY8827" fmla="*/ 794392 h 7209248"/>
              <a:gd name="connsiteX8828" fmla="*/ 5483089 w 7427256"/>
              <a:gd name="connsiteY8828" fmla="*/ 794392 h 7209248"/>
              <a:gd name="connsiteX8829" fmla="*/ 5518926 w 7427256"/>
              <a:gd name="connsiteY8829" fmla="*/ 785433 h 7209248"/>
              <a:gd name="connsiteX8830" fmla="*/ 5492048 w 7427256"/>
              <a:gd name="connsiteY8830" fmla="*/ 776473 h 7209248"/>
              <a:gd name="connsiteX8831" fmla="*/ 5492048 w 7427256"/>
              <a:gd name="connsiteY8831" fmla="*/ 767514 h 7209248"/>
              <a:gd name="connsiteX8832" fmla="*/ 5492048 w 7427256"/>
              <a:gd name="connsiteY8832" fmla="*/ 749595 h 7209248"/>
              <a:gd name="connsiteX8833" fmla="*/ 5474130 w 7427256"/>
              <a:gd name="connsiteY8833" fmla="*/ 749595 h 7209248"/>
              <a:gd name="connsiteX8834" fmla="*/ 5465170 w 7427256"/>
              <a:gd name="connsiteY8834" fmla="*/ 749595 h 7209248"/>
              <a:gd name="connsiteX8835" fmla="*/ 5456211 w 7427256"/>
              <a:gd name="connsiteY8835" fmla="*/ 740636 h 7209248"/>
              <a:gd name="connsiteX8836" fmla="*/ 5465170 w 7427256"/>
              <a:gd name="connsiteY8836" fmla="*/ 722718 h 7209248"/>
              <a:gd name="connsiteX8837" fmla="*/ 5474130 w 7427256"/>
              <a:gd name="connsiteY8837" fmla="*/ 722718 h 7209248"/>
              <a:gd name="connsiteX8838" fmla="*/ 5474130 w 7427256"/>
              <a:gd name="connsiteY8838" fmla="*/ 731676 h 7209248"/>
              <a:gd name="connsiteX8839" fmla="*/ 5509966 w 7427256"/>
              <a:gd name="connsiteY8839" fmla="*/ 731676 h 7209248"/>
              <a:gd name="connsiteX8840" fmla="*/ 5492048 w 7427256"/>
              <a:gd name="connsiteY8840" fmla="*/ 704799 h 7209248"/>
              <a:gd name="connsiteX8841" fmla="*/ 5492048 w 7427256"/>
              <a:gd name="connsiteY8841" fmla="*/ 686880 h 7209248"/>
              <a:gd name="connsiteX8842" fmla="*/ 5492048 w 7427256"/>
              <a:gd name="connsiteY8842" fmla="*/ 677921 h 7209248"/>
              <a:gd name="connsiteX8843" fmla="*/ 5465170 w 7427256"/>
              <a:gd name="connsiteY8843" fmla="*/ 660002 h 7209248"/>
              <a:gd name="connsiteX8844" fmla="*/ 5483089 w 7427256"/>
              <a:gd name="connsiteY8844" fmla="*/ 651044 h 7209248"/>
              <a:gd name="connsiteX8845" fmla="*/ 5514446 w 7427256"/>
              <a:gd name="connsiteY8845" fmla="*/ 660002 h 7209248"/>
              <a:gd name="connsiteX8846" fmla="*/ 5518926 w 7427256"/>
              <a:gd name="connsiteY8846" fmla="*/ 677921 h 7209248"/>
              <a:gd name="connsiteX8847" fmla="*/ 5527886 w 7427256"/>
              <a:gd name="connsiteY8847" fmla="*/ 686880 h 7209248"/>
              <a:gd name="connsiteX8848" fmla="*/ 5545804 w 7427256"/>
              <a:gd name="connsiteY8848" fmla="*/ 704799 h 7209248"/>
              <a:gd name="connsiteX8849" fmla="*/ 5572682 w 7427256"/>
              <a:gd name="connsiteY8849" fmla="*/ 695840 h 7209248"/>
              <a:gd name="connsiteX8850" fmla="*/ 5572682 w 7427256"/>
              <a:gd name="connsiteY8850" fmla="*/ 682400 h 7209248"/>
              <a:gd name="connsiteX8851" fmla="*/ 5563723 w 7427256"/>
              <a:gd name="connsiteY8851" fmla="*/ 668961 h 7209248"/>
              <a:gd name="connsiteX8852" fmla="*/ 5563723 w 7427256"/>
              <a:gd name="connsiteY8852" fmla="*/ 660002 h 7209248"/>
              <a:gd name="connsiteX8853" fmla="*/ 5554763 w 7427256"/>
              <a:gd name="connsiteY8853" fmla="*/ 642084 h 7209248"/>
              <a:gd name="connsiteX8854" fmla="*/ 5536844 w 7427256"/>
              <a:gd name="connsiteY8854" fmla="*/ 633125 h 7209248"/>
              <a:gd name="connsiteX8855" fmla="*/ 5545804 w 7427256"/>
              <a:gd name="connsiteY8855" fmla="*/ 624165 h 7209248"/>
              <a:gd name="connsiteX8856" fmla="*/ 5567082 w 7427256"/>
              <a:gd name="connsiteY8856" fmla="*/ 622485 h 7209248"/>
              <a:gd name="connsiteX8857" fmla="*/ 5823542 w 7427256"/>
              <a:gd name="connsiteY8857" fmla="*/ 615206 h 7209248"/>
              <a:gd name="connsiteX8858" fmla="*/ 5832502 w 7427256"/>
              <a:gd name="connsiteY8858" fmla="*/ 615206 h 7209248"/>
              <a:gd name="connsiteX8859" fmla="*/ 5841460 w 7427256"/>
              <a:gd name="connsiteY8859" fmla="*/ 628645 h 7209248"/>
              <a:gd name="connsiteX8860" fmla="*/ 5850420 w 7427256"/>
              <a:gd name="connsiteY8860" fmla="*/ 633125 h 7209248"/>
              <a:gd name="connsiteX8861" fmla="*/ 5845940 w 7427256"/>
              <a:gd name="connsiteY8861" fmla="*/ 633125 h 7209248"/>
              <a:gd name="connsiteX8862" fmla="*/ 5841460 w 7427256"/>
              <a:gd name="connsiteY8862" fmla="*/ 633125 h 7209248"/>
              <a:gd name="connsiteX8863" fmla="*/ 2392132 w 7427256"/>
              <a:gd name="connsiteY8863" fmla="*/ 615206 h 7209248"/>
              <a:gd name="connsiteX8864" fmla="*/ 2392132 w 7427256"/>
              <a:gd name="connsiteY8864" fmla="*/ 624165 h 7209248"/>
              <a:gd name="connsiteX8865" fmla="*/ 2374213 w 7427256"/>
              <a:gd name="connsiteY8865" fmla="*/ 633125 h 7209248"/>
              <a:gd name="connsiteX8866" fmla="*/ 2383173 w 7427256"/>
              <a:gd name="connsiteY8866" fmla="*/ 624165 h 7209248"/>
              <a:gd name="connsiteX8867" fmla="*/ 2392132 w 7427256"/>
              <a:gd name="connsiteY8867" fmla="*/ 615206 h 7209248"/>
              <a:gd name="connsiteX8868" fmla="*/ 5249027 w 7427256"/>
              <a:gd name="connsiteY8868" fmla="*/ 612405 h 7209248"/>
              <a:gd name="connsiteX8869" fmla="*/ 5259106 w 7427256"/>
              <a:gd name="connsiteY8869" fmla="*/ 624165 h 7209248"/>
              <a:gd name="connsiteX8870" fmla="*/ 5241188 w 7427256"/>
              <a:gd name="connsiteY8870" fmla="*/ 633125 h 7209248"/>
              <a:gd name="connsiteX8871" fmla="*/ 5227749 w 7427256"/>
              <a:gd name="connsiteY8871" fmla="*/ 628645 h 7209248"/>
              <a:gd name="connsiteX8872" fmla="*/ 5223269 w 7427256"/>
              <a:gd name="connsiteY8872" fmla="*/ 624165 h 7209248"/>
              <a:gd name="connsiteX8873" fmla="*/ 5241188 w 7427256"/>
              <a:gd name="connsiteY8873" fmla="*/ 615206 h 7209248"/>
              <a:gd name="connsiteX8874" fmla="*/ 5249027 w 7427256"/>
              <a:gd name="connsiteY8874" fmla="*/ 612405 h 7209248"/>
              <a:gd name="connsiteX8875" fmla="*/ 1865774 w 7427256"/>
              <a:gd name="connsiteY8875" fmla="*/ 608486 h 7209248"/>
              <a:gd name="connsiteX8876" fmla="*/ 1872493 w 7427256"/>
              <a:gd name="connsiteY8876" fmla="*/ 610726 h 7209248"/>
              <a:gd name="connsiteX8877" fmla="*/ 1881452 w 7427256"/>
              <a:gd name="connsiteY8877" fmla="*/ 615206 h 7209248"/>
              <a:gd name="connsiteX8878" fmla="*/ 1872493 w 7427256"/>
              <a:gd name="connsiteY8878" fmla="*/ 615206 h 7209248"/>
              <a:gd name="connsiteX8879" fmla="*/ 1863533 w 7427256"/>
              <a:gd name="connsiteY8879" fmla="*/ 610726 h 7209248"/>
              <a:gd name="connsiteX8880" fmla="*/ 1865774 w 7427256"/>
              <a:gd name="connsiteY8880" fmla="*/ 608486 h 7209248"/>
              <a:gd name="connsiteX8881" fmla="*/ 4273584 w 7427256"/>
              <a:gd name="connsiteY8881" fmla="*/ 606246 h 7209248"/>
              <a:gd name="connsiteX8882" fmla="*/ 4255666 w 7427256"/>
              <a:gd name="connsiteY8882" fmla="*/ 610726 h 7209248"/>
              <a:gd name="connsiteX8883" fmla="*/ 4255666 w 7427256"/>
              <a:gd name="connsiteY8883" fmla="*/ 624165 h 7209248"/>
              <a:gd name="connsiteX8884" fmla="*/ 4264625 w 7427256"/>
              <a:gd name="connsiteY8884" fmla="*/ 633125 h 7209248"/>
              <a:gd name="connsiteX8885" fmla="*/ 4273584 w 7427256"/>
              <a:gd name="connsiteY8885" fmla="*/ 633125 h 7209248"/>
              <a:gd name="connsiteX8886" fmla="*/ 4282544 w 7427256"/>
              <a:gd name="connsiteY8886" fmla="*/ 615206 h 7209248"/>
              <a:gd name="connsiteX8887" fmla="*/ 4300463 w 7427256"/>
              <a:gd name="connsiteY8887" fmla="*/ 606246 h 7209248"/>
              <a:gd name="connsiteX8888" fmla="*/ 3960009 w 7427256"/>
              <a:gd name="connsiteY8888" fmla="*/ 606246 h 7209248"/>
              <a:gd name="connsiteX8889" fmla="*/ 3968967 w 7427256"/>
              <a:gd name="connsiteY8889" fmla="*/ 624165 h 7209248"/>
              <a:gd name="connsiteX8890" fmla="*/ 3951050 w 7427256"/>
              <a:gd name="connsiteY8890" fmla="*/ 642084 h 7209248"/>
              <a:gd name="connsiteX8891" fmla="*/ 3942090 w 7427256"/>
              <a:gd name="connsiteY8891" fmla="*/ 633125 h 7209248"/>
              <a:gd name="connsiteX8892" fmla="*/ 3960009 w 7427256"/>
              <a:gd name="connsiteY8892" fmla="*/ 606246 h 7209248"/>
              <a:gd name="connsiteX8893" fmla="*/ 3355256 w 7427256"/>
              <a:gd name="connsiteY8893" fmla="*/ 606246 h 7209248"/>
              <a:gd name="connsiteX8894" fmla="*/ 3359736 w 7427256"/>
              <a:gd name="connsiteY8894" fmla="*/ 610726 h 7209248"/>
              <a:gd name="connsiteX8895" fmla="*/ 3350776 w 7427256"/>
              <a:gd name="connsiteY8895" fmla="*/ 624165 h 7209248"/>
              <a:gd name="connsiteX8896" fmla="*/ 3350776 w 7427256"/>
              <a:gd name="connsiteY8896" fmla="*/ 615206 h 7209248"/>
              <a:gd name="connsiteX8897" fmla="*/ 3355256 w 7427256"/>
              <a:gd name="connsiteY8897" fmla="*/ 606246 h 7209248"/>
              <a:gd name="connsiteX8898" fmla="*/ 2472766 w 7427256"/>
              <a:gd name="connsiteY8898" fmla="*/ 606246 h 7209248"/>
              <a:gd name="connsiteX8899" fmla="*/ 2481725 w 7427256"/>
              <a:gd name="connsiteY8899" fmla="*/ 606246 h 7209248"/>
              <a:gd name="connsiteX8900" fmla="*/ 2472766 w 7427256"/>
              <a:gd name="connsiteY8900" fmla="*/ 615206 h 7209248"/>
              <a:gd name="connsiteX8901" fmla="*/ 2472766 w 7427256"/>
              <a:gd name="connsiteY8901" fmla="*/ 606246 h 7209248"/>
              <a:gd name="connsiteX8902" fmla="*/ 2866975 w 7427256"/>
              <a:gd name="connsiteY8902" fmla="*/ 601767 h 7209248"/>
              <a:gd name="connsiteX8903" fmla="*/ 2875934 w 7427256"/>
              <a:gd name="connsiteY8903" fmla="*/ 606246 h 7209248"/>
              <a:gd name="connsiteX8904" fmla="*/ 2866975 w 7427256"/>
              <a:gd name="connsiteY8904" fmla="*/ 606246 h 7209248"/>
              <a:gd name="connsiteX8905" fmla="*/ 2858015 w 7427256"/>
              <a:gd name="connsiteY8905" fmla="*/ 606246 h 7209248"/>
              <a:gd name="connsiteX8906" fmla="*/ 2866975 w 7427256"/>
              <a:gd name="connsiteY8906" fmla="*/ 601767 h 7209248"/>
              <a:gd name="connsiteX8907" fmla="*/ 5662274 w 7427256"/>
              <a:gd name="connsiteY8907" fmla="*/ 597287 h 7209248"/>
              <a:gd name="connsiteX8908" fmla="*/ 5680194 w 7427256"/>
              <a:gd name="connsiteY8908" fmla="*/ 610726 h 7209248"/>
              <a:gd name="connsiteX8909" fmla="*/ 5689152 w 7427256"/>
              <a:gd name="connsiteY8909" fmla="*/ 633125 h 7209248"/>
              <a:gd name="connsiteX8910" fmla="*/ 5662274 w 7427256"/>
              <a:gd name="connsiteY8910" fmla="*/ 615206 h 7209248"/>
              <a:gd name="connsiteX8911" fmla="*/ 5653316 w 7427256"/>
              <a:gd name="connsiteY8911" fmla="*/ 601767 h 7209248"/>
              <a:gd name="connsiteX8912" fmla="*/ 5662274 w 7427256"/>
              <a:gd name="connsiteY8912" fmla="*/ 597287 h 7209248"/>
              <a:gd name="connsiteX8913" fmla="*/ 5518926 w 7427256"/>
              <a:gd name="connsiteY8913" fmla="*/ 597287 h 7209248"/>
              <a:gd name="connsiteX8914" fmla="*/ 5527886 w 7427256"/>
              <a:gd name="connsiteY8914" fmla="*/ 606246 h 7209248"/>
              <a:gd name="connsiteX8915" fmla="*/ 5518926 w 7427256"/>
              <a:gd name="connsiteY8915" fmla="*/ 615206 h 7209248"/>
              <a:gd name="connsiteX8916" fmla="*/ 5509966 w 7427256"/>
              <a:gd name="connsiteY8916" fmla="*/ 606246 h 7209248"/>
              <a:gd name="connsiteX8917" fmla="*/ 5339740 w 7427256"/>
              <a:gd name="connsiteY8917" fmla="*/ 597287 h 7209248"/>
              <a:gd name="connsiteX8918" fmla="*/ 5348700 w 7427256"/>
              <a:gd name="connsiteY8918" fmla="*/ 597287 h 7209248"/>
              <a:gd name="connsiteX8919" fmla="*/ 5357658 w 7427256"/>
              <a:gd name="connsiteY8919" fmla="*/ 597287 h 7209248"/>
              <a:gd name="connsiteX8920" fmla="*/ 5353180 w 7427256"/>
              <a:gd name="connsiteY8920" fmla="*/ 615206 h 7209248"/>
              <a:gd name="connsiteX8921" fmla="*/ 5375577 w 7427256"/>
              <a:gd name="connsiteY8921" fmla="*/ 624165 h 7209248"/>
              <a:gd name="connsiteX8922" fmla="*/ 5393496 w 7427256"/>
              <a:gd name="connsiteY8922" fmla="*/ 633125 h 7209248"/>
              <a:gd name="connsiteX8923" fmla="*/ 5357658 w 7427256"/>
              <a:gd name="connsiteY8923" fmla="*/ 633125 h 7209248"/>
              <a:gd name="connsiteX8924" fmla="*/ 5339740 w 7427256"/>
              <a:gd name="connsiteY8924" fmla="*/ 606246 h 7209248"/>
              <a:gd name="connsiteX8925" fmla="*/ 5339740 w 7427256"/>
              <a:gd name="connsiteY8925" fmla="*/ 597287 h 7209248"/>
              <a:gd name="connsiteX8926" fmla="*/ 4192951 w 7427256"/>
              <a:gd name="connsiteY8926" fmla="*/ 590569 h 7209248"/>
              <a:gd name="connsiteX8927" fmla="*/ 4183991 w 7427256"/>
              <a:gd name="connsiteY8927" fmla="*/ 592807 h 7209248"/>
              <a:gd name="connsiteX8928" fmla="*/ 4166073 w 7427256"/>
              <a:gd name="connsiteY8928" fmla="*/ 606246 h 7209248"/>
              <a:gd name="connsiteX8929" fmla="*/ 4148154 w 7427256"/>
              <a:gd name="connsiteY8929" fmla="*/ 615206 h 7209248"/>
              <a:gd name="connsiteX8930" fmla="*/ 4166073 w 7427256"/>
              <a:gd name="connsiteY8930" fmla="*/ 615206 h 7209248"/>
              <a:gd name="connsiteX8931" fmla="*/ 4175032 w 7427256"/>
              <a:gd name="connsiteY8931" fmla="*/ 610726 h 7209248"/>
              <a:gd name="connsiteX8932" fmla="*/ 4188471 w 7427256"/>
              <a:gd name="connsiteY8932" fmla="*/ 610726 h 7209248"/>
              <a:gd name="connsiteX8933" fmla="*/ 4206390 w 7427256"/>
              <a:gd name="connsiteY8933" fmla="*/ 606246 h 7209248"/>
              <a:gd name="connsiteX8934" fmla="*/ 4201910 w 7427256"/>
              <a:gd name="connsiteY8934" fmla="*/ 592807 h 7209248"/>
              <a:gd name="connsiteX8935" fmla="*/ 4192951 w 7427256"/>
              <a:gd name="connsiteY8935" fmla="*/ 590569 h 7209248"/>
              <a:gd name="connsiteX8936" fmla="*/ 5554763 w 7427256"/>
              <a:gd name="connsiteY8936" fmla="*/ 588328 h 7209248"/>
              <a:gd name="connsiteX8937" fmla="*/ 5559243 w 7427256"/>
              <a:gd name="connsiteY8937" fmla="*/ 592807 h 7209248"/>
              <a:gd name="connsiteX8938" fmla="*/ 5563723 w 7427256"/>
              <a:gd name="connsiteY8938" fmla="*/ 597287 h 7209248"/>
              <a:gd name="connsiteX8939" fmla="*/ 5554763 w 7427256"/>
              <a:gd name="connsiteY8939" fmla="*/ 597287 h 7209248"/>
              <a:gd name="connsiteX8940" fmla="*/ 5545804 w 7427256"/>
              <a:gd name="connsiteY8940" fmla="*/ 597287 h 7209248"/>
              <a:gd name="connsiteX8941" fmla="*/ 5554763 w 7427256"/>
              <a:gd name="connsiteY8941" fmla="*/ 588328 h 7209248"/>
              <a:gd name="connsiteX8942" fmla="*/ 4846978 w 7427256"/>
              <a:gd name="connsiteY8942" fmla="*/ 588328 h 7209248"/>
              <a:gd name="connsiteX8943" fmla="*/ 4846978 w 7427256"/>
              <a:gd name="connsiteY8943" fmla="*/ 606246 h 7209248"/>
              <a:gd name="connsiteX8944" fmla="*/ 4829061 w 7427256"/>
              <a:gd name="connsiteY8944" fmla="*/ 597287 h 7209248"/>
              <a:gd name="connsiteX8945" fmla="*/ 4416933 w 7427256"/>
              <a:gd name="connsiteY8945" fmla="*/ 588328 h 7209248"/>
              <a:gd name="connsiteX8946" fmla="*/ 4416933 w 7427256"/>
              <a:gd name="connsiteY8946" fmla="*/ 597287 h 7209248"/>
              <a:gd name="connsiteX8947" fmla="*/ 4425892 w 7427256"/>
              <a:gd name="connsiteY8947" fmla="*/ 597287 h 7209248"/>
              <a:gd name="connsiteX8948" fmla="*/ 4425892 w 7427256"/>
              <a:gd name="connsiteY8948" fmla="*/ 588328 h 7209248"/>
              <a:gd name="connsiteX8949" fmla="*/ 4416933 w 7427256"/>
              <a:gd name="connsiteY8949" fmla="*/ 588328 h 7209248"/>
              <a:gd name="connsiteX8950" fmla="*/ 4089918 w 7427256"/>
              <a:gd name="connsiteY8950" fmla="*/ 588328 h 7209248"/>
              <a:gd name="connsiteX8951" fmla="*/ 4067520 w 7427256"/>
              <a:gd name="connsiteY8951" fmla="*/ 606246 h 7209248"/>
              <a:gd name="connsiteX8952" fmla="*/ 4076479 w 7427256"/>
              <a:gd name="connsiteY8952" fmla="*/ 624165 h 7209248"/>
              <a:gd name="connsiteX8953" fmla="*/ 4094398 w 7427256"/>
              <a:gd name="connsiteY8953" fmla="*/ 633125 h 7209248"/>
              <a:gd name="connsiteX8954" fmla="*/ 4076479 w 7427256"/>
              <a:gd name="connsiteY8954" fmla="*/ 633125 h 7209248"/>
              <a:gd name="connsiteX8955" fmla="*/ 4067520 w 7427256"/>
              <a:gd name="connsiteY8955" fmla="*/ 646563 h 7209248"/>
              <a:gd name="connsiteX8956" fmla="*/ 4058561 w 7427256"/>
              <a:gd name="connsiteY8956" fmla="*/ 660002 h 7209248"/>
              <a:gd name="connsiteX8957" fmla="*/ 4058561 w 7427256"/>
              <a:gd name="connsiteY8957" fmla="*/ 668961 h 7209248"/>
              <a:gd name="connsiteX8958" fmla="*/ 4076479 w 7427256"/>
              <a:gd name="connsiteY8958" fmla="*/ 668961 h 7209248"/>
              <a:gd name="connsiteX8959" fmla="*/ 4121276 w 7427256"/>
              <a:gd name="connsiteY8959" fmla="*/ 668961 h 7209248"/>
              <a:gd name="connsiteX8960" fmla="*/ 4121276 w 7427256"/>
              <a:gd name="connsiteY8960" fmla="*/ 615206 h 7209248"/>
              <a:gd name="connsiteX8961" fmla="*/ 4121276 w 7427256"/>
              <a:gd name="connsiteY8961" fmla="*/ 606246 h 7209248"/>
              <a:gd name="connsiteX8962" fmla="*/ 4089918 w 7427256"/>
              <a:gd name="connsiteY8962" fmla="*/ 588328 h 7209248"/>
              <a:gd name="connsiteX8963" fmla="*/ 3695710 w 7427256"/>
              <a:gd name="connsiteY8963" fmla="*/ 588328 h 7209248"/>
              <a:gd name="connsiteX8964" fmla="*/ 3709149 w 7427256"/>
              <a:gd name="connsiteY8964" fmla="*/ 597287 h 7209248"/>
              <a:gd name="connsiteX8965" fmla="*/ 3709149 w 7427256"/>
              <a:gd name="connsiteY8965" fmla="*/ 606246 h 7209248"/>
              <a:gd name="connsiteX8966" fmla="*/ 3691230 w 7427256"/>
              <a:gd name="connsiteY8966" fmla="*/ 597287 h 7209248"/>
              <a:gd name="connsiteX8967" fmla="*/ 3695710 w 7427256"/>
              <a:gd name="connsiteY8967" fmla="*/ 588328 h 7209248"/>
              <a:gd name="connsiteX8968" fmla="*/ 2884893 w 7427256"/>
              <a:gd name="connsiteY8968" fmla="*/ 574889 h 7209248"/>
              <a:gd name="connsiteX8969" fmla="*/ 2893853 w 7427256"/>
              <a:gd name="connsiteY8969" fmla="*/ 579368 h 7209248"/>
              <a:gd name="connsiteX8970" fmla="*/ 2884893 w 7427256"/>
              <a:gd name="connsiteY8970" fmla="*/ 579368 h 7209248"/>
              <a:gd name="connsiteX8971" fmla="*/ 2875934 w 7427256"/>
              <a:gd name="connsiteY8971" fmla="*/ 579368 h 7209248"/>
              <a:gd name="connsiteX8972" fmla="*/ 2884893 w 7427256"/>
              <a:gd name="connsiteY8972" fmla="*/ 574889 h 7209248"/>
              <a:gd name="connsiteX8973" fmla="*/ 5563723 w 7427256"/>
              <a:gd name="connsiteY8973" fmla="*/ 570409 h 7209248"/>
              <a:gd name="connsiteX8974" fmla="*/ 5572682 w 7427256"/>
              <a:gd name="connsiteY8974" fmla="*/ 570409 h 7209248"/>
              <a:gd name="connsiteX8975" fmla="*/ 5590600 w 7427256"/>
              <a:gd name="connsiteY8975" fmla="*/ 579368 h 7209248"/>
              <a:gd name="connsiteX8976" fmla="*/ 5572682 w 7427256"/>
              <a:gd name="connsiteY8976" fmla="*/ 579368 h 7209248"/>
              <a:gd name="connsiteX8977" fmla="*/ 5563723 w 7427256"/>
              <a:gd name="connsiteY8977" fmla="*/ 570409 h 7209248"/>
              <a:gd name="connsiteX8978" fmla="*/ 4036163 w 7427256"/>
              <a:gd name="connsiteY8978" fmla="*/ 570409 h 7209248"/>
              <a:gd name="connsiteX8979" fmla="*/ 4031683 w 7427256"/>
              <a:gd name="connsiteY8979" fmla="*/ 579368 h 7209248"/>
              <a:gd name="connsiteX8980" fmla="*/ 4058561 w 7427256"/>
              <a:gd name="connsiteY8980" fmla="*/ 588328 h 7209248"/>
              <a:gd name="connsiteX8981" fmla="*/ 4049601 w 7427256"/>
              <a:gd name="connsiteY8981" fmla="*/ 570409 h 7209248"/>
              <a:gd name="connsiteX8982" fmla="*/ 4036163 w 7427256"/>
              <a:gd name="connsiteY8982" fmla="*/ 570409 h 7209248"/>
              <a:gd name="connsiteX8983" fmla="*/ 5545804 w 7427256"/>
              <a:gd name="connsiteY8983" fmla="*/ 565929 h 7209248"/>
              <a:gd name="connsiteX8984" fmla="*/ 5554763 w 7427256"/>
              <a:gd name="connsiteY8984" fmla="*/ 570409 h 7209248"/>
              <a:gd name="connsiteX8985" fmla="*/ 5527886 w 7427256"/>
              <a:gd name="connsiteY8985" fmla="*/ 579368 h 7209248"/>
              <a:gd name="connsiteX8986" fmla="*/ 5518926 w 7427256"/>
              <a:gd name="connsiteY8986" fmla="*/ 570409 h 7209248"/>
              <a:gd name="connsiteX8987" fmla="*/ 5545804 w 7427256"/>
              <a:gd name="connsiteY8987" fmla="*/ 565929 h 7209248"/>
              <a:gd name="connsiteX8988" fmla="*/ 4289263 w 7427256"/>
              <a:gd name="connsiteY8988" fmla="*/ 563690 h 7209248"/>
              <a:gd name="connsiteX8989" fmla="*/ 4278064 w 7427256"/>
              <a:gd name="connsiteY8989" fmla="*/ 565929 h 7209248"/>
              <a:gd name="connsiteX8990" fmla="*/ 4246706 w 7427256"/>
              <a:gd name="connsiteY8990" fmla="*/ 570409 h 7209248"/>
              <a:gd name="connsiteX8991" fmla="*/ 4228787 w 7427256"/>
              <a:gd name="connsiteY8991" fmla="*/ 570409 h 7209248"/>
              <a:gd name="connsiteX8992" fmla="*/ 4201910 w 7427256"/>
              <a:gd name="connsiteY8992" fmla="*/ 570409 h 7209248"/>
              <a:gd name="connsiteX8993" fmla="*/ 4237747 w 7427256"/>
              <a:gd name="connsiteY8993" fmla="*/ 579368 h 7209248"/>
              <a:gd name="connsiteX8994" fmla="*/ 4264625 w 7427256"/>
              <a:gd name="connsiteY8994" fmla="*/ 588328 h 7209248"/>
              <a:gd name="connsiteX8995" fmla="*/ 4282544 w 7427256"/>
              <a:gd name="connsiteY8995" fmla="*/ 597287 h 7209248"/>
              <a:gd name="connsiteX8996" fmla="*/ 4291503 w 7427256"/>
              <a:gd name="connsiteY8996" fmla="*/ 588328 h 7209248"/>
              <a:gd name="connsiteX8997" fmla="*/ 4295983 w 7427256"/>
              <a:gd name="connsiteY8997" fmla="*/ 565929 h 7209248"/>
              <a:gd name="connsiteX8998" fmla="*/ 4289263 w 7427256"/>
              <a:gd name="connsiteY8998" fmla="*/ 563690 h 7209248"/>
              <a:gd name="connsiteX8999" fmla="*/ 5501008 w 7427256"/>
              <a:gd name="connsiteY8999" fmla="*/ 561449 h 7209248"/>
              <a:gd name="connsiteX9000" fmla="*/ 5509966 w 7427256"/>
              <a:gd name="connsiteY9000" fmla="*/ 561449 h 7209248"/>
              <a:gd name="connsiteX9001" fmla="*/ 5505488 w 7427256"/>
              <a:gd name="connsiteY9001" fmla="*/ 570409 h 7209248"/>
              <a:gd name="connsiteX9002" fmla="*/ 5501008 w 7427256"/>
              <a:gd name="connsiteY9002" fmla="*/ 561449 h 7209248"/>
              <a:gd name="connsiteX9003" fmla="*/ 5339740 w 7427256"/>
              <a:gd name="connsiteY9003" fmla="*/ 561449 h 7209248"/>
              <a:gd name="connsiteX9004" fmla="*/ 5348700 w 7427256"/>
              <a:gd name="connsiteY9004" fmla="*/ 570409 h 7209248"/>
              <a:gd name="connsiteX9005" fmla="*/ 5339740 w 7427256"/>
              <a:gd name="connsiteY9005" fmla="*/ 570409 h 7209248"/>
              <a:gd name="connsiteX9006" fmla="*/ 5241188 w 7427256"/>
              <a:gd name="connsiteY9006" fmla="*/ 561449 h 7209248"/>
              <a:gd name="connsiteX9007" fmla="*/ 5250146 w 7427256"/>
              <a:gd name="connsiteY9007" fmla="*/ 570409 h 7209248"/>
              <a:gd name="connsiteX9008" fmla="*/ 5241188 w 7427256"/>
              <a:gd name="connsiteY9008" fmla="*/ 570409 h 7209248"/>
              <a:gd name="connsiteX9009" fmla="*/ 5232229 w 7427256"/>
              <a:gd name="connsiteY9009" fmla="*/ 570409 h 7209248"/>
              <a:gd name="connsiteX9010" fmla="*/ 5236708 w 7427256"/>
              <a:gd name="connsiteY9010" fmla="*/ 565929 h 7209248"/>
              <a:gd name="connsiteX9011" fmla="*/ 5241188 w 7427256"/>
              <a:gd name="connsiteY9011" fmla="*/ 561449 h 7209248"/>
              <a:gd name="connsiteX9012" fmla="*/ 4470688 w 7427256"/>
              <a:gd name="connsiteY9012" fmla="*/ 561449 h 7209248"/>
              <a:gd name="connsiteX9013" fmla="*/ 4452771 w 7427256"/>
              <a:gd name="connsiteY9013" fmla="*/ 570409 h 7209248"/>
              <a:gd name="connsiteX9014" fmla="*/ 4452771 w 7427256"/>
              <a:gd name="connsiteY9014" fmla="*/ 597287 h 7209248"/>
              <a:gd name="connsiteX9015" fmla="*/ 4470688 w 7427256"/>
              <a:gd name="connsiteY9015" fmla="*/ 597287 h 7209248"/>
              <a:gd name="connsiteX9016" fmla="*/ 4497567 w 7427256"/>
              <a:gd name="connsiteY9016" fmla="*/ 588328 h 7209248"/>
              <a:gd name="connsiteX9017" fmla="*/ 4488607 w 7427256"/>
              <a:gd name="connsiteY9017" fmla="*/ 570409 h 7209248"/>
              <a:gd name="connsiteX9018" fmla="*/ 4470688 w 7427256"/>
              <a:gd name="connsiteY9018" fmla="*/ 561449 h 7209248"/>
              <a:gd name="connsiteX9019" fmla="*/ 4416933 w 7427256"/>
              <a:gd name="connsiteY9019" fmla="*/ 561449 h 7209248"/>
              <a:gd name="connsiteX9020" fmla="*/ 4407974 w 7427256"/>
              <a:gd name="connsiteY9020" fmla="*/ 570409 h 7209248"/>
              <a:gd name="connsiteX9021" fmla="*/ 4430372 w 7427256"/>
              <a:gd name="connsiteY9021" fmla="*/ 579368 h 7209248"/>
              <a:gd name="connsiteX9022" fmla="*/ 4434852 w 7427256"/>
              <a:gd name="connsiteY9022" fmla="*/ 570409 h 7209248"/>
              <a:gd name="connsiteX9023" fmla="*/ 3547881 w 7427256"/>
              <a:gd name="connsiteY9023" fmla="*/ 561449 h 7209248"/>
              <a:gd name="connsiteX9024" fmla="*/ 3556841 w 7427256"/>
              <a:gd name="connsiteY9024" fmla="*/ 565929 h 7209248"/>
              <a:gd name="connsiteX9025" fmla="*/ 3556841 w 7427256"/>
              <a:gd name="connsiteY9025" fmla="*/ 570409 h 7209248"/>
              <a:gd name="connsiteX9026" fmla="*/ 3547881 w 7427256"/>
              <a:gd name="connsiteY9026" fmla="*/ 570409 h 7209248"/>
              <a:gd name="connsiteX9027" fmla="*/ 3323898 w 7427256"/>
              <a:gd name="connsiteY9027" fmla="*/ 561449 h 7209248"/>
              <a:gd name="connsiteX9028" fmla="*/ 3323898 w 7427256"/>
              <a:gd name="connsiteY9028" fmla="*/ 570409 h 7209248"/>
              <a:gd name="connsiteX9029" fmla="*/ 3305980 w 7427256"/>
              <a:gd name="connsiteY9029" fmla="*/ 570409 h 7209248"/>
              <a:gd name="connsiteX9030" fmla="*/ 3323898 w 7427256"/>
              <a:gd name="connsiteY9030" fmla="*/ 561449 h 7209248"/>
              <a:gd name="connsiteX9031" fmla="*/ 3887215 w 7427256"/>
              <a:gd name="connsiteY9031" fmla="*/ 558650 h 7209248"/>
              <a:gd name="connsiteX9032" fmla="*/ 3897293 w 7427256"/>
              <a:gd name="connsiteY9032" fmla="*/ 570409 h 7209248"/>
              <a:gd name="connsiteX9033" fmla="*/ 3888335 w 7427256"/>
              <a:gd name="connsiteY9033" fmla="*/ 579368 h 7209248"/>
              <a:gd name="connsiteX9034" fmla="*/ 3879374 w 7427256"/>
              <a:gd name="connsiteY9034" fmla="*/ 583848 h 7209248"/>
              <a:gd name="connsiteX9035" fmla="*/ 3870416 w 7427256"/>
              <a:gd name="connsiteY9035" fmla="*/ 588328 h 7209248"/>
              <a:gd name="connsiteX9036" fmla="*/ 3843538 w 7427256"/>
              <a:gd name="connsiteY9036" fmla="*/ 597287 h 7209248"/>
              <a:gd name="connsiteX9037" fmla="*/ 3830099 w 7427256"/>
              <a:gd name="connsiteY9037" fmla="*/ 597287 h 7209248"/>
              <a:gd name="connsiteX9038" fmla="*/ 3825619 w 7427256"/>
              <a:gd name="connsiteY9038" fmla="*/ 597287 h 7209248"/>
              <a:gd name="connsiteX9039" fmla="*/ 3821139 w 7427256"/>
              <a:gd name="connsiteY9039" fmla="*/ 592807 h 7209248"/>
              <a:gd name="connsiteX9040" fmla="*/ 3816660 w 7427256"/>
              <a:gd name="connsiteY9040" fmla="*/ 588328 h 7209248"/>
              <a:gd name="connsiteX9041" fmla="*/ 3807700 w 7427256"/>
              <a:gd name="connsiteY9041" fmla="*/ 592807 h 7209248"/>
              <a:gd name="connsiteX9042" fmla="*/ 3803220 w 7427256"/>
              <a:gd name="connsiteY9042" fmla="*/ 601767 h 7209248"/>
              <a:gd name="connsiteX9043" fmla="*/ 3789782 w 7427256"/>
              <a:gd name="connsiteY9043" fmla="*/ 606246 h 7209248"/>
              <a:gd name="connsiteX9044" fmla="*/ 3780823 w 7427256"/>
              <a:gd name="connsiteY9044" fmla="*/ 615206 h 7209248"/>
              <a:gd name="connsiteX9045" fmla="*/ 3771864 w 7427256"/>
              <a:gd name="connsiteY9045" fmla="*/ 624165 h 7209248"/>
              <a:gd name="connsiteX9046" fmla="*/ 3758424 w 7427256"/>
              <a:gd name="connsiteY9046" fmla="*/ 628645 h 7209248"/>
              <a:gd name="connsiteX9047" fmla="*/ 3753945 w 7427256"/>
              <a:gd name="connsiteY9047" fmla="*/ 633125 h 7209248"/>
              <a:gd name="connsiteX9048" fmla="*/ 3736026 w 7427256"/>
              <a:gd name="connsiteY9048" fmla="*/ 633125 h 7209248"/>
              <a:gd name="connsiteX9049" fmla="*/ 3731546 w 7427256"/>
              <a:gd name="connsiteY9049" fmla="*/ 628645 h 7209248"/>
              <a:gd name="connsiteX9050" fmla="*/ 3736026 w 7427256"/>
              <a:gd name="connsiteY9050" fmla="*/ 615206 h 7209248"/>
              <a:gd name="connsiteX9051" fmla="*/ 3727068 w 7427256"/>
              <a:gd name="connsiteY9051" fmla="*/ 588328 h 7209248"/>
              <a:gd name="connsiteX9052" fmla="*/ 3736026 w 7427256"/>
              <a:gd name="connsiteY9052" fmla="*/ 588328 h 7209248"/>
              <a:gd name="connsiteX9053" fmla="*/ 3762904 w 7427256"/>
              <a:gd name="connsiteY9053" fmla="*/ 583848 h 7209248"/>
              <a:gd name="connsiteX9054" fmla="*/ 3812180 w 7427256"/>
              <a:gd name="connsiteY9054" fmla="*/ 579368 h 7209248"/>
              <a:gd name="connsiteX9055" fmla="*/ 3852497 w 7427256"/>
              <a:gd name="connsiteY9055" fmla="*/ 570409 h 7209248"/>
              <a:gd name="connsiteX9056" fmla="*/ 3861457 w 7427256"/>
              <a:gd name="connsiteY9056" fmla="*/ 565929 h 7209248"/>
              <a:gd name="connsiteX9057" fmla="*/ 3879374 w 7427256"/>
              <a:gd name="connsiteY9057" fmla="*/ 561449 h 7209248"/>
              <a:gd name="connsiteX9058" fmla="*/ 3887215 w 7427256"/>
              <a:gd name="connsiteY9058" fmla="*/ 558650 h 7209248"/>
              <a:gd name="connsiteX9059" fmla="*/ 3276862 w 7427256"/>
              <a:gd name="connsiteY9059" fmla="*/ 558650 h 7209248"/>
              <a:gd name="connsiteX9060" fmla="*/ 3283582 w 7427256"/>
              <a:gd name="connsiteY9060" fmla="*/ 570409 h 7209248"/>
              <a:gd name="connsiteX9061" fmla="*/ 3274623 w 7427256"/>
              <a:gd name="connsiteY9061" fmla="*/ 583848 h 7209248"/>
              <a:gd name="connsiteX9062" fmla="*/ 3243265 w 7427256"/>
              <a:gd name="connsiteY9062" fmla="*/ 583848 h 7209248"/>
              <a:gd name="connsiteX9063" fmla="*/ 3225347 w 7427256"/>
              <a:gd name="connsiteY9063" fmla="*/ 588328 h 7209248"/>
              <a:gd name="connsiteX9064" fmla="*/ 3261183 w 7427256"/>
              <a:gd name="connsiteY9064" fmla="*/ 570409 h 7209248"/>
              <a:gd name="connsiteX9065" fmla="*/ 3274623 w 7427256"/>
              <a:gd name="connsiteY9065" fmla="*/ 561449 h 7209248"/>
              <a:gd name="connsiteX9066" fmla="*/ 3276862 w 7427256"/>
              <a:gd name="connsiteY9066" fmla="*/ 558650 h 7209248"/>
              <a:gd name="connsiteX9067" fmla="*/ 4497567 w 7427256"/>
              <a:gd name="connsiteY9067" fmla="*/ 552491 h 7209248"/>
              <a:gd name="connsiteX9068" fmla="*/ 4488607 w 7427256"/>
              <a:gd name="connsiteY9068" fmla="*/ 561449 h 7209248"/>
              <a:gd name="connsiteX9069" fmla="*/ 4515485 w 7427256"/>
              <a:gd name="connsiteY9069" fmla="*/ 561449 h 7209248"/>
              <a:gd name="connsiteX9070" fmla="*/ 5474130 w 7427256"/>
              <a:gd name="connsiteY9070" fmla="*/ 543532 h 7209248"/>
              <a:gd name="connsiteX9071" fmla="*/ 5483089 w 7427256"/>
              <a:gd name="connsiteY9071" fmla="*/ 543532 h 7209248"/>
              <a:gd name="connsiteX9072" fmla="*/ 5474130 w 7427256"/>
              <a:gd name="connsiteY9072" fmla="*/ 552491 h 7209248"/>
              <a:gd name="connsiteX9073" fmla="*/ 5474130 w 7427256"/>
              <a:gd name="connsiteY9073" fmla="*/ 543532 h 7209248"/>
              <a:gd name="connsiteX9074" fmla="*/ 2965527 w 7427256"/>
              <a:gd name="connsiteY9074" fmla="*/ 543532 h 7209248"/>
              <a:gd name="connsiteX9075" fmla="*/ 2992404 w 7427256"/>
              <a:gd name="connsiteY9075" fmla="*/ 543532 h 7209248"/>
              <a:gd name="connsiteX9076" fmla="*/ 3028242 w 7427256"/>
              <a:gd name="connsiteY9076" fmla="*/ 543532 h 7209248"/>
              <a:gd name="connsiteX9077" fmla="*/ 3010323 w 7427256"/>
              <a:gd name="connsiteY9077" fmla="*/ 561449 h 7209248"/>
              <a:gd name="connsiteX9078" fmla="*/ 3001364 w 7427256"/>
              <a:gd name="connsiteY9078" fmla="*/ 570409 h 7209248"/>
              <a:gd name="connsiteX9079" fmla="*/ 2992404 w 7427256"/>
              <a:gd name="connsiteY9079" fmla="*/ 579368 h 7209248"/>
              <a:gd name="connsiteX9080" fmla="*/ 2974486 w 7427256"/>
              <a:gd name="connsiteY9080" fmla="*/ 588328 h 7209248"/>
              <a:gd name="connsiteX9081" fmla="*/ 2965527 w 7427256"/>
              <a:gd name="connsiteY9081" fmla="*/ 588328 h 7209248"/>
              <a:gd name="connsiteX9082" fmla="*/ 2965527 w 7427256"/>
              <a:gd name="connsiteY9082" fmla="*/ 570409 h 7209248"/>
              <a:gd name="connsiteX9083" fmla="*/ 4123516 w 7427256"/>
              <a:gd name="connsiteY9083" fmla="*/ 540731 h 7209248"/>
              <a:gd name="connsiteX9084" fmla="*/ 4139194 w 7427256"/>
              <a:gd name="connsiteY9084" fmla="*/ 543532 h 7209248"/>
              <a:gd name="connsiteX9085" fmla="*/ 4148154 w 7427256"/>
              <a:gd name="connsiteY9085" fmla="*/ 561449 h 7209248"/>
              <a:gd name="connsiteX9086" fmla="*/ 4121276 w 7427256"/>
              <a:gd name="connsiteY9086" fmla="*/ 556970 h 7209248"/>
              <a:gd name="connsiteX9087" fmla="*/ 4103358 w 7427256"/>
              <a:gd name="connsiteY9087" fmla="*/ 552491 h 7209248"/>
              <a:gd name="connsiteX9088" fmla="*/ 4123516 w 7427256"/>
              <a:gd name="connsiteY9088" fmla="*/ 540731 h 7209248"/>
              <a:gd name="connsiteX9089" fmla="*/ 3039441 w 7427256"/>
              <a:gd name="connsiteY9089" fmla="*/ 539052 h 7209248"/>
              <a:gd name="connsiteX9090" fmla="*/ 3046721 w 7427256"/>
              <a:gd name="connsiteY9090" fmla="*/ 540171 h 7209248"/>
              <a:gd name="connsiteX9091" fmla="*/ 3047214 w 7427256"/>
              <a:gd name="connsiteY9091" fmla="*/ 540369 h 7209248"/>
              <a:gd name="connsiteX9092" fmla="*/ 3028242 w 7427256"/>
              <a:gd name="connsiteY9092" fmla="*/ 543532 h 7209248"/>
              <a:gd name="connsiteX9093" fmla="*/ 3039441 w 7427256"/>
              <a:gd name="connsiteY9093" fmla="*/ 539052 h 7209248"/>
              <a:gd name="connsiteX9094" fmla="*/ 5250146 w 7427256"/>
              <a:gd name="connsiteY9094" fmla="*/ 534572 h 7209248"/>
              <a:gd name="connsiteX9095" fmla="*/ 5268066 w 7427256"/>
              <a:gd name="connsiteY9095" fmla="*/ 534572 h 7209248"/>
              <a:gd name="connsiteX9096" fmla="*/ 5250146 w 7427256"/>
              <a:gd name="connsiteY9096" fmla="*/ 543532 h 7209248"/>
              <a:gd name="connsiteX9097" fmla="*/ 5250146 w 7427256"/>
              <a:gd name="connsiteY9097" fmla="*/ 534572 h 7209248"/>
              <a:gd name="connsiteX9098" fmla="*/ 3601637 w 7427256"/>
              <a:gd name="connsiteY9098" fmla="*/ 534572 h 7209248"/>
              <a:gd name="connsiteX9099" fmla="*/ 3592677 w 7427256"/>
              <a:gd name="connsiteY9099" fmla="*/ 539052 h 7209248"/>
              <a:gd name="connsiteX9100" fmla="*/ 3601637 w 7427256"/>
              <a:gd name="connsiteY9100" fmla="*/ 543532 h 7209248"/>
              <a:gd name="connsiteX9101" fmla="*/ 3081997 w 7427256"/>
              <a:gd name="connsiteY9101" fmla="*/ 534572 h 7209248"/>
              <a:gd name="connsiteX9102" fmla="*/ 3081997 w 7427256"/>
              <a:gd name="connsiteY9102" fmla="*/ 543532 h 7209248"/>
              <a:gd name="connsiteX9103" fmla="*/ 3055120 w 7427256"/>
              <a:gd name="connsiteY9103" fmla="*/ 543532 h 7209248"/>
              <a:gd name="connsiteX9104" fmla="*/ 3047214 w 7427256"/>
              <a:gd name="connsiteY9104" fmla="*/ 540369 h 7209248"/>
              <a:gd name="connsiteX9105" fmla="*/ 5647156 w 7427256"/>
              <a:gd name="connsiteY9105" fmla="*/ 532332 h 7209248"/>
              <a:gd name="connsiteX9106" fmla="*/ 5662274 w 7427256"/>
              <a:gd name="connsiteY9106" fmla="*/ 552491 h 7209248"/>
              <a:gd name="connsiteX9107" fmla="*/ 5635397 w 7427256"/>
              <a:gd name="connsiteY9107" fmla="*/ 543532 h 7209248"/>
              <a:gd name="connsiteX9108" fmla="*/ 5635397 w 7427256"/>
              <a:gd name="connsiteY9108" fmla="*/ 534572 h 7209248"/>
              <a:gd name="connsiteX9109" fmla="*/ 5647156 w 7427256"/>
              <a:gd name="connsiteY9109" fmla="*/ 532332 h 7209248"/>
              <a:gd name="connsiteX9110" fmla="*/ 3877135 w 7427256"/>
              <a:gd name="connsiteY9110" fmla="*/ 530093 h 7209248"/>
              <a:gd name="connsiteX9111" fmla="*/ 3897293 w 7427256"/>
              <a:gd name="connsiteY9111" fmla="*/ 534572 h 7209248"/>
              <a:gd name="connsiteX9112" fmla="*/ 3924171 w 7427256"/>
              <a:gd name="connsiteY9112" fmla="*/ 543532 h 7209248"/>
              <a:gd name="connsiteX9113" fmla="*/ 3906253 w 7427256"/>
              <a:gd name="connsiteY9113" fmla="*/ 543532 h 7209248"/>
              <a:gd name="connsiteX9114" fmla="*/ 3888335 w 7427256"/>
              <a:gd name="connsiteY9114" fmla="*/ 543532 h 7209248"/>
              <a:gd name="connsiteX9115" fmla="*/ 3874896 w 7427256"/>
              <a:gd name="connsiteY9115" fmla="*/ 539052 h 7209248"/>
              <a:gd name="connsiteX9116" fmla="*/ 3870416 w 7427256"/>
              <a:gd name="connsiteY9116" fmla="*/ 534572 h 7209248"/>
              <a:gd name="connsiteX9117" fmla="*/ 3877135 w 7427256"/>
              <a:gd name="connsiteY9117" fmla="*/ 530093 h 7209248"/>
              <a:gd name="connsiteX9118" fmla="*/ 5572682 w 7427256"/>
              <a:gd name="connsiteY9118" fmla="*/ 525613 h 7209248"/>
              <a:gd name="connsiteX9119" fmla="*/ 5581640 w 7427256"/>
              <a:gd name="connsiteY9119" fmla="*/ 534572 h 7209248"/>
              <a:gd name="connsiteX9120" fmla="*/ 5572682 w 7427256"/>
              <a:gd name="connsiteY9120" fmla="*/ 534572 h 7209248"/>
              <a:gd name="connsiteX9121" fmla="*/ 5308383 w 7427256"/>
              <a:gd name="connsiteY9121" fmla="*/ 525613 h 7209248"/>
              <a:gd name="connsiteX9122" fmla="*/ 5317342 w 7427256"/>
              <a:gd name="connsiteY9122" fmla="*/ 530093 h 7209248"/>
              <a:gd name="connsiteX9123" fmla="*/ 5321822 w 7427256"/>
              <a:gd name="connsiteY9123" fmla="*/ 534572 h 7209248"/>
              <a:gd name="connsiteX9124" fmla="*/ 5312862 w 7427256"/>
              <a:gd name="connsiteY9124" fmla="*/ 543532 h 7209248"/>
              <a:gd name="connsiteX9125" fmla="*/ 5303903 w 7427256"/>
              <a:gd name="connsiteY9125" fmla="*/ 534572 h 7209248"/>
              <a:gd name="connsiteX9126" fmla="*/ 5308383 w 7427256"/>
              <a:gd name="connsiteY9126" fmla="*/ 525613 h 7209248"/>
              <a:gd name="connsiteX9127" fmla="*/ 5187432 w 7427256"/>
              <a:gd name="connsiteY9127" fmla="*/ 525613 h 7209248"/>
              <a:gd name="connsiteX9128" fmla="*/ 5196392 w 7427256"/>
              <a:gd name="connsiteY9128" fmla="*/ 525613 h 7209248"/>
              <a:gd name="connsiteX9129" fmla="*/ 5241188 w 7427256"/>
              <a:gd name="connsiteY9129" fmla="*/ 534572 h 7209248"/>
              <a:gd name="connsiteX9130" fmla="*/ 5250146 w 7427256"/>
              <a:gd name="connsiteY9130" fmla="*/ 534572 h 7209248"/>
              <a:gd name="connsiteX9131" fmla="*/ 5245668 w 7427256"/>
              <a:gd name="connsiteY9131" fmla="*/ 539052 h 7209248"/>
              <a:gd name="connsiteX9132" fmla="*/ 5241188 w 7427256"/>
              <a:gd name="connsiteY9132" fmla="*/ 552491 h 7209248"/>
              <a:gd name="connsiteX9133" fmla="*/ 5223269 w 7427256"/>
              <a:gd name="connsiteY9133" fmla="*/ 543532 h 7209248"/>
              <a:gd name="connsiteX9134" fmla="*/ 5205350 w 7427256"/>
              <a:gd name="connsiteY9134" fmla="*/ 539052 h 7209248"/>
              <a:gd name="connsiteX9135" fmla="*/ 5196392 w 7427256"/>
              <a:gd name="connsiteY9135" fmla="*/ 534572 h 7209248"/>
              <a:gd name="connsiteX9136" fmla="*/ 5187432 w 7427256"/>
              <a:gd name="connsiteY9136" fmla="*/ 525613 h 7209248"/>
              <a:gd name="connsiteX9137" fmla="*/ 5088880 w 7427256"/>
              <a:gd name="connsiteY9137" fmla="*/ 525613 h 7209248"/>
              <a:gd name="connsiteX9138" fmla="*/ 5106798 w 7427256"/>
              <a:gd name="connsiteY9138" fmla="*/ 543532 h 7209248"/>
              <a:gd name="connsiteX9139" fmla="*/ 5097840 w 7427256"/>
              <a:gd name="connsiteY9139" fmla="*/ 552491 h 7209248"/>
              <a:gd name="connsiteX9140" fmla="*/ 5084400 w 7427256"/>
              <a:gd name="connsiteY9140" fmla="*/ 534572 h 7209248"/>
              <a:gd name="connsiteX9141" fmla="*/ 5088880 w 7427256"/>
              <a:gd name="connsiteY9141" fmla="*/ 525613 h 7209248"/>
              <a:gd name="connsiteX9142" fmla="*/ 4094398 w 7427256"/>
              <a:gd name="connsiteY9142" fmla="*/ 525613 h 7209248"/>
              <a:gd name="connsiteX9143" fmla="*/ 4103358 w 7427256"/>
              <a:gd name="connsiteY9143" fmla="*/ 534572 h 7209248"/>
              <a:gd name="connsiteX9144" fmla="*/ 4103358 w 7427256"/>
              <a:gd name="connsiteY9144" fmla="*/ 543532 h 7209248"/>
              <a:gd name="connsiteX9145" fmla="*/ 4094398 w 7427256"/>
              <a:gd name="connsiteY9145" fmla="*/ 534572 h 7209248"/>
              <a:gd name="connsiteX9146" fmla="*/ 4094398 w 7427256"/>
              <a:gd name="connsiteY9146" fmla="*/ 525613 h 7209248"/>
              <a:gd name="connsiteX9147" fmla="*/ 4031683 w 7427256"/>
              <a:gd name="connsiteY9147" fmla="*/ 525613 h 7209248"/>
              <a:gd name="connsiteX9148" fmla="*/ 4036163 w 7427256"/>
              <a:gd name="connsiteY9148" fmla="*/ 534572 h 7209248"/>
              <a:gd name="connsiteX9149" fmla="*/ 4027204 w 7427256"/>
              <a:gd name="connsiteY9149" fmla="*/ 543532 h 7209248"/>
              <a:gd name="connsiteX9150" fmla="*/ 4013765 w 7427256"/>
              <a:gd name="connsiteY9150" fmla="*/ 552491 h 7209248"/>
              <a:gd name="connsiteX9151" fmla="*/ 4040643 w 7427256"/>
              <a:gd name="connsiteY9151" fmla="*/ 552491 h 7209248"/>
              <a:gd name="connsiteX9152" fmla="*/ 4049601 w 7427256"/>
              <a:gd name="connsiteY9152" fmla="*/ 534572 h 7209248"/>
              <a:gd name="connsiteX9153" fmla="*/ 4031683 w 7427256"/>
              <a:gd name="connsiteY9153" fmla="*/ 525613 h 7209248"/>
              <a:gd name="connsiteX9154" fmla="*/ 5751868 w 7427256"/>
              <a:gd name="connsiteY9154" fmla="*/ 516653 h 7209248"/>
              <a:gd name="connsiteX9155" fmla="*/ 5760828 w 7427256"/>
              <a:gd name="connsiteY9155" fmla="*/ 516653 h 7209248"/>
              <a:gd name="connsiteX9156" fmla="*/ 5751868 w 7427256"/>
              <a:gd name="connsiteY9156" fmla="*/ 525613 h 7209248"/>
              <a:gd name="connsiteX9157" fmla="*/ 5751868 w 7427256"/>
              <a:gd name="connsiteY9157" fmla="*/ 516653 h 7209248"/>
              <a:gd name="connsiteX9158" fmla="*/ 5348700 w 7427256"/>
              <a:gd name="connsiteY9158" fmla="*/ 516653 h 7209248"/>
              <a:gd name="connsiteX9159" fmla="*/ 5384537 w 7427256"/>
              <a:gd name="connsiteY9159" fmla="*/ 516653 h 7209248"/>
              <a:gd name="connsiteX9160" fmla="*/ 5411414 w 7427256"/>
              <a:gd name="connsiteY9160" fmla="*/ 521133 h 7209248"/>
              <a:gd name="connsiteX9161" fmla="*/ 5415894 w 7427256"/>
              <a:gd name="connsiteY9161" fmla="*/ 534572 h 7209248"/>
              <a:gd name="connsiteX9162" fmla="*/ 5420374 w 7427256"/>
              <a:gd name="connsiteY9162" fmla="*/ 552491 h 7209248"/>
              <a:gd name="connsiteX9163" fmla="*/ 5420374 w 7427256"/>
              <a:gd name="connsiteY9163" fmla="*/ 570409 h 7209248"/>
              <a:gd name="connsiteX9164" fmla="*/ 5420374 w 7427256"/>
              <a:gd name="connsiteY9164" fmla="*/ 606246 h 7209248"/>
              <a:gd name="connsiteX9165" fmla="*/ 5424854 w 7427256"/>
              <a:gd name="connsiteY9165" fmla="*/ 615206 h 7209248"/>
              <a:gd name="connsiteX9166" fmla="*/ 5433812 w 7427256"/>
              <a:gd name="connsiteY9166" fmla="*/ 624165 h 7209248"/>
              <a:gd name="connsiteX9167" fmla="*/ 5438292 w 7427256"/>
              <a:gd name="connsiteY9167" fmla="*/ 633125 h 7209248"/>
              <a:gd name="connsiteX9168" fmla="*/ 5411414 w 7427256"/>
              <a:gd name="connsiteY9168" fmla="*/ 633125 h 7209248"/>
              <a:gd name="connsiteX9169" fmla="*/ 5411414 w 7427256"/>
              <a:gd name="connsiteY9169" fmla="*/ 615206 h 7209248"/>
              <a:gd name="connsiteX9170" fmla="*/ 5402454 w 7427256"/>
              <a:gd name="connsiteY9170" fmla="*/ 583848 h 7209248"/>
              <a:gd name="connsiteX9171" fmla="*/ 5375577 w 7427256"/>
              <a:gd name="connsiteY9171" fmla="*/ 561449 h 7209248"/>
              <a:gd name="connsiteX9172" fmla="*/ 5366618 w 7427256"/>
              <a:gd name="connsiteY9172" fmla="*/ 543532 h 7209248"/>
              <a:gd name="connsiteX9173" fmla="*/ 5380057 w 7427256"/>
              <a:gd name="connsiteY9173" fmla="*/ 552491 h 7209248"/>
              <a:gd name="connsiteX9174" fmla="*/ 5393496 w 7427256"/>
              <a:gd name="connsiteY9174" fmla="*/ 552491 h 7209248"/>
              <a:gd name="connsiteX9175" fmla="*/ 5348700 w 7427256"/>
              <a:gd name="connsiteY9175" fmla="*/ 525613 h 7209248"/>
              <a:gd name="connsiteX9176" fmla="*/ 5335260 w 7427256"/>
              <a:gd name="connsiteY9176" fmla="*/ 525613 h 7209248"/>
              <a:gd name="connsiteX9177" fmla="*/ 5330780 w 7427256"/>
              <a:gd name="connsiteY9177" fmla="*/ 521133 h 7209248"/>
              <a:gd name="connsiteX9178" fmla="*/ 5348700 w 7427256"/>
              <a:gd name="connsiteY9178" fmla="*/ 516653 h 7209248"/>
              <a:gd name="connsiteX9179" fmla="*/ 4148154 w 7427256"/>
              <a:gd name="connsiteY9179" fmla="*/ 516653 h 7209248"/>
              <a:gd name="connsiteX9180" fmla="*/ 4161593 w 7427256"/>
              <a:gd name="connsiteY9180" fmla="*/ 521133 h 7209248"/>
              <a:gd name="connsiteX9181" fmla="*/ 4157113 w 7427256"/>
              <a:gd name="connsiteY9181" fmla="*/ 525613 h 7209248"/>
              <a:gd name="connsiteX9182" fmla="*/ 3798742 w 7427256"/>
              <a:gd name="connsiteY9182" fmla="*/ 516653 h 7209248"/>
              <a:gd name="connsiteX9183" fmla="*/ 3816660 w 7427256"/>
              <a:gd name="connsiteY9183" fmla="*/ 516653 h 7209248"/>
              <a:gd name="connsiteX9184" fmla="*/ 3816660 w 7427256"/>
              <a:gd name="connsiteY9184" fmla="*/ 525613 h 7209248"/>
              <a:gd name="connsiteX9185" fmla="*/ 3158151 w 7427256"/>
              <a:gd name="connsiteY9185" fmla="*/ 516653 h 7209248"/>
              <a:gd name="connsiteX9186" fmla="*/ 3158151 w 7427256"/>
              <a:gd name="connsiteY9186" fmla="*/ 521133 h 7209248"/>
              <a:gd name="connsiteX9187" fmla="*/ 3144713 w 7427256"/>
              <a:gd name="connsiteY9187" fmla="*/ 525613 h 7209248"/>
              <a:gd name="connsiteX9188" fmla="*/ 3158151 w 7427256"/>
              <a:gd name="connsiteY9188" fmla="*/ 516653 h 7209248"/>
              <a:gd name="connsiteX9189" fmla="*/ 3099916 w 7427256"/>
              <a:gd name="connsiteY9189" fmla="*/ 516653 h 7209248"/>
              <a:gd name="connsiteX9190" fmla="*/ 3108875 w 7427256"/>
              <a:gd name="connsiteY9190" fmla="*/ 516653 h 7209248"/>
              <a:gd name="connsiteX9191" fmla="*/ 3108875 w 7427256"/>
              <a:gd name="connsiteY9191" fmla="*/ 525613 h 7209248"/>
              <a:gd name="connsiteX9192" fmla="*/ 6119199 w 7427256"/>
              <a:gd name="connsiteY9192" fmla="*/ 507694 h 7209248"/>
              <a:gd name="connsiteX9193" fmla="*/ 6137118 w 7427256"/>
              <a:gd name="connsiteY9193" fmla="*/ 516653 h 7209248"/>
              <a:gd name="connsiteX9194" fmla="*/ 6137118 w 7427256"/>
              <a:gd name="connsiteY9194" fmla="*/ 525613 h 7209248"/>
              <a:gd name="connsiteX9195" fmla="*/ 6132638 w 7427256"/>
              <a:gd name="connsiteY9195" fmla="*/ 525613 h 7209248"/>
              <a:gd name="connsiteX9196" fmla="*/ 6128158 w 7427256"/>
              <a:gd name="connsiteY9196" fmla="*/ 516653 h 7209248"/>
              <a:gd name="connsiteX9197" fmla="*/ 4954490 w 7427256"/>
              <a:gd name="connsiteY9197" fmla="*/ 507694 h 7209248"/>
              <a:gd name="connsiteX9198" fmla="*/ 4963450 w 7427256"/>
              <a:gd name="connsiteY9198" fmla="*/ 530093 h 7209248"/>
              <a:gd name="connsiteX9199" fmla="*/ 4958970 w 7427256"/>
              <a:gd name="connsiteY9199" fmla="*/ 543532 h 7209248"/>
              <a:gd name="connsiteX9200" fmla="*/ 4958970 w 7427256"/>
              <a:gd name="connsiteY9200" fmla="*/ 556970 h 7209248"/>
              <a:gd name="connsiteX9201" fmla="*/ 4954490 w 7427256"/>
              <a:gd name="connsiteY9201" fmla="*/ 570409 h 7209248"/>
              <a:gd name="connsiteX9202" fmla="*/ 4945532 w 7427256"/>
              <a:gd name="connsiteY9202" fmla="*/ 552491 h 7209248"/>
              <a:gd name="connsiteX9203" fmla="*/ 4950012 w 7427256"/>
              <a:gd name="connsiteY9203" fmla="*/ 530093 h 7209248"/>
              <a:gd name="connsiteX9204" fmla="*/ 4945532 w 7427256"/>
              <a:gd name="connsiteY9204" fmla="*/ 516653 h 7209248"/>
              <a:gd name="connsiteX9205" fmla="*/ 4578200 w 7427256"/>
              <a:gd name="connsiteY9205" fmla="*/ 507694 h 7209248"/>
              <a:gd name="connsiteX9206" fmla="*/ 4569241 w 7427256"/>
              <a:gd name="connsiteY9206" fmla="*/ 512174 h 7209248"/>
              <a:gd name="connsiteX9207" fmla="*/ 4578200 w 7427256"/>
              <a:gd name="connsiteY9207" fmla="*/ 516653 h 7209248"/>
              <a:gd name="connsiteX9208" fmla="*/ 4578200 w 7427256"/>
              <a:gd name="connsiteY9208" fmla="*/ 512174 h 7209248"/>
              <a:gd name="connsiteX9209" fmla="*/ 4578200 w 7427256"/>
              <a:gd name="connsiteY9209" fmla="*/ 507694 h 7209248"/>
              <a:gd name="connsiteX9210" fmla="*/ 3485166 w 7427256"/>
              <a:gd name="connsiteY9210" fmla="*/ 507694 h 7209248"/>
              <a:gd name="connsiteX9211" fmla="*/ 3485166 w 7427256"/>
              <a:gd name="connsiteY9211" fmla="*/ 516653 h 7209248"/>
              <a:gd name="connsiteX9212" fmla="*/ 3494125 w 7427256"/>
              <a:gd name="connsiteY9212" fmla="*/ 507694 h 7209248"/>
              <a:gd name="connsiteX9213" fmla="*/ 3485166 w 7427256"/>
              <a:gd name="connsiteY9213" fmla="*/ 507694 h 7209248"/>
              <a:gd name="connsiteX9214" fmla="*/ 2669870 w 7427256"/>
              <a:gd name="connsiteY9214" fmla="*/ 507694 h 7209248"/>
              <a:gd name="connsiteX9215" fmla="*/ 2678829 w 7427256"/>
              <a:gd name="connsiteY9215" fmla="*/ 516653 h 7209248"/>
              <a:gd name="connsiteX9216" fmla="*/ 2669870 w 7427256"/>
              <a:gd name="connsiteY9216" fmla="*/ 516653 h 7209248"/>
              <a:gd name="connsiteX9217" fmla="*/ 2669870 w 7427256"/>
              <a:gd name="connsiteY9217" fmla="*/ 507694 h 7209248"/>
              <a:gd name="connsiteX9218" fmla="*/ 2864734 w 7427256"/>
              <a:gd name="connsiteY9218" fmla="*/ 503214 h 7209248"/>
              <a:gd name="connsiteX9219" fmla="*/ 2858015 w 7427256"/>
              <a:gd name="connsiteY9219" fmla="*/ 507694 h 7209248"/>
              <a:gd name="connsiteX9220" fmla="*/ 2858015 w 7427256"/>
              <a:gd name="connsiteY9220" fmla="*/ 516653 h 7209248"/>
              <a:gd name="connsiteX9221" fmla="*/ 2866975 w 7427256"/>
              <a:gd name="connsiteY9221" fmla="*/ 507694 h 7209248"/>
              <a:gd name="connsiteX9222" fmla="*/ 2864734 w 7427256"/>
              <a:gd name="connsiteY9222" fmla="*/ 503214 h 7209248"/>
              <a:gd name="connsiteX9223" fmla="*/ 5259106 w 7427256"/>
              <a:gd name="connsiteY9223" fmla="*/ 498735 h 7209248"/>
              <a:gd name="connsiteX9224" fmla="*/ 5285984 w 7427256"/>
              <a:gd name="connsiteY9224" fmla="*/ 498735 h 7209248"/>
              <a:gd name="connsiteX9225" fmla="*/ 5312862 w 7427256"/>
              <a:gd name="connsiteY9225" fmla="*/ 507694 h 7209248"/>
              <a:gd name="connsiteX9226" fmla="*/ 5285984 w 7427256"/>
              <a:gd name="connsiteY9226" fmla="*/ 507694 h 7209248"/>
              <a:gd name="connsiteX9227" fmla="*/ 5259106 w 7427256"/>
              <a:gd name="connsiteY9227" fmla="*/ 498735 h 7209248"/>
              <a:gd name="connsiteX9228" fmla="*/ 4087119 w 7427256"/>
              <a:gd name="connsiteY9228" fmla="*/ 495935 h 7209248"/>
              <a:gd name="connsiteX9229" fmla="*/ 4112317 w 7427256"/>
              <a:gd name="connsiteY9229" fmla="*/ 507694 h 7209248"/>
              <a:gd name="connsiteX9230" fmla="*/ 4112317 w 7427256"/>
              <a:gd name="connsiteY9230" fmla="*/ 516653 h 7209248"/>
              <a:gd name="connsiteX9231" fmla="*/ 4094398 w 7427256"/>
              <a:gd name="connsiteY9231" fmla="*/ 507694 h 7209248"/>
              <a:gd name="connsiteX9232" fmla="*/ 4085439 w 7427256"/>
              <a:gd name="connsiteY9232" fmla="*/ 503214 h 7209248"/>
              <a:gd name="connsiteX9233" fmla="*/ 4085439 w 7427256"/>
              <a:gd name="connsiteY9233" fmla="*/ 498735 h 7209248"/>
              <a:gd name="connsiteX9234" fmla="*/ 4087119 w 7427256"/>
              <a:gd name="connsiteY9234" fmla="*/ 495935 h 7209248"/>
              <a:gd name="connsiteX9235" fmla="*/ 4702511 w 7427256"/>
              <a:gd name="connsiteY9235" fmla="*/ 494255 h 7209248"/>
              <a:gd name="connsiteX9236" fmla="*/ 4708111 w 7427256"/>
              <a:gd name="connsiteY9236" fmla="*/ 498735 h 7209248"/>
              <a:gd name="connsiteX9237" fmla="*/ 4708111 w 7427256"/>
              <a:gd name="connsiteY9237" fmla="*/ 507694 h 7209248"/>
              <a:gd name="connsiteX9238" fmla="*/ 4703631 w 7427256"/>
              <a:gd name="connsiteY9238" fmla="*/ 507694 h 7209248"/>
              <a:gd name="connsiteX9239" fmla="*/ 4694672 w 7427256"/>
              <a:gd name="connsiteY9239" fmla="*/ 498735 h 7209248"/>
              <a:gd name="connsiteX9240" fmla="*/ 4702511 w 7427256"/>
              <a:gd name="connsiteY9240" fmla="*/ 494255 h 7209248"/>
              <a:gd name="connsiteX9241" fmla="*/ 4345259 w 7427256"/>
              <a:gd name="connsiteY9241" fmla="*/ 489775 h 7209248"/>
              <a:gd name="connsiteX9242" fmla="*/ 4345259 w 7427256"/>
              <a:gd name="connsiteY9242" fmla="*/ 498735 h 7209248"/>
              <a:gd name="connsiteX9243" fmla="*/ 4345259 w 7427256"/>
              <a:gd name="connsiteY9243" fmla="*/ 507694 h 7209248"/>
              <a:gd name="connsiteX9244" fmla="*/ 4349738 w 7427256"/>
              <a:gd name="connsiteY9244" fmla="*/ 516653 h 7209248"/>
              <a:gd name="connsiteX9245" fmla="*/ 4354218 w 7427256"/>
              <a:gd name="connsiteY9245" fmla="*/ 534572 h 7209248"/>
              <a:gd name="connsiteX9246" fmla="*/ 4327340 w 7427256"/>
              <a:gd name="connsiteY9246" fmla="*/ 525613 h 7209248"/>
              <a:gd name="connsiteX9247" fmla="*/ 4318380 w 7427256"/>
              <a:gd name="connsiteY9247" fmla="*/ 507694 h 7209248"/>
              <a:gd name="connsiteX9248" fmla="*/ 4336299 w 7427256"/>
              <a:gd name="connsiteY9248" fmla="*/ 498735 h 7209248"/>
              <a:gd name="connsiteX9249" fmla="*/ 4345259 w 7427256"/>
              <a:gd name="connsiteY9249" fmla="*/ 489775 h 7209248"/>
              <a:gd name="connsiteX9250" fmla="*/ 4031683 w 7427256"/>
              <a:gd name="connsiteY9250" fmla="*/ 489775 h 7209248"/>
              <a:gd name="connsiteX9251" fmla="*/ 4040643 w 7427256"/>
              <a:gd name="connsiteY9251" fmla="*/ 489775 h 7209248"/>
              <a:gd name="connsiteX9252" fmla="*/ 4031683 w 7427256"/>
              <a:gd name="connsiteY9252" fmla="*/ 498735 h 7209248"/>
              <a:gd name="connsiteX9253" fmla="*/ 3494125 w 7427256"/>
              <a:gd name="connsiteY9253" fmla="*/ 489775 h 7209248"/>
              <a:gd name="connsiteX9254" fmla="*/ 3494125 w 7427256"/>
              <a:gd name="connsiteY9254" fmla="*/ 498735 h 7209248"/>
              <a:gd name="connsiteX9255" fmla="*/ 3503084 w 7427256"/>
              <a:gd name="connsiteY9255" fmla="*/ 494255 h 7209248"/>
              <a:gd name="connsiteX9256" fmla="*/ 3503084 w 7427256"/>
              <a:gd name="connsiteY9256" fmla="*/ 489775 h 7209248"/>
              <a:gd name="connsiteX9257" fmla="*/ 3494125 w 7427256"/>
              <a:gd name="connsiteY9257" fmla="*/ 489775 h 7209248"/>
              <a:gd name="connsiteX9258" fmla="*/ 5156075 w 7427256"/>
              <a:gd name="connsiteY9258" fmla="*/ 486976 h 7209248"/>
              <a:gd name="connsiteX9259" fmla="*/ 5160554 w 7427256"/>
              <a:gd name="connsiteY9259" fmla="*/ 489775 h 7209248"/>
              <a:gd name="connsiteX9260" fmla="*/ 5178472 w 7427256"/>
              <a:gd name="connsiteY9260" fmla="*/ 489775 h 7209248"/>
              <a:gd name="connsiteX9261" fmla="*/ 5187432 w 7427256"/>
              <a:gd name="connsiteY9261" fmla="*/ 489775 h 7209248"/>
              <a:gd name="connsiteX9262" fmla="*/ 5196392 w 7427256"/>
              <a:gd name="connsiteY9262" fmla="*/ 507694 h 7209248"/>
              <a:gd name="connsiteX9263" fmla="*/ 5187432 w 7427256"/>
              <a:gd name="connsiteY9263" fmla="*/ 507694 h 7209248"/>
              <a:gd name="connsiteX9264" fmla="*/ 5169514 w 7427256"/>
              <a:gd name="connsiteY9264" fmla="*/ 507694 h 7209248"/>
              <a:gd name="connsiteX9265" fmla="*/ 5160554 w 7427256"/>
              <a:gd name="connsiteY9265" fmla="*/ 516653 h 7209248"/>
              <a:gd name="connsiteX9266" fmla="*/ 5169514 w 7427256"/>
              <a:gd name="connsiteY9266" fmla="*/ 543532 h 7209248"/>
              <a:gd name="connsiteX9267" fmla="*/ 5169514 w 7427256"/>
              <a:gd name="connsiteY9267" fmla="*/ 570409 h 7209248"/>
              <a:gd name="connsiteX9268" fmla="*/ 5165034 w 7427256"/>
              <a:gd name="connsiteY9268" fmla="*/ 565929 h 7209248"/>
              <a:gd name="connsiteX9269" fmla="*/ 5151595 w 7427256"/>
              <a:gd name="connsiteY9269" fmla="*/ 561449 h 7209248"/>
              <a:gd name="connsiteX9270" fmla="*/ 5151595 w 7427256"/>
              <a:gd name="connsiteY9270" fmla="*/ 534572 h 7209248"/>
              <a:gd name="connsiteX9271" fmla="*/ 5142636 w 7427256"/>
              <a:gd name="connsiteY9271" fmla="*/ 516653 h 7209248"/>
              <a:gd name="connsiteX9272" fmla="*/ 5142636 w 7427256"/>
              <a:gd name="connsiteY9272" fmla="*/ 498735 h 7209248"/>
              <a:gd name="connsiteX9273" fmla="*/ 5156075 w 7427256"/>
              <a:gd name="connsiteY9273" fmla="*/ 486976 h 7209248"/>
              <a:gd name="connsiteX9274" fmla="*/ 3321659 w 7427256"/>
              <a:gd name="connsiteY9274" fmla="*/ 485295 h 7209248"/>
              <a:gd name="connsiteX9275" fmla="*/ 3323898 w 7427256"/>
              <a:gd name="connsiteY9275" fmla="*/ 489775 h 7209248"/>
              <a:gd name="connsiteX9276" fmla="*/ 3314940 w 7427256"/>
              <a:gd name="connsiteY9276" fmla="*/ 489775 h 7209248"/>
              <a:gd name="connsiteX9277" fmla="*/ 3321659 w 7427256"/>
              <a:gd name="connsiteY9277" fmla="*/ 485295 h 7209248"/>
              <a:gd name="connsiteX9278" fmla="*/ 2884893 w 7427256"/>
              <a:gd name="connsiteY9278" fmla="*/ 484176 h 7209248"/>
              <a:gd name="connsiteX9279" fmla="*/ 2875934 w 7427256"/>
              <a:gd name="connsiteY9279" fmla="*/ 485295 h 7209248"/>
              <a:gd name="connsiteX9280" fmla="*/ 2866975 w 7427256"/>
              <a:gd name="connsiteY9280" fmla="*/ 498735 h 7209248"/>
              <a:gd name="connsiteX9281" fmla="*/ 2893853 w 7427256"/>
              <a:gd name="connsiteY9281" fmla="*/ 507694 h 7209248"/>
              <a:gd name="connsiteX9282" fmla="*/ 2893853 w 7427256"/>
              <a:gd name="connsiteY9282" fmla="*/ 489775 h 7209248"/>
              <a:gd name="connsiteX9283" fmla="*/ 2884893 w 7427256"/>
              <a:gd name="connsiteY9283" fmla="*/ 484176 h 7209248"/>
              <a:gd name="connsiteX9284" fmla="*/ 5814582 w 7427256"/>
              <a:gd name="connsiteY9284" fmla="*/ 480816 h 7209248"/>
              <a:gd name="connsiteX9285" fmla="*/ 5823542 w 7427256"/>
              <a:gd name="connsiteY9285" fmla="*/ 480816 h 7209248"/>
              <a:gd name="connsiteX9286" fmla="*/ 5823542 w 7427256"/>
              <a:gd name="connsiteY9286" fmla="*/ 489775 h 7209248"/>
              <a:gd name="connsiteX9287" fmla="*/ 5814582 w 7427256"/>
              <a:gd name="connsiteY9287" fmla="*/ 480816 h 7209248"/>
              <a:gd name="connsiteX9288" fmla="*/ 5375577 w 7427256"/>
              <a:gd name="connsiteY9288" fmla="*/ 480816 h 7209248"/>
              <a:gd name="connsiteX9289" fmla="*/ 5411414 w 7427256"/>
              <a:gd name="connsiteY9289" fmla="*/ 480816 h 7209248"/>
              <a:gd name="connsiteX9290" fmla="*/ 5411414 w 7427256"/>
              <a:gd name="connsiteY9290" fmla="*/ 489775 h 7209248"/>
              <a:gd name="connsiteX9291" fmla="*/ 5397976 w 7427256"/>
              <a:gd name="connsiteY9291" fmla="*/ 489775 h 7209248"/>
              <a:gd name="connsiteX9292" fmla="*/ 5393496 w 7427256"/>
              <a:gd name="connsiteY9292" fmla="*/ 498735 h 7209248"/>
              <a:gd name="connsiteX9293" fmla="*/ 5375577 w 7427256"/>
              <a:gd name="connsiteY9293" fmla="*/ 498735 h 7209248"/>
              <a:gd name="connsiteX9294" fmla="*/ 5353180 w 7427256"/>
              <a:gd name="connsiteY9294" fmla="*/ 489775 h 7209248"/>
              <a:gd name="connsiteX9295" fmla="*/ 5375577 w 7427256"/>
              <a:gd name="connsiteY9295" fmla="*/ 480816 h 7209248"/>
              <a:gd name="connsiteX9296" fmla="*/ 4990328 w 7427256"/>
              <a:gd name="connsiteY9296" fmla="*/ 480816 h 7209248"/>
              <a:gd name="connsiteX9297" fmla="*/ 4999286 w 7427256"/>
              <a:gd name="connsiteY9297" fmla="*/ 480816 h 7209248"/>
              <a:gd name="connsiteX9298" fmla="*/ 5017206 w 7427256"/>
              <a:gd name="connsiteY9298" fmla="*/ 480816 h 7209248"/>
              <a:gd name="connsiteX9299" fmla="*/ 5026164 w 7427256"/>
              <a:gd name="connsiteY9299" fmla="*/ 498735 h 7209248"/>
              <a:gd name="connsiteX9300" fmla="*/ 5035124 w 7427256"/>
              <a:gd name="connsiteY9300" fmla="*/ 525613 h 7209248"/>
              <a:gd name="connsiteX9301" fmla="*/ 5035124 w 7427256"/>
              <a:gd name="connsiteY9301" fmla="*/ 543532 h 7209248"/>
              <a:gd name="connsiteX9302" fmla="*/ 5044083 w 7427256"/>
              <a:gd name="connsiteY9302" fmla="*/ 579368 h 7209248"/>
              <a:gd name="connsiteX9303" fmla="*/ 5053042 w 7427256"/>
              <a:gd name="connsiteY9303" fmla="*/ 606246 h 7209248"/>
              <a:gd name="connsiteX9304" fmla="*/ 5044083 w 7427256"/>
              <a:gd name="connsiteY9304" fmla="*/ 624165 h 7209248"/>
              <a:gd name="connsiteX9305" fmla="*/ 5026164 w 7427256"/>
              <a:gd name="connsiteY9305" fmla="*/ 606246 h 7209248"/>
              <a:gd name="connsiteX9306" fmla="*/ 5008246 w 7427256"/>
              <a:gd name="connsiteY9306" fmla="*/ 597287 h 7209248"/>
              <a:gd name="connsiteX9307" fmla="*/ 4972409 w 7427256"/>
              <a:gd name="connsiteY9307" fmla="*/ 597287 h 7209248"/>
              <a:gd name="connsiteX9308" fmla="*/ 4990328 w 7427256"/>
              <a:gd name="connsiteY9308" fmla="*/ 588328 h 7209248"/>
              <a:gd name="connsiteX9309" fmla="*/ 5017206 w 7427256"/>
              <a:gd name="connsiteY9309" fmla="*/ 588328 h 7209248"/>
              <a:gd name="connsiteX9310" fmla="*/ 5026164 w 7427256"/>
              <a:gd name="connsiteY9310" fmla="*/ 597287 h 7209248"/>
              <a:gd name="connsiteX9311" fmla="*/ 5026164 w 7427256"/>
              <a:gd name="connsiteY9311" fmla="*/ 583848 h 7209248"/>
              <a:gd name="connsiteX9312" fmla="*/ 5021686 w 7427256"/>
              <a:gd name="connsiteY9312" fmla="*/ 565929 h 7209248"/>
              <a:gd name="connsiteX9313" fmla="*/ 5017206 w 7427256"/>
              <a:gd name="connsiteY9313" fmla="*/ 561449 h 7209248"/>
              <a:gd name="connsiteX9314" fmla="*/ 5012726 w 7427256"/>
              <a:gd name="connsiteY9314" fmla="*/ 556970 h 7209248"/>
              <a:gd name="connsiteX9315" fmla="*/ 5008246 w 7427256"/>
              <a:gd name="connsiteY9315" fmla="*/ 543532 h 7209248"/>
              <a:gd name="connsiteX9316" fmla="*/ 5008246 w 7427256"/>
              <a:gd name="connsiteY9316" fmla="*/ 534572 h 7209248"/>
              <a:gd name="connsiteX9317" fmla="*/ 4994806 w 7427256"/>
              <a:gd name="connsiteY9317" fmla="*/ 516653 h 7209248"/>
              <a:gd name="connsiteX9318" fmla="*/ 4990328 w 7427256"/>
              <a:gd name="connsiteY9318" fmla="*/ 498735 h 7209248"/>
              <a:gd name="connsiteX9319" fmla="*/ 4972409 w 7427256"/>
              <a:gd name="connsiteY9319" fmla="*/ 489775 h 7209248"/>
              <a:gd name="connsiteX9320" fmla="*/ 4497567 w 7427256"/>
              <a:gd name="connsiteY9320" fmla="*/ 480816 h 7209248"/>
              <a:gd name="connsiteX9321" fmla="*/ 4524445 w 7427256"/>
              <a:gd name="connsiteY9321" fmla="*/ 480816 h 7209248"/>
              <a:gd name="connsiteX9322" fmla="*/ 4542364 w 7427256"/>
              <a:gd name="connsiteY9322" fmla="*/ 480816 h 7209248"/>
              <a:gd name="connsiteX9323" fmla="*/ 4551323 w 7427256"/>
              <a:gd name="connsiteY9323" fmla="*/ 489775 h 7209248"/>
              <a:gd name="connsiteX9324" fmla="*/ 4578200 w 7427256"/>
              <a:gd name="connsiteY9324" fmla="*/ 489775 h 7209248"/>
              <a:gd name="connsiteX9325" fmla="*/ 4596119 w 7427256"/>
              <a:gd name="connsiteY9325" fmla="*/ 507694 h 7209248"/>
              <a:gd name="connsiteX9326" fmla="*/ 4560281 w 7427256"/>
              <a:gd name="connsiteY9326" fmla="*/ 534572 h 7209248"/>
              <a:gd name="connsiteX9327" fmla="*/ 4542364 w 7427256"/>
              <a:gd name="connsiteY9327" fmla="*/ 516653 h 7209248"/>
              <a:gd name="connsiteX9328" fmla="*/ 4524445 w 7427256"/>
              <a:gd name="connsiteY9328" fmla="*/ 507694 h 7209248"/>
              <a:gd name="connsiteX9329" fmla="*/ 4515485 w 7427256"/>
              <a:gd name="connsiteY9329" fmla="*/ 516653 h 7209248"/>
              <a:gd name="connsiteX9330" fmla="*/ 4515485 w 7427256"/>
              <a:gd name="connsiteY9330" fmla="*/ 507694 h 7209248"/>
              <a:gd name="connsiteX9331" fmla="*/ 4506526 w 7427256"/>
              <a:gd name="connsiteY9331" fmla="*/ 498735 h 7209248"/>
              <a:gd name="connsiteX9332" fmla="*/ 4497567 w 7427256"/>
              <a:gd name="connsiteY9332" fmla="*/ 498735 h 7209248"/>
              <a:gd name="connsiteX9333" fmla="*/ 4488607 w 7427256"/>
              <a:gd name="connsiteY9333" fmla="*/ 489775 h 7209248"/>
              <a:gd name="connsiteX9334" fmla="*/ 4497567 w 7427256"/>
              <a:gd name="connsiteY9334" fmla="*/ 480816 h 7209248"/>
              <a:gd name="connsiteX9335" fmla="*/ 3350776 w 7427256"/>
              <a:gd name="connsiteY9335" fmla="*/ 480816 h 7209248"/>
              <a:gd name="connsiteX9336" fmla="*/ 3364216 w 7427256"/>
              <a:gd name="connsiteY9336" fmla="*/ 480816 h 7209248"/>
              <a:gd name="connsiteX9337" fmla="*/ 3359736 w 7427256"/>
              <a:gd name="connsiteY9337" fmla="*/ 489775 h 7209248"/>
              <a:gd name="connsiteX9338" fmla="*/ 3355256 w 7427256"/>
              <a:gd name="connsiteY9338" fmla="*/ 498735 h 7209248"/>
              <a:gd name="connsiteX9339" fmla="*/ 3368695 w 7427256"/>
              <a:gd name="connsiteY9339" fmla="*/ 507694 h 7209248"/>
              <a:gd name="connsiteX9340" fmla="*/ 3359736 w 7427256"/>
              <a:gd name="connsiteY9340" fmla="*/ 507694 h 7209248"/>
              <a:gd name="connsiteX9341" fmla="*/ 3332858 w 7427256"/>
              <a:gd name="connsiteY9341" fmla="*/ 498735 h 7209248"/>
              <a:gd name="connsiteX9342" fmla="*/ 3028242 w 7427256"/>
              <a:gd name="connsiteY9342" fmla="*/ 480816 h 7209248"/>
              <a:gd name="connsiteX9343" fmla="*/ 3037201 w 7427256"/>
              <a:gd name="connsiteY9343" fmla="*/ 489775 h 7209248"/>
              <a:gd name="connsiteX9344" fmla="*/ 3028242 w 7427256"/>
              <a:gd name="connsiteY9344" fmla="*/ 498735 h 7209248"/>
              <a:gd name="connsiteX9345" fmla="*/ 3019282 w 7427256"/>
              <a:gd name="connsiteY9345" fmla="*/ 494255 h 7209248"/>
              <a:gd name="connsiteX9346" fmla="*/ 3019282 w 7427256"/>
              <a:gd name="connsiteY9346" fmla="*/ 489775 h 7209248"/>
              <a:gd name="connsiteX9347" fmla="*/ 3028242 w 7427256"/>
              <a:gd name="connsiteY9347" fmla="*/ 480816 h 7209248"/>
              <a:gd name="connsiteX9348" fmla="*/ 6168476 w 7427256"/>
              <a:gd name="connsiteY9348" fmla="*/ 471856 h 7209248"/>
              <a:gd name="connsiteX9349" fmla="*/ 6172954 w 7427256"/>
              <a:gd name="connsiteY9349" fmla="*/ 480816 h 7209248"/>
              <a:gd name="connsiteX9350" fmla="*/ 6163996 w 7427256"/>
              <a:gd name="connsiteY9350" fmla="*/ 480816 h 7209248"/>
              <a:gd name="connsiteX9351" fmla="*/ 6168476 w 7427256"/>
              <a:gd name="connsiteY9351" fmla="*/ 471856 h 7209248"/>
              <a:gd name="connsiteX9352" fmla="*/ 6119199 w 7427256"/>
              <a:gd name="connsiteY9352" fmla="*/ 471856 h 7209248"/>
              <a:gd name="connsiteX9353" fmla="*/ 6137118 w 7427256"/>
              <a:gd name="connsiteY9353" fmla="*/ 471856 h 7209248"/>
              <a:gd name="connsiteX9354" fmla="*/ 6128158 w 7427256"/>
              <a:gd name="connsiteY9354" fmla="*/ 480816 h 7209248"/>
              <a:gd name="connsiteX9355" fmla="*/ 6110239 w 7427256"/>
              <a:gd name="connsiteY9355" fmla="*/ 480816 h 7209248"/>
              <a:gd name="connsiteX9356" fmla="*/ 4287024 w 7427256"/>
              <a:gd name="connsiteY9356" fmla="*/ 471856 h 7209248"/>
              <a:gd name="connsiteX9357" fmla="*/ 4300463 w 7427256"/>
              <a:gd name="connsiteY9357" fmla="*/ 489775 h 7209248"/>
              <a:gd name="connsiteX9358" fmla="*/ 4291503 w 7427256"/>
              <a:gd name="connsiteY9358" fmla="*/ 489775 h 7209248"/>
              <a:gd name="connsiteX9359" fmla="*/ 4278064 w 7427256"/>
              <a:gd name="connsiteY9359" fmla="*/ 485295 h 7209248"/>
              <a:gd name="connsiteX9360" fmla="*/ 4273584 w 7427256"/>
              <a:gd name="connsiteY9360" fmla="*/ 480816 h 7209248"/>
              <a:gd name="connsiteX9361" fmla="*/ 4287024 w 7427256"/>
              <a:gd name="connsiteY9361" fmla="*/ 471856 h 7209248"/>
              <a:gd name="connsiteX9362" fmla="*/ 3897293 w 7427256"/>
              <a:gd name="connsiteY9362" fmla="*/ 471856 h 7209248"/>
              <a:gd name="connsiteX9363" fmla="*/ 3906253 w 7427256"/>
              <a:gd name="connsiteY9363" fmla="*/ 471856 h 7209248"/>
              <a:gd name="connsiteX9364" fmla="*/ 3906253 w 7427256"/>
              <a:gd name="connsiteY9364" fmla="*/ 485295 h 7209248"/>
              <a:gd name="connsiteX9365" fmla="*/ 3906253 w 7427256"/>
              <a:gd name="connsiteY9365" fmla="*/ 494255 h 7209248"/>
              <a:gd name="connsiteX9366" fmla="*/ 3897293 w 7427256"/>
              <a:gd name="connsiteY9366" fmla="*/ 507694 h 7209248"/>
              <a:gd name="connsiteX9367" fmla="*/ 3892815 w 7427256"/>
              <a:gd name="connsiteY9367" fmla="*/ 512174 h 7209248"/>
              <a:gd name="connsiteX9368" fmla="*/ 3888335 w 7427256"/>
              <a:gd name="connsiteY9368" fmla="*/ 516653 h 7209248"/>
              <a:gd name="connsiteX9369" fmla="*/ 3879374 w 7427256"/>
              <a:gd name="connsiteY9369" fmla="*/ 516653 h 7209248"/>
              <a:gd name="connsiteX9370" fmla="*/ 3879374 w 7427256"/>
              <a:gd name="connsiteY9370" fmla="*/ 489775 h 7209248"/>
              <a:gd name="connsiteX9371" fmla="*/ 3897293 w 7427256"/>
              <a:gd name="connsiteY9371" fmla="*/ 471856 h 7209248"/>
              <a:gd name="connsiteX9372" fmla="*/ 3404532 w 7427256"/>
              <a:gd name="connsiteY9372" fmla="*/ 471856 h 7209248"/>
              <a:gd name="connsiteX9373" fmla="*/ 3431410 w 7427256"/>
              <a:gd name="connsiteY9373" fmla="*/ 480816 h 7209248"/>
              <a:gd name="connsiteX9374" fmla="*/ 3431410 w 7427256"/>
              <a:gd name="connsiteY9374" fmla="*/ 471856 h 7209248"/>
              <a:gd name="connsiteX9375" fmla="*/ 3288062 w 7427256"/>
              <a:gd name="connsiteY9375" fmla="*/ 471856 h 7209248"/>
              <a:gd name="connsiteX9376" fmla="*/ 3297021 w 7427256"/>
              <a:gd name="connsiteY9376" fmla="*/ 471856 h 7209248"/>
              <a:gd name="connsiteX9377" fmla="*/ 3297021 w 7427256"/>
              <a:gd name="connsiteY9377" fmla="*/ 480816 h 7209248"/>
              <a:gd name="connsiteX9378" fmla="*/ 3297021 w 7427256"/>
              <a:gd name="connsiteY9378" fmla="*/ 494255 h 7209248"/>
              <a:gd name="connsiteX9379" fmla="*/ 3288062 w 7427256"/>
              <a:gd name="connsiteY9379" fmla="*/ 507694 h 7209248"/>
              <a:gd name="connsiteX9380" fmla="*/ 3279102 w 7427256"/>
              <a:gd name="connsiteY9380" fmla="*/ 516653 h 7209248"/>
              <a:gd name="connsiteX9381" fmla="*/ 3261183 w 7427256"/>
              <a:gd name="connsiteY9381" fmla="*/ 516653 h 7209248"/>
              <a:gd name="connsiteX9382" fmla="*/ 3270143 w 7427256"/>
              <a:gd name="connsiteY9382" fmla="*/ 507694 h 7209248"/>
              <a:gd name="connsiteX9383" fmla="*/ 3261183 w 7427256"/>
              <a:gd name="connsiteY9383" fmla="*/ 498735 h 7209248"/>
              <a:gd name="connsiteX9384" fmla="*/ 3234305 w 7427256"/>
              <a:gd name="connsiteY9384" fmla="*/ 498735 h 7209248"/>
              <a:gd name="connsiteX9385" fmla="*/ 3211908 w 7427256"/>
              <a:gd name="connsiteY9385" fmla="*/ 485295 h 7209248"/>
              <a:gd name="connsiteX9386" fmla="*/ 3238785 w 7427256"/>
              <a:gd name="connsiteY9386" fmla="*/ 480816 h 7209248"/>
              <a:gd name="connsiteX9387" fmla="*/ 3270143 w 7427256"/>
              <a:gd name="connsiteY9387" fmla="*/ 476336 h 7209248"/>
              <a:gd name="connsiteX9388" fmla="*/ 3288062 w 7427256"/>
              <a:gd name="connsiteY9388" fmla="*/ 471856 h 7209248"/>
              <a:gd name="connsiteX9389" fmla="*/ 5478609 w 7427256"/>
              <a:gd name="connsiteY9389" fmla="*/ 467378 h 7209248"/>
              <a:gd name="connsiteX9390" fmla="*/ 5492048 w 7427256"/>
              <a:gd name="connsiteY9390" fmla="*/ 471856 h 7209248"/>
              <a:gd name="connsiteX9391" fmla="*/ 5492048 w 7427256"/>
              <a:gd name="connsiteY9391" fmla="*/ 480816 h 7209248"/>
              <a:gd name="connsiteX9392" fmla="*/ 5483089 w 7427256"/>
              <a:gd name="connsiteY9392" fmla="*/ 489775 h 7209248"/>
              <a:gd name="connsiteX9393" fmla="*/ 5474130 w 7427256"/>
              <a:gd name="connsiteY9393" fmla="*/ 489775 h 7209248"/>
              <a:gd name="connsiteX9394" fmla="*/ 5474130 w 7427256"/>
              <a:gd name="connsiteY9394" fmla="*/ 471856 h 7209248"/>
              <a:gd name="connsiteX9395" fmla="*/ 5478609 w 7427256"/>
              <a:gd name="connsiteY9395" fmla="*/ 467378 h 7209248"/>
              <a:gd name="connsiteX9396" fmla="*/ 4390056 w 7427256"/>
              <a:gd name="connsiteY9396" fmla="*/ 462898 h 7209248"/>
              <a:gd name="connsiteX9397" fmla="*/ 4407974 w 7427256"/>
              <a:gd name="connsiteY9397" fmla="*/ 471856 h 7209248"/>
              <a:gd name="connsiteX9398" fmla="*/ 4425892 w 7427256"/>
              <a:gd name="connsiteY9398" fmla="*/ 480816 h 7209248"/>
              <a:gd name="connsiteX9399" fmla="*/ 4434852 w 7427256"/>
              <a:gd name="connsiteY9399" fmla="*/ 489775 h 7209248"/>
              <a:gd name="connsiteX9400" fmla="*/ 4452771 w 7427256"/>
              <a:gd name="connsiteY9400" fmla="*/ 498735 h 7209248"/>
              <a:gd name="connsiteX9401" fmla="*/ 4461730 w 7427256"/>
              <a:gd name="connsiteY9401" fmla="*/ 498735 h 7209248"/>
              <a:gd name="connsiteX9402" fmla="*/ 4452771 w 7427256"/>
              <a:gd name="connsiteY9402" fmla="*/ 494255 h 7209248"/>
              <a:gd name="connsiteX9403" fmla="*/ 4448291 w 7427256"/>
              <a:gd name="connsiteY9403" fmla="*/ 485295 h 7209248"/>
              <a:gd name="connsiteX9404" fmla="*/ 4461730 w 7427256"/>
              <a:gd name="connsiteY9404" fmla="*/ 489775 h 7209248"/>
              <a:gd name="connsiteX9405" fmla="*/ 4475168 w 7427256"/>
              <a:gd name="connsiteY9405" fmla="*/ 503214 h 7209248"/>
              <a:gd name="connsiteX9406" fmla="*/ 4479648 w 7427256"/>
              <a:gd name="connsiteY9406" fmla="*/ 507694 h 7209248"/>
              <a:gd name="connsiteX9407" fmla="*/ 4488607 w 7427256"/>
              <a:gd name="connsiteY9407" fmla="*/ 516653 h 7209248"/>
              <a:gd name="connsiteX9408" fmla="*/ 4506526 w 7427256"/>
              <a:gd name="connsiteY9408" fmla="*/ 534572 h 7209248"/>
              <a:gd name="connsiteX9409" fmla="*/ 4533404 w 7427256"/>
              <a:gd name="connsiteY9409" fmla="*/ 552491 h 7209248"/>
              <a:gd name="connsiteX9410" fmla="*/ 4528925 w 7427256"/>
              <a:gd name="connsiteY9410" fmla="*/ 565929 h 7209248"/>
              <a:gd name="connsiteX9411" fmla="*/ 4524445 w 7427256"/>
              <a:gd name="connsiteY9411" fmla="*/ 570409 h 7209248"/>
              <a:gd name="connsiteX9412" fmla="*/ 4506526 w 7427256"/>
              <a:gd name="connsiteY9412" fmla="*/ 570409 h 7209248"/>
              <a:gd name="connsiteX9413" fmla="*/ 4528925 w 7427256"/>
              <a:gd name="connsiteY9413" fmla="*/ 583848 h 7209248"/>
              <a:gd name="connsiteX9414" fmla="*/ 4551323 w 7427256"/>
              <a:gd name="connsiteY9414" fmla="*/ 583848 h 7209248"/>
              <a:gd name="connsiteX9415" fmla="*/ 4555803 w 7427256"/>
              <a:gd name="connsiteY9415" fmla="*/ 565929 h 7209248"/>
              <a:gd name="connsiteX9416" fmla="*/ 4578200 w 7427256"/>
              <a:gd name="connsiteY9416" fmla="*/ 570409 h 7209248"/>
              <a:gd name="connsiteX9417" fmla="*/ 4587160 w 7427256"/>
              <a:gd name="connsiteY9417" fmla="*/ 570409 h 7209248"/>
              <a:gd name="connsiteX9418" fmla="*/ 4596119 w 7427256"/>
              <a:gd name="connsiteY9418" fmla="*/ 570409 h 7209248"/>
              <a:gd name="connsiteX9419" fmla="*/ 4622997 w 7427256"/>
              <a:gd name="connsiteY9419" fmla="*/ 570409 h 7209248"/>
              <a:gd name="connsiteX9420" fmla="*/ 4640915 w 7427256"/>
              <a:gd name="connsiteY9420" fmla="*/ 570409 h 7209248"/>
              <a:gd name="connsiteX9421" fmla="*/ 4703631 w 7427256"/>
              <a:gd name="connsiteY9421" fmla="*/ 561449 h 7209248"/>
              <a:gd name="connsiteX9422" fmla="*/ 4708111 w 7427256"/>
              <a:gd name="connsiteY9422" fmla="*/ 561449 h 7209248"/>
              <a:gd name="connsiteX9423" fmla="*/ 4726028 w 7427256"/>
              <a:gd name="connsiteY9423" fmla="*/ 570409 h 7209248"/>
              <a:gd name="connsiteX9424" fmla="*/ 4743947 w 7427256"/>
              <a:gd name="connsiteY9424" fmla="*/ 574889 h 7209248"/>
              <a:gd name="connsiteX9425" fmla="*/ 4734988 w 7427256"/>
              <a:gd name="connsiteY9425" fmla="*/ 583848 h 7209248"/>
              <a:gd name="connsiteX9426" fmla="*/ 4703631 w 7427256"/>
              <a:gd name="connsiteY9426" fmla="*/ 592807 h 7209248"/>
              <a:gd name="connsiteX9427" fmla="*/ 4667793 w 7427256"/>
              <a:gd name="connsiteY9427" fmla="*/ 597287 h 7209248"/>
              <a:gd name="connsiteX9428" fmla="*/ 4631957 w 7427256"/>
              <a:gd name="connsiteY9428" fmla="*/ 615206 h 7209248"/>
              <a:gd name="connsiteX9429" fmla="*/ 4658834 w 7427256"/>
              <a:gd name="connsiteY9429" fmla="*/ 624165 h 7209248"/>
              <a:gd name="connsiteX9430" fmla="*/ 4676753 w 7427256"/>
              <a:gd name="connsiteY9430" fmla="*/ 633125 h 7209248"/>
              <a:gd name="connsiteX9431" fmla="*/ 4667793 w 7427256"/>
              <a:gd name="connsiteY9431" fmla="*/ 651044 h 7209248"/>
              <a:gd name="connsiteX9432" fmla="*/ 4663314 w 7427256"/>
              <a:gd name="connsiteY9432" fmla="*/ 660002 h 7209248"/>
              <a:gd name="connsiteX9433" fmla="*/ 4649874 w 7427256"/>
              <a:gd name="connsiteY9433" fmla="*/ 668961 h 7209248"/>
              <a:gd name="connsiteX9434" fmla="*/ 4605078 w 7427256"/>
              <a:gd name="connsiteY9434" fmla="*/ 642084 h 7209248"/>
              <a:gd name="connsiteX9435" fmla="*/ 4596119 w 7427256"/>
              <a:gd name="connsiteY9435" fmla="*/ 633125 h 7209248"/>
              <a:gd name="connsiteX9436" fmla="*/ 4587160 w 7427256"/>
              <a:gd name="connsiteY9436" fmla="*/ 642084 h 7209248"/>
              <a:gd name="connsiteX9437" fmla="*/ 4569241 w 7427256"/>
              <a:gd name="connsiteY9437" fmla="*/ 642084 h 7209248"/>
              <a:gd name="connsiteX9438" fmla="*/ 4551323 w 7427256"/>
              <a:gd name="connsiteY9438" fmla="*/ 633125 h 7209248"/>
              <a:gd name="connsiteX9439" fmla="*/ 4546843 w 7427256"/>
              <a:gd name="connsiteY9439" fmla="*/ 624165 h 7209248"/>
              <a:gd name="connsiteX9440" fmla="*/ 4515485 w 7427256"/>
              <a:gd name="connsiteY9440" fmla="*/ 633125 h 7209248"/>
              <a:gd name="connsiteX9441" fmla="*/ 4475168 w 7427256"/>
              <a:gd name="connsiteY9441" fmla="*/ 642084 h 7209248"/>
              <a:gd name="connsiteX9442" fmla="*/ 4466210 w 7427256"/>
              <a:gd name="connsiteY9442" fmla="*/ 660002 h 7209248"/>
              <a:gd name="connsiteX9443" fmla="*/ 4452771 w 7427256"/>
              <a:gd name="connsiteY9443" fmla="*/ 668961 h 7209248"/>
              <a:gd name="connsiteX9444" fmla="*/ 4434852 w 7427256"/>
              <a:gd name="connsiteY9444" fmla="*/ 677921 h 7209248"/>
              <a:gd name="connsiteX9445" fmla="*/ 4425892 w 7427256"/>
              <a:gd name="connsiteY9445" fmla="*/ 686880 h 7209248"/>
              <a:gd name="connsiteX9446" fmla="*/ 4434852 w 7427256"/>
              <a:gd name="connsiteY9446" fmla="*/ 695840 h 7209248"/>
              <a:gd name="connsiteX9447" fmla="*/ 4448291 w 7427256"/>
              <a:gd name="connsiteY9447" fmla="*/ 695840 h 7209248"/>
              <a:gd name="connsiteX9448" fmla="*/ 4452771 w 7427256"/>
              <a:gd name="connsiteY9448" fmla="*/ 695840 h 7209248"/>
              <a:gd name="connsiteX9449" fmla="*/ 4461730 w 7427256"/>
              <a:gd name="connsiteY9449" fmla="*/ 686880 h 7209248"/>
              <a:gd name="connsiteX9450" fmla="*/ 4488607 w 7427256"/>
              <a:gd name="connsiteY9450" fmla="*/ 695840 h 7209248"/>
              <a:gd name="connsiteX9451" fmla="*/ 4506526 w 7427256"/>
              <a:gd name="connsiteY9451" fmla="*/ 677921 h 7209248"/>
              <a:gd name="connsiteX9452" fmla="*/ 4506526 w 7427256"/>
              <a:gd name="connsiteY9452" fmla="*/ 668961 h 7209248"/>
              <a:gd name="connsiteX9453" fmla="*/ 4537884 w 7427256"/>
              <a:gd name="connsiteY9453" fmla="*/ 686880 h 7209248"/>
              <a:gd name="connsiteX9454" fmla="*/ 4542364 w 7427256"/>
              <a:gd name="connsiteY9454" fmla="*/ 695840 h 7209248"/>
              <a:gd name="connsiteX9455" fmla="*/ 4560281 w 7427256"/>
              <a:gd name="connsiteY9455" fmla="*/ 704799 h 7209248"/>
              <a:gd name="connsiteX9456" fmla="*/ 4569241 w 7427256"/>
              <a:gd name="connsiteY9456" fmla="*/ 695840 h 7209248"/>
              <a:gd name="connsiteX9457" fmla="*/ 4596119 w 7427256"/>
              <a:gd name="connsiteY9457" fmla="*/ 686880 h 7209248"/>
              <a:gd name="connsiteX9458" fmla="*/ 4614038 w 7427256"/>
              <a:gd name="connsiteY9458" fmla="*/ 677921 h 7209248"/>
              <a:gd name="connsiteX9459" fmla="*/ 4631957 w 7427256"/>
              <a:gd name="connsiteY9459" fmla="*/ 677921 h 7209248"/>
              <a:gd name="connsiteX9460" fmla="*/ 4649874 w 7427256"/>
              <a:gd name="connsiteY9460" fmla="*/ 677921 h 7209248"/>
              <a:gd name="connsiteX9461" fmla="*/ 4658834 w 7427256"/>
              <a:gd name="connsiteY9461" fmla="*/ 677921 h 7209248"/>
              <a:gd name="connsiteX9462" fmla="*/ 4676753 w 7427256"/>
              <a:gd name="connsiteY9462" fmla="*/ 677921 h 7209248"/>
              <a:gd name="connsiteX9463" fmla="*/ 4703631 w 7427256"/>
              <a:gd name="connsiteY9463" fmla="*/ 686880 h 7209248"/>
              <a:gd name="connsiteX9464" fmla="*/ 4699151 w 7427256"/>
              <a:gd name="connsiteY9464" fmla="*/ 691360 h 7209248"/>
              <a:gd name="connsiteX9465" fmla="*/ 4685712 w 7427256"/>
              <a:gd name="connsiteY9465" fmla="*/ 695840 h 7209248"/>
              <a:gd name="connsiteX9466" fmla="*/ 4667793 w 7427256"/>
              <a:gd name="connsiteY9466" fmla="*/ 695840 h 7209248"/>
              <a:gd name="connsiteX9467" fmla="*/ 4658834 w 7427256"/>
              <a:gd name="connsiteY9467" fmla="*/ 695840 h 7209248"/>
              <a:gd name="connsiteX9468" fmla="*/ 4658834 w 7427256"/>
              <a:gd name="connsiteY9468" fmla="*/ 704799 h 7209248"/>
              <a:gd name="connsiteX9469" fmla="*/ 4676753 w 7427256"/>
              <a:gd name="connsiteY9469" fmla="*/ 704799 h 7209248"/>
              <a:gd name="connsiteX9470" fmla="*/ 4694672 w 7427256"/>
              <a:gd name="connsiteY9470" fmla="*/ 713758 h 7209248"/>
              <a:gd name="connsiteX9471" fmla="*/ 4717069 w 7427256"/>
              <a:gd name="connsiteY9471" fmla="*/ 718237 h 7209248"/>
              <a:gd name="connsiteX9472" fmla="*/ 4734988 w 7427256"/>
              <a:gd name="connsiteY9472" fmla="*/ 718237 h 7209248"/>
              <a:gd name="connsiteX9473" fmla="*/ 4730508 w 7427256"/>
              <a:gd name="connsiteY9473" fmla="*/ 704799 h 7209248"/>
              <a:gd name="connsiteX9474" fmla="*/ 4721549 w 7427256"/>
              <a:gd name="connsiteY9474" fmla="*/ 668961 h 7209248"/>
              <a:gd name="connsiteX9475" fmla="*/ 4730508 w 7427256"/>
              <a:gd name="connsiteY9475" fmla="*/ 660002 h 7209248"/>
              <a:gd name="connsiteX9476" fmla="*/ 4739468 w 7427256"/>
              <a:gd name="connsiteY9476" fmla="*/ 651044 h 7209248"/>
              <a:gd name="connsiteX9477" fmla="*/ 4757386 w 7427256"/>
              <a:gd name="connsiteY9477" fmla="*/ 660002 h 7209248"/>
              <a:gd name="connsiteX9478" fmla="*/ 4757386 w 7427256"/>
              <a:gd name="connsiteY9478" fmla="*/ 668961 h 7209248"/>
              <a:gd name="connsiteX9479" fmla="*/ 4775305 w 7427256"/>
              <a:gd name="connsiteY9479" fmla="*/ 664482 h 7209248"/>
              <a:gd name="connsiteX9480" fmla="*/ 4793224 w 7427256"/>
              <a:gd name="connsiteY9480" fmla="*/ 651044 h 7209248"/>
              <a:gd name="connsiteX9481" fmla="*/ 4793224 w 7427256"/>
              <a:gd name="connsiteY9481" fmla="*/ 642084 h 7209248"/>
              <a:gd name="connsiteX9482" fmla="*/ 4802182 w 7427256"/>
              <a:gd name="connsiteY9482" fmla="*/ 651044 h 7209248"/>
              <a:gd name="connsiteX9483" fmla="*/ 4820101 w 7427256"/>
              <a:gd name="connsiteY9483" fmla="*/ 660002 h 7209248"/>
              <a:gd name="connsiteX9484" fmla="*/ 4829061 w 7427256"/>
              <a:gd name="connsiteY9484" fmla="*/ 664482 h 7209248"/>
              <a:gd name="connsiteX9485" fmla="*/ 4829061 w 7427256"/>
              <a:gd name="connsiteY9485" fmla="*/ 677921 h 7209248"/>
              <a:gd name="connsiteX9486" fmla="*/ 4846978 w 7427256"/>
              <a:gd name="connsiteY9486" fmla="*/ 651044 h 7209248"/>
              <a:gd name="connsiteX9487" fmla="*/ 4855938 w 7427256"/>
              <a:gd name="connsiteY9487" fmla="*/ 660002 h 7209248"/>
              <a:gd name="connsiteX9488" fmla="*/ 4855938 w 7427256"/>
              <a:gd name="connsiteY9488" fmla="*/ 686880 h 7209248"/>
              <a:gd name="connsiteX9489" fmla="*/ 4864898 w 7427256"/>
              <a:gd name="connsiteY9489" fmla="*/ 686880 h 7209248"/>
              <a:gd name="connsiteX9490" fmla="*/ 4882816 w 7427256"/>
              <a:gd name="connsiteY9490" fmla="*/ 695840 h 7209248"/>
              <a:gd name="connsiteX9491" fmla="*/ 4882816 w 7427256"/>
              <a:gd name="connsiteY9491" fmla="*/ 713758 h 7209248"/>
              <a:gd name="connsiteX9492" fmla="*/ 4900735 w 7427256"/>
              <a:gd name="connsiteY9492" fmla="*/ 704799 h 7209248"/>
              <a:gd name="connsiteX9493" fmla="*/ 4918654 w 7427256"/>
              <a:gd name="connsiteY9493" fmla="*/ 704799 h 7209248"/>
              <a:gd name="connsiteX9494" fmla="*/ 4932092 w 7427256"/>
              <a:gd name="connsiteY9494" fmla="*/ 704799 h 7209248"/>
              <a:gd name="connsiteX9495" fmla="*/ 4945532 w 7427256"/>
              <a:gd name="connsiteY9495" fmla="*/ 704799 h 7209248"/>
              <a:gd name="connsiteX9496" fmla="*/ 4954490 w 7427256"/>
              <a:gd name="connsiteY9496" fmla="*/ 695840 h 7209248"/>
              <a:gd name="connsiteX9497" fmla="*/ 4945532 w 7427256"/>
              <a:gd name="connsiteY9497" fmla="*/ 695840 h 7209248"/>
              <a:gd name="connsiteX9498" fmla="*/ 4927612 w 7427256"/>
              <a:gd name="connsiteY9498" fmla="*/ 686880 h 7209248"/>
              <a:gd name="connsiteX9499" fmla="*/ 4927612 w 7427256"/>
              <a:gd name="connsiteY9499" fmla="*/ 668961 h 7209248"/>
              <a:gd name="connsiteX9500" fmla="*/ 4900735 w 7427256"/>
              <a:gd name="connsiteY9500" fmla="*/ 668961 h 7209248"/>
              <a:gd name="connsiteX9501" fmla="*/ 4887296 w 7427256"/>
              <a:gd name="connsiteY9501" fmla="*/ 668961 h 7209248"/>
              <a:gd name="connsiteX9502" fmla="*/ 4882816 w 7427256"/>
              <a:gd name="connsiteY9502" fmla="*/ 668961 h 7209248"/>
              <a:gd name="connsiteX9503" fmla="*/ 4918654 w 7427256"/>
              <a:gd name="connsiteY9503" fmla="*/ 660002 h 7209248"/>
              <a:gd name="connsiteX9504" fmla="*/ 4945532 w 7427256"/>
              <a:gd name="connsiteY9504" fmla="*/ 651044 h 7209248"/>
              <a:gd name="connsiteX9505" fmla="*/ 4981369 w 7427256"/>
              <a:gd name="connsiteY9505" fmla="*/ 668961 h 7209248"/>
              <a:gd name="connsiteX9506" fmla="*/ 4990328 w 7427256"/>
              <a:gd name="connsiteY9506" fmla="*/ 642084 h 7209248"/>
              <a:gd name="connsiteX9507" fmla="*/ 4985848 w 7427256"/>
              <a:gd name="connsiteY9507" fmla="*/ 633125 h 7209248"/>
              <a:gd name="connsiteX9508" fmla="*/ 5008246 w 7427256"/>
              <a:gd name="connsiteY9508" fmla="*/ 633125 h 7209248"/>
              <a:gd name="connsiteX9509" fmla="*/ 5035124 w 7427256"/>
              <a:gd name="connsiteY9509" fmla="*/ 637603 h 7209248"/>
              <a:gd name="connsiteX9510" fmla="*/ 5062002 w 7427256"/>
              <a:gd name="connsiteY9510" fmla="*/ 633125 h 7209248"/>
              <a:gd name="connsiteX9511" fmla="*/ 5075441 w 7427256"/>
              <a:gd name="connsiteY9511" fmla="*/ 633125 h 7209248"/>
              <a:gd name="connsiteX9512" fmla="*/ 5079921 w 7427256"/>
              <a:gd name="connsiteY9512" fmla="*/ 633125 h 7209248"/>
              <a:gd name="connsiteX9513" fmla="*/ 5079921 w 7427256"/>
              <a:gd name="connsiteY9513" fmla="*/ 642084 h 7209248"/>
              <a:gd name="connsiteX9514" fmla="*/ 5079921 w 7427256"/>
              <a:gd name="connsiteY9514" fmla="*/ 651044 h 7209248"/>
              <a:gd name="connsiteX9515" fmla="*/ 5079921 w 7427256"/>
              <a:gd name="connsiteY9515" fmla="*/ 686880 h 7209248"/>
              <a:gd name="connsiteX9516" fmla="*/ 5066482 w 7427256"/>
              <a:gd name="connsiteY9516" fmla="*/ 682400 h 7209248"/>
              <a:gd name="connsiteX9517" fmla="*/ 5062002 w 7427256"/>
              <a:gd name="connsiteY9517" fmla="*/ 677921 h 7209248"/>
              <a:gd name="connsiteX9518" fmla="*/ 5048563 w 7427256"/>
              <a:gd name="connsiteY9518" fmla="*/ 655522 h 7209248"/>
              <a:gd name="connsiteX9519" fmla="*/ 5026164 w 7427256"/>
              <a:gd name="connsiteY9519" fmla="*/ 660002 h 7209248"/>
              <a:gd name="connsiteX9520" fmla="*/ 5044083 w 7427256"/>
              <a:gd name="connsiteY9520" fmla="*/ 677921 h 7209248"/>
              <a:gd name="connsiteX9521" fmla="*/ 5053042 w 7427256"/>
              <a:gd name="connsiteY9521" fmla="*/ 686880 h 7209248"/>
              <a:gd name="connsiteX9522" fmla="*/ 5035124 w 7427256"/>
              <a:gd name="connsiteY9522" fmla="*/ 695840 h 7209248"/>
              <a:gd name="connsiteX9523" fmla="*/ 5017206 w 7427256"/>
              <a:gd name="connsiteY9523" fmla="*/ 695840 h 7209248"/>
              <a:gd name="connsiteX9524" fmla="*/ 5021686 w 7427256"/>
              <a:gd name="connsiteY9524" fmla="*/ 718237 h 7209248"/>
              <a:gd name="connsiteX9525" fmla="*/ 5012726 w 7427256"/>
              <a:gd name="connsiteY9525" fmla="*/ 731676 h 7209248"/>
              <a:gd name="connsiteX9526" fmla="*/ 5008246 w 7427256"/>
              <a:gd name="connsiteY9526" fmla="*/ 736156 h 7209248"/>
              <a:gd name="connsiteX9527" fmla="*/ 5017206 w 7427256"/>
              <a:gd name="connsiteY9527" fmla="*/ 740636 h 7209248"/>
              <a:gd name="connsiteX9528" fmla="*/ 5026164 w 7427256"/>
              <a:gd name="connsiteY9528" fmla="*/ 740636 h 7209248"/>
              <a:gd name="connsiteX9529" fmla="*/ 5026164 w 7427256"/>
              <a:gd name="connsiteY9529" fmla="*/ 758554 h 7209248"/>
              <a:gd name="connsiteX9530" fmla="*/ 5017206 w 7427256"/>
              <a:gd name="connsiteY9530" fmla="*/ 776473 h 7209248"/>
              <a:gd name="connsiteX9531" fmla="*/ 5017206 w 7427256"/>
              <a:gd name="connsiteY9531" fmla="*/ 789912 h 7209248"/>
              <a:gd name="connsiteX9532" fmla="*/ 5026164 w 7427256"/>
              <a:gd name="connsiteY9532" fmla="*/ 803350 h 7209248"/>
              <a:gd name="connsiteX9533" fmla="*/ 5030644 w 7427256"/>
              <a:gd name="connsiteY9533" fmla="*/ 816790 h 7209248"/>
              <a:gd name="connsiteX9534" fmla="*/ 5035124 w 7427256"/>
              <a:gd name="connsiteY9534" fmla="*/ 830229 h 7209248"/>
              <a:gd name="connsiteX9535" fmla="*/ 4999286 w 7427256"/>
              <a:gd name="connsiteY9535" fmla="*/ 830229 h 7209248"/>
              <a:gd name="connsiteX9536" fmla="*/ 4990328 w 7427256"/>
              <a:gd name="connsiteY9536" fmla="*/ 839188 h 7209248"/>
              <a:gd name="connsiteX9537" fmla="*/ 4999286 w 7427256"/>
              <a:gd name="connsiteY9537" fmla="*/ 857107 h 7209248"/>
              <a:gd name="connsiteX9538" fmla="*/ 5008246 w 7427256"/>
              <a:gd name="connsiteY9538" fmla="*/ 861587 h 7209248"/>
              <a:gd name="connsiteX9539" fmla="*/ 5008246 w 7427256"/>
              <a:gd name="connsiteY9539" fmla="*/ 870546 h 7209248"/>
              <a:gd name="connsiteX9540" fmla="*/ 5012726 w 7427256"/>
              <a:gd name="connsiteY9540" fmla="*/ 875026 h 7209248"/>
              <a:gd name="connsiteX9541" fmla="*/ 5026164 w 7427256"/>
              <a:gd name="connsiteY9541" fmla="*/ 875026 h 7209248"/>
              <a:gd name="connsiteX9542" fmla="*/ 5039603 w 7427256"/>
              <a:gd name="connsiteY9542" fmla="*/ 879504 h 7209248"/>
              <a:gd name="connsiteX9543" fmla="*/ 5044083 w 7427256"/>
              <a:gd name="connsiteY9543" fmla="*/ 883985 h 7209248"/>
              <a:gd name="connsiteX9544" fmla="*/ 5062002 w 7427256"/>
              <a:gd name="connsiteY9544" fmla="*/ 883985 h 7209248"/>
              <a:gd name="connsiteX9545" fmla="*/ 5070961 w 7427256"/>
              <a:gd name="connsiteY9545" fmla="*/ 875026 h 7209248"/>
              <a:gd name="connsiteX9546" fmla="*/ 5084400 w 7427256"/>
              <a:gd name="connsiteY9546" fmla="*/ 875026 h 7209248"/>
              <a:gd name="connsiteX9547" fmla="*/ 5097840 w 7427256"/>
              <a:gd name="connsiteY9547" fmla="*/ 883985 h 7209248"/>
              <a:gd name="connsiteX9548" fmla="*/ 5106798 w 7427256"/>
              <a:gd name="connsiteY9548" fmla="*/ 875026 h 7209248"/>
              <a:gd name="connsiteX9549" fmla="*/ 5102318 w 7427256"/>
              <a:gd name="connsiteY9549" fmla="*/ 861587 h 7209248"/>
              <a:gd name="connsiteX9550" fmla="*/ 5097840 w 7427256"/>
              <a:gd name="connsiteY9550" fmla="*/ 857107 h 7209248"/>
              <a:gd name="connsiteX9551" fmla="*/ 5079921 w 7427256"/>
              <a:gd name="connsiteY9551" fmla="*/ 857107 h 7209248"/>
              <a:gd name="connsiteX9552" fmla="*/ 5079921 w 7427256"/>
              <a:gd name="connsiteY9552" fmla="*/ 848147 h 7209248"/>
              <a:gd name="connsiteX9553" fmla="*/ 5079921 w 7427256"/>
              <a:gd name="connsiteY9553" fmla="*/ 821269 h 7209248"/>
              <a:gd name="connsiteX9554" fmla="*/ 5070961 w 7427256"/>
              <a:gd name="connsiteY9554" fmla="*/ 812311 h 7209248"/>
              <a:gd name="connsiteX9555" fmla="*/ 5079921 w 7427256"/>
              <a:gd name="connsiteY9555" fmla="*/ 794392 h 7209248"/>
              <a:gd name="connsiteX9556" fmla="*/ 5079921 w 7427256"/>
              <a:gd name="connsiteY9556" fmla="*/ 785433 h 7209248"/>
              <a:gd name="connsiteX9557" fmla="*/ 5079921 w 7427256"/>
              <a:gd name="connsiteY9557" fmla="*/ 771993 h 7209248"/>
              <a:gd name="connsiteX9558" fmla="*/ 5079921 w 7427256"/>
              <a:gd name="connsiteY9558" fmla="*/ 767514 h 7209248"/>
              <a:gd name="connsiteX9559" fmla="*/ 5084400 w 7427256"/>
              <a:gd name="connsiteY9559" fmla="*/ 758554 h 7209248"/>
              <a:gd name="connsiteX9560" fmla="*/ 5093360 w 7427256"/>
              <a:gd name="connsiteY9560" fmla="*/ 767514 h 7209248"/>
              <a:gd name="connsiteX9561" fmla="*/ 5106798 w 7427256"/>
              <a:gd name="connsiteY9561" fmla="*/ 776473 h 7209248"/>
              <a:gd name="connsiteX9562" fmla="*/ 5120237 w 7427256"/>
              <a:gd name="connsiteY9562" fmla="*/ 780953 h 7209248"/>
              <a:gd name="connsiteX9563" fmla="*/ 5115757 w 7427256"/>
              <a:gd name="connsiteY9563" fmla="*/ 803350 h 7209248"/>
              <a:gd name="connsiteX9564" fmla="*/ 5133676 w 7427256"/>
              <a:gd name="connsiteY9564" fmla="*/ 830229 h 7209248"/>
              <a:gd name="connsiteX9565" fmla="*/ 5151595 w 7427256"/>
              <a:gd name="connsiteY9565" fmla="*/ 839188 h 7209248"/>
              <a:gd name="connsiteX9566" fmla="*/ 5165034 w 7427256"/>
              <a:gd name="connsiteY9566" fmla="*/ 848147 h 7209248"/>
              <a:gd name="connsiteX9567" fmla="*/ 5187432 w 7427256"/>
              <a:gd name="connsiteY9567" fmla="*/ 848147 h 7209248"/>
              <a:gd name="connsiteX9568" fmla="*/ 5191912 w 7427256"/>
              <a:gd name="connsiteY9568" fmla="*/ 839188 h 7209248"/>
              <a:gd name="connsiteX9569" fmla="*/ 5196392 w 7427256"/>
              <a:gd name="connsiteY9569" fmla="*/ 848147 h 7209248"/>
              <a:gd name="connsiteX9570" fmla="*/ 5214310 w 7427256"/>
              <a:gd name="connsiteY9570" fmla="*/ 866066 h 7209248"/>
              <a:gd name="connsiteX9571" fmla="*/ 5205350 w 7427256"/>
              <a:gd name="connsiteY9571" fmla="*/ 830229 h 7209248"/>
              <a:gd name="connsiteX9572" fmla="*/ 5214310 w 7427256"/>
              <a:gd name="connsiteY9572" fmla="*/ 821269 h 7209248"/>
              <a:gd name="connsiteX9573" fmla="*/ 5223269 w 7427256"/>
              <a:gd name="connsiteY9573" fmla="*/ 821269 h 7209248"/>
              <a:gd name="connsiteX9574" fmla="*/ 5241188 w 7427256"/>
              <a:gd name="connsiteY9574" fmla="*/ 821269 h 7209248"/>
              <a:gd name="connsiteX9575" fmla="*/ 5223269 w 7427256"/>
              <a:gd name="connsiteY9575" fmla="*/ 807830 h 7209248"/>
              <a:gd name="connsiteX9576" fmla="*/ 5187432 w 7427256"/>
              <a:gd name="connsiteY9576" fmla="*/ 803350 h 7209248"/>
              <a:gd name="connsiteX9577" fmla="*/ 5178472 w 7427256"/>
              <a:gd name="connsiteY9577" fmla="*/ 794392 h 7209248"/>
              <a:gd name="connsiteX9578" fmla="*/ 5196392 w 7427256"/>
              <a:gd name="connsiteY9578" fmla="*/ 785433 h 7209248"/>
              <a:gd name="connsiteX9579" fmla="*/ 5196392 w 7427256"/>
              <a:gd name="connsiteY9579" fmla="*/ 758554 h 7209248"/>
              <a:gd name="connsiteX9580" fmla="*/ 5173992 w 7427256"/>
              <a:gd name="connsiteY9580" fmla="*/ 763034 h 7209248"/>
              <a:gd name="connsiteX9581" fmla="*/ 5142636 w 7427256"/>
              <a:gd name="connsiteY9581" fmla="*/ 749595 h 7209248"/>
              <a:gd name="connsiteX9582" fmla="*/ 5142636 w 7427256"/>
              <a:gd name="connsiteY9582" fmla="*/ 736156 h 7209248"/>
              <a:gd name="connsiteX9583" fmla="*/ 5151595 w 7427256"/>
              <a:gd name="connsiteY9583" fmla="*/ 731676 h 7209248"/>
              <a:gd name="connsiteX9584" fmla="*/ 5160554 w 7427256"/>
              <a:gd name="connsiteY9584" fmla="*/ 740636 h 7209248"/>
              <a:gd name="connsiteX9585" fmla="*/ 5178472 w 7427256"/>
              <a:gd name="connsiteY9585" fmla="*/ 740636 h 7209248"/>
              <a:gd name="connsiteX9586" fmla="*/ 5205350 w 7427256"/>
              <a:gd name="connsiteY9586" fmla="*/ 722718 h 7209248"/>
              <a:gd name="connsiteX9587" fmla="*/ 5196392 w 7427256"/>
              <a:gd name="connsiteY9587" fmla="*/ 704799 h 7209248"/>
              <a:gd name="connsiteX9588" fmla="*/ 5191912 w 7427256"/>
              <a:gd name="connsiteY9588" fmla="*/ 700319 h 7209248"/>
              <a:gd name="connsiteX9589" fmla="*/ 5187432 w 7427256"/>
              <a:gd name="connsiteY9589" fmla="*/ 695840 h 7209248"/>
              <a:gd name="connsiteX9590" fmla="*/ 5160554 w 7427256"/>
              <a:gd name="connsiteY9590" fmla="*/ 686880 h 7209248"/>
              <a:gd name="connsiteX9591" fmla="*/ 5169514 w 7427256"/>
              <a:gd name="connsiteY9591" fmla="*/ 682400 h 7209248"/>
              <a:gd name="connsiteX9592" fmla="*/ 5196392 w 7427256"/>
              <a:gd name="connsiteY9592" fmla="*/ 686880 h 7209248"/>
              <a:gd name="connsiteX9593" fmla="*/ 5259106 w 7427256"/>
              <a:gd name="connsiteY9593" fmla="*/ 704799 h 7209248"/>
              <a:gd name="connsiteX9594" fmla="*/ 5259106 w 7427256"/>
              <a:gd name="connsiteY9594" fmla="*/ 668961 h 7209248"/>
              <a:gd name="connsiteX9595" fmla="*/ 5285984 w 7427256"/>
              <a:gd name="connsiteY9595" fmla="*/ 677921 h 7209248"/>
              <a:gd name="connsiteX9596" fmla="*/ 5294943 w 7427256"/>
              <a:gd name="connsiteY9596" fmla="*/ 695840 h 7209248"/>
              <a:gd name="connsiteX9597" fmla="*/ 5294943 w 7427256"/>
              <a:gd name="connsiteY9597" fmla="*/ 700319 h 7209248"/>
              <a:gd name="connsiteX9598" fmla="*/ 5294943 w 7427256"/>
              <a:gd name="connsiteY9598" fmla="*/ 709279 h 7209248"/>
              <a:gd name="connsiteX9599" fmla="*/ 5294943 w 7427256"/>
              <a:gd name="connsiteY9599" fmla="*/ 718237 h 7209248"/>
              <a:gd name="connsiteX9600" fmla="*/ 5294943 w 7427256"/>
              <a:gd name="connsiteY9600" fmla="*/ 731676 h 7209248"/>
              <a:gd name="connsiteX9601" fmla="*/ 5294943 w 7427256"/>
              <a:gd name="connsiteY9601" fmla="*/ 758554 h 7209248"/>
              <a:gd name="connsiteX9602" fmla="*/ 5281504 w 7427256"/>
              <a:gd name="connsiteY9602" fmla="*/ 785433 h 7209248"/>
              <a:gd name="connsiteX9603" fmla="*/ 5277026 w 7427256"/>
              <a:gd name="connsiteY9603" fmla="*/ 776473 h 7209248"/>
              <a:gd name="connsiteX9604" fmla="*/ 5277026 w 7427256"/>
              <a:gd name="connsiteY9604" fmla="*/ 740636 h 7209248"/>
              <a:gd name="connsiteX9605" fmla="*/ 5268066 w 7427256"/>
              <a:gd name="connsiteY9605" fmla="*/ 718237 h 7209248"/>
              <a:gd name="connsiteX9606" fmla="*/ 5250146 w 7427256"/>
              <a:gd name="connsiteY9606" fmla="*/ 713758 h 7209248"/>
              <a:gd name="connsiteX9607" fmla="*/ 5232229 w 7427256"/>
              <a:gd name="connsiteY9607" fmla="*/ 722718 h 7209248"/>
              <a:gd name="connsiteX9608" fmla="*/ 5223269 w 7427256"/>
              <a:gd name="connsiteY9608" fmla="*/ 731676 h 7209248"/>
              <a:gd name="connsiteX9609" fmla="*/ 5205350 w 7427256"/>
              <a:gd name="connsiteY9609" fmla="*/ 740636 h 7209248"/>
              <a:gd name="connsiteX9610" fmla="*/ 5223269 w 7427256"/>
              <a:gd name="connsiteY9610" fmla="*/ 740636 h 7209248"/>
              <a:gd name="connsiteX9611" fmla="*/ 5250146 w 7427256"/>
              <a:gd name="connsiteY9611" fmla="*/ 758554 h 7209248"/>
              <a:gd name="connsiteX9612" fmla="*/ 5268066 w 7427256"/>
              <a:gd name="connsiteY9612" fmla="*/ 776473 h 7209248"/>
              <a:gd name="connsiteX9613" fmla="*/ 5241188 w 7427256"/>
              <a:gd name="connsiteY9613" fmla="*/ 767514 h 7209248"/>
              <a:gd name="connsiteX9614" fmla="*/ 5232229 w 7427256"/>
              <a:gd name="connsiteY9614" fmla="*/ 785433 h 7209248"/>
              <a:gd name="connsiteX9615" fmla="*/ 5250146 w 7427256"/>
              <a:gd name="connsiteY9615" fmla="*/ 794392 h 7209248"/>
              <a:gd name="connsiteX9616" fmla="*/ 5250146 w 7427256"/>
              <a:gd name="connsiteY9616" fmla="*/ 803350 h 7209248"/>
              <a:gd name="connsiteX9617" fmla="*/ 5259106 w 7427256"/>
              <a:gd name="connsiteY9617" fmla="*/ 812311 h 7209248"/>
              <a:gd name="connsiteX9618" fmla="*/ 5268066 w 7427256"/>
              <a:gd name="connsiteY9618" fmla="*/ 839188 h 7209248"/>
              <a:gd name="connsiteX9619" fmla="*/ 5259106 w 7427256"/>
              <a:gd name="connsiteY9619" fmla="*/ 848147 h 7209248"/>
              <a:gd name="connsiteX9620" fmla="*/ 5250146 w 7427256"/>
              <a:gd name="connsiteY9620" fmla="*/ 852627 h 7209248"/>
              <a:gd name="connsiteX9621" fmla="*/ 5268066 w 7427256"/>
              <a:gd name="connsiteY9621" fmla="*/ 875026 h 7209248"/>
              <a:gd name="connsiteX9622" fmla="*/ 5285984 w 7427256"/>
              <a:gd name="connsiteY9622" fmla="*/ 901903 h 7209248"/>
              <a:gd name="connsiteX9623" fmla="*/ 5290464 w 7427256"/>
              <a:gd name="connsiteY9623" fmla="*/ 915342 h 7209248"/>
              <a:gd name="connsiteX9624" fmla="*/ 5303903 w 7427256"/>
              <a:gd name="connsiteY9624" fmla="*/ 919822 h 7209248"/>
              <a:gd name="connsiteX9625" fmla="*/ 5326300 w 7427256"/>
              <a:gd name="connsiteY9625" fmla="*/ 937741 h 7209248"/>
              <a:gd name="connsiteX9626" fmla="*/ 5339740 w 7427256"/>
              <a:gd name="connsiteY9626" fmla="*/ 964619 h 7209248"/>
              <a:gd name="connsiteX9627" fmla="*/ 5339740 w 7427256"/>
              <a:gd name="connsiteY9627" fmla="*/ 969097 h 7209248"/>
              <a:gd name="connsiteX9628" fmla="*/ 5348700 w 7427256"/>
              <a:gd name="connsiteY9628" fmla="*/ 982537 h 7209248"/>
              <a:gd name="connsiteX9629" fmla="*/ 5348700 w 7427256"/>
              <a:gd name="connsiteY9629" fmla="*/ 991496 h 7209248"/>
              <a:gd name="connsiteX9630" fmla="*/ 5339740 w 7427256"/>
              <a:gd name="connsiteY9630" fmla="*/ 1027334 h 7209248"/>
              <a:gd name="connsiteX9631" fmla="*/ 5348700 w 7427256"/>
              <a:gd name="connsiteY9631" fmla="*/ 1036293 h 7209248"/>
              <a:gd name="connsiteX9632" fmla="*/ 5357658 w 7427256"/>
              <a:gd name="connsiteY9632" fmla="*/ 1040773 h 7209248"/>
              <a:gd name="connsiteX9633" fmla="*/ 5371097 w 7427256"/>
              <a:gd name="connsiteY9633" fmla="*/ 1045251 h 7209248"/>
              <a:gd name="connsiteX9634" fmla="*/ 5384537 w 7427256"/>
              <a:gd name="connsiteY9634" fmla="*/ 1049731 h 7209248"/>
              <a:gd name="connsiteX9635" fmla="*/ 5402454 w 7427256"/>
              <a:gd name="connsiteY9635" fmla="*/ 1054212 h 7209248"/>
              <a:gd name="connsiteX9636" fmla="*/ 5411414 w 7427256"/>
              <a:gd name="connsiteY9636" fmla="*/ 1054212 h 7209248"/>
              <a:gd name="connsiteX9637" fmla="*/ 5375577 w 7427256"/>
              <a:gd name="connsiteY9637" fmla="*/ 1036293 h 7209248"/>
              <a:gd name="connsiteX9638" fmla="*/ 5357658 w 7427256"/>
              <a:gd name="connsiteY9638" fmla="*/ 1022854 h 7209248"/>
              <a:gd name="connsiteX9639" fmla="*/ 5348700 w 7427256"/>
              <a:gd name="connsiteY9639" fmla="*/ 1018374 h 7209248"/>
              <a:gd name="connsiteX9640" fmla="*/ 5384537 w 7427256"/>
              <a:gd name="connsiteY9640" fmla="*/ 1018374 h 7209248"/>
              <a:gd name="connsiteX9641" fmla="*/ 5393496 w 7427256"/>
              <a:gd name="connsiteY9641" fmla="*/ 1027334 h 7209248"/>
              <a:gd name="connsiteX9642" fmla="*/ 5415894 w 7427256"/>
              <a:gd name="connsiteY9642" fmla="*/ 1040773 h 7209248"/>
              <a:gd name="connsiteX9643" fmla="*/ 5438292 w 7427256"/>
              <a:gd name="connsiteY9643" fmla="*/ 1054212 h 7209248"/>
              <a:gd name="connsiteX9644" fmla="*/ 5447251 w 7427256"/>
              <a:gd name="connsiteY9644" fmla="*/ 1054212 h 7209248"/>
              <a:gd name="connsiteX9645" fmla="*/ 5447251 w 7427256"/>
              <a:gd name="connsiteY9645" fmla="*/ 1063170 h 7209248"/>
              <a:gd name="connsiteX9646" fmla="*/ 5448932 w 7427256"/>
              <a:gd name="connsiteY9646" fmla="*/ 1063170 h 7209248"/>
              <a:gd name="connsiteX9647" fmla="*/ 5456211 w 7427256"/>
              <a:gd name="connsiteY9647" fmla="*/ 1063170 h 7209248"/>
              <a:gd name="connsiteX9648" fmla="*/ 5474130 w 7427256"/>
              <a:gd name="connsiteY9648" fmla="*/ 1058690 h 7209248"/>
              <a:gd name="connsiteX9649" fmla="*/ 5465170 w 7427256"/>
              <a:gd name="connsiteY9649" fmla="*/ 1054212 h 7209248"/>
              <a:gd name="connsiteX9650" fmla="*/ 5447251 w 7427256"/>
              <a:gd name="connsiteY9650" fmla="*/ 1040773 h 7209248"/>
              <a:gd name="connsiteX9651" fmla="*/ 5429334 w 7427256"/>
              <a:gd name="connsiteY9651" fmla="*/ 1018374 h 7209248"/>
              <a:gd name="connsiteX9652" fmla="*/ 5447251 w 7427256"/>
              <a:gd name="connsiteY9652" fmla="*/ 1009415 h 7209248"/>
              <a:gd name="connsiteX9653" fmla="*/ 5465170 w 7427256"/>
              <a:gd name="connsiteY9653" fmla="*/ 991496 h 7209248"/>
              <a:gd name="connsiteX9654" fmla="*/ 5465170 w 7427256"/>
              <a:gd name="connsiteY9654" fmla="*/ 964619 h 7209248"/>
              <a:gd name="connsiteX9655" fmla="*/ 5474130 w 7427256"/>
              <a:gd name="connsiteY9655" fmla="*/ 955659 h 7209248"/>
              <a:gd name="connsiteX9656" fmla="*/ 5501008 w 7427256"/>
              <a:gd name="connsiteY9656" fmla="*/ 1000455 h 7209248"/>
              <a:gd name="connsiteX9657" fmla="*/ 5541324 w 7427256"/>
              <a:gd name="connsiteY9657" fmla="*/ 1009415 h 7209248"/>
              <a:gd name="connsiteX9658" fmla="*/ 5581640 w 7427256"/>
              <a:gd name="connsiteY9658" fmla="*/ 1009415 h 7209248"/>
              <a:gd name="connsiteX9659" fmla="*/ 5586120 w 7427256"/>
              <a:gd name="connsiteY9659" fmla="*/ 1013894 h 7209248"/>
              <a:gd name="connsiteX9660" fmla="*/ 5599560 w 7427256"/>
              <a:gd name="connsiteY9660" fmla="*/ 1009415 h 7209248"/>
              <a:gd name="connsiteX9661" fmla="*/ 5612998 w 7427256"/>
              <a:gd name="connsiteY9661" fmla="*/ 1013894 h 7209248"/>
              <a:gd name="connsiteX9662" fmla="*/ 5648836 w 7427256"/>
              <a:gd name="connsiteY9662" fmla="*/ 1013894 h 7209248"/>
              <a:gd name="connsiteX9663" fmla="*/ 5680194 w 7427256"/>
              <a:gd name="connsiteY9663" fmla="*/ 1009415 h 7209248"/>
              <a:gd name="connsiteX9664" fmla="*/ 5689152 w 7427256"/>
              <a:gd name="connsiteY9664" fmla="*/ 1000455 h 7209248"/>
              <a:gd name="connsiteX9665" fmla="*/ 5698112 w 7427256"/>
              <a:gd name="connsiteY9665" fmla="*/ 1000455 h 7209248"/>
              <a:gd name="connsiteX9666" fmla="*/ 5698112 w 7427256"/>
              <a:gd name="connsiteY9666" fmla="*/ 1009415 h 7209248"/>
              <a:gd name="connsiteX9667" fmla="*/ 5689152 w 7427256"/>
              <a:gd name="connsiteY9667" fmla="*/ 1018374 h 7209248"/>
              <a:gd name="connsiteX9668" fmla="*/ 5680194 w 7427256"/>
              <a:gd name="connsiteY9668" fmla="*/ 1027334 h 7209248"/>
              <a:gd name="connsiteX9669" fmla="*/ 5666754 w 7427256"/>
              <a:gd name="connsiteY9669" fmla="*/ 1027334 h 7209248"/>
              <a:gd name="connsiteX9670" fmla="*/ 5662274 w 7427256"/>
              <a:gd name="connsiteY9670" fmla="*/ 1036293 h 7209248"/>
              <a:gd name="connsiteX9671" fmla="*/ 5644356 w 7427256"/>
              <a:gd name="connsiteY9671" fmla="*/ 1045251 h 7209248"/>
              <a:gd name="connsiteX9672" fmla="*/ 5630917 w 7427256"/>
              <a:gd name="connsiteY9672" fmla="*/ 1036293 h 7209248"/>
              <a:gd name="connsiteX9673" fmla="*/ 5626437 w 7427256"/>
              <a:gd name="connsiteY9673" fmla="*/ 1036293 h 7209248"/>
              <a:gd name="connsiteX9674" fmla="*/ 5581640 w 7427256"/>
              <a:gd name="connsiteY9674" fmla="*/ 1045251 h 7209248"/>
              <a:gd name="connsiteX9675" fmla="*/ 5554763 w 7427256"/>
              <a:gd name="connsiteY9675" fmla="*/ 1045251 h 7209248"/>
              <a:gd name="connsiteX9676" fmla="*/ 5527886 w 7427256"/>
              <a:gd name="connsiteY9676" fmla="*/ 1054212 h 7209248"/>
              <a:gd name="connsiteX9677" fmla="*/ 5518926 w 7427256"/>
              <a:gd name="connsiteY9677" fmla="*/ 1063170 h 7209248"/>
              <a:gd name="connsiteX9678" fmla="*/ 5509966 w 7427256"/>
              <a:gd name="connsiteY9678" fmla="*/ 1081089 h 7209248"/>
              <a:gd name="connsiteX9679" fmla="*/ 5501008 w 7427256"/>
              <a:gd name="connsiteY9679" fmla="*/ 1099008 h 7209248"/>
              <a:gd name="connsiteX9680" fmla="*/ 5509966 w 7427256"/>
              <a:gd name="connsiteY9680" fmla="*/ 1116927 h 7209248"/>
              <a:gd name="connsiteX9681" fmla="*/ 5518926 w 7427256"/>
              <a:gd name="connsiteY9681" fmla="*/ 1125886 h 7209248"/>
              <a:gd name="connsiteX9682" fmla="*/ 5509966 w 7427256"/>
              <a:gd name="connsiteY9682" fmla="*/ 1125886 h 7209248"/>
              <a:gd name="connsiteX9683" fmla="*/ 5492048 w 7427256"/>
              <a:gd name="connsiteY9683" fmla="*/ 1125886 h 7209248"/>
              <a:gd name="connsiteX9684" fmla="*/ 5483089 w 7427256"/>
              <a:gd name="connsiteY9684" fmla="*/ 1130365 h 7209248"/>
              <a:gd name="connsiteX9685" fmla="*/ 5483089 w 7427256"/>
              <a:gd name="connsiteY9685" fmla="*/ 1107967 h 7209248"/>
              <a:gd name="connsiteX9686" fmla="*/ 5474130 w 7427256"/>
              <a:gd name="connsiteY9686" fmla="*/ 1081089 h 7209248"/>
              <a:gd name="connsiteX9687" fmla="*/ 5456211 w 7427256"/>
              <a:gd name="connsiteY9687" fmla="*/ 1090048 h 7209248"/>
              <a:gd name="connsiteX9688" fmla="*/ 5456211 w 7427256"/>
              <a:gd name="connsiteY9688" fmla="*/ 1107967 h 7209248"/>
              <a:gd name="connsiteX9689" fmla="*/ 5420374 w 7427256"/>
              <a:gd name="connsiteY9689" fmla="*/ 1125886 h 7209248"/>
              <a:gd name="connsiteX9690" fmla="*/ 5406934 w 7427256"/>
              <a:gd name="connsiteY9690" fmla="*/ 1125886 h 7209248"/>
              <a:gd name="connsiteX9691" fmla="*/ 5402454 w 7427256"/>
              <a:gd name="connsiteY9691" fmla="*/ 1125886 h 7209248"/>
              <a:gd name="connsiteX9692" fmla="*/ 5402454 w 7427256"/>
              <a:gd name="connsiteY9692" fmla="*/ 1143804 h 7209248"/>
              <a:gd name="connsiteX9693" fmla="*/ 5456211 w 7427256"/>
              <a:gd name="connsiteY9693" fmla="*/ 1143804 h 7209248"/>
              <a:gd name="connsiteX9694" fmla="*/ 5518926 w 7427256"/>
              <a:gd name="connsiteY9694" fmla="*/ 1152763 h 7209248"/>
              <a:gd name="connsiteX9695" fmla="*/ 5554763 w 7427256"/>
              <a:gd name="connsiteY9695" fmla="*/ 1161723 h 7209248"/>
              <a:gd name="connsiteX9696" fmla="*/ 5554763 w 7427256"/>
              <a:gd name="connsiteY9696" fmla="*/ 1157243 h 7209248"/>
              <a:gd name="connsiteX9697" fmla="*/ 5545804 w 7427256"/>
              <a:gd name="connsiteY9697" fmla="*/ 1152763 h 7209248"/>
              <a:gd name="connsiteX9698" fmla="*/ 5527886 w 7427256"/>
              <a:gd name="connsiteY9698" fmla="*/ 1099008 h 7209248"/>
              <a:gd name="connsiteX9699" fmla="*/ 5541324 w 7427256"/>
              <a:gd name="connsiteY9699" fmla="*/ 1090048 h 7209248"/>
              <a:gd name="connsiteX9700" fmla="*/ 5554763 w 7427256"/>
              <a:gd name="connsiteY9700" fmla="*/ 1099008 h 7209248"/>
              <a:gd name="connsiteX9701" fmla="*/ 5554763 w 7427256"/>
              <a:gd name="connsiteY9701" fmla="*/ 1090048 h 7209248"/>
              <a:gd name="connsiteX9702" fmla="*/ 5563723 w 7427256"/>
              <a:gd name="connsiteY9702" fmla="*/ 1072130 h 7209248"/>
              <a:gd name="connsiteX9703" fmla="*/ 5577162 w 7427256"/>
              <a:gd name="connsiteY9703" fmla="*/ 1072130 h 7209248"/>
              <a:gd name="connsiteX9704" fmla="*/ 5581640 w 7427256"/>
              <a:gd name="connsiteY9704" fmla="*/ 1072130 h 7209248"/>
              <a:gd name="connsiteX9705" fmla="*/ 5599560 w 7427256"/>
              <a:gd name="connsiteY9705" fmla="*/ 1063170 h 7209248"/>
              <a:gd name="connsiteX9706" fmla="*/ 5608520 w 7427256"/>
              <a:gd name="connsiteY9706" fmla="*/ 1072130 h 7209248"/>
              <a:gd name="connsiteX9707" fmla="*/ 5604040 w 7427256"/>
              <a:gd name="connsiteY9707" fmla="*/ 1076609 h 7209248"/>
              <a:gd name="connsiteX9708" fmla="*/ 5608520 w 7427256"/>
              <a:gd name="connsiteY9708" fmla="*/ 1090048 h 7209248"/>
              <a:gd name="connsiteX9709" fmla="*/ 5590600 w 7427256"/>
              <a:gd name="connsiteY9709" fmla="*/ 1099008 h 7209248"/>
              <a:gd name="connsiteX9710" fmla="*/ 5581640 w 7427256"/>
              <a:gd name="connsiteY9710" fmla="*/ 1107967 h 7209248"/>
              <a:gd name="connsiteX9711" fmla="*/ 5590600 w 7427256"/>
              <a:gd name="connsiteY9711" fmla="*/ 1107967 h 7209248"/>
              <a:gd name="connsiteX9712" fmla="*/ 5617478 w 7427256"/>
              <a:gd name="connsiteY9712" fmla="*/ 1125886 h 7209248"/>
              <a:gd name="connsiteX9713" fmla="*/ 5635397 w 7427256"/>
              <a:gd name="connsiteY9713" fmla="*/ 1134844 h 7209248"/>
              <a:gd name="connsiteX9714" fmla="*/ 5644356 w 7427256"/>
              <a:gd name="connsiteY9714" fmla="*/ 1134844 h 7209248"/>
              <a:gd name="connsiteX9715" fmla="*/ 5644356 w 7427256"/>
              <a:gd name="connsiteY9715" fmla="*/ 1152763 h 7209248"/>
              <a:gd name="connsiteX9716" fmla="*/ 5657794 w 7427256"/>
              <a:gd name="connsiteY9716" fmla="*/ 1161723 h 7209248"/>
              <a:gd name="connsiteX9717" fmla="*/ 5626437 w 7427256"/>
              <a:gd name="connsiteY9717" fmla="*/ 1161723 h 7209248"/>
              <a:gd name="connsiteX9718" fmla="*/ 5617478 w 7427256"/>
              <a:gd name="connsiteY9718" fmla="*/ 1175162 h 7209248"/>
              <a:gd name="connsiteX9719" fmla="*/ 5626437 w 7427256"/>
              <a:gd name="connsiteY9719" fmla="*/ 1193081 h 7209248"/>
              <a:gd name="connsiteX9720" fmla="*/ 5626437 w 7427256"/>
              <a:gd name="connsiteY9720" fmla="*/ 1206520 h 7209248"/>
              <a:gd name="connsiteX9721" fmla="*/ 5626437 w 7427256"/>
              <a:gd name="connsiteY9721" fmla="*/ 1224438 h 7209248"/>
              <a:gd name="connsiteX9722" fmla="*/ 5626437 w 7427256"/>
              <a:gd name="connsiteY9722" fmla="*/ 1242356 h 7209248"/>
              <a:gd name="connsiteX9723" fmla="*/ 5635397 w 7427256"/>
              <a:gd name="connsiteY9723" fmla="*/ 1255795 h 7209248"/>
              <a:gd name="connsiteX9724" fmla="*/ 5657794 w 7427256"/>
              <a:gd name="connsiteY9724" fmla="*/ 1255795 h 7209248"/>
              <a:gd name="connsiteX9725" fmla="*/ 5662274 w 7427256"/>
              <a:gd name="connsiteY9725" fmla="*/ 1251316 h 7209248"/>
              <a:gd name="connsiteX9726" fmla="*/ 5662274 w 7427256"/>
              <a:gd name="connsiteY9726" fmla="*/ 1242356 h 7209248"/>
              <a:gd name="connsiteX9727" fmla="*/ 5671234 w 7427256"/>
              <a:gd name="connsiteY9727" fmla="*/ 1233397 h 7209248"/>
              <a:gd name="connsiteX9728" fmla="*/ 5662274 w 7427256"/>
              <a:gd name="connsiteY9728" fmla="*/ 1215478 h 7209248"/>
              <a:gd name="connsiteX9729" fmla="*/ 5653316 w 7427256"/>
              <a:gd name="connsiteY9729" fmla="*/ 1188601 h 7209248"/>
              <a:gd name="connsiteX9730" fmla="*/ 5657794 w 7427256"/>
              <a:gd name="connsiteY9730" fmla="*/ 1175162 h 7209248"/>
              <a:gd name="connsiteX9731" fmla="*/ 5671234 w 7427256"/>
              <a:gd name="connsiteY9731" fmla="*/ 1170682 h 7209248"/>
              <a:gd name="connsiteX9732" fmla="*/ 5689152 w 7427256"/>
              <a:gd name="connsiteY9732" fmla="*/ 1179641 h 7209248"/>
              <a:gd name="connsiteX9733" fmla="*/ 5724990 w 7427256"/>
              <a:gd name="connsiteY9733" fmla="*/ 1197560 h 7209248"/>
              <a:gd name="connsiteX9734" fmla="*/ 5751868 w 7427256"/>
              <a:gd name="connsiteY9734" fmla="*/ 1215478 h 7209248"/>
              <a:gd name="connsiteX9735" fmla="*/ 5765306 w 7427256"/>
              <a:gd name="connsiteY9735" fmla="*/ 1237877 h 7209248"/>
              <a:gd name="connsiteX9736" fmla="*/ 5742908 w 7427256"/>
              <a:gd name="connsiteY9736" fmla="*/ 1242356 h 7209248"/>
              <a:gd name="connsiteX9737" fmla="*/ 5733948 w 7427256"/>
              <a:gd name="connsiteY9737" fmla="*/ 1237877 h 7209248"/>
              <a:gd name="connsiteX9738" fmla="*/ 5733948 w 7427256"/>
              <a:gd name="connsiteY9738" fmla="*/ 1224438 h 7209248"/>
              <a:gd name="connsiteX9739" fmla="*/ 5716031 w 7427256"/>
              <a:gd name="connsiteY9739" fmla="*/ 1206520 h 7209248"/>
              <a:gd name="connsiteX9740" fmla="*/ 5698112 w 7427256"/>
              <a:gd name="connsiteY9740" fmla="*/ 1215478 h 7209248"/>
              <a:gd name="connsiteX9741" fmla="*/ 5702591 w 7427256"/>
              <a:gd name="connsiteY9741" fmla="*/ 1224438 h 7209248"/>
              <a:gd name="connsiteX9742" fmla="*/ 5707071 w 7427256"/>
              <a:gd name="connsiteY9742" fmla="*/ 1233397 h 7209248"/>
              <a:gd name="connsiteX9743" fmla="*/ 5716031 w 7427256"/>
              <a:gd name="connsiteY9743" fmla="*/ 1242356 h 7209248"/>
              <a:gd name="connsiteX9744" fmla="*/ 5733948 w 7427256"/>
              <a:gd name="connsiteY9744" fmla="*/ 1264755 h 7209248"/>
              <a:gd name="connsiteX9745" fmla="*/ 5778745 w 7427256"/>
              <a:gd name="connsiteY9745" fmla="*/ 1291633 h 7209248"/>
              <a:gd name="connsiteX9746" fmla="*/ 5805624 w 7427256"/>
              <a:gd name="connsiteY9746" fmla="*/ 1296112 h 7209248"/>
              <a:gd name="connsiteX9747" fmla="*/ 5814582 w 7427256"/>
              <a:gd name="connsiteY9747" fmla="*/ 1287152 h 7209248"/>
              <a:gd name="connsiteX9748" fmla="*/ 5832502 w 7427256"/>
              <a:gd name="connsiteY9748" fmla="*/ 1287152 h 7209248"/>
              <a:gd name="connsiteX9749" fmla="*/ 5832502 w 7427256"/>
              <a:gd name="connsiteY9749" fmla="*/ 1296112 h 7209248"/>
              <a:gd name="connsiteX9750" fmla="*/ 5823542 w 7427256"/>
              <a:gd name="connsiteY9750" fmla="*/ 1305071 h 7209248"/>
              <a:gd name="connsiteX9751" fmla="*/ 5823542 w 7427256"/>
              <a:gd name="connsiteY9751" fmla="*/ 1314031 h 7209248"/>
              <a:gd name="connsiteX9752" fmla="*/ 5823542 w 7427256"/>
              <a:gd name="connsiteY9752" fmla="*/ 1322990 h 7209248"/>
              <a:gd name="connsiteX9753" fmla="*/ 5805624 w 7427256"/>
              <a:gd name="connsiteY9753" fmla="*/ 1314031 h 7209248"/>
              <a:gd name="connsiteX9754" fmla="*/ 5778745 w 7427256"/>
              <a:gd name="connsiteY9754" fmla="*/ 1305071 h 7209248"/>
              <a:gd name="connsiteX9755" fmla="*/ 5760828 w 7427256"/>
              <a:gd name="connsiteY9755" fmla="*/ 1300591 h 7209248"/>
              <a:gd name="connsiteX9756" fmla="*/ 5742908 w 7427256"/>
              <a:gd name="connsiteY9756" fmla="*/ 1296112 h 7209248"/>
              <a:gd name="connsiteX9757" fmla="*/ 5716031 w 7427256"/>
              <a:gd name="connsiteY9757" fmla="*/ 1269235 h 7209248"/>
              <a:gd name="connsiteX9758" fmla="*/ 5689152 w 7427256"/>
              <a:gd name="connsiteY9758" fmla="*/ 1260275 h 7209248"/>
              <a:gd name="connsiteX9759" fmla="*/ 5716031 w 7427256"/>
              <a:gd name="connsiteY9759" fmla="*/ 1287152 h 7209248"/>
              <a:gd name="connsiteX9760" fmla="*/ 5751868 w 7427256"/>
              <a:gd name="connsiteY9760" fmla="*/ 1314031 h 7209248"/>
              <a:gd name="connsiteX9761" fmla="*/ 5733948 w 7427256"/>
              <a:gd name="connsiteY9761" fmla="*/ 1309551 h 7209248"/>
              <a:gd name="connsiteX9762" fmla="*/ 5711551 w 7427256"/>
              <a:gd name="connsiteY9762" fmla="*/ 1300591 h 7209248"/>
              <a:gd name="connsiteX9763" fmla="*/ 5671234 w 7427256"/>
              <a:gd name="connsiteY9763" fmla="*/ 1278194 h 7209248"/>
              <a:gd name="connsiteX9764" fmla="*/ 5653316 w 7427256"/>
              <a:gd name="connsiteY9764" fmla="*/ 1273714 h 7209248"/>
              <a:gd name="connsiteX9765" fmla="*/ 5635397 w 7427256"/>
              <a:gd name="connsiteY9765" fmla="*/ 1269235 h 7209248"/>
              <a:gd name="connsiteX9766" fmla="*/ 5644356 w 7427256"/>
              <a:gd name="connsiteY9766" fmla="*/ 1278194 h 7209248"/>
              <a:gd name="connsiteX9767" fmla="*/ 5662274 w 7427256"/>
              <a:gd name="connsiteY9767" fmla="*/ 1287152 h 7209248"/>
              <a:gd name="connsiteX9768" fmla="*/ 5662274 w 7427256"/>
              <a:gd name="connsiteY9768" fmla="*/ 1296112 h 7209248"/>
              <a:gd name="connsiteX9769" fmla="*/ 5662274 w 7427256"/>
              <a:gd name="connsiteY9769" fmla="*/ 1314031 h 7209248"/>
              <a:gd name="connsiteX9770" fmla="*/ 5689152 w 7427256"/>
              <a:gd name="connsiteY9770" fmla="*/ 1314031 h 7209248"/>
              <a:gd name="connsiteX9771" fmla="*/ 5716031 w 7427256"/>
              <a:gd name="connsiteY9771" fmla="*/ 1322990 h 7209248"/>
              <a:gd name="connsiteX9772" fmla="*/ 5724990 w 7427256"/>
              <a:gd name="connsiteY9772" fmla="*/ 1331949 h 7209248"/>
              <a:gd name="connsiteX9773" fmla="*/ 5733948 w 7427256"/>
              <a:gd name="connsiteY9773" fmla="*/ 1340909 h 7209248"/>
              <a:gd name="connsiteX9774" fmla="*/ 5742908 w 7427256"/>
              <a:gd name="connsiteY9774" fmla="*/ 1340909 h 7209248"/>
              <a:gd name="connsiteX9775" fmla="*/ 5751868 w 7427256"/>
              <a:gd name="connsiteY9775" fmla="*/ 1340909 h 7209248"/>
              <a:gd name="connsiteX9776" fmla="*/ 5769786 w 7427256"/>
              <a:gd name="connsiteY9776" fmla="*/ 1349868 h 7209248"/>
              <a:gd name="connsiteX9777" fmla="*/ 5778745 w 7427256"/>
              <a:gd name="connsiteY9777" fmla="*/ 1358828 h 7209248"/>
              <a:gd name="connsiteX9778" fmla="*/ 5796664 w 7427256"/>
              <a:gd name="connsiteY9778" fmla="*/ 1367787 h 7209248"/>
              <a:gd name="connsiteX9779" fmla="*/ 5814582 w 7427256"/>
              <a:gd name="connsiteY9779" fmla="*/ 1367787 h 7209248"/>
              <a:gd name="connsiteX9780" fmla="*/ 5821302 w 7427256"/>
              <a:gd name="connsiteY9780" fmla="*/ 1370026 h 7209248"/>
              <a:gd name="connsiteX9781" fmla="*/ 5823243 w 7427256"/>
              <a:gd name="connsiteY9781" fmla="*/ 1375850 h 7209248"/>
              <a:gd name="connsiteX9782" fmla="*/ 5822422 w 7427256"/>
              <a:gd name="connsiteY9782" fmla="*/ 1375626 h 7209248"/>
              <a:gd name="connsiteX9783" fmla="*/ 5801144 w 7427256"/>
              <a:gd name="connsiteY9783" fmla="*/ 1372267 h 7209248"/>
              <a:gd name="connsiteX9784" fmla="*/ 5769786 w 7427256"/>
              <a:gd name="connsiteY9784" fmla="*/ 1376745 h 7209248"/>
              <a:gd name="connsiteX9785" fmla="*/ 5751868 w 7427256"/>
              <a:gd name="connsiteY9785" fmla="*/ 1385705 h 7209248"/>
              <a:gd name="connsiteX9786" fmla="*/ 5742908 w 7427256"/>
              <a:gd name="connsiteY9786" fmla="*/ 1381225 h 7209248"/>
              <a:gd name="connsiteX9787" fmla="*/ 5724990 w 7427256"/>
              <a:gd name="connsiteY9787" fmla="*/ 1376745 h 7209248"/>
              <a:gd name="connsiteX9788" fmla="*/ 5707071 w 7427256"/>
              <a:gd name="connsiteY9788" fmla="*/ 1381225 h 7209248"/>
              <a:gd name="connsiteX9789" fmla="*/ 5698112 w 7427256"/>
              <a:gd name="connsiteY9789" fmla="*/ 1385705 h 7209248"/>
              <a:gd name="connsiteX9790" fmla="*/ 5733948 w 7427256"/>
              <a:gd name="connsiteY9790" fmla="*/ 1394664 h 7209248"/>
              <a:gd name="connsiteX9791" fmla="*/ 5760828 w 7427256"/>
              <a:gd name="connsiteY9791" fmla="*/ 1403624 h 7209248"/>
              <a:gd name="connsiteX9792" fmla="*/ 5778745 w 7427256"/>
              <a:gd name="connsiteY9792" fmla="*/ 1412583 h 7209248"/>
              <a:gd name="connsiteX9793" fmla="*/ 5796664 w 7427256"/>
              <a:gd name="connsiteY9793" fmla="*/ 1430502 h 7209248"/>
              <a:gd name="connsiteX9794" fmla="*/ 5814582 w 7427256"/>
              <a:gd name="connsiteY9794" fmla="*/ 1439461 h 7209248"/>
              <a:gd name="connsiteX9795" fmla="*/ 5913134 w 7427256"/>
              <a:gd name="connsiteY9795" fmla="*/ 1466338 h 7209248"/>
              <a:gd name="connsiteX9796" fmla="*/ 5957932 w 7427256"/>
              <a:gd name="connsiteY9796" fmla="*/ 1484257 h 7209248"/>
              <a:gd name="connsiteX9797" fmla="*/ 5993768 w 7427256"/>
              <a:gd name="connsiteY9797" fmla="*/ 1502176 h 7209248"/>
              <a:gd name="connsiteX9798" fmla="*/ 5931054 w 7427256"/>
              <a:gd name="connsiteY9798" fmla="*/ 1484257 h 7209248"/>
              <a:gd name="connsiteX9799" fmla="*/ 5913134 w 7427256"/>
              <a:gd name="connsiteY9799" fmla="*/ 1479778 h 7209248"/>
              <a:gd name="connsiteX9800" fmla="*/ 5904176 w 7427256"/>
              <a:gd name="connsiteY9800" fmla="*/ 1475298 h 7209248"/>
              <a:gd name="connsiteX9801" fmla="*/ 5877298 w 7427256"/>
              <a:gd name="connsiteY9801" fmla="*/ 1479778 h 7209248"/>
              <a:gd name="connsiteX9802" fmla="*/ 5859379 w 7427256"/>
              <a:gd name="connsiteY9802" fmla="*/ 1466338 h 7209248"/>
              <a:gd name="connsiteX9803" fmla="*/ 5832502 w 7427256"/>
              <a:gd name="connsiteY9803" fmla="*/ 1457379 h 7209248"/>
              <a:gd name="connsiteX9804" fmla="*/ 5841460 w 7427256"/>
              <a:gd name="connsiteY9804" fmla="*/ 1475298 h 7209248"/>
              <a:gd name="connsiteX9805" fmla="*/ 5850420 w 7427256"/>
              <a:gd name="connsiteY9805" fmla="*/ 1484257 h 7209248"/>
              <a:gd name="connsiteX9806" fmla="*/ 5877298 w 7427256"/>
              <a:gd name="connsiteY9806" fmla="*/ 1493217 h 7209248"/>
              <a:gd name="connsiteX9807" fmla="*/ 5940014 w 7427256"/>
              <a:gd name="connsiteY9807" fmla="*/ 1529054 h 7209248"/>
              <a:gd name="connsiteX9808" fmla="*/ 5948972 w 7427256"/>
              <a:gd name="connsiteY9808" fmla="*/ 1542492 h 7209248"/>
              <a:gd name="connsiteX9809" fmla="*/ 5957932 w 7427256"/>
              <a:gd name="connsiteY9809" fmla="*/ 1546972 h 7209248"/>
              <a:gd name="connsiteX9810" fmla="*/ 5966891 w 7427256"/>
              <a:gd name="connsiteY9810" fmla="*/ 1555932 h 7209248"/>
              <a:gd name="connsiteX9811" fmla="*/ 5984810 w 7427256"/>
              <a:gd name="connsiteY9811" fmla="*/ 1564891 h 7209248"/>
              <a:gd name="connsiteX9812" fmla="*/ 5998248 w 7427256"/>
              <a:gd name="connsiteY9812" fmla="*/ 1564891 h 7209248"/>
              <a:gd name="connsiteX9813" fmla="*/ 6011688 w 7427256"/>
              <a:gd name="connsiteY9813" fmla="*/ 1573850 h 7209248"/>
              <a:gd name="connsiteX9814" fmla="*/ 6016168 w 7427256"/>
              <a:gd name="connsiteY9814" fmla="*/ 1573850 h 7209248"/>
              <a:gd name="connsiteX9815" fmla="*/ 6029606 w 7427256"/>
              <a:gd name="connsiteY9815" fmla="*/ 1582810 h 7209248"/>
              <a:gd name="connsiteX9816" fmla="*/ 6047525 w 7427256"/>
              <a:gd name="connsiteY9816" fmla="*/ 1582810 h 7209248"/>
              <a:gd name="connsiteX9817" fmla="*/ 6056484 w 7427256"/>
              <a:gd name="connsiteY9817" fmla="*/ 1573850 h 7209248"/>
              <a:gd name="connsiteX9818" fmla="*/ 6047525 w 7427256"/>
              <a:gd name="connsiteY9818" fmla="*/ 1564891 h 7209248"/>
              <a:gd name="connsiteX9819" fmla="*/ 6047525 w 7427256"/>
              <a:gd name="connsiteY9819" fmla="*/ 1555932 h 7209248"/>
              <a:gd name="connsiteX9820" fmla="*/ 6056484 w 7427256"/>
              <a:gd name="connsiteY9820" fmla="*/ 1546972 h 7209248"/>
              <a:gd name="connsiteX9821" fmla="*/ 6047525 w 7427256"/>
              <a:gd name="connsiteY9821" fmla="*/ 1538014 h 7209248"/>
              <a:gd name="connsiteX9822" fmla="*/ 6029606 w 7427256"/>
              <a:gd name="connsiteY9822" fmla="*/ 1538014 h 7209248"/>
              <a:gd name="connsiteX9823" fmla="*/ 6029606 w 7427256"/>
              <a:gd name="connsiteY9823" fmla="*/ 1529054 h 7209248"/>
              <a:gd name="connsiteX9824" fmla="*/ 6029606 w 7427256"/>
              <a:gd name="connsiteY9824" fmla="*/ 1515615 h 7209248"/>
              <a:gd name="connsiteX9825" fmla="*/ 6020646 w 7427256"/>
              <a:gd name="connsiteY9825" fmla="*/ 1511136 h 7209248"/>
              <a:gd name="connsiteX9826" fmla="*/ 6016168 w 7427256"/>
              <a:gd name="connsiteY9826" fmla="*/ 1497696 h 7209248"/>
              <a:gd name="connsiteX9827" fmla="*/ 6002728 w 7427256"/>
              <a:gd name="connsiteY9827" fmla="*/ 1484257 h 7209248"/>
              <a:gd name="connsiteX9828" fmla="*/ 5984810 w 7427256"/>
              <a:gd name="connsiteY9828" fmla="*/ 1479778 h 7209248"/>
              <a:gd name="connsiteX9829" fmla="*/ 5966891 w 7427256"/>
              <a:gd name="connsiteY9829" fmla="*/ 1475298 h 7209248"/>
              <a:gd name="connsiteX9830" fmla="*/ 5940014 w 7427256"/>
              <a:gd name="connsiteY9830" fmla="*/ 1457379 h 7209248"/>
              <a:gd name="connsiteX9831" fmla="*/ 5971371 w 7427256"/>
              <a:gd name="connsiteY9831" fmla="*/ 1457379 h 7209248"/>
              <a:gd name="connsiteX9832" fmla="*/ 6002728 w 7427256"/>
              <a:gd name="connsiteY9832" fmla="*/ 1475298 h 7209248"/>
              <a:gd name="connsiteX9833" fmla="*/ 6038565 w 7427256"/>
              <a:gd name="connsiteY9833" fmla="*/ 1488737 h 7209248"/>
              <a:gd name="connsiteX9834" fmla="*/ 6056484 w 7427256"/>
              <a:gd name="connsiteY9834" fmla="*/ 1511136 h 7209248"/>
              <a:gd name="connsiteX9835" fmla="*/ 6056484 w 7427256"/>
              <a:gd name="connsiteY9835" fmla="*/ 1524575 h 7209248"/>
              <a:gd name="connsiteX9836" fmla="*/ 6074402 w 7427256"/>
              <a:gd name="connsiteY9836" fmla="*/ 1546972 h 7209248"/>
              <a:gd name="connsiteX9837" fmla="*/ 6092322 w 7427256"/>
              <a:gd name="connsiteY9837" fmla="*/ 1555932 h 7209248"/>
              <a:gd name="connsiteX9838" fmla="*/ 6101280 w 7427256"/>
              <a:gd name="connsiteY9838" fmla="*/ 1564891 h 7209248"/>
              <a:gd name="connsiteX9839" fmla="*/ 6083362 w 7427256"/>
              <a:gd name="connsiteY9839" fmla="*/ 1573850 h 7209248"/>
              <a:gd name="connsiteX9840" fmla="*/ 6069922 w 7427256"/>
              <a:gd name="connsiteY9840" fmla="*/ 1582810 h 7209248"/>
              <a:gd name="connsiteX9841" fmla="*/ 6052004 w 7427256"/>
              <a:gd name="connsiteY9841" fmla="*/ 1591769 h 7209248"/>
              <a:gd name="connsiteX9842" fmla="*/ 6065442 w 7427256"/>
              <a:gd name="connsiteY9842" fmla="*/ 1609688 h 7209248"/>
              <a:gd name="connsiteX9843" fmla="*/ 6065442 w 7427256"/>
              <a:gd name="connsiteY9843" fmla="*/ 1614168 h 7209248"/>
              <a:gd name="connsiteX9844" fmla="*/ 6047525 w 7427256"/>
              <a:gd name="connsiteY9844" fmla="*/ 1609688 h 7209248"/>
              <a:gd name="connsiteX9845" fmla="*/ 6011688 w 7427256"/>
              <a:gd name="connsiteY9845" fmla="*/ 1609688 h 7209248"/>
              <a:gd name="connsiteX9846" fmla="*/ 6029606 w 7427256"/>
              <a:gd name="connsiteY9846" fmla="*/ 1618648 h 7209248"/>
              <a:gd name="connsiteX9847" fmla="*/ 6038565 w 7427256"/>
              <a:gd name="connsiteY9847" fmla="*/ 1636565 h 7209248"/>
              <a:gd name="connsiteX9848" fmla="*/ 6047525 w 7427256"/>
              <a:gd name="connsiteY9848" fmla="*/ 1636565 h 7209248"/>
              <a:gd name="connsiteX9849" fmla="*/ 6092322 w 7427256"/>
              <a:gd name="connsiteY9849" fmla="*/ 1663444 h 7209248"/>
              <a:gd name="connsiteX9850" fmla="*/ 6096800 w 7427256"/>
              <a:gd name="connsiteY9850" fmla="*/ 1667923 h 7209248"/>
              <a:gd name="connsiteX9851" fmla="*/ 6110239 w 7427256"/>
              <a:gd name="connsiteY9851" fmla="*/ 1672403 h 7209248"/>
              <a:gd name="connsiteX9852" fmla="*/ 6146076 w 7427256"/>
              <a:gd name="connsiteY9852" fmla="*/ 1681362 h 7209248"/>
              <a:gd name="connsiteX9853" fmla="*/ 6163996 w 7427256"/>
              <a:gd name="connsiteY9853" fmla="*/ 1694801 h 7209248"/>
              <a:gd name="connsiteX9854" fmla="*/ 6172954 w 7427256"/>
              <a:gd name="connsiteY9854" fmla="*/ 1699280 h 7209248"/>
              <a:gd name="connsiteX9855" fmla="*/ 6190873 w 7427256"/>
              <a:gd name="connsiteY9855" fmla="*/ 1699280 h 7209248"/>
              <a:gd name="connsiteX9856" fmla="*/ 6226711 w 7427256"/>
              <a:gd name="connsiteY9856" fmla="*/ 1717199 h 7209248"/>
              <a:gd name="connsiteX9857" fmla="*/ 6253588 w 7427256"/>
              <a:gd name="connsiteY9857" fmla="*/ 1726158 h 7209248"/>
              <a:gd name="connsiteX9858" fmla="*/ 6271507 w 7427256"/>
              <a:gd name="connsiteY9858" fmla="*/ 1735118 h 7209248"/>
              <a:gd name="connsiteX9859" fmla="*/ 6280466 w 7427256"/>
              <a:gd name="connsiteY9859" fmla="*/ 1735118 h 7209248"/>
              <a:gd name="connsiteX9860" fmla="*/ 6275986 w 7427256"/>
              <a:gd name="connsiteY9860" fmla="*/ 1744077 h 7209248"/>
              <a:gd name="connsiteX9861" fmla="*/ 6271507 w 7427256"/>
              <a:gd name="connsiteY9861" fmla="*/ 1753037 h 7209248"/>
              <a:gd name="connsiteX9862" fmla="*/ 6289426 w 7427256"/>
              <a:gd name="connsiteY9862" fmla="*/ 1753037 h 7209248"/>
              <a:gd name="connsiteX9863" fmla="*/ 6307344 w 7427256"/>
              <a:gd name="connsiteY9863" fmla="*/ 1753037 h 7209248"/>
              <a:gd name="connsiteX9864" fmla="*/ 6316304 w 7427256"/>
              <a:gd name="connsiteY9864" fmla="*/ 1770955 h 7209248"/>
              <a:gd name="connsiteX9865" fmla="*/ 6347662 w 7427256"/>
              <a:gd name="connsiteY9865" fmla="*/ 1802312 h 7209248"/>
              <a:gd name="connsiteX9866" fmla="*/ 6379019 w 7427256"/>
              <a:gd name="connsiteY9866" fmla="*/ 1815751 h 7209248"/>
              <a:gd name="connsiteX9867" fmla="*/ 6387978 w 7427256"/>
              <a:gd name="connsiteY9867" fmla="*/ 1820231 h 7209248"/>
              <a:gd name="connsiteX9868" fmla="*/ 6387978 w 7427256"/>
              <a:gd name="connsiteY9868" fmla="*/ 1824711 h 7209248"/>
              <a:gd name="connsiteX9869" fmla="*/ 6392458 w 7427256"/>
              <a:gd name="connsiteY9869" fmla="*/ 1838150 h 7209248"/>
              <a:gd name="connsiteX9870" fmla="*/ 6396936 w 7427256"/>
              <a:gd name="connsiteY9870" fmla="*/ 1842630 h 7209248"/>
              <a:gd name="connsiteX9871" fmla="*/ 6396936 w 7427256"/>
              <a:gd name="connsiteY9871" fmla="*/ 1860547 h 7209248"/>
              <a:gd name="connsiteX9872" fmla="*/ 6441733 w 7427256"/>
              <a:gd name="connsiteY9872" fmla="*/ 1905345 h 7209248"/>
              <a:gd name="connsiteX9873" fmla="*/ 6450693 w 7427256"/>
              <a:gd name="connsiteY9873" fmla="*/ 1923263 h 7209248"/>
              <a:gd name="connsiteX9874" fmla="*/ 6468612 w 7427256"/>
              <a:gd name="connsiteY9874" fmla="*/ 1954620 h 7209248"/>
              <a:gd name="connsiteX9875" fmla="*/ 6482050 w 7427256"/>
              <a:gd name="connsiteY9875" fmla="*/ 1968059 h 7209248"/>
              <a:gd name="connsiteX9876" fmla="*/ 6486530 w 7427256"/>
              <a:gd name="connsiteY9876" fmla="*/ 1977019 h 7209248"/>
              <a:gd name="connsiteX9877" fmla="*/ 6486530 w 7427256"/>
              <a:gd name="connsiteY9877" fmla="*/ 1959100 h 7209248"/>
              <a:gd name="connsiteX9878" fmla="*/ 6473090 w 7427256"/>
              <a:gd name="connsiteY9878" fmla="*/ 1932223 h 7209248"/>
              <a:gd name="connsiteX9879" fmla="*/ 6477570 w 7427256"/>
              <a:gd name="connsiteY9879" fmla="*/ 1905345 h 7209248"/>
              <a:gd name="connsiteX9880" fmla="*/ 6486530 w 7427256"/>
              <a:gd name="connsiteY9880" fmla="*/ 1905345 h 7209248"/>
              <a:gd name="connsiteX9881" fmla="*/ 6504448 w 7427256"/>
              <a:gd name="connsiteY9881" fmla="*/ 1900865 h 7209248"/>
              <a:gd name="connsiteX9882" fmla="*/ 6508928 w 7427256"/>
              <a:gd name="connsiteY9882" fmla="*/ 1896385 h 7209248"/>
              <a:gd name="connsiteX9883" fmla="*/ 6513408 w 7427256"/>
              <a:gd name="connsiteY9883" fmla="*/ 1914304 h 7209248"/>
              <a:gd name="connsiteX9884" fmla="*/ 6517887 w 7427256"/>
              <a:gd name="connsiteY9884" fmla="*/ 1923263 h 7209248"/>
              <a:gd name="connsiteX9885" fmla="*/ 6522367 w 7427256"/>
              <a:gd name="connsiteY9885" fmla="*/ 1932223 h 7209248"/>
              <a:gd name="connsiteX9886" fmla="*/ 6513408 w 7427256"/>
              <a:gd name="connsiteY9886" fmla="*/ 1932223 h 7209248"/>
              <a:gd name="connsiteX9887" fmla="*/ 6504448 w 7427256"/>
              <a:gd name="connsiteY9887" fmla="*/ 1932223 h 7209248"/>
              <a:gd name="connsiteX9888" fmla="*/ 6531327 w 7427256"/>
              <a:gd name="connsiteY9888" fmla="*/ 1977019 h 7209248"/>
              <a:gd name="connsiteX9889" fmla="*/ 6594041 w 7427256"/>
              <a:gd name="connsiteY9889" fmla="*/ 2021816 h 7209248"/>
              <a:gd name="connsiteX9890" fmla="*/ 6603001 w 7427256"/>
              <a:gd name="connsiteY9890" fmla="*/ 2030774 h 7209248"/>
              <a:gd name="connsiteX9891" fmla="*/ 6585082 w 7427256"/>
              <a:gd name="connsiteY9891" fmla="*/ 2021816 h 7209248"/>
              <a:gd name="connsiteX9892" fmla="*/ 6558204 w 7427256"/>
              <a:gd name="connsiteY9892" fmla="*/ 2021816 h 7209248"/>
              <a:gd name="connsiteX9893" fmla="*/ 6553724 w 7427256"/>
              <a:gd name="connsiteY9893" fmla="*/ 2030774 h 7209248"/>
              <a:gd name="connsiteX9894" fmla="*/ 6549244 w 7427256"/>
              <a:gd name="connsiteY9894" fmla="*/ 2021816 h 7209248"/>
              <a:gd name="connsiteX9895" fmla="*/ 6540286 w 7427256"/>
              <a:gd name="connsiteY9895" fmla="*/ 2012856 h 7209248"/>
              <a:gd name="connsiteX9896" fmla="*/ 6531327 w 7427256"/>
              <a:gd name="connsiteY9896" fmla="*/ 2003897 h 7209248"/>
              <a:gd name="connsiteX9897" fmla="*/ 6549244 w 7427256"/>
              <a:gd name="connsiteY9897" fmla="*/ 2048693 h 7209248"/>
              <a:gd name="connsiteX9898" fmla="*/ 6576124 w 7427256"/>
              <a:gd name="connsiteY9898" fmla="*/ 2084531 h 7209248"/>
              <a:gd name="connsiteX9899" fmla="*/ 6585082 w 7427256"/>
              <a:gd name="connsiteY9899" fmla="*/ 2093490 h 7209248"/>
              <a:gd name="connsiteX9900" fmla="*/ 6589562 w 7427256"/>
              <a:gd name="connsiteY9900" fmla="*/ 2097970 h 7209248"/>
              <a:gd name="connsiteX9901" fmla="*/ 6594041 w 7427256"/>
              <a:gd name="connsiteY9901" fmla="*/ 2102448 h 7209248"/>
              <a:gd name="connsiteX9902" fmla="*/ 6638838 w 7427256"/>
              <a:gd name="connsiteY9902" fmla="*/ 2147245 h 7209248"/>
              <a:gd name="connsiteX9903" fmla="*/ 6647798 w 7427256"/>
              <a:gd name="connsiteY9903" fmla="*/ 2156205 h 7209248"/>
              <a:gd name="connsiteX9904" fmla="*/ 6661236 w 7427256"/>
              <a:gd name="connsiteY9904" fmla="*/ 2174124 h 7209248"/>
              <a:gd name="connsiteX9905" fmla="*/ 6683634 w 7427256"/>
              <a:gd name="connsiteY9905" fmla="*/ 2183083 h 7209248"/>
              <a:gd name="connsiteX9906" fmla="*/ 6692594 w 7427256"/>
              <a:gd name="connsiteY9906" fmla="*/ 2183083 h 7209248"/>
              <a:gd name="connsiteX9907" fmla="*/ 6692594 w 7427256"/>
              <a:gd name="connsiteY9907" fmla="*/ 2192043 h 7209248"/>
              <a:gd name="connsiteX9908" fmla="*/ 6697074 w 7427256"/>
              <a:gd name="connsiteY9908" fmla="*/ 2201001 h 7209248"/>
              <a:gd name="connsiteX9909" fmla="*/ 6710513 w 7427256"/>
              <a:gd name="connsiteY9909" fmla="*/ 2218920 h 7209248"/>
              <a:gd name="connsiteX9910" fmla="*/ 6737390 w 7427256"/>
              <a:gd name="connsiteY9910" fmla="*/ 2236839 h 7209248"/>
              <a:gd name="connsiteX9911" fmla="*/ 6750830 w 7427256"/>
              <a:gd name="connsiteY9911" fmla="*/ 2241318 h 7209248"/>
              <a:gd name="connsiteX9912" fmla="*/ 6755308 w 7427256"/>
              <a:gd name="connsiteY9912" fmla="*/ 2245798 h 7209248"/>
              <a:gd name="connsiteX9913" fmla="*/ 6764268 w 7427256"/>
              <a:gd name="connsiteY9913" fmla="*/ 2236839 h 7209248"/>
              <a:gd name="connsiteX9914" fmla="*/ 6773227 w 7427256"/>
              <a:gd name="connsiteY9914" fmla="*/ 2218920 h 7209248"/>
              <a:gd name="connsiteX9915" fmla="*/ 6764268 w 7427256"/>
              <a:gd name="connsiteY9915" fmla="*/ 2254757 h 7209248"/>
              <a:gd name="connsiteX9916" fmla="*/ 6764268 w 7427256"/>
              <a:gd name="connsiteY9916" fmla="*/ 2272675 h 7209248"/>
              <a:gd name="connsiteX9917" fmla="*/ 6782186 w 7427256"/>
              <a:gd name="connsiteY9917" fmla="*/ 2272675 h 7209248"/>
              <a:gd name="connsiteX9918" fmla="*/ 6755308 w 7427256"/>
              <a:gd name="connsiteY9918" fmla="*/ 2281635 h 7209248"/>
              <a:gd name="connsiteX9919" fmla="*/ 6737390 w 7427256"/>
              <a:gd name="connsiteY9919" fmla="*/ 2263717 h 7209248"/>
              <a:gd name="connsiteX9920" fmla="*/ 6737390 w 7427256"/>
              <a:gd name="connsiteY9920" fmla="*/ 2254757 h 7209248"/>
              <a:gd name="connsiteX9921" fmla="*/ 6719472 w 7427256"/>
              <a:gd name="connsiteY9921" fmla="*/ 2254757 h 7209248"/>
              <a:gd name="connsiteX9922" fmla="*/ 6701553 w 7427256"/>
              <a:gd name="connsiteY9922" fmla="*/ 2281635 h 7209248"/>
              <a:gd name="connsiteX9923" fmla="*/ 6728430 w 7427256"/>
              <a:gd name="connsiteY9923" fmla="*/ 2317472 h 7209248"/>
              <a:gd name="connsiteX9924" fmla="*/ 6719472 w 7427256"/>
              <a:gd name="connsiteY9924" fmla="*/ 2326432 h 7209248"/>
              <a:gd name="connsiteX9925" fmla="*/ 6719472 w 7427256"/>
              <a:gd name="connsiteY9925" fmla="*/ 2335391 h 7209248"/>
              <a:gd name="connsiteX9926" fmla="*/ 6719472 w 7427256"/>
              <a:gd name="connsiteY9926" fmla="*/ 2348830 h 7209248"/>
              <a:gd name="connsiteX9927" fmla="*/ 6719472 w 7427256"/>
              <a:gd name="connsiteY9927" fmla="*/ 2353309 h 7209248"/>
              <a:gd name="connsiteX9928" fmla="*/ 6710513 w 7427256"/>
              <a:gd name="connsiteY9928" fmla="*/ 2371228 h 7209248"/>
              <a:gd name="connsiteX9929" fmla="*/ 6728430 w 7427256"/>
              <a:gd name="connsiteY9929" fmla="*/ 2371228 h 7209248"/>
              <a:gd name="connsiteX9930" fmla="*/ 6737390 w 7427256"/>
              <a:gd name="connsiteY9930" fmla="*/ 2371228 h 7209248"/>
              <a:gd name="connsiteX9931" fmla="*/ 6746350 w 7427256"/>
              <a:gd name="connsiteY9931" fmla="*/ 2393626 h 7209248"/>
              <a:gd name="connsiteX9932" fmla="*/ 6755308 w 7427256"/>
              <a:gd name="connsiteY9932" fmla="*/ 2407065 h 7209248"/>
              <a:gd name="connsiteX9933" fmla="*/ 6773227 w 7427256"/>
              <a:gd name="connsiteY9933" fmla="*/ 2407065 h 7209248"/>
              <a:gd name="connsiteX9934" fmla="*/ 6809064 w 7427256"/>
              <a:gd name="connsiteY9934" fmla="*/ 2407065 h 7209248"/>
              <a:gd name="connsiteX9935" fmla="*/ 6826984 w 7427256"/>
              <a:gd name="connsiteY9935" fmla="*/ 2407065 h 7209248"/>
              <a:gd name="connsiteX9936" fmla="*/ 6809064 w 7427256"/>
              <a:gd name="connsiteY9936" fmla="*/ 2416025 h 7209248"/>
              <a:gd name="connsiteX9937" fmla="*/ 6818024 w 7427256"/>
              <a:gd name="connsiteY9937" fmla="*/ 2424984 h 7209248"/>
              <a:gd name="connsiteX9938" fmla="*/ 6835942 w 7427256"/>
              <a:gd name="connsiteY9938" fmla="*/ 2424984 h 7209248"/>
              <a:gd name="connsiteX9939" fmla="*/ 6818024 w 7427256"/>
              <a:gd name="connsiteY9939" fmla="*/ 2433943 h 7209248"/>
              <a:gd name="connsiteX9940" fmla="*/ 6813544 w 7427256"/>
              <a:gd name="connsiteY9940" fmla="*/ 2460821 h 7209248"/>
              <a:gd name="connsiteX9941" fmla="*/ 6813544 w 7427256"/>
              <a:gd name="connsiteY9941" fmla="*/ 2483219 h 7209248"/>
              <a:gd name="connsiteX9942" fmla="*/ 6835942 w 7427256"/>
              <a:gd name="connsiteY9942" fmla="*/ 2478740 h 7209248"/>
              <a:gd name="connsiteX9943" fmla="*/ 6853861 w 7427256"/>
              <a:gd name="connsiteY9943" fmla="*/ 2487699 h 7209248"/>
              <a:gd name="connsiteX9944" fmla="*/ 6800106 w 7427256"/>
              <a:gd name="connsiteY9944" fmla="*/ 2487699 h 7209248"/>
              <a:gd name="connsiteX9945" fmla="*/ 6800106 w 7427256"/>
              <a:gd name="connsiteY9945" fmla="*/ 2460821 h 7209248"/>
              <a:gd name="connsiteX9946" fmla="*/ 6755308 w 7427256"/>
              <a:gd name="connsiteY9946" fmla="*/ 2416025 h 7209248"/>
              <a:gd name="connsiteX9947" fmla="*/ 6737390 w 7427256"/>
              <a:gd name="connsiteY9947" fmla="*/ 2402586 h 7209248"/>
              <a:gd name="connsiteX9948" fmla="*/ 6728430 w 7427256"/>
              <a:gd name="connsiteY9948" fmla="*/ 2398106 h 7209248"/>
              <a:gd name="connsiteX9949" fmla="*/ 6701553 w 7427256"/>
              <a:gd name="connsiteY9949" fmla="*/ 2389146 h 7209248"/>
              <a:gd name="connsiteX9950" fmla="*/ 6692594 w 7427256"/>
              <a:gd name="connsiteY9950" fmla="*/ 2398106 h 7209248"/>
              <a:gd name="connsiteX9951" fmla="*/ 6710513 w 7427256"/>
              <a:gd name="connsiteY9951" fmla="*/ 2416025 h 7209248"/>
              <a:gd name="connsiteX9952" fmla="*/ 6714992 w 7427256"/>
              <a:gd name="connsiteY9952" fmla="*/ 2429464 h 7209248"/>
              <a:gd name="connsiteX9953" fmla="*/ 6728430 w 7427256"/>
              <a:gd name="connsiteY9953" fmla="*/ 2438422 h 7209248"/>
              <a:gd name="connsiteX9954" fmla="*/ 6741870 w 7427256"/>
              <a:gd name="connsiteY9954" fmla="*/ 2447383 h 7209248"/>
              <a:gd name="connsiteX9955" fmla="*/ 6737390 w 7427256"/>
              <a:gd name="connsiteY9955" fmla="*/ 2460821 h 7209248"/>
              <a:gd name="connsiteX9956" fmla="*/ 6755308 w 7427256"/>
              <a:gd name="connsiteY9956" fmla="*/ 2469780 h 7209248"/>
              <a:gd name="connsiteX9957" fmla="*/ 6764268 w 7427256"/>
              <a:gd name="connsiteY9957" fmla="*/ 2478740 h 7209248"/>
              <a:gd name="connsiteX9958" fmla="*/ 6782186 w 7427256"/>
              <a:gd name="connsiteY9958" fmla="*/ 2505618 h 7209248"/>
              <a:gd name="connsiteX9959" fmla="*/ 6809064 w 7427256"/>
              <a:gd name="connsiteY9959" fmla="*/ 2523536 h 7209248"/>
              <a:gd name="connsiteX9960" fmla="*/ 6791146 w 7427256"/>
              <a:gd name="connsiteY9960" fmla="*/ 2532496 h 7209248"/>
              <a:gd name="connsiteX9961" fmla="*/ 6786667 w 7427256"/>
              <a:gd name="connsiteY9961" fmla="*/ 2532496 h 7209248"/>
              <a:gd name="connsiteX9962" fmla="*/ 6782186 w 7427256"/>
              <a:gd name="connsiteY9962" fmla="*/ 2523536 h 7209248"/>
              <a:gd name="connsiteX9963" fmla="*/ 6768747 w 7427256"/>
              <a:gd name="connsiteY9963" fmla="*/ 2523536 h 7209248"/>
              <a:gd name="connsiteX9964" fmla="*/ 6755308 w 7427256"/>
              <a:gd name="connsiteY9964" fmla="*/ 2523536 h 7209248"/>
              <a:gd name="connsiteX9965" fmla="*/ 6755308 w 7427256"/>
              <a:gd name="connsiteY9965" fmla="*/ 2541454 h 7209248"/>
              <a:gd name="connsiteX9966" fmla="*/ 6746350 w 7427256"/>
              <a:gd name="connsiteY9966" fmla="*/ 2550414 h 7209248"/>
              <a:gd name="connsiteX9967" fmla="*/ 6764268 w 7427256"/>
              <a:gd name="connsiteY9967" fmla="*/ 2568333 h 7209248"/>
              <a:gd name="connsiteX9968" fmla="*/ 6755308 w 7427256"/>
              <a:gd name="connsiteY9968" fmla="*/ 2577292 h 7209248"/>
              <a:gd name="connsiteX9969" fmla="*/ 6737390 w 7427256"/>
              <a:gd name="connsiteY9969" fmla="*/ 2586251 h 7209248"/>
              <a:gd name="connsiteX9970" fmla="*/ 6759788 w 7427256"/>
              <a:gd name="connsiteY9970" fmla="*/ 2595211 h 7209248"/>
              <a:gd name="connsiteX9971" fmla="*/ 6791146 w 7427256"/>
              <a:gd name="connsiteY9971" fmla="*/ 2595211 h 7209248"/>
              <a:gd name="connsiteX9972" fmla="*/ 6782186 w 7427256"/>
              <a:gd name="connsiteY9972" fmla="*/ 2613130 h 7209248"/>
              <a:gd name="connsiteX9973" fmla="*/ 6782186 w 7427256"/>
              <a:gd name="connsiteY9973" fmla="*/ 2631047 h 7209248"/>
              <a:gd name="connsiteX9974" fmla="*/ 6782186 w 7427256"/>
              <a:gd name="connsiteY9974" fmla="*/ 2648966 h 7209248"/>
              <a:gd name="connsiteX9975" fmla="*/ 6782186 w 7427256"/>
              <a:gd name="connsiteY9975" fmla="*/ 2675843 h 7209248"/>
              <a:gd name="connsiteX9976" fmla="*/ 6782186 w 7427256"/>
              <a:gd name="connsiteY9976" fmla="*/ 2702722 h 7209248"/>
              <a:gd name="connsiteX9977" fmla="*/ 6782186 w 7427256"/>
              <a:gd name="connsiteY9977" fmla="*/ 2711681 h 7209248"/>
              <a:gd name="connsiteX9978" fmla="*/ 6791146 w 7427256"/>
              <a:gd name="connsiteY9978" fmla="*/ 2725120 h 7209248"/>
              <a:gd name="connsiteX9979" fmla="*/ 6791146 w 7427256"/>
              <a:gd name="connsiteY9979" fmla="*/ 2738559 h 7209248"/>
              <a:gd name="connsiteX9980" fmla="*/ 6795626 w 7427256"/>
              <a:gd name="connsiteY9980" fmla="*/ 2747519 h 7209248"/>
              <a:gd name="connsiteX9981" fmla="*/ 6804584 w 7427256"/>
              <a:gd name="connsiteY9981" fmla="*/ 2769916 h 7209248"/>
              <a:gd name="connsiteX9982" fmla="*/ 6795626 w 7427256"/>
              <a:gd name="connsiteY9982" fmla="*/ 2783355 h 7209248"/>
              <a:gd name="connsiteX9983" fmla="*/ 6782186 w 7427256"/>
              <a:gd name="connsiteY9983" fmla="*/ 2792315 h 7209248"/>
              <a:gd name="connsiteX9984" fmla="*/ 6791146 w 7427256"/>
              <a:gd name="connsiteY9984" fmla="*/ 2792315 h 7209248"/>
              <a:gd name="connsiteX9985" fmla="*/ 6791146 w 7427256"/>
              <a:gd name="connsiteY9985" fmla="*/ 2801274 h 7209248"/>
              <a:gd name="connsiteX9986" fmla="*/ 6800106 w 7427256"/>
              <a:gd name="connsiteY9986" fmla="*/ 2810234 h 7209248"/>
              <a:gd name="connsiteX9987" fmla="*/ 6809064 w 7427256"/>
              <a:gd name="connsiteY9987" fmla="*/ 2810234 h 7209248"/>
              <a:gd name="connsiteX9988" fmla="*/ 6818024 w 7427256"/>
              <a:gd name="connsiteY9988" fmla="*/ 2810234 h 7209248"/>
              <a:gd name="connsiteX9989" fmla="*/ 6822504 w 7427256"/>
              <a:gd name="connsiteY9989" fmla="*/ 2823673 h 7209248"/>
              <a:gd name="connsiteX9990" fmla="*/ 6826984 w 7427256"/>
              <a:gd name="connsiteY9990" fmla="*/ 2828152 h 7209248"/>
              <a:gd name="connsiteX9991" fmla="*/ 6800106 w 7427256"/>
              <a:gd name="connsiteY9991" fmla="*/ 2846070 h 7209248"/>
              <a:gd name="connsiteX9992" fmla="*/ 6791146 w 7427256"/>
              <a:gd name="connsiteY9992" fmla="*/ 2863989 h 7209248"/>
              <a:gd name="connsiteX9993" fmla="*/ 6782186 w 7427256"/>
              <a:gd name="connsiteY9993" fmla="*/ 2890867 h 7209248"/>
              <a:gd name="connsiteX9994" fmla="*/ 6782186 w 7427256"/>
              <a:gd name="connsiteY9994" fmla="*/ 2908786 h 7209248"/>
              <a:gd name="connsiteX9995" fmla="*/ 6786667 w 7427256"/>
              <a:gd name="connsiteY9995" fmla="*/ 2913266 h 7209248"/>
              <a:gd name="connsiteX9996" fmla="*/ 6791146 w 7427256"/>
              <a:gd name="connsiteY9996" fmla="*/ 2926704 h 7209248"/>
              <a:gd name="connsiteX9997" fmla="*/ 6795626 w 7427256"/>
              <a:gd name="connsiteY9997" fmla="*/ 2935663 h 7209248"/>
              <a:gd name="connsiteX9998" fmla="*/ 6809064 w 7427256"/>
              <a:gd name="connsiteY9998" fmla="*/ 2935663 h 7209248"/>
              <a:gd name="connsiteX9999" fmla="*/ 6818024 w 7427256"/>
              <a:gd name="connsiteY9999" fmla="*/ 2935663 h 7209248"/>
              <a:gd name="connsiteX10000" fmla="*/ 6800106 w 7427256"/>
              <a:gd name="connsiteY10000" fmla="*/ 2958062 h 7209248"/>
              <a:gd name="connsiteX10001" fmla="*/ 6809064 w 7427256"/>
              <a:gd name="connsiteY10001" fmla="*/ 2971501 h 7209248"/>
              <a:gd name="connsiteX10002" fmla="*/ 6818024 w 7427256"/>
              <a:gd name="connsiteY10002" fmla="*/ 2989420 h 7209248"/>
              <a:gd name="connsiteX10003" fmla="*/ 6818024 w 7427256"/>
              <a:gd name="connsiteY10003" fmla="*/ 2993899 h 7209248"/>
              <a:gd name="connsiteX10004" fmla="*/ 6826984 w 7427256"/>
              <a:gd name="connsiteY10004" fmla="*/ 3007337 h 7209248"/>
              <a:gd name="connsiteX10005" fmla="*/ 6835942 w 7427256"/>
              <a:gd name="connsiteY10005" fmla="*/ 3025256 h 7209248"/>
              <a:gd name="connsiteX10006" fmla="*/ 6853861 w 7427256"/>
              <a:gd name="connsiteY10006" fmla="*/ 3065574 h 7209248"/>
              <a:gd name="connsiteX10007" fmla="*/ 6880738 w 7427256"/>
              <a:gd name="connsiteY10007" fmla="*/ 3101410 h 7209248"/>
              <a:gd name="connsiteX10008" fmla="*/ 6885218 w 7427256"/>
              <a:gd name="connsiteY10008" fmla="*/ 3119329 h 7209248"/>
              <a:gd name="connsiteX10009" fmla="*/ 6894178 w 7427256"/>
              <a:gd name="connsiteY10009" fmla="*/ 3141728 h 7209248"/>
              <a:gd name="connsiteX10010" fmla="*/ 6898658 w 7427256"/>
              <a:gd name="connsiteY10010" fmla="*/ 3159646 h 7209248"/>
              <a:gd name="connsiteX10011" fmla="*/ 6907616 w 7427256"/>
              <a:gd name="connsiteY10011" fmla="*/ 3159646 h 7209248"/>
              <a:gd name="connsiteX10012" fmla="*/ 6912096 w 7427256"/>
              <a:gd name="connsiteY10012" fmla="*/ 3168606 h 7209248"/>
              <a:gd name="connsiteX10013" fmla="*/ 6925535 w 7427256"/>
              <a:gd name="connsiteY10013" fmla="*/ 3195483 h 7209248"/>
              <a:gd name="connsiteX10014" fmla="*/ 6943454 w 7427256"/>
              <a:gd name="connsiteY10014" fmla="*/ 3222361 h 7209248"/>
              <a:gd name="connsiteX10015" fmla="*/ 6952414 w 7427256"/>
              <a:gd name="connsiteY10015" fmla="*/ 3226841 h 7209248"/>
              <a:gd name="connsiteX10016" fmla="*/ 6952414 w 7427256"/>
              <a:gd name="connsiteY10016" fmla="*/ 3231321 h 7209248"/>
              <a:gd name="connsiteX10017" fmla="*/ 6961372 w 7427256"/>
              <a:gd name="connsiteY10017" fmla="*/ 3249238 h 7209248"/>
              <a:gd name="connsiteX10018" fmla="*/ 6961372 w 7427256"/>
              <a:gd name="connsiteY10018" fmla="*/ 3253718 h 7209248"/>
              <a:gd name="connsiteX10019" fmla="*/ 6961372 w 7427256"/>
              <a:gd name="connsiteY10019" fmla="*/ 3267157 h 7209248"/>
              <a:gd name="connsiteX10020" fmla="*/ 6970332 w 7427256"/>
              <a:gd name="connsiteY10020" fmla="*/ 3289556 h 7209248"/>
              <a:gd name="connsiteX10021" fmla="*/ 6970332 w 7427256"/>
              <a:gd name="connsiteY10021" fmla="*/ 3302995 h 7209248"/>
              <a:gd name="connsiteX10022" fmla="*/ 6979292 w 7427256"/>
              <a:gd name="connsiteY10022" fmla="*/ 3316434 h 7209248"/>
              <a:gd name="connsiteX10023" fmla="*/ 6997209 w 7427256"/>
              <a:gd name="connsiteY10023" fmla="*/ 3329873 h 7209248"/>
              <a:gd name="connsiteX10024" fmla="*/ 7015128 w 7427256"/>
              <a:gd name="connsiteY10024" fmla="*/ 3329873 h 7209248"/>
              <a:gd name="connsiteX10025" fmla="*/ 7037526 w 7427256"/>
              <a:gd name="connsiteY10025" fmla="*/ 3325393 h 7209248"/>
              <a:gd name="connsiteX10026" fmla="*/ 7042007 w 7427256"/>
              <a:gd name="connsiteY10026" fmla="*/ 3329873 h 7209248"/>
              <a:gd name="connsiteX10027" fmla="*/ 7046486 w 7427256"/>
              <a:gd name="connsiteY10027" fmla="*/ 3343311 h 7209248"/>
              <a:gd name="connsiteX10028" fmla="*/ 7033047 w 7427256"/>
              <a:gd name="connsiteY10028" fmla="*/ 3347791 h 7209248"/>
              <a:gd name="connsiteX10029" fmla="*/ 7006169 w 7427256"/>
              <a:gd name="connsiteY10029" fmla="*/ 3374669 h 7209248"/>
              <a:gd name="connsiteX10030" fmla="*/ 7010648 w 7427256"/>
              <a:gd name="connsiteY10030" fmla="*/ 3383629 h 7209248"/>
              <a:gd name="connsiteX10031" fmla="*/ 7015128 w 7427256"/>
              <a:gd name="connsiteY10031" fmla="*/ 3410507 h 7209248"/>
              <a:gd name="connsiteX10032" fmla="*/ 7006169 w 7427256"/>
              <a:gd name="connsiteY10032" fmla="*/ 3446343 h 7209248"/>
              <a:gd name="connsiteX10033" fmla="*/ 7006169 w 7427256"/>
              <a:gd name="connsiteY10033" fmla="*/ 3464262 h 7209248"/>
              <a:gd name="connsiteX10034" fmla="*/ 7024087 w 7427256"/>
              <a:gd name="connsiteY10034" fmla="*/ 3473222 h 7209248"/>
              <a:gd name="connsiteX10035" fmla="*/ 7024087 w 7427256"/>
              <a:gd name="connsiteY10035" fmla="*/ 3482181 h 7209248"/>
              <a:gd name="connsiteX10036" fmla="*/ 7015128 w 7427256"/>
              <a:gd name="connsiteY10036" fmla="*/ 3491139 h 7209248"/>
              <a:gd name="connsiteX10037" fmla="*/ 7024087 w 7427256"/>
              <a:gd name="connsiteY10037" fmla="*/ 3500099 h 7209248"/>
              <a:gd name="connsiteX10038" fmla="*/ 7024087 w 7427256"/>
              <a:gd name="connsiteY10038" fmla="*/ 3518018 h 7209248"/>
              <a:gd name="connsiteX10039" fmla="*/ 7024087 w 7427256"/>
              <a:gd name="connsiteY10039" fmla="*/ 3531457 h 7209248"/>
              <a:gd name="connsiteX10040" fmla="*/ 7024087 w 7427256"/>
              <a:gd name="connsiteY10040" fmla="*/ 3535936 h 7209248"/>
              <a:gd name="connsiteX10041" fmla="*/ 7024087 w 7427256"/>
              <a:gd name="connsiteY10041" fmla="*/ 3571774 h 7209248"/>
              <a:gd name="connsiteX10042" fmla="*/ 7033047 w 7427256"/>
              <a:gd name="connsiteY10042" fmla="*/ 3580732 h 7209248"/>
              <a:gd name="connsiteX10043" fmla="*/ 7042007 w 7427256"/>
              <a:gd name="connsiteY10043" fmla="*/ 3589692 h 7209248"/>
              <a:gd name="connsiteX10044" fmla="*/ 7024087 w 7427256"/>
              <a:gd name="connsiteY10044" fmla="*/ 3589692 h 7209248"/>
              <a:gd name="connsiteX10045" fmla="*/ 7015128 w 7427256"/>
              <a:gd name="connsiteY10045" fmla="*/ 3598651 h 7209248"/>
              <a:gd name="connsiteX10046" fmla="*/ 7024087 w 7427256"/>
              <a:gd name="connsiteY10046" fmla="*/ 3598651 h 7209248"/>
              <a:gd name="connsiteX10047" fmla="*/ 7042007 w 7427256"/>
              <a:gd name="connsiteY10047" fmla="*/ 3625530 h 7209248"/>
              <a:gd name="connsiteX10048" fmla="*/ 7050966 w 7427256"/>
              <a:gd name="connsiteY10048" fmla="*/ 3638969 h 7209248"/>
              <a:gd name="connsiteX10049" fmla="*/ 7068884 w 7427256"/>
              <a:gd name="connsiteY10049" fmla="*/ 3643448 h 7209248"/>
              <a:gd name="connsiteX10050" fmla="*/ 7077843 w 7427256"/>
              <a:gd name="connsiteY10050" fmla="*/ 3625530 h 7209248"/>
              <a:gd name="connsiteX10051" fmla="*/ 7068884 w 7427256"/>
              <a:gd name="connsiteY10051" fmla="*/ 3616570 h 7209248"/>
              <a:gd name="connsiteX10052" fmla="*/ 7077843 w 7427256"/>
              <a:gd name="connsiteY10052" fmla="*/ 3612090 h 7209248"/>
              <a:gd name="connsiteX10053" fmla="*/ 7104722 w 7427256"/>
              <a:gd name="connsiteY10053" fmla="*/ 3607611 h 7209248"/>
              <a:gd name="connsiteX10054" fmla="*/ 7113680 w 7427256"/>
              <a:gd name="connsiteY10054" fmla="*/ 3589692 h 7209248"/>
              <a:gd name="connsiteX10055" fmla="*/ 7113680 w 7427256"/>
              <a:gd name="connsiteY10055" fmla="*/ 3544896 h 7209248"/>
              <a:gd name="connsiteX10056" fmla="*/ 7122640 w 7427256"/>
              <a:gd name="connsiteY10056" fmla="*/ 3491139 h 7209248"/>
              <a:gd name="connsiteX10057" fmla="*/ 7127120 w 7427256"/>
              <a:gd name="connsiteY10057" fmla="*/ 3482181 h 7209248"/>
              <a:gd name="connsiteX10058" fmla="*/ 7131600 w 7427256"/>
              <a:gd name="connsiteY10058" fmla="*/ 3473222 h 7209248"/>
              <a:gd name="connsiteX10059" fmla="*/ 7136078 w 7427256"/>
              <a:gd name="connsiteY10059" fmla="*/ 3437384 h 7209248"/>
              <a:gd name="connsiteX10060" fmla="*/ 7086802 w 7427256"/>
              <a:gd name="connsiteY10060" fmla="*/ 3410507 h 7209248"/>
              <a:gd name="connsiteX10061" fmla="*/ 7077843 w 7427256"/>
              <a:gd name="connsiteY10061" fmla="*/ 3401547 h 7209248"/>
              <a:gd name="connsiteX10062" fmla="*/ 7113680 w 7427256"/>
              <a:gd name="connsiteY10062" fmla="*/ 3410507 h 7209248"/>
              <a:gd name="connsiteX10063" fmla="*/ 7140558 w 7427256"/>
              <a:gd name="connsiteY10063" fmla="*/ 3401547 h 7209248"/>
              <a:gd name="connsiteX10064" fmla="*/ 7140558 w 7427256"/>
              <a:gd name="connsiteY10064" fmla="*/ 3383629 h 7209248"/>
              <a:gd name="connsiteX10065" fmla="*/ 7149518 w 7427256"/>
              <a:gd name="connsiteY10065" fmla="*/ 3352271 h 7209248"/>
              <a:gd name="connsiteX10066" fmla="*/ 7153998 w 7427256"/>
              <a:gd name="connsiteY10066" fmla="*/ 3329873 h 7209248"/>
              <a:gd name="connsiteX10067" fmla="*/ 7158478 w 7427256"/>
              <a:gd name="connsiteY10067" fmla="*/ 3365710 h 7209248"/>
              <a:gd name="connsiteX10068" fmla="*/ 7167436 w 7427256"/>
              <a:gd name="connsiteY10068" fmla="*/ 3401547 h 7209248"/>
              <a:gd name="connsiteX10069" fmla="*/ 7167436 w 7427256"/>
              <a:gd name="connsiteY10069" fmla="*/ 3419465 h 7209248"/>
              <a:gd name="connsiteX10070" fmla="*/ 7149518 w 7427256"/>
              <a:gd name="connsiteY10070" fmla="*/ 3428425 h 7209248"/>
              <a:gd name="connsiteX10071" fmla="*/ 7158478 w 7427256"/>
              <a:gd name="connsiteY10071" fmla="*/ 3455303 h 7209248"/>
              <a:gd name="connsiteX10072" fmla="*/ 7176395 w 7427256"/>
              <a:gd name="connsiteY10072" fmla="*/ 3464262 h 7209248"/>
              <a:gd name="connsiteX10073" fmla="*/ 7158478 w 7427256"/>
              <a:gd name="connsiteY10073" fmla="*/ 3464262 h 7209248"/>
              <a:gd name="connsiteX10074" fmla="*/ 7149518 w 7427256"/>
              <a:gd name="connsiteY10074" fmla="*/ 3468742 h 7209248"/>
              <a:gd name="connsiteX10075" fmla="*/ 7149518 w 7427256"/>
              <a:gd name="connsiteY10075" fmla="*/ 3473222 h 7209248"/>
              <a:gd name="connsiteX10076" fmla="*/ 7140558 w 7427256"/>
              <a:gd name="connsiteY10076" fmla="*/ 3482181 h 7209248"/>
              <a:gd name="connsiteX10077" fmla="*/ 7131600 w 7427256"/>
              <a:gd name="connsiteY10077" fmla="*/ 3486661 h 7209248"/>
              <a:gd name="connsiteX10078" fmla="*/ 7131600 w 7427256"/>
              <a:gd name="connsiteY10078" fmla="*/ 3500099 h 7209248"/>
              <a:gd name="connsiteX10079" fmla="*/ 7140558 w 7427256"/>
              <a:gd name="connsiteY10079" fmla="*/ 3509058 h 7209248"/>
              <a:gd name="connsiteX10080" fmla="*/ 7158478 w 7427256"/>
              <a:gd name="connsiteY10080" fmla="*/ 3518018 h 7209248"/>
              <a:gd name="connsiteX10081" fmla="*/ 7171916 w 7427256"/>
              <a:gd name="connsiteY10081" fmla="*/ 3531457 h 7209248"/>
              <a:gd name="connsiteX10082" fmla="*/ 7167436 w 7427256"/>
              <a:gd name="connsiteY10082" fmla="*/ 3544896 h 7209248"/>
              <a:gd name="connsiteX10083" fmla="*/ 7149518 w 7427256"/>
              <a:gd name="connsiteY10083" fmla="*/ 3553855 h 7209248"/>
              <a:gd name="connsiteX10084" fmla="*/ 7149518 w 7427256"/>
              <a:gd name="connsiteY10084" fmla="*/ 3562815 h 7209248"/>
              <a:gd name="connsiteX10085" fmla="*/ 7158478 w 7427256"/>
              <a:gd name="connsiteY10085" fmla="*/ 3589692 h 7209248"/>
              <a:gd name="connsiteX10086" fmla="*/ 7149518 w 7427256"/>
              <a:gd name="connsiteY10086" fmla="*/ 3616570 h 7209248"/>
              <a:gd name="connsiteX10087" fmla="*/ 7140558 w 7427256"/>
              <a:gd name="connsiteY10087" fmla="*/ 3621050 h 7209248"/>
              <a:gd name="connsiteX10088" fmla="*/ 7122640 w 7427256"/>
              <a:gd name="connsiteY10088" fmla="*/ 3625530 h 7209248"/>
              <a:gd name="connsiteX10089" fmla="*/ 7113680 w 7427256"/>
              <a:gd name="connsiteY10089" fmla="*/ 3621050 h 7209248"/>
              <a:gd name="connsiteX10090" fmla="*/ 7104722 w 7427256"/>
              <a:gd name="connsiteY10090" fmla="*/ 3625530 h 7209248"/>
              <a:gd name="connsiteX10091" fmla="*/ 7104722 w 7427256"/>
              <a:gd name="connsiteY10091" fmla="*/ 3643448 h 7209248"/>
              <a:gd name="connsiteX10092" fmla="*/ 7113680 w 7427256"/>
              <a:gd name="connsiteY10092" fmla="*/ 3652408 h 7209248"/>
              <a:gd name="connsiteX10093" fmla="*/ 7131600 w 7427256"/>
              <a:gd name="connsiteY10093" fmla="*/ 3652408 h 7209248"/>
              <a:gd name="connsiteX10094" fmla="*/ 7145038 w 7427256"/>
              <a:gd name="connsiteY10094" fmla="*/ 3652408 h 7209248"/>
              <a:gd name="connsiteX10095" fmla="*/ 7149518 w 7427256"/>
              <a:gd name="connsiteY10095" fmla="*/ 3652408 h 7209248"/>
              <a:gd name="connsiteX10096" fmla="*/ 7145038 w 7427256"/>
              <a:gd name="connsiteY10096" fmla="*/ 3656886 h 7209248"/>
              <a:gd name="connsiteX10097" fmla="*/ 7131600 w 7427256"/>
              <a:gd name="connsiteY10097" fmla="*/ 3670326 h 7209248"/>
              <a:gd name="connsiteX10098" fmla="*/ 7113680 w 7427256"/>
              <a:gd name="connsiteY10098" fmla="*/ 3706163 h 7209248"/>
              <a:gd name="connsiteX10099" fmla="*/ 7113680 w 7427256"/>
              <a:gd name="connsiteY10099" fmla="*/ 3724082 h 7209248"/>
              <a:gd name="connsiteX10100" fmla="*/ 7113680 w 7427256"/>
              <a:gd name="connsiteY10100" fmla="*/ 3733041 h 7209248"/>
              <a:gd name="connsiteX10101" fmla="*/ 7104722 w 7427256"/>
              <a:gd name="connsiteY10101" fmla="*/ 3750959 h 7209248"/>
              <a:gd name="connsiteX10102" fmla="*/ 7104722 w 7427256"/>
              <a:gd name="connsiteY10102" fmla="*/ 3764398 h 7209248"/>
              <a:gd name="connsiteX10103" fmla="*/ 7095762 w 7427256"/>
              <a:gd name="connsiteY10103" fmla="*/ 3768878 h 7209248"/>
              <a:gd name="connsiteX10104" fmla="*/ 7086802 w 7427256"/>
              <a:gd name="connsiteY10104" fmla="*/ 3786797 h 7209248"/>
              <a:gd name="connsiteX10105" fmla="*/ 7059924 w 7427256"/>
              <a:gd name="connsiteY10105" fmla="*/ 3786797 h 7209248"/>
              <a:gd name="connsiteX10106" fmla="*/ 7042007 w 7427256"/>
              <a:gd name="connsiteY10106" fmla="*/ 3795756 h 7209248"/>
              <a:gd name="connsiteX10107" fmla="*/ 7042007 w 7427256"/>
              <a:gd name="connsiteY10107" fmla="*/ 3813675 h 7209248"/>
              <a:gd name="connsiteX10108" fmla="*/ 7059924 w 7427256"/>
              <a:gd name="connsiteY10108" fmla="*/ 3849512 h 7209248"/>
              <a:gd name="connsiteX10109" fmla="*/ 7068884 w 7427256"/>
              <a:gd name="connsiteY10109" fmla="*/ 3876390 h 7209248"/>
              <a:gd name="connsiteX10110" fmla="*/ 7059924 w 7427256"/>
              <a:gd name="connsiteY10110" fmla="*/ 3885349 h 7209248"/>
              <a:gd name="connsiteX10111" fmla="*/ 7059924 w 7427256"/>
              <a:gd name="connsiteY10111" fmla="*/ 3903268 h 7209248"/>
              <a:gd name="connsiteX10112" fmla="*/ 7042007 w 7427256"/>
              <a:gd name="connsiteY10112" fmla="*/ 3912228 h 7209248"/>
              <a:gd name="connsiteX10113" fmla="*/ 7042007 w 7427256"/>
              <a:gd name="connsiteY10113" fmla="*/ 3925666 h 7209248"/>
              <a:gd name="connsiteX10114" fmla="*/ 7050966 w 7427256"/>
              <a:gd name="connsiteY10114" fmla="*/ 3921186 h 7209248"/>
              <a:gd name="connsiteX10115" fmla="*/ 7050966 w 7427256"/>
              <a:gd name="connsiteY10115" fmla="*/ 3948064 h 7209248"/>
              <a:gd name="connsiteX10116" fmla="*/ 7042007 w 7427256"/>
              <a:gd name="connsiteY10116" fmla="*/ 3974942 h 7209248"/>
              <a:gd name="connsiteX10117" fmla="*/ 7033047 w 7427256"/>
              <a:gd name="connsiteY10117" fmla="*/ 3992860 h 7209248"/>
              <a:gd name="connsiteX10118" fmla="*/ 7033047 w 7427256"/>
              <a:gd name="connsiteY10118" fmla="*/ 4001820 h 7209248"/>
              <a:gd name="connsiteX10119" fmla="*/ 7033047 w 7427256"/>
              <a:gd name="connsiteY10119" fmla="*/ 4010779 h 7209248"/>
              <a:gd name="connsiteX10120" fmla="*/ 7028568 w 7427256"/>
              <a:gd name="connsiteY10120" fmla="*/ 4015259 h 7209248"/>
              <a:gd name="connsiteX10121" fmla="*/ 7024087 w 7427256"/>
              <a:gd name="connsiteY10121" fmla="*/ 4024218 h 7209248"/>
              <a:gd name="connsiteX10122" fmla="*/ 7024087 w 7427256"/>
              <a:gd name="connsiteY10122" fmla="*/ 4028698 h 7209248"/>
              <a:gd name="connsiteX10123" fmla="*/ 7015128 w 7427256"/>
              <a:gd name="connsiteY10123" fmla="*/ 4046617 h 7209248"/>
              <a:gd name="connsiteX10124" fmla="*/ 7024087 w 7427256"/>
              <a:gd name="connsiteY10124" fmla="*/ 4064534 h 7209248"/>
              <a:gd name="connsiteX10125" fmla="*/ 7050966 w 7427256"/>
              <a:gd name="connsiteY10125" fmla="*/ 4055576 h 7209248"/>
              <a:gd name="connsiteX10126" fmla="*/ 7046486 w 7427256"/>
              <a:gd name="connsiteY10126" fmla="*/ 4064534 h 7209248"/>
              <a:gd name="connsiteX10127" fmla="*/ 7033047 w 7427256"/>
              <a:gd name="connsiteY10127" fmla="*/ 4064534 h 7209248"/>
              <a:gd name="connsiteX10128" fmla="*/ 7024087 w 7427256"/>
              <a:gd name="connsiteY10128" fmla="*/ 4073494 h 7209248"/>
              <a:gd name="connsiteX10129" fmla="*/ 7024087 w 7427256"/>
              <a:gd name="connsiteY10129" fmla="*/ 4082453 h 7209248"/>
              <a:gd name="connsiteX10130" fmla="*/ 7015128 w 7427256"/>
              <a:gd name="connsiteY10130" fmla="*/ 4091413 h 7209248"/>
              <a:gd name="connsiteX10131" fmla="*/ 6979292 w 7427256"/>
              <a:gd name="connsiteY10131" fmla="*/ 4118291 h 7209248"/>
              <a:gd name="connsiteX10132" fmla="*/ 6970332 w 7427256"/>
              <a:gd name="connsiteY10132" fmla="*/ 4127250 h 7209248"/>
              <a:gd name="connsiteX10133" fmla="*/ 6988250 w 7427256"/>
              <a:gd name="connsiteY10133" fmla="*/ 4145169 h 7209248"/>
              <a:gd name="connsiteX10134" fmla="*/ 6988250 w 7427256"/>
              <a:gd name="connsiteY10134" fmla="*/ 4154127 h 7209248"/>
              <a:gd name="connsiteX10135" fmla="*/ 6974812 w 7427256"/>
              <a:gd name="connsiteY10135" fmla="*/ 4154127 h 7209248"/>
              <a:gd name="connsiteX10136" fmla="*/ 6961372 w 7427256"/>
              <a:gd name="connsiteY10136" fmla="*/ 4163087 h 7209248"/>
              <a:gd name="connsiteX10137" fmla="*/ 6952414 w 7427256"/>
              <a:gd name="connsiteY10137" fmla="*/ 4172046 h 7209248"/>
              <a:gd name="connsiteX10138" fmla="*/ 6979292 w 7427256"/>
              <a:gd name="connsiteY10138" fmla="*/ 4181006 h 7209248"/>
              <a:gd name="connsiteX10139" fmla="*/ 6988250 w 7427256"/>
              <a:gd name="connsiteY10139" fmla="*/ 4181006 h 7209248"/>
              <a:gd name="connsiteX10140" fmla="*/ 6961372 w 7427256"/>
              <a:gd name="connsiteY10140" fmla="*/ 4198925 h 7209248"/>
              <a:gd name="connsiteX10141" fmla="*/ 6952414 w 7427256"/>
              <a:gd name="connsiteY10141" fmla="*/ 4207884 h 7209248"/>
              <a:gd name="connsiteX10142" fmla="*/ 6952414 w 7427256"/>
              <a:gd name="connsiteY10142" fmla="*/ 4216843 h 7209248"/>
              <a:gd name="connsiteX10143" fmla="*/ 6943454 w 7427256"/>
              <a:gd name="connsiteY10143" fmla="*/ 4243722 h 7209248"/>
              <a:gd name="connsiteX10144" fmla="*/ 6934494 w 7427256"/>
              <a:gd name="connsiteY10144" fmla="*/ 4270599 h 7209248"/>
              <a:gd name="connsiteX10145" fmla="*/ 6925535 w 7427256"/>
              <a:gd name="connsiteY10145" fmla="*/ 4279558 h 7209248"/>
              <a:gd name="connsiteX10146" fmla="*/ 6916576 w 7427256"/>
              <a:gd name="connsiteY10146" fmla="*/ 4284038 h 7209248"/>
              <a:gd name="connsiteX10147" fmla="*/ 6925535 w 7427256"/>
              <a:gd name="connsiteY10147" fmla="*/ 4288518 h 7209248"/>
              <a:gd name="connsiteX10148" fmla="*/ 6916576 w 7427256"/>
              <a:gd name="connsiteY10148" fmla="*/ 4333314 h 7209248"/>
              <a:gd name="connsiteX10149" fmla="*/ 6912096 w 7427256"/>
              <a:gd name="connsiteY10149" fmla="*/ 4351232 h 7209248"/>
              <a:gd name="connsiteX10150" fmla="*/ 6907616 w 7427256"/>
              <a:gd name="connsiteY10150" fmla="*/ 4360192 h 7209248"/>
              <a:gd name="connsiteX10151" fmla="*/ 6894178 w 7427256"/>
              <a:gd name="connsiteY10151" fmla="*/ 4369151 h 7209248"/>
              <a:gd name="connsiteX10152" fmla="*/ 6880738 w 7427256"/>
              <a:gd name="connsiteY10152" fmla="*/ 4391550 h 7209248"/>
              <a:gd name="connsiteX10153" fmla="*/ 6876260 w 7427256"/>
              <a:gd name="connsiteY10153" fmla="*/ 4409469 h 7209248"/>
              <a:gd name="connsiteX10154" fmla="*/ 6871778 w 7427256"/>
              <a:gd name="connsiteY10154" fmla="*/ 4422907 h 7209248"/>
              <a:gd name="connsiteX10155" fmla="*/ 6867300 w 7427256"/>
              <a:gd name="connsiteY10155" fmla="*/ 4436346 h 7209248"/>
              <a:gd name="connsiteX10156" fmla="*/ 6862821 w 7427256"/>
              <a:gd name="connsiteY10156" fmla="*/ 4445305 h 7209248"/>
              <a:gd name="connsiteX10157" fmla="*/ 6871778 w 7427256"/>
              <a:gd name="connsiteY10157" fmla="*/ 4449785 h 7209248"/>
              <a:gd name="connsiteX10158" fmla="*/ 6862821 w 7427256"/>
              <a:gd name="connsiteY10158" fmla="*/ 4476663 h 7209248"/>
              <a:gd name="connsiteX10159" fmla="*/ 6844901 w 7427256"/>
              <a:gd name="connsiteY10159" fmla="*/ 4503540 h 7209248"/>
              <a:gd name="connsiteX10160" fmla="*/ 6844901 w 7427256"/>
              <a:gd name="connsiteY10160" fmla="*/ 4521459 h 7209248"/>
              <a:gd name="connsiteX10161" fmla="*/ 6835942 w 7427256"/>
              <a:gd name="connsiteY10161" fmla="*/ 4530419 h 7209248"/>
              <a:gd name="connsiteX10162" fmla="*/ 6826984 w 7427256"/>
              <a:gd name="connsiteY10162" fmla="*/ 4548337 h 7209248"/>
              <a:gd name="connsiteX10163" fmla="*/ 6818024 w 7427256"/>
              <a:gd name="connsiteY10163" fmla="*/ 4557297 h 7209248"/>
              <a:gd name="connsiteX10164" fmla="*/ 6826984 w 7427256"/>
              <a:gd name="connsiteY10164" fmla="*/ 4566256 h 7209248"/>
              <a:gd name="connsiteX10165" fmla="*/ 6844901 w 7427256"/>
              <a:gd name="connsiteY10165" fmla="*/ 4584174 h 7209248"/>
              <a:gd name="connsiteX10166" fmla="*/ 6818024 w 7427256"/>
              <a:gd name="connsiteY10166" fmla="*/ 4593133 h 7209248"/>
              <a:gd name="connsiteX10167" fmla="*/ 6782186 w 7427256"/>
              <a:gd name="connsiteY10167" fmla="*/ 4655848 h 7209248"/>
              <a:gd name="connsiteX10168" fmla="*/ 6764268 w 7427256"/>
              <a:gd name="connsiteY10168" fmla="*/ 4691686 h 7209248"/>
              <a:gd name="connsiteX10169" fmla="*/ 6764268 w 7427256"/>
              <a:gd name="connsiteY10169" fmla="*/ 4709605 h 7209248"/>
              <a:gd name="connsiteX10170" fmla="*/ 6764268 w 7427256"/>
              <a:gd name="connsiteY10170" fmla="*/ 4727522 h 7209248"/>
              <a:gd name="connsiteX10171" fmla="*/ 6746350 w 7427256"/>
              <a:gd name="connsiteY10171" fmla="*/ 4736482 h 7209248"/>
              <a:gd name="connsiteX10172" fmla="*/ 6746350 w 7427256"/>
              <a:gd name="connsiteY10172" fmla="*/ 4754401 h 7209248"/>
              <a:gd name="connsiteX10173" fmla="*/ 6764268 w 7427256"/>
              <a:gd name="connsiteY10173" fmla="*/ 4763360 h 7209248"/>
              <a:gd name="connsiteX10174" fmla="*/ 6746350 w 7427256"/>
              <a:gd name="connsiteY10174" fmla="*/ 4763360 h 7209248"/>
              <a:gd name="connsiteX10175" fmla="*/ 6728430 w 7427256"/>
              <a:gd name="connsiteY10175" fmla="*/ 4776799 h 7209248"/>
              <a:gd name="connsiteX10176" fmla="*/ 6710513 w 7427256"/>
              <a:gd name="connsiteY10176" fmla="*/ 4808157 h 7209248"/>
              <a:gd name="connsiteX10177" fmla="*/ 6701553 w 7427256"/>
              <a:gd name="connsiteY10177" fmla="*/ 4835034 h 7209248"/>
              <a:gd name="connsiteX10178" fmla="*/ 6710513 w 7427256"/>
              <a:gd name="connsiteY10178" fmla="*/ 4835034 h 7209248"/>
              <a:gd name="connsiteX10179" fmla="*/ 6714992 w 7427256"/>
              <a:gd name="connsiteY10179" fmla="*/ 4835034 h 7209248"/>
              <a:gd name="connsiteX10180" fmla="*/ 6701553 w 7427256"/>
              <a:gd name="connsiteY10180" fmla="*/ 4839514 h 7209248"/>
              <a:gd name="connsiteX10181" fmla="*/ 6692594 w 7427256"/>
              <a:gd name="connsiteY10181" fmla="*/ 4852953 h 7209248"/>
              <a:gd name="connsiteX10182" fmla="*/ 6701553 w 7427256"/>
              <a:gd name="connsiteY10182" fmla="*/ 4870872 h 7209248"/>
              <a:gd name="connsiteX10183" fmla="*/ 6692594 w 7427256"/>
              <a:gd name="connsiteY10183" fmla="*/ 4906709 h 7209248"/>
              <a:gd name="connsiteX10184" fmla="*/ 6674675 w 7427256"/>
              <a:gd name="connsiteY10184" fmla="*/ 4924627 h 7209248"/>
              <a:gd name="connsiteX10185" fmla="*/ 6665716 w 7427256"/>
              <a:gd name="connsiteY10185" fmla="*/ 4951506 h 7209248"/>
              <a:gd name="connsiteX10186" fmla="*/ 6656756 w 7427256"/>
              <a:gd name="connsiteY10186" fmla="*/ 4987342 h 7209248"/>
              <a:gd name="connsiteX10187" fmla="*/ 6638838 w 7427256"/>
              <a:gd name="connsiteY10187" fmla="*/ 4987342 h 7209248"/>
              <a:gd name="connsiteX10188" fmla="*/ 6620920 w 7427256"/>
              <a:gd name="connsiteY10188" fmla="*/ 4996302 h 7209248"/>
              <a:gd name="connsiteX10189" fmla="*/ 6603001 w 7427256"/>
              <a:gd name="connsiteY10189" fmla="*/ 5014220 h 7209248"/>
              <a:gd name="connsiteX10190" fmla="*/ 6594041 w 7427256"/>
              <a:gd name="connsiteY10190" fmla="*/ 5023180 h 7209248"/>
              <a:gd name="connsiteX10191" fmla="*/ 6594041 w 7427256"/>
              <a:gd name="connsiteY10191" fmla="*/ 5036619 h 7209248"/>
              <a:gd name="connsiteX10192" fmla="*/ 6594041 w 7427256"/>
              <a:gd name="connsiteY10192" fmla="*/ 5041099 h 7209248"/>
              <a:gd name="connsiteX10193" fmla="*/ 6611960 w 7427256"/>
              <a:gd name="connsiteY10193" fmla="*/ 5050058 h 7209248"/>
              <a:gd name="connsiteX10194" fmla="*/ 6629879 w 7427256"/>
              <a:gd name="connsiteY10194" fmla="*/ 5059018 h 7209248"/>
              <a:gd name="connsiteX10195" fmla="*/ 6620920 w 7427256"/>
              <a:gd name="connsiteY10195" fmla="*/ 5076935 h 7209248"/>
              <a:gd name="connsiteX10196" fmla="*/ 6603001 w 7427256"/>
              <a:gd name="connsiteY10196" fmla="*/ 5067976 h 7209248"/>
              <a:gd name="connsiteX10197" fmla="*/ 6558204 w 7427256"/>
              <a:gd name="connsiteY10197" fmla="*/ 5059018 h 7209248"/>
              <a:gd name="connsiteX10198" fmla="*/ 6540286 w 7427256"/>
              <a:gd name="connsiteY10198" fmla="*/ 5059018 h 7209248"/>
              <a:gd name="connsiteX10199" fmla="*/ 6504448 w 7427256"/>
              <a:gd name="connsiteY10199" fmla="*/ 5076935 h 7209248"/>
              <a:gd name="connsiteX10200" fmla="*/ 6504448 w 7427256"/>
              <a:gd name="connsiteY10200" fmla="*/ 5085895 h 7209248"/>
              <a:gd name="connsiteX10201" fmla="*/ 6486530 w 7427256"/>
              <a:gd name="connsiteY10201" fmla="*/ 5094854 h 7209248"/>
              <a:gd name="connsiteX10202" fmla="*/ 6477570 w 7427256"/>
              <a:gd name="connsiteY10202" fmla="*/ 5094854 h 7209248"/>
              <a:gd name="connsiteX10203" fmla="*/ 6468612 w 7427256"/>
              <a:gd name="connsiteY10203" fmla="*/ 5112773 h 7209248"/>
              <a:gd name="connsiteX10204" fmla="*/ 6486530 w 7427256"/>
              <a:gd name="connsiteY10204" fmla="*/ 5130692 h 7209248"/>
              <a:gd name="connsiteX10205" fmla="*/ 6464132 w 7427256"/>
              <a:gd name="connsiteY10205" fmla="*/ 5139651 h 7209248"/>
              <a:gd name="connsiteX10206" fmla="*/ 6437254 w 7427256"/>
              <a:gd name="connsiteY10206" fmla="*/ 5144131 h 7209248"/>
              <a:gd name="connsiteX10207" fmla="*/ 6432774 w 7427256"/>
              <a:gd name="connsiteY10207" fmla="*/ 5157569 h 7209248"/>
              <a:gd name="connsiteX10208" fmla="*/ 6437254 w 7427256"/>
              <a:gd name="connsiteY10208" fmla="*/ 5175488 h 7209248"/>
              <a:gd name="connsiteX10209" fmla="*/ 6432774 w 7427256"/>
              <a:gd name="connsiteY10209" fmla="*/ 5184447 h 7209248"/>
              <a:gd name="connsiteX10210" fmla="*/ 6432774 w 7427256"/>
              <a:gd name="connsiteY10210" fmla="*/ 5188927 h 7209248"/>
              <a:gd name="connsiteX10211" fmla="*/ 6423816 w 7427256"/>
              <a:gd name="connsiteY10211" fmla="*/ 5193407 h 7209248"/>
              <a:gd name="connsiteX10212" fmla="*/ 6405896 w 7427256"/>
              <a:gd name="connsiteY10212" fmla="*/ 5211325 h 7209248"/>
              <a:gd name="connsiteX10213" fmla="*/ 6414856 w 7427256"/>
              <a:gd name="connsiteY10213" fmla="*/ 5220285 h 7209248"/>
              <a:gd name="connsiteX10214" fmla="*/ 6423816 w 7427256"/>
              <a:gd name="connsiteY10214" fmla="*/ 5238203 h 7209248"/>
              <a:gd name="connsiteX10215" fmla="*/ 6410376 w 7427256"/>
              <a:gd name="connsiteY10215" fmla="*/ 5242682 h 7209248"/>
              <a:gd name="connsiteX10216" fmla="*/ 6387978 w 7427256"/>
              <a:gd name="connsiteY10216" fmla="*/ 5229243 h 7209248"/>
              <a:gd name="connsiteX10217" fmla="*/ 6361100 w 7427256"/>
              <a:gd name="connsiteY10217" fmla="*/ 5229243 h 7209248"/>
              <a:gd name="connsiteX10218" fmla="*/ 6379019 w 7427256"/>
              <a:gd name="connsiteY10218" fmla="*/ 5247162 h 7209248"/>
              <a:gd name="connsiteX10219" fmla="*/ 6387978 w 7427256"/>
              <a:gd name="connsiteY10219" fmla="*/ 5256121 h 7209248"/>
              <a:gd name="connsiteX10220" fmla="*/ 6383498 w 7427256"/>
              <a:gd name="connsiteY10220" fmla="*/ 5274040 h 7209248"/>
              <a:gd name="connsiteX10221" fmla="*/ 6370059 w 7427256"/>
              <a:gd name="connsiteY10221" fmla="*/ 5291959 h 7209248"/>
              <a:gd name="connsiteX10222" fmla="*/ 6361100 w 7427256"/>
              <a:gd name="connsiteY10222" fmla="*/ 5305397 h 7209248"/>
              <a:gd name="connsiteX10223" fmla="*/ 6370059 w 7427256"/>
              <a:gd name="connsiteY10223" fmla="*/ 5318836 h 7209248"/>
              <a:gd name="connsiteX10224" fmla="*/ 6370059 w 7427256"/>
              <a:gd name="connsiteY10224" fmla="*/ 5336755 h 7209248"/>
              <a:gd name="connsiteX10225" fmla="*/ 6387978 w 7427256"/>
              <a:gd name="connsiteY10225" fmla="*/ 5336755 h 7209248"/>
              <a:gd name="connsiteX10226" fmla="*/ 6414856 w 7427256"/>
              <a:gd name="connsiteY10226" fmla="*/ 5327796 h 7209248"/>
              <a:gd name="connsiteX10227" fmla="*/ 6441733 w 7427256"/>
              <a:gd name="connsiteY10227" fmla="*/ 5327796 h 7209248"/>
              <a:gd name="connsiteX10228" fmla="*/ 6459652 w 7427256"/>
              <a:gd name="connsiteY10228" fmla="*/ 5336755 h 7209248"/>
              <a:gd name="connsiteX10229" fmla="*/ 6473090 w 7427256"/>
              <a:gd name="connsiteY10229" fmla="*/ 5332275 h 7209248"/>
              <a:gd name="connsiteX10230" fmla="*/ 6491010 w 7427256"/>
              <a:gd name="connsiteY10230" fmla="*/ 5332275 h 7209248"/>
              <a:gd name="connsiteX10231" fmla="*/ 6504448 w 7427256"/>
              <a:gd name="connsiteY10231" fmla="*/ 5336755 h 7209248"/>
              <a:gd name="connsiteX10232" fmla="*/ 6504448 w 7427256"/>
              <a:gd name="connsiteY10232" fmla="*/ 5345715 h 7209248"/>
              <a:gd name="connsiteX10233" fmla="*/ 6499970 w 7427256"/>
              <a:gd name="connsiteY10233" fmla="*/ 5345715 h 7209248"/>
              <a:gd name="connsiteX10234" fmla="*/ 6486530 w 7427256"/>
              <a:gd name="connsiteY10234" fmla="*/ 5350194 h 7209248"/>
              <a:gd name="connsiteX10235" fmla="*/ 6477570 w 7427256"/>
              <a:gd name="connsiteY10235" fmla="*/ 5354674 h 7209248"/>
              <a:gd name="connsiteX10236" fmla="*/ 6437254 w 7427256"/>
              <a:gd name="connsiteY10236" fmla="*/ 5368113 h 7209248"/>
              <a:gd name="connsiteX10237" fmla="*/ 6387978 w 7427256"/>
              <a:gd name="connsiteY10237" fmla="*/ 5390512 h 7209248"/>
              <a:gd name="connsiteX10238" fmla="*/ 6352140 w 7427256"/>
              <a:gd name="connsiteY10238" fmla="*/ 5399470 h 7209248"/>
              <a:gd name="connsiteX10239" fmla="*/ 6334222 w 7427256"/>
              <a:gd name="connsiteY10239" fmla="*/ 5408429 h 7209248"/>
              <a:gd name="connsiteX10240" fmla="*/ 6343182 w 7427256"/>
              <a:gd name="connsiteY10240" fmla="*/ 5417389 h 7209248"/>
              <a:gd name="connsiteX10241" fmla="*/ 6343182 w 7427256"/>
              <a:gd name="connsiteY10241" fmla="*/ 5426348 h 7209248"/>
              <a:gd name="connsiteX10242" fmla="*/ 6271507 w 7427256"/>
              <a:gd name="connsiteY10242" fmla="*/ 5435308 h 7209248"/>
              <a:gd name="connsiteX10243" fmla="*/ 6253588 w 7427256"/>
              <a:gd name="connsiteY10243" fmla="*/ 5444267 h 7209248"/>
              <a:gd name="connsiteX10244" fmla="*/ 6262547 w 7427256"/>
              <a:gd name="connsiteY10244" fmla="*/ 5453226 h 7209248"/>
              <a:gd name="connsiteX10245" fmla="*/ 6258068 w 7427256"/>
              <a:gd name="connsiteY10245" fmla="*/ 5453226 h 7209248"/>
              <a:gd name="connsiteX10246" fmla="*/ 6244630 w 7427256"/>
              <a:gd name="connsiteY10246" fmla="*/ 5453226 h 7209248"/>
              <a:gd name="connsiteX10247" fmla="*/ 6226711 w 7427256"/>
              <a:gd name="connsiteY10247" fmla="*/ 5462186 h 7209248"/>
              <a:gd name="connsiteX10248" fmla="*/ 6217751 w 7427256"/>
              <a:gd name="connsiteY10248" fmla="*/ 5471144 h 7209248"/>
              <a:gd name="connsiteX10249" fmla="*/ 6226711 w 7427256"/>
              <a:gd name="connsiteY10249" fmla="*/ 5471144 h 7209248"/>
              <a:gd name="connsiteX10250" fmla="*/ 6244630 w 7427256"/>
              <a:gd name="connsiteY10250" fmla="*/ 5471144 h 7209248"/>
              <a:gd name="connsiteX10251" fmla="*/ 6262547 w 7427256"/>
              <a:gd name="connsiteY10251" fmla="*/ 5462186 h 7209248"/>
              <a:gd name="connsiteX10252" fmla="*/ 6280466 w 7427256"/>
              <a:gd name="connsiteY10252" fmla="*/ 5466664 h 7209248"/>
              <a:gd name="connsiteX10253" fmla="*/ 6289426 w 7427256"/>
              <a:gd name="connsiteY10253" fmla="*/ 5480104 h 7209248"/>
              <a:gd name="connsiteX10254" fmla="*/ 6298385 w 7427256"/>
              <a:gd name="connsiteY10254" fmla="*/ 5498022 h 7209248"/>
              <a:gd name="connsiteX10255" fmla="*/ 6284946 w 7427256"/>
              <a:gd name="connsiteY10255" fmla="*/ 5502502 h 7209248"/>
              <a:gd name="connsiteX10256" fmla="*/ 6275986 w 7427256"/>
              <a:gd name="connsiteY10256" fmla="*/ 5511462 h 7209248"/>
              <a:gd name="connsiteX10257" fmla="*/ 6262547 w 7427256"/>
              <a:gd name="connsiteY10257" fmla="*/ 5524901 h 7209248"/>
              <a:gd name="connsiteX10258" fmla="*/ 6258068 w 7427256"/>
              <a:gd name="connsiteY10258" fmla="*/ 5524901 h 7209248"/>
              <a:gd name="connsiteX10259" fmla="*/ 6253588 w 7427256"/>
              <a:gd name="connsiteY10259" fmla="*/ 5533860 h 7209248"/>
              <a:gd name="connsiteX10260" fmla="*/ 6244630 w 7427256"/>
              <a:gd name="connsiteY10260" fmla="*/ 5542819 h 7209248"/>
              <a:gd name="connsiteX10261" fmla="*/ 6244630 w 7427256"/>
              <a:gd name="connsiteY10261" fmla="*/ 5524901 h 7209248"/>
              <a:gd name="connsiteX10262" fmla="*/ 6244630 w 7427256"/>
              <a:gd name="connsiteY10262" fmla="*/ 5515941 h 7209248"/>
              <a:gd name="connsiteX10263" fmla="*/ 6253588 w 7427256"/>
              <a:gd name="connsiteY10263" fmla="*/ 5506982 h 7209248"/>
              <a:gd name="connsiteX10264" fmla="*/ 6262547 w 7427256"/>
              <a:gd name="connsiteY10264" fmla="*/ 5489063 h 7209248"/>
              <a:gd name="connsiteX10265" fmla="*/ 6253588 w 7427256"/>
              <a:gd name="connsiteY10265" fmla="*/ 5475624 h 7209248"/>
              <a:gd name="connsiteX10266" fmla="*/ 6235670 w 7427256"/>
              <a:gd name="connsiteY10266" fmla="*/ 5484583 h 7209248"/>
              <a:gd name="connsiteX10267" fmla="*/ 6226711 w 7427256"/>
              <a:gd name="connsiteY10267" fmla="*/ 5506982 h 7209248"/>
              <a:gd name="connsiteX10268" fmla="*/ 6199832 w 7427256"/>
              <a:gd name="connsiteY10268" fmla="*/ 5515941 h 7209248"/>
              <a:gd name="connsiteX10269" fmla="*/ 6146076 w 7427256"/>
              <a:gd name="connsiteY10269" fmla="*/ 5533860 h 7209248"/>
              <a:gd name="connsiteX10270" fmla="*/ 6163996 w 7427256"/>
              <a:gd name="connsiteY10270" fmla="*/ 5533860 h 7209248"/>
              <a:gd name="connsiteX10271" fmla="*/ 6190873 w 7427256"/>
              <a:gd name="connsiteY10271" fmla="*/ 5533860 h 7209248"/>
              <a:gd name="connsiteX10272" fmla="*/ 6199832 w 7427256"/>
              <a:gd name="connsiteY10272" fmla="*/ 5542819 h 7209248"/>
              <a:gd name="connsiteX10273" fmla="*/ 6208792 w 7427256"/>
              <a:gd name="connsiteY10273" fmla="*/ 5551779 h 7209248"/>
              <a:gd name="connsiteX10274" fmla="*/ 6186393 w 7427256"/>
              <a:gd name="connsiteY10274" fmla="*/ 5556259 h 7209248"/>
              <a:gd name="connsiteX10275" fmla="*/ 6163996 w 7427256"/>
              <a:gd name="connsiteY10275" fmla="*/ 5556259 h 7209248"/>
              <a:gd name="connsiteX10276" fmla="*/ 6155036 w 7427256"/>
              <a:gd name="connsiteY10276" fmla="*/ 5560737 h 7209248"/>
              <a:gd name="connsiteX10277" fmla="*/ 6163996 w 7427256"/>
              <a:gd name="connsiteY10277" fmla="*/ 5569697 h 7209248"/>
              <a:gd name="connsiteX10278" fmla="*/ 6163996 w 7427256"/>
              <a:gd name="connsiteY10278" fmla="*/ 5587615 h 7209248"/>
              <a:gd name="connsiteX10279" fmla="*/ 6137118 w 7427256"/>
              <a:gd name="connsiteY10279" fmla="*/ 5605534 h 7209248"/>
              <a:gd name="connsiteX10280" fmla="*/ 6119199 w 7427256"/>
              <a:gd name="connsiteY10280" fmla="*/ 5618973 h 7209248"/>
              <a:gd name="connsiteX10281" fmla="*/ 6110239 w 7427256"/>
              <a:gd name="connsiteY10281" fmla="*/ 5623453 h 7209248"/>
              <a:gd name="connsiteX10282" fmla="*/ 6092322 w 7427256"/>
              <a:gd name="connsiteY10282" fmla="*/ 5632413 h 7209248"/>
              <a:gd name="connsiteX10283" fmla="*/ 6092322 w 7427256"/>
              <a:gd name="connsiteY10283" fmla="*/ 5641371 h 7209248"/>
              <a:gd name="connsiteX10284" fmla="*/ 6101280 w 7427256"/>
              <a:gd name="connsiteY10284" fmla="*/ 5645851 h 7209248"/>
              <a:gd name="connsiteX10285" fmla="*/ 6101280 w 7427256"/>
              <a:gd name="connsiteY10285" fmla="*/ 5650330 h 7209248"/>
              <a:gd name="connsiteX10286" fmla="*/ 6083362 w 7427256"/>
              <a:gd name="connsiteY10286" fmla="*/ 5668249 h 7209248"/>
              <a:gd name="connsiteX10287" fmla="*/ 6074402 w 7427256"/>
              <a:gd name="connsiteY10287" fmla="*/ 5659290 h 7209248"/>
              <a:gd name="connsiteX10288" fmla="*/ 6083362 w 7427256"/>
              <a:gd name="connsiteY10288" fmla="*/ 5659290 h 7209248"/>
              <a:gd name="connsiteX10289" fmla="*/ 6092322 w 7427256"/>
              <a:gd name="connsiteY10289" fmla="*/ 5650330 h 7209248"/>
              <a:gd name="connsiteX10290" fmla="*/ 6074402 w 7427256"/>
              <a:gd name="connsiteY10290" fmla="*/ 5650330 h 7209248"/>
              <a:gd name="connsiteX10291" fmla="*/ 6060964 w 7427256"/>
              <a:gd name="connsiteY10291" fmla="*/ 5654810 h 7209248"/>
              <a:gd name="connsiteX10292" fmla="*/ 6056484 w 7427256"/>
              <a:gd name="connsiteY10292" fmla="*/ 5668249 h 7209248"/>
              <a:gd name="connsiteX10293" fmla="*/ 6038565 w 7427256"/>
              <a:gd name="connsiteY10293" fmla="*/ 5686168 h 7209248"/>
              <a:gd name="connsiteX10294" fmla="*/ 6029606 w 7427256"/>
              <a:gd name="connsiteY10294" fmla="*/ 5677209 h 7209248"/>
              <a:gd name="connsiteX10295" fmla="*/ 6011688 w 7427256"/>
              <a:gd name="connsiteY10295" fmla="*/ 5695127 h 7209248"/>
              <a:gd name="connsiteX10296" fmla="*/ 6011688 w 7427256"/>
              <a:gd name="connsiteY10296" fmla="*/ 5722006 h 7209248"/>
              <a:gd name="connsiteX10297" fmla="*/ 6011688 w 7427256"/>
              <a:gd name="connsiteY10297" fmla="*/ 5730964 h 7209248"/>
              <a:gd name="connsiteX10298" fmla="*/ 6002728 w 7427256"/>
              <a:gd name="connsiteY10298" fmla="*/ 5739923 h 7209248"/>
              <a:gd name="connsiteX10299" fmla="*/ 5975850 w 7427256"/>
              <a:gd name="connsiteY10299" fmla="*/ 5753362 h 7209248"/>
              <a:gd name="connsiteX10300" fmla="*/ 5962411 w 7427256"/>
              <a:gd name="connsiteY10300" fmla="*/ 5762322 h 7209248"/>
              <a:gd name="connsiteX10301" fmla="*/ 5966891 w 7427256"/>
              <a:gd name="connsiteY10301" fmla="*/ 5784720 h 7209248"/>
              <a:gd name="connsiteX10302" fmla="*/ 5966891 w 7427256"/>
              <a:gd name="connsiteY10302" fmla="*/ 5798160 h 7209248"/>
              <a:gd name="connsiteX10303" fmla="*/ 5957932 w 7427256"/>
              <a:gd name="connsiteY10303" fmla="*/ 5811598 h 7209248"/>
              <a:gd name="connsiteX10304" fmla="*/ 5957932 w 7427256"/>
              <a:gd name="connsiteY10304" fmla="*/ 5818318 h 7209248"/>
              <a:gd name="connsiteX10305" fmla="*/ 5957932 w 7427256"/>
              <a:gd name="connsiteY10305" fmla="*/ 5820557 h 7209248"/>
              <a:gd name="connsiteX10306" fmla="*/ 5951212 w 7427256"/>
              <a:gd name="connsiteY10306" fmla="*/ 5818318 h 7209248"/>
              <a:gd name="connsiteX10307" fmla="*/ 5948972 w 7427256"/>
              <a:gd name="connsiteY10307" fmla="*/ 5811598 h 7209248"/>
              <a:gd name="connsiteX10308" fmla="*/ 5931054 w 7427256"/>
              <a:gd name="connsiteY10308" fmla="*/ 5811598 h 7209248"/>
              <a:gd name="connsiteX10309" fmla="*/ 5922094 w 7427256"/>
              <a:gd name="connsiteY10309" fmla="*/ 5811598 h 7209248"/>
              <a:gd name="connsiteX10310" fmla="*/ 5908656 w 7427256"/>
              <a:gd name="connsiteY10310" fmla="*/ 5802638 h 7209248"/>
              <a:gd name="connsiteX10311" fmla="*/ 5908656 w 7427256"/>
              <a:gd name="connsiteY10311" fmla="*/ 5811598 h 7209248"/>
              <a:gd name="connsiteX10312" fmla="*/ 5913134 w 7427256"/>
              <a:gd name="connsiteY10312" fmla="*/ 5829516 h 7209248"/>
              <a:gd name="connsiteX10313" fmla="*/ 5913134 w 7427256"/>
              <a:gd name="connsiteY10313" fmla="*/ 5838476 h 7209248"/>
              <a:gd name="connsiteX10314" fmla="*/ 5922094 w 7427256"/>
              <a:gd name="connsiteY10314" fmla="*/ 5829516 h 7209248"/>
              <a:gd name="connsiteX10315" fmla="*/ 5940014 w 7427256"/>
              <a:gd name="connsiteY10315" fmla="*/ 5829516 h 7209248"/>
              <a:gd name="connsiteX10316" fmla="*/ 5957932 w 7427256"/>
              <a:gd name="connsiteY10316" fmla="*/ 5820557 h 7209248"/>
              <a:gd name="connsiteX10317" fmla="*/ 5975850 w 7427256"/>
              <a:gd name="connsiteY10317" fmla="*/ 5811598 h 7209248"/>
              <a:gd name="connsiteX10318" fmla="*/ 5989288 w 7427256"/>
              <a:gd name="connsiteY10318" fmla="*/ 5793680 h 7209248"/>
              <a:gd name="connsiteX10319" fmla="*/ 6002728 w 7427256"/>
              <a:gd name="connsiteY10319" fmla="*/ 5784720 h 7209248"/>
              <a:gd name="connsiteX10320" fmla="*/ 6020646 w 7427256"/>
              <a:gd name="connsiteY10320" fmla="*/ 5793680 h 7209248"/>
              <a:gd name="connsiteX10321" fmla="*/ 6025126 w 7427256"/>
              <a:gd name="connsiteY10321" fmla="*/ 5807118 h 7209248"/>
              <a:gd name="connsiteX10322" fmla="*/ 6011688 w 7427256"/>
              <a:gd name="connsiteY10322" fmla="*/ 5820557 h 7209248"/>
              <a:gd name="connsiteX10323" fmla="*/ 6002728 w 7427256"/>
              <a:gd name="connsiteY10323" fmla="*/ 5838476 h 7209248"/>
              <a:gd name="connsiteX10324" fmla="*/ 5993768 w 7427256"/>
              <a:gd name="connsiteY10324" fmla="*/ 5847435 h 7209248"/>
              <a:gd name="connsiteX10325" fmla="*/ 5975850 w 7427256"/>
              <a:gd name="connsiteY10325" fmla="*/ 5856395 h 7209248"/>
              <a:gd name="connsiteX10326" fmla="*/ 5993768 w 7427256"/>
              <a:gd name="connsiteY10326" fmla="*/ 5874312 h 7209248"/>
              <a:gd name="connsiteX10327" fmla="*/ 5993768 w 7427256"/>
              <a:gd name="connsiteY10327" fmla="*/ 5910150 h 7209248"/>
              <a:gd name="connsiteX10328" fmla="*/ 5966891 w 7427256"/>
              <a:gd name="connsiteY10328" fmla="*/ 5910150 h 7209248"/>
              <a:gd name="connsiteX10329" fmla="*/ 5975850 w 7427256"/>
              <a:gd name="connsiteY10329" fmla="*/ 5892231 h 7209248"/>
              <a:gd name="connsiteX10330" fmla="*/ 5984810 w 7427256"/>
              <a:gd name="connsiteY10330" fmla="*/ 5883272 h 7209248"/>
              <a:gd name="connsiteX10331" fmla="*/ 5975850 w 7427256"/>
              <a:gd name="connsiteY10331" fmla="*/ 5874312 h 7209248"/>
              <a:gd name="connsiteX10332" fmla="*/ 5948972 w 7427256"/>
              <a:gd name="connsiteY10332" fmla="*/ 5865354 h 7209248"/>
              <a:gd name="connsiteX10333" fmla="*/ 5940014 w 7427256"/>
              <a:gd name="connsiteY10333" fmla="*/ 5847435 h 7209248"/>
              <a:gd name="connsiteX10334" fmla="*/ 5931054 w 7427256"/>
              <a:gd name="connsiteY10334" fmla="*/ 5865354 h 7209248"/>
              <a:gd name="connsiteX10335" fmla="*/ 5904176 w 7427256"/>
              <a:gd name="connsiteY10335" fmla="*/ 5874312 h 7209248"/>
              <a:gd name="connsiteX10336" fmla="*/ 5886257 w 7427256"/>
              <a:gd name="connsiteY10336" fmla="*/ 5874312 h 7209248"/>
              <a:gd name="connsiteX10337" fmla="*/ 5877298 w 7427256"/>
              <a:gd name="connsiteY10337" fmla="*/ 5865354 h 7209248"/>
              <a:gd name="connsiteX10338" fmla="*/ 5868338 w 7427256"/>
              <a:gd name="connsiteY10338" fmla="*/ 5874312 h 7209248"/>
              <a:gd name="connsiteX10339" fmla="*/ 5823542 w 7427256"/>
              <a:gd name="connsiteY10339" fmla="*/ 5910150 h 7209248"/>
              <a:gd name="connsiteX10340" fmla="*/ 5814582 w 7427256"/>
              <a:gd name="connsiteY10340" fmla="*/ 5901191 h 7209248"/>
              <a:gd name="connsiteX10341" fmla="*/ 5805624 w 7427256"/>
              <a:gd name="connsiteY10341" fmla="*/ 5910150 h 7209248"/>
              <a:gd name="connsiteX10342" fmla="*/ 5805624 w 7427256"/>
              <a:gd name="connsiteY10342" fmla="*/ 5919110 h 7209248"/>
              <a:gd name="connsiteX10343" fmla="*/ 5796664 w 7427256"/>
              <a:gd name="connsiteY10343" fmla="*/ 5892231 h 7209248"/>
              <a:gd name="connsiteX10344" fmla="*/ 5787705 w 7427256"/>
              <a:gd name="connsiteY10344" fmla="*/ 5874312 h 7209248"/>
              <a:gd name="connsiteX10345" fmla="*/ 5778745 w 7427256"/>
              <a:gd name="connsiteY10345" fmla="*/ 5883272 h 7209248"/>
              <a:gd name="connsiteX10346" fmla="*/ 5778745 w 7427256"/>
              <a:gd name="connsiteY10346" fmla="*/ 5901191 h 7209248"/>
              <a:gd name="connsiteX10347" fmla="*/ 5769786 w 7427256"/>
              <a:gd name="connsiteY10347" fmla="*/ 5905670 h 7209248"/>
              <a:gd name="connsiteX10348" fmla="*/ 5778745 w 7427256"/>
              <a:gd name="connsiteY10348" fmla="*/ 5919110 h 7209248"/>
              <a:gd name="connsiteX10349" fmla="*/ 5769786 w 7427256"/>
              <a:gd name="connsiteY10349" fmla="*/ 5954947 h 7209248"/>
              <a:gd name="connsiteX10350" fmla="*/ 5769786 w 7427256"/>
              <a:gd name="connsiteY10350" fmla="*/ 5972865 h 7209248"/>
              <a:gd name="connsiteX10351" fmla="*/ 5778745 w 7427256"/>
              <a:gd name="connsiteY10351" fmla="*/ 5981824 h 7209248"/>
              <a:gd name="connsiteX10352" fmla="*/ 5778745 w 7427256"/>
              <a:gd name="connsiteY10352" fmla="*/ 5990784 h 7209248"/>
              <a:gd name="connsiteX10353" fmla="*/ 5751868 w 7427256"/>
              <a:gd name="connsiteY10353" fmla="*/ 5999743 h 7209248"/>
              <a:gd name="connsiteX10354" fmla="*/ 5751868 w 7427256"/>
              <a:gd name="connsiteY10354" fmla="*/ 6008703 h 7209248"/>
              <a:gd name="connsiteX10355" fmla="*/ 5742908 w 7427256"/>
              <a:gd name="connsiteY10355" fmla="*/ 6008703 h 7209248"/>
              <a:gd name="connsiteX10356" fmla="*/ 5733948 w 7427256"/>
              <a:gd name="connsiteY10356" fmla="*/ 5986304 h 7209248"/>
              <a:gd name="connsiteX10357" fmla="*/ 5716031 w 7427256"/>
              <a:gd name="connsiteY10357" fmla="*/ 5981824 h 7209248"/>
              <a:gd name="connsiteX10358" fmla="*/ 5711551 w 7427256"/>
              <a:gd name="connsiteY10358" fmla="*/ 5986304 h 7209248"/>
              <a:gd name="connsiteX10359" fmla="*/ 5698112 w 7427256"/>
              <a:gd name="connsiteY10359" fmla="*/ 5990784 h 7209248"/>
              <a:gd name="connsiteX10360" fmla="*/ 5689152 w 7427256"/>
              <a:gd name="connsiteY10360" fmla="*/ 5990784 h 7209248"/>
              <a:gd name="connsiteX10361" fmla="*/ 5689152 w 7427256"/>
              <a:gd name="connsiteY10361" fmla="*/ 5999743 h 7209248"/>
              <a:gd name="connsiteX10362" fmla="*/ 5684674 w 7427256"/>
              <a:gd name="connsiteY10362" fmla="*/ 6017662 h 7209248"/>
              <a:gd name="connsiteX10363" fmla="*/ 5675714 w 7427256"/>
              <a:gd name="connsiteY10363" fmla="*/ 6022142 h 7209248"/>
              <a:gd name="connsiteX10364" fmla="*/ 5671234 w 7427256"/>
              <a:gd name="connsiteY10364" fmla="*/ 6008703 h 7209248"/>
              <a:gd name="connsiteX10365" fmla="*/ 5666754 w 7427256"/>
              <a:gd name="connsiteY10365" fmla="*/ 6004223 h 7209248"/>
              <a:gd name="connsiteX10366" fmla="*/ 5662274 w 7427256"/>
              <a:gd name="connsiteY10366" fmla="*/ 6026621 h 7209248"/>
              <a:gd name="connsiteX10367" fmla="*/ 5644356 w 7427256"/>
              <a:gd name="connsiteY10367" fmla="*/ 6035581 h 7209248"/>
              <a:gd name="connsiteX10368" fmla="*/ 5653316 w 7427256"/>
              <a:gd name="connsiteY10368" fmla="*/ 6044539 h 7209248"/>
              <a:gd name="connsiteX10369" fmla="*/ 5657794 w 7427256"/>
              <a:gd name="connsiteY10369" fmla="*/ 6053499 h 7209248"/>
              <a:gd name="connsiteX10370" fmla="*/ 5653316 w 7427256"/>
              <a:gd name="connsiteY10370" fmla="*/ 6071417 h 7209248"/>
              <a:gd name="connsiteX10371" fmla="*/ 5644356 w 7427256"/>
              <a:gd name="connsiteY10371" fmla="*/ 6062458 h 7209248"/>
              <a:gd name="connsiteX10372" fmla="*/ 5626437 w 7427256"/>
              <a:gd name="connsiteY10372" fmla="*/ 6053499 h 7209248"/>
              <a:gd name="connsiteX10373" fmla="*/ 5604040 w 7427256"/>
              <a:gd name="connsiteY10373" fmla="*/ 6044539 h 7209248"/>
              <a:gd name="connsiteX10374" fmla="*/ 5577162 w 7427256"/>
              <a:gd name="connsiteY10374" fmla="*/ 6040059 h 7209248"/>
              <a:gd name="connsiteX10375" fmla="*/ 5545804 w 7427256"/>
              <a:gd name="connsiteY10375" fmla="*/ 6053499 h 7209248"/>
              <a:gd name="connsiteX10376" fmla="*/ 5501008 w 7427256"/>
              <a:gd name="connsiteY10376" fmla="*/ 6053499 h 7209248"/>
              <a:gd name="connsiteX10377" fmla="*/ 5492048 w 7427256"/>
              <a:gd name="connsiteY10377" fmla="*/ 6071417 h 7209248"/>
              <a:gd name="connsiteX10378" fmla="*/ 5505488 w 7427256"/>
              <a:gd name="connsiteY10378" fmla="*/ 6071417 h 7209248"/>
              <a:gd name="connsiteX10379" fmla="*/ 5509966 w 7427256"/>
              <a:gd name="connsiteY10379" fmla="*/ 6080377 h 7209248"/>
              <a:gd name="connsiteX10380" fmla="*/ 5518926 w 7427256"/>
              <a:gd name="connsiteY10380" fmla="*/ 6089336 h 7209248"/>
              <a:gd name="connsiteX10381" fmla="*/ 5527886 w 7427256"/>
              <a:gd name="connsiteY10381" fmla="*/ 6098296 h 7209248"/>
              <a:gd name="connsiteX10382" fmla="*/ 5527886 w 7427256"/>
              <a:gd name="connsiteY10382" fmla="*/ 6102775 h 7209248"/>
              <a:gd name="connsiteX10383" fmla="*/ 5518926 w 7427256"/>
              <a:gd name="connsiteY10383" fmla="*/ 6107255 h 7209248"/>
              <a:gd name="connsiteX10384" fmla="*/ 5509966 w 7427256"/>
              <a:gd name="connsiteY10384" fmla="*/ 6116214 h 7209248"/>
              <a:gd name="connsiteX10385" fmla="*/ 5509966 w 7427256"/>
              <a:gd name="connsiteY10385" fmla="*/ 6134132 h 7209248"/>
              <a:gd name="connsiteX10386" fmla="*/ 5518926 w 7427256"/>
              <a:gd name="connsiteY10386" fmla="*/ 6152051 h 7209248"/>
              <a:gd name="connsiteX10387" fmla="*/ 5536844 w 7427256"/>
              <a:gd name="connsiteY10387" fmla="*/ 6152051 h 7209248"/>
              <a:gd name="connsiteX10388" fmla="*/ 5536844 w 7427256"/>
              <a:gd name="connsiteY10388" fmla="*/ 6161010 h 7209248"/>
              <a:gd name="connsiteX10389" fmla="*/ 5527886 w 7427256"/>
              <a:gd name="connsiteY10389" fmla="*/ 6178929 h 7209248"/>
              <a:gd name="connsiteX10390" fmla="*/ 5527886 w 7427256"/>
              <a:gd name="connsiteY10390" fmla="*/ 6196848 h 7209248"/>
              <a:gd name="connsiteX10391" fmla="*/ 5545804 w 7427256"/>
              <a:gd name="connsiteY10391" fmla="*/ 6223725 h 7209248"/>
              <a:gd name="connsiteX10392" fmla="*/ 5536844 w 7427256"/>
              <a:gd name="connsiteY10392" fmla="*/ 6223725 h 7209248"/>
              <a:gd name="connsiteX10393" fmla="*/ 5527886 w 7427256"/>
              <a:gd name="connsiteY10393" fmla="*/ 6223725 h 7209248"/>
              <a:gd name="connsiteX10394" fmla="*/ 5523406 w 7427256"/>
              <a:gd name="connsiteY10394" fmla="*/ 6196848 h 7209248"/>
              <a:gd name="connsiteX10395" fmla="*/ 5492048 w 7427256"/>
              <a:gd name="connsiteY10395" fmla="*/ 6178929 h 7209248"/>
              <a:gd name="connsiteX10396" fmla="*/ 5465170 w 7427256"/>
              <a:gd name="connsiteY10396" fmla="*/ 6169970 h 7209248"/>
              <a:gd name="connsiteX10397" fmla="*/ 5456211 w 7427256"/>
              <a:gd name="connsiteY10397" fmla="*/ 6169970 h 7209248"/>
              <a:gd name="connsiteX10398" fmla="*/ 5447251 w 7427256"/>
              <a:gd name="connsiteY10398" fmla="*/ 6152051 h 7209248"/>
              <a:gd name="connsiteX10399" fmla="*/ 5447251 w 7427256"/>
              <a:gd name="connsiteY10399" fmla="*/ 6143092 h 7209248"/>
              <a:gd name="connsiteX10400" fmla="*/ 5411414 w 7427256"/>
              <a:gd name="connsiteY10400" fmla="*/ 6143092 h 7209248"/>
              <a:gd name="connsiteX10401" fmla="*/ 5366618 w 7427256"/>
              <a:gd name="connsiteY10401" fmla="*/ 6134132 h 7209248"/>
              <a:gd name="connsiteX10402" fmla="*/ 5357658 w 7427256"/>
              <a:gd name="connsiteY10402" fmla="*/ 6125174 h 7209248"/>
              <a:gd name="connsiteX10403" fmla="*/ 5353180 w 7427256"/>
              <a:gd name="connsiteY10403" fmla="*/ 6129654 h 7209248"/>
              <a:gd name="connsiteX10404" fmla="*/ 5357658 w 7427256"/>
              <a:gd name="connsiteY10404" fmla="*/ 6143092 h 7209248"/>
              <a:gd name="connsiteX10405" fmla="*/ 5366618 w 7427256"/>
              <a:gd name="connsiteY10405" fmla="*/ 6178929 h 7209248"/>
              <a:gd name="connsiteX10406" fmla="*/ 5339740 w 7427256"/>
              <a:gd name="connsiteY10406" fmla="*/ 6187889 h 7209248"/>
              <a:gd name="connsiteX10407" fmla="*/ 5330780 w 7427256"/>
              <a:gd name="connsiteY10407" fmla="*/ 6214766 h 7209248"/>
              <a:gd name="connsiteX10408" fmla="*/ 5317342 w 7427256"/>
              <a:gd name="connsiteY10408" fmla="*/ 6219246 h 7209248"/>
              <a:gd name="connsiteX10409" fmla="*/ 5312364 w 7427256"/>
              <a:gd name="connsiteY10409" fmla="*/ 6222232 h 7209248"/>
              <a:gd name="connsiteX10410" fmla="*/ 5310622 w 7427256"/>
              <a:gd name="connsiteY10410" fmla="*/ 6217006 h 7209248"/>
              <a:gd name="connsiteX10411" fmla="*/ 5303903 w 7427256"/>
              <a:gd name="connsiteY10411" fmla="*/ 6214766 h 7209248"/>
              <a:gd name="connsiteX10412" fmla="*/ 5285984 w 7427256"/>
              <a:gd name="connsiteY10412" fmla="*/ 6210286 h 7209248"/>
              <a:gd name="connsiteX10413" fmla="*/ 5277026 w 7427256"/>
              <a:gd name="connsiteY10413" fmla="*/ 6223725 h 7209248"/>
              <a:gd name="connsiteX10414" fmla="*/ 5272546 w 7427256"/>
              <a:gd name="connsiteY10414" fmla="*/ 6228205 h 7209248"/>
              <a:gd name="connsiteX10415" fmla="*/ 5268066 w 7427256"/>
              <a:gd name="connsiteY10415" fmla="*/ 6232685 h 7209248"/>
              <a:gd name="connsiteX10416" fmla="*/ 5245668 w 7427256"/>
              <a:gd name="connsiteY10416" fmla="*/ 6237164 h 7209248"/>
              <a:gd name="connsiteX10417" fmla="*/ 5223269 w 7427256"/>
              <a:gd name="connsiteY10417" fmla="*/ 6241644 h 7209248"/>
              <a:gd name="connsiteX10418" fmla="*/ 5214310 w 7427256"/>
              <a:gd name="connsiteY10418" fmla="*/ 6250604 h 7209248"/>
              <a:gd name="connsiteX10419" fmla="*/ 5277026 w 7427256"/>
              <a:gd name="connsiteY10419" fmla="*/ 6250604 h 7209248"/>
              <a:gd name="connsiteX10420" fmla="*/ 5285984 w 7427256"/>
              <a:gd name="connsiteY10420" fmla="*/ 6250604 h 7209248"/>
              <a:gd name="connsiteX10421" fmla="*/ 5277026 w 7427256"/>
              <a:gd name="connsiteY10421" fmla="*/ 6255083 h 7209248"/>
              <a:gd name="connsiteX10422" fmla="*/ 5259106 w 7427256"/>
              <a:gd name="connsiteY10422" fmla="*/ 6259563 h 7209248"/>
              <a:gd name="connsiteX10423" fmla="*/ 5241188 w 7427256"/>
              <a:gd name="connsiteY10423" fmla="*/ 6281960 h 7209248"/>
              <a:gd name="connsiteX10424" fmla="*/ 5232229 w 7427256"/>
              <a:gd name="connsiteY10424" fmla="*/ 6308839 h 7209248"/>
              <a:gd name="connsiteX10425" fmla="*/ 5223269 w 7427256"/>
              <a:gd name="connsiteY10425" fmla="*/ 6304359 h 7209248"/>
              <a:gd name="connsiteX10426" fmla="*/ 5205350 w 7427256"/>
              <a:gd name="connsiteY10426" fmla="*/ 6304359 h 7209248"/>
              <a:gd name="connsiteX10427" fmla="*/ 5169514 w 7427256"/>
              <a:gd name="connsiteY10427" fmla="*/ 6313318 h 7209248"/>
              <a:gd name="connsiteX10428" fmla="*/ 5124717 w 7427256"/>
              <a:gd name="connsiteY10428" fmla="*/ 6331237 h 7209248"/>
              <a:gd name="connsiteX10429" fmla="*/ 5115757 w 7427256"/>
              <a:gd name="connsiteY10429" fmla="*/ 6331237 h 7209248"/>
              <a:gd name="connsiteX10430" fmla="*/ 5088880 w 7427256"/>
              <a:gd name="connsiteY10430" fmla="*/ 6322278 h 7209248"/>
              <a:gd name="connsiteX10431" fmla="*/ 5079921 w 7427256"/>
              <a:gd name="connsiteY10431" fmla="*/ 6304359 h 7209248"/>
              <a:gd name="connsiteX10432" fmla="*/ 5062002 w 7427256"/>
              <a:gd name="connsiteY10432" fmla="*/ 6304359 h 7209248"/>
              <a:gd name="connsiteX10433" fmla="*/ 5035124 w 7427256"/>
              <a:gd name="connsiteY10433" fmla="*/ 6322278 h 7209248"/>
              <a:gd name="connsiteX10434" fmla="*/ 5017206 w 7427256"/>
              <a:gd name="connsiteY10434" fmla="*/ 6331237 h 7209248"/>
              <a:gd name="connsiteX10435" fmla="*/ 5012726 w 7427256"/>
              <a:gd name="connsiteY10435" fmla="*/ 6335717 h 7209248"/>
              <a:gd name="connsiteX10436" fmla="*/ 5008246 w 7427256"/>
              <a:gd name="connsiteY10436" fmla="*/ 6340197 h 7209248"/>
              <a:gd name="connsiteX10437" fmla="*/ 4990328 w 7427256"/>
              <a:gd name="connsiteY10437" fmla="*/ 6349156 h 7209248"/>
              <a:gd name="connsiteX10438" fmla="*/ 4985848 w 7427256"/>
              <a:gd name="connsiteY10438" fmla="*/ 6362595 h 7209248"/>
              <a:gd name="connsiteX10439" fmla="*/ 4963450 w 7427256"/>
              <a:gd name="connsiteY10439" fmla="*/ 6367075 h 7209248"/>
              <a:gd name="connsiteX10440" fmla="*/ 4941052 w 7427256"/>
              <a:gd name="connsiteY10440" fmla="*/ 6367075 h 7209248"/>
              <a:gd name="connsiteX10441" fmla="*/ 4936572 w 7427256"/>
              <a:gd name="connsiteY10441" fmla="*/ 6376033 h 7209248"/>
              <a:gd name="connsiteX10442" fmla="*/ 4941052 w 7427256"/>
              <a:gd name="connsiteY10442" fmla="*/ 6393952 h 7209248"/>
              <a:gd name="connsiteX10443" fmla="*/ 4954490 w 7427256"/>
              <a:gd name="connsiteY10443" fmla="*/ 6393952 h 7209248"/>
              <a:gd name="connsiteX10444" fmla="*/ 4990328 w 7427256"/>
              <a:gd name="connsiteY10444" fmla="*/ 6393952 h 7209248"/>
              <a:gd name="connsiteX10445" fmla="*/ 4976889 w 7427256"/>
              <a:gd name="connsiteY10445" fmla="*/ 6398432 h 7209248"/>
              <a:gd name="connsiteX10446" fmla="*/ 4958970 w 7427256"/>
              <a:gd name="connsiteY10446" fmla="*/ 6402911 h 7209248"/>
              <a:gd name="connsiteX10447" fmla="*/ 4936572 w 7427256"/>
              <a:gd name="connsiteY10447" fmla="*/ 6402911 h 7209248"/>
              <a:gd name="connsiteX10448" fmla="*/ 4918654 w 7427256"/>
              <a:gd name="connsiteY10448" fmla="*/ 6402911 h 7209248"/>
              <a:gd name="connsiteX10449" fmla="*/ 4909694 w 7427256"/>
              <a:gd name="connsiteY10449" fmla="*/ 6411871 h 7209248"/>
              <a:gd name="connsiteX10450" fmla="*/ 4900735 w 7427256"/>
              <a:gd name="connsiteY10450" fmla="*/ 6393952 h 7209248"/>
              <a:gd name="connsiteX10451" fmla="*/ 4909694 w 7427256"/>
              <a:gd name="connsiteY10451" fmla="*/ 6367075 h 7209248"/>
              <a:gd name="connsiteX10452" fmla="*/ 4909694 w 7427256"/>
              <a:gd name="connsiteY10452" fmla="*/ 6358115 h 7209248"/>
              <a:gd name="connsiteX10453" fmla="*/ 4891775 w 7427256"/>
              <a:gd name="connsiteY10453" fmla="*/ 6358115 h 7209248"/>
              <a:gd name="connsiteX10454" fmla="*/ 4882816 w 7427256"/>
              <a:gd name="connsiteY10454" fmla="*/ 6376033 h 7209248"/>
              <a:gd name="connsiteX10455" fmla="*/ 4882816 w 7427256"/>
              <a:gd name="connsiteY10455" fmla="*/ 6393952 h 7209248"/>
              <a:gd name="connsiteX10456" fmla="*/ 4882816 w 7427256"/>
              <a:gd name="connsiteY10456" fmla="*/ 6402911 h 7209248"/>
              <a:gd name="connsiteX10457" fmla="*/ 4882816 w 7427256"/>
              <a:gd name="connsiteY10457" fmla="*/ 6456667 h 7209248"/>
              <a:gd name="connsiteX10458" fmla="*/ 4900735 w 7427256"/>
              <a:gd name="connsiteY10458" fmla="*/ 6456667 h 7209248"/>
              <a:gd name="connsiteX10459" fmla="*/ 4909694 w 7427256"/>
              <a:gd name="connsiteY10459" fmla="*/ 6456667 h 7209248"/>
              <a:gd name="connsiteX10460" fmla="*/ 4900735 w 7427256"/>
              <a:gd name="connsiteY10460" fmla="*/ 6447707 h 7209248"/>
              <a:gd name="connsiteX10461" fmla="*/ 4896255 w 7427256"/>
              <a:gd name="connsiteY10461" fmla="*/ 6434269 h 7209248"/>
              <a:gd name="connsiteX10462" fmla="*/ 4909694 w 7427256"/>
              <a:gd name="connsiteY10462" fmla="*/ 6434269 h 7209248"/>
              <a:gd name="connsiteX10463" fmla="*/ 4927612 w 7427256"/>
              <a:gd name="connsiteY10463" fmla="*/ 6434269 h 7209248"/>
              <a:gd name="connsiteX10464" fmla="*/ 4936572 w 7427256"/>
              <a:gd name="connsiteY10464" fmla="*/ 6420830 h 7209248"/>
              <a:gd name="connsiteX10465" fmla="*/ 4950012 w 7427256"/>
              <a:gd name="connsiteY10465" fmla="*/ 6416351 h 7209248"/>
              <a:gd name="connsiteX10466" fmla="*/ 4981369 w 7427256"/>
              <a:gd name="connsiteY10466" fmla="*/ 6416351 h 7209248"/>
              <a:gd name="connsiteX10467" fmla="*/ 5003766 w 7427256"/>
              <a:gd name="connsiteY10467" fmla="*/ 6416351 h 7209248"/>
              <a:gd name="connsiteX10468" fmla="*/ 4999286 w 7427256"/>
              <a:gd name="connsiteY10468" fmla="*/ 6429790 h 7209248"/>
              <a:gd name="connsiteX10469" fmla="*/ 4990328 w 7427256"/>
              <a:gd name="connsiteY10469" fmla="*/ 6429790 h 7209248"/>
              <a:gd name="connsiteX10470" fmla="*/ 4981369 w 7427256"/>
              <a:gd name="connsiteY10470" fmla="*/ 6447707 h 7209248"/>
              <a:gd name="connsiteX10471" fmla="*/ 4981369 w 7427256"/>
              <a:gd name="connsiteY10471" fmla="*/ 6456667 h 7209248"/>
              <a:gd name="connsiteX10472" fmla="*/ 4972409 w 7427256"/>
              <a:gd name="connsiteY10472" fmla="*/ 6465626 h 7209248"/>
              <a:gd name="connsiteX10473" fmla="*/ 4954490 w 7427256"/>
              <a:gd name="connsiteY10473" fmla="*/ 6465626 h 7209248"/>
              <a:gd name="connsiteX10474" fmla="*/ 4927612 w 7427256"/>
              <a:gd name="connsiteY10474" fmla="*/ 6456667 h 7209248"/>
              <a:gd name="connsiteX10475" fmla="*/ 4927612 w 7427256"/>
              <a:gd name="connsiteY10475" fmla="*/ 6465626 h 7209248"/>
              <a:gd name="connsiteX10476" fmla="*/ 4909694 w 7427256"/>
              <a:gd name="connsiteY10476" fmla="*/ 6483545 h 7209248"/>
              <a:gd name="connsiteX10477" fmla="*/ 4882816 w 7427256"/>
              <a:gd name="connsiteY10477" fmla="*/ 6519383 h 7209248"/>
              <a:gd name="connsiteX10478" fmla="*/ 4887296 w 7427256"/>
              <a:gd name="connsiteY10478" fmla="*/ 6523862 h 7209248"/>
              <a:gd name="connsiteX10479" fmla="*/ 4891775 w 7427256"/>
              <a:gd name="connsiteY10479" fmla="*/ 6528342 h 7209248"/>
              <a:gd name="connsiteX10480" fmla="*/ 4891775 w 7427256"/>
              <a:gd name="connsiteY10480" fmla="*/ 6537302 h 7209248"/>
              <a:gd name="connsiteX10481" fmla="*/ 4864898 w 7427256"/>
              <a:gd name="connsiteY10481" fmla="*/ 6537302 h 7209248"/>
              <a:gd name="connsiteX10482" fmla="*/ 4846978 w 7427256"/>
              <a:gd name="connsiteY10482" fmla="*/ 6528342 h 7209248"/>
              <a:gd name="connsiteX10483" fmla="*/ 4860418 w 7427256"/>
              <a:gd name="connsiteY10483" fmla="*/ 6541780 h 7209248"/>
              <a:gd name="connsiteX10484" fmla="*/ 4864898 w 7427256"/>
              <a:gd name="connsiteY10484" fmla="*/ 6555219 h 7209248"/>
              <a:gd name="connsiteX10485" fmla="*/ 4820101 w 7427256"/>
              <a:gd name="connsiteY10485" fmla="*/ 6537302 h 7209248"/>
              <a:gd name="connsiteX10486" fmla="*/ 4784265 w 7427256"/>
              <a:gd name="connsiteY10486" fmla="*/ 6537302 h 7209248"/>
              <a:gd name="connsiteX10487" fmla="*/ 4730508 w 7427256"/>
              <a:gd name="connsiteY10487" fmla="*/ 6537302 h 7209248"/>
              <a:gd name="connsiteX10488" fmla="*/ 4703631 w 7427256"/>
              <a:gd name="connsiteY10488" fmla="*/ 6546260 h 7209248"/>
              <a:gd name="connsiteX10489" fmla="*/ 4721549 w 7427256"/>
              <a:gd name="connsiteY10489" fmla="*/ 6546260 h 7209248"/>
              <a:gd name="connsiteX10490" fmla="*/ 4734988 w 7427256"/>
              <a:gd name="connsiteY10490" fmla="*/ 6546260 h 7209248"/>
              <a:gd name="connsiteX10491" fmla="*/ 4748427 w 7427256"/>
              <a:gd name="connsiteY10491" fmla="*/ 6555219 h 7209248"/>
              <a:gd name="connsiteX10492" fmla="*/ 4766346 w 7427256"/>
              <a:gd name="connsiteY10492" fmla="*/ 6564179 h 7209248"/>
              <a:gd name="connsiteX10493" fmla="*/ 4712589 w 7427256"/>
              <a:gd name="connsiteY10493" fmla="*/ 6564179 h 7209248"/>
              <a:gd name="connsiteX10494" fmla="*/ 4658834 w 7427256"/>
              <a:gd name="connsiteY10494" fmla="*/ 6555219 h 7209248"/>
              <a:gd name="connsiteX10495" fmla="*/ 4663314 w 7427256"/>
              <a:gd name="connsiteY10495" fmla="*/ 6550740 h 7209248"/>
              <a:gd name="connsiteX10496" fmla="*/ 4649874 w 7427256"/>
              <a:gd name="connsiteY10496" fmla="*/ 6546260 h 7209248"/>
              <a:gd name="connsiteX10497" fmla="*/ 4640915 w 7427256"/>
              <a:gd name="connsiteY10497" fmla="*/ 6537302 h 7209248"/>
              <a:gd name="connsiteX10498" fmla="*/ 4658834 w 7427256"/>
              <a:gd name="connsiteY10498" fmla="*/ 6537302 h 7209248"/>
              <a:gd name="connsiteX10499" fmla="*/ 4748427 w 7427256"/>
              <a:gd name="connsiteY10499" fmla="*/ 6510423 h 7209248"/>
              <a:gd name="connsiteX10500" fmla="*/ 4721549 w 7427256"/>
              <a:gd name="connsiteY10500" fmla="*/ 6483545 h 7209248"/>
              <a:gd name="connsiteX10501" fmla="*/ 4712589 w 7427256"/>
              <a:gd name="connsiteY10501" fmla="*/ 6474586 h 7209248"/>
              <a:gd name="connsiteX10502" fmla="*/ 4703631 w 7427256"/>
              <a:gd name="connsiteY10502" fmla="*/ 6474586 h 7209248"/>
              <a:gd name="connsiteX10503" fmla="*/ 4658834 w 7427256"/>
              <a:gd name="connsiteY10503" fmla="*/ 6483545 h 7209248"/>
              <a:gd name="connsiteX10504" fmla="*/ 4658834 w 7427256"/>
              <a:gd name="connsiteY10504" fmla="*/ 6492505 h 7209248"/>
              <a:gd name="connsiteX10505" fmla="*/ 4640915 w 7427256"/>
              <a:gd name="connsiteY10505" fmla="*/ 6492505 h 7209248"/>
              <a:gd name="connsiteX10506" fmla="*/ 4622997 w 7427256"/>
              <a:gd name="connsiteY10506" fmla="*/ 6492505 h 7209248"/>
              <a:gd name="connsiteX10507" fmla="*/ 4614038 w 7427256"/>
              <a:gd name="connsiteY10507" fmla="*/ 6501464 h 7209248"/>
              <a:gd name="connsiteX10508" fmla="*/ 4596119 w 7427256"/>
              <a:gd name="connsiteY10508" fmla="*/ 6510423 h 7209248"/>
              <a:gd name="connsiteX10509" fmla="*/ 4614038 w 7427256"/>
              <a:gd name="connsiteY10509" fmla="*/ 6519383 h 7209248"/>
              <a:gd name="connsiteX10510" fmla="*/ 4631957 w 7427256"/>
              <a:gd name="connsiteY10510" fmla="*/ 6519383 h 7209248"/>
              <a:gd name="connsiteX10511" fmla="*/ 4614038 w 7427256"/>
              <a:gd name="connsiteY10511" fmla="*/ 6528342 h 7209248"/>
              <a:gd name="connsiteX10512" fmla="*/ 4587160 w 7427256"/>
              <a:gd name="connsiteY10512" fmla="*/ 6528342 h 7209248"/>
              <a:gd name="connsiteX10513" fmla="*/ 4533404 w 7427256"/>
              <a:gd name="connsiteY10513" fmla="*/ 6537302 h 7209248"/>
              <a:gd name="connsiteX10514" fmla="*/ 4511006 w 7427256"/>
              <a:gd name="connsiteY10514" fmla="*/ 6546260 h 7209248"/>
              <a:gd name="connsiteX10515" fmla="*/ 4493087 w 7427256"/>
              <a:gd name="connsiteY10515" fmla="*/ 6550740 h 7209248"/>
              <a:gd name="connsiteX10516" fmla="*/ 4497567 w 7427256"/>
              <a:gd name="connsiteY10516" fmla="*/ 6564179 h 7209248"/>
              <a:gd name="connsiteX10517" fmla="*/ 4515485 w 7427256"/>
              <a:gd name="connsiteY10517" fmla="*/ 6564179 h 7209248"/>
              <a:gd name="connsiteX10518" fmla="*/ 4578200 w 7427256"/>
              <a:gd name="connsiteY10518" fmla="*/ 6564179 h 7209248"/>
              <a:gd name="connsiteX10519" fmla="*/ 4596119 w 7427256"/>
              <a:gd name="connsiteY10519" fmla="*/ 6577618 h 7209248"/>
              <a:gd name="connsiteX10520" fmla="*/ 4578200 w 7427256"/>
              <a:gd name="connsiteY10520" fmla="*/ 6591057 h 7209248"/>
              <a:gd name="connsiteX10521" fmla="*/ 4569241 w 7427256"/>
              <a:gd name="connsiteY10521" fmla="*/ 6595537 h 7209248"/>
              <a:gd name="connsiteX10522" fmla="*/ 4578200 w 7427256"/>
              <a:gd name="connsiteY10522" fmla="*/ 6600016 h 7209248"/>
              <a:gd name="connsiteX10523" fmla="*/ 4573721 w 7427256"/>
              <a:gd name="connsiteY10523" fmla="*/ 6600016 h 7209248"/>
              <a:gd name="connsiteX10524" fmla="*/ 4560281 w 7427256"/>
              <a:gd name="connsiteY10524" fmla="*/ 6600016 h 7209248"/>
              <a:gd name="connsiteX10525" fmla="*/ 4542364 w 7427256"/>
              <a:gd name="connsiteY10525" fmla="*/ 6595537 h 7209248"/>
              <a:gd name="connsiteX10526" fmla="*/ 4533404 w 7427256"/>
              <a:gd name="connsiteY10526" fmla="*/ 6608976 h 7209248"/>
              <a:gd name="connsiteX10527" fmla="*/ 4533404 w 7427256"/>
              <a:gd name="connsiteY10527" fmla="*/ 6626894 h 7209248"/>
              <a:gd name="connsiteX10528" fmla="*/ 4497567 w 7427256"/>
              <a:gd name="connsiteY10528" fmla="*/ 6608976 h 7209248"/>
              <a:gd name="connsiteX10529" fmla="*/ 4479648 w 7427256"/>
              <a:gd name="connsiteY10529" fmla="*/ 6600016 h 7209248"/>
              <a:gd name="connsiteX10530" fmla="*/ 4470688 w 7427256"/>
              <a:gd name="connsiteY10530" fmla="*/ 6600016 h 7209248"/>
              <a:gd name="connsiteX10531" fmla="*/ 4466210 w 7427256"/>
              <a:gd name="connsiteY10531" fmla="*/ 6591057 h 7209248"/>
              <a:gd name="connsiteX10532" fmla="*/ 4443811 w 7427256"/>
              <a:gd name="connsiteY10532" fmla="*/ 6591057 h 7209248"/>
              <a:gd name="connsiteX10533" fmla="*/ 4434852 w 7427256"/>
              <a:gd name="connsiteY10533" fmla="*/ 6600016 h 7209248"/>
              <a:gd name="connsiteX10534" fmla="*/ 4461730 w 7427256"/>
              <a:gd name="connsiteY10534" fmla="*/ 6626894 h 7209248"/>
              <a:gd name="connsiteX10535" fmla="*/ 4461730 w 7427256"/>
              <a:gd name="connsiteY10535" fmla="*/ 6635853 h 7209248"/>
              <a:gd name="connsiteX10536" fmla="*/ 4434852 w 7427256"/>
              <a:gd name="connsiteY10536" fmla="*/ 6635853 h 7209248"/>
              <a:gd name="connsiteX10537" fmla="*/ 4421413 w 7427256"/>
              <a:gd name="connsiteY10537" fmla="*/ 6622414 h 7209248"/>
              <a:gd name="connsiteX10538" fmla="*/ 4416933 w 7427256"/>
              <a:gd name="connsiteY10538" fmla="*/ 6617934 h 7209248"/>
              <a:gd name="connsiteX10539" fmla="*/ 4407974 w 7427256"/>
              <a:gd name="connsiteY10539" fmla="*/ 6608976 h 7209248"/>
              <a:gd name="connsiteX10540" fmla="*/ 4354218 w 7427256"/>
              <a:gd name="connsiteY10540" fmla="*/ 6600016 h 7209248"/>
              <a:gd name="connsiteX10541" fmla="*/ 4318380 w 7427256"/>
              <a:gd name="connsiteY10541" fmla="*/ 6604496 h 7209248"/>
              <a:gd name="connsiteX10542" fmla="*/ 4291503 w 7427256"/>
              <a:gd name="connsiteY10542" fmla="*/ 6595537 h 7209248"/>
              <a:gd name="connsiteX10543" fmla="*/ 4273584 w 7427256"/>
              <a:gd name="connsiteY10543" fmla="*/ 6591057 h 7209248"/>
              <a:gd name="connsiteX10544" fmla="*/ 4255666 w 7427256"/>
              <a:gd name="connsiteY10544" fmla="*/ 6600016 h 7209248"/>
              <a:gd name="connsiteX10545" fmla="*/ 4246706 w 7427256"/>
              <a:gd name="connsiteY10545" fmla="*/ 6600016 h 7209248"/>
              <a:gd name="connsiteX10546" fmla="*/ 4201910 w 7427256"/>
              <a:gd name="connsiteY10546" fmla="*/ 6591057 h 7209248"/>
              <a:gd name="connsiteX10547" fmla="*/ 4175032 w 7427256"/>
              <a:gd name="connsiteY10547" fmla="*/ 6582098 h 7209248"/>
              <a:gd name="connsiteX10548" fmla="*/ 4183991 w 7427256"/>
              <a:gd name="connsiteY10548" fmla="*/ 6577618 h 7209248"/>
              <a:gd name="connsiteX10549" fmla="*/ 4206390 w 7427256"/>
              <a:gd name="connsiteY10549" fmla="*/ 6573138 h 7209248"/>
              <a:gd name="connsiteX10550" fmla="*/ 4201910 w 7427256"/>
              <a:gd name="connsiteY10550" fmla="*/ 6564179 h 7209248"/>
              <a:gd name="connsiteX10551" fmla="*/ 4188471 w 7427256"/>
              <a:gd name="connsiteY10551" fmla="*/ 6555219 h 7209248"/>
              <a:gd name="connsiteX10552" fmla="*/ 4183991 w 7427256"/>
              <a:gd name="connsiteY10552" fmla="*/ 6546260 h 7209248"/>
              <a:gd name="connsiteX10553" fmla="*/ 4139194 w 7427256"/>
              <a:gd name="connsiteY10553" fmla="*/ 6573138 h 7209248"/>
              <a:gd name="connsiteX10554" fmla="*/ 4143674 w 7427256"/>
              <a:gd name="connsiteY10554" fmla="*/ 6591057 h 7209248"/>
              <a:gd name="connsiteX10555" fmla="*/ 4166073 w 7427256"/>
              <a:gd name="connsiteY10555" fmla="*/ 6600016 h 7209248"/>
              <a:gd name="connsiteX10556" fmla="*/ 4179512 w 7427256"/>
              <a:gd name="connsiteY10556" fmla="*/ 6600016 h 7209248"/>
              <a:gd name="connsiteX10557" fmla="*/ 4183991 w 7427256"/>
              <a:gd name="connsiteY10557" fmla="*/ 6608976 h 7209248"/>
              <a:gd name="connsiteX10558" fmla="*/ 4161593 w 7427256"/>
              <a:gd name="connsiteY10558" fmla="*/ 6617934 h 7209248"/>
              <a:gd name="connsiteX10559" fmla="*/ 4130236 w 7427256"/>
              <a:gd name="connsiteY10559" fmla="*/ 6617934 h 7209248"/>
              <a:gd name="connsiteX10560" fmla="*/ 4112317 w 7427256"/>
              <a:gd name="connsiteY10560" fmla="*/ 6608976 h 7209248"/>
              <a:gd name="connsiteX10561" fmla="*/ 4103358 w 7427256"/>
              <a:gd name="connsiteY10561" fmla="*/ 6600016 h 7209248"/>
              <a:gd name="connsiteX10562" fmla="*/ 4094398 w 7427256"/>
              <a:gd name="connsiteY10562" fmla="*/ 6608976 h 7209248"/>
              <a:gd name="connsiteX10563" fmla="*/ 4067520 w 7427256"/>
              <a:gd name="connsiteY10563" fmla="*/ 6626894 h 7209248"/>
              <a:gd name="connsiteX10564" fmla="*/ 4040643 w 7427256"/>
              <a:gd name="connsiteY10564" fmla="*/ 6653772 h 7209248"/>
              <a:gd name="connsiteX10565" fmla="*/ 4049601 w 7427256"/>
              <a:gd name="connsiteY10565" fmla="*/ 6658252 h 7209248"/>
              <a:gd name="connsiteX10566" fmla="*/ 4076479 w 7427256"/>
              <a:gd name="connsiteY10566" fmla="*/ 6653772 h 7209248"/>
              <a:gd name="connsiteX10567" fmla="*/ 4094398 w 7427256"/>
              <a:gd name="connsiteY10567" fmla="*/ 6653772 h 7209248"/>
              <a:gd name="connsiteX10568" fmla="*/ 4112317 w 7427256"/>
              <a:gd name="connsiteY10568" fmla="*/ 6653772 h 7209248"/>
              <a:gd name="connsiteX10569" fmla="*/ 4112317 w 7427256"/>
              <a:gd name="connsiteY10569" fmla="*/ 6662731 h 7209248"/>
              <a:gd name="connsiteX10570" fmla="*/ 4107837 w 7427256"/>
              <a:gd name="connsiteY10570" fmla="*/ 6662731 h 7209248"/>
              <a:gd name="connsiteX10571" fmla="*/ 4094398 w 7427256"/>
              <a:gd name="connsiteY10571" fmla="*/ 6662731 h 7209248"/>
              <a:gd name="connsiteX10572" fmla="*/ 4067520 w 7427256"/>
              <a:gd name="connsiteY10572" fmla="*/ 6671690 h 7209248"/>
              <a:gd name="connsiteX10573" fmla="*/ 4067520 w 7427256"/>
              <a:gd name="connsiteY10573" fmla="*/ 6689609 h 7209248"/>
              <a:gd name="connsiteX10574" fmla="*/ 4058561 w 7427256"/>
              <a:gd name="connsiteY10574" fmla="*/ 6712007 h 7209248"/>
              <a:gd name="connsiteX10575" fmla="*/ 4040643 w 7427256"/>
              <a:gd name="connsiteY10575" fmla="*/ 6720966 h 7209248"/>
              <a:gd name="connsiteX10576" fmla="*/ 4022724 w 7427256"/>
              <a:gd name="connsiteY10576" fmla="*/ 6716486 h 7209248"/>
              <a:gd name="connsiteX10577" fmla="*/ 4031683 w 7427256"/>
              <a:gd name="connsiteY10577" fmla="*/ 6734405 h 7209248"/>
              <a:gd name="connsiteX10578" fmla="*/ 4080959 w 7427256"/>
              <a:gd name="connsiteY10578" fmla="*/ 6734405 h 7209248"/>
              <a:gd name="connsiteX10579" fmla="*/ 4103358 w 7427256"/>
              <a:gd name="connsiteY10579" fmla="*/ 6743365 h 7209248"/>
              <a:gd name="connsiteX10580" fmla="*/ 4031683 w 7427256"/>
              <a:gd name="connsiteY10580" fmla="*/ 6752324 h 7209248"/>
              <a:gd name="connsiteX10581" fmla="*/ 3995846 w 7427256"/>
              <a:gd name="connsiteY10581" fmla="*/ 6752324 h 7209248"/>
              <a:gd name="connsiteX10582" fmla="*/ 3964489 w 7427256"/>
              <a:gd name="connsiteY10582" fmla="*/ 6752324 h 7209248"/>
              <a:gd name="connsiteX10583" fmla="*/ 3942090 w 7427256"/>
              <a:gd name="connsiteY10583" fmla="*/ 6752324 h 7209248"/>
              <a:gd name="connsiteX10584" fmla="*/ 3933131 w 7427256"/>
              <a:gd name="connsiteY10584" fmla="*/ 6747844 h 7209248"/>
              <a:gd name="connsiteX10585" fmla="*/ 3951050 w 7427256"/>
              <a:gd name="connsiteY10585" fmla="*/ 6734405 h 7209248"/>
              <a:gd name="connsiteX10586" fmla="*/ 3977927 w 7427256"/>
              <a:gd name="connsiteY10586" fmla="*/ 6707527 h 7209248"/>
              <a:gd name="connsiteX10587" fmla="*/ 3986886 w 7427256"/>
              <a:gd name="connsiteY10587" fmla="*/ 6698569 h 7209248"/>
              <a:gd name="connsiteX10588" fmla="*/ 4049601 w 7427256"/>
              <a:gd name="connsiteY10588" fmla="*/ 6689609 h 7209248"/>
              <a:gd name="connsiteX10589" fmla="*/ 4004805 w 7427256"/>
              <a:gd name="connsiteY10589" fmla="*/ 6671690 h 7209248"/>
              <a:gd name="connsiteX10590" fmla="*/ 3991366 w 7427256"/>
              <a:gd name="connsiteY10590" fmla="*/ 6671690 h 7209248"/>
              <a:gd name="connsiteX10591" fmla="*/ 3986886 w 7427256"/>
              <a:gd name="connsiteY10591" fmla="*/ 6671690 h 7209248"/>
              <a:gd name="connsiteX10592" fmla="*/ 3968967 w 7427256"/>
              <a:gd name="connsiteY10592" fmla="*/ 6662731 h 7209248"/>
              <a:gd name="connsiteX10593" fmla="*/ 3942090 w 7427256"/>
              <a:gd name="connsiteY10593" fmla="*/ 6671690 h 7209248"/>
              <a:gd name="connsiteX10594" fmla="*/ 3924171 w 7427256"/>
              <a:gd name="connsiteY10594" fmla="*/ 6689609 h 7209248"/>
              <a:gd name="connsiteX10595" fmla="*/ 3910732 w 7427256"/>
              <a:gd name="connsiteY10595" fmla="*/ 6707527 h 7209248"/>
              <a:gd name="connsiteX10596" fmla="*/ 3888335 w 7427256"/>
              <a:gd name="connsiteY10596" fmla="*/ 6725446 h 7209248"/>
              <a:gd name="connsiteX10597" fmla="*/ 3834578 w 7427256"/>
              <a:gd name="connsiteY10597" fmla="*/ 6752324 h 7209248"/>
              <a:gd name="connsiteX10598" fmla="*/ 3807700 w 7427256"/>
              <a:gd name="connsiteY10598" fmla="*/ 6752324 h 7209248"/>
              <a:gd name="connsiteX10599" fmla="*/ 3767384 w 7427256"/>
              <a:gd name="connsiteY10599" fmla="*/ 6752324 h 7209248"/>
              <a:gd name="connsiteX10600" fmla="*/ 3709149 w 7427256"/>
              <a:gd name="connsiteY10600" fmla="*/ 6752324 h 7209248"/>
              <a:gd name="connsiteX10601" fmla="*/ 3682270 w 7427256"/>
              <a:gd name="connsiteY10601" fmla="*/ 6770243 h 7209248"/>
              <a:gd name="connsiteX10602" fmla="*/ 3673311 w 7427256"/>
              <a:gd name="connsiteY10602" fmla="*/ 6788161 h 7209248"/>
              <a:gd name="connsiteX10603" fmla="*/ 3664352 w 7427256"/>
              <a:gd name="connsiteY10603" fmla="*/ 6797120 h 7209248"/>
              <a:gd name="connsiteX10604" fmla="*/ 3659872 w 7427256"/>
              <a:gd name="connsiteY10604" fmla="*/ 6788161 h 7209248"/>
              <a:gd name="connsiteX10605" fmla="*/ 3664352 w 7427256"/>
              <a:gd name="connsiteY10605" fmla="*/ 6779201 h 7209248"/>
              <a:gd name="connsiteX10606" fmla="*/ 3646433 w 7427256"/>
              <a:gd name="connsiteY10606" fmla="*/ 6752324 h 7209248"/>
              <a:gd name="connsiteX10607" fmla="*/ 3601637 w 7427256"/>
              <a:gd name="connsiteY10607" fmla="*/ 6743365 h 7209248"/>
              <a:gd name="connsiteX10608" fmla="*/ 3565799 w 7427256"/>
              <a:gd name="connsiteY10608" fmla="*/ 6734405 h 7209248"/>
              <a:gd name="connsiteX10609" fmla="*/ 3565799 w 7427256"/>
              <a:gd name="connsiteY10609" fmla="*/ 6716486 h 7209248"/>
              <a:gd name="connsiteX10610" fmla="*/ 3538922 w 7427256"/>
              <a:gd name="connsiteY10610" fmla="*/ 6716486 h 7209248"/>
              <a:gd name="connsiteX10611" fmla="*/ 3538922 w 7427256"/>
              <a:gd name="connsiteY10611" fmla="*/ 6734405 h 7209248"/>
              <a:gd name="connsiteX10612" fmla="*/ 3538922 w 7427256"/>
              <a:gd name="connsiteY10612" fmla="*/ 6747844 h 7209248"/>
              <a:gd name="connsiteX10613" fmla="*/ 3529963 w 7427256"/>
              <a:gd name="connsiteY10613" fmla="*/ 6761283 h 7209248"/>
              <a:gd name="connsiteX10614" fmla="*/ 3521003 w 7427256"/>
              <a:gd name="connsiteY10614" fmla="*/ 6770243 h 7209248"/>
              <a:gd name="connsiteX10615" fmla="*/ 3512044 w 7427256"/>
              <a:gd name="connsiteY10615" fmla="*/ 6761283 h 7209248"/>
              <a:gd name="connsiteX10616" fmla="*/ 3494125 w 7427256"/>
              <a:gd name="connsiteY10616" fmla="*/ 6743365 h 7209248"/>
              <a:gd name="connsiteX10617" fmla="*/ 3467248 w 7427256"/>
              <a:gd name="connsiteY10617" fmla="*/ 6747844 h 7209248"/>
              <a:gd name="connsiteX10618" fmla="*/ 3458288 w 7427256"/>
              <a:gd name="connsiteY10618" fmla="*/ 6743365 h 7209248"/>
              <a:gd name="connsiteX10619" fmla="*/ 3440370 w 7427256"/>
              <a:gd name="connsiteY10619" fmla="*/ 6725446 h 7209248"/>
              <a:gd name="connsiteX10620" fmla="*/ 3404532 w 7427256"/>
              <a:gd name="connsiteY10620" fmla="*/ 6689609 h 7209248"/>
              <a:gd name="connsiteX10621" fmla="*/ 3413491 w 7427256"/>
              <a:gd name="connsiteY10621" fmla="*/ 6680650 h 7209248"/>
              <a:gd name="connsiteX10622" fmla="*/ 3431410 w 7427256"/>
              <a:gd name="connsiteY10622" fmla="*/ 6671690 h 7209248"/>
              <a:gd name="connsiteX10623" fmla="*/ 3449329 w 7427256"/>
              <a:gd name="connsiteY10623" fmla="*/ 6653772 h 7209248"/>
              <a:gd name="connsiteX10624" fmla="*/ 3458288 w 7427256"/>
              <a:gd name="connsiteY10624" fmla="*/ 6671690 h 7209248"/>
              <a:gd name="connsiteX10625" fmla="*/ 3449329 w 7427256"/>
              <a:gd name="connsiteY10625" fmla="*/ 6680650 h 7209248"/>
              <a:gd name="connsiteX10626" fmla="*/ 3476206 w 7427256"/>
              <a:gd name="connsiteY10626" fmla="*/ 6671690 h 7209248"/>
              <a:gd name="connsiteX10627" fmla="*/ 3512044 w 7427256"/>
              <a:gd name="connsiteY10627" fmla="*/ 6671690 h 7209248"/>
              <a:gd name="connsiteX10628" fmla="*/ 3534442 w 7427256"/>
              <a:gd name="connsiteY10628" fmla="*/ 6667211 h 7209248"/>
              <a:gd name="connsiteX10629" fmla="*/ 3565799 w 7427256"/>
              <a:gd name="connsiteY10629" fmla="*/ 6667211 h 7209248"/>
              <a:gd name="connsiteX10630" fmla="*/ 3592677 w 7427256"/>
              <a:gd name="connsiteY10630" fmla="*/ 6671690 h 7209248"/>
              <a:gd name="connsiteX10631" fmla="*/ 3610596 w 7427256"/>
              <a:gd name="connsiteY10631" fmla="*/ 6680650 h 7209248"/>
              <a:gd name="connsiteX10632" fmla="*/ 3619556 w 7427256"/>
              <a:gd name="connsiteY10632" fmla="*/ 6680650 h 7209248"/>
              <a:gd name="connsiteX10633" fmla="*/ 3637473 w 7427256"/>
              <a:gd name="connsiteY10633" fmla="*/ 6689609 h 7209248"/>
              <a:gd name="connsiteX10634" fmla="*/ 3646433 w 7427256"/>
              <a:gd name="connsiteY10634" fmla="*/ 6698569 h 7209248"/>
              <a:gd name="connsiteX10635" fmla="*/ 3655392 w 7427256"/>
              <a:gd name="connsiteY10635" fmla="*/ 6707527 h 7209248"/>
              <a:gd name="connsiteX10636" fmla="*/ 3664352 w 7427256"/>
              <a:gd name="connsiteY10636" fmla="*/ 6716486 h 7209248"/>
              <a:gd name="connsiteX10637" fmla="*/ 3673311 w 7427256"/>
              <a:gd name="connsiteY10637" fmla="*/ 6707527 h 7209248"/>
              <a:gd name="connsiteX10638" fmla="*/ 3668831 w 7427256"/>
              <a:gd name="connsiteY10638" fmla="*/ 6698569 h 7209248"/>
              <a:gd name="connsiteX10639" fmla="*/ 3682270 w 7427256"/>
              <a:gd name="connsiteY10639" fmla="*/ 6698569 h 7209248"/>
              <a:gd name="connsiteX10640" fmla="*/ 3691230 w 7427256"/>
              <a:gd name="connsiteY10640" fmla="*/ 6680650 h 7209248"/>
              <a:gd name="connsiteX10641" fmla="*/ 3682270 w 7427256"/>
              <a:gd name="connsiteY10641" fmla="*/ 6680650 h 7209248"/>
              <a:gd name="connsiteX10642" fmla="*/ 3664352 w 7427256"/>
              <a:gd name="connsiteY10642" fmla="*/ 6689609 h 7209248"/>
              <a:gd name="connsiteX10643" fmla="*/ 3673311 w 7427256"/>
              <a:gd name="connsiteY10643" fmla="*/ 6671690 h 7209248"/>
              <a:gd name="connsiteX10644" fmla="*/ 3664352 w 7427256"/>
              <a:gd name="connsiteY10644" fmla="*/ 6662731 h 7209248"/>
              <a:gd name="connsiteX10645" fmla="*/ 3650913 w 7427256"/>
              <a:gd name="connsiteY10645" fmla="*/ 6662731 h 7209248"/>
              <a:gd name="connsiteX10646" fmla="*/ 3637473 w 7427256"/>
              <a:gd name="connsiteY10646" fmla="*/ 6662731 h 7209248"/>
              <a:gd name="connsiteX10647" fmla="*/ 3628515 w 7427256"/>
              <a:gd name="connsiteY10647" fmla="*/ 6671690 h 7209248"/>
              <a:gd name="connsiteX10648" fmla="*/ 3601637 w 7427256"/>
              <a:gd name="connsiteY10648" fmla="*/ 6662731 h 7209248"/>
              <a:gd name="connsiteX10649" fmla="*/ 3579238 w 7427256"/>
              <a:gd name="connsiteY10649" fmla="*/ 6662731 h 7209248"/>
              <a:gd name="connsiteX10650" fmla="*/ 3574759 w 7427256"/>
              <a:gd name="connsiteY10650" fmla="*/ 6653772 h 7209248"/>
              <a:gd name="connsiteX10651" fmla="*/ 3565799 w 7427256"/>
              <a:gd name="connsiteY10651" fmla="*/ 6635853 h 7209248"/>
              <a:gd name="connsiteX10652" fmla="*/ 3574759 w 7427256"/>
              <a:gd name="connsiteY10652" fmla="*/ 6635853 h 7209248"/>
              <a:gd name="connsiteX10653" fmla="*/ 3583718 w 7427256"/>
              <a:gd name="connsiteY10653" fmla="*/ 6626894 h 7209248"/>
              <a:gd name="connsiteX10654" fmla="*/ 3570279 w 7427256"/>
              <a:gd name="connsiteY10654" fmla="*/ 6622414 h 7209248"/>
              <a:gd name="connsiteX10655" fmla="*/ 3565799 w 7427256"/>
              <a:gd name="connsiteY10655" fmla="*/ 6626894 h 7209248"/>
              <a:gd name="connsiteX10656" fmla="*/ 3556841 w 7427256"/>
              <a:gd name="connsiteY10656" fmla="*/ 6617934 h 7209248"/>
              <a:gd name="connsiteX10657" fmla="*/ 3565799 w 7427256"/>
              <a:gd name="connsiteY10657" fmla="*/ 6608976 h 7209248"/>
              <a:gd name="connsiteX10658" fmla="*/ 3552361 w 7427256"/>
              <a:gd name="connsiteY10658" fmla="*/ 6604496 h 7209248"/>
              <a:gd name="connsiteX10659" fmla="*/ 3529963 w 7427256"/>
              <a:gd name="connsiteY10659" fmla="*/ 6600016 h 7209248"/>
              <a:gd name="connsiteX10660" fmla="*/ 3525483 w 7427256"/>
              <a:gd name="connsiteY10660" fmla="*/ 6595537 h 7209248"/>
              <a:gd name="connsiteX10661" fmla="*/ 3512044 w 7427256"/>
              <a:gd name="connsiteY10661" fmla="*/ 6591057 h 7209248"/>
              <a:gd name="connsiteX10662" fmla="*/ 3494125 w 7427256"/>
              <a:gd name="connsiteY10662" fmla="*/ 6591057 h 7209248"/>
              <a:gd name="connsiteX10663" fmla="*/ 3480686 w 7427256"/>
              <a:gd name="connsiteY10663" fmla="*/ 6577618 h 7209248"/>
              <a:gd name="connsiteX10664" fmla="*/ 3467248 w 7427256"/>
              <a:gd name="connsiteY10664" fmla="*/ 6573138 h 7209248"/>
              <a:gd name="connsiteX10665" fmla="*/ 3458288 w 7427256"/>
              <a:gd name="connsiteY10665" fmla="*/ 6577618 h 7209248"/>
              <a:gd name="connsiteX10666" fmla="*/ 3458288 w 7427256"/>
              <a:gd name="connsiteY10666" fmla="*/ 6591057 h 7209248"/>
              <a:gd name="connsiteX10667" fmla="*/ 3449329 w 7427256"/>
              <a:gd name="connsiteY10667" fmla="*/ 6600016 h 7209248"/>
              <a:gd name="connsiteX10668" fmla="*/ 3440370 w 7427256"/>
              <a:gd name="connsiteY10668" fmla="*/ 6617934 h 7209248"/>
              <a:gd name="connsiteX10669" fmla="*/ 3435890 w 7427256"/>
              <a:gd name="connsiteY10669" fmla="*/ 6644812 h 7209248"/>
              <a:gd name="connsiteX10670" fmla="*/ 3422451 w 7427256"/>
              <a:gd name="connsiteY10670" fmla="*/ 6649292 h 7209248"/>
              <a:gd name="connsiteX10671" fmla="*/ 3404532 w 7427256"/>
              <a:gd name="connsiteY10671" fmla="*/ 6653772 h 7209248"/>
              <a:gd name="connsiteX10672" fmla="*/ 3395572 w 7427256"/>
              <a:gd name="connsiteY10672" fmla="*/ 6671690 h 7209248"/>
              <a:gd name="connsiteX10673" fmla="*/ 3377655 w 7427256"/>
              <a:gd name="connsiteY10673" fmla="*/ 6689609 h 7209248"/>
              <a:gd name="connsiteX10674" fmla="*/ 3364216 w 7427256"/>
              <a:gd name="connsiteY10674" fmla="*/ 6689609 h 7209248"/>
              <a:gd name="connsiteX10675" fmla="*/ 3359736 w 7427256"/>
              <a:gd name="connsiteY10675" fmla="*/ 6685129 h 7209248"/>
              <a:gd name="connsiteX10676" fmla="*/ 3368695 w 7427256"/>
              <a:gd name="connsiteY10676" fmla="*/ 6680650 h 7209248"/>
              <a:gd name="connsiteX10677" fmla="*/ 3377655 w 7427256"/>
              <a:gd name="connsiteY10677" fmla="*/ 6680650 h 7209248"/>
              <a:gd name="connsiteX10678" fmla="*/ 3386614 w 7427256"/>
              <a:gd name="connsiteY10678" fmla="*/ 6671690 h 7209248"/>
              <a:gd name="connsiteX10679" fmla="*/ 3377655 w 7427256"/>
              <a:gd name="connsiteY10679" fmla="*/ 6671690 h 7209248"/>
              <a:gd name="connsiteX10680" fmla="*/ 3386614 w 7427256"/>
              <a:gd name="connsiteY10680" fmla="*/ 6644812 h 7209248"/>
              <a:gd name="connsiteX10681" fmla="*/ 3413491 w 7427256"/>
              <a:gd name="connsiteY10681" fmla="*/ 6626894 h 7209248"/>
              <a:gd name="connsiteX10682" fmla="*/ 3431410 w 7427256"/>
              <a:gd name="connsiteY10682" fmla="*/ 6626894 h 7209248"/>
              <a:gd name="connsiteX10683" fmla="*/ 3413491 w 7427256"/>
              <a:gd name="connsiteY10683" fmla="*/ 6617934 h 7209248"/>
              <a:gd name="connsiteX10684" fmla="*/ 3395572 w 7427256"/>
              <a:gd name="connsiteY10684" fmla="*/ 6600016 h 7209248"/>
              <a:gd name="connsiteX10685" fmla="*/ 3386614 w 7427256"/>
              <a:gd name="connsiteY10685" fmla="*/ 6600016 h 7209248"/>
              <a:gd name="connsiteX10686" fmla="*/ 3373175 w 7427256"/>
              <a:gd name="connsiteY10686" fmla="*/ 6604496 h 7209248"/>
              <a:gd name="connsiteX10687" fmla="*/ 3377655 w 7427256"/>
              <a:gd name="connsiteY10687" fmla="*/ 6591057 h 7209248"/>
              <a:gd name="connsiteX10688" fmla="*/ 3368695 w 7427256"/>
              <a:gd name="connsiteY10688" fmla="*/ 6573138 h 7209248"/>
              <a:gd name="connsiteX10689" fmla="*/ 3359736 w 7427256"/>
              <a:gd name="connsiteY10689" fmla="*/ 6564179 h 7209248"/>
              <a:gd name="connsiteX10690" fmla="*/ 3332858 w 7427256"/>
              <a:gd name="connsiteY10690" fmla="*/ 6564179 h 7209248"/>
              <a:gd name="connsiteX10691" fmla="*/ 3337337 w 7427256"/>
              <a:gd name="connsiteY10691" fmla="*/ 6550740 h 7209248"/>
              <a:gd name="connsiteX10692" fmla="*/ 3314940 w 7427256"/>
              <a:gd name="connsiteY10692" fmla="*/ 6555219 h 7209248"/>
              <a:gd name="connsiteX10693" fmla="*/ 3297021 w 7427256"/>
              <a:gd name="connsiteY10693" fmla="*/ 6564179 h 7209248"/>
              <a:gd name="connsiteX10694" fmla="*/ 3279102 w 7427256"/>
              <a:gd name="connsiteY10694" fmla="*/ 6564179 h 7209248"/>
              <a:gd name="connsiteX10695" fmla="*/ 3270143 w 7427256"/>
              <a:gd name="connsiteY10695" fmla="*/ 6564179 h 7209248"/>
              <a:gd name="connsiteX10696" fmla="*/ 3256704 w 7427256"/>
              <a:gd name="connsiteY10696" fmla="*/ 6577618 h 7209248"/>
              <a:gd name="connsiteX10697" fmla="*/ 3234305 w 7427256"/>
              <a:gd name="connsiteY10697" fmla="*/ 6591057 h 7209248"/>
              <a:gd name="connsiteX10698" fmla="*/ 3225347 w 7427256"/>
              <a:gd name="connsiteY10698" fmla="*/ 6600016 h 7209248"/>
              <a:gd name="connsiteX10699" fmla="*/ 3216387 w 7427256"/>
              <a:gd name="connsiteY10699" fmla="*/ 6600016 h 7209248"/>
              <a:gd name="connsiteX10700" fmla="*/ 3211908 w 7427256"/>
              <a:gd name="connsiteY10700" fmla="*/ 6604496 h 7209248"/>
              <a:gd name="connsiteX10701" fmla="*/ 3211908 w 7427256"/>
              <a:gd name="connsiteY10701" fmla="*/ 6608976 h 7209248"/>
              <a:gd name="connsiteX10702" fmla="*/ 3216387 w 7427256"/>
              <a:gd name="connsiteY10702" fmla="*/ 6608976 h 7209248"/>
              <a:gd name="connsiteX10703" fmla="*/ 3225347 w 7427256"/>
              <a:gd name="connsiteY10703" fmla="*/ 6626894 h 7209248"/>
              <a:gd name="connsiteX10704" fmla="*/ 3207428 w 7427256"/>
              <a:gd name="connsiteY10704" fmla="*/ 6631373 h 7209248"/>
              <a:gd name="connsiteX10705" fmla="*/ 3198469 w 7427256"/>
              <a:gd name="connsiteY10705" fmla="*/ 6613454 h 7209248"/>
              <a:gd name="connsiteX10706" fmla="*/ 3189509 w 7427256"/>
              <a:gd name="connsiteY10706" fmla="*/ 6595537 h 7209248"/>
              <a:gd name="connsiteX10707" fmla="*/ 3180550 w 7427256"/>
              <a:gd name="connsiteY10707" fmla="*/ 6582098 h 7209248"/>
              <a:gd name="connsiteX10708" fmla="*/ 3176070 w 7427256"/>
              <a:gd name="connsiteY10708" fmla="*/ 6568658 h 7209248"/>
              <a:gd name="connsiteX10709" fmla="*/ 3176070 w 7427256"/>
              <a:gd name="connsiteY10709" fmla="*/ 6559699 h 7209248"/>
              <a:gd name="connsiteX10710" fmla="*/ 3180550 w 7427256"/>
              <a:gd name="connsiteY10710" fmla="*/ 6555219 h 7209248"/>
              <a:gd name="connsiteX10711" fmla="*/ 3216387 w 7427256"/>
              <a:gd name="connsiteY10711" fmla="*/ 6582098 h 7209248"/>
              <a:gd name="connsiteX10712" fmla="*/ 3216387 w 7427256"/>
              <a:gd name="connsiteY10712" fmla="*/ 6573138 h 7209248"/>
              <a:gd name="connsiteX10713" fmla="*/ 3207428 w 7427256"/>
              <a:gd name="connsiteY10713" fmla="*/ 6573138 h 7209248"/>
              <a:gd name="connsiteX10714" fmla="*/ 3216387 w 7427256"/>
              <a:gd name="connsiteY10714" fmla="*/ 6555219 h 7209248"/>
              <a:gd name="connsiteX10715" fmla="*/ 3207428 w 7427256"/>
              <a:gd name="connsiteY10715" fmla="*/ 6546260 h 7209248"/>
              <a:gd name="connsiteX10716" fmla="*/ 3180550 w 7427256"/>
              <a:gd name="connsiteY10716" fmla="*/ 6546260 h 7209248"/>
              <a:gd name="connsiteX10717" fmla="*/ 3149193 w 7427256"/>
              <a:gd name="connsiteY10717" fmla="*/ 6546260 h 7209248"/>
              <a:gd name="connsiteX10718" fmla="*/ 3135754 w 7427256"/>
              <a:gd name="connsiteY10718" fmla="*/ 6546260 h 7209248"/>
              <a:gd name="connsiteX10719" fmla="*/ 3131274 w 7427256"/>
              <a:gd name="connsiteY10719" fmla="*/ 6528342 h 7209248"/>
              <a:gd name="connsiteX10720" fmla="*/ 3099916 w 7427256"/>
              <a:gd name="connsiteY10720" fmla="*/ 6519383 h 7209248"/>
              <a:gd name="connsiteX10721" fmla="*/ 3081997 w 7427256"/>
              <a:gd name="connsiteY10721" fmla="*/ 6528342 h 7209248"/>
              <a:gd name="connsiteX10722" fmla="*/ 3090957 w 7427256"/>
              <a:gd name="connsiteY10722" fmla="*/ 6546260 h 7209248"/>
              <a:gd name="connsiteX10723" fmla="*/ 3081997 w 7427256"/>
              <a:gd name="connsiteY10723" fmla="*/ 6546260 h 7209248"/>
              <a:gd name="connsiteX10724" fmla="*/ 3073038 w 7427256"/>
              <a:gd name="connsiteY10724" fmla="*/ 6546260 h 7209248"/>
              <a:gd name="connsiteX10725" fmla="*/ 3064078 w 7427256"/>
              <a:gd name="connsiteY10725" fmla="*/ 6528342 h 7209248"/>
              <a:gd name="connsiteX10726" fmla="*/ 3064078 w 7427256"/>
              <a:gd name="connsiteY10726" fmla="*/ 6510423 h 7209248"/>
              <a:gd name="connsiteX10727" fmla="*/ 3077518 w 7427256"/>
              <a:gd name="connsiteY10727" fmla="*/ 6501464 h 7209248"/>
              <a:gd name="connsiteX10728" fmla="*/ 3081997 w 7427256"/>
              <a:gd name="connsiteY10728" fmla="*/ 6492505 h 7209248"/>
              <a:gd name="connsiteX10729" fmla="*/ 3081997 w 7427256"/>
              <a:gd name="connsiteY10729" fmla="*/ 6483545 h 7209248"/>
              <a:gd name="connsiteX10730" fmla="*/ 3090957 w 7427256"/>
              <a:gd name="connsiteY10730" fmla="*/ 6474586 h 7209248"/>
              <a:gd name="connsiteX10731" fmla="*/ 3055120 w 7427256"/>
              <a:gd name="connsiteY10731" fmla="*/ 6510423 h 7209248"/>
              <a:gd name="connsiteX10732" fmla="*/ 3050640 w 7427256"/>
              <a:gd name="connsiteY10732" fmla="*/ 6523862 h 7209248"/>
              <a:gd name="connsiteX10733" fmla="*/ 3046161 w 7427256"/>
              <a:gd name="connsiteY10733" fmla="*/ 6532822 h 7209248"/>
              <a:gd name="connsiteX10734" fmla="*/ 3046161 w 7427256"/>
              <a:gd name="connsiteY10734" fmla="*/ 6537302 h 7209248"/>
              <a:gd name="connsiteX10735" fmla="*/ 3046161 w 7427256"/>
              <a:gd name="connsiteY10735" fmla="*/ 6555219 h 7209248"/>
              <a:gd name="connsiteX10736" fmla="*/ 3028242 w 7427256"/>
              <a:gd name="connsiteY10736" fmla="*/ 6555219 h 7209248"/>
              <a:gd name="connsiteX10737" fmla="*/ 3001364 w 7427256"/>
              <a:gd name="connsiteY10737" fmla="*/ 6564179 h 7209248"/>
              <a:gd name="connsiteX10738" fmla="*/ 3010323 w 7427256"/>
              <a:gd name="connsiteY10738" fmla="*/ 6555219 h 7209248"/>
              <a:gd name="connsiteX10739" fmla="*/ 3023762 w 7427256"/>
              <a:gd name="connsiteY10739" fmla="*/ 6550740 h 7209248"/>
              <a:gd name="connsiteX10740" fmla="*/ 3028242 w 7427256"/>
              <a:gd name="connsiteY10740" fmla="*/ 6537302 h 7209248"/>
              <a:gd name="connsiteX10741" fmla="*/ 3028242 w 7427256"/>
              <a:gd name="connsiteY10741" fmla="*/ 6528342 h 7209248"/>
              <a:gd name="connsiteX10742" fmla="*/ 3019282 w 7427256"/>
              <a:gd name="connsiteY10742" fmla="*/ 6528342 h 7209248"/>
              <a:gd name="connsiteX10743" fmla="*/ 2992404 w 7427256"/>
              <a:gd name="connsiteY10743" fmla="*/ 6528342 h 7209248"/>
              <a:gd name="connsiteX10744" fmla="*/ 2965527 w 7427256"/>
              <a:gd name="connsiteY10744" fmla="*/ 6510423 h 7209248"/>
              <a:gd name="connsiteX10745" fmla="*/ 2987926 w 7427256"/>
              <a:gd name="connsiteY10745" fmla="*/ 6510423 h 7209248"/>
              <a:gd name="connsiteX10746" fmla="*/ 3001364 w 7427256"/>
              <a:gd name="connsiteY10746" fmla="*/ 6505944 h 7209248"/>
              <a:gd name="connsiteX10747" fmla="*/ 2987926 w 7427256"/>
              <a:gd name="connsiteY10747" fmla="*/ 6492505 h 7209248"/>
              <a:gd name="connsiteX10748" fmla="*/ 2970007 w 7427256"/>
              <a:gd name="connsiteY10748" fmla="*/ 6488025 h 7209248"/>
              <a:gd name="connsiteX10749" fmla="*/ 2956568 w 7427256"/>
              <a:gd name="connsiteY10749" fmla="*/ 6492505 h 7209248"/>
              <a:gd name="connsiteX10750" fmla="*/ 2965527 w 7427256"/>
              <a:gd name="connsiteY10750" fmla="*/ 6474586 h 7209248"/>
              <a:gd name="connsiteX10751" fmla="*/ 2974486 w 7427256"/>
              <a:gd name="connsiteY10751" fmla="*/ 6465626 h 7209248"/>
              <a:gd name="connsiteX10752" fmla="*/ 2947608 w 7427256"/>
              <a:gd name="connsiteY10752" fmla="*/ 6465626 h 7209248"/>
              <a:gd name="connsiteX10753" fmla="*/ 2907291 w 7427256"/>
              <a:gd name="connsiteY10753" fmla="*/ 6447707 h 7209248"/>
              <a:gd name="connsiteX10754" fmla="*/ 2893853 w 7427256"/>
              <a:gd name="connsiteY10754" fmla="*/ 6447707 h 7209248"/>
              <a:gd name="connsiteX10755" fmla="*/ 2902811 w 7427256"/>
              <a:gd name="connsiteY10755" fmla="*/ 6465626 h 7209248"/>
              <a:gd name="connsiteX10756" fmla="*/ 2898331 w 7427256"/>
              <a:gd name="connsiteY10756" fmla="*/ 6479065 h 7209248"/>
              <a:gd name="connsiteX10757" fmla="*/ 2884893 w 7427256"/>
              <a:gd name="connsiteY10757" fmla="*/ 6483545 h 7209248"/>
              <a:gd name="connsiteX10758" fmla="*/ 2875934 w 7427256"/>
              <a:gd name="connsiteY10758" fmla="*/ 6492505 h 7209248"/>
              <a:gd name="connsiteX10759" fmla="*/ 2893853 w 7427256"/>
              <a:gd name="connsiteY10759" fmla="*/ 6510423 h 7209248"/>
              <a:gd name="connsiteX10760" fmla="*/ 2902811 w 7427256"/>
              <a:gd name="connsiteY10760" fmla="*/ 6492505 h 7209248"/>
              <a:gd name="connsiteX10761" fmla="*/ 2911772 w 7427256"/>
              <a:gd name="connsiteY10761" fmla="*/ 6483545 h 7209248"/>
              <a:gd name="connsiteX10762" fmla="*/ 2916250 w 7427256"/>
              <a:gd name="connsiteY10762" fmla="*/ 6492505 h 7209248"/>
              <a:gd name="connsiteX10763" fmla="*/ 2929689 w 7427256"/>
              <a:gd name="connsiteY10763" fmla="*/ 6492505 h 7209248"/>
              <a:gd name="connsiteX10764" fmla="*/ 2938649 w 7427256"/>
              <a:gd name="connsiteY10764" fmla="*/ 6501464 h 7209248"/>
              <a:gd name="connsiteX10765" fmla="*/ 2925210 w 7427256"/>
              <a:gd name="connsiteY10765" fmla="*/ 6510423 h 7209248"/>
              <a:gd name="connsiteX10766" fmla="*/ 2911772 w 7427256"/>
              <a:gd name="connsiteY10766" fmla="*/ 6510423 h 7209248"/>
              <a:gd name="connsiteX10767" fmla="*/ 2902811 w 7427256"/>
              <a:gd name="connsiteY10767" fmla="*/ 6514903 h 7209248"/>
              <a:gd name="connsiteX10768" fmla="*/ 2902811 w 7427256"/>
              <a:gd name="connsiteY10768" fmla="*/ 6519383 h 7209248"/>
              <a:gd name="connsiteX10769" fmla="*/ 2893853 w 7427256"/>
              <a:gd name="connsiteY10769" fmla="*/ 6528342 h 7209248"/>
              <a:gd name="connsiteX10770" fmla="*/ 2875934 w 7427256"/>
              <a:gd name="connsiteY10770" fmla="*/ 6528342 h 7209248"/>
              <a:gd name="connsiteX10771" fmla="*/ 2871454 w 7427256"/>
              <a:gd name="connsiteY10771" fmla="*/ 6519383 h 7209248"/>
              <a:gd name="connsiteX10772" fmla="*/ 2866975 w 7427256"/>
              <a:gd name="connsiteY10772" fmla="*/ 6528342 h 7209248"/>
              <a:gd name="connsiteX10773" fmla="*/ 2853535 w 7427256"/>
              <a:gd name="connsiteY10773" fmla="*/ 6541780 h 7209248"/>
              <a:gd name="connsiteX10774" fmla="*/ 2844576 w 7427256"/>
              <a:gd name="connsiteY10774" fmla="*/ 6555219 h 7209248"/>
              <a:gd name="connsiteX10775" fmla="*/ 2840096 w 7427256"/>
              <a:gd name="connsiteY10775" fmla="*/ 6564179 h 7209248"/>
              <a:gd name="connsiteX10776" fmla="*/ 2826657 w 7427256"/>
              <a:gd name="connsiteY10776" fmla="*/ 6564179 h 7209248"/>
              <a:gd name="connsiteX10777" fmla="*/ 2822177 w 7427256"/>
              <a:gd name="connsiteY10777" fmla="*/ 6564179 h 7209248"/>
              <a:gd name="connsiteX10778" fmla="*/ 2822177 w 7427256"/>
              <a:gd name="connsiteY10778" fmla="*/ 6546260 h 7209248"/>
              <a:gd name="connsiteX10779" fmla="*/ 2813219 w 7427256"/>
              <a:gd name="connsiteY10779" fmla="*/ 6528342 h 7209248"/>
              <a:gd name="connsiteX10780" fmla="*/ 2813219 w 7427256"/>
              <a:gd name="connsiteY10780" fmla="*/ 6519383 h 7209248"/>
              <a:gd name="connsiteX10781" fmla="*/ 2822177 w 7427256"/>
              <a:gd name="connsiteY10781" fmla="*/ 6519383 h 7209248"/>
              <a:gd name="connsiteX10782" fmla="*/ 2826657 w 7427256"/>
              <a:gd name="connsiteY10782" fmla="*/ 6528342 h 7209248"/>
              <a:gd name="connsiteX10783" fmla="*/ 2831137 w 7427256"/>
              <a:gd name="connsiteY10783" fmla="*/ 6514903 h 7209248"/>
              <a:gd name="connsiteX10784" fmla="*/ 2840096 w 7427256"/>
              <a:gd name="connsiteY10784" fmla="*/ 6501464 h 7209248"/>
              <a:gd name="connsiteX10785" fmla="*/ 2840096 w 7427256"/>
              <a:gd name="connsiteY10785" fmla="*/ 6483545 h 7209248"/>
              <a:gd name="connsiteX10786" fmla="*/ 2847375 w 7427256"/>
              <a:gd name="connsiteY10786" fmla="*/ 6483545 h 7209248"/>
              <a:gd name="connsiteX10787" fmla="*/ 2849056 w 7427256"/>
              <a:gd name="connsiteY10787" fmla="*/ 6483545 h 7209248"/>
              <a:gd name="connsiteX10788" fmla="*/ 2844576 w 7427256"/>
              <a:gd name="connsiteY10788" fmla="*/ 6474586 h 7209248"/>
              <a:gd name="connsiteX10789" fmla="*/ 2849056 w 7427256"/>
              <a:gd name="connsiteY10789" fmla="*/ 6474586 h 7209248"/>
              <a:gd name="connsiteX10790" fmla="*/ 2858015 w 7427256"/>
              <a:gd name="connsiteY10790" fmla="*/ 6465626 h 7209248"/>
              <a:gd name="connsiteX10791" fmla="*/ 2840096 w 7427256"/>
              <a:gd name="connsiteY10791" fmla="*/ 6465626 h 7209248"/>
              <a:gd name="connsiteX10792" fmla="*/ 2822177 w 7427256"/>
              <a:gd name="connsiteY10792" fmla="*/ 6474586 h 7209248"/>
              <a:gd name="connsiteX10793" fmla="*/ 2813219 w 7427256"/>
              <a:gd name="connsiteY10793" fmla="*/ 6479065 h 7209248"/>
              <a:gd name="connsiteX10794" fmla="*/ 2813219 w 7427256"/>
              <a:gd name="connsiteY10794" fmla="*/ 6483545 h 7209248"/>
              <a:gd name="connsiteX10795" fmla="*/ 2795300 w 7427256"/>
              <a:gd name="connsiteY10795" fmla="*/ 6483545 h 7209248"/>
              <a:gd name="connsiteX10796" fmla="*/ 2777381 w 7427256"/>
              <a:gd name="connsiteY10796" fmla="*/ 6474586 h 7209248"/>
              <a:gd name="connsiteX10797" fmla="*/ 2795300 w 7427256"/>
              <a:gd name="connsiteY10797" fmla="*/ 6474586 h 7209248"/>
              <a:gd name="connsiteX10798" fmla="*/ 2808739 w 7427256"/>
              <a:gd name="connsiteY10798" fmla="*/ 6470106 h 7209248"/>
              <a:gd name="connsiteX10799" fmla="*/ 2813219 w 7427256"/>
              <a:gd name="connsiteY10799" fmla="*/ 6461147 h 7209248"/>
              <a:gd name="connsiteX10800" fmla="*/ 2813219 w 7427256"/>
              <a:gd name="connsiteY10800" fmla="*/ 6456667 h 7209248"/>
              <a:gd name="connsiteX10801" fmla="*/ 2759463 w 7427256"/>
              <a:gd name="connsiteY10801" fmla="*/ 6438749 h 7209248"/>
              <a:gd name="connsiteX10802" fmla="*/ 2741545 w 7427256"/>
              <a:gd name="connsiteY10802" fmla="*/ 6429790 h 7209248"/>
              <a:gd name="connsiteX10803" fmla="*/ 2728106 w 7427256"/>
              <a:gd name="connsiteY10803" fmla="*/ 6434269 h 7209248"/>
              <a:gd name="connsiteX10804" fmla="*/ 2719146 w 7427256"/>
              <a:gd name="connsiteY10804" fmla="*/ 6438749 h 7209248"/>
              <a:gd name="connsiteX10805" fmla="*/ 2705707 w 7427256"/>
              <a:gd name="connsiteY10805" fmla="*/ 6438749 h 7209248"/>
              <a:gd name="connsiteX10806" fmla="*/ 2714667 w 7427256"/>
              <a:gd name="connsiteY10806" fmla="*/ 6420830 h 7209248"/>
              <a:gd name="connsiteX10807" fmla="*/ 2732585 w 7427256"/>
              <a:gd name="connsiteY10807" fmla="*/ 6416351 h 7209248"/>
              <a:gd name="connsiteX10808" fmla="*/ 2723626 w 7427256"/>
              <a:gd name="connsiteY10808" fmla="*/ 6411871 h 7209248"/>
              <a:gd name="connsiteX10809" fmla="*/ 2714667 w 7427256"/>
              <a:gd name="connsiteY10809" fmla="*/ 6402911 h 7209248"/>
              <a:gd name="connsiteX10810" fmla="*/ 2696748 w 7427256"/>
              <a:gd name="connsiteY10810" fmla="*/ 6407391 h 7209248"/>
              <a:gd name="connsiteX10811" fmla="*/ 2687788 w 7427256"/>
              <a:gd name="connsiteY10811" fmla="*/ 6420830 h 7209248"/>
              <a:gd name="connsiteX10812" fmla="*/ 2651952 w 7427256"/>
              <a:gd name="connsiteY10812" fmla="*/ 6429790 h 7209248"/>
              <a:gd name="connsiteX10813" fmla="*/ 2634033 w 7427256"/>
              <a:gd name="connsiteY10813" fmla="*/ 6429790 h 7209248"/>
              <a:gd name="connsiteX10814" fmla="*/ 2607155 w 7427256"/>
              <a:gd name="connsiteY10814" fmla="*/ 6420830 h 7209248"/>
              <a:gd name="connsiteX10815" fmla="*/ 2580278 w 7427256"/>
              <a:gd name="connsiteY10815" fmla="*/ 6411871 h 7209248"/>
              <a:gd name="connsiteX10816" fmla="*/ 2562359 w 7427256"/>
              <a:gd name="connsiteY10816" fmla="*/ 6411871 h 7209248"/>
              <a:gd name="connsiteX10817" fmla="*/ 2553399 w 7427256"/>
              <a:gd name="connsiteY10817" fmla="*/ 6402911 h 7209248"/>
              <a:gd name="connsiteX10818" fmla="*/ 2539960 w 7427256"/>
              <a:gd name="connsiteY10818" fmla="*/ 6402911 h 7209248"/>
              <a:gd name="connsiteX10819" fmla="*/ 2535480 w 7427256"/>
              <a:gd name="connsiteY10819" fmla="*/ 6393952 h 7209248"/>
              <a:gd name="connsiteX10820" fmla="*/ 2517562 w 7427256"/>
              <a:gd name="connsiteY10820" fmla="*/ 6393952 h 7209248"/>
              <a:gd name="connsiteX10821" fmla="*/ 2499643 w 7427256"/>
              <a:gd name="connsiteY10821" fmla="*/ 6402911 h 7209248"/>
              <a:gd name="connsiteX10822" fmla="*/ 2490683 w 7427256"/>
              <a:gd name="connsiteY10822" fmla="*/ 6393952 h 7209248"/>
              <a:gd name="connsiteX10823" fmla="*/ 2499643 w 7427256"/>
              <a:gd name="connsiteY10823" fmla="*/ 6384993 h 7209248"/>
              <a:gd name="connsiteX10824" fmla="*/ 2472766 w 7427256"/>
              <a:gd name="connsiteY10824" fmla="*/ 6380513 h 7209248"/>
              <a:gd name="connsiteX10825" fmla="*/ 2445887 w 7427256"/>
              <a:gd name="connsiteY10825" fmla="*/ 6376033 h 7209248"/>
              <a:gd name="connsiteX10826" fmla="*/ 2419009 w 7427256"/>
              <a:gd name="connsiteY10826" fmla="*/ 6367075 h 7209248"/>
              <a:gd name="connsiteX10827" fmla="*/ 2392132 w 7427256"/>
              <a:gd name="connsiteY10827" fmla="*/ 6384993 h 7209248"/>
              <a:gd name="connsiteX10828" fmla="*/ 2356294 w 7427256"/>
              <a:gd name="connsiteY10828" fmla="*/ 6376033 h 7209248"/>
              <a:gd name="connsiteX10829" fmla="*/ 2338377 w 7427256"/>
              <a:gd name="connsiteY10829" fmla="*/ 6367075 h 7209248"/>
              <a:gd name="connsiteX10830" fmla="*/ 2329417 w 7427256"/>
              <a:gd name="connsiteY10830" fmla="*/ 6367075 h 7209248"/>
              <a:gd name="connsiteX10831" fmla="*/ 2329417 w 7427256"/>
              <a:gd name="connsiteY10831" fmla="*/ 6358115 h 7209248"/>
              <a:gd name="connsiteX10832" fmla="*/ 2338377 w 7427256"/>
              <a:gd name="connsiteY10832" fmla="*/ 6349156 h 7209248"/>
              <a:gd name="connsiteX10833" fmla="*/ 2351815 w 7427256"/>
              <a:gd name="connsiteY10833" fmla="*/ 6353636 h 7209248"/>
              <a:gd name="connsiteX10834" fmla="*/ 2356294 w 7427256"/>
              <a:gd name="connsiteY10834" fmla="*/ 6349156 h 7209248"/>
              <a:gd name="connsiteX10835" fmla="*/ 2374213 w 7427256"/>
              <a:gd name="connsiteY10835" fmla="*/ 6340197 h 7209248"/>
              <a:gd name="connsiteX10836" fmla="*/ 2383173 w 7427256"/>
              <a:gd name="connsiteY10836" fmla="*/ 6331237 h 7209248"/>
              <a:gd name="connsiteX10837" fmla="*/ 2374213 w 7427256"/>
              <a:gd name="connsiteY10837" fmla="*/ 6335717 h 7209248"/>
              <a:gd name="connsiteX10838" fmla="*/ 2347335 w 7427256"/>
              <a:gd name="connsiteY10838" fmla="*/ 6331237 h 7209248"/>
              <a:gd name="connsiteX10839" fmla="*/ 2338377 w 7427256"/>
              <a:gd name="connsiteY10839" fmla="*/ 6331237 h 7209248"/>
              <a:gd name="connsiteX10840" fmla="*/ 2320458 w 7427256"/>
              <a:gd name="connsiteY10840" fmla="*/ 6344676 h 7209248"/>
              <a:gd name="connsiteX10841" fmla="*/ 2302539 w 7427256"/>
              <a:gd name="connsiteY10841" fmla="*/ 6344676 h 7209248"/>
              <a:gd name="connsiteX10842" fmla="*/ 2293580 w 7427256"/>
              <a:gd name="connsiteY10842" fmla="*/ 6344676 h 7209248"/>
              <a:gd name="connsiteX10843" fmla="*/ 2284620 w 7427256"/>
              <a:gd name="connsiteY10843" fmla="*/ 6349156 h 7209248"/>
              <a:gd name="connsiteX10844" fmla="*/ 2280140 w 7427256"/>
              <a:gd name="connsiteY10844" fmla="*/ 6353636 h 7209248"/>
              <a:gd name="connsiteX10845" fmla="*/ 2275661 w 7427256"/>
              <a:gd name="connsiteY10845" fmla="*/ 6358115 h 7209248"/>
              <a:gd name="connsiteX10846" fmla="*/ 2266701 w 7427256"/>
              <a:gd name="connsiteY10846" fmla="*/ 6349156 h 7209248"/>
              <a:gd name="connsiteX10847" fmla="*/ 2271181 w 7427256"/>
              <a:gd name="connsiteY10847" fmla="*/ 6340197 h 7209248"/>
              <a:gd name="connsiteX10848" fmla="*/ 2275661 w 7427256"/>
              <a:gd name="connsiteY10848" fmla="*/ 6331237 h 7209248"/>
              <a:gd name="connsiteX10849" fmla="*/ 2284620 w 7427256"/>
              <a:gd name="connsiteY10849" fmla="*/ 6331237 h 7209248"/>
              <a:gd name="connsiteX10850" fmla="*/ 2302539 w 7427256"/>
              <a:gd name="connsiteY10850" fmla="*/ 6322278 h 7209248"/>
              <a:gd name="connsiteX10851" fmla="*/ 2293580 w 7427256"/>
              <a:gd name="connsiteY10851" fmla="*/ 6304359 h 7209248"/>
              <a:gd name="connsiteX10852" fmla="*/ 2302539 w 7427256"/>
              <a:gd name="connsiteY10852" fmla="*/ 6295401 h 7209248"/>
              <a:gd name="connsiteX10853" fmla="*/ 2311498 w 7427256"/>
              <a:gd name="connsiteY10853" fmla="*/ 6281960 h 7209248"/>
              <a:gd name="connsiteX10854" fmla="*/ 2307019 w 7427256"/>
              <a:gd name="connsiteY10854" fmla="*/ 6268522 h 7209248"/>
              <a:gd name="connsiteX10855" fmla="*/ 2293580 w 7427256"/>
              <a:gd name="connsiteY10855" fmla="*/ 6250604 h 7209248"/>
              <a:gd name="connsiteX10856" fmla="*/ 2239824 w 7427256"/>
              <a:gd name="connsiteY10856" fmla="*/ 6250604 h 7209248"/>
              <a:gd name="connsiteX10857" fmla="*/ 2221905 w 7427256"/>
              <a:gd name="connsiteY10857" fmla="*/ 6255083 h 7209248"/>
              <a:gd name="connsiteX10858" fmla="*/ 2203986 w 7427256"/>
              <a:gd name="connsiteY10858" fmla="*/ 6255083 h 7209248"/>
              <a:gd name="connsiteX10859" fmla="*/ 2181588 w 7427256"/>
              <a:gd name="connsiteY10859" fmla="*/ 6255083 h 7209248"/>
              <a:gd name="connsiteX10860" fmla="*/ 2168150 w 7427256"/>
              <a:gd name="connsiteY10860" fmla="*/ 6246124 h 7209248"/>
              <a:gd name="connsiteX10861" fmla="*/ 2163670 w 7427256"/>
              <a:gd name="connsiteY10861" fmla="*/ 6241644 h 7209248"/>
              <a:gd name="connsiteX10862" fmla="*/ 2154711 w 7427256"/>
              <a:gd name="connsiteY10862" fmla="*/ 6237164 h 7209248"/>
              <a:gd name="connsiteX10863" fmla="*/ 2150231 w 7427256"/>
              <a:gd name="connsiteY10863" fmla="*/ 6232685 h 7209248"/>
              <a:gd name="connsiteX10864" fmla="*/ 2195027 w 7427256"/>
              <a:gd name="connsiteY10864" fmla="*/ 6241644 h 7209248"/>
              <a:gd name="connsiteX10865" fmla="*/ 2212946 w 7427256"/>
              <a:gd name="connsiteY10865" fmla="*/ 6241644 h 7209248"/>
              <a:gd name="connsiteX10866" fmla="*/ 2212946 w 7427256"/>
              <a:gd name="connsiteY10866" fmla="*/ 6232685 h 7209248"/>
              <a:gd name="connsiteX10867" fmla="*/ 2203986 w 7427256"/>
              <a:gd name="connsiteY10867" fmla="*/ 6223725 h 7209248"/>
              <a:gd name="connsiteX10868" fmla="*/ 2186068 w 7427256"/>
              <a:gd name="connsiteY10868" fmla="*/ 6214766 h 7209248"/>
              <a:gd name="connsiteX10869" fmla="*/ 2159190 w 7427256"/>
              <a:gd name="connsiteY10869" fmla="*/ 6196848 h 7209248"/>
              <a:gd name="connsiteX10870" fmla="*/ 2150231 w 7427256"/>
              <a:gd name="connsiteY10870" fmla="*/ 6196848 h 7209248"/>
              <a:gd name="connsiteX10871" fmla="*/ 2132312 w 7427256"/>
              <a:gd name="connsiteY10871" fmla="*/ 6196848 h 7209248"/>
              <a:gd name="connsiteX10872" fmla="*/ 2127833 w 7427256"/>
              <a:gd name="connsiteY10872" fmla="*/ 6187889 h 7209248"/>
              <a:gd name="connsiteX10873" fmla="*/ 2123353 w 7427256"/>
              <a:gd name="connsiteY10873" fmla="*/ 6187889 h 7209248"/>
              <a:gd name="connsiteX10874" fmla="*/ 2069597 w 7427256"/>
              <a:gd name="connsiteY10874" fmla="*/ 6169970 h 7209248"/>
              <a:gd name="connsiteX10875" fmla="*/ 2047199 w 7427256"/>
              <a:gd name="connsiteY10875" fmla="*/ 6120694 h 7209248"/>
              <a:gd name="connsiteX10876" fmla="*/ 2024800 w 7427256"/>
              <a:gd name="connsiteY10876" fmla="*/ 6116214 h 7209248"/>
              <a:gd name="connsiteX10877" fmla="*/ 1997923 w 7427256"/>
              <a:gd name="connsiteY10877" fmla="*/ 6116214 h 7209248"/>
              <a:gd name="connsiteX10878" fmla="*/ 1988964 w 7427256"/>
              <a:gd name="connsiteY10878" fmla="*/ 6111735 h 7209248"/>
              <a:gd name="connsiteX10879" fmla="*/ 1980004 w 7427256"/>
              <a:gd name="connsiteY10879" fmla="*/ 6102775 h 7209248"/>
              <a:gd name="connsiteX10880" fmla="*/ 1966565 w 7427256"/>
              <a:gd name="connsiteY10880" fmla="*/ 6098296 h 7209248"/>
              <a:gd name="connsiteX10881" fmla="*/ 1957606 w 7427256"/>
              <a:gd name="connsiteY10881" fmla="*/ 6098296 h 7209248"/>
              <a:gd name="connsiteX10882" fmla="*/ 1953126 w 7427256"/>
              <a:gd name="connsiteY10882" fmla="*/ 6089336 h 7209248"/>
              <a:gd name="connsiteX10883" fmla="*/ 1899371 w 7427256"/>
              <a:gd name="connsiteY10883" fmla="*/ 6098296 h 7209248"/>
              <a:gd name="connsiteX10884" fmla="*/ 1872493 w 7427256"/>
              <a:gd name="connsiteY10884" fmla="*/ 6098296 h 7209248"/>
              <a:gd name="connsiteX10885" fmla="*/ 1845614 w 7427256"/>
              <a:gd name="connsiteY10885" fmla="*/ 6071417 h 7209248"/>
              <a:gd name="connsiteX10886" fmla="*/ 1859053 w 7427256"/>
              <a:gd name="connsiteY10886" fmla="*/ 6071417 h 7209248"/>
              <a:gd name="connsiteX10887" fmla="*/ 1863533 w 7427256"/>
              <a:gd name="connsiteY10887" fmla="*/ 6071417 h 7209248"/>
              <a:gd name="connsiteX10888" fmla="*/ 1926249 w 7427256"/>
              <a:gd name="connsiteY10888" fmla="*/ 6080377 h 7209248"/>
              <a:gd name="connsiteX10889" fmla="*/ 1908330 w 7427256"/>
              <a:gd name="connsiteY10889" fmla="*/ 6071417 h 7209248"/>
              <a:gd name="connsiteX10890" fmla="*/ 1881452 w 7427256"/>
              <a:gd name="connsiteY10890" fmla="*/ 6053499 h 7209248"/>
              <a:gd name="connsiteX10891" fmla="*/ 1899371 w 7427256"/>
              <a:gd name="connsiteY10891" fmla="*/ 6062458 h 7209248"/>
              <a:gd name="connsiteX10892" fmla="*/ 1899371 w 7427256"/>
              <a:gd name="connsiteY10892" fmla="*/ 6053499 h 7209248"/>
              <a:gd name="connsiteX10893" fmla="*/ 1890411 w 7427256"/>
              <a:gd name="connsiteY10893" fmla="*/ 6035581 h 7209248"/>
              <a:gd name="connsiteX10894" fmla="*/ 1881452 w 7427256"/>
              <a:gd name="connsiteY10894" fmla="*/ 6026621 h 7209248"/>
              <a:gd name="connsiteX10895" fmla="*/ 1809778 w 7427256"/>
              <a:gd name="connsiteY10895" fmla="*/ 6017662 h 7209248"/>
              <a:gd name="connsiteX10896" fmla="*/ 1818737 w 7427256"/>
              <a:gd name="connsiteY10896" fmla="*/ 6017662 h 7209248"/>
              <a:gd name="connsiteX10897" fmla="*/ 1827697 w 7427256"/>
              <a:gd name="connsiteY10897" fmla="*/ 6008703 h 7209248"/>
              <a:gd name="connsiteX10898" fmla="*/ 1872493 w 7427256"/>
              <a:gd name="connsiteY10898" fmla="*/ 5999743 h 7209248"/>
              <a:gd name="connsiteX10899" fmla="*/ 1872493 w 7427256"/>
              <a:gd name="connsiteY10899" fmla="*/ 5990784 h 7209248"/>
              <a:gd name="connsiteX10900" fmla="*/ 1832176 w 7427256"/>
              <a:gd name="connsiteY10900" fmla="*/ 5977345 h 7209248"/>
              <a:gd name="connsiteX10901" fmla="*/ 1818737 w 7427256"/>
              <a:gd name="connsiteY10901" fmla="*/ 5954947 h 7209248"/>
              <a:gd name="connsiteX10902" fmla="*/ 1818737 w 7427256"/>
              <a:gd name="connsiteY10902" fmla="*/ 5963907 h 7209248"/>
              <a:gd name="connsiteX10903" fmla="*/ 1809778 w 7427256"/>
              <a:gd name="connsiteY10903" fmla="*/ 5981824 h 7209248"/>
              <a:gd name="connsiteX10904" fmla="*/ 1791859 w 7427256"/>
              <a:gd name="connsiteY10904" fmla="*/ 5972865 h 7209248"/>
              <a:gd name="connsiteX10905" fmla="*/ 1777525 w 7427256"/>
              <a:gd name="connsiteY10905" fmla="*/ 5954947 h 7209248"/>
              <a:gd name="connsiteX10906" fmla="*/ 1782900 w 7427256"/>
              <a:gd name="connsiteY10906" fmla="*/ 5954947 h 7209248"/>
              <a:gd name="connsiteX10907" fmla="*/ 1791859 w 7427256"/>
              <a:gd name="connsiteY10907" fmla="*/ 5945988 h 7209248"/>
              <a:gd name="connsiteX10908" fmla="*/ 1778420 w 7427256"/>
              <a:gd name="connsiteY10908" fmla="*/ 5945988 h 7209248"/>
              <a:gd name="connsiteX10909" fmla="*/ 1773940 w 7427256"/>
              <a:gd name="connsiteY10909" fmla="*/ 5945988 h 7209248"/>
              <a:gd name="connsiteX10910" fmla="*/ 1773940 w 7427256"/>
              <a:gd name="connsiteY10910" fmla="*/ 5950467 h 7209248"/>
              <a:gd name="connsiteX10911" fmla="*/ 1756022 w 7427256"/>
              <a:gd name="connsiteY10911" fmla="*/ 5928069 h 7209248"/>
              <a:gd name="connsiteX10912" fmla="*/ 1751542 w 7427256"/>
              <a:gd name="connsiteY10912" fmla="*/ 5923589 h 7209248"/>
              <a:gd name="connsiteX10913" fmla="*/ 1738103 w 7427256"/>
              <a:gd name="connsiteY10913" fmla="*/ 5919110 h 7209248"/>
              <a:gd name="connsiteX10914" fmla="*/ 1720185 w 7427256"/>
              <a:gd name="connsiteY10914" fmla="*/ 5919110 h 7209248"/>
              <a:gd name="connsiteX10915" fmla="*/ 1711225 w 7427256"/>
              <a:gd name="connsiteY10915" fmla="*/ 5928069 h 7209248"/>
              <a:gd name="connsiteX10916" fmla="*/ 1702266 w 7427256"/>
              <a:gd name="connsiteY10916" fmla="*/ 5910150 h 7209248"/>
              <a:gd name="connsiteX10917" fmla="*/ 1711225 w 7427256"/>
              <a:gd name="connsiteY10917" fmla="*/ 5883272 h 7209248"/>
              <a:gd name="connsiteX10918" fmla="*/ 1724664 w 7427256"/>
              <a:gd name="connsiteY10918" fmla="*/ 5883272 h 7209248"/>
              <a:gd name="connsiteX10919" fmla="*/ 1738103 w 7427256"/>
              <a:gd name="connsiteY10919" fmla="*/ 5883272 h 7209248"/>
              <a:gd name="connsiteX10920" fmla="*/ 1751542 w 7427256"/>
              <a:gd name="connsiteY10920" fmla="*/ 5901191 h 7209248"/>
              <a:gd name="connsiteX10921" fmla="*/ 1773940 w 7427256"/>
              <a:gd name="connsiteY10921" fmla="*/ 5901191 h 7209248"/>
              <a:gd name="connsiteX10922" fmla="*/ 1791859 w 7427256"/>
              <a:gd name="connsiteY10922" fmla="*/ 5883272 h 7209248"/>
              <a:gd name="connsiteX10923" fmla="*/ 1787379 w 7427256"/>
              <a:gd name="connsiteY10923" fmla="*/ 5878792 h 7209248"/>
              <a:gd name="connsiteX10924" fmla="*/ 1773940 w 7427256"/>
              <a:gd name="connsiteY10924" fmla="*/ 5874312 h 7209248"/>
              <a:gd name="connsiteX10925" fmla="*/ 1747063 w 7427256"/>
              <a:gd name="connsiteY10925" fmla="*/ 5874312 h 7209248"/>
              <a:gd name="connsiteX10926" fmla="*/ 1738103 w 7427256"/>
              <a:gd name="connsiteY10926" fmla="*/ 5874312 h 7209248"/>
              <a:gd name="connsiteX10927" fmla="*/ 1720185 w 7427256"/>
              <a:gd name="connsiteY10927" fmla="*/ 5865354 h 7209248"/>
              <a:gd name="connsiteX10928" fmla="*/ 1720185 w 7427256"/>
              <a:gd name="connsiteY10928" fmla="*/ 5856395 h 7209248"/>
              <a:gd name="connsiteX10929" fmla="*/ 1720185 w 7427256"/>
              <a:gd name="connsiteY10929" fmla="*/ 5847435 h 7209248"/>
              <a:gd name="connsiteX10930" fmla="*/ 1711225 w 7427256"/>
              <a:gd name="connsiteY10930" fmla="*/ 5838476 h 7209248"/>
              <a:gd name="connsiteX10931" fmla="*/ 1693306 w 7427256"/>
              <a:gd name="connsiteY10931" fmla="*/ 5829516 h 7209248"/>
              <a:gd name="connsiteX10932" fmla="*/ 1675389 w 7427256"/>
              <a:gd name="connsiteY10932" fmla="*/ 5820557 h 7209248"/>
              <a:gd name="connsiteX10933" fmla="*/ 1666429 w 7427256"/>
              <a:gd name="connsiteY10933" fmla="*/ 5825037 h 7209248"/>
              <a:gd name="connsiteX10934" fmla="*/ 1666429 w 7427256"/>
              <a:gd name="connsiteY10934" fmla="*/ 5847435 h 7209248"/>
              <a:gd name="connsiteX10935" fmla="*/ 1621632 w 7427256"/>
              <a:gd name="connsiteY10935" fmla="*/ 5802638 h 7209248"/>
              <a:gd name="connsiteX10936" fmla="*/ 1630592 w 7427256"/>
              <a:gd name="connsiteY10936" fmla="*/ 5802638 h 7209248"/>
              <a:gd name="connsiteX10937" fmla="*/ 1648511 w 7427256"/>
              <a:gd name="connsiteY10937" fmla="*/ 5793680 h 7209248"/>
              <a:gd name="connsiteX10938" fmla="*/ 1626112 w 7427256"/>
              <a:gd name="connsiteY10938" fmla="*/ 5775761 h 7209248"/>
              <a:gd name="connsiteX10939" fmla="*/ 1594755 w 7427256"/>
              <a:gd name="connsiteY10939" fmla="*/ 5757842 h 7209248"/>
              <a:gd name="connsiteX10940" fmla="*/ 1585796 w 7427256"/>
              <a:gd name="connsiteY10940" fmla="*/ 5748883 h 7209248"/>
              <a:gd name="connsiteX10941" fmla="*/ 1603713 w 7427256"/>
              <a:gd name="connsiteY10941" fmla="*/ 5739923 h 7209248"/>
              <a:gd name="connsiteX10942" fmla="*/ 1612673 w 7427256"/>
              <a:gd name="connsiteY10942" fmla="*/ 5739923 h 7209248"/>
              <a:gd name="connsiteX10943" fmla="*/ 1603713 w 7427256"/>
              <a:gd name="connsiteY10943" fmla="*/ 5730964 h 7209248"/>
              <a:gd name="connsiteX10944" fmla="*/ 1585796 w 7427256"/>
              <a:gd name="connsiteY10944" fmla="*/ 5722006 h 7209248"/>
              <a:gd name="connsiteX10945" fmla="*/ 1585796 w 7427256"/>
              <a:gd name="connsiteY10945" fmla="*/ 5713046 h 7209248"/>
              <a:gd name="connsiteX10946" fmla="*/ 1603713 w 7427256"/>
              <a:gd name="connsiteY10946" fmla="*/ 5668249 h 7209248"/>
              <a:gd name="connsiteX10947" fmla="*/ 1594755 w 7427256"/>
              <a:gd name="connsiteY10947" fmla="*/ 5654810 h 7209248"/>
              <a:gd name="connsiteX10948" fmla="*/ 1576836 w 7427256"/>
              <a:gd name="connsiteY10948" fmla="*/ 5654810 h 7209248"/>
              <a:gd name="connsiteX10949" fmla="*/ 1572357 w 7427256"/>
              <a:gd name="connsiteY10949" fmla="*/ 5663769 h 7209248"/>
              <a:gd name="connsiteX10950" fmla="*/ 1585796 w 7427256"/>
              <a:gd name="connsiteY10950" fmla="*/ 5672729 h 7209248"/>
              <a:gd name="connsiteX10951" fmla="*/ 1594755 w 7427256"/>
              <a:gd name="connsiteY10951" fmla="*/ 5681688 h 7209248"/>
              <a:gd name="connsiteX10952" fmla="*/ 1594755 w 7427256"/>
              <a:gd name="connsiteY10952" fmla="*/ 5686168 h 7209248"/>
              <a:gd name="connsiteX10953" fmla="*/ 1576836 w 7427256"/>
              <a:gd name="connsiteY10953" fmla="*/ 5699607 h 7209248"/>
              <a:gd name="connsiteX10954" fmla="*/ 1558918 w 7427256"/>
              <a:gd name="connsiteY10954" fmla="*/ 5713046 h 7209248"/>
              <a:gd name="connsiteX10955" fmla="*/ 1532039 w 7427256"/>
              <a:gd name="connsiteY10955" fmla="*/ 5722006 h 7209248"/>
              <a:gd name="connsiteX10956" fmla="*/ 1527561 w 7427256"/>
              <a:gd name="connsiteY10956" fmla="*/ 5717526 h 7209248"/>
              <a:gd name="connsiteX10957" fmla="*/ 1540998 w 7427256"/>
              <a:gd name="connsiteY10957" fmla="*/ 5713046 h 7209248"/>
              <a:gd name="connsiteX10958" fmla="*/ 1549958 w 7427256"/>
              <a:gd name="connsiteY10958" fmla="*/ 5708565 h 7209248"/>
              <a:gd name="connsiteX10959" fmla="*/ 1540998 w 7427256"/>
              <a:gd name="connsiteY10959" fmla="*/ 5699607 h 7209248"/>
              <a:gd name="connsiteX10960" fmla="*/ 1532039 w 7427256"/>
              <a:gd name="connsiteY10960" fmla="*/ 5686168 h 7209248"/>
              <a:gd name="connsiteX10961" fmla="*/ 1523081 w 7427256"/>
              <a:gd name="connsiteY10961" fmla="*/ 5686168 h 7209248"/>
              <a:gd name="connsiteX10962" fmla="*/ 1505162 w 7427256"/>
              <a:gd name="connsiteY10962" fmla="*/ 5677209 h 7209248"/>
              <a:gd name="connsiteX10963" fmla="*/ 1496203 w 7427256"/>
              <a:gd name="connsiteY10963" fmla="*/ 5677209 h 7209248"/>
              <a:gd name="connsiteX10964" fmla="*/ 1491723 w 7427256"/>
              <a:gd name="connsiteY10964" fmla="*/ 5672729 h 7209248"/>
              <a:gd name="connsiteX10965" fmla="*/ 1478284 w 7427256"/>
              <a:gd name="connsiteY10965" fmla="*/ 5668249 h 7209248"/>
              <a:gd name="connsiteX10966" fmla="*/ 1478284 w 7427256"/>
              <a:gd name="connsiteY10966" fmla="*/ 5677209 h 7209248"/>
              <a:gd name="connsiteX10967" fmla="*/ 1460365 w 7427256"/>
              <a:gd name="connsiteY10967" fmla="*/ 5668249 h 7209248"/>
              <a:gd name="connsiteX10968" fmla="*/ 1469324 w 7427256"/>
              <a:gd name="connsiteY10968" fmla="*/ 5650330 h 7209248"/>
              <a:gd name="connsiteX10969" fmla="*/ 1482763 w 7427256"/>
              <a:gd name="connsiteY10969" fmla="*/ 5654810 h 7209248"/>
              <a:gd name="connsiteX10970" fmla="*/ 1496203 w 7427256"/>
              <a:gd name="connsiteY10970" fmla="*/ 5650330 h 7209248"/>
              <a:gd name="connsiteX10971" fmla="*/ 1478284 w 7427256"/>
              <a:gd name="connsiteY10971" fmla="*/ 5632413 h 7209248"/>
              <a:gd name="connsiteX10972" fmla="*/ 1469324 w 7427256"/>
              <a:gd name="connsiteY10972" fmla="*/ 5605534 h 7209248"/>
              <a:gd name="connsiteX10973" fmla="*/ 1478284 w 7427256"/>
              <a:gd name="connsiteY10973" fmla="*/ 5605534 h 7209248"/>
              <a:gd name="connsiteX10974" fmla="*/ 1460365 w 7427256"/>
              <a:gd name="connsiteY10974" fmla="*/ 5587615 h 7209248"/>
              <a:gd name="connsiteX10975" fmla="*/ 1433488 w 7427256"/>
              <a:gd name="connsiteY10975" fmla="*/ 5574176 h 7209248"/>
              <a:gd name="connsiteX10976" fmla="*/ 1406609 w 7427256"/>
              <a:gd name="connsiteY10976" fmla="*/ 5560737 h 7209248"/>
              <a:gd name="connsiteX10977" fmla="*/ 1397650 w 7427256"/>
              <a:gd name="connsiteY10977" fmla="*/ 5569697 h 7209248"/>
              <a:gd name="connsiteX10978" fmla="*/ 1433488 w 7427256"/>
              <a:gd name="connsiteY10978" fmla="*/ 5614494 h 7209248"/>
              <a:gd name="connsiteX10979" fmla="*/ 1406609 w 7427256"/>
              <a:gd name="connsiteY10979" fmla="*/ 5605534 h 7209248"/>
              <a:gd name="connsiteX10980" fmla="*/ 1388691 w 7427256"/>
              <a:gd name="connsiteY10980" fmla="*/ 5596575 h 7209248"/>
              <a:gd name="connsiteX10981" fmla="*/ 1379731 w 7427256"/>
              <a:gd name="connsiteY10981" fmla="*/ 5614494 h 7209248"/>
              <a:gd name="connsiteX10982" fmla="*/ 1379731 w 7427256"/>
              <a:gd name="connsiteY10982" fmla="*/ 5596575 h 7209248"/>
              <a:gd name="connsiteX10983" fmla="*/ 1343895 w 7427256"/>
              <a:gd name="connsiteY10983" fmla="*/ 5560737 h 7209248"/>
              <a:gd name="connsiteX10984" fmla="*/ 1343895 w 7427256"/>
              <a:gd name="connsiteY10984" fmla="*/ 5587615 h 7209248"/>
              <a:gd name="connsiteX10985" fmla="*/ 1321496 w 7427256"/>
              <a:gd name="connsiteY10985" fmla="*/ 5596575 h 7209248"/>
              <a:gd name="connsiteX10986" fmla="*/ 1299098 w 7427256"/>
              <a:gd name="connsiteY10986" fmla="*/ 5605534 h 7209248"/>
              <a:gd name="connsiteX10987" fmla="*/ 1299098 w 7427256"/>
              <a:gd name="connsiteY10987" fmla="*/ 5614494 h 7209248"/>
              <a:gd name="connsiteX10988" fmla="*/ 1290138 w 7427256"/>
              <a:gd name="connsiteY10988" fmla="*/ 5614494 h 7209248"/>
              <a:gd name="connsiteX10989" fmla="*/ 1272219 w 7427256"/>
              <a:gd name="connsiteY10989" fmla="*/ 5605534 h 7209248"/>
              <a:gd name="connsiteX10990" fmla="*/ 1245342 w 7427256"/>
              <a:gd name="connsiteY10990" fmla="*/ 5605534 h 7209248"/>
              <a:gd name="connsiteX10991" fmla="*/ 1236383 w 7427256"/>
              <a:gd name="connsiteY10991" fmla="*/ 5614494 h 7209248"/>
              <a:gd name="connsiteX10992" fmla="*/ 1222944 w 7427256"/>
              <a:gd name="connsiteY10992" fmla="*/ 5605534 h 7209248"/>
              <a:gd name="connsiteX10993" fmla="*/ 1218464 w 7427256"/>
              <a:gd name="connsiteY10993" fmla="*/ 5623453 h 7209248"/>
              <a:gd name="connsiteX10994" fmla="*/ 1200545 w 7427256"/>
              <a:gd name="connsiteY10994" fmla="*/ 5623453 h 7209248"/>
              <a:gd name="connsiteX10995" fmla="*/ 1173668 w 7427256"/>
              <a:gd name="connsiteY10995" fmla="*/ 5623453 h 7209248"/>
              <a:gd name="connsiteX10996" fmla="*/ 1164709 w 7427256"/>
              <a:gd name="connsiteY10996" fmla="*/ 5614494 h 7209248"/>
              <a:gd name="connsiteX10997" fmla="*/ 1173668 w 7427256"/>
              <a:gd name="connsiteY10997" fmla="*/ 5605534 h 7209248"/>
              <a:gd name="connsiteX10998" fmla="*/ 1173668 w 7427256"/>
              <a:gd name="connsiteY10998" fmla="*/ 5601055 h 7209248"/>
              <a:gd name="connsiteX10999" fmla="*/ 1173668 w 7427256"/>
              <a:gd name="connsiteY10999" fmla="*/ 5587615 h 7209248"/>
              <a:gd name="connsiteX11000" fmla="*/ 1146790 w 7427256"/>
              <a:gd name="connsiteY11000" fmla="*/ 5587615 h 7209248"/>
              <a:gd name="connsiteX11001" fmla="*/ 1143532 w 7427256"/>
              <a:gd name="connsiteY11001" fmla="*/ 5586801 h 7209248"/>
              <a:gd name="connsiteX11002" fmla="*/ 1145670 w 7427256"/>
              <a:gd name="connsiteY11002" fmla="*/ 5585376 h 7209248"/>
              <a:gd name="connsiteX11003" fmla="*/ 1146790 w 7427256"/>
              <a:gd name="connsiteY11003" fmla="*/ 5578656 h 7209248"/>
              <a:gd name="connsiteX11004" fmla="*/ 1137830 w 7427256"/>
              <a:gd name="connsiteY11004" fmla="*/ 5551779 h 7209248"/>
              <a:gd name="connsiteX11005" fmla="*/ 1128871 w 7427256"/>
              <a:gd name="connsiteY11005" fmla="*/ 5524901 h 7209248"/>
              <a:gd name="connsiteX11006" fmla="*/ 1128871 w 7427256"/>
              <a:gd name="connsiteY11006" fmla="*/ 5506982 h 7209248"/>
              <a:gd name="connsiteX11007" fmla="*/ 1128871 w 7427256"/>
              <a:gd name="connsiteY11007" fmla="*/ 5498022 h 7209248"/>
              <a:gd name="connsiteX11008" fmla="*/ 1137830 w 7427256"/>
              <a:gd name="connsiteY11008" fmla="*/ 5506982 h 7209248"/>
              <a:gd name="connsiteX11009" fmla="*/ 1155749 w 7427256"/>
              <a:gd name="connsiteY11009" fmla="*/ 5524901 h 7209248"/>
              <a:gd name="connsiteX11010" fmla="*/ 1164709 w 7427256"/>
              <a:gd name="connsiteY11010" fmla="*/ 5542819 h 7209248"/>
              <a:gd name="connsiteX11011" fmla="*/ 1227424 w 7427256"/>
              <a:gd name="connsiteY11011" fmla="*/ 5596575 h 7209248"/>
              <a:gd name="connsiteX11012" fmla="*/ 1236383 w 7427256"/>
              <a:gd name="connsiteY11012" fmla="*/ 5587615 h 7209248"/>
              <a:gd name="connsiteX11013" fmla="*/ 1236383 w 7427256"/>
              <a:gd name="connsiteY11013" fmla="*/ 5569697 h 7209248"/>
              <a:gd name="connsiteX11014" fmla="*/ 1209504 w 7427256"/>
              <a:gd name="connsiteY11014" fmla="*/ 5560737 h 7209248"/>
              <a:gd name="connsiteX11015" fmla="*/ 1191587 w 7427256"/>
              <a:gd name="connsiteY11015" fmla="*/ 5542819 h 7209248"/>
              <a:gd name="connsiteX11016" fmla="*/ 1182627 w 7427256"/>
              <a:gd name="connsiteY11016" fmla="*/ 5533860 h 7209248"/>
              <a:gd name="connsiteX11017" fmla="*/ 1182627 w 7427256"/>
              <a:gd name="connsiteY11017" fmla="*/ 5515941 h 7209248"/>
              <a:gd name="connsiteX11018" fmla="*/ 1173668 w 7427256"/>
              <a:gd name="connsiteY11018" fmla="*/ 5515941 h 7209248"/>
              <a:gd name="connsiteX11019" fmla="*/ 1169188 w 7427256"/>
              <a:gd name="connsiteY11019" fmla="*/ 5524901 h 7209248"/>
              <a:gd name="connsiteX11020" fmla="*/ 1164709 w 7427256"/>
              <a:gd name="connsiteY11020" fmla="*/ 5515941 h 7209248"/>
              <a:gd name="connsiteX11021" fmla="*/ 1160229 w 7427256"/>
              <a:gd name="connsiteY11021" fmla="*/ 5502502 h 7209248"/>
              <a:gd name="connsiteX11022" fmla="*/ 1173668 w 7427256"/>
              <a:gd name="connsiteY11022" fmla="*/ 5506982 h 7209248"/>
              <a:gd name="connsiteX11023" fmla="*/ 1173668 w 7427256"/>
              <a:gd name="connsiteY11023" fmla="*/ 5498022 h 7209248"/>
              <a:gd name="connsiteX11024" fmla="*/ 1164709 w 7427256"/>
              <a:gd name="connsiteY11024" fmla="*/ 5493543 h 7209248"/>
              <a:gd name="connsiteX11025" fmla="*/ 1155749 w 7427256"/>
              <a:gd name="connsiteY11025" fmla="*/ 5489063 h 7209248"/>
              <a:gd name="connsiteX11026" fmla="*/ 1151269 w 7427256"/>
              <a:gd name="connsiteY11026" fmla="*/ 5475624 h 7209248"/>
              <a:gd name="connsiteX11027" fmla="*/ 1146790 w 7427256"/>
              <a:gd name="connsiteY11027" fmla="*/ 5453226 h 7209248"/>
              <a:gd name="connsiteX11028" fmla="*/ 1119913 w 7427256"/>
              <a:gd name="connsiteY11028" fmla="*/ 5417389 h 7209248"/>
              <a:gd name="connsiteX11029" fmla="*/ 1084075 w 7427256"/>
              <a:gd name="connsiteY11029" fmla="*/ 5381552 h 7209248"/>
              <a:gd name="connsiteX11030" fmla="*/ 1075115 w 7427256"/>
              <a:gd name="connsiteY11030" fmla="*/ 5381552 h 7209248"/>
              <a:gd name="connsiteX11031" fmla="*/ 1075115 w 7427256"/>
              <a:gd name="connsiteY11031" fmla="*/ 5372593 h 7209248"/>
              <a:gd name="connsiteX11032" fmla="*/ 1075115 w 7427256"/>
              <a:gd name="connsiteY11032" fmla="*/ 5359154 h 7209248"/>
              <a:gd name="connsiteX11033" fmla="*/ 1084075 w 7427256"/>
              <a:gd name="connsiteY11033" fmla="*/ 5363633 h 7209248"/>
              <a:gd name="connsiteX11034" fmla="*/ 1093034 w 7427256"/>
              <a:gd name="connsiteY11034" fmla="*/ 5363633 h 7209248"/>
              <a:gd name="connsiteX11035" fmla="*/ 1084075 w 7427256"/>
              <a:gd name="connsiteY11035" fmla="*/ 5345715 h 7209248"/>
              <a:gd name="connsiteX11036" fmla="*/ 1048237 w 7427256"/>
              <a:gd name="connsiteY11036" fmla="*/ 5318836 h 7209248"/>
              <a:gd name="connsiteX11037" fmla="*/ 1039278 w 7427256"/>
              <a:gd name="connsiteY11037" fmla="*/ 5309877 h 7209248"/>
              <a:gd name="connsiteX11038" fmla="*/ 1048237 w 7427256"/>
              <a:gd name="connsiteY11038" fmla="*/ 5300917 h 7209248"/>
              <a:gd name="connsiteX11039" fmla="*/ 1039278 w 7427256"/>
              <a:gd name="connsiteY11039" fmla="*/ 5300917 h 7209248"/>
              <a:gd name="connsiteX11040" fmla="*/ 1012400 w 7427256"/>
              <a:gd name="connsiteY11040" fmla="*/ 5291959 h 7209248"/>
              <a:gd name="connsiteX11041" fmla="*/ 985523 w 7427256"/>
              <a:gd name="connsiteY11041" fmla="*/ 5265081 h 7209248"/>
              <a:gd name="connsiteX11042" fmla="*/ 958644 w 7427256"/>
              <a:gd name="connsiteY11042" fmla="*/ 5256121 h 7209248"/>
              <a:gd name="connsiteX11043" fmla="*/ 940726 w 7427256"/>
              <a:gd name="connsiteY11043" fmla="*/ 5247162 h 7209248"/>
              <a:gd name="connsiteX11044" fmla="*/ 940726 w 7427256"/>
              <a:gd name="connsiteY11044" fmla="*/ 5229243 h 7209248"/>
              <a:gd name="connsiteX11045" fmla="*/ 949686 w 7427256"/>
              <a:gd name="connsiteY11045" fmla="*/ 5220285 h 7209248"/>
              <a:gd name="connsiteX11046" fmla="*/ 958644 w 7427256"/>
              <a:gd name="connsiteY11046" fmla="*/ 5229243 h 7209248"/>
              <a:gd name="connsiteX11047" fmla="*/ 972083 w 7427256"/>
              <a:gd name="connsiteY11047" fmla="*/ 5238203 h 7209248"/>
              <a:gd name="connsiteX11048" fmla="*/ 985523 w 7427256"/>
              <a:gd name="connsiteY11048" fmla="*/ 5238203 h 7209248"/>
              <a:gd name="connsiteX11049" fmla="*/ 994482 w 7427256"/>
              <a:gd name="connsiteY11049" fmla="*/ 5247162 h 7209248"/>
              <a:gd name="connsiteX11050" fmla="*/ 1003441 w 7427256"/>
              <a:gd name="connsiteY11050" fmla="*/ 5256121 h 7209248"/>
              <a:gd name="connsiteX11051" fmla="*/ 1016880 w 7427256"/>
              <a:gd name="connsiteY11051" fmla="*/ 5247162 h 7209248"/>
              <a:gd name="connsiteX11052" fmla="*/ 1012400 w 7427256"/>
              <a:gd name="connsiteY11052" fmla="*/ 5238203 h 7209248"/>
              <a:gd name="connsiteX11053" fmla="*/ 998962 w 7427256"/>
              <a:gd name="connsiteY11053" fmla="*/ 5229243 h 7209248"/>
              <a:gd name="connsiteX11054" fmla="*/ 994482 w 7427256"/>
              <a:gd name="connsiteY11054" fmla="*/ 5211325 h 7209248"/>
              <a:gd name="connsiteX11055" fmla="*/ 1021360 w 7427256"/>
              <a:gd name="connsiteY11055" fmla="*/ 5220285 h 7209248"/>
              <a:gd name="connsiteX11056" fmla="*/ 1039278 w 7427256"/>
              <a:gd name="connsiteY11056" fmla="*/ 5229243 h 7209248"/>
              <a:gd name="connsiteX11057" fmla="*/ 1025840 w 7427256"/>
              <a:gd name="connsiteY11057" fmla="*/ 5202366 h 7209248"/>
              <a:gd name="connsiteX11058" fmla="*/ 981043 w 7427256"/>
              <a:gd name="connsiteY11058" fmla="*/ 5175488 h 7209248"/>
              <a:gd name="connsiteX11059" fmla="*/ 958644 w 7427256"/>
              <a:gd name="connsiteY11059" fmla="*/ 5157569 h 7209248"/>
              <a:gd name="connsiteX11060" fmla="*/ 958644 w 7427256"/>
              <a:gd name="connsiteY11060" fmla="*/ 5148611 h 7209248"/>
              <a:gd name="connsiteX11061" fmla="*/ 967604 w 7427256"/>
              <a:gd name="connsiteY11061" fmla="*/ 5148611 h 7209248"/>
              <a:gd name="connsiteX11062" fmla="*/ 985523 w 7427256"/>
              <a:gd name="connsiteY11062" fmla="*/ 5130692 h 7209248"/>
              <a:gd name="connsiteX11063" fmla="*/ 994482 w 7427256"/>
              <a:gd name="connsiteY11063" fmla="*/ 5112773 h 7209248"/>
              <a:gd name="connsiteX11064" fmla="*/ 1003441 w 7427256"/>
              <a:gd name="connsiteY11064" fmla="*/ 5112773 h 7209248"/>
              <a:gd name="connsiteX11065" fmla="*/ 976563 w 7427256"/>
              <a:gd name="connsiteY11065" fmla="*/ 5085895 h 7209248"/>
              <a:gd name="connsiteX11066" fmla="*/ 967604 w 7427256"/>
              <a:gd name="connsiteY11066" fmla="*/ 5067976 h 7209248"/>
              <a:gd name="connsiteX11067" fmla="*/ 994482 w 7427256"/>
              <a:gd name="connsiteY11067" fmla="*/ 5059018 h 7209248"/>
              <a:gd name="connsiteX11068" fmla="*/ 1012400 w 7427256"/>
              <a:gd name="connsiteY11068" fmla="*/ 5067976 h 7209248"/>
              <a:gd name="connsiteX11069" fmla="*/ 1030320 w 7427256"/>
              <a:gd name="connsiteY11069" fmla="*/ 5085895 h 7209248"/>
              <a:gd name="connsiteX11070" fmla="*/ 1030320 w 7427256"/>
              <a:gd name="connsiteY11070" fmla="*/ 5067976 h 7209248"/>
              <a:gd name="connsiteX11071" fmla="*/ 1012400 w 7427256"/>
              <a:gd name="connsiteY11071" fmla="*/ 5050058 h 7209248"/>
              <a:gd name="connsiteX11072" fmla="*/ 1003441 w 7427256"/>
              <a:gd name="connsiteY11072" fmla="*/ 5045578 h 7209248"/>
              <a:gd name="connsiteX11073" fmla="*/ 994482 w 7427256"/>
              <a:gd name="connsiteY11073" fmla="*/ 5041099 h 7209248"/>
              <a:gd name="connsiteX11074" fmla="*/ 985523 w 7427256"/>
              <a:gd name="connsiteY11074" fmla="*/ 5041099 h 7209248"/>
              <a:gd name="connsiteX11075" fmla="*/ 967604 w 7427256"/>
              <a:gd name="connsiteY11075" fmla="*/ 5041099 h 7209248"/>
              <a:gd name="connsiteX11076" fmla="*/ 958644 w 7427256"/>
              <a:gd name="connsiteY11076" fmla="*/ 5050058 h 7209248"/>
              <a:gd name="connsiteX11077" fmla="*/ 945206 w 7427256"/>
              <a:gd name="connsiteY11077" fmla="*/ 5050058 h 7209248"/>
              <a:gd name="connsiteX11078" fmla="*/ 949686 w 7427256"/>
              <a:gd name="connsiteY11078" fmla="*/ 5059018 h 7209248"/>
              <a:gd name="connsiteX11079" fmla="*/ 940726 w 7427256"/>
              <a:gd name="connsiteY11079" fmla="*/ 5067976 h 7209248"/>
              <a:gd name="connsiteX11080" fmla="*/ 931767 w 7427256"/>
              <a:gd name="connsiteY11080" fmla="*/ 5059018 h 7209248"/>
              <a:gd name="connsiteX11081" fmla="*/ 931767 w 7427256"/>
              <a:gd name="connsiteY11081" fmla="*/ 5050058 h 7209248"/>
              <a:gd name="connsiteX11082" fmla="*/ 913848 w 7427256"/>
              <a:gd name="connsiteY11082" fmla="*/ 5041099 h 7209248"/>
              <a:gd name="connsiteX11083" fmla="*/ 909368 w 7427256"/>
              <a:gd name="connsiteY11083" fmla="*/ 5027660 h 7209248"/>
              <a:gd name="connsiteX11084" fmla="*/ 904889 w 7427256"/>
              <a:gd name="connsiteY11084" fmla="*/ 5023180 h 7209248"/>
              <a:gd name="connsiteX11085" fmla="*/ 900409 w 7427256"/>
              <a:gd name="connsiteY11085" fmla="*/ 5014220 h 7209248"/>
              <a:gd name="connsiteX11086" fmla="*/ 895929 w 7427256"/>
              <a:gd name="connsiteY11086" fmla="*/ 5005261 h 7209248"/>
              <a:gd name="connsiteX11087" fmla="*/ 851133 w 7427256"/>
              <a:gd name="connsiteY11087" fmla="*/ 4960465 h 7209248"/>
              <a:gd name="connsiteX11088" fmla="*/ 860093 w 7427256"/>
              <a:gd name="connsiteY11088" fmla="*/ 4960465 h 7209248"/>
              <a:gd name="connsiteX11089" fmla="*/ 869052 w 7427256"/>
              <a:gd name="connsiteY11089" fmla="*/ 4969424 h 7209248"/>
              <a:gd name="connsiteX11090" fmla="*/ 878010 w 7427256"/>
              <a:gd name="connsiteY11090" fmla="*/ 4964945 h 7209248"/>
              <a:gd name="connsiteX11091" fmla="*/ 886970 w 7427256"/>
              <a:gd name="connsiteY11091" fmla="*/ 4978384 h 7209248"/>
              <a:gd name="connsiteX11092" fmla="*/ 931767 w 7427256"/>
              <a:gd name="connsiteY11092" fmla="*/ 5014220 h 7209248"/>
              <a:gd name="connsiteX11093" fmla="*/ 949686 w 7427256"/>
              <a:gd name="connsiteY11093" fmla="*/ 5023180 h 7209248"/>
              <a:gd name="connsiteX11094" fmla="*/ 949686 w 7427256"/>
              <a:gd name="connsiteY11094" fmla="*/ 5014220 h 7209248"/>
              <a:gd name="connsiteX11095" fmla="*/ 940726 w 7427256"/>
              <a:gd name="connsiteY11095" fmla="*/ 4996302 h 7209248"/>
              <a:gd name="connsiteX11096" fmla="*/ 927287 w 7427256"/>
              <a:gd name="connsiteY11096" fmla="*/ 4996302 h 7209248"/>
              <a:gd name="connsiteX11097" fmla="*/ 913848 w 7427256"/>
              <a:gd name="connsiteY11097" fmla="*/ 4978384 h 7209248"/>
              <a:gd name="connsiteX11098" fmla="*/ 913848 w 7427256"/>
              <a:gd name="connsiteY11098" fmla="*/ 4973904 h 7209248"/>
              <a:gd name="connsiteX11099" fmla="*/ 904889 w 7427256"/>
              <a:gd name="connsiteY11099" fmla="*/ 4969424 h 7209248"/>
              <a:gd name="connsiteX11100" fmla="*/ 904889 w 7427256"/>
              <a:gd name="connsiteY11100" fmla="*/ 4960465 h 7209248"/>
              <a:gd name="connsiteX11101" fmla="*/ 904889 w 7427256"/>
              <a:gd name="connsiteY11101" fmla="*/ 4951506 h 7209248"/>
              <a:gd name="connsiteX11102" fmla="*/ 886970 w 7427256"/>
              <a:gd name="connsiteY11102" fmla="*/ 4951506 h 7209248"/>
              <a:gd name="connsiteX11103" fmla="*/ 882490 w 7427256"/>
              <a:gd name="connsiteY11103" fmla="*/ 4938067 h 7209248"/>
              <a:gd name="connsiteX11104" fmla="*/ 878010 w 7427256"/>
              <a:gd name="connsiteY11104" fmla="*/ 4929107 h 7209248"/>
              <a:gd name="connsiteX11105" fmla="*/ 869052 w 7427256"/>
              <a:gd name="connsiteY11105" fmla="*/ 4915668 h 7209248"/>
              <a:gd name="connsiteX11106" fmla="*/ 869052 w 7427256"/>
              <a:gd name="connsiteY11106" fmla="*/ 4897749 h 7209248"/>
              <a:gd name="connsiteX11107" fmla="*/ 878010 w 7427256"/>
              <a:gd name="connsiteY11107" fmla="*/ 4888791 h 7209248"/>
              <a:gd name="connsiteX11108" fmla="*/ 869052 w 7427256"/>
              <a:gd name="connsiteY11108" fmla="*/ 4888791 h 7209248"/>
              <a:gd name="connsiteX11109" fmla="*/ 846654 w 7427256"/>
              <a:gd name="connsiteY11109" fmla="*/ 4866392 h 7209248"/>
              <a:gd name="connsiteX11110" fmla="*/ 851133 w 7427256"/>
              <a:gd name="connsiteY11110" fmla="*/ 4843994 h 7209248"/>
              <a:gd name="connsiteX11111" fmla="*/ 842174 w 7427256"/>
              <a:gd name="connsiteY11111" fmla="*/ 4826075 h 7209248"/>
              <a:gd name="connsiteX11112" fmla="*/ 833215 w 7427256"/>
              <a:gd name="connsiteY11112" fmla="*/ 4826075 h 7209248"/>
              <a:gd name="connsiteX11113" fmla="*/ 819775 w 7427256"/>
              <a:gd name="connsiteY11113" fmla="*/ 4821595 h 7209248"/>
              <a:gd name="connsiteX11114" fmla="*/ 810816 w 7427256"/>
              <a:gd name="connsiteY11114" fmla="*/ 4817117 h 7209248"/>
              <a:gd name="connsiteX11115" fmla="*/ 806336 w 7427256"/>
              <a:gd name="connsiteY11115" fmla="*/ 4817117 h 7209248"/>
              <a:gd name="connsiteX11116" fmla="*/ 806336 w 7427256"/>
              <a:gd name="connsiteY11116" fmla="*/ 4808157 h 7209248"/>
              <a:gd name="connsiteX11117" fmla="*/ 815296 w 7427256"/>
              <a:gd name="connsiteY11117" fmla="*/ 4808157 h 7209248"/>
              <a:gd name="connsiteX11118" fmla="*/ 815296 w 7427256"/>
              <a:gd name="connsiteY11118" fmla="*/ 4799198 h 7209248"/>
              <a:gd name="connsiteX11119" fmla="*/ 806336 w 7427256"/>
              <a:gd name="connsiteY11119" fmla="*/ 4772320 h 7209248"/>
              <a:gd name="connsiteX11120" fmla="*/ 788419 w 7427256"/>
              <a:gd name="connsiteY11120" fmla="*/ 4745441 h 7209248"/>
              <a:gd name="connsiteX11121" fmla="*/ 797377 w 7427256"/>
              <a:gd name="connsiteY11121" fmla="*/ 4736482 h 7209248"/>
              <a:gd name="connsiteX11122" fmla="*/ 792897 w 7427256"/>
              <a:gd name="connsiteY11122" fmla="*/ 4718564 h 7209248"/>
              <a:gd name="connsiteX11123" fmla="*/ 801857 w 7427256"/>
              <a:gd name="connsiteY11123" fmla="*/ 4723044 h 7209248"/>
              <a:gd name="connsiteX11124" fmla="*/ 824255 w 7427256"/>
              <a:gd name="connsiteY11124" fmla="*/ 4736482 h 7209248"/>
              <a:gd name="connsiteX11125" fmla="*/ 842174 w 7427256"/>
              <a:gd name="connsiteY11125" fmla="*/ 4736482 h 7209248"/>
              <a:gd name="connsiteX11126" fmla="*/ 833215 w 7427256"/>
              <a:gd name="connsiteY11126" fmla="*/ 4718564 h 7209248"/>
              <a:gd name="connsiteX11127" fmla="*/ 833215 w 7427256"/>
              <a:gd name="connsiteY11127" fmla="*/ 4709605 h 7209248"/>
              <a:gd name="connsiteX11128" fmla="*/ 806336 w 7427256"/>
              <a:gd name="connsiteY11128" fmla="*/ 4700645 h 7209248"/>
              <a:gd name="connsiteX11129" fmla="*/ 824255 w 7427256"/>
              <a:gd name="connsiteY11129" fmla="*/ 4691686 h 7209248"/>
              <a:gd name="connsiteX11130" fmla="*/ 810816 w 7427256"/>
              <a:gd name="connsiteY11130" fmla="*/ 4678247 h 7209248"/>
              <a:gd name="connsiteX11131" fmla="*/ 806336 w 7427256"/>
              <a:gd name="connsiteY11131" fmla="*/ 4669287 h 7209248"/>
              <a:gd name="connsiteX11132" fmla="*/ 806336 w 7427256"/>
              <a:gd name="connsiteY11132" fmla="*/ 4646890 h 7209248"/>
              <a:gd name="connsiteX11133" fmla="*/ 792897 w 7427256"/>
              <a:gd name="connsiteY11133" fmla="*/ 4624491 h 7209248"/>
              <a:gd name="connsiteX11134" fmla="*/ 792897 w 7427256"/>
              <a:gd name="connsiteY11134" fmla="*/ 4606572 h 7209248"/>
              <a:gd name="connsiteX11135" fmla="*/ 779459 w 7427256"/>
              <a:gd name="connsiteY11135" fmla="*/ 4575216 h 7209248"/>
              <a:gd name="connsiteX11136" fmla="*/ 761540 w 7427256"/>
              <a:gd name="connsiteY11136" fmla="*/ 4530419 h 7209248"/>
              <a:gd name="connsiteX11137" fmla="*/ 761540 w 7427256"/>
              <a:gd name="connsiteY11137" fmla="*/ 4458744 h 7209248"/>
              <a:gd name="connsiteX11138" fmla="*/ 752581 w 7427256"/>
              <a:gd name="connsiteY11138" fmla="*/ 4431866 h 7209248"/>
              <a:gd name="connsiteX11139" fmla="*/ 739142 w 7427256"/>
              <a:gd name="connsiteY11139" fmla="*/ 4409469 h 7209248"/>
              <a:gd name="connsiteX11140" fmla="*/ 721223 w 7427256"/>
              <a:gd name="connsiteY11140" fmla="*/ 4396029 h 7209248"/>
              <a:gd name="connsiteX11141" fmla="*/ 716743 w 7427256"/>
              <a:gd name="connsiteY11141" fmla="*/ 4387070 h 7209248"/>
              <a:gd name="connsiteX11142" fmla="*/ 725703 w 7427256"/>
              <a:gd name="connsiteY11142" fmla="*/ 4387070 h 7209248"/>
              <a:gd name="connsiteX11143" fmla="*/ 739142 w 7427256"/>
              <a:gd name="connsiteY11143" fmla="*/ 4396029 h 7209248"/>
              <a:gd name="connsiteX11144" fmla="*/ 752581 w 7427256"/>
              <a:gd name="connsiteY11144" fmla="*/ 4396029 h 7209248"/>
              <a:gd name="connsiteX11145" fmla="*/ 752581 w 7427256"/>
              <a:gd name="connsiteY11145" fmla="*/ 4387070 h 7209248"/>
              <a:gd name="connsiteX11146" fmla="*/ 752581 w 7427256"/>
              <a:gd name="connsiteY11146" fmla="*/ 4378111 h 7209248"/>
              <a:gd name="connsiteX11147" fmla="*/ 743622 w 7427256"/>
              <a:gd name="connsiteY11147" fmla="*/ 4378111 h 7209248"/>
              <a:gd name="connsiteX11148" fmla="*/ 734662 w 7427256"/>
              <a:gd name="connsiteY11148" fmla="*/ 4378111 h 7209248"/>
              <a:gd name="connsiteX11149" fmla="*/ 716743 w 7427256"/>
              <a:gd name="connsiteY11149" fmla="*/ 4351232 h 7209248"/>
              <a:gd name="connsiteX11150" fmla="*/ 703305 w 7427256"/>
              <a:gd name="connsiteY11150" fmla="*/ 4333314 h 7209248"/>
              <a:gd name="connsiteX11151" fmla="*/ 698825 w 7427256"/>
              <a:gd name="connsiteY11151" fmla="*/ 4324354 h 7209248"/>
              <a:gd name="connsiteX11152" fmla="*/ 680906 w 7427256"/>
              <a:gd name="connsiteY11152" fmla="*/ 4288518 h 7209248"/>
              <a:gd name="connsiteX11153" fmla="*/ 667467 w 7427256"/>
              <a:gd name="connsiteY11153" fmla="*/ 4270599 h 7209248"/>
              <a:gd name="connsiteX11154" fmla="*/ 662988 w 7427256"/>
              <a:gd name="connsiteY11154" fmla="*/ 4261639 h 7209248"/>
              <a:gd name="connsiteX11155" fmla="*/ 645069 w 7427256"/>
              <a:gd name="connsiteY11155" fmla="*/ 4243722 h 7209248"/>
              <a:gd name="connsiteX11156" fmla="*/ 636109 w 7427256"/>
              <a:gd name="connsiteY11156" fmla="*/ 4225803 h 7209248"/>
              <a:gd name="connsiteX11157" fmla="*/ 662988 w 7427256"/>
              <a:gd name="connsiteY11157" fmla="*/ 4252680 h 7209248"/>
              <a:gd name="connsiteX11158" fmla="*/ 689866 w 7427256"/>
              <a:gd name="connsiteY11158" fmla="*/ 4284038 h 7209248"/>
              <a:gd name="connsiteX11159" fmla="*/ 698825 w 7427256"/>
              <a:gd name="connsiteY11159" fmla="*/ 4279558 h 7209248"/>
              <a:gd name="connsiteX11160" fmla="*/ 716743 w 7427256"/>
              <a:gd name="connsiteY11160" fmla="*/ 4279558 h 7209248"/>
              <a:gd name="connsiteX11161" fmla="*/ 716743 w 7427256"/>
              <a:gd name="connsiteY11161" fmla="*/ 4270599 h 7209248"/>
              <a:gd name="connsiteX11162" fmla="*/ 725703 w 7427256"/>
              <a:gd name="connsiteY11162" fmla="*/ 4270599 h 7209248"/>
              <a:gd name="connsiteX11163" fmla="*/ 734662 w 7427256"/>
              <a:gd name="connsiteY11163" fmla="*/ 4261639 h 7209248"/>
              <a:gd name="connsiteX11164" fmla="*/ 734662 w 7427256"/>
              <a:gd name="connsiteY11164" fmla="*/ 4252680 h 7209248"/>
              <a:gd name="connsiteX11165" fmla="*/ 721223 w 7427256"/>
              <a:gd name="connsiteY11165" fmla="*/ 4248200 h 7209248"/>
              <a:gd name="connsiteX11166" fmla="*/ 721223 w 7427256"/>
              <a:gd name="connsiteY11166" fmla="*/ 4239242 h 7209248"/>
              <a:gd name="connsiteX11167" fmla="*/ 725703 w 7427256"/>
              <a:gd name="connsiteY11167" fmla="*/ 4221323 h 7209248"/>
              <a:gd name="connsiteX11168" fmla="*/ 716743 w 7427256"/>
              <a:gd name="connsiteY11168" fmla="*/ 4207884 h 7209248"/>
              <a:gd name="connsiteX11169" fmla="*/ 707785 w 7427256"/>
              <a:gd name="connsiteY11169" fmla="*/ 4221323 h 7209248"/>
              <a:gd name="connsiteX11170" fmla="*/ 703305 w 7427256"/>
              <a:gd name="connsiteY11170" fmla="*/ 4252680 h 7209248"/>
              <a:gd name="connsiteX11171" fmla="*/ 694346 w 7427256"/>
              <a:gd name="connsiteY11171" fmla="*/ 4270599 h 7209248"/>
              <a:gd name="connsiteX11172" fmla="*/ 694346 w 7427256"/>
              <a:gd name="connsiteY11172" fmla="*/ 4225803 h 7209248"/>
              <a:gd name="connsiteX11173" fmla="*/ 698825 w 7427256"/>
              <a:gd name="connsiteY11173" fmla="*/ 4189965 h 7209248"/>
              <a:gd name="connsiteX11174" fmla="*/ 698825 w 7427256"/>
              <a:gd name="connsiteY11174" fmla="*/ 4163087 h 7209248"/>
              <a:gd name="connsiteX11175" fmla="*/ 698825 w 7427256"/>
              <a:gd name="connsiteY11175" fmla="*/ 4145169 h 7209248"/>
              <a:gd name="connsiteX11176" fmla="*/ 689866 w 7427256"/>
              <a:gd name="connsiteY11176" fmla="*/ 4109331 h 7209248"/>
              <a:gd name="connsiteX11177" fmla="*/ 685386 w 7427256"/>
              <a:gd name="connsiteY11177" fmla="*/ 4055576 h 7209248"/>
              <a:gd name="connsiteX11178" fmla="*/ 689866 w 7427256"/>
              <a:gd name="connsiteY11178" fmla="*/ 4001820 h 7209248"/>
              <a:gd name="connsiteX11179" fmla="*/ 689866 w 7427256"/>
              <a:gd name="connsiteY11179" fmla="*/ 3988380 h 7209248"/>
              <a:gd name="connsiteX11180" fmla="*/ 680906 w 7427256"/>
              <a:gd name="connsiteY11180" fmla="*/ 3983902 h 7209248"/>
              <a:gd name="connsiteX11181" fmla="*/ 654028 w 7427256"/>
              <a:gd name="connsiteY11181" fmla="*/ 3974942 h 7209248"/>
              <a:gd name="connsiteX11182" fmla="*/ 645069 w 7427256"/>
              <a:gd name="connsiteY11182" fmla="*/ 3965983 h 7209248"/>
              <a:gd name="connsiteX11183" fmla="*/ 654028 w 7427256"/>
              <a:gd name="connsiteY11183" fmla="*/ 3965983 h 7209248"/>
              <a:gd name="connsiteX11184" fmla="*/ 671947 w 7427256"/>
              <a:gd name="connsiteY11184" fmla="*/ 3948064 h 7209248"/>
              <a:gd name="connsiteX11185" fmla="*/ 676427 w 7427256"/>
              <a:gd name="connsiteY11185" fmla="*/ 3948064 h 7209248"/>
              <a:gd name="connsiteX11186" fmla="*/ 680906 w 7427256"/>
              <a:gd name="connsiteY11186" fmla="*/ 3948064 h 7209248"/>
              <a:gd name="connsiteX11187" fmla="*/ 680906 w 7427256"/>
              <a:gd name="connsiteY11187" fmla="*/ 3957024 h 7209248"/>
              <a:gd name="connsiteX11188" fmla="*/ 689866 w 7427256"/>
              <a:gd name="connsiteY11188" fmla="*/ 3961503 h 7209248"/>
              <a:gd name="connsiteX11189" fmla="*/ 698825 w 7427256"/>
              <a:gd name="connsiteY11189" fmla="*/ 3961503 h 7209248"/>
              <a:gd name="connsiteX11190" fmla="*/ 698825 w 7427256"/>
              <a:gd name="connsiteY11190" fmla="*/ 3970463 h 7209248"/>
              <a:gd name="connsiteX11191" fmla="*/ 698825 w 7427256"/>
              <a:gd name="connsiteY11191" fmla="*/ 3988380 h 7209248"/>
              <a:gd name="connsiteX11192" fmla="*/ 707785 w 7427256"/>
              <a:gd name="connsiteY11192" fmla="*/ 4001820 h 7209248"/>
              <a:gd name="connsiteX11193" fmla="*/ 716743 w 7427256"/>
              <a:gd name="connsiteY11193" fmla="*/ 3974942 h 7209248"/>
              <a:gd name="connsiteX11194" fmla="*/ 707785 w 7427256"/>
              <a:gd name="connsiteY11194" fmla="*/ 3943584 h 7209248"/>
              <a:gd name="connsiteX11195" fmla="*/ 703305 w 7427256"/>
              <a:gd name="connsiteY11195" fmla="*/ 3921186 h 7209248"/>
              <a:gd name="connsiteX11196" fmla="*/ 703305 w 7427256"/>
              <a:gd name="connsiteY11196" fmla="*/ 3903268 h 7209248"/>
              <a:gd name="connsiteX11197" fmla="*/ 698825 w 7427256"/>
              <a:gd name="connsiteY11197" fmla="*/ 3912228 h 7209248"/>
              <a:gd name="connsiteX11198" fmla="*/ 680906 w 7427256"/>
              <a:gd name="connsiteY11198" fmla="*/ 3912228 h 7209248"/>
              <a:gd name="connsiteX11199" fmla="*/ 676427 w 7427256"/>
              <a:gd name="connsiteY11199" fmla="*/ 3898787 h 7209248"/>
              <a:gd name="connsiteX11200" fmla="*/ 671947 w 7427256"/>
              <a:gd name="connsiteY11200" fmla="*/ 3885349 h 7209248"/>
              <a:gd name="connsiteX11201" fmla="*/ 680906 w 7427256"/>
              <a:gd name="connsiteY11201" fmla="*/ 3876390 h 7209248"/>
              <a:gd name="connsiteX11202" fmla="*/ 689866 w 7427256"/>
              <a:gd name="connsiteY11202" fmla="*/ 3885349 h 7209248"/>
              <a:gd name="connsiteX11203" fmla="*/ 689866 w 7427256"/>
              <a:gd name="connsiteY11203" fmla="*/ 3849512 h 7209248"/>
              <a:gd name="connsiteX11204" fmla="*/ 698825 w 7427256"/>
              <a:gd name="connsiteY11204" fmla="*/ 3822633 h 7209248"/>
              <a:gd name="connsiteX11205" fmla="*/ 707785 w 7427256"/>
              <a:gd name="connsiteY11205" fmla="*/ 3822633 h 7209248"/>
              <a:gd name="connsiteX11206" fmla="*/ 716743 w 7427256"/>
              <a:gd name="connsiteY11206" fmla="*/ 3813675 h 7209248"/>
              <a:gd name="connsiteX11207" fmla="*/ 734662 w 7427256"/>
              <a:gd name="connsiteY11207" fmla="*/ 3804716 h 7209248"/>
              <a:gd name="connsiteX11208" fmla="*/ 725703 w 7427256"/>
              <a:gd name="connsiteY11208" fmla="*/ 3786797 h 7209248"/>
              <a:gd name="connsiteX11209" fmla="*/ 721223 w 7427256"/>
              <a:gd name="connsiteY11209" fmla="*/ 3777837 h 7209248"/>
              <a:gd name="connsiteX11210" fmla="*/ 725703 w 7427256"/>
              <a:gd name="connsiteY11210" fmla="*/ 3755439 h 7209248"/>
              <a:gd name="connsiteX11211" fmla="*/ 739142 w 7427256"/>
              <a:gd name="connsiteY11211" fmla="*/ 3742001 h 7209248"/>
              <a:gd name="connsiteX11212" fmla="*/ 743622 w 7427256"/>
              <a:gd name="connsiteY11212" fmla="*/ 3737521 h 7209248"/>
              <a:gd name="connsiteX11213" fmla="*/ 734662 w 7427256"/>
              <a:gd name="connsiteY11213" fmla="*/ 3715123 h 7209248"/>
              <a:gd name="connsiteX11214" fmla="*/ 743622 w 7427256"/>
              <a:gd name="connsiteY11214" fmla="*/ 3688244 h 7209248"/>
              <a:gd name="connsiteX11215" fmla="*/ 734662 w 7427256"/>
              <a:gd name="connsiteY11215" fmla="*/ 3643448 h 7209248"/>
              <a:gd name="connsiteX11216" fmla="*/ 725703 w 7427256"/>
              <a:gd name="connsiteY11216" fmla="*/ 3634489 h 7209248"/>
              <a:gd name="connsiteX11217" fmla="*/ 725703 w 7427256"/>
              <a:gd name="connsiteY11217" fmla="*/ 3616570 h 7209248"/>
              <a:gd name="connsiteX11218" fmla="*/ 721223 w 7427256"/>
              <a:gd name="connsiteY11218" fmla="*/ 3598651 h 7209248"/>
              <a:gd name="connsiteX11219" fmla="*/ 716743 w 7427256"/>
              <a:gd name="connsiteY11219" fmla="*/ 3598651 h 7209248"/>
              <a:gd name="connsiteX11220" fmla="*/ 707785 w 7427256"/>
              <a:gd name="connsiteY11220" fmla="*/ 3589692 h 7209248"/>
              <a:gd name="connsiteX11221" fmla="*/ 707785 w 7427256"/>
              <a:gd name="connsiteY11221" fmla="*/ 3544896 h 7209248"/>
              <a:gd name="connsiteX11222" fmla="*/ 698825 w 7427256"/>
              <a:gd name="connsiteY11222" fmla="*/ 3526977 h 7209248"/>
              <a:gd name="connsiteX11223" fmla="*/ 680906 w 7427256"/>
              <a:gd name="connsiteY11223" fmla="*/ 3491139 h 7209248"/>
              <a:gd name="connsiteX11224" fmla="*/ 680906 w 7427256"/>
              <a:gd name="connsiteY11224" fmla="*/ 3482181 h 7209248"/>
              <a:gd name="connsiteX11225" fmla="*/ 680906 w 7427256"/>
              <a:gd name="connsiteY11225" fmla="*/ 3455303 h 7209248"/>
              <a:gd name="connsiteX11226" fmla="*/ 680906 w 7427256"/>
              <a:gd name="connsiteY11226" fmla="*/ 3437384 h 7209248"/>
              <a:gd name="connsiteX11227" fmla="*/ 689866 w 7427256"/>
              <a:gd name="connsiteY11227" fmla="*/ 3419465 h 7209248"/>
              <a:gd name="connsiteX11228" fmla="*/ 698825 w 7427256"/>
              <a:gd name="connsiteY11228" fmla="*/ 3401547 h 7209248"/>
              <a:gd name="connsiteX11229" fmla="*/ 698825 w 7427256"/>
              <a:gd name="connsiteY11229" fmla="*/ 3370189 h 7209248"/>
              <a:gd name="connsiteX11230" fmla="*/ 694346 w 7427256"/>
              <a:gd name="connsiteY11230" fmla="*/ 3338833 h 7209248"/>
              <a:gd name="connsiteX11231" fmla="*/ 707785 w 7427256"/>
              <a:gd name="connsiteY11231" fmla="*/ 3320914 h 7209248"/>
              <a:gd name="connsiteX11232" fmla="*/ 712265 w 7427256"/>
              <a:gd name="connsiteY11232" fmla="*/ 3316434 h 7209248"/>
              <a:gd name="connsiteX11233" fmla="*/ 712265 w 7427256"/>
              <a:gd name="connsiteY11233" fmla="*/ 3307475 h 7209248"/>
              <a:gd name="connsiteX11234" fmla="*/ 694346 w 7427256"/>
              <a:gd name="connsiteY11234" fmla="*/ 3307475 h 7209248"/>
              <a:gd name="connsiteX11235" fmla="*/ 680906 w 7427256"/>
              <a:gd name="connsiteY11235" fmla="*/ 3316434 h 7209248"/>
              <a:gd name="connsiteX11236" fmla="*/ 671947 w 7427256"/>
              <a:gd name="connsiteY11236" fmla="*/ 3329873 h 7209248"/>
              <a:gd name="connsiteX11237" fmla="*/ 662988 w 7427256"/>
              <a:gd name="connsiteY11237" fmla="*/ 3325393 h 7209248"/>
              <a:gd name="connsiteX11238" fmla="*/ 640589 w 7427256"/>
              <a:gd name="connsiteY11238" fmla="*/ 3311954 h 7209248"/>
              <a:gd name="connsiteX11239" fmla="*/ 609232 w 7427256"/>
              <a:gd name="connsiteY11239" fmla="*/ 3294035 h 7209248"/>
              <a:gd name="connsiteX11240" fmla="*/ 609232 w 7427256"/>
              <a:gd name="connsiteY11240" fmla="*/ 3276117 h 7209248"/>
              <a:gd name="connsiteX11241" fmla="*/ 618192 w 7427256"/>
              <a:gd name="connsiteY11241" fmla="*/ 3285076 h 7209248"/>
              <a:gd name="connsiteX11242" fmla="*/ 618192 w 7427256"/>
              <a:gd name="connsiteY11242" fmla="*/ 3294035 h 7209248"/>
              <a:gd name="connsiteX11243" fmla="*/ 627150 w 7427256"/>
              <a:gd name="connsiteY11243" fmla="*/ 3294035 h 7209248"/>
              <a:gd name="connsiteX11244" fmla="*/ 636109 w 7427256"/>
              <a:gd name="connsiteY11244" fmla="*/ 3294035 h 7209248"/>
              <a:gd name="connsiteX11245" fmla="*/ 636109 w 7427256"/>
              <a:gd name="connsiteY11245" fmla="*/ 3289556 h 7209248"/>
              <a:gd name="connsiteX11246" fmla="*/ 631630 w 7427256"/>
              <a:gd name="connsiteY11246" fmla="*/ 3276117 h 7209248"/>
              <a:gd name="connsiteX11247" fmla="*/ 627150 w 7427256"/>
              <a:gd name="connsiteY11247" fmla="*/ 3258198 h 7209248"/>
              <a:gd name="connsiteX11248" fmla="*/ 600273 w 7427256"/>
              <a:gd name="connsiteY11248" fmla="*/ 3258198 h 7209248"/>
              <a:gd name="connsiteX11249" fmla="*/ 591313 w 7427256"/>
              <a:gd name="connsiteY11249" fmla="*/ 3258198 h 7209248"/>
              <a:gd name="connsiteX11250" fmla="*/ 582354 w 7427256"/>
              <a:gd name="connsiteY11250" fmla="*/ 3235800 h 7209248"/>
              <a:gd name="connsiteX11251" fmla="*/ 577874 w 7427256"/>
              <a:gd name="connsiteY11251" fmla="*/ 3222361 h 7209248"/>
              <a:gd name="connsiteX11252" fmla="*/ 582354 w 7427256"/>
              <a:gd name="connsiteY11252" fmla="*/ 3204442 h 7209248"/>
              <a:gd name="connsiteX11253" fmla="*/ 591313 w 7427256"/>
              <a:gd name="connsiteY11253" fmla="*/ 3195483 h 7209248"/>
              <a:gd name="connsiteX11254" fmla="*/ 595793 w 7427256"/>
              <a:gd name="connsiteY11254" fmla="*/ 3199963 h 7209248"/>
              <a:gd name="connsiteX11255" fmla="*/ 609232 w 7427256"/>
              <a:gd name="connsiteY11255" fmla="*/ 3204442 h 7209248"/>
              <a:gd name="connsiteX11256" fmla="*/ 618192 w 7427256"/>
              <a:gd name="connsiteY11256" fmla="*/ 3204442 h 7209248"/>
              <a:gd name="connsiteX11257" fmla="*/ 627150 w 7427256"/>
              <a:gd name="connsiteY11257" fmla="*/ 3168606 h 7209248"/>
              <a:gd name="connsiteX11258" fmla="*/ 631630 w 7427256"/>
              <a:gd name="connsiteY11258" fmla="*/ 3150687 h 7209248"/>
              <a:gd name="connsiteX11259" fmla="*/ 627150 w 7427256"/>
              <a:gd name="connsiteY11259" fmla="*/ 3141728 h 7209248"/>
              <a:gd name="connsiteX11260" fmla="*/ 636109 w 7427256"/>
              <a:gd name="connsiteY11260" fmla="*/ 3123809 h 7209248"/>
              <a:gd name="connsiteX11261" fmla="*/ 636109 w 7427256"/>
              <a:gd name="connsiteY11261" fmla="*/ 3105890 h 7209248"/>
              <a:gd name="connsiteX11262" fmla="*/ 636109 w 7427256"/>
              <a:gd name="connsiteY11262" fmla="*/ 3079013 h 7209248"/>
              <a:gd name="connsiteX11263" fmla="*/ 645069 w 7427256"/>
              <a:gd name="connsiteY11263" fmla="*/ 3061094 h 7209248"/>
              <a:gd name="connsiteX11264" fmla="*/ 654028 w 7427256"/>
              <a:gd name="connsiteY11264" fmla="*/ 3052135 h 7209248"/>
              <a:gd name="connsiteX11265" fmla="*/ 671947 w 7427256"/>
              <a:gd name="connsiteY11265" fmla="*/ 3056614 h 7209248"/>
              <a:gd name="connsiteX11266" fmla="*/ 680906 w 7427256"/>
              <a:gd name="connsiteY11266" fmla="*/ 3074533 h 7209248"/>
              <a:gd name="connsiteX11267" fmla="*/ 689866 w 7427256"/>
              <a:gd name="connsiteY11267" fmla="*/ 3079013 h 7209248"/>
              <a:gd name="connsiteX11268" fmla="*/ 689866 w 7427256"/>
              <a:gd name="connsiteY11268" fmla="*/ 3114849 h 7209248"/>
              <a:gd name="connsiteX11269" fmla="*/ 680906 w 7427256"/>
              <a:gd name="connsiteY11269" fmla="*/ 3114849 h 7209248"/>
              <a:gd name="connsiteX11270" fmla="*/ 671947 w 7427256"/>
              <a:gd name="connsiteY11270" fmla="*/ 3132768 h 7209248"/>
              <a:gd name="connsiteX11271" fmla="*/ 671947 w 7427256"/>
              <a:gd name="connsiteY11271" fmla="*/ 3141728 h 7209248"/>
              <a:gd name="connsiteX11272" fmla="*/ 667467 w 7427256"/>
              <a:gd name="connsiteY11272" fmla="*/ 3150687 h 7209248"/>
              <a:gd name="connsiteX11273" fmla="*/ 662988 w 7427256"/>
              <a:gd name="connsiteY11273" fmla="*/ 3177564 h 7209248"/>
              <a:gd name="connsiteX11274" fmla="*/ 680906 w 7427256"/>
              <a:gd name="connsiteY11274" fmla="*/ 3213402 h 7209248"/>
              <a:gd name="connsiteX11275" fmla="*/ 725703 w 7427256"/>
              <a:gd name="connsiteY11275" fmla="*/ 3186524 h 7209248"/>
              <a:gd name="connsiteX11276" fmla="*/ 725703 w 7427256"/>
              <a:gd name="connsiteY11276" fmla="*/ 3173084 h 7209248"/>
              <a:gd name="connsiteX11277" fmla="*/ 716743 w 7427256"/>
              <a:gd name="connsiteY11277" fmla="*/ 3159646 h 7209248"/>
              <a:gd name="connsiteX11278" fmla="*/ 734662 w 7427256"/>
              <a:gd name="connsiteY11278" fmla="*/ 3141728 h 7209248"/>
              <a:gd name="connsiteX11279" fmla="*/ 743622 w 7427256"/>
              <a:gd name="connsiteY11279" fmla="*/ 3159646 h 7209248"/>
              <a:gd name="connsiteX11280" fmla="*/ 748101 w 7427256"/>
              <a:gd name="connsiteY11280" fmla="*/ 3164126 h 7209248"/>
              <a:gd name="connsiteX11281" fmla="*/ 761540 w 7427256"/>
              <a:gd name="connsiteY11281" fmla="*/ 3168606 h 7209248"/>
              <a:gd name="connsiteX11282" fmla="*/ 770500 w 7427256"/>
              <a:gd name="connsiteY11282" fmla="*/ 3159646 h 7209248"/>
              <a:gd name="connsiteX11283" fmla="*/ 743622 w 7427256"/>
              <a:gd name="connsiteY11283" fmla="*/ 3141728 h 7209248"/>
              <a:gd name="connsiteX11284" fmla="*/ 748101 w 7427256"/>
              <a:gd name="connsiteY11284" fmla="*/ 3132768 h 7209248"/>
              <a:gd name="connsiteX11285" fmla="*/ 743622 w 7427256"/>
              <a:gd name="connsiteY11285" fmla="*/ 3123809 h 7209248"/>
              <a:gd name="connsiteX11286" fmla="*/ 734662 w 7427256"/>
              <a:gd name="connsiteY11286" fmla="*/ 3110370 h 7209248"/>
              <a:gd name="connsiteX11287" fmla="*/ 734662 w 7427256"/>
              <a:gd name="connsiteY11287" fmla="*/ 3096931 h 7209248"/>
              <a:gd name="connsiteX11288" fmla="*/ 734662 w 7427256"/>
              <a:gd name="connsiteY11288" fmla="*/ 3079013 h 7209248"/>
              <a:gd name="connsiteX11289" fmla="*/ 734662 w 7427256"/>
              <a:gd name="connsiteY11289" fmla="*/ 3070053 h 7209248"/>
              <a:gd name="connsiteX11290" fmla="*/ 730182 w 7427256"/>
              <a:gd name="connsiteY11290" fmla="*/ 3047655 h 7209248"/>
              <a:gd name="connsiteX11291" fmla="*/ 739142 w 7427256"/>
              <a:gd name="connsiteY11291" fmla="*/ 3025256 h 7209248"/>
              <a:gd name="connsiteX11292" fmla="*/ 743622 w 7427256"/>
              <a:gd name="connsiteY11292" fmla="*/ 3061094 h 7209248"/>
              <a:gd name="connsiteX11293" fmla="*/ 752581 w 7427256"/>
              <a:gd name="connsiteY11293" fmla="*/ 3083491 h 7209248"/>
              <a:gd name="connsiteX11294" fmla="*/ 779459 w 7427256"/>
              <a:gd name="connsiteY11294" fmla="*/ 3079013 h 7209248"/>
              <a:gd name="connsiteX11295" fmla="*/ 783939 w 7427256"/>
              <a:gd name="connsiteY11295" fmla="*/ 3061094 h 7209248"/>
              <a:gd name="connsiteX11296" fmla="*/ 783939 w 7427256"/>
              <a:gd name="connsiteY11296" fmla="*/ 3043175 h 7209248"/>
              <a:gd name="connsiteX11297" fmla="*/ 788419 w 7427256"/>
              <a:gd name="connsiteY11297" fmla="*/ 3020777 h 7209248"/>
              <a:gd name="connsiteX11298" fmla="*/ 779459 w 7427256"/>
              <a:gd name="connsiteY11298" fmla="*/ 2998379 h 7209248"/>
              <a:gd name="connsiteX11299" fmla="*/ 779459 w 7427256"/>
              <a:gd name="connsiteY11299" fmla="*/ 2953582 h 7209248"/>
              <a:gd name="connsiteX11300" fmla="*/ 788419 w 7427256"/>
              <a:gd name="connsiteY11300" fmla="*/ 2953582 h 7209248"/>
              <a:gd name="connsiteX11301" fmla="*/ 788419 w 7427256"/>
              <a:gd name="connsiteY11301" fmla="*/ 2962541 h 7209248"/>
              <a:gd name="connsiteX11302" fmla="*/ 806336 w 7427256"/>
              <a:gd name="connsiteY11302" fmla="*/ 2980460 h 7209248"/>
              <a:gd name="connsiteX11303" fmla="*/ 815296 w 7427256"/>
              <a:gd name="connsiteY11303" fmla="*/ 2998379 h 7209248"/>
              <a:gd name="connsiteX11304" fmla="*/ 815296 w 7427256"/>
              <a:gd name="connsiteY11304" fmla="*/ 3025256 h 7209248"/>
              <a:gd name="connsiteX11305" fmla="*/ 810816 w 7427256"/>
              <a:gd name="connsiteY11305" fmla="*/ 3029736 h 7209248"/>
              <a:gd name="connsiteX11306" fmla="*/ 815296 w 7427256"/>
              <a:gd name="connsiteY11306" fmla="*/ 3043175 h 7209248"/>
              <a:gd name="connsiteX11307" fmla="*/ 815296 w 7427256"/>
              <a:gd name="connsiteY11307" fmla="*/ 3052135 h 7209248"/>
              <a:gd name="connsiteX11308" fmla="*/ 824255 w 7427256"/>
              <a:gd name="connsiteY11308" fmla="*/ 3070053 h 7209248"/>
              <a:gd name="connsiteX11309" fmla="*/ 833215 w 7427256"/>
              <a:gd name="connsiteY11309" fmla="*/ 3079013 h 7209248"/>
              <a:gd name="connsiteX11310" fmla="*/ 833215 w 7427256"/>
              <a:gd name="connsiteY11310" fmla="*/ 3123809 h 7209248"/>
              <a:gd name="connsiteX11311" fmla="*/ 842174 w 7427256"/>
              <a:gd name="connsiteY11311" fmla="*/ 3105890 h 7209248"/>
              <a:gd name="connsiteX11312" fmla="*/ 842174 w 7427256"/>
              <a:gd name="connsiteY11312" fmla="*/ 3079013 h 7209248"/>
              <a:gd name="connsiteX11313" fmla="*/ 851133 w 7427256"/>
              <a:gd name="connsiteY11313" fmla="*/ 3061094 h 7209248"/>
              <a:gd name="connsiteX11314" fmla="*/ 860093 w 7427256"/>
              <a:gd name="connsiteY11314" fmla="*/ 3061094 h 7209248"/>
              <a:gd name="connsiteX11315" fmla="*/ 869052 w 7427256"/>
              <a:gd name="connsiteY11315" fmla="*/ 3047655 h 7209248"/>
              <a:gd name="connsiteX11316" fmla="*/ 873532 w 7427256"/>
              <a:gd name="connsiteY11316" fmla="*/ 3034216 h 7209248"/>
              <a:gd name="connsiteX11317" fmla="*/ 878010 w 7427256"/>
              <a:gd name="connsiteY11317" fmla="*/ 3016297 h 7209248"/>
              <a:gd name="connsiteX11318" fmla="*/ 860093 w 7427256"/>
              <a:gd name="connsiteY11318" fmla="*/ 2998379 h 7209248"/>
              <a:gd name="connsiteX11319" fmla="*/ 851133 w 7427256"/>
              <a:gd name="connsiteY11319" fmla="*/ 2998379 h 7209248"/>
              <a:gd name="connsiteX11320" fmla="*/ 860093 w 7427256"/>
              <a:gd name="connsiteY11320" fmla="*/ 2989420 h 7209248"/>
              <a:gd name="connsiteX11321" fmla="*/ 878010 w 7427256"/>
              <a:gd name="connsiteY11321" fmla="*/ 2953582 h 7209248"/>
              <a:gd name="connsiteX11322" fmla="*/ 864572 w 7427256"/>
              <a:gd name="connsiteY11322" fmla="*/ 2935663 h 7209248"/>
              <a:gd name="connsiteX11323" fmla="*/ 851133 w 7427256"/>
              <a:gd name="connsiteY11323" fmla="*/ 2931184 h 7209248"/>
              <a:gd name="connsiteX11324" fmla="*/ 860093 w 7427256"/>
              <a:gd name="connsiteY11324" fmla="*/ 2908786 h 7209248"/>
              <a:gd name="connsiteX11325" fmla="*/ 869052 w 7427256"/>
              <a:gd name="connsiteY11325" fmla="*/ 2895347 h 7209248"/>
              <a:gd name="connsiteX11326" fmla="*/ 860093 w 7427256"/>
              <a:gd name="connsiteY11326" fmla="*/ 2881908 h 7209248"/>
              <a:gd name="connsiteX11327" fmla="*/ 878010 w 7427256"/>
              <a:gd name="connsiteY11327" fmla="*/ 2872948 h 7209248"/>
              <a:gd name="connsiteX11328" fmla="*/ 891450 w 7427256"/>
              <a:gd name="connsiteY11328" fmla="*/ 2872948 h 7209248"/>
              <a:gd name="connsiteX11329" fmla="*/ 895929 w 7427256"/>
              <a:gd name="connsiteY11329" fmla="*/ 2863989 h 7209248"/>
              <a:gd name="connsiteX11330" fmla="*/ 886970 w 7427256"/>
              <a:gd name="connsiteY11330" fmla="*/ 2855030 h 7209248"/>
              <a:gd name="connsiteX11331" fmla="*/ 891450 w 7427256"/>
              <a:gd name="connsiteY11331" fmla="*/ 2841590 h 7209248"/>
              <a:gd name="connsiteX11332" fmla="*/ 904889 w 7427256"/>
              <a:gd name="connsiteY11332" fmla="*/ 2846070 h 7209248"/>
              <a:gd name="connsiteX11333" fmla="*/ 913848 w 7427256"/>
              <a:gd name="connsiteY11333" fmla="*/ 2837112 h 7209248"/>
              <a:gd name="connsiteX11334" fmla="*/ 913848 w 7427256"/>
              <a:gd name="connsiteY11334" fmla="*/ 2823673 h 7209248"/>
              <a:gd name="connsiteX11335" fmla="*/ 904889 w 7427256"/>
              <a:gd name="connsiteY11335" fmla="*/ 2801274 h 7209248"/>
              <a:gd name="connsiteX11336" fmla="*/ 904889 w 7427256"/>
              <a:gd name="connsiteY11336" fmla="*/ 2796794 h 7209248"/>
              <a:gd name="connsiteX11337" fmla="*/ 895929 w 7427256"/>
              <a:gd name="connsiteY11337" fmla="*/ 2792315 h 7209248"/>
              <a:gd name="connsiteX11338" fmla="*/ 895929 w 7427256"/>
              <a:gd name="connsiteY11338" fmla="*/ 2774396 h 7209248"/>
              <a:gd name="connsiteX11339" fmla="*/ 895929 w 7427256"/>
              <a:gd name="connsiteY11339" fmla="*/ 2756478 h 7209248"/>
              <a:gd name="connsiteX11340" fmla="*/ 878010 w 7427256"/>
              <a:gd name="connsiteY11340" fmla="*/ 2747519 h 7209248"/>
              <a:gd name="connsiteX11341" fmla="*/ 860093 w 7427256"/>
              <a:gd name="connsiteY11341" fmla="*/ 2738559 h 7209248"/>
              <a:gd name="connsiteX11342" fmla="*/ 842174 w 7427256"/>
              <a:gd name="connsiteY11342" fmla="*/ 2734080 h 7209248"/>
              <a:gd name="connsiteX11343" fmla="*/ 851133 w 7427256"/>
              <a:gd name="connsiteY11343" fmla="*/ 2720640 h 7209248"/>
              <a:gd name="connsiteX11344" fmla="*/ 851133 w 7427256"/>
              <a:gd name="connsiteY11344" fmla="*/ 2675843 h 7209248"/>
              <a:gd name="connsiteX11345" fmla="*/ 833215 w 7427256"/>
              <a:gd name="connsiteY11345" fmla="*/ 2657926 h 7209248"/>
              <a:gd name="connsiteX11346" fmla="*/ 824255 w 7427256"/>
              <a:gd name="connsiteY11346" fmla="*/ 2640007 h 7209248"/>
              <a:gd name="connsiteX11347" fmla="*/ 801857 w 7427256"/>
              <a:gd name="connsiteY11347" fmla="*/ 2644487 h 7209248"/>
              <a:gd name="connsiteX11348" fmla="*/ 788419 w 7427256"/>
              <a:gd name="connsiteY11348" fmla="*/ 2657926 h 7209248"/>
              <a:gd name="connsiteX11349" fmla="*/ 788419 w 7427256"/>
              <a:gd name="connsiteY11349" fmla="*/ 2671365 h 7209248"/>
              <a:gd name="connsiteX11350" fmla="*/ 779459 w 7427256"/>
              <a:gd name="connsiteY11350" fmla="*/ 2675843 h 7209248"/>
              <a:gd name="connsiteX11351" fmla="*/ 779459 w 7427256"/>
              <a:gd name="connsiteY11351" fmla="*/ 2684803 h 7209248"/>
              <a:gd name="connsiteX11352" fmla="*/ 761540 w 7427256"/>
              <a:gd name="connsiteY11352" fmla="*/ 2702722 h 7209248"/>
              <a:gd name="connsiteX11353" fmla="*/ 752581 w 7427256"/>
              <a:gd name="connsiteY11353" fmla="*/ 2693762 h 7209248"/>
              <a:gd name="connsiteX11354" fmla="*/ 752581 w 7427256"/>
              <a:gd name="connsiteY11354" fmla="*/ 2675843 h 7209248"/>
              <a:gd name="connsiteX11355" fmla="*/ 743622 w 7427256"/>
              <a:gd name="connsiteY11355" fmla="*/ 2671365 h 7209248"/>
              <a:gd name="connsiteX11356" fmla="*/ 752581 w 7427256"/>
              <a:gd name="connsiteY11356" fmla="*/ 2657926 h 7209248"/>
              <a:gd name="connsiteX11357" fmla="*/ 761540 w 7427256"/>
              <a:gd name="connsiteY11357" fmla="*/ 2657926 h 7209248"/>
              <a:gd name="connsiteX11358" fmla="*/ 770500 w 7427256"/>
              <a:gd name="connsiteY11358" fmla="*/ 2657926 h 7209248"/>
              <a:gd name="connsiteX11359" fmla="*/ 770500 w 7427256"/>
              <a:gd name="connsiteY11359" fmla="*/ 2644487 h 7209248"/>
              <a:gd name="connsiteX11360" fmla="*/ 770500 w 7427256"/>
              <a:gd name="connsiteY11360" fmla="*/ 2635527 h 7209248"/>
              <a:gd name="connsiteX11361" fmla="*/ 770500 w 7427256"/>
              <a:gd name="connsiteY11361" fmla="*/ 2631047 h 7209248"/>
              <a:gd name="connsiteX11362" fmla="*/ 774979 w 7427256"/>
              <a:gd name="connsiteY11362" fmla="*/ 2626568 h 7209248"/>
              <a:gd name="connsiteX11363" fmla="*/ 779459 w 7427256"/>
              <a:gd name="connsiteY11363" fmla="*/ 2613130 h 7209248"/>
              <a:gd name="connsiteX11364" fmla="*/ 779459 w 7427256"/>
              <a:gd name="connsiteY11364" fmla="*/ 2599689 h 7209248"/>
              <a:gd name="connsiteX11365" fmla="*/ 788419 w 7427256"/>
              <a:gd name="connsiteY11365" fmla="*/ 2595211 h 7209248"/>
              <a:gd name="connsiteX11366" fmla="*/ 792897 w 7427256"/>
              <a:gd name="connsiteY11366" fmla="*/ 2581772 h 7209248"/>
              <a:gd name="connsiteX11367" fmla="*/ 779459 w 7427256"/>
              <a:gd name="connsiteY11367" fmla="*/ 2568333 h 7209248"/>
              <a:gd name="connsiteX11368" fmla="*/ 801857 w 7427256"/>
              <a:gd name="connsiteY11368" fmla="*/ 2559373 h 7209248"/>
              <a:gd name="connsiteX11369" fmla="*/ 824255 w 7427256"/>
              <a:gd name="connsiteY11369" fmla="*/ 2541454 h 7209248"/>
              <a:gd name="connsiteX11370" fmla="*/ 824255 w 7427256"/>
              <a:gd name="connsiteY11370" fmla="*/ 2568333 h 7209248"/>
              <a:gd name="connsiteX11371" fmla="*/ 815296 w 7427256"/>
              <a:gd name="connsiteY11371" fmla="*/ 2577292 h 7209248"/>
              <a:gd name="connsiteX11372" fmla="*/ 842174 w 7427256"/>
              <a:gd name="connsiteY11372" fmla="*/ 2577292 h 7209248"/>
              <a:gd name="connsiteX11373" fmla="*/ 851133 w 7427256"/>
              <a:gd name="connsiteY11373" fmla="*/ 2577292 h 7209248"/>
              <a:gd name="connsiteX11374" fmla="*/ 851133 w 7427256"/>
              <a:gd name="connsiteY11374" fmla="*/ 2586251 h 7209248"/>
              <a:gd name="connsiteX11375" fmla="*/ 842174 w 7427256"/>
              <a:gd name="connsiteY11375" fmla="*/ 2622088 h 7209248"/>
              <a:gd name="connsiteX11376" fmla="*/ 833215 w 7427256"/>
              <a:gd name="connsiteY11376" fmla="*/ 2631047 h 7209248"/>
              <a:gd name="connsiteX11377" fmla="*/ 842174 w 7427256"/>
              <a:gd name="connsiteY11377" fmla="*/ 2640007 h 7209248"/>
              <a:gd name="connsiteX11378" fmla="*/ 851133 w 7427256"/>
              <a:gd name="connsiteY11378" fmla="*/ 2648966 h 7209248"/>
              <a:gd name="connsiteX11379" fmla="*/ 855613 w 7427256"/>
              <a:gd name="connsiteY11379" fmla="*/ 2657926 h 7209248"/>
              <a:gd name="connsiteX11380" fmla="*/ 869052 w 7427256"/>
              <a:gd name="connsiteY11380" fmla="*/ 2666885 h 7209248"/>
              <a:gd name="connsiteX11381" fmla="*/ 886970 w 7427256"/>
              <a:gd name="connsiteY11381" fmla="*/ 2675843 h 7209248"/>
              <a:gd name="connsiteX11382" fmla="*/ 891450 w 7427256"/>
              <a:gd name="connsiteY11382" fmla="*/ 2689283 h 7209248"/>
              <a:gd name="connsiteX11383" fmla="*/ 913848 w 7427256"/>
              <a:gd name="connsiteY11383" fmla="*/ 2711681 h 7209248"/>
              <a:gd name="connsiteX11384" fmla="*/ 931767 w 7427256"/>
              <a:gd name="connsiteY11384" fmla="*/ 2693762 h 7209248"/>
              <a:gd name="connsiteX11385" fmla="*/ 922808 w 7427256"/>
              <a:gd name="connsiteY11385" fmla="*/ 2662405 h 7209248"/>
              <a:gd name="connsiteX11386" fmla="*/ 922808 w 7427256"/>
              <a:gd name="connsiteY11386" fmla="*/ 2631047 h 7209248"/>
              <a:gd name="connsiteX11387" fmla="*/ 931767 w 7427256"/>
              <a:gd name="connsiteY11387" fmla="*/ 2613130 h 7209248"/>
              <a:gd name="connsiteX11388" fmla="*/ 931767 w 7427256"/>
              <a:gd name="connsiteY11388" fmla="*/ 2604170 h 7209248"/>
              <a:gd name="connsiteX11389" fmla="*/ 940726 w 7427256"/>
              <a:gd name="connsiteY11389" fmla="*/ 2604170 h 7209248"/>
              <a:gd name="connsiteX11390" fmla="*/ 949686 w 7427256"/>
              <a:gd name="connsiteY11390" fmla="*/ 2622088 h 7209248"/>
              <a:gd name="connsiteX11391" fmla="*/ 954166 w 7427256"/>
              <a:gd name="connsiteY11391" fmla="*/ 2631047 h 7209248"/>
              <a:gd name="connsiteX11392" fmla="*/ 958644 w 7427256"/>
              <a:gd name="connsiteY11392" fmla="*/ 2644487 h 7209248"/>
              <a:gd name="connsiteX11393" fmla="*/ 949686 w 7427256"/>
              <a:gd name="connsiteY11393" fmla="*/ 2675843 h 7209248"/>
              <a:gd name="connsiteX11394" fmla="*/ 954166 w 7427256"/>
              <a:gd name="connsiteY11394" fmla="*/ 2689283 h 7209248"/>
              <a:gd name="connsiteX11395" fmla="*/ 967604 w 7427256"/>
              <a:gd name="connsiteY11395" fmla="*/ 2693762 h 7209248"/>
              <a:gd name="connsiteX11396" fmla="*/ 976563 w 7427256"/>
              <a:gd name="connsiteY11396" fmla="*/ 2689283 h 7209248"/>
              <a:gd name="connsiteX11397" fmla="*/ 985523 w 7427256"/>
              <a:gd name="connsiteY11397" fmla="*/ 2684803 h 7209248"/>
              <a:gd name="connsiteX11398" fmla="*/ 994482 w 7427256"/>
              <a:gd name="connsiteY11398" fmla="*/ 2675843 h 7209248"/>
              <a:gd name="connsiteX11399" fmla="*/ 1003441 w 7427256"/>
              <a:gd name="connsiteY11399" fmla="*/ 2666885 h 7209248"/>
              <a:gd name="connsiteX11400" fmla="*/ 1012400 w 7427256"/>
              <a:gd name="connsiteY11400" fmla="*/ 2640007 h 7209248"/>
              <a:gd name="connsiteX11401" fmla="*/ 1016880 w 7427256"/>
              <a:gd name="connsiteY11401" fmla="*/ 2622088 h 7209248"/>
              <a:gd name="connsiteX11402" fmla="*/ 1030320 w 7427256"/>
              <a:gd name="connsiteY11402" fmla="*/ 2604170 h 7209248"/>
              <a:gd name="connsiteX11403" fmla="*/ 1034798 w 7427256"/>
              <a:gd name="connsiteY11403" fmla="*/ 2586251 h 7209248"/>
              <a:gd name="connsiteX11404" fmla="*/ 1039278 w 7427256"/>
              <a:gd name="connsiteY11404" fmla="*/ 2568333 h 7209248"/>
              <a:gd name="connsiteX11405" fmla="*/ 1030320 w 7427256"/>
              <a:gd name="connsiteY11405" fmla="*/ 2568333 h 7209248"/>
              <a:gd name="connsiteX11406" fmla="*/ 1012400 w 7427256"/>
              <a:gd name="connsiteY11406" fmla="*/ 2577292 h 7209248"/>
              <a:gd name="connsiteX11407" fmla="*/ 1003441 w 7427256"/>
              <a:gd name="connsiteY11407" fmla="*/ 2577292 h 7209248"/>
              <a:gd name="connsiteX11408" fmla="*/ 985523 w 7427256"/>
              <a:gd name="connsiteY11408" fmla="*/ 2586251 h 7209248"/>
              <a:gd name="connsiteX11409" fmla="*/ 976563 w 7427256"/>
              <a:gd name="connsiteY11409" fmla="*/ 2577292 h 7209248"/>
              <a:gd name="connsiteX11410" fmla="*/ 994482 w 7427256"/>
              <a:gd name="connsiteY11410" fmla="*/ 2559373 h 7209248"/>
              <a:gd name="connsiteX11411" fmla="*/ 1039278 w 7427256"/>
              <a:gd name="connsiteY11411" fmla="*/ 2550414 h 7209248"/>
              <a:gd name="connsiteX11412" fmla="*/ 1052717 w 7427256"/>
              <a:gd name="connsiteY11412" fmla="*/ 2545934 h 7209248"/>
              <a:gd name="connsiteX11413" fmla="*/ 1057197 w 7427256"/>
              <a:gd name="connsiteY11413" fmla="*/ 2532496 h 7209248"/>
              <a:gd name="connsiteX11414" fmla="*/ 1066156 w 7427256"/>
              <a:gd name="connsiteY11414" fmla="*/ 2523536 h 7209248"/>
              <a:gd name="connsiteX11415" fmla="*/ 1066156 w 7427256"/>
              <a:gd name="connsiteY11415" fmla="*/ 2514576 h 7209248"/>
              <a:gd name="connsiteX11416" fmla="*/ 1084075 w 7427256"/>
              <a:gd name="connsiteY11416" fmla="*/ 2496658 h 7209248"/>
              <a:gd name="connsiteX11417" fmla="*/ 1093034 w 7427256"/>
              <a:gd name="connsiteY11417" fmla="*/ 2460821 h 7209248"/>
              <a:gd name="connsiteX11418" fmla="*/ 1084075 w 7427256"/>
              <a:gd name="connsiteY11418" fmla="*/ 2442902 h 7209248"/>
              <a:gd name="connsiteX11419" fmla="*/ 1075115 w 7427256"/>
              <a:gd name="connsiteY11419" fmla="*/ 2451861 h 7209248"/>
              <a:gd name="connsiteX11420" fmla="*/ 1048237 w 7427256"/>
              <a:gd name="connsiteY11420" fmla="*/ 2442902 h 7209248"/>
              <a:gd name="connsiteX11421" fmla="*/ 1039278 w 7427256"/>
              <a:gd name="connsiteY11421" fmla="*/ 2438422 h 7209248"/>
              <a:gd name="connsiteX11422" fmla="*/ 1030320 w 7427256"/>
              <a:gd name="connsiteY11422" fmla="*/ 2460821 h 7209248"/>
              <a:gd name="connsiteX11423" fmla="*/ 994482 w 7427256"/>
              <a:gd name="connsiteY11423" fmla="*/ 2505618 h 7209248"/>
              <a:gd name="connsiteX11424" fmla="*/ 967604 w 7427256"/>
              <a:gd name="connsiteY11424" fmla="*/ 2532496 h 7209248"/>
              <a:gd name="connsiteX11425" fmla="*/ 967604 w 7427256"/>
              <a:gd name="connsiteY11425" fmla="*/ 2545934 h 7209248"/>
              <a:gd name="connsiteX11426" fmla="*/ 967604 w 7427256"/>
              <a:gd name="connsiteY11426" fmla="*/ 2550414 h 7209248"/>
              <a:gd name="connsiteX11427" fmla="*/ 958644 w 7427256"/>
              <a:gd name="connsiteY11427" fmla="*/ 2514576 h 7209248"/>
              <a:gd name="connsiteX11428" fmla="*/ 967604 w 7427256"/>
              <a:gd name="connsiteY11428" fmla="*/ 2505618 h 7209248"/>
              <a:gd name="connsiteX11429" fmla="*/ 985523 w 7427256"/>
              <a:gd name="connsiteY11429" fmla="*/ 2496658 h 7209248"/>
              <a:gd name="connsiteX11430" fmla="*/ 985523 w 7427256"/>
              <a:gd name="connsiteY11430" fmla="*/ 2487699 h 7209248"/>
              <a:gd name="connsiteX11431" fmla="*/ 994482 w 7427256"/>
              <a:gd name="connsiteY11431" fmla="*/ 2478740 h 7209248"/>
              <a:gd name="connsiteX11432" fmla="*/ 994482 w 7427256"/>
              <a:gd name="connsiteY11432" fmla="*/ 2460821 h 7209248"/>
              <a:gd name="connsiteX11433" fmla="*/ 985523 w 7427256"/>
              <a:gd name="connsiteY11433" fmla="*/ 2456341 h 7209248"/>
              <a:gd name="connsiteX11434" fmla="*/ 994482 w 7427256"/>
              <a:gd name="connsiteY11434" fmla="*/ 2433943 h 7209248"/>
              <a:gd name="connsiteX11435" fmla="*/ 1003441 w 7427256"/>
              <a:gd name="connsiteY11435" fmla="*/ 2424984 h 7209248"/>
              <a:gd name="connsiteX11436" fmla="*/ 1016880 w 7427256"/>
              <a:gd name="connsiteY11436" fmla="*/ 2420504 h 7209248"/>
              <a:gd name="connsiteX11437" fmla="*/ 1021360 w 7427256"/>
              <a:gd name="connsiteY11437" fmla="*/ 2407065 h 7209248"/>
              <a:gd name="connsiteX11438" fmla="*/ 1048237 w 7427256"/>
              <a:gd name="connsiteY11438" fmla="*/ 2398106 h 7209248"/>
              <a:gd name="connsiteX11439" fmla="*/ 1057197 w 7427256"/>
              <a:gd name="connsiteY11439" fmla="*/ 2398106 h 7209248"/>
              <a:gd name="connsiteX11440" fmla="*/ 1066156 w 7427256"/>
              <a:gd name="connsiteY11440" fmla="*/ 2380187 h 7209248"/>
              <a:gd name="connsiteX11441" fmla="*/ 1084075 w 7427256"/>
              <a:gd name="connsiteY11441" fmla="*/ 2353309 h 7209248"/>
              <a:gd name="connsiteX11442" fmla="*/ 1093034 w 7427256"/>
              <a:gd name="connsiteY11442" fmla="*/ 2335391 h 7209248"/>
              <a:gd name="connsiteX11443" fmla="*/ 1101994 w 7427256"/>
              <a:gd name="connsiteY11443" fmla="*/ 2344349 h 7209248"/>
              <a:gd name="connsiteX11444" fmla="*/ 1119913 w 7427256"/>
              <a:gd name="connsiteY11444" fmla="*/ 2335391 h 7209248"/>
              <a:gd name="connsiteX11445" fmla="*/ 1124391 w 7427256"/>
              <a:gd name="connsiteY11445" fmla="*/ 2317472 h 7209248"/>
              <a:gd name="connsiteX11446" fmla="*/ 1119913 w 7427256"/>
              <a:gd name="connsiteY11446" fmla="*/ 2290594 h 7209248"/>
              <a:gd name="connsiteX11447" fmla="*/ 1110953 w 7427256"/>
              <a:gd name="connsiteY11447" fmla="*/ 2281635 h 7209248"/>
              <a:gd name="connsiteX11448" fmla="*/ 1093034 w 7427256"/>
              <a:gd name="connsiteY11448" fmla="*/ 2290594 h 7209248"/>
              <a:gd name="connsiteX11449" fmla="*/ 1088555 w 7427256"/>
              <a:gd name="connsiteY11449" fmla="*/ 2295074 h 7209248"/>
              <a:gd name="connsiteX11450" fmla="*/ 1057197 w 7427256"/>
              <a:gd name="connsiteY11450" fmla="*/ 2299553 h 7209248"/>
              <a:gd name="connsiteX11451" fmla="*/ 1043758 w 7427256"/>
              <a:gd name="connsiteY11451" fmla="*/ 2299553 h 7209248"/>
              <a:gd name="connsiteX11452" fmla="*/ 1043758 w 7427256"/>
              <a:gd name="connsiteY11452" fmla="*/ 2308513 h 7209248"/>
              <a:gd name="connsiteX11453" fmla="*/ 1043758 w 7427256"/>
              <a:gd name="connsiteY11453" fmla="*/ 2321952 h 7209248"/>
              <a:gd name="connsiteX11454" fmla="*/ 1030320 w 7427256"/>
              <a:gd name="connsiteY11454" fmla="*/ 2326432 h 7209248"/>
              <a:gd name="connsiteX11455" fmla="*/ 1003441 w 7427256"/>
              <a:gd name="connsiteY11455" fmla="*/ 2344349 h 7209248"/>
              <a:gd name="connsiteX11456" fmla="*/ 976563 w 7427256"/>
              <a:gd name="connsiteY11456" fmla="*/ 2366748 h 7209248"/>
              <a:gd name="connsiteX11457" fmla="*/ 958644 w 7427256"/>
              <a:gd name="connsiteY11457" fmla="*/ 2389146 h 7209248"/>
              <a:gd name="connsiteX11458" fmla="*/ 931767 w 7427256"/>
              <a:gd name="connsiteY11458" fmla="*/ 2424984 h 7209248"/>
              <a:gd name="connsiteX11459" fmla="*/ 922808 w 7427256"/>
              <a:gd name="connsiteY11459" fmla="*/ 2433943 h 7209248"/>
              <a:gd name="connsiteX11460" fmla="*/ 909368 w 7427256"/>
              <a:gd name="connsiteY11460" fmla="*/ 2447383 h 7209248"/>
              <a:gd name="connsiteX11461" fmla="*/ 900409 w 7427256"/>
              <a:gd name="connsiteY11461" fmla="*/ 2451861 h 7209248"/>
              <a:gd name="connsiteX11462" fmla="*/ 895929 w 7427256"/>
              <a:gd name="connsiteY11462" fmla="*/ 2451861 h 7209248"/>
              <a:gd name="connsiteX11463" fmla="*/ 895929 w 7427256"/>
              <a:gd name="connsiteY11463" fmla="*/ 2456341 h 7209248"/>
              <a:gd name="connsiteX11464" fmla="*/ 891450 w 7427256"/>
              <a:gd name="connsiteY11464" fmla="*/ 2465300 h 7209248"/>
              <a:gd name="connsiteX11465" fmla="*/ 886970 w 7427256"/>
              <a:gd name="connsiteY11465" fmla="*/ 2469780 h 7209248"/>
              <a:gd name="connsiteX11466" fmla="*/ 886970 w 7427256"/>
              <a:gd name="connsiteY11466" fmla="*/ 2496658 h 7209248"/>
              <a:gd name="connsiteX11467" fmla="*/ 918328 w 7427256"/>
              <a:gd name="connsiteY11467" fmla="*/ 2496658 h 7209248"/>
              <a:gd name="connsiteX11468" fmla="*/ 931767 w 7427256"/>
              <a:gd name="connsiteY11468" fmla="*/ 2469780 h 7209248"/>
              <a:gd name="connsiteX11469" fmla="*/ 949686 w 7427256"/>
              <a:gd name="connsiteY11469" fmla="*/ 2478740 h 7209248"/>
              <a:gd name="connsiteX11470" fmla="*/ 949686 w 7427256"/>
              <a:gd name="connsiteY11470" fmla="*/ 2487699 h 7209248"/>
              <a:gd name="connsiteX11471" fmla="*/ 940726 w 7427256"/>
              <a:gd name="connsiteY11471" fmla="*/ 2496658 h 7209248"/>
              <a:gd name="connsiteX11472" fmla="*/ 927287 w 7427256"/>
              <a:gd name="connsiteY11472" fmla="*/ 2505618 h 7209248"/>
              <a:gd name="connsiteX11473" fmla="*/ 922808 w 7427256"/>
              <a:gd name="connsiteY11473" fmla="*/ 2523536 h 7209248"/>
              <a:gd name="connsiteX11474" fmla="*/ 869052 w 7427256"/>
              <a:gd name="connsiteY11474" fmla="*/ 2514576 h 7209248"/>
              <a:gd name="connsiteX11475" fmla="*/ 851133 w 7427256"/>
              <a:gd name="connsiteY11475" fmla="*/ 2514576 h 7209248"/>
              <a:gd name="connsiteX11476" fmla="*/ 833215 w 7427256"/>
              <a:gd name="connsiteY11476" fmla="*/ 2505618 h 7209248"/>
              <a:gd name="connsiteX11477" fmla="*/ 815296 w 7427256"/>
              <a:gd name="connsiteY11477" fmla="*/ 2496658 h 7209248"/>
              <a:gd name="connsiteX11478" fmla="*/ 806336 w 7427256"/>
              <a:gd name="connsiteY11478" fmla="*/ 2496658 h 7209248"/>
              <a:gd name="connsiteX11479" fmla="*/ 806336 w 7427256"/>
              <a:gd name="connsiteY11479" fmla="*/ 2487699 h 7209248"/>
              <a:gd name="connsiteX11480" fmla="*/ 810816 w 7427256"/>
              <a:gd name="connsiteY11480" fmla="*/ 2478740 h 7209248"/>
              <a:gd name="connsiteX11481" fmla="*/ 824255 w 7427256"/>
              <a:gd name="connsiteY11481" fmla="*/ 2460821 h 7209248"/>
              <a:gd name="connsiteX11482" fmla="*/ 828735 w 7427256"/>
              <a:gd name="connsiteY11482" fmla="*/ 2442902 h 7209248"/>
              <a:gd name="connsiteX11483" fmla="*/ 833215 w 7427256"/>
              <a:gd name="connsiteY11483" fmla="*/ 2429464 h 7209248"/>
              <a:gd name="connsiteX11484" fmla="*/ 833215 w 7427256"/>
              <a:gd name="connsiteY11484" fmla="*/ 2424984 h 7209248"/>
              <a:gd name="connsiteX11485" fmla="*/ 824255 w 7427256"/>
              <a:gd name="connsiteY11485" fmla="*/ 2424984 h 7209248"/>
              <a:gd name="connsiteX11486" fmla="*/ 806336 w 7427256"/>
              <a:gd name="connsiteY11486" fmla="*/ 2433943 h 7209248"/>
              <a:gd name="connsiteX11487" fmla="*/ 779459 w 7427256"/>
              <a:gd name="connsiteY11487" fmla="*/ 2460821 h 7209248"/>
              <a:gd name="connsiteX11488" fmla="*/ 766020 w 7427256"/>
              <a:gd name="connsiteY11488" fmla="*/ 2469780 h 7209248"/>
              <a:gd name="connsiteX11489" fmla="*/ 761540 w 7427256"/>
              <a:gd name="connsiteY11489" fmla="*/ 2487699 h 7209248"/>
              <a:gd name="connsiteX11490" fmla="*/ 752581 w 7427256"/>
              <a:gd name="connsiteY11490" fmla="*/ 2505618 h 7209248"/>
              <a:gd name="connsiteX11491" fmla="*/ 743622 w 7427256"/>
              <a:gd name="connsiteY11491" fmla="*/ 2510096 h 7209248"/>
              <a:gd name="connsiteX11492" fmla="*/ 743622 w 7427256"/>
              <a:gd name="connsiteY11492" fmla="*/ 2514576 h 7209248"/>
              <a:gd name="connsiteX11493" fmla="*/ 748101 w 7427256"/>
              <a:gd name="connsiteY11493" fmla="*/ 2532496 h 7209248"/>
              <a:gd name="connsiteX11494" fmla="*/ 752581 w 7427256"/>
              <a:gd name="connsiteY11494" fmla="*/ 2541454 h 7209248"/>
              <a:gd name="connsiteX11495" fmla="*/ 752581 w 7427256"/>
              <a:gd name="connsiteY11495" fmla="*/ 2550414 h 7209248"/>
              <a:gd name="connsiteX11496" fmla="*/ 734662 w 7427256"/>
              <a:gd name="connsiteY11496" fmla="*/ 2568333 h 7209248"/>
              <a:gd name="connsiteX11497" fmla="*/ 725703 w 7427256"/>
              <a:gd name="connsiteY11497" fmla="*/ 2572812 h 7209248"/>
              <a:gd name="connsiteX11498" fmla="*/ 716743 w 7427256"/>
              <a:gd name="connsiteY11498" fmla="*/ 2559373 h 7209248"/>
              <a:gd name="connsiteX11499" fmla="*/ 707785 w 7427256"/>
              <a:gd name="connsiteY11499" fmla="*/ 2550414 h 7209248"/>
              <a:gd name="connsiteX11500" fmla="*/ 698825 w 7427256"/>
              <a:gd name="connsiteY11500" fmla="*/ 2559373 h 7209248"/>
              <a:gd name="connsiteX11501" fmla="*/ 676427 w 7427256"/>
              <a:gd name="connsiteY11501" fmla="*/ 2563853 h 7209248"/>
              <a:gd name="connsiteX11502" fmla="*/ 662988 w 7427256"/>
              <a:gd name="connsiteY11502" fmla="*/ 2586251 h 7209248"/>
              <a:gd name="connsiteX11503" fmla="*/ 667467 w 7427256"/>
              <a:gd name="connsiteY11503" fmla="*/ 2599689 h 7209248"/>
              <a:gd name="connsiteX11504" fmla="*/ 671947 w 7427256"/>
              <a:gd name="connsiteY11504" fmla="*/ 2613130 h 7209248"/>
              <a:gd name="connsiteX11505" fmla="*/ 662988 w 7427256"/>
              <a:gd name="connsiteY11505" fmla="*/ 2613130 h 7209248"/>
              <a:gd name="connsiteX11506" fmla="*/ 627150 w 7427256"/>
              <a:gd name="connsiteY11506" fmla="*/ 2622088 h 7209248"/>
              <a:gd name="connsiteX11507" fmla="*/ 622670 w 7427256"/>
              <a:gd name="connsiteY11507" fmla="*/ 2640007 h 7209248"/>
              <a:gd name="connsiteX11508" fmla="*/ 618192 w 7427256"/>
              <a:gd name="connsiteY11508" fmla="*/ 2640007 h 7209248"/>
              <a:gd name="connsiteX11509" fmla="*/ 609232 w 7427256"/>
              <a:gd name="connsiteY11509" fmla="*/ 2648966 h 7209248"/>
              <a:gd name="connsiteX11510" fmla="*/ 591313 w 7427256"/>
              <a:gd name="connsiteY11510" fmla="*/ 2657926 h 7209248"/>
              <a:gd name="connsiteX11511" fmla="*/ 582354 w 7427256"/>
              <a:gd name="connsiteY11511" fmla="*/ 2675843 h 7209248"/>
              <a:gd name="connsiteX11512" fmla="*/ 591313 w 7427256"/>
              <a:gd name="connsiteY11512" fmla="*/ 2675843 h 7209248"/>
              <a:gd name="connsiteX11513" fmla="*/ 582354 w 7427256"/>
              <a:gd name="connsiteY11513" fmla="*/ 2702722 h 7209248"/>
              <a:gd name="connsiteX11514" fmla="*/ 564435 w 7427256"/>
              <a:gd name="connsiteY11514" fmla="*/ 2738559 h 7209248"/>
              <a:gd name="connsiteX11515" fmla="*/ 573395 w 7427256"/>
              <a:gd name="connsiteY11515" fmla="*/ 2756478 h 7209248"/>
              <a:gd name="connsiteX11516" fmla="*/ 582354 w 7427256"/>
              <a:gd name="connsiteY11516" fmla="*/ 2760958 h 7209248"/>
              <a:gd name="connsiteX11517" fmla="*/ 582354 w 7427256"/>
              <a:gd name="connsiteY11517" fmla="*/ 2765438 h 7209248"/>
              <a:gd name="connsiteX11518" fmla="*/ 573395 w 7427256"/>
              <a:gd name="connsiteY11518" fmla="*/ 2774396 h 7209248"/>
              <a:gd name="connsiteX11519" fmla="*/ 564435 w 7427256"/>
              <a:gd name="connsiteY11519" fmla="*/ 2774396 h 7209248"/>
              <a:gd name="connsiteX11520" fmla="*/ 573395 w 7427256"/>
              <a:gd name="connsiteY11520" fmla="*/ 2783355 h 7209248"/>
              <a:gd name="connsiteX11521" fmla="*/ 564435 w 7427256"/>
              <a:gd name="connsiteY11521" fmla="*/ 2796794 h 7209248"/>
              <a:gd name="connsiteX11522" fmla="*/ 564435 w 7427256"/>
              <a:gd name="connsiteY11522" fmla="*/ 2810234 h 7209248"/>
              <a:gd name="connsiteX11523" fmla="*/ 537558 w 7427256"/>
              <a:gd name="connsiteY11523" fmla="*/ 2819193 h 7209248"/>
              <a:gd name="connsiteX11524" fmla="*/ 519639 w 7427256"/>
              <a:gd name="connsiteY11524" fmla="*/ 2837112 h 7209248"/>
              <a:gd name="connsiteX11525" fmla="*/ 528599 w 7427256"/>
              <a:gd name="connsiteY11525" fmla="*/ 2855030 h 7209248"/>
              <a:gd name="connsiteX11526" fmla="*/ 537558 w 7427256"/>
              <a:gd name="connsiteY11526" fmla="*/ 2872948 h 7209248"/>
              <a:gd name="connsiteX11527" fmla="*/ 546517 w 7427256"/>
              <a:gd name="connsiteY11527" fmla="*/ 2881908 h 7209248"/>
              <a:gd name="connsiteX11528" fmla="*/ 559956 w 7427256"/>
              <a:gd name="connsiteY11528" fmla="*/ 2881908 h 7209248"/>
              <a:gd name="connsiteX11529" fmla="*/ 564435 w 7427256"/>
              <a:gd name="connsiteY11529" fmla="*/ 2863989 h 7209248"/>
              <a:gd name="connsiteX11530" fmla="*/ 568915 w 7427256"/>
              <a:gd name="connsiteY11530" fmla="*/ 2846070 h 7209248"/>
              <a:gd name="connsiteX11531" fmla="*/ 582354 w 7427256"/>
              <a:gd name="connsiteY11531" fmla="*/ 2846070 h 7209248"/>
              <a:gd name="connsiteX11532" fmla="*/ 586834 w 7427256"/>
              <a:gd name="connsiteY11532" fmla="*/ 2855030 h 7209248"/>
              <a:gd name="connsiteX11533" fmla="*/ 573395 w 7427256"/>
              <a:gd name="connsiteY11533" fmla="*/ 2872948 h 7209248"/>
              <a:gd name="connsiteX11534" fmla="*/ 573395 w 7427256"/>
              <a:gd name="connsiteY11534" fmla="*/ 2877428 h 7209248"/>
              <a:gd name="connsiteX11535" fmla="*/ 582354 w 7427256"/>
              <a:gd name="connsiteY11535" fmla="*/ 2881908 h 7209248"/>
              <a:gd name="connsiteX11536" fmla="*/ 582354 w 7427256"/>
              <a:gd name="connsiteY11536" fmla="*/ 2908786 h 7209248"/>
              <a:gd name="connsiteX11537" fmla="*/ 573395 w 7427256"/>
              <a:gd name="connsiteY11537" fmla="*/ 2908786 h 7209248"/>
              <a:gd name="connsiteX11538" fmla="*/ 591313 w 7427256"/>
              <a:gd name="connsiteY11538" fmla="*/ 2935663 h 7209248"/>
              <a:gd name="connsiteX11539" fmla="*/ 582354 w 7427256"/>
              <a:gd name="connsiteY11539" fmla="*/ 2962541 h 7209248"/>
              <a:gd name="connsiteX11540" fmla="*/ 582354 w 7427256"/>
              <a:gd name="connsiteY11540" fmla="*/ 2971501 h 7209248"/>
              <a:gd name="connsiteX11541" fmla="*/ 586834 w 7427256"/>
              <a:gd name="connsiteY11541" fmla="*/ 2984940 h 7209248"/>
              <a:gd name="connsiteX11542" fmla="*/ 573395 w 7427256"/>
              <a:gd name="connsiteY11542" fmla="*/ 3007337 h 7209248"/>
              <a:gd name="connsiteX11543" fmla="*/ 564435 w 7427256"/>
              <a:gd name="connsiteY11543" fmla="*/ 3011817 h 7209248"/>
              <a:gd name="connsiteX11544" fmla="*/ 568915 w 7427256"/>
              <a:gd name="connsiteY11544" fmla="*/ 3016297 h 7209248"/>
              <a:gd name="connsiteX11545" fmla="*/ 582354 w 7427256"/>
              <a:gd name="connsiteY11545" fmla="*/ 3016297 h 7209248"/>
              <a:gd name="connsiteX11546" fmla="*/ 573395 w 7427256"/>
              <a:gd name="connsiteY11546" fmla="*/ 3025256 h 7209248"/>
              <a:gd name="connsiteX11547" fmla="*/ 573395 w 7427256"/>
              <a:gd name="connsiteY11547" fmla="*/ 3034216 h 7209248"/>
              <a:gd name="connsiteX11548" fmla="*/ 568915 w 7427256"/>
              <a:gd name="connsiteY11548" fmla="*/ 3047655 h 7209248"/>
              <a:gd name="connsiteX11549" fmla="*/ 582354 w 7427256"/>
              <a:gd name="connsiteY11549" fmla="*/ 3070053 h 7209248"/>
              <a:gd name="connsiteX11550" fmla="*/ 573395 w 7427256"/>
              <a:gd name="connsiteY11550" fmla="*/ 3114849 h 7209248"/>
              <a:gd name="connsiteX11551" fmla="*/ 573395 w 7427256"/>
              <a:gd name="connsiteY11551" fmla="*/ 3132768 h 7209248"/>
              <a:gd name="connsiteX11552" fmla="*/ 555476 w 7427256"/>
              <a:gd name="connsiteY11552" fmla="*/ 3150687 h 7209248"/>
              <a:gd name="connsiteX11553" fmla="*/ 546517 w 7427256"/>
              <a:gd name="connsiteY11553" fmla="*/ 3132768 h 7209248"/>
              <a:gd name="connsiteX11554" fmla="*/ 546517 w 7427256"/>
              <a:gd name="connsiteY11554" fmla="*/ 3137248 h 7209248"/>
              <a:gd name="connsiteX11555" fmla="*/ 537558 w 7427256"/>
              <a:gd name="connsiteY11555" fmla="*/ 3141728 h 7209248"/>
              <a:gd name="connsiteX11556" fmla="*/ 537558 w 7427256"/>
              <a:gd name="connsiteY11556" fmla="*/ 3132768 h 7209248"/>
              <a:gd name="connsiteX11557" fmla="*/ 533078 w 7427256"/>
              <a:gd name="connsiteY11557" fmla="*/ 3128288 h 7209248"/>
              <a:gd name="connsiteX11558" fmla="*/ 519639 w 7427256"/>
              <a:gd name="connsiteY11558" fmla="*/ 3123809 h 7209248"/>
              <a:gd name="connsiteX11559" fmla="*/ 510680 w 7427256"/>
              <a:gd name="connsiteY11559" fmla="*/ 3096931 h 7209248"/>
              <a:gd name="connsiteX11560" fmla="*/ 510680 w 7427256"/>
              <a:gd name="connsiteY11560" fmla="*/ 3092451 h 7209248"/>
              <a:gd name="connsiteX11561" fmla="*/ 506200 w 7427256"/>
              <a:gd name="connsiteY11561" fmla="*/ 3083491 h 7209248"/>
              <a:gd name="connsiteX11562" fmla="*/ 501720 w 7427256"/>
              <a:gd name="connsiteY11562" fmla="*/ 3061094 h 7209248"/>
              <a:gd name="connsiteX11563" fmla="*/ 488281 w 7427256"/>
              <a:gd name="connsiteY11563" fmla="*/ 3034216 h 7209248"/>
              <a:gd name="connsiteX11564" fmla="*/ 470364 w 7427256"/>
              <a:gd name="connsiteY11564" fmla="*/ 3034216 h 7209248"/>
              <a:gd name="connsiteX11565" fmla="*/ 474842 w 7427256"/>
              <a:gd name="connsiteY11565" fmla="*/ 3061094 h 7209248"/>
              <a:gd name="connsiteX11566" fmla="*/ 474842 w 7427256"/>
              <a:gd name="connsiteY11566" fmla="*/ 3087971 h 7209248"/>
              <a:gd name="connsiteX11567" fmla="*/ 465883 w 7427256"/>
              <a:gd name="connsiteY11567" fmla="*/ 3096931 h 7209248"/>
              <a:gd name="connsiteX11568" fmla="*/ 465883 w 7427256"/>
              <a:gd name="connsiteY11568" fmla="*/ 3079013 h 7209248"/>
              <a:gd name="connsiteX11569" fmla="*/ 452445 w 7427256"/>
              <a:gd name="connsiteY11569" fmla="*/ 3070053 h 7209248"/>
              <a:gd name="connsiteX11570" fmla="*/ 443485 w 7427256"/>
              <a:gd name="connsiteY11570" fmla="*/ 3079013 h 7209248"/>
              <a:gd name="connsiteX11571" fmla="*/ 443485 w 7427256"/>
              <a:gd name="connsiteY11571" fmla="*/ 3087971 h 7209248"/>
              <a:gd name="connsiteX11572" fmla="*/ 439005 w 7427256"/>
              <a:gd name="connsiteY11572" fmla="*/ 3101410 h 7209248"/>
              <a:gd name="connsiteX11573" fmla="*/ 434526 w 7427256"/>
              <a:gd name="connsiteY11573" fmla="*/ 3119329 h 7209248"/>
              <a:gd name="connsiteX11574" fmla="*/ 439005 w 7427256"/>
              <a:gd name="connsiteY11574" fmla="*/ 3132768 h 7209248"/>
              <a:gd name="connsiteX11575" fmla="*/ 447965 w 7427256"/>
              <a:gd name="connsiteY11575" fmla="*/ 3141728 h 7209248"/>
              <a:gd name="connsiteX11576" fmla="*/ 447965 w 7427256"/>
              <a:gd name="connsiteY11576" fmla="*/ 3150687 h 7209248"/>
              <a:gd name="connsiteX11577" fmla="*/ 447965 w 7427256"/>
              <a:gd name="connsiteY11577" fmla="*/ 3177564 h 7209248"/>
              <a:gd name="connsiteX11578" fmla="*/ 447965 w 7427256"/>
              <a:gd name="connsiteY11578" fmla="*/ 3195483 h 7209248"/>
              <a:gd name="connsiteX11579" fmla="*/ 447965 w 7427256"/>
              <a:gd name="connsiteY11579" fmla="*/ 3204442 h 7209248"/>
              <a:gd name="connsiteX11580" fmla="*/ 447965 w 7427256"/>
              <a:gd name="connsiteY11580" fmla="*/ 3240280 h 7209248"/>
              <a:gd name="connsiteX11581" fmla="*/ 443485 w 7427256"/>
              <a:gd name="connsiteY11581" fmla="*/ 3253718 h 7209248"/>
              <a:gd name="connsiteX11582" fmla="*/ 430046 w 7427256"/>
              <a:gd name="connsiteY11582" fmla="*/ 3249238 h 7209248"/>
              <a:gd name="connsiteX11583" fmla="*/ 412127 w 7427256"/>
              <a:gd name="connsiteY11583" fmla="*/ 3231321 h 7209248"/>
              <a:gd name="connsiteX11584" fmla="*/ 412127 w 7427256"/>
              <a:gd name="connsiteY11584" fmla="*/ 3222361 h 7209248"/>
              <a:gd name="connsiteX11585" fmla="*/ 421087 w 7427256"/>
              <a:gd name="connsiteY11585" fmla="*/ 3217882 h 7209248"/>
              <a:gd name="connsiteX11586" fmla="*/ 421087 w 7427256"/>
              <a:gd name="connsiteY11586" fmla="*/ 3204442 h 7209248"/>
              <a:gd name="connsiteX11587" fmla="*/ 412127 w 7427256"/>
              <a:gd name="connsiteY11587" fmla="*/ 3177564 h 7209248"/>
              <a:gd name="connsiteX11588" fmla="*/ 407648 w 7427256"/>
              <a:gd name="connsiteY11588" fmla="*/ 3164126 h 7209248"/>
              <a:gd name="connsiteX11589" fmla="*/ 403168 w 7427256"/>
              <a:gd name="connsiteY11589" fmla="*/ 3150687 h 7209248"/>
              <a:gd name="connsiteX11590" fmla="*/ 397408 w 7427256"/>
              <a:gd name="connsiteY11590" fmla="*/ 3152607 h 7209248"/>
              <a:gd name="connsiteX11591" fmla="*/ 403168 w 7427256"/>
              <a:gd name="connsiteY11591" fmla="*/ 3123809 h 7209248"/>
              <a:gd name="connsiteX11592" fmla="*/ 403168 w 7427256"/>
              <a:gd name="connsiteY11592" fmla="*/ 3096931 h 7209248"/>
              <a:gd name="connsiteX11593" fmla="*/ 403168 w 7427256"/>
              <a:gd name="connsiteY11593" fmla="*/ 3087971 h 7209248"/>
              <a:gd name="connsiteX11594" fmla="*/ 403168 w 7427256"/>
              <a:gd name="connsiteY11594" fmla="*/ 3074533 h 7209248"/>
              <a:gd name="connsiteX11595" fmla="*/ 394208 w 7427256"/>
              <a:gd name="connsiteY11595" fmla="*/ 3070053 h 7209248"/>
              <a:gd name="connsiteX11596" fmla="*/ 394208 w 7427256"/>
              <a:gd name="connsiteY11596" fmla="*/ 3043175 h 7209248"/>
              <a:gd name="connsiteX11597" fmla="*/ 403168 w 7427256"/>
              <a:gd name="connsiteY11597" fmla="*/ 3052135 h 7209248"/>
              <a:gd name="connsiteX11598" fmla="*/ 421087 w 7427256"/>
              <a:gd name="connsiteY11598" fmla="*/ 3052135 h 7209248"/>
              <a:gd name="connsiteX11599" fmla="*/ 439005 w 7427256"/>
              <a:gd name="connsiteY11599" fmla="*/ 3052135 h 7209248"/>
              <a:gd name="connsiteX11600" fmla="*/ 452445 w 7427256"/>
              <a:gd name="connsiteY11600" fmla="*/ 3052135 h 7209248"/>
              <a:gd name="connsiteX11601" fmla="*/ 456923 w 7427256"/>
              <a:gd name="connsiteY11601" fmla="*/ 3043175 h 7209248"/>
              <a:gd name="connsiteX11602" fmla="*/ 443485 w 7427256"/>
              <a:gd name="connsiteY11602" fmla="*/ 3038695 h 7209248"/>
              <a:gd name="connsiteX11603" fmla="*/ 430046 w 7427256"/>
              <a:gd name="connsiteY11603" fmla="*/ 3034216 h 7209248"/>
              <a:gd name="connsiteX11604" fmla="*/ 412127 w 7427256"/>
              <a:gd name="connsiteY11604" fmla="*/ 3034216 h 7209248"/>
              <a:gd name="connsiteX11605" fmla="*/ 398688 w 7427256"/>
              <a:gd name="connsiteY11605" fmla="*/ 3029736 h 7209248"/>
              <a:gd name="connsiteX11606" fmla="*/ 412127 w 7427256"/>
              <a:gd name="connsiteY11606" fmla="*/ 2998379 h 7209248"/>
              <a:gd name="connsiteX11607" fmla="*/ 425567 w 7427256"/>
              <a:gd name="connsiteY11607" fmla="*/ 2967021 h 7209248"/>
              <a:gd name="connsiteX11608" fmla="*/ 430046 w 7427256"/>
              <a:gd name="connsiteY11608" fmla="*/ 2953582 h 7209248"/>
              <a:gd name="connsiteX11609" fmla="*/ 456923 w 7427256"/>
              <a:gd name="connsiteY11609" fmla="*/ 2953582 h 7209248"/>
              <a:gd name="connsiteX11610" fmla="*/ 465883 w 7427256"/>
              <a:gd name="connsiteY11610" fmla="*/ 2971501 h 7209248"/>
              <a:gd name="connsiteX11611" fmla="*/ 447965 w 7427256"/>
              <a:gd name="connsiteY11611" fmla="*/ 2980460 h 7209248"/>
              <a:gd name="connsiteX11612" fmla="*/ 439005 w 7427256"/>
              <a:gd name="connsiteY11612" fmla="*/ 2989420 h 7209248"/>
              <a:gd name="connsiteX11613" fmla="*/ 447965 w 7427256"/>
              <a:gd name="connsiteY11613" fmla="*/ 2998379 h 7209248"/>
              <a:gd name="connsiteX11614" fmla="*/ 456923 w 7427256"/>
              <a:gd name="connsiteY11614" fmla="*/ 3007337 h 7209248"/>
              <a:gd name="connsiteX11615" fmla="*/ 461403 w 7427256"/>
              <a:gd name="connsiteY11615" fmla="*/ 3011817 h 7209248"/>
              <a:gd name="connsiteX11616" fmla="*/ 465883 w 7427256"/>
              <a:gd name="connsiteY11616" fmla="*/ 3016297 h 7209248"/>
              <a:gd name="connsiteX11617" fmla="*/ 483802 w 7427256"/>
              <a:gd name="connsiteY11617" fmla="*/ 2989420 h 7209248"/>
              <a:gd name="connsiteX11618" fmla="*/ 483802 w 7427256"/>
              <a:gd name="connsiteY11618" fmla="*/ 2980460 h 7209248"/>
              <a:gd name="connsiteX11619" fmla="*/ 492761 w 7427256"/>
              <a:gd name="connsiteY11619" fmla="*/ 2980460 h 7209248"/>
              <a:gd name="connsiteX11620" fmla="*/ 492761 w 7427256"/>
              <a:gd name="connsiteY11620" fmla="*/ 2989420 h 7209248"/>
              <a:gd name="connsiteX11621" fmla="*/ 501720 w 7427256"/>
              <a:gd name="connsiteY11621" fmla="*/ 2998379 h 7209248"/>
              <a:gd name="connsiteX11622" fmla="*/ 501720 w 7427256"/>
              <a:gd name="connsiteY11622" fmla="*/ 2971501 h 7209248"/>
              <a:gd name="connsiteX11623" fmla="*/ 492761 w 7427256"/>
              <a:gd name="connsiteY11623" fmla="*/ 2953582 h 7209248"/>
              <a:gd name="connsiteX11624" fmla="*/ 483802 w 7427256"/>
              <a:gd name="connsiteY11624" fmla="*/ 2940143 h 7209248"/>
              <a:gd name="connsiteX11625" fmla="*/ 474842 w 7427256"/>
              <a:gd name="connsiteY11625" fmla="*/ 2917744 h 7209248"/>
              <a:gd name="connsiteX11626" fmla="*/ 465883 w 7427256"/>
              <a:gd name="connsiteY11626" fmla="*/ 2899827 h 7209248"/>
              <a:gd name="connsiteX11627" fmla="*/ 443485 w 7427256"/>
              <a:gd name="connsiteY11627" fmla="*/ 2940143 h 7209248"/>
              <a:gd name="connsiteX11628" fmla="*/ 443485 w 7427256"/>
              <a:gd name="connsiteY11628" fmla="*/ 2926704 h 7209248"/>
              <a:gd name="connsiteX11629" fmla="*/ 447965 w 7427256"/>
              <a:gd name="connsiteY11629" fmla="*/ 2908786 h 7209248"/>
              <a:gd name="connsiteX11630" fmla="*/ 474842 w 7427256"/>
              <a:gd name="connsiteY11630" fmla="*/ 2863989 h 7209248"/>
              <a:gd name="connsiteX11631" fmla="*/ 474842 w 7427256"/>
              <a:gd name="connsiteY11631" fmla="*/ 2846070 h 7209248"/>
              <a:gd name="connsiteX11632" fmla="*/ 483802 w 7427256"/>
              <a:gd name="connsiteY11632" fmla="*/ 2819193 h 7209248"/>
              <a:gd name="connsiteX11633" fmla="*/ 483802 w 7427256"/>
              <a:gd name="connsiteY11633" fmla="*/ 2810234 h 7209248"/>
              <a:gd name="connsiteX11634" fmla="*/ 470364 w 7427256"/>
              <a:gd name="connsiteY11634" fmla="*/ 2787835 h 7209248"/>
              <a:gd name="connsiteX11635" fmla="*/ 474842 w 7427256"/>
              <a:gd name="connsiteY11635" fmla="*/ 2774396 h 7209248"/>
              <a:gd name="connsiteX11636" fmla="*/ 474842 w 7427256"/>
              <a:gd name="connsiteY11636" fmla="*/ 2765438 h 7209248"/>
              <a:gd name="connsiteX11637" fmla="*/ 465883 w 7427256"/>
              <a:gd name="connsiteY11637" fmla="*/ 2756478 h 7209248"/>
              <a:gd name="connsiteX11638" fmla="*/ 439005 w 7427256"/>
              <a:gd name="connsiteY11638" fmla="*/ 2765438 h 7209248"/>
              <a:gd name="connsiteX11639" fmla="*/ 430046 w 7427256"/>
              <a:gd name="connsiteY11639" fmla="*/ 2774396 h 7209248"/>
              <a:gd name="connsiteX11640" fmla="*/ 421087 w 7427256"/>
              <a:gd name="connsiteY11640" fmla="*/ 2792315 h 7209248"/>
              <a:gd name="connsiteX11641" fmla="*/ 412127 w 7427256"/>
              <a:gd name="connsiteY11641" fmla="*/ 2810234 h 7209248"/>
              <a:gd name="connsiteX11642" fmla="*/ 407648 w 7427256"/>
              <a:gd name="connsiteY11642" fmla="*/ 2832632 h 7209248"/>
              <a:gd name="connsiteX11643" fmla="*/ 407648 w 7427256"/>
              <a:gd name="connsiteY11643" fmla="*/ 2850550 h 7209248"/>
              <a:gd name="connsiteX11644" fmla="*/ 407648 w 7427256"/>
              <a:gd name="connsiteY11644" fmla="*/ 2863989 h 7209248"/>
              <a:gd name="connsiteX11645" fmla="*/ 394208 w 7427256"/>
              <a:gd name="connsiteY11645" fmla="*/ 2886387 h 7209248"/>
              <a:gd name="connsiteX11646" fmla="*/ 376291 w 7427256"/>
              <a:gd name="connsiteY11646" fmla="*/ 2935663 h 7209248"/>
              <a:gd name="connsiteX11647" fmla="*/ 376291 w 7427256"/>
              <a:gd name="connsiteY11647" fmla="*/ 2967021 h 7209248"/>
              <a:gd name="connsiteX11648" fmla="*/ 367331 w 7427256"/>
              <a:gd name="connsiteY11648" fmla="*/ 2971501 h 7209248"/>
              <a:gd name="connsiteX11649" fmla="*/ 353892 w 7427256"/>
              <a:gd name="connsiteY11649" fmla="*/ 2975981 h 7209248"/>
              <a:gd name="connsiteX11650" fmla="*/ 349412 w 7427256"/>
              <a:gd name="connsiteY11650" fmla="*/ 2989420 h 7209248"/>
              <a:gd name="connsiteX11651" fmla="*/ 322534 w 7427256"/>
              <a:gd name="connsiteY11651" fmla="*/ 3034216 h 7209248"/>
              <a:gd name="connsiteX11652" fmla="*/ 322534 w 7427256"/>
              <a:gd name="connsiteY11652" fmla="*/ 3052135 h 7209248"/>
              <a:gd name="connsiteX11653" fmla="*/ 327014 w 7427256"/>
              <a:gd name="connsiteY11653" fmla="*/ 3065574 h 7209248"/>
              <a:gd name="connsiteX11654" fmla="*/ 313575 w 7427256"/>
              <a:gd name="connsiteY11654" fmla="*/ 3070053 h 7209248"/>
              <a:gd name="connsiteX11655" fmla="*/ 295656 w 7427256"/>
              <a:gd name="connsiteY11655" fmla="*/ 3079013 h 7209248"/>
              <a:gd name="connsiteX11656" fmla="*/ 304615 w 7427256"/>
              <a:gd name="connsiteY11656" fmla="*/ 3087971 h 7209248"/>
              <a:gd name="connsiteX11657" fmla="*/ 309095 w 7427256"/>
              <a:gd name="connsiteY11657" fmla="*/ 3092451 h 7209248"/>
              <a:gd name="connsiteX11658" fmla="*/ 313575 w 7427256"/>
              <a:gd name="connsiteY11658" fmla="*/ 3096931 h 7209248"/>
              <a:gd name="connsiteX11659" fmla="*/ 304615 w 7427256"/>
              <a:gd name="connsiteY11659" fmla="*/ 3105890 h 7209248"/>
              <a:gd name="connsiteX11660" fmla="*/ 295656 w 7427256"/>
              <a:gd name="connsiteY11660" fmla="*/ 3110370 h 7209248"/>
              <a:gd name="connsiteX11661" fmla="*/ 295656 w 7427256"/>
              <a:gd name="connsiteY11661" fmla="*/ 3123809 h 7209248"/>
              <a:gd name="connsiteX11662" fmla="*/ 286698 w 7427256"/>
              <a:gd name="connsiteY11662" fmla="*/ 3132768 h 7209248"/>
              <a:gd name="connsiteX11663" fmla="*/ 282218 w 7427256"/>
              <a:gd name="connsiteY11663" fmla="*/ 3128288 h 7209248"/>
              <a:gd name="connsiteX11664" fmla="*/ 277738 w 7427256"/>
              <a:gd name="connsiteY11664" fmla="*/ 3123809 h 7209248"/>
              <a:gd name="connsiteX11665" fmla="*/ 286698 w 7427256"/>
              <a:gd name="connsiteY11665" fmla="*/ 3061094 h 7209248"/>
              <a:gd name="connsiteX11666" fmla="*/ 300136 w 7427256"/>
              <a:gd name="connsiteY11666" fmla="*/ 3052135 h 7209248"/>
              <a:gd name="connsiteX11667" fmla="*/ 300136 w 7427256"/>
              <a:gd name="connsiteY11667" fmla="*/ 3038695 h 7209248"/>
              <a:gd name="connsiteX11668" fmla="*/ 304615 w 7427256"/>
              <a:gd name="connsiteY11668" fmla="*/ 3016297 h 7209248"/>
              <a:gd name="connsiteX11669" fmla="*/ 313575 w 7427256"/>
              <a:gd name="connsiteY11669" fmla="*/ 2998379 h 7209248"/>
              <a:gd name="connsiteX11670" fmla="*/ 322534 w 7427256"/>
              <a:gd name="connsiteY11670" fmla="*/ 2989420 h 7209248"/>
              <a:gd name="connsiteX11671" fmla="*/ 322534 w 7427256"/>
              <a:gd name="connsiteY11671" fmla="*/ 2980460 h 7209248"/>
              <a:gd name="connsiteX11672" fmla="*/ 322534 w 7427256"/>
              <a:gd name="connsiteY11672" fmla="*/ 2971501 h 7209248"/>
              <a:gd name="connsiteX11673" fmla="*/ 340453 w 7427256"/>
              <a:gd name="connsiteY11673" fmla="*/ 2971501 h 7209248"/>
              <a:gd name="connsiteX11674" fmla="*/ 349412 w 7427256"/>
              <a:gd name="connsiteY11674" fmla="*/ 2962541 h 7209248"/>
              <a:gd name="connsiteX11675" fmla="*/ 349412 w 7427256"/>
              <a:gd name="connsiteY11675" fmla="*/ 2953582 h 7209248"/>
              <a:gd name="connsiteX11676" fmla="*/ 340453 w 7427256"/>
              <a:gd name="connsiteY11676" fmla="*/ 2953582 h 7209248"/>
              <a:gd name="connsiteX11677" fmla="*/ 340453 w 7427256"/>
              <a:gd name="connsiteY11677" fmla="*/ 2944623 h 7209248"/>
              <a:gd name="connsiteX11678" fmla="*/ 358372 w 7427256"/>
              <a:gd name="connsiteY11678" fmla="*/ 2944623 h 7209248"/>
              <a:gd name="connsiteX11679" fmla="*/ 367331 w 7427256"/>
              <a:gd name="connsiteY11679" fmla="*/ 2935663 h 7209248"/>
              <a:gd name="connsiteX11680" fmla="*/ 367331 w 7427256"/>
              <a:gd name="connsiteY11680" fmla="*/ 2931184 h 7209248"/>
              <a:gd name="connsiteX11681" fmla="*/ 358372 w 7427256"/>
              <a:gd name="connsiteY11681" fmla="*/ 2926704 h 7209248"/>
              <a:gd name="connsiteX11682" fmla="*/ 349412 w 7427256"/>
              <a:gd name="connsiteY11682" fmla="*/ 2926704 h 7209248"/>
              <a:gd name="connsiteX11683" fmla="*/ 349412 w 7427256"/>
              <a:gd name="connsiteY11683" fmla="*/ 2917744 h 7209248"/>
              <a:gd name="connsiteX11684" fmla="*/ 385250 w 7427256"/>
              <a:gd name="connsiteY11684" fmla="*/ 2828152 h 7209248"/>
              <a:gd name="connsiteX11685" fmla="*/ 394208 w 7427256"/>
              <a:gd name="connsiteY11685" fmla="*/ 2801274 h 7209248"/>
              <a:gd name="connsiteX11686" fmla="*/ 394208 w 7427256"/>
              <a:gd name="connsiteY11686" fmla="*/ 2796794 h 7209248"/>
              <a:gd name="connsiteX11687" fmla="*/ 385250 w 7427256"/>
              <a:gd name="connsiteY11687" fmla="*/ 2783355 h 7209248"/>
              <a:gd name="connsiteX11688" fmla="*/ 367331 w 7427256"/>
              <a:gd name="connsiteY11688" fmla="*/ 2765438 h 7209248"/>
              <a:gd name="connsiteX11689" fmla="*/ 376291 w 7427256"/>
              <a:gd name="connsiteY11689" fmla="*/ 2774396 h 7209248"/>
              <a:gd name="connsiteX11690" fmla="*/ 403168 w 7427256"/>
              <a:gd name="connsiteY11690" fmla="*/ 2778876 h 7209248"/>
              <a:gd name="connsiteX11691" fmla="*/ 412127 w 7427256"/>
              <a:gd name="connsiteY11691" fmla="*/ 2756478 h 7209248"/>
              <a:gd name="connsiteX11692" fmla="*/ 421087 w 7427256"/>
              <a:gd name="connsiteY11692" fmla="*/ 2743039 h 7209248"/>
              <a:gd name="connsiteX11693" fmla="*/ 430046 w 7427256"/>
              <a:gd name="connsiteY11693" fmla="*/ 2729600 h 7209248"/>
              <a:gd name="connsiteX11694" fmla="*/ 439005 w 7427256"/>
              <a:gd name="connsiteY11694" fmla="*/ 2734080 h 7209248"/>
              <a:gd name="connsiteX11695" fmla="*/ 439005 w 7427256"/>
              <a:gd name="connsiteY11695" fmla="*/ 2729600 h 7209248"/>
              <a:gd name="connsiteX11696" fmla="*/ 439005 w 7427256"/>
              <a:gd name="connsiteY11696" fmla="*/ 2720640 h 7209248"/>
              <a:gd name="connsiteX11697" fmla="*/ 430046 w 7427256"/>
              <a:gd name="connsiteY11697" fmla="*/ 2729600 h 7209248"/>
              <a:gd name="connsiteX11698" fmla="*/ 430046 w 7427256"/>
              <a:gd name="connsiteY11698" fmla="*/ 2720640 h 7209248"/>
              <a:gd name="connsiteX11699" fmla="*/ 439005 w 7427256"/>
              <a:gd name="connsiteY11699" fmla="*/ 2702722 h 7209248"/>
              <a:gd name="connsiteX11700" fmla="*/ 447965 w 7427256"/>
              <a:gd name="connsiteY11700" fmla="*/ 2689283 h 7209248"/>
              <a:gd name="connsiteX11701" fmla="*/ 465883 w 7427256"/>
              <a:gd name="connsiteY11701" fmla="*/ 2666885 h 7209248"/>
              <a:gd name="connsiteX11702" fmla="*/ 474842 w 7427256"/>
              <a:gd name="connsiteY11702" fmla="*/ 2640007 h 7209248"/>
              <a:gd name="connsiteX11703" fmla="*/ 483802 w 7427256"/>
              <a:gd name="connsiteY11703" fmla="*/ 2653446 h 7209248"/>
              <a:gd name="connsiteX11704" fmla="*/ 479322 w 7427256"/>
              <a:gd name="connsiteY11704" fmla="*/ 2666885 h 7209248"/>
              <a:gd name="connsiteX11705" fmla="*/ 479322 w 7427256"/>
              <a:gd name="connsiteY11705" fmla="*/ 2675843 h 7209248"/>
              <a:gd name="connsiteX11706" fmla="*/ 479322 w 7427256"/>
              <a:gd name="connsiteY11706" fmla="*/ 2698242 h 7209248"/>
              <a:gd name="connsiteX11707" fmla="*/ 465883 w 7427256"/>
              <a:gd name="connsiteY11707" fmla="*/ 2711681 h 7209248"/>
              <a:gd name="connsiteX11708" fmla="*/ 456923 w 7427256"/>
              <a:gd name="connsiteY11708" fmla="*/ 2720640 h 7209248"/>
              <a:gd name="connsiteX11709" fmla="*/ 483802 w 7427256"/>
              <a:gd name="connsiteY11709" fmla="*/ 2729600 h 7209248"/>
              <a:gd name="connsiteX11710" fmla="*/ 501720 w 7427256"/>
              <a:gd name="connsiteY11710" fmla="*/ 2738559 h 7209248"/>
              <a:gd name="connsiteX11711" fmla="*/ 515160 w 7427256"/>
              <a:gd name="connsiteY11711" fmla="*/ 2747519 h 7209248"/>
              <a:gd name="connsiteX11712" fmla="*/ 537558 w 7427256"/>
              <a:gd name="connsiteY11712" fmla="*/ 2738559 h 7209248"/>
              <a:gd name="connsiteX11713" fmla="*/ 528599 w 7427256"/>
              <a:gd name="connsiteY11713" fmla="*/ 2711681 h 7209248"/>
              <a:gd name="connsiteX11714" fmla="*/ 519639 w 7427256"/>
              <a:gd name="connsiteY11714" fmla="*/ 2707201 h 7209248"/>
              <a:gd name="connsiteX11715" fmla="*/ 528599 w 7427256"/>
              <a:gd name="connsiteY11715" fmla="*/ 2693762 h 7209248"/>
              <a:gd name="connsiteX11716" fmla="*/ 519639 w 7427256"/>
              <a:gd name="connsiteY11716" fmla="*/ 2675843 h 7209248"/>
              <a:gd name="connsiteX11717" fmla="*/ 515160 w 7427256"/>
              <a:gd name="connsiteY11717" fmla="*/ 2657926 h 7209248"/>
              <a:gd name="connsiteX11718" fmla="*/ 519639 w 7427256"/>
              <a:gd name="connsiteY11718" fmla="*/ 2631047 h 7209248"/>
              <a:gd name="connsiteX11719" fmla="*/ 528599 w 7427256"/>
              <a:gd name="connsiteY11719" fmla="*/ 2613130 h 7209248"/>
              <a:gd name="connsiteX11720" fmla="*/ 537558 w 7427256"/>
              <a:gd name="connsiteY11720" fmla="*/ 2604170 h 7209248"/>
              <a:gd name="connsiteX11721" fmla="*/ 546517 w 7427256"/>
              <a:gd name="connsiteY11721" fmla="*/ 2604170 h 7209248"/>
              <a:gd name="connsiteX11722" fmla="*/ 555476 w 7427256"/>
              <a:gd name="connsiteY11722" fmla="*/ 2595211 h 7209248"/>
              <a:gd name="connsiteX11723" fmla="*/ 559956 w 7427256"/>
              <a:gd name="connsiteY11723" fmla="*/ 2586251 h 7209248"/>
              <a:gd name="connsiteX11724" fmla="*/ 564435 w 7427256"/>
              <a:gd name="connsiteY11724" fmla="*/ 2568333 h 7209248"/>
              <a:gd name="connsiteX11725" fmla="*/ 555476 w 7427256"/>
              <a:gd name="connsiteY11725" fmla="*/ 2554893 h 7209248"/>
              <a:gd name="connsiteX11726" fmla="*/ 537558 w 7427256"/>
              <a:gd name="connsiteY11726" fmla="*/ 2550414 h 7209248"/>
              <a:gd name="connsiteX11727" fmla="*/ 537558 w 7427256"/>
              <a:gd name="connsiteY11727" fmla="*/ 2532496 h 7209248"/>
              <a:gd name="connsiteX11728" fmla="*/ 546517 w 7427256"/>
              <a:gd name="connsiteY11728" fmla="*/ 2519057 h 7209248"/>
              <a:gd name="connsiteX11729" fmla="*/ 546517 w 7427256"/>
              <a:gd name="connsiteY11729" fmla="*/ 2505618 h 7209248"/>
              <a:gd name="connsiteX11730" fmla="*/ 591313 w 7427256"/>
              <a:gd name="connsiteY11730" fmla="*/ 2460821 h 7209248"/>
              <a:gd name="connsiteX11731" fmla="*/ 613712 w 7427256"/>
              <a:gd name="connsiteY11731" fmla="*/ 2451861 h 7209248"/>
              <a:gd name="connsiteX11732" fmla="*/ 609232 w 7427256"/>
              <a:gd name="connsiteY11732" fmla="*/ 2424984 h 7209248"/>
              <a:gd name="connsiteX11733" fmla="*/ 609232 w 7427256"/>
              <a:gd name="connsiteY11733" fmla="*/ 2407065 h 7209248"/>
              <a:gd name="connsiteX11734" fmla="*/ 622670 w 7427256"/>
              <a:gd name="connsiteY11734" fmla="*/ 2398106 h 7209248"/>
              <a:gd name="connsiteX11735" fmla="*/ 627150 w 7427256"/>
              <a:gd name="connsiteY11735" fmla="*/ 2398106 h 7209248"/>
              <a:gd name="connsiteX11736" fmla="*/ 636109 w 7427256"/>
              <a:gd name="connsiteY11736" fmla="*/ 2416025 h 7209248"/>
              <a:gd name="connsiteX11737" fmla="*/ 662988 w 7427256"/>
              <a:gd name="connsiteY11737" fmla="*/ 2398106 h 7209248"/>
              <a:gd name="connsiteX11738" fmla="*/ 645069 w 7427256"/>
              <a:gd name="connsiteY11738" fmla="*/ 2389146 h 7209248"/>
              <a:gd name="connsiteX11739" fmla="*/ 654028 w 7427256"/>
              <a:gd name="connsiteY11739" fmla="*/ 2380187 h 7209248"/>
              <a:gd name="connsiteX11740" fmla="*/ 676427 w 7427256"/>
              <a:gd name="connsiteY11740" fmla="*/ 2366748 h 7209248"/>
              <a:gd name="connsiteX11741" fmla="*/ 698825 w 7427256"/>
              <a:gd name="connsiteY11741" fmla="*/ 2344349 h 7209248"/>
              <a:gd name="connsiteX11742" fmla="*/ 698825 w 7427256"/>
              <a:gd name="connsiteY11742" fmla="*/ 2335391 h 7209248"/>
              <a:gd name="connsiteX11743" fmla="*/ 689866 w 7427256"/>
              <a:gd name="connsiteY11743" fmla="*/ 2317472 h 7209248"/>
              <a:gd name="connsiteX11744" fmla="*/ 698825 w 7427256"/>
              <a:gd name="connsiteY11744" fmla="*/ 2299553 h 7209248"/>
              <a:gd name="connsiteX11745" fmla="*/ 721223 w 7427256"/>
              <a:gd name="connsiteY11745" fmla="*/ 2268195 h 7209248"/>
              <a:gd name="connsiteX11746" fmla="*/ 743622 w 7427256"/>
              <a:gd name="connsiteY11746" fmla="*/ 2241318 h 7209248"/>
              <a:gd name="connsiteX11747" fmla="*/ 761540 w 7427256"/>
              <a:gd name="connsiteY11747" fmla="*/ 2232359 h 7209248"/>
              <a:gd name="connsiteX11748" fmla="*/ 783939 w 7427256"/>
              <a:gd name="connsiteY11748" fmla="*/ 2214440 h 7209248"/>
              <a:gd name="connsiteX11749" fmla="*/ 797377 w 7427256"/>
              <a:gd name="connsiteY11749" fmla="*/ 2201001 h 7209248"/>
              <a:gd name="connsiteX11750" fmla="*/ 806336 w 7427256"/>
              <a:gd name="connsiteY11750" fmla="*/ 2183083 h 7209248"/>
              <a:gd name="connsiteX11751" fmla="*/ 815296 w 7427256"/>
              <a:gd name="connsiteY11751" fmla="*/ 2174124 h 7209248"/>
              <a:gd name="connsiteX11752" fmla="*/ 837694 w 7427256"/>
              <a:gd name="connsiteY11752" fmla="*/ 2151725 h 7209248"/>
              <a:gd name="connsiteX11753" fmla="*/ 878010 w 7427256"/>
              <a:gd name="connsiteY11753" fmla="*/ 2111408 h 7209248"/>
              <a:gd name="connsiteX11754" fmla="*/ 895929 w 7427256"/>
              <a:gd name="connsiteY11754" fmla="*/ 2084531 h 7209248"/>
              <a:gd name="connsiteX11755" fmla="*/ 949686 w 7427256"/>
              <a:gd name="connsiteY11755" fmla="*/ 2030774 h 7209248"/>
              <a:gd name="connsiteX11756" fmla="*/ 967604 w 7427256"/>
              <a:gd name="connsiteY11756" fmla="*/ 2017336 h 7209248"/>
              <a:gd name="connsiteX11757" fmla="*/ 990002 w 7427256"/>
              <a:gd name="connsiteY11757" fmla="*/ 2008377 h 7209248"/>
              <a:gd name="connsiteX11758" fmla="*/ 1007921 w 7427256"/>
              <a:gd name="connsiteY11758" fmla="*/ 1994938 h 7209248"/>
              <a:gd name="connsiteX11759" fmla="*/ 1039278 w 7427256"/>
              <a:gd name="connsiteY11759" fmla="*/ 1972539 h 7209248"/>
              <a:gd name="connsiteX11760" fmla="*/ 1066156 w 7427256"/>
              <a:gd name="connsiteY11760" fmla="*/ 1927743 h 7209248"/>
              <a:gd name="connsiteX11761" fmla="*/ 1057197 w 7427256"/>
              <a:gd name="connsiteY11761" fmla="*/ 1905345 h 7209248"/>
              <a:gd name="connsiteX11762" fmla="*/ 1052717 w 7427256"/>
              <a:gd name="connsiteY11762" fmla="*/ 1900865 h 7209248"/>
              <a:gd name="connsiteX11763" fmla="*/ 1070636 w 7427256"/>
              <a:gd name="connsiteY11763" fmla="*/ 1896385 h 7209248"/>
              <a:gd name="connsiteX11764" fmla="*/ 1084075 w 7427256"/>
              <a:gd name="connsiteY11764" fmla="*/ 1887426 h 7209248"/>
              <a:gd name="connsiteX11765" fmla="*/ 1093034 w 7427256"/>
              <a:gd name="connsiteY11765" fmla="*/ 1878466 h 7209248"/>
              <a:gd name="connsiteX11766" fmla="*/ 1097514 w 7427256"/>
              <a:gd name="connsiteY11766" fmla="*/ 1878466 h 7209248"/>
              <a:gd name="connsiteX11767" fmla="*/ 1101994 w 7427256"/>
              <a:gd name="connsiteY11767" fmla="*/ 1869507 h 7209248"/>
              <a:gd name="connsiteX11768" fmla="*/ 1093034 w 7427256"/>
              <a:gd name="connsiteY11768" fmla="*/ 1869507 h 7209248"/>
              <a:gd name="connsiteX11769" fmla="*/ 1093034 w 7427256"/>
              <a:gd name="connsiteY11769" fmla="*/ 1860547 h 7209248"/>
              <a:gd name="connsiteX11770" fmla="*/ 1119913 w 7427256"/>
              <a:gd name="connsiteY11770" fmla="*/ 1842630 h 7209248"/>
              <a:gd name="connsiteX11771" fmla="*/ 1146790 w 7427256"/>
              <a:gd name="connsiteY11771" fmla="*/ 1842630 h 7209248"/>
              <a:gd name="connsiteX11772" fmla="*/ 1155749 w 7427256"/>
              <a:gd name="connsiteY11772" fmla="*/ 1833670 h 7209248"/>
              <a:gd name="connsiteX11773" fmla="*/ 1155749 w 7427256"/>
              <a:gd name="connsiteY11773" fmla="*/ 1824711 h 7209248"/>
              <a:gd name="connsiteX11774" fmla="*/ 1146790 w 7427256"/>
              <a:gd name="connsiteY11774" fmla="*/ 1815751 h 7209248"/>
              <a:gd name="connsiteX11775" fmla="*/ 1155749 w 7427256"/>
              <a:gd name="connsiteY11775" fmla="*/ 1806792 h 7209248"/>
              <a:gd name="connsiteX11776" fmla="*/ 1155749 w 7427256"/>
              <a:gd name="connsiteY11776" fmla="*/ 1815751 h 7209248"/>
              <a:gd name="connsiteX11777" fmla="*/ 1173668 w 7427256"/>
              <a:gd name="connsiteY11777" fmla="*/ 1815751 h 7209248"/>
              <a:gd name="connsiteX11778" fmla="*/ 1178148 w 7427256"/>
              <a:gd name="connsiteY11778" fmla="*/ 1797833 h 7209248"/>
              <a:gd name="connsiteX11779" fmla="*/ 1178148 w 7427256"/>
              <a:gd name="connsiteY11779" fmla="*/ 1779915 h 7209248"/>
              <a:gd name="connsiteX11780" fmla="*/ 1191587 w 7427256"/>
              <a:gd name="connsiteY11780" fmla="*/ 1770955 h 7209248"/>
              <a:gd name="connsiteX11781" fmla="*/ 1200545 w 7427256"/>
              <a:gd name="connsiteY11781" fmla="*/ 1761996 h 7209248"/>
              <a:gd name="connsiteX11782" fmla="*/ 1200545 w 7427256"/>
              <a:gd name="connsiteY11782" fmla="*/ 1748557 h 7209248"/>
              <a:gd name="connsiteX11783" fmla="*/ 1200545 w 7427256"/>
              <a:gd name="connsiteY11783" fmla="*/ 1735118 h 7209248"/>
              <a:gd name="connsiteX11784" fmla="*/ 1209504 w 7427256"/>
              <a:gd name="connsiteY11784" fmla="*/ 1726158 h 7209248"/>
              <a:gd name="connsiteX11785" fmla="*/ 1200545 w 7427256"/>
              <a:gd name="connsiteY11785" fmla="*/ 1726158 h 7209248"/>
              <a:gd name="connsiteX11786" fmla="*/ 1191587 w 7427256"/>
              <a:gd name="connsiteY11786" fmla="*/ 1717199 h 7209248"/>
              <a:gd name="connsiteX11787" fmla="*/ 1155749 w 7427256"/>
              <a:gd name="connsiteY11787" fmla="*/ 1735118 h 7209248"/>
              <a:gd name="connsiteX11788" fmla="*/ 1146790 w 7427256"/>
              <a:gd name="connsiteY11788" fmla="*/ 1744077 h 7209248"/>
              <a:gd name="connsiteX11789" fmla="*/ 1128871 w 7427256"/>
              <a:gd name="connsiteY11789" fmla="*/ 1748557 h 7209248"/>
              <a:gd name="connsiteX11790" fmla="*/ 1128871 w 7427256"/>
              <a:gd name="connsiteY11790" fmla="*/ 1770955 h 7209248"/>
              <a:gd name="connsiteX11791" fmla="*/ 1119913 w 7427256"/>
              <a:gd name="connsiteY11791" fmla="*/ 1806792 h 7209248"/>
              <a:gd name="connsiteX11792" fmla="*/ 1101994 w 7427256"/>
              <a:gd name="connsiteY11792" fmla="*/ 1779915 h 7209248"/>
              <a:gd name="connsiteX11793" fmla="*/ 1097514 w 7427256"/>
              <a:gd name="connsiteY11793" fmla="*/ 1761996 h 7209248"/>
              <a:gd name="connsiteX11794" fmla="*/ 1093034 w 7427256"/>
              <a:gd name="connsiteY11794" fmla="*/ 1753037 h 7209248"/>
              <a:gd name="connsiteX11795" fmla="*/ 1110953 w 7427256"/>
              <a:gd name="connsiteY11795" fmla="*/ 1735118 h 7209248"/>
              <a:gd name="connsiteX11796" fmla="*/ 1128871 w 7427256"/>
              <a:gd name="connsiteY11796" fmla="*/ 1735118 h 7209248"/>
              <a:gd name="connsiteX11797" fmla="*/ 1133351 w 7427256"/>
              <a:gd name="connsiteY11797" fmla="*/ 1730638 h 7209248"/>
              <a:gd name="connsiteX11798" fmla="*/ 1137830 w 7427256"/>
              <a:gd name="connsiteY11798" fmla="*/ 1717199 h 7209248"/>
              <a:gd name="connsiteX11799" fmla="*/ 1146790 w 7427256"/>
              <a:gd name="connsiteY11799" fmla="*/ 1708240 h 7209248"/>
              <a:gd name="connsiteX11800" fmla="*/ 1151269 w 7427256"/>
              <a:gd name="connsiteY11800" fmla="*/ 1699280 h 7209248"/>
              <a:gd name="connsiteX11801" fmla="*/ 1155749 w 7427256"/>
              <a:gd name="connsiteY11801" fmla="*/ 1699280 h 7209248"/>
              <a:gd name="connsiteX11802" fmla="*/ 1164709 w 7427256"/>
              <a:gd name="connsiteY11802" fmla="*/ 1690322 h 7209248"/>
              <a:gd name="connsiteX11803" fmla="*/ 1182627 w 7427256"/>
              <a:gd name="connsiteY11803" fmla="*/ 1690322 h 7209248"/>
              <a:gd name="connsiteX11804" fmla="*/ 1191587 w 7427256"/>
              <a:gd name="connsiteY11804" fmla="*/ 1672403 h 7209248"/>
              <a:gd name="connsiteX11805" fmla="*/ 1191587 w 7427256"/>
              <a:gd name="connsiteY11805" fmla="*/ 1663444 h 7209248"/>
              <a:gd name="connsiteX11806" fmla="*/ 1200545 w 7427256"/>
              <a:gd name="connsiteY11806" fmla="*/ 1663444 h 7209248"/>
              <a:gd name="connsiteX11807" fmla="*/ 1205025 w 7427256"/>
              <a:gd name="connsiteY11807" fmla="*/ 1650004 h 7209248"/>
              <a:gd name="connsiteX11808" fmla="*/ 1209504 w 7427256"/>
              <a:gd name="connsiteY11808" fmla="*/ 1636565 h 7209248"/>
              <a:gd name="connsiteX11809" fmla="*/ 1227424 w 7427256"/>
              <a:gd name="connsiteY11809" fmla="*/ 1609688 h 7209248"/>
              <a:gd name="connsiteX11810" fmla="*/ 1236383 w 7427256"/>
              <a:gd name="connsiteY11810" fmla="*/ 1618648 h 7209248"/>
              <a:gd name="connsiteX11811" fmla="*/ 1245342 w 7427256"/>
              <a:gd name="connsiteY11811" fmla="*/ 1618648 h 7209248"/>
              <a:gd name="connsiteX11812" fmla="*/ 1245342 w 7427256"/>
              <a:gd name="connsiteY11812" fmla="*/ 1636565 h 7209248"/>
              <a:gd name="connsiteX11813" fmla="*/ 1231903 w 7427256"/>
              <a:gd name="connsiteY11813" fmla="*/ 1654484 h 7209248"/>
              <a:gd name="connsiteX11814" fmla="*/ 1254302 w 7427256"/>
              <a:gd name="connsiteY11814" fmla="*/ 1654484 h 7209248"/>
              <a:gd name="connsiteX11815" fmla="*/ 1294618 w 7427256"/>
              <a:gd name="connsiteY11815" fmla="*/ 1641045 h 7209248"/>
              <a:gd name="connsiteX11816" fmla="*/ 1308057 w 7427256"/>
              <a:gd name="connsiteY11816" fmla="*/ 1632087 h 7209248"/>
              <a:gd name="connsiteX11817" fmla="*/ 1299098 w 7427256"/>
              <a:gd name="connsiteY11817" fmla="*/ 1654484 h 7209248"/>
              <a:gd name="connsiteX11818" fmla="*/ 1272219 w 7427256"/>
              <a:gd name="connsiteY11818" fmla="*/ 1690322 h 7209248"/>
              <a:gd name="connsiteX11819" fmla="*/ 1254302 w 7427256"/>
              <a:gd name="connsiteY11819" fmla="*/ 1708240 h 7209248"/>
              <a:gd name="connsiteX11820" fmla="*/ 1245342 w 7427256"/>
              <a:gd name="connsiteY11820" fmla="*/ 1761996 h 7209248"/>
              <a:gd name="connsiteX11821" fmla="*/ 1263261 w 7427256"/>
              <a:gd name="connsiteY11821" fmla="*/ 1757516 h 7209248"/>
              <a:gd name="connsiteX11822" fmla="*/ 1272219 w 7427256"/>
              <a:gd name="connsiteY11822" fmla="*/ 1744077 h 7209248"/>
              <a:gd name="connsiteX11823" fmla="*/ 1299098 w 7427256"/>
              <a:gd name="connsiteY11823" fmla="*/ 1735118 h 7209248"/>
              <a:gd name="connsiteX11824" fmla="*/ 1308057 w 7427256"/>
              <a:gd name="connsiteY11824" fmla="*/ 1744077 h 7209248"/>
              <a:gd name="connsiteX11825" fmla="*/ 1299098 w 7427256"/>
              <a:gd name="connsiteY11825" fmla="*/ 1744077 h 7209248"/>
              <a:gd name="connsiteX11826" fmla="*/ 1285660 w 7427256"/>
              <a:gd name="connsiteY11826" fmla="*/ 1744077 h 7209248"/>
              <a:gd name="connsiteX11827" fmla="*/ 1290138 w 7427256"/>
              <a:gd name="connsiteY11827" fmla="*/ 1753037 h 7209248"/>
              <a:gd name="connsiteX11828" fmla="*/ 1317017 w 7427256"/>
              <a:gd name="connsiteY11828" fmla="*/ 1753037 h 7209248"/>
              <a:gd name="connsiteX11829" fmla="*/ 1339415 w 7427256"/>
              <a:gd name="connsiteY11829" fmla="*/ 1708240 h 7209248"/>
              <a:gd name="connsiteX11830" fmla="*/ 1379731 w 7427256"/>
              <a:gd name="connsiteY11830" fmla="*/ 1690322 h 7209248"/>
              <a:gd name="connsiteX11831" fmla="*/ 1402130 w 7427256"/>
              <a:gd name="connsiteY11831" fmla="*/ 1676883 h 7209248"/>
              <a:gd name="connsiteX11832" fmla="*/ 1406609 w 7427256"/>
              <a:gd name="connsiteY11832" fmla="*/ 1654484 h 7209248"/>
              <a:gd name="connsiteX11833" fmla="*/ 1415569 w 7427256"/>
              <a:gd name="connsiteY11833" fmla="*/ 1654484 h 7209248"/>
              <a:gd name="connsiteX11834" fmla="*/ 1442446 w 7427256"/>
              <a:gd name="connsiteY11834" fmla="*/ 1645525 h 7209248"/>
              <a:gd name="connsiteX11835" fmla="*/ 1442446 w 7427256"/>
              <a:gd name="connsiteY11835" fmla="*/ 1618648 h 7209248"/>
              <a:gd name="connsiteX11836" fmla="*/ 1442446 w 7427256"/>
              <a:gd name="connsiteY11836" fmla="*/ 1600729 h 7209248"/>
              <a:gd name="connsiteX11837" fmla="*/ 1433488 w 7427256"/>
              <a:gd name="connsiteY11837" fmla="*/ 1596249 h 7209248"/>
              <a:gd name="connsiteX11838" fmla="*/ 1442446 w 7427256"/>
              <a:gd name="connsiteY11838" fmla="*/ 1591769 h 7209248"/>
              <a:gd name="connsiteX11839" fmla="*/ 1460365 w 7427256"/>
              <a:gd name="connsiteY11839" fmla="*/ 1591769 h 7209248"/>
              <a:gd name="connsiteX11840" fmla="*/ 1469324 w 7427256"/>
              <a:gd name="connsiteY11840" fmla="*/ 1600729 h 7209248"/>
              <a:gd name="connsiteX11841" fmla="*/ 1478284 w 7427256"/>
              <a:gd name="connsiteY11841" fmla="*/ 1600729 h 7209248"/>
              <a:gd name="connsiteX11842" fmla="*/ 1514122 w 7427256"/>
              <a:gd name="connsiteY11842" fmla="*/ 1582810 h 7209248"/>
              <a:gd name="connsiteX11843" fmla="*/ 1523081 w 7427256"/>
              <a:gd name="connsiteY11843" fmla="*/ 1564891 h 7209248"/>
              <a:gd name="connsiteX11844" fmla="*/ 1532039 w 7427256"/>
              <a:gd name="connsiteY11844" fmla="*/ 1555932 h 7209248"/>
              <a:gd name="connsiteX11845" fmla="*/ 1523081 w 7427256"/>
              <a:gd name="connsiteY11845" fmla="*/ 1546972 h 7209248"/>
              <a:gd name="connsiteX11846" fmla="*/ 1505162 w 7427256"/>
              <a:gd name="connsiteY11846" fmla="*/ 1546972 h 7209248"/>
              <a:gd name="connsiteX11847" fmla="*/ 1514122 w 7427256"/>
              <a:gd name="connsiteY11847" fmla="*/ 1542492 h 7209248"/>
              <a:gd name="connsiteX11848" fmla="*/ 1536519 w 7427256"/>
              <a:gd name="connsiteY11848" fmla="*/ 1524575 h 7209248"/>
              <a:gd name="connsiteX11849" fmla="*/ 1572357 w 7427256"/>
              <a:gd name="connsiteY11849" fmla="*/ 1511136 h 7209248"/>
              <a:gd name="connsiteX11850" fmla="*/ 1603713 w 7427256"/>
              <a:gd name="connsiteY11850" fmla="*/ 1497696 h 7209248"/>
              <a:gd name="connsiteX11851" fmla="*/ 1621632 w 7427256"/>
              <a:gd name="connsiteY11851" fmla="*/ 1493217 h 7209248"/>
              <a:gd name="connsiteX11852" fmla="*/ 1639551 w 7427256"/>
              <a:gd name="connsiteY11852" fmla="*/ 1475298 h 7209248"/>
              <a:gd name="connsiteX11853" fmla="*/ 1657470 w 7427256"/>
              <a:gd name="connsiteY11853" fmla="*/ 1461860 h 7209248"/>
              <a:gd name="connsiteX11854" fmla="*/ 1666429 w 7427256"/>
              <a:gd name="connsiteY11854" fmla="*/ 1448421 h 7209248"/>
              <a:gd name="connsiteX11855" fmla="*/ 1684348 w 7427256"/>
              <a:gd name="connsiteY11855" fmla="*/ 1448421 h 7209248"/>
              <a:gd name="connsiteX11856" fmla="*/ 1684348 w 7427256"/>
              <a:gd name="connsiteY11856" fmla="*/ 1466338 h 7209248"/>
              <a:gd name="connsiteX11857" fmla="*/ 1679868 w 7427256"/>
              <a:gd name="connsiteY11857" fmla="*/ 1475298 h 7209248"/>
              <a:gd name="connsiteX11858" fmla="*/ 1679868 w 7427256"/>
              <a:gd name="connsiteY11858" fmla="*/ 1484257 h 7209248"/>
              <a:gd name="connsiteX11859" fmla="*/ 1675389 w 7427256"/>
              <a:gd name="connsiteY11859" fmla="*/ 1502176 h 7209248"/>
              <a:gd name="connsiteX11860" fmla="*/ 1693306 w 7427256"/>
              <a:gd name="connsiteY11860" fmla="*/ 1502176 h 7209248"/>
              <a:gd name="connsiteX11861" fmla="*/ 1702266 w 7427256"/>
              <a:gd name="connsiteY11861" fmla="*/ 1493217 h 7209248"/>
              <a:gd name="connsiteX11862" fmla="*/ 1702266 w 7427256"/>
              <a:gd name="connsiteY11862" fmla="*/ 1484257 h 7209248"/>
              <a:gd name="connsiteX11863" fmla="*/ 1702266 w 7427256"/>
              <a:gd name="connsiteY11863" fmla="*/ 1430502 h 7209248"/>
              <a:gd name="connsiteX11864" fmla="*/ 1702266 w 7427256"/>
              <a:gd name="connsiteY11864" fmla="*/ 1421542 h 7209248"/>
              <a:gd name="connsiteX11865" fmla="*/ 1711225 w 7427256"/>
              <a:gd name="connsiteY11865" fmla="*/ 1421542 h 7209248"/>
              <a:gd name="connsiteX11866" fmla="*/ 1738103 w 7427256"/>
              <a:gd name="connsiteY11866" fmla="*/ 1376745 h 7209248"/>
              <a:gd name="connsiteX11867" fmla="*/ 1729144 w 7427256"/>
              <a:gd name="connsiteY11867" fmla="*/ 1394664 h 7209248"/>
              <a:gd name="connsiteX11868" fmla="*/ 1738103 w 7427256"/>
              <a:gd name="connsiteY11868" fmla="*/ 1403624 h 7209248"/>
              <a:gd name="connsiteX11869" fmla="*/ 1751542 w 7427256"/>
              <a:gd name="connsiteY11869" fmla="*/ 1403624 h 7209248"/>
              <a:gd name="connsiteX11870" fmla="*/ 1738103 w 7427256"/>
              <a:gd name="connsiteY11870" fmla="*/ 1430502 h 7209248"/>
              <a:gd name="connsiteX11871" fmla="*/ 1729144 w 7427256"/>
              <a:gd name="connsiteY11871" fmla="*/ 1457379 h 7209248"/>
              <a:gd name="connsiteX11872" fmla="*/ 1751542 w 7427256"/>
              <a:gd name="connsiteY11872" fmla="*/ 1448421 h 7209248"/>
              <a:gd name="connsiteX11873" fmla="*/ 1769460 w 7427256"/>
              <a:gd name="connsiteY11873" fmla="*/ 1430502 h 7209248"/>
              <a:gd name="connsiteX11874" fmla="*/ 1773940 w 7427256"/>
              <a:gd name="connsiteY11874" fmla="*/ 1412583 h 7209248"/>
              <a:gd name="connsiteX11875" fmla="*/ 1773940 w 7427256"/>
              <a:gd name="connsiteY11875" fmla="*/ 1403624 h 7209248"/>
              <a:gd name="connsiteX11876" fmla="*/ 1773940 w 7427256"/>
              <a:gd name="connsiteY11876" fmla="*/ 1399144 h 7209248"/>
              <a:gd name="connsiteX11877" fmla="*/ 1782900 w 7427256"/>
              <a:gd name="connsiteY11877" fmla="*/ 1385705 h 7209248"/>
              <a:gd name="connsiteX11878" fmla="*/ 1796339 w 7427256"/>
              <a:gd name="connsiteY11878" fmla="*/ 1363307 h 7209248"/>
              <a:gd name="connsiteX11879" fmla="*/ 1787379 w 7427256"/>
              <a:gd name="connsiteY11879" fmla="*/ 1367787 h 7209248"/>
              <a:gd name="connsiteX11880" fmla="*/ 1773940 w 7427256"/>
              <a:gd name="connsiteY11880" fmla="*/ 1372267 h 7209248"/>
              <a:gd name="connsiteX11881" fmla="*/ 1764982 w 7427256"/>
              <a:gd name="connsiteY11881" fmla="*/ 1358828 h 7209248"/>
              <a:gd name="connsiteX11882" fmla="*/ 1782900 w 7427256"/>
              <a:gd name="connsiteY11882" fmla="*/ 1340909 h 7209248"/>
              <a:gd name="connsiteX11883" fmla="*/ 1800818 w 7427256"/>
              <a:gd name="connsiteY11883" fmla="*/ 1314031 h 7209248"/>
              <a:gd name="connsiteX11884" fmla="*/ 1818737 w 7427256"/>
              <a:gd name="connsiteY11884" fmla="*/ 1287152 h 7209248"/>
              <a:gd name="connsiteX11885" fmla="*/ 1827697 w 7427256"/>
              <a:gd name="connsiteY11885" fmla="*/ 1278194 h 7209248"/>
              <a:gd name="connsiteX11886" fmla="*/ 1818737 w 7427256"/>
              <a:gd name="connsiteY11886" fmla="*/ 1264755 h 7209248"/>
              <a:gd name="connsiteX11887" fmla="*/ 1809778 w 7427256"/>
              <a:gd name="connsiteY11887" fmla="*/ 1255795 h 7209248"/>
              <a:gd name="connsiteX11888" fmla="*/ 1818737 w 7427256"/>
              <a:gd name="connsiteY11888" fmla="*/ 1251316 h 7209248"/>
              <a:gd name="connsiteX11889" fmla="*/ 1818737 w 7427256"/>
              <a:gd name="connsiteY11889" fmla="*/ 1242356 h 7209248"/>
              <a:gd name="connsiteX11890" fmla="*/ 1809778 w 7427256"/>
              <a:gd name="connsiteY11890" fmla="*/ 1233397 h 7209248"/>
              <a:gd name="connsiteX11891" fmla="*/ 1800818 w 7427256"/>
              <a:gd name="connsiteY11891" fmla="*/ 1224438 h 7209248"/>
              <a:gd name="connsiteX11892" fmla="*/ 1791859 w 7427256"/>
              <a:gd name="connsiteY11892" fmla="*/ 1215478 h 7209248"/>
              <a:gd name="connsiteX11893" fmla="*/ 1796339 w 7427256"/>
              <a:gd name="connsiteY11893" fmla="*/ 1210998 h 7209248"/>
              <a:gd name="connsiteX11894" fmla="*/ 1805298 w 7427256"/>
              <a:gd name="connsiteY11894" fmla="*/ 1210998 h 7209248"/>
              <a:gd name="connsiteX11895" fmla="*/ 1800818 w 7427256"/>
              <a:gd name="connsiteY11895" fmla="*/ 1188601 h 7209248"/>
              <a:gd name="connsiteX11896" fmla="*/ 1773940 w 7427256"/>
              <a:gd name="connsiteY11896" fmla="*/ 1188601 h 7209248"/>
              <a:gd name="connsiteX11897" fmla="*/ 1738103 w 7427256"/>
              <a:gd name="connsiteY11897" fmla="*/ 1188601 h 7209248"/>
              <a:gd name="connsiteX11898" fmla="*/ 1720185 w 7427256"/>
              <a:gd name="connsiteY11898" fmla="*/ 1179641 h 7209248"/>
              <a:gd name="connsiteX11899" fmla="*/ 1729144 w 7427256"/>
              <a:gd name="connsiteY11899" fmla="*/ 1179641 h 7209248"/>
              <a:gd name="connsiteX11900" fmla="*/ 1733624 w 7427256"/>
              <a:gd name="connsiteY11900" fmla="*/ 1170682 h 7209248"/>
              <a:gd name="connsiteX11901" fmla="*/ 1747063 w 7427256"/>
              <a:gd name="connsiteY11901" fmla="*/ 1170682 h 7209248"/>
              <a:gd name="connsiteX11902" fmla="*/ 1747063 w 7427256"/>
              <a:gd name="connsiteY11902" fmla="*/ 1161723 h 7209248"/>
              <a:gd name="connsiteX11903" fmla="*/ 1756022 w 7427256"/>
              <a:gd name="connsiteY11903" fmla="*/ 1143804 h 7209248"/>
              <a:gd name="connsiteX11904" fmla="*/ 1760502 w 7427256"/>
              <a:gd name="connsiteY11904" fmla="*/ 1112447 h 7209248"/>
              <a:gd name="connsiteX11905" fmla="*/ 1773940 w 7427256"/>
              <a:gd name="connsiteY11905" fmla="*/ 1099008 h 7209248"/>
              <a:gd name="connsiteX11906" fmla="*/ 1791859 w 7427256"/>
              <a:gd name="connsiteY11906" fmla="*/ 1125886 h 7209248"/>
              <a:gd name="connsiteX11907" fmla="*/ 1791859 w 7427256"/>
              <a:gd name="connsiteY11907" fmla="*/ 1134844 h 7209248"/>
              <a:gd name="connsiteX11908" fmla="*/ 1796339 w 7427256"/>
              <a:gd name="connsiteY11908" fmla="*/ 1134844 h 7209248"/>
              <a:gd name="connsiteX11909" fmla="*/ 1809778 w 7427256"/>
              <a:gd name="connsiteY11909" fmla="*/ 1134844 h 7209248"/>
              <a:gd name="connsiteX11910" fmla="*/ 1818737 w 7427256"/>
              <a:gd name="connsiteY11910" fmla="*/ 1125886 h 7209248"/>
              <a:gd name="connsiteX11911" fmla="*/ 1854574 w 7427256"/>
              <a:gd name="connsiteY11911" fmla="*/ 1107967 h 7209248"/>
              <a:gd name="connsiteX11912" fmla="*/ 1863533 w 7427256"/>
              <a:gd name="connsiteY11912" fmla="*/ 1099008 h 7209248"/>
              <a:gd name="connsiteX11913" fmla="*/ 1863533 w 7427256"/>
              <a:gd name="connsiteY11913" fmla="*/ 1107967 h 7209248"/>
              <a:gd name="connsiteX11914" fmla="*/ 1872493 w 7427256"/>
              <a:gd name="connsiteY11914" fmla="*/ 1107967 h 7209248"/>
              <a:gd name="connsiteX11915" fmla="*/ 1881452 w 7427256"/>
              <a:gd name="connsiteY11915" fmla="*/ 1090048 h 7209248"/>
              <a:gd name="connsiteX11916" fmla="*/ 1903851 w 7427256"/>
              <a:gd name="connsiteY11916" fmla="*/ 1063170 h 7209248"/>
              <a:gd name="connsiteX11917" fmla="*/ 1917289 w 7427256"/>
              <a:gd name="connsiteY11917" fmla="*/ 1054212 h 7209248"/>
              <a:gd name="connsiteX11918" fmla="*/ 1908330 w 7427256"/>
              <a:gd name="connsiteY11918" fmla="*/ 1040773 h 7209248"/>
              <a:gd name="connsiteX11919" fmla="*/ 1894891 w 7427256"/>
              <a:gd name="connsiteY11919" fmla="*/ 1045251 h 7209248"/>
              <a:gd name="connsiteX11920" fmla="*/ 1885932 w 7427256"/>
              <a:gd name="connsiteY11920" fmla="*/ 1049731 h 7209248"/>
              <a:gd name="connsiteX11921" fmla="*/ 1881452 w 7427256"/>
              <a:gd name="connsiteY11921" fmla="*/ 1036293 h 7209248"/>
              <a:gd name="connsiteX11922" fmla="*/ 1881452 w 7427256"/>
              <a:gd name="connsiteY11922" fmla="*/ 1027334 h 7209248"/>
              <a:gd name="connsiteX11923" fmla="*/ 1899371 w 7427256"/>
              <a:gd name="connsiteY11923" fmla="*/ 1027334 h 7209248"/>
              <a:gd name="connsiteX11924" fmla="*/ 1899371 w 7427256"/>
              <a:gd name="connsiteY11924" fmla="*/ 1018374 h 7209248"/>
              <a:gd name="connsiteX11925" fmla="*/ 1899371 w 7427256"/>
              <a:gd name="connsiteY11925" fmla="*/ 1004935 h 7209248"/>
              <a:gd name="connsiteX11926" fmla="*/ 1908330 w 7427256"/>
              <a:gd name="connsiteY11926" fmla="*/ 991496 h 7209248"/>
              <a:gd name="connsiteX11927" fmla="*/ 1899371 w 7427256"/>
              <a:gd name="connsiteY11927" fmla="*/ 973577 h 7209248"/>
              <a:gd name="connsiteX11928" fmla="*/ 1881452 w 7427256"/>
              <a:gd name="connsiteY11928" fmla="*/ 973577 h 7209248"/>
              <a:gd name="connsiteX11929" fmla="*/ 1872493 w 7427256"/>
              <a:gd name="connsiteY11929" fmla="*/ 955659 h 7209248"/>
              <a:gd name="connsiteX11930" fmla="*/ 1872493 w 7427256"/>
              <a:gd name="connsiteY11930" fmla="*/ 942220 h 7209248"/>
              <a:gd name="connsiteX11931" fmla="*/ 1863533 w 7427256"/>
              <a:gd name="connsiteY11931" fmla="*/ 937741 h 7209248"/>
              <a:gd name="connsiteX11932" fmla="*/ 1859053 w 7427256"/>
              <a:gd name="connsiteY11932" fmla="*/ 919822 h 7209248"/>
              <a:gd name="connsiteX11933" fmla="*/ 1872493 w 7427256"/>
              <a:gd name="connsiteY11933" fmla="*/ 910862 h 7209248"/>
              <a:gd name="connsiteX11934" fmla="*/ 1876972 w 7427256"/>
              <a:gd name="connsiteY11934" fmla="*/ 915342 h 7209248"/>
              <a:gd name="connsiteX11935" fmla="*/ 1881452 w 7427256"/>
              <a:gd name="connsiteY11935" fmla="*/ 928781 h 7209248"/>
              <a:gd name="connsiteX11936" fmla="*/ 1890411 w 7427256"/>
              <a:gd name="connsiteY11936" fmla="*/ 946700 h 7209248"/>
              <a:gd name="connsiteX11937" fmla="*/ 1894891 w 7427256"/>
              <a:gd name="connsiteY11937" fmla="*/ 937741 h 7209248"/>
              <a:gd name="connsiteX11938" fmla="*/ 1899371 w 7427256"/>
              <a:gd name="connsiteY11938" fmla="*/ 919822 h 7209248"/>
              <a:gd name="connsiteX11939" fmla="*/ 1899371 w 7427256"/>
              <a:gd name="connsiteY11939" fmla="*/ 883985 h 7209248"/>
              <a:gd name="connsiteX11940" fmla="*/ 1872493 w 7427256"/>
              <a:gd name="connsiteY11940" fmla="*/ 892943 h 7209248"/>
              <a:gd name="connsiteX11941" fmla="*/ 1845614 w 7427256"/>
              <a:gd name="connsiteY11941" fmla="*/ 892943 h 7209248"/>
              <a:gd name="connsiteX11942" fmla="*/ 1818737 w 7427256"/>
              <a:gd name="connsiteY11942" fmla="*/ 955659 h 7209248"/>
              <a:gd name="connsiteX11943" fmla="*/ 1809778 w 7427256"/>
              <a:gd name="connsiteY11943" fmla="*/ 964619 h 7209248"/>
              <a:gd name="connsiteX11944" fmla="*/ 1809778 w 7427256"/>
              <a:gd name="connsiteY11944" fmla="*/ 901903 h 7209248"/>
              <a:gd name="connsiteX11945" fmla="*/ 1827697 w 7427256"/>
              <a:gd name="connsiteY11945" fmla="*/ 892943 h 7209248"/>
              <a:gd name="connsiteX11946" fmla="*/ 1850094 w 7427256"/>
              <a:gd name="connsiteY11946" fmla="*/ 888464 h 7209248"/>
              <a:gd name="connsiteX11947" fmla="*/ 1863533 w 7427256"/>
              <a:gd name="connsiteY11947" fmla="*/ 883985 h 7209248"/>
              <a:gd name="connsiteX11948" fmla="*/ 1881452 w 7427256"/>
              <a:gd name="connsiteY11948" fmla="*/ 875026 h 7209248"/>
              <a:gd name="connsiteX11949" fmla="*/ 1872493 w 7427256"/>
              <a:gd name="connsiteY11949" fmla="*/ 861587 h 7209248"/>
              <a:gd name="connsiteX11950" fmla="*/ 1854574 w 7427256"/>
              <a:gd name="connsiteY11950" fmla="*/ 861587 h 7209248"/>
              <a:gd name="connsiteX11951" fmla="*/ 1841136 w 7427256"/>
              <a:gd name="connsiteY11951" fmla="*/ 861587 h 7209248"/>
              <a:gd name="connsiteX11952" fmla="*/ 1854574 w 7427256"/>
              <a:gd name="connsiteY11952" fmla="*/ 848147 h 7209248"/>
              <a:gd name="connsiteX11953" fmla="*/ 1863533 w 7427256"/>
              <a:gd name="connsiteY11953" fmla="*/ 821269 h 7209248"/>
              <a:gd name="connsiteX11954" fmla="*/ 1863533 w 7427256"/>
              <a:gd name="connsiteY11954" fmla="*/ 812311 h 7209248"/>
              <a:gd name="connsiteX11955" fmla="*/ 1872493 w 7427256"/>
              <a:gd name="connsiteY11955" fmla="*/ 798872 h 7209248"/>
              <a:gd name="connsiteX11956" fmla="*/ 1872493 w 7427256"/>
              <a:gd name="connsiteY11956" fmla="*/ 767514 h 7209248"/>
              <a:gd name="connsiteX11957" fmla="*/ 1881452 w 7427256"/>
              <a:gd name="connsiteY11957" fmla="*/ 731676 h 7209248"/>
              <a:gd name="connsiteX11958" fmla="*/ 1899371 w 7427256"/>
              <a:gd name="connsiteY11958" fmla="*/ 749595 h 7209248"/>
              <a:gd name="connsiteX11959" fmla="*/ 1917289 w 7427256"/>
              <a:gd name="connsiteY11959" fmla="*/ 767514 h 7209248"/>
              <a:gd name="connsiteX11960" fmla="*/ 1908330 w 7427256"/>
              <a:gd name="connsiteY11960" fmla="*/ 776473 h 7209248"/>
              <a:gd name="connsiteX11961" fmla="*/ 1894891 w 7427256"/>
              <a:gd name="connsiteY11961" fmla="*/ 763034 h 7209248"/>
              <a:gd name="connsiteX11962" fmla="*/ 1885932 w 7427256"/>
              <a:gd name="connsiteY11962" fmla="*/ 763034 h 7209248"/>
              <a:gd name="connsiteX11963" fmla="*/ 1881452 w 7427256"/>
              <a:gd name="connsiteY11963" fmla="*/ 780953 h 7209248"/>
              <a:gd name="connsiteX11964" fmla="*/ 1890411 w 7427256"/>
              <a:gd name="connsiteY11964" fmla="*/ 785433 h 7209248"/>
              <a:gd name="connsiteX11965" fmla="*/ 1894891 w 7427256"/>
              <a:gd name="connsiteY11965" fmla="*/ 789912 h 7209248"/>
              <a:gd name="connsiteX11966" fmla="*/ 1890411 w 7427256"/>
              <a:gd name="connsiteY11966" fmla="*/ 821269 h 7209248"/>
              <a:gd name="connsiteX11967" fmla="*/ 1881452 w 7427256"/>
              <a:gd name="connsiteY11967" fmla="*/ 839188 h 7209248"/>
              <a:gd name="connsiteX11968" fmla="*/ 1890411 w 7427256"/>
              <a:gd name="connsiteY11968" fmla="*/ 848147 h 7209248"/>
              <a:gd name="connsiteX11969" fmla="*/ 1894891 w 7427256"/>
              <a:gd name="connsiteY11969" fmla="*/ 848147 h 7209248"/>
              <a:gd name="connsiteX11970" fmla="*/ 1899371 w 7427256"/>
              <a:gd name="connsiteY11970" fmla="*/ 839188 h 7209248"/>
              <a:gd name="connsiteX11971" fmla="*/ 1921769 w 7427256"/>
              <a:gd name="connsiteY11971" fmla="*/ 821269 h 7209248"/>
              <a:gd name="connsiteX11972" fmla="*/ 1930729 w 7427256"/>
              <a:gd name="connsiteY11972" fmla="*/ 807830 h 7209248"/>
              <a:gd name="connsiteX11973" fmla="*/ 1935207 w 7427256"/>
              <a:gd name="connsiteY11973" fmla="*/ 803350 h 7209248"/>
              <a:gd name="connsiteX11974" fmla="*/ 1944167 w 7427256"/>
              <a:gd name="connsiteY11974" fmla="*/ 807830 h 7209248"/>
              <a:gd name="connsiteX11975" fmla="*/ 1944167 w 7427256"/>
              <a:gd name="connsiteY11975" fmla="*/ 821269 h 7209248"/>
              <a:gd name="connsiteX11976" fmla="*/ 1953126 w 7427256"/>
              <a:gd name="connsiteY11976" fmla="*/ 848147 h 7209248"/>
              <a:gd name="connsiteX11977" fmla="*/ 1966565 w 7427256"/>
              <a:gd name="connsiteY11977" fmla="*/ 848147 h 7209248"/>
              <a:gd name="connsiteX11978" fmla="*/ 1980004 w 7427256"/>
              <a:gd name="connsiteY11978" fmla="*/ 839188 h 7209248"/>
              <a:gd name="connsiteX11979" fmla="*/ 1962086 w 7427256"/>
              <a:gd name="connsiteY11979" fmla="*/ 794392 h 7209248"/>
              <a:gd name="connsiteX11980" fmla="*/ 1953126 w 7427256"/>
              <a:gd name="connsiteY11980" fmla="*/ 794392 h 7209248"/>
              <a:gd name="connsiteX11981" fmla="*/ 1953126 w 7427256"/>
              <a:gd name="connsiteY11981" fmla="*/ 785433 h 7209248"/>
              <a:gd name="connsiteX11982" fmla="*/ 1962086 w 7427256"/>
              <a:gd name="connsiteY11982" fmla="*/ 776473 h 7209248"/>
              <a:gd name="connsiteX11983" fmla="*/ 1975525 w 7427256"/>
              <a:gd name="connsiteY11983" fmla="*/ 771993 h 7209248"/>
              <a:gd name="connsiteX11984" fmla="*/ 1980004 w 7427256"/>
              <a:gd name="connsiteY11984" fmla="*/ 758554 h 7209248"/>
              <a:gd name="connsiteX11985" fmla="*/ 1962086 w 7427256"/>
              <a:gd name="connsiteY11985" fmla="*/ 731676 h 7209248"/>
              <a:gd name="connsiteX11986" fmla="*/ 1971045 w 7427256"/>
              <a:gd name="connsiteY11986" fmla="*/ 731676 h 7209248"/>
              <a:gd name="connsiteX11987" fmla="*/ 1975525 w 7427256"/>
              <a:gd name="connsiteY11987" fmla="*/ 722718 h 7209248"/>
              <a:gd name="connsiteX11988" fmla="*/ 1980004 w 7427256"/>
              <a:gd name="connsiteY11988" fmla="*/ 704799 h 7209248"/>
              <a:gd name="connsiteX11989" fmla="*/ 1980004 w 7427256"/>
              <a:gd name="connsiteY11989" fmla="*/ 691360 h 7209248"/>
              <a:gd name="connsiteX11990" fmla="*/ 1997923 w 7427256"/>
              <a:gd name="connsiteY11990" fmla="*/ 704799 h 7209248"/>
              <a:gd name="connsiteX11991" fmla="*/ 1997923 w 7427256"/>
              <a:gd name="connsiteY11991" fmla="*/ 713758 h 7209248"/>
              <a:gd name="connsiteX11992" fmla="*/ 1997923 w 7427256"/>
              <a:gd name="connsiteY11992" fmla="*/ 722718 h 7209248"/>
              <a:gd name="connsiteX11993" fmla="*/ 2015841 w 7427256"/>
              <a:gd name="connsiteY11993" fmla="*/ 740636 h 7209248"/>
              <a:gd name="connsiteX11994" fmla="*/ 2024800 w 7427256"/>
              <a:gd name="connsiteY11994" fmla="*/ 767514 h 7209248"/>
              <a:gd name="connsiteX11995" fmla="*/ 2006883 w 7427256"/>
              <a:gd name="connsiteY11995" fmla="*/ 776473 h 7209248"/>
              <a:gd name="connsiteX11996" fmla="*/ 2015841 w 7427256"/>
              <a:gd name="connsiteY11996" fmla="*/ 803350 h 7209248"/>
              <a:gd name="connsiteX11997" fmla="*/ 2051679 w 7427256"/>
              <a:gd name="connsiteY11997" fmla="*/ 785433 h 7209248"/>
              <a:gd name="connsiteX11998" fmla="*/ 2060638 w 7427256"/>
              <a:gd name="connsiteY11998" fmla="*/ 785433 h 7209248"/>
              <a:gd name="connsiteX11999" fmla="*/ 2051679 w 7427256"/>
              <a:gd name="connsiteY11999" fmla="*/ 812311 h 7209248"/>
              <a:gd name="connsiteX12000" fmla="*/ 2033760 w 7427256"/>
              <a:gd name="connsiteY12000" fmla="*/ 816790 h 7209248"/>
              <a:gd name="connsiteX12001" fmla="*/ 2024800 w 7427256"/>
              <a:gd name="connsiteY12001" fmla="*/ 830229 h 7209248"/>
              <a:gd name="connsiteX12002" fmla="*/ 2047199 w 7427256"/>
              <a:gd name="connsiteY12002" fmla="*/ 834708 h 7209248"/>
              <a:gd name="connsiteX12003" fmla="*/ 2069597 w 7427256"/>
              <a:gd name="connsiteY12003" fmla="*/ 839188 h 7209248"/>
              <a:gd name="connsiteX12004" fmla="*/ 2074077 w 7427256"/>
              <a:gd name="connsiteY12004" fmla="*/ 843668 h 7209248"/>
              <a:gd name="connsiteX12005" fmla="*/ 2087516 w 7427256"/>
              <a:gd name="connsiteY12005" fmla="*/ 848147 h 7209248"/>
              <a:gd name="connsiteX12006" fmla="*/ 2100954 w 7427256"/>
              <a:gd name="connsiteY12006" fmla="*/ 848147 h 7209248"/>
              <a:gd name="connsiteX12007" fmla="*/ 2105434 w 7427256"/>
              <a:gd name="connsiteY12007" fmla="*/ 848147 h 7209248"/>
              <a:gd name="connsiteX12008" fmla="*/ 2123353 w 7427256"/>
              <a:gd name="connsiteY12008" fmla="*/ 861587 h 7209248"/>
              <a:gd name="connsiteX12009" fmla="*/ 2141272 w 7427256"/>
              <a:gd name="connsiteY12009" fmla="*/ 848147 h 7209248"/>
              <a:gd name="connsiteX12010" fmla="*/ 2150231 w 7427256"/>
              <a:gd name="connsiteY12010" fmla="*/ 830229 h 7209248"/>
              <a:gd name="connsiteX12011" fmla="*/ 2172630 w 7427256"/>
              <a:gd name="connsiteY12011" fmla="*/ 834708 h 7209248"/>
              <a:gd name="connsiteX12012" fmla="*/ 2168150 w 7427256"/>
              <a:gd name="connsiteY12012" fmla="*/ 848147 h 7209248"/>
              <a:gd name="connsiteX12013" fmla="*/ 2163670 w 7427256"/>
              <a:gd name="connsiteY12013" fmla="*/ 861587 h 7209248"/>
              <a:gd name="connsiteX12014" fmla="*/ 2168150 w 7427256"/>
              <a:gd name="connsiteY12014" fmla="*/ 875026 h 7209248"/>
              <a:gd name="connsiteX12015" fmla="*/ 2186068 w 7427256"/>
              <a:gd name="connsiteY12015" fmla="*/ 875026 h 7209248"/>
              <a:gd name="connsiteX12016" fmla="*/ 2199507 w 7427256"/>
              <a:gd name="connsiteY12016" fmla="*/ 852627 h 7209248"/>
              <a:gd name="connsiteX12017" fmla="*/ 2195027 w 7427256"/>
              <a:gd name="connsiteY12017" fmla="*/ 830229 h 7209248"/>
              <a:gd name="connsiteX12018" fmla="*/ 2212946 w 7427256"/>
              <a:gd name="connsiteY12018" fmla="*/ 812311 h 7209248"/>
              <a:gd name="connsiteX12019" fmla="*/ 2221905 w 7427256"/>
              <a:gd name="connsiteY12019" fmla="*/ 803350 h 7209248"/>
              <a:gd name="connsiteX12020" fmla="*/ 2226385 w 7427256"/>
              <a:gd name="connsiteY12020" fmla="*/ 789912 h 7209248"/>
              <a:gd name="connsiteX12021" fmla="*/ 2230865 w 7427256"/>
              <a:gd name="connsiteY12021" fmla="*/ 785433 h 7209248"/>
              <a:gd name="connsiteX12022" fmla="*/ 2230865 w 7427256"/>
              <a:gd name="connsiteY12022" fmla="*/ 758554 h 7209248"/>
              <a:gd name="connsiteX12023" fmla="*/ 2226385 w 7427256"/>
              <a:gd name="connsiteY12023" fmla="*/ 749595 h 7209248"/>
              <a:gd name="connsiteX12024" fmla="*/ 2221905 w 7427256"/>
              <a:gd name="connsiteY12024" fmla="*/ 731676 h 7209248"/>
              <a:gd name="connsiteX12025" fmla="*/ 2221905 w 7427256"/>
              <a:gd name="connsiteY12025" fmla="*/ 713758 h 7209248"/>
              <a:gd name="connsiteX12026" fmla="*/ 2239824 w 7427256"/>
              <a:gd name="connsiteY12026" fmla="*/ 731676 h 7209248"/>
              <a:gd name="connsiteX12027" fmla="*/ 2275661 w 7427256"/>
              <a:gd name="connsiteY12027" fmla="*/ 731676 h 7209248"/>
              <a:gd name="connsiteX12028" fmla="*/ 2284620 w 7427256"/>
              <a:gd name="connsiteY12028" fmla="*/ 713758 h 7209248"/>
              <a:gd name="connsiteX12029" fmla="*/ 2302539 w 7427256"/>
              <a:gd name="connsiteY12029" fmla="*/ 691360 h 7209248"/>
              <a:gd name="connsiteX12030" fmla="*/ 2311498 w 7427256"/>
              <a:gd name="connsiteY12030" fmla="*/ 704799 h 7209248"/>
              <a:gd name="connsiteX12031" fmla="*/ 2374213 w 7427256"/>
              <a:gd name="connsiteY12031" fmla="*/ 704799 h 7209248"/>
              <a:gd name="connsiteX12032" fmla="*/ 2383173 w 7427256"/>
              <a:gd name="connsiteY12032" fmla="*/ 686880 h 7209248"/>
              <a:gd name="connsiteX12033" fmla="*/ 2401091 w 7427256"/>
              <a:gd name="connsiteY12033" fmla="*/ 668961 h 7209248"/>
              <a:gd name="connsiteX12034" fmla="*/ 2401091 w 7427256"/>
              <a:gd name="connsiteY12034" fmla="*/ 660002 h 7209248"/>
              <a:gd name="connsiteX12035" fmla="*/ 2410051 w 7427256"/>
              <a:gd name="connsiteY12035" fmla="*/ 651044 h 7209248"/>
              <a:gd name="connsiteX12036" fmla="*/ 2410051 w 7427256"/>
              <a:gd name="connsiteY12036" fmla="*/ 633125 h 7209248"/>
              <a:gd name="connsiteX12037" fmla="*/ 2410051 w 7427256"/>
              <a:gd name="connsiteY12037" fmla="*/ 624165 h 7209248"/>
              <a:gd name="connsiteX12038" fmla="*/ 2414531 w 7427256"/>
              <a:gd name="connsiteY12038" fmla="*/ 615206 h 7209248"/>
              <a:gd name="connsiteX12039" fmla="*/ 2419009 w 7427256"/>
              <a:gd name="connsiteY12039" fmla="*/ 624165 h 7209248"/>
              <a:gd name="connsiteX12040" fmla="*/ 2454847 w 7427256"/>
              <a:gd name="connsiteY12040" fmla="*/ 633125 h 7209248"/>
              <a:gd name="connsiteX12041" fmla="*/ 2481725 w 7427256"/>
              <a:gd name="connsiteY12041" fmla="*/ 633125 h 7209248"/>
              <a:gd name="connsiteX12042" fmla="*/ 2499643 w 7427256"/>
              <a:gd name="connsiteY12042" fmla="*/ 651044 h 7209248"/>
              <a:gd name="connsiteX12043" fmla="*/ 2508602 w 7427256"/>
              <a:gd name="connsiteY12043" fmla="*/ 660002 h 7209248"/>
              <a:gd name="connsiteX12044" fmla="*/ 2508602 w 7427256"/>
              <a:gd name="connsiteY12044" fmla="*/ 668961 h 7209248"/>
              <a:gd name="connsiteX12045" fmla="*/ 2513082 w 7427256"/>
              <a:gd name="connsiteY12045" fmla="*/ 677921 h 7209248"/>
              <a:gd name="connsiteX12046" fmla="*/ 2535480 w 7427256"/>
              <a:gd name="connsiteY12046" fmla="*/ 677921 h 7209248"/>
              <a:gd name="connsiteX12047" fmla="*/ 2566838 w 7427256"/>
              <a:gd name="connsiteY12047" fmla="*/ 673441 h 7209248"/>
              <a:gd name="connsiteX12048" fmla="*/ 2584756 w 7427256"/>
              <a:gd name="connsiteY12048" fmla="*/ 673441 h 7209248"/>
              <a:gd name="connsiteX12049" fmla="*/ 2598195 w 7427256"/>
              <a:gd name="connsiteY12049" fmla="*/ 668961 h 7209248"/>
              <a:gd name="connsiteX12050" fmla="*/ 2607155 w 7427256"/>
              <a:gd name="connsiteY12050" fmla="*/ 664482 h 7209248"/>
              <a:gd name="connsiteX12051" fmla="*/ 2616114 w 7427256"/>
              <a:gd name="connsiteY12051" fmla="*/ 660002 h 7209248"/>
              <a:gd name="connsiteX12052" fmla="*/ 2642992 w 7427256"/>
              <a:gd name="connsiteY12052" fmla="*/ 651044 h 7209248"/>
              <a:gd name="connsiteX12053" fmla="*/ 2651952 w 7427256"/>
              <a:gd name="connsiteY12053" fmla="*/ 646563 h 7209248"/>
              <a:gd name="connsiteX12054" fmla="*/ 2665390 w 7427256"/>
              <a:gd name="connsiteY12054" fmla="*/ 651044 h 7209248"/>
              <a:gd name="connsiteX12055" fmla="*/ 2687788 w 7427256"/>
              <a:gd name="connsiteY12055" fmla="*/ 660002 h 7209248"/>
              <a:gd name="connsiteX12056" fmla="*/ 2719146 w 7427256"/>
              <a:gd name="connsiteY12056" fmla="*/ 651044 h 7209248"/>
              <a:gd name="connsiteX12057" fmla="*/ 2746025 w 7427256"/>
              <a:gd name="connsiteY12057" fmla="*/ 651044 h 7209248"/>
              <a:gd name="connsiteX12058" fmla="*/ 2759463 w 7427256"/>
              <a:gd name="connsiteY12058" fmla="*/ 651044 h 7209248"/>
              <a:gd name="connsiteX12059" fmla="*/ 2804260 w 7427256"/>
              <a:gd name="connsiteY12059" fmla="*/ 642084 h 7209248"/>
              <a:gd name="connsiteX12060" fmla="*/ 2840096 w 7427256"/>
              <a:gd name="connsiteY12060" fmla="*/ 651044 h 7209248"/>
              <a:gd name="connsiteX12061" fmla="*/ 2822177 w 7427256"/>
              <a:gd name="connsiteY12061" fmla="*/ 668961 h 7209248"/>
              <a:gd name="connsiteX12062" fmla="*/ 2763942 w 7427256"/>
              <a:gd name="connsiteY12062" fmla="*/ 677921 h 7209248"/>
              <a:gd name="connsiteX12063" fmla="*/ 2723626 w 7427256"/>
              <a:gd name="connsiteY12063" fmla="*/ 677921 h 7209248"/>
              <a:gd name="connsiteX12064" fmla="*/ 2696748 w 7427256"/>
              <a:gd name="connsiteY12064" fmla="*/ 695840 h 7209248"/>
              <a:gd name="connsiteX12065" fmla="*/ 2669870 w 7427256"/>
              <a:gd name="connsiteY12065" fmla="*/ 686880 h 7209248"/>
              <a:gd name="connsiteX12066" fmla="*/ 2669870 w 7427256"/>
              <a:gd name="connsiteY12066" fmla="*/ 677921 h 7209248"/>
              <a:gd name="connsiteX12067" fmla="*/ 2660910 w 7427256"/>
              <a:gd name="connsiteY12067" fmla="*/ 686880 h 7209248"/>
              <a:gd name="connsiteX12068" fmla="*/ 2656430 w 7427256"/>
              <a:gd name="connsiteY12068" fmla="*/ 691360 h 7209248"/>
              <a:gd name="connsiteX12069" fmla="*/ 2642992 w 7427256"/>
              <a:gd name="connsiteY12069" fmla="*/ 695840 h 7209248"/>
              <a:gd name="connsiteX12070" fmla="*/ 2625074 w 7427256"/>
              <a:gd name="connsiteY12070" fmla="*/ 704799 h 7209248"/>
              <a:gd name="connsiteX12071" fmla="*/ 2620594 w 7427256"/>
              <a:gd name="connsiteY12071" fmla="*/ 709279 h 7209248"/>
              <a:gd name="connsiteX12072" fmla="*/ 2616114 w 7427256"/>
              <a:gd name="connsiteY12072" fmla="*/ 713758 h 7209248"/>
              <a:gd name="connsiteX12073" fmla="*/ 2625074 w 7427256"/>
              <a:gd name="connsiteY12073" fmla="*/ 731676 h 7209248"/>
              <a:gd name="connsiteX12074" fmla="*/ 2634033 w 7427256"/>
              <a:gd name="connsiteY12074" fmla="*/ 749595 h 7209248"/>
              <a:gd name="connsiteX12075" fmla="*/ 2669870 w 7427256"/>
              <a:gd name="connsiteY12075" fmla="*/ 758554 h 7209248"/>
              <a:gd name="connsiteX12076" fmla="*/ 2674349 w 7427256"/>
              <a:gd name="connsiteY12076" fmla="*/ 745115 h 7209248"/>
              <a:gd name="connsiteX12077" fmla="*/ 2687788 w 7427256"/>
              <a:gd name="connsiteY12077" fmla="*/ 740636 h 7209248"/>
              <a:gd name="connsiteX12078" fmla="*/ 2678829 w 7427256"/>
              <a:gd name="connsiteY12078" fmla="*/ 749595 h 7209248"/>
              <a:gd name="connsiteX12079" fmla="*/ 2669870 w 7427256"/>
              <a:gd name="connsiteY12079" fmla="*/ 767514 h 7209248"/>
              <a:gd name="connsiteX12080" fmla="*/ 2687788 w 7427256"/>
              <a:gd name="connsiteY12080" fmla="*/ 767514 h 7209248"/>
              <a:gd name="connsiteX12081" fmla="*/ 2723626 w 7427256"/>
              <a:gd name="connsiteY12081" fmla="*/ 758554 h 7209248"/>
              <a:gd name="connsiteX12082" fmla="*/ 2732585 w 7427256"/>
              <a:gd name="connsiteY12082" fmla="*/ 749595 h 7209248"/>
              <a:gd name="connsiteX12083" fmla="*/ 2714667 w 7427256"/>
              <a:gd name="connsiteY12083" fmla="*/ 749595 h 7209248"/>
              <a:gd name="connsiteX12084" fmla="*/ 2696748 w 7427256"/>
              <a:gd name="connsiteY12084" fmla="*/ 740636 h 7209248"/>
              <a:gd name="connsiteX12085" fmla="*/ 2714667 w 7427256"/>
              <a:gd name="connsiteY12085" fmla="*/ 740636 h 7209248"/>
              <a:gd name="connsiteX12086" fmla="*/ 2737065 w 7427256"/>
              <a:gd name="connsiteY12086" fmla="*/ 736156 h 7209248"/>
              <a:gd name="connsiteX12087" fmla="*/ 2750503 w 7427256"/>
              <a:gd name="connsiteY12087" fmla="*/ 736156 h 7209248"/>
              <a:gd name="connsiteX12088" fmla="*/ 2763942 w 7427256"/>
              <a:gd name="connsiteY12088" fmla="*/ 740636 h 7209248"/>
              <a:gd name="connsiteX12089" fmla="*/ 2786341 w 7427256"/>
              <a:gd name="connsiteY12089" fmla="*/ 749595 h 7209248"/>
              <a:gd name="connsiteX12090" fmla="*/ 2795300 w 7427256"/>
              <a:gd name="connsiteY12090" fmla="*/ 758554 h 7209248"/>
              <a:gd name="connsiteX12091" fmla="*/ 2813219 w 7427256"/>
              <a:gd name="connsiteY12091" fmla="*/ 794392 h 7209248"/>
              <a:gd name="connsiteX12092" fmla="*/ 2822177 w 7427256"/>
              <a:gd name="connsiteY12092" fmla="*/ 803350 h 7209248"/>
              <a:gd name="connsiteX12093" fmla="*/ 2831137 w 7427256"/>
              <a:gd name="connsiteY12093" fmla="*/ 794392 h 7209248"/>
              <a:gd name="connsiteX12094" fmla="*/ 2835617 w 7427256"/>
              <a:gd name="connsiteY12094" fmla="*/ 789912 h 7209248"/>
              <a:gd name="connsiteX12095" fmla="*/ 2840096 w 7427256"/>
              <a:gd name="connsiteY12095" fmla="*/ 785433 h 7209248"/>
              <a:gd name="connsiteX12096" fmla="*/ 2849056 w 7427256"/>
              <a:gd name="connsiteY12096" fmla="*/ 776473 h 7209248"/>
              <a:gd name="connsiteX12097" fmla="*/ 2831137 w 7427256"/>
              <a:gd name="connsiteY12097" fmla="*/ 771993 h 7209248"/>
              <a:gd name="connsiteX12098" fmla="*/ 2813219 w 7427256"/>
              <a:gd name="connsiteY12098" fmla="*/ 767514 h 7209248"/>
              <a:gd name="connsiteX12099" fmla="*/ 2822177 w 7427256"/>
              <a:gd name="connsiteY12099" fmla="*/ 749595 h 7209248"/>
              <a:gd name="connsiteX12100" fmla="*/ 2826657 w 7427256"/>
              <a:gd name="connsiteY12100" fmla="*/ 745115 h 7209248"/>
              <a:gd name="connsiteX12101" fmla="*/ 2831137 w 7427256"/>
              <a:gd name="connsiteY12101" fmla="*/ 731676 h 7209248"/>
              <a:gd name="connsiteX12102" fmla="*/ 2831137 w 7427256"/>
              <a:gd name="connsiteY12102" fmla="*/ 713758 h 7209248"/>
              <a:gd name="connsiteX12103" fmla="*/ 2849056 w 7427256"/>
              <a:gd name="connsiteY12103" fmla="*/ 731676 h 7209248"/>
              <a:gd name="connsiteX12104" fmla="*/ 2875934 w 7427256"/>
              <a:gd name="connsiteY12104" fmla="*/ 731676 h 7209248"/>
              <a:gd name="connsiteX12105" fmla="*/ 2884893 w 7427256"/>
              <a:gd name="connsiteY12105" fmla="*/ 713758 h 7209248"/>
              <a:gd name="connsiteX12106" fmla="*/ 2893853 w 7427256"/>
              <a:gd name="connsiteY12106" fmla="*/ 695840 h 7209248"/>
              <a:gd name="connsiteX12107" fmla="*/ 2911772 w 7427256"/>
              <a:gd name="connsiteY12107" fmla="*/ 686880 h 7209248"/>
              <a:gd name="connsiteX12108" fmla="*/ 2929689 w 7427256"/>
              <a:gd name="connsiteY12108" fmla="*/ 677921 h 7209248"/>
              <a:gd name="connsiteX12109" fmla="*/ 2947608 w 7427256"/>
              <a:gd name="connsiteY12109" fmla="*/ 660002 h 7209248"/>
              <a:gd name="connsiteX12110" fmla="*/ 2947608 w 7427256"/>
              <a:gd name="connsiteY12110" fmla="*/ 677921 h 7209248"/>
              <a:gd name="connsiteX12111" fmla="*/ 2943128 w 7427256"/>
              <a:gd name="connsiteY12111" fmla="*/ 700319 h 7209248"/>
              <a:gd name="connsiteX12112" fmla="*/ 2956568 w 7427256"/>
              <a:gd name="connsiteY12112" fmla="*/ 718237 h 7209248"/>
              <a:gd name="connsiteX12113" fmla="*/ 2956568 w 7427256"/>
              <a:gd name="connsiteY12113" fmla="*/ 722718 h 7209248"/>
              <a:gd name="connsiteX12114" fmla="*/ 2974486 w 7427256"/>
              <a:gd name="connsiteY12114" fmla="*/ 704799 h 7209248"/>
              <a:gd name="connsiteX12115" fmla="*/ 2987926 w 7427256"/>
              <a:gd name="connsiteY12115" fmla="*/ 691360 h 7209248"/>
              <a:gd name="connsiteX12116" fmla="*/ 3001364 w 7427256"/>
              <a:gd name="connsiteY12116" fmla="*/ 660002 h 7209248"/>
              <a:gd name="connsiteX12117" fmla="*/ 2992404 w 7427256"/>
              <a:gd name="connsiteY12117" fmla="*/ 642084 h 7209248"/>
              <a:gd name="connsiteX12118" fmla="*/ 2992404 w 7427256"/>
              <a:gd name="connsiteY12118" fmla="*/ 624165 h 7209248"/>
              <a:gd name="connsiteX12119" fmla="*/ 3001364 w 7427256"/>
              <a:gd name="connsiteY12119" fmla="*/ 615206 h 7209248"/>
              <a:gd name="connsiteX12120" fmla="*/ 3010323 w 7427256"/>
              <a:gd name="connsiteY12120" fmla="*/ 624165 h 7209248"/>
              <a:gd name="connsiteX12121" fmla="*/ 3028242 w 7427256"/>
              <a:gd name="connsiteY12121" fmla="*/ 624165 h 7209248"/>
              <a:gd name="connsiteX12122" fmla="*/ 3041681 w 7427256"/>
              <a:gd name="connsiteY12122" fmla="*/ 624165 h 7209248"/>
              <a:gd name="connsiteX12123" fmla="*/ 3046161 w 7427256"/>
              <a:gd name="connsiteY12123" fmla="*/ 615206 h 7209248"/>
              <a:gd name="connsiteX12124" fmla="*/ 3050640 w 7427256"/>
              <a:gd name="connsiteY12124" fmla="*/ 628645 h 7209248"/>
              <a:gd name="connsiteX12125" fmla="*/ 3073038 w 7427256"/>
              <a:gd name="connsiteY12125" fmla="*/ 633125 h 7209248"/>
              <a:gd name="connsiteX12126" fmla="*/ 3095436 w 7427256"/>
              <a:gd name="connsiteY12126" fmla="*/ 633125 h 7209248"/>
              <a:gd name="connsiteX12127" fmla="*/ 3099916 w 7427256"/>
              <a:gd name="connsiteY12127" fmla="*/ 642084 h 7209248"/>
              <a:gd name="connsiteX12128" fmla="*/ 3117835 w 7427256"/>
              <a:gd name="connsiteY12128" fmla="*/ 651044 h 7209248"/>
              <a:gd name="connsiteX12129" fmla="*/ 3126794 w 7427256"/>
              <a:gd name="connsiteY12129" fmla="*/ 660002 h 7209248"/>
              <a:gd name="connsiteX12130" fmla="*/ 3126794 w 7427256"/>
              <a:gd name="connsiteY12130" fmla="*/ 677921 h 7209248"/>
              <a:gd name="connsiteX12131" fmla="*/ 3162631 w 7427256"/>
              <a:gd name="connsiteY12131" fmla="*/ 660002 h 7209248"/>
              <a:gd name="connsiteX12132" fmla="*/ 3171590 w 7427256"/>
              <a:gd name="connsiteY12132" fmla="*/ 660002 h 7209248"/>
              <a:gd name="connsiteX12133" fmla="*/ 3234305 w 7427256"/>
              <a:gd name="connsiteY12133" fmla="*/ 660002 h 7209248"/>
              <a:gd name="connsiteX12134" fmla="*/ 3252224 w 7427256"/>
              <a:gd name="connsiteY12134" fmla="*/ 651044 h 7209248"/>
              <a:gd name="connsiteX12135" fmla="*/ 3270143 w 7427256"/>
              <a:gd name="connsiteY12135" fmla="*/ 651044 h 7209248"/>
              <a:gd name="connsiteX12136" fmla="*/ 3332858 w 7427256"/>
              <a:gd name="connsiteY12136" fmla="*/ 651044 h 7209248"/>
              <a:gd name="connsiteX12137" fmla="*/ 3359736 w 7427256"/>
              <a:gd name="connsiteY12137" fmla="*/ 651044 h 7209248"/>
              <a:gd name="connsiteX12138" fmla="*/ 3368695 w 7427256"/>
              <a:gd name="connsiteY12138" fmla="*/ 651044 h 7209248"/>
              <a:gd name="connsiteX12139" fmla="*/ 3422451 w 7427256"/>
              <a:gd name="connsiteY12139" fmla="*/ 642084 h 7209248"/>
              <a:gd name="connsiteX12140" fmla="*/ 3422451 w 7427256"/>
              <a:gd name="connsiteY12140" fmla="*/ 668961 h 7209248"/>
              <a:gd name="connsiteX12141" fmla="*/ 3368695 w 7427256"/>
              <a:gd name="connsiteY12141" fmla="*/ 677921 h 7209248"/>
              <a:gd name="connsiteX12142" fmla="*/ 3350776 w 7427256"/>
              <a:gd name="connsiteY12142" fmla="*/ 704799 h 7209248"/>
              <a:gd name="connsiteX12143" fmla="*/ 3373175 w 7427256"/>
              <a:gd name="connsiteY12143" fmla="*/ 704799 h 7209248"/>
              <a:gd name="connsiteX12144" fmla="*/ 3395572 w 7427256"/>
              <a:gd name="connsiteY12144" fmla="*/ 704799 h 7209248"/>
              <a:gd name="connsiteX12145" fmla="*/ 3417971 w 7427256"/>
              <a:gd name="connsiteY12145" fmla="*/ 704799 h 7209248"/>
              <a:gd name="connsiteX12146" fmla="*/ 3422451 w 7427256"/>
              <a:gd name="connsiteY12146" fmla="*/ 695840 h 7209248"/>
              <a:gd name="connsiteX12147" fmla="*/ 3431410 w 7427256"/>
              <a:gd name="connsiteY12147" fmla="*/ 677921 h 7209248"/>
              <a:gd name="connsiteX12148" fmla="*/ 3449329 w 7427256"/>
              <a:gd name="connsiteY12148" fmla="*/ 686880 h 7209248"/>
              <a:gd name="connsiteX12149" fmla="*/ 3485166 w 7427256"/>
              <a:gd name="connsiteY12149" fmla="*/ 695840 h 7209248"/>
              <a:gd name="connsiteX12150" fmla="*/ 3498605 w 7427256"/>
              <a:gd name="connsiteY12150" fmla="*/ 695840 h 7209248"/>
              <a:gd name="connsiteX12151" fmla="*/ 3521003 w 7427256"/>
              <a:gd name="connsiteY12151" fmla="*/ 695840 h 7209248"/>
              <a:gd name="connsiteX12152" fmla="*/ 3538922 w 7427256"/>
              <a:gd name="connsiteY12152" fmla="*/ 691360 h 7209248"/>
              <a:gd name="connsiteX12153" fmla="*/ 3556841 w 7427256"/>
              <a:gd name="connsiteY12153" fmla="*/ 686880 h 7209248"/>
              <a:gd name="connsiteX12154" fmla="*/ 3583718 w 7427256"/>
              <a:gd name="connsiteY12154" fmla="*/ 677921 h 7209248"/>
              <a:gd name="connsiteX12155" fmla="*/ 3588198 w 7427256"/>
              <a:gd name="connsiteY12155" fmla="*/ 686880 h 7209248"/>
              <a:gd name="connsiteX12156" fmla="*/ 3592677 w 7427256"/>
              <a:gd name="connsiteY12156" fmla="*/ 686880 h 7209248"/>
              <a:gd name="connsiteX12157" fmla="*/ 3610596 w 7427256"/>
              <a:gd name="connsiteY12157" fmla="*/ 677921 h 7209248"/>
              <a:gd name="connsiteX12158" fmla="*/ 3619556 w 7427256"/>
              <a:gd name="connsiteY12158" fmla="*/ 677921 h 7209248"/>
              <a:gd name="connsiteX12159" fmla="*/ 3628515 w 7427256"/>
              <a:gd name="connsiteY12159" fmla="*/ 677921 h 7209248"/>
              <a:gd name="connsiteX12160" fmla="*/ 3637473 w 7427256"/>
              <a:gd name="connsiteY12160" fmla="*/ 677921 h 7209248"/>
              <a:gd name="connsiteX12161" fmla="*/ 3646433 w 7427256"/>
              <a:gd name="connsiteY12161" fmla="*/ 686880 h 7209248"/>
              <a:gd name="connsiteX12162" fmla="*/ 3664352 w 7427256"/>
              <a:gd name="connsiteY12162" fmla="*/ 695840 h 7209248"/>
              <a:gd name="connsiteX12163" fmla="*/ 3682270 w 7427256"/>
              <a:gd name="connsiteY12163" fmla="*/ 695840 h 7209248"/>
              <a:gd name="connsiteX12164" fmla="*/ 3664352 w 7427256"/>
              <a:gd name="connsiteY12164" fmla="*/ 686880 h 7209248"/>
              <a:gd name="connsiteX12165" fmla="*/ 3664352 w 7427256"/>
              <a:gd name="connsiteY12165" fmla="*/ 677921 h 7209248"/>
              <a:gd name="connsiteX12166" fmla="*/ 3664352 w 7427256"/>
              <a:gd name="connsiteY12166" fmla="*/ 668961 h 7209248"/>
              <a:gd name="connsiteX12167" fmla="*/ 3664352 w 7427256"/>
              <a:gd name="connsiteY12167" fmla="*/ 660002 h 7209248"/>
              <a:gd name="connsiteX12168" fmla="*/ 3691230 w 7427256"/>
              <a:gd name="connsiteY12168" fmla="*/ 660002 h 7209248"/>
              <a:gd name="connsiteX12169" fmla="*/ 3704669 w 7427256"/>
              <a:gd name="connsiteY12169" fmla="*/ 660002 h 7209248"/>
              <a:gd name="connsiteX12170" fmla="*/ 3709149 w 7427256"/>
              <a:gd name="connsiteY12170" fmla="*/ 651044 h 7209248"/>
              <a:gd name="connsiteX12171" fmla="*/ 3718108 w 7427256"/>
              <a:gd name="connsiteY12171" fmla="*/ 642084 h 7209248"/>
              <a:gd name="connsiteX12172" fmla="*/ 3727068 w 7427256"/>
              <a:gd name="connsiteY12172" fmla="*/ 642084 h 7209248"/>
              <a:gd name="connsiteX12173" fmla="*/ 3758424 w 7427256"/>
              <a:gd name="connsiteY12173" fmla="*/ 651044 h 7209248"/>
              <a:gd name="connsiteX12174" fmla="*/ 3816660 w 7427256"/>
              <a:gd name="connsiteY12174" fmla="*/ 651044 h 7209248"/>
              <a:gd name="connsiteX12175" fmla="*/ 3870416 w 7427256"/>
              <a:gd name="connsiteY12175" fmla="*/ 651044 h 7209248"/>
              <a:gd name="connsiteX12176" fmla="*/ 3879374 w 7427256"/>
              <a:gd name="connsiteY12176" fmla="*/ 624165 h 7209248"/>
              <a:gd name="connsiteX12177" fmla="*/ 3883854 w 7427256"/>
              <a:gd name="connsiteY12177" fmla="*/ 610726 h 7209248"/>
              <a:gd name="connsiteX12178" fmla="*/ 3906253 w 7427256"/>
              <a:gd name="connsiteY12178" fmla="*/ 606246 h 7209248"/>
              <a:gd name="connsiteX12179" fmla="*/ 3924171 w 7427256"/>
              <a:gd name="connsiteY12179" fmla="*/ 597287 h 7209248"/>
              <a:gd name="connsiteX12180" fmla="*/ 3942090 w 7427256"/>
              <a:gd name="connsiteY12180" fmla="*/ 597287 h 7209248"/>
              <a:gd name="connsiteX12181" fmla="*/ 3924171 w 7427256"/>
              <a:gd name="connsiteY12181" fmla="*/ 606246 h 7209248"/>
              <a:gd name="connsiteX12182" fmla="*/ 3906253 w 7427256"/>
              <a:gd name="connsiteY12182" fmla="*/ 624165 h 7209248"/>
              <a:gd name="connsiteX12183" fmla="*/ 3915212 w 7427256"/>
              <a:gd name="connsiteY12183" fmla="*/ 637603 h 7209248"/>
              <a:gd name="connsiteX12184" fmla="*/ 3919692 w 7427256"/>
              <a:gd name="connsiteY12184" fmla="*/ 646563 h 7209248"/>
              <a:gd name="connsiteX12185" fmla="*/ 3951050 w 7427256"/>
              <a:gd name="connsiteY12185" fmla="*/ 651044 h 7209248"/>
              <a:gd name="connsiteX12186" fmla="*/ 3986886 w 7427256"/>
              <a:gd name="connsiteY12186" fmla="*/ 642084 h 7209248"/>
              <a:gd name="connsiteX12187" fmla="*/ 3986886 w 7427256"/>
              <a:gd name="connsiteY12187" fmla="*/ 633125 h 7209248"/>
              <a:gd name="connsiteX12188" fmla="*/ 3986886 w 7427256"/>
              <a:gd name="connsiteY12188" fmla="*/ 606246 h 7209248"/>
              <a:gd name="connsiteX12189" fmla="*/ 3982407 w 7427256"/>
              <a:gd name="connsiteY12189" fmla="*/ 597287 h 7209248"/>
              <a:gd name="connsiteX12190" fmla="*/ 3968967 w 7427256"/>
              <a:gd name="connsiteY12190" fmla="*/ 597287 h 7209248"/>
              <a:gd name="connsiteX12191" fmla="*/ 3960009 w 7427256"/>
              <a:gd name="connsiteY12191" fmla="*/ 592807 h 7209248"/>
              <a:gd name="connsiteX12192" fmla="*/ 3968967 w 7427256"/>
              <a:gd name="connsiteY12192" fmla="*/ 588328 h 7209248"/>
              <a:gd name="connsiteX12193" fmla="*/ 3986886 w 7427256"/>
              <a:gd name="connsiteY12193" fmla="*/ 561449 h 7209248"/>
              <a:gd name="connsiteX12194" fmla="*/ 3960009 w 7427256"/>
              <a:gd name="connsiteY12194" fmla="*/ 552491 h 7209248"/>
              <a:gd name="connsiteX12195" fmla="*/ 3955529 w 7427256"/>
              <a:gd name="connsiteY12195" fmla="*/ 543532 h 7209248"/>
              <a:gd name="connsiteX12196" fmla="*/ 3951050 w 7427256"/>
              <a:gd name="connsiteY12196" fmla="*/ 525613 h 7209248"/>
              <a:gd name="connsiteX12197" fmla="*/ 3960009 w 7427256"/>
              <a:gd name="connsiteY12197" fmla="*/ 525613 h 7209248"/>
              <a:gd name="connsiteX12198" fmla="*/ 3968967 w 7427256"/>
              <a:gd name="connsiteY12198" fmla="*/ 525613 h 7209248"/>
              <a:gd name="connsiteX12199" fmla="*/ 3977927 w 7427256"/>
              <a:gd name="connsiteY12199" fmla="*/ 525613 h 7209248"/>
              <a:gd name="connsiteX12200" fmla="*/ 3951050 w 7427256"/>
              <a:gd name="connsiteY12200" fmla="*/ 507694 h 7209248"/>
              <a:gd name="connsiteX12201" fmla="*/ 3942090 w 7427256"/>
              <a:gd name="connsiteY12201" fmla="*/ 507694 h 7209248"/>
              <a:gd name="connsiteX12202" fmla="*/ 3960009 w 7427256"/>
              <a:gd name="connsiteY12202" fmla="*/ 498735 h 7209248"/>
              <a:gd name="connsiteX12203" fmla="*/ 3968967 w 7427256"/>
              <a:gd name="connsiteY12203" fmla="*/ 507694 h 7209248"/>
              <a:gd name="connsiteX12204" fmla="*/ 3977927 w 7427256"/>
              <a:gd name="connsiteY12204" fmla="*/ 507694 h 7209248"/>
              <a:gd name="connsiteX12205" fmla="*/ 3986886 w 7427256"/>
              <a:gd name="connsiteY12205" fmla="*/ 516653 h 7209248"/>
              <a:gd name="connsiteX12206" fmla="*/ 3995846 w 7427256"/>
              <a:gd name="connsiteY12206" fmla="*/ 534572 h 7209248"/>
              <a:gd name="connsiteX12207" fmla="*/ 4013765 w 7427256"/>
              <a:gd name="connsiteY12207" fmla="*/ 525613 h 7209248"/>
              <a:gd name="connsiteX12208" fmla="*/ 4031683 w 7427256"/>
              <a:gd name="connsiteY12208" fmla="*/ 516653 h 7209248"/>
              <a:gd name="connsiteX12209" fmla="*/ 4063040 w 7427256"/>
              <a:gd name="connsiteY12209" fmla="*/ 512174 h 7209248"/>
              <a:gd name="connsiteX12210" fmla="*/ 4067520 w 7427256"/>
              <a:gd name="connsiteY12210" fmla="*/ 534572 h 7209248"/>
              <a:gd name="connsiteX12211" fmla="*/ 4076479 w 7427256"/>
              <a:gd name="connsiteY12211" fmla="*/ 561449 h 7209248"/>
              <a:gd name="connsiteX12212" fmla="*/ 4107837 w 7427256"/>
              <a:gd name="connsiteY12212" fmla="*/ 570409 h 7209248"/>
              <a:gd name="connsiteX12213" fmla="*/ 4148154 w 7427256"/>
              <a:gd name="connsiteY12213" fmla="*/ 570409 h 7209248"/>
              <a:gd name="connsiteX12214" fmla="*/ 4175032 w 7427256"/>
              <a:gd name="connsiteY12214" fmla="*/ 570409 h 7209248"/>
              <a:gd name="connsiteX12215" fmla="*/ 4179512 w 7427256"/>
              <a:gd name="connsiteY12215" fmla="*/ 565929 h 7209248"/>
              <a:gd name="connsiteX12216" fmla="*/ 4192951 w 7427256"/>
              <a:gd name="connsiteY12216" fmla="*/ 561449 h 7209248"/>
              <a:gd name="connsiteX12217" fmla="*/ 4188471 w 7427256"/>
              <a:gd name="connsiteY12217" fmla="*/ 552491 h 7209248"/>
              <a:gd name="connsiteX12218" fmla="*/ 4175032 w 7427256"/>
              <a:gd name="connsiteY12218" fmla="*/ 539052 h 7209248"/>
              <a:gd name="connsiteX12219" fmla="*/ 4192951 w 7427256"/>
              <a:gd name="connsiteY12219" fmla="*/ 525613 h 7209248"/>
              <a:gd name="connsiteX12220" fmla="*/ 4228787 w 7427256"/>
              <a:gd name="connsiteY12220" fmla="*/ 507694 h 7209248"/>
              <a:gd name="connsiteX12221" fmla="*/ 4255666 w 7427256"/>
              <a:gd name="connsiteY12221" fmla="*/ 516653 h 7209248"/>
              <a:gd name="connsiteX12222" fmla="*/ 4269105 w 7427256"/>
              <a:gd name="connsiteY12222" fmla="*/ 521133 h 7209248"/>
              <a:gd name="connsiteX12223" fmla="*/ 4273584 w 7427256"/>
              <a:gd name="connsiteY12223" fmla="*/ 525613 h 7209248"/>
              <a:gd name="connsiteX12224" fmla="*/ 4291503 w 7427256"/>
              <a:gd name="connsiteY12224" fmla="*/ 525613 h 7209248"/>
              <a:gd name="connsiteX12225" fmla="*/ 4327340 w 7427256"/>
              <a:gd name="connsiteY12225" fmla="*/ 543532 h 7209248"/>
              <a:gd name="connsiteX12226" fmla="*/ 4372137 w 7427256"/>
              <a:gd name="connsiteY12226" fmla="*/ 552491 h 7209248"/>
              <a:gd name="connsiteX12227" fmla="*/ 4412453 w 7427256"/>
              <a:gd name="connsiteY12227" fmla="*/ 539052 h 7209248"/>
              <a:gd name="connsiteX12228" fmla="*/ 4425892 w 7427256"/>
              <a:gd name="connsiteY12228" fmla="*/ 530093 h 7209248"/>
              <a:gd name="connsiteX12229" fmla="*/ 4425892 w 7427256"/>
              <a:gd name="connsiteY12229" fmla="*/ 525613 h 7209248"/>
              <a:gd name="connsiteX12230" fmla="*/ 4434852 w 7427256"/>
              <a:gd name="connsiteY12230" fmla="*/ 521133 h 7209248"/>
              <a:gd name="connsiteX12231" fmla="*/ 4434852 w 7427256"/>
              <a:gd name="connsiteY12231" fmla="*/ 516653 h 7209248"/>
              <a:gd name="connsiteX12232" fmla="*/ 4416933 w 7427256"/>
              <a:gd name="connsiteY12232" fmla="*/ 516653 h 7209248"/>
              <a:gd name="connsiteX12233" fmla="*/ 4412453 w 7427256"/>
              <a:gd name="connsiteY12233" fmla="*/ 525613 h 7209248"/>
              <a:gd name="connsiteX12234" fmla="*/ 4399014 w 7427256"/>
              <a:gd name="connsiteY12234" fmla="*/ 534572 h 7209248"/>
              <a:gd name="connsiteX12235" fmla="*/ 4381096 w 7427256"/>
              <a:gd name="connsiteY12235" fmla="*/ 516653 h 7209248"/>
              <a:gd name="connsiteX12236" fmla="*/ 4363177 w 7427256"/>
              <a:gd name="connsiteY12236" fmla="*/ 498735 h 7209248"/>
              <a:gd name="connsiteX12237" fmla="*/ 4381096 w 7427256"/>
              <a:gd name="connsiteY12237" fmla="*/ 489775 h 7209248"/>
              <a:gd name="connsiteX12238" fmla="*/ 4407974 w 7427256"/>
              <a:gd name="connsiteY12238" fmla="*/ 489775 h 7209248"/>
              <a:gd name="connsiteX12239" fmla="*/ 4399014 w 7427256"/>
              <a:gd name="connsiteY12239" fmla="*/ 480816 h 7209248"/>
              <a:gd name="connsiteX12240" fmla="*/ 4390056 w 7427256"/>
              <a:gd name="connsiteY12240" fmla="*/ 471856 h 7209248"/>
              <a:gd name="connsiteX12241" fmla="*/ 4390056 w 7427256"/>
              <a:gd name="connsiteY12241" fmla="*/ 462898 h 7209248"/>
              <a:gd name="connsiteX12242" fmla="*/ 3657073 w 7427256"/>
              <a:gd name="connsiteY12242" fmla="*/ 460098 h 7209248"/>
              <a:gd name="connsiteX12243" fmla="*/ 3682270 w 7427256"/>
              <a:gd name="connsiteY12243" fmla="*/ 471856 h 7209248"/>
              <a:gd name="connsiteX12244" fmla="*/ 3673311 w 7427256"/>
              <a:gd name="connsiteY12244" fmla="*/ 471856 h 7209248"/>
              <a:gd name="connsiteX12245" fmla="*/ 3664352 w 7427256"/>
              <a:gd name="connsiteY12245" fmla="*/ 462898 h 7209248"/>
              <a:gd name="connsiteX12246" fmla="*/ 3646433 w 7427256"/>
              <a:gd name="connsiteY12246" fmla="*/ 462898 h 7209248"/>
              <a:gd name="connsiteX12247" fmla="*/ 3637473 w 7427256"/>
              <a:gd name="connsiteY12247" fmla="*/ 462898 h 7209248"/>
              <a:gd name="connsiteX12248" fmla="*/ 3657073 w 7427256"/>
              <a:gd name="connsiteY12248" fmla="*/ 460098 h 7209248"/>
              <a:gd name="connsiteX12249" fmla="*/ 3314940 w 7427256"/>
              <a:gd name="connsiteY12249" fmla="*/ 453939 h 7209248"/>
              <a:gd name="connsiteX12250" fmla="*/ 3317179 w 7427256"/>
              <a:gd name="connsiteY12250" fmla="*/ 453939 h 7209248"/>
              <a:gd name="connsiteX12251" fmla="*/ 3341817 w 7427256"/>
              <a:gd name="connsiteY12251" fmla="*/ 453939 h 7209248"/>
              <a:gd name="connsiteX12252" fmla="*/ 3368695 w 7427256"/>
              <a:gd name="connsiteY12252" fmla="*/ 471856 h 7209248"/>
              <a:gd name="connsiteX12253" fmla="*/ 3350776 w 7427256"/>
              <a:gd name="connsiteY12253" fmla="*/ 471856 h 7209248"/>
              <a:gd name="connsiteX12254" fmla="*/ 3332858 w 7427256"/>
              <a:gd name="connsiteY12254" fmla="*/ 462898 h 7209248"/>
              <a:gd name="connsiteX12255" fmla="*/ 3323898 w 7427256"/>
              <a:gd name="connsiteY12255" fmla="*/ 462898 h 7209248"/>
              <a:gd name="connsiteX12256" fmla="*/ 3314940 w 7427256"/>
              <a:gd name="connsiteY12256" fmla="*/ 453939 h 7209248"/>
              <a:gd name="connsiteX12257" fmla="*/ 2705707 w 7427256"/>
              <a:gd name="connsiteY12257" fmla="*/ 453939 h 7209248"/>
              <a:gd name="connsiteX12258" fmla="*/ 2777381 w 7427256"/>
              <a:gd name="connsiteY12258" fmla="*/ 462898 h 7209248"/>
              <a:gd name="connsiteX12259" fmla="*/ 2732585 w 7427256"/>
              <a:gd name="connsiteY12259" fmla="*/ 462898 h 7209248"/>
              <a:gd name="connsiteX12260" fmla="*/ 2705707 w 7427256"/>
              <a:gd name="connsiteY12260" fmla="*/ 453939 h 7209248"/>
              <a:gd name="connsiteX12261" fmla="*/ 4540123 w 7427256"/>
              <a:gd name="connsiteY12261" fmla="*/ 449459 h 7209248"/>
              <a:gd name="connsiteX12262" fmla="*/ 4542364 w 7427256"/>
              <a:gd name="connsiteY12262" fmla="*/ 453939 h 7209248"/>
              <a:gd name="connsiteX12263" fmla="*/ 4542364 w 7427256"/>
              <a:gd name="connsiteY12263" fmla="*/ 467378 h 7209248"/>
              <a:gd name="connsiteX12264" fmla="*/ 4533404 w 7427256"/>
              <a:gd name="connsiteY12264" fmla="*/ 467378 h 7209248"/>
              <a:gd name="connsiteX12265" fmla="*/ 4533404 w 7427256"/>
              <a:gd name="connsiteY12265" fmla="*/ 453939 h 7209248"/>
              <a:gd name="connsiteX12266" fmla="*/ 4540123 w 7427256"/>
              <a:gd name="connsiteY12266" fmla="*/ 449459 h 7209248"/>
              <a:gd name="connsiteX12267" fmla="*/ 3925292 w 7427256"/>
              <a:gd name="connsiteY12267" fmla="*/ 449459 h 7209248"/>
              <a:gd name="connsiteX12268" fmla="*/ 3928651 w 7427256"/>
              <a:gd name="connsiteY12268" fmla="*/ 453939 h 7209248"/>
              <a:gd name="connsiteX12269" fmla="*/ 3933131 w 7427256"/>
              <a:gd name="connsiteY12269" fmla="*/ 467378 h 7209248"/>
              <a:gd name="connsiteX12270" fmla="*/ 3924171 w 7427256"/>
              <a:gd name="connsiteY12270" fmla="*/ 462898 h 7209248"/>
              <a:gd name="connsiteX12271" fmla="*/ 3915212 w 7427256"/>
              <a:gd name="connsiteY12271" fmla="*/ 458418 h 7209248"/>
              <a:gd name="connsiteX12272" fmla="*/ 3924171 w 7427256"/>
              <a:gd name="connsiteY12272" fmla="*/ 453939 h 7209248"/>
              <a:gd name="connsiteX12273" fmla="*/ 3925292 w 7427256"/>
              <a:gd name="connsiteY12273" fmla="*/ 449459 h 7209248"/>
              <a:gd name="connsiteX12274" fmla="*/ 6156156 w 7427256"/>
              <a:gd name="connsiteY12274" fmla="*/ 448339 h 7209248"/>
              <a:gd name="connsiteX12275" fmla="*/ 6159516 w 7427256"/>
              <a:gd name="connsiteY12275" fmla="*/ 449459 h 7209248"/>
              <a:gd name="connsiteX12276" fmla="*/ 6163996 w 7427256"/>
              <a:gd name="connsiteY12276" fmla="*/ 453939 h 7209248"/>
              <a:gd name="connsiteX12277" fmla="*/ 6155036 w 7427256"/>
              <a:gd name="connsiteY12277" fmla="*/ 453939 h 7209248"/>
              <a:gd name="connsiteX12278" fmla="*/ 6156156 w 7427256"/>
              <a:gd name="connsiteY12278" fmla="*/ 448339 h 7209248"/>
              <a:gd name="connsiteX12279" fmla="*/ 5312862 w 7427256"/>
              <a:gd name="connsiteY12279" fmla="*/ 444979 h 7209248"/>
              <a:gd name="connsiteX12280" fmla="*/ 5321822 w 7427256"/>
              <a:gd name="connsiteY12280" fmla="*/ 444979 h 7209248"/>
              <a:gd name="connsiteX12281" fmla="*/ 5330780 w 7427256"/>
              <a:gd name="connsiteY12281" fmla="*/ 444979 h 7209248"/>
              <a:gd name="connsiteX12282" fmla="*/ 5330780 w 7427256"/>
              <a:gd name="connsiteY12282" fmla="*/ 453939 h 7209248"/>
              <a:gd name="connsiteX12283" fmla="*/ 5303903 w 7427256"/>
              <a:gd name="connsiteY12283" fmla="*/ 462898 h 7209248"/>
              <a:gd name="connsiteX12284" fmla="*/ 5294943 w 7427256"/>
              <a:gd name="connsiteY12284" fmla="*/ 462898 h 7209248"/>
              <a:gd name="connsiteX12285" fmla="*/ 5308383 w 7427256"/>
              <a:gd name="connsiteY12285" fmla="*/ 453939 h 7209248"/>
              <a:gd name="connsiteX12286" fmla="*/ 5312862 w 7427256"/>
              <a:gd name="connsiteY12286" fmla="*/ 444979 h 7209248"/>
              <a:gd name="connsiteX12287" fmla="*/ 4683472 w 7427256"/>
              <a:gd name="connsiteY12287" fmla="*/ 440499 h 7209248"/>
              <a:gd name="connsiteX12288" fmla="*/ 4685712 w 7427256"/>
              <a:gd name="connsiteY12288" fmla="*/ 444979 h 7209248"/>
              <a:gd name="connsiteX12289" fmla="*/ 4676753 w 7427256"/>
              <a:gd name="connsiteY12289" fmla="*/ 444979 h 7209248"/>
              <a:gd name="connsiteX12290" fmla="*/ 4683472 w 7427256"/>
              <a:gd name="connsiteY12290" fmla="*/ 440499 h 7209248"/>
              <a:gd name="connsiteX12291" fmla="*/ 4225428 w 7427256"/>
              <a:gd name="connsiteY12291" fmla="*/ 439660 h 7209248"/>
              <a:gd name="connsiteX12292" fmla="*/ 4255666 w 7427256"/>
              <a:gd name="connsiteY12292" fmla="*/ 453939 h 7209248"/>
              <a:gd name="connsiteX12293" fmla="*/ 4264625 w 7427256"/>
              <a:gd name="connsiteY12293" fmla="*/ 462898 h 7209248"/>
              <a:gd name="connsiteX12294" fmla="*/ 4260145 w 7427256"/>
              <a:gd name="connsiteY12294" fmla="*/ 462898 h 7209248"/>
              <a:gd name="connsiteX12295" fmla="*/ 4246706 w 7427256"/>
              <a:gd name="connsiteY12295" fmla="*/ 462898 h 7209248"/>
              <a:gd name="connsiteX12296" fmla="*/ 4246706 w 7427256"/>
              <a:gd name="connsiteY12296" fmla="*/ 471856 h 7209248"/>
              <a:gd name="connsiteX12297" fmla="*/ 4264625 w 7427256"/>
              <a:gd name="connsiteY12297" fmla="*/ 489775 h 7209248"/>
              <a:gd name="connsiteX12298" fmla="*/ 4228787 w 7427256"/>
              <a:gd name="connsiteY12298" fmla="*/ 489775 h 7209248"/>
              <a:gd name="connsiteX12299" fmla="*/ 4228787 w 7427256"/>
              <a:gd name="connsiteY12299" fmla="*/ 471856 h 7209248"/>
              <a:gd name="connsiteX12300" fmla="*/ 4224309 w 7427256"/>
              <a:gd name="connsiteY12300" fmla="*/ 467378 h 7209248"/>
              <a:gd name="connsiteX12301" fmla="*/ 4219829 w 7427256"/>
              <a:gd name="connsiteY12301" fmla="*/ 453939 h 7209248"/>
              <a:gd name="connsiteX12302" fmla="*/ 4219829 w 7427256"/>
              <a:gd name="connsiteY12302" fmla="*/ 440499 h 7209248"/>
              <a:gd name="connsiteX12303" fmla="*/ 4225428 w 7427256"/>
              <a:gd name="connsiteY12303" fmla="*/ 439660 h 7209248"/>
              <a:gd name="connsiteX12304" fmla="*/ 6298385 w 7427256"/>
              <a:gd name="connsiteY12304" fmla="*/ 436020 h 7209248"/>
              <a:gd name="connsiteX12305" fmla="*/ 6298385 w 7427256"/>
              <a:gd name="connsiteY12305" fmla="*/ 444979 h 7209248"/>
              <a:gd name="connsiteX12306" fmla="*/ 6293905 w 7427256"/>
              <a:gd name="connsiteY12306" fmla="*/ 440499 h 7209248"/>
              <a:gd name="connsiteX12307" fmla="*/ 6298385 w 7427256"/>
              <a:gd name="connsiteY12307" fmla="*/ 436020 h 7209248"/>
              <a:gd name="connsiteX12308" fmla="*/ 5091119 w 7427256"/>
              <a:gd name="connsiteY12308" fmla="*/ 436020 h 7209248"/>
              <a:gd name="connsiteX12309" fmla="*/ 5097840 w 7427256"/>
              <a:gd name="connsiteY12309" fmla="*/ 444979 h 7209248"/>
              <a:gd name="connsiteX12310" fmla="*/ 5097840 w 7427256"/>
              <a:gd name="connsiteY12310" fmla="*/ 453939 h 7209248"/>
              <a:gd name="connsiteX12311" fmla="*/ 5088880 w 7427256"/>
              <a:gd name="connsiteY12311" fmla="*/ 444979 h 7209248"/>
              <a:gd name="connsiteX12312" fmla="*/ 5091119 w 7427256"/>
              <a:gd name="connsiteY12312" fmla="*/ 436020 h 7209248"/>
              <a:gd name="connsiteX12313" fmla="*/ 3431410 w 7427256"/>
              <a:gd name="connsiteY12313" fmla="*/ 436020 h 7209248"/>
              <a:gd name="connsiteX12314" fmla="*/ 3440370 w 7427256"/>
              <a:gd name="connsiteY12314" fmla="*/ 444979 h 7209248"/>
              <a:gd name="connsiteX12315" fmla="*/ 3453809 w 7427256"/>
              <a:gd name="connsiteY12315" fmla="*/ 458418 h 7209248"/>
              <a:gd name="connsiteX12316" fmla="*/ 3467248 w 7427256"/>
              <a:gd name="connsiteY12316" fmla="*/ 471856 h 7209248"/>
              <a:gd name="connsiteX12317" fmla="*/ 3480686 w 7427256"/>
              <a:gd name="connsiteY12317" fmla="*/ 476336 h 7209248"/>
              <a:gd name="connsiteX12318" fmla="*/ 3516523 w 7427256"/>
              <a:gd name="connsiteY12318" fmla="*/ 480816 h 7209248"/>
              <a:gd name="connsiteX12319" fmla="*/ 3547881 w 7427256"/>
              <a:gd name="connsiteY12319" fmla="*/ 489775 h 7209248"/>
              <a:gd name="connsiteX12320" fmla="*/ 3565799 w 7427256"/>
              <a:gd name="connsiteY12320" fmla="*/ 489775 h 7209248"/>
              <a:gd name="connsiteX12321" fmla="*/ 3592677 w 7427256"/>
              <a:gd name="connsiteY12321" fmla="*/ 489775 h 7209248"/>
              <a:gd name="connsiteX12322" fmla="*/ 3601637 w 7427256"/>
              <a:gd name="connsiteY12322" fmla="*/ 480816 h 7209248"/>
              <a:gd name="connsiteX12323" fmla="*/ 3628515 w 7427256"/>
              <a:gd name="connsiteY12323" fmla="*/ 498735 h 7209248"/>
              <a:gd name="connsiteX12324" fmla="*/ 3646433 w 7427256"/>
              <a:gd name="connsiteY12324" fmla="*/ 507694 h 7209248"/>
              <a:gd name="connsiteX12325" fmla="*/ 3682270 w 7427256"/>
              <a:gd name="connsiteY12325" fmla="*/ 516653 h 7209248"/>
              <a:gd name="connsiteX12326" fmla="*/ 3691230 w 7427256"/>
              <a:gd name="connsiteY12326" fmla="*/ 525613 h 7209248"/>
              <a:gd name="connsiteX12327" fmla="*/ 3704669 w 7427256"/>
              <a:gd name="connsiteY12327" fmla="*/ 534572 h 7209248"/>
              <a:gd name="connsiteX12328" fmla="*/ 3718108 w 7427256"/>
              <a:gd name="connsiteY12328" fmla="*/ 534572 h 7209248"/>
              <a:gd name="connsiteX12329" fmla="*/ 3709149 w 7427256"/>
              <a:gd name="connsiteY12329" fmla="*/ 525613 h 7209248"/>
              <a:gd name="connsiteX12330" fmla="*/ 3700189 w 7427256"/>
              <a:gd name="connsiteY12330" fmla="*/ 516653 h 7209248"/>
              <a:gd name="connsiteX12331" fmla="*/ 3727068 w 7427256"/>
              <a:gd name="connsiteY12331" fmla="*/ 516653 h 7209248"/>
              <a:gd name="connsiteX12332" fmla="*/ 3736026 w 7427256"/>
              <a:gd name="connsiteY12332" fmla="*/ 525613 h 7209248"/>
              <a:gd name="connsiteX12333" fmla="*/ 3727068 w 7427256"/>
              <a:gd name="connsiteY12333" fmla="*/ 534572 h 7209248"/>
              <a:gd name="connsiteX12334" fmla="*/ 3771864 w 7427256"/>
              <a:gd name="connsiteY12334" fmla="*/ 534572 h 7209248"/>
              <a:gd name="connsiteX12335" fmla="*/ 3780823 w 7427256"/>
              <a:gd name="connsiteY12335" fmla="*/ 525613 h 7209248"/>
              <a:gd name="connsiteX12336" fmla="*/ 3780823 w 7427256"/>
              <a:gd name="connsiteY12336" fmla="*/ 534572 h 7209248"/>
              <a:gd name="connsiteX12337" fmla="*/ 3789782 w 7427256"/>
              <a:gd name="connsiteY12337" fmla="*/ 552491 h 7209248"/>
              <a:gd name="connsiteX12338" fmla="*/ 3789782 w 7427256"/>
              <a:gd name="connsiteY12338" fmla="*/ 561449 h 7209248"/>
              <a:gd name="connsiteX12339" fmla="*/ 3736026 w 7427256"/>
              <a:gd name="connsiteY12339" fmla="*/ 561449 h 7209248"/>
              <a:gd name="connsiteX12340" fmla="*/ 3664352 w 7427256"/>
              <a:gd name="connsiteY12340" fmla="*/ 561449 h 7209248"/>
              <a:gd name="connsiteX12341" fmla="*/ 3655393 w 7427256"/>
              <a:gd name="connsiteY12341" fmla="*/ 565929 h 7209248"/>
              <a:gd name="connsiteX12342" fmla="*/ 3664352 w 7427256"/>
              <a:gd name="connsiteY12342" fmla="*/ 552491 h 7209248"/>
              <a:gd name="connsiteX12343" fmla="*/ 3659872 w 7427256"/>
              <a:gd name="connsiteY12343" fmla="*/ 543532 h 7209248"/>
              <a:gd name="connsiteX12344" fmla="*/ 3650913 w 7427256"/>
              <a:gd name="connsiteY12344" fmla="*/ 543532 h 7209248"/>
              <a:gd name="connsiteX12345" fmla="*/ 3646433 w 7427256"/>
              <a:gd name="connsiteY12345" fmla="*/ 552491 h 7209248"/>
              <a:gd name="connsiteX12346" fmla="*/ 3655392 w 7427256"/>
              <a:gd name="connsiteY12346" fmla="*/ 565929 h 7209248"/>
              <a:gd name="connsiteX12347" fmla="*/ 3646433 w 7427256"/>
              <a:gd name="connsiteY12347" fmla="*/ 570409 h 7209248"/>
              <a:gd name="connsiteX12348" fmla="*/ 3655392 w 7427256"/>
              <a:gd name="connsiteY12348" fmla="*/ 588328 h 7209248"/>
              <a:gd name="connsiteX12349" fmla="*/ 3673311 w 7427256"/>
              <a:gd name="connsiteY12349" fmla="*/ 606246 h 7209248"/>
              <a:gd name="connsiteX12350" fmla="*/ 3673311 w 7427256"/>
              <a:gd name="connsiteY12350" fmla="*/ 619686 h 7209248"/>
              <a:gd name="connsiteX12351" fmla="*/ 3664352 w 7427256"/>
              <a:gd name="connsiteY12351" fmla="*/ 624165 h 7209248"/>
              <a:gd name="connsiteX12352" fmla="*/ 3664352 w 7427256"/>
              <a:gd name="connsiteY12352" fmla="*/ 633125 h 7209248"/>
              <a:gd name="connsiteX12353" fmla="*/ 3646433 w 7427256"/>
              <a:gd name="connsiteY12353" fmla="*/ 651044 h 7209248"/>
              <a:gd name="connsiteX12354" fmla="*/ 3628515 w 7427256"/>
              <a:gd name="connsiteY12354" fmla="*/ 642084 h 7209248"/>
              <a:gd name="connsiteX12355" fmla="*/ 3637473 w 7427256"/>
              <a:gd name="connsiteY12355" fmla="*/ 633125 h 7209248"/>
              <a:gd name="connsiteX12356" fmla="*/ 3646433 w 7427256"/>
              <a:gd name="connsiteY12356" fmla="*/ 642084 h 7209248"/>
              <a:gd name="connsiteX12357" fmla="*/ 3641953 w 7427256"/>
              <a:gd name="connsiteY12357" fmla="*/ 619686 h 7209248"/>
              <a:gd name="connsiteX12358" fmla="*/ 3628515 w 7427256"/>
              <a:gd name="connsiteY12358" fmla="*/ 615206 h 7209248"/>
              <a:gd name="connsiteX12359" fmla="*/ 3619556 w 7427256"/>
              <a:gd name="connsiteY12359" fmla="*/ 633125 h 7209248"/>
              <a:gd name="connsiteX12360" fmla="*/ 3610596 w 7427256"/>
              <a:gd name="connsiteY12360" fmla="*/ 642084 h 7209248"/>
              <a:gd name="connsiteX12361" fmla="*/ 3601637 w 7427256"/>
              <a:gd name="connsiteY12361" fmla="*/ 628645 h 7209248"/>
              <a:gd name="connsiteX12362" fmla="*/ 3601637 w 7427256"/>
              <a:gd name="connsiteY12362" fmla="*/ 615206 h 7209248"/>
              <a:gd name="connsiteX12363" fmla="*/ 3601637 w 7427256"/>
              <a:gd name="connsiteY12363" fmla="*/ 592807 h 7209248"/>
              <a:gd name="connsiteX12364" fmla="*/ 3583718 w 7427256"/>
              <a:gd name="connsiteY12364" fmla="*/ 588328 h 7209248"/>
              <a:gd name="connsiteX12365" fmla="*/ 3565799 w 7427256"/>
              <a:gd name="connsiteY12365" fmla="*/ 570409 h 7209248"/>
              <a:gd name="connsiteX12366" fmla="*/ 3574759 w 7427256"/>
              <a:gd name="connsiteY12366" fmla="*/ 543532 h 7209248"/>
              <a:gd name="connsiteX12367" fmla="*/ 3583718 w 7427256"/>
              <a:gd name="connsiteY12367" fmla="*/ 539052 h 7209248"/>
              <a:gd name="connsiteX12368" fmla="*/ 3583718 w 7427256"/>
              <a:gd name="connsiteY12368" fmla="*/ 534572 h 7209248"/>
              <a:gd name="connsiteX12369" fmla="*/ 3538922 w 7427256"/>
              <a:gd name="connsiteY12369" fmla="*/ 516653 h 7209248"/>
              <a:gd name="connsiteX12370" fmla="*/ 3521003 w 7427256"/>
              <a:gd name="connsiteY12370" fmla="*/ 516653 h 7209248"/>
              <a:gd name="connsiteX12371" fmla="*/ 3503084 w 7427256"/>
              <a:gd name="connsiteY12371" fmla="*/ 525613 h 7209248"/>
              <a:gd name="connsiteX12372" fmla="*/ 3498605 w 7427256"/>
              <a:gd name="connsiteY12372" fmla="*/ 525613 h 7209248"/>
              <a:gd name="connsiteX12373" fmla="*/ 3485166 w 7427256"/>
              <a:gd name="connsiteY12373" fmla="*/ 525613 h 7209248"/>
              <a:gd name="connsiteX12374" fmla="*/ 3476206 w 7427256"/>
              <a:gd name="connsiteY12374" fmla="*/ 534572 h 7209248"/>
              <a:gd name="connsiteX12375" fmla="*/ 3521003 w 7427256"/>
              <a:gd name="connsiteY12375" fmla="*/ 543532 h 7209248"/>
              <a:gd name="connsiteX12376" fmla="*/ 3529963 w 7427256"/>
              <a:gd name="connsiteY12376" fmla="*/ 552491 h 7209248"/>
              <a:gd name="connsiteX12377" fmla="*/ 3521003 w 7427256"/>
              <a:gd name="connsiteY12377" fmla="*/ 561449 h 7209248"/>
              <a:gd name="connsiteX12378" fmla="*/ 3503084 w 7427256"/>
              <a:gd name="connsiteY12378" fmla="*/ 561449 h 7209248"/>
              <a:gd name="connsiteX12379" fmla="*/ 3494125 w 7427256"/>
              <a:gd name="connsiteY12379" fmla="*/ 570409 h 7209248"/>
              <a:gd name="connsiteX12380" fmla="*/ 3503084 w 7427256"/>
              <a:gd name="connsiteY12380" fmla="*/ 579368 h 7209248"/>
              <a:gd name="connsiteX12381" fmla="*/ 3489645 w 7427256"/>
              <a:gd name="connsiteY12381" fmla="*/ 579368 h 7209248"/>
              <a:gd name="connsiteX12382" fmla="*/ 3476206 w 7427256"/>
              <a:gd name="connsiteY12382" fmla="*/ 570409 h 7209248"/>
              <a:gd name="connsiteX12383" fmla="*/ 3467248 w 7427256"/>
              <a:gd name="connsiteY12383" fmla="*/ 570409 h 7209248"/>
              <a:gd name="connsiteX12384" fmla="*/ 3453809 w 7427256"/>
              <a:gd name="connsiteY12384" fmla="*/ 579368 h 7209248"/>
              <a:gd name="connsiteX12385" fmla="*/ 3449329 w 7427256"/>
              <a:gd name="connsiteY12385" fmla="*/ 597287 h 7209248"/>
              <a:gd name="connsiteX12386" fmla="*/ 3440370 w 7427256"/>
              <a:gd name="connsiteY12386" fmla="*/ 588328 h 7209248"/>
              <a:gd name="connsiteX12387" fmla="*/ 3431410 w 7427256"/>
              <a:gd name="connsiteY12387" fmla="*/ 561449 h 7209248"/>
              <a:gd name="connsiteX12388" fmla="*/ 3431410 w 7427256"/>
              <a:gd name="connsiteY12388" fmla="*/ 552491 h 7209248"/>
              <a:gd name="connsiteX12389" fmla="*/ 3431410 w 7427256"/>
              <a:gd name="connsiteY12389" fmla="*/ 534572 h 7209248"/>
              <a:gd name="connsiteX12390" fmla="*/ 3431410 w 7427256"/>
              <a:gd name="connsiteY12390" fmla="*/ 525613 h 7209248"/>
              <a:gd name="connsiteX12391" fmla="*/ 3426930 w 7427256"/>
              <a:gd name="connsiteY12391" fmla="*/ 525613 h 7209248"/>
              <a:gd name="connsiteX12392" fmla="*/ 3422451 w 7427256"/>
              <a:gd name="connsiteY12392" fmla="*/ 534572 h 7209248"/>
              <a:gd name="connsiteX12393" fmla="*/ 3404532 w 7427256"/>
              <a:gd name="connsiteY12393" fmla="*/ 543532 h 7209248"/>
              <a:gd name="connsiteX12394" fmla="*/ 3386614 w 7427256"/>
              <a:gd name="connsiteY12394" fmla="*/ 534572 h 7209248"/>
              <a:gd name="connsiteX12395" fmla="*/ 3404532 w 7427256"/>
              <a:gd name="connsiteY12395" fmla="*/ 516653 h 7209248"/>
              <a:gd name="connsiteX12396" fmla="*/ 3422451 w 7427256"/>
              <a:gd name="connsiteY12396" fmla="*/ 507694 h 7209248"/>
              <a:gd name="connsiteX12397" fmla="*/ 3413491 w 7427256"/>
              <a:gd name="connsiteY12397" fmla="*/ 489775 h 7209248"/>
              <a:gd name="connsiteX12398" fmla="*/ 3395572 w 7427256"/>
              <a:gd name="connsiteY12398" fmla="*/ 471856 h 7209248"/>
              <a:gd name="connsiteX12399" fmla="*/ 3417971 w 7427256"/>
              <a:gd name="connsiteY12399" fmla="*/ 453939 h 7209248"/>
              <a:gd name="connsiteX12400" fmla="*/ 3426930 w 7427256"/>
              <a:gd name="connsiteY12400" fmla="*/ 449459 h 7209248"/>
              <a:gd name="connsiteX12401" fmla="*/ 3431410 w 7427256"/>
              <a:gd name="connsiteY12401" fmla="*/ 436020 h 7209248"/>
              <a:gd name="connsiteX12402" fmla="*/ 3198469 w 7427256"/>
              <a:gd name="connsiteY12402" fmla="*/ 436020 h 7209248"/>
              <a:gd name="connsiteX12403" fmla="*/ 3180550 w 7427256"/>
              <a:gd name="connsiteY12403" fmla="*/ 453939 h 7209248"/>
              <a:gd name="connsiteX12404" fmla="*/ 3171590 w 7427256"/>
              <a:gd name="connsiteY12404" fmla="*/ 449459 h 7209248"/>
              <a:gd name="connsiteX12405" fmla="*/ 3180550 w 7427256"/>
              <a:gd name="connsiteY12405" fmla="*/ 440499 h 7209248"/>
              <a:gd name="connsiteX12406" fmla="*/ 3198469 w 7427256"/>
              <a:gd name="connsiteY12406" fmla="*/ 436020 h 7209248"/>
              <a:gd name="connsiteX12407" fmla="*/ 3090957 w 7427256"/>
              <a:gd name="connsiteY12407" fmla="*/ 436020 h 7209248"/>
              <a:gd name="connsiteX12408" fmla="*/ 3090957 w 7427256"/>
              <a:gd name="connsiteY12408" fmla="*/ 444979 h 7209248"/>
              <a:gd name="connsiteX12409" fmla="*/ 3064078 w 7427256"/>
              <a:gd name="connsiteY12409" fmla="*/ 453939 h 7209248"/>
              <a:gd name="connsiteX12410" fmla="*/ 3041681 w 7427256"/>
              <a:gd name="connsiteY12410" fmla="*/ 444979 h 7209248"/>
              <a:gd name="connsiteX12411" fmla="*/ 3064078 w 7427256"/>
              <a:gd name="connsiteY12411" fmla="*/ 440499 h 7209248"/>
              <a:gd name="connsiteX12412" fmla="*/ 3090957 w 7427256"/>
              <a:gd name="connsiteY12412" fmla="*/ 436020 h 7209248"/>
              <a:gd name="connsiteX12413" fmla="*/ 2822177 w 7427256"/>
              <a:gd name="connsiteY12413" fmla="*/ 436020 h 7209248"/>
              <a:gd name="connsiteX12414" fmla="*/ 2822177 w 7427256"/>
              <a:gd name="connsiteY12414" fmla="*/ 444979 h 7209248"/>
              <a:gd name="connsiteX12415" fmla="*/ 2840096 w 7427256"/>
              <a:gd name="connsiteY12415" fmla="*/ 462898 h 7209248"/>
              <a:gd name="connsiteX12416" fmla="*/ 2858015 w 7427256"/>
              <a:gd name="connsiteY12416" fmla="*/ 480816 h 7209248"/>
              <a:gd name="connsiteX12417" fmla="*/ 2866975 w 7427256"/>
              <a:gd name="connsiteY12417" fmla="*/ 480816 h 7209248"/>
              <a:gd name="connsiteX12418" fmla="*/ 2902811 w 7427256"/>
              <a:gd name="connsiteY12418" fmla="*/ 480816 h 7209248"/>
              <a:gd name="connsiteX12419" fmla="*/ 2961047 w 7427256"/>
              <a:gd name="connsiteY12419" fmla="*/ 494255 h 7209248"/>
              <a:gd name="connsiteX12420" fmla="*/ 3001364 w 7427256"/>
              <a:gd name="connsiteY12420" fmla="*/ 507694 h 7209248"/>
              <a:gd name="connsiteX12421" fmla="*/ 3010323 w 7427256"/>
              <a:gd name="connsiteY12421" fmla="*/ 507694 h 7209248"/>
              <a:gd name="connsiteX12422" fmla="*/ 3019282 w 7427256"/>
              <a:gd name="connsiteY12422" fmla="*/ 507694 h 7209248"/>
              <a:gd name="connsiteX12423" fmla="*/ 3010323 w 7427256"/>
              <a:gd name="connsiteY12423" fmla="*/ 516653 h 7209248"/>
              <a:gd name="connsiteX12424" fmla="*/ 2965527 w 7427256"/>
              <a:gd name="connsiteY12424" fmla="*/ 516653 h 7209248"/>
              <a:gd name="connsiteX12425" fmla="*/ 2884893 w 7427256"/>
              <a:gd name="connsiteY12425" fmla="*/ 525613 h 7209248"/>
              <a:gd name="connsiteX12426" fmla="*/ 2866975 w 7427256"/>
              <a:gd name="connsiteY12426" fmla="*/ 534572 h 7209248"/>
              <a:gd name="connsiteX12427" fmla="*/ 2875934 w 7427256"/>
              <a:gd name="connsiteY12427" fmla="*/ 543532 h 7209248"/>
              <a:gd name="connsiteX12428" fmla="*/ 2866975 w 7427256"/>
              <a:gd name="connsiteY12428" fmla="*/ 561449 h 7209248"/>
              <a:gd name="connsiteX12429" fmla="*/ 2853535 w 7427256"/>
              <a:gd name="connsiteY12429" fmla="*/ 565929 h 7209248"/>
              <a:gd name="connsiteX12430" fmla="*/ 2849056 w 7427256"/>
              <a:gd name="connsiteY12430" fmla="*/ 570409 h 7209248"/>
              <a:gd name="connsiteX12431" fmla="*/ 2831137 w 7427256"/>
              <a:gd name="connsiteY12431" fmla="*/ 597287 h 7209248"/>
              <a:gd name="connsiteX12432" fmla="*/ 2831137 w 7427256"/>
              <a:gd name="connsiteY12432" fmla="*/ 561449 h 7209248"/>
              <a:gd name="connsiteX12433" fmla="*/ 2826657 w 7427256"/>
              <a:gd name="connsiteY12433" fmla="*/ 521133 h 7209248"/>
              <a:gd name="connsiteX12434" fmla="*/ 2808739 w 7427256"/>
              <a:gd name="connsiteY12434" fmla="*/ 516653 h 7209248"/>
              <a:gd name="connsiteX12435" fmla="*/ 2795300 w 7427256"/>
              <a:gd name="connsiteY12435" fmla="*/ 516653 h 7209248"/>
              <a:gd name="connsiteX12436" fmla="*/ 2813219 w 7427256"/>
              <a:gd name="connsiteY12436" fmla="*/ 507694 h 7209248"/>
              <a:gd name="connsiteX12437" fmla="*/ 2831137 w 7427256"/>
              <a:gd name="connsiteY12437" fmla="*/ 489775 h 7209248"/>
              <a:gd name="connsiteX12438" fmla="*/ 2822177 w 7427256"/>
              <a:gd name="connsiteY12438" fmla="*/ 462898 h 7209248"/>
              <a:gd name="connsiteX12439" fmla="*/ 2795300 w 7427256"/>
              <a:gd name="connsiteY12439" fmla="*/ 471856 h 7209248"/>
              <a:gd name="connsiteX12440" fmla="*/ 2795300 w 7427256"/>
              <a:gd name="connsiteY12440" fmla="*/ 462898 h 7209248"/>
              <a:gd name="connsiteX12441" fmla="*/ 2804260 w 7427256"/>
              <a:gd name="connsiteY12441" fmla="*/ 453939 h 7209248"/>
              <a:gd name="connsiteX12442" fmla="*/ 2813219 w 7427256"/>
              <a:gd name="connsiteY12442" fmla="*/ 453939 h 7209248"/>
              <a:gd name="connsiteX12443" fmla="*/ 2589236 w 7427256"/>
              <a:gd name="connsiteY12443" fmla="*/ 436020 h 7209248"/>
              <a:gd name="connsiteX12444" fmla="*/ 2562359 w 7427256"/>
              <a:gd name="connsiteY12444" fmla="*/ 453939 h 7209248"/>
              <a:gd name="connsiteX12445" fmla="*/ 2571318 w 7427256"/>
              <a:gd name="connsiteY12445" fmla="*/ 444979 h 7209248"/>
              <a:gd name="connsiteX12446" fmla="*/ 2481725 w 7427256"/>
              <a:gd name="connsiteY12446" fmla="*/ 436020 h 7209248"/>
              <a:gd name="connsiteX12447" fmla="*/ 2481725 w 7427256"/>
              <a:gd name="connsiteY12447" fmla="*/ 444979 h 7209248"/>
              <a:gd name="connsiteX12448" fmla="*/ 2454847 w 7427256"/>
              <a:gd name="connsiteY12448" fmla="*/ 453939 h 7209248"/>
              <a:gd name="connsiteX12449" fmla="*/ 2427969 w 7427256"/>
              <a:gd name="connsiteY12449" fmla="*/ 444979 h 7209248"/>
              <a:gd name="connsiteX12450" fmla="*/ 5241188 w 7427256"/>
              <a:gd name="connsiteY12450" fmla="*/ 427060 h 7209248"/>
              <a:gd name="connsiteX12451" fmla="*/ 5277026 w 7427256"/>
              <a:gd name="connsiteY12451" fmla="*/ 427060 h 7209248"/>
              <a:gd name="connsiteX12452" fmla="*/ 5259106 w 7427256"/>
              <a:gd name="connsiteY12452" fmla="*/ 436020 h 7209248"/>
              <a:gd name="connsiteX12453" fmla="*/ 5241188 w 7427256"/>
              <a:gd name="connsiteY12453" fmla="*/ 427060 h 7209248"/>
              <a:gd name="connsiteX12454" fmla="*/ 4578200 w 7427256"/>
              <a:gd name="connsiteY12454" fmla="*/ 427060 h 7209248"/>
              <a:gd name="connsiteX12455" fmla="*/ 4587160 w 7427256"/>
              <a:gd name="connsiteY12455" fmla="*/ 427060 h 7209248"/>
              <a:gd name="connsiteX12456" fmla="*/ 4605078 w 7427256"/>
              <a:gd name="connsiteY12456" fmla="*/ 427060 h 7209248"/>
              <a:gd name="connsiteX12457" fmla="*/ 4614038 w 7427256"/>
              <a:gd name="connsiteY12457" fmla="*/ 444979 h 7209248"/>
              <a:gd name="connsiteX12458" fmla="*/ 4605078 w 7427256"/>
              <a:gd name="connsiteY12458" fmla="*/ 444979 h 7209248"/>
              <a:gd name="connsiteX12459" fmla="*/ 4596119 w 7427256"/>
              <a:gd name="connsiteY12459" fmla="*/ 444979 h 7209248"/>
              <a:gd name="connsiteX12460" fmla="*/ 4578200 w 7427256"/>
              <a:gd name="connsiteY12460" fmla="*/ 436020 h 7209248"/>
              <a:gd name="connsiteX12461" fmla="*/ 3982407 w 7427256"/>
              <a:gd name="connsiteY12461" fmla="*/ 418101 h 7209248"/>
              <a:gd name="connsiteX12462" fmla="*/ 3986886 w 7427256"/>
              <a:gd name="connsiteY12462" fmla="*/ 422581 h 7209248"/>
              <a:gd name="connsiteX12463" fmla="*/ 3986886 w 7427256"/>
              <a:gd name="connsiteY12463" fmla="*/ 436020 h 7209248"/>
              <a:gd name="connsiteX12464" fmla="*/ 3982407 w 7427256"/>
              <a:gd name="connsiteY12464" fmla="*/ 444979 h 7209248"/>
              <a:gd name="connsiteX12465" fmla="*/ 3977927 w 7427256"/>
              <a:gd name="connsiteY12465" fmla="*/ 436020 h 7209248"/>
              <a:gd name="connsiteX12466" fmla="*/ 3977927 w 7427256"/>
              <a:gd name="connsiteY12466" fmla="*/ 422581 h 7209248"/>
              <a:gd name="connsiteX12467" fmla="*/ 3982407 w 7427256"/>
              <a:gd name="connsiteY12467" fmla="*/ 418101 h 7209248"/>
              <a:gd name="connsiteX12468" fmla="*/ 4793224 w 7427256"/>
              <a:gd name="connsiteY12468" fmla="*/ 409142 h 7209248"/>
              <a:gd name="connsiteX12469" fmla="*/ 4775305 w 7427256"/>
              <a:gd name="connsiteY12469" fmla="*/ 427060 h 7209248"/>
              <a:gd name="connsiteX12470" fmla="*/ 4793224 w 7427256"/>
              <a:gd name="connsiteY12470" fmla="*/ 427060 h 7209248"/>
              <a:gd name="connsiteX12471" fmla="*/ 4793224 w 7427256"/>
              <a:gd name="connsiteY12471" fmla="*/ 409142 h 7209248"/>
              <a:gd name="connsiteX12472" fmla="*/ 3718108 w 7427256"/>
              <a:gd name="connsiteY12472" fmla="*/ 409142 h 7209248"/>
              <a:gd name="connsiteX12473" fmla="*/ 3736026 w 7427256"/>
              <a:gd name="connsiteY12473" fmla="*/ 418101 h 7209248"/>
              <a:gd name="connsiteX12474" fmla="*/ 3736026 w 7427256"/>
              <a:gd name="connsiteY12474" fmla="*/ 427060 h 7209248"/>
              <a:gd name="connsiteX12475" fmla="*/ 3727068 w 7427256"/>
              <a:gd name="connsiteY12475" fmla="*/ 418101 h 7209248"/>
              <a:gd name="connsiteX12476" fmla="*/ 4927612 w 7427256"/>
              <a:gd name="connsiteY12476" fmla="*/ 400182 h 7209248"/>
              <a:gd name="connsiteX12477" fmla="*/ 4932092 w 7427256"/>
              <a:gd name="connsiteY12477" fmla="*/ 400182 h 7209248"/>
              <a:gd name="connsiteX12478" fmla="*/ 4936572 w 7427256"/>
              <a:gd name="connsiteY12478" fmla="*/ 409142 h 7209248"/>
              <a:gd name="connsiteX12479" fmla="*/ 4927612 w 7427256"/>
              <a:gd name="connsiteY12479" fmla="*/ 404662 h 7209248"/>
              <a:gd name="connsiteX12480" fmla="*/ 4927612 w 7427256"/>
              <a:gd name="connsiteY12480" fmla="*/ 400182 h 7209248"/>
              <a:gd name="connsiteX12481" fmla="*/ 4201910 w 7427256"/>
              <a:gd name="connsiteY12481" fmla="*/ 400182 h 7209248"/>
              <a:gd name="connsiteX12482" fmla="*/ 4219829 w 7427256"/>
              <a:gd name="connsiteY12482" fmla="*/ 404662 h 7209248"/>
              <a:gd name="connsiteX12483" fmla="*/ 4201910 w 7427256"/>
              <a:gd name="connsiteY12483" fmla="*/ 409142 h 7209248"/>
              <a:gd name="connsiteX12484" fmla="*/ 4192951 w 7427256"/>
              <a:gd name="connsiteY12484" fmla="*/ 409142 h 7209248"/>
              <a:gd name="connsiteX12485" fmla="*/ 4197430 w 7427256"/>
              <a:gd name="connsiteY12485" fmla="*/ 404662 h 7209248"/>
              <a:gd name="connsiteX12486" fmla="*/ 4201910 w 7427256"/>
              <a:gd name="connsiteY12486" fmla="*/ 400182 h 7209248"/>
              <a:gd name="connsiteX12487" fmla="*/ 5456211 w 7427256"/>
              <a:gd name="connsiteY12487" fmla="*/ 391224 h 7209248"/>
              <a:gd name="connsiteX12488" fmla="*/ 5465170 w 7427256"/>
              <a:gd name="connsiteY12488" fmla="*/ 400182 h 7209248"/>
              <a:gd name="connsiteX12489" fmla="*/ 5456211 w 7427256"/>
              <a:gd name="connsiteY12489" fmla="*/ 400182 h 7209248"/>
              <a:gd name="connsiteX12490" fmla="*/ 5456211 w 7427256"/>
              <a:gd name="connsiteY12490" fmla="*/ 391224 h 7209248"/>
              <a:gd name="connsiteX12491" fmla="*/ 5187432 w 7427256"/>
              <a:gd name="connsiteY12491" fmla="*/ 391224 h 7209248"/>
              <a:gd name="connsiteX12492" fmla="*/ 5200872 w 7427256"/>
              <a:gd name="connsiteY12492" fmla="*/ 404662 h 7209248"/>
              <a:gd name="connsiteX12493" fmla="*/ 5196392 w 7427256"/>
              <a:gd name="connsiteY12493" fmla="*/ 418101 h 7209248"/>
              <a:gd name="connsiteX12494" fmla="*/ 5196392 w 7427256"/>
              <a:gd name="connsiteY12494" fmla="*/ 427060 h 7209248"/>
              <a:gd name="connsiteX12495" fmla="*/ 5178472 w 7427256"/>
              <a:gd name="connsiteY12495" fmla="*/ 436020 h 7209248"/>
              <a:gd name="connsiteX12496" fmla="*/ 5178472 w 7427256"/>
              <a:gd name="connsiteY12496" fmla="*/ 418101 h 7209248"/>
              <a:gd name="connsiteX12497" fmla="*/ 5187432 w 7427256"/>
              <a:gd name="connsiteY12497" fmla="*/ 391224 h 7209248"/>
              <a:gd name="connsiteX12498" fmla="*/ 4918654 w 7427256"/>
              <a:gd name="connsiteY12498" fmla="*/ 382264 h 7209248"/>
              <a:gd name="connsiteX12499" fmla="*/ 4927612 w 7427256"/>
              <a:gd name="connsiteY12499" fmla="*/ 382264 h 7209248"/>
              <a:gd name="connsiteX12500" fmla="*/ 4927612 w 7427256"/>
              <a:gd name="connsiteY12500" fmla="*/ 391224 h 7209248"/>
              <a:gd name="connsiteX12501" fmla="*/ 4918654 w 7427256"/>
              <a:gd name="connsiteY12501" fmla="*/ 382264 h 7209248"/>
              <a:gd name="connsiteX12502" fmla="*/ 5832502 w 7427256"/>
              <a:gd name="connsiteY12502" fmla="*/ 373305 h 7209248"/>
              <a:gd name="connsiteX12503" fmla="*/ 5841460 w 7427256"/>
              <a:gd name="connsiteY12503" fmla="*/ 382264 h 7209248"/>
              <a:gd name="connsiteX12504" fmla="*/ 5836982 w 7427256"/>
              <a:gd name="connsiteY12504" fmla="*/ 386743 h 7209248"/>
              <a:gd name="connsiteX12505" fmla="*/ 5832502 w 7427256"/>
              <a:gd name="connsiteY12505" fmla="*/ 373305 h 7209248"/>
              <a:gd name="connsiteX12506" fmla="*/ 4640915 w 7427256"/>
              <a:gd name="connsiteY12506" fmla="*/ 373305 h 7209248"/>
              <a:gd name="connsiteX12507" fmla="*/ 4667793 w 7427256"/>
              <a:gd name="connsiteY12507" fmla="*/ 391224 h 7209248"/>
              <a:gd name="connsiteX12508" fmla="*/ 4631957 w 7427256"/>
              <a:gd name="connsiteY12508" fmla="*/ 382264 h 7209248"/>
              <a:gd name="connsiteX12509" fmla="*/ 6128158 w 7427256"/>
              <a:gd name="connsiteY12509" fmla="*/ 364346 h 7209248"/>
              <a:gd name="connsiteX12510" fmla="*/ 6141596 w 7427256"/>
              <a:gd name="connsiteY12510" fmla="*/ 368825 h 7209248"/>
              <a:gd name="connsiteX12511" fmla="*/ 6155036 w 7427256"/>
              <a:gd name="connsiteY12511" fmla="*/ 373305 h 7209248"/>
              <a:gd name="connsiteX12512" fmla="*/ 6146076 w 7427256"/>
              <a:gd name="connsiteY12512" fmla="*/ 400182 h 7209248"/>
              <a:gd name="connsiteX12513" fmla="*/ 6163996 w 7427256"/>
              <a:gd name="connsiteY12513" fmla="*/ 404662 h 7209248"/>
              <a:gd name="connsiteX12514" fmla="*/ 6159516 w 7427256"/>
              <a:gd name="connsiteY12514" fmla="*/ 409142 h 7209248"/>
              <a:gd name="connsiteX12515" fmla="*/ 6137118 w 7427256"/>
              <a:gd name="connsiteY12515" fmla="*/ 404662 h 7209248"/>
              <a:gd name="connsiteX12516" fmla="*/ 6132638 w 7427256"/>
              <a:gd name="connsiteY12516" fmla="*/ 391224 h 7209248"/>
              <a:gd name="connsiteX12517" fmla="*/ 6128158 w 7427256"/>
              <a:gd name="connsiteY12517" fmla="*/ 373305 h 7209248"/>
              <a:gd name="connsiteX12518" fmla="*/ 6128158 w 7427256"/>
              <a:gd name="connsiteY12518" fmla="*/ 364346 h 7209248"/>
              <a:gd name="connsiteX12519" fmla="*/ 4488607 w 7427256"/>
              <a:gd name="connsiteY12519" fmla="*/ 359866 h 7209248"/>
              <a:gd name="connsiteX12520" fmla="*/ 4488607 w 7427256"/>
              <a:gd name="connsiteY12520" fmla="*/ 364346 h 7209248"/>
              <a:gd name="connsiteX12521" fmla="*/ 4475168 w 7427256"/>
              <a:gd name="connsiteY12521" fmla="*/ 373305 h 7209248"/>
              <a:gd name="connsiteX12522" fmla="*/ 4461730 w 7427256"/>
              <a:gd name="connsiteY12522" fmla="*/ 373305 h 7209248"/>
              <a:gd name="connsiteX12523" fmla="*/ 4470688 w 7427256"/>
              <a:gd name="connsiteY12523" fmla="*/ 364346 h 7209248"/>
              <a:gd name="connsiteX12524" fmla="*/ 4488607 w 7427256"/>
              <a:gd name="connsiteY12524" fmla="*/ 359866 h 7209248"/>
              <a:gd name="connsiteX12525" fmla="*/ 4210870 w 7427256"/>
              <a:gd name="connsiteY12525" fmla="*/ 358746 h 7209248"/>
              <a:gd name="connsiteX12526" fmla="*/ 4215349 w 7427256"/>
              <a:gd name="connsiteY12526" fmla="*/ 364346 h 7209248"/>
              <a:gd name="connsiteX12527" fmla="*/ 4215349 w 7427256"/>
              <a:gd name="connsiteY12527" fmla="*/ 373305 h 7209248"/>
              <a:gd name="connsiteX12528" fmla="*/ 4206390 w 7427256"/>
              <a:gd name="connsiteY12528" fmla="*/ 368825 h 7209248"/>
              <a:gd name="connsiteX12529" fmla="*/ 4206390 w 7427256"/>
              <a:gd name="connsiteY12529" fmla="*/ 359866 h 7209248"/>
              <a:gd name="connsiteX12530" fmla="*/ 4210870 w 7427256"/>
              <a:gd name="connsiteY12530" fmla="*/ 358746 h 7209248"/>
              <a:gd name="connsiteX12531" fmla="*/ 5070961 w 7427256"/>
              <a:gd name="connsiteY12531" fmla="*/ 355386 h 7209248"/>
              <a:gd name="connsiteX12532" fmla="*/ 5079921 w 7427256"/>
              <a:gd name="connsiteY12532" fmla="*/ 364346 h 7209248"/>
              <a:gd name="connsiteX12533" fmla="*/ 5070961 w 7427256"/>
              <a:gd name="connsiteY12533" fmla="*/ 364346 h 7209248"/>
              <a:gd name="connsiteX12534" fmla="*/ 5062002 w 7427256"/>
              <a:gd name="connsiteY12534" fmla="*/ 364346 h 7209248"/>
              <a:gd name="connsiteX12535" fmla="*/ 4237747 w 7427256"/>
              <a:gd name="connsiteY12535" fmla="*/ 355386 h 7209248"/>
              <a:gd name="connsiteX12536" fmla="*/ 4313901 w 7427256"/>
              <a:gd name="connsiteY12536" fmla="*/ 359866 h 7209248"/>
              <a:gd name="connsiteX12537" fmla="*/ 4345259 w 7427256"/>
              <a:gd name="connsiteY12537" fmla="*/ 364346 h 7209248"/>
              <a:gd name="connsiteX12538" fmla="*/ 4381096 w 7427256"/>
              <a:gd name="connsiteY12538" fmla="*/ 359866 h 7209248"/>
              <a:gd name="connsiteX12539" fmla="*/ 4390056 w 7427256"/>
              <a:gd name="connsiteY12539" fmla="*/ 368825 h 7209248"/>
              <a:gd name="connsiteX12540" fmla="*/ 4367657 w 7427256"/>
              <a:gd name="connsiteY12540" fmla="*/ 368825 h 7209248"/>
              <a:gd name="connsiteX12541" fmla="*/ 4345259 w 7427256"/>
              <a:gd name="connsiteY12541" fmla="*/ 373305 h 7209248"/>
              <a:gd name="connsiteX12542" fmla="*/ 4336299 w 7427256"/>
              <a:gd name="connsiteY12542" fmla="*/ 409142 h 7209248"/>
              <a:gd name="connsiteX12543" fmla="*/ 4318380 w 7427256"/>
              <a:gd name="connsiteY12543" fmla="*/ 427060 h 7209248"/>
              <a:gd name="connsiteX12544" fmla="*/ 4309421 w 7427256"/>
              <a:gd name="connsiteY12544" fmla="*/ 418101 h 7209248"/>
              <a:gd name="connsiteX12545" fmla="*/ 4318380 w 7427256"/>
              <a:gd name="connsiteY12545" fmla="*/ 413621 h 7209248"/>
              <a:gd name="connsiteX12546" fmla="*/ 4309421 w 7427256"/>
              <a:gd name="connsiteY12546" fmla="*/ 409142 h 7209248"/>
              <a:gd name="connsiteX12547" fmla="*/ 4300463 w 7427256"/>
              <a:gd name="connsiteY12547" fmla="*/ 391224 h 7209248"/>
              <a:gd name="connsiteX12548" fmla="*/ 4282544 w 7427256"/>
              <a:gd name="connsiteY12548" fmla="*/ 382264 h 7209248"/>
              <a:gd name="connsiteX12549" fmla="*/ 4273584 w 7427256"/>
              <a:gd name="connsiteY12549" fmla="*/ 391224 h 7209248"/>
              <a:gd name="connsiteX12550" fmla="*/ 4273584 w 7427256"/>
              <a:gd name="connsiteY12550" fmla="*/ 382264 h 7209248"/>
              <a:gd name="connsiteX12551" fmla="*/ 4255666 w 7427256"/>
              <a:gd name="connsiteY12551" fmla="*/ 382264 h 7209248"/>
              <a:gd name="connsiteX12552" fmla="*/ 4237747 w 7427256"/>
              <a:gd name="connsiteY12552" fmla="*/ 373305 h 7209248"/>
              <a:gd name="connsiteX12553" fmla="*/ 4237747 w 7427256"/>
              <a:gd name="connsiteY12553" fmla="*/ 355386 h 7209248"/>
              <a:gd name="connsiteX12554" fmla="*/ 4811142 w 7427256"/>
              <a:gd name="connsiteY12554" fmla="*/ 346427 h 7209248"/>
              <a:gd name="connsiteX12555" fmla="*/ 4846978 w 7427256"/>
              <a:gd name="connsiteY12555" fmla="*/ 355386 h 7209248"/>
              <a:gd name="connsiteX12556" fmla="*/ 4855938 w 7427256"/>
              <a:gd name="connsiteY12556" fmla="*/ 364346 h 7209248"/>
              <a:gd name="connsiteX12557" fmla="*/ 4882816 w 7427256"/>
              <a:gd name="connsiteY12557" fmla="*/ 364346 h 7209248"/>
              <a:gd name="connsiteX12558" fmla="*/ 4891775 w 7427256"/>
              <a:gd name="connsiteY12558" fmla="*/ 382264 h 7209248"/>
              <a:gd name="connsiteX12559" fmla="*/ 4882816 w 7427256"/>
              <a:gd name="connsiteY12559" fmla="*/ 391224 h 7209248"/>
              <a:gd name="connsiteX12560" fmla="*/ 4864898 w 7427256"/>
              <a:gd name="connsiteY12560" fmla="*/ 400182 h 7209248"/>
              <a:gd name="connsiteX12561" fmla="*/ 4829061 w 7427256"/>
              <a:gd name="connsiteY12561" fmla="*/ 391224 h 7209248"/>
              <a:gd name="connsiteX12562" fmla="*/ 4806662 w 7427256"/>
              <a:gd name="connsiteY12562" fmla="*/ 377785 h 7209248"/>
              <a:gd name="connsiteX12563" fmla="*/ 4775305 w 7427256"/>
              <a:gd name="connsiteY12563" fmla="*/ 373305 h 7209248"/>
              <a:gd name="connsiteX12564" fmla="*/ 4766346 w 7427256"/>
              <a:gd name="connsiteY12564" fmla="*/ 364346 h 7209248"/>
              <a:gd name="connsiteX12565" fmla="*/ 4775305 w 7427256"/>
              <a:gd name="connsiteY12565" fmla="*/ 355386 h 7209248"/>
              <a:gd name="connsiteX12566" fmla="*/ 4811142 w 7427256"/>
              <a:gd name="connsiteY12566" fmla="*/ 346427 h 7209248"/>
              <a:gd name="connsiteX12567" fmla="*/ 4739468 w 7427256"/>
              <a:gd name="connsiteY12567" fmla="*/ 346427 h 7209248"/>
              <a:gd name="connsiteX12568" fmla="*/ 4748427 w 7427256"/>
              <a:gd name="connsiteY12568" fmla="*/ 355386 h 7209248"/>
              <a:gd name="connsiteX12569" fmla="*/ 4739468 w 7427256"/>
              <a:gd name="connsiteY12569" fmla="*/ 364346 h 7209248"/>
              <a:gd name="connsiteX12570" fmla="*/ 4748427 w 7427256"/>
              <a:gd name="connsiteY12570" fmla="*/ 382264 h 7209248"/>
              <a:gd name="connsiteX12571" fmla="*/ 4757386 w 7427256"/>
              <a:gd name="connsiteY12571" fmla="*/ 400182 h 7209248"/>
              <a:gd name="connsiteX12572" fmla="*/ 4775305 w 7427256"/>
              <a:gd name="connsiteY12572" fmla="*/ 400182 h 7209248"/>
              <a:gd name="connsiteX12573" fmla="*/ 4820101 w 7427256"/>
              <a:gd name="connsiteY12573" fmla="*/ 400182 h 7209248"/>
              <a:gd name="connsiteX12574" fmla="*/ 4882816 w 7427256"/>
              <a:gd name="connsiteY12574" fmla="*/ 418101 h 7209248"/>
              <a:gd name="connsiteX12575" fmla="*/ 4900735 w 7427256"/>
              <a:gd name="connsiteY12575" fmla="*/ 427060 h 7209248"/>
              <a:gd name="connsiteX12576" fmla="*/ 4905215 w 7427256"/>
              <a:gd name="connsiteY12576" fmla="*/ 431540 h 7209248"/>
              <a:gd name="connsiteX12577" fmla="*/ 4918654 w 7427256"/>
              <a:gd name="connsiteY12577" fmla="*/ 427060 h 7209248"/>
              <a:gd name="connsiteX12578" fmla="*/ 4936572 w 7427256"/>
              <a:gd name="connsiteY12578" fmla="*/ 427060 h 7209248"/>
              <a:gd name="connsiteX12579" fmla="*/ 4936572 w 7427256"/>
              <a:gd name="connsiteY12579" fmla="*/ 436020 h 7209248"/>
              <a:gd name="connsiteX12580" fmla="*/ 4927612 w 7427256"/>
              <a:gd name="connsiteY12580" fmla="*/ 436020 h 7209248"/>
              <a:gd name="connsiteX12581" fmla="*/ 4909694 w 7427256"/>
              <a:gd name="connsiteY12581" fmla="*/ 444979 h 7209248"/>
              <a:gd name="connsiteX12582" fmla="*/ 4896255 w 7427256"/>
              <a:gd name="connsiteY12582" fmla="*/ 458418 h 7209248"/>
              <a:gd name="connsiteX12583" fmla="*/ 4900735 w 7427256"/>
              <a:gd name="connsiteY12583" fmla="*/ 462898 h 7209248"/>
              <a:gd name="connsiteX12584" fmla="*/ 4954490 w 7427256"/>
              <a:gd name="connsiteY12584" fmla="*/ 453939 h 7209248"/>
              <a:gd name="connsiteX12585" fmla="*/ 4999286 w 7427256"/>
              <a:gd name="connsiteY12585" fmla="*/ 453939 h 7209248"/>
              <a:gd name="connsiteX12586" fmla="*/ 5003766 w 7427256"/>
              <a:gd name="connsiteY12586" fmla="*/ 467378 h 7209248"/>
              <a:gd name="connsiteX12587" fmla="*/ 4990328 w 7427256"/>
              <a:gd name="connsiteY12587" fmla="*/ 471856 h 7209248"/>
              <a:gd name="connsiteX12588" fmla="*/ 4963450 w 7427256"/>
              <a:gd name="connsiteY12588" fmla="*/ 471856 h 7209248"/>
              <a:gd name="connsiteX12589" fmla="*/ 4936572 w 7427256"/>
              <a:gd name="connsiteY12589" fmla="*/ 471856 h 7209248"/>
              <a:gd name="connsiteX12590" fmla="*/ 4918654 w 7427256"/>
              <a:gd name="connsiteY12590" fmla="*/ 485295 h 7209248"/>
              <a:gd name="connsiteX12591" fmla="*/ 4909694 w 7427256"/>
              <a:gd name="connsiteY12591" fmla="*/ 489775 h 7209248"/>
              <a:gd name="connsiteX12592" fmla="*/ 4900735 w 7427256"/>
              <a:gd name="connsiteY12592" fmla="*/ 498735 h 7209248"/>
              <a:gd name="connsiteX12593" fmla="*/ 4882816 w 7427256"/>
              <a:gd name="connsiteY12593" fmla="*/ 507694 h 7209248"/>
              <a:gd name="connsiteX12594" fmla="*/ 4873858 w 7427256"/>
              <a:gd name="connsiteY12594" fmla="*/ 525613 h 7209248"/>
              <a:gd name="connsiteX12595" fmla="*/ 4882816 w 7427256"/>
              <a:gd name="connsiteY12595" fmla="*/ 543532 h 7209248"/>
              <a:gd name="connsiteX12596" fmla="*/ 4873858 w 7427256"/>
              <a:gd name="connsiteY12596" fmla="*/ 561449 h 7209248"/>
              <a:gd name="connsiteX12597" fmla="*/ 4860418 w 7427256"/>
              <a:gd name="connsiteY12597" fmla="*/ 552491 h 7209248"/>
              <a:gd name="connsiteX12598" fmla="*/ 4846978 w 7427256"/>
              <a:gd name="connsiteY12598" fmla="*/ 552491 h 7209248"/>
              <a:gd name="connsiteX12599" fmla="*/ 4802182 w 7427256"/>
              <a:gd name="connsiteY12599" fmla="*/ 552491 h 7209248"/>
              <a:gd name="connsiteX12600" fmla="*/ 4784265 w 7427256"/>
              <a:gd name="connsiteY12600" fmla="*/ 534572 h 7209248"/>
              <a:gd name="connsiteX12601" fmla="*/ 4766346 w 7427256"/>
              <a:gd name="connsiteY12601" fmla="*/ 525613 h 7209248"/>
              <a:gd name="connsiteX12602" fmla="*/ 4757386 w 7427256"/>
              <a:gd name="connsiteY12602" fmla="*/ 516653 h 7209248"/>
              <a:gd name="connsiteX12603" fmla="*/ 4775305 w 7427256"/>
              <a:gd name="connsiteY12603" fmla="*/ 516653 h 7209248"/>
              <a:gd name="connsiteX12604" fmla="*/ 4811142 w 7427256"/>
              <a:gd name="connsiteY12604" fmla="*/ 525613 h 7209248"/>
              <a:gd name="connsiteX12605" fmla="*/ 4846978 w 7427256"/>
              <a:gd name="connsiteY12605" fmla="*/ 539052 h 7209248"/>
              <a:gd name="connsiteX12606" fmla="*/ 4864898 w 7427256"/>
              <a:gd name="connsiteY12606" fmla="*/ 534572 h 7209248"/>
              <a:gd name="connsiteX12607" fmla="*/ 4838020 w 7427256"/>
              <a:gd name="connsiteY12607" fmla="*/ 489775 h 7209248"/>
              <a:gd name="connsiteX12608" fmla="*/ 4829061 w 7427256"/>
              <a:gd name="connsiteY12608" fmla="*/ 471856 h 7209248"/>
              <a:gd name="connsiteX12609" fmla="*/ 4820101 w 7427256"/>
              <a:gd name="connsiteY12609" fmla="*/ 453939 h 7209248"/>
              <a:gd name="connsiteX12610" fmla="*/ 4811142 w 7427256"/>
              <a:gd name="connsiteY12610" fmla="*/ 453939 h 7209248"/>
              <a:gd name="connsiteX12611" fmla="*/ 4775305 w 7427256"/>
              <a:gd name="connsiteY12611" fmla="*/ 453939 h 7209248"/>
              <a:gd name="connsiteX12612" fmla="*/ 4793224 w 7427256"/>
              <a:gd name="connsiteY12612" fmla="*/ 462898 h 7209248"/>
              <a:gd name="connsiteX12613" fmla="*/ 4802182 w 7427256"/>
              <a:gd name="connsiteY12613" fmla="*/ 480816 h 7209248"/>
              <a:gd name="connsiteX12614" fmla="*/ 4788744 w 7427256"/>
              <a:gd name="connsiteY12614" fmla="*/ 498735 h 7209248"/>
              <a:gd name="connsiteX12615" fmla="*/ 4766346 w 7427256"/>
              <a:gd name="connsiteY12615" fmla="*/ 498735 h 7209248"/>
              <a:gd name="connsiteX12616" fmla="*/ 4757386 w 7427256"/>
              <a:gd name="connsiteY12616" fmla="*/ 494255 h 7209248"/>
              <a:gd name="connsiteX12617" fmla="*/ 4748427 w 7427256"/>
              <a:gd name="connsiteY12617" fmla="*/ 507694 h 7209248"/>
              <a:gd name="connsiteX12618" fmla="*/ 4739468 w 7427256"/>
              <a:gd name="connsiteY12618" fmla="*/ 516653 h 7209248"/>
              <a:gd name="connsiteX12619" fmla="*/ 4739468 w 7427256"/>
              <a:gd name="connsiteY12619" fmla="*/ 480816 h 7209248"/>
              <a:gd name="connsiteX12620" fmla="*/ 4730508 w 7427256"/>
              <a:gd name="connsiteY12620" fmla="*/ 444979 h 7209248"/>
              <a:gd name="connsiteX12621" fmla="*/ 4721549 w 7427256"/>
              <a:gd name="connsiteY12621" fmla="*/ 436020 h 7209248"/>
              <a:gd name="connsiteX12622" fmla="*/ 4694672 w 7427256"/>
              <a:gd name="connsiteY12622" fmla="*/ 427060 h 7209248"/>
              <a:gd name="connsiteX12623" fmla="*/ 4703631 w 7427256"/>
              <a:gd name="connsiteY12623" fmla="*/ 418101 h 7209248"/>
              <a:gd name="connsiteX12624" fmla="*/ 4717069 w 7427256"/>
              <a:gd name="connsiteY12624" fmla="*/ 422581 h 7209248"/>
              <a:gd name="connsiteX12625" fmla="*/ 4730508 w 7427256"/>
              <a:gd name="connsiteY12625" fmla="*/ 427060 h 7209248"/>
              <a:gd name="connsiteX12626" fmla="*/ 4739468 w 7427256"/>
              <a:gd name="connsiteY12626" fmla="*/ 427060 h 7209248"/>
              <a:gd name="connsiteX12627" fmla="*/ 4739468 w 7427256"/>
              <a:gd name="connsiteY12627" fmla="*/ 409142 h 7209248"/>
              <a:gd name="connsiteX12628" fmla="*/ 4726028 w 7427256"/>
              <a:gd name="connsiteY12628" fmla="*/ 386743 h 7209248"/>
              <a:gd name="connsiteX12629" fmla="*/ 4712589 w 7427256"/>
              <a:gd name="connsiteY12629" fmla="*/ 382264 h 7209248"/>
              <a:gd name="connsiteX12630" fmla="*/ 4721549 w 7427256"/>
              <a:gd name="connsiteY12630" fmla="*/ 373305 h 7209248"/>
              <a:gd name="connsiteX12631" fmla="*/ 4726028 w 7427256"/>
              <a:gd name="connsiteY12631" fmla="*/ 355386 h 7209248"/>
              <a:gd name="connsiteX12632" fmla="*/ 4739468 w 7427256"/>
              <a:gd name="connsiteY12632" fmla="*/ 346427 h 7209248"/>
              <a:gd name="connsiteX12633" fmla="*/ 4148154 w 7427256"/>
              <a:gd name="connsiteY12633" fmla="*/ 346427 h 7209248"/>
              <a:gd name="connsiteX12634" fmla="*/ 4166073 w 7427256"/>
              <a:gd name="connsiteY12634" fmla="*/ 355386 h 7209248"/>
              <a:gd name="connsiteX12635" fmla="*/ 4166073 w 7427256"/>
              <a:gd name="connsiteY12635" fmla="*/ 364346 h 7209248"/>
              <a:gd name="connsiteX12636" fmla="*/ 4148154 w 7427256"/>
              <a:gd name="connsiteY12636" fmla="*/ 355386 h 7209248"/>
              <a:gd name="connsiteX12637" fmla="*/ 4148154 w 7427256"/>
              <a:gd name="connsiteY12637" fmla="*/ 346427 h 7209248"/>
              <a:gd name="connsiteX12638" fmla="*/ 5890737 w 7427256"/>
              <a:gd name="connsiteY12638" fmla="*/ 337467 h 7209248"/>
              <a:gd name="connsiteX12639" fmla="*/ 5895217 w 7427256"/>
              <a:gd name="connsiteY12639" fmla="*/ 355386 h 7209248"/>
              <a:gd name="connsiteX12640" fmla="*/ 5895217 w 7427256"/>
              <a:gd name="connsiteY12640" fmla="*/ 364346 h 7209248"/>
              <a:gd name="connsiteX12641" fmla="*/ 5886257 w 7427256"/>
              <a:gd name="connsiteY12641" fmla="*/ 364346 h 7209248"/>
              <a:gd name="connsiteX12642" fmla="*/ 5886257 w 7427256"/>
              <a:gd name="connsiteY12642" fmla="*/ 355386 h 7209248"/>
              <a:gd name="connsiteX12643" fmla="*/ 5890737 w 7427256"/>
              <a:gd name="connsiteY12643" fmla="*/ 337467 h 7209248"/>
              <a:gd name="connsiteX12644" fmla="*/ 4685712 w 7427256"/>
              <a:gd name="connsiteY12644" fmla="*/ 332988 h 7209248"/>
              <a:gd name="connsiteX12645" fmla="*/ 4703631 w 7427256"/>
              <a:gd name="connsiteY12645" fmla="*/ 337467 h 7209248"/>
              <a:gd name="connsiteX12646" fmla="*/ 4685712 w 7427256"/>
              <a:gd name="connsiteY12646" fmla="*/ 346427 h 7209248"/>
              <a:gd name="connsiteX12647" fmla="*/ 4658834 w 7427256"/>
              <a:gd name="connsiteY12647" fmla="*/ 337467 h 7209248"/>
              <a:gd name="connsiteX12648" fmla="*/ 4667793 w 7427256"/>
              <a:gd name="connsiteY12648" fmla="*/ 337467 h 7209248"/>
              <a:gd name="connsiteX12649" fmla="*/ 4685712 w 7427256"/>
              <a:gd name="connsiteY12649" fmla="*/ 332988 h 7209248"/>
              <a:gd name="connsiteX12650" fmla="*/ 6092322 w 7427256"/>
              <a:gd name="connsiteY12650" fmla="*/ 328508 h 7209248"/>
              <a:gd name="connsiteX12651" fmla="*/ 6110239 w 7427256"/>
              <a:gd name="connsiteY12651" fmla="*/ 328508 h 7209248"/>
              <a:gd name="connsiteX12652" fmla="*/ 6128158 w 7427256"/>
              <a:gd name="connsiteY12652" fmla="*/ 332988 h 7209248"/>
              <a:gd name="connsiteX12653" fmla="*/ 6110239 w 7427256"/>
              <a:gd name="connsiteY12653" fmla="*/ 337467 h 7209248"/>
              <a:gd name="connsiteX12654" fmla="*/ 6096800 w 7427256"/>
              <a:gd name="connsiteY12654" fmla="*/ 332988 h 7209248"/>
              <a:gd name="connsiteX12655" fmla="*/ 6092322 w 7427256"/>
              <a:gd name="connsiteY12655" fmla="*/ 328508 h 7209248"/>
              <a:gd name="connsiteX12656" fmla="*/ 5626437 w 7427256"/>
              <a:gd name="connsiteY12656" fmla="*/ 328508 h 7209248"/>
              <a:gd name="connsiteX12657" fmla="*/ 5635397 w 7427256"/>
              <a:gd name="connsiteY12657" fmla="*/ 337467 h 7209248"/>
              <a:gd name="connsiteX12658" fmla="*/ 5626437 w 7427256"/>
              <a:gd name="connsiteY12658" fmla="*/ 337467 h 7209248"/>
              <a:gd name="connsiteX12659" fmla="*/ 5626437 w 7427256"/>
              <a:gd name="connsiteY12659" fmla="*/ 328508 h 7209248"/>
              <a:gd name="connsiteX12660" fmla="*/ 6226711 w 7427256"/>
              <a:gd name="connsiteY12660" fmla="*/ 319548 h 7209248"/>
              <a:gd name="connsiteX12661" fmla="*/ 6235670 w 7427256"/>
              <a:gd name="connsiteY12661" fmla="*/ 328508 h 7209248"/>
              <a:gd name="connsiteX12662" fmla="*/ 6226711 w 7427256"/>
              <a:gd name="connsiteY12662" fmla="*/ 328508 h 7209248"/>
              <a:gd name="connsiteX12663" fmla="*/ 6226711 w 7427256"/>
              <a:gd name="connsiteY12663" fmla="*/ 319548 h 7209248"/>
              <a:gd name="connsiteX12664" fmla="*/ 4291503 w 7427256"/>
              <a:gd name="connsiteY12664" fmla="*/ 319548 h 7209248"/>
              <a:gd name="connsiteX12665" fmla="*/ 4300463 w 7427256"/>
              <a:gd name="connsiteY12665" fmla="*/ 319548 h 7209248"/>
              <a:gd name="connsiteX12666" fmla="*/ 4291503 w 7427256"/>
              <a:gd name="connsiteY12666" fmla="*/ 328508 h 7209248"/>
              <a:gd name="connsiteX12667" fmla="*/ 4829061 w 7427256"/>
              <a:gd name="connsiteY12667" fmla="*/ 310589 h 7209248"/>
              <a:gd name="connsiteX12668" fmla="*/ 4838020 w 7427256"/>
              <a:gd name="connsiteY12668" fmla="*/ 310589 h 7209248"/>
              <a:gd name="connsiteX12669" fmla="*/ 4838020 w 7427256"/>
              <a:gd name="connsiteY12669" fmla="*/ 319548 h 7209248"/>
              <a:gd name="connsiteX12670" fmla="*/ 4829061 w 7427256"/>
              <a:gd name="connsiteY12670" fmla="*/ 319548 h 7209248"/>
              <a:gd name="connsiteX12671" fmla="*/ 4824581 w 7427256"/>
              <a:gd name="connsiteY12671" fmla="*/ 315069 h 7209248"/>
              <a:gd name="connsiteX12672" fmla="*/ 4829061 w 7427256"/>
              <a:gd name="connsiteY12672" fmla="*/ 310589 h 7209248"/>
              <a:gd name="connsiteX12673" fmla="*/ 4811142 w 7427256"/>
              <a:gd name="connsiteY12673" fmla="*/ 310589 h 7209248"/>
              <a:gd name="connsiteX12674" fmla="*/ 4815622 w 7427256"/>
              <a:gd name="connsiteY12674" fmla="*/ 315069 h 7209248"/>
              <a:gd name="connsiteX12675" fmla="*/ 4820101 w 7427256"/>
              <a:gd name="connsiteY12675" fmla="*/ 319548 h 7209248"/>
              <a:gd name="connsiteX12676" fmla="*/ 4802182 w 7427256"/>
              <a:gd name="connsiteY12676" fmla="*/ 328508 h 7209248"/>
              <a:gd name="connsiteX12677" fmla="*/ 4802182 w 7427256"/>
              <a:gd name="connsiteY12677" fmla="*/ 315069 h 7209248"/>
              <a:gd name="connsiteX12678" fmla="*/ 4811142 w 7427256"/>
              <a:gd name="connsiteY12678" fmla="*/ 310589 h 7209248"/>
              <a:gd name="connsiteX12679" fmla="*/ 4869937 w 7427256"/>
              <a:gd name="connsiteY12679" fmla="*/ 308350 h 7209248"/>
              <a:gd name="connsiteX12680" fmla="*/ 4882816 w 7427256"/>
              <a:gd name="connsiteY12680" fmla="*/ 310589 h 7209248"/>
              <a:gd name="connsiteX12681" fmla="*/ 4900735 w 7427256"/>
              <a:gd name="connsiteY12681" fmla="*/ 315069 h 7209248"/>
              <a:gd name="connsiteX12682" fmla="*/ 4909694 w 7427256"/>
              <a:gd name="connsiteY12682" fmla="*/ 319548 h 7209248"/>
              <a:gd name="connsiteX12683" fmla="*/ 4927612 w 7427256"/>
              <a:gd name="connsiteY12683" fmla="*/ 328508 h 7209248"/>
              <a:gd name="connsiteX12684" fmla="*/ 4932092 w 7427256"/>
              <a:gd name="connsiteY12684" fmla="*/ 328508 h 7209248"/>
              <a:gd name="connsiteX12685" fmla="*/ 4945532 w 7427256"/>
              <a:gd name="connsiteY12685" fmla="*/ 328508 h 7209248"/>
              <a:gd name="connsiteX12686" fmla="*/ 4945532 w 7427256"/>
              <a:gd name="connsiteY12686" fmla="*/ 364346 h 7209248"/>
              <a:gd name="connsiteX12687" fmla="*/ 4918654 w 7427256"/>
              <a:gd name="connsiteY12687" fmla="*/ 364346 h 7209248"/>
              <a:gd name="connsiteX12688" fmla="*/ 4900735 w 7427256"/>
              <a:gd name="connsiteY12688" fmla="*/ 355386 h 7209248"/>
              <a:gd name="connsiteX12689" fmla="*/ 4873858 w 7427256"/>
              <a:gd name="connsiteY12689" fmla="*/ 346427 h 7209248"/>
              <a:gd name="connsiteX12690" fmla="*/ 4846978 w 7427256"/>
              <a:gd name="connsiteY12690" fmla="*/ 346427 h 7209248"/>
              <a:gd name="connsiteX12691" fmla="*/ 4838020 w 7427256"/>
              <a:gd name="connsiteY12691" fmla="*/ 332988 h 7209248"/>
              <a:gd name="connsiteX12692" fmla="*/ 4838020 w 7427256"/>
              <a:gd name="connsiteY12692" fmla="*/ 328508 h 7209248"/>
              <a:gd name="connsiteX12693" fmla="*/ 4869937 w 7427256"/>
              <a:gd name="connsiteY12693" fmla="*/ 308350 h 7209248"/>
              <a:gd name="connsiteX12694" fmla="*/ 4739468 w 7427256"/>
              <a:gd name="connsiteY12694" fmla="*/ 301631 h 7209248"/>
              <a:gd name="connsiteX12695" fmla="*/ 4775305 w 7427256"/>
              <a:gd name="connsiteY12695" fmla="*/ 319548 h 7209248"/>
              <a:gd name="connsiteX12696" fmla="*/ 4757386 w 7427256"/>
              <a:gd name="connsiteY12696" fmla="*/ 319548 h 7209248"/>
              <a:gd name="connsiteX12697" fmla="*/ 4730508 w 7427256"/>
              <a:gd name="connsiteY12697" fmla="*/ 310589 h 7209248"/>
              <a:gd name="connsiteX12698" fmla="*/ 4515485 w 7427256"/>
              <a:gd name="connsiteY12698" fmla="*/ 256834 h 7209248"/>
              <a:gd name="connsiteX12699" fmla="*/ 4524445 w 7427256"/>
              <a:gd name="connsiteY12699" fmla="*/ 256834 h 7209248"/>
              <a:gd name="connsiteX12700" fmla="*/ 4533404 w 7427256"/>
              <a:gd name="connsiteY12700" fmla="*/ 265793 h 7209248"/>
              <a:gd name="connsiteX12701" fmla="*/ 4524445 w 7427256"/>
              <a:gd name="connsiteY12701" fmla="*/ 265793 h 7209248"/>
              <a:gd name="connsiteX12702" fmla="*/ 4515485 w 7427256"/>
              <a:gd name="connsiteY12702" fmla="*/ 256834 h 7209248"/>
              <a:gd name="connsiteX12703" fmla="*/ 6199832 w 7427256"/>
              <a:gd name="connsiteY12703" fmla="*/ 238915 h 7209248"/>
              <a:gd name="connsiteX12704" fmla="*/ 6208792 w 7427256"/>
              <a:gd name="connsiteY12704" fmla="*/ 247874 h 7209248"/>
              <a:gd name="connsiteX12705" fmla="*/ 6199832 w 7427256"/>
              <a:gd name="connsiteY12705" fmla="*/ 247874 h 7209248"/>
              <a:gd name="connsiteX12706" fmla="*/ 4685712 w 7427256"/>
              <a:gd name="connsiteY12706" fmla="*/ 185159 h 7209248"/>
              <a:gd name="connsiteX12707" fmla="*/ 4685712 w 7427256"/>
              <a:gd name="connsiteY12707" fmla="*/ 194119 h 7209248"/>
              <a:gd name="connsiteX12708" fmla="*/ 4685712 w 7427256"/>
              <a:gd name="connsiteY12708" fmla="*/ 203078 h 7209248"/>
              <a:gd name="connsiteX12709" fmla="*/ 4676753 w 7427256"/>
              <a:gd name="connsiteY12709" fmla="*/ 198598 h 7209248"/>
              <a:gd name="connsiteX12710" fmla="*/ 4676753 w 7427256"/>
              <a:gd name="connsiteY12710" fmla="*/ 194119 h 7209248"/>
              <a:gd name="connsiteX12711" fmla="*/ 4621877 w 7427256"/>
              <a:gd name="connsiteY12711" fmla="*/ 170600 h 7209248"/>
              <a:gd name="connsiteX12712" fmla="*/ 4622997 w 7427256"/>
              <a:gd name="connsiteY12712" fmla="*/ 176200 h 7209248"/>
              <a:gd name="connsiteX12713" fmla="*/ 4614038 w 7427256"/>
              <a:gd name="connsiteY12713" fmla="*/ 176200 h 7209248"/>
              <a:gd name="connsiteX12714" fmla="*/ 4618518 w 7427256"/>
              <a:gd name="connsiteY12714" fmla="*/ 171720 h 7209248"/>
              <a:gd name="connsiteX12715" fmla="*/ 4621877 w 7427256"/>
              <a:gd name="connsiteY12715" fmla="*/ 170600 h 7209248"/>
              <a:gd name="connsiteX12716" fmla="*/ 4690192 w 7427256"/>
              <a:gd name="connsiteY12716" fmla="*/ 167241 h 7209248"/>
              <a:gd name="connsiteX12717" fmla="*/ 4721549 w 7427256"/>
              <a:gd name="connsiteY12717" fmla="*/ 176200 h 7209248"/>
              <a:gd name="connsiteX12718" fmla="*/ 4726028 w 7427256"/>
              <a:gd name="connsiteY12718" fmla="*/ 180680 h 7209248"/>
              <a:gd name="connsiteX12719" fmla="*/ 4739468 w 7427256"/>
              <a:gd name="connsiteY12719" fmla="*/ 185159 h 7209248"/>
              <a:gd name="connsiteX12720" fmla="*/ 4761866 w 7427256"/>
              <a:gd name="connsiteY12720" fmla="*/ 189639 h 7209248"/>
              <a:gd name="connsiteX12721" fmla="*/ 4757386 w 7427256"/>
              <a:gd name="connsiteY12721" fmla="*/ 203078 h 7209248"/>
              <a:gd name="connsiteX12722" fmla="*/ 4757386 w 7427256"/>
              <a:gd name="connsiteY12722" fmla="*/ 212038 h 7209248"/>
              <a:gd name="connsiteX12723" fmla="*/ 4739468 w 7427256"/>
              <a:gd name="connsiteY12723" fmla="*/ 216517 h 7209248"/>
              <a:gd name="connsiteX12724" fmla="*/ 4712589 w 7427256"/>
              <a:gd name="connsiteY12724" fmla="*/ 212038 h 7209248"/>
              <a:gd name="connsiteX12725" fmla="*/ 4730508 w 7427256"/>
              <a:gd name="connsiteY12725" fmla="*/ 203078 h 7209248"/>
              <a:gd name="connsiteX12726" fmla="*/ 4748427 w 7427256"/>
              <a:gd name="connsiteY12726" fmla="*/ 203078 h 7209248"/>
              <a:gd name="connsiteX12727" fmla="*/ 4721549 w 7427256"/>
              <a:gd name="connsiteY12727" fmla="*/ 194119 h 7209248"/>
              <a:gd name="connsiteX12728" fmla="*/ 4703631 w 7427256"/>
              <a:gd name="connsiteY12728" fmla="*/ 185159 h 7209248"/>
              <a:gd name="connsiteX12729" fmla="*/ 4685712 w 7427256"/>
              <a:gd name="connsiteY12729" fmla="*/ 185159 h 7209248"/>
              <a:gd name="connsiteX12730" fmla="*/ 4667793 w 7427256"/>
              <a:gd name="connsiteY12730" fmla="*/ 194119 h 7209248"/>
              <a:gd name="connsiteX12731" fmla="*/ 4658834 w 7427256"/>
              <a:gd name="connsiteY12731" fmla="*/ 194119 h 7209248"/>
              <a:gd name="connsiteX12732" fmla="*/ 4658834 w 7427256"/>
              <a:gd name="connsiteY12732" fmla="*/ 180680 h 7209248"/>
              <a:gd name="connsiteX12733" fmla="*/ 4690192 w 7427256"/>
              <a:gd name="connsiteY12733" fmla="*/ 167241 h 7209248"/>
              <a:gd name="connsiteX12734" fmla="*/ 4555803 w 7427256"/>
              <a:gd name="connsiteY12734" fmla="*/ 158281 h 7209248"/>
              <a:gd name="connsiteX12735" fmla="*/ 4578200 w 7427256"/>
              <a:gd name="connsiteY12735" fmla="*/ 167241 h 7209248"/>
              <a:gd name="connsiteX12736" fmla="*/ 4578200 w 7427256"/>
              <a:gd name="connsiteY12736" fmla="*/ 176200 h 7209248"/>
              <a:gd name="connsiteX12737" fmla="*/ 4560281 w 7427256"/>
              <a:gd name="connsiteY12737" fmla="*/ 167241 h 7209248"/>
              <a:gd name="connsiteX12738" fmla="*/ 4555803 w 7427256"/>
              <a:gd name="connsiteY12738" fmla="*/ 158281 h 7209248"/>
              <a:gd name="connsiteX12739" fmla="*/ 4228787 w 7427256"/>
              <a:gd name="connsiteY12739" fmla="*/ 140362 h 7209248"/>
              <a:gd name="connsiteX12740" fmla="*/ 4237747 w 7427256"/>
              <a:gd name="connsiteY12740" fmla="*/ 140362 h 7209248"/>
              <a:gd name="connsiteX12741" fmla="*/ 4228787 w 7427256"/>
              <a:gd name="connsiteY12741" fmla="*/ 149322 h 7209248"/>
              <a:gd name="connsiteX12742" fmla="*/ 4228787 w 7427256"/>
              <a:gd name="connsiteY12742" fmla="*/ 140362 h 7209248"/>
              <a:gd name="connsiteX12743" fmla="*/ 4314741 w 7427256"/>
              <a:gd name="connsiteY12743" fmla="*/ 134483 h 7209248"/>
              <a:gd name="connsiteX12744" fmla="*/ 4327340 w 7427256"/>
              <a:gd name="connsiteY12744" fmla="*/ 140362 h 7209248"/>
              <a:gd name="connsiteX12745" fmla="*/ 4336299 w 7427256"/>
              <a:gd name="connsiteY12745" fmla="*/ 149322 h 7209248"/>
              <a:gd name="connsiteX12746" fmla="*/ 4354218 w 7427256"/>
              <a:gd name="connsiteY12746" fmla="*/ 149322 h 7209248"/>
              <a:gd name="connsiteX12747" fmla="*/ 4372137 w 7427256"/>
              <a:gd name="connsiteY12747" fmla="*/ 167241 h 7209248"/>
              <a:gd name="connsiteX12748" fmla="*/ 4372137 w 7427256"/>
              <a:gd name="connsiteY12748" fmla="*/ 176200 h 7209248"/>
              <a:gd name="connsiteX12749" fmla="*/ 4358698 w 7427256"/>
              <a:gd name="connsiteY12749" fmla="*/ 185159 h 7209248"/>
              <a:gd name="connsiteX12750" fmla="*/ 4336299 w 7427256"/>
              <a:gd name="connsiteY12750" fmla="*/ 185159 h 7209248"/>
              <a:gd name="connsiteX12751" fmla="*/ 4345259 w 7427256"/>
              <a:gd name="connsiteY12751" fmla="*/ 176200 h 7209248"/>
              <a:gd name="connsiteX12752" fmla="*/ 4354218 w 7427256"/>
              <a:gd name="connsiteY12752" fmla="*/ 167241 h 7209248"/>
              <a:gd name="connsiteX12753" fmla="*/ 4336299 w 7427256"/>
              <a:gd name="connsiteY12753" fmla="*/ 158281 h 7209248"/>
              <a:gd name="connsiteX12754" fmla="*/ 4318380 w 7427256"/>
              <a:gd name="connsiteY12754" fmla="*/ 149322 h 7209248"/>
              <a:gd name="connsiteX12755" fmla="*/ 4309421 w 7427256"/>
              <a:gd name="connsiteY12755" fmla="*/ 149322 h 7209248"/>
              <a:gd name="connsiteX12756" fmla="*/ 4300463 w 7427256"/>
              <a:gd name="connsiteY12756" fmla="*/ 162761 h 7209248"/>
              <a:gd name="connsiteX12757" fmla="*/ 4295983 w 7427256"/>
              <a:gd name="connsiteY12757" fmla="*/ 167241 h 7209248"/>
              <a:gd name="connsiteX12758" fmla="*/ 4291503 w 7427256"/>
              <a:gd name="connsiteY12758" fmla="*/ 158281 h 7209248"/>
              <a:gd name="connsiteX12759" fmla="*/ 4282544 w 7427256"/>
              <a:gd name="connsiteY12759" fmla="*/ 158281 h 7209248"/>
              <a:gd name="connsiteX12760" fmla="*/ 4264625 w 7427256"/>
              <a:gd name="connsiteY12760" fmla="*/ 158281 h 7209248"/>
              <a:gd name="connsiteX12761" fmla="*/ 4273584 w 7427256"/>
              <a:gd name="connsiteY12761" fmla="*/ 149322 h 7209248"/>
              <a:gd name="connsiteX12762" fmla="*/ 4304941 w 7427256"/>
              <a:gd name="connsiteY12762" fmla="*/ 135884 h 7209248"/>
              <a:gd name="connsiteX12763" fmla="*/ 4314741 w 7427256"/>
              <a:gd name="connsiteY12763" fmla="*/ 134483 h 7209248"/>
              <a:gd name="connsiteX12764" fmla="*/ 3521003 w 7427256"/>
              <a:gd name="connsiteY12764" fmla="*/ 113485 h 7209248"/>
              <a:gd name="connsiteX12765" fmla="*/ 3521003 w 7427256"/>
              <a:gd name="connsiteY12765" fmla="*/ 122445 h 7209248"/>
              <a:gd name="connsiteX12766" fmla="*/ 3516523 w 7427256"/>
              <a:gd name="connsiteY12766" fmla="*/ 122445 h 7209248"/>
              <a:gd name="connsiteX12767" fmla="*/ 3521003 w 7427256"/>
              <a:gd name="connsiteY12767" fmla="*/ 113485 h 7209248"/>
              <a:gd name="connsiteX12768" fmla="*/ 4058561 w 7427256"/>
              <a:gd name="connsiteY12768" fmla="*/ 95566 h 7209248"/>
              <a:gd name="connsiteX12769" fmla="*/ 4067520 w 7427256"/>
              <a:gd name="connsiteY12769" fmla="*/ 95566 h 7209248"/>
              <a:gd name="connsiteX12770" fmla="*/ 4067520 w 7427256"/>
              <a:gd name="connsiteY12770" fmla="*/ 104526 h 7209248"/>
              <a:gd name="connsiteX12771" fmla="*/ 4058561 w 7427256"/>
              <a:gd name="connsiteY12771" fmla="*/ 100046 h 7209248"/>
              <a:gd name="connsiteX12772" fmla="*/ 4058561 w 7427256"/>
              <a:gd name="connsiteY12772" fmla="*/ 95566 h 7209248"/>
              <a:gd name="connsiteX12773" fmla="*/ 3449329 w 7427256"/>
              <a:gd name="connsiteY12773" fmla="*/ 95566 h 7209248"/>
              <a:gd name="connsiteX12774" fmla="*/ 3458288 w 7427256"/>
              <a:gd name="connsiteY12774" fmla="*/ 95566 h 7209248"/>
              <a:gd name="connsiteX12775" fmla="*/ 3458288 w 7427256"/>
              <a:gd name="connsiteY12775" fmla="*/ 104526 h 7209248"/>
              <a:gd name="connsiteX12776" fmla="*/ 3449329 w 7427256"/>
              <a:gd name="connsiteY12776" fmla="*/ 100046 h 7209248"/>
              <a:gd name="connsiteX12777" fmla="*/ 3449329 w 7427256"/>
              <a:gd name="connsiteY12777" fmla="*/ 95566 h 7209248"/>
              <a:gd name="connsiteX12778" fmla="*/ 4153753 w 7427256"/>
              <a:gd name="connsiteY12778" fmla="*/ 89966 h 7209248"/>
              <a:gd name="connsiteX12779" fmla="*/ 4166073 w 7427256"/>
              <a:gd name="connsiteY12779" fmla="*/ 95566 h 7209248"/>
              <a:gd name="connsiteX12780" fmla="*/ 4170552 w 7427256"/>
              <a:gd name="connsiteY12780" fmla="*/ 104526 h 7209248"/>
              <a:gd name="connsiteX12781" fmla="*/ 4183991 w 7427256"/>
              <a:gd name="connsiteY12781" fmla="*/ 104526 h 7209248"/>
              <a:gd name="connsiteX12782" fmla="*/ 4206390 w 7427256"/>
              <a:gd name="connsiteY12782" fmla="*/ 109005 h 7209248"/>
              <a:gd name="connsiteX12783" fmla="*/ 4206390 w 7427256"/>
              <a:gd name="connsiteY12783" fmla="*/ 126924 h 7209248"/>
              <a:gd name="connsiteX12784" fmla="*/ 4188471 w 7427256"/>
              <a:gd name="connsiteY12784" fmla="*/ 144842 h 7209248"/>
              <a:gd name="connsiteX12785" fmla="*/ 4161593 w 7427256"/>
              <a:gd name="connsiteY12785" fmla="*/ 140362 h 7209248"/>
              <a:gd name="connsiteX12786" fmla="*/ 4148154 w 7427256"/>
              <a:gd name="connsiteY12786" fmla="*/ 126924 h 7209248"/>
              <a:gd name="connsiteX12787" fmla="*/ 4157113 w 7427256"/>
              <a:gd name="connsiteY12787" fmla="*/ 122445 h 7209248"/>
              <a:gd name="connsiteX12788" fmla="*/ 4166073 w 7427256"/>
              <a:gd name="connsiteY12788" fmla="*/ 113485 h 7209248"/>
              <a:gd name="connsiteX12789" fmla="*/ 4157113 w 7427256"/>
              <a:gd name="connsiteY12789" fmla="*/ 113485 h 7209248"/>
              <a:gd name="connsiteX12790" fmla="*/ 4148154 w 7427256"/>
              <a:gd name="connsiteY12790" fmla="*/ 113485 h 7209248"/>
              <a:gd name="connsiteX12791" fmla="*/ 4130236 w 7427256"/>
              <a:gd name="connsiteY12791" fmla="*/ 104526 h 7209248"/>
              <a:gd name="connsiteX12792" fmla="*/ 4112317 w 7427256"/>
              <a:gd name="connsiteY12792" fmla="*/ 113485 h 7209248"/>
              <a:gd name="connsiteX12793" fmla="*/ 4098878 w 7427256"/>
              <a:gd name="connsiteY12793" fmla="*/ 117965 h 7209248"/>
              <a:gd name="connsiteX12794" fmla="*/ 4103358 w 7427256"/>
              <a:gd name="connsiteY12794" fmla="*/ 104526 h 7209248"/>
              <a:gd name="connsiteX12795" fmla="*/ 4134716 w 7427256"/>
              <a:gd name="connsiteY12795" fmla="*/ 91087 h 7209248"/>
              <a:gd name="connsiteX12796" fmla="*/ 4153753 w 7427256"/>
              <a:gd name="connsiteY12796" fmla="*/ 89966 h 7209248"/>
              <a:gd name="connsiteX12797" fmla="*/ 3535561 w 7427256"/>
              <a:gd name="connsiteY12797" fmla="*/ 89687 h 7209248"/>
              <a:gd name="connsiteX12798" fmla="*/ 3552361 w 7427256"/>
              <a:gd name="connsiteY12798" fmla="*/ 95566 h 7209248"/>
              <a:gd name="connsiteX12799" fmla="*/ 3574759 w 7427256"/>
              <a:gd name="connsiteY12799" fmla="*/ 113485 h 7209248"/>
              <a:gd name="connsiteX12800" fmla="*/ 3597157 w 7427256"/>
              <a:gd name="connsiteY12800" fmla="*/ 113485 h 7209248"/>
              <a:gd name="connsiteX12801" fmla="*/ 3601637 w 7427256"/>
              <a:gd name="connsiteY12801" fmla="*/ 122445 h 7209248"/>
              <a:gd name="connsiteX12802" fmla="*/ 3592677 w 7427256"/>
              <a:gd name="connsiteY12802" fmla="*/ 135884 h 7209248"/>
              <a:gd name="connsiteX12803" fmla="*/ 3574759 w 7427256"/>
              <a:gd name="connsiteY12803" fmla="*/ 140362 h 7209248"/>
              <a:gd name="connsiteX12804" fmla="*/ 3547881 w 7427256"/>
              <a:gd name="connsiteY12804" fmla="*/ 140362 h 7209248"/>
              <a:gd name="connsiteX12805" fmla="*/ 3565799 w 7427256"/>
              <a:gd name="connsiteY12805" fmla="*/ 131404 h 7209248"/>
              <a:gd name="connsiteX12806" fmla="*/ 3583718 w 7427256"/>
              <a:gd name="connsiteY12806" fmla="*/ 122445 h 7209248"/>
              <a:gd name="connsiteX12807" fmla="*/ 3556841 w 7427256"/>
              <a:gd name="connsiteY12807" fmla="*/ 113485 h 7209248"/>
              <a:gd name="connsiteX12808" fmla="*/ 3538922 w 7427256"/>
              <a:gd name="connsiteY12808" fmla="*/ 104526 h 7209248"/>
              <a:gd name="connsiteX12809" fmla="*/ 3521003 w 7427256"/>
              <a:gd name="connsiteY12809" fmla="*/ 104526 h 7209248"/>
              <a:gd name="connsiteX12810" fmla="*/ 3503084 w 7427256"/>
              <a:gd name="connsiteY12810" fmla="*/ 113485 h 7209248"/>
              <a:gd name="connsiteX12811" fmla="*/ 3489645 w 7427256"/>
              <a:gd name="connsiteY12811" fmla="*/ 117965 h 7209248"/>
              <a:gd name="connsiteX12812" fmla="*/ 3494125 w 7427256"/>
              <a:gd name="connsiteY12812" fmla="*/ 104526 h 7209248"/>
              <a:gd name="connsiteX12813" fmla="*/ 3525483 w 7427256"/>
              <a:gd name="connsiteY12813" fmla="*/ 91087 h 7209248"/>
              <a:gd name="connsiteX12814" fmla="*/ 3535561 w 7427256"/>
              <a:gd name="connsiteY12814" fmla="*/ 89687 h 7209248"/>
              <a:gd name="connsiteX12815" fmla="*/ 4004805 w 7427256"/>
              <a:gd name="connsiteY12815" fmla="*/ 77648 h 7209248"/>
              <a:gd name="connsiteX12816" fmla="*/ 4022724 w 7427256"/>
              <a:gd name="connsiteY12816" fmla="*/ 86607 h 7209248"/>
              <a:gd name="connsiteX12817" fmla="*/ 4022724 w 7427256"/>
              <a:gd name="connsiteY12817" fmla="*/ 95566 h 7209248"/>
              <a:gd name="connsiteX12818" fmla="*/ 4004805 w 7427256"/>
              <a:gd name="connsiteY12818" fmla="*/ 86607 h 7209248"/>
              <a:gd name="connsiteX12819" fmla="*/ 4004805 w 7427256"/>
              <a:gd name="connsiteY12819" fmla="*/ 77648 h 7209248"/>
              <a:gd name="connsiteX12820" fmla="*/ 3391094 w 7427256"/>
              <a:gd name="connsiteY12820" fmla="*/ 77648 h 7209248"/>
              <a:gd name="connsiteX12821" fmla="*/ 3413491 w 7427256"/>
              <a:gd name="connsiteY12821" fmla="*/ 86607 h 7209248"/>
              <a:gd name="connsiteX12822" fmla="*/ 3413491 w 7427256"/>
              <a:gd name="connsiteY12822" fmla="*/ 95566 h 7209248"/>
              <a:gd name="connsiteX12823" fmla="*/ 3395572 w 7427256"/>
              <a:gd name="connsiteY12823" fmla="*/ 86607 h 7209248"/>
              <a:gd name="connsiteX12824" fmla="*/ 3391094 w 7427256"/>
              <a:gd name="connsiteY12824" fmla="*/ 77648 h 7209248"/>
              <a:gd name="connsiteX12825" fmla="*/ 5429334 w 7427256"/>
              <a:gd name="connsiteY12825" fmla="*/ 32851 h 7209248"/>
              <a:gd name="connsiteX12826" fmla="*/ 5429334 w 7427256"/>
              <a:gd name="connsiteY12826" fmla="*/ 41811 h 7209248"/>
              <a:gd name="connsiteX12827" fmla="*/ 5429334 w 7427256"/>
              <a:gd name="connsiteY12827" fmla="*/ 50770 h 7209248"/>
              <a:gd name="connsiteX12828" fmla="*/ 5420374 w 7427256"/>
              <a:gd name="connsiteY12828" fmla="*/ 41811 h 7209248"/>
              <a:gd name="connsiteX12829" fmla="*/ 5429334 w 7427256"/>
              <a:gd name="connsiteY12829" fmla="*/ 32851 h 7209248"/>
              <a:gd name="connsiteX12830" fmla="*/ 5429334 w 7427256"/>
              <a:gd name="connsiteY12830" fmla="*/ 14933 h 7209248"/>
              <a:gd name="connsiteX12831" fmla="*/ 5456211 w 7427256"/>
              <a:gd name="connsiteY12831" fmla="*/ 23892 h 7209248"/>
              <a:gd name="connsiteX12832" fmla="*/ 5469650 w 7427256"/>
              <a:gd name="connsiteY12832" fmla="*/ 28372 h 7209248"/>
              <a:gd name="connsiteX12833" fmla="*/ 5483089 w 7427256"/>
              <a:gd name="connsiteY12833" fmla="*/ 32851 h 7209248"/>
              <a:gd name="connsiteX12834" fmla="*/ 5501008 w 7427256"/>
              <a:gd name="connsiteY12834" fmla="*/ 37331 h 7209248"/>
              <a:gd name="connsiteX12835" fmla="*/ 5501008 w 7427256"/>
              <a:gd name="connsiteY12835" fmla="*/ 41811 h 7209248"/>
              <a:gd name="connsiteX12836" fmla="*/ 5501008 w 7427256"/>
              <a:gd name="connsiteY12836" fmla="*/ 59730 h 7209248"/>
              <a:gd name="connsiteX12837" fmla="*/ 5478609 w 7427256"/>
              <a:gd name="connsiteY12837" fmla="*/ 59730 h 7209248"/>
              <a:gd name="connsiteX12838" fmla="*/ 5456211 w 7427256"/>
              <a:gd name="connsiteY12838" fmla="*/ 59730 h 7209248"/>
              <a:gd name="connsiteX12839" fmla="*/ 5474130 w 7427256"/>
              <a:gd name="connsiteY12839" fmla="*/ 50770 h 7209248"/>
              <a:gd name="connsiteX12840" fmla="*/ 5492048 w 7427256"/>
              <a:gd name="connsiteY12840" fmla="*/ 50770 h 7209248"/>
              <a:gd name="connsiteX12841" fmla="*/ 5465170 w 7427256"/>
              <a:gd name="connsiteY12841" fmla="*/ 41811 h 7209248"/>
              <a:gd name="connsiteX12842" fmla="*/ 5447251 w 7427256"/>
              <a:gd name="connsiteY12842" fmla="*/ 32851 h 7209248"/>
              <a:gd name="connsiteX12843" fmla="*/ 5429334 w 7427256"/>
              <a:gd name="connsiteY12843" fmla="*/ 23892 h 7209248"/>
              <a:gd name="connsiteX12844" fmla="*/ 5406934 w 7427256"/>
              <a:gd name="connsiteY12844" fmla="*/ 32851 h 7209248"/>
              <a:gd name="connsiteX12845" fmla="*/ 5397976 w 7427256"/>
              <a:gd name="connsiteY12845" fmla="*/ 37331 h 7209248"/>
              <a:gd name="connsiteX12846" fmla="*/ 5402454 w 7427256"/>
              <a:gd name="connsiteY12846" fmla="*/ 23892 h 7209248"/>
              <a:gd name="connsiteX12847" fmla="*/ 5429334 w 7427256"/>
              <a:gd name="connsiteY12847" fmla="*/ 14933 h 7209248"/>
              <a:gd name="connsiteX12848" fmla="*/ 5366618 w 7427256"/>
              <a:gd name="connsiteY12848" fmla="*/ 14933 h 7209248"/>
              <a:gd name="connsiteX12849" fmla="*/ 5357658 w 7427256"/>
              <a:gd name="connsiteY12849" fmla="*/ 23892 h 7209248"/>
              <a:gd name="connsiteX12850" fmla="*/ 5366618 w 7427256"/>
              <a:gd name="connsiteY12850" fmla="*/ 14933 h 7209248"/>
              <a:gd name="connsiteX12851" fmla="*/ 5307262 w 7427256"/>
              <a:gd name="connsiteY12851" fmla="*/ 373 h 7209248"/>
              <a:gd name="connsiteX12852" fmla="*/ 5321822 w 7427256"/>
              <a:gd name="connsiteY12852" fmla="*/ 5973 h 7209248"/>
              <a:gd name="connsiteX12853" fmla="*/ 5321822 w 7427256"/>
              <a:gd name="connsiteY12853" fmla="*/ 23892 h 7209248"/>
              <a:gd name="connsiteX12854" fmla="*/ 5303903 w 7427256"/>
              <a:gd name="connsiteY12854" fmla="*/ 10453 h 7209248"/>
              <a:gd name="connsiteX12855" fmla="*/ 5299423 w 7427256"/>
              <a:gd name="connsiteY12855" fmla="*/ 1494 h 7209248"/>
              <a:gd name="connsiteX12856" fmla="*/ 5307262 w 7427256"/>
              <a:gd name="connsiteY12856" fmla="*/ 373 h 72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</a:cxnLst>
            <a:rect l="l" t="t" r="r" b="b"/>
            <a:pathLst>
              <a:path w="7427256" h="7209248">
                <a:moveTo>
                  <a:pt x="3897293" y="7204768"/>
                </a:moveTo>
                <a:cubicBezTo>
                  <a:pt x="3900280" y="7204768"/>
                  <a:pt x="3903266" y="7206262"/>
                  <a:pt x="3906253" y="7209248"/>
                </a:cubicBezTo>
                <a:lnTo>
                  <a:pt x="3897293" y="7209248"/>
                </a:lnTo>
                <a:lnTo>
                  <a:pt x="3888335" y="7209248"/>
                </a:lnTo>
                <a:cubicBezTo>
                  <a:pt x="3891322" y="7206262"/>
                  <a:pt x="3894307" y="7204768"/>
                  <a:pt x="3897293" y="7204768"/>
                </a:cubicBezTo>
                <a:close/>
                <a:moveTo>
                  <a:pt x="3108875" y="7083818"/>
                </a:moveTo>
                <a:lnTo>
                  <a:pt x="3117835" y="7083818"/>
                </a:lnTo>
                <a:cubicBezTo>
                  <a:pt x="3117835" y="7083818"/>
                  <a:pt x="3117835" y="7086804"/>
                  <a:pt x="3117835" y="7092776"/>
                </a:cubicBezTo>
                <a:close/>
                <a:moveTo>
                  <a:pt x="3305980" y="7021102"/>
                </a:moveTo>
                <a:lnTo>
                  <a:pt x="3323898" y="7030062"/>
                </a:lnTo>
                <a:cubicBezTo>
                  <a:pt x="3323898" y="7030062"/>
                  <a:pt x="3317927" y="7030062"/>
                  <a:pt x="3305980" y="7030062"/>
                </a:cubicBezTo>
                <a:cubicBezTo>
                  <a:pt x="3305980" y="7024090"/>
                  <a:pt x="3305980" y="7021102"/>
                  <a:pt x="3305980" y="7021102"/>
                </a:cubicBezTo>
                <a:close/>
                <a:moveTo>
                  <a:pt x="3570279" y="7016624"/>
                </a:moveTo>
                <a:cubicBezTo>
                  <a:pt x="3573265" y="7016624"/>
                  <a:pt x="3577745" y="7018116"/>
                  <a:pt x="3583718" y="7021102"/>
                </a:cubicBezTo>
                <a:lnTo>
                  <a:pt x="3574759" y="7030062"/>
                </a:lnTo>
                <a:cubicBezTo>
                  <a:pt x="3568786" y="7030062"/>
                  <a:pt x="3565799" y="7027076"/>
                  <a:pt x="3565799" y="7021102"/>
                </a:cubicBezTo>
                <a:cubicBezTo>
                  <a:pt x="3565799" y="7018116"/>
                  <a:pt x="3567294" y="7016624"/>
                  <a:pt x="3570279" y="7016624"/>
                </a:cubicBezTo>
                <a:close/>
                <a:moveTo>
                  <a:pt x="3261183" y="7012144"/>
                </a:moveTo>
                <a:cubicBezTo>
                  <a:pt x="3261183" y="7012144"/>
                  <a:pt x="3264170" y="7013636"/>
                  <a:pt x="3270143" y="7016624"/>
                </a:cubicBezTo>
                <a:cubicBezTo>
                  <a:pt x="3276116" y="7019610"/>
                  <a:pt x="3279102" y="7021102"/>
                  <a:pt x="3279102" y="7021102"/>
                </a:cubicBezTo>
                <a:lnTo>
                  <a:pt x="3261183" y="7021102"/>
                </a:lnTo>
                <a:close/>
                <a:moveTo>
                  <a:pt x="3422451" y="7003184"/>
                </a:moveTo>
                <a:cubicBezTo>
                  <a:pt x="3422451" y="7009158"/>
                  <a:pt x="3432903" y="7012144"/>
                  <a:pt x="3453809" y="7012144"/>
                </a:cubicBezTo>
                <a:cubicBezTo>
                  <a:pt x="3474714" y="7012144"/>
                  <a:pt x="3488152" y="7015130"/>
                  <a:pt x="3494125" y="7021102"/>
                </a:cubicBezTo>
                <a:lnTo>
                  <a:pt x="3476206" y="7021102"/>
                </a:lnTo>
                <a:lnTo>
                  <a:pt x="3467248" y="7021102"/>
                </a:lnTo>
                <a:lnTo>
                  <a:pt x="3440370" y="7021102"/>
                </a:lnTo>
                <a:lnTo>
                  <a:pt x="3413491" y="7012144"/>
                </a:lnTo>
                <a:close/>
                <a:moveTo>
                  <a:pt x="3359736" y="7003184"/>
                </a:moveTo>
                <a:lnTo>
                  <a:pt x="3386614" y="7012144"/>
                </a:lnTo>
                <a:cubicBezTo>
                  <a:pt x="3392587" y="7018116"/>
                  <a:pt x="3394079" y="7021102"/>
                  <a:pt x="3391094" y="7021102"/>
                </a:cubicBezTo>
                <a:cubicBezTo>
                  <a:pt x="3388107" y="7021102"/>
                  <a:pt x="3380641" y="7024090"/>
                  <a:pt x="3368695" y="7030062"/>
                </a:cubicBezTo>
                <a:cubicBezTo>
                  <a:pt x="3362723" y="7030062"/>
                  <a:pt x="3359736" y="7027076"/>
                  <a:pt x="3359736" y="7021102"/>
                </a:cubicBezTo>
                <a:cubicBezTo>
                  <a:pt x="3359736" y="7015130"/>
                  <a:pt x="3359736" y="7009158"/>
                  <a:pt x="3359736" y="7003184"/>
                </a:cubicBezTo>
                <a:close/>
                <a:moveTo>
                  <a:pt x="3055120" y="6985266"/>
                </a:moveTo>
                <a:cubicBezTo>
                  <a:pt x="3067066" y="6985266"/>
                  <a:pt x="3076026" y="6988252"/>
                  <a:pt x="3081997" y="6994224"/>
                </a:cubicBezTo>
                <a:lnTo>
                  <a:pt x="3046161" y="6994224"/>
                </a:lnTo>
                <a:close/>
                <a:moveTo>
                  <a:pt x="4074240" y="6971826"/>
                </a:moveTo>
                <a:cubicBezTo>
                  <a:pt x="4075733" y="6971826"/>
                  <a:pt x="4076479" y="6973320"/>
                  <a:pt x="4076479" y="6976306"/>
                </a:cubicBezTo>
                <a:lnTo>
                  <a:pt x="4067520" y="6976306"/>
                </a:lnTo>
                <a:cubicBezTo>
                  <a:pt x="4070506" y="6973320"/>
                  <a:pt x="4072747" y="6971826"/>
                  <a:pt x="4074240" y="6971826"/>
                </a:cubicBezTo>
                <a:close/>
                <a:moveTo>
                  <a:pt x="2622833" y="6953908"/>
                </a:moveTo>
                <a:cubicBezTo>
                  <a:pt x="2624328" y="6953908"/>
                  <a:pt x="2625074" y="6955401"/>
                  <a:pt x="2625074" y="6958387"/>
                </a:cubicBezTo>
                <a:lnTo>
                  <a:pt x="2616114" y="6958387"/>
                </a:lnTo>
                <a:cubicBezTo>
                  <a:pt x="2619101" y="6955401"/>
                  <a:pt x="2621340" y="6953908"/>
                  <a:pt x="2622833" y="6953908"/>
                </a:cubicBezTo>
                <a:close/>
                <a:moveTo>
                  <a:pt x="3359736" y="6940470"/>
                </a:moveTo>
                <a:cubicBezTo>
                  <a:pt x="3365709" y="6940470"/>
                  <a:pt x="3368695" y="6940470"/>
                  <a:pt x="3368695" y="6940470"/>
                </a:cubicBezTo>
                <a:cubicBezTo>
                  <a:pt x="3368695" y="6940470"/>
                  <a:pt x="3367202" y="6941962"/>
                  <a:pt x="3364216" y="6944948"/>
                </a:cubicBezTo>
                <a:cubicBezTo>
                  <a:pt x="3361229" y="6947935"/>
                  <a:pt x="3359736" y="6949428"/>
                  <a:pt x="3359736" y="6949428"/>
                </a:cubicBezTo>
                <a:lnTo>
                  <a:pt x="3350776" y="6949428"/>
                </a:lnTo>
                <a:cubicBezTo>
                  <a:pt x="3350776" y="6943455"/>
                  <a:pt x="3353763" y="6940470"/>
                  <a:pt x="3359736" y="6940470"/>
                </a:cubicBezTo>
                <a:close/>
                <a:moveTo>
                  <a:pt x="4622997" y="6931510"/>
                </a:moveTo>
                <a:lnTo>
                  <a:pt x="4649874" y="6931510"/>
                </a:lnTo>
                <a:cubicBezTo>
                  <a:pt x="4643901" y="6937482"/>
                  <a:pt x="4634942" y="6940470"/>
                  <a:pt x="4622997" y="6940470"/>
                </a:cubicBezTo>
                <a:lnTo>
                  <a:pt x="4605078" y="6940470"/>
                </a:lnTo>
                <a:close/>
                <a:moveTo>
                  <a:pt x="3305980" y="6931510"/>
                </a:moveTo>
                <a:lnTo>
                  <a:pt x="3323898" y="6931510"/>
                </a:lnTo>
                <a:cubicBezTo>
                  <a:pt x="3323898" y="6937482"/>
                  <a:pt x="3317927" y="6940470"/>
                  <a:pt x="3305980" y="6940470"/>
                </a:cubicBezTo>
                <a:close/>
                <a:moveTo>
                  <a:pt x="3207428" y="6927030"/>
                </a:moveTo>
                <a:cubicBezTo>
                  <a:pt x="3210415" y="6927030"/>
                  <a:pt x="3213401" y="6928524"/>
                  <a:pt x="3216387" y="6931510"/>
                </a:cubicBezTo>
                <a:lnTo>
                  <a:pt x="3216387" y="6940470"/>
                </a:lnTo>
                <a:lnTo>
                  <a:pt x="3198469" y="6931510"/>
                </a:lnTo>
                <a:cubicBezTo>
                  <a:pt x="3201455" y="6928524"/>
                  <a:pt x="3204442" y="6927030"/>
                  <a:pt x="3207428" y="6927030"/>
                </a:cubicBezTo>
                <a:close/>
                <a:moveTo>
                  <a:pt x="4295983" y="6922550"/>
                </a:moveTo>
                <a:cubicBezTo>
                  <a:pt x="4322860" y="6922550"/>
                  <a:pt x="4336299" y="6924044"/>
                  <a:pt x="4336299" y="6927030"/>
                </a:cubicBezTo>
                <a:cubicBezTo>
                  <a:pt x="4336299" y="6930016"/>
                  <a:pt x="4331820" y="6931510"/>
                  <a:pt x="4322860" y="6931510"/>
                </a:cubicBezTo>
                <a:cubicBezTo>
                  <a:pt x="4313901" y="6931510"/>
                  <a:pt x="4300463" y="6931510"/>
                  <a:pt x="4282544" y="6931510"/>
                </a:cubicBezTo>
                <a:cubicBezTo>
                  <a:pt x="4270598" y="6931510"/>
                  <a:pt x="4261639" y="6931510"/>
                  <a:pt x="4255666" y="6931510"/>
                </a:cubicBezTo>
                <a:cubicBezTo>
                  <a:pt x="4249693" y="6931510"/>
                  <a:pt x="4248200" y="6930016"/>
                  <a:pt x="4251186" y="6927030"/>
                </a:cubicBezTo>
                <a:cubicBezTo>
                  <a:pt x="4254172" y="6924044"/>
                  <a:pt x="4269105" y="6922550"/>
                  <a:pt x="4295983" y="6922550"/>
                </a:cubicBezTo>
                <a:close/>
                <a:moveTo>
                  <a:pt x="4076479" y="6922550"/>
                </a:moveTo>
                <a:lnTo>
                  <a:pt x="4085439" y="6931510"/>
                </a:lnTo>
                <a:cubicBezTo>
                  <a:pt x="4079466" y="6931510"/>
                  <a:pt x="4070506" y="6931510"/>
                  <a:pt x="4058561" y="6931510"/>
                </a:cubicBezTo>
                <a:close/>
                <a:moveTo>
                  <a:pt x="3673311" y="6922550"/>
                </a:moveTo>
                <a:cubicBezTo>
                  <a:pt x="3679284" y="6922550"/>
                  <a:pt x="3685257" y="6924044"/>
                  <a:pt x="3691230" y="6927030"/>
                </a:cubicBezTo>
                <a:cubicBezTo>
                  <a:pt x="3697203" y="6930016"/>
                  <a:pt x="3697203" y="6934496"/>
                  <a:pt x="3691230" y="6940470"/>
                </a:cubicBezTo>
                <a:cubicBezTo>
                  <a:pt x="3691230" y="6940470"/>
                  <a:pt x="3686750" y="6940470"/>
                  <a:pt x="3677791" y="6940470"/>
                </a:cubicBezTo>
                <a:cubicBezTo>
                  <a:pt x="3668831" y="6940470"/>
                  <a:pt x="3664352" y="6940470"/>
                  <a:pt x="3664352" y="6940470"/>
                </a:cubicBezTo>
                <a:cubicBezTo>
                  <a:pt x="3652406" y="6934496"/>
                  <a:pt x="3655392" y="6928524"/>
                  <a:pt x="3673311" y="6922550"/>
                </a:cubicBezTo>
                <a:close/>
                <a:moveTo>
                  <a:pt x="3628515" y="6922550"/>
                </a:moveTo>
                <a:lnTo>
                  <a:pt x="3637473" y="6931510"/>
                </a:lnTo>
                <a:cubicBezTo>
                  <a:pt x="3637473" y="6937482"/>
                  <a:pt x="3635981" y="6940470"/>
                  <a:pt x="3632995" y="6940470"/>
                </a:cubicBezTo>
                <a:cubicBezTo>
                  <a:pt x="3630008" y="6940470"/>
                  <a:pt x="3628515" y="6937482"/>
                  <a:pt x="3628515" y="6931510"/>
                </a:cubicBezTo>
                <a:cubicBezTo>
                  <a:pt x="3628515" y="6925536"/>
                  <a:pt x="3628515" y="6922550"/>
                  <a:pt x="3628515" y="6922550"/>
                </a:cubicBezTo>
                <a:close/>
                <a:moveTo>
                  <a:pt x="3364216" y="6922550"/>
                </a:moveTo>
                <a:cubicBezTo>
                  <a:pt x="3367202" y="6922550"/>
                  <a:pt x="3368695" y="6925536"/>
                  <a:pt x="3368695" y="6931510"/>
                </a:cubicBezTo>
                <a:lnTo>
                  <a:pt x="3359736" y="6931510"/>
                </a:lnTo>
                <a:cubicBezTo>
                  <a:pt x="3359736" y="6925536"/>
                  <a:pt x="3361229" y="6922550"/>
                  <a:pt x="3364216" y="6922550"/>
                </a:cubicBezTo>
                <a:close/>
                <a:moveTo>
                  <a:pt x="4999286" y="6904632"/>
                </a:moveTo>
                <a:cubicBezTo>
                  <a:pt x="4999286" y="6904632"/>
                  <a:pt x="4999286" y="6907619"/>
                  <a:pt x="4999286" y="6913590"/>
                </a:cubicBezTo>
                <a:cubicBezTo>
                  <a:pt x="4993314" y="6913590"/>
                  <a:pt x="4987342" y="6913590"/>
                  <a:pt x="4981369" y="6913590"/>
                </a:cubicBezTo>
                <a:close/>
                <a:moveTo>
                  <a:pt x="3476206" y="6904632"/>
                </a:moveTo>
                <a:lnTo>
                  <a:pt x="3512044" y="6904632"/>
                </a:lnTo>
                <a:cubicBezTo>
                  <a:pt x="3512044" y="6904632"/>
                  <a:pt x="3510551" y="6906126"/>
                  <a:pt x="3507564" y="6909112"/>
                </a:cubicBezTo>
                <a:cubicBezTo>
                  <a:pt x="3504577" y="6912098"/>
                  <a:pt x="3500098" y="6913590"/>
                  <a:pt x="3494125" y="6913590"/>
                </a:cubicBezTo>
                <a:close/>
                <a:moveTo>
                  <a:pt x="3807700" y="6895673"/>
                </a:moveTo>
                <a:cubicBezTo>
                  <a:pt x="3807700" y="6901646"/>
                  <a:pt x="3807700" y="6904632"/>
                  <a:pt x="3807700" y="6904632"/>
                </a:cubicBezTo>
                <a:cubicBezTo>
                  <a:pt x="3807700" y="6910604"/>
                  <a:pt x="3806207" y="6913590"/>
                  <a:pt x="3803220" y="6913590"/>
                </a:cubicBezTo>
                <a:cubicBezTo>
                  <a:pt x="3800235" y="6913590"/>
                  <a:pt x="3798742" y="6910604"/>
                  <a:pt x="3798742" y="6904632"/>
                </a:cubicBezTo>
                <a:cubicBezTo>
                  <a:pt x="3798742" y="6898658"/>
                  <a:pt x="3801727" y="6895673"/>
                  <a:pt x="3807700" y="6895673"/>
                </a:cubicBezTo>
                <a:close/>
                <a:moveTo>
                  <a:pt x="3646433" y="6895673"/>
                </a:moveTo>
                <a:cubicBezTo>
                  <a:pt x="3646433" y="6895673"/>
                  <a:pt x="3649421" y="6895673"/>
                  <a:pt x="3655392" y="6895673"/>
                </a:cubicBezTo>
                <a:cubicBezTo>
                  <a:pt x="3661365" y="6895673"/>
                  <a:pt x="3662859" y="6897166"/>
                  <a:pt x="3659872" y="6900152"/>
                </a:cubicBezTo>
                <a:cubicBezTo>
                  <a:pt x="3656885" y="6903138"/>
                  <a:pt x="3652406" y="6904632"/>
                  <a:pt x="3646433" y="6904632"/>
                </a:cubicBezTo>
                <a:cubicBezTo>
                  <a:pt x="3646433" y="6904632"/>
                  <a:pt x="3646433" y="6901646"/>
                  <a:pt x="3646433" y="6895673"/>
                </a:cubicBezTo>
                <a:close/>
                <a:moveTo>
                  <a:pt x="3420211" y="6891193"/>
                </a:moveTo>
                <a:cubicBezTo>
                  <a:pt x="3421705" y="6891193"/>
                  <a:pt x="3422451" y="6892686"/>
                  <a:pt x="3422451" y="6895673"/>
                </a:cubicBezTo>
                <a:lnTo>
                  <a:pt x="3422451" y="6904632"/>
                </a:lnTo>
                <a:lnTo>
                  <a:pt x="3413491" y="6895673"/>
                </a:lnTo>
                <a:cubicBezTo>
                  <a:pt x="3416478" y="6892686"/>
                  <a:pt x="3418718" y="6891193"/>
                  <a:pt x="3420211" y="6891193"/>
                </a:cubicBezTo>
                <a:close/>
                <a:moveTo>
                  <a:pt x="4841380" y="6882233"/>
                </a:moveTo>
                <a:cubicBezTo>
                  <a:pt x="4843620" y="6882233"/>
                  <a:pt x="4846978" y="6883726"/>
                  <a:pt x="4851458" y="6886713"/>
                </a:cubicBezTo>
                <a:cubicBezTo>
                  <a:pt x="4860418" y="6892686"/>
                  <a:pt x="4867884" y="6895673"/>
                  <a:pt x="4873858" y="6895673"/>
                </a:cubicBezTo>
                <a:cubicBezTo>
                  <a:pt x="4879830" y="6895673"/>
                  <a:pt x="4882816" y="6895673"/>
                  <a:pt x="4882816" y="6895673"/>
                </a:cubicBezTo>
                <a:cubicBezTo>
                  <a:pt x="4882816" y="6901646"/>
                  <a:pt x="4879830" y="6904632"/>
                  <a:pt x="4873858" y="6904632"/>
                </a:cubicBezTo>
                <a:lnTo>
                  <a:pt x="4864898" y="6895673"/>
                </a:lnTo>
                <a:cubicBezTo>
                  <a:pt x="4858924" y="6895673"/>
                  <a:pt x="4852952" y="6895673"/>
                  <a:pt x="4846978" y="6895673"/>
                </a:cubicBezTo>
                <a:lnTo>
                  <a:pt x="4838020" y="6886713"/>
                </a:lnTo>
                <a:cubicBezTo>
                  <a:pt x="4838020" y="6883726"/>
                  <a:pt x="4839140" y="6882233"/>
                  <a:pt x="4841380" y="6882233"/>
                </a:cubicBezTo>
                <a:close/>
                <a:moveTo>
                  <a:pt x="3718108" y="6877754"/>
                </a:moveTo>
                <a:lnTo>
                  <a:pt x="3727068" y="6886713"/>
                </a:lnTo>
                <a:lnTo>
                  <a:pt x="3682270" y="6886713"/>
                </a:lnTo>
                <a:cubicBezTo>
                  <a:pt x="3682270" y="6880740"/>
                  <a:pt x="3694217" y="6877754"/>
                  <a:pt x="3718108" y="6877754"/>
                </a:cubicBezTo>
                <a:close/>
                <a:moveTo>
                  <a:pt x="3046161" y="6868794"/>
                </a:moveTo>
                <a:cubicBezTo>
                  <a:pt x="3052133" y="6868794"/>
                  <a:pt x="3055120" y="6870288"/>
                  <a:pt x="3055120" y="6873274"/>
                </a:cubicBezTo>
                <a:cubicBezTo>
                  <a:pt x="3055120" y="6876261"/>
                  <a:pt x="3052133" y="6877754"/>
                  <a:pt x="3046161" y="6877754"/>
                </a:cubicBezTo>
                <a:cubicBezTo>
                  <a:pt x="3040188" y="6883727"/>
                  <a:pt x="3035708" y="6885220"/>
                  <a:pt x="3032722" y="6882233"/>
                </a:cubicBezTo>
                <a:cubicBezTo>
                  <a:pt x="3029735" y="6879247"/>
                  <a:pt x="3029735" y="6876261"/>
                  <a:pt x="3032722" y="6873274"/>
                </a:cubicBezTo>
                <a:cubicBezTo>
                  <a:pt x="3035708" y="6870288"/>
                  <a:pt x="3040188" y="6868794"/>
                  <a:pt x="3046161" y="6868794"/>
                </a:cubicBezTo>
                <a:close/>
                <a:moveTo>
                  <a:pt x="2371974" y="6863194"/>
                </a:moveTo>
                <a:cubicBezTo>
                  <a:pt x="2373466" y="6863942"/>
                  <a:pt x="2374213" y="6865808"/>
                  <a:pt x="2374213" y="6868794"/>
                </a:cubicBezTo>
                <a:lnTo>
                  <a:pt x="2365254" y="6877754"/>
                </a:lnTo>
                <a:cubicBezTo>
                  <a:pt x="2359281" y="6877754"/>
                  <a:pt x="2356294" y="6876261"/>
                  <a:pt x="2356294" y="6873274"/>
                </a:cubicBezTo>
                <a:cubicBezTo>
                  <a:pt x="2356294" y="6870288"/>
                  <a:pt x="2359281" y="6867301"/>
                  <a:pt x="2365254" y="6864315"/>
                </a:cubicBezTo>
                <a:cubicBezTo>
                  <a:pt x="2368240" y="6862822"/>
                  <a:pt x="2370481" y="6862449"/>
                  <a:pt x="2371974" y="6863194"/>
                </a:cubicBezTo>
                <a:close/>
                <a:moveTo>
                  <a:pt x="3610596" y="6859835"/>
                </a:moveTo>
                <a:cubicBezTo>
                  <a:pt x="3610596" y="6859835"/>
                  <a:pt x="3613583" y="6859835"/>
                  <a:pt x="3619556" y="6859835"/>
                </a:cubicBezTo>
                <a:cubicBezTo>
                  <a:pt x="3625528" y="6859835"/>
                  <a:pt x="3628515" y="6862822"/>
                  <a:pt x="3628515" y="6868794"/>
                </a:cubicBezTo>
                <a:lnTo>
                  <a:pt x="3637473" y="6877754"/>
                </a:lnTo>
                <a:cubicBezTo>
                  <a:pt x="3637473" y="6883727"/>
                  <a:pt x="3625528" y="6883727"/>
                  <a:pt x="3601637" y="6877754"/>
                </a:cubicBezTo>
                <a:cubicBezTo>
                  <a:pt x="3577745" y="6865808"/>
                  <a:pt x="3580731" y="6859835"/>
                  <a:pt x="3610596" y="6859835"/>
                </a:cubicBezTo>
                <a:close/>
                <a:moveTo>
                  <a:pt x="3431410" y="6859835"/>
                </a:moveTo>
                <a:lnTo>
                  <a:pt x="3422451" y="6868794"/>
                </a:lnTo>
                <a:cubicBezTo>
                  <a:pt x="3410505" y="6868794"/>
                  <a:pt x="3398559" y="6868794"/>
                  <a:pt x="3386614" y="6868794"/>
                </a:cubicBezTo>
                <a:cubicBezTo>
                  <a:pt x="3374668" y="6868794"/>
                  <a:pt x="3368695" y="6868794"/>
                  <a:pt x="3368695" y="6868794"/>
                </a:cubicBezTo>
                <a:close/>
                <a:moveTo>
                  <a:pt x="3153673" y="6859835"/>
                </a:moveTo>
                <a:cubicBezTo>
                  <a:pt x="3159644" y="6859835"/>
                  <a:pt x="3167111" y="6859835"/>
                  <a:pt x="3176070" y="6859835"/>
                </a:cubicBezTo>
                <a:cubicBezTo>
                  <a:pt x="3185029" y="6859835"/>
                  <a:pt x="3189509" y="6859835"/>
                  <a:pt x="3189509" y="6859835"/>
                </a:cubicBezTo>
                <a:cubicBezTo>
                  <a:pt x="3195482" y="6865808"/>
                  <a:pt x="3201455" y="6868794"/>
                  <a:pt x="3207428" y="6868794"/>
                </a:cubicBezTo>
                <a:lnTo>
                  <a:pt x="3225347" y="6877754"/>
                </a:lnTo>
                <a:lnTo>
                  <a:pt x="3207428" y="6877754"/>
                </a:lnTo>
                <a:cubicBezTo>
                  <a:pt x="3201455" y="6877754"/>
                  <a:pt x="3183536" y="6874768"/>
                  <a:pt x="3153673" y="6868794"/>
                </a:cubicBezTo>
                <a:close/>
                <a:moveTo>
                  <a:pt x="4291503" y="6855355"/>
                </a:moveTo>
                <a:cubicBezTo>
                  <a:pt x="4294490" y="6855355"/>
                  <a:pt x="4297476" y="6856850"/>
                  <a:pt x="4300463" y="6859835"/>
                </a:cubicBezTo>
                <a:lnTo>
                  <a:pt x="4291503" y="6859835"/>
                </a:lnTo>
                <a:lnTo>
                  <a:pt x="4282544" y="6859835"/>
                </a:lnTo>
                <a:cubicBezTo>
                  <a:pt x="4285531" y="6856850"/>
                  <a:pt x="4288517" y="6855355"/>
                  <a:pt x="4291503" y="6855355"/>
                </a:cubicBezTo>
                <a:close/>
                <a:moveTo>
                  <a:pt x="4838020" y="6832958"/>
                </a:moveTo>
                <a:cubicBezTo>
                  <a:pt x="4843992" y="6832958"/>
                  <a:pt x="4848472" y="6835944"/>
                  <a:pt x="4851458" y="6841916"/>
                </a:cubicBezTo>
                <a:cubicBezTo>
                  <a:pt x="4854446" y="6847890"/>
                  <a:pt x="4852952" y="6850876"/>
                  <a:pt x="4846978" y="6850876"/>
                </a:cubicBezTo>
                <a:lnTo>
                  <a:pt x="4838020" y="6841916"/>
                </a:lnTo>
                <a:cubicBezTo>
                  <a:pt x="4838020" y="6835944"/>
                  <a:pt x="4838020" y="6832958"/>
                  <a:pt x="4838020" y="6832958"/>
                </a:cubicBezTo>
                <a:close/>
                <a:moveTo>
                  <a:pt x="3960009" y="6832958"/>
                </a:moveTo>
                <a:cubicBezTo>
                  <a:pt x="3960009" y="6832958"/>
                  <a:pt x="3962994" y="6832958"/>
                  <a:pt x="3968967" y="6832958"/>
                </a:cubicBezTo>
                <a:lnTo>
                  <a:pt x="3960009" y="6841916"/>
                </a:lnTo>
                <a:close/>
                <a:moveTo>
                  <a:pt x="3431410" y="6832958"/>
                </a:moveTo>
                <a:lnTo>
                  <a:pt x="3449329" y="6832958"/>
                </a:lnTo>
                <a:cubicBezTo>
                  <a:pt x="3455302" y="6832958"/>
                  <a:pt x="3461275" y="6832958"/>
                  <a:pt x="3467248" y="6832958"/>
                </a:cubicBezTo>
                <a:cubicBezTo>
                  <a:pt x="3473219" y="6832958"/>
                  <a:pt x="3476206" y="6832958"/>
                  <a:pt x="3476206" y="6832958"/>
                </a:cubicBezTo>
                <a:cubicBezTo>
                  <a:pt x="3482179" y="6838930"/>
                  <a:pt x="3488152" y="6841916"/>
                  <a:pt x="3494125" y="6841916"/>
                </a:cubicBezTo>
                <a:cubicBezTo>
                  <a:pt x="3500098" y="6841916"/>
                  <a:pt x="3504577" y="6843410"/>
                  <a:pt x="3507564" y="6846396"/>
                </a:cubicBezTo>
                <a:cubicBezTo>
                  <a:pt x="3510551" y="6849382"/>
                  <a:pt x="3512044" y="6850876"/>
                  <a:pt x="3512044" y="6850876"/>
                </a:cubicBezTo>
                <a:lnTo>
                  <a:pt x="3476206" y="6850876"/>
                </a:lnTo>
                <a:cubicBezTo>
                  <a:pt x="3470234" y="6850876"/>
                  <a:pt x="3461275" y="6847890"/>
                  <a:pt x="3449329" y="6841916"/>
                </a:cubicBezTo>
                <a:close/>
                <a:moveTo>
                  <a:pt x="3270143" y="6832958"/>
                </a:moveTo>
                <a:cubicBezTo>
                  <a:pt x="3276116" y="6832958"/>
                  <a:pt x="3276116" y="6835944"/>
                  <a:pt x="3270143" y="6841916"/>
                </a:cubicBezTo>
                <a:cubicBezTo>
                  <a:pt x="3270143" y="6847890"/>
                  <a:pt x="3271636" y="6852370"/>
                  <a:pt x="3274623" y="6855355"/>
                </a:cubicBezTo>
                <a:cubicBezTo>
                  <a:pt x="3277609" y="6858342"/>
                  <a:pt x="3288062" y="6856850"/>
                  <a:pt x="3305980" y="6850876"/>
                </a:cubicBezTo>
                <a:lnTo>
                  <a:pt x="3314940" y="6868794"/>
                </a:lnTo>
                <a:lnTo>
                  <a:pt x="3297021" y="6877754"/>
                </a:lnTo>
                <a:lnTo>
                  <a:pt x="3314940" y="6886713"/>
                </a:lnTo>
                <a:lnTo>
                  <a:pt x="3305980" y="6895673"/>
                </a:lnTo>
                <a:cubicBezTo>
                  <a:pt x="3294034" y="6889700"/>
                  <a:pt x="3288062" y="6886713"/>
                  <a:pt x="3288062" y="6886713"/>
                </a:cubicBezTo>
                <a:lnTo>
                  <a:pt x="3270143" y="6868794"/>
                </a:lnTo>
                <a:lnTo>
                  <a:pt x="3261183" y="6859835"/>
                </a:lnTo>
                <a:cubicBezTo>
                  <a:pt x="3261183" y="6859835"/>
                  <a:pt x="3261183" y="6853862"/>
                  <a:pt x="3261183" y="6841916"/>
                </a:cubicBezTo>
                <a:close/>
                <a:moveTo>
                  <a:pt x="4802182" y="6823998"/>
                </a:moveTo>
                <a:lnTo>
                  <a:pt x="4811142" y="6823998"/>
                </a:lnTo>
                <a:cubicBezTo>
                  <a:pt x="4811142" y="6835944"/>
                  <a:pt x="4805169" y="6838930"/>
                  <a:pt x="4793224" y="6832958"/>
                </a:cubicBezTo>
                <a:cubicBezTo>
                  <a:pt x="4787251" y="6826984"/>
                  <a:pt x="4790238" y="6823998"/>
                  <a:pt x="4802182" y="6823998"/>
                </a:cubicBezTo>
                <a:close/>
                <a:moveTo>
                  <a:pt x="3691230" y="6823998"/>
                </a:moveTo>
                <a:lnTo>
                  <a:pt x="3682270" y="6850876"/>
                </a:lnTo>
                <a:cubicBezTo>
                  <a:pt x="3670324" y="6862822"/>
                  <a:pt x="3661365" y="6862822"/>
                  <a:pt x="3655392" y="6850876"/>
                </a:cubicBezTo>
                <a:close/>
                <a:moveTo>
                  <a:pt x="4183991" y="6815039"/>
                </a:moveTo>
                <a:cubicBezTo>
                  <a:pt x="4189964" y="6815039"/>
                  <a:pt x="4192951" y="6816533"/>
                  <a:pt x="4192951" y="6819519"/>
                </a:cubicBezTo>
                <a:cubicBezTo>
                  <a:pt x="4192951" y="6822504"/>
                  <a:pt x="4189964" y="6823998"/>
                  <a:pt x="4183991" y="6823998"/>
                </a:cubicBezTo>
                <a:cubicBezTo>
                  <a:pt x="4160099" y="6829972"/>
                  <a:pt x="4148154" y="6829972"/>
                  <a:pt x="4148154" y="6823998"/>
                </a:cubicBezTo>
                <a:cubicBezTo>
                  <a:pt x="4148154" y="6818026"/>
                  <a:pt x="4160099" y="6815039"/>
                  <a:pt x="4183991" y="6815039"/>
                </a:cubicBezTo>
                <a:close/>
                <a:moveTo>
                  <a:pt x="3807700" y="6815039"/>
                </a:moveTo>
                <a:lnTo>
                  <a:pt x="3825619" y="6823998"/>
                </a:lnTo>
                <a:cubicBezTo>
                  <a:pt x="3825619" y="6823998"/>
                  <a:pt x="3819646" y="6823998"/>
                  <a:pt x="3807700" y="6823998"/>
                </a:cubicBezTo>
                <a:lnTo>
                  <a:pt x="3798742" y="6823998"/>
                </a:lnTo>
                <a:cubicBezTo>
                  <a:pt x="3798742" y="6818026"/>
                  <a:pt x="3801727" y="6815039"/>
                  <a:pt x="3807700" y="6815039"/>
                </a:cubicBezTo>
                <a:close/>
                <a:moveTo>
                  <a:pt x="3350776" y="6815039"/>
                </a:moveTo>
                <a:cubicBezTo>
                  <a:pt x="3356749" y="6815039"/>
                  <a:pt x="3359736" y="6815039"/>
                  <a:pt x="3359736" y="6815039"/>
                </a:cubicBezTo>
                <a:cubicBezTo>
                  <a:pt x="3359736" y="6815039"/>
                  <a:pt x="3359736" y="6818026"/>
                  <a:pt x="3359736" y="6823998"/>
                </a:cubicBezTo>
                <a:cubicBezTo>
                  <a:pt x="3359736" y="6823998"/>
                  <a:pt x="3356749" y="6823998"/>
                  <a:pt x="3350776" y="6823998"/>
                </a:cubicBezTo>
                <a:cubicBezTo>
                  <a:pt x="3344804" y="6818026"/>
                  <a:pt x="3344804" y="6815039"/>
                  <a:pt x="3350776" y="6815039"/>
                </a:cubicBezTo>
                <a:close/>
                <a:moveTo>
                  <a:pt x="3314940" y="6806079"/>
                </a:moveTo>
                <a:cubicBezTo>
                  <a:pt x="3320912" y="6806079"/>
                  <a:pt x="3322405" y="6807573"/>
                  <a:pt x="3319420" y="6810559"/>
                </a:cubicBezTo>
                <a:cubicBezTo>
                  <a:pt x="3316432" y="6813546"/>
                  <a:pt x="3313447" y="6815039"/>
                  <a:pt x="3310460" y="6815039"/>
                </a:cubicBezTo>
                <a:cubicBezTo>
                  <a:pt x="3307472" y="6815039"/>
                  <a:pt x="3305980" y="6813546"/>
                  <a:pt x="3305980" y="6810559"/>
                </a:cubicBezTo>
                <a:cubicBezTo>
                  <a:pt x="3305980" y="6807573"/>
                  <a:pt x="3308967" y="6806079"/>
                  <a:pt x="3314940" y="6806079"/>
                </a:cubicBezTo>
                <a:close/>
                <a:moveTo>
                  <a:pt x="4405865" y="6802917"/>
                </a:moveTo>
                <a:lnTo>
                  <a:pt x="4399014" y="6806079"/>
                </a:lnTo>
                <a:lnTo>
                  <a:pt x="4390056" y="6806079"/>
                </a:lnTo>
                <a:close/>
                <a:moveTo>
                  <a:pt x="4421413" y="6797120"/>
                </a:moveTo>
                <a:cubicBezTo>
                  <a:pt x="4424399" y="6797120"/>
                  <a:pt x="4428879" y="6797120"/>
                  <a:pt x="4434852" y="6797120"/>
                </a:cubicBezTo>
                <a:lnTo>
                  <a:pt x="4405865" y="6802917"/>
                </a:lnTo>
                <a:lnTo>
                  <a:pt x="4413573" y="6799360"/>
                </a:lnTo>
                <a:cubicBezTo>
                  <a:pt x="4417306" y="6797867"/>
                  <a:pt x="4419919" y="6797120"/>
                  <a:pt x="4421413" y="6797120"/>
                </a:cubicBezTo>
                <a:close/>
                <a:moveTo>
                  <a:pt x="3269023" y="6791521"/>
                </a:moveTo>
                <a:cubicBezTo>
                  <a:pt x="3269770" y="6792268"/>
                  <a:pt x="3270143" y="6794134"/>
                  <a:pt x="3270143" y="6797120"/>
                </a:cubicBezTo>
                <a:lnTo>
                  <a:pt x="3270143" y="6806079"/>
                </a:lnTo>
                <a:lnTo>
                  <a:pt x="3261183" y="6806079"/>
                </a:lnTo>
                <a:cubicBezTo>
                  <a:pt x="3261183" y="6800107"/>
                  <a:pt x="3262676" y="6795627"/>
                  <a:pt x="3265663" y="6792640"/>
                </a:cubicBezTo>
                <a:cubicBezTo>
                  <a:pt x="3267156" y="6791147"/>
                  <a:pt x="3268277" y="6790774"/>
                  <a:pt x="3269023" y="6791521"/>
                </a:cubicBezTo>
                <a:close/>
                <a:moveTo>
                  <a:pt x="3709149" y="6788161"/>
                </a:moveTo>
                <a:lnTo>
                  <a:pt x="3727068" y="6806079"/>
                </a:lnTo>
                <a:lnTo>
                  <a:pt x="3709149" y="6797120"/>
                </a:lnTo>
                <a:close/>
                <a:moveTo>
                  <a:pt x="3476206" y="6788161"/>
                </a:moveTo>
                <a:cubicBezTo>
                  <a:pt x="3494125" y="6794133"/>
                  <a:pt x="3506071" y="6806079"/>
                  <a:pt x="3512044" y="6823998"/>
                </a:cubicBezTo>
                <a:cubicBezTo>
                  <a:pt x="3500098" y="6823998"/>
                  <a:pt x="3494125" y="6821012"/>
                  <a:pt x="3494125" y="6815039"/>
                </a:cubicBezTo>
                <a:cubicBezTo>
                  <a:pt x="3482179" y="6809066"/>
                  <a:pt x="3473219" y="6806079"/>
                  <a:pt x="3467248" y="6806079"/>
                </a:cubicBezTo>
                <a:close/>
                <a:moveTo>
                  <a:pt x="4157113" y="6779201"/>
                </a:moveTo>
                <a:lnTo>
                  <a:pt x="4175032" y="6797120"/>
                </a:lnTo>
                <a:cubicBezTo>
                  <a:pt x="4169059" y="6797120"/>
                  <a:pt x="4163086" y="6797120"/>
                  <a:pt x="4157113" y="6797120"/>
                </a:cubicBezTo>
                <a:cubicBezTo>
                  <a:pt x="4151140" y="6791147"/>
                  <a:pt x="4151140" y="6785176"/>
                  <a:pt x="4157113" y="6779201"/>
                </a:cubicBezTo>
                <a:close/>
                <a:moveTo>
                  <a:pt x="3933131" y="6779201"/>
                </a:moveTo>
                <a:lnTo>
                  <a:pt x="3960009" y="6788161"/>
                </a:lnTo>
                <a:cubicBezTo>
                  <a:pt x="3960009" y="6794133"/>
                  <a:pt x="3951050" y="6794133"/>
                  <a:pt x="3933131" y="6788161"/>
                </a:cubicBezTo>
                <a:cubicBezTo>
                  <a:pt x="3927158" y="6782188"/>
                  <a:pt x="3927158" y="6779201"/>
                  <a:pt x="3933131" y="6779201"/>
                </a:cubicBezTo>
                <a:close/>
                <a:moveTo>
                  <a:pt x="3852497" y="6761283"/>
                </a:moveTo>
                <a:cubicBezTo>
                  <a:pt x="3852497" y="6761283"/>
                  <a:pt x="3852497" y="6764270"/>
                  <a:pt x="3852497" y="6770243"/>
                </a:cubicBezTo>
                <a:cubicBezTo>
                  <a:pt x="3852497" y="6776216"/>
                  <a:pt x="3858470" y="6782188"/>
                  <a:pt x="3870416" y="6788161"/>
                </a:cubicBezTo>
                <a:lnTo>
                  <a:pt x="3888335" y="6806079"/>
                </a:lnTo>
                <a:cubicBezTo>
                  <a:pt x="3888335" y="6812053"/>
                  <a:pt x="3880869" y="6815039"/>
                  <a:pt x="3865936" y="6815039"/>
                </a:cubicBezTo>
                <a:cubicBezTo>
                  <a:pt x="3851004" y="6815039"/>
                  <a:pt x="3842044" y="6813546"/>
                  <a:pt x="3839058" y="6810559"/>
                </a:cubicBezTo>
                <a:cubicBezTo>
                  <a:pt x="3836072" y="6807573"/>
                  <a:pt x="3836072" y="6801600"/>
                  <a:pt x="3839058" y="6792640"/>
                </a:cubicBezTo>
                <a:cubicBezTo>
                  <a:pt x="3842044" y="6783681"/>
                  <a:pt x="3843538" y="6776216"/>
                  <a:pt x="3843538" y="6770243"/>
                </a:cubicBezTo>
                <a:cubicBezTo>
                  <a:pt x="3843538" y="6770243"/>
                  <a:pt x="3843538" y="6768750"/>
                  <a:pt x="3843538" y="6765763"/>
                </a:cubicBezTo>
                <a:cubicBezTo>
                  <a:pt x="3843538" y="6762777"/>
                  <a:pt x="3846524" y="6761283"/>
                  <a:pt x="3852497" y="6761283"/>
                </a:cubicBezTo>
                <a:close/>
                <a:moveTo>
                  <a:pt x="3632995" y="6761283"/>
                </a:moveTo>
                <a:cubicBezTo>
                  <a:pt x="3635981" y="6761283"/>
                  <a:pt x="3638968" y="6767257"/>
                  <a:pt x="3641953" y="6779201"/>
                </a:cubicBezTo>
                <a:cubicBezTo>
                  <a:pt x="3644941" y="6791147"/>
                  <a:pt x="3643446" y="6797120"/>
                  <a:pt x="3637473" y="6797120"/>
                </a:cubicBezTo>
                <a:cubicBezTo>
                  <a:pt x="3637473" y="6797120"/>
                  <a:pt x="3637473" y="6794133"/>
                  <a:pt x="3637473" y="6788161"/>
                </a:cubicBezTo>
                <a:lnTo>
                  <a:pt x="3628515" y="6770243"/>
                </a:lnTo>
                <a:cubicBezTo>
                  <a:pt x="3628515" y="6764270"/>
                  <a:pt x="3630008" y="6761283"/>
                  <a:pt x="3632995" y="6761283"/>
                </a:cubicBezTo>
                <a:close/>
                <a:moveTo>
                  <a:pt x="3431410" y="6761283"/>
                </a:moveTo>
                <a:lnTo>
                  <a:pt x="3449329" y="6770243"/>
                </a:lnTo>
                <a:cubicBezTo>
                  <a:pt x="3449329" y="6776216"/>
                  <a:pt x="3446342" y="6779201"/>
                  <a:pt x="3440370" y="6779201"/>
                </a:cubicBezTo>
                <a:cubicBezTo>
                  <a:pt x="3434397" y="6779201"/>
                  <a:pt x="3431410" y="6773230"/>
                  <a:pt x="3431410" y="6761283"/>
                </a:cubicBezTo>
                <a:close/>
                <a:moveTo>
                  <a:pt x="4918654" y="6752324"/>
                </a:moveTo>
                <a:lnTo>
                  <a:pt x="4936572" y="6761283"/>
                </a:lnTo>
                <a:lnTo>
                  <a:pt x="4891775" y="6770243"/>
                </a:lnTo>
                <a:cubicBezTo>
                  <a:pt x="4891775" y="6758297"/>
                  <a:pt x="4900735" y="6752324"/>
                  <a:pt x="4918654" y="6752324"/>
                </a:cubicBezTo>
                <a:close/>
                <a:moveTo>
                  <a:pt x="3471726" y="6752324"/>
                </a:moveTo>
                <a:cubicBezTo>
                  <a:pt x="3474714" y="6752324"/>
                  <a:pt x="3477699" y="6753817"/>
                  <a:pt x="3480686" y="6756804"/>
                </a:cubicBezTo>
                <a:cubicBezTo>
                  <a:pt x="3483674" y="6759790"/>
                  <a:pt x="3482179" y="6761283"/>
                  <a:pt x="3476206" y="6761283"/>
                </a:cubicBezTo>
                <a:cubicBezTo>
                  <a:pt x="3470234" y="6761283"/>
                  <a:pt x="3467248" y="6759790"/>
                  <a:pt x="3467248" y="6756804"/>
                </a:cubicBezTo>
                <a:cubicBezTo>
                  <a:pt x="3467248" y="6753817"/>
                  <a:pt x="3468741" y="6752324"/>
                  <a:pt x="3471726" y="6752324"/>
                </a:cubicBezTo>
                <a:close/>
                <a:moveTo>
                  <a:pt x="4141435" y="6736646"/>
                </a:moveTo>
                <a:cubicBezTo>
                  <a:pt x="4145914" y="6736646"/>
                  <a:pt x="4151140" y="6737392"/>
                  <a:pt x="4157113" y="6738885"/>
                </a:cubicBezTo>
                <a:cubicBezTo>
                  <a:pt x="4169059" y="6741872"/>
                  <a:pt x="4178018" y="6743365"/>
                  <a:pt x="4183991" y="6743365"/>
                </a:cubicBezTo>
                <a:cubicBezTo>
                  <a:pt x="4189964" y="6743365"/>
                  <a:pt x="4192951" y="6743365"/>
                  <a:pt x="4192951" y="6743365"/>
                </a:cubicBezTo>
                <a:cubicBezTo>
                  <a:pt x="4192951" y="6743365"/>
                  <a:pt x="4186978" y="6746351"/>
                  <a:pt x="4175032" y="6752324"/>
                </a:cubicBezTo>
                <a:cubicBezTo>
                  <a:pt x="4163086" y="6758297"/>
                  <a:pt x="4154127" y="6761283"/>
                  <a:pt x="4148154" y="6761283"/>
                </a:cubicBezTo>
                <a:cubicBezTo>
                  <a:pt x="4142181" y="6761283"/>
                  <a:pt x="4139194" y="6758297"/>
                  <a:pt x="4139194" y="6752324"/>
                </a:cubicBezTo>
                <a:lnTo>
                  <a:pt x="4130236" y="6752324"/>
                </a:lnTo>
                <a:cubicBezTo>
                  <a:pt x="4124263" y="6752324"/>
                  <a:pt x="4121276" y="6749338"/>
                  <a:pt x="4121276" y="6743365"/>
                </a:cubicBezTo>
                <a:cubicBezTo>
                  <a:pt x="4121276" y="6743365"/>
                  <a:pt x="4124263" y="6741872"/>
                  <a:pt x="4130236" y="6738885"/>
                </a:cubicBezTo>
                <a:cubicBezTo>
                  <a:pt x="4133221" y="6737392"/>
                  <a:pt x="4136955" y="6736646"/>
                  <a:pt x="4141435" y="6736646"/>
                </a:cubicBezTo>
                <a:close/>
                <a:moveTo>
                  <a:pt x="3910732" y="6734405"/>
                </a:moveTo>
                <a:cubicBezTo>
                  <a:pt x="3913719" y="6734405"/>
                  <a:pt x="3916705" y="6735899"/>
                  <a:pt x="3919692" y="6738885"/>
                </a:cubicBezTo>
                <a:cubicBezTo>
                  <a:pt x="3922678" y="6741872"/>
                  <a:pt x="3921185" y="6743365"/>
                  <a:pt x="3915212" y="6743365"/>
                </a:cubicBezTo>
                <a:cubicBezTo>
                  <a:pt x="3909239" y="6743365"/>
                  <a:pt x="3906253" y="6741872"/>
                  <a:pt x="3906253" y="6738885"/>
                </a:cubicBezTo>
                <a:cubicBezTo>
                  <a:pt x="3906253" y="6735899"/>
                  <a:pt x="3907746" y="6734405"/>
                  <a:pt x="3910732" y="6734405"/>
                </a:cubicBezTo>
                <a:close/>
                <a:moveTo>
                  <a:pt x="3386614" y="6734405"/>
                </a:moveTo>
                <a:cubicBezTo>
                  <a:pt x="3392587" y="6734405"/>
                  <a:pt x="3395572" y="6734405"/>
                  <a:pt x="3395572" y="6734405"/>
                </a:cubicBezTo>
                <a:cubicBezTo>
                  <a:pt x="3395572" y="6740379"/>
                  <a:pt x="3398559" y="6743365"/>
                  <a:pt x="3404532" y="6743365"/>
                </a:cubicBezTo>
                <a:cubicBezTo>
                  <a:pt x="3404532" y="6749338"/>
                  <a:pt x="3404532" y="6752324"/>
                  <a:pt x="3404532" y="6752324"/>
                </a:cubicBezTo>
                <a:cubicBezTo>
                  <a:pt x="3404532" y="6752324"/>
                  <a:pt x="3401545" y="6752324"/>
                  <a:pt x="3395572" y="6752324"/>
                </a:cubicBezTo>
                <a:cubicBezTo>
                  <a:pt x="3389601" y="6758297"/>
                  <a:pt x="3385121" y="6756804"/>
                  <a:pt x="3382134" y="6747844"/>
                </a:cubicBezTo>
                <a:cubicBezTo>
                  <a:pt x="3379148" y="6738885"/>
                  <a:pt x="3380641" y="6734405"/>
                  <a:pt x="3386614" y="6734405"/>
                </a:cubicBezTo>
                <a:close/>
                <a:moveTo>
                  <a:pt x="3010323" y="6734405"/>
                </a:moveTo>
                <a:lnTo>
                  <a:pt x="3019282" y="6734405"/>
                </a:lnTo>
                <a:cubicBezTo>
                  <a:pt x="3019282" y="6740379"/>
                  <a:pt x="3016296" y="6743365"/>
                  <a:pt x="3010323" y="6743365"/>
                </a:cubicBezTo>
                <a:lnTo>
                  <a:pt x="3001364" y="6743365"/>
                </a:lnTo>
                <a:cubicBezTo>
                  <a:pt x="3001364" y="6737392"/>
                  <a:pt x="3004350" y="6734405"/>
                  <a:pt x="3010323" y="6734405"/>
                </a:cubicBezTo>
                <a:close/>
                <a:moveTo>
                  <a:pt x="4838020" y="6725446"/>
                </a:moveTo>
                <a:cubicBezTo>
                  <a:pt x="4843992" y="6725446"/>
                  <a:pt x="4846978" y="6728432"/>
                  <a:pt x="4846978" y="6734405"/>
                </a:cubicBezTo>
                <a:cubicBezTo>
                  <a:pt x="4846978" y="6734405"/>
                  <a:pt x="4843992" y="6734405"/>
                  <a:pt x="4838020" y="6734405"/>
                </a:cubicBezTo>
                <a:cubicBezTo>
                  <a:pt x="4832047" y="6734405"/>
                  <a:pt x="4829061" y="6734405"/>
                  <a:pt x="4829061" y="6734405"/>
                </a:cubicBezTo>
                <a:close/>
                <a:moveTo>
                  <a:pt x="3986886" y="6725446"/>
                </a:moveTo>
                <a:lnTo>
                  <a:pt x="3986886" y="6734405"/>
                </a:lnTo>
                <a:lnTo>
                  <a:pt x="3995846" y="6725446"/>
                </a:lnTo>
                <a:cubicBezTo>
                  <a:pt x="3989873" y="6725446"/>
                  <a:pt x="3986886" y="6725446"/>
                  <a:pt x="3986886" y="6725446"/>
                </a:cubicBezTo>
                <a:close/>
                <a:moveTo>
                  <a:pt x="3709149" y="6725446"/>
                </a:moveTo>
                <a:cubicBezTo>
                  <a:pt x="3709149" y="6731419"/>
                  <a:pt x="3709149" y="6734405"/>
                  <a:pt x="3709149" y="6734405"/>
                </a:cubicBezTo>
                <a:cubicBezTo>
                  <a:pt x="3709149" y="6734405"/>
                  <a:pt x="3709149" y="6737392"/>
                  <a:pt x="3709149" y="6743365"/>
                </a:cubicBezTo>
                <a:lnTo>
                  <a:pt x="3736026" y="6743365"/>
                </a:lnTo>
                <a:cubicBezTo>
                  <a:pt x="3736026" y="6737392"/>
                  <a:pt x="3733039" y="6732912"/>
                  <a:pt x="3727068" y="6729926"/>
                </a:cubicBezTo>
                <a:cubicBezTo>
                  <a:pt x="3721095" y="6726939"/>
                  <a:pt x="3715120" y="6725446"/>
                  <a:pt x="3709149" y="6725446"/>
                </a:cubicBezTo>
                <a:close/>
                <a:moveTo>
                  <a:pt x="3503084" y="6719846"/>
                </a:moveTo>
                <a:cubicBezTo>
                  <a:pt x="3500098" y="6719100"/>
                  <a:pt x="3497111" y="6719473"/>
                  <a:pt x="3494125" y="6720966"/>
                </a:cubicBezTo>
                <a:cubicBezTo>
                  <a:pt x="3488152" y="6723953"/>
                  <a:pt x="3482179" y="6725446"/>
                  <a:pt x="3476206" y="6725446"/>
                </a:cubicBezTo>
                <a:lnTo>
                  <a:pt x="3467248" y="6734405"/>
                </a:lnTo>
                <a:lnTo>
                  <a:pt x="3503084" y="6743365"/>
                </a:lnTo>
                <a:lnTo>
                  <a:pt x="3512044" y="6725446"/>
                </a:lnTo>
                <a:cubicBezTo>
                  <a:pt x="3509057" y="6722460"/>
                  <a:pt x="3506071" y="6720593"/>
                  <a:pt x="3503084" y="6719846"/>
                </a:cubicBezTo>
                <a:close/>
                <a:moveTo>
                  <a:pt x="3207428" y="6716486"/>
                </a:moveTo>
                <a:cubicBezTo>
                  <a:pt x="3219374" y="6716486"/>
                  <a:pt x="3225347" y="6719473"/>
                  <a:pt x="3225347" y="6725446"/>
                </a:cubicBezTo>
                <a:lnTo>
                  <a:pt x="3198469" y="6725446"/>
                </a:lnTo>
                <a:close/>
                <a:moveTo>
                  <a:pt x="2412290" y="6712007"/>
                </a:moveTo>
                <a:cubicBezTo>
                  <a:pt x="2413783" y="6712007"/>
                  <a:pt x="2416024" y="6713500"/>
                  <a:pt x="2419009" y="6716486"/>
                </a:cubicBezTo>
                <a:lnTo>
                  <a:pt x="2417330" y="6716486"/>
                </a:lnTo>
                <a:cubicBezTo>
                  <a:pt x="2415464" y="6716486"/>
                  <a:pt x="2413036" y="6716486"/>
                  <a:pt x="2410051" y="6716486"/>
                </a:cubicBezTo>
                <a:cubicBezTo>
                  <a:pt x="2410051" y="6713500"/>
                  <a:pt x="2410797" y="6712007"/>
                  <a:pt x="2412290" y="6712007"/>
                </a:cubicBezTo>
                <a:close/>
                <a:moveTo>
                  <a:pt x="4578200" y="6707527"/>
                </a:moveTo>
                <a:cubicBezTo>
                  <a:pt x="4578200" y="6707527"/>
                  <a:pt x="4581187" y="6710514"/>
                  <a:pt x="4587160" y="6716486"/>
                </a:cubicBezTo>
                <a:cubicBezTo>
                  <a:pt x="4593133" y="6722460"/>
                  <a:pt x="4596119" y="6728432"/>
                  <a:pt x="4596119" y="6734405"/>
                </a:cubicBezTo>
                <a:lnTo>
                  <a:pt x="4578200" y="6725446"/>
                </a:lnTo>
                <a:cubicBezTo>
                  <a:pt x="4560281" y="6713500"/>
                  <a:pt x="4560281" y="6707527"/>
                  <a:pt x="4578200" y="6707527"/>
                </a:cubicBezTo>
                <a:close/>
                <a:moveTo>
                  <a:pt x="3610596" y="6707527"/>
                </a:moveTo>
                <a:lnTo>
                  <a:pt x="3601637" y="6716486"/>
                </a:lnTo>
                <a:cubicBezTo>
                  <a:pt x="3601637" y="6716486"/>
                  <a:pt x="3600144" y="6717980"/>
                  <a:pt x="3597157" y="6720966"/>
                </a:cubicBezTo>
                <a:cubicBezTo>
                  <a:pt x="3594170" y="6723953"/>
                  <a:pt x="3589691" y="6725446"/>
                  <a:pt x="3583718" y="6725446"/>
                </a:cubicBezTo>
                <a:lnTo>
                  <a:pt x="3583718" y="6734405"/>
                </a:lnTo>
                <a:lnTo>
                  <a:pt x="3682270" y="6734405"/>
                </a:lnTo>
                <a:lnTo>
                  <a:pt x="3673311" y="6725446"/>
                </a:lnTo>
                <a:lnTo>
                  <a:pt x="3637473" y="6716486"/>
                </a:lnTo>
                <a:close/>
                <a:moveTo>
                  <a:pt x="3279102" y="6707527"/>
                </a:moveTo>
                <a:lnTo>
                  <a:pt x="3288062" y="6716486"/>
                </a:lnTo>
                <a:cubicBezTo>
                  <a:pt x="3288062" y="6716486"/>
                  <a:pt x="3285075" y="6716486"/>
                  <a:pt x="3279102" y="6716486"/>
                </a:cubicBezTo>
                <a:cubicBezTo>
                  <a:pt x="3279102" y="6716486"/>
                  <a:pt x="3279102" y="6713500"/>
                  <a:pt x="3279102" y="6707527"/>
                </a:cubicBezTo>
                <a:close/>
                <a:moveTo>
                  <a:pt x="5088880" y="6698569"/>
                </a:moveTo>
                <a:cubicBezTo>
                  <a:pt x="5088880" y="6698569"/>
                  <a:pt x="5091866" y="6700061"/>
                  <a:pt x="5097840" y="6703047"/>
                </a:cubicBezTo>
                <a:cubicBezTo>
                  <a:pt x="5103812" y="6706034"/>
                  <a:pt x="5103812" y="6710514"/>
                  <a:pt x="5097840" y="6716486"/>
                </a:cubicBezTo>
                <a:cubicBezTo>
                  <a:pt x="5091866" y="6728432"/>
                  <a:pt x="5088880" y="6728432"/>
                  <a:pt x="5088880" y="6716486"/>
                </a:cubicBezTo>
                <a:close/>
                <a:moveTo>
                  <a:pt x="3117835" y="6698569"/>
                </a:moveTo>
                <a:cubicBezTo>
                  <a:pt x="3129781" y="6698569"/>
                  <a:pt x="3135754" y="6701554"/>
                  <a:pt x="3135754" y="6707527"/>
                </a:cubicBezTo>
                <a:lnTo>
                  <a:pt x="3117835" y="6707527"/>
                </a:lnTo>
                <a:cubicBezTo>
                  <a:pt x="3117835" y="6707527"/>
                  <a:pt x="3117835" y="6704541"/>
                  <a:pt x="3117835" y="6698569"/>
                </a:cubicBezTo>
                <a:close/>
                <a:moveTo>
                  <a:pt x="5660035" y="6694089"/>
                </a:moveTo>
                <a:cubicBezTo>
                  <a:pt x="5661528" y="6694089"/>
                  <a:pt x="5662274" y="6695583"/>
                  <a:pt x="5662274" y="6698569"/>
                </a:cubicBezTo>
                <a:lnTo>
                  <a:pt x="5644356" y="6707527"/>
                </a:lnTo>
                <a:cubicBezTo>
                  <a:pt x="5644356" y="6701554"/>
                  <a:pt x="5647342" y="6698569"/>
                  <a:pt x="5653316" y="6698569"/>
                </a:cubicBezTo>
                <a:cubicBezTo>
                  <a:pt x="5656302" y="6695583"/>
                  <a:pt x="5658542" y="6694089"/>
                  <a:pt x="5660035" y="6694089"/>
                </a:cubicBezTo>
                <a:close/>
                <a:moveTo>
                  <a:pt x="3785303" y="6689609"/>
                </a:moveTo>
                <a:cubicBezTo>
                  <a:pt x="3794262" y="6689609"/>
                  <a:pt x="3798742" y="6692596"/>
                  <a:pt x="3798742" y="6698569"/>
                </a:cubicBezTo>
                <a:cubicBezTo>
                  <a:pt x="3798742" y="6704541"/>
                  <a:pt x="3789782" y="6707527"/>
                  <a:pt x="3771864" y="6707527"/>
                </a:cubicBezTo>
                <a:lnTo>
                  <a:pt x="3762904" y="6698569"/>
                </a:lnTo>
                <a:cubicBezTo>
                  <a:pt x="3768877" y="6692596"/>
                  <a:pt x="3776343" y="6689609"/>
                  <a:pt x="3785303" y="6689609"/>
                </a:cubicBezTo>
                <a:close/>
                <a:moveTo>
                  <a:pt x="3592677" y="6689609"/>
                </a:moveTo>
                <a:cubicBezTo>
                  <a:pt x="3580731" y="6689609"/>
                  <a:pt x="3577745" y="6695583"/>
                  <a:pt x="3583718" y="6707527"/>
                </a:cubicBezTo>
                <a:cubicBezTo>
                  <a:pt x="3583718" y="6707527"/>
                  <a:pt x="3586705" y="6707527"/>
                  <a:pt x="3592677" y="6707527"/>
                </a:cubicBezTo>
                <a:cubicBezTo>
                  <a:pt x="3598650" y="6707527"/>
                  <a:pt x="3601637" y="6704541"/>
                  <a:pt x="3601637" y="6698569"/>
                </a:cubicBezTo>
                <a:cubicBezTo>
                  <a:pt x="3601637" y="6692596"/>
                  <a:pt x="3598650" y="6689609"/>
                  <a:pt x="3592677" y="6689609"/>
                </a:cubicBezTo>
                <a:close/>
                <a:moveTo>
                  <a:pt x="3341817" y="6689609"/>
                </a:moveTo>
                <a:lnTo>
                  <a:pt x="3350776" y="6698569"/>
                </a:lnTo>
                <a:lnTo>
                  <a:pt x="3368695" y="6707527"/>
                </a:lnTo>
                <a:lnTo>
                  <a:pt x="3350776" y="6707527"/>
                </a:lnTo>
                <a:cubicBezTo>
                  <a:pt x="3350776" y="6707527"/>
                  <a:pt x="3349283" y="6709020"/>
                  <a:pt x="3346297" y="6712007"/>
                </a:cubicBezTo>
                <a:cubicBezTo>
                  <a:pt x="3343310" y="6714993"/>
                  <a:pt x="3341817" y="6716486"/>
                  <a:pt x="3341817" y="6716486"/>
                </a:cubicBezTo>
                <a:cubicBezTo>
                  <a:pt x="3335844" y="6716486"/>
                  <a:pt x="3329871" y="6716486"/>
                  <a:pt x="3323898" y="6716486"/>
                </a:cubicBezTo>
                <a:lnTo>
                  <a:pt x="3305980" y="6707527"/>
                </a:lnTo>
                <a:cubicBezTo>
                  <a:pt x="3305980" y="6701554"/>
                  <a:pt x="3308967" y="6698569"/>
                  <a:pt x="3314940" y="6698569"/>
                </a:cubicBezTo>
                <a:cubicBezTo>
                  <a:pt x="3314940" y="6704541"/>
                  <a:pt x="3316432" y="6706034"/>
                  <a:pt x="3319420" y="6703047"/>
                </a:cubicBezTo>
                <a:cubicBezTo>
                  <a:pt x="3322405" y="6700061"/>
                  <a:pt x="3326885" y="6698569"/>
                  <a:pt x="3332858" y="6698569"/>
                </a:cubicBezTo>
                <a:close/>
                <a:moveTo>
                  <a:pt x="3073038" y="6689609"/>
                </a:moveTo>
                <a:cubicBezTo>
                  <a:pt x="3079011" y="6689609"/>
                  <a:pt x="3081997" y="6691101"/>
                  <a:pt x="3081997" y="6694089"/>
                </a:cubicBezTo>
                <a:cubicBezTo>
                  <a:pt x="3081997" y="6697076"/>
                  <a:pt x="3086477" y="6700061"/>
                  <a:pt x="3095436" y="6703047"/>
                </a:cubicBezTo>
                <a:cubicBezTo>
                  <a:pt x="3104396" y="6706034"/>
                  <a:pt x="3105889" y="6707527"/>
                  <a:pt x="3099916" y="6707527"/>
                </a:cubicBezTo>
                <a:cubicBezTo>
                  <a:pt x="3087970" y="6713500"/>
                  <a:pt x="3079011" y="6713500"/>
                  <a:pt x="3073038" y="6707527"/>
                </a:cubicBezTo>
                <a:cubicBezTo>
                  <a:pt x="3049147" y="6701554"/>
                  <a:pt x="3049147" y="6695583"/>
                  <a:pt x="3073038" y="6689609"/>
                </a:cubicBezTo>
                <a:close/>
                <a:moveTo>
                  <a:pt x="3019282" y="6689609"/>
                </a:moveTo>
                <a:cubicBezTo>
                  <a:pt x="3019282" y="6689609"/>
                  <a:pt x="3023762" y="6689609"/>
                  <a:pt x="3032722" y="6689609"/>
                </a:cubicBezTo>
                <a:cubicBezTo>
                  <a:pt x="3041681" y="6689609"/>
                  <a:pt x="3046161" y="6689609"/>
                  <a:pt x="3046161" y="6689609"/>
                </a:cubicBezTo>
                <a:cubicBezTo>
                  <a:pt x="3046161" y="6695583"/>
                  <a:pt x="3046161" y="6698569"/>
                  <a:pt x="3046161" y="6698569"/>
                </a:cubicBezTo>
                <a:cubicBezTo>
                  <a:pt x="3046161" y="6698569"/>
                  <a:pt x="3043174" y="6698569"/>
                  <a:pt x="3037201" y="6698569"/>
                </a:cubicBezTo>
                <a:cubicBezTo>
                  <a:pt x="3031229" y="6698569"/>
                  <a:pt x="3029735" y="6701554"/>
                  <a:pt x="3032722" y="6707527"/>
                </a:cubicBezTo>
                <a:cubicBezTo>
                  <a:pt x="3035708" y="6713500"/>
                  <a:pt x="3032722" y="6716486"/>
                  <a:pt x="3023762" y="6716486"/>
                </a:cubicBezTo>
                <a:cubicBezTo>
                  <a:pt x="3014803" y="6716486"/>
                  <a:pt x="3010323" y="6710514"/>
                  <a:pt x="3010323" y="6698569"/>
                </a:cubicBezTo>
                <a:close/>
                <a:moveTo>
                  <a:pt x="4274705" y="6687369"/>
                </a:moveTo>
                <a:cubicBezTo>
                  <a:pt x="4276944" y="6687369"/>
                  <a:pt x="4279557" y="6688116"/>
                  <a:pt x="4282544" y="6689609"/>
                </a:cubicBezTo>
                <a:cubicBezTo>
                  <a:pt x="4288517" y="6695583"/>
                  <a:pt x="4291503" y="6698569"/>
                  <a:pt x="4291503" y="6698569"/>
                </a:cubicBezTo>
                <a:cubicBezTo>
                  <a:pt x="4285530" y="6698569"/>
                  <a:pt x="4282544" y="6700061"/>
                  <a:pt x="4282544" y="6703047"/>
                </a:cubicBezTo>
                <a:cubicBezTo>
                  <a:pt x="4282544" y="6706034"/>
                  <a:pt x="4282544" y="6710514"/>
                  <a:pt x="4282544" y="6716486"/>
                </a:cubicBezTo>
                <a:lnTo>
                  <a:pt x="4273584" y="6716486"/>
                </a:lnTo>
                <a:cubicBezTo>
                  <a:pt x="4267611" y="6716486"/>
                  <a:pt x="4264625" y="6713500"/>
                  <a:pt x="4264625" y="6707527"/>
                </a:cubicBezTo>
                <a:cubicBezTo>
                  <a:pt x="4264625" y="6694089"/>
                  <a:pt x="4267985" y="6687369"/>
                  <a:pt x="4274705" y="6687369"/>
                </a:cubicBezTo>
                <a:close/>
                <a:moveTo>
                  <a:pt x="5133676" y="6680650"/>
                </a:moveTo>
                <a:lnTo>
                  <a:pt x="5142636" y="6680650"/>
                </a:lnTo>
                <a:lnTo>
                  <a:pt x="5142636" y="6689609"/>
                </a:lnTo>
                <a:cubicBezTo>
                  <a:pt x="5136662" y="6689609"/>
                  <a:pt x="5133676" y="6686623"/>
                  <a:pt x="5133676" y="6680650"/>
                </a:cubicBezTo>
                <a:close/>
                <a:moveTo>
                  <a:pt x="3960009" y="6680650"/>
                </a:moveTo>
                <a:lnTo>
                  <a:pt x="3960009" y="6689609"/>
                </a:lnTo>
                <a:cubicBezTo>
                  <a:pt x="3942090" y="6695583"/>
                  <a:pt x="3933131" y="6695583"/>
                  <a:pt x="3933131" y="6689609"/>
                </a:cubicBezTo>
                <a:close/>
                <a:moveTo>
                  <a:pt x="3485166" y="6680650"/>
                </a:moveTo>
                <a:cubicBezTo>
                  <a:pt x="3479194" y="6680650"/>
                  <a:pt x="3479194" y="6683636"/>
                  <a:pt x="3485166" y="6689609"/>
                </a:cubicBezTo>
                <a:cubicBezTo>
                  <a:pt x="3497112" y="6695583"/>
                  <a:pt x="3506071" y="6695583"/>
                  <a:pt x="3512044" y="6689609"/>
                </a:cubicBezTo>
                <a:close/>
                <a:moveTo>
                  <a:pt x="4291503" y="6671690"/>
                </a:moveTo>
                <a:cubicBezTo>
                  <a:pt x="4303449" y="6671690"/>
                  <a:pt x="4312407" y="6674677"/>
                  <a:pt x="4318380" y="6680650"/>
                </a:cubicBezTo>
                <a:cubicBezTo>
                  <a:pt x="4324353" y="6686623"/>
                  <a:pt x="4333313" y="6689609"/>
                  <a:pt x="4345259" y="6689609"/>
                </a:cubicBezTo>
                <a:lnTo>
                  <a:pt x="4345259" y="6698569"/>
                </a:lnTo>
                <a:cubicBezTo>
                  <a:pt x="4339286" y="6704541"/>
                  <a:pt x="4334806" y="6706034"/>
                  <a:pt x="4331820" y="6703047"/>
                </a:cubicBezTo>
                <a:cubicBezTo>
                  <a:pt x="4328833" y="6700061"/>
                  <a:pt x="4324353" y="6698569"/>
                  <a:pt x="4318380" y="6698569"/>
                </a:cubicBezTo>
                <a:cubicBezTo>
                  <a:pt x="4312407" y="6698569"/>
                  <a:pt x="4307929" y="6697076"/>
                  <a:pt x="4304941" y="6694089"/>
                </a:cubicBezTo>
                <a:cubicBezTo>
                  <a:pt x="4301956" y="6691101"/>
                  <a:pt x="4300463" y="6689609"/>
                  <a:pt x="4300463" y="6689609"/>
                </a:cubicBezTo>
                <a:cubicBezTo>
                  <a:pt x="4306436" y="6683636"/>
                  <a:pt x="4303449" y="6680650"/>
                  <a:pt x="4291503" y="6680650"/>
                </a:cubicBezTo>
                <a:lnTo>
                  <a:pt x="4273584" y="6680650"/>
                </a:lnTo>
                <a:close/>
                <a:moveTo>
                  <a:pt x="4112317" y="6671690"/>
                </a:moveTo>
                <a:cubicBezTo>
                  <a:pt x="4118290" y="6671690"/>
                  <a:pt x="4121276" y="6674677"/>
                  <a:pt x="4121276" y="6680650"/>
                </a:cubicBezTo>
                <a:cubicBezTo>
                  <a:pt x="4121276" y="6686623"/>
                  <a:pt x="4119783" y="6689609"/>
                  <a:pt x="4116797" y="6689609"/>
                </a:cubicBezTo>
                <a:cubicBezTo>
                  <a:pt x="4113810" y="6689609"/>
                  <a:pt x="4112317" y="6689609"/>
                  <a:pt x="4112317" y="6689609"/>
                </a:cubicBezTo>
                <a:cubicBezTo>
                  <a:pt x="4100371" y="6689609"/>
                  <a:pt x="4094398" y="6686623"/>
                  <a:pt x="4094398" y="6680650"/>
                </a:cubicBezTo>
                <a:cubicBezTo>
                  <a:pt x="4094398" y="6680650"/>
                  <a:pt x="4095892" y="6679157"/>
                  <a:pt x="4098878" y="6676170"/>
                </a:cubicBezTo>
                <a:cubicBezTo>
                  <a:pt x="4101864" y="6673184"/>
                  <a:pt x="4106344" y="6671690"/>
                  <a:pt x="4112317" y="6671690"/>
                </a:cubicBezTo>
                <a:close/>
                <a:moveTo>
                  <a:pt x="3323898" y="6671690"/>
                </a:moveTo>
                <a:cubicBezTo>
                  <a:pt x="3329871" y="6671690"/>
                  <a:pt x="3332858" y="6674677"/>
                  <a:pt x="3332858" y="6680650"/>
                </a:cubicBezTo>
                <a:lnTo>
                  <a:pt x="3323898" y="6680650"/>
                </a:lnTo>
                <a:lnTo>
                  <a:pt x="3305980" y="6680650"/>
                </a:lnTo>
                <a:close/>
                <a:moveTo>
                  <a:pt x="2992404" y="6671690"/>
                </a:moveTo>
                <a:lnTo>
                  <a:pt x="3010323" y="6680650"/>
                </a:lnTo>
                <a:lnTo>
                  <a:pt x="2992404" y="6689609"/>
                </a:lnTo>
                <a:cubicBezTo>
                  <a:pt x="2992404" y="6689609"/>
                  <a:pt x="2990911" y="6688116"/>
                  <a:pt x="2987926" y="6685129"/>
                </a:cubicBezTo>
                <a:cubicBezTo>
                  <a:pt x="2984939" y="6682143"/>
                  <a:pt x="2983446" y="6680650"/>
                  <a:pt x="2983446" y="6680650"/>
                </a:cubicBezTo>
                <a:cubicBezTo>
                  <a:pt x="2983446" y="6674677"/>
                  <a:pt x="2986431" y="6671690"/>
                  <a:pt x="2992404" y="6671690"/>
                </a:cubicBezTo>
                <a:close/>
                <a:moveTo>
                  <a:pt x="3825619" y="6657131"/>
                </a:moveTo>
                <a:cubicBezTo>
                  <a:pt x="3821139" y="6657879"/>
                  <a:pt x="3816660" y="6659745"/>
                  <a:pt x="3812180" y="6662731"/>
                </a:cubicBezTo>
                <a:cubicBezTo>
                  <a:pt x="3803220" y="6668704"/>
                  <a:pt x="3795755" y="6668704"/>
                  <a:pt x="3789782" y="6662731"/>
                </a:cubicBezTo>
                <a:lnTo>
                  <a:pt x="3771864" y="6671690"/>
                </a:lnTo>
                <a:lnTo>
                  <a:pt x="3771864" y="6680650"/>
                </a:lnTo>
                <a:cubicBezTo>
                  <a:pt x="3765891" y="6686623"/>
                  <a:pt x="3758424" y="6686623"/>
                  <a:pt x="3749465" y="6680650"/>
                </a:cubicBezTo>
                <a:cubicBezTo>
                  <a:pt x="3740506" y="6674677"/>
                  <a:pt x="3734533" y="6673184"/>
                  <a:pt x="3731546" y="6676170"/>
                </a:cubicBezTo>
                <a:cubicBezTo>
                  <a:pt x="3728560" y="6679157"/>
                  <a:pt x="3725573" y="6679157"/>
                  <a:pt x="3722588" y="6676170"/>
                </a:cubicBezTo>
                <a:cubicBezTo>
                  <a:pt x="3719600" y="6673184"/>
                  <a:pt x="3716615" y="6673184"/>
                  <a:pt x="3713628" y="6676170"/>
                </a:cubicBezTo>
                <a:cubicBezTo>
                  <a:pt x="3710642" y="6679157"/>
                  <a:pt x="3709149" y="6683636"/>
                  <a:pt x="3709149" y="6689609"/>
                </a:cubicBezTo>
                <a:lnTo>
                  <a:pt x="3700189" y="6698569"/>
                </a:lnTo>
                <a:lnTo>
                  <a:pt x="3700189" y="6716486"/>
                </a:lnTo>
                <a:cubicBezTo>
                  <a:pt x="3706162" y="6716486"/>
                  <a:pt x="3710642" y="6714993"/>
                  <a:pt x="3713628" y="6712007"/>
                </a:cubicBezTo>
                <a:cubicBezTo>
                  <a:pt x="3716615" y="6709020"/>
                  <a:pt x="3725573" y="6709020"/>
                  <a:pt x="3740506" y="6712007"/>
                </a:cubicBezTo>
                <a:cubicBezTo>
                  <a:pt x="3755438" y="6714993"/>
                  <a:pt x="3765891" y="6719473"/>
                  <a:pt x="3771864" y="6725446"/>
                </a:cubicBezTo>
                <a:cubicBezTo>
                  <a:pt x="3777836" y="6725446"/>
                  <a:pt x="3780823" y="6725446"/>
                  <a:pt x="3780823" y="6725446"/>
                </a:cubicBezTo>
                <a:lnTo>
                  <a:pt x="3798742" y="6716486"/>
                </a:lnTo>
                <a:cubicBezTo>
                  <a:pt x="3798742" y="6716486"/>
                  <a:pt x="3798742" y="6719473"/>
                  <a:pt x="3798742" y="6725446"/>
                </a:cubicBezTo>
                <a:cubicBezTo>
                  <a:pt x="3798742" y="6725446"/>
                  <a:pt x="3804715" y="6725446"/>
                  <a:pt x="3816660" y="6725446"/>
                </a:cubicBezTo>
                <a:cubicBezTo>
                  <a:pt x="3822633" y="6725446"/>
                  <a:pt x="3825619" y="6725446"/>
                  <a:pt x="3825619" y="6725446"/>
                </a:cubicBezTo>
                <a:lnTo>
                  <a:pt x="3879374" y="6725446"/>
                </a:lnTo>
                <a:cubicBezTo>
                  <a:pt x="3879374" y="6713500"/>
                  <a:pt x="3876389" y="6704541"/>
                  <a:pt x="3870416" y="6698569"/>
                </a:cubicBezTo>
                <a:lnTo>
                  <a:pt x="3861457" y="6707527"/>
                </a:lnTo>
                <a:cubicBezTo>
                  <a:pt x="3861457" y="6713500"/>
                  <a:pt x="3861457" y="6716486"/>
                  <a:pt x="3861457" y="6716486"/>
                </a:cubicBezTo>
                <a:cubicBezTo>
                  <a:pt x="3855484" y="6716486"/>
                  <a:pt x="3852497" y="6716486"/>
                  <a:pt x="3852497" y="6716486"/>
                </a:cubicBezTo>
                <a:cubicBezTo>
                  <a:pt x="3852497" y="6716486"/>
                  <a:pt x="3852497" y="6714993"/>
                  <a:pt x="3852497" y="6712007"/>
                </a:cubicBezTo>
                <a:cubicBezTo>
                  <a:pt x="3852497" y="6709020"/>
                  <a:pt x="3851004" y="6707527"/>
                  <a:pt x="3848018" y="6707527"/>
                </a:cubicBezTo>
                <a:cubicBezTo>
                  <a:pt x="3845031" y="6707527"/>
                  <a:pt x="3840551" y="6704541"/>
                  <a:pt x="3834578" y="6698569"/>
                </a:cubicBezTo>
                <a:lnTo>
                  <a:pt x="3825619" y="6689609"/>
                </a:lnTo>
                <a:cubicBezTo>
                  <a:pt x="3843538" y="6689609"/>
                  <a:pt x="3852497" y="6683636"/>
                  <a:pt x="3852497" y="6671690"/>
                </a:cubicBezTo>
                <a:cubicBezTo>
                  <a:pt x="3852497" y="6665718"/>
                  <a:pt x="3848018" y="6661238"/>
                  <a:pt x="3839058" y="6658252"/>
                </a:cubicBezTo>
                <a:cubicBezTo>
                  <a:pt x="3834578" y="6656758"/>
                  <a:pt x="3830099" y="6656386"/>
                  <a:pt x="3825619" y="6657131"/>
                </a:cubicBezTo>
                <a:close/>
                <a:moveTo>
                  <a:pt x="4551323" y="6653772"/>
                </a:moveTo>
                <a:cubicBezTo>
                  <a:pt x="4557295" y="6653772"/>
                  <a:pt x="4560281" y="6656758"/>
                  <a:pt x="4560281" y="6662731"/>
                </a:cubicBezTo>
                <a:lnTo>
                  <a:pt x="4551323" y="6662731"/>
                </a:lnTo>
                <a:lnTo>
                  <a:pt x="4542364" y="6662731"/>
                </a:lnTo>
                <a:close/>
                <a:moveTo>
                  <a:pt x="4390056" y="6653772"/>
                </a:moveTo>
                <a:cubicBezTo>
                  <a:pt x="4402000" y="6653772"/>
                  <a:pt x="4407974" y="6656758"/>
                  <a:pt x="4407974" y="6662731"/>
                </a:cubicBezTo>
                <a:lnTo>
                  <a:pt x="4416933" y="6680650"/>
                </a:lnTo>
                <a:cubicBezTo>
                  <a:pt x="4434852" y="6686623"/>
                  <a:pt x="4440825" y="6691101"/>
                  <a:pt x="4434852" y="6694089"/>
                </a:cubicBezTo>
                <a:cubicBezTo>
                  <a:pt x="4428879" y="6697076"/>
                  <a:pt x="4418426" y="6698569"/>
                  <a:pt x="4403494" y="6698569"/>
                </a:cubicBezTo>
                <a:cubicBezTo>
                  <a:pt x="4388561" y="6698569"/>
                  <a:pt x="4381096" y="6695583"/>
                  <a:pt x="4381096" y="6689609"/>
                </a:cubicBezTo>
                <a:cubicBezTo>
                  <a:pt x="4381096" y="6683636"/>
                  <a:pt x="4379603" y="6679157"/>
                  <a:pt x="4376617" y="6676170"/>
                </a:cubicBezTo>
                <a:cubicBezTo>
                  <a:pt x="4373630" y="6673184"/>
                  <a:pt x="4372137" y="6668704"/>
                  <a:pt x="4372137" y="6662731"/>
                </a:cubicBezTo>
                <a:cubicBezTo>
                  <a:pt x="4372137" y="6656758"/>
                  <a:pt x="4378110" y="6653772"/>
                  <a:pt x="4390056" y="6653772"/>
                </a:cubicBezTo>
                <a:close/>
                <a:moveTo>
                  <a:pt x="3297021" y="6653772"/>
                </a:moveTo>
                <a:cubicBezTo>
                  <a:pt x="3302994" y="6653772"/>
                  <a:pt x="3307472" y="6653772"/>
                  <a:pt x="3310460" y="6653772"/>
                </a:cubicBezTo>
                <a:cubicBezTo>
                  <a:pt x="3313447" y="6653772"/>
                  <a:pt x="3314940" y="6656758"/>
                  <a:pt x="3314940" y="6662731"/>
                </a:cubicBezTo>
                <a:cubicBezTo>
                  <a:pt x="3314940" y="6668704"/>
                  <a:pt x="3308967" y="6668704"/>
                  <a:pt x="3297021" y="6662731"/>
                </a:cubicBezTo>
                <a:close/>
                <a:moveTo>
                  <a:pt x="4449970" y="6650972"/>
                </a:moveTo>
                <a:cubicBezTo>
                  <a:pt x="4453331" y="6651346"/>
                  <a:pt x="4457250" y="6652279"/>
                  <a:pt x="4461730" y="6653772"/>
                </a:cubicBezTo>
                <a:cubicBezTo>
                  <a:pt x="4461730" y="6659745"/>
                  <a:pt x="4458744" y="6665718"/>
                  <a:pt x="4452771" y="6671690"/>
                </a:cubicBezTo>
                <a:lnTo>
                  <a:pt x="4434852" y="6662731"/>
                </a:lnTo>
                <a:cubicBezTo>
                  <a:pt x="4434852" y="6653772"/>
                  <a:pt x="4439892" y="6649852"/>
                  <a:pt x="4449970" y="6650972"/>
                </a:cubicBezTo>
                <a:close/>
                <a:moveTo>
                  <a:pt x="2513082" y="6649292"/>
                </a:moveTo>
                <a:cubicBezTo>
                  <a:pt x="2516068" y="6649292"/>
                  <a:pt x="2520548" y="6650786"/>
                  <a:pt x="2526521" y="6653772"/>
                </a:cubicBezTo>
                <a:lnTo>
                  <a:pt x="2526521" y="6662731"/>
                </a:lnTo>
                <a:cubicBezTo>
                  <a:pt x="2514575" y="6662731"/>
                  <a:pt x="2508602" y="6659745"/>
                  <a:pt x="2508602" y="6653772"/>
                </a:cubicBezTo>
                <a:cubicBezTo>
                  <a:pt x="2508602" y="6650786"/>
                  <a:pt x="2510096" y="6649292"/>
                  <a:pt x="2513082" y="6649292"/>
                </a:cubicBezTo>
                <a:close/>
                <a:moveTo>
                  <a:pt x="5339740" y="6644812"/>
                </a:moveTo>
                <a:lnTo>
                  <a:pt x="5339740" y="6662731"/>
                </a:lnTo>
                <a:cubicBezTo>
                  <a:pt x="5339740" y="6668704"/>
                  <a:pt x="5339740" y="6674677"/>
                  <a:pt x="5339740" y="6680650"/>
                </a:cubicBezTo>
                <a:cubicBezTo>
                  <a:pt x="5339740" y="6680650"/>
                  <a:pt x="5339740" y="6682143"/>
                  <a:pt x="5339740" y="6685129"/>
                </a:cubicBezTo>
                <a:cubicBezTo>
                  <a:pt x="5339740" y="6688116"/>
                  <a:pt x="5336754" y="6689609"/>
                  <a:pt x="5330780" y="6689609"/>
                </a:cubicBezTo>
                <a:cubicBezTo>
                  <a:pt x="5324808" y="6689609"/>
                  <a:pt x="5324808" y="6683636"/>
                  <a:pt x="5330780" y="6671690"/>
                </a:cubicBezTo>
                <a:cubicBezTo>
                  <a:pt x="5330780" y="6653772"/>
                  <a:pt x="5333766" y="6644812"/>
                  <a:pt x="5339740" y="6644812"/>
                </a:cubicBezTo>
                <a:close/>
                <a:moveTo>
                  <a:pt x="4820101" y="6644812"/>
                </a:moveTo>
                <a:cubicBezTo>
                  <a:pt x="4832047" y="6644812"/>
                  <a:pt x="4838020" y="6647799"/>
                  <a:pt x="4838020" y="6653772"/>
                </a:cubicBezTo>
                <a:cubicBezTo>
                  <a:pt x="4843992" y="6653772"/>
                  <a:pt x="4848472" y="6655265"/>
                  <a:pt x="4851458" y="6658252"/>
                </a:cubicBezTo>
                <a:cubicBezTo>
                  <a:pt x="4854446" y="6661238"/>
                  <a:pt x="4858924" y="6662731"/>
                  <a:pt x="4864898" y="6662731"/>
                </a:cubicBezTo>
                <a:cubicBezTo>
                  <a:pt x="4876844" y="6662731"/>
                  <a:pt x="4882816" y="6665718"/>
                  <a:pt x="4882816" y="6671690"/>
                </a:cubicBezTo>
                <a:lnTo>
                  <a:pt x="4873858" y="6689609"/>
                </a:lnTo>
                <a:cubicBezTo>
                  <a:pt x="4873858" y="6689609"/>
                  <a:pt x="4873858" y="6686623"/>
                  <a:pt x="4873858" y="6680650"/>
                </a:cubicBezTo>
                <a:cubicBezTo>
                  <a:pt x="4873858" y="6674677"/>
                  <a:pt x="4867884" y="6671690"/>
                  <a:pt x="4855938" y="6671690"/>
                </a:cubicBezTo>
                <a:lnTo>
                  <a:pt x="4820101" y="6671690"/>
                </a:lnTo>
                <a:cubicBezTo>
                  <a:pt x="4802182" y="6671690"/>
                  <a:pt x="4793224" y="6671690"/>
                  <a:pt x="4793224" y="6671690"/>
                </a:cubicBezTo>
                <a:cubicBezTo>
                  <a:pt x="4787251" y="6671690"/>
                  <a:pt x="4781278" y="6671690"/>
                  <a:pt x="4775305" y="6671690"/>
                </a:cubicBezTo>
                <a:cubicBezTo>
                  <a:pt x="4769332" y="6653772"/>
                  <a:pt x="4775305" y="6647799"/>
                  <a:pt x="4793224" y="6653772"/>
                </a:cubicBezTo>
                <a:close/>
                <a:moveTo>
                  <a:pt x="3198469" y="6644812"/>
                </a:moveTo>
                <a:cubicBezTo>
                  <a:pt x="3210415" y="6650785"/>
                  <a:pt x="3225347" y="6650785"/>
                  <a:pt x="3243265" y="6644812"/>
                </a:cubicBezTo>
                <a:lnTo>
                  <a:pt x="3279102" y="6662731"/>
                </a:lnTo>
                <a:cubicBezTo>
                  <a:pt x="3285075" y="6668704"/>
                  <a:pt x="3285075" y="6673184"/>
                  <a:pt x="3279102" y="6676170"/>
                </a:cubicBezTo>
                <a:cubicBezTo>
                  <a:pt x="3273129" y="6679157"/>
                  <a:pt x="3267156" y="6677664"/>
                  <a:pt x="3261183" y="6671690"/>
                </a:cubicBezTo>
                <a:cubicBezTo>
                  <a:pt x="3261183" y="6665718"/>
                  <a:pt x="3259690" y="6662731"/>
                  <a:pt x="3256704" y="6662731"/>
                </a:cubicBezTo>
                <a:cubicBezTo>
                  <a:pt x="3253717" y="6662731"/>
                  <a:pt x="3249237" y="6662731"/>
                  <a:pt x="3243265" y="6662731"/>
                </a:cubicBezTo>
                <a:cubicBezTo>
                  <a:pt x="3207428" y="6656758"/>
                  <a:pt x="3189509" y="6659745"/>
                  <a:pt x="3189509" y="6671690"/>
                </a:cubicBezTo>
                <a:cubicBezTo>
                  <a:pt x="3189509" y="6671690"/>
                  <a:pt x="3196976" y="6674677"/>
                  <a:pt x="3211908" y="6680650"/>
                </a:cubicBezTo>
                <a:cubicBezTo>
                  <a:pt x="3226840" y="6686623"/>
                  <a:pt x="3234305" y="6686623"/>
                  <a:pt x="3234305" y="6680650"/>
                </a:cubicBezTo>
                <a:lnTo>
                  <a:pt x="3243265" y="6689609"/>
                </a:lnTo>
                <a:lnTo>
                  <a:pt x="3252224" y="6689609"/>
                </a:lnTo>
                <a:cubicBezTo>
                  <a:pt x="3258197" y="6689609"/>
                  <a:pt x="3261183" y="6692596"/>
                  <a:pt x="3261183" y="6698569"/>
                </a:cubicBezTo>
                <a:lnTo>
                  <a:pt x="3252224" y="6707527"/>
                </a:lnTo>
                <a:cubicBezTo>
                  <a:pt x="3240278" y="6701554"/>
                  <a:pt x="3228332" y="6698569"/>
                  <a:pt x="3216387" y="6698569"/>
                </a:cubicBezTo>
                <a:lnTo>
                  <a:pt x="3180550" y="6680650"/>
                </a:lnTo>
                <a:lnTo>
                  <a:pt x="3171590" y="6689609"/>
                </a:lnTo>
                <a:lnTo>
                  <a:pt x="3162631" y="6680650"/>
                </a:lnTo>
                <a:cubicBezTo>
                  <a:pt x="3150685" y="6674677"/>
                  <a:pt x="3144713" y="6671690"/>
                  <a:pt x="3144713" y="6671690"/>
                </a:cubicBezTo>
                <a:cubicBezTo>
                  <a:pt x="3138740" y="6671690"/>
                  <a:pt x="3135754" y="6671690"/>
                  <a:pt x="3135754" y="6671690"/>
                </a:cubicBezTo>
                <a:cubicBezTo>
                  <a:pt x="3135754" y="6671690"/>
                  <a:pt x="3135754" y="6668704"/>
                  <a:pt x="3135754" y="6662731"/>
                </a:cubicBezTo>
                <a:cubicBezTo>
                  <a:pt x="3141725" y="6662731"/>
                  <a:pt x="3150685" y="6662731"/>
                  <a:pt x="3162631" y="6662731"/>
                </a:cubicBezTo>
                <a:cubicBezTo>
                  <a:pt x="3174577" y="6662731"/>
                  <a:pt x="3180550" y="6659745"/>
                  <a:pt x="3180550" y="6653772"/>
                </a:cubicBezTo>
                <a:cubicBezTo>
                  <a:pt x="3180550" y="6653772"/>
                  <a:pt x="3182043" y="6652279"/>
                  <a:pt x="3185029" y="6649292"/>
                </a:cubicBezTo>
                <a:cubicBezTo>
                  <a:pt x="3188016" y="6646305"/>
                  <a:pt x="3192496" y="6644812"/>
                  <a:pt x="3198469" y="6644812"/>
                </a:cubicBezTo>
                <a:close/>
                <a:moveTo>
                  <a:pt x="3023762" y="6644812"/>
                </a:moveTo>
                <a:cubicBezTo>
                  <a:pt x="3020775" y="6644812"/>
                  <a:pt x="3019282" y="6647799"/>
                  <a:pt x="3019282" y="6653772"/>
                </a:cubicBezTo>
                <a:cubicBezTo>
                  <a:pt x="3019282" y="6659745"/>
                  <a:pt x="3022269" y="6662731"/>
                  <a:pt x="3028242" y="6662731"/>
                </a:cubicBezTo>
                <a:cubicBezTo>
                  <a:pt x="3034215" y="6662731"/>
                  <a:pt x="3035708" y="6659745"/>
                  <a:pt x="3032722" y="6653772"/>
                </a:cubicBezTo>
                <a:cubicBezTo>
                  <a:pt x="3029735" y="6647799"/>
                  <a:pt x="3026749" y="6644812"/>
                  <a:pt x="3023762" y="6644812"/>
                </a:cubicBezTo>
                <a:close/>
                <a:moveTo>
                  <a:pt x="2741545" y="6644812"/>
                </a:moveTo>
                <a:lnTo>
                  <a:pt x="2750503" y="6644812"/>
                </a:lnTo>
                <a:lnTo>
                  <a:pt x="2759463" y="6644812"/>
                </a:lnTo>
                <a:cubicBezTo>
                  <a:pt x="2759463" y="6650785"/>
                  <a:pt x="2757970" y="6653772"/>
                  <a:pt x="2754983" y="6653772"/>
                </a:cubicBezTo>
                <a:cubicBezTo>
                  <a:pt x="2751996" y="6653772"/>
                  <a:pt x="2747517" y="6650785"/>
                  <a:pt x="2741545" y="6644812"/>
                </a:cubicBezTo>
                <a:close/>
                <a:moveTo>
                  <a:pt x="2139031" y="6638093"/>
                </a:moveTo>
                <a:cubicBezTo>
                  <a:pt x="2140525" y="6638093"/>
                  <a:pt x="2141272" y="6638840"/>
                  <a:pt x="2141272" y="6640333"/>
                </a:cubicBezTo>
                <a:cubicBezTo>
                  <a:pt x="2141272" y="6643319"/>
                  <a:pt x="2141272" y="6646305"/>
                  <a:pt x="2141272" y="6649292"/>
                </a:cubicBezTo>
                <a:cubicBezTo>
                  <a:pt x="2141272" y="6652279"/>
                  <a:pt x="2139778" y="6653772"/>
                  <a:pt x="2136792" y="6653772"/>
                </a:cubicBezTo>
                <a:cubicBezTo>
                  <a:pt x="2133806" y="6653772"/>
                  <a:pt x="2130819" y="6652279"/>
                  <a:pt x="2127833" y="6649292"/>
                </a:cubicBezTo>
                <a:cubicBezTo>
                  <a:pt x="2124846" y="6646305"/>
                  <a:pt x="2126339" y="6643319"/>
                  <a:pt x="2132312" y="6640333"/>
                </a:cubicBezTo>
                <a:cubicBezTo>
                  <a:pt x="2135299" y="6638840"/>
                  <a:pt x="2137538" y="6638093"/>
                  <a:pt x="2139031" y="6638093"/>
                </a:cubicBezTo>
                <a:close/>
                <a:moveTo>
                  <a:pt x="3977927" y="6635853"/>
                </a:moveTo>
                <a:cubicBezTo>
                  <a:pt x="3977927" y="6635853"/>
                  <a:pt x="3977927" y="6638840"/>
                  <a:pt x="3977927" y="6644812"/>
                </a:cubicBezTo>
                <a:cubicBezTo>
                  <a:pt x="3983900" y="6656758"/>
                  <a:pt x="3992859" y="6661238"/>
                  <a:pt x="4004805" y="6658252"/>
                </a:cubicBezTo>
                <a:cubicBezTo>
                  <a:pt x="4016751" y="6655265"/>
                  <a:pt x="4021231" y="6652279"/>
                  <a:pt x="4018244" y="6649292"/>
                </a:cubicBezTo>
                <a:cubicBezTo>
                  <a:pt x="4015258" y="6646305"/>
                  <a:pt x="4016751" y="6644812"/>
                  <a:pt x="4022724" y="6644812"/>
                </a:cubicBezTo>
                <a:lnTo>
                  <a:pt x="4022724" y="6635853"/>
                </a:lnTo>
                <a:cubicBezTo>
                  <a:pt x="4022724" y="6635853"/>
                  <a:pt x="4013765" y="6635853"/>
                  <a:pt x="3995846" y="6635853"/>
                </a:cubicBezTo>
                <a:cubicBezTo>
                  <a:pt x="3983900" y="6635853"/>
                  <a:pt x="3977927" y="6635853"/>
                  <a:pt x="3977927" y="6635853"/>
                </a:cubicBezTo>
                <a:close/>
                <a:moveTo>
                  <a:pt x="3516523" y="6635853"/>
                </a:moveTo>
                <a:cubicBezTo>
                  <a:pt x="3513537" y="6635853"/>
                  <a:pt x="3512044" y="6638840"/>
                  <a:pt x="3512044" y="6644812"/>
                </a:cubicBezTo>
                <a:cubicBezTo>
                  <a:pt x="3512044" y="6644812"/>
                  <a:pt x="3513537" y="6644812"/>
                  <a:pt x="3516523" y="6644812"/>
                </a:cubicBezTo>
                <a:cubicBezTo>
                  <a:pt x="3519510" y="6644812"/>
                  <a:pt x="3521003" y="6643319"/>
                  <a:pt x="3521003" y="6640333"/>
                </a:cubicBezTo>
                <a:cubicBezTo>
                  <a:pt x="3521003" y="6637346"/>
                  <a:pt x="3521003" y="6635853"/>
                  <a:pt x="3521003" y="6635853"/>
                </a:cubicBezTo>
                <a:cubicBezTo>
                  <a:pt x="3521003" y="6635853"/>
                  <a:pt x="3519510" y="6635853"/>
                  <a:pt x="3516523" y="6635853"/>
                </a:cubicBezTo>
                <a:close/>
                <a:moveTo>
                  <a:pt x="2862495" y="6635853"/>
                </a:moveTo>
                <a:cubicBezTo>
                  <a:pt x="2865481" y="6635853"/>
                  <a:pt x="2866975" y="6637346"/>
                  <a:pt x="2866975" y="6640333"/>
                </a:cubicBezTo>
                <a:cubicBezTo>
                  <a:pt x="2866975" y="6643319"/>
                  <a:pt x="2863988" y="6644812"/>
                  <a:pt x="2858015" y="6644812"/>
                </a:cubicBezTo>
                <a:cubicBezTo>
                  <a:pt x="2858015" y="6638840"/>
                  <a:pt x="2859508" y="6635853"/>
                  <a:pt x="2862495" y="6635853"/>
                </a:cubicBezTo>
                <a:close/>
                <a:moveTo>
                  <a:pt x="3789782" y="6631373"/>
                </a:moveTo>
                <a:cubicBezTo>
                  <a:pt x="3786796" y="6631373"/>
                  <a:pt x="3783809" y="6632867"/>
                  <a:pt x="3780823" y="6635853"/>
                </a:cubicBezTo>
                <a:lnTo>
                  <a:pt x="3789782" y="6635853"/>
                </a:lnTo>
                <a:lnTo>
                  <a:pt x="3798742" y="6635853"/>
                </a:lnTo>
                <a:cubicBezTo>
                  <a:pt x="3795755" y="6632867"/>
                  <a:pt x="3792769" y="6631373"/>
                  <a:pt x="3789782" y="6631373"/>
                </a:cubicBezTo>
                <a:close/>
                <a:moveTo>
                  <a:pt x="3085638" y="6629974"/>
                </a:moveTo>
                <a:cubicBezTo>
                  <a:pt x="3088437" y="6630161"/>
                  <a:pt x="3091704" y="6630627"/>
                  <a:pt x="3095436" y="6631373"/>
                </a:cubicBezTo>
                <a:cubicBezTo>
                  <a:pt x="3110369" y="6634360"/>
                  <a:pt x="3117835" y="6637346"/>
                  <a:pt x="3117835" y="6640333"/>
                </a:cubicBezTo>
                <a:cubicBezTo>
                  <a:pt x="3117835" y="6643319"/>
                  <a:pt x="3117835" y="6647799"/>
                  <a:pt x="3117835" y="6653772"/>
                </a:cubicBezTo>
                <a:lnTo>
                  <a:pt x="3108875" y="6653772"/>
                </a:lnTo>
                <a:lnTo>
                  <a:pt x="3081997" y="6644812"/>
                </a:lnTo>
                <a:cubicBezTo>
                  <a:pt x="3076026" y="6644812"/>
                  <a:pt x="3073038" y="6644812"/>
                  <a:pt x="3073038" y="6644812"/>
                </a:cubicBezTo>
                <a:cubicBezTo>
                  <a:pt x="3073038" y="6644812"/>
                  <a:pt x="3073038" y="6641826"/>
                  <a:pt x="3073038" y="6635853"/>
                </a:cubicBezTo>
                <a:cubicBezTo>
                  <a:pt x="3073038" y="6631373"/>
                  <a:pt x="3077238" y="6629413"/>
                  <a:pt x="3085638" y="6629974"/>
                </a:cubicBezTo>
                <a:close/>
                <a:moveTo>
                  <a:pt x="4569241" y="6626894"/>
                </a:moveTo>
                <a:cubicBezTo>
                  <a:pt x="4575214" y="6626894"/>
                  <a:pt x="4578200" y="6626894"/>
                  <a:pt x="4578200" y="6626894"/>
                </a:cubicBezTo>
                <a:cubicBezTo>
                  <a:pt x="4578200" y="6626894"/>
                  <a:pt x="4578200" y="6629880"/>
                  <a:pt x="4578200" y="6635853"/>
                </a:cubicBezTo>
                <a:cubicBezTo>
                  <a:pt x="4578200" y="6635853"/>
                  <a:pt x="4575214" y="6635853"/>
                  <a:pt x="4569241" y="6635853"/>
                </a:cubicBezTo>
                <a:cubicBezTo>
                  <a:pt x="4569241" y="6629880"/>
                  <a:pt x="4569241" y="6626894"/>
                  <a:pt x="4569241" y="6626894"/>
                </a:cubicBezTo>
                <a:close/>
                <a:moveTo>
                  <a:pt x="3744985" y="6626894"/>
                </a:moveTo>
                <a:lnTo>
                  <a:pt x="3736026" y="6635853"/>
                </a:lnTo>
                <a:cubicBezTo>
                  <a:pt x="3736026" y="6641826"/>
                  <a:pt x="3739013" y="6641826"/>
                  <a:pt x="3744985" y="6635853"/>
                </a:cubicBezTo>
                <a:lnTo>
                  <a:pt x="3762904" y="6635853"/>
                </a:lnTo>
                <a:close/>
                <a:moveTo>
                  <a:pt x="3691230" y="6626894"/>
                </a:moveTo>
                <a:cubicBezTo>
                  <a:pt x="3685257" y="6626894"/>
                  <a:pt x="3682270" y="6628387"/>
                  <a:pt x="3682270" y="6631373"/>
                </a:cubicBezTo>
                <a:cubicBezTo>
                  <a:pt x="3682270" y="6634360"/>
                  <a:pt x="3682270" y="6635853"/>
                  <a:pt x="3682270" y="6635853"/>
                </a:cubicBezTo>
                <a:lnTo>
                  <a:pt x="3691230" y="6635853"/>
                </a:lnTo>
                <a:lnTo>
                  <a:pt x="3700189" y="6626894"/>
                </a:lnTo>
                <a:close/>
                <a:moveTo>
                  <a:pt x="3330058" y="6624094"/>
                </a:moveTo>
                <a:cubicBezTo>
                  <a:pt x="3333418" y="6624468"/>
                  <a:pt x="3337337" y="6625402"/>
                  <a:pt x="3341817" y="6626894"/>
                </a:cubicBezTo>
                <a:lnTo>
                  <a:pt x="3332858" y="6644812"/>
                </a:lnTo>
                <a:cubicBezTo>
                  <a:pt x="3320912" y="6644812"/>
                  <a:pt x="3314940" y="6641826"/>
                  <a:pt x="3314940" y="6635853"/>
                </a:cubicBezTo>
                <a:cubicBezTo>
                  <a:pt x="3314940" y="6626894"/>
                  <a:pt x="3319979" y="6622974"/>
                  <a:pt x="3330058" y="6624094"/>
                </a:cubicBezTo>
                <a:close/>
                <a:moveTo>
                  <a:pt x="5581640" y="6617934"/>
                </a:moveTo>
                <a:cubicBezTo>
                  <a:pt x="5587614" y="6623907"/>
                  <a:pt x="5589106" y="6628387"/>
                  <a:pt x="5586120" y="6631373"/>
                </a:cubicBezTo>
                <a:cubicBezTo>
                  <a:pt x="5583134" y="6634360"/>
                  <a:pt x="5578654" y="6632867"/>
                  <a:pt x="5572682" y="6626894"/>
                </a:cubicBezTo>
                <a:close/>
                <a:moveTo>
                  <a:pt x="5375577" y="6617934"/>
                </a:moveTo>
                <a:cubicBezTo>
                  <a:pt x="5381550" y="6617934"/>
                  <a:pt x="5384537" y="6619427"/>
                  <a:pt x="5384537" y="6622414"/>
                </a:cubicBezTo>
                <a:cubicBezTo>
                  <a:pt x="5384537" y="6625402"/>
                  <a:pt x="5381550" y="6626894"/>
                  <a:pt x="5375577" y="6626894"/>
                </a:cubicBezTo>
                <a:cubicBezTo>
                  <a:pt x="5369604" y="6626894"/>
                  <a:pt x="5366618" y="6625402"/>
                  <a:pt x="5366618" y="6622414"/>
                </a:cubicBezTo>
                <a:cubicBezTo>
                  <a:pt x="5366618" y="6619427"/>
                  <a:pt x="5369604" y="6617934"/>
                  <a:pt x="5375577" y="6617934"/>
                </a:cubicBezTo>
                <a:close/>
                <a:moveTo>
                  <a:pt x="3615076" y="6617934"/>
                </a:moveTo>
                <a:cubicBezTo>
                  <a:pt x="3612089" y="6617934"/>
                  <a:pt x="3610596" y="6620922"/>
                  <a:pt x="3610596" y="6626894"/>
                </a:cubicBezTo>
                <a:cubicBezTo>
                  <a:pt x="3610596" y="6632867"/>
                  <a:pt x="3612089" y="6635853"/>
                  <a:pt x="3615076" y="6635853"/>
                </a:cubicBezTo>
                <a:cubicBezTo>
                  <a:pt x="3618063" y="6635853"/>
                  <a:pt x="3619556" y="6632867"/>
                  <a:pt x="3619556" y="6626894"/>
                </a:cubicBezTo>
                <a:cubicBezTo>
                  <a:pt x="3619556" y="6620922"/>
                  <a:pt x="3618063" y="6617934"/>
                  <a:pt x="3615076" y="6617934"/>
                </a:cubicBezTo>
                <a:close/>
                <a:moveTo>
                  <a:pt x="3512044" y="6617934"/>
                </a:moveTo>
                <a:cubicBezTo>
                  <a:pt x="3512044" y="6617934"/>
                  <a:pt x="3518017" y="6619427"/>
                  <a:pt x="3529963" y="6622414"/>
                </a:cubicBezTo>
                <a:cubicBezTo>
                  <a:pt x="3541909" y="6625402"/>
                  <a:pt x="3546388" y="6629880"/>
                  <a:pt x="3543402" y="6635853"/>
                </a:cubicBezTo>
                <a:cubicBezTo>
                  <a:pt x="3540415" y="6641826"/>
                  <a:pt x="3538922" y="6647799"/>
                  <a:pt x="3538922" y="6653772"/>
                </a:cubicBezTo>
                <a:cubicBezTo>
                  <a:pt x="3538922" y="6659745"/>
                  <a:pt x="3537429" y="6662731"/>
                  <a:pt x="3534442" y="6662731"/>
                </a:cubicBezTo>
                <a:cubicBezTo>
                  <a:pt x="3531456" y="6662731"/>
                  <a:pt x="3529963" y="6659745"/>
                  <a:pt x="3529963" y="6653772"/>
                </a:cubicBezTo>
                <a:cubicBezTo>
                  <a:pt x="3529963" y="6653772"/>
                  <a:pt x="3526976" y="6653772"/>
                  <a:pt x="3521003" y="6653772"/>
                </a:cubicBezTo>
                <a:cubicBezTo>
                  <a:pt x="3515030" y="6653772"/>
                  <a:pt x="3506071" y="6653772"/>
                  <a:pt x="3494125" y="6653772"/>
                </a:cubicBezTo>
                <a:cubicBezTo>
                  <a:pt x="3482179" y="6653772"/>
                  <a:pt x="3473219" y="6652279"/>
                  <a:pt x="3467248" y="6649292"/>
                </a:cubicBezTo>
                <a:cubicBezTo>
                  <a:pt x="3461275" y="6646305"/>
                  <a:pt x="3458288" y="6638840"/>
                  <a:pt x="3458288" y="6626894"/>
                </a:cubicBezTo>
                <a:lnTo>
                  <a:pt x="3476206" y="6626894"/>
                </a:lnTo>
                <a:close/>
                <a:moveTo>
                  <a:pt x="3386614" y="6617934"/>
                </a:moveTo>
                <a:cubicBezTo>
                  <a:pt x="3392587" y="6617934"/>
                  <a:pt x="3394079" y="6620922"/>
                  <a:pt x="3391094" y="6626894"/>
                </a:cubicBezTo>
                <a:cubicBezTo>
                  <a:pt x="3388107" y="6632867"/>
                  <a:pt x="3386614" y="6635853"/>
                  <a:pt x="3386614" y="6635853"/>
                </a:cubicBezTo>
                <a:lnTo>
                  <a:pt x="3377655" y="6626894"/>
                </a:lnTo>
                <a:close/>
                <a:moveTo>
                  <a:pt x="2929689" y="6617934"/>
                </a:moveTo>
                <a:lnTo>
                  <a:pt x="2938649" y="6626894"/>
                </a:lnTo>
                <a:cubicBezTo>
                  <a:pt x="2938649" y="6632867"/>
                  <a:pt x="2937156" y="6637346"/>
                  <a:pt x="2934169" y="6640333"/>
                </a:cubicBezTo>
                <a:cubicBezTo>
                  <a:pt x="2931182" y="6643319"/>
                  <a:pt x="2929689" y="6644812"/>
                  <a:pt x="2929689" y="6644812"/>
                </a:cubicBezTo>
                <a:cubicBezTo>
                  <a:pt x="2923717" y="6644812"/>
                  <a:pt x="2920730" y="6641826"/>
                  <a:pt x="2920730" y="6635853"/>
                </a:cubicBezTo>
                <a:close/>
                <a:moveTo>
                  <a:pt x="2884893" y="6617934"/>
                </a:moveTo>
                <a:lnTo>
                  <a:pt x="2884893" y="6626894"/>
                </a:lnTo>
                <a:cubicBezTo>
                  <a:pt x="2884893" y="6632867"/>
                  <a:pt x="2887880" y="6635853"/>
                  <a:pt x="2893853" y="6635853"/>
                </a:cubicBezTo>
                <a:cubicBezTo>
                  <a:pt x="2893853" y="6641826"/>
                  <a:pt x="2893853" y="6644812"/>
                  <a:pt x="2893853" y="6644812"/>
                </a:cubicBezTo>
                <a:cubicBezTo>
                  <a:pt x="2893853" y="6650785"/>
                  <a:pt x="2890866" y="6653772"/>
                  <a:pt x="2884893" y="6653772"/>
                </a:cubicBezTo>
                <a:cubicBezTo>
                  <a:pt x="2878921" y="6653772"/>
                  <a:pt x="2875934" y="6650785"/>
                  <a:pt x="2875934" y="6644812"/>
                </a:cubicBezTo>
                <a:lnTo>
                  <a:pt x="2875934" y="6635853"/>
                </a:lnTo>
                <a:cubicBezTo>
                  <a:pt x="2869961" y="6635853"/>
                  <a:pt x="2868468" y="6632867"/>
                  <a:pt x="2871454" y="6626894"/>
                </a:cubicBezTo>
                <a:cubicBezTo>
                  <a:pt x="2874441" y="6620922"/>
                  <a:pt x="2878921" y="6617934"/>
                  <a:pt x="2884893" y="6617934"/>
                </a:cubicBezTo>
                <a:close/>
                <a:moveTo>
                  <a:pt x="4319501" y="6612335"/>
                </a:moveTo>
                <a:cubicBezTo>
                  <a:pt x="4321741" y="6613082"/>
                  <a:pt x="4324353" y="6614949"/>
                  <a:pt x="4327340" y="6617934"/>
                </a:cubicBezTo>
                <a:lnTo>
                  <a:pt x="4336299" y="6617934"/>
                </a:lnTo>
                <a:cubicBezTo>
                  <a:pt x="4330326" y="6623907"/>
                  <a:pt x="4324353" y="6626894"/>
                  <a:pt x="4318380" y="6626894"/>
                </a:cubicBezTo>
                <a:cubicBezTo>
                  <a:pt x="4312407" y="6626894"/>
                  <a:pt x="4309421" y="6626894"/>
                  <a:pt x="4309421" y="6626894"/>
                </a:cubicBezTo>
                <a:cubicBezTo>
                  <a:pt x="4303449" y="6626894"/>
                  <a:pt x="4303449" y="6623907"/>
                  <a:pt x="4309421" y="6617934"/>
                </a:cubicBezTo>
                <a:cubicBezTo>
                  <a:pt x="4309421" y="6617934"/>
                  <a:pt x="4310914" y="6616442"/>
                  <a:pt x="4313901" y="6613454"/>
                </a:cubicBezTo>
                <a:cubicBezTo>
                  <a:pt x="4315394" y="6611961"/>
                  <a:pt x="4317261" y="6611589"/>
                  <a:pt x="4319501" y="6612335"/>
                </a:cubicBezTo>
                <a:close/>
                <a:moveTo>
                  <a:pt x="5106798" y="6608976"/>
                </a:moveTo>
                <a:lnTo>
                  <a:pt x="5115757" y="6626894"/>
                </a:lnTo>
                <a:cubicBezTo>
                  <a:pt x="5121732" y="6632867"/>
                  <a:pt x="5118743" y="6635853"/>
                  <a:pt x="5106798" y="6635853"/>
                </a:cubicBezTo>
                <a:cubicBezTo>
                  <a:pt x="5100826" y="6635853"/>
                  <a:pt x="5097840" y="6635853"/>
                  <a:pt x="5097840" y="6635853"/>
                </a:cubicBezTo>
                <a:cubicBezTo>
                  <a:pt x="5097840" y="6635853"/>
                  <a:pt x="5097840" y="6632867"/>
                  <a:pt x="5097840" y="6626894"/>
                </a:cubicBezTo>
                <a:cubicBezTo>
                  <a:pt x="5103812" y="6620922"/>
                  <a:pt x="5106798" y="6616442"/>
                  <a:pt x="5106798" y="6613454"/>
                </a:cubicBezTo>
                <a:cubicBezTo>
                  <a:pt x="5106798" y="6610469"/>
                  <a:pt x="5106798" y="6608976"/>
                  <a:pt x="5106798" y="6608976"/>
                </a:cubicBezTo>
                <a:close/>
                <a:moveTo>
                  <a:pt x="3892815" y="6608976"/>
                </a:moveTo>
                <a:cubicBezTo>
                  <a:pt x="3889827" y="6608976"/>
                  <a:pt x="3888335" y="6611961"/>
                  <a:pt x="3888335" y="6617934"/>
                </a:cubicBezTo>
                <a:cubicBezTo>
                  <a:pt x="3894307" y="6623907"/>
                  <a:pt x="3903266" y="6626894"/>
                  <a:pt x="3915212" y="6626894"/>
                </a:cubicBezTo>
                <a:cubicBezTo>
                  <a:pt x="3927158" y="6626894"/>
                  <a:pt x="3934624" y="6629880"/>
                  <a:pt x="3937611" y="6635853"/>
                </a:cubicBezTo>
                <a:cubicBezTo>
                  <a:pt x="3940597" y="6641826"/>
                  <a:pt x="3936117" y="6647799"/>
                  <a:pt x="3924171" y="6653772"/>
                </a:cubicBezTo>
                <a:lnTo>
                  <a:pt x="3915212" y="6662731"/>
                </a:lnTo>
                <a:lnTo>
                  <a:pt x="3933131" y="6662731"/>
                </a:lnTo>
                <a:lnTo>
                  <a:pt x="3960009" y="6653772"/>
                </a:lnTo>
                <a:cubicBezTo>
                  <a:pt x="3965982" y="6647799"/>
                  <a:pt x="3965982" y="6644812"/>
                  <a:pt x="3960009" y="6644812"/>
                </a:cubicBezTo>
                <a:lnTo>
                  <a:pt x="3968967" y="6617934"/>
                </a:lnTo>
                <a:lnTo>
                  <a:pt x="3942090" y="6617934"/>
                </a:lnTo>
                <a:cubicBezTo>
                  <a:pt x="3924171" y="6617934"/>
                  <a:pt x="3912226" y="6614949"/>
                  <a:pt x="3906253" y="6608976"/>
                </a:cubicBezTo>
                <a:cubicBezTo>
                  <a:pt x="3900280" y="6608976"/>
                  <a:pt x="3895800" y="6608976"/>
                  <a:pt x="3892815" y="6608976"/>
                </a:cubicBezTo>
                <a:close/>
                <a:moveTo>
                  <a:pt x="2705707" y="6608976"/>
                </a:moveTo>
                <a:lnTo>
                  <a:pt x="2714667" y="6617934"/>
                </a:lnTo>
                <a:cubicBezTo>
                  <a:pt x="2714667" y="6629880"/>
                  <a:pt x="2710187" y="6631373"/>
                  <a:pt x="2701228" y="6622414"/>
                </a:cubicBezTo>
                <a:cubicBezTo>
                  <a:pt x="2692268" y="6613454"/>
                  <a:pt x="2693761" y="6608976"/>
                  <a:pt x="2705707" y="6608976"/>
                </a:cubicBezTo>
                <a:close/>
                <a:moveTo>
                  <a:pt x="4972409" y="6600016"/>
                </a:moveTo>
                <a:cubicBezTo>
                  <a:pt x="4972409" y="6605989"/>
                  <a:pt x="4975395" y="6608976"/>
                  <a:pt x="4981369" y="6608976"/>
                </a:cubicBezTo>
                <a:lnTo>
                  <a:pt x="4990328" y="6608976"/>
                </a:lnTo>
                <a:lnTo>
                  <a:pt x="4981369" y="6600016"/>
                </a:lnTo>
                <a:close/>
                <a:moveTo>
                  <a:pt x="4855938" y="6600016"/>
                </a:moveTo>
                <a:cubicBezTo>
                  <a:pt x="4855938" y="6600016"/>
                  <a:pt x="4858924" y="6600016"/>
                  <a:pt x="4864898" y="6600016"/>
                </a:cubicBezTo>
                <a:cubicBezTo>
                  <a:pt x="4870870" y="6600016"/>
                  <a:pt x="4873858" y="6600016"/>
                  <a:pt x="4873858" y="6600016"/>
                </a:cubicBezTo>
                <a:lnTo>
                  <a:pt x="4864898" y="6608976"/>
                </a:lnTo>
                <a:close/>
                <a:moveTo>
                  <a:pt x="4201910" y="6600016"/>
                </a:moveTo>
                <a:cubicBezTo>
                  <a:pt x="4201910" y="6600016"/>
                  <a:pt x="4207883" y="6600016"/>
                  <a:pt x="4219829" y="6600016"/>
                </a:cubicBezTo>
                <a:lnTo>
                  <a:pt x="4210870" y="6608976"/>
                </a:lnTo>
                <a:close/>
                <a:moveTo>
                  <a:pt x="4130236" y="6600016"/>
                </a:moveTo>
                <a:cubicBezTo>
                  <a:pt x="4130236" y="6605989"/>
                  <a:pt x="4133221" y="6608976"/>
                  <a:pt x="4139194" y="6608976"/>
                </a:cubicBezTo>
                <a:cubicBezTo>
                  <a:pt x="4139194" y="6608976"/>
                  <a:pt x="4139194" y="6605989"/>
                  <a:pt x="4139194" y="6600016"/>
                </a:cubicBezTo>
                <a:cubicBezTo>
                  <a:pt x="4139194" y="6600016"/>
                  <a:pt x="4136208" y="6600016"/>
                  <a:pt x="4130236" y="6600016"/>
                </a:cubicBezTo>
                <a:close/>
                <a:moveTo>
                  <a:pt x="3843538" y="6600016"/>
                </a:moveTo>
                <a:cubicBezTo>
                  <a:pt x="3843538" y="6600016"/>
                  <a:pt x="3843538" y="6603003"/>
                  <a:pt x="3843538" y="6608976"/>
                </a:cubicBezTo>
                <a:cubicBezTo>
                  <a:pt x="3843538" y="6614949"/>
                  <a:pt x="3843538" y="6617934"/>
                  <a:pt x="3843538" y="6617934"/>
                </a:cubicBezTo>
                <a:cubicBezTo>
                  <a:pt x="3843538" y="6617934"/>
                  <a:pt x="3846524" y="6614949"/>
                  <a:pt x="3852497" y="6608976"/>
                </a:cubicBezTo>
                <a:close/>
                <a:moveTo>
                  <a:pt x="3646433" y="6600016"/>
                </a:moveTo>
                <a:cubicBezTo>
                  <a:pt x="3634488" y="6605989"/>
                  <a:pt x="3634488" y="6614949"/>
                  <a:pt x="3646433" y="6626894"/>
                </a:cubicBezTo>
                <a:cubicBezTo>
                  <a:pt x="3652406" y="6626894"/>
                  <a:pt x="3652406" y="6623907"/>
                  <a:pt x="3646433" y="6617934"/>
                </a:cubicBezTo>
                <a:cubicBezTo>
                  <a:pt x="3646433" y="6617934"/>
                  <a:pt x="3646433" y="6616442"/>
                  <a:pt x="3646433" y="6613454"/>
                </a:cubicBezTo>
                <a:cubicBezTo>
                  <a:pt x="3646433" y="6610469"/>
                  <a:pt x="3649421" y="6608976"/>
                  <a:pt x="3655392" y="6608976"/>
                </a:cubicBezTo>
                <a:close/>
                <a:moveTo>
                  <a:pt x="2947608" y="6600016"/>
                </a:moveTo>
                <a:cubicBezTo>
                  <a:pt x="2947608" y="6600016"/>
                  <a:pt x="2950595" y="6600016"/>
                  <a:pt x="2956568" y="6600016"/>
                </a:cubicBezTo>
                <a:cubicBezTo>
                  <a:pt x="2962540" y="6605989"/>
                  <a:pt x="2959554" y="6608976"/>
                  <a:pt x="2947608" y="6608976"/>
                </a:cubicBezTo>
                <a:cubicBezTo>
                  <a:pt x="2941635" y="6608976"/>
                  <a:pt x="2941635" y="6605989"/>
                  <a:pt x="2947608" y="6600016"/>
                </a:cubicBezTo>
                <a:close/>
                <a:moveTo>
                  <a:pt x="5635397" y="6591057"/>
                </a:moveTo>
                <a:lnTo>
                  <a:pt x="5644356" y="6600016"/>
                </a:lnTo>
                <a:cubicBezTo>
                  <a:pt x="5638383" y="6605989"/>
                  <a:pt x="5635397" y="6611961"/>
                  <a:pt x="5635397" y="6617934"/>
                </a:cubicBezTo>
                <a:cubicBezTo>
                  <a:pt x="5629424" y="6617934"/>
                  <a:pt x="5626437" y="6614949"/>
                  <a:pt x="5626437" y="6608976"/>
                </a:cubicBezTo>
                <a:cubicBezTo>
                  <a:pt x="5626437" y="6603003"/>
                  <a:pt x="5629424" y="6597030"/>
                  <a:pt x="5635397" y="6591057"/>
                </a:cubicBezTo>
                <a:close/>
                <a:moveTo>
                  <a:pt x="4936572" y="6591057"/>
                </a:moveTo>
                <a:cubicBezTo>
                  <a:pt x="4942546" y="6591057"/>
                  <a:pt x="4951504" y="6591057"/>
                  <a:pt x="4963450" y="6591057"/>
                </a:cubicBezTo>
                <a:cubicBezTo>
                  <a:pt x="4975395" y="6591057"/>
                  <a:pt x="4984355" y="6594044"/>
                  <a:pt x="4990328" y="6600016"/>
                </a:cubicBezTo>
                <a:cubicBezTo>
                  <a:pt x="5008246" y="6611961"/>
                  <a:pt x="5002274" y="6620922"/>
                  <a:pt x="4972409" y="6626894"/>
                </a:cubicBezTo>
                <a:cubicBezTo>
                  <a:pt x="4954490" y="6632867"/>
                  <a:pt x="4945532" y="6635853"/>
                  <a:pt x="4945532" y="6635853"/>
                </a:cubicBezTo>
                <a:lnTo>
                  <a:pt x="4999286" y="6644812"/>
                </a:lnTo>
                <a:cubicBezTo>
                  <a:pt x="4999286" y="6644812"/>
                  <a:pt x="5000781" y="6643319"/>
                  <a:pt x="5003766" y="6640333"/>
                </a:cubicBezTo>
                <a:cubicBezTo>
                  <a:pt x="5006752" y="6637346"/>
                  <a:pt x="5011232" y="6635853"/>
                  <a:pt x="5017206" y="6635853"/>
                </a:cubicBezTo>
                <a:cubicBezTo>
                  <a:pt x="5023178" y="6635853"/>
                  <a:pt x="5027658" y="6635853"/>
                  <a:pt x="5030644" y="6635853"/>
                </a:cubicBezTo>
                <a:cubicBezTo>
                  <a:pt x="5033632" y="6635853"/>
                  <a:pt x="5036618" y="6634360"/>
                  <a:pt x="5039603" y="6631373"/>
                </a:cubicBezTo>
                <a:cubicBezTo>
                  <a:pt x="5042590" y="6628387"/>
                  <a:pt x="5044083" y="6626894"/>
                  <a:pt x="5044083" y="6626894"/>
                </a:cubicBezTo>
                <a:cubicBezTo>
                  <a:pt x="5050056" y="6632867"/>
                  <a:pt x="5047070" y="6638840"/>
                  <a:pt x="5035124" y="6644812"/>
                </a:cubicBezTo>
                <a:cubicBezTo>
                  <a:pt x="5035124" y="6644812"/>
                  <a:pt x="5033632" y="6646305"/>
                  <a:pt x="5030644" y="6649292"/>
                </a:cubicBezTo>
                <a:cubicBezTo>
                  <a:pt x="5027658" y="6652279"/>
                  <a:pt x="5026164" y="6655265"/>
                  <a:pt x="5026164" y="6658252"/>
                </a:cubicBezTo>
                <a:cubicBezTo>
                  <a:pt x="5026164" y="6661238"/>
                  <a:pt x="5023178" y="6662731"/>
                  <a:pt x="5017206" y="6662731"/>
                </a:cubicBezTo>
                <a:cubicBezTo>
                  <a:pt x="5011232" y="6662731"/>
                  <a:pt x="5005260" y="6662731"/>
                  <a:pt x="4999286" y="6662731"/>
                </a:cubicBezTo>
                <a:cubicBezTo>
                  <a:pt x="4981369" y="6668704"/>
                  <a:pt x="4972409" y="6668704"/>
                  <a:pt x="4972409" y="6662731"/>
                </a:cubicBezTo>
                <a:cubicBezTo>
                  <a:pt x="4972409" y="6656758"/>
                  <a:pt x="4966436" y="6656758"/>
                  <a:pt x="4954490" y="6662731"/>
                </a:cubicBezTo>
                <a:cubicBezTo>
                  <a:pt x="4942546" y="6662731"/>
                  <a:pt x="4936572" y="6664225"/>
                  <a:pt x="4936572" y="6667211"/>
                </a:cubicBezTo>
                <a:cubicBezTo>
                  <a:pt x="4936572" y="6670197"/>
                  <a:pt x="4939558" y="6671690"/>
                  <a:pt x="4945532" y="6671690"/>
                </a:cubicBezTo>
                <a:lnTo>
                  <a:pt x="4936572" y="6680650"/>
                </a:lnTo>
                <a:cubicBezTo>
                  <a:pt x="4930598" y="6674677"/>
                  <a:pt x="4924627" y="6671690"/>
                  <a:pt x="4918654" y="6671690"/>
                </a:cubicBezTo>
                <a:lnTo>
                  <a:pt x="4900735" y="6662731"/>
                </a:lnTo>
                <a:lnTo>
                  <a:pt x="4918654" y="6653772"/>
                </a:lnTo>
                <a:cubicBezTo>
                  <a:pt x="4930598" y="6653772"/>
                  <a:pt x="4933586" y="6650785"/>
                  <a:pt x="4927612" y="6644812"/>
                </a:cubicBezTo>
                <a:lnTo>
                  <a:pt x="4936572" y="6626894"/>
                </a:lnTo>
                <a:lnTo>
                  <a:pt x="4936572" y="6608976"/>
                </a:lnTo>
                <a:close/>
                <a:moveTo>
                  <a:pt x="4022724" y="6591057"/>
                </a:moveTo>
                <a:cubicBezTo>
                  <a:pt x="4028697" y="6597030"/>
                  <a:pt x="4031683" y="6600016"/>
                  <a:pt x="4031683" y="6600016"/>
                </a:cubicBezTo>
                <a:cubicBezTo>
                  <a:pt x="4031683" y="6600016"/>
                  <a:pt x="4028697" y="6600016"/>
                  <a:pt x="4022724" y="6600016"/>
                </a:cubicBezTo>
                <a:cubicBezTo>
                  <a:pt x="4016751" y="6600016"/>
                  <a:pt x="4013765" y="6598523"/>
                  <a:pt x="4013765" y="6595537"/>
                </a:cubicBezTo>
                <a:cubicBezTo>
                  <a:pt x="4013765" y="6592550"/>
                  <a:pt x="4016751" y="6591057"/>
                  <a:pt x="4022724" y="6591057"/>
                </a:cubicBezTo>
                <a:close/>
                <a:moveTo>
                  <a:pt x="3037201" y="6591057"/>
                </a:moveTo>
                <a:lnTo>
                  <a:pt x="3046161" y="6600016"/>
                </a:lnTo>
                <a:cubicBezTo>
                  <a:pt x="3034215" y="6600016"/>
                  <a:pt x="3028242" y="6605989"/>
                  <a:pt x="3028242" y="6617934"/>
                </a:cubicBezTo>
                <a:cubicBezTo>
                  <a:pt x="3028242" y="6629880"/>
                  <a:pt x="3034215" y="6632867"/>
                  <a:pt x="3046161" y="6626894"/>
                </a:cubicBezTo>
                <a:cubicBezTo>
                  <a:pt x="3058107" y="6626894"/>
                  <a:pt x="3064078" y="6628387"/>
                  <a:pt x="3064078" y="6631373"/>
                </a:cubicBezTo>
                <a:cubicBezTo>
                  <a:pt x="3064078" y="6634360"/>
                  <a:pt x="3059600" y="6637346"/>
                  <a:pt x="3050640" y="6640333"/>
                </a:cubicBezTo>
                <a:cubicBezTo>
                  <a:pt x="3041681" y="6643319"/>
                  <a:pt x="3038694" y="6649292"/>
                  <a:pt x="3041681" y="6658252"/>
                </a:cubicBezTo>
                <a:cubicBezTo>
                  <a:pt x="3044668" y="6667211"/>
                  <a:pt x="3043174" y="6671690"/>
                  <a:pt x="3037201" y="6671690"/>
                </a:cubicBezTo>
                <a:cubicBezTo>
                  <a:pt x="3025255" y="6665718"/>
                  <a:pt x="3016296" y="6659745"/>
                  <a:pt x="3010323" y="6653772"/>
                </a:cubicBezTo>
                <a:cubicBezTo>
                  <a:pt x="3004350" y="6647799"/>
                  <a:pt x="2995391" y="6644812"/>
                  <a:pt x="2983446" y="6644812"/>
                </a:cubicBezTo>
                <a:cubicBezTo>
                  <a:pt x="2983446" y="6638840"/>
                  <a:pt x="2984939" y="6635853"/>
                  <a:pt x="2987926" y="6635853"/>
                </a:cubicBezTo>
                <a:cubicBezTo>
                  <a:pt x="2990911" y="6635853"/>
                  <a:pt x="2992404" y="6635853"/>
                  <a:pt x="2992404" y="6635853"/>
                </a:cubicBezTo>
                <a:lnTo>
                  <a:pt x="3019282" y="6635853"/>
                </a:lnTo>
                <a:cubicBezTo>
                  <a:pt x="3019282" y="6629880"/>
                  <a:pt x="3016296" y="6626894"/>
                  <a:pt x="3010323" y="6626894"/>
                </a:cubicBezTo>
                <a:cubicBezTo>
                  <a:pt x="3010323" y="6614949"/>
                  <a:pt x="3019282" y="6603003"/>
                  <a:pt x="3037201" y="6591057"/>
                </a:cubicBezTo>
                <a:close/>
                <a:moveTo>
                  <a:pt x="2777381" y="6591057"/>
                </a:moveTo>
                <a:cubicBezTo>
                  <a:pt x="2783354" y="6591057"/>
                  <a:pt x="2786341" y="6592550"/>
                  <a:pt x="2786341" y="6595537"/>
                </a:cubicBezTo>
                <a:cubicBezTo>
                  <a:pt x="2786341" y="6598523"/>
                  <a:pt x="2786341" y="6600016"/>
                  <a:pt x="2786341" y="6600016"/>
                </a:cubicBezTo>
                <a:cubicBezTo>
                  <a:pt x="2786341" y="6600016"/>
                  <a:pt x="2792314" y="6600016"/>
                  <a:pt x="2804260" y="6600016"/>
                </a:cubicBezTo>
                <a:cubicBezTo>
                  <a:pt x="2816206" y="6600016"/>
                  <a:pt x="2828150" y="6603003"/>
                  <a:pt x="2840096" y="6608976"/>
                </a:cubicBezTo>
                <a:lnTo>
                  <a:pt x="2858015" y="6617934"/>
                </a:lnTo>
                <a:lnTo>
                  <a:pt x="2840096" y="6626894"/>
                </a:lnTo>
                <a:cubicBezTo>
                  <a:pt x="2828150" y="6638840"/>
                  <a:pt x="2822177" y="6641826"/>
                  <a:pt x="2822177" y="6635853"/>
                </a:cubicBezTo>
                <a:cubicBezTo>
                  <a:pt x="2816206" y="6629880"/>
                  <a:pt x="2811726" y="6626894"/>
                  <a:pt x="2808739" y="6626894"/>
                </a:cubicBezTo>
                <a:cubicBezTo>
                  <a:pt x="2805753" y="6626894"/>
                  <a:pt x="2801273" y="6625402"/>
                  <a:pt x="2795300" y="6622414"/>
                </a:cubicBezTo>
                <a:cubicBezTo>
                  <a:pt x="2789328" y="6619427"/>
                  <a:pt x="2784848" y="6617934"/>
                  <a:pt x="2781861" y="6617934"/>
                </a:cubicBezTo>
                <a:cubicBezTo>
                  <a:pt x="2778875" y="6617934"/>
                  <a:pt x="2777381" y="6614949"/>
                  <a:pt x="2777381" y="6608976"/>
                </a:cubicBezTo>
                <a:cubicBezTo>
                  <a:pt x="2771409" y="6608976"/>
                  <a:pt x="2768422" y="6605989"/>
                  <a:pt x="2768422" y="6600016"/>
                </a:cubicBezTo>
                <a:cubicBezTo>
                  <a:pt x="2768422" y="6594044"/>
                  <a:pt x="2771409" y="6591057"/>
                  <a:pt x="2777381" y="6591057"/>
                </a:cubicBezTo>
                <a:close/>
                <a:moveTo>
                  <a:pt x="5245668" y="6582098"/>
                </a:moveTo>
                <a:cubicBezTo>
                  <a:pt x="5248654" y="6582098"/>
                  <a:pt x="5250146" y="6585084"/>
                  <a:pt x="5250146" y="6591057"/>
                </a:cubicBezTo>
                <a:cubicBezTo>
                  <a:pt x="5244174" y="6591057"/>
                  <a:pt x="5241188" y="6591057"/>
                  <a:pt x="5241188" y="6591057"/>
                </a:cubicBezTo>
                <a:cubicBezTo>
                  <a:pt x="5241188" y="6585084"/>
                  <a:pt x="5242682" y="6582098"/>
                  <a:pt x="5245668" y="6582098"/>
                </a:cubicBezTo>
                <a:close/>
                <a:moveTo>
                  <a:pt x="2732585" y="6582098"/>
                </a:moveTo>
                <a:cubicBezTo>
                  <a:pt x="2744532" y="6588070"/>
                  <a:pt x="2750503" y="6594044"/>
                  <a:pt x="2750503" y="6600016"/>
                </a:cubicBezTo>
                <a:lnTo>
                  <a:pt x="2741545" y="6608976"/>
                </a:lnTo>
                <a:lnTo>
                  <a:pt x="2723626" y="6600016"/>
                </a:lnTo>
                <a:close/>
                <a:moveTo>
                  <a:pt x="5895217" y="6576498"/>
                </a:moveTo>
                <a:cubicBezTo>
                  <a:pt x="5896710" y="6577245"/>
                  <a:pt x="5898202" y="6579111"/>
                  <a:pt x="5899696" y="6582098"/>
                </a:cubicBezTo>
                <a:cubicBezTo>
                  <a:pt x="5902682" y="6588070"/>
                  <a:pt x="5901190" y="6591057"/>
                  <a:pt x="5895217" y="6591057"/>
                </a:cubicBezTo>
                <a:lnTo>
                  <a:pt x="5886257" y="6591057"/>
                </a:lnTo>
                <a:cubicBezTo>
                  <a:pt x="5886257" y="6585084"/>
                  <a:pt x="5887751" y="6580605"/>
                  <a:pt x="5890737" y="6577618"/>
                </a:cubicBezTo>
                <a:cubicBezTo>
                  <a:pt x="5892230" y="6576125"/>
                  <a:pt x="5893724" y="6575751"/>
                  <a:pt x="5895217" y="6576498"/>
                </a:cubicBezTo>
                <a:close/>
                <a:moveTo>
                  <a:pt x="5285984" y="6573138"/>
                </a:moveTo>
                <a:cubicBezTo>
                  <a:pt x="5285984" y="6579111"/>
                  <a:pt x="5282998" y="6582098"/>
                  <a:pt x="5277026" y="6582098"/>
                </a:cubicBezTo>
                <a:lnTo>
                  <a:pt x="5268066" y="6582098"/>
                </a:lnTo>
                <a:close/>
                <a:moveTo>
                  <a:pt x="4318380" y="6573138"/>
                </a:moveTo>
                <a:cubicBezTo>
                  <a:pt x="4318380" y="6573138"/>
                  <a:pt x="4321367" y="6576125"/>
                  <a:pt x="4327340" y="6582098"/>
                </a:cubicBezTo>
                <a:lnTo>
                  <a:pt x="4345259" y="6582098"/>
                </a:lnTo>
                <a:cubicBezTo>
                  <a:pt x="4345259" y="6582098"/>
                  <a:pt x="4343765" y="6580605"/>
                  <a:pt x="4340779" y="6577618"/>
                </a:cubicBezTo>
                <a:cubicBezTo>
                  <a:pt x="4337793" y="6574631"/>
                  <a:pt x="4333313" y="6573138"/>
                  <a:pt x="4327340" y="6573138"/>
                </a:cubicBezTo>
                <a:cubicBezTo>
                  <a:pt x="4321367" y="6573138"/>
                  <a:pt x="4318380" y="6573138"/>
                  <a:pt x="4318380" y="6573138"/>
                </a:cubicBezTo>
                <a:close/>
                <a:moveTo>
                  <a:pt x="3301501" y="6573138"/>
                </a:moveTo>
                <a:cubicBezTo>
                  <a:pt x="3304487" y="6573138"/>
                  <a:pt x="3308967" y="6573138"/>
                  <a:pt x="3314940" y="6573138"/>
                </a:cubicBezTo>
                <a:cubicBezTo>
                  <a:pt x="3320912" y="6573138"/>
                  <a:pt x="3320912" y="6579111"/>
                  <a:pt x="3314940" y="6591057"/>
                </a:cubicBezTo>
                <a:lnTo>
                  <a:pt x="3323898" y="6608976"/>
                </a:lnTo>
                <a:lnTo>
                  <a:pt x="3332858" y="6617934"/>
                </a:lnTo>
                <a:cubicBezTo>
                  <a:pt x="3320912" y="6617934"/>
                  <a:pt x="3313447" y="6614949"/>
                  <a:pt x="3310460" y="6608976"/>
                </a:cubicBezTo>
                <a:cubicBezTo>
                  <a:pt x="3307472" y="6603003"/>
                  <a:pt x="3302994" y="6603003"/>
                  <a:pt x="3297021" y="6608976"/>
                </a:cubicBezTo>
                <a:cubicBezTo>
                  <a:pt x="3291048" y="6614949"/>
                  <a:pt x="3285075" y="6617934"/>
                  <a:pt x="3279102" y="6617934"/>
                </a:cubicBezTo>
                <a:cubicBezTo>
                  <a:pt x="3273129" y="6617934"/>
                  <a:pt x="3270143" y="6614949"/>
                  <a:pt x="3270143" y="6608976"/>
                </a:cubicBezTo>
                <a:lnTo>
                  <a:pt x="3288062" y="6600016"/>
                </a:lnTo>
                <a:cubicBezTo>
                  <a:pt x="3305980" y="6600016"/>
                  <a:pt x="3311952" y="6594044"/>
                  <a:pt x="3305980" y="6582098"/>
                </a:cubicBezTo>
                <a:cubicBezTo>
                  <a:pt x="3300008" y="6576125"/>
                  <a:pt x="3298514" y="6573138"/>
                  <a:pt x="3301501" y="6573138"/>
                </a:cubicBezTo>
                <a:close/>
                <a:moveTo>
                  <a:pt x="3153673" y="6573138"/>
                </a:moveTo>
                <a:lnTo>
                  <a:pt x="3153673" y="6591057"/>
                </a:lnTo>
                <a:cubicBezTo>
                  <a:pt x="3141725" y="6597030"/>
                  <a:pt x="3138740" y="6597030"/>
                  <a:pt x="3144713" y="6591057"/>
                </a:cubicBezTo>
                <a:close/>
                <a:moveTo>
                  <a:pt x="2974486" y="6573138"/>
                </a:moveTo>
                <a:cubicBezTo>
                  <a:pt x="2980459" y="6579111"/>
                  <a:pt x="2984939" y="6582098"/>
                  <a:pt x="2987926" y="6582098"/>
                </a:cubicBezTo>
                <a:cubicBezTo>
                  <a:pt x="2990911" y="6582098"/>
                  <a:pt x="2989419" y="6585084"/>
                  <a:pt x="2983446" y="6591057"/>
                </a:cubicBezTo>
                <a:lnTo>
                  <a:pt x="2965527" y="6591057"/>
                </a:lnTo>
                <a:close/>
                <a:moveTo>
                  <a:pt x="4479648" y="6567538"/>
                </a:moveTo>
                <a:cubicBezTo>
                  <a:pt x="4476661" y="6566793"/>
                  <a:pt x="4473675" y="6567165"/>
                  <a:pt x="4470688" y="6568658"/>
                </a:cubicBezTo>
                <a:cubicBezTo>
                  <a:pt x="4464715" y="6571645"/>
                  <a:pt x="4461730" y="6573138"/>
                  <a:pt x="4461730" y="6573138"/>
                </a:cubicBezTo>
                <a:cubicBezTo>
                  <a:pt x="4461730" y="6579111"/>
                  <a:pt x="4466210" y="6582098"/>
                  <a:pt x="4475168" y="6582098"/>
                </a:cubicBezTo>
                <a:cubicBezTo>
                  <a:pt x="4484127" y="6582098"/>
                  <a:pt x="4491594" y="6579111"/>
                  <a:pt x="4497567" y="6573138"/>
                </a:cubicBezTo>
                <a:lnTo>
                  <a:pt x="4488607" y="6573138"/>
                </a:lnTo>
                <a:cubicBezTo>
                  <a:pt x="4485621" y="6570152"/>
                  <a:pt x="4482634" y="6568286"/>
                  <a:pt x="4479648" y="6567538"/>
                </a:cubicBezTo>
                <a:close/>
                <a:moveTo>
                  <a:pt x="3447089" y="6566419"/>
                </a:moveTo>
                <a:cubicBezTo>
                  <a:pt x="3445595" y="6566419"/>
                  <a:pt x="3443356" y="6567165"/>
                  <a:pt x="3440370" y="6568658"/>
                </a:cubicBezTo>
                <a:cubicBezTo>
                  <a:pt x="3434397" y="6571645"/>
                  <a:pt x="3431410" y="6576125"/>
                  <a:pt x="3431410" y="6582098"/>
                </a:cubicBezTo>
                <a:cubicBezTo>
                  <a:pt x="3431410" y="6582098"/>
                  <a:pt x="3432903" y="6580605"/>
                  <a:pt x="3435890" y="6577618"/>
                </a:cubicBezTo>
                <a:cubicBezTo>
                  <a:pt x="3438876" y="6574631"/>
                  <a:pt x="3440370" y="6573138"/>
                  <a:pt x="3440370" y="6573138"/>
                </a:cubicBezTo>
                <a:cubicBezTo>
                  <a:pt x="3446342" y="6573138"/>
                  <a:pt x="3449329" y="6571645"/>
                  <a:pt x="3449329" y="6568658"/>
                </a:cubicBezTo>
                <a:cubicBezTo>
                  <a:pt x="3449329" y="6567165"/>
                  <a:pt x="3448582" y="6566419"/>
                  <a:pt x="3447089" y="6566419"/>
                </a:cubicBezTo>
                <a:close/>
                <a:moveTo>
                  <a:pt x="4824581" y="6564179"/>
                </a:moveTo>
                <a:cubicBezTo>
                  <a:pt x="4827567" y="6564179"/>
                  <a:pt x="4829061" y="6567165"/>
                  <a:pt x="4829061" y="6573138"/>
                </a:cubicBezTo>
                <a:cubicBezTo>
                  <a:pt x="4835034" y="6579111"/>
                  <a:pt x="4826074" y="6585084"/>
                  <a:pt x="4802182" y="6591057"/>
                </a:cubicBezTo>
                <a:lnTo>
                  <a:pt x="4784265" y="6591057"/>
                </a:lnTo>
                <a:lnTo>
                  <a:pt x="4748427" y="6591057"/>
                </a:lnTo>
                <a:cubicBezTo>
                  <a:pt x="4754400" y="6585084"/>
                  <a:pt x="4758880" y="6582098"/>
                  <a:pt x="4761866" y="6582098"/>
                </a:cubicBezTo>
                <a:cubicBezTo>
                  <a:pt x="4764852" y="6582098"/>
                  <a:pt x="4767839" y="6582098"/>
                  <a:pt x="4770825" y="6582098"/>
                </a:cubicBezTo>
                <a:cubicBezTo>
                  <a:pt x="4773812" y="6582098"/>
                  <a:pt x="4776799" y="6580605"/>
                  <a:pt x="4779785" y="6577618"/>
                </a:cubicBezTo>
                <a:cubicBezTo>
                  <a:pt x="4782771" y="6574631"/>
                  <a:pt x="4784265" y="6573138"/>
                  <a:pt x="4784265" y="6573138"/>
                </a:cubicBezTo>
                <a:lnTo>
                  <a:pt x="4802182" y="6573138"/>
                </a:lnTo>
                <a:cubicBezTo>
                  <a:pt x="4808155" y="6573138"/>
                  <a:pt x="4811142" y="6573138"/>
                  <a:pt x="4811142" y="6573138"/>
                </a:cubicBezTo>
                <a:cubicBezTo>
                  <a:pt x="4811142" y="6573138"/>
                  <a:pt x="4812635" y="6571645"/>
                  <a:pt x="4815622" y="6568658"/>
                </a:cubicBezTo>
                <a:cubicBezTo>
                  <a:pt x="4818608" y="6565672"/>
                  <a:pt x="4821595" y="6564179"/>
                  <a:pt x="4824581" y="6564179"/>
                </a:cubicBezTo>
                <a:close/>
                <a:moveTo>
                  <a:pt x="4631957" y="6564179"/>
                </a:moveTo>
                <a:cubicBezTo>
                  <a:pt x="4643901" y="6564179"/>
                  <a:pt x="4643901" y="6567165"/>
                  <a:pt x="4631957" y="6573138"/>
                </a:cubicBezTo>
                <a:lnTo>
                  <a:pt x="4605078" y="6573138"/>
                </a:lnTo>
                <a:cubicBezTo>
                  <a:pt x="4605078" y="6567165"/>
                  <a:pt x="4614038" y="6564179"/>
                  <a:pt x="4631957" y="6564179"/>
                </a:cubicBezTo>
                <a:close/>
                <a:moveTo>
                  <a:pt x="4148154" y="6564179"/>
                </a:moveTo>
                <a:cubicBezTo>
                  <a:pt x="4148154" y="6564179"/>
                  <a:pt x="4149647" y="6564179"/>
                  <a:pt x="4152633" y="6564179"/>
                </a:cubicBezTo>
                <a:cubicBezTo>
                  <a:pt x="4155620" y="6564179"/>
                  <a:pt x="4160099" y="6564179"/>
                  <a:pt x="4166073" y="6564179"/>
                </a:cubicBezTo>
                <a:lnTo>
                  <a:pt x="4166073" y="6573138"/>
                </a:lnTo>
                <a:cubicBezTo>
                  <a:pt x="4160099" y="6573138"/>
                  <a:pt x="4155620" y="6571645"/>
                  <a:pt x="4152633" y="6568658"/>
                </a:cubicBezTo>
                <a:cubicBezTo>
                  <a:pt x="4149647" y="6565672"/>
                  <a:pt x="4148154" y="6564179"/>
                  <a:pt x="4148154" y="6564179"/>
                </a:cubicBezTo>
                <a:close/>
                <a:moveTo>
                  <a:pt x="3807700" y="6564179"/>
                </a:moveTo>
                <a:cubicBezTo>
                  <a:pt x="3801727" y="6564179"/>
                  <a:pt x="3798742" y="6565672"/>
                  <a:pt x="3798742" y="6568658"/>
                </a:cubicBezTo>
                <a:cubicBezTo>
                  <a:pt x="3798742" y="6571645"/>
                  <a:pt x="3801727" y="6573138"/>
                  <a:pt x="3807700" y="6573138"/>
                </a:cubicBezTo>
                <a:cubicBezTo>
                  <a:pt x="3813673" y="6573138"/>
                  <a:pt x="3816660" y="6573138"/>
                  <a:pt x="3816660" y="6573138"/>
                </a:cubicBezTo>
                <a:cubicBezTo>
                  <a:pt x="3816660" y="6573138"/>
                  <a:pt x="3816660" y="6571645"/>
                  <a:pt x="3816660" y="6568658"/>
                </a:cubicBezTo>
                <a:cubicBezTo>
                  <a:pt x="3816660" y="6565672"/>
                  <a:pt x="3813673" y="6564179"/>
                  <a:pt x="3807700" y="6564179"/>
                </a:cubicBezTo>
                <a:close/>
                <a:moveTo>
                  <a:pt x="3682270" y="6564179"/>
                </a:moveTo>
                <a:lnTo>
                  <a:pt x="3682270" y="6573138"/>
                </a:lnTo>
                <a:lnTo>
                  <a:pt x="3691230" y="6564179"/>
                </a:lnTo>
                <a:cubicBezTo>
                  <a:pt x="3685257" y="6564179"/>
                  <a:pt x="3682270" y="6564179"/>
                  <a:pt x="3682270" y="6564179"/>
                </a:cubicBezTo>
                <a:close/>
                <a:moveTo>
                  <a:pt x="3565799" y="6564179"/>
                </a:moveTo>
                <a:lnTo>
                  <a:pt x="3538922" y="6573138"/>
                </a:lnTo>
                <a:cubicBezTo>
                  <a:pt x="3544895" y="6573138"/>
                  <a:pt x="3555348" y="6573138"/>
                  <a:pt x="3570279" y="6573138"/>
                </a:cubicBezTo>
                <a:cubicBezTo>
                  <a:pt x="3585211" y="6573138"/>
                  <a:pt x="3592677" y="6576125"/>
                  <a:pt x="3592677" y="6582098"/>
                </a:cubicBezTo>
                <a:cubicBezTo>
                  <a:pt x="3598650" y="6588070"/>
                  <a:pt x="3604624" y="6591057"/>
                  <a:pt x="3610596" y="6591057"/>
                </a:cubicBezTo>
                <a:cubicBezTo>
                  <a:pt x="3622542" y="6591057"/>
                  <a:pt x="3628515" y="6588070"/>
                  <a:pt x="3628515" y="6582098"/>
                </a:cubicBezTo>
                <a:cubicBezTo>
                  <a:pt x="3628515" y="6576125"/>
                  <a:pt x="3622542" y="6571645"/>
                  <a:pt x="3610596" y="6568658"/>
                </a:cubicBezTo>
                <a:cubicBezTo>
                  <a:pt x="3598650" y="6565672"/>
                  <a:pt x="3583718" y="6564179"/>
                  <a:pt x="3565799" y="6564179"/>
                </a:cubicBezTo>
                <a:close/>
                <a:moveTo>
                  <a:pt x="3494125" y="6564179"/>
                </a:moveTo>
                <a:lnTo>
                  <a:pt x="3485166" y="6573138"/>
                </a:lnTo>
                <a:cubicBezTo>
                  <a:pt x="3503084" y="6579111"/>
                  <a:pt x="3515030" y="6576125"/>
                  <a:pt x="3521003" y="6564179"/>
                </a:cubicBezTo>
                <a:close/>
                <a:moveTo>
                  <a:pt x="3404532" y="6564179"/>
                </a:moveTo>
                <a:lnTo>
                  <a:pt x="3395572" y="6573138"/>
                </a:lnTo>
                <a:cubicBezTo>
                  <a:pt x="3395572" y="6579111"/>
                  <a:pt x="3398559" y="6579111"/>
                  <a:pt x="3404532" y="6573138"/>
                </a:cubicBezTo>
                <a:cubicBezTo>
                  <a:pt x="3404532" y="6567165"/>
                  <a:pt x="3404532" y="6564179"/>
                  <a:pt x="3404532" y="6564179"/>
                </a:cubicBezTo>
                <a:close/>
                <a:moveTo>
                  <a:pt x="5384537" y="6555219"/>
                </a:moveTo>
                <a:lnTo>
                  <a:pt x="5384537" y="6591057"/>
                </a:lnTo>
                <a:lnTo>
                  <a:pt x="5375577" y="6582098"/>
                </a:lnTo>
                <a:cubicBezTo>
                  <a:pt x="5375577" y="6570152"/>
                  <a:pt x="5377071" y="6562686"/>
                  <a:pt x="5380057" y="6559699"/>
                </a:cubicBezTo>
                <a:cubicBezTo>
                  <a:pt x="5383043" y="6556712"/>
                  <a:pt x="5384537" y="6555219"/>
                  <a:pt x="5384537" y="6555219"/>
                </a:cubicBezTo>
                <a:close/>
                <a:moveTo>
                  <a:pt x="2879293" y="6550740"/>
                </a:moveTo>
                <a:cubicBezTo>
                  <a:pt x="2884519" y="6550740"/>
                  <a:pt x="2890866" y="6552233"/>
                  <a:pt x="2898331" y="6555219"/>
                </a:cubicBezTo>
                <a:cubicBezTo>
                  <a:pt x="2913264" y="6561192"/>
                  <a:pt x="2920730" y="6567165"/>
                  <a:pt x="2920730" y="6573138"/>
                </a:cubicBezTo>
                <a:lnTo>
                  <a:pt x="2902811" y="6573138"/>
                </a:lnTo>
                <a:cubicBezTo>
                  <a:pt x="2902811" y="6573138"/>
                  <a:pt x="2899824" y="6573138"/>
                  <a:pt x="2893853" y="6573138"/>
                </a:cubicBezTo>
                <a:cubicBezTo>
                  <a:pt x="2893853" y="6567165"/>
                  <a:pt x="2887880" y="6564179"/>
                  <a:pt x="2875934" y="6564179"/>
                </a:cubicBezTo>
                <a:lnTo>
                  <a:pt x="2866975" y="6555219"/>
                </a:lnTo>
                <a:cubicBezTo>
                  <a:pt x="2869961" y="6552233"/>
                  <a:pt x="2874068" y="6550740"/>
                  <a:pt x="2879293" y="6550740"/>
                </a:cubicBezTo>
                <a:close/>
                <a:moveTo>
                  <a:pt x="4461730" y="6546260"/>
                </a:moveTo>
                <a:lnTo>
                  <a:pt x="4452771" y="6555219"/>
                </a:lnTo>
                <a:cubicBezTo>
                  <a:pt x="4464715" y="6561192"/>
                  <a:pt x="4470688" y="6561192"/>
                  <a:pt x="4470688" y="6555219"/>
                </a:cubicBezTo>
                <a:close/>
                <a:moveTo>
                  <a:pt x="3673311" y="6546260"/>
                </a:moveTo>
                <a:cubicBezTo>
                  <a:pt x="3673311" y="6552233"/>
                  <a:pt x="3673311" y="6555219"/>
                  <a:pt x="3673311" y="6555219"/>
                </a:cubicBezTo>
                <a:cubicBezTo>
                  <a:pt x="3673311" y="6555219"/>
                  <a:pt x="3676298" y="6555219"/>
                  <a:pt x="3682270" y="6555219"/>
                </a:cubicBezTo>
                <a:cubicBezTo>
                  <a:pt x="3688243" y="6555219"/>
                  <a:pt x="3691230" y="6553726"/>
                  <a:pt x="3691230" y="6550740"/>
                </a:cubicBezTo>
                <a:cubicBezTo>
                  <a:pt x="3691230" y="6547755"/>
                  <a:pt x="3688243" y="6546260"/>
                  <a:pt x="3682270" y="6546260"/>
                </a:cubicBezTo>
                <a:cubicBezTo>
                  <a:pt x="3676298" y="6546260"/>
                  <a:pt x="3673311" y="6546260"/>
                  <a:pt x="3673311" y="6546260"/>
                </a:cubicBezTo>
                <a:close/>
                <a:moveTo>
                  <a:pt x="3108875" y="6546260"/>
                </a:moveTo>
                <a:cubicBezTo>
                  <a:pt x="3120822" y="6546260"/>
                  <a:pt x="3126794" y="6546260"/>
                  <a:pt x="3126794" y="6546260"/>
                </a:cubicBezTo>
                <a:lnTo>
                  <a:pt x="3117835" y="6564179"/>
                </a:lnTo>
                <a:cubicBezTo>
                  <a:pt x="3117835" y="6564179"/>
                  <a:pt x="3114848" y="6564179"/>
                  <a:pt x="3108875" y="6564179"/>
                </a:cubicBezTo>
                <a:cubicBezTo>
                  <a:pt x="3102903" y="6570152"/>
                  <a:pt x="3099916" y="6571645"/>
                  <a:pt x="3099916" y="6568658"/>
                </a:cubicBezTo>
                <a:cubicBezTo>
                  <a:pt x="3099916" y="6565672"/>
                  <a:pt x="3096929" y="6564179"/>
                  <a:pt x="3090957" y="6564179"/>
                </a:cubicBezTo>
                <a:cubicBezTo>
                  <a:pt x="3090957" y="6564179"/>
                  <a:pt x="3092450" y="6564179"/>
                  <a:pt x="3095436" y="6564179"/>
                </a:cubicBezTo>
                <a:cubicBezTo>
                  <a:pt x="3098423" y="6564179"/>
                  <a:pt x="3099916" y="6561192"/>
                  <a:pt x="3099916" y="6555219"/>
                </a:cubicBezTo>
                <a:close/>
                <a:moveTo>
                  <a:pt x="2651952" y="6546260"/>
                </a:moveTo>
                <a:cubicBezTo>
                  <a:pt x="2657925" y="6546260"/>
                  <a:pt x="2665390" y="6549247"/>
                  <a:pt x="2674349" y="6555219"/>
                </a:cubicBezTo>
                <a:cubicBezTo>
                  <a:pt x="2683309" y="6561192"/>
                  <a:pt x="2683309" y="6565672"/>
                  <a:pt x="2674349" y="6568658"/>
                </a:cubicBezTo>
                <a:cubicBezTo>
                  <a:pt x="2665390" y="6571645"/>
                  <a:pt x="2657925" y="6573138"/>
                  <a:pt x="2651952" y="6573138"/>
                </a:cubicBezTo>
                <a:close/>
                <a:moveTo>
                  <a:pt x="3423571" y="6540661"/>
                </a:moveTo>
                <a:cubicBezTo>
                  <a:pt x="3419837" y="6541407"/>
                  <a:pt x="3416478" y="6543274"/>
                  <a:pt x="3413491" y="6546260"/>
                </a:cubicBezTo>
                <a:cubicBezTo>
                  <a:pt x="3413491" y="6552233"/>
                  <a:pt x="3416478" y="6555219"/>
                  <a:pt x="3422451" y="6555219"/>
                </a:cubicBezTo>
                <a:cubicBezTo>
                  <a:pt x="3440370" y="6561192"/>
                  <a:pt x="3449329" y="6561192"/>
                  <a:pt x="3449329" y="6555219"/>
                </a:cubicBezTo>
                <a:cubicBezTo>
                  <a:pt x="3449329" y="6549247"/>
                  <a:pt x="3444849" y="6544767"/>
                  <a:pt x="3435890" y="6541780"/>
                </a:cubicBezTo>
                <a:cubicBezTo>
                  <a:pt x="3431410" y="6540287"/>
                  <a:pt x="3427304" y="6539914"/>
                  <a:pt x="3423571" y="6540661"/>
                </a:cubicBezTo>
                <a:close/>
                <a:moveTo>
                  <a:pt x="4282544" y="6537302"/>
                </a:moveTo>
                <a:cubicBezTo>
                  <a:pt x="4282544" y="6543273"/>
                  <a:pt x="4282544" y="6546260"/>
                  <a:pt x="4282544" y="6546260"/>
                </a:cubicBezTo>
                <a:lnTo>
                  <a:pt x="4264625" y="6555219"/>
                </a:lnTo>
                <a:cubicBezTo>
                  <a:pt x="4234760" y="6561192"/>
                  <a:pt x="4231774" y="6570152"/>
                  <a:pt x="4255666" y="6582098"/>
                </a:cubicBezTo>
                <a:cubicBezTo>
                  <a:pt x="4261639" y="6582098"/>
                  <a:pt x="4267611" y="6579111"/>
                  <a:pt x="4273584" y="6573138"/>
                </a:cubicBezTo>
                <a:lnTo>
                  <a:pt x="4291503" y="6573138"/>
                </a:lnTo>
                <a:cubicBezTo>
                  <a:pt x="4303449" y="6573138"/>
                  <a:pt x="4309421" y="6570152"/>
                  <a:pt x="4309421" y="6564179"/>
                </a:cubicBezTo>
                <a:cubicBezTo>
                  <a:pt x="4309421" y="6558206"/>
                  <a:pt x="4315394" y="6555219"/>
                  <a:pt x="4327340" y="6555219"/>
                </a:cubicBezTo>
                <a:cubicBezTo>
                  <a:pt x="4333313" y="6549247"/>
                  <a:pt x="4336299" y="6546260"/>
                  <a:pt x="4336299" y="6546260"/>
                </a:cubicBezTo>
                <a:cubicBezTo>
                  <a:pt x="4336299" y="6546260"/>
                  <a:pt x="4333313" y="6544767"/>
                  <a:pt x="4327340" y="6541780"/>
                </a:cubicBezTo>
                <a:cubicBezTo>
                  <a:pt x="4321367" y="6538794"/>
                  <a:pt x="4316887" y="6537302"/>
                  <a:pt x="4313901" y="6537302"/>
                </a:cubicBezTo>
                <a:cubicBezTo>
                  <a:pt x="4310914" y="6537302"/>
                  <a:pt x="4309421" y="6540287"/>
                  <a:pt x="4309421" y="6546260"/>
                </a:cubicBezTo>
                <a:lnTo>
                  <a:pt x="4291503" y="6546260"/>
                </a:lnTo>
                <a:cubicBezTo>
                  <a:pt x="4291503" y="6540287"/>
                  <a:pt x="4288517" y="6537302"/>
                  <a:pt x="4282544" y="6537302"/>
                </a:cubicBezTo>
                <a:close/>
                <a:moveTo>
                  <a:pt x="2622833" y="6535061"/>
                </a:moveTo>
                <a:cubicBezTo>
                  <a:pt x="2625820" y="6535061"/>
                  <a:pt x="2629553" y="6535807"/>
                  <a:pt x="2634033" y="6537302"/>
                </a:cubicBezTo>
                <a:lnTo>
                  <a:pt x="2642992" y="6537302"/>
                </a:lnTo>
                <a:cubicBezTo>
                  <a:pt x="2637020" y="6537302"/>
                  <a:pt x="2634033" y="6540287"/>
                  <a:pt x="2634033" y="6546260"/>
                </a:cubicBezTo>
                <a:cubicBezTo>
                  <a:pt x="2634033" y="6552233"/>
                  <a:pt x="2632540" y="6556712"/>
                  <a:pt x="2629553" y="6559699"/>
                </a:cubicBezTo>
                <a:cubicBezTo>
                  <a:pt x="2626567" y="6562686"/>
                  <a:pt x="2622087" y="6561192"/>
                  <a:pt x="2616114" y="6555219"/>
                </a:cubicBezTo>
                <a:cubicBezTo>
                  <a:pt x="2611635" y="6541780"/>
                  <a:pt x="2613875" y="6535061"/>
                  <a:pt x="2622833" y="6535061"/>
                </a:cubicBezTo>
                <a:close/>
                <a:moveTo>
                  <a:pt x="4558042" y="6534501"/>
                </a:moveTo>
                <a:cubicBezTo>
                  <a:pt x="4571481" y="6533381"/>
                  <a:pt x="4578200" y="6537302"/>
                  <a:pt x="4578200" y="6546260"/>
                </a:cubicBezTo>
                <a:cubicBezTo>
                  <a:pt x="4578200" y="6552233"/>
                  <a:pt x="4566254" y="6552233"/>
                  <a:pt x="4542364" y="6546260"/>
                </a:cubicBezTo>
                <a:lnTo>
                  <a:pt x="4533404" y="6546260"/>
                </a:lnTo>
                <a:lnTo>
                  <a:pt x="4542364" y="6537302"/>
                </a:lnTo>
                <a:cubicBezTo>
                  <a:pt x="4548337" y="6535807"/>
                  <a:pt x="4553562" y="6534876"/>
                  <a:pt x="4558042" y="6534501"/>
                </a:cubicBezTo>
                <a:close/>
                <a:moveTo>
                  <a:pt x="4134716" y="6528342"/>
                </a:moveTo>
                <a:cubicBezTo>
                  <a:pt x="4131728" y="6528342"/>
                  <a:pt x="4130236" y="6531329"/>
                  <a:pt x="4130236" y="6537302"/>
                </a:cubicBezTo>
                <a:cubicBezTo>
                  <a:pt x="4130236" y="6543273"/>
                  <a:pt x="4133221" y="6546260"/>
                  <a:pt x="4139194" y="6546260"/>
                </a:cubicBezTo>
                <a:cubicBezTo>
                  <a:pt x="4145167" y="6546260"/>
                  <a:pt x="4146660" y="6543273"/>
                  <a:pt x="4143674" y="6537302"/>
                </a:cubicBezTo>
                <a:cubicBezTo>
                  <a:pt x="4140688" y="6531329"/>
                  <a:pt x="4137701" y="6528342"/>
                  <a:pt x="4134716" y="6528342"/>
                </a:cubicBezTo>
                <a:close/>
                <a:moveTo>
                  <a:pt x="3619556" y="6528342"/>
                </a:moveTo>
                <a:cubicBezTo>
                  <a:pt x="3613583" y="6528342"/>
                  <a:pt x="3612089" y="6531329"/>
                  <a:pt x="3615076" y="6537302"/>
                </a:cubicBezTo>
                <a:cubicBezTo>
                  <a:pt x="3618063" y="6543273"/>
                  <a:pt x="3621049" y="6546260"/>
                  <a:pt x="3624035" y="6546260"/>
                </a:cubicBezTo>
                <a:cubicBezTo>
                  <a:pt x="3627022" y="6546260"/>
                  <a:pt x="3628515" y="6543273"/>
                  <a:pt x="3628515" y="6537302"/>
                </a:cubicBezTo>
                <a:cubicBezTo>
                  <a:pt x="3628515" y="6531329"/>
                  <a:pt x="3625528" y="6528342"/>
                  <a:pt x="3619556" y="6528342"/>
                </a:cubicBezTo>
                <a:close/>
                <a:moveTo>
                  <a:pt x="3489645" y="6528342"/>
                </a:moveTo>
                <a:cubicBezTo>
                  <a:pt x="3486659" y="6528342"/>
                  <a:pt x="3483674" y="6531329"/>
                  <a:pt x="3480686" y="6537302"/>
                </a:cubicBezTo>
                <a:cubicBezTo>
                  <a:pt x="3477699" y="6543273"/>
                  <a:pt x="3479194" y="6546260"/>
                  <a:pt x="3485166" y="6546260"/>
                </a:cubicBezTo>
                <a:cubicBezTo>
                  <a:pt x="3491138" y="6546260"/>
                  <a:pt x="3494125" y="6543273"/>
                  <a:pt x="3494125" y="6537302"/>
                </a:cubicBezTo>
                <a:cubicBezTo>
                  <a:pt x="3494125" y="6531329"/>
                  <a:pt x="3492632" y="6528342"/>
                  <a:pt x="3489645" y="6528342"/>
                </a:cubicBezTo>
                <a:close/>
                <a:moveTo>
                  <a:pt x="2920730" y="6528342"/>
                </a:moveTo>
                <a:cubicBezTo>
                  <a:pt x="2926703" y="6528342"/>
                  <a:pt x="2929689" y="6531329"/>
                  <a:pt x="2929689" y="6537302"/>
                </a:cubicBezTo>
                <a:cubicBezTo>
                  <a:pt x="2929689" y="6543273"/>
                  <a:pt x="2929689" y="6546260"/>
                  <a:pt x="2929689" y="6546260"/>
                </a:cubicBezTo>
                <a:cubicBezTo>
                  <a:pt x="2917743" y="6546260"/>
                  <a:pt x="2911772" y="6543273"/>
                  <a:pt x="2911772" y="6537302"/>
                </a:cubicBezTo>
                <a:cubicBezTo>
                  <a:pt x="2911772" y="6537302"/>
                  <a:pt x="2913264" y="6535807"/>
                  <a:pt x="2916250" y="6532822"/>
                </a:cubicBezTo>
                <a:cubicBezTo>
                  <a:pt x="2919237" y="6529834"/>
                  <a:pt x="2920730" y="6528342"/>
                  <a:pt x="2920730" y="6528342"/>
                </a:cubicBezTo>
                <a:close/>
                <a:moveTo>
                  <a:pt x="2741545" y="6528342"/>
                </a:moveTo>
                <a:cubicBezTo>
                  <a:pt x="2741545" y="6528342"/>
                  <a:pt x="2744532" y="6528342"/>
                  <a:pt x="2750503" y="6528342"/>
                </a:cubicBezTo>
                <a:lnTo>
                  <a:pt x="2759463" y="6528342"/>
                </a:lnTo>
                <a:cubicBezTo>
                  <a:pt x="2759463" y="6534314"/>
                  <a:pt x="2756476" y="6537302"/>
                  <a:pt x="2750503" y="6537302"/>
                </a:cubicBezTo>
                <a:cubicBezTo>
                  <a:pt x="2750503" y="6537302"/>
                  <a:pt x="2749010" y="6537302"/>
                  <a:pt x="2746025" y="6537302"/>
                </a:cubicBezTo>
                <a:cubicBezTo>
                  <a:pt x="2743037" y="6537302"/>
                  <a:pt x="2741545" y="6534314"/>
                  <a:pt x="2741545" y="6528342"/>
                </a:cubicBezTo>
                <a:close/>
                <a:moveTo>
                  <a:pt x="4403494" y="6521622"/>
                </a:moveTo>
                <a:cubicBezTo>
                  <a:pt x="4400507" y="6520129"/>
                  <a:pt x="4396027" y="6522369"/>
                  <a:pt x="4390056" y="6528342"/>
                </a:cubicBezTo>
                <a:cubicBezTo>
                  <a:pt x="4384083" y="6528342"/>
                  <a:pt x="4384083" y="6531329"/>
                  <a:pt x="4390056" y="6537302"/>
                </a:cubicBezTo>
                <a:cubicBezTo>
                  <a:pt x="4402000" y="6543273"/>
                  <a:pt x="4407974" y="6543273"/>
                  <a:pt x="4407974" y="6537302"/>
                </a:cubicBezTo>
                <a:cubicBezTo>
                  <a:pt x="4407974" y="6528342"/>
                  <a:pt x="4406480" y="6523115"/>
                  <a:pt x="4403494" y="6521622"/>
                </a:cubicBezTo>
                <a:close/>
                <a:moveTo>
                  <a:pt x="5411414" y="6519383"/>
                </a:moveTo>
                <a:cubicBezTo>
                  <a:pt x="5411414" y="6525356"/>
                  <a:pt x="5411414" y="6531329"/>
                  <a:pt x="5411414" y="6537302"/>
                </a:cubicBezTo>
                <a:cubicBezTo>
                  <a:pt x="5411414" y="6543273"/>
                  <a:pt x="5408429" y="6546260"/>
                  <a:pt x="5402454" y="6546260"/>
                </a:cubicBezTo>
                <a:lnTo>
                  <a:pt x="5384537" y="6537302"/>
                </a:lnTo>
                <a:cubicBezTo>
                  <a:pt x="5384537" y="6531329"/>
                  <a:pt x="5387523" y="6528342"/>
                  <a:pt x="5393496" y="6528342"/>
                </a:cubicBezTo>
                <a:cubicBezTo>
                  <a:pt x="5399469" y="6528342"/>
                  <a:pt x="5402454" y="6528342"/>
                  <a:pt x="5402454" y="6528342"/>
                </a:cubicBezTo>
                <a:cubicBezTo>
                  <a:pt x="5402454" y="6528342"/>
                  <a:pt x="5405440" y="6525356"/>
                  <a:pt x="5411414" y="6519383"/>
                </a:cubicBezTo>
                <a:close/>
                <a:moveTo>
                  <a:pt x="4291503" y="6519383"/>
                </a:moveTo>
                <a:lnTo>
                  <a:pt x="4291503" y="6528342"/>
                </a:lnTo>
                <a:lnTo>
                  <a:pt x="4300463" y="6519383"/>
                </a:lnTo>
                <a:close/>
                <a:moveTo>
                  <a:pt x="4264625" y="6519383"/>
                </a:moveTo>
                <a:cubicBezTo>
                  <a:pt x="4252679" y="6519383"/>
                  <a:pt x="4240733" y="6522369"/>
                  <a:pt x="4228787" y="6528342"/>
                </a:cubicBezTo>
                <a:lnTo>
                  <a:pt x="4201910" y="6537302"/>
                </a:lnTo>
                <a:lnTo>
                  <a:pt x="4219829" y="6546260"/>
                </a:lnTo>
                <a:cubicBezTo>
                  <a:pt x="4225802" y="6546260"/>
                  <a:pt x="4231774" y="6546260"/>
                  <a:pt x="4237747" y="6546260"/>
                </a:cubicBezTo>
                <a:cubicBezTo>
                  <a:pt x="4243720" y="6546260"/>
                  <a:pt x="4246706" y="6546260"/>
                  <a:pt x="4246706" y="6546260"/>
                </a:cubicBezTo>
                <a:lnTo>
                  <a:pt x="4255666" y="6546260"/>
                </a:lnTo>
                <a:lnTo>
                  <a:pt x="4255666" y="6537302"/>
                </a:lnTo>
                <a:lnTo>
                  <a:pt x="4264625" y="6528342"/>
                </a:lnTo>
                <a:cubicBezTo>
                  <a:pt x="4270598" y="6522369"/>
                  <a:pt x="4273584" y="6519383"/>
                  <a:pt x="4273584" y="6519383"/>
                </a:cubicBezTo>
                <a:cubicBezTo>
                  <a:pt x="4273584" y="6519383"/>
                  <a:pt x="4270598" y="6519383"/>
                  <a:pt x="4264625" y="6519383"/>
                </a:cubicBezTo>
                <a:close/>
                <a:moveTo>
                  <a:pt x="4201910" y="6519383"/>
                </a:moveTo>
                <a:cubicBezTo>
                  <a:pt x="4201910" y="6525356"/>
                  <a:pt x="4203404" y="6528342"/>
                  <a:pt x="4206390" y="6528342"/>
                </a:cubicBezTo>
                <a:cubicBezTo>
                  <a:pt x="4209376" y="6528342"/>
                  <a:pt x="4210870" y="6525356"/>
                  <a:pt x="4210870" y="6519383"/>
                </a:cubicBezTo>
                <a:cubicBezTo>
                  <a:pt x="4210870" y="6519383"/>
                  <a:pt x="4207883" y="6519383"/>
                  <a:pt x="4201910" y="6519383"/>
                </a:cubicBezTo>
                <a:close/>
                <a:moveTo>
                  <a:pt x="4148154" y="6519383"/>
                </a:moveTo>
                <a:cubicBezTo>
                  <a:pt x="4142181" y="6519383"/>
                  <a:pt x="4139194" y="6520876"/>
                  <a:pt x="4139194" y="6523862"/>
                </a:cubicBezTo>
                <a:cubicBezTo>
                  <a:pt x="4139194" y="6526849"/>
                  <a:pt x="4145167" y="6528342"/>
                  <a:pt x="4157113" y="6528342"/>
                </a:cubicBezTo>
                <a:lnTo>
                  <a:pt x="4166073" y="6519383"/>
                </a:lnTo>
                <a:cubicBezTo>
                  <a:pt x="4160099" y="6519383"/>
                  <a:pt x="4154127" y="6519383"/>
                  <a:pt x="4148154" y="6519383"/>
                </a:cubicBezTo>
                <a:close/>
                <a:moveTo>
                  <a:pt x="3337337" y="6519383"/>
                </a:moveTo>
                <a:cubicBezTo>
                  <a:pt x="3334351" y="6519383"/>
                  <a:pt x="3332858" y="6522369"/>
                  <a:pt x="3332858" y="6528342"/>
                </a:cubicBezTo>
                <a:cubicBezTo>
                  <a:pt x="3326885" y="6534314"/>
                  <a:pt x="3317927" y="6537302"/>
                  <a:pt x="3305980" y="6537302"/>
                </a:cubicBezTo>
                <a:cubicBezTo>
                  <a:pt x="3294034" y="6537302"/>
                  <a:pt x="3288062" y="6540287"/>
                  <a:pt x="3288062" y="6546260"/>
                </a:cubicBezTo>
                <a:cubicBezTo>
                  <a:pt x="3288062" y="6546260"/>
                  <a:pt x="3297021" y="6546260"/>
                  <a:pt x="3314940" y="6546260"/>
                </a:cubicBezTo>
                <a:cubicBezTo>
                  <a:pt x="3332858" y="6546260"/>
                  <a:pt x="3349283" y="6546260"/>
                  <a:pt x="3364216" y="6546260"/>
                </a:cubicBezTo>
                <a:cubicBezTo>
                  <a:pt x="3379148" y="6546260"/>
                  <a:pt x="3386614" y="6543273"/>
                  <a:pt x="3386614" y="6537302"/>
                </a:cubicBezTo>
                <a:lnTo>
                  <a:pt x="3377655" y="6519383"/>
                </a:lnTo>
                <a:lnTo>
                  <a:pt x="3377655" y="6528342"/>
                </a:lnTo>
                <a:cubicBezTo>
                  <a:pt x="3377655" y="6534314"/>
                  <a:pt x="3374668" y="6537302"/>
                  <a:pt x="3368695" y="6537302"/>
                </a:cubicBezTo>
                <a:cubicBezTo>
                  <a:pt x="3362723" y="6537302"/>
                  <a:pt x="3362723" y="6534314"/>
                  <a:pt x="3368695" y="6528342"/>
                </a:cubicBezTo>
                <a:cubicBezTo>
                  <a:pt x="3368695" y="6528342"/>
                  <a:pt x="3367202" y="6526849"/>
                  <a:pt x="3364216" y="6523862"/>
                </a:cubicBezTo>
                <a:cubicBezTo>
                  <a:pt x="3361229" y="6520876"/>
                  <a:pt x="3356749" y="6519383"/>
                  <a:pt x="3350776" y="6519383"/>
                </a:cubicBezTo>
                <a:cubicBezTo>
                  <a:pt x="3344804" y="6519383"/>
                  <a:pt x="3340324" y="6519383"/>
                  <a:pt x="3337337" y="6519383"/>
                </a:cubicBezTo>
                <a:close/>
                <a:moveTo>
                  <a:pt x="3549001" y="6514903"/>
                </a:moveTo>
                <a:cubicBezTo>
                  <a:pt x="3548255" y="6514903"/>
                  <a:pt x="3547881" y="6516397"/>
                  <a:pt x="3547881" y="6519383"/>
                </a:cubicBezTo>
                <a:lnTo>
                  <a:pt x="3547881" y="6537302"/>
                </a:lnTo>
                <a:cubicBezTo>
                  <a:pt x="3553853" y="6543273"/>
                  <a:pt x="3562814" y="6543273"/>
                  <a:pt x="3574759" y="6537302"/>
                </a:cubicBezTo>
                <a:lnTo>
                  <a:pt x="3574759" y="6528342"/>
                </a:lnTo>
                <a:cubicBezTo>
                  <a:pt x="3562814" y="6528342"/>
                  <a:pt x="3555348" y="6525356"/>
                  <a:pt x="3552361" y="6519383"/>
                </a:cubicBezTo>
                <a:cubicBezTo>
                  <a:pt x="3550868" y="6516397"/>
                  <a:pt x="3549748" y="6514903"/>
                  <a:pt x="3549001" y="6514903"/>
                </a:cubicBezTo>
                <a:close/>
                <a:moveTo>
                  <a:pt x="3664352" y="6510423"/>
                </a:moveTo>
                <a:cubicBezTo>
                  <a:pt x="3664352" y="6516396"/>
                  <a:pt x="3664352" y="6519383"/>
                  <a:pt x="3664352" y="6519383"/>
                </a:cubicBezTo>
                <a:lnTo>
                  <a:pt x="3673311" y="6510423"/>
                </a:lnTo>
                <a:cubicBezTo>
                  <a:pt x="3673311" y="6510423"/>
                  <a:pt x="3670324" y="6510423"/>
                  <a:pt x="3664352" y="6510423"/>
                </a:cubicBezTo>
                <a:close/>
                <a:moveTo>
                  <a:pt x="3428611" y="6507623"/>
                </a:moveTo>
                <a:cubicBezTo>
                  <a:pt x="3418531" y="6506504"/>
                  <a:pt x="3413491" y="6510423"/>
                  <a:pt x="3413491" y="6519383"/>
                </a:cubicBezTo>
                <a:cubicBezTo>
                  <a:pt x="3413491" y="6525356"/>
                  <a:pt x="3422451" y="6525356"/>
                  <a:pt x="3440370" y="6519383"/>
                </a:cubicBezTo>
                <a:lnTo>
                  <a:pt x="3467248" y="6519383"/>
                </a:lnTo>
                <a:lnTo>
                  <a:pt x="3440370" y="6510423"/>
                </a:lnTo>
                <a:cubicBezTo>
                  <a:pt x="3435890" y="6508930"/>
                  <a:pt x="3431970" y="6507997"/>
                  <a:pt x="3428611" y="6507623"/>
                </a:cubicBezTo>
                <a:close/>
                <a:moveTo>
                  <a:pt x="5384537" y="6501464"/>
                </a:moveTo>
                <a:lnTo>
                  <a:pt x="5411414" y="6501464"/>
                </a:lnTo>
                <a:cubicBezTo>
                  <a:pt x="5411414" y="6507437"/>
                  <a:pt x="5411414" y="6513410"/>
                  <a:pt x="5411414" y="6519383"/>
                </a:cubicBezTo>
                <a:lnTo>
                  <a:pt x="5393496" y="6510423"/>
                </a:lnTo>
                <a:cubicBezTo>
                  <a:pt x="5387523" y="6504451"/>
                  <a:pt x="5384537" y="6501464"/>
                  <a:pt x="5384537" y="6501464"/>
                </a:cubicBezTo>
                <a:close/>
                <a:moveTo>
                  <a:pt x="4820101" y="6501464"/>
                </a:moveTo>
                <a:lnTo>
                  <a:pt x="4820101" y="6510423"/>
                </a:lnTo>
                <a:cubicBezTo>
                  <a:pt x="4838020" y="6516396"/>
                  <a:pt x="4846978" y="6513410"/>
                  <a:pt x="4846978" y="6501464"/>
                </a:cubicBezTo>
                <a:cubicBezTo>
                  <a:pt x="4846978" y="6501464"/>
                  <a:pt x="4843992" y="6501464"/>
                  <a:pt x="4838020" y="6501464"/>
                </a:cubicBezTo>
                <a:close/>
                <a:moveTo>
                  <a:pt x="3270143" y="6501464"/>
                </a:moveTo>
                <a:cubicBezTo>
                  <a:pt x="3264170" y="6501464"/>
                  <a:pt x="3259690" y="6502957"/>
                  <a:pt x="3256704" y="6505944"/>
                </a:cubicBezTo>
                <a:cubicBezTo>
                  <a:pt x="3253717" y="6508930"/>
                  <a:pt x="3252224" y="6513410"/>
                  <a:pt x="3252224" y="6519383"/>
                </a:cubicBezTo>
                <a:lnTo>
                  <a:pt x="3252224" y="6528342"/>
                </a:lnTo>
                <a:cubicBezTo>
                  <a:pt x="3246251" y="6522369"/>
                  <a:pt x="3241773" y="6519383"/>
                  <a:pt x="3238785" y="6519383"/>
                </a:cubicBezTo>
                <a:cubicBezTo>
                  <a:pt x="3235798" y="6519383"/>
                  <a:pt x="3234305" y="6522369"/>
                  <a:pt x="3234305" y="6528342"/>
                </a:cubicBezTo>
                <a:cubicBezTo>
                  <a:pt x="3234305" y="6534314"/>
                  <a:pt x="3237293" y="6537302"/>
                  <a:pt x="3243265" y="6537302"/>
                </a:cubicBezTo>
                <a:cubicBezTo>
                  <a:pt x="3261183" y="6543273"/>
                  <a:pt x="3267156" y="6540287"/>
                  <a:pt x="3261183" y="6528342"/>
                </a:cubicBezTo>
                <a:cubicBezTo>
                  <a:pt x="3261183" y="6522369"/>
                  <a:pt x="3264170" y="6516396"/>
                  <a:pt x="3270143" y="6510423"/>
                </a:cubicBezTo>
                <a:close/>
                <a:moveTo>
                  <a:pt x="4551323" y="6492505"/>
                </a:moveTo>
                <a:lnTo>
                  <a:pt x="4551323" y="6501464"/>
                </a:lnTo>
                <a:lnTo>
                  <a:pt x="4578200" y="6492505"/>
                </a:lnTo>
                <a:lnTo>
                  <a:pt x="4576521" y="6492505"/>
                </a:lnTo>
                <a:cubicBezTo>
                  <a:pt x="4574654" y="6492505"/>
                  <a:pt x="4572227" y="6492505"/>
                  <a:pt x="4569241" y="6492505"/>
                </a:cubicBezTo>
                <a:cubicBezTo>
                  <a:pt x="4569241" y="6492505"/>
                  <a:pt x="4566254" y="6492505"/>
                  <a:pt x="4560281" y="6492505"/>
                </a:cubicBezTo>
                <a:cubicBezTo>
                  <a:pt x="4554308" y="6492505"/>
                  <a:pt x="4551323" y="6492505"/>
                  <a:pt x="4551323" y="6492505"/>
                </a:cubicBezTo>
                <a:close/>
                <a:moveTo>
                  <a:pt x="3538922" y="6492505"/>
                </a:moveTo>
                <a:lnTo>
                  <a:pt x="3538922" y="6501464"/>
                </a:lnTo>
                <a:lnTo>
                  <a:pt x="3547881" y="6492505"/>
                </a:lnTo>
                <a:cubicBezTo>
                  <a:pt x="3547881" y="6492505"/>
                  <a:pt x="3544895" y="6492505"/>
                  <a:pt x="3538922" y="6492505"/>
                </a:cubicBezTo>
                <a:close/>
                <a:moveTo>
                  <a:pt x="3243265" y="6492505"/>
                </a:moveTo>
                <a:cubicBezTo>
                  <a:pt x="3237293" y="6492505"/>
                  <a:pt x="3234305" y="6493998"/>
                  <a:pt x="3234305" y="6496984"/>
                </a:cubicBezTo>
                <a:cubicBezTo>
                  <a:pt x="3234305" y="6499971"/>
                  <a:pt x="3235798" y="6501464"/>
                  <a:pt x="3238785" y="6501464"/>
                </a:cubicBezTo>
                <a:cubicBezTo>
                  <a:pt x="3241773" y="6501464"/>
                  <a:pt x="3244758" y="6499971"/>
                  <a:pt x="3247744" y="6496984"/>
                </a:cubicBezTo>
                <a:cubicBezTo>
                  <a:pt x="3250731" y="6493998"/>
                  <a:pt x="3249237" y="6492505"/>
                  <a:pt x="3243265" y="6492505"/>
                </a:cubicBezTo>
                <a:close/>
                <a:moveTo>
                  <a:pt x="3635234" y="6488025"/>
                </a:moveTo>
                <a:cubicBezTo>
                  <a:pt x="3630755" y="6488025"/>
                  <a:pt x="3625529" y="6489518"/>
                  <a:pt x="3619556" y="6492505"/>
                </a:cubicBezTo>
                <a:lnTo>
                  <a:pt x="3628515" y="6492505"/>
                </a:lnTo>
                <a:lnTo>
                  <a:pt x="3646433" y="6492505"/>
                </a:lnTo>
                <a:cubicBezTo>
                  <a:pt x="3643446" y="6489518"/>
                  <a:pt x="3639714" y="6488025"/>
                  <a:pt x="3635234" y="6488025"/>
                </a:cubicBezTo>
                <a:close/>
                <a:moveTo>
                  <a:pt x="5048563" y="6483545"/>
                </a:moveTo>
                <a:cubicBezTo>
                  <a:pt x="5051549" y="6483545"/>
                  <a:pt x="5051549" y="6486532"/>
                  <a:pt x="5048563" y="6492505"/>
                </a:cubicBezTo>
                <a:cubicBezTo>
                  <a:pt x="5045578" y="6498477"/>
                  <a:pt x="5044083" y="6501464"/>
                  <a:pt x="5044083" y="6501464"/>
                </a:cubicBezTo>
                <a:cubicBezTo>
                  <a:pt x="5044083" y="6501464"/>
                  <a:pt x="5044083" y="6498477"/>
                  <a:pt x="5044083" y="6492505"/>
                </a:cubicBezTo>
                <a:cubicBezTo>
                  <a:pt x="5044083" y="6486532"/>
                  <a:pt x="5045578" y="6483545"/>
                  <a:pt x="5048563" y="6483545"/>
                </a:cubicBezTo>
                <a:close/>
                <a:moveTo>
                  <a:pt x="4076479" y="6483545"/>
                </a:moveTo>
                <a:cubicBezTo>
                  <a:pt x="4070506" y="6489518"/>
                  <a:pt x="4070506" y="6495491"/>
                  <a:pt x="4076479" y="6501464"/>
                </a:cubicBezTo>
                <a:lnTo>
                  <a:pt x="4121276" y="6501464"/>
                </a:lnTo>
                <a:cubicBezTo>
                  <a:pt x="4115303" y="6501464"/>
                  <a:pt x="4109331" y="6498477"/>
                  <a:pt x="4103358" y="6492505"/>
                </a:cubicBezTo>
                <a:cubicBezTo>
                  <a:pt x="4097385" y="6486532"/>
                  <a:pt x="4092905" y="6483545"/>
                  <a:pt x="4089918" y="6483545"/>
                </a:cubicBezTo>
                <a:cubicBezTo>
                  <a:pt x="4086932" y="6483545"/>
                  <a:pt x="4082452" y="6483545"/>
                  <a:pt x="4076479" y="6483545"/>
                </a:cubicBezTo>
                <a:close/>
                <a:moveTo>
                  <a:pt x="2696748" y="6483545"/>
                </a:moveTo>
                <a:lnTo>
                  <a:pt x="2732585" y="6492505"/>
                </a:lnTo>
                <a:lnTo>
                  <a:pt x="2732585" y="6501464"/>
                </a:lnTo>
                <a:cubicBezTo>
                  <a:pt x="2732585" y="6501464"/>
                  <a:pt x="2726613" y="6499971"/>
                  <a:pt x="2714667" y="6496984"/>
                </a:cubicBezTo>
                <a:cubicBezTo>
                  <a:pt x="2702721" y="6493998"/>
                  <a:pt x="2696748" y="6489518"/>
                  <a:pt x="2696748" y="6483545"/>
                </a:cubicBezTo>
                <a:close/>
                <a:moveTo>
                  <a:pt x="3921932" y="6477666"/>
                </a:moveTo>
                <a:cubicBezTo>
                  <a:pt x="3918946" y="6477853"/>
                  <a:pt x="3916705" y="6478319"/>
                  <a:pt x="3915212" y="6479065"/>
                </a:cubicBezTo>
                <a:cubicBezTo>
                  <a:pt x="3909239" y="6482052"/>
                  <a:pt x="3903266" y="6486532"/>
                  <a:pt x="3897293" y="6492505"/>
                </a:cubicBezTo>
                <a:cubicBezTo>
                  <a:pt x="3891320" y="6498477"/>
                  <a:pt x="3891320" y="6501464"/>
                  <a:pt x="3897293" y="6501464"/>
                </a:cubicBezTo>
                <a:lnTo>
                  <a:pt x="3915212" y="6501464"/>
                </a:lnTo>
                <a:lnTo>
                  <a:pt x="3906253" y="6510423"/>
                </a:lnTo>
                <a:cubicBezTo>
                  <a:pt x="3894307" y="6510423"/>
                  <a:pt x="3888335" y="6513410"/>
                  <a:pt x="3888335" y="6519383"/>
                </a:cubicBezTo>
                <a:cubicBezTo>
                  <a:pt x="3888335" y="6525356"/>
                  <a:pt x="3891320" y="6526849"/>
                  <a:pt x="3897293" y="6523862"/>
                </a:cubicBezTo>
                <a:cubicBezTo>
                  <a:pt x="3903266" y="6520876"/>
                  <a:pt x="3909239" y="6519383"/>
                  <a:pt x="3915212" y="6519383"/>
                </a:cubicBezTo>
                <a:cubicBezTo>
                  <a:pt x="3915212" y="6525356"/>
                  <a:pt x="3916705" y="6528342"/>
                  <a:pt x="3919692" y="6528342"/>
                </a:cubicBezTo>
                <a:cubicBezTo>
                  <a:pt x="3922678" y="6528342"/>
                  <a:pt x="3927158" y="6525356"/>
                  <a:pt x="3933131" y="6519383"/>
                </a:cubicBezTo>
                <a:cubicBezTo>
                  <a:pt x="3945077" y="6519383"/>
                  <a:pt x="3954036" y="6519383"/>
                  <a:pt x="3960009" y="6519383"/>
                </a:cubicBezTo>
                <a:cubicBezTo>
                  <a:pt x="3965982" y="6519383"/>
                  <a:pt x="3968967" y="6516396"/>
                  <a:pt x="3968967" y="6510423"/>
                </a:cubicBezTo>
                <a:cubicBezTo>
                  <a:pt x="3968967" y="6504451"/>
                  <a:pt x="3968967" y="6501464"/>
                  <a:pt x="3968967" y="6501464"/>
                </a:cubicBezTo>
                <a:lnTo>
                  <a:pt x="3968967" y="6483545"/>
                </a:lnTo>
                <a:cubicBezTo>
                  <a:pt x="3946570" y="6479065"/>
                  <a:pt x="3930892" y="6477106"/>
                  <a:pt x="3921932" y="6477666"/>
                </a:cubicBezTo>
                <a:close/>
                <a:moveTo>
                  <a:pt x="2633192" y="6477666"/>
                </a:moveTo>
                <a:cubicBezTo>
                  <a:pt x="2634500" y="6477853"/>
                  <a:pt x="2636272" y="6478319"/>
                  <a:pt x="2638513" y="6479065"/>
                </a:cubicBezTo>
                <a:cubicBezTo>
                  <a:pt x="2647472" y="6482052"/>
                  <a:pt x="2651952" y="6483545"/>
                  <a:pt x="2651952" y="6483545"/>
                </a:cubicBezTo>
                <a:lnTo>
                  <a:pt x="2634033" y="6483545"/>
                </a:lnTo>
                <a:cubicBezTo>
                  <a:pt x="2629554" y="6479065"/>
                  <a:pt x="2629273" y="6477106"/>
                  <a:pt x="2633192" y="6477666"/>
                </a:cubicBezTo>
                <a:close/>
                <a:moveTo>
                  <a:pt x="5940014" y="6474586"/>
                </a:moveTo>
                <a:lnTo>
                  <a:pt x="5957932" y="6483545"/>
                </a:lnTo>
                <a:cubicBezTo>
                  <a:pt x="5957932" y="6489518"/>
                  <a:pt x="5960918" y="6493998"/>
                  <a:pt x="5966891" y="6496984"/>
                </a:cubicBezTo>
                <a:cubicBezTo>
                  <a:pt x="5972864" y="6499971"/>
                  <a:pt x="5972864" y="6501464"/>
                  <a:pt x="5966891" y="6501464"/>
                </a:cubicBezTo>
                <a:cubicBezTo>
                  <a:pt x="5966891" y="6501464"/>
                  <a:pt x="5965397" y="6501464"/>
                  <a:pt x="5962411" y="6501464"/>
                </a:cubicBezTo>
                <a:cubicBezTo>
                  <a:pt x="5959425" y="6501464"/>
                  <a:pt x="5954945" y="6498477"/>
                  <a:pt x="5948972" y="6492505"/>
                </a:cubicBezTo>
                <a:cubicBezTo>
                  <a:pt x="5942999" y="6486532"/>
                  <a:pt x="5940014" y="6480558"/>
                  <a:pt x="5940014" y="6474586"/>
                </a:cubicBezTo>
                <a:close/>
                <a:moveTo>
                  <a:pt x="5456211" y="6474586"/>
                </a:moveTo>
                <a:cubicBezTo>
                  <a:pt x="5462184" y="6474586"/>
                  <a:pt x="5465170" y="6474586"/>
                  <a:pt x="5465170" y="6474586"/>
                </a:cubicBezTo>
                <a:lnTo>
                  <a:pt x="5474130" y="6474586"/>
                </a:lnTo>
                <a:cubicBezTo>
                  <a:pt x="5474130" y="6480558"/>
                  <a:pt x="5471143" y="6483545"/>
                  <a:pt x="5465170" y="6483545"/>
                </a:cubicBezTo>
                <a:cubicBezTo>
                  <a:pt x="5459197" y="6483545"/>
                  <a:pt x="5456211" y="6480558"/>
                  <a:pt x="5456211" y="6474586"/>
                </a:cubicBezTo>
                <a:close/>
                <a:moveTo>
                  <a:pt x="5384537" y="6474586"/>
                </a:moveTo>
                <a:cubicBezTo>
                  <a:pt x="5390510" y="6474586"/>
                  <a:pt x="5393496" y="6474586"/>
                  <a:pt x="5393496" y="6474586"/>
                </a:cubicBezTo>
                <a:cubicBezTo>
                  <a:pt x="5393496" y="6480558"/>
                  <a:pt x="5392002" y="6483545"/>
                  <a:pt x="5389016" y="6483545"/>
                </a:cubicBezTo>
                <a:cubicBezTo>
                  <a:pt x="5386030" y="6483545"/>
                  <a:pt x="5384537" y="6480558"/>
                  <a:pt x="5384537" y="6474586"/>
                </a:cubicBezTo>
                <a:close/>
                <a:moveTo>
                  <a:pt x="4873858" y="6474586"/>
                </a:moveTo>
                <a:cubicBezTo>
                  <a:pt x="4867884" y="6474586"/>
                  <a:pt x="4864898" y="6477572"/>
                  <a:pt x="4864898" y="6483545"/>
                </a:cubicBezTo>
                <a:lnTo>
                  <a:pt x="4873858" y="6483545"/>
                </a:lnTo>
                <a:cubicBezTo>
                  <a:pt x="4879830" y="6483545"/>
                  <a:pt x="4882816" y="6483545"/>
                  <a:pt x="4882816" y="6483545"/>
                </a:cubicBezTo>
                <a:cubicBezTo>
                  <a:pt x="4882816" y="6477572"/>
                  <a:pt x="4879830" y="6474586"/>
                  <a:pt x="4873858" y="6474586"/>
                </a:cubicBezTo>
                <a:close/>
                <a:moveTo>
                  <a:pt x="4533404" y="6474586"/>
                </a:moveTo>
                <a:lnTo>
                  <a:pt x="4524445" y="6492505"/>
                </a:lnTo>
                <a:cubicBezTo>
                  <a:pt x="4536391" y="6492505"/>
                  <a:pt x="4542364" y="6489518"/>
                  <a:pt x="4542364" y="6483545"/>
                </a:cubicBezTo>
                <a:cubicBezTo>
                  <a:pt x="4542364" y="6483545"/>
                  <a:pt x="4540870" y="6482052"/>
                  <a:pt x="4537884" y="6479065"/>
                </a:cubicBezTo>
                <a:cubicBezTo>
                  <a:pt x="4534898" y="6476079"/>
                  <a:pt x="4533404" y="6474586"/>
                  <a:pt x="4533404" y="6474586"/>
                </a:cubicBezTo>
                <a:close/>
                <a:moveTo>
                  <a:pt x="4112317" y="6474586"/>
                </a:moveTo>
                <a:cubicBezTo>
                  <a:pt x="4112317" y="6480558"/>
                  <a:pt x="4112317" y="6483545"/>
                  <a:pt x="4112317" y="6483545"/>
                </a:cubicBezTo>
                <a:cubicBezTo>
                  <a:pt x="4112317" y="6483545"/>
                  <a:pt x="4115303" y="6483545"/>
                  <a:pt x="4121276" y="6483545"/>
                </a:cubicBezTo>
                <a:lnTo>
                  <a:pt x="4130236" y="6474586"/>
                </a:lnTo>
                <a:close/>
                <a:moveTo>
                  <a:pt x="3789782" y="6474586"/>
                </a:moveTo>
                <a:lnTo>
                  <a:pt x="3771864" y="6501464"/>
                </a:lnTo>
                <a:cubicBezTo>
                  <a:pt x="3771864" y="6501464"/>
                  <a:pt x="3771864" y="6498477"/>
                  <a:pt x="3771864" y="6492505"/>
                </a:cubicBezTo>
                <a:cubicBezTo>
                  <a:pt x="3771864" y="6486532"/>
                  <a:pt x="3773357" y="6482052"/>
                  <a:pt x="3776343" y="6479065"/>
                </a:cubicBezTo>
                <a:cubicBezTo>
                  <a:pt x="3779330" y="6476079"/>
                  <a:pt x="3783810" y="6474586"/>
                  <a:pt x="3789782" y="6474586"/>
                </a:cubicBezTo>
                <a:close/>
                <a:moveTo>
                  <a:pt x="3368695" y="6474586"/>
                </a:moveTo>
                <a:lnTo>
                  <a:pt x="3341817" y="6483545"/>
                </a:lnTo>
                <a:lnTo>
                  <a:pt x="3314940" y="6501464"/>
                </a:lnTo>
                <a:cubicBezTo>
                  <a:pt x="3297021" y="6501464"/>
                  <a:pt x="3288062" y="6504451"/>
                  <a:pt x="3288062" y="6510423"/>
                </a:cubicBezTo>
                <a:cubicBezTo>
                  <a:pt x="3288062" y="6516396"/>
                  <a:pt x="3294034" y="6516396"/>
                  <a:pt x="3305980" y="6510423"/>
                </a:cubicBezTo>
                <a:cubicBezTo>
                  <a:pt x="3311952" y="6510423"/>
                  <a:pt x="3316432" y="6508930"/>
                  <a:pt x="3319420" y="6505944"/>
                </a:cubicBezTo>
                <a:cubicBezTo>
                  <a:pt x="3322405" y="6502957"/>
                  <a:pt x="3325391" y="6501464"/>
                  <a:pt x="3328378" y="6501464"/>
                </a:cubicBezTo>
                <a:cubicBezTo>
                  <a:pt x="3331365" y="6501464"/>
                  <a:pt x="3334351" y="6501464"/>
                  <a:pt x="3337337" y="6501464"/>
                </a:cubicBezTo>
                <a:cubicBezTo>
                  <a:pt x="3340324" y="6501464"/>
                  <a:pt x="3344804" y="6501464"/>
                  <a:pt x="3350776" y="6501464"/>
                </a:cubicBezTo>
                <a:lnTo>
                  <a:pt x="3368695" y="6501464"/>
                </a:lnTo>
                <a:lnTo>
                  <a:pt x="3368695" y="6483545"/>
                </a:lnTo>
                <a:cubicBezTo>
                  <a:pt x="3374668" y="6489518"/>
                  <a:pt x="3380641" y="6489518"/>
                  <a:pt x="3386614" y="6483545"/>
                </a:cubicBezTo>
                <a:close/>
                <a:moveTo>
                  <a:pt x="3297021" y="6474586"/>
                </a:moveTo>
                <a:cubicBezTo>
                  <a:pt x="3291048" y="6474586"/>
                  <a:pt x="3286569" y="6476079"/>
                  <a:pt x="3283582" y="6479065"/>
                </a:cubicBezTo>
                <a:cubicBezTo>
                  <a:pt x="3280595" y="6482052"/>
                  <a:pt x="3279102" y="6483545"/>
                  <a:pt x="3279102" y="6483545"/>
                </a:cubicBezTo>
                <a:cubicBezTo>
                  <a:pt x="3279102" y="6483545"/>
                  <a:pt x="3291048" y="6483545"/>
                  <a:pt x="3314940" y="6483545"/>
                </a:cubicBezTo>
                <a:close/>
                <a:moveTo>
                  <a:pt x="3261183" y="6474586"/>
                </a:moveTo>
                <a:lnTo>
                  <a:pt x="3252224" y="6483545"/>
                </a:lnTo>
                <a:cubicBezTo>
                  <a:pt x="3258197" y="6489518"/>
                  <a:pt x="3262676" y="6491011"/>
                  <a:pt x="3265663" y="6488025"/>
                </a:cubicBezTo>
                <a:cubicBezTo>
                  <a:pt x="3268650" y="6485038"/>
                  <a:pt x="3267156" y="6480558"/>
                  <a:pt x="3261183" y="6474586"/>
                </a:cubicBezTo>
                <a:close/>
                <a:moveTo>
                  <a:pt x="3225347" y="6474586"/>
                </a:moveTo>
                <a:cubicBezTo>
                  <a:pt x="3219374" y="6474586"/>
                  <a:pt x="3217880" y="6476079"/>
                  <a:pt x="3220867" y="6479065"/>
                </a:cubicBezTo>
                <a:cubicBezTo>
                  <a:pt x="3223854" y="6482052"/>
                  <a:pt x="3228332" y="6483545"/>
                  <a:pt x="3234305" y="6483545"/>
                </a:cubicBezTo>
                <a:close/>
                <a:moveTo>
                  <a:pt x="4827940" y="6468987"/>
                </a:moveTo>
                <a:cubicBezTo>
                  <a:pt x="4825700" y="6469733"/>
                  <a:pt x="4823088" y="6471600"/>
                  <a:pt x="4820101" y="6474586"/>
                </a:cubicBezTo>
                <a:cubicBezTo>
                  <a:pt x="4814128" y="6474586"/>
                  <a:pt x="4811142" y="6474586"/>
                  <a:pt x="4811142" y="6474586"/>
                </a:cubicBezTo>
                <a:cubicBezTo>
                  <a:pt x="4811142" y="6474586"/>
                  <a:pt x="4811142" y="6477572"/>
                  <a:pt x="4811142" y="6483545"/>
                </a:cubicBezTo>
                <a:cubicBezTo>
                  <a:pt x="4823088" y="6489518"/>
                  <a:pt x="4832047" y="6486532"/>
                  <a:pt x="4838020" y="6474586"/>
                </a:cubicBezTo>
                <a:cubicBezTo>
                  <a:pt x="4838020" y="6474586"/>
                  <a:pt x="4836527" y="6473093"/>
                  <a:pt x="4833540" y="6470106"/>
                </a:cubicBezTo>
                <a:cubicBezTo>
                  <a:pt x="4832047" y="6468613"/>
                  <a:pt x="4830180" y="6468240"/>
                  <a:pt x="4827940" y="6468987"/>
                </a:cubicBezTo>
                <a:close/>
                <a:moveTo>
                  <a:pt x="4999286" y="6465626"/>
                </a:moveTo>
                <a:cubicBezTo>
                  <a:pt x="5005260" y="6465626"/>
                  <a:pt x="5009740" y="6467119"/>
                  <a:pt x="5012726" y="6470106"/>
                </a:cubicBezTo>
                <a:cubicBezTo>
                  <a:pt x="5015712" y="6473093"/>
                  <a:pt x="5017206" y="6474586"/>
                  <a:pt x="5017206" y="6474586"/>
                </a:cubicBezTo>
                <a:lnTo>
                  <a:pt x="5017206" y="6483545"/>
                </a:lnTo>
                <a:cubicBezTo>
                  <a:pt x="5011232" y="6483545"/>
                  <a:pt x="5005260" y="6480558"/>
                  <a:pt x="4999286" y="6474586"/>
                </a:cubicBezTo>
                <a:close/>
                <a:moveTo>
                  <a:pt x="3789782" y="6465626"/>
                </a:moveTo>
                <a:lnTo>
                  <a:pt x="3753945" y="6483545"/>
                </a:lnTo>
                <a:cubicBezTo>
                  <a:pt x="3753945" y="6489518"/>
                  <a:pt x="3752452" y="6492505"/>
                  <a:pt x="3749465" y="6492505"/>
                </a:cubicBezTo>
                <a:cubicBezTo>
                  <a:pt x="3746478" y="6492505"/>
                  <a:pt x="3743492" y="6492505"/>
                  <a:pt x="3740506" y="6492505"/>
                </a:cubicBezTo>
                <a:cubicBezTo>
                  <a:pt x="3737519" y="6492505"/>
                  <a:pt x="3734533" y="6493998"/>
                  <a:pt x="3731546" y="6496984"/>
                </a:cubicBezTo>
                <a:cubicBezTo>
                  <a:pt x="3728560" y="6499971"/>
                  <a:pt x="3728560" y="6501464"/>
                  <a:pt x="3731546" y="6501464"/>
                </a:cubicBezTo>
                <a:cubicBezTo>
                  <a:pt x="3734533" y="6501464"/>
                  <a:pt x="3734533" y="6502957"/>
                  <a:pt x="3731546" y="6505944"/>
                </a:cubicBezTo>
                <a:cubicBezTo>
                  <a:pt x="3728560" y="6508930"/>
                  <a:pt x="3727068" y="6513410"/>
                  <a:pt x="3727068" y="6519383"/>
                </a:cubicBezTo>
                <a:lnTo>
                  <a:pt x="3736026" y="6528342"/>
                </a:lnTo>
                <a:cubicBezTo>
                  <a:pt x="3747972" y="6522369"/>
                  <a:pt x="3759917" y="6522369"/>
                  <a:pt x="3771864" y="6528342"/>
                </a:cubicBezTo>
                <a:lnTo>
                  <a:pt x="3807700" y="6537302"/>
                </a:lnTo>
                <a:cubicBezTo>
                  <a:pt x="3813673" y="6537302"/>
                  <a:pt x="3816660" y="6540287"/>
                  <a:pt x="3816660" y="6546260"/>
                </a:cubicBezTo>
                <a:cubicBezTo>
                  <a:pt x="3816660" y="6546260"/>
                  <a:pt x="3822633" y="6546260"/>
                  <a:pt x="3834578" y="6546260"/>
                </a:cubicBezTo>
                <a:cubicBezTo>
                  <a:pt x="3834578" y="6546260"/>
                  <a:pt x="3837565" y="6547755"/>
                  <a:pt x="3843538" y="6550740"/>
                </a:cubicBezTo>
                <a:cubicBezTo>
                  <a:pt x="3849511" y="6553726"/>
                  <a:pt x="3855484" y="6555219"/>
                  <a:pt x="3861457" y="6555219"/>
                </a:cubicBezTo>
                <a:lnTo>
                  <a:pt x="3870416" y="6546260"/>
                </a:lnTo>
                <a:cubicBezTo>
                  <a:pt x="3876389" y="6546260"/>
                  <a:pt x="3885347" y="6546260"/>
                  <a:pt x="3897293" y="6546260"/>
                </a:cubicBezTo>
                <a:lnTo>
                  <a:pt x="3906253" y="6555219"/>
                </a:lnTo>
                <a:cubicBezTo>
                  <a:pt x="3906253" y="6555219"/>
                  <a:pt x="3904759" y="6558206"/>
                  <a:pt x="3901773" y="6564179"/>
                </a:cubicBezTo>
                <a:cubicBezTo>
                  <a:pt x="3898787" y="6570152"/>
                  <a:pt x="3897293" y="6576125"/>
                  <a:pt x="3897293" y="6582098"/>
                </a:cubicBezTo>
                <a:cubicBezTo>
                  <a:pt x="3897293" y="6588070"/>
                  <a:pt x="3898787" y="6592550"/>
                  <a:pt x="3901773" y="6595537"/>
                </a:cubicBezTo>
                <a:cubicBezTo>
                  <a:pt x="3904759" y="6598523"/>
                  <a:pt x="3912226" y="6600016"/>
                  <a:pt x="3924171" y="6600016"/>
                </a:cubicBezTo>
                <a:cubicBezTo>
                  <a:pt x="3942090" y="6594044"/>
                  <a:pt x="3954036" y="6591057"/>
                  <a:pt x="3960009" y="6591057"/>
                </a:cubicBezTo>
                <a:lnTo>
                  <a:pt x="3960009" y="6573138"/>
                </a:lnTo>
                <a:cubicBezTo>
                  <a:pt x="3965982" y="6567165"/>
                  <a:pt x="3968967" y="6564179"/>
                  <a:pt x="3968967" y="6564179"/>
                </a:cubicBezTo>
                <a:cubicBezTo>
                  <a:pt x="3968967" y="6564179"/>
                  <a:pt x="3971954" y="6567165"/>
                  <a:pt x="3977927" y="6573138"/>
                </a:cubicBezTo>
                <a:cubicBezTo>
                  <a:pt x="3983900" y="6579111"/>
                  <a:pt x="3986886" y="6588070"/>
                  <a:pt x="3986886" y="6600016"/>
                </a:cubicBezTo>
                <a:cubicBezTo>
                  <a:pt x="3992859" y="6611961"/>
                  <a:pt x="4001819" y="6617934"/>
                  <a:pt x="4013765" y="6617934"/>
                </a:cubicBezTo>
                <a:cubicBezTo>
                  <a:pt x="4025710" y="6611961"/>
                  <a:pt x="4037656" y="6608976"/>
                  <a:pt x="4049601" y="6608976"/>
                </a:cubicBezTo>
                <a:lnTo>
                  <a:pt x="4058561" y="6608976"/>
                </a:lnTo>
                <a:cubicBezTo>
                  <a:pt x="4058561" y="6608976"/>
                  <a:pt x="4060054" y="6605989"/>
                  <a:pt x="4063040" y="6600016"/>
                </a:cubicBezTo>
                <a:cubicBezTo>
                  <a:pt x="4066027" y="6594044"/>
                  <a:pt x="4070506" y="6591057"/>
                  <a:pt x="4076479" y="6591057"/>
                </a:cubicBezTo>
                <a:cubicBezTo>
                  <a:pt x="4082452" y="6585084"/>
                  <a:pt x="4085439" y="6580605"/>
                  <a:pt x="4085439" y="6577618"/>
                </a:cubicBezTo>
                <a:cubicBezTo>
                  <a:pt x="4085439" y="6574631"/>
                  <a:pt x="4082452" y="6570152"/>
                  <a:pt x="4076479" y="6564179"/>
                </a:cubicBezTo>
                <a:lnTo>
                  <a:pt x="4085439" y="6555219"/>
                </a:lnTo>
                <a:cubicBezTo>
                  <a:pt x="4091412" y="6561192"/>
                  <a:pt x="4095892" y="6564179"/>
                  <a:pt x="4098878" y="6564179"/>
                </a:cubicBezTo>
                <a:cubicBezTo>
                  <a:pt x="4101864" y="6564179"/>
                  <a:pt x="4103358" y="6564179"/>
                  <a:pt x="4103358" y="6564179"/>
                </a:cubicBezTo>
                <a:lnTo>
                  <a:pt x="4094398" y="6546260"/>
                </a:lnTo>
                <a:cubicBezTo>
                  <a:pt x="4088425" y="6534314"/>
                  <a:pt x="4082452" y="6531329"/>
                  <a:pt x="4076479" y="6537302"/>
                </a:cubicBezTo>
                <a:lnTo>
                  <a:pt x="4067520" y="6528342"/>
                </a:lnTo>
                <a:lnTo>
                  <a:pt x="4049601" y="6528342"/>
                </a:lnTo>
                <a:cubicBezTo>
                  <a:pt x="4031683" y="6534314"/>
                  <a:pt x="4022724" y="6537302"/>
                  <a:pt x="4022724" y="6537302"/>
                </a:cubicBezTo>
                <a:cubicBezTo>
                  <a:pt x="4022724" y="6543273"/>
                  <a:pt x="4025710" y="6546260"/>
                  <a:pt x="4031683" y="6546260"/>
                </a:cubicBezTo>
                <a:lnTo>
                  <a:pt x="3986886" y="6546260"/>
                </a:lnTo>
                <a:cubicBezTo>
                  <a:pt x="3986886" y="6540287"/>
                  <a:pt x="3960009" y="6537302"/>
                  <a:pt x="3906253" y="6537302"/>
                </a:cubicBezTo>
                <a:cubicBezTo>
                  <a:pt x="3870416" y="6537302"/>
                  <a:pt x="3846524" y="6535807"/>
                  <a:pt x="3834578" y="6532822"/>
                </a:cubicBezTo>
                <a:cubicBezTo>
                  <a:pt x="3822633" y="6529834"/>
                  <a:pt x="3816660" y="6528342"/>
                  <a:pt x="3816660" y="6528342"/>
                </a:cubicBezTo>
                <a:cubicBezTo>
                  <a:pt x="3798742" y="6510423"/>
                  <a:pt x="3795755" y="6501464"/>
                  <a:pt x="3807700" y="6501464"/>
                </a:cubicBezTo>
                <a:lnTo>
                  <a:pt x="3807700" y="6483545"/>
                </a:lnTo>
                <a:cubicBezTo>
                  <a:pt x="3801727" y="6483545"/>
                  <a:pt x="3798742" y="6480558"/>
                  <a:pt x="3798742" y="6474586"/>
                </a:cubicBezTo>
                <a:close/>
                <a:moveTo>
                  <a:pt x="3126794" y="6465626"/>
                </a:moveTo>
                <a:cubicBezTo>
                  <a:pt x="3126794" y="6465626"/>
                  <a:pt x="3123808" y="6468613"/>
                  <a:pt x="3117835" y="6474586"/>
                </a:cubicBezTo>
                <a:cubicBezTo>
                  <a:pt x="3117835" y="6480558"/>
                  <a:pt x="3116342" y="6485038"/>
                  <a:pt x="3113355" y="6488025"/>
                </a:cubicBezTo>
                <a:cubicBezTo>
                  <a:pt x="3110369" y="6491011"/>
                  <a:pt x="3108875" y="6492505"/>
                  <a:pt x="3108875" y="6492505"/>
                </a:cubicBezTo>
                <a:cubicBezTo>
                  <a:pt x="3102903" y="6498477"/>
                  <a:pt x="3102903" y="6504451"/>
                  <a:pt x="3108875" y="6510423"/>
                </a:cubicBezTo>
                <a:cubicBezTo>
                  <a:pt x="3114848" y="6516396"/>
                  <a:pt x="3125301" y="6519383"/>
                  <a:pt x="3140233" y="6519383"/>
                </a:cubicBezTo>
                <a:cubicBezTo>
                  <a:pt x="3155165" y="6519383"/>
                  <a:pt x="3165618" y="6522369"/>
                  <a:pt x="3171590" y="6528342"/>
                </a:cubicBezTo>
                <a:cubicBezTo>
                  <a:pt x="3177563" y="6540287"/>
                  <a:pt x="3183536" y="6540287"/>
                  <a:pt x="3189509" y="6528342"/>
                </a:cubicBezTo>
                <a:cubicBezTo>
                  <a:pt x="3189509" y="6528342"/>
                  <a:pt x="3189509" y="6525356"/>
                  <a:pt x="3189509" y="6519383"/>
                </a:cubicBezTo>
                <a:lnTo>
                  <a:pt x="3189509" y="6501464"/>
                </a:lnTo>
                <a:cubicBezTo>
                  <a:pt x="3195482" y="6501464"/>
                  <a:pt x="3199962" y="6502957"/>
                  <a:pt x="3202948" y="6505944"/>
                </a:cubicBezTo>
                <a:cubicBezTo>
                  <a:pt x="3205935" y="6508930"/>
                  <a:pt x="3210415" y="6510423"/>
                  <a:pt x="3216387" y="6510423"/>
                </a:cubicBezTo>
                <a:lnTo>
                  <a:pt x="3198469" y="6483545"/>
                </a:lnTo>
                <a:cubicBezTo>
                  <a:pt x="3180550" y="6477572"/>
                  <a:pt x="3171590" y="6474586"/>
                  <a:pt x="3171590" y="6474586"/>
                </a:cubicBezTo>
                <a:lnTo>
                  <a:pt x="3162631" y="6474586"/>
                </a:lnTo>
                <a:cubicBezTo>
                  <a:pt x="3156658" y="6474586"/>
                  <a:pt x="3153673" y="6476079"/>
                  <a:pt x="3153673" y="6479065"/>
                </a:cubicBezTo>
                <a:cubicBezTo>
                  <a:pt x="3153673" y="6482052"/>
                  <a:pt x="3155165" y="6485038"/>
                  <a:pt x="3158151" y="6488025"/>
                </a:cubicBezTo>
                <a:cubicBezTo>
                  <a:pt x="3161138" y="6491011"/>
                  <a:pt x="3162631" y="6493998"/>
                  <a:pt x="3162631" y="6496984"/>
                </a:cubicBezTo>
                <a:cubicBezTo>
                  <a:pt x="3162631" y="6499971"/>
                  <a:pt x="3161138" y="6501464"/>
                  <a:pt x="3158151" y="6501464"/>
                </a:cubicBezTo>
                <a:cubicBezTo>
                  <a:pt x="3155165" y="6501464"/>
                  <a:pt x="3152178" y="6501464"/>
                  <a:pt x="3149193" y="6501464"/>
                </a:cubicBezTo>
                <a:cubicBezTo>
                  <a:pt x="3146205" y="6501464"/>
                  <a:pt x="3141725" y="6501464"/>
                  <a:pt x="3135754" y="6501464"/>
                </a:cubicBezTo>
                <a:cubicBezTo>
                  <a:pt x="3135754" y="6501464"/>
                  <a:pt x="3134261" y="6496984"/>
                  <a:pt x="3131274" y="6488025"/>
                </a:cubicBezTo>
                <a:cubicBezTo>
                  <a:pt x="3128287" y="6479065"/>
                  <a:pt x="3129781" y="6471599"/>
                  <a:pt x="3135754" y="6465626"/>
                </a:cubicBezTo>
                <a:close/>
                <a:moveTo>
                  <a:pt x="3037201" y="6465626"/>
                </a:moveTo>
                <a:lnTo>
                  <a:pt x="3028242" y="6474586"/>
                </a:lnTo>
                <a:cubicBezTo>
                  <a:pt x="3040188" y="6480558"/>
                  <a:pt x="3049147" y="6483545"/>
                  <a:pt x="3055120" y="6483545"/>
                </a:cubicBezTo>
                <a:close/>
                <a:moveTo>
                  <a:pt x="2983446" y="6465626"/>
                </a:moveTo>
                <a:cubicBezTo>
                  <a:pt x="2983446" y="6471599"/>
                  <a:pt x="2986431" y="6474586"/>
                  <a:pt x="2992404" y="6474586"/>
                </a:cubicBezTo>
                <a:lnTo>
                  <a:pt x="3001364" y="6465626"/>
                </a:lnTo>
                <a:cubicBezTo>
                  <a:pt x="3001364" y="6465626"/>
                  <a:pt x="2998377" y="6465626"/>
                  <a:pt x="2992404" y="6465626"/>
                </a:cubicBezTo>
                <a:cubicBezTo>
                  <a:pt x="2986431" y="6465626"/>
                  <a:pt x="2983446" y="6465626"/>
                  <a:pt x="2983446" y="6465626"/>
                </a:cubicBezTo>
                <a:close/>
                <a:moveTo>
                  <a:pt x="5053042" y="6456667"/>
                </a:moveTo>
                <a:lnTo>
                  <a:pt x="5079921" y="6456667"/>
                </a:lnTo>
                <a:cubicBezTo>
                  <a:pt x="5079921" y="6456667"/>
                  <a:pt x="5073948" y="6459655"/>
                  <a:pt x="5062002" y="6465626"/>
                </a:cubicBezTo>
                <a:cubicBezTo>
                  <a:pt x="5062002" y="6465626"/>
                  <a:pt x="5060509" y="6465626"/>
                  <a:pt x="5057522" y="6465626"/>
                </a:cubicBezTo>
                <a:cubicBezTo>
                  <a:pt x="5054536" y="6465626"/>
                  <a:pt x="5053042" y="6462640"/>
                  <a:pt x="5053042" y="6456667"/>
                </a:cubicBezTo>
                <a:close/>
                <a:moveTo>
                  <a:pt x="4022724" y="6456667"/>
                </a:moveTo>
                <a:cubicBezTo>
                  <a:pt x="4022724" y="6456667"/>
                  <a:pt x="4022724" y="6462640"/>
                  <a:pt x="4022724" y="6474586"/>
                </a:cubicBezTo>
                <a:cubicBezTo>
                  <a:pt x="4028697" y="6480558"/>
                  <a:pt x="4028697" y="6486532"/>
                  <a:pt x="4022724" y="6492505"/>
                </a:cubicBezTo>
                <a:cubicBezTo>
                  <a:pt x="4016751" y="6498477"/>
                  <a:pt x="4013765" y="6501464"/>
                  <a:pt x="4013765" y="6501464"/>
                </a:cubicBezTo>
                <a:cubicBezTo>
                  <a:pt x="4025710" y="6501464"/>
                  <a:pt x="4034670" y="6501464"/>
                  <a:pt x="4040643" y="6501464"/>
                </a:cubicBezTo>
                <a:cubicBezTo>
                  <a:pt x="4046616" y="6495491"/>
                  <a:pt x="4049601" y="6492505"/>
                  <a:pt x="4049601" y="6492505"/>
                </a:cubicBezTo>
                <a:lnTo>
                  <a:pt x="4049601" y="6474586"/>
                </a:lnTo>
                <a:cubicBezTo>
                  <a:pt x="4055574" y="6474586"/>
                  <a:pt x="4061547" y="6473093"/>
                  <a:pt x="4067520" y="6470106"/>
                </a:cubicBezTo>
                <a:cubicBezTo>
                  <a:pt x="4073493" y="6467119"/>
                  <a:pt x="4076479" y="6462640"/>
                  <a:pt x="4076479" y="6456667"/>
                </a:cubicBezTo>
                <a:close/>
                <a:moveTo>
                  <a:pt x="4622409" y="6454758"/>
                </a:moveTo>
                <a:lnTo>
                  <a:pt x="4622997" y="6456667"/>
                </a:lnTo>
                <a:cubicBezTo>
                  <a:pt x="4622997" y="6462640"/>
                  <a:pt x="4625984" y="6465626"/>
                  <a:pt x="4631957" y="6465626"/>
                </a:cubicBezTo>
                <a:lnTo>
                  <a:pt x="4649874" y="6465626"/>
                </a:lnTo>
                <a:lnTo>
                  <a:pt x="4631957" y="6456667"/>
                </a:lnTo>
                <a:close/>
                <a:moveTo>
                  <a:pt x="3563560" y="6451068"/>
                </a:moveTo>
                <a:cubicBezTo>
                  <a:pt x="3562067" y="6451814"/>
                  <a:pt x="3559826" y="6453682"/>
                  <a:pt x="3556841" y="6456667"/>
                </a:cubicBezTo>
                <a:cubicBezTo>
                  <a:pt x="3562814" y="6456667"/>
                  <a:pt x="3565799" y="6456667"/>
                  <a:pt x="3565799" y="6456667"/>
                </a:cubicBezTo>
                <a:cubicBezTo>
                  <a:pt x="3565799" y="6456667"/>
                  <a:pt x="3565799" y="6455175"/>
                  <a:pt x="3565799" y="6452187"/>
                </a:cubicBezTo>
                <a:cubicBezTo>
                  <a:pt x="3565799" y="6450695"/>
                  <a:pt x="3565053" y="6450321"/>
                  <a:pt x="3563560" y="6451068"/>
                </a:cubicBezTo>
                <a:close/>
                <a:moveTo>
                  <a:pt x="5868338" y="6447707"/>
                </a:moveTo>
                <a:cubicBezTo>
                  <a:pt x="5874312" y="6447707"/>
                  <a:pt x="5878791" y="6447707"/>
                  <a:pt x="5881778" y="6447707"/>
                </a:cubicBezTo>
                <a:cubicBezTo>
                  <a:pt x="5884764" y="6447707"/>
                  <a:pt x="5886257" y="6449202"/>
                  <a:pt x="5886257" y="6452187"/>
                </a:cubicBezTo>
                <a:cubicBezTo>
                  <a:pt x="5886257" y="6455175"/>
                  <a:pt x="5883271" y="6456667"/>
                  <a:pt x="5877298" y="6456667"/>
                </a:cubicBezTo>
                <a:close/>
                <a:moveTo>
                  <a:pt x="4658834" y="6447707"/>
                </a:moveTo>
                <a:lnTo>
                  <a:pt x="4667793" y="6456667"/>
                </a:lnTo>
                <a:cubicBezTo>
                  <a:pt x="4667793" y="6456667"/>
                  <a:pt x="4667793" y="6455175"/>
                  <a:pt x="4667793" y="6452187"/>
                </a:cubicBezTo>
                <a:cubicBezTo>
                  <a:pt x="4667793" y="6449202"/>
                  <a:pt x="4664807" y="6447707"/>
                  <a:pt x="4658834" y="6447707"/>
                </a:cubicBezTo>
                <a:close/>
                <a:moveTo>
                  <a:pt x="4587160" y="6447707"/>
                </a:moveTo>
                <a:cubicBezTo>
                  <a:pt x="4587160" y="6453680"/>
                  <a:pt x="4593133" y="6455175"/>
                  <a:pt x="4605078" y="6452187"/>
                </a:cubicBezTo>
                <a:lnTo>
                  <a:pt x="4607445" y="6451765"/>
                </a:lnTo>
                <a:close/>
                <a:moveTo>
                  <a:pt x="4569241" y="6447707"/>
                </a:moveTo>
                <a:cubicBezTo>
                  <a:pt x="4563268" y="6447707"/>
                  <a:pt x="4558788" y="6449202"/>
                  <a:pt x="4555803" y="6452187"/>
                </a:cubicBezTo>
                <a:cubicBezTo>
                  <a:pt x="4552815" y="6455175"/>
                  <a:pt x="4551323" y="6458160"/>
                  <a:pt x="4551323" y="6461147"/>
                </a:cubicBezTo>
                <a:cubicBezTo>
                  <a:pt x="4551323" y="6464133"/>
                  <a:pt x="4552815" y="6465626"/>
                  <a:pt x="4555803" y="6465626"/>
                </a:cubicBezTo>
                <a:cubicBezTo>
                  <a:pt x="4558788" y="6465626"/>
                  <a:pt x="4563268" y="6465626"/>
                  <a:pt x="4569241" y="6465626"/>
                </a:cubicBezTo>
                <a:cubicBezTo>
                  <a:pt x="4575214" y="6465626"/>
                  <a:pt x="4578200" y="6462640"/>
                  <a:pt x="4578200" y="6456667"/>
                </a:cubicBezTo>
                <a:cubicBezTo>
                  <a:pt x="4572227" y="6450695"/>
                  <a:pt x="4569241" y="6447707"/>
                  <a:pt x="4569241" y="6447707"/>
                </a:cubicBezTo>
                <a:close/>
                <a:moveTo>
                  <a:pt x="4372137" y="6447707"/>
                </a:moveTo>
                <a:cubicBezTo>
                  <a:pt x="4354218" y="6447707"/>
                  <a:pt x="4345259" y="6450695"/>
                  <a:pt x="4345259" y="6456667"/>
                </a:cubicBezTo>
                <a:cubicBezTo>
                  <a:pt x="4333313" y="6462640"/>
                  <a:pt x="4327340" y="6465626"/>
                  <a:pt x="4327340" y="6465626"/>
                </a:cubicBezTo>
                <a:cubicBezTo>
                  <a:pt x="4315394" y="6465626"/>
                  <a:pt x="4304941" y="6467119"/>
                  <a:pt x="4295983" y="6470106"/>
                </a:cubicBezTo>
                <a:cubicBezTo>
                  <a:pt x="4287024" y="6473093"/>
                  <a:pt x="4282544" y="6474586"/>
                  <a:pt x="4282544" y="6474586"/>
                </a:cubicBezTo>
                <a:cubicBezTo>
                  <a:pt x="4270598" y="6480558"/>
                  <a:pt x="4261639" y="6485038"/>
                  <a:pt x="4255666" y="6488025"/>
                </a:cubicBezTo>
                <a:cubicBezTo>
                  <a:pt x="4249693" y="6491011"/>
                  <a:pt x="4248200" y="6493998"/>
                  <a:pt x="4251186" y="6496984"/>
                </a:cubicBezTo>
                <a:cubicBezTo>
                  <a:pt x="4254172" y="6499971"/>
                  <a:pt x="4255666" y="6501464"/>
                  <a:pt x="4255666" y="6501464"/>
                </a:cubicBezTo>
                <a:lnTo>
                  <a:pt x="4291503" y="6501464"/>
                </a:lnTo>
                <a:lnTo>
                  <a:pt x="4345259" y="6501464"/>
                </a:lnTo>
                <a:cubicBezTo>
                  <a:pt x="4351232" y="6507437"/>
                  <a:pt x="4355711" y="6510423"/>
                  <a:pt x="4358698" y="6510423"/>
                </a:cubicBezTo>
                <a:cubicBezTo>
                  <a:pt x="4361684" y="6510423"/>
                  <a:pt x="4366164" y="6507437"/>
                  <a:pt x="4372137" y="6501464"/>
                </a:cubicBezTo>
                <a:cubicBezTo>
                  <a:pt x="4378110" y="6501464"/>
                  <a:pt x="4385576" y="6501464"/>
                  <a:pt x="4394534" y="6501464"/>
                </a:cubicBezTo>
                <a:cubicBezTo>
                  <a:pt x="4403494" y="6501464"/>
                  <a:pt x="4412453" y="6499971"/>
                  <a:pt x="4421413" y="6496984"/>
                </a:cubicBezTo>
                <a:cubicBezTo>
                  <a:pt x="4430372" y="6493998"/>
                  <a:pt x="4434852" y="6489518"/>
                  <a:pt x="4434852" y="6483545"/>
                </a:cubicBezTo>
                <a:lnTo>
                  <a:pt x="4443811" y="6492505"/>
                </a:lnTo>
                <a:cubicBezTo>
                  <a:pt x="4443811" y="6504451"/>
                  <a:pt x="4440825" y="6513410"/>
                  <a:pt x="4434852" y="6519383"/>
                </a:cubicBezTo>
                <a:lnTo>
                  <a:pt x="4443811" y="6519383"/>
                </a:lnTo>
                <a:cubicBezTo>
                  <a:pt x="4449784" y="6519383"/>
                  <a:pt x="4455757" y="6520876"/>
                  <a:pt x="4461730" y="6523862"/>
                </a:cubicBezTo>
                <a:cubicBezTo>
                  <a:pt x="4467703" y="6526849"/>
                  <a:pt x="4470688" y="6528342"/>
                  <a:pt x="4470688" y="6528342"/>
                </a:cubicBezTo>
                <a:lnTo>
                  <a:pt x="4470688" y="6519383"/>
                </a:lnTo>
                <a:cubicBezTo>
                  <a:pt x="4470688" y="6519383"/>
                  <a:pt x="4472183" y="6517890"/>
                  <a:pt x="4475168" y="6514903"/>
                </a:cubicBezTo>
                <a:cubicBezTo>
                  <a:pt x="4478154" y="6511916"/>
                  <a:pt x="4479648" y="6510423"/>
                  <a:pt x="4479648" y="6510423"/>
                </a:cubicBezTo>
                <a:lnTo>
                  <a:pt x="4497567" y="6501464"/>
                </a:lnTo>
                <a:lnTo>
                  <a:pt x="4479648" y="6492505"/>
                </a:lnTo>
                <a:lnTo>
                  <a:pt x="4470688" y="6483545"/>
                </a:lnTo>
                <a:cubicBezTo>
                  <a:pt x="4464715" y="6471599"/>
                  <a:pt x="4455757" y="6462640"/>
                  <a:pt x="4443811" y="6456667"/>
                </a:cubicBezTo>
                <a:cubicBezTo>
                  <a:pt x="4437838" y="6456667"/>
                  <a:pt x="4431865" y="6456667"/>
                  <a:pt x="4425892" y="6456667"/>
                </a:cubicBezTo>
                <a:cubicBezTo>
                  <a:pt x="4419919" y="6456667"/>
                  <a:pt x="4413947" y="6459655"/>
                  <a:pt x="4407974" y="6465626"/>
                </a:cubicBezTo>
                <a:cubicBezTo>
                  <a:pt x="4402000" y="6477572"/>
                  <a:pt x="4396028" y="6483545"/>
                  <a:pt x="4390056" y="6483545"/>
                </a:cubicBezTo>
                <a:lnTo>
                  <a:pt x="4390056" y="6474586"/>
                </a:lnTo>
                <a:lnTo>
                  <a:pt x="4381096" y="6465626"/>
                </a:lnTo>
                <a:lnTo>
                  <a:pt x="4363177" y="6456667"/>
                </a:lnTo>
                <a:lnTo>
                  <a:pt x="4381096" y="6456667"/>
                </a:lnTo>
                <a:cubicBezTo>
                  <a:pt x="4399014" y="6456667"/>
                  <a:pt x="4407974" y="6455175"/>
                  <a:pt x="4407974" y="6452187"/>
                </a:cubicBezTo>
                <a:cubicBezTo>
                  <a:pt x="4407974" y="6449202"/>
                  <a:pt x="4396028" y="6447707"/>
                  <a:pt x="4372137" y="6447707"/>
                </a:cubicBezTo>
                <a:close/>
                <a:moveTo>
                  <a:pt x="4210870" y="6447707"/>
                </a:moveTo>
                <a:lnTo>
                  <a:pt x="4192951" y="6465626"/>
                </a:lnTo>
                <a:cubicBezTo>
                  <a:pt x="4198924" y="6465626"/>
                  <a:pt x="4203404" y="6465626"/>
                  <a:pt x="4206390" y="6465626"/>
                </a:cubicBezTo>
                <a:cubicBezTo>
                  <a:pt x="4209376" y="6465626"/>
                  <a:pt x="4213856" y="6462640"/>
                  <a:pt x="4219829" y="6456667"/>
                </a:cubicBezTo>
                <a:close/>
                <a:moveTo>
                  <a:pt x="3825619" y="6447707"/>
                </a:moveTo>
                <a:lnTo>
                  <a:pt x="3834578" y="6456667"/>
                </a:lnTo>
                <a:lnTo>
                  <a:pt x="3834578" y="6447707"/>
                </a:lnTo>
                <a:cubicBezTo>
                  <a:pt x="3834578" y="6447707"/>
                  <a:pt x="3831592" y="6447707"/>
                  <a:pt x="3825619" y="6447707"/>
                </a:cubicBezTo>
                <a:close/>
                <a:moveTo>
                  <a:pt x="3073038" y="6447707"/>
                </a:moveTo>
                <a:cubicBezTo>
                  <a:pt x="3067066" y="6447707"/>
                  <a:pt x="3065573" y="6449202"/>
                  <a:pt x="3068558" y="6452187"/>
                </a:cubicBezTo>
                <a:cubicBezTo>
                  <a:pt x="3071546" y="6455175"/>
                  <a:pt x="3073038" y="6456667"/>
                  <a:pt x="3073038" y="6456667"/>
                </a:cubicBezTo>
                <a:cubicBezTo>
                  <a:pt x="3073038" y="6456667"/>
                  <a:pt x="3076026" y="6453680"/>
                  <a:pt x="3081997" y="6447707"/>
                </a:cubicBezTo>
                <a:close/>
                <a:moveTo>
                  <a:pt x="2598195" y="6447707"/>
                </a:moveTo>
                <a:cubicBezTo>
                  <a:pt x="2598195" y="6447707"/>
                  <a:pt x="2602675" y="6447707"/>
                  <a:pt x="2611634" y="6447707"/>
                </a:cubicBezTo>
                <a:cubicBezTo>
                  <a:pt x="2620594" y="6447707"/>
                  <a:pt x="2625074" y="6450695"/>
                  <a:pt x="2625074" y="6456667"/>
                </a:cubicBezTo>
                <a:cubicBezTo>
                  <a:pt x="2625074" y="6462640"/>
                  <a:pt x="2622087" y="6467119"/>
                  <a:pt x="2616114" y="6470106"/>
                </a:cubicBezTo>
                <a:cubicBezTo>
                  <a:pt x="2610141" y="6473093"/>
                  <a:pt x="2604168" y="6471599"/>
                  <a:pt x="2598195" y="6465626"/>
                </a:cubicBezTo>
                <a:close/>
                <a:moveTo>
                  <a:pt x="3887215" y="6440988"/>
                </a:moveTo>
                <a:cubicBezTo>
                  <a:pt x="3881988" y="6440988"/>
                  <a:pt x="3876389" y="6441736"/>
                  <a:pt x="3870416" y="6443229"/>
                </a:cubicBezTo>
                <a:cubicBezTo>
                  <a:pt x="3858470" y="6446215"/>
                  <a:pt x="3852497" y="6452187"/>
                  <a:pt x="3852497" y="6461147"/>
                </a:cubicBezTo>
                <a:cubicBezTo>
                  <a:pt x="3852497" y="6470106"/>
                  <a:pt x="3852497" y="6474586"/>
                  <a:pt x="3852497" y="6474586"/>
                </a:cubicBezTo>
                <a:lnTo>
                  <a:pt x="3852497" y="6483545"/>
                </a:lnTo>
                <a:cubicBezTo>
                  <a:pt x="3858470" y="6489518"/>
                  <a:pt x="3867430" y="6489518"/>
                  <a:pt x="3879374" y="6483545"/>
                </a:cubicBezTo>
                <a:cubicBezTo>
                  <a:pt x="3885347" y="6483545"/>
                  <a:pt x="3888335" y="6482052"/>
                  <a:pt x="3888335" y="6479065"/>
                </a:cubicBezTo>
                <a:cubicBezTo>
                  <a:pt x="3888335" y="6476079"/>
                  <a:pt x="3885347" y="6474586"/>
                  <a:pt x="3879374" y="6474586"/>
                </a:cubicBezTo>
                <a:cubicBezTo>
                  <a:pt x="3873402" y="6468613"/>
                  <a:pt x="3870416" y="6465626"/>
                  <a:pt x="3870416" y="6465626"/>
                </a:cubicBezTo>
                <a:cubicBezTo>
                  <a:pt x="3876389" y="6459655"/>
                  <a:pt x="3880869" y="6456667"/>
                  <a:pt x="3883854" y="6456667"/>
                </a:cubicBezTo>
                <a:cubicBezTo>
                  <a:pt x="3886842" y="6456667"/>
                  <a:pt x="3891320" y="6456667"/>
                  <a:pt x="3897293" y="6456667"/>
                </a:cubicBezTo>
                <a:cubicBezTo>
                  <a:pt x="3909239" y="6450695"/>
                  <a:pt x="3910732" y="6446215"/>
                  <a:pt x="3901773" y="6443229"/>
                </a:cubicBezTo>
                <a:cubicBezTo>
                  <a:pt x="3897293" y="6441736"/>
                  <a:pt x="3892440" y="6440988"/>
                  <a:pt x="3887215" y="6440988"/>
                </a:cubicBezTo>
                <a:close/>
                <a:moveTo>
                  <a:pt x="4784265" y="6438749"/>
                </a:moveTo>
                <a:cubicBezTo>
                  <a:pt x="4784265" y="6438749"/>
                  <a:pt x="4782771" y="6440243"/>
                  <a:pt x="4779785" y="6443229"/>
                </a:cubicBezTo>
                <a:cubicBezTo>
                  <a:pt x="4776799" y="6446215"/>
                  <a:pt x="4778292" y="6447707"/>
                  <a:pt x="4784265" y="6447707"/>
                </a:cubicBezTo>
                <a:cubicBezTo>
                  <a:pt x="4784265" y="6441736"/>
                  <a:pt x="4784265" y="6438749"/>
                  <a:pt x="4784265" y="6438749"/>
                </a:cubicBezTo>
                <a:close/>
                <a:moveTo>
                  <a:pt x="5106798" y="6434269"/>
                </a:moveTo>
                <a:cubicBezTo>
                  <a:pt x="5109784" y="6434269"/>
                  <a:pt x="5112772" y="6435763"/>
                  <a:pt x="5115757" y="6438749"/>
                </a:cubicBezTo>
                <a:cubicBezTo>
                  <a:pt x="5121732" y="6444722"/>
                  <a:pt x="5124717" y="6447707"/>
                  <a:pt x="5124717" y="6447707"/>
                </a:cubicBezTo>
                <a:lnTo>
                  <a:pt x="5115757" y="6456667"/>
                </a:lnTo>
                <a:cubicBezTo>
                  <a:pt x="5115757" y="6450695"/>
                  <a:pt x="5114264" y="6449202"/>
                  <a:pt x="5111278" y="6452187"/>
                </a:cubicBezTo>
                <a:cubicBezTo>
                  <a:pt x="5108292" y="6455175"/>
                  <a:pt x="5106798" y="6456667"/>
                  <a:pt x="5106798" y="6456667"/>
                </a:cubicBezTo>
                <a:cubicBezTo>
                  <a:pt x="5100826" y="6456667"/>
                  <a:pt x="5096346" y="6455175"/>
                  <a:pt x="5093360" y="6452187"/>
                </a:cubicBezTo>
                <a:cubicBezTo>
                  <a:pt x="5090374" y="6449202"/>
                  <a:pt x="5091866" y="6444722"/>
                  <a:pt x="5097840" y="6438749"/>
                </a:cubicBezTo>
                <a:cubicBezTo>
                  <a:pt x="5100826" y="6435763"/>
                  <a:pt x="5103812" y="6434269"/>
                  <a:pt x="5106798" y="6434269"/>
                </a:cubicBezTo>
                <a:close/>
                <a:moveTo>
                  <a:pt x="2822177" y="6429790"/>
                </a:moveTo>
                <a:cubicBezTo>
                  <a:pt x="2816206" y="6429790"/>
                  <a:pt x="2816206" y="6432776"/>
                  <a:pt x="2822177" y="6438749"/>
                </a:cubicBezTo>
                <a:lnTo>
                  <a:pt x="2831137" y="6438749"/>
                </a:lnTo>
                <a:cubicBezTo>
                  <a:pt x="2831137" y="6432776"/>
                  <a:pt x="2828150" y="6429790"/>
                  <a:pt x="2822177" y="6429790"/>
                </a:cubicBezTo>
                <a:close/>
                <a:moveTo>
                  <a:pt x="4802182" y="6420830"/>
                </a:moveTo>
                <a:cubicBezTo>
                  <a:pt x="4802182" y="6420830"/>
                  <a:pt x="4802182" y="6423817"/>
                  <a:pt x="4802182" y="6429790"/>
                </a:cubicBezTo>
                <a:cubicBezTo>
                  <a:pt x="4802182" y="6429790"/>
                  <a:pt x="4805169" y="6429790"/>
                  <a:pt x="4811142" y="6429790"/>
                </a:cubicBezTo>
                <a:cubicBezTo>
                  <a:pt x="4817115" y="6429790"/>
                  <a:pt x="4820101" y="6429790"/>
                  <a:pt x="4820101" y="6429790"/>
                </a:cubicBezTo>
                <a:cubicBezTo>
                  <a:pt x="4820101" y="6423817"/>
                  <a:pt x="4817115" y="6420830"/>
                  <a:pt x="4811142" y="6420830"/>
                </a:cubicBezTo>
                <a:cubicBezTo>
                  <a:pt x="4805169" y="6420830"/>
                  <a:pt x="4802182" y="6420830"/>
                  <a:pt x="4802182" y="6420830"/>
                </a:cubicBezTo>
                <a:close/>
                <a:moveTo>
                  <a:pt x="4540123" y="6416351"/>
                </a:moveTo>
                <a:cubicBezTo>
                  <a:pt x="4538630" y="6416351"/>
                  <a:pt x="4536391" y="6417844"/>
                  <a:pt x="4533404" y="6420830"/>
                </a:cubicBezTo>
                <a:cubicBezTo>
                  <a:pt x="4527431" y="6426803"/>
                  <a:pt x="4521458" y="6426803"/>
                  <a:pt x="4515485" y="6420830"/>
                </a:cubicBezTo>
                <a:lnTo>
                  <a:pt x="4479648" y="6429790"/>
                </a:lnTo>
                <a:cubicBezTo>
                  <a:pt x="4479648" y="6429790"/>
                  <a:pt x="4482634" y="6429790"/>
                  <a:pt x="4488607" y="6429790"/>
                </a:cubicBezTo>
                <a:cubicBezTo>
                  <a:pt x="4494580" y="6429790"/>
                  <a:pt x="4500553" y="6431283"/>
                  <a:pt x="4506526" y="6434269"/>
                </a:cubicBezTo>
                <a:cubicBezTo>
                  <a:pt x="4512499" y="6437256"/>
                  <a:pt x="4512499" y="6441736"/>
                  <a:pt x="4506526" y="6447707"/>
                </a:cubicBezTo>
                <a:lnTo>
                  <a:pt x="4497567" y="6447707"/>
                </a:lnTo>
                <a:lnTo>
                  <a:pt x="4470688" y="6456667"/>
                </a:lnTo>
                <a:cubicBezTo>
                  <a:pt x="4470688" y="6462640"/>
                  <a:pt x="4475168" y="6465626"/>
                  <a:pt x="4484127" y="6465626"/>
                </a:cubicBezTo>
                <a:cubicBezTo>
                  <a:pt x="4493087" y="6465626"/>
                  <a:pt x="4497567" y="6464133"/>
                  <a:pt x="4497567" y="6461147"/>
                </a:cubicBezTo>
                <a:cubicBezTo>
                  <a:pt x="4497567" y="6458160"/>
                  <a:pt x="4503540" y="6456667"/>
                  <a:pt x="4515485" y="6456667"/>
                </a:cubicBezTo>
                <a:lnTo>
                  <a:pt x="4533404" y="6447707"/>
                </a:lnTo>
                <a:cubicBezTo>
                  <a:pt x="4533404" y="6441736"/>
                  <a:pt x="4533404" y="6435762"/>
                  <a:pt x="4533404" y="6429790"/>
                </a:cubicBezTo>
                <a:lnTo>
                  <a:pt x="4542364" y="6420830"/>
                </a:lnTo>
                <a:cubicBezTo>
                  <a:pt x="4542364" y="6417844"/>
                  <a:pt x="4541617" y="6416351"/>
                  <a:pt x="4540123" y="6416351"/>
                </a:cubicBezTo>
                <a:close/>
                <a:moveTo>
                  <a:pt x="4833540" y="6411871"/>
                </a:moveTo>
                <a:cubicBezTo>
                  <a:pt x="4830554" y="6411871"/>
                  <a:pt x="4829061" y="6416351"/>
                  <a:pt x="4829061" y="6425310"/>
                </a:cubicBezTo>
                <a:cubicBezTo>
                  <a:pt x="4829061" y="6434269"/>
                  <a:pt x="4830554" y="6440243"/>
                  <a:pt x="4833540" y="6443229"/>
                </a:cubicBezTo>
                <a:cubicBezTo>
                  <a:pt x="4836527" y="6446215"/>
                  <a:pt x="4842500" y="6447707"/>
                  <a:pt x="4851458" y="6447707"/>
                </a:cubicBezTo>
                <a:lnTo>
                  <a:pt x="4838020" y="6447707"/>
                </a:lnTo>
                <a:lnTo>
                  <a:pt x="4846978" y="6456667"/>
                </a:lnTo>
                <a:lnTo>
                  <a:pt x="4855938" y="6447707"/>
                </a:lnTo>
                <a:lnTo>
                  <a:pt x="4851458" y="6447707"/>
                </a:lnTo>
                <a:cubicBezTo>
                  <a:pt x="4860418" y="6447707"/>
                  <a:pt x="4861912" y="6444722"/>
                  <a:pt x="4855938" y="6438749"/>
                </a:cubicBezTo>
                <a:lnTo>
                  <a:pt x="4846978" y="6429790"/>
                </a:lnTo>
                <a:lnTo>
                  <a:pt x="4855938" y="6420830"/>
                </a:lnTo>
                <a:cubicBezTo>
                  <a:pt x="4855938" y="6414858"/>
                  <a:pt x="4855938" y="6411871"/>
                  <a:pt x="4855938" y="6411871"/>
                </a:cubicBezTo>
                <a:cubicBezTo>
                  <a:pt x="4855938" y="6411871"/>
                  <a:pt x="4852952" y="6411871"/>
                  <a:pt x="4846978" y="6411871"/>
                </a:cubicBezTo>
                <a:cubicBezTo>
                  <a:pt x="4841006" y="6411871"/>
                  <a:pt x="4836527" y="6411871"/>
                  <a:pt x="4833540" y="6411871"/>
                </a:cubicBezTo>
                <a:close/>
                <a:moveTo>
                  <a:pt x="4614038" y="6411871"/>
                </a:moveTo>
                <a:cubicBezTo>
                  <a:pt x="4608065" y="6411871"/>
                  <a:pt x="4599105" y="6414858"/>
                  <a:pt x="4587160" y="6420830"/>
                </a:cubicBezTo>
                <a:lnTo>
                  <a:pt x="4587160" y="6429790"/>
                </a:lnTo>
                <a:lnTo>
                  <a:pt x="4596119" y="6429790"/>
                </a:lnTo>
                <a:cubicBezTo>
                  <a:pt x="4596119" y="6423817"/>
                  <a:pt x="4599105" y="6420830"/>
                  <a:pt x="4605078" y="6420830"/>
                </a:cubicBezTo>
                <a:close/>
                <a:moveTo>
                  <a:pt x="3081997" y="6411871"/>
                </a:moveTo>
                <a:cubicBezTo>
                  <a:pt x="3076026" y="6411871"/>
                  <a:pt x="3073038" y="6413364"/>
                  <a:pt x="3073038" y="6416351"/>
                </a:cubicBezTo>
                <a:cubicBezTo>
                  <a:pt x="3073038" y="6419337"/>
                  <a:pt x="3076026" y="6422323"/>
                  <a:pt x="3081997" y="6425310"/>
                </a:cubicBezTo>
                <a:cubicBezTo>
                  <a:pt x="3087970" y="6428297"/>
                  <a:pt x="3090957" y="6429790"/>
                  <a:pt x="3090957" y="6429790"/>
                </a:cubicBezTo>
                <a:lnTo>
                  <a:pt x="3090957" y="6420830"/>
                </a:lnTo>
                <a:cubicBezTo>
                  <a:pt x="3090957" y="6414858"/>
                  <a:pt x="3087970" y="6411871"/>
                  <a:pt x="3081997" y="6411871"/>
                </a:cubicBezTo>
                <a:close/>
                <a:moveTo>
                  <a:pt x="2929689" y="6411871"/>
                </a:moveTo>
                <a:lnTo>
                  <a:pt x="2947608" y="6429790"/>
                </a:lnTo>
                <a:cubicBezTo>
                  <a:pt x="2959554" y="6429790"/>
                  <a:pt x="2968514" y="6429790"/>
                  <a:pt x="2974486" y="6429790"/>
                </a:cubicBezTo>
                <a:cubicBezTo>
                  <a:pt x="2980459" y="6423817"/>
                  <a:pt x="2983446" y="6419337"/>
                  <a:pt x="2983446" y="6416351"/>
                </a:cubicBezTo>
                <a:cubicBezTo>
                  <a:pt x="2983446" y="6413364"/>
                  <a:pt x="2980459" y="6411871"/>
                  <a:pt x="2974486" y="6411871"/>
                </a:cubicBezTo>
                <a:cubicBezTo>
                  <a:pt x="2968514" y="6411871"/>
                  <a:pt x="2959554" y="6411871"/>
                  <a:pt x="2947608" y="6411871"/>
                </a:cubicBezTo>
                <a:close/>
                <a:moveTo>
                  <a:pt x="2871454" y="6411871"/>
                </a:moveTo>
                <a:cubicBezTo>
                  <a:pt x="2868468" y="6411871"/>
                  <a:pt x="2866975" y="6417844"/>
                  <a:pt x="2866975" y="6429790"/>
                </a:cubicBezTo>
                <a:lnTo>
                  <a:pt x="2884893" y="6438749"/>
                </a:lnTo>
                <a:lnTo>
                  <a:pt x="2893853" y="6429790"/>
                </a:lnTo>
                <a:lnTo>
                  <a:pt x="2911772" y="6420830"/>
                </a:lnTo>
                <a:lnTo>
                  <a:pt x="2893853" y="6411871"/>
                </a:lnTo>
                <a:cubicBezTo>
                  <a:pt x="2881907" y="6411871"/>
                  <a:pt x="2874441" y="6411871"/>
                  <a:pt x="2871454" y="6411871"/>
                </a:cubicBezTo>
                <a:close/>
                <a:moveTo>
                  <a:pt x="2526521" y="6411871"/>
                </a:moveTo>
                <a:lnTo>
                  <a:pt x="2535480" y="6420830"/>
                </a:lnTo>
                <a:lnTo>
                  <a:pt x="2526521" y="6420830"/>
                </a:lnTo>
                <a:close/>
                <a:moveTo>
                  <a:pt x="5429334" y="6407391"/>
                </a:moveTo>
                <a:cubicBezTo>
                  <a:pt x="5429334" y="6410378"/>
                  <a:pt x="5432320" y="6411871"/>
                  <a:pt x="5438292" y="6411871"/>
                </a:cubicBezTo>
                <a:cubicBezTo>
                  <a:pt x="5438292" y="6417844"/>
                  <a:pt x="5435306" y="6420830"/>
                  <a:pt x="5429334" y="6420830"/>
                </a:cubicBezTo>
                <a:lnTo>
                  <a:pt x="5429334" y="6411871"/>
                </a:lnTo>
                <a:close/>
                <a:moveTo>
                  <a:pt x="2678829" y="6402911"/>
                </a:moveTo>
                <a:cubicBezTo>
                  <a:pt x="2672856" y="6402911"/>
                  <a:pt x="2669870" y="6404404"/>
                  <a:pt x="2669870" y="6407391"/>
                </a:cubicBezTo>
                <a:cubicBezTo>
                  <a:pt x="2669870" y="6410378"/>
                  <a:pt x="2669870" y="6411871"/>
                  <a:pt x="2669870" y="6411871"/>
                </a:cubicBezTo>
                <a:close/>
                <a:moveTo>
                  <a:pt x="4399014" y="6393952"/>
                </a:moveTo>
                <a:lnTo>
                  <a:pt x="4381096" y="6402911"/>
                </a:lnTo>
                <a:cubicBezTo>
                  <a:pt x="4381096" y="6408884"/>
                  <a:pt x="4375123" y="6411871"/>
                  <a:pt x="4363177" y="6411871"/>
                </a:cubicBezTo>
                <a:lnTo>
                  <a:pt x="4399014" y="6411871"/>
                </a:lnTo>
                <a:lnTo>
                  <a:pt x="4407974" y="6411871"/>
                </a:lnTo>
                <a:close/>
                <a:moveTo>
                  <a:pt x="2911772" y="6393952"/>
                </a:moveTo>
                <a:cubicBezTo>
                  <a:pt x="2899824" y="6393952"/>
                  <a:pt x="2896839" y="6396939"/>
                  <a:pt x="2902811" y="6402911"/>
                </a:cubicBezTo>
                <a:lnTo>
                  <a:pt x="2920730" y="6402911"/>
                </a:lnTo>
                <a:close/>
                <a:moveTo>
                  <a:pt x="2750503" y="6393952"/>
                </a:moveTo>
                <a:cubicBezTo>
                  <a:pt x="2744532" y="6399925"/>
                  <a:pt x="2741545" y="6402911"/>
                  <a:pt x="2741545" y="6402911"/>
                </a:cubicBezTo>
                <a:cubicBezTo>
                  <a:pt x="2741545" y="6402911"/>
                  <a:pt x="2744532" y="6402911"/>
                  <a:pt x="2750503" y="6402911"/>
                </a:cubicBezTo>
                <a:lnTo>
                  <a:pt x="2759463" y="6402911"/>
                </a:lnTo>
                <a:cubicBezTo>
                  <a:pt x="2753490" y="6396939"/>
                  <a:pt x="2750503" y="6393952"/>
                  <a:pt x="2750503" y="6393952"/>
                </a:cubicBezTo>
                <a:close/>
                <a:moveTo>
                  <a:pt x="2454847" y="6393952"/>
                </a:moveTo>
                <a:cubicBezTo>
                  <a:pt x="2460820" y="6399925"/>
                  <a:pt x="2463806" y="6402911"/>
                  <a:pt x="2463806" y="6402911"/>
                </a:cubicBezTo>
                <a:cubicBezTo>
                  <a:pt x="2463806" y="6414858"/>
                  <a:pt x="2457834" y="6417844"/>
                  <a:pt x="2445887" y="6411871"/>
                </a:cubicBezTo>
                <a:cubicBezTo>
                  <a:pt x="2445887" y="6411871"/>
                  <a:pt x="2447380" y="6408884"/>
                  <a:pt x="2450367" y="6402911"/>
                </a:cubicBezTo>
                <a:cubicBezTo>
                  <a:pt x="2453354" y="6396939"/>
                  <a:pt x="2454847" y="6393952"/>
                  <a:pt x="2454847" y="6393952"/>
                </a:cubicBezTo>
                <a:close/>
                <a:moveTo>
                  <a:pt x="2427969" y="6393952"/>
                </a:moveTo>
                <a:lnTo>
                  <a:pt x="2436928" y="6402911"/>
                </a:lnTo>
                <a:cubicBezTo>
                  <a:pt x="2430955" y="6402911"/>
                  <a:pt x="2426476" y="6401418"/>
                  <a:pt x="2423489" y="6398432"/>
                </a:cubicBezTo>
                <a:cubicBezTo>
                  <a:pt x="2420502" y="6395445"/>
                  <a:pt x="2421996" y="6393952"/>
                  <a:pt x="2427969" y="6393952"/>
                </a:cubicBezTo>
                <a:close/>
                <a:moveTo>
                  <a:pt x="4343018" y="6389472"/>
                </a:moveTo>
                <a:cubicBezTo>
                  <a:pt x="4341526" y="6389472"/>
                  <a:pt x="4339286" y="6390966"/>
                  <a:pt x="4336299" y="6393952"/>
                </a:cubicBezTo>
                <a:lnTo>
                  <a:pt x="4345259" y="6393952"/>
                </a:lnTo>
                <a:cubicBezTo>
                  <a:pt x="4345259" y="6390966"/>
                  <a:pt x="4344513" y="6389472"/>
                  <a:pt x="4343018" y="6389472"/>
                </a:cubicBezTo>
                <a:close/>
                <a:moveTo>
                  <a:pt x="3001364" y="6389472"/>
                </a:moveTo>
                <a:cubicBezTo>
                  <a:pt x="2998377" y="6389472"/>
                  <a:pt x="2995391" y="6390966"/>
                  <a:pt x="2992404" y="6393952"/>
                </a:cubicBezTo>
                <a:lnTo>
                  <a:pt x="3001364" y="6411871"/>
                </a:lnTo>
                <a:lnTo>
                  <a:pt x="3010323" y="6420830"/>
                </a:lnTo>
                <a:cubicBezTo>
                  <a:pt x="3022269" y="6414858"/>
                  <a:pt x="3025255" y="6410378"/>
                  <a:pt x="3019282" y="6407391"/>
                </a:cubicBezTo>
                <a:cubicBezTo>
                  <a:pt x="3013310" y="6404404"/>
                  <a:pt x="3010323" y="6399925"/>
                  <a:pt x="3010323" y="6393952"/>
                </a:cubicBezTo>
                <a:cubicBezTo>
                  <a:pt x="3007337" y="6390966"/>
                  <a:pt x="3004350" y="6389472"/>
                  <a:pt x="3001364" y="6389472"/>
                </a:cubicBezTo>
                <a:close/>
                <a:moveTo>
                  <a:pt x="4605078" y="6384993"/>
                </a:moveTo>
                <a:cubicBezTo>
                  <a:pt x="4605078" y="6390965"/>
                  <a:pt x="4605078" y="6393952"/>
                  <a:pt x="4605078" y="6393952"/>
                </a:cubicBezTo>
                <a:cubicBezTo>
                  <a:pt x="4605078" y="6393952"/>
                  <a:pt x="4608065" y="6393952"/>
                  <a:pt x="4614038" y="6393952"/>
                </a:cubicBezTo>
                <a:cubicBezTo>
                  <a:pt x="4620011" y="6393952"/>
                  <a:pt x="4622997" y="6392459"/>
                  <a:pt x="4622997" y="6389472"/>
                </a:cubicBezTo>
                <a:cubicBezTo>
                  <a:pt x="4622997" y="6386486"/>
                  <a:pt x="4620011" y="6384993"/>
                  <a:pt x="4614038" y="6384993"/>
                </a:cubicBezTo>
                <a:close/>
                <a:moveTo>
                  <a:pt x="4578200" y="6384993"/>
                </a:moveTo>
                <a:cubicBezTo>
                  <a:pt x="4572227" y="6384993"/>
                  <a:pt x="4569241" y="6387979"/>
                  <a:pt x="4569241" y="6393952"/>
                </a:cubicBezTo>
                <a:cubicBezTo>
                  <a:pt x="4569241" y="6393952"/>
                  <a:pt x="4570734" y="6395445"/>
                  <a:pt x="4573721" y="6398432"/>
                </a:cubicBezTo>
                <a:cubicBezTo>
                  <a:pt x="4576707" y="6401418"/>
                  <a:pt x="4578200" y="6402911"/>
                  <a:pt x="4578200" y="6402911"/>
                </a:cubicBezTo>
                <a:cubicBezTo>
                  <a:pt x="4584173" y="6402911"/>
                  <a:pt x="4587160" y="6399925"/>
                  <a:pt x="4587160" y="6393952"/>
                </a:cubicBezTo>
                <a:cubicBezTo>
                  <a:pt x="4587160" y="6387979"/>
                  <a:pt x="4584173" y="6384993"/>
                  <a:pt x="4578200" y="6384993"/>
                </a:cubicBezTo>
                <a:close/>
                <a:moveTo>
                  <a:pt x="4183991" y="6384993"/>
                </a:moveTo>
                <a:cubicBezTo>
                  <a:pt x="4178018" y="6390965"/>
                  <a:pt x="4178018" y="6393952"/>
                  <a:pt x="4183991" y="6393952"/>
                </a:cubicBezTo>
                <a:cubicBezTo>
                  <a:pt x="4189964" y="6393952"/>
                  <a:pt x="4192951" y="6392459"/>
                  <a:pt x="4192951" y="6389472"/>
                </a:cubicBezTo>
                <a:cubicBezTo>
                  <a:pt x="4192951" y="6386486"/>
                  <a:pt x="4189964" y="6384993"/>
                  <a:pt x="4183991" y="6384993"/>
                </a:cubicBezTo>
                <a:close/>
                <a:moveTo>
                  <a:pt x="3852497" y="6384993"/>
                </a:moveTo>
                <a:cubicBezTo>
                  <a:pt x="3846524" y="6384993"/>
                  <a:pt x="3842044" y="6386486"/>
                  <a:pt x="3839058" y="6389472"/>
                </a:cubicBezTo>
                <a:cubicBezTo>
                  <a:pt x="3836072" y="6392459"/>
                  <a:pt x="3834578" y="6393952"/>
                  <a:pt x="3834578" y="6393952"/>
                </a:cubicBezTo>
                <a:lnTo>
                  <a:pt x="3834578" y="6402911"/>
                </a:lnTo>
                <a:cubicBezTo>
                  <a:pt x="3834578" y="6402911"/>
                  <a:pt x="3836072" y="6401418"/>
                  <a:pt x="3839058" y="6398432"/>
                </a:cubicBezTo>
                <a:cubicBezTo>
                  <a:pt x="3842044" y="6395445"/>
                  <a:pt x="3843538" y="6393952"/>
                  <a:pt x="3843538" y="6393952"/>
                </a:cubicBezTo>
                <a:close/>
                <a:moveTo>
                  <a:pt x="5535724" y="6382193"/>
                </a:moveTo>
                <a:cubicBezTo>
                  <a:pt x="5542444" y="6381073"/>
                  <a:pt x="5545804" y="6384993"/>
                  <a:pt x="5545804" y="6393952"/>
                </a:cubicBezTo>
                <a:cubicBezTo>
                  <a:pt x="5551777" y="6399925"/>
                  <a:pt x="5550284" y="6405898"/>
                  <a:pt x="5541324" y="6411871"/>
                </a:cubicBezTo>
                <a:cubicBezTo>
                  <a:pt x="5532366" y="6417844"/>
                  <a:pt x="5523406" y="6417844"/>
                  <a:pt x="5514446" y="6411871"/>
                </a:cubicBezTo>
                <a:cubicBezTo>
                  <a:pt x="5505488" y="6405898"/>
                  <a:pt x="5502500" y="6401418"/>
                  <a:pt x="5505488" y="6398432"/>
                </a:cubicBezTo>
                <a:cubicBezTo>
                  <a:pt x="5508474" y="6395445"/>
                  <a:pt x="5515940" y="6390965"/>
                  <a:pt x="5527886" y="6384993"/>
                </a:cubicBezTo>
                <a:cubicBezTo>
                  <a:pt x="5530872" y="6383500"/>
                  <a:pt x="5533485" y="6382567"/>
                  <a:pt x="5535724" y="6382193"/>
                </a:cubicBezTo>
                <a:close/>
                <a:moveTo>
                  <a:pt x="2338377" y="6380513"/>
                </a:moveTo>
                <a:cubicBezTo>
                  <a:pt x="2341362" y="6380513"/>
                  <a:pt x="2344349" y="6382008"/>
                  <a:pt x="2347335" y="6384993"/>
                </a:cubicBezTo>
                <a:lnTo>
                  <a:pt x="2338377" y="6393952"/>
                </a:lnTo>
                <a:lnTo>
                  <a:pt x="2329417" y="6384993"/>
                </a:lnTo>
                <a:cubicBezTo>
                  <a:pt x="2332404" y="6382008"/>
                  <a:pt x="2335389" y="6380513"/>
                  <a:pt x="2338377" y="6380513"/>
                </a:cubicBezTo>
                <a:close/>
                <a:moveTo>
                  <a:pt x="3709149" y="6376033"/>
                </a:moveTo>
                <a:lnTo>
                  <a:pt x="3718108" y="6384993"/>
                </a:lnTo>
                <a:lnTo>
                  <a:pt x="3718108" y="6376033"/>
                </a:lnTo>
                <a:cubicBezTo>
                  <a:pt x="3718108" y="6376033"/>
                  <a:pt x="3715120" y="6376033"/>
                  <a:pt x="3709149" y="6376033"/>
                </a:cubicBezTo>
                <a:close/>
                <a:moveTo>
                  <a:pt x="2929689" y="6376033"/>
                </a:moveTo>
                <a:lnTo>
                  <a:pt x="2929689" y="6384993"/>
                </a:lnTo>
                <a:cubicBezTo>
                  <a:pt x="2941635" y="6390965"/>
                  <a:pt x="2947608" y="6390965"/>
                  <a:pt x="2947608" y="6384993"/>
                </a:cubicBezTo>
                <a:cubicBezTo>
                  <a:pt x="2947608" y="6379020"/>
                  <a:pt x="2941635" y="6376033"/>
                  <a:pt x="2929689" y="6376033"/>
                </a:cubicBezTo>
                <a:close/>
                <a:moveTo>
                  <a:pt x="2598195" y="6376033"/>
                </a:moveTo>
                <a:cubicBezTo>
                  <a:pt x="2592223" y="6376033"/>
                  <a:pt x="2589236" y="6377526"/>
                  <a:pt x="2589236" y="6380513"/>
                </a:cubicBezTo>
                <a:cubicBezTo>
                  <a:pt x="2589236" y="6383500"/>
                  <a:pt x="2592223" y="6384993"/>
                  <a:pt x="2598195" y="6384993"/>
                </a:cubicBezTo>
                <a:cubicBezTo>
                  <a:pt x="2604168" y="6384993"/>
                  <a:pt x="2607155" y="6383500"/>
                  <a:pt x="2607155" y="6380513"/>
                </a:cubicBezTo>
                <a:cubicBezTo>
                  <a:pt x="2607155" y="6377526"/>
                  <a:pt x="2604168" y="6376033"/>
                  <a:pt x="2598195" y="6376033"/>
                </a:cubicBezTo>
                <a:close/>
                <a:moveTo>
                  <a:pt x="2795110" y="6368409"/>
                </a:moveTo>
                <a:lnTo>
                  <a:pt x="2794180" y="6374914"/>
                </a:lnTo>
                <a:cubicBezTo>
                  <a:pt x="2793434" y="6377153"/>
                  <a:pt x="2792314" y="6379020"/>
                  <a:pt x="2790821" y="6380513"/>
                </a:cubicBezTo>
                <a:cubicBezTo>
                  <a:pt x="2787834" y="6383500"/>
                  <a:pt x="2786341" y="6387979"/>
                  <a:pt x="2786341" y="6393952"/>
                </a:cubicBezTo>
                <a:cubicBezTo>
                  <a:pt x="2804260" y="6417844"/>
                  <a:pt x="2810232" y="6414858"/>
                  <a:pt x="2804260" y="6384993"/>
                </a:cubicBezTo>
                <a:cubicBezTo>
                  <a:pt x="2804260" y="6380513"/>
                  <a:pt x="2803140" y="6376593"/>
                  <a:pt x="2800899" y="6373234"/>
                </a:cubicBezTo>
                <a:close/>
                <a:moveTo>
                  <a:pt x="4614038" y="6367075"/>
                </a:moveTo>
                <a:lnTo>
                  <a:pt x="4622997" y="6376033"/>
                </a:lnTo>
                <a:cubicBezTo>
                  <a:pt x="4628970" y="6376033"/>
                  <a:pt x="4633450" y="6377526"/>
                  <a:pt x="4636435" y="6380513"/>
                </a:cubicBezTo>
                <a:cubicBezTo>
                  <a:pt x="4639422" y="6383500"/>
                  <a:pt x="4640915" y="6384993"/>
                  <a:pt x="4640915" y="6384993"/>
                </a:cubicBezTo>
                <a:cubicBezTo>
                  <a:pt x="4640915" y="6390965"/>
                  <a:pt x="4648381" y="6392459"/>
                  <a:pt x="4663314" y="6389472"/>
                </a:cubicBezTo>
                <a:cubicBezTo>
                  <a:pt x="4678246" y="6386486"/>
                  <a:pt x="4690192" y="6386486"/>
                  <a:pt x="4699151" y="6389472"/>
                </a:cubicBezTo>
                <a:cubicBezTo>
                  <a:pt x="4708111" y="6392459"/>
                  <a:pt x="4712589" y="6396939"/>
                  <a:pt x="4712589" y="6402911"/>
                </a:cubicBezTo>
                <a:cubicBezTo>
                  <a:pt x="4712589" y="6408884"/>
                  <a:pt x="4714084" y="6410378"/>
                  <a:pt x="4717069" y="6407391"/>
                </a:cubicBezTo>
                <a:cubicBezTo>
                  <a:pt x="4720055" y="6404404"/>
                  <a:pt x="4721549" y="6399925"/>
                  <a:pt x="4721549" y="6393952"/>
                </a:cubicBezTo>
                <a:cubicBezTo>
                  <a:pt x="4721549" y="6376033"/>
                  <a:pt x="4712589" y="6370060"/>
                  <a:pt x="4694672" y="6376033"/>
                </a:cubicBezTo>
                <a:cubicBezTo>
                  <a:pt x="4682726" y="6382006"/>
                  <a:pt x="4673766" y="6382006"/>
                  <a:pt x="4667793" y="6376033"/>
                </a:cubicBezTo>
                <a:close/>
                <a:moveTo>
                  <a:pt x="4372137" y="6367075"/>
                </a:moveTo>
                <a:cubicBezTo>
                  <a:pt x="4372137" y="6373048"/>
                  <a:pt x="4373630" y="6376033"/>
                  <a:pt x="4376617" y="6376033"/>
                </a:cubicBezTo>
                <a:cubicBezTo>
                  <a:pt x="4379603" y="6376033"/>
                  <a:pt x="4381096" y="6376033"/>
                  <a:pt x="4381096" y="6376033"/>
                </a:cubicBezTo>
                <a:cubicBezTo>
                  <a:pt x="4381096" y="6376033"/>
                  <a:pt x="4382590" y="6376033"/>
                  <a:pt x="4385576" y="6376033"/>
                </a:cubicBezTo>
                <a:cubicBezTo>
                  <a:pt x="4388561" y="6376033"/>
                  <a:pt x="4390056" y="6374540"/>
                  <a:pt x="4390056" y="6371555"/>
                </a:cubicBezTo>
                <a:cubicBezTo>
                  <a:pt x="4390056" y="6368568"/>
                  <a:pt x="4387068" y="6367075"/>
                  <a:pt x="4381096" y="6367075"/>
                </a:cubicBezTo>
                <a:cubicBezTo>
                  <a:pt x="4375123" y="6367075"/>
                  <a:pt x="4372137" y="6367075"/>
                  <a:pt x="4372137" y="6367075"/>
                </a:cubicBezTo>
                <a:close/>
                <a:moveTo>
                  <a:pt x="2822177" y="6367075"/>
                </a:moveTo>
                <a:lnTo>
                  <a:pt x="2822177" y="6376033"/>
                </a:lnTo>
                <a:lnTo>
                  <a:pt x="2831137" y="6367075"/>
                </a:lnTo>
                <a:cubicBezTo>
                  <a:pt x="2825164" y="6367075"/>
                  <a:pt x="2822177" y="6367075"/>
                  <a:pt x="2822177" y="6367075"/>
                </a:cubicBezTo>
                <a:close/>
                <a:moveTo>
                  <a:pt x="2634033" y="6367075"/>
                </a:moveTo>
                <a:lnTo>
                  <a:pt x="2625074" y="6376033"/>
                </a:lnTo>
                <a:lnTo>
                  <a:pt x="2616114" y="6393952"/>
                </a:lnTo>
                <a:cubicBezTo>
                  <a:pt x="2610141" y="6393952"/>
                  <a:pt x="2610141" y="6395445"/>
                  <a:pt x="2616114" y="6398432"/>
                </a:cubicBezTo>
                <a:cubicBezTo>
                  <a:pt x="2622087" y="6401418"/>
                  <a:pt x="2625074" y="6405898"/>
                  <a:pt x="2625074" y="6411871"/>
                </a:cubicBezTo>
                <a:lnTo>
                  <a:pt x="2642992" y="6411871"/>
                </a:lnTo>
                <a:lnTo>
                  <a:pt x="2651952" y="6402911"/>
                </a:lnTo>
                <a:cubicBezTo>
                  <a:pt x="2645979" y="6402911"/>
                  <a:pt x="2642992" y="6396939"/>
                  <a:pt x="2642992" y="6384993"/>
                </a:cubicBezTo>
                <a:close/>
                <a:moveTo>
                  <a:pt x="5832502" y="6360355"/>
                </a:moveTo>
                <a:cubicBezTo>
                  <a:pt x="5833994" y="6360355"/>
                  <a:pt x="5835488" y="6361102"/>
                  <a:pt x="5836982" y="6362595"/>
                </a:cubicBezTo>
                <a:cubicBezTo>
                  <a:pt x="5839968" y="6365582"/>
                  <a:pt x="5841460" y="6370060"/>
                  <a:pt x="5841460" y="6376033"/>
                </a:cubicBezTo>
                <a:lnTo>
                  <a:pt x="5823542" y="6367075"/>
                </a:lnTo>
                <a:cubicBezTo>
                  <a:pt x="5823542" y="6367075"/>
                  <a:pt x="5825036" y="6365582"/>
                  <a:pt x="5828022" y="6362595"/>
                </a:cubicBezTo>
                <a:cubicBezTo>
                  <a:pt x="5829514" y="6361102"/>
                  <a:pt x="5831008" y="6360355"/>
                  <a:pt x="5832502" y="6360355"/>
                </a:cubicBezTo>
                <a:close/>
                <a:moveTo>
                  <a:pt x="4551323" y="6358115"/>
                </a:moveTo>
                <a:lnTo>
                  <a:pt x="4560281" y="6367075"/>
                </a:lnTo>
                <a:lnTo>
                  <a:pt x="4569241" y="6367075"/>
                </a:lnTo>
                <a:cubicBezTo>
                  <a:pt x="4563268" y="6361102"/>
                  <a:pt x="4557295" y="6358115"/>
                  <a:pt x="4551323" y="6358115"/>
                </a:cubicBezTo>
                <a:close/>
                <a:moveTo>
                  <a:pt x="4479648" y="6358115"/>
                </a:moveTo>
                <a:cubicBezTo>
                  <a:pt x="4479648" y="6364088"/>
                  <a:pt x="4482634" y="6367075"/>
                  <a:pt x="4488607" y="6367075"/>
                </a:cubicBezTo>
                <a:lnTo>
                  <a:pt x="4497567" y="6358115"/>
                </a:lnTo>
                <a:cubicBezTo>
                  <a:pt x="4491594" y="6358115"/>
                  <a:pt x="4485621" y="6358115"/>
                  <a:pt x="4479648" y="6358115"/>
                </a:cubicBezTo>
                <a:close/>
                <a:moveTo>
                  <a:pt x="2750503" y="6358115"/>
                </a:moveTo>
                <a:cubicBezTo>
                  <a:pt x="2738557" y="6364088"/>
                  <a:pt x="2732585" y="6367075"/>
                  <a:pt x="2732585" y="6367075"/>
                </a:cubicBezTo>
                <a:cubicBezTo>
                  <a:pt x="2738557" y="6373048"/>
                  <a:pt x="2747517" y="6376033"/>
                  <a:pt x="2759463" y="6376033"/>
                </a:cubicBezTo>
                <a:cubicBezTo>
                  <a:pt x="2771409" y="6376033"/>
                  <a:pt x="2777381" y="6373048"/>
                  <a:pt x="2777381" y="6367075"/>
                </a:cubicBezTo>
                <a:cubicBezTo>
                  <a:pt x="2783354" y="6367075"/>
                  <a:pt x="2786341" y="6367075"/>
                  <a:pt x="2786341" y="6367075"/>
                </a:cubicBezTo>
                <a:cubicBezTo>
                  <a:pt x="2786341" y="6367075"/>
                  <a:pt x="2787087" y="6367075"/>
                  <a:pt x="2788580" y="6367075"/>
                </a:cubicBezTo>
                <a:lnTo>
                  <a:pt x="2793508" y="6367075"/>
                </a:lnTo>
                <a:lnTo>
                  <a:pt x="2790821" y="6364834"/>
                </a:lnTo>
                <a:cubicBezTo>
                  <a:pt x="2781861" y="6360355"/>
                  <a:pt x="2768422" y="6358115"/>
                  <a:pt x="2750503" y="6358115"/>
                </a:cubicBezTo>
                <a:close/>
                <a:moveTo>
                  <a:pt x="5007126" y="6352516"/>
                </a:moveTo>
                <a:cubicBezTo>
                  <a:pt x="5007874" y="6353263"/>
                  <a:pt x="5008246" y="6355129"/>
                  <a:pt x="5008246" y="6358115"/>
                </a:cubicBezTo>
                <a:cubicBezTo>
                  <a:pt x="5008246" y="6358115"/>
                  <a:pt x="5008246" y="6361102"/>
                  <a:pt x="5008246" y="6367075"/>
                </a:cubicBezTo>
                <a:lnTo>
                  <a:pt x="4999286" y="6358115"/>
                </a:lnTo>
                <a:cubicBezTo>
                  <a:pt x="4999286" y="6358115"/>
                  <a:pt x="5000781" y="6356622"/>
                  <a:pt x="5003766" y="6353636"/>
                </a:cubicBezTo>
                <a:cubicBezTo>
                  <a:pt x="5005260" y="6352143"/>
                  <a:pt x="5006380" y="6351770"/>
                  <a:pt x="5007126" y="6352516"/>
                </a:cubicBezTo>
                <a:close/>
                <a:moveTo>
                  <a:pt x="5572682" y="6349156"/>
                </a:moveTo>
                <a:cubicBezTo>
                  <a:pt x="5578654" y="6355129"/>
                  <a:pt x="5575668" y="6358115"/>
                  <a:pt x="5563723" y="6358115"/>
                </a:cubicBezTo>
                <a:cubicBezTo>
                  <a:pt x="5545804" y="6364088"/>
                  <a:pt x="5536844" y="6365582"/>
                  <a:pt x="5536844" y="6362595"/>
                </a:cubicBezTo>
                <a:cubicBezTo>
                  <a:pt x="5536844" y="6359608"/>
                  <a:pt x="5541324" y="6356622"/>
                  <a:pt x="5550284" y="6353636"/>
                </a:cubicBezTo>
                <a:cubicBezTo>
                  <a:pt x="5559243" y="6350649"/>
                  <a:pt x="5566709" y="6349156"/>
                  <a:pt x="5572682" y="6349156"/>
                </a:cubicBezTo>
                <a:close/>
                <a:moveTo>
                  <a:pt x="2947608" y="6349156"/>
                </a:moveTo>
                <a:cubicBezTo>
                  <a:pt x="2941635" y="6349156"/>
                  <a:pt x="2940142" y="6350649"/>
                  <a:pt x="2943128" y="6353636"/>
                </a:cubicBezTo>
                <a:cubicBezTo>
                  <a:pt x="2946115" y="6356622"/>
                  <a:pt x="2950595" y="6358115"/>
                  <a:pt x="2956568" y="6358115"/>
                </a:cubicBezTo>
                <a:cubicBezTo>
                  <a:pt x="2962540" y="6358115"/>
                  <a:pt x="2964034" y="6356622"/>
                  <a:pt x="2961047" y="6353636"/>
                </a:cubicBezTo>
                <a:cubicBezTo>
                  <a:pt x="2958061" y="6350649"/>
                  <a:pt x="2953581" y="6349156"/>
                  <a:pt x="2947608" y="6349156"/>
                </a:cubicBezTo>
                <a:close/>
                <a:moveTo>
                  <a:pt x="4712589" y="6344676"/>
                </a:moveTo>
                <a:cubicBezTo>
                  <a:pt x="4709604" y="6344676"/>
                  <a:pt x="4706618" y="6346170"/>
                  <a:pt x="4703631" y="6349156"/>
                </a:cubicBezTo>
                <a:lnTo>
                  <a:pt x="4712589" y="6358115"/>
                </a:lnTo>
                <a:lnTo>
                  <a:pt x="4721549" y="6349156"/>
                </a:lnTo>
                <a:cubicBezTo>
                  <a:pt x="4718562" y="6346170"/>
                  <a:pt x="4715577" y="6344676"/>
                  <a:pt x="4712589" y="6344676"/>
                </a:cubicBezTo>
                <a:close/>
                <a:moveTo>
                  <a:pt x="5635397" y="6340197"/>
                </a:moveTo>
                <a:lnTo>
                  <a:pt x="5644356" y="6340197"/>
                </a:lnTo>
                <a:cubicBezTo>
                  <a:pt x="5650330" y="6340197"/>
                  <a:pt x="5653316" y="6340197"/>
                  <a:pt x="5653316" y="6340197"/>
                </a:cubicBezTo>
                <a:cubicBezTo>
                  <a:pt x="5653316" y="6340197"/>
                  <a:pt x="5650330" y="6343183"/>
                  <a:pt x="5644356" y="6349156"/>
                </a:cubicBezTo>
                <a:cubicBezTo>
                  <a:pt x="5638383" y="6349156"/>
                  <a:pt x="5635397" y="6346169"/>
                  <a:pt x="5635397" y="6340197"/>
                </a:cubicBezTo>
                <a:close/>
                <a:moveTo>
                  <a:pt x="5590600" y="6340197"/>
                </a:moveTo>
                <a:cubicBezTo>
                  <a:pt x="5596574" y="6340197"/>
                  <a:pt x="5602545" y="6340197"/>
                  <a:pt x="5608520" y="6340197"/>
                </a:cubicBezTo>
                <a:lnTo>
                  <a:pt x="5590600" y="6349156"/>
                </a:lnTo>
                <a:cubicBezTo>
                  <a:pt x="5584628" y="6349156"/>
                  <a:pt x="5581640" y="6347663"/>
                  <a:pt x="5581640" y="6344676"/>
                </a:cubicBezTo>
                <a:cubicBezTo>
                  <a:pt x="5581640" y="6341690"/>
                  <a:pt x="5584628" y="6340197"/>
                  <a:pt x="5590600" y="6340197"/>
                </a:cubicBezTo>
                <a:close/>
                <a:moveTo>
                  <a:pt x="5106798" y="6340197"/>
                </a:moveTo>
                <a:cubicBezTo>
                  <a:pt x="5112772" y="6340197"/>
                  <a:pt x="5117252" y="6341690"/>
                  <a:pt x="5120237" y="6344676"/>
                </a:cubicBezTo>
                <a:cubicBezTo>
                  <a:pt x="5123223" y="6347663"/>
                  <a:pt x="5124717" y="6352143"/>
                  <a:pt x="5124717" y="6358115"/>
                </a:cubicBezTo>
                <a:cubicBezTo>
                  <a:pt x="5124717" y="6358115"/>
                  <a:pt x="5123223" y="6359608"/>
                  <a:pt x="5120237" y="6362595"/>
                </a:cubicBezTo>
                <a:cubicBezTo>
                  <a:pt x="5117252" y="6365582"/>
                  <a:pt x="5115757" y="6370060"/>
                  <a:pt x="5115757" y="6376033"/>
                </a:cubicBezTo>
                <a:lnTo>
                  <a:pt x="5097840" y="6384993"/>
                </a:lnTo>
                <a:lnTo>
                  <a:pt x="5115757" y="6384993"/>
                </a:lnTo>
                <a:lnTo>
                  <a:pt x="5142636" y="6384993"/>
                </a:lnTo>
                <a:lnTo>
                  <a:pt x="5142636" y="6367075"/>
                </a:lnTo>
                <a:cubicBezTo>
                  <a:pt x="5148609" y="6367075"/>
                  <a:pt x="5151595" y="6365582"/>
                  <a:pt x="5151595" y="6362595"/>
                </a:cubicBezTo>
                <a:cubicBezTo>
                  <a:pt x="5151595" y="6359608"/>
                  <a:pt x="5150100" y="6355129"/>
                  <a:pt x="5147115" y="6349156"/>
                </a:cubicBezTo>
                <a:cubicBezTo>
                  <a:pt x="5144129" y="6343183"/>
                  <a:pt x="5145622" y="6340197"/>
                  <a:pt x="5151595" y="6340197"/>
                </a:cubicBezTo>
                <a:cubicBezTo>
                  <a:pt x="5157568" y="6340197"/>
                  <a:pt x="5163540" y="6343183"/>
                  <a:pt x="5169514" y="6349156"/>
                </a:cubicBezTo>
                <a:cubicBezTo>
                  <a:pt x="5175486" y="6355129"/>
                  <a:pt x="5176980" y="6361102"/>
                  <a:pt x="5173992" y="6367075"/>
                </a:cubicBezTo>
                <a:cubicBezTo>
                  <a:pt x="5171006" y="6373048"/>
                  <a:pt x="5176980" y="6374540"/>
                  <a:pt x="5191912" y="6371555"/>
                </a:cubicBezTo>
                <a:cubicBezTo>
                  <a:pt x="5206844" y="6368568"/>
                  <a:pt x="5217296" y="6368568"/>
                  <a:pt x="5223269" y="6371555"/>
                </a:cubicBezTo>
                <a:cubicBezTo>
                  <a:pt x="5229243" y="6374540"/>
                  <a:pt x="5226255" y="6379020"/>
                  <a:pt x="5214310" y="6384993"/>
                </a:cubicBezTo>
                <a:lnTo>
                  <a:pt x="5196392" y="6384993"/>
                </a:lnTo>
                <a:cubicBezTo>
                  <a:pt x="5166528" y="6390965"/>
                  <a:pt x="5148609" y="6395445"/>
                  <a:pt x="5142636" y="6398432"/>
                </a:cubicBezTo>
                <a:cubicBezTo>
                  <a:pt x="5136662" y="6401418"/>
                  <a:pt x="5133676" y="6405898"/>
                  <a:pt x="5133676" y="6411871"/>
                </a:cubicBezTo>
                <a:lnTo>
                  <a:pt x="5115757" y="6420830"/>
                </a:lnTo>
                <a:cubicBezTo>
                  <a:pt x="5115757" y="6414858"/>
                  <a:pt x="5117252" y="6410378"/>
                  <a:pt x="5120237" y="6407391"/>
                </a:cubicBezTo>
                <a:cubicBezTo>
                  <a:pt x="5123223" y="6404404"/>
                  <a:pt x="5124717" y="6399925"/>
                  <a:pt x="5124717" y="6393952"/>
                </a:cubicBezTo>
                <a:lnTo>
                  <a:pt x="5106798" y="6402911"/>
                </a:lnTo>
                <a:lnTo>
                  <a:pt x="5097840" y="6402911"/>
                </a:lnTo>
                <a:cubicBezTo>
                  <a:pt x="5091866" y="6396939"/>
                  <a:pt x="5085894" y="6390965"/>
                  <a:pt x="5079921" y="6384993"/>
                </a:cubicBezTo>
                <a:cubicBezTo>
                  <a:pt x="5079921" y="6384993"/>
                  <a:pt x="5081414" y="6383500"/>
                  <a:pt x="5084400" y="6380513"/>
                </a:cubicBezTo>
                <a:cubicBezTo>
                  <a:pt x="5087386" y="6377526"/>
                  <a:pt x="5085894" y="6376033"/>
                  <a:pt x="5079921" y="6376033"/>
                </a:cubicBezTo>
                <a:lnTo>
                  <a:pt x="5097840" y="6367075"/>
                </a:lnTo>
                <a:lnTo>
                  <a:pt x="5106798" y="6358115"/>
                </a:lnTo>
                <a:lnTo>
                  <a:pt x="5097840" y="6358115"/>
                </a:lnTo>
                <a:close/>
                <a:moveTo>
                  <a:pt x="4640915" y="6340197"/>
                </a:moveTo>
                <a:cubicBezTo>
                  <a:pt x="4640915" y="6346169"/>
                  <a:pt x="4640915" y="6349156"/>
                  <a:pt x="4640915" y="6349156"/>
                </a:cubicBezTo>
                <a:cubicBezTo>
                  <a:pt x="4640915" y="6349156"/>
                  <a:pt x="4643901" y="6349156"/>
                  <a:pt x="4649874" y="6349156"/>
                </a:cubicBezTo>
                <a:cubicBezTo>
                  <a:pt x="4655848" y="6349156"/>
                  <a:pt x="4657341" y="6347663"/>
                  <a:pt x="4654354" y="6344676"/>
                </a:cubicBezTo>
                <a:cubicBezTo>
                  <a:pt x="4651368" y="6341690"/>
                  <a:pt x="4646888" y="6340197"/>
                  <a:pt x="4640915" y="6340197"/>
                </a:cubicBezTo>
                <a:close/>
                <a:moveTo>
                  <a:pt x="4255666" y="6340197"/>
                </a:moveTo>
                <a:cubicBezTo>
                  <a:pt x="4249693" y="6340197"/>
                  <a:pt x="4246706" y="6343183"/>
                  <a:pt x="4246706" y="6349156"/>
                </a:cubicBezTo>
                <a:cubicBezTo>
                  <a:pt x="4246706" y="6349156"/>
                  <a:pt x="4248200" y="6350649"/>
                  <a:pt x="4251186" y="6353636"/>
                </a:cubicBezTo>
                <a:cubicBezTo>
                  <a:pt x="4254172" y="6356622"/>
                  <a:pt x="4255666" y="6358115"/>
                  <a:pt x="4255666" y="6358115"/>
                </a:cubicBezTo>
                <a:cubicBezTo>
                  <a:pt x="4261639" y="6358115"/>
                  <a:pt x="4264625" y="6355129"/>
                  <a:pt x="4264625" y="6349156"/>
                </a:cubicBezTo>
                <a:cubicBezTo>
                  <a:pt x="4264625" y="6343183"/>
                  <a:pt x="4261639" y="6340197"/>
                  <a:pt x="4255666" y="6340197"/>
                </a:cubicBezTo>
                <a:close/>
                <a:moveTo>
                  <a:pt x="4125756" y="6340197"/>
                </a:moveTo>
                <a:cubicBezTo>
                  <a:pt x="4122770" y="6340197"/>
                  <a:pt x="4118290" y="6343183"/>
                  <a:pt x="4112317" y="6349156"/>
                </a:cubicBezTo>
                <a:lnTo>
                  <a:pt x="4121276" y="6358115"/>
                </a:lnTo>
                <a:lnTo>
                  <a:pt x="4139194" y="6349156"/>
                </a:lnTo>
                <a:cubicBezTo>
                  <a:pt x="4133221" y="6343183"/>
                  <a:pt x="4128741" y="6340197"/>
                  <a:pt x="4125756" y="6340197"/>
                </a:cubicBezTo>
                <a:close/>
                <a:moveTo>
                  <a:pt x="2759463" y="6340197"/>
                </a:moveTo>
                <a:cubicBezTo>
                  <a:pt x="2759463" y="6346169"/>
                  <a:pt x="2759463" y="6349156"/>
                  <a:pt x="2759463" y="6349156"/>
                </a:cubicBezTo>
                <a:cubicBezTo>
                  <a:pt x="2765435" y="6349156"/>
                  <a:pt x="2768422" y="6347663"/>
                  <a:pt x="2768422" y="6344676"/>
                </a:cubicBezTo>
                <a:cubicBezTo>
                  <a:pt x="2768422" y="6341690"/>
                  <a:pt x="2765435" y="6340197"/>
                  <a:pt x="2759463" y="6340197"/>
                </a:cubicBezTo>
                <a:close/>
                <a:moveTo>
                  <a:pt x="2419009" y="6340197"/>
                </a:moveTo>
                <a:cubicBezTo>
                  <a:pt x="2413036" y="6340197"/>
                  <a:pt x="2410051" y="6343183"/>
                  <a:pt x="2410051" y="6349156"/>
                </a:cubicBezTo>
                <a:cubicBezTo>
                  <a:pt x="2410051" y="6355129"/>
                  <a:pt x="2411544" y="6358115"/>
                  <a:pt x="2414531" y="6358115"/>
                </a:cubicBezTo>
                <a:cubicBezTo>
                  <a:pt x="2417516" y="6358115"/>
                  <a:pt x="2420502" y="6355129"/>
                  <a:pt x="2423489" y="6349156"/>
                </a:cubicBezTo>
                <a:cubicBezTo>
                  <a:pt x="2426476" y="6343183"/>
                  <a:pt x="2424982" y="6340197"/>
                  <a:pt x="2419009" y="6340197"/>
                </a:cubicBezTo>
                <a:close/>
                <a:moveTo>
                  <a:pt x="5769786" y="6331237"/>
                </a:moveTo>
                <a:cubicBezTo>
                  <a:pt x="5769786" y="6337210"/>
                  <a:pt x="5769786" y="6340197"/>
                  <a:pt x="5769786" y="6340197"/>
                </a:cubicBezTo>
                <a:lnTo>
                  <a:pt x="5742908" y="6340197"/>
                </a:lnTo>
                <a:close/>
                <a:moveTo>
                  <a:pt x="5026164" y="6331237"/>
                </a:moveTo>
                <a:cubicBezTo>
                  <a:pt x="5026164" y="6331237"/>
                  <a:pt x="5029152" y="6331237"/>
                  <a:pt x="5035124" y="6331237"/>
                </a:cubicBezTo>
                <a:lnTo>
                  <a:pt x="5053042" y="6340197"/>
                </a:lnTo>
                <a:cubicBezTo>
                  <a:pt x="5059016" y="6346169"/>
                  <a:pt x="5059016" y="6349156"/>
                  <a:pt x="5053042" y="6349156"/>
                </a:cubicBezTo>
                <a:cubicBezTo>
                  <a:pt x="5047070" y="6349156"/>
                  <a:pt x="5044083" y="6352143"/>
                  <a:pt x="5044083" y="6358115"/>
                </a:cubicBezTo>
                <a:lnTo>
                  <a:pt x="5035124" y="6340197"/>
                </a:lnTo>
                <a:cubicBezTo>
                  <a:pt x="5029152" y="6334224"/>
                  <a:pt x="5026164" y="6331237"/>
                  <a:pt x="5026164" y="6331237"/>
                </a:cubicBezTo>
                <a:close/>
                <a:moveTo>
                  <a:pt x="4712589" y="6331237"/>
                </a:moveTo>
                <a:lnTo>
                  <a:pt x="4721549" y="6340197"/>
                </a:lnTo>
                <a:cubicBezTo>
                  <a:pt x="4727522" y="6340197"/>
                  <a:pt x="4729015" y="6338704"/>
                  <a:pt x="4726028" y="6335717"/>
                </a:cubicBezTo>
                <a:cubicBezTo>
                  <a:pt x="4723042" y="6332731"/>
                  <a:pt x="4718562" y="6331237"/>
                  <a:pt x="4712589" y="6331237"/>
                </a:cubicBezTo>
                <a:close/>
                <a:moveTo>
                  <a:pt x="2866975" y="6331237"/>
                </a:moveTo>
                <a:lnTo>
                  <a:pt x="2884893" y="6340197"/>
                </a:lnTo>
                <a:cubicBezTo>
                  <a:pt x="2890866" y="6334224"/>
                  <a:pt x="2896839" y="6331237"/>
                  <a:pt x="2902811" y="6331237"/>
                </a:cubicBezTo>
                <a:lnTo>
                  <a:pt x="2884893" y="6331237"/>
                </a:lnTo>
                <a:close/>
                <a:moveTo>
                  <a:pt x="5205350" y="6322278"/>
                </a:moveTo>
                <a:lnTo>
                  <a:pt x="5250146" y="6340197"/>
                </a:lnTo>
                <a:lnTo>
                  <a:pt x="5241188" y="6349156"/>
                </a:lnTo>
                <a:cubicBezTo>
                  <a:pt x="5235215" y="6349156"/>
                  <a:pt x="5230735" y="6349156"/>
                  <a:pt x="5227749" y="6349156"/>
                </a:cubicBezTo>
                <a:cubicBezTo>
                  <a:pt x="5224763" y="6349156"/>
                  <a:pt x="5226255" y="6346169"/>
                  <a:pt x="5232229" y="6340197"/>
                </a:cubicBezTo>
                <a:lnTo>
                  <a:pt x="5223269" y="6331237"/>
                </a:lnTo>
                <a:cubicBezTo>
                  <a:pt x="5217296" y="6331237"/>
                  <a:pt x="5214310" y="6334224"/>
                  <a:pt x="5214310" y="6340197"/>
                </a:cubicBezTo>
                <a:cubicBezTo>
                  <a:pt x="5214310" y="6346169"/>
                  <a:pt x="5214310" y="6349156"/>
                  <a:pt x="5214310" y="6349156"/>
                </a:cubicBezTo>
                <a:close/>
                <a:moveTo>
                  <a:pt x="4685712" y="6322278"/>
                </a:moveTo>
                <a:cubicBezTo>
                  <a:pt x="4685712" y="6322278"/>
                  <a:pt x="4682726" y="6323771"/>
                  <a:pt x="4676753" y="6326757"/>
                </a:cubicBezTo>
                <a:cubicBezTo>
                  <a:pt x="4670780" y="6329744"/>
                  <a:pt x="4667793" y="6331237"/>
                  <a:pt x="4667793" y="6331237"/>
                </a:cubicBezTo>
                <a:cubicBezTo>
                  <a:pt x="4667793" y="6331237"/>
                  <a:pt x="4669287" y="6332731"/>
                  <a:pt x="4672273" y="6335717"/>
                </a:cubicBezTo>
                <a:cubicBezTo>
                  <a:pt x="4675259" y="6338704"/>
                  <a:pt x="4676753" y="6337210"/>
                  <a:pt x="4676753" y="6331237"/>
                </a:cubicBezTo>
                <a:cubicBezTo>
                  <a:pt x="4682726" y="6331237"/>
                  <a:pt x="4685712" y="6328251"/>
                  <a:pt x="4685712" y="6322278"/>
                </a:cubicBezTo>
                <a:close/>
                <a:moveTo>
                  <a:pt x="2737065" y="6322278"/>
                </a:moveTo>
                <a:cubicBezTo>
                  <a:pt x="2734077" y="6322278"/>
                  <a:pt x="2732585" y="6325264"/>
                  <a:pt x="2732585" y="6331237"/>
                </a:cubicBezTo>
                <a:cubicBezTo>
                  <a:pt x="2732585" y="6331237"/>
                  <a:pt x="2734077" y="6331237"/>
                  <a:pt x="2737065" y="6331237"/>
                </a:cubicBezTo>
                <a:cubicBezTo>
                  <a:pt x="2740052" y="6331237"/>
                  <a:pt x="2741545" y="6331237"/>
                  <a:pt x="2741545" y="6331237"/>
                </a:cubicBezTo>
                <a:cubicBezTo>
                  <a:pt x="2741545" y="6325264"/>
                  <a:pt x="2740052" y="6322278"/>
                  <a:pt x="2737065" y="6322278"/>
                </a:cubicBezTo>
                <a:close/>
                <a:moveTo>
                  <a:pt x="2821058" y="6315559"/>
                </a:moveTo>
                <a:cubicBezTo>
                  <a:pt x="2818818" y="6315559"/>
                  <a:pt x="2816204" y="6316305"/>
                  <a:pt x="2813219" y="6317798"/>
                </a:cubicBezTo>
                <a:cubicBezTo>
                  <a:pt x="2807246" y="6320785"/>
                  <a:pt x="2798287" y="6322278"/>
                  <a:pt x="2786341" y="6322278"/>
                </a:cubicBezTo>
                <a:lnTo>
                  <a:pt x="2804260" y="6340197"/>
                </a:lnTo>
                <a:cubicBezTo>
                  <a:pt x="2822177" y="6334224"/>
                  <a:pt x="2831137" y="6329744"/>
                  <a:pt x="2831137" y="6326757"/>
                </a:cubicBezTo>
                <a:cubicBezTo>
                  <a:pt x="2831137" y="6323771"/>
                  <a:pt x="2829644" y="6320785"/>
                  <a:pt x="2826657" y="6317798"/>
                </a:cubicBezTo>
                <a:cubicBezTo>
                  <a:pt x="2825164" y="6316305"/>
                  <a:pt x="2823298" y="6315559"/>
                  <a:pt x="2821058" y="6315559"/>
                </a:cubicBezTo>
                <a:close/>
                <a:moveTo>
                  <a:pt x="6020646" y="6313318"/>
                </a:moveTo>
                <a:cubicBezTo>
                  <a:pt x="6020646" y="6313318"/>
                  <a:pt x="6023632" y="6313318"/>
                  <a:pt x="6029606" y="6313318"/>
                </a:cubicBezTo>
                <a:cubicBezTo>
                  <a:pt x="6035579" y="6313318"/>
                  <a:pt x="6038565" y="6314811"/>
                  <a:pt x="6038565" y="6317798"/>
                </a:cubicBezTo>
                <a:cubicBezTo>
                  <a:pt x="6038565" y="6320785"/>
                  <a:pt x="6035579" y="6322278"/>
                  <a:pt x="6029606" y="6322278"/>
                </a:cubicBezTo>
                <a:cubicBezTo>
                  <a:pt x="6023632" y="6322278"/>
                  <a:pt x="6020646" y="6319291"/>
                  <a:pt x="6020646" y="6313318"/>
                </a:cubicBezTo>
                <a:close/>
                <a:moveTo>
                  <a:pt x="5975850" y="6313318"/>
                </a:moveTo>
                <a:cubicBezTo>
                  <a:pt x="5975850" y="6319291"/>
                  <a:pt x="5974357" y="6322278"/>
                  <a:pt x="5971371" y="6322278"/>
                </a:cubicBezTo>
                <a:cubicBezTo>
                  <a:pt x="5968385" y="6322278"/>
                  <a:pt x="5966891" y="6320785"/>
                  <a:pt x="5966891" y="6317798"/>
                </a:cubicBezTo>
                <a:cubicBezTo>
                  <a:pt x="5966891" y="6314811"/>
                  <a:pt x="5969877" y="6313318"/>
                  <a:pt x="5975850" y="6313318"/>
                </a:cubicBezTo>
                <a:close/>
                <a:moveTo>
                  <a:pt x="5330780" y="6313318"/>
                </a:moveTo>
                <a:lnTo>
                  <a:pt x="5375577" y="6313318"/>
                </a:lnTo>
                <a:cubicBezTo>
                  <a:pt x="5369604" y="6313318"/>
                  <a:pt x="5366618" y="6314811"/>
                  <a:pt x="5366618" y="6317798"/>
                </a:cubicBezTo>
                <a:cubicBezTo>
                  <a:pt x="5366618" y="6320785"/>
                  <a:pt x="5366618" y="6322278"/>
                  <a:pt x="5366618" y="6322278"/>
                </a:cubicBezTo>
                <a:lnTo>
                  <a:pt x="5357658" y="6331237"/>
                </a:lnTo>
                <a:cubicBezTo>
                  <a:pt x="5357658" y="6331237"/>
                  <a:pt x="5354672" y="6331237"/>
                  <a:pt x="5348700" y="6331237"/>
                </a:cubicBezTo>
                <a:cubicBezTo>
                  <a:pt x="5342726" y="6331237"/>
                  <a:pt x="5339740" y="6331237"/>
                  <a:pt x="5339740" y="6331237"/>
                </a:cubicBezTo>
                <a:cubicBezTo>
                  <a:pt x="5327795" y="6325264"/>
                  <a:pt x="5324808" y="6319291"/>
                  <a:pt x="5330780" y="6313318"/>
                </a:cubicBezTo>
                <a:close/>
                <a:moveTo>
                  <a:pt x="4622997" y="6313318"/>
                </a:moveTo>
                <a:cubicBezTo>
                  <a:pt x="4622997" y="6313318"/>
                  <a:pt x="4621504" y="6314811"/>
                  <a:pt x="4618518" y="6317798"/>
                </a:cubicBezTo>
                <a:cubicBezTo>
                  <a:pt x="4615531" y="6320785"/>
                  <a:pt x="4615531" y="6322278"/>
                  <a:pt x="4618518" y="6322278"/>
                </a:cubicBezTo>
                <a:cubicBezTo>
                  <a:pt x="4621504" y="6322278"/>
                  <a:pt x="4622997" y="6319291"/>
                  <a:pt x="4622997" y="6313318"/>
                </a:cubicBezTo>
                <a:close/>
                <a:moveTo>
                  <a:pt x="2472766" y="6313318"/>
                </a:moveTo>
                <a:lnTo>
                  <a:pt x="2481725" y="6331237"/>
                </a:lnTo>
                <a:cubicBezTo>
                  <a:pt x="2481725" y="6337210"/>
                  <a:pt x="2478738" y="6340197"/>
                  <a:pt x="2472766" y="6340197"/>
                </a:cubicBezTo>
                <a:cubicBezTo>
                  <a:pt x="2466793" y="6346169"/>
                  <a:pt x="2466793" y="6349156"/>
                  <a:pt x="2472766" y="6349156"/>
                </a:cubicBezTo>
                <a:cubicBezTo>
                  <a:pt x="2478738" y="6349156"/>
                  <a:pt x="2487698" y="6349156"/>
                  <a:pt x="2499643" y="6349156"/>
                </a:cubicBezTo>
                <a:cubicBezTo>
                  <a:pt x="2511589" y="6349156"/>
                  <a:pt x="2520548" y="6352143"/>
                  <a:pt x="2526521" y="6358115"/>
                </a:cubicBezTo>
                <a:lnTo>
                  <a:pt x="2535480" y="6358115"/>
                </a:lnTo>
                <a:lnTo>
                  <a:pt x="2535480" y="6349156"/>
                </a:lnTo>
                <a:cubicBezTo>
                  <a:pt x="2529508" y="6349156"/>
                  <a:pt x="2526521" y="6347663"/>
                  <a:pt x="2526521" y="6344676"/>
                </a:cubicBezTo>
                <a:cubicBezTo>
                  <a:pt x="2526521" y="6341690"/>
                  <a:pt x="2523534" y="6337210"/>
                  <a:pt x="2517562" y="6331237"/>
                </a:cubicBezTo>
                <a:cubicBezTo>
                  <a:pt x="2517562" y="6325264"/>
                  <a:pt x="2514575" y="6323771"/>
                  <a:pt x="2508602" y="6326757"/>
                </a:cubicBezTo>
                <a:cubicBezTo>
                  <a:pt x="2502631" y="6329744"/>
                  <a:pt x="2496656" y="6328251"/>
                  <a:pt x="2490683" y="6322278"/>
                </a:cubicBezTo>
                <a:close/>
                <a:moveTo>
                  <a:pt x="2704587" y="6312198"/>
                </a:moveTo>
                <a:cubicBezTo>
                  <a:pt x="2702348" y="6312946"/>
                  <a:pt x="2699734" y="6316305"/>
                  <a:pt x="2696748" y="6322278"/>
                </a:cubicBezTo>
                <a:lnTo>
                  <a:pt x="2678829" y="6331237"/>
                </a:lnTo>
                <a:lnTo>
                  <a:pt x="2687788" y="6340197"/>
                </a:lnTo>
                <a:cubicBezTo>
                  <a:pt x="2705707" y="6346169"/>
                  <a:pt x="2714667" y="6343183"/>
                  <a:pt x="2714667" y="6331237"/>
                </a:cubicBezTo>
                <a:cubicBezTo>
                  <a:pt x="2714667" y="6331237"/>
                  <a:pt x="2713174" y="6326757"/>
                  <a:pt x="2710187" y="6317798"/>
                </a:cubicBezTo>
                <a:cubicBezTo>
                  <a:pt x="2708694" y="6313318"/>
                  <a:pt x="2706827" y="6311452"/>
                  <a:pt x="2704587" y="6312198"/>
                </a:cubicBezTo>
                <a:close/>
                <a:moveTo>
                  <a:pt x="4418613" y="6307720"/>
                </a:moveTo>
                <a:cubicBezTo>
                  <a:pt x="4415254" y="6307720"/>
                  <a:pt x="4410214" y="6311079"/>
                  <a:pt x="4403494" y="6317798"/>
                </a:cubicBezTo>
                <a:cubicBezTo>
                  <a:pt x="4394534" y="6326757"/>
                  <a:pt x="4388561" y="6328251"/>
                  <a:pt x="4385576" y="6322278"/>
                </a:cubicBezTo>
                <a:cubicBezTo>
                  <a:pt x="4382590" y="6316305"/>
                  <a:pt x="4372137" y="6313318"/>
                  <a:pt x="4354218" y="6313318"/>
                </a:cubicBezTo>
                <a:lnTo>
                  <a:pt x="4336299" y="6322278"/>
                </a:lnTo>
                <a:lnTo>
                  <a:pt x="4363177" y="6322278"/>
                </a:lnTo>
                <a:cubicBezTo>
                  <a:pt x="4375123" y="6322278"/>
                  <a:pt x="4384083" y="6325264"/>
                  <a:pt x="4390056" y="6331237"/>
                </a:cubicBezTo>
                <a:cubicBezTo>
                  <a:pt x="4402000" y="6331237"/>
                  <a:pt x="4410960" y="6328251"/>
                  <a:pt x="4416933" y="6322278"/>
                </a:cubicBezTo>
                <a:cubicBezTo>
                  <a:pt x="4422906" y="6316305"/>
                  <a:pt x="4424399" y="6311825"/>
                  <a:pt x="4421413" y="6308839"/>
                </a:cubicBezTo>
                <a:cubicBezTo>
                  <a:pt x="4420667" y="6308092"/>
                  <a:pt x="4419732" y="6307720"/>
                  <a:pt x="4418613" y="6307720"/>
                </a:cubicBezTo>
                <a:close/>
                <a:moveTo>
                  <a:pt x="5518926" y="6304359"/>
                </a:moveTo>
                <a:lnTo>
                  <a:pt x="5563723" y="6304359"/>
                </a:lnTo>
                <a:cubicBezTo>
                  <a:pt x="5569696" y="6310332"/>
                  <a:pt x="5572682" y="6313318"/>
                  <a:pt x="5572682" y="6313318"/>
                </a:cubicBezTo>
                <a:lnTo>
                  <a:pt x="5554763" y="6313318"/>
                </a:lnTo>
                <a:cubicBezTo>
                  <a:pt x="5554763" y="6313318"/>
                  <a:pt x="5550284" y="6313318"/>
                  <a:pt x="5541324" y="6313318"/>
                </a:cubicBezTo>
                <a:cubicBezTo>
                  <a:pt x="5532366" y="6313318"/>
                  <a:pt x="5524900" y="6310332"/>
                  <a:pt x="5518926" y="6304359"/>
                </a:cubicBezTo>
                <a:close/>
                <a:moveTo>
                  <a:pt x="4972409" y="6304359"/>
                </a:moveTo>
                <a:lnTo>
                  <a:pt x="4963450" y="6313318"/>
                </a:lnTo>
                <a:cubicBezTo>
                  <a:pt x="4957478" y="6319291"/>
                  <a:pt x="4951504" y="6323771"/>
                  <a:pt x="4945532" y="6326757"/>
                </a:cubicBezTo>
                <a:cubicBezTo>
                  <a:pt x="4939558" y="6329744"/>
                  <a:pt x="4933586" y="6328251"/>
                  <a:pt x="4927612" y="6322278"/>
                </a:cubicBezTo>
                <a:lnTo>
                  <a:pt x="4918654" y="6331237"/>
                </a:lnTo>
                <a:cubicBezTo>
                  <a:pt x="4918654" y="6331237"/>
                  <a:pt x="4921640" y="6331237"/>
                  <a:pt x="4927612" y="6331237"/>
                </a:cubicBezTo>
                <a:cubicBezTo>
                  <a:pt x="4933586" y="6331237"/>
                  <a:pt x="4936572" y="6334224"/>
                  <a:pt x="4936572" y="6340197"/>
                </a:cubicBezTo>
                <a:lnTo>
                  <a:pt x="4954490" y="6340197"/>
                </a:lnTo>
                <a:cubicBezTo>
                  <a:pt x="4954490" y="6334224"/>
                  <a:pt x="4957478" y="6331237"/>
                  <a:pt x="4963450" y="6331237"/>
                </a:cubicBezTo>
                <a:cubicBezTo>
                  <a:pt x="4969423" y="6331237"/>
                  <a:pt x="4972409" y="6325264"/>
                  <a:pt x="4972409" y="6313318"/>
                </a:cubicBezTo>
                <a:close/>
                <a:moveTo>
                  <a:pt x="2338377" y="6304359"/>
                </a:moveTo>
                <a:lnTo>
                  <a:pt x="2347335" y="6313318"/>
                </a:lnTo>
                <a:cubicBezTo>
                  <a:pt x="2353308" y="6313318"/>
                  <a:pt x="2356294" y="6311825"/>
                  <a:pt x="2356294" y="6308839"/>
                </a:cubicBezTo>
                <a:cubicBezTo>
                  <a:pt x="2356294" y="6305852"/>
                  <a:pt x="2353308" y="6304359"/>
                  <a:pt x="2347335" y="6304359"/>
                </a:cubicBezTo>
                <a:cubicBezTo>
                  <a:pt x="2341362" y="6304359"/>
                  <a:pt x="2338377" y="6304359"/>
                  <a:pt x="2338377" y="6304359"/>
                </a:cubicBezTo>
                <a:close/>
                <a:moveTo>
                  <a:pt x="5814582" y="6295401"/>
                </a:moveTo>
                <a:cubicBezTo>
                  <a:pt x="5814582" y="6301372"/>
                  <a:pt x="5817568" y="6307346"/>
                  <a:pt x="5823542" y="6313318"/>
                </a:cubicBezTo>
                <a:cubicBezTo>
                  <a:pt x="5823542" y="6313318"/>
                  <a:pt x="5820556" y="6313318"/>
                  <a:pt x="5814582" y="6313318"/>
                </a:cubicBezTo>
                <a:close/>
                <a:moveTo>
                  <a:pt x="5429334" y="6295401"/>
                </a:moveTo>
                <a:lnTo>
                  <a:pt x="5429334" y="6313318"/>
                </a:lnTo>
                <a:cubicBezTo>
                  <a:pt x="5423360" y="6313318"/>
                  <a:pt x="5420374" y="6310332"/>
                  <a:pt x="5420374" y="6304359"/>
                </a:cubicBezTo>
                <a:cubicBezTo>
                  <a:pt x="5420374" y="6298386"/>
                  <a:pt x="5423360" y="6295401"/>
                  <a:pt x="5429334" y="6295401"/>
                </a:cubicBezTo>
                <a:close/>
                <a:moveTo>
                  <a:pt x="2696748" y="6295401"/>
                </a:moveTo>
                <a:lnTo>
                  <a:pt x="2687788" y="6313318"/>
                </a:lnTo>
                <a:lnTo>
                  <a:pt x="2696748" y="6304359"/>
                </a:lnTo>
                <a:close/>
                <a:moveTo>
                  <a:pt x="2401091" y="6295401"/>
                </a:moveTo>
                <a:cubicBezTo>
                  <a:pt x="2401091" y="6301372"/>
                  <a:pt x="2407064" y="6304359"/>
                  <a:pt x="2419009" y="6304359"/>
                </a:cubicBezTo>
                <a:cubicBezTo>
                  <a:pt x="2424982" y="6304359"/>
                  <a:pt x="2427969" y="6304359"/>
                  <a:pt x="2427969" y="6304359"/>
                </a:cubicBezTo>
                <a:cubicBezTo>
                  <a:pt x="2427969" y="6304359"/>
                  <a:pt x="2427969" y="6307346"/>
                  <a:pt x="2427969" y="6313318"/>
                </a:cubicBezTo>
                <a:lnTo>
                  <a:pt x="2436928" y="6304359"/>
                </a:lnTo>
                <a:cubicBezTo>
                  <a:pt x="2436928" y="6298386"/>
                  <a:pt x="2430955" y="6295401"/>
                  <a:pt x="2419009" y="6295401"/>
                </a:cubicBezTo>
                <a:close/>
                <a:moveTo>
                  <a:pt x="5661155" y="6289801"/>
                </a:moveTo>
                <a:cubicBezTo>
                  <a:pt x="5661902" y="6290547"/>
                  <a:pt x="5662274" y="6292413"/>
                  <a:pt x="5662274" y="6295401"/>
                </a:cubicBezTo>
                <a:cubicBezTo>
                  <a:pt x="5656302" y="6295401"/>
                  <a:pt x="5654808" y="6293908"/>
                  <a:pt x="5657794" y="6290920"/>
                </a:cubicBezTo>
                <a:cubicBezTo>
                  <a:pt x="5659288" y="6289428"/>
                  <a:pt x="5660408" y="6289054"/>
                  <a:pt x="5661155" y="6289801"/>
                </a:cubicBezTo>
                <a:close/>
                <a:moveTo>
                  <a:pt x="5151595" y="6286440"/>
                </a:moveTo>
                <a:cubicBezTo>
                  <a:pt x="5115757" y="6286440"/>
                  <a:pt x="5097840" y="6292413"/>
                  <a:pt x="5097840" y="6304359"/>
                </a:cubicBezTo>
                <a:lnTo>
                  <a:pt x="5160554" y="6295401"/>
                </a:lnTo>
                <a:close/>
                <a:moveTo>
                  <a:pt x="5062002" y="6286440"/>
                </a:moveTo>
                <a:lnTo>
                  <a:pt x="5044083" y="6295401"/>
                </a:lnTo>
                <a:lnTo>
                  <a:pt x="5053042" y="6295401"/>
                </a:lnTo>
                <a:cubicBezTo>
                  <a:pt x="5064989" y="6289428"/>
                  <a:pt x="5067975" y="6286440"/>
                  <a:pt x="5062002" y="6286440"/>
                </a:cubicBezTo>
                <a:close/>
                <a:moveTo>
                  <a:pt x="4932092" y="6286440"/>
                </a:moveTo>
                <a:cubicBezTo>
                  <a:pt x="4917160" y="6286440"/>
                  <a:pt x="4909694" y="6289428"/>
                  <a:pt x="4909694" y="6295401"/>
                </a:cubicBezTo>
                <a:lnTo>
                  <a:pt x="4927612" y="6295401"/>
                </a:lnTo>
                <a:cubicBezTo>
                  <a:pt x="4945532" y="6295401"/>
                  <a:pt x="4954490" y="6293908"/>
                  <a:pt x="4954490" y="6290920"/>
                </a:cubicBezTo>
                <a:cubicBezTo>
                  <a:pt x="4954490" y="6287933"/>
                  <a:pt x="4947024" y="6286440"/>
                  <a:pt x="4932092" y="6286440"/>
                </a:cubicBezTo>
                <a:close/>
                <a:moveTo>
                  <a:pt x="4273584" y="6286440"/>
                </a:moveTo>
                <a:cubicBezTo>
                  <a:pt x="4273584" y="6286440"/>
                  <a:pt x="4273584" y="6289428"/>
                  <a:pt x="4273584" y="6295401"/>
                </a:cubicBezTo>
                <a:cubicBezTo>
                  <a:pt x="4273584" y="6295401"/>
                  <a:pt x="4276571" y="6292413"/>
                  <a:pt x="4282544" y="6286440"/>
                </a:cubicBezTo>
                <a:cubicBezTo>
                  <a:pt x="4276571" y="6286440"/>
                  <a:pt x="4273584" y="6286440"/>
                  <a:pt x="4273584" y="6286440"/>
                </a:cubicBezTo>
                <a:close/>
                <a:moveTo>
                  <a:pt x="2795300" y="6286440"/>
                </a:moveTo>
                <a:lnTo>
                  <a:pt x="2804260" y="6295401"/>
                </a:lnTo>
                <a:lnTo>
                  <a:pt x="2813219" y="6286440"/>
                </a:lnTo>
                <a:cubicBezTo>
                  <a:pt x="2807246" y="6286440"/>
                  <a:pt x="2801273" y="6286440"/>
                  <a:pt x="2795300" y="6286440"/>
                </a:cubicBezTo>
                <a:close/>
                <a:moveTo>
                  <a:pt x="2732585" y="6286440"/>
                </a:moveTo>
                <a:cubicBezTo>
                  <a:pt x="2714667" y="6286440"/>
                  <a:pt x="2708694" y="6292413"/>
                  <a:pt x="2714667" y="6304359"/>
                </a:cubicBezTo>
                <a:cubicBezTo>
                  <a:pt x="2720639" y="6310332"/>
                  <a:pt x="2725119" y="6313318"/>
                  <a:pt x="2728106" y="6313318"/>
                </a:cubicBezTo>
                <a:cubicBezTo>
                  <a:pt x="2731092" y="6313318"/>
                  <a:pt x="2732585" y="6310332"/>
                  <a:pt x="2732585" y="6304359"/>
                </a:cubicBezTo>
                <a:cubicBezTo>
                  <a:pt x="2732585" y="6298386"/>
                  <a:pt x="2735572" y="6295401"/>
                  <a:pt x="2741545" y="6295401"/>
                </a:cubicBezTo>
                <a:close/>
                <a:moveTo>
                  <a:pt x="5483089" y="6277482"/>
                </a:moveTo>
                <a:cubicBezTo>
                  <a:pt x="5483089" y="6277482"/>
                  <a:pt x="5483089" y="6280468"/>
                  <a:pt x="5483089" y="6286440"/>
                </a:cubicBezTo>
                <a:lnTo>
                  <a:pt x="5483089" y="6295401"/>
                </a:lnTo>
                <a:cubicBezTo>
                  <a:pt x="5477116" y="6301372"/>
                  <a:pt x="5474130" y="6301372"/>
                  <a:pt x="5474130" y="6295401"/>
                </a:cubicBezTo>
                <a:cubicBezTo>
                  <a:pt x="5474130" y="6289428"/>
                  <a:pt x="5474130" y="6284948"/>
                  <a:pt x="5474130" y="6281960"/>
                </a:cubicBezTo>
                <a:cubicBezTo>
                  <a:pt x="5474130" y="6278975"/>
                  <a:pt x="5477116" y="6277482"/>
                  <a:pt x="5483089" y="6277482"/>
                </a:cubicBezTo>
                <a:close/>
                <a:moveTo>
                  <a:pt x="4999286" y="6277482"/>
                </a:moveTo>
                <a:lnTo>
                  <a:pt x="4972409" y="6295401"/>
                </a:lnTo>
                <a:cubicBezTo>
                  <a:pt x="4984355" y="6295401"/>
                  <a:pt x="4993314" y="6292413"/>
                  <a:pt x="4999286" y="6286440"/>
                </a:cubicBezTo>
                <a:close/>
                <a:moveTo>
                  <a:pt x="2651952" y="6277482"/>
                </a:moveTo>
                <a:lnTo>
                  <a:pt x="2669870" y="6286440"/>
                </a:lnTo>
                <a:cubicBezTo>
                  <a:pt x="2681816" y="6292413"/>
                  <a:pt x="2687788" y="6292413"/>
                  <a:pt x="2687788" y="6286440"/>
                </a:cubicBezTo>
                <a:close/>
                <a:moveTo>
                  <a:pt x="5277026" y="6268522"/>
                </a:moveTo>
                <a:cubicBezTo>
                  <a:pt x="5288970" y="6274495"/>
                  <a:pt x="5293450" y="6278975"/>
                  <a:pt x="5290464" y="6281960"/>
                </a:cubicBezTo>
                <a:cubicBezTo>
                  <a:pt x="5287478" y="6284948"/>
                  <a:pt x="5285984" y="6289428"/>
                  <a:pt x="5285984" y="6295401"/>
                </a:cubicBezTo>
                <a:lnTo>
                  <a:pt x="5277026" y="6313318"/>
                </a:lnTo>
                <a:cubicBezTo>
                  <a:pt x="5271052" y="6313318"/>
                  <a:pt x="5268066" y="6304359"/>
                  <a:pt x="5268066" y="6286440"/>
                </a:cubicBezTo>
                <a:cubicBezTo>
                  <a:pt x="5268066" y="6280468"/>
                  <a:pt x="5269560" y="6275989"/>
                  <a:pt x="5272546" y="6273002"/>
                </a:cubicBezTo>
                <a:cubicBezTo>
                  <a:pt x="5275532" y="6270015"/>
                  <a:pt x="5277026" y="6268522"/>
                  <a:pt x="5277026" y="6268522"/>
                </a:cubicBezTo>
                <a:close/>
                <a:moveTo>
                  <a:pt x="2208466" y="6268522"/>
                </a:moveTo>
                <a:cubicBezTo>
                  <a:pt x="2211453" y="6268522"/>
                  <a:pt x="2212946" y="6271509"/>
                  <a:pt x="2212946" y="6277482"/>
                </a:cubicBezTo>
                <a:cubicBezTo>
                  <a:pt x="2206973" y="6277482"/>
                  <a:pt x="2203986" y="6275989"/>
                  <a:pt x="2203986" y="6273002"/>
                </a:cubicBezTo>
                <a:cubicBezTo>
                  <a:pt x="2203986" y="6270015"/>
                  <a:pt x="2205480" y="6268522"/>
                  <a:pt x="2208466" y="6268522"/>
                </a:cubicBezTo>
                <a:close/>
                <a:moveTo>
                  <a:pt x="2251023" y="6264043"/>
                </a:moveTo>
                <a:cubicBezTo>
                  <a:pt x="2255503" y="6264043"/>
                  <a:pt x="2260728" y="6265536"/>
                  <a:pt x="2266701" y="6268522"/>
                </a:cubicBezTo>
                <a:cubicBezTo>
                  <a:pt x="2278647" y="6274495"/>
                  <a:pt x="2284620" y="6280468"/>
                  <a:pt x="2284620" y="6286440"/>
                </a:cubicBezTo>
                <a:lnTo>
                  <a:pt x="2266701" y="6295401"/>
                </a:lnTo>
                <a:cubicBezTo>
                  <a:pt x="2254755" y="6289428"/>
                  <a:pt x="2248782" y="6292413"/>
                  <a:pt x="2248782" y="6304359"/>
                </a:cubicBezTo>
                <a:cubicBezTo>
                  <a:pt x="2248782" y="6316305"/>
                  <a:pt x="2247289" y="6322278"/>
                  <a:pt x="2244304" y="6322278"/>
                </a:cubicBezTo>
                <a:cubicBezTo>
                  <a:pt x="2241317" y="6322278"/>
                  <a:pt x="2236837" y="6317798"/>
                  <a:pt x="2230865" y="6308839"/>
                </a:cubicBezTo>
                <a:cubicBezTo>
                  <a:pt x="2224892" y="6299879"/>
                  <a:pt x="2217426" y="6296893"/>
                  <a:pt x="2208466" y="6299879"/>
                </a:cubicBezTo>
                <a:cubicBezTo>
                  <a:pt x="2199507" y="6302866"/>
                  <a:pt x="2195027" y="6302866"/>
                  <a:pt x="2195027" y="6299879"/>
                </a:cubicBezTo>
                <a:cubicBezTo>
                  <a:pt x="2195027" y="6296893"/>
                  <a:pt x="2201000" y="6295401"/>
                  <a:pt x="2212946" y="6295401"/>
                </a:cubicBezTo>
                <a:lnTo>
                  <a:pt x="2230865" y="6277482"/>
                </a:lnTo>
                <a:cubicBezTo>
                  <a:pt x="2230865" y="6277482"/>
                  <a:pt x="2233851" y="6274495"/>
                  <a:pt x="2239824" y="6268522"/>
                </a:cubicBezTo>
                <a:cubicBezTo>
                  <a:pt x="2242809" y="6265536"/>
                  <a:pt x="2246543" y="6264043"/>
                  <a:pt x="2251023" y="6264043"/>
                </a:cubicBezTo>
                <a:close/>
                <a:moveTo>
                  <a:pt x="6065442" y="6259563"/>
                </a:moveTo>
                <a:cubicBezTo>
                  <a:pt x="6071416" y="6259563"/>
                  <a:pt x="6074402" y="6265536"/>
                  <a:pt x="6074402" y="6277482"/>
                </a:cubicBezTo>
                <a:lnTo>
                  <a:pt x="6056484" y="6295401"/>
                </a:lnTo>
                <a:cubicBezTo>
                  <a:pt x="6050511" y="6277482"/>
                  <a:pt x="6053498" y="6265536"/>
                  <a:pt x="6065442" y="6259563"/>
                </a:cubicBezTo>
                <a:close/>
                <a:moveTo>
                  <a:pt x="4954490" y="6259563"/>
                </a:moveTo>
                <a:cubicBezTo>
                  <a:pt x="4954490" y="6265536"/>
                  <a:pt x="4954490" y="6268522"/>
                  <a:pt x="4954490" y="6268522"/>
                </a:cubicBezTo>
                <a:lnTo>
                  <a:pt x="4963450" y="6259563"/>
                </a:lnTo>
                <a:cubicBezTo>
                  <a:pt x="4963450" y="6259563"/>
                  <a:pt x="4960463" y="6259563"/>
                  <a:pt x="4954490" y="6259563"/>
                </a:cubicBezTo>
                <a:close/>
                <a:moveTo>
                  <a:pt x="4605078" y="6259563"/>
                </a:moveTo>
                <a:lnTo>
                  <a:pt x="4605078" y="6268522"/>
                </a:lnTo>
                <a:lnTo>
                  <a:pt x="4614038" y="6259563"/>
                </a:lnTo>
                <a:cubicBezTo>
                  <a:pt x="4614038" y="6259563"/>
                  <a:pt x="4611051" y="6259563"/>
                  <a:pt x="4605078" y="6259563"/>
                </a:cubicBezTo>
                <a:close/>
                <a:moveTo>
                  <a:pt x="2123353" y="6259563"/>
                </a:moveTo>
                <a:lnTo>
                  <a:pt x="2132312" y="6268522"/>
                </a:lnTo>
                <a:lnTo>
                  <a:pt x="2123353" y="6268522"/>
                </a:lnTo>
                <a:close/>
                <a:moveTo>
                  <a:pt x="5447251" y="6250604"/>
                </a:moveTo>
                <a:cubicBezTo>
                  <a:pt x="5453226" y="6250604"/>
                  <a:pt x="5457704" y="6252097"/>
                  <a:pt x="5460690" y="6255083"/>
                </a:cubicBezTo>
                <a:cubicBezTo>
                  <a:pt x="5463677" y="6258070"/>
                  <a:pt x="5465170" y="6261056"/>
                  <a:pt x="5465170" y="6264043"/>
                </a:cubicBezTo>
                <a:cubicBezTo>
                  <a:pt x="5465170" y="6267029"/>
                  <a:pt x="5462184" y="6268522"/>
                  <a:pt x="5456211" y="6268522"/>
                </a:cubicBezTo>
                <a:cubicBezTo>
                  <a:pt x="5450237" y="6268522"/>
                  <a:pt x="5447251" y="6265536"/>
                  <a:pt x="5447251" y="6259563"/>
                </a:cubicBezTo>
                <a:cubicBezTo>
                  <a:pt x="5447251" y="6253590"/>
                  <a:pt x="5447251" y="6250604"/>
                  <a:pt x="5447251" y="6250604"/>
                </a:cubicBezTo>
                <a:close/>
                <a:moveTo>
                  <a:pt x="5124717" y="6250604"/>
                </a:moveTo>
                <a:lnTo>
                  <a:pt x="5124717" y="6268522"/>
                </a:lnTo>
                <a:lnTo>
                  <a:pt x="5133676" y="6268522"/>
                </a:lnTo>
                <a:cubicBezTo>
                  <a:pt x="5133676" y="6262550"/>
                  <a:pt x="5133676" y="6259563"/>
                  <a:pt x="5133676" y="6259563"/>
                </a:cubicBezTo>
                <a:cubicBezTo>
                  <a:pt x="5133676" y="6259563"/>
                  <a:pt x="5130690" y="6256576"/>
                  <a:pt x="5124717" y="6250604"/>
                </a:cubicBezTo>
                <a:close/>
                <a:moveTo>
                  <a:pt x="4703631" y="6250604"/>
                </a:moveTo>
                <a:cubicBezTo>
                  <a:pt x="4697658" y="6250604"/>
                  <a:pt x="4694672" y="6253590"/>
                  <a:pt x="4694672" y="6259563"/>
                </a:cubicBezTo>
                <a:cubicBezTo>
                  <a:pt x="4694672" y="6259563"/>
                  <a:pt x="4697658" y="6259563"/>
                  <a:pt x="4703631" y="6259563"/>
                </a:cubicBezTo>
                <a:cubicBezTo>
                  <a:pt x="4709604" y="6259563"/>
                  <a:pt x="4712589" y="6259563"/>
                  <a:pt x="4712589" y="6259563"/>
                </a:cubicBezTo>
                <a:cubicBezTo>
                  <a:pt x="4712589" y="6253590"/>
                  <a:pt x="4709604" y="6250604"/>
                  <a:pt x="4703631" y="6250604"/>
                </a:cubicBezTo>
                <a:close/>
                <a:moveTo>
                  <a:pt x="5163914" y="6245004"/>
                </a:moveTo>
                <a:cubicBezTo>
                  <a:pt x="5160180" y="6244258"/>
                  <a:pt x="5157568" y="6244631"/>
                  <a:pt x="5156075" y="6246124"/>
                </a:cubicBezTo>
                <a:cubicBezTo>
                  <a:pt x="5153089" y="6249110"/>
                  <a:pt x="5151595" y="6253590"/>
                  <a:pt x="5151595" y="6259563"/>
                </a:cubicBezTo>
                <a:cubicBezTo>
                  <a:pt x="5151595" y="6265536"/>
                  <a:pt x="5151595" y="6268522"/>
                  <a:pt x="5151595" y="6268522"/>
                </a:cubicBezTo>
                <a:lnTo>
                  <a:pt x="5169514" y="6286440"/>
                </a:lnTo>
                <a:cubicBezTo>
                  <a:pt x="5181458" y="6286440"/>
                  <a:pt x="5190418" y="6286440"/>
                  <a:pt x="5196392" y="6286440"/>
                </a:cubicBezTo>
                <a:cubicBezTo>
                  <a:pt x="5202364" y="6280468"/>
                  <a:pt x="5205350" y="6280468"/>
                  <a:pt x="5205350" y="6286440"/>
                </a:cubicBezTo>
                <a:cubicBezTo>
                  <a:pt x="5211324" y="6292413"/>
                  <a:pt x="5214310" y="6295401"/>
                  <a:pt x="5214310" y="6295401"/>
                </a:cubicBezTo>
                <a:cubicBezTo>
                  <a:pt x="5214310" y="6295401"/>
                  <a:pt x="5217296" y="6292413"/>
                  <a:pt x="5223269" y="6286440"/>
                </a:cubicBezTo>
                <a:cubicBezTo>
                  <a:pt x="5223269" y="6280468"/>
                  <a:pt x="5220283" y="6277482"/>
                  <a:pt x="5214310" y="6277482"/>
                </a:cubicBezTo>
                <a:lnTo>
                  <a:pt x="5187432" y="6268522"/>
                </a:lnTo>
                <a:cubicBezTo>
                  <a:pt x="5181458" y="6262550"/>
                  <a:pt x="5178472" y="6256576"/>
                  <a:pt x="5178472" y="6250604"/>
                </a:cubicBezTo>
                <a:cubicBezTo>
                  <a:pt x="5172500" y="6247617"/>
                  <a:pt x="5167646" y="6245751"/>
                  <a:pt x="5163914" y="6245004"/>
                </a:cubicBezTo>
                <a:close/>
                <a:moveTo>
                  <a:pt x="5823542" y="6241644"/>
                </a:moveTo>
                <a:cubicBezTo>
                  <a:pt x="5829516" y="6241644"/>
                  <a:pt x="5832502" y="6241644"/>
                  <a:pt x="5832502" y="6241644"/>
                </a:cubicBezTo>
                <a:cubicBezTo>
                  <a:pt x="5838474" y="6241644"/>
                  <a:pt x="5841460" y="6241644"/>
                  <a:pt x="5841460" y="6241644"/>
                </a:cubicBezTo>
                <a:lnTo>
                  <a:pt x="5832502" y="6250604"/>
                </a:lnTo>
                <a:cubicBezTo>
                  <a:pt x="5826528" y="6250604"/>
                  <a:pt x="5823542" y="6247617"/>
                  <a:pt x="5823542" y="6241644"/>
                </a:cubicBezTo>
                <a:close/>
                <a:moveTo>
                  <a:pt x="5590600" y="6241644"/>
                </a:moveTo>
                <a:cubicBezTo>
                  <a:pt x="5590600" y="6241644"/>
                  <a:pt x="5590600" y="6244631"/>
                  <a:pt x="5590600" y="6250604"/>
                </a:cubicBezTo>
                <a:cubicBezTo>
                  <a:pt x="5590600" y="6256576"/>
                  <a:pt x="5590600" y="6259563"/>
                  <a:pt x="5590600" y="6259563"/>
                </a:cubicBezTo>
                <a:lnTo>
                  <a:pt x="5581640" y="6250604"/>
                </a:lnTo>
                <a:cubicBezTo>
                  <a:pt x="5587614" y="6244631"/>
                  <a:pt x="5590600" y="6241644"/>
                  <a:pt x="5590600" y="6241644"/>
                </a:cubicBezTo>
                <a:close/>
                <a:moveTo>
                  <a:pt x="5492048" y="6241644"/>
                </a:moveTo>
                <a:cubicBezTo>
                  <a:pt x="5492048" y="6241644"/>
                  <a:pt x="5495034" y="6241644"/>
                  <a:pt x="5501008" y="6241644"/>
                </a:cubicBezTo>
                <a:cubicBezTo>
                  <a:pt x="5501008" y="6241644"/>
                  <a:pt x="5501008" y="6244631"/>
                  <a:pt x="5501008" y="6250604"/>
                </a:cubicBezTo>
                <a:lnTo>
                  <a:pt x="5492048" y="6250604"/>
                </a:lnTo>
                <a:cubicBezTo>
                  <a:pt x="5492048" y="6244631"/>
                  <a:pt x="5492048" y="6241644"/>
                  <a:pt x="5492048" y="6241644"/>
                </a:cubicBezTo>
                <a:close/>
                <a:moveTo>
                  <a:pt x="5348700" y="6241644"/>
                </a:moveTo>
                <a:cubicBezTo>
                  <a:pt x="5348700" y="6247617"/>
                  <a:pt x="5351686" y="6250604"/>
                  <a:pt x="5357658" y="6250604"/>
                </a:cubicBezTo>
                <a:cubicBezTo>
                  <a:pt x="5357658" y="6250604"/>
                  <a:pt x="5357658" y="6247617"/>
                  <a:pt x="5357658" y="6241644"/>
                </a:cubicBezTo>
                <a:close/>
                <a:moveTo>
                  <a:pt x="2893853" y="6241644"/>
                </a:moveTo>
                <a:cubicBezTo>
                  <a:pt x="2893853" y="6247617"/>
                  <a:pt x="2896839" y="6250604"/>
                  <a:pt x="2902811" y="6250604"/>
                </a:cubicBezTo>
                <a:cubicBezTo>
                  <a:pt x="2908784" y="6250604"/>
                  <a:pt x="2911772" y="6247617"/>
                  <a:pt x="2911772" y="6241644"/>
                </a:cubicBezTo>
                <a:lnTo>
                  <a:pt x="2902811" y="6241644"/>
                </a:lnTo>
                <a:close/>
                <a:moveTo>
                  <a:pt x="2714667" y="6241644"/>
                </a:moveTo>
                <a:lnTo>
                  <a:pt x="2705707" y="6250604"/>
                </a:lnTo>
                <a:cubicBezTo>
                  <a:pt x="2705707" y="6256576"/>
                  <a:pt x="2708694" y="6258070"/>
                  <a:pt x="2714667" y="6255083"/>
                </a:cubicBezTo>
                <a:cubicBezTo>
                  <a:pt x="2720639" y="6252097"/>
                  <a:pt x="2723626" y="6249110"/>
                  <a:pt x="2723626" y="6246124"/>
                </a:cubicBezTo>
                <a:cubicBezTo>
                  <a:pt x="2723626" y="6243137"/>
                  <a:pt x="2720639" y="6241644"/>
                  <a:pt x="2714667" y="6241644"/>
                </a:cubicBezTo>
                <a:close/>
                <a:moveTo>
                  <a:pt x="1993444" y="6241644"/>
                </a:moveTo>
                <a:cubicBezTo>
                  <a:pt x="1990457" y="6241644"/>
                  <a:pt x="1988964" y="6244631"/>
                  <a:pt x="1988964" y="6250604"/>
                </a:cubicBezTo>
                <a:cubicBezTo>
                  <a:pt x="1988964" y="6256576"/>
                  <a:pt x="1990457" y="6259563"/>
                  <a:pt x="1993444" y="6259563"/>
                </a:cubicBezTo>
                <a:cubicBezTo>
                  <a:pt x="1996430" y="6259563"/>
                  <a:pt x="1997923" y="6256576"/>
                  <a:pt x="1997923" y="6250604"/>
                </a:cubicBezTo>
                <a:cubicBezTo>
                  <a:pt x="1997923" y="6244631"/>
                  <a:pt x="1996430" y="6241644"/>
                  <a:pt x="1993444" y="6241644"/>
                </a:cubicBezTo>
                <a:close/>
                <a:moveTo>
                  <a:pt x="5940014" y="6232685"/>
                </a:moveTo>
                <a:lnTo>
                  <a:pt x="5948972" y="6241644"/>
                </a:lnTo>
                <a:lnTo>
                  <a:pt x="5940014" y="6241644"/>
                </a:lnTo>
                <a:cubicBezTo>
                  <a:pt x="5940014" y="6235671"/>
                  <a:pt x="5940014" y="6232685"/>
                  <a:pt x="5940014" y="6232685"/>
                </a:cubicBezTo>
                <a:close/>
                <a:moveTo>
                  <a:pt x="5787705" y="6232685"/>
                </a:moveTo>
                <a:lnTo>
                  <a:pt x="5796664" y="6241644"/>
                </a:lnTo>
                <a:cubicBezTo>
                  <a:pt x="5796664" y="6247617"/>
                  <a:pt x="5793678" y="6247617"/>
                  <a:pt x="5787705" y="6241644"/>
                </a:cubicBezTo>
                <a:cubicBezTo>
                  <a:pt x="5787705" y="6241644"/>
                  <a:pt x="5787705" y="6238658"/>
                  <a:pt x="5787705" y="6232685"/>
                </a:cubicBezTo>
                <a:close/>
                <a:moveTo>
                  <a:pt x="5124717" y="6232685"/>
                </a:moveTo>
                <a:lnTo>
                  <a:pt x="5115757" y="6241644"/>
                </a:lnTo>
                <a:lnTo>
                  <a:pt x="5124717" y="6241644"/>
                </a:lnTo>
                <a:cubicBezTo>
                  <a:pt x="5136662" y="6235671"/>
                  <a:pt x="5142636" y="6232685"/>
                  <a:pt x="5142636" y="6232685"/>
                </a:cubicBezTo>
                <a:close/>
                <a:moveTo>
                  <a:pt x="4783144" y="6227086"/>
                </a:moveTo>
                <a:cubicBezTo>
                  <a:pt x="4782397" y="6226339"/>
                  <a:pt x="4781278" y="6226712"/>
                  <a:pt x="4779785" y="6228205"/>
                </a:cubicBezTo>
                <a:cubicBezTo>
                  <a:pt x="4776799" y="6231192"/>
                  <a:pt x="4775305" y="6232685"/>
                  <a:pt x="4775305" y="6232685"/>
                </a:cubicBezTo>
                <a:cubicBezTo>
                  <a:pt x="4775305" y="6232685"/>
                  <a:pt x="4775305" y="6234178"/>
                  <a:pt x="4775305" y="6237164"/>
                </a:cubicBezTo>
                <a:cubicBezTo>
                  <a:pt x="4775305" y="6240151"/>
                  <a:pt x="4775305" y="6244631"/>
                  <a:pt x="4775305" y="6250604"/>
                </a:cubicBezTo>
                <a:cubicBezTo>
                  <a:pt x="4781278" y="6244631"/>
                  <a:pt x="4784265" y="6238658"/>
                  <a:pt x="4784265" y="6232685"/>
                </a:cubicBezTo>
                <a:cubicBezTo>
                  <a:pt x="4784265" y="6229699"/>
                  <a:pt x="4783890" y="6227832"/>
                  <a:pt x="4783144" y="6227086"/>
                </a:cubicBezTo>
                <a:close/>
                <a:moveTo>
                  <a:pt x="5068722" y="6225966"/>
                </a:moveTo>
                <a:cubicBezTo>
                  <a:pt x="5064242" y="6227459"/>
                  <a:pt x="5062002" y="6232685"/>
                  <a:pt x="5062002" y="6241644"/>
                </a:cubicBezTo>
                <a:cubicBezTo>
                  <a:pt x="5062002" y="6247617"/>
                  <a:pt x="5067975" y="6247617"/>
                  <a:pt x="5079921" y="6241644"/>
                </a:cubicBezTo>
                <a:lnTo>
                  <a:pt x="5088880" y="6232685"/>
                </a:lnTo>
                <a:cubicBezTo>
                  <a:pt x="5079921" y="6226712"/>
                  <a:pt x="5073202" y="6224473"/>
                  <a:pt x="5068722" y="6225966"/>
                </a:cubicBezTo>
                <a:close/>
                <a:moveTo>
                  <a:pt x="5312364" y="6222232"/>
                </a:moveTo>
                <a:lnTo>
                  <a:pt x="5312862" y="6223725"/>
                </a:lnTo>
                <a:lnTo>
                  <a:pt x="5303903" y="6223725"/>
                </a:lnTo>
                <a:cubicBezTo>
                  <a:pt x="5306890" y="6223725"/>
                  <a:pt x="5309502" y="6223352"/>
                  <a:pt x="5311744" y="6222606"/>
                </a:cubicBezTo>
                <a:close/>
                <a:moveTo>
                  <a:pt x="2118313" y="6220926"/>
                </a:moveTo>
                <a:cubicBezTo>
                  <a:pt x="2120179" y="6221299"/>
                  <a:pt x="2121859" y="6222232"/>
                  <a:pt x="2123353" y="6223725"/>
                </a:cubicBezTo>
                <a:cubicBezTo>
                  <a:pt x="2129326" y="6229699"/>
                  <a:pt x="2132312" y="6235671"/>
                  <a:pt x="2132312" y="6241644"/>
                </a:cubicBezTo>
                <a:cubicBezTo>
                  <a:pt x="2126339" y="6241644"/>
                  <a:pt x="2123353" y="6241644"/>
                  <a:pt x="2123353" y="6241644"/>
                </a:cubicBezTo>
                <a:cubicBezTo>
                  <a:pt x="2123353" y="6235671"/>
                  <a:pt x="2120366" y="6232685"/>
                  <a:pt x="2114393" y="6232685"/>
                </a:cubicBezTo>
                <a:cubicBezTo>
                  <a:pt x="2108420" y="6232685"/>
                  <a:pt x="2105434" y="6235671"/>
                  <a:pt x="2105434" y="6241644"/>
                </a:cubicBezTo>
                <a:cubicBezTo>
                  <a:pt x="2105434" y="6247617"/>
                  <a:pt x="2100954" y="6250604"/>
                  <a:pt x="2091996" y="6250604"/>
                </a:cubicBezTo>
                <a:cubicBezTo>
                  <a:pt x="2083036" y="6250604"/>
                  <a:pt x="2078557" y="6252097"/>
                  <a:pt x="2078557" y="6255083"/>
                </a:cubicBezTo>
                <a:cubicBezTo>
                  <a:pt x="2078557" y="6258070"/>
                  <a:pt x="2072584" y="6259563"/>
                  <a:pt x="2060638" y="6259563"/>
                </a:cubicBezTo>
                <a:lnTo>
                  <a:pt x="2051679" y="6268522"/>
                </a:lnTo>
                <a:cubicBezTo>
                  <a:pt x="2051679" y="6268522"/>
                  <a:pt x="2053172" y="6268522"/>
                  <a:pt x="2056158" y="6268522"/>
                </a:cubicBezTo>
                <a:cubicBezTo>
                  <a:pt x="2059145" y="6268522"/>
                  <a:pt x="2063625" y="6268522"/>
                  <a:pt x="2069597" y="6268522"/>
                </a:cubicBezTo>
                <a:lnTo>
                  <a:pt x="2087516" y="6277482"/>
                </a:lnTo>
                <a:cubicBezTo>
                  <a:pt x="2099461" y="6283455"/>
                  <a:pt x="2102448" y="6292413"/>
                  <a:pt x="2096476" y="6304359"/>
                </a:cubicBezTo>
                <a:cubicBezTo>
                  <a:pt x="2090503" y="6316305"/>
                  <a:pt x="2084530" y="6316305"/>
                  <a:pt x="2078557" y="6304359"/>
                </a:cubicBezTo>
                <a:lnTo>
                  <a:pt x="2069597" y="6304359"/>
                </a:lnTo>
                <a:lnTo>
                  <a:pt x="2060638" y="6295401"/>
                </a:lnTo>
                <a:lnTo>
                  <a:pt x="2051679" y="6295401"/>
                </a:lnTo>
                <a:lnTo>
                  <a:pt x="2024800" y="6304359"/>
                </a:lnTo>
                <a:lnTo>
                  <a:pt x="2015841" y="6295401"/>
                </a:lnTo>
                <a:cubicBezTo>
                  <a:pt x="2027787" y="6289428"/>
                  <a:pt x="2024800" y="6286440"/>
                  <a:pt x="2006883" y="6286440"/>
                </a:cubicBezTo>
                <a:lnTo>
                  <a:pt x="1988964" y="6277482"/>
                </a:lnTo>
                <a:cubicBezTo>
                  <a:pt x="1988964" y="6271509"/>
                  <a:pt x="1985977" y="6268522"/>
                  <a:pt x="1980004" y="6268522"/>
                </a:cubicBezTo>
                <a:cubicBezTo>
                  <a:pt x="1962086" y="6268522"/>
                  <a:pt x="1953126" y="6259563"/>
                  <a:pt x="1953126" y="6241644"/>
                </a:cubicBezTo>
                <a:lnTo>
                  <a:pt x="1962086" y="6241644"/>
                </a:lnTo>
                <a:cubicBezTo>
                  <a:pt x="1968059" y="6241644"/>
                  <a:pt x="1978511" y="6240151"/>
                  <a:pt x="1993444" y="6237164"/>
                </a:cubicBezTo>
                <a:cubicBezTo>
                  <a:pt x="2008376" y="6234178"/>
                  <a:pt x="2015841" y="6232685"/>
                  <a:pt x="2015841" y="6232685"/>
                </a:cubicBezTo>
                <a:lnTo>
                  <a:pt x="2051679" y="6250604"/>
                </a:lnTo>
                <a:lnTo>
                  <a:pt x="2060638" y="6250604"/>
                </a:lnTo>
                <a:cubicBezTo>
                  <a:pt x="2066611" y="6250604"/>
                  <a:pt x="2072584" y="6249110"/>
                  <a:pt x="2078557" y="6246124"/>
                </a:cubicBezTo>
                <a:cubicBezTo>
                  <a:pt x="2084530" y="6243137"/>
                  <a:pt x="2090503" y="6238658"/>
                  <a:pt x="2096476" y="6232685"/>
                </a:cubicBezTo>
                <a:cubicBezTo>
                  <a:pt x="2105434" y="6223725"/>
                  <a:pt x="2112714" y="6219806"/>
                  <a:pt x="2118313" y="6220926"/>
                </a:cubicBezTo>
                <a:close/>
                <a:moveTo>
                  <a:pt x="5647508" y="6220573"/>
                </a:moveTo>
                <a:lnTo>
                  <a:pt x="5645476" y="6222606"/>
                </a:lnTo>
                <a:cubicBezTo>
                  <a:pt x="5644729" y="6223352"/>
                  <a:pt x="5644356" y="6223725"/>
                  <a:pt x="5644356" y="6223725"/>
                </a:cubicBezTo>
                <a:close/>
                <a:moveTo>
                  <a:pt x="5913134" y="6214766"/>
                </a:moveTo>
                <a:cubicBezTo>
                  <a:pt x="5919108" y="6220739"/>
                  <a:pt x="5922094" y="6223725"/>
                  <a:pt x="5922094" y="6223725"/>
                </a:cubicBezTo>
                <a:cubicBezTo>
                  <a:pt x="5922094" y="6223725"/>
                  <a:pt x="5919108" y="6223725"/>
                  <a:pt x="5913134" y="6223725"/>
                </a:cubicBezTo>
                <a:cubicBezTo>
                  <a:pt x="5907162" y="6223725"/>
                  <a:pt x="5904176" y="6223725"/>
                  <a:pt x="5904176" y="6223725"/>
                </a:cubicBezTo>
                <a:cubicBezTo>
                  <a:pt x="5904176" y="6217753"/>
                  <a:pt x="5907162" y="6214766"/>
                  <a:pt x="5913134" y="6214766"/>
                </a:cubicBezTo>
                <a:close/>
                <a:moveTo>
                  <a:pt x="5863859" y="6214766"/>
                </a:moveTo>
                <a:cubicBezTo>
                  <a:pt x="5872818" y="6214766"/>
                  <a:pt x="5877298" y="6216261"/>
                  <a:pt x="5877298" y="6219246"/>
                </a:cubicBezTo>
                <a:cubicBezTo>
                  <a:pt x="5877298" y="6222232"/>
                  <a:pt x="5874312" y="6223725"/>
                  <a:pt x="5868338" y="6223725"/>
                </a:cubicBezTo>
                <a:lnTo>
                  <a:pt x="5850420" y="6223725"/>
                </a:lnTo>
                <a:cubicBezTo>
                  <a:pt x="5850420" y="6217753"/>
                  <a:pt x="5854899" y="6214766"/>
                  <a:pt x="5863859" y="6214766"/>
                </a:cubicBezTo>
                <a:close/>
                <a:moveTo>
                  <a:pt x="5778745" y="6214766"/>
                </a:moveTo>
                <a:cubicBezTo>
                  <a:pt x="5784720" y="6214766"/>
                  <a:pt x="5787705" y="6214766"/>
                  <a:pt x="5787705" y="6214766"/>
                </a:cubicBezTo>
                <a:cubicBezTo>
                  <a:pt x="5787705" y="6214766"/>
                  <a:pt x="5787705" y="6217753"/>
                  <a:pt x="5787705" y="6223725"/>
                </a:cubicBezTo>
                <a:cubicBezTo>
                  <a:pt x="5781731" y="6223725"/>
                  <a:pt x="5778745" y="6220739"/>
                  <a:pt x="5778745" y="6214766"/>
                </a:cubicBezTo>
                <a:close/>
                <a:moveTo>
                  <a:pt x="5653316" y="6214766"/>
                </a:moveTo>
                <a:cubicBezTo>
                  <a:pt x="5653316" y="6214766"/>
                  <a:pt x="5651822" y="6216261"/>
                  <a:pt x="5648836" y="6219246"/>
                </a:cubicBezTo>
                <a:lnTo>
                  <a:pt x="5647508" y="6220573"/>
                </a:lnTo>
                <a:close/>
                <a:moveTo>
                  <a:pt x="4694672" y="6214766"/>
                </a:moveTo>
                <a:lnTo>
                  <a:pt x="4667793" y="6232685"/>
                </a:lnTo>
                <a:cubicBezTo>
                  <a:pt x="4667793" y="6232685"/>
                  <a:pt x="4670780" y="6235671"/>
                  <a:pt x="4676753" y="6241644"/>
                </a:cubicBezTo>
                <a:cubicBezTo>
                  <a:pt x="4682726" y="6241644"/>
                  <a:pt x="4685712" y="6238658"/>
                  <a:pt x="4685712" y="6232685"/>
                </a:cubicBezTo>
                <a:cubicBezTo>
                  <a:pt x="4685712" y="6226712"/>
                  <a:pt x="4688698" y="6223725"/>
                  <a:pt x="4694672" y="6223725"/>
                </a:cubicBezTo>
                <a:close/>
                <a:moveTo>
                  <a:pt x="5008246" y="6205808"/>
                </a:moveTo>
                <a:lnTo>
                  <a:pt x="5008246" y="6214766"/>
                </a:lnTo>
                <a:cubicBezTo>
                  <a:pt x="5008246" y="6220739"/>
                  <a:pt x="5009740" y="6225219"/>
                  <a:pt x="5012726" y="6228205"/>
                </a:cubicBezTo>
                <a:cubicBezTo>
                  <a:pt x="5015712" y="6231192"/>
                  <a:pt x="5020192" y="6231192"/>
                  <a:pt x="5026164" y="6228205"/>
                </a:cubicBezTo>
                <a:cubicBezTo>
                  <a:pt x="5032138" y="6225219"/>
                  <a:pt x="5032138" y="6223725"/>
                  <a:pt x="5026164" y="6223725"/>
                </a:cubicBezTo>
                <a:cubicBezTo>
                  <a:pt x="5020192" y="6223725"/>
                  <a:pt x="5020192" y="6217753"/>
                  <a:pt x="5026164" y="6205808"/>
                </a:cubicBezTo>
                <a:cubicBezTo>
                  <a:pt x="5026164" y="6205808"/>
                  <a:pt x="5024672" y="6205808"/>
                  <a:pt x="5021686" y="6205808"/>
                </a:cubicBezTo>
                <a:cubicBezTo>
                  <a:pt x="5018698" y="6205808"/>
                  <a:pt x="5014220" y="6205808"/>
                  <a:pt x="5008246" y="6205808"/>
                </a:cubicBezTo>
                <a:close/>
                <a:moveTo>
                  <a:pt x="2078557" y="6205808"/>
                </a:moveTo>
                <a:lnTo>
                  <a:pt x="2078557" y="6214766"/>
                </a:lnTo>
                <a:lnTo>
                  <a:pt x="2069597" y="6214766"/>
                </a:lnTo>
                <a:cubicBezTo>
                  <a:pt x="2069597" y="6208793"/>
                  <a:pt x="2072584" y="6205808"/>
                  <a:pt x="2078557" y="6205808"/>
                </a:cubicBezTo>
                <a:close/>
                <a:moveTo>
                  <a:pt x="5913134" y="6196848"/>
                </a:moveTo>
                <a:lnTo>
                  <a:pt x="5922094" y="6205808"/>
                </a:lnTo>
                <a:cubicBezTo>
                  <a:pt x="5922094" y="6211781"/>
                  <a:pt x="5919108" y="6214766"/>
                  <a:pt x="5913134" y="6214766"/>
                </a:cubicBezTo>
                <a:cubicBezTo>
                  <a:pt x="5907162" y="6214766"/>
                  <a:pt x="5904176" y="6211781"/>
                  <a:pt x="5904176" y="6205808"/>
                </a:cubicBezTo>
                <a:close/>
                <a:moveTo>
                  <a:pt x="5303903" y="6196848"/>
                </a:moveTo>
                <a:lnTo>
                  <a:pt x="5312862" y="6205808"/>
                </a:lnTo>
                <a:cubicBezTo>
                  <a:pt x="5318836" y="6205808"/>
                  <a:pt x="5321822" y="6202821"/>
                  <a:pt x="5321822" y="6196848"/>
                </a:cubicBezTo>
                <a:close/>
                <a:moveTo>
                  <a:pt x="5187432" y="6196848"/>
                </a:moveTo>
                <a:cubicBezTo>
                  <a:pt x="5175486" y="6202821"/>
                  <a:pt x="5169514" y="6205808"/>
                  <a:pt x="5169514" y="6205808"/>
                </a:cubicBezTo>
                <a:cubicBezTo>
                  <a:pt x="5169514" y="6205808"/>
                  <a:pt x="5169514" y="6208793"/>
                  <a:pt x="5169514" y="6214766"/>
                </a:cubicBezTo>
                <a:lnTo>
                  <a:pt x="5196392" y="6214766"/>
                </a:lnTo>
                <a:cubicBezTo>
                  <a:pt x="5196392" y="6202821"/>
                  <a:pt x="5193406" y="6196848"/>
                  <a:pt x="5187432" y="6196848"/>
                </a:cubicBezTo>
                <a:close/>
                <a:moveTo>
                  <a:pt x="5421493" y="6194048"/>
                </a:moveTo>
                <a:cubicBezTo>
                  <a:pt x="5423734" y="6194422"/>
                  <a:pt x="5426346" y="6195355"/>
                  <a:pt x="5429334" y="6196848"/>
                </a:cubicBezTo>
                <a:lnTo>
                  <a:pt x="5429334" y="6214766"/>
                </a:lnTo>
                <a:lnTo>
                  <a:pt x="5420374" y="6205808"/>
                </a:lnTo>
                <a:cubicBezTo>
                  <a:pt x="5414400" y="6211781"/>
                  <a:pt x="5411414" y="6211781"/>
                  <a:pt x="5411414" y="6205808"/>
                </a:cubicBezTo>
                <a:cubicBezTo>
                  <a:pt x="5411414" y="6196848"/>
                  <a:pt x="5414774" y="6192927"/>
                  <a:pt x="5421493" y="6194048"/>
                </a:cubicBezTo>
                <a:close/>
                <a:moveTo>
                  <a:pt x="5850420" y="6187889"/>
                </a:moveTo>
                <a:lnTo>
                  <a:pt x="5859379" y="6187889"/>
                </a:lnTo>
                <a:cubicBezTo>
                  <a:pt x="5859379" y="6193862"/>
                  <a:pt x="5857885" y="6196848"/>
                  <a:pt x="5854899" y="6196848"/>
                </a:cubicBezTo>
                <a:cubicBezTo>
                  <a:pt x="5851914" y="6196848"/>
                  <a:pt x="5850420" y="6199835"/>
                  <a:pt x="5850420" y="6205808"/>
                </a:cubicBezTo>
                <a:cubicBezTo>
                  <a:pt x="5850420" y="6211781"/>
                  <a:pt x="5847434" y="6214766"/>
                  <a:pt x="5841460" y="6214766"/>
                </a:cubicBezTo>
                <a:lnTo>
                  <a:pt x="5832502" y="6196848"/>
                </a:lnTo>
                <a:cubicBezTo>
                  <a:pt x="5832502" y="6190875"/>
                  <a:pt x="5838474" y="6187889"/>
                  <a:pt x="5850420" y="6187889"/>
                </a:cubicBezTo>
                <a:close/>
                <a:moveTo>
                  <a:pt x="5742908" y="6187889"/>
                </a:moveTo>
                <a:cubicBezTo>
                  <a:pt x="5748882" y="6193862"/>
                  <a:pt x="5754854" y="6195355"/>
                  <a:pt x="5760828" y="6192368"/>
                </a:cubicBezTo>
                <a:cubicBezTo>
                  <a:pt x="5766800" y="6189382"/>
                  <a:pt x="5772772" y="6189382"/>
                  <a:pt x="5778745" y="6192368"/>
                </a:cubicBezTo>
                <a:cubicBezTo>
                  <a:pt x="5784720" y="6195355"/>
                  <a:pt x="5787705" y="6196848"/>
                  <a:pt x="5787705" y="6196848"/>
                </a:cubicBezTo>
                <a:lnTo>
                  <a:pt x="5787705" y="6205808"/>
                </a:lnTo>
                <a:lnTo>
                  <a:pt x="5769786" y="6214766"/>
                </a:lnTo>
                <a:lnTo>
                  <a:pt x="5751868" y="6223725"/>
                </a:lnTo>
                <a:lnTo>
                  <a:pt x="5742908" y="6205808"/>
                </a:lnTo>
                <a:close/>
                <a:moveTo>
                  <a:pt x="5241188" y="6178929"/>
                </a:moveTo>
                <a:cubicBezTo>
                  <a:pt x="5241188" y="6178929"/>
                  <a:pt x="5238202" y="6181916"/>
                  <a:pt x="5232229" y="6187889"/>
                </a:cubicBezTo>
                <a:cubicBezTo>
                  <a:pt x="5226255" y="6187889"/>
                  <a:pt x="5226255" y="6190875"/>
                  <a:pt x="5232229" y="6196848"/>
                </a:cubicBezTo>
                <a:cubicBezTo>
                  <a:pt x="5238202" y="6196848"/>
                  <a:pt x="5242682" y="6193862"/>
                  <a:pt x="5245668" y="6187889"/>
                </a:cubicBezTo>
                <a:cubicBezTo>
                  <a:pt x="5248654" y="6181916"/>
                  <a:pt x="5247160" y="6178929"/>
                  <a:pt x="5241188" y="6178929"/>
                </a:cubicBezTo>
                <a:close/>
                <a:moveTo>
                  <a:pt x="2015841" y="6178929"/>
                </a:moveTo>
                <a:lnTo>
                  <a:pt x="2042719" y="6205808"/>
                </a:lnTo>
                <a:lnTo>
                  <a:pt x="2024800" y="6196848"/>
                </a:lnTo>
                <a:cubicBezTo>
                  <a:pt x="2000910" y="6184903"/>
                  <a:pt x="1997923" y="6178929"/>
                  <a:pt x="2015841" y="6178929"/>
                </a:cubicBezTo>
                <a:close/>
                <a:moveTo>
                  <a:pt x="6262547" y="6169970"/>
                </a:moveTo>
                <a:cubicBezTo>
                  <a:pt x="6268522" y="6169970"/>
                  <a:pt x="6270013" y="6171464"/>
                  <a:pt x="6267027" y="6174450"/>
                </a:cubicBezTo>
                <a:cubicBezTo>
                  <a:pt x="6264042" y="6177436"/>
                  <a:pt x="6259562" y="6178929"/>
                  <a:pt x="6253588" y="6178929"/>
                </a:cubicBezTo>
                <a:cubicBezTo>
                  <a:pt x="6247616" y="6178929"/>
                  <a:pt x="6241642" y="6178929"/>
                  <a:pt x="6235670" y="6178929"/>
                </a:cubicBezTo>
                <a:close/>
                <a:moveTo>
                  <a:pt x="5984810" y="6169970"/>
                </a:moveTo>
                <a:cubicBezTo>
                  <a:pt x="5984810" y="6175943"/>
                  <a:pt x="5978836" y="6178929"/>
                  <a:pt x="5966891" y="6178929"/>
                </a:cubicBezTo>
                <a:lnTo>
                  <a:pt x="5948972" y="6178929"/>
                </a:lnTo>
                <a:close/>
                <a:moveTo>
                  <a:pt x="5384537" y="6169970"/>
                </a:moveTo>
                <a:cubicBezTo>
                  <a:pt x="5390510" y="6169970"/>
                  <a:pt x="5394990" y="6171464"/>
                  <a:pt x="5397976" y="6174450"/>
                </a:cubicBezTo>
                <a:cubicBezTo>
                  <a:pt x="5400962" y="6177436"/>
                  <a:pt x="5400962" y="6183409"/>
                  <a:pt x="5397976" y="6192368"/>
                </a:cubicBezTo>
                <a:cubicBezTo>
                  <a:pt x="5394990" y="6201328"/>
                  <a:pt x="5393496" y="6208793"/>
                  <a:pt x="5393496" y="6214766"/>
                </a:cubicBezTo>
                <a:lnTo>
                  <a:pt x="5402454" y="6241644"/>
                </a:lnTo>
                <a:lnTo>
                  <a:pt x="5393496" y="6268522"/>
                </a:lnTo>
                <a:lnTo>
                  <a:pt x="5366618" y="6277482"/>
                </a:lnTo>
                <a:cubicBezTo>
                  <a:pt x="5366618" y="6283455"/>
                  <a:pt x="5360644" y="6286440"/>
                  <a:pt x="5348700" y="6286440"/>
                </a:cubicBezTo>
                <a:cubicBezTo>
                  <a:pt x="5336754" y="6286440"/>
                  <a:pt x="5329286" y="6287933"/>
                  <a:pt x="5326300" y="6290920"/>
                </a:cubicBezTo>
                <a:cubicBezTo>
                  <a:pt x="5323315" y="6293908"/>
                  <a:pt x="5318836" y="6295401"/>
                  <a:pt x="5312862" y="6295401"/>
                </a:cubicBezTo>
                <a:lnTo>
                  <a:pt x="5294943" y="6277482"/>
                </a:lnTo>
                <a:cubicBezTo>
                  <a:pt x="5294943" y="6265536"/>
                  <a:pt x="5296437" y="6259563"/>
                  <a:pt x="5299423" y="6259563"/>
                </a:cubicBezTo>
                <a:cubicBezTo>
                  <a:pt x="5302409" y="6259563"/>
                  <a:pt x="5306889" y="6262550"/>
                  <a:pt x="5312862" y="6268522"/>
                </a:cubicBezTo>
                <a:lnTo>
                  <a:pt x="5321822" y="6286440"/>
                </a:lnTo>
                <a:lnTo>
                  <a:pt x="5321822" y="6268522"/>
                </a:lnTo>
                <a:lnTo>
                  <a:pt x="5312862" y="6250604"/>
                </a:lnTo>
                <a:cubicBezTo>
                  <a:pt x="5306889" y="6244631"/>
                  <a:pt x="5306889" y="6241644"/>
                  <a:pt x="5312862" y="6241644"/>
                </a:cubicBezTo>
                <a:cubicBezTo>
                  <a:pt x="5342726" y="6241644"/>
                  <a:pt x="5357658" y="6232685"/>
                  <a:pt x="5357658" y="6214766"/>
                </a:cubicBezTo>
                <a:cubicBezTo>
                  <a:pt x="5363632" y="6220739"/>
                  <a:pt x="5366618" y="6223725"/>
                  <a:pt x="5366618" y="6223725"/>
                </a:cubicBezTo>
                <a:cubicBezTo>
                  <a:pt x="5372591" y="6229699"/>
                  <a:pt x="5375577" y="6232685"/>
                  <a:pt x="5375577" y="6232685"/>
                </a:cubicBezTo>
                <a:cubicBezTo>
                  <a:pt x="5369604" y="6238658"/>
                  <a:pt x="5369604" y="6241644"/>
                  <a:pt x="5375577" y="6241644"/>
                </a:cubicBezTo>
                <a:lnTo>
                  <a:pt x="5384537" y="6223725"/>
                </a:lnTo>
                <a:cubicBezTo>
                  <a:pt x="5384537" y="6211781"/>
                  <a:pt x="5378563" y="6205808"/>
                  <a:pt x="5366618" y="6205808"/>
                </a:cubicBezTo>
                <a:lnTo>
                  <a:pt x="5348700" y="6196848"/>
                </a:lnTo>
                <a:lnTo>
                  <a:pt x="5366618" y="6187889"/>
                </a:lnTo>
                <a:cubicBezTo>
                  <a:pt x="5372591" y="6187889"/>
                  <a:pt x="5377071" y="6186396"/>
                  <a:pt x="5380057" y="6183409"/>
                </a:cubicBezTo>
                <a:cubicBezTo>
                  <a:pt x="5383043" y="6180422"/>
                  <a:pt x="5384537" y="6175943"/>
                  <a:pt x="5384537" y="6169970"/>
                </a:cubicBezTo>
                <a:close/>
                <a:moveTo>
                  <a:pt x="5294943" y="6169970"/>
                </a:moveTo>
                <a:lnTo>
                  <a:pt x="5303903" y="6178929"/>
                </a:lnTo>
                <a:lnTo>
                  <a:pt x="5312862" y="6169970"/>
                </a:lnTo>
                <a:cubicBezTo>
                  <a:pt x="5306889" y="6169970"/>
                  <a:pt x="5300917" y="6169970"/>
                  <a:pt x="5294943" y="6169970"/>
                </a:cubicBezTo>
                <a:close/>
                <a:moveTo>
                  <a:pt x="5088880" y="6169970"/>
                </a:moveTo>
                <a:cubicBezTo>
                  <a:pt x="5088880" y="6175943"/>
                  <a:pt x="5090374" y="6178929"/>
                  <a:pt x="5093360" y="6178929"/>
                </a:cubicBezTo>
                <a:cubicBezTo>
                  <a:pt x="5096346" y="6178929"/>
                  <a:pt x="5097840" y="6175943"/>
                  <a:pt x="5097840" y="6169970"/>
                </a:cubicBezTo>
                <a:close/>
                <a:moveTo>
                  <a:pt x="2141272" y="6169970"/>
                </a:moveTo>
                <a:cubicBezTo>
                  <a:pt x="2135299" y="6169970"/>
                  <a:pt x="2132312" y="6172957"/>
                  <a:pt x="2132312" y="6178929"/>
                </a:cubicBezTo>
                <a:lnTo>
                  <a:pt x="2141272" y="6178929"/>
                </a:lnTo>
                <a:lnTo>
                  <a:pt x="2150231" y="6178929"/>
                </a:lnTo>
                <a:cubicBezTo>
                  <a:pt x="2150231" y="6178929"/>
                  <a:pt x="2150231" y="6177436"/>
                  <a:pt x="2150231" y="6174450"/>
                </a:cubicBezTo>
                <a:cubicBezTo>
                  <a:pt x="2150231" y="6171464"/>
                  <a:pt x="2147245" y="6169970"/>
                  <a:pt x="2141272" y="6169970"/>
                </a:cubicBezTo>
                <a:close/>
                <a:moveTo>
                  <a:pt x="2105434" y="6161010"/>
                </a:moveTo>
                <a:lnTo>
                  <a:pt x="2105434" y="6169970"/>
                </a:lnTo>
                <a:lnTo>
                  <a:pt x="2114393" y="6161010"/>
                </a:lnTo>
                <a:cubicBezTo>
                  <a:pt x="2108420" y="6161010"/>
                  <a:pt x="2105434" y="6161010"/>
                  <a:pt x="2105434" y="6161010"/>
                </a:cubicBezTo>
                <a:close/>
                <a:moveTo>
                  <a:pt x="5241188" y="6156531"/>
                </a:moveTo>
                <a:cubicBezTo>
                  <a:pt x="5238200" y="6156531"/>
                  <a:pt x="5235215" y="6158024"/>
                  <a:pt x="5232229" y="6161010"/>
                </a:cubicBezTo>
                <a:lnTo>
                  <a:pt x="5241188" y="6161010"/>
                </a:lnTo>
                <a:lnTo>
                  <a:pt x="5250146" y="6161010"/>
                </a:lnTo>
                <a:cubicBezTo>
                  <a:pt x="5247160" y="6158024"/>
                  <a:pt x="5244174" y="6156531"/>
                  <a:pt x="5241188" y="6156531"/>
                </a:cubicBezTo>
                <a:close/>
                <a:moveTo>
                  <a:pt x="5420374" y="6152051"/>
                </a:moveTo>
                <a:lnTo>
                  <a:pt x="5438292" y="6169970"/>
                </a:lnTo>
                <a:cubicBezTo>
                  <a:pt x="5426346" y="6181916"/>
                  <a:pt x="5420374" y="6181916"/>
                  <a:pt x="5420374" y="6169970"/>
                </a:cubicBezTo>
                <a:close/>
                <a:moveTo>
                  <a:pt x="5228868" y="6146451"/>
                </a:moveTo>
                <a:cubicBezTo>
                  <a:pt x="5228122" y="6145705"/>
                  <a:pt x="5226256" y="6146078"/>
                  <a:pt x="5223269" y="6147571"/>
                </a:cubicBezTo>
                <a:cubicBezTo>
                  <a:pt x="5217296" y="6150558"/>
                  <a:pt x="5206844" y="6152051"/>
                  <a:pt x="5191912" y="6152051"/>
                </a:cubicBezTo>
                <a:cubicBezTo>
                  <a:pt x="5176980" y="6152051"/>
                  <a:pt x="5169514" y="6152051"/>
                  <a:pt x="5169514" y="6152051"/>
                </a:cubicBezTo>
                <a:cubicBezTo>
                  <a:pt x="5169514" y="6158024"/>
                  <a:pt x="5172500" y="6161010"/>
                  <a:pt x="5178472" y="6161010"/>
                </a:cubicBezTo>
                <a:cubicBezTo>
                  <a:pt x="5184446" y="6161010"/>
                  <a:pt x="5190418" y="6161010"/>
                  <a:pt x="5196392" y="6161010"/>
                </a:cubicBezTo>
                <a:cubicBezTo>
                  <a:pt x="5214310" y="6161010"/>
                  <a:pt x="5224763" y="6158024"/>
                  <a:pt x="5227749" y="6152051"/>
                </a:cubicBezTo>
                <a:cubicBezTo>
                  <a:pt x="5229242" y="6149064"/>
                  <a:pt x="5229615" y="6147199"/>
                  <a:pt x="5228868" y="6146451"/>
                </a:cubicBezTo>
                <a:close/>
                <a:moveTo>
                  <a:pt x="5769786" y="6143092"/>
                </a:moveTo>
                <a:cubicBezTo>
                  <a:pt x="5775759" y="6143092"/>
                  <a:pt x="5778745" y="6143092"/>
                  <a:pt x="5778745" y="6143092"/>
                </a:cubicBezTo>
                <a:cubicBezTo>
                  <a:pt x="5784720" y="6143092"/>
                  <a:pt x="5786211" y="6144585"/>
                  <a:pt x="5783225" y="6147571"/>
                </a:cubicBezTo>
                <a:cubicBezTo>
                  <a:pt x="5780239" y="6150558"/>
                  <a:pt x="5778745" y="6152051"/>
                  <a:pt x="5778745" y="6152051"/>
                </a:cubicBezTo>
                <a:cubicBezTo>
                  <a:pt x="5778745" y="6152051"/>
                  <a:pt x="5775759" y="6149065"/>
                  <a:pt x="5769786" y="6143092"/>
                </a:cubicBezTo>
                <a:close/>
                <a:moveTo>
                  <a:pt x="5088880" y="6143092"/>
                </a:moveTo>
                <a:cubicBezTo>
                  <a:pt x="5088880" y="6149065"/>
                  <a:pt x="5088880" y="6152051"/>
                  <a:pt x="5088880" y="6152051"/>
                </a:cubicBezTo>
                <a:cubicBezTo>
                  <a:pt x="5088880" y="6152051"/>
                  <a:pt x="5090374" y="6150558"/>
                  <a:pt x="5093360" y="6147571"/>
                </a:cubicBezTo>
                <a:cubicBezTo>
                  <a:pt x="5096346" y="6144585"/>
                  <a:pt x="5094852" y="6143092"/>
                  <a:pt x="5088880" y="6143092"/>
                </a:cubicBezTo>
                <a:close/>
                <a:moveTo>
                  <a:pt x="5303903" y="6134132"/>
                </a:moveTo>
                <a:lnTo>
                  <a:pt x="5277026" y="6143092"/>
                </a:lnTo>
                <a:cubicBezTo>
                  <a:pt x="5271052" y="6155038"/>
                  <a:pt x="5269560" y="6161010"/>
                  <a:pt x="5272546" y="6161010"/>
                </a:cubicBezTo>
                <a:cubicBezTo>
                  <a:pt x="5275532" y="6161010"/>
                  <a:pt x="5282998" y="6158024"/>
                  <a:pt x="5294943" y="6152051"/>
                </a:cubicBezTo>
                <a:cubicBezTo>
                  <a:pt x="5300917" y="6146078"/>
                  <a:pt x="5306889" y="6143092"/>
                  <a:pt x="5312862" y="6143092"/>
                </a:cubicBezTo>
                <a:lnTo>
                  <a:pt x="5321822" y="6134132"/>
                </a:lnTo>
                <a:cubicBezTo>
                  <a:pt x="5321822" y="6134132"/>
                  <a:pt x="5318836" y="6135625"/>
                  <a:pt x="5312862" y="6138612"/>
                </a:cubicBezTo>
                <a:cubicBezTo>
                  <a:pt x="5306889" y="6141599"/>
                  <a:pt x="5303903" y="6140106"/>
                  <a:pt x="5303903" y="6134132"/>
                </a:cubicBezTo>
                <a:close/>
                <a:moveTo>
                  <a:pt x="2445887" y="6134132"/>
                </a:moveTo>
                <a:cubicBezTo>
                  <a:pt x="2445887" y="6134132"/>
                  <a:pt x="2445887" y="6137119"/>
                  <a:pt x="2445887" y="6143092"/>
                </a:cubicBezTo>
                <a:cubicBezTo>
                  <a:pt x="2451860" y="6143092"/>
                  <a:pt x="2454847" y="6143092"/>
                  <a:pt x="2454847" y="6143092"/>
                </a:cubicBezTo>
                <a:cubicBezTo>
                  <a:pt x="2454847" y="6137119"/>
                  <a:pt x="2454847" y="6134132"/>
                  <a:pt x="2454847" y="6134132"/>
                </a:cubicBezTo>
                <a:cubicBezTo>
                  <a:pt x="2454847" y="6134132"/>
                  <a:pt x="2451860" y="6134132"/>
                  <a:pt x="2445887" y="6134132"/>
                </a:cubicBezTo>
                <a:close/>
                <a:moveTo>
                  <a:pt x="5700352" y="6128533"/>
                </a:moveTo>
                <a:cubicBezTo>
                  <a:pt x="5703338" y="6129280"/>
                  <a:pt x="5707071" y="6131146"/>
                  <a:pt x="5711551" y="6134132"/>
                </a:cubicBezTo>
                <a:cubicBezTo>
                  <a:pt x="5720510" y="6140106"/>
                  <a:pt x="5727976" y="6143092"/>
                  <a:pt x="5733948" y="6143092"/>
                </a:cubicBezTo>
                <a:cubicBezTo>
                  <a:pt x="5739923" y="6143092"/>
                  <a:pt x="5742908" y="6144585"/>
                  <a:pt x="5742908" y="6147571"/>
                </a:cubicBezTo>
                <a:cubicBezTo>
                  <a:pt x="5742908" y="6150558"/>
                  <a:pt x="5739923" y="6155038"/>
                  <a:pt x="5733948" y="6161010"/>
                </a:cubicBezTo>
                <a:cubicBezTo>
                  <a:pt x="5722004" y="6155038"/>
                  <a:pt x="5713044" y="6149065"/>
                  <a:pt x="5707071" y="6143092"/>
                </a:cubicBezTo>
                <a:cubicBezTo>
                  <a:pt x="5695126" y="6137119"/>
                  <a:pt x="5690646" y="6132639"/>
                  <a:pt x="5693632" y="6129654"/>
                </a:cubicBezTo>
                <a:cubicBezTo>
                  <a:pt x="5695125" y="6128161"/>
                  <a:pt x="5697364" y="6127787"/>
                  <a:pt x="5700352" y="6128533"/>
                </a:cubicBezTo>
                <a:close/>
                <a:moveTo>
                  <a:pt x="5573802" y="6128533"/>
                </a:moveTo>
                <a:cubicBezTo>
                  <a:pt x="5574549" y="6127787"/>
                  <a:pt x="5575669" y="6128161"/>
                  <a:pt x="5577162" y="6129654"/>
                </a:cubicBezTo>
                <a:cubicBezTo>
                  <a:pt x="5580148" y="6132639"/>
                  <a:pt x="5584628" y="6134132"/>
                  <a:pt x="5590600" y="6134132"/>
                </a:cubicBezTo>
                <a:cubicBezTo>
                  <a:pt x="5608520" y="6152051"/>
                  <a:pt x="5608520" y="6161010"/>
                  <a:pt x="5590600" y="6161010"/>
                </a:cubicBezTo>
                <a:cubicBezTo>
                  <a:pt x="5584628" y="6161010"/>
                  <a:pt x="5584628" y="6158024"/>
                  <a:pt x="5590600" y="6152051"/>
                </a:cubicBezTo>
                <a:lnTo>
                  <a:pt x="5581640" y="6152051"/>
                </a:lnTo>
                <a:cubicBezTo>
                  <a:pt x="5569696" y="6152051"/>
                  <a:pt x="5563723" y="6155038"/>
                  <a:pt x="5563723" y="6161010"/>
                </a:cubicBezTo>
                <a:lnTo>
                  <a:pt x="5554763" y="6152051"/>
                </a:lnTo>
                <a:cubicBezTo>
                  <a:pt x="5554763" y="6152051"/>
                  <a:pt x="5556257" y="6150558"/>
                  <a:pt x="5559243" y="6147571"/>
                </a:cubicBezTo>
                <a:cubicBezTo>
                  <a:pt x="5562229" y="6144585"/>
                  <a:pt x="5566709" y="6140106"/>
                  <a:pt x="5572682" y="6134132"/>
                </a:cubicBezTo>
                <a:cubicBezTo>
                  <a:pt x="5572682" y="6131146"/>
                  <a:pt x="5573055" y="6129280"/>
                  <a:pt x="5573802" y="6128533"/>
                </a:cubicBezTo>
                <a:close/>
                <a:moveTo>
                  <a:pt x="6186393" y="6125174"/>
                </a:moveTo>
                <a:cubicBezTo>
                  <a:pt x="6195353" y="6125174"/>
                  <a:pt x="6199832" y="6128161"/>
                  <a:pt x="6199832" y="6134132"/>
                </a:cubicBezTo>
                <a:lnTo>
                  <a:pt x="6181914" y="6134132"/>
                </a:lnTo>
                <a:cubicBezTo>
                  <a:pt x="6175940" y="6128161"/>
                  <a:pt x="6177434" y="6125174"/>
                  <a:pt x="6186393" y="6125174"/>
                </a:cubicBezTo>
                <a:close/>
                <a:moveTo>
                  <a:pt x="5814582" y="6125174"/>
                </a:moveTo>
                <a:lnTo>
                  <a:pt x="5823542" y="6125174"/>
                </a:lnTo>
                <a:lnTo>
                  <a:pt x="5868338" y="6125174"/>
                </a:lnTo>
                <a:cubicBezTo>
                  <a:pt x="5868338" y="6125174"/>
                  <a:pt x="5866845" y="6129654"/>
                  <a:pt x="5863859" y="6138612"/>
                </a:cubicBezTo>
                <a:cubicBezTo>
                  <a:pt x="5860874" y="6147571"/>
                  <a:pt x="5857885" y="6152051"/>
                  <a:pt x="5854899" y="6152051"/>
                </a:cubicBezTo>
                <a:cubicBezTo>
                  <a:pt x="5851914" y="6152051"/>
                  <a:pt x="5850420" y="6147571"/>
                  <a:pt x="5850420" y="6138612"/>
                </a:cubicBezTo>
                <a:cubicBezTo>
                  <a:pt x="5850420" y="6129654"/>
                  <a:pt x="5844446" y="6128161"/>
                  <a:pt x="5832502" y="6134132"/>
                </a:cubicBezTo>
                <a:cubicBezTo>
                  <a:pt x="5820556" y="6140106"/>
                  <a:pt x="5814582" y="6143092"/>
                  <a:pt x="5814582" y="6143092"/>
                </a:cubicBezTo>
                <a:lnTo>
                  <a:pt x="5796664" y="6143092"/>
                </a:lnTo>
                <a:close/>
                <a:moveTo>
                  <a:pt x="2024800" y="6125174"/>
                </a:moveTo>
                <a:lnTo>
                  <a:pt x="2033760" y="6125174"/>
                </a:lnTo>
                <a:cubicBezTo>
                  <a:pt x="2033760" y="6131146"/>
                  <a:pt x="2030773" y="6134132"/>
                  <a:pt x="2024800" y="6134132"/>
                </a:cubicBezTo>
                <a:cubicBezTo>
                  <a:pt x="2018829" y="6134132"/>
                  <a:pt x="2015841" y="6132639"/>
                  <a:pt x="2015841" y="6129654"/>
                </a:cubicBezTo>
                <a:cubicBezTo>
                  <a:pt x="2015841" y="6126666"/>
                  <a:pt x="2018829" y="6125174"/>
                  <a:pt x="2024800" y="6125174"/>
                </a:cubicBezTo>
                <a:close/>
                <a:moveTo>
                  <a:pt x="6253588" y="6116214"/>
                </a:moveTo>
                <a:cubicBezTo>
                  <a:pt x="6253588" y="6122188"/>
                  <a:pt x="6253588" y="6125174"/>
                  <a:pt x="6253588" y="6125174"/>
                </a:cubicBezTo>
                <a:cubicBezTo>
                  <a:pt x="6247616" y="6125174"/>
                  <a:pt x="6244630" y="6128161"/>
                  <a:pt x="6244630" y="6134132"/>
                </a:cubicBezTo>
                <a:lnTo>
                  <a:pt x="6235670" y="6143092"/>
                </a:lnTo>
                <a:cubicBezTo>
                  <a:pt x="6223725" y="6131146"/>
                  <a:pt x="6223725" y="6125174"/>
                  <a:pt x="6235670" y="6125174"/>
                </a:cubicBezTo>
                <a:cubicBezTo>
                  <a:pt x="6241642" y="6125174"/>
                  <a:pt x="6246122" y="6123681"/>
                  <a:pt x="6249108" y="6120694"/>
                </a:cubicBezTo>
                <a:cubicBezTo>
                  <a:pt x="6252094" y="6117708"/>
                  <a:pt x="6253588" y="6116214"/>
                  <a:pt x="6253588" y="6116214"/>
                </a:cubicBezTo>
                <a:close/>
                <a:moveTo>
                  <a:pt x="5886257" y="6116214"/>
                </a:moveTo>
                <a:cubicBezTo>
                  <a:pt x="5886257" y="6116214"/>
                  <a:pt x="5886257" y="6119201"/>
                  <a:pt x="5886257" y="6125174"/>
                </a:cubicBezTo>
                <a:cubicBezTo>
                  <a:pt x="5886257" y="6125174"/>
                  <a:pt x="5883271" y="6125174"/>
                  <a:pt x="5877298" y="6125174"/>
                </a:cubicBezTo>
                <a:cubicBezTo>
                  <a:pt x="5877298" y="6119201"/>
                  <a:pt x="5880284" y="6116214"/>
                  <a:pt x="5886257" y="6116214"/>
                </a:cubicBezTo>
                <a:close/>
                <a:moveTo>
                  <a:pt x="5662274" y="6116214"/>
                </a:moveTo>
                <a:cubicBezTo>
                  <a:pt x="5662274" y="6116214"/>
                  <a:pt x="5663768" y="6116214"/>
                  <a:pt x="5666754" y="6116214"/>
                </a:cubicBezTo>
                <a:cubicBezTo>
                  <a:pt x="5669740" y="6116214"/>
                  <a:pt x="5671234" y="6119201"/>
                  <a:pt x="5671234" y="6125174"/>
                </a:cubicBezTo>
                <a:cubicBezTo>
                  <a:pt x="5665260" y="6125174"/>
                  <a:pt x="5660780" y="6123681"/>
                  <a:pt x="5657794" y="6120694"/>
                </a:cubicBezTo>
                <a:cubicBezTo>
                  <a:pt x="5654808" y="6117708"/>
                  <a:pt x="5656302" y="6116214"/>
                  <a:pt x="5662274" y="6116214"/>
                </a:cubicBezTo>
                <a:close/>
                <a:moveTo>
                  <a:pt x="5483089" y="6116214"/>
                </a:moveTo>
                <a:lnTo>
                  <a:pt x="5492048" y="6125174"/>
                </a:lnTo>
                <a:cubicBezTo>
                  <a:pt x="5498022" y="6125174"/>
                  <a:pt x="5498022" y="6122188"/>
                  <a:pt x="5492048" y="6116214"/>
                </a:cubicBezTo>
                <a:cubicBezTo>
                  <a:pt x="5492048" y="6116214"/>
                  <a:pt x="5489062" y="6116214"/>
                  <a:pt x="5483089" y="6116214"/>
                </a:cubicBezTo>
                <a:close/>
                <a:moveTo>
                  <a:pt x="1953126" y="6116214"/>
                </a:moveTo>
                <a:cubicBezTo>
                  <a:pt x="1959099" y="6116214"/>
                  <a:pt x="1965072" y="6119201"/>
                  <a:pt x="1971045" y="6125174"/>
                </a:cubicBezTo>
                <a:cubicBezTo>
                  <a:pt x="1977018" y="6131146"/>
                  <a:pt x="1980004" y="6134132"/>
                  <a:pt x="1980004" y="6134132"/>
                </a:cubicBezTo>
                <a:lnTo>
                  <a:pt x="1988964" y="6143092"/>
                </a:lnTo>
                <a:cubicBezTo>
                  <a:pt x="2000910" y="6143092"/>
                  <a:pt x="2006883" y="6146078"/>
                  <a:pt x="2006883" y="6152051"/>
                </a:cubicBezTo>
                <a:lnTo>
                  <a:pt x="1997923" y="6161010"/>
                </a:lnTo>
                <a:cubicBezTo>
                  <a:pt x="1985977" y="6155038"/>
                  <a:pt x="1980004" y="6155038"/>
                  <a:pt x="1980004" y="6161010"/>
                </a:cubicBezTo>
                <a:lnTo>
                  <a:pt x="1953126" y="6161010"/>
                </a:lnTo>
                <a:lnTo>
                  <a:pt x="1935207" y="6143092"/>
                </a:lnTo>
                <a:cubicBezTo>
                  <a:pt x="1941180" y="6137119"/>
                  <a:pt x="1947153" y="6134132"/>
                  <a:pt x="1953126" y="6134132"/>
                </a:cubicBezTo>
                <a:lnTo>
                  <a:pt x="1962086" y="6134132"/>
                </a:lnTo>
                <a:close/>
                <a:moveTo>
                  <a:pt x="1424528" y="6116214"/>
                </a:moveTo>
                <a:cubicBezTo>
                  <a:pt x="1424528" y="6116214"/>
                  <a:pt x="1426022" y="6116214"/>
                  <a:pt x="1429008" y="6116214"/>
                </a:cubicBezTo>
                <a:cubicBezTo>
                  <a:pt x="1431995" y="6116214"/>
                  <a:pt x="1436474" y="6122188"/>
                  <a:pt x="1442446" y="6134132"/>
                </a:cubicBezTo>
                <a:cubicBezTo>
                  <a:pt x="1472311" y="6158024"/>
                  <a:pt x="1481270" y="6169970"/>
                  <a:pt x="1469324" y="6169970"/>
                </a:cubicBezTo>
                <a:lnTo>
                  <a:pt x="1460365" y="6161010"/>
                </a:lnTo>
                <a:cubicBezTo>
                  <a:pt x="1460365" y="6155038"/>
                  <a:pt x="1454392" y="6149065"/>
                  <a:pt x="1442446" y="6143092"/>
                </a:cubicBezTo>
                <a:cubicBezTo>
                  <a:pt x="1418555" y="6137119"/>
                  <a:pt x="1412583" y="6128161"/>
                  <a:pt x="1424528" y="6116214"/>
                </a:cubicBezTo>
                <a:close/>
                <a:moveTo>
                  <a:pt x="5266946" y="6110615"/>
                </a:moveTo>
                <a:cubicBezTo>
                  <a:pt x="5266199" y="6109869"/>
                  <a:pt x="5265080" y="6110242"/>
                  <a:pt x="5263586" y="6111735"/>
                </a:cubicBezTo>
                <a:cubicBezTo>
                  <a:pt x="5260600" y="6114721"/>
                  <a:pt x="5259106" y="6116214"/>
                  <a:pt x="5259106" y="6116214"/>
                </a:cubicBezTo>
                <a:cubicBezTo>
                  <a:pt x="5259106" y="6116214"/>
                  <a:pt x="5259106" y="6119201"/>
                  <a:pt x="5259106" y="6125174"/>
                </a:cubicBezTo>
                <a:cubicBezTo>
                  <a:pt x="5265080" y="6125174"/>
                  <a:pt x="5268066" y="6122188"/>
                  <a:pt x="5268066" y="6116214"/>
                </a:cubicBezTo>
                <a:cubicBezTo>
                  <a:pt x="5268066" y="6113228"/>
                  <a:pt x="5267692" y="6111361"/>
                  <a:pt x="5266946" y="6110615"/>
                </a:cubicBezTo>
                <a:close/>
                <a:moveTo>
                  <a:pt x="5635397" y="6107255"/>
                </a:moveTo>
                <a:lnTo>
                  <a:pt x="5644356" y="6107255"/>
                </a:lnTo>
                <a:cubicBezTo>
                  <a:pt x="5644356" y="6113228"/>
                  <a:pt x="5642863" y="6117708"/>
                  <a:pt x="5639877" y="6120694"/>
                </a:cubicBezTo>
                <a:cubicBezTo>
                  <a:pt x="5636891" y="6123681"/>
                  <a:pt x="5636891" y="6126666"/>
                  <a:pt x="5639877" y="6129654"/>
                </a:cubicBezTo>
                <a:cubicBezTo>
                  <a:pt x="5642863" y="6132639"/>
                  <a:pt x="5641370" y="6134132"/>
                  <a:pt x="5635397" y="6134132"/>
                </a:cubicBezTo>
                <a:lnTo>
                  <a:pt x="5626437" y="6125174"/>
                </a:lnTo>
                <a:cubicBezTo>
                  <a:pt x="5626437" y="6119201"/>
                  <a:pt x="5627931" y="6114721"/>
                  <a:pt x="5630917" y="6111735"/>
                </a:cubicBezTo>
                <a:cubicBezTo>
                  <a:pt x="5633903" y="6108749"/>
                  <a:pt x="5635397" y="6107255"/>
                  <a:pt x="5635397" y="6107255"/>
                </a:cubicBezTo>
                <a:close/>
                <a:moveTo>
                  <a:pt x="5402454" y="6107255"/>
                </a:moveTo>
                <a:lnTo>
                  <a:pt x="5384537" y="6125174"/>
                </a:lnTo>
                <a:cubicBezTo>
                  <a:pt x="5402454" y="6137119"/>
                  <a:pt x="5411414" y="6134132"/>
                  <a:pt x="5411414" y="6116214"/>
                </a:cubicBezTo>
                <a:cubicBezTo>
                  <a:pt x="5411414" y="6110242"/>
                  <a:pt x="5411414" y="6107255"/>
                  <a:pt x="5411414" y="6107255"/>
                </a:cubicBezTo>
                <a:cubicBezTo>
                  <a:pt x="5411414" y="6107255"/>
                  <a:pt x="5408429" y="6107255"/>
                  <a:pt x="5402454" y="6107255"/>
                </a:cubicBezTo>
                <a:close/>
                <a:moveTo>
                  <a:pt x="5044083" y="6107255"/>
                </a:moveTo>
                <a:lnTo>
                  <a:pt x="5062002" y="6116214"/>
                </a:lnTo>
                <a:cubicBezTo>
                  <a:pt x="5067975" y="6116214"/>
                  <a:pt x="5073948" y="6116214"/>
                  <a:pt x="5079921" y="6116214"/>
                </a:cubicBezTo>
                <a:cubicBezTo>
                  <a:pt x="5085894" y="6116214"/>
                  <a:pt x="5088880" y="6113228"/>
                  <a:pt x="5088880" y="6107255"/>
                </a:cubicBezTo>
                <a:lnTo>
                  <a:pt x="5070961" y="6107255"/>
                </a:lnTo>
                <a:cubicBezTo>
                  <a:pt x="5053042" y="6107255"/>
                  <a:pt x="5044083" y="6107255"/>
                  <a:pt x="5044083" y="6107255"/>
                </a:cubicBezTo>
                <a:close/>
                <a:moveTo>
                  <a:pt x="2078557" y="6107255"/>
                </a:moveTo>
                <a:lnTo>
                  <a:pt x="2087516" y="6116214"/>
                </a:lnTo>
                <a:cubicBezTo>
                  <a:pt x="2099461" y="6116214"/>
                  <a:pt x="2105434" y="6116214"/>
                  <a:pt x="2105434" y="6116214"/>
                </a:cubicBezTo>
                <a:lnTo>
                  <a:pt x="2105434" y="6107255"/>
                </a:lnTo>
                <a:close/>
                <a:moveTo>
                  <a:pt x="5156075" y="6102775"/>
                </a:moveTo>
                <a:cubicBezTo>
                  <a:pt x="5153089" y="6102775"/>
                  <a:pt x="5151595" y="6104269"/>
                  <a:pt x="5151595" y="6107255"/>
                </a:cubicBezTo>
                <a:cubicBezTo>
                  <a:pt x="5151595" y="6113228"/>
                  <a:pt x="5157568" y="6116214"/>
                  <a:pt x="5169514" y="6116214"/>
                </a:cubicBezTo>
                <a:lnTo>
                  <a:pt x="5169514" y="6107255"/>
                </a:lnTo>
                <a:cubicBezTo>
                  <a:pt x="5163541" y="6104269"/>
                  <a:pt x="5159060" y="6102775"/>
                  <a:pt x="5156075" y="6102775"/>
                </a:cubicBezTo>
                <a:close/>
                <a:moveTo>
                  <a:pt x="5940014" y="6098296"/>
                </a:moveTo>
                <a:cubicBezTo>
                  <a:pt x="5945986" y="6098296"/>
                  <a:pt x="5948972" y="6098296"/>
                  <a:pt x="5948972" y="6098296"/>
                </a:cubicBezTo>
                <a:cubicBezTo>
                  <a:pt x="5948972" y="6098296"/>
                  <a:pt x="5951958" y="6101282"/>
                  <a:pt x="5957932" y="6107255"/>
                </a:cubicBezTo>
                <a:cubicBezTo>
                  <a:pt x="5957932" y="6113228"/>
                  <a:pt x="5957932" y="6117708"/>
                  <a:pt x="5957932" y="6120694"/>
                </a:cubicBezTo>
                <a:cubicBezTo>
                  <a:pt x="5957932" y="6123681"/>
                  <a:pt x="5954945" y="6122188"/>
                  <a:pt x="5948972" y="6116214"/>
                </a:cubicBezTo>
                <a:cubicBezTo>
                  <a:pt x="5942999" y="6110242"/>
                  <a:pt x="5940014" y="6104269"/>
                  <a:pt x="5940014" y="6098296"/>
                </a:cubicBezTo>
                <a:close/>
                <a:moveTo>
                  <a:pt x="5724990" y="6089336"/>
                </a:moveTo>
                <a:lnTo>
                  <a:pt x="5733948" y="6098296"/>
                </a:lnTo>
                <a:cubicBezTo>
                  <a:pt x="5733948" y="6098296"/>
                  <a:pt x="5733948" y="6099789"/>
                  <a:pt x="5733948" y="6102775"/>
                </a:cubicBezTo>
                <a:cubicBezTo>
                  <a:pt x="5733948" y="6105762"/>
                  <a:pt x="5736934" y="6107255"/>
                  <a:pt x="5742908" y="6107255"/>
                </a:cubicBezTo>
                <a:cubicBezTo>
                  <a:pt x="5742908" y="6113228"/>
                  <a:pt x="5742908" y="6119201"/>
                  <a:pt x="5742908" y="6125174"/>
                </a:cubicBezTo>
                <a:lnTo>
                  <a:pt x="5724990" y="6134132"/>
                </a:lnTo>
                <a:cubicBezTo>
                  <a:pt x="5730963" y="6128161"/>
                  <a:pt x="5730963" y="6120694"/>
                  <a:pt x="5724990" y="6111735"/>
                </a:cubicBezTo>
                <a:cubicBezTo>
                  <a:pt x="5719017" y="6102775"/>
                  <a:pt x="5719017" y="6095310"/>
                  <a:pt x="5724990" y="6089336"/>
                </a:cubicBezTo>
                <a:close/>
                <a:moveTo>
                  <a:pt x="5330780" y="6089336"/>
                </a:moveTo>
                <a:cubicBezTo>
                  <a:pt x="5324808" y="6089336"/>
                  <a:pt x="5321822" y="6090830"/>
                  <a:pt x="5321822" y="6093816"/>
                </a:cubicBezTo>
                <a:cubicBezTo>
                  <a:pt x="5321822" y="6096803"/>
                  <a:pt x="5324808" y="6098296"/>
                  <a:pt x="5330780" y="6098296"/>
                </a:cubicBezTo>
                <a:close/>
                <a:moveTo>
                  <a:pt x="5312862" y="6089336"/>
                </a:moveTo>
                <a:cubicBezTo>
                  <a:pt x="5306889" y="6089336"/>
                  <a:pt x="5300917" y="6092323"/>
                  <a:pt x="5294943" y="6098296"/>
                </a:cubicBezTo>
                <a:cubicBezTo>
                  <a:pt x="5288970" y="6104269"/>
                  <a:pt x="5285984" y="6110242"/>
                  <a:pt x="5285984" y="6116214"/>
                </a:cubicBezTo>
                <a:cubicBezTo>
                  <a:pt x="5285984" y="6122188"/>
                  <a:pt x="5288970" y="6125174"/>
                  <a:pt x="5294943" y="6125174"/>
                </a:cubicBezTo>
                <a:cubicBezTo>
                  <a:pt x="5300917" y="6125174"/>
                  <a:pt x="5303903" y="6122188"/>
                  <a:pt x="5303903" y="6116214"/>
                </a:cubicBezTo>
                <a:lnTo>
                  <a:pt x="5303903" y="6098296"/>
                </a:lnTo>
                <a:close/>
                <a:moveTo>
                  <a:pt x="5635397" y="6080377"/>
                </a:moveTo>
                <a:lnTo>
                  <a:pt x="5644356" y="6089336"/>
                </a:lnTo>
                <a:cubicBezTo>
                  <a:pt x="5644356" y="6095310"/>
                  <a:pt x="5642863" y="6098296"/>
                  <a:pt x="5639877" y="6098296"/>
                </a:cubicBezTo>
                <a:cubicBezTo>
                  <a:pt x="5636891" y="6098296"/>
                  <a:pt x="5633903" y="6095310"/>
                  <a:pt x="5630917" y="6089336"/>
                </a:cubicBezTo>
                <a:cubicBezTo>
                  <a:pt x="5627931" y="6083363"/>
                  <a:pt x="5629424" y="6080377"/>
                  <a:pt x="5635397" y="6080377"/>
                </a:cubicBezTo>
                <a:close/>
                <a:moveTo>
                  <a:pt x="5357658" y="6080377"/>
                </a:moveTo>
                <a:lnTo>
                  <a:pt x="5348700" y="6089336"/>
                </a:lnTo>
                <a:cubicBezTo>
                  <a:pt x="5342726" y="6095310"/>
                  <a:pt x="5342726" y="6098296"/>
                  <a:pt x="5348700" y="6098296"/>
                </a:cubicBezTo>
                <a:cubicBezTo>
                  <a:pt x="5354672" y="6098296"/>
                  <a:pt x="5357658" y="6095310"/>
                  <a:pt x="5357658" y="6089336"/>
                </a:cubicBezTo>
                <a:cubicBezTo>
                  <a:pt x="5357658" y="6083363"/>
                  <a:pt x="5357658" y="6080377"/>
                  <a:pt x="5357658" y="6080377"/>
                </a:cubicBezTo>
                <a:close/>
                <a:moveTo>
                  <a:pt x="5888498" y="6077017"/>
                </a:moveTo>
                <a:cubicBezTo>
                  <a:pt x="5892976" y="6077764"/>
                  <a:pt x="5895217" y="6080377"/>
                  <a:pt x="5895217" y="6084857"/>
                </a:cubicBezTo>
                <a:cubicBezTo>
                  <a:pt x="5895217" y="6093816"/>
                  <a:pt x="5898202" y="6095310"/>
                  <a:pt x="5904176" y="6089336"/>
                </a:cubicBezTo>
                <a:lnTo>
                  <a:pt x="5913134" y="6107255"/>
                </a:lnTo>
                <a:cubicBezTo>
                  <a:pt x="5901190" y="6113228"/>
                  <a:pt x="5892231" y="6113228"/>
                  <a:pt x="5886257" y="6107255"/>
                </a:cubicBezTo>
                <a:cubicBezTo>
                  <a:pt x="5880284" y="6107255"/>
                  <a:pt x="5880284" y="6104269"/>
                  <a:pt x="5886257" y="6098296"/>
                </a:cubicBezTo>
                <a:lnTo>
                  <a:pt x="5877298" y="6089336"/>
                </a:lnTo>
                <a:cubicBezTo>
                  <a:pt x="5877298" y="6095310"/>
                  <a:pt x="5874312" y="6095310"/>
                  <a:pt x="5868338" y="6089336"/>
                </a:cubicBezTo>
                <a:lnTo>
                  <a:pt x="5868338" y="6080377"/>
                </a:lnTo>
                <a:cubicBezTo>
                  <a:pt x="5877298" y="6077391"/>
                  <a:pt x="5884018" y="6076272"/>
                  <a:pt x="5888498" y="6077017"/>
                </a:cubicBezTo>
                <a:close/>
                <a:moveTo>
                  <a:pt x="5446132" y="6075057"/>
                </a:moveTo>
                <a:cubicBezTo>
                  <a:pt x="5443892" y="6074871"/>
                  <a:pt x="5441278" y="6075151"/>
                  <a:pt x="5438292" y="6075897"/>
                </a:cubicBezTo>
                <a:cubicBezTo>
                  <a:pt x="5426346" y="6078884"/>
                  <a:pt x="5426346" y="6089336"/>
                  <a:pt x="5438292" y="6107255"/>
                </a:cubicBezTo>
                <a:lnTo>
                  <a:pt x="5456211" y="6098296"/>
                </a:lnTo>
                <a:cubicBezTo>
                  <a:pt x="5456211" y="6110242"/>
                  <a:pt x="5456211" y="6116214"/>
                  <a:pt x="5456211" y="6116214"/>
                </a:cubicBezTo>
                <a:lnTo>
                  <a:pt x="5447251" y="6125174"/>
                </a:lnTo>
                <a:cubicBezTo>
                  <a:pt x="5453226" y="6125174"/>
                  <a:pt x="5456211" y="6128161"/>
                  <a:pt x="5456211" y="6134132"/>
                </a:cubicBezTo>
                <a:lnTo>
                  <a:pt x="5465170" y="6134132"/>
                </a:lnTo>
                <a:cubicBezTo>
                  <a:pt x="5471143" y="6122188"/>
                  <a:pt x="5471143" y="6113228"/>
                  <a:pt x="5465170" y="6107255"/>
                </a:cubicBezTo>
                <a:cubicBezTo>
                  <a:pt x="5459197" y="6101282"/>
                  <a:pt x="5456211" y="6095310"/>
                  <a:pt x="5456211" y="6089336"/>
                </a:cubicBezTo>
                <a:cubicBezTo>
                  <a:pt x="5456211" y="6080377"/>
                  <a:pt x="5452851" y="6075618"/>
                  <a:pt x="5446132" y="6075057"/>
                </a:cubicBezTo>
                <a:close/>
                <a:moveTo>
                  <a:pt x="5841460" y="6071417"/>
                </a:moveTo>
                <a:cubicBezTo>
                  <a:pt x="5847434" y="6071417"/>
                  <a:pt x="5850420" y="6072910"/>
                  <a:pt x="5850420" y="6075897"/>
                </a:cubicBezTo>
                <a:cubicBezTo>
                  <a:pt x="5850420" y="6078884"/>
                  <a:pt x="5847434" y="6080377"/>
                  <a:pt x="5841460" y="6080377"/>
                </a:cubicBezTo>
                <a:close/>
                <a:moveTo>
                  <a:pt x="5778745" y="6071417"/>
                </a:moveTo>
                <a:lnTo>
                  <a:pt x="5787705" y="6089336"/>
                </a:lnTo>
                <a:cubicBezTo>
                  <a:pt x="5781731" y="6089336"/>
                  <a:pt x="5778745" y="6092323"/>
                  <a:pt x="5778745" y="6098296"/>
                </a:cubicBezTo>
                <a:lnTo>
                  <a:pt x="5769786" y="6116214"/>
                </a:lnTo>
                <a:cubicBezTo>
                  <a:pt x="5763814" y="6098296"/>
                  <a:pt x="5762320" y="6086350"/>
                  <a:pt x="5765306" y="6080377"/>
                </a:cubicBezTo>
                <a:cubicBezTo>
                  <a:pt x="5768292" y="6074404"/>
                  <a:pt x="5772772" y="6071417"/>
                  <a:pt x="5778745" y="6071417"/>
                </a:cubicBezTo>
                <a:close/>
                <a:moveTo>
                  <a:pt x="5751868" y="6062458"/>
                </a:moveTo>
                <a:cubicBezTo>
                  <a:pt x="5757840" y="6068431"/>
                  <a:pt x="5754854" y="6071417"/>
                  <a:pt x="5742908" y="6071417"/>
                </a:cubicBezTo>
                <a:cubicBezTo>
                  <a:pt x="5742908" y="6077391"/>
                  <a:pt x="5736934" y="6077391"/>
                  <a:pt x="5724990" y="6071417"/>
                </a:cubicBezTo>
                <a:cubicBezTo>
                  <a:pt x="5701098" y="6071417"/>
                  <a:pt x="5689152" y="6077391"/>
                  <a:pt x="5689152" y="6089336"/>
                </a:cubicBezTo>
                <a:cubicBezTo>
                  <a:pt x="5689152" y="6095310"/>
                  <a:pt x="5695126" y="6098296"/>
                  <a:pt x="5707071" y="6098296"/>
                </a:cubicBezTo>
                <a:lnTo>
                  <a:pt x="5698112" y="6107255"/>
                </a:lnTo>
                <a:lnTo>
                  <a:pt x="5689152" y="6107255"/>
                </a:lnTo>
                <a:cubicBezTo>
                  <a:pt x="5689152" y="6101282"/>
                  <a:pt x="5686166" y="6096803"/>
                  <a:pt x="5680194" y="6093816"/>
                </a:cubicBezTo>
                <a:cubicBezTo>
                  <a:pt x="5674220" y="6090830"/>
                  <a:pt x="5677208" y="6083363"/>
                  <a:pt x="5689152" y="6071417"/>
                </a:cubicBezTo>
                <a:close/>
                <a:moveTo>
                  <a:pt x="5581640" y="6062458"/>
                </a:moveTo>
                <a:lnTo>
                  <a:pt x="5626437" y="6062458"/>
                </a:lnTo>
                <a:lnTo>
                  <a:pt x="5599560" y="6080377"/>
                </a:lnTo>
                <a:cubicBezTo>
                  <a:pt x="5593586" y="6074404"/>
                  <a:pt x="5587614" y="6072910"/>
                  <a:pt x="5581640" y="6075897"/>
                </a:cubicBezTo>
                <a:cubicBezTo>
                  <a:pt x="5575668" y="6078884"/>
                  <a:pt x="5572682" y="6080377"/>
                  <a:pt x="5572682" y="6080377"/>
                </a:cubicBezTo>
                <a:cubicBezTo>
                  <a:pt x="5572682" y="6092323"/>
                  <a:pt x="5566709" y="6092323"/>
                  <a:pt x="5554763" y="6080377"/>
                </a:cubicBezTo>
                <a:cubicBezTo>
                  <a:pt x="5548790" y="6074404"/>
                  <a:pt x="5550284" y="6071417"/>
                  <a:pt x="5559243" y="6071417"/>
                </a:cubicBezTo>
                <a:cubicBezTo>
                  <a:pt x="5568202" y="6071417"/>
                  <a:pt x="5575668" y="6068431"/>
                  <a:pt x="5581640" y="6062458"/>
                </a:cubicBezTo>
                <a:close/>
                <a:moveTo>
                  <a:pt x="5680194" y="6053499"/>
                </a:moveTo>
                <a:lnTo>
                  <a:pt x="5698112" y="6053499"/>
                </a:lnTo>
                <a:cubicBezTo>
                  <a:pt x="5698112" y="6053499"/>
                  <a:pt x="5695126" y="6054992"/>
                  <a:pt x="5689152" y="6057978"/>
                </a:cubicBezTo>
                <a:cubicBezTo>
                  <a:pt x="5683180" y="6060965"/>
                  <a:pt x="5680194" y="6059472"/>
                  <a:pt x="5680194" y="6053499"/>
                </a:cubicBezTo>
                <a:close/>
                <a:moveTo>
                  <a:pt x="5285984" y="6049019"/>
                </a:moveTo>
                <a:cubicBezTo>
                  <a:pt x="5282997" y="6049019"/>
                  <a:pt x="5280012" y="6050512"/>
                  <a:pt x="5277026" y="6053499"/>
                </a:cubicBezTo>
                <a:lnTo>
                  <a:pt x="5285984" y="6053499"/>
                </a:lnTo>
                <a:lnTo>
                  <a:pt x="5294943" y="6053499"/>
                </a:lnTo>
                <a:cubicBezTo>
                  <a:pt x="5294943" y="6059472"/>
                  <a:pt x="5297930" y="6062458"/>
                  <a:pt x="5303903" y="6062458"/>
                </a:cubicBezTo>
                <a:cubicBezTo>
                  <a:pt x="5309876" y="6062458"/>
                  <a:pt x="5312862" y="6062458"/>
                  <a:pt x="5312862" y="6062458"/>
                </a:cubicBezTo>
                <a:cubicBezTo>
                  <a:pt x="5312862" y="6062458"/>
                  <a:pt x="5312862" y="6059472"/>
                  <a:pt x="5312862" y="6053499"/>
                </a:cubicBezTo>
                <a:lnTo>
                  <a:pt x="5294943" y="6053499"/>
                </a:lnTo>
                <a:cubicBezTo>
                  <a:pt x="5291957" y="6050512"/>
                  <a:pt x="5288970" y="6049019"/>
                  <a:pt x="5285984" y="6049019"/>
                </a:cubicBezTo>
                <a:close/>
                <a:moveTo>
                  <a:pt x="6110239" y="6044539"/>
                </a:moveTo>
                <a:lnTo>
                  <a:pt x="6110239" y="6053499"/>
                </a:lnTo>
                <a:cubicBezTo>
                  <a:pt x="6104266" y="6053499"/>
                  <a:pt x="6101280" y="6053499"/>
                  <a:pt x="6101280" y="6053499"/>
                </a:cubicBezTo>
                <a:cubicBezTo>
                  <a:pt x="6101280" y="6059472"/>
                  <a:pt x="6101280" y="6062458"/>
                  <a:pt x="6101280" y="6062458"/>
                </a:cubicBezTo>
                <a:lnTo>
                  <a:pt x="6092322" y="6053499"/>
                </a:lnTo>
                <a:close/>
                <a:moveTo>
                  <a:pt x="5805624" y="6044539"/>
                </a:moveTo>
                <a:lnTo>
                  <a:pt x="5814582" y="6053499"/>
                </a:lnTo>
                <a:cubicBezTo>
                  <a:pt x="5802638" y="6059472"/>
                  <a:pt x="5796664" y="6059472"/>
                  <a:pt x="5796664" y="6053499"/>
                </a:cubicBezTo>
                <a:cubicBezTo>
                  <a:pt x="5796664" y="6047527"/>
                  <a:pt x="5799650" y="6044539"/>
                  <a:pt x="5805624" y="6044539"/>
                </a:cubicBezTo>
                <a:close/>
                <a:moveTo>
                  <a:pt x="5724990" y="6044539"/>
                </a:moveTo>
                <a:cubicBezTo>
                  <a:pt x="5730963" y="6044539"/>
                  <a:pt x="5733948" y="6046034"/>
                  <a:pt x="5733948" y="6049019"/>
                </a:cubicBezTo>
                <a:cubicBezTo>
                  <a:pt x="5733948" y="6052007"/>
                  <a:pt x="5730963" y="6053499"/>
                  <a:pt x="5724990" y="6053499"/>
                </a:cubicBezTo>
                <a:cubicBezTo>
                  <a:pt x="5719017" y="6053499"/>
                  <a:pt x="5716031" y="6052007"/>
                  <a:pt x="5716031" y="6049019"/>
                </a:cubicBezTo>
                <a:cubicBezTo>
                  <a:pt x="5716031" y="6046034"/>
                  <a:pt x="5719017" y="6044539"/>
                  <a:pt x="5724990" y="6044539"/>
                </a:cubicBezTo>
                <a:close/>
                <a:moveTo>
                  <a:pt x="5431573" y="6040059"/>
                </a:moveTo>
                <a:cubicBezTo>
                  <a:pt x="5427093" y="6040059"/>
                  <a:pt x="5423360" y="6041554"/>
                  <a:pt x="5420374" y="6044539"/>
                </a:cubicBezTo>
                <a:lnTo>
                  <a:pt x="5438292" y="6053499"/>
                </a:lnTo>
                <a:cubicBezTo>
                  <a:pt x="5444266" y="6053499"/>
                  <a:pt x="5447251" y="6056485"/>
                  <a:pt x="5447251" y="6062458"/>
                </a:cubicBezTo>
                <a:lnTo>
                  <a:pt x="5456211" y="6062458"/>
                </a:lnTo>
                <a:cubicBezTo>
                  <a:pt x="5456211" y="6062458"/>
                  <a:pt x="5456211" y="6059472"/>
                  <a:pt x="5456211" y="6053499"/>
                </a:cubicBezTo>
                <a:cubicBezTo>
                  <a:pt x="5456211" y="6047527"/>
                  <a:pt x="5453226" y="6044539"/>
                  <a:pt x="5447251" y="6044539"/>
                </a:cubicBezTo>
                <a:cubicBezTo>
                  <a:pt x="5441280" y="6041554"/>
                  <a:pt x="5436053" y="6040059"/>
                  <a:pt x="5431573" y="6040059"/>
                </a:cubicBezTo>
                <a:close/>
                <a:moveTo>
                  <a:pt x="5957932" y="6035581"/>
                </a:moveTo>
                <a:cubicBezTo>
                  <a:pt x="5963905" y="6035581"/>
                  <a:pt x="5968385" y="6037074"/>
                  <a:pt x="5971371" y="6040059"/>
                </a:cubicBezTo>
                <a:cubicBezTo>
                  <a:pt x="5974357" y="6043047"/>
                  <a:pt x="5981824" y="6044539"/>
                  <a:pt x="5993768" y="6044539"/>
                </a:cubicBezTo>
                <a:lnTo>
                  <a:pt x="5948972" y="6053499"/>
                </a:lnTo>
                <a:cubicBezTo>
                  <a:pt x="5948972" y="6047527"/>
                  <a:pt x="5950466" y="6044539"/>
                  <a:pt x="5953452" y="6044539"/>
                </a:cubicBezTo>
                <a:cubicBezTo>
                  <a:pt x="5956438" y="6044539"/>
                  <a:pt x="5957932" y="6041554"/>
                  <a:pt x="5957932" y="6035581"/>
                </a:cubicBezTo>
                <a:close/>
                <a:moveTo>
                  <a:pt x="5483089" y="6035581"/>
                </a:moveTo>
                <a:cubicBezTo>
                  <a:pt x="5483089" y="6035581"/>
                  <a:pt x="5483089" y="6038567"/>
                  <a:pt x="5483089" y="6044539"/>
                </a:cubicBezTo>
                <a:cubicBezTo>
                  <a:pt x="5483089" y="6050512"/>
                  <a:pt x="5486074" y="6053499"/>
                  <a:pt x="5492048" y="6053499"/>
                </a:cubicBezTo>
                <a:lnTo>
                  <a:pt x="5492048" y="6044539"/>
                </a:lnTo>
                <a:cubicBezTo>
                  <a:pt x="5492048" y="6038567"/>
                  <a:pt x="5489062" y="6035581"/>
                  <a:pt x="5483089" y="6035581"/>
                </a:cubicBezTo>
                <a:close/>
                <a:moveTo>
                  <a:pt x="1747063" y="6035581"/>
                </a:moveTo>
                <a:cubicBezTo>
                  <a:pt x="1753036" y="6035581"/>
                  <a:pt x="1759009" y="6041554"/>
                  <a:pt x="1764982" y="6053499"/>
                </a:cubicBezTo>
                <a:cubicBezTo>
                  <a:pt x="1770955" y="6071417"/>
                  <a:pt x="1764982" y="6074404"/>
                  <a:pt x="1747063" y="6062458"/>
                </a:cubicBezTo>
                <a:cubicBezTo>
                  <a:pt x="1729144" y="6050512"/>
                  <a:pt x="1729144" y="6041554"/>
                  <a:pt x="1747063" y="6035581"/>
                </a:cubicBezTo>
                <a:close/>
                <a:moveTo>
                  <a:pt x="6083362" y="6026621"/>
                </a:moveTo>
                <a:cubicBezTo>
                  <a:pt x="6089336" y="6026621"/>
                  <a:pt x="6092322" y="6028114"/>
                  <a:pt x="6092322" y="6031101"/>
                </a:cubicBezTo>
                <a:cubicBezTo>
                  <a:pt x="6092322" y="6034088"/>
                  <a:pt x="6089336" y="6035581"/>
                  <a:pt x="6083362" y="6035581"/>
                </a:cubicBezTo>
                <a:cubicBezTo>
                  <a:pt x="6077388" y="6035581"/>
                  <a:pt x="6074402" y="6034088"/>
                  <a:pt x="6074402" y="6031101"/>
                </a:cubicBezTo>
                <a:cubicBezTo>
                  <a:pt x="6074402" y="6028114"/>
                  <a:pt x="6077388" y="6026621"/>
                  <a:pt x="6083362" y="6026621"/>
                </a:cubicBezTo>
                <a:close/>
                <a:moveTo>
                  <a:pt x="5747388" y="6026621"/>
                </a:moveTo>
                <a:cubicBezTo>
                  <a:pt x="5756348" y="6026621"/>
                  <a:pt x="5760828" y="6032595"/>
                  <a:pt x="5760828" y="6044539"/>
                </a:cubicBezTo>
                <a:lnTo>
                  <a:pt x="5751868" y="6053499"/>
                </a:lnTo>
                <a:cubicBezTo>
                  <a:pt x="5751868" y="6047527"/>
                  <a:pt x="5750374" y="6043047"/>
                  <a:pt x="5747388" y="6040059"/>
                </a:cubicBezTo>
                <a:cubicBezTo>
                  <a:pt x="5744402" y="6037074"/>
                  <a:pt x="5739923" y="6035581"/>
                  <a:pt x="5733948" y="6035581"/>
                </a:cubicBezTo>
                <a:lnTo>
                  <a:pt x="5724990" y="6035581"/>
                </a:lnTo>
                <a:cubicBezTo>
                  <a:pt x="5730963" y="6029608"/>
                  <a:pt x="5738428" y="6026621"/>
                  <a:pt x="5747388" y="6026621"/>
                </a:cubicBezTo>
                <a:close/>
                <a:moveTo>
                  <a:pt x="5509966" y="6026621"/>
                </a:moveTo>
                <a:cubicBezTo>
                  <a:pt x="5509966" y="6026621"/>
                  <a:pt x="5508474" y="6028114"/>
                  <a:pt x="5505488" y="6031101"/>
                </a:cubicBezTo>
                <a:cubicBezTo>
                  <a:pt x="5502500" y="6034088"/>
                  <a:pt x="5501008" y="6035581"/>
                  <a:pt x="5501008" y="6035581"/>
                </a:cubicBezTo>
                <a:cubicBezTo>
                  <a:pt x="5501008" y="6035581"/>
                  <a:pt x="5503994" y="6035581"/>
                  <a:pt x="5509966" y="6035581"/>
                </a:cubicBezTo>
                <a:cubicBezTo>
                  <a:pt x="5509966" y="6029608"/>
                  <a:pt x="5509966" y="6026621"/>
                  <a:pt x="5509966" y="6026621"/>
                </a:cubicBezTo>
                <a:close/>
                <a:moveTo>
                  <a:pt x="1527561" y="6026621"/>
                </a:moveTo>
                <a:cubicBezTo>
                  <a:pt x="1530546" y="6026621"/>
                  <a:pt x="1532039" y="6029608"/>
                  <a:pt x="1532039" y="6035581"/>
                </a:cubicBezTo>
                <a:cubicBezTo>
                  <a:pt x="1526066" y="6035581"/>
                  <a:pt x="1523081" y="6034088"/>
                  <a:pt x="1523081" y="6031101"/>
                </a:cubicBezTo>
                <a:cubicBezTo>
                  <a:pt x="1523081" y="6028114"/>
                  <a:pt x="1524573" y="6026621"/>
                  <a:pt x="1527561" y="6026621"/>
                </a:cubicBezTo>
                <a:close/>
                <a:moveTo>
                  <a:pt x="6029606" y="6017662"/>
                </a:moveTo>
                <a:cubicBezTo>
                  <a:pt x="6035579" y="6017662"/>
                  <a:pt x="6041551" y="6020649"/>
                  <a:pt x="6047525" y="6026621"/>
                </a:cubicBezTo>
                <a:lnTo>
                  <a:pt x="6047525" y="6035581"/>
                </a:lnTo>
                <a:cubicBezTo>
                  <a:pt x="6041551" y="6035581"/>
                  <a:pt x="6035579" y="6032595"/>
                  <a:pt x="6029606" y="6026621"/>
                </a:cubicBezTo>
                <a:close/>
                <a:moveTo>
                  <a:pt x="5626437" y="6017662"/>
                </a:moveTo>
                <a:cubicBezTo>
                  <a:pt x="5626437" y="6023635"/>
                  <a:pt x="5629424" y="6026621"/>
                  <a:pt x="5635397" y="6026621"/>
                </a:cubicBezTo>
                <a:cubicBezTo>
                  <a:pt x="5641370" y="6026621"/>
                  <a:pt x="5644356" y="6023635"/>
                  <a:pt x="5644356" y="6017662"/>
                </a:cubicBezTo>
                <a:cubicBezTo>
                  <a:pt x="5638383" y="6017662"/>
                  <a:pt x="5635397" y="6017662"/>
                  <a:pt x="5635397" y="6017662"/>
                </a:cubicBezTo>
                <a:close/>
                <a:moveTo>
                  <a:pt x="5888498" y="6013182"/>
                </a:moveTo>
                <a:cubicBezTo>
                  <a:pt x="5891484" y="6013182"/>
                  <a:pt x="5895217" y="6014676"/>
                  <a:pt x="5899696" y="6017662"/>
                </a:cubicBezTo>
                <a:cubicBezTo>
                  <a:pt x="5908656" y="6023635"/>
                  <a:pt x="5916122" y="6023635"/>
                  <a:pt x="5922094" y="6017662"/>
                </a:cubicBezTo>
                <a:cubicBezTo>
                  <a:pt x="5928068" y="6017662"/>
                  <a:pt x="5932548" y="6017662"/>
                  <a:pt x="5935534" y="6017662"/>
                </a:cubicBezTo>
                <a:cubicBezTo>
                  <a:pt x="5938519" y="6017662"/>
                  <a:pt x="5940014" y="6020649"/>
                  <a:pt x="5940014" y="6026621"/>
                </a:cubicBezTo>
                <a:cubicBezTo>
                  <a:pt x="5945986" y="6032595"/>
                  <a:pt x="5945986" y="6037074"/>
                  <a:pt x="5940014" y="6040059"/>
                </a:cubicBezTo>
                <a:cubicBezTo>
                  <a:pt x="5934039" y="6043047"/>
                  <a:pt x="5928068" y="6041554"/>
                  <a:pt x="5922094" y="6035581"/>
                </a:cubicBezTo>
                <a:lnTo>
                  <a:pt x="5895217" y="6035581"/>
                </a:lnTo>
                <a:lnTo>
                  <a:pt x="5886257" y="6035581"/>
                </a:lnTo>
                <a:cubicBezTo>
                  <a:pt x="5880284" y="6029608"/>
                  <a:pt x="5878791" y="6023635"/>
                  <a:pt x="5881778" y="6017662"/>
                </a:cubicBezTo>
                <a:cubicBezTo>
                  <a:pt x="5883271" y="6014676"/>
                  <a:pt x="5885510" y="6013182"/>
                  <a:pt x="5888498" y="6013182"/>
                </a:cubicBezTo>
                <a:close/>
                <a:moveTo>
                  <a:pt x="5796664" y="6008703"/>
                </a:moveTo>
                <a:lnTo>
                  <a:pt x="5805624" y="6008703"/>
                </a:lnTo>
                <a:cubicBezTo>
                  <a:pt x="5811597" y="6014676"/>
                  <a:pt x="5814582" y="6020649"/>
                  <a:pt x="5814582" y="6026621"/>
                </a:cubicBezTo>
                <a:lnTo>
                  <a:pt x="5778745" y="6035581"/>
                </a:lnTo>
                <a:lnTo>
                  <a:pt x="5787705" y="6026621"/>
                </a:lnTo>
                <a:cubicBezTo>
                  <a:pt x="5793678" y="6026621"/>
                  <a:pt x="5796664" y="6025128"/>
                  <a:pt x="5796664" y="6022142"/>
                </a:cubicBezTo>
                <a:cubicBezTo>
                  <a:pt x="5796664" y="6019156"/>
                  <a:pt x="5796664" y="6014676"/>
                  <a:pt x="5796664" y="6008703"/>
                </a:cubicBezTo>
                <a:close/>
                <a:moveTo>
                  <a:pt x="5707071" y="6008703"/>
                </a:moveTo>
                <a:cubicBezTo>
                  <a:pt x="5707071" y="6008703"/>
                  <a:pt x="5710057" y="6008703"/>
                  <a:pt x="5716031" y="6008703"/>
                </a:cubicBezTo>
                <a:lnTo>
                  <a:pt x="5724990" y="6017662"/>
                </a:lnTo>
                <a:lnTo>
                  <a:pt x="5707071" y="6017662"/>
                </a:lnTo>
                <a:cubicBezTo>
                  <a:pt x="5707071" y="6011689"/>
                  <a:pt x="5707071" y="6008703"/>
                  <a:pt x="5707071" y="6008703"/>
                </a:cubicBezTo>
                <a:close/>
                <a:moveTo>
                  <a:pt x="5572682" y="5999743"/>
                </a:moveTo>
                <a:lnTo>
                  <a:pt x="5572682" y="6008703"/>
                </a:lnTo>
                <a:cubicBezTo>
                  <a:pt x="5572682" y="6014676"/>
                  <a:pt x="5572682" y="6017662"/>
                  <a:pt x="5572682" y="6017662"/>
                </a:cubicBezTo>
                <a:lnTo>
                  <a:pt x="5581640" y="6008703"/>
                </a:lnTo>
                <a:cubicBezTo>
                  <a:pt x="5581640" y="6008703"/>
                  <a:pt x="5581640" y="6007210"/>
                  <a:pt x="5581640" y="6004223"/>
                </a:cubicBezTo>
                <a:cubicBezTo>
                  <a:pt x="5581640" y="6001237"/>
                  <a:pt x="5578654" y="5999743"/>
                  <a:pt x="5572682" y="5999743"/>
                </a:cubicBezTo>
                <a:close/>
                <a:moveTo>
                  <a:pt x="5518926" y="5999743"/>
                </a:moveTo>
                <a:cubicBezTo>
                  <a:pt x="5512952" y="6011689"/>
                  <a:pt x="5515940" y="6020649"/>
                  <a:pt x="5527886" y="6026621"/>
                </a:cubicBezTo>
                <a:cubicBezTo>
                  <a:pt x="5539831" y="6032595"/>
                  <a:pt x="5545804" y="6035581"/>
                  <a:pt x="5545804" y="6035581"/>
                </a:cubicBezTo>
                <a:lnTo>
                  <a:pt x="5545804" y="6026621"/>
                </a:lnTo>
                <a:cubicBezTo>
                  <a:pt x="5539831" y="6014676"/>
                  <a:pt x="5536844" y="6008703"/>
                  <a:pt x="5536844" y="6008703"/>
                </a:cubicBezTo>
                <a:close/>
                <a:moveTo>
                  <a:pt x="1345014" y="5993024"/>
                </a:moveTo>
                <a:cubicBezTo>
                  <a:pt x="1345761" y="5993024"/>
                  <a:pt x="1346881" y="5993770"/>
                  <a:pt x="1348374" y="5995263"/>
                </a:cubicBezTo>
                <a:cubicBezTo>
                  <a:pt x="1351361" y="5998250"/>
                  <a:pt x="1352854" y="6002730"/>
                  <a:pt x="1352854" y="6008703"/>
                </a:cubicBezTo>
                <a:cubicBezTo>
                  <a:pt x="1352854" y="6008703"/>
                  <a:pt x="1349868" y="6008703"/>
                  <a:pt x="1343895" y="6008703"/>
                </a:cubicBezTo>
                <a:cubicBezTo>
                  <a:pt x="1343895" y="6002730"/>
                  <a:pt x="1343895" y="5998250"/>
                  <a:pt x="1343895" y="5995263"/>
                </a:cubicBezTo>
                <a:cubicBezTo>
                  <a:pt x="1343895" y="5993770"/>
                  <a:pt x="1344268" y="5993024"/>
                  <a:pt x="1345014" y="5993024"/>
                </a:cubicBezTo>
                <a:close/>
                <a:moveTo>
                  <a:pt x="5984810" y="5990784"/>
                </a:moveTo>
                <a:lnTo>
                  <a:pt x="5993768" y="5990784"/>
                </a:lnTo>
                <a:cubicBezTo>
                  <a:pt x="5999742" y="5990784"/>
                  <a:pt x="6005714" y="5990784"/>
                  <a:pt x="6011688" y="5990784"/>
                </a:cubicBezTo>
                <a:cubicBezTo>
                  <a:pt x="6011688" y="5990784"/>
                  <a:pt x="6011688" y="5993770"/>
                  <a:pt x="6011688" y="5999743"/>
                </a:cubicBezTo>
                <a:cubicBezTo>
                  <a:pt x="6011688" y="6005716"/>
                  <a:pt x="6005714" y="6005716"/>
                  <a:pt x="5993768" y="5999743"/>
                </a:cubicBezTo>
                <a:close/>
                <a:moveTo>
                  <a:pt x="1782900" y="5990784"/>
                </a:moveTo>
                <a:cubicBezTo>
                  <a:pt x="1788872" y="5990784"/>
                  <a:pt x="1791859" y="5993770"/>
                  <a:pt x="1791859" y="5999743"/>
                </a:cubicBezTo>
                <a:cubicBezTo>
                  <a:pt x="1779913" y="5999743"/>
                  <a:pt x="1770955" y="5999743"/>
                  <a:pt x="1764982" y="5999743"/>
                </a:cubicBezTo>
                <a:close/>
                <a:moveTo>
                  <a:pt x="5957932" y="5981824"/>
                </a:moveTo>
                <a:lnTo>
                  <a:pt x="5966891" y="5990784"/>
                </a:lnTo>
                <a:cubicBezTo>
                  <a:pt x="5960918" y="5996757"/>
                  <a:pt x="5960918" y="6002730"/>
                  <a:pt x="5966891" y="6008703"/>
                </a:cubicBezTo>
                <a:lnTo>
                  <a:pt x="5966891" y="6017662"/>
                </a:lnTo>
                <a:lnTo>
                  <a:pt x="5948972" y="6008703"/>
                </a:lnTo>
                <a:cubicBezTo>
                  <a:pt x="5937028" y="5996757"/>
                  <a:pt x="5940014" y="5987798"/>
                  <a:pt x="5957932" y="5981824"/>
                </a:cubicBezTo>
                <a:close/>
                <a:moveTo>
                  <a:pt x="5850420" y="5981824"/>
                </a:moveTo>
                <a:cubicBezTo>
                  <a:pt x="5856394" y="5987798"/>
                  <a:pt x="5856394" y="5993770"/>
                  <a:pt x="5850420" y="5999743"/>
                </a:cubicBezTo>
                <a:cubicBezTo>
                  <a:pt x="5850420" y="6005716"/>
                  <a:pt x="5844446" y="6002730"/>
                  <a:pt x="5832502" y="5990784"/>
                </a:cubicBezTo>
                <a:close/>
                <a:moveTo>
                  <a:pt x="5590600" y="5981824"/>
                </a:moveTo>
                <a:lnTo>
                  <a:pt x="5590600" y="5999743"/>
                </a:lnTo>
                <a:lnTo>
                  <a:pt x="5608520" y="5990784"/>
                </a:lnTo>
                <a:cubicBezTo>
                  <a:pt x="5602545" y="5990784"/>
                  <a:pt x="5599560" y="5990784"/>
                  <a:pt x="5599560" y="5990784"/>
                </a:cubicBezTo>
                <a:cubicBezTo>
                  <a:pt x="5599560" y="5990784"/>
                  <a:pt x="5598066" y="5989291"/>
                  <a:pt x="5595080" y="5986304"/>
                </a:cubicBezTo>
                <a:cubicBezTo>
                  <a:pt x="5592094" y="5983318"/>
                  <a:pt x="5590600" y="5981824"/>
                  <a:pt x="5590600" y="5981824"/>
                </a:cubicBezTo>
                <a:close/>
                <a:moveTo>
                  <a:pt x="1702266" y="5981824"/>
                </a:moveTo>
                <a:lnTo>
                  <a:pt x="1711225" y="5981824"/>
                </a:lnTo>
                <a:cubicBezTo>
                  <a:pt x="1717198" y="5981824"/>
                  <a:pt x="1717198" y="5984811"/>
                  <a:pt x="1711225" y="5990784"/>
                </a:cubicBezTo>
                <a:cubicBezTo>
                  <a:pt x="1705252" y="5990784"/>
                  <a:pt x="1702266" y="5989291"/>
                  <a:pt x="1702266" y="5986304"/>
                </a:cubicBezTo>
                <a:cubicBezTo>
                  <a:pt x="1702266" y="5983318"/>
                  <a:pt x="1702266" y="5981824"/>
                  <a:pt x="1702266" y="5981824"/>
                </a:cubicBezTo>
                <a:close/>
                <a:moveTo>
                  <a:pt x="6226711" y="5963907"/>
                </a:moveTo>
                <a:cubicBezTo>
                  <a:pt x="6238656" y="5963907"/>
                  <a:pt x="6244630" y="5965399"/>
                  <a:pt x="6244630" y="5968385"/>
                </a:cubicBezTo>
                <a:cubicBezTo>
                  <a:pt x="6244630" y="5971372"/>
                  <a:pt x="6241642" y="5972865"/>
                  <a:pt x="6235670" y="5972865"/>
                </a:cubicBezTo>
                <a:cubicBezTo>
                  <a:pt x="6229696" y="5972865"/>
                  <a:pt x="6223725" y="5972865"/>
                  <a:pt x="6217751" y="5972865"/>
                </a:cubicBezTo>
                <a:close/>
                <a:moveTo>
                  <a:pt x="5644356" y="5963907"/>
                </a:moveTo>
                <a:cubicBezTo>
                  <a:pt x="5644356" y="5963907"/>
                  <a:pt x="5642863" y="5965399"/>
                  <a:pt x="5639877" y="5968385"/>
                </a:cubicBezTo>
                <a:cubicBezTo>
                  <a:pt x="5636891" y="5971372"/>
                  <a:pt x="5635397" y="5975852"/>
                  <a:pt x="5635397" y="5981824"/>
                </a:cubicBezTo>
                <a:lnTo>
                  <a:pt x="5626437" y="5990784"/>
                </a:lnTo>
                <a:lnTo>
                  <a:pt x="5644356" y="5981824"/>
                </a:lnTo>
                <a:cubicBezTo>
                  <a:pt x="5650330" y="5975852"/>
                  <a:pt x="5650330" y="5969880"/>
                  <a:pt x="5644356" y="5963907"/>
                </a:cubicBezTo>
                <a:close/>
                <a:moveTo>
                  <a:pt x="1644031" y="5963907"/>
                </a:moveTo>
                <a:cubicBezTo>
                  <a:pt x="1647017" y="5963907"/>
                  <a:pt x="1648511" y="5966892"/>
                  <a:pt x="1648511" y="5972865"/>
                </a:cubicBezTo>
                <a:lnTo>
                  <a:pt x="1639551" y="5972865"/>
                </a:lnTo>
                <a:cubicBezTo>
                  <a:pt x="1639551" y="5966892"/>
                  <a:pt x="1641044" y="5963907"/>
                  <a:pt x="1644031" y="5963907"/>
                </a:cubicBezTo>
                <a:close/>
                <a:moveTo>
                  <a:pt x="1773940" y="5950467"/>
                </a:moveTo>
                <a:lnTo>
                  <a:pt x="1777525" y="5954947"/>
                </a:lnTo>
                <a:lnTo>
                  <a:pt x="1773940" y="5954947"/>
                </a:lnTo>
                <a:close/>
                <a:moveTo>
                  <a:pt x="5923724" y="5950060"/>
                </a:moveTo>
                <a:lnTo>
                  <a:pt x="5926574" y="5950467"/>
                </a:lnTo>
                <a:cubicBezTo>
                  <a:pt x="5929560" y="5953454"/>
                  <a:pt x="5931054" y="5954947"/>
                  <a:pt x="5931054" y="5954947"/>
                </a:cubicBezTo>
                <a:close/>
                <a:moveTo>
                  <a:pt x="5724990" y="5945988"/>
                </a:moveTo>
                <a:cubicBezTo>
                  <a:pt x="5724990" y="5945988"/>
                  <a:pt x="5723496" y="5947481"/>
                  <a:pt x="5720510" y="5950467"/>
                </a:cubicBezTo>
                <a:cubicBezTo>
                  <a:pt x="5717524" y="5953454"/>
                  <a:pt x="5719017" y="5957934"/>
                  <a:pt x="5724990" y="5963907"/>
                </a:cubicBezTo>
                <a:cubicBezTo>
                  <a:pt x="5724990" y="5957934"/>
                  <a:pt x="5724990" y="5954947"/>
                  <a:pt x="5724990" y="5954947"/>
                </a:cubicBezTo>
                <a:cubicBezTo>
                  <a:pt x="5724990" y="5954947"/>
                  <a:pt x="5727976" y="5951961"/>
                  <a:pt x="5733948" y="5945988"/>
                </a:cubicBezTo>
                <a:lnTo>
                  <a:pt x="5732269" y="5945988"/>
                </a:lnTo>
                <a:cubicBezTo>
                  <a:pt x="5730403" y="5945988"/>
                  <a:pt x="5727977" y="5945988"/>
                  <a:pt x="5724990" y="5945988"/>
                </a:cubicBezTo>
                <a:close/>
                <a:moveTo>
                  <a:pt x="1684348" y="5945988"/>
                </a:moveTo>
                <a:lnTo>
                  <a:pt x="1693306" y="5945988"/>
                </a:lnTo>
                <a:lnTo>
                  <a:pt x="1693306" y="5954947"/>
                </a:lnTo>
                <a:cubicBezTo>
                  <a:pt x="1693306" y="5954947"/>
                  <a:pt x="1690320" y="5951961"/>
                  <a:pt x="1684348" y="5945988"/>
                </a:cubicBezTo>
                <a:close/>
                <a:moveTo>
                  <a:pt x="5904176" y="5937028"/>
                </a:moveTo>
                <a:lnTo>
                  <a:pt x="5923724" y="5950060"/>
                </a:lnTo>
                <a:lnTo>
                  <a:pt x="5918734" y="5949347"/>
                </a:lnTo>
                <a:cubicBezTo>
                  <a:pt x="5915000" y="5950095"/>
                  <a:pt x="5910148" y="5951961"/>
                  <a:pt x="5904176" y="5954947"/>
                </a:cubicBezTo>
                <a:cubicBezTo>
                  <a:pt x="5892231" y="5960919"/>
                  <a:pt x="5883271" y="5966892"/>
                  <a:pt x="5877298" y="5972865"/>
                </a:cubicBezTo>
                <a:lnTo>
                  <a:pt x="5859379" y="5972865"/>
                </a:lnTo>
                <a:cubicBezTo>
                  <a:pt x="5859379" y="5954947"/>
                  <a:pt x="5868338" y="5948974"/>
                  <a:pt x="5886257" y="5954947"/>
                </a:cubicBezTo>
                <a:cubicBezTo>
                  <a:pt x="5892231" y="5954947"/>
                  <a:pt x="5895217" y="5951961"/>
                  <a:pt x="5895217" y="5945988"/>
                </a:cubicBezTo>
                <a:close/>
                <a:moveTo>
                  <a:pt x="5635397" y="5937028"/>
                </a:moveTo>
                <a:cubicBezTo>
                  <a:pt x="5617478" y="5937028"/>
                  <a:pt x="5608520" y="5940015"/>
                  <a:pt x="5608520" y="5945988"/>
                </a:cubicBezTo>
                <a:cubicBezTo>
                  <a:pt x="5608520" y="5945988"/>
                  <a:pt x="5612998" y="5947481"/>
                  <a:pt x="5621958" y="5950467"/>
                </a:cubicBezTo>
                <a:cubicBezTo>
                  <a:pt x="5630917" y="5953454"/>
                  <a:pt x="5638383" y="5951961"/>
                  <a:pt x="5644356" y="5945988"/>
                </a:cubicBezTo>
                <a:close/>
                <a:moveTo>
                  <a:pt x="1287899" y="5932549"/>
                </a:moveTo>
                <a:cubicBezTo>
                  <a:pt x="1289392" y="5932549"/>
                  <a:pt x="1290138" y="5934042"/>
                  <a:pt x="1290138" y="5937028"/>
                </a:cubicBezTo>
                <a:cubicBezTo>
                  <a:pt x="1296111" y="5943001"/>
                  <a:pt x="1297604" y="5945988"/>
                  <a:pt x="1294618" y="5945988"/>
                </a:cubicBezTo>
                <a:cubicBezTo>
                  <a:pt x="1291631" y="5945988"/>
                  <a:pt x="1290138" y="5948974"/>
                  <a:pt x="1290138" y="5954947"/>
                </a:cubicBezTo>
                <a:cubicBezTo>
                  <a:pt x="1290138" y="5954947"/>
                  <a:pt x="1287152" y="5954947"/>
                  <a:pt x="1281179" y="5954947"/>
                </a:cubicBezTo>
                <a:lnTo>
                  <a:pt x="1281179" y="5937028"/>
                </a:lnTo>
                <a:cubicBezTo>
                  <a:pt x="1284165" y="5934042"/>
                  <a:pt x="1286406" y="5932549"/>
                  <a:pt x="1287899" y="5932549"/>
                </a:cubicBezTo>
                <a:close/>
                <a:moveTo>
                  <a:pt x="1722425" y="5930308"/>
                </a:moveTo>
                <a:cubicBezTo>
                  <a:pt x="1723917" y="5930308"/>
                  <a:pt x="1726158" y="5931056"/>
                  <a:pt x="1729144" y="5932549"/>
                </a:cubicBezTo>
                <a:cubicBezTo>
                  <a:pt x="1735117" y="5935535"/>
                  <a:pt x="1738103" y="5937028"/>
                  <a:pt x="1738103" y="5937028"/>
                </a:cubicBezTo>
                <a:cubicBezTo>
                  <a:pt x="1738103" y="5937028"/>
                  <a:pt x="1735117" y="5937028"/>
                  <a:pt x="1729144" y="5937028"/>
                </a:cubicBezTo>
                <a:cubicBezTo>
                  <a:pt x="1723171" y="5937028"/>
                  <a:pt x="1720185" y="5935535"/>
                  <a:pt x="1720185" y="5932549"/>
                </a:cubicBezTo>
                <a:cubicBezTo>
                  <a:pt x="1720185" y="5931056"/>
                  <a:pt x="1720932" y="5930308"/>
                  <a:pt x="1722425" y="5930308"/>
                </a:cubicBezTo>
                <a:close/>
                <a:moveTo>
                  <a:pt x="5554763" y="5919110"/>
                </a:moveTo>
                <a:lnTo>
                  <a:pt x="5563723" y="5928069"/>
                </a:lnTo>
                <a:lnTo>
                  <a:pt x="5572682" y="5919110"/>
                </a:lnTo>
                <a:cubicBezTo>
                  <a:pt x="5566709" y="5919110"/>
                  <a:pt x="5560737" y="5919110"/>
                  <a:pt x="5554763" y="5919110"/>
                </a:cubicBezTo>
                <a:close/>
                <a:moveTo>
                  <a:pt x="6468612" y="5901191"/>
                </a:moveTo>
                <a:cubicBezTo>
                  <a:pt x="6474585" y="5901191"/>
                  <a:pt x="6477570" y="5904177"/>
                  <a:pt x="6477570" y="5910150"/>
                </a:cubicBezTo>
                <a:cubicBezTo>
                  <a:pt x="6471598" y="5910150"/>
                  <a:pt x="6468612" y="5910150"/>
                  <a:pt x="6468612" y="5910150"/>
                </a:cubicBezTo>
                <a:cubicBezTo>
                  <a:pt x="6462638" y="5904177"/>
                  <a:pt x="6462638" y="5901191"/>
                  <a:pt x="6468612" y="5901191"/>
                </a:cubicBezTo>
                <a:close/>
                <a:moveTo>
                  <a:pt x="5724990" y="5901191"/>
                </a:moveTo>
                <a:lnTo>
                  <a:pt x="5716031" y="5910150"/>
                </a:lnTo>
                <a:cubicBezTo>
                  <a:pt x="5710057" y="5916123"/>
                  <a:pt x="5704085" y="5919110"/>
                  <a:pt x="5698112" y="5919110"/>
                </a:cubicBezTo>
                <a:lnTo>
                  <a:pt x="5698112" y="5937028"/>
                </a:lnTo>
                <a:cubicBezTo>
                  <a:pt x="5704085" y="5937028"/>
                  <a:pt x="5714537" y="5937028"/>
                  <a:pt x="5729470" y="5937028"/>
                </a:cubicBezTo>
                <a:cubicBezTo>
                  <a:pt x="5744402" y="5937028"/>
                  <a:pt x="5751868" y="5934042"/>
                  <a:pt x="5751868" y="5928069"/>
                </a:cubicBezTo>
                <a:lnTo>
                  <a:pt x="5742908" y="5910150"/>
                </a:lnTo>
                <a:cubicBezTo>
                  <a:pt x="5736934" y="5910150"/>
                  <a:pt x="5730963" y="5907164"/>
                  <a:pt x="5724990" y="5901191"/>
                </a:cubicBezTo>
                <a:close/>
                <a:moveTo>
                  <a:pt x="5680194" y="5901191"/>
                </a:moveTo>
                <a:lnTo>
                  <a:pt x="5671234" y="5910150"/>
                </a:lnTo>
                <a:cubicBezTo>
                  <a:pt x="5677208" y="5916123"/>
                  <a:pt x="5683180" y="5916123"/>
                  <a:pt x="5689152" y="5910150"/>
                </a:cubicBezTo>
                <a:cubicBezTo>
                  <a:pt x="5689152" y="5910150"/>
                  <a:pt x="5686166" y="5907164"/>
                  <a:pt x="5680194" y="5901191"/>
                </a:cubicBezTo>
                <a:close/>
                <a:moveTo>
                  <a:pt x="1827697" y="5901191"/>
                </a:moveTo>
                <a:cubicBezTo>
                  <a:pt x="1821724" y="5901191"/>
                  <a:pt x="1818737" y="5904177"/>
                  <a:pt x="1818737" y="5910150"/>
                </a:cubicBezTo>
                <a:lnTo>
                  <a:pt x="1827697" y="5910150"/>
                </a:lnTo>
                <a:lnTo>
                  <a:pt x="1845614" y="5910150"/>
                </a:lnTo>
                <a:close/>
                <a:moveTo>
                  <a:pt x="1317017" y="5901191"/>
                </a:moveTo>
                <a:cubicBezTo>
                  <a:pt x="1317017" y="5901191"/>
                  <a:pt x="1318510" y="5902684"/>
                  <a:pt x="1321496" y="5905670"/>
                </a:cubicBezTo>
                <a:cubicBezTo>
                  <a:pt x="1324482" y="5908657"/>
                  <a:pt x="1325976" y="5910150"/>
                  <a:pt x="1325976" y="5910150"/>
                </a:cubicBezTo>
                <a:cubicBezTo>
                  <a:pt x="1325976" y="5910150"/>
                  <a:pt x="1324482" y="5910150"/>
                  <a:pt x="1321496" y="5910150"/>
                </a:cubicBezTo>
                <a:cubicBezTo>
                  <a:pt x="1318510" y="5910150"/>
                  <a:pt x="1317017" y="5907164"/>
                  <a:pt x="1317017" y="5901191"/>
                </a:cubicBezTo>
                <a:close/>
                <a:moveTo>
                  <a:pt x="5886257" y="5892231"/>
                </a:moveTo>
                <a:lnTo>
                  <a:pt x="5895217" y="5892231"/>
                </a:lnTo>
                <a:lnTo>
                  <a:pt x="5886257" y="5901191"/>
                </a:lnTo>
                <a:cubicBezTo>
                  <a:pt x="5880284" y="5901191"/>
                  <a:pt x="5880284" y="5898205"/>
                  <a:pt x="5886257" y="5892231"/>
                </a:cubicBezTo>
                <a:close/>
                <a:moveTo>
                  <a:pt x="1666429" y="5892231"/>
                </a:moveTo>
                <a:lnTo>
                  <a:pt x="1675389" y="5901191"/>
                </a:lnTo>
                <a:cubicBezTo>
                  <a:pt x="1669416" y="5913137"/>
                  <a:pt x="1663443" y="5916123"/>
                  <a:pt x="1657470" y="5910150"/>
                </a:cubicBezTo>
                <a:cubicBezTo>
                  <a:pt x="1657470" y="5904177"/>
                  <a:pt x="1654483" y="5901191"/>
                  <a:pt x="1648511" y="5901191"/>
                </a:cubicBezTo>
                <a:lnTo>
                  <a:pt x="1639551" y="5901191"/>
                </a:lnTo>
                <a:cubicBezTo>
                  <a:pt x="1645524" y="5895218"/>
                  <a:pt x="1654483" y="5892231"/>
                  <a:pt x="1666429" y="5892231"/>
                </a:cubicBezTo>
                <a:close/>
                <a:moveTo>
                  <a:pt x="1415569" y="5892231"/>
                </a:moveTo>
                <a:lnTo>
                  <a:pt x="1433488" y="5892231"/>
                </a:lnTo>
                <a:lnTo>
                  <a:pt x="1424528" y="5901191"/>
                </a:lnTo>
                <a:cubicBezTo>
                  <a:pt x="1418555" y="5895218"/>
                  <a:pt x="1415569" y="5892231"/>
                  <a:pt x="1415569" y="5892231"/>
                </a:cubicBezTo>
                <a:close/>
                <a:moveTo>
                  <a:pt x="1245342" y="5892231"/>
                </a:moveTo>
                <a:lnTo>
                  <a:pt x="1245342" y="5910150"/>
                </a:lnTo>
                <a:cubicBezTo>
                  <a:pt x="1245342" y="5910150"/>
                  <a:pt x="1242356" y="5907164"/>
                  <a:pt x="1236383" y="5901191"/>
                </a:cubicBezTo>
                <a:close/>
                <a:moveTo>
                  <a:pt x="6473090" y="5874312"/>
                </a:moveTo>
                <a:cubicBezTo>
                  <a:pt x="6476076" y="5874312"/>
                  <a:pt x="6477570" y="5877300"/>
                  <a:pt x="6477570" y="5883272"/>
                </a:cubicBezTo>
                <a:lnTo>
                  <a:pt x="6468612" y="5892231"/>
                </a:lnTo>
                <a:lnTo>
                  <a:pt x="6468612" y="5883272"/>
                </a:lnTo>
                <a:cubicBezTo>
                  <a:pt x="6468612" y="5877300"/>
                  <a:pt x="6470105" y="5874312"/>
                  <a:pt x="6473090" y="5874312"/>
                </a:cubicBezTo>
                <a:close/>
                <a:moveTo>
                  <a:pt x="1388691" y="5874312"/>
                </a:moveTo>
                <a:lnTo>
                  <a:pt x="1397650" y="5883272"/>
                </a:lnTo>
                <a:cubicBezTo>
                  <a:pt x="1391677" y="5895218"/>
                  <a:pt x="1388691" y="5895218"/>
                  <a:pt x="1388691" y="5883272"/>
                </a:cubicBezTo>
                <a:cubicBezTo>
                  <a:pt x="1388691" y="5877300"/>
                  <a:pt x="1388691" y="5874312"/>
                  <a:pt x="1388691" y="5874312"/>
                </a:cubicBezTo>
                <a:close/>
                <a:moveTo>
                  <a:pt x="5724990" y="5865354"/>
                </a:moveTo>
                <a:lnTo>
                  <a:pt x="5724990" y="5874312"/>
                </a:lnTo>
                <a:cubicBezTo>
                  <a:pt x="5730963" y="5874312"/>
                  <a:pt x="5732456" y="5872820"/>
                  <a:pt x="5729470" y="5869834"/>
                </a:cubicBezTo>
                <a:cubicBezTo>
                  <a:pt x="5726484" y="5866848"/>
                  <a:pt x="5724990" y="5865354"/>
                  <a:pt x="5724990" y="5865354"/>
                </a:cubicBezTo>
                <a:close/>
                <a:moveTo>
                  <a:pt x="5671234" y="5865354"/>
                </a:moveTo>
                <a:cubicBezTo>
                  <a:pt x="5665260" y="5865354"/>
                  <a:pt x="5660780" y="5866848"/>
                  <a:pt x="5657794" y="5869834"/>
                </a:cubicBezTo>
                <a:cubicBezTo>
                  <a:pt x="5654808" y="5872820"/>
                  <a:pt x="5653316" y="5874312"/>
                  <a:pt x="5653316" y="5874312"/>
                </a:cubicBezTo>
                <a:cubicBezTo>
                  <a:pt x="5659288" y="5874312"/>
                  <a:pt x="5662274" y="5874312"/>
                  <a:pt x="5662274" y="5874312"/>
                </a:cubicBezTo>
                <a:cubicBezTo>
                  <a:pt x="5668248" y="5874312"/>
                  <a:pt x="5671234" y="5872820"/>
                  <a:pt x="5671234" y="5869834"/>
                </a:cubicBezTo>
                <a:cubicBezTo>
                  <a:pt x="5671234" y="5866848"/>
                  <a:pt x="5671234" y="5865354"/>
                  <a:pt x="5671234" y="5865354"/>
                </a:cubicBezTo>
                <a:close/>
                <a:moveTo>
                  <a:pt x="5612998" y="5865354"/>
                </a:moveTo>
                <a:cubicBezTo>
                  <a:pt x="5604040" y="5865354"/>
                  <a:pt x="5596574" y="5868341"/>
                  <a:pt x="5590600" y="5874312"/>
                </a:cubicBezTo>
                <a:lnTo>
                  <a:pt x="5608520" y="5874312"/>
                </a:lnTo>
                <a:cubicBezTo>
                  <a:pt x="5620464" y="5868341"/>
                  <a:pt x="5621958" y="5865354"/>
                  <a:pt x="5612998" y="5865354"/>
                </a:cubicBezTo>
                <a:close/>
                <a:moveTo>
                  <a:pt x="1652990" y="5856395"/>
                </a:moveTo>
                <a:cubicBezTo>
                  <a:pt x="1655977" y="5856395"/>
                  <a:pt x="1657470" y="5859381"/>
                  <a:pt x="1657470" y="5865354"/>
                </a:cubicBezTo>
                <a:cubicBezTo>
                  <a:pt x="1657470" y="5877300"/>
                  <a:pt x="1657470" y="5883272"/>
                  <a:pt x="1657470" y="5883272"/>
                </a:cubicBezTo>
                <a:cubicBezTo>
                  <a:pt x="1651497" y="5883272"/>
                  <a:pt x="1647017" y="5883272"/>
                  <a:pt x="1644031" y="5883272"/>
                </a:cubicBezTo>
                <a:cubicBezTo>
                  <a:pt x="1641044" y="5883272"/>
                  <a:pt x="1639551" y="5880287"/>
                  <a:pt x="1639551" y="5874312"/>
                </a:cubicBezTo>
                <a:cubicBezTo>
                  <a:pt x="1645524" y="5862368"/>
                  <a:pt x="1650004" y="5856395"/>
                  <a:pt x="1652990" y="5856395"/>
                </a:cubicBezTo>
                <a:close/>
                <a:moveTo>
                  <a:pt x="6047525" y="5847435"/>
                </a:moveTo>
                <a:lnTo>
                  <a:pt x="6047525" y="5865354"/>
                </a:lnTo>
                <a:cubicBezTo>
                  <a:pt x="6035579" y="5865354"/>
                  <a:pt x="6026620" y="5865354"/>
                  <a:pt x="6020646" y="5865354"/>
                </a:cubicBezTo>
                <a:cubicBezTo>
                  <a:pt x="6020646" y="5865354"/>
                  <a:pt x="6026620" y="5862368"/>
                  <a:pt x="6038565" y="5856395"/>
                </a:cubicBezTo>
                <a:cubicBezTo>
                  <a:pt x="6044538" y="5856395"/>
                  <a:pt x="6047525" y="5853409"/>
                  <a:pt x="6047525" y="5847435"/>
                </a:cubicBezTo>
                <a:close/>
                <a:moveTo>
                  <a:pt x="5836982" y="5847435"/>
                </a:moveTo>
                <a:cubicBezTo>
                  <a:pt x="5833994" y="5847435"/>
                  <a:pt x="5832502" y="5850422"/>
                  <a:pt x="5832502" y="5856395"/>
                </a:cubicBezTo>
                <a:cubicBezTo>
                  <a:pt x="5832502" y="5862368"/>
                  <a:pt x="5832502" y="5865354"/>
                  <a:pt x="5832502" y="5865354"/>
                </a:cubicBezTo>
                <a:cubicBezTo>
                  <a:pt x="5832502" y="5865354"/>
                  <a:pt x="5833994" y="5862368"/>
                  <a:pt x="5836982" y="5856395"/>
                </a:cubicBezTo>
                <a:cubicBezTo>
                  <a:pt x="5839968" y="5850422"/>
                  <a:pt x="5839968" y="5847435"/>
                  <a:pt x="5836982" y="5847435"/>
                </a:cubicBezTo>
                <a:close/>
                <a:moveTo>
                  <a:pt x="1312537" y="5844636"/>
                </a:moveTo>
                <a:cubicBezTo>
                  <a:pt x="1314030" y="5845009"/>
                  <a:pt x="1315523" y="5845942"/>
                  <a:pt x="1317017" y="5847435"/>
                </a:cubicBezTo>
                <a:lnTo>
                  <a:pt x="1299098" y="5865354"/>
                </a:lnTo>
                <a:lnTo>
                  <a:pt x="1299098" y="5856395"/>
                </a:lnTo>
                <a:cubicBezTo>
                  <a:pt x="1303577" y="5847435"/>
                  <a:pt x="1308057" y="5843516"/>
                  <a:pt x="1312537" y="5844636"/>
                </a:cubicBezTo>
                <a:close/>
                <a:moveTo>
                  <a:pt x="1460365" y="5838476"/>
                </a:moveTo>
                <a:lnTo>
                  <a:pt x="1469324" y="5838476"/>
                </a:lnTo>
                <a:lnTo>
                  <a:pt x="1469324" y="5847435"/>
                </a:lnTo>
                <a:close/>
                <a:moveTo>
                  <a:pt x="5975850" y="5829516"/>
                </a:moveTo>
                <a:cubicBezTo>
                  <a:pt x="5975850" y="5835490"/>
                  <a:pt x="5972864" y="5838476"/>
                  <a:pt x="5966891" y="5838476"/>
                </a:cubicBezTo>
                <a:cubicBezTo>
                  <a:pt x="5960918" y="5838476"/>
                  <a:pt x="5957932" y="5839969"/>
                  <a:pt x="5957932" y="5842956"/>
                </a:cubicBezTo>
                <a:cubicBezTo>
                  <a:pt x="5957932" y="5845942"/>
                  <a:pt x="5960918" y="5847435"/>
                  <a:pt x="5966891" y="5847435"/>
                </a:cubicBezTo>
                <a:lnTo>
                  <a:pt x="5984810" y="5838476"/>
                </a:lnTo>
                <a:cubicBezTo>
                  <a:pt x="5990782" y="5838476"/>
                  <a:pt x="5993768" y="5835490"/>
                  <a:pt x="5993768" y="5829516"/>
                </a:cubicBezTo>
                <a:close/>
                <a:moveTo>
                  <a:pt x="6029606" y="5820557"/>
                </a:moveTo>
                <a:cubicBezTo>
                  <a:pt x="6035579" y="5820557"/>
                  <a:pt x="6038565" y="5822051"/>
                  <a:pt x="6038565" y="5825037"/>
                </a:cubicBezTo>
                <a:cubicBezTo>
                  <a:pt x="6038565" y="5828023"/>
                  <a:pt x="6035579" y="5829516"/>
                  <a:pt x="6029606" y="5829516"/>
                </a:cubicBezTo>
                <a:cubicBezTo>
                  <a:pt x="6023632" y="5829516"/>
                  <a:pt x="6020646" y="5829516"/>
                  <a:pt x="6020646" y="5829516"/>
                </a:cubicBezTo>
                <a:cubicBezTo>
                  <a:pt x="6020646" y="5829516"/>
                  <a:pt x="6023632" y="5826530"/>
                  <a:pt x="6029606" y="5820557"/>
                </a:cubicBezTo>
                <a:close/>
                <a:moveTo>
                  <a:pt x="1603713" y="5820557"/>
                </a:moveTo>
                <a:lnTo>
                  <a:pt x="1621632" y="5829516"/>
                </a:lnTo>
                <a:lnTo>
                  <a:pt x="1612673" y="5838476"/>
                </a:lnTo>
                <a:cubicBezTo>
                  <a:pt x="1612673" y="5844449"/>
                  <a:pt x="1609686" y="5845942"/>
                  <a:pt x="1603713" y="5842956"/>
                </a:cubicBezTo>
                <a:cubicBezTo>
                  <a:pt x="1597740" y="5839969"/>
                  <a:pt x="1594755" y="5835490"/>
                  <a:pt x="1594755" y="5829516"/>
                </a:cubicBezTo>
                <a:cubicBezTo>
                  <a:pt x="1594755" y="5823544"/>
                  <a:pt x="1597740" y="5820557"/>
                  <a:pt x="1603713" y="5820557"/>
                </a:cubicBezTo>
                <a:close/>
                <a:moveTo>
                  <a:pt x="1487243" y="5820557"/>
                </a:moveTo>
                <a:cubicBezTo>
                  <a:pt x="1487243" y="5820557"/>
                  <a:pt x="1487243" y="5822051"/>
                  <a:pt x="1487243" y="5825037"/>
                </a:cubicBezTo>
                <a:cubicBezTo>
                  <a:pt x="1487243" y="5828023"/>
                  <a:pt x="1484257" y="5829516"/>
                  <a:pt x="1478284" y="5829516"/>
                </a:cubicBezTo>
                <a:cubicBezTo>
                  <a:pt x="1478284" y="5829516"/>
                  <a:pt x="1478284" y="5828023"/>
                  <a:pt x="1478284" y="5825037"/>
                </a:cubicBezTo>
                <a:cubicBezTo>
                  <a:pt x="1478284" y="5822051"/>
                  <a:pt x="1481270" y="5820557"/>
                  <a:pt x="1487243" y="5820557"/>
                </a:cubicBezTo>
                <a:close/>
                <a:moveTo>
                  <a:pt x="1424528" y="5811598"/>
                </a:moveTo>
                <a:lnTo>
                  <a:pt x="1442446" y="5820557"/>
                </a:lnTo>
                <a:cubicBezTo>
                  <a:pt x="1436474" y="5820557"/>
                  <a:pt x="1430501" y="5820557"/>
                  <a:pt x="1424528" y="5820557"/>
                </a:cubicBezTo>
                <a:cubicBezTo>
                  <a:pt x="1418555" y="5820557"/>
                  <a:pt x="1418555" y="5817571"/>
                  <a:pt x="1424528" y="5811598"/>
                </a:cubicBezTo>
                <a:close/>
                <a:moveTo>
                  <a:pt x="6119199" y="5802638"/>
                </a:moveTo>
                <a:lnTo>
                  <a:pt x="6128158" y="5811598"/>
                </a:lnTo>
                <a:lnTo>
                  <a:pt x="6101280" y="5811598"/>
                </a:lnTo>
                <a:cubicBezTo>
                  <a:pt x="6101280" y="5805625"/>
                  <a:pt x="6107253" y="5802638"/>
                  <a:pt x="6119199" y="5802638"/>
                </a:cubicBezTo>
                <a:close/>
                <a:moveTo>
                  <a:pt x="6190873" y="5793680"/>
                </a:moveTo>
                <a:lnTo>
                  <a:pt x="6199832" y="5802638"/>
                </a:lnTo>
                <a:lnTo>
                  <a:pt x="6181914" y="5811598"/>
                </a:lnTo>
                <a:cubicBezTo>
                  <a:pt x="6187888" y="5805625"/>
                  <a:pt x="6190873" y="5802638"/>
                  <a:pt x="6190873" y="5802638"/>
                </a:cubicBezTo>
                <a:cubicBezTo>
                  <a:pt x="6184900" y="5796665"/>
                  <a:pt x="6184900" y="5793680"/>
                  <a:pt x="6190873" y="5793680"/>
                </a:cubicBezTo>
                <a:close/>
                <a:moveTo>
                  <a:pt x="6083362" y="5793680"/>
                </a:moveTo>
                <a:cubicBezTo>
                  <a:pt x="6089336" y="5793680"/>
                  <a:pt x="6092322" y="5793680"/>
                  <a:pt x="6092322" y="5793680"/>
                </a:cubicBezTo>
                <a:cubicBezTo>
                  <a:pt x="6092322" y="5799653"/>
                  <a:pt x="6090828" y="5802638"/>
                  <a:pt x="6087842" y="5802638"/>
                </a:cubicBezTo>
                <a:cubicBezTo>
                  <a:pt x="6084856" y="5802638"/>
                  <a:pt x="6083362" y="5799653"/>
                  <a:pt x="6083362" y="5793680"/>
                </a:cubicBezTo>
                <a:close/>
                <a:moveTo>
                  <a:pt x="5850420" y="5793680"/>
                </a:moveTo>
                <a:cubicBezTo>
                  <a:pt x="5850420" y="5793680"/>
                  <a:pt x="5850420" y="5796665"/>
                  <a:pt x="5850420" y="5802638"/>
                </a:cubicBezTo>
                <a:cubicBezTo>
                  <a:pt x="5856394" y="5802638"/>
                  <a:pt x="5859379" y="5799653"/>
                  <a:pt x="5859379" y="5793680"/>
                </a:cubicBezTo>
                <a:close/>
                <a:moveTo>
                  <a:pt x="1675389" y="5793680"/>
                </a:moveTo>
                <a:lnTo>
                  <a:pt x="1666429" y="5802638"/>
                </a:lnTo>
                <a:cubicBezTo>
                  <a:pt x="1678375" y="5802638"/>
                  <a:pt x="1684348" y="5805625"/>
                  <a:pt x="1684348" y="5811598"/>
                </a:cubicBezTo>
                <a:cubicBezTo>
                  <a:pt x="1684348" y="5817571"/>
                  <a:pt x="1690320" y="5820557"/>
                  <a:pt x="1702266" y="5820557"/>
                </a:cubicBezTo>
                <a:lnTo>
                  <a:pt x="1702266" y="5811598"/>
                </a:lnTo>
                <a:cubicBezTo>
                  <a:pt x="1696293" y="5799653"/>
                  <a:pt x="1687335" y="5793680"/>
                  <a:pt x="1675389" y="5793680"/>
                </a:cubicBezTo>
                <a:close/>
                <a:moveTo>
                  <a:pt x="1317017" y="5793680"/>
                </a:moveTo>
                <a:lnTo>
                  <a:pt x="1334935" y="5793680"/>
                </a:lnTo>
                <a:cubicBezTo>
                  <a:pt x="1340908" y="5799653"/>
                  <a:pt x="1340908" y="5802638"/>
                  <a:pt x="1334935" y="5802638"/>
                </a:cubicBezTo>
                <a:lnTo>
                  <a:pt x="1317017" y="5802638"/>
                </a:lnTo>
                <a:cubicBezTo>
                  <a:pt x="1305071" y="5796665"/>
                  <a:pt x="1305071" y="5793680"/>
                  <a:pt x="1317017" y="5793680"/>
                </a:cubicBezTo>
                <a:close/>
                <a:moveTo>
                  <a:pt x="1218464" y="5793680"/>
                </a:moveTo>
                <a:cubicBezTo>
                  <a:pt x="1224437" y="5793680"/>
                  <a:pt x="1228917" y="5795173"/>
                  <a:pt x="1231903" y="5798160"/>
                </a:cubicBezTo>
                <a:cubicBezTo>
                  <a:pt x="1234890" y="5801145"/>
                  <a:pt x="1239369" y="5802638"/>
                  <a:pt x="1245342" y="5802638"/>
                </a:cubicBezTo>
                <a:lnTo>
                  <a:pt x="1254302" y="5811598"/>
                </a:lnTo>
                <a:cubicBezTo>
                  <a:pt x="1242356" y="5811598"/>
                  <a:pt x="1236383" y="5814584"/>
                  <a:pt x="1236383" y="5820557"/>
                </a:cubicBezTo>
                <a:cubicBezTo>
                  <a:pt x="1236383" y="5826530"/>
                  <a:pt x="1233396" y="5828023"/>
                  <a:pt x="1227424" y="5825037"/>
                </a:cubicBezTo>
                <a:cubicBezTo>
                  <a:pt x="1221450" y="5822051"/>
                  <a:pt x="1218464" y="5816077"/>
                  <a:pt x="1218464" y="5807118"/>
                </a:cubicBezTo>
                <a:cubicBezTo>
                  <a:pt x="1218464" y="5798160"/>
                  <a:pt x="1218464" y="5793680"/>
                  <a:pt x="1218464" y="5793680"/>
                </a:cubicBezTo>
                <a:close/>
                <a:moveTo>
                  <a:pt x="6074402" y="5766802"/>
                </a:moveTo>
                <a:cubicBezTo>
                  <a:pt x="6074402" y="5772775"/>
                  <a:pt x="6074402" y="5783227"/>
                  <a:pt x="6074402" y="5798160"/>
                </a:cubicBezTo>
                <a:cubicBezTo>
                  <a:pt x="6074402" y="5813091"/>
                  <a:pt x="6068428" y="5820557"/>
                  <a:pt x="6056484" y="5820557"/>
                </a:cubicBezTo>
                <a:cubicBezTo>
                  <a:pt x="6050511" y="5820557"/>
                  <a:pt x="6046031" y="5819064"/>
                  <a:pt x="6043045" y="5816077"/>
                </a:cubicBezTo>
                <a:cubicBezTo>
                  <a:pt x="6040059" y="5813091"/>
                  <a:pt x="6038565" y="5811598"/>
                  <a:pt x="6038565" y="5811598"/>
                </a:cubicBezTo>
                <a:cubicBezTo>
                  <a:pt x="6038565" y="5805625"/>
                  <a:pt x="6041551" y="5802638"/>
                  <a:pt x="6047525" y="5802638"/>
                </a:cubicBezTo>
                <a:cubicBezTo>
                  <a:pt x="6053498" y="5802638"/>
                  <a:pt x="6056484" y="5802638"/>
                  <a:pt x="6056484" y="5802638"/>
                </a:cubicBezTo>
                <a:cubicBezTo>
                  <a:pt x="6056484" y="5802638"/>
                  <a:pt x="6056484" y="5799653"/>
                  <a:pt x="6056484" y="5793680"/>
                </a:cubicBezTo>
                <a:close/>
                <a:moveTo>
                  <a:pt x="5814582" y="5757842"/>
                </a:moveTo>
                <a:cubicBezTo>
                  <a:pt x="5814582" y="5757842"/>
                  <a:pt x="5814582" y="5760829"/>
                  <a:pt x="5814582" y="5766802"/>
                </a:cubicBezTo>
                <a:lnTo>
                  <a:pt x="5832502" y="5766802"/>
                </a:lnTo>
                <a:cubicBezTo>
                  <a:pt x="5832502" y="5760829"/>
                  <a:pt x="5829516" y="5757842"/>
                  <a:pt x="5823542" y="5757842"/>
                </a:cubicBezTo>
                <a:cubicBezTo>
                  <a:pt x="5817568" y="5757842"/>
                  <a:pt x="5814582" y="5757842"/>
                  <a:pt x="5814582" y="5757842"/>
                </a:cubicBezTo>
                <a:close/>
                <a:moveTo>
                  <a:pt x="1469324" y="5757842"/>
                </a:moveTo>
                <a:lnTo>
                  <a:pt x="1487243" y="5757842"/>
                </a:lnTo>
                <a:cubicBezTo>
                  <a:pt x="1499189" y="5763816"/>
                  <a:pt x="1511135" y="5769788"/>
                  <a:pt x="1523081" y="5775761"/>
                </a:cubicBezTo>
                <a:cubicBezTo>
                  <a:pt x="1540998" y="5793680"/>
                  <a:pt x="1549958" y="5796665"/>
                  <a:pt x="1549958" y="5784720"/>
                </a:cubicBezTo>
                <a:cubicBezTo>
                  <a:pt x="1549958" y="5778748"/>
                  <a:pt x="1540998" y="5772775"/>
                  <a:pt x="1523081" y="5766802"/>
                </a:cubicBezTo>
                <a:lnTo>
                  <a:pt x="1523081" y="5757842"/>
                </a:lnTo>
                <a:cubicBezTo>
                  <a:pt x="1558918" y="5769788"/>
                  <a:pt x="1576836" y="5784720"/>
                  <a:pt x="1576836" y="5802638"/>
                </a:cubicBezTo>
                <a:cubicBezTo>
                  <a:pt x="1576836" y="5802638"/>
                  <a:pt x="1572357" y="5802638"/>
                  <a:pt x="1563397" y="5802638"/>
                </a:cubicBezTo>
                <a:cubicBezTo>
                  <a:pt x="1554438" y="5802638"/>
                  <a:pt x="1549958" y="5805625"/>
                  <a:pt x="1549958" y="5811598"/>
                </a:cubicBezTo>
                <a:lnTo>
                  <a:pt x="1532039" y="5820557"/>
                </a:lnTo>
                <a:cubicBezTo>
                  <a:pt x="1532039" y="5814584"/>
                  <a:pt x="1526066" y="5808613"/>
                  <a:pt x="1514122" y="5802638"/>
                </a:cubicBezTo>
                <a:cubicBezTo>
                  <a:pt x="1508148" y="5802638"/>
                  <a:pt x="1505162" y="5801145"/>
                  <a:pt x="1505162" y="5798160"/>
                </a:cubicBezTo>
                <a:cubicBezTo>
                  <a:pt x="1505162" y="5795173"/>
                  <a:pt x="1505162" y="5793680"/>
                  <a:pt x="1505162" y="5793680"/>
                </a:cubicBezTo>
                <a:lnTo>
                  <a:pt x="1487243" y="5766802"/>
                </a:lnTo>
                <a:close/>
                <a:moveTo>
                  <a:pt x="6137118" y="5748883"/>
                </a:moveTo>
                <a:cubicBezTo>
                  <a:pt x="6143091" y="5748883"/>
                  <a:pt x="6146076" y="5750376"/>
                  <a:pt x="6146076" y="5753362"/>
                </a:cubicBezTo>
                <a:cubicBezTo>
                  <a:pt x="6146076" y="5756349"/>
                  <a:pt x="6146076" y="5757842"/>
                  <a:pt x="6146076" y="5757842"/>
                </a:cubicBezTo>
                <a:cubicBezTo>
                  <a:pt x="6146076" y="5757842"/>
                  <a:pt x="6143091" y="5757842"/>
                  <a:pt x="6137118" y="5757842"/>
                </a:cubicBezTo>
                <a:cubicBezTo>
                  <a:pt x="6137118" y="5751869"/>
                  <a:pt x="6137118" y="5748883"/>
                  <a:pt x="6137118" y="5748883"/>
                </a:cubicBezTo>
                <a:close/>
                <a:moveTo>
                  <a:pt x="1361814" y="5748883"/>
                </a:moveTo>
                <a:cubicBezTo>
                  <a:pt x="1361814" y="5754856"/>
                  <a:pt x="1360319" y="5760829"/>
                  <a:pt x="1357334" y="5766802"/>
                </a:cubicBezTo>
                <a:cubicBezTo>
                  <a:pt x="1354347" y="5772775"/>
                  <a:pt x="1352854" y="5772775"/>
                  <a:pt x="1352854" y="5766802"/>
                </a:cubicBezTo>
                <a:close/>
                <a:moveTo>
                  <a:pt x="1236383" y="5748883"/>
                </a:moveTo>
                <a:cubicBezTo>
                  <a:pt x="1242356" y="5748883"/>
                  <a:pt x="1245342" y="5750376"/>
                  <a:pt x="1245342" y="5753362"/>
                </a:cubicBezTo>
                <a:cubicBezTo>
                  <a:pt x="1245342" y="5756349"/>
                  <a:pt x="1245342" y="5757842"/>
                  <a:pt x="1245342" y="5757842"/>
                </a:cubicBezTo>
                <a:cubicBezTo>
                  <a:pt x="1239369" y="5757842"/>
                  <a:pt x="1236383" y="5756349"/>
                  <a:pt x="1236383" y="5753362"/>
                </a:cubicBezTo>
                <a:cubicBezTo>
                  <a:pt x="1236383" y="5750376"/>
                  <a:pt x="1236383" y="5748883"/>
                  <a:pt x="1236383" y="5748883"/>
                </a:cubicBezTo>
                <a:close/>
                <a:moveTo>
                  <a:pt x="6119199" y="5739923"/>
                </a:moveTo>
                <a:cubicBezTo>
                  <a:pt x="6119199" y="5751869"/>
                  <a:pt x="6113226" y="5760829"/>
                  <a:pt x="6101280" y="5766802"/>
                </a:cubicBezTo>
                <a:cubicBezTo>
                  <a:pt x="6101280" y="5760829"/>
                  <a:pt x="6104266" y="5754856"/>
                  <a:pt x="6110239" y="5748883"/>
                </a:cubicBezTo>
                <a:close/>
                <a:moveTo>
                  <a:pt x="1548838" y="5737124"/>
                </a:moveTo>
                <a:cubicBezTo>
                  <a:pt x="1555558" y="5736004"/>
                  <a:pt x="1558918" y="5739923"/>
                  <a:pt x="1558918" y="5748883"/>
                </a:cubicBezTo>
                <a:lnTo>
                  <a:pt x="1540998" y="5748883"/>
                </a:lnTo>
                <a:cubicBezTo>
                  <a:pt x="1535026" y="5742910"/>
                  <a:pt x="1535026" y="5739923"/>
                  <a:pt x="1540998" y="5739923"/>
                </a:cubicBezTo>
                <a:cubicBezTo>
                  <a:pt x="1543985" y="5738430"/>
                  <a:pt x="1546599" y="5737497"/>
                  <a:pt x="1548838" y="5737124"/>
                </a:cubicBezTo>
                <a:close/>
                <a:moveTo>
                  <a:pt x="5980330" y="5730964"/>
                </a:moveTo>
                <a:cubicBezTo>
                  <a:pt x="5977344" y="5730964"/>
                  <a:pt x="5975850" y="5733951"/>
                  <a:pt x="5975850" y="5739923"/>
                </a:cubicBezTo>
                <a:lnTo>
                  <a:pt x="5975850" y="5748883"/>
                </a:lnTo>
                <a:cubicBezTo>
                  <a:pt x="5981824" y="5748883"/>
                  <a:pt x="5984810" y="5745897"/>
                  <a:pt x="5984810" y="5739923"/>
                </a:cubicBezTo>
                <a:cubicBezTo>
                  <a:pt x="5984810" y="5733951"/>
                  <a:pt x="5983316" y="5730964"/>
                  <a:pt x="5980330" y="5730964"/>
                </a:cubicBezTo>
                <a:close/>
                <a:moveTo>
                  <a:pt x="1218464" y="5730964"/>
                </a:moveTo>
                <a:lnTo>
                  <a:pt x="1227424" y="5730964"/>
                </a:lnTo>
                <a:cubicBezTo>
                  <a:pt x="1227424" y="5736937"/>
                  <a:pt x="1227424" y="5739923"/>
                  <a:pt x="1227424" y="5739923"/>
                </a:cubicBezTo>
                <a:cubicBezTo>
                  <a:pt x="1227424" y="5739923"/>
                  <a:pt x="1224437" y="5736937"/>
                  <a:pt x="1218464" y="5730964"/>
                </a:cubicBezTo>
                <a:close/>
                <a:moveTo>
                  <a:pt x="5814582" y="5722006"/>
                </a:moveTo>
                <a:lnTo>
                  <a:pt x="5823542" y="5730964"/>
                </a:lnTo>
                <a:lnTo>
                  <a:pt x="5832502" y="5722006"/>
                </a:lnTo>
                <a:cubicBezTo>
                  <a:pt x="5826528" y="5722006"/>
                  <a:pt x="5820556" y="5722006"/>
                  <a:pt x="5814582" y="5722006"/>
                </a:cubicBezTo>
                <a:close/>
                <a:moveTo>
                  <a:pt x="1406609" y="5722006"/>
                </a:moveTo>
                <a:lnTo>
                  <a:pt x="1424528" y="5722006"/>
                </a:lnTo>
                <a:lnTo>
                  <a:pt x="1442446" y="5739923"/>
                </a:lnTo>
                <a:cubicBezTo>
                  <a:pt x="1436474" y="5745897"/>
                  <a:pt x="1430501" y="5742910"/>
                  <a:pt x="1424528" y="5730964"/>
                </a:cubicBezTo>
                <a:close/>
                <a:moveTo>
                  <a:pt x="6172954" y="5713046"/>
                </a:moveTo>
                <a:lnTo>
                  <a:pt x="6199832" y="5713046"/>
                </a:lnTo>
                <a:cubicBezTo>
                  <a:pt x="6199832" y="5719018"/>
                  <a:pt x="6202819" y="5722006"/>
                  <a:pt x="6208792" y="5722006"/>
                </a:cubicBezTo>
                <a:cubicBezTo>
                  <a:pt x="6214765" y="5722006"/>
                  <a:pt x="6217751" y="5719018"/>
                  <a:pt x="6217751" y="5713046"/>
                </a:cubicBezTo>
                <a:cubicBezTo>
                  <a:pt x="6217751" y="5713046"/>
                  <a:pt x="6220736" y="5713046"/>
                  <a:pt x="6226711" y="5713046"/>
                </a:cubicBezTo>
                <a:cubicBezTo>
                  <a:pt x="6232684" y="5719018"/>
                  <a:pt x="6226711" y="5727978"/>
                  <a:pt x="6208792" y="5739923"/>
                </a:cubicBezTo>
                <a:lnTo>
                  <a:pt x="6181914" y="5766802"/>
                </a:lnTo>
                <a:cubicBezTo>
                  <a:pt x="6181914" y="5772775"/>
                  <a:pt x="6178928" y="5775761"/>
                  <a:pt x="6172954" y="5775761"/>
                </a:cubicBezTo>
                <a:cubicBezTo>
                  <a:pt x="6166982" y="5775761"/>
                  <a:pt x="6163996" y="5772775"/>
                  <a:pt x="6163996" y="5766802"/>
                </a:cubicBezTo>
                <a:lnTo>
                  <a:pt x="6172954" y="5757842"/>
                </a:lnTo>
                <a:cubicBezTo>
                  <a:pt x="6172954" y="5757842"/>
                  <a:pt x="6172954" y="5754856"/>
                  <a:pt x="6172954" y="5748883"/>
                </a:cubicBezTo>
                <a:cubicBezTo>
                  <a:pt x="6166982" y="5742910"/>
                  <a:pt x="6166982" y="5736937"/>
                  <a:pt x="6172954" y="5730964"/>
                </a:cubicBezTo>
                <a:lnTo>
                  <a:pt x="6181914" y="5730964"/>
                </a:lnTo>
                <a:cubicBezTo>
                  <a:pt x="6169968" y="5730964"/>
                  <a:pt x="6166982" y="5724991"/>
                  <a:pt x="6172954" y="5713046"/>
                </a:cubicBezTo>
                <a:close/>
                <a:moveTo>
                  <a:pt x="1650750" y="5708565"/>
                </a:moveTo>
                <a:cubicBezTo>
                  <a:pt x="1649258" y="5708565"/>
                  <a:pt x="1648511" y="5710060"/>
                  <a:pt x="1648511" y="5713046"/>
                </a:cubicBezTo>
                <a:cubicBezTo>
                  <a:pt x="1648511" y="5713046"/>
                  <a:pt x="1648511" y="5716033"/>
                  <a:pt x="1648511" y="5722006"/>
                </a:cubicBezTo>
                <a:cubicBezTo>
                  <a:pt x="1654483" y="5722006"/>
                  <a:pt x="1657470" y="5722006"/>
                  <a:pt x="1657470" y="5722006"/>
                </a:cubicBezTo>
                <a:lnTo>
                  <a:pt x="1657470" y="5713046"/>
                </a:lnTo>
                <a:cubicBezTo>
                  <a:pt x="1654483" y="5710060"/>
                  <a:pt x="1652243" y="5708565"/>
                  <a:pt x="1650750" y="5708565"/>
                </a:cubicBezTo>
                <a:close/>
                <a:moveTo>
                  <a:pt x="6029606" y="5704087"/>
                </a:moveTo>
                <a:cubicBezTo>
                  <a:pt x="6029606" y="5704087"/>
                  <a:pt x="6035579" y="5707073"/>
                  <a:pt x="6047525" y="5713046"/>
                </a:cubicBezTo>
                <a:lnTo>
                  <a:pt x="6056484" y="5722006"/>
                </a:lnTo>
                <a:cubicBezTo>
                  <a:pt x="6050511" y="5722006"/>
                  <a:pt x="6047525" y="5722006"/>
                  <a:pt x="6047525" y="5722006"/>
                </a:cubicBezTo>
                <a:close/>
                <a:moveTo>
                  <a:pt x="1263261" y="5704087"/>
                </a:moveTo>
                <a:lnTo>
                  <a:pt x="1263261" y="5730964"/>
                </a:lnTo>
                <a:cubicBezTo>
                  <a:pt x="1257288" y="5730964"/>
                  <a:pt x="1254302" y="5730964"/>
                  <a:pt x="1254302" y="5730964"/>
                </a:cubicBezTo>
                <a:cubicBezTo>
                  <a:pt x="1254302" y="5719018"/>
                  <a:pt x="1257288" y="5710060"/>
                  <a:pt x="1263261" y="5704087"/>
                </a:cubicBezTo>
                <a:close/>
                <a:moveTo>
                  <a:pt x="1460365" y="5695127"/>
                </a:moveTo>
                <a:cubicBezTo>
                  <a:pt x="1472311" y="5695127"/>
                  <a:pt x="1481270" y="5698114"/>
                  <a:pt x="1487243" y="5704087"/>
                </a:cubicBezTo>
                <a:lnTo>
                  <a:pt x="1496203" y="5713046"/>
                </a:lnTo>
                <a:cubicBezTo>
                  <a:pt x="1496203" y="5713046"/>
                  <a:pt x="1491723" y="5713046"/>
                  <a:pt x="1482763" y="5713046"/>
                </a:cubicBezTo>
                <a:cubicBezTo>
                  <a:pt x="1473804" y="5713046"/>
                  <a:pt x="1464845" y="5710060"/>
                  <a:pt x="1455885" y="5704087"/>
                </a:cubicBezTo>
                <a:cubicBezTo>
                  <a:pt x="1446926" y="5698114"/>
                  <a:pt x="1448419" y="5695127"/>
                  <a:pt x="1460365" y="5695127"/>
                </a:cubicBezTo>
                <a:close/>
                <a:moveTo>
                  <a:pt x="1209504" y="5695127"/>
                </a:moveTo>
                <a:lnTo>
                  <a:pt x="1218464" y="5695127"/>
                </a:lnTo>
                <a:lnTo>
                  <a:pt x="1218464" y="5704087"/>
                </a:lnTo>
                <a:close/>
                <a:moveTo>
                  <a:pt x="5998248" y="5686168"/>
                </a:moveTo>
                <a:cubicBezTo>
                  <a:pt x="5995262" y="5686168"/>
                  <a:pt x="5992276" y="5689155"/>
                  <a:pt x="5989288" y="5695127"/>
                </a:cubicBezTo>
                <a:cubicBezTo>
                  <a:pt x="5986302" y="5701101"/>
                  <a:pt x="5987796" y="5704087"/>
                  <a:pt x="5993768" y="5704087"/>
                </a:cubicBezTo>
                <a:cubicBezTo>
                  <a:pt x="5993768" y="5704087"/>
                  <a:pt x="5993768" y="5702594"/>
                  <a:pt x="5993768" y="5699607"/>
                </a:cubicBezTo>
                <a:cubicBezTo>
                  <a:pt x="5993768" y="5696621"/>
                  <a:pt x="5996754" y="5695127"/>
                  <a:pt x="6002728" y="5695127"/>
                </a:cubicBezTo>
                <a:cubicBezTo>
                  <a:pt x="6002728" y="5689155"/>
                  <a:pt x="6001234" y="5686168"/>
                  <a:pt x="5998248" y="5686168"/>
                </a:cubicBezTo>
                <a:close/>
                <a:moveTo>
                  <a:pt x="1301338" y="5682808"/>
                </a:moveTo>
                <a:cubicBezTo>
                  <a:pt x="1302831" y="5683555"/>
                  <a:pt x="1305071" y="5686168"/>
                  <a:pt x="1308057" y="5690648"/>
                </a:cubicBezTo>
                <a:cubicBezTo>
                  <a:pt x="1314030" y="5699607"/>
                  <a:pt x="1315523" y="5704087"/>
                  <a:pt x="1312537" y="5704087"/>
                </a:cubicBezTo>
                <a:cubicBezTo>
                  <a:pt x="1309551" y="5704087"/>
                  <a:pt x="1305071" y="5701101"/>
                  <a:pt x="1299098" y="5695127"/>
                </a:cubicBezTo>
                <a:cubicBezTo>
                  <a:pt x="1299098" y="5695127"/>
                  <a:pt x="1297604" y="5693634"/>
                  <a:pt x="1294618" y="5690648"/>
                </a:cubicBezTo>
                <a:cubicBezTo>
                  <a:pt x="1291631" y="5687662"/>
                  <a:pt x="1293125" y="5686168"/>
                  <a:pt x="1299098" y="5686168"/>
                </a:cubicBezTo>
                <a:cubicBezTo>
                  <a:pt x="1299098" y="5683181"/>
                  <a:pt x="1299845" y="5682061"/>
                  <a:pt x="1301338" y="5682808"/>
                </a:cubicBezTo>
                <a:close/>
                <a:moveTo>
                  <a:pt x="6119199" y="5668249"/>
                </a:moveTo>
                <a:cubicBezTo>
                  <a:pt x="6131144" y="5668249"/>
                  <a:pt x="6140104" y="5669743"/>
                  <a:pt x="6146076" y="5672729"/>
                </a:cubicBezTo>
                <a:cubicBezTo>
                  <a:pt x="6152050" y="5675715"/>
                  <a:pt x="6152050" y="5680195"/>
                  <a:pt x="6146076" y="5686168"/>
                </a:cubicBezTo>
                <a:lnTo>
                  <a:pt x="6137118" y="5695127"/>
                </a:lnTo>
                <a:cubicBezTo>
                  <a:pt x="6131144" y="5695127"/>
                  <a:pt x="6125172" y="5698114"/>
                  <a:pt x="6119199" y="5704087"/>
                </a:cubicBezTo>
                <a:lnTo>
                  <a:pt x="6110239" y="5713046"/>
                </a:lnTo>
                <a:cubicBezTo>
                  <a:pt x="6110239" y="5719018"/>
                  <a:pt x="6107253" y="5724991"/>
                  <a:pt x="6101280" y="5730964"/>
                </a:cubicBezTo>
                <a:cubicBezTo>
                  <a:pt x="6095308" y="5742910"/>
                  <a:pt x="6089336" y="5745897"/>
                  <a:pt x="6083362" y="5739923"/>
                </a:cubicBezTo>
                <a:cubicBezTo>
                  <a:pt x="6083362" y="5739923"/>
                  <a:pt x="6083362" y="5738430"/>
                  <a:pt x="6083362" y="5735444"/>
                </a:cubicBezTo>
                <a:cubicBezTo>
                  <a:pt x="6083362" y="5732458"/>
                  <a:pt x="6083362" y="5727978"/>
                  <a:pt x="6083362" y="5722006"/>
                </a:cubicBezTo>
                <a:cubicBezTo>
                  <a:pt x="6089336" y="5716033"/>
                  <a:pt x="6089336" y="5713046"/>
                  <a:pt x="6083362" y="5713046"/>
                </a:cubicBezTo>
                <a:lnTo>
                  <a:pt x="6092322" y="5695127"/>
                </a:lnTo>
                <a:cubicBezTo>
                  <a:pt x="6104266" y="5689155"/>
                  <a:pt x="6111733" y="5686168"/>
                  <a:pt x="6114719" y="5686168"/>
                </a:cubicBezTo>
                <a:cubicBezTo>
                  <a:pt x="6117705" y="5686168"/>
                  <a:pt x="6119199" y="5686168"/>
                  <a:pt x="6119199" y="5686168"/>
                </a:cubicBezTo>
                <a:cubicBezTo>
                  <a:pt x="6119199" y="5686168"/>
                  <a:pt x="6119199" y="5684675"/>
                  <a:pt x="6119199" y="5681688"/>
                </a:cubicBezTo>
                <a:cubicBezTo>
                  <a:pt x="6119199" y="5678702"/>
                  <a:pt x="6116213" y="5677209"/>
                  <a:pt x="6110239" y="5677209"/>
                </a:cubicBezTo>
                <a:close/>
                <a:moveTo>
                  <a:pt x="1236383" y="5668249"/>
                </a:moveTo>
                <a:cubicBezTo>
                  <a:pt x="1239369" y="5671236"/>
                  <a:pt x="1240115" y="5672729"/>
                  <a:pt x="1238622" y="5672729"/>
                </a:cubicBezTo>
                <a:lnTo>
                  <a:pt x="1236383" y="5672089"/>
                </a:lnTo>
                <a:close/>
                <a:moveTo>
                  <a:pt x="1227424" y="5668249"/>
                </a:moveTo>
                <a:cubicBezTo>
                  <a:pt x="1230410" y="5669743"/>
                  <a:pt x="1232836" y="5670863"/>
                  <a:pt x="1234704" y="5671609"/>
                </a:cubicBezTo>
                <a:lnTo>
                  <a:pt x="1236383" y="5672089"/>
                </a:lnTo>
                <a:lnTo>
                  <a:pt x="1236383" y="5686168"/>
                </a:lnTo>
                <a:cubicBezTo>
                  <a:pt x="1236383" y="5686168"/>
                  <a:pt x="1233396" y="5686168"/>
                  <a:pt x="1227424" y="5686168"/>
                </a:cubicBezTo>
                <a:close/>
                <a:moveTo>
                  <a:pt x="6190873" y="5659290"/>
                </a:moveTo>
                <a:lnTo>
                  <a:pt x="6190873" y="5668249"/>
                </a:lnTo>
                <a:cubicBezTo>
                  <a:pt x="6184900" y="5674222"/>
                  <a:pt x="6181914" y="5678702"/>
                  <a:pt x="6181914" y="5681688"/>
                </a:cubicBezTo>
                <a:cubicBezTo>
                  <a:pt x="6181914" y="5684675"/>
                  <a:pt x="6181914" y="5689155"/>
                  <a:pt x="6181914" y="5695127"/>
                </a:cubicBezTo>
                <a:lnTo>
                  <a:pt x="6172954" y="5695127"/>
                </a:lnTo>
                <a:lnTo>
                  <a:pt x="6163996" y="5668249"/>
                </a:lnTo>
                <a:lnTo>
                  <a:pt x="6172954" y="5668249"/>
                </a:lnTo>
                <a:close/>
                <a:moveTo>
                  <a:pt x="5993768" y="5659290"/>
                </a:moveTo>
                <a:cubicBezTo>
                  <a:pt x="5993768" y="5665263"/>
                  <a:pt x="5993768" y="5668249"/>
                  <a:pt x="5993768" y="5668249"/>
                </a:cubicBezTo>
                <a:lnTo>
                  <a:pt x="6002728" y="5659290"/>
                </a:lnTo>
                <a:cubicBezTo>
                  <a:pt x="6002728" y="5659290"/>
                  <a:pt x="5999742" y="5659290"/>
                  <a:pt x="5993768" y="5659290"/>
                </a:cubicBezTo>
                <a:close/>
                <a:moveTo>
                  <a:pt x="1429008" y="5659290"/>
                </a:moveTo>
                <a:cubicBezTo>
                  <a:pt x="1431995" y="5659290"/>
                  <a:pt x="1433488" y="5662276"/>
                  <a:pt x="1433488" y="5668249"/>
                </a:cubicBezTo>
                <a:lnTo>
                  <a:pt x="1424528" y="5668249"/>
                </a:lnTo>
                <a:cubicBezTo>
                  <a:pt x="1424528" y="5662276"/>
                  <a:pt x="1426022" y="5659290"/>
                  <a:pt x="1429008" y="5659290"/>
                </a:cubicBezTo>
                <a:close/>
                <a:moveTo>
                  <a:pt x="1155749" y="5650330"/>
                </a:moveTo>
                <a:cubicBezTo>
                  <a:pt x="1173668" y="5650330"/>
                  <a:pt x="1182627" y="5653317"/>
                  <a:pt x="1182627" y="5659290"/>
                </a:cubicBezTo>
                <a:lnTo>
                  <a:pt x="1146790" y="5668249"/>
                </a:lnTo>
                <a:cubicBezTo>
                  <a:pt x="1140817" y="5662276"/>
                  <a:pt x="1139324" y="5657797"/>
                  <a:pt x="1142310" y="5654810"/>
                </a:cubicBezTo>
                <a:cubicBezTo>
                  <a:pt x="1145297" y="5651824"/>
                  <a:pt x="1149776" y="5650330"/>
                  <a:pt x="1155749" y="5650330"/>
                </a:cubicBezTo>
                <a:close/>
                <a:moveTo>
                  <a:pt x="6190873" y="5632413"/>
                </a:moveTo>
                <a:cubicBezTo>
                  <a:pt x="6196846" y="5632413"/>
                  <a:pt x="6201326" y="5635398"/>
                  <a:pt x="6204312" y="5641371"/>
                </a:cubicBezTo>
                <a:cubicBezTo>
                  <a:pt x="6207298" y="5647344"/>
                  <a:pt x="6205806" y="5650330"/>
                  <a:pt x="6199832" y="5650330"/>
                </a:cubicBezTo>
                <a:cubicBezTo>
                  <a:pt x="6193859" y="5656304"/>
                  <a:pt x="6189379" y="5654810"/>
                  <a:pt x="6186393" y="5645851"/>
                </a:cubicBezTo>
                <a:cubicBezTo>
                  <a:pt x="6183408" y="5636891"/>
                  <a:pt x="6184900" y="5632413"/>
                  <a:pt x="6190873" y="5632413"/>
                </a:cubicBezTo>
                <a:close/>
                <a:moveTo>
                  <a:pt x="6251349" y="5627933"/>
                </a:moveTo>
                <a:cubicBezTo>
                  <a:pt x="6252842" y="5627933"/>
                  <a:pt x="6253588" y="5629426"/>
                  <a:pt x="6253588" y="5632413"/>
                </a:cubicBezTo>
                <a:lnTo>
                  <a:pt x="6253588" y="5641371"/>
                </a:lnTo>
                <a:cubicBezTo>
                  <a:pt x="6253588" y="5647344"/>
                  <a:pt x="6259562" y="5653317"/>
                  <a:pt x="6271507" y="5659290"/>
                </a:cubicBezTo>
                <a:cubicBezTo>
                  <a:pt x="6277480" y="5659290"/>
                  <a:pt x="6280466" y="5662276"/>
                  <a:pt x="6280466" y="5668249"/>
                </a:cubicBezTo>
                <a:lnTo>
                  <a:pt x="6280466" y="5677209"/>
                </a:lnTo>
                <a:cubicBezTo>
                  <a:pt x="6274493" y="5677209"/>
                  <a:pt x="6268522" y="5680195"/>
                  <a:pt x="6262547" y="5686168"/>
                </a:cubicBezTo>
                <a:cubicBezTo>
                  <a:pt x="6256574" y="5692141"/>
                  <a:pt x="6247616" y="5692141"/>
                  <a:pt x="6235670" y="5686168"/>
                </a:cubicBezTo>
                <a:cubicBezTo>
                  <a:pt x="6235670" y="5686168"/>
                  <a:pt x="6237164" y="5684675"/>
                  <a:pt x="6240150" y="5681688"/>
                </a:cubicBezTo>
                <a:cubicBezTo>
                  <a:pt x="6243136" y="5678702"/>
                  <a:pt x="6241642" y="5669743"/>
                  <a:pt x="6235670" y="5654810"/>
                </a:cubicBezTo>
                <a:cubicBezTo>
                  <a:pt x="6229696" y="5639878"/>
                  <a:pt x="6229696" y="5632413"/>
                  <a:pt x="6235670" y="5632413"/>
                </a:cubicBezTo>
                <a:cubicBezTo>
                  <a:pt x="6235670" y="5638386"/>
                  <a:pt x="6237164" y="5639878"/>
                  <a:pt x="6240150" y="5636891"/>
                </a:cubicBezTo>
                <a:cubicBezTo>
                  <a:pt x="6243136" y="5633906"/>
                  <a:pt x="6244630" y="5632413"/>
                  <a:pt x="6244630" y="5632413"/>
                </a:cubicBezTo>
                <a:cubicBezTo>
                  <a:pt x="6247616" y="5629426"/>
                  <a:pt x="6249856" y="5627933"/>
                  <a:pt x="6251349" y="5627933"/>
                </a:cubicBezTo>
                <a:close/>
                <a:moveTo>
                  <a:pt x="1334935" y="5625692"/>
                </a:moveTo>
                <a:cubicBezTo>
                  <a:pt x="1336428" y="5625692"/>
                  <a:pt x="1337922" y="5626440"/>
                  <a:pt x="1339415" y="5627933"/>
                </a:cubicBezTo>
                <a:cubicBezTo>
                  <a:pt x="1342401" y="5630918"/>
                  <a:pt x="1343895" y="5633906"/>
                  <a:pt x="1343895" y="5636891"/>
                </a:cubicBezTo>
                <a:cubicBezTo>
                  <a:pt x="1343895" y="5639878"/>
                  <a:pt x="1340908" y="5641371"/>
                  <a:pt x="1334935" y="5641371"/>
                </a:cubicBezTo>
                <a:lnTo>
                  <a:pt x="1325976" y="5632413"/>
                </a:lnTo>
                <a:cubicBezTo>
                  <a:pt x="1325976" y="5632413"/>
                  <a:pt x="1327469" y="5630918"/>
                  <a:pt x="1330456" y="5627933"/>
                </a:cubicBezTo>
                <a:cubicBezTo>
                  <a:pt x="1331949" y="5626440"/>
                  <a:pt x="1333442" y="5625692"/>
                  <a:pt x="1334935" y="5625692"/>
                </a:cubicBezTo>
                <a:close/>
                <a:moveTo>
                  <a:pt x="6128158" y="5623453"/>
                </a:moveTo>
                <a:cubicBezTo>
                  <a:pt x="6128158" y="5623453"/>
                  <a:pt x="6131144" y="5623453"/>
                  <a:pt x="6137118" y="5623453"/>
                </a:cubicBezTo>
                <a:cubicBezTo>
                  <a:pt x="6137118" y="5623453"/>
                  <a:pt x="6137118" y="5626440"/>
                  <a:pt x="6137118" y="5632413"/>
                </a:cubicBezTo>
                <a:cubicBezTo>
                  <a:pt x="6131144" y="5632413"/>
                  <a:pt x="6128158" y="5632413"/>
                  <a:pt x="6128158" y="5632413"/>
                </a:cubicBezTo>
                <a:cubicBezTo>
                  <a:pt x="6128158" y="5626440"/>
                  <a:pt x="6128158" y="5623453"/>
                  <a:pt x="6128158" y="5623453"/>
                </a:cubicBezTo>
                <a:close/>
                <a:moveTo>
                  <a:pt x="1540998" y="5623453"/>
                </a:moveTo>
                <a:cubicBezTo>
                  <a:pt x="1540998" y="5623453"/>
                  <a:pt x="1542492" y="5624947"/>
                  <a:pt x="1545478" y="5627933"/>
                </a:cubicBezTo>
                <a:cubicBezTo>
                  <a:pt x="1548465" y="5630918"/>
                  <a:pt x="1549958" y="5632413"/>
                  <a:pt x="1549958" y="5632413"/>
                </a:cubicBezTo>
                <a:cubicBezTo>
                  <a:pt x="1549958" y="5626440"/>
                  <a:pt x="1549958" y="5623453"/>
                  <a:pt x="1549958" y="5623453"/>
                </a:cubicBezTo>
                <a:cubicBezTo>
                  <a:pt x="1549958" y="5623453"/>
                  <a:pt x="1546971" y="5623453"/>
                  <a:pt x="1540998" y="5623453"/>
                </a:cubicBezTo>
                <a:close/>
                <a:moveTo>
                  <a:pt x="1446926" y="5623453"/>
                </a:moveTo>
                <a:cubicBezTo>
                  <a:pt x="1449912" y="5623453"/>
                  <a:pt x="1451406" y="5623453"/>
                  <a:pt x="1451406" y="5623453"/>
                </a:cubicBezTo>
                <a:cubicBezTo>
                  <a:pt x="1451406" y="5623453"/>
                  <a:pt x="1451406" y="5626440"/>
                  <a:pt x="1451406" y="5632413"/>
                </a:cubicBezTo>
                <a:cubicBezTo>
                  <a:pt x="1451406" y="5632413"/>
                  <a:pt x="1448419" y="5632413"/>
                  <a:pt x="1442446" y="5632413"/>
                </a:cubicBezTo>
                <a:cubicBezTo>
                  <a:pt x="1442446" y="5626440"/>
                  <a:pt x="1443941" y="5623453"/>
                  <a:pt x="1446926" y="5623453"/>
                </a:cubicBezTo>
                <a:close/>
                <a:moveTo>
                  <a:pt x="1379731" y="5623453"/>
                </a:moveTo>
                <a:lnTo>
                  <a:pt x="1406609" y="5632413"/>
                </a:lnTo>
                <a:cubicBezTo>
                  <a:pt x="1406609" y="5638386"/>
                  <a:pt x="1403623" y="5641371"/>
                  <a:pt x="1397650" y="5641371"/>
                </a:cubicBezTo>
                <a:cubicBezTo>
                  <a:pt x="1397650" y="5641371"/>
                  <a:pt x="1394664" y="5641371"/>
                  <a:pt x="1388691" y="5641371"/>
                </a:cubicBezTo>
                <a:cubicBezTo>
                  <a:pt x="1388691" y="5653317"/>
                  <a:pt x="1381225" y="5654810"/>
                  <a:pt x="1366292" y="5645851"/>
                </a:cubicBezTo>
                <a:cubicBezTo>
                  <a:pt x="1351361" y="5636891"/>
                  <a:pt x="1355839" y="5629426"/>
                  <a:pt x="1379731" y="5623453"/>
                </a:cubicBezTo>
                <a:close/>
                <a:moveTo>
                  <a:pt x="1272219" y="5623453"/>
                </a:moveTo>
                <a:cubicBezTo>
                  <a:pt x="1284165" y="5635398"/>
                  <a:pt x="1293125" y="5644358"/>
                  <a:pt x="1299098" y="5650330"/>
                </a:cubicBezTo>
                <a:lnTo>
                  <a:pt x="1272219" y="5641371"/>
                </a:lnTo>
                <a:lnTo>
                  <a:pt x="1272219" y="5632413"/>
                </a:lnTo>
                <a:cubicBezTo>
                  <a:pt x="1266247" y="5632413"/>
                  <a:pt x="1263261" y="5635398"/>
                  <a:pt x="1263261" y="5641371"/>
                </a:cubicBezTo>
                <a:cubicBezTo>
                  <a:pt x="1263261" y="5641371"/>
                  <a:pt x="1260275" y="5641371"/>
                  <a:pt x="1254302" y="5641371"/>
                </a:cubicBezTo>
                <a:cubicBezTo>
                  <a:pt x="1254302" y="5641371"/>
                  <a:pt x="1254302" y="5638386"/>
                  <a:pt x="1254302" y="5632413"/>
                </a:cubicBezTo>
                <a:cubicBezTo>
                  <a:pt x="1254302" y="5626440"/>
                  <a:pt x="1260275" y="5623453"/>
                  <a:pt x="1272219" y="5623453"/>
                </a:cubicBezTo>
                <a:close/>
                <a:moveTo>
                  <a:pt x="5913134" y="5614494"/>
                </a:moveTo>
                <a:cubicBezTo>
                  <a:pt x="5907162" y="5620467"/>
                  <a:pt x="5904176" y="5624947"/>
                  <a:pt x="5904176" y="5627933"/>
                </a:cubicBezTo>
                <a:cubicBezTo>
                  <a:pt x="5904176" y="5630918"/>
                  <a:pt x="5907162" y="5632413"/>
                  <a:pt x="5913134" y="5632413"/>
                </a:cubicBezTo>
                <a:lnTo>
                  <a:pt x="5922094" y="5623453"/>
                </a:lnTo>
                <a:close/>
                <a:moveTo>
                  <a:pt x="6469730" y="5599934"/>
                </a:moveTo>
                <a:cubicBezTo>
                  <a:pt x="6471971" y="5600682"/>
                  <a:pt x="6474584" y="5602548"/>
                  <a:pt x="6477570" y="5605534"/>
                </a:cubicBezTo>
                <a:lnTo>
                  <a:pt x="6468612" y="5623453"/>
                </a:lnTo>
                <a:cubicBezTo>
                  <a:pt x="6462638" y="5617480"/>
                  <a:pt x="6459652" y="5614494"/>
                  <a:pt x="6459652" y="5614494"/>
                </a:cubicBezTo>
                <a:cubicBezTo>
                  <a:pt x="6459652" y="5608521"/>
                  <a:pt x="6461146" y="5604041"/>
                  <a:pt x="6464132" y="5601055"/>
                </a:cubicBezTo>
                <a:cubicBezTo>
                  <a:pt x="6465624" y="5599562"/>
                  <a:pt x="6467491" y="5599188"/>
                  <a:pt x="6469730" y="5599934"/>
                </a:cubicBezTo>
                <a:close/>
                <a:moveTo>
                  <a:pt x="6226711" y="5587615"/>
                </a:moveTo>
                <a:cubicBezTo>
                  <a:pt x="6232684" y="5587615"/>
                  <a:pt x="6235670" y="5587615"/>
                  <a:pt x="6235670" y="5587615"/>
                </a:cubicBezTo>
                <a:cubicBezTo>
                  <a:pt x="6241642" y="5593589"/>
                  <a:pt x="6241642" y="5596575"/>
                  <a:pt x="6235670" y="5596575"/>
                </a:cubicBezTo>
                <a:cubicBezTo>
                  <a:pt x="6229696" y="5596575"/>
                  <a:pt x="6226711" y="5593589"/>
                  <a:pt x="6226711" y="5587615"/>
                </a:cubicBezTo>
                <a:close/>
                <a:moveTo>
                  <a:pt x="6172954" y="5587615"/>
                </a:moveTo>
                <a:cubicBezTo>
                  <a:pt x="6178928" y="5587615"/>
                  <a:pt x="6181914" y="5590602"/>
                  <a:pt x="6181914" y="5596575"/>
                </a:cubicBezTo>
                <a:lnTo>
                  <a:pt x="6172954" y="5596575"/>
                </a:lnTo>
                <a:close/>
                <a:moveTo>
                  <a:pt x="6110239" y="5587615"/>
                </a:moveTo>
                <a:lnTo>
                  <a:pt x="6101280" y="5596575"/>
                </a:lnTo>
                <a:lnTo>
                  <a:pt x="6110239" y="5596575"/>
                </a:lnTo>
                <a:cubicBezTo>
                  <a:pt x="6116213" y="5590602"/>
                  <a:pt x="6116213" y="5587615"/>
                  <a:pt x="6110239" y="5587615"/>
                </a:cubicBezTo>
                <a:close/>
                <a:moveTo>
                  <a:pt x="1139623" y="5585823"/>
                </a:moveTo>
                <a:lnTo>
                  <a:pt x="1143532" y="5586801"/>
                </a:lnTo>
                <a:lnTo>
                  <a:pt x="1142310" y="5587615"/>
                </a:lnTo>
                <a:close/>
                <a:moveTo>
                  <a:pt x="6320782" y="5584256"/>
                </a:moveTo>
                <a:cubicBezTo>
                  <a:pt x="6323770" y="5585002"/>
                  <a:pt x="6325262" y="5587615"/>
                  <a:pt x="6325262" y="5592095"/>
                </a:cubicBezTo>
                <a:cubicBezTo>
                  <a:pt x="6325262" y="5601055"/>
                  <a:pt x="6322276" y="5605534"/>
                  <a:pt x="6316304" y="5605534"/>
                </a:cubicBezTo>
                <a:lnTo>
                  <a:pt x="6298385" y="5596575"/>
                </a:lnTo>
                <a:cubicBezTo>
                  <a:pt x="6298385" y="5590602"/>
                  <a:pt x="6301370" y="5587615"/>
                  <a:pt x="6307344" y="5587615"/>
                </a:cubicBezTo>
                <a:cubicBezTo>
                  <a:pt x="6313316" y="5584629"/>
                  <a:pt x="6317796" y="5583509"/>
                  <a:pt x="6320782" y="5584256"/>
                </a:cubicBezTo>
                <a:close/>
                <a:moveTo>
                  <a:pt x="1128871" y="5578656"/>
                </a:moveTo>
                <a:lnTo>
                  <a:pt x="1139623" y="5585823"/>
                </a:lnTo>
                <a:lnTo>
                  <a:pt x="1137830" y="5585376"/>
                </a:lnTo>
                <a:cubicBezTo>
                  <a:pt x="1134844" y="5583883"/>
                  <a:pt x="1131857" y="5581643"/>
                  <a:pt x="1128871" y="5578656"/>
                </a:cubicBezTo>
                <a:close/>
                <a:moveTo>
                  <a:pt x="6226711" y="5560737"/>
                </a:moveTo>
                <a:lnTo>
                  <a:pt x="6217751" y="5569697"/>
                </a:lnTo>
                <a:cubicBezTo>
                  <a:pt x="6211778" y="5575670"/>
                  <a:pt x="6205806" y="5578656"/>
                  <a:pt x="6199832" y="5578656"/>
                </a:cubicBezTo>
                <a:lnTo>
                  <a:pt x="6199832" y="5569697"/>
                </a:lnTo>
                <a:close/>
                <a:moveTo>
                  <a:pt x="6083362" y="5560737"/>
                </a:moveTo>
                <a:cubicBezTo>
                  <a:pt x="6083362" y="5560737"/>
                  <a:pt x="6083362" y="5563724"/>
                  <a:pt x="6083362" y="5569697"/>
                </a:cubicBezTo>
                <a:cubicBezTo>
                  <a:pt x="6089336" y="5569697"/>
                  <a:pt x="6092322" y="5566711"/>
                  <a:pt x="6092322" y="5560737"/>
                </a:cubicBezTo>
                <a:cubicBezTo>
                  <a:pt x="6086348" y="5560737"/>
                  <a:pt x="6083362" y="5560737"/>
                  <a:pt x="6083362" y="5560737"/>
                </a:cubicBezTo>
                <a:close/>
                <a:moveTo>
                  <a:pt x="5913134" y="5560737"/>
                </a:moveTo>
                <a:lnTo>
                  <a:pt x="5895217" y="5569697"/>
                </a:lnTo>
                <a:lnTo>
                  <a:pt x="5913134" y="5569697"/>
                </a:lnTo>
                <a:lnTo>
                  <a:pt x="5931054" y="5560737"/>
                </a:lnTo>
                <a:close/>
                <a:moveTo>
                  <a:pt x="6385738" y="5555138"/>
                </a:moveTo>
                <a:cubicBezTo>
                  <a:pt x="6387232" y="5554391"/>
                  <a:pt x="6387978" y="5554766"/>
                  <a:pt x="6387978" y="5556259"/>
                </a:cubicBezTo>
                <a:cubicBezTo>
                  <a:pt x="6387978" y="5559244"/>
                  <a:pt x="6387978" y="5563724"/>
                  <a:pt x="6387978" y="5569697"/>
                </a:cubicBezTo>
                <a:cubicBezTo>
                  <a:pt x="6382005" y="5575670"/>
                  <a:pt x="6376033" y="5575670"/>
                  <a:pt x="6370059" y="5569697"/>
                </a:cubicBezTo>
                <a:lnTo>
                  <a:pt x="6379019" y="5560737"/>
                </a:lnTo>
                <a:cubicBezTo>
                  <a:pt x="6382005" y="5557751"/>
                  <a:pt x="6384246" y="5555885"/>
                  <a:pt x="6385738" y="5555138"/>
                </a:cubicBezTo>
                <a:close/>
                <a:moveTo>
                  <a:pt x="6302865" y="5551779"/>
                </a:moveTo>
                <a:cubicBezTo>
                  <a:pt x="6305850" y="5551779"/>
                  <a:pt x="6310330" y="5554766"/>
                  <a:pt x="6316304" y="5560737"/>
                </a:cubicBezTo>
                <a:cubicBezTo>
                  <a:pt x="6328248" y="5566711"/>
                  <a:pt x="6328248" y="5572683"/>
                  <a:pt x="6316304" y="5578656"/>
                </a:cubicBezTo>
                <a:cubicBezTo>
                  <a:pt x="6304358" y="5584629"/>
                  <a:pt x="6295399" y="5584629"/>
                  <a:pt x="6289426" y="5578656"/>
                </a:cubicBezTo>
                <a:cubicBezTo>
                  <a:pt x="6289426" y="5572683"/>
                  <a:pt x="6292412" y="5566711"/>
                  <a:pt x="6298385" y="5560737"/>
                </a:cubicBezTo>
                <a:cubicBezTo>
                  <a:pt x="6298385" y="5554766"/>
                  <a:pt x="6299879" y="5551779"/>
                  <a:pt x="6302865" y="5551779"/>
                </a:cubicBezTo>
                <a:close/>
                <a:moveTo>
                  <a:pt x="6262547" y="5551779"/>
                </a:moveTo>
                <a:lnTo>
                  <a:pt x="6271507" y="5569697"/>
                </a:lnTo>
                <a:lnTo>
                  <a:pt x="6253588" y="5578656"/>
                </a:lnTo>
                <a:lnTo>
                  <a:pt x="6244630" y="5569697"/>
                </a:lnTo>
                <a:cubicBezTo>
                  <a:pt x="6238656" y="5563724"/>
                  <a:pt x="6240150" y="5560737"/>
                  <a:pt x="6249108" y="5560737"/>
                </a:cubicBezTo>
                <a:cubicBezTo>
                  <a:pt x="6258068" y="5560737"/>
                  <a:pt x="6262547" y="5557751"/>
                  <a:pt x="6262547" y="5551779"/>
                </a:cubicBezTo>
                <a:close/>
                <a:moveTo>
                  <a:pt x="6119199" y="5542819"/>
                </a:moveTo>
                <a:cubicBezTo>
                  <a:pt x="6119199" y="5548793"/>
                  <a:pt x="6119199" y="5551779"/>
                  <a:pt x="6119199" y="5551779"/>
                </a:cubicBezTo>
                <a:cubicBezTo>
                  <a:pt x="6119199" y="5551779"/>
                  <a:pt x="6122185" y="5548793"/>
                  <a:pt x="6128158" y="5542819"/>
                </a:cubicBezTo>
                <a:close/>
                <a:moveTo>
                  <a:pt x="1415569" y="5533860"/>
                </a:moveTo>
                <a:lnTo>
                  <a:pt x="1397650" y="5542819"/>
                </a:lnTo>
                <a:cubicBezTo>
                  <a:pt x="1397650" y="5548793"/>
                  <a:pt x="1400637" y="5551779"/>
                  <a:pt x="1406609" y="5551779"/>
                </a:cubicBezTo>
                <a:cubicBezTo>
                  <a:pt x="1412583" y="5551779"/>
                  <a:pt x="1417062" y="5550286"/>
                  <a:pt x="1420049" y="5547299"/>
                </a:cubicBezTo>
                <a:cubicBezTo>
                  <a:pt x="1423035" y="5544313"/>
                  <a:pt x="1421542" y="5539833"/>
                  <a:pt x="1415569" y="5533860"/>
                </a:cubicBezTo>
                <a:close/>
                <a:moveTo>
                  <a:pt x="1299098" y="5524901"/>
                </a:moveTo>
                <a:cubicBezTo>
                  <a:pt x="1299098" y="5524901"/>
                  <a:pt x="1299098" y="5527887"/>
                  <a:pt x="1299098" y="5533860"/>
                </a:cubicBezTo>
                <a:lnTo>
                  <a:pt x="1308057" y="5533860"/>
                </a:lnTo>
                <a:close/>
                <a:moveTo>
                  <a:pt x="1540159" y="5510062"/>
                </a:moveTo>
                <a:cubicBezTo>
                  <a:pt x="1536239" y="5509502"/>
                  <a:pt x="1536519" y="5511462"/>
                  <a:pt x="1540998" y="5515941"/>
                </a:cubicBezTo>
                <a:lnTo>
                  <a:pt x="1558918" y="5515941"/>
                </a:lnTo>
                <a:cubicBezTo>
                  <a:pt x="1558918" y="5515941"/>
                  <a:pt x="1554438" y="5514448"/>
                  <a:pt x="1545478" y="5511462"/>
                </a:cubicBezTo>
                <a:cubicBezTo>
                  <a:pt x="1543239" y="5510714"/>
                  <a:pt x="1541465" y="5510248"/>
                  <a:pt x="1540159" y="5510062"/>
                </a:cubicBezTo>
                <a:close/>
                <a:moveTo>
                  <a:pt x="1095274" y="5509221"/>
                </a:moveTo>
                <a:cubicBezTo>
                  <a:pt x="1096767" y="5509221"/>
                  <a:pt x="1099007" y="5509968"/>
                  <a:pt x="1101994" y="5511462"/>
                </a:cubicBezTo>
                <a:cubicBezTo>
                  <a:pt x="1107967" y="5514448"/>
                  <a:pt x="1110953" y="5518928"/>
                  <a:pt x="1110953" y="5524901"/>
                </a:cubicBezTo>
                <a:cubicBezTo>
                  <a:pt x="1110953" y="5524901"/>
                  <a:pt x="1107967" y="5523408"/>
                  <a:pt x="1101994" y="5520421"/>
                </a:cubicBezTo>
                <a:cubicBezTo>
                  <a:pt x="1096021" y="5517435"/>
                  <a:pt x="1093034" y="5514448"/>
                  <a:pt x="1093034" y="5511462"/>
                </a:cubicBezTo>
                <a:cubicBezTo>
                  <a:pt x="1093034" y="5509968"/>
                  <a:pt x="1093780" y="5509221"/>
                  <a:pt x="1095274" y="5509221"/>
                </a:cubicBezTo>
                <a:close/>
                <a:moveTo>
                  <a:pt x="6092322" y="5506982"/>
                </a:moveTo>
                <a:lnTo>
                  <a:pt x="6074402" y="5515941"/>
                </a:lnTo>
                <a:cubicBezTo>
                  <a:pt x="6080376" y="5515941"/>
                  <a:pt x="6086348" y="5515941"/>
                  <a:pt x="6092322" y="5515941"/>
                </a:cubicBezTo>
                <a:close/>
                <a:moveTo>
                  <a:pt x="6020646" y="5506982"/>
                </a:moveTo>
                <a:cubicBezTo>
                  <a:pt x="6020646" y="5506982"/>
                  <a:pt x="6020646" y="5509968"/>
                  <a:pt x="6020646" y="5515941"/>
                </a:cubicBezTo>
                <a:cubicBezTo>
                  <a:pt x="6020646" y="5515941"/>
                  <a:pt x="6022140" y="5515941"/>
                  <a:pt x="6025126" y="5515941"/>
                </a:cubicBezTo>
                <a:cubicBezTo>
                  <a:pt x="6028112" y="5515941"/>
                  <a:pt x="6029606" y="5515941"/>
                  <a:pt x="6029606" y="5515941"/>
                </a:cubicBezTo>
                <a:cubicBezTo>
                  <a:pt x="6029606" y="5509968"/>
                  <a:pt x="6026620" y="5506982"/>
                  <a:pt x="6020646" y="5506982"/>
                </a:cubicBezTo>
                <a:close/>
                <a:moveTo>
                  <a:pt x="6343182" y="5498022"/>
                </a:moveTo>
                <a:lnTo>
                  <a:pt x="6343182" y="5515941"/>
                </a:lnTo>
                <a:cubicBezTo>
                  <a:pt x="6343182" y="5515941"/>
                  <a:pt x="6343182" y="5517435"/>
                  <a:pt x="6343182" y="5520421"/>
                </a:cubicBezTo>
                <a:cubicBezTo>
                  <a:pt x="6343182" y="5523408"/>
                  <a:pt x="6343182" y="5527887"/>
                  <a:pt x="6343182" y="5533860"/>
                </a:cubicBezTo>
                <a:cubicBezTo>
                  <a:pt x="6337208" y="5533860"/>
                  <a:pt x="6334222" y="5532367"/>
                  <a:pt x="6334222" y="5529380"/>
                </a:cubicBezTo>
                <a:cubicBezTo>
                  <a:pt x="6334222" y="5526394"/>
                  <a:pt x="6331236" y="5524901"/>
                  <a:pt x="6325262" y="5524901"/>
                </a:cubicBezTo>
                <a:cubicBezTo>
                  <a:pt x="6319290" y="5506982"/>
                  <a:pt x="6325262" y="5498022"/>
                  <a:pt x="6343182" y="5498022"/>
                </a:cubicBezTo>
                <a:close/>
                <a:moveTo>
                  <a:pt x="6199832" y="5480104"/>
                </a:moveTo>
                <a:cubicBezTo>
                  <a:pt x="6199832" y="5486077"/>
                  <a:pt x="6201326" y="5489063"/>
                  <a:pt x="6204312" y="5489063"/>
                </a:cubicBezTo>
                <a:cubicBezTo>
                  <a:pt x="6207298" y="5489063"/>
                  <a:pt x="6208792" y="5489063"/>
                  <a:pt x="6208792" y="5489063"/>
                </a:cubicBezTo>
                <a:cubicBezTo>
                  <a:pt x="6202819" y="5483090"/>
                  <a:pt x="6199832" y="5480104"/>
                  <a:pt x="6199832" y="5480104"/>
                </a:cubicBezTo>
                <a:close/>
                <a:moveTo>
                  <a:pt x="6137118" y="5480104"/>
                </a:moveTo>
                <a:cubicBezTo>
                  <a:pt x="6131144" y="5486077"/>
                  <a:pt x="6125172" y="5487570"/>
                  <a:pt x="6119199" y="5484583"/>
                </a:cubicBezTo>
                <a:cubicBezTo>
                  <a:pt x="6113226" y="5481597"/>
                  <a:pt x="6110239" y="5483090"/>
                  <a:pt x="6110239" y="5489063"/>
                </a:cubicBezTo>
                <a:lnTo>
                  <a:pt x="6137118" y="5489063"/>
                </a:lnTo>
                <a:close/>
                <a:moveTo>
                  <a:pt x="1343895" y="5480104"/>
                </a:moveTo>
                <a:lnTo>
                  <a:pt x="1352854" y="5489063"/>
                </a:lnTo>
                <a:lnTo>
                  <a:pt x="1343895" y="5489063"/>
                </a:lnTo>
                <a:cubicBezTo>
                  <a:pt x="1337922" y="5483090"/>
                  <a:pt x="1337922" y="5480104"/>
                  <a:pt x="1343895" y="5480104"/>
                </a:cubicBezTo>
                <a:close/>
                <a:moveTo>
                  <a:pt x="1272219" y="5480104"/>
                </a:moveTo>
                <a:lnTo>
                  <a:pt x="1299098" y="5489063"/>
                </a:lnTo>
                <a:lnTo>
                  <a:pt x="1272219" y="5489063"/>
                </a:lnTo>
                <a:close/>
                <a:moveTo>
                  <a:pt x="6163996" y="5471144"/>
                </a:moveTo>
                <a:cubicBezTo>
                  <a:pt x="6163996" y="5471144"/>
                  <a:pt x="6162502" y="5472639"/>
                  <a:pt x="6159516" y="5475624"/>
                </a:cubicBezTo>
                <a:cubicBezTo>
                  <a:pt x="6156530" y="5478612"/>
                  <a:pt x="6155036" y="5480104"/>
                  <a:pt x="6155036" y="5480104"/>
                </a:cubicBezTo>
                <a:cubicBezTo>
                  <a:pt x="6155036" y="5486077"/>
                  <a:pt x="6158022" y="5489063"/>
                  <a:pt x="6163996" y="5489063"/>
                </a:cubicBezTo>
                <a:lnTo>
                  <a:pt x="6163996" y="5480104"/>
                </a:lnTo>
                <a:cubicBezTo>
                  <a:pt x="6163996" y="5474132"/>
                  <a:pt x="6163996" y="5471144"/>
                  <a:pt x="6163996" y="5471144"/>
                </a:cubicBezTo>
                <a:close/>
                <a:moveTo>
                  <a:pt x="6101280" y="5471144"/>
                </a:moveTo>
                <a:cubicBezTo>
                  <a:pt x="6101280" y="5477119"/>
                  <a:pt x="6104266" y="5480104"/>
                  <a:pt x="6110239" y="5480104"/>
                </a:cubicBezTo>
                <a:cubicBezTo>
                  <a:pt x="6116213" y="5480104"/>
                  <a:pt x="6119199" y="5477119"/>
                  <a:pt x="6119199" y="5471144"/>
                </a:cubicBezTo>
                <a:cubicBezTo>
                  <a:pt x="6113226" y="5471144"/>
                  <a:pt x="6110239" y="5471144"/>
                  <a:pt x="6110239" y="5471144"/>
                </a:cubicBezTo>
                <a:cubicBezTo>
                  <a:pt x="6110239" y="5471144"/>
                  <a:pt x="6107253" y="5471144"/>
                  <a:pt x="6101280" y="5471144"/>
                </a:cubicBezTo>
                <a:close/>
                <a:moveTo>
                  <a:pt x="1594755" y="5471144"/>
                </a:moveTo>
                <a:cubicBezTo>
                  <a:pt x="1588782" y="5471144"/>
                  <a:pt x="1588782" y="5474132"/>
                  <a:pt x="1594755" y="5480104"/>
                </a:cubicBezTo>
                <a:lnTo>
                  <a:pt x="1603713" y="5480104"/>
                </a:lnTo>
                <a:cubicBezTo>
                  <a:pt x="1603713" y="5474132"/>
                  <a:pt x="1600728" y="5471144"/>
                  <a:pt x="1594755" y="5471144"/>
                </a:cubicBezTo>
                <a:close/>
                <a:moveTo>
                  <a:pt x="1503761" y="5465825"/>
                </a:moveTo>
                <a:cubicBezTo>
                  <a:pt x="1502455" y="5465639"/>
                  <a:pt x="1501428" y="5465918"/>
                  <a:pt x="1500682" y="5466664"/>
                </a:cubicBezTo>
                <a:cubicBezTo>
                  <a:pt x="1497696" y="5469652"/>
                  <a:pt x="1499189" y="5474132"/>
                  <a:pt x="1505162" y="5480104"/>
                </a:cubicBezTo>
                <a:cubicBezTo>
                  <a:pt x="1511135" y="5486077"/>
                  <a:pt x="1517108" y="5489063"/>
                  <a:pt x="1523081" y="5489063"/>
                </a:cubicBezTo>
                <a:lnTo>
                  <a:pt x="1523081" y="5480104"/>
                </a:lnTo>
                <a:cubicBezTo>
                  <a:pt x="1514122" y="5471144"/>
                  <a:pt x="1507682" y="5466385"/>
                  <a:pt x="1503761" y="5465825"/>
                </a:cubicBezTo>
                <a:close/>
                <a:moveTo>
                  <a:pt x="6316304" y="5462186"/>
                </a:moveTo>
                <a:cubicBezTo>
                  <a:pt x="6322276" y="5462186"/>
                  <a:pt x="6325262" y="5465172"/>
                  <a:pt x="6325262" y="5471144"/>
                </a:cubicBezTo>
                <a:cubicBezTo>
                  <a:pt x="6325262" y="5477119"/>
                  <a:pt x="6323770" y="5480104"/>
                  <a:pt x="6320782" y="5480104"/>
                </a:cubicBezTo>
                <a:cubicBezTo>
                  <a:pt x="6317796" y="5480104"/>
                  <a:pt x="6313318" y="5477119"/>
                  <a:pt x="6307344" y="5471144"/>
                </a:cubicBezTo>
                <a:cubicBezTo>
                  <a:pt x="6301370" y="5465172"/>
                  <a:pt x="6304358" y="5462186"/>
                  <a:pt x="6316304" y="5462186"/>
                </a:cubicBezTo>
                <a:close/>
                <a:moveTo>
                  <a:pt x="1451406" y="5462186"/>
                </a:moveTo>
                <a:cubicBezTo>
                  <a:pt x="1451406" y="5468159"/>
                  <a:pt x="1454392" y="5471144"/>
                  <a:pt x="1460365" y="5471144"/>
                </a:cubicBezTo>
                <a:cubicBezTo>
                  <a:pt x="1460365" y="5471144"/>
                  <a:pt x="1463351" y="5468159"/>
                  <a:pt x="1469324" y="5462186"/>
                </a:cubicBezTo>
                <a:close/>
                <a:moveTo>
                  <a:pt x="6352140" y="5453226"/>
                </a:moveTo>
                <a:cubicBezTo>
                  <a:pt x="6364086" y="5459200"/>
                  <a:pt x="6367073" y="5465172"/>
                  <a:pt x="6361100" y="5471144"/>
                </a:cubicBezTo>
                <a:lnTo>
                  <a:pt x="6343182" y="5462186"/>
                </a:lnTo>
                <a:close/>
                <a:moveTo>
                  <a:pt x="1200545" y="5453226"/>
                </a:moveTo>
                <a:cubicBezTo>
                  <a:pt x="1206518" y="5459200"/>
                  <a:pt x="1209504" y="5462186"/>
                  <a:pt x="1209504" y="5462186"/>
                </a:cubicBezTo>
                <a:cubicBezTo>
                  <a:pt x="1209504" y="5462186"/>
                  <a:pt x="1209504" y="5459200"/>
                  <a:pt x="1209504" y="5453226"/>
                </a:cubicBezTo>
                <a:close/>
                <a:moveTo>
                  <a:pt x="1093034" y="5453226"/>
                </a:moveTo>
                <a:cubicBezTo>
                  <a:pt x="1099007" y="5453226"/>
                  <a:pt x="1101994" y="5456213"/>
                  <a:pt x="1101994" y="5462186"/>
                </a:cubicBezTo>
                <a:cubicBezTo>
                  <a:pt x="1101994" y="5468159"/>
                  <a:pt x="1103487" y="5471144"/>
                  <a:pt x="1106473" y="5471144"/>
                </a:cubicBezTo>
                <a:cubicBezTo>
                  <a:pt x="1109460" y="5471144"/>
                  <a:pt x="1110953" y="5471144"/>
                  <a:pt x="1110953" y="5471144"/>
                </a:cubicBezTo>
                <a:lnTo>
                  <a:pt x="1110953" y="5489063"/>
                </a:lnTo>
                <a:lnTo>
                  <a:pt x="1101994" y="5480104"/>
                </a:lnTo>
                <a:lnTo>
                  <a:pt x="1093034" y="5471144"/>
                </a:lnTo>
                <a:close/>
                <a:moveTo>
                  <a:pt x="1505162" y="5444267"/>
                </a:moveTo>
                <a:lnTo>
                  <a:pt x="1487243" y="5453226"/>
                </a:lnTo>
                <a:cubicBezTo>
                  <a:pt x="1487243" y="5453226"/>
                  <a:pt x="1491723" y="5451733"/>
                  <a:pt x="1500682" y="5448747"/>
                </a:cubicBezTo>
                <a:cubicBezTo>
                  <a:pt x="1509642" y="5445761"/>
                  <a:pt x="1515613" y="5448747"/>
                  <a:pt x="1518601" y="5457706"/>
                </a:cubicBezTo>
                <a:cubicBezTo>
                  <a:pt x="1521588" y="5466664"/>
                  <a:pt x="1524573" y="5471144"/>
                  <a:pt x="1527561" y="5471144"/>
                </a:cubicBezTo>
                <a:cubicBezTo>
                  <a:pt x="1530546" y="5471144"/>
                  <a:pt x="1529053" y="5468159"/>
                  <a:pt x="1523081" y="5462186"/>
                </a:cubicBezTo>
                <a:cubicBezTo>
                  <a:pt x="1523081" y="5456213"/>
                  <a:pt x="1523081" y="5451733"/>
                  <a:pt x="1523081" y="5448747"/>
                </a:cubicBezTo>
                <a:cubicBezTo>
                  <a:pt x="1523081" y="5445761"/>
                  <a:pt x="1523081" y="5444267"/>
                  <a:pt x="1523081" y="5444267"/>
                </a:cubicBezTo>
                <a:cubicBezTo>
                  <a:pt x="1523081" y="5444267"/>
                  <a:pt x="1517108" y="5444267"/>
                  <a:pt x="1505162" y="5444267"/>
                </a:cubicBezTo>
                <a:close/>
                <a:moveTo>
                  <a:pt x="6361100" y="5426348"/>
                </a:moveTo>
                <a:lnTo>
                  <a:pt x="6370059" y="5435308"/>
                </a:lnTo>
                <a:cubicBezTo>
                  <a:pt x="6370059" y="5435308"/>
                  <a:pt x="6368566" y="5436801"/>
                  <a:pt x="6365580" y="5439787"/>
                </a:cubicBezTo>
                <a:cubicBezTo>
                  <a:pt x="6362593" y="5442774"/>
                  <a:pt x="6361100" y="5444267"/>
                  <a:pt x="6361100" y="5444267"/>
                </a:cubicBezTo>
                <a:cubicBezTo>
                  <a:pt x="6355126" y="5444267"/>
                  <a:pt x="6352140" y="5441281"/>
                  <a:pt x="6352140" y="5435308"/>
                </a:cubicBezTo>
                <a:cubicBezTo>
                  <a:pt x="6352140" y="5435308"/>
                  <a:pt x="6353634" y="5433815"/>
                  <a:pt x="6356620" y="5430828"/>
                </a:cubicBezTo>
                <a:cubicBezTo>
                  <a:pt x="6359606" y="5427842"/>
                  <a:pt x="6361100" y="5426348"/>
                  <a:pt x="6361100" y="5426348"/>
                </a:cubicBezTo>
                <a:close/>
                <a:moveTo>
                  <a:pt x="6208792" y="5426348"/>
                </a:moveTo>
                <a:cubicBezTo>
                  <a:pt x="6214765" y="5426348"/>
                  <a:pt x="6217751" y="5426348"/>
                  <a:pt x="6217751" y="5426348"/>
                </a:cubicBezTo>
                <a:cubicBezTo>
                  <a:pt x="6211778" y="5432321"/>
                  <a:pt x="6208792" y="5435308"/>
                  <a:pt x="6208792" y="5435308"/>
                </a:cubicBezTo>
                <a:cubicBezTo>
                  <a:pt x="6208792" y="5435308"/>
                  <a:pt x="6208792" y="5432321"/>
                  <a:pt x="6208792" y="5426348"/>
                </a:cubicBezTo>
                <a:close/>
                <a:moveTo>
                  <a:pt x="1173668" y="5426348"/>
                </a:moveTo>
                <a:cubicBezTo>
                  <a:pt x="1173668" y="5426348"/>
                  <a:pt x="1176654" y="5429335"/>
                  <a:pt x="1182627" y="5435308"/>
                </a:cubicBezTo>
                <a:lnTo>
                  <a:pt x="1182627" y="5426348"/>
                </a:lnTo>
                <a:close/>
                <a:moveTo>
                  <a:pt x="1075115" y="5426348"/>
                </a:moveTo>
                <a:cubicBezTo>
                  <a:pt x="1075115" y="5432321"/>
                  <a:pt x="1075115" y="5435308"/>
                  <a:pt x="1075115" y="5435308"/>
                </a:cubicBezTo>
                <a:cubicBezTo>
                  <a:pt x="1075115" y="5435308"/>
                  <a:pt x="1075115" y="5438294"/>
                  <a:pt x="1075115" y="5444267"/>
                </a:cubicBezTo>
                <a:cubicBezTo>
                  <a:pt x="1069142" y="5444267"/>
                  <a:pt x="1066156" y="5441281"/>
                  <a:pt x="1066156" y="5435308"/>
                </a:cubicBezTo>
                <a:close/>
                <a:moveTo>
                  <a:pt x="6412616" y="5423549"/>
                </a:moveTo>
                <a:cubicBezTo>
                  <a:pt x="6415603" y="5423922"/>
                  <a:pt x="6419336" y="5424855"/>
                  <a:pt x="6423816" y="5426348"/>
                </a:cubicBezTo>
                <a:lnTo>
                  <a:pt x="6423816" y="5444267"/>
                </a:lnTo>
                <a:cubicBezTo>
                  <a:pt x="6405896" y="5462186"/>
                  <a:pt x="6396936" y="5465172"/>
                  <a:pt x="6396936" y="5453226"/>
                </a:cubicBezTo>
                <a:cubicBezTo>
                  <a:pt x="6396936" y="5453226"/>
                  <a:pt x="6396936" y="5450240"/>
                  <a:pt x="6396936" y="5444267"/>
                </a:cubicBezTo>
                <a:lnTo>
                  <a:pt x="6405896" y="5435308"/>
                </a:lnTo>
                <a:cubicBezTo>
                  <a:pt x="6401416" y="5426348"/>
                  <a:pt x="6403656" y="5422429"/>
                  <a:pt x="6412616" y="5423549"/>
                </a:cubicBezTo>
                <a:close/>
                <a:moveTo>
                  <a:pt x="6172954" y="5417389"/>
                </a:moveTo>
                <a:cubicBezTo>
                  <a:pt x="6172954" y="5417389"/>
                  <a:pt x="6169968" y="5420375"/>
                  <a:pt x="6163996" y="5426348"/>
                </a:cubicBezTo>
                <a:lnTo>
                  <a:pt x="6172954" y="5426348"/>
                </a:lnTo>
                <a:cubicBezTo>
                  <a:pt x="6172954" y="5420375"/>
                  <a:pt x="6172954" y="5417389"/>
                  <a:pt x="6172954" y="5417389"/>
                </a:cubicBezTo>
                <a:close/>
                <a:moveTo>
                  <a:pt x="1272219" y="5417389"/>
                </a:moveTo>
                <a:lnTo>
                  <a:pt x="1263261" y="5426348"/>
                </a:lnTo>
                <a:cubicBezTo>
                  <a:pt x="1251315" y="5426348"/>
                  <a:pt x="1248329" y="5435308"/>
                  <a:pt x="1254302" y="5453226"/>
                </a:cubicBezTo>
                <a:lnTo>
                  <a:pt x="1263261" y="5489063"/>
                </a:lnTo>
                <a:cubicBezTo>
                  <a:pt x="1257288" y="5489063"/>
                  <a:pt x="1254302" y="5492050"/>
                  <a:pt x="1254302" y="5498022"/>
                </a:cubicBezTo>
                <a:lnTo>
                  <a:pt x="1272219" y="5515941"/>
                </a:lnTo>
                <a:cubicBezTo>
                  <a:pt x="1284165" y="5521915"/>
                  <a:pt x="1293125" y="5521915"/>
                  <a:pt x="1299098" y="5515941"/>
                </a:cubicBezTo>
                <a:cubicBezTo>
                  <a:pt x="1299098" y="5515941"/>
                  <a:pt x="1302084" y="5517435"/>
                  <a:pt x="1308057" y="5520421"/>
                </a:cubicBezTo>
                <a:cubicBezTo>
                  <a:pt x="1314030" y="5523408"/>
                  <a:pt x="1317017" y="5523408"/>
                  <a:pt x="1317017" y="5520421"/>
                </a:cubicBezTo>
                <a:cubicBezTo>
                  <a:pt x="1317017" y="5517435"/>
                  <a:pt x="1320003" y="5515941"/>
                  <a:pt x="1325976" y="5515941"/>
                </a:cubicBezTo>
                <a:cubicBezTo>
                  <a:pt x="1331949" y="5509968"/>
                  <a:pt x="1336429" y="5506982"/>
                  <a:pt x="1339415" y="5506982"/>
                </a:cubicBezTo>
                <a:cubicBezTo>
                  <a:pt x="1342401" y="5506982"/>
                  <a:pt x="1343895" y="5512955"/>
                  <a:pt x="1343895" y="5524901"/>
                </a:cubicBezTo>
                <a:cubicBezTo>
                  <a:pt x="1355839" y="5524901"/>
                  <a:pt x="1364799" y="5524901"/>
                  <a:pt x="1370772" y="5524901"/>
                </a:cubicBezTo>
                <a:cubicBezTo>
                  <a:pt x="1370772" y="5518928"/>
                  <a:pt x="1373758" y="5515941"/>
                  <a:pt x="1379731" y="5515941"/>
                </a:cubicBezTo>
                <a:cubicBezTo>
                  <a:pt x="1379731" y="5515941"/>
                  <a:pt x="1382718" y="5515941"/>
                  <a:pt x="1388691" y="5515941"/>
                </a:cubicBezTo>
                <a:cubicBezTo>
                  <a:pt x="1388691" y="5509968"/>
                  <a:pt x="1378238" y="5498022"/>
                  <a:pt x="1357334" y="5480104"/>
                </a:cubicBezTo>
                <a:cubicBezTo>
                  <a:pt x="1336429" y="5462186"/>
                  <a:pt x="1325976" y="5453226"/>
                  <a:pt x="1325976" y="5453226"/>
                </a:cubicBezTo>
                <a:lnTo>
                  <a:pt x="1325976" y="5462186"/>
                </a:lnTo>
                <a:lnTo>
                  <a:pt x="1325976" y="5480104"/>
                </a:lnTo>
                <a:cubicBezTo>
                  <a:pt x="1320003" y="5480104"/>
                  <a:pt x="1317017" y="5477119"/>
                  <a:pt x="1317017" y="5471144"/>
                </a:cubicBezTo>
                <a:cubicBezTo>
                  <a:pt x="1317017" y="5465172"/>
                  <a:pt x="1314030" y="5462186"/>
                  <a:pt x="1308057" y="5462186"/>
                </a:cubicBezTo>
                <a:cubicBezTo>
                  <a:pt x="1302084" y="5462186"/>
                  <a:pt x="1297604" y="5457706"/>
                  <a:pt x="1294618" y="5448747"/>
                </a:cubicBezTo>
                <a:cubicBezTo>
                  <a:pt x="1291631" y="5439787"/>
                  <a:pt x="1293125" y="5435308"/>
                  <a:pt x="1299098" y="5435308"/>
                </a:cubicBezTo>
                <a:lnTo>
                  <a:pt x="1299098" y="5417389"/>
                </a:lnTo>
                <a:close/>
                <a:moveTo>
                  <a:pt x="1101994" y="5417389"/>
                </a:moveTo>
                <a:cubicBezTo>
                  <a:pt x="1107967" y="5417389"/>
                  <a:pt x="1110953" y="5420375"/>
                  <a:pt x="1110953" y="5426348"/>
                </a:cubicBezTo>
                <a:cubicBezTo>
                  <a:pt x="1104980" y="5432321"/>
                  <a:pt x="1099007" y="5435308"/>
                  <a:pt x="1093034" y="5435308"/>
                </a:cubicBezTo>
                <a:cubicBezTo>
                  <a:pt x="1093034" y="5435308"/>
                  <a:pt x="1093034" y="5432321"/>
                  <a:pt x="1093034" y="5426348"/>
                </a:cubicBezTo>
                <a:cubicBezTo>
                  <a:pt x="1093034" y="5420375"/>
                  <a:pt x="1096021" y="5417389"/>
                  <a:pt x="1101994" y="5417389"/>
                </a:cubicBezTo>
                <a:close/>
                <a:moveTo>
                  <a:pt x="1088555" y="5399470"/>
                </a:moveTo>
                <a:cubicBezTo>
                  <a:pt x="1091541" y="5399470"/>
                  <a:pt x="1093034" y="5400965"/>
                  <a:pt x="1093034" y="5403950"/>
                </a:cubicBezTo>
                <a:cubicBezTo>
                  <a:pt x="1093034" y="5406936"/>
                  <a:pt x="1093034" y="5408429"/>
                  <a:pt x="1093034" y="5408429"/>
                </a:cubicBezTo>
                <a:lnTo>
                  <a:pt x="1084075" y="5408429"/>
                </a:lnTo>
                <a:cubicBezTo>
                  <a:pt x="1084075" y="5402457"/>
                  <a:pt x="1085568" y="5399470"/>
                  <a:pt x="1088555" y="5399470"/>
                </a:cubicBezTo>
                <a:close/>
                <a:moveTo>
                  <a:pt x="6261428" y="5392751"/>
                </a:moveTo>
                <a:cubicBezTo>
                  <a:pt x="6259188" y="5392751"/>
                  <a:pt x="6256576" y="5393497"/>
                  <a:pt x="6253588" y="5394990"/>
                </a:cubicBezTo>
                <a:cubicBezTo>
                  <a:pt x="6247616" y="5397977"/>
                  <a:pt x="6244630" y="5400965"/>
                  <a:pt x="6244630" y="5403950"/>
                </a:cubicBezTo>
                <a:cubicBezTo>
                  <a:pt x="6244630" y="5406936"/>
                  <a:pt x="6246122" y="5408429"/>
                  <a:pt x="6249108" y="5408429"/>
                </a:cubicBezTo>
                <a:cubicBezTo>
                  <a:pt x="6252094" y="5408429"/>
                  <a:pt x="6256574" y="5406936"/>
                  <a:pt x="6262547" y="5403950"/>
                </a:cubicBezTo>
                <a:cubicBezTo>
                  <a:pt x="6268522" y="5400965"/>
                  <a:pt x="6270013" y="5397977"/>
                  <a:pt x="6267027" y="5394990"/>
                </a:cubicBezTo>
                <a:cubicBezTo>
                  <a:pt x="6265534" y="5393497"/>
                  <a:pt x="6263668" y="5392751"/>
                  <a:pt x="6261428" y="5392751"/>
                </a:cubicBezTo>
                <a:close/>
                <a:moveTo>
                  <a:pt x="6468612" y="5390512"/>
                </a:moveTo>
                <a:cubicBezTo>
                  <a:pt x="6474585" y="5390512"/>
                  <a:pt x="6477570" y="5392005"/>
                  <a:pt x="6477570" y="5394990"/>
                </a:cubicBezTo>
                <a:cubicBezTo>
                  <a:pt x="6477570" y="5397977"/>
                  <a:pt x="6477570" y="5402457"/>
                  <a:pt x="6477570" y="5408429"/>
                </a:cubicBezTo>
                <a:cubicBezTo>
                  <a:pt x="6477570" y="5420375"/>
                  <a:pt x="6474585" y="5426348"/>
                  <a:pt x="6468612" y="5426348"/>
                </a:cubicBezTo>
                <a:cubicBezTo>
                  <a:pt x="6462638" y="5426348"/>
                  <a:pt x="6459652" y="5423362"/>
                  <a:pt x="6459652" y="5417389"/>
                </a:cubicBezTo>
                <a:lnTo>
                  <a:pt x="6468612" y="5408429"/>
                </a:lnTo>
                <a:lnTo>
                  <a:pt x="6468612" y="5399470"/>
                </a:lnTo>
                <a:cubicBezTo>
                  <a:pt x="6468612" y="5393497"/>
                  <a:pt x="6468612" y="5390512"/>
                  <a:pt x="6468612" y="5390512"/>
                </a:cubicBezTo>
                <a:close/>
                <a:moveTo>
                  <a:pt x="6414856" y="5390512"/>
                </a:moveTo>
                <a:lnTo>
                  <a:pt x="6423816" y="5399470"/>
                </a:lnTo>
                <a:cubicBezTo>
                  <a:pt x="6423816" y="5405443"/>
                  <a:pt x="6423816" y="5408429"/>
                  <a:pt x="6423816" y="5408429"/>
                </a:cubicBezTo>
                <a:cubicBezTo>
                  <a:pt x="6423816" y="5408429"/>
                  <a:pt x="6420830" y="5406936"/>
                  <a:pt x="6414856" y="5403950"/>
                </a:cubicBezTo>
                <a:cubicBezTo>
                  <a:pt x="6408882" y="5400965"/>
                  <a:pt x="6405896" y="5402457"/>
                  <a:pt x="6405896" y="5408429"/>
                </a:cubicBezTo>
                <a:lnTo>
                  <a:pt x="6387978" y="5408429"/>
                </a:lnTo>
                <a:close/>
                <a:moveTo>
                  <a:pt x="6204312" y="5390512"/>
                </a:moveTo>
                <a:cubicBezTo>
                  <a:pt x="6201326" y="5390512"/>
                  <a:pt x="6196846" y="5393497"/>
                  <a:pt x="6190873" y="5399470"/>
                </a:cubicBezTo>
                <a:lnTo>
                  <a:pt x="6190873" y="5417389"/>
                </a:lnTo>
                <a:cubicBezTo>
                  <a:pt x="6196846" y="5417389"/>
                  <a:pt x="6199832" y="5420375"/>
                  <a:pt x="6199832" y="5426348"/>
                </a:cubicBezTo>
                <a:cubicBezTo>
                  <a:pt x="6199832" y="5432321"/>
                  <a:pt x="6196846" y="5438294"/>
                  <a:pt x="6190873" y="5444267"/>
                </a:cubicBezTo>
                <a:cubicBezTo>
                  <a:pt x="6184900" y="5450240"/>
                  <a:pt x="6184900" y="5453226"/>
                  <a:pt x="6190873" y="5453226"/>
                </a:cubicBezTo>
                <a:cubicBezTo>
                  <a:pt x="6202819" y="5453226"/>
                  <a:pt x="6217751" y="5444267"/>
                  <a:pt x="6235670" y="5426348"/>
                </a:cubicBezTo>
                <a:lnTo>
                  <a:pt x="6244630" y="5417389"/>
                </a:lnTo>
                <a:lnTo>
                  <a:pt x="6226711" y="5408429"/>
                </a:lnTo>
                <a:cubicBezTo>
                  <a:pt x="6214765" y="5408429"/>
                  <a:pt x="6208792" y="5405443"/>
                  <a:pt x="6208792" y="5399470"/>
                </a:cubicBezTo>
                <a:cubicBezTo>
                  <a:pt x="6208792" y="5393497"/>
                  <a:pt x="6207298" y="5390512"/>
                  <a:pt x="6204312" y="5390512"/>
                </a:cubicBezTo>
                <a:close/>
                <a:moveTo>
                  <a:pt x="6163996" y="5390512"/>
                </a:moveTo>
                <a:lnTo>
                  <a:pt x="6163996" y="5408429"/>
                </a:lnTo>
                <a:cubicBezTo>
                  <a:pt x="6169968" y="5408429"/>
                  <a:pt x="6172954" y="5405443"/>
                  <a:pt x="6172954" y="5399470"/>
                </a:cubicBezTo>
                <a:cubicBezTo>
                  <a:pt x="6172954" y="5393497"/>
                  <a:pt x="6169968" y="5390512"/>
                  <a:pt x="6163996" y="5390512"/>
                </a:cubicBezTo>
                <a:close/>
                <a:moveTo>
                  <a:pt x="1406609" y="5390512"/>
                </a:moveTo>
                <a:cubicBezTo>
                  <a:pt x="1400637" y="5390512"/>
                  <a:pt x="1397650" y="5393497"/>
                  <a:pt x="1397650" y="5399470"/>
                </a:cubicBezTo>
                <a:lnTo>
                  <a:pt x="1406609" y="5408429"/>
                </a:lnTo>
                <a:cubicBezTo>
                  <a:pt x="1406609" y="5408429"/>
                  <a:pt x="1409596" y="5405443"/>
                  <a:pt x="1415569" y="5399470"/>
                </a:cubicBezTo>
                <a:close/>
                <a:moveTo>
                  <a:pt x="1478284" y="5381552"/>
                </a:moveTo>
                <a:cubicBezTo>
                  <a:pt x="1472311" y="5387524"/>
                  <a:pt x="1469324" y="5392005"/>
                  <a:pt x="1469324" y="5394990"/>
                </a:cubicBezTo>
                <a:cubicBezTo>
                  <a:pt x="1469324" y="5397977"/>
                  <a:pt x="1472311" y="5399470"/>
                  <a:pt x="1478284" y="5399470"/>
                </a:cubicBezTo>
                <a:cubicBezTo>
                  <a:pt x="1484257" y="5399470"/>
                  <a:pt x="1487243" y="5399470"/>
                  <a:pt x="1487243" y="5399470"/>
                </a:cubicBezTo>
                <a:cubicBezTo>
                  <a:pt x="1487243" y="5399470"/>
                  <a:pt x="1487243" y="5396485"/>
                  <a:pt x="1487243" y="5390512"/>
                </a:cubicBezTo>
                <a:cubicBezTo>
                  <a:pt x="1487243" y="5384539"/>
                  <a:pt x="1484257" y="5381552"/>
                  <a:pt x="1478284" y="5381552"/>
                </a:cubicBezTo>
                <a:close/>
                <a:moveTo>
                  <a:pt x="1451406" y="5381552"/>
                </a:moveTo>
                <a:cubicBezTo>
                  <a:pt x="1445434" y="5381552"/>
                  <a:pt x="1442446" y="5384539"/>
                  <a:pt x="1442446" y="5390512"/>
                </a:cubicBezTo>
                <a:cubicBezTo>
                  <a:pt x="1442446" y="5396485"/>
                  <a:pt x="1443941" y="5399470"/>
                  <a:pt x="1446926" y="5399470"/>
                </a:cubicBezTo>
                <a:cubicBezTo>
                  <a:pt x="1449912" y="5399470"/>
                  <a:pt x="1454392" y="5399470"/>
                  <a:pt x="1460365" y="5399470"/>
                </a:cubicBezTo>
                <a:cubicBezTo>
                  <a:pt x="1460365" y="5393497"/>
                  <a:pt x="1460365" y="5390512"/>
                  <a:pt x="1460365" y="5390512"/>
                </a:cubicBezTo>
                <a:cubicBezTo>
                  <a:pt x="1460365" y="5390512"/>
                  <a:pt x="1457379" y="5387524"/>
                  <a:pt x="1451406" y="5381552"/>
                </a:cubicBezTo>
                <a:close/>
                <a:moveTo>
                  <a:pt x="6813544" y="5377072"/>
                </a:moveTo>
                <a:cubicBezTo>
                  <a:pt x="6816530" y="5377072"/>
                  <a:pt x="6818024" y="5378564"/>
                  <a:pt x="6818024" y="5381552"/>
                </a:cubicBezTo>
                <a:cubicBezTo>
                  <a:pt x="6818024" y="5387524"/>
                  <a:pt x="6812050" y="5390512"/>
                  <a:pt x="6800106" y="5390512"/>
                </a:cubicBezTo>
                <a:lnTo>
                  <a:pt x="6800106" y="5381552"/>
                </a:lnTo>
                <a:cubicBezTo>
                  <a:pt x="6806078" y="5378564"/>
                  <a:pt x="6810558" y="5377072"/>
                  <a:pt x="6813544" y="5377072"/>
                </a:cubicBezTo>
                <a:close/>
                <a:moveTo>
                  <a:pt x="6226711" y="5372593"/>
                </a:moveTo>
                <a:lnTo>
                  <a:pt x="6226711" y="5381552"/>
                </a:lnTo>
                <a:lnTo>
                  <a:pt x="6244630" y="5381552"/>
                </a:lnTo>
                <a:cubicBezTo>
                  <a:pt x="6244630" y="5375579"/>
                  <a:pt x="6238656" y="5372593"/>
                  <a:pt x="6226711" y="5372593"/>
                </a:cubicBezTo>
                <a:close/>
                <a:moveTo>
                  <a:pt x="1294618" y="5372593"/>
                </a:moveTo>
                <a:cubicBezTo>
                  <a:pt x="1291631" y="5372593"/>
                  <a:pt x="1288645" y="5374086"/>
                  <a:pt x="1285660" y="5377072"/>
                </a:cubicBezTo>
                <a:cubicBezTo>
                  <a:pt x="1282672" y="5380059"/>
                  <a:pt x="1282672" y="5383046"/>
                  <a:pt x="1285660" y="5386032"/>
                </a:cubicBezTo>
                <a:cubicBezTo>
                  <a:pt x="1288645" y="5389017"/>
                  <a:pt x="1290138" y="5390512"/>
                  <a:pt x="1290138" y="5390512"/>
                </a:cubicBezTo>
                <a:lnTo>
                  <a:pt x="1299098" y="5381552"/>
                </a:lnTo>
                <a:cubicBezTo>
                  <a:pt x="1299098" y="5375579"/>
                  <a:pt x="1297604" y="5372593"/>
                  <a:pt x="1294618" y="5372593"/>
                </a:cubicBezTo>
                <a:close/>
                <a:moveTo>
                  <a:pt x="1146790" y="5372593"/>
                </a:moveTo>
                <a:cubicBezTo>
                  <a:pt x="1146790" y="5378566"/>
                  <a:pt x="1146790" y="5381552"/>
                  <a:pt x="1146790" y="5381552"/>
                </a:cubicBezTo>
                <a:lnTo>
                  <a:pt x="1164709" y="5381552"/>
                </a:lnTo>
                <a:cubicBezTo>
                  <a:pt x="1164709" y="5375579"/>
                  <a:pt x="1163215" y="5372593"/>
                  <a:pt x="1160229" y="5372593"/>
                </a:cubicBezTo>
                <a:cubicBezTo>
                  <a:pt x="1157242" y="5372593"/>
                  <a:pt x="1152763" y="5372593"/>
                  <a:pt x="1146790" y="5372593"/>
                </a:cubicBezTo>
                <a:close/>
                <a:moveTo>
                  <a:pt x="1012400" y="5372593"/>
                </a:moveTo>
                <a:cubicBezTo>
                  <a:pt x="1024346" y="5372593"/>
                  <a:pt x="1027333" y="5378566"/>
                  <a:pt x="1021360" y="5390512"/>
                </a:cubicBezTo>
                <a:cubicBezTo>
                  <a:pt x="1015387" y="5396485"/>
                  <a:pt x="1010907" y="5397977"/>
                  <a:pt x="1007921" y="5394990"/>
                </a:cubicBezTo>
                <a:cubicBezTo>
                  <a:pt x="1004935" y="5392005"/>
                  <a:pt x="1003441" y="5387524"/>
                  <a:pt x="1003441" y="5381552"/>
                </a:cubicBezTo>
                <a:cubicBezTo>
                  <a:pt x="1003441" y="5375579"/>
                  <a:pt x="1006428" y="5372593"/>
                  <a:pt x="1012400" y="5372593"/>
                </a:cubicBezTo>
                <a:close/>
                <a:moveTo>
                  <a:pt x="6146076" y="5363633"/>
                </a:moveTo>
                <a:cubicBezTo>
                  <a:pt x="6146076" y="5363633"/>
                  <a:pt x="6146076" y="5366620"/>
                  <a:pt x="6146076" y="5372593"/>
                </a:cubicBezTo>
                <a:lnTo>
                  <a:pt x="6155036" y="5372593"/>
                </a:lnTo>
                <a:cubicBezTo>
                  <a:pt x="6155036" y="5366620"/>
                  <a:pt x="6152050" y="5363633"/>
                  <a:pt x="6146076" y="5363633"/>
                </a:cubicBezTo>
                <a:close/>
                <a:moveTo>
                  <a:pt x="1424528" y="5354674"/>
                </a:moveTo>
                <a:cubicBezTo>
                  <a:pt x="1424528" y="5354674"/>
                  <a:pt x="1424528" y="5357661"/>
                  <a:pt x="1424528" y="5363633"/>
                </a:cubicBezTo>
                <a:lnTo>
                  <a:pt x="1433488" y="5372593"/>
                </a:lnTo>
                <a:cubicBezTo>
                  <a:pt x="1433488" y="5372593"/>
                  <a:pt x="1433488" y="5369607"/>
                  <a:pt x="1433488" y="5363633"/>
                </a:cubicBezTo>
                <a:close/>
                <a:moveTo>
                  <a:pt x="985523" y="5354674"/>
                </a:moveTo>
                <a:cubicBezTo>
                  <a:pt x="991495" y="5354674"/>
                  <a:pt x="992988" y="5357661"/>
                  <a:pt x="990002" y="5363633"/>
                </a:cubicBezTo>
                <a:cubicBezTo>
                  <a:pt x="987016" y="5369607"/>
                  <a:pt x="985523" y="5372593"/>
                  <a:pt x="985523" y="5372593"/>
                </a:cubicBezTo>
                <a:cubicBezTo>
                  <a:pt x="985523" y="5372593"/>
                  <a:pt x="984029" y="5369607"/>
                  <a:pt x="981043" y="5363633"/>
                </a:cubicBezTo>
                <a:cubicBezTo>
                  <a:pt x="978056" y="5357661"/>
                  <a:pt x="979549" y="5354674"/>
                  <a:pt x="985523" y="5354674"/>
                </a:cubicBezTo>
                <a:close/>
                <a:moveTo>
                  <a:pt x="1146790" y="5345715"/>
                </a:moveTo>
                <a:cubicBezTo>
                  <a:pt x="1146790" y="5351688"/>
                  <a:pt x="1149776" y="5354674"/>
                  <a:pt x="1155749" y="5354674"/>
                </a:cubicBezTo>
                <a:lnTo>
                  <a:pt x="1164709" y="5345715"/>
                </a:lnTo>
                <a:cubicBezTo>
                  <a:pt x="1164709" y="5345715"/>
                  <a:pt x="1163215" y="5345715"/>
                  <a:pt x="1160229" y="5345715"/>
                </a:cubicBezTo>
                <a:cubicBezTo>
                  <a:pt x="1157242" y="5345715"/>
                  <a:pt x="1152763" y="5345715"/>
                  <a:pt x="1146790" y="5345715"/>
                </a:cubicBezTo>
                <a:close/>
                <a:moveTo>
                  <a:pt x="6217751" y="5336755"/>
                </a:moveTo>
                <a:cubicBezTo>
                  <a:pt x="6205806" y="5342728"/>
                  <a:pt x="6202819" y="5348701"/>
                  <a:pt x="6208792" y="5354674"/>
                </a:cubicBezTo>
                <a:cubicBezTo>
                  <a:pt x="6220736" y="5348701"/>
                  <a:pt x="6226711" y="5345715"/>
                  <a:pt x="6226711" y="5345715"/>
                </a:cubicBezTo>
                <a:cubicBezTo>
                  <a:pt x="6226711" y="5339742"/>
                  <a:pt x="6223725" y="5336755"/>
                  <a:pt x="6217751" y="5336755"/>
                </a:cubicBezTo>
                <a:close/>
                <a:moveTo>
                  <a:pt x="1388691" y="5336755"/>
                </a:moveTo>
                <a:lnTo>
                  <a:pt x="1397650" y="5345715"/>
                </a:lnTo>
                <a:cubicBezTo>
                  <a:pt x="1397650" y="5345715"/>
                  <a:pt x="1397650" y="5342728"/>
                  <a:pt x="1397650" y="5336755"/>
                </a:cubicBezTo>
                <a:cubicBezTo>
                  <a:pt x="1391677" y="5336755"/>
                  <a:pt x="1388691" y="5336755"/>
                  <a:pt x="1388691" y="5336755"/>
                </a:cubicBezTo>
                <a:close/>
                <a:moveTo>
                  <a:pt x="1227424" y="5336755"/>
                </a:moveTo>
                <a:lnTo>
                  <a:pt x="1218464" y="5345715"/>
                </a:lnTo>
                <a:cubicBezTo>
                  <a:pt x="1218464" y="5351688"/>
                  <a:pt x="1218464" y="5354674"/>
                  <a:pt x="1218464" y="5354674"/>
                </a:cubicBezTo>
                <a:cubicBezTo>
                  <a:pt x="1218464" y="5354674"/>
                  <a:pt x="1221450" y="5351688"/>
                  <a:pt x="1227424" y="5345715"/>
                </a:cubicBezTo>
                <a:cubicBezTo>
                  <a:pt x="1239369" y="5339742"/>
                  <a:pt x="1239369" y="5336755"/>
                  <a:pt x="1227424" y="5336755"/>
                </a:cubicBezTo>
                <a:close/>
                <a:moveTo>
                  <a:pt x="1039278" y="5336755"/>
                </a:moveTo>
                <a:lnTo>
                  <a:pt x="1048237" y="5345715"/>
                </a:lnTo>
                <a:cubicBezTo>
                  <a:pt x="1048237" y="5351688"/>
                  <a:pt x="1043758" y="5354674"/>
                  <a:pt x="1034798" y="5354674"/>
                </a:cubicBezTo>
                <a:cubicBezTo>
                  <a:pt x="1025840" y="5354674"/>
                  <a:pt x="1021360" y="5351688"/>
                  <a:pt x="1021360" y="5345715"/>
                </a:cubicBezTo>
                <a:cubicBezTo>
                  <a:pt x="1021360" y="5339742"/>
                  <a:pt x="1024346" y="5338249"/>
                  <a:pt x="1030320" y="5341235"/>
                </a:cubicBezTo>
                <a:cubicBezTo>
                  <a:pt x="1036291" y="5344221"/>
                  <a:pt x="1039278" y="5342728"/>
                  <a:pt x="1039278" y="5336755"/>
                </a:cubicBezTo>
                <a:close/>
                <a:moveTo>
                  <a:pt x="1451406" y="5327796"/>
                </a:moveTo>
                <a:cubicBezTo>
                  <a:pt x="1445434" y="5333769"/>
                  <a:pt x="1442446" y="5339742"/>
                  <a:pt x="1442446" y="5345715"/>
                </a:cubicBezTo>
                <a:cubicBezTo>
                  <a:pt x="1442446" y="5351688"/>
                  <a:pt x="1445434" y="5357661"/>
                  <a:pt x="1451406" y="5363633"/>
                </a:cubicBezTo>
                <a:lnTo>
                  <a:pt x="1478284" y="5354674"/>
                </a:lnTo>
                <a:close/>
                <a:moveTo>
                  <a:pt x="6302865" y="5318836"/>
                </a:moveTo>
                <a:cubicBezTo>
                  <a:pt x="6305850" y="5318836"/>
                  <a:pt x="6307344" y="5320330"/>
                  <a:pt x="6307344" y="5323316"/>
                </a:cubicBezTo>
                <a:cubicBezTo>
                  <a:pt x="6307344" y="5326303"/>
                  <a:pt x="6304358" y="5327796"/>
                  <a:pt x="6298385" y="5327796"/>
                </a:cubicBezTo>
                <a:cubicBezTo>
                  <a:pt x="6298385" y="5321823"/>
                  <a:pt x="6299879" y="5318836"/>
                  <a:pt x="6302865" y="5318836"/>
                </a:cubicBezTo>
                <a:close/>
                <a:moveTo>
                  <a:pt x="967604" y="5318836"/>
                </a:moveTo>
                <a:lnTo>
                  <a:pt x="976563" y="5336755"/>
                </a:lnTo>
                <a:lnTo>
                  <a:pt x="958644" y="5336755"/>
                </a:lnTo>
                <a:close/>
                <a:moveTo>
                  <a:pt x="1469324" y="5309877"/>
                </a:moveTo>
                <a:cubicBezTo>
                  <a:pt x="1463351" y="5315850"/>
                  <a:pt x="1463351" y="5321823"/>
                  <a:pt x="1469324" y="5327796"/>
                </a:cubicBezTo>
                <a:lnTo>
                  <a:pt x="1487243" y="5327796"/>
                </a:lnTo>
                <a:cubicBezTo>
                  <a:pt x="1487243" y="5321823"/>
                  <a:pt x="1484257" y="5315850"/>
                  <a:pt x="1478284" y="5309877"/>
                </a:cubicBezTo>
                <a:close/>
                <a:moveTo>
                  <a:pt x="1424528" y="5309877"/>
                </a:moveTo>
                <a:cubicBezTo>
                  <a:pt x="1418555" y="5309877"/>
                  <a:pt x="1418555" y="5312865"/>
                  <a:pt x="1424528" y="5318836"/>
                </a:cubicBezTo>
                <a:lnTo>
                  <a:pt x="1442446" y="5309877"/>
                </a:lnTo>
                <a:cubicBezTo>
                  <a:pt x="1436474" y="5309877"/>
                  <a:pt x="1430501" y="5309877"/>
                  <a:pt x="1424528" y="5309877"/>
                </a:cubicBezTo>
                <a:close/>
                <a:moveTo>
                  <a:pt x="1406609" y="5309877"/>
                </a:moveTo>
                <a:lnTo>
                  <a:pt x="1397650" y="5318836"/>
                </a:lnTo>
                <a:cubicBezTo>
                  <a:pt x="1397650" y="5324810"/>
                  <a:pt x="1399144" y="5327796"/>
                  <a:pt x="1402130" y="5327796"/>
                </a:cubicBezTo>
                <a:cubicBezTo>
                  <a:pt x="1405116" y="5327796"/>
                  <a:pt x="1406609" y="5326303"/>
                  <a:pt x="1406609" y="5323316"/>
                </a:cubicBezTo>
                <a:cubicBezTo>
                  <a:pt x="1406609" y="5320330"/>
                  <a:pt x="1406609" y="5315850"/>
                  <a:pt x="1406609" y="5309877"/>
                </a:cubicBezTo>
                <a:close/>
                <a:moveTo>
                  <a:pt x="6279346" y="5295319"/>
                </a:moveTo>
                <a:cubicBezTo>
                  <a:pt x="6277107" y="5296065"/>
                  <a:pt x="6274493" y="5297932"/>
                  <a:pt x="6271507" y="5300917"/>
                </a:cubicBezTo>
                <a:cubicBezTo>
                  <a:pt x="6265533" y="5300917"/>
                  <a:pt x="6262547" y="5302412"/>
                  <a:pt x="6262547" y="5305397"/>
                </a:cubicBezTo>
                <a:cubicBezTo>
                  <a:pt x="6262547" y="5308385"/>
                  <a:pt x="6262547" y="5309877"/>
                  <a:pt x="6262547" y="5309877"/>
                </a:cubicBezTo>
                <a:cubicBezTo>
                  <a:pt x="6268522" y="5315850"/>
                  <a:pt x="6268522" y="5318836"/>
                  <a:pt x="6262547" y="5318836"/>
                </a:cubicBezTo>
                <a:lnTo>
                  <a:pt x="6280466" y="5336755"/>
                </a:lnTo>
                <a:cubicBezTo>
                  <a:pt x="6286439" y="5336755"/>
                  <a:pt x="6289426" y="5342728"/>
                  <a:pt x="6289426" y="5354674"/>
                </a:cubicBezTo>
                <a:cubicBezTo>
                  <a:pt x="6295399" y="5360647"/>
                  <a:pt x="6299879" y="5363633"/>
                  <a:pt x="6302865" y="5363633"/>
                </a:cubicBezTo>
                <a:cubicBezTo>
                  <a:pt x="6305850" y="5363633"/>
                  <a:pt x="6307344" y="5360647"/>
                  <a:pt x="6307344" y="5354674"/>
                </a:cubicBezTo>
                <a:cubicBezTo>
                  <a:pt x="6307344" y="5348701"/>
                  <a:pt x="6310330" y="5339742"/>
                  <a:pt x="6316304" y="5327796"/>
                </a:cubicBezTo>
                <a:lnTo>
                  <a:pt x="6334222" y="5318836"/>
                </a:lnTo>
                <a:lnTo>
                  <a:pt x="6325262" y="5309877"/>
                </a:lnTo>
                <a:cubicBezTo>
                  <a:pt x="6313318" y="5303905"/>
                  <a:pt x="6301370" y="5303905"/>
                  <a:pt x="6289426" y="5309877"/>
                </a:cubicBezTo>
                <a:cubicBezTo>
                  <a:pt x="6283452" y="5315850"/>
                  <a:pt x="6278973" y="5318836"/>
                  <a:pt x="6275986" y="5318836"/>
                </a:cubicBezTo>
                <a:cubicBezTo>
                  <a:pt x="6273000" y="5318836"/>
                  <a:pt x="6271507" y="5315850"/>
                  <a:pt x="6271507" y="5309877"/>
                </a:cubicBezTo>
                <a:lnTo>
                  <a:pt x="6280466" y="5300917"/>
                </a:lnTo>
                <a:cubicBezTo>
                  <a:pt x="6286439" y="5300917"/>
                  <a:pt x="6287932" y="5299425"/>
                  <a:pt x="6284946" y="5296439"/>
                </a:cubicBezTo>
                <a:cubicBezTo>
                  <a:pt x="6283453" y="5294946"/>
                  <a:pt x="6281587" y="5294571"/>
                  <a:pt x="6279346" y="5295319"/>
                </a:cubicBezTo>
                <a:close/>
                <a:moveTo>
                  <a:pt x="1478284" y="5283000"/>
                </a:moveTo>
                <a:lnTo>
                  <a:pt x="1460365" y="5291959"/>
                </a:lnTo>
                <a:cubicBezTo>
                  <a:pt x="1466338" y="5291959"/>
                  <a:pt x="1469324" y="5291959"/>
                  <a:pt x="1469324" y="5291959"/>
                </a:cubicBezTo>
                <a:close/>
                <a:moveTo>
                  <a:pt x="1213984" y="5283000"/>
                </a:moveTo>
                <a:cubicBezTo>
                  <a:pt x="1210998" y="5283000"/>
                  <a:pt x="1209504" y="5284493"/>
                  <a:pt x="1209504" y="5287479"/>
                </a:cubicBezTo>
                <a:cubicBezTo>
                  <a:pt x="1209504" y="5290466"/>
                  <a:pt x="1212491" y="5291959"/>
                  <a:pt x="1218464" y="5291959"/>
                </a:cubicBezTo>
                <a:cubicBezTo>
                  <a:pt x="1218464" y="5285986"/>
                  <a:pt x="1216971" y="5283000"/>
                  <a:pt x="1213984" y="5283000"/>
                </a:cubicBezTo>
                <a:close/>
                <a:moveTo>
                  <a:pt x="1137830" y="5283000"/>
                </a:moveTo>
                <a:cubicBezTo>
                  <a:pt x="1137830" y="5288973"/>
                  <a:pt x="1140817" y="5291959"/>
                  <a:pt x="1146790" y="5291959"/>
                </a:cubicBezTo>
                <a:cubicBezTo>
                  <a:pt x="1152763" y="5291959"/>
                  <a:pt x="1155749" y="5290466"/>
                  <a:pt x="1155749" y="5287479"/>
                </a:cubicBezTo>
                <a:cubicBezTo>
                  <a:pt x="1155749" y="5284493"/>
                  <a:pt x="1152763" y="5283000"/>
                  <a:pt x="1146790" y="5283000"/>
                </a:cubicBezTo>
                <a:close/>
                <a:moveTo>
                  <a:pt x="1339415" y="5274040"/>
                </a:moveTo>
                <a:cubicBezTo>
                  <a:pt x="1336429" y="5274040"/>
                  <a:pt x="1334935" y="5277027"/>
                  <a:pt x="1334935" y="5283000"/>
                </a:cubicBezTo>
                <a:cubicBezTo>
                  <a:pt x="1334935" y="5283000"/>
                  <a:pt x="1337922" y="5283000"/>
                  <a:pt x="1343895" y="5283000"/>
                </a:cubicBezTo>
                <a:cubicBezTo>
                  <a:pt x="1343895" y="5283000"/>
                  <a:pt x="1343895" y="5281507"/>
                  <a:pt x="1343895" y="5278520"/>
                </a:cubicBezTo>
                <a:cubicBezTo>
                  <a:pt x="1343895" y="5275534"/>
                  <a:pt x="1342401" y="5274040"/>
                  <a:pt x="1339415" y="5274040"/>
                </a:cubicBezTo>
                <a:close/>
                <a:moveTo>
                  <a:pt x="1272219" y="5274040"/>
                </a:moveTo>
                <a:lnTo>
                  <a:pt x="1272219" y="5283000"/>
                </a:lnTo>
                <a:cubicBezTo>
                  <a:pt x="1278192" y="5283000"/>
                  <a:pt x="1281179" y="5280014"/>
                  <a:pt x="1281179" y="5274040"/>
                </a:cubicBezTo>
                <a:cubicBezTo>
                  <a:pt x="1275207" y="5274040"/>
                  <a:pt x="1272219" y="5274040"/>
                  <a:pt x="1272219" y="5274040"/>
                </a:cubicBezTo>
                <a:close/>
                <a:moveTo>
                  <a:pt x="6473090" y="5265081"/>
                </a:moveTo>
                <a:cubicBezTo>
                  <a:pt x="6476076" y="5265081"/>
                  <a:pt x="6482050" y="5268068"/>
                  <a:pt x="6491010" y="5274040"/>
                </a:cubicBezTo>
                <a:cubicBezTo>
                  <a:pt x="6499970" y="5280014"/>
                  <a:pt x="6504448" y="5283000"/>
                  <a:pt x="6504448" y="5283000"/>
                </a:cubicBezTo>
                <a:cubicBezTo>
                  <a:pt x="6498476" y="5288973"/>
                  <a:pt x="6489516" y="5288973"/>
                  <a:pt x="6477570" y="5283000"/>
                </a:cubicBezTo>
                <a:cubicBezTo>
                  <a:pt x="6471598" y="5271054"/>
                  <a:pt x="6470105" y="5265081"/>
                  <a:pt x="6473090" y="5265081"/>
                </a:cubicBezTo>
                <a:close/>
                <a:moveTo>
                  <a:pt x="6405896" y="5265081"/>
                </a:moveTo>
                <a:lnTo>
                  <a:pt x="6423816" y="5265081"/>
                </a:lnTo>
                <a:cubicBezTo>
                  <a:pt x="6423816" y="5271054"/>
                  <a:pt x="6422321" y="5274040"/>
                  <a:pt x="6419336" y="5274040"/>
                </a:cubicBezTo>
                <a:cubicBezTo>
                  <a:pt x="6416350" y="5274040"/>
                  <a:pt x="6414856" y="5274040"/>
                  <a:pt x="6414856" y="5274040"/>
                </a:cubicBezTo>
                <a:cubicBezTo>
                  <a:pt x="6408882" y="5274040"/>
                  <a:pt x="6405896" y="5271054"/>
                  <a:pt x="6405896" y="5265081"/>
                </a:cubicBezTo>
                <a:close/>
                <a:moveTo>
                  <a:pt x="1236383" y="5265081"/>
                </a:moveTo>
                <a:lnTo>
                  <a:pt x="1236383" y="5274040"/>
                </a:lnTo>
                <a:lnTo>
                  <a:pt x="1245342" y="5265081"/>
                </a:lnTo>
                <a:cubicBezTo>
                  <a:pt x="1239369" y="5265081"/>
                  <a:pt x="1236383" y="5265081"/>
                  <a:pt x="1236383" y="5265081"/>
                </a:cubicBezTo>
                <a:close/>
                <a:moveTo>
                  <a:pt x="1200545" y="5265081"/>
                </a:moveTo>
                <a:cubicBezTo>
                  <a:pt x="1194572" y="5265081"/>
                  <a:pt x="1193080" y="5268068"/>
                  <a:pt x="1196065" y="5274040"/>
                </a:cubicBezTo>
                <a:cubicBezTo>
                  <a:pt x="1199052" y="5280014"/>
                  <a:pt x="1202040" y="5283000"/>
                  <a:pt x="1205025" y="5283000"/>
                </a:cubicBezTo>
                <a:cubicBezTo>
                  <a:pt x="1208011" y="5283000"/>
                  <a:pt x="1209504" y="5280014"/>
                  <a:pt x="1209504" y="5274040"/>
                </a:cubicBezTo>
                <a:close/>
                <a:moveTo>
                  <a:pt x="6513408" y="5256121"/>
                </a:moveTo>
                <a:cubicBezTo>
                  <a:pt x="6519381" y="5256121"/>
                  <a:pt x="6520873" y="5257615"/>
                  <a:pt x="6517887" y="5260601"/>
                </a:cubicBezTo>
                <a:cubicBezTo>
                  <a:pt x="6514901" y="5263588"/>
                  <a:pt x="6513408" y="5265081"/>
                  <a:pt x="6513408" y="5265081"/>
                </a:cubicBezTo>
                <a:cubicBezTo>
                  <a:pt x="6513408" y="5259108"/>
                  <a:pt x="6513408" y="5256121"/>
                  <a:pt x="6513408" y="5256121"/>
                </a:cubicBezTo>
                <a:close/>
                <a:moveTo>
                  <a:pt x="1290138" y="5256121"/>
                </a:moveTo>
                <a:cubicBezTo>
                  <a:pt x="1284165" y="5274040"/>
                  <a:pt x="1290138" y="5283000"/>
                  <a:pt x="1308057" y="5283000"/>
                </a:cubicBezTo>
                <a:cubicBezTo>
                  <a:pt x="1314030" y="5283000"/>
                  <a:pt x="1314030" y="5280014"/>
                  <a:pt x="1308057" y="5274040"/>
                </a:cubicBezTo>
                <a:cubicBezTo>
                  <a:pt x="1308057" y="5268068"/>
                  <a:pt x="1306564" y="5263588"/>
                  <a:pt x="1303577" y="5260601"/>
                </a:cubicBezTo>
                <a:cubicBezTo>
                  <a:pt x="1300591" y="5257615"/>
                  <a:pt x="1302084" y="5256121"/>
                  <a:pt x="1308057" y="5256121"/>
                </a:cubicBezTo>
                <a:cubicBezTo>
                  <a:pt x="1308057" y="5256121"/>
                  <a:pt x="1305071" y="5256121"/>
                  <a:pt x="1299098" y="5256121"/>
                </a:cubicBezTo>
                <a:close/>
                <a:moveTo>
                  <a:pt x="6325262" y="5247162"/>
                </a:moveTo>
                <a:cubicBezTo>
                  <a:pt x="6319290" y="5259108"/>
                  <a:pt x="6313318" y="5265081"/>
                  <a:pt x="6307344" y="5265081"/>
                </a:cubicBezTo>
                <a:cubicBezTo>
                  <a:pt x="6295399" y="5265081"/>
                  <a:pt x="6292412" y="5271054"/>
                  <a:pt x="6298385" y="5283000"/>
                </a:cubicBezTo>
                <a:cubicBezTo>
                  <a:pt x="6304358" y="5288973"/>
                  <a:pt x="6308838" y="5291959"/>
                  <a:pt x="6311824" y="5291959"/>
                </a:cubicBezTo>
                <a:cubicBezTo>
                  <a:pt x="6314810" y="5291959"/>
                  <a:pt x="6322276" y="5285986"/>
                  <a:pt x="6334222" y="5274040"/>
                </a:cubicBezTo>
                <a:cubicBezTo>
                  <a:pt x="6352140" y="5262095"/>
                  <a:pt x="6355126" y="5256121"/>
                  <a:pt x="6343182" y="5256121"/>
                </a:cubicBezTo>
                <a:cubicBezTo>
                  <a:pt x="6331236" y="5256121"/>
                  <a:pt x="6325262" y="5253135"/>
                  <a:pt x="6325262" y="5247162"/>
                </a:cubicBezTo>
                <a:close/>
                <a:moveTo>
                  <a:pt x="1227424" y="5247162"/>
                </a:moveTo>
                <a:cubicBezTo>
                  <a:pt x="1227424" y="5253135"/>
                  <a:pt x="1227424" y="5256121"/>
                  <a:pt x="1227424" y="5256121"/>
                </a:cubicBezTo>
                <a:cubicBezTo>
                  <a:pt x="1233396" y="5256121"/>
                  <a:pt x="1236383" y="5253135"/>
                  <a:pt x="1236383" y="5247162"/>
                </a:cubicBezTo>
                <a:cubicBezTo>
                  <a:pt x="1236383" y="5247162"/>
                  <a:pt x="1233396" y="5247162"/>
                  <a:pt x="1227424" y="5247162"/>
                </a:cubicBezTo>
                <a:close/>
                <a:moveTo>
                  <a:pt x="1437966" y="5242682"/>
                </a:moveTo>
                <a:cubicBezTo>
                  <a:pt x="1434981" y="5242682"/>
                  <a:pt x="1433488" y="5244175"/>
                  <a:pt x="1433488" y="5247162"/>
                </a:cubicBezTo>
                <a:cubicBezTo>
                  <a:pt x="1433488" y="5253135"/>
                  <a:pt x="1436474" y="5256121"/>
                  <a:pt x="1442446" y="5256121"/>
                </a:cubicBezTo>
                <a:lnTo>
                  <a:pt x="1460365" y="5256121"/>
                </a:lnTo>
                <a:cubicBezTo>
                  <a:pt x="1466338" y="5268068"/>
                  <a:pt x="1472311" y="5271054"/>
                  <a:pt x="1478284" y="5265081"/>
                </a:cubicBezTo>
                <a:cubicBezTo>
                  <a:pt x="1478284" y="5265081"/>
                  <a:pt x="1478284" y="5263588"/>
                  <a:pt x="1478284" y="5260601"/>
                </a:cubicBezTo>
                <a:cubicBezTo>
                  <a:pt x="1478284" y="5257615"/>
                  <a:pt x="1475297" y="5256121"/>
                  <a:pt x="1469324" y="5256121"/>
                </a:cubicBezTo>
                <a:lnTo>
                  <a:pt x="1451406" y="5247162"/>
                </a:lnTo>
                <a:cubicBezTo>
                  <a:pt x="1445434" y="5244175"/>
                  <a:pt x="1440954" y="5242682"/>
                  <a:pt x="1437966" y="5242682"/>
                </a:cubicBezTo>
                <a:close/>
                <a:moveTo>
                  <a:pt x="6459652" y="5238203"/>
                </a:moveTo>
                <a:cubicBezTo>
                  <a:pt x="6477570" y="5238203"/>
                  <a:pt x="6488024" y="5238203"/>
                  <a:pt x="6491010" y="5238203"/>
                </a:cubicBezTo>
                <a:cubicBezTo>
                  <a:pt x="6493996" y="5238203"/>
                  <a:pt x="6495490" y="5241189"/>
                  <a:pt x="6495490" y="5247162"/>
                </a:cubicBezTo>
                <a:cubicBezTo>
                  <a:pt x="6495490" y="5253135"/>
                  <a:pt x="6486530" y="5253135"/>
                  <a:pt x="6468612" y="5247162"/>
                </a:cubicBezTo>
                <a:close/>
                <a:moveTo>
                  <a:pt x="1523081" y="5229243"/>
                </a:moveTo>
                <a:lnTo>
                  <a:pt x="1523081" y="5238203"/>
                </a:lnTo>
                <a:cubicBezTo>
                  <a:pt x="1529053" y="5244176"/>
                  <a:pt x="1532039" y="5247162"/>
                  <a:pt x="1532039" y="5247162"/>
                </a:cubicBezTo>
                <a:cubicBezTo>
                  <a:pt x="1532039" y="5247162"/>
                  <a:pt x="1532039" y="5244176"/>
                  <a:pt x="1532039" y="5238203"/>
                </a:cubicBezTo>
                <a:cubicBezTo>
                  <a:pt x="1532039" y="5232230"/>
                  <a:pt x="1529053" y="5229243"/>
                  <a:pt x="1523081" y="5229243"/>
                </a:cubicBezTo>
                <a:close/>
                <a:moveTo>
                  <a:pt x="1079595" y="5220285"/>
                </a:moveTo>
                <a:cubicBezTo>
                  <a:pt x="1076609" y="5220285"/>
                  <a:pt x="1075115" y="5223270"/>
                  <a:pt x="1075115" y="5229243"/>
                </a:cubicBezTo>
                <a:cubicBezTo>
                  <a:pt x="1075115" y="5235218"/>
                  <a:pt x="1075115" y="5238203"/>
                  <a:pt x="1075115" y="5238203"/>
                </a:cubicBezTo>
                <a:cubicBezTo>
                  <a:pt x="1075115" y="5238203"/>
                  <a:pt x="1076609" y="5235218"/>
                  <a:pt x="1079595" y="5229243"/>
                </a:cubicBezTo>
                <a:cubicBezTo>
                  <a:pt x="1082582" y="5223270"/>
                  <a:pt x="1082582" y="5220285"/>
                  <a:pt x="1079595" y="5220285"/>
                </a:cubicBezTo>
                <a:close/>
                <a:moveTo>
                  <a:pt x="1361814" y="5211325"/>
                </a:moveTo>
                <a:cubicBezTo>
                  <a:pt x="1355839" y="5211325"/>
                  <a:pt x="1354347" y="5212819"/>
                  <a:pt x="1357334" y="5215805"/>
                </a:cubicBezTo>
                <a:cubicBezTo>
                  <a:pt x="1360319" y="5218792"/>
                  <a:pt x="1363307" y="5220285"/>
                  <a:pt x="1366292" y="5220285"/>
                </a:cubicBezTo>
                <a:cubicBezTo>
                  <a:pt x="1369279" y="5220285"/>
                  <a:pt x="1370772" y="5218792"/>
                  <a:pt x="1370772" y="5215805"/>
                </a:cubicBezTo>
                <a:cubicBezTo>
                  <a:pt x="1370772" y="5212819"/>
                  <a:pt x="1367787" y="5211325"/>
                  <a:pt x="1361814" y="5211325"/>
                </a:cubicBezTo>
                <a:close/>
                <a:moveTo>
                  <a:pt x="1209504" y="5211325"/>
                </a:moveTo>
                <a:cubicBezTo>
                  <a:pt x="1203532" y="5211325"/>
                  <a:pt x="1200545" y="5214312"/>
                  <a:pt x="1200545" y="5220285"/>
                </a:cubicBezTo>
                <a:cubicBezTo>
                  <a:pt x="1200545" y="5220285"/>
                  <a:pt x="1199052" y="5223270"/>
                  <a:pt x="1196065" y="5229243"/>
                </a:cubicBezTo>
                <a:cubicBezTo>
                  <a:pt x="1193080" y="5235218"/>
                  <a:pt x="1191587" y="5238203"/>
                  <a:pt x="1191587" y="5238203"/>
                </a:cubicBezTo>
                <a:cubicBezTo>
                  <a:pt x="1191587" y="5244176"/>
                  <a:pt x="1194572" y="5247162"/>
                  <a:pt x="1200545" y="5247162"/>
                </a:cubicBezTo>
                <a:cubicBezTo>
                  <a:pt x="1206518" y="5247162"/>
                  <a:pt x="1209504" y="5244176"/>
                  <a:pt x="1209504" y="5238203"/>
                </a:cubicBezTo>
                <a:cubicBezTo>
                  <a:pt x="1209504" y="5232230"/>
                  <a:pt x="1209504" y="5227750"/>
                  <a:pt x="1209504" y="5224765"/>
                </a:cubicBezTo>
                <a:cubicBezTo>
                  <a:pt x="1209504" y="5221778"/>
                  <a:pt x="1209504" y="5220285"/>
                  <a:pt x="1209504" y="5220285"/>
                </a:cubicBezTo>
                <a:close/>
                <a:moveTo>
                  <a:pt x="1115433" y="5211325"/>
                </a:moveTo>
                <a:cubicBezTo>
                  <a:pt x="1112447" y="5211325"/>
                  <a:pt x="1112447" y="5212819"/>
                  <a:pt x="1115433" y="5215805"/>
                </a:cubicBezTo>
                <a:cubicBezTo>
                  <a:pt x="1118418" y="5218792"/>
                  <a:pt x="1119913" y="5220285"/>
                  <a:pt x="1119913" y="5220285"/>
                </a:cubicBezTo>
                <a:cubicBezTo>
                  <a:pt x="1119913" y="5214312"/>
                  <a:pt x="1118418" y="5211325"/>
                  <a:pt x="1115433" y="5211325"/>
                </a:cubicBezTo>
                <a:close/>
                <a:moveTo>
                  <a:pt x="1505162" y="5202366"/>
                </a:moveTo>
                <a:cubicBezTo>
                  <a:pt x="1505162" y="5208339"/>
                  <a:pt x="1506655" y="5211325"/>
                  <a:pt x="1509642" y="5211325"/>
                </a:cubicBezTo>
                <a:cubicBezTo>
                  <a:pt x="1512628" y="5211325"/>
                  <a:pt x="1514122" y="5211325"/>
                  <a:pt x="1514122" y="5211325"/>
                </a:cubicBezTo>
                <a:cubicBezTo>
                  <a:pt x="1514122" y="5205353"/>
                  <a:pt x="1514122" y="5202366"/>
                  <a:pt x="1514122" y="5202366"/>
                </a:cubicBezTo>
                <a:cubicBezTo>
                  <a:pt x="1514122" y="5202366"/>
                  <a:pt x="1511135" y="5202366"/>
                  <a:pt x="1505162" y="5202366"/>
                </a:cubicBezTo>
                <a:close/>
                <a:moveTo>
                  <a:pt x="1155749" y="5202366"/>
                </a:moveTo>
                <a:lnTo>
                  <a:pt x="1146790" y="5211325"/>
                </a:lnTo>
                <a:cubicBezTo>
                  <a:pt x="1152763" y="5211325"/>
                  <a:pt x="1155749" y="5209832"/>
                  <a:pt x="1155749" y="5206846"/>
                </a:cubicBezTo>
                <a:cubicBezTo>
                  <a:pt x="1155749" y="5203860"/>
                  <a:pt x="1155749" y="5202366"/>
                  <a:pt x="1155749" y="5202366"/>
                </a:cubicBezTo>
                <a:close/>
                <a:moveTo>
                  <a:pt x="1084075" y="5202366"/>
                </a:moveTo>
                <a:cubicBezTo>
                  <a:pt x="1084075" y="5202366"/>
                  <a:pt x="1084075" y="5203860"/>
                  <a:pt x="1084075" y="5206846"/>
                </a:cubicBezTo>
                <a:cubicBezTo>
                  <a:pt x="1084075" y="5209832"/>
                  <a:pt x="1084075" y="5211325"/>
                  <a:pt x="1084075" y="5211325"/>
                </a:cubicBezTo>
                <a:cubicBezTo>
                  <a:pt x="1090048" y="5205353"/>
                  <a:pt x="1091541" y="5202366"/>
                  <a:pt x="1088555" y="5202366"/>
                </a:cubicBezTo>
                <a:cubicBezTo>
                  <a:pt x="1085568" y="5202366"/>
                  <a:pt x="1084075" y="5202366"/>
                  <a:pt x="1084075" y="5202366"/>
                </a:cubicBezTo>
                <a:close/>
                <a:moveTo>
                  <a:pt x="1424528" y="5184447"/>
                </a:moveTo>
                <a:cubicBezTo>
                  <a:pt x="1424528" y="5190421"/>
                  <a:pt x="1430501" y="5196393"/>
                  <a:pt x="1442446" y="5202366"/>
                </a:cubicBezTo>
                <a:cubicBezTo>
                  <a:pt x="1454392" y="5208339"/>
                  <a:pt x="1463351" y="5211325"/>
                  <a:pt x="1469324" y="5211325"/>
                </a:cubicBezTo>
                <a:lnTo>
                  <a:pt x="1469324" y="5193407"/>
                </a:lnTo>
                <a:cubicBezTo>
                  <a:pt x="1463351" y="5187434"/>
                  <a:pt x="1454392" y="5184447"/>
                  <a:pt x="1442446" y="5184447"/>
                </a:cubicBezTo>
                <a:cubicBezTo>
                  <a:pt x="1436474" y="5184447"/>
                  <a:pt x="1431995" y="5184447"/>
                  <a:pt x="1429008" y="5184447"/>
                </a:cubicBezTo>
                <a:cubicBezTo>
                  <a:pt x="1426022" y="5184447"/>
                  <a:pt x="1424528" y="5184447"/>
                  <a:pt x="1424528" y="5184447"/>
                </a:cubicBezTo>
                <a:close/>
                <a:moveTo>
                  <a:pt x="1182627" y="5184447"/>
                </a:moveTo>
                <a:lnTo>
                  <a:pt x="1173668" y="5193407"/>
                </a:lnTo>
                <a:lnTo>
                  <a:pt x="1182627" y="5193407"/>
                </a:lnTo>
                <a:cubicBezTo>
                  <a:pt x="1182627" y="5187434"/>
                  <a:pt x="1182627" y="5184447"/>
                  <a:pt x="1182627" y="5184447"/>
                </a:cubicBezTo>
                <a:close/>
                <a:moveTo>
                  <a:pt x="967604" y="5184447"/>
                </a:moveTo>
                <a:lnTo>
                  <a:pt x="967604" y="5193407"/>
                </a:lnTo>
                <a:cubicBezTo>
                  <a:pt x="961631" y="5193407"/>
                  <a:pt x="958644" y="5191914"/>
                  <a:pt x="958644" y="5188927"/>
                </a:cubicBezTo>
                <a:cubicBezTo>
                  <a:pt x="958644" y="5185941"/>
                  <a:pt x="961631" y="5184447"/>
                  <a:pt x="967604" y="5184447"/>
                </a:cubicBezTo>
                <a:close/>
                <a:moveTo>
                  <a:pt x="949686" y="5166528"/>
                </a:moveTo>
                <a:lnTo>
                  <a:pt x="949686" y="5175488"/>
                </a:lnTo>
                <a:cubicBezTo>
                  <a:pt x="949686" y="5175488"/>
                  <a:pt x="948193" y="5173995"/>
                  <a:pt x="945206" y="5171008"/>
                </a:cubicBezTo>
                <a:cubicBezTo>
                  <a:pt x="942220" y="5168022"/>
                  <a:pt x="943713" y="5166528"/>
                  <a:pt x="949686" y="5166528"/>
                </a:cubicBezTo>
                <a:close/>
                <a:moveTo>
                  <a:pt x="6370059" y="5157569"/>
                </a:moveTo>
                <a:cubicBezTo>
                  <a:pt x="6358114" y="5163542"/>
                  <a:pt x="6349154" y="5172502"/>
                  <a:pt x="6343182" y="5184447"/>
                </a:cubicBezTo>
                <a:lnTo>
                  <a:pt x="6361100" y="5175488"/>
                </a:lnTo>
                <a:lnTo>
                  <a:pt x="6379019" y="5184447"/>
                </a:lnTo>
                <a:lnTo>
                  <a:pt x="6387978" y="5175488"/>
                </a:lnTo>
                <a:cubicBezTo>
                  <a:pt x="6382005" y="5169515"/>
                  <a:pt x="6376033" y="5163542"/>
                  <a:pt x="6370059" y="5157569"/>
                </a:cubicBezTo>
                <a:close/>
                <a:moveTo>
                  <a:pt x="1048237" y="5157569"/>
                </a:moveTo>
                <a:cubicBezTo>
                  <a:pt x="1048237" y="5169515"/>
                  <a:pt x="1045251" y="5176981"/>
                  <a:pt x="1039278" y="5179967"/>
                </a:cubicBezTo>
                <a:cubicBezTo>
                  <a:pt x="1033306" y="5182954"/>
                  <a:pt x="1039278" y="5187434"/>
                  <a:pt x="1057197" y="5193407"/>
                </a:cubicBezTo>
                <a:lnTo>
                  <a:pt x="1066156" y="5193407"/>
                </a:lnTo>
                <a:cubicBezTo>
                  <a:pt x="1060183" y="5181461"/>
                  <a:pt x="1060183" y="5175488"/>
                  <a:pt x="1066156" y="5175488"/>
                </a:cubicBezTo>
                <a:lnTo>
                  <a:pt x="1066156" y="5157569"/>
                </a:lnTo>
                <a:cubicBezTo>
                  <a:pt x="1054210" y="5157569"/>
                  <a:pt x="1048237" y="5157569"/>
                  <a:pt x="1048237" y="5157569"/>
                </a:cubicBezTo>
                <a:close/>
                <a:moveTo>
                  <a:pt x="1244222" y="5153089"/>
                </a:moveTo>
                <a:cubicBezTo>
                  <a:pt x="1243476" y="5153089"/>
                  <a:pt x="1242356" y="5154582"/>
                  <a:pt x="1240862" y="5157569"/>
                </a:cubicBezTo>
                <a:cubicBezTo>
                  <a:pt x="1237876" y="5163542"/>
                  <a:pt x="1239369" y="5169515"/>
                  <a:pt x="1245342" y="5175488"/>
                </a:cubicBezTo>
                <a:lnTo>
                  <a:pt x="1245342" y="5157569"/>
                </a:lnTo>
                <a:cubicBezTo>
                  <a:pt x="1245342" y="5154582"/>
                  <a:pt x="1244969" y="5153089"/>
                  <a:pt x="1244222" y="5153089"/>
                </a:cubicBezTo>
                <a:close/>
                <a:moveTo>
                  <a:pt x="6468612" y="5148611"/>
                </a:moveTo>
                <a:lnTo>
                  <a:pt x="6468612" y="5157569"/>
                </a:lnTo>
                <a:cubicBezTo>
                  <a:pt x="6468612" y="5163542"/>
                  <a:pt x="6465626" y="5166528"/>
                  <a:pt x="6459652" y="5166528"/>
                </a:cubicBezTo>
                <a:cubicBezTo>
                  <a:pt x="6453679" y="5166528"/>
                  <a:pt x="6450693" y="5163542"/>
                  <a:pt x="6450693" y="5157569"/>
                </a:cubicBezTo>
                <a:cubicBezTo>
                  <a:pt x="6450693" y="5151596"/>
                  <a:pt x="6456666" y="5148611"/>
                  <a:pt x="6468612" y="5148611"/>
                </a:cubicBezTo>
                <a:close/>
                <a:moveTo>
                  <a:pt x="1290138" y="5148611"/>
                </a:moveTo>
                <a:lnTo>
                  <a:pt x="1290138" y="5166528"/>
                </a:lnTo>
                <a:cubicBezTo>
                  <a:pt x="1290138" y="5178474"/>
                  <a:pt x="1290138" y="5184447"/>
                  <a:pt x="1290138" y="5184447"/>
                </a:cubicBezTo>
                <a:lnTo>
                  <a:pt x="1299098" y="5193407"/>
                </a:lnTo>
                <a:cubicBezTo>
                  <a:pt x="1299098" y="5187434"/>
                  <a:pt x="1302084" y="5184447"/>
                  <a:pt x="1308057" y="5184447"/>
                </a:cubicBezTo>
                <a:lnTo>
                  <a:pt x="1308057" y="5166528"/>
                </a:lnTo>
                <a:close/>
                <a:moveTo>
                  <a:pt x="1108713" y="5144131"/>
                </a:moveTo>
                <a:cubicBezTo>
                  <a:pt x="1107220" y="5144131"/>
                  <a:pt x="1104980" y="5145623"/>
                  <a:pt x="1101994" y="5148611"/>
                </a:cubicBezTo>
                <a:cubicBezTo>
                  <a:pt x="1096021" y="5154583"/>
                  <a:pt x="1096021" y="5157569"/>
                  <a:pt x="1101994" y="5157569"/>
                </a:cubicBezTo>
                <a:cubicBezTo>
                  <a:pt x="1101994" y="5163542"/>
                  <a:pt x="1103487" y="5168022"/>
                  <a:pt x="1106473" y="5171008"/>
                </a:cubicBezTo>
                <a:cubicBezTo>
                  <a:pt x="1109460" y="5173995"/>
                  <a:pt x="1110953" y="5175488"/>
                  <a:pt x="1110953" y="5175488"/>
                </a:cubicBezTo>
                <a:lnTo>
                  <a:pt x="1119913" y="5184447"/>
                </a:lnTo>
                <a:cubicBezTo>
                  <a:pt x="1125885" y="5178474"/>
                  <a:pt x="1125885" y="5172502"/>
                  <a:pt x="1119913" y="5166528"/>
                </a:cubicBezTo>
                <a:cubicBezTo>
                  <a:pt x="1113940" y="5160556"/>
                  <a:pt x="1110953" y="5154583"/>
                  <a:pt x="1110953" y="5148611"/>
                </a:cubicBezTo>
                <a:cubicBezTo>
                  <a:pt x="1110953" y="5145623"/>
                  <a:pt x="1110206" y="5144131"/>
                  <a:pt x="1108713" y="5144131"/>
                </a:cubicBezTo>
                <a:close/>
                <a:moveTo>
                  <a:pt x="1437966" y="5130692"/>
                </a:moveTo>
                <a:cubicBezTo>
                  <a:pt x="1434981" y="5130692"/>
                  <a:pt x="1433488" y="5133678"/>
                  <a:pt x="1433488" y="5139651"/>
                </a:cubicBezTo>
                <a:cubicBezTo>
                  <a:pt x="1439461" y="5139651"/>
                  <a:pt x="1442446" y="5139651"/>
                  <a:pt x="1442446" y="5139651"/>
                </a:cubicBezTo>
                <a:cubicBezTo>
                  <a:pt x="1442446" y="5133678"/>
                  <a:pt x="1440954" y="5130692"/>
                  <a:pt x="1437966" y="5130692"/>
                </a:cubicBezTo>
                <a:close/>
                <a:moveTo>
                  <a:pt x="449644" y="5127891"/>
                </a:moveTo>
                <a:cubicBezTo>
                  <a:pt x="453005" y="5126772"/>
                  <a:pt x="461403" y="5130692"/>
                  <a:pt x="474842" y="5139651"/>
                </a:cubicBezTo>
                <a:lnTo>
                  <a:pt x="492761" y="5184447"/>
                </a:lnTo>
                <a:lnTo>
                  <a:pt x="483802" y="5175488"/>
                </a:lnTo>
                <a:lnTo>
                  <a:pt x="465883" y="5157569"/>
                </a:lnTo>
                <a:cubicBezTo>
                  <a:pt x="441992" y="5151596"/>
                  <a:pt x="436019" y="5142638"/>
                  <a:pt x="447965" y="5130692"/>
                </a:cubicBezTo>
                <a:cubicBezTo>
                  <a:pt x="447965" y="5129199"/>
                  <a:pt x="448525" y="5128264"/>
                  <a:pt x="449644" y="5127891"/>
                </a:cubicBezTo>
                <a:close/>
                <a:moveTo>
                  <a:pt x="6379019" y="5121732"/>
                </a:moveTo>
                <a:cubicBezTo>
                  <a:pt x="6379019" y="5121732"/>
                  <a:pt x="6377525" y="5124719"/>
                  <a:pt x="6374539" y="5130692"/>
                </a:cubicBezTo>
                <a:cubicBezTo>
                  <a:pt x="6371553" y="5136665"/>
                  <a:pt x="6373045" y="5139651"/>
                  <a:pt x="6379019" y="5139651"/>
                </a:cubicBezTo>
                <a:cubicBezTo>
                  <a:pt x="6384992" y="5139651"/>
                  <a:pt x="6387978" y="5136665"/>
                  <a:pt x="6387978" y="5130692"/>
                </a:cubicBezTo>
                <a:close/>
                <a:moveTo>
                  <a:pt x="6547006" y="5115012"/>
                </a:moveTo>
                <a:cubicBezTo>
                  <a:pt x="6545512" y="5122479"/>
                  <a:pt x="6543273" y="5130692"/>
                  <a:pt x="6540286" y="5139651"/>
                </a:cubicBezTo>
                <a:cubicBezTo>
                  <a:pt x="6540286" y="5139651"/>
                  <a:pt x="6540286" y="5136665"/>
                  <a:pt x="6540286" y="5130692"/>
                </a:cubicBezTo>
                <a:cubicBezTo>
                  <a:pt x="6540286" y="5124719"/>
                  <a:pt x="6540286" y="5121732"/>
                  <a:pt x="6540286" y="5121732"/>
                </a:cubicBezTo>
                <a:cubicBezTo>
                  <a:pt x="6540286" y="5121732"/>
                  <a:pt x="6541032" y="5120985"/>
                  <a:pt x="6542526" y="5119492"/>
                </a:cubicBezTo>
                <a:close/>
                <a:moveTo>
                  <a:pt x="6405896" y="5112773"/>
                </a:moveTo>
                <a:cubicBezTo>
                  <a:pt x="6399924" y="5118746"/>
                  <a:pt x="6399924" y="5121732"/>
                  <a:pt x="6405896" y="5121732"/>
                </a:cubicBezTo>
                <a:cubicBezTo>
                  <a:pt x="6411870" y="5121732"/>
                  <a:pt x="6417841" y="5118746"/>
                  <a:pt x="6423816" y="5112773"/>
                </a:cubicBezTo>
                <a:close/>
                <a:moveTo>
                  <a:pt x="1110953" y="5112773"/>
                </a:moveTo>
                <a:lnTo>
                  <a:pt x="1101994" y="5121732"/>
                </a:lnTo>
                <a:cubicBezTo>
                  <a:pt x="1107967" y="5127706"/>
                  <a:pt x="1110953" y="5129199"/>
                  <a:pt x="1110953" y="5126212"/>
                </a:cubicBezTo>
                <a:cubicBezTo>
                  <a:pt x="1110953" y="5123226"/>
                  <a:pt x="1110953" y="5118746"/>
                  <a:pt x="1110953" y="5112773"/>
                </a:cubicBezTo>
                <a:close/>
                <a:moveTo>
                  <a:pt x="6547752" y="5108294"/>
                </a:moveTo>
                <a:lnTo>
                  <a:pt x="6548125" y="5109413"/>
                </a:lnTo>
                <a:cubicBezTo>
                  <a:pt x="6548872" y="5111653"/>
                  <a:pt x="6549244" y="5112773"/>
                  <a:pt x="6549244" y="5112773"/>
                </a:cubicBezTo>
                <a:lnTo>
                  <a:pt x="6547006" y="5115012"/>
                </a:lnTo>
                <a:close/>
                <a:moveTo>
                  <a:pt x="1021360" y="5103814"/>
                </a:moveTo>
                <a:lnTo>
                  <a:pt x="1030320" y="5121732"/>
                </a:lnTo>
                <a:cubicBezTo>
                  <a:pt x="1036291" y="5121732"/>
                  <a:pt x="1042264" y="5118746"/>
                  <a:pt x="1048237" y="5112773"/>
                </a:cubicBezTo>
                <a:cubicBezTo>
                  <a:pt x="1048237" y="5106800"/>
                  <a:pt x="1045251" y="5103814"/>
                  <a:pt x="1039278" y="5103814"/>
                </a:cubicBezTo>
                <a:lnTo>
                  <a:pt x="1030320" y="5103814"/>
                </a:lnTo>
                <a:close/>
                <a:moveTo>
                  <a:pt x="6594041" y="5094854"/>
                </a:moveTo>
                <a:cubicBezTo>
                  <a:pt x="6600016" y="5094854"/>
                  <a:pt x="6603001" y="5097841"/>
                  <a:pt x="6603001" y="5103814"/>
                </a:cubicBezTo>
                <a:cubicBezTo>
                  <a:pt x="6603001" y="5103814"/>
                  <a:pt x="6600016" y="5103814"/>
                  <a:pt x="6594041" y="5103814"/>
                </a:cubicBezTo>
                <a:lnTo>
                  <a:pt x="6585082" y="5103814"/>
                </a:lnTo>
                <a:cubicBezTo>
                  <a:pt x="6585082" y="5097841"/>
                  <a:pt x="6588068" y="5094854"/>
                  <a:pt x="6594041" y="5094854"/>
                </a:cubicBezTo>
                <a:close/>
                <a:moveTo>
                  <a:pt x="1299098" y="5094854"/>
                </a:moveTo>
                <a:lnTo>
                  <a:pt x="1299098" y="5103814"/>
                </a:lnTo>
                <a:lnTo>
                  <a:pt x="1308057" y="5094854"/>
                </a:lnTo>
                <a:cubicBezTo>
                  <a:pt x="1302084" y="5094854"/>
                  <a:pt x="1299098" y="5094854"/>
                  <a:pt x="1299098" y="5094854"/>
                </a:cubicBezTo>
                <a:close/>
                <a:moveTo>
                  <a:pt x="958644" y="5094854"/>
                </a:moveTo>
                <a:lnTo>
                  <a:pt x="967604" y="5094854"/>
                </a:lnTo>
                <a:cubicBezTo>
                  <a:pt x="967604" y="5100827"/>
                  <a:pt x="967604" y="5103814"/>
                  <a:pt x="967604" y="5103814"/>
                </a:cubicBezTo>
                <a:cubicBezTo>
                  <a:pt x="967604" y="5103814"/>
                  <a:pt x="966110" y="5103814"/>
                  <a:pt x="963124" y="5103814"/>
                </a:cubicBezTo>
                <a:cubicBezTo>
                  <a:pt x="960139" y="5103814"/>
                  <a:pt x="958644" y="5100827"/>
                  <a:pt x="958644" y="5094854"/>
                </a:cubicBezTo>
                <a:close/>
                <a:moveTo>
                  <a:pt x="6543645" y="5091495"/>
                </a:moveTo>
                <a:cubicBezTo>
                  <a:pt x="6544392" y="5090747"/>
                  <a:pt x="6546259" y="5091868"/>
                  <a:pt x="6549244" y="5094854"/>
                </a:cubicBezTo>
                <a:lnTo>
                  <a:pt x="6547752" y="5108294"/>
                </a:lnTo>
                <a:lnTo>
                  <a:pt x="6544766" y="5099334"/>
                </a:lnTo>
                <a:cubicBezTo>
                  <a:pt x="6543273" y="5094854"/>
                  <a:pt x="6542900" y="5092241"/>
                  <a:pt x="6543645" y="5091495"/>
                </a:cubicBezTo>
                <a:close/>
                <a:moveTo>
                  <a:pt x="895929" y="5059018"/>
                </a:moveTo>
                <a:cubicBezTo>
                  <a:pt x="901902" y="5059018"/>
                  <a:pt x="904889" y="5060511"/>
                  <a:pt x="904889" y="5063496"/>
                </a:cubicBezTo>
                <a:cubicBezTo>
                  <a:pt x="904889" y="5066483"/>
                  <a:pt x="901902" y="5067976"/>
                  <a:pt x="895929" y="5067976"/>
                </a:cubicBezTo>
                <a:cubicBezTo>
                  <a:pt x="895929" y="5067976"/>
                  <a:pt x="895929" y="5064989"/>
                  <a:pt x="895929" y="5059018"/>
                </a:cubicBezTo>
                <a:close/>
                <a:moveTo>
                  <a:pt x="1084075" y="5050058"/>
                </a:moveTo>
                <a:lnTo>
                  <a:pt x="1084075" y="5059018"/>
                </a:lnTo>
                <a:lnTo>
                  <a:pt x="1093034" y="5059018"/>
                </a:lnTo>
                <a:cubicBezTo>
                  <a:pt x="1093034" y="5053045"/>
                  <a:pt x="1090048" y="5050058"/>
                  <a:pt x="1084075" y="5050058"/>
                </a:cubicBezTo>
                <a:close/>
                <a:moveTo>
                  <a:pt x="770500" y="5050058"/>
                </a:moveTo>
                <a:lnTo>
                  <a:pt x="779459" y="5067976"/>
                </a:lnTo>
                <a:cubicBezTo>
                  <a:pt x="785432" y="5079922"/>
                  <a:pt x="782444" y="5079922"/>
                  <a:pt x="770500" y="5067976"/>
                </a:cubicBezTo>
                <a:close/>
                <a:moveTo>
                  <a:pt x="550996" y="5041099"/>
                </a:moveTo>
                <a:cubicBezTo>
                  <a:pt x="553984" y="5041099"/>
                  <a:pt x="555476" y="5044085"/>
                  <a:pt x="555476" y="5050058"/>
                </a:cubicBezTo>
                <a:cubicBezTo>
                  <a:pt x="555476" y="5050058"/>
                  <a:pt x="552489" y="5050058"/>
                  <a:pt x="546517" y="5050058"/>
                </a:cubicBezTo>
                <a:cubicBezTo>
                  <a:pt x="546517" y="5044085"/>
                  <a:pt x="548011" y="5041099"/>
                  <a:pt x="550996" y="5041099"/>
                </a:cubicBezTo>
                <a:close/>
                <a:moveTo>
                  <a:pt x="465883" y="5041099"/>
                </a:moveTo>
                <a:lnTo>
                  <a:pt x="474842" y="5041099"/>
                </a:lnTo>
                <a:cubicBezTo>
                  <a:pt x="474842" y="5047071"/>
                  <a:pt x="474842" y="5050058"/>
                  <a:pt x="474842" y="5050058"/>
                </a:cubicBezTo>
                <a:cubicBezTo>
                  <a:pt x="474842" y="5050058"/>
                  <a:pt x="471856" y="5047071"/>
                  <a:pt x="465883" y="5041099"/>
                </a:cubicBezTo>
                <a:close/>
                <a:moveTo>
                  <a:pt x="1043758" y="5032139"/>
                </a:moveTo>
                <a:cubicBezTo>
                  <a:pt x="1040771" y="5032139"/>
                  <a:pt x="1039278" y="5038112"/>
                  <a:pt x="1039278" y="5050058"/>
                </a:cubicBezTo>
                <a:lnTo>
                  <a:pt x="1048237" y="5059018"/>
                </a:lnTo>
                <a:cubicBezTo>
                  <a:pt x="1048237" y="5053045"/>
                  <a:pt x="1048237" y="5047071"/>
                  <a:pt x="1048237" y="5041099"/>
                </a:cubicBezTo>
                <a:cubicBezTo>
                  <a:pt x="1048237" y="5035126"/>
                  <a:pt x="1046744" y="5032139"/>
                  <a:pt x="1043758" y="5032139"/>
                </a:cubicBezTo>
                <a:close/>
                <a:moveTo>
                  <a:pt x="837694" y="5032139"/>
                </a:moveTo>
                <a:cubicBezTo>
                  <a:pt x="840681" y="5032139"/>
                  <a:pt x="845160" y="5032139"/>
                  <a:pt x="851133" y="5032139"/>
                </a:cubicBezTo>
                <a:lnTo>
                  <a:pt x="842174" y="5041099"/>
                </a:lnTo>
                <a:cubicBezTo>
                  <a:pt x="836201" y="5041099"/>
                  <a:pt x="833215" y="5039606"/>
                  <a:pt x="833215" y="5036619"/>
                </a:cubicBezTo>
                <a:cubicBezTo>
                  <a:pt x="833215" y="5033632"/>
                  <a:pt x="834708" y="5032139"/>
                  <a:pt x="837694" y="5032139"/>
                </a:cubicBezTo>
                <a:close/>
                <a:moveTo>
                  <a:pt x="6486530" y="5023180"/>
                </a:moveTo>
                <a:cubicBezTo>
                  <a:pt x="6462638" y="5023180"/>
                  <a:pt x="6456666" y="5032139"/>
                  <a:pt x="6468612" y="5050058"/>
                </a:cubicBezTo>
                <a:lnTo>
                  <a:pt x="6540286" y="5050058"/>
                </a:lnTo>
                <a:lnTo>
                  <a:pt x="6549244" y="5041099"/>
                </a:lnTo>
                <a:cubicBezTo>
                  <a:pt x="6561190" y="5035126"/>
                  <a:pt x="6565670" y="5030646"/>
                  <a:pt x="6562684" y="5027660"/>
                </a:cubicBezTo>
                <a:cubicBezTo>
                  <a:pt x="6559698" y="5024673"/>
                  <a:pt x="6552230" y="5026167"/>
                  <a:pt x="6540286" y="5032139"/>
                </a:cubicBezTo>
                <a:cubicBezTo>
                  <a:pt x="6528340" y="5032139"/>
                  <a:pt x="6519381" y="5032139"/>
                  <a:pt x="6513408" y="5032139"/>
                </a:cubicBezTo>
                <a:cubicBezTo>
                  <a:pt x="6525353" y="5026167"/>
                  <a:pt x="6525353" y="5023180"/>
                  <a:pt x="6513408" y="5023180"/>
                </a:cubicBezTo>
                <a:cubicBezTo>
                  <a:pt x="6507434" y="5023180"/>
                  <a:pt x="6498476" y="5023180"/>
                  <a:pt x="6486530" y="5023180"/>
                </a:cubicBezTo>
                <a:close/>
                <a:moveTo>
                  <a:pt x="855613" y="5014220"/>
                </a:moveTo>
                <a:cubicBezTo>
                  <a:pt x="858600" y="5014220"/>
                  <a:pt x="860093" y="5017207"/>
                  <a:pt x="860093" y="5023180"/>
                </a:cubicBezTo>
                <a:cubicBezTo>
                  <a:pt x="854120" y="5023180"/>
                  <a:pt x="851133" y="5023180"/>
                  <a:pt x="851133" y="5023180"/>
                </a:cubicBezTo>
                <a:cubicBezTo>
                  <a:pt x="851133" y="5017207"/>
                  <a:pt x="852627" y="5014220"/>
                  <a:pt x="855613" y="5014220"/>
                </a:cubicBezTo>
                <a:close/>
                <a:moveTo>
                  <a:pt x="6947932" y="5005261"/>
                </a:moveTo>
                <a:cubicBezTo>
                  <a:pt x="6950918" y="5005261"/>
                  <a:pt x="6952414" y="5008248"/>
                  <a:pt x="6952414" y="5014220"/>
                </a:cubicBezTo>
                <a:cubicBezTo>
                  <a:pt x="6952414" y="5020193"/>
                  <a:pt x="6949428" y="5023180"/>
                  <a:pt x="6943454" y="5023180"/>
                </a:cubicBezTo>
                <a:cubicBezTo>
                  <a:pt x="6937480" y="5023180"/>
                  <a:pt x="6935988" y="5020193"/>
                  <a:pt x="6938975" y="5014220"/>
                </a:cubicBezTo>
                <a:cubicBezTo>
                  <a:pt x="6941961" y="5008248"/>
                  <a:pt x="6944947" y="5005261"/>
                  <a:pt x="6947932" y="5005261"/>
                </a:cubicBezTo>
                <a:close/>
                <a:moveTo>
                  <a:pt x="376291" y="5005261"/>
                </a:moveTo>
                <a:cubicBezTo>
                  <a:pt x="376291" y="5005261"/>
                  <a:pt x="376291" y="5008248"/>
                  <a:pt x="376291" y="5014220"/>
                </a:cubicBezTo>
                <a:cubicBezTo>
                  <a:pt x="376291" y="5020193"/>
                  <a:pt x="374797" y="5021687"/>
                  <a:pt x="371811" y="5018700"/>
                </a:cubicBezTo>
                <a:cubicBezTo>
                  <a:pt x="368825" y="5015714"/>
                  <a:pt x="367331" y="5012727"/>
                  <a:pt x="367331" y="5009741"/>
                </a:cubicBezTo>
                <a:cubicBezTo>
                  <a:pt x="367331" y="5006754"/>
                  <a:pt x="370318" y="5005261"/>
                  <a:pt x="376291" y="5005261"/>
                </a:cubicBezTo>
                <a:close/>
                <a:moveTo>
                  <a:pt x="313575" y="4951506"/>
                </a:moveTo>
                <a:cubicBezTo>
                  <a:pt x="319548" y="4957478"/>
                  <a:pt x="321041" y="4961958"/>
                  <a:pt x="318055" y="4964945"/>
                </a:cubicBezTo>
                <a:cubicBezTo>
                  <a:pt x="315068" y="4967931"/>
                  <a:pt x="312083" y="4967931"/>
                  <a:pt x="309095" y="4964945"/>
                </a:cubicBezTo>
                <a:cubicBezTo>
                  <a:pt x="306110" y="4961958"/>
                  <a:pt x="307603" y="4957478"/>
                  <a:pt x="313575" y="4951506"/>
                </a:cubicBezTo>
                <a:close/>
                <a:moveTo>
                  <a:pt x="824255" y="4942546"/>
                </a:moveTo>
                <a:cubicBezTo>
                  <a:pt x="842174" y="4948519"/>
                  <a:pt x="851133" y="4951506"/>
                  <a:pt x="851133" y="4951506"/>
                </a:cubicBezTo>
                <a:lnTo>
                  <a:pt x="815296" y="4951506"/>
                </a:lnTo>
                <a:close/>
                <a:moveTo>
                  <a:pt x="6620920" y="4938067"/>
                </a:moveTo>
                <a:cubicBezTo>
                  <a:pt x="6617933" y="4938067"/>
                  <a:pt x="6614947" y="4939560"/>
                  <a:pt x="6611960" y="4942546"/>
                </a:cubicBezTo>
                <a:cubicBezTo>
                  <a:pt x="6611960" y="4942546"/>
                  <a:pt x="6608974" y="4944039"/>
                  <a:pt x="6603001" y="4947026"/>
                </a:cubicBezTo>
                <a:cubicBezTo>
                  <a:pt x="6597027" y="4950013"/>
                  <a:pt x="6591056" y="4951506"/>
                  <a:pt x="6585082" y="4951506"/>
                </a:cubicBezTo>
                <a:cubicBezTo>
                  <a:pt x="6579110" y="4957478"/>
                  <a:pt x="6573136" y="4964945"/>
                  <a:pt x="6567164" y="4973904"/>
                </a:cubicBezTo>
                <a:cubicBezTo>
                  <a:pt x="6561190" y="4982864"/>
                  <a:pt x="6552230" y="4987342"/>
                  <a:pt x="6540286" y="4987342"/>
                </a:cubicBezTo>
                <a:lnTo>
                  <a:pt x="6531327" y="5005261"/>
                </a:lnTo>
                <a:cubicBezTo>
                  <a:pt x="6531327" y="5011234"/>
                  <a:pt x="6543272" y="5008248"/>
                  <a:pt x="6567164" y="4996302"/>
                </a:cubicBezTo>
                <a:cubicBezTo>
                  <a:pt x="6579110" y="4990329"/>
                  <a:pt x="6588068" y="4984356"/>
                  <a:pt x="6594041" y="4978384"/>
                </a:cubicBezTo>
                <a:cubicBezTo>
                  <a:pt x="6600016" y="4972411"/>
                  <a:pt x="6608974" y="4969424"/>
                  <a:pt x="6620920" y="4969424"/>
                </a:cubicBezTo>
                <a:cubicBezTo>
                  <a:pt x="6632864" y="4963452"/>
                  <a:pt x="6635852" y="4954492"/>
                  <a:pt x="6629879" y="4942546"/>
                </a:cubicBezTo>
                <a:cubicBezTo>
                  <a:pt x="6626892" y="4939560"/>
                  <a:pt x="6623906" y="4938067"/>
                  <a:pt x="6620920" y="4938067"/>
                </a:cubicBezTo>
                <a:close/>
                <a:moveTo>
                  <a:pt x="6576124" y="4924627"/>
                </a:moveTo>
                <a:cubicBezTo>
                  <a:pt x="6576124" y="4930600"/>
                  <a:pt x="6577616" y="4933587"/>
                  <a:pt x="6580602" y="4933587"/>
                </a:cubicBezTo>
                <a:cubicBezTo>
                  <a:pt x="6583588" y="4933587"/>
                  <a:pt x="6585082" y="4933587"/>
                  <a:pt x="6585082" y="4933587"/>
                </a:cubicBezTo>
                <a:close/>
                <a:moveTo>
                  <a:pt x="1429008" y="4915668"/>
                </a:moveTo>
                <a:cubicBezTo>
                  <a:pt x="1426022" y="4915668"/>
                  <a:pt x="1426022" y="4918655"/>
                  <a:pt x="1429008" y="4924627"/>
                </a:cubicBezTo>
                <a:cubicBezTo>
                  <a:pt x="1431995" y="4930600"/>
                  <a:pt x="1434981" y="4932094"/>
                  <a:pt x="1437966" y="4929107"/>
                </a:cubicBezTo>
                <a:cubicBezTo>
                  <a:pt x="1440954" y="4926120"/>
                  <a:pt x="1440954" y="4923134"/>
                  <a:pt x="1437966" y="4920148"/>
                </a:cubicBezTo>
                <a:cubicBezTo>
                  <a:pt x="1434981" y="4917161"/>
                  <a:pt x="1431995" y="4915668"/>
                  <a:pt x="1429008" y="4915668"/>
                </a:cubicBezTo>
                <a:close/>
                <a:moveTo>
                  <a:pt x="1352854" y="4915668"/>
                </a:moveTo>
                <a:lnTo>
                  <a:pt x="1352854" y="4924627"/>
                </a:lnTo>
                <a:cubicBezTo>
                  <a:pt x="1358827" y="4924627"/>
                  <a:pt x="1361814" y="4923134"/>
                  <a:pt x="1361814" y="4920148"/>
                </a:cubicBezTo>
                <a:cubicBezTo>
                  <a:pt x="1361814" y="4917161"/>
                  <a:pt x="1358827" y="4915668"/>
                  <a:pt x="1352854" y="4915668"/>
                </a:cubicBezTo>
                <a:close/>
                <a:moveTo>
                  <a:pt x="344933" y="4915668"/>
                </a:moveTo>
                <a:cubicBezTo>
                  <a:pt x="347919" y="4915668"/>
                  <a:pt x="349412" y="4918655"/>
                  <a:pt x="349412" y="4924627"/>
                </a:cubicBezTo>
                <a:cubicBezTo>
                  <a:pt x="343440" y="4924627"/>
                  <a:pt x="340453" y="4923134"/>
                  <a:pt x="340453" y="4920148"/>
                </a:cubicBezTo>
                <a:cubicBezTo>
                  <a:pt x="340453" y="4917161"/>
                  <a:pt x="341946" y="4915668"/>
                  <a:pt x="344933" y="4915668"/>
                </a:cubicBezTo>
                <a:close/>
                <a:moveTo>
                  <a:pt x="1004841" y="4910349"/>
                </a:moveTo>
                <a:cubicBezTo>
                  <a:pt x="1003162" y="4910161"/>
                  <a:pt x="1001201" y="4910442"/>
                  <a:pt x="998962" y="4911188"/>
                </a:cubicBezTo>
                <a:cubicBezTo>
                  <a:pt x="990002" y="4914175"/>
                  <a:pt x="984029" y="4918655"/>
                  <a:pt x="981043" y="4924627"/>
                </a:cubicBezTo>
                <a:cubicBezTo>
                  <a:pt x="978056" y="4930600"/>
                  <a:pt x="982536" y="4936573"/>
                  <a:pt x="994482" y="4942546"/>
                </a:cubicBezTo>
                <a:cubicBezTo>
                  <a:pt x="1006428" y="4954492"/>
                  <a:pt x="1012400" y="4948519"/>
                  <a:pt x="1012400" y="4924627"/>
                </a:cubicBezTo>
                <a:cubicBezTo>
                  <a:pt x="1012400" y="4915668"/>
                  <a:pt x="1009881" y="4910909"/>
                  <a:pt x="1004841" y="4910349"/>
                </a:cubicBezTo>
                <a:close/>
                <a:moveTo>
                  <a:pt x="259819" y="4906709"/>
                </a:moveTo>
                <a:cubicBezTo>
                  <a:pt x="259819" y="4906709"/>
                  <a:pt x="262806" y="4906709"/>
                  <a:pt x="268779" y="4906709"/>
                </a:cubicBezTo>
                <a:lnTo>
                  <a:pt x="268779" y="4915668"/>
                </a:lnTo>
                <a:close/>
                <a:moveTo>
                  <a:pt x="978803" y="4899990"/>
                </a:moveTo>
                <a:cubicBezTo>
                  <a:pt x="977310" y="4899990"/>
                  <a:pt x="976563" y="4900737"/>
                  <a:pt x="976563" y="4902229"/>
                </a:cubicBezTo>
                <a:cubicBezTo>
                  <a:pt x="976563" y="4905217"/>
                  <a:pt x="979549" y="4906709"/>
                  <a:pt x="985523" y="4906709"/>
                </a:cubicBezTo>
                <a:cubicBezTo>
                  <a:pt x="991495" y="4906709"/>
                  <a:pt x="994482" y="4906709"/>
                  <a:pt x="994482" y="4906709"/>
                </a:cubicBezTo>
                <a:cubicBezTo>
                  <a:pt x="994482" y="4906709"/>
                  <a:pt x="991495" y="4905217"/>
                  <a:pt x="985523" y="4902229"/>
                </a:cubicBezTo>
                <a:cubicBezTo>
                  <a:pt x="982536" y="4900737"/>
                  <a:pt x="980297" y="4899990"/>
                  <a:pt x="978803" y="4899990"/>
                </a:cubicBezTo>
                <a:close/>
                <a:moveTo>
                  <a:pt x="1352854" y="4897749"/>
                </a:moveTo>
                <a:lnTo>
                  <a:pt x="1334935" y="4906709"/>
                </a:lnTo>
                <a:cubicBezTo>
                  <a:pt x="1334935" y="4912681"/>
                  <a:pt x="1337922" y="4912681"/>
                  <a:pt x="1343895" y="4906709"/>
                </a:cubicBezTo>
                <a:cubicBezTo>
                  <a:pt x="1349868" y="4906709"/>
                  <a:pt x="1352854" y="4903722"/>
                  <a:pt x="1352854" y="4897749"/>
                </a:cubicBezTo>
                <a:close/>
                <a:moveTo>
                  <a:pt x="6800106" y="4870872"/>
                </a:moveTo>
                <a:cubicBezTo>
                  <a:pt x="6806078" y="4870872"/>
                  <a:pt x="6809064" y="4878338"/>
                  <a:pt x="6809064" y="4893269"/>
                </a:cubicBezTo>
                <a:cubicBezTo>
                  <a:pt x="6809064" y="4908202"/>
                  <a:pt x="6806078" y="4918655"/>
                  <a:pt x="6800106" y="4924627"/>
                </a:cubicBezTo>
                <a:lnTo>
                  <a:pt x="6782186" y="4924627"/>
                </a:lnTo>
                <a:cubicBezTo>
                  <a:pt x="6788160" y="4918655"/>
                  <a:pt x="6791146" y="4908202"/>
                  <a:pt x="6791146" y="4893269"/>
                </a:cubicBezTo>
                <a:cubicBezTo>
                  <a:pt x="6791146" y="4878338"/>
                  <a:pt x="6794132" y="4870872"/>
                  <a:pt x="6800106" y="4870872"/>
                </a:cubicBezTo>
                <a:close/>
                <a:moveTo>
                  <a:pt x="1308057" y="4870872"/>
                </a:moveTo>
                <a:cubicBezTo>
                  <a:pt x="1302084" y="4876845"/>
                  <a:pt x="1299098" y="4879831"/>
                  <a:pt x="1299098" y="4879831"/>
                </a:cubicBezTo>
                <a:lnTo>
                  <a:pt x="1317017" y="4879831"/>
                </a:lnTo>
                <a:close/>
                <a:moveTo>
                  <a:pt x="1003441" y="4861913"/>
                </a:moveTo>
                <a:cubicBezTo>
                  <a:pt x="997468" y="4861913"/>
                  <a:pt x="995975" y="4863406"/>
                  <a:pt x="998962" y="4866392"/>
                </a:cubicBezTo>
                <a:cubicBezTo>
                  <a:pt x="1001948" y="4869379"/>
                  <a:pt x="1003441" y="4870872"/>
                  <a:pt x="1003441" y="4870872"/>
                </a:cubicBezTo>
                <a:cubicBezTo>
                  <a:pt x="1003441" y="4870872"/>
                  <a:pt x="1003441" y="4867885"/>
                  <a:pt x="1003441" y="4861913"/>
                </a:cubicBezTo>
                <a:close/>
                <a:moveTo>
                  <a:pt x="815296" y="4861913"/>
                </a:moveTo>
                <a:cubicBezTo>
                  <a:pt x="821269" y="4861913"/>
                  <a:pt x="824255" y="4863406"/>
                  <a:pt x="824255" y="4866392"/>
                </a:cubicBezTo>
                <a:cubicBezTo>
                  <a:pt x="824255" y="4869379"/>
                  <a:pt x="824255" y="4870872"/>
                  <a:pt x="824255" y="4870872"/>
                </a:cubicBezTo>
                <a:cubicBezTo>
                  <a:pt x="818282" y="4864899"/>
                  <a:pt x="815296" y="4861913"/>
                  <a:pt x="815296" y="4861913"/>
                </a:cubicBezTo>
                <a:close/>
                <a:moveTo>
                  <a:pt x="895929" y="4852953"/>
                </a:moveTo>
                <a:cubicBezTo>
                  <a:pt x="889956" y="4858926"/>
                  <a:pt x="889956" y="4866392"/>
                  <a:pt x="895929" y="4875352"/>
                </a:cubicBezTo>
                <a:cubicBezTo>
                  <a:pt x="901902" y="4884311"/>
                  <a:pt x="906382" y="4888791"/>
                  <a:pt x="909368" y="4888791"/>
                </a:cubicBezTo>
                <a:cubicBezTo>
                  <a:pt x="912355" y="4888791"/>
                  <a:pt x="919821" y="4891777"/>
                  <a:pt x="931767" y="4897749"/>
                </a:cubicBezTo>
                <a:lnTo>
                  <a:pt x="940726" y="4897749"/>
                </a:lnTo>
                <a:cubicBezTo>
                  <a:pt x="934753" y="4885804"/>
                  <a:pt x="934753" y="4879831"/>
                  <a:pt x="940726" y="4879831"/>
                </a:cubicBezTo>
                <a:lnTo>
                  <a:pt x="931767" y="4879831"/>
                </a:lnTo>
                <a:cubicBezTo>
                  <a:pt x="925794" y="4879831"/>
                  <a:pt x="919821" y="4876845"/>
                  <a:pt x="913848" y="4870872"/>
                </a:cubicBezTo>
                <a:lnTo>
                  <a:pt x="904889" y="4861913"/>
                </a:lnTo>
                <a:cubicBezTo>
                  <a:pt x="904889" y="4855940"/>
                  <a:pt x="901902" y="4852953"/>
                  <a:pt x="895929" y="4852953"/>
                </a:cubicBezTo>
                <a:close/>
                <a:moveTo>
                  <a:pt x="6656756" y="4843994"/>
                </a:moveTo>
                <a:lnTo>
                  <a:pt x="6603001" y="4897749"/>
                </a:lnTo>
                <a:cubicBezTo>
                  <a:pt x="6603001" y="4903722"/>
                  <a:pt x="6607480" y="4903722"/>
                  <a:pt x="6616440" y="4897749"/>
                </a:cubicBezTo>
                <a:cubicBezTo>
                  <a:pt x="6625399" y="4891777"/>
                  <a:pt x="6631373" y="4884311"/>
                  <a:pt x="6634359" y="4875352"/>
                </a:cubicBezTo>
                <a:cubicBezTo>
                  <a:pt x="6637344" y="4866392"/>
                  <a:pt x="6641824" y="4858926"/>
                  <a:pt x="6647798" y="4852953"/>
                </a:cubicBezTo>
                <a:cubicBezTo>
                  <a:pt x="6653770" y="4852953"/>
                  <a:pt x="6658250" y="4851460"/>
                  <a:pt x="6661236" y="4848473"/>
                </a:cubicBezTo>
                <a:cubicBezTo>
                  <a:pt x="6664222" y="4845487"/>
                  <a:pt x="6662730" y="4843994"/>
                  <a:pt x="6656756" y="4843994"/>
                </a:cubicBezTo>
                <a:close/>
                <a:moveTo>
                  <a:pt x="456923" y="4826075"/>
                </a:moveTo>
                <a:cubicBezTo>
                  <a:pt x="462897" y="4832048"/>
                  <a:pt x="465883" y="4835034"/>
                  <a:pt x="465883" y="4835034"/>
                </a:cubicBezTo>
                <a:cubicBezTo>
                  <a:pt x="459911" y="4841007"/>
                  <a:pt x="453938" y="4841007"/>
                  <a:pt x="447965" y="4835034"/>
                </a:cubicBezTo>
                <a:close/>
                <a:moveTo>
                  <a:pt x="1379731" y="4808157"/>
                </a:moveTo>
                <a:lnTo>
                  <a:pt x="1388691" y="4817117"/>
                </a:lnTo>
                <a:lnTo>
                  <a:pt x="1397650" y="4808157"/>
                </a:lnTo>
                <a:cubicBezTo>
                  <a:pt x="1391677" y="4808157"/>
                  <a:pt x="1385704" y="4808157"/>
                  <a:pt x="1379731" y="4808157"/>
                </a:cubicBezTo>
                <a:close/>
                <a:moveTo>
                  <a:pt x="878010" y="4808157"/>
                </a:moveTo>
                <a:lnTo>
                  <a:pt x="886970" y="4817117"/>
                </a:lnTo>
                <a:cubicBezTo>
                  <a:pt x="892943" y="4817117"/>
                  <a:pt x="895929" y="4817117"/>
                  <a:pt x="895929" y="4817117"/>
                </a:cubicBezTo>
                <a:close/>
                <a:moveTo>
                  <a:pt x="250860" y="4808157"/>
                </a:moveTo>
                <a:cubicBezTo>
                  <a:pt x="250860" y="4808157"/>
                  <a:pt x="256833" y="4811144"/>
                  <a:pt x="268779" y="4817117"/>
                </a:cubicBezTo>
                <a:lnTo>
                  <a:pt x="277738" y="4826075"/>
                </a:lnTo>
                <a:cubicBezTo>
                  <a:pt x="271765" y="4826075"/>
                  <a:pt x="267286" y="4826075"/>
                  <a:pt x="264299" y="4826075"/>
                </a:cubicBezTo>
                <a:cubicBezTo>
                  <a:pt x="261313" y="4826075"/>
                  <a:pt x="259819" y="4829062"/>
                  <a:pt x="259819" y="4835034"/>
                </a:cubicBezTo>
                <a:cubicBezTo>
                  <a:pt x="253847" y="4841007"/>
                  <a:pt x="250860" y="4841007"/>
                  <a:pt x="250860" y="4835034"/>
                </a:cubicBezTo>
                <a:close/>
                <a:moveTo>
                  <a:pt x="347172" y="4803677"/>
                </a:moveTo>
                <a:cubicBezTo>
                  <a:pt x="348665" y="4803677"/>
                  <a:pt x="349412" y="4805171"/>
                  <a:pt x="349412" y="4808157"/>
                </a:cubicBezTo>
                <a:lnTo>
                  <a:pt x="349412" y="4817117"/>
                </a:lnTo>
                <a:cubicBezTo>
                  <a:pt x="343440" y="4817117"/>
                  <a:pt x="340453" y="4814130"/>
                  <a:pt x="340453" y="4808157"/>
                </a:cubicBezTo>
                <a:cubicBezTo>
                  <a:pt x="343440" y="4805171"/>
                  <a:pt x="345679" y="4803677"/>
                  <a:pt x="347172" y="4803677"/>
                </a:cubicBezTo>
                <a:close/>
                <a:moveTo>
                  <a:pt x="537558" y="4799198"/>
                </a:moveTo>
                <a:cubicBezTo>
                  <a:pt x="543531" y="4799198"/>
                  <a:pt x="546517" y="4799198"/>
                  <a:pt x="546517" y="4799198"/>
                </a:cubicBezTo>
                <a:lnTo>
                  <a:pt x="537558" y="4808157"/>
                </a:lnTo>
                <a:cubicBezTo>
                  <a:pt x="531585" y="4808157"/>
                  <a:pt x="528599" y="4806664"/>
                  <a:pt x="528599" y="4803677"/>
                </a:cubicBezTo>
                <a:cubicBezTo>
                  <a:pt x="528599" y="4800691"/>
                  <a:pt x="531585" y="4799198"/>
                  <a:pt x="537558" y="4799198"/>
                </a:cubicBezTo>
                <a:close/>
                <a:moveTo>
                  <a:pt x="1272219" y="4790238"/>
                </a:moveTo>
                <a:lnTo>
                  <a:pt x="1263261" y="4799198"/>
                </a:lnTo>
                <a:cubicBezTo>
                  <a:pt x="1269234" y="4805169"/>
                  <a:pt x="1278192" y="4808157"/>
                  <a:pt x="1290138" y="4808157"/>
                </a:cubicBezTo>
                <a:cubicBezTo>
                  <a:pt x="1290138" y="4802184"/>
                  <a:pt x="1284165" y="4796211"/>
                  <a:pt x="1272219" y="4790238"/>
                </a:cubicBezTo>
                <a:close/>
                <a:moveTo>
                  <a:pt x="878010" y="4775679"/>
                </a:moveTo>
                <a:cubicBezTo>
                  <a:pt x="875024" y="4774933"/>
                  <a:pt x="872039" y="4775306"/>
                  <a:pt x="869052" y="4776799"/>
                </a:cubicBezTo>
                <a:cubicBezTo>
                  <a:pt x="863079" y="4779786"/>
                  <a:pt x="860093" y="4784266"/>
                  <a:pt x="860093" y="4790238"/>
                </a:cubicBezTo>
                <a:lnTo>
                  <a:pt x="886970" y="4790238"/>
                </a:lnTo>
                <a:lnTo>
                  <a:pt x="886970" y="4781279"/>
                </a:lnTo>
                <a:cubicBezTo>
                  <a:pt x="883984" y="4778292"/>
                  <a:pt x="880997" y="4776426"/>
                  <a:pt x="878010" y="4775679"/>
                </a:cubicBezTo>
                <a:close/>
                <a:moveTo>
                  <a:pt x="1290138" y="4772320"/>
                </a:moveTo>
                <a:lnTo>
                  <a:pt x="1290138" y="4781279"/>
                </a:lnTo>
                <a:cubicBezTo>
                  <a:pt x="1296111" y="4781279"/>
                  <a:pt x="1299098" y="4781279"/>
                  <a:pt x="1299098" y="4781279"/>
                </a:cubicBezTo>
                <a:cubicBezTo>
                  <a:pt x="1299098" y="4775306"/>
                  <a:pt x="1297604" y="4772320"/>
                  <a:pt x="1294618" y="4772320"/>
                </a:cubicBezTo>
                <a:cubicBezTo>
                  <a:pt x="1291631" y="4772320"/>
                  <a:pt x="1290138" y="4772320"/>
                  <a:pt x="1290138" y="4772320"/>
                </a:cubicBezTo>
                <a:close/>
                <a:moveTo>
                  <a:pt x="931767" y="4772320"/>
                </a:moveTo>
                <a:lnTo>
                  <a:pt x="931767" y="4799198"/>
                </a:lnTo>
                <a:cubicBezTo>
                  <a:pt x="937740" y="4799198"/>
                  <a:pt x="939233" y="4796211"/>
                  <a:pt x="936247" y="4790238"/>
                </a:cubicBezTo>
                <a:cubicBezTo>
                  <a:pt x="933260" y="4784266"/>
                  <a:pt x="934753" y="4779786"/>
                  <a:pt x="940726" y="4776799"/>
                </a:cubicBezTo>
                <a:cubicBezTo>
                  <a:pt x="946699" y="4773813"/>
                  <a:pt x="948193" y="4772320"/>
                  <a:pt x="945206" y="4772320"/>
                </a:cubicBezTo>
                <a:cubicBezTo>
                  <a:pt x="942220" y="4772320"/>
                  <a:pt x="937740" y="4772320"/>
                  <a:pt x="931767" y="4772320"/>
                </a:cubicBezTo>
                <a:close/>
                <a:moveTo>
                  <a:pt x="376291" y="4754401"/>
                </a:moveTo>
                <a:cubicBezTo>
                  <a:pt x="382263" y="4754401"/>
                  <a:pt x="385250" y="4757387"/>
                  <a:pt x="385250" y="4763360"/>
                </a:cubicBezTo>
                <a:cubicBezTo>
                  <a:pt x="385250" y="4769333"/>
                  <a:pt x="385250" y="4772320"/>
                  <a:pt x="385250" y="4772320"/>
                </a:cubicBezTo>
                <a:lnTo>
                  <a:pt x="376291" y="4772320"/>
                </a:lnTo>
                <a:close/>
                <a:moveTo>
                  <a:pt x="894044" y="4716206"/>
                </a:moveTo>
                <a:lnTo>
                  <a:pt x="894809" y="4716324"/>
                </a:lnTo>
                <a:cubicBezTo>
                  <a:pt x="897050" y="4717817"/>
                  <a:pt x="898916" y="4721551"/>
                  <a:pt x="900409" y="4727522"/>
                </a:cubicBezTo>
                <a:cubicBezTo>
                  <a:pt x="903396" y="4739470"/>
                  <a:pt x="907875" y="4745441"/>
                  <a:pt x="913848" y="4745441"/>
                </a:cubicBezTo>
                <a:lnTo>
                  <a:pt x="913848" y="4727522"/>
                </a:lnTo>
                <a:cubicBezTo>
                  <a:pt x="907875" y="4721551"/>
                  <a:pt x="901902" y="4717817"/>
                  <a:pt x="895929" y="4716324"/>
                </a:cubicBezTo>
                <a:close/>
                <a:moveTo>
                  <a:pt x="886970" y="4715764"/>
                </a:moveTo>
                <a:cubicBezTo>
                  <a:pt x="883984" y="4716136"/>
                  <a:pt x="880997" y="4717071"/>
                  <a:pt x="878010" y="4718564"/>
                </a:cubicBezTo>
                <a:cubicBezTo>
                  <a:pt x="883984" y="4718564"/>
                  <a:pt x="886970" y="4718564"/>
                  <a:pt x="886970" y="4718564"/>
                </a:cubicBezTo>
                <a:lnTo>
                  <a:pt x="890810" y="4716004"/>
                </a:lnTo>
                <a:close/>
                <a:moveTo>
                  <a:pt x="954166" y="4700645"/>
                </a:moveTo>
                <a:cubicBezTo>
                  <a:pt x="945206" y="4700645"/>
                  <a:pt x="943713" y="4702138"/>
                  <a:pt x="949686" y="4705125"/>
                </a:cubicBezTo>
                <a:cubicBezTo>
                  <a:pt x="955659" y="4708112"/>
                  <a:pt x="960139" y="4709605"/>
                  <a:pt x="963124" y="4709605"/>
                </a:cubicBezTo>
                <a:cubicBezTo>
                  <a:pt x="966110" y="4709605"/>
                  <a:pt x="967604" y="4708112"/>
                  <a:pt x="967604" y="4705125"/>
                </a:cubicBezTo>
                <a:cubicBezTo>
                  <a:pt x="967604" y="4702138"/>
                  <a:pt x="963124" y="4700645"/>
                  <a:pt x="954166" y="4700645"/>
                </a:cubicBezTo>
                <a:close/>
                <a:moveTo>
                  <a:pt x="864572" y="4700645"/>
                </a:moveTo>
                <a:cubicBezTo>
                  <a:pt x="861586" y="4700645"/>
                  <a:pt x="860093" y="4703632"/>
                  <a:pt x="860093" y="4709605"/>
                </a:cubicBezTo>
                <a:cubicBezTo>
                  <a:pt x="860093" y="4715577"/>
                  <a:pt x="860093" y="4718564"/>
                  <a:pt x="860093" y="4718564"/>
                </a:cubicBezTo>
                <a:lnTo>
                  <a:pt x="869052" y="4709605"/>
                </a:lnTo>
                <a:cubicBezTo>
                  <a:pt x="869052" y="4703632"/>
                  <a:pt x="867559" y="4700645"/>
                  <a:pt x="864572" y="4700645"/>
                </a:cubicBezTo>
                <a:close/>
                <a:moveTo>
                  <a:pt x="322534" y="4700645"/>
                </a:moveTo>
                <a:lnTo>
                  <a:pt x="331494" y="4709605"/>
                </a:lnTo>
                <a:lnTo>
                  <a:pt x="322534" y="4709605"/>
                </a:lnTo>
                <a:cubicBezTo>
                  <a:pt x="322534" y="4703632"/>
                  <a:pt x="322534" y="4700645"/>
                  <a:pt x="322534" y="4700645"/>
                </a:cubicBezTo>
                <a:close/>
                <a:moveTo>
                  <a:pt x="591313" y="4691686"/>
                </a:moveTo>
                <a:lnTo>
                  <a:pt x="600273" y="4691686"/>
                </a:lnTo>
                <a:cubicBezTo>
                  <a:pt x="606246" y="4697659"/>
                  <a:pt x="606246" y="4700645"/>
                  <a:pt x="600273" y="4700645"/>
                </a:cubicBezTo>
                <a:close/>
                <a:moveTo>
                  <a:pt x="888090" y="4686086"/>
                </a:moveTo>
                <a:cubicBezTo>
                  <a:pt x="887344" y="4686833"/>
                  <a:pt x="886970" y="4688699"/>
                  <a:pt x="886970" y="4691686"/>
                </a:cubicBezTo>
                <a:cubicBezTo>
                  <a:pt x="886970" y="4697659"/>
                  <a:pt x="889956" y="4700645"/>
                  <a:pt x="895929" y="4700645"/>
                </a:cubicBezTo>
                <a:cubicBezTo>
                  <a:pt x="895929" y="4700645"/>
                  <a:pt x="895929" y="4697659"/>
                  <a:pt x="895929" y="4691686"/>
                </a:cubicBezTo>
                <a:cubicBezTo>
                  <a:pt x="895929" y="4691686"/>
                  <a:pt x="894436" y="4690193"/>
                  <a:pt x="891450" y="4687206"/>
                </a:cubicBezTo>
                <a:cubicBezTo>
                  <a:pt x="889956" y="4685713"/>
                  <a:pt x="888836" y="4685340"/>
                  <a:pt x="888090" y="4686086"/>
                </a:cubicBezTo>
                <a:close/>
                <a:moveTo>
                  <a:pt x="780578" y="4668168"/>
                </a:moveTo>
                <a:cubicBezTo>
                  <a:pt x="781326" y="4667421"/>
                  <a:pt x="782446" y="4667794"/>
                  <a:pt x="783939" y="4669287"/>
                </a:cubicBezTo>
                <a:cubicBezTo>
                  <a:pt x="786924" y="4672274"/>
                  <a:pt x="788419" y="4673767"/>
                  <a:pt x="788419" y="4673767"/>
                </a:cubicBezTo>
                <a:cubicBezTo>
                  <a:pt x="782444" y="4673767"/>
                  <a:pt x="779459" y="4673767"/>
                  <a:pt x="779459" y="4673767"/>
                </a:cubicBezTo>
                <a:cubicBezTo>
                  <a:pt x="779459" y="4670780"/>
                  <a:pt x="779832" y="4668914"/>
                  <a:pt x="780578" y="4668168"/>
                </a:cubicBezTo>
                <a:close/>
                <a:moveTo>
                  <a:pt x="725703" y="4646890"/>
                </a:moveTo>
                <a:cubicBezTo>
                  <a:pt x="731676" y="4646890"/>
                  <a:pt x="742128" y="4655848"/>
                  <a:pt x="757061" y="4673767"/>
                </a:cubicBezTo>
                <a:cubicBezTo>
                  <a:pt x="771993" y="4691686"/>
                  <a:pt x="779459" y="4703632"/>
                  <a:pt x="779459" y="4709605"/>
                </a:cubicBezTo>
                <a:lnTo>
                  <a:pt x="761540" y="4700645"/>
                </a:lnTo>
                <a:lnTo>
                  <a:pt x="734662" y="4664808"/>
                </a:lnTo>
                <a:cubicBezTo>
                  <a:pt x="722716" y="4652863"/>
                  <a:pt x="719730" y="4646890"/>
                  <a:pt x="725703" y="4646890"/>
                </a:cubicBezTo>
                <a:close/>
                <a:moveTo>
                  <a:pt x="403168" y="4646890"/>
                </a:moveTo>
                <a:cubicBezTo>
                  <a:pt x="409141" y="4646890"/>
                  <a:pt x="412127" y="4648383"/>
                  <a:pt x="412127" y="4651370"/>
                </a:cubicBezTo>
                <a:cubicBezTo>
                  <a:pt x="412127" y="4654355"/>
                  <a:pt x="409141" y="4655848"/>
                  <a:pt x="403168" y="4655848"/>
                </a:cubicBezTo>
                <a:cubicBezTo>
                  <a:pt x="403168" y="4649875"/>
                  <a:pt x="403168" y="4646890"/>
                  <a:pt x="403168" y="4646890"/>
                </a:cubicBezTo>
                <a:close/>
                <a:moveTo>
                  <a:pt x="304615" y="4646890"/>
                </a:moveTo>
                <a:cubicBezTo>
                  <a:pt x="304615" y="4646890"/>
                  <a:pt x="307603" y="4646890"/>
                  <a:pt x="313575" y="4646890"/>
                </a:cubicBezTo>
                <a:cubicBezTo>
                  <a:pt x="319548" y="4652863"/>
                  <a:pt x="322534" y="4655848"/>
                  <a:pt x="322534" y="4655848"/>
                </a:cubicBezTo>
                <a:cubicBezTo>
                  <a:pt x="316561" y="4655848"/>
                  <a:pt x="313575" y="4655848"/>
                  <a:pt x="313575" y="4655848"/>
                </a:cubicBezTo>
                <a:close/>
                <a:moveTo>
                  <a:pt x="349412" y="4637930"/>
                </a:moveTo>
                <a:cubicBezTo>
                  <a:pt x="349412" y="4637930"/>
                  <a:pt x="352399" y="4637930"/>
                  <a:pt x="358372" y="4637930"/>
                </a:cubicBezTo>
                <a:lnTo>
                  <a:pt x="367331" y="4646890"/>
                </a:lnTo>
                <a:cubicBezTo>
                  <a:pt x="367331" y="4646890"/>
                  <a:pt x="364345" y="4646890"/>
                  <a:pt x="358372" y="4646890"/>
                </a:cubicBezTo>
                <a:cubicBezTo>
                  <a:pt x="352399" y="4646890"/>
                  <a:pt x="349412" y="4643903"/>
                  <a:pt x="349412" y="4637930"/>
                </a:cubicBezTo>
                <a:close/>
                <a:moveTo>
                  <a:pt x="843294" y="4633451"/>
                </a:moveTo>
                <a:cubicBezTo>
                  <a:pt x="841054" y="4633451"/>
                  <a:pt x="839188" y="4634944"/>
                  <a:pt x="837694" y="4637930"/>
                </a:cubicBezTo>
                <a:cubicBezTo>
                  <a:pt x="834708" y="4643903"/>
                  <a:pt x="836201" y="4649875"/>
                  <a:pt x="842174" y="4655848"/>
                </a:cubicBezTo>
                <a:lnTo>
                  <a:pt x="851133" y="4655848"/>
                </a:lnTo>
                <a:cubicBezTo>
                  <a:pt x="851133" y="4655848"/>
                  <a:pt x="851133" y="4654355"/>
                  <a:pt x="851133" y="4651370"/>
                </a:cubicBezTo>
                <a:cubicBezTo>
                  <a:pt x="851133" y="4648383"/>
                  <a:pt x="851133" y="4643903"/>
                  <a:pt x="851133" y="4637930"/>
                </a:cubicBezTo>
                <a:cubicBezTo>
                  <a:pt x="848147" y="4634944"/>
                  <a:pt x="845533" y="4633451"/>
                  <a:pt x="843294" y="4633451"/>
                </a:cubicBezTo>
                <a:close/>
                <a:moveTo>
                  <a:pt x="860093" y="4628971"/>
                </a:moveTo>
                <a:lnTo>
                  <a:pt x="860093" y="4637930"/>
                </a:lnTo>
                <a:lnTo>
                  <a:pt x="878010" y="4646890"/>
                </a:lnTo>
                <a:cubicBezTo>
                  <a:pt x="878010" y="4634944"/>
                  <a:pt x="872039" y="4628971"/>
                  <a:pt x="860093" y="4628971"/>
                </a:cubicBezTo>
                <a:close/>
                <a:moveTo>
                  <a:pt x="156787" y="4593133"/>
                </a:moveTo>
                <a:cubicBezTo>
                  <a:pt x="159774" y="4593133"/>
                  <a:pt x="161267" y="4594626"/>
                  <a:pt x="161267" y="4597613"/>
                </a:cubicBezTo>
                <a:cubicBezTo>
                  <a:pt x="161267" y="4600600"/>
                  <a:pt x="158281" y="4602093"/>
                  <a:pt x="152308" y="4602093"/>
                </a:cubicBezTo>
                <a:cubicBezTo>
                  <a:pt x="152308" y="4596120"/>
                  <a:pt x="153801" y="4593133"/>
                  <a:pt x="156787" y="4593133"/>
                </a:cubicBezTo>
                <a:close/>
                <a:moveTo>
                  <a:pt x="403168" y="4584174"/>
                </a:moveTo>
                <a:lnTo>
                  <a:pt x="421087" y="4584174"/>
                </a:lnTo>
                <a:lnTo>
                  <a:pt x="439005" y="4602093"/>
                </a:lnTo>
                <a:cubicBezTo>
                  <a:pt x="439005" y="4602093"/>
                  <a:pt x="436019" y="4600600"/>
                  <a:pt x="430046" y="4597613"/>
                </a:cubicBezTo>
                <a:cubicBezTo>
                  <a:pt x="424073" y="4594626"/>
                  <a:pt x="421087" y="4593133"/>
                  <a:pt x="421087" y="4593133"/>
                </a:cubicBezTo>
                <a:close/>
                <a:moveTo>
                  <a:pt x="6862821" y="4575216"/>
                </a:moveTo>
                <a:cubicBezTo>
                  <a:pt x="6868793" y="4575216"/>
                  <a:pt x="6870286" y="4578201"/>
                  <a:pt x="6867300" y="4584174"/>
                </a:cubicBezTo>
                <a:cubicBezTo>
                  <a:pt x="6864314" y="4590147"/>
                  <a:pt x="6868793" y="4593133"/>
                  <a:pt x="6880738" y="4593133"/>
                </a:cubicBezTo>
                <a:cubicBezTo>
                  <a:pt x="6892684" y="4593133"/>
                  <a:pt x="6898658" y="4590147"/>
                  <a:pt x="6898658" y="4584174"/>
                </a:cubicBezTo>
                <a:cubicBezTo>
                  <a:pt x="6904630" y="4584174"/>
                  <a:pt x="6907616" y="4584174"/>
                  <a:pt x="6907616" y="4584174"/>
                </a:cubicBezTo>
                <a:lnTo>
                  <a:pt x="6898658" y="4602093"/>
                </a:lnTo>
                <a:cubicBezTo>
                  <a:pt x="6898658" y="4602093"/>
                  <a:pt x="6897164" y="4603586"/>
                  <a:pt x="6894178" y="4606572"/>
                </a:cubicBezTo>
                <a:cubicBezTo>
                  <a:pt x="6891192" y="4609559"/>
                  <a:pt x="6888204" y="4612545"/>
                  <a:pt x="6885218" y="4615532"/>
                </a:cubicBezTo>
                <a:cubicBezTo>
                  <a:pt x="6882232" y="4618519"/>
                  <a:pt x="6877753" y="4622998"/>
                  <a:pt x="6871778" y="4628971"/>
                </a:cubicBezTo>
                <a:cubicBezTo>
                  <a:pt x="6853861" y="4634944"/>
                  <a:pt x="6835942" y="4637930"/>
                  <a:pt x="6818024" y="4637930"/>
                </a:cubicBezTo>
                <a:lnTo>
                  <a:pt x="6818024" y="4620012"/>
                </a:lnTo>
                <a:cubicBezTo>
                  <a:pt x="6823998" y="4620012"/>
                  <a:pt x="6826984" y="4617025"/>
                  <a:pt x="6826984" y="4611052"/>
                </a:cubicBezTo>
                <a:cubicBezTo>
                  <a:pt x="6826984" y="4605079"/>
                  <a:pt x="6829970" y="4602093"/>
                  <a:pt x="6835942" y="4602093"/>
                </a:cubicBezTo>
                <a:cubicBezTo>
                  <a:pt x="6841915" y="4602093"/>
                  <a:pt x="6844901" y="4605079"/>
                  <a:pt x="6844901" y="4611052"/>
                </a:cubicBezTo>
                <a:cubicBezTo>
                  <a:pt x="6844901" y="4611052"/>
                  <a:pt x="6846395" y="4611052"/>
                  <a:pt x="6849381" y="4611052"/>
                </a:cubicBezTo>
                <a:cubicBezTo>
                  <a:pt x="6852368" y="4611052"/>
                  <a:pt x="6856847" y="4611052"/>
                  <a:pt x="6862821" y="4611052"/>
                </a:cubicBezTo>
                <a:lnTo>
                  <a:pt x="6853861" y="4602093"/>
                </a:lnTo>
                <a:lnTo>
                  <a:pt x="6844901" y="4584174"/>
                </a:lnTo>
                <a:cubicBezTo>
                  <a:pt x="6850875" y="4584174"/>
                  <a:pt x="6855354" y="4582681"/>
                  <a:pt x="6858340" y="4579694"/>
                </a:cubicBezTo>
                <a:cubicBezTo>
                  <a:pt x="6861326" y="4576708"/>
                  <a:pt x="6862821" y="4575216"/>
                  <a:pt x="6862821" y="4575216"/>
                </a:cubicBezTo>
                <a:close/>
                <a:moveTo>
                  <a:pt x="716743" y="4575216"/>
                </a:moveTo>
                <a:cubicBezTo>
                  <a:pt x="722716" y="4575216"/>
                  <a:pt x="725703" y="4576708"/>
                  <a:pt x="725703" y="4579694"/>
                </a:cubicBezTo>
                <a:cubicBezTo>
                  <a:pt x="725703" y="4582681"/>
                  <a:pt x="724209" y="4584174"/>
                  <a:pt x="721223" y="4584174"/>
                </a:cubicBezTo>
                <a:cubicBezTo>
                  <a:pt x="718237" y="4584174"/>
                  <a:pt x="716743" y="4581187"/>
                  <a:pt x="716743" y="4575216"/>
                </a:cubicBezTo>
                <a:close/>
                <a:moveTo>
                  <a:pt x="824255" y="4566256"/>
                </a:moveTo>
                <a:lnTo>
                  <a:pt x="824255" y="4584174"/>
                </a:lnTo>
                <a:lnTo>
                  <a:pt x="842174" y="4584174"/>
                </a:lnTo>
                <a:close/>
                <a:moveTo>
                  <a:pt x="743622" y="4566256"/>
                </a:moveTo>
                <a:cubicBezTo>
                  <a:pt x="755567" y="4566256"/>
                  <a:pt x="764527" y="4572228"/>
                  <a:pt x="770500" y="4584174"/>
                </a:cubicBezTo>
                <a:cubicBezTo>
                  <a:pt x="776473" y="4596120"/>
                  <a:pt x="776473" y="4603586"/>
                  <a:pt x="770500" y="4606572"/>
                </a:cubicBezTo>
                <a:cubicBezTo>
                  <a:pt x="764527" y="4609559"/>
                  <a:pt x="755567" y="4611052"/>
                  <a:pt x="743622" y="4611052"/>
                </a:cubicBezTo>
                <a:lnTo>
                  <a:pt x="743622" y="4602093"/>
                </a:lnTo>
                <a:cubicBezTo>
                  <a:pt x="743622" y="4602093"/>
                  <a:pt x="743622" y="4599106"/>
                  <a:pt x="743622" y="4593133"/>
                </a:cubicBezTo>
                <a:cubicBezTo>
                  <a:pt x="743622" y="4587161"/>
                  <a:pt x="743622" y="4581187"/>
                  <a:pt x="743622" y="4575216"/>
                </a:cubicBezTo>
                <a:close/>
                <a:moveTo>
                  <a:pt x="447965" y="4566256"/>
                </a:moveTo>
                <a:lnTo>
                  <a:pt x="456923" y="4575216"/>
                </a:lnTo>
                <a:cubicBezTo>
                  <a:pt x="456923" y="4581187"/>
                  <a:pt x="453938" y="4581187"/>
                  <a:pt x="447965" y="4575216"/>
                </a:cubicBezTo>
                <a:close/>
                <a:moveTo>
                  <a:pt x="6992170" y="4551976"/>
                </a:moveTo>
                <a:cubicBezTo>
                  <a:pt x="6994036" y="4551790"/>
                  <a:pt x="6995716" y="4552070"/>
                  <a:pt x="6997209" y="4552817"/>
                </a:cubicBezTo>
                <a:cubicBezTo>
                  <a:pt x="7003184" y="4555804"/>
                  <a:pt x="7009155" y="4557297"/>
                  <a:pt x="7015128" y="4557297"/>
                </a:cubicBezTo>
                <a:lnTo>
                  <a:pt x="6979292" y="4575216"/>
                </a:lnTo>
                <a:cubicBezTo>
                  <a:pt x="6955400" y="4587161"/>
                  <a:pt x="6940468" y="4593133"/>
                  <a:pt x="6934494" y="4593133"/>
                </a:cubicBezTo>
                <a:lnTo>
                  <a:pt x="6934494" y="4584174"/>
                </a:lnTo>
                <a:cubicBezTo>
                  <a:pt x="6940468" y="4584174"/>
                  <a:pt x="6946440" y="4582681"/>
                  <a:pt x="6952414" y="4579694"/>
                </a:cubicBezTo>
                <a:cubicBezTo>
                  <a:pt x="6958386" y="4576708"/>
                  <a:pt x="6964358" y="4572228"/>
                  <a:pt x="6970332" y="4566256"/>
                </a:cubicBezTo>
                <a:cubicBezTo>
                  <a:pt x="6979292" y="4557297"/>
                  <a:pt x="6986570" y="4552537"/>
                  <a:pt x="6992170" y="4551976"/>
                </a:cubicBezTo>
                <a:close/>
                <a:moveTo>
                  <a:pt x="7042007" y="4548337"/>
                </a:moveTo>
                <a:cubicBezTo>
                  <a:pt x="7047978" y="4548337"/>
                  <a:pt x="7047978" y="4551324"/>
                  <a:pt x="7042007" y="4557297"/>
                </a:cubicBezTo>
                <a:lnTo>
                  <a:pt x="7033047" y="4557297"/>
                </a:lnTo>
                <a:cubicBezTo>
                  <a:pt x="7033047" y="4551324"/>
                  <a:pt x="7036032" y="4548337"/>
                  <a:pt x="7042007" y="4548337"/>
                </a:cubicBezTo>
                <a:close/>
                <a:moveTo>
                  <a:pt x="349412" y="4548337"/>
                </a:moveTo>
                <a:lnTo>
                  <a:pt x="367331" y="4548337"/>
                </a:lnTo>
                <a:cubicBezTo>
                  <a:pt x="367331" y="4554310"/>
                  <a:pt x="370318" y="4554310"/>
                  <a:pt x="376291" y="4548337"/>
                </a:cubicBezTo>
                <a:lnTo>
                  <a:pt x="394208" y="4557297"/>
                </a:lnTo>
                <a:cubicBezTo>
                  <a:pt x="400183" y="4557297"/>
                  <a:pt x="409141" y="4560283"/>
                  <a:pt x="421087" y="4566256"/>
                </a:cubicBezTo>
                <a:lnTo>
                  <a:pt x="412127" y="4566256"/>
                </a:lnTo>
                <a:cubicBezTo>
                  <a:pt x="400183" y="4566256"/>
                  <a:pt x="394208" y="4566256"/>
                  <a:pt x="394208" y="4566256"/>
                </a:cubicBezTo>
                <a:cubicBezTo>
                  <a:pt x="394208" y="4578201"/>
                  <a:pt x="388236" y="4578201"/>
                  <a:pt x="376291" y="4566256"/>
                </a:cubicBezTo>
                <a:close/>
                <a:moveTo>
                  <a:pt x="170226" y="4548337"/>
                </a:moveTo>
                <a:cubicBezTo>
                  <a:pt x="176199" y="4554310"/>
                  <a:pt x="179186" y="4554310"/>
                  <a:pt x="179186" y="4548337"/>
                </a:cubicBezTo>
                <a:lnTo>
                  <a:pt x="188145" y="4557297"/>
                </a:lnTo>
                <a:cubicBezTo>
                  <a:pt x="200091" y="4581187"/>
                  <a:pt x="212036" y="4593133"/>
                  <a:pt x="223983" y="4593133"/>
                </a:cubicBezTo>
                <a:lnTo>
                  <a:pt x="268779" y="4620012"/>
                </a:lnTo>
                <a:lnTo>
                  <a:pt x="232941" y="4611052"/>
                </a:lnTo>
                <a:lnTo>
                  <a:pt x="232941" y="4620012"/>
                </a:lnTo>
                <a:lnTo>
                  <a:pt x="223983" y="4620012"/>
                </a:lnTo>
                <a:cubicBezTo>
                  <a:pt x="206064" y="4608066"/>
                  <a:pt x="198598" y="4599106"/>
                  <a:pt x="201584" y="4593133"/>
                </a:cubicBezTo>
                <a:cubicBezTo>
                  <a:pt x="204571" y="4587161"/>
                  <a:pt x="201584" y="4584174"/>
                  <a:pt x="192625" y="4584174"/>
                </a:cubicBezTo>
                <a:cubicBezTo>
                  <a:pt x="183666" y="4584174"/>
                  <a:pt x="179186" y="4581187"/>
                  <a:pt x="179186" y="4575216"/>
                </a:cubicBezTo>
                <a:cubicBezTo>
                  <a:pt x="179186" y="4569243"/>
                  <a:pt x="179186" y="4566256"/>
                  <a:pt x="179186" y="4566256"/>
                </a:cubicBezTo>
                <a:cubicBezTo>
                  <a:pt x="179186" y="4566256"/>
                  <a:pt x="176199" y="4566256"/>
                  <a:pt x="170226" y="4566256"/>
                </a:cubicBezTo>
                <a:cubicBezTo>
                  <a:pt x="164254" y="4560283"/>
                  <a:pt x="161267" y="4557297"/>
                  <a:pt x="161267" y="4557297"/>
                </a:cubicBezTo>
                <a:close/>
                <a:moveTo>
                  <a:pt x="414368" y="4543858"/>
                </a:moveTo>
                <a:cubicBezTo>
                  <a:pt x="415860" y="4543858"/>
                  <a:pt x="418100" y="4545351"/>
                  <a:pt x="421087" y="4548337"/>
                </a:cubicBezTo>
                <a:lnTo>
                  <a:pt x="412127" y="4548337"/>
                </a:lnTo>
                <a:cubicBezTo>
                  <a:pt x="412127" y="4545351"/>
                  <a:pt x="412874" y="4543858"/>
                  <a:pt x="414368" y="4543858"/>
                </a:cubicBezTo>
                <a:close/>
                <a:moveTo>
                  <a:pt x="250860" y="4542737"/>
                </a:moveTo>
                <a:cubicBezTo>
                  <a:pt x="247873" y="4541991"/>
                  <a:pt x="244887" y="4542365"/>
                  <a:pt x="241901" y="4543858"/>
                </a:cubicBezTo>
                <a:cubicBezTo>
                  <a:pt x="235928" y="4546844"/>
                  <a:pt x="235928" y="4548337"/>
                  <a:pt x="241901" y="4548337"/>
                </a:cubicBezTo>
                <a:lnTo>
                  <a:pt x="259819" y="4548337"/>
                </a:lnTo>
                <a:cubicBezTo>
                  <a:pt x="256833" y="4545351"/>
                  <a:pt x="253847" y="4543485"/>
                  <a:pt x="250860" y="4542737"/>
                </a:cubicBezTo>
                <a:close/>
                <a:moveTo>
                  <a:pt x="6952414" y="4539378"/>
                </a:moveTo>
                <a:cubicBezTo>
                  <a:pt x="6952414" y="4539378"/>
                  <a:pt x="6952414" y="4542365"/>
                  <a:pt x="6952414" y="4548337"/>
                </a:cubicBezTo>
                <a:cubicBezTo>
                  <a:pt x="6952414" y="4554310"/>
                  <a:pt x="6950918" y="4557297"/>
                  <a:pt x="6947932" y="4557297"/>
                </a:cubicBezTo>
                <a:cubicBezTo>
                  <a:pt x="6944947" y="4557297"/>
                  <a:pt x="6944947" y="4554310"/>
                  <a:pt x="6947932" y="4548337"/>
                </a:cubicBezTo>
                <a:cubicBezTo>
                  <a:pt x="6950918" y="4542365"/>
                  <a:pt x="6952414" y="4539378"/>
                  <a:pt x="6952414" y="4539378"/>
                </a:cubicBezTo>
                <a:close/>
                <a:moveTo>
                  <a:pt x="6916576" y="4539378"/>
                </a:moveTo>
                <a:cubicBezTo>
                  <a:pt x="6916576" y="4539378"/>
                  <a:pt x="6919562" y="4539378"/>
                  <a:pt x="6925535" y="4539378"/>
                </a:cubicBezTo>
                <a:cubicBezTo>
                  <a:pt x="6931508" y="4539378"/>
                  <a:pt x="6931508" y="4542365"/>
                  <a:pt x="6925535" y="4548337"/>
                </a:cubicBezTo>
                <a:lnTo>
                  <a:pt x="6916576" y="4548337"/>
                </a:lnTo>
                <a:cubicBezTo>
                  <a:pt x="6916576" y="4542365"/>
                  <a:pt x="6916576" y="4539378"/>
                  <a:pt x="6916576" y="4539378"/>
                </a:cubicBezTo>
                <a:close/>
                <a:moveTo>
                  <a:pt x="6898658" y="4539378"/>
                </a:moveTo>
                <a:lnTo>
                  <a:pt x="6889698" y="4548337"/>
                </a:lnTo>
                <a:cubicBezTo>
                  <a:pt x="6889698" y="4560283"/>
                  <a:pt x="6886713" y="4567748"/>
                  <a:pt x="6880738" y="4570736"/>
                </a:cubicBezTo>
                <a:cubicBezTo>
                  <a:pt x="6874766" y="4573723"/>
                  <a:pt x="6868793" y="4572228"/>
                  <a:pt x="6862821" y="4566256"/>
                </a:cubicBezTo>
                <a:cubicBezTo>
                  <a:pt x="6862821" y="4566256"/>
                  <a:pt x="6868793" y="4560283"/>
                  <a:pt x="6880738" y="4548337"/>
                </a:cubicBezTo>
                <a:close/>
                <a:moveTo>
                  <a:pt x="188145" y="4521459"/>
                </a:moveTo>
                <a:lnTo>
                  <a:pt x="197105" y="4521459"/>
                </a:lnTo>
                <a:lnTo>
                  <a:pt x="197105" y="4530419"/>
                </a:lnTo>
                <a:cubicBezTo>
                  <a:pt x="191132" y="4530419"/>
                  <a:pt x="188145" y="4527432"/>
                  <a:pt x="188145" y="4521459"/>
                </a:cubicBezTo>
                <a:close/>
                <a:moveTo>
                  <a:pt x="492761" y="4512500"/>
                </a:moveTo>
                <a:cubicBezTo>
                  <a:pt x="498734" y="4512500"/>
                  <a:pt x="504707" y="4512500"/>
                  <a:pt x="510680" y="4512500"/>
                </a:cubicBezTo>
                <a:cubicBezTo>
                  <a:pt x="510680" y="4512500"/>
                  <a:pt x="513666" y="4512500"/>
                  <a:pt x="519639" y="4512500"/>
                </a:cubicBezTo>
                <a:cubicBezTo>
                  <a:pt x="519639" y="4518472"/>
                  <a:pt x="513666" y="4521459"/>
                  <a:pt x="501720" y="4521459"/>
                </a:cubicBezTo>
                <a:close/>
                <a:moveTo>
                  <a:pt x="6992730" y="4503540"/>
                </a:moveTo>
                <a:cubicBezTo>
                  <a:pt x="6995716" y="4503540"/>
                  <a:pt x="6997209" y="4505033"/>
                  <a:pt x="6997209" y="4508020"/>
                </a:cubicBezTo>
                <a:cubicBezTo>
                  <a:pt x="6997209" y="4511007"/>
                  <a:pt x="6994224" y="4512500"/>
                  <a:pt x="6988250" y="4512500"/>
                </a:cubicBezTo>
                <a:cubicBezTo>
                  <a:pt x="6988250" y="4506527"/>
                  <a:pt x="6989744" y="4503540"/>
                  <a:pt x="6992730" y="4503540"/>
                </a:cubicBezTo>
                <a:close/>
                <a:moveTo>
                  <a:pt x="6907616" y="4485623"/>
                </a:moveTo>
                <a:lnTo>
                  <a:pt x="6907616" y="4494581"/>
                </a:lnTo>
                <a:cubicBezTo>
                  <a:pt x="6901644" y="4494581"/>
                  <a:pt x="6898658" y="4494581"/>
                  <a:pt x="6898658" y="4494581"/>
                </a:cubicBezTo>
                <a:close/>
                <a:moveTo>
                  <a:pt x="846654" y="4467704"/>
                </a:moveTo>
                <a:cubicBezTo>
                  <a:pt x="843667" y="4467704"/>
                  <a:pt x="842174" y="4470690"/>
                  <a:pt x="842174" y="4476663"/>
                </a:cubicBezTo>
                <a:cubicBezTo>
                  <a:pt x="842174" y="4482636"/>
                  <a:pt x="845160" y="4485623"/>
                  <a:pt x="851133" y="4485623"/>
                </a:cubicBezTo>
                <a:cubicBezTo>
                  <a:pt x="851133" y="4485623"/>
                  <a:pt x="851133" y="4482636"/>
                  <a:pt x="851133" y="4476663"/>
                </a:cubicBezTo>
                <a:cubicBezTo>
                  <a:pt x="851133" y="4470690"/>
                  <a:pt x="849640" y="4467704"/>
                  <a:pt x="846654" y="4467704"/>
                </a:cubicBezTo>
                <a:close/>
                <a:moveTo>
                  <a:pt x="739142" y="4458744"/>
                </a:moveTo>
                <a:cubicBezTo>
                  <a:pt x="742128" y="4458744"/>
                  <a:pt x="740635" y="4461731"/>
                  <a:pt x="734662" y="4467704"/>
                </a:cubicBezTo>
                <a:cubicBezTo>
                  <a:pt x="734662" y="4467704"/>
                  <a:pt x="731676" y="4467704"/>
                  <a:pt x="725703" y="4467704"/>
                </a:cubicBezTo>
                <a:cubicBezTo>
                  <a:pt x="731676" y="4461731"/>
                  <a:pt x="736156" y="4458744"/>
                  <a:pt x="739142" y="4458744"/>
                </a:cubicBezTo>
                <a:close/>
                <a:moveTo>
                  <a:pt x="712265" y="4449785"/>
                </a:moveTo>
                <a:cubicBezTo>
                  <a:pt x="715250" y="4449785"/>
                  <a:pt x="716743" y="4452772"/>
                  <a:pt x="716743" y="4458744"/>
                </a:cubicBezTo>
                <a:cubicBezTo>
                  <a:pt x="716743" y="4464717"/>
                  <a:pt x="716743" y="4467704"/>
                  <a:pt x="716743" y="4467704"/>
                </a:cubicBezTo>
                <a:cubicBezTo>
                  <a:pt x="716743" y="4467704"/>
                  <a:pt x="715250" y="4464717"/>
                  <a:pt x="712265" y="4458744"/>
                </a:cubicBezTo>
                <a:cubicBezTo>
                  <a:pt x="709277" y="4452772"/>
                  <a:pt x="709277" y="4449785"/>
                  <a:pt x="712265" y="4449785"/>
                </a:cubicBezTo>
                <a:close/>
                <a:moveTo>
                  <a:pt x="680906" y="4449785"/>
                </a:moveTo>
                <a:lnTo>
                  <a:pt x="689866" y="4449785"/>
                </a:lnTo>
                <a:lnTo>
                  <a:pt x="698825" y="4458744"/>
                </a:lnTo>
                <a:cubicBezTo>
                  <a:pt x="692852" y="4458744"/>
                  <a:pt x="686880" y="4455758"/>
                  <a:pt x="680906" y="4449785"/>
                </a:cubicBezTo>
                <a:close/>
                <a:moveTo>
                  <a:pt x="734662" y="4434106"/>
                </a:moveTo>
                <a:cubicBezTo>
                  <a:pt x="736155" y="4434106"/>
                  <a:pt x="737649" y="4434853"/>
                  <a:pt x="739142" y="4436346"/>
                </a:cubicBezTo>
                <a:cubicBezTo>
                  <a:pt x="742128" y="4439332"/>
                  <a:pt x="742128" y="4443812"/>
                  <a:pt x="739142" y="4449785"/>
                </a:cubicBezTo>
                <a:cubicBezTo>
                  <a:pt x="736156" y="4455758"/>
                  <a:pt x="733169" y="4455758"/>
                  <a:pt x="730182" y="4449785"/>
                </a:cubicBezTo>
                <a:cubicBezTo>
                  <a:pt x="727196" y="4443812"/>
                  <a:pt x="727196" y="4439332"/>
                  <a:pt x="730182" y="4436346"/>
                </a:cubicBezTo>
                <a:cubicBezTo>
                  <a:pt x="731676" y="4434853"/>
                  <a:pt x="733169" y="4434106"/>
                  <a:pt x="734662" y="4434106"/>
                </a:cubicBezTo>
                <a:close/>
                <a:moveTo>
                  <a:pt x="6889698" y="4431866"/>
                </a:moveTo>
                <a:cubicBezTo>
                  <a:pt x="6895672" y="4431866"/>
                  <a:pt x="6898658" y="4433359"/>
                  <a:pt x="6898658" y="4436346"/>
                </a:cubicBezTo>
                <a:cubicBezTo>
                  <a:pt x="6898658" y="4439332"/>
                  <a:pt x="6895672" y="4440825"/>
                  <a:pt x="6889698" y="4440825"/>
                </a:cubicBezTo>
                <a:cubicBezTo>
                  <a:pt x="6883724" y="4440825"/>
                  <a:pt x="6880738" y="4439332"/>
                  <a:pt x="6880738" y="4436346"/>
                </a:cubicBezTo>
                <a:cubicBezTo>
                  <a:pt x="6880738" y="4433359"/>
                  <a:pt x="6883724" y="4431866"/>
                  <a:pt x="6889698" y="4431866"/>
                </a:cubicBezTo>
                <a:close/>
                <a:moveTo>
                  <a:pt x="275498" y="4427386"/>
                </a:moveTo>
                <a:cubicBezTo>
                  <a:pt x="276991" y="4427387"/>
                  <a:pt x="277738" y="4428880"/>
                  <a:pt x="277738" y="4431866"/>
                </a:cubicBezTo>
                <a:cubicBezTo>
                  <a:pt x="277738" y="4437839"/>
                  <a:pt x="274752" y="4440825"/>
                  <a:pt x="268779" y="4440825"/>
                </a:cubicBezTo>
                <a:lnTo>
                  <a:pt x="268779" y="4431866"/>
                </a:lnTo>
                <a:cubicBezTo>
                  <a:pt x="271765" y="4428880"/>
                  <a:pt x="274005" y="4427387"/>
                  <a:pt x="275498" y="4427386"/>
                </a:cubicBezTo>
                <a:close/>
                <a:moveTo>
                  <a:pt x="162387" y="4426266"/>
                </a:moveTo>
                <a:cubicBezTo>
                  <a:pt x="160147" y="4425520"/>
                  <a:pt x="158281" y="4425893"/>
                  <a:pt x="156787" y="4427386"/>
                </a:cubicBezTo>
                <a:cubicBezTo>
                  <a:pt x="153801" y="4430373"/>
                  <a:pt x="153801" y="4433359"/>
                  <a:pt x="156787" y="4436346"/>
                </a:cubicBezTo>
                <a:cubicBezTo>
                  <a:pt x="159774" y="4439332"/>
                  <a:pt x="164254" y="4440825"/>
                  <a:pt x="170226" y="4440825"/>
                </a:cubicBezTo>
                <a:lnTo>
                  <a:pt x="170226" y="4431866"/>
                </a:lnTo>
                <a:cubicBezTo>
                  <a:pt x="167240" y="4428880"/>
                  <a:pt x="164628" y="4427014"/>
                  <a:pt x="162387" y="4426266"/>
                </a:cubicBezTo>
                <a:close/>
                <a:moveTo>
                  <a:pt x="6916576" y="4422907"/>
                </a:moveTo>
                <a:lnTo>
                  <a:pt x="6925535" y="4422907"/>
                </a:lnTo>
                <a:cubicBezTo>
                  <a:pt x="6925535" y="4428879"/>
                  <a:pt x="6922549" y="4431866"/>
                  <a:pt x="6916576" y="4431866"/>
                </a:cubicBezTo>
                <a:cubicBezTo>
                  <a:pt x="6910602" y="4431866"/>
                  <a:pt x="6910602" y="4428879"/>
                  <a:pt x="6916576" y="4422907"/>
                </a:cubicBezTo>
                <a:close/>
                <a:moveTo>
                  <a:pt x="725703" y="4413947"/>
                </a:moveTo>
                <a:cubicBezTo>
                  <a:pt x="731676" y="4413947"/>
                  <a:pt x="734662" y="4416934"/>
                  <a:pt x="734662" y="4422907"/>
                </a:cubicBezTo>
                <a:lnTo>
                  <a:pt x="725703" y="4422907"/>
                </a:lnTo>
                <a:cubicBezTo>
                  <a:pt x="719730" y="4416934"/>
                  <a:pt x="719730" y="4413947"/>
                  <a:pt x="725703" y="4413947"/>
                </a:cubicBezTo>
                <a:close/>
                <a:moveTo>
                  <a:pt x="6916576" y="4404989"/>
                </a:moveTo>
                <a:cubicBezTo>
                  <a:pt x="6922549" y="4404989"/>
                  <a:pt x="6925535" y="4404989"/>
                  <a:pt x="6925535" y="4404989"/>
                </a:cubicBezTo>
                <a:lnTo>
                  <a:pt x="6916576" y="4413947"/>
                </a:lnTo>
                <a:cubicBezTo>
                  <a:pt x="6910602" y="4413947"/>
                  <a:pt x="6907616" y="4412454"/>
                  <a:pt x="6907616" y="4409469"/>
                </a:cubicBezTo>
                <a:cubicBezTo>
                  <a:pt x="6907616" y="4406481"/>
                  <a:pt x="6910602" y="4404989"/>
                  <a:pt x="6916576" y="4404989"/>
                </a:cubicBezTo>
                <a:close/>
                <a:moveTo>
                  <a:pt x="250860" y="4404989"/>
                </a:moveTo>
                <a:cubicBezTo>
                  <a:pt x="256833" y="4404989"/>
                  <a:pt x="261313" y="4406481"/>
                  <a:pt x="264299" y="4409469"/>
                </a:cubicBezTo>
                <a:cubicBezTo>
                  <a:pt x="267286" y="4412454"/>
                  <a:pt x="265792" y="4413947"/>
                  <a:pt x="259819" y="4413947"/>
                </a:cubicBezTo>
                <a:cubicBezTo>
                  <a:pt x="253847" y="4413947"/>
                  <a:pt x="250860" y="4410961"/>
                  <a:pt x="250860" y="4404989"/>
                </a:cubicBezTo>
                <a:close/>
                <a:moveTo>
                  <a:pt x="107511" y="4387070"/>
                </a:moveTo>
                <a:cubicBezTo>
                  <a:pt x="113485" y="4393043"/>
                  <a:pt x="119458" y="4396029"/>
                  <a:pt x="125430" y="4396029"/>
                </a:cubicBezTo>
                <a:lnTo>
                  <a:pt x="124310" y="4396029"/>
                </a:lnTo>
                <a:cubicBezTo>
                  <a:pt x="122071" y="4396029"/>
                  <a:pt x="119457" y="4396029"/>
                  <a:pt x="116471" y="4396029"/>
                </a:cubicBezTo>
                <a:cubicBezTo>
                  <a:pt x="110498" y="4396029"/>
                  <a:pt x="107511" y="4396029"/>
                  <a:pt x="107511" y="4396029"/>
                </a:cubicBezTo>
                <a:cubicBezTo>
                  <a:pt x="107511" y="4396029"/>
                  <a:pt x="107511" y="4393043"/>
                  <a:pt x="107511" y="4387070"/>
                </a:cubicBezTo>
                <a:close/>
                <a:moveTo>
                  <a:pt x="796382" y="4376120"/>
                </a:moveTo>
                <a:lnTo>
                  <a:pt x="795138" y="4379231"/>
                </a:lnTo>
                <a:cubicBezTo>
                  <a:pt x="793644" y="4381470"/>
                  <a:pt x="791404" y="4384084"/>
                  <a:pt x="788419" y="4387070"/>
                </a:cubicBezTo>
                <a:lnTo>
                  <a:pt x="797377" y="4396029"/>
                </a:lnTo>
                <a:cubicBezTo>
                  <a:pt x="803350" y="4396029"/>
                  <a:pt x="803350" y="4390057"/>
                  <a:pt x="797377" y="4378111"/>
                </a:cubicBezTo>
                <a:close/>
                <a:moveTo>
                  <a:pt x="181426" y="4373632"/>
                </a:moveTo>
                <a:cubicBezTo>
                  <a:pt x="182918" y="4373631"/>
                  <a:pt x="185159" y="4375125"/>
                  <a:pt x="188145" y="4378111"/>
                </a:cubicBezTo>
                <a:cubicBezTo>
                  <a:pt x="188145" y="4378111"/>
                  <a:pt x="185159" y="4378111"/>
                  <a:pt x="179186" y="4378111"/>
                </a:cubicBezTo>
                <a:cubicBezTo>
                  <a:pt x="179186" y="4375125"/>
                  <a:pt x="179932" y="4373631"/>
                  <a:pt x="181426" y="4373632"/>
                </a:cubicBezTo>
                <a:close/>
                <a:moveTo>
                  <a:pt x="1218464" y="4369151"/>
                </a:moveTo>
                <a:lnTo>
                  <a:pt x="1218464" y="4387070"/>
                </a:lnTo>
                <a:cubicBezTo>
                  <a:pt x="1230410" y="4387070"/>
                  <a:pt x="1236383" y="4390057"/>
                  <a:pt x="1236383" y="4396029"/>
                </a:cubicBezTo>
                <a:lnTo>
                  <a:pt x="1236383" y="4378111"/>
                </a:lnTo>
                <a:close/>
                <a:moveTo>
                  <a:pt x="788419" y="4360192"/>
                </a:moveTo>
                <a:cubicBezTo>
                  <a:pt x="782444" y="4366165"/>
                  <a:pt x="782444" y="4369151"/>
                  <a:pt x="788419" y="4369151"/>
                </a:cubicBezTo>
                <a:lnTo>
                  <a:pt x="793306" y="4369966"/>
                </a:lnTo>
                <a:close/>
                <a:moveTo>
                  <a:pt x="349412" y="4351232"/>
                </a:moveTo>
                <a:lnTo>
                  <a:pt x="358372" y="4351232"/>
                </a:lnTo>
                <a:lnTo>
                  <a:pt x="358372" y="4369151"/>
                </a:lnTo>
                <a:close/>
                <a:moveTo>
                  <a:pt x="385250" y="4342273"/>
                </a:moveTo>
                <a:cubicBezTo>
                  <a:pt x="385250" y="4342273"/>
                  <a:pt x="388236" y="4342273"/>
                  <a:pt x="394208" y="4342273"/>
                </a:cubicBezTo>
                <a:cubicBezTo>
                  <a:pt x="400183" y="4348246"/>
                  <a:pt x="403168" y="4348246"/>
                  <a:pt x="403168" y="4342273"/>
                </a:cubicBezTo>
                <a:lnTo>
                  <a:pt x="412127" y="4351232"/>
                </a:lnTo>
                <a:cubicBezTo>
                  <a:pt x="412127" y="4357205"/>
                  <a:pt x="409141" y="4361685"/>
                  <a:pt x="403168" y="4364672"/>
                </a:cubicBezTo>
                <a:cubicBezTo>
                  <a:pt x="397195" y="4367658"/>
                  <a:pt x="391222" y="4366165"/>
                  <a:pt x="385250" y="4360192"/>
                </a:cubicBezTo>
                <a:cubicBezTo>
                  <a:pt x="385250" y="4360192"/>
                  <a:pt x="385250" y="4358699"/>
                  <a:pt x="385250" y="4355712"/>
                </a:cubicBezTo>
                <a:cubicBezTo>
                  <a:pt x="385250" y="4352725"/>
                  <a:pt x="385250" y="4348246"/>
                  <a:pt x="385250" y="4342273"/>
                </a:cubicBezTo>
                <a:close/>
                <a:moveTo>
                  <a:pt x="179186" y="4333314"/>
                </a:moveTo>
                <a:cubicBezTo>
                  <a:pt x="179186" y="4339286"/>
                  <a:pt x="180679" y="4342273"/>
                  <a:pt x="183666" y="4342273"/>
                </a:cubicBezTo>
                <a:cubicBezTo>
                  <a:pt x="186652" y="4342273"/>
                  <a:pt x="188145" y="4340780"/>
                  <a:pt x="188145" y="4337793"/>
                </a:cubicBezTo>
                <a:cubicBezTo>
                  <a:pt x="188145" y="4334807"/>
                  <a:pt x="185159" y="4333314"/>
                  <a:pt x="179186" y="4333314"/>
                </a:cubicBezTo>
                <a:close/>
                <a:moveTo>
                  <a:pt x="107511" y="4333314"/>
                </a:moveTo>
                <a:cubicBezTo>
                  <a:pt x="125430" y="4345260"/>
                  <a:pt x="131402" y="4357205"/>
                  <a:pt x="125430" y="4369151"/>
                </a:cubicBezTo>
                <a:cubicBezTo>
                  <a:pt x="125430" y="4369151"/>
                  <a:pt x="119458" y="4363178"/>
                  <a:pt x="107511" y="4351232"/>
                </a:cubicBezTo>
                <a:close/>
                <a:moveTo>
                  <a:pt x="6988250" y="4324354"/>
                </a:moveTo>
                <a:lnTo>
                  <a:pt x="6988250" y="4351232"/>
                </a:lnTo>
                <a:cubicBezTo>
                  <a:pt x="6976306" y="4357205"/>
                  <a:pt x="6967346" y="4357205"/>
                  <a:pt x="6961372" y="4351232"/>
                </a:cubicBezTo>
                <a:cubicBezTo>
                  <a:pt x="6955400" y="4339286"/>
                  <a:pt x="6958386" y="4333314"/>
                  <a:pt x="6970332" y="4333314"/>
                </a:cubicBezTo>
                <a:cubicBezTo>
                  <a:pt x="6976306" y="4333314"/>
                  <a:pt x="6979292" y="4331822"/>
                  <a:pt x="6979292" y="4328834"/>
                </a:cubicBezTo>
                <a:cubicBezTo>
                  <a:pt x="6979292" y="4325847"/>
                  <a:pt x="6982278" y="4324354"/>
                  <a:pt x="6988250" y="4324354"/>
                </a:cubicBezTo>
                <a:close/>
                <a:moveTo>
                  <a:pt x="331494" y="4306436"/>
                </a:moveTo>
                <a:cubicBezTo>
                  <a:pt x="337466" y="4306436"/>
                  <a:pt x="340453" y="4307929"/>
                  <a:pt x="340453" y="4310916"/>
                </a:cubicBezTo>
                <a:cubicBezTo>
                  <a:pt x="340453" y="4313903"/>
                  <a:pt x="343440" y="4318382"/>
                  <a:pt x="349412" y="4324354"/>
                </a:cubicBezTo>
                <a:cubicBezTo>
                  <a:pt x="343440" y="4324354"/>
                  <a:pt x="337466" y="4321369"/>
                  <a:pt x="331494" y="4315396"/>
                </a:cubicBezTo>
                <a:cubicBezTo>
                  <a:pt x="325521" y="4309423"/>
                  <a:pt x="325521" y="4306436"/>
                  <a:pt x="331494" y="4306436"/>
                </a:cubicBezTo>
                <a:close/>
                <a:moveTo>
                  <a:pt x="304615" y="4306436"/>
                </a:moveTo>
                <a:cubicBezTo>
                  <a:pt x="304615" y="4312409"/>
                  <a:pt x="303123" y="4315396"/>
                  <a:pt x="300136" y="4315396"/>
                </a:cubicBezTo>
                <a:cubicBezTo>
                  <a:pt x="297150" y="4315396"/>
                  <a:pt x="295656" y="4313903"/>
                  <a:pt x="295656" y="4310916"/>
                </a:cubicBezTo>
                <a:cubicBezTo>
                  <a:pt x="295656" y="4307929"/>
                  <a:pt x="298644" y="4306436"/>
                  <a:pt x="304615" y="4306436"/>
                </a:cubicBezTo>
                <a:close/>
                <a:moveTo>
                  <a:pt x="188145" y="4297477"/>
                </a:moveTo>
                <a:cubicBezTo>
                  <a:pt x="194118" y="4297477"/>
                  <a:pt x="197105" y="4303450"/>
                  <a:pt x="197105" y="4315396"/>
                </a:cubicBezTo>
                <a:cubicBezTo>
                  <a:pt x="197105" y="4327342"/>
                  <a:pt x="197105" y="4333314"/>
                  <a:pt x="197105" y="4333314"/>
                </a:cubicBezTo>
                <a:cubicBezTo>
                  <a:pt x="197105" y="4333314"/>
                  <a:pt x="200091" y="4333314"/>
                  <a:pt x="206064" y="4333314"/>
                </a:cubicBezTo>
                <a:cubicBezTo>
                  <a:pt x="218010" y="4321369"/>
                  <a:pt x="226968" y="4321369"/>
                  <a:pt x="232941" y="4333314"/>
                </a:cubicBezTo>
                <a:cubicBezTo>
                  <a:pt x="238914" y="4339286"/>
                  <a:pt x="238914" y="4342273"/>
                  <a:pt x="232941" y="4342273"/>
                </a:cubicBezTo>
                <a:lnTo>
                  <a:pt x="241901" y="4387070"/>
                </a:lnTo>
                <a:lnTo>
                  <a:pt x="241901" y="4396029"/>
                </a:lnTo>
                <a:cubicBezTo>
                  <a:pt x="235928" y="4396029"/>
                  <a:pt x="232941" y="4397521"/>
                  <a:pt x="232941" y="4400509"/>
                </a:cubicBezTo>
                <a:cubicBezTo>
                  <a:pt x="232941" y="4403496"/>
                  <a:pt x="229955" y="4404989"/>
                  <a:pt x="223983" y="4404989"/>
                </a:cubicBezTo>
                <a:lnTo>
                  <a:pt x="223983" y="4396029"/>
                </a:lnTo>
                <a:lnTo>
                  <a:pt x="206064" y="4387070"/>
                </a:lnTo>
                <a:cubicBezTo>
                  <a:pt x="206064" y="4387070"/>
                  <a:pt x="204571" y="4385577"/>
                  <a:pt x="201584" y="4382590"/>
                </a:cubicBezTo>
                <a:cubicBezTo>
                  <a:pt x="198598" y="4379604"/>
                  <a:pt x="197105" y="4375124"/>
                  <a:pt x="197105" y="4369151"/>
                </a:cubicBezTo>
                <a:cubicBezTo>
                  <a:pt x="191132" y="4351232"/>
                  <a:pt x="182172" y="4348246"/>
                  <a:pt x="170226" y="4360192"/>
                </a:cubicBezTo>
                <a:cubicBezTo>
                  <a:pt x="164254" y="4366165"/>
                  <a:pt x="162760" y="4370644"/>
                  <a:pt x="165747" y="4373631"/>
                </a:cubicBezTo>
                <a:cubicBezTo>
                  <a:pt x="168733" y="4376618"/>
                  <a:pt x="173213" y="4378111"/>
                  <a:pt x="179186" y="4378111"/>
                </a:cubicBezTo>
                <a:cubicBezTo>
                  <a:pt x="173213" y="4378111"/>
                  <a:pt x="170226" y="4381097"/>
                  <a:pt x="170226" y="4387070"/>
                </a:cubicBezTo>
                <a:cubicBezTo>
                  <a:pt x="170226" y="4393043"/>
                  <a:pt x="173213" y="4399016"/>
                  <a:pt x="179186" y="4404989"/>
                </a:cubicBezTo>
                <a:cubicBezTo>
                  <a:pt x="185159" y="4410961"/>
                  <a:pt x="189638" y="4410961"/>
                  <a:pt x="192625" y="4404989"/>
                </a:cubicBezTo>
                <a:cubicBezTo>
                  <a:pt x="195611" y="4399016"/>
                  <a:pt x="198598" y="4399016"/>
                  <a:pt x="201584" y="4404989"/>
                </a:cubicBezTo>
                <a:cubicBezTo>
                  <a:pt x="204571" y="4410961"/>
                  <a:pt x="203077" y="4413947"/>
                  <a:pt x="197105" y="4413947"/>
                </a:cubicBezTo>
                <a:cubicBezTo>
                  <a:pt x="191132" y="4413947"/>
                  <a:pt x="191132" y="4416934"/>
                  <a:pt x="197105" y="4422907"/>
                </a:cubicBezTo>
                <a:lnTo>
                  <a:pt x="206064" y="4422907"/>
                </a:lnTo>
                <a:cubicBezTo>
                  <a:pt x="212036" y="4422907"/>
                  <a:pt x="218010" y="4427386"/>
                  <a:pt x="223983" y="4436346"/>
                </a:cubicBezTo>
                <a:cubicBezTo>
                  <a:pt x="229955" y="4445305"/>
                  <a:pt x="232941" y="4449785"/>
                  <a:pt x="232941" y="4449785"/>
                </a:cubicBezTo>
                <a:lnTo>
                  <a:pt x="215022" y="4440825"/>
                </a:lnTo>
                <a:lnTo>
                  <a:pt x="197105" y="4431866"/>
                </a:lnTo>
                <a:cubicBezTo>
                  <a:pt x="197105" y="4431866"/>
                  <a:pt x="195611" y="4431866"/>
                  <a:pt x="192625" y="4431866"/>
                </a:cubicBezTo>
                <a:cubicBezTo>
                  <a:pt x="189638" y="4431866"/>
                  <a:pt x="188145" y="4434853"/>
                  <a:pt x="188145" y="4440825"/>
                </a:cubicBezTo>
                <a:lnTo>
                  <a:pt x="197105" y="4458744"/>
                </a:lnTo>
                <a:cubicBezTo>
                  <a:pt x="197105" y="4458744"/>
                  <a:pt x="203077" y="4464717"/>
                  <a:pt x="215022" y="4476663"/>
                </a:cubicBezTo>
                <a:cubicBezTo>
                  <a:pt x="220995" y="4476663"/>
                  <a:pt x="226968" y="4478156"/>
                  <a:pt x="232941" y="4481143"/>
                </a:cubicBezTo>
                <a:cubicBezTo>
                  <a:pt x="238914" y="4484128"/>
                  <a:pt x="241901" y="4488608"/>
                  <a:pt x="241901" y="4494581"/>
                </a:cubicBezTo>
                <a:cubicBezTo>
                  <a:pt x="241901" y="4500554"/>
                  <a:pt x="243394" y="4505033"/>
                  <a:pt x="246380" y="4508020"/>
                </a:cubicBezTo>
                <a:cubicBezTo>
                  <a:pt x="249367" y="4511007"/>
                  <a:pt x="252353" y="4512500"/>
                  <a:pt x="255340" y="4512500"/>
                </a:cubicBezTo>
                <a:cubicBezTo>
                  <a:pt x="258326" y="4512500"/>
                  <a:pt x="261313" y="4508020"/>
                  <a:pt x="264299" y="4499061"/>
                </a:cubicBezTo>
                <a:cubicBezTo>
                  <a:pt x="267286" y="4490101"/>
                  <a:pt x="265792" y="4482636"/>
                  <a:pt x="259819" y="4476663"/>
                </a:cubicBezTo>
                <a:cubicBezTo>
                  <a:pt x="253847" y="4470690"/>
                  <a:pt x="250860" y="4467704"/>
                  <a:pt x="250860" y="4467704"/>
                </a:cubicBezTo>
                <a:lnTo>
                  <a:pt x="250860" y="4458744"/>
                </a:lnTo>
                <a:cubicBezTo>
                  <a:pt x="262806" y="4464717"/>
                  <a:pt x="268779" y="4467704"/>
                  <a:pt x="268779" y="4467704"/>
                </a:cubicBezTo>
                <a:lnTo>
                  <a:pt x="268779" y="4521459"/>
                </a:lnTo>
                <a:cubicBezTo>
                  <a:pt x="262806" y="4521459"/>
                  <a:pt x="259819" y="4527432"/>
                  <a:pt x="259819" y="4539378"/>
                </a:cubicBezTo>
                <a:lnTo>
                  <a:pt x="277738" y="4539378"/>
                </a:lnTo>
                <a:cubicBezTo>
                  <a:pt x="277738" y="4533405"/>
                  <a:pt x="283711" y="4533405"/>
                  <a:pt x="295656" y="4539378"/>
                </a:cubicBezTo>
                <a:lnTo>
                  <a:pt x="340453" y="4584174"/>
                </a:lnTo>
                <a:cubicBezTo>
                  <a:pt x="334480" y="4584174"/>
                  <a:pt x="328507" y="4579694"/>
                  <a:pt x="322534" y="4570736"/>
                </a:cubicBezTo>
                <a:cubicBezTo>
                  <a:pt x="316561" y="4561776"/>
                  <a:pt x="310588" y="4557297"/>
                  <a:pt x="304615" y="4557297"/>
                </a:cubicBezTo>
                <a:lnTo>
                  <a:pt x="304615" y="4575216"/>
                </a:lnTo>
                <a:lnTo>
                  <a:pt x="304615" y="4593133"/>
                </a:lnTo>
                <a:lnTo>
                  <a:pt x="295656" y="4602093"/>
                </a:lnTo>
                <a:lnTo>
                  <a:pt x="313575" y="4602093"/>
                </a:lnTo>
                <a:cubicBezTo>
                  <a:pt x="337466" y="4596120"/>
                  <a:pt x="349412" y="4590147"/>
                  <a:pt x="349412" y="4584174"/>
                </a:cubicBezTo>
                <a:lnTo>
                  <a:pt x="367331" y="4584174"/>
                </a:lnTo>
                <a:lnTo>
                  <a:pt x="358372" y="4602093"/>
                </a:lnTo>
                <a:cubicBezTo>
                  <a:pt x="352399" y="4596120"/>
                  <a:pt x="346426" y="4597613"/>
                  <a:pt x="340453" y="4606572"/>
                </a:cubicBezTo>
                <a:cubicBezTo>
                  <a:pt x="334480" y="4615532"/>
                  <a:pt x="331494" y="4617025"/>
                  <a:pt x="331494" y="4611052"/>
                </a:cubicBezTo>
                <a:lnTo>
                  <a:pt x="304615" y="4611052"/>
                </a:lnTo>
                <a:cubicBezTo>
                  <a:pt x="292671" y="4617025"/>
                  <a:pt x="283711" y="4620012"/>
                  <a:pt x="277738" y="4620012"/>
                </a:cubicBezTo>
                <a:cubicBezTo>
                  <a:pt x="277738" y="4614039"/>
                  <a:pt x="276245" y="4608066"/>
                  <a:pt x="273259" y="4602093"/>
                </a:cubicBezTo>
                <a:cubicBezTo>
                  <a:pt x="270272" y="4596120"/>
                  <a:pt x="265792" y="4587161"/>
                  <a:pt x="259819" y="4575216"/>
                </a:cubicBezTo>
                <a:cubicBezTo>
                  <a:pt x="259819" y="4569243"/>
                  <a:pt x="258326" y="4566256"/>
                  <a:pt x="255340" y="4566256"/>
                </a:cubicBezTo>
                <a:cubicBezTo>
                  <a:pt x="252353" y="4566256"/>
                  <a:pt x="247873" y="4566256"/>
                  <a:pt x="241901" y="4566256"/>
                </a:cubicBezTo>
                <a:cubicBezTo>
                  <a:pt x="241901" y="4572228"/>
                  <a:pt x="235928" y="4573723"/>
                  <a:pt x="223983" y="4570736"/>
                </a:cubicBezTo>
                <a:cubicBezTo>
                  <a:pt x="212036" y="4567748"/>
                  <a:pt x="209051" y="4563270"/>
                  <a:pt x="215022" y="4557297"/>
                </a:cubicBezTo>
                <a:cubicBezTo>
                  <a:pt x="226968" y="4533405"/>
                  <a:pt x="215022" y="4515486"/>
                  <a:pt x="179186" y="4503540"/>
                </a:cubicBezTo>
                <a:lnTo>
                  <a:pt x="179186" y="4494581"/>
                </a:lnTo>
                <a:cubicBezTo>
                  <a:pt x="179186" y="4494581"/>
                  <a:pt x="179186" y="4490101"/>
                  <a:pt x="179186" y="4481143"/>
                </a:cubicBezTo>
                <a:cubicBezTo>
                  <a:pt x="179186" y="4472183"/>
                  <a:pt x="174706" y="4466211"/>
                  <a:pt x="165747" y="4463224"/>
                </a:cubicBezTo>
                <a:cubicBezTo>
                  <a:pt x="156787" y="4460237"/>
                  <a:pt x="150814" y="4452772"/>
                  <a:pt x="147828" y="4440825"/>
                </a:cubicBezTo>
                <a:cubicBezTo>
                  <a:pt x="144841" y="4428879"/>
                  <a:pt x="146336" y="4421414"/>
                  <a:pt x="152308" y="4418427"/>
                </a:cubicBezTo>
                <a:cubicBezTo>
                  <a:pt x="158281" y="4415440"/>
                  <a:pt x="159774" y="4406481"/>
                  <a:pt x="156787" y="4391550"/>
                </a:cubicBezTo>
                <a:cubicBezTo>
                  <a:pt x="153801" y="4376618"/>
                  <a:pt x="149321" y="4369151"/>
                  <a:pt x="143348" y="4369151"/>
                </a:cubicBezTo>
                <a:cubicBezTo>
                  <a:pt x="143348" y="4369151"/>
                  <a:pt x="144841" y="4367658"/>
                  <a:pt x="147828" y="4364672"/>
                </a:cubicBezTo>
                <a:cubicBezTo>
                  <a:pt x="150814" y="4361685"/>
                  <a:pt x="155294" y="4357205"/>
                  <a:pt x="161267" y="4351232"/>
                </a:cubicBezTo>
                <a:cubicBezTo>
                  <a:pt x="179186" y="4327342"/>
                  <a:pt x="186652" y="4313903"/>
                  <a:pt x="183666" y="4310916"/>
                </a:cubicBezTo>
                <a:cubicBezTo>
                  <a:pt x="180679" y="4307929"/>
                  <a:pt x="179186" y="4304943"/>
                  <a:pt x="179186" y="4301957"/>
                </a:cubicBezTo>
                <a:cubicBezTo>
                  <a:pt x="179186" y="4298970"/>
                  <a:pt x="182172" y="4297477"/>
                  <a:pt x="188145" y="4297477"/>
                </a:cubicBezTo>
                <a:close/>
                <a:moveTo>
                  <a:pt x="7033047" y="4288518"/>
                </a:moveTo>
                <a:cubicBezTo>
                  <a:pt x="7033047" y="4288518"/>
                  <a:pt x="7036032" y="4288518"/>
                  <a:pt x="7042007" y="4288518"/>
                </a:cubicBezTo>
                <a:cubicBezTo>
                  <a:pt x="7042007" y="4288518"/>
                  <a:pt x="7044992" y="4288518"/>
                  <a:pt x="7050966" y="4288518"/>
                </a:cubicBezTo>
                <a:cubicBezTo>
                  <a:pt x="7050966" y="4288518"/>
                  <a:pt x="7047978" y="4291504"/>
                  <a:pt x="7042007" y="4297477"/>
                </a:cubicBezTo>
                <a:close/>
                <a:moveTo>
                  <a:pt x="152308" y="4288518"/>
                </a:moveTo>
                <a:cubicBezTo>
                  <a:pt x="158281" y="4288518"/>
                  <a:pt x="161267" y="4291504"/>
                  <a:pt x="161267" y="4297477"/>
                </a:cubicBezTo>
                <a:cubicBezTo>
                  <a:pt x="161267" y="4303450"/>
                  <a:pt x="164254" y="4306436"/>
                  <a:pt x="170226" y="4306436"/>
                </a:cubicBezTo>
                <a:lnTo>
                  <a:pt x="152308" y="4306436"/>
                </a:lnTo>
                <a:lnTo>
                  <a:pt x="152308" y="4297477"/>
                </a:lnTo>
                <a:cubicBezTo>
                  <a:pt x="152308" y="4291504"/>
                  <a:pt x="152308" y="4288518"/>
                  <a:pt x="152308" y="4288518"/>
                </a:cubicBezTo>
                <a:close/>
                <a:moveTo>
                  <a:pt x="107511" y="4279558"/>
                </a:moveTo>
                <a:cubicBezTo>
                  <a:pt x="113485" y="4279558"/>
                  <a:pt x="116471" y="4279558"/>
                  <a:pt x="116471" y="4279558"/>
                </a:cubicBezTo>
                <a:cubicBezTo>
                  <a:pt x="116471" y="4285531"/>
                  <a:pt x="116471" y="4288518"/>
                  <a:pt x="116471" y="4288518"/>
                </a:cubicBezTo>
                <a:cubicBezTo>
                  <a:pt x="110498" y="4288518"/>
                  <a:pt x="107511" y="4285531"/>
                  <a:pt x="107511" y="4279558"/>
                </a:cubicBezTo>
                <a:close/>
                <a:moveTo>
                  <a:pt x="349412" y="4270599"/>
                </a:moveTo>
                <a:cubicBezTo>
                  <a:pt x="361358" y="4270599"/>
                  <a:pt x="367331" y="4273585"/>
                  <a:pt x="367331" y="4279558"/>
                </a:cubicBezTo>
                <a:lnTo>
                  <a:pt x="340453" y="4279558"/>
                </a:lnTo>
                <a:close/>
                <a:moveTo>
                  <a:pt x="154548" y="4263880"/>
                </a:moveTo>
                <a:cubicBezTo>
                  <a:pt x="156041" y="4263880"/>
                  <a:pt x="158281" y="4264626"/>
                  <a:pt x="161267" y="4266119"/>
                </a:cubicBezTo>
                <a:cubicBezTo>
                  <a:pt x="167240" y="4269106"/>
                  <a:pt x="167240" y="4273585"/>
                  <a:pt x="161267" y="4279558"/>
                </a:cubicBezTo>
                <a:cubicBezTo>
                  <a:pt x="155294" y="4273585"/>
                  <a:pt x="152308" y="4269106"/>
                  <a:pt x="152308" y="4266119"/>
                </a:cubicBezTo>
                <a:cubicBezTo>
                  <a:pt x="152308" y="4264626"/>
                  <a:pt x="153055" y="4263880"/>
                  <a:pt x="154548" y="4263880"/>
                </a:cubicBezTo>
                <a:close/>
                <a:moveTo>
                  <a:pt x="129910" y="4261639"/>
                </a:moveTo>
                <a:cubicBezTo>
                  <a:pt x="132895" y="4261639"/>
                  <a:pt x="135883" y="4263132"/>
                  <a:pt x="138869" y="4266119"/>
                </a:cubicBezTo>
                <a:cubicBezTo>
                  <a:pt x="141855" y="4269106"/>
                  <a:pt x="143348" y="4270599"/>
                  <a:pt x="143348" y="4270599"/>
                </a:cubicBezTo>
                <a:lnTo>
                  <a:pt x="125430" y="4270599"/>
                </a:lnTo>
                <a:cubicBezTo>
                  <a:pt x="125430" y="4264626"/>
                  <a:pt x="126924" y="4261639"/>
                  <a:pt x="129910" y="4261639"/>
                </a:cubicBezTo>
                <a:close/>
                <a:moveTo>
                  <a:pt x="7122640" y="4252680"/>
                </a:moveTo>
                <a:lnTo>
                  <a:pt x="7140558" y="4252680"/>
                </a:lnTo>
                <a:cubicBezTo>
                  <a:pt x="7134586" y="4258653"/>
                  <a:pt x="7125626" y="4261639"/>
                  <a:pt x="7113680" y="4261639"/>
                </a:cubicBezTo>
                <a:close/>
                <a:moveTo>
                  <a:pt x="6988250" y="4243722"/>
                </a:moveTo>
                <a:cubicBezTo>
                  <a:pt x="6994224" y="4243722"/>
                  <a:pt x="6997209" y="4246707"/>
                  <a:pt x="6997209" y="4252680"/>
                </a:cubicBezTo>
                <a:lnTo>
                  <a:pt x="6988250" y="4252680"/>
                </a:lnTo>
                <a:cubicBezTo>
                  <a:pt x="6982278" y="4252680"/>
                  <a:pt x="6979292" y="4252680"/>
                  <a:pt x="6979292" y="4252680"/>
                </a:cubicBezTo>
                <a:close/>
                <a:moveTo>
                  <a:pt x="179186" y="4243722"/>
                </a:moveTo>
                <a:lnTo>
                  <a:pt x="188145" y="4261639"/>
                </a:lnTo>
                <a:lnTo>
                  <a:pt x="179186" y="4261639"/>
                </a:lnTo>
                <a:cubicBezTo>
                  <a:pt x="179186" y="4255667"/>
                  <a:pt x="179186" y="4249693"/>
                  <a:pt x="179186" y="4243722"/>
                </a:cubicBezTo>
                <a:close/>
                <a:moveTo>
                  <a:pt x="35837" y="4243722"/>
                </a:moveTo>
                <a:lnTo>
                  <a:pt x="53755" y="4243722"/>
                </a:lnTo>
                <a:cubicBezTo>
                  <a:pt x="59728" y="4255667"/>
                  <a:pt x="65702" y="4266119"/>
                  <a:pt x="71674" y="4275078"/>
                </a:cubicBezTo>
                <a:cubicBezTo>
                  <a:pt x="77647" y="4284038"/>
                  <a:pt x="80633" y="4290011"/>
                  <a:pt x="80633" y="4292997"/>
                </a:cubicBezTo>
                <a:cubicBezTo>
                  <a:pt x="80633" y="4295984"/>
                  <a:pt x="76154" y="4291504"/>
                  <a:pt x="67194" y="4279558"/>
                </a:cubicBezTo>
                <a:cubicBezTo>
                  <a:pt x="58235" y="4267612"/>
                  <a:pt x="47782" y="4255667"/>
                  <a:pt x="35837" y="4243722"/>
                </a:cubicBezTo>
                <a:close/>
                <a:moveTo>
                  <a:pt x="333734" y="4232522"/>
                </a:moveTo>
                <a:cubicBezTo>
                  <a:pt x="335226" y="4232522"/>
                  <a:pt x="337467" y="4234762"/>
                  <a:pt x="340453" y="4239242"/>
                </a:cubicBezTo>
                <a:cubicBezTo>
                  <a:pt x="346426" y="4248200"/>
                  <a:pt x="349412" y="4252680"/>
                  <a:pt x="349412" y="4252680"/>
                </a:cubicBezTo>
                <a:lnTo>
                  <a:pt x="331494" y="4252680"/>
                </a:lnTo>
                <a:cubicBezTo>
                  <a:pt x="331494" y="4252680"/>
                  <a:pt x="331494" y="4248200"/>
                  <a:pt x="331494" y="4239242"/>
                </a:cubicBezTo>
                <a:cubicBezTo>
                  <a:pt x="331494" y="4234762"/>
                  <a:pt x="332241" y="4232522"/>
                  <a:pt x="333734" y="4232522"/>
                </a:cubicBezTo>
                <a:close/>
                <a:moveTo>
                  <a:pt x="172467" y="4230282"/>
                </a:moveTo>
                <a:cubicBezTo>
                  <a:pt x="173959" y="4230283"/>
                  <a:pt x="176199" y="4231776"/>
                  <a:pt x="179186" y="4234762"/>
                </a:cubicBezTo>
                <a:lnTo>
                  <a:pt x="170226" y="4252680"/>
                </a:lnTo>
                <a:lnTo>
                  <a:pt x="170226" y="4234762"/>
                </a:lnTo>
                <a:cubicBezTo>
                  <a:pt x="170226" y="4231776"/>
                  <a:pt x="170973" y="4230283"/>
                  <a:pt x="172467" y="4230282"/>
                </a:cubicBezTo>
                <a:close/>
                <a:moveTo>
                  <a:pt x="277738" y="4225803"/>
                </a:moveTo>
                <a:cubicBezTo>
                  <a:pt x="283711" y="4231774"/>
                  <a:pt x="286698" y="4237749"/>
                  <a:pt x="286698" y="4243722"/>
                </a:cubicBezTo>
                <a:cubicBezTo>
                  <a:pt x="280725" y="4243722"/>
                  <a:pt x="277738" y="4240735"/>
                  <a:pt x="277738" y="4234762"/>
                </a:cubicBezTo>
                <a:close/>
                <a:moveTo>
                  <a:pt x="304615" y="4216843"/>
                </a:moveTo>
                <a:cubicBezTo>
                  <a:pt x="310588" y="4216843"/>
                  <a:pt x="315068" y="4219830"/>
                  <a:pt x="318055" y="4225803"/>
                </a:cubicBezTo>
                <a:cubicBezTo>
                  <a:pt x="321041" y="4231774"/>
                  <a:pt x="319548" y="4234762"/>
                  <a:pt x="313575" y="4234762"/>
                </a:cubicBezTo>
                <a:cubicBezTo>
                  <a:pt x="307603" y="4234762"/>
                  <a:pt x="304615" y="4231774"/>
                  <a:pt x="304615" y="4225803"/>
                </a:cubicBezTo>
                <a:cubicBezTo>
                  <a:pt x="304615" y="4219830"/>
                  <a:pt x="304615" y="4216843"/>
                  <a:pt x="304615" y="4216843"/>
                </a:cubicBezTo>
                <a:close/>
                <a:moveTo>
                  <a:pt x="761540" y="4207884"/>
                </a:moveTo>
                <a:cubicBezTo>
                  <a:pt x="749595" y="4207884"/>
                  <a:pt x="746608" y="4216843"/>
                  <a:pt x="752581" y="4234762"/>
                </a:cubicBezTo>
                <a:cubicBezTo>
                  <a:pt x="758554" y="4234762"/>
                  <a:pt x="767513" y="4231774"/>
                  <a:pt x="779459" y="4225803"/>
                </a:cubicBezTo>
                <a:cubicBezTo>
                  <a:pt x="791404" y="4213857"/>
                  <a:pt x="788419" y="4210871"/>
                  <a:pt x="770500" y="4216843"/>
                </a:cubicBezTo>
                <a:close/>
                <a:moveTo>
                  <a:pt x="215022" y="4207884"/>
                </a:moveTo>
                <a:cubicBezTo>
                  <a:pt x="215022" y="4207884"/>
                  <a:pt x="215022" y="4210871"/>
                  <a:pt x="215022" y="4216843"/>
                </a:cubicBezTo>
                <a:cubicBezTo>
                  <a:pt x="215022" y="4222816"/>
                  <a:pt x="215022" y="4228789"/>
                  <a:pt x="215022" y="4234762"/>
                </a:cubicBezTo>
                <a:cubicBezTo>
                  <a:pt x="215022" y="4246707"/>
                  <a:pt x="215022" y="4252680"/>
                  <a:pt x="215022" y="4252680"/>
                </a:cubicBezTo>
                <a:cubicBezTo>
                  <a:pt x="215022" y="4252680"/>
                  <a:pt x="213530" y="4251187"/>
                  <a:pt x="210544" y="4248200"/>
                </a:cubicBezTo>
                <a:cubicBezTo>
                  <a:pt x="207557" y="4245215"/>
                  <a:pt x="206064" y="4240735"/>
                  <a:pt x="206064" y="4234762"/>
                </a:cubicBezTo>
                <a:cubicBezTo>
                  <a:pt x="206064" y="4228789"/>
                  <a:pt x="206064" y="4225803"/>
                  <a:pt x="206064" y="4225803"/>
                </a:cubicBezTo>
                <a:close/>
                <a:moveTo>
                  <a:pt x="7157358" y="4201165"/>
                </a:moveTo>
                <a:cubicBezTo>
                  <a:pt x="7159597" y="4201165"/>
                  <a:pt x="7161463" y="4201911"/>
                  <a:pt x="7162956" y="4203404"/>
                </a:cubicBezTo>
                <a:cubicBezTo>
                  <a:pt x="7165942" y="4206391"/>
                  <a:pt x="7167436" y="4210871"/>
                  <a:pt x="7167436" y="4216843"/>
                </a:cubicBezTo>
                <a:cubicBezTo>
                  <a:pt x="7161463" y="4222816"/>
                  <a:pt x="7155492" y="4222816"/>
                  <a:pt x="7149518" y="4216843"/>
                </a:cubicBezTo>
                <a:cubicBezTo>
                  <a:pt x="7143544" y="4210871"/>
                  <a:pt x="7143544" y="4206391"/>
                  <a:pt x="7149518" y="4203404"/>
                </a:cubicBezTo>
                <a:cubicBezTo>
                  <a:pt x="7152504" y="4201911"/>
                  <a:pt x="7155118" y="4201165"/>
                  <a:pt x="7157358" y="4201165"/>
                </a:cubicBezTo>
                <a:close/>
                <a:moveTo>
                  <a:pt x="752581" y="4189965"/>
                </a:moveTo>
                <a:lnTo>
                  <a:pt x="734662" y="4198925"/>
                </a:lnTo>
                <a:cubicBezTo>
                  <a:pt x="740635" y="4198925"/>
                  <a:pt x="743622" y="4198925"/>
                  <a:pt x="743622" y="4198925"/>
                </a:cubicBezTo>
                <a:cubicBezTo>
                  <a:pt x="743622" y="4198925"/>
                  <a:pt x="745115" y="4198925"/>
                  <a:pt x="748101" y="4198925"/>
                </a:cubicBezTo>
                <a:cubicBezTo>
                  <a:pt x="751088" y="4198925"/>
                  <a:pt x="752581" y="4195938"/>
                  <a:pt x="752581" y="4189965"/>
                </a:cubicBezTo>
                <a:close/>
                <a:moveTo>
                  <a:pt x="353892" y="4163087"/>
                </a:moveTo>
                <a:cubicBezTo>
                  <a:pt x="356879" y="4163087"/>
                  <a:pt x="358372" y="4166074"/>
                  <a:pt x="358372" y="4172046"/>
                </a:cubicBezTo>
                <a:cubicBezTo>
                  <a:pt x="358372" y="4178019"/>
                  <a:pt x="356879" y="4178019"/>
                  <a:pt x="353892" y="4172046"/>
                </a:cubicBezTo>
                <a:cubicBezTo>
                  <a:pt x="350906" y="4166074"/>
                  <a:pt x="350906" y="4163087"/>
                  <a:pt x="353892" y="4163087"/>
                </a:cubicBezTo>
                <a:close/>
                <a:moveTo>
                  <a:pt x="152308" y="4154127"/>
                </a:moveTo>
                <a:cubicBezTo>
                  <a:pt x="158281" y="4160100"/>
                  <a:pt x="161267" y="4166074"/>
                  <a:pt x="161267" y="4172046"/>
                </a:cubicBezTo>
                <a:cubicBezTo>
                  <a:pt x="161267" y="4178019"/>
                  <a:pt x="161267" y="4182499"/>
                  <a:pt x="161267" y="4185485"/>
                </a:cubicBezTo>
                <a:cubicBezTo>
                  <a:pt x="161267" y="4188472"/>
                  <a:pt x="164254" y="4189965"/>
                  <a:pt x="170226" y="4189965"/>
                </a:cubicBezTo>
                <a:lnTo>
                  <a:pt x="179186" y="4189965"/>
                </a:lnTo>
                <a:cubicBezTo>
                  <a:pt x="179186" y="4178019"/>
                  <a:pt x="185159" y="4172046"/>
                  <a:pt x="197105" y="4172046"/>
                </a:cubicBezTo>
                <a:cubicBezTo>
                  <a:pt x="209051" y="4166074"/>
                  <a:pt x="209051" y="4172046"/>
                  <a:pt x="197105" y="4189965"/>
                </a:cubicBezTo>
                <a:cubicBezTo>
                  <a:pt x="197105" y="4201911"/>
                  <a:pt x="191132" y="4207884"/>
                  <a:pt x="179186" y="4207884"/>
                </a:cubicBezTo>
                <a:cubicBezTo>
                  <a:pt x="167240" y="4207884"/>
                  <a:pt x="158281" y="4201911"/>
                  <a:pt x="152308" y="4189965"/>
                </a:cubicBezTo>
                <a:close/>
                <a:moveTo>
                  <a:pt x="17918" y="4154127"/>
                </a:moveTo>
                <a:cubicBezTo>
                  <a:pt x="23892" y="4154127"/>
                  <a:pt x="26878" y="4154127"/>
                  <a:pt x="26878" y="4154127"/>
                </a:cubicBezTo>
                <a:lnTo>
                  <a:pt x="17918" y="4163087"/>
                </a:lnTo>
                <a:cubicBezTo>
                  <a:pt x="17918" y="4163087"/>
                  <a:pt x="17918" y="4160100"/>
                  <a:pt x="17918" y="4154127"/>
                </a:cubicBezTo>
                <a:close/>
                <a:moveTo>
                  <a:pt x="645069" y="4145169"/>
                </a:moveTo>
                <a:lnTo>
                  <a:pt x="654028" y="4145169"/>
                </a:lnTo>
                <a:lnTo>
                  <a:pt x="662988" y="4154127"/>
                </a:lnTo>
                <a:lnTo>
                  <a:pt x="671947" y="4181006"/>
                </a:lnTo>
                <a:cubicBezTo>
                  <a:pt x="671947" y="4186978"/>
                  <a:pt x="670454" y="4189965"/>
                  <a:pt x="667467" y="4189965"/>
                </a:cubicBezTo>
                <a:cubicBezTo>
                  <a:pt x="664481" y="4189965"/>
                  <a:pt x="662988" y="4186978"/>
                  <a:pt x="662988" y="4181006"/>
                </a:cubicBezTo>
                <a:lnTo>
                  <a:pt x="662988" y="4172046"/>
                </a:lnTo>
                <a:cubicBezTo>
                  <a:pt x="662988" y="4166074"/>
                  <a:pt x="660001" y="4160100"/>
                  <a:pt x="654028" y="4154127"/>
                </a:cubicBezTo>
                <a:cubicBezTo>
                  <a:pt x="648055" y="4148156"/>
                  <a:pt x="645069" y="4145169"/>
                  <a:pt x="645069" y="4145169"/>
                </a:cubicBezTo>
                <a:close/>
                <a:moveTo>
                  <a:pt x="35837" y="4145169"/>
                </a:moveTo>
                <a:lnTo>
                  <a:pt x="44797" y="4145169"/>
                </a:lnTo>
                <a:lnTo>
                  <a:pt x="53755" y="4154127"/>
                </a:lnTo>
                <a:lnTo>
                  <a:pt x="62714" y="4181006"/>
                </a:lnTo>
                <a:lnTo>
                  <a:pt x="53755" y="4181006"/>
                </a:lnTo>
                <a:cubicBezTo>
                  <a:pt x="47782" y="4181006"/>
                  <a:pt x="46290" y="4178019"/>
                  <a:pt x="49277" y="4172046"/>
                </a:cubicBezTo>
                <a:cubicBezTo>
                  <a:pt x="52263" y="4166074"/>
                  <a:pt x="50769" y="4160100"/>
                  <a:pt x="44797" y="4154127"/>
                </a:cubicBezTo>
                <a:cubicBezTo>
                  <a:pt x="38824" y="4154127"/>
                  <a:pt x="35837" y="4151141"/>
                  <a:pt x="35837" y="4145169"/>
                </a:cubicBezTo>
                <a:close/>
                <a:moveTo>
                  <a:pt x="403168" y="4136210"/>
                </a:moveTo>
                <a:lnTo>
                  <a:pt x="412127" y="4136210"/>
                </a:lnTo>
                <a:lnTo>
                  <a:pt x="412127" y="4145169"/>
                </a:lnTo>
                <a:cubicBezTo>
                  <a:pt x="412127" y="4145169"/>
                  <a:pt x="410634" y="4143676"/>
                  <a:pt x="407648" y="4140689"/>
                </a:cubicBezTo>
                <a:cubicBezTo>
                  <a:pt x="404661" y="4137703"/>
                  <a:pt x="403168" y="4136210"/>
                  <a:pt x="403168" y="4136210"/>
                </a:cubicBezTo>
                <a:close/>
                <a:moveTo>
                  <a:pt x="7230152" y="4127250"/>
                </a:moveTo>
                <a:cubicBezTo>
                  <a:pt x="7230152" y="4133223"/>
                  <a:pt x="7228658" y="4137703"/>
                  <a:pt x="7225672" y="4140689"/>
                </a:cubicBezTo>
                <a:cubicBezTo>
                  <a:pt x="7222686" y="4143676"/>
                  <a:pt x="7218206" y="4148156"/>
                  <a:pt x="7212232" y="4154127"/>
                </a:cubicBezTo>
                <a:cubicBezTo>
                  <a:pt x="7206260" y="4160100"/>
                  <a:pt x="7203272" y="4166074"/>
                  <a:pt x="7203272" y="4172046"/>
                </a:cubicBezTo>
                <a:lnTo>
                  <a:pt x="7203272" y="4181006"/>
                </a:lnTo>
                <a:cubicBezTo>
                  <a:pt x="7197301" y="4181006"/>
                  <a:pt x="7194315" y="4181006"/>
                  <a:pt x="7194315" y="4181006"/>
                </a:cubicBezTo>
                <a:cubicBezTo>
                  <a:pt x="7194315" y="4186978"/>
                  <a:pt x="7192820" y="4189965"/>
                  <a:pt x="7189834" y="4189965"/>
                </a:cubicBezTo>
                <a:cubicBezTo>
                  <a:pt x="7186848" y="4189965"/>
                  <a:pt x="7185355" y="4189965"/>
                  <a:pt x="7185355" y="4189965"/>
                </a:cubicBezTo>
                <a:cubicBezTo>
                  <a:pt x="7173409" y="4189965"/>
                  <a:pt x="7167436" y="4189965"/>
                  <a:pt x="7167436" y="4189965"/>
                </a:cubicBezTo>
                <a:lnTo>
                  <a:pt x="7185355" y="4181006"/>
                </a:lnTo>
                <a:cubicBezTo>
                  <a:pt x="7191328" y="4175033"/>
                  <a:pt x="7197301" y="4169060"/>
                  <a:pt x="7203272" y="4163087"/>
                </a:cubicBezTo>
                <a:cubicBezTo>
                  <a:pt x="7203272" y="4163087"/>
                  <a:pt x="7204768" y="4160100"/>
                  <a:pt x="7207754" y="4154127"/>
                </a:cubicBezTo>
                <a:cubicBezTo>
                  <a:pt x="7210740" y="4148156"/>
                  <a:pt x="7212232" y="4142181"/>
                  <a:pt x="7212232" y="4136210"/>
                </a:cubicBezTo>
                <a:close/>
                <a:moveTo>
                  <a:pt x="241901" y="4118291"/>
                </a:moveTo>
                <a:cubicBezTo>
                  <a:pt x="247873" y="4118291"/>
                  <a:pt x="250860" y="4121278"/>
                  <a:pt x="250860" y="4127250"/>
                </a:cubicBezTo>
                <a:cubicBezTo>
                  <a:pt x="244887" y="4139196"/>
                  <a:pt x="238914" y="4139196"/>
                  <a:pt x="232941" y="4127250"/>
                </a:cubicBezTo>
                <a:cubicBezTo>
                  <a:pt x="232941" y="4121278"/>
                  <a:pt x="235928" y="4118291"/>
                  <a:pt x="241901" y="4118291"/>
                </a:cubicBezTo>
                <a:close/>
                <a:moveTo>
                  <a:pt x="824255" y="4109331"/>
                </a:moveTo>
                <a:lnTo>
                  <a:pt x="815296" y="4127250"/>
                </a:lnTo>
                <a:lnTo>
                  <a:pt x="824255" y="4127250"/>
                </a:lnTo>
                <a:cubicBezTo>
                  <a:pt x="824255" y="4115304"/>
                  <a:pt x="824255" y="4109331"/>
                  <a:pt x="824255" y="4109331"/>
                </a:cubicBezTo>
                <a:close/>
                <a:moveTo>
                  <a:pt x="7191514" y="4107651"/>
                </a:moveTo>
                <a:cubicBezTo>
                  <a:pt x="7193380" y="4107278"/>
                  <a:pt x="7194315" y="4107838"/>
                  <a:pt x="7194315" y="4109331"/>
                </a:cubicBezTo>
                <a:cubicBezTo>
                  <a:pt x="7194315" y="4115304"/>
                  <a:pt x="7188341" y="4122771"/>
                  <a:pt x="7176395" y="4131730"/>
                </a:cubicBezTo>
                <a:cubicBezTo>
                  <a:pt x="7164450" y="4140689"/>
                  <a:pt x="7158478" y="4148156"/>
                  <a:pt x="7158478" y="4154127"/>
                </a:cubicBezTo>
                <a:lnTo>
                  <a:pt x="7140558" y="4163087"/>
                </a:lnTo>
                <a:cubicBezTo>
                  <a:pt x="7128614" y="4163087"/>
                  <a:pt x="7125626" y="4160100"/>
                  <a:pt x="7131600" y="4154127"/>
                </a:cubicBezTo>
                <a:cubicBezTo>
                  <a:pt x="7143544" y="4142181"/>
                  <a:pt x="7149518" y="4136210"/>
                  <a:pt x="7149518" y="4136210"/>
                </a:cubicBezTo>
                <a:cubicBezTo>
                  <a:pt x="7171915" y="4118291"/>
                  <a:pt x="7185915" y="4108772"/>
                  <a:pt x="7191514" y="4107651"/>
                </a:cubicBezTo>
                <a:close/>
                <a:moveTo>
                  <a:pt x="304615" y="4100372"/>
                </a:moveTo>
                <a:cubicBezTo>
                  <a:pt x="304615" y="4106345"/>
                  <a:pt x="303123" y="4109331"/>
                  <a:pt x="300136" y="4109331"/>
                </a:cubicBezTo>
                <a:cubicBezTo>
                  <a:pt x="297150" y="4109331"/>
                  <a:pt x="295656" y="4107838"/>
                  <a:pt x="295656" y="4104852"/>
                </a:cubicBezTo>
                <a:cubicBezTo>
                  <a:pt x="295656" y="4101865"/>
                  <a:pt x="298644" y="4100372"/>
                  <a:pt x="304615" y="4100372"/>
                </a:cubicBezTo>
                <a:close/>
                <a:moveTo>
                  <a:pt x="7257029" y="4091413"/>
                </a:moveTo>
                <a:lnTo>
                  <a:pt x="7239110" y="4109331"/>
                </a:lnTo>
                <a:lnTo>
                  <a:pt x="7239110" y="4100372"/>
                </a:lnTo>
                <a:cubicBezTo>
                  <a:pt x="7245084" y="4094399"/>
                  <a:pt x="7251056" y="4091413"/>
                  <a:pt x="7257029" y="4091413"/>
                </a:cubicBezTo>
                <a:close/>
                <a:moveTo>
                  <a:pt x="725703" y="4091413"/>
                </a:moveTo>
                <a:cubicBezTo>
                  <a:pt x="725703" y="4097385"/>
                  <a:pt x="725703" y="4101865"/>
                  <a:pt x="725703" y="4104852"/>
                </a:cubicBezTo>
                <a:cubicBezTo>
                  <a:pt x="725703" y="4107838"/>
                  <a:pt x="725703" y="4112318"/>
                  <a:pt x="725703" y="4118291"/>
                </a:cubicBezTo>
                <a:cubicBezTo>
                  <a:pt x="731676" y="4124264"/>
                  <a:pt x="734662" y="4136210"/>
                  <a:pt x="734662" y="4154127"/>
                </a:cubicBezTo>
                <a:cubicBezTo>
                  <a:pt x="734662" y="4172046"/>
                  <a:pt x="737648" y="4181006"/>
                  <a:pt x="743622" y="4181006"/>
                </a:cubicBezTo>
                <a:cubicBezTo>
                  <a:pt x="749595" y="4181006"/>
                  <a:pt x="752581" y="4178019"/>
                  <a:pt x="752581" y="4172046"/>
                </a:cubicBezTo>
                <a:cubicBezTo>
                  <a:pt x="752581" y="4166074"/>
                  <a:pt x="752581" y="4163087"/>
                  <a:pt x="752581" y="4163087"/>
                </a:cubicBezTo>
                <a:cubicBezTo>
                  <a:pt x="746608" y="4163087"/>
                  <a:pt x="743622" y="4154127"/>
                  <a:pt x="743622" y="4136210"/>
                </a:cubicBezTo>
                <a:cubicBezTo>
                  <a:pt x="743622" y="4112318"/>
                  <a:pt x="737648" y="4097385"/>
                  <a:pt x="725703" y="4091413"/>
                </a:cubicBezTo>
                <a:close/>
                <a:moveTo>
                  <a:pt x="277738" y="4082453"/>
                </a:moveTo>
                <a:cubicBezTo>
                  <a:pt x="277738" y="4088426"/>
                  <a:pt x="276245" y="4091413"/>
                  <a:pt x="273259" y="4091413"/>
                </a:cubicBezTo>
                <a:cubicBezTo>
                  <a:pt x="270272" y="4091413"/>
                  <a:pt x="268779" y="4089920"/>
                  <a:pt x="268779" y="4086933"/>
                </a:cubicBezTo>
                <a:cubicBezTo>
                  <a:pt x="268779" y="4083946"/>
                  <a:pt x="271765" y="4082453"/>
                  <a:pt x="277738" y="4082453"/>
                </a:cubicBezTo>
                <a:close/>
                <a:moveTo>
                  <a:pt x="7203272" y="4073494"/>
                </a:moveTo>
                <a:lnTo>
                  <a:pt x="7212232" y="4073494"/>
                </a:lnTo>
                <a:lnTo>
                  <a:pt x="7221192" y="4073494"/>
                </a:lnTo>
                <a:lnTo>
                  <a:pt x="7212232" y="4082453"/>
                </a:lnTo>
                <a:cubicBezTo>
                  <a:pt x="7206260" y="4082453"/>
                  <a:pt x="7203272" y="4079467"/>
                  <a:pt x="7203272" y="4073494"/>
                </a:cubicBezTo>
                <a:close/>
                <a:moveTo>
                  <a:pt x="376291" y="4073494"/>
                </a:moveTo>
                <a:cubicBezTo>
                  <a:pt x="382263" y="4073494"/>
                  <a:pt x="383756" y="4076480"/>
                  <a:pt x="380771" y="4082453"/>
                </a:cubicBezTo>
                <a:cubicBezTo>
                  <a:pt x="377783" y="4088426"/>
                  <a:pt x="379276" y="4094399"/>
                  <a:pt x="385250" y="4100372"/>
                </a:cubicBezTo>
                <a:cubicBezTo>
                  <a:pt x="391222" y="4106345"/>
                  <a:pt x="394208" y="4112318"/>
                  <a:pt x="394208" y="4118291"/>
                </a:cubicBezTo>
                <a:lnTo>
                  <a:pt x="376291" y="4109331"/>
                </a:lnTo>
                <a:cubicBezTo>
                  <a:pt x="358372" y="4085440"/>
                  <a:pt x="358372" y="4073494"/>
                  <a:pt x="376291" y="4073494"/>
                </a:cubicBezTo>
                <a:close/>
                <a:moveTo>
                  <a:pt x="241901" y="4073494"/>
                </a:moveTo>
                <a:cubicBezTo>
                  <a:pt x="247873" y="4073494"/>
                  <a:pt x="250860" y="4073494"/>
                  <a:pt x="250860" y="4073494"/>
                </a:cubicBezTo>
                <a:cubicBezTo>
                  <a:pt x="250860" y="4079467"/>
                  <a:pt x="250860" y="4082453"/>
                  <a:pt x="250860" y="4082453"/>
                </a:cubicBezTo>
                <a:cubicBezTo>
                  <a:pt x="250860" y="4082453"/>
                  <a:pt x="247873" y="4082453"/>
                  <a:pt x="241901" y="4082453"/>
                </a:cubicBezTo>
                <a:cubicBezTo>
                  <a:pt x="241901" y="4082453"/>
                  <a:pt x="241901" y="4079467"/>
                  <a:pt x="241901" y="4073494"/>
                </a:cubicBezTo>
                <a:close/>
                <a:moveTo>
                  <a:pt x="627150" y="4064534"/>
                </a:moveTo>
                <a:lnTo>
                  <a:pt x="636109" y="4064534"/>
                </a:lnTo>
                <a:lnTo>
                  <a:pt x="636109" y="4073494"/>
                </a:lnTo>
                <a:close/>
                <a:moveTo>
                  <a:pt x="277738" y="4046617"/>
                </a:moveTo>
                <a:lnTo>
                  <a:pt x="286698" y="4055576"/>
                </a:lnTo>
                <a:lnTo>
                  <a:pt x="273259" y="4055576"/>
                </a:lnTo>
                <a:cubicBezTo>
                  <a:pt x="276245" y="4055576"/>
                  <a:pt x="277738" y="4052589"/>
                  <a:pt x="277738" y="4046617"/>
                </a:cubicBezTo>
                <a:close/>
                <a:moveTo>
                  <a:pt x="349412" y="4037657"/>
                </a:moveTo>
                <a:cubicBezTo>
                  <a:pt x="349412" y="4037657"/>
                  <a:pt x="349412" y="4040644"/>
                  <a:pt x="349412" y="4046617"/>
                </a:cubicBezTo>
                <a:cubicBezTo>
                  <a:pt x="349412" y="4052589"/>
                  <a:pt x="346426" y="4052589"/>
                  <a:pt x="340453" y="4046617"/>
                </a:cubicBezTo>
                <a:cubicBezTo>
                  <a:pt x="340453" y="4046617"/>
                  <a:pt x="340453" y="4045124"/>
                  <a:pt x="340453" y="4042137"/>
                </a:cubicBezTo>
                <a:cubicBezTo>
                  <a:pt x="340453" y="4039150"/>
                  <a:pt x="343440" y="4037657"/>
                  <a:pt x="349412" y="4037657"/>
                </a:cubicBezTo>
                <a:close/>
                <a:moveTo>
                  <a:pt x="627150" y="4028698"/>
                </a:moveTo>
                <a:cubicBezTo>
                  <a:pt x="627150" y="4028698"/>
                  <a:pt x="627150" y="4034671"/>
                  <a:pt x="627150" y="4046617"/>
                </a:cubicBezTo>
                <a:cubicBezTo>
                  <a:pt x="627150" y="4046617"/>
                  <a:pt x="625658" y="4048110"/>
                  <a:pt x="622670" y="4051096"/>
                </a:cubicBezTo>
                <a:cubicBezTo>
                  <a:pt x="619685" y="4054083"/>
                  <a:pt x="618192" y="4055576"/>
                  <a:pt x="618192" y="4055576"/>
                </a:cubicBezTo>
                <a:cubicBezTo>
                  <a:pt x="618192" y="4055576"/>
                  <a:pt x="618192" y="4052589"/>
                  <a:pt x="618192" y="4046617"/>
                </a:cubicBezTo>
                <a:cubicBezTo>
                  <a:pt x="618192" y="4040644"/>
                  <a:pt x="619685" y="4036164"/>
                  <a:pt x="622670" y="4033177"/>
                </a:cubicBezTo>
                <a:cubicBezTo>
                  <a:pt x="625658" y="4030191"/>
                  <a:pt x="627150" y="4028698"/>
                  <a:pt x="627150" y="4028698"/>
                </a:cubicBezTo>
                <a:close/>
                <a:moveTo>
                  <a:pt x="591313" y="4028698"/>
                </a:moveTo>
                <a:cubicBezTo>
                  <a:pt x="591313" y="4028698"/>
                  <a:pt x="594300" y="4028698"/>
                  <a:pt x="600273" y="4028698"/>
                </a:cubicBezTo>
                <a:cubicBezTo>
                  <a:pt x="606246" y="4028698"/>
                  <a:pt x="609232" y="4030191"/>
                  <a:pt x="609232" y="4033177"/>
                </a:cubicBezTo>
                <a:cubicBezTo>
                  <a:pt x="609232" y="4036164"/>
                  <a:pt x="606246" y="4037657"/>
                  <a:pt x="600273" y="4037657"/>
                </a:cubicBezTo>
                <a:close/>
                <a:moveTo>
                  <a:pt x="403168" y="4019738"/>
                </a:moveTo>
                <a:cubicBezTo>
                  <a:pt x="409141" y="4019738"/>
                  <a:pt x="412127" y="4022725"/>
                  <a:pt x="412127" y="4028698"/>
                </a:cubicBezTo>
                <a:cubicBezTo>
                  <a:pt x="406154" y="4028698"/>
                  <a:pt x="403168" y="4028698"/>
                  <a:pt x="403168" y="4028698"/>
                </a:cubicBezTo>
                <a:cubicBezTo>
                  <a:pt x="397195" y="4028698"/>
                  <a:pt x="394208" y="4027205"/>
                  <a:pt x="394208" y="4024218"/>
                </a:cubicBezTo>
                <a:cubicBezTo>
                  <a:pt x="394208" y="4021231"/>
                  <a:pt x="397195" y="4019738"/>
                  <a:pt x="403168" y="4019738"/>
                </a:cubicBezTo>
                <a:close/>
                <a:moveTo>
                  <a:pt x="7219512" y="4016939"/>
                </a:moveTo>
                <a:cubicBezTo>
                  <a:pt x="7220632" y="4017312"/>
                  <a:pt x="7221192" y="4018245"/>
                  <a:pt x="7221192" y="4019738"/>
                </a:cubicBezTo>
                <a:cubicBezTo>
                  <a:pt x="7221192" y="4025711"/>
                  <a:pt x="7216712" y="4028698"/>
                  <a:pt x="7207754" y="4028698"/>
                </a:cubicBezTo>
                <a:cubicBezTo>
                  <a:pt x="7198794" y="4028698"/>
                  <a:pt x="7197301" y="4031684"/>
                  <a:pt x="7203272" y="4037657"/>
                </a:cubicBezTo>
                <a:cubicBezTo>
                  <a:pt x="7203272" y="4043630"/>
                  <a:pt x="7200286" y="4046617"/>
                  <a:pt x="7194315" y="4046617"/>
                </a:cubicBezTo>
                <a:cubicBezTo>
                  <a:pt x="7188341" y="4046617"/>
                  <a:pt x="7185355" y="4045124"/>
                  <a:pt x="7185355" y="4042137"/>
                </a:cubicBezTo>
                <a:cubicBezTo>
                  <a:pt x="7185355" y="4039150"/>
                  <a:pt x="7188341" y="4034671"/>
                  <a:pt x="7194315" y="4028698"/>
                </a:cubicBezTo>
                <a:cubicBezTo>
                  <a:pt x="7207754" y="4019738"/>
                  <a:pt x="7216152" y="4015819"/>
                  <a:pt x="7219512" y="4016939"/>
                </a:cubicBezTo>
                <a:close/>
                <a:moveTo>
                  <a:pt x="707785" y="4010779"/>
                </a:moveTo>
                <a:cubicBezTo>
                  <a:pt x="707785" y="4010779"/>
                  <a:pt x="706290" y="4013766"/>
                  <a:pt x="703305" y="4019738"/>
                </a:cubicBezTo>
                <a:cubicBezTo>
                  <a:pt x="700319" y="4025711"/>
                  <a:pt x="698825" y="4031684"/>
                  <a:pt x="698825" y="4037657"/>
                </a:cubicBezTo>
                <a:lnTo>
                  <a:pt x="707785" y="4073494"/>
                </a:lnTo>
                <a:cubicBezTo>
                  <a:pt x="725703" y="4079467"/>
                  <a:pt x="734662" y="4079467"/>
                  <a:pt x="734662" y="4073494"/>
                </a:cubicBezTo>
                <a:lnTo>
                  <a:pt x="725703" y="4046617"/>
                </a:lnTo>
                <a:cubicBezTo>
                  <a:pt x="719730" y="4046617"/>
                  <a:pt x="716743" y="4049603"/>
                  <a:pt x="716743" y="4055576"/>
                </a:cubicBezTo>
                <a:cubicBezTo>
                  <a:pt x="716743" y="4061549"/>
                  <a:pt x="715250" y="4063042"/>
                  <a:pt x="712265" y="4060056"/>
                </a:cubicBezTo>
                <a:cubicBezTo>
                  <a:pt x="709277" y="4057069"/>
                  <a:pt x="709277" y="4054083"/>
                  <a:pt x="712265" y="4051096"/>
                </a:cubicBezTo>
                <a:cubicBezTo>
                  <a:pt x="715250" y="4048110"/>
                  <a:pt x="716743" y="4042137"/>
                  <a:pt x="716743" y="4033177"/>
                </a:cubicBezTo>
                <a:cubicBezTo>
                  <a:pt x="716743" y="4024218"/>
                  <a:pt x="713757" y="4016752"/>
                  <a:pt x="707785" y="4010779"/>
                </a:cubicBezTo>
                <a:close/>
                <a:moveTo>
                  <a:pt x="627150" y="4001820"/>
                </a:moveTo>
                <a:cubicBezTo>
                  <a:pt x="627150" y="4007792"/>
                  <a:pt x="625658" y="4010779"/>
                  <a:pt x="622670" y="4010779"/>
                </a:cubicBezTo>
                <a:cubicBezTo>
                  <a:pt x="619685" y="4010779"/>
                  <a:pt x="618192" y="4009286"/>
                  <a:pt x="618192" y="4006299"/>
                </a:cubicBezTo>
                <a:cubicBezTo>
                  <a:pt x="618192" y="4003313"/>
                  <a:pt x="621178" y="4001820"/>
                  <a:pt x="627150" y="4001820"/>
                </a:cubicBezTo>
                <a:close/>
                <a:moveTo>
                  <a:pt x="770500" y="3992860"/>
                </a:moveTo>
                <a:lnTo>
                  <a:pt x="770500" y="4019738"/>
                </a:lnTo>
                <a:lnTo>
                  <a:pt x="779459" y="4010779"/>
                </a:lnTo>
                <a:close/>
                <a:moveTo>
                  <a:pt x="125430" y="3992860"/>
                </a:moveTo>
                <a:cubicBezTo>
                  <a:pt x="131402" y="3992860"/>
                  <a:pt x="131402" y="3995847"/>
                  <a:pt x="125430" y="4001820"/>
                </a:cubicBezTo>
                <a:cubicBezTo>
                  <a:pt x="125430" y="4001820"/>
                  <a:pt x="123937" y="4000327"/>
                  <a:pt x="120951" y="3997340"/>
                </a:cubicBezTo>
                <a:cubicBezTo>
                  <a:pt x="117964" y="3994353"/>
                  <a:pt x="119458" y="3992860"/>
                  <a:pt x="125430" y="3992860"/>
                </a:cubicBezTo>
                <a:close/>
                <a:moveTo>
                  <a:pt x="80633" y="3965983"/>
                </a:moveTo>
                <a:lnTo>
                  <a:pt x="89593" y="3974942"/>
                </a:lnTo>
                <a:lnTo>
                  <a:pt x="89593" y="4037657"/>
                </a:lnTo>
                <a:cubicBezTo>
                  <a:pt x="89593" y="4061549"/>
                  <a:pt x="94073" y="4074987"/>
                  <a:pt x="103032" y="4077974"/>
                </a:cubicBezTo>
                <a:cubicBezTo>
                  <a:pt x="111991" y="4080960"/>
                  <a:pt x="116471" y="4088426"/>
                  <a:pt x="116471" y="4100372"/>
                </a:cubicBezTo>
                <a:cubicBezTo>
                  <a:pt x="116471" y="4100372"/>
                  <a:pt x="116471" y="4103359"/>
                  <a:pt x="116471" y="4109331"/>
                </a:cubicBezTo>
                <a:cubicBezTo>
                  <a:pt x="116471" y="4115304"/>
                  <a:pt x="116471" y="4118291"/>
                  <a:pt x="116471" y="4118291"/>
                </a:cubicBezTo>
                <a:cubicBezTo>
                  <a:pt x="116471" y="4124264"/>
                  <a:pt x="117964" y="4133223"/>
                  <a:pt x="120951" y="4145169"/>
                </a:cubicBezTo>
                <a:cubicBezTo>
                  <a:pt x="123937" y="4157114"/>
                  <a:pt x="122444" y="4166074"/>
                  <a:pt x="116471" y="4172046"/>
                </a:cubicBezTo>
                <a:lnTo>
                  <a:pt x="116471" y="4181006"/>
                </a:lnTo>
                <a:cubicBezTo>
                  <a:pt x="122444" y="4181006"/>
                  <a:pt x="125430" y="4182499"/>
                  <a:pt x="125430" y="4185485"/>
                </a:cubicBezTo>
                <a:cubicBezTo>
                  <a:pt x="125430" y="4188472"/>
                  <a:pt x="125430" y="4192952"/>
                  <a:pt x="125430" y="4198925"/>
                </a:cubicBezTo>
                <a:cubicBezTo>
                  <a:pt x="125430" y="4204897"/>
                  <a:pt x="125430" y="4207884"/>
                  <a:pt x="125430" y="4207884"/>
                </a:cubicBezTo>
                <a:cubicBezTo>
                  <a:pt x="131402" y="4207884"/>
                  <a:pt x="134390" y="4210871"/>
                  <a:pt x="134390" y="4216843"/>
                </a:cubicBezTo>
                <a:lnTo>
                  <a:pt x="152308" y="4243722"/>
                </a:lnTo>
                <a:lnTo>
                  <a:pt x="134390" y="4252680"/>
                </a:lnTo>
                <a:cubicBezTo>
                  <a:pt x="116471" y="4252680"/>
                  <a:pt x="107511" y="4251187"/>
                  <a:pt x="107511" y="4248200"/>
                </a:cubicBezTo>
                <a:cubicBezTo>
                  <a:pt x="107511" y="4245215"/>
                  <a:pt x="109005" y="4243722"/>
                  <a:pt x="111991" y="4243722"/>
                </a:cubicBezTo>
                <a:cubicBezTo>
                  <a:pt x="114978" y="4243722"/>
                  <a:pt x="116471" y="4237749"/>
                  <a:pt x="116471" y="4225803"/>
                </a:cubicBezTo>
                <a:cubicBezTo>
                  <a:pt x="116471" y="4213857"/>
                  <a:pt x="113485" y="4207884"/>
                  <a:pt x="107511" y="4207884"/>
                </a:cubicBezTo>
                <a:lnTo>
                  <a:pt x="98552" y="4189965"/>
                </a:lnTo>
                <a:cubicBezTo>
                  <a:pt x="104525" y="4166074"/>
                  <a:pt x="101539" y="4154127"/>
                  <a:pt x="89593" y="4154127"/>
                </a:cubicBezTo>
                <a:lnTo>
                  <a:pt x="89593" y="4136210"/>
                </a:lnTo>
                <a:cubicBezTo>
                  <a:pt x="95566" y="4136210"/>
                  <a:pt x="94073" y="4128743"/>
                  <a:pt x="85113" y="4113811"/>
                </a:cubicBezTo>
                <a:cubicBezTo>
                  <a:pt x="76154" y="4098879"/>
                  <a:pt x="71674" y="4076480"/>
                  <a:pt x="71674" y="4046617"/>
                </a:cubicBezTo>
                <a:cubicBezTo>
                  <a:pt x="71674" y="4016752"/>
                  <a:pt x="73167" y="4001820"/>
                  <a:pt x="76154" y="4001820"/>
                </a:cubicBezTo>
                <a:cubicBezTo>
                  <a:pt x="79140" y="4001820"/>
                  <a:pt x="80633" y="3998833"/>
                  <a:pt x="80633" y="3992860"/>
                </a:cubicBezTo>
                <a:cubicBezTo>
                  <a:pt x="80633" y="3986887"/>
                  <a:pt x="77647" y="3983902"/>
                  <a:pt x="71674" y="3983902"/>
                </a:cubicBezTo>
                <a:lnTo>
                  <a:pt x="62714" y="3983902"/>
                </a:lnTo>
                <a:lnTo>
                  <a:pt x="71674" y="3974942"/>
                </a:lnTo>
                <a:cubicBezTo>
                  <a:pt x="71674" y="3974942"/>
                  <a:pt x="74660" y="3971956"/>
                  <a:pt x="80633" y="3965983"/>
                </a:cubicBezTo>
                <a:close/>
                <a:moveTo>
                  <a:pt x="116471" y="3957024"/>
                </a:moveTo>
                <a:cubicBezTo>
                  <a:pt x="122444" y="3957024"/>
                  <a:pt x="125430" y="3960010"/>
                  <a:pt x="125430" y="3965983"/>
                </a:cubicBezTo>
                <a:cubicBezTo>
                  <a:pt x="125430" y="3971956"/>
                  <a:pt x="122444" y="3974942"/>
                  <a:pt x="116471" y="3974942"/>
                </a:cubicBezTo>
                <a:cubicBezTo>
                  <a:pt x="116471" y="3974942"/>
                  <a:pt x="113485" y="3971956"/>
                  <a:pt x="107511" y="3965983"/>
                </a:cubicBezTo>
                <a:cubicBezTo>
                  <a:pt x="107511" y="3960010"/>
                  <a:pt x="110498" y="3957024"/>
                  <a:pt x="116471" y="3957024"/>
                </a:cubicBezTo>
                <a:close/>
                <a:moveTo>
                  <a:pt x="636109" y="3948064"/>
                </a:moveTo>
                <a:cubicBezTo>
                  <a:pt x="642083" y="3948064"/>
                  <a:pt x="645069" y="3949557"/>
                  <a:pt x="645069" y="3952544"/>
                </a:cubicBezTo>
                <a:cubicBezTo>
                  <a:pt x="645069" y="3955530"/>
                  <a:pt x="643576" y="3957024"/>
                  <a:pt x="640589" y="3957024"/>
                </a:cubicBezTo>
                <a:cubicBezTo>
                  <a:pt x="637603" y="3957024"/>
                  <a:pt x="636109" y="3954037"/>
                  <a:pt x="636109" y="3948064"/>
                </a:cubicBezTo>
                <a:close/>
                <a:moveTo>
                  <a:pt x="770500" y="3939105"/>
                </a:moveTo>
                <a:lnTo>
                  <a:pt x="779459" y="3974942"/>
                </a:lnTo>
                <a:cubicBezTo>
                  <a:pt x="779459" y="3980915"/>
                  <a:pt x="780953" y="3983902"/>
                  <a:pt x="783939" y="3983902"/>
                </a:cubicBezTo>
                <a:cubicBezTo>
                  <a:pt x="786924" y="3983902"/>
                  <a:pt x="788419" y="3982409"/>
                  <a:pt x="788419" y="3979422"/>
                </a:cubicBezTo>
                <a:cubicBezTo>
                  <a:pt x="788419" y="3976435"/>
                  <a:pt x="788419" y="3971956"/>
                  <a:pt x="788419" y="3965983"/>
                </a:cubicBezTo>
                <a:cubicBezTo>
                  <a:pt x="782444" y="3965983"/>
                  <a:pt x="779459" y="3964490"/>
                  <a:pt x="779459" y="3961503"/>
                </a:cubicBezTo>
                <a:cubicBezTo>
                  <a:pt x="779459" y="3958517"/>
                  <a:pt x="779459" y="3955530"/>
                  <a:pt x="779459" y="3952544"/>
                </a:cubicBezTo>
                <a:cubicBezTo>
                  <a:pt x="779459" y="3949557"/>
                  <a:pt x="779459" y="3946571"/>
                  <a:pt x="779459" y="3943584"/>
                </a:cubicBezTo>
                <a:cubicBezTo>
                  <a:pt x="779459" y="3940598"/>
                  <a:pt x="776473" y="3939105"/>
                  <a:pt x="770500" y="3939105"/>
                </a:cubicBezTo>
                <a:close/>
                <a:moveTo>
                  <a:pt x="188145" y="3939105"/>
                </a:moveTo>
                <a:cubicBezTo>
                  <a:pt x="194118" y="3939105"/>
                  <a:pt x="197105" y="3939105"/>
                  <a:pt x="197105" y="3939105"/>
                </a:cubicBezTo>
                <a:cubicBezTo>
                  <a:pt x="197105" y="3945077"/>
                  <a:pt x="194118" y="3949557"/>
                  <a:pt x="188145" y="3952544"/>
                </a:cubicBezTo>
                <a:cubicBezTo>
                  <a:pt x="182172" y="3955530"/>
                  <a:pt x="179186" y="3954037"/>
                  <a:pt x="179186" y="3948064"/>
                </a:cubicBezTo>
                <a:cubicBezTo>
                  <a:pt x="179186" y="3942091"/>
                  <a:pt x="182172" y="3939105"/>
                  <a:pt x="188145" y="3939105"/>
                </a:cubicBezTo>
                <a:close/>
                <a:moveTo>
                  <a:pt x="143348" y="3939105"/>
                </a:moveTo>
                <a:cubicBezTo>
                  <a:pt x="149321" y="3945077"/>
                  <a:pt x="152308" y="3955530"/>
                  <a:pt x="152308" y="3970463"/>
                </a:cubicBezTo>
                <a:cubicBezTo>
                  <a:pt x="152308" y="3985395"/>
                  <a:pt x="152308" y="3995847"/>
                  <a:pt x="152308" y="4001820"/>
                </a:cubicBezTo>
                <a:cubicBezTo>
                  <a:pt x="152308" y="4013766"/>
                  <a:pt x="153801" y="4024218"/>
                  <a:pt x="156787" y="4033177"/>
                </a:cubicBezTo>
                <a:cubicBezTo>
                  <a:pt x="159774" y="4042137"/>
                  <a:pt x="164254" y="4046617"/>
                  <a:pt x="170226" y="4046617"/>
                </a:cubicBezTo>
                <a:cubicBezTo>
                  <a:pt x="176199" y="4046617"/>
                  <a:pt x="179186" y="4040644"/>
                  <a:pt x="179186" y="4028698"/>
                </a:cubicBezTo>
                <a:cubicBezTo>
                  <a:pt x="173213" y="4028698"/>
                  <a:pt x="171720" y="4025711"/>
                  <a:pt x="174706" y="4019738"/>
                </a:cubicBezTo>
                <a:cubicBezTo>
                  <a:pt x="177693" y="4013766"/>
                  <a:pt x="179186" y="4007792"/>
                  <a:pt x="179186" y="4001820"/>
                </a:cubicBezTo>
                <a:cubicBezTo>
                  <a:pt x="185159" y="3989875"/>
                  <a:pt x="188145" y="3980915"/>
                  <a:pt x="188145" y="3974942"/>
                </a:cubicBezTo>
                <a:cubicBezTo>
                  <a:pt x="194118" y="3980915"/>
                  <a:pt x="200091" y="3980915"/>
                  <a:pt x="206064" y="3974942"/>
                </a:cubicBezTo>
                <a:cubicBezTo>
                  <a:pt x="206064" y="3974942"/>
                  <a:pt x="207557" y="3976435"/>
                  <a:pt x="210544" y="3979422"/>
                </a:cubicBezTo>
                <a:cubicBezTo>
                  <a:pt x="213530" y="3982409"/>
                  <a:pt x="215022" y="3983902"/>
                  <a:pt x="215022" y="3983902"/>
                </a:cubicBezTo>
                <a:lnTo>
                  <a:pt x="197105" y="3992860"/>
                </a:lnTo>
                <a:cubicBezTo>
                  <a:pt x="197105" y="3998833"/>
                  <a:pt x="197105" y="4003313"/>
                  <a:pt x="197105" y="4006299"/>
                </a:cubicBezTo>
                <a:cubicBezTo>
                  <a:pt x="197105" y="4009286"/>
                  <a:pt x="197105" y="4013766"/>
                  <a:pt x="197105" y="4019738"/>
                </a:cubicBezTo>
                <a:lnTo>
                  <a:pt x="206064" y="4028698"/>
                </a:lnTo>
                <a:cubicBezTo>
                  <a:pt x="200091" y="4040644"/>
                  <a:pt x="197105" y="4049603"/>
                  <a:pt x="197105" y="4055576"/>
                </a:cubicBezTo>
                <a:lnTo>
                  <a:pt x="197105" y="4064534"/>
                </a:lnTo>
                <a:cubicBezTo>
                  <a:pt x="203077" y="4076480"/>
                  <a:pt x="206064" y="4085440"/>
                  <a:pt x="206064" y="4091413"/>
                </a:cubicBezTo>
                <a:cubicBezTo>
                  <a:pt x="212036" y="4085440"/>
                  <a:pt x="215022" y="4085440"/>
                  <a:pt x="215022" y="4091413"/>
                </a:cubicBezTo>
                <a:lnTo>
                  <a:pt x="215022" y="4100372"/>
                </a:lnTo>
                <a:cubicBezTo>
                  <a:pt x="209051" y="4094399"/>
                  <a:pt x="206064" y="4094399"/>
                  <a:pt x="206064" y="4100372"/>
                </a:cubicBezTo>
                <a:lnTo>
                  <a:pt x="197105" y="4118291"/>
                </a:lnTo>
                <a:cubicBezTo>
                  <a:pt x="191132" y="4136210"/>
                  <a:pt x="185159" y="4145169"/>
                  <a:pt x="179186" y="4145169"/>
                </a:cubicBezTo>
                <a:cubicBezTo>
                  <a:pt x="179186" y="4139196"/>
                  <a:pt x="176199" y="4136210"/>
                  <a:pt x="170226" y="4136210"/>
                </a:cubicBezTo>
                <a:lnTo>
                  <a:pt x="170226" y="4145169"/>
                </a:lnTo>
                <a:cubicBezTo>
                  <a:pt x="164254" y="4145169"/>
                  <a:pt x="161267" y="4143676"/>
                  <a:pt x="161267" y="4140689"/>
                </a:cubicBezTo>
                <a:cubicBezTo>
                  <a:pt x="161267" y="4137703"/>
                  <a:pt x="161267" y="4133223"/>
                  <a:pt x="161267" y="4127250"/>
                </a:cubicBezTo>
                <a:lnTo>
                  <a:pt x="161267" y="4118291"/>
                </a:lnTo>
                <a:lnTo>
                  <a:pt x="152308" y="4100372"/>
                </a:lnTo>
                <a:lnTo>
                  <a:pt x="143348" y="4091413"/>
                </a:lnTo>
                <a:cubicBezTo>
                  <a:pt x="155294" y="4091413"/>
                  <a:pt x="161267" y="4085440"/>
                  <a:pt x="161267" y="4073494"/>
                </a:cubicBezTo>
                <a:cubicBezTo>
                  <a:pt x="155294" y="4061549"/>
                  <a:pt x="146336" y="4055576"/>
                  <a:pt x="134390" y="4055576"/>
                </a:cubicBezTo>
                <a:lnTo>
                  <a:pt x="125430" y="4046617"/>
                </a:lnTo>
                <a:cubicBezTo>
                  <a:pt x="113485" y="4046617"/>
                  <a:pt x="107511" y="4043630"/>
                  <a:pt x="107511" y="4037657"/>
                </a:cubicBezTo>
                <a:cubicBezTo>
                  <a:pt x="107511" y="4019738"/>
                  <a:pt x="116471" y="4016752"/>
                  <a:pt x="134390" y="4028698"/>
                </a:cubicBezTo>
                <a:lnTo>
                  <a:pt x="143348" y="4010779"/>
                </a:lnTo>
                <a:cubicBezTo>
                  <a:pt x="143348" y="4004806"/>
                  <a:pt x="141855" y="3998833"/>
                  <a:pt x="138869" y="3992860"/>
                </a:cubicBezTo>
                <a:cubicBezTo>
                  <a:pt x="135883" y="3986887"/>
                  <a:pt x="134390" y="3980915"/>
                  <a:pt x="134390" y="3974942"/>
                </a:cubicBezTo>
                <a:cubicBezTo>
                  <a:pt x="134390" y="3962996"/>
                  <a:pt x="134390" y="3957024"/>
                  <a:pt x="134390" y="3957024"/>
                </a:cubicBezTo>
                <a:cubicBezTo>
                  <a:pt x="134390" y="3951051"/>
                  <a:pt x="135883" y="3946571"/>
                  <a:pt x="138869" y="3943584"/>
                </a:cubicBezTo>
                <a:cubicBezTo>
                  <a:pt x="141855" y="3940598"/>
                  <a:pt x="143348" y="3939105"/>
                  <a:pt x="143348" y="3939105"/>
                </a:cubicBezTo>
                <a:close/>
                <a:moveTo>
                  <a:pt x="107511" y="3921186"/>
                </a:moveTo>
                <a:cubicBezTo>
                  <a:pt x="113485" y="3921186"/>
                  <a:pt x="116471" y="3924173"/>
                  <a:pt x="116471" y="3930145"/>
                </a:cubicBezTo>
                <a:lnTo>
                  <a:pt x="125430" y="3948064"/>
                </a:lnTo>
                <a:lnTo>
                  <a:pt x="107511" y="3939105"/>
                </a:lnTo>
                <a:cubicBezTo>
                  <a:pt x="101539" y="3927159"/>
                  <a:pt x="101539" y="3921186"/>
                  <a:pt x="107511" y="3921186"/>
                </a:cubicBezTo>
                <a:close/>
                <a:moveTo>
                  <a:pt x="188145" y="3912228"/>
                </a:moveTo>
                <a:lnTo>
                  <a:pt x="197105" y="3921186"/>
                </a:lnTo>
                <a:cubicBezTo>
                  <a:pt x="197105" y="3927159"/>
                  <a:pt x="194118" y="3930145"/>
                  <a:pt x="188145" y="3930145"/>
                </a:cubicBezTo>
                <a:lnTo>
                  <a:pt x="179186" y="3921186"/>
                </a:lnTo>
                <a:cubicBezTo>
                  <a:pt x="179186" y="3921186"/>
                  <a:pt x="182172" y="3918199"/>
                  <a:pt x="188145" y="3912228"/>
                </a:cubicBezTo>
                <a:close/>
                <a:moveTo>
                  <a:pt x="631630" y="3903268"/>
                </a:moveTo>
                <a:cubicBezTo>
                  <a:pt x="634616" y="3903268"/>
                  <a:pt x="636109" y="3906255"/>
                  <a:pt x="636109" y="3912228"/>
                </a:cubicBezTo>
                <a:cubicBezTo>
                  <a:pt x="636109" y="3912228"/>
                  <a:pt x="634616" y="3910733"/>
                  <a:pt x="631630" y="3907748"/>
                </a:cubicBezTo>
                <a:cubicBezTo>
                  <a:pt x="628643" y="3904760"/>
                  <a:pt x="628643" y="3903268"/>
                  <a:pt x="631630" y="3903268"/>
                </a:cubicBezTo>
                <a:close/>
                <a:moveTo>
                  <a:pt x="533078" y="3894309"/>
                </a:moveTo>
                <a:cubicBezTo>
                  <a:pt x="536065" y="3894309"/>
                  <a:pt x="537558" y="3895802"/>
                  <a:pt x="537558" y="3898787"/>
                </a:cubicBezTo>
                <a:cubicBezTo>
                  <a:pt x="537558" y="3901775"/>
                  <a:pt x="534572" y="3903268"/>
                  <a:pt x="528599" y="3903268"/>
                </a:cubicBezTo>
                <a:cubicBezTo>
                  <a:pt x="528599" y="3897295"/>
                  <a:pt x="530092" y="3894309"/>
                  <a:pt x="533078" y="3894309"/>
                </a:cubicBezTo>
                <a:close/>
                <a:moveTo>
                  <a:pt x="618647" y="3893701"/>
                </a:moveTo>
                <a:lnTo>
                  <a:pt x="618192" y="3903268"/>
                </a:lnTo>
                <a:lnTo>
                  <a:pt x="618192" y="3894309"/>
                </a:lnTo>
                <a:close/>
                <a:moveTo>
                  <a:pt x="7015128" y="3885349"/>
                </a:moveTo>
                <a:lnTo>
                  <a:pt x="7006169" y="3903268"/>
                </a:lnTo>
                <a:cubicBezTo>
                  <a:pt x="7006169" y="3909240"/>
                  <a:pt x="7003184" y="3912228"/>
                  <a:pt x="6997209" y="3912228"/>
                </a:cubicBezTo>
                <a:cubicBezTo>
                  <a:pt x="6985264" y="3918199"/>
                  <a:pt x="6985264" y="3924173"/>
                  <a:pt x="6997209" y="3930145"/>
                </a:cubicBezTo>
                <a:cubicBezTo>
                  <a:pt x="7003184" y="3930145"/>
                  <a:pt x="7009155" y="3930145"/>
                  <a:pt x="7015128" y="3930145"/>
                </a:cubicBezTo>
                <a:lnTo>
                  <a:pt x="7024087" y="3912228"/>
                </a:lnTo>
                <a:cubicBezTo>
                  <a:pt x="7018115" y="3912228"/>
                  <a:pt x="7016622" y="3907748"/>
                  <a:pt x="7019608" y="3898787"/>
                </a:cubicBezTo>
                <a:cubicBezTo>
                  <a:pt x="7022594" y="3889829"/>
                  <a:pt x="7021101" y="3885349"/>
                  <a:pt x="7015128" y="3885349"/>
                </a:cubicBezTo>
                <a:close/>
                <a:moveTo>
                  <a:pt x="627150" y="3876390"/>
                </a:moveTo>
                <a:cubicBezTo>
                  <a:pt x="627150" y="3879377"/>
                  <a:pt x="626404" y="3882363"/>
                  <a:pt x="624911" y="3885349"/>
                </a:cubicBezTo>
                <a:lnTo>
                  <a:pt x="618647" y="3893701"/>
                </a:lnTo>
                <a:lnTo>
                  <a:pt x="618752" y="3891508"/>
                </a:lnTo>
                <a:cubicBezTo>
                  <a:pt x="619871" y="3881430"/>
                  <a:pt x="622670" y="3876390"/>
                  <a:pt x="627150" y="3876390"/>
                </a:cubicBezTo>
                <a:close/>
                <a:moveTo>
                  <a:pt x="380771" y="3876390"/>
                </a:moveTo>
                <a:cubicBezTo>
                  <a:pt x="383756" y="3876390"/>
                  <a:pt x="385250" y="3879377"/>
                  <a:pt x="385250" y="3885349"/>
                </a:cubicBezTo>
                <a:cubicBezTo>
                  <a:pt x="385250" y="3885349"/>
                  <a:pt x="383756" y="3883856"/>
                  <a:pt x="380771" y="3880870"/>
                </a:cubicBezTo>
                <a:cubicBezTo>
                  <a:pt x="377783" y="3877883"/>
                  <a:pt x="377783" y="3876390"/>
                  <a:pt x="380771" y="3876390"/>
                </a:cubicBezTo>
                <a:close/>
                <a:moveTo>
                  <a:pt x="201584" y="3876390"/>
                </a:moveTo>
                <a:cubicBezTo>
                  <a:pt x="210544" y="3876390"/>
                  <a:pt x="212036" y="3879377"/>
                  <a:pt x="206064" y="3885349"/>
                </a:cubicBezTo>
                <a:lnTo>
                  <a:pt x="188145" y="3885349"/>
                </a:lnTo>
                <a:cubicBezTo>
                  <a:pt x="188145" y="3879377"/>
                  <a:pt x="192625" y="3876390"/>
                  <a:pt x="201584" y="3876390"/>
                </a:cubicBezTo>
                <a:close/>
                <a:moveTo>
                  <a:pt x="0" y="3876390"/>
                </a:moveTo>
                <a:lnTo>
                  <a:pt x="17918" y="3876390"/>
                </a:lnTo>
                <a:cubicBezTo>
                  <a:pt x="17918" y="3882363"/>
                  <a:pt x="17918" y="3885349"/>
                  <a:pt x="17918" y="3885349"/>
                </a:cubicBezTo>
                <a:cubicBezTo>
                  <a:pt x="17918" y="3885349"/>
                  <a:pt x="14932" y="3888336"/>
                  <a:pt x="8959" y="3894309"/>
                </a:cubicBezTo>
                <a:cubicBezTo>
                  <a:pt x="8959" y="3894309"/>
                  <a:pt x="8959" y="3892816"/>
                  <a:pt x="8959" y="3889829"/>
                </a:cubicBezTo>
                <a:cubicBezTo>
                  <a:pt x="8959" y="3886842"/>
                  <a:pt x="5972" y="3882363"/>
                  <a:pt x="0" y="3876390"/>
                </a:cubicBezTo>
                <a:close/>
                <a:moveTo>
                  <a:pt x="89593" y="3867430"/>
                </a:moveTo>
                <a:lnTo>
                  <a:pt x="98552" y="3876390"/>
                </a:lnTo>
                <a:cubicBezTo>
                  <a:pt x="98552" y="3882363"/>
                  <a:pt x="95566" y="3882363"/>
                  <a:pt x="89593" y="3876390"/>
                </a:cubicBezTo>
                <a:close/>
                <a:moveTo>
                  <a:pt x="7024087" y="3858471"/>
                </a:moveTo>
                <a:cubicBezTo>
                  <a:pt x="7012142" y="3870417"/>
                  <a:pt x="7012142" y="3876390"/>
                  <a:pt x="7024087" y="3876390"/>
                </a:cubicBezTo>
                <a:cubicBezTo>
                  <a:pt x="7036032" y="3876390"/>
                  <a:pt x="7044992" y="3876390"/>
                  <a:pt x="7050966" y="3876390"/>
                </a:cubicBezTo>
                <a:lnTo>
                  <a:pt x="7059924" y="3867430"/>
                </a:lnTo>
                <a:lnTo>
                  <a:pt x="7050966" y="3858471"/>
                </a:lnTo>
                <a:cubicBezTo>
                  <a:pt x="7039021" y="3858471"/>
                  <a:pt x="7030061" y="3858471"/>
                  <a:pt x="7024087" y="3858471"/>
                </a:cubicBezTo>
                <a:close/>
                <a:moveTo>
                  <a:pt x="7185355" y="3840552"/>
                </a:moveTo>
                <a:cubicBezTo>
                  <a:pt x="7185355" y="3840552"/>
                  <a:pt x="7185355" y="3843539"/>
                  <a:pt x="7185355" y="3849512"/>
                </a:cubicBezTo>
                <a:cubicBezTo>
                  <a:pt x="7185355" y="3855484"/>
                  <a:pt x="7183862" y="3858471"/>
                  <a:pt x="7180875" y="3858471"/>
                </a:cubicBezTo>
                <a:cubicBezTo>
                  <a:pt x="7177889" y="3858471"/>
                  <a:pt x="7177889" y="3855484"/>
                  <a:pt x="7180875" y="3849512"/>
                </a:cubicBezTo>
                <a:cubicBezTo>
                  <a:pt x="7183862" y="3843539"/>
                  <a:pt x="7185355" y="3840552"/>
                  <a:pt x="7185355" y="3840552"/>
                </a:cubicBezTo>
                <a:close/>
                <a:moveTo>
                  <a:pt x="716743" y="3840552"/>
                </a:moveTo>
                <a:cubicBezTo>
                  <a:pt x="710770" y="3846525"/>
                  <a:pt x="707785" y="3852498"/>
                  <a:pt x="707785" y="3858471"/>
                </a:cubicBezTo>
                <a:cubicBezTo>
                  <a:pt x="713757" y="3864444"/>
                  <a:pt x="713757" y="3870417"/>
                  <a:pt x="707785" y="3876390"/>
                </a:cubicBezTo>
                <a:cubicBezTo>
                  <a:pt x="707785" y="3882363"/>
                  <a:pt x="709277" y="3888336"/>
                  <a:pt x="712265" y="3894309"/>
                </a:cubicBezTo>
                <a:cubicBezTo>
                  <a:pt x="715250" y="3900280"/>
                  <a:pt x="719730" y="3903268"/>
                  <a:pt x="725703" y="3903268"/>
                </a:cubicBezTo>
                <a:cubicBezTo>
                  <a:pt x="731676" y="3903268"/>
                  <a:pt x="731676" y="3900280"/>
                  <a:pt x="725703" y="3894309"/>
                </a:cubicBezTo>
                <a:lnTo>
                  <a:pt x="734662" y="3876390"/>
                </a:lnTo>
                <a:cubicBezTo>
                  <a:pt x="734662" y="3870417"/>
                  <a:pt x="731676" y="3867430"/>
                  <a:pt x="725703" y="3867430"/>
                </a:cubicBezTo>
                <a:lnTo>
                  <a:pt x="716743" y="3849512"/>
                </a:lnTo>
                <a:cubicBezTo>
                  <a:pt x="716743" y="3843539"/>
                  <a:pt x="716743" y="3840552"/>
                  <a:pt x="716743" y="3840552"/>
                </a:cubicBezTo>
                <a:close/>
                <a:moveTo>
                  <a:pt x="654028" y="3840552"/>
                </a:moveTo>
                <a:cubicBezTo>
                  <a:pt x="660001" y="3840552"/>
                  <a:pt x="662988" y="3840552"/>
                  <a:pt x="662988" y="3840552"/>
                </a:cubicBezTo>
                <a:cubicBezTo>
                  <a:pt x="662988" y="3840552"/>
                  <a:pt x="662988" y="3843539"/>
                  <a:pt x="662988" y="3849512"/>
                </a:cubicBezTo>
                <a:cubicBezTo>
                  <a:pt x="662988" y="3849512"/>
                  <a:pt x="661495" y="3849512"/>
                  <a:pt x="658508" y="3849512"/>
                </a:cubicBezTo>
                <a:cubicBezTo>
                  <a:pt x="655522" y="3849512"/>
                  <a:pt x="651042" y="3852498"/>
                  <a:pt x="645069" y="3858471"/>
                </a:cubicBezTo>
                <a:lnTo>
                  <a:pt x="645069" y="3849512"/>
                </a:lnTo>
                <a:cubicBezTo>
                  <a:pt x="645069" y="3843539"/>
                  <a:pt x="648055" y="3840552"/>
                  <a:pt x="654028" y="3840552"/>
                </a:cubicBezTo>
                <a:close/>
                <a:moveTo>
                  <a:pt x="582354" y="3840552"/>
                </a:moveTo>
                <a:cubicBezTo>
                  <a:pt x="588327" y="3840552"/>
                  <a:pt x="591313" y="3843539"/>
                  <a:pt x="591313" y="3849512"/>
                </a:cubicBezTo>
                <a:lnTo>
                  <a:pt x="582354" y="3849512"/>
                </a:lnTo>
                <a:close/>
                <a:moveTo>
                  <a:pt x="362852" y="3840552"/>
                </a:moveTo>
                <a:cubicBezTo>
                  <a:pt x="365838" y="3840552"/>
                  <a:pt x="367331" y="3843539"/>
                  <a:pt x="367331" y="3849512"/>
                </a:cubicBezTo>
                <a:cubicBezTo>
                  <a:pt x="367331" y="3855484"/>
                  <a:pt x="368825" y="3859964"/>
                  <a:pt x="371811" y="3862951"/>
                </a:cubicBezTo>
                <a:cubicBezTo>
                  <a:pt x="374797" y="3865937"/>
                  <a:pt x="374797" y="3867430"/>
                  <a:pt x="371811" y="3867430"/>
                </a:cubicBezTo>
                <a:cubicBezTo>
                  <a:pt x="368825" y="3867430"/>
                  <a:pt x="365838" y="3862951"/>
                  <a:pt x="362852" y="3853991"/>
                </a:cubicBezTo>
                <a:cubicBezTo>
                  <a:pt x="359865" y="3845032"/>
                  <a:pt x="359865" y="3840552"/>
                  <a:pt x="362852" y="3840552"/>
                </a:cubicBezTo>
                <a:close/>
                <a:moveTo>
                  <a:pt x="788419" y="3831593"/>
                </a:moveTo>
                <a:cubicBezTo>
                  <a:pt x="782444" y="3831593"/>
                  <a:pt x="780953" y="3833086"/>
                  <a:pt x="783939" y="3836073"/>
                </a:cubicBezTo>
                <a:cubicBezTo>
                  <a:pt x="786924" y="3839059"/>
                  <a:pt x="788419" y="3840552"/>
                  <a:pt x="788419" y="3840552"/>
                </a:cubicBezTo>
                <a:cubicBezTo>
                  <a:pt x="788419" y="3840552"/>
                  <a:pt x="788419" y="3837566"/>
                  <a:pt x="788419" y="3831593"/>
                </a:cubicBezTo>
                <a:close/>
                <a:moveTo>
                  <a:pt x="313575" y="3831593"/>
                </a:moveTo>
                <a:cubicBezTo>
                  <a:pt x="313575" y="3831593"/>
                  <a:pt x="316561" y="3831593"/>
                  <a:pt x="322534" y="3831593"/>
                </a:cubicBezTo>
                <a:cubicBezTo>
                  <a:pt x="328507" y="3831593"/>
                  <a:pt x="332987" y="3833086"/>
                  <a:pt x="335973" y="3836073"/>
                </a:cubicBezTo>
                <a:cubicBezTo>
                  <a:pt x="338960" y="3839059"/>
                  <a:pt x="340453" y="3840552"/>
                  <a:pt x="340453" y="3840552"/>
                </a:cubicBezTo>
                <a:lnTo>
                  <a:pt x="322534" y="3840552"/>
                </a:lnTo>
                <a:cubicBezTo>
                  <a:pt x="316561" y="3834581"/>
                  <a:pt x="313575" y="3831593"/>
                  <a:pt x="313575" y="3831593"/>
                </a:cubicBezTo>
                <a:close/>
                <a:moveTo>
                  <a:pt x="501720" y="3813675"/>
                </a:moveTo>
                <a:cubicBezTo>
                  <a:pt x="501720" y="3813675"/>
                  <a:pt x="504707" y="3819648"/>
                  <a:pt x="510680" y="3831593"/>
                </a:cubicBezTo>
                <a:lnTo>
                  <a:pt x="510680" y="3876390"/>
                </a:lnTo>
                <a:close/>
                <a:moveTo>
                  <a:pt x="7100241" y="3804716"/>
                </a:moveTo>
                <a:cubicBezTo>
                  <a:pt x="7103226" y="3804716"/>
                  <a:pt x="7106215" y="3807702"/>
                  <a:pt x="7109201" y="3813675"/>
                </a:cubicBezTo>
                <a:cubicBezTo>
                  <a:pt x="7112186" y="3819648"/>
                  <a:pt x="7107708" y="3822633"/>
                  <a:pt x="7095762" y="3822633"/>
                </a:cubicBezTo>
                <a:lnTo>
                  <a:pt x="7095762" y="3831593"/>
                </a:lnTo>
                <a:cubicBezTo>
                  <a:pt x="7077843" y="3831593"/>
                  <a:pt x="7065898" y="3831593"/>
                  <a:pt x="7059924" y="3831593"/>
                </a:cubicBezTo>
                <a:lnTo>
                  <a:pt x="7059924" y="3822633"/>
                </a:lnTo>
                <a:cubicBezTo>
                  <a:pt x="7071870" y="3822633"/>
                  <a:pt x="7080829" y="3819648"/>
                  <a:pt x="7086802" y="3813675"/>
                </a:cubicBezTo>
                <a:cubicBezTo>
                  <a:pt x="7092776" y="3807702"/>
                  <a:pt x="7097255" y="3804716"/>
                  <a:pt x="7100241" y="3804716"/>
                </a:cubicBezTo>
                <a:close/>
                <a:moveTo>
                  <a:pt x="564435" y="3795756"/>
                </a:moveTo>
                <a:cubicBezTo>
                  <a:pt x="564435" y="3795756"/>
                  <a:pt x="565929" y="3797249"/>
                  <a:pt x="568915" y="3800236"/>
                </a:cubicBezTo>
                <a:cubicBezTo>
                  <a:pt x="571902" y="3803223"/>
                  <a:pt x="573395" y="3807702"/>
                  <a:pt x="573395" y="3813675"/>
                </a:cubicBezTo>
                <a:cubicBezTo>
                  <a:pt x="579368" y="3819648"/>
                  <a:pt x="580861" y="3824126"/>
                  <a:pt x="577874" y="3827113"/>
                </a:cubicBezTo>
                <a:cubicBezTo>
                  <a:pt x="574888" y="3830100"/>
                  <a:pt x="570408" y="3831593"/>
                  <a:pt x="564435" y="3831593"/>
                </a:cubicBezTo>
                <a:close/>
                <a:moveTo>
                  <a:pt x="134390" y="3795756"/>
                </a:moveTo>
                <a:lnTo>
                  <a:pt x="134390" y="3804716"/>
                </a:lnTo>
                <a:cubicBezTo>
                  <a:pt x="134390" y="3858471"/>
                  <a:pt x="135883" y="3886842"/>
                  <a:pt x="138869" y="3889829"/>
                </a:cubicBezTo>
                <a:cubicBezTo>
                  <a:pt x="141855" y="3892816"/>
                  <a:pt x="140363" y="3897295"/>
                  <a:pt x="134390" y="3903268"/>
                </a:cubicBezTo>
                <a:lnTo>
                  <a:pt x="134390" y="3912228"/>
                </a:lnTo>
                <a:lnTo>
                  <a:pt x="134390" y="3930145"/>
                </a:lnTo>
                <a:cubicBezTo>
                  <a:pt x="128417" y="3918199"/>
                  <a:pt x="125430" y="3909240"/>
                  <a:pt x="125430" y="3903268"/>
                </a:cubicBezTo>
                <a:cubicBezTo>
                  <a:pt x="119458" y="3891322"/>
                  <a:pt x="116471" y="3883856"/>
                  <a:pt x="116471" y="3880870"/>
                </a:cubicBezTo>
                <a:cubicBezTo>
                  <a:pt x="116471" y="3877883"/>
                  <a:pt x="119458" y="3876390"/>
                  <a:pt x="125430" y="3876390"/>
                </a:cubicBezTo>
                <a:cubicBezTo>
                  <a:pt x="131402" y="3870417"/>
                  <a:pt x="131402" y="3864444"/>
                  <a:pt x="125430" y="3858471"/>
                </a:cubicBezTo>
                <a:cubicBezTo>
                  <a:pt x="125430" y="3858471"/>
                  <a:pt x="123937" y="3859964"/>
                  <a:pt x="120951" y="3862951"/>
                </a:cubicBezTo>
                <a:cubicBezTo>
                  <a:pt x="117964" y="3865937"/>
                  <a:pt x="116471" y="3867430"/>
                  <a:pt x="116471" y="3867430"/>
                </a:cubicBezTo>
                <a:cubicBezTo>
                  <a:pt x="116471" y="3867430"/>
                  <a:pt x="116471" y="3864444"/>
                  <a:pt x="116471" y="3858471"/>
                </a:cubicBezTo>
                <a:cubicBezTo>
                  <a:pt x="116471" y="3846525"/>
                  <a:pt x="119458" y="3840552"/>
                  <a:pt x="125430" y="3840552"/>
                </a:cubicBezTo>
                <a:lnTo>
                  <a:pt x="125430" y="3831593"/>
                </a:lnTo>
                <a:cubicBezTo>
                  <a:pt x="125430" y="3825620"/>
                  <a:pt x="122444" y="3825620"/>
                  <a:pt x="116471" y="3831593"/>
                </a:cubicBezTo>
                <a:lnTo>
                  <a:pt x="125430" y="3804716"/>
                </a:lnTo>
                <a:close/>
                <a:moveTo>
                  <a:pt x="7355580" y="3786797"/>
                </a:moveTo>
                <a:cubicBezTo>
                  <a:pt x="7361555" y="3786797"/>
                  <a:pt x="7367526" y="3786797"/>
                  <a:pt x="7373500" y="3786797"/>
                </a:cubicBezTo>
                <a:lnTo>
                  <a:pt x="7364540" y="3795756"/>
                </a:lnTo>
                <a:close/>
                <a:moveTo>
                  <a:pt x="7006169" y="3786797"/>
                </a:moveTo>
                <a:cubicBezTo>
                  <a:pt x="7000195" y="3786797"/>
                  <a:pt x="6997209" y="3789783"/>
                  <a:pt x="6997209" y="3795756"/>
                </a:cubicBezTo>
                <a:lnTo>
                  <a:pt x="7006169" y="3795756"/>
                </a:lnTo>
                <a:close/>
                <a:moveTo>
                  <a:pt x="752581" y="3786797"/>
                </a:moveTo>
                <a:cubicBezTo>
                  <a:pt x="746608" y="3786797"/>
                  <a:pt x="743622" y="3795756"/>
                  <a:pt x="743622" y="3813675"/>
                </a:cubicBezTo>
                <a:cubicBezTo>
                  <a:pt x="749595" y="3843539"/>
                  <a:pt x="752581" y="3862951"/>
                  <a:pt x="752581" y="3871910"/>
                </a:cubicBezTo>
                <a:cubicBezTo>
                  <a:pt x="752581" y="3880870"/>
                  <a:pt x="752581" y="3885349"/>
                  <a:pt x="752581" y="3885349"/>
                </a:cubicBezTo>
                <a:cubicBezTo>
                  <a:pt x="752581" y="3885349"/>
                  <a:pt x="752581" y="3888336"/>
                  <a:pt x="752581" y="3894309"/>
                </a:cubicBezTo>
                <a:lnTo>
                  <a:pt x="761540" y="3930145"/>
                </a:lnTo>
                <a:lnTo>
                  <a:pt x="779459" y="3912228"/>
                </a:lnTo>
                <a:lnTo>
                  <a:pt x="779459" y="3903268"/>
                </a:lnTo>
                <a:cubicBezTo>
                  <a:pt x="773486" y="3903268"/>
                  <a:pt x="770500" y="3895802"/>
                  <a:pt x="770500" y="3880870"/>
                </a:cubicBezTo>
                <a:cubicBezTo>
                  <a:pt x="770500" y="3865937"/>
                  <a:pt x="770500" y="3852498"/>
                  <a:pt x="770500" y="3840552"/>
                </a:cubicBezTo>
                <a:cubicBezTo>
                  <a:pt x="770500" y="3828606"/>
                  <a:pt x="771993" y="3821140"/>
                  <a:pt x="774979" y="3818155"/>
                </a:cubicBezTo>
                <a:cubicBezTo>
                  <a:pt x="777966" y="3815168"/>
                  <a:pt x="776473" y="3812182"/>
                  <a:pt x="770500" y="3809195"/>
                </a:cubicBezTo>
                <a:cubicBezTo>
                  <a:pt x="764527" y="3806209"/>
                  <a:pt x="761540" y="3801729"/>
                  <a:pt x="761540" y="3795756"/>
                </a:cubicBezTo>
                <a:cubicBezTo>
                  <a:pt x="761540" y="3795756"/>
                  <a:pt x="758554" y="3792770"/>
                  <a:pt x="752581" y="3786797"/>
                </a:cubicBezTo>
                <a:close/>
                <a:moveTo>
                  <a:pt x="483802" y="3786797"/>
                </a:moveTo>
                <a:lnTo>
                  <a:pt x="492761" y="3786797"/>
                </a:lnTo>
                <a:lnTo>
                  <a:pt x="492761" y="3804716"/>
                </a:lnTo>
                <a:cubicBezTo>
                  <a:pt x="486788" y="3804716"/>
                  <a:pt x="483802" y="3801729"/>
                  <a:pt x="483802" y="3795756"/>
                </a:cubicBezTo>
                <a:cubicBezTo>
                  <a:pt x="483802" y="3789783"/>
                  <a:pt x="483802" y="3786797"/>
                  <a:pt x="483802" y="3786797"/>
                </a:cubicBezTo>
                <a:close/>
                <a:moveTo>
                  <a:pt x="277738" y="3786797"/>
                </a:moveTo>
                <a:lnTo>
                  <a:pt x="286698" y="3786797"/>
                </a:lnTo>
                <a:cubicBezTo>
                  <a:pt x="292671" y="3786797"/>
                  <a:pt x="295656" y="3788290"/>
                  <a:pt x="295656" y="3791277"/>
                </a:cubicBezTo>
                <a:cubicBezTo>
                  <a:pt x="295656" y="3794263"/>
                  <a:pt x="292671" y="3795756"/>
                  <a:pt x="286698" y="3795756"/>
                </a:cubicBezTo>
                <a:cubicBezTo>
                  <a:pt x="280725" y="3795756"/>
                  <a:pt x="277738" y="3792770"/>
                  <a:pt x="277738" y="3786797"/>
                </a:cubicBezTo>
                <a:close/>
                <a:moveTo>
                  <a:pt x="116471" y="3777837"/>
                </a:moveTo>
                <a:lnTo>
                  <a:pt x="134390" y="3786797"/>
                </a:lnTo>
                <a:lnTo>
                  <a:pt x="116471" y="3786797"/>
                </a:lnTo>
                <a:cubicBezTo>
                  <a:pt x="116471" y="3780824"/>
                  <a:pt x="116471" y="3777837"/>
                  <a:pt x="116471" y="3777837"/>
                </a:cubicBezTo>
                <a:close/>
                <a:moveTo>
                  <a:pt x="8959" y="3777837"/>
                </a:moveTo>
                <a:cubicBezTo>
                  <a:pt x="8959" y="3801729"/>
                  <a:pt x="8959" y="3819648"/>
                  <a:pt x="8959" y="3831593"/>
                </a:cubicBezTo>
                <a:cubicBezTo>
                  <a:pt x="8959" y="3843539"/>
                  <a:pt x="7466" y="3849512"/>
                  <a:pt x="4479" y="3849512"/>
                </a:cubicBezTo>
                <a:cubicBezTo>
                  <a:pt x="1493" y="3849512"/>
                  <a:pt x="0" y="3837566"/>
                  <a:pt x="0" y="3813675"/>
                </a:cubicBezTo>
                <a:cubicBezTo>
                  <a:pt x="0" y="3789783"/>
                  <a:pt x="2986" y="3777837"/>
                  <a:pt x="8959" y="3777837"/>
                </a:cubicBezTo>
                <a:close/>
                <a:moveTo>
                  <a:pt x="7050966" y="3759919"/>
                </a:moveTo>
                <a:cubicBezTo>
                  <a:pt x="7050966" y="3765891"/>
                  <a:pt x="7047978" y="3768878"/>
                  <a:pt x="7042007" y="3768878"/>
                </a:cubicBezTo>
                <a:cubicBezTo>
                  <a:pt x="7042007" y="3774851"/>
                  <a:pt x="7044992" y="3777837"/>
                  <a:pt x="7050966" y="3777837"/>
                </a:cubicBezTo>
                <a:cubicBezTo>
                  <a:pt x="7050966" y="3771865"/>
                  <a:pt x="7050966" y="3768878"/>
                  <a:pt x="7050966" y="3768878"/>
                </a:cubicBezTo>
                <a:close/>
                <a:moveTo>
                  <a:pt x="7165196" y="3755439"/>
                </a:moveTo>
                <a:cubicBezTo>
                  <a:pt x="7166691" y="3755439"/>
                  <a:pt x="7167436" y="3756933"/>
                  <a:pt x="7167436" y="3759919"/>
                </a:cubicBezTo>
                <a:lnTo>
                  <a:pt x="7158478" y="3759919"/>
                </a:lnTo>
                <a:cubicBezTo>
                  <a:pt x="7161463" y="3756933"/>
                  <a:pt x="7163702" y="3755439"/>
                  <a:pt x="7165196" y="3755439"/>
                </a:cubicBezTo>
                <a:close/>
                <a:moveTo>
                  <a:pt x="335974" y="3753200"/>
                </a:moveTo>
                <a:cubicBezTo>
                  <a:pt x="338960" y="3754693"/>
                  <a:pt x="340453" y="3759919"/>
                  <a:pt x="340453" y="3768878"/>
                </a:cubicBezTo>
                <a:cubicBezTo>
                  <a:pt x="340453" y="3774851"/>
                  <a:pt x="343440" y="3777837"/>
                  <a:pt x="349412" y="3777837"/>
                </a:cubicBezTo>
                <a:cubicBezTo>
                  <a:pt x="349412" y="3783810"/>
                  <a:pt x="349412" y="3786797"/>
                  <a:pt x="349412" y="3786797"/>
                </a:cubicBezTo>
                <a:cubicBezTo>
                  <a:pt x="349412" y="3786797"/>
                  <a:pt x="349412" y="3789783"/>
                  <a:pt x="349412" y="3795756"/>
                </a:cubicBezTo>
                <a:cubicBezTo>
                  <a:pt x="343440" y="3795756"/>
                  <a:pt x="340453" y="3798743"/>
                  <a:pt x="340453" y="3804716"/>
                </a:cubicBezTo>
                <a:cubicBezTo>
                  <a:pt x="340453" y="3804716"/>
                  <a:pt x="338960" y="3806209"/>
                  <a:pt x="335973" y="3809195"/>
                </a:cubicBezTo>
                <a:cubicBezTo>
                  <a:pt x="332987" y="3812182"/>
                  <a:pt x="331494" y="3813675"/>
                  <a:pt x="331494" y="3813675"/>
                </a:cubicBezTo>
                <a:cubicBezTo>
                  <a:pt x="325521" y="3813675"/>
                  <a:pt x="322534" y="3810688"/>
                  <a:pt x="322534" y="3804716"/>
                </a:cubicBezTo>
                <a:cubicBezTo>
                  <a:pt x="322534" y="3798743"/>
                  <a:pt x="325521" y="3794263"/>
                  <a:pt x="331494" y="3791277"/>
                </a:cubicBezTo>
                <a:cubicBezTo>
                  <a:pt x="337466" y="3788290"/>
                  <a:pt x="337466" y="3783810"/>
                  <a:pt x="331494" y="3777837"/>
                </a:cubicBezTo>
                <a:cubicBezTo>
                  <a:pt x="325521" y="3771865"/>
                  <a:pt x="322534" y="3765891"/>
                  <a:pt x="322534" y="3759919"/>
                </a:cubicBezTo>
                <a:cubicBezTo>
                  <a:pt x="328507" y="3753946"/>
                  <a:pt x="332987" y="3751707"/>
                  <a:pt x="335974" y="3753200"/>
                </a:cubicBezTo>
                <a:close/>
                <a:moveTo>
                  <a:pt x="537558" y="3750959"/>
                </a:moveTo>
                <a:cubicBezTo>
                  <a:pt x="543531" y="3756932"/>
                  <a:pt x="546517" y="3761412"/>
                  <a:pt x="546517" y="3764398"/>
                </a:cubicBezTo>
                <a:cubicBezTo>
                  <a:pt x="546517" y="3767385"/>
                  <a:pt x="543531" y="3768878"/>
                  <a:pt x="537558" y="3768878"/>
                </a:cubicBezTo>
                <a:cubicBezTo>
                  <a:pt x="537558" y="3768878"/>
                  <a:pt x="537558" y="3771865"/>
                  <a:pt x="537558" y="3777837"/>
                </a:cubicBezTo>
                <a:cubicBezTo>
                  <a:pt x="531585" y="3759919"/>
                  <a:pt x="531585" y="3750959"/>
                  <a:pt x="537558" y="3750959"/>
                </a:cubicBezTo>
                <a:close/>
                <a:moveTo>
                  <a:pt x="143348" y="3742001"/>
                </a:moveTo>
                <a:cubicBezTo>
                  <a:pt x="137375" y="3747973"/>
                  <a:pt x="134390" y="3753946"/>
                  <a:pt x="134390" y="3759919"/>
                </a:cubicBezTo>
                <a:cubicBezTo>
                  <a:pt x="134390" y="3765891"/>
                  <a:pt x="132895" y="3768878"/>
                  <a:pt x="129910" y="3768878"/>
                </a:cubicBezTo>
                <a:cubicBezTo>
                  <a:pt x="126924" y="3768878"/>
                  <a:pt x="128417" y="3762905"/>
                  <a:pt x="134390" y="3750959"/>
                </a:cubicBezTo>
                <a:close/>
                <a:moveTo>
                  <a:pt x="314695" y="3736401"/>
                </a:moveTo>
                <a:cubicBezTo>
                  <a:pt x="315442" y="3735654"/>
                  <a:pt x="316561" y="3736028"/>
                  <a:pt x="318055" y="3737521"/>
                </a:cubicBezTo>
                <a:cubicBezTo>
                  <a:pt x="321041" y="3740508"/>
                  <a:pt x="322534" y="3742001"/>
                  <a:pt x="322534" y="3742001"/>
                </a:cubicBezTo>
                <a:lnTo>
                  <a:pt x="313575" y="3742001"/>
                </a:lnTo>
                <a:cubicBezTo>
                  <a:pt x="313575" y="3739015"/>
                  <a:pt x="313948" y="3737147"/>
                  <a:pt x="314695" y="3736401"/>
                </a:cubicBezTo>
                <a:close/>
                <a:moveTo>
                  <a:pt x="125430" y="3724082"/>
                </a:moveTo>
                <a:cubicBezTo>
                  <a:pt x="131402" y="3724082"/>
                  <a:pt x="134390" y="3727069"/>
                  <a:pt x="134390" y="3733041"/>
                </a:cubicBezTo>
                <a:cubicBezTo>
                  <a:pt x="134390" y="3739013"/>
                  <a:pt x="132895" y="3742001"/>
                  <a:pt x="129910" y="3742001"/>
                </a:cubicBezTo>
                <a:cubicBezTo>
                  <a:pt x="126924" y="3742001"/>
                  <a:pt x="123937" y="3739013"/>
                  <a:pt x="120951" y="3733041"/>
                </a:cubicBezTo>
                <a:cubicBezTo>
                  <a:pt x="117964" y="3727069"/>
                  <a:pt x="119458" y="3724082"/>
                  <a:pt x="125430" y="3724082"/>
                </a:cubicBezTo>
                <a:close/>
                <a:moveTo>
                  <a:pt x="80633" y="3724082"/>
                </a:moveTo>
                <a:cubicBezTo>
                  <a:pt x="86606" y="3724082"/>
                  <a:pt x="89593" y="3730055"/>
                  <a:pt x="89593" y="3742001"/>
                </a:cubicBezTo>
                <a:cubicBezTo>
                  <a:pt x="83620" y="3747973"/>
                  <a:pt x="80633" y="3752452"/>
                  <a:pt x="80633" y="3755439"/>
                </a:cubicBezTo>
                <a:cubicBezTo>
                  <a:pt x="80633" y="3758426"/>
                  <a:pt x="83620" y="3759919"/>
                  <a:pt x="89593" y="3759919"/>
                </a:cubicBezTo>
                <a:lnTo>
                  <a:pt x="89593" y="3786797"/>
                </a:lnTo>
                <a:cubicBezTo>
                  <a:pt x="83620" y="3786797"/>
                  <a:pt x="77647" y="3780824"/>
                  <a:pt x="71674" y="3768878"/>
                </a:cubicBezTo>
                <a:cubicBezTo>
                  <a:pt x="65702" y="3739013"/>
                  <a:pt x="68687" y="3724082"/>
                  <a:pt x="80633" y="3724082"/>
                </a:cubicBezTo>
                <a:close/>
                <a:moveTo>
                  <a:pt x="680906" y="3706163"/>
                </a:moveTo>
                <a:cubicBezTo>
                  <a:pt x="686880" y="3706163"/>
                  <a:pt x="689866" y="3709150"/>
                  <a:pt x="689866" y="3715123"/>
                </a:cubicBezTo>
                <a:cubicBezTo>
                  <a:pt x="689866" y="3721095"/>
                  <a:pt x="691359" y="3724082"/>
                  <a:pt x="694346" y="3724082"/>
                </a:cubicBezTo>
                <a:cubicBezTo>
                  <a:pt x="697332" y="3724082"/>
                  <a:pt x="698825" y="3727069"/>
                  <a:pt x="698825" y="3733041"/>
                </a:cubicBezTo>
                <a:cubicBezTo>
                  <a:pt x="698825" y="3739013"/>
                  <a:pt x="698825" y="3744986"/>
                  <a:pt x="698825" y="3750959"/>
                </a:cubicBezTo>
                <a:lnTo>
                  <a:pt x="698825" y="3768878"/>
                </a:lnTo>
                <a:cubicBezTo>
                  <a:pt x="704797" y="3780824"/>
                  <a:pt x="707785" y="3789783"/>
                  <a:pt x="707785" y="3795756"/>
                </a:cubicBezTo>
                <a:lnTo>
                  <a:pt x="698825" y="3804716"/>
                </a:lnTo>
                <a:cubicBezTo>
                  <a:pt x="698825" y="3798743"/>
                  <a:pt x="698825" y="3792770"/>
                  <a:pt x="698825" y="3786797"/>
                </a:cubicBezTo>
                <a:lnTo>
                  <a:pt x="689866" y="3786797"/>
                </a:lnTo>
                <a:cubicBezTo>
                  <a:pt x="683893" y="3792770"/>
                  <a:pt x="680906" y="3794263"/>
                  <a:pt x="680906" y="3791277"/>
                </a:cubicBezTo>
                <a:cubicBezTo>
                  <a:pt x="680906" y="3788290"/>
                  <a:pt x="680906" y="3780824"/>
                  <a:pt x="680906" y="3768878"/>
                </a:cubicBezTo>
                <a:cubicBezTo>
                  <a:pt x="680906" y="3756932"/>
                  <a:pt x="679413" y="3749466"/>
                  <a:pt x="676427" y="3746479"/>
                </a:cubicBezTo>
                <a:cubicBezTo>
                  <a:pt x="673440" y="3743493"/>
                  <a:pt x="671947" y="3742001"/>
                  <a:pt x="671947" y="3742001"/>
                </a:cubicBezTo>
                <a:lnTo>
                  <a:pt x="671947" y="3724082"/>
                </a:lnTo>
                <a:cubicBezTo>
                  <a:pt x="671947" y="3712136"/>
                  <a:pt x="674934" y="3706163"/>
                  <a:pt x="680906" y="3706163"/>
                </a:cubicBezTo>
                <a:close/>
                <a:moveTo>
                  <a:pt x="591313" y="3706163"/>
                </a:moveTo>
                <a:cubicBezTo>
                  <a:pt x="597287" y="3706163"/>
                  <a:pt x="598780" y="3709150"/>
                  <a:pt x="595793" y="3715123"/>
                </a:cubicBezTo>
                <a:cubicBezTo>
                  <a:pt x="592807" y="3721095"/>
                  <a:pt x="594300" y="3725575"/>
                  <a:pt x="600273" y="3728562"/>
                </a:cubicBezTo>
                <a:cubicBezTo>
                  <a:pt x="606246" y="3731548"/>
                  <a:pt x="615205" y="3733041"/>
                  <a:pt x="627150" y="3733041"/>
                </a:cubicBezTo>
                <a:lnTo>
                  <a:pt x="636109" y="3733041"/>
                </a:lnTo>
                <a:cubicBezTo>
                  <a:pt x="636109" y="3733041"/>
                  <a:pt x="636109" y="3742001"/>
                  <a:pt x="636109" y="3759919"/>
                </a:cubicBezTo>
                <a:cubicBezTo>
                  <a:pt x="636109" y="3759919"/>
                  <a:pt x="634616" y="3762905"/>
                  <a:pt x="631630" y="3768878"/>
                </a:cubicBezTo>
                <a:cubicBezTo>
                  <a:pt x="628643" y="3774851"/>
                  <a:pt x="627150" y="3777837"/>
                  <a:pt x="627150" y="3777837"/>
                </a:cubicBezTo>
                <a:cubicBezTo>
                  <a:pt x="621178" y="3783810"/>
                  <a:pt x="618192" y="3789783"/>
                  <a:pt x="618192" y="3795756"/>
                </a:cubicBezTo>
                <a:cubicBezTo>
                  <a:pt x="618192" y="3831593"/>
                  <a:pt x="615205" y="3849512"/>
                  <a:pt x="609232" y="3849512"/>
                </a:cubicBezTo>
                <a:cubicBezTo>
                  <a:pt x="609232" y="3837566"/>
                  <a:pt x="609232" y="3822633"/>
                  <a:pt x="609232" y="3804716"/>
                </a:cubicBezTo>
                <a:cubicBezTo>
                  <a:pt x="609232" y="3774851"/>
                  <a:pt x="603259" y="3750959"/>
                  <a:pt x="591313" y="3733041"/>
                </a:cubicBezTo>
                <a:cubicBezTo>
                  <a:pt x="579368" y="3715123"/>
                  <a:pt x="579368" y="3706163"/>
                  <a:pt x="591313" y="3706163"/>
                </a:cubicBezTo>
                <a:close/>
                <a:moveTo>
                  <a:pt x="752581" y="3699443"/>
                </a:moveTo>
                <a:cubicBezTo>
                  <a:pt x="749594" y="3697951"/>
                  <a:pt x="746608" y="3700190"/>
                  <a:pt x="743622" y="3706163"/>
                </a:cubicBezTo>
                <a:cubicBezTo>
                  <a:pt x="749595" y="3718109"/>
                  <a:pt x="755567" y="3727069"/>
                  <a:pt x="761540" y="3733041"/>
                </a:cubicBezTo>
                <a:cubicBezTo>
                  <a:pt x="761540" y="3721095"/>
                  <a:pt x="761540" y="3715123"/>
                  <a:pt x="761540" y="3715123"/>
                </a:cubicBezTo>
                <a:cubicBezTo>
                  <a:pt x="758554" y="3706163"/>
                  <a:pt x="755567" y="3700938"/>
                  <a:pt x="752581" y="3699443"/>
                </a:cubicBezTo>
                <a:close/>
                <a:moveTo>
                  <a:pt x="7221192" y="3697204"/>
                </a:moveTo>
                <a:cubicBezTo>
                  <a:pt x="7221192" y="3697204"/>
                  <a:pt x="7221192" y="3701683"/>
                  <a:pt x="7221192" y="3710643"/>
                </a:cubicBezTo>
                <a:cubicBezTo>
                  <a:pt x="7221192" y="3719602"/>
                  <a:pt x="7216712" y="3724082"/>
                  <a:pt x="7207754" y="3724082"/>
                </a:cubicBezTo>
                <a:cubicBezTo>
                  <a:pt x="7198794" y="3724082"/>
                  <a:pt x="7198794" y="3719602"/>
                  <a:pt x="7207754" y="3710643"/>
                </a:cubicBezTo>
                <a:cubicBezTo>
                  <a:pt x="7216712" y="3701683"/>
                  <a:pt x="7221192" y="3697204"/>
                  <a:pt x="7221192" y="3697204"/>
                </a:cubicBezTo>
                <a:close/>
                <a:moveTo>
                  <a:pt x="707785" y="3697204"/>
                </a:moveTo>
                <a:lnTo>
                  <a:pt x="716743" y="3697204"/>
                </a:lnTo>
                <a:lnTo>
                  <a:pt x="707785" y="3706163"/>
                </a:lnTo>
                <a:close/>
                <a:moveTo>
                  <a:pt x="340453" y="3697204"/>
                </a:moveTo>
                <a:lnTo>
                  <a:pt x="340453" y="3706163"/>
                </a:lnTo>
                <a:cubicBezTo>
                  <a:pt x="340453" y="3712136"/>
                  <a:pt x="340453" y="3715123"/>
                  <a:pt x="340453" y="3715123"/>
                </a:cubicBezTo>
                <a:cubicBezTo>
                  <a:pt x="340453" y="3715123"/>
                  <a:pt x="338960" y="3712136"/>
                  <a:pt x="335973" y="3706163"/>
                </a:cubicBezTo>
                <a:cubicBezTo>
                  <a:pt x="332987" y="3700190"/>
                  <a:pt x="334480" y="3697204"/>
                  <a:pt x="340453" y="3697204"/>
                </a:cubicBezTo>
                <a:close/>
                <a:moveTo>
                  <a:pt x="7176395" y="3688244"/>
                </a:moveTo>
                <a:lnTo>
                  <a:pt x="7194315" y="3688244"/>
                </a:lnTo>
                <a:cubicBezTo>
                  <a:pt x="7188341" y="3694217"/>
                  <a:pt x="7185355" y="3697204"/>
                  <a:pt x="7185355" y="3697204"/>
                </a:cubicBezTo>
                <a:cubicBezTo>
                  <a:pt x="7179381" y="3697204"/>
                  <a:pt x="7176395" y="3694217"/>
                  <a:pt x="7176395" y="3688244"/>
                </a:cubicBezTo>
                <a:close/>
                <a:moveTo>
                  <a:pt x="195985" y="3683765"/>
                </a:moveTo>
                <a:cubicBezTo>
                  <a:pt x="193744" y="3683765"/>
                  <a:pt x="191132" y="3685258"/>
                  <a:pt x="188145" y="3688244"/>
                </a:cubicBezTo>
                <a:cubicBezTo>
                  <a:pt x="188145" y="3700190"/>
                  <a:pt x="194118" y="3709150"/>
                  <a:pt x="206064" y="3715123"/>
                </a:cubicBezTo>
                <a:cubicBezTo>
                  <a:pt x="212036" y="3715123"/>
                  <a:pt x="216516" y="3712136"/>
                  <a:pt x="219503" y="3706163"/>
                </a:cubicBezTo>
                <a:cubicBezTo>
                  <a:pt x="222489" y="3700190"/>
                  <a:pt x="222489" y="3694217"/>
                  <a:pt x="219503" y="3688244"/>
                </a:cubicBezTo>
                <a:cubicBezTo>
                  <a:pt x="216516" y="3682272"/>
                  <a:pt x="213530" y="3682272"/>
                  <a:pt x="210544" y="3688244"/>
                </a:cubicBezTo>
                <a:cubicBezTo>
                  <a:pt x="207557" y="3694217"/>
                  <a:pt x="204571" y="3694217"/>
                  <a:pt x="201584" y="3688244"/>
                </a:cubicBezTo>
                <a:cubicBezTo>
                  <a:pt x="200091" y="3685258"/>
                  <a:pt x="198224" y="3683765"/>
                  <a:pt x="195985" y="3683765"/>
                </a:cubicBezTo>
                <a:close/>
                <a:moveTo>
                  <a:pt x="878010" y="3679285"/>
                </a:moveTo>
                <a:cubicBezTo>
                  <a:pt x="878010" y="3679285"/>
                  <a:pt x="878010" y="3682272"/>
                  <a:pt x="878010" y="3688244"/>
                </a:cubicBezTo>
                <a:lnTo>
                  <a:pt x="886970" y="3697204"/>
                </a:lnTo>
                <a:close/>
                <a:moveTo>
                  <a:pt x="7418296" y="3670326"/>
                </a:moveTo>
                <a:cubicBezTo>
                  <a:pt x="7424270" y="3670326"/>
                  <a:pt x="7427256" y="3673312"/>
                  <a:pt x="7427256" y="3679285"/>
                </a:cubicBezTo>
                <a:lnTo>
                  <a:pt x="7418296" y="3679285"/>
                </a:lnTo>
                <a:cubicBezTo>
                  <a:pt x="7412323" y="3679285"/>
                  <a:pt x="7409337" y="3679285"/>
                  <a:pt x="7409337" y="3679285"/>
                </a:cubicBezTo>
                <a:close/>
                <a:moveTo>
                  <a:pt x="7319744" y="3670326"/>
                </a:moveTo>
                <a:cubicBezTo>
                  <a:pt x="7325717" y="3670326"/>
                  <a:pt x="7328703" y="3671819"/>
                  <a:pt x="7328703" y="3674805"/>
                </a:cubicBezTo>
                <a:cubicBezTo>
                  <a:pt x="7328703" y="3677792"/>
                  <a:pt x="7325717" y="3679285"/>
                  <a:pt x="7319744" y="3679285"/>
                </a:cubicBezTo>
                <a:cubicBezTo>
                  <a:pt x="7313772" y="3673312"/>
                  <a:pt x="7313772" y="3670326"/>
                  <a:pt x="7319744" y="3670326"/>
                </a:cubicBezTo>
                <a:close/>
                <a:moveTo>
                  <a:pt x="7225672" y="3670326"/>
                </a:moveTo>
                <a:cubicBezTo>
                  <a:pt x="7228658" y="3670326"/>
                  <a:pt x="7233138" y="3673312"/>
                  <a:pt x="7239110" y="3679285"/>
                </a:cubicBezTo>
                <a:lnTo>
                  <a:pt x="7239110" y="3688244"/>
                </a:lnTo>
                <a:cubicBezTo>
                  <a:pt x="7227166" y="3688244"/>
                  <a:pt x="7221192" y="3685258"/>
                  <a:pt x="7221192" y="3679285"/>
                </a:cubicBezTo>
                <a:cubicBezTo>
                  <a:pt x="7221192" y="3673312"/>
                  <a:pt x="7222686" y="3670326"/>
                  <a:pt x="7225672" y="3670326"/>
                </a:cubicBezTo>
                <a:close/>
                <a:moveTo>
                  <a:pt x="7212232" y="3661366"/>
                </a:moveTo>
                <a:cubicBezTo>
                  <a:pt x="7212232" y="3661366"/>
                  <a:pt x="7215218" y="3661366"/>
                  <a:pt x="7221192" y="3661366"/>
                </a:cubicBezTo>
                <a:lnTo>
                  <a:pt x="7230152" y="3661366"/>
                </a:lnTo>
                <a:cubicBezTo>
                  <a:pt x="7230152" y="3667339"/>
                  <a:pt x="7227166" y="3670326"/>
                  <a:pt x="7221192" y="3670326"/>
                </a:cubicBezTo>
                <a:cubicBezTo>
                  <a:pt x="7215218" y="3670326"/>
                  <a:pt x="7212232" y="3667339"/>
                  <a:pt x="7212232" y="3661366"/>
                </a:cubicBezTo>
                <a:close/>
                <a:moveTo>
                  <a:pt x="564435" y="3661366"/>
                </a:moveTo>
                <a:lnTo>
                  <a:pt x="573395" y="3670326"/>
                </a:lnTo>
                <a:lnTo>
                  <a:pt x="582354" y="3688244"/>
                </a:lnTo>
                <a:lnTo>
                  <a:pt x="564435" y="3688244"/>
                </a:lnTo>
                <a:cubicBezTo>
                  <a:pt x="564435" y="3682272"/>
                  <a:pt x="564435" y="3673312"/>
                  <a:pt x="564435" y="3661366"/>
                </a:cubicBezTo>
                <a:close/>
                <a:moveTo>
                  <a:pt x="304615" y="3661366"/>
                </a:moveTo>
                <a:lnTo>
                  <a:pt x="313575" y="3670326"/>
                </a:lnTo>
                <a:lnTo>
                  <a:pt x="304615" y="3679285"/>
                </a:lnTo>
                <a:cubicBezTo>
                  <a:pt x="304615" y="3673312"/>
                  <a:pt x="304615" y="3668832"/>
                  <a:pt x="304615" y="3665846"/>
                </a:cubicBezTo>
                <a:cubicBezTo>
                  <a:pt x="304615" y="3662859"/>
                  <a:pt x="304615" y="3661366"/>
                  <a:pt x="304615" y="3661366"/>
                </a:cubicBezTo>
                <a:close/>
                <a:moveTo>
                  <a:pt x="7086802" y="3658007"/>
                </a:moveTo>
                <a:cubicBezTo>
                  <a:pt x="7083816" y="3657261"/>
                  <a:pt x="7080830" y="3658381"/>
                  <a:pt x="7077843" y="3661366"/>
                </a:cubicBezTo>
                <a:cubicBezTo>
                  <a:pt x="7071870" y="3667339"/>
                  <a:pt x="7062910" y="3667339"/>
                  <a:pt x="7050966" y="3661366"/>
                </a:cubicBezTo>
                <a:lnTo>
                  <a:pt x="7042007" y="3670326"/>
                </a:lnTo>
                <a:cubicBezTo>
                  <a:pt x="7042007" y="3682272"/>
                  <a:pt x="7040512" y="3692724"/>
                  <a:pt x="7037526" y="3701683"/>
                </a:cubicBezTo>
                <a:cubicBezTo>
                  <a:pt x="7034540" y="3710643"/>
                  <a:pt x="7036032" y="3715123"/>
                  <a:pt x="7042007" y="3715123"/>
                </a:cubicBezTo>
                <a:cubicBezTo>
                  <a:pt x="7053952" y="3721095"/>
                  <a:pt x="7062910" y="3721095"/>
                  <a:pt x="7068884" y="3715123"/>
                </a:cubicBezTo>
                <a:cubicBezTo>
                  <a:pt x="7062910" y="3709150"/>
                  <a:pt x="7062910" y="3706163"/>
                  <a:pt x="7068884" y="3706163"/>
                </a:cubicBezTo>
                <a:cubicBezTo>
                  <a:pt x="7074858" y="3706163"/>
                  <a:pt x="7077843" y="3703177"/>
                  <a:pt x="7077843" y="3697204"/>
                </a:cubicBezTo>
                <a:cubicBezTo>
                  <a:pt x="7077843" y="3691231"/>
                  <a:pt x="7077843" y="3686751"/>
                  <a:pt x="7077843" y="3683765"/>
                </a:cubicBezTo>
                <a:cubicBezTo>
                  <a:pt x="7077843" y="3680778"/>
                  <a:pt x="7080829" y="3679285"/>
                  <a:pt x="7086802" y="3679285"/>
                </a:cubicBezTo>
                <a:cubicBezTo>
                  <a:pt x="7098748" y="3679285"/>
                  <a:pt x="7101735" y="3674805"/>
                  <a:pt x="7095762" y="3665846"/>
                </a:cubicBezTo>
                <a:cubicBezTo>
                  <a:pt x="7092775" y="3661366"/>
                  <a:pt x="7089789" y="3658754"/>
                  <a:pt x="7086802" y="3658007"/>
                </a:cubicBezTo>
                <a:close/>
                <a:moveTo>
                  <a:pt x="7203272" y="3652408"/>
                </a:moveTo>
                <a:cubicBezTo>
                  <a:pt x="7203272" y="3652408"/>
                  <a:pt x="7203272" y="3655394"/>
                  <a:pt x="7203272" y="3661366"/>
                </a:cubicBezTo>
                <a:cubicBezTo>
                  <a:pt x="7203272" y="3667339"/>
                  <a:pt x="7200286" y="3670326"/>
                  <a:pt x="7194315" y="3670326"/>
                </a:cubicBezTo>
                <a:cubicBezTo>
                  <a:pt x="7188341" y="3670326"/>
                  <a:pt x="7188341" y="3667339"/>
                  <a:pt x="7194315" y="3661366"/>
                </a:cubicBezTo>
                <a:cubicBezTo>
                  <a:pt x="7194315" y="3655394"/>
                  <a:pt x="7197301" y="3652408"/>
                  <a:pt x="7203272" y="3652408"/>
                </a:cubicBezTo>
                <a:close/>
                <a:moveTo>
                  <a:pt x="456923" y="3652408"/>
                </a:moveTo>
                <a:cubicBezTo>
                  <a:pt x="462897" y="3652408"/>
                  <a:pt x="465883" y="3652408"/>
                  <a:pt x="465883" y="3652408"/>
                </a:cubicBezTo>
                <a:cubicBezTo>
                  <a:pt x="465883" y="3652408"/>
                  <a:pt x="465883" y="3655394"/>
                  <a:pt x="465883" y="3661366"/>
                </a:cubicBezTo>
                <a:cubicBezTo>
                  <a:pt x="465883" y="3667339"/>
                  <a:pt x="468870" y="3673312"/>
                  <a:pt x="474842" y="3679285"/>
                </a:cubicBezTo>
                <a:cubicBezTo>
                  <a:pt x="480815" y="3685258"/>
                  <a:pt x="480815" y="3691231"/>
                  <a:pt x="474842" y="3697204"/>
                </a:cubicBezTo>
                <a:cubicBezTo>
                  <a:pt x="468870" y="3703177"/>
                  <a:pt x="464389" y="3697204"/>
                  <a:pt x="461403" y="3679285"/>
                </a:cubicBezTo>
                <a:cubicBezTo>
                  <a:pt x="458418" y="3661366"/>
                  <a:pt x="456923" y="3652408"/>
                  <a:pt x="456923" y="3652408"/>
                </a:cubicBezTo>
                <a:close/>
                <a:moveTo>
                  <a:pt x="6988250" y="3643448"/>
                </a:moveTo>
                <a:cubicBezTo>
                  <a:pt x="6970332" y="3643448"/>
                  <a:pt x="6964358" y="3646435"/>
                  <a:pt x="6970332" y="3652408"/>
                </a:cubicBezTo>
                <a:lnTo>
                  <a:pt x="6988250" y="3661366"/>
                </a:lnTo>
                <a:cubicBezTo>
                  <a:pt x="6994224" y="3655394"/>
                  <a:pt x="6997209" y="3650915"/>
                  <a:pt x="6997209" y="3647928"/>
                </a:cubicBezTo>
                <a:cubicBezTo>
                  <a:pt x="6997209" y="3644941"/>
                  <a:pt x="6994224" y="3643448"/>
                  <a:pt x="6988250" y="3643448"/>
                </a:cubicBezTo>
                <a:close/>
                <a:moveTo>
                  <a:pt x="394208" y="3643448"/>
                </a:moveTo>
                <a:cubicBezTo>
                  <a:pt x="400183" y="3643448"/>
                  <a:pt x="403168" y="3644941"/>
                  <a:pt x="403168" y="3647928"/>
                </a:cubicBezTo>
                <a:cubicBezTo>
                  <a:pt x="403168" y="3650915"/>
                  <a:pt x="400183" y="3652408"/>
                  <a:pt x="394208" y="3652408"/>
                </a:cubicBezTo>
                <a:cubicBezTo>
                  <a:pt x="388236" y="3652408"/>
                  <a:pt x="388236" y="3649421"/>
                  <a:pt x="394208" y="3643448"/>
                </a:cubicBezTo>
                <a:close/>
                <a:moveTo>
                  <a:pt x="7354461" y="3610970"/>
                </a:moveTo>
                <a:cubicBezTo>
                  <a:pt x="7355208" y="3611718"/>
                  <a:pt x="7355580" y="3613584"/>
                  <a:pt x="7355580" y="3616570"/>
                </a:cubicBezTo>
                <a:lnTo>
                  <a:pt x="7346622" y="3625530"/>
                </a:lnTo>
                <a:cubicBezTo>
                  <a:pt x="7346622" y="3619557"/>
                  <a:pt x="7348116" y="3615077"/>
                  <a:pt x="7351102" y="3612090"/>
                </a:cubicBezTo>
                <a:cubicBezTo>
                  <a:pt x="7352595" y="3610597"/>
                  <a:pt x="7353714" y="3610224"/>
                  <a:pt x="7354461" y="3610970"/>
                </a:cubicBezTo>
                <a:close/>
                <a:moveTo>
                  <a:pt x="277738" y="3607611"/>
                </a:moveTo>
                <a:cubicBezTo>
                  <a:pt x="283711" y="3607611"/>
                  <a:pt x="286698" y="3607611"/>
                  <a:pt x="286698" y="3607611"/>
                </a:cubicBezTo>
                <a:cubicBezTo>
                  <a:pt x="286698" y="3607611"/>
                  <a:pt x="286698" y="3610597"/>
                  <a:pt x="286698" y="3616570"/>
                </a:cubicBezTo>
                <a:cubicBezTo>
                  <a:pt x="286698" y="3622543"/>
                  <a:pt x="286698" y="3625530"/>
                  <a:pt x="286698" y="3625530"/>
                </a:cubicBezTo>
                <a:cubicBezTo>
                  <a:pt x="286698" y="3625530"/>
                  <a:pt x="285205" y="3624036"/>
                  <a:pt x="282218" y="3621050"/>
                </a:cubicBezTo>
                <a:cubicBezTo>
                  <a:pt x="279231" y="3618063"/>
                  <a:pt x="277738" y="3616570"/>
                  <a:pt x="277738" y="3616570"/>
                </a:cubicBezTo>
                <a:cubicBezTo>
                  <a:pt x="277738" y="3610597"/>
                  <a:pt x="277738" y="3607611"/>
                  <a:pt x="277738" y="3607611"/>
                </a:cubicBezTo>
                <a:close/>
                <a:moveTo>
                  <a:pt x="80633" y="3607611"/>
                </a:moveTo>
                <a:cubicBezTo>
                  <a:pt x="80633" y="3607611"/>
                  <a:pt x="82127" y="3607611"/>
                  <a:pt x="85113" y="3607611"/>
                </a:cubicBezTo>
                <a:cubicBezTo>
                  <a:pt x="88099" y="3607611"/>
                  <a:pt x="89593" y="3610597"/>
                  <a:pt x="89593" y="3616570"/>
                </a:cubicBezTo>
                <a:cubicBezTo>
                  <a:pt x="89593" y="3622543"/>
                  <a:pt x="86606" y="3625530"/>
                  <a:pt x="80633" y="3625530"/>
                </a:cubicBezTo>
                <a:cubicBezTo>
                  <a:pt x="80633" y="3625530"/>
                  <a:pt x="80633" y="3622543"/>
                  <a:pt x="80633" y="3616570"/>
                </a:cubicBezTo>
                <a:cubicBezTo>
                  <a:pt x="80633" y="3610597"/>
                  <a:pt x="80633" y="3607611"/>
                  <a:pt x="80633" y="3607611"/>
                </a:cubicBezTo>
                <a:close/>
                <a:moveTo>
                  <a:pt x="7360062" y="3589692"/>
                </a:moveTo>
                <a:cubicBezTo>
                  <a:pt x="7363048" y="3589692"/>
                  <a:pt x="7363048" y="3591185"/>
                  <a:pt x="7360062" y="3594172"/>
                </a:cubicBezTo>
                <a:cubicBezTo>
                  <a:pt x="7357076" y="3597158"/>
                  <a:pt x="7355580" y="3598651"/>
                  <a:pt x="7355580" y="3598651"/>
                </a:cubicBezTo>
                <a:cubicBezTo>
                  <a:pt x="7355580" y="3592679"/>
                  <a:pt x="7357076" y="3589692"/>
                  <a:pt x="7360062" y="3589692"/>
                </a:cubicBezTo>
                <a:close/>
                <a:moveTo>
                  <a:pt x="689866" y="3589692"/>
                </a:moveTo>
                <a:lnTo>
                  <a:pt x="698825" y="3607611"/>
                </a:lnTo>
                <a:cubicBezTo>
                  <a:pt x="698825" y="3619557"/>
                  <a:pt x="695839" y="3628516"/>
                  <a:pt x="689866" y="3634489"/>
                </a:cubicBezTo>
                <a:lnTo>
                  <a:pt x="689866" y="3616570"/>
                </a:lnTo>
                <a:cubicBezTo>
                  <a:pt x="689866" y="3604624"/>
                  <a:pt x="689866" y="3595665"/>
                  <a:pt x="689866" y="3589692"/>
                </a:cubicBezTo>
                <a:close/>
                <a:moveTo>
                  <a:pt x="241901" y="3589692"/>
                </a:moveTo>
                <a:lnTo>
                  <a:pt x="250860" y="3589692"/>
                </a:lnTo>
                <a:lnTo>
                  <a:pt x="250860" y="3616570"/>
                </a:lnTo>
                <a:cubicBezTo>
                  <a:pt x="244887" y="3610597"/>
                  <a:pt x="243394" y="3606118"/>
                  <a:pt x="246380" y="3603131"/>
                </a:cubicBezTo>
                <a:cubicBezTo>
                  <a:pt x="249367" y="3600144"/>
                  <a:pt x="249367" y="3598651"/>
                  <a:pt x="246380" y="3598651"/>
                </a:cubicBezTo>
                <a:cubicBezTo>
                  <a:pt x="243394" y="3598651"/>
                  <a:pt x="241901" y="3595665"/>
                  <a:pt x="241901" y="3589692"/>
                </a:cubicBezTo>
                <a:close/>
                <a:moveTo>
                  <a:pt x="282218" y="3562815"/>
                </a:moveTo>
                <a:cubicBezTo>
                  <a:pt x="285205" y="3562815"/>
                  <a:pt x="286698" y="3568786"/>
                  <a:pt x="286698" y="3580732"/>
                </a:cubicBezTo>
                <a:lnTo>
                  <a:pt x="277738" y="3589692"/>
                </a:lnTo>
                <a:cubicBezTo>
                  <a:pt x="277738" y="3583719"/>
                  <a:pt x="277738" y="3577746"/>
                  <a:pt x="277738" y="3571774"/>
                </a:cubicBezTo>
                <a:cubicBezTo>
                  <a:pt x="277738" y="3565801"/>
                  <a:pt x="279231" y="3562815"/>
                  <a:pt x="282218" y="3562815"/>
                </a:cubicBezTo>
                <a:close/>
                <a:moveTo>
                  <a:pt x="178066" y="3560014"/>
                </a:moveTo>
                <a:cubicBezTo>
                  <a:pt x="175826" y="3560389"/>
                  <a:pt x="173213" y="3561322"/>
                  <a:pt x="170226" y="3562815"/>
                </a:cubicBezTo>
                <a:cubicBezTo>
                  <a:pt x="170226" y="3562815"/>
                  <a:pt x="170226" y="3565801"/>
                  <a:pt x="170226" y="3571774"/>
                </a:cubicBezTo>
                <a:lnTo>
                  <a:pt x="188145" y="3571774"/>
                </a:lnTo>
                <a:cubicBezTo>
                  <a:pt x="188145" y="3562815"/>
                  <a:pt x="184786" y="3558895"/>
                  <a:pt x="178066" y="3560014"/>
                </a:cubicBezTo>
                <a:close/>
                <a:moveTo>
                  <a:pt x="528599" y="3553855"/>
                </a:moveTo>
                <a:cubicBezTo>
                  <a:pt x="534572" y="3553855"/>
                  <a:pt x="537558" y="3556842"/>
                  <a:pt x="537558" y="3562815"/>
                </a:cubicBezTo>
                <a:lnTo>
                  <a:pt x="528599" y="3562815"/>
                </a:lnTo>
                <a:close/>
                <a:moveTo>
                  <a:pt x="483802" y="3553855"/>
                </a:moveTo>
                <a:cubicBezTo>
                  <a:pt x="495748" y="3553855"/>
                  <a:pt x="504707" y="3558335"/>
                  <a:pt x="510680" y="3567294"/>
                </a:cubicBezTo>
                <a:cubicBezTo>
                  <a:pt x="516653" y="3576254"/>
                  <a:pt x="524119" y="3580732"/>
                  <a:pt x="533078" y="3580732"/>
                </a:cubicBezTo>
                <a:cubicBezTo>
                  <a:pt x="542038" y="3580732"/>
                  <a:pt x="546517" y="3583719"/>
                  <a:pt x="546517" y="3589692"/>
                </a:cubicBezTo>
                <a:cubicBezTo>
                  <a:pt x="546517" y="3595665"/>
                  <a:pt x="540545" y="3595665"/>
                  <a:pt x="528599" y="3589692"/>
                </a:cubicBezTo>
                <a:lnTo>
                  <a:pt x="510680" y="3580732"/>
                </a:lnTo>
                <a:cubicBezTo>
                  <a:pt x="504707" y="3580732"/>
                  <a:pt x="501720" y="3591185"/>
                  <a:pt x="501720" y="3612090"/>
                </a:cubicBezTo>
                <a:cubicBezTo>
                  <a:pt x="501720" y="3632996"/>
                  <a:pt x="504707" y="3649421"/>
                  <a:pt x="510680" y="3661366"/>
                </a:cubicBezTo>
                <a:cubicBezTo>
                  <a:pt x="516653" y="3673312"/>
                  <a:pt x="521132" y="3685258"/>
                  <a:pt x="524119" y="3697204"/>
                </a:cubicBezTo>
                <a:cubicBezTo>
                  <a:pt x="527105" y="3709150"/>
                  <a:pt x="528599" y="3718109"/>
                  <a:pt x="528599" y="3724082"/>
                </a:cubicBezTo>
                <a:cubicBezTo>
                  <a:pt x="522626" y="3724082"/>
                  <a:pt x="519639" y="3724082"/>
                  <a:pt x="519639" y="3724082"/>
                </a:cubicBezTo>
                <a:lnTo>
                  <a:pt x="519639" y="3715123"/>
                </a:lnTo>
                <a:lnTo>
                  <a:pt x="510680" y="3697204"/>
                </a:lnTo>
                <a:cubicBezTo>
                  <a:pt x="504707" y="3691231"/>
                  <a:pt x="500227" y="3674805"/>
                  <a:pt x="497241" y="3647928"/>
                </a:cubicBezTo>
                <a:cubicBezTo>
                  <a:pt x="494254" y="3621050"/>
                  <a:pt x="489775" y="3601638"/>
                  <a:pt x="483802" y="3589692"/>
                </a:cubicBezTo>
                <a:cubicBezTo>
                  <a:pt x="465883" y="3565801"/>
                  <a:pt x="465883" y="3553855"/>
                  <a:pt x="483802" y="3553855"/>
                </a:cubicBezTo>
                <a:close/>
                <a:moveTo>
                  <a:pt x="815296" y="3535936"/>
                </a:moveTo>
                <a:lnTo>
                  <a:pt x="824255" y="3544896"/>
                </a:lnTo>
                <a:cubicBezTo>
                  <a:pt x="830228" y="3544896"/>
                  <a:pt x="833215" y="3543403"/>
                  <a:pt x="833215" y="3540416"/>
                </a:cubicBezTo>
                <a:cubicBezTo>
                  <a:pt x="833215" y="3537429"/>
                  <a:pt x="830228" y="3535936"/>
                  <a:pt x="824255" y="3535936"/>
                </a:cubicBezTo>
                <a:cubicBezTo>
                  <a:pt x="818282" y="3535936"/>
                  <a:pt x="815296" y="3535936"/>
                  <a:pt x="815296" y="3535936"/>
                </a:cubicBezTo>
                <a:close/>
                <a:moveTo>
                  <a:pt x="116471" y="3526977"/>
                </a:moveTo>
                <a:cubicBezTo>
                  <a:pt x="116471" y="3526977"/>
                  <a:pt x="119458" y="3526977"/>
                  <a:pt x="125430" y="3526977"/>
                </a:cubicBezTo>
                <a:lnTo>
                  <a:pt x="125430" y="3535936"/>
                </a:lnTo>
                <a:cubicBezTo>
                  <a:pt x="119458" y="3535936"/>
                  <a:pt x="116471" y="3532950"/>
                  <a:pt x="116471" y="3526977"/>
                </a:cubicBezTo>
                <a:close/>
                <a:moveTo>
                  <a:pt x="273259" y="3520258"/>
                </a:moveTo>
                <a:cubicBezTo>
                  <a:pt x="276245" y="3518765"/>
                  <a:pt x="277738" y="3521004"/>
                  <a:pt x="277738" y="3526977"/>
                </a:cubicBezTo>
                <a:cubicBezTo>
                  <a:pt x="271765" y="3538923"/>
                  <a:pt x="265792" y="3544896"/>
                  <a:pt x="259819" y="3544896"/>
                </a:cubicBezTo>
                <a:lnTo>
                  <a:pt x="241901" y="3553855"/>
                </a:lnTo>
                <a:lnTo>
                  <a:pt x="259819" y="3535936"/>
                </a:lnTo>
                <a:cubicBezTo>
                  <a:pt x="265792" y="3526977"/>
                  <a:pt x="270272" y="3521752"/>
                  <a:pt x="273259" y="3520258"/>
                </a:cubicBezTo>
                <a:close/>
                <a:moveTo>
                  <a:pt x="7140558" y="3518018"/>
                </a:moveTo>
                <a:lnTo>
                  <a:pt x="7149518" y="3535936"/>
                </a:lnTo>
                <a:cubicBezTo>
                  <a:pt x="7155492" y="3535936"/>
                  <a:pt x="7155492" y="3532950"/>
                  <a:pt x="7149518" y="3526977"/>
                </a:cubicBezTo>
                <a:close/>
                <a:moveTo>
                  <a:pt x="591313" y="3509058"/>
                </a:moveTo>
                <a:cubicBezTo>
                  <a:pt x="591313" y="3509058"/>
                  <a:pt x="594300" y="3509058"/>
                  <a:pt x="600273" y="3509058"/>
                </a:cubicBezTo>
                <a:cubicBezTo>
                  <a:pt x="600273" y="3509058"/>
                  <a:pt x="603259" y="3512045"/>
                  <a:pt x="609232" y="3518018"/>
                </a:cubicBezTo>
                <a:cubicBezTo>
                  <a:pt x="603259" y="3523990"/>
                  <a:pt x="600273" y="3526977"/>
                  <a:pt x="600273" y="3526977"/>
                </a:cubicBezTo>
                <a:cubicBezTo>
                  <a:pt x="594300" y="3526977"/>
                  <a:pt x="591313" y="3523990"/>
                  <a:pt x="591313" y="3518018"/>
                </a:cubicBezTo>
                <a:cubicBezTo>
                  <a:pt x="591313" y="3512045"/>
                  <a:pt x="591313" y="3509058"/>
                  <a:pt x="591313" y="3509058"/>
                </a:cubicBezTo>
                <a:close/>
                <a:moveTo>
                  <a:pt x="237421" y="3509058"/>
                </a:moveTo>
                <a:cubicBezTo>
                  <a:pt x="240408" y="3509058"/>
                  <a:pt x="241901" y="3513538"/>
                  <a:pt x="241901" y="3522497"/>
                </a:cubicBezTo>
                <a:cubicBezTo>
                  <a:pt x="241901" y="3531457"/>
                  <a:pt x="240408" y="3535936"/>
                  <a:pt x="237421" y="3535936"/>
                </a:cubicBezTo>
                <a:cubicBezTo>
                  <a:pt x="234434" y="3535936"/>
                  <a:pt x="232941" y="3531457"/>
                  <a:pt x="232941" y="3522497"/>
                </a:cubicBezTo>
                <a:cubicBezTo>
                  <a:pt x="232941" y="3513538"/>
                  <a:pt x="234434" y="3509058"/>
                  <a:pt x="237421" y="3509058"/>
                </a:cubicBezTo>
                <a:close/>
                <a:moveTo>
                  <a:pt x="431166" y="3503459"/>
                </a:moveTo>
                <a:cubicBezTo>
                  <a:pt x="431912" y="3502713"/>
                  <a:pt x="433033" y="3503085"/>
                  <a:pt x="434526" y="3504579"/>
                </a:cubicBezTo>
                <a:cubicBezTo>
                  <a:pt x="437512" y="3507565"/>
                  <a:pt x="439005" y="3509058"/>
                  <a:pt x="439005" y="3509058"/>
                </a:cubicBezTo>
                <a:cubicBezTo>
                  <a:pt x="439005" y="3509058"/>
                  <a:pt x="436019" y="3509058"/>
                  <a:pt x="430046" y="3509058"/>
                </a:cubicBezTo>
                <a:cubicBezTo>
                  <a:pt x="430046" y="3506072"/>
                  <a:pt x="430419" y="3504206"/>
                  <a:pt x="431166" y="3503459"/>
                </a:cubicBezTo>
                <a:close/>
                <a:moveTo>
                  <a:pt x="344933" y="3500099"/>
                </a:moveTo>
                <a:cubicBezTo>
                  <a:pt x="341946" y="3500099"/>
                  <a:pt x="340453" y="3501592"/>
                  <a:pt x="340453" y="3504579"/>
                </a:cubicBezTo>
                <a:cubicBezTo>
                  <a:pt x="340453" y="3507565"/>
                  <a:pt x="343440" y="3509058"/>
                  <a:pt x="349412" y="3509058"/>
                </a:cubicBezTo>
                <a:cubicBezTo>
                  <a:pt x="349412" y="3503085"/>
                  <a:pt x="347919" y="3500099"/>
                  <a:pt x="344933" y="3500099"/>
                </a:cubicBezTo>
                <a:close/>
                <a:moveTo>
                  <a:pt x="505640" y="3485820"/>
                </a:moveTo>
                <a:cubicBezTo>
                  <a:pt x="508999" y="3486380"/>
                  <a:pt x="510680" y="3491139"/>
                  <a:pt x="510680" y="3500099"/>
                </a:cubicBezTo>
                <a:cubicBezTo>
                  <a:pt x="510680" y="3506072"/>
                  <a:pt x="510680" y="3512045"/>
                  <a:pt x="510680" y="3518018"/>
                </a:cubicBezTo>
                <a:cubicBezTo>
                  <a:pt x="510680" y="3523990"/>
                  <a:pt x="510680" y="3529964"/>
                  <a:pt x="510680" y="3535936"/>
                </a:cubicBezTo>
                <a:cubicBezTo>
                  <a:pt x="516653" y="3541909"/>
                  <a:pt x="516653" y="3544896"/>
                  <a:pt x="510680" y="3544896"/>
                </a:cubicBezTo>
                <a:cubicBezTo>
                  <a:pt x="504707" y="3544896"/>
                  <a:pt x="501720" y="3544896"/>
                  <a:pt x="501720" y="3544896"/>
                </a:cubicBezTo>
                <a:cubicBezTo>
                  <a:pt x="501720" y="3544896"/>
                  <a:pt x="501720" y="3541909"/>
                  <a:pt x="501720" y="3535936"/>
                </a:cubicBezTo>
                <a:cubicBezTo>
                  <a:pt x="501720" y="3529964"/>
                  <a:pt x="501720" y="3523990"/>
                  <a:pt x="501720" y="3518018"/>
                </a:cubicBezTo>
                <a:lnTo>
                  <a:pt x="492761" y="3491139"/>
                </a:lnTo>
                <a:cubicBezTo>
                  <a:pt x="492761" y="3491139"/>
                  <a:pt x="495748" y="3489647"/>
                  <a:pt x="501720" y="3486661"/>
                </a:cubicBezTo>
                <a:cubicBezTo>
                  <a:pt x="503214" y="3485914"/>
                  <a:pt x="504521" y="3485634"/>
                  <a:pt x="505640" y="3485820"/>
                </a:cubicBezTo>
                <a:close/>
                <a:moveTo>
                  <a:pt x="761540" y="3482181"/>
                </a:moveTo>
                <a:lnTo>
                  <a:pt x="752581" y="3491139"/>
                </a:lnTo>
                <a:cubicBezTo>
                  <a:pt x="758554" y="3497112"/>
                  <a:pt x="761540" y="3497112"/>
                  <a:pt x="761540" y="3491139"/>
                </a:cubicBezTo>
                <a:cubicBezTo>
                  <a:pt x="767513" y="3491139"/>
                  <a:pt x="770500" y="3489647"/>
                  <a:pt x="770500" y="3486661"/>
                </a:cubicBezTo>
                <a:cubicBezTo>
                  <a:pt x="770500" y="3483674"/>
                  <a:pt x="767513" y="3482181"/>
                  <a:pt x="761540" y="3482181"/>
                </a:cubicBezTo>
                <a:close/>
                <a:moveTo>
                  <a:pt x="250860" y="3473222"/>
                </a:moveTo>
                <a:cubicBezTo>
                  <a:pt x="250860" y="3479194"/>
                  <a:pt x="250860" y="3485168"/>
                  <a:pt x="250860" y="3491139"/>
                </a:cubicBezTo>
                <a:cubicBezTo>
                  <a:pt x="244887" y="3491139"/>
                  <a:pt x="241901" y="3491139"/>
                  <a:pt x="241901" y="3491139"/>
                </a:cubicBezTo>
                <a:close/>
                <a:moveTo>
                  <a:pt x="98552" y="3473222"/>
                </a:moveTo>
                <a:cubicBezTo>
                  <a:pt x="98552" y="3473222"/>
                  <a:pt x="100045" y="3474715"/>
                  <a:pt x="103032" y="3477701"/>
                </a:cubicBezTo>
                <a:cubicBezTo>
                  <a:pt x="106019" y="3480688"/>
                  <a:pt x="110498" y="3482181"/>
                  <a:pt x="116471" y="3482181"/>
                </a:cubicBezTo>
                <a:lnTo>
                  <a:pt x="125430" y="3491139"/>
                </a:lnTo>
                <a:lnTo>
                  <a:pt x="116471" y="3491139"/>
                </a:lnTo>
                <a:cubicBezTo>
                  <a:pt x="104525" y="3491139"/>
                  <a:pt x="98552" y="3488154"/>
                  <a:pt x="98552" y="3482181"/>
                </a:cubicBezTo>
                <a:cubicBezTo>
                  <a:pt x="98552" y="3476208"/>
                  <a:pt x="98552" y="3473222"/>
                  <a:pt x="98552" y="3473222"/>
                </a:cubicBezTo>
                <a:close/>
                <a:moveTo>
                  <a:pt x="645069" y="3464262"/>
                </a:moveTo>
                <a:cubicBezTo>
                  <a:pt x="645069" y="3470235"/>
                  <a:pt x="643576" y="3473222"/>
                  <a:pt x="640589" y="3473222"/>
                </a:cubicBezTo>
                <a:cubicBezTo>
                  <a:pt x="637603" y="3473222"/>
                  <a:pt x="636109" y="3471729"/>
                  <a:pt x="636109" y="3468742"/>
                </a:cubicBezTo>
                <a:cubicBezTo>
                  <a:pt x="636109" y="3465755"/>
                  <a:pt x="639096" y="3464262"/>
                  <a:pt x="645069" y="3464262"/>
                </a:cubicBezTo>
                <a:close/>
                <a:moveTo>
                  <a:pt x="488281" y="3452503"/>
                </a:moveTo>
                <a:cubicBezTo>
                  <a:pt x="489775" y="3452877"/>
                  <a:pt x="491268" y="3453810"/>
                  <a:pt x="492761" y="3455303"/>
                </a:cubicBezTo>
                <a:cubicBezTo>
                  <a:pt x="498734" y="3461276"/>
                  <a:pt x="501720" y="3464262"/>
                  <a:pt x="501720" y="3464262"/>
                </a:cubicBezTo>
                <a:cubicBezTo>
                  <a:pt x="501720" y="3464262"/>
                  <a:pt x="498734" y="3464262"/>
                  <a:pt x="492761" y="3464262"/>
                </a:cubicBezTo>
                <a:cubicBezTo>
                  <a:pt x="486788" y="3470235"/>
                  <a:pt x="483802" y="3477701"/>
                  <a:pt x="483802" y="3486661"/>
                </a:cubicBezTo>
                <a:cubicBezTo>
                  <a:pt x="483802" y="3495619"/>
                  <a:pt x="483802" y="3500099"/>
                  <a:pt x="483802" y="3500099"/>
                </a:cubicBezTo>
                <a:cubicBezTo>
                  <a:pt x="483802" y="3523990"/>
                  <a:pt x="480815" y="3535936"/>
                  <a:pt x="474842" y="3535936"/>
                </a:cubicBezTo>
                <a:cubicBezTo>
                  <a:pt x="468870" y="3535936"/>
                  <a:pt x="465883" y="3526977"/>
                  <a:pt x="465883" y="3509058"/>
                </a:cubicBezTo>
                <a:cubicBezTo>
                  <a:pt x="465883" y="3503085"/>
                  <a:pt x="465883" y="3498607"/>
                  <a:pt x="465883" y="3495619"/>
                </a:cubicBezTo>
                <a:cubicBezTo>
                  <a:pt x="465883" y="3492632"/>
                  <a:pt x="464389" y="3489647"/>
                  <a:pt x="461403" y="3486661"/>
                </a:cubicBezTo>
                <a:cubicBezTo>
                  <a:pt x="458418" y="3483674"/>
                  <a:pt x="458418" y="3480688"/>
                  <a:pt x="461403" y="3477701"/>
                </a:cubicBezTo>
                <a:cubicBezTo>
                  <a:pt x="464389" y="3474715"/>
                  <a:pt x="468870" y="3470235"/>
                  <a:pt x="474842" y="3464262"/>
                </a:cubicBezTo>
                <a:cubicBezTo>
                  <a:pt x="479322" y="3455303"/>
                  <a:pt x="483802" y="3451383"/>
                  <a:pt x="488281" y="3452503"/>
                </a:cubicBezTo>
                <a:close/>
                <a:moveTo>
                  <a:pt x="376291" y="3437384"/>
                </a:moveTo>
                <a:lnTo>
                  <a:pt x="376291" y="3473222"/>
                </a:lnTo>
                <a:lnTo>
                  <a:pt x="367331" y="3464262"/>
                </a:lnTo>
                <a:cubicBezTo>
                  <a:pt x="373303" y="3446343"/>
                  <a:pt x="376291" y="3437384"/>
                  <a:pt x="376291" y="3437384"/>
                </a:cubicBezTo>
                <a:close/>
                <a:moveTo>
                  <a:pt x="7265988" y="3428425"/>
                </a:moveTo>
                <a:lnTo>
                  <a:pt x="7265988" y="3437384"/>
                </a:lnTo>
                <a:cubicBezTo>
                  <a:pt x="7265988" y="3443357"/>
                  <a:pt x="7263002" y="3446343"/>
                  <a:pt x="7257029" y="3446343"/>
                </a:cubicBezTo>
                <a:cubicBezTo>
                  <a:pt x="7257029" y="3440371"/>
                  <a:pt x="7257029" y="3437384"/>
                  <a:pt x="7257029" y="3437384"/>
                </a:cubicBezTo>
                <a:cubicBezTo>
                  <a:pt x="7257029" y="3437384"/>
                  <a:pt x="7258523" y="3435891"/>
                  <a:pt x="7261509" y="3432904"/>
                </a:cubicBezTo>
                <a:cubicBezTo>
                  <a:pt x="7264495" y="3429918"/>
                  <a:pt x="7265988" y="3428425"/>
                  <a:pt x="7265988" y="3428425"/>
                </a:cubicBezTo>
                <a:close/>
                <a:moveTo>
                  <a:pt x="179186" y="3410507"/>
                </a:moveTo>
                <a:lnTo>
                  <a:pt x="179186" y="3446343"/>
                </a:lnTo>
                <a:lnTo>
                  <a:pt x="188145" y="3473222"/>
                </a:lnTo>
                <a:cubicBezTo>
                  <a:pt x="194118" y="3479194"/>
                  <a:pt x="195611" y="3483674"/>
                  <a:pt x="192625" y="3486661"/>
                </a:cubicBezTo>
                <a:cubicBezTo>
                  <a:pt x="189638" y="3489647"/>
                  <a:pt x="185159" y="3500099"/>
                  <a:pt x="179186" y="3518018"/>
                </a:cubicBezTo>
                <a:cubicBezTo>
                  <a:pt x="173213" y="3535936"/>
                  <a:pt x="176199" y="3544896"/>
                  <a:pt x="188145" y="3544896"/>
                </a:cubicBezTo>
                <a:lnTo>
                  <a:pt x="197105" y="3544896"/>
                </a:lnTo>
                <a:cubicBezTo>
                  <a:pt x="197105" y="3544896"/>
                  <a:pt x="197105" y="3547883"/>
                  <a:pt x="197105" y="3553855"/>
                </a:cubicBezTo>
                <a:cubicBezTo>
                  <a:pt x="197105" y="3559828"/>
                  <a:pt x="197105" y="3565801"/>
                  <a:pt x="197105" y="3571774"/>
                </a:cubicBezTo>
                <a:cubicBezTo>
                  <a:pt x="203077" y="3583719"/>
                  <a:pt x="203077" y="3589692"/>
                  <a:pt x="197105" y="3589692"/>
                </a:cubicBezTo>
                <a:cubicBezTo>
                  <a:pt x="191132" y="3589692"/>
                  <a:pt x="188145" y="3591185"/>
                  <a:pt x="188145" y="3594172"/>
                </a:cubicBezTo>
                <a:cubicBezTo>
                  <a:pt x="188145" y="3597158"/>
                  <a:pt x="191132" y="3598651"/>
                  <a:pt x="197105" y="3598651"/>
                </a:cubicBezTo>
                <a:lnTo>
                  <a:pt x="215022" y="3616570"/>
                </a:lnTo>
                <a:cubicBezTo>
                  <a:pt x="215022" y="3640462"/>
                  <a:pt x="220995" y="3652408"/>
                  <a:pt x="232941" y="3652408"/>
                </a:cubicBezTo>
                <a:cubicBezTo>
                  <a:pt x="232941" y="3652408"/>
                  <a:pt x="235928" y="3655394"/>
                  <a:pt x="241901" y="3661366"/>
                </a:cubicBezTo>
                <a:cubicBezTo>
                  <a:pt x="241901" y="3661366"/>
                  <a:pt x="243394" y="3664354"/>
                  <a:pt x="246380" y="3670326"/>
                </a:cubicBezTo>
                <a:cubicBezTo>
                  <a:pt x="249367" y="3676298"/>
                  <a:pt x="250860" y="3682272"/>
                  <a:pt x="250860" y="3688244"/>
                </a:cubicBezTo>
                <a:cubicBezTo>
                  <a:pt x="262806" y="3706163"/>
                  <a:pt x="268779" y="3715123"/>
                  <a:pt x="268779" y="3715123"/>
                </a:cubicBezTo>
                <a:lnTo>
                  <a:pt x="250860" y="3715123"/>
                </a:lnTo>
                <a:cubicBezTo>
                  <a:pt x="244887" y="3709150"/>
                  <a:pt x="241901" y="3709150"/>
                  <a:pt x="241901" y="3715123"/>
                </a:cubicBezTo>
                <a:cubicBezTo>
                  <a:pt x="241901" y="3721095"/>
                  <a:pt x="244887" y="3724082"/>
                  <a:pt x="250860" y="3724082"/>
                </a:cubicBezTo>
                <a:cubicBezTo>
                  <a:pt x="250860" y="3742001"/>
                  <a:pt x="259819" y="3750959"/>
                  <a:pt x="277738" y="3750959"/>
                </a:cubicBezTo>
                <a:cubicBezTo>
                  <a:pt x="277738" y="3756932"/>
                  <a:pt x="273259" y="3759919"/>
                  <a:pt x="264299" y="3759919"/>
                </a:cubicBezTo>
                <a:cubicBezTo>
                  <a:pt x="255340" y="3759919"/>
                  <a:pt x="250860" y="3756932"/>
                  <a:pt x="250860" y="3750959"/>
                </a:cubicBezTo>
                <a:cubicBezTo>
                  <a:pt x="244887" y="3750959"/>
                  <a:pt x="240408" y="3749466"/>
                  <a:pt x="237421" y="3746479"/>
                </a:cubicBezTo>
                <a:cubicBezTo>
                  <a:pt x="234434" y="3743493"/>
                  <a:pt x="229955" y="3742001"/>
                  <a:pt x="223983" y="3742001"/>
                </a:cubicBezTo>
                <a:cubicBezTo>
                  <a:pt x="218010" y="3747973"/>
                  <a:pt x="213530" y="3750959"/>
                  <a:pt x="210544" y="3750959"/>
                </a:cubicBezTo>
                <a:cubicBezTo>
                  <a:pt x="207557" y="3750959"/>
                  <a:pt x="209051" y="3753946"/>
                  <a:pt x="215022" y="3759919"/>
                </a:cubicBezTo>
                <a:cubicBezTo>
                  <a:pt x="232941" y="3789783"/>
                  <a:pt x="244887" y="3795756"/>
                  <a:pt x="250860" y="3777837"/>
                </a:cubicBezTo>
                <a:lnTo>
                  <a:pt x="250860" y="3795756"/>
                </a:lnTo>
                <a:cubicBezTo>
                  <a:pt x="250860" y="3813675"/>
                  <a:pt x="247873" y="3822633"/>
                  <a:pt x="241901" y="3822633"/>
                </a:cubicBezTo>
                <a:cubicBezTo>
                  <a:pt x="229955" y="3828606"/>
                  <a:pt x="232941" y="3837566"/>
                  <a:pt x="250860" y="3849512"/>
                </a:cubicBezTo>
                <a:cubicBezTo>
                  <a:pt x="256833" y="3855484"/>
                  <a:pt x="256833" y="3861458"/>
                  <a:pt x="250860" y="3867430"/>
                </a:cubicBezTo>
                <a:cubicBezTo>
                  <a:pt x="250860" y="3867430"/>
                  <a:pt x="250860" y="3870417"/>
                  <a:pt x="250860" y="3876390"/>
                </a:cubicBezTo>
                <a:cubicBezTo>
                  <a:pt x="256833" y="3876390"/>
                  <a:pt x="259819" y="3879377"/>
                  <a:pt x="259819" y="3885349"/>
                </a:cubicBezTo>
                <a:cubicBezTo>
                  <a:pt x="259819" y="3891322"/>
                  <a:pt x="256833" y="3894309"/>
                  <a:pt x="250860" y="3894309"/>
                </a:cubicBezTo>
                <a:cubicBezTo>
                  <a:pt x="244887" y="3894309"/>
                  <a:pt x="241901" y="3891322"/>
                  <a:pt x="241901" y="3885349"/>
                </a:cubicBezTo>
                <a:cubicBezTo>
                  <a:pt x="241901" y="3879377"/>
                  <a:pt x="238914" y="3876390"/>
                  <a:pt x="232941" y="3876390"/>
                </a:cubicBezTo>
                <a:cubicBezTo>
                  <a:pt x="232941" y="3870417"/>
                  <a:pt x="231448" y="3865937"/>
                  <a:pt x="228463" y="3862951"/>
                </a:cubicBezTo>
                <a:cubicBezTo>
                  <a:pt x="225475" y="3859964"/>
                  <a:pt x="223983" y="3855484"/>
                  <a:pt x="223983" y="3849512"/>
                </a:cubicBezTo>
                <a:lnTo>
                  <a:pt x="215022" y="3849512"/>
                </a:lnTo>
                <a:cubicBezTo>
                  <a:pt x="209051" y="3855484"/>
                  <a:pt x="203077" y="3858471"/>
                  <a:pt x="197105" y="3858471"/>
                </a:cubicBezTo>
                <a:cubicBezTo>
                  <a:pt x="191132" y="3858471"/>
                  <a:pt x="189638" y="3855484"/>
                  <a:pt x="192625" y="3849512"/>
                </a:cubicBezTo>
                <a:cubicBezTo>
                  <a:pt x="195611" y="3843539"/>
                  <a:pt x="195611" y="3839059"/>
                  <a:pt x="192625" y="3836073"/>
                </a:cubicBezTo>
                <a:cubicBezTo>
                  <a:pt x="189638" y="3833086"/>
                  <a:pt x="189638" y="3828606"/>
                  <a:pt x="192625" y="3822633"/>
                </a:cubicBezTo>
                <a:cubicBezTo>
                  <a:pt x="195611" y="3816662"/>
                  <a:pt x="191132" y="3813675"/>
                  <a:pt x="179186" y="3813675"/>
                </a:cubicBezTo>
                <a:cubicBezTo>
                  <a:pt x="173213" y="3813675"/>
                  <a:pt x="170226" y="3810688"/>
                  <a:pt x="170226" y="3804716"/>
                </a:cubicBezTo>
                <a:cubicBezTo>
                  <a:pt x="170226" y="3804716"/>
                  <a:pt x="167240" y="3804716"/>
                  <a:pt x="161267" y="3804716"/>
                </a:cubicBezTo>
                <a:cubicBezTo>
                  <a:pt x="155294" y="3804716"/>
                  <a:pt x="152308" y="3801729"/>
                  <a:pt x="152308" y="3795756"/>
                </a:cubicBezTo>
                <a:lnTo>
                  <a:pt x="161267" y="3795756"/>
                </a:lnTo>
                <a:cubicBezTo>
                  <a:pt x="173213" y="3795756"/>
                  <a:pt x="179186" y="3792770"/>
                  <a:pt x="179186" y="3786797"/>
                </a:cubicBezTo>
                <a:cubicBezTo>
                  <a:pt x="179186" y="3786797"/>
                  <a:pt x="179186" y="3783810"/>
                  <a:pt x="179186" y="3777837"/>
                </a:cubicBezTo>
                <a:cubicBezTo>
                  <a:pt x="173213" y="3777837"/>
                  <a:pt x="170226" y="3776344"/>
                  <a:pt x="170226" y="3773358"/>
                </a:cubicBezTo>
                <a:cubicBezTo>
                  <a:pt x="170226" y="3770371"/>
                  <a:pt x="170226" y="3765891"/>
                  <a:pt x="170226" y="3759919"/>
                </a:cubicBezTo>
                <a:cubicBezTo>
                  <a:pt x="176199" y="3759919"/>
                  <a:pt x="176199" y="3756932"/>
                  <a:pt x="170226" y="3750959"/>
                </a:cubicBezTo>
                <a:cubicBezTo>
                  <a:pt x="164254" y="3744986"/>
                  <a:pt x="161267" y="3739013"/>
                  <a:pt x="161267" y="3733041"/>
                </a:cubicBezTo>
                <a:cubicBezTo>
                  <a:pt x="161267" y="3727069"/>
                  <a:pt x="161267" y="3721095"/>
                  <a:pt x="161267" y="3715123"/>
                </a:cubicBezTo>
                <a:lnTo>
                  <a:pt x="152308" y="3697204"/>
                </a:lnTo>
                <a:cubicBezTo>
                  <a:pt x="146336" y="3697204"/>
                  <a:pt x="143348" y="3697204"/>
                  <a:pt x="143348" y="3697204"/>
                </a:cubicBezTo>
                <a:lnTo>
                  <a:pt x="134390" y="3679285"/>
                </a:lnTo>
                <a:cubicBezTo>
                  <a:pt x="134390" y="3661366"/>
                  <a:pt x="132895" y="3652408"/>
                  <a:pt x="129910" y="3652408"/>
                </a:cubicBezTo>
                <a:cubicBezTo>
                  <a:pt x="126924" y="3652408"/>
                  <a:pt x="125430" y="3646435"/>
                  <a:pt x="125430" y="3634489"/>
                </a:cubicBezTo>
                <a:cubicBezTo>
                  <a:pt x="125430" y="3622543"/>
                  <a:pt x="123937" y="3609104"/>
                  <a:pt x="120951" y="3594172"/>
                </a:cubicBezTo>
                <a:cubicBezTo>
                  <a:pt x="117964" y="3579239"/>
                  <a:pt x="116471" y="3568786"/>
                  <a:pt x="116471" y="3562815"/>
                </a:cubicBezTo>
                <a:lnTo>
                  <a:pt x="107511" y="3553855"/>
                </a:lnTo>
                <a:cubicBezTo>
                  <a:pt x="101539" y="3547883"/>
                  <a:pt x="100045" y="3543403"/>
                  <a:pt x="103032" y="3540416"/>
                </a:cubicBezTo>
                <a:cubicBezTo>
                  <a:pt x="106019" y="3537429"/>
                  <a:pt x="111991" y="3538923"/>
                  <a:pt x="120951" y="3544896"/>
                </a:cubicBezTo>
                <a:cubicBezTo>
                  <a:pt x="129910" y="3550869"/>
                  <a:pt x="132895" y="3555348"/>
                  <a:pt x="129910" y="3558335"/>
                </a:cubicBezTo>
                <a:cubicBezTo>
                  <a:pt x="126924" y="3561322"/>
                  <a:pt x="128417" y="3565801"/>
                  <a:pt x="134390" y="3571774"/>
                </a:cubicBezTo>
                <a:cubicBezTo>
                  <a:pt x="140363" y="3565801"/>
                  <a:pt x="143348" y="3553855"/>
                  <a:pt x="143348" y="3535936"/>
                </a:cubicBezTo>
                <a:cubicBezTo>
                  <a:pt x="143348" y="3529964"/>
                  <a:pt x="149321" y="3523990"/>
                  <a:pt x="161267" y="3518018"/>
                </a:cubicBezTo>
                <a:cubicBezTo>
                  <a:pt x="161267" y="3518018"/>
                  <a:pt x="162760" y="3516525"/>
                  <a:pt x="165747" y="3513538"/>
                </a:cubicBezTo>
                <a:cubicBezTo>
                  <a:pt x="168733" y="3510551"/>
                  <a:pt x="170226" y="3509058"/>
                  <a:pt x="170226" y="3509058"/>
                </a:cubicBezTo>
                <a:cubicBezTo>
                  <a:pt x="170226" y="3509058"/>
                  <a:pt x="170226" y="3506072"/>
                  <a:pt x="170226" y="3500099"/>
                </a:cubicBezTo>
                <a:cubicBezTo>
                  <a:pt x="164254" y="3500099"/>
                  <a:pt x="161267" y="3500099"/>
                  <a:pt x="161267" y="3500099"/>
                </a:cubicBezTo>
                <a:cubicBezTo>
                  <a:pt x="155294" y="3494127"/>
                  <a:pt x="155294" y="3489647"/>
                  <a:pt x="161267" y="3486661"/>
                </a:cubicBezTo>
                <a:cubicBezTo>
                  <a:pt x="167240" y="3483674"/>
                  <a:pt x="173213" y="3482181"/>
                  <a:pt x="179186" y="3482181"/>
                </a:cubicBezTo>
                <a:lnTo>
                  <a:pt x="170226" y="3464262"/>
                </a:lnTo>
                <a:cubicBezTo>
                  <a:pt x="164254" y="3464262"/>
                  <a:pt x="164254" y="3458289"/>
                  <a:pt x="170226" y="3446343"/>
                </a:cubicBezTo>
                <a:cubicBezTo>
                  <a:pt x="176199" y="3434397"/>
                  <a:pt x="179186" y="3422452"/>
                  <a:pt x="179186" y="3410507"/>
                </a:cubicBezTo>
                <a:close/>
                <a:moveTo>
                  <a:pt x="538117" y="3407706"/>
                </a:moveTo>
                <a:cubicBezTo>
                  <a:pt x="539237" y="3406586"/>
                  <a:pt x="542038" y="3410507"/>
                  <a:pt x="546517" y="3419465"/>
                </a:cubicBezTo>
                <a:lnTo>
                  <a:pt x="528599" y="3428425"/>
                </a:lnTo>
                <a:lnTo>
                  <a:pt x="537558" y="3410507"/>
                </a:lnTo>
                <a:cubicBezTo>
                  <a:pt x="537558" y="3409014"/>
                  <a:pt x="537744" y="3408081"/>
                  <a:pt x="538117" y="3407706"/>
                </a:cubicBezTo>
                <a:close/>
                <a:moveTo>
                  <a:pt x="662988" y="3401547"/>
                </a:moveTo>
                <a:cubicBezTo>
                  <a:pt x="668961" y="3407520"/>
                  <a:pt x="670454" y="3413492"/>
                  <a:pt x="667467" y="3419465"/>
                </a:cubicBezTo>
                <a:cubicBezTo>
                  <a:pt x="664481" y="3425438"/>
                  <a:pt x="661495" y="3428425"/>
                  <a:pt x="658508" y="3428425"/>
                </a:cubicBezTo>
                <a:cubicBezTo>
                  <a:pt x="655522" y="3428425"/>
                  <a:pt x="654028" y="3425438"/>
                  <a:pt x="654028" y="3419465"/>
                </a:cubicBezTo>
                <a:close/>
                <a:moveTo>
                  <a:pt x="7257029" y="3392588"/>
                </a:moveTo>
                <a:cubicBezTo>
                  <a:pt x="7257029" y="3392588"/>
                  <a:pt x="7260016" y="3395575"/>
                  <a:pt x="7265988" y="3401547"/>
                </a:cubicBezTo>
                <a:lnTo>
                  <a:pt x="7257029" y="3401547"/>
                </a:lnTo>
                <a:close/>
                <a:moveTo>
                  <a:pt x="721223" y="3392588"/>
                </a:moveTo>
                <a:cubicBezTo>
                  <a:pt x="718237" y="3392588"/>
                  <a:pt x="716743" y="3397068"/>
                  <a:pt x="716743" y="3406027"/>
                </a:cubicBezTo>
                <a:cubicBezTo>
                  <a:pt x="716743" y="3414985"/>
                  <a:pt x="715250" y="3419465"/>
                  <a:pt x="712265" y="3419465"/>
                </a:cubicBezTo>
                <a:cubicBezTo>
                  <a:pt x="709277" y="3419465"/>
                  <a:pt x="707785" y="3419465"/>
                  <a:pt x="707785" y="3419465"/>
                </a:cubicBezTo>
                <a:cubicBezTo>
                  <a:pt x="707785" y="3425438"/>
                  <a:pt x="709277" y="3428425"/>
                  <a:pt x="712265" y="3428425"/>
                </a:cubicBezTo>
                <a:cubicBezTo>
                  <a:pt x="715250" y="3428425"/>
                  <a:pt x="716743" y="3428425"/>
                  <a:pt x="716743" y="3428425"/>
                </a:cubicBezTo>
                <a:cubicBezTo>
                  <a:pt x="722716" y="3428425"/>
                  <a:pt x="728689" y="3431411"/>
                  <a:pt x="734662" y="3437384"/>
                </a:cubicBezTo>
                <a:lnTo>
                  <a:pt x="743622" y="3437384"/>
                </a:lnTo>
                <a:cubicBezTo>
                  <a:pt x="743622" y="3431411"/>
                  <a:pt x="742128" y="3426932"/>
                  <a:pt x="739142" y="3423945"/>
                </a:cubicBezTo>
                <a:cubicBezTo>
                  <a:pt x="736156" y="3420958"/>
                  <a:pt x="734662" y="3417972"/>
                  <a:pt x="734662" y="3414985"/>
                </a:cubicBezTo>
                <a:cubicBezTo>
                  <a:pt x="734662" y="3412000"/>
                  <a:pt x="734662" y="3410507"/>
                  <a:pt x="734662" y="3410507"/>
                </a:cubicBezTo>
                <a:cubicBezTo>
                  <a:pt x="734662" y="3404534"/>
                  <a:pt x="733169" y="3400054"/>
                  <a:pt x="730182" y="3397068"/>
                </a:cubicBezTo>
                <a:cubicBezTo>
                  <a:pt x="727196" y="3394081"/>
                  <a:pt x="724209" y="3392588"/>
                  <a:pt x="721223" y="3392588"/>
                </a:cubicBezTo>
                <a:close/>
                <a:moveTo>
                  <a:pt x="7319744" y="3383629"/>
                </a:moveTo>
                <a:cubicBezTo>
                  <a:pt x="7319744" y="3383629"/>
                  <a:pt x="7319744" y="3386615"/>
                  <a:pt x="7319744" y="3392588"/>
                </a:cubicBezTo>
                <a:cubicBezTo>
                  <a:pt x="7319744" y="3398561"/>
                  <a:pt x="7316758" y="3401547"/>
                  <a:pt x="7310786" y="3401547"/>
                </a:cubicBezTo>
                <a:cubicBezTo>
                  <a:pt x="7304812" y="3401547"/>
                  <a:pt x="7301826" y="3400054"/>
                  <a:pt x="7301826" y="3397068"/>
                </a:cubicBezTo>
                <a:cubicBezTo>
                  <a:pt x="7301826" y="3394081"/>
                  <a:pt x="7304812" y="3392588"/>
                  <a:pt x="7310786" y="3392588"/>
                </a:cubicBezTo>
                <a:cubicBezTo>
                  <a:pt x="7316758" y="3386615"/>
                  <a:pt x="7319744" y="3383629"/>
                  <a:pt x="7319744" y="3383629"/>
                </a:cubicBezTo>
                <a:close/>
                <a:moveTo>
                  <a:pt x="474842" y="3374669"/>
                </a:moveTo>
                <a:cubicBezTo>
                  <a:pt x="486788" y="3374669"/>
                  <a:pt x="489775" y="3380642"/>
                  <a:pt x="483802" y="3392588"/>
                </a:cubicBezTo>
                <a:cubicBezTo>
                  <a:pt x="483802" y="3392588"/>
                  <a:pt x="480815" y="3395575"/>
                  <a:pt x="474842" y="3401547"/>
                </a:cubicBezTo>
                <a:close/>
                <a:moveTo>
                  <a:pt x="125430" y="3374669"/>
                </a:moveTo>
                <a:cubicBezTo>
                  <a:pt x="131402" y="3374669"/>
                  <a:pt x="134390" y="3377656"/>
                  <a:pt x="134390" y="3383629"/>
                </a:cubicBezTo>
                <a:lnTo>
                  <a:pt x="143348" y="3401547"/>
                </a:lnTo>
                <a:cubicBezTo>
                  <a:pt x="149321" y="3407520"/>
                  <a:pt x="149321" y="3413492"/>
                  <a:pt x="143348" y="3419465"/>
                </a:cubicBezTo>
                <a:cubicBezTo>
                  <a:pt x="143348" y="3419465"/>
                  <a:pt x="141855" y="3419465"/>
                  <a:pt x="138869" y="3419465"/>
                </a:cubicBezTo>
                <a:cubicBezTo>
                  <a:pt x="135883" y="3419465"/>
                  <a:pt x="134390" y="3416480"/>
                  <a:pt x="134390" y="3410507"/>
                </a:cubicBezTo>
                <a:cubicBezTo>
                  <a:pt x="128417" y="3398561"/>
                  <a:pt x="122444" y="3392588"/>
                  <a:pt x="116471" y="3392588"/>
                </a:cubicBezTo>
                <a:close/>
                <a:moveTo>
                  <a:pt x="7086802" y="3369069"/>
                </a:moveTo>
                <a:cubicBezTo>
                  <a:pt x="7089789" y="3368324"/>
                  <a:pt x="7092775" y="3368696"/>
                  <a:pt x="7095762" y="3370189"/>
                </a:cubicBezTo>
                <a:cubicBezTo>
                  <a:pt x="7101735" y="3373176"/>
                  <a:pt x="7104722" y="3376162"/>
                  <a:pt x="7104722" y="3379149"/>
                </a:cubicBezTo>
                <a:cubicBezTo>
                  <a:pt x="7104722" y="3382135"/>
                  <a:pt x="7100241" y="3383629"/>
                  <a:pt x="7091282" y="3383629"/>
                </a:cubicBezTo>
                <a:cubicBezTo>
                  <a:pt x="7082323" y="3383629"/>
                  <a:pt x="7077843" y="3380642"/>
                  <a:pt x="7077843" y="3374669"/>
                </a:cubicBezTo>
                <a:cubicBezTo>
                  <a:pt x="7080830" y="3371683"/>
                  <a:pt x="7083816" y="3369817"/>
                  <a:pt x="7086802" y="3369069"/>
                </a:cubicBezTo>
                <a:close/>
                <a:moveTo>
                  <a:pt x="501720" y="3365710"/>
                </a:moveTo>
                <a:lnTo>
                  <a:pt x="501720" y="3374669"/>
                </a:lnTo>
                <a:cubicBezTo>
                  <a:pt x="495748" y="3374669"/>
                  <a:pt x="492761" y="3373176"/>
                  <a:pt x="492761" y="3370189"/>
                </a:cubicBezTo>
                <a:cubicBezTo>
                  <a:pt x="492761" y="3367203"/>
                  <a:pt x="495748" y="3365710"/>
                  <a:pt x="501720" y="3365710"/>
                </a:cubicBezTo>
                <a:close/>
                <a:moveTo>
                  <a:pt x="662988" y="3347791"/>
                </a:moveTo>
                <a:cubicBezTo>
                  <a:pt x="668961" y="3347791"/>
                  <a:pt x="671947" y="3349284"/>
                  <a:pt x="671947" y="3352271"/>
                </a:cubicBezTo>
                <a:cubicBezTo>
                  <a:pt x="671947" y="3355257"/>
                  <a:pt x="671947" y="3362723"/>
                  <a:pt x="671947" y="3374669"/>
                </a:cubicBezTo>
                <a:lnTo>
                  <a:pt x="671947" y="3392588"/>
                </a:lnTo>
                <a:lnTo>
                  <a:pt x="662988" y="3383629"/>
                </a:lnTo>
                <a:cubicBezTo>
                  <a:pt x="657015" y="3365710"/>
                  <a:pt x="657015" y="3353764"/>
                  <a:pt x="662988" y="3347791"/>
                </a:cubicBezTo>
                <a:close/>
                <a:moveTo>
                  <a:pt x="439005" y="3343311"/>
                </a:moveTo>
                <a:lnTo>
                  <a:pt x="439005" y="3383629"/>
                </a:lnTo>
                <a:cubicBezTo>
                  <a:pt x="439005" y="3383629"/>
                  <a:pt x="437512" y="3382135"/>
                  <a:pt x="434526" y="3379149"/>
                </a:cubicBezTo>
                <a:cubicBezTo>
                  <a:pt x="431539" y="3376162"/>
                  <a:pt x="430046" y="3374669"/>
                  <a:pt x="430046" y="3374669"/>
                </a:cubicBezTo>
                <a:cubicBezTo>
                  <a:pt x="430046" y="3368696"/>
                  <a:pt x="431539" y="3364217"/>
                  <a:pt x="434526" y="3361230"/>
                </a:cubicBezTo>
                <a:cubicBezTo>
                  <a:pt x="437512" y="3358243"/>
                  <a:pt x="439005" y="3352271"/>
                  <a:pt x="439005" y="3343311"/>
                </a:cubicBezTo>
                <a:close/>
                <a:moveTo>
                  <a:pt x="595793" y="3338833"/>
                </a:moveTo>
                <a:cubicBezTo>
                  <a:pt x="598780" y="3338833"/>
                  <a:pt x="600273" y="3340325"/>
                  <a:pt x="600273" y="3343311"/>
                </a:cubicBezTo>
                <a:cubicBezTo>
                  <a:pt x="600273" y="3346298"/>
                  <a:pt x="597287" y="3347791"/>
                  <a:pt x="591313" y="3347791"/>
                </a:cubicBezTo>
                <a:cubicBezTo>
                  <a:pt x="591313" y="3341818"/>
                  <a:pt x="592807" y="3338833"/>
                  <a:pt x="595793" y="3338833"/>
                </a:cubicBezTo>
                <a:close/>
                <a:moveTo>
                  <a:pt x="636109" y="3329873"/>
                </a:moveTo>
                <a:lnTo>
                  <a:pt x="645069" y="3338833"/>
                </a:lnTo>
                <a:lnTo>
                  <a:pt x="645069" y="3347791"/>
                </a:lnTo>
                <a:cubicBezTo>
                  <a:pt x="645069" y="3347791"/>
                  <a:pt x="642083" y="3344804"/>
                  <a:pt x="636109" y="3338833"/>
                </a:cubicBezTo>
                <a:close/>
                <a:moveTo>
                  <a:pt x="179186" y="3320914"/>
                </a:moveTo>
                <a:lnTo>
                  <a:pt x="188145" y="3320914"/>
                </a:lnTo>
                <a:cubicBezTo>
                  <a:pt x="188145" y="3326885"/>
                  <a:pt x="185159" y="3332860"/>
                  <a:pt x="179186" y="3338833"/>
                </a:cubicBezTo>
                <a:close/>
                <a:moveTo>
                  <a:pt x="7086802" y="3311954"/>
                </a:moveTo>
                <a:lnTo>
                  <a:pt x="7104722" y="3311954"/>
                </a:lnTo>
                <a:cubicBezTo>
                  <a:pt x="7104722" y="3317927"/>
                  <a:pt x="7104722" y="3320914"/>
                  <a:pt x="7104722" y="3320914"/>
                </a:cubicBezTo>
                <a:cubicBezTo>
                  <a:pt x="7104722" y="3320914"/>
                  <a:pt x="7101735" y="3320914"/>
                  <a:pt x="7095762" y="3320914"/>
                </a:cubicBezTo>
                <a:cubicBezTo>
                  <a:pt x="7089788" y="3320914"/>
                  <a:pt x="7086802" y="3317927"/>
                  <a:pt x="7086802" y="3311954"/>
                </a:cubicBezTo>
                <a:close/>
                <a:moveTo>
                  <a:pt x="107511" y="3294035"/>
                </a:moveTo>
                <a:cubicBezTo>
                  <a:pt x="113485" y="3294035"/>
                  <a:pt x="117964" y="3297022"/>
                  <a:pt x="120951" y="3302995"/>
                </a:cubicBezTo>
                <a:cubicBezTo>
                  <a:pt x="123937" y="3308968"/>
                  <a:pt x="125430" y="3314941"/>
                  <a:pt x="125430" y="3320914"/>
                </a:cubicBezTo>
                <a:cubicBezTo>
                  <a:pt x="125430" y="3326885"/>
                  <a:pt x="125430" y="3331365"/>
                  <a:pt x="125430" y="3334353"/>
                </a:cubicBezTo>
                <a:cubicBezTo>
                  <a:pt x="125430" y="3337338"/>
                  <a:pt x="125430" y="3341818"/>
                  <a:pt x="125430" y="3347791"/>
                </a:cubicBezTo>
                <a:cubicBezTo>
                  <a:pt x="131402" y="3359737"/>
                  <a:pt x="131402" y="3365710"/>
                  <a:pt x="125430" y="3365710"/>
                </a:cubicBezTo>
                <a:cubicBezTo>
                  <a:pt x="125430" y="3359737"/>
                  <a:pt x="122444" y="3356750"/>
                  <a:pt x="116471" y="3356750"/>
                </a:cubicBezTo>
                <a:cubicBezTo>
                  <a:pt x="110498" y="3356750"/>
                  <a:pt x="109005" y="3353764"/>
                  <a:pt x="111991" y="3347791"/>
                </a:cubicBezTo>
                <a:cubicBezTo>
                  <a:pt x="114978" y="3341818"/>
                  <a:pt x="113485" y="3332860"/>
                  <a:pt x="107511" y="3320914"/>
                </a:cubicBezTo>
                <a:cubicBezTo>
                  <a:pt x="101539" y="3308968"/>
                  <a:pt x="98552" y="3301502"/>
                  <a:pt x="98552" y="3298515"/>
                </a:cubicBezTo>
                <a:cubicBezTo>
                  <a:pt x="98552" y="3295529"/>
                  <a:pt x="101539" y="3294035"/>
                  <a:pt x="107511" y="3294035"/>
                </a:cubicBezTo>
                <a:close/>
                <a:moveTo>
                  <a:pt x="7230152" y="3276117"/>
                </a:moveTo>
                <a:lnTo>
                  <a:pt x="7239110" y="3276117"/>
                </a:lnTo>
                <a:cubicBezTo>
                  <a:pt x="7239110" y="3276117"/>
                  <a:pt x="7239110" y="3277610"/>
                  <a:pt x="7239110" y="3280596"/>
                </a:cubicBezTo>
                <a:cubicBezTo>
                  <a:pt x="7239110" y="3283583"/>
                  <a:pt x="7236124" y="3285076"/>
                  <a:pt x="7230152" y="3285076"/>
                </a:cubicBezTo>
                <a:lnTo>
                  <a:pt x="7221192" y="3285076"/>
                </a:lnTo>
                <a:close/>
                <a:moveTo>
                  <a:pt x="895929" y="3267157"/>
                </a:moveTo>
                <a:lnTo>
                  <a:pt x="895929" y="3276117"/>
                </a:lnTo>
                <a:lnTo>
                  <a:pt x="895929" y="3285076"/>
                </a:lnTo>
                <a:cubicBezTo>
                  <a:pt x="901902" y="3279103"/>
                  <a:pt x="904889" y="3274624"/>
                  <a:pt x="904889" y="3271637"/>
                </a:cubicBezTo>
                <a:cubicBezTo>
                  <a:pt x="904889" y="3268650"/>
                  <a:pt x="901902" y="3267157"/>
                  <a:pt x="895929" y="3267157"/>
                </a:cubicBezTo>
                <a:close/>
                <a:moveTo>
                  <a:pt x="555476" y="3267157"/>
                </a:moveTo>
                <a:cubicBezTo>
                  <a:pt x="555476" y="3267157"/>
                  <a:pt x="556969" y="3268650"/>
                  <a:pt x="559956" y="3271637"/>
                </a:cubicBezTo>
                <a:cubicBezTo>
                  <a:pt x="562942" y="3274624"/>
                  <a:pt x="567422" y="3276117"/>
                  <a:pt x="573395" y="3276117"/>
                </a:cubicBezTo>
                <a:lnTo>
                  <a:pt x="582354" y="3285076"/>
                </a:lnTo>
                <a:cubicBezTo>
                  <a:pt x="576381" y="3285076"/>
                  <a:pt x="570408" y="3282089"/>
                  <a:pt x="564435" y="3276117"/>
                </a:cubicBezTo>
                <a:close/>
                <a:moveTo>
                  <a:pt x="725703" y="3258198"/>
                </a:moveTo>
                <a:lnTo>
                  <a:pt x="734662" y="3285076"/>
                </a:lnTo>
                <a:cubicBezTo>
                  <a:pt x="734662" y="3285076"/>
                  <a:pt x="737648" y="3297022"/>
                  <a:pt x="743622" y="3320914"/>
                </a:cubicBezTo>
                <a:lnTo>
                  <a:pt x="761540" y="3374669"/>
                </a:lnTo>
                <a:lnTo>
                  <a:pt x="761540" y="3365710"/>
                </a:lnTo>
                <a:cubicBezTo>
                  <a:pt x="761540" y="3359737"/>
                  <a:pt x="760047" y="3349284"/>
                  <a:pt x="757061" y="3334353"/>
                </a:cubicBezTo>
                <a:cubicBezTo>
                  <a:pt x="754074" y="3319421"/>
                  <a:pt x="752581" y="3305982"/>
                  <a:pt x="752581" y="3294035"/>
                </a:cubicBezTo>
                <a:cubicBezTo>
                  <a:pt x="752581" y="3282089"/>
                  <a:pt x="749595" y="3273130"/>
                  <a:pt x="743622" y="3267157"/>
                </a:cubicBezTo>
                <a:cubicBezTo>
                  <a:pt x="737648" y="3261186"/>
                  <a:pt x="731676" y="3258198"/>
                  <a:pt x="725703" y="3258198"/>
                </a:cubicBezTo>
                <a:close/>
                <a:moveTo>
                  <a:pt x="7015128" y="3240280"/>
                </a:moveTo>
                <a:cubicBezTo>
                  <a:pt x="7021101" y="3240280"/>
                  <a:pt x="7022594" y="3241773"/>
                  <a:pt x="7019608" y="3244760"/>
                </a:cubicBezTo>
                <a:cubicBezTo>
                  <a:pt x="7016622" y="3247745"/>
                  <a:pt x="7012142" y="3249238"/>
                  <a:pt x="7006169" y="3249238"/>
                </a:cubicBezTo>
                <a:lnTo>
                  <a:pt x="6997209" y="3249238"/>
                </a:lnTo>
                <a:close/>
                <a:moveTo>
                  <a:pt x="483802" y="3240280"/>
                </a:moveTo>
                <a:cubicBezTo>
                  <a:pt x="489775" y="3240280"/>
                  <a:pt x="486788" y="3243267"/>
                  <a:pt x="474842" y="3249238"/>
                </a:cubicBezTo>
                <a:lnTo>
                  <a:pt x="465883" y="3249238"/>
                </a:lnTo>
                <a:close/>
                <a:moveTo>
                  <a:pt x="788419" y="3231321"/>
                </a:moveTo>
                <a:cubicBezTo>
                  <a:pt x="782444" y="3231321"/>
                  <a:pt x="782444" y="3237293"/>
                  <a:pt x="788419" y="3249238"/>
                </a:cubicBezTo>
                <a:cubicBezTo>
                  <a:pt x="788419" y="3249238"/>
                  <a:pt x="788419" y="3252225"/>
                  <a:pt x="788419" y="3258198"/>
                </a:cubicBezTo>
                <a:cubicBezTo>
                  <a:pt x="782444" y="3264171"/>
                  <a:pt x="780953" y="3268650"/>
                  <a:pt x="783939" y="3271637"/>
                </a:cubicBezTo>
                <a:cubicBezTo>
                  <a:pt x="786924" y="3274624"/>
                  <a:pt x="791404" y="3276117"/>
                  <a:pt x="797377" y="3276117"/>
                </a:cubicBezTo>
                <a:lnTo>
                  <a:pt x="806336" y="3276117"/>
                </a:lnTo>
                <a:lnTo>
                  <a:pt x="806336" y="3267157"/>
                </a:lnTo>
                <a:cubicBezTo>
                  <a:pt x="806336" y="3267157"/>
                  <a:pt x="806336" y="3264171"/>
                  <a:pt x="806336" y="3258198"/>
                </a:cubicBezTo>
                <a:close/>
                <a:moveTo>
                  <a:pt x="689866" y="3231321"/>
                </a:moveTo>
                <a:lnTo>
                  <a:pt x="671947" y="3240280"/>
                </a:lnTo>
                <a:cubicBezTo>
                  <a:pt x="671947" y="3246253"/>
                  <a:pt x="674934" y="3249238"/>
                  <a:pt x="680906" y="3249238"/>
                </a:cubicBezTo>
                <a:cubicBezTo>
                  <a:pt x="686880" y="3249238"/>
                  <a:pt x="688373" y="3252225"/>
                  <a:pt x="685386" y="3258198"/>
                </a:cubicBezTo>
                <a:cubicBezTo>
                  <a:pt x="682400" y="3264171"/>
                  <a:pt x="680906" y="3273130"/>
                  <a:pt x="680906" y="3285076"/>
                </a:cubicBezTo>
                <a:cubicBezTo>
                  <a:pt x="680906" y="3297022"/>
                  <a:pt x="683893" y="3302995"/>
                  <a:pt x="689866" y="3302995"/>
                </a:cubicBezTo>
                <a:lnTo>
                  <a:pt x="707785" y="3294035"/>
                </a:lnTo>
                <a:cubicBezTo>
                  <a:pt x="713757" y="3288063"/>
                  <a:pt x="713757" y="3285076"/>
                  <a:pt x="707785" y="3285076"/>
                </a:cubicBezTo>
                <a:lnTo>
                  <a:pt x="698825" y="3258198"/>
                </a:lnTo>
                <a:cubicBezTo>
                  <a:pt x="698825" y="3240280"/>
                  <a:pt x="695839" y="3231321"/>
                  <a:pt x="689866" y="3231321"/>
                </a:cubicBezTo>
                <a:close/>
                <a:moveTo>
                  <a:pt x="89593" y="3231321"/>
                </a:moveTo>
                <a:lnTo>
                  <a:pt x="98552" y="3240280"/>
                </a:lnTo>
                <a:cubicBezTo>
                  <a:pt x="104525" y="3258198"/>
                  <a:pt x="107511" y="3267157"/>
                  <a:pt x="107511" y="3267157"/>
                </a:cubicBezTo>
                <a:lnTo>
                  <a:pt x="98552" y="3276117"/>
                </a:lnTo>
                <a:lnTo>
                  <a:pt x="89593" y="3267157"/>
                </a:lnTo>
                <a:cubicBezTo>
                  <a:pt x="95566" y="3261186"/>
                  <a:pt x="97059" y="3258198"/>
                  <a:pt x="94073" y="3258198"/>
                </a:cubicBezTo>
                <a:cubicBezTo>
                  <a:pt x="91086" y="3258198"/>
                  <a:pt x="89593" y="3249238"/>
                  <a:pt x="89593" y="3231321"/>
                </a:cubicBezTo>
                <a:close/>
                <a:moveTo>
                  <a:pt x="250860" y="3222361"/>
                </a:moveTo>
                <a:cubicBezTo>
                  <a:pt x="256833" y="3222361"/>
                  <a:pt x="259819" y="3231321"/>
                  <a:pt x="259819" y="3249238"/>
                </a:cubicBezTo>
                <a:cubicBezTo>
                  <a:pt x="259819" y="3267157"/>
                  <a:pt x="261313" y="3276117"/>
                  <a:pt x="264299" y="3276117"/>
                </a:cubicBezTo>
                <a:cubicBezTo>
                  <a:pt x="267286" y="3276117"/>
                  <a:pt x="268779" y="3279103"/>
                  <a:pt x="268779" y="3285076"/>
                </a:cubicBezTo>
                <a:cubicBezTo>
                  <a:pt x="262806" y="3308968"/>
                  <a:pt x="265792" y="3320914"/>
                  <a:pt x="277738" y="3320914"/>
                </a:cubicBezTo>
                <a:cubicBezTo>
                  <a:pt x="277738" y="3320914"/>
                  <a:pt x="280725" y="3314941"/>
                  <a:pt x="286698" y="3302995"/>
                </a:cubicBezTo>
                <a:cubicBezTo>
                  <a:pt x="292671" y="3291049"/>
                  <a:pt x="298644" y="3285076"/>
                  <a:pt x="304615" y="3285076"/>
                </a:cubicBezTo>
                <a:lnTo>
                  <a:pt x="304615" y="3276117"/>
                </a:lnTo>
                <a:cubicBezTo>
                  <a:pt x="304615" y="3270144"/>
                  <a:pt x="306110" y="3265664"/>
                  <a:pt x="309095" y="3262678"/>
                </a:cubicBezTo>
                <a:cubicBezTo>
                  <a:pt x="312083" y="3259691"/>
                  <a:pt x="316561" y="3261186"/>
                  <a:pt x="322534" y="3267157"/>
                </a:cubicBezTo>
                <a:cubicBezTo>
                  <a:pt x="328507" y="3273130"/>
                  <a:pt x="334480" y="3273130"/>
                  <a:pt x="340453" y="3267157"/>
                </a:cubicBezTo>
                <a:lnTo>
                  <a:pt x="340453" y="3276117"/>
                </a:lnTo>
                <a:cubicBezTo>
                  <a:pt x="340453" y="3282089"/>
                  <a:pt x="337466" y="3285076"/>
                  <a:pt x="331494" y="3285076"/>
                </a:cubicBezTo>
                <a:cubicBezTo>
                  <a:pt x="325521" y="3285076"/>
                  <a:pt x="324028" y="3286569"/>
                  <a:pt x="327014" y="3289556"/>
                </a:cubicBezTo>
                <a:cubicBezTo>
                  <a:pt x="330001" y="3292542"/>
                  <a:pt x="334480" y="3294035"/>
                  <a:pt x="340453" y="3294035"/>
                </a:cubicBezTo>
                <a:cubicBezTo>
                  <a:pt x="346426" y="3294035"/>
                  <a:pt x="349412" y="3295529"/>
                  <a:pt x="349412" y="3298515"/>
                </a:cubicBezTo>
                <a:cubicBezTo>
                  <a:pt x="349412" y="3301502"/>
                  <a:pt x="349412" y="3302995"/>
                  <a:pt x="349412" y="3302995"/>
                </a:cubicBezTo>
                <a:lnTo>
                  <a:pt x="322534" y="3311954"/>
                </a:lnTo>
                <a:lnTo>
                  <a:pt x="304615" y="3311954"/>
                </a:lnTo>
                <a:lnTo>
                  <a:pt x="313575" y="3320914"/>
                </a:lnTo>
                <a:cubicBezTo>
                  <a:pt x="325521" y="3326885"/>
                  <a:pt x="330001" y="3334353"/>
                  <a:pt x="327014" y="3343311"/>
                </a:cubicBezTo>
                <a:cubicBezTo>
                  <a:pt x="324028" y="3352271"/>
                  <a:pt x="325521" y="3356750"/>
                  <a:pt x="331494" y="3356750"/>
                </a:cubicBezTo>
                <a:lnTo>
                  <a:pt x="331494" y="3365710"/>
                </a:lnTo>
                <a:lnTo>
                  <a:pt x="313575" y="3356750"/>
                </a:lnTo>
                <a:lnTo>
                  <a:pt x="304615" y="3365710"/>
                </a:lnTo>
                <a:cubicBezTo>
                  <a:pt x="304615" y="3365710"/>
                  <a:pt x="304615" y="3368696"/>
                  <a:pt x="304615" y="3374669"/>
                </a:cubicBezTo>
                <a:cubicBezTo>
                  <a:pt x="310588" y="3374669"/>
                  <a:pt x="313575" y="3376162"/>
                  <a:pt x="313575" y="3379149"/>
                </a:cubicBezTo>
                <a:cubicBezTo>
                  <a:pt x="313575" y="3382135"/>
                  <a:pt x="310588" y="3383629"/>
                  <a:pt x="304615" y="3383629"/>
                </a:cubicBezTo>
                <a:lnTo>
                  <a:pt x="313575" y="3401547"/>
                </a:lnTo>
                <a:lnTo>
                  <a:pt x="349412" y="3410507"/>
                </a:lnTo>
                <a:cubicBezTo>
                  <a:pt x="349412" y="3416480"/>
                  <a:pt x="347919" y="3419465"/>
                  <a:pt x="344933" y="3419465"/>
                </a:cubicBezTo>
                <a:cubicBezTo>
                  <a:pt x="341946" y="3419465"/>
                  <a:pt x="340453" y="3422452"/>
                  <a:pt x="340453" y="3428425"/>
                </a:cubicBezTo>
                <a:cubicBezTo>
                  <a:pt x="346426" y="3434397"/>
                  <a:pt x="347919" y="3438877"/>
                  <a:pt x="344933" y="3441864"/>
                </a:cubicBezTo>
                <a:cubicBezTo>
                  <a:pt x="341946" y="3444850"/>
                  <a:pt x="340453" y="3446343"/>
                  <a:pt x="340453" y="3446343"/>
                </a:cubicBezTo>
                <a:cubicBezTo>
                  <a:pt x="340453" y="3464262"/>
                  <a:pt x="349412" y="3482181"/>
                  <a:pt x="367331" y="3500099"/>
                </a:cubicBezTo>
                <a:lnTo>
                  <a:pt x="376291" y="3500099"/>
                </a:lnTo>
                <a:lnTo>
                  <a:pt x="367331" y="3509058"/>
                </a:lnTo>
                <a:cubicBezTo>
                  <a:pt x="355386" y="3515031"/>
                  <a:pt x="349412" y="3521004"/>
                  <a:pt x="349412" y="3526977"/>
                </a:cubicBezTo>
                <a:cubicBezTo>
                  <a:pt x="349412" y="3532950"/>
                  <a:pt x="346426" y="3538923"/>
                  <a:pt x="340453" y="3544896"/>
                </a:cubicBezTo>
                <a:cubicBezTo>
                  <a:pt x="334480" y="3550869"/>
                  <a:pt x="334480" y="3556842"/>
                  <a:pt x="340453" y="3562815"/>
                </a:cubicBezTo>
                <a:cubicBezTo>
                  <a:pt x="340453" y="3568786"/>
                  <a:pt x="340453" y="3571774"/>
                  <a:pt x="340453" y="3571774"/>
                </a:cubicBezTo>
                <a:cubicBezTo>
                  <a:pt x="334480" y="3577746"/>
                  <a:pt x="335973" y="3580732"/>
                  <a:pt x="344933" y="3580732"/>
                </a:cubicBezTo>
                <a:cubicBezTo>
                  <a:pt x="353892" y="3580732"/>
                  <a:pt x="358372" y="3583719"/>
                  <a:pt x="358372" y="3589692"/>
                </a:cubicBezTo>
                <a:lnTo>
                  <a:pt x="385250" y="3625530"/>
                </a:lnTo>
                <a:cubicBezTo>
                  <a:pt x="391222" y="3631502"/>
                  <a:pt x="391222" y="3634489"/>
                  <a:pt x="385250" y="3634489"/>
                </a:cubicBezTo>
                <a:cubicBezTo>
                  <a:pt x="373303" y="3634489"/>
                  <a:pt x="367331" y="3631502"/>
                  <a:pt x="367331" y="3625530"/>
                </a:cubicBezTo>
                <a:cubicBezTo>
                  <a:pt x="361358" y="3619557"/>
                  <a:pt x="355386" y="3613583"/>
                  <a:pt x="349412" y="3607611"/>
                </a:cubicBezTo>
                <a:cubicBezTo>
                  <a:pt x="343440" y="3601638"/>
                  <a:pt x="337466" y="3598651"/>
                  <a:pt x="331494" y="3598651"/>
                </a:cubicBezTo>
                <a:cubicBezTo>
                  <a:pt x="331494" y="3604624"/>
                  <a:pt x="331494" y="3607611"/>
                  <a:pt x="331494" y="3607611"/>
                </a:cubicBezTo>
                <a:cubicBezTo>
                  <a:pt x="331494" y="3607611"/>
                  <a:pt x="328507" y="3607611"/>
                  <a:pt x="322534" y="3607611"/>
                </a:cubicBezTo>
                <a:cubicBezTo>
                  <a:pt x="322534" y="3607611"/>
                  <a:pt x="321041" y="3604624"/>
                  <a:pt x="318055" y="3598651"/>
                </a:cubicBezTo>
                <a:cubicBezTo>
                  <a:pt x="315068" y="3592679"/>
                  <a:pt x="316561" y="3586705"/>
                  <a:pt x="322534" y="3580732"/>
                </a:cubicBezTo>
                <a:cubicBezTo>
                  <a:pt x="328507" y="3574761"/>
                  <a:pt x="330001" y="3567294"/>
                  <a:pt x="327014" y="3558335"/>
                </a:cubicBezTo>
                <a:cubicBezTo>
                  <a:pt x="324028" y="3549376"/>
                  <a:pt x="319548" y="3541909"/>
                  <a:pt x="313575" y="3535936"/>
                </a:cubicBezTo>
                <a:lnTo>
                  <a:pt x="304615" y="3535936"/>
                </a:lnTo>
                <a:lnTo>
                  <a:pt x="313575" y="3518018"/>
                </a:lnTo>
                <a:cubicBezTo>
                  <a:pt x="313575" y="3500099"/>
                  <a:pt x="316561" y="3491139"/>
                  <a:pt x="322534" y="3491139"/>
                </a:cubicBezTo>
                <a:cubicBezTo>
                  <a:pt x="328507" y="3491139"/>
                  <a:pt x="330001" y="3488154"/>
                  <a:pt x="327014" y="3482181"/>
                </a:cubicBezTo>
                <a:cubicBezTo>
                  <a:pt x="324028" y="3476208"/>
                  <a:pt x="322534" y="3467249"/>
                  <a:pt x="322534" y="3455303"/>
                </a:cubicBezTo>
                <a:cubicBezTo>
                  <a:pt x="322534" y="3443357"/>
                  <a:pt x="319548" y="3434397"/>
                  <a:pt x="313575" y="3428425"/>
                </a:cubicBezTo>
                <a:cubicBezTo>
                  <a:pt x="307603" y="3422452"/>
                  <a:pt x="303123" y="3420958"/>
                  <a:pt x="300136" y="3423945"/>
                </a:cubicBezTo>
                <a:cubicBezTo>
                  <a:pt x="297150" y="3426932"/>
                  <a:pt x="295656" y="3431411"/>
                  <a:pt x="295656" y="3437384"/>
                </a:cubicBezTo>
                <a:cubicBezTo>
                  <a:pt x="295656" y="3443357"/>
                  <a:pt x="294164" y="3449330"/>
                  <a:pt x="291177" y="3455303"/>
                </a:cubicBezTo>
                <a:cubicBezTo>
                  <a:pt x="288191" y="3461276"/>
                  <a:pt x="280725" y="3464262"/>
                  <a:pt x="268779" y="3464262"/>
                </a:cubicBezTo>
                <a:cubicBezTo>
                  <a:pt x="268779" y="3464262"/>
                  <a:pt x="267286" y="3462769"/>
                  <a:pt x="264299" y="3459782"/>
                </a:cubicBezTo>
                <a:cubicBezTo>
                  <a:pt x="261313" y="3456796"/>
                  <a:pt x="259819" y="3455303"/>
                  <a:pt x="259819" y="3455303"/>
                </a:cubicBezTo>
                <a:cubicBezTo>
                  <a:pt x="265792" y="3449330"/>
                  <a:pt x="268779" y="3449330"/>
                  <a:pt x="268779" y="3455303"/>
                </a:cubicBezTo>
                <a:cubicBezTo>
                  <a:pt x="268779" y="3455303"/>
                  <a:pt x="270272" y="3455303"/>
                  <a:pt x="273259" y="3455303"/>
                </a:cubicBezTo>
                <a:cubicBezTo>
                  <a:pt x="276245" y="3455303"/>
                  <a:pt x="277738" y="3452316"/>
                  <a:pt x="277738" y="3446343"/>
                </a:cubicBezTo>
                <a:cubicBezTo>
                  <a:pt x="283711" y="3440371"/>
                  <a:pt x="285205" y="3434397"/>
                  <a:pt x="282218" y="3428425"/>
                </a:cubicBezTo>
                <a:cubicBezTo>
                  <a:pt x="279231" y="3422452"/>
                  <a:pt x="274752" y="3419465"/>
                  <a:pt x="268779" y="3419465"/>
                </a:cubicBezTo>
                <a:cubicBezTo>
                  <a:pt x="262806" y="3419465"/>
                  <a:pt x="259819" y="3410507"/>
                  <a:pt x="259819" y="3392588"/>
                </a:cubicBezTo>
                <a:lnTo>
                  <a:pt x="250860" y="3365710"/>
                </a:lnTo>
                <a:cubicBezTo>
                  <a:pt x="250860" y="3365710"/>
                  <a:pt x="250860" y="3362723"/>
                  <a:pt x="250860" y="3356750"/>
                </a:cubicBezTo>
                <a:cubicBezTo>
                  <a:pt x="250860" y="3350778"/>
                  <a:pt x="249367" y="3347791"/>
                  <a:pt x="246380" y="3347791"/>
                </a:cubicBezTo>
                <a:cubicBezTo>
                  <a:pt x="243394" y="3347791"/>
                  <a:pt x="238914" y="3347791"/>
                  <a:pt x="232941" y="3347791"/>
                </a:cubicBezTo>
                <a:lnTo>
                  <a:pt x="232941" y="3374669"/>
                </a:lnTo>
                <a:cubicBezTo>
                  <a:pt x="232941" y="3398561"/>
                  <a:pt x="231448" y="3410507"/>
                  <a:pt x="228463" y="3410507"/>
                </a:cubicBezTo>
                <a:cubicBezTo>
                  <a:pt x="225475" y="3410507"/>
                  <a:pt x="223983" y="3413492"/>
                  <a:pt x="223983" y="3419465"/>
                </a:cubicBezTo>
                <a:lnTo>
                  <a:pt x="206064" y="3419465"/>
                </a:lnTo>
                <a:lnTo>
                  <a:pt x="206064" y="3401547"/>
                </a:lnTo>
                <a:cubicBezTo>
                  <a:pt x="212036" y="3407520"/>
                  <a:pt x="215022" y="3403040"/>
                  <a:pt x="215022" y="3388108"/>
                </a:cubicBezTo>
                <a:cubicBezTo>
                  <a:pt x="215022" y="3373176"/>
                  <a:pt x="210544" y="3367203"/>
                  <a:pt x="201584" y="3370189"/>
                </a:cubicBezTo>
                <a:cubicBezTo>
                  <a:pt x="192625" y="3373176"/>
                  <a:pt x="188145" y="3371682"/>
                  <a:pt x="188145" y="3365710"/>
                </a:cubicBezTo>
                <a:cubicBezTo>
                  <a:pt x="182172" y="3365710"/>
                  <a:pt x="179186" y="3365710"/>
                  <a:pt x="179186" y="3365710"/>
                </a:cubicBezTo>
                <a:lnTo>
                  <a:pt x="179186" y="3338833"/>
                </a:lnTo>
                <a:lnTo>
                  <a:pt x="188145" y="3347791"/>
                </a:lnTo>
                <a:cubicBezTo>
                  <a:pt x="194118" y="3347791"/>
                  <a:pt x="200091" y="3344804"/>
                  <a:pt x="206064" y="3338833"/>
                </a:cubicBezTo>
                <a:cubicBezTo>
                  <a:pt x="212036" y="3332860"/>
                  <a:pt x="212036" y="3329873"/>
                  <a:pt x="206064" y="3329873"/>
                </a:cubicBezTo>
                <a:cubicBezTo>
                  <a:pt x="200091" y="3329873"/>
                  <a:pt x="197105" y="3328380"/>
                  <a:pt x="197105" y="3325393"/>
                </a:cubicBezTo>
                <a:cubicBezTo>
                  <a:pt x="197105" y="3322407"/>
                  <a:pt x="200091" y="3317927"/>
                  <a:pt x="206064" y="3311954"/>
                </a:cubicBezTo>
                <a:cubicBezTo>
                  <a:pt x="212036" y="3305982"/>
                  <a:pt x="213530" y="3301502"/>
                  <a:pt x="210544" y="3298515"/>
                </a:cubicBezTo>
                <a:cubicBezTo>
                  <a:pt x="207557" y="3295529"/>
                  <a:pt x="209051" y="3294035"/>
                  <a:pt x="215022" y="3294035"/>
                </a:cubicBezTo>
                <a:cubicBezTo>
                  <a:pt x="220995" y="3294035"/>
                  <a:pt x="222489" y="3291049"/>
                  <a:pt x="219503" y="3285076"/>
                </a:cubicBezTo>
                <a:cubicBezTo>
                  <a:pt x="216516" y="3279103"/>
                  <a:pt x="218010" y="3276117"/>
                  <a:pt x="223983" y="3276117"/>
                </a:cubicBezTo>
                <a:lnTo>
                  <a:pt x="232941" y="3276117"/>
                </a:lnTo>
                <a:cubicBezTo>
                  <a:pt x="232941" y="3282089"/>
                  <a:pt x="232941" y="3285076"/>
                  <a:pt x="232941" y="3285076"/>
                </a:cubicBezTo>
                <a:cubicBezTo>
                  <a:pt x="232941" y="3285076"/>
                  <a:pt x="235928" y="3285076"/>
                  <a:pt x="241901" y="3285076"/>
                </a:cubicBezTo>
                <a:cubicBezTo>
                  <a:pt x="247873" y="3285076"/>
                  <a:pt x="250860" y="3282089"/>
                  <a:pt x="250860" y="3276117"/>
                </a:cubicBezTo>
                <a:cubicBezTo>
                  <a:pt x="250860" y="3270144"/>
                  <a:pt x="250860" y="3258198"/>
                  <a:pt x="250860" y="3240280"/>
                </a:cubicBezTo>
                <a:cubicBezTo>
                  <a:pt x="250860" y="3234307"/>
                  <a:pt x="250860" y="3229828"/>
                  <a:pt x="250860" y="3226841"/>
                </a:cubicBezTo>
                <a:cubicBezTo>
                  <a:pt x="250860" y="3223854"/>
                  <a:pt x="250860" y="3222361"/>
                  <a:pt x="250860" y="3222361"/>
                </a:cubicBezTo>
                <a:close/>
                <a:moveTo>
                  <a:pt x="341573" y="3216761"/>
                </a:moveTo>
                <a:cubicBezTo>
                  <a:pt x="342319" y="3217509"/>
                  <a:pt x="343440" y="3219375"/>
                  <a:pt x="344933" y="3222361"/>
                </a:cubicBezTo>
                <a:cubicBezTo>
                  <a:pt x="347919" y="3228334"/>
                  <a:pt x="352399" y="3228334"/>
                  <a:pt x="358372" y="3222361"/>
                </a:cubicBezTo>
                <a:lnTo>
                  <a:pt x="358372" y="3231321"/>
                </a:lnTo>
                <a:lnTo>
                  <a:pt x="349412" y="3231321"/>
                </a:lnTo>
                <a:lnTo>
                  <a:pt x="340453" y="3231321"/>
                </a:lnTo>
                <a:cubicBezTo>
                  <a:pt x="340453" y="3225348"/>
                  <a:pt x="340453" y="3220868"/>
                  <a:pt x="340453" y="3217882"/>
                </a:cubicBezTo>
                <a:cubicBezTo>
                  <a:pt x="340453" y="3216388"/>
                  <a:pt x="340826" y="3216016"/>
                  <a:pt x="341573" y="3216761"/>
                </a:cubicBezTo>
                <a:close/>
                <a:moveTo>
                  <a:pt x="232941" y="3213402"/>
                </a:moveTo>
                <a:lnTo>
                  <a:pt x="232941" y="3258198"/>
                </a:lnTo>
                <a:lnTo>
                  <a:pt x="223983" y="3249238"/>
                </a:lnTo>
                <a:cubicBezTo>
                  <a:pt x="223983" y="3225348"/>
                  <a:pt x="226968" y="3213402"/>
                  <a:pt x="232941" y="3213402"/>
                </a:cubicBezTo>
                <a:close/>
                <a:moveTo>
                  <a:pt x="642829" y="3211163"/>
                </a:moveTo>
                <a:cubicBezTo>
                  <a:pt x="638350" y="3209668"/>
                  <a:pt x="633123" y="3213402"/>
                  <a:pt x="627150" y="3222361"/>
                </a:cubicBezTo>
                <a:cubicBezTo>
                  <a:pt x="621178" y="3234307"/>
                  <a:pt x="621178" y="3240280"/>
                  <a:pt x="627150" y="3240280"/>
                </a:cubicBezTo>
                <a:cubicBezTo>
                  <a:pt x="633123" y="3240280"/>
                  <a:pt x="636109" y="3243267"/>
                  <a:pt x="636109" y="3249238"/>
                </a:cubicBezTo>
                <a:cubicBezTo>
                  <a:pt x="642083" y="3255211"/>
                  <a:pt x="648055" y="3258198"/>
                  <a:pt x="654028" y="3258198"/>
                </a:cubicBezTo>
                <a:cubicBezTo>
                  <a:pt x="654028" y="3252225"/>
                  <a:pt x="654028" y="3243267"/>
                  <a:pt x="654028" y="3231321"/>
                </a:cubicBezTo>
                <a:cubicBezTo>
                  <a:pt x="651042" y="3219375"/>
                  <a:pt x="647309" y="3212656"/>
                  <a:pt x="642829" y="3211163"/>
                </a:cubicBezTo>
                <a:close/>
                <a:moveTo>
                  <a:pt x="7310786" y="3195483"/>
                </a:moveTo>
                <a:lnTo>
                  <a:pt x="7319744" y="3195483"/>
                </a:lnTo>
                <a:cubicBezTo>
                  <a:pt x="7319744" y="3207429"/>
                  <a:pt x="7319744" y="3216388"/>
                  <a:pt x="7319744" y="3222361"/>
                </a:cubicBezTo>
                <a:lnTo>
                  <a:pt x="7328703" y="3213402"/>
                </a:lnTo>
                <a:cubicBezTo>
                  <a:pt x="7334677" y="3207429"/>
                  <a:pt x="7337663" y="3204442"/>
                  <a:pt x="7337663" y="3204442"/>
                </a:cubicBezTo>
                <a:lnTo>
                  <a:pt x="7337663" y="3231321"/>
                </a:lnTo>
                <a:cubicBezTo>
                  <a:pt x="7331689" y="3231321"/>
                  <a:pt x="7330197" y="3234307"/>
                  <a:pt x="7333183" y="3240280"/>
                </a:cubicBezTo>
                <a:cubicBezTo>
                  <a:pt x="7336169" y="3246253"/>
                  <a:pt x="7334677" y="3250731"/>
                  <a:pt x="7328703" y="3253718"/>
                </a:cubicBezTo>
                <a:cubicBezTo>
                  <a:pt x="7322730" y="3256706"/>
                  <a:pt x="7321238" y="3261186"/>
                  <a:pt x="7324224" y="3267157"/>
                </a:cubicBezTo>
                <a:cubicBezTo>
                  <a:pt x="7327210" y="3273130"/>
                  <a:pt x="7325717" y="3282089"/>
                  <a:pt x="7319744" y="3294035"/>
                </a:cubicBezTo>
                <a:lnTo>
                  <a:pt x="7310786" y="3302995"/>
                </a:lnTo>
                <a:cubicBezTo>
                  <a:pt x="7310786" y="3297022"/>
                  <a:pt x="7304812" y="3294035"/>
                  <a:pt x="7292866" y="3294035"/>
                </a:cubicBezTo>
                <a:lnTo>
                  <a:pt x="7283908" y="3294035"/>
                </a:lnTo>
                <a:lnTo>
                  <a:pt x="7292866" y="3285076"/>
                </a:lnTo>
                <a:cubicBezTo>
                  <a:pt x="7298840" y="3279103"/>
                  <a:pt x="7301826" y="3273130"/>
                  <a:pt x="7301826" y="3267157"/>
                </a:cubicBezTo>
                <a:cubicBezTo>
                  <a:pt x="7301826" y="3261186"/>
                  <a:pt x="7304812" y="3258198"/>
                  <a:pt x="7310786" y="3258198"/>
                </a:cubicBezTo>
                <a:cubicBezTo>
                  <a:pt x="7316758" y="3246253"/>
                  <a:pt x="7316758" y="3237293"/>
                  <a:pt x="7310786" y="3231321"/>
                </a:cubicBezTo>
                <a:close/>
                <a:moveTo>
                  <a:pt x="7149518" y="3186524"/>
                </a:moveTo>
                <a:cubicBezTo>
                  <a:pt x="7155492" y="3186524"/>
                  <a:pt x="7158478" y="3189510"/>
                  <a:pt x="7158478" y="3195483"/>
                </a:cubicBezTo>
                <a:lnTo>
                  <a:pt x="7149518" y="3204442"/>
                </a:lnTo>
                <a:cubicBezTo>
                  <a:pt x="7149518" y="3204442"/>
                  <a:pt x="7148024" y="3202949"/>
                  <a:pt x="7145038" y="3199963"/>
                </a:cubicBezTo>
                <a:cubicBezTo>
                  <a:pt x="7142052" y="3196976"/>
                  <a:pt x="7140558" y="3195483"/>
                  <a:pt x="7140558" y="3195483"/>
                </a:cubicBezTo>
                <a:cubicBezTo>
                  <a:pt x="7140558" y="3189510"/>
                  <a:pt x="7143544" y="3186524"/>
                  <a:pt x="7149518" y="3186524"/>
                </a:cubicBezTo>
                <a:close/>
                <a:moveTo>
                  <a:pt x="761540" y="3186524"/>
                </a:moveTo>
                <a:cubicBezTo>
                  <a:pt x="755567" y="3186524"/>
                  <a:pt x="752581" y="3191003"/>
                  <a:pt x="752581" y="3199963"/>
                </a:cubicBezTo>
                <a:cubicBezTo>
                  <a:pt x="752581" y="3208922"/>
                  <a:pt x="755567" y="3216388"/>
                  <a:pt x="761540" y="3222361"/>
                </a:cubicBezTo>
                <a:cubicBezTo>
                  <a:pt x="767513" y="3228334"/>
                  <a:pt x="773486" y="3231321"/>
                  <a:pt x="779459" y="3231321"/>
                </a:cubicBezTo>
                <a:cubicBezTo>
                  <a:pt x="779459" y="3225348"/>
                  <a:pt x="777966" y="3220868"/>
                  <a:pt x="774979" y="3217882"/>
                </a:cubicBezTo>
                <a:cubicBezTo>
                  <a:pt x="771993" y="3214895"/>
                  <a:pt x="770500" y="3213402"/>
                  <a:pt x="770500" y="3213402"/>
                </a:cubicBezTo>
                <a:lnTo>
                  <a:pt x="761540" y="3204442"/>
                </a:lnTo>
                <a:close/>
                <a:moveTo>
                  <a:pt x="367331" y="3186524"/>
                </a:moveTo>
                <a:cubicBezTo>
                  <a:pt x="367331" y="3186524"/>
                  <a:pt x="370318" y="3186524"/>
                  <a:pt x="376291" y="3186524"/>
                </a:cubicBezTo>
                <a:cubicBezTo>
                  <a:pt x="382263" y="3186524"/>
                  <a:pt x="383756" y="3189510"/>
                  <a:pt x="380771" y="3195483"/>
                </a:cubicBezTo>
                <a:cubicBezTo>
                  <a:pt x="377783" y="3201456"/>
                  <a:pt x="374797" y="3204442"/>
                  <a:pt x="371811" y="3204442"/>
                </a:cubicBezTo>
                <a:cubicBezTo>
                  <a:pt x="368825" y="3204442"/>
                  <a:pt x="367331" y="3198470"/>
                  <a:pt x="367331" y="3186524"/>
                </a:cubicBezTo>
                <a:close/>
                <a:moveTo>
                  <a:pt x="7337663" y="3177564"/>
                </a:moveTo>
                <a:lnTo>
                  <a:pt x="7346622" y="3186524"/>
                </a:lnTo>
                <a:cubicBezTo>
                  <a:pt x="7346622" y="3186524"/>
                  <a:pt x="7343636" y="3186524"/>
                  <a:pt x="7337663" y="3186524"/>
                </a:cubicBezTo>
                <a:cubicBezTo>
                  <a:pt x="7337663" y="3180551"/>
                  <a:pt x="7337663" y="3177564"/>
                  <a:pt x="7337663" y="3177564"/>
                </a:cubicBezTo>
                <a:close/>
                <a:moveTo>
                  <a:pt x="824255" y="3177564"/>
                </a:moveTo>
                <a:lnTo>
                  <a:pt x="815296" y="3186524"/>
                </a:lnTo>
                <a:cubicBezTo>
                  <a:pt x="821269" y="3186524"/>
                  <a:pt x="827242" y="3186524"/>
                  <a:pt x="833215" y="3186524"/>
                </a:cubicBezTo>
                <a:close/>
                <a:moveTo>
                  <a:pt x="707785" y="3168606"/>
                </a:moveTo>
                <a:lnTo>
                  <a:pt x="707785" y="3186524"/>
                </a:lnTo>
                <a:lnTo>
                  <a:pt x="698825" y="3177564"/>
                </a:lnTo>
                <a:cubicBezTo>
                  <a:pt x="704797" y="3171591"/>
                  <a:pt x="707785" y="3168606"/>
                  <a:pt x="707785" y="3168606"/>
                </a:cubicBezTo>
                <a:close/>
                <a:moveTo>
                  <a:pt x="501720" y="3168606"/>
                </a:moveTo>
                <a:cubicBezTo>
                  <a:pt x="507693" y="3168606"/>
                  <a:pt x="510680" y="3171591"/>
                  <a:pt x="510680" y="3177564"/>
                </a:cubicBezTo>
                <a:cubicBezTo>
                  <a:pt x="516653" y="3177564"/>
                  <a:pt x="521132" y="3179057"/>
                  <a:pt x="524119" y="3182044"/>
                </a:cubicBezTo>
                <a:cubicBezTo>
                  <a:pt x="527105" y="3185031"/>
                  <a:pt x="528599" y="3186524"/>
                  <a:pt x="528599" y="3186524"/>
                </a:cubicBezTo>
                <a:cubicBezTo>
                  <a:pt x="534572" y="3186524"/>
                  <a:pt x="537558" y="3189510"/>
                  <a:pt x="537558" y="3195483"/>
                </a:cubicBezTo>
                <a:lnTo>
                  <a:pt x="537558" y="3204442"/>
                </a:lnTo>
                <a:lnTo>
                  <a:pt x="546517" y="3204442"/>
                </a:lnTo>
                <a:cubicBezTo>
                  <a:pt x="558462" y="3204442"/>
                  <a:pt x="567422" y="3207429"/>
                  <a:pt x="573395" y="3213402"/>
                </a:cubicBezTo>
                <a:cubicBezTo>
                  <a:pt x="573395" y="3219375"/>
                  <a:pt x="568915" y="3226841"/>
                  <a:pt x="559956" y="3235800"/>
                </a:cubicBezTo>
                <a:cubicBezTo>
                  <a:pt x="550996" y="3244760"/>
                  <a:pt x="543531" y="3246253"/>
                  <a:pt x="537558" y="3240280"/>
                </a:cubicBezTo>
                <a:cubicBezTo>
                  <a:pt x="531585" y="3234307"/>
                  <a:pt x="522626" y="3228334"/>
                  <a:pt x="510680" y="3222361"/>
                </a:cubicBezTo>
                <a:cubicBezTo>
                  <a:pt x="498734" y="3210415"/>
                  <a:pt x="486788" y="3210415"/>
                  <a:pt x="474842" y="3222361"/>
                </a:cubicBezTo>
                <a:lnTo>
                  <a:pt x="465883" y="3231321"/>
                </a:lnTo>
                <a:lnTo>
                  <a:pt x="465883" y="3213402"/>
                </a:lnTo>
                <a:lnTo>
                  <a:pt x="474842" y="3204442"/>
                </a:lnTo>
                <a:cubicBezTo>
                  <a:pt x="474842" y="3210415"/>
                  <a:pt x="477829" y="3207429"/>
                  <a:pt x="483802" y="3195483"/>
                </a:cubicBezTo>
                <a:cubicBezTo>
                  <a:pt x="489775" y="3189510"/>
                  <a:pt x="492761" y="3183537"/>
                  <a:pt x="492761" y="3177564"/>
                </a:cubicBezTo>
                <a:cubicBezTo>
                  <a:pt x="492761" y="3171591"/>
                  <a:pt x="495748" y="3168606"/>
                  <a:pt x="501720" y="3168606"/>
                </a:cubicBezTo>
                <a:close/>
                <a:moveTo>
                  <a:pt x="250860" y="3164126"/>
                </a:moveTo>
                <a:cubicBezTo>
                  <a:pt x="250860" y="3173084"/>
                  <a:pt x="253847" y="3174578"/>
                  <a:pt x="259819" y="3168606"/>
                </a:cubicBezTo>
                <a:lnTo>
                  <a:pt x="268779" y="3177564"/>
                </a:lnTo>
                <a:cubicBezTo>
                  <a:pt x="274752" y="3183537"/>
                  <a:pt x="276245" y="3188017"/>
                  <a:pt x="273259" y="3191003"/>
                </a:cubicBezTo>
                <a:cubicBezTo>
                  <a:pt x="270272" y="3193990"/>
                  <a:pt x="268779" y="3195483"/>
                  <a:pt x="268779" y="3195483"/>
                </a:cubicBezTo>
                <a:lnTo>
                  <a:pt x="259819" y="3195483"/>
                </a:lnTo>
                <a:cubicBezTo>
                  <a:pt x="259819" y="3189510"/>
                  <a:pt x="259819" y="3186524"/>
                  <a:pt x="259819" y="3186524"/>
                </a:cubicBezTo>
                <a:cubicBezTo>
                  <a:pt x="259819" y="3186524"/>
                  <a:pt x="256833" y="3183537"/>
                  <a:pt x="250860" y="3177564"/>
                </a:cubicBezTo>
                <a:close/>
                <a:moveTo>
                  <a:pt x="397408" y="3152607"/>
                </a:moveTo>
                <a:lnTo>
                  <a:pt x="394208" y="3168606"/>
                </a:lnTo>
                <a:cubicBezTo>
                  <a:pt x="394208" y="3168606"/>
                  <a:pt x="394208" y="3165618"/>
                  <a:pt x="394208" y="3159646"/>
                </a:cubicBezTo>
                <a:cubicBezTo>
                  <a:pt x="394208" y="3156660"/>
                  <a:pt x="394956" y="3154420"/>
                  <a:pt x="396449" y="3152927"/>
                </a:cubicBezTo>
                <a:close/>
                <a:moveTo>
                  <a:pt x="7319744" y="3141728"/>
                </a:moveTo>
                <a:lnTo>
                  <a:pt x="7328703" y="3141728"/>
                </a:lnTo>
                <a:cubicBezTo>
                  <a:pt x="7328703" y="3147700"/>
                  <a:pt x="7328703" y="3150687"/>
                  <a:pt x="7328703" y="3150687"/>
                </a:cubicBezTo>
                <a:close/>
                <a:moveTo>
                  <a:pt x="783939" y="3114849"/>
                </a:moveTo>
                <a:cubicBezTo>
                  <a:pt x="780953" y="3114849"/>
                  <a:pt x="776473" y="3117836"/>
                  <a:pt x="770500" y="3123809"/>
                </a:cubicBezTo>
                <a:cubicBezTo>
                  <a:pt x="770500" y="3129782"/>
                  <a:pt x="773486" y="3132768"/>
                  <a:pt x="779459" y="3132768"/>
                </a:cubicBezTo>
                <a:cubicBezTo>
                  <a:pt x="785432" y="3132768"/>
                  <a:pt x="788419" y="3129782"/>
                  <a:pt x="788419" y="3123809"/>
                </a:cubicBezTo>
                <a:cubicBezTo>
                  <a:pt x="788419" y="3117836"/>
                  <a:pt x="786924" y="3114849"/>
                  <a:pt x="783939" y="3114849"/>
                </a:cubicBezTo>
                <a:close/>
                <a:moveTo>
                  <a:pt x="465883" y="3105890"/>
                </a:moveTo>
                <a:lnTo>
                  <a:pt x="474842" y="3141728"/>
                </a:lnTo>
                <a:lnTo>
                  <a:pt x="465883" y="3141728"/>
                </a:lnTo>
                <a:lnTo>
                  <a:pt x="465883" y="3114849"/>
                </a:lnTo>
                <a:close/>
                <a:moveTo>
                  <a:pt x="7328703" y="3096931"/>
                </a:moveTo>
                <a:lnTo>
                  <a:pt x="7328703" y="3105890"/>
                </a:lnTo>
                <a:cubicBezTo>
                  <a:pt x="7322730" y="3111863"/>
                  <a:pt x="7319744" y="3111863"/>
                  <a:pt x="7319744" y="3105890"/>
                </a:cubicBezTo>
                <a:cubicBezTo>
                  <a:pt x="7319744" y="3099917"/>
                  <a:pt x="7322730" y="3096931"/>
                  <a:pt x="7328703" y="3096931"/>
                </a:cubicBezTo>
                <a:close/>
                <a:moveTo>
                  <a:pt x="7113680" y="3087971"/>
                </a:moveTo>
                <a:cubicBezTo>
                  <a:pt x="7119654" y="3087971"/>
                  <a:pt x="7122640" y="3089464"/>
                  <a:pt x="7122640" y="3092451"/>
                </a:cubicBezTo>
                <a:cubicBezTo>
                  <a:pt x="7122640" y="3095437"/>
                  <a:pt x="7122640" y="3096931"/>
                  <a:pt x="7122640" y="3096931"/>
                </a:cubicBezTo>
                <a:cubicBezTo>
                  <a:pt x="7122640" y="3096931"/>
                  <a:pt x="7119654" y="3096931"/>
                  <a:pt x="7113680" y="3096931"/>
                </a:cubicBezTo>
                <a:cubicBezTo>
                  <a:pt x="7113680" y="3096931"/>
                  <a:pt x="7113680" y="3093944"/>
                  <a:pt x="7113680" y="3087971"/>
                </a:cubicBezTo>
                <a:close/>
                <a:moveTo>
                  <a:pt x="7131600" y="3061094"/>
                </a:moveTo>
                <a:lnTo>
                  <a:pt x="7140558" y="3061094"/>
                </a:lnTo>
                <a:cubicBezTo>
                  <a:pt x="7146532" y="3061094"/>
                  <a:pt x="7149518" y="3062587"/>
                  <a:pt x="7149518" y="3065574"/>
                </a:cubicBezTo>
                <a:cubicBezTo>
                  <a:pt x="7149518" y="3068560"/>
                  <a:pt x="7149518" y="3070053"/>
                  <a:pt x="7149518" y="3070053"/>
                </a:cubicBezTo>
                <a:cubicBezTo>
                  <a:pt x="7149518" y="3076026"/>
                  <a:pt x="7152503" y="3079013"/>
                  <a:pt x="7158478" y="3079013"/>
                </a:cubicBezTo>
                <a:lnTo>
                  <a:pt x="7140558" y="3087971"/>
                </a:lnTo>
                <a:cubicBezTo>
                  <a:pt x="7134586" y="3087971"/>
                  <a:pt x="7131600" y="3084984"/>
                  <a:pt x="7131600" y="3079013"/>
                </a:cubicBezTo>
                <a:close/>
                <a:moveTo>
                  <a:pt x="7113680" y="3043175"/>
                </a:moveTo>
                <a:cubicBezTo>
                  <a:pt x="7119654" y="3043175"/>
                  <a:pt x="7122640" y="3044668"/>
                  <a:pt x="7122640" y="3047655"/>
                </a:cubicBezTo>
                <a:cubicBezTo>
                  <a:pt x="7122640" y="3050641"/>
                  <a:pt x="7122640" y="3052135"/>
                  <a:pt x="7122640" y="3052135"/>
                </a:cubicBezTo>
                <a:cubicBezTo>
                  <a:pt x="7122640" y="3058107"/>
                  <a:pt x="7119654" y="3058107"/>
                  <a:pt x="7113680" y="3052135"/>
                </a:cubicBezTo>
                <a:cubicBezTo>
                  <a:pt x="7113680" y="3052135"/>
                  <a:pt x="7113680" y="3049148"/>
                  <a:pt x="7113680" y="3043175"/>
                </a:cubicBezTo>
                <a:close/>
                <a:moveTo>
                  <a:pt x="7042007" y="3043175"/>
                </a:moveTo>
                <a:lnTo>
                  <a:pt x="7050966" y="3052135"/>
                </a:lnTo>
                <a:cubicBezTo>
                  <a:pt x="7050966" y="3058107"/>
                  <a:pt x="7047978" y="3061094"/>
                  <a:pt x="7042007" y="3061094"/>
                </a:cubicBezTo>
                <a:lnTo>
                  <a:pt x="7033047" y="3052135"/>
                </a:lnTo>
                <a:cubicBezTo>
                  <a:pt x="7033047" y="3046162"/>
                  <a:pt x="7036032" y="3043175"/>
                  <a:pt x="7042007" y="3043175"/>
                </a:cubicBezTo>
                <a:close/>
                <a:moveTo>
                  <a:pt x="519639" y="3034216"/>
                </a:moveTo>
                <a:cubicBezTo>
                  <a:pt x="519639" y="3034216"/>
                  <a:pt x="519639" y="3037202"/>
                  <a:pt x="519639" y="3043175"/>
                </a:cubicBezTo>
                <a:cubicBezTo>
                  <a:pt x="525612" y="3043175"/>
                  <a:pt x="528599" y="3041682"/>
                  <a:pt x="528599" y="3038695"/>
                </a:cubicBezTo>
                <a:cubicBezTo>
                  <a:pt x="528599" y="3035709"/>
                  <a:pt x="525612" y="3034216"/>
                  <a:pt x="519639" y="3034216"/>
                </a:cubicBezTo>
                <a:close/>
                <a:moveTo>
                  <a:pt x="6877938" y="3005099"/>
                </a:moveTo>
                <a:cubicBezTo>
                  <a:pt x="6881298" y="3005099"/>
                  <a:pt x="6885218" y="3005844"/>
                  <a:pt x="6889698" y="3007337"/>
                </a:cubicBezTo>
                <a:cubicBezTo>
                  <a:pt x="6883724" y="3013310"/>
                  <a:pt x="6880738" y="3019284"/>
                  <a:pt x="6880738" y="3025256"/>
                </a:cubicBezTo>
                <a:cubicBezTo>
                  <a:pt x="6868793" y="3025256"/>
                  <a:pt x="6862821" y="3025256"/>
                  <a:pt x="6862821" y="3025256"/>
                </a:cubicBezTo>
                <a:cubicBezTo>
                  <a:pt x="6862821" y="3011817"/>
                  <a:pt x="6867860" y="3005099"/>
                  <a:pt x="6877938" y="3005099"/>
                </a:cubicBezTo>
                <a:close/>
                <a:moveTo>
                  <a:pt x="7328703" y="2998379"/>
                </a:moveTo>
                <a:lnTo>
                  <a:pt x="7328703" y="3007337"/>
                </a:lnTo>
                <a:cubicBezTo>
                  <a:pt x="7328703" y="3013310"/>
                  <a:pt x="7325717" y="3016297"/>
                  <a:pt x="7319744" y="3016297"/>
                </a:cubicBezTo>
                <a:cubicBezTo>
                  <a:pt x="7313772" y="3016297"/>
                  <a:pt x="7310786" y="3016297"/>
                  <a:pt x="7310786" y="3016297"/>
                </a:cubicBezTo>
                <a:close/>
                <a:moveTo>
                  <a:pt x="7158478" y="2971501"/>
                </a:moveTo>
                <a:cubicBezTo>
                  <a:pt x="7158478" y="2971501"/>
                  <a:pt x="7159970" y="2972994"/>
                  <a:pt x="7162956" y="2975981"/>
                </a:cubicBezTo>
                <a:cubicBezTo>
                  <a:pt x="7165942" y="2978967"/>
                  <a:pt x="7167436" y="2980460"/>
                  <a:pt x="7167436" y="2980460"/>
                </a:cubicBezTo>
                <a:cubicBezTo>
                  <a:pt x="7167436" y="2980460"/>
                  <a:pt x="7165942" y="2980460"/>
                  <a:pt x="7162956" y="2980460"/>
                </a:cubicBezTo>
                <a:cubicBezTo>
                  <a:pt x="7159970" y="2980460"/>
                  <a:pt x="7158478" y="2977474"/>
                  <a:pt x="7158478" y="2971501"/>
                </a:cubicBezTo>
                <a:close/>
                <a:moveTo>
                  <a:pt x="7149518" y="2953582"/>
                </a:moveTo>
                <a:cubicBezTo>
                  <a:pt x="7149518" y="2953582"/>
                  <a:pt x="7152503" y="2953582"/>
                  <a:pt x="7158478" y="2953582"/>
                </a:cubicBezTo>
                <a:lnTo>
                  <a:pt x="7158478" y="2962541"/>
                </a:lnTo>
                <a:close/>
                <a:moveTo>
                  <a:pt x="555476" y="2953582"/>
                </a:moveTo>
                <a:cubicBezTo>
                  <a:pt x="555476" y="2959555"/>
                  <a:pt x="558462" y="2962541"/>
                  <a:pt x="564435" y="2962541"/>
                </a:cubicBezTo>
                <a:lnTo>
                  <a:pt x="573395" y="2953582"/>
                </a:lnTo>
                <a:close/>
                <a:moveTo>
                  <a:pt x="660747" y="2947982"/>
                </a:moveTo>
                <a:cubicBezTo>
                  <a:pt x="662242" y="2948729"/>
                  <a:pt x="662988" y="2950596"/>
                  <a:pt x="662988" y="2953582"/>
                </a:cubicBezTo>
                <a:cubicBezTo>
                  <a:pt x="662988" y="2953582"/>
                  <a:pt x="662988" y="2959555"/>
                  <a:pt x="662988" y="2971501"/>
                </a:cubicBezTo>
                <a:cubicBezTo>
                  <a:pt x="662988" y="2977474"/>
                  <a:pt x="661495" y="2980460"/>
                  <a:pt x="658508" y="2980460"/>
                </a:cubicBezTo>
                <a:cubicBezTo>
                  <a:pt x="655522" y="2980460"/>
                  <a:pt x="651042" y="2983447"/>
                  <a:pt x="645069" y="2989420"/>
                </a:cubicBezTo>
                <a:lnTo>
                  <a:pt x="627150" y="2989420"/>
                </a:lnTo>
                <a:lnTo>
                  <a:pt x="645069" y="2980460"/>
                </a:lnTo>
                <a:cubicBezTo>
                  <a:pt x="645069" y="2974488"/>
                  <a:pt x="646562" y="2970008"/>
                  <a:pt x="649549" y="2967021"/>
                </a:cubicBezTo>
                <a:cubicBezTo>
                  <a:pt x="652535" y="2964034"/>
                  <a:pt x="654028" y="2962541"/>
                  <a:pt x="654028" y="2962541"/>
                </a:cubicBezTo>
                <a:cubicBezTo>
                  <a:pt x="648055" y="2956569"/>
                  <a:pt x="648055" y="2952089"/>
                  <a:pt x="654028" y="2949102"/>
                </a:cubicBezTo>
                <a:cubicBezTo>
                  <a:pt x="657015" y="2947609"/>
                  <a:pt x="659255" y="2947236"/>
                  <a:pt x="660747" y="2947982"/>
                </a:cubicBezTo>
                <a:close/>
                <a:moveTo>
                  <a:pt x="1093034" y="2944623"/>
                </a:moveTo>
                <a:cubicBezTo>
                  <a:pt x="1087061" y="2944623"/>
                  <a:pt x="1084075" y="2947609"/>
                  <a:pt x="1084075" y="2953582"/>
                </a:cubicBezTo>
                <a:lnTo>
                  <a:pt x="1093034" y="2953582"/>
                </a:lnTo>
                <a:cubicBezTo>
                  <a:pt x="1093034" y="2953582"/>
                  <a:pt x="1093034" y="2950595"/>
                  <a:pt x="1093034" y="2944623"/>
                </a:cubicBezTo>
                <a:close/>
                <a:moveTo>
                  <a:pt x="7033047" y="2908786"/>
                </a:moveTo>
                <a:lnTo>
                  <a:pt x="7042007" y="2917744"/>
                </a:lnTo>
                <a:cubicBezTo>
                  <a:pt x="7053952" y="2923717"/>
                  <a:pt x="7068884" y="2923717"/>
                  <a:pt x="7086802" y="2917744"/>
                </a:cubicBezTo>
                <a:cubicBezTo>
                  <a:pt x="7092776" y="2911773"/>
                  <a:pt x="7095762" y="2910279"/>
                  <a:pt x="7095762" y="2913266"/>
                </a:cubicBezTo>
                <a:cubicBezTo>
                  <a:pt x="7095762" y="2916252"/>
                  <a:pt x="7092776" y="2920732"/>
                  <a:pt x="7086802" y="2926704"/>
                </a:cubicBezTo>
                <a:cubicBezTo>
                  <a:pt x="7080829" y="2932677"/>
                  <a:pt x="7080829" y="2935663"/>
                  <a:pt x="7086802" y="2935663"/>
                </a:cubicBezTo>
                <a:cubicBezTo>
                  <a:pt x="7104722" y="2941636"/>
                  <a:pt x="7107708" y="2950595"/>
                  <a:pt x="7095762" y="2962541"/>
                </a:cubicBezTo>
                <a:cubicBezTo>
                  <a:pt x="7089788" y="2974488"/>
                  <a:pt x="7089788" y="2986433"/>
                  <a:pt x="7095762" y="2998379"/>
                </a:cubicBezTo>
                <a:cubicBezTo>
                  <a:pt x="7101735" y="2998379"/>
                  <a:pt x="7104722" y="2995391"/>
                  <a:pt x="7104722" y="2989420"/>
                </a:cubicBezTo>
                <a:lnTo>
                  <a:pt x="7131600" y="3016297"/>
                </a:lnTo>
                <a:cubicBezTo>
                  <a:pt x="7131600" y="3022270"/>
                  <a:pt x="7133092" y="3026749"/>
                  <a:pt x="7136078" y="3029736"/>
                </a:cubicBezTo>
                <a:cubicBezTo>
                  <a:pt x="7139064" y="3032723"/>
                  <a:pt x="7140558" y="3034216"/>
                  <a:pt x="7140558" y="3034216"/>
                </a:cubicBezTo>
                <a:cubicBezTo>
                  <a:pt x="7146532" y="3040188"/>
                  <a:pt x="7145038" y="3043175"/>
                  <a:pt x="7136078" y="3043175"/>
                </a:cubicBezTo>
                <a:cubicBezTo>
                  <a:pt x="7127120" y="3043175"/>
                  <a:pt x="7122640" y="3040188"/>
                  <a:pt x="7122640" y="3034216"/>
                </a:cubicBezTo>
                <a:lnTo>
                  <a:pt x="7095762" y="3025256"/>
                </a:lnTo>
                <a:lnTo>
                  <a:pt x="7068884" y="3016297"/>
                </a:lnTo>
                <a:lnTo>
                  <a:pt x="7033047" y="3007337"/>
                </a:lnTo>
                <a:cubicBezTo>
                  <a:pt x="7039021" y="3013310"/>
                  <a:pt x="7039021" y="3016297"/>
                  <a:pt x="7033047" y="3016297"/>
                </a:cubicBezTo>
                <a:cubicBezTo>
                  <a:pt x="7027072" y="3016297"/>
                  <a:pt x="7024087" y="3013310"/>
                  <a:pt x="7024087" y="3007337"/>
                </a:cubicBezTo>
                <a:cubicBezTo>
                  <a:pt x="7024087" y="3001366"/>
                  <a:pt x="7021101" y="2998379"/>
                  <a:pt x="7015128" y="2998379"/>
                </a:cubicBezTo>
                <a:lnTo>
                  <a:pt x="7015128" y="2989420"/>
                </a:lnTo>
                <a:cubicBezTo>
                  <a:pt x="7027072" y="2989420"/>
                  <a:pt x="7039021" y="2986433"/>
                  <a:pt x="7050966" y="2980460"/>
                </a:cubicBezTo>
                <a:lnTo>
                  <a:pt x="7068884" y="2980460"/>
                </a:lnTo>
                <a:lnTo>
                  <a:pt x="7059924" y="2971501"/>
                </a:lnTo>
                <a:cubicBezTo>
                  <a:pt x="7047978" y="2959555"/>
                  <a:pt x="7036032" y="2953582"/>
                  <a:pt x="7024087" y="2953582"/>
                </a:cubicBezTo>
                <a:cubicBezTo>
                  <a:pt x="7012142" y="2953582"/>
                  <a:pt x="7007662" y="2950595"/>
                  <a:pt x="7010648" y="2944623"/>
                </a:cubicBezTo>
                <a:cubicBezTo>
                  <a:pt x="7013634" y="2938650"/>
                  <a:pt x="7012142" y="2932677"/>
                  <a:pt x="7006169" y="2926704"/>
                </a:cubicBezTo>
                <a:close/>
                <a:moveTo>
                  <a:pt x="7185355" y="2899827"/>
                </a:moveTo>
                <a:cubicBezTo>
                  <a:pt x="7185355" y="2905799"/>
                  <a:pt x="7183862" y="2908786"/>
                  <a:pt x="7180875" y="2908786"/>
                </a:cubicBezTo>
                <a:cubicBezTo>
                  <a:pt x="7177889" y="2908786"/>
                  <a:pt x="7177889" y="2907293"/>
                  <a:pt x="7180875" y="2904306"/>
                </a:cubicBezTo>
                <a:cubicBezTo>
                  <a:pt x="7183862" y="2901320"/>
                  <a:pt x="7185355" y="2899827"/>
                  <a:pt x="7185355" y="2899827"/>
                </a:cubicBezTo>
                <a:close/>
                <a:moveTo>
                  <a:pt x="413248" y="2894227"/>
                </a:moveTo>
                <a:cubicBezTo>
                  <a:pt x="413995" y="2893481"/>
                  <a:pt x="415114" y="2893854"/>
                  <a:pt x="416607" y="2895347"/>
                </a:cubicBezTo>
                <a:cubicBezTo>
                  <a:pt x="419593" y="2898334"/>
                  <a:pt x="421087" y="2899827"/>
                  <a:pt x="421087" y="2899827"/>
                </a:cubicBezTo>
                <a:cubicBezTo>
                  <a:pt x="415114" y="2911773"/>
                  <a:pt x="412127" y="2911773"/>
                  <a:pt x="412127" y="2899827"/>
                </a:cubicBezTo>
                <a:cubicBezTo>
                  <a:pt x="412127" y="2896841"/>
                  <a:pt x="412500" y="2894974"/>
                  <a:pt x="413248" y="2894227"/>
                </a:cubicBezTo>
                <a:close/>
                <a:moveTo>
                  <a:pt x="815296" y="2881908"/>
                </a:moveTo>
                <a:cubicBezTo>
                  <a:pt x="815296" y="2881908"/>
                  <a:pt x="821269" y="2881908"/>
                  <a:pt x="833215" y="2881908"/>
                </a:cubicBezTo>
                <a:cubicBezTo>
                  <a:pt x="833215" y="2881908"/>
                  <a:pt x="836201" y="2881908"/>
                  <a:pt x="842174" y="2881908"/>
                </a:cubicBezTo>
                <a:cubicBezTo>
                  <a:pt x="842174" y="2887881"/>
                  <a:pt x="839188" y="2890867"/>
                  <a:pt x="833215" y="2890867"/>
                </a:cubicBezTo>
                <a:cubicBezTo>
                  <a:pt x="827242" y="2890867"/>
                  <a:pt x="822762" y="2890867"/>
                  <a:pt x="819775" y="2890867"/>
                </a:cubicBezTo>
                <a:cubicBezTo>
                  <a:pt x="816789" y="2890867"/>
                  <a:pt x="815296" y="2887881"/>
                  <a:pt x="815296" y="2881908"/>
                </a:cubicBezTo>
                <a:close/>
                <a:moveTo>
                  <a:pt x="7077843" y="2877429"/>
                </a:moveTo>
                <a:cubicBezTo>
                  <a:pt x="7080830" y="2877429"/>
                  <a:pt x="7083816" y="2878922"/>
                  <a:pt x="7086802" y="2881908"/>
                </a:cubicBezTo>
                <a:lnTo>
                  <a:pt x="7095762" y="2890867"/>
                </a:lnTo>
                <a:cubicBezTo>
                  <a:pt x="7095762" y="2896840"/>
                  <a:pt x="7086802" y="2896840"/>
                  <a:pt x="7068884" y="2890867"/>
                </a:cubicBezTo>
                <a:lnTo>
                  <a:pt x="7068884" y="2881908"/>
                </a:lnTo>
                <a:cubicBezTo>
                  <a:pt x="7071870" y="2878922"/>
                  <a:pt x="7074858" y="2877429"/>
                  <a:pt x="7077843" y="2877429"/>
                </a:cubicBezTo>
                <a:close/>
                <a:moveTo>
                  <a:pt x="6997209" y="2828152"/>
                </a:moveTo>
                <a:cubicBezTo>
                  <a:pt x="6997209" y="2834125"/>
                  <a:pt x="6994224" y="2837112"/>
                  <a:pt x="6988250" y="2837112"/>
                </a:cubicBezTo>
                <a:cubicBezTo>
                  <a:pt x="6982278" y="2837112"/>
                  <a:pt x="6980784" y="2835619"/>
                  <a:pt x="6983770" y="2832632"/>
                </a:cubicBezTo>
                <a:cubicBezTo>
                  <a:pt x="6986756" y="2829645"/>
                  <a:pt x="6991236" y="2828152"/>
                  <a:pt x="6997209" y="2828152"/>
                </a:cubicBezTo>
                <a:close/>
                <a:moveTo>
                  <a:pt x="7095762" y="2819193"/>
                </a:moveTo>
                <a:cubicBezTo>
                  <a:pt x="7095762" y="2825166"/>
                  <a:pt x="7098748" y="2828152"/>
                  <a:pt x="7104722" y="2828152"/>
                </a:cubicBezTo>
                <a:lnTo>
                  <a:pt x="7104722" y="2837112"/>
                </a:lnTo>
                <a:cubicBezTo>
                  <a:pt x="7098748" y="2837112"/>
                  <a:pt x="7095762" y="2834125"/>
                  <a:pt x="7095762" y="2828152"/>
                </a:cubicBezTo>
                <a:close/>
                <a:moveTo>
                  <a:pt x="806336" y="2810234"/>
                </a:moveTo>
                <a:cubicBezTo>
                  <a:pt x="818282" y="2810234"/>
                  <a:pt x="815296" y="2816206"/>
                  <a:pt x="797377" y="2828152"/>
                </a:cubicBezTo>
                <a:lnTo>
                  <a:pt x="788419" y="2837112"/>
                </a:lnTo>
                <a:cubicBezTo>
                  <a:pt x="788419" y="2819193"/>
                  <a:pt x="794390" y="2810234"/>
                  <a:pt x="806336" y="2810234"/>
                </a:cubicBezTo>
                <a:close/>
                <a:moveTo>
                  <a:pt x="864012" y="2807995"/>
                </a:moveTo>
                <a:cubicBezTo>
                  <a:pt x="867372" y="2807995"/>
                  <a:pt x="869052" y="2814713"/>
                  <a:pt x="869052" y="2828152"/>
                </a:cubicBezTo>
                <a:cubicBezTo>
                  <a:pt x="869052" y="2846070"/>
                  <a:pt x="863079" y="2849057"/>
                  <a:pt x="851133" y="2837112"/>
                </a:cubicBezTo>
                <a:cubicBezTo>
                  <a:pt x="845160" y="2831139"/>
                  <a:pt x="845160" y="2828152"/>
                  <a:pt x="851133" y="2828152"/>
                </a:cubicBezTo>
                <a:cubicBezTo>
                  <a:pt x="851133" y="2828152"/>
                  <a:pt x="851133" y="2826659"/>
                  <a:pt x="851133" y="2823673"/>
                </a:cubicBezTo>
                <a:cubicBezTo>
                  <a:pt x="851133" y="2820686"/>
                  <a:pt x="848147" y="2819193"/>
                  <a:pt x="842174" y="2819193"/>
                </a:cubicBezTo>
                <a:lnTo>
                  <a:pt x="860093" y="2810234"/>
                </a:lnTo>
                <a:cubicBezTo>
                  <a:pt x="861586" y="2808740"/>
                  <a:pt x="862892" y="2807995"/>
                  <a:pt x="864012" y="2807995"/>
                </a:cubicBezTo>
                <a:close/>
                <a:moveTo>
                  <a:pt x="689866" y="2801274"/>
                </a:moveTo>
                <a:cubicBezTo>
                  <a:pt x="695839" y="2801274"/>
                  <a:pt x="698825" y="2804261"/>
                  <a:pt x="698825" y="2810234"/>
                </a:cubicBezTo>
                <a:lnTo>
                  <a:pt x="698825" y="2819193"/>
                </a:lnTo>
                <a:lnTo>
                  <a:pt x="680906" y="2819193"/>
                </a:lnTo>
                <a:close/>
                <a:moveTo>
                  <a:pt x="806336" y="2792315"/>
                </a:moveTo>
                <a:cubicBezTo>
                  <a:pt x="812309" y="2792315"/>
                  <a:pt x="815296" y="2792315"/>
                  <a:pt x="815296" y="2792315"/>
                </a:cubicBezTo>
                <a:cubicBezTo>
                  <a:pt x="815296" y="2804261"/>
                  <a:pt x="812309" y="2807247"/>
                  <a:pt x="806336" y="2801274"/>
                </a:cubicBezTo>
                <a:cubicBezTo>
                  <a:pt x="800363" y="2801274"/>
                  <a:pt x="797377" y="2799781"/>
                  <a:pt x="797377" y="2796794"/>
                </a:cubicBezTo>
                <a:cubicBezTo>
                  <a:pt x="797377" y="2793808"/>
                  <a:pt x="800363" y="2792315"/>
                  <a:pt x="806336" y="2792315"/>
                </a:cubicBezTo>
                <a:close/>
                <a:moveTo>
                  <a:pt x="627150" y="2774396"/>
                </a:moveTo>
                <a:cubicBezTo>
                  <a:pt x="633123" y="2774396"/>
                  <a:pt x="636109" y="2777383"/>
                  <a:pt x="636109" y="2783355"/>
                </a:cubicBezTo>
                <a:cubicBezTo>
                  <a:pt x="636109" y="2789329"/>
                  <a:pt x="633123" y="2792315"/>
                  <a:pt x="627150" y="2792315"/>
                </a:cubicBezTo>
                <a:lnTo>
                  <a:pt x="627150" y="2783355"/>
                </a:lnTo>
                <a:cubicBezTo>
                  <a:pt x="621178" y="2777383"/>
                  <a:pt x="621178" y="2774396"/>
                  <a:pt x="627150" y="2774396"/>
                </a:cubicBezTo>
                <a:close/>
                <a:moveTo>
                  <a:pt x="6988250" y="2765438"/>
                </a:moveTo>
                <a:cubicBezTo>
                  <a:pt x="6988250" y="2765438"/>
                  <a:pt x="6989744" y="2766930"/>
                  <a:pt x="6992730" y="2769916"/>
                </a:cubicBezTo>
                <a:cubicBezTo>
                  <a:pt x="6995716" y="2772903"/>
                  <a:pt x="6997209" y="2774396"/>
                  <a:pt x="6997209" y="2774396"/>
                </a:cubicBezTo>
                <a:cubicBezTo>
                  <a:pt x="6991236" y="2780369"/>
                  <a:pt x="6988250" y="2783355"/>
                  <a:pt x="6988250" y="2783355"/>
                </a:cubicBezTo>
                <a:cubicBezTo>
                  <a:pt x="6988250" y="2783355"/>
                  <a:pt x="6988250" y="2780369"/>
                  <a:pt x="6988250" y="2774396"/>
                </a:cubicBezTo>
                <a:cubicBezTo>
                  <a:pt x="6988250" y="2768423"/>
                  <a:pt x="6988250" y="2765438"/>
                  <a:pt x="6988250" y="2765438"/>
                </a:cubicBezTo>
                <a:close/>
                <a:moveTo>
                  <a:pt x="6710513" y="2765438"/>
                </a:moveTo>
                <a:cubicBezTo>
                  <a:pt x="6710513" y="2765438"/>
                  <a:pt x="6709018" y="2766930"/>
                  <a:pt x="6706033" y="2769916"/>
                </a:cubicBezTo>
                <a:cubicBezTo>
                  <a:pt x="6703047" y="2772903"/>
                  <a:pt x="6701553" y="2774396"/>
                  <a:pt x="6701553" y="2774396"/>
                </a:cubicBezTo>
                <a:lnTo>
                  <a:pt x="6701553" y="2783355"/>
                </a:lnTo>
                <a:cubicBezTo>
                  <a:pt x="6707527" y="2783355"/>
                  <a:pt x="6710513" y="2780369"/>
                  <a:pt x="6710513" y="2774396"/>
                </a:cubicBezTo>
                <a:close/>
                <a:moveTo>
                  <a:pt x="712265" y="2765438"/>
                </a:moveTo>
                <a:cubicBezTo>
                  <a:pt x="715250" y="2765438"/>
                  <a:pt x="715250" y="2768423"/>
                  <a:pt x="712265" y="2774396"/>
                </a:cubicBezTo>
                <a:cubicBezTo>
                  <a:pt x="709277" y="2780369"/>
                  <a:pt x="706290" y="2783355"/>
                  <a:pt x="703305" y="2783355"/>
                </a:cubicBezTo>
                <a:cubicBezTo>
                  <a:pt x="700319" y="2783355"/>
                  <a:pt x="700319" y="2780369"/>
                  <a:pt x="703305" y="2774396"/>
                </a:cubicBezTo>
                <a:cubicBezTo>
                  <a:pt x="706290" y="2768423"/>
                  <a:pt x="709277" y="2765438"/>
                  <a:pt x="712265" y="2765438"/>
                </a:cubicBezTo>
                <a:close/>
                <a:moveTo>
                  <a:pt x="7283908" y="2756478"/>
                </a:moveTo>
                <a:cubicBezTo>
                  <a:pt x="7283908" y="2756478"/>
                  <a:pt x="7282414" y="2757972"/>
                  <a:pt x="7279426" y="2760958"/>
                </a:cubicBezTo>
                <a:cubicBezTo>
                  <a:pt x="7276441" y="2763943"/>
                  <a:pt x="7274948" y="2765438"/>
                  <a:pt x="7274948" y="2765438"/>
                </a:cubicBezTo>
                <a:cubicBezTo>
                  <a:pt x="7274948" y="2765438"/>
                  <a:pt x="7274948" y="2763943"/>
                  <a:pt x="7274948" y="2760958"/>
                </a:cubicBezTo>
                <a:cubicBezTo>
                  <a:pt x="7274948" y="2757972"/>
                  <a:pt x="7277934" y="2756478"/>
                  <a:pt x="7283908" y="2756478"/>
                </a:cubicBezTo>
                <a:close/>
                <a:moveTo>
                  <a:pt x="6764268" y="2729600"/>
                </a:moveTo>
                <a:lnTo>
                  <a:pt x="6746350" y="2738559"/>
                </a:lnTo>
                <a:cubicBezTo>
                  <a:pt x="6752322" y="2744533"/>
                  <a:pt x="6759788" y="2746026"/>
                  <a:pt x="6768747" y="2743039"/>
                </a:cubicBezTo>
                <a:cubicBezTo>
                  <a:pt x="6777707" y="2740053"/>
                  <a:pt x="6782186" y="2738559"/>
                  <a:pt x="6782186" y="2738559"/>
                </a:cubicBezTo>
                <a:cubicBezTo>
                  <a:pt x="6782186" y="2732587"/>
                  <a:pt x="6779200" y="2729600"/>
                  <a:pt x="6773227" y="2729600"/>
                </a:cubicBezTo>
                <a:cubicBezTo>
                  <a:pt x="6767254" y="2729600"/>
                  <a:pt x="6764268" y="2729600"/>
                  <a:pt x="6764268" y="2729600"/>
                </a:cubicBezTo>
                <a:close/>
                <a:moveTo>
                  <a:pt x="6988250" y="2720640"/>
                </a:moveTo>
                <a:cubicBezTo>
                  <a:pt x="6994224" y="2720640"/>
                  <a:pt x="6997209" y="2723627"/>
                  <a:pt x="6997209" y="2729600"/>
                </a:cubicBezTo>
                <a:cubicBezTo>
                  <a:pt x="6997209" y="2735573"/>
                  <a:pt x="6994224" y="2738559"/>
                  <a:pt x="6988250" y="2738559"/>
                </a:cubicBezTo>
                <a:lnTo>
                  <a:pt x="6988250" y="2729600"/>
                </a:lnTo>
                <a:close/>
                <a:moveTo>
                  <a:pt x="779459" y="2720640"/>
                </a:moveTo>
                <a:lnTo>
                  <a:pt x="797377" y="2729600"/>
                </a:lnTo>
                <a:lnTo>
                  <a:pt x="779459" y="2729600"/>
                </a:lnTo>
                <a:cubicBezTo>
                  <a:pt x="779459" y="2723627"/>
                  <a:pt x="779459" y="2720640"/>
                  <a:pt x="779459" y="2720640"/>
                </a:cubicBezTo>
                <a:close/>
                <a:moveTo>
                  <a:pt x="743622" y="2720640"/>
                </a:moveTo>
                <a:lnTo>
                  <a:pt x="770500" y="2720640"/>
                </a:lnTo>
                <a:cubicBezTo>
                  <a:pt x="752581" y="2726614"/>
                  <a:pt x="743622" y="2726614"/>
                  <a:pt x="743622" y="2720640"/>
                </a:cubicBezTo>
                <a:close/>
                <a:moveTo>
                  <a:pt x="7006169" y="2711681"/>
                </a:moveTo>
                <a:lnTo>
                  <a:pt x="7015128" y="2711681"/>
                </a:lnTo>
                <a:cubicBezTo>
                  <a:pt x="7021101" y="2717654"/>
                  <a:pt x="7024087" y="2725120"/>
                  <a:pt x="7024087" y="2734080"/>
                </a:cubicBezTo>
                <a:cubicBezTo>
                  <a:pt x="7024087" y="2743039"/>
                  <a:pt x="7027072" y="2747519"/>
                  <a:pt x="7033047" y="2747519"/>
                </a:cubicBezTo>
                <a:cubicBezTo>
                  <a:pt x="7039021" y="2747519"/>
                  <a:pt x="7040512" y="2750505"/>
                  <a:pt x="7037526" y="2756478"/>
                </a:cubicBezTo>
                <a:cubicBezTo>
                  <a:pt x="7034540" y="2762450"/>
                  <a:pt x="7036032" y="2768423"/>
                  <a:pt x="7042007" y="2774396"/>
                </a:cubicBezTo>
                <a:lnTo>
                  <a:pt x="7042007" y="2783355"/>
                </a:lnTo>
                <a:lnTo>
                  <a:pt x="7050966" y="2792315"/>
                </a:lnTo>
                <a:lnTo>
                  <a:pt x="7068884" y="2810234"/>
                </a:lnTo>
                <a:lnTo>
                  <a:pt x="7050966" y="2819193"/>
                </a:lnTo>
                <a:lnTo>
                  <a:pt x="7042007" y="2837112"/>
                </a:lnTo>
                <a:lnTo>
                  <a:pt x="7042007" y="2846070"/>
                </a:lnTo>
                <a:cubicBezTo>
                  <a:pt x="7036032" y="2846070"/>
                  <a:pt x="7033047" y="2849057"/>
                  <a:pt x="7033047" y="2855030"/>
                </a:cubicBezTo>
                <a:cubicBezTo>
                  <a:pt x="7033047" y="2861002"/>
                  <a:pt x="7033047" y="2863989"/>
                  <a:pt x="7033047" y="2863989"/>
                </a:cubicBezTo>
                <a:lnTo>
                  <a:pt x="7033047" y="2872948"/>
                </a:lnTo>
                <a:lnTo>
                  <a:pt x="7042007" y="2881908"/>
                </a:lnTo>
                <a:cubicBezTo>
                  <a:pt x="7047978" y="2881908"/>
                  <a:pt x="7049472" y="2884894"/>
                  <a:pt x="7046486" y="2890867"/>
                </a:cubicBezTo>
                <a:cubicBezTo>
                  <a:pt x="7043500" y="2896840"/>
                  <a:pt x="7036032" y="2899827"/>
                  <a:pt x="7024087" y="2899827"/>
                </a:cubicBezTo>
                <a:cubicBezTo>
                  <a:pt x="7012142" y="2899827"/>
                  <a:pt x="7003184" y="2899827"/>
                  <a:pt x="6997209" y="2899827"/>
                </a:cubicBezTo>
                <a:lnTo>
                  <a:pt x="6979292" y="2881908"/>
                </a:lnTo>
                <a:cubicBezTo>
                  <a:pt x="6979292" y="2881908"/>
                  <a:pt x="6985264" y="2881908"/>
                  <a:pt x="6997209" y="2881908"/>
                </a:cubicBezTo>
                <a:lnTo>
                  <a:pt x="7015128" y="2890867"/>
                </a:lnTo>
                <a:lnTo>
                  <a:pt x="7015128" y="2863989"/>
                </a:lnTo>
                <a:cubicBezTo>
                  <a:pt x="7015128" y="2858016"/>
                  <a:pt x="7015128" y="2853537"/>
                  <a:pt x="7015128" y="2850550"/>
                </a:cubicBezTo>
                <a:cubicBezTo>
                  <a:pt x="7015128" y="2847563"/>
                  <a:pt x="7018115" y="2843085"/>
                  <a:pt x="7024087" y="2837112"/>
                </a:cubicBezTo>
                <a:cubicBezTo>
                  <a:pt x="7036032" y="2831139"/>
                  <a:pt x="7039021" y="2825166"/>
                  <a:pt x="7033047" y="2819193"/>
                </a:cubicBezTo>
                <a:lnTo>
                  <a:pt x="7006169" y="2810234"/>
                </a:lnTo>
                <a:lnTo>
                  <a:pt x="7015128" y="2801274"/>
                </a:lnTo>
                <a:lnTo>
                  <a:pt x="7033047" y="2792315"/>
                </a:lnTo>
                <a:lnTo>
                  <a:pt x="7033047" y="2774396"/>
                </a:lnTo>
                <a:cubicBezTo>
                  <a:pt x="7027072" y="2762450"/>
                  <a:pt x="7021101" y="2753492"/>
                  <a:pt x="7015128" y="2747519"/>
                </a:cubicBezTo>
                <a:cubicBezTo>
                  <a:pt x="7009155" y="2741546"/>
                  <a:pt x="7006169" y="2735573"/>
                  <a:pt x="7006169" y="2729600"/>
                </a:cubicBezTo>
                <a:cubicBezTo>
                  <a:pt x="7006169" y="2723627"/>
                  <a:pt x="7006169" y="2719147"/>
                  <a:pt x="7006169" y="2716161"/>
                </a:cubicBezTo>
                <a:cubicBezTo>
                  <a:pt x="7006169" y="2713175"/>
                  <a:pt x="7006169" y="2711681"/>
                  <a:pt x="7006169" y="2711681"/>
                </a:cubicBezTo>
                <a:close/>
                <a:moveTo>
                  <a:pt x="6620920" y="2711681"/>
                </a:moveTo>
                <a:lnTo>
                  <a:pt x="6620920" y="2720640"/>
                </a:lnTo>
                <a:cubicBezTo>
                  <a:pt x="6626893" y="2720640"/>
                  <a:pt x="6631373" y="2719147"/>
                  <a:pt x="6634359" y="2716161"/>
                </a:cubicBezTo>
                <a:cubicBezTo>
                  <a:pt x="6637344" y="2713175"/>
                  <a:pt x="6635852" y="2711681"/>
                  <a:pt x="6629879" y="2711681"/>
                </a:cubicBezTo>
                <a:cubicBezTo>
                  <a:pt x="6629879" y="2711681"/>
                  <a:pt x="6626893" y="2711681"/>
                  <a:pt x="6620920" y="2711681"/>
                </a:cubicBezTo>
                <a:close/>
                <a:moveTo>
                  <a:pt x="6880738" y="2693762"/>
                </a:moveTo>
                <a:cubicBezTo>
                  <a:pt x="6880738" y="2693762"/>
                  <a:pt x="6883724" y="2696749"/>
                  <a:pt x="6889698" y="2702722"/>
                </a:cubicBezTo>
                <a:lnTo>
                  <a:pt x="6880738" y="2702722"/>
                </a:lnTo>
                <a:close/>
                <a:moveTo>
                  <a:pt x="394208" y="2693762"/>
                </a:moveTo>
                <a:cubicBezTo>
                  <a:pt x="394208" y="2693762"/>
                  <a:pt x="394208" y="2696749"/>
                  <a:pt x="394208" y="2702722"/>
                </a:cubicBezTo>
                <a:cubicBezTo>
                  <a:pt x="394208" y="2702722"/>
                  <a:pt x="392715" y="2704215"/>
                  <a:pt x="389730" y="2707201"/>
                </a:cubicBezTo>
                <a:cubicBezTo>
                  <a:pt x="386742" y="2710188"/>
                  <a:pt x="385250" y="2711681"/>
                  <a:pt x="385250" y="2711681"/>
                </a:cubicBezTo>
                <a:cubicBezTo>
                  <a:pt x="385250" y="2711681"/>
                  <a:pt x="385250" y="2708695"/>
                  <a:pt x="385250" y="2702722"/>
                </a:cubicBezTo>
                <a:cubicBezTo>
                  <a:pt x="385250" y="2696749"/>
                  <a:pt x="388236" y="2693762"/>
                  <a:pt x="394208" y="2693762"/>
                </a:cubicBezTo>
                <a:close/>
                <a:moveTo>
                  <a:pt x="7057685" y="2689283"/>
                </a:moveTo>
                <a:cubicBezTo>
                  <a:pt x="7062164" y="2689283"/>
                  <a:pt x="7065898" y="2690776"/>
                  <a:pt x="7068884" y="2693762"/>
                </a:cubicBezTo>
                <a:cubicBezTo>
                  <a:pt x="7068884" y="2699736"/>
                  <a:pt x="7062910" y="2705708"/>
                  <a:pt x="7050966" y="2711681"/>
                </a:cubicBezTo>
                <a:cubicBezTo>
                  <a:pt x="7039021" y="2711681"/>
                  <a:pt x="7033047" y="2711681"/>
                  <a:pt x="7033047" y="2711681"/>
                </a:cubicBezTo>
                <a:cubicBezTo>
                  <a:pt x="7033047" y="2711681"/>
                  <a:pt x="7034540" y="2710188"/>
                  <a:pt x="7037526" y="2707201"/>
                </a:cubicBezTo>
                <a:cubicBezTo>
                  <a:pt x="7040512" y="2704215"/>
                  <a:pt x="7042007" y="2699736"/>
                  <a:pt x="7042007" y="2693762"/>
                </a:cubicBezTo>
                <a:cubicBezTo>
                  <a:pt x="7047978" y="2690776"/>
                  <a:pt x="7053204" y="2689283"/>
                  <a:pt x="7057685" y="2689283"/>
                </a:cubicBezTo>
                <a:close/>
                <a:moveTo>
                  <a:pt x="7033047" y="2657926"/>
                </a:moveTo>
                <a:lnTo>
                  <a:pt x="7042007" y="2666885"/>
                </a:lnTo>
                <a:lnTo>
                  <a:pt x="7024087" y="2666885"/>
                </a:lnTo>
                <a:close/>
                <a:moveTo>
                  <a:pt x="6970332" y="2657926"/>
                </a:moveTo>
                <a:cubicBezTo>
                  <a:pt x="6976306" y="2657926"/>
                  <a:pt x="6982278" y="2660912"/>
                  <a:pt x="6988250" y="2666885"/>
                </a:cubicBezTo>
                <a:lnTo>
                  <a:pt x="6970332" y="2666885"/>
                </a:lnTo>
                <a:cubicBezTo>
                  <a:pt x="6964358" y="2660912"/>
                  <a:pt x="6964358" y="2657926"/>
                  <a:pt x="6970332" y="2657926"/>
                </a:cubicBezTo>
                <a:close/>
                <a:moveTo>
                  <a:pt x="1030320" y="2657926"/>
                </a:moveTo>
                <a:lnTo>
                  <a:pt x="1030320" y="2666885"/>
                </a:lnTo>
                <a:lnTo>
                  <a:pt x="1039278" y="2657926"/>
                </a:lnTo>
                <a:close/>
                <a:moveTo>
                  <a:pt x="6741870" y="2648966"/>
                </a:moveTo>
                <a:cubicBezTo>
                  <a:pt x="6738884" y="2648966"/>
                  <a:pt x="6737390" y="2651953"/>
                  <a:pt x="6737390" y="2657926"/>
                </a:cubicBezTo>
                <a:cubicBezTo>
                  <a:pt x="6743364" y="2693762"/>
                  <a:pt x="6749335" y="2711681"/>
                  <a:pt x="6755308" y="2711681"/>
                </a:cubicBezTo>
                <a:cubicBezTo>
                  <a:pt x="6761282" y="2699736"/>
                  <a:pt x="6764268" y="2690776"/>
                  <a:pt x="6764268" y="2684803"/>
                </a:cubicBezTo>
                <a:cubicBezTo>
                  <a:pt x="6764268" y="2666885"/>
                  <a:pt x="6761282" y="2657926"/>
                  <a:pt x="6755308" y="2657926"/>
                </a:cubicBezTo>
                <a:cubicBezTo>
                  <a:pt x="6749335" y="2651953"/>
                  <a:pt x="6744855" y="2648966"/>
                  <a:pt x="6741870" y="2648966"/>
                </a:cubicBezTo>
                <a:close/>
                <a:moveTo>
                  <a:pt x="537558" y="2648966"/>
                </a:moveTo>
                <a:cubicBezTo>
                  <a:pt x="537558" y="2660912"/>
                  <a:pt x="540545" y="2663899"/>
                  <a:pt x="546517" y="2657926"/>
                </a:cubicBezTo>
                <a:cubicBezTo>
                  <a:pt x="546517" y="2657926"/>
                  <a:pt x="546517" y="2654940"/>
                  <a:pt x="546517" y="2648966"/>
                </a:cubicBezTo>
                <a:close/>
                <a:moveTo>
                  <a:pt x="6826984" y="2640007"/>
                </a:moveTo>
                <a:cubicBezTo>
                  <a:pt x="6844901" y="2640007"/>
                  <a:pt x="6853861" y="2648966"/>
                  <a:pt x="6853861" y="2666885"/>
                </a:cubicBezTo>
                <a:cubicBezTo>
                  <a:pt x="6853861" y="2666885"/>
                  <a:pt x="6853861" y="2668379"/>
                  <a:pt x="6853861" y="2671365"/>
                </a:cubicBezTo>
                <a:cubicBezTo>
                  <a:pt x="6853861" y="2674350"/>
                  <a:pt x="6852368" y="2674350"/>
                  <a:pt x="6849381" y="2671365"/>
                </a:cubicBezTo>
                <a:cubicBezTo>
                  <a:pt x="6846395" y="2668379"/>
                  <a:pt x="6843408" y="2668379"/>
                  <a:pt x="6840422" y="2671365"/>
                </a:cubicBezTo>
                <a:cubicBezTo>
                  <a:pt x="6837436" y="2674350"/>
                  <a:pt x="6832956" y="2675843"/>
                  <a:pt x="6826984" y="2675843"/>
                </a:cubicBezTo>
                <a:cubicBezTo>
                  <a:pt x="6826984" y="2681818"/>
                  <a:pt x="6823998" y="2678831"/>
                  <a:pt x="6818024" y="2666885"/>
                </a:cubicBezTo>
                <a:cubicBezTo>
                  <a:pt x="6806078" y="2648966"/>
                  <a:pt x="6809064" y="2640007"/>
                  <a:pt x="6826984" y="2640007"/>
                </a:cubicBezTo>
                <a:close/>
                <a:moveTo>
                  <a:pt x="6634359" y="2640007"/>
                </a:moveTo>
                <a:cubicBezTo>
                  <a:pt x="6628386" y="2640007"/>
                  <a:pt x="6620920" y="2642993"/>
                  <a:pt x="6611960" y="2648966"/>
                </a:cubicBezTo>
                <a:cubicBezTo>
                  <a:pt x="6605987" y="2654940"/>
                  <a:pt x="6600016" y="2660912"/>
                  <a:pt x="6594041" y="2666885"/>
                </a:cubicBezTo>
                <a:lnTo>
                  <a:pt x="6603001" y="2684803"/>
                </a:lnTo>
                <a:lnTo>
                  <a:pt x="6620920" y="2684803"/>
                </a:lnTo>
                <a:cubicBezTo>
                  <a:pt x="6620920" y="2684803"/>
                  <a:pt x="6625399" y="2678831"/>
                  <a:pt x="6634359" y="2666885"/>
                </a:cubicBezTo>
                <a:cubicBezTo>
                  <a:pt x="6643318" y="2654940"/>
                  <a:pt x="6647798" y="2648966"/>
                  <a:pt x="6647798" y="2648966"/>
                </a:cubicBezTo>
                <a:cubicBezTo>
                  <a:pt x="6644810" y="2642993"/>
                  <a:pt x="6640330" y="2640007"/>
                  <a:pt x="6634359" y="2640007"/>
                </a:cubicBezTo>
                <a:close/>
                <a:moveTo>
                  <a:pt x="680907" y="2635527"/>
                </a:moveTo>
                <a:cubicBezTo>
                  <a:pt x="683893" y="2635527"/>
                  <a:pt x="686880" y="2637021"/>
                  <a:pt x="689866" y="2640007"/>
                </a:cubicBezTo>
                <a:lnTo>
                  <a:pt x="689866" y="2648966"/>
                </a:lnTo>
                <a:lnTo>
                  <a:pt x="698825" y="2675843"/>
                </a:lnTo>
                <a:cubicBezTo>
                  <a:pt x="704797" y="2681818"/>
                  <a:pt x="701812" y="2686296"/>
                  <a:pt x="689866" y="2689283"/>
                </a:cubicBezTo>
                <a:cubicBezTo>
                  <a:pt x="677920" y="2692269"/>
                  <a:pt x="674934" y="2699736"/>
                  <a:pt x="680906" y="2711681"/>
                </a:cubicBezTo>
                <a:cubicBezTo>
                  <a:pt x="686880" y="2723627"/>
                  <a:pt x="683893" y="2729600"/>
                  <a:pt x="671947" y="2729600"/>
                </a:cubicBezTo>
                <a:cubicBezTo>
                  <a:pt x="665974" y="2729600"/>
                  <a:pt x="660001" y="2731094"/>
                  <a:pt x="654028" y="2734080"/>
                </a:cubicBezTo>
                <a:cubicBezTo>
                  <a:pt x="648055" y="2737066"/>
                  <a:pt x="645069" y="2738559"/>
                  <a:pt x="645069" y="2738559"/>
                </a:cubicBezTo>
                <a:lnTo>
                  <a:pt x="627150" y="2738559"/>
                </a:lnTo>
                <a:cubicBezTo>
                  <a:pt x="627150" y="2732587"/>
                  <a:pt x="630138" y="2728107"/>
                  <a:pt x="636109" y="2725120"/>
                </a:cubicBezTo>
                <a:cubicBezTo>
                  <a:pt x="642083" y="2722134"/>
                  <a:pt x="645069" y="2719147"/>
                  <a:pt x="645069" y="2716161"/>
                </a:cubicBezTo>
                <a:cubicBezTo>
                  <a:pt x="645069" y="2713175"/>
                  <a:pt x="642083" y="2710188"/>
                  <a:pt x="636109" y="2707201"/>
                </a:cubicBezTo>
                <a:cubicBezTo>
                  <a:pt x="630138" y="2704215"/>
                  <a:pt x="627150" y="2701229"/>
                  <a:pt x="627150" y="2698242"/>
                </a:cubicBezTo>
                <a:cubicBezTo>
                  <a:pt x="627150" y="2695256"/>
                  <a:pt x="627150" y="2690776"/>
                  <a:pt x="627150" y="2684803"/>
                </a:cubicBezTo>
                <a:cubicBezTo>
                  <a:pt x="627150" y="2678831"/>
                  <a:pt x="628643" y="2675843"/>
                  <a:pt x="631630" y="2675843"/>
                </a:cubicBezTo>
                <a:cubicBezTo>
                  <a:pt x="634616" y="2675843"/>
                  <a:pt x="639096" y="2675843"/>
                  <a:pt x="645069" y="2675843"/>
                </a:cubicBezTo>
                <a:lnTo>
                  <a:pt x="654028" y="2657926"/>
                </a:lnTo>
                <a:cubicBezTo>
                  <a:pt x="654028" y="2657926"/>
                  <a:pt x="655522" y="2654940"/>
                  <a:pt x="658508" y="2648966"/>
                </a:cubicBezTo>
                <a:cubicBezTo>
                  <a:pt x="661495" y="2642993"/>
                  <a:pt x="665974" y="2640007"/>
                  <a:pt x="671947" y="2640007"/>
                </a:cubicBezTo>
                <a:cubicBezTo>
                  <a:pt x="674934" y="2637021"/>
                  <a:pt x="677920" y="2635527"/>
                  <a:pt x="680907" y="2635527"/>
                </a:cubicBezTo>
                <a:close/>
                <a:moveTo>
                  <a:pt x="6943454" y="2631047"/>
                </a:moveTo>
                <a:cubicBezTo>
                  <a:pt x="6955400" y="2631047"/>
                  <a:pt x="6958386" y="2637021"/>
                  <a:pt x="6952414" y="2648966"/>
                </a:cubicBezTo>
                <a:cubicBezTo>
                  <a:pt x="6952414" y="2648966"/>
                  <a:pt x="6949428" y="2648966"/>
                  <a:pt x="6943454" y="2648966"/>
                </a:cubicBezTo>
                <a:cubicBezTo>
                  <a:pt x="6937480" y="2642993"/>
                  <a:pt x="6935988" y="2638514"/>
                  <a:pt x="6938975" y="2635527"/>
                </a:cubicBezTo>
                <a:cubicBezTo>
                  <a:pt x="6941961" y="2632541"/>
                  <a:pt x="6943454" y="2631047"/>
                  <a:pt x="6943454" y="2631047"/>
                </a:cubicBezTo>
                <a:close/>
                <a:moveTo>
                  <a:pt x="6746350" y="2604170"/>
                </a:moveTo>
                <a:cubicBezTo>
                  <a:pt x="6740376" y="2604170"/>
                  <a:pt x="6737390" y="2607157"/>
                  <a:pt x="6737390" y="2613130"/>
                </a:cubicBezTo>
                <a:lnTo>
                  <a:pt x="6737390" y="2622088"/>
                </a:lnTo>
                <a:lnTo>
                  <a:pt x="6746350" y="2613130"/>
                </a:lnTo>
                <a:close/>
                <a:moveTo>
                  <a:pt x="427807" y="2600811"/>
                </a:moveTo>
                <a:cubicBezTo>
                  <a:pt x="430792" y="2600064"/>
                  <a:pt x="433033" y="2601183"/>
                  <a:pt x="434526" y="2604170"/>
                </a:cubicBezTo>
                <a:cubicBezTo>
                  <a:pt x="437512" y="2610144"/>
                  <a:pt x="436019" y="2614623"/>
                  <a:pt x="430046" y="2617608"/>
                </a:cubicBezTo>
                <a:cubicBezTo>
                  <a:pt x="424073" y="2620595"/>
                  <a:pt x="422580" y="2625075"/>
                  <a:pt x="425567" y="2631047"/>
                </a:cubicBezTo>
                <a:cubicBezTo>
                  <a:pt x="428553" y="2637021"/>
                  <a:pt x="427060" y="2642993"/>
                  <a:pt x="421087" y="2648966"/>
                </a:cubicBezTo>
                <a:cubicBezTo>
                  <a:pt x="415114" y="2654940"/>
                  <a:pt x="409141" y="2654940"/>
                  <a:pt x="403168" y="2648966"/>
                </a:cubicBezTo>
                <a:cubicBezTo>
                  <a:pt x="409141" y="2642993"/>
                  <a:pt x="410634" y="2637021"/>
                  <a:pt x="407648" y="2631047"/>
                </a:cubicBezTo>
                <a:cubicBezTo>
                  <a:pt x="404661" y="2625075"/>
                  <a:pt x="407648" y="2617608"/>
                  <a:pt x="416607" y="2608649"/>
                </a:cubicBezTo>
                <a:cubicBezTo>
                  <a:pt x="421087" y="2604170"/>
                  <a:pt x="424819" y="2601557"/>
                  <a:pt x="427807" y="2600811"/>
                </a:cubicBezTo>
                <a:close/>
                <a:moveTo>
                  <a:pt x="867932" y="2598570"/>
                </a:moveTo>
                <a:cubicBezTo>
                  <a:pt x="868678" y="2599317"/>
                  <a:pt x="869052" y="2601183"/>
                  <a:pt x="869052" y="2604170"/>
                </a:cubicBezTo>
                <a:cubicBezTo>
                  <a:pt x="863079" y="2604170"/>
                  <a:pt x="861586" y="2602676"/>
                  <a:pt x="864572" y="2599689"/>
                </a:cubicBezTo>
                <a:cubicBezTo>
                  <a:pt x="866064" y="2598197"/>
                  <a:pt x="867185" y="2597824"/>
                  <a:pt x="867932" y="2598570"/>
                </a:cubicBezTo>
                <a:close/>
                <a:moveTo>
                  <a:pt x="6916576" y="2595211"/>
                </a:moveTo>
                <a:lnTo>
                  <a:pt x="6934494" y="2604170"/>
                </a:lnTo>
                <a:cubicBezTo>
                  <a:pt x="6934494" y="2610144"/>
                  <a:pt x="6928521" y="2613130"/>
                  <a:pt x="6916576" y="2613130"/>
                </a:cubicBezTo>
                <a:close/>
                <a:moveTo>
                  <a:pt x="761540" y="2586251"/>
                </a:moveTo>
                <a:cubicBezTo>
                  <a:pt x="761540" y="2592225"/>
                  <a:pt x="761540" y="2595211"/>
                  <a:pt x="761540" y="2595211"/>
                </a:cubicBezTo>
                <a:lnTo>
                  <a:pt x="743622" y="2613130"/>
                </a:lnTo>
                <a:lnTo>
                  <a:pt x="734662" y="2613130"/>
                </a:lnTo>
                <a:cubicBezTo>
                  <a:pt x="746608" y="2595211"/>
                  <a:pt x="755567" y="2586251"/>
                  <a:pt x="761540" y="2586251"/>
                </a:cubicBezTo>
                <a:close/>
                <a:moveTo>
                  <a:pt x="723463" y="2581493"/>
                </a:moveTo>
                <a:cubicBezTo>
                  <a:pt x="724957" y="2580932"/>
                  <a:pt x="725703" y="2581025"/>
                  <a:pt x="725703" y="2581772"/>
                </a:cubicBezTo>
                <a:cubicBezTo>
                  <a:pt x="725703" y="2584758"/>
                  <a:pt x="722716" y="2592225"/>
                  <a:pt x="716743" y="2604170"/>
                </a:cubicBezTo>
                <a:cubicBezTo>
                  <a:pt x="710770" y="2616115"/>
                  <a:pt x="707785" y="2622088"/>
                  <a:pt x="707785" y="2622088"/>
                </a:cubicBezTo>
                <a:lnTo>
                  <a:pt x="689866" y="2613130"/>
                </a:lnTo>
                <a:cubicBezTo>
                  <a:pt x="683893" y="2607157"/>
                  <a:pt x="683893" y="2604170"/>
                  <a:pt x="689866" y="2604170"/>
                </a:cubicBezTo>
                <a:cubicBezTo>
                  <a:pt x="707785" y="2590731"/>
                  <a:pt x="718984" y="2583172"/>
                  <a:pt x="723463" y="2581493"/>
                </a:cubicBezTo>
                <a:close/>
                <a:moveTo>
                  <a:pt x="1210625" y="2571692"/>
                </a:moveTo>
                <a:cubicBezTo>
                  <a:pt x="1209879" y="2572438"/>
                  <a:pt x="1209504" y="2574306"/>
                  <a:pt x="1209504" y="2577292"/>
                </a:cubicBezTo>
                <a:cubicBezTo>
                  <a:pt x="1209504" y="2583265"/>
                  <a:pt x="1206518" y="2586251"/>
                  <a:pt x="1200545" y="2586251"/>
                </a:cubicBezTo>
                <a:cubicBezTo>
                  <a:pt x="1194572" y="2586251"/>
                  <a:pt x="1191587" y="2587745"/>
                  <a:pt x="1191587" y="2590731"/>
                </a:cubicBezTo>
                <a:cubicBezTo>
                  <a:pt x="1191587" y="2593718"/>
                  <a:pt x="1191587" y="2595211"/>
                  <a:pt x="1191587" y="2595211"/>
                </a:cubicBezTo>
                <a:cubicBezTo>
                  <a:pt x="1191587" y="2613130"/>
                  <a:pt x="1197560" y="2613130"/>
                  <a:pt x="1209504" y="2595211"/>
                </a:cubicBezTo>
                <a:cubicBezTo>
                  <a:pt x="1215478" y="2583265"/>
                  <a:pt x="1216971" y="2575799"/>
                  <a:pt x="1213984" y="2572812"/>
                </a:cubicBezTo>
                <a:cubicBezTo>
                  <a:pt x="1212491" y="2571319"/>
                  <a:pt x="1211372" y="2570946"/>
                  <a:pt x="1210625" y="2571692"/>
                </a:cubicBezTo>
                <a:close/>
                <a:moveTo>
                  <a:pt x="6898658" y="2559373"/>
                </a:moveTo>
                <a:lnTo>
                  <a:pt x="6907616" y="2559373"/>
                </a:lnTo>
                <a:cubicBezTo>
                  <a:pt x="6907616" y="2565346"/>
                  <a:pt x="6904630" y="2568333"/>
                  <a:pt x="6898658" y="2568333"/>
                </a:cubicBezTo>
                <a:cubicBezTo>
                  <a:pt x="6898658" y="2568333"/>
                  <a:pt x="6898658" y="2565346"/>
                  <a:pt x="6898658" y="2559373"/>
                </a:cubicBezTo>
                <a:close/>
                <a:moveTo>
                  <a:pt x="1084075" y="2559373"/>
                </a:moveTo>
                <a:lnTo>
                  <a:pt x="1066156" y="2577292"/>
                </a:lnTo>
                <a:cubicBezTo>
                  <a:pt x="1048237" y="2595211"/>
                  <a:pt x="1045251" y="2607157"/>
                  <a:pt x="1057197" y="2613130"/>
                </a:cubicBezTo>
                <a:cubicBezTo>
                  <a:pt x="1057197" y="2613130"/>
                  <a:pt x="1054210" y="2616115"/>
                  <a:pt x="1048237" y="2622088"/>
                </a:cubicBezTo>
                <a:cubicBezTo>
                  <a:pt x="1042264" y="2622088"/>
                  <a:pt x="1040771" y="2625075"/>
                  <a:pt x="1043758" y="2631047"/>
                </a:cubicBezTo>
                <a:cubicBezTo>
                  <a:pt x="1046744" y="2637021"/>
                  <a:pt x="1051224" y="2637021"/>
                  <a:pt x="1057197" y="2631047"/>
                </a:cubicBezTo>
                <a:cubicBezTo>
                  <a:pt x="1063170" y="2625075"/>
                  <a:pt x="1069142" y="2625075"/>
                  <a:pt x="1075115" y="2631047"/>
                </a:cubicBezTo>
                <a:lnTo>
                  <a:pt x="1084075" y="2622088"/>
                </a:lnTo>
                <a:cubicBezTo>
                  <a:pt x="1078102" y="2616115"/>
                  <a:pt x="1081089" y="2610144"/>
                  <a:pt x="1093034" y="2604170"/>
                </a:cubicBezTo>
                <a:cubicBezTo>
                  <a:pt x="1093034" y="2598197"/>
                  <a:pt x="1093034" y="2593718"/>
                  <a:pt x="1093034" y="2590731"/>
                </a:cubicBezTo>
                <a:cubicBezTo>
                  <a:pt x="1093034" y="2587745"/>
                  <a:pt x="1093034" y="2583265"/>
                  <a:pt x="1093034" y="2577292"/>
                </a:cubicBezTo>
                <a:close/>
                <a:moveTo>
                  <a:pt x="6791146" y="2550414"/>
                </a:moveTo>
                <a:lnTo>
                  <a:pt x="6791146" y="2559373"/>
                </a:lnTo>
                <a:cubicBezTo>
                  <a:pt x="6791146" y="2565346"/>
                  <a:pt x="6791146" y="2568333"/>
                  <a:pt x="6791146" y="2568333"/>
                </a:cubicBezTo>
                <a:cubicBezTo>
                  <a:pt x="6791146" y="2568333"/>
                  <a:pt x="6789653" y="2568333"/>
                  <a:pt x="6786667" y="2568333"/>
                </a:cubicBezTo>
                <a:cubicBezTo>
                  <a:pt x="6783681" y="2568333"/>
                  <a:pt x="6782186" y="2565346"/>
                  <a:pt x="6782186" y="2559373"/>
                </a:cubicBezTo>
                <a:close/>
                <a:moveTo>
                  <a:pt x="895929" y="2550414"/>
                </a:moveTo>
                <a:lnTo>
                  <a:pt x="922808" y="2559373"/>
                </a:lnTo>
                <a:cubicBezTo>
                  <a:pt x="922808" y="2565346"/>
                  <a:pt x="919821" y="2566840"/>
                  <a:pt x="913848" y="2563853"/>
                </a:cubicBezTo>
                <a:cubicBezTo>
                  <a:pt x="907875" y="2560867"/>
                  <a:pt x="901902" y="2562360"/>
                  <a:pt x="895929" y="2568333"/>
                </a:cubicBezTo>
                <a:cubicBezTo>
                  <a:pt x="883984" y="2580279"/>
                  <a:pt x="878010" y="2577292"/>
                  <a:pt x="878010" y="2559373"/>
                </a:cubicBezTo>
                <a:cubicBezTo>
                  <a:pt x="878010" y="2553400"/>
                  <a:pt x="883984" y="2550414"/>
                  <a:pt x="895929" y="2550414"/>
                </a:cubicBezTo>
                <a:close/>
                <a:moveTo>
                  <a:pt x="474842" y="2550414"/>
                </a:moveTo>
                <a:cubicBezTo>
                  <a:pt x="480815" y="2550414"/>
                  <a:pt x="486788" y="2551907"/>
                  <a:pt x="492761" y="2554893"/>
                </a:cubicBezTo>
                <a:cubicBezTo>
                  <a:pt x="498734" y="2557880"/>
                  <a:pt x="506200" y="2559373"/>
                  <a:pt x="515160" y="2559373"/>
                </a:cubicBezTo>
                <a:cubicBezTo>
                  <a:pt x="524119" y="2559373"/>
                  <a:pt x="524119" y="2566840"/>
                  <a:pt x="515160" y="2581772"/>
                </a:cubicBezTo>
                <a:cubicBezTo>
                  <a:pt x="506200" y="2596704"/>
                  <a:pt x="498734" y="2607157"/>
                  <a:pt x="492761" y="2613130"/>
                </a:cubicBezTo>
                <a:lnTo>
                  <a:pt x="483802" y="2622088"/>
                </a:lnTo>
                <a:cubicBezTo>
                  <a:pt x="483802" y="2622088"/>
                  <a:pt x="483802" y="2619102"/>
                  <a:pt x="483802" y="2613130"/>
                </a:cubicBezTo>
                <a:cubicBezTo>
                  <a:pt x="489775" y="2601183"/>
                  <a:pt x="492761" y="2590731"/>
                  <a:pt x="492761" y="2581772"/>
                </a:cubicBezTo>
                <a:cubicBezTo>
                  <a:pt x="492761" y="2572812"/>
                  <a:pt x="489775" y="2568333"/>
                  <a:pt x="483802" y="2568333"/>
                </a:cubicBezTo>
                <a:cubicBezTo>
                  <a:pt x="477829" y="2562360"/>
                  <a:pt x="474842" y="2559373"/>
                  <a:pt x="474842" y="2559373"/>
                </a:cubicBezTo>
                <a:cubicBezTo>
                  <a:pt x="474842" y="2559373"/>
                  <a:pt x="474842" y="2556387"/>
                  <a:pt x="474842" y="2550414"/>
                </a:cubicBezTo>
                <a:close/>
                <a:moveTo>
                  <a:pt x="1039278" y="2532496"/>
                </a:moveTo>
                <a:cubicBezTo>
                  <a:pt x="1033306" y="2532496"/>
                  <a:pt x="1027333" y="2535483"/>
                  <a:pt x="1021360" y="2541454"/>
                </a:cubicBezTo>
                <a:cubicBezTo>
                  <a:pt x="1009414" y="2541454"/>
                  <a:pt x="1000455" y="2541454"/>
                  <a:pt x="994482" y="2541454"/>
                </a:cubicBezTo>
                <a:close/>
                <a:moveTo>
                  <a:pt x="7005050" y="2526896"/>
                </a:moveTo>
                <a:cubicBezTo>
                  <a:pt x="7005796" y="2527642"/>
                  <a:pt x="7006169" y="2529509"/>
                  <a:pt x="7006169" y="2532496"/>
                </a:cubicBezTo>
                <a:cubicBezTo>
                  <a:pt x="7012142" y="2532496"/>
                  <a:pt x="7015128" y="2533989"/>
                  <a:pt x="7015128" y="2536975"/>
                </a:cubicBezTo>
                <a:cubicBezTo>
                  <a:pt x="7015128" y="2539961"/>
                  <a:pt x="7015128" y="2542948"/>
                  <a:pt x="7015128" y="2545934"/>
                </a:cubicBezTo>
                <a:cubicBezTo>
                  <a:pt x="7015128" y="2548921"/>
                  <a:pt x="7015128" y="2551907"/>
                  <a:pt x="7015128" y="2554893"/>
                </a:cubicBezTo>
                <a:cubicBezTo>
                  <a:pt x="7015128" y="2557880"/>
                  <a:pt x="7018115" y="2559373"/>
                  <a:pt x="7024087" y="2559373"/>
                </a:cubicBezTo>
                <a:lnTo>
                  <a:pt x="7015128" y="2586251"/>
                </a:lnTo>
                <a:lnTo>
                  <a:pt x="6997209" y="2577292"/>
                </a:lnTo>
                <a:cubicBezTo>
                  <a:pt x="6991236" y="2565346"/>
                  <a:pt x="6989744" y="2559373"/>
                  <a:pt x="6992730" y="2559373"/>
                </a:cubicBezTo>
                <a:cubicBezTo>
                  <a:pt x="6995716" y="2559373"/>
                  <a:pt x="6997209" y="2556387"/>
                  <a:pt x="6997209" y="2550414"/>
                </a:cubicBezTo>
                <a:cubicBezTo>
                  <a:pt x="6997209" y="2538468"/>
                  <a:pt x="6998704" y="2531002"/>
                  <a:pt x="7001689" y="2528015"/>
                </a:cubicBezTo>
                <a:cubicBezTo>
                  <a:pt x="7003182" y="2526523"/>
                  <a:pt x="7004303" y="2526149"/>
                  <a:pt x="7005050" y="2526896"/>
                </a:cubicBezTo>
                <a:close/>
                <a:moveTo>
                  <a:pt x="6550366" y="2517937"/>
                </a:moveTo>
                <a:cubicBezTo>
                  <a:pt x="6546632" y="2518683"/>
                  <a:pt x="6543273" y="2520549"/>
                  <a:pt x="6540286" y="2523536"/>
                </a:cubicBezTo>
                <a:lnTo>
                  <a:pt x="6531327" y="2532496"/>
                </a:lnTo>
                <a:cubicBezTo>
                  <a:pt x="6543272" y="2538468"/>
                  <a:pt x="6547752" y="2544441"/>
                  <a:pt x="6544766" y="2550414"/>
                </a:cubicBezTo>
                <a:cubicBezTo>
                  <a:pt x="6541780" y="2556387"/>
                  <a:pt x="6543272" y="2560867"/>
                  <a:pt x="6549244" y="2563853"/>
                </a:cubicBezTo>
                <a:cubicBezTo>
                  <a:pt x="6555219" y="2566840"/>
                  <a:pt x="6561190" y="2574306"/>
                  <a:pt x="6567164" y="2586251"/>
                </a:cubicBezTo>
                <a:lnTo>
                  <a:pt x="6576124" y="2595211"/>
                </a:lnTo>
                <a:cubicBezTo>
                  <a:pt x="6576124" y="2589238"/>
                  <a:pt x="6577616" y="2586251"/>
                  <a:pt x="6580602" y="2586251"/>
                </a:cubicBezTo>
                <a:cubicBezTo>
                  <a:pt x="6583588" y="2586251"/>
                  <a:pt x="6588068" y="2589238"/>
                  <a:pt x="6594041" y="2595211"/>
                </a:cubicBezTo>
                <a:cubicBezTo>
                  <a:pt x="6600016" y="2601183"/>
                  <a:pt x="6601507" y="2605663"/>
                  <a:pt x="6598521" y="2608649"/>
                </a:cubicBezTo>
                <a:cubicBezTo>
                  <a:pt x="6595536" y="2611636"/>
                  <a:pt x="6591056" y="2613130"/>
                  <a:pt x="6585082" y="2613130"/>
                </a:cubicBezTo>
                <a:cubicBezTo>
                  <a:pt x="6579110" y="2619102"/>
                  <a:pt x="6576124" y="2626568"/>
                  <a:pt x="6576124" y="2635527"/>
                </a:cubicBezTo>
                <a:cubicBezTo>
                  <a:pt x="6576124" y="2644487"/>
                  <a:pt x="6582096" y="2648966"/>
                  <a:pt x="6594041" y="2648966"/>
                </a:cubicBezTo>
                <a:cubicBezTo>
                  <a:pt x="6600016" y="2648966"/>
                  <a:pt x="6603001" y="2648966"/>
                  <a:pt x="6603001" y="2648966"/>
                </a:cubicBezTo>
                <a:cubicBezTo>
                  <a:pt x="6603001" y="2648966"/>
                  <a:pt x="6603001" y="2647473"/>
                  <a:pt x="6603001" y="2644487"/>
                </a:cubicBezTo>
                <a:cubicBezTo>
                  <a:pt x="6603001" y="2641500"/>
                  <a:pt x="6600016" y="2640007"/>
                  <a:pt x="6594041" y="2640007"/>
                </a:cubicBezTo>
                <a:cubicBezTo>
                  <a:pt x="6588068" y="2634034"/>
                  <a:pt x="6586576" y="2631047"/>
                  <a:pt x="6589562" y="2631047"/>
                </a:cubicBezTo>
                <a:cubicBezTo>
                  <a:pt x="6592548" y="2631047"/>
                  <a:pt x="6600016" y="2631047"/>
                  <a:pt x="6611960" y="2631047"/>
                </a:cubicBezTo>
                <a:cubicBezTo>
                  <a:pt x="6635852" y="2631047"/>
                  <a:pt x="6647798" y="2628061"/>
                  <a:pt x="6647798" y="2622088"/>
                </a:cubicBezTo>
                <a:cubicBezTo>
                  <a:pt x="6647798" y="2616115"/>
                  <a:pt x="6643318" y="2611636"/>
                  <a:pt x="6634359" y="2608649"/>
                </a:cubicBezTo>
                <a:cubicBezTo>
                  <a:pt x="6625399" y="2605663"/>
                  <a:pt x="6623906" y="2601183"/>
                  <a:pt x="6629879" y="2595211"/>
                </a:cubicBezTo>
                <a:cubicBezTo>
                  <a:pt x="6635852" y="2589238"/>
                  <a:pt x="6635852" y="2583265"/>
                  <a:pt x="6629879" y="2577292"/>
                </a:cubicBezTo>
                <a:cubicBezTo>
                  <a:pt x="6629879" y="2577292"/>
                  <a:pt x="6628384" y="2575799"/>
                  <a:pt x="6625399" y="2572812"/>
                </a:cubicBezTo>
                <a:cubicBezTo>
                  <a:pt x="6622413" y="2569826"/>
                  <a:pt x="6620920" y="2565346"/>
                  <a:pt x="6620920" y="2559373"/>
                </a:cubicBezTo>
                <a:cubicBezTo>
                  <a:pt x="6620920" y="2553400"/>
                  <a:pt x="6616440" y="2550414"/>
                  <a:pt x="6607480" y="2550414"/>
                </a:cubicBezTo>
                <a:cubicBezTo>
                  <a:pt x="6598521" y="2550414"/>
                  <a:pt x="6597027" y="2547428"/>
                  <a:pt x="6603001" y="2541454"/>
                </a:cubicBezTo>
                <a:cubicBezTo>
                  <a:pt x="6603001" y="2535483"/>
                  <a:pt x="6603001" y="2531002"/>
                  <a:pt x="6603001" y="2528015"/>
                </a:cubicBezTo>
                <a:cubicBezTo>
                  <a:pt x="6603001" y="2525030"/>
                  <a:pt x="6603001" y="2523536"/>
                  <a:pt x="6603001" y="2523536"/>
                </a:cubicBezTo>
                <a:cubicBezTo>
                  <a:pt x="6597027" y="2517564"/>
                  <a:pt x="6591056" y="2519057"/>
                  <a:pt x="6585082" y="2528015"/>
                </a:cubicBezTo>
                <a:cubicBezTo>
                  <a:pt x="6579110" y="2536975"/>
                  <a:pt x="6576124" y="2538468"/>
                  <a:pt x="6576124" y="2532496"/>
                </a:cubicBezTo>
                <a:cubicBezTo>
                  <a:pt x="6576124" y="2526523"/>
                  <a:pt x="6571644" y="2522042"/>
                  <a:pt x="6562684" y="2519057"/>
                </a:cubicBezTo>
                <a:cubicBezTo>
                  <a:pt x="6558204" y="2517564"/>
                  <a:pt x="6554098" y="2517190"/>
                  <a:pt x="6550366" y="2517937"/>
                </a:cubicBezTo>
                <a:close/>
                <a:moveTo>
                  <a:pt x="1084075" y="2514576"/>
                </a:moveTo>
                <a:lnTo>
                  <a:pt x="1084075" y="2532496"/>
                </a:lnTo>
                <a:lnTo>
                  <a:pt x="1084075" y="2541454"/>
                </a:lnTo>
                <a:cubicBezTo>
                  <a:pt x="1078102" y="2547428"/>
                  <a:pt x="1075115" y="2550414"/>
                  <a:pt x="1075115" y="2550414"/>
                </a:cubicBezTo>
                <a:cubicBezTo>
                  <a:pt x="1075115" y="2550414"/>
                  <a:pt x="1078102" y="2550414"/>
                  <a:pt x="1084075" y="2550414"/>
                </a:cubicBezTo>
                <a:cubicBezTo>
                  <a:pt x="1090048" y="2550414"/>
                  <a:pt x="1093034" y="2547428"/>
                  <a:pt x="1093034" y="2541454"/>
                </a:cubicBezTo>
                <a:cubicBezTo>
                  <a:pt x="1093034" y="2541454"/>
                  <a:pt x="1096021" y="2538468"/>
                  <a:pt x="1101994" y="2532496"/>
                </a:cubicBezTo>
                <a:close/>
                <a:moveTo>
                  <a:pt x="7068884" y="2505618"/>
                </a:moveTo>
                <a:cubicBezTo>
                  <a:pt x="7074858" y="2505618"/>
                  <a:pt x="7077843" y="2507111"/>
                  <a:pt x="7077843" y="2510096"/>
                </a:cubicBezTo>
                <a:cubicBezTo>
                  <a:pt x="7077843" y="2513084"/>
                  <a:pt x="7077843" y="2514576"/>
                  <a:pt x="7077843" y="2514576"/>
                </a:cubicBezTo>
                <a:lnTo>
                  <a:pt x="7068884" y="2523536"/>
                </a:lnTo>
                <a:cubicBezTo>
                  <a:pt x="7068884" y="2523536"/>
                  <a:pt x="7068884" y="2520549"/>
                  <a:pt x="7068884" y="2514576"/>
                </a:cubicBezTo>
                <a:cubicBezTo>
                  <a:pt x="7068884" y="2508604"/>
                  <a:pt x="7068884" y="2505618"/>
                  <a:pt x="7068884" y="2505618"/>
                </a:cubicBezTo>
                <a:close/>
                <a:moveTo>
                  <a:pt x="6692594" y="2505618"/>
                </a:moveTo>
                <a:cubicBezTo>
                  <a:pt x="6686621" y="2505618"/>
                  <a:pt x="6683634" y="2507111"/>
                  <a:pt x="6683634" y="2510096"/>
                </a:cubicBezTo>
                <a:cubicBezTo>
                  <a:pt x="6683634" y="2513084"/>
                  <a:pt x="6683634" y="2514576"/>
                  <a:pt x="6683634" y="2514576"/>
                </a:cubicBezTo>
                <a:lnTo>
                  <a:pt x="6665716" y="2523536"/>
                </a:lnTo>
                <a:cubicBezTo>
                  <a:pt x="6659742" y="2523536"/>
                  <a:pt x="6656756" y="2526523"/>
                  <a:pt x="6656756" y="2532496"/>
                </a:cubicBezTo>
                <a:cubicBezTo>
                  <a:pt x="6656756" y="2538468"/>
                  <a:pt x="6658250" y="2541454"/>
                  <a:pt x="6661236" y="2541454"/>
                </a:cubicBezTo>
                <a:cubicBezTo>
                  <a:pt x="6664222" y="2541454"/>
                  <a:pt x="6665716" y="2550414"/>
                  <a:pt x="6665716" y="2568333"/>
                </a:cubicBezTo>
                <a:cubicBezTo>
                  <a:pt x="6665716" y="2580279"/>
                  <a:pt x="6667210" y="2587745"/>
                  <a:pt x="6670195" y="2590731"/>
                </a:cubicBezTo>
                <a:cubicBezTo>
                  <a:pt x="6673181" y="2593718"/>
                  <a:pt x="6677661" y="2592225"/>
                  <a:pt x="6683634" y="2586251"/>
                </a:cubicBezTo>
                <a:cubicBezTo>
                  <a:pt x="6695580" y="2586251"/>
                  <a:pt x="6701553" y="2580279"/>
                  <a:pt x="6701553" y="2568333"/>
                </a:cubicBezTo>
                <a:lnTo>
                  <a:pt x="6701553" y="2550414"/>
                </a:lnTo>
                <a:cubicBezTo>
                  <a:pt x="6707527" y="2544441"/>
                  <a:pt x="6707527" y="2539961"/>
                  <a:pt x="6701553" y="2536975"/>
                </a:cubicBezTo>
                <a:cubicBezTo>
                  <a:pt x="6695580" y="2533989"/>
                  <a:pt x="6692594" y="2529509"/>
                  <a:pt x="6692594" y="2523536"/>
                </a:cubicBezTo>
                <a:close/>
                <a:moveTo>
                  <a:pt x="6665716" y="2505618"/>
                </a:moveTo>
                <a:cubicBezTo>
                  <a:pt x="6659742" y="2505618"/>
                  <a:pt x="6656756" y="2507111"/>
                  <a:pt x="6656756" y="2510096"/>
                </a:cubicBezTo>
                <a:cubicBezTo>
                  <a:pt x="6656756" y="2513084"/>
                  <a:pt x="6659742" y="2514576"/>
                  <a:pt x="6665716" y="2514576"/>
                </a:cubicBezTo>
                <a:cubicBezTo>
                  <a:pt x="6671690" y="2514576"/>
                  <a:pt x="6674675" y="2514576"/>
                  <a:pt x="6674675" y="2514576"/>
                </a:cubicBezTo>
                <a:cubicBezTo>
                  <a:pt x="6674675" y="2514576"/>
                  <a:pt x="6674675" y="2511591"/>
                  <a:pt x="6674675" y="2505618"/>
                </a:cubicBezTo>
                <a:cubicBezTo>
                  <a:pt x="6668702" y="2505618"/>
                  <a:pt x="6665716" y="2505618"/>
                  <a:pt x="6665716" y="2505618"/>
                </a:cubicBezTo>
                <a:close/>
                <a:moveTo>
                  <a:pt x="770500" y="2505618"/>
                </a:moveTo>
                <a:cubicBezTo>
                  <a:pt x="776473" y="2505618"/>
                  <a:pt x="782444" y="2508604"/>
                  <a:pt x="788419" y="2514576"/>
                </a:cubicBezTo>
                <a:lnTo>
                  <a:pt x="779459" y="2514576"/>
                </a:lnTo>
                <a:close/>
                <a:moveTo>
                  <a:pt x="7194315" y="2487699"/>
                </a:moveTo>
                <a:lnTo>
                  <a:pt x="7203272" y="2496658"/>
                </a:lnTo>
                <a:cubicBezTo>
                  <a:pt x="7203272" y="2502632"/>
                  <a:pt x="7200286" y="2502632"/>
                  <a:pt x="7194315" y="2496658"/>
                </a:cubicBezTo>
                <a:close/>
                <a:moveTo>
                  <a:pt x="6997209" y="2487699"/>
                </a:moveTo>
                <a:cubicBezTo>
                  <a:pt x="7003184" y="2487699"/>
                  <a:pt x="7007662" y="2487699"/>
                  <a:pt x="7010648" y="2487699"/>
                </a:cubicBezTo>
                <a:cubicBezTo>
                  <a:pt x="7013634" y="2487699"/>
                  <a:pt x="7015128" y="2489193"/>
                  <a:pt x="7015128" y="2492179"/>
                </a:cubicBezTo>
                <a:cubicBezTo>
                  <a:pt x="7015128" y="2495165"/>
                  <a:pt x="7015128" y="2496658"/>
                  <a:pt x="7015128" y="2496658"/>
                </a:cubicBezTo>
                <a:cubicBezTo>
                  <a:pt x="7015128" y="2496658"/>
                  <a:pt x="7012142" y="2496658"/>
                  <a:pt x="7006169" y="2496658"/>
                </a:cubicBezTo>
                <a:lnTo>
                  <a:pt x="6997209" y="2505618"/>
                </a:lnTo>
                <a:cubicBezTo>
                  <a:pt x="6997209" y="2505618"/>
                  <a:pt x="6995716" y="2505618"/>
                  <a:pt x="6992730" y="2505618"/>
                </a:cubicBezTo>
                <a:cubicBezTo>
                  <a:pt x="6989744" y="2505618"/>
                  <a:pt x="6985264" y="2505618"/>
                  <a:pt x="6979292" y="2505618"/>
                </a:cubicBezTo>
                <a:close/>
                <a:moveTo>
                  <a:pt x="1128871" y="2487699"/>
                </a:moveTo>
                <a:cubicBezTo>
                  <a:pt x="1116925" y="2499645"/>
                  <a:pt x="1119913" y="2505618"/>
                  <a:pt x="1137830" y="2505618"/>
                </a:cubicBezTo>
                <a:cubicBezTo>
                  <a:pt x="1143803" y="2505618"/>
                  <a:pt x="1148283" y="2505618"/>
                  <a:pt x="1151269" y="2505618"/>
                </a:cubicBezTo>
                <a:cubicBezTo>
                  <a:pt x="1154256" y="2505618"/>
                  <a:pt x="1155749" y="2502632"/>
                  <a:pt x="1155749" y="2496658"/>
                </a:cubicBezTo>
                <a:close/>
                <a:moveTo>
                  <a:pt x="492761" y="2487699"/>
                </a:moveTo>
                <a:cubicBezTo>
                  <a:pt x="492761" y="2493672"/>
                  <a:pt x="495748" y="2493672"/>
                  <a:pt x="501720" y="2487699"/>
                </a:cubicBezTo>
                <a:lnTo>
                  <a:pt x="501720" y="2496658"/>
                </a:lnTo>
                <a:lnTo>
                  <a:pt x="474842" y="2514576"/>
                </a:lnTo>
                <a:cubicBezTo>
                  <a:pt x="462897" y="2520549"/>
                  <a:pt x="456923" y="2532496"/>
                  <a:pt x="456923" y="2550414"/>
                </a:cubicBezTo>
                <a:cubicBezTo>
                  <a:pt x="462897" y="2556387"/>
                  <a:pt x="464389" y="2560867"/>
                  <a:pt x="461403" y="2563853"/>
                </a:cubicBezTo>
                <a:cubicBezTo>
                  <a:pt x="458418" y="2566840"/>
                  <a:pt x="453938" y="2571319"/>
                  <a:pt x="447965" y="2577292"/>
                </a:cubicBezTo>
                <a:cubicBezTo>
                  <a:pt x="441992" y="2583265"/>
                  <a:pt x="436019" y="2586251"/>
                  <a:pt x="430046" y="2586251"/>
                </a:cubicBezTo>
                <a:lnTo>
                  <a:pt x="430046" y="2577292"/>
                </a:lnTo>
                <a:cubicBezTo>
                  <a:pt x="441992" y="2571319"/>
                  <a:pt x="444979" y="2565346"/>
                  <a:pt x="439005" y="2559373"/>
                </a:cubicBezTo>
                <a:lnTo>
                  <a:pt x="447965" y="2550414"/>
                </a:lnTo>
                <a:lnTo>
                  <a:pt x="456923" y="2532496"/>
                </a:lnTo>
                <a:cubicBezTo>
                  <a:pt x="456923" y="2532496"/>
                  <a:pt x="456923" y="2529509"/>
                  <a:pt x="456923" y="2523536"/>
                </a:cubicBezTo>
                <a:cubicBezTo>
                  <a:pt x="456923" y="2517564"/>
                  <a:pt x="456923" y="2514576"/>
                  <a:pt x="456923" y="2514576"/>
                </a:cubicBezTo>
                <a:cubicBezTo>
                  <a:pt x="462897" y="2514576"/>
                  <a:pt x="465883" y="2511591"/>
                  <a:pt x="465883" y="2505618"/>
                </a:cubicBezTo>
                <a:close/>
                <a:moveTo>
                  <a:pt x="6961372" y="2478740"/>
                </a:moveTo>
                <a:cubicBezTo>
                  <a:pt x="6967346" y="2478740"/>
                  <a:pt x="6970332" y="2478740"/>
                  <a:pt x="6970332" y="2478740"/>
                </a:cubicBezTo>
                <a:lnTo>
                  <a:pt x="6961372" y="2487699"/>
                </a:lnTo>
                <a:cubicBezTo>
                  <a:pt x="6961372" y="2481726"/>
                  <a:pt x="6961372" y="2478740"/>
                  <a:pt x="6961372" y="2478740"/>
                </a:cubicBezTo>
                <a:close/>
                <a:moveTo>
                  <a:pt x="1068395" y="2474260"/>
                </a:moveTo>
                <a:cubicBezTo>
                  <a:pt x="1069890" y="2474260"/>
                  <a:pt x="1072129" y="2475753"/>
                  <a:pt x="1075115" y="2478740"/>
                </a:cubicBezTo>
                <a:lnTo>
                  <a:pt x="1066156" y="2478740"/>
                </a:lnTo>
                <a:cubicBezTo>
                  <a:pt x="1066156" y="2475753"/>
                  <a:pt x="1066903" y="2474260"/>
                  <a:pt x="1068395" y="2474260"/>
                </a:cubicBezTo>
                <a:close/>
                <a:moveTo>
                  <a:pt x="6531327" y="2460821"/>
                </a:moveTo>
                <a:lnTo>
                  <a:pt x="6513408" y="2469780"/>
                </a:lnTo>
                <a:cubicBezTo>
                  <a:pt x="6513408" y="2475753"/>
                  <a:pt x="6513408" y="2480233"/>
                  <a:pt x="6513408" y="2483219"/>
                </a:cubicBezTo>
                <a:cubicBezTo>
                  <a:pt x="6513408" y="2486206"/>
                  <a:pt x="6517887" y="2487699"/>
                  <a:pt x="6526847" y="2487699"/>
                </a:cubicBezTo>
                <a:cubicBezTo>
                  <a:pt x="6535806" y="2487699"/>
                  <a:pt x="6540286" y="2484713"/>
                  <a:pt x="6540286" y="2478740"/>
                </a:cubicBezTo>
                <a:lnTo>
                  <a:pt x="6540286" y="2469780"/>
                </a:lnTo>
                <a:close/>
                <a:moveTo>
                  <a:pt x="1155749" y="2460821"/>
                </a:moveTo>
                <a:cubicBezTo>
                  <a:pt x="1155749" y="2460821"/>
                  <a:pt x="1155749" y="2463807"/>
                  <a:pt x="1155749" y="2469780"/>
                </a:cubicBezTo>
                <a:cubicBezTo>
                  <a:pt x="1155749" y="2475753"/>
                  <a:pt x="1155749" y="2478740"/>
                  <a:pt x="1155749" y="2478740"/>
                </a:cubicBezTo>
                <a:cubicBezTo>
                  <a:pt x="1155749" y="2478740"/>
                  <a:pt x="1158735" y="2475753"/>
                  <a:pt x="1164709" y="2469780"/>
                </a:cubicBezTo>
                <a:close/>
                <a:moveTo>
                  <a:pt x="519639" y="2460821"/>
                </a:moveTo>
                <a:cubicBezTo>
                  <a:pt x="525612" y="2460821"/>
                  <a:pt x="528599" y="2463807"/>
                  <a:pt x="528599" y="2469780"/>
                </a:cubicBezTo>
                <a:cubicBezTo>
                  <a:pt x="528599" y="2475753"/>
                  <a:pt x="528599" y="2478740"/>
                  <a:pt x="528599" y="2478740"/>
                </a:cubicBezTo>
                <a:cubicBezTo>
                  <a:pt x="522626" y="2478740"/>
                  <a:pt x="519639" y="2475753"/>
                  <a:pt x="519639" y="2469780"/>
                </a:cubicBezTo>
                <a:close/>
                <a:moveTo>
                  <a:pt x="7068884" y="2451861"/>
                </a:moveTo>
                <a:cubicBezTo>
                  <a:pt x="7074858" y="2451861"/>
                  <a:pt x="7077843" y="2454848"/>
                  <a:pt x="7077843" y="2460821"/>
                </a:cubicBezTo>
                <a:cubicBezTo>
                  <a:pt x="7077843" y="2460821"/>
                  <a:pt x="7074858" y="2460821"/>
                  <a:pt x="7068884" y="2460821"/>
                </a:cubicBezTo>
                <a:close/>
                <a:moveTo>
                  <a:pt x="492761" y="2451861"/>
                </a:moveTo>
                <a:cubicBezTo>
                  <a:pt x="498734" y="2451861"/>
                  <a:pt x="501720" y="2454848"/>
                  <a:pt x="501720" y="2460821"/>
                </a:cubicBezTo>
                <a:cubicBezTo>
                  <a:pt x="501720" y="2466794"/>
                  <a:pt x="498734" y="2466794"/>
                  <a:pt x="492761" y="2460821"/>
                </a:cubicBezTo>
                <a:close/>
                <a:moveTo>
                  <a:pt x="967604" y="2442902"/>
                </a:moveTo>
                <a:lnTo>
                  <a:pt x="976563" y="2442902"/>
                </a:lnTo>
                <a:cubicBezTo>
                  <a:pt x="976563" y="2448875"/>
                  <a:pt x="973577" y="2451861"/>
                  <a:pt x="967604" y="2451861"/>
                </a:cubicBezTo>
                <a:cubicBezTo>
                  <a:pt x="967604" y="2451861"/>
                  <a:pt x="967604" y="2448875"/>
                  <a:pt x="967604" y="2442902"/>
                </a:cubicBezTo>
                <a:close/>
                <a:moveTo>
                  <a:pt x="1119913" y="2433943"/>
                </a:moveTo>
                <a:cubicBezTo>
                  <a:pt x="1119913" y="2433943"/>
                  <a:pt x="1122898" y="2436930"/>
                  <a:pt x="1128871" y="2442902"/>
                </a:cubicBezTo>
                <a:lnTo>
                  <a:pt x="1128871" y="2433943"/>
                </a:lnTo>
                <a:cubicBezTo>
                  <a:pt x="1122898" y="2433943"/>
                  <a:pt x="1119913" y="2433943"/>
                  <a:pt x="1119913" y="2433943"/>
                </a:cubicBezTo>
                <a:close/>
                <a:moveTo>
                  <a:pt x="628270" y="2427223"/>
                </a:moveTo>
                <a:cubicBezTo>
                  <a:pt x="626031" y="2427224"/>
                  <a:pt x="624165" y="2427971"/>
                  <a:pt x="622670" y="2429464"/>
                </a:cubicBezTo>
                <a:cubicBezTo>
                  <a:pt x="619685" y="2432449"/>
                  <a:pt x="619685" y="2435437"/>
                  <a:pt x="622670" y="2438422"/>
                </a:cubicBezTo>
                <a:cubicBezTo>
                  <a:pt x="625658" y="2441409"/>
                  <a:pt x="630138" y="2442902"/>
                  <a:pt x="636109" y="2442902"/>
                </a:cubicBezTo>
                <a:cubicBezTo>
                  <a:pt x="642083" y="2442902"/>
                  <a:pt x="645069" y="2441409"/>
                  <a:pt x="645069" y="2438422"/>
                </a:cubicBezTo>
                <a:cubicBezTo>
                  <a:pt x="645069" y="2435437"/>
                  <a:pt x="642083" y="2432449"/>
                  <a:pt x="636109" y="2429464"/>
                </a:cubicBezTo>
                <a:cubicBezTo>
                  <a:pt x="633123" y="2427971"/>
                  <a:pt x="630511" y="2427224"/>
                  <a:pt x="628270" y="2427223"/>
                </a:cubicBezTo>
                <a:close/>
                <a:moveTo>
                  <a:pt x="7140558" y="2416025"/>
                </a:moveTo>
                <a:cubicBezTo>
                  <a:pt x="7140558" y="2416025"/>
                  <a:pt x="7143544" y="2416025"/>
                  <a:pt x="7149518" y="2416025"/>
                </a:cubicBezTo>
                <a:cubicBezTo>
                  <a:pt x="7149518" y="2416025"/>
                  <a:pt x="7151012" y="2416025"/>
                  <a:pt x="7153998" y="2416025"/>
                </a:cubicBezTo>
                <a:cubicBezTo>
                  <a:pt x="7156983" y="2416025"/>
                  <a:pt x="7158478" y="2417518"/>
                  <a:pt x="7158478" y="2420504"/>
                </a:cubicBezTo>
                <a:cubicBezTo>
                  <a:pt x="7158478" y="2423491"/>
                  <a:pt x="7158478" y="2424984"/>
                  <a:pt x="7158478" y="2424984"/>
                </a:cubicBezTo>
                <a:cubicBezTo>
                  <a:pt x="7158478" y="2424984"/>
                  <a:pt x="7155492" y="2424984"/>
                  <a:pt x="7149518" y="2424984"/>
                </a:cubicBezTo>
                <a:cubicBezTo>
                  <a:pt x="7143544" y="2424984"/>
                  <a:pt x="7140558" y="2421998"/>
                  <a:pt x="7140558" y="2416025"/>
                </a:cubicBezTo>
                <a:close/>
                <a:moveTo>
                  <a:pt x="6844901" y="2407065"/>
                </a:moveTo>
                <a:cubicBezTo>
                  <a:pt x="6850875" y="2407065"/>
                  <a:pt x="6855354" y="2408559"/>
                  <a:pt x="6858340" y="2411545"/>
                </a:cubicBezTo>
                <a:cubicBezTo>
                  <a:pt x="6861326" y="2414531"/>
                  <a:pt x="6862821" y="2419011"/>
                  <a:pt x="6862821" y="2424984"/>
                </a:cubicBezTo>
                <a:lnTo>
                  <a:pt x="6844901" y="2424984"/>
                </a:lnTo>
                <a:cubicBezTo>
                  <a:pt x="6838928" y="2413038"/>
                  <a:pt x="6838928" y="2407065"/>
                  <a:pt x="6844901" y="2407065"/>
                </a:cubicBezTo>
                <a:close/>
                <a:moveTo>
                  <a:pt x="842174" y="2407065"/>
                </a:moveTo>
                <a:lnTo>
                  <a:pt x="833215" y="2416025"/>
                </a:lnTo>
                <a:cubicBezTo>
                  <a:pt x="833215" y="2416025"/>
                  <a:pt x="836201" y="2416025"/>
                  <a:pt x="842174" y="2416025"/>
                </a:cubicBezTo>
                <a:cubicBezTo>
                  <a:pt x="848147" y="2416025"/>
                  <a:pt x="851133" y="2414531"/>
                  <a:pt x="851133" y="2411545"/>
                </a:cubicBezTo>
                <a:cubicBezTo>
                  <a:pt x="851133" y="2408559"/>
                  <a:pt x="848147" y="2407065"/>
                  <a:pt x="842174" y="2407065"/>
                </a:cubicBezTo>
                <a:close/>
                <a:moveTo>
                  <a:pt x="7131600" y="2389146"/>
                </a:moveTo>
                <a:lnTo>
                  <a:pt x="7140558" y="2389146"/>
                </a:lnTo>
                <a:cubicBezTo>
                  <a:pt x="7140558" y="2395119"/>
                  <a:pt x="7137572" y="2398106"/>
                  <a:pt x="7131600" y="2398106"/>
                </a:cubicBezTo>
                <a:cubicBezTo>
                  <a:pt x="7125626" y="2398106"/>
                  <a:pt x="7125626" y="2395119"/>
                  <a:pt x="7131600" y="2389146"/>
                </a:cubicBezTo>
                <a:close/>
                <a:moveTo>
                  <a:pt x="6822504" y="2371228"/>
                </a:moveTo>
                <a:cubicBezTo>
                  <a:pt x="6825489" y="2371228"/>
                  <a:pt x="6826984" y="2374214"/>
                  <a:pt x="6826984" y="2380187"/>
                </a:cubicBezTo>
                <a:cubicBezTo>
                  <a:pt x="6826984" y="2386160"/>
                  <a:pt x="6823998" y="2389146"/>
                  <a:pt x="6818024" y="2389146"/>
                </a:cubicBezTo>
                <a:lnTo>
                  <a:pt x="6818024" y="2380187"/>
                </a:lnTo>
                <a:cubicBezTo>
                  <a:pt x="6818024" y="2374214"/>
                  <a:pt x="6819518" y="2371228"/>
                  <a:pt x="6822504" y="2371228"/>
                </a:cubicBezTo>
                <a:close/>
                <a:moveTo>
                  <a:pt x="1101994" y="2371228"/>
                </a:moveTo>
                <a:lnTo>
                  <a:pt x="1084075" y="2380187"/>
                </a:lnTo>
                <a:cubicBezTo>
                  <a:pt x="1078102" y="2392133"/>
                  <a:pt x="1075115" y="2401092"/>
                  <a:pt x="1075115" y="2407065"/>
                </a:cubicBezTo>
                <a:cubicBezTo>
                  <a:pt x="1081089" y="2407065"/>
                  <a:pt x="1090048" y="2404079"/>
                  <a:pt x="1101994" y="2398106"/>
                </a:cubicBezTo>
                <a:cubicBezTo>
                  <a:pt x="1107967" y="2392133"/>
                  <a:pt x="1110953" y="2387653"/>
                  <a:pt x="1110953" y="2384667"/>
                </a:cubicBezTo>
                <a:cubicBezTo>
                  <a:pt x="1110953" y="2381680"/>
                  <a:pt x="1107967" y="2377201"/>
                  <a:pt x="1101994" y="2371228"/>
                </a:cubicBezTo>
                <a:close/>
                <a:moveTo>
                  <a:pt x="7109201" y="2357790"/>
                </a:moveTo>
                <a:cubicBezTo>
                  <a:pt x="7112186" y="2357790"/>
                  <a:pt x="7116668" y="2359282"/>
                  <a:pt x="7122640" y="2362269"/>
                </a:cubicBezTo>
                <a:lnTo>
                  <a:pt x="7113680" y="2371228"/>
                </a:lnTo>
                <a:cubicBezTo>
                  <a:pt x="7113680" y="2371228"/>
                  <a:pt x="7112186" y="2369734"/>
                  <a:pt x="7109201" y="2366748"/>
                </a:cubicBezTo>
                <a:cubicBezTo>
                  <a:pt x="7106215" y="2363762"/>
                  <a:pt x="7104722" y="2362269"/>
                  <a:pt x="7104722" y="2362269"/>
                </a:cubicBezTo>
                <a:cubicBezTo>
                  <a:pt x="7104722" y="2359282"/>
                  <a:pt x="7106215" y="2357790"/>
                  <a:pt x="7109201" y="2357790"/>
                </a:cubicBezTo>
                <a:close/>
                <a:moveTo>
                  <a:pt x="6835942" y="2353309"/>
                </a:moveTo>
                <a:lnTo>
                  <a:pt x="6844901" y="2362269"/>
                </a:lnTo>
                <a:cubicBezTo>
                  <a:pt x="6844901" y="2362269"/>
                  <a:pt x="6841915" y="2362269"/>
                  <a:pt x="6835942" y="2362269"/>
                </a:cubicBezTo>
                <a:cubicBezTo>
                  <a:pt x="6835942" y="2356296"/>
                  <a:pt x="6835942" y="2353309"/>
                  <a:pt x="6835942" y="2353309"/>
                </a:cubicBezTo>
                <a:close/>
                <a:moveTo>
                  <a:pt x="1236383" y="2344349"/>
                </a:moveTo>
                <a:cubicBezTo>
                  <a:pt x="1236383" y="2350322"/>
                  <a:pt x="1245342" y="2353309"/>
                  <a:pt x="1263261" y="2353309"/>
                </a:cubicBezTo>
                <a:lnTo>
                  <a:pt x="1254302" y="2344349"/>
                </a:lnTo>
                <a:cubicBezTo>
                  <a:pt x="1242356" y="2344349"/>
                  <a:pt x="1236383" y="2344349"/>
                  <a:pt x="1236383" y="2344349"/>
                </a:cubicBezTo>
                <a:close/>
                <a:moveTo>
                  <a:pt x="1030320" y="2344349"/>
                </a:moveTo>
                <a:lnTo>
                  <a:pt x="1039278" y="2344349"/>
                </a:lnTo>
                <a:cubicBezTo>
                  <a:pt x="1039278" y="2350322"/>
                  <a:pt x="1039278" y="2353309"/>
                  <a:pt x="1039278" y="2353309"/>
                </a:cubicBezTo>
                <a:close/>
                <a:moveTo>
                  <a:pt x="1210484" y="2339031"/>
                </a:moveTo>
                <a:cubicBezTo>
                  <a:pt x="1205352" y="2338097"/>
                  <a:pt x="1199052" y="2348830"/>
                  <a:pt x="1191587" y="2371228"/>
                </a:cubicBezTo>
                <a:cubicBezTo>
                  <a:pt x="1185614" y="2389146"/>
                  <a:pt x="1178148" y="2399599"/>
                  <a:pt x="1169188" y="2402586"/>
                </a:cubicBezTo>
                <a:cubicBezTo>
                  <a:pt x="1160229" y="2405572"/>
                  <a:pt x="1155749" y="2407065"/>
                  <a:pt x="1155749" y="2407065"/>
                </a:cubicBezTo>
                <a:lnTo>
                  <a:pt x="1173668" y="2407065"/>
                </a:lnTo>
                <a:lnTo>
                  <a:pt x="1191587" y="2407065"/>
                </a:lnTo>
                <a:cubicBezTo>
                  <a:pt x="1191587" y="2407065"/>
                  <a:pt x="1197560" y="2401092"/>
                  <a:pt x="1209504" y="2389146"/>
                </a:cubicBezTo>
                <a:cubicBezTo>
                  <a:pt x="1221450" y="2377201"/>
                  <a:pt x="1230410" y="2371228"/>
                  <a:pt x="1236383" y="2371228"/>
                </a:cubicBezTo>
                <a:lnTo>
                  <a:pt x="1227424" y="2371228"/>
                </a:lnTo>
                <a:cubicBezTo>
                  <a:pt x="1221450" y="2365256"/>
                  <a:pt x="1218464" y="2359282"/>
                  <a:pt x="1218464" y="2353309"/>
                </a:cubicBezTo>
                <a:cubicBezTo>
                  <a:pt x="1216225" y="2344349"/>
                  <a:pt x="1213564" y="2339590"/>
                  <a:pt x="1210484" y="2339031"/>
                </a:cubicBezTo>
                <a:close/>
                <a:moveTo>
                  <a:pt x="6907616" y="2335391"/>
                </a:moveTo>
                <a:cubicBezTo>
                  <a:pt x="6913590" y="2335391"/>
                  <a:pt x="6916576" y="2335391"/>
                  <a:pt x="6916576" y="2335391"/>
                </a:cubicBezTo>
                <a:cubicBezTo>
                  <a:pt x="6916576" y="2335391"/>
                  <a:pt x="6916576" y="2336884"/>
                  <a:pt x="6916576" y="2339871"/>
                </a:cubicBezTo>
                <a:cubicBezTo>
                  <a:pt x="6916576" y="2342857"/>
                  <a:pt x="6913590" y="2344349"/>
                  <a:pt x="6907616" y="2344349"/>
                </a:cubicBezTo>
                <a:close/>
                <a:moveTo>
                  <a:pt x="671947" y="2335391"/>
                </a:moveTo>
                <a:cubicBezTo>
                  <a:pt x="677920" y="2335391"/>
                  <a:pt x="680906" y="2338377"/>
                  <a:pt x="680906" y="2344349"/>
                </a:cubicBezTo>
                <a:cubicBezTo>
                  <a:pt x="674934" y="2350322"/>
                  <a:pt x="671947" y="2347337"/>
                  <a:pt x="671947" y="2335391"/>
                </a:cubicBezTo>
                <a:close/>
                <a:moveTo>
                  <a:pt x="6665716" y="2326432"/>
                </a:moveTo>
                <a:cubicBezTo>
                  <a:pt x="6659742" y="2332405"/>
                  <a:pt x="6656756" y="2336884"/>
                  <a:pt x="6656756" y="2339871"/>
                </a:cubicBezTo>
                <a:cubicBezTo>
                  <a:pt x="6656756" y="2342857"/>
                  <a:pt x="6659742" y="2347337"/>
                  <a:pt x="6665716" y="2353309"/>
                </a:cubicBezTo>
                <a:cubicBezTo>
                  <a:pt x="6677661" y="2365256"/>
                  <a:pt x="6686621" y="2368241"/>
                  <a:pt x="6692594" y="2362269"/>
                </a:cubicBezTo>
                <a:cubicBezTo>
                  <a:pt x="6692594" y="2350322"/>
                  <a:pt x="6689608" y="2341364"/>
                  <a:pt x="6683634" y="2335391"/>
                </a:cubicBezTo>
                <a:cubicBezTo>
                  <a:pt x="6677661" y="2329418"/>
                  <a:pt x="6673181" y="2326432"/>
                  <a:pt x="6670195" y="2326432"/>
                </a:cubicBezTo>
                <a:cubicBezTo>
                  <a:pt x="6667210" y="2326432"/>
                  <a:pt x="6665716" y="2326432"/>
                  <a:pt x="6665716" y="2326432"/>
                </a:cubicBezTo>
                <a:close/>
                <a:moveTo>
                  <a:pt x="6786667" y="2308513"/>
                </a:moveTo>
                <a:cubicBezTo>
                  <a:pt x="6789653" y="2308513"/>
                  <a:pt x="6795626" y="2314486"/>
                  <a:pt x="6804584" y="2326432"/>
                </a:cubicBezTo>
                <a:cubicBezTo>
                  <a:pt x="6813544" y="2338377"/>
                  <a:pt x="6818024" y="2344349"/>
                  <a:pt x="6818024" y="2344349"/>
                </a:cubicBezTo>
                <a:lnTo>
                  <a:pt x="6800106" y="2344349"/>
                </a:lnTo>
                <a:cubicBezTo>
                  <a:pt x="6794132" y="2338377"/>
                  <a:pt x="6789653" y="2333898"/>
                  <a:pt x="6786667" y="2330911"/>
                </a:cubicBezTo>
                <a:cubicBezTo>
                  <a:pt x="6783681" y="2327925"/>
                  <a:pt x="6782186" y="2324938"/>
                  <a:pt x="6782186" y="2321952"/>
                </a:cubicBezTo>
                <a:cubicBezTo>
                  <a:pt x="6782186" y="2318966"/>
                  <a:pt x="6782186" y="2315979"/>
                  <a:pt x="6782186" y="2312992"/>
                </a:cubicBezTo>
                <a:cubicBezTo>
                  <a:pt x="6782186" y="2310006"/>
                  <a:pt x="6783681" y="2308513"/>
                  <a:pt x="6786667" y="2308513"/>
                </a:cubicBezTo>
                <a:close/>
                <a:moveTo>
                  <a:pt x="680906" y="2299553"/>
                </a:moveTo>
                <a:lnTo>
                  <a:pt x="671947" y="2317472"/>
                </a:lnTo>
                <a:cubicBezTo>
                  <a:pt x="665974" y="2323445"/>
                  <a:pt x="660001" y="2326432"/>
                  <a:pt x="654028" y="2326432"/>
                </a:cubicBezTo>
                <a:lnTo>
                  <a:pt x="654028" y="2317472"/>
                </a:lnTo>
                <a:lnTo>
                  <a:pt x="662988" y="2308513"/>
                </a:lnTo>
                <a:cubicBezTo>
                  <a:pt x="662988" y="2302540"/>
                  <a:pt x="668961" y="2299553"/>
                  <a:pt x="680906" y="2299553"/>
                </a:cubicBezTo>
                <a:close/>
                <a:moveTo>
                  <a:pt x="6840422" y="2254757"/>
                </a:moveTo>
                <a:cubicBezTo>
                  <a:pt x="6843408" y="2254757"/>
                  <a:pt x="6844901" y="2259237"/>
                  <a:pt x="6844901" y="2268195"/>
                </a:cubicBezTo>
                <a:cubicBezTo>
                  <a:pt x="6844901" y="2277156"/>
                  <a:pt x="6843408" y="2281635"/>
                  <a:pt x="6840422" y="2281635"/>
                </a:cubicBezTo>
                <a:cubicBezTo>
                  <a:pt x="6837436" y="2281635"/>
                  <a:pt x="6835942" y="2277156"/>
                  <a:pt x="6835942" y="2268195"/>
                </a:cubicBezTo>
                <a:cubicBezTo>
                  <a:pt x="6835942" y="2259237"/>
                  <a:pt x="6837436" y="2254757"/>
                  <a:pt x="6840422" y="2254757"/>
                </a:cubicBezTo>
                <a:close/>
                <a:moveTo>
                  <a:pt x="6800106" y="2254757"/>
                </a:moveTo>
                <a:cubicBezTo>
                  <a:pt x="6800106" y="2254757"/>
                  <a:pt x="6803092" y="2254757"/>
                  <a:pt x="6809064" y="2254757"/>
                </a:cubicBezTo>
                <a:cubicBezTo>
                  <a:pt x="6809064" y="2260730"/>
                  <a:pt x="6806078" y="2263717"/>
                  <a:pt x="6800106" y="2263717"/>
                </a:cubicBezTo>
                <a:cubicBezTo>
                  <a:pt x="6794132" y="2263717"/>
                  <a:pt x="6794132" y="2260730"/>
                  <a:pt x="6800106" y="2254757"/>
                </a:cubicBezTo>
                <a:close/>
                <a:moveTo>
                  <a:pt x="752581" y="2254757"/>
                </a:moveTo>
                <a:cubicBezTo>
                  <a:pt x="746608" y="2260730"/>
                  <a:pt x="740635" y="2269690"/>
                  <a:pt x="734662" y="2281635"/>
                </a:cubicBezTo>
                <a:cubicBezTo>
                  <a:pt x="740635" y="2293580"/>
                  <a:pt x="746608" y="2296567"/>
                  <a:pt x="752581" y="2290594"/>
                </a:cubicBezTo>
                <a:close/>
                <a:moveTo>
                  <a:pt x="6877380" y="2249718"/>
                </a:moveTo>
                <a:cubicBezTo>
                  <a:pt x="6884098" y="2248598"/>
                  <a:pt x="6894178" y="2259237"/>
                  <a:pt x="6907616" y="2281635"/>
                </a:cubicBezTo>
                <a:cubicBezTo>
                  <a:pt x="6919562" y="2299553"/>
                  <a:pt x="6922549" y="2308513"/>
                  <a:pt x="6916576" y="2308513"/>
                </a:cubicBezTo>
                <a:cubicBezTo>
                  <a:pt x="6910602" y="2308513"/>
                  <a:pt x="6907616" y="2305526"/>
                  <a:pt x="6907616" y="2299553"/>
                </a:cubicBezTo>
                <a:cubicBezTo>
                  <a:pt x="6907616" y="2293580"/>
                  <a:pt x="6904630" y="2289101"/>
                  <a:pt x="6898658" y="2286114"/>
                </a:cubicBezTo>
                <a:cubicBezTo>
                  <a:pt x="6892684" y="2283129"/>
                  <a:pt x="6889698" y="2278648"/>
                  <a:pt x="6889698" y="2272675"/>
                </a:cubicBezTo>
                <a:cubicBezTo>
                  <a:pt x="6889698" y="2272675"/>
                  <a:pt x="6888204" y="2271182"/>
                  <a:pt x="6885218" y="2268195"/>
                </a:cubicBezTo>
                <a:cubicBezTo>
                  <a:pt x="6882232" y="2265210"/>
                  <a:pt x="6880738" y="2263717"/>
                  <a:pt x="6880738" y="2263717"/>
                </a:cubicBezTo>
                <a:cubicBezTo>
                  <a:pt x="6868793" y="2263717"/>
                  <a:pt x="6865807" y="2260730"/>
                  <a:pt x="6871778" y="2254757"/>
                </a:cubicBezTo>
                <a:cubicBezTo>
                  <a:pt x="6873272" y="2251771"/>
                  <a:pt x="6875139" y="2250091"/>
                  <a:pt x="6877380" y="2249718"/>
                </a:cubicBezTo>
                <a:close/>
                <a:moveTo>
                  <a:pt x="1115433" y="2245798"/>
                </a:moveTo>
                <a:cubicBezTo>
                  <a:pt x="1112447" y="2245798"/>
                  <a:pt x="1110953" y="2250278"/>
                  <a:pt x="1110953" y="2259237"/>
                </a:cubicBezTo>
                <a:cubicBezTo>
                  <a:pt x="1110953" y="2268195"/>
                  <a:pt x="1112447" y="2272675"/>
                  <a:pt x="1115433" y="2272675"/>
                </a:cubicBezTo>
                <a:cubicBezTo>
                  <a:pt x="1118418" y="2272675"/>
                  <a:pt x="1119913" y="2268195"/>
                  <a:pt x="1119913" y="2259237"/>
                </a:cubicBezTo>
                <a:cubicBezTo>
                  <a:pt x="1119913" y="2250278"/>
                  <a:pt x="1118418" y="2245798"/>
                  <a:pt x="1115433" y="2245798"/>
                </a:cubicBezTo>
                <a:close/>
                <a:moveTo>
                  <a:pt x="886970" y="2236839"/>
                </a:moveTo>
                <a:cubicBezTo>
                  <a:pt x="880997" y="2236839"/>
                  <a:pt x="878010" y="2239825"/>
                  <a:pt x="878010" y="2245798"/>
                </a:cubicBezTo>
                <a:cubicBezTo>
                  <a:pt x="878010" y="2251771"/>
                  <a:pt x="876517" y="2256251"/>
                  <a:pt x="873532" y="2259237"/>
                </a:cubicBezTo>
                <a:cubicBezTo>
                  <a:pt x="870546" y="2262222"/>
                  <a:pt x="866066" y="2263717"/>
                  <a:pt x="860093" y="2263717"/>
                </a:cubicBezTo>
                <a:cubicBezTo>
                  <a:pt x="836201" y="2275663"/>
                  <a:pt x="824255" y="2290594"/>
                  <a:pt x="824255" y="2308513"/>
                </a:cubicBezTo>
                <a:cubicBezTo>
                  <a:pt x="818282" y="2308513"/>
                  <a:pt x="812309" y="2308513"/>
                  <a:pt x="806336" y="2308513"/>
                </a:cubicBezTo>
                <a:lnTo>
                  <a:pt x="797377" y="2326432"/>
                </a:lnTo>
                <a:cubicBezTo>
                  <a:pt x="797377" y="2332405"/>
                  <a:pt x="792897" y="2339871"/>
                  <a:pt x="783939" y="2348830"/>
                </a:cubicBezTo>
                <a:cubicBezTo>
                  <a:pt x="774979" y="2357790"/>
                  <a:pt x="767513" y="2362269"/>
                  <a:pt x="761540" y="2362269"/>
                </a:cubicBezTo>
                <a:cubicBezTo>
                  <a:pt x="761540" y="2368241"/>
                  <a:pt x="752581" y="2375707"/>
                  <a:pt x="734662" y="2384667"/>
                </a:cubicBezTo>
                <a:cubicBezTo>
                  <a:pt x="716743" y="2393626"/>
                  <a:pt x="712265" y="2401092"/>
                  <a:pt x="721223" y="2407065"/>
                </a:cubicBezTo>
                <a:cubicBezTo>
                  <a:pt x="730182" y="2413038"/>
                  <a:pt x="731676" y="2416025"/>
                  <a:pt x="725703" y="2416025"/>
                </a:cubicBezTo>
                <a:cubicBezTo>
                  <a:pt x="725703" y="2416025"/>
                  <a:pt x="724209" y="2417518"/>
                  <a:pt x="721223" y="2420504"/>
                </a:cubicBezTo>
                <a:cubicBezTo>
                  <a:pt x="718237" y="2423491"/>
                  <a:pt x="716743" y="2427970"/>
                  <a:pt x="716743" y="2433943"/>
                </a:cubicBezTo>
                <a:cubicBezTo>
                  <a:pt x="716743" y="2439917"/>
                  <a:pt x="713757" y="2445890"/>
                  <a:pt x="707785" y="2451861"/>
                </a:cubicBezTo>
                <a:cubicBezTo>
                  <a:pt x="701812" y="2457835"/>
                  <a:pt x="695839" y="2460821"/>
                  <a:pt x="689866" y="2460821"/>
                </a:cubicBezTo>
                <a:cubicBezTo>
                  <a:pt x="683893" y="2466794"/>
                  <a:pt x="677920" y="2475753"/>
                  <a:pt x="671947" y="2487699"/>
                </a:cubicBezTo>
                <a:lnTo>
                  <a:pt x="662988" y="2505618"/>
                </a:lnTo>
                <a:cubicBezTo>
                  <a:pt x="662988" y="2505618"/>
                  <a:pt x="660001" y="2505618"/>
                  <a:pt x="654028" y="2505618"/>
                </a:cubicBezTo>
                <a:lnTo>
                  <a:pt x="636109" y="2514576"/>
                </a:lnTo>
                <a:cubicBezTo>
                  <a:pt x="612219" y="2520549"/>
                  <a:pt x="603259" y="2529509"/>
                  <a:pt x="609232" y="2541454"/>
                </a:cubicBezTo>
                <a:lnTo>
                  <a:pt x="600273" y="2541454"/>
                </a:lnTo>
                <a:cubicBezTo>
                  <a:pt x="594300" y="2541454"/>
                  <a:pt x="589820" y="2542948"/>
                  <a:pt x="586834" y="2545934"/>
                </a:cubicBezTo>
                <a:cubicBezTo>
                  <a:pt x="583847" y="2548921"/>
                  <a:pt x="585341" y="2553400"/>
                  <a:pt x="591313" y="2559373"/>
                </a:cubicBezTo>
                <a:cubicBezTo>
                  <a:pt x="597287" y="2565346"/>
                  <a:pt x="598780" y="2571319"/>
                  <a:pt x="595793" y="2577292"/>
                </a:cubicBezTo>
                <a:cubicBezTo>
                  <a:pt x="592807" y="2583265"/>
                  <a:pt x="588327" y="2586251"/>
                  <a:pt x="582354" y="2586251"/>
                </a:cubicBezTo>
                <a:cubicBezTo>
                  <a:pt x="582354" y="2586251"/>
                  <a:pt x="582354" y="2587745"/>
                  <a:pt x="582354" y="2590731"/>
                </a:cubicBezTo>
                <a:cubicBezTo>
                  <a:pt x="582354" y="2593718"/>
                  <a:pt x="582354" y="2598197"/>
                  <a:pt x="582354" y="2604170"/>
                </a:cubicBezTo>
                <a:cubicBezTo>
                  <a:pt x="582354" y="2628061"/>
                  <a:pt x="591313" y="2631047"/>
                  <a:pt x="609232" y="2613130"/>
                </a:cubicBezTo>
                <a:lnTo>
                  <a:pt x="618192" y="2595211"/>
                </a:lnTo>
                <a:cubicBezTo>
                  <a:pt x="624165" y="2595211"/>
                  <a:pt x="627150" y="2595211"/>
                  <a:pt x="627150" y="2595211"/>
                </a:cubicBezTo>
                <a:cubicBezTo>
                  <a:pt x="627150" y="2595211"/>
                  <a:pt x="628643" y="2593718"/>
                  <a:pt x="631630" y="2590731"/>
                </a:cubicBezTo>
                <a:cubicBezTo>
                  <a:pt x="634616" y="2587745"/>
                  <a:pt x="636109" y="2586251"/>
                  <a:pt x="636109" y="2586251"/>
                </a:cubicBezTo>
                <a:lnTo>
                  <a:pt x="662988" y="2550414"/>
                </a:lnTo>
                <a:cubicBezTo>
                  <a:pt x="668961" y="2538468"/>
                  <a:pt x="673440" y="2531002"/>
                  <a:pt x="676427" y="2528015"/>
                </a:cubicBezTo>
                <a:cubicBezTo>
                  <a:pt x="679413" y="2525030"/>
                  <a:pt x="677920" y="2523536"/>
                  <a:pt x="671947" y="2523536"/>
                </a:cubicBezTo>
                <a:lnTo>
                  <a:pt x="689866" y="2505618"/>
                </a:lnTo>
                <a:lnTo>
                  <a:pt x="725703" y="2469780"/>
                </a:lnTo>
                <a:cubicBezTo>
                  <a:pt x="731676" y="2463807"/>
                  <a:pt x="740635" y="2457835"/>
                  <a:pt x="752581" y="2451861"/>
                </a:cubicBezTo>
                <a:cubicBezTo>
                  <a:pt x="758554" y="2445890"/>
                  <a:pt x="763033" y="2441409"/>
                  <a:pt x="766020" y="2438422"/>
                </a:cubicBezTo>
                <a:cubicBezTo>
                  <a:pt x="769006" y="2435437"/>
                  <a:pt x="769006" y="2433943"/>
                  <a:pt x="766020" y="2433943"/>
                </a:cubicBezTo>
                <a:cubicBezTo>
                  <a:pt x="763033" y="2433943"/>
                  <a:pt x="763033" y="2432449"/>
                  <a:pt x="766020" y="2429464"/>
                </a:cubicBezTo>
                <a:cubicBezTo>
                  <a:pt x="769006" y="2426477"/>
                  <a:pt x="770500" y="2424984"/>
                  <a:pt x="770500" y="2424984"/>
                </a:cubicBezTo>
                <a:cubicBezTo>
                  <a:pt x="782444" y="2424984"/>
                  <a:pt x="788419" y="2421998"/>
                  <a:pt x="788419" y="2416025"/>
                </a:cubicBezTo>
                <a:cubicBezTo>
                  <a:pt x="788419" y="2410052"/>
                  <a:pt x="788419" y="2405572"/>
                  <a:pt x="788419" y="2402586"/>
                </a:cubicBezTo>
                <a:cubicBezTo>
                  <a:pt x="788419" y="2399599"/>
                  <a:pt x="791404" y="2395119"/>
                  <a:pt x="797377" y="2389146"/>
                </a:cubicBezTo>
                <a:cubicBezTo>
                  <a:pt x="803350" y="2383173"/>
                  <a:pt x="806336" y="2377201"/>
                  <a:pt x="806336" y="2371228"/>
                </a:cubicBezTo>
                <a:cubicBezTo>
                  <a:pt x="806336" y="2365256"/>
                  <a:pt x="809323" y="2362269"/>
                  <a:pt x="815296" y="2362269"/>
                </a:cubicBezTo>
                <a:cubicBezTo>
                  <a:pt x="821269" y="2356296"/>
                  <a:pt x="825748" y="2351815"/>
                  <a:pt x="828735" y="2348830"/>
                </a:cubicBezTo>
                <a:cubicBezTo>
                  <a:pt x="831721" y="2345844"/>
                  <a:pt x="833215" y="2344349"/>
                  <a:pt x="833215" y="2344349"/>
                </a:cubicBezTo>
                <a:lnTo>
                  <a:pt x="851133" y="2326432"/>
                </a:lnTo>
                <a:cubicBezTo>
                  <a:pt x="869052" y="2314486"/>
                  <a:pt x="872039" y="2305526"/>
                  <a:pt x="860093" y="2299553"/>
                </a:cubicBezTo>
                <a:lnTo>
                  <a:pt x="869052" y="2290594"/>
                </a:lnTo>
                <a:cubicBezTo>
                  <a:pt x="875024" y="2284622"/>
                  <a:pt x="879504" y="2280141"/>
                  <a:pt x="882490" y="2277156"/>
                </a:cubicBezTo>
                <a:cubicBezTo>
                  <a:pt x="885477" y="2274169"/>
                  <a:pt x="889956" y="2272675"/>
                  <a:pt x="895929" y="2272675"/>
                </a:cubicBezTo>
                <a:cubicBezTo>
                  <a:pt x="901902" y="2272675"/>
                  <a:pt x="903396" y="2266703"/>
                  <a:pt x="900409" y="2254757"/>
                </a:cubicBezTo>
                <a:cubicBezTo>
                  <a:pt x="897423" y="2242812"/>
                  <a:pt x="892943" y="2236839"/>
                  <a:pt x="886970" y="2236839"/>
                </a:cubicBezTo>
                <a:close/>
                <a:moveTo>
                  <a:pt x="1227424" y="2227879"/>
                </a:moveTo>
                <a:cubicBezTo>
                  <a:pt x="1203532" y="2227879"/>
                  <a:pt x="1191587" y="2230866"/>
                  <a:pt x="1191587" y="2236839"/>
                </a:cubicBezTo>
                <a:cubicBezTo>
                  <a:pt x="1191587" y="2248784"/>
                  <a:pt x="1185614" y="2256251"/>
                  <a:pt x="1173668" y="2259237"/>
                </a:cubicBezTo>
                <a:cubicBezTo>
                  <a:pt x="1161722" y="2262222"/>
                  <a:pt x="1155749" y="2266703"/>
                  <a:pt x="1155749" y="2272675"/>
                </a:cubicBezTo>
                <a:cubicBezTo>
                  <a:pt x="1155749" y="2278648"/>
                  <a:pt x="1157242" y="2281635"/>
                  <a:pt x="1160229" y="2281635"/>
                </a:cubicBezTo>
                <a:cubicBezTo>
                  <a:pt x="1163215" y="2281635"/>
                  <a:pt x="1167695" y="2281635"/>
                  <a:pt x="1173668" y="2281635"/>
                </a:cubicBezTo>
                <a:cubicBezTo>
                  <a:pt x="1185614" y="2275663"/>
                  <a:pt x="1191587" y="2275663"/>
                  <a:pt x="1191587" y="2281635"/>
                </a:cubicBezTo>
                <a:cubicBezTo>
                  <a:pt x="1191587" y="2287608"/>
                  <a:pt x="1188600" y="2290594"/>
                  <a:pt x="1182627" y="2290594"/>
                </a:cubicBezTo>
                <a:cubicBezTo>
                  <a:pt x="1188600" y="2296567"/>
                  <a:pt x="1203532" y="2293580"/>
                  <a:pt x="1227424" y="2281635"/>
                </a:cubicBezTo>
                <a:cubicBezTo>
                  <a:pt x="1227424" y="2281635"/>
                  <a:pt x="1230410" y="2280141"/>
                  <a:pt x="1236383" y="2277156"/>
                </a:cubicBezTo>
                <a:cubicBezTo>
                  <a:pt x="1242356" y="2274169"/>
                  <a:pt x="1245342" y="2272675"/>
                  <a:pt x="1245342" y="2272675"/>
                </a:cubicBezTo>
                <a:lnTo>
                  <a:pt x="1254302" y="2272675"/>
                </a:lnTo>
                <a:cubicBezTo>
                  <a:pt x="1254302" y="2266703"/>
                  <a:pt x="1252808" y="2263717"/>
                  <a:pt x="1249822" y="2263717"/>
                </a:cubicBezTo>
                <a:cubicBezTo>
                  <a:pt x="1246836" y="2263717"/>
                  <a:pt x="1245342" y="2257744"/>
                  <a:pt x="1245342" y="2245798"/>
                </a:cubicBezTo>
                <a:cubicBezTo>
                  <a:pt x="1245342" y="2233852"/>
                  <a:pt x="1239369" y="2227879"/>
                  <a:pt x="1227424" y="2227879"/>
                </a:cubicBezTo>
                <a:close/>
                <a:moveTo>
                  <a:pt x="6854980" y="2222279"/>
                </a:moveTo>
                <a:cubicBezTo>
                  <a:pt x="6855727" y="2221533"/>
                  <a:pt x="6856847" y="2221906"/>
                  <a:pt x="6858340" y="2223399"/>
                </a:cubicBezTo>
                <a:cubicBezTo>
                  <a:pt x="6861326" y="2226386"/>
                  <a:pt x="6862821" y="2227879"/>
                  <a:pt x="6862821" y="2227879"/>
                </a:cubicBezTo>
                <a:cubicBezTo>
                  <a:pt x="6856847" y="2227879"/>
                  <a:pt x="6853861" y="2227879"/>
                  <a:pt x="6853861" y="2227879"/>
                </a:cubicBezTo>
                <a:cubicBezTo>
                  <a:pt x="6853861" y="2224893"/>
                  <a:pt x="6854234" y="2223027"/>
                  <a:pt x="6854980" y="2222279"/>
                </a:cubicBezTo>
                <a:close/>
                <a:moveTo>
                  <a:pt x="1290138" y="2218920"/>
                </a:moveTo>
                <a:cubicBezTo>
                  <a:pt x="1284165" y="2218920"/>
                  <a:pt x="1281179" y="2221906"/>
                  <a:pt x="1281179" y="2227879"/>
                </a:cubicBezTo>
                <a:lnTo>
                  <a:pt x="1290138" y="2227879"/>
                </a:lnTo>
                <a:cubicBezTo>
                  <a:pt x="1296111" y="2227879"/>
                  <a:pt x="1299098" y="2227879"/>
                  <a:pt x="1299098" y="2227879"/>
                </a:cubicBezTo>
                <a:close/>
                <a:moveTo>
                  <a:pt x="1150149" y="2213320"/>
                </a:moveTo>
                <a:cubicBezTo>
                  <a:pt x="1147910" y="2214067"/>
                  <a:pt x="1146790" y="2215933"/>
                  <a:pt x="1146790" y="2218920"/>
                </a:cubicBezTo>
                <a:lnTo>
                  <a:pt x="1146790" y="2227879"/>
                </a:lnTo>
                <a:lnTo>
                  <a:pt x="1164709" y="2227879"/>
                </a:lnTo>
                <a:cubicBezTo>
                  <a:pt x="1170682" y="2221906"/>
                  <a:pt x="1169188" y="2217426"/>
                  <a:pt x="1160229" y="2214440"/>
                </a:cubicBezTo>
                <a:cubicBezTo>
                  <a:pt x="1155749" y="2212947"/>
                  <a:pt x="1152390" y="2212574"/>
                  <a:pt x="1150149" y="2213320"/>
                </a:cubicBezTo>
                <a:close/>
                <a:moveTo>
                  <a:pt x="6925535" y="2209960"/>
                </a:moveTo>
                <a:lnTo>
                  <a:pt x="6934494" y="2227879"/>
                </a:lnTo>
                <a:cubicBezTo>
                  <a:pt x="6934494" y="2233852"/>
                  <a:pt x="6933001" y="2235345"/>
                  <a:pt x="6930015" y="2232359"/>
                </a:cubicBezTo>
                <a:cubicBezTo>
                  <a:pt x="6927029" y="2229372"/>
                  <a:pt x="6925535" y="2227879"/>
                  <a:pt x="6925535" y="2227879"/>
                </a:cubicBezTo>
                <a:cubicBezTo>
                  <a:pt x="6925535" y="2221906"/>
                  <a:pt x="6925535" y="2215933"/>
                  <a:pt x="6925535" y="2209960"/>
                </a:cubicBezTo>
                <a:close/>
                <a:moveTo>
                  <a:pt x="6504448" y="2209960"/>
                </a:moveTo>
                <a:cubicBezTo>
                  <a:pt x="6486530" y="2209960"/>
                  <a:pt x="6483544" y="2212947"/>
                  <a:pt x="6495490" y="2218920"/>
                </a:cubicBezTo>
                <a:cubicBezTo>
                  <a:pt x="6495490" y="2224893"/>
                  <a:pt x="6498476" y="2227879"/>
                  <a:pt x="6504448" y="2227879"/>
                </a:cubicBezTo>
                <a:cubicBezTo>
                  <a:pt x="6510422" y="2227879"/>
                  <a:pt x="6513408" y="2224893"/>
                  <a:pt x="6513408" y="2218920"/>
                </a:cubicBezTo>
                <a:cubicBezTo>
                  <a:pt x="6513408" y="2212947"/>
                  <a:pt x="6510422" y="2209960"/>
                  <a:pt x="6504448" y="2209960"/>
                </a:cubicBezTo>
                <a:close/>
                <a:moveTo>
                  <a:pt x="6970332" y="2201001"/>
                </a:moveTo>
                <a:cubicBezTo>
                  <a:pt x="6970332" y="2201001"/>
                  <a:pt x="6970332" y="2203987"/>
                  <a:pt x="6970332" y="2209960"/>
                </a:cubicBezTo>
                <a:lnTo>
                  <a:pt x="6961372" y="2218920"/>
                </a:lnTo>
                <a:cubicBezTo>
                  <a:pt x="6961372" y="2218920"/>
                  <a:pt x="6961372" y="2215933"/>
                  <a:pt x="6961372" y="2209960"/>
                </a:cubicBezTo>
                <a:cubicBezTo>
                  <a:pt x="6961372" y="2209960"/>
                  <a:pt x="6961372" y="2208467"/>
                  <a:pt x="6961372" y="2205482"/>
                </a:cubicBezTo>
                <a:cubicBezTo>
                  <a:pt x="6961372" y="2202495"/>
                  <a:pt x="6964358" y="2201001"/>
                  <a:pt x="6970332" y="2201001"/>
                </a:cubicBezTo>
                <a:close/>
                <a:moveTo>
                  <a:pt x="6594041" y="2201001"/>
                </a:moveTo>
                <a:lnTo>
                  <a:pt x="6594041" y="2218920"/>
                </a:lnTo>
                <a:cubicBezTo>
                  <a:pt x="6600016" y="2218920"/>
                  <a:pt x="6603001" y="2221906"/>
                  <a:pt x="6603001" y="2227879"/>
                </a:cubicBezTo>
                <a:cubicBezTo>
                  <a:pt x="6603001" y="2245798"/>
                  <a:pt x="6611960" y="2254757"/>
                  <a:pt x="6629879" y="2254757"/>
                </a:cubicBezTo>
                <a:lnTo>
                  <a:pt x="6638838" y="2254757"/>
                </a:lnTo>
                <a:cubicBezTo>
                  <a:pt x="6632864" y="2260730"/>
                  <a:pt x="6634359" y="2268195"/>
                  <a:pt x="6643318" y="2277156"/>
                </a:cubicBezTo>
                <a:cubicBezTo>
                  <a:pt x="6652278" y="2286114"/>
                  <a:pt x="6656756" y="2290594"/>
                  <a:pt x="6656756" y="2290594"/>
                </a:cubicBezTo>
                <a:cubicBezTo>
                  <a:pt x="6656756" y="2296567"/>
                  <a:pt x="6658250" y="2301047"/>
                  <a:pt x="6661236" y="2304033"/>
                </a:cubicBezTo>
                <a:cubicBezTo>
                  <a:pt x="6664222" y="2307019"/>
                  <a:pt x="6665716" y="2308513"/>
                  <a:pt x="6665716" y="2308513"/>
                </a:cubicBezTo>
                <a:cubicBezTo>
                  <a:pt x="6677661" y="2314486"/>
                  <a:pt x="6685128" y="2315979"/>
                  <a:pt x="6688114" y="2312992"/>
                </a:cubicBezTo>
                <a:cubicBezTo>
                  <a:pt x="6691100" y="2310006"/>
                  <a:pt x="6689608" y="2302540"/>
                  <a:pt x="6683634" y="2290594"/>
                </a:cubicBezTo>
                <a:cubicBezTo>
                  <a:pt x="6683634" y="2284622"/>
                  <a:pt x="6682141" y="2280141"/>
                  <a:pt x="6679155" y="2277156"/>
                </a:cubicBezTo>
                <a:cubicBezTo>
                  <a:pt x="6676170" y="2274169"/>
                  <a:pt x="6674675" y="2272675"/>
                  <a:pt x="6674675" y="2272675"/>
                </a:cubicBezTo>
                <a:lnTo>
                  <a:pt x="6656756" y="2263717"/>
                </a:lnTo>
                <a:cubicBezTo>
                  <a:pt x="6644812" y="2257744"/>
                  <a:pt x="6638838" y="2248784"/>
                  <a:pt x="6638838" y="2236839"/>
                </a:cubicBezTo>
                <a:cubicBezTo>
                  <a:pt x="6638838" y="2230866"/>
                  <a:pt x="6634359" y="2223399"/>
                  <a:pt x="6625399" y="2214440"/>
                </a:cubicBezTo>
                <a:cubicBezTo>
                  <a:pt x="6616440" y="2205482"/>
                  <a:pt x="6605987" y="2201001"/>
                  <a:pt x="6594041" y="2201001"/>
                </a:cubicBezTo>
                <a:close/>
                <a:moveTo>
                  <a:pt x="855053" y="2195402"/>
                </a:moveTo>
                <a:cubicBezTo>
                  <a:pt x="849453" y="2195402"/>
                  <a:pt x="842174" y="2198762"/>
                  <a:pt x="833215" y="2205482"/>
                </a:cubicBezTo>
                <a:cubicBezTo>
                  <a:pt x="821269" y="2214440"/>
                  <a:pt x="815296" y="2221906"/>
                  <a:pt x="815296" y="2227879"/>
                </a:cubicBezTo>
                <a:cubicBezTo>
                  <a:pt x="815296" y="2245798"/>
                  <a:pt x="824255" y="2251771"/>
                  <a:pt x="842174" y="2245798"/>
                </a:cubicBezTo>
                <a:lnTo>
                  <a:pt x="851133" y="2227879"/>
                </a:lnTo>
                <a:cubicBezTo>
                  <a:pt x="851133" y="2221906"/>
                  <a:pt x="854120" y="2217426"/>
                  <a:pt x="860093" y="2214440"/>
                </a:cubicBezTo>
                <a:cubicBezTo>
                  <a:pt x="866066" y="2211455"/>
                  <a:pt x="869052" y="2208467"/>
                  <a:pt x="869052" y="2205482"/>
                </a:cubicBezTo>
                <a:cubicBezTo>
                  <a:pt x="869052" y="2202495"/>
                  <a:pt x="866066" y="2199508"/>
                  <a:pt x="860093" y="2196521"/>
                </a:cubicBezTo>
                <a:cubicBezTo>
                  <a:pt x="858600" y="2195775"/>
                  <a:pt x="856919" y="2195402"/>
                  <a:pt x="855053" y="2195402"/>
                </a:cubicBezTo>
                <a:close/>
                <a:moveTo>
                  <a:pt x="7055446" y="2192043"/>
                </a:moveTo>
                <a:cubicBezTo>
                  <a:pt x="7058432" y="2192043"/>
                  <a:pt x="7059924" y="2196521"/>
                  <a:pt x="7059924" y="2205482"/>
                </a:cubicBezTo>
                <a:cubicBezTo>
                  <a:pt x="7059924" y="2214440"/>
                  <a:pt x="7055446" y="2218920"/>
                  <a:pt x="7046486" y="2218920"/>
                </a:cubicBezTo>
                <a:cubicBezTo>
                  <a:pt x="7037526" y="2218920"/>
                  <a:pt x="7036032" y="2215933"/>
                  <a:pt x="7042007" y="2209960"/>
                </a:cubicBezTo>
                <a:cubicBezTo>
                  <a:pt x="7042007" y="2209960"/>
                  <a:pt x="7044992" y="2206974"/>
                  <a:pt x="7050966" y="2201001"/>
                </a:cubicBezTo>
                <a:cubicBezTo>
                  <a:pt x="7050966" y="2195029"/>
                  <a:pt x="7052460" y="2192043"/>
                  <a:pt x="7055446" y="2192043"/>
                </a:cubicBezTo>
                <a:close/>
                <a:moveTo>
                  <a:pt x="6737390" y="2192043"/>
                </a:moveTo>
                <a:lnTo>
                  <a:pt x="6746350" y="2201001"/>
                </a:lnTo>
                <a:lnTo>
                  <a:pt x="6737390" y="2209960"/>
                </a:lnTo>
                <a:close/>
                <a:moveTo>
                  <a:pt x="1216225" y="2186443"/>
                </a:moveTo>
                <a:cubicBezTo>
                  <a:pt x="1211745" y="2185696"/>
                  <a:pt x="1206518" y="2186070"/>
                  <a:pt x="1200545" y="2187563"/>
                </a:cubicBezTo>
                <a:cubicBezTo>
                  <a:pt x="1188600" y="2190548"/>
                  <a:pt x="1182627" y="2192043"/>
                  <a:pt x="1182627" y="2192043"/>
                </a:cubicBezTo>
                <a:cubicBezTo>
                  <a:pt x="1182627" y="2198016"/>
                  <a:pt x="1184121" y="2201001"/>
                  <a:pt x="1187107" y="2201001"/>
                </a:cubicBezTo>
                <a:cubicBezTo>
                  <a:pt x="1190092" y="2201001"/>
                  <a:pt x="1191587" y="2201001"/>
                  <a:pt x="1191587" y="2201001"/>
                </a:cubicBezTo>
                <a:lnTo>
                  <a:pt x="1209504" y="2209960"/>
                </a:lnTo>
                <a:lnTo>
                  <a:pt x="1227424" y="2201001"/>
                </a:lnTo>
                <a:cubicBezTo>
                  <a:pt x="1233396" y="2201001"/>
                  <a:pt x="1233396" y="2198016"/>
                  <a:pt x="1227424" y="2192043"/>
                </a:cubicBezTo>
                <a:cubicBezTo>
                  <a:pt x="1224437" y="2189056"/>
                  <a:pt x="1220704" y="2187189"/>
                  <a:pt x="1216225" y="2186443"/>
                </a:cubicBezTo>
                <a:close/>
                <a:moveTo>
                  <a:pt x="6961372" y="2183083"/>
                </a:moveTo>
                <a:lnTo>
                  <a:pt x="6988250" y="2183083"/>
                </a:lnTo>
                <a:cubicBezTo>
                  <a:pt x="6994224" y="2183083"/>
                  <a:pt x="7000195" y="2184575"/>
                  <a:pt x="7006169" y="2187563"/>
                </a:cubicBezTo>
                <a:cubicBezTo>
                  <a:pt x="7012142" y="2190548"/>
                  <a:pt x="7015128" y="2192043"/>
                  <a:pt x="7015128" y="2192043"/>
                </a:cubicBezTo>
                <a:lnTo>
                  <a:pt x="7015128" y="2227879"/>
                </a:lnTo>
                <a:lnTo>
                  <a:pt x="7015128" y="2245798"/>
                </a:lnTo>
                <a:cubicBezTo>
                  <a:pt x="7021101" y="2245798"/>
                  <a:pt x="7024087" y="2248784"/>
                  <a:pt x="7024087" y="2254757"/>
                </a:cubicBezTo>
                <a:cubicBezTo>
                  <a:pt x="7024087" y="2254757"/>
                  <a:pt x="7025581" y="2256251"/>
                  <a:pt x="7028568" y="2259237"/>
                </a:cubicBezTo>
                <a:cubicBezTo>
                  <a:pt x="7031554" y="2262222"/>
                  <a:pt x="7036032" y="2263717"/>
                  <a:pt x="7042007" y="2263717"/>
                </a:cubicBezTo>
                <a:lnTo>
                  <a:pt x="7042007" y="2272675"/>
                </a:lnTo>
                <a:lnTo>
                  <a:pt x="7050966" y="2290594"/>
                </a:lnTo>
                <a:lnTo>
                  <a:pt x="7050966" y="2308513"/>
                </a:lnTo>
                <a:cubicBezTo>
                  <a:pt x="7039021" y="2302540"/>
                  <a:pt x="7033047" y="2296567"/>
                  <a:pt x="7033047" y="2290594"/>
                </a:cubicBezTo>
                <a:cubicBezTo>
                  <a:pt x="7033047" y="2278648"/>
                  <a:pt x="7028568" y="2269690"/>
                  <a:pt x="7019608" y="2263717"/>
                </a:cubicBezTo>
                <a:cubicBezTo>
                  <a:pt x="7010648" y="2257744"/>
                  <a:pt x="7000195" y="2254757"/>
                  <a:pt x="6988250" y="2254757"/>
                </a:cubicBezTo>
                <a:lnTo>
                  <a:pt x="6970332" y="2245798"/>
                </a:lnTo>
                <a:cubicBezTo>
                  <a:pt x="6976306" y="2245798"/>
                  <a:pt x="6979292" y="2244305"/>
                  <a:pt x="6979292" y="2241318"/>
                </a:cubicBezTo>
                <a:cubicBezTo>
                  <a:pt x="6979292" y="2238332"/>
                  <a:pt x="6979292" y="2233852"/>
                  <a:pt x="6979292" y="2227879"/>
                </a:cubicBezTo>
                <a:lnTo>
                  <a:pt x="6988250" y="2227879"/>
                </a:lnTo>
                <a:lnTo>
                  <a:pt x="6979292" y="2192043"/>
                </a:lnTo>
                <a:close/>
                <a:moveTo>
                  <a:pt x="886970" y="2183083"/>
                </a:moveTo>
                <a:cubicBezTo>
                  <a:pt x="880997" y="2183083"/>
                  <a:pt x="878010" y="2184575"/>
                  <a:pt x="878010" y="2187563"/>
                </a:cubicBezTo>
                <a:cubicBezTo>
                  <a:pt x="878010" y="2190548"/>
                  <a:pt x="880997" y="2192043"/>
                  <a:pt x="886970" y="2192043"/>
                </a:cubicBezTo>
                <a:cubicBezTo>
                  <a:pt x="892943" y="2192043"/>
                  <a:pt x="895929" y="2189056"/>
                  <a:pt x="895929" y="2183083"/>
                </a:cubicBezTo>
                <a:close/>
                <a:moveTo>
                  <a:pt x="1405489" y="2177483"/>
                </a:moveTo>
                <a:cubicBezTo>
                  <a:pt x="1403250" y="2178230"/>
                  <a:pt x="1400637" y="2180097"/>
                  <a:pt x="1397650" y="2183083"/>
                </a:cubicBezTo>
                <a:cubicBezTo>
                  <a:pt x="1385704" y="2183083"/>
                  <a:pt x="1376745" y="2195029"/>
                  <a:pt x="1370772" y="2218920"/>
                </a:cubicBezTo>
                <a:lnTo>
                  <a:pt x="1379731" y="2209960"/>
                </a:lnTo>
                <a:cubicBezTo>
                  <a:pt x="1385704" y="2209960"/>
                  <a:pt x="1388691" y="2208467"/>
                  <a:pt x="1388691" y="2205482"/>
                </a:cubicBezTo>
                <a:cubicBezTo>
                  <a:pt x="1388691" y="2202495"/>
                  <a:pt x="1391677" y="2201001"/>
                  <a:pt x="1397650" y="2201001"/>
                </a:cubicBezTo>
                <a:lnTo>
                  <a:pt x="1406609" y="2192043"/>
                </a:lnTo>
                <a:cubicBezTo>
                  <a:pt x="1412583" y="2186069"/>
                  <a:pt x="1414076" y="2181590"/>
                  <a:pt x="1411089" y="2178603"/>
                </a:cubicBezTo>
                <a:cubicBezTo>
                  <a:pt x="1409596" y="2177110"/>
                  <a:pt x="1407730" y="2176736"/>
                  <a:pt x="1405489" y="2177483"/>
                </a:cubicBezTo>
                <a:close/>
                <a:moveTo>
                  <a:pt x="7033047" y="2174124"/>
                </a:moveTo>
                <a:cubicBezTo>
                  <a:pt x="7039021" y="2180097"/>
                  <a:pt x="7039021" y="2183083"/>
                  <a:pt x="7033047" y="2183083"/>
                </a:cubicBezTo>
                <a:cubicBezTo>
                  <a:pt x="7027072" y="2183083"/>
                  <a:pt x="7024087" y="2181590"/>
                  <a:pt x="7024087" y="2178603"/>
                </a:cubicBezTo>
                <a:cubicBezTo>
                  <a:pt x="7024087" y="2175617"/>
                  <a:pt x="7027072" y="2174124"/>
                  <a:pt x="7033047" y="2174124"/>
                </a:cubicBezTo>
                <a:close/>
                <a:moveTo>
                  <a:pt x="725703" y="2156205"/>
                </a:moveTo>
                <a:cubicBezTo>
                  <a:pt x="725703" y="2156205"/>
                  <a:pt x="722716" y="2162178"/>
                  <a:pt x="716743" y="2174124"/>
                </a:cubicBezTo>
                <a:cubicBezTo>
                  <a:pt x="710770" y="2186069"/>
                  <a:pt x="706290" y="2192043"/>
                  <a:pt x="703305" y="2192043"/>
                </a:cubicBezTo>
                <a:cubicBezTo>
                  <a:pt x="700319" y="2192043"/>
                  <a:pt x="698825" y="2189056"/>
                  <a:pt x="698825" y="2183083"/>
                </a:cubicBezTo>
                <a:close/>
                <a:moveTo>
                  <a:pt x="735782" y="2150605"/>
                </a:moveTo>
                <a:cubicBezTo>
                  <a:pt x="736530" y="2149859"/>
                  <a:pt x="737649" y="2150232"/>
                  <a:pt x="739142" y="2151725"/>
                </a:cubicBezTo>
                <a:cubicBezTo>
                  <a:pt x="742128" y="2154712"/>
                  <a:pt x="743622" y="2156205"/>
                  <a:pt x="743622" y="2156205"/>
                </a:cubicBezTo>
                <a:lnTo>
                  <a:pt x="734662" y="2156205"/>
                </a:lnTo>
                <a:cubicBezTo>
                  <a:pt x="734662" y="2153219"/>
                  <a:pt x="735035" y="2151352"/>
                  <a:pt x="735782" y="2150605"/>
                </a:cubicBezTo>
                <a:close/>
                <a:moveTo>
                  <a:pt x="909368" y="2147245"/>
                </a:moveTo>
                <a:cubicBezTo>
                  <a:pt x="906382" y="2147245"/>
                  <a:pt x="904889" y="2148739"/>
                  <a:pt x="904889" y="2151725"/>
                </a:cubicBezTo>
                <a:cubicBezTo>
                  <a:pt x="904889" y="2154712"/>
                  <a:pt x="907875" y="2156205"/>
                  <a:pt x="913848" y="2156205"/>
                </a:cubicBezTo>
                <a:cubicBezTo>
                  <a:pt x="919821" y="2156205"/>
                  <a:pt x="922808" y="2156205"/>
                  <a:pt x="922808" y="2156205"/>
                </a:cubicBezTo>
                <a:cubicBezTo>
                  <a:pt x="922808" y="2150232"/>
                  <a:pt x="919821" y="2147245"/>
                  <a:pt x="913848" y="2147245"/>
                </a:cubicBezTo>
                <a:cubicBezTo>
                  <a:pt x="913848" y="2147245"/>
                  <a:pt x="912355" y="2147245"/>
                  <a:pt x="909368" y="2147245"/>
                </a:cubicBezTo>
                <a:close/>
                <a:moveTo>
                  <a:pt x="6853861" y="2138286"/>
                </a:moveTo>
                <a:cubicBezTo>
                  <a:pt x="6859834" y="2180097"/>
                  <a:pt x="6859834" y="2201001"/>
                  <a:pt x="6853861" y="2201001"/>
                </a:cubicBezTo>
                <a:cubicBezTo>
                  <a:pt x="6847887" y="2201001"/>
                  <a:pt x="6844901" y="2202495"/>
                  <a:pt x="6844901" y="2205482"/>
                </a:cubicBezTo>
                <a:cubicBezTo>
                  <a:pt x="6844901" y="2208467"/>
                  <a:pt x="6844901" y="2209960"/>
                  <a:pt x="6844901" y="2209960"/>
                </a:cubicBezTo>
                <a:lnTo>
                  <a:pt x="6835942" y="2209960"/>
                </a:lnTo>
                <a:cubicBezTo>
                  <a:pt x="6835942" y="2203987"/>
                  <a:pt x="6837436" y="2198016"/>
                  <a:pt x="6840422" y="2192043"/>
                </a:cubicBezTo>
                <a:cubicBezTo>
                  <a:pt x="6843408" y="2186069"/>
                  <a:pt x="6844901" y="2174124"/>
                  <a:pt x="6844901" y="2156205"/>
                </a:cubicBezTo>
                <a:close/>
                <a:moveTo>
                  <a:pt x="1303577" y="2138286"/>
                </a:moveTo>
                <a:cubicBezTo>
                  <a:pt x="1300591" y="2138286"/>
                  <a:pt x="1296111" y="2141272"/>
                  <a:pt x="1290138" y="2147245"/>
                </a:cubicBezTo>
                <a:cubicBezTo>
                  <a:pt x="1290138" y="2153219"/>
                  <a:pt x="1287152" y="2154712"/>
                  <a:pt x="1281179" y="2151725"/>
                </a:cubicBezTo>
                <a:cubicBezTo>
                  <a:pt x="1275207" y="2148739"/>
                  <a:pt x="1269234" y="2150232"/>
                  <a:pt x="1263261" y="2156205"/>
                </a:cubicBezTo>
                <a:cubicBezTo>
                  <a:pt x="1257288" y="2174124"/>
                  <a:pt x="1254302" y="2174124"/>
                  <a:pt x="1254302" y="2156205"/>
                </a:cubicBezTo>
                <a:cubicBezTo>
                  <a:pt x="1248329" y="2150232"/>
                  <a:pt x="1242356" y="2147245"/>
                  <a:pt x="1236383" y="2147245"/>
                </a:cubicBezTo>
                <a:lnTo>
                  <a:pt x="1236383" y="2165164"/>
                </a:lnTo>
                <a:cubicBezTo>
                  <a:pt x="1236383" y="2171137"/>
                  <a:pt x="1236383" y="2177110"/>
                  <a:pt x="1236383" y="2183083"/>
                </a:cubicBezTo>
                <a:cubicBezTo>
                  <a:pt x="1236383" y="2212947"/>
                  <a:pt x="1242356" y="2227879"/>
                  <a:pt x="1254302" y="2227879"/>
                </a:cubicBezTo>
                <a:cubicBezTo>
                  <a:pt x="1266247" y="2221906"/>
                  <a:pt x="1275207" y="2215933"/>
                  <a:pt x="1281179" y="2209960"/>
                </a:cubicBezTo>
                <a:cubicBezTo>
                  <a:pt x="1299098" y="2192043"/>
                  <a:pt x="1308057" y="2180097"/>
                  <a:pt x="1308057" y="2174124"/>
                </a:cubicBezTo>
                <a:lnTo>
                  <a:pt x="1317017" y="2165164"/>
                </a:lnTo>
                <a:cubicBezTo>
                  <a:pt x="1328962" y="2159191"/>
                  <a:pt x="1325976" y="2150232"/>
                  <a:pt x="1308057" y="2138286"/>
                </a:cubicBezTo>
                <a:cubicBezTo>
                  <a:pt x="1308057" y="2138286"/>
                  <a:pt x="1306564" y="2138286"/>
                  <a:pt x="1303577" y="2138286"/>
                </a:cubicBezTo>
                <a:close/>
                <a:moveTo>
                  <a:pt x="6746350" y="2129327"/>
                </a:moveTo>
                <a:lnTo>
                  <a:pt x="6746350" y="2138286"/>
                </a:lnTo>
                <a:cubicBezTo>
                  <a:pt x="6746350" y="2150232"/>
                  <a:pt x="6749335" y="2157698"/>
                  <a:pt x="6755308" y="2160685"/>
                </a:cubicBezTo>
                <a:cubicBezTo>
                  <a:pt x="6761282" y="2163671"/>
                  <a:pt x="6767254" y="2163671"/>
                  <a:pt x="6773227" y="2160685"/>
                </a:cubicBezTo>
                <a:cubicBezTo>
                  <a:pt x="6779200" y="2157698"/>
                  <a:pt x="6785172" y="2159191"/>
                  <a:pt x="6791146" y="2165164"/>
                </a:cubicBezTo>
                <a:cubicBezTo>
                  <a:pt x="6797120" y="2171137"/>
                  <a:pt x="6798612" y="2177110"/>
                  <a:pt x="6795626" y="2183083"/>
                </a:cubicBezTo>
                <a:cubicBezTo>
                  <a:pt x="6792638" y="2189056"/>
                  <a:pt x="6792638" y="2193535"/>
                  <a:pt x="6795626" y="2196521"/>
                </a:cubicBezTo>
                <a:cubicBezTo>
                  <a:pt x="6798612" y="2199508"/>
                  <a:pt x="6798612" y="2203987"/>
                  <a:pt x="6795626" y="2209960"/>
                </a:cubicBezTo>
                <a:cubicBezTo>
                  <a:pt x="6792638" y="2215933"/>
                  <a:pt x="6791146" y="2218920"/>
                  <a:pt x="6791146" y="2218920"/>
                </a:cubicBezTo>
                <a:lnTo>
                  <a:pt x="6782186" y="2201001"/>
                </a:lnTo>
                <a:cubicBezTo>
                  <a:pt x="6776214" y="2195029"/>
                  <a:pt x="6773227" y="2189056"/>
                  <a:pt x="6773227" y="2183083"/>
                </a:cubicBezTo>
                <a:cubicBezTo>
                  <a:pt x="6773227" y="2171137"/>
                  <a:pt x="6755308" y="2165164"/>
                  <a:pt x="6719472" y="2165164"/>
                </a:cubicBezTo>
                <a:cubicBezTo>
                  <a:pt x="6701553" y="2171137"/>
                  <a:pt x="6692594" y="2171137"/>
                  <a:pt x="6692594" y="2165164"/>
                </a:cubicBezTo>
                <a:cubicBezTo>
                  <a:pt x="6692594" y="2159191"/>
                  <a:pt x="6698567" y="2156205"/>
                  <a:pt x="6710513" y="2156205"/>
                </a:cubicBezTo>
                <a:lnTo>
                  <a:pt x="6719472" y="2156205"/>
                </a:lnTo>
                <a:close/>
                <a:moveTo>
                  <a:pt x="1420049" y="2120368"/>
                </a:moveTo>
                <a:cubicBezTo>
                  <a:pt x="1417062" y="2120368"/>
                  <a:pt x="1412583" y="2121861"/>
                  <a:pt x="1406609" y="2124847"/>
                </a:cubicBezTo>
                <a:cubicBezTo>
                  <a:pt x="1400637" y="2127833"/>
                  <a:pt x="1397650" y="2132313"/>
                  <a:pt x="1397650" y="2138286"/>
                </a:cubicBezTo>
                <a:cubicBezTo>
                  <a:pt x="1409596" y="2138286"/>
                  <a:pt x="1418555" y="2135300"/>
                  <a:pt x="1424528" y="2129327"/>
                </a:cubicBezTo>
                <a:cubicBezTo>
                  <a:pt x="1424528" y="2123355"/>
                  <a:pt x="1423035" y="2120368"/>
                  <a:pt x="1420049" y="2120368"/>
                </a:cubicBezTo>
                <a:close/>
                <a:moveTo>
                  <a:pt x="824255" y="2120368"/>
                </a:moveTo>
                <a:cubicBezTo>
                  <a:pt x="824255" y="2120368"/>
                  <a:pt x="825748" y="2120368"/>
                  <a:pt x="828735" y="2120368"/>
                </a:cubicBezTo>
                <a:cubicBezTo>
                  <a:pt x="831721" y="2120368"/>
                  <a:pt x="833215" y="2123355"/>
                  <a:pt x="833215" y="2129327"/>
                </a:cubicBezTo>
                <a:cubicBezTo>
                  <a:pt x="833215" y="2135300"/>
                  <a:pt x="831721" y="2138286"/>
                  <a:pt x="828735" y="2138286"/>
                </a:cubicBezTo>
                <a:cubicBezTo>
                  <a:pt x="825748" y="2138286"/>
                  <a:pt x="821269" y="2135300"/>
                  <a:pt x="815296" y="2129327"/>
                </a:cubicBezTo>
                <a:cubicBezTo>
                  <a:pt x="815296" y="2129327"/>
                  <a:pt x="818282" y="2126340"/>
                  <a:pt x="824255" y="2120368"/>
                </a:cubicBezTo>
                <a:close/>
                <a:moveTo>
                  <a:pt x="1460365" y="2111408"/>
                </a:moveTo>
                <a:cubicBezTo>
                  <a:pt x="1460365" y="2117381"/>
                  <a:pt x="1463351" y="2120368"/>
                  <a:pt x="1469324" y="2120368"/>
                </a:cubicBezTo>
                <a:cubicBezTo>
                  <a:pt x="1469324" y="2120368"/>
                  <a:pt x="1469324" y="2117381"/>
                  <a:pt x="1469324" y="2111408"/>
                </a:cubicBezTo>
                <a:close/>
                <a:moveTo>
                  <a:pt x="788419" y="2111408"/>
                </a:moveTo>
                <a:cubicBezTo>
                  <a:pt x="788419" y="2117381"/>
                  <a:pt x="788419" y="2126340"/>
                  <a:pt x="788419" y="2138286"/>
                </a:cubicBezTo>
                <a:cubicBezTo>
                  <a:pt x="788419" y="2150232"/>
                  <a:pt x="785432" y="2156205"/>
                  <a:pt x="779459" y="2156205"/>
                </a:cubicBezTo>
                <a:cubicBezTo>
                  <a:pt x="773486" y="2156205"/>
                  <a:pt x="770500" y="2156205"/>
                  <a:pt x="770500" y="2156205"/>
                </a:cubicBezTo>
                <a:cubicBezTo>
                  <a:pt x="770500" y="2156205"/>
                  <a:pt x="767513" y="2159191"/>
                  <a:pt x="761540" y="2165164"/>
                </a:cubicBezTo>
                <a:cubicBezTo>
                  <a:pt x="755567" y="2159191"/>
                  <a:pt x="754074" y="2151725"/>
                  <a:pt x="757061" y="2142766"/>
                </a:cubicBezTo>
                <a:cubicBezTo>
                  <a:pt x="760047" y="2133806"/>
                  <a:pt x="764527" y="2129327"/>
                  <a:pt x="770500" y="2129327"/>
                </a:cubicBezTo>
                <a:cubicBezTo>
                  <a:pt x="770500" y="2129327"/>
                  <a:pt x="771993" y="2127833"/>
                  <a:pt x="774979" y="2124847"/>
                </a:cubicBezTo>
                <a:cubicBezTo>
                  <a:pt x="777966" y="2121861"/>
                  <a:pt x="779459" y="2120368"/>
                  <a:pt x="779459" y="2120368"/>
                </a:cubicBezTo>
                <a:close/>
                <a:moveTo>
                  <a:pt x="1412768" y="2090691"/>
                </a:moveTo>
                <a:cubicBezTo>
                  <a:pt x="1402690" y="2089570"/>
                  <a:pt x="1397650" y="2093490"/>
                  <a:pt x="1397650" y="2102448"/>
                </a:cubicBezTo>
                <a:cubicBezTo>
                  <a:pt x="1397650" y="2108421"/>
                  <a:pt x="1403623" y="2111408"/>
                  <a:pt x="1415569" y="2111408"/>
                </a:cubicBezTo>
                <a:lnTo>
                  <a:pt x="1424528" y="2093490"/>
                </a:lnTo>
                <a:cubicBezTo>
                  <a:pt x="1420049" y="2091997"/>
                  <a:pt x="1416129" y="2091064"/>
                  <a:pt x="1412768" y="2090691"/>
                </a:cubicBezTo>
                <a:close/>
                <a:moveTo>
                  <a:pt x="808577" y="2071092"/>
                </a:moveTo>
                <a:cubicBezTo>
                  <a:pt x="813056" y="2071092"/>
                  <a:pt x="818282" y="2072585"/>
                  <a:pt x="824255" y="2075571"/>
                </a:cubicBezTo>
                <a:lnTo>
                  <a:pt x="833215" y="2093490"/>
                </a:lnTo>
                <a:cubicBezTo>
                  <a:pt x="833215" y="2099463"/>
                  <a:pt x="827242" y="2099463"/>
                  <a:pt x="815296" y="2093490"/>
                </a:cubicBezTo>
                <a:cubicBezTo>
                  <a:pt x="815296" y="2087517"/>
                  <a:pt x="809323" y="2084531"/>
                  <a:pt x="797377" y="2084531"/>
                </a:cubicBezTo>
                <a:lnTo>
                  <a:pt x="779459" y="2084531"/>
                </a:lnTo>
                <a:lnTo>
                  <a:pt x="797377" y="2075571"/>
                </a:lnTo>
                <a:cubicBezTo>
                  <a:pt x="800363" y="2072585"/>
                  <a:pt x="804097" y="2071092"/>
                  <a:pt x="808577" y="2071092"/>
                </a:cubicBezTo>
                <a:close/>
                <a:moveTo>
                  <a:pt x="6853861" y="2066612"/>
                </a:moveTo>
                <a:cubicBezTo>
                  <a:pt x="6853861" y="2066612"/>
                  <a:pt x="6858340" y="2066612"/>
                  <a:pt x="6867300" y="2066612"/>
                </a:cubicBezTo>
                <a:cubicBezTo>
                  <a:pt x="6876260" y="2066612"/>
                  <a:pt x="6882232" y="2069598"/>
                  <a:pt x="6885218" y="2075571"/>
                </a:cubicBezTo>
                <a:cubicBezTo>
                  <a:pt x="6888204" y="2081544"/>
                  <a:pt x="6892684" y="2083037"/>
                  <a:pt x="6898658" y="2080051"/>
                </a:cubicBezTo>
                <a:cubicBezTo>
                  <a:pt x="6904630" y="2077065"/>
                  <a:pt x="6907616" y="2078558"/>
                  <a:pt x="6907616" y="2084531"/>
                </a:cubicBezTo>
                <a:lnTo>
                  <a:pt x="6880738" y="2084531"/>
                </a:lnTo>
                <a:cubicBezTo>
                  <a:pt x="6880738" y="2078558"/>
                  <a:pt x="6874766" y="2075571"/>
                  <a:pt x="6862821" y="2075571"/>
                </a:cubicBezTo>
                <a:close/>
                <a:moveTo>
                  <a:pt x="6638838" y="2066612"/>
                </a:moveTo>
                <a:cubicBezTo>
                  <a:pt x="6644812" y="2066612"/>
                  <a:pt x="6647798" y="2069598"/>
                  <a:pt x="6647798" y="2075571"/>
                </a:cubicBezTo>
                <a:lnTo>
                  <a:pt x="6638838" y="2084531"/>
                </a:lnTo>
                <a:close/>
                <a:moveTo>
                  <a:pt x="600273" y="2066612"/>
                </a:moveTo>
                <a:lnTo>
                  <a:pt x="600273" y="2075571"/>
                </a:lnTo>
                <a:lnTo>
                  <a:pt x="591313" y="2075571"/>
                </a:lnTo>
                <a:cubicBezTo>
                  <a:pt x="591313" y="2075571"/>
                  <a:pt x="594300" y="2072585"/>
                  <a:pt x="600273" y="2066612"/>
                </a:cubicBezTo>
                <a:close/>
                <a:moveTo>
                  <a:pt x="6941773" y="2065492"/>
                </a:moveTo>
                <a:cubicBezTo>
                  <a:pt x="6947374" y="2067732"/>
                  <a:pt x="6947934" y="2080051"/>
                  <a:pt x="6943454" y="2102448"/>
                </a:cubicBezTo>
                <a:cubicBezTo>
                  <a:pt x="6943454" y="2114395"/>
                  <a:pt x="6944947" y="2124847"/>
                  <a:pt x="6947932" y="2133806"/>
                </a:cubicBezTo>
                <a:cubicBezTo>
                  <a:pt x="6950918" y="2142766"/>
                  <a:pt x="6958386" y="2147245"/>
                  <a:pt x="6970332" y="2147245"/>
                </a:cubicBezTo>
                <a:cubicBezTo>
                  <a:pt x="6988250" y="2147245"/>
                  <a:pt x="6997209" y="2156205"/>
                  <a:pt x="6997209" y="2174124"/>
                </a:cubicBezTo>
                <a:lnTo>
                  <a:pt x="6979292" y="2165164"/>
                </a:lnTo>
                <a:cubicBezTo>
                  <a:pt x="6973318" y="2147245"/>
                  <a:pt x="6967346" y="2147245"/>
                  <a:pt x="6961372" y="2165164"/>
                </a:cubicBezTo>
                <a:cubicBezTo>
                  <a:pt x="6961372" y="2165164"/>
                  <a:pt x="6958386" y="2166658"/>
                  <a:pt x="6952414" y="2169644"/>
                </a:cubicBezTo>
                <a:cubicBezTo>
                  <a:pt x="6946440" y="2172630"/>
                  <a:pt x="6943454" y="2177110"/>
                  <a:pt x="6943454" y="2183083"/>
                </a:cubicBezTo>
                <a:lnTo>
                  <a:pt x="6934494" y="2201001"/>
                </a:lnTo>
                <a:cubicBezTo>
                  <a:pt x="6934494" y="2201001"/>
                  <a:pt x="6934494" y="2193535"/>
                  <a:pt x="6934494" y="2178603"/>
                </a:cubicBezTo>
                <a:cubicBezTo>
                  <a:pt x="6934494" y="2163671"/>
                  <a:pt x="6928521" y="2153219"/>
                  <a:pt x="6916576" y="2147245"/>
                </a:cubicBezTo>
                <a:cubicBezTo>
                  <a:pt x="6910602" y="2147245"/>
                  <a:pt x="6906124" y="2147245"/>
                  <a:pt x="6903138" y="2147245"/>
                </a:cubicBezTo>
                <a:cubicBezTo>
                  <a:pt x="6900152" y="2147245"/>
                  <a:pt x="6898658" y="2144259"/>
                  <a:pt x="6898658" y="2138286"/>
                </a:cubicBezTo>
                <a:lnTo>
                  <a:pt x="6916576" y="2138286"/>
                </a:lnTo>
                <a:lnTo>
                  <a:pt x="6934494" y="2138286"/>
                </a:lnTo>
                <a:cubicBezTo>
                  <a:pt x="6934494" y="2132313"/>
                  <a:pt x="6931508" y="2129327"/>
                  <a:pt x="6925535" y="2129327"/>
                </a:cubicBezTo>
                <a:cubicBezTo>
                  <a:pt x="6919562" y="2129327"/>
                  <a:pt x="6916576" y="2127833"/>
                  <a:pt x="6916576" y="2124847"/>
                </a:cubicBezTo>
                <a:cubicBezTo>
                  <a:pt x="6916576" y="2121861"/>
                  <a:pt x="6916576" y="2120368"/>
                  <a:pt x="6916576" y="2120368"/>
                </a:cubicBezTo>
                <a:cubicBezTo>
                  <a:pt x="6922549" y="2114395"/>
                  <a:pt x="6922549" y="2111408"/>
                  <a:pt x="6916576" y="2111408"/>
                </a:cubicBezTo>
                <a:cubicBezTo>
                  <a:pt x="6910602" y="2111408"/>
                  <a:pt x="6907616" y="2108421"/>
                  <a:pt x="6907616" y="2102448"/>
                </a:cubicBezTo>
                <a:lnTo>
                  <a:pt x="6925535" y="2102448"/>
                </a:lnTo>
                <a:cubicBezTo>
                  <a:pt x="6931508" y="2102448"/>
                  <a:pt x="6935988" y="2100956"/>
                  <a:pt x="6938975" y="2097970"/>
                </a:cubicBezTo>
                <a:cubicBezTo>
                  <a:pt x="6941961" y="2094983"/>
                  <a:pt x="6940468" y="2090504"/>
                  <a:pt x="6934494" y="2084531"/>
                </a:cubicBezTo>
                <a:cubicBezTo>
                  <a:pt x="6928521" y="2078558"/>
                  <a:pt x="6928521" y="2072585"/>
                  <a:pt x="6934494" y="2066612"/>
                </a:cubicBezTo>
                <a:cubicBezTo>
                  <a:pt x="6937480" y="2065119"/>
                  <a:pt x="6939907" y="2064746"/>
                  <a:pt x="6941773" y="2065492"/>
                </a:cubicBezTo>
                <a:close/>
                <a:moveTo>
                  <a:pt x="6871778" y="2048693"/>
                </a:moveTo>
                <a:cubicBezTo>
                  <a:pt x="6883724" y="2054666"/>
                  <a:pt x="6883724" y="2057652"/>
                  <a:pt x="6871778" y="2057652"/>
                </a:cubicBezTo>
                <a:cubicBezTo>
                  <a:pt x="6865807" y="2057652"/>
                  <a:pt x="6862821" y="2057652"/>
                  <a:pt x="6862821" y="2057652"/>
                </a:cubicBezTo>
                <a:cubicBezTo>
                  <a:pt x="6868793" y="2051679"/>
                  <a:pt x="6871778" y="2048693"/>
                  <a:pt x="6871778" y="2048693"/>
                </a:cubicBezTo>
                <a:close/>
                <a:moveTo>
                  <a:pt x="1039278" y="2039734"/>
                </a:moveTo>
                <a:lnTo>
                  <a:pt x="1039278" y="2048693"/>
                </a:lnTo>
                <a:lnTo>
                  <a:pt x="1039278" y="2057652"/>
                </a:lnTo>
                <a:cubicBezTo>
                  <a:pt x="1039278" y="2057652"/>
                  <a:pt x="1042264" y="2054666"/>
                  <a:pt x="1048237" y="2048693"/>
                </a:cubicBezTo>
                <a:cubicBezTo>
                  <a:pt x="1048237" y="2042720"/>
                  <a:pt x="1045251" y="2039734"/>
                  <a:pt x="1039278" y="2039734"/>
                </a:cubicBezTo>
                <a:close/>
                <a:moveTo>
                  <a:pt x="6791146" y="2030774"/>
                </a:moveTo>
                <a:cubicBezTo>
                  <a:pt x="6797120" y="2030774"/>
                  <a:pt x="6800106" y="2033762"/>
                  <a:pt x="6800106" y="2039734"/>
                </a:cubicBezTo>
                <a:lnTo>
                  <a:pt x="6791146" y="2048693"/>
                </a:lnTo>
                <a:cubicBezTo>
                  <a:pt x="6785172" y="2036747"/>
                  <a:pt x="6785172" y="2030774"/>
                  <a:pt x="6791146" y="2030774"/>
                </a:cubicBezTo>
                <a:close/>
                <a:moveTo>
                  <a:pt x="1012400" y="2030774"/>
                </a:moveTo>
                <a:cubicBezTo>
                  <a:pt x="1012400" y="2030774"/>
                  <a:pt x="1009414" y="2036747"/>
                  <a:pt x="1003441" y="2048693"/>
                </a:cubicBezTo>
                <a:lnTo>
                  <a:pt x="976563" y="2066612"/>
                </a:lnTo>
                <a:cubicBezTo>
                  <a:pt x="964617" y="2072585"/>
                  <a:pt x="958644" y="2078558"/>
                  <a:pt x="958644" y="2084531"/>
                </a:cubicBezTo>
                <a:lnTo>
                  <a:pt x="949686" y="2111408"/>
                </a:lnTo>
                <a:cubicBezTo>
                  <a:pt x="943713" y="2129327"/>
                  <a:pt x="942220" y="2139779"/>
                  <a:pt x="945206" y="2142766"/>
                </a:cubicBezTo>
                <a:cubicBezTo>
                  <a:pt x="948193" y="2145752"/>
                  <a:pt x="955659" y="2141272"/>
                  <a:pt x="967604" y="2129327"/>
                </a:cubicBezTo>
                <a:cubicBezTo>
                  <a:pt x="973577" y="2123355"/>
                  <a:pt x="978056" y="2118874"/>
                  <a:pt x="981043" y="2115889"/>
                </a:cubicBezTo>
                <a:cubicBezTo>
                  <a:pt x="984029" y="2112902"/>
                  <a:pt x="985523" y="2109916"/>
                  <a:pt x="985523" y="2106929"/>
                </a:cubicBezTo>
                <a:cubicBezTo>
                  <a:pt x="985523" y="2103943"/>
                  <a:pt x="987016" y="2099463"/>
                  <a:pt x="990002" y="2093490"/>
                </a:cubicBezTo>
                <a:cubicBezTo>
                  <a:pt x="992988" y="2087517"/>
                  <a:pt x="997468" y="2081544"/>
                  <a:pt x="1003441" y="2075571"/>
                </a:cubicBezTo>
                <a:cubicBezTo>
                  <a:pt x="1027333" y="2051679"/>
                  <a:pt x="1030320" y="2036747"/>
                  <a:pt x="1012400" y="2030774"/>
                </a:cubicBezTo>
                <a:close/>
                <a:moveTo>
                  <a:pt x="6889698" y="2021816"/>
                </a:moveTo>
                <a:lnTo>
                  <a:pt x="6898658" y="2021816"/>
                </a:lnTo>
                <a:cubicBezTo>
                  <a:pt x="6898658" y="2027789"/>
                  <a:pt x="6898658" y="2030774"/>
                  <a:pt x="6898658" y="2030774"/>
                </a:cubicBezTo>
                <a:cubicBezTo>
                  <a:pt x="6892684" y="2030774"/>
                  <a:pt x="6889698" y="2030774"/>
                  <a:pt x="6889698" y="2030774"/>
                </a:cubicBezTo>
                <a:cubicBezTo>
                  <a:pt x="6889698" y="2030774"/>
                  <a:pt x="6889698" y="2027789"/>
                  <a:pt x="6889698" y="2021816"/>
                </a:cubicBezTo>
                <a:close/>
                <a:moveTo>
                  <a:pt x="6988250" y="2012856"/>
                </a:moveTo>
                <a:cubicBezTo>
                  <a:pt x="6994224" y="2012856"/>
                  <a:pt x="6997209" y="2012856"/>
                  <a:pt x="6997209" y="2012856"/>
                </a:cubicBezTo>
                <a:cubicBezTo>
                  <a:pt x="6997209" y="2012856"/>
                  <a:pt x="6995716" y="2014350"/>
                  <a:pt x="6992730" y="2017336"/>
                </a:cubicBezTo>
                <a:cubicBezTo>
                  <a:pt x="6989744" y="2020321"/>
                  <a:pt x="6988250" y="2021816"/>
                  <a:pt x="6988250" y="2021816"/>
                </a:cubicBezTo>
                <a:close/>
                <a:moveTo>
                  <a:pt x="842174" y="2003897"/>
                </a:moveTo>
                <a:lnTo>
                  <a:pt x="886970" y="2003897"/>
                </a:lnTo>
                <a:cubicBezTo>
                  <a:pt x="886970" y="2009870"/>
                  <a:pt x="885477" y="2012856"/>
                  <a:pt x="882490" y="2012856"/>
                </a:cubicBezTo>
                <a:cubicBezTo>
                  <a:pt x="879504" y="2012856"/>
                  <a:pt x="878010" y="2014350"/>
                  <a:pt x="878010" y="2017336"/>
                </a:cubicBezTo>
                <a:cubicBezTo>
                  <a:pt x="878010" y="2020321"/>
                  <a:pt x="876517" y="2024802"/>
                  <a:pt x="873532" y="2030774"/>
                </a:cubicBezTo>
                <a:cubicBezTo>
                  <a:pt x="870546" y="2036747"/>
                  <a:pt x="869052" y="2039734"/>
                  <a:pt x="869052" y="2039734"/>
                </a:cubicBezTo>
                <a:cubicBezTo>
                  <a:pt x="863079" y="2033762"/>
                  <a:pt x="860093" y="2029281"/>
                  <a:pt x="860093" y="2026294"/>
                </a:cubicBezTo>
                <a:cubicBezTo>
                  <a:pt x="860093" y="2023309"/>
                  <a:pt x="860093" y="2021816"/>
                  <a:pt x="860093" y="2021816"/>
                </a:cubicBezTo>
                <a:cubicBezTo>
                  <a:pt x="860093" y="2015843"/>
                  <a:pt x="854120" y="2012856"/>
                  <a:pt x="842174" y="2012856"/>
                </a:cubicBezTo>
                <a:lnTo>
                  <a:pt x="833215" y="2012856"/>
                </a:lnTo>
                <a:close/>
                <a:moveTo>
                  <a:pt x="6782186" y="1985978"/>
                </a:moveTo>
                <a:cubicBezTo>
                  <a:pt x="6788160" y="1985978"/>
                  <a:pt x="6794132" y="1988965"/>
                  <a:pt x="6800106" y="1994938"/>
                </a:cubicBezTo>
                <a:lnTo>
                  <a:pt x="6782186" y="1994938"/>
                </a:lnTo>
                <a:cubicBezTo>
                  <a:pt x="6776214" y="1988965"/>
                  <a:pt x="6776214" y="1985978"/>
                  <a:pt x="6782186" y="1985978"/>
                </a:cubicBezTo>
                <a:close/>
                <a:moveTo>
                  <a:pt x="788419" y="1985978"/>
                </a:moveTo>
                <a:lnTo>
                  <a:pt x="797377" y="1985978"/>
                </a:lnTo>
                <a:cubicBezTo>
                  <a:pt x="797377" y="1991951"/>
                  <a:pt x="794390" y="1994938"/>
                  <a:pt x="788419" y="1994938"/>
                </a:cubicBezTo>
                <a:cubicBezTo>
                  <a:pt x="788419" y="1988965"/>
                  <a:pt x="788419" y="1985978"/>
                  <a:pt x="788419" y="1985978"/>
                </a:cubicBezTo>
                <a:close/>
                <a:moveTo>
                  <a:pt x="187025" y="1980378"/>
                </a:moveTo>
                <a:cubicBezTo>
                  <a:pt x="187771" y="1981126"/>
                  <a:pt x="188145" y="1982992"/>
                  <a:pt x="188145" y="1985978"/>
                </a:cubicBezTo>
                <a:cubicBezTo>
                  <a:pt x="188145" y="1991951"/>
                  <a:pt x="185159" y="1994938"/>
                  <a:pt x="179186" y="1994938"/>
                </a:cubicBezTo>
                <a:cubicBezTo>
                  <a:pt x="179186" y="1988965"/>
                  <a:pt x="180679" y="1984485"/>
                  <a:pt x="183666" y="1981498"/>
                </a:cubicBezTo>
                <a:cubicBezTo>
                  <a:pt x="185159" y="1980005"/>
                  <a:pt x="186279" y="1979632"/>
                  <a:pt x="187025" y="1980378"/>
                </a:cubicBezTo>
                <a:close/>
                <a:moveTo>
                  <a:pt x="6764268" y="1968059"/>
                </a:moveTo>
                <a:cubicBezTo>
                  <a:pt x="6764268" y="1974032"/>
                  <a:pt x="6764268" y="1977019"/>
                  <a:pt x="6764268" y="1977019"/>
                </a:cubicBezTo>
                <a:cubicBezTo>
                  <a:pt x="6758294" y="1977019"/>
                  <a:pt x="6755308" y="1977019"/>
                  <a:pt x="6755308" y="1977019"/>
                </a:cubicBezTo>
                <a:cubicBezTo>
                  <a:pt x="6755308" y="1977019"/>
                  <a:pt x="6756802" y="1975525"/>
                  <a:pt x="6759788" y="1972539"/>
                </a:cubicBezTo>
                <a:cubicBezTo>
                  <a:pt x="6762774" y="1969553"/>
                  <a:pt x="6764268" y="1968059"/>
                  <a:pt x="6764268" y="1968059"/>
                </a:cubicBezTo>
                <a:close/>
                <a:moveTo>
                  <a:pt x="6710513" y="1968059"/>
                </a:moveTo>
                <a:cubicBezTo>
                  <a:pt x="6710513" y="1974032"/>
                  <a:pt x="6709018" y="1978512"/>
                  <a:pt x="6706033" y="1981498"/>
                </a:cubicBezTo>
                <a:cubicBezTo>
                  <a:pt x="6703047" y="1984485"/>
                  <a:pt x="6701553" y="1985978"/>
                  <a:pt x="6701553" y="1985978"/>
                </a:cubicBezTo>
                <a:cubicBezTo>
                  <a:pt x="6689608" y="1991951"/>
                  <a:pt x="6689608" y="1997924"/>
                  <a:pt x="6701553" y="2003897"/>
                </a:cubicBezTo>
                <a:cubicBezTo>
                  <a:pt x="6701553" y="1997924"/>
                  <a:pt x="6704538" y="1994938"/>
                  <a:pt x="6710513" y="1994938"/>
                </a:cubicBezTo>
                <a:cubicBezTo>
                  <a:pt x="6716486" y="1994938"/>
                  <a:pt x="6720966" y="1996431"/>
                  <a:pt x="6723952" y="1999417"/>
                </a:cubicBezTo>
                <a:cubicBezTo>
                  <a:pt x="6726938" y="2002404"/>
                  <a:pt x="6728430" y="2006883"/>
                  <a:pt x="6728430" y="2012856"/>
                </a:cubicBezTo>
                <a:cubicBezTo>
                  <a:pt x="6734404" y="2024802"/>
                  <a:pt x="6740376" y="2030774"/>
                  <a:pt x="6746350" y="2030774"/>
                </a:cubicBezTo>
                <a:lnTo>
                  <a:pt x="6755308" y="2039734"/>
                </a:lnTo>
                <a:lnTo>
                  <a:pt x="6746350" y="2066612"/>
                </a:lnTo>
                <a:cubicBezTo>
                  <a:pt x="6752322" y="2066612"/>
                  <a:pt x="6755308" y="2071092"/>
                  <a:pt x="6755308" y="2080051"/>
                </a:cubicBezTo>
                <a:cubicBezTo>
                  <a:pt x="6755308" y="2089010"/>
                  <a:pt x="6758294" y="2096476"/>
                  <a:pt x="6764268" y="2102448"/>
                </a:cubicBezTo>
                <a:lnTo>
                  <a:pt x="6773227" y="2138286"/>
                </a:lnTo>
                <a:cubicBezTo>
                  <a:pt x="6767254" y="2138286"/>
                  <a:pt x="6767254" y="2141272"/>
                  <a:pt x="6773227" y="2147245"/>
                </a:cubicBezTo>
                <a:cubicBezTo>
                  <a:pt x="6773227" y="2153219"/>
                  <a:pt x="6770241" y="2156205"/>
                  <a:pt x="6764268" y="2156205"/>
                </a:cubicBezTo>
                <a:lnTo>
                  <a:pt x="6764268" y="2138286"/>
                </a:lnTo>
                <a:cubicBezTo>
                  <a:pt x="6764268" y="2126340"/>
                  <a:pt x="6756802" y="2112902"/>
                  <a:pt x="6741870" y="2097970"/>
                </a:cubicBezTo>
                <a:cubicBezTo>
                  <a:pt x="6726938" y="2083037"/>
                  <a:pt x="6719472" y="2072585"/>
                  <a:pt x="6719472" y="2066612"/>
                </a:cubicBezTo>
                <a:cubicBezTo>
                  <a:pt x="6719472" y="2066612"/>
                  <a:pt x="6716486" y="2063625"/>
                  <a:pt x="6710513" y="2057652"/>
                </a:cubicBezTo>
                <a:lnTo>
                  <a:pt x="6701553" y="2057652"/>
                </a:lnTo>
                <a:cubicBezTo>
                  <a:pt x="6707527" y="2057652"/>
                  <a:pt x="6710513" y="2065118"/>
                  <a:pt x="6710513" y="2080051"/>
                </a:cubicBezTo>
                <a:cubicBezTo>
                  <a:pt x="6710513" y="2094983"/>
                  <a:pt x="6713498" y="2106929"/>
                  <a:pt x="6719472" y="2115889"/>
                </a:cubicBezTo>
                <a:cubicBezTo>
                  <a:pt x="6725444" y="2124847"/>
                  <a:pt x="6725444" y="2129327"/>
                  <a:pt x="6719472" y="2129327"/>
                </a:cubicBezTo>
                <a:cubicBezTo>
                  <a:pt x="6707527" y="2129327"/>
                  <a:pt x="6701553" y="2108421"/>
                  <a:pt x="6701553" y="2066612"/>
                </a:cubicBezTo>
                <a:cubicBezTo>
                  <a:pt x="6695580" y="2042720"/>
                  <a:pt x="6689608" y="2027789"/>
                  <a:pt x="6683634" y="2021816"/>
                </a:cubicBezTo>
                <a:cubicBezTo>
                  <a:pt x="6677661" y="2015843"/>
                  <a:pt x="6677661" y="2009870"/>
                  <a:pt x="6683634" y="2003897"/>
                </a:cubicBezTo>
                <a:lnTo>
                  <a:pt x="6674675" y="1985978"/>
                </a:lnTo>
                <a:cubicBezTo>
                  <a:pt x="6668702" y="1985978"/>
                  <a:pt x="6665716" y="1982992"/>
                  <a:pt x="6665716" y="1977019"/>
                </a:cubicBezTo>
                <a:cubicBezTo>
                  <a:pt x="6665716" y="1971046"/>
                  <a:pt x="6667210" y="1969553"/>
                  <a:pt x="6670195" y="1972539"/>
                </a:cubicBezTo>
                <a:cubicBezTo>
                  <a:pt x="6673181" y="1975525"/>
                  <a:pt x="6674675" y="1977019"/>
                  <a:pt x="6674675" y="1977019"/>
                </a:cubicBezTo>
                <a:cubicBezTo>
                  <a:pt x="6674675" y="1982992"/>
                  <a:pt x="6677661" y="1982992"/>
                  <a:pt x="6683634" y="1977019"/>
                </a:cubicBezTo>
                <a:close/>
                <a:moveTo>
                  <a:pt x="6656756" y="1932223"/>
                </a:moveTo>
                <a:lnTo>
                  <a:pt x="6647798" y="1950142"/>
                </a:lnTo>
                <a:lnTo>
                  <a:pt x="6647798" y="1959100"/>
                </a:lnTo>
                <a:lnTo>
                  <a:pt x="6629879" y="1950142"/>
                </a:lnTo>
                <a:cubicBezTo>
                  <a:pt x="6629879" y="1944169"/>
                  <a:pt x="6632864" y="1939689"/>
                  <a:pt x="6638838" y="1936702"/>
                </a:cubicBezTo>
                <a:cubicBezTo>
                  <a:pt x="6644812" y="1933716"/>
                  <a:pt x="6650784" y="1932223"/>
                  <a:pt x="6656756" y="1932223"/>
                </a:cubicBezTo>
                <a:close/>
                <a:moveTo>
                  <a:pt x="913848" y="1932223"/>
                </a:moveTo>
                <a:cubicBezTo>
                  <a:pt x="919821" y="1938196"/>
                  <a:pt x="919821" y="1942674"/>
                  <a:pt x="913848" y="1945662"/>
                </a:cubicBezTo>
                <a:cubicBezTo>
                  <a:pt x="907875" y="1948647"/>
                  <a:pt x="904889" y="1953128"/>
                  <a:pt x="904889" y="1959100"/>
                </a:cubicBezTo>
                <a:cubicBezTo>
                  <a:pt x="904889" y="1965073"/>
                  <a:pt x="904889" y="1968059"/>
                  <a:pt x="904889" y="1968059"/>
                </a:cubicBezTo>
                <a:lnTo>
                  <a:pt x="895929" y="1959100"/>
                </a:lnTo>
                <a:close/>
                <a:moveTo>
                  <a:pt x="931767" y="1923263"/>
                </a:moveTo>
                <a:cubicBezTo>
                  <a:pt x="931767" y="1923263"/>
                  <a:pt x="931767" y="1924757"/>
                  <a:pt x="931767" y="1927743"/>
                </a:cubicBezTo>
                <a:cubicBezTo>
                  <a:pt x="931767" y="1930729"/>
                  <a:pt x="931767" y="1932223"/>
                  <a:pt x="931767" y="1932223"/>
                </a:cubicBezTo>
                <a:cubicBezTo>
                  <a:pt x="931767" y="1932223"/>
                  <a:pt x="930274" y="1932223"/>
                  <a:pt x="927287" y="1932223"/>
                </a:cubicBezTo>
                <a:cubicBezTo>
                  <a:pt x="924301" y="1932223"/>
                  <a:pt x="925794" y="1929236"/>
                  <a:pt x="931767" y="1923263"/>
                </a:cubicBezTo>
                <a:close/>
                <a:moveTo>
                  <a:pt x="6710513" y="1914304"/>
                </a:moveTo>
                <a:lnTo>
                  <a:pt x="6719472" y="1923263"/>
                </a:lnTo>
                <a:cubicBezTo>
                  <a:pt x="6725444" y="1923263"/>
                  <a:pt x="6725444" y="1926250"/>
                  <a:pt x="6719472" y="1932223"/>
                </a:cubicBezTo>
                <a:cubicBezTo>
                  <a:pt x="6713498" y="1926250"/>
                  <a:pt x="6710513" y="1920277"/>
                  <a:pt x="6710513" y="1914304"/>
                </a:cubicBezTo>
                <a:close/>
                <a:moveTo>
                  <a:pt x="6925535" y="1905345"/>
                </a:moveTo>
                <a:cubicBezTo>
                  <a:pt x="6925535" y="1911318"/>
                  <a:pt x="6925535" y="1914304"/>
                  <a:pt x="6925535" y="1914304"/>
                </a:cubicBezTo>
                <a:lnTo>
                  <a:pt x="6934494" y="1941182"/>
                </a:lnTo>
                <a:cubicBezTo>
                  <a:pt x="6934494" y="1953128"/>
                  <a:pt x="6934494" y="1965073"/>
                  <a:pt x="6934494" y="1977019"/>
                </a:cubicBezTo>
                <a:lnTo>
                  <a:pt x="6934494" y="1985978"/>
                </a:lnTo>
                <a:cubicBezTo>
                  <a:pt x="6928521" y="1980005"/>
                  <a:pt x="6925535" y="1980005"/>
                  <a:pt x="6925535" y="1985978"/>
                </a:cubicBezTo>
                <a:cubicBezTo>
                  <a:pt x="6925535" y="1991951"/>
                  <a:pt x="6928521" y="1994938"/>
                  <a:pt x="6934494" y="1994938"/>
                </a:cubicBezTo>
                <a:cubicBezTo>
                  <a:pt x="6934494" y="1994938"/>
                  <a:pt x="6934494" y="1997924"/>
                  <a:pt x="6934494" y="2003897"/>
                </a:cubicBezTo>
                <a:lnTo>
                  <a:pt x="6934494" y="2012856"/>
                </a:lnTo>
                <a:cubicBezTo>
                  <a:pt x="6940468" y="2018829"/>
                  <a:pt x="6941961" y="2027789"/>
                  <a:pt x="6938975" y="2039734"/>
                </a:cubicBezTo>
                <a:cubicBezTo>
                  <a:pt x="6935988" y="2051679"/>
                  <a:pt x="6931508" y="2057652"/>
                  <a:pt x="6925535" y="2057652"/>
                </a:cubicBezTo>
                <a:lnTo>
                  <a:pt x="6916576" y="2048693"/>
                </a:lnTo>
                <a:lnTo>
                  <a:pt x="6916576" y="2012856"/>
                </a:lnTo>
                <a:cubicBezTo>
                  <a:pt x="6922549" y="2000911"/>
                  <a:pt x="6924041" y="1994938"/>
                  <a:pt x="6921055" y="1994938"/>
                </a:cubicBezTo>
                <a:cubicBezTo>
                  <a:pt x="6918069" y="1994938"/>
                  <a:pt x="6918069" y="1990458"/>
                  <a:pt x="6921055" y="1981498"/>
                </a:cubicBezTo>
                <a:cubicBezTo>
                  <a:pt x="6924041" y="1972539"/>
                  <a:pt x="6922549" y="1965073"/>
                  <a:pt x="6916576" y="1959100"/>
                </a:cubicBezTo>
                <a:cubicBezTo>
                  <a:pt x="6916576" y="1953128"/>
                  <a:pt x="6916576" y="1950142"/>
                  <a:pt x="6916576" y="1950142"/>
                </a:cubicBezTo>
                <a:cubicBezTo>
                  <a:pt x="6922549" y="1938196"/>
                  <a:pt x="6922549" y="1932223"/>
                  <a:pt x="6916576" y="1932223"/>
                </a:cubicBezTo>
                <a:cubicBezTo>
                  <a:pt x="6910602" y="1932223"/>
                  <a:pt x="6909110" y="1927743"/>
                  <a:pt x="6912096" y="1918784"/>
                </a:cubicBezTo>
                <a:cubicBezTo>
                  <a:pt x="6915082" y="1909824"/>
                  <a:pt x="6919562" y="1905345"/>
                  <a:pt x="6925535" y="1905345"/>
                </a:cubicBezTo>
                <a:close/>
                <a:moveTo>
                  <a:pt x="6665716" y="1905345"/>
                </a:moveTo>
                <a:lnTo>
                  <a:pt x="6674675" y="1905345"/>
                </a:lnTo>
                <a:cubicBezTo>
                  <a:pt x="6680648" y="1905345"/>
                  <a:pt x="6683634" y="1905345"/>
                  <a:pt x="6683634" y="1905345"/>
                </a:cubicBezTo>
                <a:lnTo>
                  <a:pt x="6674675" y="1914304"/>
                </a:lnTo>
                <a:cubicBezTo>
                  <a:pt x="6674675" y="1914304"/>
                  <a:pt x="6671690" y="1911318"/>
                  <a:pt x="6665716" y="1905345"/>
                </a:cubicBezTo>
                <a:close/>
                <a:moveTo>
                  <a:pt x="6634918" y="1899745"/>
                </a:moveTo>
                <a:cubicBezTo>
                  <a:pt x="6636038" y="1899745"/>
                  <a:pt x="6637344" y="1900119"/>
                  <a:pt x="6638838" y="1900865"/>
                </a:cubicBezTo>
                <a:cubicBezTo>
                  <a:pt x="6644812" y="1903851"/>
                  <a:pt x="6647798" y="1905345"/>
                  <a:pt x="6647798" y="1905345"/>
                </a:cubicBezTo>
                <a:lnTo>
                  <a:pt x="6647798" y="1923263"/>
                </a:lnTo>
                <a:lnTo>
                  <a:pt x="6638838" y="1923263"/>
                </a:lnTo>
                <a:cubicBezTo>
                  <a:pt x="6632864" y="1923263"/>
                  <a:pt x="6629879" y="1918784"/>
                  <a:pt x="6629879" y="1909824"/>
                </a:cubicBezTo>
                <a:cubicBezTo>
                  <a:pt x="6629879" y="1903104"/>
                  <a:pt x="6631558" y="1899745"/>
                  <a:pt x="6634918" y="1899745"/>
                </a:cubicBezTo>
                <a:close/>
                <a:moveTo>
                  <a:pt x="6903138" y="1869507"/>
                </a:moveTo>
                <a:cubicBezTo>
                  <a:pt x="6906124" y="1869507"/>
                  <a:pt x="6910602" y="1872493"/>
                  <a:pt x="6916576" y="1878466"/>
                </a:cubicBezTo>
                <a:cubicBezTo>
                  <a:pt x="6916576" y="1884439"/>
                  <a:pt x="6913590" y="1887426"/>
                  <a:pt x="6907616" y="1887426"/>
                </a:cubicBezTo>
                <a:cubicBezTo>
                  <a:pt x="6901644" y="1881453"/>
                  <a:pt x="6898658" y="1876973"/>
                  <a:pt x="6898658" y="1873988"/>
                </a:cubicBezTo>
                <a:cubicBezTo>
                  <a:pt x="6898658" y="1871001"/>
                  <a:pt x="6900152" y="1869507"/>
                  <a:pt x="6903138" y="1869507"/>
                </a:cubicBezTo>
                <a:close/>
                <a:moveTo>
                  <a:pt x="1110953" y="1860547"/>
                </a:moveTo>
                <a:cubicBezTo>
                  <a:pt x="1110953" y="1860547"/>
                  <a:pt x="1110953" y="1863535"/>
                  <a:pt x="1110953" y="1869507"/>
                </a:cubicBezTo>
                <a:lnTo>
                  <a:pt x="1119913" y="1869507"/>
                </a:lnTo>
                <a:cubicBezTo>
                  <a:pt x="1125885" y="1863535"/>
                  <a:pt x="1125885" y="1860547"/>
                  <a:pt x="1119913" y="1860547"/>
                </a:cubicBezTo>
                <a:cubicBezTo>
                  <a:pt x="1113940" y="1860547"/>
                  <a:pt x="1110953" y="1860547"/>
                  <a:pt x="1110953" y="1860547"/>
                </a:cubicBezTo>
                <a:close/>
                <a:moveTo>
                  <a:pt x="689866" y="1851589"/>
                </a:moveTo>
                <a:cubicBezTo>
                  <a:pt x="695839" y="1851589"/>
                  <a:pt x="697332" y="1854575"/>
                  <a:pt x="694346" y="1860547"/>
                </a:cubicBezTo>
                <a:cubicBezTo>
                  <a:pt x="691359" y="1866522"/>
                  <a:pt x="689866" y="1872493"/>
                  <a:pt x="689866" y="1878466"/>
                </a:cubicBezTo>
                <a:cubicBezTo>
                  <a:pt x="689866" y="1884439"/>
                  <a:pt x="686880" y="1887426"/>
                  <a:pt x="680906" y="1887426"/>
                </a:cubicBezTo>
                <a:cubicBezTo>
                  <a:pt x="680906" y="1881453"/>
                  <a:pt x="680906" y="1872493"/>
                  <a:pt x="680906" y="1860547"/>
                </a:cubicBezTo>
                <a:cubicBezTo>
                  <a:pt x="686880" y="1854575"/>
                  <a:pt x="689866" y="1851589"/>
                  <a:pt x="689866" y="1851589"/>
                </a:cubicBezTo>
                <a:close/>
                <a:moveTo>
                  <a:pt x="6549244" y="1842630"/>
                </a:moveTo>
                <a:cubicBezTo>
                  <a:pt x="6549244" y="1842630"/>
                  <a:pt x="6550739" y="1842630"/>
                  <a:pt x="6553724" y="1842630"/>
                </a:cubicBezTo>
                <a:cubicBezTo>
                  <a:pt x="6556710" y="1842630"/>
                  <a:pt x="6558204" y="1845616"/>
                  <a:pt x="6558204" y="1851589"/>
                </a:cubicBezTo>
                <a:lnTo>
                  <a:pt x="6549244" y="1851589"/>
                </a:lnTo>
                <a:cubicBezTo>
                  <a:pt x="6549244" y="1845616"/>
                  <a:pt x="6549244" y="1842630"/>
                  <a:pt x="6549244" y="1842630"/>
                </a:cubicBezTo>
                <a:close/>
                <a:moveTo>
                  <a:pt x="6585082" y="1833670"/>
                </a:moveTo>
                <a:cubicBezTo>
                  <a:pt x="6585082" y="1833670"/>
                  <a:pt x="6588068" y="1835164"/>
                  <a:pt x="6594041" y="1838150"/>
                </a:cubicBezTo>
                <a:cubicBezTo>
                  <a:pt x="6600016" y="1841136"/>
                  <a:pt x="6603001" y="1842630"/>
                  <a:pt x="6603001" y="1842630"/>
                </a:cubicBezTo>
                <a:cubicBezTo>
                  <a:pt x="6597027" y="1842630"/>
                  <a:pt x="6594041" y="1842630"/>
                  <a:pt x="6594041" y="1842630"/>
                </a:cubicBezTo>
                <a:close/>
                <a:moveTo>
                  <a:pt x="940726" y="1824711"/>
                </a:moveTo>
                <a:cubicBezTo>
                  <a:pt x="946699" y="1824711"/>
                  <a:pt x="949686" y="1826204"/>
                  <a:pt x="949686" y="1829191"/>
                </a:cubicBezTo>
                <a:cubicBezTo>
                  <a:pt x="949686" y="1832177"/>
                  <a:pt x="946699" y="1833670"/>
                  <a:pt x="940726" y="1833670"/>
                </a:cubicBezTo>
                <a:cubicBezTo>
                  <a:pt x="934753" y="1833670"/>
                  <a:pt x="931767" y="1832177"/>
                  <a:pt x="931767" y="1829191"/>
                </a:cubicBezTo>
                <a:cubicBezTo>
                  <a:pt x="931767" y="1826204"/>
                  <a:pt x="934753" y="1824711"/>
                  <a:pt x="940726" y="1824711"/>
                </a:cubicBezTo>
                <a:close/>
                <a:moveTo>
                  <a:pt x="6404217" y="1821911"/>
                </a:moveTo>
                <a:cubicBezTo>
                  <a:pt x="6406830" y="1822285"/>
                  <a:pt x="6410376" y="1823218"/>
                  <a:pt x="6414856" y="1824711"/>
                </a:cubicBezTo>
                <a:lnTo>
                  <a:pt x="6423816" y="1833670"/>
                </a:lnTo>
                <a:cubicBezTo>
                  <a:pt x="6423816" y="1845616"/>
                  <a:pt x="6426801" y="1853082"/>
                  <a:pt x="6432774" y="1856069"/>
                </a:cubicBezTo>
                <a:cubicBezTo>
                  <a:pt x="6438747" y="1859055"/>
                  <a:pt x="6447707" y="1860547"/>
                  <a:pt x="6459652" y="1860547"/>
                </a:cubicBezTo>
                <a:lnTo>
                  <a:pt x="6477570" y="1860547"/>
                </a:lnTo>
                <a:lnTo>
                  <a:pt x="6459652" y="1869507"/>
                </a:lnTo>
                <a:cubicBezTo>
                  <a:pt x="6453679" y="1875480"/>
                  <a:pt x="6450693" y="1881453"/>
                  <a:pt x="6450693" y="1887426"/>
                </a:cubicBezTo>
                <a:lnTo>
                  <a:pt x="6459652" y="1896385"/>
                </a:lnTo>
                <a:cubicBezTo>
                  <a:pt x="6447707" y="1890412"/>
                  <a:pt x="6438747" y="1887426"/>
                  <a:pt x="6432774" y="1887426"/>
                </a:cubicBezTo>
                <a:lnTo>
                  <a:pt x="6414856" y="1860547"/>
                </a:lnTo>
                <a:lnTo>
                  <a:pt x="6405896" y="1851589"/>
                </a:lnTo>
                <a:lnTo>
                  <a:pt x="6405896" y="1833670"/>
                </a:lnTo>
                <a:cubicBezTo>
                  <a:pt x="6396936" y="1824711"/>
                  <a:pt x="6396376" y="1820791"/>
                  <a:pt x="6404217" y="1821911"/>
                </a:cubicBezTo>
                <a:close/>
                <a:moveTo>
                  <a:pt x="1016880" y="1815752"/>
                </a:moveTo>
                <a:cubicBezTo>
                  <a:pt x="1022853" y="1815752"/>
                  <a:pt x="1027333" y="1818738"/>
                  <a:pt x="1030320" y="1824711"/>
                </a:cubicBezTo>
                <a:cubicBezTo>
                  <a:pt x="1030320" y="1830684"/>
                  <a:pt x="1028826" y="1833670"/>
                  <a:pt x="1025840" y="1833670"/>
                </a:cubicBezTo>
                <a:cubicBezTo>
                  <a:pt x="1022853" y="1833670"/>
                  <a:pt x="1015387" y="1839643"/>
                  <a:pt x="1003441" y="1851589"/>
                </a:cubicBezTo>
                <a:cubicBezTo>
                  <a:pt x="955659" y="1893399"/>
                  <a:pt x="928781" y="1911318"/>
                  <a:pt x="922808" y="1905345"/>
                </a:cubicBezTo>
                <a:cubicBezTo>
                  <a:pt x="922808" y="1905345"/>
                  <a:pt x="931767" y="1896385"/>
                  <a:pt x="949686" y="1878466"/>
                </a:cubicBezTo>
                <a:cubicBezTo>
                  <a:pt x="967604" y="1860547"/>
                  <a:pt x="978056" y="1851589"/>
                  <a:pt x="981043" y="1851589"/>
                </a:cubicBezTo>
                <a:cubicBezTo>
                  <a:pt x="984029" y="1851589"/>
                  <a:pt x="985523" y="1848603"/>
                  <a:pt x="985523" y="1842630"/>
                </a:cubicBezTo>
                <a:lnTo>
                  <a:pt x="994482" y="1824711"/>
                </a:lnTo>
                <a:cubicBezTo>
                  <a:pt x="1003441" y="1818738"/>
                  <a:pt x="1010907" y="1815752"/>
                  <a:pt x="1016880" y="1815752"/>
                </a:cubicBezTo>
                <a:close/>
                <a:moveTo>
                  <a:pt x="6540286" y="1815751"/>
                </a:moveTo>
                <a:lnTo>
                  <a:pt x="6558204" y="1815751"/>
                </a:lnTo>
                <a:cubicBezTo>
                  <a:pt x="6564178" y="1821724"/>
                  <a:pt x="6564178" y="1824711"/>
                  <a:pt x="6558204" y="1824711"/>
                </a:cubicBezTo>
                <a:cubicBezTo>
                  <a:pt x="6558204" y="1830684"/>
                  <a:pt x="6556710" y="1832177"/>
                  <a:pt x="6553724" y="1829191"/>
                </a:cubicBezTo>
                <a:cubicBezTo>
                  <a:pt x="6550739" y="1826204"/>
                  <a:pt x="6546259" y="1821724"/>
                  <a:pt x="6540286" y="1815751"/>
                </a:cubicBezTo>
                <a:close/>
                <a:moveTo>
                  <a:pt x="6809064" y="1797833"/>
                </a:moveTo>
                <a:lnTo>
                  <a:pt x="6835942" y="1824711"/>
                </a:lnTo>
                <a:cubicBezTo>
                  <a:pt x="6829970" y="1824711"/>
                  <a:pt x="6823998" y="1821724"/>
                  <a:pt x="6818024" y="1815751"/>
                </a:cubicBezTo>
                <a:close/>
                <a:moveTo>
                  <a:pt x="1048237" y="1797833"/>
                </a:moveTo>
                <a:cubicBezTo>
                  <a:pt x="1060183" y="1803806"/>
                  <a:pt x="1063170" y="1809778"/>
                  <a:pt x="1057197" y="1815751"/>
                </a:cubicBezTo>
                <a:lnTo>
                  <a:pt x="1048237" y="1815751"/>
                </a:lnTo>
                <a:lnTo>
                  <a:pt x="1048237" y="1806792"/>
                </a:lnTo>
                <a:close/>
                <a:moveTo>
                  <a:pt x="6513408" y="1779915"/>
                </a:moveTo>
                <a:lnTo>
                  <a:pt x="6522367" y="1788873"/>
                </a:lnTo>
                <a:lnTo>
                  <a:pt x="6513408" y="1788873"/>
                </a:lnTo>
                <a:cubicBezTo>
                  <a:pt x="6513408" y="1788873"/>
                  <a:pt x="6513408" y="1785888"/>
                  <a:pt x="6513408" y="1779915"/>
                </a:cubicBezTo>
                <a:close/>
                <a:moveTo>
                  <a:pt x="6379019" y="1779915"/>
                </a:moveTo>
                <a:cubicBezTo>
                  <a:pt x="6382005" y="1779915"/>
                  <a:pt x="6384990" y="1782901"/>
                  <a:pt x="6387978" y="1788873"/>
                </a:cubicBezTo>
                <a:cubicBezTo>
                  <a:pt x="6387978" y="1794846"/>
                  <a:pt x="6387978" y="1797833"/>
                  <a:pt x="6387978" y="1797833"/>
                </a:cubicBezTo>
                <a:cubicBezTo>
                  <a:pt x="6387978" y="1797833"/>
                  <a:pt x="6384992" y="1797833"/>
                  <a:pt x="6379019" y="1797833"/>
                </a:cubicBezTo>
                <a:cubicBezTo>
                  <a:pt x="6373045" y="1791860"/>
                  <a:pt x="6370059" y="1788873"/>
                  <a:pt x="6370059" y="1788873"/>
                </a:cubicBezTo>
                <a:cubicBezTo>
                  <a:pt x="6373046" y="1782901"/>
                  <a:pt x="6376033" y="1779915"/>
                  <a:pt x="6379019" y="1779915"/>
                </a:cubicBezTo>
                <a:close/>
                <a:moveTo>
                  <a:pt x="967604" y="1779915"/>
                </a:moveTo>
                <a:lnTo>
                  <a:pt x="967604" y="1788873"/>
                </a:lnTo>
                <a:cubicBezTo>
                  <a:pt x="961631" y="1800819"/>
                  <a:pt x="955659" y="1806792"/>
                  <a:pt x="949686" y="1806792"/>
                </a:cubicBezTo>
                <a:lnTo>
                  <a:pt x="949686" y="1788873"/>
                </a:lnTo>
                <a:cubicBezTo>
                  <a:pt x="955659" y="1782901"/>
                  <a:pt x="961631" y="1779915"/>
                  <a:pt x="967604" y="1779915"/>
                </a:cubicBezTo>
                <a:close/>
                <a:moveTo>
                  <a:pt x="6478690" y="1774315"/>
                </a:moveTo>
                <a:cubicBezTo>
                  <a:pt x="6479438" y="1773568"/>
                  <a:pt x="6480558" y="1773942"/>
                  <a:pt x="6482050" y="1775435"/>
                </a:cubicBezTo>
                <a:cubicBezTo>
                  <a:pt x="6485036" y="1778420"/>
                  <a:pt x="6486530" y="1779915"/>
                  <a:pt x="6486530" y="1779915"/>
                </a:cubicBezTo>
                <a:cubicBezTo>
                  <a:pt x="6486530" y="1779915"/>
                  <a:pt x="6485036" y="1779915"/>
                  <a:pt x="6482050" y="1779915"/>
                </a:cubicBezTo>
                <a:cubicBezTo>
                  <a:pt x="6479065" y="1779915"/>
                  <a:pt x="6477570" y="1779915"/>
                  <a:pt x="6477570" y="1779915"/>
                </a:cubicBezTo>
                <a:cubicBezTo>
                  <a:pt x="6477570" y="1776928"/>
                  <a:pt x="6477944" y="1775061"/>
                  <a:pt x="6478690" y="1774315"/>
                </a:cubicBezTo>
                <a:close/>
                <a:moveTo>
                  <a:pt x="6889698" y="1770955"/>
                </a:moveTo>
                <a:lnTo>
                  <a:pt x="6907616" y="1797833"/>
                </a:lnTo>
                <a:cubicBezTo>
                  <a:pt x="6901644" y="1797833"/>
                  <a:pt x="6895672" y="1791860"/>
                  <a:pt x="6889698" y="1779915"/>
                </a:cubicBezTo>
                <a:close/>
                <a:moveTo>
                  <a:pt x="994482" y="1770955"/>
                </a:moveTo>
                <a:cubicBezTo>
                  <a:pt x="994482" y="1770955"/>
                  <a:pt x="997468" y="1773942"/>
                  <a:pt x="1003441" y="1779915"/>
                </a:cubicBezTo>
                <a:cubicBezTo>
                  <a:pt x="1009414" y="1779915"/>
                  <a:pt x="1018374" y="1779915"/>
                  <a:pt x="1030320" y="1779915"/>
                </a:cubicBezTo>
                <a:lnTo>
                  <a:pt x="1048237" y="1779915"/>
                </a:lnTo>
                <a:lnTo>
                  <a:pt x="1030320" y="1788873"/>
                </a:lnTo>
                <a:cubicBezTo>
                  <a:pt x="1012400" y="1788873"/>
                  <a:pt x="1000455" y="1785888"/>
                  <a:pt x="994482" y="1779915"/>
                </a:cubicBezTo>
                <a:cubicBezTo>
                  <a:pt x="994482" y="1773942"/>
                  <a:pt x="994482" y="1770955"/>
                  <a:pt x="994482" y="1770955"/>
                </a:cubicBezTo>
                <a:close/>
                <a:moveTo>
                  <a:pt x="6387978" y="1761996"/>
                </a:moveTo>
                <a:lnTo>
                  <a:pt x="6405896" y="1770955"/>
                </a:lnTo>
                <a:cubicBezTo>
                  <a:pt x="6405896" y="1776928"/>
                  <a:pt x="6407390" y="1781408"/>
                  <a:pt x="6410376" y="1784395"/>
                </a:cubicBezTo>
                <a:cubicBezTo>
                  <a:pt x="6413362" y="1787380"/>
                  <a:pt x="6414856" y="1791860"/>
                  <a:pt x="6414856" y="1797833"/>
                </a:cubicBezTo>
                <a:lnTo>
                  <a:pt x="6396936" y="1779915"/>
                </a:lnTo>
                <a:close/>
                <a:moveTo>
                  <a:pt x="1084075" y="1761996"/>
                </a:moveTo>
                <a:cubicBezTo>
                  <a:pt x="1084075" y="1761996"/>
                  <a:pt x="1081089" y="1764982"/>
                  <a:pt x="1075115" y="1770955"/>
                </a:cubicBezTo>
                <a:cubicBezTo>
                  <a:pt x="1069142" y="1788873"/>
                  <a:pt x="1063170" y="1791860"/>
                  <a:pt x="1057197" y="1779915"/>
                </a:cubicBezTo>
                <a:close/>
                <a:moveTo>
                  <a:pt x="752581" y="1761996"/>
                </a:moveTo>
                <a:lnTo>
                  <a:pt x="725703" y="1797833"/>
                </a:lnTo>
                <a:cubicBezTo>
                  <a:pt x="725703" y="1797833"/>
                  <a:pt x="724209" y="1799326"/>
                  <a:pt x="721223" y="1802312"/>
                </a:cubicBezTo>
                <a:cubicBezTo>
                  <a:pt x="718237" y="1805299"/>
                  <a:pt x="718237" y="1809778"/>
                  <a:pt x="721223" y="1815751"/>
                </a:cubicBezTo>
                <a:cubicBezTo>
                  <a:pt x="724209" y="1821724"/>
                  <a:pt x="724209" y="1826204"/>
                  <a:pt x="721223" y="1829191"/>
                </a:cubicBezTo>
                <a:cubicBezTo>
                  <a:pt x="718237" y="1832177"/>
                  <a:pt x="713757" y="1833670"/>
                  <a:pt x="707785" y="1833670"/>
                </a:cubicBezTo>
                <a:lnTo>
                  <a:pt x="698825" y="1833670"/>
                </a:lnTo>
                <a:lnTo>
                  <a:pt x="707785" y="1824711"/>
                </a:lnTo>
                <a:lnTo>
                  <a:pt x="707785" y="1815751"/>
                </a:lnTo>
                <a:cubicBezTo>
                  <a:pt x="707785" y="1809778"/>
                  <a:pt x="712265" y="1803806"/>
                  <a:pt x="721223" y="1797833"/>
                </a:cubicBezTo>
                <a:cubicBezTo>
                  <a:pt x="730182" y="1791860"/>
                  <a:pt x="734662" y="1785888"/>
                  <a:pt x="734662" y="1779915"/>
                </a:cubicBezTo>
                <a:cubicBezTo>
                  <a:pt x="734662" y="1767969"/>
                  <a:pt x="740635" y="1761996"/>
                  <a:pt x="752581" y="1761996"/>
                </a:cubicBezTo>
                <a:close/>
                <a:moveTo>
                  <a:pt x="843294" y="1756396"/>
                </a:moveTo>
                <a:cubicBezTo>
                  <a:pt x="844040" y="1755650"/>
                  <a:pt x="845160" y="1756023"/>
                  <a:pt x="846654" y="1757516"/>
                </a:cubicBezTo>
                <a:cubicBezTo>
                  <a:pt x="849640" y="1760503"/>
                  <a:pt x="851133" y="1761996"/>
                  <a:pt x="851133" y="1761996"/>
                </a:cubicBezTo>
                <a:lnTo>
                  <a:pt x="842174" y="1761996"/>
                </a:lnTo>
                <a:cubicBezTo>
                  <a:pt x="842174" y="1759010"/>
                  <a:pt x="842547" y="1757143"/>
                  <a:pt x="843294" y="1756396"/>
                </a:cubicBezTo>
                <a:close/>
                <a:moveTo>
                  <a:pt x="6352140" y="1753037"/>
                </a:moveTo>
                <a:cubicBezTo>
                  <a:pt x="6358114" y="1753037"/>
                  <a:pt x="6362593" y="1753037"/>
                  <a:pt x="6365580" y="1753037"/>
                </a:cubicBezTo>
                <a:cubicBezTo>
                  <a:pt x="6368566" y="1753037"/>
                  <a:pt x="6370059" y="1753037"/>
                  <a:pt x="6370059" y="1753037"/>
                </a:cubicBezTo>
                <a:cubicBezTo>
                  <a:pt x="6370059" y="1764982"/>
                  <a:pt x="6364086" y="1770955"/>
                  <a:pt x="6352140" y="1770955"/>
                </a:cubicBezTo>
                <a:lnTo>
                  <a:pt x="6343182" y="1770955"/>
                </a:lnTo>
                <a:cubicBezTo>
                  <a:pt x="6349154" y="1764982"/>
                  <a:pt x="6349154" y="1760503"/>
                  <a:pt x="6343182" y="1757516"/>
                </a:cubicBezTo>
                <a:cubicBezTo>
                  <a:pt x="6337208" y="1754530"/>
                  <a:pt x="6340196" y="1753037"/>
                  <a:pt x="6352140" y="1753037"/>
                </a:cubicBezTo>
                <a:close/>
                <a:moveTo>
                  <a:pt x="6459652" y="1744077"/>
                </a:moveTo>
                <a:cubicBezTo>
                  <a:pt x="6459652" y="1744077"/>
                  <a:pt x="6459652" y="1747064"/>
                  <a:pt x="6459652" y="1753037"/>
                </a:cubicBezTo>
                <a:cubicBezTo>
                  <a:pt x="6453679" y="1753037"/>
                  <a:pt x="6450693" y="1753037"/>
                  <a:pt x="6450693" y="1753037"/>
                </a:cubicBezTo>
                <a:cubicBezTo>
                  <a:pt x="6450693" y="1747064"/>
                  <a:pt x="6453679" y="1744077"/>
                  <a:pt x="6459652" y="1744077"/>
                </a:cubicBezTo>
                <a:close/>
                <a:moveTo>
                  <a:pt x="770500" y="1744077"/>
                </a:moveTo>
                <a:cubicBezTo>
                  <a:pt x="776473" y="1744077"/>
                  <a:pt x="777966" y="1745571"/>
                  <a:pt x="774979" y="1748557"/>
                </a:cubicBezTo>
                <a:cubicBezTo>
                  <a:pt x="771993" y="1751543"/>
                  <a:pt x="770500" y="1753037"/>
                  <a:pt x="770500" y="1753037"/>
                </a:cubicBezTo>
                <a:close/>
                <a:moveTo>
                  <a:pt x="6610842" y="1738477"/>
                </a:moveTo>
                <a:cubicBezTo>
                  <a:pt x="6613080" y="1737731"/>
                  <a:pt x="6614947" y="1738104"/>
                  <a:pt x="6616440" y="1739597"/>
                </a:cubicBezTo>
                <a:cubicBezTo>
                  <a:pt x="6619426" y="1742584"/>
                  <a:pt x="6617933" y="1747064"/>
                  <a:pt x="6611960" y="1753037"/>
                </a:cubicBezTo>
                <a:lnTo>
                  <a:pt x="6594041" y="1753037"/>
                </a:lnTo>
                <a:cubicBezTo>
                  <a:pt x="6594041" y="1753037"/>
                  <a:pt x="6597027" y="1750050"/>
                  <a:pt x="6603001" y="1744077"/>
                </a:cubicBezTo>
                <a:cubicBezTo>
                  <a:pt x="6605987" y="1741091"/>
                  <a:pt x="6608601" y="1739225"/>
                  <a:pt x="6610842" y="1738477"/>
                </a:cubicBezTo>
                <a:close/>
                <a:moveTo>
                  <a:pt x="6643318" y="1735118"/>
                </a:moveTo>
                <a:cubicBezTo>
                  <a:pt x="6646304" y="1735118"/>
                  <a:pt x="6650784" y="1735118"/>
                  <a:pt x="6656756" y="1735118"/>
                </a:cubicBezTo>
                <a:cubicBezTo>
                  <a:pt x="6656756" y="1741091"/>
                  <a:pt x="6652278" y="1744077"/>
                  <a:pt x="6643318" y="1744077"/>
                </a:cubicBezTo>
                <a:cubicBezTo>
                  <a:pt x="6634359" y="1744077"/>
                  <a:pt x="6629879" y="1744077"/>
                  <a:pt x="6629879" y="1744077"/>
                </a:cubicBezTo>
                <a:cubicBezTo>
                  <a:pt x="6629879" y="1744077"/>
                  <a:pt x="6631373" y="1742584"/>
                  <a:pt x="6634359" y="1739597"/>
                </a:cubicBezTo>
                <a:cubicBezTo>
                  <a:pt x="6637344" y="1736611"/>
                  <a:pt x="6640332" y="1735118"/>
                  <a:pt x="6643318" y="1735118"/>
                </a:cubicBezTo>
                <a:close/>
                <a:moveTo>
                  <a:pt x="922808" y="1735118"/>
                </a:moveTo>
                <a:cubicBezTo>
                  <a:pt x="934753" y="1735118"/>
                  <a:pt x="934753" y="1741091"/>
                  <a:pt x="922808" y="1753037"/>
                </a:cubicBezTo>
                <a:cubicBezTo>
                  <a:pt x="916835" y="1759010"/>
                  <a:pt x="913848" y="1756023"/>
                  <a:pt x="913848" y="1744077"/>
                </a:cubicBezTo>
                <a:cubicBezTo>
                  <a:pt x="913848" y="1744077"/>
                  <a:pt x="913848" y="1742584"/>
                  <a:pt x="913848" y="1739597"/>
                </a:cubicBezTo>
                <a:cubicBezTo>
                  <a:pt x="913848" y="1736611"/>
                  <a:pt x="916835" y="1735118"/>
                  <a:pt x="922808" y="1735118"/>
                </a:cubicBezTo>
                <a:close/>
                <a:moveTo>
                  <a:pt x="786178" y="1721679"/>
                </a:moveTo>
                <a:cubicBezTo>
                  <a:pt x="787671" y="1721679"/>
                  <a:pt x="788419" y="1723172"/>
                  <a:pt x="788419" y="1726158"/>
                </a:cubicBezTo>
                <a:lnTo>
                  <a:pt x="779459" y="1726158"/>
                </a:lnTo>
                <a:cubicBezTo>
                  <a:pt x="782446" y="1723172"/>
                  <a:pt x="784685" y="1721679"/>
                  <a:pt x="786178" y="1721679"/>
                </a:cubicBezTo>
                <a:close/>
                <a:moveTo>
                  <a:pt x="6407576" y="1714400"/>
                </a:moveTo>
                <a:cubicBezTo>
                  <a:pt x="6409444" y="1714773"/>
                  <a:pt x="6411870" y="1715706"/>
                  <a:pt x="6414856" y="1717199"/>
                </a:cubicBezTo>
                <a:cubicBezTo>
                  <a:pt x="6420830" y="1729145"/>
                  <a:pt x="6423816" y="1735118"/>
                  <a:pt x="6423816" y="1735118"/>
                </a:cubicBezTo>
                <a:cubicBezTo>
                  <a:pt x="6417841" y="1735118"/>
                  <a:pt x="6411870" y="1732131"/>
                  <a:pt x="6405896" y="1726158"/>
                </a:cubicBezTo>
                <a:cubicBezTo>
                  <a:pt x="6401416" y="1717199"/>
                  <a:pt x="6401976" y="1713279"/>
                  <a:pt x="6407576" y="1714400"/>
                </a:cubicBezTo>
                <a:close/>
                <a:moveTo>
                  <a:pt x="6367820" y="1712719"/>
                </a:moveTo>
                <a:cubicBezTo>
                  <a:pt x="6372300" y="1712719"/>
                  <a:pt x="6376032" y="1714214"/>
                  <a:pt x="6379019" y="1717199"/>
                </a:cubicBezTo>
                <a:cubicBezTo>
                  <a:pt x="6384992" y="1729145"/>
                  <a:pt x="6384992" y="1738104"/>
                  <a:pt x="6379019" y="1744077"/>
                </a:cubicBezTo>
                <a:lnTo>
                  <a:pt x="6370059" y="1735118"/>
                </a:lnTo>
                <a:cubicBezTo>
                  <a:pt x="6370059" y="1735118"/>
                  <a:pt x="6367073" y="1732131"/>
                  <a:pt x="6361100" y="1726158"/>
                </a:cubicBezTo>
                <a:cubicBezTo>
                  <a:pt x="6343182" y="1720185"/>
                  <a:pt x="6340196" y="1717199"/>
                  <a:pt x="6352140" y="1717199"/>
                </a:cubicBezTo>
                <a:cubicBezTo>
                  <a:pt x="6358113" y="1714214"/>
                  <a:pt x="6363340" y="1712719"/>
                  <a:pt x="6367820" y="1712719"/>
                </a:cubicBezTo>
                <a:close/>
                <a:moveTo>
                  <a:pt x="963124" y="1708240"/>
                </a:moveTo>
                <a:cubicBezTo>
                  <a:pt x="966110" y="1708240"/>
                  <a:pt x="967604" y="1711226"/>
                  <a:pt x="967604" y="1717199"/>
                </a:cubicBezTo>
                <a:cubicBezTo>
                  <a:pt x="973577" y="1723172"/>
                  <a:pt x="975070" y="1726158"/>
                  <a:pt x="972083" y="1726158"/>
                </a:cubicBezTo>
                <a:cubicBezTo>
                  <a:pt x="969097" y="1726158"/>
                  <a:pt x="966110" y="1724665"/>
                  <a:pt x="963124" y="1721679"/>
                </a:cubicBezTo>
                <a:cubicBezTo>
                  <a:pt x="960139" y="1718692"/>
                  <a:pt x="958644" y="1715706"/>
                  <a:pt x="958644" y="1712719"/>
                </a:cubicBezTo>
                <a:cubicBezTo>
                  <a:pt x="958644" y="1709733"/>
                  <a:pt x="960139" y="1708240"/>
                  <a:pt x="963124" y="1708240"/>
                </a:cubicBezTo>
                <a:close/>
                <a:moveTo>
                  <a:pt x="1426768" y="1696481"/>
                </a:moveTo>
                <a:cubicBezTo>
                  <a:pt x="1423781" y="1696854"/>
                  <a:pt x="1420049" y="1697788"/>
                  <a:pt x="1415569" y="1699280"/>
                </a:cubicBezTo>
                <a:cubicBezTo>
                  <a:pt x="1403623" y="1705254"/>
                  <a:pt x="1396157" y="1708240"/>
                  <a:pt x="1393170" y="1708240"/>
                </a:cubicBezTo>
                <a:cubicBezTo>
                  <a:pt x="1390184" y="1708240"/>
                  <a:pt x="1385704" y="1711226"/>
                  <a:pt x="1379731" y="1717199"/>
                </a:cubicBezTo>
                <a:cubicBezTo>
                  <a:pt x="1379731" y="1723172"/>
                  <a:pt x="1378238" y="1726158"/>
                  <a:pt x="1375252" y="1726158"/>
                </a:cubicBezTo>
                <a:cubicBezTo>
                  <a:pt x="1372265" y="1726158"/>
                  <a:pt x="1367787" y="1726158"/>
                  <a:pt x="1361814" y="1726158"/>
                </a:cubicBezTo>
                <a:lnTo>
                  <a:pt x="1325976" y="1753037"/>
                </a:lnTo>
                <a:cubicBezTo>
                  <a:pt x="1325976" y="1764982"/>
                  <a:pt x="1334935" y="1764982"/>
                  <a:pt x="1352854" y="1753037"/>
                </a:cubicBezTo>
                <a:cubicBezTo>
                  <a:pt x="1358827" y="1747064"/>
                  <a:pt x="1364799" y="1741091"/>
                  <a:pt x="1370772" y="1735118"/>
                </a:cubicBezTo>
                <a:lnTo>
                  <a:pt x="1388691" y="1726158"/>
                </a:lnTo>
                <a:cubicBezTo>
                  <a:pt x="1388691" y="1720185"/>
                  <a:pt x="1391677" y="1717199"/>
                  <a:pt x="1397650" y="1717199"/>
                </a:cubicBezTo>
                <a:cubicBezTo>
                  <a:pt x="1415569" y="1723172"/>
                  <a:pt x="1426022" y="1724665"/>
                  <a:pt x="1429008" y="1721679"/>
                </a:cubicBezTo>
                <a:cubicBezTo>
                  <a:pt x="1431995" y="1718692"/>
                  <a:pt x="1433488" y="1714214"/>
                  <a:pt x="1433488" y="1708240"/>
                </a:cubicBezTo>
                <a:cubicBezTo>
                  <a:pt x="1437966" y="1699280"/>
                  <a:pt x="1435727" y="1695362"/>
                  <a:pt x="1426768" y="1696481"/>
                </a:cubicBezTo>
                <a:close/>
                <a:moveTo>
                  <a:pt x="6611960" y="1694801"/>
                </a:moveTo>
                <a:cubicBezTo>
                  <a:pt x="6614946" y="1694801"/>
                  <a:pt x="6617933" y="1696295"/>
                  <a:pt x="6620920" y="1699280"/>
                </a:cubicBezTo>
                <a:cubicBezTo>
                  <a:pt x="6626893" y="1705254"/>
                  <a:pt x="6625399" y="1708240"/>
                  <a:pt x="6616440" y="1708240"/>
                </a:cubicBezTo>
                <a:cubicBezTo>
                  <a:pt x="6607480" y="1708240"/>
                  <a:pt x="6605987" y="1711226"/>
                  <a:pt x="6611960" y="1717199"/>
                </a:cubicBezTo>
                <a:lnTo>
                  <a:pt x="6603001" y="1726158"/>
                </a:lnTo>
                <a:cubicBezTo>
                  <a:pt x="6603001" y="1720185"/>
                  <a:pt x="6603001" y="1715706"/>
                  <a:pt x="6603001" y="1712719"/>
                </a:cubicBezTo>
                <a:cubicBezTo>
                  <a:pt x="6603001" y="1709733"/>
                  <a:pt x="6603001" y="1705254"/>
                  <a:pt x="6603001" y="1699280"/>
                </a:cubicBezTo>
                <a:cubicBezTo>
                  <a:pt x="6605987" y="1696295"/>
                  <a:pt x="6608974" y="1694801"/>
                  <a:pt x="6611960" y="1694801"/>
                </a:cubicBezTo>
                <a:close/>
                <a:moveTo>
                  <a:pt x="6271507" y="1690322"/>
                </a:moveTo>
                <a:cubicBezTo>
                  <a:pt x="6277480" y="1690322"/>
                  <a:pt x="6280466" y="1693308"/>
                  <a:pt x="6280466" y="1699280"/>
                </a:cubicBezTo>
                <a:cubicBezTo>
                  <a:pt x="6280466" y="1705254"/>
                  <a:pt x="6281960" y="1708240"/>
                  <a:pt x="6284946" y="1708240"/>
                </a:cubicBezTo>
                <a:cubicBezTo>
                  <a:pt x="6287932" y="1708240"/>
                  <a:pt x="6289426" y="1708240"/>
                  <a:pt x="6289426" y="1708240"/>
                </a:cubicBezTo>
                <a:cubicBezTo>
                  <a:pt x="6295399" y="1708240"/>
                  <a:pt x="6302865" y="1711226"/>
                  <a:pt x="6311824" y="1717199"/>
                </a:cubicBezTo>
                <a:cubicBezTo>
                  <a:pt x="6320782" y="1723172"/>
                  <a:pt x="6325262" y="1726158"/>
                  <a:pt x="6325262" y="1726158"/>
                </a:cubicBezTo>
                <a:lnTo>
                  <a:pt x="6307344" y="1726158"/>
                </a:lnTo>
                <a:cubicBezTo>
                  <a:pt x="6295399" y="1720185"/>
                  <a:pt x="6289426" y="1720185"/>
                  <a:pt x="6289426" y="1726158"/>
                </a:cubicBezTo>
                <a:cubicBezTo>
                  <a:pt x="6283452" y="1726158"/>
                  <a:pt x="6277480" y="1723172"/>
                  <a:pt x="6271507" y="1717199"/>
                </a:cubicBezTo>
                <a:cubicBezTo>
                  <a:pt x="6259562" y="1699280"/>
                  <a:pt x="6259562" y="1690322"/>
                  <a:pt x="6271507" y="1690322"/>
                </a:cubicBezTo>
                <a:close/>
                <a:moveTo>
                  <a:pt x="1093034" y="1681362"/>
                </a:moveTo>
                <a:cubicBezTo>
                  <a:pt x="1099007" y="1681362"/>
                  <a:pt x="1101994" y="1684349"/>
                  <a:pt x="1101994" y="1690322"/>
                </a:cubicBezTo>
                <a:lnTo>
                  <a:pt x="1093034" y="1690322"/>
                </a:lnTo>
                <a:cubicBezTo>
                  <a:pt x="1093034" y="1684349"/>
                  <a:pt x="1093034" y="1681362"/>
                  <a:pt x="1093034" y="1681362"/>
                </a:cubicBezTo>
                <a:close/>
                <a:moveTo>
                  <a:pt x="1057197" y="1681362"/>
                </a:moveTo>
                <a:cubicBezTo>
                  <a:pt x="1063170" y="1687335"/>
                  <a:pt x="1066156" y="1690322"/>
                  <a:pt x="1066156" y="1690322"/>
                </a:cubicBezTo>
                <a:cubicBezTo>
                  <a:pt x="1072129" y="1690322"/>
                  <a:pt x="1075115" y="1690322"/>
                  <a:pt x="1075115" y="1690322"/>
                </a:cubicBezTo>
                <a:cubicBezTo>
                  <a:pt x="1069142" y="1696295"/>
                  <a:pt x="1066156" y="1699280"/>
                  <a:pt x="1066156" y="1699280"/>
                </a:cubicBezTo>
                <a:cubicBezTo>
                  <a:pt x="1060183" y="1699280"/>
                  <a:pt x="1057197" y="1699280"/>
                  <a:pt x="1057197" y="1699280"/>
                </a:cubicBezTo>
                <a:cubicBezTo>
                  <a:pt x="1057197" y="1699280"/>
                  <a:pt x="1055703" y="1700773"/>
                  <a:pt x="1052717" y="1703761"/>
                </a:cubicBezTo>
                <a:cubicBezTo>
                  <a:pt x="1049731" y="1706746"/>
                  <a:pt x="1046744" y="1709733"/>
                  <a:pt x="1043758" y="1712719"/>
                </a:cubicBezTo>
                <a:cubicBezTo>
                  <a:pt x="1040771" y="1715706"/>
                  <a:pt x="1036291" y="1717199"/>
                  <a:pt x="1030320" y="1717199"/>
                </a:cubicBezTo>
                <a:lnTo>
                  <a:pt x="1039278" y="1699280"/>
                </a:lnTo>
                <a:cubicBezTo>
                  <a:pt x="1039278" y="1693308"/>
                  <a:pt x="1042264" y="1688828"/>
                  <a:pt x="1048237" y="1685842"/>
                </a:cubicBezTo>
                <a:cubicBezTo>
                  <a:pt x="1054210" y="1682856"/>
                  <a:pt x="1057197" y="1681362"/>
                  <a:pt x="1057197" y="1681362"/>
                </a:cubicBezTo>
                <a:close/>
                <a:moveTo>
                  <a:pt x="1020240" y="1678003"/>
                </a:moveTo>
                <a:cubicBezTo>
                  <a:pt x="1020986" y="1677256"/>
                  <a:pt x="1021360" y="1678376"/>
                  <a:pt x="1021360" y="1681362"/>
                </a:cubicBezTo>
                <a:lnTo>
                  <a:pt x="1021360" y="1699280"/>
                </a:lnTo>
                <a:cubicBezTo>
                  <a:pt x="1021360" y="1699280"/>
                  <a:pt x="1019867" y="1700773"/>
                  <a:pt x="1016880" y="1703761"/>
                </a:cubicBezTo>
                <a:cubicBezTo>
                  <a:pt x="1013894" y="1706746"/>
                  <a:pt x="1015387" y="1711226"/>
                  <a:pt x="1021360" y="1717199"/>
                </a:cubicBezTo>
                <a:cubicBezTo>
                  <a:pt x="1021360" y="1717199"/>
                  <a:pt x="1019867" y="1721679"/>
                  <a:pt x="1016880" y="1730638"/>
                </a:cubicBezTo>
                <a:cubicBezTo>
                  <a:pt x="1013894" y="1739597"/>
                  <a:pt x="1009414" y="1747064"/>
                  <a:pt x="1003441" y="1753037"/>
                </a:cubicBezTo>
                <a:lnTo>
                  <a:pt x="1003441" y="1744077"/>
                </a:lnTo>
                <a:cubicBezTo>
                  <a:pt x="1003441" y="1744077"/>
                  <a:pt x="1003441" y="1742584"/>
                  <a:pt x="1003441" y="1739597"/>
                </a:cubicBezTo>
                <a:cubicBezTo>
                  <a:pt x="1003441" y="1736611"/>
                  <a:pt x="1003441" y="1732131"/>
                  <a:pt x="1003441" y="1726158"/>
                </a:cubicBezTo>
                <a:cubicBezTo>
                  <a:pt x="997468" y="1720185"/>
                  <a:pt x="994482" y="1715706"/>
                  <a:pt x="994482" y="1712719"/>
                </a:cubicBezTo>
                <a:cubicBezTo>
                  <a:pt x="994482" y="1709733"/>
                  <a:pt x="997468" y="1708240"/>
                  <a:pt x="1003441" y="1708240"/>
                </a:cubicBezTo>
                <a:cubicBezTo>
                  <a:pt x="1009414" y="1702268"/>
                  <a:pt x="1013894" y="1694801"/>
                  <a:pt x="1016880" y="1685842"/>
                </a:cubicBezTo>
                <a:cubicBezTo>
                  <a:pt x="1018374" y="1681362"/>
                  <a:pt x="1019493" y="1678749"/>
                  <a:pt x="1020240" y="1678003"/>
                </a:cubicBezTo>
                <a:close/>
                <a:moveTo>
                  <a:pt x="1137830" y="1674643"/>
                </a:moveTo>
                <a:cubicBezTo>
                  <a:pt x="1139324" y="1674643"/>
                  <a:pt x="1140817" y="1675390"/>
                  <a:pt x="1142310" y="1676883"/>
                </a:cubicBezTo>
                <a:cubicBezTo>
                  <a:pt x="1145297" y="1679869"/>
                  <a:pt x="1143803" y="1684349"/>
                  <a:pt x="1137830" y="1690322"/>
                </a:cubicBezTo>
                <a:lnTo>
                  <a:pt x="1128871" y="1690322"/>
                </a:lnTo>
                <a:cubicBezTo>
                  <a:pt x="1128871" y="1684349"/>
                  <a:pt x="1130364" y="1679869"/>
                  <a:pt x="1133351" y="1676883"/>
                </a:cubicBezTo>
                <a:cubicBezTo>
                  <a:pt x="1134844" y="1675390"/>
                  <a:pt x="1136337" y="1674643"/>
                  <a:pt x="1137830" y="1674643"/>
                </a:cubicBezTo>
                <a:close/>
                <a:moveTo>
                  <a:pt x="6334222" y="1663444"/>
                </a:moveTo>
                <a:cubicBezTo>
                  <a:pt x="6352140" y="1663444"/>
                  <a:pt x="6361100" y="1675389"/>
                  <a:pt x="6361100" y="1699280"/>
                </a:cubicBezTo>
                <a:lnTo>
                  <a:pt x="6343182" y="1690322"/>
                </a:lnTo>
                <a:close/>
                <a:moveTo>
                  <a:pt x="904889" y="1663444"/>
                </a:moveTo>
                <a:lnTo>
                  <a:pt x="913848" y="1672403"/>
                </a:lnTo>
                <a:lnTo>
                  <a:pt x="904889" y="1681362"/>
                </a:lnTo>
                <a:cubicBezTo>
                  <a:pt x="904889" y="1669417"/>
                  <a:pt x="904889" y="1663444"/>
                  <a:pt x="904889" y="1663444"/>
                </a:cubicBezTo>
                <a:close/>
                <a:moveTo>
                  <a:pt x="6234551" y="1648884"/>
                </a:moveTo>
                <a:cubicBezTo>
                  <a:pt x="6236790" y="1648138"/>
                  <a:pt x="6238656" y="1648511"/>
                  <a:pt x="6240150" y="1650004"/>
                </a:cubicBezTo>
                <a:cubicBezTo>
                  <a:pt x="6243136" y="1652991"/>
                  <a:pt x="6243136" y="1658964"/>
                  <a:pt x="6240150" y="1667923"/>
                </a:cubicBezTo>
                <a:cubicBezTo>
                  <a:pt x="6237164" y="1676883"/>
                  <a:pt x="6234176" y="1681362"/>
                  <a:pt x="6231190" y="1681362"/>
                </a:cubicBezTo>
                <a:cubicBezTo>
                  <a:pt x="6228204" y="1681362"/>
                  <a:pt x="6226711" y="1685842"/>
                  <a:pt x="6226711" y="1694801"/>
                </a:cubicBezTo>
                <a:cubicBezTo>
                  <a:pt x="6226711" y="1703761"/>
                  <a:pt x="6226711" y="1708240"/>
                  <a:pt x="6226711" y="1708240"/>
                </a:cubicBezTo>
                <a:cubicBezTo>
                  <a:pt x="6226711" y="1708240"/>
                  <a:pt x="6223725" y="1705254"/>
                  <a:pt x="6217751" y="1699280"/>
                </a:cubicBezTo>
                <a:cubicBezTo>
                  <a:pt x="6217751" y="1693308"/>
                  <a:pt x="6217751" y="1687335"/>
                  <a:pt x="6217751" y="1681362"/>
                </a:cubicBezTo>
                <a:cubicBezTo>
                  <a:pt x="6217751" y="1675389"/>
                  <a:pt x="6217751" y="1672403"/>
                  <a:pt x="6217751" y="1672403"/>
                </a:cubicBezTo>
                <a:cubicBezTo>
                  <a:pt x="6217751" y="1672403"/>
                  <a:pt x="6211778" y="1669417"/>
                  <a:pt x="6199832" y="1663444"/>
                </a:cubicBezTo>
                <a:lnTo>
                  <a:pt x="6181914" y="1663444"/>
                </a:lnTo>
                <a:cubicBezTo>
                  <a:pt x="6181914" y="1657471"/>
                  <a:pt x="6183408" y="1654484"/>
                  <a:pt x="6186393" y="1654484"/>
                </a:cubicBezTo>
                <a:cubicBezTo>
                  <a:pt x="6189379" y="1654484"/>
                  <a:pt x="6193859" y="1654484"/>
                  <a:pt x="6199832" y="1654484"/>
                </a:cubicBezTo>
                <a:cubicBezTo>
                  <a:pt x="6211778" y="1660457"/>
                  <a:pt x="6220736" y="1660457"/>
                  <a:pt x="6226711" y="1654484"/>
                </a:cubicBezTo>
                <a:cubicBezTo>
                  <a:pt x="6229696" y="1651498"/>
                  <a:pt x="6232310" y="1649632"/>
                  <a:pt x="6234551" y="1648884"/>
                </a:cubicBezTo>
                <a:close/>
                <a:moveTo>
                  <a:pt x="6343182" y="1645525"/>
                </a:moveTo>
                <a:cubicBezTo>
                  <a:pt x="6343182" y="1645525"/>
                  <a:pt x="6346167" y="1647018"/>
                  <a:pt x="6352140" y="1650004"/>
                </a:cubicBezTo>
                <a:cubicBezTo>
                  <a:pt x="6358114" y="1652991"/>
                  <a:pt x="6361100" y="1654484"/>
                  <a:pt x="6361100" y="1654484"/>
                </a:cubicBezTo>
                <a:cubicBezTo>
                  <a:pt x="6361100" y="1654484"/>
                  <a:pt x="6358114" y="1654484"/>
                  <a:pt x="6352140" y="1654484"/>
                </a:cubicBezTo>
                <a:cubicBezTo>
                  <a:pt x="6346167" y="1654484"/>
                  <a:pt x="6343182" y="1654484"/>
                  <a:pt x="6343182" y="1654484"/>
                </a:cubicBezTo>
                <a:cubicBezTo>
                  <a:pt x="6343182" y="1654484"/>
                  <a:pt x="6343182" y="1651498"/>
                  <a:pt x="6343182" y="1645525"/>
                </a:cubicBezTo>
                <a:close/>
                <a:moveTo>
                  <a:pt x="1514122" y="1645525"/>
                </a:moveTo>
                <a:cubicBezTo>
                  <a:pt x="1508148" y="1651498"/>
                  <a:pt x="1502176" y="1654484"/>
                  <a:pt x="1496203" y="1654484"/>
                </a:cubicBezTo>
                <a:cubicBezTo>
                  <a:pt x="1490230" y="1654484"/>
                  <a:pt x="1482763" y="1658964"/>
                  <a:pt x="1473804" y="1667923"/>
                </a:cubicBezTo>
                <a:cubicBezTo>
                  <a:pt x="1464845" y="1676883"/>
                  <a:pt x="1460365" y="1681362"/>
                  <a:pt x="1460365" y="1681362"/>
                </a:cubicBezTo>
                <a:cubicBezTo>
                  <a:pt x="1448419" y="1687335"/>
                  <a:pt x="1445434" y="1690322"/>
                  <a:pt x="1451406" y="1690322"/>
                </a:cubicBezTo>
                <a:cubicBezTo>
                  <a:pt x="1457379" y="1696295"/>
                  <a:pt x="1466338" y="1699280"/>
                  <a:pt x="1478284" y="1699280"/>
                </a:cubicBezTo>
                <a:cubicBezTo>
                  <a:pt x="1496203" y="1693308"/>
                  <a:pt x="1508148" y="1684349"/>
                  <a:pt x="1514122" y="1672403"/>
                </a:cubicBezTo>
                <a:cubicBezTo>
                  <a:pt x="1526066" y="1654484"/>
                  <a:pt x="1529053" y="1645525"/>
                  <a:pt x="1523081" y="1645525"/>
                </a:cubicBezTo>
                <a:close/>
                <a:moveTo>
                  <a:pt x="6611960" y="1636565"/>
                </a:moveTo>
                <a:cubicBezTo>
                  <a:pt x="6617933" y="1636565"/>
                  <a:pt x="6623906" y="1644031"/>
                  <a:pt x="6629879" y="1658964"/>
                </a:cubicBezTo>
                <a:cubicBezTo>
                  <a:pt x="6635852" y="1673896"/>
                  <a:pt x="6637344" y="1682856"/>
                  <a:pt x="6634359" y="1685842"/>
                </a:cubicBezTo>
                <a:cubicBezTo>
                  <a:pt x="6631373" y="1688828"/>
                  <a:pt x="6626893" y="1690322"/>
                  <a:pt x="6620920" y="1690322"/>
                </a:cubicBezTo>
                <a:close/>
                <a:moveTo>
                  <a:pt x="985523" y="1636565"/>
                </a:moveTo>
                <a:cubicBezTo>
                  <a:pt x="991495" y="1636565"/>
                  <a:pt x="994482" y="1636565"/>
                  <a:pt x="994482" y="1636565"/>
                </a:cubicBezTo>
                <a:lnTo>
                  <a:pt x="985523" y="1645525"/>
                </a:lnTo>
                <a:cubicBezTo>
                  <a:pt x="985523" y="1645525"/>
                  <a:pt x="985523" y="1642538"/>
                  <a:pt x="985523" y="1636565"/>
                </a:cubicBezTo>
                <a:close/>
                <a:moveTo>
                  <a:pt x="6446213" y="1627606"/>
                </a:moveTo>
                <a:cubicBezTo>
                  <a:pt x="6449199" y="1627606"/>
                  <a:pt x="6453679" y="1627606"/>
                  <a:pt x="6459652" y="1627606"/>
                </a:cubicBezTo>
                <a:cubicBezTo>
                  <a:pt x="6465626" y="1627606"/>
                  <a:pt x="6468612" y="1630592"/>
                  <a:pt x="6468612" y="1636565"/>
                </a:cubicBezTo>
                <a:cubicBezTo>
                  <a:pt x="6480556" y="1648511"/>
                  <a:pt x="6492504" y="1657471"/>
                  <a:pt x="6504448" y="1663444"/>
                </a:cubicBezTo>
                <a:cubicBezTo>
                  <a:pt x="6516394" y="1663444"/>
                  <a:pt x="6528340" y="1667923"/>
                  <a:pt x="6540286" y="1676883"/>
                </a:cubicBezTo>
                <a:cubicBezTo>
                  <a:pt x="6552230" y="1685842"/>
                  <a:pt x="6555219" y="1693308"/>
                  <a:pt x="6549244" y="1699280"/>
                </a:cubicBezTo>
                <a:cubicBezTo>
                  <a:pt x="6549244" y="1699280"/>
                  <a:pt x="6552230" y="1702268"/>
                  <a:pt x="6558204" y="1708240"/>
                </a:cubicBezTo>
                <a:cubicBezTo>
                  <a:pt x="6570150" y="1708240"/>
                  <a:pt x="6576124" y="1712719"/>
                  <a:pt x="6576124" y="1721679"/>
                </a:cubicBezTo>
                <a:cubicBezTo>
                  <a:pt x="6576124" y="1730638"/>
                  <a:pt x="6579110" y="1735118"/>
                  <a:pt x="6585082" y="1735118"/>
                </a:cubicBezTo>
                <a:lnTo>
                  <a:pt x="6585082" y="1744077"/>
                </a:lnTo>
                <a:cubicBezTo>
                  <a:pt x="6579110" y="1744077"/>
                  <a:pt x="6576124" y="1744077"/>
                  <a:pt x="6576124" y="1744077"/>
                </a:cubicBezTo>
                <a:cubicBezTo>
                  <a:pt x="6576124" y="1744077"/>
                  <a:pt x="6577616" y="1745571"/>
                  <a:pt x="6580602" y="1748557"/>
                </a:cubicBezTo>
                <a:cubicBezTo>
                  <a:pt x="6583588" y="1751543"/>
                  <a:pt x="6585082" y="1756023"/>
                  <a:pt x="6585082" y="1761996"/>
                </a:cubicBezTo>
                <a:cubicBezTo>
                  <a:pt x="6585082" y="1767969"/>
                  <a:pt x="6582096" y="1770955"/>
                  <a:pt x="6576124" y="1770955"/>
                </a:cubicBezTo>
                <a:cubicBezTo>
                  <a:pt x="6576124" y="1770955"/>
                  <a:pt x="6573136" y="1764982"/>
                  <a:pt x="6567164" y="1753037"/>
                </a:cubicBezTo>
                <a:cubicBezTo>
                  <a:pt x="6561190" y="1747064"/>
                  <a:pt x="6556710" y="1741091"/>
                  <a:pt x="6553724" y="1735118"/>
                </a:cubicBezTo>
                <a:cubicBezTo>
                  <a:pt x="6550739" y="1729145"/>
                  <a:pt x="6549244" y="1723172"/>
                  <a:pt x="6549244" y="1717199"/>
                </a:cubicBezTo>
                <a:cubicBezTo>
                  <a:pt x="6537300" y="1699280"/>
                  <a:pt x="6528340" y="1687335"/>
                  <a:pt x="6522367" y="1681362"/>
                </a:cubicBezTo>
                <a:cubicBezTo>
                  <a:pt x="6522367" y="1687335"/>
                  <a:pt x="6525353" y="1693308"/>
                  <a:pt x="6531327" y="1699280"/>
                </a:cubicBezTo>
                <a:cubicBezTo>
                  <a:pt x="6531327" y="1705254"/>
                  <a:pt x="6531327" y="1711226"/>
                  <a:pt x="6531327" y="1717199"/>
                </a:cubicBezTo>
                <a:cubicBezTo>
                  <a:pt x="6531327" y="1711226"/>
                  <a:pt x="6525353" y="1702268"/>
                  <a:pt x="6513408" y="1690322"/>
                </a:cubicBezTo>
                <a:cubicBezTo>
                  <a:pt x="6501462" y="1678376"/>
                  <a:pt x="6495490" y="1672403"/>
                  <a:pt x="6495490" y="1672403"/>
                </a:cubicBezTo>
                <a:cubicBezTo>
                  <a:pt x="6495490" y="1672403"/>
                  <a:pt x="6493996" y="1670910"/>
                  <a:pt x="6491010" y="1667923"/>
                </a:cubicBezTo>
                <a:cubicBezTo>
                  <a:pt x="6488024" y="1664937"/>
                  <a:pt x="6485036" y="1663444"/>
                  <a:pt x="6482050" y="1663444"/>
                </a:cubicBezTo>
                <a:cubicBezTo>
                  <a:pt x="6479065" y="1663444"/>
                  <a:pt x="6476076" y="1661950"/>
                  <a:pt x="6473090" y="1658964"/>
                </a:cubicBezTo>
                <a:cubicBezTo>
                  <a:pt x="6470105" y="1655977"/>
                  <a:pt x="6465626" y="1654484"/>
                  <a:pt x="6459652" y="1654484"/>
                </a:cubicBezTo>
                <a:lnTo>
                  <a:pt x="6450693" y="1645525"/>
                </a:lnTo>
                <a:lnTo>
                  <a:pt x="6450693" y="1663444"/>
                </a:lnTo>
                <a:lnTo>
                  <a:pt x="6441733" y="1654484"/>
                </a:lnTo>
                <a:lnTo>
                  <a:pt x="6432774" y="1636565"/>
                </a:lnTo>
                <a:lnTo>
                  <a:pt x="6441733" y="1636565"/>
                </a:lnTo>
                <a:cubicBezTo>
                  <a:pt x="6441733" y="1630592"/>
                  <a:pt x="6443227" y="1627606"/>
                  <a:pt x="6446213" y="1627606"/>
                </a:cubicBezTo>
                <a:close/>
                <a:moveTo>
                  <a:pt x="958644" y="1627606"/>
                </a:moveTo>
                <a:lnTo>
                  <a:pt x="967604" y="1627606"/>
                </a:lnTo>
                <a:cubicBezTo>
                  <a:pt x="967604" y="1633579"/>
                  <a:pt x="964617" y="1636565"/>
                  <a:pt x="958644" y="1636565"/>
                </a:cubicBezTo>
                <a:lnTo>
                  <a:pt x="958644" y="1663444"/>
                </a:lnTo>
                <a:lnTo>
                  <a:pt x="958644" y="1672403"/>
                </a:lnTo>
                <a:lnTo>
                  <a:pt x="949686" y="1672403"/>
                </a:lnTo>
                <a:cubicBezTo>
                  <a:pt x="949686" y="1660457"/>
                  <a:pt x="945206" y="1654484"/>
                  <a:pt x="936247" y="1654484"/>
                </a:cubicBezTo>
                <a:cubicBezTo>
                  <a:pt x="927287" y="1654484"/>
                  <a:pt x="925794" y="1651498"/>
                  <a:pt x="931767" y="1645525"/>
                </a:cubicBezTo>
                <a:close/>
                <a:moveTo>
                  <a:pt x="1487243" y="1618648"/>
                </a:moveTo>
                <a:cubicBezTo>
                  <a:pt x="1487243" y="1624621"/>
                  <a:pt x="1487243" y="1627606"/>
                  <a:pt x="1487243" y="1627606"/>
                </a:cubicBezTo>
                <a:cubicBezTo>
                  <a:pt x="1487243" y="1627606"/>
                  <a:pt x="1490230" y="1627606"/>
                  <a:pt x="1496203" y="1627606"/>
                </a:cubicBezTo>
                <a:cubicBezTo>
                  <a:pt x="1502176" y="1627606"/>
                  <a:pt x="1505162" y="1626114"/>
                  <a:pt x="1505162" y="1623127"/>
                </a:cubicBezTo>
                <a:cubicBezTo>
                  <a:pt x="1505162" y="1620141"/>
                  <a:pt x="1502176" y="1618648"/>
                  <a:pt x="1496203" y="1618648"/>
                </a:cubicBezTo>
                <a:close/>
                <a:moveTo>
                  <a:pt x="1030320" y="1609688"/>
                </a:moveTo>
                <a:cubicBezTo>
                  <a:pt x="1036291" y="1609688"/>
                  <a:pt x="1036291" y="1612674"/>
                  <a:pt x="1030320" y="1618648"/>
                </a:cubicBezTo>
                <a:lnTo>
                  <a:pt x="1021360" y="1627606"/>
                </a:lnTo>
                <a:close/>
                <a:moveTo>
                  <a:pt x="1010160" y="1605208"/>
                </a:moveTo>
                <a:cubicBezTo>
                  <a:pt x="1011654" y="1605208"/>
                  <a:pt x="1012400" y="1606702"/>
                  <a:pt x="1012400" y="1609688"/>
                </a:cubicBezTo>
                <a:cubicBezTo>
                  <a:pt x="1012400" y="1621633"/>
                  <a:pt x="1009414" y="1624621"/>
                  <a:pt x="1003441" y="1618648"/>
                </a:cubicBezTo>
                <a:lnTo>
                  <a:pt x="1003441" y="1609688"/>
                </a:lnTo>
                <a:cubicBezTo>
                  <a:pt x="1006428" y="1606702"/>
                  <a:pt x="1008667" y="1605208"/>
                  <a:pt x="1010160" y="1605208"/>
                </a:cubicBezTo>
                <a:close/>
                <a:moveTo>
                  <a:pt x="6334222" y="1600729"/>
                </a:moveTo>
                <a:cubicBezTo>
                  <a:pt x="6334222" y="1600729"/>
                  <a:pt x="6335716" y="1603715"/>
                  <a:pt x="6338702" y="1609688"/>
                </a:cubicBezTo>
                <a:cubicBezTo>
                  <a:pt x="6341687" y="1615661"/>
                  <a:pt x="6343182" y="1618648"/>
                  <a:pt x="6343182" y="1618648"/>
                </a:cubicBezTo>
                <a:cubicBezTo>
                  <a:pt x="6337208" y="1618648"/>
                  <a:pt x="6334222" y="1615661"/>
                  <a:pt x="6334222" y="1609688"/>
                </a:cubicBezTo>
                <a:close/>
                <a:moveTo>
                  <a:pt x="6226711" y="1591769"/>
                </a:moveTo>
                <a:cubicBezTo>
                  <a:pt x="6232684" y="1591769"/>
                  <a:pt x="6235670" y="1591769"/>
                  <a:pt x="6235670" y="1591769"/>
                </a:cubicBezTo>
                <a:cubicBezTo>
                  <a:pt x="6241642" y="1597742"/>
                  <a:pt x="6240150" y="1600729"/>
                  <a:pt x="6231190" y="1600729"/>
                </a:cubicBezTo>
                <a:cubicBezTo>
                  <a:pt x="6222231" y="1600729"/>
                  <a:pt x="6217751" y="1600729"/>
                  <a:pt x="6217751" y="1600729"/>
                </a:cubicBezTo>
                <a:cubicBezTo>
                  <a:pt x="6217751" y="1594756"/>
                  <a:pt x="6220736" y="1591769"/>
                  <a:pt x="6226711" y="1591769"/>
                </a:cubicBezTo>
                <a:close/>
                <a:moveTo>
                  <a:pt x="1361814" y="1591769"/>
                </a:moveTo>
                <a:lnTo>
                  <a:pt x="1361814" y="1609688"/>
                </a:lnTo>
                <a:cubicBezTo>
                  <a:pt x="1355839" y="1609688"/>
                  <a:pt x="1352854" y="1609688"/>
                  <a:pt x="1352854" y="1609688"/>
                </a:cubicBezTo>
                <a:cubicBezTo>
                  <a:pt x="1352854" y="1609688"/>
                  <a:pt x="1352854" y="1606702"/>
                  <a:pt x="1352854" y="1600729"/>
                </a:cubicBezTo>
                <a:close/>
                <a:moveTo>
                  <a:pt x="1173668" y="1591769"/>
                </a:moveTo>
                <a:cubicBezTo>
                  <a:pt x="1179641" y="1591769"/>
                  <a:pt x="1182627" y="1593262"/>
                  <a:pt x="1182627" y="1596249"/>
                </a:cubicBezTo>
                <a:cubicBezTo>
                  <a:pt x="1182627" y="1599235"/>
                  <a:pt x="1182627" y="1603715"/>
                  <a:pt x="1182627" y="1609688"/>
                </a:cubicBezTo>
                <a:cubicBezTo>
                  <a:pt x="1176654" y="1615661"/>
                  <a:pt x="1170682" y="1615661"/>
                  <a:pt x="1164709" y="1609688"/>
                </a:cubicBezTo>
                <a:cubicBezTo>
                  <a:pt x="1158735" y="1603715"/>
                  <a:pt x="1157242" y="1599235"/>
                  <a:pt x="1160229" y="1596249"/>
                </a:cubicBezTo>
                <a:cubicBezTo>
                  <a:pt x="1163215" y="1593262"/>
                  <a:pt x="1167695" y="1591769"/>
                  <a:pt x="1173668" y="1591769"/>
                </a:cubicBezTo>
                <a:close/>
                <a:moveTo>
                  <a:pt x="6289426" y="1587289"/>
                </a:moveTo>
                <a:cubicBezTo>
                  <a:pt x="6295398" y="1587289"/>
                  <a:pt x="6304358" y="1591769"/>
                  <a:pt x="6316304" y="1600729"/>
                </a:cubicBezTo>
                <a:cubicBezTo>
                  <a:pt x="6310330" y="1600729"/>
                  <a:pt x="6305850" y="1605208"/>
                  <a:pt x="6302865" y="1614168"/>
                </a:cubicBezTo>
                <a:cubicBezTo>
                  <a:pt x="6299879" y="1623127"/>
                  <a:pt x="6296890" y="1626114"/>
                  <a:pt x="6293905" y="1623127"/>
                </a:cubicBezTo>
                <a:cubicBezTo>
                  <a:pt x="6290919" y="1620141"/>
                  <a:pt x="6292412" y="1615661"/>
                  <a:pt x="6298385" y="1609688"/>
                </a:cubicBezTo>
                <a:cubicBezTo>
                  <a:pt x="6298385" y="1603715"/>
                  <a:pt x="6298385" y="1600729"/>
                  <a:pt x="6298385" y="1600729"/>
                </a:cubicBezTo>
                <a:cubicBezTo>
                  <a:pt x="6298385" y="1600729"/>
                  <a:pt x="6295399" y="1600729"/>
                  <a:pt x="6289426" y="1600729"/>
                </a:cubicBezTo>
                <a:cubicBezTo>
                  <a:pt x="6283452" y="1606702"/>
                  <a:pt x="6280466" y="1606702"/>
                  <a:pt x="6280466" y="1600729"/>
                </a:cubicBezTo>
                <a:cubicBezTo>
                  <a:pt x="6280466" y="1591769"/>
                  <a:pt x="6283452" y="1587289"/>
                  <a:pt x="6289426" y="1587289"/>
                </a:cubicBezTo>
                <a:close/>
                <a:moveTo>
                  <a:pt x="6638838" y="1582810"/>
                </a:moveTo>
                <a:lnTo>
                  <a:pt x="6647798" y="1582810"/>
                </a:lnTo>
                <a:cubicBezTo>
                  <a:pt x="6647798" y="1588783"/>
                  <a:pt x="6650784" y="1591769"/>
                  <a:pt x="6656756" y="1591769"/>
                </a:cubicBezTo>
                <a:cubicBezTo>
                  <a:pt x="6662730" y="1591769"/>
                  <a:pt x="6665716" y="1596249"/>
                  <a:pt x="6665716" y="1605208"/>
                </a:cubicBezTo>
                <a:cubicBezTo>
                  <a:pt x="6665716" y="1614168"/>
                  <a:pt x="6668702" y="1621633"/>
                  <a:pt x="6674675" y="1627606"/>
                </a:cubicBezTo>
                <a:cubicBezTo>
                  <a:pt x="6674675" y="1633579"/>
                  <a:pt x="6674675" y="1636565"/>
                  <a:pt x="6674675" y="1636565"/>
                </a:cubicBezTo>
                <a:cubicBezTo>
                  <a:pt x="6668702" y="1624621"/>
                  <a:pt x="6662730" y="1615661"/>
                  <a:pt x="6656756" y="1609688"/>
                </a:cubicBezTo>
                <a:cubicBezTo>
                  <a:pt x="6644812" y="1591769"/>
                  <a:pt x="6638838" y="1582810"/>
                  <a:pt x="6638838" y="1582810"/>
                </a:cubicBezTo>
                <a:close/>
                <a:moveTo>
                  <a:pt x="1406609" y="1582810"/>
                </a:moveTo>
                <a:cubicBezTo>
                  <a:pt x="1406609" y="1582810"/>
                  <a:pt x="1409596" y="1582810"/>
                  <a:pt x="1415569" y="1582810"/>
                </a:cubicBezTo>
                <a:lnTo>
                  <a:pt x="1424528" y="1582810"/>
                </a:lnTo>
                <a:cubicBezTo>
                  <a:pt x="1418555" y="1588783"/>
                  <a:pt x="1418555" y="1593262"/>
                  <a:pt x="1424528" y="1596249"/>
                </a:cubicBezTo>
                <a:cubicBezTo>
                  <a:pt x="1430501" y="1599235"/>
                  <a:pt x="1427515" y="1603715"/>
                  <a:pt x="1415569" y="1609688"/>
                </a:cubicBezTo>
                <a:lnTo>
                  <a:pt x="1397650" y="1618648"/>
                </a:lnTo>
                <a:lnTo>
                  <a:pt x="1397650" y="1600729"/>
                </a:lnTo>
                <a:cubicBezTo>
                  <a:pt x="1403623" y="1588783"/>
                  <a:pt x="1406609" y="1582810"/>
                  <a:pt x="1406609" y="1582810"/>
                </a:cubicBezTo>
                <a:close/>
                <a:moveTo>
                  <a:pt x="1119913" y="1573850"/>
                </a:moveTo>
                <a:lnTo>
                  <a:pt x="1119913" y="1591769"/>
                </a:lnTo>
                <a:cubicBezTo>
                  <a:pt x="1113940" y="1597742"/>
                  <a:pt x="1109460" y="1605208"/>
                  <a:pt x="1106473" y="1614168"/>
                </a:cubicBezTo>
                <a:cubicBezTo>
                  <a:pt x="1103487" y="1623127"/>
                  <a:pt x="1099007" y="1627606"/>
                  <a:pt x="1093034" y="1627606"/>
                </a:cubicBezTo>
                <a:cubicBezTo>
                  <a:pt x="1087061" y="1627606"/>
                  <a:pt x="1081089" y="1633579"/>
                  <a:pt x="1075115" y="1645525"/>
                </a:cubicBezTo>
                <a:cubicBezTo>
                  <a:pt x="1069142" y="1651498"/>
                  <a:pt x="1064663" y="1655977"/>
                  <a:pt x="1061676" y="1658964"/>
                </a:cubicBezTo>
                <a:cubicBezTo>
                  <a:pt x="1058690" y="1661950"/>
                  <a:pt x="1051224" y="1663444"/>
                  <a:pt x="1039278" y="1663444"/>
                </a:cubicBezTo>
                <a:cubicBezTo>
                  <a:pt x="1027333" y="1657471"/>
                  <a:pt x="1018374" y="1660457"/>
                  <a:pt x="1012400" y="1672403"/>
                </a:cubicBezTo>
                <a:cubicBezTo>
                  <a:pt x="1006428" y="1684349"/>
                  <a:pt x="997468" y="1684349"/>
                  <a:pt x="985523" y="1672403"/>
                </a:cubicBezTo>
                <a:lnTo>
                  <a:pt x="976563" y="1663444"/>
                </a:lnTo>
                <a:cubicBezTo>
                  <a:pt x="988509" y="1669417"/>
                  <a:pt x="997468" y="1670910"/>
                  <a:pt x="1003441" y="1667923"/>
                </a:cubicBezTo>
                <a:cubicBezTo>
                  <a:pt x="1009414" y="1664937"/>
                  <a:pt x="1012400" y="1660457"/>
                  <a:pt x="1012400" y="1654484"/>
                </a:cubicBezTo>
                <a:cubicBezTo>
                  <a:pt x="1012400" y="1648511"/>
                  <a:pt x="1015387" y="1645525"/>
                  <a:pt x="1021360" y="1645525"/>
                </a:cubicBezTo>
                <a:cubicBezTo>
                  <a:pt x="1027333" y="1645525"/>
                  <a:pt x="1039278" y="1639552"/>
                  <a:pt x="1057197" y="1627606"/>
                </a:cubicBezTo>
                <a:cubicBezTo>
                  <a:pt x="1063170" y="1615661"/>
                  <a:pt x="1075115" y="1603715"/>
                  <a:pt x="1093034" y="1591769"/>
                </a:cubicBezTo>
                <a:cubicBezTo>
                  <a:pt x="1110953" y="1579823"/>
                  <a:pt x="1119913" y="1573850"/>
                  <a:pt x="1119913" y="1573850"/>
                </a:cubicBezTo>
                <a:close/>
                <a:moveTo>
                  <a:pt x="6120319" y="1568250"/>
                </a:moveTo>
                <a:cubicBezTo>
                  <a:pt x="6124052" y="1567504"/>
                  <a:pt x="6128158" y="1567878"/>
                  <a:pt x="6132638" y="1569371"/>
                </a:cubicBezTo>
                <a:cubicBezTo>
                  <a:pt x="6141596" y="1572357"/>
                  <a:pt x="6152050" y="1576837"/>
                  <a:pt x="6163996" y="1582810"/>
                </a:cubicBezTo>
                <a:cubicBezTo>
                  <a:pt x="6169968" y="1588783"/>
                  <a:pt x="6175940" y="1594756"/>
                  <a:pt x="6181914" y="1600729"/>
                </a:cubicBezTo>
                <a:cubicBezTo>
                  <a:pt x="6187888" y="1606702"/>
                  <a:pt x="6193859" y="1609688"/>
                  <a:pt x="6199832" y="1609688"/>
                </a:cubicBezTo>
                <a:cubicBezTo>
                  <a:pt x="6217751" y="1615661"/>
                  <a:pt x="6226711" y="1624621"/>
                  <a:pt x="6226711" y="1636565"/>
                </a:cubicBezTo>
                <a:cubicBezTo>
                  <a:pt x="6226711" y="1642538"/>
                  <a:pt x="6222231" y="1644031"/>
                  <a:pt x="6213272" y="1641045"/>
                </a:cubicBezTo>
                <a:cubicBezTo>
                  <a:pt x="6204312" y="1638059"/>
                  <a:pt x="6199832" y="1633579"/>
                  <a:pt x="6199832" y="1627606"/>
                </a:cubicBezTo>
                <a:cubicBezTo>
                  <a:pt x="6199832" y="1621633"/>
                  <a:pt x="6199832" y="1618648"/>
                  <a:pt x="6199832" y="1618648"/>
                </a:cubicBezTo>
                <a:cubicBezTo>
                  <a:pt x="6193859" y="1618648"/>
                  <a:pt x="6190873" y="1620141"/>
                  <a:pt x="6190873" y="1623127"/>
                </a:cubicBezTo>
                <a:cubicBezTo>
                  <a:pt x="6190873" y="1626114"/>
                  <a:pt x="6190873" y="1627606"/>
                  <a:pt x="6190873" y="1627606"/>
                </a:cubicBezTo>
                <a:lnTo>
                  <a:pt x="6181914" y="1636565"/>
                </a:lnTo>
                <a:lnTo>
                  <a:pt x="6172954" y="1645525"/>
                </a:lnTo>
                <a:cubicBezTo>
                  <a:pt x="6166982" y="1645525"/>
                  <a:pt x="6162502" y="1645525"/>
                  <a:pt x="6159516" y="1645525"/>
                </a:cubicBezTo>
                <a:cubicBezTo>
                  <a:pt x="6156530" y="1645525"/>
                  <a:pt x="6158022" y="1642538"/>
                  <a:pt x="6163996" y="1636565"/>
                </a:cubicBezTo>
                <a:cubicBezTo>
                  <a:pt x="6169968" y="1630592"/>
                  <a:pt x="6169968" y="1621633"/>
                  <a:pt x="6163996" y="1609688"/>
                </a:cubicBezTo>
                <a:cubicBezTo>
                  <a:pt x="6152050" y="1597742"/>
                  <a:pt x="6143091" y="1597742"/>
                  <a:pt x="6137118" y="1609688"/>
                </a:cubicBezTo>
                <a:cubicBezTo>
                  <a:pt x="6131144" y="1615661"/>
                  <a:pt x="6125172" y="1615661"/>
                  <a:pt x="6119199" y="1609688"/>
                </a:cubicBezTo>
                <a:cubicBezTo>
                  <a:pt x="6113226" y="1603715"/>
                  <a:pt x="6119199" y="1597742"/>
                  <a:pt x="6137118" y="1591769"/>
                </a:cubicBezTo>
                <a:lnTo>
                  <a:pt x="6146076" y="1591769"/>
                </a:lnTo>
                <a:lnTo>
                  <a:pt x="6128158" y="1582810"/>
                </a:lnTo>
                <a:cubicBezTo>
                  <a:pt x="6122185" y="1582810"/>
                  <a:pt x="6117705" y="1581316"/>
                  <a:pt x="6114719" y="1578330"/>
                </a:cubicBezTo>
                <a:cubicBezTo>
                  <a:pt x="6111733" y="1575344"/>
                  <a:pt x="6110239" y="1573850"/>
                  <a:pt x="6110239" y="1573850"/>
                </a:cubicBezTo>
                <a:cubicBezTo>
                  <a:pt x="6113226" y="1570864"/>
                  <a:pt x="6116586" y="1568998"/>
                  <a:pt x="6120319" y="1568250"/>
                </a:cubicBezTo>
                <a:close/>
                <a:moveTo>
                  <a:pt x="6620920" y="1555932"/>
                </a:moveTo>
                <a:cubicBezTo>
                  <a:pt x="6620920" y="1555932"/>
                  <a:pt x="6622413" y="1555932"/>
                  <a:pt x="6625399" y="1555932"/>
                </a:cubicBezTo>
                <a:cubicBezTo>
                  <a:pt x="6628384" y="1555932"/>
                  <a:pt x="6629879" y="1558918"/>
                  <a:pt x="6629879" y="1564891"/>
                </a:cubicBezTo>
                <a:cubicBezTo>
                  <a:pt x="6629879" y="1564891"/>
                  <a:pt x="6628384" y="1564891"/>
                  <a:pt x="6625399" y="1564891"/>
                </a:cubicBezTo>
                <a:cubicBezTo>
                  <a:pt x="6622413" y="1564891"/>
                  <a:pt x="6620920" y="1564891"/>
                  <a:pt x="6620920" y="1564891"/>
                </a:cubicBezTo>
                <a:cubicBezTo>
                  <a:pt x="6620920" y="1558918"/>
                  <a:pt x="6620920" y="1555932"/>
                  <a:pt x="6620920" y="1555932"/>
                </a:cubicBezTo>
                <a:close/>
                <a:moveTo>
                  <a:pt x="5957932" y="1555932"/>
                </a:moveTo>
                <a:lnTo>
                  <a:pt x="5940014" y="1573850"/>
                </a:lnTo>
                <a:cubicBezTo>
                  <a:pt x="5934039" y="1573850"/>
                  <a:pt x="5929560" y="1573850"/>
                  <a:pt x="5926574" y="1573850"/>
                </a:cubicBezTo>
                <a:cubicBezTo>
                  <a:pt x="5923588" y="1573850"/>
                  <a:pt x="5922094" y="1573850"/>
                  <a:pt x="5922094" y="1573850"/>
                </a:cubicBezTo>
                <a:cubicBezTo>
                  <a:pt x="5910148" y="1591769"/>
                  <a:pt x="5913134" y="1600729"/>
                  <a:pt x="5931054" y="1600729"/>
                </a:cubicBezTo>
                <a:lnTo>
                  <a:pt x="5948972" y="1609688"/>
                </a:lnTo>
                <a:cubicBezTo>
                  <a:pt x="5960918" y="1609688"/>
                  <a:pt x="5969877" y="1606702"/>
                  <a:pt x="5975850" y="1600729"/>
                </a:cubicBezTo>
                <a:cubicBezTo>
                  <a:pt x="5969877" y="1594756"/>
                  <a:pt x="5969877" y="1591769"/>
                  <a:pt x="5975850" y="1591769"/>
                </a:cubicBezTo>
                <a:lnTo>
                  <a:pt x="5966891" y="1582810"/>
                </a:lnTo>
                <a:lnTo>
                  <a:pt x="5957932" y="1564891"/>
                </a:lnTo>
                <a:cubicBezTo>
                  <a:pt x="5963905" y="1564891"/>
                  <a:pt x="5966891" y="1563398"/>
                  <a:pt x="5966891" y="1560411"/>
                </a:cubicBezTo>
                <a:cubicBezTo>
                  <a:pt x="5966891" y="1557425"/>
                  <a:pt x="5963905" y="1555932"/>
                  <a:pt x="5957932" y="1555932"/>
                </a:cubicBezTo>
                <a:close/>
                <a:moveTo>
                  <a:pt x="6710513" y="1546972"/>
                </a:moveTo>
                <a:cubicBezTo>
                  <a:pt x="6710513" y="1546972"/>
                  <a:pt x="6713498" y="1546972"/>
                  <a:pt x="6719472" y="1546972"/>
                </a:cubicBezTo>
                <a:lnTo>
                  <a:pt x="6737390" y="1564891"/>
                </a:lnTo>
                <a:cubicBezTo>
                  <a:pt x="6737390" y="1588783"/>
                  <a:pt x="6731416" y="1588783"/>
                  <a:pt x="6719472" y="1564891"/>
                </a:cubicBezTo>
                <a:cubicBezTo>
                  <a:pt x="6713498" y="1552945"/>
                  <a:pt x="6710513" y="1546972"/>
                  <a:pt x="6710513" y="1546972"/>
                </a:cubicBezTo>
                <a:close/>
                <a:moveTo>
                  <a:pt x="1236383" y="1546972"/>
                </a:moveTo>
                <a:cubicBezTo>
                  <a:pt x="1236383" y="1546972"/>
                  <a:pt x="1236383" y="1549959"/>
                  <a:pt x="1236383" y="1555932"/>
                </a:cubicBezTo>
                <a:lnTo>
                  <a:pt x="1227424" y="1564891"/>
                </a:lnTo>
                <a:close/>
                <a:moveTo>
                  <a:pt x="6137118" y="1529054"/>
                </a:moveTo>
                <a:lnTo>
                  <a:pt x="6155036" y="1529054"/>
                </a:lnTo>
                <a:cubicBezTo>
                  <a:pt x="6155036" y="1529054"/>
                  <a:pt x="6158022" y="1532041"/>
                  <a:pt x="6163996" y="1538014"/>
                </a:cubicBezTo>
                <a:cubicBezTo>
                  <a:pt x="6169968" y="1543987"/>
                  <a:pt x="6175940" y="1549959"/>
                  <a:pt x="6181914" y="1555932"/>
                </a:cubicBezTo>
                <a:cubicBezTo>
                  <a:pt x="6193859" y="1567877"/>
                  <a:pt x="6211778" y="1573850"/>
                  <a:pt x="6235670" y="1573850"/>
                </a:cubicBezTo>
                <a:cubicBezTo>
                  <a:pt x="6241642" y="1567877"/>
                  <a:pt x="6244630" y="1567877"/>
                  <a:pt x="6244630" y="1573850"/>
                </a:cubicBezTo>
                <a:lnTo>
                  <a:pt x="6235670" y="1582810"/>
                </a:lnTo>
                <a:cubicBezTo>
                  <a:pt x="6229696" y="1582810"/>
                  <a:pt x="6226711" y="1582810"/>
                  <a:pt x="6226711" y="1582810"/>
                </a:cubicBezTo>
                <a:cubicBezTo>
                  <a:pt x="6220736" y="1588783"/>
                  <a:pt x="6199832" y="1585796"/>
                  <a:pt x="6163996" y="1573850"/>
                </a:cubicBezTo>
                <a:cubicBezTo>
                  <a:pt x="6152050" y="1567877"/>
                  <a:pt x="6143091" y="1561905"/>
                  <a:pt x="6137118" y="1555932"/>
                </a:cubicBezTo>
                <a:cubicBezTo>
                  <a:pt x="6131144" y="1549959"/>
                  <a:pt x="6128158" y="1543987"/>
                  <a:pt x="6128158" y="1538014"/>
                </a:cubicBezTo>
                <a:close/>
                <a:moveTo>
                  <a:pt x="5877298" y="1529054"/>
                </a:moveTo>
                <a:cubicBezTo>
                  <a:pt x="5877298" y="1529054"/>
                  <a:pt x="5880284" y="1532041"/>
                  <a:pt x="5886257" y="1538014"/>
                </a:cubicBezTo>
                <a:cubicBezTo>
                  <a:pt x="5898202" y="1538014"/>
                  <a:pt x="5904176" y="1538014"/>
                  <a:pt x="5904176" y="1538014"/>
                </a:cubicBezTo>
                <a:cubicBezTo>
                  <a:pt x="5904176" y="1538014"/>
                  <a:pt x="5904176" y="1535027"/>
                  <a:pt x="5904176" y="1529054"/>
                </a:cubicBezTo>
                <a:cubicBezTo>
                  <a:pt x="5892231" y="1529054"/>
                  <a:pt x="5883271" y="1529054"/>
                  <a:pt x="5877298" y="1529054"/>
                </a:cubicBezTo>
                <a:close/>
                <a:moveTo>
                  <a:pt x="1406609" y="1529054"/>
                </a:moveTo>
                <a:cubicBezTo>
                  <a:pt x="1406609" y="1529054"/>
                  <a:pt x="1409596" y="1532041"/>
                  <a:pt x="1415569" y="1538014"/>
                </a:cubicBezTo>
                <a:cubicBezTo>
                  <a:pt x="1415569" y="1543987"/>
                  <a:pt x="1409596" y="1543987"/>
                  <a:pt x="1397650" y="1538014"/>
                </a:cubicBezTo>
                <a:close/>
                <a:moveTo>
                  <a:pt x="960885" y="1522334"/>
                </a:moveTo>
                <a:cubicBezTo>
                  <a:pt x="965364" y="1520841"/>
                  <a:pt x="967604" y="1523082"/>
                  <a:pt x="967604" y="1529054"/>
                </a:cubicBezTo>
                <a:cubicBezTo>
                  <a:pt x="967604" y="1529054"/>
                  <a:pt x="964617" y="1530548"/>
                  <a:pt x="958644" y="1533534"/>
                </a:cubicBezTo>
                <a:cubicBezTo>
                  <a:pt x="952671" y="1536519"/>
                  <a:pt x="946699" y="1542492"/>
                  <a:pt x="940726" y="1551452"/>
                </a:cubicBezTo>
                <a:cubicBezTo>
                  <a:pt x="934753" y="1560411"/>
                  <a:pt x="931767" y="1564891"/>
                  <a:pt x="931767" y="1564891"/>
                </a:cubicBezTo>
                <a:lnTo>
                  <a:pt x="922808" y="1573850"/>
                </a:lnTo>
                <a:cubicBezTo>
                  <a:pt x="922808" y="1609688"/>
                  <a:pt x="916835" y="1627606"/>
                  <a:pt x="904889" y="1627606"/>
                </a:cubicBezTo>
                <a:cubicBezTo>
                  <a:pt x="898916" y="1621633"/>
                  <a:pt x="895929" y="1618648"/>
                  <a:pt x="895929" y="1618648"/>
                </a:cubicBezTo>
                <a:lnTo>
                  <a:pt x="904889" y="1582810"/>
                </a:lnTo>
                <a:cubicBezTo>
                  <a:pt x="916835" y="1558918"/>
                  <a:pt x="924301" y="1546972"/>
                  <a:pt x="927287" y="1546972"/>
                </a:cubicBezTo>
                <a:cubicBezTo>
                  <a:pt x="930274" y="1546972"/>
                  <a:pt x="934753" y="1543987"/>
                  <a:pt x="940726" y="1538014"/>
                </a:cubicBezTo>
                <a:cubicBezTo>
                  <a:pt x="949686" y="1529054"/>
                  <a:pt x="956405" y="1523828"/>
                  <a:pt x="960885" y="1522334"/>
                </a:cubicBezTo>
                <a:close/>
                <a:moveTo>
                  <a:pt x="6692594" y="1520095"/>
                </a:moveTo>
                <a:cubicBezTo>
                  <a:pt x="6692594" y="1520095"/>
                  <a:pt x="6692594" y="1523081"/>
                  <a:pt x="6692594" y="1529054"/>
                </a:cubicBezTo>
                <a:lnTo>
                  <a:pt x="6683634" y="1529054"/>
                </a:lnTo>
                <a:close/>
                <a:moveTo>
                  <a:pt x="6262547" y="1520095"/>
                </a:moveTo>
                <a:cubicBezTo>
                  <a:pt x="6262547" y="1520095"/>
                  <a:pt x="6265533" y="1520095"/>
                  <a:pt x="6271507" y="1520095"/>
                </a:cubicBezTo>
                <a:cubicBezTo>
                  <a:pt x="6277480" y="1520095"/>
                  <a:pt x="6281960" y="1521588"/>
                  <a:pt x="6284946" y="1524575"/>
                </a:cubicBezTo>
                <a:cubicBezTo>
                  <a:pt x="6287932" y="1527561"/>
                  <a:pt x="6286439" y="1529054"/>
                  <a:pt x="6280466" y="1529054"/>
                </a:cubicBezTo>
                <a:close/>
                <a:moveTo>
                  <a:pt x="1630592" y="1515615"/>
                </a:moveTo>
                <a:cubicBezTo>
                  <a:pt x="1627605" y="1515615"/>
                  <a:pt x="1624619" y="1517108"/>
                  <a:pt x="1621632" y="1520095"/>
                </a:cubicBezTo>
                <a:cubicBezTo>
                  <a:pt x="1615661" y="1526068"/>
                  <a:pt x="1609686" y="1532041"/>
                  <a:pt x="1603713" y="1538014"/>
                </a:cubicBezTo>
                <a:lnTo>
                  <a:pt x="1594755" y="1538014"/>
                </a:lnTo>
                <a:cubicBezTo>
                  <a:pt x="1594755" y="1532041"/>
                  <a:pt x="1591769" y="1526068"/>
                  <a:pt x="1585796" y="1520095"/>
                </a:cubicBezTo>
                <a:lnTo>
                  <a:pt x="1576836" y="1529054"/>
                </a:lnTo>
                <a:cubicBezTo>
                  <a:pt x="1570863" y="1541000"/>
                  <a:pt x="1567877" y="1546972"/>
                  <a:pt x="1567877" y="1546972"/>
                </a:cubicBezTo>
                <a:cubicBezTo>
                  <a:pt x="1543985" y="1546972"/>
                  <a:pt x="1532039" y="1558918"/>
                  <a:pt x="1532039" y="1582810"/>
                </a:cubicBezTo>
                <a:cubicBezTo>
                  <a:pt x="1532039" y="1594756"/>
                  <a:pt x="1543985" y="1591769"/>
                  <a:pt x="1567877" y="1573850"/>
                </a:cubicBezTo>
                <a:cubicBezTo>
                  <a:pt x="1591769" y="1561905"/>
                  <a:pt x="1603713" y="1561905"/>
                  <a:pt x="1603713" y="1573850"/>
                </a:cubicBezTo>
                <a:cubicBezTo>
                  <a:pt x="1609686" y="1573850"/>
                  <a:pt x="1612673" y="1573850"/>
                  <a:pt x="1612673" y="1573850"/>
                </a:cubicBezTo>
                <a:cubicBezTo>
                  <a:pt x="1612673" y="1573850"/>
                  <a:pt x="1614166" y="1573850"/>
                  <a:pt x="1617153" y="1573850"/>
                </a:cubicBezTo>
                <a:cubicBezTo>
                  <a:pt x="1620139" y="1573850"/>
                  <a:pt x="1621632" y="1570864"/>
                  <a:pt x="1621632" y="1564891"/>
                </a:cubicBezTo>
                <a:cubicBezTo>
                  <a:pt x="1621632" y="1558918"/>
                  <a:pt x="1626112" y="1551452"/>
                  <a:pt x="1635071" y="1542492"/>
                </a:cubicBezTo>
                <a:cubicBezTo>
                  <a:pt x="1644031" y="1533534"/>
                  <a:pt x="1645524" y="1526068"/>
                  <a:pt x="1639551" y="1520095"/>
                </a:cubicBezTo>
                <a:cubicBezTo>
                  <a:pt x="1636565" y="1517108"/>
                  <a:pt x="1633578" y="1515615"/>
                  <a:pt x="1630592" y="1515615"/>
                </a:cubicBezTo>
                <a:close/>
                <a:moveTo>
                  <a:pt x="976563" y="1511136"/>
                </a:moveTo>
                <a:cubicBezTo>
                  <a:pt x="982536" y="1511136"/>
                  <a:pt x="985523" y="1511136"/>
                  <a:pt x="985523" y="1511136"/>
                </a:cubicBezTo>
                <a:lnTo>
                  <a:pt x="985523" y="1520095"/>
                </a:lnTo>
                <a:close/>
                <a:moveTo>
                  <a:pt x="886970" y="1511136"/>
                </a:moveTo>
                <a:cubicBezTo>
                  <a:pt x="892943" y="1517109"/>
                  <a:pt x="895929" y="1523081"/>
                  <a:pt x="895929" y="1529054"/>
                </a:cubicBezTo>
                <a:lnTo>
                  <a:pt x="878010" y="1529054"/>
                </a:lnTo>
                <a:close/>
                <a:moveTo>
                  <a:pt x="1659709" y="1506656"/>
                </a:moveTo>
                <a:cubicBezTo>
                  <a:pt x="1658216" y="1506656"/>
                  <a:pt x="1657470" y="1508149"/>
                  <a:pt x="1657470" y="1511136"/>
                </a:cubicBezTo>
                <a:cubicBezTo>
                  <a:pt x="1651497" y="1511136"/>
                  <a:pt x="1650004" y="1514122"/>
                  <a:pt x="1652990" y="1520095"/>
                </a:cubicBezTo>
                <a:cubicBezTo>
                  <a:pt x="1655977" y="1526068"/>
                  <a:pt x="1660456" y="1529054"/>
                  <a:pt x="1666429" y="1529054"/>
                </a:cubicBezTo>
                <a:cubicBezTo>
                  <a:pt x="1672402" y="1529054"/>
                  <a:pt x="1675389" y="1527561"/>
                  <a:pt x="1675389" y="1524575"/>
                </a:cubicBezTo>
                <a:cubicBezTo>
                  <a:pt x="1675389" y="1521588"/>
                  <a:pt x="1675389" y="1520095"/>
                  <a:pt x="1675389" y="1520095"/>
                </a:cubicBezTo>
                <a:cubicBezTo>
                  <a:pt x="1675389" y="1520095"/>
                  <a:pt x="1672402" y="1517109"/>
                  <a:pt x="1666429" y="1511136"/>
                </a:cubicBezTo>
                <a:cubicBezTo>
                  <a:pt x="1663443" y="1508149"/>
                  <a:pt x="1661202" y="1506656"/>
                  <a:pt x="1659709" y="1506656"/>
                </a:cubicBezTo>
                <a:close/>
                <a:moveTo>
                  <a:pt x="1417808" y="1506656"/>
                </a:moveTo>
                <a:cubicBezTo>
                  <a:pt x="1419301" y="1506656"/>
                  <a:pt x="1421542" y="1508149"/>
                  <a:pt x="1424528" y="1511136"/>
                </a:cubicBezTo>
                <a:lnTo>
                  <a:pt x="1424528" y="1520095"/>
                </a:lnTo>
                <a:cubicBezTo>
                  <a:pt x="1418555" y="1520095"/>
                  <a:pt x="1415569" y="1517109"/>
                  <a:pt x="1415569" y="1511136"/>
                </a:cubicBezTo>
                <a:cubicBezTo>
                  <a:pt x="1415569" y="1508149"/>
                  <a:pt x="1416315" y="1506656"/>
                  <a:pt x="1417808" y="1506656"/>
                </a:cubicBezTo>
                <a:close/>
                <a:moveTo>
                  <a:pt x="6396936" y="1502176"/>
                </a:moveTo>
                <a:lnTo>
                  <a:pt x="6414856" y="1511136"/>
                </a:lnTo>
                <a:cubicBezTo>
                  <a:pt x="6420830" y="1517109"/>
                  <a:pt x="6422321" y="1521588"/>
                  <a:pt x="6419336" y="1524575"/>
                </a:cubicBezTo>
                <a:cubicBezTo>
                  <a:pt x="6416350" y="1527561"/>
                  <a:pt x="6411870" y="1526068"/>
                  <a:pt x="6405896" y="1520095"/>
                </a:cubicBezTo>
                <a:cubicBezTo>
                  <a:pt x="6399924" y="1514122"/>
                  <a:pt x="6396936" y="1508149"/>
                  <a:pt x="6396936" y="1502176"/>
                </a:cubicBezTo>
                <a:close/>
                <a:moveTo>
                  <a:pt x="6302865" y="1502176"/>
                </a:moveTo>
                <a:cubicBezTo>
                  <a:pt x="6305850" y="1502176"/>
                  <a:pt x="6307344" y="1505162"/>
                  <a:pt x="6307344" y="1511136"/>
                </a:cubicBezTo>
                <a:cubicBezTo>
                  <a:pt x="6313318" y="1517109"/>
                  <a:pt x="6313318" y="1520095"/>
                  <a:pt x="6307344" y="1520095"/>
                </a:cubicBezTo>
                <a:cubicBezTo>
                  <a:pt x="6301370" y="1520095"/>
                  <a:pt x="6298385" y="1517109"/>
                  <a:pt x="6298385" y="1511136"/>
                </a:cubicBezTo>
                <a:cubicBezTo>
                  <a:pt x="6298385" y="1505162"/>
                  <a:pt x="6299879" y="1502176"/>
                  <a:pt x="6302865" y="1502176"/>
                </a:cubicBezTo>
                <a:close/>
                <a:moveTo>
                  <a:pt x="890521" y="1498625"/>
                </a:moveTo>
                <a:lnTo>
                  <a:pt x="888090" y="1501056"/>
                </a:lnTo>
                <a:cubicBezTo>
                  <a:pt x="887344" y="1501803"/>
                  <a:pt x="886970" y="1502176"/>
                  <a:pt x="886970" y="1502176"/>
                </a:cubicBezTo>
                <a:close/>
                <a:moveTo>
                  <a:pt x="1451406" y="1493217"/>
                </a:moveTo>
                <a:cubicBezTo>
                  <a:pt x="1457379" y="1493217"/>
                  <a:pt x="1460365" y="1493217"/>
                  <a:pt x="1460365" y="1493217"/>
                </a:cubicBezTo>
                <a:cubicBezTo>
                  <a:pt x="1460365" y="1493217"/>
                  <a:pt x="1460365" y="1496203"/>
                  <a:pt x="1460365" y="1502176"/>
                </a:cubicBezTo>
                <a:close/>
                <a:moveTo>
                  <a:pt x="895929" y="1493217"/>
                </a:moveTo>
                <a:lnTo>
                  <a:pt x="890521" y="1498625"/>
                </a:lnTo>
                <a:lnTo>
                  <a:pt x="891450" y="1497696"/>
                </a:lnTo>
                <a:cubicBezTo>
                  <a:pt x="894436" y="1494710"/>
                  <a:pt x="895929" y="1493217"/>
                  <a:pt x="895929" y="1493217"/>
                </a:cubicBezTo>
                <a:close/>
                <a:moveTo>
                  <a:pt x="6702722" y="1491269"/>
                </a:moveTo>
                <a:lnTo>
                  <a:pt x="6708272" y="1503296"/>
                </a:lnTo>
                <a:cubicBezTo>
                  <a:pt x="6709766" y="1508522"/>
                  <a:pt x="6710513" y="1514122"/>
                  <a:pt x="6710513" y="1520095"/>
                </a:cubicBezTo>
                <a:cubicBezTo>
                  <a:pt x="6710513" y="1526068"/>
                  <a:pt x="6710513" y="1532041"/>
                  <a:pt x="6710513" y="1538014"/>
                </a:cubicBezTo>
                <a:close/>
                <a:moveTo>
                  <a:pt x="6165114" y="1487617"/>
                </a:moveTo>
                <a:cubicBezTo>
                  <a:pt x="6167354" y="1488364"/>
                  <a:pt x="6169968" y="1490230"/>
                  <a:pt x="6172954" y="1493217"/>
                </a:cubicBezTo>
                <a:lnTo>
                  <a:pt x="6172954" y="1502176"/>
                </a:lnTo>
                <a:lnTo>
                  <a:pt x="6163996" y="1502176"/>
                </a:lnTo>
                <a:cubicBezTo>
                  <a:pt x="6158022" y="1496203"/>
                  <a:pt x="6156530" y="1491723"/>
                  <a:pt x="6159516" y="1488737"/>
                </a:cubicBezTo>
                <a:cubicBezTo>
                  <a:pt x="6161008" y="1487244"/>
                  <a:pt x="6162876" y="1486871"/>
                  <a:pt x="6165114" y="1487617"/>
                </a:cubicBezTo>
                <a:close/>
                <a:moveTo>
                  <a:pt x="6567164" y="1484257"/>
                </a:moveTo>
                <a:cubicBezTo>
                  <a:pt x="6573136" y="1484257"/>
                  <a:pt x="6579110" y="1484257"/>
                  <a:pt x="6585082" y="1484257"/>
                </a:cubicBezTo>
                <a:lnTo>
                  <a:pt x="6594041" y="1484257"/>
                </a:lnTo>
                <a:cubicBezTo>
                  <a:pt x="6588068" y="1490231"/>
                  <a:pt x="6582096" y="1493217"/>
                  <a:pt x="6576124" y="1493217"/>
                </a:cubicBezTo>
                <a:close/>
                <a:moveTo>
                  <a:pt x="6692594" y="1475298"/>
                </a:moveTo>
                <a:cubicBezTo>
                  <a:pt x="6692594" y="1475298"/>
                  <a:pt x="6695580" y="1478284"/>
                  <a:pt x="6701553" y="1484257"/>
                </a:cubicBezTo>
                <a:lnTo>
                  <a:pt x="6702722" y="1491269"/>
                </a:lnTo>
                <a:lnTo>
                  <a:pt x="6701553" y="1488737"/>
                </a:lnTo>
                <a:cubicBezTo>
                  <a:pt x="6695580" y="1479778"/>
                  <a:pt x="6692594" y="1475298"/>
                  <a:pt x="6692594" y="1475298"/>
                </a:cubicBezTo>
                <a:close/>
                <a:moveTo>
                  <a:pt x="1101994" y="1475298"/>
                </a:moveTo>
                <a:lnTo>
                  <a:pt x="1101994" y="1484257"/>
                </a:lnTo>
                <a:lnTo>
                  <a:pt x="1093034" y="1484257"/>
                </a:lnTo>
                <a:cubicBezTo>
                  <a:pt x="1093034" y="1484257"/>
                  <a:pt x="1096021" y="1481271"/>
                  <a:pt x="1101994" y="1475298"/>
                </a:cubicBezTo>
                <a:close/>
                <a:moveTo>
                  <a:pt x="1048237" y="1475298"/>
                </a:moveTo>
                <a:cubicBezTo>
                  <a:pt x="1042264" y="1475298"/>
                  <a:pt x="1039278" y="1478284"/>
                  <a:pt x="1039278" y="1484257"/>
                </a:cubicBezTo>
                <a:cubicBezTo>
                  <a:pt x="1045251" y="1484257"/>
                  <a:pt x="1048237" y="1484257"/>
                  <a:pt x="1048237" y="1484257"/>
                </a:cubicBezTo>
                <a:cubicBezTo>
                  <a:pt x="1048237" y="1484257"/>
                  <a:pt x="1048237" y="1481271"/>
                  <a:pt x="1048237" y="1475298"/>
                </a:cubicBezTo>
                <a:close/>
                <a:moveTo>
                  <a:pt x="996721" y="1470818"/>
                </a:moveTo>
                <a:cubicBezTo>
                  <a:pt x="998214" y="1470818"/>
                  <a:pt x="1000455" y="1472311"/>
                  <a:pt x="1003441" y="1475298"/>
                </a:cubicBezTo>
                <a:lnTo>
                  <a:pt x="1003441" y="1484257"/>
                </a:lnTo>
                <a:cubicBezTo>
                  <a:pt x="997468" y="1484257"/>
                  <a:pt x="994482" y="1481271"/>
                  <a:pt x="994482" y="1475298"/>
                </a:cubicBezTo>
                <a:cubicBezTo>
                  <a:pt x="994482" y="1472311"/>
                  <a:pt x="995229" y="1470818"/>
                  <a:pt x="996721" y="1470818"/>
                </a:cubicBezTo>
                <a:close/>
                <a:moveTo>
                  <a:pt x="6953534" y="1469699"/>
                </a:moveTo>
                <a:cubicBezTo>
                  <a:pt x="6954280" y="1468952"/>
                  <a:pt x="6955400" y="1469325"/>
                  <a:pt x="6956892" y="1470818"/>
                </a:cubicBezTo>
                <a:cubicBezTo>
                  <a:pt x="6959878" y="1473804"/>
                  <a:pt x="6961372" y="1475298"/>
                  <a:pt x="6961372" y="1475298"/>
                </a:cubicBezTo>
                <a:cubicBezTo>
                  <a:pt x="6961372" y="1475298"/>
                  <a:pt x="6958386" y="1475298"/>
                  <a:pt x="6952414" y="1475298"/>
                </a:cubicBezTo>
                <a:cubicBezTo>
                  <a:pt x="6952414" y="1472311"/>
                  <a:pt x="6952787" y="1470445"/>
                  <a:pt x="6953534" y="1469699"/>
                </a:cubicBezTo>
                <a:close/>
                <a:moveTo>
                  <a:pt x="1328215" y="1469699"/>
                </a:moveTo>
                <a:cubicBezTo>
                  <a:pt x="1326722" y="1470445"/>
                  <a:pt x="1325976" y="1472311"/>
                  <a:pt x="1325976" y="1475298"/>
                </a:cubicBezTo>
                <a:cubicBezTo>
                  <a:pt x="1325976" y="1475298"/>
                  <a:pt x="1328962" y="1478284"/>
                  <a:pt x="1334935" y="1484257"/>
                </a:cubicBezTo>
                <a:lnTo>
                  <a:pt x="1343895" y="1475298"/>
                </a:lnTo>
                <a:cubicBezTo>
                  <a:pt x="1343895" y="1475298"/>
                  <a:pt x="1340908" y="1473804"/>
                  <a:pt x="1334935" y="1470818"/>
                </a:cubicBezTo>
                <a:cubicBezTo>
                  <a:pt x="1331949" y="1469325"/>
                  <a:pt x="1329708" y="1468952"/>
                  <a:pt x="1328215" y="1469699"/>
                </a:cubicBezTo>
                <a:close/>
                <a:moveTo>
                  <a:pt x="6638838" y="1466338"/>
                </a:moveTo>
                <a:lnTo>
                  <a:pt x="6647798" y="1475298"/>
                </a:lnTo>
                <a:cubicBezTo>
                  <a:pt x="6647798" y="1475298"/>
                  <a:pt x="6644812" y="1475298"/>
                  <a:pt x="6638838" y="1475298"/>
                </a:cubicBezTo>
                <a:cubicBezTo>
                  <a:pt x="6632864" y="1475298"/>
                  <a:pt x="6629879" y="1473804"/>
                  <a:pt x="6629879" y="1470818"/>
                </a:cubicBezTo>
                <a:cubicBezTo>
                  <a:pt x="6629879" y="1467832"/>
                  <a:pt x="6632864" y="1466338"/>
                  <a:pt x="6638838" y="1466338"/>
                </a:cubicBezTo>
                <a:close/>
                <a:moveTo>
                  <a:pt x="6034085" y="1466338"/>
                </a:moveTo>
                <a:cubicBezTo>
                  <a:pt x="6037072" y="1466338"/>
                  <a:pt x="6038565" y="1466338"/>
                  <a:pt x="6038565" y="1466338"/>
                </a:cubicBezTo>
                <a:lnTo>
                  <a:pt x="6047525" y="1475298"/>
                </a:lnTo>
                <a:cubicBezTo>
                  <a:pt x="6041551" y="1475298"/>
                  <a:pt x="6038565" y="1475298"/>
                  <a:pt x="6038565" y="1475298"/>
                </a:cubicBezTo>
                <a:cubicBezTo>
                  <a:pt x="6032592" y="1475298"/>
                  <a:pt x="6029606" y="1473804"/>
                  <a:pt x="6029606" y="1470818"/>
                </a:cubicBezTo>
                <a:cubicBezTo>
                  <a:pt x="6029606" y="1467832"/>
                  <a:pt x="6031099" y="1466338"/>
                  <a:pt x="6034085" y="1466338"/>
                </a:cubicBezTo>
                <a:close/>
                <a:moveTo>
                  <a:pt x="1061116" y="1460740"/>
                </a:moveTo>
                <a:cubicBezTo>
                  <a:pt x="1064477" y="1460740"/>
                  <a:pt x="1066156" y="1464099"/>
                  <a:pt x="1066156" y="1470818"/>
                </a:cubicBezTo>
                <a:cubicBezTo>
                  <a:pt x="1066156" y="1479778"/>
                  <a:pt x="1066156" y="1487243"/>
                  <a:pt x="1066156" y="1493217"/>
                </a:cubicBezTo>
                <a:cubicBezTo>
                  <a:pt x="1066156" y="1499190"/>
                  <a:pt x="1061676" y="1502176"/>
                  <a:pt x="1052717" y="1502176"/>
                </a:cubicBezTo>
                <a:cubicBezTo>
                  <a:pt x="1043758" y="1502176"/>
                  <a:pt x="1039278" y="1505162"/>
                  <a:pt x="1039278" y="1511136"/>
                </a:cubicBezTo>
                <a:lnTo>
                  <a:pt x="1021360" y="1502176"/>
                </a:lnTo>
                <a:cubicBezTo>
                  <a:pt x="1021360" y="1478284"/>
                  <a:pt x="1030320" y="1466338"/>
                  <a:pt x="1048237" y="1466338"/>
                </a:cubicBezTo>
                <a:cubicBezTo>
                  <a:pt x="1048237" y="1466338"/>
                  <a:pt x="1051224" y="1464845"/>
                  <a:pt x="1057197" y="1461860"/>
                </a:cubicBezTo>
                <a:cubicBezTo>
                  <a:pt x="1058690" y="1461113"/>
                  <a:pt x="1059997" y="1460740"/>
                  <a:pt x="1061116" y="1460740"/>
                </a:cubicBezTo>
                <a:close/>
                <a:moveTo>
                  <a:pt x="1482763" y="1459619"/>
                </a:moveTo>
                <a:cubicBezTo>
                  <a:pt x="1485750" y="1458126"/>
                  <a:pt x="1490230" y="1460367"/>
                  <a:pt x="1496203" y="1466338"/>
                </a:cubicBezTo>
                <a:cubicBezTo>
                  <a:pt x="1496203" y="1466338"/>
                  <a:pt x="1493216" y="1469325"/>
                  <a:pt x="1487243" y="1475298"/>
                </a:cubicBezTo>
                <a:lnTo>
                  <a:pt x="1478284" y="1475298"/>
                </a:lnTo>
                <a:cubicBezTo>
                  <a:pt x="1478284" y="1466338"/>
                  <a:pt x="1479777" y="1461113"/>
                  <a:pt x="1482763" y="1459619"/>
                </a:cubicBezTo>
                <a:close/>
                <a:moveTo>
                  <a:pt x="1532039" y="1457379"/>
                </a:moveTo>
                <a:cubicBezTo>
                  <a:pt x="1532039" y="1457379"/>
                  <a:pt x="1532039" y="1460365"/>
                  <a:pt x="1532039" y="1466338"/>
                </a:cubicBezTo>
                <a:cubicBezTo>
                  <a:pt x="1526066" y="1466338"/>
                  <a:pt x="1520093" y="1467832"/>
                  <a:pt x="1514122" y="1470818"/>
                </a:cubicBezTo>
                <a:cubicBezTo>
                  <a:pt x="1508148" y="1473804"/>
                  <a:pt x="1505162" y="1478284"/>
                  <a:pt x="1505162" y="1484257"/>
                </a:cubicBezTo>
                <a:cubicBezTo>
                  <a:pt x="1505162" y="1490231"/>
                  <a:pt x="1505162" y="1496203"/>
                  <a:pt x="1505162" y="1502176"/>
                </a:cubicBezTo>
                <a:lnTo>
                  <a:pt x="1523081" y="1502176"/>
                </a:lnTo>
                <a:cubicBezTo>
                  <a:pt x="1540998" y="1484257"/>
                  <a:pt x="1546971" y="1469325"/>
                  <a:pt x="1540998" y="1457379"/>
                </a:cubicBezTo>
                <a:cubicBezTo>
                  <a:pt x="1535026" y="1457379"/>
                  <a:pt x="1532039" y="1457379"/>
                  <a:pt x="1532039" y="1457379"/>
                </a:cubicBezTo>
                <a:close/>
                <a:moveTo>
                  <a:pt x="1254302" y="1457379"/>
                </a:moveTo>
                <a:lnTo>
                  <a:pt x="1263261" y="1484257"/>
                </a:lnTo>
                <a:cubicBezTo>
                  <a:pt x="1263261" y="1484257"/>
                  <a:pt x="1261768" y="1482764"/>
                  <a:pt x="1258781" y="1479778"/>
                </a:cubicBezTo>
                <a:cubicBezTo>
                  <a:pt x="1255795" y="1476792"/>
                  <a:pt x="1254302" y="1472313"/>
                  <a:pt x="1254302" y="1466338"/>
                </a:cubicBezTo>
                <a:close/>
                <a:moveTo>
                  <a:pt x="1012400" y="1457379"/>
                </a:moveTo>
                <a:lnTo>
                  <a:pt x="1021360" y="1466338"/>
                </a:lnTo>
                <a:cubicBezTo>
                  <a:pt x="1021360" y="1472313"/>
                  <a:pt x="1018374" y="1475298"/>
                  <a:pt x="1012400" y="1475298"/>
                </a:cubicBezTo>
                <a:lnTo>
                  <a:pt x="1012400" y="1466338"/>
                </a:lnTo>
                <a:cubicBezTo>
                  <a:pt x="1012400" y="1460365"/>
                  <a:pt x="1012400" y="1457379"/>
                  <a:pt x="1012400" y="1457379"/>
                </a:cubicBezTo>
                <a:close/>
                <a:moveTo>
                  <a:pt x="6568283" y="1450661"/>
                </a:moveTo>
                <a:cubicBezTo>
                  <a:pt x="6570524" y="1450661"/>
                  <a:pt x="6573136" y="1451406"/>
                  <a:pt x="6576124" y="1452900"/>
                </a:cubicBezTo>
                <a:cubicBezTo>
                  <a:pt x="6582096" y="1455885"/>
                  <a:pt x="6583588" y="1458874"/>
                  <a:pt x="6580602" y="1461860"/>
                </a:cubicBezTo>
                <a:cubicBezTo>
                  <a:pt x="6577616" y="1464845"/>
                  <a:pt x="6574630" y="1466338"/>
                  <a:pt x="6571644" y="1466338"/>
                </a:cubicBezTo>
                <a:cubicBezTo>
                  <a:pt x="6568658" y="1466338"/>
                  <a:pt x="6565670" y="1464845"/>
                  <a:pt x="6562684" y="1461860"/>
                </a:cubicBezTo>
                <a:cubicBezTo>
                  <a:pt x="6559698" y="1458874"/>
                  <a:pt x="6559698" y="1455885"/>
                  <a:pt x="6562684" y="1452900"/>
                </a:cubicBezTo>
                <a:cubicBezTo>
                  <a:pt x="6564176" y="1451406"/>
                  <a:pt x="6566042" y="1450661"/>
                  <a:pt x="6568283" y="1450661"/>
                </a:cubicBezTo>
                <a:close/>
                <a:moveTo>
                  <a:pt x="6647798" y="1448421"/>
                </a:moveTo>
                <a:cubicBezTo>
                  <a:pt x="6653770" y="1448421"/>
                  <a:pt x="6656756" y="1449914"/>
                  <a:pt x="6656756" y="1452900"/>
                </a:cubicBezTo>
                <a:cubicBezTo>
                  <a:pt x="6656756" y="1455885"/>
                  <a:pt x="6653770" y="1457379"/>
                  <a:pt x="6647798" y="1457379"/>
                </a:cubicBezTo>
                <a:cubicBezTo>
                  <a:pt x="6641824" y="1457379"/>
                  <a:pt x="6637344" y="1457379"/>
                  <a:pt x="6634359" y="1457379"/>
                </a:cubicBezTo>
                <a:cubicBezTo>
                  <a:pt x="6631373" y="1457379"/>
                  <a:pt x="6629879" y="1457379"/>
                  <a:pt x="6629879" y="1457379"/>
                </a:cubicBezTo>
                <a:cubicBezTo>
                  <a:pt x="6629879" y="1457379"/>
                  <a:pt x="6631373" y="1455885"/>
                  <a:pt x="6634359" y="1452900"/>
                </a:cubicBezTo>
                <a:cubicBezTo>
                  <a:pt x="6637344" y="1449914"/>
                  <a:pt x="6641824" y="1448421"/>
                  <a:pt x="6647798" y="1448421"/>
                </a:cubicBezTo>
                <a:close/>
                <a:moveTo>
                  <a:pt x="5993768" y="1448421"/>
                </a:moveTo>
                <a:lnTo>
                  <a:pt x="6002728" y="1448421"/>
                </a:lnTo>
                <a:lnTo>
                  <a:pt x="6002728" y="1457379"/>
                </a:lnTo>
                <a:close/>
                <a:moveTo>
                  <a:pt x="1110953" y="1448421"/>
                </a:moveTo>
                <a:cubicBezTo>
                  <a:pt x="1110953" y="1448421"/>
                  <a:pt x="1110953" y="1449914"/>
                  <a:pt x="1110953" y="1452900"/>
                </a:cubicBezTo>
                <a:cubicBezTo>
                  <a:pt x="1110953" y="1455885"/>
                  <a:pt x="1110953" y="1460365"/>
                  <a:pt x="1110953" y="1466338"/>
                </a:cubicBezTo>
                <a:lnTo>
                  <a:pt x="1101994" y="1457379"/>
                </a:lnTo>
                <a:cubicBezTo>
                  <a:pt x="1101994" y="1457379"/>
                  <a:pt x="1101994" y="1455885"/>
                  <a:pt x="1101994" y="1452900"/>
                </a:cubicBezTo>
                <a:cubicBezTo>
                  <a:pt x="1101994" y="1449914"/>
                  <a:pt x="1104980" y="1448421"/>
                  <a:pt x="1110953" y="1448421"/>
                </a:cubicBezTo>
                <a:close/>
                <a:moveTo>
                  <a:pt x="5778745" y="1439461"/>
                </a:moveTo>
                <a:cubicBezTo>
                  <a:pt x="5778745" y="1439461"/>
                  <a:pt x="5778745" y="1442447"/>
                  <a:pt x="5778745" y="1448421"/>
                </a:cubicBezTo>
                <a:lnTo>
                  <a:pt x="5787705" y="1448421"/>
                </a:lnTo>
                <a:cubicBezTo>
                  <a:pt x="5787705" y="1442447"/>
                  <a:pt x="5784720" y="1439461"/>
                  <a:pt x="5778745" y="1439461"/>
                </a:cubicBezTo>
                <a:close/>
                <a:moveTo>
                  <a:pt x="1467085" y="1434982"/>
                </a:moveTo>
                <a:cubicBezTo>
                  <a:pt x="1471565" y="1434982"/>
                  <a:pt x="1475297" y="1436475"/>
                  <a:pt x="1478284" y="1439461"/>
                </a:cubicBezTo>
                <a:cubicBezTo>
                  <a:pt x="1478284" y="1451406"/>
                  <a:pt x="1472311" y="1457379"/>
                  <a:pt x="1460365" y="1457379"/>
                </a:cubicBezTo>
                <a:cubicBezTo>
                  <a:pt x="1454392" y="1457379"/>
                  <a:pt x="1446926" y="1461860"/>
                  <a:pt x="1437966" y="1470818"/>
                </a:cubicBezTo>
                <a:cubicBezTo>
                  <a:pt x="1429008" y="1479778"/>
                  <a:pt x="1424528" y="1485751"/>
                  <a:pt x="1424528" y="1488737"/>
                </a:cubicBezTo>
                <a:cubicBezTo>
                  <a:pt x="1424528" y="1491723"/>
                  <a:pt x="1421542" y="1494710"/>
                  <a:pt x="1415569" y="1497696"/>
                </a:cubicBezTo>
                <a:cubicBezTo>
                  <a:pt x="1409596" y="1500682"/>
                  <a:pt x="1406609" y="1499190"/>
                  <a:pt x="1406609" y="1493217"/>
                </a:cubicBezTo>
                <a:lnTo>
                  <a:pt x="1406609" y="1484257"/>
                </a:lnTo>
                <a:cubicBezTo>
                  <a:pt x="1424528" y="1484257"/>
                  <a:pt x="1433488" y="1475298"/>
                  <a:pt x="1433488" y="1457379"/>
                </a:cubicBezTo>
                <a:cubicBezTo>
                  <a:pt x="1433488" y="1451406"/>
                  <a:pt x="1439461" y="1445435"/>
                  <a:pt x="1451406" y="1439461"/>
                </a:cubicBezTo>
                <a:cubicBezTo>
                  <a:pt x="1457379" y="1436475"/>
                  <a:pt x="1462605" y="1434982"/>
                  <a:pt x="1467085" y="1434982"/>
                </a:cubicBezTo>
                <a:close/>
                <a:moveTo>
                  <a:pt x="6504448" y="1430502"/>
                </a:moveTo>
                <a:cubicBezTo>
                  <a:pt x="6510422" y="1430502"/>
                  <a:pt x="6513408" y="1433488"/>
                  <a:pt x="6513408" y="1439461"/>
                </a:cubicBezTo>
                <a:lnTo>
                  <a:pt x="6513408" y="1448421"/>
                </a:lnTo>
                <a:cubicBezTo>
                  <a:pt x="6513408" y="1448421"/>
                  <a:pt x="6513408" y="1451406"/>
                  <a:pt x="6513408" y="1457379"/>
                </a:cubicBezTo>
                <a:cubicBezTo>
                  <a:pt x="6513408" y="1463352"/>
                  <a:pt x="6517887" y="1467832"/>
                  <a:pt x="6526847" y="1470818"/>
                </a:cubicBezTo>
                <a:cubicBezTo>
                  <a:pt x="6535806" y="1473804"/>
                  <a:pt x="6537300" y="1475298"/>
                  <a:pt x="6531327" y="1475298"/>
                </a:cubicBezTo>
                <a:lnTo>
                  <a:pt x="6531327" y="1493217"/>
                </a:lnTo>
                <a:cubicBezTo>
                  <a:pt x="6537300" y="1493217"/>
                  <a:pt x="6540286" y="1500682"/>
                  <a:pt x="6540286" y="1515615"/>
                </a:cubicBezTo>
                <a:cubicBezTo>
                  <a:pt x="6540286" y="1530548"/>
                  <a:pt x="6538792" y="1538014"/>
                  <a:pt x="6535806" y="1538014"/>
                </a:cubicBezTo>
                <a:cubicBezTo>
                  <a:pt x="6532820" y="1538014"/>
                  <a:pt x="6528340" y="1535027"/>
                  <a:pt x="6522367" y="1529054"/>
                </a:cubicBezTo>
                <a:cubicBezTo>
                  <a:pt x="6516394" y="1523081"/>
                  <a:pt x="6513408" y="1514122"/>
                  <a:pt x="6513408" y="1502176"/>
                </a:cubicBezTo>
                <a:cubicBezTo>
                  <a:pt x="6513408" y="1502176"/>
                  <a:pt x="6511914" y="1499190"/>
                  <a:pt x="6508928" y="1493217"/>
                </a:cubicBezTo>
                <a:cubicBezTo>
                  <a:pt x="6505942" y="1487243"/>
                  <a:pt x="6504448" y="1481271"/>
                  <a:pt x="6504448" y="1475298"/>
                </a:cubicBezTo>
                <a:close/>
                <a:moveTo>
                  <a:pt x="1782900" y="1430502"/>
                </a:moveTo>
                <a:cubicBezTo>
                  <a:pt x="1782900" y="1430502"/>
                  <a:pt x="1782900" y="1433488"/>
                  <a:pt x="1782900" y="1439461"/>
                </a:cubicBezTo>
                <a:cubicBezTo>
                  <a:pt x="1788872" y="1439461"/>
                  <a:pt x="1791859" y="1436475"/>
                  <a:pt x="1791859" y="1430502"/>
                </a:cubicBezTo>
                <a:close/>
                <a:moveTo>
                  <a:pt x="1334935" y="1430502"/>
                </a:moveTo>
                <a:lnTo>
                  <a:pt x="1325976" y="1439461"/>
                </a:lnTo>
                <a:lnTo>
                  <a:pt x="1334935" y="1448421"/>
                </a:lnTo>
                <a:cubicBezTo>
                  <a:pt x="1334935" y="1442447"/>
                  <a:pt x="1336429" y="1439461"/>
                  <a:pt x="1339415" y="1439461"/>
                </a:cubicBezTo>
                <a:cubicBezTo>
                  <a:pt x="1342401" y="1439461"/>
                  <a:pt x="1340908" y="1436475"/>
                  <a:pt x="1334935" y="1430502"/>
                </a:cubicBezTo>
                <a:close/>
                <a:moveTo>
                  <a:pt x="949686" y="1430502"/>
                </a:moveTo>
                <a:cubicBezTo>
                  <a:pt x="961631" y="1430502"/>
                  <a:pt x="961631" y="1439461"/>
                  <a:pt x="949686" y="1457379"/>
                </a:cubicBezTo>
                <a:cubicBezTo>
                  <a:pt x="943713" y="1463352"/>
                  <a:pt x="937740" y="1466338"/>
                  <a:pt x="931767" y="1466338"/>
                </a:cubicBezTo>
                <a:cubicBezTo>
                  <a:pt x="937740" y="1442447"/>
                  <a:pt x="943713" y="1430502"/>
                  <a:pt x="949686" y="1430502"/>
                </a:cubicBezTo>
                <a:close/>
                <a:moveTo>
                  <a:pt x="6629879" y="1421542"/>
                </a:moveTo>
                <a:lnTo>
                  <a:pt x="6647798" y="1421542"/>
                </a:lnTo>
                <a:cubicBezTo>
                  <a:pt x="6647798" y="1427516"/>
                  <a:pt x="6647798" y="1430502"/>
                  <a:pt x="6647798" y="1430502"/>
                </a:cubicBezTo>
                <a:cubicBezTo>
                  <a:pt x="6647798" y="1430502"/>
                  <a:pt x="6646304" y="1430502"/>
                  <a:pt x="6643318" y="1430502"/>
                </a:cubicBezTo>
                <a:cubicBezTo>
                  <a:pt x="6640332" y="1430502"/>
                  <a:pt x="6635852" y="1427516"/>
                  <a:pt x="6629879" y="1421542"/>
                </a:cubicBezTo>
                <a:close/>
                <a:moveTo>
                  <a:pt x="1675389" y="1421542"/>
                </a:moveTo>
                <a:cubicBezTo>
                  <a:pt x="1687335" y="1421542"/>
                  <a:pt x="1693306" y="1423036"/>
                  <a:pt x="1693306" y="1426022"/>
                </a:cubicBezTo>
                <a:cubicBezTo>
                  <a:pt x="1693306" y="1429008"/>
                  <a:pt x="1690320" y="1430502"/>
                  <a:pt x="1684348" y="1430502"/>
                </a:cubicBezTo>
                <a:lnTo>
                  <a:pt x="1666429" y="1430502"/>
                </a:lnTo>
                <a:close/>
                <a:moveTo>
                  <a:pt x="1397650" y="1421542"/>
                </a:moveTo>
                <a:cubicBezTo>
                  <a:pt x="1391677" y="1421542"/>
                  <a:pt x="1382718" y="1424529"/>
                  <a:pt x="1370772" y="1430502"/>
                </a:cubicBezTo>
                <a:lnTo>
                  <a:pt x="1379731" y="1439461"/>
                </a:lnTo>
                <a:cubicBezTo>
                  <a:pt x="1385704" y="1439461"/>
                  <a:pt x="1390184" y="1437968"/>
                  <a:pt x="1393170" y="1434982"/>
                </a:cubicBezTo>
                <a:cubicBezTo>
                  <a:pt x="1396157" y="1431995"/>
                  <a:pt x="1397650" y="1427516"/>
                  <a:pt x="1397650" y="1421542"/>
                </a:cubicBezTo>
                <a:close/>
                <a:moveTo>
                  <a:pt x="5984810" y="1412583"/>
                </a:moveTo>
                <a:cubicBezTo>
                  <a:pt x="5984810" y="1412583"/>
                  <a:pt x="5987796" y="1412583"/>
                  <a:pt x="5993768" y="1412583"/>
                </a:cubicBezTo>
                <a:cubicBezTo>
                  <a:pt x="5993768" y="1412583"/>
                  <a:pt x="5996754" y="1412583"/>
                  <a:pt x="6002728" y="1412583"/>
                </a:cubicBezTo>
                <a:lnTo>
                  <a:pt x="6002728" y="1421542"/>
                </a:lnTo>
                <a:close/>
                <a:moveTo>
                  <a:pt x="1209504" y="1412583"/>
                </a:moveTo>
                <a:lnTo>
                  <a:pt x="1227424" y="1412583"/>
                </a:lnTo>
                <a:lnTo>
                  <a:pt x="1191587" y="1430502"/>
                </a:lnTo>
                <a:cubicBezTo>
                  <a:pt x="1191587" y="1430502"/>
                  <a:pt x="1197560" y="1424529"/>
                  <a:pt x="1209504" y="1412583"/>
                </a:cubicBezTo>
                <a:close/>
                <a:moveTo>
                  <a:pt x="5941133" y="1406983"/>
                </a:moveTo>
                <a:cubicBezTo>
                  <a:pt x="5943372" y="1407730"/>
                  <a:pt x="5945985" y="1409596"/>
                  <a:pt x="5948972" y="1412583"/>
                </a:cubicBezTo>
                <a:lnTo>
                  <a:pt x="5948972" y="1421542"/>
                </a:lnTo>
                <a:cubicBezTo>
                  <a:pt x="5937028" y="1415569"/>
                  <a:pt x="5931054" y="1415569"/>
                  <a:pt x="5931054" y="1421542"/>
                </a:cubicBezTo>
                <a:cubicBezTo>
                  <a:pt x="5931054" y="1427516"/>
                  <a:pt x="5935534" y="1430502"/>
                  <a:pt x="5944492" y="1430502"/>
                </a:cubicBezTo>
                <a:cubicBezTo>
                  <a:pt x="5953452" y="1430502"/>
                  <a:pt x="5957932" y="1433488"/>
                  <a:pt x="5957932" y="1439461"/>
                </a:cubicBezTo>
                <a:cubicBezTo>
                  <a:pt x="5945986" y="1439461"/>
                  <a:pt x="5937028" y="1436475"/>
                  <a:pt x="5931054" y="1430502"/>
                </a:cubicBezTo>
                <a:cubicBezTo>
                  <a:pt x="5901190" y="1418556"/>
                  <a:pt x="5895217" y="1412583"/>
                  <a:pt x="5913134" y="1412583"/>
                </a:cubicBezTo>
                <a:cubicBezTo>
                  <a:pt x="5925080" y="1412583"/>
                  <a:pt x="5932548" y="1411089"/>
                  <a:pt x="5935534" y="1408103"/>
                </a:cubicBezTo>
                <a:cubicBezTo>
                  <a:pt x="5937026" y="1406610"/>
                  <a:pt x="5938894" y="1406237"/>
                  <a:pt x="5941133" y="1406983"/>
                </a:cubicBezTo>
                <a:close/>
                <a:moveTo>
                  <a:pt x="6486530" y="1403624"/>
                </a:moveTo>
                <a:cubicBezTo>
                  <a:pt x="6486530" y="1409597"/>
                  <a:pt x="6486530" y="1412583"/>
                  <a:pt x="6486530" y="1412583"/>
                </a:cubicBezTo>
                <a:cubicBezTo>
                  <a:pt x="6480556" y="1412583"/>
                  <a:pt x="6479065" y="1411089"/>
                  <a:pt x="6482050" y="1408103"/>
                </a:cubicBezTo>
                <a:cubicBezTo>
                  <a:pt x="6485036" y="1405117"/>
                  <a:pt x="6486530" y="1403624"/>
                  <a:pt x="6486530" y="1403624"/>
                </a:cubicBezTo>
                <a:close/>
                <a:moveTo>
                  <a:pt x="1469324" y="1403624"/>
                </a:moveTo>
                <a:cubicBezTo>
                  <a:pt x="1475297" y="1403624"/>
                  <a:pt x="1478284" y="1403624"/>
                  <a:pt x="1478284" y="1403624"/>
                </a:cubicBezTo>
                <a:cubicBezTo>
                  <a:pt x="1478284" y="1403624"/>
                  <a:pt x="1475297" y="1405117"/>
                  <a:pt x="1469324" y="1408103"/>
                </a:cubicBezTo>
                <a:cubicBezTo>
                  <a:pt x="1463351" y="1411089"/>
                  <a:pt x="1460365" y="1411089"/>
                  <a:pt x="1460365" y="1408103"/>
                </a:cubicBezTo>
                <a:cubicBezTo>
                  <a:pt x="1460365" y="1405117"/>
                  <a:pt x="1463351" y="1403624"/>
                  <a:pt x="1469324" y="1403624"/>
                </a:cubicBezTo>
                <a:close/>
                <a:moveTo>
                  <a:pt x="1245342" y="1403624"/>
                </a:moveTo>
                <a:cubicBezTo>
                  <a:pt x="1257288" y="1403624"/>
                  <a:pt x="1257288" y="1412583"/>
                  <a:pt x="1245342" y="1430502"/>
                </a:cubicBezTo>
                <a:lnTo>
                  <a:pt x="1236383" y="1439461"/>
                </a:lnTo>
                <a:cubicBezTo>
                  <a:pt x="1236383" y="1433488"/>
                  <a:pt x="1236383" y="1429008"/>
                  <a:pt x="1236383" y="1426022"/>
                </a:cubicBezTo>
                <a:cubicBezTo>
                  <a:pt x="1236383" y="1423036"/>
                  <a:pt x="1236383" y="1418556"/>
                  <a:pt x="1236383" y="1412583"/>
                </a:cubicBezTo>
                <a:cubicBezTo>
                  <a:pt x="1236383" y="1406610"/>
                  <a:pt x="1239369" y="1403624"/>
                  <a:pt x="1245342" y="1403624"/>
                </a:cubicBezTo>
                <a:close/>
                <a:moveTo>
                  <a:pt x="895929" y="1403624"/>
                </a:moveTo>
                <a:lnTo>
                  <a:pt x="904889" y="1403624"/>
                </a:lnTo>
                <a:cubicBezTo>
                  <a:pt x="904889" y="1409597"/>
                  <a:pt x="901902" y="1418556"/>
                  <a:pt x="895929" y="1430502"/>
                </a:cubicBezTo>
                <a:lnTo>
                  <a:pt x="886970" y="1430502"/>
                </a:lnTo>
                <a:cubicBezTo>
                  <a:pt x="886970" y="1424529"/>
                  <a:pt x="889956" y="1415569"/>
                  <a:pt x="895929" y="1403624"/>
                </a:cubicBezTo>
                <a:close/>
                <a:moveTo>
                  <a:pt x="6271507" y="1385705"/>
                </a:moveTo>
                <a:cubicBezTo>
                  <a:pt x="6283452" y="1391678"/>
                  <a:pt x="6301370" y="1406610"/>
                  <a:pt x="6325262" y="1430502"/>
                </a:cubicBezTo>
                <a:cubicBezTo>
                  <a:pt x="6325262" y="1436475"/>
                  <a:pt x="6328248" y="1439461"/>
                  <a:pt x="6334222" y="1439461"/>
                </a:cubicBezTo>
                <a:cubicBezTo>
                  <a:pt x="6340196" y="1439461"/>
                  <a:pt x="6343182" y="1439461"/>
                  <a:pt x="6343182" y="1439461"/>
                </a:cubicBezTo>
                <a:lnTo>
                  <a:pt x="6361100" y="1448421"/>
                </a:lnTo>
                <a:cubicBezTo>
                  <a:pt x="6355126" y="1454394"/>
                  <a:pt x="6352140" y="1458874"/>
                  <a:pt x="6352140" y="1461860"/>
                </a:cubicBezTo>
                <a:cubicBezTo>
                  <a:pt x="6352140" y="1464845"/>
                  <a:pt x="6355126" y="1466338"/>
                  <a:pt x="6361100" y="1466338"/>
                </a:cubicBezTo>
                <a:lnTo>
                  <a:pt x="6379019" y="1493217"/>
                </a:lnTo>
                <a:cubicBezTo>
                  <a:pt x="6379019" y="1493217"/>
                  <a:pt x="6376033" y="1496203"/>
                  <a:pt x="6370059" y="1502176"/>
                </a:cubicBezTo>
                <a:lnTo>
                  <a:pt x="6352140" y="1484257"/>
                </a:lnTo>
                <a:cubicBezTo>
                  <a:pt x="6346167" y="1472313"/>
                  <a:pt x="6338702" y="1464845"/>
                  <a:pt x="6329742" y="1461860"/>
                </a:cubicBezTo>
                <a:cubicBezTo>
                  <a:pt x="6320782" y="1458874"/>
                  <a:pt x="6319290" y="1454394"/>
                  <a:pt x="6325262" y="1448421"/>
                </a:cubicBezTo>
                <a:lnTo>
                  <a:pt x="6307344" y="1421542"/>
                </a:lnTo>
                <a:close/>
                <a:moveTo>
                  <a:pt x="5841460" y="1385705"/>
                </a:moveTo>
                <a:lnTo>
                  <a:pt x="5859379" y="1385705"/>
                </a:lnTo>
                <a:lnTo>
                  <a:pt x="5859379" y="1394664"/>
                </a:lnTo>
                <a:close/>
                <a:moveTo>
                  <a:pt x="5787705" y="1385705"/>
                </a:moveTo>
                <a:lnTo>
                  <a:pt x="5814582" y="1403624"/>
                </a:lnTo>
                <a:cubicBezTo>
                  <a:pt x="5814582" y="1403624"/>
                  <a:pt x="5811597" y="1403624"/>
                  <a:pt x="5805624" y="1403624"/>
                </a:cubicBezTo>
                <a:cubicBezTo>
                  <a:pt x="5799650" y="1403624"/>
                  <a:pt x="5796664" y="1403624"/>
                  <a:pt x="5796664" y="1403624"/>
                </a:cubicBezTo>
                <a:close/>
                <a:moveTo>
                  <a:pt x="1110953" y="1385705"/>
                </a:moveTo>
                <a:lnTo>
                  <a:pt x="1119913" y="1385705"/>
                </a:lnTo>
                <a:lnTo>
                  <a:pt x="1119913" y="1394664"/>
                </a:lnTo>
                <a:cubicBezTo>
                  <a:pt x="1119913" y="1394664"/>
                  <a:pt x="1116925" y="1391678"/>
                  <a:pt x="1110953" y="1385705"/>
                </a:cubicBezTo>
                <a:close/>
                <a:moveTo>
                  <a:pt x="1021360" y="1385705"/>
                </a:moveTo>
                <a:cubicBezTo>
                  <a:pt x="1021360" y="1385705"/>
                  <a:pt x="1024346" y="1385705"/>
                  <a:pt x="1030320" y="1385705"/>
                </a:cubicBezTo>
                <a:cubicBezTo>
                  <a:pt x="1030320" y="1391678"/>
                  <a:pt x="1021360" y="1400638"/>
                  <a:pt x="1003441" y="1412583"/>
                </a:cubicBezTo>
                <a:cubicBezTo>
                  <a:pt x="991495" y="1418556"/>
                  <a:pt x="982536" y="1423036"/>
                  <a:pt x="976563" y="1426022"/>
                </a:cubicBezTo>
                <a:cubicBezTo>
                  <a:pt x="970590" y="1429008"/>
                  <a:pt x="967604" y="1427516"/>
                  <a:pt x="967604" y="1421542"/>
                </a:cubicBezTo>
                <a:lnTo>
                  <a:pt x="994482" y="1403624"/>
                </a:lnTo>
                <a:cubicBezTo>
                  <a:pt x="1000455" y="1403624"/>
                  <a:pt x="1004935" y="1402130"/>
                  <a:pt x="1007921" y="1399144"/>
                </a:cubicBezTo>
                <a:cubicBezTo>
                  <a:pt x="1010907" y="1396158"/>
                  <a:pt x="1015387" y="1391678"/>
                  <a:pt x="1021360" y="1385705"/>
                </a:cubicBezTo>
                <a:close/>
                <a:moveTo>
                  <a:pt x="940726" y="1385705"/>
                </a:moveTo>
                <a:lnTo>
                  <a:pt x="940726" y="1403624"/>
                </a:lnTo>
                <a:lnTo>
                  <a:pt x="931767" y="1403624"/>
                </a:lnTo>
                <a:cubicBezTo>
                  <a:pt x="931767" y="1403624"/>
                  <a:pt x="933260" y="1400638"/>
                  <a:pt x="936247" y="1394664"/>
                </a:cubicBezTo>
                <a:cubicBezTo>
                  <a:pt x="939233" y="1388691"/>
                  <a:pt x="940726" y="1385705"/>
                  <a:pt x="940726" y="1385705"/>
                </a:cubicBezTo>
                <a:close/>
                <a:moveTo>
                  <a:pt x="1644438" y="1379352"/>
                </a:moveTo>
                <a:lnTo>
                  <a:pt x="1641792" y="1385705"/>
                </a:lnTo>
                <a:cubicBezTo>
                  <a:pt x="1640298" y="1391678"/>
                  <a:pt x="1639551" y="1400637"/>
                  <a:pt x="1639551" y="1412583"/>
                </a:cubicBezTo>
                <a:cubicBezTo>
                  <a:pt x="1639551" y="1418556"/>
                  <a:pt x="1638058" y="1423036"/>
                  <a:pt x="1635071" y="1426022"/>
                </a:cubicBezTo>
                <a:cubicBezTo>
                  <a:pt x="1632085" y="1429008"/>
                  <a:pt x="1627605" y="1433488"/>
                  <a:pt x="1621632" y="1439461"/>
                </a:cubicBezTo>
                <a:lnTo>
                  <a:pt x="1612673" y="1448421"/>
                </a:lnTo>
                <a:lnTo>
                  <a:pt x="1603713" y="1430502"/>
                </a:lnTo>
                <a:cubicBezTo>
                  <a:pt x="1597740" y="1424529"/>
                  <a:pt x="1590275" y="1424529"/>
                  <a:pt x="1581316" y="1430502"/>
                </a:cubicBezTo>
                <a:cubicBezTo>
                  <a:pt x="1572357" y="1436475"/>
                  <a:pt x="1567877" y="1442447"/>
                  <a:pt x="1567877" y="1448421"/>
                </a:cubicBezTo>
                <a:lnTo>
                  <a:pt x="1576836" y="1448421"/>
                </a:lnTo>
                <a:cubicBezTo>
                  <a:pt x="1582809" y="1442447"/>
                  <a:pt x="1588782" y="1440955"/>
                  <a:pt x="1594755" y="1443941"/>
                </a:cubicBezTo>
                <a:cubicBezTo>
                  <a:pt x="1600728" y="1446926"/>
                  <a:pt x="1603713" y="1451406"/>
                  <a:pt x="1603713" y="1457379"/>
                </a:cubicBezTo>
                <a:cubicBezTo>
                  <a:pt x="1603713" y="1475298"/>
                  <a:pt x="1609686" y="1475298"/>
                  <a:pt x="1621632" y="1457379"/>
                </a:cubicBezTo>
                <a:lnTo>
                  <a:pt x="1630592" y="1448421"/>
                </a:lnTo>
                <a:lnTo>
                  <a:pt x="1630592" y="1457379"/>
                </a:lnTo>
                <a:cubicBezTo>
                  <a:pt x="1630592" y="1463352"/>
                  <a:pt x="1632085" y="1467832"/>
                  <a:pt x="1635071" y="1470818"/>
                </a:cubicBezTo>
                <a:cubicBezTo>
                  <a:pt x="1638058" y="1473804"/>
                  <a:pt x="1639551" y="1475298"/>
                  <a:pt x="1639551" y="1475298"/>
                </a:cubicBezTo>
                <a:cubicBezTo>
                  <a:pt x="1639551" y="1475298"/>
                  <a:pt x="1636565" y="1475298"/>
                  <a:pt x="1630592" y="1475298"/>
                </a:cubicBezTo>
                <a:cubicBezTo>
                  <a:pt x="1624619" y="1475298"/>
                  <a:pt x="1621632" y="1478284"/>
                  <a:pt x="1621632" y="1484257"/>
                </a:cubicBezTo>
                <a:cubicBezTo>
                  <a:pt x="1609686" y="1484257"/>
                  <a:pt x="1603713" y="1482764"/>
                  <a:pt x="1603713" y="1479778"/>
                </a:cubicBezTo>
                <a:cubicBezTo>
                  <a:pt x="1603713" y="1476792"/>
                  <a:pt x="1599235" y="1475298"/>
                  <a:pt x="1590275" y="1475298"/>
                </a:cubicBezTo>
                <a:cubicBezTo>
                  <a:pt x="1581316" y="1475298"/>
                  <a:pt x="1576836" y="1476792"/>
                  <a:pt x="1576836" y="1479778"/>
                </a:cubicBezTo>
                <a:cubicBezTo>
                  <a:pt x="1576836" y="1482764"/>
                  <a:pt x="1569370" y="1490231"/>
                  <a:pt x="1554438" y="1502176"/>
                </a:cubicBezTo>
                <a:cubicBezTo>
                  <a:pt x="1539506" y="1514122"/>
                  <a:pt x="1529053" y="1520095"/>
                  <a:pt x="1523081" y="1520095"/>
                </a:cubicBezTo>
                <a:cubicBezTo>
                  <a:pt x="1517108" y="1520095"/>
                  <a:pt x="1511135" y="1524575"/>
                  <a:pt x="1505162" y="1533534"/>
                </a:cubicBezTo>
                <a:cubicBezTo>
                  <a:pt x="1499189" y="1542492"/>
                  <a:pt x="1493216" y="1546972"/>
                  <a:pt x="1487243" y="1546972"/>
                </a:cubicBezTo>
                <a:lnTo>
                  <a:pt x="1496203" y="1484257"/>
                </a:lnTo>
                <a:cubicBezTo>
                  <a:pt x="1502176" y="1478284"/>
                  <a:pt x="1505162" y="1473804"/>
                  <a:pt x="1505162" y="1470818"/>
                </a:cubicBezTo>
                <a:cubicBezTo>
                  <a:pt x="1505162" y="1467832"/>
                  <a:pt x="1502176" y="1460365"/>
                  <a:pt x="1496203" y="1448421"/>
                </a:cubicBezTo>
                <a:cubicBezTo>
                  <a:pt x="1490230" y="1430502"/>
                  <a:pt x="1493216" y="1415569"/>
                  <a:pt x="1505162" y="1403624"/>
                </a:cubicBezTo>
                <a:lnTo>
                  <a:pt x="1514122" y="1403624"/>
                </a:lnTo>
                <a:lnTo>
                  <a:pt x="1514122" y="1421542"/>
                </a:lnTo>
                <a:lnTo>
                  <a:pt x="1514122" y="1430502"/>
                </a:lnTo>
                <a:lnTo>
                  <a:pt x="1514122" y="1439461"/>
                </a:lnTo>
                <a:lnTo>
                  <a:pt x="1514122" y="1457379"/>
                </a:lnTo>
                <a:cubicBezTo>
                  <a:pt x="1526066" y="1457379"/>
                  <a:pt x="1538012" y="1448421"/>
                  <a:pt x="1549958" y="1430502"/>
                </a:cubicBezTo>
                <a:lnTo>
                  <a:pt x="1567877" y="1421542"/>
                </a:lnTo>
                <a:cubicBezTo>
                  <a:pt x="1567877" y="1421542"/>
                  <a:pt x="1569370" y="1420049"/>
                  <a:pt x="1572357" y="1417063"/>
                </a:cubicBezTo>
                <a:cubicBezTo>
                  <a:pt x="1575343" y="1414077"/>
                  <a:pt x="1576836" y="1412583"/>
                  <a:pt x="1576836" y="1412583"/>
                </a:cubicBezTo>
                <a:lnTo>
                  <a:pt x="1585796" y="1403624"/>
                </a:lnTo>
                <a:lnTo>
                  <a:pt x="1612673" y="1385705"/>
                </a:lnTo>
                <a:close/>
                <a:moveTo>
                  <a:pt x="6137118" y="1376745"/>
                </a:moveTo>
                <a:cubicBezTo>
                  <a:pt x="6137118" y="1376745"/>
                  <a:pt x="6140104" y="1376745"/>
                  <a:pt x="6146076" y="1376745"/>
                </a:cubicBezTo>
                <a:lnTo>
                  <a:pt x="6155036" y="1394664"/>
                </a:lnTo>
                <a:cubicBezTo>
                  <a:pt x="6149062" y="1394664"/>
                  <a:pt x="6143091" y="1391678"/>
                  <a:pt x="6137118" y="1385705"/>
                </a:cubicBezTo>
                <a:cubicBezTo>
                  <a:pt x="6137118" y="1379731"/>
                  <a:pt x="6137118" y="1376745"/>
                  <a:pt x="6137118" y="1376745"/>
                </a:cubicBezTo>
                <a:close/>
                <a:moveTo>
                  <a:pt x="5604040" y="1376745"/>
                </a:moveTo>
                <a:cubicBezTo>
                  <a:pt x="5601054" y="1376745"/>
                  <a:pt x="5599560" y="1379731"/>
                  <a:pt x="5599560" y="1385705"/>
                </a:cubicBezTo>
                <a:lnTo>
                  <a:pt x="5608520" y="1385705"/>
                </a:lnTo>
                <a:cubicBezTo>
                  <a:pt x="5614492" y="1385705"/>
                  <a:pt x="5617478" y="1385705"/>
                  <a:pt x="5617478" y="1385705"/>
                </a:cubicBezTo>
                <a:cubicBezTo>
                  <a:pt x="5617478" y="1379731"/>
                  <a:pt x="5614492" y="1376745"/>
                  <a:pt x="5608520" y="1376745"/>
                </a:cubicBezTo>
                <a:cubicBezTo>
                  <a:pt x="5608520" y="1376745"/>
                  <a:pt x="5607025" y="1376745"/>
                  <a:pt x="5604040" y="1376745"/>
                </a:cubicBezTo>
                <a:close/>
                <a:moveTo>
                  <a:pt x="1648511" y="1376745"/>
                </a:moveTo>
                <a:lnTo>
                  <a:pt x="1653736" y="1377493"/>
                </a:lnTo>
                <a:lnTo>
                  <a:pt x="1644438" y="1379352"/>
                </a:lnTo>
                <a:lnTo>
                  <a:pt x="1644591" y="1378986"/>
                </a:lnTo>
                <a:cubicBezTo>
                  <a:pt x="1645711" y="1377493"/>
                  <a:pt x="1647017" y="1376745"/>
                  <a:pt x="1648511" y="1376745"/>
                </a:cubicBezTo>
                <a:close/>
                <a:moveTo>
                  <a:pt x="1523081" y="1376745"/>
                </a:moveTo>
                <a:lnTo>
                  <a:pt x="1532039" y="1376745"/>
                </a:lnTo>
                <a:cubicBezTo>
                  <a:pt x="1520093" y="1388691"/>
                  <a:pt x="1514122" y="1391678"/>
                  <a:pt x="1514122" y="1385705"/>
                </a:cubicBezTo>
                <a:cubicBezTo>
                  <a:pt x="1508148" y="1385705"/>
                  <a:pt x="1511135" y="1382720"/>
                  <a:pt x="1523081" y="1376745"/>
                </a:cubicBezTo>
                <a:close/>
                <a:moveTo>
                  <a:pt x="904889" y="1376745"/>
                </a:moveTo>
                <a:cubicBezTo>
                  <a:pt x="904889" y="1376745"/>
                  <a:pt x="906382" y="1376745"/>
                  <a:pt x="909368" y="1376745"/>
                </a:cubicBezTo>
                <a:cubicBezTo>
                  <a:pt x="912355" y="1376745"/>
                  <a:pt x="913848" y="1379731"/>
                  <a:pt x="913848" y="1385705"/>
                </a:cubicBezTo>
                <a:cubicBezTo>
                  <a:pt x="913848" y="1385705"/>
                  <a:pt x="910862" y="1385705"/>
                  <a:pt x="904889" y="1385705"/>
                </a:cubicBezTo>
                <a:cubicBezTo>
                  <a:pt x="904889" y="1385705"/>
                  <a:pt x="903396" y="1384211"/>
                  <a:pt x="900409" y="1381225"/>
                </a:cubicBezTo>
                <a:cubicBezTo>
                  <a:pt x="897423" y="1378239"/>
                  <a:pt x="898916" y="1376745"/>
                  <a:pt x="904889" y="1376745"/>
                </a:cubicBezTo>
                <a:close/>
                <a:moveTo>
                  <a:pt x="5823243" y="1375850"/>
                </a:moveTo>
                <a:lnTo>
                  <a:pt x="5825502" y="1376466"/>
                </a:lnTo>
                <a:cubicBezTo>
                  <a:pt x="5825688" y="1376653"/>
                  <a:pt x="5825034" y="1376745"/>
                  <a:pt x="5823542" y="1376745"/>
                </a:cubicBezTo>
                <a:close/>
                <a:moveTo>
                  <a:pt x="6062644" y="1373946"/>
                </a:moveTo>
                <a:cubicBezTo>
                  <a:pt x="6066002" y="1374319"/>
                  <a:pt x="6069922" y="1375252"/>
                  <a:pt x="6074402" y="1376745"/>
                </a:cubicBezTo>
                <a:cubicBezTo>
                  <a:pt x="6086348" y="1382720"/>
                  <a:pt x="6092322" y="1394664"/>
                  <a:pt x="6092322" y="1412583"/>
                </a:cubicBezTo>
                <a:cubicBezTo>
                  <a:pt x="6086348" y="1424529"/>
                  <a:pt x="6083362" y="1433488"/>
                  <a:pt x="6083362" y="1439461"/>
                </a:cubicBezTo>
                <a:cubicBezTo>
                  <a:pt x="6083362" y="1445435"/>
                  <a:pt x="6083362" y="1448421"/>
                  <a:pt x="6083362" y="1448421"/>
                </a:cubicBezTo>
                <a:cubicBezTo>
                  <a:pt x="6077388" y="1454394"/>
                  <a:pt x="6072908" y="1457379"/>
                  <a:pt x="6069922" y="1457379"/>
                </a:cubicBezTo>
                <a:cubicBezTo>
                  <a:pt x="6066936" y="1457379"/>
                  <a:pt x="6065442" y="1454394"/>
                  <a:pt x="6065442" y="1448421"/>
                </a:cubicBezTo>
                <a:cubicBezTo>
                  <a:pt x="6065442" y="1424529"/>
                  <a:pt x="6050511" y="1412583"/>
                  <a:pt x="6020646" y="1412583"/>
                </a:cubicBezTo>
                <a:cubicBezTo>
                  <a:pt x="6014673" y="1412583"/>
                  <a:pt x="6011688" y="1409597"/>
                  <a:pt x="6011688" y="1403624"/>
                </a:cubicBezTo>
                <a:cubicBezTo>
                  <a:pt x="6011688" y="1397650"/>
                  <a:pt x="6014673" y="1393171"/>
                  <a:pt x="6020646" y="1390185"/>
                </a:cubicBezTo>
                <a:cubicBezTo>
                  <a:pt x="6026620" y="1387198"/>
                  <a:pt x="6029606" y="1388691"/>
                  <a:pt x="6029606" y="1394664"/>
                </a:cubicBezTo>
                <a:cubicBezTo>
                  <a:pt x="6035579" y="1394664"/>
                  <a:pt x="6041551" y="1391678"/>
                  <a:pt x="6047525" y="1385705"/>
                </a:cubicBezTo>
                <a:cubicBezTo>
                  <a:pt x="6047525" y="1376747"/>
                  <a:pt x="6052564" y="1372827"/>
                  <a:pt x="6062644" y="1373946"/>
                </a:cubicBezTo>
                <a:close/>
                <a:moveTo>
                  <a:pt x="6889698" y="1367787"/>
                </a:moveTo>
                <a:lnTo>
                  <a:pt x="6898658" y="1385705"/>
                </a:lnTo>
                <a:lnTo>
                  <a:pt x="6898658" y="1394664"/>
                </a:lnTo>
                <a:close/>
                <a:moveTo>
                  <a:pt x="6316304" y="1367787"/>
                </a:moveTo>
                <a:cubicBezTo>
                  <a:pt x="6316304" y="1367787"/>
                  <a:pt x="6319290" y="1370773"/>
                  <a:pt x="6325262" y="1376745"/>
                </a:cubicBezTo>
                <a:lnTo>
                  <a:pt x="6325262" y="1385705"/>
                </a:lnTo>
                <a:cubicBezTo>
                  <a:pt x="6319290" y="1385705"/>
                  <a:pt x="6314810" y="1382720"/>
                  <a:pt x="6311824" y="1376745"/>
                </a:cubicBezTo>
                <a:cubicBezTo>
                  <a:pt x="6308838" y="1370773"/>
                  <a:pt x="6310330" y="1367787"/>
                  <a:pt x="6316304" y="1367787"/>
                </a:cubicBezTo>
                <a:close/>
                <a:moveTo>
                  <a:pt x="1585796" y="1367787"/>
                </a:moveTo>
                <a:cubicBezTo>
                  <a:pt x="1591769" y="1379731"/>
                  <a:pt x="1585796" y="1388691"/>
                  <a:pt x="1567877" y="1394664"/>
                </a:cubicBezTo>
                <a:cubicBezTo>
                  <a:pt x="1555931" y="1400638"/>
                  <a:pt x="1549958" y="1406610"/>
                  <a:pt x="1549958" y="1412583"/>
                </a:cubicBezTo>
                <a:cubicBezTo>
                  <a:pt x="1543985" y="1418556"/>
                  <a:pt x="1535026" y="1421542"/>
                  <a:pt x="1523081" y="1421542"/>
                </a:cubicBezTo>
                <a:cubicBezTo>
                  <a:pt x="1523081" y="1421542"/>
                  <a:pt x="1527561" y="1415569"/>
                  <a:pt x="1536519" y="1403624"/>
                </a:cubicBezTo>
                <a:cubicBezTo>
                  <a:pt x="1545478" y="1391678"/>
                  <a:pt x="1551451" y="1385705"/>
                  <a:pt x="1554438" y="1385705"/>
                </a:cubicBezTo>
                <a:cubicBezTo>
                  <a:pt x="1557424" y="1385705"/>
                  <a:pt x="1561904" y="1382720"/>
                  <a:pt x="1567877" y="1376745"/>
                </a:cubicBezTo>
                <a:cubicBezTo>
                  <a:pt x="1573850" y="1370773"/>
                  <a:pt x="1579823" y="1367787"/>
                  <a:pt x="1585796" y="1367787"/>
                </a:cubicBezTo>
                <a:close/>
                <a:moveTo>
                  <a:pt x="967604" y="1367787"/>
                </a:moveTo>
                <a:cubicBezTo>
                  <a:pt x="967604" y="1367787"/>
                  <a:pt x="969097" y="1367787"/>
                  <a:pt x="972083" y="1367787"/>
                </a:cubicBezTo>
                <a:cubicBezTo>
                  <a:pt x="975070" y="1367787"/>
                  <a:pt x="975070" y="1369281"/>
                  <a:pt x="972083" y="1372267"/>
                </a:cubicBezTo>
                <a:cubicBezTo>
                  <a:pt x="969097" y="1375252"/>
                  <a:pt x="967604" y="1376745"/>
                  <a:pt x="967604" y="1376745"/>
                </a:cubicBezTo>
                <a:cubicBezTo>
                  <a:pt x="967604" y="1376745"/>
                  <a:pt x="967604" y="1373760"/>
                  <a:pt x="967604" y="1367787"/>
                </a:cubicBezTo>
                <a:close/>
                <a:moveTo>
                  <a:pt x="5868338" y="1358828"/>
                </a:moveTo>
                <a:cubicBezTo>
                  <a:pt x="5874312" y="1358828"/>
                  <a:pt x="5880284" y="1361814"/>
                  <a:pt x="5886257" y="1367787"/>
                </a:cubicBezTo>
                <a:cubicBezTo>
                  <a:pt x="5892231" y="1373760"/>
                  <a:pt x="5895217" y="1376745"/>
                  <a:pt x="5895217" y="1376745"/>
                </a:cubicBezTo>
                <a:lnTo>
                  <a:pt x="5877298" y="1376745"/>
                </a:lnTo>
                <a:cubicBezTo>
                  <a:pt x="5871325" y="1370773"/>
                  <a:pt x="5868338" y="1364801"/>
                  <a:pt x="5868338" y="1358828"/>
                </a:cubicBezTo>
                <a:close/>
                <a:moveTo>
                  <a:pt x="5724990" y="1358828"/>
                </a:moveTo>
                <a:cubicBezTo>
                  <a:pt x="5724990" y="1358828"/>
                  <a:pt x="5726484" y="1360321"/>
                  <a:pt x="5729470" y="1363307"/>
                </a:cubicBezTo>
                <a:cubicBezTo>
                  <a:pt x="5732456" y="1366292"/>
                  <a:pt x="5736934" y="1367787"/>
                  <a:pt x="5742908" y="1367787"/>
                </a:cubicBezTo>
                <a:lnTo>
                  <a:pt x="5733948" y="1358828"/>
                </a:lnTo>
                <a:close/>
                <a:moveTo>
                  <a:pt x="1325976" y="1358828"/>
                </a:moveTo>
                <a:cubicBezTo>
                  <a:pt x="1325976" y="1358828"/>
                  <a:pt x="1322989" y="1361814"/>
                  <a:pt x="1317017" y="1367787"/>
                </a:cubicBezTo>
                <a:lnTo>
                  <a:pt x="1308057" y="1367787"/>
                </a:lnTo>
                <a:close/>
                <a:moveTo>
                  <a:pt x="5975850" y="1331949"/>
                </a:moveTo>
                <a:cubicBezTo>
                  <a:pt x="5981824" y="1331949"/>
                  <a:pt x="5984810" y="1334935"/>
                  <a:pt x="5984810" y="1340909"/>
                </a:cubicBezTo>
                <a:lnTo>
                  <a:pt x="5984810" y="1349868"/>
                </a:lnTo>
                <a:cubicBezTo>
                  <a:pt x="5984810" y="1349868"/>
                  <a:pt x="5981824" y="1346882"/>
                  <a:pt x="5975850" y="1340909"/>
                </a:cubicBezTo>
                <a:close/>
                <a:moveTo>
                  <a:pt x="6343182" y="1330269"/>
                </a:moveTo>
                <a:cubicBezTo>
                  <a:pt x="6352140" y="1331389"/>
                  <a:pt x="6361100" y="1340909"/>
                  <a:pt x="6370059" y="1358828"/>
                </a:cubicBezTo>
                <a:cubicBezTo>
                  <a:pt x="6376033" y="1364801"/>
                  <a:pt x="6382005" y="1373760"/>
                  <a:pt x="6387978" y="1385705"/>
                </a:cubicBezTo>
                <a:cubicBezTo>
                  <a:pt x="6393950" y="1385705"/>
                  <a:pt x="6398430" y="1388691"/>
                  <a:pt x="6401416" y="1394664"/>
                </a:cubicBezTo>
                <a:cubicBezTo>
                  <a:pt x="6404402" y="1400638"/>
                  <a:pt x="6405896" y="1403624"/>
                  <a:pt x="6405896" y="1403624"/>
                </a:cubicBezTo>
                <a:cubicBezTo>
                  <a:pt x="6405896" y="1409597"/>
                  <a:pt x="6410376" y="1417063"/>
                  <a:pt x="6419336" y="1426022"/>
                </a:cubicBezTo>
                <a:cubicBezTo>
                  <a:pt x="6428294" y="1434982"/>
                  <a:pt x="6437254" y="1445435"/>
                  <a:pt x="6446213" y="1457379"/>
                </a:cubicBezTo>
                <a:cubicBezTo>
                  <a:pt x="6455173" y="1469325"/>
                  <a:pt x="6459652" y="1478284"/>
                  <a:pt x="6459652" y="1484257"/>
                </a:cubicBezTo>
                <a:cubicBezTo>
                  <a:pt x="6459652" y="1490231"/>
                  <a:pt x="6462638" y="1493217"/>
                  <a:pt x="6468612" y="1493217"/>
                </a:cubicBezTo>
                <a:cubicBezTo>
                  <a:pt x="6474585" y="1493217"/>
                  <a:pt x="6480556" y="1499190"/>
                  <a:pt x="6486530" y="1511136"/>
                </a:cubicBezTo>
                <a:cubicBezTo>
                  <a:pt x="6492504" y="1535027"/>
                  <a:pt x="6510422" y="1555932"/>
                  <a:pt x="6540286" y="1573850"/>
                </a:cubicBezTo>
                <a:lnTo>
                  <a:pt x="6540286" y="1582810"/>
                </a:lnTo>
                <a:lnTo>
                  <a:pt x="6531327" y="1591769"/>
                </a:lnTo>
                <a:lnTo>
                  <a:pt x="6522367" y="1591769"/>
                </a:lnTo>
                <a:cubicBezTo>
                  <a:pt x="6522367" y="1591769"/>
                  <a:pt x="6522367" y="1590276"/>
                  <a:pt x="6522367" y="1587289"/>
                </a:cubicBezTo>
                <a:cubicBezTo>
                  <a:pt x="6522367" y="1584303"/>
                  <a:pt x="6520873" y="1582810"/>
                  <a:pt x="6517887" y="1582810"/>
                </a:cubicBezTo>
                <a:cubicBezTo>
                  <a:pt x="6514901" y="1582810"/>
                  <a:pt x="6513408" y="1581316"/>
                  <a:pt x="6513408" y="1578330"/>
                </a:cubicBezTo>
                <a:cubicBezTo>
                  <a:pt x="6513408" y="1575344"/>
                  <a:pt x="6513408" y="1570864"/>
                  <a:pt x="6513408" y="1564891"/>
                </a:cubicBezTo>
                <a:cubicBezTo>
                  <a:pt x="6513408" y="1558918"/>
                  <a:pt x="6508928" y="1554438"/>
                  <a:pt x="6499970" y="1551452"/>
                </a:cubicBezTo>
                <a:cubicBezTo>
                  <a:pt x="6491010" y="1548465"/>
                  <a:pt x="6486530" y="1546972"/>
                  <a:pt x="6486530" y="1546972"/>
                </a:cubicBezTo>
                <a:lnTo>
                  <a:pt x="6477570" y="1546972"/>
                </a:lnTo>
                <a:lnTo>
                  <a:pt x="6468612" y="1529054"/>
                </a:lnTo>
                <a:cubicBezTo>
                  <a:pt x="6462638" y="1523081"/>
                  <a:pt x="6459652" y="1517109"/>
                  <a:pt x="6459652" y="1511136"/>
                </a:cubicBezTo>
                <a:cubicBezTo>
                  <a:pt x="6459652" y="1505162"/>
                  <a:pt x="6458159" y="1500682"/>
                  <a:pt x="6455173" y="1497696"/>
                </a:cubicBezTo>
                <a:cubicBezTo>
                  <a:pt x="6452186" y="1494710"/>
                  <a:pt x="6450693" y="1493217"/>
                  <a:pt x="6450693" y="1493217"/>
                </a:cubicBezTo>
                <a:cubicBezTo>
                  <a:pt x="6444720" y="1493217"/>
                  <a:pt x="6441733" y="1490231"/>
                  <a:pt x="6441733" y="1484257"/>
                </a:cubicBezTo>
                <a:cubicBezTo>
                  <a:pt x="6441733" y="1478284"/>
                  <a:pt x="6440240" y="1473804"/>
                  <a:pt x="6437254" y="1470818"/>
                </a:cubicBezTo>
                <a:cubicBezTo>
                  <a:pt x="6434268" y="1467832"/>
                  <a:pt x="6432774" y="1463352"/>
                  <a:pt x="6432774" y="1457379"/>
                </a:cubicBezTo>
                <a:lnTo>
                  <a:pt x="6423816" y="1448421"/>
                </a:lnTo>
                <a:lnTo>
                  <a:pt x="6405896" y="1421542"/>
                </a:lnTo>
                <a:lnTo>
                  <a:pt x="6387978" y="1394664"/>
                </a:lnTo>
                <a:lnTo>
                  <a:pt x="6379019" y="1385705"/>
                </a:lnTo>
                <a:cubicBezTo>
                  <a:pt x="6379019" y="1385705"/>
                  <a:pt x="6371553" y="1378239"/>
                  <a:pt x="6356620" y="1363307"/>
                </a:cubicBezTo>
                <a:cubicBezTo>
                  <a:pt x="6341687" y="1348375"/>
                  <a:pt x="6334222" y="1337923"/>
                  <a:pt x="6334222" y="1331949"/>
                </a:cubicBezTo>
                <a:cubicBezTo>
                  <a:pt x="6337208" y="1330456"/>
                  <a:pt x="6340194" y="1329896"/>
                  <a:pt x="6343182" y="1330269"/>
                </a:cubicBezTo>
                <a:close/>
                <a:moveTo>
                  <a:pt x="5635397" y="1322990"/>
                </a:moveTo>
                <a:cubicBezTo>
                  <a:pt x="5647342" y="1328963"/>
                  <a:pt x="5653316" y="1333443"/>
                  <a:pt x="5653316" y="1336429"/>
                </a:cubicBezTo>
                <a:cubicBezTo>
                  <a:pt x="5653316" y="1339415"/>
                  <a:pt x="5656302" y="1343895"/>
                  <a:pt x="5662274" y="1349868"/>
                </a:cubicBezTo>
                <a:cubicBezTo>
                  <a:pt x="5680194" y="1361814"/>
                  <a:pt x="5689152" y="1361814"/>
                  <a:pt x="5689152" y="1349868"/>
                </a:cubicBezTo>
                <a:cubicBezTo>
                  <a:pt x="5689152" y="1349868"/>
                  <a:pt x="5683180" y="1345388"/>
                  <a:pt x="5671234" y="1336429"/>
                </a:cubicBezTo>
                <a:cubicBezTo>
                  <a:pt x="5659288" y="1327470"/>
                  <a:pt x="5647342" y="1322990"/>
                  <a:pt x="5635397" y="1322990"/>
                </a:cubicBezTo>
                <a:close/>
                <a:moveTo>
                  <a:pt x="1128871" y="1322990"/>
                </a:moveTo>
                <a:lnTo>
                  <a:pt x="1128871" y="1349868"/>
                </a:lnTo>
                <a:lnTo>
                  <a:pt x="1119913" y="1367787"/>
                </a:lnTo>
                <a:lnTo>
                  <a:pt x="1119913" y="1349868"/>
                </a:lnTo>
                <a:close/>
                <a:moveTo>
                  <a:pt x="761540" y="1322990"/>
                </a:moveTo>
                <a:cubicBezTo>
                  <a:pt x="761540" y="1322990"/>
                  <a:pt x="761540" y="1325976"/>
                  <a:pt x="761540" y="1331949"/>
                </a:cubicBezTo>
                <a:lnTo>
                  <a:pt x="752581" y="1331949"/>
                </a:lnTo>
                <a:cubicBezTo>
                  <a:pt x="752581" y="1325976"/>
                  <a:pt x="755567" y="1322990"/>
                  <a:pt x="761540" y="1322990"/>
                </a:cubicBezTo>
                <a:close/>
                <a:moveTo>
                  <a:pt x="1202505" y="1317671"/>
                </a:moveTo>
                <a:cubicBezTo>
                  <a:pt x="1203439" y="1317484"/>
                  <a:pt x="1204279" y="1317765"/>
                  <a:pt x="1205025" y="1318510"/>
                </a:cubicBezTo>
                <a:cubicBezTo>
                  <a:pt x="1208011" y="1321496"/>
                  <a:pt x="1203532" y="1328963"/>
                  <a:pt x="1191587" y="1340909"/>
                </a:cubicBezTo>
                <a:cubicBezTo>
                  <a:pt x="1179641" y="1352854"/>
                  <a:pt x="1172175" y="1361814"/>
                  <a:pt x="1169188" y="1367787"/>
                </a:cubicBezTo>
                <a:cubicBezTo>
                  <a:pt x="1166202" y="1373760"/>
                  <a:pt x="1163215" y="1372267"/>
                  <a:pt x="1160229" y="1363307"/>
                </a:cubicBezTo>
                <a:cubicBezTo>
                  <a:pt x="1157242" y="1354348"/>
                  <a:pt x="1158735" y="1349868"/>
                  <a:pt x="1164709" y="1349868"/>
                </a:cubicBezTo>
                <a:lnTo>
                  <a:pt x="1191587" y="1331949"/>
                </a:lnTo>
                <a:cubicBezTo>
                  <a:pt x="1196065" y="1322991"/>
                  <a:pt x="1199706" y="1318231"/>
                  <a:pt x="1202505" y="1317671"/>
                </a:cubicBezTo>
                <a:close/>
                <a:moveTo>
                  <a:pt x="1747063" y="1314031"/>
                </a:moveTo>
                <a:lnTo>
                  <a:pt x="1756022" y="1322990"/>
                </a:lnTo>
                <a:cubicBezTo>
                  <a:pt x="1750049" y="1346882"/>
                  <a:pt x="1726158" y="1367787"/>
                  <a:pt x="1684348" y="1385705"/>
                </a:cubicBezTo>
                <a:cubicBezTo>
                  <a:pt x="1672402" y="1391678"/>
                  <a:pt x="1666429" y="1397650"/>
                  <a:pt x="1666429" y="1403624"/>
                </a:cubicBezTo>
                <a:cubicBezTo>
                  <a:pt x="1666429" y="1403624"/>
                  <a:pt x="1666429" y="1405117"/>
                  <a:pt x="1666429" y="1408103"/>
                </a:cubicBezTo>
                <a:cubicBezTo>
                  <a:pt x="1666429" y="1411089"/>
                  <a:pt x="1663443" y="1412583"/>
                  <a:pt x="1657470" y="1412583"/>
                </a:cubicBezTo>
                <a:cubicBezTo>
                  <a:pt x="1657470" y="1406610"/>
                  <a:pt x="1657470" y="1400638"/>
                  <a:pt x="1657470" y="1394664"/>
                </a:cubicBezTo>
                <a:cubicBezTo>
                  <a:pt x="1663443" y="1388691"/>
                  <a:pt x="1664936" y="1384211"/>
                  <a:pt x="1661950" y="1381225"/>
                </a:cubicBezTo>
                <a:cubicBezTo>
                  <a:pt x="1660456" y="1379732"/>
                  <a:pt x="1658590" y="1378613"/>
                  <a:pt x="1656350" y="1377866"/>
                </a:cubicBezTo>
                <a:lnTo>
                  <a:pt x="1653736" y="1377493"/>
                </a:lnTo>
                <a:lnTo>
                  <a:pt x="1657470" y="1376745"/>
                </a:lnTo>
                <a:lnTo>
                  <a:pt x="1675389" y="1358828"/>
                </a:lnTo>
                <a:cubicBezTo>
                  <a:pt x="1675389" y="1352854"/>
                  <a:pt x="1678375" y="1349868"/>
                  <a:pt x="1684348" y="1349868"/>
                </a:cubicBezTo>
                <a:cubicBezTo>
                  <a:pt x="1690320" y="1355842"/>
                  <a:pt x="1693306" y="1358828"/>
                  <a:pt x="1693306" y="1358828"/>
                </a:cubicBezTo>
                <a:cubicBezTo>
                  <a:pt x="1699279" y="1364801"/>
                  <a:pt x="1708239" y="1358828"/>
                  <a:pt x="1720185" y="1340909"/>
                </a:cubicBezTo>
                <a:close/>
                <a:moveTo>
                  <a:pt x="6289426" y="1296112"/>
                </a:moveTo>
                <a:lnTo>
                  <a:pt x="6316304" y="1296112"/>
                </a:lnTo>
                <a:lnTo>
                  <a:pt x="6298385" y="1314031"/>
                </a:lnTo>
                <a:cubicBezTo>
                  <a:pt x="6292412" y="1302086"/>
                  <a:pt x="6289426" y="1296112"/>
                  <a:pt x="6289426" y="1296112"/>
                </a:cubicBezTo>
                <a:close/>
                <a:moveTo>
                  <a:pt x="6396936" y="1287152"/>
                </a:moveTo>
                <a:cubicBezTo>
                  <a:pt x="6396936" y="1293127"/>
                  <a:pt x="6396936" y="1296112"/>
                  <a:pt x="6396936" y="1296112"/>
                </a:cubicBezTo>
                <a:cubicBezTo>
                  <a:pt x="6396936" y="1296112"/>
                  <a:pt x="6393950" y="1296112"/>
                  <a:pt x="6387978" y="1296112"/>
                </a:cubicBezTo>
                <a:cubicBezTo>
                  <a:pt x="6387978" y="1296112"/>
                  <a:pt x="6387978" y="1294618"/>
                  <a:pt x="6387978" y="1291633"/>
                </a:cubicBezTo>
                <a:cubicBezTo>
                  <a:pt x="6387978" y="1288647"/>
                  <a:pt x="6390964" y="1287152"/>
                  <a:pt x="6396936" y="1287152"/>
                </a:cubicBezTo>
                <a:close/>
                <a:moveTo>
                  <a:pt x="5608520" y="1287152"/>
                </a:moveTo>
                <a:cubicBezTo>
                  <a:pt x="5602545" y="1287152"/>
                  <a:pt x="5602545" y="1293127"/>
                  <a:pt x="5608520" y="1305071"/>
                </a:cubicBezTo>
                <a:cubicBezTo>
                  <a:pt x="5608520" y="1311044"/>
                  <a:pt x="5611505" y="1314031"/>
                  <a:pt x="5617478" y="1314031"/>
                </a:cubicBezTo>
                <a:cubicBezTo>
                  <a:pt x="5623451" y="1314031"/>
                  <a:pt x="5626437" y="1311044"/>
                  <a:pt x="5626437" y="1305071"/>
                </a:cubicBezTo>
                <a:cubicBezTo>
                  <a:pt x="5632411" y="1293127"/>
                  <a:pt x="5626437" y="1287152"/>
                  <a:pt x="5608520" y="1287152"/>
                </a:cubicBezTo>
                <a:close/>
                <a:moveTo>
                  <a:pt x="6432774" y="1278194"/>
                </a:moveTo>
                <a:cubicBezTo>
                  <a:pt x="6432774" y="1278194"/>
                  <a:pt x="6432774" y="1281180"/>
                  <a:pt x="6432774" y="1287152"/>
                </a:cubicBezTo>
                <a:cubicBezTo>
                  <a:pt x="6438747" y="1293127"/>
                  <a:pt x="6444720" y="1299098"/>
                  <a:pt x="6450693" y="1305071"/>
                </a:cubicBezTo>
                <a:lnTo>
                  <a:pt x="6450693" y="1314031"/>
                </a:lnTo>
                <a:cubicBezTo>
                  <a:pt x="6444720" y="1325976"/>
                  <a:pt x="6447707" y="1337923"/>
                  <a:pt x="6459652" y="1349868"/>
                </a:cubicBezTo>
                <a:cubicBezTo>
                  <a:pt x="6471598" y="1367787"/>
                  <a:pt x="6477570" y="1376745"/>
                  <a:pt x="6477570" y="1376745"/>
                </a:cubicBezTo>
                <a:cubicBezTo>
                  <a:pt x="6477570" y="1388691"/>
                  <a:pt x="6471598" y="1388691"/>
                  <a:pt x="6459652" y="1376745"/>
                </a:cubicBezTo>
                <a:lnTo>
                  <a:pt x="6432774" y="1340909"/>
                </a:lnTo>
                <a:cubicBezTo>
                  <a:pt x="6426801" y="1328963"/>
                  <a:pt x="6423816" y="1322990"/>
                  <a:pt x="6423816" y="1322990"/>
                </a:cubicBezTo>
                <a:cubicBezTo>
                  <a:pt x="6423816" y="1322990"/>
                  <a:pt x="6426801" y="1320004"/>
                  <a:pt x="6432774" y="1314031"/>
                </a:cubicBezTo>
                <a:lnTo>
                  <a:pt x="6432774" y="1305071"/>
                </a:lnTo>
                <a:cubicBezTo>
                  <a:pt x="6426801" y="1305071"/>
                  <a:pt x="6423816" y="1303578"/>
                  <a:pt x="6423816" y="1300591"/>
                </a:cubicBezTo>
                <a:cubicBezTo>
                  <a:pt x="6423816" y="1297605"/>
                  <a:pt x="6423816" y="1293127"/>
                  <a:pt x="6423816" y="1287152"/>
                </a:cubicBezTo>
                <a:cubicBezTo>
                  <a:pt x="6429788" y="1281180"/>
                  <a:pt x="6432774" y="1278194"/>
                  <a:pt x="6432774" y="1278194"/>
                </a:cubicBezTo>
                <a:close/>
                <a:moveTo>
                  <a:pt x="6343182" y="1278194"/>
                </a:moveTo>
                <a:lnTo>
                  <a:pt x="6361100" y="1278194"/>
                </a:lnTo>
                <a:lnTo>
                  <a:pt x="6361100" y="1287152"/>
                </a:lnTo>
                <a:close/>
                <a:moveTo>
                  <a:pt x="1487243" y="1278194"/>
                </a:moveTo>
                <a:lnTo>
                  <a:pt x="1478284" y="1296112"/>
                </a:lnTo>
                <a:cubicBezTo>
                  <a:pt x="1478284" y="1290138"/>
                  <a:pt x="1478284" y="1287152"/>
                  <a:pt x="1478284" y="1287152"/>
                </a:cubicBezTo>
                <a:cubicBezTo>
                  <a:pt x="1478284" y="1287152"/>
                  <a:pt x="1479777" y="1285660"/>
                  <a:pt x="1482763" y="1282674"/>
                </a:cubicBezTo>
                <a:cubicBezTo>
                  <a:pt x="1485750" y="1279688"/>
                  <a:pt x="1487243" y="1278194"/>
                  <a:pt x="1487243" y="1278194"/>
                </a:cubicBezTo>
                <a:close/>
                <a:moveTo>
                  <a:pt x="1413889" y="1275394"/>
                </a:moveTo>
                <a:cubicBezTo>
                  <a:pt x="1415009" y="1275766"/>
                  <a:pt x="1415569" y="1276701"/>
                  <a:pt x="1415569" y="1278194"/>
                </a:cubicBezTo>
                <a:lnTo>
                  <a:pt x="1415569" y="1287152"/>
                </a:lnTo>
                <a:cubicBezTo>
                  <a:pt x="1415569" y="1287152"/>
                  <a:pt x="1408103" y="1291633"/>
                  <a:pt x="1393170" y="1300591"/>
                </a:cubicBezTo>
                <a:cubicBezTo>
                  <a:pt x="1378238" y="1309551"/>
                  <a:pt x="1370772" y="1317017"/>
                  <a:pt x="1370772" y="1322990"/>
                </a:cubicBezTo>
                <a:cubicBezTo>
                  <a:pt x="1370772" y="1328963"/>
                  <a:pt x="1367787" y="1333443"/>
                  <a:pt x="1361814" y="1336429"/>
                </a:cubicBezTo>
                <a:cubicBezTo>
                  <a:pt x="1355839" y="1339415"/>
                  <a:pt x="1355839" y="1343895"/>
                  <a:pt x="1361814" y="1349868"/>
                </a:cubicBezTo>
                <a:cubicBezTo>
                  <a:pt x="1361814" y="1349868"/>
                  <a:pt x="1364799" y="1349868"/>
                  <a:pt x="1370772" y="1349868"/>
                </a:cubicBezTo>
                <a:cubicBezTo>
                  <a:pt x="1382718" y="1325976"/>
                  <a:pt x="1397650" y="1320004"/>
                  <a:pt x="1415569" y="1331949"/>
                </a:cubicBezTo>
                <a:cubicBezTo>
                  <a:pt x="1415569" y="1331949"/>
                  <a:pt x="1414076" y="1331949"/>
                  <a:pt x="1411089" y="1331949"/>
                </a:cubicBezTo>
                <a:cubicBezTo>
                  <a:pt x="1408103" y="1331949"/>
                  <a:pt x="1402130" y="1334935"/>
                  <a:pt x="1393170" y="1340909"/>
                </a:cubicBezTo>
                <a:cubicBezTo>
                  <a:pt x="1384211" y="1346882"/>
                  <a:pt x="1379731" y="1352854"/>
                  <a:pt x="1379731" y="1358828"/>
                </a:cubicBezTo>
                <a:lnTo>
                  <a:pt x="1370772" y="1358828"/>
                </a:lnTo>
                <a:lnTo>
                  <a:pt x="1352854" y="1394664"/>
                </a:lnTo>
                <a:lnTo>
                  <a:pt x="1352854" y="1403624"/>
                </a:lnTo>
                <a:lnTo>
                  <a:pt x="1334935" y="1412583"/>
                </a:lnTo>
                <a:cubicBezTo>
                  <a:pt x="1340908" y="1418556"/>
                  <a:pt x="1343895" y="1421542"/>
                  <a:pt x="1343895" y="1421542"/>
                </a:cubicBezTo>
                <a:cubicBezTo>
                  <a:pt x="1343895" y="1421542"/>
                  <a:pt x="1349868" y="1418556"/>
                  <a:pt x="1361814" y="1412583"/>
                </a:cubicBezTo>
                <a:cubicBezTo>
                  <a:pt x="1367787" y="1406610"/>
                  <a:pt x="1370772" y="1400638"/>
                  <a:pt x="1370772" y="1394664"/>
                </a:cubicBezTo>
                <a:cubicBezTo>
                  <a:pt x="1370772" y="1394664"/>
                  <a:pt x="1372265" y="1393171"/>
                  <a:pt x="1375252" y="1390185"/>
                </a:cubicBezTo>
                <a:cubicBezTo>
                  <a:pt x="1378238" y="1387198"/>
                  <a:pt x="1382718" y="1385705"/>
                  <a:pt x="1388691" y="1385705"/>
                </a:cubicBezTo>
                <a:cubicBezTo>
                  <a:pt x="1394664" y="1385705"/>
                  <a:pt x="1397650" y="1385705"/>
                  <a:pt x="1397650" y="1385705"/>
                </a:cubicBezTo>
                <a:lnTo>
                  <a:pt x="1424528" y="1376745"/>
                </a:lnTo>
                <a:lnTo>
                  <a:pt x="1442446" y="1367787"/>
                </a:lnTo>
                <a:cubicBezTo>
                  <a:pt x="1442446" y="1373760"/>
                  <a:pt x="1437966" y="1385705"/>
                  <a:pt x="1429008" y="1403624"/>
                </a:cubicBezTo>
                <a:cubicBezTo>
                  <a:pt x="1420049" y="1421542"/>
                  <a:pt x="1409596" y="1436475"/>
                  <a:pt x="1397650" y="1448421"/>
                </a:cubicBezTo>
                <a:cubicBezTo>
                  <a:pt x="1373758" y="1466338"/>
                  <a:pt x="1358827" y="1476792"/>
                  <a:pt x="1352854" y="1479778"/>
                </a:cubicBezTo>
                <a:cubicBezTo>
                  <a:pt x="1346881" y="1482764"/>
                  <a:pt x="1340908" y="1487243"/>
                  <a:pt x="1334935" y="1493217"/>
                </a:cubicBezTo>
                <a:lnTo>
                  <a:pt x="1343895" y="1511136"/>
                </a:lnTo>
                <a:lnTo>
                  <a:pt x="1343895" y="1520095"/>
                </a:lnTo>
                <a:lnTo>
                  <a:pt x="1325976" y="1511136"/>
                </a:lnTo>
                <a:cubicBezTo>
                  <a:pt x="1320003" y="1517109"/>
                  <a:pt x="1317017" y="1532041"/>
                  <a:pt x="1317017" y="1555932"/>
                </a:cubicBezTo>
                <a:cubicBezTo>
                  <a:pt x="1311043" y="1573850"/>
                  <a:pt x="1308057" y="1582810"/>
                  <a:pt x="1308057" y="1582810"/>
                </a:cubicBezTo>
                <a:cubicBezTo>
                  <a:pt x="1296111" y="1576837"/>
                  <a:pt x="1290138" y="1573850"/>
                  <a:pt x="1290138" y="1573850"/>
                </a:cubicBezTo>
                <a:cubicBezTo>
                  <a:pt x="1290138" y="1573850"/>
                  <a:pt x="1291631" y="1570864"/>
                  <a:pt x="1294618" y="1564891"/>
                </a:cubicBezTo>
                <a:cubicBezTo>
                  <a:pt x="1297604" y="1558918"/>
                  <a:pt x="1299098" y="1555932"/>
                  <a:pt x="1299098" y="1555932"/>
                </a:cubicBezTo>
                <a:cubicBezTo>
                  <a:pt x="1305071" y="1532041"/>
                  <a:pt x="1305071" y="1520095"/>
                  <a:pt x="1299098" y="1520095"/>
                </a:cubicBezTo>
                <a:cubicBezTo>
                  <a:pt x="1299098" y="1520095"/>
                  <a:pt x="1296111" y="1520095"/>
                  <a:pt x="1290138" y="1520095"/>
                </a:cubicBezTo>
                <a:cubicBezTo>
                  <a:pt x="1284165" y="1520095"/>
                  <a:pt x="1278192" y="1520095"/>
                  <a:pt x="1272219" y="1520095"/>
                </a:cubicBezTo>
                <a:lnTo>
                  <a:pt x="1263261" y="1520095"/>
                </a:lnTo>
                <a:cubicBezTo>
                  <a:pt x="1263261" y="1514122"/>
                  <a:pt x="1266247" y="1511136"/>
                  <a:pt x="1272219" y="1511136"/>
                </a:cubicBezTo>
                <a:cubicBezTo>
                  <a:pt x="1278192" y="1511136"/>
                  <a:pt x="1281179" y="1511136"/>
                  <a:pt x="1281179" y="1511136"/>
                </a:cubicBezTo>
                <a:cubicBezTo>
                  <a:pt x="1281179" y="1505162"/>
                  <a:pt x="1287152" y="1487243"/>
                  <a:pt x="1299098" y="1457379"/>
                </a:cubicBezTo>
                <a:cubicBezTo>
                  <a:pt x="1311043" y="1439461"/>
                  <a:pt x="1317017" y="1427516"/>
                  <a:pt x="1317017" y="1421542"/>
                </a:cubicBezTo>
                <a:cubicBezTo>
                  <a:pt x="1317017" y="1415569"/>
                  <a:pt x="1317017" y="1409597"/>
                  <a:pt x="1317017" y="1403624"/>
                </a:cubicBezTo>
                <a:cubicBezTo>
                  <a:pt x="1311043" y="1391678"/>
                  <a:pt x="1305071" y="1385705"/>
                  <a:pt x="1299098" y="1385705"/>
                </a:cubicBezTo>
                <a:cubicBezTo>
                  <a:pt x="1293125" y="1385705"/>
                  <a:pt x="1290138" y="1384211"/>
                  <a:pt x="1290138" y="1381225"/>
                </a:cubicBezTo>
                <a:cubicBezTo>
                  <a:pt x="1290138" y="1378239"/>
                  <a:pt x="1297604" y="1376745"/>
                  <a:pt x="1312537" y="1376745"/>
                </a:cubicBezTo>
                <a:cubicBezTo>
                  <a:pt x="1327469" y="1376745"/>
                  <a:pt x="1336429" y="1373760"/>
                  <a:pt x="1339415" y="1367787"/>
                </a:cubicBezTo>
                <a:cubicBezTo>
                  <a:pt x="1342401" y="1361814"/>
                  <a:pt x="1343895" y="1355842"/>
                  <a:pt x="1343895" y="1349868"/>
                </a:cubicBezTo>
                <a:cubicBezTo>
                  <a:pt x="1343895" y="1349868"/>
                  <a:pt x="1345388" y="1348375"/>
                  <a:pt x="1348374" y="1345388"/>
                </a:cubicBezTo>
                <a:cubicBezTo>
                  <a:pt x="1351361" y="1342402"/>
                  <a:pt x="1352854" y="1337923"/>
                  <a:pt x="1352854" y="1331949"/>
                </a:cubicBezTo>
                <a:cubicBezTo>
                  <a:pt x="1364799" y="1320004"/>
                  <a:pt x="1369279" y="1312537"/>
                  <a:pt x="1366292" y="1309551"/>
                </a:cubicBezTo>
                <a:cubicBezTo>
                  <a:pt x="1363307" y="1306565"/>
                  <a:pt x="1370772" y="1299098"/>
                  <a:pt x="1388691" y="1287152"/>
                </a:cubicBezTo>
                <a:cubicBezTo>
                  <a:pt x="1402130" y="1278195"/>
                  <a:pt x="1410529" y="1274274"/>
                  <a:pt x="1413889" y="1275394"/>
                </a:cubicBezTo>
                <a:close/>
                <a:moveTo>
                  <a:pt x="6056484" y="1269235"/>
                </a:moveTo>
                <a:lnTo>
                  <a:pt x="6083362" y="1278194"/>
                </a:lnTo>
                <a:cubicBezTo>
                  <a:pt x="6083362" y="1284167"/>
                  <a:pt x="6080376" y="1285660"/>
                  <a:pt x="6074402" y="1282674"/>
                </a:cubicBezTo>
                <a:cubicBezTo>
                  <a:pt x="6068428" y="1279688"/>
                  <a:pt x="6060964" y="1279688"/>
                  <a:pt x="6052004" y="1282674"/>
                </a:cubicBezTo>
                <a:cubicBezTo>
                  <a:pt x="6043045" y="1285660"/>
                  <a:pt x="6037072" y="1285660"/>
                  <a:pt x="6034085" y="1282674"/>
                </a:cubicBezTo>
                <a:cubicBezTo>
                  <a:pt x="6031099" y="1279688"/>
                  <a:pt x="6032592" y="1278194"/>
                  <a:pt x="6038565" y="1278194"/>
                </a:cubicBezTo>
                <a:cubicBezTo>
                  <a:pt x="6044538" y="1278194"/>
                  <a:pt x="6049018" y="1278194"/>
                  <a:pt x="6052004" y="1278194"/>
                </a:cubicBezTo>
                <a:cubicBezTo>
                  <a:pt x="6054990" y="1278194"/>
                  <a:pt x="6056484" y="1275208"/>
                  <a:pt x="6056484" y="1269235"/>
                </a:cubicBezTo>
                <a:close/>
                <a:moveTo>
                  <a:pt x="1585796" y="1269235"/>
                </a:moveTo>
                <a:lnTo>
                  <a:pt x="1594755" y="1269235"/>
                </a:lnTo>
                <a:lnTo>
                  <a:pt x="1594755" y="1278194"/>
                </a:lnTo>
                <a:close/>
                <a:moveTo>
                  <a:pt x="1576836" y="1260275"/>
                </a:moveTo>
                <a:lnTo>
                  <a:pt x="1567877" y="1269235"/>
                </a:lnTo>
                <a:cubicBezTo>
                  <a:pt x="1561904" y="1269235"/>
                  <a:pt x="1555931" y="1269235"/>
                  <a:pt x="1549958" y="1269235"/>
                </a:cubicBezTo>
                <a:close/>
                <a:moveTo>
                  <a:pt x="5769786" y="1251316"/>
                </a:moveTo>
                <a:cubicBezTo>
                  <a:pt x="5775759" y="1251316"/>
                  <a:pt x="5778745" y="1254302"/>
                  <a:pt x="5778745" y="1260275"/>
                </a:cubicBezTo>
                <a:lnTo>
                  <a:pt x="5751868" y="1269235"/>
                </a:lnTo>
                <a:cubicBezTo>
                  <a:pt x="5745894" y="1263261"/>
                  <a:pt x="5745894" y="1258782"/>
                  <a:pt x="5751868" y="1255795"/>
                </a:cubicBezTo>
                <a:cubicBezTo>
                  <a:pt x="5757840" y="1252809"/>
                  <a:pt x="5763814" y="1251316"/>
                  <a:pt x="5769786" y="1251316"/>
                </a:cubicBezTo>
                <a:close/>
                <a:moveTo>
                  <a:pt x="6063203" y="1245716"/>
                </a:moveTo>
                <a:cubicBezTo>
                  <a:pt x="6064698" y="1246463"/>
                  <a:pt x="6065442" y="1248329"/>
                  <a:pt x="6065442" y="1251316"/>
                </a:cubicBezTo>
                <a:cubicBezTo>
                  <a:pt x="6059470" y="1257289"/>
                  <a:pt x="6053498" y="1257289"/>
                  <a:pt x="6047525" y="1251316"/>
                </a:cubicBezTo>
                <a:cubicBezTo>
                  <a:pt x="6047525" y="1251316"/>
                  <a:pt x="6050511" y="1249822"/>
                  <a:pt x="6056484" y="1246836"/>
                </a:cubicBezTo>
                <a:cubicBezTo>
                  <a:pt x="6059471" y="1245343"/>
                  <a:pt x="6061710" y="1244970"/>
                  <a:pt x="6063203" y="1245716"/>
                </a:cubicBezTo>
                <a:close/>
                <a:moveTo>
                  <a:pt x="5892976" y="1245716"/>
                </a:moveTo>
                <a:cubicBezTo>
                  <a:pt x="5894469" y="1246463"/>
                  <a:pt x="5895217" y="1248329"/>
                  <a:pt x="5895217" y="1251316"/>
                </a:cubicBezTo>
                <a:cubicBezTo>
                  <a:pt x="5895217" y="1251316"/>
                  <a:pt x="5892231" y="1251316"/>
                  <a:pt x="5886257" y="1251316"/>
                </a:cubicBezTo>
                <a:lnTo>
                  <a:pt x="5877298" y="1251316"/>
                </a:lnTo>
                <a:cubicBezTo>
                  <a:pt x="5877298" y="1251316"/>
                  <a:pt x="5880284" y="1249822"/>
                  <a:pt x="5886257" y="1246836"/>
                </a:cubicBezTo>
                <a:cubicBezTo>
                  <a:pt x="5889244" y="1245343"/>
                  <a:pt x="5891484" y="1244970"/>
                  <a:pt x="5892976" y="1245716"/>
                </a:cubicBezTo>
                <a:close/>
                <a:moveTo>
                  <a:pt x="6387978" y="1242356"/>
                </a:moveTo>
                <a:lnTo>
                  <a:pt x="6405896" y="1260275"/>
                </a:lnTo>
                <a:lnTo>
                  <a:pt x="6396936" y="1260275"/>
                </a:lnTo>
                <a:close/>
                <a:moveTo>
                  <a:pt x="6226711" y="1242356"/>
                </a:moveTo>
                <a:lnTo>
                  <a:pt x="6244630" y="1251316"/>
                </a:lnTo>
                <a:cubicBezTo>
                  <a:pt x="6262547" y="1269235"/>
                  <a:pt x="6268522" y="1275208"/>
                  <a:pt x="6262547" y="1269235"/>
                </a:cubicBezTo>
                <a:cubicBezTo>
                  <a:pt x="6262547" y="1269235"/>
                  <a:pt x="6261054" y="1269235"/>
                  <a:pt x="6258068" y="1269235"/>
                </a:cubicBezTo>
                <a:cubicBezTo>
                  <a:pt x="6255082" y="1269235"/>
                  <a:pt x="6250602" y="1269235"/>
                  <a:pt x="6244630" y="1269235"/>
                </a:cubicBezTo>
                <a:cubicBezTo>
                  <a:pt x="6232684" y="1269235"/>
                  <a:pt x="6226711" y="1263261"/>
                  <a:pt x="6226711" y="1251316"/>
                </a:cubicBezTo>
                <a:close/>
                <a:moveTo>
                  <a:pt x="6414856" y="1233397"/>
                </a:moveTo>
                <a:cubicBezTo>
                  <a:pt x="6414856" y="1233397"/>
                  <a:pt x="6417841" y="1236383"/>
                  <a:pt x="6423816" y="1242356"/>
                </a:cubicBezTo>
                <a:lnTo>
                  <a:pt x="6432774" y="1251316"/>
                </a:lnTo>
                <a:cubicBezTo>
                  <a:pt x="6426801" y="1251316"/>
                  <a:pt x="6420830" y="1248330"/>
                  <a:pt x="6414856" y="1242356"/>
                </a:cubicBezTo>
                <a:close/>
                <a:moveTo>
                  <a:pt x="5787705" y="1224438"/>
                </a:moveTo>
                <a:cubicBezTo>
                  <a:pt x="5817568" y="1224438"/>
                  <a:pt x="5832502" y="1233397"/>
                  <a:pt x="5832502" y="1251316"/>
                </a:cubicBezTo>
                <a:cubicBezTo>
                  <a:pt x="5820556" y="1251316"/>
                  <a:pt x="5811597" y="1248330"/>
                  <a:pt x="5805624" y="1242356"/>
                </a:cubicBezTo>
                <a:close/>
                <a:moveTo>
                  <a:pt x="1756022" y="1224438"/>
                </a:moveTo>
                <a:lnTo>
                  <a:pt x="1773940" y="1224438"/>
                </a:lnTo>
                <a:cubicBezTo>
                  <a:pt x="1773940" y="1230411"/>
                  <a:pt x="1773940" y="1236383"/>
                  <a:pt x="1773940" y="1242356"/>
                </a:cubicBezTo>
                <a:cubicBezTo>
                  <a:pt x="1773940" y="1242356"/>
                  <a:pt x="1772447" y="1243850"/>
                  <a:pt x="1769460" y="1246836"/>
                </a:cubicBezTo>
                <a:cubicBezTo>
                  <a:pt x="1766475" y="1249822"/>
                  <a:pt x="1764982" y="1254302"/>
                  <a:pt x="1764982" y="1260275"/>
                </a:cubicBezTo>
                <a:cubicBezTo>
                  <a:pt x="1764982" y="1266248"/>
                  <a:pt x="1756022" y="1266248"/>
                  <a:pt x="1738103" y="1260275"/>
                </a:cubicBezTo>
                <a:cubicBezTo>
                  <a:pt x="1756022" y="1254302"/>
                  <a:pt x="1761995" y="1242356"/>
                  <a:pt x="1756022" y="1224438"/>
                </a:cubicBezTo>
                <a:close/>
                <a:moveTo>
                  <a:pt x="6195353" y="1215478"/>
                </a:moveTo>
                <a:cubicBezTo>
                  <a:pt x="6198339" y="1215478"/>
                  <a:pt x="6202819" y="1215478"/>
                  <a:pt x="6208792" y="1215478"/>
                </a:cubicBezTo>
                <a:lnTo>
                  <a:pt x="6208792" y="1224438"/>
                </a:lnTo>
                <a:cubicBezTo>
                  <a:pt x="6196846" y="1224438"/>
                  <a:pt x="6190873" y="1224438"/>
                  <a:pt x="6190873" y="1224438"/>
                </a:cubicBezTo>
                <a:cubicBezTo>
                  <a:pt x="6190873" y="1218464"/>
                  <a:pt x="6192368" y="1215478"/>
                  <a:pt x="6195353" y="1215478"/>
                </a:cubicBezTo>
                <a:close/>
                <a:moveTo>
                  <a:pt x="6361100" y="1206520"/>
                </a:moveTo>
                <a:lnTo>
                  <a:pt x="6370059" y="1215478"/>
                </a:lnTo>
                <a:cubicBezTo>
                  <a:pt x="6370059" y="1227424"/>
                  <a:pt x="6367073" y="1227424"/>
                  <a:pt x="6361100" y="1215478"/>
                </a:cubicBezTo>
                <a:close/>
                <a:moveTo>
                  <a:pt x="1576836" y="1197560"/>
                </a:moveTo>
                <a:cubicBezTo>
                  <a:pt x="1576836" y="1197560"/>
                  <a:pt x="1576836" y="1199054"/>
                  <a:pt x="1576836" y="1202040"/>
                </a:cubicBezTo>
                <a:cubicBezTo>
                  <a:pt x="1576836" y="1205026"/>
                  <a:pt x="1576836" y="1206520"/>
                  <a:pt x="1576836" y="1206520"/>
                </a:cubicBezTo>
                <a:cubicBezTo>
                  <a:pt x="1570863" y="1206520"/>
                  <a:pt x="1567877" y="1206520"/>
                  <a:pt x="1567877" y="1206520"/>
                </a:cubicBezTo>
                <a:cubicBezTo>
                  <a:pt x="1567877" y="1206520"/>
                  <a:pt x="1567877" y="1205026"/>
                  <a:pt x="1567877" y="1202040"/>
                </a:cubicBezTo>
                <a:cubicBezTo>
                  <a:pt x="1567877" y="1199054"/>
                  <a:pt x="1570863" y="1197560"/>
                  <a:pt x="1576836" y="1197560"/>
                </a:cubicBezTo>
                <a:close/>
                <a:moveTo>
                  <a:pt x="5552524" y="1191960"/>
                </a:moveTo>
                <a:cubicBezTo>
                  <a:pt x="5551777" y="1191960"/>
                  <a:pt x="5551030" y="1192334"/>
                  <a:pt x="5550284" y="1193081"/>
                </a:cubicBezTo>
                <a:cubicBezTo>
                  <a:pt x="5547297" y="1196067"/>
                  <a:pt x="5547297" y="1200545"/>
                  <a:pt x="5550284" y="1206520"/>
                </a:cubicBezTo>
                <a:cubicBezTo>
                  <a:pt x="5553270" y="1212493"/>
                  <a:pt x="5557749" y="1216973"/>
                  <a:pt x="5563723" y="1219959"/>
                </a:cubicBezTo>
                <a:cubicBezTo>
                  <a:pt x="5569696" y="1222944"/>
                  <a:pt x="5572682" y="1224438"/>
                  <a:pt x="5572682" y="1224438"/>
                </a:cubicBezTo>
                <a:cubicBezTo>
                  <a:pt x="5572682" y="1224438"/>
                  <a:pt x="5569696" y="1227424"/>
                  <a:pt x="5563723" y="1233397"/>
                </a:cubicBezTo>
                <a:cubicBezTo>
                  <a:pt x="5557749" y="1233397"/>
                  <a:pt x="5551777" y="1227424"/>
                  <a:pt x="5545804" y="1215478"/>
                </a:cubicBezTo>
                <a:cubicBezTo>
                  <a:pt x="5539831" y="1215478"/>
                  <a:pt x="5533858" y="1213984"/>
                  <a:pt x="5527886" y="1210998"/>
                </a:cubicBezTo>
                <a:cubicBezTo>
                  <a:pt x="5521912" y="1208013"/>
                  <a:pt x="5518926" y="1206520"/>
                  <a:pt x="5518926" y="1206520"/>
                </a:cubicBezTo>
                <a:lnTo>
                  <a:pt x="5518926" y="1215478"/>
                </a:lnTo>
                <a:cubicBezTo>
                  <a:pt x="5530871" y="1221451"/>
                  <a:pt x="5536844" y="1227424"/>
                  <a:pt x="5536844" y="1233397"/>
                </a:cubicBezTo>
                <a:cubicBezTo>
                  <a:pt x="5530871" y="1239370"/>
                  <a:pt x="5533858" y="1245342"/>
                  <a:pt x="5545804" y="1251316"/>
                </a:cubicBezTo>
                <a:cubicBezTo>
                  <a:pt x="5557749" y="1251316"/>
                  <a:pt x="5568202" y="1249822"/>
                  <a:pt x="5577162" y="1246836"/>
                </a:cubicBezTo>
                <a:cubicBezTo>
                  <a:pt x="5586120" y="1243850"/>
                  <a:pt x="5589106" y="1237877"/>
                  <a:pt x="5586120" y="1228917"/>
                </a:cubicBezTo>
                <a:cubicBezTo>
                  <a:pt x="5583134" y="1219959"/>
                  <a:pt x="5578654" y="1215478"/>
                  <a:pt x="5572682" y="1215478"/>
                </a:cubicBezTo>
                <a:cubicBezTo>
                  <a:pt x="5566709" y="1215478"/>
                  <a:pt x="5562229" y="1210998"/>
                  <a:pt x="5559243" y="1202040"/>
                </a:cubicBezTo>
                <a:cubicBezTo>
                  <a:pt x="5557004" y="1195320"/>
                  <a:pt x="5554763" y="1191960"/>
                  <a:pt x="5552524" y="1191960"/>
                </a:cubicBezTo>
                <a:close/>
                <a:moveTo>
                  <a:pt x="6181914" y="1188601"/>
                </a:moveTo>
                <a:cubicBezTo>
                  <a:pt x="6187888" y="1194574"/>
                  <a:pt x="6190873" y="1197560"/>
                  <a:pt x="6190873" y="1197560"/>
                </a:cubicBezTo>
                <a:cubicBezTo>
                  <a:pt x="6178928" y="1203534"/>
                  <a:pt x="6163996" y="1203534"/>
                  <a:pt x="6146076" y="1197560"/>
                </a:cubicBezTo>
                <a:close/>
                <a:moveTo>
                  <a:pt x="6122185" y="1174663"/>
                </a:moveTo>
                <a:lnTo>
                  <a:pt x="6121438" y="1175162"/>
                </a:lnTo>
                <a:cubicBezTo>
                  <a:pt x="6119946" y="1178148"/>
                  <a:pt x="6122185" y="1182628"/>
                  <a:pt x="6128158" y="1188601"/>
                </a:cubicBezTo>
                <a:lnTo>
                  <a:pt x="6110239" y="1188601"/>
                </a:lnTo>
                <a:cubicBezTo>
                  <a:pt x="6098294" y="1182628"/>
                  <a:pt x="6092322" y="1179641"/>
                  <a:pt x="6092322" y="1179641"/>
                </a:cubicBezTo>
                <a:close/>
                <a:moveTo>
                  <a:pt x="6137118" y="1170682"/>
                </a:moveTo>
                <a:lnTo>
                  <a:pt x="6146076" y="1170682"/>
                </a:lnTo>
                <a:lnTo>
                  <a:pt x="6122185" y="1174663"/>
                </a:lnTo>
                <a:lnTo>
                  <a:pt x="6126478" y="1171802"/>
                </a:lnTo>
                <a:cubicBezTo>
                  <a:pt x="6129091" y="1171056"/>
                  <a:pt x="6132638" y="1170682"/>
                  <a:pt x="6137118" y="1170682"/>
                </a:cubicBezTo>
                <a:close/>
                <a:moveTo>
                  <a:pt x="5465170" y="1170682"/>
                </a:moveTo>
                <a:lnTo>
                  <a:pt x="5447251" y="1179641"/>
                </a:lnTo>
                <a:cubicBezTo>
                  <a:pt x="5447251" y="1179641"/>
                  <a:pt x="5453226" y="1179641"/>
                  <a:pt x="5465170" y="1179641"/>
                </a:cubicBezTo>
                <a:cubicBezTo>
                  <a:pt x="5477116" y="1179641"/>
                  <a:pt x="5483089" y="1179641"/>
                  <a:pt x="5483089" y="1179641"/>
                </a:cubicBezTo>
                <a:close/>
                <a:moveTo>
                  <a:pt x="1442446" y="1170682"/>
                </a:moveTo>
                <a:cubicBezTo>
                  <a:pt x="1442446" y="1176655"/>
                  <a:pt x="1445434" y="1179641"/>
                  <a:pt x="1451406" y="1179641"/>
                </a:cubicBezTo>
                <a:cubicBezTo>
                  <a:pt x="1439461" y="1191587"/>
                  <a:pt x="1433488" y="1191587"/>
                  <a:pt x="1433488" y="1179641"/>
                </a:cubicBezTo>
                <a:close/>
                <a:moveTo>
                  <a:pt x="5931054" y="1161723"/>
                </a:moveTo>
                <a:cubicBezTo>
                  <a:pt x="5931054" y="1161723"/>
                  <a:pt x="5931054" y="1164709"/>
                  <a:pt x="5931054" y="1170682"/>
                </a:cubicBezTo>
                <a:cubicBezTo>
                  <a:pt x="5925080" y="1170682"/>
                  <a:pt x="5922094" y="1170682"/>
                  <a:pt x="5922094" y="1170682"/>
                </a:cubicBezTo>
                <a:close/>
                <a:moveTo>
                  <a:pt x="5850420" y="1152763"/>
                </a:moveTo>
                <a:lnTo>
                  <a:pt x="5859379" y="1152763"/>
                </a:lnTo>
                <a:cubicBezTo>
                  <a:pt x="5859379" y="1152763"/>
                  <a:pt x="5862365" y="1152763"/>
                  <a:pt x="5868338" y="1152763"/>
                </a:cubicBezTo>
                <a:cubicBezTo>
                  <a:pt x="5868338" y="1158737"/>
                  <a:pt x="5868338" y="1161723"/>
                  <a:pt x="5868338" y="1161723"/>
                </a:cubicBezTo>
                <a:cubicBezTo>
                  <a:pt x="5868338" y="1161723"/>
                  <a:pt x="5866845" y="1161723"/>
                  <a:pt x="5863859" y="1161723"/>
                </a:cubicBezTo>
                <a:cubicBezTo>
                  <a:pt x="5860874" y="1161723"/>
                  <a:pt x="5857885" y="1161723"/>
                  <a:pt x="5854899" y="1161723"/>
                </a:cubicBezTo>
                <a:cubicBezTo>
                  <a:pt x="5851914" y="1161723"/>
                  <a:pt x="5850420" y="1158737"/>
                  <a:pt x="5850420" y="1152763"/>
                </a:cubicBezTo>
                <a:close/>
                <a:moveTo>
                  <a:pt x="1572357" y="1134844"/>
                </a:moveTo>
                <a:cubicBezTo>
                  <a:pt x="1587289" y="1134844"/>
                  <a:pt x="1600728" y="1134844"/>
                  <a:pt x="1612673" y="1134844"/>
                </a:cubicBezTo>
                <a:cubicBezTo>
                  <a:pt x="1624619" y="1134844"/>
                  <a:pt x="1630592" y="1134844"/>
                  <a:pt x="1630592" y="1134844"/>
                </a:cubicBezTo>
                <a:lnTo>
                  <a:pt x="1621632" y="1143804"/>
                </a:lnTo>
                <a:cubicBezTo>
                  <a:pt x="1585796" y="1143804"/>
                  <a:pt x="1552945" y="1158737"/>
                  <a:pt x="1523081" y="1188601"/>
                </a:cubicBezTo>
                <a:cubicBezTo>
                  <a:pt x="1517108" y="1194574"/>
                  <a:pt x="1512628" y="1199054"/>
                  <a:pt x="1509642" y="1202040"/>
                </a:cubicBezTo>
                <a:cubicBezTo>
                  <a:pt x="1506655" y="1205026"/>
                  <a:pt x="1502176" y="1206520"/>
                  <a:pt x="1496203" y="1206520"/>
                </a:cubicBezTo>
                <a:cubicBezTo>
                  <a:pt x="1490230" y="1206520"/>
                  <a:pt x="1487243" y="1209505"/>
                  <a:pt x="1487243" y="1215478"/>
                </a:cubicBezTo>
                <a:cubicBezTo>
                  <a:pt x="1487243" y="1215478"/>
                  <a:pt x="1490230" y="1215478"/>
                  <a:pt x="1496203" y="1215478"/>
                </a:cubicBezTo>
                <a:cubicBezTo>
                  <a:pt x="1502176" y="1209505"/>
                  <a:pt x="1505162" y="1209505"/>
                  <a:pt x="1505162" y="1215478"/>
                </a:cubicBezTo>
                <a:cubicBezTo>
                  <a:pt x="1505162" y="1215478"/>
                  <a:pt x="1502176" y="1218464"/>
                  <a:pt x="1496203" y="1224438"/>
                </a:cubicBezTo>
                <a:cubicBezTo>
                  <a:pt x="1490230" y="1230411"/>
                  <a:pt x="1482763" y="1236383"/>
                  <a:pt x="1473804" y="1242356"/>
                </a:cubicBezTo>
                <a:cubicBezTo>
                  <a:pt x="1464845" y="1248330"/>
                  <a:pt x="1457379" y="1254302"/>
                  <a:pt x="1451406" y="1260275"/>
                </a:cubicBezTo>
                <a:cubicBezTo>
                  <a:pt x="1445434" y="1266248"/>
                  <a:pt x="1442446" y="1269235"/>
                  <a:pt x="1442446" y="1269235"/>
                </a:cubicBezTo>
                <a:lnTo>
                  <a:pt x="1424528" y="1269235"/>
                </a:lnTo>
                <a:cubicBezTo>
                  <a:pt x="1424528" y="1263261"/>
                  <a:pt x="1424528" y="1260275"/>
                  <a:pt x="1424528" y="1260275"/>
                </a:cubicBezTo>
                <a:cubicBezTo>
                  <a:pt x="1424528" y="1260275"/>
                  <a:pt x="1427515" y="1257289"/>
                  <a:pt x="1433488" y="1251316"/>
                </a:cubicBezTo>
                <a:cubicBezTo>
                  <a:pt x="1439461" y="1251316"/>
                  <a:pt x="1442446" y="1248330"/>
                  <a:pt x="1442446" y="1242356"/>
                </a:cubicBezTo>
                <a:cubicBezTo>
                  <a:pt x="1442446" y="1236383"/>
                  <a:pt x="1445434" y="1230411"/>
                  <a:pt x="1451406" y="1224438"/>
                </a:cubicBezTo>
                <a:cubicBezTo>
                  <a:pt x="1457379" y="1218464"/>
                  <a:pt x="1463351" y="1215478"/>
                  <a:pt x="1469324" y="1215478"/>
                </a:cubicBezTo>
                <a:cubicBezTo>
                  <a:pt x="1475297" y="1215478"/>
                  <a:pt x="1478284" y="1208013"/>
                  <a:pt x="1478284" y="1193081"/>
                </a:cubicBezTo>
                <a:cubicBezTo>
                  <a:pt x="1478284" y="1178148"/>
                  <a:pt x="1484257" y="1166202"/>
                  <a:pt x="1496203" y="1157243"/>
                </a:cubicBezTo>
                <a:cubicBezTo>
                  <a:pt x="1508148" y="1148284"/>
                  <a:pt x="1518601" y="1143804"/>
                  <a:pt x="1527561" y="1143804"/>
                </a:cubicBezTo>
                <a:cubicBezTo>
                  <a:pt x="1536519" y="1143804"/>
                  <a:pt x="1543985" y="1143804"/>
                  <a:pt x="1549958" y="1143804"/>
                </a:cubicBezTo>
                <a:cubicBezTo>
                  <a:pt x="1549958" y="1137831"/>
                  <a:pt x="1557424" y="1134844"/>
                  <a:pt x="1572357" y="1134844"/>
                </a:cubicBezTo>
                <a:close/>
                <a:moveTo>
                  <a:pt x="1352854" y="1134844"/>
                </a:moveTo>
                <a:lnTo>
                  <a:pt x="1352854" y="1152763"/>
                </a:lnTo>
                <a:lnTo>
                  <a:pt x="1343895" y="1143804"/>
                </a:lnTo>
                <a:cubicBezTo>
                  <a:pt x="1331949" y="1149777"/>
                  <a:pt x="1330456" y="1149777"/>
                  <a:pt x="1339415" y="1143804"/>
                </a:cubicBezTo>
                <a:cubicBezTo>
                  <a:pt x="1348374" y="1137831"/>
                  <a:pt x="1352854" y="1134844"/>
                  <a:pt x="1352854" y="1134844"/>
                </a:cubicBezTo>
                <a:close/>
                <a:moveTo>
                  <a:pt x="6163996" y="1116927"/>
                </a:moveTo>
                <a:cubicBezTo>
                  <a:pt x="6163996" y="1116927"/>
                  <a:pt x="6166982" y="1116927"/>
                  <a:pt x="6172954" y="1116927"/>
                </a:cubicBezTo>
                <a:cubicBezTo>
                  <a:pt x="6178928" y="1116927"/>
                  <a:pt x="6181914" y="1116927"/>
                  <a:pt x="6181914" y="1116927"/>
                </a:cubicBezTo>
                <a:lnTo>
                  <a:pt x="6181914" y="1125886"/>
                </a:lnTo>
                <a:cubicBezTo>
                  <a:pt x="6175940" y="1125886"/>
                  <a:pt x="6171462" y="1124391"/>
                  <a:pt x="6168476" y="1121405"/>
                </a:cubicBezTo>
                <a:cubicBezTo>
                  <a:pt x="6165488" y="1118420"/>
                  <a:pt x="6163996" y="1116927"/>
                  <a:pt x="6163996" y="1116927"/>
                </a:cubicBezTo>
                <a:close/>
                <a:moveTo>
                  <a:pt x="6056484" y="1116927"/>
                </a:moveTo>
                <a:lnTo>
                  <a:pt x="6065442" y="1116927"/>
                </a:lnTo>
                <a:lnTo>
                  <a:pt x="6065442" y="1121405"/>
                </a:lnTo>
                <a:cubicBezTo>
                  <a:pt x="6065442" y="1118420"/>
                  <a:pt x="6062456" y="1116927"/>
                  <a:pt x="6056484" y="1116927"/>
                </a:cubicBezTo>
                <a:close/>
                <a:moveTo>
                  <a:pt x="1370772" y="1116927"/>
                </a:moveTo>
                <a:lnTo>
                  <a:pt x="1379731" y="1116927"/>
                </a:lnTo>
                <a:lnTo>
                  <a:pt x="1370772" y="1125886"/>
                </a:lnTo>
                <a:close/>
                <a:moveTo>
                  <a:pt x="6271507" y="1107967"/>
                </a:moveTo>
                <a:cubicBezTo>
                  <a:pt x="6277480" y="1107967"/>
                  <a:pt x="6280466" y="1113941"/>
                  <a:pt x="6280466" y="1125886"/>
                </a:cubicBezTo>
                <a:lnTo>
                  <a:pt x="6280466" y="1134844"/>
                </a:lnTo>
                <a:cubicBezTo>
                  <a:pt x="6280466" y="1134844"/>
                  <a:pt x="6277480" y="1133351"/>
                  <a:pt x="6271507" y="1130365"/>
                </a:cubicBezTo>
                <a:cubicBezTo>
                  <a:pt x="6265533" y="1127380"/>
                  <a:pt x="6262547" y="1122900"/>
                  <a:pt x="6262547" y="1116927"/>
                </a:cubicBezTo>
                <a:cubicBezTo>
                  <a:pt x="6262547" y="1110953"/>
                  <a:pt x="6265533" y="1107967"/>
                  <a:pt x="6271507" y="1107967"/>
                </a:cubicBezTo>
                <a:close/>
                <a:moveTo>
                  <a:pt x="2033760" y="1099008"/>
                </a:moveTo>
                <a:cubicBezTo>
                  <a:pt x="2027787" y="1099008"/>
                  <a:pt x="2027787" y="1104981"/>
                  <a:pt x="2033760" y="1116927"/>
                </a:cubicBezTo>
                <a:cubicBezTo>
                  <a:pt x="2039733" y="1116927"/>
                  <a:pt x="2048692" y="1113941"/>
                  <a:pt x="2060638" y="1107967"/>
                </a:cubicBezTo>
                <a:cubicBezTo>
                  <a:pt x="2048692" y="1101994"/>
                  <a:pt x="2039733" y="1099008"/>
                  <a:pt x="2033760" y="1099008"/>
                </a:cubicBezTo>
                <a:close/>
                <a:moveTo>
                  <a:pt x="1818737" y="1090048"/>
                </a:moveTo>
                <a:lnTo>
                  <a:pt x="1818737" y="1099008"/>
                </a:lnTo>
                <a:cubicBezTo>
                  <a:pt x="1812764" y="1099008"/>
                  <a:pt x="1809778" y="1099008"/>
                  <a:pt x="1809778" y="1099008"/>
                </a:cubicBezTo>
                <a:close/>
                <a:moveTo>
                  <a:pt x="1182627" y="1090048"/>
                </a:moveTo>
                <a:cubicBezTo>
                  <a:pt x="1182627" y="1090048"/>
                  <a:pt x="1179641" y="1093034"/>
                  <a:pt x="1173668" y="1099008"/>
                </a:cubicBezTo>
                <a:lnTo>
                  <a:pt x="1164709" y="1107967"/>
                </a:lnTo>
                <a:close/>
                <a:moveTo>
                  <a:pt x="573395" y="1090048"/>
                </a:moveTo>
                <a:lnTo>
                  <a:pt x="555476" y="1107967"/>
                </a:lnTo>
                <a:lnTo>
                  <a:pt x="564435" y="1099008"/>
                </a:lnTo>
                <a:cubicBezTo>
                  <a:pt x="570408" y="1093034"/>
                  <a:pt x="573395" y="1090048"/>
                  <a:pt x="573395" y="1090048"/>
                </a:cubicBezTo>
                <a:close/>
                <a:moveTo>
                  <a:pt x="6076642" y="1083328"/>
                </a:moveTo>
                <a:cubicBezTo>
                  <a:pt x="6084109" y="1084823"/>
                  <a:pt x="6095308" y="1090048"/>
                  <a:pt x="6110239" y="1099008"/>
                </a:cubicBezTo>
                <a:lnTo>
                  <a:pt x="6101280" y="1116927"/>
                </a:lnTo>
                <a:cubicBezTo>
                  <a:pt x="6089336" y="1110953"/>
                  <a:pt x="6080376" y="1104981"/>
                  <a:pt x="6074402" y="1099008"/>
                </a:cubicBezTo>
                <a:cubicBezTo>
                  <a:pt x="6068428" y="1093034"/>
                  <a:pt x="6065442" y="1090048"/>
                  <a:pt x="6065442" y="1090048"/>
                </a:cubicBezTo>
                <a:cubicBezTo>
                  <a:pt x="6065442" y="1084076"/>
                  <a:pt x="6069176" y="1081836"/>
                  <a:pt x="6076642" y="1083328"/>
                </a:cubicBezTo>
                <a:close/>
                <a:moveTo>
                  <a:pt x="6128158" y="1081089"/>
                </a:moveTo>
                <a:lnTo>
                  <a:pt x="6137118" y="1090048"/>
                </a:lnTo>
                <a:lnTo>
                  <a:pt x="6146076" y="1099008"/>
                </a:lnTo>
                <a:close/>
                <a:moveTo>
                  <a:pt x="5662274" y="1081089"/>
                </a:moveTo>
                <a:cubicBezTo>
                  <a:pt x="5668248" y="1081089"/>
                  <a:pt x="5674220" y="1087062"/>
                  <a:pt x="5680194" y="1099008"/>
                </a:cubicBezTo>
                <a:cubicBezTo>
                  <a:pt x="5686166" y="1110953"/>
                  <a:pt x="5686166" y="1116927"/>
                  <a:pt x="5680194" y="1116927"/>
                </a:cubicBezTo>
                <a:cubicBezTo>
                  <a:pt x="5674220" y="1134844"/>
                  <a:pt x="5668248" y="1134844"/>
                  <a:pt x="5662274" y="1116927"/>
                </a:cubicBezTo>
                <a:close/>
                <a:moveTo>
                  <a:pt x="1397650" y="1081089"/>
                </a:moveTo>
                <a:lnTo>
                  <a:pt x="1397650" y="1090048"/>
                </a:lnTo>
                <a:lnTo>
                  <a:pt x="1388691" y="1099008"/>
                </a:lnTo>
                <a:cubicBezTo>
                  <a:pt x="1388691" y="1093034"/>
                  <a:pt x="1391677" y="1087062"/>
                  <a:pt x="1397650" y="1081089"/>
                </a:cubicBezTo>
                <a:close/>
                <a:moveTo>
                  <a:pt x="5406934" y="1072130"/>
                </a:moveTo>
                <a:cubicBezTo>
                  <a:pt x="5397976" y="1072130"/>
                  <a:pt x="5393496" y="1073623"/>
                  <a:pt x="5393496" y="1076609"/>
                </a:cubicBezTo>
                <a:cubicBezTo>
                  <a:pt x="5393496" y="1079595"/>
                  <a:pt x="5397976" y="1081089"/>
                  <a:pt x="5406934" y="1081089"/>
                </a:cubicBezTo>
                <a:cubicBezTo>
                  <a:pt x="5415894" y="1081089"/>
                  <a:pt x="5420374" y="1079595"/>
                  <a:pt x="5420374" y="1076609"/>
                </a:cubicBezTo>
                <a:cubicBezTo>
                  <a:pt x="5420374" y="1073623"/>
                  <a:pt x="5415894" y="1072130"/>
                  <a:pt x="5406934" y="1072130"/>
                </a:cubicBezTo>
                <a:close/>
                <a:moveTo>
                  <a:pt x="1603713" y="1072130"/>
                </a:moveTo>
                <a:lnTo>
                  <a:pt x="1612673" y="1072130"/>
                </a:lnTo>
                <a:cubicBezTo>
                  <a:pt x="1600728" y="1084075"/>
                  <a:pt x="1591769" y="1087062"/>
                  <a:pt x="1585796" y="1081089"/>
                </a:cubicBezTo>
                <a:close/>
                <a:moveTo>
                  <a:pt x="1208385" y="1066531"/>
                </a:moveTo>
                <a:cubicBezTo>
                  <a:pt x="1209132" y="1067277"/>
                  <a:pt x="1209504" y="1069143"/>
                  <a:pt x="1209504" y="1072130"/>
                </a:cubicBezTo>
                <a:cubicBezTo>
                  <a:pt x="1209504" y="1078103"/>
                  <a:pt x="1208011" y="1081089"/>
                  <a:pt x="1205025" y="1081089"/>
                </a:cubicBezTo>
                <a:cubicBezTo>
                  <a:pt x="1202040" y="1081089"/>
                  <a:pt x="1200545" y="1079595"/>
                  <a:pt x="1200545" y="1076609"/>
                </a:cubicBezTo>
                <a:cubicBezTo>
                  <a:pt x="1200545" y="1073623"/>
                  <a:pt x="1202040" y="1070636"/>
                  <a:pt x="1205025" y="1067650"/>
                </a:cubicBezTo>
                <a:cubicBezTo>
                  <a:pt x="1206518" y="1066157"/>
                  <a:pt x="1207638" y="1065784"/>
                  <a:pt x="1208385" y="1066531"/>
                </a:cubicBezTo>
                <a:close/>
                <a:moveTo>
                  <a:pt x="600273" y="1063170"/>
                </a:moveTo>
                <a:lnTo>
                  <a:pt x="600273" y="1072130"/>
                </a:lnTo>
                <a:cubicBezTo>
                  <a:pt x="600273" y="1078103"/>
                  <a:pt x="598780" y="1081089"/>
                  <a:pt x="595793" y="1081089"/>
                </a:cubicBezTo>
                <a:cubicBezTo>
                  <a:pt x="592807" y="1081089"/>
                  <a:pt x="591313" y="1079595"/>
                  <a:pt x="591313" y="1076609"/>
                </a:cubicBezTo>
                <a:cubicBezTo>
                  <a:pt x="591313" y="1073623"/>
                  <a:pt x="594300" y="1069144"/>
                  <a:pt x="600273" y="1063170"/>
                </a:cubicBezTo>
                <a:close/>
                <a:moveTo>
                  <a:pt x="1859053" y="1054212"/>
                </a:moveTo>
                <a:cubicBezTo>
                  <a:pt x="1862040" y="1054212"/>
                  <a:pt x="1863533" y="1057197"/>
                  <a:pt x="1863533" y="1063170"/>
                </a:cubicBezTo>
                <a:cubicBezTo>
                  <a:pt x="1863533" y="1075116"/>
                  <a:pt x="1854574" y="1081089"/>
                  <a:pt x="1836656" y="1081089"/>
                </a:cubicBezTo>
                <a:lnTo>
                  <a:pt x="1845614" y="1063170"/>
                </a:lnTo>
                <a:cubicBezTo>
                  <a:pt x="1851587" y="1057197"/>
                  <a:pt x="1856067" y="1054212"/>
                  <a:pt x="1859053" y="1054212"/>
                </a:cubicBezTo>
                <a:close/>
                <a:moveTo>
                  <a:pt x="1693306" y="1054212"/>
                </a:moveTo>
                <a:lnTo>
                  <a:pt x="1684348" y="1090048"/>
                </a:lnTo>
                <a:lnTo>
                  <a:pt x="1675389" y="1081089"/>
                </a:lnTo>
                <a:cubicBezTo>
                  <a:pt x="1669416" y="1081089"/>
                  <a:pt x="1661950" y="1081089"/>
                  <a:pt x="1652990" y="1081089"/>
                </a:cubicBezTo>
                <a:cubicBezTo>
                  <a:pt x="1644031" y="1081089"/>
                  <a:pt x="1642538" y="1084075"/>
                  <a:pt x="1648511" y="1090048"/>
                </a:cubicBezTo>
                <a:cubicBezTo>
                  <a:pt x="1654483" y="1096022"/>
                  <a:pt x="1654483" y="1099008"/>
                  <a:pt x="1648511" y="1099008"/>
                </a:cubicBezTo>
                <a:lnTo>
                  <a:pt x="1630592" y="1107967"/>
                </a:lnTo>
                <a:lnTo>
                  <a:pt x="1612673" y="1116927"/>
                </a:lnTo>
                <a:lnTo>
                  <a:pt x="1621632" y="1099008"/>
                </a:lnTo>
                <a:cubicBezTo>
                  <a:pt x="1627605" y="1099008"/>
                  <a:pt x="1632085" y="1097514"/>
                  <a:pt x="1635071" y="1094528"/>
                </a:cubicBezTo>
                <a:cubicBezTo>
                  <a:pt x="1638058" y="1091542"/>
                  <a:pt x="1639551" y="1088555"/>
                  <a:pt x="1639551" y="1085569"/>
                </a:cubicBezTo>
                <a:cubicBezTo>
                  <a:pt x="1639551" y="1082583"/>
                  <a:pt x="1642538" y="1079595"/>
                  <a:pt x="1648511" y="1076609"/>
                </a:cubicBezTo>
                <a:cubicBezTo>
                  <a:pt x="1654483" y="1073623"/>
                  <a:pt x="1660456" y="1072130"/>
                  <a:pt x="1666429" y="1072130"/>
                </a:cubicBezTo>
                <a:cubicBezTo>
                  <a:pt x="1678375" y="1066156"/>
                  <a:pt x="1687335" y="1060184"/>
                  <a:pt x="1693306" y="1054212"/>
                </a:cubicBezTo>
                <a:close/>
                <a:moveTo>
                  <a:pt x="5485328" y="1049731"/>
                </a:moveTo>
                <a:cubicBezTo>
                  <a:pt x="5483836" y="1049731"/>
                  <a:pt x="5483089" y="1051224"/>
                  <a:pt x="5483089" y="1054212"/>
                </a:cubicBezTo>
                <a:lnTo>
                  <a:pt x="5492048" y="1054212"/>
                </a:lnTo>
                <a:cubicBezTo>
                  <a:pt x="5489062" y="1051224"/>
                  <a:pt x="5486821" y="1049731"/>
                  <a:pt x="5485328" y="1049731"/>
                </a:cubicBezTo>
                <a:close/>
                <a:moveTo>
                  <a:pt x="6119199" y="1045251"/>
                </a:moveTo>
                <a:lnTo>
                  <a:pt x="6137118" y="1054212"/>
                </a:lnTo>
                <a:cubicBezTo>
                  <a:pt x="6149062" y="1054212"/>
                  <a:pt x="6158022" y="1055704"/>
                  <a:pt x="6163996" y="1058690"/>
                </a:cubicBezTo>
                <a:cubicBezTo>
                  <a:pt x="6169968" y="1061677"/>
                  <a:pt x="6175940" y="1066156"/>
                  <a:pt x="6181914" y="1072130"/>
                </a:cubicBezTo>
                <a:cubicBezTo>
                  <a:pt x="6187888" y="1072130"/>
                  <a:pt x="6193859" y="1069144"/>
                  <a:pt x="6199832" y="1063170"/>
                </a:cubicBezTo>
                <a:cubicBezTo>
                  <a:pt x="6193859" y="1057197"/>
                  <a:pt x="6193859" y="1054212"/>
                  <a:pt x="6199832" y="1054212"/>
                </a:cubicBezTo>
                <a:lnTo>
                  <a:pt x="6235670" y="1072130"/>
                </a:lnTo>
                <a:cubicBezTo>
                  <a:pt x="6229696" y="1072130"/>
                  <a:pt x="6229696" y="1075116"/>
                  <a:pt x="6235670" y="1081089"/>
                </a:cubicBezTo>
                <a:cubicBezTo>
                  <a:pt x="6247616" y="1081089"/>
                  <a:pt x="6252094" y="1085569"/>
                  <a:pt x="6249108" y="1094528"/>
                </a:cubicBezTo>
                <a:cubicBezTo>
                  <a:pt x="6246122" y="1103488"/>
                  <a:pt x="6238656" y="1104981"/>
                  <a:pt x="6226711" y="1099008"/>
                </a:cubicBezTo>
                <a:cubicBezTo>
                  <a:pt x="6220736" y="1099008"/>
                  <a:pt x="6214765" y="1099008"/>
                  <a:pt x="6208792" y="1099008"/>
                </a:cubicBezTo>
                <a:cubicBezTo>
                  <a:pt x="6190873" y="1093034"/>
                  <a:pt x="6178928" y="1087062"/>
                  <a:pt x="6172954" y="1081089"/>
                </a:cubicBezTo>
                <a:lnTo>
                  <a:pt x="6155036" y="1081089"/>
                </a:lnTo>
                <a:cubicBezTo>
                  <a:pt x="6149062" y="1081089"/>
                  <a:pt x="6140104" y="1075116"/>
                  <a:pt x="6128158" y="1063170"/>
                </a:cubicBezTo>
                <a:close/>
                <a:moveTo>
                  <a:pt x="626031" y="1039653"/>
                </a:moveTo>
                <a:cubicBezTo>
                  <a:pt x="626777" y="1040400"/>
                  <a:pt x="627150" y="1042266"/>
                  <a:pt x="627150" y="1045251"/>
                </a:cubicBezTo>
                <a:lnTo>
                  <a:pt x="618192" y="1045251"/>
                </a:lnTo>
                <a:cubicBezTo>
                  <a:pt x="618192" y="1045251"/>
                  <a:pt x="619685" y="1043759"/>
                  <a:pt x="622670" y="1040773"/>
                </a:cubicBezTo>
                <a:cubicBezTo>
                  <a:pt x="624165" y="1039280"/>
                  <a:pt x="625284" y="1038907"/>
                  <a:pt x="626031" y="1039653"/>
                </a:cubicBezTo>
                <a:close/>
                <a:moveTo>
                  <a:pt x="1239742" y="1039373"/>
                </a:moveTo>
                <a:cubicBezTo>
                  <a:pt x="1241983" y="1038812"/>
                  <a:pt x="1240863" y="1040773"/>
                  <a:pt x="1236383" y="1045251"/>
                </a:cubicBezTo>
                <a:lnTo>
                  <a:pt x="1227424" y="1045251"/>
                </a:lnTo>
                <a:cubicBezTo>
                  <a:pt x="1227424" y="1045251"/>
                  <a:pt x="1230410" y="1043759"/>
                  <a:pt x="1236383" y="1040773"/>
                </a:cubicBezTo>
                <a:cubicBezTo>
                  <a:pt x="1237876" y="1040026"/>
                  <a:pt x="1238996" y="1039559"/>
                  <a:pt x="1239742" y="1039373"/>
                </a:cubicBezTo>
                <a:close/>
                <a:moveTo>
                  <a:pt x="6199832" y="1036293"/>
                </a:moveTo>
                <a:cubicBezTo>
                  <a:pt x="6199832" y="1036293"/>
                  <a:pt x="6199832" y="1037787"/>
                  <a:pt x="6199832" y="1040773"/>
                </a:cubicBezTo>
                <a:cubicBezTo>
                  <a:pt x="6199832" y="1043759"/>
                  <a:pt x="6198339" y="1045251"/>
                  <a:pt x="6195353" y="1045251"/>
                </a:cubicBezTo>
                <a:cubicBezTo>
                  <a:pt x="6192368" y="1045251"/>
                  <a:pt x="6190873" y="1045251"/>
                  <a:pt x="6190873" y="1045251"/>
                </a:cubicBezTo>
                <a:cubicBezTo>
                  <a:pt x="6190873" y="1045251"/>
                  <a:pt x="6190873" y="1043759"/>
                  <a:pt x="6190873" y="1040773"/>
                </a:cubicBezTo>
                <a:cubicBezTo>
                  <a:pt x="6190873" y="1037787"/>
                  <a:pt x="6193859" y="1036293"/>
                  <a:pt x="6199832" y="1036293"/>
                </a:cubicBezTo>
                <a:close/>
                <a:moveTo>
                  <a:pt x="1791859" y="1036293"/>
                </a:moveTo>
                <a:cubicBezTo>
                  <a:pt x="1797832" y="1036293"/>
                  <a:pt x="1800818" y="1037787"/>
                  <a:pt x="1800818" y="1040773"/>
                </a:cubicBezTo>
                <a:cubicBezTo>
                  <a:pt x="1800818" y="1043759"/>
                  <a:pt x="1797832" y="1045251"/>
                  <a:pt x="1791859" y="1045251"/>
                </a:cubicBezTo>
                <a:lnTo>
                  <a:pt x="1782900" y="1045251"/>
                </a:lnTo>
                <a:cubicBezTo>
                  <a:pt x="1782900" y="1039278"/>
                  <a:pt x="1785886" y="1036293"/>
                  <a:pt x="1791859" y="1036293"/>
                </a:cubicBezTo>
                <a:close/>
                <a:moveTo>
                  <a:pt x="5975850" y="1027334"/>
                </a:moveTo>
                <a:lnTo>
                  <a:pt x="6038565" y="1027334"/>
                </a:lnTo>
                <a:cubicBezTo>
                  <a:pt x="6050511" y="1033307"/>
                  <a:pt x="6056484" y="1039278"/>
                  <a:pt x="6056484" y="1045251"/>
                </a:cubicBezTo>
                <a:cubicBezTo>
                  <a:pt x="6050511" y="1045251"/>
                  <a:pt x="6047525" y="1048237"/>
                  <a:pt x="6047525" y="1054212"/>
                </a:cubicBezTo>
                <a:lnTo>
                  <a:pt x="6020646" y="1063170"/>
                </a:lnTo>
                <a:cubicBezTo>
                  <a:pt x="6020646" y="1057197"/>
                  <a:pt x="6023632" y="1054212"/>
                  <a:pt x="6029606" y="1054212"/>
                </a:cubicBezTo>
                <a:lnTo>
                  <a:pt x="5975850" y="1045251"/>
                </a:lnTo>
                <a:close/>
                <a:moveTo>
                  <a:pt x="5536844" y="1027334"/>
                </a:moveTo>
                <a:cubicBezTo>
                  <a:pt x="5542818" y="1033307"/>
                  <a:pt x="5551777" y="1036293"/>
                  <a:pt x="5563723" y="1036293"/>
                </a:cubicBezTo>
                <a:lnTo>
                  <a:pt x="5572682" y="1036293"/>
                </a:lnTo>
                <a:lnTo>
                  <a:pt x="5545804" y="1027334"/>
                </a:lnTo>
                <a:close/>
                <a:moveTo>
                  <a:pt x="5259106" y="1027334"/>
                </a:moveTo>
                <a:lnTo>
                  <a:pt x="5268066" y="1036293"/>
                </a:lnTo>
                <a:cubicBezTo>
                  <a:pt x="5274040" y="1036293"/>
                  <a:pt x="5277026" y="1033307"/>
                  <a:pt x="5277026" y="1027334"/>
                </a:cubicBezTo>
                <a:cubicBezTo>
                  <a:pt x="5271052" y="1027334"/>
                  <a:pt x="5268066" y="1027334"/>
                  <a:pt x="5268066" y="1027334"/>
                </a:cubicBezTo>
                <a:close/>
                <a:moveTo>
                  <a:pt x="1478284" y="1027334"/>
                </a:moveTo>
                <a:cubicBezTo>
                  <a:pt x="1478284" y="1039278"/>
                  <a:pt x="1466338" y="1045251"/>
                  <a:pt x="1442446" y="1045251"/>
                </a:cubicBezTo>
                <a:lnTo>
                  <a:pt x="1460365" y="1036293"/>
                </a:lnTo>
                <a:close/>
                <a:moveTo>
                  <a:pt x="5504926" y="1024533"/>
                </a:moveTo>
                <a:cubicBezTo>
                  <a:pt x="5503807" y="1024907"/>
                  <a:pt x="5502500" y="1025841"/>
                  <a:pt x="5501008" y="1027334"/>
                </a:cubicBezTo>
                <a:cubicBezTo>
                  <a:pt x="5501008" y="1033307"/>
                  <a:pt x="5501008" y="1039278"/>
                  <a:pt x="5501008" y="1045251"/>
                </a:cubicBezTo>
                <a:lnTo>
                  <a:pt x="5509966" y="1036293"/>
                </a:lnTo>
                <a:cubicBezTo>
                  <a:pt x="5509966" y="1027334"/>
                  <a:pt x="5508287" y="1023414"/>
                  <a:pt x="5504926" y="1024533"/>
                </a:cubicBezTo>
                <a:close/>
                <a:moveTo>
                  <a:pt x="2150231" y="1018374"/>
                </a:moveTo>
                <a:cubicBezTo>
                  <a:pt x="2150231" y="1018374"/>
                  <a:pt x="2150231" y="1021360"/>
                  <a:pt x="2150231" y="1027334"/>
                </a:cubicBezTo>
                <a:cubicBezTo>
                  <a:pt x="2150231" y="1027334"/>
                  <a:pt x="2151724" y="1025840"/>
                  <a:pt x="2154711" y="1022854"/>
                </a:cubicBezTo>
                <a:cubicBezTo>
                  <a:pt x="2157697" y="1019868"/>
                  <a:pt x="2159190" y="1018374"/>
                  <a:pt x="2159190" y="1018374"/>
                </a:cubicBezTo>
                <a:cubicBezTo>
                  <a:pt x="2153218" y="1018374"/>
                  <a:pt x="2150231" y="1018374"/>
                  <a:pt x="2150231" y="1018374"/>
                </a:cubicBezTo>
                <a:close/>
                <a:moveTo>
                  <a:pt x="1684348" y="1018374"/>
                </a:moveTo>
                <a:lnTo>
                  <a:pt x="1693306" y="1027334"/>
                </a:lnTo>
                <a:lnTo>
                  <a:pt x="1675389" y="1027334"/>
                </a:lnTo>
                <a:cubicBezTo>
                  <a:pt x="1681360" y="1027334"/>
                  <a:pt x="1684348" y="1024347"/>
                  <a:pt x="1684348" y="1018374"/>
                </a:cubicBezTo>
                <a:close/>
                <a:moveTo>
                  <a:pt x="1646270" y="1011654"/>
                </a:moveTo>
                <a:cubicBezTo>
                  <a:pt x="1647765" y="1010161"/>
                  <a:pt x="1651497" y="1012401"/>
                  <a:pt x="1657470" y="1018374"/>
                </a:cubicBezTo>
                <a:cubicBezTo>
                  <a:pt x="1663443" y="1030320"/>
                  <a:pt x="1663443" y="1036293"/>
                  <a:pt x="1657470" y="1036293"/>
                </a:cubicBezTo>
                <a:lnTo>
                  <a:pt x="1648511" y="1027334"/>
                </a:lnTo>
                <a:cubicBezTo>
                  <a:pt x="1645524" y="1018374"/>
                  <a:pt x="1644778" y="1013148"/>
                  <a:pt x="1646270" y="1011654"/>
                </a:cubicBezTo>
                <a:close/>
                <a:moveTo>
                  <a:pt x="5742908" y="1009415"/>
                </a:moveTo>
                <a:cubicBezTo>
                  <a:pt x="5748882" y="1009415"/>
                  <a:pt x="5753362" y="1010908"/>
                  <a:pt x="5756348" y="1013894"/>
                </a:cubicBezTo>
                <a:cubicBezTo>
                  <a:pt x="5759334" y="1016881"/>
                  <a:pt x="5760828" y="1021360"/>
                  <a:pt x="5760828" y="1027334"/>
                </a:cubicBezTo>
                <a:cubicBezTo>
                  <a:pt x="5760828" y="1033307"/>
                  <a:pt x="5760828" y="1039278"/>
                  <a:pt x="5760828" y="1045251"/>
                </a:cubicBezTo>
                <a:cubicBezTo>
                  <a:pt x="5772772" y="1057197"/>
                  <a:pt x="5775759" y="1066156"/>
                  <a:pt x="5769786" y="1072130"/>
                </a:cubicBezTo>
                <a:lnTo>
                  <a:pt x="5751868" y="1063170"/>
                </a:lnTo>
                <a:cubicBezTo>
                  <a:pt x="5733948" y="1051226"/>
                  <a:pt x="5730963" y="1039278"/>
                  <a:pt x="5742908" y="1027334"/>
                </a:cubicBezTo>
                <a:close/>
                <a:moveTo>
                  <a:pt x="1881452" y="1009415"/>
                </a:moveTo>
                <a:cubicBezTo>
                  <a:pt x="1881452" y="1015388"/>
                  <a:pt x="1881452" y="1018374"/>
                  <a:pt x="1881452" y="1018374"/>
                </a:cubicBezTo>
                <a:lnTo>
                  <a:pt x="1881452" y="1027334"/>
                </a:lnTo>
                <a:cubicBezTo>
                  <a:pt x="1881452" y="1027334"/>
                  <a:pt x="1879959" y="1024347"/>
                  <a:pt x="1876972" y="1018374"/>
                </a:cubicBezTo>
                <a:cubicBezTo>
                  <a:pt x="1873986" y="1012401"/>
                  <a:pt x="1875479" y="1009415"/>
                  <a:pt x="1881452" y="1009415"/>
                </a:cubicBezTo>
                <a:close/>
                <a:moveTo>
                  <a:pt x="1540998" y="1009415"/>
                </a:moveTo>
                <a:cubicBezTo>
                  <a:pt x="1540998" y="1015388"/>
                  <a:pt x="1540998" y="1018374"/>
                  <a:pt x="1540998" y="1018374"/>
                </a:cubicBezTo>
                <a:cubicBezTo>
                  <a:pt x="1535026" y="1024347"/>
                  <a:pt x="1532039" y="1027334"/>
                  <a:pt x="1532039" y="1027334"/>
                </a:cubicBezTo>
                <a:cubicBezTo>
                  <a:pt x="1532039" y="1027334"/>
                  <a:pt x="1532039" y="1024347"/>
                  <a:pt x="1532039" y="1018374"/>
                </a:cubicBezTo>
                <a:cubicBezTo>
                  <a:pt x="1532039" y="1018374"/>
                  <a:pt x="1532039" y="1016881"/>
                  <a:pt x="1532039" y="1013894"/>
                </a:cubicBezTo>
                <a:cubicBezTo>
                  <a:pt x="1532039" y="1010908"/>
                  <a:pt x="1535026" y="1009415"/>
                  <a:pt x="1540998" y="1009415"/>
                </a:cubicBezTo>
                <a:close/>
                <a:moveTo>
                  <a:pt x="1263261" y="1009415"/>
                </a:moveTo>
                <a:lnTo>
                  <a:pt x="1263261" y="1018374"/>
                </a:lnTo>
                <a:lnTo>
                  <a:pt x="1254302" y="1018374"/>
                </a:lnTo>
                <a:cubicBezTo>
                  <a:pt x="1260275" y="1012401"/>
                  <a:pt x="1263261" y="1009415"/>
                  <a:pt x="1263261" y="1009415"/>
                </a:cubicBezTo>
                <a:close/>
                <a:moveTo>
                  <a:pt x="654028" y="1009415"/>
                </a:moveTo>
                <a:lnTo>
                  <a:pt x="654028" y="1018374"/>
                </a:lnTo>
                <a:lnTo>
                  <a:pt x="645069" y="1018374"/>
                </a:lnTo>
                <a:cubicBezTo>
                  <a:pt x="651042" y="1012401"/>
                  <a:pt x="654028" y="1009415"/>
                  <a:pt x="654028" y="1009415"/>
                </a:cubicBezTo>
                <a:close/>
                <a:moveTo>
                  <a:pt x="5966891" y="1000455"/>
                </a:moveTo>
                <a:cubicBezTo>
                  <a:pt x="5966891" y="1000455"/>
                  <a:pt x="5968385" y="1001949"/>
                  <a:pt x="5971371" y="1004935"/>
                </a:cubicBezTo>
                <a:cubicBezTo>
                  <a:pt x="5974357" y="1007921"/>
                  <a:pt x="5972864" y="1009415"/>
                  <a:pt x="5966891" y="1009415"/>
                </a:cubicBezTo>
                <a:cubicBezTo>
                  <a:pt x="5960918" y="1009415"/>
                  <a:pt x="5957932" y="1009415"/>
                  <a:pt x="5957932" y="1009415"/>
                </a:cubicBezTo>
                <a:close/>
                <a:moveTo>
                  <a:pt x="5178472" y="1000455"/>
                </a:moveTo>
                <a:cubicBezTo>
                  <a:pt x="5184446" y="1006429"/>
                  <a:pt x="5190418" y="1009415"/>
                  <a:pt x="5196392" y="1009415"/>
                </a:cubicBezTo>
                <a:lnTo>
                  <a:pt x="5196392" y="1000455"/>
                </a:lnTo>
                <a:close/>
                <a:moveTo>
                  <a:pt x="2141272" y="994855"/>
                </a:moveTo>
                <a:cubicBezTo>
                  <a:pt x="2138285" y="994110"/>
                  <a:pt x="2135299" y="994483"/>
                  <a:pt x="2132312" y="995976"/>
                </a:cubicBezTo>
                <a:cubicBezTo>
                  <a:pt x="2126339" y="998962"/>
                  <a:pt x="2123353" y="1003441"/>
                  <a:pt x="2123353" y="1009415"/>
                </a:cubicBezTo>
                <a:cubicBezTo>
                  <a:pt x="2117380" y="1021360"/>
                  <a:pt x="2111407" y="1021360"/>
                  <a:pt x="2105434" y="1009415"/>
                </a:cubicBezTo>
                <a:cubicBezTo>
                  <a:pt x="2099461" y="1009415"/>
                  <a:pt x="2093488" y="1009415"/>
                  <a:pt x="2087516" y="1009415"/>
                </a:cubicBezTo>
                <a:cubicBezTo>
                  <a:pt x="2081543" y="1009415"/>
                  <a:pt x="2078557" y="1012401"/>
                  <a:pt x="2078557" y="1018374"/>
                </a:cubicBezTo>
                <a:cubicBezTo>
                  <a:pt x="2078557" y="1024347"/>
                  <a:pt x="2072584" y="1027334"/>
                  <a:pt x="2060638" y="1027334"/>
                </a:cubicBezTo>
                <a:cubicBezTo>
                  <a:pt x="2060638" y="1027334"/>
                  <a:pt x="2057651" y="1028827"/>
                  <a:pt x="2051679" y="1031813"/>
                </a:cubicBezTo>
                <a:cubicBezTo>
                  <a:pt x="2045706" y="1034799"/>
                  <a:pt x="2042719" y="1036293"/>
                  <a:pt x="2042719" y="1036293"/>
                </a:cubicBezTo>
                <a:cubicBezTo>
                  <a:pt x="2036746" y="1036293"/>
                  <a:pt x="2033760" y="1042266"/>
                  <a:pt x="2033760" y="1054212"/>
                </a:cubicBezTo>
                <a:cubicBezTo>
                  <a:pt x="2033760" y="1066156"/>
                  <a:pt x="2036746" y="1072130"/>
                  <a:pt x="2042719" y="1072130"/>
                </a:cubicBezTo>
                <a:cubicBezTo>
                  <a:pt x="2054665" y="1078103"/>
                  <a:pt x="2069597" y="1072130"/>
                  <a:pt x="2087516" y="1054212"/>
                </a:cubicBezTo>
                <a:cubicBezTo>
                  <a:pt x="2105434" y="1036293"/>
                  <a:pt x="2117380" y="1024347"/>
                  <a:pt x="2123353" y="1018374"/>
                </a:cubicBezTo>
                <a:lnTo>
                  <a:pt x="2150231" y="1000455"/>
                </a:lnTo>
                <a:cubicBezTo>
                  <a:pt x="2147245" y="997469"/>
                  <a:pt x="2144258" y="995603"/>
                  <a:pt x="2141272" y="994855"/>
                </a:cubicBezTo>
                <a:close/>
                <a:moveTo>
                  <a:pt x="6101280" y="991496"/>
                </a:moveTo>
                <a:lnTo>
                  <a:pt x="6128158" y="1009415"/>
                </a:lnTo>
                <a:cubicBezTo>
                  <a:pt x="6140104" y="1021360"/>
                  <a:pt x="6146076" y="1028827"/>
                  <a:pt x="6146076" y="1031813"/>
                </a:cubicBezTo>
                <a:cubicBezTo>
                  <a:pt x="6146076" y="1034799"/>
                  <a:pt x="6137118" y="1033307"/>
                  <a:pt x="6119199" y="1027334"/>
                </a:cubicBezTo>
                <a:cubicBezTo>
                  <a:pt x="6107253" y="1027334"/>
                  <a:pt x="6101280" y="1021360"/>
                  <a:pt x="6101280" y="1009415"/>
                </a:cubicBezTo>
                <a:close/>
                <a:moveTo>
                  <a:pt x="5384537" y="991496"/>
                </a:moveTo>
                <a:lnTo>
                  <a:pt x="5384537" y="1009415"/>
                </a:lnTo>
                <a:cubicBezTo>
                  <a:pt x="5372591" y="1009415"/>
                  <a:pt x="5366618" y="1006429"/>
                  <a:pt x="5366618" y="1000455"/>
                </a:cubicBezTo>
                <a:close/>
                <a:moveTo>
                  <a:pt x="1818737" y="982537"/>
                </a:moveTo>
                <a:cubicBezTo>
                  <a:pt x="1824710" y="982537"/>
                  <a:pt x="1826203" y="984030"/>
                  <a:pt x="1823217" y="987016"/>
                </a:cubicBezTo>
                <a:cubicBezTo>
                  <a:pt x="1820230" y="990002"/>
                  <a:pt x="1818737" y="991496"/>
                  <a:pt x="1818737" y="991496"/>
                </a:cubicBezTo>
                <a:cubicBezTo>
                  <a:pt x="1818737" y="991496"/>
                  <a:pt x="1815751" y="991496"/>
                  <a:pt x="1809778" y="991496"/>
                </a:cubicBezTo>
                <a:close/>
                <a:moveTo>
                  <a:pt x="1315336" y="979737"/>
                </a:moveTo>
                <a:cubicBezTo>
                  <a:pt x="1316456" y="980110"/>
                  <a:pt x="1317017" y="981043"/>
                  <a:pt x="1317017" y="982537"/>
                </a:cubicBezTo>
                <a:cubicBezTo>
                  <a:pt x="1317017" y="994482"/>
                  <a:pt x="1305071" y="1000455"/>
                  <a:pt x="1281179" y="1000455"/>
                </a:cubicBezTo>
                <a:lnTo>
                  <a:pt x="1290138" y="991496"/>
                </a:lnTo>
                <a:cubicBezTo>
                  <a:pt x="1303577" y="982537"/>
                  <a:pt x="1311977" y="978617"/>
                  <a:pt x="1315336" y="979737"/>
                </a:cubicBezTo>
                <a:close/>
                <a:moveTo>
                  <a:pt x="697705" y="979737"/>
                </a:moveTo>
                <a:cubicBezTo>
                  <a:pt x="698451" y="980110"/>
                  <a:pt x="698825" y="981043"/>
                  <a:pt x="698825" y="982537"/>
                </a:cubicBezTo>
                <a:cubicBezTo>
                  <a:pt x="698825" y="982537"/>
                  <a:pt x="695839" y="985523"/>
                  <a:pt x="689866" y="991496"/>
                </a:cubicBezTo>
                <a:cubicBezTo>
                  <a:pt x="683893" y="997469"/>
                  <a:pt x="677920" y="1000455"/>
                  <a:pt x="671947" y="1000455"/>
                </a:cubicBezTo>
                <a:lnTo>
                  <a:pt x="680906" y="991496"/>
                </a:lnTo>
                <a:cubicBezTo>
                  <a:pt x="689866" y="982537"/>
                  <a:pt x="695465" y="978617"/>
                  <a:pt x="697705" y="979737"/>
                </a:cubicBezTo>
                <a:close/>
                <a:moveTo>
                  <a:pt x="5922094" y="976938"/>
                </a:moveTo>
                <a:cubicBezTo>
                  <a:pt x="5923588" y="976191"/>
                  <a:pt x="5925082" y="976564"/>
                  <a:pt x="5926574" y="978057"/>
                </a:cubicBezTo>
                <a:cubicBezTo>
                  <a:pt x="5929560" y="981043"/>
                  <a:pt x="5934039" y="982537"/>
                  <a:pt x="5940014" y="982537"/>
                </a:cubicBezTo>
                <a:lnTo>
                  <a:pt x="5922094" y="991496"/>
                </a:lnTo>
                <a:cubicBezTo>
                  <a:pt x="5916122" y="991496"/>
                  <a:pt x="5914628" y="988510"/>
                  <a:pt x="5917614" y="982537"/>
                </a:cubicBezTo>
                <a:cubicBezTo>
                  <a:pt x="5919108" y="979550"/>
                  <a:pt x="5920600" y="977684"/>
                  <a:pt x="5922094" y="976938"/>
                </a:cubicBezTo>
                <a:close/>
                <a:moveTo>
                  <a:pt x="6065442" y="973577"/>
                </a:moveTo>
                <a:cubicBezTo>
                  <a:pt x="6065442" y="973577"/>
                  <a:pt x="6065442" y="976563"/>
                  <a:pt x="6065442" y="982537"/>
                </a:cubicBezTo>
                <a:lnTo>
                  <a:pt x="6074402" y="982537"/>
                </a:lnTo>
                <a:cubicBezTo>
                  <a:pt x="6074402" y="976563"/>
                  <a:pt x="6071416" y="973577"/>
                  <a:pt x="6065442" y="973577"/>
                </a:cubicBezTo>
                <a:close/>
                <a:moveTo>
                  <a:pt x="5895217" y="973577"/>
                </a:moveTo>
                <a:lnTo>
                  <a:pt x="5904176" y="982537"/>
                </a:lnTo>
                <a:cubicBezTo>
                  <a:pt x="5904176" y="982537"/>
                  <a:pt x="5901190" y="982537"/>
                  <a:pt x="5895217" y="982537"/>
                </a:cubicBezTo>
                <a:cubicBezTo>
                  <a:pt x="5889242" y="976563"/>
                  <a:pt x="5889242" y="973577"/>
                  <a:pt x="5895217" y="973577"/>
                </a:cubicBezTo>
                <a:close/>
                <a:moveTo>
                  <a:pt x="5689152" y="973577"/>
                </a:moveTo>
                <a:cubicBezTo>
                  <a:pt x="5701098" y="973577"/>
                  <a:pt x="5713044" y="976563"/>
                  <a:pt x="5724990" y="982537"/>
                </a:cubicBezTo>
                <a:lnTo>
                  <a:pt x="5716031" y="982537"/>
                </a:lnTo>
                <a:cubicBezTo>
                  <a:pt x="5698112" y="982537"/>
                  <a:pt x="5686166" y="982537"/>
                  <a:pt x="5680194" y="982537"/>
                </a:cubicBezTo>
                <a:close/>
                <a:moveTo>
                  <a:pt x="5203110" y="969097"/>
                </a:moveTo>
                <a:cubicBezTo>
                  <a:pt x="5201618" y="969097"/>
                  <a:pt x="5199378" y="970590"/>
                  <a:pt x="5196392" y="973577"/>
                </a:cubicBezTo>
                <a:lnTo>
                  <a:pt x="5205350" y="973577"/>
                </a:lnTo>
                <a:cubicBezTo>
                  <a:pt x="5205350" y="970590"/>
                  <a:pt x="5204605" y="969097"/>
                  <a:pt x="5203110" y="969097"/>
                </a:cubicBezTo>
                <a:close/>
                <a:moveTo>
                  <a:pt x="5957932" y="964619"/>
                </a:moveTo>
                <a:cubicBezTo>
                  <a:pt x="5993768" y="964619"/>
                  <a:pt x="6011688" y="973577"/>
                  <a:pt x="6011688" y="991496"/>
                </a:cubicBezTo>
                <a:cubicBezTo>
                  <a:pt x="6011688" y="991496"/>
                  <a:pt x="6005714" y="991496"/>
                  <a:pt x="5993768" y="991496"/>
                </a:cubicBezTo>
                <a:lnTo>
                  <a:pt x="5984810" y="991496"/>
                </a:lnTo>
                <a:lnTo>
                  <a:pt x="5975850" y="982537"/>
                </a:lnTo>
                <a:cubicBezTo>
                  <a:pt x="5969877" y="982537"/>
                  <a:pt x="5963905" y="979550"/>
                  <a:pt x="5957932" y="973577"/>
                </a:cubicBezTo>
                <a:cubicBezTo>
                  <a:pt x="5951958" y="973577"/>
                  <a:pt x="5948972" y="972085"/>
                  <a:pt x="5948972" y="969097"/>
                </a:cubicBezTo>
                <a:cubicBezTo>
                  <a:pt x="5948972" y="966111"/>
                  <a:pt x="5951958" y="964619"/>
                  <a:pt x="5957932" y="964619"/>
                </a:cubicBezTo>
                <a:close/>
                <a:moveTo>
                  <a:pt x="5492048" y="964619"/>
                </a:moveTo>
                <a:cubicBezTo>
                  <a:pt x="5498022" y="964619"/>
                  <a:pt x="5501008" y="964619"/>
                  <a:pt x="5501008" y="964619"/>
                </a:cubicBezTo>
                <a:lnTo>
                  <a:pt x="5509966" y="964619"/>
                </a:lnTo>
                <a:cubicBezTo>
                  <a:pt x="5509966" y="970591"/>
                  <a:pt x="5509966" y="973577"/>
                  <a:pt x="5509966" y="973577"/>
                </a:cubicBezTo>
                <a:cubicBezTo>
                  <a:pt x="5503994" y="973577"/>
                  <a:pt x="5498022" y="970591"/>
                  <a:pt x="5492048" y="964619"/>
                </a:cubicBezTo>
                <a:close/>
                <a:moveTo>
                  <a:pt x="2177108" y="964619"/>
                </a:moveTo>
                <a:cubicBezTo>
                  <a:pt x="2159190" y="964619"/>
                  <a:pt x="2156204" y="970591"/>
                  <a:pt x="2168150" y="982537"/>
                </a:cubicBezTo>
                <a:cubicBezTo>
                  <a:pt x="2174122" y="982537"/>
                  <a:pt x="2180095" y="979550"/>
                  <a:pt x="2186068" y="973577"/>
                </a:cubicBezTo>
                <a:close/>
                <a:moveTo>
                  <a:pt x="5805027" y="956256"/>
                </a:moveTo>
                <a:lnTo>
                  <a:pt x="5796664" y="964619"/>
                </a:lnTo>
                <a:cubicBezTo>
                  <a:pt x="5784720" y="976563"/>
                  <a:pt x="5778745" y="982537"/>
                  <a:pt x="5778745" y="982537"/>
                </a:cubicBezTo>
                <a:lnTo>
                  <a:pt x="5787705" y="964619"/>
                </a:lnTo>
                <a:close/>
                <a:moveTo>
                  <a:pt x="5805624" y="955659"/>
                </a:moveTo>
                <a:lnTo>
                  <a:pt x="5805624" y="955968"/>
                </a:lnTo>
                <a:lnTo>
                  <a:pt x="5805027" y="956256"/>
                </a:lnTo>
                <a:close/>
                <a:moveTo>
                  <a:pt x="5366618" y="955659"/>
                </a:moveTo>
                <a:cubicBezTo>
                  <a:pt x="5372591" y="955659"/>
                  <a:pt x="5381550" y="958644"/>
                  <a:pt x="5393496" y="964619"/>
                </a:cubicBezTo>
                <a:lnTo>
                  <a:pt x="5393496" y="982537"/>
                </a:lnTo>
                <a:cubicBezTo>
                  <a:pt x="5375577" y="982537"/>
                  <a:pt x="5366618" y="979550"/>
                  <a:pt x="5366618" y="973577"/>
                </a:cubicBezTo>
                <a:close/>
                <a:moveTo>
                  <a:pt x="5812063" y="952859"/>
                </a:moveTo>
                <a:cubicBezTo>
                  <a:pt x="5814490" y="953233"/>
                  <a:pt x="5816822" y="954166"/>
                  <a:pt x="5819063" y="955659"/>
                </a:cubicBezTo>
                <a:cubicBezTo>
                  <a:pt x="5828022" y="961633"/>
                  <a:pt x="5832502" y="966111"/>
                  <a:pt x="5832502" y="969097"/>
                </a:cubicBezTo>
                <a:cubicBezTo>
                  <a:pt x="5832502" y="972085"/>
                  <a:pt x="5826528" y="976563"/>
                  <a:pt x="5814582" y="982537"/>
                </a:cubicBezTo>
                <a:cubicBezTo>
                  <a:pt x="5796664" y="1000455"/>
                  <a:pt x="5799650" y="1009415"/>
                  <a:pt x="5823542" y="1009415"/>
                </a:cubicBezTo>
                <a:cubicBezTo>
                  <a:pt x="5841460" y="1009415"/>
                  <a:pt x="5850420" y="994482"/>
                  <a:pt x="5850420" y="964619"/>
                </a:cubicBezTo>
                <a:cubicBezTo>
                  <a:pt x="5868338" y="964619"/>
                  <a:pt x="5877298" y="970591"/>
                  <a:pt x="5877298" y="982537"/>
                </a:cubicBezTo>
                <a:cubicBezTo>
                  <a:pt x="5877298" y="982537"/>
                  <a:pt x="5877298" y="984030"/>
                  <a:pt x="5877298" y="987016"/>
                </a:cubicBezTo>
                <a:cubicBezTo>
                  <a:pt x="5877298" y="990002"/>
                  <a:pt x="5878791" y="991496"/>
                  <a:pt x="5881778" y="991496"/>
                </a:cubicBezTo>
                <a:cubicBezTo>
                  <a:pt x="5884764" y="991496"/>
                  <a:pt x="5889242" y="992990"/>
                  <a:pt x="5895217" y="995976"/>
                </a:cubicBezTo>
                <a:cubicBezTo>
                  <a:pt x="5901190" y="998962"/>
                  <a:pt x="5907162" y="1000455"/>
                  <a:pt x="5913134" y="1000455"/>
                </a:cubicBezTo>
                <a:cubicBezTo>
                  <a:pt x="5925080" y="1012401"/>
                  <a:pt x="5934039" y="1018374"/>
                  <a:pt x="5940014" y="1018374"/>
                </a:cubicBezTo>
                <a:cubicBezTo>
                  <a:pt x="5951958" y="1030320"/>
                  <a:pt x="5951958" y="1033307"/>
                  <a:pt x="5940014" y="1027334"/>
                </a:cubicBezTo>
                <a:cubicBezTo>
                  <a:pt x="5934039" y="1027334"/>
                  <a:pt x="5925080" y="1027334"/>
                  <a:pt x="5913134" y="1027334"/>
                </a:cubicBezTo>
                <a:cubicBezTo>
                  <a:pt x="5895217" y="1021360"/>
                  <a:pt x="5886257" y="1018374"/>
                  <a:pt x="5886257" y="1018374"/>
                </a:cubicBezTo>
                <a:lnTo>
                  <a:pt x="5886257" y="1027334"/>
                </a:lnTo>
                <a:cubicBezTo>
                  <a:pt x="5886257" y="1027334"/>
                  <a:pt x="5889242" y="1027334"/>
                  <a:pt x="5895217" y="1027334"/>
                </a:cubicBezTo>
                <a:cubicBezTo>
                  <a:pt x="5901190" y="1027334"/>
                  <a:pt x="5908656" y="1031813"/>
                  <a:pt x="5917614" y="1040773"/>
                </a:cubicBezTo>
                <a:cubicBezTo>
                  <a:pt x="5926574" y="1049731"/>
                  <a:pt x="5937028" y="1054212"/>
                  <a:pt x="5948972" y="1054212"/>
                </a:cubicBezTo>
                <a:cubicBezTo>
                  <a:pt x="5954945" y="1054212"/>
                  <a:pt x="5957932" y="1055704"/>
                  <a:pt x="5957932" y="1058690"/>
                </a:cubicBezTo>
                <a:cubicBezTo>
                  <a:pt x="5957932" y="1061677"/>
                  <a:pt x="5957932" y="1063170"/>
                  <a:pt x="5957932" y="1063170"/>
                </a:cubicBezTo>
                <a:cubicBezTo>
                  <a:pt x="5951958" y="1081089"/>
                  <a:pt x="5940014" y="1081089"/>
                  <a:pt x="5922094" y="1063170"/>
                </a:cubicBezTo>
                <a:cubicBezTo>
                  <a:pt x="5916122" y="1057197"/>
                  <a:pt x="5910148" y="1054212"/>
                  <a:pt x="5904176" y="1054212"/>
                </a:cubicBezTo>
                <a:cubicBezTo>
                  <a:pt x="5898202" y="1048237"/>
                  <a:pt x="5893722" y="1045251"/>
                  <a:pt x="5890737" y="1045251"/>
                </a:cubicBezTo>
                <a:cubicBezTo>
                  <a:pt x="5887751" y="1045251"/>
                  <a:pt x="5883271" y="1048237"/>
                  <a:pt x="5877298" y="1054212"/>
                </a:cubicBezTo>
                <a:cubicBezTo>
                  <a:pt x="5877298" y="1060184"/>
                  <a:pt x="5878791" y="1066156"/>
                  <a:pt x="5881778" y="1072130"/>
                </a:cubicBezTo>
                <a:cubicBezTo>
                  <a:pt x="5884764" y="1078103"/>
                  <a:pt x="5890737" y="1081089"/>
                  <a:pt x="5899696" y="1081089"/>
                </a:cubicBezTo>
                <a:cubicBezTo>
                  <a:pt x="5908656" y="1081089"/>
                  <a:pt x="5922094" y="1084075"/>
                  <a:pt x="5940014" y="1090048"/>
                </a:cubicBezTo>
                <a:lnTo>
                  <a:pt x="5975850" y="1099008"/>
                </a:lnTo>
                <a:lnTo>
                  <a:pt x="5984810" y="1090048"/>
                </a:lnTo>
                <a:cubicBezTo>
                  <a:pt x="5990782" y="1084075"/>
                  <a:pt x="5996754" y="1081089"/>
                  <a:pt x="6002728" y="1081089"/>
                </a:cubicBezTo>
                <a:lnTo>
                  <a:pt x="5993768" y="1099008"/>
                </a:lnTo>
                <a:cubicBezTo>
                  <a:pt x="5981824" y="1110953"/>
                  <a:pt x="5969877" y="1113941"/>
                  <a:pt x="5957932" y="1107967"/>
                </a:cubicBezTo>
                <a:lnTo>
                  <a:pt x="5931054" y="1099008"/>
                </a:lnTo>
                <a:cubicBezTo>
                  <a:pt x="5925080" y="1099008"/>
                  <a:pt x="5916122" y="1096022"/>
                  <a:pt x="5904176" y="1090048"/>
                </a:cubicBezTo>
                <a:cubicBezTo>
                  <a:pt x="5898202" y="1090048"/>
                  <a:pt x="5893722" y="1090048"/>
                  <a:pt x="5890737" y="1090048"/>
                </a:cubicBezTo>
                <a:cubicBezTo>
                  <a:pt x="5887751" y="1090048"/>
                  <a:pt x="5887751" y="1093034"/>
                  <a:pt x="5890737" y="1099008"/>
                </a:cubicBezTo>
                <a:cubicBezTo>
                  <a:pt x="5893722" y="1104981"/>
                  <a:pt x="5893722" y="1107967"/>
                  <a:pt x="5890737" y="1107967"/>
                </a:cubicBezTo>
                <a:cubicBezTo>
                  <a:pt x="5887751" y="1107967"/>
                  <a:pt x="5880284" y="1107967"/>
                  <a:pt x="5868338" y="1107967"/>
                </a:cubicBezTo>
                <a:lnTo>
                  <a:pt x="5850420" y="1107967"/>
                </a:lnTo>
                <a:lnTo>
                  <a:pt x="5868338" y="1116927"/>
                </a:lnTo>
                <a:cubicBezTo>
                  <a:pt x="5874312" y="1116927"/>
                  <a:pt x="5880284" y="1119913"/>
                  <a:pt x="5886257" y="1125886"/>
                </a:cubicBezTo>
                <a:lnTo>
                  <a:pt x="5877298" y="1125886"/>
                </a:lnTo>
                <a:cubicBezTo>
                  <a:pt x="5871325" y="1131859"/>
                  <a:pt x="5862365" y="1133351"/>
                  <a:pt x="5850420" y="1130365"/>
                </a:cubicBezTo>
                <a:cubicBezTo>
                  <a:pt x="5838474" y="1127380"/>
                  <a:pt x="5832502" y="1122900"/>
                  <a:pt x="5832502" y="1116927"/>
                </a:cubicBezTo>
                <a:cubicBezTo>
                  <a:pt x="5832502" y="1104981"/>
                  <a:pt x="5820556" y="1101994"/>
                  <a:pt x="5796664" y="1107967"/>
                </a:cubicBezTo>
                <a:cubicBezTo>
                  <a:pt x="5790691" y="1107967"/>
                  <a:pt x="5786211" y="1109461"/>
                  <a:pt x="5783225" y="1112447"/>
                </a:cubicBezTo>
                <a:cubicBezTo>
                  <a:pt x="5780239" y="1115433"/>
                  <a:pt x="5781731" y="1119913"/>
                  <a:pt x="5787705" y="1125886"/>
                </a:cubicBezTo>
                <a:cubicBezTo>
                  <a:pt x="5793678" y="1131859"/>
                  <a:pt x="5796664" y="1134844"/>
                  <a:pt x="5796664" y="1134844"/>
                </a:cubicBezTo>
                <a:lnTo>
                  <a:pt x="5778745" y="1134844"/>
                </a:lnTo>
                <a:cubicBezTo>
                  <a:pt x="5778745" y="1128871"/>
                  <a:pt x="5774266" y="1125886"/>
                  <a:pt x="5765306" y="1125886"/>
                </a:cubicBezTo>
                <a:cubicBezTo>
                  <a:pt x="5756348" y="1125886"/>
                  <a:pt x="5754854" y="1124391"/>
                  <a:pt x="5760828" y="1121405"/>
                </a:cubicBezTo>
                <a:cubicBezTo>
                  <a:pt x="5766800" y="1118420"/>
                  <a:pt x="5769786" y="1110953"/>
                  <a:pt x="5769786" y="1099008"/>
                </a:cubicBezTo>
                <a:cubicBezTo>
                  <a:pt x="5769786" y="1093034"/>
                  <a:pt x="5771280" y="1090048"/>
                  <a:pt x="5774266" y="1090048"/>
                </a:cubicBezTo>
                <a:cubicBezTo>
                  <a:pt x="5777252" y="1090048"/>
                  <a:pt x="5784720" y="1090048"/>
                  <a:pt x="5796664" y="1090048"/>
                </a:cubicBezTo>
                <a:lnTo>
                  <a:pt x="5832502" y="1099008"/>
                </a:lnTo>
                <a:cubicBezTo>
                  <a:pt x="5838474" y="1099008"/>
                  <a:pt x="5841460" y="1097514"/>
                  <a:pt x="5841460" y="1094528"/>
                </a:cubicBezTo>
                <a:cubicBezTo>
                  <a:pt x="5841460" y="1091542"/>
                  <a:pt x="5845940" y="1090048"/>
                  <a:pt x="5854899" y="1090048"/>
                </a:cubicBezTo>
                <a:cubicBezTo>
                  <a:pt x="5863859" y="1090048"/>
                  <a:pt x="5868338" y="1087062"/>
                  <a:pt x="5868338" y="1081089"/>
                </a:cubicBezTo>
                <a:lnTo>
                  <a:pt x="5850420" y="1063170"/>
                </a:lnTo>
                <a:cubicBezTo>
                  <a:pt x="5850420" y="1069144"/>
                  <a:pt x="5845940" y="1070636"/>
                  <a:pt x="5836982" y="1067650"/>
                </a:cubicBezTo>
                <a:cubicBezTo>
                  <a:pt x="5828022" y="1064664"/>
                  <a:pt x="5820556" y="1063170"/>
                  <a:pt x="5814582" y="1063170"/>
                </a:cubicBezTo>
                <a:cubicBezTo>
                  <a:pt x="5808610" y="1063170"/>
                  <a:pt x="5805624" y="1061677"/>
                  <a:pt x="5805624" y="1058690"/>
                </a:cubicBezTo>
                <a:cubicBezTo>
                  <a:pt x="5805624" y="1055704"/>
                  <a:pt x="5805624" y="1051226"/>
                  <a:pt x="5805624" y="1045251"/>
                </a:cubicBezTo>
                <a:cubicBezTo>
                  <a:pt x="5805624" y="1039278"/>
                  <a:pt x="5801144" y="1034799"/>
                  <a:pt x="5792185" y="1031813"/>
                </a:cubicBezTo>
                <a:cubicBezTo>
                  <a:pt x="5783225" y="1028827"/>
                  <a:pt x="5778745" y="1024347"/>
                  <a:pt x="5778745" y="1018374"/>
                </a:cubicBezTo>
                <a:cubicBezTo>
                  <a:pt x="5778745" y="1012401"/>
                  <a:pt x="5778745" y="1007921"/>
                  <a:pt x="5778745" y="1004935"/>
                </a:cubicBezTo>
                <a:cubicBezTo>
                  <a:pt x="5778745" y="1001949"/>
                  <a:pt x="5781731" y="1000455"/>
                  <a:pt x="5787705" y="1000455"/>
                </a:cubicBezTo>
                <a:cubicBezTo>
                  <a:pt x="5793678" y="1006429"/>
                  <a:pt x="5796664" y="1007921"/>
                  <a:pt x="5796664" y="1004935"/>
                </a:cubicBezTo>
                <a:cubicBezTo>
                  <a:pt x="5796664" y="1001949"/>
                  <a:pt x="5799650" y="991496"/>
                  <a:pt x="5805624" y="973577"/>
                </a:cubicBezTo>
                <a:lnTo>
                  <a:pt x="5805624" y="955968"/>
                </a:lnTo>
                <a:close/>
                <a:moveTo>
                  <a:pt x="5546924" y="950059"/>
                </a:moveTo>
                <a:cubicBezTo>
                  <a:pt x="5549163" y="949314"/>
                  <a:pt x="5551777" y="949687"/>
                  <a:pt x="5554763" y="951180"/>
                </a:cubicBezTo>
                <a:cubicBezTo>
                  <a:pt x="5560737" y="954166"/>
                  <a:pt x="5563723" y="960138"/>
                  <a:pt x="5563723" y="969097"/>
                </a:cubicBezTo>
                <a:cubicBezTo>
                  <a:pt x="5563723" y="978057"/>
                  <a:pt x="5560737" y="982537"/>
                  <a:pt x="5554763" y="982537"/>
                </a:cubicBezTo>
                <a:cubicBezTo>
                  <a:pt x="5548790" y="982537"/>
                  <a:pt x="5544310" y="979550"/>
                  <a:pt x="5541324" y="973577"/>
                </a:cubicBezTo>
                <a:cubicBezTo>
                  <a:pt x="5538338" y="967604"/>
                  <a:pt x="5538338" y="961633"/>
                  <a:pt x="5541324" y="955659"/>
                </a:cubicBezTo>
                <a:cubicBezTo>
                  <a:pt x="5542817" y="952673"/>
                  <a:pt x="5544683" y="950807"/>
                  <a:pt x="5546924" y="950059"/>
                </a:cubicBezTo>
                <a:close/>
                <a:moveTo>
                  <a:pt x="4990328" y="950059"/>
                </a:moveTo>
                <a:cubicBezTo>
                  <a:pt x="4988835" y="949314"/>
                  <a:pt x="4987342" y="949687"/>
                  <a:pt x="4985848" y="951180"/>
                </a:cubicBezTo>
                <a:cubicBezTo>
                  <a:pt x="4982862" y="954166"/>
                  <a:pt x="4982862" y="957153"/>
                  <a:pt x="4985848" y="960138"/>
                </a:cubicBezTo>
                <a:cubicBezTo>
                  <a:pt x="4988835" y="963125"/>
                  <a:pt x="4991821" y="964619"/>
                  <a:pt x="4994806" y="964619"/>
                </a:cubicBezTo>
                <a:cubicBezTo>
                  <a:pt x="4997794" y="964619"/>
                  <a:pt x="4997794" y="961633"/>
                  <a:pt x="4994806" y="955659"/>
                </a:cubicBezTo>
                <a:cubicBezTo>
                  <a:pt x="4993314" y="952673"/>
                  <a:pt x="4991821" y="950807"/>
                  <a:pt x="4990328" y="950059"/>
                </a:cubicBezTo>
                <a:close/>
                <a:moveTo>
                  <a:pt x="5662274" y="946700"/>
                </a:moveTo>
                <a:lnTo>
                  <a:pt x="5671234" y="955659"/>
                </a:lnTo>
                <a:cubicBezTo>
                  <a:pt x="5671234" y="955659"/>
                  <a:pt x="5671234" y="957153"/>
                  <a:pt x="5671234" y="960138"/>
                </a:cubicBezTo>
                <a:cubicBezTo>
                  <a:pt x="5671234" y="963125"/>
                  <a:pt x="5668248" y="964619"/>
                  <a:pt x="5662274" y="964619"/>
                </a:cubicBezTo>
                <a:cubicBezTo>
                  <a:pt x="5662274" y="964619"/>
                  <a:pt x="5662274" y="961633"/>
                  <a:pt x="5662274" y="955659"/>
                </a:cubicBezTo>
                <a:close/>
                <a:moveTo>
                  <a:pt x="5035124" y="946700"/>
                </a:moveTo>
                <a:cubicBezTo>
                  <a:pt x="5029152" y="946700"/>
                  <a:pt x="5023178" y="952673"/>
                  <a:pt x="5017206" y="964619"/>
                </a:cubicBezTo>
                <a:cubicBezTo>
                  <a:pt x="5017206" y="976563"/>
                  <a:pt x="5026164" y="979550"/>
                  <a:pt x="5044083" y="973577"/>
                </a:cubicBezTo>
                <a:lnTo>
                  <a:pt x="5026164" y="955659"/>
                </a:lnTo>
                <a:cubicBezTo>
                  <a:pt x="5032138" y="955659"/>
                  <a:pt x="5035124" y="952673"/>
                  <a:pt x="5035124" y="946700"/>
                </a:cubicBezTo>
                <a:close/>
                <a:moveTo>
                  <a:pt x="4889536" y="942220"/>
                </a:moveTo>
                <a:cubicBezTo>
                  <a:pt x="4888042" y="942220"/>
                  <a:pt x="4885802" y="943713"/>
                  <a:pt x="4882816" y="946700"/>
                </a:cubicBezTo>
                <a:cubicBezTo>
                  <a:pt x="4876844" y="946700"/>
                  <a:pt x="4873858" y="946700"/>
                  <a:pt x="4873858" y="946700"/>
                </a:cubicBezTo>
                <a:cubicBezTo>
                  <a:pt x="4873858" y="946700"/>
                  <a:pt x="4873858" y="949686"/>
                  <a:pt x="4873858" y="955659"/>
                </a:cubicBezTo>
                <a:lnTo>
                  <a:pt x="4882816" y="955659"/>
                </a:lnTo>
                <a:cubicBezTo>
                  <a:pt x="4888789" y="955659"/>
                  <a:pt x="4891775" y="952673"/>
                  <a:pt x="4891775" y="946700"/>
                </a:cubicBezTo>
                <a:cubicBezTo>
                  <a:pt x="4891775" y="943713"/>
                  <a:pt x="4891028" y="942220"/>
                  <a:pt x="4889536" y="942220"/>
                </a:cubicBezTo>
                <a:close/>
                <a:moveTo>
                  <a:pt x="5948972" y="937741"/>
                </a:moveTo>
                <a:lnTo>
                  <a:pt x="5948972" y="946700"/>
                </a:lnTo>
                <a:cubicBezTo>
                  <a:pt x="5948972" y="946700"/>
                  <a:pt x="5947478" y="945206"/>
                  <a:pt x="5944492" y="942220"/>
                </a:cubicBezTo>
                <a:cubicBezTo>
                  <a:pt x="5941506" y="939234"/>
                  <a:pt x="5942999" y="937741"/>
                  <a:pt x="5948972" y="937741"/>
                </a:cubicBezTo>
                <a:close/>
                <a:moveTo>
                  <a:pt x="5724990" y="937741"/>
                </a:moveTo>
                <a:lnTo>
                  <a:pt x="5733948" y="946700"/>
                </a:lnTo>
                <a:lnTo>
                  <a:pt x="5724990" y="946700"/>
                </a:lnTo>
                <a:cubicBezTo>
                  <a:pt x="5719017" y="946700"/>
                  <a:pt x="5716031" y="946700"/>
                  <a:pt x="5716031" y="946700"/>
                </a:cubicBezTo>
                <a:cubicBezTo>
                  <a:pt x="5716031" y="946700"/>
                  <a:pt x="5716031" y="945206"/>
                  <a:pt x="5716031" y="942220"/>
                </a:cubicBezTo>
                <a:cubicBezTo>
                  <a:pt x="5716031" y="939234"/>
                  <a:pt x="5719017" y="937741"/>
                  <a:pt x="5724990" y="937741"/>
                </a:cubicBezTo>
                <a:close/>
                <a:moveTo>
                  <a:pt x="4963450" y="937741"/>
                </a:moveTo>
                <a:cubicBezTo>
                  <a:pt x="4963450" y="943714"/>
                  <a:pt x="4963450" y="948194"/>
                  <a:pt x="4963450" y="951180"/>
                </a:cubicBezTo>
                <a:cubicBezTo>
                  <a:pt x="4963450" y="954166"/>
                  <a:pt x="4963450" y="955659"/>
                  <a:pt x="4963450" y="955659"/>
                </a:cubicBezTo>
                <a:cubicBezTo>
                  <a:pt x="4963450" y="955659"/>
                  <a:pt x="4966436" y="955659"/>
                  <a:pt x="4972409" y="955659"/>
                </a:cubicBezTo>
                <a:cubicBezTo>
                  <a:pt x="4972409" y="955659"/>
                  <a:pt x="4972409" y="952673"/>
                  <a:pt x="4972409" y="946700"/>
                </a:cubicBezTo>
                <a:close/>
                <a:moveTo>
                  <a:pt x="5438292" y="928781"/>
                </a:moveTo>
                <a:cubicBezTo>
                  <a:pt x="5444266" y="928781"/>
                  <a:pt x="5447251" y="928781"/>
                  <a:pt x="5447251" y="928781"/>
                </a:cubicBezTo>
                <a:lnTo>
                  <a:pt x="5447251" y="937741"/>
                </a:lnTo>
                <a:close/>
                <a:moveTo>
                  <a:pt x="4918654" y="928781"/>
                </a:moveTo>
                <a:cubicBezTo>
                  <a:pt x="4924627" y="934754"/>
                  <a:pt x="4927612" y="940727"/>
                  <a:pt x="4927612" y="946700"/>
                </a:cubicBezTo>
                <a:lnTo>
                  <a:pt x="4936572" y="946700"/>
                </a:lnTo>
                <a:cubicBezTo>
                  <a:pt x="4936572" y="940727"/>
                  <a:pt x="4933586" y="934754"/>
                  <a:pt x="4927612" y="928781"/>
                </a:cubicBezTo>
                <a:close/>
                <a:moveTo>
                  <a:pt x="2069597" y="928781"/>
                </a:moveTo>
                <a:lnTo>
                  <a:pt x="2051679" y="937741"/>
                </a:lnTo>
                <a:cubicBezTo>
                  <a:pt x="2039733" y="937741"/>
                  <a:pt x="2024800" y="940727"/>
                  <a:pt x="2006883" y="946700"/>
                </a:cubicBezTo>
                <a:cubicBezTo>
                  <a:pt x="2006883" y="952673"/>
                  <a:pt x="2006883" y="958644"/>
                  <a:pt x="2006883" y="964619"/>
                </a:cubicBezTo>
                <a:lnTo>
                  <a:pt x="2015841" y="964619"/>
                </a:lnTo>
                <a:lnTo>
                  <a:pt x="2006883" y="973577"/>
                </a:lnTo>
                <a:cubicBezTo>
                  <a:pt x="2000910" y="979550"/>
                  <a:pt x="2000910" y="984030"/>
                  <a:pt x="2006883" y="987016"/>
                </a:cubicBezTo>
                <a:cubicBezTo>
                  <a:pt x="2012856" y="990002"/>
                  <a:pt x="2024800" y="991496"/>
                  <a:pt x="2042719" y="991496"/>
                </a:cubicBezTo>
                <a:lnTo>
                  <a:pt x="2060638" y="991496"/>
                </a:lnTo>
                <a:lnTo>
                  <a:pt x="2060638" y="964619"/>
                </a:lnTo>
                <a:close/>
                <a:moveTo>
                  <a:pt x="5691393" y="924301"/>
                </a:moveTo>
                <a:cubicBezTo>
                  <a:pt x="5692886" y="924301"/>
                  <a:pt x="5695125" y="925794"/>
                  <a:pt x="5698112" y="928781"/>
                </a:cubicBezTo>
                <a:lnTo>
                  <a:pt x="5689152" y="928781"/>
                </a:lnTo>
                <a:cubicBezTo>
                  <a:pt x="5689152" y="925794"/>
                  <a:pt x="5689898" y="924301"/>
                  <a:pt x="5691393" y="924301"/>
                </a:cubicBezTo>
                <a:close/>
                <a:moveTo>
                  <a:pt x="5724990" y="919822"/>
                </a:moveTo>
                <a:cubicBezTo>
                  <a:pt x="5724990" y="919822"/>
                  <a:pt x="5727976" y="919822"/>
                  <a:pt x="5733948" y="919822"/>
                </a:cubicBezTo>
                <a:cubicBezTo>
                  <a:pt x="5739923" y="919822"/>
                  <a:pt x="5742908" y="919822"/>
                  <a:pt x="5742908" y="919822"/>
                </a:cubicBezTo>
                <a:lnTo>
                  <a:pt x="5733948" y="928781"/>
                </a:lnTo>
                <a:cubicBezTo>
                  <a:pt x="5727976" y="928781"/>
                  <a:pt x="5724990" y="928781"/>
                  <a:pt x="5724990" y="928781"/>
                </a:cubicBezTo>
                <a:cubicBezTo>
                  <a:pt x="5724990" y="928781"/>
                  <a:pt x="5724990" y="925795"/>
                  <a:pt x="5724990" y="919822"/>
                </a:cubicBezTo>
                <a:close/>
                <a:moveTo>
                  <a:pt x="5070961" y="919822"/>
                </a:moveTo>
                <a:cubicBezTo>
                  <a:pt x="5064989" y="919822"/>
                  <a:pt x="5062002" y="922808"/>
                  <a:pt x="5062002" y="928781"/>
                </a:cubicBezTo>
                <a:cubicBezTo>
                  <a:pt x="5062002" y="934754"/>
                  <a:pt x="5064989" y="937741"/>
                  <a:pt x="5070961" y="937741"/>
                </a:cubicBezTo>
                <a:lnTo>
                  <a:pt x="5079921" y="928781"/>
                </a:lnTo>
                <a:cubicBezTo>
                  <a:pt x="5079921" y="928781"/>
                  <a:pt x="5078428" y="927287"/>
                  <a:pt x="5075441" y="924301"/>
                </a:cubicBezTo>
                <a:cubicBezTo>
                  <a:pt x="5072455" y="921315"/>
                  <a:pt x="5070961" y="919822"/>
                  <a:pt x="5070961" y="919822"/>
                </a:cubicBezTo>
                <a:close/>
                <a:moveTo>
                  <a:pt x="4784265" y="919822"/>
                </a:moveTo>
                <a:lnTo>
                  <a:pt x="4784265" y="928781"/>
                </a:lnTo>
                <a:lnTo>
                  <a:pt x="4820101" y="937741"/>
                </a:lnTo>
                <a:cubicBezTo>
                  <a:pt x="4820101" y="931767"/>
                  <a:pt x="4814128" y="928781"/>
                  <a:pt x="4802182" y="928781"/>
                </a:cubicBezTo>
                <a:cubicBezTo>
                  <a:pt x="4802182" y="922808"/>
                  <a:pt x="4799196" y="919822"/>
                  <a:pt x="4793224" y="919822"/>
                </a:cubicBezTo>
                <a:cubicBezTo>
                  <a:pt x="4787251" y="919822"/>
                  <a:pt x="4784265" y="919822"/>
                  <a:pt x="4784265" y="919822"/>
                </a:cubicBezTo>
                <a:close/>
                <a:moveTo>
                  <a:pt x="4811142" y="910862"/>
                </a:moveTo>
                <a:cubicBezTo>
                  <a:pt x="4811142" y="910862"/>
                  <a:pt x="4814128" y="913848"/>
                  <a:pt x="4820101" y="919822"/>
                </a:cubicBezTo>
                <a:lnTo>
                  <a:pt x="4820101" y="910862"/>
                </a:lnTo>
                <a:cubicBezTo>
                  <a:pt x="4814128" y="910862"/>
                  <a:pt x="4811142" y="910862"/>
                  <a:pt x="4811142" y="910862"/>
                </a:cubicBezTo>
                <a:close/>
                <a:moveTo>
                  <a:pt x="5922094" y="901903"/>
                </a:moveTo>
                <a:lnTo>
                  <a:pt x="5957932" y="910862"/>
                </a:lnTo>
                <a:cubicBezTo>
                  <a:pt x="5969877" y="916836"/>
                  <a:pt x="5980330" y="918328"/>
                  <a:pt x="5989288" y="915342"/>
                </a:cubicBezTo>
                <a:cubicBezTo>
                  <a:pt x="5998248" y="912356"/>
                  <a:pt x="6008702" y="913848"/>
                  <a:pt x="6020646" y="919822"/>
                </a:cubicBezTo>
                <a:cubicBezTo>
                  <a:pt x="6032592" y="925795"/>
                  <a:pt x="6041551" y="930275"/>
                  <a:pt x="6047525" y="933261"/>
                </a:cubicBezTo>
                <a:cubicBezTo>
                  <a:pt x="6053498" y="936247"/>
                  <a:pt x="6059470" y="934754"/>
                  <a:pt x="6065442" y="928781"/>
                </a:cubicBezTo>
                <a:lnTo>
                  <a:pt x="6074402" y="919822"/>
                </a:lnTo>
                <a:cubicBezTo>
                  <a:pt x="6080376" y="943714"/>
                  <a:pt x="6080376" y="955659"/>
                  <a:pt x="6074402" y="955659"/>
                </a:cubicBezTo>
                <a:lnTo>
                  <a:pt x="6065442" y="955659"/>
                </a:lnTo>
                <a:lnTo>
                  <a:pt x="6074402" y="964619"/>
                </a:lnTo>
                <a:cubicBezTo>
                  <a:pt x="6092322" y="970591"/>
                  <a:pt x="6092322" y="979550"/>
                  <a:pt x="6074402" y="991496"/>
                </a:cubicBezTo>
                <a:lnTo>
                  <a:pt x="6056484" y="1000455"/>
                </a:lnTo>
                <a:lnTo>
                  <a:pt x="6056484" y="1009415"/>
                </a:lnTo>
                <a:cubicBezTo>
                  <a:pt x="6056484" y="1015388"/>
                  <a:pt x="6054990" y="1019868"/>
                  <a:pt x="6052004" y="1022854"/>
                </a:cubicBezTo>
                <a:cubicBezTo>
                  <a:pt x="6049018" y="1025840"/>
                  <a:pt x="6044538" y="1024347"/>
                  <a:pt x="6038565" y="1018374"/>
                </a:cubicBezTo>
                <a:cubicBezTo>
                  <a:pt x="6032592" y="1012401"/>
                  <a:pt x="6029606" y="1006429"/>
                  <a:pt x="6029606" y="1000455"/>
                </a:cubicBezTo>
                <a:cubicBezTo>
                  <a:pt x="6041551" y="988510"/>
                  <a:pt x="6035579" y="973577"/>
                  <a:pt x="6011688" y="955659"/>
                </a:cubicBezTo>
                <a:cubicBezTo>
                  <a:pt x="6005714" y="949686"/>
                  <a:pt x="6002728" y="946700"/>
                  <a:pt x="6002728" y="946700"/>
                </a:cubicBezTo>
                <a:cubicBezTo>
                  <a:pt x="6002728" y="940727"/>
                  <a:pt x="6001234" y="939234"/>
                  <a:pt x="5998248" y="942220"/>
                </a:cubicBezTo>
                <a:cubicBezTo>
                  <a:pt x="5995262" y="945206"/>
                  <a:pt x="5987796" y="943714"/>
                  <a:pt x="5975850" y="937741"/>
                </a:cubicBezTo>
                <a:cubicBezTo>
                  <a:pt x="5963905" y="931767"/>
                  <a:pt x="5957932" y="927287"/>
                  <a:pt x="5957932" y="924301"/>
                </a:cubicBezTo>
                <a:cubicBezTo>
                  <a:pt x="5957932" y="921315"/>
                  <a:pt x="5948972" y="916836"/>
                  <a:pt x="5931054" y="910862"/>
                </a:cubicBezTo>
                <a:close/>
                <a:moveTo>
                  <a:pt x="5030644" y="897423"/>
                </a:moveTo>
                <a:cubicBezTo>
                  <a:pt x="5027658" y="897423"/>
                  <a:pt x="5023178" y="898916"/>
                  <a:pt x="5017206" y="901903"/>
                </a:cubicBezTo>
                <a:cubicBezTo>
                  <a:pt x="5011232" y="901903"/>
                  <a:pt x="5008246" y="901903"/>
                  <a:pt x="5008246" y="901903"/>
                </a:cubicBezTo>
                <a:cubicBezTo>
                  <a:pt x="5008246" y="901903"/>
                  <a:pt x="5011232" y="904889"/>
                  <a:pt x="5017206" y="910862"/>
                </a:cubicBezTo>
                <a:cubicBezTo>
                  <a:pt x="5023178" y="904889"/>
                  <a:pt x="5029152" y="901903"/>
                  <a:pt x="5035124" y="901903"/>
                </a:cubicBezTo>
                <a:cubicBezTo>
                  <a:pt x="5035124" y="898916"/>
                  <a:pt x="5033632" y="897423"/>
                  <a:pt x="5030644" y="897423"/>
                </a:cubicBezTo>
                <a:close/>
                <a:moveTo>
                  <a:pt x="6244630" y="892943"/>
                </a:moveTo>
                <a:cubicBezTo>
                  <a:pt x="6244630" y="892943"/>
                  <a:pt x="6246122" y="894437"/>
                  <a:pt x="6249108" y="897423"/>
                </a:cubicBezTo>
                <a:cubicBezTo>
                  <a:pt x="6252094" y="900409"/>
                  <a:pt x="6250602" y="901903"/>
                  <a:pt x="6244630" y="901903"/>
                </a:cubicBezTo>
                <a:cubicBezTo>
                  <a:pt x="6244630" y="895930"/>
                  <a:pt x="6244630" y="892943"/>
                  <a:pt x="6244630" y="892943"/>
                </a:cubicBezTo>
                <a:close/>
                <a:moveTo>
                  <a:pt x="5070961" y="892943"/>
                </a:moveTo>
                <a:cubicBezTo>
                  <a:pt x="5070961" y="892943"/>
                  <a:pt x="5070961" y="894437"/>
                  <a:pt x="5070961" y="897423"/>
                </a:cubicBezTo>
                <a:cubicBezTo>
                  <a:pt x="5070961" y="900409"/>
                  <a:pt x="5073948" y="901903"/>
                  <a:pt x="5079921" y="901903"/>
                </a:cubicBezTo>
                <a:lnTo>
                  <a:pt x="5088880" y="901903"/>
                </a:lnTo>
                <a:cubicBezTo>
                  <a:pt x="5082906" y="895930"/>
                  <a:pt x="5076935" y="892943"/>
                  <a:pt x="5070961" y="892943"/>
                </a:cubicBezTo>
                <a:close/>
                <a:moveTo>
                  <a:pt x="6056484" y="883985"/>
                </a:moveTo>
                <a:cubicBezTo>
                  <a:pt x="6062456" y="883985"/>
                  <a:pt x="6066936" y="883985"/>
                  <a:pt x="6069922" y="883985"/>
                </a:cubicBezTo>
                <a:cubicBezTo>
                  <a:pt x="6072908" y="883985"/>
                  <a:pt x="6074402" y="883985"/>
                  <a:pt x="6074402" y="883985"/>
                </a:cubicBezTo>
                <a:lnTo>
                  <a:pt x="6065442" y="892943"/>
                </a:lnTo>
                <a:close/>
                <a:moveTo>
                  <a:pt x="6038565" y="883985"/>
                </a:moveTo>
                <a:cubicBezTo>
                  <a:pt x="6038565" y="883985"/>
                  <a:pt x="6038565" y="885479"/>
                  <a:pt x="6038565" y="888464"/>
                </a:cubicBezTo>
                <a:cubicBezTo>
                  <a:pt x="6038565" y="891450"/>
                  <a:pt x="6041551" y="895930"/>
                  <a:pt x="6047525" y="901903"/>
                </a:cubicBezTo>
                <a:cubicBezTo>
                  <a:pt x="6047525" y="907876"/>
                  <a:pt x="6038565" y="907876"/>
                  <a:pt x="6020646" y="901903"/>
                </a:cubicBezTo>
                <a:lnTo>
                  <a:pt x="6011688" y="892943"/>
                </a:lnTo>
                <a:lnTo>
                  <a:pt x="6029606" y="892943"/>
                </a:lnTo>
                <a:close/>
                <a:moveTo>
                  <a:pt x="5707071" y="879504"/>
                </a:moveTo>
                <a:cubicBezTo>
                  <a:pt x="5710057" y="879504"/>
                  <a:pt x="5713044" y="880998"/>
                  <a:pt x="5716031" y="883985"/>
                </a:cubicBezTo>
                <a:cubicBezTo>
                  <a:pt x="5716031" y="883985"/>
                  <a:pt x="5716031" y="886970"/>
                  <a:pt x="5716031" y="892943"/>
                </a:cubicBezTo>
                <a:cubicBezTo>
                  <a:pt x="5704085" y="892943"/>
                  <a:pt x="5701098" y="895930"/>
                  <a:pt x="5707071" y="901903"/>
                </a:cubicBezTo>
                <a:lnTo>
                  <a:pt x="5698112" y="910862"/>
                </a:lnTo>
                <a:cubicBezTo>
                  <a:pt x="5686166" y="910862"/>
                  <a:pt x="5674220" y="910862"/>
                  <a:pt x="5662274" y="910862"/>
                </a:cubicBezTo>
                <a:lnTo>
                  <a:pt x="5662274" y="901903"/>
                </a:lnTo>
                <a:cubicBezTo>
                  <a:pt x="5668248" y="901903"/>
                  <a:pt x="5672728" y="900409"/>
                  <a:pt x="5675714" y="897423"/>
                </a:cubicBezTo>
                <a:cubicBezTo>
                  <a:pt x="5678700" y="894437"/>
                  <a:pt x="5681688" y="892943"/>
                  <a:pt x="5684674" y="892943"/>
                </a:cubicBezTo>
                <a:cubicBezTo>
                  <a:pt x="5687660" y="892943"/>
                  <a:pt x="5690646" y="892943"/>
                  <a:pt x="5693632" y="892943"/>
                </a:cubicBezTo>
                <a:cubicBezTo>
                  <a:pt x="5696618" y="892943"/>
                  <a:pt x="5698112" y="889958"/>
                  <a:pt x="5698112" y="883985"/>
                </a:cubicBezTo>
                <a:cubicBezTo>
                  <a:pt x="5701098" y="880998"/>
                  <a:pt x="5704084" y="879504"/>
                  <a:pt x="5707071" y="879504"/>
                </a:cubicBezTo>
                <a:close/>
                <a:moveTo>
                  <a:pt x="5205350" y="878385"/>
                </a:moveTo>
                <a:cubicBezTo>
                  <a:pt x="5202364" y="879133"/>
                  <a:pt x="5199378" y="880998"/>
                  <a:pt x="5196392" y="883985"/>
                </a:cubicBezTo>
                <a:cubicBezTo>
                  <a:pt x="5184446" y="895930"/>
                  <a:pt x="5184446" y="904889"/>
                  <a:pt x="5196392" y="910862"/>
                </a:cubicBezTo>
                <a:cubicBezTo>
                  <a:pt x="5208336" y="922808"/>
                  <a:pt x="5214310" y="919822"/>
                  <a:pt x="5214310" y="901903"/>
                </a:cubicBezTo>
                <a:cubicBezTo>
                  <a:pt x="5220283" y="889958"/>
                  <a:pt x="5220283" y="882490"/>
                  <a:pt x="5214310" y="879504"/>
                </a:cubicBezTo>
                <a:cubicBezTo>
                  <a:pt x="5211323" y="878011"/>
                  <a:pt x="5208337" y="877638"/>
                  <a:pt x="5205350" y="878385"/>
                </a:cubicBezTo>
                <a:close/>
                <a:moveTo>
                  <a:pt x="5904176" y="866066"/>
                </a:moveTo>
                <a:lnTo>
                  <a:pt x="5922094" y="875026"/>
                </a:lnTo>
                <a:cubicBezTo>
                  <a:pt x="5922094" y="886970"/>
                  <a:pt x="5910148" y="892943"/>
                  <a:pt x="5886257" y="892943"/>
                </a:cubicBezTo>
                <a:cubicBezTo>
                  <a:pt x="5880284" y="886970"/>
                  <a:pt x="5874312" y="883985"/>
                  <a:pt x="5868338" y="883985"/>
                </a:cubicBezTo>
                <a:cubicBezTo>
                  <a:pt x="5856394" y="883985"/>
                  <a:pt x="5850420" y="882490"/>
                  <a:pt x="5850420" y="879504"/>
                </a:cubicBezTo>
                <a:cubicBezTo>
                  <a:pt x="5850420" y="876519"/>
                  <a:pt x="5856394" y="875026"/>
                  <a:pt x="5868338" y="875026"/>
                </a:cubicBezTo>
                <a:close/>
                <a:moveTo>
                  <a:pt x="5993768" y="857107"/>
                </a:moveTo>
                <a:lnTo>
                  <a:pt x="6002728" y="857107"/>
                </a:lnTo>
                <a:cubicBezTo>
                  <a:pt x="6002728" y="863080"/>
                  <a:pt x="6001234" y="867560"/>
                  <a:pt x="5998248" y="870546"/>
                </a:cubicBezTo>
                <a:cubicBezTo>
                  <a:pt x="5995262" y="873532"/>
                  <a:pt x="5993768" y="875026"/>
                  <a:pt x="5993768" y="875026"/>
                </a:cubicBezTo>
                <a:lnTo>
                  <a:pt x="5993768" y="892943"/>
                </a:lnTo>
                <a:lnTo>
                  <a:pt x="5975850" y="875026"/>
                </a:lnTo>
                <a:lnTo>
                  <a:pt x="5966891" y="866066"/>
                </a:lnTo>
                <a:cubicBezTo>
                  <a:pt x="5972864" y="866066"/>
                  <a:pt x="5978836" y="864573"/>
                  <a:pt x="5984810" y="861587"/>
                </a:cubicBezTo>
                <a:cubicBezTo>
                  <a:pt x="5990782" y="858600"/>
                  <a:pt x="5993768" y="857107"/>
                  <a:pt x="5993768" y="857107"/>
                </a:cubicBezTo>
                <a:close/>
                <a:moveTo>
                  <a:pt x="5133676" y="857107"/>
                </a:moveTo>
                <a:cubicBezTo>
                  <a:pt x="5133676" y="857107"/>
                  <a:pt x="5133676" y="860093"/>
                  <a:pt x="5133676" y="866066"/>
                </a:cubicBezTo>
                <a:cubicBezTo>
                  <a:pt x="5133676" y="866066"/>
                  <a:pt x="5136662" y="866066"/>
                  <a:pt x="5142636" y="866066"/>
                </a:cubicBezTo>
                <a:cubicBezTo>
                  <a:pt x="5148609" y="866066"/>
                  <a:pt x="5151595" y="866066"/>
                  <a:pt x="5151595" y="866066"/>
                </a:cubicBezTo>
                <a:cubicBezTo>
                  <a:pt x="5151595" y="860093"/>
                  <a:pt x="5151595" y="857107"/>
                  <a:pt x="5151595" y="857107"/>
                </a:cubicBezTo>
                <a:cubicBezTo>
                  <a:pt x="5151595" y="857107"/>
                  <a:pt x="5148609" y="857107"/>
                  <a:pt x="5142636" y="857107"/>
                </a:cubicBezTo>
                <a:cubicBezTo>
                  <a:pt x="5136662" y="857107"/>
                  <a:pt x="5133676" y="857107"/>
                  <a:pt x="5133676" y="857107"/>
                </a:cubicBezTo>
                <a:close/>
                <a:moveTo>
                  <a:pt x="6046406" y="850387"/>
                </a:moveTo>
                <a:cubicBezTo>
                  <a:pt x="6048644" y="850387"/>
                  <a:pt x="6050511" y="851134"/>
                  <a:pt x="6052004" y="852627"/>
                </a:cubicBezTo>
                <a:cubicBezTo>
                  <a:pt x="6054990" y="855613"/>
                  <a:pt x="6056484" y="860093"/>
                  <a:pt x="6056484" y="866066"/>
                </a:cubicBezTo>
                <a:cubicBezTo>
                  <a:pt x="6056484" y="872040"/>
                  <a:pt x="6053498" y="875026"/>
                  <a:pt x="6047525" y="875026"/>
                </a:cubicBezTo>
                <a:cubicBezTo>
                  <a:pt x="6041551" y="875026"/>
                  <a:pt x="6037072" y="872040"/>
                  <a:pt x="6034085" y="866066"/>
                </a:cubicBezTo>
                <a:cubicBezTo>
                  <a:pt x="6031099" y="860093"/>
                  <a:pt x="6032592" y="855613"/>
                  <a:pt x="6038565" y="852627"/>
                </a:cubicBezTo>
                <a:cubicBezTo>
                  <a:pt x="6041552" y="851134"/>
                  <a:pt x="6044166" y="850387"/>
                  <a:pt x="6046406" y="850387"/>
                </a:cubicBezTo>
                <a:close/>
                <a:moveTo>
                  <a:pt x="1549958" y="834708"/>
                </a:moveTo>
                <a:cubicBezTo>
                  <a:pt x="1552944" y="834708"/>
                  <a:pt x="1555931" y="836201"/>
                  <a:pt x="1558918" y="839188"/>
                </a:cubicBezTo>
                <a:lnTo>
                  <a:pt x="1549958" y="839188"/>
                </a:lnTo>
                <a:lnTo>
                  <a:pt x="1540998" y="839188"/>
                </a:lnTo>
                <a:cubicBezTo>
                  <a:pt x="1543985" y="836201"/>
                  <a:pt x="1546972" y="834708"/>
                  <a:pt x="1549958" y="834708"/>
                </a:cubicBezTo>
                <a:close/>
                <a:moveTo>
                  <a:pt x="5303903" y="830229"/>
                </a:moveTo>
                <a:cubicBezTo>
                  <a:pt x="5315848" y="830229"/>
                  <a:pt x="5323315" y="831722"/>
                  <a:pt x="5326300" y="834708"/>
                </a:cubicBezTo>
                <a:cubicBezTo>
                  <a:pt x="5329286" y="837694"/>
                  <a:pt x="5327795" y="842174"/>
                  <a:pt x="5321822" y="848147"/>
                </a:cubicBezTo>
                <a:cubicBezTo>
                  <a:pt x="5315848" y="848147"/>
                  <a:pt x="5314356" y="849641"/>
                  <a:pt x="5317342" y="852627"/>
                </a:cubicBezTo>
                <a:cubicBezTo>
                  <a:pt x="5320328" y="855613"/>
                  <a:pt x="5321822" y="860093"/>
                  <a:pt x="5321822" y="866066"/>
                </a:cubicBezTo>
                <a:cubicBezTo>
                  <a:pt x="5339740" y="872040"/>
                  <a:pt x="5357658" y="869051"/>
                  <a:pt x="5375577" y="857107"/>
                </a:cubicBezTo>
                <a:cubicBezTo>
                  <a:pt x="5381550" y="851134"/>
                  <a:pt x="5386030" y="848147"/>
                  <a:pt x="5389016" y="848147"/>
                </a:cubicBezTo>
                <a:cubicBezTo>
                  <a:pt x="5392002" y="848147"/>
                  <a:pt x="5393496" y="848147"/>
                  <a:pt x="5393496" y="848147"/>
                </a:cubicBezTo>
                <a:lnTo>
                  <a:pt x="5393496" y="839188"/>
                </a:lnTo>
                <a:lnTo>
                  <a:pt x="5402454" y="830229"/>
                </a:lnTo>
                <a:cubicBezTo>
                  <a:pt x="5408429" y="836202"/>
                  <a:pt x="5417388" y="839188"/>
                  <a:pt x="5429334" y="839188"/>
                </a:cubicBezTo>
                <a:lnTo>
                  <a:pt x="5456211" y="857107"/>
                </a:lnTo>
                <a:lnTo>
                  <a:pt x="5420374" y="866066"/>
                </a:lnTo>
                <a:cubicBezTo>
                  <a:pt x="5414400" y="860093"/>
                  <a:pt x="5409920" y="857107"/>
                  <a:pt x="5406934" y="857107"/>
                </a:cubicBezTo>
                <a:cubicBezTo>
                  <a:pt x="5403949" y="857107"/>
                  <a:pt x="5400962" y="863080"/>
                  <a:pt x="5397976" y="875026"/>
                </a:cubicBezTo>
                <a:cubicBezTo>
                  <a:pt x="5394990" y="886970"/>
                  <a:pt x="5393496" y="895930"/>
                  <a:pt x="5393496" y="901903"/>
                </a:cubicBezTo>
                <a:cubicBezTo>
                  <a:pt x="5399469" y="907876"/>
                  <a:pt x="5399469" y="913848"/>
                  <a:pt x="5393496" y="919822"/>
                </a:cubicBezTo>
                <a:lnTo>
                  <a:pt x="5393496" y="928781"/>
                </a:lnTo>
                <a:cubicBezTo>
                  <a:pt x="5375577" y="940727"/>
                  <a:pt x="5360644" y="940727"/>
                  <a:pt x="5348700" y="928781"/>
                </a:cubicBezTo>
                <a:lnTo>
                  <a:pt x="5357658" y="919822"/>
                </a:lnTo>
                <a:cubicBezTo>
                  <a:pt x="5363632" y="925795"/>
                  <a:pt x="5368111" y="927287"/>
                  <a:pt x="5371097" y="924301"/>
                </a:cubicBezTo>
                <a:cubicBezTo>
                  <a:pt x="5374083" y="921315"/>
                  <a:pt x="5372591" y="913848"/>
                  <a:pt x="5366618" y="901903"/>
                </a:cubicBezTo>
                <a:cubicBezTo>
                  <a:pt x="5366618" y="901903"/>
                  <a:pt x="5365124" y="900409"/>
                  <a:pt x="5362138" y="897423"/>
                </a:cubicBezTo>
                <a:cubicBezTo>
                  <a:pt x="5359152" y="894437"/>
                  <a:pt x="5357658" y="892943"/>
                  <a:pt x="5357658" y="892943"/>
                </a:cubicBezTo>
                <a:lnTo>
                  <a:pt x="5339740" y="883985"/>
                </a:lnTo>
                <a:cubicBezTo>
                  <a:pt x="5333766" y="883985"/>
                  <a:pt x="5327795" y="880999"/>
                  <a:pt x="5321822" y="875026"/>
                </a:cubicBezTo>
                <a:cubicBezTo>
                  <a:pt x="5315848" y="875026"/>
                  <a:pt x="5306889" y="869051"/>
                  <a:pt x="5294943" y="857107"/>
                </a:cubicBezTo>
                <a:cubicBezTo>
                  <a:pt x="5282998" y="845161"/>
                  <a:pt x="5278518" y="837694"/>
                  <a:pt x="5281504" y="834708"/>
                </a:cubicBezTo>
                <a:cubicBezTo>
                  <a:pt x="5284490" y="831722"/>
                  <a:pt x="5291957" y="830229"/>
                  <a:pt x="5303903" y="830229"/>
                </a:cubicBezTo>
                <a:close/>
                <a:moveTo>
                  <a:pt x="4838020" y="830229"/>
                </a:moveTo>
                <a:cubicBezTo>
                  <a:pt x="4826074" y="830229"/>
                  <a:pt x="4823088" y="836202"/>
                  <a:pt x="4829061" y="848147"/>
                </a:cubicBezTo>
                <a:cubicBezTo>
                  <a:pt x="4835034" y="860093"/>
                  <a:pt x="4848472" y="866066"/>
                  <a:pt x="4869378" y="866066"/>
                </a:cubicBezTo>
                <a:cubicBezTo>
                  <a:pt x="4890282" y="866066"/>
                  <a:pt x="4900735" y="863080"/>
                  <a:pt x="4900735" y="857107"/>
                </a:cubicBezTo>
                <a:lnTo>
                  <a:pt x="4882816" y="848147"/>
                </a:lnTo>
                <a:lnTo>
                  <a:pt x="4846978" y="839188"/>
                </a:lnTo>
                <a:cubicBezTo>
                  <a:pt x="4846978" y="833215"/>
                  <a:pt x="4843992" y="830229"/>
                  <a:pt x="4838020" y="830229"/>
                </a:cubicBezTo>
                <a:close/>
                <a:moveTo>
                  <a:pt x="4739468" y="830229"/>
                </a:moveTo>
                <a:lnTo>
                  <a:pt x="4766346" y="848147"/>
                </a:lnTo>
                <a:cubicBezTo>
                  <a:pt x="4778292" y="848147"/>
                  <a:pt x="4784265" y="848147"/>
                  <a:pt x="4784265" y="848147"/>
                </a:cubicBezTo>
                <a:cubicBezTo>
                  <a:pt x="4784265" y="842174"/>
                  <a:pt x="4776799" y="837694"/>
                  <a:pt x="4761866" y="834708"/>
                </a:cubicBezTo>
                <a:cubicBezTo>
                  <a:pt x="4746934" y="831722"/>
                  <a:pt x="4739468" y="830229"/>
                  <a:pt x="4739468" y="830229"/>
                </a:cubicBezTo>
                <a:close/>
                <a:moveTo>
                  <a:pt x="4774717" y="825235"/>
                </a:moveTo>
                <a:lnTo>
                  <a:pt x="4775305" y="825749"/>
                </a:lnTo>
                <a:cubicBezTo>
                  <a:pt x="4775305" y="828735"/>
                  <a:pt x="4779785" y="830229"/>
                  <a:pt x="4788744" y="830229"/>
                </a:cubicBezTo>
                <a:cubicBezTo>
                  <a:pt x="4797704" y="830229"/>
                  <a:pt x="4802182" y="830229"/>
                  <a:pt x="4802182" y="830229"/>
                </a:cubicBezTo>
                <a:close/>
                <a:moveTo>
                  <a:pt x="5674594" y="824630"/>
                </a:moveTo>
                <a:cubicBezTo>
                  <a:pt x="5676833" y="823883"/>
                  <a:pt x="5680194" y="824256"/>
                  <a:pt x="5684674" y="825749"/>
                </a:cubicBezTo>
                <a:cubicBezTo>
                  <a:pt x="5693632" y="828735"/>
                  <a:pt x="5701098" y="830229"/>
                  <a:pt x="5707071" y="830229"/>
                </a:cubicBezTo>
                <a:cubicBezTo>
                  <a:pt x="5713044" y="830229"/>
                  <a:pt x="5720510" y="831722"/>
                  <a:pt x="5729470" y="834708"/>
                </a:cubicBezTo>
                <a:cubicBezTo>
                  <a:pt x="5738428" y="837694"/>
                  <a:pt x="5742908" y="839188"/>
                  <a:pt x="5742908" y="839188"/>
                </a:cubicBezTo>
                <a:cubicBezTo>
                  <a:pt x="5742908" y="845161"/>
                  <a:pt x="5739923" y="848147"/>
                  <a:pt x="5733948" y="848147"/>
                </a:cubicBezTo>
                <a:lnTo>
                  <a:pt x="5751868" y="866066"/>
                </a:lnTo>
                <a:cubicBezTo>
                  <a:pt x="5763814" y="866066"/>
                  <a:pt x="5771280" y="863080"/>
                  <a:pt x="5774266" y="857107"/>
                </a:cubicBezTo>
                <a:cubicBezTo>
                  <a:pt x="5777252" y="851134"/>
                  <a:pt x="5778745" y="845161"/>
                  <a:pt x="5778745" y="839188"/>
                </a:cubicBezTo>
                <a:cubicBezTo>
                  <a:pt x="5766800" y="827243"/>
                  <a:pt x="5769786" y="824255"/>
                  <a:pt x="5787705" y="830229"/>
                </a:cubicBezTo>
                <a:lnTo>
                  <a:pt x="5805624" y="839188"/>
                </a:lnTo>
                <a:cubicBezTo>
                  <a:pt x="5817568" y="845161"/>
                  <a:pt x="5817568" y="848147"/>
                  <a:pt x="5805624" y="848147"/>
                </a:cubicBezTo>
                <a:cubicBezTo>
                  <a:pt x="5793678" y="848147"/>
                  <a:pt x="5786211" y="852627"/>
                  <a:pt x="5783225" y="861587"/>
                </a:cubicBezTo>
                <a:cubicBezTo>
                  <a:pt x="5780239" y="870546"/>
                  <a:pt x="5772772" y="875026"/>
                  <a:pt x="5760828" y="875026"/>
                </a:cubicBezTo>
                <a:lnTo>
                  <a:pt x="5733948" y="866066"/>
                </a:lnTo>
                <a:cubicBezTo>
                  <a:pt x="5722004" y="860093"/>
                  <a:pt x="5716031" y="857107"/>
                  <a:pt x="5716031" y="857107"/>
                </a:cubicBezTo>
                <a:lnTo>
                  <a:pt x="5698112" y="839188"/>
                </a:lnTo>
                <a:cubicBezTo>
                  <a:pt x="5698112" y="845161"/>
                  <a:pt x="5701098" y="851134"/>
                  <a:pt x="5707071" y="857107"/>
                </a:cubicBezTo>
                <a:cubicBezTo>
                  <a:pt x="5713044" y="857107"/>
                  <a:pt x="5716031" y="858600"/>
                  <a:pt x="5716031" y="861587"/>
                </a:cubicBezTo>
                <a:cubicBezTo>
                  <a:pt x="5716031" y="864573"/>
                  <a:pt x="5713044" y="866066"/>
                  <a:pt x="5707071" y="866066"/>
                </a:cubicBezTo>
                <a:cubicBezTo>
                  <a:pt x="5689152" y="860093"/>
                  <a:pt x="5677208" y="848147"/>
                  <a:pt x="5671234" y="830229"/>
                </a:cubicBezTo>
                <a:cubicBezTo>
                  <a:pt x="5671234" y="827242"/>
                  <a:pt x="5672354" y="825376"/>
                  <a:pt x="5674594" y="824630"/>
                </a:cubicBezTo>
                <a:close/>
                <a:moveTo>
                  <a:pt x="5169514" y="812311"/>
                </a:moveTo>
                <a:lnTo>
                  <a:pt x="5169514" y="821269"/>
                </a:lnTo>
                <a:cubicBezTo>
                  <a:pt x="5157568" y="833215"/>
                  <a:pt x="5148609" y="833215"/>
                  <a:pt x="5142636" y="821269"/>
                </a:cubicBezTo>
                <a:cubicBezTo>
                  <a:pt x="5148609" y="815296"/>
                  <a:pt x="5157568" y="812311"/>
                  <a:pt x="5169514" y="812311"/>
                </a:cubicBezTo>
                <a:close/>
                <a:moveTo>
                  <a:pt x="4703631" y="812311"/>
                </a:moveTo>
                <a:cubicBezTo>
                  <a:pt x="4703631" y="818283"/>
                  <a:pt x="4706617" y="821269"/>
                  <a:pt x="4712589" y="821269"/>
                </a:cubicBezTo>
                <a:cubicBezTo>
                  <a:pt x="4718562" y="821269"/>
                  <a:pt x="4727522" y="821269"/>
                  <a:pt x="4739468" y="821269"/>
                </a:cubicBezTo>
                <a:lnTo>
                  <a:pt x="4754371" y="821535"/>
                </a:lnTo>
                <a:close/>
                <a:moveTo>
                  <a:pt x="1612673" y="812311"/>
                </a:moveTo>
                <a:lnTo>
                  <a:pt x="1621632" y="821269"/>
                </a:lnTo>
                <a:cubicBezTo>
                  <a:pt x="1621632" y="821269"/>
                  <a:pt x="1618646" y="822763"/>
                  <a:pt x="1612673" y="825749"/>
                </a:cubicBezTo>
                <a:cubicBezTo>
                  <a:pt x="1606700" y="828735"/>
                  <a:pt x="1600728" y="830229"/>
                  <a:pt x="1594755" y="830229"/>
                </a:cubicBezTo>
                <a:lnTo>
                  <a:pt x="1585796" y="821269"/>
                </a:lnTo>
                <a:close/>
                <a:moveTo>
                  <a:pt x="5413654" y="807830"/>
                </a:moveTo>
                <a:cubicBezTo>
                  <a:pt x="5415147" y="807830"/>
                  <a:pt x="5417386" y="809323"/>
                  <a:pt x="5420374" y="812311"/>
                </a:cubicBezTo>
                <a:cubicBezTo>
                  <a:pt x="5426346" y="812311"/>
                  <a:pt x="5429334" y="812311"/>
                  <a:pt x="5429334" y="812311"/>
                </a:cubicBezTo>
                <a:cubicBezTo>
                  <a:pt x="5429334" y="818283"/>
                  <a:pt x="5426346" y="821269"/>
                  <a:pt x="5420374" y="821269"/>
                </a:cubicBezTo>
                <a:cubicBezTo>
                  <a:pt x="5420374" y="821269"/>
                  <a:pt x="5418880" y="819776"/>
                  <a:pt x="5415894" y="816790"/>
                </a:cubicBezTo>
                <a:cubicBezTo>
                  <a:pt x="5412908" y="813803"/>
                  <a:pt x="5411414" y="812311"/>
                  <a:pt x="5411414" y="812311"/>
                </a:cubicBezTo>
                <a:cubicBezTo>
                  <a:pt x="5411414" y="809323"/>
                  <a:pt x="5412161" y="807830"/>
                  <a:pt x="5413654" y="807830"/>
                </a:cubicBezTo>
                <a:close/>
                <a:moveTo>
                  <a:pt x="5698112" y="803350"/>
                </a:moveTo>
                <a:cubicBezTo>
                  <a:pt x="5704085" y="803350"/>
                  <a:pt x="5708565" y="803350"/>
                  <a:pt x="5711551" y="803350"/>
                </a:cubicBezTo>
                <a:cubicBezTo>
                  <a:pt x="5714537" y="803350"/>
                  <a:pt x="5716031" y="803350"/>
                  <a:pt x="5716031" y="803350"/>
                </a:cubicBezTo>
                <a:cubicBezTo>
                  <a:pt x="5704085" y="809324"/>
                  <a:pt x="5695126" y="812311"/>
                  <a:pt x="5689152" y="812311"/>
                </a:cubicBezTo>
                <a:close/>
                <a:moveTo>
                  <a:pt x="5268066" y="803350"/>
                </a:moveTo>
                <a:lnTo>
                  <a:pt x="5294943" y="803350"/>
                </a:lnTo>
                <a:cubicBezTo>
                  <a:pt x="5294943" y="803350"/>
                  <a:pt x="5291957" y="806336"/>
                  <a:pt x="5285984" y="812311"/>
                </a:cubicBezTo>
                <a:close/>
                <a:moveTo>
                  <a:pt x="5644356" y="794392"/>
                </a:moveTo>
                <a:cubicBezTo>
                  <a:pt x="5650330" y="794392"/>
                  <a:pt x="5653316" y="795886"/>
                  <a:pt x="5653316" y="798872"/>
                </a:cubicBezTo>
                <a:cubicBezTo>
                  <a:pt x="5653316" y="801858"/>
                  <a:pt x="5653316" y="803350"/>
                  <a:pt x="5653316" y="803350"/>
                </a:cubicBezTo>
                <a:cubicBezTo>
                  <a:pt x="5653316" y="809324"/>
                  <a:pt x="5651822" y="812311"/>
                  <a:pt x="5648836" y="812311"/>
                </a:cubicBezTo>
                <a:cubicBezTo>
                  <a:pt x="5645850" y="812311"/>
                  <a:pt x="5644356" y="809324"/>
                  <a:pt x="5644356" y="803350"/>
                </a:cubicBezTo>
                <a:close/>
                <a:moveTo>
                  <a:pt x="5393496" y="794392"/>
                </a:moveTo>
                <a:lnTo>
                  <a:pt x="5402454" y="803350"/>
                </a:lnTo>
                <a:cubicBezTo>
                  <a:pt x="5396482" y="803350"/>
                  <a:pt x="5392002" y="803350"/>
                  <a:pt x="5389016" y="803350"/>
                </a:cubicBezTo>
                <a:cubicBezTo>
                  <a:pt x="5386030" y="803350"/>
                  <a:pt x="5381550" y="803350"/>
                  <a:pt x="5375577" y="803350"/>
                </a:cubicBezTo>
                <a:close/>
                <a:moveTo>
                  <a:pt x="2616114" y="794392"/>
                </a:moveTo>
                <a:lnTo>
                  <a:pt x="2616114" y="803350"/>
                </a:lnTo>
                <a:cubicBezTo>
                  <a:pt x="2622087" y="803350"/>
                  <a:pt x="2625074" y="800364"/>
                  <a:pt x="2625074" y="794392"/>
                </a:cubicBezTo>
                <a:close/>
                <a:moveTo>
                  <a:pt x="2114393" y="794392"/>
                </a:moveTo>
                <a:cubicBezTo>
                  <a:pt x="2120366" y="800364"/>
                  <a:pt x="2127833" y="803350"/>
                  <a:pt x="2136792" y="803350"/>
                </a:cubicBezTo>
                <a:cubicBezTo>
                  <a:pt x="2145751" y="803350"/>
                  <a:pt x="2159190" y="803350"/>
                  <a:pt x="2177108" y="803350"/>
                </a:cubicBezTo>
                <a:lnTo>
                  <a:pt x="2186068" y="812311"/>
                </a:lnTo>
                <a:cubicBezTo>
                  <a:pt x="2186068" y="818283"/>
                  <a:pt x="2184575" y="819776"/>
                  <a:pt x="2181588" y="816790"/>
                </a:cubicBezTo>
                <a:cubicBezTo>
                  <a:pt x="2178601" y="813803"/>
                  <a:pt x="2165162" y="815296"/>
                  <a:pt x="2141272" y="821269"/>
                </a:cubicBezTo>
                <a:lnTo>
                  <a:pt x="2105434" y="821269"/>
                </a:lnTo>
                <a:cubicBezTo>
                  <a:pt x="2105434" y="815296"/>
                  <a:pt x="2102448" y="812311"/>
                  <a:pt x="2096476" y="812311"/>
                </a:cubicBezTo>
                <a:close/>
                <a:moveTo>
                  <a:pt x="1666429" y="794392"/>
                </a:moveTo>
                <a:lnTo>
                  <a:pt x="1657470" y="803350"/>
                </a:lnTo>
                <a:cubicBezTo>
                  <a:pt x="1651497" y="809324"/>
                  <a:pt x="1645524" y="812311"/>
                  <a:pt x="1639551" y="812311"/>
                </a:cubicBezTo>
                <a:lnTo>
                  <a:pt x="1648511" y="803350"/>
                </a:lnTo>
                <a:cubicBezTo>
                  <a:pt x="1654483" y="797377"/>
                  <a:pt x="1660456" y="794392"/>
                  <a:pt x="1666429" y="794392"/>
                </a:cubicBezTo>
                <a:close/>
                <a:moveTo>
                  <a:pt x="5554763" y="785433"/>
                </a:moveTo>
                <a:cubicBezTo>
                  <a:pt x="5554763" y="785433"/>
                  <a:pt x="5556257" y="788419"/>
                  <a:pt x="5559243" y="794392"/>
                </a:cubicBezTo>
                <a:cubicBezTo>
                  <a:pt x="5562229" y="800364"/>
                  <a:pt x="5565216" y="803350"/>
                  <a:pt x="5568202" y="803350"/>
                </a:cubicBezTo>
                <a:cubicBezTo>
                  <a:pt x="5571188" y="803350"/>
                  <a:pt x="5572682" y="801858"/>
                  <a:pt x="5572682" y="798872"/>
                </a:cubicBezTo>
                <a:cubicBezTo>
                  <a:pt x="5572682" y="795886"/>
                  <a:pt x="5569696" y="792898"/>
                  <a:pt x="5563723" y="789912"/>
                </a:cubicBezTo>
                <a:cubicBezTo>
                  <a:pt x="5557749" y="786926"/>
                  <a:pt x="5554763" y="785433"/>
                  <a:pt x="5554763" y="785433"/>
                </a:cubicBezTo>
                <a:close/>
                <a:moveTo>
                  <a:pt x="5357658" y="785433"/>
                </a:moveTo>
                <a:cubicBezTo>
                  <a:pt x="5357658" y="785433"/>
                  <a:pt x="5357658" y="788419"/>
                  <a:pt x="5357658" y="794392"/>
                </a:cubicBezTo>
                <a:lnTo>
                  <a:pt x="5348700" y="794392"/>
                </a:lnTo>
                <a:close/>
                <a:moveTo>
                  <a:pt x="4999286" y="785433"/>
                </a:moveTo>
                <a:lnTo>
                  <a:pt x="4990328" y="794392"/>
                </a:lnTo>
                <a:cubicBezTo>
                  <a:pt x="4996301" y="794392"/>
                  <a:pt x="4999286" y="794392"/>
                  <a:pt x="4999286" y="794392"/>
                </a:cubicBezTo>
                <a:cubicBezTo>
                  <a:pt x="4999286" y="788419"/>
                  <a:pt x="4999286" y="785433"/>
                  <a:pt x="4999286" y="785433"/>
                </a:cubicBezTo>
                <a:close/>
                <a:moveTo>
                  <a:pt x="5151595" y="779833"/>
                </a:moveTo>
                <a:cubicBezTo>
                  <a:pt x="5154582" y="780580"/>
                  <a:pt x="5157568" y="782446"/>
                  <a:pt x="5160554" y="785433"/>
                </a:cubicBezTo>
                <a:lnTo>
                  <a:pt x="5169514" y="794392"/>
                </a:lnTo>
                <a:lnTo>
                  <a:pt x="5151595" y="794392"/>
                </a:lnTo>
                <a:cubicBezTo>
                  <a:pt x="5139649" y="794392"/>
                  <a:pt x="5133676" y="794392"/>
                  <a:pt x="5133676" y="794392"/>
                </a:cubicBezTo>
                <a:cubicBezTo>
                  <a:pt x="5133676" y="788419"/>
                  <a:pt x="5136662" y="783939"/>
                  <a:pt x="5142636" y="780953"/>
                </a:cubicBezTo>
                <a:cubicBezTo>
                  <a:pt x="5145622" y="779460"/>
                  <a:pt x="5148609" y="779087"/>
                  <a:pt x="5151595" y="779833"/>
                </a:cubicBezTo>
                <a:close/>
                <a:moveTo>
                  <a:pt x="4954490" y="776473"/>
                </a:moveTo>
                <a:lnTo>
                  <a:pt x="4954490" y="785433"/>
                </a:lnTo>
                <a:cubicBezTo>
                  <a:pt x="4966436" y="785433"/>
                  <a:pt x="4972409" y="782447"/>
                  <a:pt x="4972409" y="776473"/>
                </a:cubicBezTo>
                <a:close/>
                <a:moveTo>
                  <a:pt x="3377655" y="776473"/>
                </a:moveTo>
                <a:lnTo>
                  <a:pt x="3341817" y="785433"/>
                </a:lnTo>
                <a:cubicBezTo>
                  <a:pt x="3335844" y="791406"/>
                  <a:pt x="3329871" y="791406"/>
                  <a:pt x="3323898" y="785433"/>
                </a:cubicBezTo>
                <a:cubicBezTo>
                  <a:pt x="3317927" y="785433"/>
                  <a:pt x="3314940" y="786926"/>
                  <a:pt x="3314940" y="789912"/>
                </a:cubicBezTo>
                <a:cubicBezTo>
                  <a:pt x="3314940" y="792898"/>
                  <a:pt x="3316432" y="795886"/>
                  <a:pt x="3319420" y="798872"/>
                </a:cubicBezTo>
                <a:cubicBezTo>
                  <a:pt x="3322405" y="801858"/>
                  <a:pt x="3326885" y="803350"/>
                  <a:pt x="3332858" y="803350"/>
                </a:cubicBezTo>
                <a:cubicBezTo>
                  <a:pt x="3338830" y="797377"/>
                  <a:pt x="3344804" y="797377"/>
                  <a:pt x="3350776" y="803350"/>
                </a:cubicBezTo>
                <a:lnTo>
                  <a:pt x="3368695" y="794392"/>
                </a:lnTo>
                <a:cubicBezTo>
                  <a:pt x="3368695" y="788419"/>
                  <a:pt x="3370188" y="785433"/>
                  <a:pt x="3373175" y="785433"/>
                </a:cubicBezTo>
                <a:cubicBezTo>
                  <a:pt x="3376162" y="785433"/>
                  <a:pt x="3377655" y="782447"/>
                  <a:pt x="3377655" y="776473"/>
                </a:cubicBezTo>
                <a:close/>
                <a:moveTo>
                  <a:pt x="2701228" y="771993"/>
                </a:moveTo>
                <a:cubicBezTo>
                  <a:pt x="2698241" y="771993"/>
                  <a:pt x="2693761" y="773487"/>
                  <a:pt x="2687788" y="776473"/>
                </a:cubicBezTo>
                <a:cubicBezTo>
                  <a:pt x="2681816" y="776473"/>
                  <a:pt x="2681816" y="779459"/>
                  <a:pt x="2687788" y="785433"/>
                </a:cubicBezTo>
                <a:lnTo>
                  <a:pt x="2705707" y="776473"/>
                </a:lnTo>
                <a:cubicBezTo>
                  <a:pt x="2705707" y="773487"/>
                  <a:pt x="2704214" y="771993"/>
                  <a:pt x="2701228" y="771993"/>
                </a:cubicBezTo>
                <a:close/>
                <a:moveTo>
                  <a:pt x="4758507" y="769755"/>
                </a:moveTo>
                <a:cubicBezTo>
                  <a:pt x="4756266" y="769755"/>
                  <a:pt x="4754400" y="770500"/>
                  <a:pt x="4752907" y="771993"/>
                </a:cubicBezTo>
                <a:cubicBezTo>
                  <a:pt x="4749920" y="774980"/>
                  <a:pt x="4749920" y="779459"/>
                  <a:pt x="4752907" y="785433"/>
                </a:cubicBezTo>
                <a:cubicBezTo>
                  <a:pt x="4755893" y="791406"/>
                  <a:pt x="4760373" y="794392"/>
                  <a:pt x="4766346" y="794392"/>
                </a:cubicBezTo>
                <a:cubicBezTo>
                  <a:pt x="4772319" y="794392"/>
                  <a:pt x="4775305" y="791406"/>
                  <a:pt x="4775305" y="785433"/>
                </a:cubicBezTo>
                <a:cubicBezTo>
                  <a:pt x="4775305" y="779459"/>
                  <a:pt x="4772319" y="774980"/>
                  <a:pt x="4766346" y="771993"/>
                </a:cubicBezTo>
                <a:cubicBezTo>
                  <a:pt x="4763359" y="770500"/>
                  <a:pt x="4760746" y="769755"/>
                  <a:pt x="4758507" y="769755"/>
                </a:cubicBezTo>
                <a:close/>
                <a:moveTo>
                  <a:pt x="2472766" y="767514"/>
                </a:moveTo>
                <a:lnTo>
                  <a:pt x="2463806" y="776473"/>
                </a:lnTo>
                <a:cubicBezTo>
                  <a:pt x="2469779" y="776473"/>
                  <a:pt x="2474259" y="776473"/>
                  <a:pt x="2477245" y="776473"/>
                </a:cubicBezTo>
                <a:cubicBezTo>
                  <a:pt x="2480232" y="776473"/>
                  <a:pt x="2481725" y="776473"/>
                  <a:pt x="2481725" y="776473"/>
                </a:cubicBezTo>
                <a:cubicBezTo>
                  <a:pt x="2481725" y="770500"/>
                  <a:pt x="2478738" y="767514"/>
                  <a:pt x="2472766" y="767514"/>
                </a:cubicBezTo>
                <a:close/>
                <a:moveTo>
                  <a:pt x="6701553" y="758554"/>
                </a:moveTo>
                <a:cubicBezTo>
                  <a:pt x="6701553" y="758554"/>
                  <a:pt x="6707527" y="761540"/>
                  <a:pt x="6719472" y="767514"/>
                </a:cubicBezTo>
                <a:cubicBezTo>
                  <a:pt x="6731416" y="773487"/>
                  <a:pt x="6737390" y="776473"/>
                  <a:pt x="6737390" y="776473"/>
                </a:cubicBezTo>
                <a:lnTo>
                  <a:pt x="6719472" y="776473"/>
                </a:lnTo>
                <a:close/>
                <a:moveTo>
                  <a:pt x="5975850" y="758554"/>
                </a:moveTo>
                <a:lnTo>
                  <a:pt x="5966891" y="767514"/>
                </a:lnTo>
                <a:lnTo>
                  <a:pt x="5957932" y="767514"/>
                </a:lnTo>
                <a:cubicBezTo>
                  <a:pt x="5957932" y="767514"/>
                  <a:pt x="5960918" y="766020"/>
                  <a:pt x="5966891" y="763034"/>
                </a:cubicBezTo>
                <a:cubicBezTo>
                  <a:pt x="5972864" y="760048"/>
                  <a:pt x="5975850" y="758554"/>
                  <a:pt x="5975850" y="758554"/>
                </a:cubicBezTo>
                <a:close/>
                <a:moveTo>
                  <a:pt x="5312862" y="758554"/>
                </a:moveTo>
                <a:lnTo>
                  <a:pt x="5321822" y="758554"/>
                </a:lnTo>
                <a:cubicBezTo>
                  <a:pt x="5315848" y="764528"/>
                  <a:pt x="5314356" y="769007"/>
                  <a:pt x="5317342" y="771993"/>
                </a:cubicBezTo>
                <a:cubicBezTo>
                  <a:pt x="5320328" y="774980"/>
                  <a:pt x="5321822" y="776473"/>
                  <a:pt x="5321822" y="776473"/>
                </a:cubicBezTo>
                <a:cubicBezTo>
                  <a:pt x="5327795" y="782447"/>
                  <a:pt x="5332275" y="786926"/>
                  <a:pt x="5335260" y="789912"/>
                </a:cubicBezTo>
                <a:cubicBezTo>
                  <a:pt x="5338246" y="792898"/>
                  <a:pt x="5339740" y="797377"/>
                  <a:pt x="5339740" y="803350"/>
                </a:cubicBezTo>
                <a:cubicBezTo>
                  <a:pt x="5339740" y="803350"/>
                  <a:pt x="5344220" y="804845"/>
                  <a:pt x="5353180" y="807830"/>
                </a:cubicBezTo>
                <a:cubicBezTo>
                  <a:pt x="5362138" y="810816"/>
                  <a:pt x="5369604" y="818283"/>
                  <a:pt x="5375577" y="830229"/>
                </a:cubicBezTo>
                <a:cubicBezTo>
                  <a:pt x="5375577" y="830229"/>
                  <a:pt x="5375577" y="831722"/>
                  <a:pt x="5375577" y="834708"/>
                </a:cubicBezTo>
                <a:cubicBezTo>
                  <a:pt x="5375577" y="837694"/>
                  <a:pt x="5372591" y="839188"/>
                  <a:pt x="5366618" y="839188"/>
                </a:cubicBezTo>
                <a:cubicBezTo>
                  <a:pt x="5360644" y="839188"/>
                  <a:pt x="5354672" y="839188"/>
                  <a:pt x="5348700" y="839188"/>
                </a:cubicBezTo>
                <a:cubicBezTo>
                  <a:pt x="5348700" y="833215"/>
                  <a:pt x="5351686" y="830229"/>
                  <a:pt x="5357658" y="830229"/>
                </a:cubicBezTo>
                <a:cubicBezTo>
                  <a:pt x="5363632" y="830229"/>
                  <a:pt x="5363632" y="828735"/>
                  <a:pt x="5357658" y="825749"/>
                </a:cubicBezTo>
                <a:cubicBezTo>
                  <a:pt x="5351686" y="822763"/>
                  <a:pt x="5342726" y="818283"/>
                  <a:pt x="5330780" y="812311"/>
                </a:cubicBezTo>
                <a:cubicBezTo>
                  <a:pt x="5324808" y="812311"/>
                  <a:pt x="5320328" y="810816"/>
                  <a:pt x="5317342" y="807830"/>
                </a:cubicBezTo>
                <a:cubicBezTo>
                  <a:pt x="5314356" y="804845"/>
                  <a:pt x="5311369" y="801858"/>
                  <a:pt x="5308383" y="798872"/>
                </a:cubicBezTo>
                <a:cubicBezTo>
                  <a:pt x="5305396" y="795886"/>
                  <a:pt x="5303903" y="792898"/>
                  <a:pt x="5303903" y="789912"/>
                </a:cubicBezTo>
                <a:cubicBezTo>
                  <a:pt x="5303903" y="786926"/>
                  <a:pt x="5303903" y="782447"/>
                  <a:pt x="5303903" y="776473"/>
                </a:cubicBezTo>
                <a:cubicBezTo>
                  <a:pt x="5303903" y="770500"/>
                  <a:pt x="5306889" y="764528"/>
                  <a:pt x="5312862" y="758554"/>
                </a:cubicBezTo>
                <a:close/>
                <a:moveTo>
                  <a:pt x="4900735" y="758554"/>
                </a:moveTo>
                <a:lnTo>
                  <a:pt x="4918654" y="758554"/>
                </a:lnTo>
                <a:cubicBezTo>
                  <a:pt x="4918654" y="764528"/>
                  <a:pt x="4915667" y="767514"/>
                  <a:pt x="4909694" y="767514"/>
                </a:cubicBezTo>
                <a:cubicBezTo>
                  <a:pt x="4903721" y="767514"/>
                  <a:pt x="4900735" y="764528"/>
                  <a:pt x="4900735" y="758554"/>
                </a:cubicBezTo>
                <a:close/>
                <a:moveTo>
                  <a:pt x="4820101" y="758554"/>
                </a:moveTo>
                <a:cubicBezTo>
                  <a:pt x="4820101" y="758554"/>
                  <a:pt x="4820101" y="761540"/>
                  <a:pt x="4820101" y="767514"/>
                </a:cubicBezTo>
                <a:lnTo>
                  <a:pt x="4802182" y="767514"/>
                </a:lnTo>
                <a:cubicBezTo>
                  <a:pt x="4790238" y="767514"/>
                  <a:pt x="4784265" y="770500"/>
                  <a:pt x="4784265" y="776473"/>
                </a:cubicBezTo>
                <a:cubicBezTo>
                  <a:pt x="4790238" y="776473"/>
                  <a:pt x="4793224" y="776473"/>
                  <a:pt x="4793224" y="776473"/>
                </a:cubicBezTo>
                <a:cubicBezTo>
                  <a:pt x="4799196" y="782447"/>
                  <a:pt x="4806662" y="782447"/>
                  <a:pt x="4815622" y="776473"/>
                </a:cubicBezTo>
                <a:cubicBezTo>
                  <a:pt x="4824581" y="770500"/>
                  <a:pt x="4829061" y="766020"/>
                  <a:pt x="4829061" y="763034"/>
                </a:cubicBezTo>
                <a:cubicBezTo>
                  <a:pt x="4829061" y="760048"/>
                  <a:pt x="4826074" y="758554"/>
                  <a:pt x="4820101" y="758554"/>
                </a:cubicBezTo>
                <a:close/>
                <a:moveTo>
                  <a:pt x="5133676" y="749595"/>
                </a:moveTo>
                <a:cubicBezTo>
                  <a:pt x="5139649" y="749595"/>
                  <a:pt x="5142636" y="752581"/>
                  <a:pt x="5142636" y="758554"/>
                </a:cubicBezTo>
                <a:cubicBezTo>
                  <a:pt x="5142636" y="764528"/>
                  <a:pt x="5136662" y="767514"/>
                  <a:pt x="5124717" y="767514"/>
                </a:cubicBezTo>
                <a:close/>
                <a:moveTo>
                  <a:pt x="1791859" y="749595"/>
                </a:moveTo>
                <a:cubicBezTo>
                  <a:pt x="1797832" y="749595"/>
                  <a:pt x="1797832" y="751089"/>
                  <a:pt x="1791859" y="754075"/>
                </a:cubicBezTo>
                <a:cubicBezTo>
                  <a:pt x="1785886" y="757061"/>
                  <a:pt x="1779913" y="758554"/>
                  <a:pt x="1773940" y="758554"/>
                </a:cubicBezTo>
                <a:cubicBezTo>
                  <a:pt x="1779913" y="752581"/>
                  <a:pt x="1785886" y="749595"/>
                  <a:pt x="1791859" y="749595"/>
                </a:cubicBezTo>
                <a:close/>
                <a:moveTo>
                  <a:pt x="3537802" y="745115"/>
                </a:moveTo>
                <a:cubicBezTo>
                  <a:pt x="3535561" y="745115"/>
                  <a:pt x="3532949" y="746608"/>
                  <a:pt x="3529963" y="749595"/>
                </a:cubicBezTo>
                <a:cubicBezTo>
                  <a:pt x="3523990" y="755568"/>
                  <a:pt x="3518017" y="758554"/>
                  <a:pt x="3512044" y="758554"/>
                </a:cubicBezTo>
                <a:lnTo>
                  <a:pt x="3503084" y="767514"/>
                </a:lnTo>
                <a:lnTo>
                  <a:pt x="3538922" y="767514"/>
                </a:lnTo>
                <a:cubicBezTo>
                  <a:pt x="3544895" y="761540"/>
                  <a:pt x="3546388" y="755568"/>
                  <a:pt x="3543402" y="749595"/>
                </a:cubicBezTo>
                <a:cubicBezTo>
                  <a:pt x="3541908" y="746608"/>
                  <a:pt x="3540041" y="745115"/>
                  <a:pt x="3537802" y="745115"/>
                </a:cubicBezTo>
                <a:close/>
                <a:moveTo>
                  <a:pt x="3467248" y="740636"/>
                </a:moveTo>
                <a:cubicBezTo>
                  <a:pt x="3467248" y="740636"/>
                  <a:pt x="3467248" y="743622"/>
                  <a:pt x="3467248" y="749595"/>
                </a:cubicBezTo>
                <a:lnTo>
                  <a:pt x="3476206" y="740636"/>
                </a:lnTo>
                <a:cubicBezTo>
                  <a:pt x="3470234" y="740636"/>
                  <a:pt x="3467248" y="740636"/>
                  <a:pt x="3467248" y="740636"/>
                </a:cubicBezTo>
                <a:close/>
                <a:moveTo>
                  <a:pt x="1818737" y="740636"/>
                </a:moveTo>
                <a:cubicBezTo>
                  <a:pt x="1824710" y="740636"/>
                  <a:pt x="1827697" y="740636"/>
                  <a:pt x="1827697" y="740636"/>
                </a:cubicBezTo>
                <a:lnTo>
                  <a:pt x="1818737" y="749595"/>
                </a:lnTo>
                <a:close/>
                <a:moveTo>
                  <a:pt x="3438129" y="738396"/>
                </a:moveTo>
                <a:cubicBezTo>
                  <a:pt x="3430664" y="739889"/>
                  <a:pt x="3419464" y="746608"/>
                  <a:pt x="3404532" y="758554"/>
                </a:cubicBezTo>
                <a:lnTo>
                  <a:pt x="3395572" y="776473"/>
                </a:lnTo>
                <a:lnTo>
                  <a:pt x="3386614" y="794392"/>
                </a:lnTo>
                <a:cubicBezTo>
                  <a:pt x="3386614" y="800364"/>
                  <a:pt x="3395572" y="800364"/>
                  <a:pt x="3413491" y="794392"/>
                </a:cubicBezTo>
                <a:lnTo>
                  <a:pt x="3422451" y="785433"/>
                </a:lnTo>
                <a:lnTo>
                  <a:pt x="3413491" y="776473"/>
                </a:lnTo>
                <a:lnTo>
                  <a:pt x="3422451" y="758554"/>
                </a:lnTo>
                <a:cubicBezTo>
                  <a:pt x="3434397" y="752581"/>
                  <a:pt x="3441863" y="749595"/>
                  <a:pt x="3444849" y="749595"/>
                </a:cubicBezTo>
                <a:cubicBezTo>
                  <a:pt x="3447836" y="749595"/>
                  <a:pt x="3449329" y="749595"/>
                  <a:pt x="3449329" y="749595"/>
                </a:cubicBezTo>
                <a:cubicBezTo>
                  <a:pt x="3449329" y="740636"/>
                  <a:pt x="3445597" y="736903"/>
                  <a:pt x="3438129" y="738396"/>
                </a:cubicBezTo>
                <a:close/>
                <a:moveTo>
                  <a:pt x="2563478" y="735037"/>
                </a:moveTo>
                <a:cubicBezTo>
                  <a:pt x="2559745" y="735783"/>
                  <a:pt x="2556386" y="737649"/>
                  <a:pt x="2553399" y="740636"/>
                </a:cubicBezTo>
                <a:cubicBezTo>
                  <a:pt x="2553399" y="740636"/>
                  <a:pt x="2551906" y="742129"/>
                  <a:pt x="2548920" y="745115"/>
                </a:cubicBezTo>
                <a:cubicBezTo>
                  <a:pt x="2545933" y="748101"/>
                  <a:pt x="2541453" y="749595"/>
                  <a:pt x="2535480" y="749595"/>
                </a:cubicBezTo>
                <a:lnTo>
                  <a:pt x="2526521" y="749595"/>
                </a:lnTo>
                <a:cubicBezTo>
                  <a:pt x="2526521" y="749595"/>
                  <a:pt x="2526521" y="752581"/>
                  <a:pt x="2526521" y="758554"/>
                </a:cubicBezTo>
                <a:lnTo>
                  <a:pt x="2571318" y="776473"/>
                </a:lnTo>
                <a:lnTo>
                  <a:pt x="2580278" y="767514"/>
                </a:lnTo>
                <a:lnTo>
                  <a:pt x="2580278" y="749595"/>
                </a:lnTo>
                <a:cubicBezTo>
                  <a:pt x="2586249" y="743622"/>
                  <a:pt x="2584756" y="739142"/>
                  <a:pt x="2575798" y="736156"/>
                </a:cubicBezTo>
                <a:cubicBezTo>
                  <a:pt x="2571318" y="734663"/>
                  <a:pt x="2567212" y="734290"/>
                  <a:pt x="2563478" y="735037"/>
                </a:cubicBezTo>
                <a:close/>
                <a:moveTo>
                  <a:pt x="4899616" y="733917"/>
                </a:moveTo>
                <a:cubicBezTo>
                  <a:pt x="4900362" y="733917"/>
                  <a:pt x="4900735" y="734663"/>
                  <a:pt x="4900735" y="736156"/>
                </a:cubicBezTo>
                <a:cubicBezTo>
                  <a:pt x="4900735" y="739142"/>
                  <a:pt x="4900735" y="743622"/>
                  <a:pt x="4900735" y="749595"/>
                </a:cubicBezTo>
                <a:lnTo>
                  <a:pt x="4891775" y="749595"/>
                </a:lnTo>
                <a:cubicBezTo>
                  <a:pt x="4891775" y="743622"/>
                  <a:pt x="4893269" y="739142"/>
                  <a:pt x="4896255" y="736156"/>
                </a:cubicBezTo>
                <a:cubicBezTo>
                  <a:pt x="4897748" y="734663"/>
                  <a:pt x="4898868" y="733917"/>
                  <a:pt x="4899616" y="733917"/>
                </a:cubicBezTo>
                <a:close/>
                <a:moveTo>
                  <a:pt x="5062002" y="731676"/>
                </a:moveTo>
                <a:cubicBezTo>
                  <a:pt x="5067975" y="731676"/>
                  <a:pt x="5072455" y="734662"/>
                  <a:pt x="5075441" y="740636"/>
                </a:cubicBezTo>
                <a:cubicBezTo>
                  <a:pt x="5078428" y="746609"/>
                  <a:pt x="5076935" y="749595"/>
                  <a:pt x="5070961" y="749595"/>
                </a:cubicBezTo>
                <a:cubicBezTo>
                  <a:pt x="5070961" y="749595"/>
                  <a:pt x="5067975" y="746609"/>
                  <a:pt x="5062002" y="740636"/>
                </a:cubicBezTo>
                <a:cubicBezTo>
                  <a:pt x="5062002" y="734662"/>
                  <a:pt x="5062002" y="731676"/>
                  <a:pt x="5062002" y="731676"/>
                </a:cubicBezTo>
                <a:close/>
                <a:moveTo>
                  <a:pt x="2105434" y="731676"/>
                </a:moveTo>
                <a:cubicBezTo>
                  <a:pt x="2117380" y="731676"/>
                  <a:pt x="2126339" y="734662"/>
                  <a:pt x="2132312" y="740636"/>
                </a:cubicBezTo>
                <a:cubicBezTo>
                  <a:pt x="2138285" y="746609"/>
                  <a:pt x="2138285" y="749595"/>
                  <a:pt x="2132312" y="749595"/>
                </a:cubicBezTo>
                <a:lnTo>
                  <a:pt x="2123353" y="749595"/>
                </a:lnTo>
                <a:cubicBezTo>
                  <a:pt x="2123353" y="743622"/>
                  <a:pt x="2117380" y="740636"/>
                  <a:pt x="2105434" y="740636"/>
                </a:cubicBezTo>
                <a:close/>
                <a:moveTo>
                  <a:pt x="5707071" y="722718"/>
                </a:moveTo>
                <a:cubicBezTo>
                  <a:pt x="5701098" y="728690"/>
                  <a:pt x="5699605" y="733171"/>
                  <a:pt x="5702591" y="736156"/>
                </a:cubicBezTo>
                <a:cubicBezTo>
                  <a:pt x="5705578" y="739142"/>
                  <a:pt x="5710057" y="740636"/>
                  <a:pt x="5716031" y="740636"/>
                </a:cubicBezTo>
                <a:cubicBezTo>
                  <a:pt x="5722004" y="740636"/>
                  <a:pt x="5724990" y="737649"/>
                  <a:pt x="5724990" y="731676"/>
                </a:cubicBezTo>
                <a:close/>
                <a:moveTo>
                  <a:pt x="5563723" y="722718"/>
                </a:moveTo>
                <a:lnTo>
                  <a:pt x="5554763" y="740636"/>
                </a:lnTo>
                <a:lnTo>
                  <a:pt x="5554763" y="749595"/>
                </a:lnTo>
                <a:lnTo>
                  <a:pt x="5563723" y="758554"/>
                </a:lnTo>
                <a:cubicBezTo>
                  <a:pt x="5569696" y="758554"/>
                  <a:pt x="5575668" y="757061"/>
                  <a:pt x="5581640" y="754075"/>
                </a:cubicBezTo>
                <a:cubicBezTo>
                  <a:pt x="5587614" y="751089"/>
                  <a:pt x="5590600" y="749595"/>
                  <a:pt x="5590600" y="749595"/>
                </a:cubicBezTo>
                <a:cubicBezTo>
                  <a:pt x="5584628" y="743622"/>
                  <a:pt x="5575668" y="734662"/>
                  <a:pt x="5563723" y="722718"/>
                </a:cubicBezTo>
                <a:close/>
                <a:moveTo>
                  <a:pt x="4927612" y="722718"/>
                </a:moveTo>
                <a:cubicBezTo>
                  <a:pt x="4897748" y="728690"/>
                  <a:pt x="4879830" y="737649"/>
                  <a:pt x="4873858" y="749595"/>
                </a:cubicBezTo>
                <a:cubicBezTo>
                  <a:pt x="4873858" y="755568"/>
                  <a:pt x="4872364" y="757061"/>
                  <a:pt x="4869378" y="754075"/>
                </a:cubicBezTo>
                <a:cubicBezTo>
                  <a:pt x="4866392" y="751089"/>
                  <a:pt x="4863404" y="752581"/>
                  <a:pt x="4860418" y="758554"/>
                </a:cubicBezTo>
                <a:cubicBezTo>
                  <a:pt x="4857432" y="764528"/>
                  <a:pt x="4858924" y="767514"/>
                  <a:pt x="4864898" y="767514"/>
                </a:cubicBezTo>
                <a:cubicBezTo>
                  <a:pt x="4870870" y="767514"/>
                  <a:pt x="4876844" y="770500"/>
                  <a:pt x="4882816" y="776473"/>
                </a:cubicBezTo>
                <a:lnTo>
                  <a:pt x="4838020" y="785433"/>
                </a:lnTo>
                <a:cubicBezTo>
                  <a:pt x="4826074" y="791406"/>
                  <a:pt x="4820101" y="797377"/>
                  <a:pt x="4820101" y="803350"/>
                </a:cubicBezTo>
                <a:lnTo>
                  <a:pt x="4829061" y="812311"/>
                </a:lnTo>
                <a:lnTo>
                  <a:pt x="4838020" y="794392"/>
                </a:lnTo>
                <a:cubicBezTo>
                  <a:pt x="4843992" y="794392"/>
                  <a:pt x="4855938" y="794392"/>
                  <a:pt x="4873858" y="794392"/>
                </a:cubicBezTo>
                <a:cubicBezTo>
                  <a:pt x="4897748" y="794392"/>
                  <a:pt x="4909694" y="792898"/>
                  <a:pt x="4909694" y="789912"/>
                </a:cubicBezTo>
                <a:cubicBezTo>
                  <a:pt x="4909694" y="786926"/>
                  <a:pt x="4915667" y="785433"/>
                  <a:pt x="4927612" y="785433"/>
                </a:cubicBezTo>
                <a:lnTo>
                  <a:pt x="4936572" y="776473"/>
                </a:lnTo>
                <a:lnTo>
                  <a:pt x="4927612" y="767514"/>
                </a:lnTo>
                <a:cubicBezTo>
                  <a:pt x="4933586" y="767514"/>
                  <a:pt x="4936572" y="764528"/>
                  <a:pt x="4936572" y="758554"/>
                </a:cubicBezTo>
                <a:lnTo>
                  <a:pt x="4936572" y="731676"/>
                </a:lnTo>
                <a:cubicBezTo>
                  <a:pt x="4942546" y="737649"/>
                  <a:pt x="4945532" y="743622"/>
                  <a:pt x="4945532" y="749595"/>
                </a:cubicBezTo>
                <a:lnTo>
                  <a:pt x="4954490" y="749595"/>
                </a:lnTo>
                <a:cubicBezTo>
                  <a:pt x="4960463" y="731676"/>
                  <a:pt x="4951504" y="722718"/>
                  <a:pt x="4927612" y="722718"/>
                </a:cubicBezTo>
                <a:close/>
                <a:moveTo>
                  <a:pt x="3718108" y="722718"/>
                </a:moveTo>
                <a:cubicBezTo>
                  <a:pt x="3724080" y="722718"/>
                  <a:pt x="3725573" y="724210"/>
                  <a:pt x="3722588" y="727196"/>
                </a:cubicBezTo>
                <a:cubicBezTo>
                  <a:pt x="3719600" y="730184"/>
                  <a:pt x="3718108" y="731676"/>
                  <a:pt x="3718108" y="731676"/>
                </a:cubicBezTo>
                <a:cubicBezTo>
                  <a:pt x="3718108" y="731676"/>
                  <a:pt x="3718108" y="730184"/>
                  <a:pt x="3718108" y="727196"/>
                </a:cubicBezTo>
                <a:cubicBezTo>
                  <a:pt x="3718108" y="724210"/>
                  <a:pt x="3718108" y="722718"/>
                  <a:pt x="3718108" y="722718"/>
                </a:cubicBezTo>
                <a:close/>
                <a:moveTo>
                  <a:pt x="3521003" y="722718"/>
                </a:moveTo>
                <a:cubicBezTo>
                  <a:pt x="3521003" y="728690"/>
                  <a:pt x="3523990" y="731676"/>
                  <a:pt x="3529963" y="731676"/>
                </a:cubicBezTo>
                <a:cubicBezTo>
                  <a:pt x="3535935" y="731676"/>
                  <a:pt x="3538922" y="730184"/>
                  <a:pt x="3538922" y="727196"/>
                </a:cubicBezTo>
                <a:cubicBezTo>
                  <a:pt x="3538922" y="724210"/>
                  <a:pt x="3535935" y="722718"/>
                  <a:pt x="3529963" y="722718"/>
                </a:cubicBezTo>
                <a:close/>
                <a:moveTo>
                  <a:pt x="3442609" y="718237"/>
                </a:moveTo>
                <a:cubicBezTo>
                  <a:pt x="3441117" y="718237"/>
                  <a:pt x="3440370" y="719731"/>
                  <a:pt x="3440370" y="722718"/>
                </a:cubicBezTo>
                <a:cubicBezTo>
                  <a:pt x="3440370" y="728690"/>
                  <a:pt x="3441863" y="731676"/>
                  <a:pt x="3444849" y="731676"/>
                </a:cubicBezTo>
                <a:cubicBezTo>
                  <a:pt x="3447836" y="731676"/>
                  <a:pt x="3449329" y="728690"/>
                  <a:pt x="3449329" y="722718"/>
                </a:cubicBezTo>
                <a:cubicBezTo>
                  <a:pt x="3446343" y="719731"/>
                  <a:pt x="3444102" y="718237"/>
                  <a:pt x="3442609" y="718237"/>
                </a:cubicBezTo>
                <a:close/>
                <a:moveTo>
                  <a:pt x="5357658" y="713758"/>
                </a:moveTo>
                <a:cubicBezTo>
                  <a:pt x="5357658" y="713758"/>
                  <a:pt x="5357658" y="716743"/>
                  <a:pt x="5357658" y="722718"/>
                </a:cubicBezTo>
                <a:cubicBezTo>
                  <a:pt x="5357658" y="728690"/>
                  <a:pt x="5354672" y="731676"/>
                  <a:pt x="5348700" y="731676"/>
                </a:cubicBezTo>
                <a:cubicBezTo>
                  <a:pt x="5348700" y="725703"/>
                  <a:pt x="5348700" y="722718"/>
                  <a:pt x="5348700" y="722718"/>
                </a:cubicBezTo>
                <a:cubicBezTo>
                  <a:pt x="5348700" y="722718"/>
                  <a:pt x="5350194" y="721223"/>
                  <a:pt x="5353180" y="718237"/>
                </a:cubicBezTo>
                <a:cubicBezTo>
                  <a:pt x="5356166" y="715252"/>
                  <a:pt x="5357658" y="713758"/>
                  <a:pt x="5357658" y="713758"/>
                </a:cubicBezTo>
                <a:close/>
                <a:moveTo>
                  <a:pt x="4820101" y="713758"/>
                </a:moveTo>
                <a:lnTo>
                  <a:pt x="4811142" y="722718"/>
                </a:lnTo>
                <a:cubicBezTo>
                  <a:pt x="4817115" y="728690"/>
                  <a:pt x="4823088" y="731676"/>
                  <a:pt x="4829061" y="731676"/>
                </a:cubicBezTo>
                <a:lnTo>
                  <a:pt x="4838020" y="722718"/>
                </a:lnTo>
                <a:cubicBezTo>
                  <a:pt x="4832047" y="716743"/>
                  <a:pt x="4826074" y="713758"/>
                  <a:pt x="4820101" y="713758"/>
                </a:cubicBezTo>
                <a:close/>
                <a:moveTo>
                  <a:pt x="4658834" y="713758"/>
                </a:moveTo>
                <a:cubicBezTo>
                  <a:pt x="4652861" y="713758"/>
                  <a:pt x="4649874" y="716743"/>
                  <a:pt x="4649874" y="722718"/>
                </a:cubicBezTo>
                <a:lnTo>
                  <a:pt x="4658834" y="731676"/>
                </a:lnTo>
                <a:cubicBezTo>
                  <a:pt x="4658834" y="725703"/>
                  <a:pt x="4661820" y="722718"/>
                  <a:pt x="4667793" y="722718"/>
                </a:cubicBezTo>
                <a:close/>
                <a:moveTo>
                  <a:pt x="4515485" y="713758"/>
                </a:moveTo>
                <a:cubicBezTo>
                  <a:pt x="4497567" y="713758"/>
                  <a:pt x="4488607" y="716743"/>
                  <a:pt x="4488607" y="722718"/>
                </a:cubicBezTo>
                <a:cubicBezTo>
                  <a:pt x="4488607" y="728690"/>
                  <a:pt x="4497567" y="731676"/>
                  <a:pt x="4515485" y="731676"/>
                </a:cubicBezTo>
                <a:cubicBezTo>
                  <a:pt x="4518472" y="731676"/>
                  <a:pt x="4520898" y="731676"/>
                  <a:pt x="4522765" y="731676"/>
                </a:cubicBezTo>
                <a:lnTo>
                  <a:pt x="4524445" y="731676"/>
                </a:lnTo>
                <a:cubicBezTo>
                  <a:pt x="4512499" y="719732"/>
                  <a:pt x="4512499" y="713758"/>
                  <a:pt x="4524445" y="713758"/>
                </a:cubicBezTo>
                <a:close/>
                <a:moveTo>
                  <a:pt x="3332858" y="713758"/>
                </a:moveTo>
                <a:cubicBezTo>
                  <a:pt x="3326885" y="719732"/>
                  <a:pt x="3326885" y="722718"/>
                  <a:pt x="3332858" y="722718"/>
                </a:cubicBezTo>
                <a:cubicBezTo>
                  <a:pt x="3332858" y="722718"/>
                  <a:pt x="3334351" y="722718"/>
                  <a:pt x="3337337" y="722718"/>
                </a:cubicBezTo>
                <a:cubicBezTo>
                  <a:pt x="3340324" y="722718"/>
                  <a:pt x="3341817" y="719732"/>
                  <a:pt x="3341817" y="713758"/>
                </a:cubicBezTo>
                <a:close/>
                <a:moveTo>
                  <a:pt x="2571318" y="713758"/>
                </a:moveTo>
                <a:lnTo>
                  <a:pt x="2571318" y="731676"/>
                </a:lnTo>
                <a:cubicBezTo>
                  <a:pt x="2577290" y="731676"/>
                  <a:pt x="2581771" y="730184"/>
                  <a:pt x="2584756" y="727196"/>
                </a:cubicBezTo>
                <a:cubicBezTo>
                  <a:pt x="2587743" y="724210"/>
                  <a:pt x="2589236" y="722718"/>
                  <a:pt x="2589236" y="722718"/>
                </a:cubicBezTo>
                <a:cubicBezTo>
                  <a:pt x="2589236" y="716743"/>
                  <a:pt x="2583263" y="713758"/>
                  <a:pt x="2571318" y="713758"/>
                </a:cubicBezTo>
                <a:close/>
                <a:moveTo>
                  <a:pt x="5169514" y="708158"/>
                </a:moveTo>
                <a:cubicBezTo>
                  <a:pt x="5172500" y="707412"/>
                  <a:pt x="5175486" y="707786"/>
                  <a:pt x="5178472" y="709279"/>
                </a:cubicBezTo>
                <a:cubicBezTo>
                  <a:pt x="5184446" y="712265"/>
                  <a:pt x="5190418" y="716743"/>
                  <a:pt x="5196392" y="722718"/>
                </a:cubicBezTo>
                <a:lnTo>
                  <a:pt x="5178472" y="722718"/>
                </a:lnTo>
                <a:cubicBezTo>
                  <a:pt x="5178472" y="722718"/>
                  <a:pt x="5175486" y="721223"/>
                  <a:pt x="5169514" y="718237"/>
                </a:cubicBezTo>
                <a:cubicBezTo>
                  <a:pt x="5163540" y="715252"/>
                  <a:pt x="5160554" y="713758"/>
                  <a:pt x="5160554" y="713758"/>
                </a:cubicBezTo>
                <a:cubicBezTo>
                  <a:pt x="5163541" y="710772"/>
                  <a:pt x="5166526" y="708906"/>
                  <a:pt x="5169514" y="708158"/>
                </a:cubicBezTo>
                <a:close/>
                <a:moveTo>
                  <a:pt x="3291421" y="708158"/>
                </a:moveTo>
                <a:cubicBezTo>
                  <a:pt x="3289182" y="708906"/>
                  <a:pt x="3288062" y="710772"/>
                  <a:pt x="3288062" y="713758"/>
                </a:cubicBezTo>
                <a:lnTo>
                  <a:pt x="3297021" y="722718"/>
                </a:lnTo>
                <a:cubicBezTo>
                  <a:pt x="3308967" y="722718"/>
                  <a:pt x="3314940" y="721223"/>
                  <a:pt x="3314940" y="718237"/>
                </a:cubicBezTo>
                <a:cubicBezTo>
                  <a:pt x="3314940" y="715252"/>
                  <a:pt x="3310460" y="712265"/>
                  <a:pt x="3301501" y="709279"/>
                </a:cubicBezTo>
                <a:cubicBezTo>
                  <a:pt x="3297021" y="707786"/>
                  <a:pt x="3293660" y="707412"/>
                  <a:pt x="3291421" y="708158"/>
                </a:cubicBezTo>
                <a:close/>
                <a:moveTo>
                  <a:pt x="3739385" y="707039"/>
                </a:moveTo>
                <a:cubicBezTo>
                  <a:pt x="3735653" y="707039"/>
                  <a:pt x="3733040" y="707786"/>
                  <a:pt x="3731546" y="709279"/>
                </a:cubicBezTo>
                <a:cubicBezTo>
                  <a:pt x="3728560" y="712265"/>
                  <a:pt x="3721095" y="712265"/>
                  <a:pt x="3709149" y="709279"/>
                </a:cubicBezTo>
                <a:cubicBezTo>
                  <a:pt x="3697203" y="706293"/>
                  <a:pt x="3685257" y="707784"/>
                  <a:pt x="3673311" y="713758"/>
                </a:cubicBezTo>
                <a:lnTo>
                  <a:pt x="3682270" y="731676"/>
                </a:lnTo>
                <a:lnTo>
                  <a:pt x="3709149" y="731676"/>
                </a:lnTo>
                <a:lnTo>
                  <a:pt x="3691230" y="740636"/>
                </a:lnTo>
                <a:cubicBezTo>
                  <a:pt x="3691230" y="740636"/>
                  <a:pt x="3689737" y="740636"/>
                  <a:pt x="3686750" y="740636"/>
                </a:cubicBezTo>
                <a:cubicBezTo>
                  <a:pt x="3683764" y="740636"/>
                  <a:pt x="3679284" y="743622"/>
                  <a:pt x="3673311" y="749595"/>
                </a:cubicBezTo>
                <a:cubicBezTo>
                  <a:pt x="3673311" y="749595"/>
                  <a:pt x="3682270" y="749595"/>
                  <a:pt x="3700189" y="749595"/>
                </a:cubicBezTo>
                <a:cubicBezTo>
                  <a:pt x="3718108" y="749595"/>
                  <a:pt x="3733039" y="749595"/>
                  <a:pt x="3744985" y="749595"/>
                </a:cubicBezTo>
                <a:cubicBezTo>
                  <a:pt x="3756931" y="737649"/>
                  <a:pt x="3765891" y="728690"/>
                  <a:pt x="3771864" y="722718"/>
                </a:cubicBezTo>
                <a:cubicBezTo>
                  <a:pt x="3771864" y="716743"/>
                  <a:pt x="3765891" y="712265"/>
                  <a:pt x="3753945" y="709279"/>
                </a:cubicBezTo>
                <a:cubicBezTo>
                  <a:pt x="3747972" y="707786"/>
                  <a:pt x="3743119" y="707039"/>
                  <a:pt x="3739385" y="707039"/>
                </a:cubicBezTo>
                <a:close/>
                <a:moveTo>
                  <a:pt x="4605078" y="704799"/>
                </a:moveTo>
                <a:cubicBezTo>
                  <a:pt x="4605078" y="704799"/>
                  <a:pt x="4605078" y="706293"/>
                  <a:pt x="4605078" y="709279"/>
                </a:cubicBezTo>
                <a:cubicBezTo>
                  <a:pt x="4605078" y="712265"/>
                  <a:pt x="4608065" y="713758"/>
                  <a:pt x="4614038" y="713758"/>
                </a:cubicBezTo>
                <a:lnTo>
                  <a:pt x="4614038" y="704799"/>
                </a:lnTo>
                <a:cubicBezTo>
                  <a:pt x="4608065" y="704799"/>
                  <a:pt x="4605078" y="704799"/>
                  <a:pt x="4605078" y="704799"/>
                </a:cubicBezTo>
                <a:close/>
                <a:moveTo>
                  <a:pt x="3915212" y="704799"/>
                </a:moveTo>
                <a:lnTo>
                  <a:pt x="3924171" y="722718"/>
                </a:lnTo>
                <a:cubicBezTo>
                  <a:pt x="3930144" y="722718"/>
                  <a:pt x="3933131" y="721223"/>
                  <a:pt x="3933131" y="718237"/>
                </a:cubicBezTo>
                <a:cubicBezTo>
                  <a:pt x="3933131" y="715252"/>
                  <a:pt x="3930144" y="712265"/>
                  <a:pt x="3924171" y="709279"/>
                </a:cubicBezTo>
                <a:cubicBezTo>
                  <a:pt x="3918198" y="706293"/>
                  <a:pt x="3915212" y="704799"/>
                  <a:pt x="3915212" y="704799"/>
                </a:cubicBezTo>
                <a:close/>
                <a:moveTo>
                  <a:pt x="3807700" y="704799"/>
                </a:moveTo>
                <a:lnTo>
                  <a:pt x="3825619" y="713758"/>
                </a:lnTo>
                <a:lnTo>
                  <a:pt x="3852497" y="722718"/>
                </a:lnTo>
                <a:lnTo>
                  <a:pt x="3879374" y="722718"/>
                </a:lnTo>
                <a:cubicBezTo>
                  <a:pt x="3879374" y="722718"/>
                  <a:pt x="3868923" y="719732"/>
                  <a:pt x="3848018" y="713758"/>
                </a:cubicBezTo>
                <a:cubicBezTo>
                  <a:pt x="3827112" y="707784"/>
                  <a:pt x="3813673" y="704799"/>
                  <a:pt x="3807700" y="704799"/>
                </a:cubicBezTo>
                <a:close/>
                <a:moveTo>
                  <a:pt x="2831137" y="695840"/>
                </a:moveTo>
                <a:lnTo>
                  <a:pt x="2840096" y="704799"/>
                </a:lnTo>
                <a:lnTo>
                  <a:pt x="2831137" y="704799"/>
                </a:lnTo>
                <a:cubicBezTo>
                  <a:pt x="2825164" y="704799"/>
                  <a:pt x="2822177" y="703305"/>
                  <a:pt x="2822177" y="700319"/>
                </a:cubicBezTo>
                <a:cubicBezTo>
                  <a:pt x="2822177" y="697333"/>
                  <a:pt x="2825164" y="695840"/>
                  <a:pt x="2831137" y="695840"/>
                </a:cubicBezTo>
                <a:close/>
                <a:moveTo>
                  <a:pt x="6549244" y="686880"/>
                </a:moveTo>
                <a:cubicBezTo>
                  <a:pt x="6555219" y="686880"/>
                  <a:pt x="6558204" y="689866"/>
                  <a:pt x="6558204" y="695840"/>
                </a:cubicBezTo>
                <a:cubicBezTo>
                  <a:pt x="6552230" y="695840"/>
                  <a:pt x="6549244" y="695840"/>
                  <a:pt x="6549244" y="695840"/>
                </a:cubicBezTo>
                <a:close/>
                <a:moveTo>
                  <a:pt x="5348700" y="686880"/>
                </a:moveTo>
                <a:cubicBezTo>
                  <a:pt x="5360644" y="686880"/>
                  <a:pt x="5366618" y="689866"/>
                  <a:pt x="5366618" y="695840"/>
                </a:cubicBezTo>
                <a:lnTo>
                  <a:pt x="5348700" y="704799"/>
                </a:lnTo>
                <a:cubicBezTo>
                  <a:pt x="5342726" y="704799"/>
                  <a:pt x="5339740" y="701813"/>
                  <a:pt x="5339740" y="695840"/>
                </a:cubicBezTo>
                <a:close/>
                <a:moveTo>
                  <a:pt x="4381096" y="686880"/>
                </a:moveTo>
                <a:lnTo>
                  <a:pt x="4390056" y="695840"/>
                </a:lnTo>
                <a:lnTo>
                  <a:pt x="4399014" y="686880"/>
                </a:lnTo>
                <a:cubicBezTo>
                  <a:pt x="4399014" y="686880"/>
                  <a:pt x="4393041" y="686880"/>
                  <a:pt x="4381096" y="686880"/>
                </a:cubicBezTo>
                <a:close/>
                <a:moveTo>
                  <a:pt x="3711388" y="682400"/>
                </a:moveTo>
                <a:cubicBezTo>
                  <a:pt x="3706908" y="682400"/>
                  <a:pt x="3703176" y="683893"/>
                  <a:pt x="3700189" y="686880"/>
                </a:cubicBezTo>
                <a:lnTo>
                  <a:pt x="3718108" y="686880"/>
                </a:lnTo>
                <a:lnTo>
                  <a:pt x="3727068" y="686880"/>
                </a:lnTo>
                <a:cubicBezTo>
                  <a:pt x="3721093" y="683893"/>
                  <a:pt x="3715867" y="682400"/>
                  <a:pt x="3711388" y="682400"/>
                </a:cubicBezTo>
                <a:close/>
                <a:moveTo>
                  <a:pt x="4790984" y="677921"/>
                </a:moveTo>
                <a:cubicBezTo>
                  <a:pt x="4783518" y="677921"/>
                  <a:pt x="4778292" y="680907"/>
                  <a:pt x="4775305" y="686880"/>
                </a:cubicBezTo>
                <a:cubicBezTo>
                  <a:pt x="4775305" y="686880"/>
                  <a:pt x="4773812" y="686880"/>
                  <a:pt x="4770825" y="686880"/>
                </a:cubicBezTo>
                <a:cubicBezTo>
                  <a:pt x="4767839" y="686880"/>
                  <a:pt x="4763359" y="686880"/>
                  <a:pt x="4757386" y="686880"/>
                </a:cubicBezTo>
                <a:lnTo>
                  <a:pt x="4757386" y="695840"/>
                </a:lnTo>
                <a:cubicBezTo>
                  <a:pt x="4757386" y="695840"/>
                  <a:pt x="4757386" y="701813"/>
                  <a:pt x="4757386" y="713758"/>
                </a:cubicBezTo>
                <a:cubicBezTo>
                  <a:pt x="4763359" y="707784"/>
                  <a:pt x="4773812" y="704799"/>
                  <a:pt x="4788744" y="704799"/>
                </a:cubicBezTo>
                <a:cubicBezTo>
                  <a:pt x="4803677" y="704799"/>
                  <a:pt x="4814128" y="704799"/>
                  <a:pt x="4820101" y="704799"/>
                </a:cubicBezTo>
                <a:lnTo>
                  <a:pt x="4820101" y="686880"/>
                </a:lnTo>
                <a:cubicBezTo>
                  <a:pt x="4808155" y="680907"/>
                  <a:pt x="4798450" y="677921"/>
                  <a:pt x="4790984" y="677921"/>
                </a:cubicBezTo>
                <a:close/>
                <a:moveTo>
                  <a:pt x="3753945" y="677921"/>
                </a:moveTo>
                <a:cubicBezTo>
                  <a:pt x="3753945" y="683894"/>
                  <a:pt x="3759917" y="686880"/>
                  <a:pt x="3771864" y="686880"/>
                </a:cubicBezTo>
                <a:cubicBezTo>
                  <a:pt x="3777836" y="686880"/>
                  <a:pt x="3780823" y="686880"/>
                  <a:pt x="3780823" y="686880"/>
                </a:cubicBezTo>
                <a:close/>
                <a:moveTo>
                  <a:pt x="6522367" y="673441"/>
                </a:moveTo>
                <a:cubicBezTo>
                  <a:pt x="6525354" y="673441"/>
                  <a:pt x="6528340" y="674934"/>
                  <a:pt x="6531327" y="677921"/>
                </a:cubicBezTo>
                <a:lnTo>
                  <a:pt x="6522367" y="677921"/>
                </a:lnTo>
                <a:lnTo>
                  <a:pt x="6513408" y="677921"/>
                </a:lnTo>
                <a:cubicBezTo>
                  <a:pt x="6516394" y="674934"/>
                  <a:pt x="6519381" y="673441"/>
                  <a:pt x="6522367" y="673441"/>
                </a:cubicBezTo>
                <a:close/>
                <a:moveTo>
                  <a:pt x="3958889" y="663361"/>
                </a:moveTo>
                <a:cubicBezTo>
                  <a:pt x="3958142" y="662616"/>
                  <a:pt x="3957023" y="662989"/>
                  <a:pt x="3955529" y="664482"/>
                </a:cubicBezTo>
                <a:cubicBezTo>
                  <a:pt x="3952543" y="667468"/>
                  <a:pt x="3951050" y="668961"/>
                  <a:pt x="3951050" y="668961"/>
                </a:cubicBezTo>
                <a:cubicBezTo>
                  <a:pt x="3951050" y="674935"/>
                  <a:pt x="3949556" y="679414"/>
                  <a:pt x="3946570" y="682400"/>
                </a:cubicBezTo>
                <a:cubicBezTo>
                  <a:pt x="3943584" y="685387"/>
                  <a:pt x="3948063" y="692853"/>
                  <a:pt x="3960009" y="704799"/>
                </a:cubicBezTo>
                <a:cubicBezTo>
                  <a:pt x="3977927" y="710772"/>
                  <a:pt x="3986886" y="710772"/>
                  <a:pt x="3986886" y="704799"/>
                </a:cubicBezTo>
                <a:cubicBezTo>
                  <a:pt x="3986886" y="704799"/>
                  <a:pt x="3989873" y="704799"/>
                  <a:pt x="3995846" y="704799"/>
                </a:cubicBezTo>
                <a:lnTo>
                  <a:pt x="4013765" y="686880"/>
                </a:lnTo>
                <a:lnTo>
                  <a:pt x="3995846" y="677921"/>
                </a:lnTo>
                <a:cubicBezTo>
                  <a:pt x="3995846" y="683894"/>
                  <a:pt x="3994352" y="683894"/>
                  <a:pt x="3991366" y="677921"/>
                </a:cubicBezTo>
                <a:cubicBezTo>
                  <a:pt x="3988380" y="671947"/>
                  <a:pt x="3983900" y="671947"/>
                  <a:pt x="3977927" y="677921"/>
                </a:cubicBezTo>
                <a:cubicBezTo>
                  <a:pt x="3965982" y="689866"/>
                  <a:pt x="3960009" y="686880"/>
                  <a:pt x="3960009" y="668961"/>
                </a:cubicBezTo>
                <a:cubicBezTo>
                  <a:pt x="3960009" y="665975"/>
                  <a:pt x="3959635" y="664109"/>
                  <a:pt x="3958889" y="663361"/>
                </a:cubicBezTo>
                <a:close/>
                <a:moveTo>
                  <a:pt x="5384537" y="660002"/>
                </a:moveTo>
                <a:cubicBezTo>
                  <a:pt x="5390510" y="660002"/>
                  <a:pt x="5396482" y="662988"/>
                  <a:pt x="5402454" y="668961"/>
                </a:cubicBezTo>
                <a:cubicBezTo>
                  <a:pt x="5408429" y="674935"/>
                  <a:pt x="5408429" y="680907"/>
                  <a:pt x="5402454" y="686880"/>
                </a:cubicBezTo>
                <a:cubicBezTo>
                  <a:pt x="5402454" y="692853"/>
                  <a:pt x="5399469" y="692853"/>
                  <a:pt x="5393496" y="686880"/>
                </a:cubicBezTo>
                <a:close/>
                <a:moveTo>
                  <a:pt x="5115757" y="660002"/>
                </a:moveTo>
                <a:lnTo>
                  <a:pt x="5133676" y="660002"/>
                </a:lnTo>
                <a:lnTo>
                  <a:pt x="5151595" y="660002"/>
                </a:lnTo>
                <a:cubicBezTo>
                  <a:pt x="5145622" y="665975"/>
                  <a:pt x="5139649" y="668961"/>
                  <a:pt x="5133676" y="668961"/>
                </a:cubicBezTo>
                <a:cubicBezTo>
                  <a:pt x="5127703" y="668961"/>
                  <a:pt x="5126210" y="674935"/>
                  <a:pt x="5129196" y="686880"/>
                </a:cubicBezTo>
                <a:cubicBezTo>
                  <a:pt x="5132183" y="698826"/>
                  <a:pt x="5132183" y="704799"/>
                  <a:pt x="5129196" y="704799"/>
                </a:cubicBezTo>
                <a:cubicBezTo>
                  <a:pt x="5126210" y="704799"/>
                  <a:pt x="5124717" y="707784"/>
                  <a:pt x="5124717" y="713758"/>
                </a:cubicBezTo>
                <a:cubicBezTo>
                  <a:pt x="5118743" y="713758"/>
                  <a:pt x="5112772" y="713758"/>
                  <a:pt x="5106798" y="713758"/>
                </a:cubicBezTo>
                <a:cubicBezTo>
                  <a:pt x="5088880" y="701813"/>
                  <a:pt x="5088880" y="692853"/>
                  <a:pt x="5106798" y="686880"/>
                </a:cubicBezTo>
                <a:cubicBezTo>
                  <a:pt x="5118743" y="686880"/>
                  <a:pt x="5121732" y="683894"/>
                  <a:pt x="5115757" y="677921"/>
                </a:cubicBezTo>
                <a:cubicBezTo>
                  <a:pt x="5109784" y="671947"/>
                  <a:pt x="5109784" y="665975"/>
                  <a:pt x="5115757" y="660002"/>
                </a:cubicBezTo>
                <a:close/>
                <a:moveTo>
                  <a:pt x="3852497" y="660002"/>
                </a:moveTo>
                <a:cubicBezTo>
                  <a:pt x="3852497" y="660002"/>
                  <a:pt x="3852497" y="662988"/>
                  <a:pt x="3852497" y="668961"/>
                </a:cubicBezTo>
                <a:cubicBezTo>
                  <a:pt x="3852497" y="674935"/>
                  <a:pt x="3849511" y="677921"/>
                  <a:pt x="3843538" y="677921"/>
                </a:cubicBezTo>
                <a:lnTo>
                  <a:pt x="3834578" y="686880"/>
                </a:lnTo>
                <a:lnTo>
                  <a:pt x="3843538" y="686880"/>
                </a:lnTo>
                <a:lnTo>
                  <a:pt x="3852497" y="686880"/>
                </a:lnTo>
                <a:lnTo>
                  <a:pt x="3879374" y="677921"/>
                </a:lnTo>
                <a:lnTo>
                  <a:pt x="3861457" y="660002"/>
                </a:lnTo>
                <a:cubicBezTo>
                  <a:pt x="3855484" y="660002"/>
                  <a:pt x="3852497" y="660002"/>
                  <a:pt x="3852497" y="660002"/>
                </a:cubicBezTo>
                <a:close/>
                <a:moveTo>
                  <a:pt x="3494125" y="660002"/>
                </a:moveTo>
                <a:cubicBezTo>
                  <a:pt x="3494125" y="660002"/>
                  <a:pt x="3495618" y="660002"/>
                  <a:pt x="3498605" y="660002"/>
                </a:cubicBezTo>
                <a:cubicBezTo>
                  <a:pt x="3501591" y="660002"/>
                  <a:pt x="3503084" y="662988"/>
                  <a:pt x="3503084" y="668961"/>
                </a:cubicBezTo>
                <a:close/>
                <a:moveTo>
                  <a:pt x="2338377" y="660002"/>
                </a:moveTo>
                <a:lnTo>
                  <a:pt x="2338377" y="677921"/>
                </a:lnTo>
                <a:cubicBezTo>
                  <a:pt x="2326429" y="683894"/>
                  <a:pt x="2321951" y="682400"/>
                  <a:pt x="2324937" y="673441"/>
                </a:cubicBezTo>
                <a:cubicBezTo>
                  <a:pt x="2327924" y="664482"/>
                  <a:pt x="2332404" y="660002"/>
                  <a:pt x="2338377" y="660002"/>
                </a:cubicBezTo>
                <a:close/>
                <a:moveTo>
                  <a:pt x="5097840" y="642084"/>
                </a:moveTo>
                <a:cubicBezTo>
                  <a:pt x="5097840" y="642084"/>
                  <a:pt x="5099332" y="642084"/>
                  <a:pt x="5102318" y="642084"/>
                </a:cubicBezTo>
                <a:cubicBezTo>
                  <a:pt x="5105304" y="642084"/>
                  <a:pt x="5106798" y="645069"/>
                  <a:pt x="5106798" y="651044"/>
                </a:cubicBezTo>
                <a:cubicBezTo>
                  <a:pt x="5106798" y="662988"/>
                  <a:pt x="5100826" y="662988"/>
                  <a:pt x="5088880" y="651044"/>
                </a:cubicBezTo>
                <a:cubicBezTo>
                  <a:pt x="5088880" y="651044"/>
                  <a:pt x="5090374" y="649549"/>
                  <a:pt x="5093360" y="646563"/>
                </a:cubicBezTo>
                <a:cubicBezTo>
                  <a:pt x="5096346" y="643578"/>
                  <a:pt x="5097840" y="642084"/>
                  <a:pt x="5097840" y="642084"/>
                </a:cubicBezTo>
                <a:close/>
                <a:moveTo>
                  <a:pt x="4175032" y="642084"/>
                </a:moveTo>
                <a:lnTo>
                  <a:pt x="4175032" y="651044"/>
                </a:lnTo>
                <a:lnTo>
                  <a:pt x="4183991" y="642084"/>
                </a:lnTo>
                <a:cubicBezTo>
                  <a:pt x="4183991" y="642084"/>
                  <a:pt x="4181005" y="642084"/>
                  <a:pt x="4175032" y="642084"/>
                </a:cubicBezTo>
                <a:close/>
                <a:moveTo>
                  <a:pt x="5339740" y="636484"/>
                </a:moveTo>
                <a:cubicBezTo>
                  <a:pt x="5342726" y="637232"/>
                  <a:pt x="5345712" y="639096"/>
                  <a:pt x="5348700" y="642084"/>
                </a:cubicBezTo>
                <a:lnTo>
                  <a:pt x="5357658" y="651044"/>
                </a:lnTo>
                <a:lnTo>
                  <a:pt x="5357658" y="660002"/>
                </a:lnTo>
                <a:cubicBezTo>
                  <a:pt x="5345714" y="665975"/>
                  <a:pt x="5336754" y="667468"/>
                  <a:pt x="5330780" y="664482"/>
                </a:cubicBezTo>
                <a:cubicBezTo>
                  <a:pt x="5324808" y="661497"/>
                  <a:pt x="5321822" y="657016"/>
                  <a:pt x="5321822" y="651044"/>
                </a:cubicBezTo>
                <a:cubicBezTo>
                  <a:pt x="5321822" y="645069"/>
                  <a:pt x="5324808" y="640589"/>
                  <a:pt x="5330780" y="637603"/>
                </a:cubicBezTo>
                <a:cubicBezTo>
                  <a:pt x="5333768" y="636110"/>
                  <a:pt x="5336754" y="635737"/>
                  <a:pt x="5339740" y="636484"/>
                </a:cubicBezTo>
                <a:close/>
                <a:moveTo>
                  <a:pt x="5277026" y="633125"/>
                </a:moveTo>
                <a:lnTo>
                  <a:pt x="5259106" y="651044"/>
                </a:lnTo>
                <a:cubicBezTo>
                  <a:pt x="5253134" y="651044"/>
                  <a:pt x="5253134" y="648056"/>
                  <a:pt x="5259106" y="642084"/>
                </a:cubicBezTo>
                <a:cubicBezTo>
                  <a:pt x="5265080" y="636110"/>
                  <a:pt x="5271052" y="633125"/>
                  <a:pt x="5277026" y="633125"/>
                </a:cubicBezTo>
                <a:close/>
                <a:moveTo>
                  <a:pt x="3467248" y="624165"/>
                </a:moveTo>
                <a:cubicBezTo>
                  <a:pt x="3473219" y="624165"/>
                  <a:pt x="3474714" y="625659"/>
                  <a:pt x="3471726" y="628645"/>
                </a:cubicBezTo>
                <a:cubicBezTo>
                  <a:pt x="3468741" y="631631"/>
                  <a:pt x="3467248" y="636110"/>
                  <a:pt x="3467248" y="642084"/>
                </a:cubicBezTo>
                <a:cubicBezTo>
                  <a:pt x="3461275" y="648056"/>
                  <a:pt x="3458288" y="645069"/>
                  <a:pt x="3458288" y="633125"/>
                </a:cubicBezTo>
                <a:cubicBezTo>
                  <a:pt x="3464261" y="633125"/>
                  <a:pt x="3467248" y="630139"/>
                  <a:pt x="3467248" y="624165"/>
                </a:cubicBezTo>
                <a:close/>
                <a:moveTo>
                  <a:pt x="5567082" y="622485"/>
                </a:moveTo>
                <a:cubicBezTo>
                  <a:pt x="5587240" y="623605"/>
                  <a:pt x="5604040" y="633125"/>
                  <a:pt x="5617478" y="651044"/>
                </a:cubicBezTo>
                <a:cubicBezTo>
                  <a:pt x="5623451" y="657016"/>
                  <a:pt x="5623451" y="662988"/>
                  <a:pt x="5617478" y="668961"/>
                </a:cubicBezTo>
                <a:cubicBezTo>
                  <a:pt x="5605534" y="680907"/>
                  <a:pt x="5608520" y="695840"/>
                  <a:pt x="5626437" y="713758"/>
                </a:cubicBezTo>
                <a:lnTo>
                  <a:pt x="5635397" y="722718"/>
                </a:lnTo>
                <a:lnTo>
                  <a:pt x="5662274" y="731676"/>
                </a:lnTo>
                <a:cubicBezTo>
                  <a:pt x="5668248" y="731676"/>
                  <a:pt x="5671234" y="730184"/>
                  <a:pt x="5671234" y="727196"/>
                </a:cubicBezTo>
                <a:cubicBezTo>
                  <a:pt x="5671234" y="724210"/>
                  <a:pt x="5668248" y="722718"/>
                  <a:pt x="5662274" y="722718"/>
                </a:cubicBezTo>
                <a:cubicBezTo>
                  <a:pt x="5656302" y="716743"/>
                  <a:pt x="5653316" y="713758"/>
                  <a:pt x="5653316" y="713758"/>
                </a:cubicBezTo>
                <a:cubicBezTo>
                  <a:pt x="5653316" y="713758"/>
                  <a:pt x="5656302" y="713758"/>
                  <a:pt x="5662274" y="713758"/>
                </a:cubicBezTo>
                <a:lnTo>
                  <a:pt x="5680194" y="704799"/>
                </a:lnTo>
                <a:lnTo>
                  <a:pt x="5671234" y="686880"/>
                </a:lnTo>
                <a:lnTo>
                  <a:pt x="5662274" y="686880"/>
                </a:lnTo>
                <a:cubicBezTo>
                  <a:pt x="5656302" y="680907"/>
                  <a:pt x="5647342" y="680907"/>
                  <a:pt x="5635397" y="686880"/>
                </a:cubicBezTo>
                <a:lnTo>
                  <a:pt x="5626437" y="677921"/>
                </a:lnTo>
                <a:cubicBezTo>
                  <a:pt x="5638383" y="671947"/>
                  <a:pt x="5656302" y="671947"/>
                  <a:pt x="5680194" y="677921"/>
                </a:cubicBezTo>
                <a:cubicBezTo>
                  <a:pt x="5704085" y="683894"/>
                  <a:pt x="5716031" y="689866"/>
                  <a:pt x="5716031" y="695840"/>
                </a:cubicBezTo>
                <a:cubicBezTo>
                  <a:pt x="5722004" y="701813"/>
                  <a:pt x="5724990" y="704799"/>
                  <a:pt x="5724990" y="704799"/>
                </a:cubicBezTo>
                <a:cubicBezTo>
                  <a:pt x="5724990" y="704799"/>
                  <a:pt x="5727976" y="704799"/>
                  <a:pt x="5733948" y="704799"/>
                </a:cubicBezTo>
                <a:lnTo>
                  <a:pt x="5760828" y="740636"/>
                </a:lnTo>
                <a:cubicBezTo>
                  <a:pt x="5760828" y="740636"/>
                  <a:pt x="5759334" y="742129"/>
                  <a:pt x="5756348" y="745115"/>
                </a:cubicBezTo>
                <a:cubicBezTo>
                  <a:pt x="5753362" y="748101"/>
                  <a:pt x="5751868" y="752581"/>
                  <a:pt x="5751868" y="758554"/>
                </a:cubicBezTo>
                <a:cubicBezTo>
                  <a:pt x="5751868" y="758554"/>
                  <a:pt x="5751868" y="761540"/>
                  <a:pt x="5751868" y="767514"/>
                </a:cubicBezTo>
                <a:cubicBezTo>
                  <a:pt x="5763814" y="773487"/>
                  <a:pt x="5769786" y="776473"/>
                  <a:pt x="5769786" y="776473"/>
                </a:cubicBezTo>
                <a:cubicBezTo>
                  <a:pt x="5769786" y="782447"/>
                  <a:pt x="5768292" y="785433"/>
                  <a:pt x="5765306" y="785433"/>
                </a:cubicBezTo>
                <a:cubicBezTo>
                  <a:pt x="5762320" y="785433"/>
                  <a:pt x="5757840" y="785433"/>
                  <a:pt x="5751868" y="785433"/>
                </a:cubicBezTo>
                <a:cubicBezTo>
                  <a:pt x="5751868" y="791406"/>
                  <a:pt x="5748882" y="794392"/>
                  <a:pt x="5742908" y="794392"/>
                </a:cubicBezTo>
                <a:cubicBezTo>
                  <a:pt x="5736934" y="794392"/>
                  <a:pt x="5730963" y="791406"/>
                  <a:pt x="5724990" y="785433"/>
                </a:cubicBezTo>
                <a:lnTo>
                  <a:pt x="5689152" y="785433"/>
                </a:lnTo>
                <a:lnTo>
                  <a:pt x="5662274" y="785433"/>
                </a:lnTo>
                <a:lnTo>
                  <a:pt x="5671234" y="767514"/>
                </a:lnTo>
                <a:cubicBezTo>
                  <a:pt x="5671234" y="761540"/>
                  <a:pt x="5668248" y="758554"/>
                  <a:pt x="5662274" y="758554"/>
                </a:cubicBezTo>
                <a:cubicBezTo>
                  <a:pt x="5662274" y="758554"/>
                  <a:pt x="5660780" y="757061"/>
                  <a:pt x="5657794" y="754075"/>
                </a:cubicBezTo>
                <a:cubicBezTo>
                  <a:pt x="5654808" y="751089"/>
                  <a:pt x="5650330" y="749595"/>
                  <a:pt x="5644356" y="749595"/>
                </a:cubicBezTo>
                <a:lnTo>
                  <a:pt x="5626437" y="749595"/>
                </a:lnTo>
                <a:cubicBezTo>
                  <a:pt x="5626437" y="755568"/>
                  <a:pt x="5629424" y="761540"/>
                  <a:pt x="5635397" y="767514"/>
                </a:cubicBezTo>
                <a:cubicBezTo>
                  <a:pt x="5641370" y="773487"/>
                  <a:pt x="5641370" y="776473"/>
                  <a:pt x="5635397" y="776473"/>
                </a:cubicBezTo>
                <a:lnTo>
                  <a:pt x="5635397" y="785433"/>
                </a:lnTo>
                <a:lnTo>
                  <a:pt x="5635397" y="794392"/>
                </a:lnTo>
                <a:cubicBezTo>
                  <a:pt x="5629424" y="794392"/>
                  <a:pt x="5623451" y="791406"/>
                  <a:pt x="5617478" y="785433"/>
                </a:cubicBezTo>
                <a:cubicBezTo>
                  <a:pt x="5605534" y="791406"/>
                  <a:pt x="5596574" y="797377"/>
                  <a:pt x="5590600" y="803350"/>
                </a:cubicBezTo>
                <a:cubicBezTo>
                  <a:pt x="5590600" y="815296"/>
                  <a:pt x="5596574" y="815296"/>
                  <a:pt x="5608520" y="803350"/>
                </a:cubicBezTo>
                <a:lnTo>
                  <a:pt x="5617478" y="821269"/>
                </a:lnTo>
                <a:cubicBezTo>
                  <a:pt x="5611505" y="833215"/>
                  <a:pt x="5599560" y="836202"/>
                  <a:pt x="5581640" y="830229"/>
                </a:cubicBezTo>
                <a:lnTo>
                  <a:pt x="5536844" y="821269"/>
                </a:lnTo>
                <a:lnTo>
                  <a:pt x="5527886" y="830229"/>
                </a:lnTo>
                <a:cubicBezTo>
                  <a:pt x="5527886" y="842174"/>
                  <a:pt x="5530871" y="848147"/>
                  <a:pt x="5536844" y="848147"/>
                </a:cubicBezTo>
                <a:cubicBezTo>
                  <a:pt x="5536844" y="848147"/>
                  <a:pt x="5538338" y="849641"/>
                  <a:pt x="5541324" y="852627"/>
                </a:cubicBezTo>
                <a:cubicBezTo>
                  <a:pt x="5544310" y="855613"/>
                  <a:pt x="5547297" y="858600"/>
                  <a:pt x="5550284" y="861587"/>
                </a:cubicBezTo>
                <a:cubicBezTo>
                  <a:pt x="5553270" y="864573"/>
                  <a:pt x="5557749" y="867560"/>
                  <a:pt x="5563723" y="870546"/>
                </a:cubicBezTo>
                <a:cubicBezTo>
                  <a:pt x="5569696" y="873532"/>
                  <a:pt x="5572682" y="875026"/>
                  <a:pt x="5572682" y="875026"/>
                </a:cubicBezTo>
                <a:cubicBezTo>
                  <a:pt x="5584628" y="880999"/>
                  <a:pt x="5593586" y="886970"/>
                  <a:pt x="5599560" y="892943"/>
                </a:cubicBezTo>
                <a:cubicBezTo>
                  <a:pt x="5605534" y="898917"/>
                  <a:pt x="5608520" y="901903"/>
                  <a:pt x="5608520" y="901903"/>
                </a:cubicBezTo>
                <a:cubicBezTo>
                  <a:pt x="5608520" y="913848"/>
                  <a:pt x="5602545" y="913848"/>
                  <a:pt x="5590600" y="901903"/>
                </a:cubicBezTo>
                <a:cubicBezTo>
                  <a:pt x="5584628" y="901903"/>
                  <a:pt x="5578654" y="900409"/>
                  <a:pt x="5572682" y="897423"/>
                </a:cubicBezTo>
                <a:cubicBezTo>
                  <a:pt x="5566709" y="894437"/>
                  <a:pt x="5560737" y="892943"/>
                  <a:pt x="5554763" y="892943"/>
                </a:cubicBezTo>
                <a:cubicBezTo>
                  <a:pt x="5548790" y="892943"/>
                  <a:pt x="5542818" y="891450"/>
                  <a:pt x="5536844" y="888464"/>
                </a:cubicBezTo>
                <a:cubicBezTo>
                  <a:pt x="5530871" y="885479"/>
                  <a:pt x="5527886" y="883985"/>
                  <a:pt x="5527886" y="883985"/>
                </a:cubicBezTo>
                <a:cubicBezTo>
                  <a:pt x="5527886" y="889958"/>
                  <a:pt x="5527886" y="895930"/>
                  <a:pt x="5527886" y="901903"/>
                </a:cubicBezTo>
                <a:cubicBezTo>
                  <a:pt x="5527886" y="907876"/>
                  <a:pt x="5533858" y="913848"/>
                  <a:pt x="5545804" y="919822"/>
                </a:cubicBezTo>
                <a:cubicBezTo>
                  <a:pt x="5557749" y="931767"/>
                  <a:pt x="5560737" y="937741"/>
                  <a:pt x="5554763" y="937741"/>
                </a:cubicBezTo>
                <a:lnTo>
                  <a:pt x="5527886" y="937741"/>
                </a:lnTo>
                <a:lnTo>
                  <a:pt x="5509966" y="928781"/>
                </a:lnTo>
                <a:cubicBezTo>
                  <a:pt x="5509966" y="922808"/>
                  <a:pt x="5503994" y="916836"/>
                  <a:pt x="5492048" y="910862"/>
                </a:cubicBezTo>
                <a:cubicBezTo>
                  <a:pt x="5486074" y="904889"/>
                  <a:pt x="5483089" y="898917"/>
                  <a:pt x="5483089" y="892943"/>
                </a:cubicBezTo>
                <a:cubicBezTo>
                  <a:pt x="5489062" y="892943"/>
                  <a:pt x="5492048" y="889958"/>
                  <a:pt x="5492048" y="883985"/>
                </a:cubicBezTo>
                <a:cubicBezTo>
                  <a:pt x="5492048" y="878011"/>
                  <a:pt x="5495034" y="875026"/>
                  <a:pt x="5501008" y="875026"/>
                </a:cubicBezTo>
                <a:lnTo>
                  <a:pt x="5518926" y="875026"/>
                </a:lnTo>
                <a:cubicBezTo>
                  <a:pt x="5512952" y="869051"/>
                  <a:pt x="5506980" y="866066"/>
                  <a:pt x="5501008" y="866066"/>
                </a:cubicBezTo>
                <a:lnTo>
                  <a:pt x="5492048" y="857107"/>
                </a:lnTo>
                <a:cubicBezTo>
                  <a:pt x="5503994" y="845161"/>
                  <a:pt x="5501008" y="836202"/>
                  <a:pt x="5483089" y="830229"/>
                </a:cubicBezTo>
                <a:cubicBezTo>
                  <a:pt x="5489062" y="830229"/>
                  <a:pt x="5495034" y="830229"/>
                  <a:pt x="5501008" y="830229"/>
                </a:cubicBezTo>
                <a:cubicBezTo>
                  <a:pt x="5506980" y="830229"/>
                  <a:pt x="5509966" y="830229"/>
                  <a:pt x="5509966" y="830229"/>
                </a:cubicBezTo>
                <a:lnTo>
                  <a:pt x="5492048" y="821269"/>
                </a:lnTo>
                <a:lnTo>
                  <a:pt x="5483089" y="830229"/>
                </a:lnTo>
                <a:cubicBezTo>
                  <a:pt x="5471143" y="830229"/>
                  <a:pt x="5468156" y="827243"/>
                  <a:pt x="5474130" y="821269"/>
                </a:cubicBezTo>
                <a:cubicBezTo>
                  <a:pt x="5474130" y="815296"/>
                  <a:pt x="5474130" y="812311"/>
                  <a:pt x="5474130" y="812311"/>
                </a:cubicBezTo>
                <a:cubicBezTo>
                  <a:pt x="5474130" y="812311"/>
                  <a:pt x="5471143" y="809324"/>
                  <a:pt x="5465170" y="803350"/>
                </a:cubicBezTo>
                <a:cubicBezTo>
                  <a:pt x="5459197" y="797377"/>
                  <a:pt x="5459197" y="794392"/>
                  <a:pt x="5465170" y="794392"/>
                </a:cubicBezTo>
                <a:lnTo>
                  <a:pt x="5483089" y="794392"/>
                </a:lnTo>
                <a:cubicBezTo>
                  <a:pt x="5506980" y="794392"/>
                  <a:pt x="5518926" y="791406"/>
                  <a:pt x="5518926" y="785433"/>
                </a:cubicBezTo>
                <a:cubicBezTo>
                  <a:pt x="5518926" y="779459"/>
                  <a:pt x="5509966" y="776473"/>
                  <a:pt x="5492048" y="776473"/>
                </a:cubicBezTo>
                <a:lnTo>
                  <a:pt x="5492048" y="767514"/>
                </a:lnTo>
                <a:cubicBezTo>
                  <a:pt x="5492048" y="755568"/>
                  <a:pt x="5492048" y="749595"/>
                  <a:pt x="5492048" y="749595"/>
                </a:cubicBezTo>
                <a:lnTo>
                  <a:pt x="5474130" y="749595"/>
                </a:lnTo>
                <a:cubicBezTo>
                  <a:pt x="5474130" y="749595"/>
                  <a:pt x="5471143" y="749595"/>
                  <a:pt x="5465170" y="749595"/>
                </a:cubicBezTo>
                <a:cubicBezTo>
                  <a:pt x="5459197" y="743622"/>
                  <a:pt x="5456211" y="740636"/>
                  <a:pt x="5456211" y="740636"/>
                </a:cubicBezTo>
                <a:cubicBezTo>
                  <a:pt x="5456211" y="728690"/>
                  <a:pt x="5459197" y="722718"/>
                  <a:pt x="5465170" y="722718"/>
                </a:cubicBezTo>
                <a:cubicBezTo>
                  <a:pt x="5471143" y="722718"/>
                  <a:pt x="5474130" y="722718"/>
                  <a:pt x="5474130" y="722718"/>
                </a:cubicBezTo>
                <a:cubicBezTo>
                  <a:pt x="5474130" y="722718"/>
                  <a:pt x="5474130" y="725703"/>
                  <a:pt x="5474130" y="731676"/>
                </a:cubicBezTo>
                <a:lnTo>
                  <a:pt x="5509966" y="731676"/>
                </a:lnTo>
                <a:cubicBezTo>
                  <a:pt x="5509966" y="725703"/>
                  <a:pt x="5503994" y="716743"/>
                  <a:pt x="5492048" y="704799"/>
                </a:cubicBezTo>
                <a:cubicBezTo>
                  <a:pt x="5480103" y="692853"/>
                  <a:pt x="5480103" y="686880"/>
                  <a:pt x="5492048" y="686880"/>
                </a:cubicBezTo>
                <a:lnTo>
                  <a:pt x="5492048" y="677921"/>
                </a:lnTo>
                <a:lnTo>
                  <a:pt x="5465170" y="660002"/>
                </a:lnTo>
                <a:lnTo>
                  <a:pt x="5483089" y="651044"/>
                </a:lnTo>
                <a:cubicBezTo>
                  <a:pt x="5495034" y="651044"/>
                  <a:pt x="5505488" y="654029"/>
                  <a:pt x="5514446" y="660002"/>
                </a:cubicBezTo>
                <a:cubicBezTo>
                  <a:pt x="5523406" y="665975"/>
                  <a:pt x="5524900" y="671947"/>
                  <a:pt x="5518926" y="677921"/>
                </a:cubicBezTo>
                <a:lnTo>
                  <a:pt x="5527886" y="686880"/>
                </a:lnTo>
                <a:cubicBezTo>
                  <a:pt x="5539831" y="692853"/>
                  <a:pt x="5545804" y="698826"/>
                  <a:pt x="5545804" y="704799"/>
                </a:cubicBezTo>
                <a:cubicBezTo>
                  <a:pt x="5551777" y="710772"/>
                  <a:pt x="5560737" y="707784"/>
                  <a:pt x="5572682" y="695840"/>
                </a:cubicBezTo>
                <a:cubicBezTo>
                  <a:pt x="5572682" y="689866"/>
                  <a:pt x="5572682" y="685387"/>
                  <a:pt x="5572682" y="682400"/>
                </a:cubicBezTo>
                <a:cubicBezTo>
                  <a:pt x="5572682" y="679414"/>
                  <a:pt x="5569696" y="674935"/>
                  <a:pt x="5563723" y="668961"/>
                </a:cubicBezTo>
                <a:lnTo>
                  <a:pt x="5563723" y="660002"/>
                </a:lnTo>
                <a:lnTo>
                  <a:pt x="5554763" y="642084"/>
                </a:lnTo>
                <a:cubicBezTo>
                  <a:pt x="5548790" y="642084"/>
                  <a:pt x="5542818" y="639097"/>
                  <a:pt x="5536844" y="633125"/>
                </a:cubicBezTo>
                <a:lnTo>
                  <a:pt x="5545804" y="624165"/>
                </a:lnTo>
                <a:cubicBezTo>
                  <a:pt x="5553270" y="622672"/>
                  <a:pt x="5560362" y="622112"/>
                  <a:pt x="5567082" y="622485"/>
                </a:cubicBezTo>
                <a:close/>
                <a:moveTo>
                  <a:pt x="5823542" y="615206"/>
                </a:moveTo>
                <a:lnTo>
                  <a:pt x="5832502" y="615206"/>
                </a:lnTo>
                <a:cubicBezTo>
                  <a:pt x="5832502" y="621179"/>
                  <a:pt x="5835488" y="625659"/>
                  <a:pt x="5841460" y="628645"/>
                </a:cubicBezTo>
                <a:cubicBezTo>
                  <a:pt x="5847434" y="631631"/>
                  <a:pt x="5850420" y="633125"/>
                  <a:pt x="5850420" y="633125"/>
                </a:cubicBezTo>
                <a:lnTo>
                  <a:pt x="5845940" y="633125"/>
                </a:lnTo>
                <a:cubicBezTo>
                  <a:pt x="5842954" y="633125"/>
                  <a:pt x="5841460" y="633125"/>
                  <a:pt x="5841460" y="633125"/>
                </a:cubicBezTo>
                <a:close/>
                <a:moveTo>
                  <a:pt x="2392132" y="615206"/>
                </a:moveTo>
                <a:cubicBezTo>
                  <a:pt x="2392132" y="615206"/>
                  <a:pt x="2392132" y="618192"/>
                  <a:pt x="2392132" y="624165"/>
                </a:cubicBezTo>
                <a:lnTo>
                  <a:pt x="2374213" y="633125"/>
                </a:lnTo>
                <a:cubicBezTo>
                  <a:pt x="2374213" y="633125"/>
                  <a:pt x="2377200" y="630139"/>
                  <a:pt x="2383173" y="624165"/>
                </a:cubicBezTo>
                <a:cubicBezTo>
                  <a:pt x="2389145" y="618192"/>
                  <a:pt x="2392132" y="615206"/>
                  <a:pt x="2392132" y="615206"/>
                </a:cubicBezTo>
                <a:close/>
                <a:moveTo>
                  <a:pt x="5249027" y="612405"/>
                </a:moveTo>
                <a:cubicBezTo>
                  <a:pt x="5255746" y="611286"/>
                  <a:pt x="5259106" y="615206"/>
                  <a:pt x="5259106" y="624165"/>
                </a:cubicBezTo>
                <a:cubicBezTo>
                  <a:pt x="5259106" y="630139"/>
                  <a:pt x="5253134" y="633125"/>
                  <a:pt x="5241188" y="633125"/>
                </a:cubicBezTo>
                <a:cubicBezTo>
                  <a:pt x="5235215" y="633125"/>
                  <a:pt x="5230735" y="631631"/>
                  <a:pt x="5227749" y="628645"/>
                </a:cubicBezTo>
                <a:cubicBezTo>
                  <a:pt x="5224763" y="625659"/>
                  <a:pt x="5223269" y="624165"/>
                  <a:pt x="5223269" y="624165"/>
                </a:cubicBezTo>
                <a:lnTo>
                  <a:pt x="5241188" y="615206"/>
                </a:lnTo>
                <a:cubicBezTo>
                  <a:pt x="5244174" y="613713"/>
                  <a:pt x="5246788" y="612779"/>
                  <a:pt x="5249027" y="612405"/>
                </a:cubicBezTo>
                <a:close/>
                <a:moveTo>
                  <a:pt x="1865774" y="608486"/>
                </a:moveTo>
                <a:cubicBezTo>
                  <a:pt x="1867267" y="608486"/>
                  <a:pt x="1869506" y="609233"/>
                  <a:pt x="1872493" y="610726"/>
                </a:cubicBezTo>
                <a:cubicBezTo>
                  <a:pt x="1878465" y="613712"/>
                  <a:pt x="1881452" y="615206"/>
                  <a:pt x="1881452" y="615206"/>
                </a:cubicBezTo>
                <a:cubicBezTo>
                  <a:pt x="1881452" y="615206"/>
                  <a:pt x="1878465" y="615206"/>
                  <a:pt x="1872493" y="615206"/>
                </a:cubicBezTo>
                <a:cubicBezTo>
                  <a:pt x="1866520" y="615206"/>
                  <a:pt x="1863533" y="613712"/>
                  <a:pt x="1863533" y="610726"/>
                </a:cubicBezTo>
                <a:cubicBezTo>
                  <a:pt x="1863533" y="609233"/>
                  <a:pt x="1864280" y="608486"/>
                  <a:pt x="1865774" y="608486"/>
                </a:cubicBezTo>
                <a:close/>
                <a:moveTo>
                  <a:pt x="4273584" y="606246"/>
                </a:moveTo>
                <a:cubicBezTo>
                  <a:pt x="4261639" y="606246"/>
                  <a:pt x="4255666" y="607740"/>
                  <a:pt x="4255666" y="610726"/>
                </a:cubicBezTo>
                <a:cubicBezTo>
                  <a:pt x="4255666" y="613712"/>
                  <a:pt x="4255666" y="618192"/>
                  <a:pt x="4255666" y="624165"/>
                </a:cubicBezTo>
                <a:lnTo>
                  <a:pt x="4264625" y="633125"/>
                </a:lnTo>
                <a:cubicBezTo>
                  <a:pt x="4270598" y="633125"/>
                  <a:pt x="4273584" y="633125"/>
                  <a:pt x="4273584" y="633125"/>
                </a:cubicBezTo>
                <a:cubicBezTo>
                  <a:pt x="4273584" y="627150"/>
                  <a:pt x="4276571" y="621179"/>
                  <a:pt x="4282544" y="615206"/>
                </a:cubicBezTo>
                <a:lnTo>
                  <a:pt x="4300463" y="606246"/>
                </a:lnTo>
                <a:close/>
                <a:moveTo>
                  <a:pt x="3960009" y="606246"/>
                </a:moveTo>
                <a:cubicBezTo>
                  <a:pt x="3977927" y="606246"/>
                  <a:pt x="3980913" y="612220"/>
                  <a:pt x="3968967" y="624165"/>
                </a:cubicBezTo>
                <a:cubicBezTo>
                  <a:pt x="3962994" y="630139"/>
                  <a:pt x="3957023" y="636110"/>
                  <a:pt x="3951050" y="642084"/>
                </a:cubicBezTo>
                <a:lnTo>
                  <a:pt x="3942090" y="633125"/>
                </a:lnTo>
                <a:cubicBezTo>
                  <a:pt x="3936117" y="615206"/>
                  <a:pt x="3942090" y="606246"/>
                  <a:pt x="3960009" y="606246"/>
                </a:cubicBezTo>
                <a:close/>
                <a:moveTo>
                  <a:pt x="3355256" y="606246"/>
                </a:moveTo>
                <a:cubicBezTo>
                  <a:pt x="3358243" y="606246"/>
                  <a:pt x="3359736" y="607740"/>
                  <a:pt x="3359736" y="610726"/>
                </a:cubicBezTo>
                <a:cubicBezTo>
                  <a:pt x="3359736" y="613712"/>
                  <a:pt x="3356749" y="618192"/>
                  <a:pt x="3350776" y="624165"/>
                </a:cubicBezTo>
                <a:cubicBezTo>
                  <a:pt x="3350776" y="618192"/>
                  <a:pt x="3350776" y="615206"/>
                  <a:pt x="3350776" y="615206"/>
                </a:cubicBezTo>
                <a:cubicBezTo>
                  <a:pt x="3350776" y="609233"/>
                  <a:pt x="3352270" y="606246"/>
                  <a:pt x="3355256" y="606246"/>
                </a:cubicBezTo>
                <a:close/>
                <a:moveTo>
                  <a:pt x="2472766" y="606246"/>
                </a:moveTo>
                <a:lnTo>
                  <a:pt x="2481725" y="606246"/>
                </a:lnTo>
                <a:lnTo>
                  <a:pt x="2472766" y="615206"/>
                </a:lnTo>
                <a:cubicBezTo>
                  <a:pt x="2472766" y="609233"/>
                  <a:pt x="2472766" y="606246"/>
                  <a:pt x="2472766" y="606246"/>
                </a:cubicBezTo>
                <a:close/>
                <a:moveTo>
                  <a:pt x="2866975" y="601767"/>
                </a:moveTo>
                <a:cubicBezTo>
                  <a:pt x="2869961" y="601767"/>
                  <a:pt x="2872948" y="603260"/>
                  <a:pt x="2875934" y="606246"/>
                </a:cubicBezTo>
                <a:lnTo>
                  <a:pt x="2866975" y="606246"/>
                </a:lnTo>
                <a:lnTo>
                  <a:pt x="2858015" y="606246"/>
                </a:lnTo>
                <a:cubicBezTo>
                  <a:pt x="2861001" y="603260"/>
                  <a:pt x="2863988" y="601767"/>
                  <a:pt x="2866975" y="601767"/>
                </a:cubicBezTo>
                <a:close/>
                <a:moveTo>
                  <a:pt x="5662274" y="597287"/>
                </a:moveTo>
                <a:cubicBezTo>
                  <a:pt x="5668248" y="597287"/>
                  <a:pt x="5674220" y="601767"/>
                  <a:pt x="5680194" y="610726"/>
                </a:cubicBezTo>
                <a:cubicBezTo>
                  <a:pt x="5686166" y="619686"/>
                  <a:pt x="5689152" y="627150"/>
                  <a:pt x="5689152" y="633125"/>
                </a:cubicBezTo>
                <a:cubicBezTo>
                  <a:pt x="5677208" y="627150"/>
                  <a:pt x="5668248" y="621179"/>
                  <a:pt x="5662274" y="615206"/>
                </a:cubicBezTo>
                <a:cubicBezTo>
                  <a:pt x="5656302" y="609233"/>
                  <a:pt x="5653316" y="604753"/>
                  <a:pt x="5653316" y="601767"/>
                </a:cubicBezTo>
                <a:cubicBezTo>
                  <a:pt x="5653316" y="598781"/>
                  <a:pt x="5656302" y="597287"/>
                  <a:pt x="5662274" y="597287"/>
                </a:cubicBezTo>
                <a:close/>
                <a:moveTo>
                  <a:pt x="5518926" y="597287"/>
                </a:moveTo>
                <a:lnTo>
                  <a:pt x="5527886" y="606246"/>
                </a:lnTo>
                <a:cubicBezTo>
                  <a:pt x="5527886" y="612220"/>
                  <a:pt x="5524900" y="615206"/>
                  <a:pt x="5518926" y="615206"/>
                </a:cubicBezTo>
                <a:cubicBezTo>
                  <a:pt x="5512952" y="615206"/>
                  <a:pt x="5509966" y="612220"/>
                  <a:pt x="5509966" y="606246"/>
                </a:cubicBezTo>
                <a:close/>
                <a:moveTo>
                  <a:pt x="5339740" y="597287"/>
                </a:moveTo>
                <a:cubicBezTo>
                  <a:pt x="5339740" y="597287"/>
                  <a:pt x="5342726" y="597287"/>
                  <a:pt x="5348700" y="597287"/>
                </a:cubicBezTo>
                <a:lnTo>
                  <a:pt x="5357658" y="597287"/>
                </a:lnTo>
                <a:cubicBezTo>
                  <a:pt x="5351686" y="603260"/>
                  <a:pt x="5350194" y="609233"/>
                  <a:pt x="5353180" y="615206"/>
                </a:cubicBezTo>
                <a:cubicBezTo>
                  <a:pt x="5356166" y="621179"/>
                  <a:pt x="5363632" y="624165"/>
                  <a:pt x="5375577" y="624165"/>
                </a:cubicBezTo>
                <a:lnTo>
                  <a:pt x="5393496" y="633125"/>
                </a:lnTo>
                <a:cubicBezTo>
                  <a:pt x="5393496" y="639097"/>
                  <a:pt x="5381550" y="639097"/>
                  <a:pt x="5357658" y="633125"/>
                </a:cubicBezTo>
                <a:cubicBezTo>
                  <a:pt x="5345714" y="627150"/>
                  <a:pt x="5339740" y="618192"/>
                  <a:pt x="5339740" y="606246"/>
                </a:cubicBezTo>
                <a:cubicBezTo>
                  <a:pt x="5339740" y="600273"/>
                  <a:pt x="5339740" y="597287"/>
                  <a:pt x="5339740" y="597287"/>
                </a:cubicBezTo>
                <a:close/>
                <a:moveTo>
                  <a:pt x="4192951" y="590569"/>
                </a:moveTo>
                <a:cubicBezTo>
                  <a:pt x="4189964" y="590569"/>
                  <a:pt x="4186978" y="591314"/>
                  <a:pt x="4183991" y="592807"/>
                </a:cubicBezTo>
                <a:cubicBezTo>
                  <a:pt x="4178018" y="595793"/>
                  <a:pt x="4172046" y="600273"/>
                  <a:pt x="4166073" y="606246"/>
                </a:cubicBezTo>
                <a:lnTo>
                  <a:pt x="4148154" y="615206"/>
                </a:lnTo>
                <a:lnTo>
                  <a:pt x="4166073" y="615206"/>
                </a:lnTo>
                <a:cubicBezTo>
                  <a:pt x="4172046" y="615206"/>
                  <a:pt x="4175032" y="613712"/>
                  <a:pt x="4175032" y="610726"/>
                </a:cubicBezTo>
                <a:cubicBezTo>
                  <a:pt x="4175032" y="607740"/>
                  <a:pt x="4179512" y="607740"/>
                  <a:pt x="4188471" y="610726"/>
                </a:cubicBezTo>
                <a:cubicBezTo>
                  <a:pt x="4197430" y="613712"/>
                  <a:pt x="4203404" y="612220"/>
                  <a:pt x="4206390" y="606246"/>
                </a:cubicBezTo>
                <a:cubicBezTo>
                  <a:pt x="4209376" y="600273"/>
                  <a:pt x="4207883" y="595793"/>
                  <a:pt x="4201910" y="592807"/>
                </a:cubicBezTo>
                <a:cubicBezTo>
                  <a:pt x="4198924" y="591314"/>
                  <a:pt x="4195937" y="590569"/>
                  <a:pt x="4192951" y="590569"/>
                </a:cubicBezTo>
                <a:close/>
                <a:moveTo>
                  <a:pt x="5554763" y="588328"/>
                </a:moveTo>
                <a:cubicBezTo>
                  <a:pt x="5554763" y="588328"/>
                  <a:pt x="5556257" y="589821"/>
                  <a:pt x="5559243" y="592807"/>
                </a:cubicBezTo>
                <a:cubicBezTo>
                  <a:pt x="5562229" y="595793"/>
                  <a:pt x="5563723" y="597287"/>
                  <a:pt x="5563723" y="597287"/>
                </a:cubicBezTo>
                <a:lnTo>
                  <a:pt x="5554763" y="597287"/>
                </a:lnTo>
                <a:cubicBezTo>
                  <a:pt x="5554763" y="597287"/>
                  <a:pt x="5551777" y="597287"/>
                  <a:pt x="5545804" y="597287"/>
                </a:cubicBezTo>
                <a:cubicBezTo>
                  <a:pt x="5545804" y="597287"/>
                  <a:pt x="5548790" y="594301"/>
                  <a:pt x="5554763" y="588328"/>
                </a:cubicBezTo>
                <a:close/>
                <a:moveTo>
                  <a:pt x="4846978" y="588328"/>
                </a:moveTo>
                <a:cubicBezTo>
                  <a:pt x="4858924" y="600273"/>
                  <a:pt x="4858924" y="606246"/>
                  <a:pt x="4846978" y="606246"/>
                </a:cubicBezTo>
                <a:cubicBezTo>
                  <a:pt x="4835034" y="606246"/>
                  <a:pt x="4829061" y="603260"/>
                  <a:pt x="4829061" y="597287"/>
                </a:cubicBezTo>
                <a:close/>
                <a:moveTo>
                  <a:pt x="4416933" y="588328"/>
                </a:moveTo>
                <a:cubicBezTo>
                  <a:pt x="4416933" y="588328"/>
                  <a:pt x="4416933" y="591314"/>
                  <a:pt x="4416933" y="597287"/>
                </a:cubicBezTo>
                <a:lnTo>
                  <a:pt x="4425892" y="597287"/>
                </a:lnTo>
                <a:cubicBezTo>
                  <a:pt x="4431865" y="591314"/>
                  <a:pt x="4431865" y="588328"/>
                  <a:pt x="4425892" y="588328"/>
                </a:cubicBezTo>
                <a:cubicBezTo>
                  <a:pt x="4419919" y="588328"/>
                  <a:pt x="4416933" y="588328"/>
                  <a:pt x="4416933" y="588328"/>
                </a:cubicBezTo>
                <a:close/>
                <a:moveTo>
                  <a:pt x="4089918" y="588328"/>
                </a:moveTo>
                <a:cubicBezTo>
                  <a:pt x="4074986" y="588328"/>
                  <a:pt x="4067520" y="594301"/>
                  <a:pt x="4067520" y="606246"/>
                </a:cubicBezTo>
                <a:cubicBezTo>
                  <a:pt x="4073493" y="612220"/>
                  <a:pt x="4076479" y="618192"/>
                  <a:pt x="4076479" y="624165"/>
                </a:cubicBezTo>
                <a:lnTo>
                  <a:pt x="4094398" y="633125"/>
                </a:lnTo>
                <a:lnTo>
                  <a:pt x="4076479" y="633125"/>
                </a:lnTo>
                <a:cubicBezTo>
                  <a:pt x="4064534" y="633125"/>
                  <a:pt x="4061547" y="637603"/>
                  <a:pt x="4067520" y="646563"/>
                </a:cubicBezTo>
                <a:cubicBezTo>
                  <a:pt x="4073493" y="655522"/>
                  <a:pt x="4070506" y="660002"/>
                  <a:pt x="4058561" y="660002"/>
                </a:cubicBezTo>
                <a:cubicBezTo>
                  <a:pt x="4052589" y="660002"/>
                  <a:pt x="4052589" y="662988"/>
                  <a:pt x="4058561" y="668961"/>
                </a:cubicBezTo>
                <a:lnTo>
                  <a:pt x="4076479" y="668961"/>
                </a:lnTo>
                <a:lnTo>
                  <a:pt x="4121276" y="668961"/>
                </a:lnTo>
                <a:lnTo>
                  <a:pt x="4121276" y="615206"/>
                </a:lnTo>
                <a:lnTo>
                  <a:pt x="4121276" y="606246"/>
                </a:lnTo>
                <a:cubicBezTo>
                  <a:pt x="4115303" y="594301"/>
                  <a:pt x="4104851" y="588328"/>
                  <a:pt x="4089918" y="588328"/>
                </a:cubicBezTo>
                <a:close/>
                <a:moveTo>
                  <a:pt x="3695710" y="588328"/>
                </a:moveTo>
                <a:cubicBezTo>
                  <a:pt x="3698696" y="588328"/>
                  <a:pt x="3703176" y="591314"/>
                  <a:pt x="3709149" y="597287"/>
                </a:cubicBezTo>
                <a:cubicBezTo>
                  <a:pt x="3715120" y="597287"/>
                  <a:pt x="3715120" y="600273"/>
                  <a:pt x="3709149" y="606246"/>
                </a:cubicBezTo>
                <a:lnTo>
                  <a:pt x="3691230" y="597287"/>
                </a:lnTo>
                <a:cubicBezTo>
                  <a:pt x="3691230" y="591314"/>
                  <a:pt x="3692723" y="588328"/>
                  <a:pt x="3695710" y="588328"/>
                </a:cubicBezTo>
                <a:close/>
                <a:moveTo>
                  <a:pt x="2884893" y="574889"/>
                </a:moveTo>
                <a:cubicBezTo>
                  <a:pt x="2887880" y="574889"/>
                  <a:pt x="2890866" y="576382"/>
                  <a:pt x="2893853" y="579368"/>
                </a:cubicBezTo>
                <a:lnTo>
                  <a:pt x="2884893" y="579368"/>
                </a:lnTo>
                <a:lnTo>
                  <a:pt x="2875934" y="579368"/>
                </a:lnTo>
                <a:cubicBezTo>
                  <a:pt x="2878920" y="576382"/>
                  <a:pt x="2881907" y="574889"/>
                  <a:pt x="2884893" y="574889"/>
                </a:cubicBezTo>
                <a:close/>
                <a:moveTo>
                  <a:pt x="5563723" y="570409"/>
                </a:moveTo>
                <a:cubicBezTo>
                  <a:pt x="5563723" y="570409"/>
                  <a:pt x="5566709" y="570409"/>
                  <a:pt x="5572682" y="570409"/>
                </a:cubicBezTo>
                <a:cubicBezTo>
                  <a:pt x="5584628" y="570409"/>
                  <a:pt x="5590600" y="573395"/>
                  <a:pt x="5590600" y="579368"/>
                </a:cubicBezTo>
                <a:lnTo>
                  <a:pt x="5572682" y="579368"/>
                </a:lnTo>
                <a:cubicBezTo>
                  <a:pt x="5566709" y="573395"/>
                  <a:pt x="5563723" y="570409"/>
                  <a:pt x="5563723" y="570409"/>
                </a:cubicBezTo>
                <a:close/>
                <a:moveTo>
                  <a:pt x="4036163" y="570409"/>
                </a:moveTo>
                <a:cubicBezTo>
                  <a:pt x="4033177" y="570409"/>
                  <a:pt x="4031683" y="573395"/>
                  <a:pt x="4031683" y="579368"/>
                </a:cubicBezTo>
                <a:cubicBezTo>
                  <a:pt x="4031683" y="597287"/>
                  <a:pt x="4040643" y="600273"/>
                  <a:pt x="4058561" y="588328"/>
                </a:cubicBezTo>
                <a:cubicBezTo>
                  <a:pt x="4070506" y="582354"/>
                  <a:pt x="4067520" y="576382"/>
                  <a:pt x="4049601" y="570409"/>
                </a:cubicBezTo>
                <a:cubicBezTo>
                  <a:pt x="4043629" y="570409"/>
                  <a:pt x="4039149" y="570409"/>
                  <a:pt x="4036163" y="570409"/>
                </a:cubicBezTo>
                <a:close/>
                <a:moveTo>
                  <a:pt x="5545804" y="565929"/>
                </a:moveTo>
                <a:cubicBezTo>
                  <a:pt x="5551777" y="565929"/>
                  <a:pt x="5554763" y="567422"/>
                  <a:pt x="5554763" y="570409"/>
                </a:cubicBezTo>
                <a:cubicBezTo>
                  <a:pt x="5554763" y="576382"/>
                  <a:pt x="5545804" y="579368"/>
                  <a:pt x="5527886" y="579368"/>
                </a:cubicBezTo>
                <a:lnTo>
                  <a:pt x="5518926" y="570409"/>
                </a:lnTo>
                <a:cubicBezTo>
                  <a:pt x="5530872" y="567422"/>
                  <a:pt x="5539831" y="565929"/>
                  <a:pt x="5545804" y="565929"/>
                </a:cubicBezTo>
                <a:close/>
                <a:moveTo>
                  <a:pt x="4289263" y="563690"/>
                </a:moveTo>
                <a:cubicBezTo>
                  <a:pt x="4286277" y="563690"/>
                  <a:pt x="4282544" y="564436"/>
                  <a:pt x="4278064" y="565929"/>
                </a:cubicBezTo>
                <a:cubicBezTo>
                  <a:pt x="4269105" y="568915"/>
                  <a:pt x="4258652" y="570409"/>
                  <a:pt x="4246706" y="570409"/>
                </a:cubicBezTo>
                <a:cubicBezTo>
                  <a:pt x="4234760" y="570409"/>
                  <a:pt x="4228787" y="570409"/>
                  <a:pt x="4228787" y="570409"/>
                </a:cubicBezTo>
                <a:lnTo>
                  <a:pt x="4201910" y="570409"/>
                </a:lnTo>
                <a:cubicBezTo>
                  <a:pt x="4207883" y="576382"/>
                  <a:pt x="4219829" y="579368"/>
                  <a:pt x="4237747" y="579368"/>
                </a:cubicBezTo>
                <a:lnTo>
                  <a:pt x="4264625" y="588328"/>
                </a:lnTo>
                <a:cubicBezTo>
                  <a:pt x="4270598" y="594301"/>
                  <a:pt x="4276571" y="597287"/>
                  <a:pt x="4282544" y="597287"/>
                </a:cubicBezTo>
                <a:lnTo>
                  <a:pt x="4291503" y="588328"/>
                </a:lnTo>
                <a:cubicBezTo>
                  <a:pt x="4297476" y="576382"/>
                  <a:pt x="4298969" y="568915"/>
                  <a:pt x="4295983" y="565929"/>
                </a:cubicBezTo>
                <a:cubicBezTo>
                  <a:pt x="4294490" y="564436"/>
                  <a:pt x="4292249" y="563690"/>
                  <a:pt x="4289263" y="563690"/>
                </a:cubicBezTo>
                <a:close/>
                <a:moveTo>
                  <a:pt x="5501008" y="561449"/>
                </a:moveTo>
                <a:cubicBezTo>
                  <a:pt x="5506980" y="561449"/>
                  <a:pt x="5509966" y="561449"/>
                  <a:pt x="5509966" y="561449"/>
                </a:cubicBezTo>
                <a:cubicBezTo>
                  <a:pt x="5509966" y="567423"/>
                  <a:pt x="5508474" y="570409"/>
                  <a:pt x="5505488" y="570409"/>
                </a:cubicBezTo>
                <a:cubicBezTo>
                  <a:pt x="5502500" y="570409"/>
                  <a:pt x="5501008" y="567423"/>
                  <a:pt x="5501008" y="561449"/>
                </a:cubicBezTo>
                <a:close/>
                <a:moveTo>
                  <a:pt x="5339740" y="561449"/>
                </a:moveTo>
                <a:cubicBezTo>
                  <a:pt x="5345714" y="561449"/>
                  <a:pt x="5348700" y="564436"/>
                  <a:pt x="5348700" y="570409"/>
                </a:cubicBezTo>
                <a:lnTo>
                  <a:pt x="5339740" y="570409"/>
                </a:lnTo>
                <a:close/>
                <a:moveTo>
                  <a:pt x="5241188" y="561449"/>
                </a:moveTo>
                <a:lnTo>
                  <a:pt x="5250146" y="570409"/>
                </a:lnTo>
                <a:cubicBezTo>
                  <a:pt x="5250146" y="570409"/>
                  <a:pt x="5247160" y="570409"/>
                  <a:pt x="5241188" y="570409"/>
                </a:cubicBezTo>
                <a:cubicBezTo>
                  <a:pt x="5235215" y="570409"/>
                  <a:pt x="5232229" y="570409"/>
                  <a:pt x="5232229" y="570409"/>
                </a:cubicBezTo>
                <a:cubicBezTo>
                  <a:pt x="5232229" y="570409"/>
                  <a:pt x="5233722" y="568915"/>
                  <a:pt x="5236708" y="565929"/>
                </a:cubicBezTo>
                <a:cubicBezTo>
                  <a:pt x="5239694" y="562944"/>
                  <a:pt x="5241188" y="561449"/>
                  <a:pt x="5241188" y="561449"/>
                </a:cubicBezTo>
                <a:close/>
                <a:moveTo>
                  <a:pt x="4470688" y="561449"/>
                </a:moveTo>
                <a:lnTo>
                  <a:pt x="4452771" y="570409"/>
                </a:lnTo>
                <a:lnTo>
                  <a:pt x="4452771" y="597287"/>
                </a:lnTo>
                <a:lnTo>
                  <a:pt x="4470688" y="597287"/>
                </a:lnTo>
                <a:cubicBezTo>
                  <a:pt x="4488607" y="591314"/>
                  <a:pt x="4497567" y="588328"/>
                  <a:pt x="4497567" y="588328"/>
                </a:cubicBezTo>
                <a:lnTo>
                  <a:pt x="4488607" y="570409"/>
                </a:lnTo>
                <a:cubicBezTo>
                  <a:pt x="4476661" y="570409"/>
                  <a:pt x="4470688" y="567423"/>
                  <a:pt x="4470688" y="561449"/>
                </a:cubicBezTo>
                <a:close/>
                <a:moveTo>
                  <a:pt x="4416933" y="561449"/>
                </a:moveTo>
                <a:lnTo>
                  <a:pt x="4407974" y="570409"/>
                </a:lnTo>
                <a:cubicBezTo>
                  <a:pt x="4419919" y="576382"/>
                  <a:pt x="4427386" y="579368"/>
                  <a:pt x="4430372" y="579368"/>
                </a:cubicBezTo>
                <a:cubicBezTo>
                  <a:pt x="4433358" y="579368"/>
                  <a:pt x="4434852" y="576382"/>
                  <a:pt x="4434852" y="570409"/>
                </a:cubicBezTo>
                <a:close/>
                <a:moveTo>
                  <a:pt x="3547881" y="561449"/>
                </a:moveTo>
                <a:cubicBezTo>
                  <a:pt x="3553853" y="561449"/>
                  <a:pt x="3556841" y="562944"/>
                  <a:pt x="3556841" y="565929"/>
                </a:cubicBezTo>
                <a:cubicBezTo>
                  <a:pt x="3556841" y="568915"/>
                  <a:pt x="3556841" y="570409"/>
                  <a:pt x="3556841" y="570409"/>
                </a:cubicBezTo>
                <a:cubicBezTo>
                  <a:pt x="3556841" y="570409"/>
                  <a:pt x="3553853" y="570409"/>
                  <a:pt x="3547881" y="570409"/>
                </a:cubicBezTo>
                <a:close/>
                <a:moveTo>
                  <a:pt x="3323898" y="561449"/>
                </a:moveTo>
                <a:lnTo>
                  <a:pt x="3323898" y="570409"/>
                </a:lnTo>
                <a:lnTo>
                  <a:pt x="3305980" y="570409"/>
                </a:lnTo>
                <a:cubicBezTo>
                  <a:pt x="3311952" y="564436"/>
                  <a:pt x="3317927" y="561449"/>
                  <a:pt x="3323898" y="561449"/>
                </a:cubicBezTo>
                <a:close/>
                <a:moveTo>
                  <a:pt x="3887215" y="558650"/>
                </a:moveTo>
                <a:cubicBezTo>
                  <a:pt x="3893934" y="557531"/>
                  <a:pt x="3897293" y="561451"/>
                  <a:pt x="3897293" y="570409"/>
                </a:cubicBezTo>
                <a:lnTo>
                  <a:pt x="3888335" y="579368"/>
                </a:lnTo>
                <a:cubicBezTo>
                  <a:pt x="3888335" y="579368"/>
                  <a:pt x="3885347" y="580862"/>
                  <a:pt x="3879374" y="583848"/>
                </a:cubicBezTo>
                <a:cubicBezTo>
                  <a:pt x="3873402" y="586834"/>
                  <a:pt x="3870416" y="588328"/>
                  <a:pt x="3870416" y="588328"/>
                </a:cubicBezTo>
                <a:cubicBezTo>
                  <a:pt x="3864443" y="594301"/>
                  <a:pt x="3855484" y="597287"/>
                  <a:pt x="3843538" y="597287"/>
                </a:cubicBezTo>
                <a:cubicBezTo>
                  <a:pt x="3837565" y="597287"/>
                  <a:pt x="3833085" y="597287"/>
                  <a:pt x="3830099" y="597287"/>
                </a:cubicBezTo>
                <a:cubicBezTo>
                  <a:pt x="3827112" y="597287"/>
                  <a:pt x="3825619" y="597287"/>
                  <a:pt x="3825619" y="597287"/>
                </a:cubicBezTo>
                <a:cubicBezTo>
                  <a:pt x="3825619" y="597287"/>
                  <a:pt x="3824126" y="595793"/>
                  <a:pt x="3821139" y="592807"/>
                </a:cubicBezTo>
                <a:cubicBezTo>
                  <a:pt x="3818153" y="589821"/>
                  <a:pt x="3816660" y="588328"/>
                  <a:pt x="3816660" y="588328"/>
                </a:cubicBezTo>
                <a:cubicBezTo>
                  <a:pt x="3810687" y="588328"/>
                  <a:pt x="3807700" y="589821"/>
                  <a:pt x="3807700" y="592807"/>
                </a:cubicBezTo>
                <a:cubicBezTo>
                  <a:pt x="3807700" y="595793"/>
                  <a:pt x="3806207" y="598781"/>
                  <a:pt x="3803220" y="601767"/>
                </a:cubicBezTo>
                <a:cubicBezTo>
                  <a:pt x="3800235" y="604753"/>
                  <a:pt x="3795755" y="606246"/>
                  <a:pt x="3789782" y="606246"/>
                </a:cubicBezTo>
                <a:cubicBezTo>
                  <a:pt x="3783810" y="606246"/>
                  <a:pt x="3780823" y="609233"/>
                  <a:pt x="3780823" y="615206"/>
                </a:cubicBezTo>
                <a:cubicBezTo>
                  <a:pt x="3780823" y="621179"/>
                  <a:pt x="3777836" y="624165"/>
                  <a:pt x="3771864" y="624165"/>
                </a:cubicBezTo>
                <a:cubicBezTo>
                  <a:pt x="3765891" y="624165"/>
                  <a:pt x="3761411" y="625659"/>
                  <a:pt x="3758424" y="628645"/>
                </a:cubicBezTo>
                <a:cubicBezTo>
                  <a:pt x="3755438" y="631631"/>
                  <a:pt x="3753945" y="633125"/>
                  <a:pt x="3753945" y="633125"/>
                </a:cubicBezTo>
                <a:cubicBezTo>
                  <a:pt x="3741999" y="645069"/>
                  <a:pt x="3736026" y="645069"/>
                  <a:pt x="3736026" y="633125"/>
                </a:cubicBezTo>
                <a:cubicBezTo>
                  <a:pt x="3730053" y="633125"/>
                  <a:pt x="3728560" y="631631"/>
                  <a:pt x="3731546" y="628645"/>
                </a:cubicBezTo>
                <a:cubicBezTo>
                  <a:pt x="3734533" y="625659"/>
                  <a:pt x="3736026" y="621179"/>
                  <a:pt x="3736026" y="615206"/>
                </a:cubicBezTo>
                <a:cubicBezTo>
                  <a:pt x="3741999" y="597287"/>
                  <a:pt x="3739013" y="588328"/>
                  <a:pt x="3727068" y="588328"/>
                </a:cubicBezTo>
                <a:lnTo>
                  <a:pt x="3736026" y="588328"/>
                </a:lnTo>
                <a:cubicBezTo>
                  <a:pt x="3747972" y="582354"/>
                  <a:pt x="3756931" y="580862"/>
                  <a:pt x="3762904" y="583848"/>
                </a:cubicBezTo>
                <a:cubicBezTo>
                  <a:pt x="3768877" y="586834"/>
                  <a:pt x="3785303" y="585342"/>
                  <a:pt x="3812180" y="579368"/>
                </a:cubicBezTo>
                <a:cubicBezTo>
                  <a:pt x="3839058" y="573395"/>
                  <a:pt x="3852497" y="570409"/>
                  <a:pt x="3852497" y="570409"/>
                </a:cubicBezTo>
                <a:cubicBezTo>
                  <a:pt x="3852497" y="570409"/>
                  <a:pt x="3855484" y="568915"/>
                  <a:pt x="3861457" y="565929"/>
                </a:cubicBezTo>
                <a:cubicBezTo>
                  <a:pt x="3867430" y="562944"/>
                  <a:pt x="3873402" y="561449"/>
                  <a:pt x="3879374" y="561449"/>
                </a:cubicBezTo>
                <a:cubicBezTo>
                  <a:pt x="3882362" y="559957"/>
                  <a:pt x="3884974" y="559023"/>
                  <a:pt x="3887215" y="558650"/>
                </a:cubicBezTo>
                <a:close/>
                <a:moveTo>
                  <a:pt x="3276862" y="558650"/>
                </a:moveTo>
                <a:cubicBezTo>
                  <a:pt x="3279102" y="557531"/>
                  <a:pt x="3281342" y="561451"/>
                  <a:pt x="3283582" y="570409"/>
                </a:cubicBezTo>
                <a:cubicBezTo>
                  <a:pt x="3286569" y="582354"/>
                  <a:pt x="3283582" y="586834"/>
                  <a:pt x="3274623" y="583848"/>
                </a:cubicBezTo>
                <a:cubicBezTo>
                  <a:pt x="3265663" y="580862"/>
                  <a:pt x="3255211" y="580862"/>
                  <a:pt x="3243265" y="583848"/>
                </a:cubicBezTo>
                <a:cubicBezTo>
                  <a:pt x="3231320" y="586834"/>
                  <a:pt x="3225347" y="588328"/>
                  <a:pt x="3225347" y="588328"/>
                </a:cubicBezTo>
                <a:cubicBezTo>
                  <a:pt x="3225347" y="570409"/>
                  <a:pt x="3237293" y="564436"/>
                  <a:pt x="3261183" y="570409"/>
                </a:cubicBezTo>
                <a:cubicBezTo>
                  <a:pt x="3267156" y="570409"/>
                  <a:pt x="3271636" y="567423"/>
                  <a:pt x="3274623" y="561449"/>
                </a:cubicBezTo>
                <a:cubicBezTo>
                  <a:pt x="3275370" y="559957"/>
                  <a:pt x="3276116" y="559023"/>
                  <a:pt x="3276862" y="558650"/>
                </a:cubicBezTo>
                <a:close/>
                <a:moveTo>
                  <a:pt x="4497567" y="552491"/>
                </a:moveTo>
                <a:lnTo>
                  <a:pt x="4488607" y="561449"/>
                </a:lnTo>
                <a:cubicBezTo>
                  <a:pt x="4500553" y="561449"/>
                  <a:pt x="4509512" y="561449"/>
                  <a:pt x="4515485" y="561449"/>
                </a:cubicBezTo>
                <a:close/>
                <a:moveTo>
                  <a:pt x="5474130" y="543532"/>
                </a:moveTo>
                <a:cubicBezTo>
                  <a:pt x="5480103" y="543532"/>
                  <a:pt x="5483089" y="543532"/>
                  <a:pt x="5483089" y="543532"/>
                </a:cubicBezTo>
                <a:lnTo>
                  <a:pt x="5474130" y="552491"/>
                </a:lnTo>
                <a:cubicBezTo>
                  <a:pt x="5468156" y="552491"/>
                  <a:pt x="5468156" y="549505"/>
                  <a:pt x="5474130" y="543532"/>
                </a:cubicBezTo>
                <a:close/>
                <a:moveTo>
                  <a:pt x="2965527" y="543532"/>
                </a:moveTo>
                <a:lnTo>
                  <a:pt x="2992404" y="543532"/>
                </a:lnTo>
                <a:cubicBezTo>
                  <a:pt x="3004350" y="543532"/>
                  <a:pt x="3016296" y="543532"/>
                  <a:pt x="3028242" y="543532"/>
                </a:cubicBezTo>
                <a:lnTo>
                  <a:pt x="3010323" y="561449"/>
                </a:lnTo>
                <a:cubicBezTo>
                  <a:pt x="3004350" y="561449"/>
                  <a:pt x="3001364" y="564436"/>
                  <a:pt x="3001364" y="570409"/>
                </a:cubicBezTo>
                <a:lnTo>
                  <a:pt x="2992404" y="579368"/>
                </a:lnTo>
                <a:cubicBezTo>
                  <a:pt x="2986431" y="579368"/>
                  <a:pt x="2980459" y="582354"/>
                  <a:pt x="2974486" y="588328"/>
                </a:cubicBezTo>
                <a:cubicBezTo>
                  <a:pt x="2968514" y="588328"/>
                  <a:pt x="2965527" y="588328"/>
                  <a:pt x="2965527" y="588328"/>
                </a:cubicBezTo>
                <a:cubicBezTo>
                  <a:pt x="2965527" y="588328"/>
                  <a:pt x="2965527" y="582354"/>
                  <a:pt x="2965527" y="570409"/>
                </a:cubicBezTo>
                <a:close/>
                <a:moveTo>
                  <a:pt x="4123516" y="540731"/>
                </a:moveTo>
                <a:cubicBezTo>
                  <a:pt x="4127995" y="541105"/>
                  <a:pt x="4133221" y="542039"/>
                  <a:pt x="4139194" y="543532"/>
                </a:cubicBezTo>
                <a:lnTo>
                  <a:pt x="4148154" y="561449"/>
                </a:lnTo>
                <a:cubicBezTo>
                  <a:pt x="4142181" y="561449"/>
                  <a:pt x="4133221" y="559957"/>
                  <a:pt x="4121276" y="556970"/>
                </a:cubicBezTo>
                <a:cubicBezTo>
                  <a:pt x="4109331" y="553985"/>
                  <a:pt x="4103358" y="552491"/>
                  <a:pt x="4103358" y="552491"/>
                </a:cubicBezTo>
                <a:cubicBezTo>
                  <a:pt x="4103358" y="543532"/>
                  <a:pt x="4110077" y="539611"/>
                  <a:pt x="4123516" y="540731"/>
                </a:cubicBezTo>
                <a:close/>
                <a:moveTo>
                  <a:pt x="3039441" y="539052"/>
                </a:moveTo>
                <a:cubicBezTo>
                  <a:pt x="3041681" y="539052"/>
                  <a:pt x="3044107" y="539425"/>
                  <a:pt x="3046721" y="540171"/>
                </a:cubicBezTo>
                <a:lnTo>
                  <a:pt x="3047214" y="540369"/>
                </a:lnTo>
                <a:lnTo>
                  <a:pt x="3028242" y="543532"/>
                </a:lnTo>
                <a:cubicBezTo>
                  <a:pt x="3031228" y="540545"/>
                  <a:pt x="3034961" y="539052"/>
                  <a:pt x="3039441" y="539052"/>
                </a:cubicBezTo>
                <a:close/>
                <a:moveTo>
                  <a:pt x="5250146" y="534572"/>
                </a:moveTo>
                <a:lnTo>
                  <a:pt x="5268066" y="534572"/>
                </a:lnTo>
                <a:cubicBezTo>
                  <a:pt x="5262092" y="540546"/>
                  <a:pt x="5256120" y="543532"/>
                  <a:pt x="5250146" y="543532"/>
                </a:cubicBezTo>
                <a:cubicBezTo>
                  <a:pt x="5250146" y="537558"/>
                  <a:pt x="5250146" y="534572"/>
                  <a:pt x="5250146" y="534572"/>
                </a:cubicBezTo>
                <a:close/>
                <a:moveTo>
                  <a:pt x="3601637" y="534572"/>
                </a:moveTo>
                <a:cubicBezTo>
                  <a:pt x="3595664" y="534572"/>
                  <a:pt x="3592677" y="536066"/>
                  <a:pt x="3592677" y="539052"/>
                </a:cubicBezTo>
                <a:cubicBezTo>
                  <a:pt x="3592677" y="542038"/>
                  <a:pt x="3595664" y="543532"/>
                  <a:pt x="3601637" y="543532"/>
                </a:cubicBezTo>
                <a:close/>
                <a:moveTo>
                  <a:pt x="3081997" y="534572"/>
                </a:moveTo>
                <a:lnTo>
                  <a:pt x="3081997" y="543532"/>
                </a:lnTo>
                <a:cubicBezTo>
                  <a:pt x="3076026" y="549505"/>
                  <a:pt x="3067066" y="549505"/>
                  <a:pt x="3055120" y="543532"/>
                </a:cubicBezTo>
                <a:lnTo>
                  <a:pt x="3047214" y="540369"/>
                </a:lnTo>
                <a:close/>
                <a:moveTo>
                  <a:pt x="5647156" y="532332"/>
                </a:moveTo>
                <a:cubicBezTo>
                  <a:pt x="5657234" y="532332"/>
                  <a:pt x="5662274" y="539052"/>
                  <a:pt x="5662274" y="552491"/>
                </a:cubicBezTo>
                <a:lnTo>
                  <a:pt x="5635397" y="543532"/>
                </a:lnTo>
                <a:cubicBezTo>
                  <a:pt x="5629424" y="537558"/>
                  <a:pt x="5629424" y="534572"/>
                  <a:pt x="5635397" y="534572"/>
                </a:cubicBezTo>
                <a:cubicBezTo>
                  <a:pt x="5639877" y="533079"/>
                  <a:pt x="5643796" y="532332"/>
                  <a:pt x="5647156" y="532332"/>
                </a:cubicBezTo>
                <a:close/>
                <a:moveTo>
                  <a:pt x="3877135" y="530093"/>
                </a:moveTo>
                <a:cubicBezTo>
                  <a:pt x="3881615" y="530093"/>
                  <a:pt x="3888335" y="531586"/>
                  <a:pt x="3897293" y="534572"/>
                </a:cubicBezTo>
                <a:cubicBezTo>
                  <a:pt x="3915212" y="540546"/>
                  <a:pt x="3924171" y="543532"/>
                  <a:pt x="3924171" y="543532"/>
                </a:cubicBezTo>
                <a:cubicBezTo>
                  <a:pt x="3918198" y="549505"/>
                  <a:pt x="3912226" y="549505"/>
                  <a:pt x="3906253" y="543532"/>
                </a:cubicBezTo>
                <a:lnTo>
                  <a:pt x="3888335" y="543532"/>
                </a:lnTo>
                <a:cubicBezTo>
                  <a:pt x="3882362" y="543532"/>
                  <a:pt x="3877882" y="542038"/>
                  <a:pt x="3874896" y="539052"/>
                </a:cubicBezTo>
                <a:cubicBezTo>
                  <a:pt x="3871909" y="536066"/>
                  <a:pt x="3870416" y="534572"/>
                  <a:pt x="3870416" y="534572"/>
                </a:cubicBezTo>
                <a:cubicBezTo>
                  <a:pt x="3870416" y="531586"/>
                  <a:pt x="3872655" y="530093"/>
                  <a:pt x="3877135" y="530093"/>
                </a:cubicBezTo>
                <a:close/>
                <a:moveTo>
                  <a:pt x="5572682" y="525613"/>
                </a:moveTo>
                <a:cubicBezTo>
                  <a:pt x="5578654" y="531586"/>
                  <a:pt x="5581640" y="534572"/>
                  <a:pt x="5581640" y="534572"/>
                </a:cubicBezTo>
                <a:cubicBezTo>
                  <a:pt x="5581640" y="534572"/>
                  <a:pt x="5578654" y="534572"/>
                  <a:pt x="5572682" y="534572"/>
                </a:cubicBezTo>
                <a:close/>
                <a:moveTo>
                  <a:pt x="5308383" y="525613"/>
                </a:moveTo>
                <a:cubicBezTo>
                  <a:pt x="5311369" y="525613"/>
                  <a:pt x="5314356" y="527106"/>
                  <a:pt x="5317342" y="530093"/>
                </a:cubicBezTo>
                <a:cubicBezTo>
                  <a:pt x="5320328" y="533079"/>
                  <a:pt x="5321822" y="534572"/>
                  <a:pt x="5321822" y="534572"/>
                </a:cubicBezTo>
                <a:lnTo>
                  <a:pt x="5312862" y="543532"/>
                </a:lnTo>
                <a:cubicBezTo>
                  <a:pt x="5306889" y="543532"/>
                  <a:pt x="5303903" y="540546"/>
                  <a:pt x="5303903" y="534572"/>
                </a:cubicBezTo>
                <a:cubicBezTo>
                  <a:pt x="5303903" y="528599"/>
                  <a:pt x="5305396" y="525613"/>
                  <a:pt x="5308383" y="525613"/>
                </a:cubicBezTo>
                <a:close/>
                <a:moveTo>
                  <a:pt x="5187432" y="525613"/>
                </a:moveTo>
                <a:lnTo>
                  <a:pt x="5196392" y="525613"/>
                </a:lnTo>
                <a:cubicBezTo>
                  <a:pt x="5208336" y="531586"/>
                  <a:pt x="5223269" y="534572"/>
                  <a:pt x="5241188" y="534572"/>
                </a:cubicBezTo>
                <a:lnTo>
                  <a:pt x="5250146" y="534572"/>
                </a:lnTo>
                <a:cubicBezTo>
                  <a:pt x="5250146" y="534572"/>
                  <a:pt x="5248654" y="536066"/>
                  <a:pt x="5245668" y="539052"/>
                </a:cubicBezTo>
                <a:cubicBezTo>
                  <a:pt x="5242682" y="542038"/>
                  <a:pt x="5241188" y="546518"/>
                  <a:pt x="5241188" y="552491"/>
                </a:cubicBezTo>
                <a:lnTo>
                  <a:pt x="5223269" y="543532"/>
                </a:lnTo>
                <a:cubicBezTo>
                  <a:pt x="5211324" y="543532"/>
                  <a:pt x="5205350" y="542038"/>
                  <a:pt x="5205350" y="539052"/>
                </a:cubicBezTo>
                <a:cubicBezTo>
                  <a:pt x="5205350" y="536066"/>
                  <a:pt x="5202364" y="534572"/>
                  <a:pt x="5196392" y="534572"/>
                </a:cubicBezTo>
                <a:cubicBezTo>
                  <a:pt x="5190418" y="534572"/>
                  <a:pt x="5187432" y="531586"/>
                  <a:pt x="5187432" y="525613"/>
                </a:cubicBezTo>
                <a:close/>
                <a:moveTo>
                  <a:pt x="5088880" y="525613"/>
                </a:moveTo>
                <a:lnTo>
                  <a:pt x="5106798" y="543532"/>
                </a:lnTo>
                <a:cubicBezTo>
                  <a:pt x="5112772" y="555476"/>
                  <a:pt x="5109784" y="558463"/>
                  <a:pt x="5097840" y="552491"/>
                </a:cubicBezTo>
                <a:cubicBezTo>
                  <a:pt x="5091866" y="546518"/>
                  <a:pt x="5087386" y="540546"/>
                  <a:pt x="5084400" y="534572"/>
                </a:cubicBezTo>
                <a:cubicBezTo>
                  <a:pt x="5081414" y="528599"/>
                  <a:pt x="5082906" y="525613"/>
                  <a:pt x="5088880" y="525613"/>
                </a:cubicBezTo>
                <a:close/>
                <a:moveTo>
                  <a:pt x="4094398" y="525613"/>
                </a:moveTo>
                <a:cubicBezTo>
                  <a:pt x="4100371" y="525613"/>
                  <a:pt x="4103358" y="528599"/>
                  <a:pt x="4103358" y="534572"/>
                </a:cubicBezTo>
                <a:cubicBezTo>
                  <a:pt x="4103358" y="540546"/>
                  <a:pt x="4103358" y="543532"/>
                  <a:pt x="4103358" y="543532"/>
                </a:cubicBezTo>
                <a:cubicBezTo>
                  <a:pt x="4097385" y="543532"/>
                  <a:pt x="4094398" y="540546"/>
                  <a:pt x="4094398" y="534572"/>
                </a:cubicBezTo>
                <a:cubicBezTo>
                  <a:pt x="4094398" y="528599"/>
                  <a:pt x="4094398" y="525613"/>
                  <a:pt x="4094398" y="525613"/>
                </a:cubicBezTo>
                <a:close/>
                <a:moveTo>
                  <a:pt x="4031683" y="525613"/>
                </a:moveTo>
                <a:cubicBezTo>
                  <a:pt x="4031683" y="525613"/>
                  <a:pt x="4033177" y="528599"/>
                  <a:pt x="4036163" y="534572"/>
                </a:cubicBezTo>
                <a:cubicBezTo>
                  <a:pt x="4039149" y="540546"/>
                  <a:pt x="4036163" y="543532"/>
                  <a:pt x="4027204" y="543532"/>
                </a:cubicBezTo>
                <a:cubicBezTo>
                  <a:pt x="4018244" y="543532"/>
                  <a:pt x="4013765" y="546518"/>
                  <a:pt x="4013765" y="552491"/>
                </a:cubicBezTo>
                <a:cubicBezTo>
                  <a:pt x="4013765" y="564436"/>
                  <a:pt x="4022724" y="564436"/>
                  <a:pt x="4040643" y="552491"/>
                </a:cubicBezTo>
                <a:cubicBezTo>
                  <a:pt x="4046616" y="546518"/>
                  <a:pt x="4049601" y="540546"/>
                  <a:pt x="4049601" y="534572"/>
                </a:cubicBezTo>
                <a:cubicBezTo>
                  <a:pt x="4049601" y="528599"/>
                  <a:pt x="4043629" y="525613"/>
                  <a:pt x="4031683" y="525613"/>
                </a:cubicBezTo>
                <a:close/>
                <a:moveTo>
                  <a:pt x="5751868" y="516653"/>
                </a:moveTo>
                <a:cubicBezTo>
                  <a:pt x="5757840" y="516653"/>
                  <a:pt x="5760828" y="516653"/>
                  <a:pt x="5760828" y="516653"/>
                </a:cubicBezTo>
                <a:lnTo>
                  <a:pt x="5751868" y="525613"/>
                </a:lnTo>
                <a:cubicBezTo>
                  <a:pt x="5751868" y="519639"/>
                  <a:pt x="5751868" y="516653"/>
                  <a:pt x="5751868" y="516653"/>
                </a:cubicBezTo>
                <a:close/>
                <a:moveTo>
                  <a:pt x="5348700" y="516653"/>
                </a:moveTo>
                <a:cubicBezTo>
                  <a:pt x="5360644" y="516653"/>
                  <a:pt x="5372591" y="516653"/>
                  <a:pt x="5384537" y="516653"/>
                </a:cubicBezTo>
                <a:cubicBezTo>
                  <a:pt x="5396482" y="516653"/>
                  <a:pt x="5405440" y="518147"/>
                  <a:pt x="5411414" y="521133"/>
                </a:cubicBezTo>
                <a:cubicBezTo>
                  <a:pt x="5417388" y="524119"/>
                  <a:pt x="5418880" y="528599"/>
                  <a:pt x="5415894" y="534572"/>
                </a:cubicBezTo>
                <a:cubicBezTo>
                  <a:pt x="5412908" y="540546"/>
                  <a:pt x="5414400" y="546518"/>
                  <a:pt x="5420374" y="552491"/>
                </a:cubicBezTo>
                <a:cubicBezTo>
                  <a:pt x="5426346" y="558463"/>
                  <a:pt x="5426346" y="564436"/>
                  <a:pt x="5420374" y="570409"/>
                </a:cubicBezTo>
                <a:cubicBezTo>
                  <a:pt x="5414400" y="576382"/>
                  <a:pt x="5414400" y="588328"/>
                  <a:pt x="5420374" y="606246"/>
                </a:cubicBezTo>
                <a:cubicBezTo>
                  <a:pt x="5420374" y="606246"/>
                  <a:pt x="5421868" y="609233"/>
                  <a:pt x="5424854" y="615206"/>
                </a:cubicBezTo>
                <a:cubicBezTo>
                  <a:pt x="5427840" y="621179"/>
                  <a:pt x="5430826" y="624165"/>
                  <a:pt x="5433812" y="624165"/>
                </a:cubicBezTo>
                <a:cubicBezTo>
                  <a:pt x="5436798" y="624165"/>
                  <a:pt x="5438292" y="627150"/>
                  <a:pt x="5438292" y="633125"/>
                </a:cubicBezTo>
                <a:cubicBezTo>
                  <a:pt x="5426346" y="633125"/>
                  <a:pt x="5417388" y="633125"/>
                  <a:pt x="5411414" y="633125"/>
                </a:cubicBezTo>
                <a:cubicBezTo>
                  <a:pt x="5411414" y="633125"/>
                  <a:pt x="5411414" y="627150"/>
                  <a:pt x="5411414" y="615206"/>
                </a:cubicBezTo>
                <a:cubicBezTo>
                  <a:pt x="5411414" y="603260"/>
                  <a:pt x="5408429" y="592807"/>
                  <a:pt x="5402454" y="583848"/>
                </a:cubicBezTo>
                <a:cubicBezTo>
                  <a:pt x="5396482" y="574889"/>
                  <a:pt x="5387523" y="567423"/>
                  <a:pt x="5375577" y="561449"/>
                </a:cubicBezTo>
                <a:lnTo>
                  <a:pt x="5366618" y="543532"/>
                </a:lnTo>
                <a:cubicBezTo>
                  <a:pt x="5372591" y="543532"/>
                  <a:pt x="5377071" y="546518"/>
                  <a:pt x="5380057" y="552491"/>
                </a:cubicBezTo>
                <a:cubicBezTo>
                  <a:pt x="5383043" y="558463"/>
                  <a:pt x="5387523" y="558463"/>
                  <a:pt x="5393496" y="552491"/>
                </a:cubicBezTo>
                <a:cubicBezTo>
                  <a:pt x="5387523" y="540546"/>
                  <a:pt x="5372591" y="531586"/>
                  <a:pt x="5348700" y="525613"/>
                </a:cubicBezTo>
                <a:cubicBezTo>
                  <a:pt x="5342726" y="525613"/>
                  <a:pt x="5338246" y="525613"/>
                  <a:pt x="5335260" y="525613"/>
                </a:cubicBezTo>
                <a:cubicBezTo>
                  <a:pt x="5332275" y="525613"/>
                  <a:pt x="5330780" y="524119"/>
                  <a:pt x="5330780" y="521133"/>
                </a:cubicBezTo>
                <a:cubicBezTo>
                  <a:pt x="5330780" y="518147"/>
                  <a:pt x="5336754" y="516653"/>
                  <a:pt x="5348700" y="516653"/>
                </a:cubicBezTo>
                <a:close/>
                <a:moveTo>
                  <a:pt x="4148154" y="516653"/>
                </a:moveTo>
                <a:cubicBezTo>
                  <a:pt x="4154127" y="516653"/>
                  <a:pt x="4158606" y="518147"/>
                  <a:pt x="4161593" y="521133"/>
                </a:cubicBezTo>
                <a:cubicBezTo>
                  <a:pt x="4164579" y="524119"/>
                  <a:pt x="4163086" y="525613"/>
                  <a:pt x="4157113" y="525613"/>
                </a:cubicBezTo>
                <a:close/>
                <a:moveTo>
                  <a:pt x="3798742" y="516653"/>
                </a:moveTo>
                <a:lnTo>
                  <a:pt x="3816660" y="516653"/>
                </a:lnTo>
                <a:lnTo>
                  <a:pt x="3816660" y="525613"/>
                </a:lnTo>
                <a:close/>
                <a:moveTo>
                  <a:pt x="3158151" y="516653"/>
                </a:moveTo>
                <a:cubicBezTo>
                  <a:pt x="3161138" y="516653"/>
                  <a:pt x="3161138" y="518147"/>
                  <a:pt x="3158151" y="521133"/>
                </a:cubicBezTo>
                <a:cubicBezTo>
                  <a:pt x="3155165" y="524119"/>
                  <a:pt x="3150685" y="525613"/>
                  <a:pt x="3144713" y="525613"/>
                </a:cubicBezTo>
                <a:cubicBezTo>
                  <a:pt x="3150685" y="519639"/>
                  <a:pt x="3155165" y="516653"/>
                  <a:pt x="3158151" y="516653"/>
                </a:cubicBezTo>
                <a:close/>
                <a:moveTo>
                  <a:pt x="3099916" y="516653"/>
                </a:moveTo>
                <a:cubicBezTo>
                  <a:pt x="3105889" y="516653"/>
                  <a:pt x="3108875" y="516653"/>
                  <a:pt x="3108875" y="516653"/>
                </a:cubicBezTo>
                <a:lnTo>
                  <a:pt x="3108875" y="525613"/>
                </a:lnTo>
                <a:close/>
                <a:moveTo>
                  <a:pt x="6119199" y="507694"/>
                </a:moveTo>
                <a:cubicBezTo>
                  <a:pt x="6125172" y="507694"/>
                  <a:pt x="6131144" y="510680"/>
                  <a:pt x="6137118" y="516653"/>
                </a:cubicBezTo>
                <a:lnTo>
                  <a:pt x="6137118" y="525613"/>
                </a:lnTo>
                <a:cubicBezTo>
                  <a:pt x="6137118" y="525613"/>
                  <a:pt x="6135624" y="525613"/>
                  <a:pt x="6132638" y="525613"/>
                </a:cubicBezTo>
                <a:cubicBezTo>
                  <a:pt x="6129652" y="525613"/>
                  <a:pt x="6128158" y="522627"/>
                  <a:pt x="6128158" y="516653"/>
                </a:cubicBezTo>
                <a:close/>
                <a:moveTo>
                  <a:pt x="4954490" y="507694"/>
                </a:moveTo>
                <a:cubicBezTo>
                  <a:pt x="4960463" y="513667"/>
                  <a:pt x="4963450" y="521133"/>
                  <a:pt x="4963450" y="530093"/>
                </a:cubicBezTo>
                <a:cubicBezTo>
                  <a:pt x="4963450" y="539052"/>
                  <a:pt x="4961956" y="543532"/>
                  <a:pt x="4958970" y="543532"/>
                </a:cubicBezTo>
                <a:cubicBezTo>
                  <a:pt x="4955984" y="543532"/>
                  <a:pt x="4955984" y="548010"/>
                  <a:pt x="4958970" y="556970"/>
                </a:cubicBezTo>
                <a:cubicBezTo>
                  <a:pt x="4961956" y="565929"/>
                  <a:pt x="4960463" y="570409"/>
                  <a:pt x="4954490" y="570409"/>
                </a:cubicBezTo>
                <a:lnTo>
                  <a:pt x="4945532" y="552491"/>
                </a:lnTo>
                <a:cubicBezTo>
                  <a:pt x="4945532" y="540546"/>
                  <a:pt x="4947024" y="533079"/>
                  <a:pt x="4950012" y="530093"/>
                </a:cubicBezTo>
                <a:cubicBezTo>
                  <a:pt x="4952998" y="527106"/>
                  <a:pt x="4951504" y="522627"/>
                  <a:pt x="4945532" y="516653"/>
                </a:cubicBezTo>
                <a:close/>
                <a:moveTo>
                  <a:pt x="4578200" y="507694"/>
                </a:moveTo>
                <a:cubicBezTo>
                  <a:pt x="4572227" y="507694"/>
                  <a:pt x="4569241" y="509188"/>
                  <a:pt x="4569241" y="512174"/>
                </a:cubicBezTo>
                <a:cubicBezTo>
                  <a:pt x="4569241" y="515160"/>
                  <a:pt x="4572227" y="516653"/>
                  <a:pt x="4578200" y="516653"/>
                </a:cubicBezTo>
                <a:cubicBezTo>
                  <a:pt x="4578200" y="516653"/>
                  <a:pt x="4578200" y="515160"/>
                  <a:pt x="4578200" y="512174"/>
                </a:cubicBezTo>
                <a:cubicBezTo>
                  <a:pt x="4578200" y="509188"/>
                  <a:pt x="4578200" y="507694"/>
                  <a:pt x="4578200" y="507694"/>
                </a:cubicBezTo>
                <a:close/>
                <a:moveTo>
                  <a:pt x="3485166" y="507694"/>
                </a:moveTo>
                <a:lnTo>
                  <a:pt x="3485166" y="516653"/>
                </a:lnTo>
                <a:lnTo>
                  <a:pt x="3494125" y="507694"/>
                </a:lnTo>
                <a:cubicBezTo>
                  <a:pt x="3494125" y="507694"/>
                  <a:pt x="3491138" y="507694"/>
                  <a:pt x="3485166" y="507694"/>
                </a:cubicBezTo>
                <a:close/>
                <a:moveTo>
                  <a:pt x="2669870" y="507694"/>
                </a:moveTo>
                <a:cubicBezTo>
                  <a:pt x="2675842" y="507694"/>
                  <a:pt x="2678829" y="510680"/>
                  <a:pt x="2678829" y="516653"/>
                </a:cubicBezTo>
                <a:cubicBezTo>
                  <a:pt x="2678829" y="516653"/>
                  <a:pt x="2675842" y="516653"/>
                  <a:pt x="2669870" y="516653"/>
                </a:cubicBezTo>
                <a:cubicBezTo>
                  <a:pt x="2669870" y="510680"/>
                  <a:pt x="2669870" y="507694"/>
                  <a:pt x="2669870" y="507694"/>
                </a:cubicBezTo>
                <a:close/>
                <a:moveTo>
                  <a:pt x="2864734" y="503214"/>
                </a:moveTo>
                <a:cubicBezTo>
                  <a:pt x="2863242" y="503214"/>
                  <a:pt x="2861001" y="504707"/>
                  <a:pt x="2858015" y="507694"/>
                </a:cubicBezTo>
                <a:cubicBezTo>
                  <a:pt x="2858015" y="507694"/>
                  <a:pt x="2858015" y="510680"/>
                  <a:pt x="2858015" y="516653"/>
                </a:cubicBezTo>
                <a:lnTo>
                  <a:pt x="2866975" y="507694"/>
                </a:lnTo>
                <a:cubicBezTo>
                  <a:pt x="2866975" y="504707"/>
                  <a:pt x="2866229" y="503214"/>
                  <a:pt x="2864734" y="503214"/>
                </a:cubicBezTo>
                <a:close/>
                <a:moveTo>
                  <a:pt x="5259106" y="498735"/>
                </a:moveTo>
                <a:lnTo>
                  <a:pt x="5285984" y="498735"/>
                </a:lnTo>
                <a:lnTo>
                  <a:pt x="5312862" y="507694"/>
                </a:lnTo>
                <a:lnTo>
                  <a:pt x="5285984" y="507694"/>
                </a:lnTo>
                <a:cubicBezTo>
                  <a:pt x="5280012" y="501721"/>
                  <a:pt x="5271052" y="498735"/>
                  <a:pt x="5259106" y="498735"/>
                </a:cubicBezTo>
                <a:close/>
                <a:moveTo>
                  <a:pt x="4087119" y="495935"/>
                </a:moveTo>
                <a:cubicBezTo>
                  <a:pt x="4090479" y="494815"/>
                  <a:pt x="4098878" y="498735"/>
                  <a:pt x="4112317" y="507694"/>
                </a:cubicBezTo>
                <a:lnTo>
                  <a:pt x="4112317" y="516653"/>
                </a:lnTo>
                <a:cubicBezTo>
                  <a:pt x="4106344" y="516653"/>
                  <a:pt x="4100371" y="513667"/>
                  <a:pt x="4094398" y="507694"/>
                </a:cubicBezTo>
                <a:cubicBezTo>
                  <a:pt x="4088425" y="507694"/>
                  <a:pt x="4085439" y="506200"/>
                  <a:pt x="4085439" y="503214"/>
                </a:cubicBezTo>
                <a:cubicBezTo>
                  <a:pt x="4085439" y="500228"/>
                  <a:pt x="4085439" y="498735"/>
                  <a:pt x="4085439" y="498735"/>
                </a:cubicBezTo>
                <a:cubicBezTo>
                  <a:pt x="4085439" y="497242"/>
                  <a:pt x="4085999" y="496308"/>
                  <a:pt x="4087119" y="495935"/>
                </a:cubicBezTo>
                <a:close/>
                <a:moveTo>
                  <a:pt x="4702511" y="494255"/>
                </a:moveTo>
                <a:cubicBezTo>
                  <a:pt x="4704750" y="494255"/>
                  <a:pt x="4706618" y="495748"/>
                  <a:pt x="4708111" y="498735"/>
                </a:cubicBezTo>
                <a:cubicBezTo>
                  <a:pt x="4711097" y="504708"/>
                  <a:pt x="4711097" y="507694"/>
                  <a:pt x="4708111" y="507694"/>
                </a:cubicBezTo>
                <a:cubicBezTo>
                  <a:pt x="4705124" y="507694"/>
                  <a:pt x="4703631" y="507694"/>
                  <a:pt x="4703631" y="507694"/>
                </a:cubicBezTo>
                <a:cubicBezTo>
                  <a:pt x="4697658" y="507694"/>
                  <a:pt x="4694672" y="504708"/>
                  <a:pt x="4694672" y="498735"/>
                </a:cubicBezTo>
                <a:cubicBezTo>
                  <a:pt x="4697658" y="495748"/>
                  <a:pt x="4700270" y="494255"/>
                  <a:pt x="4702511" y="494255"/>
                </a:cubicBezTo>
                <a:close/>
                <a:moveTo>
                  <a:pt x="4345259" y="489775"/>
                </a:moveTo>
                <a:cubicBezTo>
                  <a:pt x="4345259" y="495749"/>
                  <a:pt x="4345259" y="498735"/>
                  <a:pt x="4345259" y="498735"/>
                </a:cubicBezTo>
                <a:cubicBezTo>
                  <a:pt x="4345259" y="498735"/>
                  <a:pt x="4345259" y="501721"/>
                  <a:pt x="4345259" y="507694"/>
                </a:cubicBezTo>
                <a:cubicBezTo>
                  <a:pt x="4339286" y="507694"/>
                  <a:pt x="4340779" y="510680"/>
                  <a:pt x="4349738" y="516653"/>
                </a:cubicBezTo>
                <a:cubicBezTo>
                  <a:pt x="4358698" y="522627"/>
                  <a:pt x="4360191" y="528599"/>
                  <a:pt x="4354218" y="534572"/>
                </a:cubicBezTo>
                <a:cubicBezTo>
                  <a:pt x="4342272" y="528599"/>
                  <a:pt x="4333313" y="525613"/>
                  <a:pt x="4327340" y="525613"/>
                </a:cubicBezTo>
                <a:lnTo>
                  <a:pt x="4318380" y="507694"/>
                </a:lnTo>
                <a:lnTo>
                  <a:pt x="4336299" y="498735"/>
                </a:lnTo>
                <a:cubicBezTo>
                  <a:pt x="4336299" y="492761"/>
                  <a:pt x="4339286" y="489775"/>
                  <a:pt x="4345259" y="489775"/>
                </a:cubicBezTo>
                <a:close/>
                <a:moveTo>
                  <a:pt x="4031683" y="489775"/>
                </a:moveTo>
                <a:cubicBezTo>
                  <a:pt x="4031683" y="489775"/>
                  <a:pt x="4034670" y="489775"/>
                  <a:pt x="4040643" y="489775"/>
                </a:cubicBezTo>
                <a:lnTo>
                  <a:pt x="4031683" y="498735"/>
                </a:lnTo>
                <a:close/>
                <a:moveTo>
                  <a:pt x="3494125" y="489775"/>
                </a:moveTo>
                <a:lnTo>
                  <a:pt x="3494125" y="498735"/>
                </a:lnTo>
                <a:cubicBezTo>
                  <a:pt x="3500098" y="498735"/>
                  <a:pt x="3503084" y="497241"/>
                  <a:pt x="3503084" y="494255"/>
                </a:cubicBezTo>
                <a:cubicBezTo>
                  <a:pt x="3503084" y="491269"/>
                  <a:pt x="3503084" y="489775"/>
                  <a:pt x="3503084" y="489775"/>
                </a:cubicBezTo>
                <a:cubicBezTo>
                  <a:pt x="3503084" y="489775"/>
                  <a:pt x="3500098" y="489775"/>
                  <a:pt x="3494125" y="489775"/>
                </a:cubicBezTo>
                <a:close/>
                <a:moveTo>
                  <a:pt x="5156075" y="486976"/>
                </a:moveTo>
                <a:cubicBezTo>
                  <a:pt x="5157568" y="487349"/>
                  <a:pt x="5159060" y="488282"/>
                  <a:pt x="5160554" y="489775"/>
                </a:cubicBezTo>
                <a:lnTo>
                  <a:pt x="5178472" y="489775"/>
                </a:lnTo>
                <a:lnTo>
                  <a:pt x="5187432" y="489775"/>
                </a:lnTo>
                <a:cubicBezTo>
                  <a:pt x="5187432" y="495749"/>
                  <a:pt x="5190418" y="501721"/>
                  <a:pt x="5196392" y="507694"/>
                </a:cubicBezTo>
                <a:lnTo>
                  <a:pt x="5187432" y="507694"/>
                </a:lnTo>
                <a:cubicBezTo>
                  <a:pt x="5181458" y="507694"/>
                  <a:pt x="5175486" y="507694"/>
                  <a:pt x="5169514" y="507694"/>
                </a:cubicBezTo>
                <a:cubicBezTo>
                  <a:pt x="5163540" y="507694"/>
                  <a:pt x="5160554" y="510680"/>
                  <a:pt x="5160554" y="516653"/>
                </a:cubicBezTo>
                <a:cubicBezTo>
                  <a:pt x="5154580" y="522627"/>
                  <a:pt x="5157568" y="531586"/>
                  <a:pt x="5169514" y="543532"/>
                </a:cubicBezTo>
                <a:cubicBezTo>
                  <a:pt x="5181458" y="561449"/>
                  <a:pt x="5181458" y="570409"/>
                  <a:pt x="5169514" y="570409"/>
                </a:cubicBezTo>
                <a:cubicBezTo>
                  <a:pt x="5169514" y="570409"/>
                  <a:pt x="5168020" y="568915"/>
                  <a:pt x="5165034" y="565929"/>
                </a:cubicBezTo>
                <a:cubicBezTo>
                  <a:pt x="5162048" y="562944"/>
                  <a:pt x="5157568" y="561449"/>
                  <a:pt x="5151595" y="561449"/>
                </a:cubicBezTo>
                <a:cubicBezTo>
                  <a:pt x="5151595" y="549505"/>
                  <a:pt x="5151595" y="540546"/>
                  <a:pt x="5151595" y="534572"/>
                </a:cubicBezTo>
                <a:cubicBezTo>
                  <a:pt x="5151595" y="528599"/>
                  <a:pt x="5148609" y="522627"/>
                  <a:pt x="5142636" y="516653"/>
                </a:cubicBezTo>
                <a:lnTo>
                  <a:pt x="5142636" y="498735"/>
                </a:lnTo>
                <a:cubicBezTo>
                  <a:pt x="5147116" y="489776"/>
                  <a:pt x="5151595" y="485856"/>
                  <a:pt x="5156075" y="486976"/>
                </a:cubicBezTo>
                <a:close/>
                <a:moveTo>
                  <a:pt x="3321659" y="485295"/>
                </a:moveTo>
                <a:cubicBezTo>
                  <a:pt x="3323152" y="485295"/>
                  <a:pt x="3323898" y="486789"/>
                  <a:pt x="3323898" y="489775"/>
                </a:cubicBezTo>
                <a:lnTo>
                  <a:pt x="3314940" y="489775"/>
                </a:lnTo>
                <a:cubicBezTo>
                  <a:pt x="3317925" y="486789"/>
                  <a:pt x="3320166" y="485295"/>
                  <a:pt x="3321659" y="485295"/>
                </a:cubicBezTo>
                <a:close/>
                <a:moveTo>
                  <a:pt x="2884893" y="484176"/>
                </a:moveTo>
                <a:cubicBezTo>
                  <a:pt x="2881907" y="483430"/>
                  <a:pt x="2878920" y="483802"/>
                  <a:pt x="2875934" y="485295"/>
                </a:cubicBezTo>
                <a:cubicBezTo>
                  <a:pt x="2869961" y="488282"/>
                  <a:pt x="2866975" y="492761"/>
                  <a:pt x="2866975" y="498735"/>
                </a:cubicBezTo>
                <a:cubicBezTo>
                  <a:pt x="2866975" y="516653"/>
                  <a:pt x="2875934" y="519639"/>
                  <a:pt x="2893853" y="507694"/>
                </a:cubicBezTo>
                <a:cubicBezTo>
                  <a:pt x="2905799" y="501721"/>
                  <a:pt x="2905799" y="495749"/>
                  <a:pt x="2893853" y="489775"/>
                </a:cubicBezTo>
                <a:cubicBezTo>
                  <a:pt x="2890866" y="486789"/>
                  <a:pt x="2887880" y="484923"/>
                  <a:pt x="2884893" y="484176"/>
                </a:cubicBezTo>
                <a:close/>
                <a:moveTo>
                  <a:pt x="5814582" y="480816"/>
                </a:moveTo>
                <a:cubicBezTo>
                  <a:pt x="5820556" y="480816"/>
                  <a:pt x="5823542" y="480816"/>
                  <a:pt x="5823542" y="480816"/>
                </a:cubicBezTo>
                <a:cubicBezTo>
                  <a:pt x="5823542" y="486789"/>
                  <a:pt x="5823542" y="489775"/>
                  <a:pt x="5823542" y="489775"/>
                </a:cubicBezTo>
                <a:cubicBezTo>
                  <a:pt x="5823542" y="489775"/>
                  <a:pt x="5820556" y="486789"/>
                  <a:pt x="5814582" y="480816"/>
                </a:cubicBezTo>
                <a:close/>
                <a:moveTo>
                  <a:pt x="5375577" y="480816"/>
                </a:moveTo>
                <a:lnTo>
                  <a:pt x="5411414" y="480816"/>
                </a:lnTo>
                <a:lnTo>
                  <a:pt x="5411414" y="489775"/>
                </a:lnTo>
                <a:cubicBezTo>
                  <a:pt x="5405440" y="489775"/>
                  <a:pt x="5400962" y="489775"/>
                  <a:pt x="5397976" y="489775"/>
                </a:cubicBezTo>
                <a:cubicBezTo>
                  <a:pt x="5394990" y="489775"/>
                  <a:pt x="5393496" y="492761"/>
                  <a:pt x="5393496" y="498735"/>
                </a:cubicBezTo>
                <a:cubicBezTo>
                  <a:pt x="5393496" y="498735"/>
                  <a:pt x="5387523" y="498735"/>
                  <a:pt x="5375577" y="498735"/>
                </a:cubicBezTo>
                <a:cubicBezTo>
                  <a:pt x="5363632" y="498735"/>
                  <a:pt x="5356166" y="495749"/>
                  <a:pt x="5353180" y="489775"/>
                </a:cubicBezTo>
                <a:cubicBezTo>
                  <a:pt x="5350194" y="483802"/>
                  <a:pt x="5357658" y="480816"/>
                  <a:pt x="5375577" y="480816"/>
                </a:cubicBezTo>
                <a:close/>
                <a:moveTo>
                  <a:pt x="4990328" y="480816"/>
                </a:moveTo>
                <a:cubicBezTo>
                  <a:pt x="4990328" y="480816"/>
                  <a:pt x="4993314" y="480816"/>
                  <a:pt x="4999286" y="480816"/>
                </a:cubicBezTo>
                <a:cubicBezTo>
                  <a:pt x="5005260" y="480816"/>
                  <a:pt x="5011232" y="480816"/>
                  <a:pt x="5017206" y="480816"/>
                </a:cubicBezTo>
                <a:lnTo>
                  <a:pt x="5026164" y="498735"/>
                </a:lnTo>
                <a:cubicBezTo>
                  <a:pt x="5026164" y="510680"/>
                  <a:pt x="5029152" y="519639"/>
                  <a:pt x="5035124" y="525613"/>
                </a:cubicBezTo>
                <a:lnTo>
                  <a:pt x="5035124" y="543532"/>
                </a:lnTo>
                <a:lnTo>
                  <a:pt x="5044083" y="579368"/>
                </a:lnTo>
                <a:cubicBezTo>
                  <a:pt x="5056029" y="585342"/>
                  <a:pt x="5059016" y="594301"/>
                  <a:pt x="5053042" y="606246"/>
                </a:cubicBezTo>
                <a:cubicBezTo>
                  <a:pt x="5047070" y="618192"/>
                  <a:pt x="5044083" y="624165"/>
                  <a:pt x="5044083" y="624165"/>
                </a:cubicBezTo>
                <a:cubicBezTo>
                  <a:pt x="5038110" y="618192"/>
                  <a:pt x="5032138" y="612220"/>
                  <a:pt x="5026164" y="606246"/>
                </a:cubicBezTo>
                <a:cubicBezTo>
                  <a:pt x="5014220" y="600273"/>
                  <a:pt x="5008246" y="597287"/>
                  <a:pt x="5008246" y="597287"/>
                </a:cubicBezTo>
                <a:cubicBezTo>
                  <a:pt x="5002274" y="609233"/>
                  <a:pt x="4990328" y="609233"/>
                  <a:pt x="4972409" y="597287"/>
                </a:cubicBezTo>
                <a:lnTo>
                  <a:pt x="4990328" y="588328"/>
                </a:lnTo>
                <a:lnTo>
                  <a:pt x="5017206" y="588328"/>
                </a:lnTo>
                <a:cubicBezTo>
                  <a:pt x="5017206" y="594301"/>
                  <a:pt x="5020192" y="597287"/>
                  <a:pt x="5026164" y="597287"/>
                </a:cubicBezTo>
                <a:cubicBezTo>
                  <a:pt x="5032138" y="597287"/>
                  <a:pt x="5032138" y="592807"/>
                  <a:pt x="5026164" y="583848"/>
                </a:cubicBezTo>
                <a:cubicBezTo>
                  <a:pt x="5020192" y="574889"/>
                  <a:pt x="5018698" y="568915"/>
                  <a:pt x="5021686" y="565929"/>
                </a:cubicBezTo>
                <a:cubicBezTo>
                  <a:pt x="5024672" y="562944"/>
                  <a:pt x="5023178" y="561449"/>
                  <a:pt x="5017206" y="561449"/>
                </a:cubicBezTo>
                <a:cubicBezTo>
                  <a:pt x="5017206" y="561449"/>
                  <a:pt x="5015712" y="559957"/>
                  <a:pt x="5012726" y="556970"/>
                </a:cubicBezTo>
                <a:cubicBezTo>
                  <a:pt x="5009740" y="553985"/>
                  <a:pt x="5008246" y="549505"/>
                  <a:pt x="5008246" y="543532"/>
                </a:cubicBezTo>
                <a:lnTo>
                  <a:pt x="5008246" y="534572"/>
                </a:lnTo>
                <a:cubicBezTo>
                  <a:pt x="4996301" y="528599"/>
                  <a:pt x="4991821" y="522627"/>
                  <a:pt x="4994806" y="516653"/>
                </a:cubicBezTo>
                <a:cubicBezTo>
                  <a:pt x="4997794" y="510680"/>
                  <a:pt x="4996301" y="504708"/>
                  <a:pt x="4990328" y="498735"/>
                </a:cubicBezTo>
                <a:lnTo>
                  <a:pt x="4972409" y="489775"/>
                </a:lnTo>
                <a:close/>
                <a:moveTo>
                  <a:pt x="4497567" y="480816"/>
                </a:moveTo>
                <a:cubicBezTo>
                  <a:pt x="4503540" y="480816"/>
                  <a:pt x="4512499" y="480816"/>
                  <a:pt x="4524445" y="480816"/>
                </a:cubicBezTo>
                <a:cubicBezTo>
                  <a:pt x="4530418" y="480816"/>
                  <a:pt x="4536391" y="480816"/>
                  <a:pt x="4542364" y="480816"/>
                </a:cubicBezTo>
                <a:cubicBezTo>
                  <a:pt x="4548337" y="480816"/>
                  <a:pt x="4551323" y="483802"/>
                  <a:pt x="4551323" y="489775"/>
                </a:cubicBezTo>
                <a:cubicBezTo>
                  <a:pt x="4551323" y="489775"/>
                  <a:pt x="4560281" y="489775"/>
                  <a:pt x="4578200" y="489775"/>
                </a:cubicBezTo>
                <a:cubicBezTo>
                  <a:pt x="4590146" y="501721"/>
                  <a:pt x="4596119" y="507694"/>
                  <a:pt x="4596119" y="507694"/>
                </a:cubicBezTo>
                <a:cubicBezTo>
                  <a:pt x="4584173" y="519639"/>
                  <a:pt x="4572227" y="528599"/>
                  <a:pt x="4560281" y="534572"/>
                </a:cubicBezTo>
                <a:cubicBezTo>
                  <a:pt x="4554308" y="528599"/>
                  <a:pt x="4548337" y="522627"/>
                  <a:pt x="4542364" y="516653"/>
                </a:cubicBezTo>
                <a:lnTo>
                  <a:pt x="4524445" y="507694"/>
                </a:lnTo>
                <a:cubicBezTo>
                  <a:pt x="4518472" y="513667"/>
                  <a:pt x="4515485" y="516653"/>
                  <a:pt x="4515485" y="516653"/>
                </a:cubicBezTo>
                <a:cubicBezTo>
                  <a:pt x="4509512" y="516653"/>
                  <a:pt x="4509512" y="513667"/>
                  <a:pt x="4515485" y="507694"/>
                </a:cubicBezTo>
                <a:lnTo>
                  <a:pt x="4506526" y="498735"/>
                </a:lnTo>
                <a:cubicBezTo>
                  <a:pt x="4506526" y="498735"/>
                  <a:pt x="4503540" y="498735"/>
                  <a:pt x="4497567" y="498735"/>
                </a:cubicBezTo>
                <a:lnTo>
                  <a:pt x="4488607" y="489775"/>
                </a:lnTo>
                <a:cubicBezTo>
                  <a:pt x="4488607" y="483802"/>
                  <a:pt x="4491594" y="480816"/>
                  <a:pt x="4497567" y="480816"/>
                </a:cubicBezTo>
                <a:close/>
                <a:moveTo>
                  <a:pt x="3350776" y="480816"/>
                </a:moveTo>
                <a:cubicBezTo>
                  <a:pt x="3356749" y="480816"/>
                  <a:pt x="3361229" y="480816"/>
                  <a:pt x="3364216" y="480816"/>
                </a:cubicBezTo>
                <a:cubicBezTo>
                  <a:pt x="3367202" y="480816"/>
                  <a:pt x="3365709" y="483802"/>
                  <a:pt x="3359736" y="489775"/>
                </a:cubicBezTo>
                <a:cubicBezTo>
                  <a:pt x="3353763" y="495749"/>
                  <a:pt x="3352270" y="498735"/>
                  <a:pt x="3355256" y="498735"/>
                </a:cubicBezTo>
                <a:cubicBezTo>
                  <a:pt x="3358243" y="498735"/>
                  <a:pt x="3362723" y="501721"/>
                  <a:pt x="3368695" y="507694"/>
                </a:cubicBezTo>
                <a:lnTo>
                  <a:pt x="3359736" y="507694"/>
                </a:lnTo>
                <a:cubicBezTo>
                  <a:pt x="3341817" y="507694"/>
                  <a:pt x="3332858" y="504708"/>
                  <a:pt x="3332858" y="498735"/>
                </a:cubicBezTo>
                <a:close/>
                <a:moveTo>
                  <a:pt x="3028242" y="480816"/>
                </a:moveTo>
                <a:cubicBezTo>
                  <a:pt x="3028242" y="480816"/>
                  <a:pt x="3031229" y="483802"/>
                  <a:pt x="3037201" y="489775"/>
                </a:cubicBezTo>
                <a:cubicBezTo>
                  <a:pt x="3031229" y="489775"/>
                  <a:pt x="3028242" y="492761"/>
                  <a:pt x="3028242" y="498735"/>
                </a:cubicBezTo>
                <a:cubicBezTo>
                  <a:pt x="3022269" y="498735"/>
                  <a:pt x="3019282" y="497241"/>
                  <a:pt x="3019282" y="494255"/>
                </a:cubicBezTo>
                <a:cubicBezTo>
                  <a:pt x="3019282" y="491269"/>
                  <a:pt x="3019282" y="489775"/>
                  <a:pt x="3019282" y="489775"/>
                </a:cubicBezTo>
                <a:cubicBezTo>
                  <a:pt x="3019282" y="483802"/>
                  <a:pt x="3022269" y="480816"/>
                  <a:pt x="3028242" y="480816"/>
                </a:cubicBezTo>
                <a:close/>
                <a:moveTo>
                  <a:pt x="6168476" y="471856"/>
                </a:moveTo>
                <a:cubicBezTo>
                  <a:pt x="6171462" y="471856"/>
                  <a:pt x="6172954" y="474842"/>
                  <a:pt x="6172954" y="480816"/>
                </a:cubicBezTo>
                <a:lnTo>
                  <a:pt x="6163996" y="480816"/>
                </a:lnTo>
                <a:cubicBezTo>
                  <a:pt x="6163996" y="474842"/>
                  <a:pt x="6165488" y="471856"/>
                  <a:pt x="6168476" y="471856"/>
                </a:cubicBezTo>
                <a:close/>
                <a:moveTo>
                  <a:pt x="6119199" y="471856"/>
                </a:moveTo>
                <a:lnTo>
                  <a:pt x="6137118" y="471856"/>
                </a:lnTo>
                <a:lnTo>
                  <a:pt x="6128158" y="480816"/>
                </a:lnTo>
                <a:lnTo>
                  <a:pt x="6110239" y="480816"/>
                </a:lnTo>
                <a:close/>
                <a:moveTo>
                  <a:pt x="4287024" y="471856"/>
                </a:moveTo>
                <a:cubicBezTo>
                  <a:pt x="4290010" y="471856"/>
                  <a:pt x="4294490" y="477831"/>
                  <a:pt x="4300463" y="489775"/>
                </a:cubicBezTo>
                <a:lnTo>
                  <a:pt x="4291503" y="489775"/>
                </a:lnTo>
                <a:cubicBezTo>
                  <a:pt x="4285530" y="489775"/>
                  <a:pt x="4281051" y="488282"/>
                  <a:pt x="4278064" y="485295"/>
                </a:cubicBezTo>
                <a:cubicBezTo>
                  <a:pt x="4275078" y="482309"/>
                  <a:pt x="4273584" y="480816"/>
                  <a:pt x="4273584" y="480816"/>
                </a:cubicBezTo>
                <a:cubicBezTo>
                  <a:pt x="4279557" y="474842"/>
                  <a:pt x="4284037" y="471856"/>
                  <a:pt x="4287024" y="471856"/>
                </a:cubicBezTo>
                <a:close/>
                <a:moveTo>
                  <a:pt x="3897293" y="471856"/>
                </a:moveTo>
                <a:lnTo>
                  <a:pt x="3906253" y="471856"/>
                </a:lnTo>
                <a:cubicBezTo>
                  <a:pt x="3900280" y="477831"/>
                  <a:pt x="3900280" y="482309"/>
                  <a:pt x="3906253" y="485295"/>
                </a:cubicBezTo>
                <a:cubicBezTo>
                  <a:pt x="3912226" y="488282"/>
                  <a:pt x="3912226" y="491269"/>
                  <a:pt x="3906253" y="494255"/>
                </a:cubicBezTo>
                <a:cubicBezTo>
                  <a:pt x="3900280" y="497241"/>
                  <a:pt x="3897293" y="501721"/>
                  <a:pt x="3897293" y="507694"/>
                </a:cubicBezTo>
                <a:cubicBezTo>
                  <a:pt x="3897293" y="507694"/>
                  <a:pt x="3895800" y="509188"/>
                  <a:pt x="3892815" y="512174"/>
                </a:cubicBezTo>
                <a:cubicBezTo>
                  <a:pt x="3889827" y="515160"/>
                  <a:pt x="3888335" y="516653"/>
                  <a:pt x="3888335" y="516653"/>
                </a:cubicBezTo>
                <a:lnTo>
                  <a:pt x="3879374" y="516653"/>
                </a:lnTo>
                <a:cubicBezTo>
                  <a:pt x="3879374" y="510680"/>
                  <a:pt x="3879374" y="501721"/>
                  <a:pt x="3879374" y="489775"/>
                </a:cubicBezTo>
                <a:cubicBezTo>
                  <a:pt x="3879374" y="477831"/>
                  <a:pt x="3885347" y="471856"/>
                  <a:pt x="3897293" y="471856"/>
                </a:cubicBezTo>
                <a:close/>
                <a:moveTo>
                  <a:pt x="3404532" y="471856"/>
                </a:moveTo>
                <a:lnTo>
                  <a:pt x="3431410" y="480816"/>
                </a:lnTo>
                <a:cubicBezTo>
                  <a:pt x="3437383" y="480816"/>
                  <a:pt x="3437383" y="477831"/>
                  <a:pt x="3431410" y="471856"/>
                </a:cubicBezTo>
                <a:close/>
                <a:moveTo>
                  <a:pt x="3288062" y="471856"/>
                </a:moveTo>
                <a:lnTo>
                  <a:pt x="3297021" y="471856"/>
                </a:lnTo>
                <a:cubicBezTo>
                  <a:pt x="3291048" y="471856"/>
                  <a:pt x="3291048" y="474842"/>
                  <a:pt x="3297021" y="480816"/>
                </a:cubicBezTo>
                <a:cubicBezTo>
                  <a:pt x="3302994" y="486789"/>
                  <a:pt x="3302994" y="491269"/>
                  <a:pt x="3297021" y="494255"/>
                </a:cubicBezTo>
                <a:cubicBezTo>
                  <a:pt x="3291048" y="497241"/>
                  <a:pt x="3288062" y="501721"/>
                  <a:pt x="3288062" y="507694"/>
                </a:cubicBezTo>
                <a:cubicBezTo>
                  <a:pt x="3300008" y="513667"/>
                  <a:pt x="3297021" y="516653"/>
                  <a:pt x="3279102" y="516653"/>
                </a:cubicBezTo>
                <a:cubicBezTo>
                  <a:pt x="3267156" y="522627"/>
                  <a:pt x="3261183" y="522627"/>
                  <a:pt x="3261183" y="516653"/>
                </a:cubicBezTo>
                <a:cubicBezTo>
                  <a:pt x="3261183" y="510680"/>
                  <a:pt x="3264170" y="507694"/>
                  <a:pt x="3270143" y="507694"/>
                </a:cubicBezTo>
                <a:lnTo>
                  <a:pt x="3261183" y="498735"/>
                </a:lnTo>
                <a:cubicBezTo>
                  <a:pt x="3255211" y="498735"/>
                  <a:pt x="3246251" y="498735"/>
                  <a:pt x="3234305" y="498735"/>
                </a:cubicBezTo>
                <a:cubicBezTo>
                  <a:pt x="3216387" y="492761"/>
                  <a:pt x="3208921" y="488282"/>
                  <a:pt x="3211908" y="485295"/>
                </a:cubicBezTo>
                <a:cubicBezTo>
                  <a:pt x="3214894" y="482309"/>
                  <a:pt x="3223854" y="480816"/>
                  <a:pt x="3238785" y="480816"/>
                </a:cubicBezTo>
                <a:cubicBezTo>
                  <a:pt x="3253717" y="480816"/>
                  <a:pt x="3264170" y="479322"/>
                  <a:pt x="3270143" y="476336"/>
                </a:cubicBezTo>
                <a:cubicBezTo>
                  <a:pt x="3276116" y="473351"/>
                  <a:pt x="3282089" y="471856"/>
                  <a:pt x="3288062" y="471856"/>
                </a:cubicBezTo>
                <a:close/>
                <a:moveTo>
                  <a:pt x="5478609" y="467378"/>
                </a:moveTo>
                <a:cubicBezTo>
                  <a:pt x="5481596" y="467378"/>
                  <a:pt x="5486076" y="468871"/>
                  <a:pt x="5492048" y="471856"/>
                </a:cubicBezTo>
                <a:cubicBezTo>
                  <a:pt x="5492048" y="477831"/>
                  <a:pt x="5492048" y="480816"/>
                  <a:pt x="5492048" y="480816"/>
                </a:cubicBezTo>
                <a:cubicBezTo>
                  <a:pt x="5492048" y="480816"/>
                  <a:pt x="5489062" y="483802"/>
                  <a:pt x="5483089" y="489775"/>
                </a:cubicBezTo>
                <a:cubicBezTo>
                  <a:pt x="5477116" y="495749"/>
                  <a:pt x="5474130" y="495749"/>
                  <a:pt x="5474130" y="489775"/>
                </a:cubicBezTo>
                <a:lnTo>
                  <a:pt x="5474130" y="471856"/>
                </a:lnTo>
                <a:cubicBezTo>
                  <a:pt x="5474130" y="468871"/>
                  <a:pt x="5475623" y="467378"/>
                  <a:pt x="5478609" y="467378"/>
                </a:cubicBezTo>
                <a:close/>
                <a:moveTo>
                  <a:pt x="4390056" y="462898"/>
                </a:moveTo>
                <a:cubicBezTo>
                  <a:pt x="4396028" y="462898"/>
                  <a:pt x="4402000" y="465883"/>
                  <a:pt x="4407974" y="471856"/>
                </a:cubicBezTo>
                <a:cubicBezTo>
                  <a:pt x="4413947" y="477831"/>
                  <a:pt x="4419919" y="480816"/>
                  <a:pt x="4425892" y="480816"/>
                </a:cubicBezTo>
                <a:lnTo>
                  <a:pt x="4434852" y="489775"/>
                </a:lnTo>
                <a:lnTo>
                  <a:pt x="4452771" y="498735"/>
                </a:lnTo>
                <a:lnTo>
                  <a:pt x="4461730" y="498735"/>
                </a:lnTo>
                <a:cubicBezTo>
                  <a:pt x="4461730" y="498735"/>
                  <a:pt x="4458744" y="497241"/>
                  <a:pt x="4452771" y="494255"/>
                </a:cubicBezTo>
                <a:cubicBezTo>
                  <a:pt x="4446798" y="491269"/>
                  <a:pt x="4445304" y="488282"/>
                  <a:pt x="4448291" y="485295"/>
                </a:cubicBezTo>
                <a:cubicBezTo>
                  <a:pt x="4451277" y="482309"/>
                  <a:pt x="4455757" y="483802"/>
                  <a:pt x="4461730" y="489775"/>
                </a:cubicBezTo>
                <a:cubicBezTo>
                  <a:pt x="4467703" y="495749"/>
                  <a:pt x="4472183" y="500228"/>
                  <a:pt x="4475168" y="503214"/>
                </a:cubicBezTo>
                <a:cubicBezTo>
                  <a:pt x="4478154" y="506200"/>
                  <a:pt x="4479648" y="507694"/>
                  <a:pt x="4479648" y="507694"/>
                </a:cubicBezTo>
                <a:cubicBezTo>
                  <a:pt x="4485621" y="507694"/>
                  <a:pt x="4488607" y="510680"/>
                  <a:pt x="4488607" y="516653"/>
                </a:cubicBezTo>
                <a:lnTo>
                  <a:pt x="4506526" y="534572"/>
                </a:lnTo>
                <a:cubicBezTo>
                  <a:pt x="4524445" y="540546"/>
                  <a:pt x="4533404" y="546518"/>
                  <a:pt x="4533404" y="552491"/>
                </a:cubicBezTo>
                <a:cubicBezTo>
                  <a:pt x="4533404" y="558463"/>
                  <a:pt x="4531911" y="562944"/>
                  <a:pt x="4528925" y="565929"/>
                </a:cubicBezTo>
                <a:cubicBezTo>
                  <a:pt x="4525938" y="568915"/>
                  <a:pt x="4524445" y="570409"/>
                  <a:pt x="4524445" y="570409"/>
                </a:cubicBezTo>
                <a:lnTo>
                  <a:pt x="4506526" y="570409"/>
                </a:lnTo>
                <a:cubicBezTo>
                  <a:pt x="4506526" y="576382"/>
                  <a:pt x="4513992" y="580862"/>
                  <a:pt x="4528925" y="583848"/>
                </a:cubicBezTo>
                <a:cubicBezTo>
                  <a:pt x="4543857" y="586834"/>
                  <a:pt x="4551323" y="586834"/>
                  <a:pt x="4551323" y="583848"/>
                </a:cubicBezTo>
                <a:cubicBezTo>
                  <a:pt x="4551323" y="580862"/>
                  <a:pt x="4552815" y="574889"/>
                  <a:pt x="4555803" y="565929"/>
                </a:cubicBezTo>
                <a:cubicBezTo>
                  <a:pt x="4558788" y="556970"/>
                  <a:pt x="4566254" y="558463"/>
                  <a:pt x="4578200" y="570409"/>
                </a:cubicBezTo>
                <a:lnTo>
                  <a:pt x="4587160" y="570409"/>
                </a:lnTo>
                <a:cubicBezTo>
                  <a:pt x="4587160" y="570409"/>
                  <a:pt x="4590146" y="570409"/>
                  <a:pt x="4596119" y="570409"/>
                </a:cubicBezTo>
                <a:lnTo>
                  <a:pt x="4622997" y="570409"/>
                </a:lnTo>
                <a:cubicBezTo>
                  <a:pt x="4628970" y="564436"/>
                  <a:pt x="4634942" y="564436"/>
                  <a:pt x="4640915" y="570409"/>
                </a:cubicBezTo>
                <a:lnTo>
                  <a:pt x="4703631" y="561449"/>
                </a:lnTo>
                <a:cubicBezTo>
                  <a:pt x="4703631" y="555476"/>
                  <a:pt x="4705124" y="555476"/>
                  <a:pt x="4708111" y="561449"/>
                </a:cubicBezTo>
                <a:cubicBezTo>
                  <a:pt x="4711097" y="567423"/>
                  <a:pt x="4717069" y="570409"/>
                  <a:pt x="4726028" y="570409"/>
                </a:cubicBezTo>
                <a:cubicBezTo>
                  <a:pt x="4734988" y="570409"/>
                  <a:pt x="4740961" y="571902"/>
                  <a:pt x="4743947" y="574889"/>
                </a:cubicBezTo>
                <a:cubicBezTo>
                  <a:pt x="4746934" y="577875"/>
                  <a:pt x="4743947" y="580862"/>
                  <a:pt x="4734988" y="583848"/>
                </a:cubicBezTo>
                <a:cubicBezTo>
                  <a:pt x="4726028" y="586834"/>
                  <a:pt x="4715577" y="589821"/>
                  <a:pt x="4703631" y="592807"/>
                </a:cubicBezTo>
                <a:cubicBezTo>
                  <a:pt x="4691685" y="595793"/>
                  <a:pt x="4679739" y="597287"/>
                  <a:pt x="4667793" y="597287"/>
                </a:cubicBezTo>
                <a:cubicBezTo>
                  <a:pt x="4643901" y="603260"/>
                  <a:pt x="4631957" y="609233"/>
                  <a:pt x="4631957" y="615206"/>
                </a:cubicBezTo>
                <a:cubicBezTo>
                  <a:pt x="4631957" y="621179"/>
                  <a:pt x="4640915" y="624165"/>
                  <a:pt x="4658834" y="624165"/>
                </a:cubicBezTo>
                <a:cubicBezTo>
                  <a:pt x="4694672" y="624165"/>
                  <a:pt x="4700645" y="627150"/>
                  <a:pt x="4676753" y="633125"/>
                </a:cubicBezTo>
                <a:cubicBezTo>
                  <a:pt x="4670780" y="639097"/>
                  <a:pt x="4667793" y="645069"/>
                  <a:pt x="4667793" y="651044"/>
                </a:cubicBezTo>
                <a:cubicBezTo>
                  <a:pt x="4667793" y="657016"/>
                  <a:pt x="4666300" y="660002"/>
                  <a:pt x="4663314" y="660002"/>
                </a:cubicBezTo>
                <a:cubicBezTo>
                  <a:pt x="4660327" y="660002"/>
                  <a:pt x="4655848" y="662988"/>
                  <a:pt x="4649874" y="668961"/>
                </a:cubicBezTo>
                <a:cubicBezTo>
                  <a:pt x="4625984" y="662988"/>
                  <a:pt x="4611051" y="654029"/>
                  <a:pt x="4605078" y="642084"/>
                </a:cubicBezTo>
                <a:cubicBezTo>
                  <a:pt x="4605078" y="636110"/>
                  <a:pt x="4602092" y="633125"/>
                  <a:pt x="4596119" y="633125"/>
                </a:cubicBezTo>
                <a:cubicBezTo>
                  <a:pt x="4590146" y="633125"/>
                  <a:pt x="4587160" y="636110"/>
                  <a:pt x="4587160" y="642084"/>
                </a:cubicBezTo>
                <a:cubicBezTo>
                  <a:pt x="4581187" y="642084"/>
                  <a:pt x="4575214" y="642084"/>
                  <a:pt x="4569241" y="642084"/>
                </a:cubicBezTo>
                <a:cubicBezTo>
                  <a:pt x="4557295" y="642084"/>
                  <a:pt x="4551323" y="639097"/>
                  <a:pt x="4551323" y="633125"/>
                </a:cubicBezTo>
                <a:cubicBezTo>
                  <a:pt x="4551323" y="627150"/>
                  <a:pt x="4549830" y="624165"/>
                  <a:pt x="4546843" y="624165"/>
                </a:cubicBezTo>
                <a:cubicBezTo>
                  <a:pt x="4543857" y="624165"/>
                  <a:pt x="4533404" y="627150"/>
                  <a:pt x="4515485" y="633125"/>
                </a:cubicBezTo>
                <a:cubicBezTo>
                  <a:pt x="4497567" y="633125"/>
                  <a:pt x="4484127" y="636110"/>
                  <a:pt x="4475168" y="642084"/>
                </a:cubicBezTo>
                <a:cubicBezTo>
                  <a:pt x="4466210" y="648056"/>
                  <a:pt x="4463223" y="654029"/>
                  <a:pt x="4466210" y="660002"/>
                </a:cubicBezTo>
                <a:cubicBezTo>
                  <a:pt x="4469195" y="665975"/>
                  <a:pt x="4464715" y="668961"/>
                  <a:pt x="4452771" y="668961"/>
                </a:cubicBezTo>
                <a:lnTo>
                  <a:pt x="4434852" y="677921"/>
                </a:lnTo>
                <a:cubicBezTo>
                  <a:pt x="4434852" y="683894"/>
                  <a:pt x="4431865" y="686880"/>
                  <a:pt x="4425892" y="686880"/>
                </a:cubicBezTo>
                <a:lnTo>
                  <a:pt x="4434852" y="695840"/>
                </a:lnTo>
                <a:cubicBezTo>
                  <a:pt x="4440825" y="695840"/>
                  <a:pt x="4445304" y="695840"/>
                  <a:pt x="4448291" y="695840"/>
                </a:cubicBezTo>
                <a:cubicBezTo>
                  <a:pt x="4451277" y="695840"/>
                  <a:pt x="4452771" y="695840"/>
                  <a:pt x="4452771" y="695840"/>
                </a:cubicBezTo>
                <a:lnTo>
                  <a:pt x="4461730" y="686880"/>
                </a:lnTo>
                <a:cubicBezTo>
                  <a:pt x="4461730" y="692853"/>
                  <a:pt x="4470688" y="695840"/>
                  <a:pt x="4488607" y="695840"/>
                </a:cubicBezTo>
                <a:cubicBezTo>
                  <a:pt x="4512499" y="695840"/>
                  <a:pt x="4518472" y="689866"/>
                  <a:pt x="4506526" y="677921"/>
                </a:cubicBezTo>
                <a:lnTo>
                  <a:pt x="4506526" y="668961"/>
                </a:lnTo>
                <a:cubicBezTo>
                  <a:pt x="4518472" y="674935"/>
                  <a:pt x="4528925" y="680907"/>
                  <a:pt x="4537884" y="686880"/>
                </a:cubicBezTo>
                <a:cubicBezTo>
                  <a:pt x="4546843" y="692853"/>
                  <a:pt x="4548337" y="695840"/>
                  <a:pt x="4542364" y="695840"/>
                </a:cubicBezTo>
                <a:lnTo>
                  <a:pt x="4560281" y="704799"/>
                </a:lnTo>
                <a:cubicBezTo>
                  <a:pt x="4566254" y="704799"/>
                  <a:pt x="4569241" y="701813"/>
                  <a:pt x="4569241" y="695840"/>
                </a:cubicBezTo>
                <a:cubicBezTo>
                  <a:pt x="4569241" y="689866"/>
                  <a:pt x="4578200" y="686880"/>
                  <a:pt x="4596119" y="686880"/>
                </a:cubicBezTo>
                <a:lnTo>
                  <a:pt x="4614038" y="677921"/>
                </a:lnTo>
                <a:cubicBezTo>
                  <a:pt x="4608065" y="671947"/>
                  <a:pt x="4614038" y="671947"/>
                  <a:pt x="4631957" y="677921"/>
                </a:cubicBezTo>
                <a:cubicBezTo>
                  <a:pt x="4643901" y="683894"/>
                  <a:pt x="4649874" y="683894"/>
                  <a:pt x="4649874" y="677921"/>
                </a:cubicBezTo>
                <a:cubicBezTo>
                  <a:pt x="4649874" y="677921"/>
                  <a:pt x="4652861" y="677921"/>
                  <a:pt x="4658834" y="677921"/>
                </a:cubicBezTo>
                <a:cubicBezTo>
                  <a:pt x="4664807" y="677921"/>
                  <a:pt x="4670780" y="677921"/>
                  <a:pt x="4676753" y="677921"/>
                </a:cubicBezTo>
                <a:lnTo>
                  <a:pt x="4703631" y="686880"/>
                </a:lnTo>
                <a:cubicBezTo>
                  <a:pt x="4703631" y="686880"/>
                  <a:pt x="4702138" y="688374"/>
                  <a:pt x="4699151" y="691360"/>
                </a:cubicBezTo>
                <a:cubicBezTo>
                  <a:pt x="4696165" y="694346"/>
                  <a:pt x="4691685" y="695840"/>
                  <a:pt x="4685712" y="695840"/>
                </a:cubicBezTo>
                <a:cubicBezTo>
                  <a:pt x="4679739" y="695840"/>
                  <a:pt x="4673766" y="695840"/>
                  <a:pt x="4667793" y="695840"/>
                </a:cubicBezTo>
                <a:cubicBezTo>
                  <a:pt x="4661820" y="695840"/>
                  <a:pt x="4658834" y="695840"/>
                  <a:pt x="4658834" y="695840"/>
                </a:cubicBezTo>
                <a:lnTo>
                  <a:pt x="4658834" y="704799"/>
                </a:lnTo>
                <a:lnTo>
                  <a:pt x="4676753" y="704799"/>
                </a:lnTo>
                <a:cubicBezTo>
                  <a:pt x="4682726" y="710772"/>
                  <a:pt x="4688698" y="713758"/>
                  <a:pt x="4694672" y="713758"/>
                </a:cubicBezTo>
                <a:cubicBezTo>
                  <a:pt x="4700645" y="713758"/>
                  <a:pt x="4708111" y="715252"/>
                  <a:pt x="4717069" y="718237"/>
                </a:cubicBezTo>
                <a:cubicBezTo>
                  <a:pt x="4726028" y="721223"/>
                  <a:pt x="4732001" y="721223"/>
                  <a:pt x="4734988" y="718237"/>
                </a:cubicBezTo>
                <a:cubicBezTo>
                  <a:pt x="4737974" y="715252"/>
                  <a:pt x="4736481" y="710772"/>
                  <a:pt x="4730508" y="704799"/>
                </a:cubicBezTo>
                <a:cubicBezTo>
                  <a:pt x="4712589" y="686880"/>
                  <a:pt x="4709604" y="674935"/>
                  <a:pt x="4721549" y="668961"/>
                </a:cubicBezTo>
                <a:cubicBezTo>
                  <a:pt x="4727522" y="668961"/>
                  <a:pt x="4730508" y="665975"/>
                  <a:pt x="4730508" y="660002"/>
                </a:cubicBezTo>
                <a:lnTo>
                  <a:pt x="4739468" y="651044"/>
                </a:lnTo>
                <a:lnTo>
                  <a:pt x="4757386" y="660002"/>
                </a:lnTo>
                <a:cubicBezTo>
                  <a:pt x="4757386" y="665975"/>
                  <a:pt x="4757386" y="668961"/>
                  <a:pt x="4757386" y="668961"/>
                </a:cubicBezTo>
                <a:cubicBezTo>
                  <a:pt x="4757386" y="668961"/>
                  <a:pt x="4763359" y="667468"/>
                  <a:pt x="4775305" y="664482"/>
                </a:cubicBezTo>
                <a:cubicBezTo>
                  <a:pt x="4787251" y="661497"/>
                  <a:pt x="4793224" y="657016"/>
                  <a:pt x="4793224" y="651044"/>
                </a:cubicBezTo>
                <a:cubicBezTo>
                  <a:pt x="4793224" y="645069"/>
                  <a:pt x="4793224" y="642084"/>
                  <a:pt x="4793224" y="642084"/>
                </a:cubicBezTo>
                <a:cubicBezTo>
                  <a:pt x="4799196" y="642084"/>
                  <a:pt x="4802182" y="645069"/>
                  <a:pt x="4802182" y="651044"/>
                </a:cubicBezTo>
                <a:lnTo>
                  <a:pt x="4820101" y="660002"/>
                </a:lnTo>
                <a:cubicBezTo>
                  <a:pt x="4832047" y="660002"/>
                  <a:pt x="4835034" y="661497"/>
                  <a:pt x="4829061" y="664482"/>
                </a:cubicBezTo>
                <a:cubicBezTo>
                  <a:pt x="4823088" y="667468"/>
                  <a:pt x="4823088" y="671947"/>
                  <a:pt x="4829061" y="677921"/>
                </a:cubicBezTo>
                <a:lnTo>
                  <a:pt x="4846978" y="651044"/>
                </a:lnTo>
                <a:lnTo>
                  <a:pt x="4855938" y="660002"/>
                </a:lnTo>
                <a:cubicBezTo>
                  <a:pt x="4861912" y="671947"/>
                  <a:pt x="4861912" y="680907"/>
                  <a:pt x="4855938" y="686880"/>
                </a:cubicBezTo>
                <a:lnTo>
                  <a:pt x="4864898" y="686880"/>
                </a:lnTo>
                <a:lnTo>
                  <a:pt x="4882816" y="695840"/>
                </a:lnTo>
                <a:cubicBezTo>
                  <a:pt x="4870870" y="701813"/>
                  <a:pt x="4870870" y="707784"/>
                  <a:pt x="4882816" y="713758"/>
                </a:cubicBezTo>
                <a:cubicBezTo>
                  <a:pt x="4882816" y="713758"/>
                  <a:pt x="4888789" y="710772"/>
                  <a:pt x="4900735" y="704799"/>
                </a:cubicBezTo>
                <a:cubicBezTo>
                  <a:pt x="4906708" y="704799"/>
                  <a:pt x="4912681" y="704799"/>
                  <a:pt x="4918654" y="704799"/>
                </a:cubicBezTo>
                <a:cubicBezTo>
                  <a:pt x="4924627" y="704799"/>
                  <a:pt x="4929106" y="704799"/>
                  <a:pt x="4932092" y="704799"/>
                </a:cubicBezTo>
                <a:cubicBezTo>
                  <a:pt x="4935078" y="704799"/>
                  <a:pt x="4939558" y="704799"/>
                  <a:pt x="4945532" y="704799"/>
                </a:cubicBezTo>
                <a:cubicBezTo>
                  <a:pt x="4951504" y="704799"/>
                  <a:pt x="4954490" y="701813"/>
                  <a:pt x="4954490" y="695840"/>
                </a:cubicBezTo>
                <a:lnTo>
                  <a:pt x="4945532" y="695840"/>
                </a:lnTo>
                <a:cubicBezTo>
                  <a:pt x="4939558" y="689866"/>
                  <a:pt x="4933586" y="686880"/>
                  <a:pt x="4927612" y="686880"/>
                </a:cubicBezTo>
                <a:cubicBezTo>
                  <a:pt x="4933586" y="680907"/>
                  <a:pt x="4933586" y="674935"/>
                  <a:pt x="4927612" y="668961"/>
                </a:cubicBezTo>
                <a:cubicBezTo>
                  <a:pt x="4921640" y="668961"/>
                  <a:pt x="4912681" y="668961"/>
                  <a:pt x="4900735" y="668961"/>
                </a:cubicBezTo>
                <a:cubicBezTo>
                  <a:pt x="4894762" y="668961"/>
                  <a:pt x="4890282" y="668961"/>
                  <a:pt x="4887296" y="668961"/>
                </a:cubicBezTo>
                <a:cubicBezTo>
                  <a:pt x="4884309" y="668961"/>
                  <a:pt x="4882816" y="668961"/>
                  <a:pt x="4882816" y="668961"/>
                </a:cubicBezTo>
                <a:cubicBezTo>
                  <a:pt x="4882816" y="657016"/>
                  <a:pt x="4894762" y="654029"/>
                  <a:pt x="4918654" y="660002"/>
                </a:cubicBezTo>
                <a:cubicBezTo>
                  <a:pt x="4936572" y="660002"/>
                  <a:pt x="4945532" y="657016"/>
                  <a:pt x="4945532" y="651044"/>
                </a:cubicBezTo>
                <a:cubicBezTo>
                  <a:pt x="4957478" y="662988"/>
                  <a:pt x="4969423" y="668961"/>
                  <a:pt x="4981369" y="668961"/>
                </a:cubicBezTo>
                <a:cubicBezTo>
                  <a:pt x="5005260" y="668961"/>
                  <a:pt x="5008246" y="660002"/>
                  <a:pt x="4990328" y="642084"/>
                </a:cubicBezTo>
                <a:cubicBezTo>
                  <a:pt x="4984355" y="636110"/>
                  <a:pt x="4982862" y="633125"/>
                  <a:pt x="4985848" y="633125"/>
                </a:cubicBezTo>
                <a:cubicBezTo>
                  <a:pt x="4988835" y="633125"/>
                  <a:pt x="4996301" y="633125"/>
                  <a:pt x="5008246" y="633125"/>
                </a:cubicBezTo>
                <a:cubicBezTo>
                  <a:pt x="5020192" y="633125"/>
                  <a:pt x="5029152" y="634618"/>
                  <a:pt x="5035124" y="637603"/>
                </a:cubicBezTo>
                <a:cubicBezTo>
                  <a:pt x="5041098" y="640589"/>
                  <a:pt x="5050056" y="639097"/>
                  <a:pt x="5062002" y="633125"/>
                </a:cubicBezTo>
                <a:cubicBezTo>
                  <a:pt x="5067975" y="633125"/>
                  <a:pt x="5072455" y="633125"/>
                  <a:pt x="5075441" y="633125"/>
                </a:cubicBezTo>
                <a:cubicBezTo>
                  <a:pt x="5078428" y="633125"/>
                  <a:pt x="5079921" y="633125"/>
                  <a:pt x="5079921" y="633125"/>
                </a:cubicBezTo>
                <a:lnTo>
                  <a:pt x="5079921" y="642084"/>
                </a:lnTo>
                <a:lnTo>
                  <a:pt x="5079921" y="651044"/>
                </a:lnTo>
                <a:cubicBezTo>
                  <a:pt x="5091866" y="662988"/>
                  <a:pt x="5091866" y="674935"/>
                  <a:pt x="5079921" y="686880"/>
                </a:cubicBezTo>
                <a:cubicBezTo>
                  <a:pt x="5073948" y="686880"/>
                  <a:pt x="5069468" y="685387"/>
                  <a:pt x="5066482" y="682400"/>
                </a:cubicBezTo>
                <a:cubicBezTo>
                  <a:pt x="5063496" y="679414"/>
                  <a:pt x="5062002" y="677921"/>
                  <a:pt x="5062002" y="677921"/>
                </a:cubicBezTo>
                <a:cubicBezTo>
                  <a:pt x="5062002" y="665975"/>
                  <a:pt x="5057522" y="658508"/>
                  <a:pt x="5048563" y="655522"/>
                </a:cubicBezTo>
                <a:cubicBezTo>
                  <a:pt x="5039603" y="652536"/>
                  <a:pt x="5032138" y="654029"/>
                  <a:pt x="5026164" y="660002"/>
                </a:cubicBezTo>
                <a:lnTo>
                  <a:pt x="5044083" y="677921"/>
                </a:lnTo>
                <a:cubicBezTo>
                  <a:pt x="5050056" y="677921"/>
                  <a:pt x="5053042" y="680907"/>
                  <a:pt x="5053042" y="686880"/>
                </a:cubicBezTo>
                <a:lnTo>
                  <a:pt x="5035124" y="695840"/>
                </a:lnTo>
                <a:lnTo>
                  <a:pt x="5017206" y="695840"/>
                </a:lnTo>
                <a:cubicBezTo>
                  <a:pt x="5023178" y="701813"/>
                  <a:pt x="5024672" y="709279"/>
                  <a:pt x="5021686" y="718237"/>
                </a:cubicBezTo>
                <a:cubicBezTo>
                  <a:pt x="5018698" y="727196"/>
                  <a:pt x="5015712" y="731676"/>
                  <a:pt x="5012726" y="731676"/>
                </a:cubicBezTo>
                <a:cubicBezTo>
                  <a:pt x="5009740" y="731676"/>
                  <a:pt x="5008246" y="733171"/>
                  <a:pt x="5008246" y="736156"/>
                </a:cubicBezTo>
                <a:cubicBezTo>
                  <a:pt x="5008246" y="739142"/>
                  <a:pt x="5011232" y="740636"/>
                  <a:pt x="5017206" y="740636"/>
                </a:cubicBezTo>
                <a:lnTo>
                  <a:pt x="5026164" y="740636"/>
                </a:lnTo>
                <a:cubicBezTo>
                  <a:pt x="5032138" y="746609"/>
                  <a:pt x="5032138" y="752581"/>
                  <a:pt x="5026164" y="758554"/>
                </a:cubicBezTo>
                <a:cubicBezTo>
                  <a:pt x="5008246" y="770500"/>
                  <a:pt x="5005260" y="776473"/>
                  <a:pt x="5017206" y="776473"/>
                </a:cubicBezTo>
                <a:cubicBezTo>
                  <a:pt x="5017206" y="782447"/>
                  <a:pt x="5017206" y="786926"/>
                  <a:pt x="5017206" y="789912"/>
                </a:cubicBezTo>
                <a:cubicBezTo>
                  <a:pt x="5017206" y="792898"/>
                  <a:pt x="5020192" y="797377"/>
                  <a:pt x="5026164" y="803350"/>
                </a:cubicBezTo>
                <a:cubicBezTo>
                  <a:pt x="5026164" y="809324"/>
                  <a:pt x="5027658" y="813803"/>
                  <a:pt x="5030644" y="816790"/>
                </a:cubicBezTo>
                <a:cubicBezTo>
                  <a:pt x="5033632" y="819776"/>
                  <a:pt x="5035124" y="824255"/>
                  <a:pt x="5035124" y="830229"/>
                </a:cubicBezTo>
                <a:cubicBezTo>
                  <a:pt x="5035124" y="836202"/>
                  <a:pt x="5023178" y="836202"/>
                  <a:pt x="4999286" y="830229"/>
                </a:cubicBezTo>
                <a:lnTo>
                  <a:pt x="4990328" y="839188"/>
                </a:lnTo>
                <a:cubicBezTo>
                  <a:pt x="4990328" y="845161"/>
                  <a:pt x="4993314" y="851134"/>
                  <a:pt x="4999286" y="857107"/>
                </a:cubicBezTo>
                <a:cubicBezTo>
                  <a:pt x="5005260" y="857107"/>
                  <a:pt x="5008246" y="858600"/>
                  <a:pt x="5008246" y="861587"/>
                </a:cubicBezTo>
                <a:cubicBezTo>
                  <a:pt x="5008246" y="864573"/>
                  <a:pt x="5008246" y="867560"/>
                  <a:pt x="5008246" y="870546"/>
                </a:cubicBezTo>
                <a:cubicBezTo>
                  <a:pt x="5008246" y="873532"/>
                  <a:pt x="5009740" y="875026"/>
                  <a:pt x="5012726" y="875026"/>
                </a:cubicBezTo>
                <a:cubicBezTo>
                  <a:pt x="5015712" y="875026"/>
                  <a:pt x="5020192" y="875026"/>
                  <a:pt x="5026164" y="875026"/>
                </a:cubicBezTo>
                <a:cubicBezTo>
                  <a:pt x="5032138" y="875026"/>
                  <a:pt x="5036618" y="876519"/>
                  <a:pt x="5039603" y="879504"/>
                </a:cubicBezTo>
                <a:cubicBezTo>
                  <a:pt x="5042590" y="882490"/>
                  <a:pt x="5044083" y="883985"/>
                  <a:pt x="5044083" y="883985"/>
                </a:cubicBezTo>
                <a:lnTo>
                  <a:pt x="5062002" y="883985"/>
                </a:lnTo>
                <a:lnTo>
                  <a:pt x="5070961" y="875026"/>
                </a:lnTo>
                <a:cubicBezTo>
                  <a:pt x="5076935" y="875026"/>
                  <a:pt x="5081414" y="875026"/>
                  <a:pt x="5084400" y="875026"/>
                </a:cubicBezTo>
                <a:cubicBezTo>
                  <a:pt x="5087386" y="875026"/>
                  <a:pt x="5091866" y="878011"/>
                  <a:pt x="5097840" y="883985"/>
                </a:cubicBezTo>
                <a:lnTo>
                  <a:pt x="5106798" y="875026"/>
                </a:lnTo>
                <a:cubicBezTo>
                  <a:pt x="5106798" y="869051"/>
                  <a:pt x="5105304" y="864573"/>
                  <a:pt x="5102318" y="861587"/>
                </a:cubicBezTo>
                <a:cubicBezTo>
                  <a:pt x="5099332" y="858600"/>
                  <a:pt x="5097840" y="857107"/>
                  <a:pt x="5097840" y="857107"/>
                </a:cubicBezTo>
                <a:lnTo>
                  <a:pt x="5079921" y="857107"/>
                </a:lnTo>
                <a:cubicBezTo>
                  <a:pt x="5073948" y="851134"/>
                  <a:pt x="5073948" y="848147"/>
                  <a:pt x="5079921" y="848147"/>
                </a:cubicBezTo>
                <a:cubicBezTo>
                  <a:pt x="5085894" y="836202"/>
                  <a:pt x="5085894" y="827243"/>
                  <a:pt x="5079921" y="821269"/>
                </a:cubicBezTo>
                <a:cubicBezTo>
                  <a:pt x="5073948" y="821269"/>
                  <a:pt x="5070961" y="818283"/>
                  <a:pt x="5070961" y="812311"/>
                </a:cubicBezTo>
                <a:cubicBezTo>
                  <a:pt x="5064989" y="800364"/>
                  <a:pt x="5067975" y="794392"/>
                  <a:pt x="5079921" y="794392"/>
                </a:cubicBezTo>
                <a:cubicBezTo>
                  <a:pt x="5097840" y="794392"/>
                  <a:pt x="5097840" y="791406"/>
                  <a:pt x="5079921" y="785433"/>
                </a:cubicBezTo>
                <a:cubicBezTo>
                  <a:pt x="5079921" y="779459"/>
                  <a:pt x="5079921" y="774980"/>
                  <a:pt x="5079921" y="771993"/>
                </a:cubicBezTo>
                <a:cubicBezTo>
                  <a:pt x="5079921" y="769007"/>
                  <a:pt x="5079921" y="767514"/>
                  <a:pt x="5079921" y="767514"/>
                </a:cubicBezTo>
                <a:cubicBezTo>
                  <a:pt x="5079921" y="761540"/>
                  <a:pt x="5081414" y="758554"/>
                  <a:pt x="5084400" y="758554"/>
                </a:cubicBezTo>
                <a:cubicBezTo>
                  <a:pt x="5087386" y="758554"/>
                  <a:pt x="5090374" y="761540"/>
                  <a:pt x="5093360" y="767514"/>
                </a:cubicBezTo>
                <a:cubicBezTo>
                  <a:pt x="5096346" y="773487"/>
                  <a:pt x="5100826" y="776473"/>
                  <a:pt x="5106798" y="776473"/>
                </a:cubicBezTo>
                <a:cubicBezTo>
                  <a:pt x="5112772" y="776473"/>
                  <a:pt x="5117252" y="777967"/>
                  <a:pt x="5120237" y="780953"/>
                </a:cubicBezTo>
                <a:cubicBezTo>
                  <a:pt x="5123223" y="783939"/>
                  <a:pt x="5121732" y="791406"/>
                  <a:pt x="5115757" y="803350"/>
                </a:cubicBezTo>
                <a:cubicBezTo>
                  <a:pt x="5097840" y="821269"/>
                  <a:pt x="5103812" y="830229"/>
                  <a:pt x="5133676" y="830229"/>
                </a:cubicBezTo>
                <a:cubicBezTo>
                  <a:pt x="5139649" y="830229"/>
                  <a:pt x="5145622" y="833215"/>
                  <a:pt x="5151595" y="839188"/>
                </a:cubicBezTo>
                <a:cubicBezTo>
                  <a:pt x="5151595" y="845161"/>
                  <a:pt x="5156075" y="848147"/>
                  <a:pt x="5165034" y="848147"/>
                </a:cubicBezTo>
                <a:cubicBezTo>
                  <a:pt x="5173992" y="848147"/>
                  <a:pt x="5181458" y="848147"/>
                  <a:pt x="5187432" y="848147"/>
                </a:cubicBezTo>
                <a:cubicBezTo>
                  <a:pt x="5187432" y="842174"/>
                  <a:pt x="5188926" y="839188"/>
                  <a:pt x="5191912" y="839188"/>
                </a:cubicBezTo>
                <a:cubicBezTo>
                  <a:pt x="5194897" y="839188"/>
                  <a:pt x="5196392" y="842174"/>
                  <a:pt x="5196392" y="848147"/>
                </a:cubicBezTo>
                <a:cubicBezTo>
                  <a:pt x="5196392" y="866066"/>
                  <a:pt x="5202364" y="872040"/>
                  <a:pt x="5214310" y="866066"/>
                </a:cubicBezTo>
                <a:lnTo>
                  <a:pt x="5205350" y="830229"/>
                </a:lnTo>
                <a:cubicBezTo>
                  <a:pt x="5199377" y="824255"/>
                  <a:pt x="5202364" y="821269"/>
                  <a:pt x="5214310" y="821269"/>
                </a:cubicBezTo>
                <a:cubicBezTo>
                  <a:pt x="5214310" y="821269"/>
                  <a:pt x="5217296" y="821269"/>
                  <a:pt x="5223269" y="821269"/>
                </a:cubicBezTo>
                <a:lnTo>
                  <a:pt x="5241188" y="821269"/>
                </a:lnTo>
                <a:cubicBezTo>
                  <a:pt x="5241188" y="809324"/>
                  <a:pt x="5235215" y="804845"/>
                  <a:pt x="5223269" y="807830"/>
                </a:cubicBezTo>
                <a:cubicBezTo>
                  <a:pt x="5211324" y="810816"/>
                  <a:pt x="5199377" y="809324"/>
                  <a:pt x="5187432" y="803350"/>
                </a:cubicBezTo>
                <a:lnTo>
                  <a:pt x="5178472" y="794392"/>
                </a:lnTo>
                <a:lnTo>
                  <a:pt x="5196392" y="785433"/>
                </a:lnTo>
                <a:cubicBezTo>
                  <a:pt x="5202364" y="773487"/>
                  <a:pt x="5202364" y="764528"/>
                  <a:pt x="5196392" y="758554"/>
                </a:cubicBezTo>
                <a:cubicBezTo>
                  <a:pt x="5196392" y="758554"/>
                  <a:pt x="5188926" y="760048"/>
                  <a:pt x="5173992" y="763034"/>
                </a:cubicBezTo>
                <a:cubicBezTo>
                  <a:pt x="5159060" y="766020"/>
                  <a:pt x="5148609" y="761540"/>
                  <a:pt x="5142636" y="749595"/>
                </a:cubicBezTo>
                <a:cubicBezTo>
                  <a:pt x="5142636" y="743622"/>
                  <a:pt x="5142636" y="739142"/>
                  <a:pt x="5142636" y="736156"/>
                </a:cubicBezTo>
                <a:cubicBezTo>
                  <a:pt x="5142636" y="733171"/>
                  <a:pt x="5145622" y="731676"/>
                  <a:pt x="5151595" y="731676"/>
                </a:cubicBezTo>
                <a:cubicBezTo>
                  <a:pt x="5157568" y="731676"/>
                  <a:pt x="5160554" y="734662"/>
                  <a:pt x="5160554" y="740636"/>
                </a:cubicBezTo>
                <a:lnTo>
                  <a:pt x="5178472" y="740636"/>
                </a:lnTo>
                <a:cubicBezTo>
                  <a:pt x="5190418" y="734662"/>
                  <a:pt x="5199377" y="728690"/>
                  <a:pt x="5205350" y="722718"/>
                </a:cubicBezTo>
                <a:lnTo>
                  <a:pt x="5196392" y="704799"/>
                </a:lnTo>
                <a:cubicBezTo>
                  <a:pt x="5196392" y="704799"/>
                  <a:pt x="5194897" y="703305"/>
                  <a:pt x="5191912" y="700319"/>
                </a:cubicBezTo>
                <a:cubicBezTo>
                  <a:pt x="5188926" y="697333"/>
                  <a:pt x="5187432" y="695840"/>
                  <a:pt x="5187432" y="695840"/>
                </a:cubicBezTo>
                <a:lnTo>
                  <a:pt x="5160554" y="686880"/>
                </a:lnTo>
                <a:cubicBezTo>
                  <a:pt x="5160554" y="680907"/>
                  <a:pt x="5163540" y="679414"/>
                  <a:pt x="5169514" y="682400"/>
                </a:cubicBezTo>
                <a:cubicBezTo>
                  <a:pt x="5175486" y="685387"/>
                  <a:pt x="5184446" y="686880"/>
                  <a:pt x="5196392" y="686880"/>
                </a:cubicBezTo>
                <a:lnTo>
                  <a:pt x="5259106" y="704799"/>
                </a:lnTo>
                <a:cubicBezTo>
                  <a:pt x="5247160" y="692853"/>
                  <a:pt x="5247160" y="680907"/>
                  <a:pt x="5259106" y="668961"/>
                </a:cubicBezTo>
                <a:cubicBezTo>
                  <a:pt x="5265080" y="662988"/>
                  <a:pt x="5274040" y="665975"/>
                  <a:pt x="5285984" y="677921"/>
                </a:cubicBezTo>
                <a:cubicBezTo>
                  <a:pt x="5291957" y="689866"/>
                  <a:pt x="5294943" y="695840"/>
                  <a:pt x="5294943" y="695840"/>
                </a:cubicBezTo>
                <a:cubicBezTo>
                  <a:pt x="5288970" y="695840"/>
                  <a:pt x="5288970" y="697333"/>
                  <a:pt x="5294943" y="700319"/>
                </a:cubicBezTo>
                <a:cubicBezTo>
                  <a:pt x="5300917" y="703305"/>
                  <a:pt x="5300917" y="706293"/>
                  <a:pt x="5294943" y="709279"/>
                </a:cubicBezTo>
                <a:cubicBezTo>
                  <a:pt x="5288970" y="712265"/>
                  <a:pt x="5288970" y="715252"/>
                  <a:pt x="5294943" y="718237"/>
                </a:cubicBezTo>
                <a:cubicBezTo>
                  <a:pt x="5300917" y="721223"/>
                  <a:pt x="5300917" y="725703"/>
                  <a:pt x="5294943" y="731676"/>
                </a:cubicBezTo>
                <a:lnTo>
                  <a:pt x="5294943" y="758554"/>
                </a:lnTo>
                <a:cubicBezTo>
                  <a:pt x="5288970" y="776473"/>
                  <a:pt x="5284490" y="785433"/>
                  <a:pt x="5281504" y="785433"/>
                </a:cubicBezTo>
                <a:cubicBezTo>
                  <a:pt x="5278518" y="785433"/>
                  <a:pt x="5277026" y="782447"/>
                  <a:pt x="5277026" y="776473"/>
                </a:cubicBezTo>
                <a:cubicBezTo>
                  <a:pt x="5277026" y="770500"/>
                  <a:pt x="5277026" y="758554"/>
                  <a:pt x="5277026" y="740636"/>
                </a:cubicBezTo>
                <a:cubicBezTo>
                  <a:pt x="5271052" y="728690"/>
                  <a:pt x="5268066" y="721223"/>
                  <a:pt x="5268066" y="718237"/>
                </a:cubicBezTo>
                <a:cubicBezTo>
                  <a:pt x="5268066" y="715252"/>
                  <a:pt x="5262092" y="713758"/>
                  <a:pt x="5250146" y="713758"/>
                </a:cubicBezTo>
                <a:cubicBezTo>
                  <a:pt x="5238202" y="713758"/>
                  <a:pt x="5232229" y="716743"/>
                  <a:pt x="5232229" y="722718"/>
                </a:cubicBezTo>
                <a:lnTo>
                  <a:pt x="5223269" y="731676"/>
                </a:lnTo>
                <a:lnTo>
                  <a:pt x="5205350" y="740636"/>
                </a:lnTo>
                <a:lnTo>
                  <a:pt x="5223269" y="740636"/>
                </a:lnTo>
                <a:cubicBezTo>
                  <a:pt x="5229243" y="746609"/>
                  <a:pt x="5238202" y="752581"/>
                  <a:pt x="5250146" y="758554"/>
                </a:cubicBezTo>
                <a:lnTo>
                  <a:pt x="5268066" y="776473"/>
                </a:lnTo>
                <a:lnTo>
                  <a:pt x="5241188" y="767514"/>
                </a:lnTo>
                <a:lnTo>
                  <a:pt x="5232229" y="785433"/>
                </a:lnTo>
                <a:cubicBezTo>
                  <a:pt x="5244174" y="785433"/>
                  <a:pt x="5250146" y="788419"/>
                  <a:pt x="5250146" y="794392"/>
                </a:cubicBezTo>
                <a:cubicBezTo>
                  <a:pt x="5244174" y="800364"/>
                  <a:pt x="5244174" y="803350"/>
                  <a:pt x="5250146" y="803350"/>
                </a:cubicBezTo>
                <a:lnTo>
                  <a:pt x="5259106" y="812311"/>
                </a:lnTo>
                <a:cubicBezTo>
                  <a:pt x="5259106" y="824255"/>
                  <a:pt x="5262092" y="833215"/>
                  <a:pt x="5268066" y="839188"/>
                </a:cubicBezTo>
                <a:cubicBezTo>
                  <a:pt x="5268066" y="845161"/>
                  <a:pt x="5265080" y="848147"/>
                  <a:pt x="5259106" y="848147"/>
                </a:cubicBezTo>
                <a:cubicBezTo>
                  <a:pt x="5253134" y="848147"/>
                  <a:pt x="5250146" y="849641"/>
                  <a:pt x="5250146" y="852627"/>
                </a:cubicBezTo>
                <a:cubicBezTo>
                  <a:pt x="5250146" y="855613"/>
                  <a:pt x="5256120" y="863080"/>
                  <a:pt x="5268066" y="875026"/>
                </a:cubicBezTo>
                <a:cubicBezTo>
                  <a:pt x="5280012" y="892943"/>
                  <a:pt x="5285984" y="901903"/>
                  <a:pt x="5285984" y="901903"/>
                </a:cubicBezTo>
                <a:cubicBezTo>
                  <a:pt x="5285984" y="907876"/>
                  <a:pt x="5287478" y="912356"/>
                  <a:pt x="5290464" y="915342"/>
                </a:cubicBezTo>
                <a:cubicBezTo>
                  <a:pt x="5293450" y="918328"/>
                  <a:pt x="5297930" y="919822"/>
                  <a:pt x="5303903" y="919822"/>
                </a:cubicBezTo>
                <a:cubicBezTo>
                  <a:pt x="5309876" y="919822"/>
                  <a:pt x="5317342" y="925795"/>
                  <a:pt x="5326300" y="937741"/>
                </a:cubicBezTo>
                <a:cubicBezTo>
                  <a:pt x="5335260" y="949686"/>
                  <a:pt x="5339740" y="958644"/>
                  <a:pt x="5339740" y="964619"/>
                </a:cubicBezTo>
                <a:cubicBezTo>
                  <a:pt x="5339740" y="964619"/>
                  <a:pt x="5339740" y="966111"/>
                  <a:pt x="5339740" y="969097"/>
                </a:cubicBezTo>
                <a:cubicBezTo>
                  <a:pt x="5339740" y="972085"/>
                  <a:pt x="5342726" y="976563"/>
                  <a:pt x="5348700" y="982537"/>
                </a:cubicBezTo>
                <a:cubicBezTo>
                  <a:pt x="5354672" y="988510"/>
                  <a:pt x="5354672" y="991496"/>
                  <a:pt x="5348700" y="991496"/>
                </a:cubicBezTo>
                <a:lnTo>
                  <a:pt x="5339740" y="1027334"/>
                </a:lnTo>
                <a:lnTo>
                  <a:pt x="5348700" y="1036293"/>
                </a:lnTo>
                <a:cubicBezTo>
                  <a:pt x="5348700" y="1036293"/>
                  <a:pt x="5351686" y="1037787"/>
                  <a:pt x="5357658" y="1040773"/>
                </a:cubicBezTo>
                <a:cubicBezTo>
                  <a:pt x="5363632" y="1043759"/>
                  <a:pt x="5368111" y="1045251"/>
                  <a:pt x="5371097" y="1045251"/>
                </a:cubicBezTo>
                <a:cubicBezTo>
                  <a:pt x="5374083" y="1045251"/>
                  <a:pt x="5378563" y="1046746"/>
                  <a:pt x="5384537" y="1049731"/>
                </a:cubicBezTo>
                <a:cubicBezTo>
                  <a:pt x="5390510" y="1052717"/>
                  <a:pt x="5396482" y="1054212"/>
                  <a:pt x="5402454" y="1054212"/>
                </a:cubicBezTo>
                <a:cubicBezTo>
                  <a:pt x="5408429" y="1054212"/>
                  <a:pt x="5411414" y="1054212"/>
                  <a:pt x="5411414" y="1054212"/>
                </a:cubicBezTo>
                <a:cubicBezTo>
                  <a:pt x="5411414" y="1048237"/>
                  <a:pt x="5399469" y="1042266"/>
                  <a:pt x="5375577" y="1036293"/>
                </a:cubicBezTo>
                <a:cubicBezTo>
                  <a:pt x="5369604" y="1030320"/>
                  <a:pt x="5363632" y="1025840"/>
                  <a:pt x="5357658" y="1022854"/>
                </a:cubicBezTo>
                <a:cubicBezTo>
                  <a:pt x="5351686" y="1019868"/>
                  <a:pt x="5348700" y="1018374"/>
                  <a:pt x="5348700" y="1018374"/>
                </a:cubicBezTo>
                <a:lnTo>
                  <a:pt x="5384537" y="1018374"/>
                </a:lnTo>
                <a:cubicBezTo>
                  <a:pt x="5384537" y="1024347"/>
                  <a:pt x="5387523" y="1027334"/>
                  <a:pt x="5393496" y="1027334"/>
                </a:cubicBezTo>
                <a:cubicBezTo>
                  <a:pt x="5399469" y="1027334"/>
                  <a:pt x="5406934" y="1031813"/>
                  <a:pt x="5415894" y="1040773"/>
                </a:cubicBezTo>
                <a:cubicBezTo>
                  <a:pt x="5424854" y="1049731"/>
                  <a:pt x="5432320" y="1054212"/>
                  <a:pt x="5438292" y="1054212"/>
                </a:cubicBezTo>
                <a:cubicBezTo>
                  <a:pt x="5444266" y="1054212"/>
                  <a:pt x="5447251" y="1054212"/>
                  <a:pt x="5447251" y="1054212"/>
                </a:cubicBezTo>
                <a:cubicBezTo>
                  <a:pt x="5447251" y="1054212"/>
                  <a:pt x="5447251" y="1057197"/>
                  <a:pt x="5447251" y="1063170"/>
                </a:cubicBezTo>
                <a:lnTo>
                  <a:pt x="5448932" y="1063170"/>
                </a:lnTo>
                <a:cubicBezTo>
                  <a:pt x="5450798" y="1063170"/>
                  <a:pt x="5453226" y="1063170"/>
                  <a:pt x="5456211" y="1063170"/>
                </a:cubicBezTo>
                <a:cubicBezTo>
                  <a:pt x="5468156" y="1063170"/>
                  <a:pt x="5474130" y="1061677"/>
                  <a:pt x="5474130" y="1058690"/>
                </a:cubicBezTo>
                <a:cubicBezTo>
                  <a:pt x="5474130" y="1055704"/>
                  <a:pt x="5471143" y="1054212"/>
                  <a:pt x="5465170" y="1054212"/>
                </a:cubicBezTo>
                <a:cubicBezTo>
                  <a:pt x="5459197" y="1054212"/>
                  <a:pt x="5453226" y="1049731"/>
                  <a:pt x="5447251" y="1040773"/>
                </a:cubicBezTo>
                <a:cubicBezTo>
                  <a:pt x="5441278" y="1031813"/>
                  <a:pt x="5435306" y="1024347"/>
                  <a:pt x="5429334" y="1018374"/>
                </a:cubicBezTo>
                <a:lnTo>
                  <a:pt x="5447251" y="1009415"/>
                </a:lnTo>
                <a:cubicBezTo>
                  <a:pt x="5459197" y="1009415"/>
                  <a:pt x="5465170" y="1003441"/>
                  <a:pt x="5465170" y="991496"/>
                </a:cubicBezTo>
                <a:lnTo>
                  <a:pt x="5465170" y="964619"/>
                </a:lnTo>
                <a:cubicBezTo>
                  <a:pt x="5465170" y="958644"/>
                  <a:pt x="5468156" y="955659"/>
                  <a:pt x="5474130" y="955659"/>
                </a:cubicBezTo>
                <a:lnTo>
                  <a:pt x="5501008" y="1000455"/>
                </a:lnTo>
                <a:cubicBezTo>
                  <a:pt x="5501008" y="1006429"/>
                  <a:pt x="5514446" y="1009415"/>
                  <a:pt x="5541324" y="1009415"/>
                </a:cubicBezTo>
                <a:cubicBezTo>
                  <a:pt x="5568202" y="1009415"/>
                  <a:pt x="5581640" y="1009415"/>
                  <a:pt x="5581640" y="1009415"/>
                </a:cubicBezTo>
                <a:cubicBezTo>
                  <a:pt x="5581640" y="1009415"/>
                  <a:pt x="5583134" y="1010908"/>
                  <a:pt x="5586120" y="1013894"/>
                </a:cubicBezTo>
                <a:cubicBezTo>
                  <a:pt x="5589106" y="1016881"/>
                  <a:pt x="5593586" y="1015388"/>
                  <a:pt x="5599560" y="1009415"/>
                </a:cubicBezTo>
                <a:cubicBezTo>
                  <a:pt x="5605534" y="1009415"/>
                  <a:pt x="5610012" y="1010908"/>
                  <a:pt x="5612998" y="1013894"/>
                </a:cubicBezTo>
                <a:cubicBezTo>
                  <a:pt x="5615984" y="1016881"/>
                  <a:pt x="5627931" y="1016881"/>
                  <a:pt x="5648836" y="1013894"/>
                </a:cubicBezTo>
                <a:cubicBezTo>
                  <a:pt x="5669740" y="1010908"/>
                  <a:pt x="5680194" y="1009415"/>
                  <a:pt x="5680194" y="1009415"/>
                </a:cubicBezTo>
                <a:cubicBezTo>
                  <a:pt x="5686166" y="1003441"/>
                  <a:pt x="5689152" y="1000455"/>
                  <a:pt x="5689152" y="1000455"/>
                </a:cubicBezTo>
                <a:cubicBezTo>
                  <a:pt x="5689152" y="1000455"/>
                  <a:pt x="5692138" y="1000455"/>
                  <a:pt x="5698112" y="1000455"/>
                </a:cubicBezTo>
                <a:lnTo>
                  <a:pt x="5698112" y="1009415"/>
                </a:lnTo>
                <a:cubicBezTo>
                  <a:pt x="5692138" y="1009415"/>
                  <a:pt x="5689152" y="1012401"/>
                  <a:pt x="5689152" y="1018374"/>
                </a:cubicBezTo>
                <a:cubicBezTo>
                  <a:pt x="5689152" y="1024347"/>
                  <a:pt x="5686166" y="1027334"/>
                  <a:pt x="5680194" y="1027334"/>
                </a:cubicBezTo>
                <a:cubicBezTo>
                  <a:pt x="5674220" y="1027334"/>
                  <a:pt x="5669740" y="1027334"/>
                  <a:pt x="5666754" y="1027334"/>
                </a:cubicBezTo>
                <a:cubicBezTo>
                  <a:pt x="5663768" y="1027334"/>
                  <a:pt x="5662274" y="1030320"/>
                  <a:pt x="5662274" y="1036293"/>
                </a:cubicBezTo>
                <a:cubicBezTo>
                  <a:pt x="5662274" y="1042266"/>
                  <a:pt x="5656302" y="1045251"/>
                  <a:pt x="5644356" y="1045251"/>
                </a:cubicBezTo>
                <a:cubicBezTo>
                  <a:pt x="5638383" y="1039278"/>
                  <a:pt x="5633903" y="1036293"/>
                  <a:pt x="5630917" y="1036293"/>
                </a:cubicBezTo>
                <a:cubicBezTo>
                  <a:pt x="5627931" y="1036293"/>
                  <a:pt x="5626437" y="1036293"/>
                  <a:pt x="5626437" y="1036293"/>
                </a:cubicBezTo>
                <a:lnTo>
                  <a:pt x="5581640" y="1045251"/>
                </a:lnTo>
                <a:cubicBezTo>
                  <a:pt x="5575668" y="1051226"/>
                  <a:pt x="5566709" y="1051226"/>
                  <a:pt x="5554763" y="1045251"/>
                </a:cubicBezTo>
                <a:cubicBezTo>
                  <a:pt x="5536844" y="1045251"/>
                  <a:pt x="5527886" y="1048237"/>
                  <a:pt x="5527886" y="1054212"/>
                </a:cubicBezTo>
                <a:cubicBezTo>
                  <a:pt x="5527886" y="1060184"/>
                  <a:pt x="5524900" y="1063170"/>
                  <a:pt x="5518926" y="1063170"/>
                </a:cubicBezTo>
                <a:cubicBezTo>
                  <a:pt x="5512952" y="1069144"/>
                  <a:pt x="5509966" y="1075116"/>
                  <a:pt x="5509966" y="1081089"/>
                </a:cubicBezTo>
                <a:cubicBezTo>
                  <a:pt x="5509966" y="1093034"/>
                  <a:pt x="5506980" y="1099008"/>
                  <a:pt x="5501008" y="1099008"/>
                </a:cubicBezTo>
                <a:cubicBezTo>
                  <a:pt x="5506980" y="1104981"/>
                  <a:pt x="5509966" y="1110953"/>
                  <a:pt x="5509966" y="1116927"/>
                </a:cubicBezTo>
                <a:lnTo>
                  <a:pt x="5518926" y="1125886"/>
                </a:lnTo>
                <a:lnTo>
                  <a:pt x="5509966" y="1125886"/>
                </a:lnTo>
                <a:cubicBezTo>
                  <a:pt x="5503994" y="1125886"/>
                  <a:pt x="5498022" y="1125886"/>
                  <a:pt x="5492048" y="1125886"/>
                </a:cubicBezTo>
                <a:cubicBezTo>
                  <a:pt x="5492048" y="1131859"/>
                  <a:pt x="5489062" y="1133351"/>
                  <a:pt x="5483089" y="1130365"/>
                </a:cubicBezTo>
                <a:cubicBezTo>
                  <a:pt x="5477116" y="1127380"/>
                  <a:pt x="5477116" y="1119913"/>
                  <a:pt x="5483089" y="1107967"/>
                </a:cubicBezTo>
                <a:lnTo>
                  <a:pt x="5474130" y="1081089"/>
                </a:lnTo>
                <a:cubicBezTo>
                  <a:pt x="5474130" y="1075116"/>
                  <a:pt x="5468156" y="1078103"/>
                  <a:pt x="5456211" y="1090048"/>
                </a:cubicBezTo>
                <a:lnTo>
                  <a:pt x="5456211" y="1107967"/>
                </a:lnTo>
                <a:cubicBezTo>
                  <a:pt x="5450237" y="1125886"/>
                  <a:pt x="5438292" y="1131859"/>
                  <a:pt x="5420374" y="1125886"/>
                </a:cubicBezTo>
                <a:cubicBezTo>
                  <a:pt x="5414400" y="1125886"/>
                  <a:pt x="5409920" y="1125886"/>
                  <a:pt x="5406934" y="1125886"/>
                </a:cubicBezTo>
                <a:cubicBezTo>
                  <a:pt x="5403949" y="1125886"/>
                  <a:pt x="5402454" y="1125886"/>
                  <a:pt x="5402454" y="1125886"/>
                </a:cubicBezTo>
                <a:cubicBezTo>
                  <a:pt x="5396482" y="1131859"/>
                  <a:pt x="5396482" y="1137831"/>
                  <a:pt x="5402454" y="1143804"/>
                </a:cubicBezTo>
                <a:lnTo>
                  <a:pt x="5456211" y="1143804"/>
                </a:lnTo>
                <a:lnTo>
                  <a:pt x="5518926" y="1152763"/>
                </a:lnTo>
                <a:lnTo>
                  <a:pt x="5554763" y="1161723"/>
                </a:lnTo>
                <a:cubicBezTo>
                  <a:pt x="5554763" y="1161723"/>
                  <a:pt x="5554763" y="1160229"/>
                  <a:pt x="5554763" y="1157243"/>
                </a:cubicBezTo>
                <a:cubicBezTo>
                  <a:pt x="5554763" y="1154257"/>
                  <a:pt x="5551777" y="1152763"/>
                  <a:pt x="5545804" y="1152763"/>
                </a:cubicBezTo>
                <a:lnTo>
                  <a:pt x="5527886" y="1099008"/>
                </a:lnTo>
                <a:cubicBezTo>
                  <a:pt x="5527886" y="1093034"/>
                  <a:pt x="5532366" y="1090048"/>
                  <a:pt x="5541324" y="1090048"/>
                </a:cubicBezTo>
                <a:cubicBezTo>
                  <a:pt x="5550284" y="1090048"/>
                  <a:pt x="5554763" y="1093034"/>
                  <a:pt x="5554763" y="1099008"/>
                </a:cubicBezTo>
                <a:cubicBezTo>
                  <a:pt x="5554763" y="1093034"/>
                  <a:pt x="5554763" y="1090048"/>
                  <a:pt x="5554763" y="1090048"/>
                </a:cubicBezTo>
                <a:lnTo>
                  <a:pt x="5563723" y="1072130"/>
                </a:lnTo>
                <a:cubicBezTo>
                  <a:pt x="5569696" y="1072130"/>
                  <a:pt x="5574176" y="1072130"/>
                  <a:pt x="5577162" y="1072130"/>
                </a:cubicBezTo>
                <a:cubicBezTo>
                  <a:pt x="5580148" y="1072130"/>
                  <a:pt x="5581640" y="1072130"/>
                  <a:pt x="5581640" y="1072130"/>
                </a:cubicBezTo>
                <a:cubicBezTo>
                  <a:pt x="5587614" y="1066156"/>
                  <a:pt x="5593586" y="1063170"/>
                  <a:pt x="5599560" y="1063170"/>
                </a:cubicBezTo>
                <a:lnTo>
                  <a:pt x="5608520" y="1072130"/>
                </a:lnTo>
                <a:cubicBezTo>
                  <a:pt x="5602545" y="1072130"/>
                  <a:pt x="5601054" y="1073623"/>
                  <a:pt x="5604040" y="1076609"/>
                </a:cubicBezTo>
                <a:cubicBezTo>
                  <a:pt x="5607025" y="1079595"/>
                  <a:pt x="5608520" y="1084075"/>
                  <a:pt x="5608520" y="1090048"/>
                </a:cubicBezTo>
                <a:lnTo>
                  <a:pt x="5590600" y="1099008"/>
                </a:lnTo>
                <a:cubicBezTo>
                  <a:pt x="5584628" y="1104981"/>
                  <a:pt x="5581640" y="1107967"/>
                  <a:pt x="5581640" y="1107967"/>
                </a:cubicBezTo>
                <a:cubicBezTo>
                  <a:pt x="5581640" y="1107967"/>
                  <a:pt x="5584628" y="1107967"/>
                  <a:pt x="5590600" y="1107967"/>
                </a:cubicBezTo>
                <a:cubicBezTo>
                  <a:pt x="5602545" y="1113941"/>
                  <a:pt x="5611505" y="1119913"/>
                  <a:pt x="5617478" y="1125886"/>
                </a:cubicBezTo>
                <a:cubicBezTo>
                  <a:pt x="5623451" y="1131859"/>
                  <a:pt x="5629424" y="1134844"/>
                  <a:pt x="5635397" y="1134844"/>
                </a:cubicBezTo>
                <a:lnTo>
                  <a:pt x="5644356" y="1134844"/>
                </a:lnTo>
                <a:lnTo>
                  <a:pt x="5644356" y="1152763"/>
                </a:lnTo>
                <a:cubicBezTo>
                  <a:pt x="5656302" y="1158737"/>
                  <a:pt x="5660780" y="1161723"/>
                  <a:pt x="5657794" y="1161723"/>
                </a:cubicBezTo>
                <a:cubicBezTo>
                  <a:pt x="5654808" y="1161723"/>
                  <a:pt x="5644356" y="1161723"/>
                  <a:pt x="5626437" y="1161723"/>
                </a:cubicBezTo>
                <a:cubicBezTo>
                  <a:pt x="5620464" y="1161723"/>
                  <a:pt x="5617478" y="1166202"/>
                  <a:pt x="5617478" y="1175162"/>
                </a:cubicBezTo>
                <a:cubicBezTo>
                  <a:pt x="5617478" y="1184121"/>
                  <a:pt x="5620464" y="1190095"/>
                  <a:pt x="5626437" y="1193081"/>
                </a:cubicBezTo>
                <a:cubicBezTo>
                  <a:pt x="5632411" y="1196067"/>
                  <a:pt x="5632411" y="1200545"/>
                  <a:pt x="5626437" y="1206520"/>
                </a:cubicBezTo>
                <a:cubicBezTo>
                  <a:pt x="5620464" y="1212493"/>
                  <a:pt x="5620464" y="1218464"/>
                  <a:pt x="5626437" y="1224438"/>
                </a:cubicBezTo>
                <a:cubicBezTo>
                  <a:pt x="5644356" y="1224438"/>
                  <a:pt x="5644356" y="1230411"/>
                  <a:pt x="5626437" y="1242356"/>
                </a:cubicBezTo>
                <a:cubicBezTo>
                  <a:pt x="5620464" y="1248330"/>
                  <a:pt x="5623451" y="1252809"/>
                  <a:pt x="5635397" y="1255795"/>
                </a:cubicBezTo>
                <a:cubicBezTo>
                  <a:pt x="5647342" y="1258782"/>
                  <a:pt x="5654808" y="1258782"/>
                  <a:pt x="5657794" y="1255795"/>
                </a:cubicBezTo>
                <a:cubicBezTo>
                  <a:pt x="5660780" y="1252809"/>
                  <a:pt x="5662274" y="1251316"/>
                  <a:pt x="5662274" y="1251316"/>
                </a:cubicBezTo>
                <a:lnTo>
                  <a:pt x="5662274" y="1242356"/>
                </a:lnTo>
                <a:lnTo>
                  <a:pt x="5671234" y="1233397"/>
                </a:lnTo>
                <a:lnTo>
                  <a:pt x="5662274" y="1215478"/>
                </a:lnTo>
                <a:cubicBezTo>
                  <a:pt x="5656302" y="1209505"/>
                  <a:pt x="5653316" y="1200545"/>
                  <a:pt x="5653316" y="1188601"/>
                </a:cubicBezTo>
                <a:cubicBezTo>
                  <a:pt x="5653316" y="1182628"/>
                  <a:pt x="5654808" y="1178148"/>
                  <a:pt x="5657794" y="1175162"/>
                </a:cubicBezTo>
                <a:cubicBezTo>
                  <a:pt x="5660780" y="1172176"/>
                  <a:pt x="5665260" y="1170682"/>
                  <a:pt x="5671234" y="1170682"/>
                </a:cubicBezTo>
                <a:cubicBezTo>
                  <a:pt x="5683180" y="1170682"/>
                  <a:pt x="5689152" y="1173668"/>
                  <a:pt x="5689152" y="1179641"/>
                </a:cubicBezTo>
                <a:lnTo>
                  <a:pt x="5724990" y="1197560"/>
                </a:lnTo>
                <a:lnTo>
                  <a:pt x="5751868" y="1215478"/>
                </a:lnTo>
                <a:cubicBezTo>
                  <a:pt x="5763814" y="1227424"/>
                  <a:pt x="5768292" y="1234891"/>
                  <a:pt x="5765306" y="1237877"/>
                </a:cubicBezTo>
                <a:cubicBezTo>
                  <a:pt x="5762320" y="1240863"/>
                  <a:pt x="5754854" y="1242356"/>
                  <a:pt x="5742908" y="1242356"/>
                </a:cubicBezTo>
                <a:cubicBezTo>
                  <a:pt x="5736934" y="1242356"/>
                  <a:pt x="5733948" y="1240863"/>
                  <a:pt x="5733948" y="1237877"/>
                </a:cubicBezTo>
                <a:cubicBezTo>
                  <a:pt x="5733948" y="1234891"/>
                  <a:pt x="5733948" y="1230411"/>
                  <a:pt x="5733948" y="1224438"/>
                </a:cubicBezTo>
                <a:lnTo>
                  <a:pt x="5716031" y="1206520"/>
                </a:lnTo>
                <a:lnTo>
                  <a:pt x="5698112" y="1215478"/>
                </a:lnTo>
                <a:cubicBezTo>
                  <a:pt x="5698112" y="1215478"/>
                  <a:pt x="5699605" y="1218464"/>
                  <a:pt x="5702591" y="1224438"/>
                </a:cubicBezTo>
                <a:cubicBezTo>
                  <a:pt x="5705578" y="1230411"/>
                  <a:pt x="5707071" y="1233397"/>
                  <a:pt x="5707071" y="1233397"/>
                </a:cubicBezTo>
                <a:cubicBezTo>
                  <a:pt x="5713044" y="1233397"/>
                  <a:pt x="5716031" y="1236383"/>
                  <a:pt x="5716031" y="1242356"/>
                </a:cubicBezTo>
                <a:cubicBezTo>
                  <a:pt x="5716031" y="1248330"/>
                  <a:pt x="5722004" y="1255795"/>
                  <a:pt x="5733948" y="1264755"/>
                </a:cubicBezTo>
                <a:cubicBezTo>
                  <a:pt x="5745894" y="1273714"/>
                  <a:pt x="5760828" y="1282674"/>
                  <a:pt x="5778745" y="1291633"/>
                </a:cubicBezTo>
                <a:cubicBezTo>
                  <a:pt x="5796664" y="1300591"/>
                  <a:pt x="5805624" y="1302086"/>
                  <a:pt x="5805624" y="1296112"/>
                </a:cubicBezTo>
                <a:cubicBezTo>
                  <a:pt x="5811597" y="1296112"/>
                  <a:pt x="5814582" y="1293127"/>
                  <a:pt x="5814582" y="1287152"/>
                </a:cubicBezTo>
                <a:cubicBezTo>
                  <a:pt x="5814582" y="1275208"/>
                  <a:pt x="5820556" y="1275208"/>
                  <a:pt x="5832502" y="1287152"/>
                </a:cubicBezTo>
                <a:cubicBezTo>
                  <a:pt x="5838474" y="1287152"/>
                  <a:pt x="5838474" y="1290138"/>
                  <a:pt x="5832502" y="1296112"/>
                </a:cubicBezTo>
                <a:cubicBezTo>
                  <a:pt x="5826528" y="1296112"/>
                  <a:pt x="5823542" y="1299098"/>
                  <a:pt x="5823542" y="1305071"/>
                </a:cubicBezTo>
                <a:cubicBezTo>
                  <a:pt x="5823542" y="1311044"/>
                  <a:pt x="5823542" y="1314031"/>
                  <a:pt x="5823542" y="1314031"/>
                </a:cubicBezTo>
                <a:cubicBezTo>
                  <a:pt x="5829516" y="1325976"/>
                  <a:pt x="5829516" y="1328963"/>
                  <a:pt x="5823542" y="1322990"/>
                </a:cubicBezTo>
                <a:cubicBezTo>
                  <a:pt x="5817568" y="1317017"/>
                  <a:pt x="5811597" y="1314031"/>
                  <a:pt x="5805624" y="1314031"/>
                </a:cubicBezTo>
                <a:cubicBezTo>
                  <a:pt x="5799650" y="1314031"/>
                  <a:pt x="5790691" y="1311044"/>
                  <a:pt x="5778745" y="1305071"/>
                </a:cubicBezTo>
                <a:cubicBezTo>
                  <a:pt x="5772772" y="1305071"/>
                  <a:pt x="5766800" y="1303578"/>
                  <a:pt x="5760828" y="1300591"/>
                </a:cubicBezTo>
                <a:cubicBezTo>
                  <a:pt x="5754854" y="1297605"/>
                  <a:pt x="5748882" y="1296112"/>
                  <a:pt x="5742908" y="1296112"/>
                </a:cubicBezTo>
                <a:cubicBezTo>
                  <a:pt x="5736934" y="1290138"/>
                  <a:pt x="5727976" y="1281180"/>
                  <a:pt x="5716031" y="1269235"/>
                </a:cubicBezTo>
                <a:cubicBezTo>
                  <a:pt x="5698112" y="1245342"/>
                  <a:pt x="5689152" y="1242356"/>
                  <a:pt x="5689152" y="1260275"/>
                </a:cubicBezTo>
                <a:cubicBezTo>
                  <a:pt x="5689152" y="1266248"/>
                  <a:pt x="5698112" y="1275208"/>
                  <a:pt x="5716031" y="1287152"/>
                </a:cubicBezTo>
                <a:lnTo>
                  <a:pt x="5751868" y="1314031"/>
                </a:lnTo>
                <a:cubicBezTo>
                  <a:pt x="5745894" y="1314031"/>
                  <a:pt x="5739923" y="1312537"/>
                  <a:pt x="5733948" y="1309551"/>
                </a:cubicBezTo>
                <a:cubicBezTo>
                  <a:pt x="5727976" y="1306565"/>
                  <a:pt x="5720510" y="1303578"/>
                  <a:pt x="5711551" y="1300591"/>
                </a:cubicBezTo>
                <a:cubicBezTo>
                  <a:pt x="5702591" y="1297605"/>
                  <a:pt x="5689152" y="1290138"/>
                  <a:pt x="5671234" y="1278194"/>
                </a:cubicBezTo>
                <a:cubicBezTo>
                  <a:pt x="5665260" y="1278194"/>
                  <a:pt x="5659288" y="1276700"/>
                  <a:pt x="5653316" y="1273714"/>
                </a:cubicBezTo>
                <a:cubicBezTo>
                  <a:pt x="5647342" y="1270728"/>
                  <a:pt x="5641370" y="1269235"/>
                  <a:pt x="5635397" y="1269235"/>
                </a:cubicBezTo>
                <a:lnTo>
                  <a:pt x="5644356" y="1278194"/>
                </a:lnTo>
                <a:cubicBezTo>
                  <a:pt x="5650330" y="1284167"/>
                  <a:pt x="5656302" y="1287152"/>
                  <a:pt x="5662274" y="1287152"/>
                </a:cubicBezTo>
                <a:lnTo>
                  <a:pt x="5662274" y="1296112"/>
                </a:lnTo>
                <a:cubicBezTo>
                  <a:pt x="5656302" y="1302086"/>
                  <a:pt x="5656302" y="1308057"/>
                  <a:pt x="5662274" y="1314031"/>
                </a:cubicBezTo>
                <a:lnTo>
                  <a:pt x="5689152" y="1314031"/>
                </a:lnTo>
                <a:lnTo>
                  <a:pt x="5716031" y="1322990"/>
                </a:lnTo>
                <a:cubicBezTo>
                  <a:pt x="5722004" y="1328963"/>
                  <a:pt x="5724990" y="1331949"/>
                  <a:pt x="5724990" y="1331949"/>
                </a:cubicBezTo>
                <a:lnTo>
                  <a:pt x="5733948" y="1340909"/>
                </a:lnTo>
                <a:cubicBezTo>
                  <a:pt x="5739923" y="1340909"/>
                  <a:pt x="5742908" y="1340909"/>
                  <a:pt x="5742908" y="1340909"/>
                </a:cubicBezTo>
                <a:lnTo>
                  <a:pt x="5751868" y="1340909"/>
                </a:lnTo>
                <a:cubicBezTo>
                  <a:pt x="5757840" y="1346882"/>
                  <a:pt x="5763814" y="1349868"/>
                  <a:pt x="5769786" y="1349868"/>
                </a:cubicBezTo>
                <a:lnTo>
                  <a:pt x="5778745" y="1358828"/>
                </a:lnTo>
                <a:lnTo>
                  <a:pt x="5796664" y="1367787"/>
                </a:lnTo>
                <a:cubicBezTo>
                  <a:pt x="5802638" y="1367787"/>
                  <a:pt x="5808610" y="1367787"/>
                  <a:pt x="5814582" y="1367787"/>
                </a:cubicBezTo>
                <a:cubicBezTo>
                  <a:pt x="5817570" y="1367787"/>
                  <a:pt x="5819809" y="1368533"/>
                  <a:pt x="5821302" y="1370026"/>
                </a:cubicBezTo>
                <a:lnTo>
                  <a:pt x="5823243" y="1375850"/>
                </a:lnTo>
                <a:lnTo>
                  <a:pt x="5822422" y="1375626"/>
                </a:lnTo>
                <a:cubicBezTo>
                  <a:pt x="5818690" y="1374879"/>
                  <a:pt x="5811596" y="1373760"/>
                  <a:pt x="5801144" y="1372267"/>
                </a:cubicBezTo>
                <a:cubicBezTo>
                  <a:pt x="5780239" y="1369281"/>
                  <a:pt x="5769786" y="1370773"/>
                  <a:pt x="5769786" y="1376745"/>
                </a:cubicBezTo>
                <a:lnTo>
                  <a:pt x="5751868" y="1385705"/>
                </a:lnTo>
                <a:cubicBezTo>
                  <a:pt x="5745894" y="1385705"/>
                  <a:pt x="5742908" y="1384211"/>
                  <a:pt x="5742908" y="1381225"/>
                </a:cubicBezTo>
                <a:cubicBezTo>
                  <a:pt x="5742908" y="1378239"/>
                  <a:pt x="5736934" y="1376745"/>
                  <a:pt x="5724990" y="1376745"/>
                </a:cubicBezTo>
                <a:cubicBezTo>
                  <a:pt x="5719017" y="1376745"/>
                  <a:pt x="5713044" y="1378239"/>
                  <a:pt x="5707071" y="1381225"/>
                </a:cubicBezTo>
                <a:cubicBezTo>
                  <a:pt x="5701098" y="1384211"/>
                  <a:pt x="5698112" y="1385705"/>
                  <a:pt x="5698112" y="1385705"/>
                </a:cubicBezTo>
                <a:cubicBezTo>
                  <a:pt x="5698112" y="1397650"/>
                  <a:pt x="5710057" y="1400638"/>
                  <a:pt x="5733948" y="1394664"/>
                </a:cubicBezTo>
                <a:cubicBezTo>
                  <a:pt x="5745894" y="1394664"/>
                  <a:pt x="5754854" y="1397650"/>
                  <a:pt x="5760828" y="1403624"/>
                </a:cubicBezTo>
                <a:cubicBezTo>
                  <a:pt x="5766800" y="1409597"/>
                  <a:pt x="5772772" y="1412583"/>
                  <a:pt x="5778745" y="1412583"/>
                </a:cubicBezTo>
                <a:lnTo>
                  <a:pt x="5796664" y="1430502"/>
                </a:lnTo>
                <a:cubicBezTo>
                  <a:pt x="5802638" y="1442447"/>
                  <a:pt x="5808610" y="1445435"/>
                  <a:pt x="5814582" y="1439461"/>
                </a:cubicBezTo>
                <a:cubicBezTo>
                  <a:pt x="5832502" y="1433488"/>
                  <a:pt x="5865352" y="1442447"/>
                  <a:pt x="5913134" y="1466338"/>
                </a:cubicBezTo>
                <a:cubicBezTo>
                  <a:pt x="5925080" y="1472313"/>
                  <a:pt x="5940014" y="1478284"/>
                  <a:pt x="5957932" y="1484257"/>
                </a:cubicBezTo>
                <a:lnTo>
                  <a:pt x="5993768" y="1502176"/>
                </a:lnTo>
                <a:lnTo>
                  <a:pt x="5931054" y="1484257"/>
                </a:lnTo>
                <a:cubicBezTo>
                  <a:pt x="5925080" y="1484257"/>
                  <a:pt x="5919108" y="1482764"/>
                  <a:pt x="5913134" y="1479778"/>
                </a:cubicBezTo>
                <a:cubicBezTo>
                  <a:pt x="5907162" y="1476792"/>
                  <a:pt x="5904176" y="1475298"/>
                  <a:pt x="5904176" y="1475298"/>
                </a:cubicBezTo>
                <a:cubicBezTo>
                  <a:pt x="5898202" y="1481271"/>
                  <a:pt x="5889242" y="1482764"/>
                  <a:pt x="5877298" y="1479778"/>
                </a:cubicBezTo>
                <a:cubicBezTo>
                  <a:pt x="5865352" y="1476792"/>
                  <a:pt x="5859379" y="1472313"/>
                  <a:pt x="5859379" y="1466338"/>
                </a:cubicBezTo>
                <a:cubicBezTo>
                  <a:pt x="5859379" y="1454394"/>
                  <a:pt x="5850420" y="1451406"/>
                  <a:pt x="5832502" y="1457379"/>
                </a:cubicBezTo>
                <a:lnTo>
                  <a:pt x="5841460" y="1475298"/>
                </a:lnTo>
                <a:lnTo>
                  <a:pt x="5850420" y="1484257"/>
                </a:lnTo>
                <a:cubicBezTo>
                  <a:pt x="5850420" y="1484257"/>
                  <a:pt x="5859379" y="1487243"/>
                  <a:pt x="5877298" y="1493217"/>
                </a:cubicBezTo>
                <a:cubicBezTo>
                  <a:pt x="5919108" y="1505162"/>
                  <a:pt x="5940014" y="1517109"/>
                  <a:pt x="5940014" y="1529054"/>
                </a:cubicBezTo>
                <a:cubicBezTo>
                  <a:pt x="5945986" y="1535027"/>
                  <a:pt x="5948972" y="1539506"/>
                  <a:pt x="5948972" y="1542492"/>
                </a:cubicBezTo>
                <a:cubicBezTo>
                  <a:pt x="5948972" y="1545479"/>
                  <a:pt x="5951958" y="1546972"/>
                  <a:pt x="5957932" y="1546972"/>
                </a:cubicBezTo>
                <a:cubicBezTo>
                  <a:pt x="5963905" y="1541000"/>
                  <a:pt x="5966891" y="1543987"/>
                  <a:pt x="5966891" y="1555932"/>
                </a:cubicBezTo>
                <a:cubicBezTo>
                  <a:pt x="5972864" y="1573850"/>
                  <a:pt x="5978836" y="1576837"/>
                  <a:pt x="5984810" y="1564891"/>
                </a:cubicBezTo>
                <a:cubicBezTo>
                  <a:pt x="5990782" y="1558918"/>
                  <a:pt x="5995262" y="1558918"/>
                  <a:pt x="5998248" y="1564891"/>
                </a:cubicBezTo>
                <a:cubicBezTo>
                  <a:pt x="6001234" y="1570864"/>
                  <a:pt x="6005714" y="1573850"/>
                  <a:pt x="6011688" y="1573850"/>
                </a:cubicBezTo>
                <a:cubicBezTo>
                  <a:pt x="6011688" y="1573850"/>
                  <a:pt x="6013182" y="1573850"/>
                  <a:pt x="6016168" y="1573850"/>
                </a:cubicBezTo>
                <a:cubicBezTo>
                  <a:pt x="6019153" y="1573850"/>
                  <a:pt x="6023632" y="1576837"/>
                  <a:pt x="6029606" y="1582810"/>
                </a:cubicBezTo>
                <a:cubicBezTo>
                  <a:pt x="6035579" y="1588783"/>
                  <a:pt x="6041551" y="1588783"/>
                  <a:pt x="6047525" y="1582810"/>
                </a:cubicBezTo>
                <a:cubicBezTo>
                  <a:pt x="6047525" y="1582810"/>
                  <a:pt x="6050511" y="1579823"/>
                  <a:pt x="6056484" y="1573850"/>
                </a:cubicBezTo>
                <a:cubicBezTo>
                  <a:pt x="6056484" y="1567877"/>
                  <a:pt x="6053498" y="1564891"/>
                  <a:pt x="6047525" y="1564891"/>
                </a:cubicBezTo>
                <a:lnTo>
                  <a:pt x="6047525" y="1555932"/>
                </a:lnTo>
                <a:cubicBezTo>
                  <a:pt x="6053498" y="1549959"/>
                  <a:pt x="6056484" y="1546972"/>
                  <a:pt x="6056484" y="1546972"/>
                </a:cubicBezTo>
                <a:cubicBezTo>
                  <a:pt x="6056484" y="1546972"/>
                  <a:pt x="6053498" y="1543987"/>
                  <a:pt x="6047525" y="1538014"/>
                </a:cubicBezTo>
                <a:cubicBezTo>
                  <a:pt x="6041551" y="1538014"/>
                  <a:pt x="6035579" y="1538014"/>
                  <a:pt x="6029606" y="1538014"/>
                </a:cubicBezTo>
                <a:cubicBezTo>
                  <a:pt x="6023632" y="1538014"/>
                  <a:pt x="6023632" y="1535027"/>
                  <a:pt x="6029606" y="1529054"/>
                </a:cubicBezTo>
                <a:cubicBezTo>
                  <a:pt x="6029606" y="1523081"/>
                  <a:pt x="6029606" y="1518602"/>
                  <a:pt x="6029606" y="1515615"/>
                </a:cubicBezTo>
                <a:cubicBezTo>
                  <a:pt x="6029606" y="1512629"/>
                  <a:pt x="6026620" y="1511136"/>
                  <a:pt x="6020646" y="1511136"/>
                </a:cubicBezTo>
                <a:cubicBezTo>
                  <a:pt x="6020646" y="1511136"/>
                  <a:pt x="6019153" y="1506656"/>
                  <a:pt x="6016168" y="1497696"/>
                </a:cubicBezTo>
                <a:cubicBezTo>
                  <a:pt x="6013182" y="1488737"/>
                  <a:pt x="6008702" y="1484257"/>
                  <a:pt x="6002728" y="1484257"/>
                </a:cubicBezTo>
                <a:cubicBezTo>
                  <a:pt x="5996754" y="1484257"/>
                  <a:pt x="5990782" y="1482764"/>
                  <a:pt x="5984810" y="1479778"/>
                </a:cubicBezTo>
                <a:cubicBezTo>
                  <a:pt x="5978836" y="1476792"/>
                  <a:pt x="5972864" y="1475298"/>
                  <a:pt x="5966891" y="1475298"/>
                </a:cubicBezTo>
                <a:lnTo>
                  <a:pt x="5940014" y="1457379"/>
                </a:lnTo>
                <a:cubicBezTo>
                  <a:pt x="5945986" y="1451406"/>
                  <a:pt x="5956438" y="1451406"/>
                  <a:pt x="5971371" y="1457379"/>
                </a:cubicBezTo>
                <a:cubicBezTo>
                  <a:pt x="5986302" y="1463352"/>
                  <a:pt x="5996754" y="1469325"/>
                  <a:pt x="6002728" y="1475298"/>
                </a:cubicBezTo>
                <a:cubicBezTo>
                  <a:pt x="6014673" y="1481271"/>
                  <a:pt x="6026620" y="1485751"/>
                  <a:pt x="6038565" y="1488737"/>
                </a:cubicBezTo>
                <a:cubicBezTo>
                  <a:pt x="6050511" y="1491723"/>
                  <a:pt x="6056484" y="1499190"/>
                  <a:pt x="6056484" y="1511136"/>
                </a:cubicBezTo>
                <a:cubicBezTo>
                  <a:pt x="6056484" y="1517109"/>
                  <a:pt x="6056484" y="1521588"/>
                  <a:pt x="6056484" y="1524575"/>
                </a:cubicBezTo>
                <a:cubicBezTo>
                  <a:pt x="6056484" y="1527561"/>
                  <a:pt x="6062456" y="1535027"/>
                  <a:pt x="6074402" y="1546972"/>
                </a:cubicBezTo>
                <a:cubicBezTo>
                  <a:pt x="6080376" y="1546972"/>
                  <a:pt x="6086348" y="1549959"/>
                  <a:pt x="6092322" y="1555932"/>
                </a:cubicBezTo>
                <a:cubicBezTo>
                  <a:pt x="6098294" y="1561905"/>
                  <a:pt x="6101280" y="1564891"/>
                  <a:pt x="6101280" y="1564891"/>
                </a:cubicBezTo>
                <a:cubicBezTo>
                  <a:pt x="6095308" y="1570864"/>
                  <a:pt x="6089336" y="1573850"/>
                  <a:pt x="6083362" y="1573850"/>
                </a:cubicBezTo>
                <a:cubicBezTo>
                  <a:pt x="6083362" y="1579823"/>
                  <a:pt x="6078882" y="1582810"/>
                  <a:pt x="6069922" y="1582810"/>
                </a:cubicBezTo>
                <a:cubicBezTo>
                  <a:pt x="6060964" y="1582810"/>
                  <a:pt x="6054990" y="1585796"/>
                  <a:pt x="6052004" y="1591769"/>
                </a:cubicBezTo>
                <a:cubicBezTo>
                  <a:pt x="6049018" y="1597742"/>
                  <a:pt x="6053498" y="1603715"/>
                  <a:pt x="6065442" y="1609688"/>
                </a:cubicBezTo>
                <a:cubicBezTo>
                  <a:pt x="6065442" y="1609688"/>
                  <a:pt x="6065442" y="1611181"/>
                  <a:pt x="6065442" y="1614168"/>
                </a:cubicBezTo>
                <a:cubicBezTo>
                  <a:pt x="6065442" y="1617153"/>
                  <a:pt x="6059470" y="1615661"/>
                  <a:pt x="6047525" y="1609688"/>
                </a:cubicBezTo>
                <a:lnTo>
                  <a:pt x="6011688" y="1609688"/>
                </a:lnTo>
                <a:lnTo>
                  <a:pt x="6029606" y="1618648"/>
                </a:lnTo>
                <a:lnTo>
                  <a:pt x="6038565" y="1636565"/>
                </a:lnTo>
                <a:cubicBezTo>
                  <a:pt x="6038565" y="1636565"/>
                  <a:pt x="6041551" y="1636565"/>
                  <a:pt x="6047525" y="1636565"/>
                </a:cubicBezTo>
                <a:cubicBezTo>
                  <a:pt x="6071416" y="1642538"/>
                  <a:pt x="6086348" y="1651498"/>
                  <a:pt x="6092322" y="1663444"/>
                </a:cubicBezTo>
                <a:cubicBezTo>
                  <a:pt x="6092322" y="1663444"/>
                  <a:pt x="6093814" y="1664937"/>
                  <a:pt x="6096800" y="1667923"/>
                </a:cubicBezTo>
                <a:cubicBezTo>
                  <a:pt x="6099786" y="1670910"/>
                  <a:pt x="6104266" y="1672403"/>
                  <a:pt x="6110239" y="1672403"/>
                </a:cubicBezTo>
                <a:lnTo>
                  <a:pt x="6146076" y="1681362"/>
                </a:lnTo>
                <a:cubicBezTo>
                  <a:pt x="6152050" y="1687335"/>
                  <a:pt x="6158022" y="1691815"/>
                  <a:pt x="6163996" y="1694801"/>
                </a:cubicBezTo>
                <a:cubicBezTo>
                  <a:pt x="6169968" y="1697788"/>
                  <a:pt x="6172954" y="1699280"/>
                  <a:pt x="6172954" y="1699280"/>
                </a:cubicBezTo>
                <a:cubicBezTo>
                  <a:pt x="6178928" y="1693308"/>
                  <a:pt x="6184900" y="1693308"/>
                  <a:pt x="6190873" y="1699280"/>
                </a:cubicBezTo>
                <a:cubicBezTo>
                  <a:pt x="6196846" y="1705254"/>
                  <a:pt x="6208792" y="1711226"/>
                  <a:pt x="6226711" y="1717199"/>
                </a:cubicBezTo>
                <a:lnTo>
                  <a:pt x="6253588" y="1726158"/>
                </a:lnTo>
                <a:cubicBezTo>
                  <a:pt x="6259562" y="1732131"/>
                  <a:pt x="6265533" y="1735118"/>
                  <a:pt x="6271507" y="1735118"/>
                </a:cubicBezTo>
                <a:cubicBezTo>
                  <a:pt x="6271507" y="1735118"/>
                  <a:pt x="6274493" y="1735118"/>
                  <a:pt x="6280466" y="1735118"/>
                </a:cubicBezTo>
                <a:cubicBezTo>
                  <a:pt x="6286439" y="1741091"/>
                  <a:pt x="6284946" y="1744077"/>
                  <a:pt x="6275986" y="1744077"/>
                </a:cubicBezTo>
                <a:cubicBezTo>
                  <a:pt x="6267027" y="1744077"/>
                  <a:pt x="6265533" y="1747064"/>
                  <a:pt x="6271507" y="1753037"/>
                </a:cubicBezTo>
                <a:cubicBezTo>
                  <a:pt x="6277480" y="1759010"/>
                  <a:pt x="6283452" y="1759010"/>
                  <a:pt x="6289426" y="1753037"/>
                </a:cubicBezTo>
                <a:lnTo>
                  <a:pt x="6307344" y="1753037"/>
                </a:lnTo>
                <a:cubicBezTo>
                  <a:pt x="6313318" y="1759010"/>
                  <a:pt x="6316304" y="1764982"/>
                  <a:pt x="6316304" y="1770955"/>
                </a:cubicBezTo>
                <a:cubicBezTo>
                  <a:pt x="6322276" y="1776928"/>
                  <a:pt x="6332728" y="1787380"/>
                  <a:pt x="6347662" y="1802312"/>
                </a:cubicBezTo>
                <a:cubicBezTo>
                  <a:pt x="6362593" y="1817245"/>
                  <a:pt x="6373045" y="1821724"/>
                  <a:pt x="6379019" y="1815751"/>
                </a:cubicBezTo>
                <a:cubicBezTo>
                  <a:pt x="6384992" y="1815751"/>
                  <a:pt x="6387978" y="1817245"/>
                  <a:pt x="6387978" y="1820231"/>
                </a:cubicBezTo>
                <a:cubicBezTo>
                  <a:pt x="6387978" y="1823218"/>
                  <a:pt x="6387978" y="1824711"/>
                  <a:pt x="6387978" y="1824711"/>
                </a:cubicBezTo>
                <a:cubicBezTo>
                  <a:pt x="6387978" y="1830684"/>
                  <a:pt x="6389472" y="1835164"/>
                  <a:pt x="6392458" y="1838150"/>
                </a:cubicBezTo>
                <a:cubicBezTo>
                  <a:pt x="6395444" y="1841136"/>
                  <a:pt x="6396936" y="1842630"/>
                  <a:pt x="6396936" y="1842630"/>
                </a:cubicBezTo>
                <a:lnTo>
                  <a:pt x="6396936" y="1860547"/>
                </a:lnTo>
                <a:cubicBezTo>
                  <a:pt x="6396936" y="1890412"/>
                  <a:pt x="6411870" y="1905345"/>
                  <a:pt x="6441733" y="1905345"/>
                </a:cubicBezTo>
                <a:cubicBezTo>
                  <a:pt x="6447707" y="1905345"/>
                  <a:pt x="6450693" y="1911318"/>
                  <a:pt x="6450693" y="1923263"/>
                </a:cubicBezTo>
                <a:cubicBezTo>
                  <a:pt x="6456666" y="1935209"/>
                  <a:pt x="6462638" y="1945662"/>
                  <a:pt x="6468612" y="1954620"/>
                </a:cubicBezTo>
                <a:cubicBezTo>
                  <a:pt x="6474585" y="1963580"/>
                  <a:pt x="6479065" y="1968059"/>
                  <a:pt x="6482050" y="1968059"/>
                </a:cubicBezTo>
                <a:cubicBezTo>
                  <a:pt x="6485036" y="1968059"/>
                  <a:pt x="6486530" y="1971046"/>
                  <a:pt x="6486530" y="1977019"/>
                </a:cubicBezTo>
                <a:lnTo>
                  <a:pt x="6486530" y="1959100"/>
                </a:lnTo>
                <a:cubicBezTo>
                  <a:pt x="6480556" y="1953128"/>
                  <a:pt x="6476076" y="1944169"/>
                  <a:pt x="6473090" y="1932223"/>
                </a:cubicBezTo>
                <a:cubicBezTo>
                  <a:pt x="6470105" y="1920277"/>
                  <a:pt x="6471598" y="1911318"/>
                  <a:pt x="6477570" y="1905345"/>
                </a:cubicBezTo>
                <a:cubicBezTo>
                  <a:pt x="6483544" y="1905345"/>
                  <a:pt x="6486530" y="1905345"/>
                  <a:pt x="6486530" y="1905345"/>
                </a:cubicBezTo>
                <a:cubicBezTo>
                  <a:pt x="6498476" y="1911318"/>
                  <a:pt x="6504448" y="1909824"/>
                  <a:pt x="6504448" y="1900865"/>
                </a:cubicBezTo>
                <a:cubicBezTo>
                  <a:pt x="6504448" y="1891905"/>
                  <a:pt x="6505942" y="1890412"/>
                  <a:pt x="6508928" y="1896385"/>
                </a:cubicBezTo>
                <a:cubicBezTo>
                  <a:pt x="6511914" y="1902358"/>
                  <a:pt x="6513408" y="1908331"/>
                  <a:pt x="6513408" y="1914304"/>
                </a:cubicBezTo>
                <a:cubicBezTo>
                  <a:pt x="6513408" y="1914304"/>
                  <a:pt x="6514901" y="1917290"/>
                  <a:pt x="6517887" y="1923263"/>
                </a:cubicBezTo>
                <a:cubicBezTo>
                  <a:pt x="6520873" y="1929236"/>
                  <a:pt x="6522367" y="1932223"/>
                  <a:pt x="6522367" y="1932223"/>
                </a:cubicBezTo>
                <a:lnTo>
                  <a:pt x="6513408" y="1932223"/>
                </a:lnTo>
                <a:cubicBezTo>
                  <a:pt x="6507434" y="1932223"/>
                  <a:pt x="6504448" y="1932223"/>
                  <a:pt x="6504448" y="1932223"/>
                </a:cubicBezTo>
                <a:cubicBezTo>
                  <a:pt x="6498476" y="1938196"/>
                  <a:pt x="6507434" y="1953128"/>
                  <a:pt x="6531327" y="1977019"/>
                </a:cubicBezTo>
                <a:cubicBezTo>
                  <a:pt x="6549244" y="1994938"/>
                  <a:pt x="6570150" y="2009870"/>
                  <a:pt x="6594041" y="2021816"/>
                </a:cubicBezTo>
                <a:lnTo>
                  <a:pt x="6603001" y="2030774"/>
                </a:lnTo>
                <a:lnTo>
                  <a:pt x="6585082" y="2021816"/>
                </a:lnTo>
                <a:cubicBezTo>
                  <a:pt x="6567164" y="2015843"/>
                  <a:pt x="6558204" y="2015843"/>
                  <a:pt x="6558204" y="2021816"/>
                </a:cubicBezTo>
                <a:cubicBezTo>
                  <a:pt x="6558204" y="2027789"/>
                  <a:pt x="6556710" y="2030774"/>
                  <a:pt x="6553724" y="2030774"/>
                </a:cubicBezTo>
                <a:cubicBezTo>
                  <a:pt x="6550739" y="2030774"/>
                  <a:pt x="6549244" y="2027789"/>
                  <a:pt x="6549244" y="2021816"/>
                </a:cubicBezTo>
                <a:cubicBezTo>
                  <a:pt x="6543272" y="2021816"/>
                  <a:pt x="6540286" y="2018829"/>
                  <a:pt x="6540286" y="2012856"/>
                </a:cubicBezTo>
                <a:cubicBezTo>
                  <a:pt x="6540286" y="2006883"/>
                  <a:pt x="6537300" y="2003897"/>
                  <a:pt x="6531327" y="2003897"/>
                </a:cubicBezTo>
                <a:cubicBezTo>
                  <a:pt x="6525353" y="2015843"/>
                  <a:pt x="6531327" y="2030774"/>
                  <a:pt x="6549244" y="2048693"/>
                </a:cubicBezTo>
                <a:lnTo>
                  <a:pt x="6576124" y="2084531"/>
                </a:lnTo>
                <a:lnTo>
                  <a:pt x="6585082" y="2093490"/>
                </a:lnTo>
                <a:cubicBezTo>
                  <a:pt x="6585082" y="2093490"/>
                  <a:pt x="6586576" y="2094983"/>
                  <a:pt x="6589562" y="2097970"/>
                </a:cubicBezTo>
                <a:cubicBezTo>
                  <a:pt x="6592548" y="2100956"/>
                  <a:pt x="6594041" y="2102448"/>
                  <a:pt x="6594041" y="2102448"/>
                </a:cubicBezTo>
                <a:cubicBezTo>
                  <a:pt x="6588068" y="2132313"/>
                  <a:pt x="6603001" y="2147245"/>
                  <a:pt x="6638838" y="2147245"/>
                </a:cubicBezTo>
                <a:cubicBezTo>
                  <a:pt x="6644812" y="2147245"/>
                  <a:pt x="6647798" y="2150232"/>
                  <a:pt x="6647798" y="2156205"/>
                </a:cubicBezTo>
                <a:cubicBezTo>
                  <a:pt x="6647798" y="2162178"/>
                  <a:pt x="6652278" y="2168151"/>
                  <a:pt x="6661236" y="2174124"/>
                </a:cubicBezTo>
                <a:cubicBezTo>
                  <a:pt x="6670195" y="2180097"/>
                  <a:pt x="6677661" y="2183083"/>
                  <a:pt x="6683634" y="2183083"/>
                </a:cubicBezTo>
                <a:cubicBezTo>
                  <a:pt x="6689608" y="2183083"/>
                  <a:pt x="6692594" y="2183083"/>
                  <a:pt x="6692594" y="2183083"/>
                </a:cubicBezTo>
                <a:cubicBezTo>
                  <a:pt x="6692594" y="2183083"/>
                  <a:pt x="6692594" y="2186069"/>
                  <a:pt x="6692594" y="2192043"/>
                </a:cubicBezTo>
                <a:cubicBezTo>
                  <a:pt x="6692594" y="2198016"/>
                  <a:pt x="6694087" y="2201001"/>
                  <a:pt x="6697074" y="2201001"/>
                </a:cubicBezTo>
                <a:cubicBezTo>
                  <a:pt x="6700060" y="2201001"/>
                  <a:pt x="6704538" y="2206974"/>
                  <a:pt x="6710513" y="2218920"/>
                </a:cubicBezTo>
                <a:lnTo>
                  <a:pt x="6737390" y="2236839"/>
                </a:lnTo>
                <a:cubicBezTo>
                  <a:pt x="6743364" y="2236839"/>
                  <a:pt x="6747844" y="2238332"/>
                  <a:pt x="6750830" y="2241318"/>
                </a:cubicBezTo>
                <a:cubicBezTo>
                  <a:pt x="6753815" y="2244305"/>
                  <a:pt x="6755308" y="2245798"/>
                  <a:pt x="6755308" y="2245798"/>
                </a:cubicBezTo>
                <a:lnTo>
                  <a:pt x="6764268" y="2236839"/>
                </a:lnTo>
                <a:lnTo>
                  <a:pt x="6773227" y="2218920"/>
                </a:lnTo>
                <a:lnTo>
                  <a:pt x="6764268" y="2254757"/>
                </a:lnTo>
                <a:lnTo>
                  <a:pt x="6764268" y="2272675"/>
                </a:lnTo>
                <a:cubicBezTo>
                  <a:pt x="6770241" y="2272675"/>
                  <a:pt x="6776214" y="2272675"/>
                  <a:pt x="6782186" y="2272675"/>
                </a:cubicBezTo>
                <a:cubicBezTo>
                  <a:pt x="6776214" y="2278648"/>
                  <a:pt x="6767254" y="2281635"/>
                  <a:pt x="6755308" y="2281635"/>
                </a:cubicBezTo>
                <a:cubicBezTo>
                  <a:pt x="6743364" y="2281635"/>
                  <a:pt x="6737390" y="2275663"/>
                  <a:pt x="6737390" y="2263717"/>
                </a:cubicBezTo>
                <a:cubicBezTo>
                  <a:pt x="6737390" y="2257744"/>
                  <a:pt x="6737390" y="2254757"/>
                  <a:pt x="6737390" y="2254757"/>
                </a:cubicBezTo>
                <a:cubicBezTo>
                  <a:pt x="6737390" y="2254757"/>
                  <a:pt x="6731416" y="2254757"/>
                  <a:pt x="6719472" y="2254757"/>
                </a:cubicBezTo>
                <a:cubicBezTo>
                  <a:pt x="6707527" y="2254757"/>
                  <a:pt x="6701553" y="2263717"/>
                  <a:pt x="6701553" y="2281635"/>
                </a:cubicBezTo>
                <a:cubicBezTo>
                  <a:pt x="6707527" y="2305526"/>
                  <a:pt x="6716486" y="2317472"/>
                  <a:pt x="6728430" y="2317472"/>
                </a:cubicBezTo>
                <a:lnTo>
                  <a:pt x="6719472" y="2326432"/>
                </a:lnTo>
                <a:cubicBezTo>
                  <a:pt x="6713498" y="2332405"/>
                  <a:pt x="6713498" y="2335391"/>
                  <a:pt x="6719472" y="2335391"/>
                </a:cubicBezTo>
                <a:cubicBezTo>
                  <a:pt x="6719472" y="2341364"/>
                  <a:pt x="6719472" y="2345844"/>
                  <a:pt x="6719472" y="2348830"/>
                </a:cubicBezTo>
                <a:cubicBezTo>
                  <a:pt x="6719472" y="2351815"/>
                  <a:pt x="6719472" y="2353309"/>
                  <a:pt x="6719472" y="2353309"/>
                </a:cubicBezTo>
                <a:cubicBezTo>
                  <a:pt x="6713498" y="2353309"/>
                  <a:pt x="6710513" y="2359282"/>
                  <a:pt x="6710513" y="2371228"/>
                </a:cubicBezTo>
                <a:lnTo>
                  <a:pt x="6728430" y="2371228"/>
                </a:lnTo>
                <a:lnTo>
                  <a:pt x="6737390" y="2371228"/>
                </a:lnTo>
                <a:cubicBezTo>
                  <a:pt x="6743364" y="2377201"/>
                  <a:pt x="6746350" y="2384667"/>
                  <a:pt x="6746350" y="2393626"/>
                </a:cubicBezTo>
                <a:cubicBezTo>
                  <a:pt x="6746350" y="2402586"/>
                  <a:pt x="6749335" y="2407065"/>
                  <a:pt x="6755308" y="2407065"/>
                </a:cubicBezTo>
                <a:lnTo>
                  <a:pt x="6773227" y="2407065"/>
                </a:lnTo>
                <a:cubicBezTo>
                  <a:pt x="6779200" y="2419011"/>
                  <a:pt x="6791146" y="2419011"/>
                  <a:pt x="6809064" y="2407065"/>
                </a:cubicBezTo>
                <a:lnTo>
                  <a:pt x="6826984" y="2407065"/>
                </a:lnTo>
                <a:cubicBezTo>
                  <a:pt x="6821009" y="2407065"/>
                  <a:pt x="6815038" y="2410052"/>
                  <a:pt x="6809064" y="2416025"/>
                </a:cubicBezTo>
                <a:lnTo>
                  <a:pt x="6818024" y="2424984"/>
                </a:lnTo>
                <a:lnTo>
                  <a:pt x="6835942" y="2424984"/>
                </a:lnTo>
                <a:cubicBezTo>
                  <a:pt x="6823998" y="2424984"/>
                  <a:pt x="6818024" y="2427970"/>
                  <a:pt x="6818024" y="2433943"/>
                </a:cubicBezTo>
                <a:cubicBezTo>
                  <a:pt x="6818024" y="2439917"/>
                  <a:pt x="6816530" y="2448875"/>
                  <a:pt x="6813544" y="2460821"/>
                </a:cubicBezTo>
                <a:cubicBezTo>
                  <a:pt x="6810558" y="2472767"/>
                  <a:pt x="6810558" y="2480233"/>
                  <a:pt x="6813544" y="2483219"/>
                </a:cubicBezTo>
                <a:cubicBezTo>
                  <a:pt x="6816530" y="2486206"/>
                  <a:pt x="6823998" y="2484713"/>
                  <a:pt x="6835942" y="2478740"/>
                </a:cubicBezTo>
                <a:cubicBezTo>
                  <a:pt x="6847887" y="2478740"/>
                  <a:pt x="6853861" y="2481726"/>
                  <a:pt x="6853861" y="2487699"/>
                </a:cubicBezTo>
                <a:lnTo>
                  <a:pt x="6800106" y="2487699"/>
                </a:lnTo>
                <a:cubicBezTo>
                  <a:pt x="6794132" y="2481726"/>
                  <a:pt x="6794132" y="2472767"/>
                  <a:pt x="6800106" y="2460821"/>
                </a:cubicBezTo>
                <a:cubicBezTo>
                  <a:pt x="6806078" y="2448875"/>
                  <a:pt x="6791146" y="2433943"/>
                  <a:pt x="6755308" y="2416025"/>
                </a:cubicBezTo>
                <a:cubicBezTo>
                  <a:pt x="6749335" y="2410052"/>
                  <a:pt x="6743364" y="2405572"/>
                  <a:pt x="6737390" y="2402586"/>
                </a:cubicBezTo>
                <a:cubicBezTo>
                  <a:pt x="6731416" y="2399599"/>
                  <a:pt x="6728430" y="2398106"/>
                  <a:pt x="6728430" y="2398106"/>
                </a:cubicBezTo>
                <a:cubicBezTo>
                  <a:pt x="6728430" y="2392133"/>
                  <a:pt x="6719472" y="2389146"/>
                  <a:pt x="6701553" y="2389146"/>
                </a:cubicBezTo>
                <a:lnTo>
                  <a:pt x="6692594" y="2398106"/>
                </a:lnTo>
                <a:cubicBezTo>
                  <a:pt x="6698567" y="2404079"/>
                  <a:pt x="6704538" y="2410052"/>
                  <a:pt x="6710513" y="2416025"/>
                </a:cubicBezTo>
                <a:cubicBezTo>
                  <a:pt x="6710513" y="2421998"/>
                  <a:pt x="6712006" y="2426477"/>
                  <a:pt x="6714992" y="2429464"/>
                </a:cubicBezTo>
                <a:cubicBezTo>
                  <a:pt x="6717978" y="2432449"/>
                  <a:pt x="6722458" y="2435437"/>
                  <a:pt x="6728430" y="2438422"/>
                </a:cubicBezTo>
                <a:cubicBezTo>
                  <a:pt x="6734404" y="2441409"/>
                  <a:pt x="6738884" y="2444397"/>
                  <a:pt x="6741870" y="2447383"/>
                </a:cubicBezTo>
                <a:cubicBezTo>
                  <a:pt x="6744855" y="2450369"/>
                  <a:pt x="6743364" y="2454848"/>
                  <a:pt x="6737390" y="2460821"/>
                </a:cubicBezTo>
                <a:cubicBezTo>
                  <a:pt x="6737390" y="2466794"/>
                  <a:pt x="6743364" y="2469780"/>
                  <a:pt x="6755308" y="2469780"/>
                </a:cubicBezTo>
                <a:cubicBezTo>
                  <a:pt x="6755308" y="2469780"/>
                  <a:pt x="6758294" y="2472767"/>
                  <a:pt x="6764268" y="2478740"/>
                </a:cubicBezTo>
                <a:cubicBezTo>
                  <a:pt x="6764268" y="2484713"/>
                  <a:pt x="6770241" y="2493672"/>
                  <a:pt x="6782186" y="2505618"/>
                </a:cubicBezTo>
                <a:cubicBezTo>
                  <a:pt x="6794132" y="2517564"/>
                  <a:pt x="6803092" y="2523536"/>
                  <a:pt x="6809064" y="2523536"/>
                </a:cubicBezTo>
                <a:lnTo>
                  <a:pt x="6791146" y="2532496"/>
                </a:lnTo>
                <a:cubicBezTo>
                  <a:pt x="6791146" y="2532496"/>
                  <a:pt x="6789653" y="2532496"/>
                  <a:pt x="6786667" y="2532496"/>
                </a:cubicBezTo>
                <a:cubicBezTo>
                  <a:pt x="6783681" y="2532496"/>
                  <a:pt x="6782186" y="2529509"/>
                  <a:pt x="6782186" y="2523536"/>
                </a:cubicBezTo>
                <a:cubicBezTo>
                  <a:pt x="6782186" y="2523536"/>
                  <a:pt x="6777707" y="2523536"/>
                  <a:pt x="6768747" y="2523536"/>
                </a:cubicBezTo>
                <a:cubicBezTo>
                  <a:pt x="6759788" y="2523536"/>
                  <a:pt x="6755308" y="2523536"/>
                  <a:pt x="6755308" y="2523536"/>
                </a:cubicBezTo>
                <a:lnTo>
                  <a:pt x="6755308" y="2541454"/>
                </a:lnTo>
                <a:lnTo>
                  <a:pt x="6746350" y="2550414"/>
                </a:lnTo>
                <a:cubicBezTo>
                  <a:pt x="6740376" y="2562360"/>
                  <a:pt x="6746350" y="2568333"/>
                  <a:pt x="6764268" y="2568333"/>
                </a:cubicBezTo>
                <a:lnTo>
                  <a:pt x="6755308" y="2577292"/>
                </a:lnTo>
                <a:cubicBezTo>
                  <a:pt x="6749335" y="2583265"/>
                  <a:pt x="6743364" y="2586251"/>
                  <a:pt x="6737390" y="2586251"/>
                </a:cubicBezTo>
                <a:cubicBezTo>
                  <a:pt x="6737390" y="2586251"/>
                  <a:pt x="6744855" y="2589238"/>
                  <a:pt x="6759788" y="2595211"/>
                </a:cubicBezTo>
                <a:cubicBezTo>
                  <a:pt x="6774721" y="2601183"/>
                  <a:pt x="6785172" y="2601183"/>
                  <a:pt x="6791146" y="2595211"/>
                </a:cubicBezTo>
                <a:lnTo>
                  <a:pt x="6782186" y="2613130"/>
                </a:lnTo>
                <a:cubicBezTo>
                  <a:pt x="6776214" y="2619102"/>
                  <a:pt x="6776214" y="2625075"/>
                  <a:pt x="6782186" y="2631047"/>
                </a:cubicBezTo>
                <a:cubicBezTo>
                  <a:pt x="6788160" y="2637021"/>
                  <a:pt x="6788160" y="2642993"/>
                  <a:pt x="6782186" y="2648966"/>
                </a:cubicBezTo>
                <a:cubicBezTo>
                  <a:pt x="6776214" y="2654940"/>
                  <a:pt x="6776214" y="2663899"/>
                  <a:pt x="6782186" y="2675843"/>
                </a:cubicBezTo>
                <a:cubicBezTo>
                  <a:pt x="6794132" y="2693762"/>
                  <a:pt x="6794132" y="2702722"/>
                  <a:pt x="6782186" y="2702722"/>
                </a:cubicBezTo>
                <a:lnTo>
                  <a:pt x="6782186" y="2711681"/>
                </a:lnTo>
                <a:cubicBezTo>
                  <a:pt x="6788160" y="2717654"/>
                  <a:pt x="6791146" y="2722134"/>
                  <a:pt x="6791146" y="2725120"/>
                </a:cubicBezTo>
                <a:cubicBezTo>
                  <a:pt x="6791146" y="2728107"/>
                  <a:pt x="6791146" y="2732587"/>
                  <a:pt x="6791146" y="2738559"/>
                </a:cubicBezTo>
                <a:cubicBezTo>
                  <a:pt x="6791146" y="2738559"/>
                  <a:pt x="6792638" y="2741546"/>
                  <a:pt x="6795626" y="2747519"/>
                </a:cubicBezTo>
                <a:cubicBezTo>
                  <a:pt x="6798612" y="2753492"/>
                  <a:pt x="6801598" y="2760958"/>
                  <a:pt x="6804584" y="2769916"/>
                </a:cubicBezTo>
                <a:cubicBezTo>
                  <a:pt x="6807570" y="2778876"/>
                  <a:pt x="6804584" y="2783355"/>
                  <a:pt x="6795626" y="2783355"/>
                </a:cubicBezTo>
                <a:cubicBezTo>
                  <a:pt x="6786667" y="2783355"/>
                  <a:pt x="6782186" y="2786342"/>
                  <a:pt x="6782186" y="2792315"/>
                </a:cubicBezTo>
                <a:cubicBezTo>
                  <a:pt x="6788160" y="2792315"/>
                  <a:pt x="6791146" y="2792315"/>
                  <a:pt x="6791146" y="2792315"/>
                </a:cubicBezTo>
                <a:cubicBezTo>
                  <a:pt x="6791146" y="2792315"/>
                  <a:pt x="6791146" y="2795301"/>
                  <a:pt x="6791146" y="2801274"/>
                </a:cubicBezTo>
                <a:cubicBezTo>
                  <a:pt x="6791146" y="2807247"/>
                  <a:pt x="6794132" y="2810234"/>
                  <a:pt x="6800106" y="2810234"/>
                </a:cubicBezTo>
                <a:cubicBezTo>
                  <a:pt x="6806078" y="2810234"/>
                  <a:pt x="6809064" y="2810234"/>
                  <a:pt x="6809064" y="2810234"/>
                </a:cubicBezTo>
                <a:lnTo>
                  <a:pt x="6818024" y="2810234"/>
                </a:lnTo>
                <a:cubicBezTo>
                  <a:pt x="6818024" y="2816206"/>
                  <a:pt x="6819518" y="2820686"/>
                  <a:pt x="6822504" y="2823673"/>
                </a:cubicBezTo>
                <a:cubicBezTo>
                  <a:pt x="6825489" y="2826659"/>
                  <a:pt x="6826984" y="2828152"/>
                  <a:pt x="6826984" y="2828152"/>
                </a:cubicBezTo>
                <a:lnTo>
                  <a:pt x="6800106" y="2846070"/>
                </a:lnTo>
                <a:cubicBezTo>
                  <a:pt x="6794132" y="2846070"/>
                  <a:pt x="6791146" y="2852043"/>
                  <a:pt x="6791146" y="2863989"/>
                </a:cubicBezTo>
                <a:lnTo>
                  <a:pt x="6782186" y="2890867"/>
                </a:lnTo>
                <a:lnTo>
                  <a:pt x="6782186" y="2908786"/>
                </a:lnTo>
                <a:cubicBezTo>
                  <a:pt x="6782186" y="2908786"/>
                  <a:pt x="6783681" y="2910279"/>
                  <a:pt x="6786667" y="2913266"/>
                </a:cubicBezTo>
                <a:cubicBezTo>
                  <a:pt x="6789653" y="2916252"/>
                  <a:pt x="6791146" y="2920732"/>
                  <a:pt x="6791146" y="2926704"/>
                </a:cubicBezTo>
                <a:cubicBezTo>
                  <a:pt x="6791146" y="2932677"/>
                  <a:pt x="6792638" y="2935663"/>
                  <a:pt x="6795626" y="2935663"/>
                </a:cubicBezTo>
                <a:cubicBezTo>
                  <a:pt x="6798612" y="2935663"/>
                  <a:pt x="6803092" y="2935663"/>
                  <a:pt x="6809064" y="2935663"/>
                </a:cubicBezTo>
                <a:lnTo>
                  <a:pt x="6818024" y="2935663"/>
                </a:lnTo>
                <a:cubicBezTo>
                  <a:pt x="6812050" y="2941636"/>
                  <a:pt x="6806078" y="2949102"/>
                  <a:pt x="6800106" y="2958062"/>
                </a:cubicBezTo>
                <a:cubicBezTo>
                  <a:pt x="6794132" y="2967021"/>
                  <a:pt x="6797120" y="2971501"/>
                  <a:pt x="6809064" y="2971501"/>
                </a:cubicBezTo>
                <a:lnTo>
                  <a:pt x="6818024" y="2989420"/>
                </a:lnTo>
                <a:cubicBezTo>
                  <a:pt x="6818024" y="2989420"/>
                  <a:pt x="6818024" y="2990913"/>
                  <a:pt x="6818024" y="2993899"/>
                </a:cubicBezTo>
                <a:cubicBezTo>
                  <a:pt x="6818024" y="2996886"/>
                  <a:pt x="6821009" y="3001366"/>
                  <a:pt x="6826984" y="3007337"/>
                </a:cubicBezTo>
                <a:cubicBezTo>
                  <a:pt x="6826984" y="3007337"/>
                  <a:pt x="6829970" y="3013310"/>
                  <a:pt x="6835942" y="3025256"/>
                </a:cubicBezTo>
                <a:cubicBezTo>
                  <a:pt x="6835942" y="3031229"/>
                  <a:pt x="6841915" y="3044668"/>
                  <a:pt x="6853861" y="3065574"/>
                </a:cubicBezTo>
                <a:cubicBezTo>
                  <a:pt x="6865807" y="3086479"/>
                  <a:pt x="6874766" y="3098424"/>
                  <a:pt x="6880738" y="3101410"/>
                </a:cubicBezTo>
                <a:cubicBezTo>
                  <a:pt x="6886713" y="3104397"/>
                  <a:pt x="6888204" y="3110370"/>
                  <a:pt x="6885218" y="3119329"/>
                </a:cubicBezTo>
                <a:cubicBezTo>
                  <a:pt x="6882232" y="3128288"/>
                  <a:pt x="6885218" y="3135755"/>
                  <a:pt x="6894178" y="3141728"/>
                </a:cubicBezTo>
                <a:cubicBezTo>
                  <a:pt x="6903138" y="3147700"/>
                  <a:pt x="6904630" y="3153674"/>
                  <a:pt x="6898658" y="3159646"/>
                </a:cubicBezTo>
                <a:lnTo>
                  <a:pt x="6907616" y="3159646"/>
                </a:lnTo>
                <a:cubicBezTo>
                  <a:pt x="6907616" y="3159646"/>
                  <a:pt x="6909110" y="3162633"/>
                  <a:pt x="6912096" y="3168606"/>
                </a:cubicBezTo>
                <a:cubicBezTo>
                  <a:pt x="6915082" y="3174578"/>
                  <a:pt x="6919562" y="3183537"/>
                  <a:pt x="6925535" y="3195483"/>
                </a:cubicBezTo>
                <a:cubicBezTo>
                  <a:pt x="6931508" y="3213402"/>
                  <a:pt x="6937480" y="3222361"/>
                  <a:pt x="6943454" y="3222361"/>
                </a:cubicBezTo>
                <a:cubicBezTo>
                  <a:pt x="6949428" y="3222361"/>
                  <a:pt x="6952414" y="3223854"/>
                  <a:pt x="6952414" y="3226841"/>
                </a:cubicBezTo>
                <a:cubicBezTo>
                  <a:pt x="6952414" y="3229828"/>
                  <a:pt x="6952414" y="3231321"/>
                  <a:pt x="6952414" y="3231321"/>
                </a:cubicBezTo>
                <a:cubicBezTo>
                  <a:pt x="6952414" y="3243267"/>
                  <a:pt x="6955400" y="3249238"/>
                  <a:pt x="6961372" y="3249238"/>
                </a:cubicBezTo>
                <a:cubicBezTo>
                  <a:pt x="6961372" y="3249238"/>
                  <a:pt x="6961372" y="3250731"/>
                  <a:pt x="6961372" y="3253718"/>
                </a:cubicBezTo>
                <a:cubicBezTo>
                  <a:pt x="6961372" y="3256706"/>
                  <a:pt x="6961372" y="3261186"/>
                  <a:pt x="6961372" y="3267157"/>
                </a:cubicBezTo>
                <a:cubicBezTo>
                  <a:pt x="6961372" y="3279103"/>
                  <a:pt x="6964358" y="3286569"/>
                  <a:pt x="6970332" y="3289556"/>
                </a:cubicBezTo>
                <a:cubicBezTo>
                  <a:pt x="6976306" y="3292542"/>
                  <a:pt x="6976306" y="3297022"/>
                  <a:pt x="6970332" y="3302995"/>
                </a:cubicBezTo>
                <a:cubicBezTo>
                  <a:pt x="6964358" y="3308968"/>
                  <a:pt x="6967346" y="3313447"/>
                  <a:pt x="6979292" y="3316434"/>
                </a:cubicBezTo>
                <a:cubicBezTo>
                  <a:pt x="6991236" y="3319421"/>
                  <a:pt x="6997209" y="3323900"/>
                  <a:pt x="6997209" y="3329873"/>
                </a:cubicBezTo>
                <a:lnTo>
                  <a:pt x="7015128" y="3329873"/>
                </a:lnTo>
                <a:cubicBezTo>
                  <a:pt x="7027072" y="3323900"/>
                  <a:pt x="7034540" y="3322407"/>
                  <a:pt x="7037526" y="3325393"/>
                </a:cubicBezTo>
                <a:cubicBezTo>
                  <a:pt x="7040512" y="3328380"/>
                  <a:pt x="7042007" y="3329873"/>
                  <a:pt x="7042007" y="3329873"/>
                </a:cubicBezTo>
                <a:cubicBezTo>
                  <a:pt x="7047978" y="3335845"/>
                  <a:pt x="7049472" y="3340325"/>
                  <a:pt x="7046486" y="3343311"/>
                </a:cubicBezTo>
                <a:cubicBezTo>
                  <a:pt x="7043500" y="3346298"/>
                  <a:pt x="7039021" y="3347791"/>
                  <a:pt x="7033047" y="3347791"/>
                </a:cubicBezTo>
                <a:cubicBezTo>
                  <a:pt x="7003184" y="3347791"/>
                  <a:pt x="6994224" y="3356750"/>
                  <a:pt x="7006169" y="3374669"/>
                </a:cubicBezTo>
                <a:cubicBezTo>
                  <a:pt x="7006169" y="3374669"/>
                  <a:pt x="7007662" y="3377656"/>
                  <a:pt x="7010648" y="3383629"/>
                </a:cubicBezTo>
                <a:cubicBezTo>
                  <a:pt x="7013634" y="3389601"/>
                  <a:pt x="7015128" y="3398561"/>
                  <a:pt x="7015128" y="3410507"/>
                </a:cubicBezTo>
                <a:cubicBezTo>
                  <a:pt x="7015128" y="3428425"/>
                  <a:pt x="7012142" y="3440371"/>
                  <a:pt x="7006169" y="3446343"/>
                </a:cubicBezTo>
                <a:lnTo>
                  <a:pt x="7006169" y="3464262"/>
                </a:lnTo>
                <a:lnTo>
                  <a:pt x="7024087" y="3473222"/>
                </a:lnTo>
                <a:lnTo>
                  <a:pt x="7024087" y="3482181"/>
                </a:lnTo>
                <a:cubicBezTo>
                  <a:pt x="7018115" y="3488154"/>
                  <a:pt x="7015128" y="3491139"/>
                  <a:pt x="7015128" y="3491139"/>
                </a:cubicBezTo>
                <a:cubicBezTo>
                  <a:pt x="7015128" y="3491139"/>
                  <a:pt x="7018115" y="3494127"/>
                  <a:pt x="7024087" y="3500099"/>
                </a:cubicBezTo>
                <a:cubicBezTo>
                  <a:pt x="7024087" y="3506072"/>
                  <a:pt x="7024087" y="3512045"/>
                  <a:pt x="7024087" y="3518018"/>
                </a:cubicBezTo>
                <a:cubicBezTo>
                  <a:pt x="7024087" y="3523990"/>
                  <a:pt x="7024087" y="3528470"/>
                  <a:pt x="7024087" y="3531457"/>
                </a:cubicBezTo>
                <a:cubicBezTo>
                  <a:pt x="7024087" y="3534443"/>
                  <a:pt x="7024087" y="3535936"/>
                  <a:pt x="7024087" y="3535936"/>
                </a:cubicBezTo>
                <a:lnTo>
                  <a:pt x="7024087" y="3571774"/>
                </a:lnTo>
                <a:lnTo>
                  <a:pt x="7033047" y="3580732"/>
                </a:lnTo>
                <a:cubicBezTo>
                  <a:pt x="7039021" y="3586705"/>
                  <a:pt x="7042007" y="3589692"/>
                  <a:pt x="7042007" y="3589692"/>
                </a:cubicBezTo>
                <a:cubicBezTo>
                  <a:pt x="7042007" y="3589692"/>
                  <a:pt x="7036032" y="3589692"/>
                  <a:pt x="7024087" y="3589692"/>
                </a:cubicBezTo>
                <a:lnTo>
                  <a:pt x="7015128" y="3598651"/>
                </a:lnTo>
                <a:lnTo>
                  <a:pt x="7024087" y="3598651"/>
                </a:lnTo>
                <a:lnTo>
                  <a:pt x="7042007" y="3625530"/>
                </a:lnTo>
                <a:cubicBezTo>
                  <a:pt x="7042007" y="3631502"/>
                  <a:pt x="7044992" y="3635982"/>
                  <a:pt x="7050966" y="3638969"/>
                </a:cubicBezTo>
                <a:cubicBezTo>
                  <a:pt x="7056938" y="3641955"/>
                  <a:pt x="7062910" y="3643448"/>
                  <a:pt x="7068884" y="3643448"/>
                </a:cubicBezTo>
                <a:lnTo>
                  <a:pt x="7077843" y="3625530"/>
                </a:lnTo>
                <a:cubicBezTo>
                  <a:pt x="7071870" y="3625530"/>
                  <a:pt x="7068884" y="3622543"/>
                  <a:pt x="7068884" y="3616570"/>
                </a:cubicBezTo>
                <a:cubicBezTo>
                  <a:pt x="7068884" y="3610597"/>
                  <a:pt x="7071870" y="3609104"/>
                  <a:pt x="7077843" y="3612090"/>
                </a:cubicBezTo>
                <a:cubicBezTo>
                  <a:pt x="7083816" y="3615077"/>
                  <a:pt x="7092776" y="3613583"/>
                  <a:pt x="7104722" y="3607611"/>
                </a:cubicBezTo>
                <a:cubicBezTo>
                  <a:pt x="7110694" y="3601638"/>
                  <a:pt x="7113680" y="3595665"/>
                  <a:pt x="7113680" y="3589692"/>
                </a:cubicBezTo>
                <a:cubicBezTo>
                  <a:pt x="7113680" y="3583719"/>
                  <a:pt x="7113680" y="3568786"/>
                  <a:pt x="7113680" y="3544896"/>
                </a:cubicBezTo>
                <a:cubicBezTo>
                  <a:pt x="7113680" y="3509058"/>
                  <a:pt x="7116666" y="3491139"/>
                  <a:pt x="7122640" y="3491139"/>
                </a:cubicBezTo>
                <a:cubicBezTo>
                  <a:pt x="7128614" y="3491139"/>
                  <a:pt x="7130106" y="3488154"/>
                  <a:pt x="7127120" y="3482181"/>
                </a:cubicBezTo>
                <a:cubicBezTo>
                  <a:pt x="7124132" y="3476208"/>
                  <a:pt x="7125626" y="3473222"/>
                  <a:pt x="7131600" y="3473222"/>
                </a:cubicBezTo>
                <a:cubicBezTo>
                  <a:pt x="7143544" y="3467249"/>
                  <a:pt x="7145038" y="3455303"/>
                  <a:pt x="7136078" y="3437384"/>
                </a:cubicBezTo>
                <a:cubicBezTo>
                  <a:pt x="7127120" y="3419465"/>
                  <a:pt x="7110694" y="3410507"/>
                  <a:pt x="7086802" y="3410507"/>
                </a:cubicBezTo>
                <a:lnTo>
                  <a:pt x="7077843" y="3401547"/>
                </a:lnTo>
                <a:cubicBezTo>
                  <a:pt x="7083816" y="3401547"/>
                  <a:pt x="7095762" y="3404534"/>
                  <a:pt x="7113680" y="3410507"/>
                </a:cubicBezTo>
                <a:cubicBezTo>
                  <a:pt x="7131600" y="3410507"/>
                  <a:pt x="7140558" y="3407520"/>
                  <a:pt x="7140558" y="3401547"/>
                </a:cubicBezTo>
                <a:cubicBezTo>
                  <a:pt x="7134586" y="3395575"/>
                  <a:pt x="7134586" y="3389601"/>
                  <a:pt x="7140558" y="3383629"/>
                </a:cubicBezTo>
                <a:cubicBezTo>
                  <a:pt x="7146532" y="3377656"/>
                  <a:pt x="7149518" y="3367203"/>
                  <a:pt x="7149518" y="3352271"/>
                </a:cubicBezTo>
                <a:cubicBezTo>
                  <a:pt x="7149518" y="3337338"/>
                  <a:pt x="7151012" y="3329873"/>
                  <a:pt x="7153998" y="3329873"/>
                </a:cubicBezTo>
                <a:cubicBezTo>
                  <a:pt x="7156983" y="3329873"/>
                  <a:pt x="7158478" y="3341818"/>
                  <a:pt x="7158478" y="3365710"/>
                </a:cubicBezTo>
                <a:lnTo>
                  <a:pt x="7167436" y="3401547"/>
                </a:lnTo>
                <a:cubicBezTo>
                  <a:pt x="7191328" y="3413492"/>
                  <a:pt x="7191328" y="3419465"/>
                  <a:pt x="7167436" y="3419465"/>
                </a:cubicBezTo>
                <a:lnTo>
                  <a:pt x="7149518" y="3428425"/>
                </a:lnTo>
                <a:cubicBezTo>
                  <a:pt x="7149518" y="3440371"/>
                  <a:pt x="7152503" y="3449330"/>
                  <a:pt x="7158478" y="3455303"/>
                </a:cubicBezTo>
                <a:lnTo>
                  <a:pt x="7176395" y="3464262"/>
                </a:lnTo>
                <a:lnTo>
                  <a:pt x="7158478" y="3464262"/>
                </a:lnTo>
                <a:cubicBezTo>
                  <a:pt x="7152503" y="3464262"/>
                  <a:pt x="7149518" y="3465755"/>
                  <a:pt x="7149518" y="3468742"/>
                </a:cubicBezTo>
                <a:cubicBezTo>
                  <a:pt x="7149518" y="3471729"/>
                  <a:pt x="7149518" y="3473222"/>
                  <a:pt x="7149518" y="3473222"/>
                </a:cubicBezTo>
                <a:lnTo>
                  <a:pt x="7140558" y="3482181"/>
                </a:lnTo>
                <a:cubicBezTo>
                  <a:pt x="7140558" y="3482181"/>
                  <a:pt x="7137572" y="3483674"/>
                  <a:pt x="7131600" y="3486661"/>
                </a:cubicBezTo>
                <a:cubicBezTo>
                  <a:pt x="7125626" y="3489647"/>
                  <a:pt x="7125626" y="3494127"/>
                  <a:pt x="7131600" y="3500099"/>
                </a:cubicBezTo>
                <a:cubicBezTo>
                  <a:pt x="7137572" y="3506072"/>
                  <a:pt x="7140558" y="3509058"/>
                  <a:pt x="7140558" y="3509058"/>
                </a:cubicBezTo>
                <a:cubicBezTo>
                  <a:pt x="7146532" y="3509058"/>
                  <a:pt x="7152503" y="3512045"/>
                  <a:pt x="7158478" y="3518018"/>
                </a:cubicBezTo>
                <a:cubicBezTo>
                  <a:pt x="7164450" y="3523990"/>
                  <a:pt x="7168930" y="3528470"/>
                  <a:pt x="7171916" y="3531457"/>
                </a:cubicBezTo>
                <a:cubicBezTo>
                  <a:pt x="7174902" y="3534443"/>
                  <a:pt x="7173409" y="3538923"/>
                  <a:pt x="7167436" y="3544896"/>
                </a:cubicBezTo>
                <a:cubicBezTo>
                  <a:pt x="7161463" y="3550869"/>
                  <a:pt x="7155492" y="3553855"/>
                  <a:pt x="7149518" y="3553855"/>
                </a:cubicBezTo>
                <a:lnTo>
                  <a:pt x="7149518" y="3562815"/>
                </a:lnTo>
                <a:cubicBezTo>
                  <a:pt x="7155492" y="3562815"/>
                  <a:pt x="7158478" y="3571774"/>
                  <a:pt x="7158478" y="3589692"/>
                </a:cubicBezTo>
                <a:lnTo>
                  <a:pt x="7149518" y="3616570"/>
                </a:lnTo>
                <a:cubicBezTo>
                  <a:pt x="7143544" y="3616570"/>
                  <a:pt x="7140558" y="3618063"/>
                  <a:pt x="7140558" y="3621050"/>
                </a:cubicBezTo>
                <a:cubicBezTo>
                  <a:pt x="7140558" y="3624036"/>
                  <a:pt x="7134586" y="3625530"/>
                  <a:pt x="7122640" y="3625530"/>
                </a:cubicBezTo>
                <a:cubicBezTo>
                  <a:pt x="7122640" y="3619557"/>
                  <a:pt x="7119654" y="3618063"/>
                  <a:pt x="7113680" y="3621050"/>
                </a:cubicBezTo>
                <a:cubicBezTo>
                  <a:pt x="7107708" y="3624036"/>
                  <a:pt x="7104722" y="3625530"/>
                  <a:pt x="7104722" y="3625530"/>
                </a:cubicBezTo>
                <a:cubicBezTo>
                  <a:pt x="7086802" y="3637476"/>
                  <a:pt x="7086802" y="3643448"/>
                  <a:pt x="7104722" y="3643448"/>
                </a:cubicBezTo>
                <a:cubicBezTo>
                  <a:pt x="7116666" y="3643448"/>
                  <a:pt x="7119654" y="3646435"/>
                  <a:pt x="7113680" y="3652408"/>
                </a:cubicBezTo>
                <a:lnTo>
                  <a:pt x="7131600" y="3652408"/>
                </a:lnTo>
                <a:cubicBezTo>
                  <a:pt x="7137572" y="3652408"/>
                  <a:pt x="7142052" y="3652408"/>
                  <a:pt x="7145038" y="3652408"/>
                </a:cubicBezTo>
                <a:cubicBezTo>
                  <a:pt x="7148024" y="3652408"/>
                  <a:pt x="7149518" y="3652408"/>
                  <a:pt x="7149518" y="3652408"/>
                </a:cubicBezTo>
                <a:cubicBezTo>
                  <a:pt x="7149518" y="3652408"/>
                  <a:pt x="7148024" y="3653901"/>
                  <a:pt x="7145038" y="3656886"/>
                </a:cubicBezTo>
                <a:cubicBezTo>
                  <a:pt x="7142052" y="3659874"/>
                  <a:pt x="7137572" y="3664354"/>
                  <a:pt x="7131600" y="3670326"/>
                </a:cubicBezTo>
                <a:cubicBezTo>
                  <a:pt x="7125626" y="3676298"/>
                  <a:pt x="7119654" y="3688244"/>
                  <a:pt x="7113680" y="3706163"/>
                </a:cubicBezTo>
                <a:cubicBezTo>
                  <a:pt x="7113680" y="3712136"/>
                  <a:pt x="7113680" y="3718109"/>
                  <a:pt x="7113680" y="3724082"/>
                </a:cubicBezTo>
                <a:cubicBezTo>
                  <a:pt x="7113680" y="3730055"/>
                  <a:pt x="7113680" y="3733041"/>
                  <a:pt x="7113680" y="3733041"/>
                </a:cubicBezTo>
                <a:cubicBezTo>
                  <a:pt x="7107708" y="3739013"/>
                  <a:pt x="7104722" y="3744986"/>
                  <a:pt x="7104722" y="3750959"/>
                </a:cubicBezTo>
                <a:cubicBezTo>
                  <a:pt x="7104722" y="3756932"/>
                  <a:pt x="7104722" y="3761412"/>
                  <a:pt x="7104722" y="3764398"/>
                </a:cubicBezTo>
                <a:cubicBezTo>
                  <a:pt x="7104722" y="3767385"/>
                  <a:pt x="7101735" y="3768878"/>
                  <a:pt x="7095762" y="3768878"/>
                </a:cubicBezTo>
                <a:cubicBezTo>
                  <a:pt x="7089788" y="3768878"/>
                  <a:pt x="7086802" y="3774851"/>
                  <a:pt x="7086802" y="3786797"/>
                </a:cubicBezTo>
                <a:cubicBezTo>
                  <a:pt x="7080829" y="3798743"/>
                  <a:pt x="7071870" y="3798743"/>
                  <a:pt x="7059924" y="3786797"/>
                </a:cubicBezTo>
                <a:cubicBezTo>
                  <a:pt x="7047978" y="3780824"/>
                  <a:pt x="7042007" y="3783810"/>
                  <a:pt x="7042007" y="3795756"/>
                </a:cubicBezTo>
                <a:lnTo>
                  <a:pt x="7042007" y="3813675"/>
                </a:lnTo>
                <a:cubicBezTo>
                  <a:pt x="7042007" y="3837566"/>
                  <a:pt x="7047978" y="3849512"/>
                  <a:pt x="7059924" y="3849512"/>
                </a:cubicBezTo>
                <a:cubicBezTo>
                  <a:pt x="7071870" y="3855484"/>
                  <a:pt x="7074858" y="3864444"/>
                  <a:pt x="7068884" y="3876390"/>
                </a:cubicBezTo>
                <a:cubicBezTo>
                  <a:pt x="7062910" y="3876390"/>
                  <a:pt x="7059924" y="3879377"/>
                  <a:pt x="7059924" y="3885349"/>
                </a:cubicBezTo>
                <a:lnTo>
                  <a:pt x="7059924" y="3903268"/>
                </a:lnTo>
                <a:lnTo>
                  <a:pt x="7042007" y="3912228"/>
                </a:lnTo>
                <a:cubicBezTo>
                  <a:pt x="7042007" y="3918199"/>
                  <a:pt x="7042007" y="3922679"/>
                  <a:pt x="7042007" y="3925666"/>
                </a:cubicBezTo>
                <a:cubicBezTo>
                  <a:pt x="7042007" y="3928652"/>
                  <a:pt x="7044992" y="3927159"/>
                  <a:pt x="7050966" y="3921186"/>
                </a:cubicBezTo>
                <a:cubicBezTo>
                  <a:pt x="7050966" y="3933132"/>
                  <a:pt x="7050966" y="3942091"/>
                  <a:pt x="7050966" y="3948064"/>
                </a:cubicBezTo>
                <a:lnTo>
                  <a:pt x="7042007" y="3974942"/>
                </a:lnTo>
                <a:cubicBezTo>
                  <a:pt x="7036032" y="3986887"/>
                  <a:pt x="7033047" y="3992860"/>
                  <a:pt x="7033047" y="3992860"/>
                </a:cubicBezTo>
                <a:lnTo>
                  <a:pt x="7033047" y="4001820"/>
                </a:lnTo>
                <a:cubicBezTo>
                  <a:pt x="7033047" y="4007792"/>
                  <a:pt x="7033047" y="4010779"/>
                  <a:pt x="7033047" y="4010779"/>
                </a:cubicBezTo>
                <a:cubicBezTo>
                  <a:pt x="7033047" y="4010779"/>
                  <a:pt x="7031554" y="4012272"/>
                  <a:pt x="7028568" y="4015259"/>
                </a:cubicBezTo>
                <a:cubicBezTo>
                  <a:pt x="7025581" y="4018245"/>
                  <a:pt x="7024087" y="4021231"/>
                  <a:pt x="7024087" y="4024218"/>
                </a:cubicBezTo>
                <a:cubicBezTo>
                  <a:pt x="7024087" y="4027205"/>
                  <a:pt x="7024087" y="4028698"/>
                  <a:pt x="7024087" y="4028698"/>
                </a:cubicBezTo>
                <a:cubicBezTo>
                  <a:pt x="7024087" y="4034671"/>
                  <a:pt x="7021101" y="4040644"/>
                  <a:pt x="7015128" y="4046617"/>
                </a:cubicBezTo>
                <a:lnTo>
                  <a:pt x="7024087" y="4064534"/>
                </a:lnTo>
                <a:cubicBezTo>
                  <a:pt x="7030061" y="4058563"/>
                  <a:pt x="7039021" y="4055576"/>
                  <a:pt x="7050966" y="4055576"/>
                </a:cubicBezTo>
                <a:cubicBezTo>
                  <a:pt x="7050966" y="4061549"/>
                  <a:pt x="7049472" y="4064534"/>
                  <a:pt x="7046486" y="4064534"/>
                </a:cubicBezTo>
                <a:cubicBezTo>
                  <a:pt x="7043500" y="4064534"/>
                  <a:pt x="7039021" y="4064534"/>
                  <a:pt x="7033047" y="4064534"/>
                </a:cubicBezTo>
                <a:cubicBezTo>
                  <a:pt x="7027072" y="4064534"/>
                  <a:pt x="7024087" y="4067522"/>
                  <a:pt x="7024087" y="4073494"/>
                </a:cubicBezTo>
                <a:lnTo>
                  <a:pt x="7024087" y="4082453"/>
                </a:lnTo>
                <a:cubicBezTo>
                  <a:pt x="7018115" y="4082453"/>
                  <a:pt x="7015128" y="4085440"/>
                  <a:pt x="7015128" y="4091413"/>
                </a:cubicBezTo>
                <a:lnTo>
                  <a:pt x="6979292" y="4118291"/>
                </a:lnTo>
                <a:cubicBezTo>
                  <a:pt x="6973318" y="4118291"/>
                  <a:pt x="6970332" y="4121278"/>
                  <a:pt x="6970332" y="4127250"/>
                </a:cubicBezTo>
                <a:cubicBezTo>
                  <a:pt x="6970332" y="4133223"/>
                  <a:pt x="6976306" y="4139196"/>
                  <a:pt x="6988250" y="4145169"/>
                </a:cubicBezTo>
                <a:lnTo>
                  <a:pt x="6988250" y="4154127"/>
                </a:lnTo>
                <a:cubicBezTo>
                  <a:pt x="6982278" y="4154127"/>
                  <a:pt x="6977798" y="4154127"/>
                  <a:pt x="6974812" y="4154127"/>
                </a:cubicBezTo>
                <a:cubicBezTo>
                  <a:pt x="6971826" y="4154127"/>
                  <a:pt x="6967346" y="4157114"/>
                  <a:pt x="6961372" y="4163087"/>
                </a:cubicBezTo>
                <a:lnTo>
                  <a:pt x="6952414" y="4172046"/>
                </a:lnTo>
                <a:cubicBezTo>
                  <a:pt x="6958386" y="4172046"/>
                  <a:pt x="6967346" y="4175033"/>
                  <a:pt x="6979292" y="4181006"/>
                </a:cubicBezTo>
                <a:cubicBezTo>
                  <a:pt x="6979292" y="4181006"/>
                  <a:pt x="6982278" y="4181006"/>
                  <a:pt x="6988250" y="4181006"/>
                </a:cubicBezTo>
                <a:cubicBezTo>
                  <a:pt x="6988250" y="4186978"/>
                  <a:pt x="6979292" y="4192952"/>
                  <a:pt x="6961372" y="4198925"/>
                </a:cubicBezTo>
                <a:cubicBezTo>
                  <a:pt x="6949428" y="4198925"/>
                  <a:pt x="6946440" y="4201911"/>
                  <a:pt x="6952414" y="4207884"/>
                </a:cubicBezTo>
                <a:lnTo>
                  <a:pt x="6952414" y="4216843"/>
                </a:lnTo>
                <a:lnTo>
                  <a:pt x="6943454" y="4243722"/>
                </a:lnTo>
                <a:cubicBezTo>
                  <a:pt x="6943454" y="4255667"/>
                  <a:pt x="6940468" y="4264626"/>
                  <a:pt x="6934494" y="4270599"/>
                </a:cubicBezTo>
                <a:cubicBezTo>
                  <a:pt x="6928521" y="4276572"/>
                  <a:pt x="6925535" y="4279558"/>
                  <a:pt x="6925535" y="4279558"/>
                </a:cubicBezTo>
                <a:cubicBezTo>
                  <a:pt x="6919562" y="4279558"/>
                  <a:pt x="6916576" y="4281051"/>
                  <a:pt x="6916576" y="4284038"/>
                </a:cubicBezTo>
                <a:cubicBezTo>
                  <a:pt x="6916576" y="4287025"/>
                  <a:pt x="6919562" y="4288518"/>
                  <a:pt x="6925535" y="4288518"/>
                </a:cubicBezTo>
                <a:lnTo>
                  <a:pt x="6916576" y="4333314"/>
                </a:lnTo>
                <a:cubicBezTo>
                  <a:pt x="6916576" y="4339286"/>
                  <a:pt x="6915082" y="4345260"/>
                  <a:pt x="6912096" y="4351232"/>
                </a:cubicBezTo>
                <a:cubicBezTo>
                  <a:pt x="6909110" y="4357205"/>
                  <a:pt x="6907616" y="4360192"/>
                  <a:pt x="6907616" y="4360192"/>
                </a:cubicBezTo>
                <a:cubicBezTo>
                  <a:pt x="6907616" y="4360192"/>
                  <a:pt x="6903138" y="4363178"/>
                  <a:pt x="6894178" y="4369151"/>
                </a:cubicBezTo>
                <a:cubicBezTo>
                  <a:pt x="6885218" y="4375124"/>
                  <a:pt x="6880738" y="4382590"/>
                  <a:pt x="6880738" y="4391550"/>
                </a:cubicBezTo>
                <a:cubicBezTo>
                  <a:pt x="6880738" y="4400509"/>
                  <a:pt x="6879246" y="4406481"/>
                  <a:pt x="6876260" y="4409469"/>
                </a:cubicBezTo>
                <a:cubicBezTo>
                  <a:pt x="6873274" y="4412454"/>
                  <a:pt x="6871778" y="4416934"/>
                  <a:pt x="6871778" y="4422907"/>
                </a:cubicBezTo>
                <a:cubicBezTo>
                  <a:pt x="6871778" y="4428879"/>
                  <a:pt x="6870286" y="4433359"/>
                  <a:pt x="6867300" y="4436346"/>
                </a:cubicBezTo>
                <a:cubicBezTo>
                  <a:pt x="6864314" y="4439332"/>
                  <a:pt x="6862821" y="4442319"/>
                  <a:pt x="6862821" y="4445305"/>
                </a:cubicBezTo>
                <a:cubicBezTo>
                  <a:pt x="6862821" y="4448292"/>
                  <a:pt x="6865807" y="4449785"/>
                  <a:pt x="6871778" y="4449785"/>
                </a:cubicBezTo>
                <a:cubicBezTo>
                  <a:pt x="6871778" y="4455758"/>
                  <a:pt x="6868793" y="4464717"/>
                  <a:pt x="6862821" y="4476663"/>
                </a:cubicBezTo>
                <a:cubicBezTo>
                  <a:pt x="6844901" y="4476663"/>
                  <a:pt x="6838928" y="4485623"/>
                  <a:pt x="6844901" y="4503540"/>
                </a:cubicBezTo>
                <a:lnTo>
                  <a:pt x="6844901" y="4521459"/>
                </a:lnTo>
                <a:cubicBezTo>
                  <a:pt x="6838928" y="4521459"/>
                  <a:pt x="6835942" y="4524446"/>
                  <a:pt x="6835942" y="4530419"/>
                </a:cubicBezTo>
                <a:cubicBezTo>
                  <a:pt x="6841915" y="4536391"/>
                  <a:pt x="6838928" y="4542365"/>
                  <a:pt x="6826984" y="4548337"/>
                </a:cubicBezTo>
                <a:lnTo>
                  <a:pt x="6818024" y="4557297"/>
                </a:lnTo>
                <a:lnTo>
                  <a:pt x="6826984" y="4566256"/>
                </a:lnTo>
                <a:lnTo>
                  <a:pt x="6844901" y="4584174"/>
                </a:lnTo>
                <a:lnTo>
                  <a:pt x="6818024" y="4593133"/>
                </a:lnTo>
                <a:cubicBezTo>
                  <a:pt x="6806078" y="4605079"/>
                  <a:pt x="6794132" y="4625984"/>
                  <a:pt x="6782186" y="4655848"/>
                </a:cubicBezTo>
                <a:cubicBezTo>
                  <a:pt x="6782186" y="4667794"/>
                  <a:pt x="6776214" y="4679740"/>
                  <a:pt x="6764268" y="4691686"/>
                </a:cubicBezTo>
                <a:lnTo>
                  <a:pt x="6764268" y="4709605"/>
                </a:lnTo>
                <a:cubicBezTo>
                  <a:pt x="6776214" y="4703632"/>
                  <a:pt x="6776214" y="4709605"/>
                  <a:pt x="6764268" y="4727522"/>
                </a:cubicBezTo>
                <a:cubicBezTo>
                  <a:pt x="6758294" y="4733495"/>
                  <a:pt x="6752322" y="4736482"/>
                  <a:pt x="6746350" y="4736482"/>
                </a:cubicBezTo>
                <a:lnTo>
                  <a:pt x="6746350" y="4754401"/>
                </a:lnTo>
                <a:lnTo>
                  <a:pt x="6764268" y="4763360"/>
                </a:lnTo>
                <a:lnTo>
                  <a:pt x="6746350" y="4763360"/>
                </a:lnTo>
                <a:cubicBezTo>
                  <a:pt x="6734404" y="4763360"/>
                  <a:pt x="6728430" y="4767840"/>
                  <a:pt x="6728430" y="4776799"/>
                </a:cubicBezTo>
                <a:cubicBezTo>
                  <a:pt x="6728430" y="4785759"/>
                  <a:pt x="6722458" y="4796211"/>
                  <a:pt x="6710513" y="4808157"/>
                </a:cubicBezTo>
                <a:cubicBezTo>
                  <a:pt x="6698567" y="4820102"/>
                  <a:pt x="6695580" y="4829062"/>
                  <a:pt x="6701553" y="4835034"/>
                </a:cubicBezTo>
                <a:cubicBezTo>
                  <a:pt x="6707527" y="4835034"/>
                  <a:pt x="6710513" y="4835034"/>
                  <a:pt x="6710513" y="4835034"/>
                </a:cubicBezTo>
                <a:lnTo>
                  <a:pt x="6714992" y="4835034"/>
                </a:lnTo>
                <a:cubicBezTo>
                  <a:pt x="6706033" y="4835034"/>
                  <a:pt x="6701553" y="4836527"/>
                  <a:pt x="6701553" y="4839514"/>
                </a:cubicBezTo>
                <a:cubicBezTo>
                  <a:pt x="6701553" y="4842501"/>
                  <a:pt x="6698567" y="4846980"/>
                  <a:pt x="6692594" y="4852953"/>
                </a:cubicBezTo>
                <a:cubicBezTo>
                  <a:pt x="6686621" y="4858926"/>
                  <a:pt x="6689608" y="4864899"/>
                  <a:pt x="6701553" y="4870872"/>
                </a:cubicBezTo>
                <a:cubicBezTo>
                  <a:pt x="6707527" y="4882818"/>
                  <a:pt x="6704538" y="4894764"/>
                  <a:pt x="6692594" y="4906709"/>
                </a:cubicBezTo>
                <a:cubicBezTo>
                  <a:pt x="6680648" y="4912681"/>
                  <a:pt x="6674675" y="4918655"/>
                  <a:pt x="6674675" y="4924627"/>
                </a:cubicBezTo>
                <a:lnTo>
                  <a:pt x="6665716" y="4951506"/>
                </a:lnTo>
                <a:cubicBezTo>
                  <a:pt x="6641824" y="4975396"/>
                  <a:pt x="6638838" y="4987342"/>
                  <a:pt x="6656756" y="4987342"/>
                </a:cubicBezTo>
                <a:lnTo>
                  <a:pt x="6638838" y="4987342"/>
                </a:lnTo>
                <a:cubicBezTo>
                  <a:pt x="6626893" y="4975396"/>
                  <a:pt x="6620920" y="4978384"/>
                  <a:pt x="6620920" y="4996302"/>
                </a:cubicBezTo>
                <a:cubicBezTo>
                  <a:pt x="6620920" y="5002274"/>
                  <a:pt x="6614946" y="5008248"/>
                  <a:pt x="6603001" y="5014220"/>
                </a:cubicBezTo>
                <a:cubicBezTo>
                  <a:pt x="6585082" y="5014220"/>
                  <a:pt x="6582096" y="5017207"/>
                  <a:pt x="6594041" y="5023180"/>
                </a:cubicBezTo>
                <a:cubicBezTo>
                  <a:pt x="6594041" y="5029153"/>
                  <a:pt x="6594041" y="5033632"/>
                  <a:pt x="6594041" y="5036619"/>
                </a:cubicBezTo>
                <a:cubicBezTo>
                  <a:pt x="6594041" y="5039606"/>
                  <a:pt x="6594041" y="5041099"/>
                  <a:pt x="6594041" y="5041099"/>
                </a:cubicBezTo>
                <a:lnTo>
                  <a:pt x="6611960" y="5050058"/>
                </a:lnTo>
                <a:cubicBezTo>
                  <a:pt x="6617933" y="5050058"/>
                  <a:pt x="6623906" y="5053045"/>
                  <a:pt x="6629879" y="5059018"/>
                </a:cubicBezTo>
                <a:cubicBezTo>
                  <a:pt x="6635852" y="5064989"/>
                  <a:pt x="6632864" y="5070964"/>
                  <a:pt x="6620920" y="5076935"/>
                </a:cubicBezTo>
                <a:lnTo>
                  <a:pt x="6603001" y="5067976"/>
                </a:lnTo>
                <a:lnTo>
                  <a:pt x="6558204" y="5059018"/>
                </a:lnTo>
                <a:lnTo>
                  <a:pt x="6540286" y="5059018"/>
                </a:lnTo>
                <a:lnTo>
                  <a:pt x="6504448" y="5076935"/>
                </a:lnTo>
                <a:cubicBezTo>
                  <a:pt x="6504448" y="5082908"/>
                  <a:pt x="6504448" y="5085895"/>
                  <a:pt x="6504448" y="5085895"/>
                </a:cubicBezTo>
                <a:cubicBezTo>
                  <a:pt x="6492504" y="5085895"/>
                  <a:pt x="6486530" y="5088881"/>
                  <a:pt x="6486530" y="5094854"/>
                </a:cubicBezTo>
                <a:lnTo>
                  <a:pt x="6477570" y="5094854"/>
                </a:lnTo>
                <a:lnTo>
                  <a:pt x="6468612" y="5112773"/>
                </a:lnTo>
                <a:cubicBezTo>
                  <a:pt x="6492504" y="5112773"/>
                  <a:pt x="6498476" y="5118746"/>
                  <a:pt x="6486530" y="5130692"/>
                </a:cubicBezTo>
                <a:cubicBezTo>
                  <a:pt x="6480556" y="5136665"/>
                  <a:pt x="6473090" y="5139651"/>
                  <a:pt x="6464132" y="5139651"/>
                </a:cubicBezTo>
                <a:cubicBezTo>
                  <a:pt x="6455173" y="5139651"/>
                  <a:pt x="6446213" y="5141145"/>
                  <a:pt x="6437254" y="5144131"/>
                </a:cubicBezTo>
                <a:cubicBezTo>
                  <a:pt x="6428294" y="5147118"/>
                  <a:pt x="6426801" y="5151596"/>
                  <a:pt x="6432774" y="5157569"/>
                </a:cubicBezTo>
                <a:cubicBezTo>
                  <a:pt x="6438747" y="5163542"/>
                  <a:pt x="6440240" y="5169515"/>
                  <a:pt x="6437254" y="5175488"/>
                </a:cubicBezTo>
                <a:cubicBezTo>
                  <a:pt x="6434268" y="5181461"/>
                  <a:pt x="6432774" y="5184447"/>
                  <a:pt x="6432774" y="5184447"/>
                </a:cubicBezTo>
                <a:cubicBezTo>
                  <a:pt x="6432774" y="5184447"/>
                  <a:pt x="6432774" y="5185941"/>
                  <a:pt x="6432774" y="5188927"/>
                </a:cubicBezTo>
                <a:cubicBezTo>
                  <a:pt x="6432774" y="5191914"/>
                  <a:pt x="6429788" y="5193407"/>
                  <a:pt x="6423816" y="5193407"/>
                </a:cubicBezTo>
                <a:lnTo>
                  <a:pt x="6405896" y="5211325"/>
                </a:lnTo>
                <a:cubicBezTo>
                  <a:pt x="6405896" y="5217299"/>
                  <a:pt x="6408882" y="5220285"/>
                  <a:pt x="6414856" y="5220285"/>
                </a:cubicBezTo>
                <a:cubicBezTo>
                  <a:pt x="6420830" y="5220285"/>
                  <a:pt x="6423816" y="5226258"/>
                  <a:pt x="6423816" y="5238203"/>
                </a:cubicBezTo>
                <a:cubicBezTo>
                  <a:pt x="6423816" y="5250149"/>
                  <a:pt x="6419336" y="5251642"/>
                  <a:pt x="6410376" y="5242682"/>
                </a:cubicBezTo>
                <a:cubicBezTo>
                  <a:pt x="6401416" y="5233723"/>
                  <a:pt x="6393950" y="5229243"/>
                  <a:pt x="6387978" y="5229243"/>
                </a:cubicBezTo>
                <a:lnTo>
                  <a:pt x="6361100" y="5229243"/>
                </a:lnTo>
                <a:cubicBezTo>
                  <a:pt x="6361100" y="5235218"/>
                  <a:pt x="6367073" y="5241189"/>
                  <a:pt x="6379019" y="5247162"/>
                </a:cubicBezTo>
                <a:lnTo>
                  <a:pt x="6387978" y="5256121"/>
                </a:lnTo>
                <a:cubicBezTo>
                  <a:pt x="6382005" y="5262095"/>
                  <a:pt x="6380512" y="5268068"/>
                  <a:pt x="6383498" y="5274040"/>
                </a:cubicBezTo>
                <a:cubicBezTo>
                  <a:pt x="6386484" y="5280014"/>
                  <a:pt x="6382005" y="5285986"/>
                  <a:pt x="6370059" y="5291959"/>
                </a:cubicBezTo>
                <a:cubicBezTo>
                  <a:pt x="6364086" y="5291959"/>
                  <a:pt x="6361100" y="5296439"/>
                  <a:pt x="6361100" y="5305397"/>
                </a:cubicBezTo>
                <a:cubicBezTo>
                  <a:pt x="6361100" y="5314357"/>
                  <a:pt x="6364086" y="5318836"/>
                  <a:pt x="6370059" y="5318836"/>
                </a:cubicBezTo>
                <a:lnTo>
                  <a:pt x="6370059" y="5336755"/>
                </a:lnTo>
                <a:lnTo>
                  <a:pt x="6387978" y="5336755"/>
                </a:lnTo>
                <a:cubicBezTo>
                  <a:pt x="6393950" y="5330782"/>
                  <a:pt x="6402910" y="5327796"/>
                  <a:pt x="6414856" y="5327796"/>
                </a:cubicBezTo>
                <a:lnTo>
                  <a:pt x="6441733" y="5327796"/>
                </a:lnTo>
                <a:lnTo>
                  <a:pt x="6459652" y="5336755"/>
                </a:lnTo>
                <a:cubicBezTo>
                  <a:pt x="6465626" y="5336755"/>
                  <a:pt x="6470105" y="5335262"/>
                  <a:pt x="6473090" y="5332275"/>
                </a:cubicBezTo>
                <a:cubicBezTo>
                  <a:pt x="6476076" y="5329289"/>
                  <a:pt x="6482050" y="5329289"/>
                  <a:pt x="6491010" y="5332275"/>
                </a:cubicBezTo>
                <a:cubicBezTo>
                  <a:pt x="6499970" y="5335262"/>
                  <a:pt x="6504448" y="5336755"/>
                  <a:pt x="6504448" y="5336755"/>
                </a:cubicBezTo>
                <a:cubicBezTo>
                  <a:pt x="6504448" y="5342728"/>
                  <a:pt x="6504448" y="5345715"/>
                  <a:pt x="6504448" y="5345715"/>
                </a:cubicBezTo>
                <a:cubicBezTo>
                  <a:pt x="6504448" y="5345715"/>
                  <a:pt x="6502956" y="5345715"/>
                  <a:pt x="6499970" y="5345715"/>
                </a:cubicBezTo>
                <a:cubicBezTo>
                  <a:pt x="6496984" y="5345715"/>
                  <a:pt x="6492504" y="5347208"/>
                  <a:pt x="6486530" y="5350194"/>
                </a:cubicBezTo>
                <a:cubicBezTo>
                  <a:pt x="6480556" y="5353181"/>
                  <a:pt x="6477570" y="5354674"/>
                  <a:pt x="6477570" y="5354674"/>
                </a:cubicBezTo>
                <a:cubicBezTo>
                  <a:pt x="6471598" y="5360647"/>
                  <a:pt x="6458159" y="5365127"/>
                  <a:pt x="6437254" y="5368113"/>
                </a:cubicBezTo>
                <a:cubicBezTo>
                  <a:pt x="6416350" y="5371100"/>
                  <a:pt x="6399924" y="5378566"/>
                  <a:pt x="6387978" y="5390512"/>
                </a:cubicBezTo>
                <a:lnTo>
                  <a:pt x="6352140" y="5399470"/>
                </a:lnTo>
                <a:lnTo>
                  <a:pt x="6334222" y="5408429"/>
                </a:lnTo>
                <a:lnTo>
                  <a:pt x="6343182" y="5417389"/>
                </a:lnTo>
                <a:cubicBezTo>
                  <a:pt x="6343182" y="5417389"/>
                  <a:pt x="6343182" y="5420375"/>
                  <a:pt x="6343182" y="5426348"/>
                </a:cubicBezTo>
                <a:cubicBezTo>
                  <a:pt x="6343182" y="5432321"/>
                  <a:pt x="6319290" y="5435308"/>
                  <a:pt x="6271507" y="5435308"/>
                </a:cubicBezTo>
                <a:lnTo>
                  <a:pt x="6253588" y="5444267"/>
                </a:lnTo>
                <a:cubicBezTo>
                  <a:pt x="6259562" y="5444267"/>
                  <a:pt x="6262547" y="5447254"/>
                  <a:pt x="6262547" y="5453226"/>
                </a:cubicBezTo>
                <a:cubicBezTo>
                  <a:pt x="6262547" y="5453226"/>
                  <a:pt x="6261054" y="5453226"/>
                  <a:pt x="6258068" y="5453226"/>
                </a:cubicBezTo>
                <a:cubicBezTo>
                  <a:pt x="6255082" y="5453226"/>
                  <a:pt x="6250602" y="5453226"/>
                  <a:pt x="6244630" y="5453226"/>
                </a:cubicBezTo>
                <a:lnTo>
                  <a:pt x="6226711" y="5462186"/>
                </a:lnTo>
                <a:cubicBezTo>
                  <a:pt x="6226711" y="5468159"/>
                  <a:pt x="6223725" y="5471144"/>
                  <a:pt x="6217751" y="5471144"/>
                </a:cubicBezTo>
                <a:lnTo>
                  <a:pt x="6226711" y="5471144"/>
                </a:lnTo>
                <a:lnTo>
                  <a:pt x="6244630" y="5471144"/>
                </a:lnTo>
                <a:cubicBezTo>
                  <a:pt x="6244630" y="5465172"/>
                  <a:pt x="6250602" y="5462186"/>
                  <a:pt x="6262547" y="5462186"/>
                </a:cubicBezTo>
                <a:cubicBezTo>
                  <a:pt x="6274493" y="5462186"/>
                  <a:pt x="6280466" y="5463679"/>
                  <a:pt x="6280466" y="5466664"/>
                </a:cubicBezTo>
                <a:cubicBezTo>
                  <a:pt x="6280466" y="5469652"/>
                  <a:pt x="6283452" y="5474132"/>
                  <a:pt x="6289426" y="5480104"/>
                </a:cubicBezTo>
                <a:cubicBezTo>
                  <a:pt x="6295399" y="5486077"/>
                  <a:pt x="6298385" y="5492050"/>
                  <a:pt x="6298385" y="5498022"/>
                </a:cubicBezTo>
                <a:cubicBezTo>
                  <a:pt x="6298385" y="5503996"/>
                  <a:pt x="6293905" y="5505489"/>
                  <a:pt x="6284946" y="5502502"/>
                </a:cubicBezTo>
                <a:cubicBezTo>
                  <a:pt x="6275986" y="5499516"/>
                  <a:pt x="6273000" y="5502502"/>
                  <a:pt x="6275986" y="5511462"/>
                </a:cubicBezTo>
                <a:cubicBezTo>
                  <a:pt x="6278973" y="5520421"/>
                  <a:pt x="6274493" y="5524901"/>
                  <a:pt x="6262547" y="5524901"/>
                </a:cubicBezTo>
                <a:cubicBezTo>
                  <a:pt x="6262547" y="5524901"/>
                  <a:pt x="6261054" y="5524901"/>
                  <a:pt x="6258068" y="5524901"/>
                </a:cubicBezTo>
                <a:cubicBezTo>
                  <a:pt x="6255082" y="5524901"/>
                  <a:pt x="6253588" y="5527887"/>
                  <a:pt x="6253588" y="5533860"/>
                </a:cubicBezTo>
                <a:cubicBezTo>
                  <a:pt x="6247616" y="5539833"/>
                  <a:pt x="6244630" y="5542819"/>
                  <a:pt x="6244630" y="5542819"/>
                </a:cubicBezTo>
                <a:lnTo>
                  <a:pt x="6244630" y="5524901"/>
                </a:lnTo>
                <a:lnTo>
                  <a:pt x="6244630" y="5515941"/>
                </a:lnTo>
                <a:cubicBezTo>
                  <a:pt x="6238656" y="5509968"/>
                  <a:pt x="6241642" y="5506982"/>
                  <a:pt x="6253588" y="5506982"/>
                </a:cubicBezTo>
                <a:cubicBezTo>
                  <a:pt x="6259562" y="5501009"/>
                  <a:pt x="6262547" y="5495036"/>
                  <a:pt x="6262547" y="5489063"/>
                </a:cubicBezTo>
                <a:cubicBezTo>
                  <a:pt x="6262547" y="5483090"/>
                  <a:pt x="6259562" y="5478612"/>
                  <a:pt x="6253588" y="5475624"/>
                </a:cubicBezTo>
                <a:cubicBezTo>
                  <a:pt x="6247616" y="5472639"/>
                  <a:pt x="6241642" y="5475624"/>
                  <a:pt x="6235670" y="5484583"/>
                </a:cubicBezTo>
                <a:cubicBezTo>
                  <a:pt x="6229696" y="5493543"/>
                  <a:pt x="6226711" y="5501009"/>
                  <a:pt x="6226711" y="5506982"/>
                </a:cubicBezTo>
                <a:cubicBezTo>
                  <a:pt x="6226711" y="5512955"/>
                  <a:pt x="6217751" y="5515941"/>
                  <a:pt x="6199832" y="5515941"/>
                </a:cubicBezTo>
                <a:lnTo>
                  <a:pt x="6146076" y="5533860"/>
                </a:lnTo>
                <a:cubicBezTo>
                  <a:pt x="6146076" y="5539833"/>
                  <a:pt x="6152050" y="5539833"/>
                  <a:pt x="6163996" y="5533860"/>
                </a:cubicBezTo>
                <a:cubicBezTo>
                  <a:pt x="6175940" y="5527887"/>
                  <a:pt x="6184900" y="5527887"/>
                  <a:pt x="6190873" y="5533860"/>
                </a:cubicBezTo>
                <a:lnTo>
                  <a:pt x="6199832" y="5542819"/>
                </a:lnTo>
                <a:lnTo>
                  <a:pt x="6208792" y="5551779"/>
                </a:lnTo>
                <a:cubicBezTo>
                  <a:pt x="6208792" y="5557751"/>
                  <a:pt x="6201326" y="5559244"/>
                  <a:pt x="6186393" y="5556259"/>
                </a:cubicBezTo>
                <a:cubicBezTo>
                  <a:pt x="6171462" y="5553271"/>
                  <a:pt x="6163996" y="5553271"/>
                  <a:pt x="6163996" y="5556259"/>
                </a:cubicBezTo>
                <a:cubicBezTo>
                  <a:pt x="6163996" y="5559244"/>
                  <a:pt x="6161010" y="5560737"/>
                  <a:pt x="6155036" y="5560737"/>
                </a:cubicBezTo>
                <a:lnTo>
                  <a:pt x="6163996" y="5569697"/>
                </a:lnTo>
                <a:cubicBezTo>
                  <a:pt x="6163996" y="5575670"/>
                  <a:pt x="6163996" y="5581643"/>
                  <a:pt x="6163996" y="5587615"/>
                </a:cubicBezTo>
                <a:cubicBezTo>
                  <a:pt x="6158022" y="5587615"/>
                  <a:pt x="6149062" y="5593589"/>
                  <a:pt x="6137118" y="5605534"/>
                </a:cubicBezTo>
                <a:cubicBezTo>
                  <a:pt x="6131144" y="5611508"/>
                  <a:pt x="6125172" y="5615987"/>
                  <a:pt x="6119199" y="5618973"/>
                </a:cubicBezTo>
                <a:cubicBezTo>
                  <a:pt x="6113226" y="5621960"/>
                  <a:pt x="6110239" y="5623453"/>
                  <a:pt x="6110239" y="5623453"/>
                </a:cubicBezTo>
                <a:lnTo>
                  <a:pt x="6092322" y="5632413"/>
                </a:lnTo>
                <a:lnTo>
                  <a:pt x="6092322" y="5641371"/>
                </a:lnTo>
                <a:cubicBezTo>
                  <a:pt x="6098294" y="5641371"/>
                  <a:pt x="6101280" y="5642866"/>
                  <a:pt x="6101280" y="5645851"/>
                </a:cubicBezTo>
                <a:cubicBezTo>
                  <a:pt x="6101280" y="5648837"/>
                  <a:pt x="6101280" y="5650330"/>
                  <a:pt x="6101280" y="5650330"/>
                </a:cubicBezTo>
                <a:cubicBezTo>
                  <a:pt x="6101280" y="5662276"/>
                  <a:pt x="6095308" y="5668249"/>
                  <a:pt x="6083362" y="5668249"/>
                </a:cubicBezTo>
                <a:lnTo>
                  <a:pt x="6074402" y="5659290"/>
                </a:lnTo>
                <a:cubicBezTo>
                  <a:pt x="6074402" y="5659290"/>
                  <a:pt x="6077388" y="5659290"/>
                  <a:pt x="6083362" y="5659290"/>
                </a:cubicBezTo>
                <a:cubicBezTo>
                  <a:pt x="6089336" y="5659290"/>
                  <a:pt x="6092322" y="5656304"/>
                  <a:pt x="6092322" y="5650330"/>
                </a:cubicBezTo>
                <a:lnTo>
                  <a:pt x="6074402" y="5650330"/>
                </a:lnTo>
                <a:cubicBezTo>
                  <a:pt x="6068428" y="5650330"/>
                  <a:pt x="6063950" y="5651824"/>
                  <a:pt x="6060964" y="5654810"/>
                </a:cubicBezTo>
                <a:cubicBezTo>
                  <a:pt x="6057978" y="5657797"/>
                  <a:pt x="6056484" y="5662276"/>
                  <a:pt x="6056484" y="5668249"/>
                </a:cubicBezTo>
                <a:cubicBezTo>
                  <a:pt x="6044538" y="5674222"/>
                  <a:pt x="6038565" y="5680195"/>
                  <a:pt x="6038565" y="5686168"/>
                </a:cubicBezTo>
                <a:cubicBezTo>
                  <a:pt x="6038565" y="5686168"/>
                  <a:pt x="6035579" y="5683182"/>
                  <a:pt x="6029606" y="5677209"/>
                </a:cubicBezTo>
                <a:cubicBezTo>
                  <a:pt x="6017660" y="5683182"/>
                  <a:pt x="6011688" y="5689155"/>
                  <a:pt x="6011688" y="5695127"/>
                </a:cubicBezTo>
                <a:lnTo>
                  <a:pt x="6011688" y="5722006"/>
                </a:lnTo>
                <a:lnTo>
                  <a:pt x="6011688" y="5730964"/>
                </a:lnTo>
                <a:lnTo>
                  <a:pt x="6002728" y="5739923"/>
                </a:lnTo>
                <a:cubicBezTo>
                  <a:pt x="5990782" y="5751869"/>
                  <a:pt x="5981824" y="5756349"/>
                  <a:pt x="5975850" y="5753362"/>
                </a:cubicBezTo>
                <a:cubicBezTo>
                  <a:pt x="5969877" y="5750376"/>
                  <a:pt x="5965397" y="5753362"/>
                  <a:pt x="5962411" y="5762322"/>
                </a:cubicBezTo>
                <a:cubicBezTo>
                  <a:pt x="5959425" y="5771281"/>
                  <a:pt x="5960918" y="5778748"/>
                  <a:pt x="5966891" y="5784720"/>
                </a:cubicBezTo>
                <a:cubicBezTo>
                  <a:pt x="5972864" y="5790694"/>
                  <a:pt x="5972864" y="5795173"/>
                  <a:pt x="5966891" y="5798160"/>
                </a:cubicBezTo>
                <a:cubicBezTo>
                  <a:pt x="5960918" y="5801145"/>
                  <a:pt x="5957932" y="5805625"/>
                  <a:pt x="5957932" y="5811598"/>
                </a:cubicBezTo>
                <a:cubicBezTo>
                  <a:pt x="5957932" y="5814584"/>
                  <a:pt x="5957932" y="5816825"/>
                  <a:pt x="5957932" y="5818318"/>
                </a:cubicBezTo>
                <a:lnTo>
                  <a:pt x="5957932" y="5820557"/>
                </a:lnTo>
                <a:lnTo>
                  <a:pt x="5951212" y="5818318"/>
                </a:lnTo>
                <a:cubicBezTo>
                  <a:pt x="5949718" y="5816825"/>
                  <a:pt x="5948972" y="5814584"/>
                  <a:pt x="5948972" y="5811598"/>
                </a:cubicBezTo>
                <a:lnTo>
                  <a:pt x="5931054" y="5811598"/>
                </a:lnTo>
                <a:cubicBezTo>
                  <a:pt x="5925080" y="5817571"/>
                  <a:pt x="5922094" y="5817571"/>
                  <a:pt x="5922094" y="5811598"/>
                </a:cubicBezTo>
                <a:cubicBezTo>
                  <a:pt x="5922094" y="5805625"/>
                  <a:pt x="5917614" y="5802638"/>
                  <a:pt x="5908656" y="5802638"/>
                </a:cubicBezTo>
                <a:cubicBezTo>
                  <a:pt x="5899696" y="5802638"/>
                  <a:pt x="5899696" y="5805625"/>
                  <a:pt x="5908656" y="5811598"/>
                </a:cubicBezTo>
                <a:cubicBezTo>
                  <a:pt x="5917614" y="5817571"/>
                  <a:pt x="5919108" y="5823544"/>
                  <a:pt x="5913134" y="5829516"/>
                </a:cubicBezTo>
                <a:lnTo>
                  <a:pt x="5913134" y="5838476"/>
                </a:lnTo>
                <a:lnTo>
                  <a:pt x="5922094" y="5829516"/>
                </a:lnTo>
                <a:cubicBezTo>
                  <a:pt x="5922094" y="5829516"/>
                  <a:pt x="5928068" y="5829516"/>
                  <a:pt x="5940014" y="5829516"/>
                </a:cubicBezTo>
                <a:lnTo>
                  <a:pt x="5957932" y="5820557"/>
                </a:lnTo>
                <a:lnTo>
                  <a:pt x="5975850" y="5811598"/>
                </a:lnTo>
                <a:cubicBezTo>
                  <a:pt x="5975850" y="5805625"/>
                  <a:pt x="5980330" y="5799653"/>
                  <a:pt x="5989288" y="5793680"/>
                </a:cubicBezTo>
                <a:cubicBezTo>
                  <a:pt x="5998248" y="5787707"/>
                  <a:pt x="6002728" y="5784720"/>
                  <a:pt x="6002728" y="5784720"/>
                </a:cubicBezTo>
                <a:cubicBezTo>
                  <a:pt x="6014673" y="5790694"/>
                  <a:pt x="6020646" y="5793680"/>
                  <a:pt x="6020646" y="5793680"/>
                </a:cubicBezTo>
                <a:cubicBezTo>
                  <a:pt x="6026620" y="5799653"/>
                  <a:pt x="6028112" y="5804133"/>
                  <a:pt x="6025126" y="5807118"/>
                </a:cubicBezTo>
                <a:cubicBezTo>
                  <a:pt x="6022140" y="5810105"/>
                  <a:pt x="6017660" y="5814584"/>
                  <a:pt x="6011688" y="5820557"/>
                </a:cubicBezTo>
                <a:cubicBezTo>
                  <a:pt x="6005714" y="5820557"/>
                  <a:pt x="6002728" y="5826530"/>
                  <a:pt x="6002728" y="5838476"/>
                </a:cubicBezTo>
                <a:cubicBezTo>
                  <a:pt x="6002728" y="5850422"/>
                  <a:pt x="5999742" y="5853409"/>
                  <a:pt x="5993768" y="5847435"/>
                </a:cubicBezTo>
                <a:cubicBezTo>
                  <a:pt x="5981824" y="5847435"/>
                  <a:pt x="5975850" y="5850422"/>
                  <a:pt x="5975850" y="5856395"/>
                </a:cubicBezTo>
                <a:lnTo>
                  <a:pt x="5993768" y="5874312"/>
                </a:lnTo>
                <a:cubicBezTo>
                  <a:pt x="6023632" y="5886260"/>
                  <a:pt x="6023632" y="5898205"/>
                  <a:pt x="5993768" y="5910150"/>
                </a:cubicBezTo>
                <a:cubicBezTo>
                  <a:pt x="5981824" y="5916123"/>
                  <a:pt x="5972864" y="5916123"/>
                  <a:pt x="5966891" y="5910150"/>
                </a:cubicBezTo>
                <a:lnTo>
                  <a:pt x="5975850" y="5892231"/>
                </a:lnTo>
                <a:cubicBezTo>
                  <a:pt x="5981824" y="5892231"/>
                  <a:pt x="5984810" y="5889245"/>
                  <a:pt x="5984810" y="5883272"/>
                </a:cubicBezTo>
                <a:cubicBezTo>
                  <a:pt x="5984810" y="5877300"/>
                  <a:pt x="5981824" y="5874312"/>
                  <a:pt x="5975850" y="5874312"/>
                </a:cubicBezTo>
                <a:lnTo>
                  <a:pt x="5948972" y="5865354"/>
                </a:lnTo>
                <a:lnTo>
                  <a:pt x="5940014" y="5847435"/>
                </a:lnTo>
                <a:lnTo>
                  <a:pt x="5931054" y="5865354"/>
                </a:lnTo>
                <a:cubicBezTo>
                  <a:pt x="5925080" y="5871327"/>
                  <a:pt x="5916122" y="5874312"/>
                  <a:pt x="5904176" y="5874312"/>
                </a:cubicBezTo>
                <a:cubicBezTo>
                  <a:pt x="5898202" y="5874312"/>
                  <a:pt x="5892231" y="5874312"/>
                  <a:pt x="5886257" y="5874312"/>
                </a:cubicBezTo>
                <a:cubicBezTo>
                  <a:pt x="5880284" y="5874312"/>
                  <a:pt x="5877298" y="5871327"/>
                  <a:pt x="5877298" y="5865354"/>
                </a:cubicBezTo>
                <a:lnTo>
                  <a:pt x="5868338" y="5874312"/>
                </a:lnTo>
                <a:lnTo>
                  <a:pt x="5823542" y="5910150"/>
                </a:lnTo>
                <a:cubicBezTo>
                  <a:pt x="5823542" y="5904177"/>
                  <a:pt x="5820556" y="5901191"/>
                  <a:pt x="5814582" y="5901191"/>
                </a:cubicBezTo>
                <a:cubicBezTo>
                  <a:pt x="5808610" y="5901191"/>
                  <a:pt x="5805624" y="5904177"/>
                  <a:pt x="5805624" y="5910150"/>
                </a:cubicBezTo>
                <a:cubicBezTo>
                  <a:pt x="5805624" y="5916123"/>
                  <a:pt x="5805624" y="5919110"/>
                  <a:pt x="5805624" y="5919110"/>
                </a:cubicBezTo>
                <a:lnTo>
                  <a:pt x="5796664" y="5892231"/>
                </a:lnTo>
                <a:lnTo>
                  <a:pt x="5787705" y="5874312"/>
                </a:lnTo>
                <a:lnTo>
                  <a:pt x="5778745" y="5883272"/>
                </a:lnTo>
                <a:cubicBezTo>
                  <a:pt x="5778745" y="5889245"/>
                  <a:pt x="5778745" y="5895218"/>
                  <a:pt x="5778745" y="5901191"/>
                </a:cubicBezTo>
                <a:cubicBezTo>
                  <a:pt x="5772772" y="5901191"/>
                  <a:pt x="5769786" y="5902684"/>
                  <a:pt x="5769786" y="5905670"/>
                </a:cubicBezTo>
                <a:cubicBezTo>
                  <a:pt x="5769786" y="5908657"/>
                  <a:pt x="5772772" y="5913137"/>
                  <a:pt x="5778745" y="5919110"/>
                </a:cubicBezTo>
                <a:lnTo>
                  <a:pt x="5769786" y="5954947"/>
                </a:lnTo>
                <a:lnTo>
                  <a:pt x="5769786" y="5972865"/>
                </a:lnTo>
                <a:cubicBezTo>
                  <a:pt x="5775759" y="5972865"/>
                  <a:pt x="5778745" y="5975852"/>
                  <a:pt x="5778745" y="5981824"/>
                </a:cubicBezTo>
                <a:cubicBezTo>
                  <a:pt x="5772772" y="5987798"/>
                  <a:pt x="5772772" y="5990784"/>
                  <a:pt x="5778745" y="5990784"/>
                </a:cubicBezTo>
                <a:cubicBezTo>
                  <a:pt x="5766800" y="5996757"/>
                  <a:pt x="5757840" y="5999743"/>
                  <a:pt x="5751868" y="5999743"/>
                </a:cubicBezTo>
                <a:cubicBezTo>
                  <a:pt x="5751868" y="6005716"/>
                  <a:pt x="5751868" y="6008703"/>
                  <a:pt x="5751868" y="6008703"/>
                </a:cubicBezTo>
                <a:cubicBezTo>
                  <a:pt x="5751868" y="6008703"/>
                  <a:pt x="5748882" y="6008703"/>
                  <a:pt x="5742908" y="6008703"/>
                </a:cubicBezTo>
                <a:cubicBezTo>
                  <a:pt x="5742908" y="6002730"/>
                  <a:pt x="5739923" y="5995263"/>
                  <a:pt x="5733948" y="5986304"/>
                </a:cubicBezTo>
                <a:cubicBezTo>
                  <a:pt x="5727976" y="5977345"/>
                  <a:pt x="5722004" y="5975852"/>
                  <a:pt x="5716031" y="5981824"/>
                </a:cubicBezTo>
                <a:cubicBezTo>
                  <a:pt x="5716031" y="5981824"/>
                  <a:pt x="5714537" y="5983318"/>
                  <a:pt x="5711551" y="5986304"/>
                </a:cubicBezTo>
                <a:cubicBezTo>
                  <a:pt x="5708565" y="5989291"/>
                  <a:pt x="5704085" y="5990784"/>
                  <a:pt x="5698112" y="5990784"/>
                </a:cubicBezTo>
                <a:cubicBezTo>
                  <a:pt x="5692138" y="5990784"/>
                  <a:pt x="5689152" y="5990784"/>
                  <a:pt x="5689152" y="5990784"/>
                </a:cubicBezTo>
                <a:cubicBezTo>
                  <a:pt x="5689152" y="5990784"/>
                  <a:pt x="5689152" y="5993770"/>
                  <a:pt x="5689152" y="5999743"/>
                </a:cubicBezTo>
                <a:cubicBezTo>
                  <a:pt x="5689152" y="6005716"/>
                  <a:pt x="5687660" y="6011689"/>
                  <a:pt x="5684674" y="6017662"/>
                </a:cubicBezTo>
                <a:cubicBezTo>
                  <a:pt x="5681688" y="6023635"/>
                  <a:pt x="5678700" y="6025128"/>
                  <a:pt x="5675714" y="6022142"/>
                </a:cubicBezTo>
                <a:cubicBezTo>
                  <a:pt x="5672728" y="6019156"/>
                  <a:pt x="5671234" y="6014676"/>
                  <a:pt x="5671234" y="6008703"/>
                </a:cubicBezTo>
                <a:cubicBezTo>
                  <a:pt x="5671234" y="6002730"/>
                  <a:pt x="5669740" y="6001237"/>
                  <a:pt x="5666754" y="6004223"/>
                </a:cubicBezTo>
                <a:cubicBezTo>
                  <a:pt x="5663768" y="6007210"/>
                  <a:pt x="5662274" y="6014676"/>
                  <a:pt x="5662274" y="6026621"/>
                </a:cubicBezTo>
                <a:lnTo>
                  <a:pt x="5644356" y="6035581"/>
                </a:lnTo>
                <a:lnTo>
                  <a:pt x="5653316" y="6044539"/>
                </a:lnTo>
                <a:cubicBezTo>
                  <a:pt x="5653316" y="6044539"/>
                  <a:pt x="5654808" y="6047527"/>
                  <a:pt x="5657794" y="6053499"/>
                </a:cubicBezTo>
                <a:cubicBezTo>
                  <a:pt x="5660780" y="6059472"/>
                  <a:pt x="5659288" y="6065445"/>
                  <a:pt x="5653316" y="6071417"/>
                </a:cubicBezTo>
                <a:cubicBezTo>
                  <a:pt x="5647342" y="6065445"/>
                  <a:pt x="5644356" y="6062458"/>
                  <a:pt x="5644356" y="6062458"/>
                </a:cubicBezTo>
                <a:lnTo>
                  <a:pt x="5626437" y="6053499"/>
                </a:lnTo>
                <a:cubicBezTo>
                  <a:pt x="5614492" y="6053499"/>
                  <a:pt x="5607025" y="6050512"/>
                  <a:pt x="5604040" y="6044539"/>
                </a:cubicBezTo>
                <a:cubicBezTo>
                  <a:pt x="5601054" y="6038567"/>
                  <a:pt x="5592094" y="6037074"/>
                  <a:pt x="5577162" y="6040059"/>
                </a:cubicBezTo>
                <a:cubicBezTo>
                  <a:pt x="5562229" y="6043047"/>
                  <a:pt x="5551777" y="6047527"/>
                  <a:pt x="5545804" y="6053499"/>
                </a:cubicBezTo>
                <a:cubicBezTo>
                  <a:pt x="5545804" y="6041554"/>
                  <a:pt x="5530871" y="6041554"/>
                  <a:pt x="5501008" y="6053499"/>
                </a:cubicBezTo>
                <a:lnTo>
                  <a:pt x="5492048" y="6071417"/>
                </a:lnTo>
                <a:cubicBezTo>
                  <a:pt x="5498022" y="6071417"/>
                  <a:pt x="5502500" y="6071417"/>
                  <a:pt x="5505488" y="6071417"/>
                </a:cubicBezTo>
                <a:cubicBezTo>
                  <a:pt x="5508474" y="6071417"/>
                  <a:pt x="5509966" y="6074404"/>
                  <a:pt x="5509966" y="6080377"/>
                </a:cubicBezTo>
                <a:cubicBezTo>
                  <a:pt x="5509966" y="6086350"/>
                  <a:pt x="5512952" y="6089336"/>
                  <a:pt x="5518926" y="6089336"/>
                </a:cubicBezTo>
                <a:cubicBezTo>
                  <a:pt x="5524900" y="6089336"/>
                  <a:pt x="5527886" y="6092323"/>
                  <a:pt x="5527886" y="6098296"/>
                </a:cubicBezTo>
                <a:cubicBezTo>
                  <a:pt x="5527886" y="6098296"/>
                  <a:pt x="5527886" y="6099789"/>
                  <a:pt x="5527886" y="6102775"/>
                </a:cubicBezTo>
                <a:cubicBezTo>
                  <a:pt x="5527886" y="6105762"/>
                  <a:pt x="5524900" y="6107255"/>
                  <a:pt x="5518926" y="6107255"/>
                </a:cubicBezTo>
                <a:lnTo>
                  <a:pt x="5509966" y="6116214"/>
                </a:lnTo>
                <a:cubicBezTo>
                  <a:pt x="5515940" y="6116214"/>
                  <a:pt x="5515940" y="6122188"/>
                  <a:pt x="5509966" y="6134132"/>
                </a:cubicBezTo>
                <a:lnTo>
                  <a:pt x="5518926" y="6152051"/>
                </a:lnTo>
                <a:lnTo>
                  <a:pt x="5536844" y="6152051"/>
                </a:lnTo>
                <a:cubicBezTo>
                  <a:pt x="5530871" y="6158024"/>
                  <a:pt x="5530871" y="6161010"/>
                  <a:pt x="5536844" y="6161010"/>
                </a:cubicBezTo>
                <a:lnTo>
                  <a:pt x="5527886" y="6178929"/>
                </a:lnTo>
                <a:cubicBezTo>
                  <a:pt x="5521912" y="6178929"/>
                  <a:pt x="5521912" y="6184903"/>
                  <a:pt x="5527886" y="6196848"/>
                </a:cubicBezTo>
                <a:cubicBezTo>
                  <a:pt x="5533858" y="6208793"/>
                  <a:pt x="5539831" y="6217753"/>
                  <a:pt x="5545804" y="6223725"/>
                </a:cubicBezTo>
                <a:lnTo>
                  <a:pt x="5536844" y="6223725"/>
                </a:lnTo>
                <a:lnTo>
                  <a:pt x="5527886" y="6223725"/>
                </a:lnTo>
                <a:cubicBezTo>
                  <a:pt x="5533858" y="6217753"/>
                  <a:pt x="5532366" y="6208793"/>
                  <a:pt x="5523406" y="6196848"/>
                </a:cubicBezTo>
                <a:cubicBezTo>
                  <a:pt x="5514446" y="6184903"/>
                  <a:pt x="5503994" y="6178929"/>
                  <a:pt x="5492048" y="6178929"/>
                </a:cubicBezTo>
                <a:lnTo>
                  <a:pt x="5465170" y="6169970"/>
                </a:lnTo>
                <a:lnTo>
                  <a:pt x="5456211" y="6169970"/>
                </a:lnTo>
                <a:cubicBezTo>
                  <a:pt x="5450237" y="6169970"/>
                  <a:pt x="5447251" y="6163997"/>
                  <a:pt x="5447251" y="6152051"/>
                </a:cubicBezTo>
                <a:lnTo>
                  <a:pt x="5447251" y="6143092"/>
                </a:lnTo>
                <a:lnTo>
                  <a:pt x="5411414" y="6143092"/>
                </a:lnTo>
                <a:cubicBezTo>
                  <a:pt x="5387523" y="6143092"/>
                  <a:pt x="5372591" y="6140106"/>
                  <a:pt x="5366618" y="6134132"/>
                </a:cubicBezTo>
                <a:cubicBezTo>
                  <a:pt x="5360644" y="6128161"/>
                  <a:pt x="5357658" y="6125174"/>
                  <a:pt x="5357658" y="6125174"/>
                </a:cubicBezTo>
                <a:cubicBezTo>
                  <a:pt x="5351686" y="6125174"/>
                  <a:pt x="5350194" y="6126666"/>
                  <a:pt x="5353180" y="6129654"/>
                </a:cubicBezTo>
                <a:cubicBezTo>
                  <a:pt x="5356166" y="6132639"/>
                  <a:pt x="5357658" y="6137119"/>
                  <a:pt x="5357658" y="6143092"/>
                </a:cubicBezTo>
                <a:cubicBezTo>
                  <a:pt x="5369604" y="6155038"/>
                  <a:pt x="5372591" y="6166984"/>
                  <a:pt x="5366618" y="6178929"/>
                </a:cubicBezTo>
                <a:cubicBezTo>
                  <a:pt x="5354672" y="6178929"/>
                  <a:pt x="5345714" y="6181916"/>
                  <a:pt x="5339740" y="6187889"/>
                </a:cubicBezTo>
                <a:cubicBezTo>
                  <a:pt x="5345714" y="6193862"/>
                  <a:pt x="5342726" y="6202821"/>
                  <a:pt x="5330780" y="6214766"/>
                </a:cubicBezTo>
                <a:cubicBezTo>
                  <a:pt x="5324808" y="6214766"/>
                  <a:pt x="5320328" y="6216261"/>
                  <a:pt x="5317342" y="6219246"/>
                </a:cubicBezTo>
                <a:lnTo>
                  <a:pt x="5312364" y="6222232"/>
                </a:lnTo>
                <a:lnTo>
                  <a:pt x="5310622" y="6217006"/>
                </a:lnTo>
                <a:cubicBezTo>
                  <a:pt x="5309130" y="6215513"/>
                  <a:pt x="5306890" y="6214766"/>
                  <a:pt x="5303903" y="6214766"/>
                </a:cubicBezTo>
                <a:cubicBezTo>
                  <a:pt x="5297930" y="6208793"/>
                  <a:pt x="5291957" y="6207301"/>
                  <a:pt x="5285984" y="6210286"/>
                </a:cubicBezTo>
                <a:cubicBezTo>
                  <a:pt x="5280012" y="6213273"/>
                  <a:pt x="5277026" y="6217753"/>
                  <a:pt x="5277026" y="6223725"/>
                </a:cubicBezTo>
                <a:cubicBezTo>
                  <a:pt x="5277026" y="6223725"/>
                  <a:pt x="5275532" y="6225219"/>
                  <a:pt x="5272546" y="6228205"/>
                </a:cubicBezTo>
                <a:cubicBezTo>
                  <a:pt x="5269560" y="6231192"/>
                  <a:pt x="5268066" y="6232685"/>
                  <a:pt x="5268066" y="6232685"/>
                </a:cubicBezTo>
                <a:cubicBezTo>
                  <a:pt x="5256120" y="6232685"/>
                  <a:pt x="5248654" y="6234178"/>
                  <a:pt x="5245668" y="6237164"/>
                </a:cubicBezTo>
                <a:cubicBezTo>
                  <a:pt x="5242682" y="6240151"/>
                  <a:pt x="5235215" y="6241644"/>
                  <a:pt x="5223269" y="6241644"/>
                </a:cubicBezTo>
                <a:lnTo>
                  <a:pt x="5214310" y="6250604"/>
                </a:lnTo>
                <a:lnTo>
                  <a:pt x="5277026" y="6250604"/>
                </a:lnTo>
                <a:lnTo>
                  <a:pt x="5285984" y="6250604"/>
                </a:lnTo>
                <a:cubicBezTo>
                  <a:pt x="5285984" y="6250604"/>
                  <a:pt x="5282998" y="6252097"/>
                  <a:pt x="5277026" y="6255083"/>
                </a:cubicBezTo>
                <a:cubicBezTo>
                  <a:pt x="5271052" y="6258070"/>
                  <a:pt x="5265080" y="6259563"/>
                  <a:pt x="5259106" y="6259563"/>
                </a:cubicBezTo>
                <a:cubicBezTo>
                  <a:pt x="5247160" y="6259563"/>
                  <a:pt x="5241188" y="6267029"/>
                  <a:pt x="5241188" y="6281960"/>
                </a:cubicBezTo>
                <a:cubicBezTo>
                  <a:pt x="5241188" y="6296893"/>
                  <a:pt x="5238202" y="6305852"/>
                  <a:pt x="5232229" y="6308839"/>
                </a:cubicBezTo>
                <a:cubicBezTo>
                  <a:pt x="5226255" y="6311825"/>
                  <a:pt x="5223269" y="6310332"/>
                  <a:pt x="5223269" y="6304359"/>
                </a:cubicBezTo>
                <a:lnTo>
                  <a:pt x="5205350" y="6304359"/>
                </a:lnTo>
                <a:cubicBezTo>
                  <a:pt x="5193406" y="6310332"/>
                  <a:pt x="5181458" y="6313318"/>
                  <a:pt x="5169514" y="6313318"/>
                </a:cubicBezTo>
                <a:cubicBezTo>
                  <a:pt x="5139649" y="6319291"/>
                  <a:pt x="5124717" y="6325264"/>
                  <a:pt x="5124717" y="6331237"/>
                </a:cubicBezTo>
                <a:lnTo>
                  <a:pt x="5115757" y="6331237"/>
                </a:lnTo>
                <a:cubicBezTo>
                  <a:pt x="5109784" y="6325264"/>
                  <a:pt x="5100826" y="6322278"/>
                  <a:pt x="5088880" y="6322278"/>
                </a:cubicBezTo>
                <a:cubicBezTo>
                  <a:pt x="5070961" y="6322278"/>
                  <a:pt x="5067975" y="6316305"/>
                  <a:pt x="5079921" y="6304359"/>
                </a:cubicBezTo>
                <a:lnTo>
                  <a:pt x="5062002" y="6304359"/>
                </a:lnTo>
                <a:cubicBezTo>
                  <a:pt x="5056029" y="6316305"/>
                  <a:pt x="5047070" y="6322278"/>
                  <a:pt x="5035124" y="6322278"/>
                </a:cubicBezTo>
                <a:cubicBezTo>
                  <a:pt x="5023178" y="6322278"/>
                  <a:pt x="5017206" y="6325264"/>
                  <a:pt x="5017206" y="6331237"/>
                </a:cubicBezTo>
                <a:cubicBezTo>
                  <a:pt x="5017206" y="6331237"/>
                  <a:pt x="5015712" y="6332731"/>
                  <a:pt x="5012726" y="6335717"/>
                </a:cubicBezTo>
                <a:cubicBezTo>
                  <a:pt x="5009740" y="6338704"/>
                  <a:pt x="5008246" y="6340197"/>
                  <a:pt x="5008246" y="6340197"/>
                </a:cubicBezTo>
                <a:cubicBezTo>
                  <a:pt x="4996301" y="6334224"/>
                  <a:pt x="4990328" y="6337210"/>
                  <a:pt x="4990328" y="6349156"/>
                </a:cubicBezTo>
                <a:cubicBezTo>
                  <a:pt x="4990328" y="6355129"/>
                  <a:pt x="4988835" y="6359608"/>
                  <a:pt x="4985848" y="6362595"/>
                </a:cubicBezTo>
                <a:cubicBezTo>
                  <a:pt x="4982862" y="6365582"/>
                  <a:pt x="4975395" y="6367075"/>
                  <a:pt x="4963450" y="6367075"/>
                </a:cubicBezTo>
                <a:cubicBezTo>
                  <a:pt x="4951504" y="6367075"/>
                  <a:pt x="4944038" y="6367075"/>
                  <a:pt x="4941052" y="6367075"/>
                </a:cubicBezTo>
                <a:cubicBezTo>
                  <a:pt x="4938066" y="6367075"/>
                  <a:pt x="4936572" y="6370060"/>
                  <a:pt x="4936572" y="6376033"/>
                </a:cubicBezTo>
                <a:cubicBezTo>
                  <a:pt x="4936572" y="6382006"/>
                  <a:pt x="4938066" y="6387979"/>
                  <a:pt x="4941052" y="6393952"/>
                </a:cubicBezTo>
                <a:cubicBezTo>
                  <a:pt x="4944038" y="6399925"/>
                  <a:pt x="4948518" y="6399925"/>
                  <a:pt x="4954490" y="6393952"/>
                </a:cubicBezTo>
                <a:lnTo>
                  <a:pt x="4990328" y="6393952"/>
                </a:lnTo>
                <a:cubicBezTo>
                  <a:pt x="4984355" y="6393952"/>
                  <a:pt x="4979875" y="6395445"/>
                  <a:pt x="4976889" y="6398432"/>
                </a:cubicBezTo>
                <a:cubicBezTo>
                  <a:pt x="4973902" y="6401418"/>
                  <a:pt x="4967929" y="6402911"/>
                  <a:pt x="4958970" y="6402911"/>
                </a:cubicBezTo>
                <a:cubicBezTo>
                  <a:pt x="4950012" y="6402911"/>
                  <a:pt x="4942546" y="6402911"/>
                  <a:pt x="4936572" y="6402911"/>
                </a:cubicBezTo>
                <a:cubicBezTo>
                  <a:pt x="4930598" y="6402911"/>
                  <a:pt x="4924627" y="6402911"/>
                  <a:pt x="4918654" y="6402911"/>
                </a:cubicBezTo>
                <a:lnTo>
                  <a:pt x="4909694" y="6411871"/>
                </a:lnTo>
                <a:cubicBezTo>
                  <a:pt x="4903721" y="6411871"/>
                  <a:pt x="4900735" y="6405898"/>
                  <a:pt x="4900735" y="6393952"/>
                </a:cubicBezTo>
                <a:cubicBezTo>
                  <a:pt x="4900735" y="6382006"/>
                  <a:pt x="4903721" y="6373048"/>
                  <a:pt x="4909694" y="6367075"/>
                </a:cubicBezTo>
                <a:cubicBezTo>
                  <a:pt x="4915667" y="6361102"/>
                  <a:pt x="4915667" y="6358115"/>
                  <a:pt x="4909694" y="6358115"/>
                </a:cubicBezTo>
                <a:cubicBezTo>
                  <a:pt x="4903721" y="6358115"/>
                  <a:pt x="4897748" y="6358115"/>
                  <a:pt x="4891775" y="6358115"/>
                </a:cubicBezTo>
                <a:cubicBezTo>
                  <a:pt x="4879830" y="6370060"/>
                  <a:pt x="4876844" y="6376033"/>
                  <a:pt x="4882816" y="6376033"/>
                </a:cubicBezTo>
                <a:cubicBezTo>
                  <a:pt x="4888789" y="6382006"/>
                  <a:pt x="4888789" y="6387979"/>
                  <a:pt x="4882816" y="6393952"/>
                </a:cubicBezTo>
                <a:lnTo>
                  <a:pt x="4882816" y="6402911"/>
                </a:lnTo>
                <a:cubicBezTo>
                  <a:pt x="4900735" y="6408884"/>
                  <a:pt x="4900735" y="6426803"/>
                  <a:pt x="4882816" y="6456667"/>
                </a:cubicBezTo>
                <a:lnTo>
                  <a:pt x="4900735" y="6456667"/>
                </a:lnTo>
                <a:cubicBezTo>
                  <a:pt x="4906708" y="6456667"/>
                  <a:pt x="4909694" y="6456667"/>
                  <a:pt x="4909694" y="6456667"/>
                </a:cubicBezTo>
                <a:cubicBezTo>
                  <a:pt x="4909694" y="6456667"/>
                  <a:pt x="4906708" y="6453680"/>
                  <a:pt x="4900735" y="6447707"/>
                </a:cubicBezTo>
                <a:cubicBezTo>
                  <a:pt x="4894762" y="6441736"/>
                  <a:pt x="4893269" y="6437256"/>
                  <a:pt x="4896255" y="6434269"/>
                </a:cubicBezTo>
                <a:cubicBezTo>
                  <a:pt x="4899242" y="6431283"/>
                  <a:pt x="4903721" y="6431283"/>
                  <a:pt x="4909694" y="6434269"/>
                </a:cubicBezTo>
                <a:cubicBezTo>
                  <a:pt x="4915667" y="6437256"/>
                  <a:pt x="4921640" y="6437256"/>
                  <a:pt x="4927612" y="6434269"/>
                </a:cubicBezTo>
                <a:cubicBezTo>
                  <a:pt x="4933586" y="6431283"/>
                  <a:pt x="4936572" y="6426803"/>
                  <a:pt x="4936572" y="6420830"/>
                </a:cubicBezTo>
                <a:cubicBezTo>
                  <a:pt x="4936572" y="6414858"/>
                  <a:pt x="4941052" y="6413364"/>
                  <a:pt x="4950012" y="6416351"/>
                </a:cubicBezTo>
                <a:cubicBezTo>
                  <a:pt x="4958970" y="6419337"/>
                  <a:pt x="4969423" y="6419337"/>
                  <a:pt x="4981369" y="6416351"/>
                </a:cubicBezTo>
                <a:cubicBezTo>
                  <a:pt x="4993314" y="6413364"/>
                  <a:pt x="5000781" y="6413364"/>
                  <a:pt x="5003766" y="6416351"/>
                </a:cubicBezTo>
                <a:cubicBezTo>
                  <a:pt x="5006752" y="6419337"/>
                  <a:pt x="5005260" y="6423817"/>
                  <a:pt x="4999286" y="6429790"/>
                </a:cubicBezTo>
                <a:lnTo>
                  <a:pt x="4990328" y="6429790"/>
                </a:lnTo>
                <a:lnTo>
                  <a:pt x="4981369" y="6447707"/>
                </a:lnTo>
                <a:lnTo>
                  <a:pt x="4981369" y="6456667"/>
                </a:lnTo>
                <a:lnTo>
                  <a:pt x="4972409" y="6465626"/>
                </a:lnTo>
                <a:lnTo>
                  <a:pt x="4954490" y="6465626"/>
                </a:lnTo>
                <a:lnTo>
                  <a:pt x="4927612" y="6456667"/>
                </a:lnTo>
                <a:cubicBezTo>
                  <a:pt x="4927612" y="6456667"/>
                  <a:pt x="4927612" y="6459655"/>
                  <a:pt x="4927612" y="6465626"/>
                </a:cubicBezTo>
                <a:cubicBezTo>
                  <a:pt x="4927612" y="6471599"/>
                  <a:pt x="4921640" y="6477572"/>
                  <a:pt x="4909694" y="6483545"/>
                </a:cubicBezTo>
                <a:cubicBezTo>
                  <a:pt x="4885802" y="6495491"/>
                  <a:pt x="4876844" y="6507437"/>
                  <a:pt x="4882816" y="6519383"/>
                </a:cubicBezTo>
                <a:cubicBezTo>
                  <a:pt x="4882816" y="6519383"/>
                  <a:pt x="4884309" y="6520876"/>
                  <a:pt x="4887296" y="6523862"/>
                </a:cubicBezTo>
                <a:cubicBezTo>
                  <a:pt x="4890282" y="6526849"/>
                  <a:pt x="4891775" y="6528342"/>
                  <a:pt x="4891775" y="6528342"/>
                </a:cubicBezTo>
                <a:lnTo>
                  <a:pt x="4891775" y="6537302"/>
                </a:lnTo>
                <a:cubicBezTo>
                  <a:pt x="4873858" y="6537302"/>
                  <a:pt x="4864898" y="6537302"/>
                  <a:pt x="4864898" y="6537302"/>
                </a:cubicBezTo>
                <a:lnTo>
                  <a:pt x="4846978" y="6528342"/>
                </a:lnTo>
                <a:cubicBezTo>
                  <a:pt x="4846978" y="6534314"/>
                  <a:pt x="4851458" y="6538794"/>
                  <a:pt x="4860418" y="6541780"/>
                </a:cubicBezTo>
                <a:cubicBezTo>
                  <a:pt x="4869378" y="6544767"/>
                  <a:pt x="4870870" y="6549247"/>
                  <a:pt x="4864898" y="6555219"/>
                </a:cubicBezTo>
                <a:lnTo>
                  <a:pt x="4820101" y="6537302"/>
                </a:lnTo>
                <a:cubicBezTo>
                  <a:pt x="4814128" y="6537302"/>
                  <a:pt x="4802182" y="6537302"/>
                  <a:pt x="4784265" y="6537302"/>
                </a:cubicBezTo>
                <a:cubicBezTo>
                  <a:pt x="4766346" y="6537302"/>
                  <a:pt x="4748427" y="6537302"/>
                  <a:pt x="4730508" y="6537302"/>
                </a:cubicBezTo>
                <a:cubicBezTo>
                  <a:pt x="4712589" y="6537302"/>
                  <a:pt x="4703631" y="6540287"/>
                  <a:pt x="4703631" y="6546260"/>
                </a:cubicBezTo>
                <a:lnTo>
                  <a:pt x="4721549" y="6546260"/>
                </a:lnTo>
                <a:cubicBezTo>
                  <a:pt x="4727522" y="6546260"/>
                  <a:pt x="4732001" y="6546260"/>
                  <a:pt x="4734988" y="6546260"/>
                </a:cubicBezTo>
                <a:cubicBezTo>
                  <a:pt x="4737974" y="6546260"/>
                  <a:pt x="4742454" y="6549247"/>
                  <a:pt x="4748427" y="6555219"/>
                </a:cubicBezTo>
                <a:lnTo>
                  <a:pt x="4766346" y="6564179"/>
                </a:lnTo>
                <a:cubicBezTo>
                  <a:pt x="4766346" y="6564179"/>
                  <a:pt x="4748427" y="6564179"/>
                  <a:pt x="4712589" y="6564179"/>
                </a:cubicBezTo>
                <a:lnTo>
                  <a:pt x="4658834" y="6555219"/>
                </a:lnTo>
                <a:cubicBezTo>
                  <a:pt x="4664807" y="6555219"/>
                  <a:pt x="4666300" y="6553726"/>
                  <a:pt x="4663314" y="6550740"/>
                </a:cubicBezTo>
                <a:cubicBezTo>
                  <a:pt x="4660327" y="6547755"/>
                  <a:pt x="4655848" y="6546260"/>
                  <a:pt x="4649874" y="6546260"/>
                </a:cubicBezTo>
                <a:lnTo>
                  <a:pt x="4640915" y="6537302"/>
                </a:lnTo>
                <a:lnTo>
                  <a:pt x="4658834" y="6537302"/>
                </a:lnTo>
                <a:cubicBezTo>
                  <a:pt x="4700645" y="6537302"/>
                  <a:pt x="4730508" y="6528342"/>
                  <a:pt x="4748427" y="6510423"/>
                </a:cubicBezTo>
                <a:cubicBezTo>
                  <a:pt x="4742454" y="6504451"/>
                  <a:pt x="4733495" y="6495491"/>
                  <a:pt x="4721549" y="6483545"/>
                </a:cubicBezTo>
                <a:cubicBezTo>
                  <a:pt x="4709604" y="6483545"/>
                  <a:pt x="4706617" y="6480558"/>
                  <a:pt x="4712589" y="6474586"/>
                </a:cubicBezTo>
                <a:lnTo>
                  <a:pt x="4703631" y="6474586"/>
                </a:lnTo>
                <a:cubicBezTo>
                  <a:pt x="4673766" y="6474586"/>
                  <a:pt x="4658834" y="6477572"/>
                  <a:pt x="4658834" y="6483545"/>
                </a:cubicBezTo>
                <a:lnTo>
                  <a:pt x="4658834" y="6492505"/>
                </a:lnTo>
                <a:cubicBezTo>
                  <a:pt x="4652861" y="6498477"/>
                  <a:pt x="4646888" y="6498477"/>
                  <a:pt x="4640915" y="6492505"/>
                </a:cubicBezTo>
                <a:lnTo>
                  <a:pt x="4622997" y="6492505"/>
                </a:lnTo>
                <a:lnTo>
                  <a:pt x="4614038" y="6501464"/>
                </a:lnTo>
                <a:lnTo>
                  <a:pt x="4596119" y="6510423"/>
                </a:lnTo>
                <a:lnTo>
                  <a:pt x="4614038" y="6519383"/>
                </a:lnTo>
                <a:lnTo>
                  <a:pt x="4631957" y="6519383"/>
                </a:lnTo>
                <a:lnTo>
                  <a:pt x="4614038" y="6528342"/>
                </a:lnTo>
                <a:cubicBezTo>
                  <a:pt x="4602092" y="6534314"/>
                  <a:pt x="4593133" y="6534314"/>
                  <a:pt x="4587160" y="6528342"/>
                </a:cubicBezTo>
                <a:cubicBezTo>
                  <a:pt x="4569241" y="6522369"/>
                  <a:pt x="4551323" y="6525356"/>
                  <a:pt x="4533404" y="6537302"/>
                </a:cubicBezTo>
                <a:cubicBezTo>
                  <a:pt x="4527431" y="6543273"/>
                  <a:pt x="4519965" y="6546260"/>
                  <a:pt x="4511006" y="6546260"/>
                </a:cubicBezTo>
                <a:cubicBezTo>
                  <a:pt x="4502046" y="6546260"/>
                  <a:pt x="4496073" y="6547755"/>
                  <a:pt x="4493087" y="6550740"/>
                </a:cubicBezTo>
                <a:cubicBezTo>
                  <a:pt x="4490101" y="6553726"/>
                  <a:pt x="4491594" y="6558206"/>
                  <a:pt x="4497567" y="6564179"/>
                </a:cubicBezTo>
                <a:cubicBezTo>
                  <a:pt x="4503540" y="6570152"/>
                  <a:pt x="4509512" y="6570152"/>
                  <a:pt x="4515485" y="6564179"/>
                </a:cubicBezTo>
                <a:cubicBezTo>
                  <a:pt x="4521458" y="6558206"/>
                  <a:pt x="4542364" y="6558206"/>
                  <a:pt x="4578200" y="6564179"/>
                </a:cubicBezTo>
                <a:cubicBezTo>
                  <a:pt x="4590146" y="6564179"/>
                  <a:pt x="4596119" y="6568658"/>
                  <a:pt x="4596119" y="6577618"/>
                </a:cubicBezTo>
                <a:cubicBezTo>
                  <a:pt x="4596119" y="6586577"/>
                  <a:pt x="4590146" y="6591057"/>
                  <a:pt x="4578200" y="6591057"/>
                </a:cubicBezTo>
                <a:cubicBezTo>
                  <a:pt x="4572227" y="6591057"/>
                  <a:pt x="4569241" y="6592550"/>
                  <a:pt x="4569241" y="6595537"/>
                </a:cubicBezTo>
                <a:cubicBezTo>
                  <a:pt x="4569241" y="6598523"/>
                  <a:pt x="4572227" y="6600016"/>
                  <a:pt x="4578200" y="6600016"/>
                </a:cubicBezTo>
                <a:cubicBezTo>
                  <a:pt x="4578200" y="6600016"/>
                  <a:pt x="4576707" y="6600016"/>
                  <a:pt x="4573721" y="6600016"/>
                </a:cubicBezTo>
                <a:cubicBezTo>
                  <a:pt x="4570734" y="6600016"/>
                  <a:pt x="4566254" y="6600016"/>
                  <a:pt x="4560281" y="6600016"/>
                </a:cubicBezTo>
                <a:cubicBezTo>
                  <a:pt x="4554308" y="6594044"/>
                  <a:pt x="4548337" y="6592550"/>
                  <a:pt x="4542364" y="6595537"/>
                </a:cubicBezTo>
                <a:cubicBezTo>
                  <a:pt x="4536391" y="6598523"/>
                  <a:pt x="4533404" y="6603003"/>
                  <a:pt x="4533404" y="6608976"/>
                </a:cubicBezTo>
                <a:cubicBezTo>
                  <a:pt x="4533404" y="6620922"/>
                  <a:pt x="4533404" y="6626894"/>
                  <a:pt x="4533404" y="6626894"/>
                </a:cubicBezTo>
                <a:cubicBezTo>
                  <a:pt x="4521458" y="6626894"/>
                  <a:pt x="4509512" y="6620922"/>
                  <a:pt x="4497567" y="6608976"/>
                </a:cubicBezTo>
                <a:cubicBezTo>
                  <a:pt x="4497567" y="6603003"/>
                  <a:pt x="4491594" y="6600016"/>
                  <a:pt x="4479648" y="6600016"/>
                </a:cubicBezTo>
                <a:lnTo>
                  <a:pt x="4470688" y="6600016"/>
                </a:lnTo>
                <a:cubicBezTo>
                  <a:pt x="4470688" y="6594044"/>
                  <a:pt x="4469195" y="6591057"/>
                  <a:pt x="4466210" y="6591057"/>
                </a:cubicBezTo>
                <a:cubicBezTo>
                  <a:pt x="4463223" y="6591057"/>
                  <a:pt x="4455757" y="6591057"/>
                  <a:pt x="4443811" y="6591057"/>
                </a:cubicBezTo>
                <a:lnTo>
                  <a:pt x="4434852" y="6600016"/>
                </a:lnTo>
                <a:lnTo>
                  <a:pt x="4461730" y="6626894"/>
                </a:lnTo>
                <a:cubicBezTo>
                  <a:pt x="4455757" y="6626894"/>
                  <a:pt x="4455757" y="6629880"/>
                  <a:pt x="4461730" y="6635853"/>
                </a:cubicBezTo>
                <a:lnTo>
                  <a:pt x="4434852" y="6635853"/>
                </a:lnTo>
                <a:cubicBezTo>
                  <a:pt x="4428879" y="6629880"/>
                  <a:pt x="4424399" y="6625402"/>
                  <a:pt x="4421413" y="6622414"/>
                </a:cubicBezTo>
                <a:cubicBezTo>
                  <a:pt x="4418426" y="6619427"/>
                  <a:pt x="4416933" y="6617934"/>
                  <a:pt x="4416933" y="6617934"/>
                </a:cubicBezTo>
                <a:lnTo>
                  <a:pt x="4407974" y="6608976"/>
                </a:lnTo>
                <a:cubicBezTo>
                  <a:pt x="4396028" y="6585084"/>
                  <a:pt x="4378110" y="6582098"/>
                  <a:pt x="4354218" y="6600016"/>
                </a:cubicBezTo>
                <a:cubicBezTo>
                  <a:pt x="4348245" y="6605989"/>
                  <a:pt x="4336299" y="6607483"/>
                  <a:pt x="4318380" y="6604496"/>
                </a:cubicBezTo>
                <a:cubicBezTo>
                  <a:pt x="4300463" y="6601509"/>
                  <a:pt x="4291503" y="6598523"/>
                  <a:pt x="4291503" y="6595537"/>
                </a:cubicBezTo>
                <a:cubicBezTo>
                  <a:pt x="4291503" y="6592550"/>
                  <a:pt x="4285530" y="6591057"/>
                  <a:pt x="4273584" y="6591057"/>
                </a:cubicBezTo>
                <a:cubicBezTo>
                  <a:pt x="4261639" y="6591057"/>
                  <a:pt x="4255666" y="6594044"/>
                  <a:pt x="4255666" y="6600016"/>
                </a:cubicBezTo>
                <a:lnTo>
                  <a:pt x="4246706" y="6600016"/>
                </a:lnTo>
                <a:cubicBezTo>
                  <a:pt x="4234760" y="6594044"/>
                  <a:pt x="4219829" y="6591057"/>
                  <a:pt x="4201910" y="6591057"/>
                </a:cubicBezTo>
                <a:lnTo>
                  <a:pt x="4175032" y="6582098"/>
                </a:lnTo>
                <a:cubicBezTo>
                  <a:pt x="4175032" y="6576125"/>
                  <a:pt x="4178018" y="6574631"/>
                  <a:pt x="4183991" y="6577618"/>
                </a:cubicBezTo>
                <a:cubicBezTo>
                  <a:pt x="4189964" y="6580605"/>
                  <a:pt x="4197430" y="6579111"/>
                  <a:pt x="4206390" y="6573138"/>
                </a:cubicBezTo>
                <a:cubicBezTo>
                  <a:pt x="4215349" y="6567165"/>
                  <a:pt x="4213856" y="6564179"/>
                  <a:pt x="4201910" y="6564179"/>
                </a:cubicBezTo>
                <a:cubicBezTo>
                  <a:pt x="4195937" y="6558206"/>
                  <a:pt x="4191457" y="6555219"/>
                  <a:pt x="4188471" y="6555219"/>
                </a:cubicBezTo>
                <a:cubicBezTo>
                  <a:pt x="4185485" y="6555219"/>
                  <a:pt x="4183991" y="6552233"/>
                  <a:pt x="4183991" y="6546260"/>
                </a:cubicBezTo>
                <a:cubicBezTo>
                  <a:pt x="4178018" y="6534314"/>
                  <a:pt x="4163086" y="6543273"/>
                  <a:pt x="4139194" y="6573138"/>
                </a:cubicBezTo>
                <a:cubicBezTo>
                  <a:pt x="4133221" y="6579111"/>
                  <a:pt x="4134716" y="6585084"/>
                  <a:pt x="4143674" y="6591057"/>
                </a:cubicBezTo>
                <a:cubicBezTo>
                  <a:pt x="4152633" y="6597030"/>
                  <a:pt x="4160099" y="6600016"/>
                  <a:pt x="4166073" y="6600016"/>
                </a:cubicBezTo>
                <a:cubicBezTo>
                  <a:pt x="4172046" y="6600016"/>
                  <a:pt x="4176525" y="6600016"/>
                  <a:pt x="4179512" y="6600016"/>
                </a:cubicBezTo>
                <a:cubicBezTo>
                  <a:pt x="4182498" y="6600016"/>
                  <a:pt x="4183991" y="6603003"/>
                  <a:pt x="4183991" y="6608976"/>
                </a:cubicBezTo>
                <a:cubicBezTo>
                  <a:pt x="4183991" y="6614949"/>
                  <a:pt x="4176525" y="6617934"/>
                  <a:pt x="4161593" y="6617934"/>
                </a:cubicBezTo>
                <a:cubicBezTo>
                  <a:pt x="4146660" y="6617934"/>
                  <a:pt x="4136208" y="6617934"/>
                  <a:pt x="4130236" y="6617934"/>
                </a:cubicBezTo>
                <a:lnTo>
                  <a:pt x="4112317" y="6608976"/>
                </a:lnTo>
                <a:cubicBezTo>
                  <a:pt x="4112317" y="6603003"/>
                  <a:pt x="4109331" y="6600016"/>
                  <a:pt x="4103358" y="6600016"/>
                </a:cubicBezTo>
                <a:cubicBezTo>
                  <a:pt x="4097385" y="6600016"/>
                  <a:pt x="4094398" y="6603003"/>
                  <a:pt x="4094398" y="6608976"/>
                </a:cubicBezTo>
                <a:lnTo>
                  <a:pt x="4067520" y="6626894"/>
                </a:lnTo>
                <a:cubicBezTo>
                  <a:pt x="4049601" y="6638840"/>
                  <a:pt x="4040643" y="6647799"/>
                  <a:pt x="4040643" y="6653772"/>
                </a:cubicBezTo>
                <a:cubicBezTo>
                  <a:pt x="4046616" y="6659745"/>
                  <a:pt x="4049601" y="6661238"/>
                  <a:pt x="4049601" y="6658252"/>
                </a:cubicBezTo>
                <a:cubicBezTo>
                  <a:pt x="4049601" y="6655265"/>
                  <a:pt x="4058561" y="6653772"/>
                  <a:pt x="4076479" y="6653772"/>
                </a:cubicBezTo>
                <a:cubicBezTo>
                  <a:pt x="4082452" y="6653772"/>
                  <a:pt x="4088425" y="6653772"/>
                  <a:pt x="4094398" y="6653772"/>
                </a:cubicBezTo>
                <a:cubicBezTo>
                  <a:pt x="4100371" y="6653772"/>
                  <a:pt x="4106344" y="6653772"/>
                  <a:pt x="4112317" y="6653772"/>
                </a:cubicBezTo>
                <a:cubicBezTo>
                  <a:pt x="4118290" y="6653772"/>
                  <a:pt x="4118290" y="6656758"/>
                  <a:pt x="4112317" y="6662731"/>
                </a:cubicBezTo>
                <a:cubicBezTo>
                  <a:pt x="4112317" y="6662731"/>
                  <a:pt x="4110824" y="6662731"/>
                  <a:pt x="4107837" y="6662731"/>
                </a:cubicBezTo>
                <a:cubicBezTo>
                  <a:pt x="4104851" y="6662731"/>
                  <a:pt x="4100371" y="6662731"/>
                  <a:pt x="4094398" y="6662731"/>
                </a:cubicBezTo>
                <a:cubicBezTo>
                  <a:pt x="4082452" y="6662731"/>
                  <a:pt x="4073493" y="6665718"/>
                  <a:pt x="4067520" y="6671690"/>
                </a:cubicBezTo>
                <a:lnTo>
                  <a:pt x="4067520" y="6689609"/>
                </a:lnTo>
                <a:cubicBezTo>
                  <a:pt x="4067520" y="6695583"/>
                  <a:pt x="4064534" y="6703047"/>
                  <a:pt x="4058561" y="6712007"/>
                </a:cubicBezTo>
                <a:cubicBezTo>
                  <a:pt x="4052589" y="6720966"/>
                  <a:pt x="4046616" y="6723953"/>
                  <a:pt x="4040643" y="6720966"/>
                </a:cubicBezTo>
                <a:cubicBezTo>
                  <a:pt x="4034670" y="6717980"/>
                  <a:pt x="4028697" y="6716486"/>
                  <a:pt x="4022724" y="6716486"/>
                </a:cubicBezTo>
                <a:lnTo>
                  <a:pt x="4031683" y="6734405"/>
                </a:lnTo>
                <a:cubicBezTo>
                  <a:pt x="4055574" y="6734405"/>
                  <a:pt x="4072000" y="6734405"/>
                  <a:pt x="4080959" y="6734405"/>
                </a:cubicBezTo>
                <a:cubicBezTo>
                  <a:pt x="4089918" y="6734405"/>
                  <a:pt x="4097385" y="6737392"/>
                  <a:pt x="4103358" y="6743365"/>
                </a:cubicBezTo>
                <a:lnTo>
                  <a:pt x="4031683" y="6752324"/>
                </a:lnTo>
                <a:cubicBezTo>
                  <a:pt x="4019738" y="6752324"/>
                  <a:pt x="4007791" y="6752324"/>
                  <a:pt x="3995846" y="6752324"/>
                </a:cubicBezTo>
                <a:cubicBezTo>
                  <a:pt x="3983900" y="6752324"/>
                  <a:pt x="3973447" y="6752324"/>
                  <a:pt x="3964489" y="6752324"/>
                </a:cubicBezTo>
                <a:cubicBezTo>
                  <a:pt x="3955529" y="6752324"/>
                  <a:pt x="3948063" y="6752324"/>
                  <a:pt x="3942090" y="6752324"/>
                </a:cubicBezTo>
                <a:cubicBezTo>
                  <a:pt x="3936117" y="6758297"/>
                  <a:pt x="3933131" y="6756804"/>
                  <a:pt x="3933131" y="6747844"/>
                </a:cubicBezTo>
                <a:cubicBezTo>
                  <a:pt x="3933131" y="6738885"/>
                  <a:pt x="3939104" y="6734405"/>
                  <a:pt x="3951050" y="6734405"/>
                </a:cubicBezTo>
                <a:lnTo>
                  <a:pt x="3977927" y="6707527"/>
                </a:lnTo>
                <a:lnTo>
                  <a:pt x="3986886" y="6698569"/>
                </a:lnTo>
                <a:cubicBezTo>
                  <a:pt x="4028697" y="6710514"/>
                  <a:pt x="4049601" y="6707527"/>
                  <a:pt x="4049601" y="6689609"/>
                </a:cubicBezTo>
                <a:cubicBezTo>
                  <a:pt x="4049601" y="6677664"/>
                  <a:pt x="4034670" y="6671690"/>
                  <a:pt x="4004805" y="6671690"/>
                </a:cubicBezTo>
                <a:cubicBezTo>
                  <a:pt x="3998832" y="6671690"/>
                  <a:pt x="3994352" y="6671690"/>
                  <a:pt x="3991366" y="6671690"/>
                </a:cubicBezTo>
                <a:cubicBezTo>
                  <a:pt x="3988380" y="6671690"/>
                  <a:pt x="3986886" y="6671690"/>
                  <a:pt x="3986886" y="6671690"/>
                </a:cubicBezTo>
                <a:lnTo>
                  <a:pt x="3968967" y="6662731"/>
                </a:lnTo>
                <a:cubicBezTo>
                  <a:pt x="3962994" y="6662731"/>
                  <a:pt x="3954036" y="6665718"/>
                  <a:pt x="3942090" y="6671690"/>
                </a:cubicBezTo>
                <a:cubicBezTo>
                  <a:pt x="3930144" y="6677664"/>
                  <a:pt x="3924171" y="6683636"/>
                  <a:pt x="3924171" y="6689609"/>
                </a:cubicBezTo>
                <a:cubicBezTo>
                  <a:pt x="3924171" y="6701554"/>
                  <a:pt x="3919692" y="6707527"/>
                  <a:pt x="3910732" y="6707527"/>
                </a:cubicBezTo>
                <a:cubicBezTo>
                  <a:pt x="3901773" y="6707527"/>
                  <a:pt x="3894307" y="6713500"/>
                  <a:pt x="3888335" y="6725446"/>
                </a:cubicBezTo>
                <a:cubicBezTo>
                  <a:pt x="3876389" y="6749338"/>
                  <a:pt x="3858470" y="6758297"/>
                  <a:pt x="3834578" y="6752324"/>
                </a:cubicBezTo>
                <a:cubicBezTo>
                  <a:pt x="3822633" y="6746351"/>
                  <a:pt x="3813673" y="6746351"/>
                  <a:pt x="3807700" y="6752324"/>
                </a:cubicBezTo>
                <a:cubicBezTo>
                  <a:pt x="3801727" y="6752324"/>
                  <a:pt x="3788289" y="6752324"/>
                  <a:pt x="3767384" y="6752324"/>
                </a:cubicBezTo>
                <a:cubicBezTo>
                  <a:pt x="3746478" y="6752324"/>
                  <a:pt x="3727068" y="6752324"/>
                  <a:pt x="3709149" y="6752324"/>
                </a:cubicBezTo>
                <a:cubicBezTo>
                  <a:pt x="3691230" y="6758297"/>
                  <a:pt x="3682270" y="6764270"/>
                  <a:pt x="3682270" y="6770243"/>
                </a:cubicBezTo>
                <a:cubicBezTo>
                  <a:pt x="3682270" y="6776216"/>
                  <a:pt x="3679284" y="6782188"/>
                  <a:pt x="3673311" y="6788161"/>
                </a:cubicBezTo>
                <a:cubicBezTo>
                  <a:pt x="3667338" y="6794133"/>
                  <a:pt x="3664352" y="6797120"/>
                  <a:pt x="3664352" y="6797120"/>
                </a:cubicBezTo>
                <a:cubicBezTo>
                  <a:pt x="3658379" y="6791147"/>
                  <a:pt x="3656885" y="6788161"/>
                  <a:pt x="3659872" y="6788161"/>
                </a:cubicBezTo>
                <a:cubicBezTo>
                  <a:pt x="3662859" y="6788161"/>
                  <a:pt x="3664352" y="6785176"/>
                  <a:pt x="3664352" y="6779201"/>
                </a:cubicBezTo>
                <a:cubicBezTo>
                  <a:pt x="3676298" y="6773230"/>
                  <a:pt x="3670324" y="6764270"/>
                  <a:pt x="3646433" y="6752324"/>
                </a:cubicBezTo>
                <a:cubicBezTo>
                  <a:pt x="3628515" y="6746351"/>
                  <a:pt x="3613583" y="6743365"/>
                  <a:pt x="3601637" y="6743365"/>
                </a:cubicBezTo>
                <a:cubicBezTo>
                  <a:pt x="3577745" y="6743365"/>
                  <a:pt x="3565799" y="6740379"/>
                  <a:pt x="3565799" y="6734405"/>
                </a:cubicBezTo>
                <a:cubicBezTo>
                  <a:pt x="3565799" y="6728432"/>
                  <a:pt x="3565799" y="6722460"/>
                  <a:pt x="3565799" y="6716486"/>
                </a:cubicBezTo>
                <a:lnTo>
                  <a:pt x="3538922" y="6716486"/>
                </a:lnTo>
                <a:cubicBezTo>
                  <a:pt x="3538922" y="6722460"/>
                  <a:pt x="3538922" y="6728432"/>
                  <a:pt x="3538922" y="6734405"/>
                </a:cubicBezTo>
                <a:cubicBezTo>
                  <a:pt x="3544895" y="6740379"/>
                  <a:pt x="3544895" y="6744858"/>
                  <a:pt x="3538922" y="6747844"/>
                </a:cubicBezTo>
                <a:cubicBezTo>
                  <a:pt x="3532949" y="6750831"/>
                  <a:pt x="3529963" y="6755311"/>
                  <a:pt x="3529963" y="6761283"/>
                </a:cubicBezTo>
                <a:cubicBezTo>
                  <a:pt x="3529963" y="6767257"/>
                  <a:pt x="3526976" y="6770243"/>
                  <a:pt x="3521003" y="6770243"/>
                </a:cubicBezTo>
                <a:cubicBezTo>
                  <a:pt x="3515030" y="6770243"/>
                  <a:pt x="3512044" y="6767257"/>
                  <a:pt x="3512044" y="6761283"/>
                </a:cubicBezTo>
                <a:lnTo>
                  <a:pt x="3494125" y="6743365"/>
                </a:lnTo>
                <a:cubicBezTo>
                  <a:pt x="3482179" y="6743365"/>
                  <a:pt x="3473219" y="6744858"/>
                  <a:pt x="3467248" y="6747844"/>
                </a:cubicBezTo>
                <a:cubicBezTo>
                  <a:pt x="3461275" y="6750831"/>
                  <a:pt x="3458288" y="6749338"/>
                  <a:pt x="3458288" y="6743365"/>
                </a:cubicBezTo>
                <a:lnTo>
                  <a:pt x="3440370" y="6725446"/>
                </a:lnTo>
                <a:cubicBezTo>
                  <a:pt x="3410505" y="6713500"/>
                  <a:pt x="3398559" y="6701554"/>
                  <a:pt x="3404532" y="6689609"/>
                </a:cubicBezTo>
                <a:cubicBezTo>
                  <a:pt x="3404532" y="6677664"/>
                  <a:pt x="3407519" y="6674677"/>
                  <a:pt x="3413491" y="6680650"/>
                </a:cubicBezTo>
                <a:lnTo>
                  <a:pt x="3431410" y="6671690"/>
                </a:lnTo>
                <a:cubicBezTo>
                  <a:pt x="3419464" y="6659745"/>
                  <a:pt x="3425437" y="6653772"/>
                  <a:pt x="3449329" y="6653772"/>
                </a:cubicBezTo>
                <a:lnTo>
                  <a:pt x="3458288" y="6671690"/>
                </a:lnTo>
                <a:cubicBezTo>
                  <a:pt x="3452316" y="6671690"/>
                  <a:pt x="3449329" y="6674677"/>
                  <a:pt x="3449329" y="6680650"/>
                </a:cubicBezTo>
                <a:cubicBezTo>
                  <a:pt x="3449329" y="6686623"/>
                  <a:pt x="3458288" y="6683636"/>
                  <a:pt x="3476206" y="6671690"/>
                </a:cubicBezTo>
                <a:cubicBezTo>
                  <a:pt x="3494125" y="6659745"/>
                  <a:pt x="3506071" y="6659745"/>
                  <a:pt x="3512044" y="6671690"/>
                </a:cubicBezTo>
                <a:cubicBezTo>
                  <a:pt x="3512044" y="6671690"/>
                  <a:pt x="3519510" y="6670197"/>
                  <a:pt x="3534442" y="6667211"/>
                </a:cubicBezTo>
                <a:cubicBezTo>
                  <a:pt x="3549373" y="6664225"/>
                  <a:pt x="3559826" y="6664225"/>
                  <a:pt x="3565799" y="6667211"/>
                </a:cubicBezTo>
                <a:cubicBezTo>
                  <a:pt x="3571772" y="6670197"/>
                  <a:pt x="3580731" y="6671690"/>
                  <a:pt x="3592677" y="6671690"/>
                </a:cubicBezTo>
                <a:lnTo>
                  <a:pt x="3610596" y="6680650"/>
                </a:lnTo>
                <a:cubicBezTo>
                  <a:pt x="3610596" y="6680650"/>
                  <a:pt x="3613583" y="6680650"/>
                  <a:pt x="3619556" y="6680650"/>
                </a:cubicBezTo>
                <a:lnTo>
                  <a:pt x="3637473" y="6689609"/>
                </a:lnTo>
                <a:cubicBezTo>
                  <a:pt x="3637473" y="6695583"/>
                  <a:pt x="3640461" y="6698569"/>
                  <a:pt x="3646433" y="6698569"/>
                </a:cubicBezTo>
                <a:cubicBezTo>
                  <a:pt x="3652406" y="6698569"/>
                  <a:pt x="3655392" y="6701554"/>
                  <a:pt x="3655392" y="6707527"/>
                </a:cubicBezTo>
                <a:cubicBezTo>
                  <a:pt x="3655392" y="6713500"/>
                  <a:pt x="3658379" y="6716486"/>
                  <a:pt x="3664352" y="6716486"/>
                </a:cubicBezTo>
                <a:cubicBezTo>
                  <a:pt x="3670324" y="6716486"/>
                  <a:pt x="3673311" y="6713500"/>
                  <a:pt x="3673311" y="6707527"/>
                </a:cubicBezTo>
                <a:cubicBezTo>
                  <a:pt x="3667338" y="6701554"/>
                  <a:pt x="3665845" y="6698569"/>
                  <a:pt x="3668831" y="6698569"/>
                </a:cubicBezTo>
                <a:cubicBezTo>
                  <a:pt x="3671818" y="6698569"/>
                  <a:pt x="3676298" y="6698569"/>
                  <a:pt x="3682270" y="6698569"/>
                </a:cubicBezTo>
                <a:lnTo>
                  <a:pt x="3691230" y="6680650"/>
                </a:lnTo>
                <a:cubicBezTo>
                  <a:pt x="3691230" y="6656758"/>
                  <a:pt x="3688243" y="6656758"/>
                  <a:pt x="3682270" y="6680650"/>
                </a:cubicBezTo>
                <a:lnTo>
                  <a:pt x="3664352" y="6689609"/>
                </a:lnTo>
                <a:cubicBezTo>
                  <a:pt x="3664352" y="6683636"/>
                  <a:pt x="3667338" y="6677664"/>
                  <a:pt x="3673311" y="6671690"/>
                </a:cubicBezTo>
                <a:lnTo>
                  <a:pt x="3664352" y="6662731"/>
                </a:lnTo>
                <a:cubicBezTo>
                  <a:pt x="3658379" y="6662731"/>
                  <a:pt x="3653899" y="6662731"/>
                  <a:pt x="3650913" y="6662731"/>
                </a:cubicBezTo>
                <a:cubicBezTo>
                  <a:pt x="3647926" y="6662731"/>
                  <a:pt x="3643446" y="6662731"/>
                  <a:pt x="3637473" y="6662731"/>
                </a:cubicBezTo>
                <a:cubicBezTo>
                  <a:pt x="3637473" y="6668704"/>
                  <a:pt x="3634488" y="6671690"/>
                  <a:pt x="3628515" y="6671690"/>
                </a:cubicBezTo>
                <a:cubicBezTo>
                  <a:pt x="3628515" y="6665718"/>
                  <a:pt x="3619556" y="6662731"/>
                  <a:pt x="3601637" y="6662731"/>
                </a:cubicBezTo>
                <a:cubicBezTo>
                  <a:pt x="3589691" y="6662731"/>
                  <a:pt x="3582225" y="6662731"/>
                  <a:pt x="3579238" y="6662731"/>
                </a:cubicBezTo>
                <a:cubicBezTo>
                  <a:pt x="3576252" y="6662731"/>
                  <a:pt x="3574759" y="6659745"/>
                  <a:pt x="3574759" y="6653772"/>
                </a:cubicBezTo>
                <a:cubicBezTo>
                  <a:pt x="3574759" y="6647799"/>
                  <a:pt x="3571772" y="6641826"/>
                  <a:pt x="3565799" y="6635853"/>
                </a:cubicBezTo>
                <a:lnTo>
                  <a:pt x="3574759" y="6635853"/>
                </a:lnTo>
                <a:lnTo>
                  <a:pt x="3583718" y="6626894"/>
                </a:lnTo>
                <a:cubicBezTo>
                  <a:pt x="3577745" y="6626894"/>
                  <a:pt x="3573266" y="6625402"/>
                  <a:pt x="3570279" y="6622414"/>
                </a:cubicBezTo>
                <a:cubicBezTo>
                  <a:pt x="3567292" y="6619427"/>
                  <a:pt x="3565799" y="6620922"/>
                  <a:pt x="3565799" y="6626894"/>
                </a:cubicBezTo>
                <a:cubicBezTo>
                  <a:pt x="3559826" y="6626894"/>
                  <a:pt x="3556841" y="6623907"/>
                  <a:pt x="3556841" y="6617934"/>
                </a:cubicBezTo>
                <a:cubicBezTo>
                  <a:pt x="3562814" y="6617934"/>
                  <a:pt x="3565799" y="6614949"/>
                  <a:pt x="3565799" y="6608976"/>
                </a:cubicBezTo>
                <a:cubicBezTo>
                  <a:pt x="3565799" y="6603003"/>
                  <a:pt x="3561321" y="6601509"/>
                  <a:pt x="3552361" y="6604496"/>
                </a:cubicBezTo>
                <a:cubicBezTo>
                  <a:pt x="3543402" y="6607483"/>
                  <a:pt x="3535935" y="6605989"/>
                  <a:pt x="3529963" y="6600016"/>
                </a:cubicBezTo>
                <a:cubicBezTo>
                  <a:pt x="3529963" y="6600016"/>
                  <a:pt x="3528470" y="6598523"/>
                  <a:pt x="3525483" y="6595537"/>
                </a:cubicBezTo>
                <a:cubicBezTo>
                  <a:pt x="3522496" y="6592550"/>
                  <a:pt x="3518017" y="6591057"/>
                  <a:pt x="3512044" y="6591057"/>
                </a:cubicBezTo>
                <a:lnTo>
                  <a:pt x="3494125" y="6591057"/>
                </a:lnTo>
                <a:cubicBezTo>
                  <a:pt x="3488152" y="6585084"/>
                  <a:pt x="3483674" y="6580605"/>
                  <a:pt x="3480686" y="6577618"/>
                </a:cubicBezTo>
                <a:cubicBezTo>
                  <a:pt x="3477699" y="6574631"/>
                  <a:pt x="3473219" y="6573138"/>
                  <a:pt x="3467248" y="6573138"/>
                </a:cubicBezTo>
                <a:cubicBezTo>
                  <a:pt x="3461275" y="6573138"/>
                  <a:pt x="3458288" y="6574631"/>
                  <a:pt x="3458288" y="6577618"/>
                </a:cubicBezTo>
                <a:cubicBezTo>
                  <a:pt x="3458288" y="6580605"/>
                  <a:pt x="3458288" y="6585084"/>
                  <a:pt x="3458288" y="6591057"/>
                </a:cubicBezTo>
                <a:lnTo>
                  <a:pt x="3449329" y="6600016"/>
                </a:lnTo>
                <a:lnTo>
                  <a:pt x="3440370" y="6617934"/>
                </a:lnTo>
                <a:cubicBezTo>
                  <a:pt x="3440370" y="6629880"/>
                  <a:pt x="3438876" y="6638840"/>
                  <a:pt x="3435890" y="6644812"/>
                </a:cubicBezTo>
                <a:cubicBezTo>
                  <a:pt x="3432903" y="6650785"/>
                  <a:pt x="3428423" y="6652279"/>
                  <a:pt x="3422451" y="6649292"/>
                </a:cubicBezTo>
                <a:cubicBezTo>
                  <a:pt x="3416478" y="6646305"/>
                  <a:pt x="3410505" y="6647799"/>
                  <a:pt x="3404532" y="6653772"/>
                </a:cubicBezTo>
                <a:cubicBezTo>
                  <a:pt x="3398559" y="6659745"/>
                  <a:pt x="3395572" y="6665718"/>
                  <a:pt x="3395572" y="6671690"/>
                </a:cubicBezTo>
                <a:cubicBezTo>
                  <a:pt x="3395572" y="6683636"/>
                  <a:pt x="3389601" y="6689609"/>
                  <a:pt x="3377655" y="6689609"/>
                </a:cubicBezTo>
                <a:cubicBezTo>
                  <a:pt x="3371682" y="6689609"/>
                  <a:pt x="3367202" y="6689609"/>
                  <a:pt x="3364216" y="6689609"/>
                </a:cubicBezTo>
                <a:cubicBezTo>
                  <a:pt x="3361229" y="6689609"/>
                  <a:pt x="3359736" y="6688116"/>
                  <a:pt x="3359736" y="6685129"/>
                </a:cubicBezTo>
                <a:cubicBezTo>
                  <a:pt x="3359736" y="6682143"/>
                  <a:pt x="3362723" y="6680650"/>
                  <a:pt x="3368695" y="6680650"/>
                </a:cubicBezTo>
                <a:cubicBezTo>
                  <a:pt x="3374668" y="6680650"/>
                  <a:pt x="3377655" y="6680650"/>
                  <a:pt x="3377655" y="6680650"/>
                </a:cubicBezTo>
                <a:cubicBezTo>
                  <a:pt x="3377655" y="6680650"/>
                  <a:pt x="3380641" y="6677664"/>
                  <a:pt x="3386614" y="6671690"/>
                </a:cubicBezTo>
                <a:cubicBezTo>
                  <a:pt x="3386614" y="6671690"/>
                  <a:pt x="3383627" y="6671690"/>
                  <a:pt x="3377655" y="6671690"/>
                </a:cubicBezTo>
                <a:lnTo>
                  <a:pt x="3386614" y="6644812"/>
                </a:lnTo>
                <a:cubicBezTo>
                  <a:pt x="3392587" y="6638840"/>
                  <a:pt x="3401545" y="6632867"/>
                  <a:pt x="3413491" y="6626894"/>
                </a:cubicBezTo>
                <a:lnTo>
                  <a:pt x="3431410" y="6626894"/>
                </a:lnTo>
                <a:lnTo>
                  <a:pt x="3413491" y="6617934"/>
                </a:lnTo>
                <a:lnTo>
                  <a:pt x="3395572" y="6600016"/>
                </a:lnTo>
                <a:cubicBezTo>
                  <a:pt x="3395572" y="6594044"/>
                  <a:pt x="3392587" y="6594044"/>
                  <a:pt x="3386614" y="6600016"/>
                </a:cubicBezTo>
                <a:cubicBezTo>
                  <a:pt x="3380641" y="6605989"/>
                  <a:pt x="3376162" y="6607483"/>
                  <a:pt x="3373175" y="6604496"/>
                </a:cubicBezTo>
                <a:cubicBezTo>
                  <a:pt x="3370188" y="6601509"/>
                  <a:pt x="3371682" y="6597030"/>
                  <a:pt x="3377655" y="6591057"/>
                </a:cubicBezTo>
                <a:cubicBezTo>
                  <a:pt x="3377655" y="6585084"/>
                  <a:pt x="3374668" y="6579111"/>
                  <a:pt x="3368695" y="6573138"/>
                </a:cubicBezTo>
                <a:cubicBezTo>
                  <a:pt x="3362723" y="6567165"/>
                  <a:pt x="3359736" y="6564179"/>
                  <a:pt x="3359736" y="6564179"/>
                </a:cubicBezTo>
                <a:lnTo>
                  <a:pt x="3332858" y="6564179"/>
                </a:lnTo>
                <a:cubicBezTo>
                  <a:pt x="3338830" y="6558206"/>
                  <a:pt x="3340324" y="6553726"/>
                  <a:pt x="3337337" y="6550740"/>
                </a:cubicBezTo>
                <a:cubicBezTo>
                  <a:pt x="3334351" y="6547755"/>
                  <a:pt x="3326885" y="6549247"/>
                  <a:pt x="3314940" y="6555219"/>
                </a:cubicBezTo>
                <a:cubicBezTo>
                  <a:pt x="3308967" y="6561192"/>
                  <a:pt x="3302994" y="6564179"/>
                  <a:pt x="3297021" y="6564179"/>
                </a:cubicBezTo>
                <a:cubicBezTo>
                  <a:pt x="3291048" y="6564179"/>
                  <a:pt x="3285075" y="6564179"/>
                  <a:pt x="3279102" y="6564179"/>
                </a:cubicBezTo>
                <a:lnTo>
                  <a:pt x="3270143" y="6564179"/>
                </a:lnTo>
                <a:cubicBezTo>
                  <a:pt x="3270143" y="6570152"/>
                  <a:pt x="3265663" y="6574631"/>
                  <a:pt x="3256704" y="6577618"/>
                </a:cubicBezTo>
                <a:cubicBezTo>
                  <a:pt x="3247744" y="6580605"/>
                  <a:pt x="3240278" y="6585084"/>
                  <a:pt x="3234305" y="6591057"/>
                </a:cubicBezTo>
                <a:lnTo>
                  <a:pt x="3225347" y="6600016"/>
                </a:lnTo>
                <a:cubicBezTo>
                  <a:pt x="3219374" y="6600016"/>
                  <a:pt x="3216387" y="6600016"/>
                  <a:pt x="3216387" y="6600016"/>
                </a:cubicBezTo>
                <a:cubicBezTo>
                  <a:pt x="3216387" y="6600016"/>
                  <a:pt x="3214894" y="6601509"/>
                  <a:pt x="3211908" y="6604496"/>
                </a:cubicBezTo>
                <a:cubicBezTo>
                  <a:pt x="3208921" y="6607483"/>
                  <a:pt x="3208921" y="6608976"/>
                  <a:pt x="3211908" y="6608976"/>
                </a:cubicBezTo>
                <a:cubicBezTo>
                  <a:pt x="3214894" y="6608976"/>
                  <a:pt x="3216387" y="6608976"/>
                  <a:pt x="3216387" y="6608976"/>
                </a:cubicBezTo>
                <a:cubicBezTo>
                  <a:pt x="3234305" y="6608976"/>
                  <a:pt x="3237293" y="6614949"/>
                  <a:pt x="3225347" y="6626894"/>
                </a:cubicBezTo>
                <a:cubicBezTo>
                  <a:pt x="3219374" y="6632867"/>
                  <a:pt x="3213401" y="6634360"/>
                  <a:pt x="3207428" y="6631373"/>
                </a:cubicBezTo>
                <a:cubicBezTo>
                  <a:pt x="3201455" y="6628387"/>
                  <a:pt x="3198469" y="6622414"/>
                  <a:pt x="3198469" y="6613454"/>
                </a:cubicBezTo>
                <a:cubicBezTo>
                  <a:pt x="3198469" y="6604496"/>
                  <a:pt x="3195482" y="6598523"/>
                  <a:pt x="3189509" y="6595537"/>
                </a:cubicBezTo>
                <a:cubicBezTo>
                  <a:pt x="3183536" y="6592550"/>
                  <a:pt x="3180550" y="6588070"/>
                  <a:pt x="3180550" y="6582098"/>
                </a:cubicBezTo>
                <a:cubicBezTo>
                  <a:pt x="3180550" y="6576125"/>
                  <a:pt x="3179057" y="6571645"/>
                  <a:pt x="3176070" y="6568658"/>
                </a:cubicBezTo>
                <a:cubicBezTo>
                  <a:pt x="3173083" y="6565672"/>
                  <a:pt x="3173083" y="6562686"/>
                  <a:pt x="3176070" y="6559699"/>
                </a:cubicBezTo>
                <a:cubicBezTo>
                  <a:pt x="3179057" y="6556712"/>
                  <a:pt x="3180550" y="6555219"/>
                  <a:pt x="3180550" y="6555219"/>
                </a:cubicBezTo>
                <a:lnTo>
                  <a:pt x="3216387" y="6582098"/>
                </a:lnTo>
                <a:cubicBezTo>
                  <a:pt x="3216387" y="6582098"/>
                  <a:pt x="3216387" y="6579111"/>
                  <a:pt x="3216387" y="6573138"/>
                </a:cubicBezTo>
                <a:cubicBezTo>
                  <a:pt x="3216387" y="6573138"/>
                  <a:pt x="3213401" y="6573138"/>
                  <a:pt x="3207428" y="6573138"/>
                </a:cubicBezTo>
                <a:lnTo>
                  <a:pt x="3216387" y="6555219"/>
                </a:lnTo>
                <a:cubicBezTo>
                  <a:pt x="3222360" y="6549247"/>
                  <a:pt x="3219374" y="6546260"/>
                  <a:pt x="3207428" y="6546260"/>
                </a:cubicBezTo>
                <a:cubicBezTo>
                  <a:pt x="3201455" y="6546260"/>
                  <a:pt x="3192496" y="6546260"/>
                  <a:pt x="3180550" y="6546260"/>
                </a:cubicBezTo>
                <a:cubicBezTo>
                  <a:pt x="3168604" y="6546260"/>
                  <a:pt x="3158151" y="6546260"/>
                  <a:pt x="3149193" y="6546260"/>
                </a:cubicBezTo>
                <a:cubicBezTo>
                  <a:pt x="3140233" y="6546260"/>
                  <a:pt x="3135754" y="6546260"/>
                  <a:pt x="3135754" y="6546260"/>
                </a:cubicBezTo>
                <a:cubicBezTo>
                  <a:pt x="3141725" y="6540287"/>
                  <a:pt x="3140233" y="6534314"/>
                  <a:pt x="3131274" y="6528342"/>
                </a:cubicBezTo>
                <a:cubicBezTo>
                  <a:pt x="3122315" y="6522369"/>
                  <a:pt x="3111862" y="6519383"/>
                  <a:pt x="3099916" y="6519383"/>
                </a:cubicBezTo>
                <a:lnTo>
                  <a:pt x="3081997" y="6528342"/>
                </a:lnTo>
                <a:cubicBezTo>
                  <a:pt x="3087970" y="6534314"/>
                  <a:pt x="3090957" y="6540287"/>
                  <a:pt x="3090957" y="6546260"/>
                </a:cubicBezTo>
                <a:lnTo>
                  <a:pt x="3081997" y="6546260"/>
                </a:lnTo>
                <a:cubicBezTo>
                  <a:pt x="3081997" y="6546260"/>
                  <a:pt x="3079011" y="6546260"/>
                  <a:pt x="3073038" y="6546260"/>
                </a:cubicBezTo>
                <a:lnTo>
                  <a:pt x="3064078" y="6528342"/>
                </a:lnTo>
                <a:lnTo>
                  <a:pt x="3064078" y="6510423"/>
                </a:lnTo>
                <a:cubicBezTo>
                  <a:pt x="3070051" y="6510423"/>
                  <a:pt x="3074531" y="6507437"/>
                  <a:pt x="3077518" y="6501464"/>
                </a:cubicBezTo>
                <a:cubicBezTo>
                  <a:pt x="3080504" y="6495491"/>
                  <a:pt x="3081997" y="6492505"/>
                  <a:pt x="3081997" y="6492505"/>
                </a:cubicBezTo>
                <a:cubicBezTo>
                  <a:pt x="3076026" y="6486532"/>
                  <a:pt x="3076026" y="6483545"/>
                  <a:pt x="3081997" y="6483545"/>
                </a:cubicBezTo>
                <a:cubicBezTo>
                  <a:pt x="3087970" y="6477572"/>
                  <a:pt x="3090957" y="6474586"/>
                  <a:pt x="3090957" y="6474586"/>
                </a:cubicBezTo>
                <a:cubicBezTo>
                  <a:pt x="3079011" y="6474586"/>
                  <a:pt x="3067066" y="6486532"/>
                  <a:pt x="3055120" y="6510423"/>
                </a:cubicBezTo>
                <a:cubicBezTo>
                  <a:pt x="3055120" y="6516396"/>
                  <a:pt x="3053627" y="6520876"/>
                  <a:pt x="3050640" y="6523862"/>
                </a:cubicBezTo>
                <a:cubicBezTo>
                  <a:pt x="3047654" y="6526849"/>
                  <a:pt x="3046161" y="6529834"/>
                  <a:pt x="3046161" y="6532822"/>
                </a:cubicBezTo>
                <a:cubicBezTo>
                  <a:pt x="3046161" y="6535807"/>
                  <a:pt x="3046161" y="6537302"/>
                  <a:pt x="3046161" y="6537302"/>
                </a:cubicBezTo>
                <a:lnTo>
                  <a:pt x="3046161" y="6555219"/>
                </a:lnTo>
                <a:cubicBezTo>
                  <a:pt x="3034215" y="6555219"/>
                  <a:pt x="3028242" y="6555219"/>
                  <a:pt x="3028242" y="6555219"/>
                </a:cubicBezTo>
                <a:lnTo>
                  <a:pt x="3001364" y="6564179"/>
                </a:lnTo>
                <a:cubicBezTo>
                  <a:pt x="3001364" y="6564179"/>
                  <a:pt x="3004350" y="6561192"/>
                  <a:pt x="3010323" y="6555219"/>
                </a:cubicBezTo>
                <a:cubicBezTo>
                  <a:pt x="3016296" y="6555219"/>
                  <a:pt x="3020775" y="6553726"/>
                  <a:pt x="3023762" y="6550740"/>
                </a:cubicBezTo>
                <a:cubicBezTo>
                  <a:pt x="3026749" y="6547755"/>
                  <a:pt x="3028242" y="6543273"/>
                  <a:pt x="3028242" y="6537302"/>
                </a:cubicBezTo>
                <a:cubicBezTo>
                  <a:pt x="3028242" y="6531329"/>
                  <a:pt x="3028242" y="6528342"/>
                  <a:pt x="3028242" y="6528342"/>
                </a:cubicBezTo>
                <a:lnTo>
                  <a:pt x="3019282" y="6528342"/>
                </a:lnTo>
                <a:cubicBezTo>
                  <a:pt x="3019282" y="6540287"/>
                  <a:pt x="3010323" y="6540287"/>
                  <a:pt x="2992404" y="6528342"/>
                </a:cubicBezTo>
                <a:cubicBezTo>
                  <a:pt x="2980459" y="6528342"/>
                  <a:pt x="2971500" y="6522369"/>
                  <a:pt x="2965527" y="6510423"/>
                </a:cubicBezTo>
                <a:cubicBezTo>
                  <a:pt x="2971500" y="6510423"/>
                  <a:pt x="2978966" y="6510423"/>
                  <a:pt x="2987926" y="6510423"/>
                </a:cubicBezTo>
                <a:cubicBezTo>
                  <a:pt x="2996884" y="6510423"/>
                  <a:pt x="3001364" y="6508930"/>
                  <a:pt x="3001364" y="6505944"/>
                </a:cubicBezTo>
                <a:cubicBezTo>
                  <a:pt x="3001364" y="6502957"/>
                  <a:pt x="2996884" y="6498477"/>
                  <a:pt x="2987926" y="6492505"/>
                </a:cubicBezTo>
                <a:cubicBezTo>
                  <a:pt x="2978966" y="6486532"/>
                  <a:pt x="2972993" y="6485038"/>
                  <a:pt x="2970007" y="6488025"/>
                </a:cubicBezTo>
                <a:cubicBezTo>
                  <a:pt x="2967020" y="6491011"/>
                  <a:pt x="2962540" y="6492505"/>
                  <a:pt x="2956568" y="6492505"/>
                </a:cubicBezTo>
                <a:lnTo>
                  <a:pt x="2965527" y="6474586"/>
                </a:lnTo>
                <a:lnTo>
                  <a:pt x="2974486" y="6465626"/>
                </a:lnTo>
                <a:lnTo>
                  <a:pt x="2947608" y="6465626"/>
                </a:lnTo>
                <a:cubicBezTo>
                  <a:pt x="2929689" y="6459655"/>
                  <a:pt x="2916250" y="6453680"/>
                  <a:pt x="2907291" y="6447707"/>
                </a:cubicBezTo>
                <a:cubicBezTo>
                  <a:pt x="2898331" y="6441736"/>
                  <a:pt x="2893853" y="6441736"/>
                  <a:pt x="2893853" y="6447707"/>
                </a:cubicBezTo>
                <a:cubicBezTo>
                  <a:pt x="2899824" y="6447707"/>
                  <a:pt x="2902811" y="6453680"/>
                  <a:pt x="2902811" y="6465626"/>
                </a:cubicBezTo>
                <a:cubicBezTo>
                  <a:pt x="2902811" y="6471599"/>
                  <a:pt x="2901319" y="6476079"/>
                  <a:pt x="2898331" y="6479065"/>
                </a:cubicBezTo>
                <a:cubicBezTo>
                  <a:pt x="2895346" y="6482052"/>
                  <a:pt x="2890866" y="6483545"/>
                  <a:pt x="2884893" y="6483545"/>
                </a:cubicBezTo>
                <a:cubicBezTo>
                  <a:pt x="2878921" y="6483545"/>
                  <a:pt x="2875934" y="6486532"/>
                  <a:pt x="2875934" y="6492505"/>
                </a:cubicBezTo>
                <a:lnTo>
                  <a:pt x="2893853" y="6510423"/>
                </a:lnTo>
                <a:lnTo>
                  <a:pt x="2902811" y="6492505"/>
                </a:lnTo>
                <a:cubicBezTo>
                  <a:pt x="2902811" y="6486532"/>
                  <a:pt x="2905799" y="6483545"/>
                  <a:pt x="2911772" y="6483545"/>
                </a:cubicBezTo>
                <a:cubicBezTo>
                  <a:pt x="2911772" y="6489518"/>
                  <a:pt x="2913264" y="6492505"/>
                  <a:pt x="2916250" y="6492505"/>
                </a:cubicBezTo>
                <a:cubicBezTo>
                  <a:pt x="2919237" y="6492505"/>
                  <a:pt x="2923717" y="6492505"/>
                  <a:pt x="2929689" y="6492505"/>
                </a:cubicBezTo>
                <a:lnTo>
                  <a:pt x="2938649" y="6501464"/>
                </a:lnTo>
                <a:cubicBezTo>
                  <a:pt x="2938649" y="6501464"/>
                  <a:pt x="2934169" y="6504451"/>
                  <a:pt x="2925210" y="6510423"/>
                </a:cubicBezTo>
                <a:cubicBezTo>
                  <a:pt x="2916250" y="6516396"/>
                  <a:pt x="2911772" y="6516396"/>
                  <a:pt x="2911772" y="6510423"/>
                </a:cubicBezTo>
                <a:cubicBezTo>
                  <a:pt x="2905799" y="6510423"/>
                  <a:pt x="2902811" y="6511916"/>
                  <a:pt x="2902811" y="6514903"/>
                </a:cubicBezTo>
                <a:cubicBezTo>
                  <a:pt x="2902811" y="6517890"/>
                  <a:pt x="2902811" y="6519383"/>
                  <a:pt x="2902811" y="6519383"/>
                </a:cubicBezTo>
                <a:cubicBezTo>
                  <a:pt x="2902811" y="6525356"/>
                  <a:pt x="2899824" y="6528342"/>
                  <a:pt x="2893853" y="6528342"/>
                </a:cubicBezTo>
                <a:lnTo>
                  <a:pt x="2875934" y="6528342"/>
                </a:lnTo>
                <a:cubicBezTo>
                  <a:pt x="2875934" y="6522369"/>
                  <a:pt x="2874441" y="6519383"/>
                  <a:pt x="2871454" y="6519383"/>
                </a:cubicBezTo>
                <a:cubicBezTo>
                  <a:pt x="2868468" y="6519383"/>
                  <a:pt x="2866975" y="6522369"/>
                  <a:pt x="2866975" y="6528342"/>
                </a:cubicBezTo>
                <a:cubicBezTo>
                  <a:pt x="2866975" y="6534314"/>
                  <a:pt x="2862495" y="6538794"/>
                  <a:pt x="2853535" y="6541780"/>
                </a:cubicBezTo>
                <a:cubicBezTo>
                  <a:pt x="2844576" y="6544767"/>
                  <a:pt x="2841589" y="6549247"/>
                  <a:pt x="2844576" y="6555219"/>
                </a:cubicBezTo>
                <a:cubicBezTo>
                  <a:pt x="2847563" y="6561192"/>
                  <a:pt x="2846069" y="6564179"/>
                  <a:pt x="2840096" y="6564179"/>
                </a:cubicBezTo>
                <a:cubicBezTo>
                  <a:pt x="2834124" y="6564179"/>
                  <a:pt x="2829644" y="6564179"/>
                  <a:pt x="2826657" y="6564179"/>
                </a:cubicBezTo>
                <a:cubicBezTo>
                  <a:pt x="2823672" y="6564179"/>
                  <a:pt x="2822177" y="6564179"/>
                  <a:pt x="2822177" y="6564179"/>
                </a:cubicBezTo>
                <a:cubicBezTo>
                  <a:pt x="2816206" y="6558206"/>
                  <a:pt x="2816206" y="6552233"/>
                  <a:pt x="2822177" y="6546260"/>
                </a:cubicBezTo>
                <a:cubicBezTo>
                  <a:pt x="2828150" y="6540287"/>
                  <a:pt x="2825164" y="6534314"/>
                  <a:pt x="2813219" y="6528342"/>
                </a:cubicBezTo>
                <a:lnTo>
                  <a:pt x="2813219" y="6519383"/>
                </a:lnTo>
                <a:cubicBezTo>
                  <a:pt x="2813219" y="6519383"/>
                  <a:pt x="2816206" y="6519383"/>
                  <a:pt x="2822177" y="6519383"/>
                </a:cubicBezTo>
                <a:cubicBezTo>
                  <a:pt x="2822177" y="6525356"/>
                  <a:pt x="2823672" y="6528342"/>
                  <a:pt x="2826657" y="6528342"/>
                </a:cubicBezTo>
                <a:cubicBezTo>
                  <a:pt x="2829644" y="6528342"/>
                  <a:pt x="2831137" y="6523862"/>
                  <a:pt x="2831137" y="6514903"/>
                </a:cubicBezTo>
                <a:cubicBezTo>
                  <a:pt x="2831137" y="6505944"/>
                  <a:pt x="2834124" y="6501464"/>
                  <a:pt x="2840096" y="6501464"/>
                </a:cubicBezTo>
                <a:lnTo>
                  <a:pt x="2840096" y="6483545"/>
                </a:lnTo>
                <a:cubicBezTo>
                  <a:pt x="2843083" y="6483545"/>
                  <a:pt x="2845509" y="6483545"/>
                  <a:pt x="2847375" y="6483545"/>
                </a:cubicBezTo>
                <a:lnTo>
                  <a:pt x="2849056" y="6483545"/>
                </a:lnTo>
                <a:cubicBezTo>
                  <a:pt x="2843083" y="6477572"/>
                  <a:pt x="2841589" y="6474586"/>
                  <a:pt x="2844576" y="6474586"/>
                </a:cubicBezTo>
                <a:cubicBezTo>
                  <a:pt x="2847563" y="6474586"/>
                  <a:pt x="2849056" y="6474586"/>
                  <a:pt x="2849056" y="6474586"/>
                </a:cubicBezTo>
                <a:cubicBezTo>
                  <a:pt x="2855028" y="6474586"/>
                  <a:pt x="2858015" y="6471599"/>
                  <a:pt x="2858015" y="6465626"/>
                </a:cubicBezTo>
                <a:cubicBezTo>
                  <a:pt x="2858015" y="6453680"/>
                  <a:pt x="2852042" y="6453680"/>
                  <a:pt x="2840096" y="6465626"/>
                </a:cubicBezTo>
                <a:lnTo>
                  <a:pt x="2822177" y="6474586"/>
                </a:lnTo>
                <a:cubicBezTo>
                  <a:pt x="2816206" y="6474586"/>
                  <a:pt x="2813219" y="6476079"/>
                  <a:pt x="2813219" y="6479065"/>
                </a:cubicBezTo>
                <a:cubicBezTo>
                  <a:pt x="2813219" y="6482052"/>
                  <a:pt x="2813219" y="6483545"/>
                  <a:pt x="2813219" y="6483545"/>
                </a:cubicBezTo>
                <a:cubicBezTo>
                  <a:pt x="2813219" y="6483545"/>
                  <a:pt x="2807246" y="6483545"/>
                  <a:pt x="2795300" y="6483545"/>
                </a:cubicBezTo>
                <a:cubicBezTo>
                  <a:pt x="2783354" y="6483545"/>
                  <a:pt x="2777381" y="6480558"/>
                  <a:pt x="2777381" y="6474586"/>
                </a:cubicBezTo>
                <a:cubicBezTo>
                  <a:pt x="2777381" y="6468613"/>
                  <a:pt x="2783354" y="6468613"/>
                  <a:pt x="2795300" y="6474586"/>
                </a:cubicBezTo>
                <a:cubicBezTo>
                  <a:pt x="2801273" y="6474586"/>
                  <a:pt x="2805753" y="6473093"/>
                  <a:pt x="2808739" y="6470106"/>
                </a:cubicBezTo>
                <a:cubicBezTo>
                  <a:pt x="2811726" y="6467119"/>
                  <a:pt x="2813219" y="6464133"/>
                  <a:pt x="2813219" y="6461147"/>
                </a:cubicBezTo>
                <a:cubicBezTo>
                  <a:pt x="2813219" y="6458160"/>
                  <a:pt x="2813219" y="6456667"/>
                  <a:pt x="2813219" y="6456667"/>
                </a:cubicBezTo>
                <a:lnTo>
                  <a:pt x="2759463" y="6438749"/>
                </a:lnTo>
                <a:lnTo>
                  <a:pt x="2741545" y="6429790"/>
                </a:lnTo>
                <a:cubicBezTo>
                  <a:pt x="2735572" y="6435762"/>
                  <a:pt x="2731092" y="6437256"/>
                  <a:pt x="2728106" y="6434269"/>
                </a:cubicBezTo>
                <a:cubicBezTo>
                  <a:pt x="2725119" y="6431283"/>
                  <a:pt x="2722133" y="6432776"/>
                  <a:pt x="2719146" y="6438749"/>
                </a:cubicBezTo>
                <a:cubicBezTo>
                  <a:pt x="2716160" y="6444722"/>
                  <a:pt x="2711680" y="6444722"/>
                  <a:pt x="2705707" y="6438749"/>
                </a:cubicBezTo>
                <a:lnTo>
                  <a:pt x="2714667" y="6420830"/>
                </a:lnTo>
                <a:cubicBezTo>
                  <a:pt x="2726613" y="6420830"/>
                  <a:pt x="2732585" y="6419337"/>
                  <a:pt x="2732585" y="6416351"/>
                </a:cubicBezTo>
                <a:cubicBezTo>
                  <a:pt x="2732585" y="6413364"/>
                  <a:pt x="2729599" y="6411871"/>
                  <a:pt x="2723626" y="6411871"/>
                </a:cubicBezTo>
                <a:lnTo>
                  <a:pt x="2714667" y="6402911"/>
                </a:lnTo>
                <a:cubicBezTo>
                  <a:pt x="2708694" y="6396939"/>
                  <a:pt x="2702721" y="6398432"/>
                  <a:pt x="2696748" y="6407391"/>
                </a:cubicBezTo>
                <a:cubicBezTo>
                  <a:pt x="2690775" y="6416351"/>
                  <a:pt x="2687788" y="6420830"/>
                  <a:pt x="2687788" y="6420830"/>
                </a:cubicBezTo>
                <a:lnTo>
                  <a:pt x="2651952" y="6429790"/>
                </a:lnTo>
                <a:cubicBezTo>
                  <a:pt x="2651952" y="6429790"/>
                  <a:pt x="2645979" y="6429790"/>
                  <a:pt x="2634033" y="6429790"/>
                </a:cubicBezTo>
                <a:cubicBezTo>
                  <a:pt x="2622087" y="6429790"/>
                  <a:pt x="2613127" y="6426803"/>
                  <a:pt x="2607155" y="6420830"/>
                </a:cubicBezTo>
                <a:lnTo>
                  <a:pt x="2580278" y="6411871"/>
                </a:lnTo>
                <a:cubicBezTo>
                  <a:pt x="2568330" y="6411871"/>
                  <a:pt x="2562359" y="6411871"/>
                  <a:pt x="2562359" y="6411871"/>
                </a:cubicBezTo>
                <a:lnTo>
                  <a:pt x="2553399" y="6402911"/>
                </a:lnTo>
                <a:cubicBezTo>
                  <a:pt x="2547427" y="6402911"/>
                  <a:pt x="2542947" y="6402911"/>
                  <a:pt x="2539960" y="6402911"/>
                </a:cubicBezTo>
                <a:cubicBezTo>
                  <a:pt x="2536974" y="6402911"/>
                  <a:pt x="2535480" y="6399925"/>
                  <a:pt x="2535480" y="6393952"/>
                </a:cubicBezTo>
                <a:lnTo>
                  <a:pt x="2517562" y="6393952"/>
                </a:lnTo>
                <a:lnTo>
                  <a:pt x="2499643" y="6402911"/>
                </a:lnTo>
                <a:lnTo>
                  <a:pt x="2490683" y="6393952"/>
                </a:lnTo>
                <a:lnTo>
                  <a:pt x="2499643" y="6384993"/>
                </a:lnTo>
                <a:cubicBezTo>
                  <a:pt x="2493671" y="6384993"/>
                  <a:pt x="2484712" y="6383500"/>
                  <a:pt x="2472766" y="6380513"/>
                </a:cubicBezTo>
                <a:cubicBezTo>
                  <a:pt x="2460820" y="6377526"/>
                  <a:pt x="2451860" y="6376033"/>
                  <a:pt x="2445887" y="6376033"/>
                </a:cubicBezTo>
                <a:lnTo>
                  <a:pt x="2419009" y="6367075"/>
                </a:lnTo>
                <a:cubicBezTo>
                  <a:pt x="2419009" y="6373048"/>
                  <a:pt x="2410051" y="6379020"/>
                  <a:pt x="2392132" y="6384993"/>
                </a:cubicBezTo>
                <a:lnTo>
                  <a:pt x="2356294" y="6376033"/>
                </a:lnTo>
                <a:cubicBezTo>
                  <a:pt x="2350322" y="6370060"/>
                  <a:pt x="2344348" y="6367075"/>
                  <a:pt x="2338377" y="6367075"/>
                </a:cubicBezTo>
                <a:lnTo>
                  <a:pt x="2329417" y="6367075"/>
                </a:lnTo>
                <a:cubicBezTo>
                  <a:pt x="2329417" y="6367075"/>
                  <a:pt x="2329417" y="6364088"/>
                  <a:pt x="2329417" y="6358115"/>
                </a:cubicBezTo>
                <a:lnTo>
                  <a:pt x="2338377" y="6349156"/>
                </a:lnTo>
                <a:cubicBezTo>
                  <a:pt x="2344348" y="6355129"/>
                  <a:pt x="2348828" y="6356622"/>
                  <a:pt x="2351815" y="6353636"/>
                </a:cubicBezTo>
                <a:cubicBezTo>
                  <a:pt x="2354801" y="6350649"/>
                  <a:pt x="2356294" y="6349156"/>
                  <a:pt x="2356294" y="6349156"/>
                </a:cubicBezTo>
                <a:cubicBezTo>
                  <a:pt x="2356294" y="6343183"/>
                  <a:pt x="2362267" y="6340197"/>
                  <a:pt x="2374213" y="6340197"/>
                </a:cubicBezTo>
                <a:lnTo>
                  <a:pt x="2383173" y="6331237"/>
                </a:lnTo>
                <a:cubicBezTo>
                  <a:pt x="2383173" y="6331237"/>
                  <a:pt x="2380186" y="6332731"/>
                  <a:pt x="2374213" y="6335717"/>
                </a:cubicBezTo>
                <a:cubicBezTo>
                  <a:pt x="2368240" y="6338704"/>
                  <a:pt x="2359281" y="6337210"/>
                  <a:pt x="2347335" y="6331237"/>
                </a:cubicBezTo>
                <a:lnTo>
                  <a:pt x="2338377" y="6331237"/>
                </a:lnTo>
                <a:cubicBezTo>
                  <a:pt x="2338377" y="6337210"/>
                  <a:pt x="2332404" y="6341690"/>
                  <a:pt x="2320458" y="6344676"/>
                </a:cubicBezTo>
                <a:cubicBezTo>
                  <a:pt x="2308512" y="6347663"/>
                  <a:pt x="2302539" y="6347663"/>
                  <a:pt x="2302539" y="6344676"/>
                </a:cubicBezTo>
                <a:cubicBezTo>
                  <a:pt x="2302539" y="6341690"/>
                  <a:pt x="2299552" y="6341690"/>
                  <a:pt x="2293580" y="6344676"/>
                </a:cubicBezTo>
                <a:cubicBezTo>
                  <a:pt x="2287607" y="6347663"/>
                  <a:pt x="2284620" y="6349156"/>
                  <a:pt x="2284620" y="6349156"/>
                </a:cubicBezTo>
                <a:cubicBezTo>
                  <a:pt x="2284620" y="6349156"/>
                  <a:pt x="2283127" y="6350649"/>
                  <a:pt x="2280140" y="6353636"/>
                </a:cubicBezTo>
                <a:cubicBezTo>
                  <a:pt x="2277154" y="6356622"/>
                  <a:pt x="2275661" y="6358115"/>
                  <a:pt x="2275661" y="6358115"/>
                </a:cubicBezTo>
                <a:cubicBezTo>
                  <a:pt x="2269688" y="6358115"/>
                  <a:pt x="2266701" y="6355129"/>
                  <a:pt x="2266701" y="6349156"/>
                </a:cubicBezTo>
                <a:cubicBezTo>
                  <a:pt x="2266701" y="6343183"/>
                  <a:pt x="2268194" y="6340197"/>
                  <a:pt x="2271181" y="6340197"/>
                </a:cubicBezTo>
                <a:cubicBezTo>
                  <a:pt x="2274168" y="6340197"/>
                  <a:pt x="2275661" y="6337210"/>
                  <a:pt x="2275661" y="6331237"/>
                </a:cubicBezTo>
                <a:lnTo>
                  <a:pt x="2284620" y="6331237"/>
                </a:lnTo>
                <a:lnTo>
                  <a:pt x="2302539" y="6322278"/>
                </a:lnTo>
                <a:lnTo>
                  <a:pt x="2293580" y="6304359"/>
                </a:lnTo>
                <a:cubicBezTo>
                  <a:pt x="2299552" y="6304359"/>
                  <a:pt x="2302539" y="6301372"/>
                  <a:pt x="2302539" y="6295401"/>
                </a:cubicBezTo>
                <a:cubicBezTo>
                  <a:pt x="2302539" y="6289428"/>
                  <a:pt x="2305526" y="6284948"/>
                  <a:pt x="2311498" y="6281960"/>
                </a:cubicBezTo>
                <a:cubicBezTo>
                  <a:pt x="2317471" y="6278975"/>
                  <a:pt x="2315978" y="6274495"/>
                  <a:pt x="2307019" y="6268522"/>
                </a:cubicBezTo>
                <a:cubicBezTo>
                  <a:pt x="2298059" y="6262550"/>
                  <a:pt x="2293580" y="6256576"/>
                  <a:pt x="2293580" y="6250604"/>
                </a:cubicBezTo>
                <a:lnTo>
                  <a:pt x="2239824" y="6250604"/>
                </a:lnTo>
                <a:cubicBezTo>
                  <a:pt x="2233851" y="6256576"/>
                  <a:pt x="2227878" y="6258070"/>
                  <a:pt x="2221905" y="6255083"/>
                </a:cubicBezTo>
                <a:cubicBezTo>
                  <a:pt x="2215933" y="6252097"/>
                  <a:pt x="2209959" y="6252097"/>
                  <a:pt x="2203986" y="6255083"/>
                </a:cubicBezTo>
                <a:cubicBezTo>
                  <a:pt x="2198014" y="6258070"/>
                  <a:pt x="2190547" y="6258070"/>
                  <a:pt x="2181588" y="6255083"/>
                </a:cubicBezTo>
                <a:cubicBezTo>
                  <a:pt x="2172630" y="6252097"/>
                  <a:pt x="2168150" y="6249110"/>
                  <a:pt x="2168150" y="6246124"/>
                </a:cubicBezTo>
                <a:cubicBezTo>
                  <a:pt x="2168150" y="6243137"/>
                  <a:pt x="2166657" y="6241644"/>
                  <a:pt x="2163670" y="6241644"/>
                </a:cubicBezTo>
                <a:cubicBezTo>
                  <a:pt x="2160682" y="6241644"/>
                  <a:pt x="2157697" y="6240151"/>
                  <a:pt x="2154711" y="6237164"/>
                </a:cubicBezTo>
                <a:cubicBezTo>
                  <a:pt x="2151724" y="6234178"/>
                  <a:pt x="2150231" y="6232685"/>
                  <a:pt x="2150231" y="6232685"/>
                </a:cubicBezTo>
                <a:lnTo>
                  <a:pt x="2195027" y="6241644"/>
                </a:lnTo>
                <a:cubicBezTo>
                  <a:pt x="2201000" y="6247617"/>
                  <a:pt x="2206973" y="6247617"/>
                  <a:pt x="2212946" y="6241644"/>
                </a:cubicBezTo>
                <a:lnTo>
                  <a:pt x="2212946" y="6232685"/>
                </a:lnTo>
                <a:cubicBezTo>
                  <a:pt x="2206973" y="6232685"/>
                  <a:pt x="2203986" y="6229699"/>
                  <a:pt x="2203986" y="6223725"/>
                </a:cubicBezTo>
                <a:lnTo>
                  <a:pt x="2186068" y="6214766"/>
                </a:lnTo>
                <a:cubicBezTo>
                  <a:pt x="2174122" y="6208793"/>
                  <a:pt x="2165162" y="6202821"/>
                  <a:pt x="2159190" y="6196848"/>
                </a:cubicBezTo>
                <a:lnTo>
                  <a:pt x="2150231" y="6196848"/>
                </a:lnTo>
                <a:lnTo>
                  <a:pt x="2132312" y="6196848"/>
                </a:lnTo>
                <a:cubicBezTo>
                  <a:pt x="2132312" y="6190875"/>
                  <a:pt x="2130819" y="6187889"/>
                  <a:pt x="2127833" y="6187889"/>
                </a:cubicBezTo>
                <a:cubicBezTo>
                  <a:pt x="2124846" y="6187889"/>
                  <a:pt x="2123353" y="6187889"/>
                  <a:pt x="2123353" y="6187889"/>
                </a:cubicBezTo>
                <a:cubicBezTo>
                  <a:pt x="2099461" y="6193862"/>
                  <a:pt x="2081543" y="6187889"/>
                  <a:pt x="2069597" y="6169970"/>
                </a:cubicBezTo>
                <a:cubicBezTo>
                  <a:pt x="2057651" y="6140106"/>
                  <a:pt x="2050186" y="6123681"/>
                  <a:pt x="2047199" y="6120694"/>
                </a:cubicBezTo>
                <a:cubicBezTo>
                  <a:pt x="2044212" y="6117708"/>
                  <a:pt x="2036746" y="6116214"/>
                  <a:pt x="2024800" y="6116214"/>
                </a:cubicBezTo>
                <a:cubicBezTo>
                  <a:pt x="2012856" y="6116214"/>
                  <a:pt x="2003896" y="6116214"/>
                  <a:pt x="1997923" y="6116214"/>
                </a:cubicBezTo>
                <a:cubicBezTo>
                  <a:pt x="1991950" y="6116214"/>
                  <a:pt x="1988964" y="6114721"/>
                  <a:pt x="1988964" y="6111735"/>
                </a:cubicBezTo>
                <a:cubicBezTo>
                  <a:pt x="1988964" y="6108749"/>
                  <a:pt x="1985977" y="6105762"/>
                  <a:pt x="1980004" y="6102775"/>
                </a:cubicBezTo>
                <a:cubicBezTo>
                  <a:pt x="1974031" y="6099789"/>
                  <a:pt x="1969552" y="6098296"/>
                  <a:pt x="1966565" y="6098296"/>
                </a:cubicBezTo>
                <a:cubicBezTo>
                  <a:pt x="1963579" y="6098296"/>
                  <a:pt x="1960592" y="6098296"/>
                  <a:pt x="1957606" y="6098296"/>
                </a:cubicBezTo>
                <a:cubicBezTo>
                  <a:pt x="1954619" y="6098296"/>
                  <a:pt x="1953126" y="6095310"/>
                  <a:pt x="1953126" y="6089336"/>
                </a:cubicBezTo>
                <a:lnTo>
                  <a:pt x="1899371" y="6098296"/>
                </a:lnTo>
                <a:cubicBezTo>
                  <a:pt x="1899371" y="6098296"/>
                  <a:pt x="1890411" y="6098296"/>
                  <a:pt x="1872493" y="6098296"/>
                </a:cubicBezTo>
                <a:cubicBezTo>
                  <a:pt x="1854574" y="6086350"/>
                  <a:pt x="1845614" y="6077391"/>
                  <a:pt x="1845614" y="6071417"/>
                </a:cubicBezTo>
                <a:cubicBezTo>
                  <a:pt x="1851587" y="6071417"/>
                  <a:pt x="1856067" y="6071417"/>
                  <a:pt x="1859053" y="6071417"/>
                </a:cubicBezTo>
                <a:cubicBezTo>
                  <a:pt x="1862040" y="6071417"/>
                  <a:pt x="1863533" y="6071417"/>
                  <a:pt x="1863533" y="6071417"/>
                </a:cubicBezTo>
                <a:lnTo>
                  <a:pt x="1926249" y="6080377"/>
                </a:lnTo>
                <a:cubicBezTo>
                  <a:pt x="1926249" y="6074404"/>
                  <a:pt x="1920276" y="6071417"/>
                  <a:pt x="1908330" y="6071417"/>
                </a:cubicBezTo>
                <a:cubicBezTo>
                  <a:pt x="1890411" y="6071417"/>
                  <a:pt x="1881452" y="6065445"/>
                  <a:pt x="1881452" y="6053499"/>
                </a:cubicBezTo>
                <a:cubicBezTo>
                  <a:pt x="1887425" y="6059472"/>
                  <a:pt x="1893398" y="6062458"/>
                  <a:pt x="1899371" y="6062458"/>
                </a:cubicBezTo>
                <a:lnTo>
                  <a:pt x="1899371" y="6053499"/>
                </a:lnTo>
                <a:cubicBezTo>
                  <a:pt x="1893398" y="6047527"/>
                  <a:pt x="1890411" y="6041554"/>
                  <a:pt x="1890411" y="6035581"/>
                </a:cubicBezTo>
                <a:cubicBezTo>
                  <a:pt x="1890411" y="6029608"/>
                  <a:pt x="1887425" y="6026621"/>
                  <a:pt x="1881452" y="6026621"/>
                </a:cubicBezTo>
                <a:cubicBezTo>
                  <a:pt x="1827697" y="6026621"/>
                  <a:pt x="1803805" y="6023635"/>
                  <a:pt x="1809778" y="6017662"/>
                </a:cubicBezTo>
                <a:cubicBezTo>
                  <a:pt x="1809778" y="6017662"/>
                  <a:pt x="1812764" y="6017662"/>
                  <a:pt x="1818737" y="6017662"/>
                </a:cubicBezTo>
                <a:lnTo>
                  <a:pt x="1827697" y="6008703"/>
                </a:lnTo>
                <a:lnTo>
                  <a:pt x="1872493" y="5999743"/>
                </a:lnTo>
                <a:lnTo>
                  <a:pt x="1872493" y="5990784"/>
                </a:lnTo>
                <a:cubicBezTo>
                  <a:pt x="1854574" y="5990784"/>
                  <a:pt x="1841136" y="5986304"/>
                  <a:pt x="1832176" y="5977345"/>
                </a:cubicBezTo>
                <a:cubicBezTo>
                  <a:pt x="1823217" y="5968385"/>
                  <a:pt x="1818737" y="5960919"/>
                  <a:pt x="1818737" y="5954947"/>
                </a:cubicBezTo>
                <a:lnTo>
                  <a:pt x="1818737" y="5963907"/>
                </a:lnTo>
                <a:lnTo>
                  <a:pt x="1809778" y="5981824"/>
                </a:lnTo>
                <a:cubicBezTo>
                  <a:pt x="1803805" y="5975852"/>
                  <a:pt x="1797832" y="5972865"/>
                  <a:pt x="1791859" y="5972865"/>
                </a:cubicBezTo>
                <a:lnTo>
                  <a:pt x="1777525" y="5954947"/>
                </a:lnTo>
                <a:lnTo>
                  <a:pt x="1782900" y="5954947"/>
                </a:lnTo>
                <a:cubicBezTo>
                  <a:pt x="1788872" y="5954947"/>
                  <a:pt x="1791859" y="5951961"/>
                  <a:pt x="1791859" y="5945988"/>
                </a:cubicBezTo>
                <a:cubicBezTo>
                  <a:pt x="1785886" y="5945988"/>
                  <a:pt x="1781406" y="5945988"/>
                  <a:pt x="1778420" y="5945988"/>
                </a:cubicBezTo>
                <a:cubicBezTo>
                  <a:pt x="1775433" y="5945988"/>
                  <a:pt x="1773940" y="5945988"/>
                  <a:pt x="1773940" y="5945988"/>
                </a:cubicBezTo>
                <a:lnTo>
                  <a:pt x="1773940" y="5950467"/>
                </a:lnTo>
                <a:lnTo>
                  <a:pt x="1756022" y="5928069"/>
                </a:lnTo>
                <a:cubicBezTo>
                  <a:pt x="1756022" y="5928069"/>
                  <a:pt x="1754529" y="5926576"/>
                  <a:pt x="1751542" y="5923589"/>
                </a:cubicBezTo>
                <a:cubicBezTo>
                  <a:pt x="1748556" y="5920603"/>
                  <a:pt x="1744076" y="5919110"/>
                  <a:pt x="1738103" y="5919110"/>
                </a:cubicBezTo>
                <a:cubicBezTo>
                  <a:pt x="1726158" y="5919110"/>
                  <a:pt x="1720185" y="5919110"/>
                  <a:pt x="1720185" y="5919110"/>
                </a:cubicBezTo>
                <a:lnTo>
                  <a:pt x="1711225" y="5928069"/>
                </a:lnTo>
                <a:cubicBezTo>
                  <a:pt x="1705252" y="5928069"/>
                  <a:pt x="1702266" y="5922096"/>
                  <a:pt x="1702266" y="5910150"/>
                </a:cubicBezTo>
                <a:lnTo>
                  <a:pt x="1711225" y="5883272"/>
                </a:lnTo>
                <a:cubicBezTo>
                  <a:pt x="1717198" y="5883272"/>
                  <a:pt x="1721678" y="5883272"/>
                  <a:pt x="1724664" y="5883272"/>
                </a:cubicBezTo>
                <a:cubicBezTo>
                  <a:pt x="1727651" y="5883272"/>
                  <a:pt x="1732131" y="5883272"/>
                  <a:pt x="1738103" y="5883272"/>
                </a:cubicBezTo>
                <a:cubicBezTo>
                  <a:pt x="1744076" y="5895218"/>
                  <a:pt x="1748556" y="5901191"/>
                  <a:pt x="1751542" y="5901191"/>
                </a:cubicBezTo>
                <a:cubicBezTo>
                  <a:pt x="1754529" y="5901191"/>
                  <a:pt x="1761995" y="5901191"/>
                  <a:pt x="1773940" y="5901191"/>
                </a:cubicBezTo>
                <a:cubicBezTo>
                  <a:pt x="1785886" y="5901191"/>
                  <a:pt x="1791859" y="5895218"/>
                  <a:pt x="1791859" y="5883272"/>
                </a:cubicBezTo>
                <a:cubicBezTo>
                  <a:pt x="1791859" y="5883272"/>
                  <a:pt x="1790366" y="5881780"/>
                  <a:pt x="1787379" y="5878792"/>
                </a:cubicBezTo>
                <a:cubicBezTo>
                  <a:pt x="1784393" y="5875807"/>
                  <a:pt x="1779913" y="5874312"/>
                  <a:pt x="1773940" y="5874312"/>
                </a:cubicBezTo>
                <a:lnTo>
                  <a:pt x="1747063" y="5874312"/>
                </a:lnTo>
                <a:cubicBezTo>
                  <a:pt x="1747063" y="5868341"/>
                  <a:pt x="1744076" y="5868341"/>
                  <a:pt x="1738103" y="5874312"/>
                </a:cubicBezTo>
                <a:lnTo>
                  <a:pt x="1720185" y="5865354"/>
                </a:lnTo>
                <a:cubicBezTo>
                  <a:pt x="1714212" y="5865354"/>
                  <a:pt x="1714212" y="5862368"/>
                  <a:pt x="1720185" y="5856395"/>
                </a:cubicBezTo>
                <a:lnTo>
                  <a:pt x="1720185" y="5847435"/>
                </a:lnTo>
                <a:cubicBezTo>
                  <a:pt x="1720185" y="5847435"/>
                  <a:pt x="1717198" y="5844449"/>
                  <a:pt x="1711225" y="5838476"/>
                </a:cubicBezTo>
                <a:lnTo>
                  <a:pt x="1693306" y="5829516"/>
                </a:lnTo>
                <a:cubicBezTo>
                  <a:pt x="1687335" y="5829516"/>
                  <a:pt x="1681360" y="5826530"/>
                  <a:pt x="1675389" y="5820557"/>
                </a:cubicBezTo>
                <a:cubicBezTo>
                  <a:pt x="1669416" y="5814584"/>
                  <a:pt x="1666429" y="5816077"/>
                  <a:pt x="1666429" y="5825037"/>
                </a:cubicBezTo>
                <a:cubicBezTo>
                  <a:pt x="1666429" y="5833996"/>
                  <a:pt x="1666429" y="5841463"/>
                  <a:pt x="1666429" y="5847435"/>
                </a:cubicBezTo>
                <a:lnTo>
                  <a:pt x="1621632" y="5802638"/>
                </a:lnTo>
                <a:cubicBezTo>
                  <a:pt x="1621632" y="5796665"/>
                  <a:pt x="1624619" y="5796665"/>
                  <a:pt x="1630592" y="5802638"/>
                </a:cubicBezTo>
                <a:lnTo>
                  <a:pt x="1648511" y="5793680"/>
                </a:lnTo>
                <a:cubicBezTo>
                  <a:pt x="1648511" y="5793680"/>
                  <a:pt x="1641044" y="5787707"/>
                  <a:pt x="1626112" y="5775761"/>
                </a:cubicBezTo>
                <a:cubicBezTo>
                  <a:pt x="1611181" y="5763816"/>
                  <a:pt x="1600728" y="5757842"/>
                  <a:pt x="1594755" y="5757842"/>
                </a:cubicBezTo>
                <a:cubicBezTo>
                  <a:pt x="1588782" y="5757842"/>
                  <a:pt x="1585796" y="5754856"/>
                  <a:pt x="1585796" y="5748883"/>
                </a:cubicBezTo>
                <a:cubicBezTo>
                  <a:pt x="1585796" y="5742910"/>
                  <a:pt x="1591769" y="5739923"/>
                  <a:pt x="1603713" y="5739923"/>
                </a:cubicBezTo>
                <a:cubicBezTo>
                  <a:pt x="1609686" y="5739923"/>
                  <a:pt x="1612673" y="5739923"/>
                  <a:pt x="1612673" y="5739923"/>
                </a:cubicBezTo>
                <a:cubicBezTo>
                  <a:pt x="1612673" y="5739923"/>
                  <a:pt x="1609686" y="5736937"/>
                  <a:pt x="1603713" y="5730964"/>
                </a:cubicBezTo>
                <a:cubicBezTo>
                  <a:pt x="1603713" y="5724991"/>
                  <a:pt x="1597740" y="5722006"/>
                  <a:pt x="1585796" y="5722006"/>
                </a:cubicBezTo>
                <a:lnTo>
                  <a:pt x="1585796" y="5713046"/>
                </a:lnTo>
                <a:cubicBezTo>
                  <a:pt x="1603713" y="5707073"/>
                  <a:pt x="1609686" y="5692141"/>
                  <a:pt x="1603713" y="5668249"/>
                </a:cubicBezTo>
                <a:cubicBezTo>
                  <a:pt x="1603713" y="5662276"/>
                  <a:pt x="1600728" y="5657797"/>
                  <a:pt x="1594755" y="5654810"/>
                </a:cubicBezTo>
                <a:cubicBezTo>
                  <a:pt x="1588782" y="5651824"/>
                  <a:pt x="1582809" y="5651824"/>
                  <a:pt x="1576836" y="5654810"/>
                </a:cubicBezTo>
                <a:cubicBezTo>
                  <a:pt x="1570863" y="5657797"/>
                  <a:pt x="1569370" y="5660783"/>
                  <a:pt x="1572357" y="5663769"/>
                </a:cubicBezTo>
                <a:cubicBezTo>
                  <a:pt x="1575343" y="5666756"/>
                  <a:pt x="1579823" y="5669743"/>
                  <a:pt x="1585796" y="5672729"/>
                </a:cubicBezTo>
                <a:cubicBezTo>
                  <a:pt x="1591769" y="5675715"/>
                  <a:pt x="1594755" y="5678702"/>
                  <a:pt x="1594755" y="5681688"/>
                </a:cubicBezTo>
                <a:cubicBezTo>
                  <a:pt x="1594755" y="5684675"/>
                  <a:pt x="1594755" y="5686168"/>
                  <a:pt x="1594755" y="5686168"/>
                </a:cubicBezTo>
                <a:cubicBezTo>
                  <a:pt x="1588782" y="5698114"/>
                  <a:pt x="1582809" y="5702594"/>
                  <a:pt x="1576836" y="5699607"/>
                </a:cubicBezTo>
                <a:cubicBezTo>
                  <a:pt x="1570863" y="5696621"/>
                  <a:pt x="1564890" y="5701101"/>
                  <a:pt x="1558918" y="5713046"/>
                </a:cubicBezTo>
                <a:cubicBezTo>
                  <a:pt x="1546971" y="5736937"/>
                  <a:pt x="1538012" y="5739923"/>
                  <a:pt x="1532039" y="5722006"/>
                </a:cubicBezTo>
                <a:cubicBezTo>
                  <a:pt x="1526066" y="5722006"/>
                  <a:pt x="1524573" y="5720513"/>
                  <a:pt x="1527561" y="5717526"/>
                </a:cubicBezTo>
                <a:cubicBezTo>
                  <a:pt x="1530546" y="5714540"/>
                  <a:pt x="1535026" y="5713046"/>
                  <a:pt x="1540998" y="5713046"/>
                </a:cubicBezTo>
                <a:cubicBezTo>
                  <a:pt x="1546971" y="5713046"/>
                  <a:pt x="1549958" y="5711553"/>
                  <a:pt x="1549958" y="5708565"/>
                </a:cubicBezTo>
                <a:cubicBezTo>
                  <a:pt x="1549958" y="5705580"/>
                  <a:pt x="1546971" y="5702594"/>
                  <a:pt x="1540998" y="5699607"/>
                </a:cubicBezTo>
                <a:cubicBezTo>
                  <a:pt x="1535026" y="5696621"/>
                  <a:pt x="1532039" y="5692141"/>
                  <a:pt x="1532039" y="5686168"/>
                </a:cubicBezTo>
                <a:lnTo>
                  <a:pt x="1523081" y="5686168"/>
                </a:lnTo>
                <a:cubicBezTo>
                  <a:pt x="1511135" y="5686168"/>
                  <a:pt x="1505162" y="5683182"/>
                  <a:pt x="1505162" y="5677209"/>
                </a:cubicBezTo>
                <a:lnTo>
                  <a:pt x="1496203" y="5677209"/>
                </a:lnTo>
                <a:cubicBezTo>
                  <a:pt x="1496203" y="5677209"/>
                  <a:pt x="1494709" y="5675715"/>
                  <a:pt x="1491723" y="5672729"/>
                </a:cubicBezTo>
                <a:cubicBezTo>
                  <a:pt x="1488736" y="5669743"/>
                  <a:pt x="1484257" y="5668249"/>
                  <a:pt x="1478284" y="5668249"/>
                </a:cubicBezTo>
                <a:cubicBezTo>
                  <a:pt x="1478284" y="5668249"/>
                  <a:pt x="1478284" y="5671236"/>
                  <a:pt x="1478284" y="5677209"/>
                </a:cubicBezTo>
                <a:lnTo>
                  <a:pt x="1460365" y="5668249"/>
                </a:lnTo>
                <a:lnTo>
                  <a:pt x="1469324" y="5650330"/>
                </a:lnTo>
                <a:cubicBezTo>
                  <a:pt x="1475297" y="5656304"/>
                  <a:pt x="1479777" y="5657797"/>
                  <a:pt x="1482763" y="5654810"/>
                </a:cubicBezTo>
                <a:cubicBezTo>
                  <a:pt x="1485750" y="5651824"/>
                  <a:pt x="1490230" y="5650330"/>
                  <a:pt x="1496203" y="5650330"/>
                </a:cubicBezTo>
                <a:cubicBezTo>
                  <a:pt x="1502176" y="5644358"/>
                  <a:pt x="1496203" y="5638386"/>
                  <a:pt x="1478284" y="5632413"/>
                </a:cubicBezTo>
                <a:cubicBezTo>
                  <a:pt x="1472311" y="5620467"/>
                  <a:pt x="1469324" y="5611508"/>
                  <a:pt x="1469324" y="5605534"/>
                </a:cubicBezTo>
                <a:cubicBezTo>
                  <a:pt x="1475297" y="5611508"/>
                  <a:pt x="1478284" y="5611508"/>
                  <a:pt x="1478284" y="5605534"/>
                </a:cubicBezTo>
                <a:cubicBezTo>
                  <a:pt x="1478284" y="5587615"/>
                  <a:pt x="1472311" y="5581643"/>
                  <a:pt x="1460365" y="5587615"/>
                </a:cubicBezTo>
                <a:cubicBezTo>
                  <a:pt x="1454392" y="5587615"/>
                  <a:pt x="1445434" y="5583136"/>
                  <a:pt x="1433488" y="5574176"/>
                </a:cubicBezTo>
                <a:cubicBezTo>
                  <a:pt x="1421542" y="5565217"/>
                  <a:pt x="1412583" y="5560737"/>
                  <a:pt x="1406609" y="5560737"/>
                </a:cubicBezTo>
                <a:lnTo>
                  <a:pt x="1397650" y="5569697"/>
                </a:lnTo>
                <a:lnTo>
                  <a:pt x="1433488" y="5614494"/>
                </a:lnTo>
                <a:lnTo>
                  <a:pt x="1406609" y="5605534"/>
                </a:lnTo>
                <a:cubicBezTo>
                  <a:pt x="1400637" y="5581643"/>
                  <a:pt x="1394664" y="5578656"/>
                  <a:pt x="1388691" y="5596575"/>
                </a:cubicBezTo>
                <a:cubicBezTo>
                  <a:pt x="1382718" y="5608521"/>
                  <a:pt x="1379731" y="5614494"/>
                  <a:pt x="1379731" y="5614494"/>
                </a:cubicBezTo>
                <a:lnTo>
                  <a:pt x="1379731" y="5596575"/>
                </a:lnTo>
                <a:lnTo>
                  <a:pt x="1343895" y="5560737"/>
                </a:lnTo>
                <a:cubicBezTo>
                  <a:pt x="1343895" y="5572683"/>
                  <a:pt x="1343895" y="5581643"/>
                  <a:pt x="1343895" y="5587615"/>
                </a:cubicBezTo>
                <a:cubicBezTo>
                  <a:pt x="1337922" y="5587615"/>
                  <a:pt x="1330456" y="5590602"/>
                  <a:pt x="1321496" y="5596575"/>
                </a:cubicBezTo>
                <a:cubicBezTo>
                  <a:pt x="1312537" y="5602548"/>
                  <a:pt x="1305071" y="5605534"/>
                  <a:pt x="1299098" y="5605534"/>
                </a:cubicBezTo>
                <a:cubicBezTo>
                  <a:pt x="1305071" y="5611508"/>
                  <a:pt x="1305071" y="5614494"/>
                  <a:pt x="1299098" y="5614494"/>
                </a:cubicBezTo>
                <a:cubicBezTo>
                  <a:pt x="1293125" y="5614494"/>
                  <a:pt x="1290138" y="5614494"/>
                  <a:pt x="1290138" y="5614494"/>
                </a:cubicBezTo>
                <a:cubicBezTo>
                  <a:pt x="1284165" y="5608521"/>
                  <a:pt x="1278192" y="5605534"/>
                  <a:pt x="1272219" y="5605534"/>
                </a:cubicBezTo>
                <a:cubicBezTo>
                  <a:pt x="1266247" y="5605534"/>
                  <a:pt x="1257288" y="5605534"/>
                  <a:pt x="1245342" y="5605534"/>
                </a:cubicBezTo>
                <a:lnTo>
                  <a:pt x="1236383" y="5614494"/>
                </a:lnTo>
                <a:cubicBezTo>
                  <a:pt x="1236383" y="5608521"/>
                  <a:pt x="1231903" y="5605534"/>
                  <a:pt x="1222944" y="5605534"/>
                </a:cubicBezTo>
                <a:cubicBezTo>
                  <a:pt x="1213984" y="5605534"/>
                  <a:pt x="1212491" y="5611508"/>
                  <a:pt x="1218464" y="5623453"/>
                </a:cubicBezTo>
                <a:lnTo>
                  <a:pt x="1200545" y="5623453"/>
                </a:lnTo>
                <a:cubicBezTo>
                  <a:pt x="1182627" y="5605534"/>
                  <a:pt x="1173668" y="5605534"/>
                  <a:pt x="1173668" y="5623453"/>
                </a:cubicBezTo>
                <a:lnTo>
                  <a:pt x="1164709" y="5614494"/>
                </a:lnTo>
                <a:cubicBezTo>
                  <a:pt x="1158735" y="5608521"/>
                  <a:pt x="1161722" y="5605534"/>
                  <a:pt x="1173668" y="5605534"/>
                </a:cubicBezTo>
                <a:cubicBezTo>
                  <a:pt x="1173668" y="5605534"/>
                  <a:pt x="1173668" y="5604041"/>
                  <a:pt x="1173668" y="5601055"/>
                </a:cubicBezTo>
                <a:cubicBezTo>
                  <a:pt x="1173668" y="5598069"/>
                  <a:pt x="1173668" y="5593589"/>
                  <a:pt x="1173668" y="5587615"/>
                </a:cubicBezTo>
                <a:cubicBezTo>
                  <a:pt x="1167695" y="5569697"/>
                  <a:pt x="1158735" y="5569697"/>
                  <a:pt x="1146790" y="5587615"/>
                </a:cubicBezTo>
                <a:lnTo>
                  <a:pt x="1143532" y="5586801"/>
                </a:lnTo>
                <a:lnTo>
                  <a:pt x="1145670" y="5585376"/>
                </a:lnTo>
                <a:cubicBezTo>
                  <a:pt x="1146417" y="5583883"/>
                  <a:pt x="1146790" y="5581643"/>
                  <a:pt x="1146790" y="5578656"/>
                </a:cubicBezTo>
                <a:cubicBezTo>
                  <a:pt x="1146790" y="5572683"/>
                  <a:pt x="1143803" y="5563724"/>
                  <a:pt x="1137830" y="5551779"/>
                </a:cubicBezTo>
                <a:cubicBezTo>
                  <a:pt x="1131857" y="5539833"/>
                  <a:pt x="1128871" y="5530874"/>
                  <a:pt x="1128871" y="5524901"/>
                </a:cubicBezTo>
                <a:cubicBezTo>
                  <a:pt x="1134844" y="5518928"/>
                  <a:pt x="1134844" y="5512955"/>
                  <a:pt x="1128871" y="5506982"/>
                </a:cubicBezTo>
                <a:cubicBezTo>
                  <a:pt x="1122898" y="5501009"/>
                  <a:pt x="1122898" y="5498022"/>
                  <a:pt x="1128871" y="5498022"/>
                </a:cubicBezTo>
                <a:lnTo>
                  <a:pt x="1137830" y="5506982"/>
                </a:lnTo>
                <a:cubicBezTo>
                  <a:pt x="1137830" y="5512955"/>
                  <a:pt x="1143803" y="5518928"/>
                  <a:pt x="1155749" y="5524901"/>
                </a:cubicBezTo>
                <a:lnTo>
                  <a:pt x="1164709" y="5542819"/>
                </a:lnTo>
                <a:lnTo>
                  <a:pt x="1227424" y="5596575"/>
                </a:lnTo>
                <a:lnTo>
                  <a:pt x="1236383" y="5587615"/>
                </a:lnTo>
                <a:cubicBezTo>
                  <a:pt x="1236383" y="5581643"/>
                  <a:pt x="1236383" y="5575670"/>
                  <a:pt x="1236383" y="5569697"/>
                </a:cubicBezTo>
                <a:lnTo>
                  <a:pt x="1209504" y="5560737"/>
                </a:lnTo>
                <a:cubicBezTo>
                  <a:pt x="1197560" y="5554766"/>
                  <a:pt x="1191587" y="5548793"/>
                  <a:pt x="1191587" y="5542819"/>
                </a:cubicBezTo>
                <a:cubicBezTo>
                  <a:pt x="1191587" y="5536847"/>
                  <a:pt x="1188600" y="5533860"/>
                  <a:pt x="1182627" y="5533860"/>
                </a:cubicBezTo>
                <a:lnTo>
                  <a:pt x="1182627" y="5515941"/>
                </a:lnTo>
                <a:lnTo>
                  <a:pt x="1173668" y="5515941"/>
                </a:lnTo>
                <a:cubicBezTo>
                  <a:pt x="1173668" y="5521915"/>
                  <a:pt x="1172175" y="5524901"/>
                  <a:pt x="1169188" y="5524901"/>
                </a:cubicBezTo>
                <a:cubicBezTo>
                  <a:pt x="1166202" y="5524901"/>
                  <a:pt x="1164709" y="5521915"/>
                  <a:pt x="1164709" y="5515941"/>
                </a:cubicBezTo>
                <a:cubicBezTo>
                  <a:pt x="1158735" y="5509968"/>
                  <a:pt x="1157242" y="5505489"/>
                  <a:pt x="1160229" y="5502502"/>
                </a:cubicBezTo>
                <a:cubicBezTo>
                  <a:pt x="1163215" y="5499516"/>
                  <a:pt x="1167695" y="5501009"/>
                  <a:pt x="1173668" y="5506982"/>
                </a:cubicBezTo>
                <a:lnTo>
                  <a:pt x="1173668" y="5498022"/>
                </a:lnTo>
                <a:cubicBezTo>
                  <a:pt x="1173668" y="5498022"/>
                  <a:pt x="1170682" y="5496529"/>
                  <a:pt x="1164709" y="5493543"/>
                </a:cubicBezTo>
                <a:cubicBezTo>
                  <a:pt x="1158735" y="5490557"/>
                  <a:pt x="1155749" y="5489063"/>
                  <a:pt x="1155749" y="5489063"/>
                </a:cubicBezTo>
                <a:cubicBezTo>
                  <a:pt x="1149776" y="5489063"/>
                  <a:pt x="1148283" y="5484583"/>
                  <a:pt x="1151269" y="5475624"/>
                </a:cubicBezTo>
                <a:cubicBezTo>
                  <a:pt x="1154256" y="5466664"/>
                  <a:pt x="1152763" y="5459200"/>
                  <a:pt x="1146790" y="5453226"/>
                </a:cubicBezTo>
                <a:cubicBezTo>
                  <a:pt x="1128871" y="5441281"/>
                  <a:pt x="1119913" y="5429335"/>
                  <a:pt x="1119913" y="5417389"/>
                </a:cubicBezTo>
                <a:cubicBezTo>
                  <a:pt x="1119913" y="5393497"/>
                  <a:pt x="1107967" y="5381552"/>
                  <a:pt x="1084075" y="5381552"/>
                </a:cubicBezTo>
                <a:cubicBezTo>
                  <a:pt x="1078102" y="5381552"/>
                  <a:pt x="1075115" y="5381552"/>
                  <a:pt x="1075115" y="5381552"/>
                </a:cubicBezTo>
                <a:cubicBezTo>
                  <a:pt x="1075115" y="5381552"/>
                  <a:pt x="1075115" y="5378566"/>
                  <a:pt x="1075115" y="5372593"/>
                </a:cubicBezTo>
                <a:cubicBezTo>
                  <a:pt x="1075115" y="5366620"/>
                  <a:pt x="1075115" y="5362140"/>
                  <a:pt x="1075115" y="5359154"/>
                </a:cubicBezTo>
                <a:cubicBezTo>
                  <a:pt x="1075115" y="5356168"/>
                  <a:pt x="1078102" y="5357661"/>
                  <a:pt x="1084075" y="5363633"/>
                </a:cubicBezTo>
                <a:lnTo>
                  <a:pt x="1093034" y="5363633"/>
                </a:lnTo>
                <a:cubicBezTo>
                  <a:pt x="1093034" y="5357661"/>
                  <a:pt x="1090048" y="5351688"/>
                  <a:pt x="1084075" y="5345715"/>
                </a:cubicBezTo>
                <a:lnTo>
                  <a:pt x="1048237" y="5318836"/>
                </a:lnTo>
                <a:lnTo>
                  <a:pt x="1039278" y="5309877"/>
                </a:lnTo>
                <a:cubicBezTo>
                  <a:pt x="1045251" y="5309877"/>
                  <a:pt x="1048237" y="5306892"/>
                  <a:pt x="1048237" y="5300917"/>
                </a:cubicBezTo>
                <a:cubicBezTo>
                  <a:pt x="1048237" y="5294946"/>
                  <a:pt x="1045251" y="5294946"/>
                  <a:pt x="1039278" y="5300917"/>
                </a:cubicBezTo>
                <a:cubicBezTo>
                  <a:pt x="1021360" y="5306892"/>
                  <a:pt x="1012400" y="5303905"/>
                  <a:pt x="1012400" y="5291959"/>
                </a:cubicBezTo>
                <a:cubicBezTo>
                  <a:pt x="1012400" y="5285986"/>
                  <a:pt x="1003441" y="5277027"/>
                  <a:pt x="985523" y="5265081"/>
                </a:cubicBezTo>
                <a:cubicBezTo>
                  <a:pt x="967604" y="5253135"/>
                  <a:pt x="958644" y="5250149"/>
                  <a:pt x="958644" y="5256121"/>
                </a:cubicBezTo>
                <a:lnTo>
                  <a:pt x="940726" y="5247162"/>
                </a:lnTo>
                <a:cubicBezTo>
                  <a:pt x="934753" y="5241189"/>
                  <a:pt x="934753" y="5235218"/>
                  <a:pt x="940726" y="5229243"/>
                </a:cubicBezTo>
                <a:cubicBezTo>
                  <a:pt x="946699" y="5223270"/>
                  <a:pt x="949686" y="5220285"/>
                  <a:pt x="949686" y="5220285"/>
                </a:cubicBezTo>
                <a:cubicBezTo>
                  <a:pt x="949686" y="5220285"/>
                  <a:pt x="952671" y="5223270"/>
                  <a:pt x="958644" y="5229243"/>
                </a:cubicBezTo>
                <a:cubicBezTo>
                  <a:pt x="964617" y="5235218"/>
                  <a:pt x="969097" y="5238203"/>
                  <a:pt x="972083" y="5238203"/>
                </a:cubicBezTo>
                <a:cubicBezTo>
                  <a:pt x="975070" y="5238203"/>
                  <a:pt x="979549" y="5238203"/>
                  <a:pt x="985523" y="5238203"/>
                </a:cubicBezTo>
                <a:cubicBezTo>
                  <a:pt x="991495" y="5244176"/>
                  <a:pt x="994482" y="5247162"/>
                  <a:pt x="994482" y="5247162"/>
                </a:cubicBezTo>
                <a:cubicBezTo>
                  <a:pt x="994482" y="5253135"/>
                  <a:pt x="997468" y="5256121"/>
                  <a:pt x="1003441" y="5256121"/>
                </a:cubicBezTo>
                <a:cubicBezTo>
                  <a:pt x="1009414" y="5256121"/>
                  <a:pt x="1013894" y="5253135"/>
                  <a:pt x="1016880" y="5247162"/>
                </a:cubicBezTo>
                <a:cubicBezTo>
                  <a:pt x="1019867" y="5241189"/>
                  <a:pt x="1018374" y="5238203"/>
                  <a:pt x="1012400" y="5238203"/>
                </a:cubicBezTo>
                <a:cubicBezTo>
                  <a:pt x="1006428" y="5238203"/>
                  <a:pt x="1001948" y="5235218"/>
                  <a:pt x="998962" y="5229243"/>
                </a:cubicBezTo>
                <a:cubicBezTo>
                  <a:pt x="995975" y="5223270"/>
                  <a:pt x="994482" y="5217299"/>
                  <a:pt x="994482" y="5211325"/>
                </a:cubicBezTo>
                <a:lnTo>
                  <a:pt x="1021360" y="5220285"/>
                </a:lnTo>
                <a:cubicBezTo>
                  <a:pt x="1027333" y="5232230"/>
                  <a:pt x="1033306" y="5235218"/>
                  <a:pt x="1039278" y="5229243"/>
                </a:cubicBezTo>
                <a:cubicBezTo>
                  <a:pt x="1045251" y="5223270"/>
                  <a:pt x="1040771" y="5214312"/>
                  <a:pt x="1025840" y="5202366"/>
                </a:cubicBezTo>
                <a:cubicBezTo>
                  <a:pt x="1010907" y="5190421"/>
                  <a:pt x="995975" y="5181461"/>
                  <a:pt x="981043" y="5175488"/>
                </a:cubicBezTo>
                <a:cubicBezTo>
                  <a:pt x="966110" y="5169515"/>
                  <a:pt x="958644" y="5163542"/>
                  <a:pt x="958644" y="5157569"/>
                </a:cubicBezTo>
                <a:cubicBezTo>
                  <a:pt x="958644" y="5151596"/>
                  <a:pt x="958644" y="5148611"/>
                  <a:pt x="958644" y="5148611"/>
                </a:cubicBezTo>
                <a:cubicBezTo>
                  <a:pt x="958644" y="5148611"/>
                  <a:pt x="961631" y="5148611"/>
                  <a:pt x="967604" y="5148611"/>
                </a:cubicBezTo>
                <a:cubicBezTo>
                  <a:pt x="973577" y="5148611"/>
                  <a:pt x="979549" y="5142638"/>
                  <a:pt x="985523" y="5130692"/>
                </a:cubicBezTo>
                <a:lnTo>
                  <a:pt x="994482" y="5112773"/>
                </a:lnTo>
                <a:cubicBezTo>
                  <a:pt x="1000455" y="5118746"/>
                  <a:pt x="1003441" y="5118746"/>
                  <a:pt x="1003441" y="5112773"/>
                </a:cubicBezTo>
                <a:lnTo>
                  <a:pt x="976563" y="5085895"/>
                </a:lnTo>
                <a:cubicBezTo>
                  <a:pt x="970590" y="5085895"/>
                  <a:pt x="967604" y="5079922"/>
                  <a:pt x="967604" y="5067976"/>
                </a:cubicBezTo>
                <a:cubicBezTo>
                  <a:pt x="973577" y="5056031"/>
                  <a:pt x="982536" y="5053045"/>
                  <a:pt x="994482" y="5059018"/>
                </a:cubicBezTo>
                <a:cubicBezTo>
                  <a:pt x="1006428" y="5059018"/>
                  <a:pt x="1012400" y="5062003"/>
                  <a:pt x="1012400" y="5067976"/>
                </a:cubicBezTo>
                <a:lnTo>
                  <a:pt x="1030320" y="5085895"/>
                </a:lnTo>
                <a:lnTo>
                  <a:pt x="1030320" y="5067976"/>
                </a:lnTo>
                <a:lnTo>
                  <a:pt x="1012400" y="5050058"/>
                </a:lnTo>
                <a:cubicBezTo>
                  <a:pt x="1006428" y="5050058"/>
                  <a:pt x="1003441" y="5048565"/>
                  <a:pt x="1003441" y="5045578"/>
                </a:cubicBezTo>
                <a:cubicBezTo>
                  <a:pt x="1003441" y="5042592"/>
                  <a:pt x="1000455" y="5041099"/>
                  <a:pt x="994482" y="5041099"/>
                </a:cubicBezTo>
                <a:cubicBezTo>
                  <a:pt x="994482" y="5041099"/>
                  <a:pt x="991495" y="5041099"/>
                  <a:pt x="985523" y="5041099"/>
                </a:cubicBezTo>
                <a:lnTo>
                  <a:pt x="967604" y="5041099"/>
                </a:lnTo>
                <a:cubicBezTo>
                  <a:pt x="967604" y="5047071"/>
                  <a:pt x="964617" y="5050058"/>
                  <a:pt x="958644" y="5050058"/>
                </a:cubicBezTo>
                <a:cubicBezTo>
                  <a:pt x="952671" y="5050058"/>
                  <a:pt x="948193" y="5050058"/>
                  <a:pt x="945206" y="5050058"/>
                </a:cubicBezTo>
                <a:cubicBezTo>
                  <a:pt x="942220" y="5050058"/>
                  <a:pt x="943713" y="5053045"/>
                  <a:pt x="949686" y="5059018"/>
                </a:cubicBezTo>
                <a:cubicBezTo>
                  <a:pt x="949686" y="5064989"/>
                  <a:pt x="946699" y="5067976"/>
                  <a:pt x="940726" y="5067976"/>
                </a:cubicBezTo>
                <a:cubicBezTo>
                  <a:pt x="934753" y="5067976"/>
                  <a:pt x="931767" y="5064989"/>
                  <a:pt x="931767" y="5059018"/>
                </a:cubicBezTo>
                <a:cubicBezTo>
                  <a:pt x="931767" y="5053045"/>
                  <a:pt x="931767" y="5050058"/>
                  <a:pt x="931767" y="5050058"/>
                </a:cubicBezTo>
                <a:cubicBezTo>
                  <a:pt x="925794" y="5050058"/>
                  <a:pt x="919821" y="5047071"/>
                  <a:pt x="913848" y="5041099"/>
                </a:cubicBezTo>
                <a:cubicBezTo>
                  <a:pt x="913848" y="5035126"/>
                  <a:pt x="912355" y="5030646"/>
                  <a:pt x="909368" y="5027660"/>
                </a:cubicBezTo>
                <a:cubicBezTo>
                  <a:pt x="906382" y="5024673"/>
                  <a:pt x="904889" y="5023180"/>
                  <a:pt x="904889" y="5023180"/>
                </a:cubicBezTo>
                <a:cubicBezTo>
                  <a:pt x="898916" y="5023180"/>
                  <a:pt x="897423" y="5020193"/>
                  <a:pt x="900409" y="5014220"/>
                </a:cubicBezTo>
                <a:cubicBezTo>
                  <a:pt x="903396" y="5008248"/>
                  <a:pt x="901902" y="5005261"/>
                  <a:pt x="895929" y="5005261"/>
                </a:cubicBezTo>
                <a:cubicBezTo>
                  <a:pt x="866066" y="4993315"/>
                  <a:pt x="851133" y="4978384"/>
                  <a:pt x="851133" y="4960465"/>
                </a:cubicBezTo>
                <a:lnTo>
                  <a:pt x="860093" y="4960465"/>
                </a:lnTo>
                <a:lnTo>
                  <a:pt x="869052" y="4969424"/>
                </a:lnTo>
                <a:cubicBezTo>
                  <a:pt x="869052" y="4963452"/>
                  <a:pt x="872039" y="4961958"/>
                  <a:pt x="878010" y="4964945"/>
                </a:cubicBezTo>
                <a:cubicBezTo>
                  <a:pt x="883984" y="4967931"/>
                  <a:pt x="886970" y="4972411"/>
                  <a:pt x="886970" y="4978384"/>
                </a:cubicBezTo>
                <a:cubicBezTo>
                  <a:pt x="892943" y="4996302"/>
                  <a:pt x="907875" y="5008248"/>
                  <a:pt x="931767" y="5014220"/>
                </a:cubicBezTo>
                <a:cubicBezTo>
                  <a:pt x="943713" y="5020193"/>
                  <a:pt x="949686" y="5023180"/>
                  <a:pt x="949686" y="5023180"/>
                </a:cubicBezTo>
                <a:cubicBezTo>
                  <a:pt x="949686" y="5023180"/>
                  <a:pt x="949686" y="5020193"/>
                  <a:pt x="949686" y="5014220"/>
                </a:cubicBezTo>
                <a:lnTo>
                  <a:pt x="940726" y="4996302"/>
                </a:lnTo>
                <a:cubicBezTo>
                  <a:pt x="940726" y="5002274"/>
                  <a:pt x="936247" y="5002274"/>
                  <a:pt x="927287" y="4996302"/>
                </a:cubicBezTo>
                <a:cubicBezTo>
                  <a:pt x="918328" y="4990329"/>
                  <a:pt x="913848" y="4984356"/>
                  <a:pt x="913848" y="4978384"/>
                </a:cubicBezTo>
                <a:cubicBezTo>
                  <a:pt x="913848" y="4978384"/>
                  <a:pt x="913848" y="4976891"/>
                  <a:pt x="913848" y="4973904"/>
                </a:cubicBezTo>
                <a:cubicBezTo>
                  <a:pt x="913848" y="4970916"/>
                  <a:pt x="910862" y="4969424"/>
                  <a:pt x="904889" y="4969424"/>
                </a:cubicBezTo>
                <a:cubicBezTo>
                  <a:pt x="904889" y="4963452"/>
                  <a:pt x="904889" y="4960465"/>
                  <a:pt x="904889" y="4960465"/>
                </a:cubicBezTo>
                <a:lnTo>
                  <a:pt x="904889" y="4951506"/>
                </a:lnTo>
                <a:cubicBezTo>
                  <a:pt x="898916" y="4957478"/>
                  <a:pt x="892943" y="4957478"/>
                  <a:pt x="886970" y="4951506"/>
                </a:cubicBezTo>
                <a:cubicBezTo>
                  <a:pt x="880997" y="4945533"/>
                  <a:pt x="879504" y="4941053"/>
                  <a:pt x="882490" y="4938067"/>
                </a:cubicBezTo>
                <a:cubicBezTo>
                  <a:pt x="885477" y="4935080"/>
                  <a:pt x="883984" y="4932094"/>
                  <a:pt x="878010" y="4929107"/>
                </a:cubicBezTo>
                <a:cubicBezTo>
                  <a:pt x="872039" y="4926120"/>
                  <a:pt x="869052" y="4921641"/>
                  <a:pt x="869052" y="4915668"/>
                </a:cubicBezTo>
                <a:cubicBezTo>
                  <a:pt x="869052" y="4909695"/>
                  <a:pt x="869052" y="4903722"/>
                  <a:pt x="869052" y="4897749"/>
                </a:cubicBezTo>
                <a:cubicBezTo>
                  <a:pt x="875024" y="4891777"/>
                  <a:pt x="878010" y="4888791"/>
                  <a:pt x="878010" y="4888791"/>
                </a:cubicBezTo>
                <a:cubicBezTo>
                  <a:pt x="878010" y="4888791"/>
                  <a:pt x="875024" y="4888791"/>
                  <a:pt x="869052" y="4888791"/>
                </a:cubicBezTo>
                <a:cubicBezTo>
                  <a:pt x="857106" y="4882818"/>
                  <a:pt x="849640" y="4875352"/>
                  <a:pt x="846654" y="4866392"/>
                </a:cubicBezTo>
                <a:cubicBezTo>
                  <a:pt x="843667" y="4857433"/>
                  <a:pt x="845160" y="4849967"/>
                  <a:pt x="851133" y="4843994"/>
                </a:cubicBezTo>
                <a:cubicBezTo>
                  <a:pt x="851133" y="4838021"/>
                  <a:pt x="848147" y="4832048"/>
                  <a:pt x="842174" y="4826075"/>
                </a:cubicBezTo>
                <a:lnTo>
                  <a:pt x="833215" y="4826075"/>
                </a:lnTo>
                <a:cubicBezTo>
                  <a:pt x="827242" y="4826075"/>
                  <a:pt x="822762" y="4824582"/>
                  <a:pt x="819775" y="4821595"/>
                </a:cubicBezTo>
                <a:cubicBezTo>
                  <a:pt x="816789" y="4818610"/>
                  <a:pt x="813802" y="4817117"/>
                  <a:pt x="810816" y="4817117"/>
                </a:cubicBezTo>
                <a:cubicBezTo>
                  <a:pt x="807830" y="4817117"/>
                  <a:pt x="806336" y="4817117"/>
                  <a:pt x="806336" y="4817117"/>
                </a:cubicBezTo>
                <a:cubicBezTo>
                  <a:pt x="806336" y="4817117"/>
                  <a:pt x="806336" y="4814130"/>
                  <a:pt x="806336" y="4808157"/>
                </a:cubicBezTo>
                <a:lnTo>
                  <a:pt x="815296" y="4808157"/>
                </a:lnTo>
                <a:lnTo>
                  <a:pt x="815296" y="4799198"/>
                </a:lnTo>
                <a:lnTo>
                  <a:pt x="806336" y="4772320"/>
                </a:lnTo>
                <a:lnTo>
                  <a:pt x="788419" y="4745441"/>
                </a:lnTo>
                <a:lnTo>
                  <a:pt x="797377" y="4736482"/>
                </a:lnTo>
                <a:cubicBezTo>
                  <a:pt x="791404" y="4730510"/>
                  <a:pt x="789912" y="4724537"/>
                  <a:pt x="792897" y="4718564"/>
                </a:cubicBezTo>
                <a:cubicBezTo>
                  <a:pt x="795885" y="4712591"/>
                  <a:pt x="798870" y="4714084"/>
                  <a:pt x="801857" y="4723044"/>
                </a:cubicBezTo>
                <a:cubicBezTo>
                  <a:pt x="804843" y="4732002"/>
                  <a:pt x="812309" y="4736482"/>
                  <a:pt x="824255" y="4736482"/>
                </a:cubicBezTo>
                <a:cubicBezTo>
                  <a:pt x="830228" y="4736482"/>
                  <a:pt x="836201" y="4736482"/>
                  <a:pt x="842174" y="4736482"/>
                </a:cubicBezTo>
                <a:cubicBezTo>
                  <a:pt x="836201" y="4730510"/>
                  <a:pt x="833215" y="4724537"/>
                  <a:pt x="833215" y="4718564"/>
                </a:cubicBezTo>
                <a:cubicBezTo>
                  <a:pt x="833215" y="4712591"/>
                  <a:pt x="833215" y="4709605"/>
                  <a:pt x="833215" y="4709605"/>
                </a:cubicBezTo>
                <a:cubicBezTo>
                  <a:pt x="821269" y="4709605"/>
                  <a:pt x="812309" y="4706618"/>
                  <a:pt x="806336" y="4700645"/>
                </a:cubicBezTo>
                <a:cubicBezTo>
                  <a:pt x="818282" y="4706618"/>
                  <a:pt x="824255" y="4703632"/>
                  <a:pt x="824255" y="4691686"/>
                </a:cubicBezTo>
                <a:cubicBezTo>
                  <a:pt x="824255" y="4685713"/>
                  <a:pt x="819775" y="4681233"/>
                  <a:pt x="810816" y="4678247"/>
                </a:cubicBezTo>
                <a:cubicBezTo>
                  <a:pt x="801857" y="4675260"/>
                  <a:pt x="800363" y="4672274"/>
                  <a:pt x="806336" y="4669287"/>
                </a:cubicBezTo>
                <a:cubicBezTo>
                  <a:pt x="812309" y="4666301"/>
                  <a:pt x="812309" y="4658835"/>
                  <a:pt x="806336" y="4646890"/>
                </a:cubicBezTo>
                <a:cubicBezTo>
                  <a:pt x="800363" y="4634944"/>
                  <a:pt x="795885" y="4627478"/>
                  <a:pt x="792897" y="4624491"/>
                </a:cubicBezTo>
                <a:cubicBezTo>
                  <a:pt x="789912" y="4621505"/>
                  <a:pt x="789912" y="4615532"/>
                  <a:pt x="792897" y="4606572"/>
                </a:cubicBezTo>
                <a:cubicBezTo>
                  <a:pt x="795885" y="4597613"/>
                  <a:pt x="791404" y="4587161"/>
                  <a:pt x="779459" y="4575216"/>
                </a:cubicBezTo>
                <a:lnTo>
                  <a:pt x="761540" y="4530419"/>
                </a:lnTo>
                <a:lnTo>
                  <a:pt x="761540" y="4458744"/>
                </a:lnTo>
                <a:cubicBezTo>
                  <a:pt x="755567" y="4446798"/>
                  <a:pt x="752581" y="4437839"/>
                  <a:pt x="752581" y="4431866"/>
                </a:cubicBezTo>
                <a:cubicBezTo>
                  <a:pt x="752581" y="4425893"/>
                  <a:pt x="748101" y="4418427"/>
                  <a:pt x="739142" y="4409469"/>
                </a:cubicBezTo>
                <a:cubicBezTo>
                  <a:pt x="730182" y="4400509"/>
                  <a:pt x="724209" y="4396029"/>
                  <a:pt x="721223" y="4396029"/>
                </a:cubicBezTo>
                <a:cubicBezTo>
                  <a:pt x="718237" y="4396029"/>
                  <a:pt x="716743" y="4393043"/>
                  <a:pt x="716743" y="4387070"/>
                </a:cubicBezTo>
                <a:cubicBezTo>
                  <a:pt x="716743" y="4381097"/>
                  <a:pt x="719730" y="4381097"/>
                  <a:pt x="725703" y="4387070"/>
                </a:cubicBezTo>
                <a:cubicBezTo>
                  <a:pt x="731676" y="4393043"/>
                  <a:pt x="736156" y="4396029"/>
                  <a:pt x="739142" y="4396029"/>
                </a:cubicBezTo>
                <a:cubicBezTo>
                  <a:pt x="742128" y="4396029"/>
                  <a:pt x="746608" y="4396029"/>
                  <a:pt x="752581" y="4396029"/>
                </a:cubicBezTo>
                <a:lnTo>
                  <a:pt x="752581" y="4387070"/>
                </a:lnTo>
                <a:cubicBezTo>
                  <a:pt x="752581" y="4381097"/>
                  <a:pt x="752581" y="4378111"/>
                  <a:pt x="752581" y="4378111"/>
                </a:cubicBezTo>
                <a:cubicBezTo>
                  <a:pt x="752581" y="4378111"/>
                  <a:pt x="749595" y="4378111"/>
                  <a:pt x="743622" y="4378111"/>
                </a:cubicBezTo>
                <a:cubicBezTo>
                  <a:pt x="737648" y="4378111"/>
                  <a:pt x="734662" y="4378111"/>
                  <a:pt x="734662" y="4378111"/>
                </a:cubicBezTo>
                <a:lnTo>
                  <a:pt x="716743" y="4351232"/>
                </a:lnTo>
                <a:cubicBezTo>
                  <a:pt x="710770" y="4345260"/>
                  <a:pt x="706290" y="4339286"/>
                  <a:pt x="703305" y="4333314"/>
                </a:cubicBezTo>
                <a:cubicBezTo>
                  <a:pt x="700319" y="4327342"/>
                  <a:pt x="698825" y="4324354"/>
                  <a:pt x="698825" y="4324354"/>
                </a:cubicBezTo>
                <a:cubicBezTo>
                  <a:pt x="692852" y="4312409"/>
                  <a:pt x="686880" y="4300464"/>
                  <a:pt x="680906" y="4288518"/>
                </a:cubicBezTo>
                <a:cubicBezTo>
                  <a:pt x="674934" y="4282545"/>
                  <a:pt x="670454" y="4276572"/>
                  <a:pt x="667467" y="4270599"/>
                </a:cubicBezTo>
                <a:cubicBezTo>
                  <a:pt x="664481" y="4264626"/>
                  <a:pt x="662988" y="4261639"/>
                  <a:pt x="662988" y="4261639"/>
                </a:cubicBezTo>
                <a:cubicBezTo>
                  <a:pt x="662988" y="4261639"/>
                  <a:pt x="657015" y="4255667"/>
                  <a:pt x="645069" y="4243722"/>
                </a:cubicBezTo>
                <a:lnTo>
                  <a:pt x="636109" y="4225803"/>
                </a:lnTo>
                <a:cubicBezTo>
                  <a:pt x="636109" y="4225803"/>
                  <a:pt x="645069" y="4234762"/>
                  <a:pt x="662988" y="4252680"/>
                </a:cubicBezTo>
                <a:cubicBezTo>
                  <a:pt x="680906" y="4270599"/>
                  <a:pt x="689866" y="4281051"/>
                  <a:pt x="689866" y="4284038"/>
                </a:cubicBezTo>
                <a:cubicBezTo>
                  <a:pt x="689866" y="4287025"/>
                  <a:pt x="692852" y="4285531"/>
                  <a:pt x="698825" y="4279558"/>
                </a:cubicBezTo>
                <a:lnTo>
                  <a:pt x="716743" y="4279558"/>
                </a:lnTo>
                <a:cubicBezTo>
                  <a:pt x="710770" y="4273585"/>
                  <a:pt x="710770" y="4270599"/>
                  <a:pt x="716743" y="4270599"/>
                </a:cubicBezTo>
                <a:lnTo>
                  <a:pt x="725703" y="4270599"/>
                </a:lnTo>
                <a:lnTo>
                  <a:pt x="734662" y="4261639"/>
                </a:lnTo>
                <a:cubicBezTo>
                  <a:pt x="740635" y="4255667"/>
                  <a:pt x="740635" y="4252680"/>
                  <a:pt x="734662" y="4252680"/>
                </a:cubicBezTo>
                <a:cubicBezTo>
                  <a:pt x="728689" y="4252680"/>
                  <a:pt x="724209" y="4251187"/>
                  <a:pt x="721223" y="4248200"/>
                </a:cubicBezTo>
                <a:cubicBezTo>
                  <a:pt x="718237" y="4245215"/>
                  <a:pt x="718237" y="4242227"/>
                  <a:pt x="721223" y="4239242"/>
                </a:cubicBezTo>
                <a:cubicBezTo>
                  <a:pt x="724209" y="4236255"/>
                  <a:pt x="725703" y="4230282"/>
                  <a:pt x="725703" y="4221323"/>
                </a:cubicBezTo>
                <a:cubicBezTo>
                  <a:pt x="725703" y="4212364"/>
                  <a:pt x="722716" y="4207884"/>
                  <a:pt x="716743" y="4207884"/>
                </a:cubicBezTo>
                <a:cubicBezTo>
                  <a:pt x="710770" y="4207884"/>
                  <a:pt x="707785" y="4212364"/>
                  <a:pt x="707785" y="4221323"/>
                </a:cubicBezTo>
                <a:cubicBezTo>
                  <a:pt x="707785" y="4230282"/>
                  <a:pt x="706290" y="4240735"/>
                  <a:pt x="703305" y="4252680"/>
                </a:cubicBezTo>
                <a:cubicBezTo>
                  <a:pt x="700319" y="4264626"/>
                  <a:pt x="697332" y="4270599"/>
                  <a:pt x="694346" y="4270599"/>
                </a:cubicBezTo>
                <a:cubicBezTo>
                  <a:pt x="691359" y="4270599"/>
                  <a:pt x="691359" y="4255667"/>
                  <a:pt x="694346" y="4225803"/>
                </a:cubicBezTo>
                <a:cubicBezTo>
                  <a:pt x="697332" y="4195938"/>
                  <a:pt x="698825" y="4183992"/>
                  <a:pt x="698825" y="4189965"/>
                </a:cubicBezTo>
                <a:lnTo>
                  <a:pt x="698825" y="4163087"/>
                </a:lnTo>
                <a:cubicBezTo>
                  <a:pt x="692852" y="4151141"/>
                  <a:pt x="692852" y="4145169"/>
                  <a:pt x="698825" y="4145169"/>
                </a:cubicBezTo>
                <a:cubicBezTo>
                  <a:pt x="710770" y="4139196"/>
                  <a:pt x="707785" y="4127250"/>
                  <a:pt x="689866" y="4109331"/>
                </a:cubicBezTo>
                <a:cubicBezTo>
                  <a:pt x="689866" y="4103359"/>
                  <a:pt x="688373" y="4085440"/>
                  <a:pt x="685386" y="4055576"/>
                </a:cubicBezTo>
                <a:cubicBezTo>
                  <a:pt x="682400" y="4025711"/>
                  <a:pt x="683893" y="4007792"/>
                  <a:pt x="689866" y="4001820"/>
                </a:cubicBezTo>
                <a:cubicBezTo>
                  <a:pt x="689866" y="3995847"/>
                  <a:pt x="689866" y="3991367"/>
                  <a:pt x="689866" y="3988380"/>
                </a:cubicBezTo>
                <a:cubicBezTo>
                  <a:pt x="689866" y="3985395"/>
                  <a:pt x="686880" y="3983902"/>
                  <a:pt x="680906" y="3983902"/>
                </a:cubicBezTo>
                <a:cubicBezTo>
                  <a:pt x="674934" y="3983902"/>
                  <a:pt x="665974" y="3980915"/>
                  <a:pt x="654028" y="3974942"/>
                </a:cubicBezTo>
                <a:lnTo>
                  <a:pt x="645069" y="3965983"/>
                </a:lnTo>
                <a:lnTo>
                  <a:pt x="654028" y="3965983"/>
                </a:lnTo>
                <a:cubicBezTo>
                  <a:pt x="665974" y="3960010"/>
                  <a:pt x="671947" y="3954037"/>
                  <a:pt x="671947" y="3948064"/>
                </a:cubicBezTo>
                <a:cubicBezTo>
                  <a:pt x="671947" y="3948064"/>
                  <a:pt x="673440" y="3948064"/>
                  <a:pt x="676427" y="3948064"/>
                </a:cubicBezTo>
                <a:cubicBezTo>
                  <a:pt x="679413" y="3948064"/>
                  <a:pt x="680906" y="3948064"/>
                  <a:pt x="680906" y="3948064"/>
                </a:cubicBezTo>
                <a:cubicBezTo>
                  <a:pt x="680906" y="3948064"/>
                  <a:pt x="680906" y="3951051"/>
                  <a:pt x="680906" y="3957024"/>
                </a:cubicBezTo>
                <a:cubicBezTo>
                  <a:pt x="680906" y="3962996"/>
                  <a:pt x="683893" y="3964490"/>
                  <a:pt x="689866" y="3961503"/>
                </a:cubicBezTo>
                <a:cubicBezTo>
                  <a:pt x="695839" y="3958517"/>
                  <a:pt x="698825" y="3958517"/>
                  <a:pt x="698825" y="3961503"/>
                </a:cubicBezTo>
                <a:cubicBezTo>
                  <a:pt x="698825" y="3964490"/>
                  <a:pt x="698825" y="3967476"/>
                  <a:pt x="698825" y="3970463"/>
                </a:cubicBezTo>
                <a:cubicBezTo>
                  <a:pt x="698825" y="3973449"/>
                  <a:pt x="698825" y="3979422"/>
                  <a:pt x="698825" y="3988380"/>
                </a:cubicBezTo>
                <a:cubicBezTo>
                  <a:pt x="698825" y="3997340"/>
                  <a:pt x="701812" y="4001820"/>
                  <a:pt x="707785" y="4001820"/>
                </a:cubicBezTo>
                <a:cubicBezTo>
                  <a:pt x="713757" y="4001820"/>
                  <a:pt x="716743" y="3992860"/>
                  <a:pt x="716743" y="3974942"/>
                </a:cubicBezTo>
                <a:cubicBezTo>
                  <a:pt x="716743" y="3957024"/>
                  <a:pt x="713757" y="3946571"/>
                  <a:pt x="707785" y="3943584"/>
                </a:cubicBezTo>
                <a:cubicBezTo>
                  <a:pt x="701812" y="3940598"/>
                  <a:pt x="700319" y="3933132"/>
                  <a:pt x="703305" y="3921186"/>
                </a:cubicBezTo>
                <a:cubicBezTo>
                  <a:pt x="706290" y="3909240"/>
                  <a:pt x="706290" y="3903268"/>
                  <a:pt x="703305" y="3903268"/>
                </a:cubicBezTo>
                <a:cubicBezTo>
                  <a:pt x="700319" y="3903268"/>
                  <a:pt x="698825" y="3906255"/>
                  <a:pt x="698825" y="3912228"/>
                </a:cubicBezTo>
                <a:lnTo>
                  <a:pt x="680906" y="3912228"/>
                </a:lnTo>
                <a:cubicBezTo>
                  <a:pt x="680906" y="3906255"/>
                  <a:pt x="679413" y="3901775"/>
                  <a:pt x="676427" y="3898787"/>
                </a:cubicBezTo>
                <a:cubicBezTo>
                  <a:pt x="673440" y="3895802"/>
                  <a:pt x="671947" y="3891322"/>
                  <a:pt x="671947" y="3885349"/>
                </a:cubicBezTo>
                <a:cubicBezTo>
                  <a:pt x="671947" y="3873403"/>
                  <a:pt x="674934" y="3870417"/>
                  <a:pt x="680906" y="3876390"/>
                </a:cubicBezTo>
                <a:cubicBezTo>
                  <a:pt x="686880" y="3882363"/>
                  <a:pt x="689866" y="3885349"/>
                  <a:pt x="689866" y="3885349"/>
                </a:cubicBezTo>
                <a:lnTo>
                  <a:pt x="689866" y="3849512"/>
                </a:lnTo>
                <a:cubicBezTo>
                  <a:pt x="695839" y="3837566"/>
                  <a:pt x="698825" y="3828606"/>
                  <a:pt x="698825" y="3822633"/>
                </a:cubicBezTo>
                <a:lnTo>
                  <a:pt x="707785" y="3822633"/>
                </a:lnTo>
                <a:cubicBezTo>
                  <a:pt x="707785" y="3816662"/>
                  <a:pt x="710770" y="3813675"/>
                  <a:pt x="716743" y="3813675"/>
                </a:cubicBezTo>
                <a:cubicBezTo>
                  <a:pt x="722716" y="3813675"/>
                  <a:pt x="728689" y="3810688"/>
                  <a:pt x="734662" y="3804716"/>
                </a:cubicBezTo>
                <a:cubicBezTo>
                  <a:pt x="740635" y="3792770"/>
                  <a:pt x="737648" y="3786797"/>
                  <a:pt x="725703" y="3786797"/>
                </a:cubicBezTo>
                <a:cubicBezTo>
                  <a:pt x="719730" y="3786797"/>
                  <a:pt x="718237" y="3783810"/>
                  <a:pt x="721223" y="3777837"/>
                </a:cubicBezTo>
                <a:cubicBezTo>
                  <a:pt x="724209" y="3771865"/>
                  <a:pt x="725703" y="3764398"/>
                  <a:pt x="725703" y="3755439"/>
                </a:cubicBezTo>
                <a:cubicBezTo>
                  <a:pt x="725703" y="3746479"/>
                  <a:pt x="730182" y="3742001"/>
                  <a:pt x="739142" y="3742001"/>
                </a:cubicBezTo>
                <a:cubicBezTo>
                  <a:pt x="748101" y="3742001"/>
                  <a:pt x="749595" y="3740508"/>
                  <a:pt x="743622" y="3737521"/>
                </a:cubicBezTo>
                <a:cubicBezTo>
                  <a:pt x="737648" y="3734533"/>
                  <a:pt x="734662" y="3727069"/>
                  <a:pt x="734662" y="3715123"/>
                </a:cubicBezTo>
                <a:cubicBezTo>
                  <a:pt x="734662" y="3703177"/>
                  <a:pt x="737648" y="3694217"/>
                  <a:pt x="743622" y="3688244"/>
                </a:cubicBezTo>
                <a:cubicBezTo>
                  <a:pt x="755567" y="3676298"/>
                  <a:pt x="752581" y="3661366"/>
                  <a:pt x="734662" y="3643448"/>
                </a:cubicBezTo>
                <a:cubicBezTo>
                  <a:pt x="728689" y="3643448"/>
                  <a:pt x="725703" y="3640462"/>
                  <a:pt x="725703" y="3634489"/>
                </a:cubicBezTo>
                <a:cubicBezTo>
                  <a:pt x="725703" y="3628516"/>
                  <a:pt x="725703" y="3622543"/>
                  <a:pt x="725703" y="3616570"/>
                </a:cubicBezTo>
                <a:cubicBezTo>
                  <a:pt x="725703" y="3604624"/>
                  <a:pt x="724209" y="3598651"/>
                  <a:pt x="721223" y="3598651"/>
                </a:cubicBezTo>
                <a:cubicBezTo>
                  <a:pt x="718237" y="3598651"/>
                  <a:pt x="716743" y="3598651"/>
                  <a:pt x="716743" y="3598651"/>
                </a:cubicBezTo>
                <a:cubicBezTo>
                  <a:pt x="710770" y="3598651"/>
                  <a:pt x="707785" y="3595665"/>
                  <a:pt x="707785" y="3589692"/>
                </a:cubicBezTo>
                <a:lnTo>
                  <a:pt x="707785" y="3544896"/>
                </a:lnTo>
                <a:cubicBezTo>
                  <a:pt x="701812" y="3538923"/>
                  <a:pt x="698825" y="3532950"/>
                  <a:pt x="698825" y="3526977"/>
                </a:cubicBezTo>
                <a:lnTo>
                  <a:pt x="680906" y="3491139"/>
                </a:lnTo>
                <a:lnTo>
                  <a:pt x="680906" y="3482181"/>
                </a:lnTo>
                <a:lnTo>
                  <a:pt x="680906" y="3455303"/>
                </a:lnTo>
                <a:cubicBezTo>
                  <a:pt x="674934" y="3455303"/>
                  <a:pt x="674934" y="3449330"/>
                  <a:pt x="680906" y="3437384"/>
                </a:cubicBezTo>
                <a:cubicBezTo>
                  <a:pt x="686880" y="3431411"/>
                  <a:pt x="689866" y="3425438"/>
                  <a:pt x="689866" y="3419465"/>
                </a:cubicBezTo>
                <a:lnTo>
                  <a:pt x="698825" y="3401547"/>
                </a:lnTo>
                <a:cubicBezTo>
                  <a:pt x="704797" y="3389601"/>
                  <a:pt x="704797" y="3379149"/>
                  <a:pt x="698825" y="3370189"/>
                </a:cubicBezTo>
                <a:cubicBezTo>
                  <a:pt x="692852" y="3361230"/>
                  <a:pt x="691359" y="3350778"/>
                  <a:pt x="694346" y="3338833"/>
                </a:cubicBezTo>
                <a:cubicBezTo>
                  <a:pt x="697332" y="3326885"/>
                  <a:pt x="701812" y="3320914"/>
                  <a:pt x="707785" y="3320914"/>
                </a:cubicBezTo>
                <a:cubicBezTo>
                  <a:pt x="707785" y="3320914"/>
                  <a:pt x="709277" y="3319421"/>
                  <a:pt x="712265" y="3316434"/>
                </a:cubicBezTo>
                <a:cubicBezTo>
                  <a:pt x="715250" y="3313447"/>
                  <a:pt x="715250" y="3310461"/>
                  <a:pt x="712265" y="3307475"/>
                </a:cubicBezTo>
                <a:cubicBezTo>
                  <a:pt x="709277" y="3304488"/>
                  <a:pt x="703305" y="3304488"/>
                  <a:pt x="694346" y="3307475"/>
                </a:cubicBezTo>
                <a:cubicBezTo>
                  <a:pt x="685386" y="3310461"/>
                  <a:pt x="680906" y="3313447"/>
                  <a:pt x="680906" y="3316434"/>
                </a:cubicBezTo>
                <a:cubicBezTo>
                  <a:pt x="680906" y="3319421"/>
                  <a:pt x="677920" y="3323900"/>
                  <a:pt x="671947" y="3329873"/>
                </a:cubicBezTo>
                <a:cubicBezTo>
                  <a:pt x="665974" y="3335845"/>
                  <a:pt x="662988" y="3334353"/>
                  <a:pt x="662988" y="3325393"/>
                </a:cubicBezTo>
                <a:cubicBezTo>
                  <a:pt x="662988" y="3316434"/>
                  <a:pt x="655522" y="3311954"/>
                  <a:pt x="640589" y="3311954"/>
                </a:cubicBezTo>
                <a:cubicBezTo>
                  <a:pt x="625658" y="3311954"/>
                  <a:pt x="615205" y="3305982"/>
                  <a:pt x="609232" y="3294035"/>
                </a:cubicBezTo>
                <a:cubicBezTo>
                  <a:pt x="603259" y="3282089"/>
                  <a:pt x="603259" y="3276117"/>
                  <a:pt x="609232" y="3276117"/>
                </a:cubicBezTo>
                <a:cubicBezTo>
                  <a:pt x="615205" y="3276117"/>
                  <a:pt x="618192" y="3279103"/>
                  <a:pt x="618192" y="3285076"/>
                </a:cubicBezTo>
                <a:cubicBezTo>
                  <a:pt x="618192" y="3291049"/>
                  <a:pt x="618192" y="3294035"/>
                  <a:pt x="618192" y="3294035"/>
                </a:cubicBezTo>
                <a:cubicBezTo>
                  <a:pt x="618192" y="3294035"/>
                  <a:pt x="621178" y="3294035"/>
                  <a:pt x="627150" y="3294035"/>
                </a:cubicBezTo>
                <a:cubicBezTo>
                  <a:pt x="633123" y="3294035"/>
                  <a:pt x="636109" y="3294035"/>
                  <a:pt x="636109" y="3294035"/>
                </a:cubicBezTo>
                <a:cubicBezTo>
                  <a:pt x="636109" y="3294035"/>
                  <a:pt x="636109" y="3292542"/>
                  <a:pt x="636109" y="3289556"/>
                </a:cubicBezTo>
                <a:cubicBezTo>
                  <a:pt x="636109" y="3286569"/>
                  <a:pt x="634616" y="3282089"/>
                  <a:pt x="631630" y="3276117"/>
                </a:cubicBezTo>
                <a:cubicBezTo>
                  <a:pt x="628643" y="3270144"/>
                  <a:pt x="627150" y="3264171"/>
                  <a:pt x="627150" y="3258198"/>
                </a:cubicBezTo>
                <a:cubicBezTo>
                  <a:pt x="615205" y="3258198"/>
                  <a:pt x="606246" y="3258198"/>
                  <a:pt x="600273" y="3258198"/>
                </a:cubicBezTo>
                <a:cubicBezTo>
                  <a:pt x="600273" y="3264171"/>
                  <a:pt x="597287" y="3264171"/>
                  <a:pt x="591313" y="3258198"/>
                </a:cubicBezTo>
                <a:cubicBezTo>
                  <a:pt x="585341" y="3252225"/>
                  <a:pt x="582354" y="3244760"/>
                  <a:pt x="582354" y="3235800"/>
                </a:cubicBezTo>
                <a:cubicBezTo>
                  <a:pt x="582354" y="3226841"/>
                  <a:pt x="580861" y="3222361"/>
                  <a:pt x="577874" y="3222361"/>
                </a:cubicBezTo>
                <a:cubicBezTo>
                  <a:pt x="574888" y="3222361"/>
                  <a:pt x="576381" y="3216388"/>
                  <a:pt x="582354" y="3204442"/>
                </a:cubicBezTo>
                <a:lnTo>
                  <a:pt x="591313" y="3195483"/>
                </a:lnTo>
                <a:cubicBezTo>
                  <a:pt x="591313" y="3195483"/>
                  <a:pt x="592807" y="3196976"/>
                  <a:pt x="595793" y="3199963"/>
                </a:cubicBezTo>
                <a:cubicBezTo>
                  <a:pt x="598780" y="3202949"/>
                  <a:pt x="603259" y="3204442"/>
                  <a:pt x="609232" y="3204442"/>
                </a:cubicBezTo>
                <a:lnTo>
                  <a:pt x="618192" y="3204442"/>
                </a:lnTo>
                <a:lnTo>
                  <a:pt x="627150" y="3168606"/>
                </a:lnTo>
                <a:cubicBezTo>
                  <a:pt x="633123" y="3162633"/>
                  <a:pt x="634616" y="3156660"/>
                  <a:pt x="631630" y="3150687"/>
                </a:cubicBezTo>
                <a:cubicBezTo>
                  <a:pt x="628643" y="3144714"/>
                  <a:pt x="627150" y="3141728"/>
                  <a:pt x="627150" y="3141728"/>
                </a:cubicBezTo>
                <a:cubicBezTo>
                  <a:pt x="633123" y="3135755"/>
                  <a:pt x="636109" y="3129782"/>
                  <a:pt x="636109" y="3123809"/>
                </a:cubicBezTo>
                <a:cubicBezTo>
                  <a:pt x="636109" y="3117836"/>
                  <a:pt x="636109" y="3111863"/>
                  <a:pt x="636109" y="3105890"/>
                </a:cubicBezTo>
                <a:cubicBezTo>
                  <a:pt x="630138" y="3087971"/>
                  <a:pt x="630138" y="3079013"/>
                  <a:pt x="636109" y="3079013"/>
                </a:cubicBezTo>
                <a:lnTo>
                  <a:pt x="645069" y="3061094"/>
                </a:lnTo>
                <a:lnTo>
                  <a:pt x="654028" y="3052135"/>
                </a:lnTo>
                <a:cubicBezTo>
                  <a:pt x="665974" y="3046162"/>
                  <a:pt x="671947" y="3047655"/>
                  <a:pt x="671947" y="3056614"/>
                </a:cubicBezTo>
                <a:cubicBezTo>
                  <a:pt x="671947" y="3065574"/>
                  <a:pt x="674934" y="3071546"/>
                  <a:pt x="680906" y="3074533"/>
                </a:cubicBezTo>
                <a:cubicBezTo>
                  <a:pt x="686880" y="3077520"/>
                  <a:pt x="689866" y="3079013"/>
                  <a:pt x="689866" y="3079013"/>
                </a:cubicBezTo>
                <a:lnTo>
                  <a:pt x="689866" y="3114849"/>
                </a:lnTo>
                <a:lnTo>
                  <a:pt x="680906" y="3114849"/>
                </a:lnTo>
                <a:cubicBezTo>
                  <a:pt x="662988" y="3114849"/>
                  <a:pt x="660001" y="3120822"/>
                  <a:pt x="671947" y="3132768"/>
                </a:cubicBezTo>
                <a:cubicBezTo>
                  <a:pt x="677920" y="3138741"/>
                  <a:pt x="677920" y="3141728"/>
                  <a:pt x="671947" y="3141728"/>
                </a:cubicBezTo>
                <a:cubicBezTo>
                  <a:pt x="671947" y="3141728"/>
                  <a:pt x="670454" y="3144714"/>
                  <a:pt x="667467" y="3150687"/>
                </a:cubicBezTo>
                <a:cubicBezTo>
                  <a:pt x="664481" y="3156660"/>
                  <a:pt x="662988" y="3165618"/>
                  <a:pt x="662988" y="3177564"/>
                </a:cubicBezTo>
                <a:cubicBezTo>
                  <a:pt x="662988" y="3201456"/>
                  <a:pt x="668961" y="3213402"/>
                  <a:pt x="680906" y="3213402"/>
                </a:cubicBezTo>
                <a:cubicBezTo>
                  <a:pt x="704797" y="3225348"/>
                  <a:pt x="719730" y="3216388"/>
                  <a:pt x="725703" y="3186524"/>
                </a:cubicBezTo>
                <a:cubicBezTo>
                  <a:pt x="725703" y="3180551"/>
                  <a:pt x="725703" y="3176071"/>
                  <a:pt x="725703" y="3173084"/>
                </a:cubicBezTo>
                <a:cubicBezTo>
                  <a:pt x="725703" y="3170098"/>
                  <a:pt x="722716" y="3165618"/>
                  <a:pt x="716743" y="3159646"/>
                </a:cubicBezTo>
                <a:cubicBezTo>
                  <a:pt x="722716" y="3153674"/>
                  <a:pt x="728689" y="3147700"/>
                  <a:pt x="734662" y="3141728"/>
                </a:cubicBezTo>
                <a:cubicBezTo>
                  <a:pt x="740635" y="3141728"/>
                  <a:pt x="743622" y="3147700"/>
                  <a:pt x="743622" y="3159646"/>
                </a:cubicBezTo>
                <a:cubicBezTo>
                  <a:pt x="743622" y="3159646"/>
                  <a:pt x="745115" y="3161138"/>
                  <a:pt x="748101" y="3164126"/>
                </a:cubicBezTo>
                <a:cubicBezTo>
                  <a:pt x="751088" y="3167113"/>
                  <a:pt x="755567" y="3168606"/>
                  <a:pt x="761540" y="3168606"/>
                </a:cubicBezTo>
                <a:cubicBezTo>
                  <a:pt x="767513" y="3168606"/>
                  <a:pt x="770500" y="3165618"/>
                  <a:pt x="770500" y="3159646"/>
                </a:cubicBezTo>
                <a:lnTo>
                  <a:pt x="743622" y="3141728"/>
                </a:lnTo>
                <a:cubicBezTo>
                  <a:pt x="743622" y="3141728"/>
                  <a:pt x="745115" y="3138741"/>
                  <a:pt x="748101" y="3132768"/>
                </a:cubicBezTo>
                <a:cubicBezTo>
                  <a:pt x="751088" y="3126795"/>
                  <a:pt x="749595" y="3123809"/>
                  <a:pt x="743622" y="3123809"/>
                </a:cubicBezTo>
                <a:cubicBezTo>
                  <a:pt x="737648" y="3117836"/>
                  <a:pt x="734662" y="3113356"/>
                  <a:pt x="734662" y="3110370"/>
                </a:cubicBezTo>
                <a:cubicBezTo>
                  <a:pt x="734662" y="3107383"/>
                  <a:pt x="734662" y="3102903"/>
                  <a:pt x="734662" y="3096931"/>
                </a:cubicBezTo>
                <a:cubicBezTo>
                  <a:pt x="734662" y="3090959"/>
                  <a:pt x="734662" y="3084984"/>
                  <a:pt x="734662" y="3079013"/>
                </a:cubicBezTo>
                <a:cubicBezTo>
                  <a:pt x="734662" y="3073040"/>
                  <a:pt x="734662" y="3070053"/>
                  <a:pt x="734662" y="3070053"/>
                </a:cubicBezTo>
                <a:cubicBezTo>
                  <a:pt x="728689" y="3070053"/>
                  <a:pt x="727196" y="3062587"/>
                  <a:pt x="730182" y="3047655"/>
                </a:cubicBezTo>
                <a:cubicBezTo>
                  <a:pt x="733169" y="3032723"/>
                  <a:pt x="736156" y="3025256"/>
                  <a:pt x="739142" y="3025256"/>
                </a:cubicBezTo>
                <a:cubicBezTo>
                  <a:pt x="742128" y="3025256"/>
                  <a:pt x="743622" y="3037202"/>
                  <a:pt x="743622" y="3061094"/>
                </a:cubicBezTo>
                <a:cubicBezTo>
                  <a:pt x="743622" y="3073040"/>
                  <a:pt x="746608" y="3080506"/>
                  <a:pt x="752581" y="3083491"/>
                </a:cubicBezTo>
                <a:cubicBezTo>
                  <a:pt x="758554" y="3086479"/>
                  <a:pt x="767513" y="3084984"/>
                  <a:pt x="779459" y="3079013"/>
                </a:cubicBezTo>
                <a:cubicBezTo>
                  <a:pt x="785432" y="3073040"/>
                  <a:pt x="786924" y="3067067"/>
                  <a:pt x="783939" y="3061094"/>
                </a:cubicBezTo>
                <a:cubicBezTo>
                  <a:pt x="780953" y="3055121"/>
                  <a:pt x="780953" y="3049148"/>
                  <a:pt x="783939" y="3043175"/>
                </a:cubicBezTo>
                <a:cubicBezTo>
                  <a:pt x="786924" y="3037202"/>
                  <a:pt x="788419" y="3029736"/>
                  <a:pt x="788419" y="3020777"/>
                </a:cubicBezTo>
                <a:cubicBezTo>
                  <a:pt x="788419" y="3011817"/>
                  <a:pt x="785432" y="3004352"/>
                  <a:pt x="779459" y="2998379"/>
                </a:cubicBezTo>
                <a:lnTo>
                  <a:pt x="779459" y="2953582"/>
                </a:lnTo>
                <a:cubicBezTo>
                  <a:pt x="785432" y="2953582"/>
                  <a:pt x="788419" y="2953582"/>
                  <a:pt x="788419" y="2953582"/>
                </a:cubicBezTo>
                <a:cubicBezTo>
                  <a:pt x="788419" y="2953582"/>
                  <a:pt x="788419" y="2956569"/>
                  <a:pt x="788419" y="2962541"/>
                </a:cubicBezTo>
                <a:lnTo>
                  <a:pt x="806336" y="2980460"/>
                </a:lnTo>
                <a:cubicBezTo>
                  <a:pt x="812309" y="2980460"/>
                  <a:pt x="815296" y="2986433"/>
                  <a:pt x="815296" y="2998379"/>
                </a:cubicBezTo>
                <a:lnTo>
                  <a:pt x="815296" y="3025256"/>
                </a:lnTo>
                <a:cubicBezTo>
                  <a:pt x="809323" y="3025256"/>
                  <a:pt x="807830" y="3026749"/>
                  <a:pt x="810816" y="3029736"/>
                </a:cubicBezTo>
                <a:cubicBezTo>
                  <a:pt x="813802" y="3032723"/>
                  <a:pt x="815296" y="3037202"/>
                  <a:pt x="815296" y="3043175"/>
                </a:cubicBezTo>
                <a:cubicBezTo>
                  <a:pt x="821269" y="3049148"/>
                  <a:pt x="821269" y="3052135"/>
                  <a:pt x="815296" y="3052135"/>
                </a:cubicBezTo>
                <a:cubicBezTo>
                  <a:pt x="803350" y="3058107"/>
                  <a:pt x="806336" y="3064081"/>
                  <a:pt x="824255" y="3070053"/>
                </a:cubicBezTo>
                <a:cubicBezTo>
                  <a:pt x="830228" y="3070053"/>
                  <a:pt x="833215" y="3073040"/>
                  <a:pt x="833215" y="3079013"/>
                </a:cubicBezTo>
                <a:lnTo>
                  <a:pt x="833215" y="3123809"/>
                </a:lnTo>
                <a:lnTo>
                  <a:pt x="842174" y="3105890"/>
                </a:lnTo>
                <a:lnTo>
                  <a:pt x="842174" y="3079013"/>
                </a:lnTo>
                <a:cubicBezTo>
                  <a:pt x="848147" y="3067067"/>
                  <a:pt x="851133" y="3061094"/>
                  <a:pt x="851133" y="3061094"/>
                </a:cubicBezTo>
                <a:cubicBezTo>
                  <a:pt x="851133" y="3061094"/>
                  <a:pt x="854120" y="3061094"/>
                  <a:pt x="860093" y="3061094"/>
                </a:cubicBezTo>
                <a:cubicBezTo>
                  <a:pt x="866066" y="3061094"/>
                  <a:pt x="869052" y="3056614"/>
                  <a:pt x="869052" y="3047655"/>
                </a:cubicBezTo>
                <a:cubicBezTo>
                  <a:pt x="869052" y="3038695"/>
                  <a:pt x="870546" y="3034216"/>
                  <a:pt x="873532" y="3034216"/>
                </a:cubicBezTo>
                <a:cubicBezTo>
                  <a:pt x="876517" y="3034216"/>
                  <a:pt x="878010" y="3028243"/>
                  <a:pt x="878010" y="3016297"/>
                </a:cubicBezTo>
                <a:cubicBezTo>
                  <a:pt x="878010" y="3004352"/>
                  <a:pt x="872039" y="2998379"/>
                  <a:pt x="860093" y="2998379"/>
                </a:cubicBezTo>
                <a:cubicBezTo>
                  <a:pt x="854120" y="2998379"/>
                  <a:pt x="851133" y="2998379"/>
                  <a:pt x="851133" y="2998379"/>
                </a:cubicBezTo>
                <a:cubicBezTo>
                  <a:pt x="851133" y="2992406"/>
                  <a:pt x="854120" y="2989420"/>
                  <a:pt x="860093" y="2989420"/>
                </a:cubicBezTo>
                <a:cubicBezTo>
                  <a:pt x="872039" y="2989420"/>
                  <a:pt x="878010" y="2977474"/>
                  <a:pt x="878010" y="2953582"/>
                </a:cubicBezTo>
                <a:cubicBezTo>
                  <a:pt x="872039" y="2941636"/>
                  <a:pt x="867559" y="2935663"/>
                  <a:pt x="864572" y="2935663"/>
                </a:cubicBezTo>
                <a:cubicBezTo>
                  <a:pt x="861586" y="2935663"/>
                  <a:pt x="857106" y="2934170"/>
                  <a:pt x="851133" y="2931184"/>
                </a:cubicBezTo>
                <a:cubicBezTo>
                  <a:pt x="845160" y="2928197"/>
                  <a:pt x="848147" y="2920732"/>
                  <a:pt x="860093" y="2908786"/>
                </a:cubicBezTo>
                <a:cubicBezTo>
                  <a:pt x="866066" y="2902813"/>
                  <a:pt x="869052" y="2898334"/>
                  <a:pt x="869052" y="2895347"/>
                </a:cubicBezTo>
                <a:cubicBezTo>
                  <a:pt x="869052" y="2892360"/>
                  <a:pt x="866066" y="2887881"/>
                  <a:pt x="860093" y="2881908"/>
                </a:cubicBezTo>
                <a:lnTo>
                  <a:pt x="878010" y="2872948"/>
                </a:lnTo>
                <a:cubicBezTo>
                  <a:pt x="883984" y="2872948"/>
                  <a:pt x="888463" y="2872948"/>
                  <a:pt x="891450" y="2872948"/>
                </a:cubicBezTo>
                <a:cubicBezTo>
                  <a:pt x="894436" y="2872948"/>
                  <a:pt x="895929" y="2869962"/>
                  <a:pt x="895929" y="2863989"/>
                </a:cubicBezTo>
                <a:cubicBezTo>
                  <a:pt x="889956" y="2863989"/>
                  <a:pt x="886970" y="2861002"/>
                  <a:pt x="886970" y="2855030"/>
                </a:cubicBezTo>
                <a:cubicBezTo>
                  <a:pt x="886970" y="2849057"/>
                  <a:pt x="888463" y="2844577"/>
                  <a:pt x="891450" y="2841590"/>
                </a:cubicBezTo>
                <a:cubicBezTo>
                  <a:pt x="894436" y="2838605"/>
                  <a:pt x="898916" y="2840097"/>
                  <a:pt x="904889" y="2846070"/>
                </a:cubicBezTo>
                <a:lnTo>
                  <a:pt x="913848" y="2837112"/>
                </a:lnTo>
                <a:cubicBezTo>
                  <a:pt x="913848" y="2831139"/>
                  <a:pt x="913848" y="2826659"/>
                  <a:pt x="913848" y="2823673"/>
                </a:cubicBezTo>
                <a:cubicBezTo>
                  <a:pt x="913848" y="2820686"/>
                  <a:pt x="910862" y="2813220"/>
                  <a:pt x="904889" y="2801274"/>
                </a:cubicBezTo>
                <a:cubicBezTo>
                  <a:pt x="904889" y="2801274"/>
                  <a:pt x="904889" y="2799781"/>
                  <a:pt x="904889" y="2796794"/>
                </a:cubicBezTo>
                <a:cubicBezTo>
                  <a:pt x="904889" y="2793808"/>
                  <a:pt x="901902" y="2792315"/>
                  <a:pt x="895929" y="2792315"/>
                </a:cubicBezTo>
                <a:lnTo>
                  <a:pt x="895929" y="2774396"/>
                </a:lnTo>
                <a:lnTo>
                  <a:pt x="895929" y="2756478"/>
                </a:lnTo>
                <a:cubicBezTo>
                  <a:pt x="889956" y="2756478"/>
                  <a:pt x="883984" y="2753492"/>
                  <a:pt x="878010" y="2747519"/>
                </a:cubicBezTo>
                <a:lnTo>
                  <a:pt x="860093" y="2738559"/>
                </a:lnTo>
                <a:cubicBezTo>
                  <a:pt x="848147" y="2738559"/>
                  <a:pt x="842174" y="2737066"/>
                  <a:pt x="842174" y="2734080"/>
                </a:cubicBezTo>
                <a:cubicBezTo>
                  <a:pt x="842174" y="2731094"/>
                  <a:pt x="845160" y="2726614"/>
                  <a:pt x="851133" y="2720640"/>
                </a:cubicBezTo>
                <a:cubicBezTo>
                  <a:pt x="863079" y="2702722"/>
                  <a:pt x="863079" y="2687791"/>
                  <a:pt x="851133" y="2675843"/>
                </a:cubicBezTo>
                <a:cubicBezTo>
                  <a:pt x="839188" y="2663899"/>
                  <a:pt x="833215" y="2657926"/>
                  <a:pt x="833215" y="2657926"/>
                </a:cubicBezTo>
                <a:cubicBezTo>
                  <a:pt x="833215" y="2651953"/>
                  <a:pt x="830228" y="2645980"/>
                  <a:pt x="824255" y="2640007"/>
                </a:cubicBezTo>
                <a:cubicBezTo>
                  <a:pt x="818282" y="2640007"/>
                  <a:pt x="810816" y="2641500"/>
                  <a:pt x="801857" y="2644487"/>
                </a:cubicBezTo>
                <a:cubicBezTo>
                  <a:pt x="792897" y="2647473"/>
                  <a:pt x="788419" y="2651953"/>
                  <a:pt x="788419" y="2657926"/>
                </a:cubicBezTo>
                <a:cubicBezTo>
                  <a:pt x="788419" y="2663899"/>
                  <a:pt x="788419" y="2668379"/>
                  <a:pt x="788419" y="2671365"/>
                </a:cubicBezTo>
                <a:cubicBezTo>
                  <a:pt x="788419" y="2674350"/>
                  <a:pt x="785432" y="2675843"/>
                  <a:pt x="779459" y="2675843"/>
                </a:cubicBezTo>
                <a:cubicBezTo>
                  <a:pt x="773486" y="2681818"/>
                  <a:pt x="773486" y="2684803"/>
                  <a:pt x="779459" y="2684803"/>
                </a:cubicBezTo>
                <a:lnTo>
                  <a:pt x="761540" y="2702722"/>
                </a:lnTo>
                <a:lnTo>
                  <a:pt x="752581" y="2693762"/>
                </a:lnTo>
                <a:lnTo>
                  <a:pt x="752581" y="2675843"/>
                </a:lnTo>
                <a:cubicBezTo>
                  <a:pt x="746608" y="2675843"/>
                  <a:pt x="743622" y="2674350"/>
                  <a:pt x="743622" y="2671365"/>
                </a:cubicBezTo>
                <a:cubicBezTo>
                  <a:pt x="743622" y="2668379"/>
                  <a:pt x="746608" y="2663899"/>
                  <a:pt x="752581" y="2657926"/>
                </a:cubicBezTo>
                <a:lnTo>
                  <a:pt x="761540" y="2657926"/>
                </a:lnTo>
                <a:cubicBezTo>
                  <a:pt x="761540" y="2657926"/>
                  <a:pt x="764527" y="2657926"/>
                  <a:pt x="770500" y="2657926"/>
                </a:cubicBezTo>
                <a:cubicBezTo>
                  <a:pt x="770500" y="2651953"/>
                  <a:pt x="770500" y="2647473"/>
                  <a:pt x="770500" y="2644487"/>
                </a:cubicBezTo>
                <a:cubicBezTo>
                  <a:pt x="770500" y="2641500"/>
                  <a:pt x="770500" y="2638514"/>
                  <a:pt x="770500" y="2635527"/>
                </a:cubicBezTo>
                <a:cubicBezTo>
                  <a:pt x="770500" y="2632541"/>
                  <a:pt x="770500" y="2631047"/>
                  <a:pt x="770500" y="2631047"/>
                </a:cubicBezTo>
                <a:cubicBezTo>
                  <a:pt x="770500" y="2631047"/>
                  <a:pt x="771993" y="2629554"/>
                  <a:pt x="774979" y="2626568"/>
                </a:cubicBezTo>
                <a:cubicBezTo>
                  <a:pt x="777966" y="2623583"/>
                  <a:pt x="779459" y="2619102"/>
                  <a:pt x="779459" y="2613130"/>
                </a:cubicBezTo>
                <a:cubicBezTo>
                  <a:pt x="779459" y="2607157"/>
                  <a:pt x="779459" y="2602676"/>
                  <a:pt x="779459" y="2599689"/>
                </a:cubicBezTo>
                <a:cubicBezTo>
                  <a:pt x="779459" y="2596704"/>
                  <a:pt x="782444" y="2595211"/>
                  <a:pt x="788419" y="2595211"/>
                </a:cubicBezTo>
                <a:cubicBezTo>
                  <a:pt x="794390" y="2595211"/>
                  <a:pt x="795885" y="2590731"/>
                  <a:pt x="792897" y="2581772"/>
                </a:cubicBezTo>
                <a:cubicBezTo>
                  <a:pt x="789912" y="2572812"/>
                  <a:pt x="785432" y="2568333"/>
                  <a:pt x="779459" y="2568333"/>
                </a:cubicBezTo>
                <a:cubicBezTo>
                  <a:pt x="779459" y="2562360"/>
                  <a:pt x="786924" y="2559373"/>
                  <a:pt x="801857" y="2559373"/>
                </a:cubicBezTo>
                <a:cubicBezTo>
                  <a:pt x="816789" y="2559373"/>
                  <a:pt x="824255" y="2553400"/>
                  <a:pt x="824255" y="2541454"/>
                </a:cubicBezTo>
                <a:lnTo>
                  <a:pt x="824255" y="2568333"/>
                </a:lnTo>
                <a:cubicBezTo>
                  <a:pt x="818282" y="2574306"/>
                  <a:pt x="815296" y="2577292"/>
                  <a:pt x="815296" y="2577292"/>
                </a:cubicBezTo>
                <a:cubicBezTo>
                  <a:pt x="827242" y="2583265"/>
                  <a:pt x="836201" y="2583265"/>
                  <a:pt x="842174" y="2577292"/>
                </a:cubicBezTo>
                <a:cubicBezTo>
                  <a:pt x="842174" y="2577292"/>
                  <a:pt x="845160" y="2577292"/>
                  <a:pt x="851133" y="2577292"/>
                </a:cubicBezTo>
                <a:cubicBezTo>
                  <a:pt x="857106" y="2577292"/>
                  <a:pt x="857106" y="2580279"/>
                  <a:pt x="851133" y="2586251"/>
                </a:cubicBezTo>
                <a:cubicBezTo>
                  <a:pt x="851133" y="2610144"/>
                  <a:pt x="848147" y="2622088"/>
                  <a:pt x="842174" y="2622088"/>
                </a:cubicBezTo>
                <a:lnTo>
                  <a:pt x="833215" y="2631047"/>
                </a:lnTo>
                <a:cubicBezTo>
                  <a:pt x="839188" y="2637021"/>
                  <a:pt x="842174" y="2640007"/>
                  <a:pt x="842174" y="2640007"/>
                </a:cubicBezTo>
                <a:cubicBezTo>
                  <a:pt x="848147" y="2640007"/>
                  <a:pt x="851133" y="2642993"/>
                  <a:pt x="851133" y="2648966"/>
                </a:cubicBezTo>
                <a:cubicBezTo>
                  <a:pt x="851133" y="2654940"/>
                  <a:pt x="852627" y="2657926"/>
                  <a:pt x="855613" y="2657926"/>
                </a:cubicBezTo>
                <a:cubicBezTo>
                  <a:pt x="858600" y="2657926"/>
                  <a:pt x="863079" y="2660912"/>
                  <a:pt x="869052" y="2666885"/>
                </a:cubicBezTo>
                <a:lnTo>
                  <a:pt x="886970" y="2675843"/>
                </a:lnTo>
                <a:cubicBezTo>
                  <a:pt x="880997" y="2675843"/>
                  <a:pt x="882490" y="2680323"/>
                  <a:pt x="891450" y="2689283"/>
                </a:cubicBezTo>
                <a:cubicBezTo>
                  <a:pt x="900409" y="2698242"/>
                  <a:pt x="907875" y="2705708"/>
                  <a:pt x="913848" y="2711681"/>
                </a:cubicBezTo>
                <a:lnTo>
                  <a:pt x="931767" y="2693762"/>
                </a:lnTo>
                <a:cubicBezTo>
                  <a:pt x="925794" y="2693762"/>
                  <a:pt x="922808" y="2683311"/>
                  <a:pt x="922808" y="2662405"/>
                </a:cubicBezTo>
                <a:cubicBezTo>
                  <a:pt x="922808" y="2641500"/>
                  <a:pt x="922808" y="2631047"/>
                  <a:pt x="922808" y="2631047"/>
                </a:cubicBezTo>
                <a:lnTo>
                  <a:pt x="931767" y="2613130"/>
                </a:lnTo>
                <a:cubicBezTo>
                  <a:pt x="931767" y="2607157"/>
                  <a:pt x="931767" y="2604170"/>
                  <a:pt x="931767" y="2604170"/>
                </a:cubicBezTo>
                <a:cubicBezTo>
                  <a:pt x="931767" y="2604170"/>
                  <a:pt x="934753" y="2604170"/>
                  <a:pt x="940726" y="2604170"/>
                </a:cubicBezTo>
                <a:cubicBezTo>
                  <a:pt x="958644" y="2604170"/>
                  <a:pt x="961631" y="2610144"/>
                  <a:pt x="949686" y="2622088"/>
                </a:cubicBezTo>
                <a:cubicBezTo>
                  <a:pt x="943713" y="2622088"/>
                  <a:pt x="945206" y="2625075"/>
                  <a:pt x="954166" y="2631047"/>
                </a:cubicBezTo>
                <a:cubicBezTo>
                  <a:pt x="963124" y="2637021"/>
                  <a:pt x="964617" y="2641500"/>
                  <a:pt x="958644" y="2644487"/>
                </a:cubicBezTo>
                <a:cubicBezTo>
                  <a:pt x="952671" y="2647473"/>
                  <a:pt x="949686" y="2657926"/>
                  <a:pt x="949686" y="2675843"/>
                </a:cubicBezTo>
                <a:cubicBezTo>
                  <a:pt x="949686" y="2681818"/>
                  <a:pt x="951179" y="2686296"/>
                  <a:pt x="954166" y="2689283"/>
                </a:cubicBezTo>
                <a:cubicBezTo>
                  <a:pt x="957151" y="2692269"/>
                  <a:pt x="961631" y="2693762"/>
                  <a:pt x="967604" y="2693762"/>
                </a:cubicBezTo>
                <a:cubicBezTo>
                  <a:pt x="973577" y="2693762"/>
                  <a:pt x="976563" y="2692269"/>
                  <a:pt x="976563" y="2689283"/>
                </a:cubicBezTo>
                <a:cubicBezTo>
                  <a:pt x="976563" y="2686296"/>
                  <a:pt x="979549" y="2684803"/>
                  <a:pt x="985523" y="2684803"/>
                </a:cubicBezTo>
                <a:lnTo>
                  <a:pt x="994482" y="2675843"/>
                </a:lnTo>
                <a:cubicBezTo>
                  <a:pt x="994482" y="2675843"/>
                  <a:pt x="997468" y="2672858"/>
                  <a:pt x="1003441" y="2666885"/>
                </a:cubicBezTo>
                <a:lnTo>
                  <a:pt x="1012400" y="2640007"/>
                </a:lnTo>
                <a:cubicBezTo>
                  <a:pt x="1012400" y="2634034"/>
                  <a:pt x="1013894" y="2628061"/>
                  <a:pt x="1016880" y="2622088"/>
                </a:cubicBezTo>
                <a:cubicBezTo>
                  <a:pt x="1019867" y="2616115"/>
                  <a:pt x="1024346" y="2610144"/>
                  <a:pt x="1030320" y="2604170"/>
                </a:cubicBezTo>
                <a:cubicBezTo>
                  <a:pt x="1036291" y="2598197"/>
                  <a:pt x="1037786" y="2592225"/>
                  <a:pt x="1034798" y="2586251"/>
                </a:cubicBezTo>
                <a:cubicBezTo>
                  <a:pt x="1031813" y="2580279"/>
                  <a:pt x="1033306" y="2574306"/>
                  <a:pt x="1039278" y="2568333"/>
                </a:cubicBezTo>
                <a:lnTo>
                  <a:pt x="1030320" y="2568333"/>
                </a:lnTo>
                <a:cubicBezTo>
                  <a:pt x="1030320" y="2574306"/>
                  <a:pt x="1024346" y="2577292"/>
                  <a:pt x="1012400" y="2577292"/>
                </a:cubicBezTo>
                <a:cubicBezTo>
                  <a:pt x="1012400" y="2577292"/>
                  <a:pt x="1009414" y="2577292"/>
                  <a:pt x="1003441" y="2577292"/>
                </a:cubicBezTo>
                <a:cubicBezTo>
                  <a:pt x="997468" y="2577292"/>
                  <a:pt x="991495" y="2580279"/>
                  <a:pt x="985523" y="2586251"/>
                </a:cubicBezTo>
                <a:cubicBezTo>
                  <a:pt x="979549" y="2586251"/>
                  <a:pt x="976563" y="2583265"/>
                  <a:pt x="976563" y="2577292"/>
                </a:cubicBezTo>
                <a:lnTo>
                  <a:pt x="994482" y="2559373"/>
                </a:lnTo>
                <a:cubicBezTo>
                  <a:pt x="1012400" y="2553400"/>
                  <a:pt x="1027333" y="2550414"/>
                  <a:pt x="1039278" y="2550414"/>
                </a:cubicBezTo>
                <a:cubicBezTo>
                  <a:pt x="1045251" y="2550414"/>
                  <a:pt x="1049731" y="2548921"/>
                  <a:pt x="1052717" y="2545934"/>
                </a:cubicBezTo>
                <a:cubicBezTo>
                  <a:pt x="1055703" y="2542948"/>
                  <a:pt x="1057197" y="2538468"/>
                  <a:pt x="1057197" y="2532496"/>
                </a:cubicBezTo>
                <a:cubicBezTo>
                  <a:pt x="1057197" y="2526523"/>
                  <a:pt x="1060183" y="2523536"/>
                  <a:pt x="1066156" y="2523536"/>
                </a:cubicBezTo>
                <a:cubicBezTo>
                  <a:pt x="1066156" y="2523536"/>
                  <a:pt x="1066156" y="2520549"/>
                  <a:pt x="1066156" y="2514576"/>
                </a:cubicBezTo>
                <a:cubicBezTo>
                  <a:pt x="1066156" y="2508604"/>
                  <a:pt x="1072129" y="2502632"/>
                  <a:pt x="1084075" y="2496658"/>
                </a:cubicBezTo>
                <a:lnTo>
                  <a:pt x="1093034" y="2460821"/>
                </a:lnTo>
                <a:lnTo>
                  <a:pt x="1084075" y="2442902"/>
                </a:lnTo>
                <a:cubicBezTo>
                  <a:pt x="1078102" y="2442902"/>
                  <a:pt x="1075115" y="2445890"/>
                  <a:pt x="1075115" y="2451861"/>
                </a:cubicBezTo>
                <a:lnTo>
                  <a:pt x="1048237" y="2442902"/>
                </a:lnTo>
                <a:cubicBezTo>
                  <a:pt x="1048237" y="2436930"/>
                  <a:pt x="1045251" y="2435437"/>
                  <a:pt x="1039278" y="2438422"/>
                </a:cubicBezTo>
                <a:cubicBezTo>
                  <a:pt x="1033306" y="2441409"/>
                  <a:pt x="1030320" y="2448875"/>
                  <a:pt x="1030320" y="2460821"/>
                </a:cubicBezTo>
                <a:cubicBezTo>
                  <a:pt x="1024346" y="2484713"/>
                  <a:pt x="1012400" y="2499645"/>
                  <a:pt x="994482" y="2505618"/>
                </a:cubicBezTo>
                <a:cubicBezTo>
                  <a:pt x="976563" y="2517564"/>
                  <a:pt x="967604" y="2526523"/>
                  <a:pt x="967604" y="2532496"/>
                </a:cubicBezTo>
                <a:cubicBezTo>
                  <a:pt x="967604" y="2538468"/>
                  <a:pt x="967604" y="2542948"/>
                  <a:pt x="967604" y="2545934"/>
                </a:cubicBezTo>
                <a:cubicBezTo>
                  <a:pt x="967604" y="2548921"/>
                  <a:pt x="967604" y="2550414"/>
                  <a:pt x="967604" y="2550414"/>
                </a:cubicBezTo>
                <a:lnTo>
                  <a:pt x="958644" y="2514576"/>
                </a:lnTo>
                <a:cubicBezTo>
                  <a:pt x="964617" y="2514576"/>
                  <a:pt x="967604" y="2511591"/>
                  <a:pt x="967604" y="2505618"/>
                </a:cubicBezTo>
                <a:cubicBezTo>
                  <a:pt x="967604" y="2499645"/>
                  <a:pt x="973577" y="2496658"/>
                  <a:pt x="985523" y="2496658"/>
                </a:cubicBezTo>
                <a:lnTo>
                  <a:pt x="985523" y="2487699"/>
                </a:lnTo>
                <a:cubicBezTo>
                  <a:pt x="985523" y="2481726"/>
                  <a:pt x="988509" y="2478740"/>
                  <a:pt x="994482" y="2478740"/>
                </a:cubicBezTo>
                <a:cubicBezTo>
                  <a:pt x="994482" y="2472767"/>
                  <a:pt x="994482" y="2466794"/>
                  <a:pt x="994482" y="2460821"/>
                </a:cubicBezTo>
                <a:cubicBezTo>
                  <a:pt x="988509" y="2460821"/>
                  <a:pt x="985523" y="2459328"/>
                  <a:pt x="985523" y="2456341"/>
                </a:cubicBezTo>
                <a:cubicBezTo>
                  <a:pt x="985523" y="2453356"/>
                  <a:pt x="988509" y="2445890"/>
                  <a:pt x="994482" y="2433943"/>
                </a:cubicBezTo>
                <a:cubicBezTo>
                  <a:pt x="994482" y="2433943"/>
                  <a:pt x="997468" y="2430957"/>
                  <a:pt x="1003441" y="2424984"/>
                </a:cubicBezTo>
                <a:cubicBezTo>
                  <a:pt x="1009414" y="2424984"/>
                  <a:pt x="1013894" y="2423491"/>
                  <a:pt x="1016880" y="2420504"/>
                </a:cubicBezTo>
                <a:cubicBezTo>
                  <a:pt x="1019867" y="2417518"/>
                  <a:pt x="1021360" y="2413038"/>
                  <a:pt x="1021360" y="2407065"/>
                </a:cubicBezTo>
                <a:cubicBezTo>
                  <a:pt x="1021360" y="2395119"/>
                  <a:pt x="1030320" y="2392133"/>
                  <a:pt x="1048237" y="2398106"/>
                </a:cubicBezTo>
                <a:lnTo>
                  <a:pt x="1057197" y="2398106"/>
                </a:lnTo>
                <a:cubicBezTo>
                  <a:pt x="1057197" y="2392133"/>
                  <a:pt x="1060183" y="2386160"/>
                  <a:pt x="1066156" y="2380187"/>
                </a:cubicBezTo>
                <a:cubicBezTo>
                  <a:pt x="1072129" y="2374214"/>
                  <a:pt x="1078102" y="2365256"/>
                  <a:pt x="1084075" y="2353309"/>
                </a:cubicBezTo>
                <a:lnTo>
                  <a:pt x="1093034" y="2335391"/>
                </a:lnTo>
                <a:cubicBezTo>
                  <a:pt x="1099007" y="2341364"/>
                  <a:pt x="1101994" y="2344349"/>
                  <a:pt x="1101994" y="2344349"/>
                </a:cubicBezTo>
                <a:cubicBezTo>
                  <a:pt x="1101994" y="2344349"/>
                  <a:pt x="1107967" y="2341364"/>
                  <a:pt x="1119913" y="2335391"/>
                </a:cubicBezTo>
                <a:cubicBezTo>
                  <a:pt x="1125885" y="2329418"/>
                  <a:pt x="1127377" y="2323445"/>
                  <a:pt x="1124391" y="2317472"/>
                </a:cubicBezTo>
                <a:cubicBezTo>
                  <a:pt x="1121405" y="2311499"/>
                  <a:pt x="1119913" y="2302540"/>
                  <a:pt x="1119913" y="2290594"/>
                </a:cubicBezTo>
                <a:cubicBezTo>
                  <a:pt x="1119913" y="2284622"/>
                  <a:pt x="1116925" y="2281635"/>
                  <a:pt x="1110953" y="2281635"/>
                </a:cubicBezTo>
                <a:cubicBezTo>
                  <a:pt x="1104980" y="2281635"/>
                  <a:pt x="1099007" y="2284622"/>
                  <a:pt x="1093034" y="2290594"/>
                </a:cubicBezTo>
                <a:cubicBezTo>
                  <a:pt x="1093034" y="2290594"/>
                  <a:pt x="1091541" y="2292087"/>
                  <a:pt x="1088555" y="2295074"/>
                </a:cubicBezTo>
                <a:cubicBezTo>
                  <a:pt x="1085568" y="2298060"/>
                  <a:pt x="1075115" y="2299553"/>
                  <a:pt x="1057197" y="2299553"/>
                </a:cubicBezTo>
                <a:cubicBezTo>
                  <a:pt x="1051224" y="2299553"/>
                  <a:pt x="1046744" y="2299553"/>
                  <a:pt x="1043758" y="2299553"/>
                </a:cubicBezTo>
                <a:cubicBezTo>
                  <a:pt x="1040771" y="2299553"/>
                  <a:pt x="1040771" y="2302540"/>
                  <a:pt x="1043758" y="2308513"/>
                </a:cubicBezTo>
                <a:cubicBezTo>
                  <a:pt x="1046744" y="2314486"/>
                  <a:pt x="1046744" y="2318966"/>
                  <a:pt x="1043758" y="2321952"/>
                </a:cubicBezTo>
                <a:cubicBezTo>
                  <a:pt x="1040771" y="2324938"/>
                  <a:pt x="1036291" y="2326432"/>
                  <a:pt x="1030320" y="2326432"/>
                </a:cubicBezTo>
                <a:lnTo>
                  <a:pt x="1003441" y="2344349"/>
                </a:lnTo>
                <a:cubicBezTo>
                  <a:pt x="997468" y="2356296"/>
                  <a:pt x="988509" y="2363762"/>
                  <a:pt x="976563" y="2366748"/>
                </a:cubicBezTo>
                <a:cubicBezTo>
                  <a:pt x="964617" y="2369734"/>
                  <a:pt x="958644" y="2377201"/>
                  <a:pt x="958644" y="2389146"/>
                </a:cubicBezTo>
                <a:cubicBezTo>
                  <a:pt x="958644" y="2413038"/>
                  <a:pt x="949686" y="2424984"/>
                  <a:pt x="931767" y="2424984"/>
                </a:cubicBezTo>
                <a:cubicBezTo>
                  <a:pt x="925794" y="2424984"/>
                  <a:pt x="922808" y="2427970"/>
                  <a:pt x="922808" y="2433943"/>
                </a:cubicBezTo>
                <a:cubicBezTo>
                  <a:pt x="916835" y="2439917"/>
                  <a:pt x="912355" y="2444397"/>
                  <a:pt x="909368" y="2447383"/>
                </a:cubicBezTo>
                <a:cubicBezTo>
                  <a:pt x="906382" y="2450369"/>
                  <a:pt x="903396" y="2451861"/>
                  <a:pt x="900409" y="2451861"/>
                </a:cubicBezTo>
                <a:cubicBezTo>
                  <a:pt x="897423" y="2451861"/>
                  <a:pt x="895929" y="2451861"/>
                  <a:pt x="895929" y="2451861"/>
                </a:cubicBezTo>
                <a:cubicBezTo>
                  <a:pt x="895929" y="2451861"/>
                  <a:pt x="895929" y="2453356"/>
                  <a:pt x="895929" y="2456341"/>
                </a:cubicBezTo>
                <a:cubicBezTo>
                  <a:pt x="895929" y="2459328"/>
                  <a:pt x="894436" y="2462314"/>
                  <a:pt x="891450" y="2465300"/>
                </a:cubicBezTo>
                <a:cubicBezTo>
                  <a:pt x="888463" y="2468287"/>
                  <a:pt x="886970" y="2469780"/>
                  <a:pt x="886970" y="2469780"/>
                </a:cubicBezTo>
                <a:cubicBezTo>
                  <a:pt x="863079" y="2475753"/>
                  <a:pt x="863079" y="2484713"/>
                  <a:pt x="886970" y="2496658"/>
                </a:cubicBezTo>
                <a:cubicBezTo>
                  <a:pt x="904889" y="2508604"/>
                  <a:pt x="915342" y="2508604"/>
                  <a:pt x="918328" y="2496658"/>
                </a:cubicBezTo>
                <a:cubicBezTo>
                  <a:pt x="921314" y="2484713"/>
                  <a:pt x="925794" y="2475753"/>
                  <a:pt x="931767" y="2469780"/>
                </a:cubicBezTo>
                <a:lnTo>
                  <a:pt x="949686" y="2478740"/>
                </a:lnTo>
                <a:lnTo>
                  <a:pt x="949686" y="2487699"/>
                </a:lnTo>
                <a:lnTo>
                  <a:pt x="940726" y="2496658"/>
                </a:lnTo>
                <a:cubicBezTo>
                  <a:pt x="934753" y="2502632"/>
                  <a:pt x="930274" y="2505618"/>
                  <a:pt x="927287" y="2505618"/>
                </a:cubicBezTo>
                <a:cubicBezTo>
                  <a:pt x="924301" y="2505618"/>
                  <a:pt x="922808" y="2511591"/>
                  <a:pt x="922808" y="2523536"/>
                </a:cubicBezTo>
                <a:cubicBezTo>
                  <a:pt x="910862" y="2511591"/>
                  <a:pt x="892943" y="2508604"/>
                  <a:pt x="869052" y="2514576"/>
                </a:cubicBezTo>
                <a:cubicBezTo>
                  <a:pt x="863079" y="2514576"/>
                  <a:pt x="857106" y="2514576"/>
                  <a:pt x="851133" y="2514576"/>
                </a:cubicBezTo>
                <a:cubicBezTo>
                  <a:pt x="845160" y="2514576"/>
                  <a:pt x="839188" y="2511591"/>
                  <a:pt x="833215" y="2505618"/>
                </a:cubicBezTo>
                <a:lnTo>
                  <a:pt x="815296" y="2496658"/>
                </a:lnTo>
                <a:cubicBezTo>
                  <a:pt x="809323" y="2496658"/>
                  <a:pt x="806336" y="2496658"/>
                  <a:pt x="806336" y="2496658"/>
                </a:cubicBezTo>
                <a:cubicBezTo>
                  <a:pt x="806336" y="2496658"/>
                  <a:pt x="806336" y="2493672"/>
                  <a:pt x="806336" y="2487699"/>
                </a:cubicBezTo>
                <a:cubicBezTo>
                  <a:pt x="806336" y="2481726"/>
                  <a:pt x="807830" y="2478740"/>
                  <a:pt x="810816" y="2478740"/>
                </a:cubicBezTo>
                <a:cubicBezTo>
                  <a:pt x="813802" y="2478740"/>
                  <a:pt x="818282" y="2472767"/>
                  <a:pt x="824255" y="2460821"/>
                </a:cubicBezTo>
                <a:cubicBezTo>
                  <a:pt x="824255" y="2454848"/>
                  <a:pt x="825748" y="2448875"/>
                  <a:pt x="828735" y="2442902"/>
                </a:cubicBezTo>
                <a:cubicBezTo>
                  <a:pt x="831721" y="2436930"/>
                  <a:pt x="833215" y="2432449"/>
                  <a:pt x="833215" y="2429464"/>
                </a:cubicBezTo>
                <a:cubicBezTo>
                  <a:pt x="833215" y="2426477"/>
                  <a:pt x="833215" y="2424984"/>
                  <a:pt x="833215" y="2424984"/>
                </a:cubicBezTo>
                <a:cubicBezTo>
                  <a:pt x="833215" y="2424984"/>
                  <a:pt x="830228" y="2424984"/>
                  <a:pt x="824255" y="2424984"/>
                </a:cubicBezTo>
                <a:lnTo>
                  <a:pt x="806336" y="2433943"/>
                </a:lnTo>
                <a:cubicBezTo>
                  <a:pt x="806336" y="2439917"/>
                  <a:pt x="797377" y="2448875"/>
                  <a:pt x="779459" y="2460821"/>
                </a:cubicBezTo>
                <a:cubicBezTo>
                  <a:pt x="773486" y="2460821"/>
                  <a:pt x="769006" y="2463807"/>
                  <a:pt x="766020" y="2469780"/>
                </a:cubicBezTo>
                <a:cubicBezTo>
                  <a:pt x="763033" y="2475753"/>
                  <a:pt x="761540" y="2481726"/>
                  <a:pt x="761540" y="2487699"/>
                </a:cubicBezTo>
                <a:lnTo>
                  <a:pt x="752581" y="2505618"/>
                </a:lnTo>
                <a:cubicBezTo>
                  <a:pt x="746608" y="2505618"/>
                  <a:pt x="743622" y="2507111"/>
                  <a:pt x="743622" y="2510096"/>
                </a:cubicBezTo>
                <a:cubicBezTo>
                  <a:pt x="743622" y="2513084"/>
                  <a:pt x="743622" y="2514576"/>
                  <a:pt x="743622" y="2514576"/>
                </a:cubicBezTo>
                <a:cubicBezTo>
                  <a:pt x="749595" y="2520549"/>
                  <a:pt x="751088" y="2526523"/>
                  <a:pt x="748101" y="2532496"/>
                </a:cubicBezTo>
                <a:cubicBezTo>
                  <a:pt x="745115" y="2538468"/>
                  <a:pt x="746608" y="2541454"/>
                  <a:pt x="752581" y="2541454"/>
                </a:cubicBezTo>
                <a:cubicBezTo>
                  <a:pt x="758554" y="2541454"/>
                  <a:pt x="758554" y="2544441"/>
                  <a:pt x="752581" y="2550414"/>
                </a:cubicBezTo>
                <a:lnTo>
                  <a:pt x="734662" y="2568333"/>
                </a:lnTo>
                <a:cubicBezTo>
                  <a:pt x="734662" y="2574306"/>
                  <a:pt x="731676" y="2575799"/>
                  <a:pt x="725703" y="2572812"/>
                </a:cubicBezTo>
                <a:cubicBezTo>
                  <a:pt x="719730" y="2569826"/>
                  <a:pt x="716743" y="2565346"/>
                  <a:pt x="716743" y="2559373"/>
                </a:cubicBezTo>
                <a:cubicBezTo>
                  <a:pt x="716743" y="2553400"/>
                  <a:pt x="713757" y="2550414"/>
                  <a:pt x="707785" y="2550414"/>
                </a:cubicBezTo>
                <a:cubicBezTo>
                  <a:pt x="701812" y="2556387"/>
                  <a:pt x="698825" y="2559373"/>
                  <a:pt x="698825" y="2559373"/>
                </a:cubicBezTo>
                <a:cubicBezTo>
                  <a:pt x="692852" y="2559373"/>
                  <a:pt x="685386" y="2560867"/>
                  <a:pt x="676427" y="2563853"/>
                </a:cubicBezTo>
                <a:cubicBezTo>
                  <a:pt x="667467" y="2566840"/>
                  <a:pt x="662988" y="2574306"/>
                  <a:pt x="662988" y="2586251"/>
                </a:cubicBezTo>
                <a:cubicBezTo>
                  <a:pt x="662988" y="2592225"/>
                  <a:pt x="664481" y="2596704"/>
                  <a:pt x="667467" y="2599689"/>
                </a:cubicBezTo>
                <a:cubicBezTo>
                  <a:pt x="670454" y="2602676"/>
                  <a:pt x="671947" y="2607157"/>
                  <a:pt x="671947" y="2613130"/>
                </a:cubicBezTo>
                <a:lnTo>
                  <a:pt x="662988" y="2613130"/>
                </a:lnTo>
                <a:cubicBezTo>
                  <a:pt x="639096" y="2613130"/>
                  <a:pt x="627150" y="2616115"/>
                  <a:pt x="627150" y="2622088"/>
                </a:cubicBezTo>
                <a:cubicBezTo>
                  <a:pt x="627150" y="2634034"/>
                  <a:pt x="625658" y="2640007"/>
                  <a:pt x="622670" y="2640007"/>
                </a:cubicBezTo>
                <a:cubicBezTo>
                  <a:pt x="619685" y="2640007"/>
                  <a:pt x="618192" y="2640007"/>
                  <a:pt x="618192" y="2640007"/>
                </a:cubicBezTo>
                <a:lnTo>
                  <a:pt x="609232" y="2648966"/>
                </a:lnTo>
                <a:cubicBezTo>
                  <a:pt x="603259" y="2642993"/>
                  <a:pt x="597287" y="2645980"/>
                  <a:pt x="591313" y="2657926"/>
                </a:cubicBezTo>
                <a:lnTo>
                  <a:pt x="582354" y="2675843"/>
                </a:lnTo>
                <a:cubicBezTo>
                  <a:pt x="582354" y="2675843"/>
                  <a:pt x="585341" y="2675843"/>
                  <a:pt x="591313" y="2675843"/>
                </a:cubicBezTo>
                <a:cubicBezTo>
                  <a:pt x="597287" y="2675843"/>
                  <a:pt x="594300" y="2684803"/>
                  <a:pt x="582354" y="2702722"/>
                </a:cubicBezTo>
                <a:lnTo>
                  <a:pt x="564435" y="2738559"/>
                </a:lnTo>
                <a:cubicBezTo>
                  <a:pt x="564435" y="2750505"/>
                  <a:pt x="567422" y="2756478"/>
                  <a:pt x="573395" y="2756478"/>
                </a:cubicBezTo>
                <a:cubicBezTo>
                  <a:pt x="579368" y="2756478"/>
                  <a:pt x="582354" y="2757972"/>
                  <a:pt x="582354" y="2760958"/>
                </a:cubicBezTo>
                <a:cubicBezTo>
                  <a:pt x="582354" y="2763943"/>
                  <a:pt x="582354" y="2765438"/>
                  <a:pt x="582354" y="2765438"/>
                </a:cubicBezTo>
                <a:cubicBezTo>
                  <a:pt x="582354" y="2771410"/>
                  <a:pt x="579368" y="2774396"/>
                  <a:pt x="573395" y="2774396"/>
                </a:cubicBezTo>
                <a:cubicBezTo>
                  <a:pt x="573395" y="2774396"/>
                  <a:pt x="570408" y="2774396"/>
                  <a:pt x="564435" y="2774396"/>
                </a:cubicBezTo>
                <a:cubicBezTo>
                  <a:pt x="564435" y="2780369"/>
                  <a:pt x="567422" y="2783355"/>
                  <a:pt x="573395" y="2783355"/>
                </a:cubicBezTo>
                <a:cubicBezTo>
                  <a:pt x="567422" y="2789329"/>
                  <a:pt x="564435" y="2793808"/>
                  <a:pt x="564435" y="2796794"/>
                </a:cubicBezTo>
                <a:cubicBezTo>
                  <a:pt x="564435" y="2799781"/>
                  <a:pt x="564435" y="2804261"/>
                  <a:pt x="564435" y="2810234"/>
                </a:cubicBezTo>
                <a:cubicBezTo>
                  <a:pt x="564435" y="2816206"/>
                  <a:pt x="555476" y="2819193"/>
                  <a:pt x="537558" y="2819193"/>
                </a:cubicBezTo>
                <a:lnTo>
                  <a:pt x="519639" y="2837112"/>
                </a:lnTo>
                <a:lnTo>
                  <a:pt x="528599" y="2855030"/>
                </a:lnTo>
                <a:cubicBezTo>
                  <a:pt x="534572" y="2861002"/>
                  <a:pt x="537558" y="2866976"/>
                  <a:pt x="537558" y="2872948"/>
                </a:cubicBezTo>
                <a:lnTo>
                  <a:pt x="546517" y="2881908"/>
                </a:lnTo>
                <a:cubicBezTo>
                  <a:pt x="552489" y="2881908"/>
                  <a:pt x="556969" y="2881908"/>
                  <a:pt x="559956" y="2881908"/>
                </a:cubicBezTo>
                <a:cubicBezTo>
                  <a:pt x="562942" y="2881908"/>
                  <a:pt x="564435" y="2875935"/>
                  <a:pt x="564435" y="2863989"/>
                </a:cubicBezTo>
                <a:cubicBezTo>
                  <a:pt x="564435" y="2858016"/>
                  <a:pt x="565929" y="2852043"/>
                  <a:pt x="568915" y="2846070"/>
                </a:cubicBezTo>
                <a:cubicBezTo>
                  <a:pt x="571902" y="2840097"/>
                  <a:pt x="576381" y="2840097"/>
                  <a:pt x="582354" y="2846070"/>
                </a:cubicBezTo>
                <a:cubicBezTo>
                  <a:pt x="588327" y="2846070"/>
                  <a:pt x="589820" y="2849057"/>
                  <a:pt x="586834" y="2855030"/>
                </a:cubicBezTo>
                <a:cubicBezTo>
                  <a:pt x="583847" y="2861002"/>
                  <a:pt x="579368" y="2866976"/>
                  <a:pt x="573395" y="2872948"/>
                </a:cubicBezTo>
                <a:cubicBezTo>
                  <a:pt x="573395" y="2872948"/>
                  <a:pt x="573395" y="2874441"/>
                  <a:pt x="573395" y="2877428"/>
                </a:cubicBezTo>
                <a:cubicBezTo>
                  <a:pt x="573395" y="2880415"/>
                  <a:pt x="576381" y="2881908"/>
                  <a:pt x="582354" y="2881908"/>
                </a:cubicBezTo>
                <a:cubicBezTo>
                  <a:pt x="582354" y="2893854"/>
                  <a:pt x="582354" y="2902813"/>
                  <a:pt x="582354" y="2908786"/>
                </a:cubicBezTo>
                <a:cubicBezTo>
                  <a:pt x="576381" y="2908786"/>
                  <a:pt x="573395" y="2908786"/>
                  <a:pt x="573395" y="2908786"/>
                </a:cubicBezTo>
                <a:lnTo>
                  <a:pt x="591313" y="2935663"/>
                </a:lnTo>
                <a:lnTo>
                  <a:pt x="582354" y="2962541"/>
                </a:lnTo>
                <a:cubicBezTo>
                  <a:pt x="582354" y="2968514"/>
                  <a:pt x="582354" y="2971501"/>
                  <a:pt x="582354" y="2971501"/>
                </a:cubicBezTo>
                <a:cubicBezTo>
                  <a:pt x="588327" y="2971501"/>
                  <a:pt x="589820" y="2975981"/>
                  <a:pt x="586834" y="2984940"/>
                </a:cubicBezTo>
                <a:cubicBezTo>
                  <a:pt x="583847" y="2993899"/>
                  <a:pt x="579368" y="3001366"/>
                  <a:pt x="573395" y="3007337"/>
                </a:cubicBezTo>
                <a:cubicBezTo>
                  <a:pt x="567422" y="3007337"/>
                  <a:pt x="564435" y="3008832"/>
                  <a:pt x="564435" y="3011817"/>
                </a:cubicBezTo>
                <a:cubicBezTo>
                  <a:pt x="564435" y="3014804"/>
                  <a:pt x="565929" y="3016297"/>
                  <a:pt x="568915" y="3016297"/>
                </a:cubicBezTo>
                <a:cubicBezTo>
                  <a:pt x="571902" y="3016297"/>
                  <a:pt x="576381" y="3016297"/>
                  <a:pt x="582354" y="3016297"/>
                </a:cubicBezTo>
                <a:cubicBezTo>
                  <a:pt x="576381" y="3016297"/>
                  <a:pt x="573395" y="3019284"/>
                  <a:pt x="573395" y="3025256"/>
                </a:cubicBezTo>
                <a:cubicBezTo>
                  <a:pt x="579368" y="3031229"/>
                  <a:pt x="579368" y="3034216"/>
                  <a:pt x="573395" y="3034216"/>
                </a:cubicBezTo>
                <a:cubicBezTo>
                  <a:pt x="567422" y="3034216"/>
                  <a:pt x="565929" y="3038695"/>
                  <a:pt x="568915" y="3047655"/>
                </a:cubicBezTo>
                <a:cubicBezTo>
                  <a:pt x="571902" y="3056614"/>
                  <a:pt x="576381" y="3064081"/>
                  <a:pt x="582354" y="3070053"/>
                </a:cubicBezTo>
                <a:cubicBezTo>
                  <a:pt x="594300" y="3087971"/>
                  <a:pt x="591313" y="3102903"/>
                  <a:pt x="573395" y="3114849"/>
                </a:cubicBezTo>
                <a:cubicBezTo>
                  <a:pt x="567422" y="3120822"/>
                  <a:pt x="567422" y="3126795"/>
                  <a:pt x="573395" y="3132768"/>
                </a:cubicBezTo>
                <a:cubicBezTo>
                  <a:pt x="579368" y="3138741"/>
                  <a:pt x="573395" y="3144714"/>
                  <a:pt x="555476" y="3150687"/>
                </a:cubicBezTo>
                <a:lnTo>
                  <a:pt x="546517" y="3132768"/>
                </a:lnTo>
                <a:cubicBezTo>
                  <a:pt x="546517" y="3132768"/>
                  <a:pt x="546517" y="3134261"/>
                  <a:pt x="546517" y="3137248"/>
                </a:cubicBezTo>
                <a:cubicBezTo>
                  <a:pt x="546517" y="3140235"/>
                  <a:pt x="543531" y="3141728"/>
                  <a:pt x="537558" y="3141728"/>
                </a:cubicBezTo>
                <a:cubicBezTo>
                  <a:pt x="531585" y="3141728"/>
                  <a:pt x="531585" y="3138741"/>
                  <a:pt x="537558" y="3132768"/>
                </a:cubicBezTo>
                <a:cubicBezTo>
                  <a:pt x="537558" y="3132768"/>
                  <a:pt x="536065" y="3131275"/>
                  <a:pt x="533078" y="3128288"/>
                </a:cubicBezTo>
                <a:cubicBezTo>
                  <a:pt x="530092" y="3125302"/>
                  <a:pt x="525612" y="3123809"/>
                  <a:pt x="519639" y="3123809"/>
                </a:cubicBezTo>
                <a:cubicBezTo>
                  <a:pt x="513666" y="3117836"/>
                  <a:pt x="510680" y="3108877"/>
                  <a:pt x="510680" y="3096931"/>
                </a:cubicBezTo>
                <a:cubicBezTo>
                  <a:pt x="510680" y="3096931"/>
                  <a:pt x="510680" y="3095437"/>
                  <a:pt x="510680" y="3092451"/>
                </a:cubicBezTo>
                <a:cubicBezTo>
                  <a:pt x="510680" y="3089464"/>
                  <a:pt x="509187" y="3086479"/>
                  <a:pt x="506200" y="3083491"/>
                </a:cubicBezTo>
                <a:cubicBezTo>
                  <a:pt x="503214" y="3080506"/>
                  <a:pt x="501720" y="3073040"/>
                  <a:pt x="501720" y="3061094"/>
                </a:cubicBezTo>
                <a:cubicBezTo>
                  <a:pt x="501720" y="3049148"/>
                  <a:pt x="497241" y="3040188"/>
                  <a:pt x="488281" y="3034216"/>
                </a:cubicBezTo>
                <a:cubicBezTo>
                  <a:pt x="479322" y="3028243"/>
                  <a:pt x="473350" y="3028243"/>
                  <a:pt x="470364" y="3034216"/>
                </a:cubicBezTo>
                <a:cubicBezTo>
                  <a:pt x="467376" y="3040188"/>
                  <a:pt x="468870" y="3049148"/>
                  <a:pt x="474842" y="3061094"/>
                </a:cubicBezTo>
                <a:lnTo>
                  <a:pt x="474842" y="3087971"/>
                </a:lnTo>
                <a:cubicBezTo>
                  <a:pt x="468870" y="3093944"/>
                  <a:pt x="465883" y="3096931"/>
                  <a:pt x="465883" y="3096931"/>
                </a:cubicBezTo>
                <a:cubicBezTo>
                  <a:pt x="465883" y="3096931"/>
                  <a:pt x="465883" y="3090959"/>
                  <a:pt x="465883" y="3079013"/>
                </a:cubicBezTo>
                <a:cubicBezTo>
                  <a:pt x="465883" y="3073040"/>
                  <a:pt x="461403" y="3070053"/>
                  <a:pt x="452445" y="3070053"/>
                </a:cubicBezTo>
                <a:cubicBezTo>
                  <a:pt x="443485" y="3070053"/>
                  <a:pt x="440499" y="3073040"/>
                  <a:pt x="443485" y="3079013"/>
                </a:cubicBezTo>
                <a:cubicBezTo>
                  <a:pt x="446472" y="3084984"/>
                  <a:pt x="446472" y="3087971"/>
                  <a:pt x="443485" y="3087971"/>
                </a:cubicBezTo>
                <a:cubicBezTo>
                  <a:pt x="440499" y="3087971"/>
                  <a:pt x="439005" y="3092451"/>
                  <a:pt x="439005" y="3101410"/>
                </a:cubicBezTo>
                <a:cubicBezTo>
                  <a:pt x="439005" y="3110370"/>
                  <a:pt x="437512" y="3116342"/>
                  <a:pt x="434526" y="3119329"/>
                </a:cubicBezTo>
                <a:cubicBezTo>
                  <a:pt x="431539" y="3122316"/>
                  <a:pt x="433033" y="3126795"/>
                  <a:pt x="439005" y="3132768"/>
                </a:cubicBezTo>
                <a:lnTo>
                  <a:pt x="447965" y="3141728"/>
                </a:lnTo>
                <a:lnTo>
                  <a:pt x="447965" y="3150687"/>
                </a:lnTo>
                <a:cubicBezTo>
                  <a:pt x="453938" y="3162633"/>
                  <a:pt x="453938" y="3171591"/>
                  <a:pt x="447965" y="3177564"/>
                </a:cubicBezTo>
                <a:cubicBezTo>
                  <a:pt x="447965" y="3183537"/>
                  <a:pt x="447965" y="3189510"/>
                  <a:pt x="447965" y="3195483"/>
                </a:cubicBezTo>
                <a:cubicBezTo>
                  <a:pt x="453938" y="3201456"/>
                  <a:pt x="453938" y="3204442"/>
                  <a:pt x="447965" y="3204442"/>
                </a:cubicBezTo>
                <a:lnTo>
                  <a:pt x="447965" y="3240280"/>
                </a:lnTo>
                <a:cubicBezTo>
                  <a:pt x="453938" y="3246253"/>
                  <a:pt x="452445" y="3250731"/>
                  <a:pt x="443485" y="3253718"/>
                </a:cubicBezTo>
                <a:cubicBezTo>
                  <a:pt x="434526" y="3256706"/>
                  <a:pt x="430046" y="3255211"/>
                  <a:pt x="430046" y="3249238"/>
                </a:cubicBezTo>
                <a:lnTo>
                  <a:pt x="412127" y="3231321"/>
                </a:lnTo>
                <a:lnTo>
                  <a:pt x="412127" y="3222361"/>
                </a:lnTo>
                <a:cubicBezTo>
                  <a:pt x="418100" y="3222361"/>
                  <a:pt x="421087" y="3220868"/>
                  <a:pt x="421087" y="3217882"/>
                </a:cubicBezTo>
                <a:cubicBezTo>
                  <a:pt x="421087" y="3214895"/>
                  <a:pt x="421087" y="3210415"/>
                  <a:pt x="421087" y="3204442"/>
                </a:cubicBezTo>
                <a:lnTo>
                  <a:pt x="412127" y="3177564"/>
                </a:lnTo>
                <a:cubicBezTo>
                  <a:pt x="406154" y="3177564"/>
                  <a:pt x="404661" y="3173084"/>
                  <a:pt x="407648" y="3164126"/>
                </a:cubicBezTo>
                <a:cubicBezTo>
                  <a:pt x="410634" y="3155167"/>
                  <a:pt x="409141" y="3150687"/>
                  <a:pt x="403168" y="3150687"/>
                </a:cubicBezTo>
                <a:lnTo>
                  <a:pt x="397408" y="3152607"/>
                </a:lnTo>
                <a:lnTo>
                  <a:pt x="403168" y="3123809"/>
                </a:lnTo>
                <a:lnTo>
                  <a:pt x="403168" y="3096931"/>
                </a:lnTo>
                <a:cubicBezTo>
                  <a:pt x="403168" y="3096931"/>
                  <a:pt x="403168" y="3093944"/>
                  <a:pt x="403168" y="3087971"/>
                </a:cubicBezTo>
                <a:cubicBezTo>
                  <a:pt x="403168" y="3081999"/>
                  <a:pt x="403168" y="3077520"/>
                  <a:pt x="403168" y="3074533"/>
                </a:cubicBezTo>
                <a:cubicBezTo>
                  <a:pt x="403168" y="3071546"/>
                  <a:pt x="400183" y="3070053"/>
                  <a:pt x="394208" y="3070053"/>
                </a:cubicBezTo>
                <a:cubicBezTo>
                  <a:pt x="388236" y="3064081"/>
                  <a:pt x="388236" y="3055121"/>
                  <a:pt x="394208" y="3043175"/>
                </a:cubicBezTo>
                <a:cubicBezTo>
                  <a:pt x="394208" y="3043175"/>
                  <a:pt x="397195" y="3046162"/>
                  <a:pt x="403168" y="3052135"/>
                </a:cubicBezTo>
                <a:cubicBezTo>
                  <a:pt x="409141" y="3058107"/>
                  <a:pt x="415114" y="3058107"/>
                  <a:pt x="421087" y="3052135"/>
                </a:cubicBezTo>
                <a:cubicBezTo>
                  <a:pt x="427060" y="3046162"/>
                  <a:pt x="433033" y="3046162"/>
                  <a:pt x="439005" y="3052135"/>
                </a:cubicBezTo>
                <a:cubicBezTo>
                  <a:pt x="444979" y="3052135"/>
                  <a:pt x="449458" y="3052135"/>
                  <a:pt x="452445" y="3052135"/>
                </a:cubicBezTo>
                <a:cubicBezTo>
                  <a:pt x="455431" y="3052135"/>
                  <a:pt x="456923" y="3049148"/>
                  <a:pt x="456923" y="3043175"/>
                </a:cubicBezTo>
                <a:cubicBezTo>
                  <a:pt x="456923" y="3037202"/>
                  <a:pt x="452445" y="3035709"/>
                  <a:pt x="443485" y="3038695"/>
                </a:cubicBezTo>
                <a:cubicBezTo>
                  <a:pt x="434526" y="3041682"/>
                  <a:pt x="430046" y="3040188"/>
                  <a:pt x="430046" y="3034216"/>
                </a:cubicBezTo>
                <a:lnTo>
                  <a:pt x="412127" y="3034216"/>
                </a:lnTo>
                <a:cubicBezTo>
                  <a:pt x="406154" y="3034216"/>
                  <a:pt x="401675" y="3032723"/>
                  <a:pt x="398688" y="3029736"/>
                </a:cubicBezTo>
                <a:cubicBezTo>
                  <a:pt x="395702" y="3026749"/>
                  <a:pt x="400183" y="3016297"/>
                  <a:pt x="412127" y="2998379"/>
                </a:cubicBezTo>
                <a:cubicBezTo>
                  <a:pt x="424073" y="2980460"/>
                  <a:pt x="428553" y="2970008"/>
                  <a:pt x="425567" y="2967021"/>
                </a:cubicBezTo>
                <a:cubicBezTo>
                  <a:pt x="422580" y="2964034"/>
                  <a:pt x="424073" y="2959555"/>
                  <a:pt x="430046" y="2953582"/>
                </a:cubicBezTo>
                <a:lnTo>
                  <a:pt x="456923" y="2953582"/>
                </a:lnTo>
                <a:cubicBezTo>
                  <a:pt x="456923" y="2959555"/>
                  <a:pt x="459911" y="2965528"/>
                  <a:pt x="465883" y="2971501"/>
                </a:cubicBezTo>
                <a:lnTo>
                  <a:pt x="447965" y="2980460"/>
                </a:lnTo>
                <a:lnTo>
                  <a:pt x="439005" y="2989420"/>
                </a:lnTo>
                <a:cubicBezTo>
                  <a:pt x="439005" y="2995391"/>
                  <a:pt x="441992" y="2998379"/>
                  <a:pt x="447965" y="2998379"/>
                </a:cubicBezTo>
                <a:lnTo>
                  <a:pt x="456923" y="3007337"/>
                </a:lnTo>
                <a:cubicBezTo>
                  <a:pt x="456923" y="3007337"/>
                  <a:pt x="458418" y="3008832"/>
                  <a:pt x="461403" y="3011817"/>
                </a:cubicBezTo>
                <a:cubicBezTo>
                  <a:pt x="464389" y="3014804"/>
                  <a:pt x="465883" y="3016297"/>
                  <a:pt x="465883" y="3016297"/>
                </a:cubicBezTo>
                <a:cubicBezTo>
                  <a:pt x="489775" y="3016297"/>
                  <a:pt x="495748" y="3007337"/>
                  <a:pt x="483802" y="2989420"/>
                </a:cubicBezTo>
                <a:cubicBezTo>
                  <a:pt x="483802" y="2989420"/>
                  <a:pt x="483802" y="2986433"/>
                  <a:pt x="483802" y="2980460"/>
                </a:cubicBezTo>
                <a:cubicBezTo>
                  <a:pt x="489775" y="2980460"/>
                  <a:pt x="492761" y="2980460"/>
                  <a:pt x="492761" y="2980460"/>
                </a:cubicBezTo>
                <a:cubicBezTo>
                  <a:pt x="492761" y="2980460"/>
                  <a:pt x="492761" y="2983447"/>
                  <a:pt x="492761" y="2989420"/>
                </a:cubicBezTo>
                <a:lnTo>
                  <a:pt x="501720" y="2998379"/>
                </a:lnTo>
                <a:cubicBezTo>
                  <a:pt x="501720" y="2986433"/>
                  <a:pt x="501720" y="2977474"/>
                  <a:pt x="501720" y="2971501"/>
                </a:cubicBezTo>
                <a:cubicBezTo>
                  <a:pt x="495748" y="2965528"/>
                  <a:pt x="492761" y="2959555"/>
                  <a:pt x="492761" y="2953582"/>
                </a:cubicBezTo>
                <a:cubicBezTo>
                  <a:pt x="492761" y="2947609"/>
                  <a:pt x="489775" y="2943130"/>
                  <a:pt x="483802" y="2940143"/>
                </a:cubicBezTo>
                <a:cubicBezTo>
                  <a:pt x="477829" y="2937156"/>
                  <a:pt x="474842" y="2929690"/>
                  <a:pt x="474842" y="2917744"/>
                </a:cubicBezTo>
                <a:cubicBezTo>
                  <a:pt x="474842" y="2911773"/>
                  <a:pt x="471856" y="2905799"/>
                  <a:pt x="465883" y="2899827"/>
                </a:cubicBezTo>
                <a:cubicBezTo>
                  <a:pt x="453938" y="2929690"/>
                  <a:pt x="446472" y="2943130"/>
                  <a:pt x="443485" y="2940143"/>
                </a:cubicBezTo>
                <a:cubicBezTo>
                  <a:pt x="440499" y="2937156"/>
                  <a:pt x="440499" y="2932677"/>
                  <a:pt x="443485" y="2926704"/>
                </a:cubicBezTo>
                <a:cubicBezTo>
                  <a:pt x="446472" y="2920732"/>
                  <a:pt x="447965" y="2914759"/>
                  <a:pt x="447965" y="2908786"/>
                </a:cubicBezTo>
                <a:lnTo>
                  <a:pt x="474842" y="2863989"/>
                </a:lnTo>
                <a:lnTo>
                  <a:pt x="474842" y="2846070"/>
                </a:lnTo>
                <a:cubicBezTo>
                  <a:pt x="474842" y="2834125"/>
                  <a:pt x="477829" y="2825166"/>
                  <a:pt x="483802" y="2819193"/>
                </a:cubicBezTo>
                <a:cubicBezTo>
                  <a:pt x="489775" y="2813220"/>
                  <a:pt x="489775" y="2810234"/>
                  <a:pt x="483802" y="2810234"/>
                </a:cubicBezTo>
                <a:cubicBezTo>
                  <a:pt x="477829" y="2804261"/>
                  <a:pt x="473350" y="2796794"/>
                  <a:pt x="470364" y="2787835"/>
                </a:cubicBezTo>
                <a:cubicBezTo>
                  <a:pt x="467376" y="2778876"/>
                  <a:pt x="468870" y="2774396"/>
                  <a:pt x="474842" y="2774396"/>
                </a:cubicBezTo>
                <a:lnTo>
                  <a:pt x="474842" y="2765438"/>
                </a:lnTo>
                <a:cubicBezTo>
                  <a:pt x="474842" y="2765438"/>
                  <a:pt x="471856" y="2762450"/>
                  <a:pt x="465883" y="2756478"/>
                </a:cubicBezTo>
                <a:cubicBezTo>
                  <a:pt x="459911" y="2750505"/>
                  <a:pt x="450950" y="2753492"/>
                  <a:pt x="439005" y="2765438"/>
                </a:cubicBezTo>
                <a:lnTo>
                  <a:pt x="430046" y="2774396"/>
                </a:lnTo>
                <a:cubicBezTo>
                  <a:pt x="424073" y="2774396"/>
                  <a:pt x="421087" y="2780369"/>
                  <a:pt x="421087" y="2792315"/>
                </a:cubicBezTo>
                <a:lnTo>
                  <a:pt x="412127" y="2810234"/>
                </a:lnTo>
                <a:cubicBezTo>
                  <a:pt x="406154" y="2816206"/>
                  <a:pt x="404661" y="2823673"/>
                  <a:pt x="407648" y="2832632"/>
                </a:cubicBezTo>
                <a:cubicBezTo>
                  <a:pt x="410634" y="2841590"/>
                  <a:pt x="410634" y="2847563"/>
                  <a:pt x="407648" y="2850550"/>
                </a:cubicBezTo>
                <a:cubicBezTo>
                  <a:pt x="404661" y="2853537"/>
                  <a:pt x="404661" y="2858016"/>
                  <a:pt x="407648" y="2863989"/>
                </a:cubicBezTo>
                <a:cubicBezTo>
                  <a:pt x="410634" y="2869962"/>
                  <a:pt x="406154" y="2877428"/>
                  <a:pt x="394208" y="2886387"/>
                </a:cubicBezTo>
                <a:cubicBezTo>
                  <a:pt x="382263" y="2895347"/>
                  <a:pt x="376291" y="2911773"/>
                  <a:pt x="376291" y="2935663"/>
                </a:cubicBezTo>
                <a:cubicBezTo>
                  <a:pt x="376291" y="2953582"/>
                  <a:pt x="376291" y="2964034"/>
                  <a:pt x="376291" y="2967021"/>
                </a:cubicBezTo>
                <a:cubicBezTo>
                  <a:pt x="376291" y="2970008"/>
                  <a:pt x="373303" y="2971501"/>
                  <a:pt x="367331" y="2971501"/>
                </a:cubicBezTo>
                <a:cubicBezTo>
                  <a:pt x="361358" y="2971501"/>
                  <a:pt x="356879" y="2972994"/>
                  <a:pt x="353892" y="2975981"/>
                </a:cubicBezTo>
                <a:cubicBezTo>
                  <a:pt x="350906" y="2978967"/>
                  <a:pt x="349412" y="2983447"/>
                  <a:pt x="349412" y="2989420"/>
                </a:cubicBezTo>
                <a:cubicBezTo>
                  <a:pt x="343440" y="3019284"/>
                  <a:pt x="334480" y="3034216"/>
                  <a:pt x="322534" y="3034216"/>
                </a:cubicBezTo>
                <a:cubicBezTo>
                  <a:pt x="304615" y="3034216"/>
                  <a:pt x="304615" y="3040188"/>
                  <a:pt x="322534" y="3052135"/>
                </a:cubicBezTo>
                <a:cubicBezTo>
                  <a:pt x="328507" y="3052135"/>
                  <a:pt x="330001" y="3056614"/>
                  <a:pt x="327014" y="3065574"/>
                </a:cubicBezTo>
                <a:cubicBezTo>
                  <a:pt x="324028" y="3074533"/>
                  <a:pt x="319548" y="3076026"/>
                  <a:pt x="313575" y="3070053"/>
                </a:cubicBezTo>
                <a:cubicBezTo>
                  <a:pt x="301630" y="3058107"/>
                  <a:pt x="295656" y="3061094"/>
                  <a:pt x="295656" y="3079013"/>
                </a:cubicBezTo>
                <a:cubicBezTo>
                  <a:pt x="295656" y="3084984"/>
                  <a:pt x="298644" y="3087971"/>
                  <a:pt x="304615" y="3087971"/>
                </a:cubicBezTo>
                <a:cubicBezTo>
                  <a:pt x="304615" y="3087971"/>
                  <a:pt x="306110" y="3089464"/>
                  <a:pt x="309095" y="3092451"/>
                </a:cubicBezTo>
                <a:cubicBezTo>
                  <a:pt x="312083" y="3095437"/>
                  <a:pt x="313575" y="3096931"/>
                  <a:pt x="313575" y="3096931"/>
                </a:cubicBezTo>
                <a:cubicBezTo>
                  <a:pt x="313575" y="3102903"/>
                  <a:pt x="310588" y="3105890"/>
                  <a:pt x="304615" y="3105890"/>
                </a:cubicBezTo>
                <a:cubicBezTo>
                  <a:pt x="304615" y="3105890"/>
                  <a:pt x="301630" y="3107383"/>
                  <a:pt x="295656" y="3110370"/>
                </a:cubicBezTo>
                <a:cubicBezTo>
                  <a:pt x="289684" y="3113356"/>
                  <a:pt x="289684" y="3117836"/>
                  <a:pt x="295656" y="3123809"/>
                </a:cubicBezTo>
                <a:lnTo>
                  <a:pt x="286698" y="3132768"/>
                </a:lnTo>
                <a:cubicBezTo>
                  <a:pt x="286698" y="3132768"/>
                  <a:pt x="285205" y="3131275"/>
                  <a:pt x="282218" y="3128288"/>
                </a:cubicBezTo>
                <a:cubicBezTo>
                  <a:pt x="279231" y="3125302"/>
                  <a:pt x="277738" y="3123809"/>
                  <a:pt x="277738" y="3123809"/>
                </a:cubicBezTo>
                <a:cubicBezTo>
                  <a:pt x="271765" y="3093944"/>
                  <a:pt x="274752" y="3073040"/>
                  <a:pt x="286698" y="3061094"/>
                </a:cubicBezTo>
                <a:cubicBezTo>
                  <a:pt x="292671" y="3061094"/>
                  <a:pt x="297150" y="3058107"/>
                  <a:pt x="300136" y="3052135"/>
                </a:cubicBezTo>
                <a:cubicBezTo>
                  <a:pt x="303123" y="3046162"/>
                  <a:pt x="303123" y="3041682"/>
                  <a:pt x="300136" y="3038695"/>
                </a:cubicBezTo>
                <a:cubicBezTo>
                  <a:pt x="297150" y="3035709"/>
                  <a:pt x="298644" y="3028243"/>
                  <a:pt x="304615" y="3016297"/>
                </a:cubicBezTo>
                <a:lnTo>
                  <a:pt x="313575" y="2998379"/>
                </a:lnTo>
                <a:cubicBezTo>
                  <a:pt x="313575" y="2992406"/>
                  <a:pt x="316561" y="2989420"/>
                  <a:pt x="322534" y="2989420"/>
                </a:cubicBezTo>
                <a:lnTo>
                  <a:pt x="322534" y="2980460"/>
                </a:lnTo>
                <a:cubicBezTo>
                  <a:pt x="316561" y="2974488"/>
                  <a:pt x="316561" y="2971501"/>
                  <a:pt x="322534" y="2971501"/>
                </a:cubicBezTo>
                <a:cubicBezTo>
                  <a:pt x="328507" y="2971501"/>
                  <a:pt x="334480" y="2971501"/>
                  <a:pt x="340453" y="2971501"/>
                </a:cubicBezTo>
                <a:cubicBezTo>
                  <a:pt x="346426" y="2971501"/>
                  <a:pt x="349412" y="2968514"/>
                  <a:pt x="349412" y="2962541"/>
                </a:cubicBezTo>
                <a:cubicBezTo>
                  <a:pt x="349412" y="2956569"/>
                  <a:pt x="349412" y="2953582"/>
                  <a:pt x="349412" y="2953582"/>
                </a:cubicBezTo>
                <a:cubicBezTo>
                  <a:pt x="343440" y="2953582"/>
                  <a:pt x="340453" y="2953582"/>
                  <a:pt x="340453" y="2953582"/>
                </a:cubicBezTo>
                <a:cubicBezTo>
                  <a:pt x="340453" y="2953582"/>
                  <a:pt x="340453" y="2950595"/>
                  <a:pt x="340453" y="2944623"/>
                </a:cubicBezTo>
                <a:cubicBezTo>
                  <a:pt x="346426" y="2944623"/>
                  <a:pt x="352399" y="2944623"/>
                  <a:pt x="358372" y="2944623"/>
                </a:cubicBezTo>
                <a:cubicBezTo>
                  <a:pt x="364345" y="2944623"/>
                  <a:pt x="367331" y="2941636"/>
                  <a:pt x="367331" y="2935663"/>
                </a:cubicBezTo>
                <a:cubicBezTo>
                  <a:pt x="367331" y="2935663"/>
                  <a:pt x="367331" y="2934170"/>
                  <a:pt x="367331" y="2931184"/>
                </a:cubicBezTo>
                <a:cubicBezTo>
                  <a:pt x="367331" y="2928197"/>
                  <a:pt x="364345" y="2926704"/>
                  <a:pt x="358372" y="2926704"/>
                </a:cubicBezTo>
                <a:cubicBezTo>
                  <a:pt x="352399" y="2926704"/>
                  <a:pt x="349412" y="2926704"/>
                  <a:pt x="349412" y="2926704"/>
                </a:cubicBezTo>
                <a:cubicBezTo>
                  <a:pt x="349412" y="2926704"/>
                  <a:pt x="349412" y="2923717"/>
                  <a:pt x="349412" y="2917744"/>
                </a:cubicBezTo>
                <a:cubicBezTo>
                  <a:pt x="373303" y="2875935"/>
                  <a:pt x="385250" y="2846070"/>
                  <a:pt x="385250" y="2828152"/>
                </a:cubicBezTo>
                <a:cubicBezTo>
                  <a:pt x="385250" y="2816206"/>
                  <a:pt x="388236" y="2807247"/>
                  <a:pt x="394208" y="2801274"/>
                </a:cubicBezTo>
                <a:cubicBezTo>
                  <a:pt x="394208" y="2801274"/>
                  <a:pt x="394208" y="2799781"/>
                  <a:pt x="394208" y="2796794"/>
                </a:cubicBezTo>
                <a:cubicBezTo>
                  <a:pt x="394208" y="2793808"/>
                  <a:pt x="391222" y="2789329"/>
                  <a:pt x="385250" y="2783355"/>
                </a:cubicBezTo>
                <a:cubicBezTo>
                  <a:pt x="373303" y="2777383"/>
                  <a:pt x="367331" y="2771410"/>
                  <a:pt x="367331" y="2765438"/>
                </a:cubicBezTo>
                <a:lnTo>
                  <a:pt x="376291" y="2774396"/>
                </a:lnTo>
                <a:cubicBezTo>
                  <a:pt x="388236" y="2780369"/>
                  <a:pt x="397195" y="2781862"/>
                  <a:pt x="403168" y="2778876"/>
                </a:cubicBezTo>
                <a:cubicBezTo>
                  <a:pt x="409141" y="2775890"/>
                  <a:pt x="412127" y="2768423"/>
                  <a:pt x="412127" y="2756478"/>
                </a:cubicBezTo>
                <a:cubicBezTo>
                  <a:pt x="412127" y="2750505"/>
                  <a:pt x="415114" y="2746026"/>
                  <a:pt x="421087" y="2743039"/>
                </a:cubicBezTo>
                <a:cubicBezTo>
                  <a:pt x="427060" y="2740053"/>
                  <a:pt x="430046" y="2735573"/>
                  <a:pt x="430046" y="2729600"/>
                </a:cubicBezTo>
                <a:cubicBezTo>
                  <a:pt x="436019" y="2729600"/>
                  <a:pt x="439005" y="2731094"/>
                  <a:pt x="439005" y="2734080"/>
                </a:cubicBezTo>
                <a:lnTo>
                  <a:pt x="439005" y="2729600"/>
                </a:lnTo>
                <a:cubicBezTo>
                  <a:pt x="439005" y="2723627"/>
                  <a:pt x="439005" y="2720640"/>
                  <a:pt x="439005" y="2720640"/>
                </a:cubicBezTo>
                <a:cubicBezTo>
                  <a:pt x="433033" y="2720640"/>
                  <a:pt x="430046" y="2723627"/>
                  <a:pt x="430046" y="2729600"/>
                </a:cubicBezTo>
                <a:cubicBezTo>
                  <a:pt x="430046" y="2723627"/>
                  <a:pt x="430046" y="2720640"/>
                  <a:pt x="430046" y="2720640"/>
                </a:cubicBezTo>
                <a:lnTo>
                  <a:pt x="439005" y="2702722"/>
                </a:lnTo>
                <a:cubicBezTo>
                  <a:pt x="439005" y="2696749"/>
                  <a:pt x="441992" y="2692269"/>
                  <a:pt x="447965" y="2689283"/>
                </a:cubicBezTo>
                <a:cubicBezTo>
                  <a:pt x="453938" y="2686296"/>
                  <a:pt x="459911" y="2678831"/>
                  <a:pt x="465883" y="2666885"/>
                </a:cubicBezTo>
                <a:lnTo>
                  <a:pt x="474842" y="2640007"/>
                </a:lnTo>
                <a:cubicBezTo>
                  <a:pt x="480815" y="2640007"/>
                  <a:pt x="483802" y="2644487"/>
                  <a:pt x="483802" y="2653446"/>
                </a:cubicBezTo>
                <a:cubicBezTo>
                  <a:pt x="483802" y="2662405"/>
                  <a:pt x="482308" y="2666885"/>
                  <a:pt x="479322" y="2666885"/>
                </a:cubicBezTo>
                <a:cubicBezTo>
                  <a:pt x="476335" y="2666885"/>
                  <a:pt x="476335" y="2669872"/>
                  <a:pt x="479322" y="2675843"/>
                </a:cubicBezTo>
                <a:cubicBezTo>
                  <a:pt x="482308" y="2681818"/>
                  <a:pt x="482308" y="2689283"/>
                  <a:pt x="479322" y="2698242"/>
                </a:cubicBezTo>
                <a:cubicBezTo>
                  <a:pt x="476335" y="2707201"/>
                  <a:pt x="471856" y="2711681"/>
                  <a:pt x="465883" y="2711681"/>
                </a:cubicBezTo>
                <a:cubicBezTo>
                  <a:pt x="453938" y="2717654"/>
                  <a:pt x="450950" y="2720640"/>
                  <a:pt x="456923" y="2720640"/>
                </a:cubicBezTo>
                <a:cubicBezTo>
                  <a:pt x="462897" y="2726614"/>
                  <a:pt x="471856" y="2729600"/>
                  <a:pt x="483802" y="2729600"/>
                </a:cubicBezTo>
                <a:lnTo>
                  <a:pt x="501720" y="2738559"/>
                </a:lnTo>
                <a:cubicBezTo>
                  <a:pt x="501720" y="2744533"/>
                  <a:pt x="506200" y="2747519"/>
                  <a:pt x="515160" y="2747519"/>
                </a:cubicBezTo>
                <a:cubicBezTo>
                  <a:pt x="524119" y="2747519"/>
                  <a:pt x="531585" y="2744533"/>
                  <a:pt x="537558" y="2738559"/>
                </a:cubicBezTo>
                <a:lnTo>
                  <a:pt x="528599" y="2711681"/>
                </a:lnTo>
                <a:cubicBezTo>
                  <a:pt x="522626" y="2711681"/>
                  <a:pt x="519639" y="2710188"/>
                  <a:pt x="519639" y="2707201"/>
                </a:cubicBezTo>
                <a:cubicBezTo>
                  <a:pt x="519639" y="2704215"/>
                  <a:pt x="522626" y="2699736"/>
                  <a:pt x="528599" y="2693762"/>
                </a:cubicBezTo>
                <a:lnTo>
                  <a:pt x="519639" y="2675843"/>
                </a:lnTo>
                <a:cubicBezTo>
                  <a:pt x="513666" y="2669872"/>
                  <a:pt x="512173" y="2663899"/>
                  <a:pt x="515160" y="2657926"/>
                </a:cubicBezTo>
                <a:cubicBezTo>
                  <a:pt x="518146" y="2651953"/>
                  <a:pt x="519639" y="2642993"/>
                  <a:pt x="519639" y="2631047"/>
                </a:cubicBezTo>
                <a:lnTo>
                  <a:pt x="528599" y="2613130"/>
                </a:lnTo>
                <a:lnTo>
                  <a:pt x="537558" y="2604170"/>
                </a:lnTo>
                <a:cubicBezTo>
                  <a:pt x="537558" y="2604170"/>
                  <a:pt x="540545" y="2604170"/>
                  <a:pt x="546517" y="2604170"/>
                </a:cubicBezTo>
                <a:cubicBezTo>
                  <a:pt x="552489" y="2604170"/>
                  <a:pt x="555476" y="2601183"/>
                  <a:pt x="555476" y="2595211"/>
                </a:cubicBezTo>
                <a:cubicBezTo>
                  <a:pt x="555476" y="2589238"/>
                  <a:pt x="556969" y="2586251"/>
                  <a:pt x="559956" y="2586251"/>
                </a:cubicBezTo>
                <a:cubicBezTo>
                  <a:pt x="562942" y="2586251"/>
                  <a:pt x="564435" y="2580279"/>
                  <a:pt x="564435" y="2568333"/>
                </a:cubicBezTo>
                <a:cubicBezTo>
                  <a:pt x="558462" y="2562360"/>
                  <a:pt x="555476" y="2557880"/>
                  <a:pt x="555476" y="2554893"/>
                </a:cubicBezTo>
                <a:cubicBezTo>
                  <a:pt x="555476" y="2551907"/>
                  <a:pt x="549503" y="2550414"/>
                  <a:pt x="537558" y="2550414"/>
                </a:cubicBezTo>
                <a:cubicBezTo>
                  <a:pt x="519639" y="2550414"/>
                  <a:pt x="519639" y="2544441"/>
                  <a:pt x="537558" y="2532496"/>
                </a:cubicBezTo>
                <a:cubicBezTo>
                  <a:pt x="543531" y="2526523"/>
                  <a:pt x="546517" y="2522042"/>
                  <a:pt x="546517" y="2519057"/>
                </a:cubicBezTo>
                <a:cubicBezTo>
                  <a:pt x="546517" y="2516071"/>
                  <a:pt x="546517" y="2511591"/>
                  <a:pt x="546517" y="2505618"/>
                </a:cubicBezTo>
                <a:cubicBezTo>
                  <a:pt x="546517" y="2481726"/>
                  <a:pt x="561449" y="2466794"/>
                  <a:pt x="591313" y="2460821"/>
                </a:cubicBezTo>
                <a:cubicBezTo>
                  <a:pt x="603259" y="2460821"/>
                  <a:pt x="610726" y="2457835"/>
                  <a:pt x="613712" y="2451861"/>
                </a:cubicBezTo>
                <a:cubicBezTo>
                  <a:pt x="616699" y="2445890"/>
                  <a:pt x="615205" y="2436930"/>
                  <a:pt x="609232" y="2424984"/>
                </a:cubicBezTo>
                <a:lnTo>
                  <a:pt x="609232" y="2407065"/>
                </a:lnTo>
                <a:cubicBezTo>
                  <a:pt x="615205" y="2407065"/>
                  <a:pt x="619685" y="2404079"/>
                  <a:pt x="622670" y="2398106"/>
                </a:cubicBezTo>
                <a:cubicBezTo>
                  <a:pt x="625658" y="2392133"/>
                  <a:pt x="627150" y="2392133"/>
                  <a:pt x="627150" y="2398106"/>
                </a:cubicBezTo>
                <a:lnTo>
                  <a:pt x="636109" y="2416025"/>
                </a:lnTo>
                <a:lnTo>
                  <a:pt x="662988" y="2398106"/>
                </a:lnTo>
                <a:lnTo>
                  <a:pt x="645069" y="2389146"/>
                </a:lnTo>
                <a:lnTo>
                  <a:pt x="654028" y="2380187"/>
                </a:lnTo>
                <a:cubicBezTo>
                  <a:pt x="660001" y="2380187"/>
                  <a:pt x="667467" y="2375707"/>
                  <a:pt x="676427" y="2366748"/>
                </a:cubicBezTo>
                <a:cubicBezTo>
                  <a:pt x="685386" y="2357790"/>
                  <a:pt x="692852" y="2350322"/>
                  <a:pt x="698825" y="2344349"/>
                </a:cubicBezTo>
                <a:lnTo>
                  <a:pt x="698825" y="2335391"/>
                </a:lnTo>
                <a:cubicBezTo>
                  <a:pt x="692852" y="2335391"/>
                  <a:pt x="689866" y="2329418"/>
                  <a:pt x="689866" y="2317472"/>
                </a:cubicBezTo>
                <a:lnTo>
                  <a:pt x="698825" y="2299553"/>
                </a:lnTo>
                <a:cubicBezTo>
                  <a:pt x="698825" y="2293580"/>
                  <a:pt x="706290" y="2283129"/>
                  <a:pt x="721223" y="2268195"/>
                </a:cubicBezTo>
                <a:cubicBezTo>
                  <a:pt x="736156" y="2253264"/>
                  <a:pt x="743622" y="2244305"/>
                  <a:pt x="743622" y="2241318"/>
                </a:cubicBezTo>
                <a:cubicBezTo>
                  <a:pt x="743622" y="2238332"/>
                  <a:pt x="749595" y="2235345"/>
                  <a:pt x="761540" y="2232359"/>
                </a:cubicBezTo>
                <a:cubicBezTo>
                  <a:pt x="773486" y="2229372"/>
                  <a:pt x="780953" y="2223399"/>
                  <a:pt x="783939" y="2214440"/>
                </a:cubicBezTo>
                <a:cubicBezTo>
                  <a:pt x="786924" y="2205482"/>
                  <a:pt x="791404" y="2201001"/>
                  <a:pt x="797377" y="2201001"/>
                </a:cubicBezTo>
                <a:cubicBezTo>
                  <a:pt x="803350" y="2195029"/>
                  <a:pt x="806336" y="2189056"/>
                  <a:pt x="806336" y="2183083"/>
                </a:cubicBezTo>
                <a:lnTo>
                  <a:pt x="815296" y="2174124"/>
                </a:lnTo>
                <a:cubicBezTo>
                  <a:pt x="815296" y="2174124"/>
                  <a:pt x="822762" y="2166658"/>
                  <a:pt x="837694" y="2151725"/>
                </a:cubicBezTo>
                <a:cubicBezTo>
                  <a:pt x="852627" y="2136793"/>
                  <a:pt x="866066" y="2123355"/>
                  <a:pt x="878010" y="2111408"/>
                </a:cubicBezTo>
                <a:cubicBezTo>
                  <a:pt x="889956" y="2099463"/>
                  <a:pt x="895929" y="2090504"/>
                  <a:pt x="895929" y="2084531"/>
                </a:cubicBezTo>
                <a:lnTo>
                  <a:pt x="949686" y="2030774"/>
                </a:lnTo>
                <a:cubicBezTo>
                  <a:pt x="955659" y="2018829"/>
                  <a:pt x="961631" y="2014350"/>
                  <a:pt x="967604" y="2017336"/>
                </a:cubicBezTo>
                <a:cubicBezTo>
                  <a:pt x="973577" y="2020321"/>
                  <a:pt x="981043" y="2017336"/>
                  <a:pt x="990002" y="2008377"/>
                </a:cubicBezTo>
                <a:cubicBezTo>
                  <a:pt x="998962" y="1999417"/>
                  <a:pt x="1004935" y="1994938"/>
                  <a:pt x="1007921" y="1994938"/>
                </a:cubicBezTo>
                <a:cubicBezTo>
                  <a:pt x="1010907" y="1994938"/>
                  <a:pt x="1021360" y="1987471"/>
                  <a:pt x="1039278" y="1972539"/>
                </a:cubicBezTo>
                <a:cubicBezTo>
                  <a:pt x="1057197" y="1957607"/>
                  <a:pt x="1066156" y="1942674"/>
                  <a:pt x="1066156" y="1927743"/>
                </a:cubicBezTo>
                <a:cubicBezTo>
                  <a:pt x="1066156" y="1912811"/>
                  <a:pt x="1063170" y="1905345"/>
                  <a:pt x="1057197" y="1905345"/>
                </a:cubicBezTo>
                <a:cubicBezTo>
                  <a:pt x="1051224" y="1905345"/>
                  <a:pt x="1049731" y="1903851"/>
                  <a:pt x="1052717" y="1900865"/>
                </a:cubicBezTo>
                <a:cubicBezTo>
                  <a:pt x="1055703" y="1897878"/>
                  <a:pt x="1061676" y="1896385"/>
                  <a:pt x="1070636" y="1896385"/>
                </a:cubicBezTo>
                <a:cubicBezTo>
                  <a:pt x="1079595" y="1896385"/>
                  <a:pt x="1084075" y="1893399"/>
                  <a:pt x="1084075" y="1887426"/>
                </a:cubicBezTo>
                <a:cubicBezTo>
                  <a:pt x="1084075" y="1881453"/>
                  <a:pt x="1087061" y="1878466"/>
                  <a:pt x="1093034" y="1878466"/>
                </a:cubicBezTo>
                <a:cubicBezTo>
                  <a:pt x="1093034" y="1878466"/>
                  <a:pt x="1094527" y="1878466"/>
                  <a:pt x="1097514" y="1878466"/>
                </a:cubicBezTo>
                <a:cubicBezTo>
                  <a:pt x="1100500" y="1878466"/>
                  <a:pt x="1101994" y="1875480"/>
                  <a:pt x="1101994" y="1869507"/>
                </a:cubicBezTo>
                <a:cubicBezTo>
                  <a:pt x="1101994" y="1869507"/>
                  <a:pt x="1099007" y="1869507"/>
                  <a:pt x="1093034" y="1869507"/>
                </a:cubicBezTo>
                <a:cubicBezTo>
                  <a:pt x="1087061" y="1869507"/>
                  <a:pt x="1087061" y="1866522"/>
                  <a:pt x="1093034" y="1860547"/>
                </a:cubicBezTo>
                <a:lnTo>
                  <a:pt x="1119913" y="1842630"/>
                </a:lnTo>
                <a:cubicBezTo>
                  <a:pt x="1131857" y="1842630"/>
                  <a:pt x="1140817" y="1842630"/>
                  <a:pt x="1146790" y="1842630"/>
                </a:cubicBezTo>
                <a:cubicBezTo>
                  <a:pt x="1152763" y="1842630"/>
                  <a:pt x="1155749" y="1839643"/>
                  <a:pt x="1155749" y="1833670"/>
                </a:cubicBezTo>
                <a:cubicBezTo>
                  <a:pt x="1155749" y="1833670"/>
                  <a:pt x="1155749" y="1830684"/>
                  <a:pt x="1155749" y="1824711"/>
                </a:cubicBezTo>
                <a:cubicBezTo>
                  <a:pt x="1149776" y="1824711"/>
                  <a:pt x="1146790" y="1821724"/>
                  <a:pt x="1146790" y="1815751"/>
                </a:cubicBezTo>
                <a:cubicBezTo>
                  <a:pt x="1146790" y="1809778"/>
                  <a:pt x="1149776" y="1806792"/>
                  <a:pt x="1155749" y="1806792"/>
                </a:cubicBezTo>
                <a:cubicBezTo>
                  <a:pt x="1155749" y="1806792"/>
                  <a:pt x="1155749" y="1809778"/>
                  <a:pt x="1155749" y="1815751"/>
                </a:cubicBezTo>
                <a:lnTo>
                  <a:pt x="1173668" y="1815751"/>
                </a:lnTo>
                <a:cubicBezTo>
                  <a:pt x="1179641" y="1809778"/>
                  <a:pt x="1181134" y="1803806"/>
                  <a:pt x="1178148" y="1797833"/>
                </a:cubicBezTo>
                <a:cubicBezTo>
                  <a:pt x="1175161" y="1791860"/>
                  <a:pt x="1175161" y="1785888"/>
                  <a:pt x="1178148" y="1779915"/>
                </a:cubicBezTo>
                <a:cubicBezTo>
                  <a:pt x="1181134" y="1773942"/>
                  <a:pt x="1185614" y="1770955"/>
                  <a:pt x="1191587" y="1770955"/>
                </a:cubicBezTo>
                <a:lnTo>
                  <a:pt x="1200545" y="1761996"/>
                </a:lnTo>
                <a:cubicBezTo>
                  <a:pt x="1200545" y="1756023"/>
                  <a:pt x="1200545" y="1751543"/>
                  <a:pt x="1200545" y="1748557"/>
                </a:cubicBezTo>
                <a:cubicBezTo>
                  <a:pt x="1200545" y="1745571"/>
                  <a:pt x="1200545" y="1741091"/>
                  <a:pt x="1200545" y="1735118"/>
                </a:cubicBezTo>
                <a:cubicBezTo>
                  <a:pt x="1206518" y="1729145"/>
                  <a:pt x="1209504" y="1726158"/>
                  <a:pt x="1209504" y="1726158"/>
                </a:cubicBezTo>
                <a:cubicBezTo>
                  <a:pt x="1209504" y="1726158"/>
                  <a:pt x="1206518" y="1726158"/>
                  <a:pt x="1200545" y="1726158"/>
                </a:cubicBezTo>
                <a:lnTo>
                  <a:pt x="1191587" y="1717199"/>
                </a:lnTo>
                <a:cubicBezTo>
                  <a:pt x="1167695" y="1723172"/>
                  <a:pt x="1155749" y="1729145"/>
                  <a:pt x="1155749" y="1735118"/>
                </a:cubicBezTo>
                <a:cubicBezTo>
                  <a:pt x="1155749" y="1741091"/>
                  <a:pt x="1152763" y="1744077"/>
                  <a:pt x="1146790" y="1744077"/>
                </a:cubicBezTo>
                <a:cubicBezTo>
                  <a:pt x="1134844" y="1744077"/>
                  <a:pt x="1128871" y="1745571"/>
                  <a:pt x="1128871" y="1748557"/>
                </a:cubicBezTo>
                <a:cubicBezTo>
                  <a:pt x="1128871" y="1751543"/>
                  <a:pt x="1128871" y="1759010"/>
                  <a:pt x="1128871" y="1770955"/>
                </a:cubicBezTo>
                <a:cubicBezTo>
                  <a:pt x="1128871" y="1788873"/>
                  <a:pt x="1125885" y="1800819"/>
                  <a:pt x="1119913" y="1806792"/>
                </a:cubicBezTo>
                <a:lnTo>
                  <a:pt x="1101994" y="1779915"/>
                </a:lnTo>
                <a:cubicBezTo>
                  <a:pt x="1101994" y="1773942"/>
                  <a:pt x="1100500" y="1767969"/>
                  <a:pt x="1097514" y="1761996"/>
                </a:cubicBezTo>
                <a:cubicBezTo>
                  <a:pt x="1094527" y="1756023"/>
                  <a:pt x="1093034" y="1753037"/>
                  <a:pt x="1093034" y="1753037"/>
                </a:cubicBezTo>
                <a:cubicBezTo>
                  <a:pt x="1104980" y="1753037"/>
                  <a:pt x="1110953" y="1747064"/>
                  <a:pt x="1110953" y="1735118"/>
                </a:cubicBezTo>
                <a:cubicBezTo>
                  <a:pt x="1116925" y="1741091"/>
                  <a:pt x="1122898" y="1741091"/>
                  <a:pt x="1128871" y="1735118"/>
                </a:cubicBezTo>
                <a:cubicBezTo>
                  <a:pt x="1128871" y="1735118"/>
                  <a:pt x="1130364" y="1733624"/>
                  <a:pt x="1133351" y="1730638"/>
                </a:cubicBezTo>
                <a:cubicBezTo>
                  <a:pt x="1136337" y="1727652"/>
                  <a:pt x="1137830" y="1723172"/>
                  <a:pt x="1137830" y="1717199"/>
                </a:cubicBezTo>
                <a:cubicBezTo>
                  <a:pt x="1143803" y="1711226"/>
                  <a:pt x="1146790" y="1708240"/>
                  <a:pt x="1146790" y="1708240"/>
                </a:cubicBezTo>
                <a:cubicBezTo>
                  <a:pt x="1146790" y="1702268"/>
                  <a:pt x="1148283" y="1699280"/>
                  <a:pt x="1151269" y="1699280"/>
                </a:cubicBezTo>
                <a:cubicBezTo>
                  <a:pt x="1154256" y="1699280"/>
                  <a:pt x="1155749" y="1699280"/>
                  <a:pt x="1155749" y="1699280"/>
                </a:cubicBezTo>
                <a:cubicBezTo>
                  <a:pt x="1161722" y="1699280"/>
                  <a:pt x="1164709" y="1696295"/>
                  <a:pt x="1164709" y="1690322"/>
                </a:cubicBezTo>
                <a:lnTo>
                  <a:pt x="1182627" y="1690322"/>
                </a:lnTo>
                <a:cubicBezTo>
                  <a:pt x="1200545" y="1690322"/>
                  <a:pt x="1203532" y="1684349"/>
                  <a:pt x="1191587" y="1672403"/>
                </a:cubicBezTo>
                <a:cubicBezTo>
                  <a:pt x="1191587" y="1666430"/>
                  <a:pt x="1191587" y="1663444"/>
                  <a:pt x="1191587" y="1663444"/>
                </a:cubicBezTo>
                <a:lnTo>
                  <a:pt x="1200545" y="1663444"/>
                </a:lnTo>
                <a:cubicBezTo>
                  <a:pt x="1200545" y="1657471"/>
                  <a:pt x="1202040" y="1652991"/>
                  <a:pt x="1205025" y="1650004"/>
                </a:cubicBezTo>
                <a:cubicBezTo>
                  <a:pt x="1208011" y="1647018"/>
                  <a:pt x="1209504" y="1642538"/>
                  <a:pt x="1209504" y="1636565"/>
                </a:cubicBezTo>
                <a:cubicBezTo>
                  <a:pt x="1221450" y="1630592"/>
                  <a:pt x="1227424" y="1621633"/>
                  <a:pt x="1227424" y="1609688"/>
                </a:cubicBezTo>
                <a:cubicBezTo>
                  <a:pt x="1233396" y="1615661"/>
                  <a:pt x="1236383" y="1618648"/>
                  <a:pt x="1236383" y="1618648"/>
                </a:cubicBezTo>
                <a:cubicBezTo>
                  <a:pt x="1236383" y="1618648"/>
                  <a:pt x="1239369" y="1618648"/>
                  <a:pt x="1245342" y="1618648"/>
                </a:cubicBezTo>
                <a:cubicBezTo>
                  <a:pt x="1245342" y="1630592"/>
                  <a:pt x="1245342" y="1636565"/>
                  <a:pt x="1245342" y="1636565"/>
                </a:cubicBezTo>
                <a:cubicBezTo>
                  <a:pt x="1233396" y="1642538"/>
                  <a:pt x="1228917" y="1648511"/>
                  <a:pt x="1231903" y="1654484"/>
                </a:cubicBezTo>
                <a:cubicBezTo>
                  <a:pt x="1234890" y="1660457"/>
                  <a:pt x="1242356" y="1660457"/>
                  <a:pt x="1254302" y="1654484"/>
                </a:cubicBezTo>
                <a:cubicBezTo>
                  <a:pt x="1272219" y="1654484"/>
                  <a:pt x="1285660" y="1650004"/>
                  <a:pt x="1294618" y="1641045"/>
                </a:cubicBezTo>
                <a:cubicBezTo>
                  <a:pt x="1303577" y="1632087"/>
                  <a:pt x="1308057" y="1629099"/>
                  <a:pt x="1308057" y="1632087"/>
                </a:cubicBezTo>
                <a:cubicBezTo>
                  <a:pt x="1308057" y="1635072"/>
                  <a:pt x="1305071" y="1642538"/>
                  <a:pt x="1299098" y="1654484"/>
                </a:cubicBezTo>
                <a:cubicBezTo>
                  <a:pt x="1287152" y="1678376"/>
                  <a:pt x="1278192" y="1690322"/>
                  <a:pt x="1272219" y="1690322"/>
                </a:cubicBezTo>
                <a:lnTo>
                  <a:pt x="1254302" y="1708240"/>
                </a:lnTo>
                <a:cubicBezTo>
                  <a:pt x="1236383" y="1732131"/>
                  <a:pt x="1233396" y="1750050"/>
                  <a:pt x="1245342" y="1761996"/>
                </a:cubicBezTo>
                <a:cubicBezTo>
                  <a:pt x="1251315" y="1761996"/>
                  <a:pt x="1257288" y="1760503"/>
                  <a:pt x="1263261" y="1757516"/>
                </a:cubicBezTo>
                <a:cubicBezTo>
                  <a:pt x="1269234" y="1754530"/>
                  <a:pt x="1272219" y="1750050"/>
                  <a:pt x="1272219" y="1744077"/>
                </a:cubicBezTo>
                <a:cubicBezTo>
                  <a:pt x="1278192" y="1738104"/>
                  <a:pt x="1287152" y="1735118"/>
                  <a:pt x="1299098" y="1735118"/>
                </a:cubicBezTo>
                <a:lnTo>
                  <a:pt x="1308057" y="1744077"/>
                </a:lnTo>
                <a:lnTo>
                  <a:pt x="1299098" y="1744077"/>
                </a:lnTo>
                <a:cubicBezTo>
                  <a:pt x="1293125" y="1744077"/>
                  <a:pt x="1288645" y="1744077"/>
                  <a:pt x="1285660" y="1744077"/>
                </a:cubicBezTo>
                <a:cubicBezTo>
                  <a:pt x="1282672" y="1744077"/>
                  <a:pt x="1284165" y="1747064"/>
                  <a:pt x="1290138" y="1753037"/>
                </a:cubicBezTo>
                <a:cubicBezTo>
                  <a:pt x="1296111" y="1759010"/>
                  <a:pt x="1305071" y="1759010"/>
                  <a:pt x="1317017" y="1753037"/>
                </a:cubicBezTo>
                <a:cubicBezTo>
                  <a:pt x="1317017" y="1735118"/>
                  <a:pt x="1324482" y="1720185"/>
                  <a:pt x="1339415" y="1708240"/>
                </a:cubicBezTo>
                <a:cubicBezTo>
                  <a:pt x="1354347" y="1696295"/>
                  <a:pt x="1367787" y="1690322"/>
                  <a:pt x="1379731" y="1690322"/>
                </a:cubicBezTo>
                <a:cubicBezTo>
                  <a:pt x="1385704" y="1690322"/>
                  <a:pt x="1393170" y="1685842"/>
                  <a:pt x="1402130" y="1676883"/>
                </a:cubicBezTo>
                <a:cubicBezTo>
                  <a:pt x="1411089" y="1667923"/>
                  <a:pt x="1412583" y="1660457"/>
                  <a:pt x="1406609" y="1654484"/>
                </a:cubicBezTo>
                <a:lnTo>
                  <a:pt x="1415569" y="1654484"/>
                </a:lnTo>
                <a:cubicBezTo>
                  <a:pt x="1421542" y="1660457"/>
                  <a:pt x="1430501" y="1657471"/>
                  <a:pt x="1442446" y="1645525"/>
                </a:cubicBezTo>
                <a:cubicBezTo>
                  <a:pt x="1448419" y="1633579"/>
                  <a:pt x="1448419" y="1624621"/>
                  <a:pt x="1442446" y="1618648"/>
                </a:cubicBezTo>
                <a:cubicBezTo>
                  <a:pt x="1442446" y="1612674"/>
                  <a:pt x="1442446" y="1606702"/>
                  <a:pt x="1442446" y="1600729"/>
                </a:cubicBezTo>
                <a:cubicBezTo>
                  <a:pt x="1436474" y="1600729"/>
                  <a:pt x="1433488" y="1599235"/>
                  <a:pt x="1433488" y="1596249"/>
                </a:cubicBezTo>
                <a:cubicBezTo>
                  <a:pt x="1433488" y="1593262"/>
                  <a:pt x="1436474" y="1591769"/>
                  <a:pt x="1442446" y="1591769"/>
                </a:cubicBezTo>
                <a:cubicBezTo>
                  <a:pt x="1448419" y="1585796"/>
                  <a:pt x="1454392" y="1585796"/>
                  <a:pt x="1460365" y="1591769"/>
                </a:cubicBezTo>
                <a:cubicBezTo>
                  <a:pt x="1460365" y="1597742"/>
                  <a:pt x="1463351" y="1600729"/>
                  <a:pt x="1469324" y="1600729"/>
                </a:cubicBezTo>
                <a:cubicBezTo>
                  <a:pt x="1475297" y="1600729"/>
                  <a:pt x="1478284" y="1600729"/>
                  <a:pt x="1478284" y="1600729"/>
                </a:cubicBezTo>
                <a:cubicBezTo>
                  <a:pt x="1490230" y="1600729"/>
                  <a:pt x="1502176" y="1594756"/>
                  <a:pt x="1514122" y="1582810"/>
                </a:cubicBezTo>
                <a:cubicBezTo>
                  <a:pt x="1514122" y="1576837"/>
                  <a:pt x="1517108" y="1570864"/>
                  <a:pt x="1523081" y="1564891"/>
                </a:cubicBezTo>
                <a:cubicBezTo>
                  <a:pt x="1529053" y="1558918"/>
                  <a:pt x="1532039" y="1555932"/>
                  <a:pt x="1532039" y="1555932"/>
                </a:cubicBezTo>
                <a:lnTo>
                  <a:pt x="1523081" y="1546972"/>
                </a:lnTo>
                <a:lnTo>
                  <a:pt x="1505162" y="1546972"/>
                </a:lnTo>
                <a:cubicBezTo>
                  <a:pt x="1505162" y="1546972"/>
                  <a:pt x="1508148" y="1545479"/>
                  <a:pt x="1514122" y="1542492"/>
                </a:cubicBezTo>
                <a:cubicBezTo>
                  <a:pt x="1520093" y="1539506"/>
                  <a:pt x="1527561" y="1533534"/>
                  <a:pt x="1536519" y="1524575"/>
                </a:cubicBezTo>
                <a:cubicBezTo>
                  <a:pt x="1545478" y="1515615"/>
                  <a:pt x="1557424" y="1511136"/>
                  <a:pt x="1572357" y="1511136"/>
                </a:cubicBezTo>
                <a:cubicBezTo>
                  <a:pt x="1587289" y="1511136"/>
                  <a:pt x="1597740" y="1506656"/>
                  <a:pt x="1603713" y="1497696"/>
                </a:cubicBezTo>
                <a:cubicBezTo>
                  <a:pt x="1609686" y="1488737"/>
                  <a:pt x="1615661" y="1487243"/>
                  <a:pt x="1621632" y="1493217"/>
                </a:cubicBezTo>
                <a:lnTo>
                  <a:pt x="1639551" y="1475298"/>
                </a:lnTo>
                <a:cubicBezTo>
                  <a:pt x="1645524" y="1475298"/>
                  <a:pt x="1651497" y="1470818"/>
                  <a:pt x="1657470" y="1461860"/>
                </a:cubicBezTo>
                <a:cubicBezTo>
                  <a:pt x="1663443" y="1452900"/>
                  <a:pt x="1666429" y="1448421"/>
                  <a:pt x="1666429" y="1448421"/>
                </a:cubicBezTo>
                <a:lnTo>
                  <a:pt x="1684348" y="1448421"/>
                </a:lnTo>
                <a:lnTo>
                  <a:pt x="1684348" y="1466338"/>
                </a:lnTo>
                <a:cubicBezTo>
                  <a:pt x="1678375" y="1472313"/>
                  <a:pt x="1676882" y="1475298"/>
                  <a:pt x="1679868" y="1475298"/>
                </a:cubicBezTo>
                <a:cubicBezTo>
                  <a:pt x="1682855" y="1475298"/>
                  <a:pt x="1682855" y="1478284"/>
                  <a:pt x="1679868" y="1484257"/>
                </a:cubicBezTo>
                <a:cubicBezTo>
                  <a:pt x="1676882" y="1490231"/>
                  <a:pt x="1675389" y="1496203"/>
                  <a:pt x="1675389" y="1502176"/>
                </a:cubicBezTo>
                <a:lnTo>
                  <a:pt x="1693306" y="1502176"/>
                </a:lnTo>
                <a:lnTo>
                  <a:pt x="1702266" y="1493217"/>
                </a:lnTo>
                <a:lnTo>
                  <a:pt x="1702266" y="1484257"/>
                </a:lnTo>
                <a:lnTo>
                  <a:pt x="1702266" y="1430502"/>
                </a:lnTo>
                <a:lnTo>
                  <a:pt x="1702266" y="1421542"/>
                </a:lnTo>
                <a:cubicBezTo>
                  <a:pt x="1708239" y="1421542"/>
                  <a:pt x="1711225" y="1421542"/>
                  <a:pt x="1711225" y="1421542"/>
                </a:cubicBezTo>
                <a:lnTo>
                  <a:pt x="1738103" y="1376745"/>
                </a:lnTo>
                <a:cubicBezTo>
                  <a:pt x="1738103" y="1382720"/>
                  <a:pt x="1735117" y="1388691"/>
                  <a:pt x="1729144" y="1394664"/>
                </a:cubicBezTo>
                <a:lnTo>
                  <a:pt x="1738103" y="1403624"/>
                </a:lnTo>
                <a:cubicBezTo>
                  <a:pt x="1744076" y="1397650"/>
                  <a:pt x="1748556" y="1397650"/>
                  <a:pt x="1751542" y="1403624"/>
                </a:cubicBezTo>
                <a:cubicBezTo>
                  <a:pt x="1754529" y="1409597"/>
                  <a:pt x="1750049" y="1418556"/>
                  <a:pt x="1738103" y="1430502"/>
                </a:cubicBezTo>
                <a:cubicBezTo>
                  <a:pt x="1720185" y="1448421"/>
                  <a:pt x="1717198" y="1457379"/>
                  <a:pt x="1729144" y="1457379"/>
                </a:cubicBezTo>
                <a:cubicBezTo>
                  <a:pt x="1729144" y="1457379"/>
                  <a:pt x="1736610" y="1454394"/>
                  <a:pt x="1751542" y="1448421"/>
                </a:cubicBezTo>
                <a:cubicBezTo>
                  <a:pt x="1766475" y="1442447"/>
                  <a:pt x="1772447" y="1436475"/>
                  <a:pt x="1769460" y="1430502"/>
                </a:cubicBezTo>
                <a:cubicBezTo>
                  <a:pt x="1766475" y="1424529"/>
                  <a:pt x="1767967" y="1418556"/>
                  <a:pt x="1773940" y="1412583"/>
                </a:cubicBezTo>
                <a:cubicBezTo>
                  <a:pt x="1779913" y="1406610"/>
                  <a:pt x="1779913" y="1403624"/>
                  <a:pt x="1773940" y="1403624"/>
                </a:cubicBezTo>
                <a:cubicBezTo>
                  <a:pt x="1773940" y="1403624"/>
                  <a:pt x="1773940" y="1402130"/>
                  <a:pt x="1773940" y="1399144"/>
                </a:cubicBezTo>
                <a:cubicBezTo>
                  <a:pt x="1773940" y="1396158"/>
                  <a:pt x="1776926" y="1391678"/>
                  <a:pt x="1782900" y="1385705"/>
                </a:cubicBezTo>
                <a:cubicBezTo>
                  <a:pt x="1794845" y="1373760"/>
                  <a:pt x="1799325" y="1366292"/>
                  <a:pt x="1796339" y="1363307"/>
                </a:cubicBezTo>
                <a:cubicBezTo>
                  <a:pt x="1793352" y="1360321"/>
                  <a:pt x="1790366" y="1361814"/>
                  <a:pt x="1787379" y="1367787"/>
                </a:cubicBezTo>
                <a:cubicBezTo>
                  <a:pt x="1784393" y="1373760"/>
                  <a:pt x="1779913" y="1375252"/>
                  <a:pt x="1773940" y="1372267"/>
                </a:cubicBezTo>
                <a:cubicBezTo>
                  <a:pt x="1767967" y="1369281"/>
                  <a:pt x="1764982" y="1364801"/>
                  <a:pt x="1764982" y="1358828"/>
                </a:cubicBezTo>
                <a:cubicBezTo>
                  <a:pt x="1764982" y="1352854"/>
                  <a:pt x="1770955" y="1346882"/>
                  <a:pt x="1782900" y="1340909"/>
                </a:cubicBezTo>
                <a:lnTo>
                  <a:pt x="1800818" y="1314031"/>
                </a:lnTo>
                <a:cubicBezTo>
                  <a:pt x="1806791" y="1296112"/>
                  <a:pt x="1812764" y="1287152"/>
                  <a:pt x="1818737" y="1287152"/>
                </a:cubicBezTo>
                <a:cubicBezTo>
                  <a:pt x="1824710" y="1287152"/>
                  <a:pt x="1827697" y="1284167"/>
                  <a:pt x="1827697" y="1278194"/>
                </a:cubicBezTo>
                <a:cubicBezTo>
                  <a:pt x="1827697" y="1272221"/>
                  <a:pt x="1824710" y="1267741"/>
                  <a:pt x="1818737" y="1264755"/>
                </a:cubicBezTo>
                <a:cubicBezTo>
                  <a:pt x="1812764" y="1261769"/>
                  <a:pt x="1809778" y="1258782"/>
                  <a:pt x="1809778" y="1255795"/>
                </a:cubicBezTo>
                <a:cubicBezTo>
                  <a:pt x="1809778" y="1252809"/>
                  <a:pt x="1812764" y="1251316"/>
                  <a:pt x="1818737" y="1251316"/>
                </a:cubicBezTo>
                <a:lnTo>
                  <a:pt x="1818737" y="1242356"/>
                </a:lnTo>
                <a:cubicBezTo>
                  <a:pt x="1812764" y="1242356"/>
                  <a:pt x="1809778" y="1239370"/>
                  <a:pt x="1809778" y="1233397"/>
                </a:cubicBezTo>
                <a:lnTo>
                  <a:pt x="1800818" y="1224438"/>
                </a:lnTo>
                <a:cubicBezTo>
                  <a:pt x="1794845" y="1224438"/>
                  <a:pt x="1791859" y="1221451"/>
                  <a:pt x="1791859" y="1215478"/>
                </a:cubicBezTo>
                <a:cubicBezTo>
                  <a:pt x="1791859" y="1209505"/>
                  <a:pt x="1793352" y="1208013"/>
                  <a:pt x="1796339" y="1210998"/>
                </a:cubicBezTo>
                <a:cubicBezTo>
                  <a:pt x="1799325" y="1213984"/>
                  <a:pt x="1802312" y="1213984"/>
                  <a:pt x="1805298" y="1210998"/>
                </a:cubicBezTo>
                <a:cubicBezTo>
                  <a:pt x="1808284" y="1208013"/>
                  <a:pt x="1806791" y="1200545"/>
                  <a:pt x="1800818" y="1188601"/>
                </a:cubicBezTo>
                <a:cubicBezTo>
                  <a:pt x="1782900" y="1176655"/>
                  <a:pt x="1773940" y="1176655"/>
                  <a:pt x="1773940" y="1188601"/>
                </a:cubicBezTo>
                <a:lnTo>
                  <a:pt x="1738103" y="1188601"/>
                </a:lnTo>
                <a:cubicBezTo>
                  <a:pt x="1738103" y="1182628"/>
                  <a:pt x="1732131" y="1179641"/>
                  <a:pt x="1720185" y="1179641"/>
                </a:cubicBezTo>
                <a:lnTo>
                  <a:pt x="1729144" y="1179641"/>
                </a:lnTo>
                <a:cubicBezTo>
                  <a:pt x="1729144" y="1173668"/>
                  <a:pt x="1730637" y="1170682"/>
                  <a:pt x="1733624" y="1170682"/>
                </a:cubicBezTo>
                <a:cubicBezTo>
                  <a:pt x="1736610" y="1170682"/>
                  <a:pt x="1741090" y="1170682"/>
                  <a:pt x="1747063" y="1170682"/>
                </a:cubicBezTo>
                <a:lnTo>
                  <a:pt x="1747063" y="1161723"/>
                </a:lnTo>
                <a:cubicBezTo>
                  <a:pt x="1747063" y="1161723"/>
                  <a:pt x="1750049" y="1155749"/>
                  <a:pt x="1756022" y="1143804"/>
                </a:cubicBezTo>
                <a:cubicBezTo>
                  <a:pt x="1761995" y="1131859"/>
                  <a:pt x="1763489" y="1121405"/>
                  <a:pt x="1760502" y="1112447"/>
                </a:cubicBezTo>
                <a:cubicBezTo>
                  <a:pt x="1757515" y="1103488"/>
                  <a:pt x="1761995" y="1099008"/>
                  <a:pt x="1773940" y="1099008"/>
                </a:cubicBezTo>
                <a:cubicBezTo>
                  <a:pt x="1803805" y="1104981"/>
                  <a:pt x="1809778" y="1113941"/>
                  <a:pt x="1791859" y="1125886"/>
                </a:cubicBezTo>
                <a:cubicBezTo>
                  <a:pt x="1785886" y="1131859"/>
                  <a:pt x="1785886" y="1134844"/>
                  <a:pt x="1791859" y="1134844"/>
                </a:cubicBezTo>
                <a:cubicBezTo>
                  <a:pt x="1791859" y="1134844"/>
                  <a:pt x="1793352" y="1134844"/>
                  <a:pt x="1796339" y="1134844"/>
                </a:cubicBezTo>
                <a:cubicBezTo>
                  <a:pt x="1799325" y="1134844"/>
                  <a:pt x="1803805" y="1134844"/>
                  <a:pt x="1809778" y="1134844"/>
                </a:cubicBezTo>
                <a:cubicBezTo>
                  <a:pt x="1809778" y="1128871"/>
                  <a:pt x="1812764" y="1125886"/>
                  <a:pt x="1818737" y="1125886"/>
                </a:cubicBezTo>
                <a:lnTo>
                  <a:pt x="1854574" y="1107967"/>
                </a:lnTo>
                <a:cubicBezTo>
                  <a:pt x="1854574" y="1101994"/>
                  <a:pt x="1857560" y="1099008"/>
                  <a:pt x="1863533" y="1099008"/>
                </a:cubicBezTo>
                <a:cubicBezTo>
                  <a:pt x="1863533" y="1104981"/>
                  <a:pt x="1863533" y="1107967"/>
                  <a:pt x="1863533" y="1107967"/>
                </a:cubicBezTo>
                <a:lnTo>
                  <a:pt x="1872493" y="1107967"/>
                </a:lnTo>
                <a:lnTo>
                  <a:pt x="1881452" y="1090048"/>
                </a:lnTo>
                <a:cubicBezTo>
                  <a:pt x="1887425" y="1072130"/>
                  <a:pt x="1894891" y="1063170"/>
                  <a:pt x="1903851" y="1063170"/>
                </a:cubicBezTo>
                <a:cubicBezTo>
                  <a:pt x="1912810" y="1063170"/>
                  <a:pt x="1917289" y="1060184"/>
                  <a:pt x="1917289" y="1054212"/>
                </a:cubicBezTo>
                <a:cubicBezTo>
                  <a:pt x="1917289" y="1048237"/>
                  <a:pt x="1914303" y="1043759"/>
                  <a:pt x="1908330" y="1040773"/>
                </a:cubicBezTo>
                <a:cubicBezTo>
                  <a:pt x="1902357" y="1037787"/>
                  <a:pt x="1897878" y="1039278"/>
                  <a:pt x="1894891" y="1045251"/>
                </a:cubicBezTo>
                <a:cubicBezTo>
                  <a:pt x="1891904" y="1051226"/>
                  <a:pt x="1888918" y="1052717"/>
                  <a:pt x="1885932" y="1049731"/>
                </a:cubicBezTo>
                <a:cubicBezTo>
                  <a:pt x="1882945" y="1046746"/>
                  <a:pt x="1881452" y="1042266"/>
                  <a:pt x="1881452" y="1036293"/>
                </a:cubicBezTo>
                <a:cubicBezTo>
                  <a:pt x="1881452" y="1030320"/>
                  <a:pt x="1881452" y="1027334"/>
                  <a:pt x="1881452" y="1027334"/>
                </a:cubicBezTo>
                <a:cubicBezTo>
                  <a:pt x="1887425" y="1027334"/>
                  <a:pt x="1893398" y="1027334"/>
                  <a:pt x="1899371" y="1027334"/>
                </a:cubicBezTo>
                <a:cubicBezTo>
                  <a:pt x="1905344" y="1027334"/>
                  <a:pt x="1905344" y="1024347"/>
                  <a:pt x="1899371" y="1018374"/>
                </a:cubicBezTo>
                <a:cubicBezTo>
                  <a:pt x="1899371" y="1012401"/>
                  <a:pt x="1899371" y="1007921"/>
                  <a:pt x="1899371" y="1004935"/>
                </a:cubicBezTo>
                <a:cubicBezTo>
                  <a:pt x="1899371" y="1001949"/>
                  <a:pt x="1902357" y="997469"/>
                  <a:pt x="1908330" y="991496"/>
                </a:cubicBezTo>
                <a:cubicBezTo>
                  <a:pt x="1914303" y="985523"/>
                  <a:pt x="1911317" y="979550"/>
                  <a:pt x="1899371" y="973577"/>
                </a:cubicBezTo>
                <a:cubicBezTo>
                  <a:pt x="1899371" y="973577"/>
                  <a:pt x="1893398" y="973577"/>
                  <a:pt x="1881452" y="973577"/>
                </a:cubicBezTo>
                <a:cubicBezTo>
                  <a:pt x="1869506" y="973577"/>
                  <a:pt x="1866520" y="967604"/>
                  <a:pt x="1872493" y="955659"/>
                </a:cubicBezTo>
                <a:cubicBezTo>
                  <a:pt x="1872493" y="949686"/>
                  <a:pt x="1872493" y="945206"/>
                  <a:pt x="1872493" y="942220"/>
                </a:cubicBezTo>
                <a:cubicBezTo>
                  <a:pt x="1872493" y="939234"/>
                  <a:pt x="1869506" y="937741"/>
                  <a:pt x="1863533" y="937741"/>
                </a:cubicBezTo>
                <a:cubicBezTo>
                  <a:pt x="1857560" y="931767"/>
                  <a:pt x="1856067" y="925795"/>
                  <a:pt x="1859053" y="919822"/>
                </a:cubicBezTo>
                <a:cubicBezTo>
                  <a:pt x="1862040" y="913848"/>
                  <a:pt x="1866520" y="910862"/>
                  <a:pt x="1872493" y="910862"/>
                </a:cubicBezTo>
                <a:cubicBezTo>
                  <a:pt x="1872493" y="910862"/>
                  <a:pt x="1873986" y="912356"/>
                  <a:pt x="1876972" y="915342"/>
                </a:cubicBezTo>
                <a:cubicBezTo>
                  <a:pt x="1879959" y="918328"/>
                  <a:pt x="1881452" y="922808"/>
                  <a:pt x="1881452" y="928781"/>
                </a:cubicBezTo>
                <a:lnTo>
                  <a:pt x="1890411" y="946700"/>
                </a:lnTo>
                <a:cubicBezTo>
                  <a:pt x="1890411" y="946700"/>
                  <a:pt x="1891904" y="943714"/>
                  <a:pt x="1894891" y="937741"/>
                </a:cubicBezTo>
                <a:cubicBezTo>
                  <a:pt x="1897878" y="931767"/>
                  <a:pt x="1899371" y="925795"/>
                  <a:pt x="1899371" y="919822"/>
                </a:cubicBezTo>
                <a:lnTo>
                  <a:pt x="1899371" y="883985"/>
                </a:lnTo>
                <a:lnTo>
                  <a:pt x="1872493" y="892943"/>
                </a:lnTo>
                <a:cubicBezTo>
                  <a:pt x="1860547" y="892943"/>
                  <a:pt x="1851587" y="892943"/>
                  <a:pt x="1845614" y="892943"/>
                </a:cubicBezTo>
                <a:cubicBezTo>
                  <a:pt x="1827697" y="910862"/>
                  <a:pt x="1818737" y="931767"/>
                  <a:pt x="1818737" y="955659"/>
                </a:cubicBezTo>
                <a:cubicBezTo>
                  <a:pt x="1818737" y="961633"/>
                  <a:pt x="1815751" y="964619"/>
                  <a:pt x="1809778" y="964619"/>
                </a:cubicBezTo>
                <a:lnTo>
                  <a:pt x="1809778" y="901903"/>
                </a:lnTo>
                <a:lnTo>
                  <a:pt x="1827697" y="892943"/>
                </a:lnTo>
                <a:cubicBezTo>
                  <a:pt x="1839642" y="892943"/>
                  <a:pt x="1847109" y="891450"/>
                  <a:pt x="1850094" y="888464"/>
                </a:cubicBezTo>
                <a:cubicBezTo>
                  <a:pt x="1853082" y="885479"/>
                  <a:pt x="1857560" y="883985"/>
                  <a:pt x="1863533" y="883985"/>
                </a:cubicBezTo>
                <a:lnTo>
                  <a:pt x="1881452" y="875026"/>
                </a:lnTo>
                <a:cubicBezTo>
                  <a:pt x="1881452" y="869051"/>
                  <a:pt x="1878465" y="864573"/>
                  <a:pt x="1872493" y="861587"/>
                </a:cubicBezTo>
                <a:cubicBezTo>
                  <a:pt x="1866520" y="858600"/>
                  <a:pt x="1860547" y="858600"/>
                  <a:pt x="1854574" y="861587"/>
                </a:cubicBezTo>
                <a:cubicBezTo>
                  <a:pt x="1848602" y="864573"/>
                  <a:pt x="1844122" y="864573"/>
                  <a:pt x="1841136" y="861587"/>
                </a:cubicBezTo>
                <a:cubicBezTo>
                  <a:pt x="1838149" y="858600"/>
                  <a:pt x="1842629" y="854121"/>
                  <a:pt x="1854574" y="848147"/>
                </a:cubicBezTo>
                <a:cubicBezTo>
                  <a:pt x="1860547" y="836202"/>
                  <a:pt x="1863533" y="827243"/>
                  <a:pt x="1863533" y="821269"/>
                </a:cubicBezTo>
                <a:lnTo>
                  <a:pt x="1863533" y="812311"/>
                </a:lnTo>
                <a:cubicBezTo>
                  <a:pt x="1869506" y="812311"/>
                  <a:pt x="1872493" y="807830"/>
                  <a:pt x="1872493" y="798872"/>
                </a:cubicBezTo>
                <a:cubicBezTo>
                  <a:pt x="1872493" y="789912"/>
                  <a:pt x="1872493" y="779459"/>
                  <a:pt x="1872493" y="767514"/>
                </a:cubicBezTo>
                <a:lnTo>
                  <a:pt x="1881452" y="731676"/>
                </a:lnTo>
                <a:cubicBezTo>
                  <a:pt x="1887425" y="731676"/>
                  <a:pt x="1893398" y="737649"/>
                  <a:pt x="1899371" y="749595"/>
                </a:cubicBezTo>
                <a:cubicBezTo>
                  <a:pt x="1905344" y="761540"/>
                  <a:pt x="1911317" y="767514"/>
                  <a:pt x="1917289" y="767514"/>
                </a:cubicBezTo>
                <a:lnTo>
                  <a:pt x="1908330" y="776473"/>
                </a:lnTo>
                <a:cubicBezTo>
                  <a:pt x="1902357" y="776473"/>
                  <a:pt x="1897878" y="771993"/>
                  <a:pt x="1894891" y="763034"/>
                </a:cubicBezTo>
                <a:cubicBezTo>
                  <a:pt x="1891904" y="754075"/>
                  <a:pt x="1888918" y="754075"/>
                  <a:pt x="1885932" y="763034"/>
                </a:cubicBezTo>
                <a:cubicBezTo>
                  <a:pt x="1882945" y="771993"/>
                  <a:pt x="1881452" y="777967"/>
                  <a:pt x="1881452" y="780953"/>
                </a:cubicBezTo>
                <a:cubicBezTo>
                  <a:pt x="1881452" y="783939"/>
                  <a:pt x="1884439" y="785433"/>
                  <a:pt x="1890411" y="785433"/>
                </a:cubicBezTo>
                <a:cubicBezTo>
                  <a:pt x="1896384" y="785433"/>
                  <a:pt x="1897878" y="786926"/>
                  <a:pt x="1894891" y="789912"/>
                </a:cubicBezTo>
                <a:cubicBezTo>
                  <a:pt x="1891904" y="792898"/>
                  <a:pt x="1890411" y="803350"/>
                  <a:pt x="1890411" y="821269"/>
                </a:cubicBezTo>
                <a:lnTo>
                  <a:pt x="1881452" y="839188"/>
                </a:lnTo>
                <a:lnTo>
                  <a:pt x="1890411" y="848147"/>
                </a:lnTo>
                <a:cubicBezTo>
                  <a:pt x="1890411" y="848147"/>
                  <a:pt x="1891904" y="848147"/>
                  <a:pt x="1894891" y="848147"/>
                </a:cubicBezTo>
                <a:cubicBezTo>
                  <a:pt x="1897878" y="848147"/>
                  <a:pt x="1899371" y="845161"/>
                  <a:pt x="1899371" y="839188"/>
                </a:cubicBezTo>
                <a:cubicBezTo>
                  <a:pt x="1905344" y="827243"/>
                  <a:pt x="1912810" y="821269"/>
                  <a:pt x="1921769" y="821269"/>
                </a:cubicBezTo>
                <a:cubicBezTo>
                  <a:pt x="1930729" y="821269"/>
                  <a:pt x="1933714" y="816790"/>
                  <a:pt x="1930729" y="807830"/>
                </a:cubicBezTo>
                <a:cubicBezTo>
                  <a:pt x="1927741" y="798872"/>
                  <a:pt x="1929236" y="797377"/>
                  <a:pt x="1935207" y="803350"/>
                </a:cubicBezTo>
                <a:cubicBezTo>
                  <a:pt x="1941180" y="803350"/>
                  <a:pt x="1944167" y="804845"/>
                  <a:pt x="1944167" y="807830"/>
                </a:cubicBezTo>
                <a:cubicBezTo>
                  <a:pt x="1944167" y="810816"/>
                  <a:pt x="1944167" y="815296"/>
                  <a:pt x="1944167" y="821269"/>
                </a:cubicBezTo>
                <a:cubicBezTo>
                  <a:pt x="1950140" y="839188"/>
                  <a:pt x="1953126" y="848147"/>
                  <a:pt x="1953126" y="848147"/>
                </a:cubicBezTo>
                <a:cubicBezTo>
                  <a:pt x="1959099" y="848147"/>
                  <a:pt x="1963579" y="848147"/>
                  <a:pt x="1966565" y="848147"/>
                </a:cubicBezTo>
                <a:cubicBezTo>
                  <a:pt x="1969552" y="848147"/>
                  <a:pt x="1974031" y="845161"/>
                  <a:pt x="1980004" y="839188"/>
                </a:cubicBezTo>
                <a:cubicBezTo>
                  <a:pt x="1991950" y="809324"/>
                  <a:pt x="1985977" y="794392"/>
                  <a:pt x="1962086" y="794392"/>
                </a:cubicBezTo>
                <a:cubicBezTo>
                  <a:pt x="1956113" y="794392"/>
                  <a:pt x="1953126" y="794392"/>
                  <a:pt x="1953126" y="794392"/>
                </a:cubicBezTo>
                <a:cubicBezTo>
                  <a:pt x="1953126" y="794392"/>
                  <a:pt x="1953126" y="791406"/>
                  <a:pt x="1953126" y="785433"/>
                </a:cubicBezTo>
                <a:cubicBezTo>
                  <a:pt x="1953126" y="779459"/>
                  <a:pt x="1956113" y="776473"/>
                  <a:pt x="1962086" y="776473"/>
                </a:cubicBezTo>
                <a:cubicBezTo>
                  <a:pt x="1968059" y="776473"/>
                  <a:pt x="1972538" y="774980"/>
                  <a:pt x="1975525" y="771993"/>
                </a:cubicBezTo>
                <a:cubicBezTo>
                  <a:pt x="1978511" y="769007"/>
                  <a:pt x="1980004" y="764528"/>
                  <a:pt x="1980004" y="758554"/>
                </a:cubicBezTo>
                <a:cubicBezTo>
                  <a:pt x="1980004" y="740636"/>
                  <a:pt x="1974031" y="731676"/>
                  <a:pt x="1962086" y="731676"/>
                </a:cubicBezTo>
                <a:lnTo>
                  <a:pt x="1971045" y="731676"/>
                </a:lnTo>
                <a:cubicBezTo>
                  <a:pt x="1971045" y="725703"/>
                  <a:pt x="1972538" y="722718"/>
                  <a:pt x="1975525" y="722718"/>
                </a:cubicBezTo>
                <a:cubicBezTo>
                  <a:pt x="1978511" y="722718"/>
                  <a:pt x="1980004" y="716743"/>
                  <a:pt x="1980004" y="704799"/>
                </a:cubicBezTo>
                <a:cubicBezTo>
                  <a:pt x="1980004" y="698826"/>
                  <a:pt x="1980004" y="694346"/>
                  <a:pt x="1980004" y="691360"/>
                </a:cubicBezTo>
                <a:cubicBezTo>
                  <a:pt x="1980004" y="688374"/>
                  <a:pt x="1985977" y="692853"/>
                  <a:pt x="1997923" y="704799"/>
                </a:cubicBezTo>
                <a:lnTo>
                  <a:pt x="1997923" y="713758"/>
                </a:lnTo>
                <a:lnTo>
                  <a:pt x="1997923" y="722718"/>
                </a:lnTo>
                <a:cubicBezTo>
                  <a:pt x="2003896" y="722718"/>
                  <a:pt x="2009869" y="728690"/>
                  <a:pt x="2015841" y="740636"/>
                </a:cubicBezTo>
                <a:cubicBezTo>
                  <a:pt x="2021814" y="752581"/>
                  <a:pt x="2024800" y="761540"/>
                  <a:pt x="2024800" y="767514"/>
                </a:cubicBezTo>
                <a:cubicBezTo>
                  <a:pt x="2024800" y="773487"/>
                  <a:pt x="2018829" y="776473"/>
                  <a:pt x="2006883" y="776473"/>
                </a:cubicBezTo>
                <a:cubicBezTo>
                  <a:pt x="2006883" y="782447"/>
                  <a:pt x="2009869" y="791406"/>
                  <a:pt x="2015841" y="803350"/>
                </a:cubicBezTo>
                <a:cubicBezTo>
                  <a:pt x="2039733" y="809324"/>
                  <a:pt x="2051679" y="803350"/>
                  <a:pt x="2051679" y="785433"/>
                </a:cubicBezTo>
                <a:lnTo>
                  <a:pt x="2060638" y="785433"/>
                </a:lnTo>
                <a:cubicBezTo>
                  <a:pt x="2066611" y="803350"/>
                  <a:pt x="2063625" y="812311"/>
                  <a:pt x="2051679" y="812311"/>
                </a:cubicBezTo>
                <a:cubicBezTo>
                  <a:pt x="2045706" y="812311"/>
                  <a:pt x="2039733" y="813803"/>
                  <a:pt x="2033760" y="816790"/>
                </a:cubicBezTo>
                <a:cubicBezTo>
                  <a:pt x="2027787" y="819776"/>
                  <a:pt x="2024800" y="824255"/>
                  <a:pt x="2024800" y="830229"/>
                </a:cubicBezTo>
                <a:cubicBezTo>
                  <a:pt x="2024800" y="836202"/>
                  <a:pt x="2032267" y="837694"/>
                  <a:pt x="2047199" y="834708"/>
                </a:cubicBezTo>
                <a:cubicBezTo>
                  <a:pt x="2062131" y="831722"/>
                  <a:pt x="2069597" y="833215"/>
                  <a:pt x="2069597" y="839188"/>
                </a:cubicBezTo>
                <a:cubicBezTo>
                  <a:pt x="2069597" y="839188"/>
                  <a:pt x="2071091" y="840682"/>
                  <a:pt x="2074077" y="843668"/>
                </a:cubicBezTo>
                <a:cubicBezTo>
                  <a:pt x="2077063" y="846654"/>
                  <a:pt x="2081543" y="848147"/>
                  <a:pt x="2087516" y="848147"/>
                </a:cubicBezTo>
                <a:cubicBezTo>
                  <a:pt x="2093488" y="848147"/>
                  <a:pt x="2097968" y="848147"/>
                  <a:pt x="2100954" y="848147"/>
                </a:cubicBezTo>
                <a:cubicBezTo>
                  <a:pt x="2103941" y="848147"/>
                  <a:pt x="2105434" y="848147"/>
                  <a:pt x="2105434" y="848147"/>
                </a:cubicBezTo>
                <a:cubicBezTo>
                  <a:pt x="2105434" y="854121"/>
                  <a:pt x="2111407" y="858600"/>
                  <a:pt x="2123353" y="861587"/>
                </a:cubicBezTo>
                <a:cubicBezTo>
                  <a:pt x="2135299" y="864573"/>
                  <a:pt x="2141272" y="860093"/>
                  <a:pt x="2141272" y="848147"/>
                </a:cubicBezTo>
                <a:lnTo>
                  <a:pt x="2150231" y="830229"/>
                </a:lnTo>
                <a:cubicBezTo>
                  <a:pt x="2162177" y="830229"/>
                  <a:pt x="2169642" y="831722"/>
                  <a:pt x="2172630" y="834708"/>
                </a:cubicBezTo>
                <a:cubicBezTo>
                  <a:pt x="2175615" y="837694"/>
                  <a:pt x="2174122" y="842174"/>
                  <a:pt x="2168150" y="848147"/>
                </a:cubicBezTo>
                <a:cubicBezTo>
                  <a:pt x="2162177" y="854121"/>
                  <a:pt x="2160682" y="858600"/>
                  <a:pt x="2163670" y="861587"/>
                </a:cubicBezTo>
                <a:cubicBezTo>
                  <a:pt x="2166657" y="864573"/>
                  <a:pt x="2168150" y="869051"/>
                  <a:pt x="2168150" y="875026"/>
                </a:cubicBezTo>
                <a:lnTo>
                  <a:pt x="2186068" y="875026"/>
                </a:lnTo>
                <a:cubicBezTo>
                  <a:pt x="2192040" y="875026"/>
                  <a:pt x="2196520" y="867560"/>
                  <a:pt x="2199507" y="852627"/>
                </a:cubicBezTo>
                <a:cubicBezTo>
                  <a:pt x="2202493" y="837694"/>
                  <a:pt x="2201000" y="830229"/>
                  <a:pt x="2195027" y="830229"/>
                </a:cubicBezTo>
                <a:lnTo>
                  <a:pt x="2212946" y="812311"/>
                </a:lnTo>
                <a:cubicBezTo>
                  <a:pt x="2224892" y="812311"/>
                  <a:pt x="2227878" y="809324"/>
                  <a:pt x="2221905" y="803350"/>
                </a:cubicBezTo>
                <a:cubicBezTo>
                  <a:pt x="2221905" y="797377"/>
                  <a:pt x="2223398" y="792898"/>
                  <a:pt x="2226385" y="789912"/>
                </a:cubicBezTo>
                <a:cubicBezTo>
                  <a:pt x="2229372" y="786926"/>
                  <a:pt x="2230865" y="785433"/>
                  <a:pt x="2230865" y="785433"/>
                </a:cubicBezTo>
                <a:cubicBezTo>
                  <a:pt x="2242811" y="779459"/>
                  <a:pt x="2242811" y="770500"/>
                  <a:pt x="2230865" y="758554"/>
                </a:cubicBezTo>
                <a:cubicBezTo>
                  <a:pt x="2230865" y="758554"/>
                  <a:pt x="2229372" y="755568"/>
                  <a:pt x="2226385" y="749595"/>
                </a:cubicBezTo>
                <a:cubicBezTo>
                  <a:pt x="2223398" y="743622"/>
                  <a:pt x="2221905" y="737649"/>
                  <a:pt x="2221905" y="731676"/>
                </a:cubicBezTo>
                <a:lnTo>
                  <a:pt x="2221905" y="713758"/>
                </a:lnTo>
                <a:lnTo>
                  <a:pt x="2239824" y="731676"/>
                </a:lnTo>
                <a:lnTo>
                  <a:pt x="2275661" y="731676"/>
                </a:lnTo>
                <a:cubicBezTo>
                  <a:pt x="2275661" y="731676"/>
                  <a:pt x="2278647" y="725703"/>
                  <a:pt x="2284620" y="713758"/>
                </a:cubicBezTo>
                <a:cubicBezTo>
                  <a:pt x="2290593" y="701813"/>
                  <a:pt x="2296566" y="694346"/>
                  <a:pt x="2302539" y="691360"/>
                </a:cubicBezTo>
                <a:cubicBezTo>
                  <a:pt x="2308512" y="688374"/>
                  <a:pt x="2311498" y="692853"/>
                  <a:pt x="2311498" y="704799"/>
                </a:cubicBezTo>
                <a:cubicBezTo>
                  <a:pt x="2329417" y="710772"/>
                  <a:pt x="2350322" y="710772"/>
                  <a:pt x="2374213" y="704799"/>
                </a:cubicBezTo>
                <a:cubicBezTo>
                  <a:pt x="2374213" y="698826"/>
                  <a:pt x="2377200" y="692853"/>
                  <a:pt x="2383173" y="686880"/>
                </a:cubicBezTo>
                <a:lnTo>
                  <a:pt x="2401091" y="668961"/>
                </a:lnTo>
                <a:cubicBezTo>
                  <a:pt x="2401091" y="668961"/>
                  <a:pt x="2401091" y="665975"/>
                  <a:pt x="2401091" y="660002"/>
                </a:cubicBezTo>
                <a:cubicBezTo>
                  <a:pt x="2401091" y="654029"/>
                  <a:pt x="2404078" y="651044"/>
                  <a:pt x="2410051" y="651044"/>
                </a:cubicBezTo>
                <a:lnTo>
                  <a:pt x="2410051" y="633125"/>
                </a:lnTo>
                <a:cubicBezTo>
                  <a:pt x="2404078" y="633125"/>
                  <a:pt x="2404078" y="630139"/>
                  <a:pt x="2410051" y="624165"/>
                </a:cubicBezTo>
                <a:cubicBezTo>
                  <a:pt x="2410051" y="618192"/>
                  <a:pt x="2411544" y="615206"/>
                  <a:pt x="2414531" y="615206"/>
                </a:cubicBezTo>
                <a:cubicBezTo>
                  <a:pt x="2417516" y="615206"/>
                  <a:pt x="2419009" y="618192"/>
                  <a:pt x="2419009" y="624165"/>
                </a:cubicBezTo>
                <a:cubicBezTo>
                  <a:pt x="2424982" y="630139"/>
                  <a:pt x="2436928" y="633125"/>
                  <a:pt x="2454847" y="633125"/>
                </a:cubicBezTo>
                <a:cubicBezTo>
                  <a:pt x="2466793" y="633125"/>
                  <a:pt x="2475752" y="633125"/>
                  <a:pt x="2481725" y="633125"/>
                </a:cubicBezTo>
                <a:cubicBezTo>
                  <a:pt x="2487698" y="639097"/>
                  <a:pt x="2493671" y="645069"/>
                  <a:pt x="2499643" y="651044"/>
                </a:cubicBezTo>
                <a:lnTo>
                  <a:pt x="2508602" y="660002"/>
                </a:lnTo>
                <a:cubicBezTo>
                  <a:pt x="2508602" y="660002"/>
                  <a:pt x="2508602" y="662988"/>
                  <a:pt x="2508602" y="668961"/>
                </a:cubicBezTo>
                <a:cubicBezTo>
                  <a:pt x="2508602" y="674935"/>
                  <a:pt x="2510095" y="677921"/>
                  <a:pt x="2513082" y="677921"/>
                </a:cubicBezTo>
                <a:cubicBezTo>
                  <a:pt x="2516069" y="677921"/>
                  <a:pt x="2523534" y="677921"/>
                  <a:pt x="2535480" y="677921"/>
                </a:cubicBezTo>
                <a:cubicBezTo>
                  <a:pt x="2553399" y="677921"/>
                  <a:pt x="2563852" y="676427"/>
                  <a:pt x="2566838" y="673441"/>
                </a:cubicBezTo>
                <a:cubicBezTo>
                  <a:pt x="2569825" y="670455"/>
                  <a:pt x="2575798" y="670455"/>
                  <a:pt x="2584756" y="673441"/>
                </a:cubicBezTo>
                <a:cubicBezTo>
                  <a:pt x="2593716" y="676427"/>
                  <a:pt x="2598195" y="674935"/>
                  <a:pt x="2598195" y="668961"/>
                </a:cubicBezTo>
                <a:cubicBezTo>
                  <a:pt x="2598195" y="668961"/>
                  <a:pt x="2601182" y="667468"/>
                  <a:pt x="2607155" y="664482"/>
                </a:cubicBezTo>
                <a:cubicBezTo>
                  <a:pt x="2613127" y="661497"/>
                  <a:pt x="2616114" y="660002"/>
                  <a:pt x="2616114" y="660002"/>
                </a:cubicBezTo>
                <a:lnTo>
                  <a:pt x="2642992" y="651044"/>
                </a:lnTo>
                <a:cubicBezTo>
                  <a:pt x="2642992" y="651044"/>
                  <a:pt x="2645979" y="649549"/>
                  <a:pt x="2651952" y="646563"/>
                </a:cubicBezTo>
                <a:cubicBezTo>
                  <a:pt x="2657925" y="643578"/>
                  <a:pt x="2662403" y="645069"/>
                  <a:pt x="2665390" y="651044"/>
                </a:cubicBezTo>
                <a:cubicBezTo>
                  <a:pt x="2668378" y="657016"/>
                  <a:pt x="2675842" y="660002"/>
                  <a:pt x="2687788" y="660002"/>
                </a:cubicBezTo>
                <a:cubicBezTo>
                  <a:pt x="2699734" y="660002"/>
                  <a:pt x="2710187" y="657016"/>
                  <a:pt x="2719146" y="651044"/>
                </a:cubicBezTo>
                <a:cubicBezTo>
                  <a:pt x="2728106" y="645069"/>
                  <a:pt x="2737065" y="645069"/>
                  <a:pt x="2746025" y="651044"/>
                </a:cubicBezTo>
                <a:cubicBezTo>
                  <a:pt x="2754983" y="657016"/>
                  <a:pt x="2759463" y="657016"/>
                  <a:pt x="2759463" y="651044"/>
                </a:cubicBezTo>
                <a:lnTo>
                  <a:pt x="2804260" y="642084"/>
                </a:lnTo>
                <a:cubicBezTo>
                  <a:pt x="2828150" y="642084"/>
                  <a:pt x="2840096" y="645069"/>
                  <a:pt x="2840096" y="651044"/>
                </a:cubicBezTo>
                <a:lnTo>
                  <a:pt x="2822177" y="668961"/>
                </a:lnTo>
                <a:cubicBezTo>
                  <a:pt x="2810232" y="674935"/>
                  <a:pt x="2790821" y="677921"/>
                  <a:pt x="2763942" y="677921"/>
                </a:cubicBezTo>
                <a:cubicBezTo>
                  <a:pt x="2737065" y="677921"/>
                  <a:pt x="2723626" y="677921"/>
                  <a:pt x="2723626" y="677921"/>
                </a:cubicBezTo>
                <a:lnTo>
                  <a:pt x="2696748" y="695840"/>
                </a:lnTo>
                <a:lnTo>
                  <a:pt x="2669870" y="686880"/>
                </a:lnTo>
                <a:cubicBezTo>
                  <a:pt x="2675842" y="680907"/>
                  <a:pt x="2675842" y="677921"/>
                  <a:pt x="2669870" y="677921"/>
                </a:cubicBezTo>
                <a:lnTo>
                  <a:pt x="2660910" y="686880"/>
                </a:lnTo>
                <a:cubicBezTo>
                  <a:pt x="2660910" y="686880"/>
                  <a:pt x="2659418" y="688374"/>
                  <a:pt x="2656430" y="691360"/>
                </a:cubicBezTo>
                <a:cubicBezTo>
                  <a:pt x="2653445" y="694346"/>
                  <a:pt x="2648965" y="695840"/>
                  <a:pt x="2642992" y="695840"/>
                </a:cubicBezTo>
                <a:cubicBezTo>
                  <a:pt x="2637020" y="695840"/>
                  <a:pt x="2631046" y="698826"/>
                  <a:pt x="2625074" y="704799"/>
                </a:cubicBezTo>
                <a:cubicBezTo>
                  <a:pt x="2625074" y="704799"/>
                  <a:pt x="2623581" y="706293"/>
                  <a:pt x="2620594" y="709279"/>
                </a:cubicBezTo>
                <a:cubicBezTo>
                  <a:pt x="2617607" y="712265"/>
                  <a:pt x="2616114" y="713758"/>
                  <a:pt x="2616114" y="713758"/>
                </a:cubicBezTo>
                <a:lnTo>
                  <a:pt x="2625074" y="731676"/>
                </a:lnTo>
                <a:cubicBezTo>
                  <a:pt x="2631046" y="737649"/>
                  <a:pt x="2634033" y="743622"/>
                  <a:pt x="2634033" y="749595"/>
                </a:cubicBezTo>
                <a:cubicBezTo>
                  <a:pt x="2640006" y="767514"/>
                  <a:pt x="2651952" y="770500"/>
                  <a:pt x="2669870" y="758554"/>
                </a:cubicBezTo>
                <a:cubicBezTo>
                  <a:pt x="2669870" y="752581"/>
                  <a:pt x="2671363" y="748101"/>
                  <a:pt x="2674349" y="745115"/>
                </a:cubicBezTo>
                <a:cubicBezTo>
                  <a:pt x="2677336" y="742129"/>
                  <a:pt x="2681816" y="740636"/>
                  <a:pt x="2687788" y="740636"/>
                </a:cubicBezTo>
                <a:lnTo>
                  <a:pt x="2678829" y="749595"/>
                </a:lnTo>
                <a:lnTo>
                  <a:pt x="2669870" y="767514"/>
                </a:lnTo>
                <a:lnTo>
                  <a:pt x="2687788" y="767514"/>
                </a:lnTo>
                <a:cubicBezTo>
                  <a:pt x="2699734" y="767514"/>
                  <a:pt x="2711680" y="764528"/>
                  <a:pt x="2723626" y="758554"/>
                </a:cubicBezTo>
                <a:lnTo>
                  <a:pt x="2732585" y="749595"/>
                </a:lnTo>
                <a:lnTo>
                  <a:pt x="2714667" y="749595"/>
                </a:lnTo>
                <a:lnTo>
                  <a:pt x="2696748" y="740636"/>
                </a:lnTo>
                <a:lnTo>
                  <a:pt x="2714667" y="740636"/>
                </a:lnTo>
                <a:cubicBezTo>
                  <a:pt x="2726613" y="734662"/>
                  <a:pt x="2734077" y="733171"/>
                  <a:pt x="2737065" y="736156"/>
                </a:cubicBezTo>
                <a:cubicBezTo>
                  <a:pt x="2740052" y="739142"/>
                  <a:pt x="2744532" y="739142"/>
                  <a:pt x="2750503" y="736156"/>
                </a:cubicBezTo>
                <a:cubicBezTo>
                  <a:pt x="2756476" y="733171"/>
                  <a:pt x="2760956" y="734662"/>
                  <a:pt x="2763942" y="740636"/>
                </a:cubicBezTo>
                <a:cubicBezTo>
                  <a:pt x="2766929" y="746609"/>
                  <a:pt x="2774395" y="749595"/>
                  <a:pt x="2786341" y="749595"/>
                </a:cubicBezTo>
                <a:lnTo>
                  <a:pt x="2795300" y="758554"/>
                </a:lnTo>
                <a:lnTo>
                  <a:pt x="2813219" y="794392"/>
                </a:lnTo>
                <a:cubicBezTo>
                  <a:pt x="2813219" y="794392"/>
                  <a:pt x="2816206" y="797377"/>
                  <a:pt x="2822177" y="803350"/>
                </a:cubicBezTo>
                <a:lnTo>
                  <a:pt x="2831137" y="794392"/>
                </a:lnTo>
                <a:cubicBezTo>
                  <a:pt x="2831137" y="794392"/>
                  <a:pt x="2832630" y="792898"/>
                  <a:pt x="2835617" y="789912"/>
                </a:cubicBezTo>
                <a:cubicBezTo>
                  <a:pt x="2838603" y="786926"/>
                  <a:pt x="2840096" y="785433"/>
                  <a:pt x="2840096" y="785433"/>
                </a:cubicBezTo>
                <a:lnTo>
                  <a:pt x="2849056" y="776473"/>
                </a:lnTo>
                <a:cubicBezTo>
                  <a:pt x="2849056" y="770500"/>
                  <a:pt x="2843083" y="769007"/>
                  <a:pt x="2831137" y="771993"/>
                </a:cubicBezTo>
                <a:cubicBezTo>
                  <a:pt x="2819192" y="774980"/>
                  <a:pt x="2813219" y="773487"/>
                  <a:pt x="2813219" y="767514"/>
                </a:cubicBezTo>
                <a:cubicBezTo>
                  <a:pt x="2813219" y="761540"/>
                  <a:pt x="2816206" y="755568"/>
                  <a:pt x="2822177" y="749595"/>
                </a:cubicBezTo>
                <a:cubicBezTo>
                  <a:pt x="2822177" y="749595"/>
                  <a:pt x="2823672" y="748101"/>
                  <a:pt x="2826657" y="745115"/>
                </a:cubicBezTo>
                <a:cubicBezTo>
                  <a:pt x="2829644" y="742129"/>
                  <a:pt x="2831137" y="737649"/>
                  <a:pt x="2831137" y="731676"/>
                </a:cubicBezTo>
                <a:lnTo>
                  <a:pt x="2831137" y="713758"/>
                </a:lnTo>
                <a:lnTo>
                  <a:pt x="2849056" y="731676"/>
                </a:lnTo>
                <a:cubicBezTo>
                  <a:pt x="2861002" y="731676"/>
                  <a:pt x="2869961" y="731676"/>
                  <a:pt x="2875934" y="731676"/>
                </a:cubicBezTo>
                <a:cubicBezTo>
                  <a:pt x="2875934" y="725703"/>
                  <a:pt x="2878921" y="719732"/>
                  <a:pt x="2884893" y="713758"/>
                </a:cubicBezTo>
                <a:cubicBezTo>
                  <a:pt x="2890866" y="707784"/>
                  <a:pt x="2893853" y="701813"/>
                  <a:pt x="2893853" y="695840"/>
                </a:cubicBezTo>
                <a:cubicBezTo>
                  <a:pt x="2893853" y="689866"/>
                  <a:pt x="2899824" y="686880"/>
                  <a:pt x="2911772" y="686880"/>
                </a:cubicBezTo>
                <a:lnTo>
                  <a:pt x="2929689" y="677921"/>
                </a:lnTo>
                <a:cubicBezTo>
                  <a:pt x="2941635" y="665975"/>
                  <a:pt x="2947608" y="660002"/>
                  <a:pt x="2947608" y="660002"/>
                </a:cubicBezTo>
                <a:lnTo>
                  <a:pt x="2947608" y="677921"/>
                </a:lnTo>
                <a:cubicBezTo>
                  <a:pt x="2935662" y="683894"/>
                  <a:pt x="2934169" y="691360"/>
                  <a:pt x="2943128" y="700319"/>
                </a:cubicBezTo>
                <a:cubicBezTo>
                  <a:pt x="2952088" y="709279"/>
                  <a:pt x="2956568" y="715252"/>
                  <a:pt x="2956568" y="718237"/>
                </a:cubicBezTo>
                <a:cubicBezTo>
                  <a:pt x="2956568" y="721223"/>
                  <a:pt x="2956568" y="722718"/>
                  <a:pt x="2956568" y="722718"/>
                </a:cubicBezTo>
                <a:lnTo>
                  <a:pt x="2974486" y="704799"/>
                </a:lnTo>
                <a:cubicBezTo>
                  <a:pt x="2974486" y="704799"/>
                  <a:pt x="2978966" y="700319"/>
                  <a:pt x="2987926" y="691360"/>
                </a:cubicBezTo>
                <a:cubicBezTo>
                  <a:pt x="2996884" y="682400"/>
                  <a:pt x="3001364" y="671947"/>
                  <a:pt x="3001364" y="660002"/>
                </a:cubicBezTo>
                <a:cubicBezTo>
                  <a:pt x="3001364" y="648056"/>
                  <a:pt x="2998377" y="642084"/>
                  <a:pt x="2992404" y="642084"/>
                </a:cubicBezTo>
                <a:cubicBezTo>
                  <a:pt x="2992404" y="630139"/>
                  <a:pt x="2992404" y="624165"/>
                  <a:pt x="2992404" y="624165"/>
                </a:cubicBezTo>
                <a:lnTo>
                  <a:pt x="3001364" y="615206"/>
                </a:lnTo>
                <a:cubicBezTo>
                  <a:pt x="3001364" y="621179"/>
                  <a:pt x="3004350" y="624165"/>
                  <a:pt x="3010323" y="624165"/>
                </a:cubicBezTo>
                <a:lnTo>
                  <a:pt x="3028242" y="624165"/>
                </a:lnTo>
                <a:cubicBezTo>
                  <a:pt x="3034215" y="624165"/>
                  <a:pt x="3038694" y="624165"/>
                  <a:pt x="3041681" y="624165"/>
                </a:cubicBezTo>
                <a:cubicBezTo>
                  <a:pt x="3044668" y="624165"/>
                  <a:pt x="3046161" y="621179"/>
                  <a:pt x="3046161" y="615206"/>
                </a:cubicBezTo>
                <a:cubicBezTo>
                  <a:pt x="3046161" y="621179"/>
                  <a:pt x="3047654" y="625659"/>
                  <a:pt x="3050640" y="628645"/>
                </a:cubicBezTo>
                <a:cubicBezTo>
                  <a:pt x="3053627" y="631631"/>
                  <a:pt x="3061093" y="633125"/>
                  <a:pt x="3073038" y="633125"/>
                </a:cubicBezTo>
                <a:cubicBezTo>
                  <a:pt x="3084984" y="633125"/>
                  <a:pt x="3092450" y="633125"/>
                  <a:pt x="3095436" y="633125"/>
                </a:cubicBezTo>
                <a:cubicBezTo>
                  <a:pt x="3098423" y="633125"/>
                  <a:pt x="3099916" y="636110"/>
                  <a:pt x="3099916" y="642084"/>
                </a:cubicBezTo>
                <a:cubicBezTo>
                  <a:pt x="3099916" y="648056"/>
                  <a:pt x="3105889" y="651044"/>
                  <a:pt x="3117835" y="651044"/>
                </a:cubicBezTo>
                <a:lnTo>
                  <a:pt x="3126794" y="660002"/>
                </a:lnTo>
                <a:cubicBezTo>
                  <a:pt x="3108875" y="665975"/>
                  <a:pt x="3108875" y="671947"/>
                  <a:pt x="3126794" y="677921"/>
                </a:cubicBezTo>
                <a:cubicBezTo>
                  <a:pt x="3138740" y="683894"/>
                  <a:pt x="3150685" y="677921"/>
                  <a:pt x="3162631" y="660002"/>
                </a:cubicBezTo>
                <a:lnTo>
                  <a:pt x="3171590" y="660002"/>
                </a:lnTo>
                <a:cubicBezTo>
                  <a:pt x="3171590" y="665975"/>
                  <a:pt x="3192496" y="665975"/>
                  <a:pt x="3234305" y="660002"/>
                </a:cubicBezTo>
                <a:lnTo>
                  <a:pt x="3252224" y="651044"/>
                </a:lnTo>
                <a:cubicBezTo>
                  <a:pt x="3264170" y="651044"/>
                  <a:pt x="3270143" y="651044"/>
                  <a:pt x="3270143" y="651044"/>
                </a:cubicBezTo>
                <a:cubicBezTo>
                  <a:pt x="3282089" y="657016"/>
                  <a:pt x="3302994" y="657016"/>
                  <a:pt x="3332858" y="651044"/>
                </a:cubicBezTo>
                <a:lnTo>
                  <a:pt x="3359736" y="651044"/>
                </a:lnTo>
                <a:cubicBezTo>
                  <a:pt x="3365709" y="657016"/>
                  <a:pt x="3368695" y="657016"/>
                  <a:pt x="3368695" y="651044"/>
                </a:cubicBezTo>
                <a:lnTo>
                  <a:pt x="3422451" y="642084"/>
                </a:lnTo>
                <a:cubicBezTo>
                  <a:pt x="3458288" y="648056"/>
                  <a:pt x="3458288" y="657016"/>
                  <a:pt x="3422451" y="668961"/>
                </a:cubicBezTo>
                <a:lnTo>
                  <a:pt x="3368695" y="677921"/>
                </a:lnTo>
                <a:cubicBezTo>
                  <a:pt x="3320912" y="677921"/>
                  <a:pt x="3314940" y="686880"/>
                  <a:pt x="3350776" y="704799"/>
                </a:cubicBezTo>
                <a:cubicBezTo>
                  <a:pt x="3362723" y="710772"/>
                  <a:pt x="3370188" y="710772"/>
                  <a:pt x="3373175" y="704799"/>
                </a:cubicBezTo>
                <a:cubicBezTo>
                  <a:pt x="3376162" y="698826"/>
                  <a:pt x="3383627" y="698826"/>
                  <a:pt x="3395572" y="704799"/>
                </a:cubicBezTo>
                <a:cubicBezTo>
                  <a:pt x="3407519" y="704799"/>
                  <a:pt x="3414984" y="704799"/>
                  <a:pt x="3417971" y="704799"/>
                </a:cubicBezTo>
                <a:cubicBezTo>
                  <a:pt x="3420958" y="704799"/>
                  <a:pt x="3422451" y="701813"/>
                  <a:pt x="3422451" y="695840"/>
                </a:cubicBezTo>
                <a:lnTo>
                  <a:pt x="3431410" y="677921"/>
                </a:lnTo>
                <a:lnTo>
                  <a:pt x="3449329" y="686880"/>
                </a:lnTo>
                <a:cubicBezTo>
                  <a:pt x="3455302" y="698826"/>
                  <a:pt x="3467248" y="701813"/>
                  <a:pt x="3485166" y="695840"/>
                </a:cubicBezTo>
                <a:cubicBezTo>
                  <a:pt x="3485166" y="695840"/>
                  <a:pt x="3489645" y="695840"/>
                  <a:pt x="3498605" y="695840"/>
                </a:cubicBezTo>
                <a:cubicBezTo>
                  <a:pt x="3507564" y="695840"/>
                  <a:pt x="3515030" y="695840"/>
                  <a:pt x="3521003" y="695840"/>
                </a:cubicBezTo>
                <a:cubicBezTo>
                  <a:pt x="3526976" y="695840"/>
                  <a:pt x="3532949" y="694346"/>
                  <a:pt x="3538922" y="691360"/>
                </a:cubicBezTo>
                <a:cubicBezTo>
                  <a:pt x="3544895" y="688374"/>
                  <a:pt x="3550868" y="686880"/>
                  <a:pt x="3556841" y="686880"/>
                </a:cubicBezTo>
                <a:cubicBezTo>
                  <a:pt x="3568786" y="674935"/>
                  <a:pt x="3577745" y="671947"/>
                  <a:pt x="3583718" y="677921"/>
                </a:cubicBezTo>
                <a:cubicBezTo>
                  <a:pt x="3583718" y="683894"/>
                  <a:pt x="3585211" y="686880"/>
                  <a:pt x="3588198" y="686880"/>
                </a:cubicBezTo>
                <a:cubicBezTo>
                  <a:pt x="3591184" y="686880"/>
                  <a:pt x="3592677" y="686880"/>
                  <a:pt x="3592677" y="686880"/>
                </a:cubicBezTo>
                <a:lnTo>
                  <a:pt x="3610596" y="677921"/>
                </a:lnTo>
                <a:cubicBezTo>
                  <a:pt x="3616569" y="677921"/>
                  <a:pt x="3619556" y="677921"/>
                  <a:pt x="3619556" y="677921"/>
                </a:cubicBezTo>
                <a:cubicBezTo>
                  <a:pt x="3619556" y="683894"/>
                  <a:pt x="3622542" y="683894"/>
                  <a:pt x="3628515" y="677921"/>
                </a:cubicBezTo>
                <a:lnTo>
                  <a:pt x="3637473" y="677921"/>
                </a:lnTo>
                <a:cubicBezTo>
                  <a:pt x="3637473" y="683894"/>
                  <a:pt x="3640461" y="686880"/>
                  <a:pt x="3646433" y="686880"/>
                </a:cubicBezTo>
                <a:cubicBezTo>
                  <a:pt x="3652406" y="686880"/>
                  <a:pt x="3658379" y="689866"/>
                  <a:pt x="3664352" y="695840"/>
                </a:cubicBezTo>
                <a:cubicBezTo>
                  <a:pt x="3670324" y="701813"/>
                  <a:pt x="3676298" y="701813"/>
                  <a:pt x="3682270" y="695840"/>
                </a:cubicBezTo>
                <a:lnTo>
                  <a:pt x="3664352" y="686880"/>
                </a:lnTo>
                <a:lnTo>
                  <a:pt x="3664352" y="677921"/>
                </a:lnTo>
                <a:lnTo>
                  <a:pt x="3664352" y="668961"/>
                </a:lnTo>
                <a:lnTo>
                  <a:pt x="3664352" y="660002"/>
                </a:lnTo>
                <a:lnTo>
                  <a:pt x="3691230" y="660002"/>
                </a:lnTo>
                <a:cubicBezTo>
                  <a:pt x="3697203" y="660002"/>
                  <a:pt x="3701682" y="660002"/>
                  <a:pt x="3704669" y="660002"/>
                </a:cubicBezTo>
                <a:cubicBezTo>
                  <a:pt x="3707656" y="660002"/>
                  <a:pt x="3709149" y="657016"/>
                  <a:pt x="3709149" y="651044"/>
                </a:cubicBezTo>
                <a:lnTo>
                  <a:pt x="3718108" y="642084"/>
                </a:lnTo>
                <a:lnTo>
                  <a:pt x="3727068" y="642084"/>
                </a:lnTo>
                <a:cubicBezTo>
                  <a:pt x="3727068" y="648056"/>
                  <a:pt x="3737519" y="651044"/>
                  <a:pt x="3758424" y="651044"/>
                </a:cubicBezTo>
                <a:cubicBezTo>
                  <a:pt x="3779330" y="651044"/>
                  <a:pt x="3798742" y="651044"/>
                  <a:pt x="3816660" y="651044"/>
                </a:cubicBezTo>
                <a:lnTo>
                  <a:pt x="3870416" y="651044"/>
                </a:lnTo>
                <a:cubicBezTo>
                  <a:pt x="3882362" y="645069"/>
                  <a:pt x="3885347" y="636110"/>
                  <a:pt x="3879374" y="624165"/>
                </a:cubicBezTo>
                <a:cubicBezTo>
                  <a:pt x="3879374" y="618192"/>
                  <a:pt x="3880869" y="613712"/>
                  <a:pt x="3883854" y="610726"/>
                </a:cubicBezTo>
                <a:cubicBezTo>
                  <a:pt x="3886842" y="607740"/>
                  <a:pt x="3894307" y="606246"/>
                  <a:pt x="3906253" y="606246"/>
                </a:cubicBezTo>
                <a:cubicBezTo>
                  <a:pt x="3912226" y="600273"/>
                  <a:pt x="3918198" y="597287"/>
                  <a:pt x="3924171" y="597287"/>
                </a:cubicBezTo>
                <a:cubicBezTo>
                  <a:pt x="3930144" y="597287"/>
                  <a:pt x="3936117" y="597287"/>
                  <a:pt x="3942090" y="597287"/>
                </a:cubicBezTo>
                <a:lnTo>
                  <a:pt x="3924171" y="606246"/>
                </a:lnTo>
                <a:lnTo>
                  <a:pt x="3906253" y="624165"/>
                </a:lnTo>
                <a:cubicBezTo>
                  <a:pt x="3912226" y="630139"/>
                  <a:pt x="3915212" y="634618"/>
                  <a:pt x="3915212" y="637603"/>
                </a:cubicBezTo>
                <a:cubicBezTo>
                  <a:pt x="3915212" y="640589"/>
                  <a:pt x="3916705" y="643578"/>
                  <a:pt x="3919692" y="646563"/>
                </a:cubicBezTo>
                <a:cubicBezTo>
                  <a:pt x="3922678" y="649549"/>
                  <a:pt x="3933131" y="651044"/>
                  <a:pt x="3951050" y="651044"/>
                </a:cubicBezTo>
                <a:cubicBezTo>
                  <a:pt x="3974942" y="657016"/>
                  <a:pt x="3986886" y="654029"/>
                  <a:pt x="3986886" y="642084"/>
                </a:cubicBezTo>
                <a:cubicBezTo>
                  <a:pt x="3986886" y="636110"/>
                  <a:pt x="3986886" y="633125"/>
                  <a:pt x="3986886" y="633125"/>
                </a:cubicBezTo>
                <a:cubicBezTo>
                  <a:pt x="3986886" y="627150"/>
                  <a:pt x="3986886" y="618192"/>
                  <a:pt x="3986886" y="606246"/>
                </a:cubicBezTo>
                <a:cubicBezTo>
                  <a:pt x="3986886" y="600273"/>
                  <a:pt x="3985393" y="597287"/>
                  <a:pt x="3982407" y="597287"/>
                </a:cubicBezTo>
                <a:cubicBezTo>
                  <a:pt x="3979420" y="597287"/>
                  <a:pt x="3974942" y="597287"/>
                  <a:pt x="3968967" y="597287"/>
                </a:cubicBezTo>
                <a:cubicBezTo>
                  <a:pt x="3962994" y="597287"/>
                  <a:pt x="3960009" y="595793"/>
                  <a:pt x="3960009" y="592807"/>
                </a:cubicBezTo>
                <a:cubicBezTo>
                  <a:pt x="3960009" y="589821"/>
                  <a:pt x="3962994" y="588328"/>
                  <a:pt x="3968967" y="588328"/>
                </a:cubicBezTo>
                <a:cubicBezTo>
                  <a:pt x="3980913" y="576382"/>
                  <a:pt x="3986886" y="567423"/>
                  <a:pt x="3986886" y="561449"/>
                </a:cubicBezTo>
                <a:cubicBezTo>
                  <a:pt x="3980913" y="549505"/>
                  <a:pt x="3971954" y="546518"/>
                  <a:pt x="3960009" y="552491"/>
                </a:cubicBezTo>
                <a:cubicBezTo>
                  <a:pt x="3954036" y="546518"/>
                  <a:pt x="3952543" y="543532"/>
                  <a:pt x="3955529" y="543532"/>
                </a:cubicBezTo>
                <a:cubicBezTo>
                  <a:pt x="3958516" y="543532"/>
                  <a:pt x="3957023" y="537558"/>
                  <a:pt x="3951050" y="525613"/>
                </a:cubicBezTo>
                <a:cubicBezTo>
                  <a:pt x="3957023" y="525613"/>
                  <a:pt x="3960009" y="525613"/>
                  <a:pt x="3960009" y="525613"/>
                </a:cubicBezTo>
                <a:lnTo>
                  <a:pt x="3968967" y="525613"/>
                </a:lnTo>
                <a:lnTo>
                  <a:pt x="3977927" y="525613"/>
                </a:lnTo>
                <a:cubicBezTo>
                  <a:pt x="3983900" y="513667"/>
                  <a:pt x="3974942" y="507694"/>
                  <a:pt x="3951050" y="507694"/>
                </a:cubicBezTo>
                <a:lnTo>
                  <a:pt x="3942090" y="507694"/>
                </a:lnTo>
                <a:cubicBezTo>
                  <a:pt x="3942090" y="501721"/>
                  <a:pt x="3948063" y="498735"/>
                  <a:pt x="3960009" y="498735"/>
                </a:cubicBezTo>
                <a:cubicBezTo>
                  <a:pt x="3960009" y="498735"/>
                  <a:pt x="3962994" y="501721"/>
                  <a:pt x="3968967" y="507694"/>
                </a:cubicBezTo>
                <a:cubicBezTo>
                  <a:pt x="3974942" y="507694"/>
                  <a:pt x="3977927" y="507694"/>
                  <a:pt x="3977927" y="507694"/>
                </a:cubicBezTo>
                <a:cubicBezTo>
                  <a:pt x="3983900" y="507694"/>
                  <a:pt x="3986886" y="510680"/>
                  <a:pt x="3986886" y="516653"/>
                </a:cubicBezTo>
                <a:cubicBezTo>
                  <a:pt x="3986886" y="522627"/>
                  <a:pt x="3989873" y="528599"/>
                  <a:pt x="3995846" y="534572"/>
                </a:cubicBezTo>
                <a:cubicBezTo>
                  <a:pt x="4007791" y="534572"/>
                  <a:pt x="4013765" y="531586"/>
                  <a:pt x="4013765" y="525613"/>
                </a:cubicBezTo>
                <a:cubicBezTo>
                  <a:pt x="4013765" y="519639"/>
                  <a:pt x="4019738" y="516653"/>
                  <a:pt x="4031683" y="516653"/>
                </a:cubicBezTo>
                <a:cubicBezTo>
                  <a:pt x="4049601" y="510680"/>
                  <a:pt x="4060054" y="509188"/>
                  <a:pt x="4063040" y="512174"/>
                </a:cubicBezTo>
                <a:cubicBezTo>
                  <a:pt x="4066027" y="515160"/>
                  <a:pt x="4067520" y="522627"/>
                  <a:pt x="4067520" y="534572"/>
                </a:cubicBezTo>
                <a:cubicBezTo>
                  <a:pt x="4067520" y="546518"/>
                  <a:pt x="4070506" y="555476"/>
                  <a:pt x="4076479" y="561449"/>
                </a:cubicBezTo>
                <a:cubicBezTo>
                  <a:pt x="4082452" y="567423"/>
                  <a:pt x="4092905" y="570409"/>
                  <a:pt x="4107837" y="570409"/>
                </a:cubicBezTo>
                <a:cubicBezTo>
                  <a:pt x="4122770" y="570409"/>
                  <a:pt x="4136208" y="570409"/>
                  <a:pt x="4148154" y="570409"/>
                </a:cubicBezTo>
                <a:cubicBezTo>
                  <a:pt x="4166073" y="576382"/>
                  <a:pt x="4175032" y="576382"/>
                  <a:pt x="4175032" y="570409"/>
                </a:cubicBezTo>
                <a:cubicBezTo>
                  <a:pt x="4175032" y="570409"/>
                  <a:pt x="4176525" y="568915"/>
                  <a:pt x="4179512" y="565929"/>
                </a:cubicBezTo>
                <a:cubicBezTo>
                  <a:pt x="4182498" y="562944"/>
                  <a:pt x="4186978" y="561449"/>
                  <a:pt x="4192951" y="561449"/>
                </a:cubicBezTo>
                <a:cubicBezTo>
                  <a:pt x="4198924" y="561449"/>
                  <a:pt x="4197430" y="558463"/>
                  <a:pt x="4188471" y="552491"/>
                </a:cubicBezTo>
                <a:cubicBezTo>
                  <a:pt x="4179512" y="546518"/>
                  <a:pt x="4175032" y="542038"/>
                  <a:pt x="4175032" y="539052"/>
                </a:cubicBezTo>
                <a:cubicBezTo>
                  <a:pt x="4175032" y="536066"/>
                  <a:pt x="4181005" y="531586"/>
                  <a:pt x="4192951" y="525613"/>
                </a:cubicBezTo>
                <a:cubicBezTo>
                  <a:pt x="4204897" y="519639"/>
                  <a:pt x="4216843" y="513667"/>
                  <a:pt x="4228787" y="507694"/>
                </a:cubicBezTo>
                <a:cubicBezTo>
                  <a:pt x="4240733" y="501721"/>
                  <a:pt x="4249693" y="504708"/>
                  <a:pt x="4255666" y="516653"/>
                </a:cubicBezTo>
                <a:cubicBezTo>
                  <a:pt x="4261639" y="516653"/>
                  <a:pt x="4266118" y="518147"/>
                  <a:pt x="4269105" y="521133"/>
                </a:cubicBezTo>
                <a:cubicBezTo>
                  <a:pt x="4272091" y="524119"/>
                  <a:pt x="4273584" y="525613"/>
                  <a:pt x="4273584" y="525613"/>
                </a:cubicBezTo>
                <a:cubicBezTo>
                  <a:pt x="4279557" y="525613"/>
                  <a:pt x="4285530" y="525613"/>
                  <a:pt x="4291503" y="525613"/>
                </a:cubicBezTo>
                <a:lnTo>
                  <a:pt x="4327340" y="543532"/>
                </a:lnTo>
                <a:lnTo>
                  <a:pt x="4372137" y="552491"/>
                </a:lnTo>
                <a:cubicBezTo>
                  <a:pt x="4390056" y="546518"/>
                  <a:pt x="4403494" y="542038"/>
                  <a:pt x="4412453" y="539052"/>
                </a:cubicBezTo>
                <a:cubicBezTo>
                  <a:pt x="4421413" y="536066"/>
                  <a:pt x="4425892" y="533079"/>
                  <a:pt x="4425892" y="530093"/>
                </a:cubicBezTo>
                <a:cubicBezTo>
                  <a:pt x="4425892" y="527106"/>
                  <a:pt x="4425892" y="525613"/>
                  <a:pt x="4425892" y="525613"/>
                </a:cubicBezTo>
                <a:cubicBezTo>
                  <a:pt x="4431865" y="525613"/>
                  <a:pt x="4434852" y="524119"/>
                  <a:pt x="4434852" y="521133"/>
                </a:cubicBezTo>
                <a:cubicBezTo>
                  <a:pt x="4434852" y="518147"/>
                  <a:pt x="4434852" y="516653"/>
                  <a:pt x="4434852" y="516653"/>
                </a:cubicBezTo>
                <a:lnTo>
                  <a:pt x="4416933" y="516653"/>
                </a:lnTo>
                <a:cubicBezTo>
                  <a:pt x="4416933" y="522627"/>
                  <a:pt x="4415440" y="525613"/>
                  <a:pt x="4412453" y="525613"/>
                </a:cubicBezTo>
                <a:cubicBezTo>
                  <a:pt x="4409467" y="525613"/>
                  <a:pt x="4404987" y="528599"/>
                  <a:pt x="4399014" y="534572"/>
                </a:cubicBezTo>
                <a:cubicBezTo>
                  <a:pt x="4387068" y="534572"/>
                  <a:pt x="4381096" y="528599"/>
                  <a:pt x="4381096" y="516653"/>
                </a:cubicBezTo>
                <a:cubicBezTo>
                  <a:pt x="4375123" y="504708"/>
                  <a:pt x="4369151" y="498735"/>
                  <a:pt x="4363177" y="498735"/>
                </a:cubicBezTo>
                <a:lnTo>
                  <a:pt x="4381096" y="489775"/>
                </a:lnTo>
                <a:lnTo>
                  <a:pt x="4407974" y="489775"/>
                </a:lnTo>
                <a:lnTo>
                  <a:pt x="4399014" y="480816"/>
                </a:lnTo>
                <a:cubicBezTo>
                  <a:pt x="4393041" y="474842"/>
                  <a:pt x="4390056" y="471856"/>
                  <a:pt x="4390056" y="471856"/>
                </a:cubicBezTo>
                <a:cubicBezTo>
                  <a:pt x="4390056" y="471856"/>
                  <a:pt x="4390056" y="468871"/>
                  <a:pt x="4390056" y="462898"/>
                </a:cubicBezTo>
                <a:close/>
                <a:moveTo>
                  <a:pt x="3657073" y="460098"/>
                </a:moveTo>
                <a:cubicBezTo>
                  <a:pt x="3673871" y="458977"/>
                  <a:pt x="3682270" y="462899"/>
                  <a:pt x="3682270" y="471856"/>
                </a:cubicBezTo>
                <a:cubicBezTo>
                  <a:pt x="3676298" y="471856"/>
                  <a:pt x="3673311" y="471856"/>
                  <a:pt x="3673311" y="471856"/>
                </a:cubicBezTo>
                <a:cubicBezTo>
                  <a:pt x="3673311" y="465883"/>
                  <a:pt x="3670324" y="462898"/>
                  <a:pt x="3664352" y="462898"/>
                </a:cubicBezTo>
                <a:cubicBezTo>
                  <a:pt x="3658379" y="462898"/>
                  <a:pt x="3652406" y="462898"/>
                  <a:pt x="3646433" y="462898"/>
                </a:cubicBezTo>
                <a:lnTo>
                  <a:pt x="3637473" y="462898"/>
                </a:lnTo>
                <a:cubicBezTo>
                  <a:pt x="3644941" y="461405"/>
                  <a:pt x="3651473" y="460470"/>
                  <a:pt x="3657073" y="460098"/>
                </a:cubicBezTo>
                <a:close/>
                <a:moveTo>
                  <a:pt x="3314940" y="453939"/>
                </a:moveTo>
                <a:lnTo>
                  <a:pt x="3317179" y="453939"/>
                </a:lnTo>
                <a:cubicBezTo>
                  <a:pt x="3321659" y="453939"/>
                  <a:pt x="3329871" y="453939"/>
                  <a:pt x="3341817" y="453939"/>
                </a:cubicBezTo>
                <a:cubicBezTo>
                  <a:pt x="3365709" y="459912"/>
                  <a:pt x="3374668" y="465883"/>
                  <a:pt x="3368695" y="471856"/>
                </a:cubicBezTo>
                <a:cubicBezTo>
                  <a:pt x="3362723" y="471856"/>
                  <a:pt x="3356749" y="471856"/>
                  <a:pt x="3350776" y="471856"/>
                </a:cubicBezTo>
                <a:lnTo>
                  <a:pt x="3332858" y="462898"/>
                </a:lnTo>
                <a:cubicBezTo>
                  <a:pt x="3332858" y="462898"/>
                  <a:pt x="3329871" y="462898"/>
                  <a:pt x="3323898" y="462898"/>
                </a:cubicBezTo>
                <a:cubicBezTo>
                  <a:pt x="3317927" y="462898"/>
                  <a:pt x="3314940" y="459912"/>
                  <a:pt x="3314940" y="453939"/>
                </a:cubicBezTo>
                <a:close/>
                <a:moveTo>
                  <a:pt x="2705707" y="453939"/>
                </a:moveTo>
                <a:lnTo>
                  <a:pt x="2777381" y="462898"/>
                </a:lnTo>
                <a:lnTo>
                  <a:pt x="2732585" y="462898"/>
                </a:lnTo>
                <a:cubicBezTo>
                  <a:pt x="2720639" y="462898"/>
                  <a:pt x="2711680" y="459912"/>
                  <a:pt x="2705707" y="453939"/>
                </a:cubicBezTo>
                <a:close/>
                <a:moveTo>
                  <a:pt x="4540123" y="449459"/>
                </a:moveTo>
                <a:cubicBezTo>
                  <a:pt x="4541617" y="449459"/>
                  <a:pt x="4542364" y="450952"/>
                  <a:pt x="4542364" y="453939"/>
                </a:cubicBezTo>
                <a:cubicBezTo>
                  <a:pt x="4542364" y="459912"/>
                  <a:pt x="4542364" y="464392"/>
                  <a:pt x="4542364" y="467378"/>
                </a:cubicBezTo>
                <a:cubicBezTo>
                  <a:pt x="4542364" y="470363"/>
                  <a:pt x="4539377" y="470363"/>
                  <a:pt x="4533404" y="467378"/>
                </a:cubicBezTo>
                <a:cubicBezTo>
                  <a:pt x="4527431" y="464392"/>
                  <a:pt x="4527431" y="459912"/>
                  <a:pt x="4533404" y="453939"/>
                </a:cubicBezTo>
                <a:cubicBezTo>
                  <a:pt x="4536391" y="450952"/>
                  <a:pt x="4538630" y="449459"/>
                  <a:pt x="4540123" y="449459"/>
                </a:cubicBezTo>
                <a:close/>
                <a:moveTo>
                  <a:pt x="3925292" y="449459"/>
                </a:moveTo>
                <a:cubicBezTo>
                  <a:pt x="3926038" y="449459"/>
                  <a:pt x="3927158" y="450952"/>
                  <a:pt x="3928651" y="453939"/>
                </a:cubicBezTo>
                <a:cubicBezTo>
                  <a:pt x="3931638" y="459912"/>
                  <a:pt x="3933131" y="464392"/>
                  <a:pt x="3933131" y="467378"/>
                </a:cubicBezTo>
                <a:cubicBezTo>
                  <a:pt x="3933131" y="470363"/>
                  <a:pt x="3930144" y="468871"/>
                  <a:pt x="3924171" y="462898"/>
                </a:cubicBezTo>
                <a:cubicBezTo>
                  <a:pt x="3918198" y="462898"/>
                  <a:pt x="3915212" y="461403"/>
                  <a:pt x="3915212" y="458418"/>
                </a:cubicBezTo>
                <a:cubicBezTo>
                  <a:pt x="3915212" y="455432"/>
                  <a:pt x="3918198" y="453939"/>
                  <a:pt x="3924171" y="453939"/>
                </a:cubicBezTo>
                <a:cubicBezTo>
                  <a:pt x="3924171" y="450952"/>
                  <a:pt x="3924545" y="449459"/>
                  <a:pt x="3925292" y="449459"/>
                </a:cubicBezTo>
                <a:close/>
                <a:moveTo>
                  <a:pt x="6156156" y="448339"/>
                </a:moveTo>
                <a:cubicBezTo>
                  <a:pt x="6156903" y="447593"/>
                  <a:pt x="6158022" y="447966"/>
                  <a:pt x="6159516" y="449459"/>
                </a:cubicBezTo>
                <a:cubicBezTo>
                  <a:pt x="6162502" y="452445"/>
                  <a:pt x="6163996" y="453939"/>
                  <a:pt x="6163996" y="453939"/>
                </a:cubicBezTo>
                <a:cubicBezTo>
                  <a:pt x="6163996" y="453939"/>
                  <a:pt x="6161010" y="453939"/>
                  <a:pt x="6155036" y="453939"/>
                </a:cubicBezTo>
                <a:cubicBezTo>
                  <a:pt x="6155036" y="450952"/>
                  <a:pt x="6155408" y="449086"/>
                  <a:pt x="6156156" y="448339"/>
                </a:cubicBezTo>
                <a:close/>
                <a:moveTo>
                  <a:pt x="5312862" y="444979"/>
                </a:moveTo>
                <a:cubicBezTo>
                  <a:pt x="5312862" y="444979"/>
                  <a:pt x="5315848" y="444979"/>
                  <a:pt x="5321822" y="444979"/>
                </a:cubicBezTo>
                <a:lnTo>
                  <a:pt x="5330780" y="444979"/>
                </a:lnTo>
                <a:cubicBezTo>
                  <a:pt x="5324808" y="450952"/>
                  <a:pt x="5324808" y="453939"/>
                  <a:pt x="5330780" y="453939"/>
                </a:cubicBezTo>
                <a:lnTo>
                  <a:pt x="5303903" y="462898"/>
                </a:lnTo>
                <a:lnTo>
                  <a:pt x="5294943" y="462898"/>
                </a:lnTo>
                <a:cubicBezTo>
                  <a:pt x="5300917" y="456925"/>
                  <a:pt x="5305396" y="453939"/>
                  <a:pt x="5308383" y="453939"/>
                </a:cubicBezTo>
                <a:cubicBezTo>
                  <a:pt x="5311369" y="453939"/>
                  <a:pt x="5312862" y="450952"/>
                  <a:pt x="5312862" y="444979"/>
                </a:cubicBezTo>
                <a:close/>
                <a:moveTo>
                  <a:pt x="4683472" y="440499"/>
                </a:moveTo>
                <a:cubicBezTo>
                  <a:pt x="4684965" y="440499"/>
                  <a:pt x="4685712" y="441993"/>
                  <a:pt x="4685712" y="444979"/>
                </a:cubicBezTo>
                <a:lnTo>
                  <a:pt x="4676753" y="444979"/>
                </a:lnTo>
                <a:cubicBezTo>
                  <a:pt x="4679739" y="441993"/>
                  <a:pt x="4681980" y="440499"/>
                  <a:pt x="4683472" y="440499"/>
                </a:cubicBezTo>
                <a:close/>
                <a:moveTo>
                  <a:pt x="4225428" y="439660"/>
                </a:moveTo>
                <a:cubicBezTo>
                  <a:pt x="4232148" y="440219"/>
                  <a:pt x="4242227" y="444980"/>
                  <a:pt x="4255666" y="453939"/>
                </a:cubicBezTo>
                <a:lnTo>
                  <a:pt x="4264625" y="462898"/>
                </a:lnTo>
                <a:cubicBezTo>
                  <a:pt x="4264625" y="462898"/>
                  <a:pt x="4263132" y="462898"/>
                  <a:pt x="4260145" y="462898"/>
                </a:cubicBezTo>
                <a:cubicBezTo>
                  <a:pt x="4257159" y="462898"/>
                  <a:pt x="4252679" y="462898"/>
                  <a:pt x="4246706" y="462898"/>
                </a:cubicBezTo>
                <a:cubicBezTo>
                  <a:pt x="4240733" y="468871"/>
                  <a:pt x="4240733" y="471856"/>
                  <a:pt x="4246706" y="471856"/>
                </a:cubicBezTo>
                <a:cubicBezTo>
                  <a:pt x="4258652" y="477831"/>
                  <a:pt x="4264625" y="483802"/>
                  <a:pt x="4264625" y="489775"/>
                </a:cubicBezTo>
                <a:cubicBezTo>
                  <a:pt x="4258652" y="489775"/>
                  <a:pt x="4246706" y="489775"/>
                  <a:pt x="4228787" y="489775"/>
                </a:cubicBezTo>
                <a:lnTo>
                  <a:pt x="4228787" y="471856"/>
                </a:lnTo>
                <a:cubicBezTo>
                  <a:pt x="4228787" y="471856"/>
                  <a:pt x="4227294" y="470363"/>
                  <a:pt x="4224309" y="467378"/>
                </a:cubicBezTo>
                <a:cubicBezTo>
                  <a:pt x="4221322" y="464392"/>
                  <a:pt x="4219829" y="459912"/>
                  <a:pt x="4219829" y="453939"/>
                </a:cubicBezTo>
                <a:cubicBezTo>
                  <a:pt x="4213856" y="447965"/>
                  <a:pt x="4213856" y="443486"/>
                  <a:pt x="4219829" y="440499"/>
                </a:cubicBezTo>
                <a:cubicBezTo>
                  <a:pt x="4221322" y="439753"/>
                  <a:pt x="4223189" y="439473"/>
                  <a:pt x="4225428" y="439660"/>
                </a:cubicBezTo>
                <a:close/>
                <a:moveTo>
                  <a:pt x="6298385" y="436020"/>
                </a:moveTo>
                <a:cubicBezTo>
                  <a:pt x="6310330" y="441993"/>
                  <a:pt x="6310330" y="444979"/>
                  <a:pt x="6298385" y="444979"/>
                </a:cubicBezTo>
                <a:cubicBezTo>
                  <a:pt x="6292412" y="444979"/>
                  <a:pt x="6290919" y="443486"/>
                  <a:pt x="6293905" y="440499"/>
                </a:cubicBezTo>
                <a:cubicBezTo>
                  <a:pt x="6296890" y="437513"/>
                  <a:pt x="6298385" y="436020"/>
                  <a:pt x="6298385" y="436020"/>
                </a:cubicBezTo>
                <a:close/>
                <a:moveTo>
                  <a:pt x="5091119" y="436020"/>
                </a:moveTo>
                <a:cubicBezTo>
                  <a:pt x="5092613" y="436020"/>
                  <a:pt x="5094852" y="439006"/>
                  <a:pt x="5097840" y="444979"/>
                </a:cubicBezTo>
                <a:cubicBezTo>
                  <a:pt x="5103812" y="450952"/>
                  <a:pt x="5103812" y="453939"/>
                  <a:pt x="5097840" y="453939"/>
                </a:cubicBezTo>
                <a:lnTo>
                  <a:pt x="5088880" y="444979"/>
                </a:lnTo>
                <a:cubicBezTo>
                  <a:pt x="5088880" y="439006"/>
                  <a:pt x="5089626" y="436020"/>
                  <a:pt x="5091119" y="436020"/>
                </a:cubicBezTo>
                <a:close/>
                <a:moveTo>
                  <a:pt x="3431410" y="436020"/>
                </a:moveTo>
                <a:lnTo>
                  <a:pt x="3440370" y="444979"/>
                </a:lnTo>
                <a:cubicBezTo>
                  <a:pt x="3440370" y="450952"/>
                  <a:pt x="3444849" y="455432"/>
                  <a:pt x="3453809" y="458418"/>
                </a:cubicBezTo>
                <a:cubicBezTo>
                  <a:pt x="3462768" y="461403"/>
                  <a:pt x="3467248" y="465883"/>
                  <a:pt x="3467248" y="471856"/>
                </a:cubicBezTo>
                <a:cubicBezTo>
                  <a:pt x="3467248" y="477831"/>
                  <a:pt x="3471726" y="479322"/>
                  <a:pt x="3480686" y="476336"/>
                </a:cubicBezTo>
                <a:cubicBezTo>
                  <a:pt x="3489645" y="473351"/>
                  <a:pt x="3501591" y="474842"/>
                  <a:pt x="3516523" y="480816"/>
                </a:cubicBezTo>
                <a:cubicBezTo>
                  <a:pt x="3531456" y="486789"/>
                  <a:pt x="3541909" y="489775"/>
                  <a:pt x="3547881" y="489775"/>
                </a:cubicBezTo>
                <a:lnTo>
                  <a:pt x="3565799" y="489775"/>
                </a:lnTo>
                <a:lnTo>
                  <a:pt x="3592677" y="489775"/>
                </a:lnTo>
                <a:lnTo>
                  <a:pt x="3601637" y="480816"/>
                </a:lnTo>
                <a:cubicBezTo>
                  <a:pt x="3607610" y="486789"/>
                  <a:pt x="3616569" y="492761"/>
                  <a:pt x="3628515" y="498735"/>
                </a:cubicBezTo>
                <a:lnTo>
                  <a:pt x="3646433" y="507694"/>
                </a:lnTo>
                <a:lnTo>
                  <a:pt x="3682270" y="516653"/>
                </a:lnTo>
                <a:cubicBezTo>
                  <a:pt x="3682270" y="522627"/>
                  <a:pt x="3685257" y="525613"/>
                  <a:pt x="3691230" y="525613"/>
                </a:cubicBezTo>
                <a:cubicBezTo>
                  <a:pt x="3697203" y="531586"/>
                  <a:pt x="3701682" y="534572"/>
                  <a:pt x="3704669" y="534572"/>
                </a:cubicBezTo>
                <a:cubicBezTo>
                  <a:pt x="3707656" y="534572"/>
                  <a:pt x="3712135" y="534572"/>
                  <a:pt x="3718108" y="534572"/>
                </a:cubicBezTo>
                <a:lnTo>
                  <a:pt x="3709149" y="525613"/>
                </a:lnTo>
                <a:cubicBezTo>
                  <a:pt x="3703176" y="519639"/>
                  <a:pt x="3700189" y="516653"/>
                  <a:pt x="3700189" y="516653"/>
                </a:cubicBezTo>
                <a:lnTo>
                  <a:pt x="3727068" y="516653"/>
                </a:lnTo>
                <a:lnTo>
                  <a:pt x="3736026" y="525613"/>
                </a:lnTo>
                <a:cubicBezTo>
                  <a:pt x="3730053" y="531586"/>
                  <a:pt x="3727068" y="534572"/>
                  <a:pt x="3727068" y="534572"/>
                </a:cubicBezTo>
                <a:lnTo>
                  <a:pt x="3771864" y="534572"/>
                </a:lnTo>
                <a:lnTo>
                  <a:pt x="3780823" y="525613"/>
                </a:lnTo>
                <a:cubicBezTo>
                  <a:pt x="3786796" y="531586"/>
                  <a:pt x="3786796" y="534572"/>
                  <a:pt x="3780823" y="534572"/>
                </a:cubicBezTo>
                <a:lnTo>
                  <a:pt x="3789782" y="552491"/>
                </a:lnTo>
                <a:lnTo>
                  <a:pt x="3789782" y="561449"/>
                </a:lnTo>
                <a:cubicBezTo>
                  <a:pt x="3765891" y="573395"/>
                  <a:pt x="3747972" y="573395"/>
                  <a:pt x="3736026" y="561449"/>
                </a:cubicBezTo>
                <a:cubicBezTo>
                  <a:pt x="3712135" y="555476"/>
                  <a:pt x="3688243" y="555476"/>
                  <a:pt x="3664352" y="561449"/>
                </a:cubicBezTo>
                <a:lnTo>
                  <a:pt x="3655393" y="565929"/>
                </a:lnTo>
                <a:lnTo>
                  <a:pt x="3664352" y="552491"/>
                </a:lnTo>
                <a:cubicBezTo>
                  <a:pt x="3664352" y="546518"/>
                  <a:pt x="3662859" y="543532"/>
                  <a:pt x="3659872" y="543532"/>
                </a:cubicBezTo>
                <a:cubicBezTo>
                  <a:pt x="3656885" y="543532"/>
                  <a:pt x="3653899" y="543532"/>
                  <a:pt x="3650913" y="543532"/>
                </a:cubicBezTo>
                <a:cubicBezTo>
                  <a:pt x="3647926" y="543532"/>
                  <a:pt x="3646433" y="546518"/>
                  <a:pt x="3646433" y="552491"/>
                </a:cubicBezTo>
                <a:lnTo>
                  <a:pt x="3655392" y="565929"/>
                </a:lnTo>
                <a:lnTo>
                  <a:pt x="3646433" y="570409"/>
                </a:lnTo>
                <a:lnTo>
                  <a:pt x="3655392" y="588328"/>
                </a:lnTo>
                <a:cubicBezTo>
                  <a:pt x="3667338" y="594301"/>
                  <a:pt x="3673311" y="600273"/>
                  <a:pt x="3673311" y="606246"/>
                </a:cubicBezTo>
                <a:cubicBezTo>
                  <a:pt x="3673311" y="612220"/>
                  <a:pt x="3673311" y="616700"/>
                  <a:pt x="3673311" y="619686"/>
                </a:cubicBezTo>
                <a:cubicBezTo>
                  <a:pt x="3673311" y="622672"/>
                  <a:pt x="3670324" y="624165"/>
                  <a:pt x="3664352" y="624165"/>
                </a:cubicBezTo>
                <a:cubicBezTo>
                  <a:pt x="3664352" y="630139"/>
                  <a:pt x="3664352" y="633125"/>
                  <a:pt x="3664352" y="633125"/>
                </a:cubicBezTo>
                <a:cubicBezTo>
                  <a:pt x="3664352" y="645069"/>
                  <a:pt x="3658379" y="651044"/>
                  <a:pt x="3646433" y="651044"/>
                </a:cubicBezTo>
                <a:lnTo>
                  <a:pt x="3628515" y="642084"/>
                </a:lnTo>
                <a:lnTo>
                  <a:pt x="3637473" y="633125"/>
                </a:lnTo>
                <a:lnTo>
                  <a:pt x="3646433" y="642084"/>
                </a:lnTo>
                <a:cubicBezTo>
                  <a:pt x="3652406" y="636110"/>
                  <a:pt x="3650913" y="628645"/>
                  <a:pt x="3641953" y="619686"/>
                </a:cubicBezTo>
                <a:cubicBezTo>
                  <a:pt x="3632995" y="610726"/>
                  <a:pt x="3628515" y="609233"/>
                  <a:pt x="3628515" y="615206"/>
                </a:cubicBezTo>
                <a:lnTo>
                  <a:pt x="3619556" y="633125"/>
                </a:lnTo>
                <a:lnTo>
                  <a:pt x="3610596" y="642084"/>
                </a:lnTo>
                <a:cubicBezTo>
                  <a:pt x="3604624" y="636110"/>
                  <a:pt x="3601637" y="631631"/>
                  <a:pt x="3601637" y="628645"/>
                </a:cubicBezTo>
                <a:cubicBezTo>
                  <a:pt x="3601637" y="625659"/>
                  <a:pt x="3601637" y="621179"/>
                  <a:pt x="3601637" y="615206"/>
                </a:cubicBezTo>
                <a:cubicBezTo>
                  <a:pt x="3607610" y="609233"/>
                  <a:pt x="3607610" y="601767"/>
                  <a:pt x="3601637" y="592807"/>
                </a:cubicBezTo>
                <a:cubicBezTo>
                  <a:pt x="3595664" y="583848"/>
                  <a:pt x="3589691" y="582354"/>
                  <a:pt x="3583718" y="588328"/>
                </a:cubicBezTo>
                <a:cubicBezTo>
                  <a:pt x="3577745" y="594301"/>
                  <a:pt x="3571772" y="588328"/>
                  <a:pt x="3565799" y="570409"/>
                </a:cubicBezTo>
                <a:cubicBezTo>
                  <a:pt x="3565799" y="552491"/>
                  <a:pt x="3568786" y="543532"/>
                  <a:pt x="3574759" y="543532"/>
                </a:cubicBezTo>
                <a:cubicBezTo>
                  <a:pt x="3580731" y="543532"/>
                  <a:pt x="3583718" y="542038"/>
                  <a:pt x="3583718" y="539052"/>
                </a:cubicBezTo>
                <a:cubicBezTo>
                  <a:pt x="3583718" y="536066"/>
                  <a:pt x="3583718" y="534572"/>
                  <a:pt x="3583718" y="534572"/>
                </a:cubicBezTo>
                <a:lnTo>
                  <a:pt x="3538922" y="516653"/>
                </a:lnTo>
                <a:cubicBezTo>
                  <a:pt x="3532949" y="516653"/>
                  <a:pt x="3526976" y="516653"/>
                  <a:pt x="3521003" y="516653"/>
                </a:cubicBezTo>
                <a:cubicBezTo>
                  <a:pt x="3515030" y="516653"/>
                  <a:pt x="3509057" y="519639"/>
                  <a:pt x="3503084" y="525613"/>
                </a:cubicBezTo>
                <a:cubicBezTo>
                  <a:pt x="3503084" y="525613"/>
                  <a:pt x="3501591" y="525613"/>
                  <a:pt x="3498605" y="525613"/>
                </a:cubicBezTo>
                <a:cubicBezTo>
                  <a:pt x="3495618" y="525613"/>
                  <a:pt x="3491138" y="525613"/>
                  <a:pt x="3485166" y="525613"/>
                </a:cubicBezTo>
                <a:lnTo>
                  <a:pt x="3476206" y="534572"/>
                </a:lnTo>
                <a:cubicBezTo>
                  <a:pt x="3488152" y="540546"/>
                  <a:pt x="3503084" y="543532"/>
                  <a:pt x="3521003" y="543532"/>
                </a:cubicBezTo>
                <a:lnTo>
                  <a:pt x="3529963" y="552491"/>
                </a:lnTo>
                <a:lnTo>
                  <a:pt x="3521003" y="561449"/>
                </a:lnTo>
                <a:cubicBezTo>
                  <a:pt x="3515030" y="561449"/>
                  <a:pt x="3509057" y="561449"/>
                  <a:pt x="3503084" y="561449"/>
                </a:cubicBezTo>
                <a:lnTo>
                  <a:pt x="3494125" y="570409"/>
                </a:lnTo>
                <a:cubicBezTo>
                  <a:pt x="3500098" y="570409"/>
                  <a:pt x="3503084" y="573395"/>
                  <a:pt x="3503084" y="579368"/>
                </a:cubicBezTo>
                <a:cubicBezTo>
                  <a:pt x="3503084" y="579368"/>
                  <a:pt x="3498605" y="579368"/>
                  <a:pt x="3489645" y="579368"/>
                </a:cubicBezTo>
                <a:cubicBezTo>
                  <a:pt x="3480686" y="579368"/>
                  <a:pt x="3476206" y="576382"/>
                  <a:pt x="3476206" y="570409"/>
                </a:cubicBezTo>
                <a:lnTo>
                  <a:pt x="3467248" y="570409"/>
                </a:lnTo>
                <a:cubicBezTo>
                  <a:pt x="3461275" y="570409"/>
                  <a:pt x="3456795" y="573395"/>
                  <a:pt x="3453809" y="579368"/>
                </a:cubicBezTo>
                <a:cubicBezTo>
                  <a:pt x="3450822" y="585342"/>
                  <a:pt x="3449329" y="591314"/>
                  <a:pt x="3449329" y="597287"/>
                </a:cubicBezTo>
                <a:lnTo>
                  <a:pt x="3440370" y="588328"/>
                </a:lnTo>
                <a:cubicBezTo>
                  <a:pt x="3434397" y="576382"/>
                  <a:pt x="3431410" y="567423"/>
                  <a:pt x="3431410" y="561449"/>
                </a:cubicBezTo>
                <a:lnTo>
                  <a:pt x="3431410" y="552491"/>
                </a:lnTo>
                <a:lnTo>
                  <a:pt x="3431410" y="534572"/>
                </a:lnTo>
                <a:cubicBezTo>
                  <a:pt x="3431410" y="528599"/>
                  <a:pt x="3431410" y="525613"/>
                  <a:pt x="3431410" y="525613"/>
                </a:cubicBezTo>
                <a:cubicBezTo>
                  <a:pt x="3431410" y="525613"/>
                  <a:pt x="3429917" y="525613"/>
                  <a:pt x="3426930" y="525613"/>
                </a:cubicBezTo>
                <a:cubicBezTo>
                  <a:pt x="3423944" y="525613"/>
                  <a:pt x="3422451" y="528599"/>
                  <a:pt x="3422451" y="534572"/>
                </a:cubicBezTo>
                <a:lnTo>
                  <a:pt x="3404532" y="543532"/>
                </a:lnTo>
                <a:lnTo>
                  <a:pt x="3386614" y="534572"/>
                </a:lnTo>
                <a:cubicBezTo>
                  <a:pt x="3398559" y="534572"/>
                  <a:pt x="3404532" y="528599"/>
                  <a:pt x="3404532" y="516653"/>
                </a:cubicBezTo>
                <a:lnTo>
                  <a:pt x="3422451" y="507694"/>
                </a:lnTo>
                <a:lnTo>
                  <a:pt x="3413491" y="489775"/>
                </a:lnTo>
                <a:cubicBezTo>
                  <a:pt x="3407519" y="477831"/>
                  <a:pt x="3401545" y="471856"/>
                  <a:pt x="3395572" y="471856"/>
                </a:cubicBezTo>
                <a:cubicBezTo>
                  <a:pt x="3401545" y="459912"/>
                  <a:pt x="3409012" y="453939"/>
                  <a:pt x="3417971" y="453939"/>
                </a:cubicBezTo>
                <a:cubicBezTo>
                  <a:pt x="3426930" y="453939"/>
                  <a:pt x="3429917" y="452445"/>
                  <a:pt x="3426930" y="449459"/>
                </a:cubicBezTo>
                <a:cubicBezTo>
                  <a:pt x="3423944" y="446473"/>
                  <a:pt x="3425437" y="441993"/>
                  <a:pt x="3431410" y="436020"/>
                </a:cubicBezTo>
                <a:close/>
                <a:moveTo>
                  <a:pt x="3198469" y="436020"/>
                </a:moveTo>
                <a:lnTo>
                  <a:pt x="3180550" y="453939"/>
                </a:lnTo>
                <a:cubicBezTo>
                  <a:pt x="3174577" y="453939"/>
                  <a:pt x="3171590" y="452445"/>
                  <a:pt x="3171590" y="449459"/>
                </a:cubicBezTo>
                <a:cubicBezTo>
                  <a:pt x="3171590" y="446473"/>
                  <a:pt x="3174577" y="443486"/>
                  <a:pt x="3180550" y="440499"/>
                </a:cubicBezTo>
                <a:cubicBezTo>
                  <a:pt x="3186522" y="437513"/>
                  <a:pt x="3192496" y="436020"/>
                  <a:pt x="3198469" y="436020"/>
                </a:cubicBezTo>
                <a:close/>
                <a:moveTo>
                  <a:pt x="3090957" y="436020"/>
                </a:moveTo>
                <a:cubicBezTo>
                  <a:pt x="3102903" y="441993"/>
                  <a:pt x="3102903" y="444979"/>
                  <a:pt x="3090957" y="444979"/>
                </a:cubicBezTo>
                <a:cubicBezTo>
                  <a:pt x="3084984" y="450952"/>
                  <a:pt x="3076026" y="453939"/>
                  <a:pt x="3064078" y="453939"/>
                </a:cubicBezTo>
                <a:cubicBezTo>
                  <a:pt x="3046161" y="447965"/>
                  <a:pt x="3038694" y="444979"/>
                  <a:pt x="3041681" y="444979"/>
                </a:cubicBezTo>
                <a:cubicBezTo>
                  <a:pt x="3044668" y="444979"/>
                  <a:pt x="3052133" y="443486"/>
                  <a:pt x="3064078" y="440499"/>
                </a:cubicBezTo>
                <a:cubicBezTo>
                  <a:pt x="3076026" y="437513"/>
                  <a:pt x="3084984" y="436020"/>
                  <a:pt x="3090957" y="436020"/>
                </a:cubicBezTo>
                <a:close/>
                <a:moveTo>
                  <a:pt x="2822177" y="436020"/>
                </a:moveTo>
                <a:cubicBezTo>
                  <a:pt x="2822177" y="436020"/>
                  <a:pt x="2822177" y="439006"/>
                  <a:pt x="2822177" y="444979"/>
                </a:cubicBezTo>
                <a:cubicBezTo>
                  <a:pt x="2822177" y="450952"/>
                  <a:pt x="2828150" y="456925"/>
                  <a:pt x="2840096" y="462898"/>
                </a:cubicBezTo>
                <a:cubicBezTo>
                  <a:pt x="2852042" y="468871"/>
                  <a:pt x="2858015" y="474842"/>
                  <a:pt x="2858015" y="480816"/>
                </a:cubicBezTo>
                <a:cubicBezTo>
                  <a:pt x="2858015" y="486789"/>
                  <a:pt x="2861002" y="486789"/>
                  <a:pt x="2866975" y="480816"/>
                </a:cubicBezTo>
                <a:lnTo>
                  <a:pt x="2902811" y="480816"/>
                </a:lnTo>
                <a:cubicBezTo>
                  <a:pt x="2914757" y="486789"/>
                  <a:pt x="2934169" y="491269"/>
                  <a:pt x="2961047" y="494255"/>
                </a:cubicBezTo>
                <a:cubicBezTo>
                  <a:pt x="2987926" y="497241"/>
                  <a:pt x="3001364" y="501721"/>
                  <a:pt x="3001364" y="507694"/>
                </a:cubicBezTo>
                <a:cubicBezTo>
                  <a:pt x="3001364" y="513667"/>
                  <a:pt x="3004350" y="513667"/>
                  <a:pt x="3010323" y="507694"/>
                </a:cubicBezTo>
                <a:cubicBezTo>
                  <a:pt x="3016296" y="507694"/>
                  <a:pt x="3019282" y="507694"/>
                  <a:pt x="3019282" y="507694"/>
                </a:cubicBezTo>
                <a:lnTo>
                  <a:pt x="3010323" y="516653"/>
                </a:lnTo>
                <a:cubicBezTo>
                  <a:pt x="2992404" y="528599"/>
                  <a:pt x="2977473" y="528599"/>
                  <a:pt x="2965527" y="516653"/>
                </a:cubicBezTo>
                <a:cubicBezTo>
                  <a:pt x="2947608" y="510680"/>
                  <a:pt x="2920730" y="513667"/>
                  <a:pt x="2884893" y="525613"/>
                </a:cubicBezTo>
                <a:cubicBezTo>
                  <a:pt x="2872947" y="525613"/>
                  <a:pt x="2866975" y="528599"/>
                  <a:pt x="2866975" y="534572"/>
                </a:cubicBezTo>
                <a:cubicBezTo>
                  <a:pt x="2866975" y="540546"/>
                  <a:pt x="2869961" y="543532"/>
                  <a:pt x="2875934" y="543532"/>
                </a:cubicBezTo>
                <a:lnTo>
                  <a:pt x="2866975" y="561449"/>
                </a:lnTo>
                <a:cubicBezTo>
                  <a:pt x="2861002" y="561449"/>
                  <a:pt x="2856522" y="562944"/>
                  <a:pt x="2853535" y="565929"/>
                </a:cubicBezTo>
                <a:cubicBezTo>
                  <a:pt x="2850549" y="568915"/>
                  <a:pt x="2849056" y="570409"/>
                  <a:pt x="2849056" y="570409"/>
                </a:cubicBezTo>
                <a:lnTo>
                  <a:pt x="2831137" y="597287"/>
                </a:lnTo>
                <a:cubicBezTo>
                  <a:pt x="2831137" y="597287"/>
                  <a:pt x="2831137" y="585342"/>
                  <a:pt x="2831137" y="561449"/>
                </a:cubicBezTo>
                <a:cubicBezTo>
                  <a:pt x="2831137" y="537558"/>
                  <a:pt x="2829644" y="524119"/>
                  <a:pt x="2826657" y="521133"/>
                </a:cubicBezTo>
                <a:cubicBezTo>
                  <a:pt x="2823672" y="518147"/>
                  <a:pt x="2817699" y="516653"/>
                  <a:pt x="2808739" y="516653"/>
                </a:cubicBezTo>
                <a:cubicBezTo>
                  <a:pt x="2799780" y="516653"/>
                  <a:pt x="2795300" y="516653"/>
                  <a:pt x="2795300" y="516653"/>
                </a:cubicBezTo>
                <a:lnTo>
                  <a:pt x="2813219" y="507694"/>
                </a:lnTo>
                <a:cubicBezTo>
                  <a:pt x="2825164" y="507694"/>
                  <a:pt x="2831137" y="501721"/>
                  <a:pt x="2831137" y="489775"/>
                </a:cubicBezTo>
                <a:lnTo>
                  <a:pt x="2822177" y="462898"/>
                </a:lnTo>
                <a:lnTo>
                  <a:pt x="2795300" y="471856"/>
                </a:lnTo>
                <a:lnTo>
                  <a:pt x="2795300" y="462898"/>
                </a:lnTo>
                <a:cubicBezTo>
                  <a:pt x="2795300" y="456925"/>
                  <a:pt x="2798287" y="453939"/>
                  <a:pt x="2804260" y="453939"/>
                </a:cubicBezTo>
                <a:lnTo>
                  <a:pt x="2813219" y="453939"/>
                </a:lnTo>
                <a:close/>
                <a:moveTo>
                  <a:pt x="2589236" y="436020"/>
                </a:moveTo>
                <a:cubicBezTo>
                  <a:pt x="2589236" y="447965"/>
                  <a:pt x="2580278" y="453939"/>
                  <a:pt x="2562359" y="453939"/>
                </a:cubicBezTo>
                <a:lnTo>
                  <a:pt x="2571318" y="444979"/>
                </a:lnTo>
                <a:close/>
                <a:moveTo>
                  <a:pt x="2481725" y="436020"/>
                </a:moveTo>
                <a:cubicBezTo>
                  <a:pt x="2493671" y="441993"/>
                  <a:pt x="2493671" y="444979"/>
                  <a:pt x="2481725" y="444979"/>
                </a:cubicBezTo>
                <a:lnTo>
                  <a:pt x="2454847" y="453939"/>
                </a:lnTo>
                <a:cubicBezTo>
                  <a:pt x="2436928" y="447965"/>
                  <a:pt x="2427969" y="444979"/>
                  <a:pt x="2427969" y="444979"/>
                </a:cubicBezTo>
                <a:close/>
                <a:moveTo>
                  <a:pt x="5241188" y="427060"/>
                </a:moveTo>
                <a:lnTo>
                  <a:pt x="5277026" y="427060"/>
                </a:lnTo>
                <a:lnTo>
                  <a:pt x="5259106" y="436020"/>
                </a:lnTo>
                <a:cubicBezTo>
                  <a:pt x="5247160" y="436020"/>
                  <a:pt x="5241188" y="433034"/>
                  <a:pt x="5241188" y="427060"/>
                </a:cubicBezTo>
                <a:close/>
                <a:moveTo>
                  <a:pt x="4578200" y="427060"/>
                </a:moveTo>
                <a:cubicBezTo>
                  <a:pt x="4584173" y="427060"/>
                  <a:pt x="4587160" y="427060"/>
                  <a:pt x="4587160" y="427060"/>
                </a:cubicBezTo>
                <a:lnTo>
                  <a:pt x="4605078" y="427060"/>
                </a:lnTo>
                <a:lnTo>
                  <a:pt x="4614038" y="444979"/>
                </a:lnTo>
                <a:cubicBezTo>
                  <a:pt x="4608065" y="444979"/>
                  <a:pt x="4605078" y="444979"/>
                  <a:pt x="4605078" y="444979"/>
                </a:cubicBezTo>
                <a:cubicBezTo>
                  <a:pt x="4605078" y="444979"/>
                  <a:pt x="4602092" y="444979"/>
                  <a:pt x="4596119" y="444979"/>
                </a:cubicBezTo>
                <a:cubicBezTo>
                  <a:pt x="4590146" y="444979"/>
                  <a:pt x="4584173" y="441993"/>
                  <a:pt x="4578200" y="436020"/>
                </a:cubicBezTo>
                <a:close/>
                <a:moveTo>
                  <a:pt x="3982407" y="418101"/>
                </a:moveTo>
                <a:cubicBezTo>
                  <a:pt x="3985393" y="418101"/>
                  <a:pt x="3986886" y="419595"/>
                  <a:pt x="3986886" y="422581"/>
                </a:cubicBezTo>
                <a:cubicBezTo>
                  <a:pt x="3986886" y="425567"/>
                  <a:pt x="3986886" y="430046"/>
                  <a:pt x="3986886" y="436020"/>
                </a:cubicBezTo>
                <a:cubicBezTo>
                  <a:pt x="3986886" y="441993"/>
                  <a:pt x="3985393" y="444979"/>
                  <a:pt x="3982407" y="444979"/>
                </a:cubicBezTo>
                <a:cubicBezTo>
                  <a:pt x="3979420" y="444979"/>
                  <a:pt x="3977927" y="441993"/>
                  <a:pt x="3977927" y="436020"/>
                </a:cubicBezTo>
                <a:cubicBezTo>
                  <a:pt x="3977927" y="430046"/>
                  <a:pt x="3977927" y="425567"/>
                  <a:pt x="3977927" y="422581"/>
                </a:cubicBezTo>
                <a:cubicBezTo>
                  <a:pt x="3977927" y="419595"/>
                  <a:pt x="3979420" y="418101"/>
                  <a:pt x="3982407" y="418101"/>
                </a:cubicBezTo>
                <a:close/>
                <a:moveTo>
                  <a:pt x="4793224" y="409142"/>
                </a:moveTo>
                <a:cubicBezTo>
                  <a:pt x="4781278" y="409142"/>
                  <a:pt x="4775305" y="415115"/>
                  <a:pt x="4775305" y="427060"/>
                </a:cubicBezTo>
                <a:cubicBezTo>
                  <a:pt x="4775305" y="433034"/>
                  <a:pt x="4781278" y="433034"/>
                  <a:pt x="4793224" y="427060"/>
                </a:cubicBezTo>
                <a:cubicBezTo>
                  <a:pt x="4805169" y="415115"/>
                  <a:pt x="4805169" y="409142"/>
                  <a:pt x="4793224" y="409142"/>
                </a:cubicBezTo>
                <a:close/>
                <a:moveTo>
                  <a:pt x="3718108" y="409142"/>
                </a:moveTo>
                <a:cubicBezTo>
                  <a:pt x="3724080" y="409142"/>
                  <a:pt x="3730053" y="412128"/>
                  <a:pt x="3736026" y="418101"/>
                </a:cubicBezTo>
                <a:lnTo>
                  <a:pt x="3736026" y="427060"/>
                </a:lnTo>
                <a:cubicBezTo>
                  <a:pt x="3736026" y="427060"/>
                  <a:pt x="3733039" y="424074"/>
                  <a:pt x="3727068" y="418101"/>
                </a:cubicBezTo>
                <a:close/>
                <a:moveTo>
                  <a:pt x="4927612" y="400182"/>
                </a:moveTo>
                <a:cubicBezTo>
                  <a:pt x="4927612" y="400182"/>
                  <a:pt x="4929106" y="400182"/>
                  <a:pt x="4932092" y="400182"/>
                </a:cubicBezTo>
                <a:cubicBezTo>
                  <a:pt x="4935078" y="400182"/>
                  <a:pt x="4936572" y="403168"/>
                  <a:pt x="4936572" y="409142"/>
                </a:cubicBezTo>
                <a:cubicBezTo>
                  <a:pt x="4930598" y="409142"/>
                  <a:pt x="4927612" y="407648"/>
                  <a:pt x="4927612" y="404662"/>
                </a:cubicBezTo>
                <a:cubicBezTo>
                  <a:pt x="4927612" y="401676"/>
                  <a:pt x="4927612" y="400182"/>
                  <a:pt x="4927612" y="400182"/>
                </a:cubicBezTo>
                <a:close/>
                <a:moveTo>
                  <a:pt x="4201910" y="400182"/>
                </a:moveTo>
                <a:cubicBezTo>
                  <a:pt x="4213856" y="400182"/>
                  <a:pt x="4219829" y="401676"/>
                  <a:pt x="4219829" y="404662"/>
                </a:cubicBezTo>
                <a:cubicBezTo>
                  <a:pt x="4219829" y="407648"/>
                  <a:pt x="4213856" y="409142"/>
                  <a:pt x="4201910" y="409142"/>
                </a:cubicBezTo>
                <a:lnTo>
                  <a:pt x="4192951" y="409142"/>
                </a:lnTo>
                <a:cubicBezTo>
                  <a:pt x="4192951" y="409142"/>
                  <a:pt x="4194444" y="407648"/>
                  <a:pt x="4197430" y="404662"/>
                </a:cubicBezTo>
                <a:cubicBezTo>
                  <a:pt x="4200417" y="401676"/>
                  <a:pt x="4201910" y="400182"/>
                  <a:pt x="4201910" y="400182"/>
                </a:cubicBezTo>
                <a:close/>
                <a:moveTo>
                  <a:pt x="5456211" y="391224"/>
                </a:moveTo>
                <a:cubicBezTo>
                  <a:pt x="5462184" y="391224"/>
                  <a:pt x="5465170" y="394209"/>
                  <a:pt x="5465170" y="400182"/>
                </a:cubicBezTo>
                <a:lnTo>
                  <a:pt x="5456211" y="400182"/>
                </a:lnTo>
                <a:cubicBezTo>
                  <a:pt x="5456211" y="394209"/>
                  <a:pt x="5456211" y="391224"/>
                  <a:pt x="5456211" y="391224"/>
                </a:cubicBezTo>
                <a:close/>
                <a:moveTo>
                  <a:pt x="5187432" y="391224"/>
                </a:moveTo>
                <a:cubicBezTo>
                  <a:pt x="5199377" y="391224"/>
                  <a:pt x="5203857" y="395702"/>
                  <a:pt x="5200872" y="404662"/>
                </a:cubicBezTo>
                <a:cubicBezTo>
                  <a:pt x="5197886" y="413621"/>
                  <a:pt x="5196392" y="418101"/>
                  <a:pt x="5196392" y="418101"/>
                </a:cubicBezTo>
                <a:lnTo>
                  <a:pt x="5196392" y="427060"/>
                </a:lnTo>
                <a:cubicBezTo>
                  <a:pt x="5196392" y="433034"/>
                  <a:pt x="5190418" y="436020"/>
                  <a:pt x="5178472" y="436020"/>
                </a:cubicBezTo>
                <a:cubicBezTo>
                  <a:pt x="5184446" y="430046"/>
                  <a:pt x="5184446" y="424074"/>
                  <a:pt x="5178472" y="418101"/>
                </a:cubicBezTo>
                <a:cubicBezTo>
                  <a:pt x="5178472" y="406155"/>
                  <a:pt x="5181458" y="397196"/>
                  <a:pt x="5187432" y="391224"/>
                </a:cubicBezTo>
                <a:close/>
                <a:moveTo>
                  <a:pt x="4918654" y="382264"/>
                </a:moveTo>
                <a:cubicBezTo>
                  <a:pt x="4924627" y="382264"/>
                  <a:pt x="4927612" y="382264"/>
                  <a:pt x="4927612" y="382264"/>
                </a:cubicBezTo>
                <a:lnTo>
                  <a:pt x="4927612" y="391224"/>
                </a:lnTo>
                <a:cubicBezTo>
                  <a:pt x="4921640" y="391224"/>
                  <a:pt x="4918654" y="388238"/>
                  <a:pt x="4918654" y="382264"/>
                </a:cubicBezTo>
                <a:close/>
                <a:moveTo>
                  <a:pt x="5832502" y="373305"/>
                </a:moveTo>
                <a:lnTo>
                  <a:pt x="5841460" y="382264"/>
                </a:lnTo>
                <a:cubicBezTo>
                  <a:pt x="5841460" y="388238"/>
                  <a:pt x="5839968" y="389729"/>
                  <a:pt x="5836982" y="386743"/>
                </a:cubicBezTo>
                <a:cubicBezTo>
                  <a:pt x="5833994" y="383758"/>
                  <a:pt x="5832502" y="379278"/>
                  <a:pt x="5832502" y="373305"/>
                </a:cubicBezTo>
                <a:close/>
                <a:moveTo>
                  <a:pt x="4640915" y="373305"/>
                </a:moveTo>
                <a:cubicBezTo>
                  <a:pt x="4658834" y="379278"/>
                  <a:pt x="4667793" y="385249"/>
                  <a:pt x="4667793" y="391224"/>
                </a:cubicBezTo>
                <a:cubicBezTo>
                  <a:pt x="4655848" y="391224"/>
                  <a:pt x="4643901" y="388238"/>
                  <a:pt x="4631957" y="382264"/>
                </a:cubicBezTo>
                <a:close/>
                <a:moveTo>
                  <a:pt x="6128158" y="364346"/>
                </a:moveTo>
                <a:cubicBezTo>
                  <a:pt x="6134132" y="364346"/>
                  <a:pt x="6138611" y="365839"/>
                  <a:pt x="6141596" y="368825"/>
                </a:cubicBezTo>
                <a:cubicBezTo>
                  <a:pt x="6144582" y="371811"/>
                  <a:pt x="6149062" y="373305"/>
                  <a:pt x="6155036" y="373305"/>
                </a:cubicBezTo>
                <a:cubicBezTo>
                  <a:pt x="6149062" y="385249"/>
                  <a:pt x="6146076" y="394209"/>
                  <a:pt x="6146076" y="400182"/>
                </a:cubicBezTo>
                <a:cubicBezTo>
                  <a:pt x="6152050" y="400182"/>
                  <a:pt x="6158022" y="401676"/>
                  <a:pt x="6163996" y="404662"/>
                </a:cubicBezTo>
                <a:cubicBezTo>
                  <a:pt x="6169968" y="407648"/>
                  <a:pt x="6168476" y="409142"/>
                  <a:pt x="6159516" y="409142"/>
                </a:cubicBezTo>
                <a:cubicBezTo>
                  <a:pt x="6150556" y="409142"/>
                  <a:pt x="6143091" y="407648"/>
                  <a:pt x="6137118" y="404662"/>
                </a:cubicBezTo>
                <a:cubicBezTo>
                  <a:pt x="6131144" y="401676"/>
                  <a:pt x="6129652" y="397196"/>
                  <a:pt x="6132638" y="391224"/>
                </a:cubicBezTo>
                <a:cubicBezTo>
                  <a:pt x="6135624" y="385249"/>
                  <a:pt x="6134132" y="379278"/>
                  <a:pt x="6128158" y="373305"/>
                </a:cubicBezTo>
                <a:cubicBezTo>
                  <a:pt x="6122185" y="367332"/>
                  <a:pt x="6122185" y="364346"/>
                  <a:pt x="6128158" y="364346"/>
                </a:cubicBezTo>
                <a:close/>
                <a:moveTo>
                  <a:pt x="4488607" y="359866"/>
                </a:moveTo>
                <a:cubicBezTo>
                  <a:pt x="4491594" y="359866"/>
                  <a:pt x="4491594" y="361359"/>
                  <a:pt x="4488607" y="364346"/>
                </a:cubicBezTo>
                <a:cubicBezTo>
                  <a:pt x="4488607" y="370319"/>
                  <a:pt x="4484127" y="373305"/>
                  <a:pt x="4475168" y="373305"/>
                </a:cubicBezTo>
                <a:cubicBezTo>
                  <a:pt x="4466210" y="373305"/>
                  <a:pt x="4461730" y="373305"/>
                  <a:pt x="4461730" y="373305"/>
                </a:cubicBezTo>
                <a:lnTo>
                  <a:pt x="4470688" y="364346"/>
                </a:lnTo>
                <a:cubicBezTo>
                  <a:pt x="4479648" y="361359"/>
                  <a:pt x="4485621" y="359866"/>
                  <a:pt x="4488607" y="359866"/>
                </a:cubicBezTo>
                <a:close/>
                <a:moveTo>
                  <a:pt x="4210870" y="358746"/>
                </a:moveTo>
                <a:cubicBezTo>
                  <a:pt x="4212363" y="359493"/>
                  <a:pt x="4213856" y="361359"/>
                  <a:pt x="4215349" y="364346"/>
                </a:cubicBezTo>
                <a:cubicBezTo>
                  <a:pt x="4218336" y="370319"/>
                  <a:pt x="4218336" y="373305"/>
                  <a:pt x="4215349" y="373305"/>
                </a:cubicBezTo>
                <a:cubicBezTo>
                  <a:pt x="4212363" y="373305"/>
                  <a:pt x="4209376" y="371811"/>
                  <a:pt x="4206390" y="368825"/>
                </a:cubicBezTo>
                <a:cubicBezTo>
                  <a:pt x="4203404" y="365839"/>
                  <a:pt x="4203404" y="362852"/>
                  <a:pt x="4206390" y="359866"/>
                </a:cubicBezTo>
                <a:cubicBezTo>
                  <a:pt x="4207883" y="358373"/>
                  <a:pt x="4209376" y="358000"/>
                  <a:pt x="4210870" y="358746"/>
                </a:cubicBezTo>
                <a:close/>
                <a:moveTo>
                  <a:pt x="5070961" y="355386"/>
                </a:moveTo>
                <a:cubicBezTo>
                  <a:pt x="5076935" y="355386"/>
                  <a:pt x="5079921" y="358372"/>
                  <a:pt x="5079921" y="364346"/>
                </a:cubicBezTo>
                <a:cubicBezTo>
                  <a:pt x="5079921" y="364346"/>
                  <a:pt x="5076935" y="364346"/>
                  <a:pt x="5070961" y="364346"/>
                </a:cubicBezTo>
                <a:cubicBezTo>
                  <a:pt x="5064989" y="364346"/>
                  <a:pt x="5062002" y="364346"/>
                  <a:pt x="5062002" y="364346"/>
                </a:cubicBezTo>
                <a:close/>
                <a:moveTo>
                  <a:pt x="4237747" y="355386"/>
                </a:moveTo>
                <a:cubicBezTo>
                  <a:pt x="4285530" y="355386"/>
                  <a:pt x="4310914" y="356880"/>
                  <a:pt x="4313901" y="359866"/>
                </a:cubicBezTo>
                <a:cubicBezTo>
                  <a:pt x="4316887" y="362852"/>
                  <a:pt x="4327340" y="364346"/>
                  <a:pt x="4345259" y="364346"/>
                </a:cubicBezTo>
                <a:cubicBezTo>
                  <a:pt x="4363177" y="358372"/>
                  <a:pt x="4375123" y="356880"/>
                  <a:pt x="4381096" y="359866"/>
                </a:cubicBezTo>
                <a:cubicBezTo>
                  <a:pt x="4387068" y="362852"/>
                  <a:pt x="4390056" y="365839"/>
                  <a:pt x="4390056" y="368825"/>
                </a:cubicBezTo>
                <a:cubicBezTo>
                  <a:pt x="4390056" y="371811"/>
                  <a:pt x="4382590" y="371811"/>
                  <a:pt x="4367657" y="368825"/>
                </a:cubicBezTo>
                <a:cubicBezTo>
                  <a:pt x="4352725" y="365839"/>
                  <a:pt x="4345259" y="367332"/>
                  <a:pt x="4345259" y="373305"/>
                </a:cubicBezTo>
                <a:cubicBezTo>
                  <a:pt x="4357204" y="385249"/>
                  <a:pt x="4354218" y="397196"/>
                  <a:pt x="4336299" y="409142"/>
                </a:cubicBezTo>
                <a:cubicBezTo>
                  <a:pt x="4330326" y="415115"/>
                  <a:pt x="4324353" y="421087"/>
                  <a:pt x="4318380" y="427060"/>
                </a:cubicBezTo>
                <a:lnTo>
                  <a:pt x="4309421" y="418101"/>
                </a:lnTo>
                <a:cubicBezTo>
                  <a:pt x="4315394" y="418101"/>
                  <a:pt x="4318380" y="416607"/>
                  <a:pt x="4318380" y="413621"/>
                </a:cubicBezTo>
                <a:cubicBezTo>
                  <a:pt x="4318380" y="410635"/>
                  <a:pt x="4315394" y="409142"/>
                  <a:pt x="4309421" y="409142"/>
                </a:cubicBezTo>
                <a:cubicBezTo>
                  <a:pt x="4309421" y="409142"/>
                  <a:pt x="4306436" y="403168"/>
                  <a:pt x="4300463" y="391224"/>
                </a:cubicBezTo>
                <a:lnTo>
                  <a:pt x="4282544" y="382264"/>
                </a:lnTo>
                <a:cubicBezTo>
                  <a:pt x="4282544" y="388238"/>
                  <a:pt x="4279557" y="391224"/>
                  <a:pt x="4273584" y="391224"/>
                </a:cubicBezTo>
                <a:cubicBezTo>
                  <a:pt x="4267611" y="391224"/>
                  <a:pt x="4267611" y="388238"/>
                  <a:pt x="4273584" y="382264"/>
                </a:cubicBezTo>
                <a:lnTo>
                  <a:pt x="4255666" y="382264"/>
                </a:lnTo>
                <a:cubicBezTo>
                  <a:pt x="4255666" y="388238"/>
                  <a:pt x="4249693" y="385249"/>
                  <a:pt x="4237747" y="373305"/>
                </a:cubicBezTo>
                <a:cubicBezTo>
                  <a:pt x="4225802" y="361359"/>
                  <a:pt x="4225802" y="355386"/>
                  <a:pt x="4237747" y="355386"/>
                </a:cubicBezTo>
                <a:close/>
                <a:moveTo>
                  <a:pt x="4811142" y="346427"/>
                </a:moveTo>
                <a:cubicBezTo>
                  <a:pt x="4829061" y="346427"/>
                  <a:pt x="4841006" y="349413"/>
                  <a:pt x="4846978" y="355386"/>
                </a:cubicBezTo>
                <a:cubicBezTo>
                  <a:pt x="4846978" y="361359"/>
                  <a:pt x="4849966" y="364346"/>
                  <a:pt x="4855938" y="364346"/>
                </a:cubicBezTo>
                <a:cubicBezTo>
                  <a:pt x="4867884" y="358372"/>
                  <a:pt x="4876844" y="358372"/>
                  <a:pt x="4882816" y="364346"/>
                </a:cubicBezTo>
                <a:cubicBezTo>
                  <a:pt x="4888789" y="370319"/>
                  <a:pt x="4891775" y="376291"/>
                  <a:pt x="4891775" y="382264"/>
                </a:cubicBezTo>
                <a:cubicBezTo>
                  <a:pt x="4891775" y="388238"/>
                  <a:pt x="4888789" y="391224"/>
                  <a:pt x="4882816" y="391224"/>
                </a:cubicBezTo>
                <a:lnTo>
                  <a:pt x="4864898" y="400182"/>
                </a:lnTo>
                <a:cubicBezTo>
                  <a:pt x="4858924" y="406155"/>
                  <a:pt x="4846978" y="403168"/>
                  <a:pt x="4829061" y="391224"/>
                </a:cubicBezTo>
                <a:cubicBezTo>
                  <a:pt x="4823088" y="379278"/>
                  <a:pt x="4815622" y="374799"/>
                  <a:pt x="4806662" y="377785"/>
                </a:cubicBezTo>
                <a:cubicBezTo>
                  <a:pt x="4797704" y="380771"/>
                  <a:pt x="4787251" y="379278"/>
                  <a:pt x="4775305" y="373305"/>
                </a:cubicBezTo>
                <a:lnTo>
                  <a:pt x="4766346" y="364346"/>
                </a:lnTo>
                <a:lnTo>
                  <a:pt x="4775305" y="355386"/>
                </a:lnTo>
                <a:cubicBezTo>
                  <a:pt x="4781278" y="349413"/>
                  <a:pt x="4793224" y="346427"/>
                  <a:pt x="4811142" y="346427"/>
                </a:cubicBezTo>
                <a:close/>
                <a:moveTo>
                  <a:pt x="4739468" y="346427"/>
                </a:moveTo>
                <a:lnTo>
                  <a:pt x="4748427" y="355386"/>
                </a:lnTo>
                <a:cubicBezTo>
                  <a:pt x="4754400" y="361359"/>
                  <a:pt x="4751413" y="364346"/>
                  <a:pt x="4739468" y="364346"/>
                </a:cubicBezTo>
                <a:cubicBezTo>
                  <a:pt x="4721549" y="364346"/>
                  <a:pt x="4724535" y="370319"/>
                  <a:pt x="4748427" y="382264"/>
                </a:cubicBezTo>
                <a:cubicBezTo>
                  <a:pt x="4754400" y="388238"/>
                  <a:pt x="4757386" y="394209"/>
                  <a:pt x="4757386" y="400182"/>
                </a:cubicBezTo>
                <a:cubicBezTo>
                  <a:pt x="4757386" y="406155"/>
                  <a:pt x="4763359" y="406155"/>
                  <a:pt x="4775305" y="400182"/>
                </a:cubicBezTo>
                <a:lnTo>
                  <a:pt x="4820101" y="400182"/>
                </a:lnTo>
                <a:cubicBezTo>
                  <a:pt x="4843992" y="412128"/>
                  <a:pt x="4864898" y="418101"/>
                  <a:pt x="4882816" y="418101"/>
                </a:cubicBezTo>
                <a:lnTo>
                  <a:pt x="4900735" y="427060"/>
                </a:lnTo>
                <a:cubicBezTo>
                  <a:pt x="4900735" y="427060"/>
                  <a:pt x="4902228" y="428554"/>
                  <a:pt x="4905215" y="431540"/>
                </a:cubicBezTo>
                <a:cubicBezTo>
                  <a:pt x="4908201" y="434526"/>
                  <a:pt x="4912681" y="433034"/>
                  <a:pt x="4918654" y="427060"/>
                </a:cubicBezTo>
                <a:cubicBezTo>
                  <a:pt x="4924627" y="427060"/>
                  <a:pt x="4930598" y="427060"/>
                  <a:pt x="4936572" y="427060"/>
                </a:cubicBezTo>
                <a:cubicBezTo>
                  <a:pt x="4936572" y="433034"/>
                  <a:pt x="4936572" y="436020"/>
                  <a:pt x="4936572" y="436020"/>
                </a:cubicBezTo>
                <a:cubicBezTo>
                  <a:pt x="4936572" y="436020"/>
                  <a:pt x="4933586" y="436020"/>
                  <a:pt x="4927612" y="436020"/>
                </a:cubicBezTo>
                <a:cubicBezTo>
                  <a:pt x="4927612" y="436020"/>
                  <a:pt x="4921640" y="439006"/>
                  <a:pt x="4909694" y="444979"/>
                </a:cubicBezTo>
                <a:cubicBezTo>
                  <a:pt x="4903721" y="450952"/>
                  <a:pt x="4899242" y="455432"/>
                  <a:pt x="4896255" y="458418"/>
                </a:cubicBezTo>
                <a:cubicBezTo>
                  <a:pt x="4893269" y="461403"/>
                  <a:pt x="4894762" y="462898"/>
                  <a:pt x="4900735" y="462898"/>
                </a:cubicBezTo>
                <a:lnTo>
                  <a:pt x="4954490" y="453939"/>
                </a:lnTo>
                <a:lnTo>
                  <a:pt x="4999286" y="453939"/>
                </a:lnTo>
                <a:cubicBezTo>
                  <a:pt x="5005260" y="459912"/>
                  <a:pt x="5006752" y="464392"/>
                  <a:pt x="5003766" y="467378"/>
                </a:cubicBezTo>
                <a:cubicBezTo>
                  <a:pt x="5000781" y="470363"/>
                  <a:pt x="4996301" y="471856"/>
                  <a:pt x="4990328" y="471856"/>
                </a:cubicBezTo>
                <a:lnTo>
                  <a:pt x="4963450" y="471856"/>
                </a:lnTo>
                <a:cubicBezTo>
                  <a:pt x="4945532" y="459912"/>
                  <a:pt x="4936572" y="459912"/>
                  <a:pt x="4936572" y="471856"/>
                </a:cubicBezTo>
                <a:cubicBezTo>
                  <a:pt x="4930598" y="483802"/>
                  <a:pt x="4924627" y="488282"/>
                  <a:pt x="4918654" y="485295"/>
                </a:cubicBezTo>
                <a:cubicBezTo>
                  <a:pt x="4912681" y="482309"/>
                  <a:pt x="4909694" y="483802"/>
                  <a:pt x="4909694" y="489775"/>
                </a:cubicBezTo>
                <a:lnTo>
                  <a:pt x="4900735" y="498735"/>
                </a:lnTo>
                <a:cubicBezTo>
                  <a:pt x="4894762" y="498735"/>
                  <a:pt x="4888789" y="501721"/>
                  <a:pt x="4882816" y="507694"/>
                </a:cubicBezTo>
                <a:cubicBezTo>
                  <a:pt x="4876844" y="513667"/>
                  <a:pt x="4873858" y="519639"/>
                  <a:pt x="4873858" y="525613"/>
                </a:cubicBezTo>
                <a:cubicBezTo>
                  <a:pt x="4873858" y="537558"/>
                  <a:pt x="4876844" y="543532"/>
                  <a:pt x="4882816" y="543532"/>
                </a:cubicBezTo>
                <a:lnTo>
                  <a:pt x="4873858" y="561449"/>
                </a:lnTo>
                <a:cubicBezTo>
                  <a:pt x="4867884" y="561449"/>
                  <a:pt x="4863404" y="558463"/>
                  <a:pt x="4860418" y="552491"/>
                </a:cubicBezTo>
                <a:cubicBezTo>
                  <a:pt x="4857432" y="546518"/>
                  <a:pt x="4852952" y="546518"/>
                  <a:pt x="4846978" y="552491"/>
                </a:cubicBezTo>
                <a:cubicBezTo>
                  <a:pt x="4841006" y="564436"/>
                  <a:pt x="4826074" y="564436"/>
                  <a:pt x="4802182" y="552491"/>
                </a:cubicBezTo>
                <a:lnTo>
                  <a:pt x="4784265" y="534572"/>
                </a:lnTo>
                <a:lnTo>
                  <a:pt x="4766346" y="525613"/>
                </a:lnTo>
                <a:lnTo>
                  <a:pt x="4757386" y="516653"/>
                </a:lnTo>
                <a:cubicBezTo>
                  <a:pt x="4763359" y="510680"/>
                  <a:pt x="4769332" y="510680"/>
                  <a:pt x="4775305" y="516653"/>
                </a:cubicBezTo>
                <a:lnTo>
                  <a:pt x="4811142" y="525613"/>
                </a:lnTo>
                <a:cubicBezTo>
                  <a:pt x="4829061" y="531586"/>
                  <a:pt x="4841006" y="536066"/>
                  <a:pt x="4846978" y="539052"/>
                </a:cubicBezTo>
                <a:cubicBezTo>
                  <a:pt x="4852952" y="542038"/>
                  <a:pt x="4858924" y="540546"/>
                  <a:pt x="4864898" y="534572"/>
                </a:cubicBezTo>
                <a:cubicBezTo>
                  <a:pt x="4864898" y="522627"/>
                  <a:pt x="4855938" y="507694"/>
                  <a:pt x="4838020" y="489775"/>
                </a:cubicBezTo>
                <a:cubicBezTo>
                  <a:pt x="4826074" y="477831"/>
                  <a:pt x="4823088" y="471856"/>
                  <a:pt x="4829061" y="471856"/>
                </a:cubicBezTo>
                <a:lnTo>
                  <a:pt x="4820101" y="453939"/>
                </a:lnTo>
                <a:cubicBezTo>
                  <a:pt x="4814128" y="453939"/>
                  <a:pt x="4811142" y="453939"/>
                  <a:pt x="4811142" y="453939"/>
                </a:cubicBezTo>
                <a:lnTo>
                  <a:pt x="4775305" y="453939"/>
                </a:lnTo>
                <a:lnTo>
                  <a:pt x="4793224" y="462898"/>
                </a:lnTo>
                <a:lnTo>
                  <a:pt x="4802182" y="480816"/>
                </a:lnTo>
                <a:cubicBezTo>
                  <a:pt x="4802182" y="492761"/>
                  <a:pt x="4797704" y="498735"/>
                  <a:pt x="4788744" y="498735"/>
                </a:cubicBezTo>
                <a:cubicBezTo>
                  <a:pt x="4779785" y="498735"/>
                  <a:pt x="4772319" y="498735"/>
                  <a:pt x="4766346" y="498735"/>
                </a:cubicBezTo>
                <a:cubicBezTo>
                  <a:pt x="4766346" y="492761"/>
                  <a:pt x="4763359" y="491269"/>
                  <a:pt x="4757386" y="494255"/>
                </a:cubicBezTo>
                <a:cubicBezTo>
                  <a:pt x="4751413" y="497241"/>
                  <a:pt x="4748427" y="501721"/>
                  <a:pt x="4748427" y="507694"/>
                </a:cubicBezTo>
                <a:cubicBezTo>
                  <a:pt x="4742454" y="525613"/>
                  <a:pt x="4739468" y="528599"/>
                  <a:pt x="4739468" y="516653"/>
                </a:cubicBezTo>
                <a:cubicBezTo>
                  <a:pt x="4739468" y="510680"/>
                  <a:pt x="4739468" y="498735"/>
                  <a:pt x="4739468" y="480816"/>
                </a:cubicBezTo>
                <a:cubicBezTo>
                  <a:pt x="4733495" y="462898"/>
                  <a:pt x="4730508" y="450952"/>
                  <a:pt x="4730508" y="444979"/>
                </a:cubicBezTo>
                <a:cubicBezTo>
                  <a:pt x="4730508" y="439006"/>
                  <a:pt x="4727522" y="436020"/>
                  <a:pt x="4721549" y="436020"/>
                </a:cubicBezTo>
                <a:lnTo>
                  <a:pt x="4694672" y="427060"/>
                </a:lnTo>
                <a:lnTo>
                  <a:pt x="4703631" y="418101"/>
                </a:lnTo>
                <a:cubicBezTo>
                  <a:pt x="4709604" y="418101"/>
                  <a:pt x="4714084" y="419595"/>
                  <a:pt x="4717069" y="422581"/>
                </a:cubicBezTo>
                <a:cubicBezTo>
                  <a:pt x="4720055" y="425567"/>
                  <a:pt x="4724535" y="427060"/>
                  <a:pt x="4730508" y="427060"/>
                </a:cubicBezTo>
                <a:cubicBezTo>
                  <a:pt x="4736481" y="427060"/>
                  <a:pt x="4739468" y="427060"/>
                  <a:pt x="4739468" y="427060"/>
                </a:cubicBezTo>
                <a:cubicBezTo>
                  <a:pt x="4739468" y="427060"/>
                  <a:pt x="4739468" y="421087"/>
                  <a:pt x="4739468" y="409142"/>
                </a:cubicBezTo>
                <a:cubicBezTo>
                  <a:pt x="4733495" y="397196"/>
                  <a:pt x="4729015" y="389729"/>
                  <a:pt x="4726028" y="386743"/>
                </a:cubicBezTo>
                <a:cubicBezTo>
                  <a:pt x="4723042" y="383758"/>
                  <a:pt x="4718562" y="382264"/>
                  <a:pt x="4712589" y="382264"/>
                </a:cubicBezTo>
                <a:lnTo>
                  <a:pt x="4721549" y="373305"/>
                </a:lnTo>
                <a:cubicBezTo>
                  <a:pt x="4721549" y="367332"/>
                  <a:pt x="4723042" y="361359"/>
                  <a:pt x="4726028" y="355386"/>
                </a:cubicBezTo>
                <a:cubicBezTo>
                  <a:pt x="4729015" y="349413"/>
                  <a:pt x="4733495" y="346427"/>
                  <a:pt x="4739468" y="346427"/>
                </a:cubicBezTo>
                <a:close/>
                <a:moveTo>
                  <a:pt x="4148154" y="346427"/>
                </a:moveTo>
                <a:cubicBezTo>
                  <a:pt x="4154127" y="346427"/>
                  <a:pt x="4160099" y="349413"/>
                  <a:pt x="4166073" y="355386"/>
                </a:cubicBezTo>
                <a:lnTo>
                  <a:pt x="4166073" y="364346"/>
                </a:lnTo>
                <a:cubicBezTo>
                  <a:pt x="4160099" y="364346"/>
                  <a:pt x="4154127" y="361359"/>
                  <a:pt x="4148154" y="355386"/>
                </a:cubicBezTo>
                <a:cubicBezTo>
                  <a:pt x="4142181" y="349413"/>
                  <a:pt x="4142181" y="346427"/>
                  <a:pt x="4148154" y="346427"/>
                </a:cubicBezTo>
                <a:close/>
                <a:moveTo>
                  <a:pt x="5890737" y="337467"/>
                </a:moveTo>
                <a:cubicBezTo>
                  <a:pt x="5893722" y="337467"/>
                  <a:pt x="5895217" y="343441"/>
                  <a:pt x="5895217" y="355386"/>
                </a:cubicBezTo>
                <a:cubicBezTo>
                  <a:pt x="5895217" y="361359"/>
                  <a:pt x="5895217" y="364346"/>
                  <a:pt x="5895217" y="364346"/>
                </a:cubicBezTo>
                <a:cubicBezTo>
                  <a:pt x="5889242" y="364346"/>
                  <a:pt x="5886257" y="364346"/>
                  <a:pt x="5886257" y="364346"/>
                </a:cubicBezTo>
                <a:cubicBezTo>
                  <a:pt x="5886257" y="364346"/>
                  <a:pt x="5886257" y="361359"/>
                  <a:pt x="5886257" y="355386"/>
                </a:cubicBezTo>
                <a:cubicBezTo>
                  <a:pt x="5886257" y="343441"/>
                  <a:pt x="5887751" y="337467"/>
                  <a:pt x="5890737" y="337467"/>
                </a:cubicBezTo>
                <a:close/>
                <a:moveTo>
                  <a:pt x="4685712" y="332988"/>
                </a:moveTo>
                <a:cubicBezTo>
                  <a:pt x="4691685" y="332988"/>
                  <a:pt x="4697658" y="334481"/>
                  <a:pt x="4703631" y="337467"/>
                </a:cubicBezTo>
                <a:lnTo>
                  <a:pt x="4685712" y="346427"/>
                </a:lnTo>
                <a:lnTo>
                  <a:pt x="4658834" y="337467"/>
                </a:lnTo>
                <a:lnTo>
                  <a:pt x="4667793" y="337467"/>
                </a:lnTo>
                <a:cubicBezTo>
                  <a:pt x="4673766" y="334481"/>
                  <a:pt x="4679739" y="332988"/>
                  <a:pt x="4685712" y="332988"/>
                </a:cubicBezTo>
                <a:close/>
                <a:moveTo>
                  <a:pt x="6092322" y="328508"/>
                </a:moveTo>
                <a:lnTo>
                  <a:pt x="6110239" y="328508"/>
                </a:lnTo>
                <a:cubicBezTo>
                  <a:pt x="6122185" y="328508"/>
                  <a:pt x="6128158" y="330002"/>
                  <a:pt x="6128158" y="332988"/>
                </a:cubicBezTo>
                <a:cubicBezTo>
                  <a:pt x="6128158" y="335974"/>
                  <a:pt x="6122185" y="337467"/>
                  <a:pt x="6110239" y="337467"/>
                </a:cubicBezTo>
                <a:cubicBezTo>
                  <a:pt x="6104266" y="337467"/>
                  <a:pt x="6099786" y="335974"/>
                  <a:pt x="6096800" y="332988"/>
                </a:cubicBezTo>
                <a:cubicBezTo>
                  <a:pt x="6093814" y="330002"/>
                  <a:pt x="6092322" y="328508"/>
                  <a:pt x="6092322" y="328508"/>
                </a:cubicBezTo>
                <a:close/>
                <a:moveTo>
                  <a:pt x="5626437" y="328508"/>
                </a:moveTo>
                <a:lnTo>
                  <a:pt x="5635397" y="337467"/>
                </a:lnTo>
                <a:cubicBezTo>
                  <a:pt x="5635397" y="337467"/>
                  <a:pt x="5632411" y="337467"/>
                  <a:pt x="5626437" y="337467"/>
                </a:cubicBezTo>
                <a:cubicBezTo>
                  <a:pt x="5626437" y="337467"/>
                  <a:pt x="5626437" y="334481"/>
                  <a:pt x="5626437" y="328508"/>
                </a:cubicBezTo>
                <a:close/>
                <a:moveTo>
                  <a:pt x="6226711" y="319548"/>
                </a:moveTo>
                <a:cubicBezTo>
                  <a:pt x="6232684" y="319548"/>
                  <a:pt x="6235670" y="322535"/>
                  <a:pt x="6235670" y="328508"/>
                </a:cubicBezTo>
                <a:cubicBezTo>
                  <a:pt x="6235670" y="328508"/>
                  <a:pt x="6232684" y="328508"/>
                  <a:pt x="6226711" y="328508"/>
                </a:cubicBezTo>
                <a:cubicBezTo>
                  <a:pt x="6226711" y="322535"/>
                  <a:pt x="6226711" y="319548"/>
                  <a:pt x="6226711" y="319548"/>
                </a:cubicBezTo>
                <a:close/>
                <a:moveTo>
                  <a:pt x="4291503" y="319548"/>
                </a:moveTo>
                <a:cubicBezTo>
                  <a:pt x="4297476" y="319548"/>
                  <a:pt x="4300463" y="319548"/>
                  <a:pt x="4300463" y="319548"/>
                </a:cubicBezTo>
                <a:cubicBezTo>
                  <a:pt x="4300463" y="325522"/>
                  <a:pt x="4297476" y="328508"/>
                  <a:pt x="4291503" y="328508"/>
                </a:cubicBezTo>
                <a:close/>
                <a:moveTo>
                  <a:pt x="4829061" y="310589"/>
                </a:moveTo>
                <a:lnTo>
                  <a:pt x="4838020" y="310589"/>
                </a:lnTo>
                <a:cubicBezTo>
                  <a:pt x="4838020" y="316562"/>
                  <a:pt x="4838020" y="319548"/>
                  <a:pt x="4838020" y="319548"/>
                </a:cubicBezTo>
                <a:cubicBezTo>
                  <a:pt x="4838020" y="319548"/>
                  <a:pt x="4835034" y="319548"/>
                  <a:pt x="4829061" y="319548"/>
                </a:cubicBezTo>
                <a:cubicBezTo>
                  <a:pt x="4829061" y="319548"/>
                  <a:pt x="4827567" y="318055"/>
                  <a:pt x="4824581" y="315069"/>
                </a:cubicBezTo>
                <a:cubicBezTo>
                  <a:pt x="4821595" y="312084"/>
                  <a:pt x="4823088" y="310589"/>
                  <a:pt x="4829061" y="310589"/>
                </a:cubicBezTo>
                <a:close/>
                <a:moveTo>
                  <a:pt x="4811142" y="310589"/>
                </a:moveTo>
                <a:cubicBezTo>
                  <a:pt x="4811142" y="310589"/>
                  <a:pt x="4812635" y="312084"/>
                  <a:pt x="4815622" y="315069"/>
                </a:cubicBezTo>
                <a:cubicBezTo>
                  <a:pt x="4818608" y="318055"/>
                  <a:pt x="4820101" y="319548"/>
                  <a:pt x="4820101" y="319548"/>
                </a:cubicBezTo>
                <a:cubicBezTo>
                  <a:pt x="4820101" y="331494"/>
                  <a:pt x="4814128" y="334481"/>
                  <a:pt x="4802182" y="328508"/>
                </a:cubicBezTo>
                <a:cubicBezTo>
                  <a:pt x="4802182" y="322535"/>
                  <a:pt x="4802182" y="318055"/>
                  <a:pt x="4802182" y="315069"/>
                </a:cubicBezTo>
                <a:cubicBezTo>
                  <a:pt x="4802182" y="312084"/>
                  <a:pt x="4805169" y="310589"/>
                  <a:pt x="4811142" y="310589"/>
                </a:cubicBezTo>
                <a:close/>
                <a:moveTo>
                  <a:pt x="4869937" y="308350"/>
                </a:moveTo>
                <a:cubicBezTo>
                  <a:pt x="4874044" y="308350"/>
                  <a:pt x="4878336" y="309096"/>
                  <a:pt x="4882816" y="310589"/>
                </a:cubicBezTo>
                <a:cubicBezTo>
                  <a:pt x="4888789" y="310589"/>
                  <a:pt x="4894762" y="312084"/>
                  <a:pt x="4900735" y="315069"/>
                </a:cubicBezTo>
                <a:cubicBezTo>
                  <a:pt x="4906708" y="318055"/>
                  <a:pt x="4909694" y="319548"/>
                  <a:pt x="4909694" y="319548"/>
                </a:cubicBezTo>
                <a:lnTo>
                  <a:pt x="4927612" y="328508"/>
                </a:lnTo>
                <a:cubicBezTo>
                  <a:pt x="4927612" y="328508"/>
                  <a:pt x="4929106" y="328508"/>
                  <a:pt x="4932092" y="328508"/>
                </a:cubicBezTo>
                <a:cubicBezTo>
                  <a:pt x="4935078" y="328508"/>
                  <a:pt x="4939558" y="328508"/>
                  <a:pt x="4945532" y="328508"/>
                </a:cubicBezTo>
                <a:cubicBezTo>
                  <a:pt x="4951504" y="334481"/>
                  <a:pt x="4951504" y="346427"/>
                  <a:pt x="4945532" y="364346"/>
                </a:cubicBezTo>
                <a:cubicBezTo>
                  <a:pt x="4939558" y="364346"/>
                  <a:pt x="4930598" y="364346"/>
                  <a:pt x="4918654" y="364346"/>
                </a:cubicBezTo>
                <a:cubicBezTo>
                  <a:pt x="4906708" y="364346"/>
                  <a:pt x="4900735" y="361359"/>
                  <a:pt x="4900735" y="355386"/>
                </a:cubicBezTo>
                <a:cubicBezTo>
                  <a:pt x="4888789" y="349413"/>
                  <a:pt x="4879830" y="346427"/>
                  <a:pt x="4873858" y="346427"/>
                </a:cubicBezTo>
                <a:lnTo>
                  <a:pt x="4846978" y="346427"/>
                </a:lnTo>
                <a:cubicBezTo>
                  <a:pt x="4841006" y="340453"/>
                  <a:pt x="4838020" y="335974"/>
                  <a:pt x="4838020" y="332988"/>
                </a:cubicBezTo>
                <a:cubicBezTo>
                  <a:pt x="4838020" y="330002"/>
                  <a:pt x="4838020" y="328508"/>
                  <a:pt x="4838020" y="328508"/>
                </a:cubicBezTo>
                <a:cubicBezTo>
                  <a:pt x="4846978" y="315069"/>
                  <a:pt x="4857618" y="308350"/>
                  <a:pt x="4869937" y="308350"/>
                </a:cubicBezTo>
                <a:close/>
                <a:moveTo>
                  <a:pt x="4739468" y="301631"/>
                </a:moveTo>
                <a:lnTo>
                  <a:pt x="4775305" y="319548"/>
                </a:lnTo>
                <a:lnTo>
                  <a:pt x="4757386" y="319548"/>
                </a:lnTo>
                <a:cubicBezTo>
                  <a:pt x="4745441" y="313575"/>
                  <a:pt x="4736481" y="310589"/>
                  <a:pt x="4730508" y="310589"/>
                </a:cubicBezTo>
                <a:close/>
                <a:moveTo>
                  <a:pt x="4515485" y="256834"/>
                </a:moveTo>
                <a:lnTo>
                  <a:pt x="4524445" y="256834"/>
                </a:lnTo>
                <a:cubicBezTo>
                  <a:pt x="4530418" y="262807"/>
                  <a:pt x="4533404" y="265793"/>
                  <a:pt x="4533404" y="265793"/>
                </a:cubicBezTo>
                <a:cubicBezTo>
                  <a:pt x="4533404" y="265793"/>
                  <a:pt x="4530418" y="265793"/>
                  <a:pt x="4524445" y="265793"/>
                </a:cubicBezTo>
                <a:cubicBezTo>
                  <a:pt x="4518472" y="265793"/>
                  <a:pt x="4515485" y="262807"/>
                  <a:pt x="4515485" y="256834"/>
                </a:cubicBezTo>
                <a:close/>
                <a:moveTo>
                  <a:pt x="6199832" y="238915"/>
                </a:moveTo>
                <a:cubicBezTo>
                  <a:pt x="6205806" y="238915"/>
                  <a:pt x="6208792" y="241901"/>
                  <a:pt x="6208792" y="247874"/>
                </a:cubicBezTo>
                <a:cubicBezTo>
                  <a:pt x="6202819" y="247874"/>
                  <a:pt x="6199832" y="247874"/>
                  <a:pt x="6199832" y="247874"/>
                </a:cubicBezTo>
                <a:close/>
                <a:moveTo>
                  <a:pt x="4685712" y="185159"/>
                </a:moveTo>
                <a:cubicBezTo>
                  <a:pt x="4685712" y="185159"/>
                  <a:pt x="4685712" y="188145"/>
                  <a:pt x="4685712" y="194119"/>
                </a:cubicBezTo>
                <a:cubicBezTo>
                  <a:pt x="4685712" y="200092"/>
                  <a:pt x="4685712" y="203078"/>
                  <a:pt x="4685712" y="203078"/>
                </a:cubicBezTo>
                <a:cubicBezTo>
                  <a:pt x="4679739" y="203078"/>
                  <a:pt x="4676753" y="201585"/>
                  <a:pt x="4676753" y="198598"/>
                </a:cubicBezTo>
                <a:cubicBezTo>
                  <a:pt x="4676753" y="195612"/>
                  <a:pt x="4676753" y="194119"/>
                  <a:pt x="4676753" y="194119"/>
                </a:cubicBezTo>
                <a:close/>
                <a:moveTo>
                  <a:pt x="4621877" y="170600"/>
                </a:moveTo>
                <a:cubicBezTo>
                  <a:pt x="4622623" y="171347"/>
                  <a:pt x="4622997" y="173213"/>
                  <a:pt x="4622997" y="176200"/>
                </a:cubicBezTo>
                <a:lnTo>
                  <a:pt x="4614038" y="176200"/>
                </a:lnTo>
                <a:cubicBezTo>
                  <a:pt x="4614038" y="176200"/>
                  <a:pt x="4615531" y="174706"/>
                  <a:pt x="4618518" y="171720"/>
                </a:cubicBezTo>
                <a:cubicBezTo>
                  <a:pt x="4620011" y="170227"/>
                  <a:pt x="4621130" y="169854"/>
                  <a:pt x="4621877" y="170600"/>
                </a:cubicBezTo>
                <a:close/>
                <a:moveTo>
                  <a:pt x="4690192" y="167241"/>
                </a:moveTo>
                <a:cubicBezTo>
                  <a:pt x="4705124" y="167241"/>
                  <a:pt x="4715577" y="170227"/>
                  <a:pt x="4721549" y="176200"/>
                </a:cubicBezTo>
                <a:cubicBezTo>
                  <a:pt x="4721549" y="176200"/>
                  <a:pt x="4723042" y="177694"/>
                  <a:pt x="4726028" y="180680"/>
                </a:cubicBezTo>
                <a:cubicBezTo>
                  <a:pt x="4729015" y="183666"/>
                  <a:pt x="4733495" y="185159"/>
                  <a:pt x="4739468" y="185159"/>
                </a:cubicBezTo>
                <a:cubicBezTo>
                  <a:pt x="4751413" y="185159"/>
                  <a:pt x="4758880" y="186653"/>
                  <a:pt x="4761866" y="189639"/>
                </a:cubicBezTo>
                <a:cubicBezTo>
                  <a:pt x="4764852" y="192625"/>
                  <a:pt x="4763359" y="197105"/>
                  <a:pt x="4757386" y="203078"/>
                </a:cubicBezTo>
                <a:cubicBezTo>
                  <a:pt x="4757386" y="209052"/>
                  <a:pt x="4757386" y="212038"/>
                  <a:pt x="4757386" y="212038"/>
                </a:cubicBezTo>
                <a:cubicBezTo>
                  <a:pt x="4757386" y="212038"/>
                  <a:pt x="4751413" y="213531"/>
                  <a:pt x="4739468" y="216517"/>
                </a:cubicBezTo>
                <a:cubicBezTo>
                  <a:pt x="4727522" y="219502"/>
                  <a:pt x="4718562" y="218011"/>
                  <a:pt x="4712589" y="212038"/>
                </a:cubicBezTo>
                <a:lnTo>
                  <a:pt x="4730508" y="203078"/>
                </a:lnTo>
                <a:cubicBezTo>
                  <a:pt x="4736481" y="209052"/>
                  <a:pt x="4742454" y="209052"/>
                  <a:pt x="4748427" y="203078"/>
                </a:cubicBezTo>
                <a:lnTo>
                  <a:pt x="4721549" y="194119"/>
                </a:lnTo>
                <a:lnTo>
                  <a:pt x="4703631" y="185159"/>
                </a:lnTo>
                <a:lnTo>
                  <a:pt x="4685712" y="185159"/>
                </a:lnTo>
                <a:cubicBezTo>
                  <a:pt x="4673766" y="185159"/>
                  <a:pt x="4667793" y="188145"/>
                  <a:pt x="4667793" y="194119"/>
                </a:cubicBezTo>
                <a:cubicBezTo>
                  <a:pt x="4667793" y="194119"/>
                  <a:pt x="4664807" y="194119"/>
                  <a:pt x="4658834" y="194119"/>
                </a:cubicBezTo>
                <a:cubicBezTo>
                  <a:pt x="4652861" y="194119"/>
                  <a:pt x="4652861" y="189639"/>
                  <a:pt x="4658834" y="180680"/>
                </a:cubicBezTo>
                <a:cubicBezTo>
                  <a:pt x="4664807" y="171720"/>
                  <a:pt x="4675259" y="167241"/>
                  <a:pt x="4690192" y="167241"/>
                </a:cubicBezTo>
                <a:close/>
                <a:moveTo>
                  <a:pt x="4555803" y="158281"/>
                </a:moveTo>
                <a:cubicBezTo>
                  <a:pt x="4558788" y="158281"/>
                  <a:pt x="4566254" y="161267"/>
                  <a:pt x="4578200" y="167241"/>
                </a:cubicBezTo>
                <a:lnTo>
                  <a:pt x="4578200" y="176200"/>
                </a:lnTo>
                <a:cubicBezTo>
                  <a:pt x="4572227" y="176200"/>
                  <a:pt x="4566254" y="173214"/>
                  <a:pt x="4560281" y="167241"/>
                </a:cubicBezTo>
                <a:cubicBezTo>
                  <a:pt x="4554308" y="161267"/>
                  <a:pt x="4552815" y="158281"/>
                  <a:pt x="4555803" y="158281"/>
                </a:cubicBezTo>
                <a:close/>
                <a:moveTo>
                  <a:pt x="4228787" y="140362"/>
                </a:moveTo>
                <a:cubicBezTo>
                  <a:pt x="4228787" y="140362"/>
                  <a:pt x="4231774" y="140362"/>
                  <a:pt x="4237747" y="140362"/>
                </a:cubicBezTo>
                <a:cubicBezTo>
                  <a:pt x="4243720" y="146337"/>
                  <a:pt x="4240733" y="149322"/>
                  <a:pt x="4228787" y="149322"/>
                </a:cubicBezTo>
                <a:cubicBezTo>
                  <a:pt x="4222814" y="149322"/>
                  <a:pt x="4222814" y="146337"/>
                  <a:pt x="4228787" y="140362"/>
                </a:cubicBezTo>
                <a:close/>
                <a:moveTo>
                  <a:pt x="4314741" y="134483"/>
                </a:moveTo>
                <a:cubicBezTo>
                  <a:pt x="4323141" y="133924"/>
                  <a:pt x="4327340" y="135884"/>
                  <a:pt x="4327340" y="140362"/>
                </a:cubicBezTo>
                <a:cubicBezTo>
                  <a:pt x="4327340" y="146337"/>
                  <a:pt x="4330326" y="149322"/>
                  <a:pt x="4336299" y="149322"/>
                </a:cubicBezTo>
                <a:cubicBezTo>
                  <a:pt x="4342272" y="149322"/>
                  <a:pt x="4348245" y="149322"/>
                  <a:pt x="4354218" y="149322"/>
                </a:cubicBezTo>
                <a:cubicBezTo>
                  <a:pt x="4372137" y="149322"/>
                  <a:pt x="4378110" y="155295"/>
                  <a:pt x="4372137" y="167241"/>
                </a:cubicBezTo>
                <a:lnTo>
                  <a:pt x="4372137" y="176200"/>
                </a:lnTo>
                <a:cubicBezTo>
                  <a:pt x="4372137" y="176200"/>
                  <a:pt x="4367657" y="179186"/>
                  <a:pt x="4358698" y="185159"/>
                </a:cubicBezTo>
                <a:cubicBezTo>
                  <a:pt x="4349738" y="191133"/>
                  <a:pt x="4342272" y="191133"/>
                  <a:pt x="4336299" y="185159"/>
                </a:cubicBezTo>
                <a:lnTo>
                  <a:pt x="4345259" y="176200"/>
                </a:lnTo>
                <a:cubicBezTo>
                  <a:pt x="4351232" y="176200"/>
                  <a:pt x="4354218" y="173214"/>
                  <a:pt x="4354218" y="167241"/>
                </a:cubicBezTo>
                <a:lnTo>
                  <a:pt x="4336299" y="158281"/>
                </a:lnTo>
                <a:lnTo>
                  <a:pt x="4318380" y="149322"/>
                </a:lnTo>
                <a:lnTo>
                  <a:pt x="4309421" y="149322"/>
                </a:lnTo>
                <a:cubicBezTo>
                  <a:pt x="4303449" y="155295"/>
                  <a:pt x="4300463" y="159775"/>
                  <a:pt x="4300463" y="162761"/>
                </a:cubicBezTo>
                <a:cubicBezTo>
                  <a:pt x="4300463" y="165747"/>
                  <a:pt x="4298969" y="167241"/>
                  <a:pt x="4295983" y="167241"/>
                </a:cubicBezTo>
                <a:cubicBezTo>
                  <a:pt x="4292997" y="167241"/>
                  <a:pt x="4291503" y="164254"/>
                  <a:pt x="4291503" y="158281"/>
                </a:cubicBezTo>
                <a:lnTo>
                  <a:pt x="4282544" y="158281"/>
                </a:lnTo>
                <a:cubicBezTo>
                  <a:pt x="4276571" y="164254"/>
                  <a:pt x="4270598" y="164254"/>
                  <a:pt x="4264625" y="158281"/>
                </a:cubicBezTo>
                <a:cubicBezTo>
                  <a:pt x="4264625" y="152308"/>
                  <a:pt x="4267611" y="149322"/>
                  <a:pt x="4273584" y="149322"/>
                </a:cubicBezTo>
                <a:cubicBezTo>
                  <a:pt x="4279557" y="143348"/>
                  <a:pt x="4290010" y="138870"/>
                  <a:pt x="4304941" y="135884"/>
                </a:cubicBezTo>
                <a:cubicBezTo>
                  <a:pt x="4308675" y="135137"/>
                  <a:pt x="4311941" y="134670"/>
                  <a:pt x="4314741" y="134483"/>
                </a:cubicBezTo>
                <a:close/>
                <a:moveTo>
                  <a:pt x="3521003" y="113485"/>
                </a:moveTo>
                <a:cubicBezTo>
                  <a:pt x="3521003" y="119458"/>
                  <a:pt x="3521003" y="122445"/>
                  <a:pt x="3521003" y="122445"/>
                </a:cubicBezTo>
                <a:cubicBezTo>
                  <a:pt x="3521003" y="122445"/>
                  <a:pt x="3519510" y="122445"/>
                  <a:pt x="3516523" y="122445"/>
                </a:cubicBezTo>
                <a:cubicBezTo>
                  <a:pt x="3513537" y="122445"/>
                  <a:pt x="3515030" y="119458"/>
                  <a:pt x="3521003" y="113485"/>
                </a:cubicBezTo>
                <a:close/>
                <a:moveTo>
                  <a:pt x="4058561" y="95566"/>
                </a:moveTo>
                <a:cubicBezTo>
                  <a:pt x="4058561" y="95566"/>
                  <a:pt x="4061547" y="95566"/>
                  <a:pt x="4067520" y="95566"/>
                </a:cubicBezTo>
                <a:cubicBezTo>
                  <a:pt x="4073493" y="101540"/>
                  <a:pt x="4073493" y="104526"/>
                  <a:pt x="4067520" y="104526"/>
                </a:cubicBezTo>
                <a:cubicBezTo>
                  <a:pt x="4061547" y="104526"/>
                  <a:pt x="4058561" y="103032"/>
                  <a:pt x="4058561" y="100046"/>
                </a:cubicBezTo>
                <a:cubicBezTo>
                  <a:pt x="4058561" y="97060"/>
                  <a:pt x="4058561" y="95566"/>
                  <a:pt x="4058561" y="95566"/>
                </a:cubicBezTo>
                <a:close/>
                <a:moveTo>
                  <a:pt x="3449329" y="95566"/>
                </a:moveTo>
                <a:cubicBezTo>
                  <a:pt x="3455302" y="95566"/>
                  <a:pt x="3458288" y="95566"/>
                  <a:pt x="3458288" y="95566"/>
                </a:cubicBezTo>
                <a:cubicBezTo>
                  <a:pt x="3464261" y="101540"/>
                  <a:pt x="3464261" y="104526"/>
                  <a:pt x="3458288" y="104526"/>
                </a:cubicBezTo>
                <a:cubicBezTo>
                  <a:pt x="3452316" y="104526"/>
                  <a:pt x="3449329" y="103032"/>
                  <a:pt x="3449329" y="100046"/>
                </a:cubicBezTo>
                <a:cubicBezTo>
                  <a:pt x="3449329" y="97060"/>
                  <a:pt x="3449329" y="95566"/>
                  <a:pt x="3449329" y="95566"/>
                </a:cubicBezTo>
                <a:close/>
                <a:moveTo>
                  <a:pt x="4153753" y="89966"/>
                </a:moveTo>
                <a:cubicBezTo>
                  <a:pt x="4158979" y="90714"/>
                  <a:pt x="4163086" y="92580"/>
                  <a:pt x="4166073" y="95566"/>
                </a:cubicBezTo>
                <a:cubicBezTo>
                  <a:pt x="4166073" y="101540"/>
                  <a:pt x="4167566" y="104526"/>
                  <a:pt x="4170552" y="104526"/>
                </a:cubicBezTo>
                <a:cubicBezTo>
                  <a:pt x="4173539" y="104526"/>
                  <a:pt x="4178018" y="104526"/>
                  <a:pt x="4183991" y="104526"/>
                </a:cubicBezTo>
                <a:cubicBezTo>
                  <a:pt x="4195937" y="104526"/>
                  <a:pt x="4203404" y="106019"/>
                  <a:pt x="4206390" y="109005"/>
                </a:cubicBezTo>
                <a:cubicBezTo>
                  <a:pt x="4209376" y="111992"/>
                  <a:pt x="4209376" y="117965"/>
                  <a:pt x="4206390" y="126924"/>
                </a:cubicBezTo>
                <a:cubicBezTo>
                  <a:pt x="4203404" y="135884"/>
                  <a:pt x="4197430" y="141857"/>
                  <a:pt x="4188471" y="144842"/>
                </a:cubicBezTo>
                <a:cubicBezTo>
                  <a:pt x="4179512" y="147828"/>
                  <a:pt x="4170552" y="146337"/>
                  <a:pt x="4161593" y="140362"/>
                </a:cubicBezTo>
                <a:cubicBezTo>
                  <a:pt x="4152633" y="134390"/>
                  <a:pt x="4148154" y="129910"/>
                  <a:pt x="4148154" y="126924"/>
                </a:cubicBezTo>
                <a:cubicBezTo>
                  <a:pt x="4148154" y="123938"/>
                  <a:pt x="4151140" y="122445"/>
                  <a:pt x="4157113" y="122445"/>
                </a:cubicBezTo>
                <a:lnTo>
                  <a:pt x="4166073" y="113485"/>
                </a:lnTo>
                <a:lnTo>
                  <a:pt x="4157113" y="113485"/>
                </a:lnTo>
                <a:lnTo>
                  <a:pt x="4148154" y="113485"/>
                </a:lnTo>
                <a:lnTo>
                  <a:pt x="4130236" y="104526"/>
                </a:lnTo>
                <a:cubicBezTo>
                  <a:pt x="4124263" y="104526"/>
                  <a:pt x="4118290" y="107512"/>
                  <a:pt x="4112317" y="113485"/>
                </a:cubicBezTo>
                <a:cubicBezTo>
                  <a:pt x="4106344" y="119458"/>
                  <a:pt x="4101864" y="120951"/>
                  <a:pt x="4098878" y="117965"/>
                </a:cubicBezTo>
                <a:cubicBezTo>
                  <a:pt x="4095892" y="114979"/>
                  <a:pt x="4097385" y="110499"/>
                  <a:pt x="4103358" y="104526"/>
                </a:cubicBezTo>
                <a:cubicBezTo>
                  <a:pt x="4109331" y="98552"/>
                  <a:pt x="4119783" y="94073"/>
                  <a:pt x="4134716" y="91087"/>
                </a:cubicBezTo>
                <a:cubicBezTo>
                  <a:pt x="4142181" y="89594"/>
                  <a:pt x="4148528" y="89221"/>
                  <a:pt x="4153753" y="89966"/>
                </a:cubicBezTo>
                <a:close/>
                <a:moveTo>
                  <a:pt x="3535561" y="89687"/>
                </a:moveTo>
                <a:cubicBezTo>
                  <a:pt x="3544521" y="89127"/>
                  <a:pt x="3550121" y="91087"/>
                  <a:pt x="3552361" y="95566"/>
                </a:cubicBezTo>
                <a:cubicBezTo>
                  <a:pt x="3555348" y="101540"/>
                  <a:pt x="3562814" y="107512"/>
                  <a:pt x="3574759" y="113485"/>
                </a:cubicBezTo>
                <a:cubicBezTo>
                  <a:pt x="3586705" y="113485"/>
                  <a:pt x="3594170" y="113485"/>
                  <a:pt x="3597157" y="113485"/>
                </a:cubicBezTo>
                <a:cubicBezTo>
                  <a:pt x="3600144" y="113485"/>
                  <a:pt x="3601637" y="116471"/>
                  <a:pt x="3601637" y="122445"/>
                </a:cubicBezTo>
                <a:cubicBezTo>
                  <a:pt x="3595664" y="128418"/>
                  <a:pt x="3592677" y="132898"/>
                  <a:pt x="3592677" y="135884"/>
                </a:cubicBezTo>
                <a:cubicBezTo>
                  <a:pt x="3592677" y="138870"/>
                  <a:pt x="3586705" y="140362"/>
                  <a:pt x="3574759" y="140362"/>
                </a:cubicBezTo>
                <a:cubicBezTo>
                  <a:pt x="3562814" y="140362"/>
                  <a:pt x="3553853" y="140362"/>
                  <a:pt x="3547881" y="140362"/>
                </a:cubicBezTo>
                <a:lnTo>
                  <a:pt x="3565799" y="131404"/>
                </a:lnTo>
                <a:lnTo>
                  <a:pt x="3583718" y="122445"/>
                </a:lnTo>
                <a:lnTo>
                  <a:pt x="3556841" y="113485"/>
                </a:lnTo>
                <a:lnTo>
                  <a:pt x="3538922" y="104526"/>
                </a:lnTo>
                <a:lnTo>
                  <a:pt x="3521003" y="104526"/>
                </a:lnTo>
                <a:lnTo>
                  <a:pt x="3503084" y="113485"/>
                </a:lnTo>
                <a:cubicBezTo>
                  <a:pt x="3497112" y="119458"/>
                  <a:pt x="3492632" y="120951"/>
                  <a:pt x="3489645" y="117965"/>
                </a:cubicBezTo>
                <a:cubicBezTo>
                  <a:pt x="3486659" y="114979"/>
                  <a:pt x="3488152" y="110499"/>
                  <a:pt x="3494125" y="104526"/>
                </a:cubicBezTo>
                <a:cubicBezTo>
                  <a:pt x="3500098" y="98552"/>
                  <a:pt x="3510551" y="94073"/>
                  <a:pt x="3525483" y="91087"/>
                </a:cubicBezTo>
                <a:cubicBezTo>
                  <a:pt x="3529216" y="90341"/>
                  <a:pt x="3532576" y="89874"/>
                  <a:pt x="3535561" y="89687"/>
                </a:cubicBezTo>
                <a:close/>
                <a:moveTo>
                  <a:pt x="4004805" y="77648"/>
                </a:moveTo>
                <a:cubicBezTo>
                  <a:pt x="4010778" y="77648"/>
                  <a:pt x="4016751" y="80634"/>
                  <a:pt x="4022724" y="86607"/>
                </a:cubicBezTo>
                <a:lnTo>
                  <a:pt x="4022724" y="95566"/>
                </a:lnTo>
                <a:cubicBezTo>
                  <a:pt x="4016751" y="95566"/>
                  <a:pt x="4010778" y="92580"/>
                  <a:pt x="4004805" y="86607"/>
                </a:cubicBezTo>
                <a:cubicBezTo>
                  <a:pt x="3998832" y="80634"/>
                  <a:pt x="3998832" y="77648"/>
                  <a:pt x="4004805" y="77648"/>
                </a:cubicBezTo>
                <a:close/>
                <a:moveTo>
                  <a:pt x="3391094" y="77648"/>
                </a:moveTo>
                <a:cubicBezTo>
                  <a:pt x="3394079" y="77648"/>
                  <a:pt x="3401545" y="80634"/>
                  <a:pt x="3413491" y="86607"/>
                </a:cubicBezTo>
                <a:lnTo>
                  <a:pt x="3413491" y="95566"/>
                </a:lnTo>
                <a:lnTo>
                  <a:pt x="3395572" y="86607"/>
                </a:lnTo>
                <a:cubicBezTo>
                  <a:pt x="3389601" y="80634"/>
                  <a:pt x="3388107" y="77648"/>
                  <a:pt x="3391094" y="77648"/>
                </a:cubicBezTo>
                <a:close/>
                <a:moveTo>
                  <a:pt x="5429334" y="32851"/>
                </a:moveTo>
                <a:cubicBezTo>
                  <a:pt x="5429334" y="32851"/>
                  <a:pt x="5429334" y="35838"/>
                  <a:pt x="5429334" y="41811"/>
                </a:cubicBezTo>
                <a:cubicBezTo>
                  <a:pt x="5429334" y="47784"/>
                  <a:pt x="5429334" y="50770"/>
                  <a:pt x="5429334" y="50770"/>
                </a:cubicBezTo>
                <a:cubicBezTo>
                  <a:pt x="5423360" y="50770"/>
                  <a:pt x="5420374" y="47784"/>
                  <a:pt x="5420374" y="41811"/>
                </a:cubicBezTo>
                <a:cubicBezTo>
                  <a:pt x="5420374" y="35838"/>
                  <a:pt x="5423360" y="32851"/>
                  <a:pt x="5429334" y="32851"/>
                </a:cubicBezTo>
                <a:close/>
                <a:moveTo>
                  <a:pt x="5429334" y="14933"/>
                </a:moveTo>
                <a:cubicBezTo>
                  <a:pt x="5438292" y="14933"/>
                  <a:pt x="5447251" y="17919"/>
                  <a:pt x="5456211" y="23892"/>
                </a:cubicBezTo>
                <a:cubicBezTo>
                  <a:pt x="5462184" y="23892"/>
                  <a:pt x="5466664" y="25386"/>
                  <a:pt x="5469650" y="28372"/>
                </a:cubicBezTo>
                <a:cubicBezTo>
                  <a:pt x="5472636" y="31358"/>
                  <a:pt x="5477116" y="32851"/>
                  <a:pt x="5483089" y="32851"/>
                </a:cubicBezTo>
                <a:cubicBezTo>
                  <a:pt x="5495034" y="32851"/>
                  <a:pt x="5501008" y="34345"/>
                  <a:pt x="5501008" y="37331"/>
                </a:cubicBezTo>
                <a:cubicBezTo>
                  <a:pt x="5501008" y="40317"/>
                  <a:pt x="5501008" y="41811"/>
                  <a:pt x="5501008" y="41811"/>
                </a:cubicBezTo>
                <a:cubicBezTo>
                  <a:pt x="5501008" y="53755"/>
                  <a:pt x="5501008" y="59730"/>
                  <a:pt x="5501008" y="59730"/>
                </a:cubicBezTo>
                <a:cubicBezTo>
                  <a:pt x="5501008" y="59730"/>
                  <a:pt x="5493542" y="59730"/>
                  <a:pt x="5478609" y="59730"/>
                </a:cubicBezTo>
                <a:cubicBezTo>
                  <a:pt x="5463677" y="59730"/>
                  <a:pt x="5456211" y="59730"/>
                  <a:pt x="5456211" y="59730"/>
                </a:cubicBezTo>
                <a:lnTo>
                  <a:pt x="5474130" y="50770"/>
                </a:lnTo>
                <a:cubicBezTo>
                  <a:pt x="5480103" y="50770"/>
                  <a:pt x="5486074" y="50770"/>
                  <a:pt x="5492048" y="50770"/>
                </a:cubicBezTo>
                <a:lnTo>
                  <a:pt x="5465170" y="41811"/>
                </a:lnTo>
                <a:lnTo>
                  <a:pt x="5447251" y="32851"/>
                </a:lnTo>
                <a:lnTo>
                  <a:pt x="5429334" y="23892"/>
                </a:lnTo>
                <a:cubicBezTo>
                  <a:pt x="5417388" y="23892"/>
                  <a:pt x="5409920" y="26878"/>
                  <a:pt x="5406934" y="32851"/>
                </a:cubicBezTo>
                <a:cubicBezTo>
                  <a:pt x="5403949" y="38825"/>
                  <a:pt x="5400962" y="40317"/>
                  <a:pt x="5397976" y="37331"/>
                </a:cubicBezTo>
                <a:cubicBezTo>
                  <a:pt x="5394990" y="34345"/>
                  <a:pt x="5396482" y="29865"/>
                  <a:pt x="5402454" y="23892"/>
                </a:cubicBezTo>
                <a:cubicBezTo>
                  <a:pt x="5411414" y="17919"/>
                  <a:pt x="5420374" y="14933"/>
                  <a:pt x="5429334" y="14933"/>
                </a:cubicBezTo>
                <a:close/>
                <a:moveTo>
                  <a:pt x="5366618" y="14933"/>
                </a:moveTo>
                <a:cubicBezTo>
                  <a:pt x="5372591" y="20906"/>
                  <a:pt x="5369604" y="23892"/>
                  <a:pt x="5357658" y="23892"/>
                </a:cubicBezTo>
                <a:cubicBezTo>
                  <a:pt x="5357658" y="17919"/>
                  <a:pt x="5360644" y="14933"/>
                  <a:pt x="5366618" y="14933"/>
                </a:cubicBezTo>
                <a:close/>
                <a:moveTo>
                  <a:pt x="5307262" y="373"/>
                </a:moveTo>
                <a:cubicBezTo>
                  <a:pt x="5310996" y="1121"/>
                  <a:pt x="5315849" y="2987"/>
                  <a:pt x="5321822" y="5973"/>
                </a:cubicBezTo>
                <a:lnTo>
                  <a:pt x="5321822" y="23892"/>
                </a:lnTo>
                <a:cubicBezTo>
                  <a:pt x="5315848" y="17919"/>
                  <a:pt x="5309876" y="13439"/>
                  <a:pt x="5303903" y="10453"/>
                </a:cubicBezTo>
                <a:cubicBezTo>
                  <a:pt x="5297930" y="7467"/>
                  <a:pt x="5296437" y="4480"/>
                  <a:pt x="5299423" y="1494"/>
                </a:cubicBezTo>
                <a:cubicBezTo>
                  <a:pt x="5300916" y="1"/>
                  <a:pt x="5303530" y="-372"/>
                  <a:pt x="5307262" y="373"/>
                </a:cubicBezTo>
                <a:close/>
              </a:path>
            </a:pathLst>
          </a:custGeom>
          <a:solidFill>
            <a:schemeClr val="tx1">
              <a:lumMod val="60000"/>
              <a:lumOff val="40000"/>
            </a:schemeClr>
          </a:solidFill>
        </p:spPr>
        <p:txBody>
          <a:bodyPr wrap="square"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9540719" y="1727469"/>
            <a:ext cx="7300050" cy="2972259"/>
          </a:xfrm>
        </p:spPr>
        <p:txBody>
          <a:bodyPr anchor="b"/>
          <a:lstStyle>
            <a:lvl1pPr algn="l">
              <a:lnSpc>
                <a:spcPct val="80000"/>
              </a:lnSpc>
              <a:defRPr sz="9598" baseline="0">
                <a:solidFill>
                  <a:schemeClr val="bg1"/>
                </a:solidFill>
              </a:defRPr>
            </a:lvl1pPr>
          </a:lstStyle>
          <a:p>
            <a:r>
              <a:rPr kumimoji="1" lang="en-US" altLang="ja-JP" dirty="0"/>
              <a:t>Slide Title</a:t>
            </a:r>
            <a:br>
              <a:rPr kumimoji="1" lang="en-US" altLang="ja-JP" dirty="0"/>
            </a:br>
            <a:r>
              <a:rPr kumimoji="1" lang="en-US" altLang="ja-JP" dirty="0"/>
              <a:t>Goes Here</a:t>
            </a:r>
            <a:endParaRPr kumimoji="1" lang="ja-JP" altLang="en-US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quarter" idx="14" hasCustomPrompt="1"/>
          </p:nvPr>
        </p:nvSpPr>
        <p:spPr>
          <a:xfrm>
            <a:off x="9540716" y="4961026"/>
            <a:ext cx="7300050" cy="1529680"/>
          </a:xfrm>
        </p:spPr>
        <p:txBody>
          <a:bodyPr anchor="t">
            <a:normAutofit/>
          </a:bodyPr>
          <a:lstStyle>
            <a:lvl1pPr marL="285699" indent="-285699">
              <a:spcBef>
                <a:spcPts val="0"/>
              </a:spcBef>
              <a:buFont typeface="Wingdings" panose="05000000000000000000" pitchFamily="2" charset="2"/>
              <a:buChar char="n"/>
              <a:defRPr sz="1800"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9540716" y="6490706"/>
            <a:ext cx="7300050" cy="1529680"/>
          </a:xfrm>
        </p:spPr>
        <p:txBody>
          <a:bodyPr anchor="b">
            <a:normAutofit/>
          </a:bodyPr>
          <a:lstStyle>
            <a:lvl1pPr marL="285699" indent="-285699">
              <a:spcBef>
                <a:spcPts val="0"/>
              </a:spcBef>
              <a:buFont typeface="Wingdings" panose="05000000000000000000" pitchFamily="2" charset="2"/>
              <a:buChar char="n"/>
              <a:defRPr sz="1800">
                <a:solidFill>
                  <a:schemeClr val="tx1">
                    <a:lumMod val="60000"/>
                    <a:lumOff val="40000"/>
                  </a:schemeClr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04014882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/>
      <p:bldP spid="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ny images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図プレースホルダー 3"/>
          <p:cNvSpPr>
            <a:spLocks noGrp="1"/>
          </p:cNvSpPr>
          <p:nvPr>
            <p:ph type="pic" sz="quarter" idx="10"/>
          </p:nvPr>
        </p:nvSpPr>
        <p:spPr>
          <a:xfrm>
            <a:off x="2" y="2"/>
            <a:ext cx="2616973" cy="2570796"/>
          </a:xfrm>
          <a:solidFill>
            <a:schemeClr val="tx2">
              <a:lumMod val="40000"/>
              <a:lumOff val="60000"/>
            </a:schemeClr>
          </a:solidFill>
        </p:spPr>
        <p:txBody>
          <a:bodyPr>
            <a:normAutofit/>
          </a:bodyPr>
          <a:lstStyle>
            <a:lvl1pPr>
              <a:defRPr sz="1650" baseline="0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4" name="図プレースホルダー 3"/>
          <p:cNvSpPr>
            <a:spLocks noGrp="1"/>
          </p:cNvSpPr>
          <p:nvPr>
            <p:ph type="pic" sz="quarter" idx="12"/>
          </p:nvPr>
        </p:nvSpPr>
        <p:spPr>
          <a:xfrm>
            <a:off x="2" y="2573499"/>
            <a:ext cx="2616973" cy="2570796"/>
          </a:xfrm>
          <a:solidFill>
            <a:schemeClr val="accent1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453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5" name="図プレースホルダー 3"/>
          <p:cNvSpPr>
            <a:spLocks noGrp="1"/>
          </p:cNvSpPr>
          <p:nvPr>
            <p:ph type="pic" sz="quarter" idx="11"/>
          </p:nvPr>
        </p:nvSpPr>
        <p:spPr>
          <a:xfrm>
            <a:off x="2614047" y="2"/>
            <a:ext cx="2616973" cy="2570796"/>
          </a:xfrm>
          <a:solidFill>
            <a:schemeClr val="accent1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453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6" name="図プレースホルダー 3"/>
          <p:cNvSpPr>
            <a:spLocks noGrp="1"/>
          </p:cNvSpPr>
          <p:nvPr>
            <p:ph type="pic" sz="quarter" idx="14"/>
          </p:nvPr>
        </p:nvSpPr>
        <p:spPr>
          <a:xfrm>
            <a:off x="2614047" y="2573499"/>
            <a:ext cx="2616973" cy="2570796"/>
          </a:xfrm>
          <a:solidFill>
            <a:schemeClr val="accent1"/>
          </a:solidFill>
        </p:spPr>
        <p:txBody>
          <a:bodyPr/>
          <a:lstStyle>
            <a:lvl1pPr marL="0" marR="0" indent="0" algn="l" defTabSz="1632453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7" name="図プレースホルダー 3"/>
          <p:cNvSpPr>
            <a:spLocks noGrp="1"/>
          </p:cNvSpPr>
          <p:nvPr>
            <p:ph type="pic" sz="quarter" idx="15"/>
          </p:nvPr>
        </p:nvSpPr>
        <p:spPr>
          <a:xfrm>
            <a:off x="5223556" y="2"/>
            <a:ext cx="2616973" cy="2570796"/>
          </a:xfrm>
          <a:solidFill>
            <a:schemeClr val="tx2">
              <a:lumMod val="60000"/>
              <a:lumOff val="40000"/>
            </a:schemeClr>
          </a:solidFill>
        </p:spPr>
        <p:txBody>
          <a:bodyPr>
            <a:normAutofit/>
          </a:bodyPr>
          <a:lstStyle>
            <a:lvl1pPr>
              <a:defRPr sz="1650" baseline="0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8" name="図プレースホルダー 3"/>
          <p:cNvSpPr>
            <a:spLocks noGrp="1"/>
          </p:cNvSpPr>
          <p:nvPr>
            <p:ph type="pic" sz="quarter" idx="17"/>
          </p:nvPr>
        </p:nvSpPr>
        <p:spPr>
          <a:xfrm>
            <a:off x="5223556" y="2573499"/>
            <a:ext cx="2616973" cy="2570796"/>
          </a:xfrm>
          <a:solidFill>
            <a:schemeClr val="tx2">
              <a:lumMod val="40000"/>
              <a:lumOff val="60000"/>
            </a:schemeClr>
          </a:solidFill>
        </p:spPr>
        <p:txBody>
          <a:bodyPr/>
          <a:lstStyle>
            <a:lvl1pPr marL="0" marR="0" indent="0" algn="l" defTabSz="1632453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9" name="図プレースホルダー 3"/>
          <p:cNvSpPr>
            <a:spLocks noGrp="1"/>
          </p:cNvSpPr>
          <p:nvPr>
            <p:ph type="pic" sz="quarter" idx="27"/>
          </p:nvPr>
        </p:nvSpPr>
        <p:spPr>
          <a:xfrm>
            <a:off x="5223556" y="5144294"/>
            <a:ext cx="2616973" cy="2570796"/>
          </a:xfrm>
          <a:solidFill>
            <a:schemeClr val="tx2">
              <a:lumMod val="60000"/>
              <a:lumOff val="40000"/>
            </a:schemeClr>
          </a:solidFill>
        </p:spPr>
        <p:txBody>
          <a:bodyPr>
            <a:normAutofit/>
          </a:bodyPr>
          <a:lstStyle>
            <a:lvl1pPr>
              <a:defRPr sz="1650" baseline="0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10" name="図プレースホルダー 3"/>
          <p:cNvSpPr>
            <a:spLocks noGrp="1"/>
          </p:cNvSpPr>
          <p:nvPr>
            <p:ph type="pic" sz="quarter" idx="29"/>
          </p:nvPr>
        </p:nvSpPr>
        <p:spPr>
          <a:xfrm>
            <a:off x="5223556" y="7717791"/>
            <a:ext cx="2616973" cy="2570796"/>
          </a:xfrm>
          <a:solidFill>
            <a:schemeClr val="accent1"/>
          </a:solidFill>
        </p:spPr>
        <p:txBody>
          <a:bodyPr/>
          <a:lstStyle>
            <a:lvl1pPr marL="0" marR="0" indent="0" algn="l" defTabSz="1632453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11" name="図プレースホルダー 3"/>
          <p:cNvSpPr>
            <a:spLocks noGrp="1"/>
          </p:cNvSpPr>
          <p:nvPr>
            <p:ph type="pic" sz="quarter" idx="30"/>
          </p:nvPr>
        </p:nvSpPr>
        <p:spPr>
          <a:xfrm>
            <a:off x="7833063" y="7717791"/>
            <a:ext cx="2616973" cy="2570796"/>
          </a:xfrm>
          <a:solidFill>
            <a:schemeClr val="accent5"/>
          </a:solidFill>
        </p:spPr>
        <p:txBody>
          <a:bodyPr/>
          <a:lstStyle>
            <a:lvl1pPr marL="0" marR="0" indent="0" algn="l" defTabSz="1632453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12" name="図プレースホルダー 3"/>
          <p:cNvSpPr>
            <a:spLocks noGrp="1"/>
          </p:cNvSpPr>
          <p:nvPr>
            <p:ph type="pic" sz="quarter" idx="33"/>
          </p:nvPr>
        </p:nvSpPr>
        <p:spPr>
          <a:xfrm>
            <a:off x="10442572" y="7717791"/>
            <a:ext cx="2616973" cy="2570796"/>
          </a:xfrm>
          <a:solidFill>
            <a:schemeClr val="accent1">
              <a:lumMod val="40000"/>
              <a:lumOff val="60000"/>
            </a:schemeClr>
          </a:solidFill>
        </p:spPr>
        <p:txBody>
          <a:bodyPr/>
          <a:lstStyle>
            <a:lvl1pPr marL="0" marR="0" indent="0" algn="l" defTabSz="1632453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13" name="図プレースホルダー 3"/>
          <p:cNvSpPr>
            <a:spLocks noGrp="1"/>
          </p:cNvSpPr>
          <p:nvPr>
            <p:ph type="pic" sz="quarter" idx="20"/>
          </p:nvPr>
        </p:nvSpPr>
        <p:spPr>
          <a:xfrm>
            <a:off x="13052082" y="2"/>
            <a:ext cx="2616973" cy="2570796"/>
          </a:xfrm>
          <a:solidFill>
            <a:schemeClr val="tx2">
              <a:lumMod val="40000"/>
              <a:lumOff val="60000"/>
            </a:schemeClr>
          </a:solidFill>
        </p:spPr>
        <p:txBody>
          <a:bodyPr/>
          <a:lstStyle>
            <a:lvl1pPr marL="0" marR="0" indent="0" algn="l" defTabSz="1632453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14" name="図プレースホルダー 3"/>
          <p:cNvSpPr>
            <a:spLocks noGrp="1"/>
          </p:cNvSpPr>
          <p:nvPr>
            <p:ph type="pic" sz="quarter" idx="22"/>
          </p:nvPr>
        </p:nvSpPr>
        <p:spPr>
          <a:xfrm>
            <a:off x="13052082" y="2573499"/>
            <a:ext cx="2616973" cy="2570796"/>
          </a:xfrm>
          <a:solidFill>
            <a:schemeClr val="tx2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453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15" name="図プレースホルダー 3"/>
          <p:cNvSpPr>
            <a:spLocks noGrp="1"/>
          </p:cNvSpPr>
          <p:nvPr>
            <p:ph type="pic" sz="quarter" idx="34"/>
          </p:nvPr>
        </p:nvSpPr>
        <p:spPr>
          <a:xfrm>
            <a:off x="13052082" y="7717791"/>
            <a:ext cx="2616973" cy="2570796"/>
          </a:xfrm>
          <a:solidFill>
            <a:schemeClr val="accent1"/>
          </a:solidFill>
        </p:spPr>
        <p:txBody>
          <a:bodyPr/>
          <a:lstStyle>
            <a:lvl1pPr marL="0" marR="0" indent="0" algn="l" defTabSz="1632453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16" name="図プレースホルダー 3"/>
          <p:cNvSpPr>
            <a:spLocks noGrp="1"/>
          </p:cNvSpPr>
          <p:nvPr>
            <p:ph type="pic" sz="quarter" idx="35"/>
          </p:nvPr>
        </p:nvSpPr>
        <p:spPr>
          <a:xfrm>
            <a:off x="15661592" y="2"/>
            <a:ext cx="2616973" cy="2570796"/>
          </a:xfrm>
          <a:solidFill>
            <a:schemeClr val="accent5"/>
          </a:solidFill>
        </p:spPr>
        <p:txBody>
          <a:bodyPr>
            <a:normAutofit/>
          </a:bodyPr>
          <a:lstStyle>
            <a:lvl1pPr>
              <a:defRPr sz="1650" baseline="0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17" name="図プレースホルダー 3"/>
          <p:cNvSpPr>
            <a:spLocks noGrp="1"/>
          </p:cNvSpPr>
          <p:nvPr>
            <p:ph type="pic" sz="quarter" idx="36"/>
          </p:nvPr>
        </p:nvSpPr>
        <p:spPr>
          <a:xfrm>
            <a:off x="15661592" y="2573499"/>
            <a:ext cx="2616973" cy="2570796"/>
          </a:xfrm>
          <a:solidFill>
            <a:schemeClr val="accent1"/>
          </a:solidFill>
        </p:spPr>
        <p:txBody>
          <a:bodyPr/>
          <a:lstStyle>
            <a:lvl1pPr marL="0" marR="0" indent="0" algn="l" defTabSz="1632453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18" name="図プレースホルダー 3"/>
          <p:cNvSpPr>
            <a:spLocks noGrp="1"/>
          </p:cNvSpPr>
          <p:nvPr>
            <p:ph type="pic" sz="quarter" idx="38"/>
          </p:nvPr>
        </p:nvSpPr>
        <p:spPr>
          <a:xfrm>
            <a:off x="15661592" y="7717791"/>
            <a:ext cx="2616973" cy="2570796"/>
          </a:xfrm>
          <a:solidFill>
            <a:schemeClr val="tx2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453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19" name="図プレースホルダー 69"/>
          <p:cNvSpPr>
            <a:spLocks noGrp="1"/>
          </p:cNvSpPr>
          <p:nvPr>
            <p:ph type="pic" sz="quarter" idx="39"/>
          </p:nvPr>
        </p:nvSpPr>
        <p:spPr>
          <a:xfrm>
            <a:off x="4" y="5144297"/>
            <a:ext cx="5223147" cy="5144293"/>
          </a:xfrm>
          <a:solidFill>
            <a:schemeClr val="tx2">
              <a:lumMod val="40000"/>
              <a:lumOff val="60000"/>
            </a:schemeClr>
          </a:solidFill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20" name="図プレースホルダー 69"/>
          <p:cNvSpPr>
            <a:spLocks noGrp="1"/>
          </p:cNvSpPr>
          <p:nvPr>
            <p:ph type="pic" sz="quarter" idx="40"/>
          </p:nvPr>
        </p:nvSpPr>
        <p:spPr>
          <a:xfrm>
            <a:off x="7833063" y="4"/>
            <a:ext cx="5223147" cy="5144293"/>
          </a:xfrm>
          <a:solidFill>
            <a:schemeClr val="accent5">
              <a:lumMod val="50000"/>
            </a:schemeClr>
          </a:solidFill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Click icon to add picture</a:t>
            </a:r>
            <a:endParaRPr kumimoji="1" lang="ja-JP" altLang="en-US" dirty="0"/>
          </a:p>
        </p:txBody>
      </p:sp>
      <p:sp>
        <p:nvSpPr>
          <p:cNvPr id="23" name="Title 1"/>
          <p:cNvSpPr>
            <a:spLocks noGrp="1"/>
          </p:cNvSpPr>
          <p:nvPr>
            <p:ph type="title" hasCustomPrompt="1"/>
          </p:nvPr>
        </p:nvSpPr>
        <p:spPr>
          <a:xfrm>
            <a:off x="8340304" y="5436894"/>
            <a:ext cx="9438483" cy="1519699"/>
          </a:xfrm>
        </p:spPr>
        <p:txBody>
          <a:bodyPr anchor="b"/>
          <a:lstStyle>
            <a:lvl1pPr algn="l">
              <a:lnSpc>
                <a:spcPct val="100000"/>
              </a:lnSpc>
              <a:defRPr sz="9598" baseline="0">
                <a:solidFill>
                  <a:schemeClr val="bg1"/>
                </a:solidFill>
              </a:defRPr>
            </a:lvl1pPr>
          </a:lstStyle>
          <a:p>
            <a:r>
              <a:rPr kumimoji="1" lang="en-US" altLang="ja-JP" dirty="0"/>
              <a:t>Slide Title Goes Here</a:t>
            </a:r>
            <a:endParaRPr kumimoji="1" lang="ja-JP" alt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quarter" idx="41" hasCustomPrompt="1"/>
          </p:nvPr>
        </p:nvSpPr>
        <p:spPr>
          <a:xfrm>
            <a:off x="8340304" y="6697239"/>
            <a:ext cx="9438483" cy="894903"/>
          </a:xfrm>
        </p:spPr>
        <p:txBody>
          <a:bodyPr anchor="t">
            <a:norm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4349" baseline="0">
                <a:solidFill>
                  <a:schemeClr val="tx2">
                    <a:lumMod val="60000"/>
                    <a:lumOff val="40000"/>
                  </a:schemeClr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SUBTITLE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67905934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4" presetClass="entr" presetSubtype="1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4" presetClass="entr" presetSubtype="1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4" presetClass="entr" presetSubtype="1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4" presetClass="entr" presetSubtype="1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4" presetClass="entr" presetSubtype="1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4" presetClass="entr" presetSubtype="1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4" presetClass="entr" presetSubtype="1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200"/>
                            </p:stCondLst>
                            <p:childTnLst>
                              <p:par>
                                <p:cTn id="60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75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3" grpId="0"/>
      <p:bldP spid="24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solidFill>
          <a:schemeClr val="bg1">
            <a:alpha val="7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  <p:transition spd="slow">
    <p:push dir="u"/>
  </p:transition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  <p:transition spd="slow">
    <p:push dir="u"/>
  </p:transition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 hasCustomPrompt="1"/>
          </p:nvPr>
        </p:nvSpPr>
        <p:spPr>
          <a:xfrm>
            <a:off x="1371483" y="3972865"/>
            <a:ext cx="15543451" cy="1586000"/>
          </a:xfrm>
        </p:spPr>
        <p:txBody>
          <a:bodyPr anchor="t">
            <a:noAutofit/>
          </a:bodyPr>
          <a:lstStyle>
            <a:lvl1pPr algn="ctr">
              <a:defRPr sz="9598" baseline="0">
                <a:solidFill>
                  <a:schemeClr val="accent1"/>
                </a:solidFill>
                <a:latin typeface="Route 159 UltraLight" pitchFamily="50" charset="0"/>
              </a:defRPr>
            </a:lvl1pPr>
          </a:lstStyle>
          <a:p>
            <a:r>
              <a:rPr kumimoji="1" lang="en-US" altLang="ja-JP" dirty="0"/>
              <a:t>YOUR TITLE GOES HERE</a:t>
            </a:r>
            <a:endParaRPr kumimoji="1" lang="ja-JP" altLang="en-US" dirty="0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 hasCustomPrompt="1"/>
          </p:nvPr>
        </p:nvSpPr>
        <p:spPr>
          <a:xfrm>
            <a:off x="1366343" y="8527880"/>
            <a:ext cx="15553728" cy="1512167"/>
          </a:xfrm>
        </p:spPr>
        <p:txBody>
          <a:bodyPr>
            <a:normAutofit/>
          </a:bodyPr>
          <a:lstStyle>
            <a:lvl1pPr marL="0" indent="0" algn="ctr">
              <a:buNone/>
              <a:defRPr sz="1950">
                <a:solidFill>
                  <a:schemeClr val="tx1">
                    <a:tint val="75000"/>
                  </a:schemeClr>
                </a:solidFill>
                <a:latin typeface="+mj-lt"/>
              </a:defRPr>
            </a:lvl1pPr>
            <a:lvl2pPr marL="8161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6323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44851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32646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40808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489703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571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652938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kumimoji="1" lang="en-US" altLang="ja-JP" dirty="0"/>
              <a:t>Information</a:t>
            </a:r>
            <a:endParaRPr kumimoji="1" lang="ja-JP" altLang="en-US" dirty="0"/>
          </a:p>
        </p:txBody>
      </p:sp>
      <p:sp>
        <p:nvSpPr>
          <p:cNvPr id="9" name="テキスト プレースホルダー 8"/>
          <p:cNvSpPr>
            <a:spLocks noGrp="1"/>
          </p:cNvSpPr>
          <p:nvPr>
            <p:ph type="body" sz="quarter" idx="10" hasCustomPrompt="1"/>
          </p:nvPr>
        </p:nvSpPr>
        <p:spPr>
          <a:xfrm>
            <a:off x="1366343" y="5503599"/>
            <a:ext cx="15553728" cy="864047"/>
          </a:xfrm>
        </p:spPr>
        <p:txBody>
          <a:bodyPr anchor="b">
            <a:noAutofit/>
          </a:bodyPr>
          <a:lstStyle>
            <a:lvl1pPr algn="ctr">
              <a:defRPr sz="4049">
                <a:solidFill>
                  <a:schemeClr val="tx2"/>
                </a:solidFill>
                <a:latin typeface="Route 159 UltraLight" pitchFamily="50" charset="0"/>
              </a:defRPr>
            </a:lvl1pPr>
          </a:lstStyle>
          <a:p>
            <a:pPr lvl="0"/>
            <a:r>
              <a:rPr kumimoji="1" lang="en-US" altLang="ja-JP" dirty="0"/>
              <a:t>Subtitle goes here</a:t>
            </a:r>
            <a:endParaRPr kumimoji="1" lang="ja-JP" altLang="en-US" dirty="0"/>
          </a:p>
        </p:txBody>
      </p:sp>
      <p:grpSp>
        <p:nvGrpSpPr>
          <p:cNvPr id="5" name="グループ化 5"/>
          <p:cNvGrpSpPr/>
          <p:nvPr userDrawn="1"/>
        </p:nvGrpSpPr>
        <p:grpSpPr>
          <a:xfrm>
            <a:off x="8595214" y="8095835"/>
            <a:ext cx="1088138" cy="188527"/>
            <a:chOff x="8595214" y="6592642"/>
            <a:chExt cx="1088138" cy="188527"/>
          </a:xfrm>
        </p:grpSpPr>
        <p:sp>
          <p:nvSpPr>
            <p:cNvPr id="24" name="円/楕円 23"/>
            <p:cNvSpPr/>
            <p:nvPr userDrawn="1"/>
          </p:nvSpPr>
          <p:spPr>
            <a:xfrm>
              <a:off x="9048943" y="6592642"/>
              <a:ext cx="188527" cy="1885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 sz="4724"/>
            </a:p>
          </p:txBody>
        </p:sp>
        <p:sp>
          <p:nvSpPr>
            <p:cNvPr id="25" name="円/楕円 24"/>
            <p:cNvSpPr/>
            <p:nvPr userDrawn="1"/>
          </p:nvSpPr>
          <p:spPr>
            <a:xfrm>
              <a:off x="8595214" y="6592642"/>
              <a:ext cx="188527" cy="1885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 sz="4724"/>
            </a:p>
          </p:txBody>
        </p:sp>
        <p:sp>
          <p:nvSpPr>
            <p:cNvPr id="26" name="円/楕円 25"/>
            <p:cNvSpPr/>
            <p:nvPr userDrawn="1"/>
          </p:nvSpPr>
          <p:spPr>
            <a:xfrm>
              <a:off x="9494825" y="6592642"/>
              <a:ext cx="188527" cy="1885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 sz="4724"/>
            </a:p>
          </p:txBody>
        </p:sp>
      </p:grpSp>
      <p:sp>
        <p:nvSpPr>
          <p:cNvPr id="4" name="円/楕円 3"/>
          <p:cNvSpPr/>
          <p:nvPr userDrawn="1"/>
        </p:nvSpPr>
        <p:spPr>
          <a:xfrm>
            <a:off x="7039260" y="2492119"/>
            <a:ext cx="864096" cy="86409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14" tIns="45712" rIns="91414" bIns="45712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4724"/>
          </a:p>
        </p:txBody>
      </p:sp>
      <p:sp>
        <p:nvSpPr>
          <p:cNvPr id="12" name="円/楕円 11"/>
          <p:cNvSpPr/>
          <p:nvPr userDrawn="1"/>
        </p:nvSpPr>
        <p:spPr>
          <a:xfrm>
            <a:off x="8153861" y="2492119"/>
            <a:ext cx="864096" cy="86409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14" tIns="45712" rIns="91414" bIns="45712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4724"/>
          </a:p>
        </p:txBody>
      </p:sp>
      <p:sp>
        <p:nvSpPr>
          <p:cNvPr id="13" name="円/楕円 12"/>
          <p:cNvSpPr/>
          <p:nvPr userDrawn="1"/>
        </p:nvSpPr>
        <p:spPr>
          <a:xfrm>
            <a:off x="9268460" y="2492119"/>
            <a:ext cx="864096" cy="86409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14" tIns="45712" rIns="91414" bIns="45712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4724"/>
          </a:p>
        </p:txBody>
      </p:sp>
      <p:sp>
        <p:nvSpPr>
          <p:cNvPr id="14" name="円/楕円 13"/>
          <p:cNvSpPr/>
          <p:nvPr userDrawn="1"/>
        </p:nvSpPr>
        <p:spPr>
          <a:xfrm>
            <a:off x="10383058" y="2492119"/>
            <a:ext cx="864096" cy="86409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14" tIns="45712" rIns="91414" bIns="45712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4724"/>
          </a:p>
        </p:txBody>
      </p:sp>
    </p:spTree>
    <p:extLst>
      <p:ext uri="{BB962C8B-B14F-4D97-AF65-F5344CB8AC3E}">
        <p14:creationId xmlns:p14="http://schemas.microsoft.com/office/powerpoint/2010/main" val="384066374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75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95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9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" grpId="0" animBg="1"/>
      <p:bldP spid="12" grpId="0" animBg="1"/>
      <p:bldP spid="13" grpId="0" animBg="1"/>
      <p:bldP spid="14" grpId="0" animBg="1"/>
    </p:bldLst>
  </p:timing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nimated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正方形/長方形 3"/>
          <p:cNvSpPr/>
          <p:nvPr userDrawn="1"/>
        </p:nvSpPr>
        <p:spPr>
          <a:xfrm rot="21066044">
            <a:off x="-9553468" y="-4938713"/>
            <a:ext cx="35411092" cy="10287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7" name="正方形/長方形 6"/>
          <p:cNvSpPr/>
          <p:nvPr userDrawn="1"/>
        </p:nvSpPr>
        <p:spPr>
          <a:xfrm rot="21066044">
            <a:off x="-7789277" y="5016998"/>
            <a:ext cx="35401863" cy="10287000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8" name="正方形/長方形 7"/>
          <p:cNvSpPr/>
          <p:nvPr userDrawn="1"/>
        </p:nvSpPr>
        <p:spPr>
          <a:xfrm rot="21066044">
            <a:off x="-9553468" y="-4938713"/>
            <a:ext cx="35411092" cy="102870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9" name="正方形/長方形 8"/>
          <p:cNvSpPr/>
          <p:nvPr userDrawn="1"/>
        </p:nvSpPr>
        <p:spPr>
          <a:xfrm rot="21066044">
            <a:off x="-7789277" y="5016998"/>
            <a:ext cx="35401863" cy="1028700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10" name="正方形/長方形 9"/>
          <p:cNvSpPr/>
          <p:nvPr userDrawn="1"/>
        </p:nvSpPr>
        <p:spPr>
          <a:xfrm rot="21066044">
            <a:off x="-9553468" y="-4938713"/>
            <a:ext cx="35411092" cy="1028700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11" name="正方形/長方形 10"/>
          <p:cNvSpPr/>
          <p:nvPr userDrawn="1"/>
        </p:nvSpPr>
        <p:spPr>
          <a:xfrm rot="21066044">
            <a:off x="-7789277" y="5016998"/>
            <a:ext cx="35401863" cy="1028700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12" name="正方形/長方形 11"/>
          <p:cNvSpPr/>
          <p:nvPr userDrawn="1"/>
        </p:nvSpPr>
        <p:spPr>
          <a:xfrm rot="21066044">
            <a:off x="-9553468" y="-4938713"/>
            <a:ext cx="35411092" cy="10287000"/>
          </a:xfrm>
          <a:prstGeom prst="rect">
            <a:avLst/>
          </a:prstGeom>
          <a:solidFill>
            <a:srgbClr val="F7F7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13" name="正方形/長方形 12"/>
          <p:cNvSpPr/>
          <p:nvPr userDrawn="1"/>
        </p:nvSpPr>
        <p:spPr>
          <a:xfrm rot="21066044">
            <a:off x="-7789277" y="5016998"/>
            <a:ext cx="35401863" cy="10287000"/>
          </a:xfrm>
          <a:prstGeom prst="rect">
            <a:avLst/>
          </a:prstGeom>
          <a:solidFill>
            <a:srgbClr val="F7F7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grpSp>
        <p:nvGrpSpPr>
          <p:cNvPr id="2" name="グループ化 13"/>
          <p:cNvGrpSpPr/>
          <p:nvPr userDrawn="1"/>
        </p:nvGrpSpPr>
        <p:grpSpPr>
          <a:xfrm rot="17100000">
            <a:off x="6622414" y="2420094"/>
            <a:ext cx="5040000" cy="5040001"/>
            <a:chOff x="6682240" y="2680152"/>
            <a:chExt cx="5040000" cy="5040000"/>
          </a:xfrm>
        </p:grpSpPr>
        <p:sp>
          <p:nvSpPr>
            <p:cNvPr id="15" name="円/楕円 14"/>
            <p:cNvSpPr/>
            <p:nvPr userDrawn="1"/>
          </p:nvSpPr>
          <p:spPr>
            <a:xfrm>
              <a:off x="6682240" y="2680152"/>
              <a:ext cx="5038725" cy="5038725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4724"/>
            </a:p>
          </p:txBody>
        </p:sp>
        <p:sp>
          <p:nvSpPr>
            <p:cNvPr id="16" name="アーチ 15"/>
            <p:cNvSpPr/>
            <p:nvPr userDrawn="1"/>
          </p:nvSpPr>
          <p:spPr>
            <a:xfrm>
              <a:off x="6682240" y="2680152"/>
              <a:ext cx="5040000" cy="5040000"/>
            </a:xfrm>
            <a:prstGeom prst="blockArc">
              <a:avLst>
                <a:gd name="adj1" fmla="val 10800000"/>
                <a:gd name="adj2" fmla="val 3801423"/>
                <a:gd name="adj3" fmla="val 1486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4724">
                <a:solidFill>
                  <a:schemeClr val="tx1"/>
                </a:solidFill>
              </a:endParaRPr>
            </a:p>
          </p:txBody>
        </p:sp>
      </p:grpSp>
      <p:grpSp>
        <p:nvGrpSpPr>
          <p:cNvPr id="3" name="グループ化 16"/>
          <p:cNvGrpSpPr>
            <a:grpSpLocks noChangeAspect="1"/>
          </p:cNvGrpSpPr>
          <p:nvPr userDrawn="1"/>
        </p:nvGrpSpPr>
        <p:grpSpPr>
          <a:xfrm rot="11994079">
            <a:off x="6442417" y="2240094"/>
            <a:ext cx="5399999" cy="5400001"/>
            <a:chOff x="6682240" y="2680152"/>
            <a:chExt cx="5040000" cy="5040000"/>
          </a:xfrm>
        </p:grpSpPr>
        <p:sp>
          <p:nvSpPr>
            <p:cNvPr id="18" name="円/楕円 17"/>
            <p:cNvSpPr/>
            <p:nvPr userDrawn="1"/>
          </p:nvSpPr>
          <p:spPr>
            <a:xfrm>
              <a:off x="6682240" y="2680152"/>
              <a:ext cx="5038725" cy="5038725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4724"/>
            </a:p>
          </p:txBody>
        </p:sp>
        <p:sp>
          <p:nvSpPr>
            <p:cNvPr id="19" name="アーチ 18"/>
            <p:cNvSpPr/>
            <p:nvPr userDrawn="1"/>
          </p:nvSpPr>
          <p:spPr>
            <a:xfrm>
              <a:off x="6682240" y="2680152"/>
              <a:ext cx="5040000" cy="5040000"/>
            </a:xfrm>
            <a:prstGeom prst="blockArc">
              <a:avLst>
                <a:gd name="adj1" fmla="val 10800000"/>
                <a:gd name="adj2" fmla="val 3829372"/>
                <a:gd name="adj3" fmla="val 1485"/>
              </a:avLst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4724">
                <a:solidFill>
                  <a:schemeClr val="tx1"/>
                </a:solidFill>
              </a:endParaRPr>
            </a:p>
          </p:txBody>
        </p:sp>
      </p:grpSp>
      <p:grpSp>
        <p:nvGrpSpPr>
          <p:cNvPr id="5" name="グループ化 19"/>
          <p:cNvGrpSpPr>
            <a:grpSpLocks noChangeAspect="1"/>
          </p:cNvGrpSpPr>
          <p:nvPr userDrawn="1"/>
        </p:nvGrpSpPr>
        <p:grpSpPr>
          <a:xfrm rot="3600000">
            <a:off x="6262415" y="2060101"/>
            <a:ext cx="5760000" cy="5759999"/>
            <a:chOff x="6682240" y="2680152"/>
            <a:chExt cx="5040000" cy="5040000"/>
          </a:xfrm>
        </p:grpSpPr>
        <p:sp>
          <p:nvSpPr>
            <p:cNvPr id="21" name="円/楕円 20"/>
            <p:cNvSpPr/>
            <p:nvPr userDrawn="1"/>
          </p:nvSpPr>
          <p:spPr>
            <a:xfrm>
              <a:off x="6682240" y="2680152"/>
              <a:ext cx="5038725" cy="5038725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4724"/>
            </a:p>
          </p:txBody>
        </p:sp>
        <p:sp>
          <p:nvSpPr>
            <p:cNvPr id="22" name="アーチ 21"/>
            <p:cNvSpPr/>
            <p:nvPr userDrawn="1"/>
          </p:nvSpPr>
          <p:spPr>
            <a:xfrm>
              <a:off x="6682240" y="2680152"/>
              <a:ext cx="5040000" cy="5040000"/>
            </a:xfrm>
            <a:prstGeom prst="blockArc">
              <a:avLst>
                <a:gd name="adj1" fmla="val 10800000"/>
                <a:gd name="adj2" fmla="val 3790965"/>
                <a:gd name="adj3" fmla="val 1411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4724">
                <a:solidFill>
                  <a:schemeClr val="tx1"/>
                </a:solidFill>
              </a:endParaRPr>
            </a:p>
          </p:txBody>
        </p:sp>
      </p:grpSp>
      <p:grpSp>
        <p:nvGrpSpPr>
          <p:cNvPr id="6" name="グループ化 22"/>
          <p:cNvGrpSpPr>
            <a:grpSpLocks noChangeAspect="1"/>
          </p:cNvGrpSpPr>
          <p:nvPr userDrawn="1"/>
        </p:nvGrpSpPr>
        <p:grpSpPr>
          <a:xfrm rot="18000000">
            <a:off x="6082415" y="1880093"/>
            <a:ext cx="6120000" cy="6120000"/>
            <a:chOff x="6682240" y="2680152"/>
            <a:chExt cx="5040000" cy="5040000"/>
          </a:xfrm>
        </p:grpSpPr>
        <p:sp>
          <p:nvSpPr>
            <p:cNvPr id="24" name="円/楕円 23"/>
            <p:cNvSpPr/>
            <p:nvPr userDrawn="1"/>
          </p:nvSpPr>
          <p:spPr>
            <a:xfrm>
              <a:off x="6682240" y="2680152"/>
              <a:ext cx="5038725" cy="5038725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4724"/>
            </a:p>
          </p:txBody>
        </p:sp>
        <p:sp>
          <p:nvSpPr>
            <p:cNvPr id="25" name="アーチ 24"/>
            <p:cNvSpPr/>
            <p:nvPr userDrawn="1"/>
          </p:nvSpPr>
          <p:spPr>
            <a:xfrm>
              <a:off x="6682240" y="2680152"/>
              <a:ext cx="5040000" cy="5040000"/>
            </a:xfrm>
            <a:prstGeom prst="blockArc">
              <a:avLst>
                <a:gd name="adj1" fmla="val 10800000"/>
                <a:gd name="adj2" fmla="val 3781764"/>
                <a:gd name="adj3" fmla="val 1346"/>
              </a:avLst>
            </a:pr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4724">
                <a:solidFill>
                  <a:schemeClr val="tx1"/>
                </a:solidFill>
              </a:endParaRPr>
            </a:p>
          </p:txBody>
        </p:sp>
      </p:grpSp>
      <p:grpSp>
        <p:nvGrpSpPr>
          <p:cNvPr id="14" name="グループ化 25"/>
          <p:cNvGrpSpPr>
            <a:grpSpLocks noChangeAspect="1"/>
          </p:cNvGrpSpPr>
          <p:nvPr userDrawn="1"/>
        </p:nvGrpSpPr>
        <p:grpSpPr>
          <a:xfrm rot="7511662">
            <a:off x="5902414" y="1700100"/>
            <a:ext cx="6480000" cy="6480001"/>
            <a:chOff x="6682240" y="2680152"/>
            <a:chExt cx="5040000" cy="5040000"/>
          </a:xfrm>
        </p:grpSpPr>
        <p:sp>
          <p:nvSpPr>
            <p:cNvPr id="27" name="円/楕円 26"/>
            <p:cNvSpPr/>
            <p:nvPr userDrawn="1"/>
          </p:nvSpPr>
          <p:spPr>
            <a:xfrm>
              <a:off x="6682240" y="2680152"/>
              <a:ext cx="5038725" cy="5038725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4724"/>
            </a:p>
          </p:txBody>
        </p:sp>
        <p:sp>
          <p:nvSpPr>
            <p:cNvPr id="28" name="アーチ 27"/>
            <p:cNvSpPr/>
            <p:nvPr userDrawn="1"/>
          </p:nvSpPr>
          <p:spPr>
            <a:xfrm>
              <a:off x="6682240" y="2680152"/>
              <a:ext cx="5040000" cy="5040000"/>
            </a:xfrm>
            <a:prstGeom prst="blockArc">
              <a:avLst>
                <a:gd name="adj1" fmla="val 10800000"/>
                <a:gd name="adj2" fmla="val 3755127"/>
                <a:gd name="adj3" fmla="val 1245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4724">
                <a:solidFill>
                  <a:schemeClr val="tx1"/>
                </a:solidFill>
              </a:endParaRPr>
            </a:p>
          </p:txBody>
        </p:sp>
      </p:grpSp>
      <p:grpSp>
        <p:nvGrpSpPr>
          <p:cNvPr id="17" name="グループ化 28"/>
          <p:cNvGrpSpPr>
            <a:grpSpLocks noChangeAspect="1"/>
          </p:cNvGrpSpPr>
          <p:nvPr userDrawn="1"/>
        </p:nvGrpSpPr>
        <p:grpSpPr>
          <a:xfrm rot="10993309">
            <a:off x="5722414" y="1520093"/>
            <a:ext cx="6840000" cy="6840000"/>
            <a:chOff x="6682240" y="2680152"/>
            <a:chExt cx="5040000" cy="5040000"/>
          </a:xfrm>
        </p:grpSpPr>
        <p:sp>
          <p:nvSpPr>
            <p:cNvPr id="30" name="円/楕円 29"/>
            <p:cNvSpPr/>
            <p:nvPr userDrawn="1"/>
          </p:nvSpPr>
          <p:spPr>
            <a:xfrm>
              <a:off x="6682240" y="2680152"/>
              <a:ext cx="5038725" cy="5038725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4724"/>
            </a:p>
          </p:txBody>
        </p:sp>
        <p:sp>
          <p:nvSpPr>
            <p:cNvPr id="31" name="アーチ 30"/>
            <p:cNvSpPr/>
            <p:nvPr userDrawn="1"/>
          </p:nvSpPr>
          <p:spPr>
            <a:xfrm>
              <a:off x="6682240" y="2680152"/>
              <a:ext cx="5040000" cy="5040000"/>
            </a:xfrm>
            <a:prstGeom prst="blockArc">
              <a:avLst>
                <a:gd name="adj1" fmla="val 10800000"/>
                <a:gd name="adj2" fmla="val 3748913"/>
                <a:gd name="adj3" fmla="val 1106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4724">
                <a:solidFill>
                  <a:schemeClr val="tx1"/>
                </a:solidFill>
              </a:endParaRPr>
            </a:p>
          </p:txBody>
        </p:sp>
      </p:grpSp>
      <p:sp>
        <p:nvSpPr>
          <p:cNvPr id="32" name="タイトル 1"/>
          <p:cNvSpPr>
            <a:spLocks noGrp="1"/>
          </p:cNvSpPr>
          <p:nvPr>
            <p:ph type="ctrTitle" hasCustomPrompt="1"/>
          </p:nvPr>
        </p:nvSpPr>
        <p:spPr>
          <a:xfrm>
            <a:off x="1371483" y="3972865"/>
            <a:ext cx="15543451" cy="1586000"/>
          </a:xfrm>
        </p:spPr>
        <p:txBody>
          <a:bodyPr anchor="t">
            <a:noAutofit/>
          </a:bodyPr>
          <a:lstStyle>
            <a:lvl1pPr algn="ctr">
              <a:defRPr sz="9598" baseline="0">
                <a:solidFill>
                  <a:schemeClr val="accent1"/>
                </a:solidFill>
                <a:latin typeface="Route 159 UltraLight" pitchFamily="50" charset="0"/>
              </a:defRPr>
            </a:lvl1pPr>
          </a:lstStyle>
          <a:p>
            <a:r>
              <a:rPr kumimoji="1" lang="en-US" altLang="ja-JP" dirty="0"/>
              <a:t>YOUR TITLE GOES HERE</a:t>
            </a:r>
            <a:endParaRPr kumimoji="1" lang="ja-JP" altLang="en-US" dirty="0"/>
          </a:p>
        </p:txBody>
      </p:sp>
      <p:sp>
        <p:nvSpPr>
          <p:cNvPr id="33" name="テキスト プレースホルダー 8"/>
          <p:cNvSpPr>
            <a:spLocks noGrp="1"/>
          </p:cNvSpPr>
          <p:nvPr>
            <p:ph type="body" sz="quarter" idx="10" hasCustomPrompt="1"/>
          </p:nvPr>
        </p:nvSpPr>
        <p:spPr>
          <a:xfrm>
            <a:off x="1366343" y="5503599"/>
            <a:ext cx="15553728" cy="864047"/>
          </a:xfrm>
        </p:spPr>
        <p:txBody>
          <a:bodyPr anchor="b">
            <a:noAutofit/>
          </a:bodyPr>
          <a:lstStyle>
            <a:lvl1pPr algn="ctr">
              <a:defRPr sz="4049">
                <a:solidFill>
                  <a:schemeClr val="tx2"/>
                </a:solidFill>
                <a:latin typeface="Route 159 UltraLight" pitchFamily="50" charset="0"/>
              </a:defRPr>
            </a:lvl1pPr>
          </a:lstStyle>
          <a:p>
            <a:pPr lvl="0"/>
            <a:r>
              <a:rPr kumimoji="1" lang="en-US" altLang="ja-JP" dirty="0"/>
              <a:t>Subtitle goes here</a:t>
            </a:r>
            <a:endParaRPr kumimoji="1" lang="ja-JP" altLang="en-US" dirty="0"/>
          </a:p>
        </p:txBody>
      </p:sp>
      <p:sp>
        <p:nvSpPr>
          <p:cNvPr id="34" name="サブタイトル 2"/>
          <p:cNvSpPr>
            <a:spLocks noGrp="1"/>
          </p:cNvSpPr>
          <p:nvPr>
            <p:ph type="subTitle" idx="1" hasCustomPrompt="1"/>
          </p:nvPr>
        </p:nvSpPr>
        <p:spPr>
          <a:xfrm>
            <a:off x="1366343" y="8527880"/>
            <a:ext cx="15553728" cy="1512167"/>
          </a:xfrm>
        </p:spPr>
        <p:txBody>
          <a:bodyPr>
            <a:normAutofit/>
          </a:bodyPr>
          <a:lstStyle>
            <a:lvl1pPr marL="0" indent="0" algn="ctr">
              <a:buNone/>
              <a:defRPr sz="1950">
                <a:solidFill>
                  <a:schemeClr val="tx1">
                    <a:tint val="75000"/>
                  </a:schemeClr>
                </a:solidFill>
                <a:latin typeface="+mj-lt"/>
              </a:defRPr>
            </a:lvl1pPr>
            <a:lvl2pPr marL="8161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6323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44851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32646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40808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489703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571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652938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kumimoji="1" lang="en-US" altLang="ja-JP" dirty="0"/>
              <a:t>Information</a:t>
            </a:r>
            <a:endParaRPr kumimoji="1" lang="ja-JP" altLang="en-US" dirty="0"/>
          </a:p>
        </p:txBody>
      </p:sp>
      <p:grpSp>
        <p:nvGrpSpPr>
          <p:cNvPr id="20" name="グループ化 34"/>
          <p:cNvGrpSpPr/>
          <p:nvPr userDrawn="1"/>
        </p:nvGrpSpPr>
        <p:grpSpPr>
          <a:xfrm>
            <a:off x="8595214" y="8095835"/>
            <a:ext cx="1088138" cy="188527"/>
            <a:chOff x="8595214" y="6592642"/>
            <a:chExt cx="1088138" cy="188527"/>
          </a:xfrm>
        </p:grpSpPr>
        <p:sp>
          <p:nvSpPr>
            <p:cNvPr id="36" name="円/楕円 35"/>
            <p:cNvSpPr/>
            <p:nvPr userDrawn="1"/>
          </p:nvSpPr>
          <p:spPr>
            <a:xfrm>
              <a:off x="9048943" y="6592642"/>
              <a:ext cx="188527" cy="1885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 sz="4724"/>
            </a:p>
          </p:txBody>
        </p:sp>
        <p:sp>
          <p:nvSpPr>
            <p:cNvPr id="37" name="円/楕円 36"/>
            <p:cNvSpPr/>
            <p:nvPr userDrawn="1"/>
          </p:nvSpPr>
          <p:spPr>
            <a:xfrm>
              <a:off x="8595214" y="6592642"/>
              <a:ext cx="188527" cy="1885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 sz="4724"/>
            </a:p>
          </p:txBody>
        </p:sp>
        <p:sp>
          <p:nvSpPr>
            <p:cNvPr id="38" name="円/楕円 37"/>
            <p:cNvSpPr/>
            <p:nvPr userDrawn="1"/>
          </p:nvSpPr>
          <p:spPr>
            <a:xfrm>
              <a:off x="9494825" y="6592642"/>
              <a:ext cx="188527" cy="1885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 sz="4724"/>
            </a:p>
          </p:txBody>
        </p:sp>
      </p:grpSp>
      <p:sp>
        <p:nvSpPr>
          <p:cNvPr id="39" name="円/楕円 38"/>
          <p:cNvSpPr/>
          <p:nvPr userDrawn="1"/>
        </p:nvSpPr>
        <p:spPr>
          <a:xfrm>
            <a:off x="7039260" y="2492119"/>
            <a:ext cx="864096" cy="86409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14" tIns="45712" rIns="91414" bIns="45712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4724"/>
          </a:p>
        </p:txBody>
      </p:sp>
      <p:sp>
        <p:nvSpPr>
          <p:cNvPr id="40" name="円/楕円 39"/>
          <p:cNvSpPr/>
          <p:nvPr userDrawn="1"/>
        </p:nvSpPr>
        <p:spPr>
          <a:xfrm>
            <a:off x="8153861" y="2492119"/>
            <a:ext cx="864096" cy="86409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14" tIns="45712" rIns="91414" bIns="45712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4724"/>
          </a:p>
        </p:txBody>
      </p:sp>
      <p:sp>
        <p:nvSpPr>
          <p:cNvPr id="41" name="円/楕円 40"/>
          <p:cNvSpPr/>
          <p:nvPr userDrawn="1"/>
        </p:nvSpPr>
        <p:spPr>
          <a:xfrm>
            <a:off x="9268460" y="2492119"/>
            <a:ext cx="864096" cy="86409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14" tIns="45712" rIns="91414" bIns="45712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4724"/>
          </a:p>
        </p:txBody>
      </p:sp>
      <p:sp>
        <p:nvSpPr>
          <p:cNvPr id="42" name="円/楕円 41"/>
          <p:cNvSpPr/>
          <p:nvPr userDrawn="1"/>
        </p:nvSpPr>
        <p:spPr>
          <a:xfrm>
            <a:off x="10383058" y="2492119"/>
            <a:ext cx="864096" cy="864095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14" tIns="45712" rIns="91414" bIns="45712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4724"/>
          </a:p>
        </p:txBody>
      </p:sp>
    </p:spTree>
    <p:extLst>
      <p:ext uri="{BB962C8B-B14F-4D97-AF65-F5344CB8AC3E}">
        <p14:creationId xmlns:p14="http://schemas.microsoft.com/office/powerpoint/2010/main" val="231318078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9" ac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9" ac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9" ac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2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8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3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6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4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1" presetClass="entr" presetSubtype="1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1" presetClass="entr" presetSubtype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0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1" presetClass="entr" presetSubtype="1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3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1" presetClass="entr" presetSubtype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6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1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9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49" presetClass="entr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49" presetClass="entr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49" presetClass="entr" presetSubtype="0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49" presetClass="entr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49" presetClass="entr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45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45" presetClass="exit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45" presetClass="exit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45" presetClass="exit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2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3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75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45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7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75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75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45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2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75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1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1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20000">
                                          <p:val>
                                            <p:fltVal val="0"/>
                                          </p:val>
                                        </p:tav>
                                        <p:tav tm="2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3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3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40000">
                                          <p:val>
                                            <p:strVal val="-ppt_w"/>
                                          </p:val>
                                        </p:tav>
                                        <p:tav tm="45000">
                                          <p:val>
                                            <p:strVal val="-0.92*ppt_w"/>
                                          </p:val>
                                        </p:tav>
                                        <p:tav tm="50000">
                                          <p:val>
                                            <p:strVal val="-0.71*ppt_w"/>
                                          </p:val>
                                        </p:tav>
                                        <p:tav tm="55000">
                                          <p:val>
                                            <p:strVal val="-0.38*ppt_w"/>
                                          </p:val>
                                        </p:tav>
                                        <p:tav tm="60000">
                                          <p:val>
                                            <p:fltVal val="0"/>
                                          </p:val>
                                        </p:tav>
                                        <p:tav tm="6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7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7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80000">
                                          <p:val>
                                            <p:strVal val="ppt_w"/>
                                          </p:val>
                                        </p:tav>
                                        <p:tav tm="85000">
                                          <p:val>
                                            <p:strVal val="0.92*ppt_w"/>
                                          </p:val>
                                        </p:tav>
                                        <p:tav tm="90000">
                                          <p:val>
                                            <p:strVal val="0.71*ppt_w"/>
                                          </p:val>
                                        </p:tav>
                                        <p:tav tm="95000">
                                          <p:val>
                                            <p:strVal val="0.38*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75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2" presetClass="entr" presetSubtype="2" decel="100000" fill="hold" grpId="0" nodeType="withEffect">
                                  <p:stCondLst>
                                    <p:cond delay="1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8" dur="75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9" dur="75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0" presetID="2" presetClass="entr" presetSubtype="8" decel="100000" fill="hold" grpId="0" nodeType="withEffect">
                                  <p:stCondLst>
                                    <p:cond delay="1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2" presetClass="entr" presetSubtype="1" decel="10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6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7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8" presetID="2" presetClass="entr" presetSubtype="1" decel="10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0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1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2" presetID="2" presetClass="entr" presetSubtype="1" decel="10000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4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5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6" presetID="2" presetClass="entr" presetSubtype="1" decel="10000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8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9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0" presetID="45" presetClass="entr" presetSubtype="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7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3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5" presetID="45" presetClass="entr" presetSubtype="0" fill="hold" grpId="1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8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0" presetID="45" presetClass="entr" presetSubtype="0" fill="hold" grpId="1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2" dur="7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3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45" presetClass="entr" presetSubtype="0" fill="hold" grpId="1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7" dur="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8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4300"/>
                            </p:stCondLst>
                            <p:childTnLst>
                              <p:par>
                                <p:cTn id="191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5300"/>
                            </p:stCondLst>
                            <p:childTnLst>
                              <p:par>
                                <p:cTn id="1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7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32" grpId="0"/>
      <p:bldP spid="33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1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2" grpId="0" animBg="1"/>
      <p:bldP spid="42" grpId="1" animBg="1"/>
    </p:bldLst>
  </p:timing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 hasCustomPrompt="1"/>
          </p:nvPr>
        </p:nvSpPr>
        <p:spPr>
          <a:xfrm>
            <a:off x="1371483" y="3972865"/>
            <a:ext cx="15543451" cy="1586000"/>
          </a:xfrm>
        </p:spPr>
        <p:txBody>
          <a:bodyPr anchor="t">
            <a:noAutofit/>
          </a:bodyPr>
          <a:lstStyle>
            <a:lvl1pPr algn="ctr">
              <a:defRPr sz="9598" baseline="0">
                <a:solidFill>
                  <a:schemeClr val="accent3"/>
                </a:solidFill>
                <a:latin typeface="Route 159 UltraLight" pitchFamily="50" charset="0"/>
              </a:defRPr>
            </a:lvl1pPr>
          </a:lstStyle>
          <a:p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 hasCustomPrompt="1"/>
          </p:nvPr>
        </p:nvSpPr>
        <p:spPr>
          <a:xfrm>
            <a:off x="1366343" y="7112011"/>
            <a:ext cx="15553728" cy="2928043"/>
          </a:xfrm>
        </p:spPr>
        <p:txBody>
          <a:bodyPr anchor="b">
            <a:normAutofit/>
          </a:bodyPr>
          <a:lstStyle>
            <a:lvl1pPr marL="0" indent="0" algn="ctr">
              <a:buNone/>
              <a:defRPr sz="1950">
                <a:solidFill>
                  <a:schemeClr val="tx1">
                    <a:tint val="75000"/>
                  </a:schemeClr>
                </a:solidFill>
                <a:latin typeface="Open Sans Light" panose="020B0306030504020204" pitchFamily="34" charset="0"/>
                <a:cs typeface="Open Sans Light" panose="020B0306030504020204" pitchFamily="34" charset="0"/>
              </a:defRPr>
            </a:lvl1pPr>
            <a:lvl2pPr marL="8161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6323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44851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32646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408085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489703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571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652938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kumimoji="1" lang="en-US" altLang="ja-JP" dirty="0"/>
              <a:t>Information</a:t>
            </a:r>
            <a:endParaRPr kumimoji="1" lang="ja-JP" altLang="en-US" dirty="0"/>
          </a:p>
        </p:txBody>
      </p:sp>
      <p:sp>
        <p:nvSpPr>
          <p:cNvPr id="9" name="テキスト プレースホルダー 8"/>
          <p:cNvSpPr>
            <a:spLocks noGrp="1"/>
          </p:cNvSpPr>
          <p:nvPr>
            <p:ph type="body" sz="quarter" idx="10" hasCustomPrompt="1"/>
          </p:nvPr>
        </p:nvSpPr>
        <p:spPr>
          <a:xfrm>
            <a:off x="1366343" y="5503599"/>
            <a:ext cx="15553728" cy="864047"/>
          </a:xfrm>
        </p:spPr>
        <p:txBody>
          <a:bodyPr anchor="b">
            <a:noAutofit/>
          </a:bodyPr>
          <a:lstStyle>
            <a:lvl1pPr algn="ctr">
              <a:defRPr sz="4049">
                <a:solidFill>
                  <a:schemeClr val="tx2"/>
                </a:solidFill>
                <a:latin typeface="Route 159 UltraLight" pitchFamily="50" charset="0"/>
              </a:defRPr>
            </a:lvl1pPr>
          </a:lstStyle>
          <a:p>
            <a:pPr lvl="0"/>
            <a:r>
              <a:rPr kumimoji="1" lang="en-US" altLang="ja-JP" dirty="0"/>
              <a:t>Subtitle goes here</a:t>
            </a:r>
            <a:endParaRPr kumimoji="1" lang="ja-JP" altLang="en-US" dirty="0"/>
          </a:p>
        </p:txBody>
      </p:sp>
      <p:grpSp>
        <p:nvGrpSpPr>
          <p:cNvPr id="4" name="グループ化 5"/>
          <p:cNvGrpSpPr/>
          <p:nvPr userDrawn="1"/>
        </p:nvGrpSpPr>
        <p:grpSpPr>
          <a:xfrm>
            <a:off x="8595214" y="6644408"/>
            <a:ext cx="1088138" cy="188527"/>
            <a:chOff x="8595214" y="6592642"/>
            <a:chExt cx="1088138" cy="188527"/>
          </a:xfrm>
        </p:grpSpPr>
        <p:sp>
          <p:nvSpPr>
            <p:cNvPr id="24" name="円/楕円 23"/>
            <p:cNvSpPr/>
            <p:nvPr userDrawn="1"/>
          </p:nvSpPr>
          <p:spPr>
            <a:xfrm>
              <a:off x="9048943" y="6592642"/>
              <a:ext cx="188527" cy="1885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 sz="4724"/>
            </a:p>
          </p:txBody>
        </p:sp>
        <p:sp>
          <p:nvSpPr>
            <p:cNvPr id="25" name="円/楕円 24"/>
            <p:cNvSpPr/>
            <p:nvPr userDrawn="1"/>
          </p:nvSpPr>
          <p:spPr>
            <a:xfrm>
              <a:off x="8595214" y="6592642"/>
              <a:ext cx="188527" cy="1885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 sz="4724"/>
            </a:p>
          </p:txBody>
        </p:sp>
        <p:sp>
          <p:nvSpPr>
            <p:cNvPr id="26" name="円/楕円 25"/>
            <p:cNvSpPr/>
            <p:nvPr userDrawn="1"/>
          </p:nvSpPr>
          <p:spPr>
            <a:xfrm>
              <a:off x="9494825" y="6592642"/>
              <a:ext cx="188527" cy="188527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kumimoji="1" lang="ja-JP" altLang="en-US" sz="4724"/>
            </a:p>
          </p:txBody>
        </p:sp>
      </p:grpSp>
    </p:spTree>
    <p:extLst>
      <p:ext uri="{BB962C8B-B14F-4D97-AF65-F5344CB8AC3E}">
        <p14:creationId xmlns:p14="http://schemas.microsoft.com/office/powerpoint/2010/main" val="144291827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3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9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9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図プレースホルダー 3"/>
          <p:cNvSpPr>
            <a:spLocks noGrp="1"/>
          </p:cNvSpPr>
          <p:nvPr>
            <p:ph type="pic" sz="quarter" idx="10" hasCustomPrompt="1"/>
          </p:nvPr>
        </p:nvSpPr>
        <p:spPr>
          <a:xfrm>
            <a:off x="2" y="0"/>
            <a:ext cx="18286413" cy="10287000"/>
          </a:xfrm>
          <a:solidFill>
            <a:schemeClr val="bg1">
              <a:lumMod val="95000"/>
            </a:schemeClr>
          </a:solidFill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6" name="テキスト プレースホルダー 5"/>
          <p:cNvSpPr>
            <a:spLocks noGrp="1"/>
          </p:cNvSpPr>
          <p:nvPr>
            <p:ph type="body" sz="quarter" idx="11" hasCustomPrompt="1"/>
          </p:nvPr>
        </p:nvSpPr>
        <p:spPr>
          <a:xfrm>
            <a:off x="649738" y="2911255"/>
            <a:ext cx="6768555" cy="6768554"/>
          </a:xfrm>
          <a:prstGeom prst="ellipse">
            <a:avLst/>
          </a:prstGeom>
          <a:solidFill>
            <a:schemeClr val="accent1">
              <a:alpha val="80000"/>
            </a:schemeClr>
          </a:solidFill>
        </p:spPr>
        <p:txBody>
          <a:bodyPr/>
          <a:lstStyle/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7" name="テキスト プレースホルダー 5"/>
          <p:cNvSpPr>
            <a:spLocks noGrp="1"/>
          </p:cNvSpPr>
          <p:nvPr>
            <p:ph type="body" sz="quarter" idx="12" hasCustomPrompt="1"/>
          </p:nvPr>
        </p:nvSpPr>
        <p:spPr>
          <a:xfrm>
            <a:off x="502248" y="2263180"/>
            <a:ext cx="1440160" cy="1440162"/>
          </a:xfrm>
          <a:prstGeom prst="ellipse">
            <a:avLst/>
          </a:prstGeom>
          <a:solidFill>
            <a:schemeClr val="accent3">
              <a:alpha val="80000"/>
            </a:schemeClr>
          </a:solidFill>
        </p:spPr>
        <p:txBody>
          <a:bodyPr/>
          <a:lstStyle>
            <a:lvl1pPr>
              <a:defRPr>
                <a:latin typeface="Route 159 UltraLight" pitchFamily="50" charset="0"/>
              </a:defRPr>
            </a:lvl1pPr>
          </a:lstStyle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8" name="テキスト プレースホルダー 5"/>
          <p:cNvSpPr>
            <a:spLocks noGrp="1"/>
          </p:cNvSpPr>
          <p:nvPr>
            <p:ph type="body" sz="quarter" idx="13" hasCustomPrompt="1"/>
          </p:nvPr>
        </p:nvSpPr>
        <p:spPr>
          <a:xfrm>
            <a:off x="7594061" y="6766646"/>
            <a:ext cx="936104" cy="936104"/>
          </a:xfrm>
          <a:prstGeom prst="ellipse">
            <a:avLst/>
          </a:prstGeom>
          <a:solidFill>
            <a:schemeClr val="accent2">
              <a:alpha val="80000"/>
            </a:schemeClr>
          </a:solidFill>
        </p:spPr>
        <p:txBody>
          <a:bodyPr/>
          <a:lstStyle/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9" name="テキスト プレースホルダー 5"/>
          <p:cNvSpPr>
            <a:spLocks noGrp="1"/>
          </p:cNvSpPr>
          <p:nvPr>
            <p:ph type="body" sz="quarter" idx="14" hasCustomPrompt="1"/>
          </p:nvPr>
        </p:nvSpPr>
        <p:spPr>
          <a:xfrm>
            <a:off x="7577524" y="7951820"/>
            <a:ext cx="1403177" cy="1403177"/>
          </a:xfrm>
          <a:prstGeom prst="ellipse">
            <a:avLst/>
          </a:prstGeom>
          <a:solidFill>
            <a:schemeClr val="accent5">
              <a:alpha val="80000"/>
            </a:schemeClr>
          </a:solidFill>
        </p:spPr>
        <p:txBody>
          <a:bodyPr/>
          <a:lstStyle/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11" name="テキスト プレースホルダー 10"/>
          <p:cNvSpPr>
            <a:spLocks noGrp="1"/>
          </p:cNvSpPr>
          <p:nvPr>
            <p:ph type="body" sz="quarter" idx="15" hasCustomPrompt="1"/>
          </p:nvPr>
        </p:nvSpPr>
        <p:spPr>
          <a:xfrm>
            <a:off x="610266" y="2263180"/>
            <a:ext cx="1224136" cy="1440162"/>
          </a:xfrm>
        </p:spPr>
        <p:txBody>
          <a:bodyPr anchor="ctr">
            <a:noAutofit/>
          </a:bodyPr>
          <a:lstStyle>
            <a:lvl1pPr algn="ctr">
              <a:defRPr sz="5399">
                <a:solidFill>
                  <a:schemeClr val="bg1"/>
                </a:solidFill>
                <a:latin typeface="Open Sans Semibold" panose="020B0706030804020204" pitchFamily="34" charset="0"/>
                <a:cs typeface="Open Sans Semibold" panose="020B0706030804020204" pitchFamily="34" charset="0"/>
              </a:defRPr>
            </a:lvl1pPr>
          </a:lstStyle>
          <a:p>
            <a:pPr lvl="0"/>
            <a:r>
              <a:rPr kumimoji="1" lang="en-US" altLang="ja-JP" dirty="0"/>
              <a:t>9</a:t>
            </a:r>
            <a:endParaRPr kumimoji="1" lang="ja-JP" altLang="en-US" dirty="0"/>
          </a:p>
        </p:txBody>
      </p:sp>
      <p:sp>
        <p:nvSpPr>
          <p:cNvPr id="13" name="図プレースホルダー 12"/>
          <p:cNvSpPr>
            <a:spLocks noGrp="1"/>
          </p:cNvSpPr>
          <p:nvPr>
            <p:ph type="pic" sz="quarter" idx="16" hasCustomPrompt="1"/>
          </p:nvPr>
        </p:nvSpPr>
        <p:spPr>
          <a:xfrm>
            <a:off x="3457841" y="5143872"/>
            <a:ext cx="1152364" cy="1152363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4" name="テキスト プレースホルダー 6"/>
          <p:cNvSpPr>
            <a:spLocks noGrp="1"/>
          </p:cNvSpPr>
          <p:nvPr>
            <p:ph type="body" sz="quarter" idx="17" hasCustomPrompt="1"/>
          </p:nvPr>
        </p:nvSpPr>
        <p:spPr>
          <a:xfrm>
            <a:off x="865661" y="6439654"/>
            <a:ext cx="6336704" cy="1008113"/>
          </a:xfrm>
        </p:spPr>
        <p:txBody>
          <a:bodyPr anchor="ctr">
            <a:normAutofit/>
          </a:bodyPr>
          <a:lstStyle>
            <a:lvl1pPr algn="ctr">
              <a:defRPr sz="4349" baseline="0">
                <a:solidFill>
                  <a:schemeClr val="bg1"/>
                </a:solidFill>
                <a:latin typeface="Route 159 Light" pitchFamily="50" charset="0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16" name="テキスト プレースホルダー 5"/>
          <p:cNvSpPr>
            <a:spLocks noGrp="1"/>
          </p:cNvSpPr>
          <p:nvPr>
            <p:ph type="body" sz="quarter" idx="18" hasCustomPrompt="1"/>
          </p:nvPr>
        </p:nvSpPr>
        <p:spPr>
          <a:xfrm>
            <a:off x="9431239" y="8298192"/>
            <a:ext cx="1185171" cy="1185173"/>
          </a:xfrm>
          <a:prstGeom prst="ellipse">
            <a:avLst/>
          </a:prstGeom>
          <a:solidFill>
            <a:schemeClr val="accent6">
              <a:alpha val="80000"/>
            </a:schemeClr>
          </a:solidFill>
        </p:spPr>
        <p:txBody>
          <a:bodyPr/>
          <a:lstStyle/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17" name="テキスト プレースホルダー 5"/>
          <p:cNvSpPr>
            <a:spLocks noGrp="1"/>
          </p:cNvSpPr>
          <p:nvPr>
            <p:ph type="body" sz="quarter" idx="19" hasCustomPrompt="1"/>
          </p:nvPr>
        </p:nvSpPr>
        <p:spPr>
          <a:xfrm>
            <a:off x="2086426" y="1872982"/>
            <a:ext cx="792087" cy="792087"/>
          </a:xfrm>
          <a:prstGeom prst="ellipse">
            <a:avLst/>
          </a:prstGeom>
          <a:solidFill>
            <a:schemeClr val="accent4">
              <a:alpha val="80000"/>
            </a:schemeClr>
          </a:solidFill>
        </p:spPr>
        <p:txBody>
          <a:bodyPr/>
          <a:lstStyle/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407293736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1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5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1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5" presetClass="entr" presetSubtype="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5" presetClass="entr" presetSubtype="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1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5" presetClass="entr" presetSubtype="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2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2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5" presetClass="entr" presetSubtype="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1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7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500"/>
                            </p:stCondLst>
                            <p:childTnLst>
                              <p:par>
                                <p:cTn id="67" presetID="2" presetClass="entr" presetSubtype="1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75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75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>
        <p:tmplLst>
          <p:tmpl>
            <p:tnLst>
              <p:par>
                <p:cTn presetID="2" presetClass="entr" presetSubtype="1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animBg="1">
        <p:tmplLst>
          <p:tmpl>
            <p:tnLst>
              <p:par>
                <p:cTn presetID="2" presetClass="entr" presetSubtype="12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1" animBg="1">
        <p:tmplLst>
          <p:tmpl>
            <p:tnLst>
              <p:par>
                <p:cTn presetID="45" presetClass="entr" presetSubtype="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750" fill="hold"/>
                        <p:tgtEl>
                          <p:spTgt spid="7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 fmla="#ppt_w*sin(2.5*pi*$)">
                          <p:val>
                            <p:fltVal val="0"/>
                          </p:val>
                        </p:tav>
                        <p:tav tm="100000">
                          <p:val>
                            <p:fltVal val="1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7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animBg="1">
        <p:tmplLst>
          <p:tmpl>
            <p:tnLst>
              <p:par>
                <p:cTn presetID="2" presetClass="entr" presetSubtype="12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1" animBg="1">
        <p:tmplLst>
          <p:tmpl>
            <p:tnLst>
              <p:par>
                <p:cTn presetID="45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750" fill="hold"/>
                        <p:tgtEl>
                          <p:spTgt spid="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 fmla="#ppt_w*sin(2.5*pi*$)">
                          <p:val>
                            <p:fltVal val="0"/>
                          </p:val>
                        </p:tav>
                        <p:tav tm="100000">
                          <p:val>
                            <p:fltVal val="1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>
        <p:tmplLst>
          <p:tmpl>
            <p:tnLst>
              <p:par>
                <p:cTn presetID="2" presetClass="entr" presetSubtype="12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1" animBg="1">
        <p:tmplLst>
          <p:tmpl>
            <p:tnLst>
              <p:par>
                <p:cTn presetID="45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750" fill="hold"/>
                        <p:tgtEl>
                          <p:spTgt spid="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 fmla="#ppt_w*sin(2.5*pi*$)">
                          <p:val>
                            <p:fltVal val="0"/>
                          </p:val>
                        </p:tav>
                        <p:tav tm="100000">
                          <p:val>
                            <p:fltVal val="1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>
        <p:tmplLst>
          <p:tmpl>
            <p:tnLst>
              <p:par>
                <p:cTn presetID="2" presetClass="entr" presetSubtype="12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/>
      <p:bldP spid="14" grpId="0" build="p">
        <p:tmplLst>
          <p:tmpl lvl="1">
            <p:tnLst>
              <p:par>
                <p:cTn presetID="2" presetClass="entr" presetSubtype="1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>
        <p:tmplLst>
          <p:tmpl>
            <p:tnLst>
              <p:par>
                <p:cTn presetID="2" presetClass="entr" presetSubtype="12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1" animBg="1">
        <p:tmplLst>
          <p:tmpl>
            <p:tnLst>
              <p:par>
                <p:cTn presetID="45" presetClass="entr" presetSubtype="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16"/>
                        </p:tgtEl>
                      </p:cBhvr>
                    </p:animEffect>
                    <p:anim calcmode="lin" valueType="num">
                      <p:cBhvr>
                        <p:cTn dur="75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 fmla="#ppt_w*sin(2.5*pi*$)">
                          <p:val>
                            <p:fltVal val="0"/>
                          </p:val>
                        </p:tav>
                        <p:tav tm="100000">
                          <p:val>
                            <p:fltVal val="1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animBg="1">
        <p:tmplLst>
          <p:tmpl>
            <p:tnLst>
              <p:par>
                <p:cTn presetID="2" presetClass="entr" presetSubtype="1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1" animBg="1">
        <p:tmplLst>
          <p:tmpl>
            <p:tnLst>
              <p:par>
                <p:cTn presetID="45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17"/>
                        </p:tgtEl>
                      </p:cBhvr>
                    </p:animEffect>
                    <p:anim calcmode="lin" valueType="num">
                      <p:cBhvr>
                        <p:cTn dur="750" fill="hold"/>
                        <p:tgtEl>
                          <p:spTgt spid="17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 fmla="#ppt_w*sin(2.5*pi*$)">
                          <p:val>
                            <p:fltVal val="0"/>
                          </p:val>
                        </p:tav>
                        <p:tav tm="100000">
                          <p:val>
                            <p:fltVal val="1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17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-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8714873" y="507993"/>
            <a:ext cx="855096" cy="855094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8558147" y="623563"/>
            <a:ext cx="1170127" cy="623952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25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0000</a:t>
            </a:r>
            <a:endParaRPr lang="en-US" dirty="0"/>
          </a:p>
        </p:txBody>
      </p:sp>
      <p:cxnSp>
        <p:nvCxnSpPr>
          <p:cNvPr id="8" name="直線コネクタ 7"/>
          <p:cNvCxnSpPr>
            <a:endCxn id="33" idx="4"/>
          </p:cNvCxnSpPr>
          <p:nvPr userDrawn="1"/>
        </p:nvCxnSpPr>
        <p:spPr>
          <a:xfrm>
            <a:off x="9142420" y="5"/>
            <a:ext cx="2" cy="9689006"/>
          </a:xfrm>
          <a:prstGeom prst="line">
            <a:avLst/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円/楕円 9"/>
          <p:cNvSpPr/>
          <p:nvPr userDrawn="1"/>
        </p:nvSpPr>
        <p:spPr>
          <a:xfrm>
            <a:off x="8973511" y="2803242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grpSp>
        <p:nvGrpSpPr>
          <p:cNvPr id="2" name="グループ化 16"/>
          <p:cNvGrpSpPr/>
          <p:nvPr userDrawn="1"/>
        </p:nvGrpSpPr>
        <p:grpSpPr>
          <a:xfrm>
            <a:off x="9458239" y="2353197"/>
            <a:ext cx="6930772" cy="630072"/>
            <a:chOff x="9458241" y="1768125"/>
            <a:chExt cx="6930769" cy="630070"/>
          </a:xfrm>
        </p:grpSpPr>
        <p:sp>
          <p:nvSpPr>
            <p:cNvPr id="13" name="平行四辺形 12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12" name="平行四辺形 11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1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763388" y="2249701"/>
            <a:ext cx="5175576" cy="84897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718384" y="2983269"/>
            <a:ext cx="5120525" cy="13951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  <a:p>
            <a:pPr lvl="0"/>
            <a:endParaRPr lang="en-US" altLang="ja-JP" dirty="0"/>
          </a:p>
        </p:txBody>
      </p:sp>
      <p:sp>
        <p:nvSpPr>
          <p:cNvPr id="16" name="円/楕円 15"/>
          <p:cNvSpPr/>
          <p:nvPr userDrawn="1"/>
        </p:nvSpPr>
        <p:spPr>
          <a:xfrm>
            <a:off x="8973511" y="5008493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grpSp>
        <p:nvGrpSpPr>
          <p:cNvPr id="7" name="グループ化 17"/>
          <p:cNvGrpSpPr/>
          <p:nvPr userDrawn="1"/>
        </p:nvGrpSpPr>
        <p:grpSpPr>
          <a:xfrm rot="10800000" flipV="1">
            <a:off x="1852397" y="4571927"/>
            <a:ext cx="6930772" cy="630072"/>
            <a:chOff x="9458241" y="1768125"/>
            <a:chExt cx="6930769" cy="630070"/>
          </a:xfrm>
        </p:grpSpPr>
        <p:sp>
          <p:nvSpPr>
            <p:cNvPr id="19" name="平行四辺形 18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20" name="平行四辺形 19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257445" y="4468433"/>
            <a:ext cx="5175576" cy="848974"/>
          </a:xfrm>
        </p:spPr>
        <p:txBody>
          <a:bodyPr anchor="ctr">
            <a:noAutofit/>
          </a:bodyPr>
          <a:lstStyle>
            <a:lvl1pPr algn="r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2302451" y="5201999"/>
            <a:ext cx="5085566" cy="13951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  <a:p>
            <a:pPr lvl="0"/>
            <a:endParaRPr lang="en-US" altLang="ja-JP" dirty="0"/>
          </a:p>
        </p:txBody>
      </p:sp>
      <p:sp>
        <p:nvSpPr>
          <p:cNvPr id="23" name="円/楕円 22"/>
          <p:cNvSpPr/>
          <p:nvPr userDrawn="1"/>
        </p:nvSpPr>
        <p:spPr>
          <a:xfrm>
            <a:off x="8973511" y="7123729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grpSp>
        <p:nvGrpSpPr>
          <p:cNvPr id="9" name="グループ化 23"/>
          <p:cNvGrpSpPr/>
          <p:nvPr userDrawn="1"/>
        </p:nvGrpSpPr>
        <p:grpSpPr>
          <a:xfrm>
            <a:off x="9458239" y="6673677"/>
            <a:ext cx="6930772" cy="630072"/>
            <a:chOff x="9458241" y="1768125"/>
            <a:chExt cx="6930769" cy="630070"/>
          </a:xfrm>
        </p:grpSpPr>
        <p:sp>
          <p:nvSpPr>
            <p:cNvPr id="25" name="平行四辺形 24"/>
            <p:cNvSpPr/>
            <p:nvPr userDrawn="1"/>
          </p:nvSpPr>
          <p:spPr>
            <a:xfrm rot="10800000">
              <a:off x="9569958" y="1768125"/>
              <a:ext cx="6819052" cy="630070"/>
            </a:xfrm>
            <a:prstGeom prst="parallelogram">
              <a:avLst>
                <a:gd name="adj" fmla="val 75391"/>
              </a:avLst>
            </a:prstGeom>
            <a:solidFill>
              <a:schemeClr val="bg1">
                <a:lumMod val="95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26" name="平行四辺形 25"/>
            <p:cNvSpPr/>
            <p:nvPr userDrawn="1"/>
          </p:nvSpPr>
          <p:spPr>
            <a:xfrm rot="10800000">
              <a:off x="9458241" y="1768125"/>
              <a:ext cx="1395155" cy="630070"/>
            </a:xfrm>
            <a:prstGeom prst="parallelogram">
              <a:avLst>
                <a:gd name="adj" fmla="val 75391"/>
              </a:avLst>
            </a:prstGeom>
            <a:solidFill>
              <a:schemeClr val="accent1"/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27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0763388" y="6570181"/>
            <a:ext cx="5175576" cy="848974"/>
          </a:xfrm>
        </p:spPr>
        <p:txBody>
          <a:bodyPr anchor="ctr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718384" y="7303749"/>
            <a:ext cx="5120525" cy="13951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  <a:p>
            <a:pPr lvl="0"/>
            <a:endParaRPr lang="en-US" altLang="ja-JP" dirty="0"/>
          </a:p>
        </p:txBody>
      </p:sp>
      <p:sp>
        <p:nvSpPr>
          <p:cNvPr id="33" name="円/楕円 32"/>
          <p:cNvSpPr/>
          <p:nvPr userDrawn="1"/>
        </p:nvSpPr>
        <p:spPr>
          <a:xfrm>
            <a:off x="8714873" y="8833918"/>
            <a:ext cx="855096" cy="855094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558147" y="8949486"/>
            <a:ext cx="1170127" cy="623952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25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0000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878402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250"/>
                            </p:stCondLst>
                            <p:childTnLst>
                              <p:par>
                                <p:cTn id="35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250"/>
                            </p:stCondLst>
                            <p:childTnLst>
                              <p:par>
                                <p:cTn id="52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250"/>
                            </p:stCondLst>
                            <p:childTnLst>
                              <p:par>
                                <p:cTn id="69" presetID="2" presetClass="entr" presetSubtype="1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animBg="1"/>
      <p:bldP spid="14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21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27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 animBg="1"/>
      <p:bldP spid="3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図プレースホルダー 3"/>
          <p:cNvSpPr>
            <a:spLocks noGrp="1"/>
          </p:cNvSpPr>
          <p:nvPr>
            <p:ph type="pic" sz="quarter" idx="10" hasCustomPrompt="1"/>
          </p:nvPr>
        </p:nvSpPr>
        <p:spPr>
          <a:xfrm>
            <a:off x="2" y="0"/>
            <a:ext cx="18286413" cy="10287000"/>
          </a:xfrm>
          <a:solidFill>
            <a:schemeClr val="bg1">
              <a:lumMod val="95000"/>
            </a:schemeClr>
          </a:solidFill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6" name="テキスト プレースホルダー 5"/>
          <p:cNvSpPr>
            <a:spLocks noGrp="1"/>
          </p:cNvSpPr>
          <p:nvPr>
            <p:ph type="body" sz="quarter" idx="11" hasCustomPrompt="1"/>
          </p:nvPr>
        </p:nvSpPr>
        <p:spPr>
          <a:xfrm>
            <a:off x="10799391" y="2911255"/>
            <a:ext cx="6768555" cy="6768554"/>
          </a:xfrm>
          <a:prstGeom prst="ellipse">
            <a:avLst/>
          </a:prstGeom>
          <a:solidFill>
            <a:schemeClr val="accent1">
              <a:alpha val="80000"/>
            </a:schemeClr>
          </a:solidFill>
        </p:spPr>
        <p:txBody>
          <a:bodyPr/>
          <a:lstStyle/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7" name="テキスト プレースホルダー 5"/>
          <p:cNvSpPr>
            <a:spLocks noGrp="1"/>
          </p:cNvSpPr>
          <p:nvPr>
            <p:ph type="body" sz="quarter" idx="12" hasCustomPrompt="1"/>
          </p:nvPr>
        </p:nvSpPr>
        <p:spPr>
          <a:xfrm>
            <a:off x="16488023" y="2263180"/>
            <a:ext cx="1440160" cy="1440162"/>
          </a:xfrm>
          <a:prstGeom prst="ellipse">
            <a:avLst/>
          </a:prstGeom>
          <a:solidFill>
            <a:schemeClr val="accent3">
              <a:alpha val="80000"/>
            </a:schemeClr>
          </a:solidFill>
        </p:spPr>
        <p:txBody>
          <a:bodyPr/>
          <a:lstStyle>
            <a:lvl1pPr>
              <a:defRPr>
                <a:latin typeface="Route 159 UltraLight" pitchFamily="50" charset="0"/>
              </a:defRPr>
            </a:lvl1pPr>
          </a:lstStyle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8" name="テキスト プレースホルダー 5"/>
          <p:cNvSpPr>
            <a:spLocks noGrp="1"/>
          </p:cNvSpPr>
          <p:nvPr>
            <p:ph type="body" sz="quarter" idx="13" hasCustomPrompt="1"/>
          </p:nvPr>
        </p:nvSpPr>
        <p:spPr>
          <a:xfrm>
            <a:off x="6766949" y="7779036"/>
            <a:ext cx="936104" cy="936104"/>
          </a:xfrm>
          <a:prstGeom prst="ellipse">
            <a:avLst/>
          </a:prstGeom>
          <a:solidFill>
            <a:schemeClr val="accent2">
              <a:alpha val="80000"/>
            </a:schemeClr>
          </a:solidFill>
        </p:spPr>
        <p:txBody>
          <a:bodyPr/>
          <a:lstStyle/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9" name="テキスト プレースホルダー 5"/>
          <p:cNvSpPr>
            <a:spLocks noGrp="1"/>
          </p:cNvSpPr>
          <p:nvPr>
            <p:ph type="body" sz="quarter" idx="14" hasCustomPrompt="1"/>
          </p:nvPr>
        </p:nvSpPr>
        <p:spPr>
          <a:xfrm>
            <a:off x="8207105" y="8295812"/>
            <a:ext cx="1403177" cy="1403177"/>
          </a:xfrm>
          <a:prstGeom prst="ellipse">
            <a:avLst/>
          </a:prstGeom>
          <a:solidFill>
            <a:schemeClr val="accent5">
              <a:alpha val="80000"/>
            </a:schemeClr>
          </a:solidFill>
        </p:spPr>
        <p:txBody>
          <a:bodyPr/>
          <a:lstStyle/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11" name="テキスト プレースホルダー 10"/>
          <p:cNvSpPr>
            <a:spLocks noGrp="1"/>
          </p:cNvSpPr>
          <p:nvPr>
            <p:ph type="body" sz="quarter" idx="15" hasCustomPrompt="1"/>
          </p:nvPr>
        </p:nvSpPr>
        <p:spPr>
          <a:xfrm>
            <a:off x="16596041" y="2263180"/>
            <a:ext cx="1224136" cy="1440162"/>
          </a:xfrm>
        </p:spPr>
        <p:txBody>
          <a:bodyPr anchor="ctr">
            <a:noAutofit/>
          </a:bodyPr>
          <a:lstStyle>
            <a:lvl1pPr algn="ctr">
              <a:defRPr sz="5399">
                <a:solidFill>
                  <a:schemeClr val="bg1"/>
                </a:solidFill>
                <a:latin typeface="Open Sans Semibold" panose="020B0706030804020204" pitchFamily="34" charset="0"/>
                <a:cs typeface="Open Sans Semibold" panose="020B0706030804020204" pitchFamily="34" charset="0"/>
              </a:defRPr>
            </a:lvl1pPr>
          </a:lstStyle>
          <a:p>
            <a:pPr lvl="0"/>
            <a:r>
              <a:rPr kumimoji="1" lang="en-US" altLang="ja-JP" dirty="0"/>
              <a:t>9</a:t>
            </a:r>
            <a:endParaRPr kumimoji="1" lang="ja-JP" altLang="en-US" dirty="0"/>
          </a:p>
        </p:txBody>
      </p:sp>
      <p:sp>
        <p:nvSpPr>
          <p:cNvPr id="13" name="図プレースホルダー 12"/>
          <p:cNvSpPr>
            <a:spLocks noGrp="1"/>
          </p:cNvSpPr>
          <p:nvPr>
            <p:ph type="pic" sz="quarter" idx="16" hasCustomPrompt="1"/>
          </p:nvPr>
        </p:nvSpPr>
        <p:spPr>
          <a:xfrm>
            <a:off x="13607494" y="5143872"/>
            <a:ext cx="1152364" cy="1152363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4" name="テキスト プレースホルダー 6"/>
          <p:cNvSpPr>
            <a:spLocks noGrp="1"/>
          </p:cNvSpPr>
          <p:nvPr>
            <p:ph type="body" sz="quarter" idx="17" hasCustomPrompt="1"/>
          </p:nvPr>
        </p:nvSpPr>
        <p:spPr>
          <a:xfrm>
            <a:off x="11015315" y="6439654"/>
            <a:ext cx="6336704" cy="1008113"/>
          </a:xfrm>
        </p:spPr>
        <p:txBody>
          <a:bodyPr anchor="ctr">
            <a:normAutofit/>
          </a:bodyPr>
          <a:lstStyle>
            <a:lvl1pPr algn="ctr">
              <a:defRPr sz="4349" baseline="0">
                <a:solidFill>
                  <a:schemeClr val="bg1"/>
                </a:solidFill>
                <a:latin typeface="Route 159 Light" pitchFamily="50" charset="0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16" name="テキスト プレースホルダー 5"/>
          <p:cNvSpPr>
            <a:spLocks noGrp="1"/>
          </p:cNvSpPr>
          <p:nvPr>
            <p:ph type="body" sz="quarter" idx="18" hasCustomPrompt="1"/>
          </p:nvPr>
        </p:nvSpPr>
        <p:spPr>
          <a:xfrm>
            <a:off x="9610281" y="7186451"/>
            <a:ext cx="1185171" cy="1185173"/>
          </a:xfrm>
          <a:prstGeom prst="ellipse">
            <a:avLst/>
          </a:prstGeom>
          <a:solidFill>
            <a:schemeClr val="accent6">
              <a:alpha val="80000"/>
            </a:schemeClr>
          </a:solidFill>
        </p:spPr>
        <p:txBody>
          <a:bodyPr/>
          <a:lstStyle/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17" name="テキスト プレースホルダー 5"/>
          <p:cNvSpPr>
            <a:spLocks noGrp="1"/>
          </p:cNvSpPr>
          <p:nvPr>
            <p:ph type="body" sz="quarter" idx="19" hasCustomPrompt="1"/>
          </p:nvPr>
        </p:nvSpPr>
        <p:spPr>
          <a:xfrm>
            <a:off x="15695938" y="1436232"/>
            <a:ext cx="792087" cy="792087"/>
          </a:xfrm>
          <a:prstGeom prst="ellipse">
            <a:avLst/>
          </a:prstGeom>
          <a:solidFill>
            <a:schemeClr val="accent4">
              <a:alpha val="80000"/>
            </a:schemeClr>
          </a:solidFill>
        </p:spPr>
        <p:txBody>
          <a:bodyPr/>
          <a:lstStyle/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48211489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6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5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6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5" presetClass="entr" presetSubtype="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6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5" presetClass="entr" presetSubtype="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6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6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5" presetClass="entr" presetSubtype="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6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5" presetClass="entr" presetSubtype="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6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7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2250"/>
                            </p:stCondLst>
                            <p:childTnLst>
                              <p:par>
                                <p:cTn id="67" presetID="2" presetClass="entr" presetSubtype="6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>
        <p:tmplLst>
          <p:tmpl>
            <p:tnLst>
              <p:par>
                <p:cTn presetID="2" presetClass="entr" presetSubtype="6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animBg="1">
        <p:tmplLst>
          <p:tmpl>
            <p:tnLst>
              <p:par>
                <p:cTn presetID="2" presetClass="entr" presetSubtype="6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1" animBg="1">
        <p:tmplLst>
          <p:tmpl>
            <p:tnLst>
              <p:par>
                <p:cTn presetID="45" presetClass="entr" presetSubtype="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7"/>
                        </p:tgtEl>
                      </p:cBhvr>
                    </p:animEffect>
                    <p:anim calcmode="lin" valueType="num">
                      <p:cBhvr>
                        <p:cTn dur="750" fill="hold"/>
                        <p:tgtEl>
                          <p:spTgt spid="7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 fmla="#ppt_w*sin(2.5*pi*$)">
                          <p:val>
                            <p:fltVal val="0"/>
                          </p:val>
                        </p:tav>
                        <p:tav tm="100000">
                          <p:val>
                            <p:fltVal val="1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7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animBg="1">
        <p:tmplLst>
          <p:tmpl>
            <p:tnLst>
              <p:par>
                <p:cTn presetID="2" presetClass="entr" presetSubtype="6" decel="10000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1" animBg="1">
        <p:tmplLst>
          <p:tmpl>
            <p:tnLst>
              <p:par>
                <p:cTn presetID="45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8"/>
                        </p:tgtEl>
                      </p:cBhvr>
                    </p:animEffect>
                    <p:anim calcmode="lin" valueType="num">
                      <p:cBhvr>
                        <p:cTn dur="750" fill="hold"/>
                        <p:tgtEl>
                          <p:spTgt spid="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 fmla="#ppt_w*sin(2.5*pi*$)">
                          <p:val>
                            <p:fltVal val="0"/>
                          </p:val>
                        </p:tav>
                        <p:tav tm="100000">
                          <p:val>
                            <p:fltVal val="1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>
        <p:tmplLst>
          <p:tmpl>
            <p:tnLst>
              <p:par>
                <p:cTn presetID="2" presetClass="entr" presetSubtype="6" decel="10000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1" animBg="1">
        <p:tmplLst>
          <p:tmpl>
            <p:tnLst>
              <p:par>
                <p:cTn presetID="45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9"/>
                        </p:tgtEl>
                      </p:cBhvr>
                    </p:animEffect>
                    <p:anim calcmode="lin" valueType="num">
                      <p:cBhvr>
                        <p:cTn dur="750" fill="hold"/>
                        <p:tgtEl>
                          <p:spTgt spid="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 fmla="#ppt_w*sin(2.5*pi*$)">
                          <p:val>
                            <p:fltVal val="0"/>
                          </p:val>
                        </p:tav>
                        <p:tav tm="100000">
                          <p:val>
                            <p:fltVal val="1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>
        <p:tmplLst>
          <p:tmpl>
            <p:tnLst>
              <p:par>
                <p:cTn presetID="2" presetClass="entr" presetSubtype="6" decel="10000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/>
      <p:bldP spid="14" grpId="0" build="p">
        <p:tmplLst>
          <p:tmpl lvl="1">
            <p:tnLst>
              <p:par>
                <p:cTn presetID="2" presetClass="entr" presetSubtype="6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>
        <p:tmplLst>
          <p:tmpl>
            <p:tnLst>
              <p:par>
                <p:cTn presetID="2" presetClass="entr" presetSubtype="6" decel="10000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1" animBg="1">
        <p:tmplLst>
          <p:tmpl>
            <p:tnLst>
              <p:par>
                <p:cTn presetID="45" presetClass="entr" presetSubtype="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16"/>
                        </p:tgtEl>
                      </p:cBhvr>
                    </p:animEffect>
                    <p:anim calcmode="lin" valueType="num">
                      <p:cBhvr>
                        <p:cTn dur="750" fill="hold"/>
                        <p:tgtEl>
                          <p:spTgt spid="1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 fmla="#ppt_w*sin(2.5*pi*$)">
                          <p:val>
                            <p:fltVal val="0"/>
                          </p:val>
                        </p:tav>
                        <p:tav tm="100000">
                          <p:val>
                            <p:fltVal val="1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1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animBg="1">
        <p:tmplLst>
          <p:tmpl>
            <p:tnLst>
              <p:par>
                <p:cTn presetID="2" presetClass="entr" presetSubtype="6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1" animBg="1">
        <p:tmplLst>
          <p:tmpl>
            <p:tnLst>
              <p:par>
                <p:cTn presetID="45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17"/>
                        </p:tgtEl>
                      </p:cBhvr>
                    </p:animEffect>
                    <p:anim calcmode="lin" valueType="num">
                      <p:cBhvr>
                        <p:cTn dur="750" fill="hold"/>
                        <p:tgtEl>
                          <p:spTgt spid="17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 fmla="#ppt_w*sin(2.5*pi*$)">
                          <p:val>
                            <p:fltVal val="0"/>
                          </p:val>
                        </p:tav>
                        <p:tav tm="100000">
                          <p:val>
                            <p:fltVal val="1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17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fil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円/楕円 32"/>
          <p:cNvSpPr/>
          <p:nvPr userDrawn="1"/>
        </p:nvSpPr>
        <p:spPr>
          <a:xfrm>
            <a:off x="6099983" y="4672640"/>
            <a:ext cx="811958" cy="81195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14" tIns="45712" rIns="91414" bIns="45712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4724">
              <a:solidFill>
                <a:schemeClr val="accent2"/>
              </a:solidFill>
            </a:endParaRPr>
          </a:p>
        </p:txBody>
      </p:sp>
      <p:sp>
        <p:nvSpPr>
          <p:cNvPr id="6" name="円/楕円 5"/>
          <p:cNvSpPr/>
          <p:nvPr userDrawn="1"/>
        </p:nvSpPr>
        <p:spPr>
          <a:xfrm>
            <a:off x="1870402" y="1163200"/>
            <a:ext cx="5060429" cy="506043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28" name="円/楕円 27"/>
          <p:cNvSpPr/>
          <p:nvPr userDrawn="1"/>
        </p:nvSpPr>
        <p:spPr>
          <a:xfrm>
            <a:off x="1268268" y="1756104"/>
            <a:ext cx="1368151" cy="136815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14" tIns="45712" rIns="91414" bIns="45712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4724"/>
          </a:p>
        </p:txBody>
      </p:sp>
      <p:sp>
        <p:nvSpPr>
          <p:cNvPr id="30" name="円/楕円 29"/>
          <p:cNvSpPr/>
          <p:nvPr userDrawn="1"/>
        </p:nvSpPr>
        <p:spPr>
          <a:xfrm>
            <a:off x="1706515" y="1039053"/>
            <a:ext cx="5060429" cy="506043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12700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3" name="タイトル 1"/>
          <p:cNvSpPr>
            <a:spLocks noGrp="1"/>
          </p:cNvSpPr>
          <p:nvPr>
            <p:ph type="title" hasCustomPrompt="1"/>
          </p:nvPr>
        </p:nvSpPr>
        <p:spPr>
          <a:xfrm>
            <a:off x="7545912" y="1111060"/>
            <a:ext cx="9577064" cy="1350908"/>
          </a:xfrm>
        </p:spPr>
        <p:txBody>
          <a:bodyPr anchor="b">
            <a:normAutofit/>
          </a:bodyPr>
          <a:lstStyle>
            <a:lvl1pPr>
              <a:defRPr sz="6599" baseline="0">
                <a:solidFill>
                  <a:schemeClr val="tx2"/>
                </a:solidFill>
                <a:latin typeface="Route 159 UltraLight" pitchFamily="50" charset="0"/>
              </a:defRPr>
            </a:lvl1pPr>
          </a:lstStyle>
          <a:p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4" name="正方形/長方形 3"/>
          <p:cNvSpPr/>
          <p:nvPr userDrawn="1"/>
        </p:nvSpPr>
        <p:spPr>
          <a:xfrm>
            <a:off x="7689927" y="2477191"/>
            <a:ext cx="3240360" cy="7200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5" name="テキスト プレースホルダー 6"/>
          <p:cNvSpPr>
            <a:spLocks noGrp="1"/>
          </p:cNvSpPr>
          <p:nvPr>
            <p:ph type="body" sz="quarter" idx="16" hasCustomPrompt="1"/>
          </p:nvPr>
        </p:nvSpPr>
        <p:spPr>
          <a:xfrm>
            <a:off x="7545912" y="2549854"/>
            <a:ext cx="9577064" cy="935441"/>
          </a:xfrm>
        </p:spPr>
        <p:txBody>
          <a:bodyPr anchor="t">
            <a:noAutofit/>
          </a:bodyPr>
          <a:lstStyle>
            <a:lvl1pPr algn="l">
              <a:defRPr sz="3149" i="1" baseline="0">
                <a:solidFill>
                  <a:schemeClr val="accent1">
                    <a:lumMod val="75000"/>
                  </a:schemeClr>
                </a:solidFill>
                <a:latin typeface="+mn-lt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7" name="図プレースホルダー 5"/>
          <p:cNvSpPr>
            <a:spLocks noGrp="1"/>
          </p:cNvSpPr>
          <p:nvPr>
            <p:ph type="pic" sz="quarter" idx="13" hasCustomPrompt="1"/>
          </p:nvPr>
        </p:nvSpPr>
        <p:spPr>
          <a:xfrm>
            <a:off x="1870407" y="1163196"/>
            <a:ext cx="4916412" cy="4916414"/>
          </a:xfrm>
          <a:prstGeom prst="ellipse">
            <a:avLst/>
          </a:prstGeom>
          <a:solidFill>
            <a:schemeClr val="bg1"/>
          </a:solidFill>
          <a:ln w="28575" cmpd="sng">
            <a:solidFill>
              <a:schemeClr val="accent1"/>
            </a:solidFill>
          </a:ln>
          <a:effectLst/>
        </p:spPr>
        <p:txBody>
          <a:bodyPr>
            <a:normAutofit/>
          </a:bodyPr>
          <a:lstStyle>
            <a:lvl1pPr>
              <a:defRPr sz="1800"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8" name="円/楕円 7"/>
          <p:cNvSpPr/>
          <p:nvPr userDrawn="1"/>
        </p:nvSpPr>
        <p:spPr>
          <a:xfrm>
            <a:off x="8104769" y="3838763"/>
            <a:ext cx="1296146" cy="129614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9" name="図プレースホルダー 12"/>
          <p:cNvSpPr>
            <a:spLocks noGrp="1"/>
          </p:cNvSpPr>
          <p:nvPr>
            <p:ph type="pic" sz="quarter" idx="17" hasCustomPrompt="1"/>
          </p:nvPr>
        </p:nvSpPr>
        <p:spPr>
          <a:xfrm>
            <a:off x="8440247" y="4174230"/>
            <a:ext cx="625191" cy="625192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0" name="円/楕円 9"/>
          <p:cNvSpPr/>
          <p:nvPr userDrawn="1"/>
        </p:nvSpPr>
        <p:spPr>
          <a:xfrm>
            <a:off x="10720457" y="3838761"/>
            <a:ext cx="1296146" cy="129614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11" name="円/楕円 10"/>
          <p:cNvSpPr/>
          <p:nvPr userDrawn="1"/>
        </p:nvSpPr>
        <p:spPr>
          <a:xfrm>
            <a:off x="13319671" y="3838761"/>
            <a:ext cx="1296146" cy="1296145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12" name="図プレースホルダー 12"/>
          <p:cNvSpPr>
            <a:spLocks noGrp="1"/>
          </p:cNvSpPr>
          <p:nvPr>
            <p:ph type="pic" sz="quarter" idx="18" hasCustomPrompt="1"/>
          </p:nvPr>
        </p:nvSpPr>
        <p:spPr>
          <a:xfrm>
            <a:off x="11055936" y="4174230"/>
            <a:ext cx="625191" cy="625192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3" name="図プレースホルダー 12"/>
          <p:cNvSpPr>
            <a:spLocks noGrp="1"/>
          </p:cNvSpPr>
          <p:nvPr>
            <p:ph type="pic" sz="quarter" idx="19" hasCustomPrompt="1"/>
          </p:nvPr>
        </p:nvSpPr>
        <p:spPr>
          <a:xfrm>
            <a:off x="13655148" y="4174230"/>
            <a:ext cx="625191" cy="625192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4" name="テキスト プレースホルダー 6"/>
          <p:cNvSpPr>
            <a:spLocks noGrp="1"/>
          </p:cNvSpPr>
          <p:nvPr>
            <p:ph type="body" sz="quarter" idx="20" hasCustomPrompt="1"/>
          </p:nvPr>
        </p:nvSpPr>
        <p:spPr>
          <a:xfrm>
            <a:off x="7541834" y="5279577"/>
            <a:ext cx="2448273" cy="935441"/>
          </a:xfrm>
        </p:spPr>
        <p:txBody>
          <a:bodyPr anchor="t">
            <a:noAutofit/>
          </a:bodyPr>
          <a:lstStyle>
            <a:lvl1pPr algn="ctr">
              <a:defRPr sz="2400" i="0" baseline="0">
                <a:solidFill>
                  <a:schemeClr val="accent3"/>
                </a:solidFill>
                <a:latin typeface="+mn-lt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15" name="テキスト プレースホルダー 6"/>
          <p:cNvSpPr>
            <a:spLocks noGrp="1"/>
          </p:cNvSpPr>
          <p:nvPr>
            <p:ph type="body" sz="quarter" idx="21" hasCustomPrompt="1"/>
          </p:nvPr>
        </p:nvSpPr>
        <p:spPr>
          <a:xfrm>
            <a:off x="10151321" y="5279577"/>
            <a:ext cx="2448273" cy="935441"/>
          </a:xfrm>
        </p:spPr>
        <p:txBody>
          <a:bodyPr anchor="t">
            <a:noAutofit/>
          </a:bodyPr>
          <a:lstStyle>
            <a:lvl1pPr algn="ctr">
              <a:defRPr sz="2400" i="0" baseline="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16" name="テキスト プレースホルダー 6"/>
          <p:cNvSpPr>
            <a:spLocks noGrp="1"/>
          </p:cNvSpPr>
          <p:nvPr>
            <p:ph type="body" sz="quarter" idx="22" hasCustomPrompt="1"/>
          </p:nvPr>
        </p:nvSpPr>
        <p:spPr>
          <a:xfrm>
            <a:off x="12743609" y="5277230"/>
            <a:ext cx="2448273" cy="935441"/>
          </a:xfrm>
        </p:spPr>
        <p:txBody>
          <a:bodyPr anchor="t">
            <a:noAutofit/>
          </a:bodyPr>
          <a:lstStyle>
            <a:lvl1pPr algn="ctr">
              <a:defRPr sz="2400" i="0" baseline="0">
                <a:solidFill>
                  <a:schemeClr val="accent5"/>
                </a:solidFill>
                <a:latin typeface="+mn-lt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17" name="テキスト プレースホルダー 6"/>
          <p:cNvSpPr>
            <a:spLocks noGrp="1"/>
          </p:cNvSpPr>
          <p:nvPr>
            <p:ph type="body" sz="quarter" idx="14" hasCustomPrompt="1"/>
          </p:nvPr>
        </p:nvSpPr>
        <p:spPr>
          <a:xfrm>
            <a:off x="1192890" y="6295637"/>
            <a:ext cx="15900643" cy="2016225"/>
          </a:xfrm>
        </p:spPr>
        <p:txBody>
          <a:bodyPr anchor="ctr">
            <a:normAutofit/>
          </a:bodyPr>
          <a:lstStyle>
            <a:lvl1pPr algn="l">
              <a:defRPr sz="1950" baseline="0">
                <a:solidFill>
                  <a:schemeClr val="tx2"/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18" name="正方形/長方形 17"/>
          <p:cNvSpPr/>
          <p:nvPr userDrawn="1"/>
        </p:nvSpPr>
        <p:spPr>
          <a:xfrm>
            <a:off x="2" y="8527884"/>
            <a:ext cx="18286413" cy="1759124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19" name="図プレースホルダー 12"/>
          <p:cNvSpPr>
            <a:spLocks noGrp="1"/>
          </p:cNvSpPr>
          <p:nvPr>
            <p:ph type="pic" sz="quarter" idx="23" hasCustomPrompt="1"/>
          </p:nvPr>
        </p:nvSpPr>
        <p:spPr>
          <a:xfrm>
            <a:off x="4016009" y="8773140"/>
            <a:ext cx="625191" cy="625192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0" name="図プレースホルダー 12"/>
          <p:cNvSpPr>
            <a:spLocks noGrp="1"/>
          </p:cNvSpPr>
          <p:nvPr>
            <p:ph type="pic" sz="quarter" idx="24" hasCustomPrompt="1"/>
          </p:nvPr>
        </p:nvSpPr>
        <p:spPr>
          <a:xfrm>
            <a:off x="8827220" y="8773140"/>
            <a:ext cx="625191" cy="625192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1" name="図プレースホルダー 12"/>
          <p:cNvSpPr>
            <a:spLocks noGrp="1"/>
          </p:cNvSpPr>
          <p:nvPr>
            <p:ph type="pic" sz="quarter" idx="25" hasCustomPrompt="1"/>
          </p:nvPr>
        </p:nvSpPr>
        <p:spPr>
          <a:xfrm>
            <a:off x="13607779" y="8773140"/>
            <a:ext cx="625191" cy="625192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2" name="テキスト プレースホルダー 6"/>
          <p:cNvSpPr>
            <a:spLocks noGrp="1"/>
          </p:cNvSpPr>
          <p:nvPr>
            <p:ph type="body" sz="quarter" idx="26" hasCustomPrompt="1"/>
          </p:nvPr>
        </p:nvSpPr>
        <p:spPr>
          <a:xfrm>
            <a:off x="2384391" y="9464650"/>
            <a:ext cx="3950505" cy="575402"/>
          </a:xfrm>
        </p:spPr>
        <p:txBody>
          <a:bodyPr anchor="t">
            <a:noAutofit/>
          </a:bodyPr>
          <a:lstStyle>
            <a:lvl1pPr algn="ctr">
              <a:defRPr sz="1800" i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3" name="テキスト プレースホルダー 6"/>
          <p:cNvSpPr>
            <a:spLocks noGrp="1"/>
          </p:cNvSpPr>
          <p:nvPr>
            <p:ph type="body" sz="quarter" idx="27" hasCustomPrompt="1"/>
          </p:nvPr>
        </p:nvSpPr>
        <p:spPr>
          <a:xfrm>
            <a:off x="7164563" y="9464650"/>
            <a:ext cx="3950505" cy="575402"/>
          </a:xfrm>
        </p:spPr>
        <p:txBody>
          <a:bodyPr anchor="t">
            <a:noAutofit/>
          </a:bodyPr>
          <a:lstStyle>
            <a:lvl1pPr algn="ctr">
              <a:defRPr sz="1800" i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4" name="テキスト プレースホルダー 6"/>
          <p:cNvSpPr>
            <a:spLocks noGrp="1"/>
          </p:cNvSpPr>
          <p:nvPr>
            <p:ph type="body" sz="quarter" idx="28" hasCustomPrompt="1"/>
          </p:nvPr>
        </p:nvSpPr>
        <p:spPr>
          <a:xfrm>
            <a:off x="11961453" y="9464650"/>
            <a:ext cx="3950505" cy="575402"/>
          </a:xfrm>
        </p:spPr>
        <p:txBody>
          <a:bodyPr anchor="t">
            <a:noAutofit/>
          </a:bodyPr>
          <a:lstStyle>
            <a:lvl1pPr algn="ctr">
              <a:defRPr sz="1800" i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5" name="円/楕円 24"/>
          <p:cNvSpPr/>
          <p:nvPr userDrawn="1"/>
        </p:nvSpPr>
        <p:spPr>
          <a:xfrm>
            <a:off x="574254" y="1019178"/>
            <a:ext cx="864096" cy="86409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14" tIns="45712" rIns="91414" bIns="45712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4724"/>
          </a:p>
        </p:txBody>
      </p:sp>
      <p:sp>
        <p:nvSpPr>
          <p:cNvPr id="26" name="円/楕円 25"/>
          <p:cNvSpPr/>
          <p:nvPr userDrawn="1"/>
        </p:nvSpPr>
        <p:spPr>
          <a:xfrm>
            <a:off x="1952342" y="1066984"/>
            <a:ext cx="432049" cy="432048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14" tIns="45712" rIns="91414" bIns="45712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4724"/>
          </a:p>
        </p:txBody>
      </p:sp>
      <p:sp>
        <p:nvSpPr>
          <p:cNvPr id="32" name="正方形/長方形 31"/>
          <p:cNvSpPr/>
          <p:nvPr userDrawn="1"/>
        </p:nvSpPr>
        <p:spPr>
          <a:xfrm>
            <a:off x="2" y="5"/>
            <a:ext cx="18286413" cy="11181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34" name="円/楕円 33"/>
          <p:cNvSpPr/>
          <p:nvPr userDrawn="1"/>
        </p:nvSpPr>
        <p:spPr>
          <a:xfrm>
            <a:off x="7102660" y="4288490"/>
            <a:ext cx="486996" cy="48699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14" tIns="45712" rIns="91414" bIns="45712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4724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803432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" presetClass="entr" presetSubtype="12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5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2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5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12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5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2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5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12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" presetClass="entr" presetSubtype="1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" presetClass="entr" presetSubtype="1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1" decel="10000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600"/>
                            </p:stCondLst>
                            <p:childTnLst>
                              <p:par>
                                <p:cTn id="72" presetID="2" presetClass="entr" presetSubtype="3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2450"/>
                            </p:stCondLst>
                            <p:childTnLst>
                              <p:par>
                                <p:cTn id="8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500"/>
                            </p:stCondLst>
                            <p:childTnLst>
                              <p:par>
                                <p:cTn id="8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4000"/>
                            </p:stCondLst>
                            <p:childTnLst>
                              <p:par>
                                <p:cTn id="10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4500"/>
                            </p:stCondLst>
                            <p:childTnLst>
                              <p:par>
                                <p:cTn id="11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5000"/>
                            </p:stCondLst>
                            <p:childTnLst>
                              <p:par>
                                <p:cTn id="133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75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75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6000"/>
                            </p:stCondLst>
                            <p:childTnLst>
                              <p:par>
                                <p:cTn id="138" presetID="16" presetClass="entr" presetSubtype="37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6750"/>
                            </p:stCondLst>
                            <p:childTnLst>
                              <p:par>
                                <p:cTn id="1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7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7250"/>
                            </p:stCondLst>
                            <p:childTnLst>
                              <p:par>
                                <p:cTn id="1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7750"/>
                            </p:stCondLst>
                            <p:childTnLst>
                              <p:par>
                                <p:cTn id="1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3" grpId="1" animBg="1"/>
      <p:bldP spid="6" grpId="0" animBg="1"/>
      <p:bldP spid="6" grpId="1" animBg="1"/>
      <p:bldP spid="28" grpId="0" animBg="1"/>
      <p:bldP spid="28" grpId="1" animBg="1"/>
      <p:bldP spid="30" grpId="0" animBg="1"/>
      <p:bldP spid="30" grpId="1" animBg="1"/>
      <p:bldP spid="3" grpId="0"/>
      <p:bldP spid="4" grpId="0" animBg="1"/>
      <p:bldP spid="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 animBg="1"/>
      <p:bldP spid="7" grpId="1" animBg="1"/>
      <p:bldP spid="8" grpId="0" animBg="1"/>
      <p:bldP spid="9" grpId="0"/>
      <p:bldP spid="10" grpId="0" animBg="1"/>
      <p:bldP spid="11" grpId="0" animBg="1"/>
      <p:bldP spid="12" grpId="0"/>
      <p:bldP spid="13" grpId="0"/>
      <p:bldP spid="1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animBg="1"/>
      <p:bldP spid="19" grpId="0"/>
      <p:bldP spid="20" grpId="0"/>
      <p:bldP spid="21" grpId="0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/>
      <p:bldP spid="25" grpId="1" animBg="1"/>
      <p:bldP spid="26" grpId="0" animBg="1"/>
      <p:bldP spid="26" grpId="1" animBg="1"/>
      <p:bldP spid="34" grpId="0" animBg="1"/>
      <p:bldP spid="34" grpId="1" animBg="1"/>
    </p:bldLst>
  </p:timing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quare Images 1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図プレースホルダー 3"/>
          <p:cNvSpPr>
            <a:spLocks noGrp="1"/>
          </p:cNvSpPr>
          <p:nvPr>
            <p:ph type="pic" sz="quarter" idx="10" hasCustomPrompt="1"/>
          </p:nvPr>
        </p:nvSpPr>
        <p:spPr>
          <a:xfrm>
            <a:off x="7" y="2"/>
            <a:ext cx="2617200" cy="2570400"/>
          </a:xfrm>
          <a:solidFill>
            <a:schemeClr val="accent1"/>
          </a:solidFill>
        </p:spPr>
        <p:txBody>
          <a:bodyPr>
            <a:normAutofit/>
          </a:bodyPr>
          <a:lstStyle>
            <a:lvl1pPr>
              <a:defRPr sz="1650"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6" name="図プレースホルダー 3"/>
          <p:cNvSpPr>
            <a:spLocks noGrp="1"/>
          </p:cNvSpPr>
          <p:nvPr>
            <p:ph type="pic" sz="quarter" idx="12" hasCustomPrompt="1"/>
          </p:nvPr>
        </p:nvSpPr>
        <p:spPr>
          <a:xfrm>
            <a:off x="7" y="2573102"/>
            <a:ext cx="2617200" cy="2570400"/>
          </a:xfrm>
          <a:solidFill>
            <a:schemeClr val="accent4"/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5" name="図プレースホルダー 3"/>
          <p:cNvSpPr>
            <a:spLocks noGrp="1"/>
          </p:cNvSpPr>
          <p:nvPr>
            <p:ph type="pic" sz="quarter" idx="11" hasCustomPrompt="1"/>
          </p:nvPr>
        </p:nvSpPr>
        <p:spPr>
          <a:xfrm>
            <a:off x="2614279" y="2"/>
            <a:ext cx="2617200" cy="2570400"/>
          </a:xfrm>
          <a:solidFill>
            <a:schemeClr val="accent6"/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8" name="図プレースホルダー 3"/>
          <p:cNvSpPr>
            <a:spLocks noGrp="1"/>
          </p:cNvSpPr>
          <p:nvPr>
            <p:ph type="pic" sz="quarter" idx="14" hasCustomPrompt="1"/>
          </p:nvPr>
        </p:nvSpPr>
        <p:spPr>
          <a:xfrm>
            <a:off x="2614279" y="2573102"/>
            <a:ext cx="2617200" cy="2570400"/>
          </a:xfrm>
          <a:solidFill>
            <a:schemeClr val="accent2"/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3" name="図プレースホルダー 3"/>
          <p:cNvSpPr>
            <a:spLocks noGrp="1"/>
          </p:cNvSpPr>
          <p:nvPr>
            <p:ph type="pic" sz="quarter" idx="15" hasCustomPrompt="1"/>
          </p:nvPr>
        </p:nvSpPr>
        <p:spPr>
          <a:xfrm>
            <a:off x="5224012" y="2"/>
            <a:ext cx="2617200" cy="2570400"/>
          </a:xfrm>
          <a:solidFill>
            <a:schemeClr val="accent3"/>
          </a:solidFill>
        </p:spPr>
        <p:txBody>
          <a:bodyPr>
            <a:normAutofit/>
          </a:bodyPr>
          <a:lstStyle>
            <a:lvl1pPr>
              <a:defRPr sz="1650"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5" name="図プレースホルダー 3"/>
          <p:cNvSpPr>
            <a:spLocks noGrp="1"/>
          </p:cNvSpPr>
          <p:nvPr>
            <p:ph type="pic" sz="quarter" idx="17" hasCustomPrompt="1"/>
          </p:nvPr>
        </p:nvSpPr>
        <p:spPr>
          <a:xfrm>
            <a:off x="5224012" y="2573102"/>
            <a:ext cx="2617200" cy="2570400"/>
          </a:xfrm>
          <a:solidFill>
            <a:schemeClr val="accent5"/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25" name="図プレースホルダー 3"/>
          <p:cNvSpPr>
            <a:spLocks noGrp="1"/>
          </p:cNvSpPr>
          <p:nvPr>
            <p:ph type="pic" sz="quarter" idx="27" hasCustomPrompt="1"/>
          </p:nvPr>
        </p:nvSpPr>
        <p:spPr>
          <a:xfrm>
            <a:off x="5224012" y="5143502"/>
            <a:ext cx="2617200" cy="2570400"/>
          </a:xfrm>
          <a:solidFill>
            <a:schemeClr val="accent4"/>
          </a:solidFill>
        </p:spPr>
        <p:txBody>
          <a:bodyPr>
            <a:normAutofit/>
          </a:bodyPr>
          <a:lstStyle>
            <a:lvl1pPr>
              <a:defRPr sz="1650"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27" name="図プレースホルダー 3"/>
          <p:cNvSpPr>
            <a:spLocks noGrp="1"/>
          </p:cNvSpPr>
          <p:nvPr>
            <p:ph type="pic" sz="quarter" idx="29" hasCustomPrompt="1"/>
          </p:nvPr>
        </p:nvSpPr>
        <p:spPr>
          <a:xfrm>
            <a:off x="5224012" y="7716602"/>
            <a:ext cx="2617200" cy="2570400"/>
          </a:xfrm>
          <a:solidFill>
            <a:schemeClr val="accent2"/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28" name="図プレースホルダー 3"/>
          <p:cNvSpPr>
            <a:spLocks noGrp="1"/>
          </p:cNvSpPr>
          <p:nvPr>
            <p:ph type="pic" sz="quarter" idx="30" hasCustomPrompt="1"/>
          </p:nvPr>
        </p:nvSpPr>
        <p:spPr>
          <a:xfrm>
            <a:off x="7833748" y="7716602"/>
            <a:ext cx="2617200" cy="2570400"/>
          </a:xfrm>
          <a:solidFill>
            <a:schemeClr val="accent5"/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31" name="図プレースホルダー 3"/>
          <p:cNvSpPr>
            <a:spLocks noGrp="1"/>
          </p:cNvSpPr>
          <p:nvPr>
            <p:ph type="pic" sz="quarter" idx="33" hasCustomPrompt="1"/>
          </p:nvPr>
        </p:nvSpPr>
        <p:spPr>
          <a:xfrm>
            <a:off x="10443484" y="7716602"/>
            <a:ext cx="2617200" cy="2570400"/>
          </a:xfrm>
          <a:solidFill>
            <a:schemeClr val="accent4"/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8" name="図プレースホルダー 3"/>
          <p:cNvSpPr>
            <a:spLocks noGrp="1"/>
          </p:cNvSpPr>
          <p:nvPr>
            <p:ph type="pic" sz="quarter" idx="20" hasCustomPrompt="1"/>
          </p:nvPr>
        </p:nvSpPr>
        <p:spPr>
          <a:xfrm>
            <a:off x="13053218" y="2"/>
            <a:ext cx="2617200" cy="2570400"/>
          </a:xfrm>
          <a:solidFill>
            <a:schemeClr val="accent3">
              <a:lumMod val="75000"/>
            </a:schemeClr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20" name="図プレースホルダー 3"/>
          <p:cNvSpPr>
            <a:spLocks noGrp="1"/>
          </p:cNvSpPr>
          <p:nvPr>
            <p:ph type="pic" sz="quarter" idx="22" hasCustomPrompt="1"/>
          </p:nvPr>
        </p:nvSpPr>
        <p:spPr>
          <a:xfrm>
            <a:off x="13053218" y="2573102"/>
            <a:ext cx="2617200" cy="2570400"/>
          </a:xfrm>
          <a:solidFill>
            <a:schemeClr val="accent3"/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32" name="図プレースホルダー 3"/>
          <p:cNvSpPr>
            <a:spLocks noGrp="1"/>
          </p:cNvSpPr>
          <p:nvPr>
            <p:ph type="pic" sz="quarter" idx="34" hasCustomPrompt="1"/>
          </p:nvPr>
        </p:nvSpPr>
        <p:spPr>
          <a:xfrm>
            <a:off x="13053218" y="7716602"/>
            <a:ext cx="2617200" cy="2570400"/>
          </a:xfrm>
          <a:solidFill>
            <a:schemeClr val="accent6">
              <a:lumMod val="75000"/>
            </a:schemeClr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37" name="図プレースホルダー 3"/>
          <p:cNvSpPr>
            <a:spLocks noGrp="1"/>
          </p:cNvSpPr>
          <p:nvPr>
            <p:ph type="pic" sz="quarter" idx="35" hasCustomPrompt="1"/>
          </p:nvPr>
        </p:nvSpPr>
        <p:spPr>
          <a:xfrm>
            <a:off x="15662956" y="2"/>
            <a:ext cx="2617200" cy="2570400"/>
          </a:xfrm>
          <a:solidFill>
            <a:schemeClr val="accent5"/>
          </a:solidFill>
        </p:spPr>
        <p:txBody>
          <a:bodyPr>
            <a:normAutofit/>
          </a:bodyPr>
          <a:lstStyle>
            <a:lvl1pPr>
              <a:defRPr sz="1650"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38" name="図プレースホルダー 3"/>
          <p:cNvSpPr>
            <a:spLocks noGrp="1"/>
          </p:cNvSpPr>
          <p:nvPr>
            <p:ph type="pic" sz="quarter" idx="36" hasCustomPrompt="1"/>
          </p:nvPr>
        </p:nvSpPr>
        <p:spPr>
          <a:xfrm>
            <a:off x="15662956" y="2573102"/>
            <a:ext cx="2617200" cy="2570400"/>
          </a:xfrm>
          <a:solidFill>
            <a:schemeClr val="accent6">
              <a:lumMod val="75000"/>
            </a:schemeClr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40" name="図プレースホルダー 3"/>
          <p:cNvSpPr>
            <a:spLocks noGrp="1"/>
          </p:cNvSpPr>
          <p:nvPr>
            <p:ph type="pic" sz="quarter" idx="38" hasCustomPrompt="1"/>
          </p:nvPr>
        </p:nvSpPr>
        <p:spPr>
          <a:xfrm>
            <a:off x="15662956" y="7716602"/>
            <a:ext cx="2617200" cy="2570400"/>
          </a:xfrm>
          <a:solidFill>
            <a:schemeClr val="accent2"/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70" name="図プレースホルダー 69"/>
          <p:cNvSpPr>
            <a:spLocks noGrp="1"/>
          </p:cNvSpPr>
          <p:nvPr>
            <p:ph type="pic" sz="quarter" idx="39" hasCustomPrompt="1"/>
          </p:nvPr>
        </p:nvSpPr>
        <p:spPr>
          <a:xfrm>
            <a:off x="2" y="5143500"/>
            <a:ext cx="5223600" cy="5143500"/>
          </a:xfrm>
          <a:solidFill>
            <a:schemeClr val="accent1">
              <a:lumMod val="60000"/>
              <a:lumOff val="40000"/>
            </a:schemeClr>
          </a:solidFill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 </a:t>
            </a:r>
            <a:endParaRPr kumimoji="1" lang="ja-JP" altLang="en-US" dirty="0"/>
          </a:p>
        </p:txBody>
      </p:sp>
      <p:sp>
        <p:nvSpPr>
          <p:cNvPr id="71" name="図プレースホルダー 69"/>
          <p:cNvSpPr>
            <a:spLocks noGrp="1"/>
          </p:cNvSpPr>
          <p:nvPr>
            <p:ph type="pic" sz="quarter" idx="40" hasCustomPrompt="1"/>
          </p:nvPr>
        </p:nvSpPr>
        <p:spPr>
          <a:xfrm>
            <a:off x="7833741" y="0"/>
            <a:ext cx="5223600" cy="5143500"/>
          </a:xfrm>
          <a:solidFill>
            <a:schemeClr val="accent2">
              <a:lumMod val="60000"/>
              <a:lumOff val="40000"/>
            </a:schemeClr>
          </a:solidFill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 </a:t>
            </a:r>
            <a:endParaRPr kumimoji="1" lang="ja-JP" altLang="en-US" dirty="0"/>
          </a:p>
        </p:txBody>
      </p:sp>
      <p:sp>
        <p:nvSpPr>
          <p:cNvPr id="77" name="タイトル 1"/>
          <p:cNvSpPr>
            <a:spLocks noGrp="1"/>
          </p:cNvSpPr>
          <p:nvPr>
            <p:ph type="title" hasCustomPrompt="1"/>
          </p:nvPr>
        </p:nvSpPr>
        <p:spPr>
          <a:xfrm>
            <a:off x="8228083" y="5247628"/>
            <a:ext cx="9577064" cy="1350908"/>
          </a:xfrm>
        </p:spPr>
        <p:txBody>
          <a:bodyPr anchor="b">
            <a:normAutofit/>
          </a:bodyPr>
          <a:lstStyle>
            <a:lvl1pPr>
              <a:defRPr sz="6599" baseline="0">
                <a:solidFill>
                  <a:schemeClr val="bg1"/>
                </a:solidFill>
                <a:latin typeface="Route 159 UltraLight" pitchFamily="50" charset="0"/>
              </a:defRPr>
            </a:lvl1pPr>
          </a:lstStyle>
          <a:p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78" name="正方形/長方形 77"/>
          <p:cNvSpPr/>
          <p:nvPr userDrawn="1"/>
        </p:nvSpPr>
        <p:spPr>
          <a:xfrm>
            <a:off x="8372100" y="6613761"/>
            <a:ext cx="3240360" cy="7200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79" name="テキスト プレースホルダー 6"/>
          <p:cNvSpPr>
            <a:spLocks noGrp="1"/>
          </p:cNvSpPr>
          <p:nvPr>
            <p:ph type="body" sz="quarter" idx="16" hasCustomPrompt="1"/>
          </p:nvPr>
        </p:nvSpPr>
        <p:spPr>
          <a:xfrm>
            <a:off x="8228083" y="6686427"/>
            <a:ext cx="9577064" cy="935441"/>
          </a:xfrm>
        </p:spPr>
        <p:txBody>
          <a:bodyPr anchor="t">
            <a:noAutofit/>
          </a:bodyPr>
          <a:lstStyle>
            <a:lvl1pPr algn="l">
              <a:defRPr sz="3149" i="1" baseline="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412617786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4" presetClass="entr" presetSubtype="1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4" presetClass="entr" presetSubtype="1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4" presetClass="entr" presetSubtype="1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4" presetClass="entr" presetSubtype="1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4" presetClass="entr" presetSubtype="1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4" presetClass="entr" presetSubtype="1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4" presetClass="entr" presetSubtype="1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200"/>
                            </p:stCondLst>
                            <p:childTnLst>
                              <p:par>
                                <p:cTn id="60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800"/>
                            </p:stCondLst>
                            <p:childTnLst>
                              <p:par>
                                <p:cTn id="6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  <p:bldP spid="5" grpId="0" animBg="1"/>
      <p:bldP spid="8" grpId="0" animBg="1"/>
      <p:bldP spid="13" grpId="0" animBg="1"/>
      <p:bldP spid="15" grpId="0" animBg="1"/>
      <p:bldP spid="25" grpId="0" animBg="1"/>
      <p:bldP spid="27" grpId="0" animBg="1"/>
      <p:bldP spid="28" grpId="0" animBg="1"/>
      <p:bldP spid="31" grpId="0" animBg="1"/>
      <p:bldP spid="18" grpId="0" animBg="1"/>
      <p:bldP spid="20" grpId="0" animBg="1"/>
      <p:bldP spid="32" grpId="0" animBg="1"/>
      <p:bldP spid="37" grpId="0" animBg="1"/>
      <p:bldP spid="38" grpId="0" animBg="1"/>
      <p:bldP spid="40" grpId="0" animBg="1"/>
      <p:bldP spid="70" grpId="0" animBg="1"/>
      <p:bldP spid="71" grpId="0" animBg="1"/>
      <p:bldP spid="77" grpId="0"/>
      <p:bldP spid="78" grpId="0" animBg="1"/>
      <p:bldP spid="79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7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quare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図プレースホルダー 3"/>
          <p:cNvSpPr>
            <a:spLocks noGrp="1"/>
          </p:cNvSpPr>
          <p:nvPr>
            <p:ph type="pic" sz="quarter" idx="10" hasCustomPrompt="1"/>
          </p:nvPr>
        </p:nvSpPr>
        <p:spPr>
          <a:xfrm>
            <a:off x="7" y="2"/>
            <a:ext cx="2617200" cy="2570400"/>
          </a:xfrm>
          <a:solidFill>
            <a:schemeClr val="accent1"/>
          </a:solidFill>
        </p:spPr>
        <p:txBody>
          <a:bodyPr>
            <a:normAutofit/>
          </a:bodyPr>
          <a:lstStyle>
            <a:lvl1pPr>
              <a:defRPr sz="1650"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6" name="図プレースホルダー 3"/>
          <p:cNvSpPr>
            <a:spLocks noGrp="1"/>
          </p:cNvSpPr>
          <p:nvPr>
            <p:ph type="pic" sz="quarter" idx="12" hasCustomPrompt="1"/>
          </p:nvPr>
        </p:nvSpPr>
        <p:spPr>
          <a:xfrm>
            <a:off x="7" y="2573102"/>
            <a:ext cx="2617200" cy="2570400"/>
          </a:xfrm>
          <a:solidFill>
            <a:schemeClr val="accent4"/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21" name="図プレースホルダー 3"/>
          <p:cNvSpPr>
            <a:spLocks noGrp="1"/>
          </p:cNvSpPr>
          <p:nvPr>
            <p:ph type="pic" sz="quarter" idx="23" hasCustomPrompt="1"/>
          </p:nvPr>
        </p:nvSpPr>
        <p:spPr>
          <a:xfrm>
            <a:off x="7" y="5143502"/>
            <a:ext cx="2617200" cy="2570400"/>
          </a:xfrm>
          <a:solidFill>
            <a:schemeClr val="accent1"/>
          </a:solidFill>
        </p:spPr>
        <p:txBody>
          <a:bodyPr>
            <a:normAutofit/>
          </a:bodyPr>
          <a:lstStyle>
            <a:lvl1pPr>
              <a:defRPr sz="1650"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23" name="図プレースホルダー 3"/>
          <p:cNvSpPr>
            <a:spLocks noGrp="1"/>
          </p:cNvSpPr>
          <p:nvPr>
            <p:ph type="pic" sz="quarter" idx="25" hasCustomPrompt="1"/>
          </p:nvPr>
        </p:nvSpPr>
        <p:spPr>
          <a:xfrm>
            <a:off x="7" y="7716602"/>
            <a:ext cx="2617200" cy="2570400"/>
          </a:xfrm>
          <a:solidFill>
            <a:schemeClr val="accent5"/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5" name="図プレースホルダー 3"/>
          <p:cNvSpPr>
            <a:spLocks noGrp="1"/>
          </p:cNvSpPr>
          <p:nvPr>
            <p:ph type="pic" sz="quarter" idx="11" hasCustomPrompt="1"/>
          </p:nvPr>
        </p:nvSpPr>
        <p:spPr>
          <a:xfrm>
            <a:off x="2614279" y="2"/>
            <a:ext cx="2617200" cy="2570400"/>
          </a:xfrm>
          <a:solidFill>
            <a:schemeClr val="accent6"/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8" name="図プレースホルダー 3"/>
          <p:cNvSpPr>
            <a:spLocks noGrp="1"/>
          </p:cNvSpPr>
          <p:nvPr>
            <p:ph type="pic" sz="quarter" idx="14" hasCustomPrompt="1"/>
          </p:nvPr>
        </p:nvSpPr>
        <p:spPr>
          <a:xfrm>
            <a:off x="2614279" y="2573102"/>
            <a:ext cx="2617200" cy="2570400"/>
          </a:xfrm>
          <a:solidFill>
            <a:schemeClr val="accent2"/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22" name="図プレースホルダー 3"/>
          <p:cNvSpPr>
            <a:spLocks noGrp="1"/>
          </p:cNvSpPr>
          <p:nvPr>
            <p:ph type="pic" sz="quarter" idx="24" hasCustomPrompt="1"/>
          </p:nvPr>
        </p:nvSpPr>
        <p:spPr>
          <a:xfrm>
            <a:off x="2614279" y="5143502"/>
            <a:ext cx="2617200" cy="2570400"/>
          </a:xfrm>
          <a:solidFill>
            <a:schemeClr val="accent3"/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24" name="図プレースホルダー 3"/>
          <p:cNvSpPr>
            <a:spLocks noGrp="1"/>
          </p:cNvSpPr>
          <p:nvPr>
            <p:ph type="pic" sz="quarter" idx="26" hasCustomPrompt="1"/>
          </p:nvPr>
        </p:nvSpPr>
        <p:spPr>
          <a:xfrm>
            <a:off x="2614279" y="7716602"/>
            <a:ext cx="2617200" cy="2570400"/>
          </a:xfrm>
          <a:solidFill>
            <a:schemeClr val="accent4"/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3" name="図プレースホルダー 3"/>
          <p:cNvSpPr>
            <a:spLocks noGrp="1"/>
          </p:cNvSpPr>
          <p:nvPr>
            <p:ph type="pic" sz="quarter" idx="15" hasCustomPrompt="1"/>
          </p:nvPr>
        </p:nvSpPr>
        <p:spPr>
          <a:xfrm>
            <a:off x="5224012" y="2"/>
            <a:ext cx="2617200" cy="2570400"/>
          </a:xfrm>
          <a:solidFill>
            <a:schemeClr val="accent3"/>
          </a:solidFill>
        </p:spPr>
        <p:txBody>
          <a:bodyPr>
            <a:normAutofit/>
          </a:bodyPr>
          <a:lstStyle>
            <a:lvl1pPr>
              <a:defRPr sz="1650"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5" name="図プレースホルダー 3"/>
          <p:cNvSpPr>
            <a:spLocks noGrp="1"/>
          </p:cNvSpPr>
          <p:nvPr>
            <p:ph type="pic" sz="quarter" idx="17" hasCustomPrompt="1"/>
          </p:nvPr>
        </p:nvSpPr>
        <p:spPr>
          <a:xfrm>
            <a:off x="5224012" y="2573102"/>
            <a:ext cx="2617200" cy="2570400"/>
          </a:xfrm>
          <a:solidFill>
            <a:schemeClr val="accent5"/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25" name="図プレースホルダー 3"/>
          <p:cNvSpPr>
            <a:spLocks noGrp="1"/>
          </p:cNvSpPr>
          <p:nvPr>
            <p:ph type="pic" sz="quarter" idx="27" hasCustomPrompt="1"/>
          </p:nvPr>
        </p:nvSpPr>
        <p:spPr>
          <a:xfrm>
            <a:off x="5224012" y="5143502"/>
            <a:ext cx="2617200" cy="2570400"/>
          </a:xfrm>
          <a:solidFill>
            <a:schemeClr val="accent4"/>
          </a:solidFill>
        </p:spPr>
        <p:txBody>
          <a:bodyPr>
            <a:normAutofit/>
          </a:bodyPr>
          <a:lstStyle>
            <a:lvl1pPr>
              <a:defRPr sz="1650"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27" name="図プレースホルダー 3"/>
          <p:cNvSpPr>
            <a:spLocks noGrp="1"/>
          </p:cNvSpPr>
          <p:nvPr>
            <p:ph type="pic" sz="quarter" idx="29" hasCustomPrompt="1"/>
          </p:nvPr>
        </p:nvSpPr>
        <p:spPr>
          <a:xfrm>
            <a:off x="5224012" y="7716602"/>
            <a:ext cx="2617200" cy="2570400"/>
          </a:xfrm>
          <a:solidFill>
            <a:schemeClr val="accent2"/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4" name="図プレースホルダー 3"/>
          <p:cNvSpPr>
            <a:spLocks noGrp="1"/>
          </p:cNvSpPr>
          <p:nvPr>
            <p:ph type="pic" sz="quarter" idx="16" hasCustomPrompt="1"/>
          </p:nvPr>
        </p:nvSpPr>
        <p:spPr>
          <a:xfrm>
            <a:off x="7833748" y="2"/>
            <a:ext cx="2617200" cy="2570400"/>
          </a:xfrm>
          <a:solidFill>
            <a:schemeClr val="accent5"/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6" name="図プレースホルダー 3"/>
          <p:cNvSpPr>
            <a:spLocks noGrp="1"/>
          </p:cNvSpPr>
          <p:nvPr>
            <p:ph type="pic" sz="quarter" idx="18" hasCustomPrompt="1"/>
          </p:nvPr>
        </p:nvSpPr>
        <p:spPr>
          <a:xfrm>
            <a:off x="7833748" y="2573102"/>
            <a:ext cx="2617200" cy="2570400"/>
          </a:xfrm>
          <a:solidFill>
            <a:schemeClr val="accent2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26" name="図プレースホルダー 3"/>
          <p:cNvSpPr>
            <a:spLocks noGrp="1"/>
          </p:cNvSpPr>
          <p:nvPr>
            <p:ph type="pic" sz="quarter" idx="28" hasCustomPrompt="1"/>
          </p:nvPr>
        </p:nvSpPr>
        <p:spPr>
          <a:xfrm>
            <a:off x="7833748" y="5143502"/>
            <a:ext cx="2617200" cy="2570400"/>
          </a:xfrm>
          <a:solidFill>
            <a:schemeClr val="accent3"/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28" name="図プレースホルダー 3"/>
          <p:cNvSpPr>
            <a:spLocks noGrp="1"/>
          </p:cNvSpPr>
          <p:nvPr>
            <p:ph type="pic" sz="quarter" idx="30" hasCustomPrompt="1"/>
          </p:nvPr>
        </p:nvSpPr>
        <p:spPr>
          <a:xfrm>
            <a:off x="7833748" y="7716602"/>
            <a:ext cx="2617200" cy="2570400"/>
          </a:xfrm>
          <a:solidFill>
            <a:schemeClr val="accent5"/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7" name="図プレースホルダー 3"/>
          <p:cNvSpPr>
            <a:spLocks noGrp="1"/>
          </p:cNvSpPr>
          <p:nvPr>
            <p:ph type="pic" sz="quarter" idx="19" hasCustomPrompt="1"/>
          </p:nvPr>
        </p:nvSpPr>
        <p:spPr>
          <a:xfrm>
            <a:off x="10443484" y="2"/>
            <a:ext cx="2617200" cy="2570400"/>
          </a:xfrm>
          <a:solidFill>
            <a:schemeClr val="accent1"/>
          </a:solidFill>
        </p:spPr>
        <p:txBody>
          <a:bodyPr>
            <a:normAutofit/>
          </a:bodyPr>
          <a:lstStyle>
            <a:lvl1pPr>
              <a:defRPr sz="1650"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9" name="図プレースホルダー 3"/>
          <p:cNvSpPr>
            <a:spLocks noGrp="1"/>
          </p:cNvSpPr>
          <p:nvPr>
            <p:ph type="pic" sz="quarter" idx="21" hasCustomPrompt="1"/>
          </p:nvPr>
        </p:nvSpPr>
        <p:spPr>
          <a:xfrm>
            <a:off x="10443484" y="2573102"/>
            <a:ext cx="2617200" cy="2570400"/>
          </a:xfrm>
          <a:solidFill>
            <a:schemeClr val="accent2"/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29" name="図プレースホルダー 3"/>
          <p:cNvSpPr>
            <a:spLocks noGrp="1"/>
          </p:cNvSpPr>
          <p:nvPr>
            <p:ph type="pic" sz="quarter" idx="31" hasCustomPrompt="1"/>
          </p:nvPr>
        </p:nvSpPr>
        <p:spPr>
          <a:xfrm>
            <a:off x="10443484" y="5143502"/>
            <a:ext cx="2617200" cy="257040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1650"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31" name="図プレースホルダー 3"/>
          <p:cNvSpPr>
            <a:spLocks noGrp="1"/>
          </p:cNvSpPr>
          <p:nvPr>
            <p:ph type="pic" sz="quarter" idx="33" hasCustomPrompt="1"/>
          </p:nvPr>
        </p:nvSpPr>
        <p:spPr>
          <a:xfrm>
            <a:off x="10443484" y="7716602"/>
            <a:ext cx="2617200" cy="2570400"/>
          </a:xfrm>
          <a:solidFill>
            <a:schemeClr val="accent4"/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8" name="図プレースホルダー 3"/>
          <p:cNvSpPr>
            <a:spLocks noGrp="1"/>
          </p:cNvSpPr>
          <p:nvPr>
            <p:ph type="pic" sz="quarter" idx="20" hasCustomPrompt="1"/>
          </p:nvPr>
        </p:nvSpPr>
        <p:spPr>
          <a:xfrm>
            <a:off x="13053218" y="2"/>
            <a:ext cx="2617200" cy="2570400"/>
          </a:xfrm>
          <a:solidFill>
            <a:schemeClr val="accent3">
              <a:lumMod val="75000"/>
            </a:schemeClr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20" name="図プレースホルダー 3"/>
          <p:cNvSpPr>
            <a:spLocks noGrp="1"/>
          </p:cNvSpPr>
          <p:nvPr>
            <p:ph type="pic" sz="quarter" idx="22" hasCustomPrompt="1"/>
          </p:nvPr>
        </p:nvSpPr>
        <p:spPr>
          <a:xfrm>
            <a:off x="13053218" y="2573102"/>
            <a:ext cx="2617200" cy="2570400"/>
          </a:xfrm>
          <a:solidFill>
            <a:schemeClr val="accent3"/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30" name="図プレースホルダー 3"/>
          <p:cNvSpPr>
            <a:spLocks noGrp="1"/>
          </p:cNvSpPr>
          <p:nvPr>
            <p:ph type="pic" sz="quarter" idx="32" hasCustomPrompt="1"/>
          </p:nvPr>
        </p:nvSpPr>
        <p:spPr>
          <a:xfrm>
            <a:off x="13053218" y="5143502"/>
            <a:ext cx="2617200" cy="2570400"/>
          </a:xfrm>
          <a:solidFill>
            <a:schemeClr val="accent5"/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32" name="図プレースホルダー 3"/>
          <p:cNvSpPr>
            <a:spLocks noGrp="1"/>
          </p:cNvSpPr>
          <p:nvPr>
            <p:ph type="pic" sz="quarter" idx="34" hasCustomPrompt="1"/>
          </p:nvPr>
        </p:nvSpPr>
        <p:spPr>
          <a:xfrm>
            <a:off x="13053218" y="7716602"/>
            <a:ext cx="2617200" cy="2570400"/>
          </a:xfrm>
          <a:solidFill>
            <a:schemeClr val="accent6">
              <a:lumMod val="75000"/>
            </a:schemeClr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37" name="図プレースホルダー 3"/>
          <p:cNvSpPr>
            <a:spLocks noGrp="1"/>
          </p:cNvSpPr>
          <p:nvPr>
            <p:ph type="pic" sz="quarter" idx="35" hasCustomPrompt="1"/>
          </p:nvPr>
        </p:nvSpPr>
        <p:spPr>
          <a:xfrm>
            <a:off x="15662956" y="2"/>
            <a:ext cx="2617200" cy="2570400"/>
          </a:xfrm>
          <a:solidFill>
            <a:schemeClr val="accent5"/>
          </a:solidFill>
        </p:spPr>
        <p:txBody>
          <a:bodyPr>
            <a:normAutofit/>
          </a:bodyPr>
          <a:lstStyle>
            <a:lvl1pPr>
              <a:defRPr sz="1650"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38" name="図プレースホルダー 3"/>
          <p:cNvSpPr>
            <a:spLocks noGrp="1"/>
          </p:cNvSpPr>
          <p:nvPr>
            <p:ph type="pic" sz="quarter" idx="36" hasCustomPrompt="1"/>
          </p:nvPr>
        </p:nvSpPr>
        <p:spPr>
          <a:xfrm>
            <a:off x="15662956" y="2573102"/>
            <a:ext cx="2617200" cy="2570400"/>
          </a:xfrm>
          <a:solidFill>
            <a:schemeClr val="accent6">
              <a:lumMod val="75000"/>
            </a:schemeClr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39" name="図プレースホルダー 3"/>
          <p:cNvSpPr>
            <a:spLocks noGrp="1"/>
          </p:cNvSpPr>
          <p:nvPr>
            <p:ph type="pic" sz="quarter" idx="37" hasCustomPrompt="1"/>
          </p:nvPr>
        </p:nvSpPr>
        <p:spPr>
          <a:xfrm>
            <a:off x="15662956" y="5143502"/>
            <a:ext cx="2617200" cy="2570400"/>
          </a:xfrm>
          <a:solidFill>
            <a:schemeClr val="accent1"/>
          </a:solidFill>
        </p:spPr>
        <p:txBody>
          <a:bodyPr>
            <a:normAutofit/>
          </a:bodyPr>
          <a:lstStyle>
            <a:lvl1pPr>
              <a:defRPr sz="1650"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40" name="図プレースホルダー 3"/>
          <p:cNvSpPr>
            <a:spLocks noGrp="1"/>
          </p:cNvSpPr>
          <p:nvPr>
            <p:ph type="pic" sz="quarter" idx="38" hasCustomPrompt="1"/>
          </p:nvPr>
        </p:nvSpPr>
        <p:spPr>
          <a:xfrm>
            <a:off x="15662956" y="7716602"/>
            <a:ext cx="2617200" cy="2570400"/>
          </a:xfrm>
          <a:solidFill>
            <a:schemeClr val="accent2"/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198578390"/>
      </p:ext>
    </p:extLst>
  </p:cSld>
  <p:clrMapOvr>
    <a:masterClrMapping/>
  </p:clrMapOvr>
  <p:transition spd="slow">
    <p:push dir="u"/>
  </p:transition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 Images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円/楕円 18"/>
          <p:cNvSpPr/>
          <p:nvPr userDrawn="1"/>
        </p:nvSpPr>
        <p:spPr>
          <a:xfrm>
            <a:off x="15302223" y="6021216"/>
            <a:ext cx="811958" cy="81195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14" tIns="45712" rIns="91414" bIns="45712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4724">
              <a:solidFill>
                <a:schemeClr val="accent2"/>
              </a:solidFill>
            </a:endParaRPr>
          </a:p>
        </p:txBody>
      </p:sp>
      <p:sp>
        <p:nvSpPr>
          <p:cNvPr id="20" name="円/楕円 19"/>
          <p:cNvSpPr/>
          <p:nvPr userDrawn="1"/>
        </p:nvSpPr>
        <p:spPr>
          <a:xfrm>
            <a:off x="1776052" y="3775357"/>
            <a:ext cx="1368151" cy="136815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14" tIns="45712" rIns="91414" bIns="45712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4724"/>
          </a:p>
        </p:txBody>
      </p:sp>
      <p:sp>
        <p:nvSpPr>
          <p:cNvPr id="21" name="円/楕円 20"/>
          <p:cNvSpPr/>
          <p:nvPr userDrawn="1"/>
        </p:nvSpPr>
        <p:spPr>
          <a:xfrm>
            <a:off x="619487" y="3343304"/>
            <a:ext cx="864096" cy="86409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14" tIns="45712" rIns="91414" bIns="45712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4724"/>
          </a:p>
        </p:txBody>
      </p:sp>
      <p:sp>
        <p:nvSpPr>
          <p:cNvPr id="22" name="円/楕円 21"/>
          <p:cNvSpPr/>
          <p:nvPr userDrawn="1"/>
        </p:nvSpPr>
        <p:spPr>
          <a:xfrm>
            <a:off x="3579632" y="4035526"/>
            <a:ext cx="432049" cy="432048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14" tIns="45712" rIns="91414" bIns="45712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4724"/>
          </a:p>
        </p:txBody>
      </p:sp>
      <p:sp>
        <p:nvSpPr>
          <p:cNvPr id="23" name="円/楕円 22"/>
          <p:cNvSpPr/>
          <p:nvPr userDrawn="1"/>
        </p:nvSpPr>
        <p:spPr>
          <a:xfrm>
            <a:off x="16477200" y="5820748"/>
            <a:ext cx="486996" cy="48699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14" tIns="45712" rIns="91414" bIns="45712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4724">
              <a:solidFill>
                <a:schemeClr val="accent2"/>
              </a:solidFill>
            </a:endParaRPr>
          </a:p>
        </p:txBody>
      </p:sp>
      <p:sp>
        <p:nvSpPr>
          <p:cNvPr id="4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38181" y="43543"/>
            <a:ext cx="3600000" cy="3600000"/>
          </a:xfrm>
          <a:solidFill>
            <a:schemeClr val="accent1"/>
          </a:solidFill>
        </p:spPr>
        <p:txBody>
          <a:bodyPr/>
          <a:lstStyle>
            <a:lvl1pPr>
              <a:defRPr sz="180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5" name="図プレースホルダー 5"/>
          <p:cNvSpPr>
            <a:spLocks noGrp="1"/>
          </p:cNvSpPr>
          <p:nvPr>
            <p:ph type="pic" sz="quarter" idx="13" hasCustomPrompt="1"/>
          </p:nvPr>
        </p:nvSpPr>
        <p:spPr>
          <a:xfrm>
            <a:off x="3687754" y="43543"/>
            <a:ext cx="3600000" cy="3600000"/>
          </a:xfrm>
          <a:solidFill>
            <a:schemeClr val="accent3"/>
          </a:solidFill>
        </p:spPr>
        <p:txBody>
          <a:bodyPr>
            <a:normAutofit/>
          </a:bodyPr>
          <a:lstStyle>
            <a:lvl1pPr marL="0" marR="0" indent="0" algn="l" defTabSz="163234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6" name="図プレースホルダー 5"/>
          <p:cNvSpPr>
            <a:spLocks noGrp="1"/>
          </p:cNvSpPr>
          <p:nvPr>
            <p:ph type="pic" sz="quarter" idx="14" hasCustomPrompt="1"/>
          </p:nvPr>
        </p:nvSpPr>
        <p:spPr>
          <a:xfrm>
            <a:off x="7337324" y="43543"/>
            <a:ext cx="3600000" cy="360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marR="0" indent="0" algn="l" defTabSz="163234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7" name="図プレースホルダー 5"/>
          <p:cNvSpPr>
            <a:spLocks noGrp="1"/>
          </p:cNvSpPr>
          <p:nvPr>
            <p:ph type="pic" sz="quarter" idx="15" hasCustomPrompt="1"/>
          </p:nvPr>
        </p:nvSpPr>
        <p:spPr>
          <a:xfrm>
            <a:off x="10988185" y="43543"/>
            <a:ext cx="3600000" cy="3600000"/>
          </a:xfrm>
          <a:solidFill>
            <a:schemeClr val="accent4"/>
          </a:solidFill>
        </p:spPr>
        <p:txBody>
          <a:bodyPr>
            <a:normAutofit/>
          </a:bodyPr>
          <a:lstStyle>
            <a:lvl1pPr marL="0" marR="0" indent="0" algn="l" defTabSz="163234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8" name="図プレースホルダー 5"/>
          <p:cNvSpPr>
            <a:spLocks noGrp="1"/>
          </p:cNvSpPr>
          <p:nvPr>
            <p:ph type="pic" sz="quarter" idx="16" hasCustomPrompt="1"/>
          </p:nvPr>
        </p:nvSpPr>
        <p:spPr>
          <a:xfrm>
            <a:off x="14636468" y="43543"/>
            <a:ext cx="3600000" cy="3600000"/>
          </a:xfrm>
          <a:solidFill>
            <a:schemeClr val="accent5"/>
          </a:solidFill>
        </p:spPr>
        <p:txBody>
          <a:bodyPr>
            <a:normAutofit/>
          </a:bodyPr>
          <a:lstStyle>
            <a:lvl1pPr marL="0" marR="0" indent="0" algn="l" defTabSz="163234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9" name="図プレースホルダー 5"/>
          <p:cNvSpPr>
            <a:spLocks noGrp="1"/>
          </p:cNvSpPr>
          <p:nvPr>
            <p:ph type="pic" sz="quarter" idx="17" hasCustomPrompt="1"/>
          </p:nvPr>
        </p:nvSpPr>
        <p:spPr>
          <a:xfrm>
            <a:off x="35931" y="6628665"/>
            <a:ext cx="3600000" cy="3600000"/>
          </a:xfrm>
          <a:solidFill>
            <a:schemeClr val="accent5"/>
          </a:solidFill>
        </p:spPr>
        <p:txBody>
          <a:bodyPr/>
          <a:lstStyle>
            <a:lvl1pPr>
              <a:defRPr sz="180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0" name="図プレースホルダー 5"/>
          <p:cNvSpPr>
            <a:spLocks noGrp="1"/>
          </p:cNvSpPr>
          <p:nvPr>
            <p:ph type="pic" sz="quarter" idx="18" hasCustomPrompt="1"/>
          </p:nvPr>
        </p:nvSpPr>
        <p:spPr>
          <a:xfrm>
            <a:off x="3685503" y="6628665"/>
            <a:ext cx="3600000" cy="3600000"/>
          </a:xfrm>
          <a:solidFill>
            <a:schemeClr val="accent4"/>
          </a:solidFill>
        </p:spPr>
        <p:txBody>
          <a:bodyPr>
            <a:normAutofit/>
          </a:bodyPr>
          <a:lstStyle>
            <a:lvl1pPr marL="0" marR="0" indent="0" algn="l" defTabSz="163234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1" name="図プレースホルダー 5"/>
          <p:cNvSpPr>
            <a:spLocks noGrp="1"/>
          </p:cNvSpPr>
          <p:nvPr>
            <p:ph type="pic" sz="quarter" idx="19" hasCustomPrompt="1"/>
          </p:nvPr>
        </p:nvSpPr>
        <p:spPr>
          <a:xfrm>
            <a:off x="7335072" y="6628665"/>
            <a:ext cx="3600000" cy="3600000"/>
          </a:xfrm>
          <a:solidFill>
            <a:schemeClr val="accent2"/>
          </a:solidFill>
        </p:spPr>
        <p:txBody>
          <a:bodyPr>
            <a:normAutofit/>
          </a:bodyPr>
          <a:lstStyle>
            <a:lvl1pPr marL="0" marR="0" indent="0" algn="l" defTabSz="163234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2" name="図プレースホルダー 5"/>
          <p:cNvSpPr>
            <a:spLocks noGrp="1"/>
          </p:cNvSpPr>
          <p:nvPr>
            <p:ph type="pic" sz="quarter" idx="20" hasCustomPrompt="1"/>
          </p:nvPr>
        </p:nvSpPr>
        <p:spPr>
          <a:xfrm>
            <a:off x="10985934" y="6628665"/>
            <a:ext cx="3600000" cy="3600000"/>
          </a:xfrm>
          <a:solidFill>
            <a:schemeClr val="accent3"/>
          </a:solidFill>
        </p:spPr>
        <p:txBody>
          <a:bodyPr>
            <a:normAutofit/>
          </a:bodyPr>
          <a:lstStyle>
            <a:lvl1pPr marL="0" marR="0" indent="0" algn="l" defTabSz="163234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3" name="図プレースホルダー 5"/>
          <p:cNvSpPr>
            <a:spLocks noGrp="1"/>
          </p:cNvSpPr>
          <p:nvPr>
            <p:ph type="pic" sz="quarter" idx="21" hasCustomPrompt="1"/>
          </p:nvPr>
        </p:nvSpPr>
        <p:spPr>
          <a:xfrm>
            <a:off x="14634217" y="6628665"/>
            <a:ext cx="3600000" cy="3600000"/>
          </a:xfrm>
          <a:solidFill>
            <a:schemeClr val="accent1"/>
          </a:solidFill>
        </p:spPr>
        <p:txBody>
          <a:bodyPr>
            <a:normAutofit/>
          </a:bodyPr>
          <a:lstStyle>
            <a:lvl1pPr marL="0" marR="0" indent="0" algn="l" defTabSz="1632345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6" name="タイトル 1"/>
          <p:cNvSpPr>
            <a:spLocks noGrp="1"/>
          </p:cNvSpPr>
          <p:nvPr>
            <p:ph type="title" hasCustomPrompt="1"/>
          </p:nvPr>
        </p:nvSpPr>
        <p:spPr>
          <a:xfrm>
            <a:off x="725715" y="3955859"/>
            <a:ext cx="16822057" cy="1350908"/>
          </a:xfrm>
        </p:spPr>
        <p:txBody>
          <a:bodyPr anchor="b">
            <a:normAutofit/>
          </a:bodyPr>
          <a:lstStyle>
            <a:lvl1pPr algn="ctr">
              <a:defRPr sz="6599" baseline="0">
                <a:solidFill>
                  <a:schemeClr val="bg1"/>
                </a:solidFill>
                <a:latin typeface="Route 159 UltraLight" pitchFamily="50" charset="0"/>
              </a:defRPr>
            </a:lvl1pPr>
          </a:lstStyle>
          <a:p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17" name="正方形/長方形 16"/>
          <p:cNvSpPr/>
          <p:nvPr userDrawn="1"/>
        </p:nvSpPr>
        <p:spPr>
          <a:xfrm>
            <a:off x="7522240" y="5321990"/>
            <a:ext cx="3240360" cy="7200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18" name="テキスト プレースホルダー 6"/>
          <p:cNvSpPr>
            <a:spLocks noGrp="1"/>
          </p:cNvSpPr>
          <p:nvPr>
            <p:ph type="body" sz="quarter" idx="22" hasCustomPrompt="1"/>
          </p:nvPr>
        </p:nvSpPr>
        <p:spPr>
          <a:xfrm>
            <a:off x="725715" y="5394653"/>
            <a:ext cx="16822057" cy="935441"/>
          </a:xfrm>
        </p:spPr>
        <p:txBody>
          <a:bodyPr anchor="t">
            <a:noAutofit/>
          </a:bodyPr>
          <a:lstStyle>
            <a:lvl1pPr algn="ctr">
              <a:defRPr sz="3149" i="1" baseline="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4" name="円/楕円 23"/>
          <p:cNvSpPr/>
          <p:nvPr userDrawn="1"/>
        </p:nvSpPr>
        <p:spPr>
          <a:xfrm>
            <a:off x="17313987" y="5243148"/>
            <a:ext cx="757710" cy="75771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14" tIns="45712" rIns="91414" bIns="45712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4724">
              <a:solidFill>
                <a:schemeClr val="accent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935461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750"/>
                            </p:stCondLst>
                            <p:childTnLst>
                              <p:par>
                                <p:cTn id="36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6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4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4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4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4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4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4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4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4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4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4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4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4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4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4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4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4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4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1" grpId="0" animBg="1"/>
      <p:bldP spid="22" grpId="0" animBg="1"/>
      <p:bldP spid="2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6" grpId="0"/>
      <p:bldP spid="17" grpId="0" animBg="1"/>
      <p:bldP spid="18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</p:bldLst>
  </p:timing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s &amp;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/>
          <p:cNvSpPr/>
          <p:nvPr userDrawn="1"/>
        </p:nvSpPr>
        <p:spPr>
          <a:xfrm>
            <a:off x="0" y="0"/>
            <a:ext cx="5143501" cy="51435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7" name="図プレースホルダー 3"/>
          <p:cNvSpPr>
            <a:spLocks noGrp="1"/>
          </p:cNvSpPr>
          <p:nvPr>
            <p:ph type="pic" sz="quarter" idx="12" hasCustomPrompt="1"/>
          </p:nvPr>
        </p:nvSpPr>
        <p:spPr>
          <a:xfrm>
            <a:off x="7" y="5143500"/>
            <a:ext cx="9142414" cy="5143500"/>
          </a:xfrm>
          <a:solidFill>
            <a:schemeClr val="bg1">
              <a:lumMod val="95000"/>
            </a:schemeClr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8" name="図プレースホルダー 3"/>
          <p:cNvSpPr>
            <a:spLocks noGrp="1"/>
          </p:cNvSpPr>
          <p:nvPr>
            <p:ph type="pic" sz="quarter" idx="13" hasCustomPrompt="1"/>
          </p:nvPr>
        </p:nvSpPr>
        <p:spPr>
          <a:xfrm>
            <a:off x="5120148" y="0"/>
            <a:ext cx="7119405" cy="5143500"/>
          </a:xfrm>
          <a:solidFill>
            <a:schemeClr val="bg1">
              <a:lumMod val="95000"/>
            </a:schemeClr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9" name="図プレースホルダー 3"/>
          <p:cNvSpPr>
            <a:spLocks noGrp="1"/>
          </p:cNvSpPr>
          <p:nvPr>
            <p:ph type="pic" sz="quarter" idx="14" hasCustomPrompt="1"/>
          </p:nvPr>
        </p:nvSpPr>
        <p:spPr>
          <a:xfrm>
            <a:off x="12239552" y="0"/>
            <a:ext cx="6046863" cy="5143500"/>
          </a:xfrm>
          <a:solidFill>
            <a:schemeClr val="bg1">
              <a:lumMod val="95000"/>
            </a:schemeClr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0" name="正方形/長方形 9"/>
          <p:cNvSpPr/>
          <p:nvPr userDrawn="1"/>
        </p:nvSpPr>
        <p:spPr>
          <a:xfrm>
            <a:off x="9142417" y="5143500"/>
            <a:ext cx="4105251" cy="51435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11" name="図プレースホルダー 3"/>
          <p:cNvSpPr>
            <a:spLocks noGrp="1"/>
          </p:cNvSpPr>
          <p:nvPr>
            <p:ph type="pic" sz="quarter" idx="15" hasCustomPrompt="1"/>
          </p:nvPr>
        </p:nvSpPr>
        <p:spPr>
          <a:xfrm>
            <a:off x="13247666" y="5143500"/>
            <a:ext cx="5029237" cy="5143500"/>
          </a:xfrm>
          <a:solidFill>
            <a:schemeClr val="bg1">
              <a:lumMod val="95000"/>
            </a:schemeClr>
          </a:solidFill>
        </p:spPr>
        <p:txBody>
          <a:bodyPr/>
          <a:lstStyle>
            <a:lvl1pPr marL="0" marR="0" indent="0" algn="l" defTabSz="1632345" rtl="0" eaLnBrk="1" fontAlgn="auto" latinLnBrk="0" hangingPunct="1">
              <a:lnSpc>
                <a:spcPct val="12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2" name="タイトル 1"/>
          <p:cNvSpPr>
            <a:spLocks noGrp="1"/>
          </p:cNvSpPr>
          <p:nvPr>
            <p:ph type="title" hasCustomPrompt="1"/>
          </p:nvPr>
        </p:nvSpPr>
        <p:spPr>
          <a:xfrm>
            <a:off x="214223" y="751019"/>
            <a:ext cx="4680520" cy="1566932"/>
          </a:xfrm>
        </p:spPr>
        <p:txBody>
          <a:bodyPr anchor="b">
            <a:normAutofit/>
          </a:bodyPr>
          <a:lstStyle>
            <a:lvl1pPr algn="ctr">
              <a:defRPr sz="3599" baseline="0">
                <a:solidFill>
                  <a:schemeClr val="bg1"/>
                </a:solidFill>
                <a:latin typeface="Route 159 SemiBold" pitchFamily="50" charset="0"/>
              </a:defRPr>
            </a:lvl1pPr>
          </a:lstStyle>
          <a:p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13" name="テキスト プレースホルダー 6"/>
          <p:cNvSpPr>
            <a:spLocks noGrp="1"/>
          </p:cNvSpPr>
          <p:nvPr>
            <p:ph type="body" sz="quarter" idx="22" hasCustomPrompt="1"/>
          </p:nvPr>
        </p:nvSpPr>
        <p:spPr>
          <a:xfrm>
            <a:off x="214214" y="2552574"/>
            <a:ext cx="4680521" cy="2230886"/>
          </a:xfrm>
        </p:spPr>
        <p:txBody>
          <a:bodyPr anchor="t">
            <a:noAutofit/>
          </a:bodyPr>
          <a:lstStyle>
            <a:lvl1pPr algn="ctr">
              <a:defRPr sz="1950" i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14" name="テキスト プレースホルダー 6"/>
          <p:cNvSpPr>
            <a:spLocks noGrp="1"/>
          </p:cNvSpPr>
          <p:nvPr>
            <p:ph type="body" sz="quarter" idx="23" hasCustomPrompt="1"/>
          </p:nvPr>
        </p:nvSpPr>
        <p:spPr>
          <a:xfrm>
            <a:off x="9287228" y="5359531"/>
            <a:ext cx="3816424" cy="4680521"/>
          </a:xfrm>
        </p:spPr>
        <p:txBody>
          <a:bodyPr anchor="ctr">
            <a:noAutofit/>
          </a:bodyPr>
          <a:lstStyle>
            <a:lvl1pPr algn="l">
              <a:defRPr sz="1950" i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2471484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750"/>
                            </p:stCondLst>
                            <p:childTnLst>
                              <p:par>
                                <p:cTn id="24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2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/>
      <p:bldP spid="1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rateg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正方形/長方形 9"/>
          <p:cNvSpPr/>
          <p:nvPr userDrawn="1"/>
        </p:nvSpPr>
        <p:spPr>
          <a:xfrm>
            <a:off x="2" y="5"/>
            <a:ext cx="18286413" cy="11181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11" name="正方形/長方形 10"/>
          <p:cNvSpPr/>
          <p:nvPr userDrawn="1"/>
        </p:nvSpPr>
        <p:spPr>
          <a:xfrm>
            <a:off x="2" y="5965373"/>
            <a:ext cx="18286413" cy="432162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pic>
        <p:nvPicPr>
          <p:cNvPr id="12" name="図 1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18463" y="4451604"/>
            <a:ext cx="1009181" cy="1513772"/>
          </a:xfrm>
          <a:prstGeom prst="rect">
            <a:avLst/>
          </a:prstGeom>
        </p:spPr>
      </p:pic>
      <p:pic>
        <p:nvPicPr>
          <p:cNvPr id="13" name="図 12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41035" y="4457089"/>
            <a:ext cx="981758" cy="1508288"/>
          </a:xfrm>
          <a:prstGeom prst="rect">
            <a:avLst/>
          </a:prstGeom>
        </p:spPr>
      </p:pic>
      <p:pic>
        <p:nvPicPr>
          <p:cNvPr id="14" name="図 13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5156" y="4160917"/>
            <a:ext cx="1206627" cy="1804460"/>
          </a:xfrm>
          <a:prstGeom prst="rect">
            <a:avLst/>
          </a:prstGeom>
        </p:spPr>
      </p:pic>
      <p:pic>
        <p:nvPicPr>
          <p:cNvPr id="15" name="図 14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95418" y="3705690"/>
            <a:ext cx="1061284" cy="2259689"/>
          </a:xfrm>
          <a:prstGeom prst="rect">
            <a:avLst/>
          </a:prstGeom>
        </p:spPr>
      </p:pic>
      <p:pic>
        <p:nvPicPr>
          <p:cNvPr id="16" name="図 15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94829" y="3628898"/>
            <a:ext cx="1173721" cy="2336475"/>
          </a:xfrm>
          <a:prstGeom prst="rect">
            <a:avLst/>
          </a:prstGeom>
        </p:spPr>
      </p:pic>
      <p:pic>
        <p:nvPicPr>
          <p:cNvPr id="17" name="図 16"/>
          <p:cNvPicPr>
            <a:picLocks noChangeAspect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06316" y="3283362"/>
            <a:ext cx="1170978" cy="2682009"/>
          </a:xfrm>
          <a:prstGeom prst="rect">
            <a:avLst/>
          </a:prstGeom>
        </p:spPr>
      </p:pic>
      <p:sp>
        <p:nvSpPr>
          <p:cNvPr id="29" name="テキスト プレースホルダー 6"/>
          <p:cNvSpPr>
            <a:spLocks noGrp="1"/>
          </p:cNvSpPr>
          <p:nvPr>
            <p:ph type="body" sz="quarter" idx="21" hasCustomPrompt="1"/>
          </p:nvPr>
        </p:nvSpPr>
        <p:spPr>
          <a:xfrm>
            <a:off x="1042796" y="2918333"/>
            <a:ext cx="4389120" cy="720079"/>
          </a:xfrm>
        </p:spPr>
        <p:txBody>
          <a:bodyPr anchor="ctr">
            <a:noAutofit/>
          </a:bodyPr>
          <a:lstStyle>
            <a:lvl1pPr algn="ctr">
              <a:defRPr sz="2849" i="0" baseline="0">
                <a:solidFill>
                  <a:schemeClr val="accent1"/>
                </a:solidFill>
                <a:latin typeface="Route 159 SemiBold" pitchFamily="50" charset="0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30" name="テキスト プレースホルダー 6"/>
          <p:cNvSpPr>
            <a:spLocks noGrp="1"/>
          </p:cNvSpPr>
          <p:nvPr>
            <p:ph type="body" sz="quarter" idx="22" hasCustomPrompt="1"/>
          </p:nvPr>
        </p:nvSpPr>
        <p:spPr>
          <a:xfrm>
            <a:off x="3223054" y="2062228"/>
            <a:ext cx="4389120" cy="720079"/>
          </a:xfrm>
        </p:spPr>
        <p:txBody>
          <a:bodyPr anchor="ctr">
            <a:noAutofit/>
          </a:bodyPr>
          <a:lstStyle>
            <a:lvl1pPr algn="ctr">
              <a:defRPr sz="2849" i="0" baseline="0">
                <a:solidFill>
                  <a:schemeClr val="accent3"/>
                </a:solidFill>
                <a:latin typeface="Route 159 SemiBold" pitchFamily="50" charset="0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31" name="テキスト プレースホルダー 6"/>
          <p:cNvSpPr>
            <a:spLocks noGrp="1"/>
          </p:cNvSpPr>
          <p:nvPr>
            <p:ph type="body" sz="quarter" idx="23" hasCustomPrompt="1"/>
          </p:nvPr>
        </p:nvSpPr>
        <p:spPr>
          <a:xfrm>
            <a:off x="10287126" y="1516819"/>
            <a:ext cx="4389120" cy="720079"/>
          </a:xfrm>
        </p:spPr>
        <p:txBody>
          <a:bodyPr anchor="ctr">
            <a:noAutofit/>
          </a:bodyPr>
          <a:lstStyle>
            <a:lvl1pPr algn="ctr">
              <a:defRPr sz="2849" i="0" baseline="0">
                <a:solidFill>
                  <a:schemeClr val="accent5"/>
                </a:solidFill>
                <a:latin typeface="Route 159 SemiBold" pitchFamily="50" charset="0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32" name="テキスト プレースホルダー 6"/>
          <p:cNvSpPr>
            <a:spLocks noGrp="1"/>
          </p:cNvSpPr>
          <p:nvPr>
            <p:ph type="body" sz="quarter" idx="24" hasCustomPrompt="1"/>
          </p:nvPr>
        </p:nvSpPr>
        <p:spPr>
          <a:xfrm>
            <a:off x="7884581" y="2386315"/>
            <a:ext cx="4389120" cy="720079"/>
          </a:xfrm>
        </p:spPr>
        <p:txBody>
          <a:bodyPr anchor="ctr">
            <a:noAutofit/>
          </a:bodyPr>
          <a:lstStyle>
            <a:lvl1pPr algn="ctr">
              <a:defRPr sz="2849" i="0" baseline="0">
                <a:solidFill>
                  <a:schemeClr val="accent4"/>
                </a:solidFill>
                <a:latin typeface="Route 159 SemiBold" pitchFamily="50" charset="0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33" name="テキスト プレースホルダー 6"/>
          <p:cNvSpPr>
            <a:spLocks noGrp="1"/>
          </p:cNvSpPr>
          <p:nvPr>
            <p:ph type="body" sz="quarter" idx="25" hasCustomPrompt="1"/>
          </p:nvPr>
        </p:nvSpPr>
        <p:spPr>
          <a:xfrm>
            <a:off x="5726310" y="1206117"/>
            <a:ext cx="4389120" cy="720079"/>
          </a:xfrm>
        </p:spPr>
        <p:txBody>
          <a:bodyPr anchor="ctr">
            <a:noAutofit/>
          </a:bodyPr>
          <a:lstStyle>
            <a:lvl1pPr algn="ctr">
              <a:defRPr sz="2849" i="0" baseline="0">
                <a:solidFill>
                  <a:schemeClr val="accent2"/>
                </a:solidFill>
                <a:latin typeface="Route 159 SemiBold" pitchFamily="50" charset="0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34" name="テキスト プレースホルダー 6"/>
          <p:cNvSpPr>
            <a:spLocks noGrp="1"/>
          </p:cNvSpPr>
          <p:nvPr>
            <p:ph type="body" sz="quarter" idx="26" hasCustomPrompt="1"/>
          </p:nvPr>
        </p:nvSpPr>
        <p:spPr>
          <a:xfrm>
            <a:off x="12697243" y="647322"/>
            <a:ext cx="4389120" cy="720079"/>
          </a:xfrm>
        </p:spPr>
        <p:txBody>
          <a:bodyPr anchor="ctr">
            <a:noAutofit/>
          </a:bodyPr>
          <a:lstStyle>
            <a:lvl1pPr algn="ctr">
              <a:defRPr sz="2849" i="0" baseline="0">
                <a:solidFill>
                  <a:schemeClr val="accent6"/>
                </a:solidFill>
                <a:latin typeface="Route 159 SemiBold" pitchFamily="50" charset="0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cxnSp>
        <p:nvCxnSpPr>
          <p:cNvPr id="36" name="直線コネクタ 35"/>
          <p:cNvCxnSpPr>
            <a:stCxn id="29" idx="2"/>
          </p:cNvCxnSpPr>
          <p:nvPr userDrawn="1"/>
        </p:nvCxnSpPr>
        <p:spPr>
          <a:xfrm>
            <a:off x="3237353" y="3638413"/>
            <a:ext cx="0" cy="672338"/>
          </a:xfrm>
          <a:prstGeom prst="line">
            <a:avLst/>
          </a:prstGeom>
          <a:ln w="28575">
            <a:prstDash val="sysDot"/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線コネクタ 39"/>
          <p:cNvCxnSpPr/>
          <p:nvPr userDrawn="1"/>
        </p:nvCxnSpPr>
        <p:spPr>
          <a:xfrm>
            <a:off x="5425323" y="2917377"/>
            <a:ext cx="0" cy="1383776"/>
          </a:xfrm>
          <a:prstGeom prst="line">
            <a:avLst/>
          </a:prstGeom>
          <a:ln w="28575">
            <a:solidFill>
              <a:schemeClr val="accent3"/>
            </a:solidFill>
            <a:prstDash val="sysDot"/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線コネクタ 41"/>
          <p:cNvCxnSpPr/>
          <p:nvPr userDrawn="1"/>
        </p:nvCxnSpPr>
        <p:spPr>
          <a:xfrm>
            <a:off x="7903696" y="2046519"/>
            <a:ext cx="0" cy="1898911"/>
          </a:xfrm>
          <a:prstGeom prst="line">
            <a:avLst/>
          </a:prstGeom>
          <a:ln w="28575">
            <a:solidFill>
              <a:schemeClr val="accent2"/>
            </a:solidFill>
            <a:prstDash val="sysDot"/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/>
          <p:cNvCxnSpPr/>
          <p:nvPr userDrawn="1"/>
        </p:nvCxnSpPr>
        <p:spPr>
          <a:xfrm>
            <a:off x="10068669" y="3148373"/>
            <a:ext cx="0" cy="335060"/>
          </a:xfrm>
          <a:prstGeom prst="line">
            <a:avLst/>
          </a:prstGeom>
          <a:ln w="28575">
            <a:solidFill>
              <a:schemeClr val="accent4"/>
            </a:solidFill>
            <a:prstDash val="sysDot"/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直線コネクタ 45"/>
          <p:cNvCxnSpPr/>
          <p:nvPr userDrawn="1"/>
        </p:nvCxnSpPr>
        <p:spPr>
          <a:xfrm>
            <a:off x="12481685" y="2262006"/>
            <a:ext cx="0" cy="1221431"/>
          </a:xfrm>
          <a:prstGeom prst="line">
            <a:avLst/>
          </a:prstGeom>
          <a:ln w="28575">
            <a:solidFill>
              <a:schemeClr val="accent5"/>
            </a:solidFill>
            <a:prstDash val="sysDot"/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線コネクタ 47"/>
          <p:cNvCxnSpPr/>
          <p:nvPr userDrawn="1"/>
        </p:nvCxnSpPr>
        <p:spPr>
          <a:xfrm>
            <a:off x="14906984" y="1384448"/>
            <a:ext cx="0" cy="1763922"/>
          </a:xfrm>
          <a:prstGeom prst="line">
            <a:avLst/>
          </a:prstGeom>
          <a:ln w="28575">
            <a:solidFill>
              <a:schemeClr val="accent6"/>
            </a:solidFill>
            <a:prstDash val="sysDot"/>
            <a:headEnd type="oval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タイトル 1"/>
          <p:cNvSpPr>
            <a:spLocks noGrp="1"/>
          </p:cNvSpPr>
          <p:nvPr>
            <p:ph type="title" hasCustomPrompt="1"/>
          </p:nvPr>
        </p:nvSpPr>
        <p:spPr>
          <a:xfrm>
            <a:off x="725715" y="6321681"/>
            <a:ext cx="16822057" cy="1350908"/>
          </a:xfrm>
        </p:spPr>
        <p:txBody>
          <a:bodyPr anchor="b">
            <a:normAutofit/>
          </a:bodyPr>
          <a:lstStyle>
            <a:lvl1pPr algn="ctr">
              <a:defRPr sz="6599" baseline="0">
                <a:solidFill>
                  <a:schemeClr val="bg1"/>
                </a:solidFill>
                <a:latin typeface="Route 159 UltraLight" pitchFamily="50" charset="0"/>
              </a:defRPr>
            </a:lvl1pPr>
          </a:lstStyle>
          <a:p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54" name="正方形/長方形 53"/>
          <p:cNvSpPr/>
          <p:nvPr userDrawn="1"/>
        </p:nvSpPr>
        <p:spPr>
          <a:xfrm>
            <a:off x="7522240" y="7687814"/>
            <a:ext cx="3240360" cy="7200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55" name="テキスト プレースホルダー 6"/>
          <p:cNvSpPr>
            <a:spLocks noGrp="1"/>
          </p:cNvSpPr>
          <p:nvPr>
            <p:ph type="body" sz="quarter" idx="42" hasCustomPrompt="1"/>
          </p:nvPr>
        </p:nvSpPr>
        <p:spPr>
          <a:xfrm>
            <a:off x="430243" y="7982858"/>
            <a:ext cx="17425937" cy="1669144"/>
          </a:xfrm>
        </p:spPr>
        <p:txBody>
          <a:bodyPr>
            <a:noAutofit/>
          </a:bodyPr>
          <a:lstStyle>
            <a:lvl1pPr algn="ctr">
              <a:defRPr sz="1950" b="0" i="0" u="none" baseline="0">
                <a:solidFill>
                  <a:schemeClr val="bg1"/>
                </a:solidFill>
                <a:latin typeface="+mn-lt"/>
                <a:cs typeface="Open Sans Light" panose="020B0306030504020204" pitchFamily="34" charset="0"/>
              </a:defRPr>
            </a:lvl1pPr>
          </a:lstStyle>
          <a:p>
            <a:pPr lvl="0"/>
            <a:r>
              <a:rPr kumimoji="1" lang="en-US" altLang="ja-JP" dirty="0"/>
              <a:t>Description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11789376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1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75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25"/>
                            </p:stCondLst>
                            <p:childTnLst>
                              <p:par>
                                <p:cTn id="24" presetID="2" presetClass="entr" presetSubtype="1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275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775"/>
                            </p:stCondLst>
                            <p:childTnLst>
                              <p:par>
                                <p:cTn id="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50"/>
                            </p:stCondLst>
                            <p:childTnLst>
                              <p:par>
                                <p:cTn id="39" presetID="2" presetClass="entr" presetSubtype="1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300"/>
                            </p:stCondLst>
                            <p:childTnLst>
                              <p:par>
                                <p:cTn id="4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800"/>
                            </p:stCondLst>
                            <p:childTnLst>
                              <p:par>
                                <p:cTn id="4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6575"/>
                            </p:stCondLst>
                            <p:childTnLst>
                              <p:par>
                                <p:cTn id="54" presetID="2" presetClass="entr" presetSubtype="1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325"/>
                            </p:stCondLst>
                            <p:childTnLst>
                              <p:par>
                                <p:cTn id="5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825"/>
                            </p:stCondLst>
                            <p:childTnLst>
                              <p:par>
                                <p:cTn id="6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600"/>
                            </p:stCondLst>
                            <p:childTnLst>
                              <p:par>
                                <p:cTn id="69" presetID="2" presetClass="entr" presetSubtype="1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9350"/>
                            </p:stCondLst>
                            <p:childTnLst>
                              <p:par>
                                <p:cTn id="7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9850"/>
                            </p:stCondLst>
                            <p:childTnLst>
                              <p:par>
                                <p:cTn id="7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0625"/>
                            </p:stCondLst>
                            <p:childTnLst>
                              <p:par>
                                <p:cTn id="84" presetID="2" presetClass="entr" presetSubtype="1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1375"/>
                            </p:stCondLst>
                            <p:childTnLst>
                              <p:par>
                                <p:cTn id="8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875"/>
                            </p:stCondLst>
                            <p:childTnLst>
                              <p:par>
                                <p:cTn id="9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12650"/>
                            </p:stCondLst>
                            <p:childTnLst>
                              <p:par>
                                <p:cTn id="9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13250"/>
                            </p:stCondLst>
                            <p:childTnLst>
                              <p:par>
                                <p:cTn id="108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0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29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iterate type="lt">
                    <p:tmPct val="5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2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iterate type="lt">
                    <p:tmPct val="5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0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0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iterate type="lt">
                    <p:tmPct val="5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iterate type="lt">
                    <p:tmPct val="5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2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2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iterate type="lt">
                    <p:tmPct val="5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53" presetClass="entr" presetSubtype="16" fill="hold" nodeType="afterEffect">
                  <p:stCondLst>
                    <p:cond delay="0"/>
                  </p:stCondLst>
                  <p:iterate type="lt">
                    <p:tmPct val="5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4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4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/>
      <p:bldP spid="54" grpId="0" animBg="1"/>
      <p:bldP spid="5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Opin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グループ化 28"/>
          <p:cNvGrpSpPr/>
          <p:nvPr userDrawn="1"/>
        </p:nvGrpSpPr>
        <p:grpSpPr>
          <a:xfrm>
            <a:off x="8014100" y="55915"/>
            <a:ext cx="10272315" cy="6722912"/>
            <a:chOff x="7426437" y="55909"/>
            <a:chExt cx="10859975" cy="6722912"/>
          </a:xfrm>
        </p:grpSpPr>
        <p:sp>
          <p:nvSpPr>
            <p:cNvPr id="13" name="正方形/長方形 12"/>
            <p:cNvSpPr/>
            <p:nvPr userDrawn="1"/>
          </p:nvSpPr>
          <p:spPr>
            <a:xfrm>
              <a:off x="10859975" y="111818"/>
              <a:ext cx="7426437" cy="666700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4724"/>
            </a:p>
          </p:txBody>
        </p:sp>
        <p:sp>
          <p:nvSpPr>
            <p:cNvPr id="12" name="直角三角形 11"/>
            <p:cNvSpPr/>
            <p:nvPr userDrawn="1"/>
          </p:nvSpPr>
          <p:spPr>
            <a:xfrm flipH="1">
              <a:off x="7426437" y="55909"/>
              <a:ext cx="3433538" cy="6722912"/>
            </a:xfrm>
            <a:prstGeom prst="rtTriangl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4724"/>
            </a:p>
          </p:txBody>
        </p:sp>
      </p:grpSp>
      <p:sp>
        <p:nvSpPr>
          <p:cNvPr id="2" name="正方形/長方形 1"/>
          <p:cNvSpPr/>
          <p:nvPr userDrawn="1"/>
        </p:nvSpPr>
        <p:spPr>
          <a:xfrm>
            <a:off x="2" y="5"/>
            <a:ext cx="18286413" cy="11181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pic>
        <p:nvPicPr>
          <p:cNvPr id="3" name="図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2257" y="707946"/>
            <a:ext cx="1923833" cy="6070878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4" name="図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50291" y="1526601"/>
            <a:ext cx="1780558" cy="5252228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sp>
        <p:nvSpPr>
          <p:cNvPr id="6" name="正方形/長方形 5"/>
          <p:cNvSpPr/>
          <p:nvPr userDrawn="1"/>
        </p:nvSpPr>
        <p:spPr>
          <a:xfrm>
            <a:off x="2" y="6778830"/>
            <a:ext cx="18286413" cy="3508178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7" name="タイトル 1"/>
          <p:cNvSpPr>
            <a:spLocks noGrp="1"/>
          </p:cNvSpPr>
          <p:nvPr userDrawn="1">
            <p:ph type="title" hasCustomPrompt="1"/>
          </p:nvPr>
        </p:nvSpPr>
        <p:spPr>
          <a:xfrm>
            <a:off x="725715" y="6956690"/>
            <a:ext cx="16822057" cy="1350908"/>
          </a:xfrm>
        </p:spPr>
        <p:txBody>
          <a:bodyPr anchor="b">
            <a:normAutofit/>
          </a:bodyPr>
          <a:lstStyle>
            <a:lvl1pPr algn="ctr">
              <a:defRPr sz="6599" baseline="0">
                <a:solidFill>
                  <a:schemeClr val="bg1"/>
                </a:solidFill>
                <a:latin typeface="Route 159 UltraLight" pitchFamily="50" charset="0"/>
              </a:defRPr>
            </a:lvl1pPr>
          </a:lstStyle>
          <a:p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8" name="正方形/長方形 7"/>
          <p:cNvSpPr/>
          <p:nvPr userDrawn="1"/>
        </p:nvSpPr>
        <p:spPr>
          <a:xfrm>
            <a:off x="7522240" y="8322821"/>
            <a:ext cx="3240360" cy="7200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9" name="テキスト プレースホルダー 6"/>
          <p:cNvSpPr>
            <a:spLocks noGrp="1"/>
          </p:cNvSpPr>
          <p:nvPr userDrawn="1">
            <p:ph type="body" sz="quarter" idx="42" hasCustomPrompt="1"/>
          </p:nvPr>
        </p:nvSpPr>
        <p:spPr>
          <a:xfrm>
            <a:off x="11651675" y="596076"/>
            <a:ext cx="6054438" cy="1232724"/>
          </a:xfrm>
        </p:spPr>
        <p:txBody>
          <a:bodyPr>
            <a:noAutofit/>
          </a:bodyPr>
          <a:lstStyle>
            <a:lvl1pPr algn="l">
              <a:defRPr sz="6599" b="0" i="0" u="none" baseline="0">
                <a:solidFill>
                  <a:schemeClr val="accent1"/>
                </a:solidFill>
                <a:latin typeface="+mj-lt"/>
                <a:cs typeface="Open Sans Light" panose="020B0306030504020204" pitchFamily="34" charset="0"/>
              </a:defRPr>
            </a:lvl1pPr>
          </a:lstStyle>
          <a:p>
            <a:pPr lvl="0"/>
            <a:r>
              <a:rPr kumimoji="1" lang="en-US" altLang="ja-JP" dirty="0"/>
              <a:t>Word</a:t>
            </a:r>
            <a:endParaRPr kumimoji="1" lang="ja-JP" altLang="en-US" dirty="0"/>
          </a:p>
        </p:txBody>
      </p:sp>
      <p:sp>
        <p:nvSpPr>
          <p:cNvPr id="10" name="テキスト プレースホルダー 6"/>
          <p:cNvSpPr>
            <a:spLocks noGrp="1"/>
          </p:cNvSpPr>
          <p:nvPr userDrawn="1">
            <p:ph type="body" sz="quarter" idx="43" hasCustomPrompt="1"/>
          </p:nvPr>
        </p:nvSpPr>
        <p:spPr>
          <a:xfrm>
            <a:off x="457945" y="596076"/>
            <a:ext cx="5679617" cy="1232724"/>
          </a:xfrm>
        </p:spPr>
        <p:txBody>
          <a:bodyPr>
            <a:noAutofit/>
          </a:bodyPr>
          <a:lstStyle>
            <a:lvl1pPr algn="r">
              <a:defRPr sz="6599" b="0" i="0" u="none" baseline="0">
                <a:solidFill>
                  <a:schemeClr val="accent5"/>
                </a:solidFill>
                <a:latin typeface="+mj-lt"/>
                <a:cs typeface="Open Sans Light" panose="020B0306030504020204" pitchFamily="34" charset="0"/>
              </a:defRPr>
            </a:lvl1pPr>
          </a:lstStyle>
          <a:p>
            <a:pPr lvl="0"/>
            <a:r>
              <a:rPr kumimoji="1" lang="en-US" altLang="ja-JP" dirty="0"/>
              <a:t>Word</a:t>
            </a:r>
            <a:endParaRPr kumimoji="1" lang="ja-JP" altLang="en-US" dirty="0"/>
          </a:p>
        </p:txBody>
      </p:sp>
      <p:sp>
        <p:nvSpPr>
          <p:cNvPr id="11" name="テキスト プレースホルダー 6"/>
          <p:cNvSpPr>
            <a:spLocks noGrp="1"/>
          </p:cNvSpPr>
          <p:nvPr userDrawn="1">
            <p:ph type="body" sz="quarter" idx="44" hasCustomPrompt="1"/>
          </p:nvPr>
        </p:nvSpPr>
        <p:spPr>
          <a:xfrm>
            <a:off x="430243" y="8532912"/>
            <a:ext cx="17425937" cy="1497780"/>
          </a:xfrm>
        </p:spPr>
        <p:txBody>
          <a:bodyPr>
            <a:noAutofit/>
          </a:bodyPr>
          <a:lstStyle>
            <a:lvl1pPr algn="ctr">
              <a:defRPr sz="1950" b="0" i="0" u="none" baseline="0">
                <a:solidFill>
                  <a:schemeClr val="bg1"/>
                </a:solidFill>
                <a:latin typeface="+mn-lt"/>
                <a:cs typeface="Open Sans Light" panose="020B0306030504020204" pitchFamily="34" charset="0"/>
              </a:defRPr>
            </a:lvl1pPr>
          </a:lstStyle>
          <a:p>
            <a:pPr lvl="0"/>
            <a:r>
              <a:rPr kumimoji="1" lang="en-US" altLang="ja-JP" dirty="0"/>
              <a:t>Description goes here</a:t>
            </a:r>
            <a:endParaRPr kumimoji="1" lang="ja-JP" altLang="en-US" dirty="0"/>
          </a:p>
        </p:txBody>
      </p:sp>
      <p:sp>
        <p:nvSpPr>
          <p:cNvPr id="14" name="テキスト プレースホルダー 6"/>
          <p:cNvSpPr>
            <a:spLocks noGrp="1"/>
          </p:cNvSpPr>
          <p:nvPr userDrawn="1">
            <p:ph type="body" sz="quarter" idx="45" hasCustomPrompt="1"/>
          </p:nvPr>
        </p:nvSpPr>
        <p:spPr>
          <a:xfrm>
            <a:off x="1091361" y="2895600"/>
            <a:ext cx="5277086" cy="983673"/>
          </a:xfrm>
        </p:spPr>
        <p:txBody>
          <a:bodyPr anchor="ctr">
            <a:noAutofit/>
          </a:bodyPr>
          <a:lstStyle>
            <a:lvl1pPr algn="l">
              <a:defRPr sz="1800" b="0" i="0" u="none" baseline="0">
                <a:solidFill>
                  <a:schemeClr val="tx2"/>
                </a:solidFill>
                <a:latin typeface="+mn-lt"/>
                <a:cs typeface="Open Sans Light" panose="020B0306030504020204" pitchFamily="34" charset="0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15" name="円/楕円 14"/>
          <p:cNvSpPr/>
          <p:nvPr userDrawn="1"/>
        </p:nvSpPr>
        <p:spPr>
          <a:xfrm>
            <a:off x="535683" y="3182784"/>
            <a:ext cx="409324" cy="409326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16" name="テキスト プレースホルダー 6"/>
          <p:cNvSpPr>
            <a:spLocks noGrp="1"/>
          </p:cNvSpPr>
          <p:nvPr userDrawn="1">
            <p:ph type="body" sz="quarter" idx="46" hasCustomPrompt="1"/>
          </p:nvPr>
        </p:nvSpPr>
        <p:spPr>
          <a:xfrm>
            <a:off x="1091361" y="4045531"/>
            <a:ext cx="5277086" cy="983673"/>
          </a:xfrm>
        </p:spPr>
        <p:txBody>
          <a:bodyPr anchor="ctr">
            <a:noAutofit/>
          </a:bodyPr>
          <a:lstStyle>
            <a:lvl1pPr algn="l">
              <a:defRPr sz="1800" b="0" i="0" u="none" baseline="0">
                <a:solidFill>
                  <a:schemeClr val="tx2"/>
                </a:solidFill>
                <a:latin typeface="+mn-lt"/>
                <a:cs typeface="Open Sans Light" panose="020B0306030504020204" pitchFamily="34" charset="0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17" name="円/楕円 16"/>
          <p:cNvSpPr/>
          <p:nvPr userDrawn="1"/>
        </p:nvSpPr>
        <p:spPr>
          <a:xfrm>
            <a:off x="541731" y="4332710"/>
            <a:ext cx="409324" cy="409326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18" name="テキスト プレースホルダー 6"/>
          <p:cNvSpPr>
            <a:spLocks noGrp="1"/>
          </p:cNvSpPr>
          <p:nvPr userDrawn="1">
            <p:ph type="body" sz="quarter" idx="47" hasCustomPrompt="1"/>
          </p:nvPr>
        </p:nvSpPr>
        <p:spPr>
          <a:xfrm>
            <a:off x="1091361" y="5195457"/>
            <a:ext cx="5277086" cy="983673"/>
          </a:xfrm>
        </p:spPr>
        <p:txBody>
          <a:bodyPr anchor="ctr">
            <a:noAutofit/>
          </a:bodyPr>
          <a:lstStyle>
            <a:lvl1pPr algn="l">
              <a:defRPr sz="1800" b="0" i="0" u="none" baseline="0">
                <a:solidFill>
                  <a:schemeClr val="tx2"/>
                </a:solidFill>
                <a:latin typeface="+mn-lt"/>
                <a:cs typeface="Open Sans Light" panose="020B0306030504020204" pitchFamily="34" charset="0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19" name="円/楕円 18"/>
          <p:cNvSpPr/>
          <p:nvPr userDrawn="1"/>
        </p:nvSpPr>
        <p:spPr>
          <a:xfrm>
            <a:off x="535683" y="5482629"/>
            <a:ext cx="409324" cy="409326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23" name="テキスト プレースホルダー 6"/>
          <p:cNvSpPr>
            <a:spLocks noGrp="1"/>
          </p:cNvSpPr>
          <p:nvPr userDrawn="1">
            <p:ph type="body" sz="quarter" idx="48" hasCustomPrompt="1"/>
          </p:nvPr>
        </p:nvSpPr>
        <p:spPr>
          <a:xfrm>
            <a:off x="12558316" y="2898760"/>
            <a:ext cx="5277086" cy="983673"/>
          </a:xfrm>
        </p:spPr>
        <p:txBody>
          <a:bodyPr anchor="ctr">
            <a:noAutofit/>
          </a:bodyPr>
          <a:lstStyle>
            <a:lvl1pPr algn="l">
              <a:defRPr sz="1800" b="0" i="0" u="none" baseline="0">
                <a:solidFill>
                  <a:schemeClr val="tx2"/>
                </a:solidFill>
                <a:latin typeface="+mn-lt"/>
                <a:cs typeface="Open Sans Light" panose="020B0306030504020204" pitchFamily="34" charset="0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4" name="円/楕円 23"/>
          <p:cNvSpPr/>
          <p:nvPr userDrawn="1"/>
        </p:nvSpPr>
        <p:spPr>
          <a:xfrm>
            <a:off x="12002638" y="3185939"/>
            <a:ext cx="409324" cy="40932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25" name="テキスト プレースホルダー 6"/>
          <p:cNvSpPr>
            <a:spLocks noGrp="1"/>
          </p:cNvSpPr>
          <p:nvPr userDrawn="1">
            <p:ph type="body" sz="quarter" idx="49" hasCustomPrompt="1"/>
          </p:nvPr>
        </p:nvSpPr>
        <p:spPr>
          <a:xfrm>
            <a:off x="12558316" y="4048686"/>
            <a:ext cx="5277086" cy="983673"/>
          </a:xfrm>
        </p:spPr>
        <p:txBody>
          <a:bodyPr anchor="ctr">
            <a:noAutofit/>
          </a:bodyPr>
          <a:lstStyle>
            <a:lvl1pPr algn="l">
              <a:defRPr sz="1800" b="0" i="0" u="none" baseline="0">
                <a:solidFill>
                  <a:schemeClr val="tx2"/>
                </a:solidFill>
                <a:latin typeface="+mn-lt"/>
                <a:cs typeface="Open Sans Light" panose="020B0306030504020204" pitchFamily="34" charset="0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6" name="円/楕円 25"/>
          <p:cNvSpPr/>
          <p:nvPr userDrawn="1"/>
        </p:nvSpPr>
        <p:spPr>
          <a:xfrm>
            <a:off x="12002638" y="4335867"/>
            <a:ext cx="409324" cy="40932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27" name="テキスト プレースホルダー 6"/>
          <p:cNvSpPr>
            <a:spLocks noGrp="1"/>
          </p:cNvSpPr>
          <p:nvPr userDrawn="1">
            <p:ph type="body" sz="quarter" idx="50" hasCustomPrompt="1"/>
          </p:nvPr>
        </p:nvSpPr>
        <p:spPr>
          <a:xfrm>
            <a:off x="12558316" y="5198614"/>
            <a:ext cx="5277086" cy="983673"/>
          </a:xfrm>
        </p:spPr>
        <p:txBody>
          <a:bodyPr anchor="ctr">
            <a:noAutofit/>
          </a:bodyPr>
          <a:lstStyle>
            <a:lvl1pPr algn="l">
              <a:defRPr sz="1800" b="0" i="0" u="none" baseline="0">
                <a:solidFill>
                  <a:schemeClr val="tx2"/>
                </a:solidFill>
                <a:latin typeface="+mn-lt"/>
                <a:cs typeface="Open Sans Light" panose="020B0306030504020204" pitchFamily="34" charset="0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28" name="円/楕円 27"/>
          <p:cNvSpPr/>
          <p:nvPr userDrawn="1"/>
        </p:nvSpPr>
        <p:spPr>
          <a:xfrm>
            <a:off x="12002638" y="5485790"/>
            <a:ext cx="409324" cy="40932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30" name="正方形/長方形 29"/>
          <p:cNvSpPr/>
          <p:nvPr userDrawn="1"/>
        </p:nvSpPr>
        <p:spPr>
          <a:xfrm>
            <a:off x="3199622" y="1838891"/>
            <a:ext cx="3240360" cy="72007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31" name="正方形/長方形 30"/>
          <p:cNvSpPr/>
          <p:nvPr userDrawn="1"/>
        </p:nvSpPr>
        <p:spPr>
          <a:xfrm>
            <a:off x="11055150" y="1838891"/>
            <a:ext cx="3240360" cy="7200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</p:spTree>
    <p:extLst>
      <p:ext uri="{BB962C8B-B14F-4D97-AF65-F5344CB8AC3E}">
        <p14:creationId xmlns:p14="http://schemas.microsoft.com/office/powerpoint/2010/main" val="157786909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8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250"/>
                            </p:stCondLst>
                            <p:childTnLst>
                              <p:par>
                                <p:cTn id="22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7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50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5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60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50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70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7500"/>
                            </p:stCondLst>
                            <p:childTnLst>
                              <p:par>
                                <p:cTn id="6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80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8500"/>
                            </p:stCondLst>
                            <p:childTnLst>
                              <p:par>
                                <p:cTn id="7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90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9500"/>
                            </p:stCondLst>
                            <p:childTnLst>
                              <p:par>
                                <p:cTn id="8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0000"/>
                            </p:stCondLst>
                            <p:childTnLst>
                              <p:par>
                                <p:cTn id="88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850"/>
                            </p:stCondLst>
                            <p:childTnLst>
                              <p:par>
                                <p:cTn id="97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 animBg="1"/>
      <p:bldP spid="9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animBg="1"/>
      <p:bldP spid="16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/>
      <p:bldP spid="2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/>
      <p:bldP spid="2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30" grpId="0" animBg="1"/>
      <p:bldP spid="31" grpId="0" animBg="1"/>
    </p:bldLst>
  </p:timing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s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正方形/長方形 13"/>
          <p:cNvSpPr/>
          <p:nvPr userDrawn="1"/>
        </p:nvSpPr>
        <p:spPr>
          <a:xfrm>
            <a:off x="2" y="2"/>
            <a:ext cx="18286413" cy="622662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pic>
        <p:nvPicPr>
          <p:cNvPr id="8" name="図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9148" y="462987"/>
            <a:ext cx="7911618" cy="6409097"/>
          </a:xfrm>
          <a:prstGeom prst="rect">
            <a:avLst/>
          </a:prstGeom>
        </p:spPr>
      </p:pic>
      <p:pic>
        <p:nvPicPr>
          <p:cNvPr id="9" name="図 8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00302" y="1425367"/>
            <a:ext cx="3830770" cy="5446715"/>
          </a:xfrm>
          <a:prstGeom prst="rect">
            <a:avLst/>
          </a:prstGeom>
        </p:spPr>
      </p:pic>
      <p:pic>
        <p:nvPicPr>
          <p:cNvPr id="10" name="図 9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7299" y="2706419"/>
            <a:ext cx="2044962" cy="4165663"/>
          </a:xfrm>
          <a:prstGeom prst="rect">
            <a:avLst/>
          </a:prstGeom>
        </p:spPr>
      </p:pic>
      <p:sp>
        <p:nvSpPr>
          <p:cNvPr id="11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3394908" y="3236672"/>
            <a:ext cx="1709738" cy="3105149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2" name="図プレースホルダー 8"/>
          <p:cNvSpPr>
            <a:spLocks noGrp="1"/>
          </p:cNvSpPr>
          <p:nvPr>
            <p:ph type="pic" sz="quarter" idx="13" hasCustomPrompt="1"/>
          </p:nvPr>
        </p:nvSpPr>
        <p:spPr>
          <a:xfrm>
            <a:off x="5489816" y="733011"/>
            <a:ext cx="7335815" cy="4056234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3" name="図プレースホルダー 8"/>
          <p:cNvSpPr>
            <a:spLocks noGrp="1"/>
          </p:cNvSpPr>
          <p:nvPr>
            <p:ph type="pic" sz="quarter" idx="14" hasCustomPrompt="1"/>
          </p:nvPr>
        </p:nvSpPr>
        <p:spPr>
          <a:xfrm>
            <a:off x="13257470" y="1924052"/>
            <a:ext cx="3314700" cy="4434586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6" name="タイトル 1"/>
          <p:cNvSpPr>
            <a:spLocks noGrp="1"/>
          </p:cNvSpPr>
          <p:nvPr>
            <p:ph type="title" hasCustomPrompt="1"/>
          </p:nvPr>
        </p:nvSpPr>
        <p:spPr>
          <a:xfrm>
            <a:off x="725715" y="6771622"/>
            <a:ext cx="16822057" cy="1350908"/>
          </a:xfrm>
        </p:spPr>
        <p:txBody>
          <a:bodyPr anchor="b">
            <a:normAutofit/>
          </a:bodyPr>
          <a:lstStyle>
            <a:lvl1pPr algn="ctr">
              <a:defRPr sz="6599" baseline="0">
                <a:solidFill>
                  <a:schemeClr val="bg1"/>
                </a:solidFill>
                <a:latin typeface="Route 159 UltraLight" pitchFamily="50" charset="0"/>
              </a:defRPr>
            </a:lvl1pPr>
          </a:lstStyle>
          <a:p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17" name="正方形/長方形 16"/>
          <p:cNvSpPr/>
          <p:nvPr userDrawn="1"/>
        </p:nvSpPr>
        <p:spPr>
          <a:xfrm>
            <a:off x="7522240" y="8137753"/>
            <a:ext cx="3240360" cy="7200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18" name="テキスト プレースホルダー 6"/>
          <p:cNvSpPr>
            <a:spLocks noGrp="1"/>
          </p:cNvSpPr>
          <p:nvPr>
            <p:ph type="body" sz="quarter" idx="42" hasCustomPrompt="1"/>
          </p:nvPr>
        </p:nvSpPr>
        <p:spPr>
          <a:xfrm>
            <a:off x="430243" y="8432801"/>
            <a:ext cx="17425937" cy="1509493"/>
          </a:xfrm>
        </p:spPr>
        <p:txBody>
          <a:bodyPr>
            <a:noAutofit/>
          </a:bodyPr>
          <a:lstStyle>
            <a:lvl1pPr algn="ctr">
              <a:defRPr sz="1950" b="0" i="0" u="none" baseline="0">
                <a:solidFill>
                  <a:schemeClr val="bg1"/>
                </a:solidFill>
                <a:latin typeface="+mn-lt"/>
                <a:cs typeface="Open Sans Light" panose="020B0306030504020204" pitchFamily="34" charset="0"/>
              </a:defRPr>
            </a:lvl1pPr>
          </a:lstStyle>
          <a:p>
            <a:pPr lvl="0"/>
            <a:r>
              <a:rPr kumimoji="1" lang="en-US" altLang="ja-JP" dirty="0"/>
              <a:t>Description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5557762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1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1" grpId="0"/>
      <p:bldP spid="12" grpId="0"/>
      <p:bldP spid="13" grpId="0"/>
      <p:bldP spid="16" grpId="0"/>
      <p:bldP spid="17" grpId="0" animBg="1"/>
      <p:bldP spid="18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eb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正方形/長方形 25"/>
          <p:cNvSpPr/>
          <p:nvPr userDrawn="1"/>
        </p:nvSpPr>
        <p:spPr>
          <a:xfrm>
            <a:off x="2" y="6350009"/>
            <a:ext cx="18286413" cy="3937001"/>
          </a:xfrm>
          <a:prstGeom prst="rect">
            <a:avLst/>
          </a:prstGeom>
          <a:solidFill>
            <a:schemeClr val="tx2"/>
          </a:solidFill>
          <a:ln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14" tIns="45712" rIns="91414" bIns="45712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4724">
              <a:solidFill>
                <a:schemeClr val="accent6"/>
              </a:solidFill>
            </a:endParaRPr>
          </a:p>
        </p:txBody>
      </p:sp>
      <p:sp>
        <p:nvSpPr>
          <p:cNvPr id="2" name="正方形/長方形 1"/>
          <p:cNvSpPr/>
          <p:nvPr userDrawn="1"/>
        </p:nvSpPr>
        <p:spPr>
          <a:xfrm>
            <a:off x="2" y="5"/>
            <a:ext cx="18286413" cy="11181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3" name="タイトル プレースホルダー 1"/>
          <p:cNvSpPr>
            <a:spLocks noGrp="1"/>
          </p:cNvSpPr>
          <p:nvPr>
            <p:ph type="title" hasCustomPrompt="1"/>
          </p:nvPr>
        </p:nvSpPr>
        <p:spPr>
          <a:xfrm>
            <a:off x="3072632" y="246962"/>
            <a:ext cx="14349567" cy="1203152"/>
          </a:xfrm>
          <a:prstGeom prst="rect">
            <a:avLst/>
          </a:prstGeom>
        </p:spPr>
        <p:txBody>
          <a:bodyPr vert="horz" lIns="108843" tIns="54422" rIns="108843" bIns="54422" rtlCol="0" anchor="ctr">
            <a:normAutofit/>
          </a:bodyPr>
          <a:lstStyle/>
          <a:p>
            <a:r>
              <a:rPr kumimoji="1" lang="en-US" altLang="ja-JP" dirty="0"/>
              <a:t>Slide Title</a:t>
            </a:r>
            <a:endParaRPr kumimoji="1" lang="ja-JP" altLang="en-US" dirty="0"/>
          </a:p>
        </p:txBody>
      </p:sp>
      <p:sp>
        <p:nvSpPr>
          <p:cNvPr id="13" name="テキスト プレースホルダー 6"/>
          <p:cNvSpPr>
            <a:spLocks noGrp="1"/>
          </p:cNvSpPr>
          <p:nvPr>
            <p:ph type="body" sz="quarter" idx="13" hasCustomPrompt="1"/>
          </p:nvPr>
        </p:nvSpPr>
        <p:spPr>
          <a:xfrm>
            <a:off x="3166543" y="1543101"/>
            <a:ext cx="14329591" cy="504056"/>
          </a:xfrm>
        </p:spPr>
        <p:txBody>
          <a:bodyPr/>
          <a:lstStyle>
            <a:lvl1pPr>
              <a:defRPr i="1" baseline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cs typeface="Open Sans Light" panose="020B0306030504020204" pitchFamily="34" charset="0"/>
              </a:defRPr>
            </a:lvl1pPr>
          </a:lstStyle>
          <a:p>
            <a:pPr lvl="0"/>
            <a:r>
              <a:rPr kumimoji="1" lang="en-US" altLang="ja-JP" dirty="0"/>
              <a:t>Short description goes here</a:t>
            </a:r>
            <a:endParaRPr kumimoji="1" lang="ja-JP" altLang="en-US" dirty="0"/>
          </a:p>
        </p:txBody>
      </p:sp>
      <p:sp>
        <p:nvSpPr>
          <p:cNvPr id="14" name="正方形/長方形 13"/>
          <p:cNvSpPr/>
          <p:nvPr userDrawn="1"/>
        </p:nvSpPr>
        <p:spPr>
          <a:xfrm>
            <a:off x="3238556" y="1399092"/>
            <a:ext cx="3240360" cy="7200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15" name="図プレースホルダー 19"/>
          <p:cNvSpPr>
            <a:spLocks noGrp="1"/>
          </p:cNvSpPr>
          <p:nvPr>
            <p:ph type="pic" sz="quarter" idx="12" hasCustomPrompt="1"/>
          </p:nvPr>
        </p:nvSpPr>
        <p:spPr>
          <a:xfrm>
            <a:off x="803050" y="3255739"/>
            <a:ext cx="8534400" cy="4800600"/>
          </a:xfrm>
          <a:solidFill>
            <a:schemeClr val="accent3">
              <a:lumMod val="20000"/>
              <a:lumOff val="80000"/>
            </a:schemeClr>
          </a:solidFill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6" name="角丸四角形 7"/>
          <p:cNvSpPr/>
          <p:nvPr userDrawn="1"/>
        </p:nvSpPr>
        <p:spPr>
          <a:xfrm>
            <a:off x="803275" y="2768376"/>
            <a:ext cx="8534400" cy="487140"/>
          </a:xfrm>
          <a:custGeom>
            <a:avLst/>
            <a:gdLst/>
            <a:ahLst/>
            <a:cxnLst/>
            <a:rect l="l" t="t" r="r" b="b"/>
            <a:pathLst>
              <a:path w="8534400" h="487140">
                <a:moveTo>
                  <a:pt x="148176" y="0"/>
                </a:moveTo>
                <a:lnTo>
                  <a:pt x="8386224" y="0"/>
                </a:lnTo>
                <a:cubicBezTo>
                  <a:pt x="8468059" y="0"/>
                  <a:pt x="8534400" y="66341"/>
                  <a:pt x="8534400" y="148176"/>
                </a:cubicBezTo>
                <a:lnTo>
                  <a:pt x="8534400" y="487140"/>
                </a:lnTo>
                <a:lnTo>
                  <a:pt x="0" y="487140"/>
                </a:lnTo>
                <a:lnTo>
                  <a:pt x="0" y="148176"/>
                </a:lnTo>
                <a:cubicBezTo>
                  <a:pt x="0" y="66341"/>
                  <a:pt x="66341" y="0"/>
                  <a:pt x="148176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17" name="正方形/長方形 16"/>
          <p:cNvSpPr/>
          <p:nvPr userDrawn="1"/>
        </p:nvSpPr>
        <p:spPr>
          <a:xfrm>
            <a:off x="803275" y="3192022"/>
            <a:ext cx="8534400" cy="635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grpSp>
        <p:nvGrpSpPr>
          <p:cNvPr id="4" name="グループ化 17"/>
          <p:cNvGrpSpPr/>
          <p:nvPr userDrawn="1"/>
        </p:nvGrpSpPr>
        <p:grpSpPr>
          <a:xfrm>
            <a:off x="985613" y="2907171"/>
            <a:ext cx="542925" cy="142875"/>
            <a:chOff x="2524125" y="1614487"/>
            <a:chExt cx="542925" cy="142875"/>
          </a:xfrm>
        </p:grpSpPr>
        <p:sp>
          <p:nvSpPr>
            <p:cNvPr id="19" name="円/楕円 18"/>
            <p:cNvSpPr/>
            <p:nvPr userDrawn="1"/>
          </p:nvSpPr>
          <p:spPr>
            <a:xfrm>
              <a:off x="2524125" y="1614487"/>
              <a:ext cx="142875" cy="14287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4724"/>
            </a:p>
          </p:txBody>
        </p:sp>
        <p:sp>
          <p:nvSpPr>
            <p:cNvPr id="20" name="円/楕円 19"/>
            <p:cNvSpPr/>
            <p:nvPr userDrawn="1"/>
          </p:nvSpPr>
          <p:spPr>
            <a:xfrm>
              <a:off x="2724150" y="1614487"/>
              <a:ext cx="142875" cy="142875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4724"/>
            </a:p>
          </p:txBody>
        </p:sp>
        <p:sp>
          <p:nvSpPr>
            <p:cNvPr id="21" name="円/楕円 20"/>
            <p:cNvSpPr/>
            <p:nvPr userDrawn="1"/>
          </p:nvSpPr>
          <p:spPr>
            <a:xfrm>
              <a:off x="2924175" y="1614487"/>
              <a:ext cx="142875" cy="14287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4724"/>
            </a:p>
          </p:txBody>
        </p:sp>
      </p:grpSp>
      <p:grpSp>
        <p:nvGrpSpPr>
          <p:cNvPr id="5" name="グループ化 21"/>
          <p:cNvGrpSpPr/>
          <p:nvPr userDrawn="1"/>
        </p:nvGrpSpPr>
        <p:grpSpPr>
          <a:xfrm>
            <a:off x="8958034" y="2883359"/>
            <a:ext cx="200026" cy="190499"/>
            <a:chOff x="7781924" y="1704975"/>
            <a:chExt cx="200026" cy="190500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23" name="正方形/長方形 22"/>
            <p:cNvSpPr/>
            <p:nvPr userDrawn="1"/>
          </p:nvSpPr>
          <p:spPr>
            <a:xfrm>
              <a:off x="7781925" y="1704975"/>
              <a:ext cx="200025" cy="476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4724"/>
            </a:p>
          </p:txBody>
        </p:sp>
        <p:sp>
          <p:nvSpPr>
            <p:cNvPr id="24" name="正方形/長方形 23"/>
            <p:cNvSpPr/>
            <p:nvPr userDrawn="1"/>
          </p:nvSpPr>
          <p:spPr>
            <a:xfrm>
              <a:off x="7781925" y="1776413"/>
              <a:ext cx="200025" cy="476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4724"/>
            </a:p>
          </p:txBody>
        </p:sp>
        <p:sp>
          <p:nvSpPr>
            <p:cNvPr id="25" name="正方形/長方形 24"/>
            <p:cNvSpPr/>
            <p:nvPr userDrawn="1"/>
          </p:nvSpPr>
          <p:spPr>
            <a:xfrm>
              <a:off x="7781924" y="1847850"/>
              <a:ext cx="200025" cy="476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sz="4724"/>
            </a:p>
          </p:txBody>
        </p:sp>
      </p:grpSp>
      <p:sp>
        <p:nvSpPr>
          <p:cNvPr id="38" name="正方形/長方形 37"/>
          <p:cNvSpPr/>
          <p:nvPr userDrawn="1"/>
        </p:nvSpPr>
        <p:spPr>
          <a:xfrm rot="2700000">
            <a:off x="2387423" y="4360038"/>
            <a:ext cx="12778291" cy="9622369"/>
          </a:xfrm>
          <a:custGeom>
            <a:avLst/>
            <a:gdLst/>
            <a:ahLst/>
            <a:cxnLst/>
            <a:rect l="l" t="t" r="r" b="b"/>
            <a:pathLst>
              <a:path w="12778290" h="9622369">
                <a:moveTo>
                  <a:pt x="2350963" y="1"/>
                </a:moveTo>
                <a:lnTo>
                  <a:pt x="12778290" y="0"/>
                </a:lnTo>
                <a:lnTo>
                  <a:pt x="3155921" y="9622369"/>
                </a:lnTo>
                <a:lnTo>
                  <a:pt x="0" y="9622369"/>
                </a:lnTo>
                <a:lnTo>
                  <a:pt x="5986665" y="3635704"/>
                </a:ln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28" name="正方形/長方形 27"/>
          <p:cNvSpPr/>
          <p:nvPr userDrawn="1"/>
        </p:nvSpPr>
        <p:spPr>
          <a:xfrm>
            <a:off x="9873130" y="6594219"/>
            <a:ext cx="3240360" cy="7200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29" name="テキスト プレースホルダー 6"/>
          <p:cNvSpPr>
            <a:spLocks noGrp="1"/>
          </p:cNvSpPr>
          <p:nvPr>
            <p:ph type="body" sz="quarter" idx="24" hasCustomPrompt="1"/>
          </p:nvPr>
        </p:nvSpPr>
        <p:spPr>
          <a:xfrm>
            <a:off x="9782631" y="6715054"/>
            <a:ext cx="7794170" cy="2251154"/>
          </a:xfrm>
        </p:spPr>
        <p:txBody>
          <a:bodyPr anchor="t">
            <a:noAutofit/>
          </a:bodyPr>
          <a:lstStyle>
            <a:lvl1pPr algn="l">
              <a:defRPr sz="1950" i="0" baseline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31" name="テキスト プレースホルダー 6"/>
          <p:cNvSpPr>
            <a:spLocks noGrp="1"/>
          </p:cNvSpPr>
          <p:nvPr>
            <p:ph type="body" sz="quarter" idx="48" hasCustomPrompt="1"/>
          </p:nvPr>
        </p:nvSpPr>
        <p:spPr>
          <a:xfrm>
            <a:off x="10428806" y="2786685"/>
            <a:ext cx="7122599" cy="983673"/>
          </a:xfrm>
        </p:spPr>
        <p:txBody>
          <a:bodyPr anchor="ctr">
            <a:noAutofit/>
          </a:bodyPr>
          <a:lstStyle>
            <a:lvl1pPr algn="l">
              <a:defRPr sz="1800" b="0" i="0" u="none" baseline="0">
                <a:solidFill>
                  <a:schemeClr val="tx2"/>
                </a:solidFill>
                <a:latin typeface="+mn-lt"/>
                <a:cs typeface="Open Sans Light" panose="020B0306030504020204" pitchFamily="34" charset="0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32" name="円/楕円 31"/>
          <p:cNvSpPr/>
          <p:nvPr userDrawn="1"/>
        </p:nvSpPr>
        <p:spPr>
          <a:xfrm>
            <a:off x="9873132" y="3073867"/>
            <a:ext cx="409324" cy="4093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33" name="テキスト プレースホルダー 6"/>
          <p:cNvSpPr>
            <a:spLocks noGrp="1"/>
          </p:cNvSpPr>
          <p:nvPr>
            <p:ph type="body" sz="quarter" idx="49" hasCustomPrompt="1"/>
          </p:nvPr>
        </p:nvSpPr>
        <p:spPr>
          <a:xfrm>
            <a:off x="10428806" y="3936614"/>
            <a:ext cx="7122599" cy="983673"/>
          </a:xfrm>
        </p:spPr>
        <p:txBody>
          <a:bodyPr anchor="ctr">
            <a:noAutofit/>
          </a:bodyPr>
          <a:lstStyle>
            <a:lvl1pPr algn="l">
              <a:defRPr sz="1800" b="0" i="0" u="none" baseline="0">
                <a:solidFill>
                  <a:schemeClr val="tx2"/>
                </a:solidFill>
                <a:latin typeface="+mn-lt"/>
                <a:cs typeface="Open Sans Light" panose="020B0306030504020204" pitchFamily="34" charset="0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34" name="円/楕円 33"/>
          <p:cNvSpPr/>
          <p:nvPr userDrawn="1"/>
        </p:nvSpPr>
        <p:spPr>
          <a:xfrm>
            <a:off x="9873132" y="4223792"/>
            <a:ext cx="409324" cy="4093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35" name="テキスト プレースホルダー 6"/>
          <p:cNvSpPr>
            <a:spLocks noGrp="1"/>
          </p:cNvSpPr>
          <p:nvPr>
            <p:ph type="body" sz="quarter" idx="50" hasCustomPrompt="1"/>
          </p:nvPr>
        </p:nvSpPr>
        <p:spPr>
          <a:xfrm>
            <a:off x="10428806" y="5086539"/>
            <a:ext cx="7122599" cy="983673"/>
          </a:xfrm>
        </p:spPr>
        <p:txBody>
          <a:bodyPr anchor="ctr">
            <a:noAutofit/>
          </a:bodyPr>
          <a:lstStyle>
            <a:lvl1pPr algn="l">
              <a:defRPr sz="1800" b="0" i="0" u="none" baseline="0">
                <a:solidFill>
                  <a:schemeClr val="tx2"/>
                </a:solidFill>
                <a:latin typeface="+mn-lt"/>
                <a:cs typeface="Open Sans Light" panose="020B0306030504020204" pitchFamily="34" charset="0"/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36" name="円/楕円 35"/>
          <p:cNvSpPr/>
          <p:nvPr userDrawn="1"/>
        </p:nvSpPr>
        <p:spPr>
          <a:xfrm>
            <a:off x="9873132" y="5373721"/>
            <a:ext cx="409324" cy="40932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37" name="円/楕円 36"/>
          <p:cNvSpPr/>
          <p:nvPr userDrawn="1"/>
        </p:nvSpPr>
        <p:spPr>
          <a:xfrm>
            <a:off x="2333099" y="1358481"/>
            <a:ext cx="576064" cy="576065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39" name="円/楕円 13"/>
          <p:cNvSpPr/>
          <p:nvPr userDrawn="1"/>
        </p:nvSpPr>
        <p:spPr>
          <a:xfrm>
            <a:off x="47392" y="0"/>
            <a:ext cx="1368151" cy="1021905"/>
          </a:xfrm>
          <a:custGeom>
            <a:avLst/>
            <a:gdLst/>
            <a:ahLst/>
            <a:cxnLst/>
            <a:rect l="l" t="t" r="r" b="b"/>
            <a:pathLst>
              <a:path w="1368152" h="1021905">
                <a:moveTo>
                  <a:pt x="92597" y="0"/>
                </a:moveTo>
                <a:lnTo>
                  <a:pt x="1275555" y="0"/>
                </a:lnTo>
                <a:cubicBezTo>
                  <a:pt x="1335432" y="98498"/>
                  <a:pt x="1368152" y="214342"/>
                  <a:pt x="1368152" y="337829"/>
                </a:cubicBezTo>
                <a:cubicBezTo>
                  <a:pt x="1368152" y="715634"/>
                  <a:pt x="1061881" y="1021905"/>
                  <a:pt x="684076" y="1021905"/>
                </a:cubicBezTo>
                <a:cubicBezTo>
                  <a:pt x="306271" y="1021905"/>
                  <a:pt x="0" y="715634"/>
                  <a:pt x="0" y="337829"/>
                </a:cubicBezTo>
                <a:cubicBezTo>
                  <a:pt x="0" y="214342"/>
                  <a:pt x="32720" y="98498"/>
                  <a:pt x="9259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40" name="円/楕円 39"/>
          <p:cNvSpPr/>
          <p:nvPr userDrawn="1"/>
        </p:nvSpPr>
        <p:spPr>
          <a:xfrm>
            <a:off x="1022874" y="1021913"/>
            <a:ext cx="792087" cy="79209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41" name="円/楕円 40"/>
          <p:cNvSpPr/>
          <p:nvPr userDrawn="1"/>
        </p:nvSpPr>
        <p:spPr>
          <a:xfrm>
            <a:off x="1811593" y="223645"/>
            <a:ext cx="992844" cy="992844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43" name="円/楕円 42"/>
          <p:cNvSpPr/>
          <p:nvPr userDrawn="1"/>
        </p:nvSpPr>
        <p:spPr>
          <a:xfrm>
            <a:off x="16531663" y="9150348"/>
            <a:ext cx="434348" cy="434349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44" name="円/楕円 43"/>
          <p:cNvSpPr/>
          <p:nvPr userDrawn="1"/>
        </p:nvSpPr>
        <p:spPr>
          <a:xfrm>
            <a:off x="17151174" y="9166574"/>
            <a:ext cx="1080119" cy="10801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45" name="円/楕円 19"/>
          <p:cNvSpPr/>
          <p:nvPr userDrawn="1"/>
        </p:nvSpPr>
        <p:spPr>
          <a:xfrm>
            <a:off x="16289468" y="9704244"/>
            <a:ext cx="720081" cy="582759"/>
          </a:xfrm>
          <a:custGeom>
            <a:avLst/>
            <a:gdLst/>
            <a:ahLst/>
            <a:cxnLst/>
            <a:rect l="l" t="t" r="r" b="b"/>
            <a:pathLst>
              <a:path w="720080" h="582759">
                <a:moveTo>
                  <a:pt x="360040" y="0"/>
                </a:moveTo>
                <a:cubicBezTo>
                  <a:pt x="558884" y="0"/>
                  <a:pt x="720080" y="161195"/>
                  <a:pt x="720080" y="360040"/>
                </a:cubicBezTo>
                <a:cubicBezTo>
                  <a:pt x="720080" y="444579"/>
                  <a:pt x="690944" y="522313"/>
                  <a:pt x="640920" y="582759"/>
                </a:cubicBezTo>
                <a:lnTo>
                  <a:pt x="79160" y="582759"/>
                </a:lnTo>
                <a:cubicBezTo>
                  <a:pt x="29136" y="522313"/>
                  <a:pt x="0" y="444579"/>
                  <a:pt x="0" y="360040"/>
                </a:cubicBezTo>
                <a:cubicBezTo>
                  <a:pt x="0" y="161195"/>
                  <a:pt x="161195" y="0"/>
                  <a:pt x="36004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46" name="スライド番号プレースホルダー 5"/>
          <p:cNvSpPr>
            <a:spLocks noGrp="1"/>
          </p:cNvSpPr>
          <p:nvPr>
            <p:ph type="sldNum" sz="quarter" idx="4"/>
          </p:nvPr>
        </p:nvSpPr>
        <p:spPr>
          <a:xfrm>
            <a:off x="17151174" y="9432796"/>
            <a:ext cx="1080119" cy="547688"/>
          </a:xfrm>
          <a:prstGeom prst="rect">
            <a:avLst/>
          </a:prstGeom>
        </p:spPr>
        <p:txBody>
          <a:bodyPr vert="horz" lIns="108843" tIns="54422" rIns="108843" bIns="54422" rtlCol="0" anchor="ctr"/>
          <a:lstStyle>
            <a:lvl1pPr algn="ctr">
              <a:defRPr sz="2849">
                <a:solidFill>
                  <a:schemeClr val="bg1"/>
                </a:solidFill>
              </a:defRPr>
            </a:lvl1pPr>
          </a:lstStyle>
          <a:p>
            <a:fld id="{E6459DFB-86F3-43FA-8567-2EA6E426AE90}" type="slidenum">
              <a:rPr lang="ja-JP" altLang="en-US" smtClean="0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256848669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9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4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4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4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9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4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4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4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9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4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4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4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" presetClass="entr" presetSubtype="9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4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4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4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" presetClass="entr" presetSubtype="6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4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4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4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" presetClass="entr" presetSubtype="6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4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4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4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" presetClass="entr" presetSubtype="6" decel="10000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4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4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" presetClass="entr" presetSubtype="1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750"/>
                            </p:stCondLst>
                            <p:childTnLst>
                              <p:par>
                                <p:cTn id="6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250"/>
                            </p:stCondLst>
                            <p:childTnLst>
                              <p:par>
                                <p:cTn id="7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750"/>
                            </p:stCondLst>
                            <p:childTnLst>
                              <p:par>
                                <p:cTn id="7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3750"/>
                            </p:stCondLst>
                            <p:childTnLst>
                              <p:par>
                                <p:cTn id="1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4250"/>
                            </p:stCondLst>
                            <p:childTnLst>
                              <p:par>
                                <p:cTn id="1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4750"/>
                            </p:stCondLst>
                            <p:childTnLst>
                              <p:par>
                                <p:cTn id="1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5250"/>
                            </p:stCondLst>
                            <p:childTnLst>
                              <p:par>
                                <p:cTn id="1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5750"/>
                            </p:stCondLst>
                            <p:childTnLst>
                              <p:par>
                                <p:cTn id="1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8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6250"/>
                            </p:stCondLst>
                            <p:childTnLst>
                              <p:par>
                                <p:cTn id="1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6750"/>
                            </p:stCondLst>
                            <p:childTnLst>
                              <p:par>
                                <p:cTn id="1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6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7250"/>
                            </p:stCondLst>
                            <p:childTnLst>
                              <p:par>
                                <p:cTn id="13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3" grpId="0"/>
      <p:bldP spid="13" grpId="0" build="p">
        <p:tmplLst>
          <p:tmpl lvl="1"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/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  <p:bldP spid="38" grpId="0" animBg="1"/>
      <p:bldP spid="28" grpId="0" animBg="1"/>
      <p:bldP spid="29" grpId="0" build="p">
        <p:tmplLst>
          <p:tmpl lvl="1"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animBg="1"/>
      <p:bldP spid="33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animBg="1"/>
      <p:bldP spid="37" grpId="0" animBg="1"/>
      <p:bldP spid="37" grpId="1" animBg="1"/>
      <p:bldP spid="39" grpId="0" animBg="1"/>
      <p:bldP spid="39" grpId="1" animBg="1"/>
      <p:bldP spid="40" grpId="0" animBg="1"/>
      <p:bldP spid="40" grpId="1" animBg="1"/>
      <p:bldP spid="41" grpId="0" animBg="1"/>
      <p:bldP spid="41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6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- 3 Soci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図プレースホルダー 7"/>
          <p:cNvSpPr>
            <a:spLocks noGrp="1"/>
          </p:cNvSpPr>
          <p:nvPr>
            <p:ph type="pic" sz="quarter" idx="10" hasCustomPrompt="1"/>
          </p:nvPr>
        </p:nvSpPr>
        <p:spPr>
          <a:xfrm>
            <a:off x="5579551" y="8707870"/>
            <a:ext cx="765023" cy="765019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4454396" y="9472953"/>
            <a:ext cx="3015333" cy="49505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4" name="図プレースホルダー 7"/>
          <p:cNvSpPr>
            <a:spLocks noGrp="1"/>
          </p:cNvSpPr>
          <p:nvPr>
            <p:ph type="pic" sz="quarter" idx="16" hasCustomPrompt="1"/>
          </p:nvPr>
        </p:nvSpPr>
        <p:spPr>
          <a:xfrm>
            <a:off x="8759905" y="8707870"/>
            <a:ext cx="765023" cy="765019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7634750" y="9472953"/>
            <a:ext cx="3015333" cy="49505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6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11940258" y="8707870"/>
            <a:ext cx="765023" cy="765019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0815104" y="9472953"/>
            <a:ext cx="3015333" cy="49505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8" name="タイトル 1"/>
          <p:cNvSpPr>
            <a:spLocks noGrp="1"/>
          </p:cNvSpPr>
          <p:nvPr>
            <p:ph type="ctrTitle" hasCustomPrompt="1"/>
          </p:nvPr>
        </p:nvSpPr>
        <p:spPr>
          <a:xfrm>
            <a:off x="2266446" y="4288412"/>
            <a:ext cx="13753525" cy="1189757"/>
          </a:xfrm>
          <a:prstGeom prst="rect">
            <a:avLst/>
          </a:prstGeom>
        </p:spPr>
        <p:txBody>
          <a:bodyPr lIns="60953" tIns="30478" rIns="60953" bIns="30478" anchor="ctr"/>
          <a:lstStyle>
            <a:lvl1pPr algn="ctr">
              <a:lnSpc>
                <a:spcPct val="100000"/>
              </a:lnSpc>
              <a:defRPr sz="7049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r>
              <a:rPr lang="en-US" altLang="ja-JP" dirty="0"/>
              <a:t>TITLE HERE</a:t>
            </a:r>
            <a:endParaRPr lang="en-US" dirty="0"/>
          </a:p>
        </p:txBody>
      </p:sp>
      <p:sp>
        <p:nvSpPr>
          <p:cNvPr id="19" name="サブタイトル 2"/>
          <p:cNvSpPr>
            <a:spLocks noGrp="1"/>
          </p:cNvSpPr>
          <p:nvPr>
            <p:ph type="subTitle" idx="1" hasCustomPrompt="1"/>
          </p:nvPr>
        </p:nvSpPr>
        <p:spPr>
          <a:xfrm>
            <a:off x="2266446" y="5368531"/>
            <a:ext cx="13753525" cy="785313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spcBef>
                <a:spcPts val="0"/>
              </a:spcBef>
              <a:buNone/>
              <a:defRPr sz="3149" spc="600" baseline="0">
                <a:solidFill>
                  <a:schemeClr val="bg2">
                    <a:lumMod val="50000"/>
                  </a:schemeClr>
                </a:solidFill>
                <a:latin typeface="+mj-lt"/>
              </a:defRPr>
            </a:lvl1pPr>
            <a:lvl2pPr marL="8161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6322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4483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32644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40806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48967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571285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65289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altLang="ja-JP" dirty="0"/>
              <a:t>SUB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268712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3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/>
      <p:bldP spid="1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/>
      <p:bldP spid="19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円/楕円 42"/>
          <p:cNvSpPr/>
          <p:nvPr userDrawn="1"/>
        </p:nvSpPr>
        <p:spPr>
          <a:xfrm>
            <a:off x="939800" y="1788637"/>
            <a:ext cx="6572726" cy="6572726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44" name="円/楕円 43"/>
          <p:cNvSpPr/>
          <p:nvPr userDrawn="1"/>
        </p:nvSpPr>
        <p:spPr>
          <a:xfrm>
            <a:off x="1939282" y="2788113"/>
            <a:ext cx="4573781" cy="4573780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55" name="アーチ 54"/>
          <p:cNvSpPr/>
          <p:nvPr userDrawn="1"/>
        </p:nvSpPr>
        <p:spPr>
          <a:xfrm rot="5400000">
            <a:off x="1095952" y="1904836"/>
            <a:ext cx="6532601" cy="6376708"/>
          </a:xfrm>
          <a:prstGeom prst="blockArc">
            <a:avLst>
              <a:gd name="adj1" fmla="val 10783665"/>
              <a:gd name="adj2" fmla="val 12320"/>
              <a:gd name="adj3" fmla="val 887"/>
            </a:avLst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 dirty="0">
              <a:solidFill>
                <a:srgbClr val="595959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9" name="タイトル 1"/>
          <p:cNvSpPr>
            <a:spLocks noGrp="1"/>
          </p:cNvSpPr>
          <p:nvPr userDrawn="1">
            <p:ph type="title" hasCustomPrompt="1"/>
          </p:nvPr>
        </p:nvSpPr>
        <p:spPr>
          <a:xfrm>
            <a:off x="1132325" y="2353197"/>
            <a:ext cx="6480721" cy="2655296"/>
          </a:xfrm>
          <a:prstGeom prst="rect">
            <a:avLst/>
          </a:prstGeom>
        </p:spPr>
        <p:txBody>
          <a:bodyPr lIns="60949" tIns="30476" rIns="60949" bIns="30476" anchor="b"/>
          <a:lstStyle>
            <a:lvl1pPr algn="ctr">
              <a:defRPr sz="5399" spc="1500" baseline="0"/>
            </a:lvl1pPr>
          </a:lstStyle>
          <a:p>
            <a:r>
              <a:rPr lang="en-US" altLang="ja-JP" dirty="0"/>
              <a:t>WORD</a:t>
            </a:r>
            <a:endParaRPr kumimoji="1" lang="ja-JP" altLang="en-US" dirty="0"/>
          </a:p>
        </p:txBody>
      </p:sp>
      <p:sp>
        <p:nvSpPr>
          <p:cNvPr id="10" name="円/楕円 9"/>
          <p:cNvSpPr/>
          <p:nvPr userDrawn="1"/>
        </p:nvSpPr>
        <p:spPr>
          <a:xfrm>
            <a:off x="7343012" y="4963488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1" name="円/楕円 10"/>
          <p:cNvSpPr/>
          <p:nvPr userDrawn="1"/>
        </p:nvSpPr>
        <p:spPr>
          <a:xfrm>
            <a:off x="6731573" y="2983268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2" name="円/楕円 11"/>
          <p:cNvSpPr/>
          <p:nvPr userDrawn="1"/>
        </p:nvSpPr>
        <p:spPr>
          <a:xfrm>
            <a:off x="5137769" y="1835640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3" name="円/楕円 12"/>
          <p:cNvSpPr/>
          <p:nvPr userDrawn="1"/>
        </p:nvSpPr>
        <p:spPr>
          <a:xfrm>
            <a:off x="6731573" y="6830105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4" name="円/楕円 13"/>
          <p:cNvSpPr/>
          <p:nvPr userDrawn="1"/>
        </p:nvSpPr>
        <p:spPr>
          <a:xfrm>
            <a:off x="5137769" y="8001325"/>
            <a:ext cx="360040" cy="36004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cxnSp>
        <p:nvCxnSpPr>
          <p:cNvPr id="6" name="直線コネクタ 5"/>
          <p:cNvCxnSpPr>
            <a:stCxn id="12" idx="6"/>
          </p:cNvCxnSpPr>
          <p:nvPr userDrawn="1"/>
        </p:nvCxnSpPr>
        <p:spPr>
          <a:xfrm>
            <a:off x="5497810" y="2015652"/>
            <a:ext cx="387043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線コネクタ 20"/>
          <p:cNvCxnSpPr>
            <a:stCxn id="11" idx="6"/>
          </p:cNvCxnSpPr>
          <p:nvPr userDrawn="1"/>
        </p:nvCxnSpPr>
        <p:spPr>
          <a:xfrm>
            <a:off x="7091613" y="3163281"/>
            <a:ext cx="250165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線コネクタ 23"/>
          <p:cNvCxnSpPr>
            <a:stCxn id="10" idx="6"/>
          </p:cNvCxnSpPr>
          <p:nvPr userDrawn="1"/>
        </p:nvCxnSpPr>
        <p:spPr>
          <a:xfrm>
            <a:off x="7703053" y="5143500"/>
            <a:ext cx="1810225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線コネクタ 26"/>
          <p:cNvCxnSpPr>
            <a:stCxn id="13" idx="6"/>
          </p:cNvCxnSpPr>
          <p:nvPr userDrawn="1"/>
        </p:nvCxnSpPr>
        <p:spPr>
          <a:xfrm>
            <a:off x="7091609" y="7010116"/>
            <a:ext cx="2421665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線コネクタ 29"/>
          <p:cNvCxnSpPr/>
          <p:nvPr userDrawn="1"/>
        </p:nvCxnSpPr>
        <p:spPr>
          <a:xfrm>
            <a:off x="5317780" y="8181338"/>
            <a:ext cx="419549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円/楕円 1"/>
          <p:cNvSpPr/>
          <p:nvPr userDrawn="1"/>
        </p:nvSpPr>
        <p:spPr>
          <a:xfrm>
            <a:off x="9142417" y="4513436"/>
            <a:ext cx="1260142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5" name="円/楕円 14"/>
          <p:cNvSpPr/>
          <p:nvPr userDrawn="1"/>
        </p:nvSpPr>
        <p:spPr>
          <a:xfrm>
            <a:off x="9142417" y="1183066"/>
            <a:ext cx="1260142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6" name="円/楕円 15"/>
          <p:cNvSpPr/>
          <p:nvPr userDrawn="1"/>
        </p:nvSpPr>
        <p:spPr>
          <a:xfrm>
            <a:off x="9142417" y="2848249"/>
            <a:ext cx="1260142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7" name="円/楕円 16"/>
          <p:cNvSpPr/>
          <p:nvPr userDrawn="1"/>
        </p:nvSpPr>
        <p:spPr>
          <a:xfrm>
            <a:off x="9142417" y="7843805"/>
            <a:ext cx="1260142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9142417" y="6178620"/>
            <a:ext cx="1260142" cy="1260140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3" name="図プレースホルダー 7"/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9464427" y="1505079"/>
            <a:ext cx="616116" cy="616114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34" name="図プレースホルダー 7"/>
          <p:cNvSpPr>
            <a:spLocks noGrp="1"/>
          </p:cNvSpPr>
          <p:nvPr userDrawn="1">
            <p:ph type="pic" sz="quarter" idx="17" hasCustomPrompt="1"/>
          </p:nvPr>
        </p:nvSpPr>
        <p:spPr>
          <a:xfrm>
            <a:off x="9464427" y="3163287"/>
            <a:ext cx="616116" cy="616114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35" name="図プレースホルダー 7"/>
          <p:cNvSpPr>
            <a:spLocks noGrp="1"/>
          </p:cNvSpPr>
          <p:nvPr userDrawn="1">
            <p:ph type="pic" sz="quarter" idx="18" hasCustomPrompt="1"/>
          </p:nvPr>
        </p:nvSpPr>
        <p:spPr>
          <a:xfrm>
            <a:off x="9464427" y="4790444"/>
            <a:ext cx="616116" cy="616114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36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9464427" y="6500633"/>
            <a:ext cx="616116" cy="616114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37" name="図プレースホルダー 7"/>
          <p:cNvSpPr>
            <a:spLocks noGrp="1"/>
          </p:cNvSpPr>
          <p:nvPr userDrawn="1">
            <p:ph type="pic" sz="quarter" idx="20" hasCustomPrompt="1"/>
          </p:nvPr>
        </p:nvSpPr>
        <p:spPr>
          <a:xfrm>
            <a:off x="9464427" y="8165819"/>
            <a:ext cx="616116" cy="616114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10538368" y="1065490"/>
            <a:ext cx="6120680" cy="848974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10538367" y="1785570"/>
            <a:ext cx="7020782" cy="58506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10538368" y="2730677"/>
            <a:ext cx="6120680" cy="848974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10538367" y="3450756"/>
            <a:ext cx="7020782" cy="58506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10538368" y="4395030"/>
            <a:ext cx="6120680" cy="848974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7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10538367" y="5115105"/>
            <a:ext cx="7020782" cy="58506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0538368" y="6072567"/>
            <a:ext cx="6120680" cy="848974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0538367" y="6792647"/>
            <a:ext cx="7020782" cy="58506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2" name="テキスト プレースホルダー 11"/>
          <p:cNvSpPr>
            <a:spLocks noGrp="1"/>
          </p:cNvSpPr>
          <p:nvPr userDrawn="1">
            <p:ph type="body" sz="quarter" idx="35" hasCustomPrompt="1"/>
          </p:nvPr>
        </p:nvSpPr>
        <p:spPr>
          <a:xfrm>
            <a:off x="10538368" y="7717464"/>
            <a:ext cx="6120680" cy="848974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3" name="テキスト プレースホルダー 11"/>
          <p:cNvSpPr>
            <a:spLocks noGrp="1"/>
          </p:cNvSpPr>
          <p:nvPr userDrawn="1">
            <p:ph type="body" sz="quarter" idx="36" hasCustomPrompt="1"/>
          </p:nvPr>
        </p:nvSpPr>
        <p:spPr>
          <a:xfrm>
            <a:off x="10538367" y="8437541"/>
            <a:ext cx="7020782" cy="58506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4" name="テキスト プレースホルダー 11"/>
          <p:cNvSpPr>
            <a:spLocks noGrp="1"/>
          </p:cNvSpPr>
          <p:nvPr userDrawn="1">
            <p:ph type="body" sz="quarter" idx="37" hasCustomPrompt="1"/>
          </p:nvPr>
        </p:nvSpPr>
        <p:spPr>
          <a:xfrm>
            <a:off x="1357345" y="5166761"/>
            <a:ext cx="5734261" cy="168693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  <a:p>
            <a:pPr lvl="0"/>
            <a:endParaRPr lang="en-US" altLang="ja-JP" dirty="0"/>
          </a:p>
        </p:txBody>
      </p:sp>
    </p:spTree>
    <p:extLst>
      <p:ext uri="{BB962C8B-B14F-4D97-AF65-F5344CB8AC3E}">
        <p14:creationId xmlns:p14="http://schemas.microsoft.com/office/powerpoint/2010/main" val="82525532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8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8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8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3800"/>
                            </p:stCondLst>
                            <p:childTnLst>
                              <p:par>
                                <p:cTn id="84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4800"/>
                            </p:stCondLst>
                            <p:childTnLst>
                              <p:par>
                                <p:cTn id="105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44" grpId="0" animBg="1"/>
      <p:bldP spid="55" grpId="0" animBg="1"/>
      <p:bldP spid="9" grpId="0"/>
      <p:bldP spid="10" grpId="0" animBg="1"/>
      <p:bldP spid="11" grpId="0" animBg="1"/>
      <p:bldP spid="12" grpId="0" animBg="1"/>
      <p:bldP spid="13" grpId="0" animBg="1"/>
      <p:bldP spid="14" grpId="0" animBg="1"/>
      <p:bldP spid="2" grpId="0" animBg="1"/>
      <p:bldP spid="15" grpId="0" animBg="1"/>
      <p:bldP spid="16" grpId="0" animBg="1"/>
      <p:bldP spid="17" grpId="0" animBg="1"/>
      <p:bldP spid="18" grpId="0" animBg="1"/>
      <p:bldP spid="33" grpId="0"/>
      <p:bldP spid="34" grpId="0"/>
      <p:bldP spid="35" grpId="0"/>
      <p:bldP spid="36" grpId="0"/>
      <p:bldP spid="37" grpId="0"/>
      <p:bldP spid="3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>
        <p:tmplLst>
          <p:tmpl>
            <p:tnLst>
              <p:par>
                <p:cTn presetID="2" presetClass="entr" presetSubtype="2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7" grpId="0">
        <p:tmplLst>
          <p:tmpl>
            <p:tnLst>
              <p:par>
                <p:cTn presetID="2" presetClass="entr" presetSubtype="2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4" grpId="0">
        <p:tmplLst>
          <p:tmpl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Image and Animated Tex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Rectangle 82"/>
          <p:cNvSpPr/>
          <p:nvPr userDrawn="1"/>
        </p:nvSpPr>
        <p:spPr>
          <a:xfrm>
            <a:off x="3970425" y="0"/>
            <a:ext cx="14315993" cy="102870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en-IN" sz="4724"/>
          </a:p>
        </p:txBody>
      </p:sp>
      <p:grpSp>
        <p:nvGrpSpPr>
          <p:cNvPr id="2" name="Group 79"/>
          <p:cNvGrpSpPr/>
          <p:nvPr userDrawn="1"/>
        </p:nvGrpSpPr>
        <p:grpSpPr>
          <a:xfrm>
            <a:off x="10608508" y="2678723"/>
            <a:ext cx="2182295" cy="495623"/>
            <a:chOff x="10589456" y="2669191"/>
            <a:chExt cx="2182294" cy="495623"/>
          </a:xfrm>
        </p:grpSpPr>
        <p:sp>
          <p:nvSpPr>
            <p:cNvPr id="1050" name="Rectangle 26"/>
            <p:cNvSpPr>
              <a:spLocks noChangeArrowheads="1"/>
            </p:cNvSpPr>
            <p:nvPr userDrawn="1"/>
          </p:nvSpPr>
          <p:spPr bwMode="auto">
            <a:xfrm>
              <a:off x="11261446" y="2891328"/>
              <a:ext cx="927614" cy="273486"/>
            </a:xfrm>
            <a:prstGeom prst="rect">
              <a:avLst/>
            </a:prstGeom>
            <a:solidFill>
              <a:srgbClr val="1D1D1B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51" name="Freeform 27"/>
            <p:cNvSpPr>
              <a:spLocks/>
            </p:cNvSpPr>
            <p:nvPr userDrawn="1"/>
          </p:nvSpPr>
          <p:spPr bwMode="auto">
            <a:xfrm>
              <a:off x="10589456" y="2669191"/>
              <a:ext cx="2182294" cy="402973"/>
            </a:xfrm>
            <a:custGeom>
              <a:avLst/>
              <a:gdLst/>
              <a:ahLst/>
              <a:cxnLst>
                <a:cxn ang="0">
                  <a:pos x="4073" y="278"/>
                </a:cxn>
                <a:cxn ang="0">
                  <a:pos x="2533" y="753"/>
                </a:cxn>
                <a:cxn ang="0">
                  <a:pos x="0" y="468"/>
                </a:cxn>
                <a:cxn ang="0">
                  <a:pos x="1524" y="0"/>
                </a:cxn>
                <a:cxn ang="0">
                  <a:pos x="4073" y="278"/>
                </a:cxn>
              </a:cxnLst>
              <a:rect l="0" t="0" r="r" b="b"/>
              <a:pathLst>
                <a:path w="4073" h="753">
                  <a:moveTo>
                    <a:pt x="4073" y="278"/>
                  </a:moveTo>
                  <a:lnTo>
                    <a:pt x="2533" y="753"/>
                  </a:lnTo>
                  <a:lnTo>
                    <a:pt x="0" y="468"/>
                  </a:lnTo>
                  <a:lnTo>
                    <a:pt x="1524" y="0"/>
                  </a:lnTo>
                  <a:lnTo>
                    <a:pt x="4073" y="278"/>
                  </a:lnTo>
                  <a:close/>
                </a:path>
              </a:pathLst>
            </a:custGeom>
            <a:solidFill>
              <a:srgbClr val="3434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</p:grpSp>
      <p:sp>
        <p:nvSpPr>
          <p:cNvPr id="26" name="テキスト プレースホルダー 25"/>
          <p:cNvSpPr>
            <a:spLocks noGrp="1"/>
          </p:cNvSpPr>
          <p:nvPr>
            <p:ph type="body" sz="quarter" idx="11" hasCustomPrompt="1"/>
          </p:nvPr>
        </p:nvSpPr>
        <p:spPr>
          <a:xfrm flipH="1">
            <a:off x="1609273" y="0"/>
            <a:ext cx="8606971" cy="10287000"/>
          </a:xfrm>
          <a:prstGeom prst="parallelogram">
            <a:avLst>
              <a:gd name="adj" fmla="val 41863"/>
            </a:avLst>
          </a:prstGeom>
          <a:solidFill>
            <a:schemeClr val="accent1">
              <a:lumMod val="75000"/>
              <a:alpha val="40000"/>
            </a:schemeClr>
          </a:solidFill>
        </p:spPr>
        <p:txBody>
          <a:bodyPr/>
          <a:lstStyle>
            <a:lvl1pPr>
              <a:defRPr/>
            </a:lvl1pPr>
          </a:lstStyle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31" name="テキスト プレースホルダー 25"/>
          <p:cNvSpPr>
            <a:spLocks noGrp="1"/>
          </p:cNvSpPr>
          <p:nvPr>
            <p:ph type="body" sz="quarter" idx="13" hasCustomPrompt="1"/>
          </p:nvPr>
        </p:nvSpPr>
        <p:spPr>
          <a:xfrm flipH="1">
            <a:off x="11977007" y="0"/>
            <a:ext cx="8606971" cy="10287000"/>
          </a:xfrm>
          <a:prstGeom prst="parallelogram">
            <a:avLst>
              <a:gd name="adj" fmla="val 41863"/>
            </a:avLst>
          </a:prstGeom>
          <a:solidFill>
            <a:schemeClr val="accent1">
              <a:lumMod val="75000"/>
              <a:alpha val="40000"/>
            </a:schemeClr>
          </a:solidFill>
        </p:spPr>
        <p:txBody>
          <a:bodyPr/>
          <a:lstStyle>
            <a:lvl1pPr>
              <a:defRPr/>
            </a:lvl1pPr>
          </a:lstStyle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36" name="テキスト プレースホルダー 25"/>
          <p:cNvSpPr>
            <a:spLocks noGrp="1"/>
          </p:cNvSpPr>
          <p:nvPr>
            <p:ph type="body" sz="quarter" idx="15" hasCustomPrompt="1"/>
          </p:nvPr>
        </p:nvSpPr>
        <p:spPr>
          <a:xfrm flipH="1">
            <a:off x="-4691282" y="0"/>
            <a:ext cx="13914662" cy="10287000"/>
          </a:xfrm>
          <a:prstGeom prst="parallelogram">
            <a:avLst>
              <a:gd name="adj" fmla="val 35022"/>
            </a:avLst>
          </a:prstGeom>
          <a:solidFill>
            <a:schemeClr val="accent1">
              <a:lumMod val="75000"/>
            </a:schemeClr>
          </a:solidFill>
        </p:spPr>
        <p:txBody>
          <a:bodyPr/>
          <a:lstStyle>
            <a:lvl1pPr>
              <a:defRPr/>
            </a:lvl1pPr>
          </a:lstStyle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37" name="テキスト プレースホルダー 25"/>
          <p:cNvSpPr>
            <a:spLocks noGrp="1"/>
          </p:cNvSpPr>
          <p:nvPr>
            <p:ph type="body" sz="quarter" idx="16" hasCustomPrompt="1"/>
          </p:nvPr>
        </p:nvSpPr>
        <p:spPr>
          <a:xfrm flipH="1">
            <a:off x="12963533" y="0"/>
            <a:ext cx="13914662" cy="10287000"/>
          </a:xfrm>
          <a:prstGeom prst="parallelogram">
            <a:avLst>
              <a:gd name="adj" fmla="val 35022"/>
            </a:avLst>
          </a:prstGeom>
          <a:solidFill>
            <a:schemeClr val="accent1">
              <a:lumMod val="75000"/>
            </a:schemeClr>
          </a:solidFill>
        </p:spPr>
        <p:txBody>
          <a:bodyPr/>
          <a:lstStyle>
            <a:lvl1pPr>
              <a:defRPr/>
            </a:lvl1pPr>
          </a:lstStyle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38" name="テキスト プレースホルダー 25"/>
          <p:cNvSpPr>
            <a:spLocks noGrp="1"/>
          </p:cNvSpPr>
          <p:nvPr>
            <p:ph type="body" sz="quarter" idx="17" hasCustomPrompt="1"/>
          </p:nvPr>
        </p:nvSpPr>
        <p:spPr>
          <a:xfrm flipH="1">
            <a:off x="-9496424" y="0"/>
            <a:ext cx="5353050" cy="10287000"/>
          </a:xfrm>
          <a:prstGeom prst="parallelogram">
            <a:avLst>
              <a:gd name="adj" fmla="val 67559"/>
            </a:avLst>
          </a:prstGeom>
          <a:solidFill>
            <a:schemeClr val="bg1">
              <a:alpha val="30000"/>
            </a:schemeClr>
          </a:solidFill>
        </p:spPr>
        <p:txBody>
          <a:bodyPr/>
          <a:lstStyle>
            <a:lvl1pPr>
              <a:defRPr/>
            </a:lvl1pPr>
          </a:lstStyle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39" name="テキスト プレースホルダー 25"/>
          <p:cNvSpPr>
            <a:spLocks noGrp="1"/>
          </p:cNvSpPr>
          <p:nvPr>
            <p:ph type="body" sz="quarter" idx="18" hasCustomPrompt="1"/>
          </p:nvPr>
        </p:nvSpPr>
        <p:spPr>
          <a:xfrm flipH="1">
            <a:off x="-6619881" y="0"/>
            <a:ext cx="4648208" cy="10287000"/>
          </a:xfrm>
          <a:prstGeom prst="parallelogram">
            <a:avLst>
              <a:gd name="adj" fmla="val 77247"/>
            </a:avLst>
          </a:prstGeom>
          <a:solidFill>
            <a:schemeClr val="bg1">
              <a:alpha val="30000"/>
            </a:schemeClr>
          </a:solidFill>
        </p:spPr>
        <p:txBody>
          <a:bodyPr/>
          <a:lstStyle>
            <a:lvl1pPr>
              <a:defRPr/>
            </a:lvl1pPr>
          </a:lstStyle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40" name="タイトル プレースホルダー 1"/>
          <p:cNvSpPr>
            <a:spLocks noGrp="1"/>
          </p:cNvSpPr>
          <p:nvPr>
            <p:ph type="title" hasCustomPrompt="1"/>
          </p:nvPr>
        </p:nvSpPr>
        <p:spPr>
          <a:xfrm>
            <a:off x="559012" y="4055841"/>
            <a:ext cx="7235166" cy="3312381"/>
          </a:xfrm>
          <a:prstGeom prst="rect">
            <a:avLst/>
          </a:prstGeom>
        </p:spPr>
        <p:txBody>
          <a:bodyPr vert="horz" lIns="108843" tIns="54422" rIns="108843" bIns="54422" rtlCol="0" anchor="b">
            <a:normAutofit/>
          </a:bodyPr>
          <a:lstStyle>
            <a:lvl1pPr>
              <a:defRPr baseline="0">
                <a:solidFill>
                  <a:schemeClr val="bg1"/>
                </a:solidFill>
              </a:defRPr>
            </a:lvl1pPr>
          </a:lstStyle>
          <a:p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  <p:sp>
        <p:nvSpPr>
          <p:cNvPr id="42" name="テキスト プレースホルダー 6"/>
          <p:cNvSpPr>
            <a:spLocks noGrp="1"/>
          </p:cNvSpPr>
          <p:nvPr>
            <p:ph type="body" sz="quarter" idx="42" hasCustomPrompt="1"/>
          </p:nvPr>
        </p:nvSpPr>
        <p:spPr>
          <a:xfrm>
            <a:off x="567172" y="7667285"/>
            <a:ext cx="7227000" cy="2086317"/>
          </a:xfrm>
        </p:spPr>
        <p:txBody>
          <a:bodyPr>
            <a:noAutofit/>
          </a:bodyPr>
          <a:lstStyle>
            <a:lvl1pPr algn="l">
              <a:defRPr sz="1950" b="0" i="0" u="none" baseline="0">
                <a:solidFill>
                  <a:schemeClr val="bg1"/>
                </a:solidFill>
                <a:latin typeface="+mn-lt"/>
                <a:cs typeface="Open Sans Light" panose="020B0306030504020204" pitchFamily="34" charset="0"/>
              </a:defRPr>
            </a:lvl1pPr>
          </a:lstStyle>
          <a:p>
            <a:pPr lvl="0"/>
            <a:r>
              <a:rPr kumimoji="1" lang="en-US" altLang="ja-JP" dirty="0"/>
              <a:t>Description goes here</a:t>
            </a:r>
            <a:endParaRPr kumimoji="1" lang="ja-JP" altLang="en-US" dirty="0"/>
          </a:p>
        </p:txBody>
      </p:sp>
      <p:sp>
        <p:nvSpPr>
          <p:cNvPr id="45" name="テキスト プレースホルダー 6"/>
          <p:cNvSpPr>
            <a:spLocks noGrp="1"/>
          </p:cNvSpPr>
          <p:nvPr>
            <p:ph type="body" sz="quarter" idx="44" hasCustomPrompt="1"/>
          </p:nvPr>
        </p:nvSpPr>
        <p:spPr>
          <a:xfrm>
            <a:off x="661521" y="7485853"/>
            <a:ext cx="3240000" cy="72000"/>
          </a:xfrm>
          <a:solidFill>
            <a:schemeClr val="bg1"/>
          </a:solidFill>
        </p:spPr>
        <p:txBody>
          <a:bodyPr>
            <a:noAutofit/>
          </a:bodyPr>
          <a:lstStyle>
            <a:lvl1pPr algn="l">
              <a:defRPr sz="1950" b="0" i="0" u="none" baseline="0">
                <a:solidFill>
                  <a:schemeClr val="bg1"/>
                </a:solidFill>
                <a:latin typeface="+mn-lt"/>
                <a:cs typeface="Open Sans Light" panose="020B0306030504020204" pitchFamily="34" charset="0"/>
              </a:defRPr>
            </a:lvl1pPr>
          </a:lstStyle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grpSp>
        <p:nvGrpSpPr>
          <p:cNvPr id="3" name="Group 80"/>
          <p:cNvGrpSpPr/>
          <p:nvPr userDrawn="1"/>
        </p:nvGrpSpPr>
        <p:grpSpPr>
          <a:xfrm>
            <a:off x="10417554" y="2905842"/>
            <a:ext cx="2698007" cy="3451506"/>
            <a:chOff x="10417552" y="2905840"/>
            <a:chExt cx="2698006" cy="3451506"/>
          </a:xfrm>
        </p:grpSpPr>
        <p:sp>
          <p:nvSpPr>
            <p:cNvPr id="1052" name="Freeform 28"/>
            <p:cNvSpPr>
              <a:spLocks/>
            </p:cNvSpPr>
            <p:nvPr userDrawn="1"/>
          </p:nvSpPr>
          <p:spPr bwMode="auto">
            <a:xfrm>
              <a:off x="12506079" y="4574664"/>
              <a:ext cx="609479" cy="1625289"/>
            </a:xfrm>
            <a:custGeom>
              <a:avLst/>
              <a:gdLst/>
              <a:ahLst/>
              <a:cxnLst>
                <a:cxn ang="0">
                  <a:pos x="1138" y="1285"/>
                </a:cxn>
                <a:cxn ang="0">
                  <a:pos x="569" y="2919"/>
                </a:cxn>
                <a:cxn ang="0">
                  <a:pos x="421" y="2653"/>
                </a:cxn>
                <a:cxn ang="0">
                  <a:pos x="204" y="2178"/>
                </a:cxn>
                <a:cxn ang="0">
                  <a:pos x="0" y="1285"/>
                </a:cxn>
                <a:cxn ang="0">
                  <a:pos x="569" y="0"/>
                </a:cxn>
                <a:cxn ang="0">
                  <a:pos x="1138" y="1285"/>
                </a:cxn>
              </a:cxnLst>
              <a:rect l="0" t="0" r="r" b="b"/>
              <a:pathLst>
                <a:path w="1138" h="3034">
                  <a:moveTo>
                    <a:pt x="1138" y="1285"/>
                  </a:moveTo>
                  <a:cubicBezTo>
                    <a:pt x="1138" y="1999"/>
                    <a:pt x="569" y="2919"/>
                    <a:pt x="569" y="2919"/>
                  </a:cubicBezTo>
                  <a:cubicBezTo>
                    <a:pt x="569" y="2919"/>
                    <a:pt x="397" y="3034"/>
                    <a:pt x="421" y="2653"/>
                  </a:cubicBezTo>
                  <a:cubicBezTo>
                    <a:pt x="444" y="2271"/>
                    <a:pt x="165" y="2532"/>
                    <a:pt x="204" y="2178"/>
                  </a:cubicBezTo>
                  <a:cubicBezTo>
                    <a:pt x="243" y="1824"/>
                    <a:pt x="0" y="1574"/>
                    <a:pt x="0" y="1285"/>
                  </a:cubicBezTo>
                  <a:cubicBezTo>
                    <a:pt x="0" y="571"/>
                    <a:pt x="255" y="0"/>
                    <a:pt x="569" y="0"/>
                  </a:cubicBezTo>
                  <a:cubicBezTo>
                    <a:pt x="883" y="0"/>
                    <a:pt x="1138" y="571"/>
                    <a:pt x="1138" y="1285"/>
                  </a:cubicBezTo>
                  <a:close/>
                </a:path>
              </a:pathLst>
            </a:custGeom>
            <a:solidFill>
              <a:srgbClr val="CA9E6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53" name="Freeform 29"/>
            <p:cNvSpPr>
              <a:spLocks/>
            </p:cNvSpPr>
            <p:nvPr userDrawn="1"/>
          </p:nvSpPr>
          <p:spPr bwMode="auto">
            <a:xfrm>
              <a:off x="10417552" y="4574664"/>
              <a:ext cx="609479" cy="1625289"/>
            </a:xfrm>
            <a:custGeom>
              <a:avLst/>
              <a:gdLst/>
              <a:ahLst/>
              <a:cxnLst>
                <a:cxn ang="0">
                  <a:pos x="0" y="1285"/>
                </a:cxn>
                <a:cxn ang="0">
                  <a:pos x="568" y="2919"/>
                </a:cxn>
                <a:cxn ang="0">
                  <a:pos x="716" y="2653"/>
                </a:cxn>
                <a:cxn ang="0">
                  <a:pos x="933" y="2178"/>
                </a:cxn>
                <a:cxn ang="0">
                  <a:pos x="1137" y="1285"/>
                </a:cxn>
                <a:cxn ang="0">
                  <a:pos x="568" y="0"/>
                </a:cxn>
                <a:cxn ang="0">
                  <a:pos x="0" y="1285"/>
                </a:cxn>
              </a:cxnLst>
              <a:rect l="0" t="0" r="r" b="b"/>
              <a:pathLst>
                <a:path w="1137" h="3034">
                  <a:moveTo>
                    <a:pt x="0" y="1285"/>
                  </a:moveTo>
                  <a:cubicBezTo>
                    <a:pt x="0" y="1999"/>
                    <a:pt x="568" y="2919"/>
                    <a:pt x="568" y="2919"/>
                  </a:cubicBezTo>
                  <a:cubicBezTo>
                    <a:pt x="568" y="2919"/>
                    <a:pt x="740" y="3034"/>
                    <a:pt x="716" y="2653"/>
                  </a:cubicBezTo>
                  <a:cubicBezTo>
                    <a:pt x="693" y="2272"/>
                    <a:pt x="972" y="2532"/>
                    <a:pt x="933" y="2178"/>
                  </a:cubicBezTo>
                  <a:cubicBezTo>
                    <a:pt x="894" y="1824"/>
                    <a:pt x="1137" y="1574"/>
                    <a:pt x="1137" y="1285"/>
                  </a:cubicBezTo>
                  <a:cubicBezTo>
                    <a:pt x="1137" y="571"/>
                    <a:pt x="882" y="0"/>
                    <a:pt x="568" y="0"/>
                  </a:cubicBezTo>
                  <a:cubicBezTo>
                    <a:pt x="254" y="0"/>
                    <a:pt x="0" y="571"/>
                    <a:pt x="0" y="1285"/>
                  </a:cubicBezTo>
                  <a:close/>
                </a:path>
              </a:pathLst>
            </a:custGeom>
            <a:solidFill>
              <a:srgbClr val="CA9E6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54" name="Freeform 30"/>
            <p:cNvSpPr>
              <a:spLocks/>
            </p:cNvSpPr>
            <p:nvPr userDrawn="1"/>
          </p:nvSpPr>
          <p:spPr bwMode="auto">
            <a:xfrm>
              <a:off x="11138658" y="6182092"/>
              <a:ext cx="356088" cy="175254"/>
            </a:xfrm>
            <a:custGeom>
              <a:avLst/>
              <a:gdLst/>
              <a:ahLst/>
              <a:cxnLst>
                <a:cxn ang="0">
                  <a:pos x="546" y="0"/>
                </a:cxn>
                <a:cxn ang="0">
                  <a:pos x="439" y="37"/>
                </a:cxn>
                <a:cxn ang="0">
                  <a:pos x="332" y="0"/>
                </a:cxn>
                <a:cxn ang="0">
                  <a:pos x="226" y="37"/>
                </a:cxn>
                <a:cxn ang="0">
                  <a:pos x="119" y="0"/>
                </a:cxn>
                <a:cxn ang="0">
                  <a:pos x="0" y="65"/>
                </a:cxn>
                <a:cxn ang="0">
                  <a:pos x="0" y="200"/>
                </a:cxn>
                <a:cxn ang="0">
                  <a:pos x="119" y="329"/>
                </a:cxn>
                <a:cxn ang="0">
                  <a:pos x="226" y="292"/>
                </a:cxn>
                <a:cxn ang="0">
                  <a:pos x="332" y="329"/>
                </a:cxn>
                <a:cxn ang="0">
                  <a:pos x="439" y="292"/>
                </a:cxn>
                <a:cxn ang="0">
                  <a:pos x="546" y="329"/>
                </a:cxn>
                <a:cxn ang="0">
                  <a:pos x="664" y="200"/>
                </a:cxn>
                <a:cxn ang="0">
                  <a:pos x="664" y="65"/>
                </a:cxn>
                <a:cxn ang="0">
                  <a:pos x="546" y="0"/>
                </a:cxn>
              </a:cxnLst>
              <a:rect l="0" t="0" r="r" b="b"/>
              <a:pathLst>
                <a:path w="664" h="329">
                  <a:moveTo>
                    <a:pt x="546" y="0"/>
                  </a:moveTo>
                  <a:cubicBezTo>
                    <a:pt x="499" y="0"/>
                    <a:pt x="458" y="15"/>
                    <a:pt x="439" y="37"/>
                  </a:cubicBezTo>
                  <a:cubicBezTo>
                    <a:pt x="420" y="15"/>
                    <a:pt x="379" y="0"/>
                    <a:pt x="332" y="0"/>
                  </a:cubicBezTo>
                  <a:cubicBezTo>
                    <a:pt x="285" y="0"/>
                    <a:pt x="245" y="15"/>
                    <a:pt x="226" y="37"/>
                  </a:cubicBezTo>
                  <a:cubicBezTo>
                    <a:pt x="206" y="15"/>
                    <a:pt x="166" y="0"/>
                    <a:pt x="119" y="0"/>
                  </a:cubicBezTo>
                  <a:cubicBezTo>
                    <a:pt x="53" y="0"/>
                    <a:pt x="0" y="29"/>
                    <a:pt x="0" y="65"/>
                  </a:cubicBezTo>
                  <a:lnTo>
                    <a:pt x="0" y="200"/>
                  </a:lnTo>
                  <a:cubicBezTo>
                    <a:pt x="0" y="237"/>
                    <a:pt x="53" y="329"/>
                    <a:pt x="119" y="329"/>
                  </a:cubicBezTo>
                  <a:cubicBezTo>
                    <a:pt x="166" y="329"/>
                    <a:pt x="206" y="314"/>
                    <a:pt x="226" y="292"/>
                  </a:cubicBezTo>
                  <a:cubicBezTo>
                    <a:pt x="245" y="314"/>
                    <a:pt x="285" y="329"/>
                    <a:pt x="332" y="329"/>
                  </a:cubicBezTo>
                  <a:cubicBezTo>
                    <a:pt x="379" y="329"/>
                    <a:pt x="420" y="314"/>
                    <a:pt x="439" y="292"/>
                  </a:cubicBezTo>
                  <a:cubicBezTo>
                    <a:pt x="458" y="314"/>
                    <a:pt x="499" y="329"/>
                    <a:pt x="546" y="329"/>
                  </a:cubicBezTo>
                  <a:cubicBezTo>
                    <a:pt x="611" y="329"/>
                    <a:pt x="664" y="237"/>
                    <a:pt x="664" y="200"/>
                  </a:cubicBezTo>
                  <a:lnTo>
                    <a:pt x="664" y="65"/>
                  </a:lnTo>
                  <a:cubicBezTo>
                    <a:pt x="664" y="29"/>
                    <a:pt x="611" y="0"/>
                    <a:pt x="546" y="0"/>
                  </a:cubicBezTo>
                  <a:close/>
                </a:path>
              </a:pathLst>
            </a:custGeom>
            <a:solidFill>
              <a:srgbClr val="FBBC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55" name="Freeform 31"/>
            <p:cNvSpPr>
              <a:spLocks/>
            </p:cNvSpPr>
            <p:nvPr userDrawn="1"/>
          </p:nvSpPr>
          <p:spPr bwMode="auto">
            <a:xfrm>
              <a:off x="12002645" y="6182092"/>
              <a:ext cx="356088" cy="175254"/>
            </a:xfrm>
            <a:custGeom>
              <a:avLst/>
              <a:gdLst/>
              <a:ahLst/>
              <a:cxnLst>
                <a:cxn ang="0">
                  <a:pos x="546" y="0"/>
                </a:cxn>
                <a:cxn ang="0">
                  <a:pos x="439" y="37"/>
                </a:cxn>
                <a:cxn ang="0">
                  <a:pos x="333" y="0"/>
                </a:cxn>
                <a:cxn ang="0">
                  <a:pos x="226" y="37"/>
                </a:cxn>
                <a:cxn ang="0">
                  <a:pos x="119" y="0"/>
                </a:cxn>
                <a:cxn ang="0">
                  <a:pos x="0" y="65"/>
                </a:cxn>
                <a:cxn ang="0">
                  <a:pos x="0" y="200"/>
                </a:cxn>
                <a:cxn ang="0">
                  <a:pos x="119" y="329"/>
                </a:cxn>
                <a:cxn ang="0">
                  <a:pos x="226" y="292"/>
                </a:cxn>
                <a:cxn ang="0">
                  <a:pos x="333" y="329"/>
                </a:cxn>
                <a:cxn ang="0">
                  <a:pos x="439" y="292"/>
                </a:cxn>
                <a:cxn ang="0">
                  <a:pos x="546" y="329"/>
                </a:cxn>
                <a:cxn ang="0">
                  <a:pos x="665" y="200"/>
                </a:cxn>
                <a:cxn ang="0">
                  <a:pos x="665" y="65"/>
                </a:cxn>
                <a:cxn ang="0">
                  <a:pos x="546" y="0"/>
                </a:cxn>
              </a:cxnLst>
              <a:rect l="0" t="0" r="r" b="b"/>
              <a:pathLst>
                <a:path w="665" h="329">
                  <a:moveTo>
                    <a:pt x="546" y="0"/>
                  </a:moveTo>
                  <a:cubicBezTo>
                    <a:pt x="499" y="0"/>
                    <a:pt x="459" y="15"/>
                    <a:pt x="439" y="37"/>
                  </a:cubicBezTo>
                  <a:cubicBezTo>
                    <a:pt x="420" y="15"/>
                    <a:pt x="380" y="0"/>
                    <a:pt x="333" y="0"/>
                  </a:cubicBezTo>
                  <a:cubicBezTo>
                    <a:pt x="286" y="0"/>
                    <a:pt x="245" y="15"/>
                    <a:pt x="226" y="37"/>
                  </a:cubicBezTo>
                  <a:cubicBezTo>
                    <a:pt x="207" y="15"/>
                    <a:pt x="166" y="0"/>
                    <a:pt x="119" y="0"/>
                  </a:cubicBezTo>
                  <a:cubicBezTo>
                    <a:pt x="54" y="0"/>
                    <a:pt x="0" y="29"/>
                    <a:pt x="0" y="65"/>
                  </a:cubicBezTo>
                  <a:lnTo>
                    <a:pt x="0" y="200"/>
                  </a:lnTo>
                  <a:cubicBezTo>
                    <a:pt x="0" y="237"/>
                    <a:pt x="54" y="329"/>
                    <a:pt x="119" y="329"/>
                  </a:cubicBezTo>
                  <a:cubicBezTo>
                    <a:pt x="166" y="329"/>
                    <a:pt x="207" y="314"/>
                    <a:pt x="226" y="292"/>
                  </a:cubicBezTo>
                  <a:cubicBezTo>
                    <a:pt x="245" y="314"/>
                    <a:pt x="286" y="329"/>
                    <a:pt x="333" y="329"/>
                  </a:cubicBezTo>
                  <a:cubicBezTo>
                    <a:pt x="380" y="329"/>
                    <a:pt x="420" y="314"/>
                    <a:pt x="439" y="292"/>
                  </a:cubicBezTo>
                  <a:cubicBezTo>
                    <a:pt x="459" y="314"/>
                    <a:pt x="499" y="329"/>
                    <a:pt x="546" y="329"/>
                  </a:cubicBezTo>
                  <a:cubicBezTo>
                    <a:pt x="612" y="329"/>
                    <a:pt x="665" y="237"/>
                    <a:pt x="665" y="200"/>
                  </a:cubicBezTo>
                  <a:lnTo>
                    <a:pt x="665" y="65"/>
                  </a:lnTo>
                  <a:cubicBezTo>
                    <a:pt x="665" y="29"/>
                    <a:pt x="612" y="0"/>
                    <a:pt x="546" y="0"/>
                  </a:cubicBezTo>
                  <a:close/>
                </a:path>
              </a:pathLst>
            </a:custGeom>
            <a:solidFill>
              <a:srgbClr val="FBBC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56" name="Freeform 32"/>
            <p:cNvSpPr>
              <a:spLocks/>
            </p:cNvSpPr>
            <p:nvPr userDrawn="1"/>
          </p:nvSpPr>
          <p:spPr bwMode="auto">
            <a:xfrm>
              <a:off x="10683222" y="3201652"/>
              <a:ext cx="2166666" cy="3131137"/>
            </a:xfrm>
            <a:custGeom>
              <a:avLst/>
              <a:gdLst/>
              <a:ahLst/>
              <a:cxnLst>
                <a:cxn ang="0">
                  <a:pos x="3381" y="0"/>
                </a:cxn>
                <a:cxn ang="0">
                  <a:pos x="2871" y="99"/>
                </a:cxn>
                <a:cxn ang="0">
                  <a:pos x="1999" y="872"/>
                </a:cxn>
                <a:cxn ang="0">
                  <a:pos x="1126" y="99"/>
                </a:cxn>
                <a:cxn ang="0">
                  <a:pos x="658" y="4"/>
                </a:cxn>
                <a:cxn ang="0">
                  <a:pos x="0" y="1422"/>
                </a:cxn>
                <a:cxn ang="0">
                  <a:pos x="352" y="2506"/>
                </a:cxn>
                <a:cxn ang="0">
                  <a:pos x="0" y="3922"/>
                </a:cxn>
                <a:cxn ang="0">
                  <a:pos x="2022" y="5844"/>
                </a:cxn>
                <a:cxn ang="0">
                  <a:pos x="4043" y="3922"/>
                </a:cxn>
                <a:cxn ang="0">
                  <a:pos x="3691" y="2506"/>
                </a:cxn>
                <a:cxn ang="0">
                  <a:pos x="4043" y="1422"/>
                </a:cxn>
                <a:cxn ang="0">
                  <a:pos x="3381" y="0"/>
                </a:cxn>
              </a:cxnLst>
              <a:rect l="0" t="0" r="r" b="b"/>
              <a:pathLst>
                <a:path w="4043" h="5844">
                  <a:moveTo>
                    <a:pt x="3381" y="0"/>
                  </a:moveTo>
                  <a:cubicBezTo>
                    <a:pt x="3223" y="14"/>
                    <a:pt x="3049" y="32"/>
                    <a:pt x="2871" y="99"/>
                  </a:cubicBezTo>
                  <a:cubicBezTo>
                    <a:pt x="2349" y="296"/>
                    <a:pt x="2053" y="872"/>
                    <a:pt x="1999" y="872"/>
                  </a:cubicBezTo>
                  <a:cubicBezTo>
                    <a:pt x="1945" y="872"/>
                    <a:pt x="1649" y="296"/>
                    <a:pt x="1126" y="99"/>
                  </a:cubicBezTo>
                  <a:cubicBezTo>
                    <a:pt x="965" y="38"/>
                    <a:pt x="805" y="18"/>
                    <a:pt x="658" y="4"/>
                  </a:cubicBezTo>
                  <a:cubicBezTo>
                    <a:pt x="254" y="355"/>
                    <a:pt x="0" y="860"/>
                    <a:pt x="0" y="1422"/>
                  </a:cubicBezTo>
                  <a:cubicBezTo>
                    <a:pt x="0" y="1824"/>
                    <a:pt x="130" y="2197"/>
                    <a:pt x="352" y="2506"/>
                  </a:cubicBezTo>
                  <a:cubicBezTo>
                    <a:pt x="130" y="2814"/>
                    <a:pt x="0" y="3520"/>
                    <a:pt x="0" y="3922"/>
                  </a:cubicBezTo>
                  <a:cubicBezTo>
                    <a:pt x="0" y="4984"/>
                    <a:pt x="905" y="5844"/>
                    <a:pt x="2022" y="5844"/>
                  </a:cubicBezTo>
                  <a:cubicBezTo>
                    <a:pt x="3138" y="5844"/>
                    <a:pt x="4043" y="4984"/>
                    <a:pt x="4043" y="3922"/>
                  </a:cubicBezTo>
                  <a:cubicBezTo>
                    <a:pt x="4043" y="3520"/>
                    <a:pt x="3913" y="2814"/>
                    <a:pt x="3691" y="2506"/>
                  </a:cubicBezTo>
                  <a:cubicBezTo>
                    <a:pt x="3913" y="2197"/>
                    <a:pt x="4043" y="1824"/>
                    <a:pt x="4043" y="1422"/>
                  </a:cubicBezTo>
                  <a:cubicBezTo>
                    <a:pt x="4043" y="859"/>
                    <a:pt x="3788" y="352"/>
                    <a:pt x="3381" y="0"/>
                  </a:cubicBezTo>
                  <a:close/>
                </a:path>
              </a:pathLst>
            </a:custGeom>
            <a:solidFill>
              <a:srgbClr val="7E4E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57" name="Freeform 33"/>
            <p:cNvSpPr>
              <a:spLocks/>
            </p:cNvSpPr>
            <p:nvPr userDrawn="1"/>
          </p:nvSpPr>
          <p:spPr bwMode="auto">
            <a:xfrm>
              <a:off x="10953358" y="4947498"/>
              <a:ext cx="1653185" cy="1172083"/>
            </a:xfrm>
            <a:custGeom>
              <a:avLst/>
              <a:gdLst/>
              <a:ahLst/>
              <a:cxnLst>
                <a:cxn ang="0">
                  <a:pos x="2678" y="0"/>
                </a:cxn>
                <a:cxn ang="0">
                  <a:pos x="1542" y="228"/>
                </a:cxn>
                <a:cxn ang="0">
                  <a:pos x="407" y="0"/>
                </a:cxn>
                <a:cxn ang="0">
                  <a:pos x="0" y="883"/>
                </a:cxn>
                <a:cxn ang="0">
                  <a:pos x="1542" y="2187"/>
                </a:cxn>
                <a:cxn ang="0">
                  <a:pos x="3085" y="883"/>
                </a:cxn>
                <a:cxn ang="0">
                  <a:pos x="2678" y="0"/>
                </a:cxn>
              </a:cxnLst>
              <a:rect l="0" t="0" r="r" b="b"/>
              <a:pathLst>
                <a:path w="3085" h="2187">
                  <a:moveTo>
                    <a:pt x="2678" y="0"/>
                  </a:moveTo>
                  <a:cubicBezTo>
                    <a:pt x="2336" y="146"/>
                    <a:pt x="1951" y="228"/>
                    <a:pt x="1542" y="228"/>
                  </a:cubicBezTo>
                  <a:cubicBezTo>
                    <a:pt x="1134" y="228"/>
                    <a:pt x="748" y="146"/>
                    <a:pt x="407" y="0"/>
                  </a:cubicBezTo>
                  <a:cubicBezTo>
                    <a:pt x="154" y="233"/>
                    <a:pt x="0" y="542"/>
                    <a:pt x="0" y="883"/>
                  </a:cubicBezTo>
                  <a:cubicBezTo>
                    <a:pt x="0" y="1603"/>
                    <a:pt x="690" y="2187"/>
                    <a:pt x="1542" y="2187"/>
                  </a:cubicBezTo>
                  <a:cubicBezTo>
                    <a:pt x="2394" y="2187"/>
                    <a:pt x="3085" y="1603"/>
                    <a:pt x="3085" y="883"/>
                  </a:cubicBezTo>
                  <a:cubicBezTo>
                    <a:pt x="3085" y="542"/>
                    <a:pt x="2930" y="233"/>
                    <a:pt x="2678" y="0"/>
                  </a:cubicBezTo>
                  <a:close/>
                </a:path>
              </a:pathLst>
            </a:custGeom>
            <a:solidFill>
              <a:srgbClr val="CA9E6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58" name="Freeform 34"/>
            <p:cNvSpPr>
              <a:spLocks/>
            </p:cNvSpPr>
            <p:nvPr userDrawn="1"/>
          </p:nvSpPr>
          <p:spPr bwMode="auto">
            <a:xfrm>
              <a:off x="10750198" y="3256349"/>
              <a:ext cx="2001459" cy="1339524"/>
            </a:xfrm>
            <a:custGeom>
              <a:avLst/>
              <a:gdLst/>
              <a:ahLst/>
              <a:cxnLst>
                <a:cxn ang="0">
                  <a:pos x="2736" y="0"/>
                </a:cxn>
                <a:cxn ang="0">
                  <a:pos x="1868" y="633"/>
                </a:cxn>
                <a:cxn ang="0">
                  <a:pos x="1000" y="0"/>
                </a:cxn>
                <a:cxn ang="0">
                  <a:pos x="0" y="1250"/>
                </a:cxn>
                <a:cxn ang="0">
                  <a:pos x="1000" y="2500"/>
                </a:cxn>
                <a:cxn ang="0">
                  <a:pos x="1868" y="1867"/>
                </a:cxn>
                <a:cxn ang="0">
                  <a:pos x="2736" y="2500"/>
                </a:cxn>
                <a:cxn ang="0">
                  <a:pos x="3736" y="1250"/>
                </a:cxn>
                <a:cxn ang="0">
                  <a:pos x="2736" y="0"/>
                </a:cxn>
              </a:cxnLst>
              <a:rect l="0" t="0" r="r" b="b"/>
              <a:pathLst>
                <a:path w="3736" h="2500">
                  <a:moveTo>
                    <a:pt x="2736" y="0"/>
                  </a:moveTo>
                  <a:cubicBezTo>
                    <a:pt x="2364" y="0"/>
                    <a:pt x="2040" y="255"/>
                    <a:pt x="1868" y="633"/>
                  </a:cubicBezTo>
                  <a:cubicBezTo>
                    <a:pt x="1696" y="255"/>
                    <a:pt x="1372" y="0"/>
                    <a:pt x="1000" y="0"/>
                  </a:cubicBezTo>
                  <a:cubicBezTo>
                    <a:pt x="448" y="0"/>
                    <a:pt x="0" y="560"/>
                    <a:pt x="0" y="1250"/>
                  </a:cubicBezTo>
                  <a:cubicBezTo>
                    <a:pt x="0" y="1940"/>
                    <a:pt x="448" y="2500"/>
                    <a:pt x="1000" y="2500"/>
                  </a:cubicBezTo>
                  <a:cubicBezTo>
                    <a:pt x="1372" y="2500"/>
                    <a:pt x="1696" y="2245"/>
                    <a:pt x="1868" y="1867"/>
                  </a:cubicBezTo>
                  <a:cubicBezTo>
                    <a:pt x="2040" y="2245"/>
                    <a:pt x="2364" y="2500"/>
                    <a:pt x="2736" y="2500"/>
                  </a:cubicBezTo>
                  <a:cubicBezTo>
                    <a:pt x="3288" y="2500"/>
                    <a:pt x="3736" y="1940"/>
                    <a:pt x="3736" y="1250"/>
                  </a:cubicBezTo>
                  <a:cubicBezTo>
                    <a:pt x="3736" y="560"/>
                    <a:pt x="3288" y="0"/>
                    <a:pt x="2736" y="0"/>
                  </a:cubicBezTo>
                  <a:close/>
                </a:path>
              </a:pathLst>
            </a:custGeom>
            <a:solidFill>
              <a:srgbClr val="CA9E6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59" name="Oval 35"/>
            <p:cNvSpPr>
              <a:spLocks noChangeArrowheads="1"/>
            </p:cNvSpPr>
            <p:nvPr userDrawn="1"/>
          </p:nvSpPr>
          <p:spPr bwMode="auto">
            <a:xfrm>
              <a:off x="10840615" y="3412627"/>
              <a:ext cx="793663" cy="993480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60" name="Freeform 36"/>
            <p:cNvSpPr>
              <a:spLocks/>
            </p:cNvSpPr>
            <p:nvPr userDrawn="1"/>
          </p:nvSpPr>
          <p:spPr bwMode="auto">
            <a:xfrm>
              <a:off x="10970102" y="3647043"/>
              <a:ext cx="411901" cy="428648"/>
            </a:xfrm>
            <a:custGeom>
              <a:avLst/>
              <a:gdLst/>
              <a:ahLst/>
              <a:cxnLst>
                <a:cxn ang="0">
                  <a:pos x="689" y="307"/>
                </a:cxn>
                <a:cxn ang="0">
                  <a:pos x="580" y="238"/>
                </a:cxn>
                <a:cxn ang="0">
                  <a:pos x="689" y="170"/>
                </a:cxn>
                <a:cxn ang="0">
                  <a:pos x="700" y="171"/>
                </a:cxn>
                <a:cxn ang="0">
                  <a:pos x="384" y="0"/>
                </a:cxn>
                <a:cxn ang="0">
                  <a:pos x="0" y="399"/>
                </a:cxn>
                <a:cxn ang="0">
                  <a:pos x="384" y="798"/>
                </a:cxn>
                <a:cxn ang="0">
                  <a:pos x="769" y="399"/>
                </a:cxn>
                <a:cxn ang="0">
                  <a:pos x="755" y="292"/>
                </a:cxn>
                <a:cxn ang="0">
                  <a:pos x="689" y="307"/>
                </a:cxn>
              </a:cxnLst>
              <a:rect l="0" t="0" r="r" b="b"/>
              <a:pathLst>
                <a:path w="769" h="798">
                  <a:moveTo>
                    <a:pt x="689" y="307"/>
                  </a:moveTo>
                  <a:cubicBezTo>
                    <a:pt x="628" y="307"/>
                    <a:pt x="580" y="276"/>
                    <a:pt x="580" y="238"/>
                  </a:cubicBezTo>
                  <a:cubicBezTo>
                    <a:pt x="580" y="201"/>
                    <a:pt x="628" y="170"/>
                    <a:pt x="689" y="170"/>
                  </a:cubicBezTo>
                  <a:cubicBezTo>
                    <a:pt x="693" y="170"/>
                    <a:pt x="696" y="171"/>
                    <a:pt x="700" y="171"/>
                  </a:cubicBezTo>
                  <a:cubicBezTo>
                    <a:pt x="630" y="68"/>
                    <a:pt x="515" y="0"/>
                    <a:pt x="384" y="0"/>
                  </a:cubicBezTo>
                  <a:cubicBezTo>
                    <a:pt x="172" y="0"/>
                    <a:pt x="0" y="179"/>
                    <a:pt x="0" y="399"/>
                  </a:cubicBezTo>
                  <a:cubicBezTo>
                    <a:pt x="0" y="620"/>
                    <a:pt x="172" y="798"/>
                    <a:pt x="384" y="798"/>
                  </a:cubicBezTo>
                  <a:cubicBezTo>
                    <a:pt x="597" y="798"/>
                    <a:pt x="769" y="620"/>
                    <a:pt x="769" y="399"/>
                  </a:cubicBezTo>
                  <a:cubicBezTo>
                    <a:pt x="769" y="362"/>
                    <a:pt x="764" y="326"/>
                    <a:pt x="755" y="292"/>
                  </a:cubicBezTo>
                  <a:cubicBezTo>
                    <a:pt x="736" y="301"/>
                    <a:pt x="714" y="307"/>
                    <a:pt x="689" y="307"/>
                  </a:cubicBezTo>
                  <a:close/>
                </a:path>
              </a:pathLst>
            </a:custGeom>
            <a:solidFill>
              <a:srgbClr val="1E1F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61" name="Oval 37"/>
            <p:cNvSpPr>
              <a:spLocks noChangeArrowheads="1"/>
            </p:cNvSpPr>
            <p:nvPr userDrawn="1"/>
          </p:nvSpPr>
          <p:spPr bwMode="auto">
            <a:xfrm>
              <a:off x="11867577" y="3412627"/>
              <a:ext cx="794779" cy="993480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62" name="Freeform 38"/>
            <p:cNvSpPr>
              <a:spLocks/>
            </p:cNvSpPr>
            <p:nvPr userDrawn="1"/>
          </p:nvSpPr>
          <p:spPr bwMode="auto">
            <a:xfrm>
              <a:off x="11998180" y="3647043"/>
              <a:ext cx="413017" cy="428648"/>
            </a:xfrm>
            <a:custGeom>
              <a:avLst/>
              <a:gdLst/>
              <a:ahLst/>
              <a:cxnLst>
                <a:cxn ang="0">
                  <a:pos x="689" y="307"/>
                </a:cxn>
                <a:cxn ang="0">
                  <a:pos x="580" y="238"/>
                </a:cxn>
                <a:cxn ang="0">
                  <a:pos x="689" y="170"/>
                </a:cxn>
                <a:cxn ang="0">
                  <a:pos x="700" y="171"/>
                </a:cxn>
                <a:cxn ang="0">
                  <a:pos x="385" y="0"/>
                </a:cxn>
                <a:cxn ang="0">
                  <a:pos x="0" y="399"/>
                </a:cxn>
                <a:cxn ang="0">
                  <a:pos x="385" y="798"/>
                </a:cxn>
                <a:cxn ang="0">
                  <a:pos x="770" y="399"/>
                </a:cxn>
                <a:cxn ang="0">
                  <a:pos x="755" y="292"/>
                </a:cxn>
                <a:cxn ang="0">
                  <a:pos x="689" y="307"/>
                </a:cxn>
              </a:cxnLst>
              <a:rect l="0" t="0" r="r" b="b"/>
              <a:pathLst>
                <a:path w="770" h="798">
                  <a:moveTo>
                    <a:pt x="689" y="307"/>
                  </a:moveTo>
                  <a:cubicBezTo>
                    <a:pt x="629" y="307"/>
                    <a:pt x="580" y="276"/>
                    <a:pt x="580" y="238"/>
                  </a:cubicBezTo>
                  <a:cubicBezTo>
                    <a:pt x="580" y="201"/>
                    <a:pt x="629" y="170"/>
                    <a:pt x="689" y="170"/>
                  </a:cubicBezTo>
                  <a:cubicBezTo>
                    <a:pt x="693" y="170"/>
                    <a:pt x="697" y="171"/>
                    <a:pt x="700" y="171"/>
                  </a:cubicBezTo>
                  <a:cubicBezTo>
                    <a:pt x="631" y="68"/>
                    <a:pt x="515" y="0"/>
                    <a:pt x="385" y="0"/>
                  </a:cubicBezTo>
                  <a:cubicBezTo>
                    <a:pt x="172" y="0"/>
                    <a:pt x="0" y="179"/>
                    <a:pt x="0" y="399"/>
                  </a:cubicBezTo>
                  <a:cubicBezTo>
                    <a:pt x="0" y="620"/>
                    <a:pt x="172" y="798"/>
                    <a:pt x="385" y="798"/>
                  </a:cubicBezTo>
                  <a:cubicBezTo>
                    <a:pt x="597" y="798"/>
                    <a:pt x="770" y="620"/>
                    <a:pt x="770" y="399"/>
                  </a:cubicBezTo>
                  <a:cubicBezTo>
                    <a:pt x="770" y="362"/>
                    <a:pt x="764" y="326"/>
                    <a:pt x="755" y="292"/>
                  </a:cubicBezTo>
                  <a:cubicBezTo>
                    <a:pt x="737" y="301"/>
                    <a:pt x="714" y="307"/>
                    <a:pt x="689" y="307"/>
                  </a:cubicBezTo>
                  <a:close/>
                </a:path>
              </a:pathLst>
            </a:custGeom>
            <a:solidFill>
              <a:srgbClr val="1E1F1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63" name="Freeform 39"/>
            <p:cNvSpPr>
              <a:spLocks/>
            </p:cNvSpPr>
            <p:nvPr userDrawn="1"/>
          </p:nvSpPr>
          <p:spPr bwMode="auto">
            <a:xfrm>
              <a:off x="11582930" y="4217457"/>
              <a:ext cx="337111" cy="356090"/>
            </a:xfrm>
            <a:custGeom>
              <a:avLst/>
              <a:gdLst/>
              <a:ahLst/>
              <a:cxnLst>
                <a:cxn ang="0">
                  <a:pos x="604" y="203"/>
                </a:cxn>
                <a:cxn ang="0">
                  <a:pos x="510" y="167"/>
                </a:cxn>
                <a:cxn ang="0">
                  <a:pos x="313" y="0"/>
                </a:cxn>
                <a:cxn ang="0">
                  <a:pos x="119" y="167"/>
                </a:cxn>
                <a:cxn ang="0">
                  <a:pos x="24" y="203"/>
                </a:cxn>
                <a:cxn ang="0">
                  <a:pos x="14" y="279"/>
                </a:cxn>
                <a:cxn ang="0">
                  <a:pos x="210" y="616"/>
                </a:cxn>
                <a:cxn ang="0">
                  <a:pos x="314" y="666"/>
                </a:cxn>
                <a:cxn ang="0">
                  <a:pos x="418" y="616"/>
                </a:cxn>
                <a:cxn ang="0">
                  <a:pos x="614" y="279"/>
                </a:cxn>
                <a:cxn ang="0">
                  <a:pos x="604" y="203"/>
                </a:cxn>
              </a:cxnLst>
              <a:rect l="0" t="0" r="r" b="b"/>
              <a:pathLst>
                <a:path w="629" h="666">
                  <a:moveTo>
                    <a:pt x="604" y="203"/>
                  </a:moveTo>
                  <a:cubicBezTo>
                    <a:pt x="583" y="181"/>
                    <a:pt x="548" y="167"/>
                    <a:pt x="510" y="167"/>
                  </a:cubicBezTo>
                  <a:cubicBezTo>
                    <a:pt x="510" y="167"/>
                    <a:pt x="419" y="0"/>
                    <a:pt x="313" y="0"/>
                  </a:cubicBezTo>
                  <a:cubicBezTo>
                    <a:pt x="206" y="0"/>
                    <a:pt x="119" y="167"/>
                    <a:pt x="119" y="167"/>
                  </a:cubicBezTo>
                  <a:cubicBezTo>
                    <a:pt x="81" y="167"/>
                    <a:pt x="45" y="181"/>
                    <a:pt x="24" y="203"/>
                  </a:cubicBezTo>
                  <a:cubicBezTo>
                    <a:pt x="4" y="226"/>
                    <a:pt x="0" y="254"/>
                    <a:pt x="14" y="279"/>
                  </a:cubicBezTo>
                  <a:lnTo>
                    <a:pt x="210" y="616"/>
                  </a:lnTo>
                  <a:cubicBezTo>
                    <a:pt x="227" y="647"/>
                    <a:pt x="269" y="666"/>
                    <a:pt x="314" y="666"/>
                  </a:cubicBezTo>
                  <a:cubicBezTo>
                    <a:pt x="360" y="666"/>
                    <a:pt x="401" y="647"/>
                    <a:pt x="418" y="616"/>
                  </a:cubicBezTo>
                  <a:lnTo>
                    <a:pt x="614" y="279"/>
                  </a:lnTo>
                  <a:cubicBezTo>
                    <a:pt x="629" y="254"/>
                    <a:pt x="625" y="226"/>
                    <a:pt x="604" y="203"/>
                  </a:cubicBezTo>
                  <a:close/>
                </a:path>
              </a:pathLst>
            </a:custGeom>
            <a:solidFill>
              <a:srgbClr val="FBBC3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64" name="Freeform 40"/>
            <p:cNvSpPr>
              <a:spLocks/>
            </p:cNvSpPr>
            <p:nvPr userDrawn="1"/>
          </p:nvSpPr>
          <p:spPr bwMode="auto">
            <a:xfrm>
              <a:off x="10622944" y="2905840"/>
              <a:ext cx="2224712" cy="738971"/>
            </a:xfrm>
            <a:custGeom>
              <a:avLst/>
              <a:gdLst/>
              <a:ahLst/>
              <a:cxnLst>
                <a:cxn ang="0">
                  <a:pos x="2076" y="477"/>
                </a:cxn>
                <a:cxn ang="0">
                  <a:pos x="0" y="48"/>
                </a:cxn>
                <a:cxn ang="0">
                  <a:pos x="1204" y="647"/>
                </a:cxn>
                <a:cxn ang="0">
                  <a:pos x="2076" y="1380"/>
                </a:cxn>
                <a:cxn ang="0">
                  <a:pos x="2949" y="647"/>
                </a:cxn>
                <a:cxn ang="0">
                  <a:pos x="4152" y="48"/>
                </a:cxn>
                <a:cxn ang="0">
                  <a:pos x="2076" y="477"/>
                </a:cxn>
              </a:cxnLst>
              <a:rect l="0" t="0" r="r" b="b"/>
              <a:pathLst>
                <a:path w="4152" h="1380">
                  <a:moveTo>
                    <a:pt x="2076" y="477"/>
                  </a:moveTo>
                  <a:cubicBezTo>
                    <a:pt x="1344" y="477"/>
                    <a:pt x="111" y="0"/>
                    <a:pt x="0" y="48"/>
                  </a:cubicBezTo>
                  <a:cubicBezTo>
                    <a:pt x="75" y="724"/>
                    <a:pt x="623" y="440"/>
                    <a:pt x="1204" y="647"/>
                  </a:cubicBezTo>
                  <a:cubicBezTo>
                    <a:pt x="1726" y="834"/>
                    <a:pt x="2022" y="1380"/>
                    <a:pt x="2076" y="1380"/>
                  </a:cubicBezTo>
                  <a:cubicBezTo>
                    <a:pt x="2131" y="1380"/>
                    <a:pt x="2427" y="834"/>
                    <a:pt x="2949" y="647"/>
                  </a:cubicBezTo>
                  <a:cubicBezTo>
                    <a:pt x="3530" y="440"/>
                    <a:pt x="4078" y="724"/>
                    <a:pt x="4152" y="48"/>
                  </a:cubicBezTo>
                  <a:cubicBezTo>
                    <a:pt x="4042" y="0"/>
                    <a:pt x="2808" y="477"/>
                    <a:pt x="2076" y="477"/>
                  </a:cubicBezTo>
                  <a:close/>
                </a:path>
              </a:pathLst>
            </a:custGeom>
            <a:solidFill>
              <a:srgbClr val="683C1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65" name="Oval 41"/>
            <p:cNvSpPr>
              <a:spLocks noChangeArrowheads="1"/>
            </p:cNvSpPr>
            <p:nvPr userDrawn="1"/>
          </p:nvSpPr>
          <p:spPr bwMode="auto">
            <a:xfrm>
              <a:off x="10847313" y="3567788"/>
              <a:ext cx="871801" cy="871807"/>
            </a:xfrm>
            <a:prstGeom prst="ellipse">
              <a:avLst/>
            </a:prstGeom>
            <a:solidFill>
              <a:srgbClr val="75A6C5">
                <a:alpha val="50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66" name="Oval 42"/>
            <p:cNvSpPr>
              <a:spLocks noChangeArrowheads="1"/>
            </p:cNvSpPr>
            <p:nvPr userDrawn="1"/>
          </p:nvSpPr>
          <p:spPr bwMode="auto">
            <a:xfrm>
              <a:off x="10847313" y="3567788"/>
              <a:ext cx="871801" cy="871807"/>
            </a:xfrm>
            <a:prstGeom prst="ellipse">
              <a:avLst/>
            </a:prstGeom>
            <a:noFill/>
            <a:ln w="66" cap="flat">
              <a:solidFill>
                <a:srgbClr val="432A18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67" name="Oval 43"/>
            <p:cNvSpPr>
              <a:spLocks noChangeArrowheads="1"/>
            </p:cNvSpPr>
            <p:nvPr userDrawn="1"/>
          </p:nvSpPr>
          <p:spPr bwMode="auto">
            <a:xfrm>
              <a:off x="11788322" y="3567788"/>
              <a:ext cx="871801" cy="871807"/>
            </a:xfrm>
            <a:prstGeom prst="ellipse">
              <a:avLst/>
            </a:prstGeom>
            <a:solidFill>
              <a:srgbClr val="75A6C5">
                <a:alpha val="50000"/>
              </a:srgb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68" name="Oval 44"/>
            <p:cNvSpPr>
              <a:spLocks noChangeArrowheads="1"/>
            </p:cNvSpPr>
            <p:nvPr userDrawn="1"/>
          </p:nvSpPr>
          <p:spPr bwMode="auto">
            <a:xfrm>
              <a:off x="11788322" y="3567788"/>
              <a:ext cx="871801" cy="871807"/>
            </a:xfrm>
            <a:prstGeom prst="ellipse">
              <a:avLst/>
            </a:prstGeom>
            <a:noFill/>
            <a:ln w="66" cap="flat">
              <a:solidFill>
                <a:srgbClr val="432A18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69" name="Freeform 45"/>
            <p:cNvSpPr>
              <a:spLocks/>
            </p:cNvSpPr>
            <p:nvPr userDrawn="1"/>
          </p:nvSpPr>
          <p:spPr bwMode="auto">
            <a:xfrm>
              <a:off x="12661240" y="3715136"/>
              <a:ext cx="184183" cy="324835"/>
            </a:xfrm>
            <a:custGeom>
              <a:avLst/>
              <a:gdLst/>
              <a:ahLst/>
              <a:cxnLst>
                <a:cxn ang="0">
                  <a:pos x="0" y="606"/>
                </a:cxn>
                <a:cxn ang="0">
                  <a:pos x="211" y="169"/>
                </a:cxn>
                <a:cxn ang="0">
                  <a:pos x="345" y="339"/>
                </a:cxn>
              </a:cxnLst>
              <a:rect l="0" t="0" r="r" b="b"/>
              <a:pathLst>
                <a:path w="345" h="606">
                  <a:moveTo>
                    <a:pt x="0" y="606"/>
                  </a:moveTo>
                  <a:cubicBezTo>
                    <a:pt x="83" y="484"/>
                    <a:pt x="125" y="291"/>
                    <a:pt x="211" y="169"/>
                  </a:cubicBezTo>
                  <a:cubicBezTo>
                    <a:pt x="330" y="0"/>
                    <a:pt x="345" y="189"/>
                    <a:pt x="345" y="339"/>
                  </a:cubicBezTo>
                </a:path>
              </a:pathLst>
            </a:custGeom>
            <a:noFill/>
            <a:ln w="36" cap="flat">
              <a:solidFill>
                <a:srgbClr val="432A18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70" name="Freeform 46"/>
            <p:cNvSpPr>
              <a:spLocks/>
            </p:cNvSpPr>
            <p:nvPr userDrawn="1"/>
          </p:nvSpPr>
          <p:spPr bwMode="auto">
            <a:xfrm>
              <a:off x="10688804" y="3690578"/>
              <a:ext cx="156277" cy="349392"/>
            </a:xfrm>
            <a:custGeom>
              <a:avLst/>
              <a:gdLst/>
              <a:ahLst/>
              <a:cxnLst>
                <a:cxn ang="0">
                  <a:pos x="281" y="651"/>
                </a:cxn>
                <a:cxn ang="0">
                  <a:pos x="170" y="130"/>
                </a:cxn>
                <a:cxn ang="0">
                  <a:pos x="14" y="414"/>
                </a:cxn>
              </a:cxnLst>
              <a:rect l="0" t="0" r="r" b="b"/>
              <a:pathLst>
                <a:path w="292" h="651">
                  <a:moveTo>
                    <a:pt x="281" y="651"/>
                  </a:moveTo>
                  <a:cubicBezTo>
                    <a:pt x="281" y="511"/>
                    <a:pt x="292" y="223"/>
                    <a:pt x="170" y="130"/>
                  </a:cubicBezTo>
                  <a:cubicBezTo>
                    <a:pt x="0" y="0"/>
                    <a:pt x="14" y="320"/>
                    <a:pt x="14" y="414"/>
                  </a:cubicBezTo>
                </a:path>
              </a:pathLst>
            </a:custGeom>
            <a:noFill/>
            <a:ln w="44" cap="flat">
              <a:solidFill>
                <a:srgbClr val="432A18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71" name="Line 47"/>
            <p:cNvSpPr>
              <a:spLocks noChangeShapeType="1"/>
            </p:cNvSpPr>
            <p:nvPr userDrawn="1"/>
          </p:nvSpPr>
          <p:spPr bwMode="auto">
            <a:xfrm>
              <a:off x="10850662" y="2948258"/>
              <a:ext cx="1116" cy="2123145"/>
            </a:xfrm>
            <a:prstGeom prst="line">
              <a:avLst/>
            </a:prstGeom>
            <a:noFill/>
            <a:ln w="68" cap="flat">
              <a:solidFill>
                <a:srgbClr val="F9B23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72" name="Freeform 48"/>
            <p:cNvSpPr>
              <a:spLocks/>
            </p:cNvSpPr>
            <p:nvPr userDrawn="1"/>
          </p:nvSpPr>
          <p:spPr bwMode="auto">
            <a:xfrm>
              <a:off x="11163215" y="5216519"/>
              <a:ext cx="194230" cy="1908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17"/>
                </a:cxn>
                <a:cxn ang="0">
                  <a:pos x="55" y="64"/>
                </a:cxn>
                <a:cxn ang="0">
                  <a:pos x="106" y="130"/>
                </a:cxn>
                <a:cxn ang="0">
                  <a:pos x="164" y="205"/>
                </a:cxn>
                <a:cxn ang="0">
                  <a:pos x="195" y="240"/>
                </a:cxn>
                <a:cxn ang="0">
                  <a:pos x="211" y="257"/>
                </a:cxn>
                <a:cxn ang="0">
                  <a:pos x="227" y="272"/>
                </a:cxn>
                <a:cxn ang="0">
                  <a:pos x="243" y="287"/>
                </a:cxn>
                <a:cxn ang="0">
                  <a:pos x="259" y="299"/>
                </a:cxn>
                <a:cxn ang="0">
                  <a:pos x="290" y="321"/>
                </a:cxn>
                <a:cxn ang="0">
                  <a:pos x="304" y="329"/>
                </a:cxn>
                <a:cxn ang="0">
                  <a:pos x="318" y="336"/>
                </a:cxn>
                <a:cxn ang="0">
                  <a:pos x="342" y="346"/>
                </a:cxn>
                <a:cxn ang="0">
                  <a:pos x="364" y="353"/>
                </a:cxn>
                <a:cxn ang="0">
                  <a:pos x="340" y="355"/>
                </a:cxn>
                <a:cxn ang="0">
                  <a:pos x="328" y="356"/>
                </a:cxn>
                <a:cxn ang="0">
                  <a:pos x="313" y="354"/>
                </a:cxn>
                <a:cxn ang="0">
                  <a:pos x="296" y="352"/>
                </a:cxn>
                <a:cxn ang="0">
                  <a:pos x="278" y="347"/>
                </a:cxn>
                <a:cxn ang="0">
                  <a:pos x="239" y="332"/>
                </a:cxn>
                <a:cxn ang="0">
                  <a:pos x="219" y="320"/>
                </a:cxn>
                <a:cxn ang="0">
                  <a:pos x="199" y="307"/>
                </a:cxn>
                <a:cxn ang="0">
                  <a:pos x="160" y="274"/>
                </a:cxn>
                <a:cxn ang="0">
                  <a:pos x="125" y="237"/>
                </a:cxn>
                <a:cxn ang="0">
                  <a:pos x="95" y="196"/>
                </a:cxn>
                <a:cxn ang="0">
                  <a:pos x="69" y="155"/>
                </a:cxn>
                <a:cxn ang="0">
                  <a:pos x="31" y="78"/>
                </a:cxn>
                <a:cxn ang="0">
                  <a:pos x="8" y="22"/>
                </a:cxn>
                <a:cxn ang="0">
                  <a:pos x="0" y="0"/>
                </a:cxn>
              </a:cxnLst>
              <a:rect l="0" t="0" r="r" b="b"/>
              <a:pathLst>
                <a:path w="364" h="356">
                  <a:moveTo>
                    <a:pt x="0" y="0"/>
                  </a:moveTo>
                  <a:cubicBezTo>
                    <a:pt x="0" y="0"/>
                    <a:pt x="6" y="6"/>
                    <a:pt x="16" y="17"/>
                  </a:cubicBezTo>
                  <a:cubicBezTo>
                    <a:pt x="26" y="28"/>
                    <a:pt x="40" y="44"/>
                    <a:pt x="55" y="64"/>
                  </a:cubicBezTo>
                  <a:cubicBezTo>
                    <a:pt x="71" y="83"/>
                    <a:pt x="88" y="106"/>
                    <a:pt x="106" y="130"/>
                  </a:cubicBezTo>
                  <a:cubicBezTo>
                    <a:pt x="124" y="155"/>
                    <a:pt x="144" y="180"/>
                    <a:pt x="164" y="205"/>
                  </a:cubicBezTo>
                  <a:cubicBezTo>
                    <a:pt x="174" y="217"/>
                    <a:pt x="184" y="229"/>
                    <a:pt x="195" y="240"/>
                  </a:cubicBezTo>
                  <a:cubicBezTo>
                    <a:pt x="200" y="246"/>
                    <a:pt x="205" y="252"/>
                    <a:pt x="211" y="257"/>
                  </a:cubicBezTo>
                  <a:cubicBezTo>
                    <a:pt x="216" y="262"/>
                    <a:pt x="221" y="267"/>
                    <a:pt x="227" y="272"/>
                  </a:cubicBezTo>
                  <a:cubicBezTo>
                    <a:pt x="232" y="278"/>
                    <a:pt x="237" y="282"/>
                    <a:pt x="243" y="287"/>
                  </a:cubicBezTo>
                  <a:cubicBezTo>
                    <a:pt x="248" y="291"/>
                    <a:pt x="253" y="296"/>
                    <a:pt x="259" y="299"/>
                  </a:cubicBezTo>
                  <a:cubicBezTo>
                    <a:pt x="269" y="307"/>
                    <a:pt x="279" y="315"/>
                    <a:pt x="290" y="321"/>
                  </a:cubicBezTo>
                  <a:cubicBezTo>
                    <a:pt x="295" y="324"/>
                    <a:pt x="300" y="327"/>
                    <a:pt x="304" y="329"/>
                  </a:cubicBezTo>
                  <a:cubicBezTo>
                    <a:pt x="309" y="332"/>
                    <a:pt x="314" y="334"/>
                    <a:pt x="318" y="336"/>
                  </a:cubicBezTo>
                  <a:cubicBezTo>
                    <a:pt x="327" y="340"/>
                    <a:pt x="335" y="344"/>
                    <a:pt x="342" y="346"/>
                  </a:cubicBezTo>
                  <a:cubicBezTo>
                    <a:pt x="356" y="350"/>
                    <a:pt x="364" y="353"/>
                    <a:pt x="364" y="353"/>
                  </a:cubicBezTo>
                  <a:cubicBezTo>
                    <a:pt x="364" y="353"/>
                    <a:pt x="355" y="355"/>
                    <a:pt x="340" y="355"/>
                  </a:cubicBezTo>
                  <a:cubicBezTo>
                    <a:pt x="337" y="356"/>
                    <a:pt x="332" y="356"/>
                    <a:pt x="328" y="356"/>
                  </a:cubicBezTo>
                  <a:cubicBezTo>
                    <a:pt x="323" y="356"/>
                    <a:pt x="319" y="355"/>
                    <a:pt x="313" y="354"/>
                  </a:cubicBezTo>
                  <a:cubicBezTo>
                    <a:pt x="308" y="354"/>
                    <a:pt x="302" y="353"/>
                    <a:pt x="296" y="352"/>
                  </a:cubicBezTo>
                  <a:cubicBezTo>
                    <a:pt x="291" y="351"/>
                    <a:pt x="285" y="349"/>
                    <a:pt x="278" y="347"/>
                  </a:cubicBezTo>
                  <a:cubicBezTo>
                    <a:pt x="265" y="344"/>
                    <a:pt x="253" y="338"/>
                    <a:pt x="239" y="332"/>
                  </a:cubicBezTo>
                  <a:cubicBezTo>
                    <a:pt x="232" y="329"/>
                    <a:pt x="226" y="324"/>
                    <a:pt x="219" y="320"/>
                  </a:cubicBezTo>
                  <a:cubicBezTo>
                    <a:pt x="212" y="316"/>
                    <a:pt x="205" y="312"/>
                    <a:pt x="199" y="307"/>
                  </a:cubicBezTo>
                  <a:cubicBezTo>
                    <a:pt x="185" y="297"/>
                    <a:pt x="172" y="286"/>
                    <a:pt x="160" y="274"/>
                  </a:cubicBezTo>
                  <a:cubicBezTo>
                    <a:pt x="148" y="263"/>
                    <a:pt x="137" y="250"/>
                    <a:pt x="125" y="237"/>
                  </a:cubicBezTo>
                  <a:cubicBezTo>
                    <a:pt x="115" y="223"/>
                    <a:pt x="104" y="210"/>
                    <a:pt x="95" y="196"/>
                  </a:cubicBezTo>
                  <a:cubicBezTo>
                    <a:pt x="85" y="182"/>
                    <a:pt x="77" y="168"/>
                    <a:pt x="69" y="155"/>
                  </a:cubicBezTo>
                  <a:cubicBezTo>
                    <a:pt x="53" y="128"/>
                    <a:pt x="40" y="101"/>
                    <a:pt x="31" y="78"/>
                  </a:cubicBezTo>
                  <a:cubicBezTo>
                    <a:pt x="20" y="56"/>
                    <a:pt x="13" y="36"/>
                    <a:pt x="8" y="22"/>
                  </a:cubicBezTo>
                  <a:cubicBezTo>
                    <a:pt x="3" y="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D1D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73" name="Freeform 49"/>
            <p:cNvSpPr>
              <a:spLocks/>
            </p:cNvSpPr>
            <p:nvPr userDrawn="1"/>
          </p:nvSpPr>
          <p:spPr bwMode="auto">
            <a:xfrm>
              <a:off x="10600619" y="4897266"/>
              <a:ext cx="62511" cy="270137"/>
            </a:xfrm>
            <a:custGeom>
              <a:avLst/>
              <a:gdLst/>
              <a:ahLst/>
              <a:cxnLst>
                <a:cxn ang="0">
                  <a:pos x="117" y="0"/>
                </a:cxn>
                <a:cxn ang="0">
                  <a:pos x="114" y="23"/>
                </a:cxn>
                <a:cxn ang="0">
                  <a:pos x="102" y="82"/>
                </a:cxn>
                <a:cxn ang="0">
                  <a:pos x="81" y="164"/>
                </a:cxn>
                <a:cxn ang="0">
                  <a:pos x="59" y="255"/>
                </a:cxn>
                <a:cxn ang="0">
                  <a:pos x="50" y="302"/>
                </a:cxn>
                <a:cxn ang="0">
                  <a:pos x="47" y="324"/>
                </a:cxn>
                <a:cxn ang="0">
                  <a:pos x="45" y="346"/>
                </a:cxn>
                <a:cxn ang="0">
                  <a:pos x="44" y="368"/>
                </a:cxn>
                <a:cxn ang="0">
                  <a:pos x="44" y="388"/>
                </a:cxn>
                <a:cxn ang="0">
                  <a:pos x="46" y="426"/>
                </a:cxn>
                <a:cxn ang="0">
                  <a:pos x="49" y="443"/>
                </a:cxn>
                <a:cxn ang="0">
                  <a:pos x="52" y="458"/>
                </a:cxn>
                <a:cxn ang="0">
                  <a:pos x="59" y="482"/>
                </a:cxn>
                <a:cxn ang="0">
                  <a:pos x="67" y="504"/>
                </a:cxn>
                <a:cxn ang="0">
                  <a:pos x="51" y="487"/>
                </a:cxn>
                <a:cxn ang="0">
                  <a:pos x="43" y="478"/>
                </a:cxn>
                <a:cxn ang="0">
                  <a:pos x="35" y="465"/>
                </a:cxn>
                <a:cxn ang="0">
                  <a:pos x="26" y="451"/>
                </a:cxn>
                <a:cxn ang="0">
                  <a:pos x="19" y="433"/>
                </a:cxn>
                <a:cxn ang="0">
                  <a:pos x="6" y="393"/>
                </a:cxn>
                <a:cxn ang="0">
                  <a:pos x="3" y="370"/>
                </a:cxn>
                <a:cxn ang="0">
                  <a:pos x="1" y="346"/>
                </a:cxn>
                <a:cxn ang="0">
                  <a:pos x="2" y="295"/>
                </a:cxn>
                <a:cxn ang="0">
                  <a:pos x="10" y="245"/>
                </a:cxn>
                <a:cxn ang="0">
                  <a:pos x="23" y="196"/>
                </a:cxn>
                <a:cxn ang="0">
                  <a:pos x="39" y="150"/>
                </a:cxn>
                <a:cxn ang="0">
                  <a:pos x="75" y="72"/>
                </a:cxn>
                <a:cxn ang="0">
                  <a:pos x="105" y="20"/>
                </a:cxn>
                <a:cxn ang="0">
                  <a:pos x="117" y="0"/>
                </a:cxn>
              </a:cxnLst>
              <a:rect l="0" t="0" r="r" b="b"/>
              <a:pathLst>
                <a:path w="117" h="504">
                  <a:moveTo>
                    <a:pt x="117" y="0"/>
                  </a:moveTo>
                  <a:cubicBezTo>
                    <a:pt x="117" y="0"/>
                    <a:pt x="117" y="8"/>
                    <a:pt x="114" y="23"/>
                  </a:cubicBezTo>
                  <a:cubicBezTo>
                    <a:pt x="112" y="37"/>
                    <a:pt x="108" y="58"/>
                    <a:pt x="102" y="82"/>
                  </a:cubicBezTo>
                  <a:cubicBezTo>
                    <a:pt x="96" y="106"/>
                    <a:pt x="89" y="134"/>
                    <a:pt x="81" y="164"/>
                  </a:cubicBezTo>
                  <a:cubicBezTo>
                    <a:pt x="74" y="193"/>
                    <a:pt x="66" y="224"/>
                    <a:pt x="59" y="255"/>
                  </a:cubicBezTo>
                  <a:cubicBezTo>
                    <a:pt x="56" y="271"/>
                    <a:pt x="52" y="286"/>
                    <a:pt x="50" y="302"/>
                  </a:cubicBezTo>
                  <a:cubicBezTo>
                    <a:pt x="49" y="309"/>
                    <a:pt x="48" y="317"/>
                    <a:pt x="47" y="324"/>
                  </a:cubicBezTo>
                  <a:cubicBezTo>
                    <a:pt x="46" y="332"/>
                    <a:pt x="46" y="339"/>
                    <a:pt x="45" y="346"/>
                  </a:cubicBezTo>
                  <a:cubicBezTo>
                    <a:pt x="44" y="354"/>
                    <a:pt x="44" y="361"/>
                    <a:pt x="44" y="368"/>
                  </a:cubicBezTo>
                  <a:cubicBezTo>
                    <a:pt x="44" y="375"/>
                    <a:pt x="43" y="382"/>
                    <a:pt x="44" y="388"/>
                  </a:cubicBezTo>
                  <a:cubicBezTo>
                    <a:pt x="44" y="401"/>
                    <a:pt x="44" y="414"/>
                    <a:pt x="46" y="426"/>
                  </a:cubicBezTo>
                  <a:cubicBezTo>
                    <a:pt x="47" y="432"/>
                    <a:pt x="48" y="437"/>
                    <a:pt x="49" y="443"/>
                  </a:cubicBezTo>
                  <a:cubicBezTo>
                    <a:pt x="50" y="448"/>
                    <a:pt x="51" y="453"/>
                    <a:pt x="52" y="458"/>
                  </a:cubicBezTo>
                  <a:cubicBezTo>
                    <a:pt x="55" y="467"/>
                    <a:pt x="56" y="476"/>
                    <a:pt x="59" y="482"/>
                  </a:cubicBezTo>
                  <a:cubicBezTo>
                    <a:pt x="64" y="496"/>
                    <a:pt x="67" y="504"/>
                    <a:pt x="67" y="504"/>
                  </a:cubicBezTo>
                  <a:cubicBezTo>
                    <a:pt x="67" y="504"/>
                    <a:pt x="61" y="498"/>
                    <a:pt x="51" y="487"/>
                  </a:cubicBezTo>
                  <a:cubicBezTo>
                    <a:pt x="48" y="484"/>
                    <a:pt x="45" y="481"/>
                    <a:pt x="43" y="478"/>
                  </a:cubicBezTo>
                  <a:cubicBezTo>
                    <a:pt x="40" y="474"/>
                    <a:pt x="38" y="470"/>
                    <a:pt x="35" y="465"/>
                  </a:cubicBezTo>
                  <a:cubicBezTo>
                    <a:pt x="32" y="461"/>
                    <a:pt x="29" y="456"/>
                    <a:pt x="26" y="451"/>
                  </a:cubicBezTo>
                  <a:cubicBezTo>
                    <a:pt x="23" y="445"/>
                    <a:pt x="21" y="439"/>
                    <a:pt x="19" y="433"/>
                  </a:cubicBezTo>
                  <a:cubicBezTo>
                    <a:pt x="13" y="421"/>
                    <a:pt x="10" y="407"/>
                    <a:pt x="6" y="393"/>
                  </a:cubicBezTo>
                  <a:cubicBezTo>
                    <a:pt x="4" y="385"/>
                    <a:pt x="4" y="378"/>
                    <a:pt x="3" y="370"/>
                  </a:cubicBezTo>
                  <a:cubicBezTo>
                    <a:pt x="2" y="362"/>
                    <a:pt x="0" y="354"/>
                    <a:pt x="1" y="346"/>
                  </a:cubicBezTo>
                  <a:cubicBezTo>
                    <a:pt x="0" y="329"/>
                    <a:pt x="0" y="312"/>
                    <a:pt x="2" y="295"/>
                  </a:cubicBezTo>
                  <a:cubicBezTo>
                    <a:pt x="3" y="278"/>
                    <a:pt x="7" y="262"/>
                    <a:pt x="10" y="245"/>
                  </a:cubicBezTo>
                  <a:cubicBezTo>
                    <a:pt x="14" y="228"/>
                    <a:pt x="18" y="212"/>
                    <a:pt x="23" y="196"/>
                  </a:cubicBezTo>
                  <a:cubicBezTo>
                    <a:pt x="28" y="180"/>
                    <a:pt x="34" y="165"/>
                    <a:pt x="39" y="150"/>
                  </a:cubicBezTo>
                  <a:cubicBezTo>
                    <a:pt x="51" y="121"/>
                    <a:pt x="63" y="94"/>
                    <a:pt x="75" y="72"/>
                  </a:cubicBezTo>
                  <a:cubicBezTo>
                    <a:pt x="87" y="50"/>
                    <a:pt x="97" y="32"/>
                    <a:pt x="105" y="20"/>
                  </a:cubicBezTo>
                  <a:cubicBezTo>
                    <a:pt x="112" y="7"/>
                    <a:pt x="117" y="0"/>
                    <a:pt x="117" y="0"/>
                  </a:cubicBezTo>
                  <a:close/>
                </a:path>
              </a:pathLst>
            </a:custGeom>
            <a:solidFill>
              <a:srgbClr val="1D1D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74" name="Freeform 50"/>
            <p:cNvSpPr>
              <a:spLocks/>
            </p:cNvSpPr>
            <p:nvPr userDrawn="1"/>
          </p:nvSpPr>
          <p:spPr bwMode="auto">
            <a:xfrm>
              <a:off x="10496806" y="5014474"/>
              <a:ext cx="72557" cy="343811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53" y="29"/>
                </a:cxn>
                <a:cxn ang="0">
                  <a:pos x="51" y="106"/>
                </a:cxn>
                <a:cxn ang="0">
                  <a:pos x="45" y="213"/>
                </a:cxn>
                <a:cxn ang="0">
                  <a:pos x="43" y="273"/>
                </a:cxn>
                <a:cxn ang="0">
                  <a:pos x="42" y="334"/>
                </a:cxn>
                <a:cxn ang="0">
                  <a:pos x="46" y="395"/>
                </a:cxn>
                <a:cxn ang="0">
                  <a:pos x="49" y="425"/>
                </a:cxn>
                <a:cxn ang="0">
                  <a:pos x="53" y="453"/>
                </a:cxn>
                <a:cxn ang="0">
                  <a:pos x="59" y="480"/>
                </a:cxn>
                <a:cxn ang="0">
                  <a:pos x="66" y="506"/>
                </a:cxn>
                <a:cxn ang="0">
                  <a:pos x="73" y="531"/>
                </a:cxn>
                <a:cxn ang="0">
                  <a:pos x="82" y="553"/>
                </a:cxn>
                <a:cxn ang="0">
                  <a:pos x="91" y="573"/>
                </a:cxn>
                <a:cxn ang="0">
                  <a:pos x="101" y="590"/>
                </a:cxn>
                <a:cxn ang="0">
                  <a:pos x="109" y="606"/>
                </a:cxn>
                <a:cxn ang="0">
                  <a:pos x="118" y="618"/>
                </a:cxn>
                <a:cxn ang="0">
                  <a:pos x="134" y="642"/>
                </a:cxn>
                <a:cxn ang="0">
                  <a:pos x="112" y="624"/>
                </a:cxn>
                <a:cxn ang="0">
                  <a:pos x="100" y="613"/>
                </a:cxn>
                <a:cxn ang="0">
                  <a:pos x="88" y="600"/>
                </a:cxn>
                <a:cxn ang="0">
                  <a:pos x="74" y="584"/>
                </a:cxn>
                <a:cxn ang="0">
                  <a:pos x="61" y="564"/>
                </a:cxn>
                <a:cxn ang="0">
                  <a:pos x="47" y="542"/>
                </a:cxn>
                <a:cxn ang="0">
                  <a:pos x="36" y="517"/>
                </a:cxn>
                <a:cxn ang="0">
                  <a:pos x="25" y="490"/>
                </a:cxn>
                <a:cxn ang="0">
                  <a:pos x="17" y="461"/>
                </a:cxn>
                <a:cxn ang="0">
                  <a:pos x="5" y="399"/>
                </a:cxn>
                <a:cxn ang="0">
                  <a:pos x="0" y="335"/>
                </a:cxn>
                <a:cxn ang="0">
                  <a:pos x="2" y="271"/>
                </a:cxn>
                <a:cxn ang="0">
                  <a:pos x="8" y="209"/>
                </a:cxn>
                <a:cxn ang="0">
                  <a:pos x="17" y="153"/>
                </a:cxn>
                <a:cxn ang="0">
                  <a:pos x="27" y="102"/>
                </a:cxn>
                <a:cxn ang="0">
                  <a:pos x="53" y="0"/>
                </a:cxn>
              </a:cxnLst>
              <a:rect l="0" t="0" r="r" b="b"/>
              <a:pathLst>
                <a:path w="134" h="642">
                  <a:moveTo>
                    <a:pt x="53" y="0"/>
                  </a:moveTo>
                  <a:cubicBezTo>
                    <a:pt x="53" y="0"/>
                    <a:pt x="53" y="10"/>
                    <a:pt x="53" y="29"/>
                  </a:cubicBezTo>
                  <a:cubicBezTo>
                    <a:pt x="53" y="47"/>
                    <a:pt x="53" y="74"/>
                    <a:pt x="51" y="106"/>
                  </a:cubicBezTo>
                  <a:cubicBezTo>
                    <a:pt x="49" y="137"/>
                    <a:pt x="47" y="174"/>
                    <a:pt x="45" y="213"/>
                  </a:cubicBezTo>
                  <a:cubicBezTo>
                    <a:pt x="44" y="232"/>
                    <a:pt x="43" y="252"/>
                    <a:pt x="43" y="273"/>
                  </a:cubicBezTo>
                  <a:cubicBezTo>
                    <a:pt x="42" y="293"/>
                    <a:pt x="42" y="314"/>
                    <a:pt x="42" y="334"/>
                  </a:cubicBezTo>
                  <a:cubicBezTo>
                    <a:pt x="43" y="355"/>
                    <a:pt x="43" y="375"/>
                    <a:pt x="46" y="395"/>
                  </a:cubicBezTo>
                  <a:cubicBezTo>
                    <a:pt x="47" y="405"/>
                    <a:pt x="47" y="415"/>
                    <a:pt x="49" y="425"/>
                  </a:cubicBezTo>
                  <a:cubicBezTo>
                    <a:pt x="50" y="434"/>
                    <a:pt x="52" y="444"/>
                    <a:pt x="53" y="453"/>
                  </a:cubicBezTo>
                  <a:cubicBezTo>
                    <a:pt x="54" y="463"/>
                    <a:pt x="57" y="471"/>
                    <a:pt x="59" y="480"/>
                  </a:cubicBezTo>
                  <a:cubicBezTo>
                    <a:pt x="61" y="489"/>
                    <a:pt x="63" y="498"/>
                    <a:pt x="66" y="506"/>
                  </a:cubicBezTo>
                  <a:cubicBezTo>
                    <a:pt x="68" y="515"/>
                    <a:pt x="71" y="523"/>
                    <a:pt x="73" y="531"/>
                  </a:cubicBezTo>
                  <a:cubicBezTo>
                    <a:pt x="76" y="539"/>
                    <a:pt x="80" y="545"/>
                    <a:pt x="82" y="553"/>
                  </a:cubicBezTo>
                  <a:cubicBezTo>
                    <a:pt x="85" y="560"/>
                    <a:pt x="88" y="566"/>
                    <a:pt x="91" y="573"/>
                  </a:cubicBezTo>
                  <a:cubicBezTo>
                    <a:pt x="95" y="579"/>
                    <a:pt x="98" y="585"/>
                    <a:pt x="101" y="590"/>
                  </a:cubicBezTo>
                  <a:cubicBezTo>
                    <a:pt x="104" y="596"/>
                    <a:pt x="107" y="601"/>
                    <a:pt x="109" y="606"/>
                  </a:cubicBezTo>
                  <a:cubicBezTo>
                    <a:pt x="112" y="610"/>
                    <a:pt x="115" y="614"/>
                    <a:pt x="118" y="618"/>
                  </a:cubicBezTo>
                  <a:cubicBezTo>
                    <a:pt x="128" y="633"/>
                    <a:pt x="134" y="642"/>
                    <a:pt x="134" y="642"/>
                  </a:cubicBezTo>
                  <a:cubicBezTo>
                    <a:pt x="134" y="642"/>
                    <a:pt x="126" y="636"/>
                    <a:pt x="112" y="624"/>
                  </a:cubicBezTo>
                  <a:cubicBezTo>
                    <a:pt x="108" y="621"/>
                    <a:pt x="104" y="617"/>
                    <a:pt x="100" y="613"/>
                  </a:cubicBezTo>
                  <a:cubicBezTo>
                    <a:pt x="96" y="609"/>
                    <a:pt x="92" y="605"/>
                    <a:pt x="88" y="600"/>
                  </a:cubicBezTo>
                  <a:cubicBezTo>
                    <a:pt x="83" y="595"/>
                    <a:pt x="79" y="589"/>
                    <a:pt x="74" y="584"/>
                  </a:cubicBezTo>
                  <a:cubicBezTo>
                    <a:pt x="69" y="578"/>
                    <a:pt x="65" y="571"/>
                    <a:pt x="61" y="564"/>
                  </a:cubicBezTo>
                  <a:cubicBezTo>
                    <a:pt x="57" y="557"/>
                    <a:pt x="51" y="550"/>
                    <a:pt x="47" y="542"/>
                  </a:cubicBezTo>
                  <a:cubicBezTo>
                    <a:pt x="44" y="534"/>
                    <a:pt x="40" y="526"/>
                    <a:pt x="36" y="517"/>
                  </a:cubicBezTo>
                  <a:cubicBezTo>
                    <a:pt x="32" y="509"/>
                    <a:pt x="29" y="500"/>
                    <a:pt x="25" y="490"/>
                  </a:cubicBezTo>
                  <a:cubicBezTo>
                    <a:pt x="22" y="481"/>
                    <a:pt x="19" y="471"/>
                    <a:pt x="17" y="461"/>
                  </a:cubicBezTo>
                  <a:cubicBezTo>
                    <a:pt x="12" y="441"/>
                    <a:pt x="7" y="421"/>
                    <a:pt x="5" y="399"/>
                  </a:cubicBezTo>
                  <a:cubicBezTo>
                    <a:pt x="2" y="378"/>
                    <a:pt x="1" y="357"/>
                    <a:pt x="0" y="335"/>
                  </a:cubicBezTo>
                  <a:cubicBezTo>
                    <a:pt x="0" y="313"/>
                    <a:pt x="0" y="292"/>
                    <a:pt x="2" y="271"/>
                  </a:cubicBezTo>
                  <a:cubicBezTo>
                    <a:pt x="2" y="250"/>
                    <a:pt x="5" y="229"/>
                    <a:pt x="8" y="209"/>
                  </a:cubicBezTo>
                  <a:cubicBezTo>
                    <a:pt x="10" y="190"/>
                    <a:pt x="13" y="171"/>
                    <a:pt x="17" y="153"/>
                  </a:cubicBezTo>
                  <a:cubicBezTo>
                    <a:pt x="20" y="135"/>
                    <a:pt x="23" y="118"/>
                    <a:pt x="27" y="102"/>
                  </a:cubicBezTo>
                  <a:cubicBezTo>
                    <a:pt x="40" y="40"/>
                    <a:pt x="53" y="0"/>
                    <a:pt x="53" y="0"/>
                  </a:cubicBezTo>
                  <a:close/>
                </a:path>
              </a:pathLst>
            </a:custGeom>
            <a:solidFill>
              <a:srgbClr val="1D1D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75" name="Freeform 51"/>
            <p:cNvSpPr>
              <a:spLocks/>
            </p:cNvSpPr>
            <p:nvPr userDrawn="1"/>
          </p:nvSpPr>
          <p:spPr bwMode="auto">
            <a:xfrm>
              <a:off x="11163215" y="5622841"/>
              <a:ext cx="171904" cy="10158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6"/>
                </a:cxn>
                <a:cxn ang="0">
                  <a:pos x="56" y="23"/>
                </a:cxn>
                <a:cxn ang="0">
                  <a:pos x="109" y="52"/>
                </a:cxn>
                <a:cxn ang="0">
                  <a:pos x="138" y="69"/>
                </a:cxn>
                <a:cxn ang="0">
                  <a:pos x="167" y="88"/>
                </a:cxn>
                <a:cxn ang="0">
                  <a:pos x="195" y="106"/>
                </a:cxn>
                <a:cxn ang="0">
                  <a:pos x="223" y="124"/>
                </a:cxn>
                <a:cxn ang="0">
                  <a:pos x="248" y="141"/>
                </a:cxn>
                <a:cxn ang="0">
                  <a:pos x="272" y="155"/>
                </a:cxn>
                <a:cxn ang="0">
                  <a:pos x="292" y="168"/>
                </a:cxn>
                <a:cxn ang="0">
                  <a:pos x="308" y="178"/>
                </a:cxn>
                <a:cxn ang="0">
                  <a:pos x="322" y="187"/>
                </a:cxn>
                <a:cxn ang="0">
                  <a:pos x="305" y="187"/>
                </a:cxn>
                <a:cxn ang="0">
                  <a:pos x="286" y="186"/>
                </a:cxn>
                <a:cxn ang="0">
                  <a:pos x="261" y="182"/>
                </a:cxn>
                <a:cxn ang="0">
                  <a:pos x="233" y="175"/>
                </a:cxn>
                <a:cxn ang="0">
                  <a:pos x="202" y="163"/>
                </a:cxn>
                <a:cxn ang="0">
                  <a:pos x="170" y="148"/>
                </a:cxn>
                <a:cxn ang="0">
                  <a:pos x="139" y="130"/>
                </a:cxn>
                <a:cxn ang="0">
                  <a:pos x="110" y="109"/>
                </a:cxn>
                <a:cxn ang="0">
                  <a:pos x="83" y="88"/>
                </a:cxn>
                <a:cxn ang="0">
                  <a:pos x="39" y="46"/>
                </a:cxn>
                <a:cxn ang="0">
                  <a:pos x="10" y="14"/>
                </a:cxn>
                <a:cxn ang="0">
                  <a:pos x="0" y="0"/>
                </a:cxn>
              </a:cxnLst>
              <a:rect l="0" t="0" r="r" b="b"/>
              <a:pathLst>
                <a:path w="322" h="188">
                  <a:moveTo>
                    <a:pt x="0" y="0"/>
                  </a:moveTo>
                  <a:cubicBezTo>
                    <a:pt x="0" y="0"/>
                    <a:pt x="6" y="2"/>
                    <a:pt x="16" y="6"/>
                  </a:cubicBezTo>
                  <a:cubicBezTo>
                    <a:pt x="26" y="9"/>
                    <a:pt x="40" y="15"/>
                    <a:pt x="56" y="23"/>
                  </a:cubicBezTo>
                  <a:cubicBezTo>
                    <a:pt x="72" y="31"/>
                    <a:pt x="91" y="41"/>
                    <a:pt x="109" y="52"/>
                  </a:cubicBezTo>
                  <a:cubicBezTo>
                    <a:pt x="118" y="58"/>
                    <a:pt x="128" y="63"/>
                    <a:pt x="138" y="69"/>
                  </a:cubicBezTo>
                  <a:cubicBezTo>
                    <a:pt x="147" y="75"/>
                    <a:pt x="157" y="82"/>
                    <a:pt x="167" y="88"/>
                  </a:cubicBezTo>
                  <a:cubicBezTo>
                    <a:pt x="176" y="94"/>
                    <a:pt x="186" y="100"/>
                    <a:pt x="195" y="106"/>
                  </a:cubicBezTo>
                  <a:cubicBezTo>
                    <a:pt x="204" y="113"/>
                    <a:pt x="214" y="118"/>
                    <a:pt x="223" y="124"/>
                  </a:cubicBezTo>
                  <a:cubicBezTo>
                    <a:pt x="232" y="130"/>
                    <a:pt x="240" y="136"/>
                    <a:pt x="248" y="141"/>
                  </a:cubicBezTo>
                  <a:cubicBezTo>
                    <a:pt x="257" y="146"/>
                    <a:pt x="265" y="151"/>
                    <a:pt x="272" y="155"/>
                  </a:cubicBezTo>
                  <a:cubicBezTo>
                    <a:pt x="279" y="160"/>
                    <a:pt x="286" y="165"/>
                    <a:pt x="292" y="168"/>
                  </a:cubicBezTo>
                  <a:cubicBezTo>
                    <a:pt x="298" y="171"/>
                    <a:pt x="304" y="175"/>
                    <a:pt x="308" y="178"/>
                  </a:cubicBezTo>
                  <a:cubicBezTo>
                    <a:pt x="317" y="183"/>
                    <a:pt x="322" y="187"/>
                    <a:pt x="322" y="187"/>
                  </a:cubicBezTo>
                  <a:cubicBezTo>
                    <a:pt x="322" y="187"/>
                    <a:pt x="316" y="188"/>
                    <a:pt x="305" y="187"/>
                  </a:cubicBezTo>
                  <a:cubicBezTo>
                    <a:pt x="300" y="187"/>
                    <a:pt x="293" y="187"/>
                    <a:pt x="286" y="186"/>
                  </a:cubicBezTo>
                  <a:cubicBezTo>
                    <a:pt x="279" y="186"/>
                    <a:pt x="270" y="185"/>
                    <a:pt x="261" y="182"/>
                  </a:cubicBezTo>
                  <a:cubicBezTo>
                    <a:pt x="252" y="180"/>
                    <a:pt x="243" y="178"/>
                    <a:pt x="233" y="175"/>
                  </a:cubicBezTo>
                  <a:cubicBezTo>
                    <a:pt x="222" y="172"/>
                    <a:pt x="212" y="168"/>
                    <a:pt x="202" y="163"/>
                  </a:cubicBezTo>
                  <a:cubicBezTo>
                    <a:pt x="191" y="159"/>
                    <a:pt x="180" y="154"/>
                    <a:pt x="170" y="148"/>
                  </a:cubicBezTo>
                  <a:cubicBezTo>
                    <a:pt x="160" y="142"/>
                    <a:pt x="150" y="136"/>
                    <a:pt x="139" y="130"/>
                  </a:cubicBezTo>
                  <a:cubicBezTo>
                    <a:pt x="129" y="123"/>
                    <a:pt x="120" y="116"/>
                    <a:pt x="110" y="109"/>
                  </a:cubicBezTo>
                  <a:cubicBezTo>
                    <a:pt x="101" y="102"/>
                    <a:pt x="92" y="95"/>
                    <a:pt x="83" y="88"/>
                  </a:cubicBezTo>
                  <a:cubicBezTo>
                    <a:pt x="66" y="73"/>
                    <a:pt x="52" y="59"/>
                    <a:pt x="39" y="46"/>
                  </a:cubicBezTo>
                  <a:cubicBezTo>
                    <a:pt x="27" y="33"/>
                    <a:pt x="17" y="22"/>
                    <a:pt x="10" y="14"/>
                  </a:cubicBezTo>
                  <a:cubicBezTo>
                    <a:pt x="4" y="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D1D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76" name="Freeform 52"/>
            <p:cNvSpPr>
              <a:spLocks/>
            </p:cNvSpPr>
            <p:nvPr userDrawn="1"/>
          </p:nvSpPr>
          <p:spPr bwMode="auto">
            <a:xfrm>
              <a:off x="11496978" y="5238844"/>
              <a:ext cx="94882" cy="5693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0" y="1"/>
                </a:cxn>
                <a:cxn ang="0">
                  <a:pos x="35" y="1"/>
                </a:cxn>
                <a:cxn ang="0">
                  <a:pos x="51" y="3"/>
                </a:cxn>
                <a:cxn ang="0">
                  <a:pos x="69" y="8"/>
                </a:cxn>
                <a:cxn ang="0">
                  <a:pos x="106" y="25"/>
                </a:cxn>
                <a:cxn ang="0">
                  <a:pos x="137" y="49"/>
                </a:cxn>
                <a:cxn ang="0">
                  <a:pos x="160" y="75"/>
                </a:cxn>
                <a:cxn ang="0">
                  <a:pos x="173" y="97"/>
                </a:cxn>
                <a:cxn ang="0">
                  <a:pos x="177" y="106"/>
                </a:cxn>
                <a:cxn ang="0">
                  <a:pos x="167" y="104"/>
                </a:cxn>
                <a:cxn ang="0">
                  <a:pos x="142" y="98"/>
                </a:cxn>
                <a:cxn ang="0">
                  <a:pos x="128" y="92"/>
                </a:cxn>
                <a:cxn ang="0">
                  <a:pos x="112" y="86"/>
                </a:cxn>
                <a:cxn ang="0">
                  <a:pos x="80" y="68"/>
                </a:cxn>
                <a:cxn ang="0">
                  <a:pos x="50" y="48"/>
                </a:cxn>
                <a:cxn ang="0">
                  <a:pos x="37" y="38"/>
                </a:cxn>
                <a:cxn ang="0">
                  <a:pos x="25" y="28"/>
                </a:cxn>
                <a:cxn ang="0">
                  <a:pos x="7" y="10"/>
                </a:cxn>
                <a:cxn ang="0">
                  <a:pos x="0" y="2"/>
                </a:cxn>
              </a:cxnLst>
              <a:rect l="0" t="0" r="r" b="b"/>
              <a:pathLst>
                <a:path w="177" h="106">
                  <a:moveTo>
                    <a:pt x="0" y="2"/>
                  </a:moveTo>
                  <a:cubicBezTo>
                    <a:pt x="0" y="2"/>
                    <a:pt x="4" y="1"/>
                    <a:pt x="10" y="1"/>
                  </a:cubicBezTo>
                  <a:cubicBezTo>
                    <a:pt x="17" y="0"/>
                    <a:pt x="25" y="0"/>
                    <a:pt x="35" y="1"/>
                  </a:cubicBezTo>
                  <a:cubicBezTo>
                    <a:pt x="40" y="1"/>
                    <a:pt x="46" y="2"/>
                    <a:pt x="51" y="3"/>
                  </a:cubicBezTo>
                  <a:cubicBezTo>
                    <a:pt x="57" y="4"/>
                    <a:pt x="63" y="6"/>
                    <a:pt x="69" y="8"/>
                  </a:cubicBezTo>
                  <a:cubicBezTo>
                    <a:pt x="81" y="13"/>
                    <a:pt x="94" y="18"/>
                    <a:pt x="106" y="25"/>
                  </a:cubicBezTo>
                  <a:cubicBezTo>
                    <a:pt x="117" y="32"/>
                    <a:pt x="128" y="41"/>
                    <a:pt x="137" y="49"/>
                  </a:cubicBezTo>
                  <a:cubicBezTo>
                    <a:pt x="146" y="57"/>
                    <a:pt x="154" y="66"/>
                    <a:pt x="160" y="75"/>
                  </a:cubicBezTo>
                  <a:cubicBezTo>
                    <a:pt x="166" y="83"/>
                    <a:pt x="170" y="91"/>
                    <a:pt x="173" y="97"/>
                  </a:cubicBezTo>
                  <a:cubicBezTo>
                    <a:pt x="176" y="102"/>
                    <a:pt x="177" y="106"/>
                    <a:pt x="177" y="106"/>
                  </a:cubicBezTo>
                  <a:cubicBezTo>
                    <a:pt x="177" y="106"/>
                    <a:pt x="173" y="106"/>
                    <a:pt x="167" y="104"/>
                  </a:cubicBezTo>
                  <a:cubicBezTo>
                    <a:pt x="160" y="103"/>
                    <a:pt x="152" y="101"/>
                    <a:pt x="142" y="98"/>
                  </a:cubicBezTo>
                  <a:cubicBezTo>
                    <a:pt x="138" y="96"/>
                    <a:pt x="133" y="95"/>
                    <a:pt x="128" y="92"/>
                  </a:cubicBezTo>
                  <a:cubicBezTo>
                    <a:pt x="123" y="90"/>
                    <a:pt x="117" y="88"/>
                    <a:pt x="112" y="86"/>
                  </a:cubicBezTo>
                  <a:cubicBezTo>
                    <a:pt x="101" y="81"/>
                    <a:pt x="90" y="75"/>
                    <a:pt x="80" y="68"/>
                  </a:cubicBezTo>
                  <a:cubicBezTo>
                    <a:pt x="69" y="62"/>
                    <a:pt x="60" y="55"/>
                    <a:pt x="50" y="48"/>
                  </a:cubicBezTo>
                  <a:cubicBezTo>
                    <a:pt x="46" y="45"/>
                    <a:pt x="42" y="41"/>
                    <a:pt x="37" y="38"/>
                  </a:cubicBezTo>
                  <a:cubicBezTo>
                    <a:pt x="33" y="34"/>
                    <a:pt x="28" y="31"/>
                    <a:pt x="25" y="28"/>
                  </a:cubicBezTo>
                  <a:cubicBezTo>
                    <a:pt x="17" y="21"/>
                    <a:pt x="11" y="15"/>
                    <a:pt x="7" y="10"/>
                  </a:cubicBezTo>
                  <a:cubicBezTo>
                    <a:pt x="2" y="5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1D1D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77" name="Freeform 53"/>
            <p:cNvSpPr>
              <a:spLocks/>
            </p:cNvSpPr>
            <p:nvPr userDrawn="1"/>
          </p:nvSpPr>
          <p:spPr bwMode="auto">
            <a:xfrm>
              <a:off x="11496978" y="5545818"/>
              <a:ext cx="155161" cy="915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7"/>
                </a:cxn>
                <a:cxn ang="0">
                  <a:pos x="49" y="25"/>
                </a:cxn>
                <a:cxn ang="0">
                  <a:pos x="71" y="38"/>
                </a:cxn>
                <a:cxn ang="0">
                  <a:pos x="95" y="53"/>
                </a:cxn>
                <a:cxn ang="0">
                  <a:pos x="120" y="68"/>
                </a:cxn>
                <a:cxn ang="0">
                  <a:pos x="146" y="85"/>
                </a:cxn>
                <a:cxn ang="0">
                  <a:pos x="172" y="100"/>
                </a:cxn>
                <a:cxn ang="0">
                  <a:pos x="185" y="108"/>
                </a:cxn>
                <a:cxn ang="0">
                  <a:pos x="198" y="115"/>
                </a:cxn>
                <a:cxn ang="0">
                  <a:pos x="221" y="129"/>
                </a:cxn>
                <a:cxn ang="0">
                  <a:pos x="243" y="141"/>
                </a:cxn>
                <a:cxn ang="0">
                  <a:pos x="262" y="151"/>
                </a:cxn>
                <a:cxn ang="0">
                  <a:pos x="277" y="159"/>
                </a:cxn>
                <a:cxn ang="0">
                  <a:pos x="291" y="166"/>
                </a:cxn>
                <a:cxn ang="0">
                  <a:pos x="276" y="168"/>
                </a:cxn>
                <a:cxn ang="0">
                  <a:pos x="258" y="170"/>
                </a:cxn>
                <a:cxn ang="0">
                  <a:pos x="235" y="169"/>
                </a:cxn>
                <a:cxn ang="0">
                  <a:pos x="208" y="164"/>
                </a:cxn>
                <a:cxn ang="0">
                  <a:pos x="179" y="155"/>
                </a:cxn>
                <a:cxn ang="0">
                  <a:pos x="149" y="143"/>
                </a:cxn>
                <a:cxn ang="0">
                  <a:pos x="120" y="127"/>
                </a:cxn>
                <a:cxn ang="0">
                  <a:pos x="93" y="108"/>
                </a:cxn>
                <a:cxn ang="0">
                  <a:pos x="68" y="88"/>
                </a:cxn>
                <a:cxn ang="0">
                  <a:pos x="30" y="47"/>
                </a:cxn>
                <a:cxn ang="0">
                  <a:pos x="7" y="14"/>
                </a:cxn>
                <a:cxn ang="0">
                  <a:pos x="0" y="0"/>
                </a:cxn>
              </a:cxnLst>
              <a:rect l="0" t="0" r="r" b="b"/>
              <a:pathLst>
                <a:path w="291" h="171">
                  <a:moveTo>
                    <a:pt x="0" y="0"/>
                  </a:moveTo>
                  <a:cubicBezTo>
                    <a:pt x="0" y="0"/>
                    <a:pt x="6" y="2"/>
                    <a:pt x="14" y="7"/>
                  </a:cubicBezTo>
                  <a:cubicBezTo>
                    <a:pt x="23" y="11"/>
                    <a:pt x="35" y="18"/>
                    <a:pt x="49" y="25"/>
                  </a:cubicBezTo>
                  <a:cubicBezTo>
                    <a:pt x="56" y="29"/>
                    <a:pt x="63" y="34"/>
                    <a:pt x="71" y="38"/>
                  </a:cubicBezTo>
                  <a:cubicBezTo>
                    <a:pt x="78" y="43"/>
                    <a:pt x="87" y="47"/>
                    <a:pt x="95" y="53"/>
                  </a:cubicBezTo>
                  <a:cubicBezTo>
                    <a:pt x="103" y="58"/>
                    <a:pt x="112" y="63"/>
                    <a:pt x="120" y="68"/>
                  </a:cubicBezTo>
                  <a:cubicBezTo>
                    <a:pt x="129" y="73"/>
                    <a:pt x="138" y="79"/>
                    <a:pt x="146" y="85"/>
                  </a:cubicBezTo>
                  <a:cubicBezTo>
                    <a:pt x="155" y="90"/>
                    <a:pt x="164" y="95"/>
                    <a:pt x="172" y="100"/>
                  </a:cubicBezTo>
                  <a:cubicBezTo>
                    <a:pt x="177" y="103"/>
                    <a:pt x="181" y="106"/>
                    <a:pt x="185" y="108"/>
                  </a:cubicBezTo>
                  <a:cubicBezTo>
                    <a:pt x="189" y="110"/>
                    <a:pt x="193" y="113"/>
                    <a:pt x="198" y="115"/>
                  </a:cubicBezTo>
                  <a:cubicBezTo>
                    <a:pt x="206" y="120"/>
                    <a:pt x="214" y="125"/>
                    <a:pt x="221" y="129"/>
                  </a:cubicBezTo>
                  <a:cubicBezTo>
                    <a:pt x="229" y="133"/>
                    <a:pt x="236" y="137"/>
                    <a:pt x="243" y="141"/>
                  </a:cubicBezTo>
                  <a:cubicBezTo>
                    <a:pt x="250" y="145"/>
                    <a:pt x="256" y="149"/>
                    <a:pt x="262" y="151"/>
                  </a:cubicBezTo>
                  <a:cubicBezTo>
                    <a:pt x="268" y="154"/>
                    <a:pt x="273" y="156"/>
                    <a:pt x="277" y="159"/>
                  </a:cubicBezTo>
                  <a:cubicBezTo>
                    <a:pt x="286" y="163"/>
                    <a:pt x="291" y="166"/>
                    <a:pt x="291" y="166"/>
                  </a:cubicBezTo>
                  <a:cubicBezTo>
                    <a:pt x="291" y="166"/>
                    <a:pt x="286" y="167"/>
                    <a:pt x="276" y="168"/>
                  </a:cubicBezTo>
                  <a:cubicBezTo>
                    <a:pt x="271" y="169"/>
                    <a:pt x="265" y="170"/>
                    <a:pt x="258" y="170"/>
                  </a:cubicBezTo>
                  <a:cubicBezTo>
                    <a:pt x="251" y="171"/>
                    <a:pt x="243" y="170"/>
                    <a:pt x="235" y="169"/>
                  </a:cubicBezTo>
                  <a:cubicBezTo>
                    <a:pt x="227" y="168"/>
                    <a:pt x="217" y="166"/>
                    <a:pt x="208" y="164"/>
                  </a:cubicBezTo>
                  <a:cubicBezTo>
                    <a:pt x="198" y="162"/>
                    <a:pt x="189" y="159"/>
                    <a:pt x="179" y="155"/>
                  </a:cubicBezTo>
                  <a:cubicBezTo>
                    <a:pt x="169" y="152"/>
                    <a:pt x="159" y="148"/>
                    <a:pt x="149" y="143"/>
                  </a:cubicBezTo>
                  <a:cubicBezTo>
                    <a:pt x="139" y="138"/>
                    <a:pt x="130" y="133"/>
                    <a:pt x="120" y="127"/>
                  </a:cubicBezTo>
                  <a:cubicBezTo>
                    <a:pt x="111" y="121"/>
                    <a:pt x="102" y="115"/>
                    <a:pt x="93" y="108"/>
                  </a:cubicBezTo>
                  <a:cubicBezTo>
                    <a:pt x="84" y="102"/>
                    <a:pt x="76" y="95"/>
                    <a:pt x="68" y="88"/>
                  </a:cubicBezTo>
                  <a:cubicBezTo>
                    <a:pt x="53" y="75"/>
                    <a:pt x="40" y="60"/>
                    <a:pt x="30" y="47"/>
                  </a:cubicBezTo>
                  <a:cubicBezTo>
                    <a:pt x="19" y="34"/>
                    <a:pt x="12" y="22"/>
                    <a:pt x="7" y="14"/>
                  </a:cubicBezTo>
                  <a:cubicBezTo>
                    <a:pt x="3" y="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D1D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78" name="Freeform 54"/>
            <p:cNvSpPr>
              <a:spLocks/>
            </p:cNvSpPr>
            <p:nvPr userDrawn="1"/>
          </p:nvSpPr>
          <p:spPr bwMode="auto">
            <a:xfrm>
              <a:off x="11530466" y="5874002"/>
              <a:ext cx="104929" cy="625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" y="5"/>
                </a:cxn>
                <a:cxn ang="0">
                  <a:pos x="19" y="12"/>
                </a:cxn>
                <a:cxn ang="0">
                  <a:pos x="32" y="21"/>
                </a:cxn>
                <a:cxn ang="0">
                  <a:pos x="46" y="29"/>
                </a:cxn>
                <a:cxn ang="0">
                  <a:pos x="61" y="38"/>
                </a:cxn>
                <a:cxn ang="0">
                  <a:pos x="78" y="48"/>
                </a:cxn>
                <a:cxn ang="0">
                  <a:pos x="94" y="57"/>
                </a:cxn>
                <a:cxn ang="0">
                  <a:pos x="112" y="65"/>
                </a:cxn>
                <a:cxn ang="0">
                  <a:pos x="129" y="72"/>
                </a:cxn>
                <a:cxn ang="0">
                  <a:pos x="146" y="80"/>
                </a:cxn>
                <a:cxn ang="0">
                  <a:pos x="162" y="87"/>
                </a:cxn>
                <a:cxn ang="0">
                  <a:pos x="187" y="98"/>
                </a:cxn>
                <a:cxn ang="0">
                  <a:pos x="197" y="103"/>
                </a:cxn>
                <a:cxn ang="0">
                  <a:pos x="187" y="108"/>
                </a:cxn>
                <a:cxn ang="0">
                  <a:pos x="175" y="112"/>
                </a:cxn>
                <a:cxn ang="0">
                  <a:pos x="159" y="115"/>
                </a:cxn>
                <a:cxn ang="0">
                  <a:pos x="139" y="117"/>
                </a:cxn>
                <a:cxn ang="0">
                  <a:pos x="118" y="115"/>
                </a:cxn>
                <a:cxn ang="0">
                  <a:pos x="95" y="110"/>
                </a:cxn>
                <a:cxn ang="0">
                  <a:pos x="72" y="101"/>
                </a:cxn>
                <a:cxn ang="0">
                  <a:pos x="51" y="88"/>
                </a:cxn>
                <a:cxn ang="0">
                  <a:pos x="33" y="73"/>
                </a:cxn>
                <a:cxn ang="0">
                  <a:pos x="19" y="56"/>
                </a:cxn>
                <a:cxn ang="0">
                  <a:pos x="9" y="38"/>
                </a:cxn>
                <a:cxn ang="0">
                  <a:pos x="4" y="23"/>
                </a:cxn>
                <a:cxn ang="0">
                  <a:pos x="1" y="11"/>
                </a:cxn>
                <a:cxn ang="0">
                  <a:pos x="0" y="0"/>
                </a:cxn>
              </a:cxnLst>
              <a:rect l="0" t="0" r="r" b="b"/>
              <a:pathLst>
                <a:path w="197" h="117">
                  <a:moveTo>
                    <a:pt x="0" y="0"/>
                  </a:moveTo>
                  <a:cubicBezTo>
                    <a:pt x="0" y="0"/>
                    <a:pt x="3" y="1"/>
                    <a:pt x="9" y="5"/>
                  </a:cubicBezTo>
                  <a:cubicBezTo>
                    <a:pt x="12" y="7"/>
                    <a:pt x="16" y="9"/>
                    <a:pt x="19" y="12"/>
                  </a:cubicBezTo>
                  <a:cubicBezTo>
                    <a:pt x="23" y="15"/>
                    <a:pt x="28" y="18"/>
                    <a:pt x="32" y="21"/>
                  </a:cubicBezTo>
                  <a:cubicBezTo>
                    <a:pt x="37" y="23"/>
                    <a:pt x="41" y="26"/>
                    <a:pt x="46" y="29"/>
                  </a:cubicBezTo>
                  <a:cubicBezTo>
                    <a:pt x="50" y="33"/>
                    <a:pt x="56" y="35"/>
                    <a:pt x="61" y="38"/>
                  </a:cubicBezTo>
                  <a:cubicBezTo>
                    <a:pt x="67" y="41"/>
                    <a:pt x="72" y="45"/>
                    <a:pt x="78" y="48"/>
                  </a:cubicBezTo>
                  <a:cubicBezTo>
                    <a:pt x="83" y="50"/>
                    <a:pt x="89" y="54"/>
                    <a:pt x="94" y="57"/>
                  </a:cubicBezTo>
                  <a:cubicBezTo>
                    <a:pt x="100" y="59"/>
                    <a:pt x="106" y="62"/>
                    <a:pt x="112" y="65"/>
                  </a:cubicBezTo>
                  <a:cubicBezTo>
                    <a:pt x="117" y="68"/>
                    <a:pt x="124" y="70"/>
                    <a:pt x="129" y="72"/>
                  </a:cubicBezTo>
                  <a:cubicBezTo>
                    <a:pt x="135" y="75"/>
                    <a:pt x="141" y="78"/>
                    <a:pt x="146" y="80"/>
                  </a:cubicBezTo>
                  <a:cubicBezTo>
                    <a:pt x="152" y="82"/>
                    <a:pt x="157" y="84"/>
                    <a:pt x="162" y="87"/>
                  </a:cubicBezTo>
                  <a:cubicBezTo>
                    <a:pt x="172" y="92"/>
                    <a:pt x="181" y="94"/>
                    <a:pt x="187" y="98"/>
                  </a:cubicBezTo>
                  <a:cubicBezTo>
                    <a:pt x="193" y="101"/>
                    <a:pt x="197" y="103"/>
                    <a:pt x="197" y="103"/>
                  </a:cubicBezTo>
                  <a:cubicBezTo>
                    <a:pt x="197" y="103"/>
                    <a:pt x="193" y="105"/>
                    <a:pt x="187" y="108"/>
                  </a:cubicBezTo>
                  <a:cubicBezTo>
                    <a:pt x="183" y="109"/>
                    <a:pt x="179" y="111"/>
                    <a:pt x="175" y="112"/>
                  </a:cubicBezTo>
                  <a:cubicBezTo>
                    <a:pt x="170" y="113"/>
                    <a:pt x="164" y="115"/>
                    <a:pt x="159" y="115"/>
                  </a:cubicBezTo>
                  <a:cubicBezTo>
                    <a:pt x="153" y="116"/>
                    <a:pt x="146" y="117"/>
                    <a:pt x="139" y="117"/>
                  </a:cubicBezTo>
                  <a:cubicBezTo>
                    <a:pt x="132" y="117"/>
                    <a:pt x="125" y="116"/>
                    <a:pt x="118" y="115"/>
                  </a:cubicBezTo>
                  <a:cubicBezTo>
                    <a:pt x="110" y="114"/>
                    <a:pt x="102" y="113"/>
                    <a:pt x="95" y="110"/>
                  </a:cubicBezTo>
                  <a:cubicBezTo>
                    <a:pt x="87" y="108"/>
                    <a:pt x="80" y="104"/>
                    <a:pt x="72" y="101"/>
                  </a:cubicBezTo>
                  <a:cubicBezTo>
                    <a:pt x="65" y="97"/>
                    <a:pt x="58" y="93"/>
                    <a:pt x="51" y="88"/>
                  </a:cubicBezTo>
                  <a:cubicBezTo>
                    <a:pt x="44" y="84"/>
                    <a:pt x="39" y="78"/>
                    <a:pt x="33" y="73"/>
                  </a:cubicBezTo>
                  <a:cubicBezTo>
                    <a:pt x="28" y="67"/>
                    <a:pt x="23" y="62"/>
                    <a:pt x="19" y="56"/>
                  </a:cubicBezTo>
                  <a:cubicBezTo>
                    <a:pt x="15" y="49"/>
                    <a:pt x="12" y="43"/>
                    <a:pt x="9" y="38"/>
                  </a:cubicBezTo>
                  <a:cubicBezTo>
                    <a:pt x="6" y="33"/>
                    <a:pt x="5" y="27"/>
                    <a:pt x="4" y="23"/>
                  </a:cubicBezTo>
                  <a:cubicBezTo>
                    <a:pt x="2" y="18"/>
                    <a:pt x="2" y="14"/>
                    <a:pt x="1" y="11"/>
                  </a:cubicBezTo>
                  <a:cubicBezTo>
                    <a:pt x="0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D1D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79" name="Freeform 55"/>
            <p:cNvSpPr>
              <a:spLocks/>
            </p:cNvSpPr>
            <p:nvPr userDrawn="1"/>
          </p:nvSpPr>
          <p:spPr bwMode="auto">
            <a:xfrm>
              <a:off x="11897716" y="5952141"/>
              <a:ext cx="127254" cy="35721"/>
            </a:xfrm>
            <a:custGeom>
              <a:avLst/>
              <a:gdLst/>
              <a:ahLst/>
              <a:cxnLst>
                <a:cxn ang="0">
                  <a:pos x="0" y="41"/>
                </a:cxn>
                <a:cxn ang="0">
                  <a:pos x="11" y="38"/>
                </a:cxn>
                <a:cxn ang="0">
                  <a:pos x="39" y="30"/>
                </a:cxn>
                <a:cxn ang="0">
                  <a:pos x="57" y="26"/>
                </a:cxn>
                <a:cxn ang="0">
                  <a:pos x="77" y="22"/>
                </a:cxn>
                <a:cxn ang="0">
                  <a:pos x="97" y="19"/>
                </a:cxn>
                <a:cxn ang="0">
                  <a:pos x="119" y="16"/>
                </a:cxn>
                <a:cxn ang="0">
                  <a:pos x="140" y="12"/>
                </a:cxn>
                <a:cxn ang="0">
                  <a:pos x="160" y="9"/>
                </a:cxn>
                <a:cxn ang="0">
                  <a:pos x="180" y="6"/>
                </a:cxn>
                <a:cxn ang="0">
                  <a:pos x="198" y="3"/>
                </a:cxn>
                <a:cxn ang="0">
                  <a:pos x="227" y="0"/>
                </a:cxn>
                <a:cxn ang="0">
                  <a:pos x="239" y="0"/>
                </a:cxn>
                <a:cxn ang="0">
                  <a:pos x="231" y="9"/>
                </a:cxn>
                <a:cxn ang="0">
                  <a:pos x="222" y="19"/>
                </a:cxn>
                <a:cxn ang="0">
                  <a:pos x="210" y="30"/>
                </a:cxn>
                <a:cxn ang="0">
                  <a:pos x="193" y="41"/>
                </a:cxn>
                <a:cxn ang="0">
                  <a:pos x="173" y="51"/>
                </a:cxn>
                <a:cxn ang="0">
                  <a:pos x="151" y="59"/>
                </a:cxn>
                <a:cxn ang="0">
                  <a:pos x="127" y="65"/>
                </a:cxn>
                <a:cxn ang="0">
                  <a:pos x="102" y="67"/>
                </a:cxn>
                <a:cxn ang="0">
                  <a:pos x="79" y="67"/>
                </a:cxn>
                <a:cxn ang="0">
                  <a:pos x="57" y="64"/>
                </a:cxn>
                <a:cxn ang="0">
                  <a:pos x="37" y="59"/>
                </a:cxn>
                <a:cxn ang="0">
                  <a:pos x="10" y="47"/>
                </a:cxn>
                <a:cxn ang="0">
                  <a:pos x="0" y="41"/>
                </a:cxn>
              </a:cxnLst>
              <a:rect l="0" t="0" r="r" b="b"/>
              <a:pathLst>
                <a:path w="239" h="68">
                  <a:moveTo>
                    <a:pt x="0" y="41"/>
                  </a:moveTo>
                  <a:cubicBezTo>
                    <a:pt x="0" y="41"/>
                    <a:pt x="4" y="40"/>
                    <a:pt x="11" y="38"/>
                  </a:cubicBezTo>
                  <a:cubicBezTo>
                    <a:pt x="18" y="35"/>
                    <a:pt x="28" y="33"/>
                    <a:pt x="39" y="30"/>
                  </a:cubicBezTo>
                  <a:cubicBezTo>
                    <a:pt x="45" y="29"/>
                    <a:pt x="51" y="27"/>
                    <a:pt x="57" y="26"/>
                  </a:cubicBezTo>
                  <a:cubicBezTo>
                    <a:pt x="63" y="25"/>
                    <a:pt x="70" y="23"/>
                    <a:pt x="77" y="22"/>
                  </a:cubicBezTo>
                  <a:cubicBezTo>
                    <a:pt x="83" y="21"/>
                    <a:pt x="90" y="20"/>
                    <a:pt x="97" y="19"/>
                  </a:cubicBezTo>
                  <a:cubicBezTo>
                    <a:pt x="104" y="17"/>
                    <a:pt x="112" y="16"/>
                    <a:pt x="119" y="16"/>
                  </a:cubicBezTo>
                  <a:cubicBezTo>
                    <a:pt x="126" y="14"/>
                    <a:pt x="133" y="13"/>
                    <a:pt x="140" y="12"/>
                  </a:cubicBezTo>
                  <a:cubicBezTo>
                    <a:pt x="147" y="11"/>
                    <a:pt x="154" y="10"/>
                    <a:pt x="160" y="9"/>
                  </a:cubicBezTo>
                  <a:cubicBezTo>
                    <a:pt x="167" y="7"/>
                    <a:pt x="174" y="7"/>
                    <a:pt x="180" y="6"/>
                  </a:cubicBezTo>
                  <a:cubicBezTo>
                    <a:pt x="186" y="5"/>
                    <a:pt x="193" y="4"/>
                    <a:pt x="198" y="3"/>
                  </a:cubicBezTo>
                  <a:cubicBezTo>
                    <a:pt x="210" y="3"/>
                    <a:pt x="219" y="1"/>
                    <a:pt x="227" y="0"/>
                  </a:cubicBezTo>
                  <a:cubicBezTo>
                    <a:pt x="234" y="0"/>
                    <a:pt x="239" y="0"/>
                    <a:pt x="239" y="0"/>
                  </a:cubicBezTo>
                  <a:cubicBezTo>
                    <a:pt x="239" y="0"/>
                    <a:pt x="236" y="4"/>
                    <a:pt x="231" y="9"/>
                  </a:cubicBezTo>
                  <a:cubicBezTo>
                    <a:pt x="229" y="12"/>
                    <a:pt x="226" y="15"/>
                    <a:pt x="222" y="19"/>
                  </a:cubicBezTo>
                  <a:cubicBezTo>
                    <a:pt x="219" y="23"/>
                    <a:pt x="215" y="27"/>
                    <a:pt x="210" y="30"/>
                  </a:cubicBezTo>
                  <a:cubicBezTo>
                    <a:pt x="205" y="34"/>
                    <a:pt x="199" y="38"/>
                    <a:pt x="193" y="41"/>
                  </a:cubicBezTo>
                  <a:cubicBezTo>
                    <a:pt x="187" y="45"/>
                    <a:pt x="180" y="48"/>
                    <a:pt x="173" y="51"/>
                  </a:cubicBezTo>
                  <a:cubicBezTo>
                    <a:pt x="166" y="54"/>
                    <a:pt x="158" y="58"/>
                    <a:pt x="151" y="59"/>
                  </a:cubicBezTo>
                  <a:cubicBezTo>
                    <a:pt x="143" y="61"/>
                    <a:pt x="135" y="63"/>
                    <a:pt x="127" y="65"/>
                  </a:cubicBezTo>
                  <a:cubicBezTo>
                    <a:pt x="118" y="66"/>
                    <a:pt x="110" y="67"/>
                    <a:pt x="102" y="67"/>
                  </a:cubicBezTo>
                  <a:cubicBezTo>
                    <a:pt x="94" y="68"/>
                    <a:pt x="86" y="67"/>
                    <a:pt x="79" y="67"/>
                  </a:cubicBezTo>
                  <a:cubicBezTo>
                    <a:pt x="71" y="66"/>
                    <a:pt x="64" y="65"/>
                    <a:pt x="57" y="64"/>
                  </a:cubicBezTo>
                  <a:cubicBezTo>
                    <a:pt x="50" y="62"/>
                    <a:pt x="43" y="61"/>
                    <a:pt x="37" y="59"/>
                  </a:cubicBezTo>
                  <a:cubicBezTo>
                    <a:pt x="25" y="56"/>
                    <a:pt x="16" y="51"/>
                    <a:pt x="10" y="47"/>
                  </a:cubicBezTo>
                  <a:cubicBezTo>
                    <a:pt x="3" y="44"/>
                    <a:pt x="0" y="41"/>
                    <a:pt x="0" y="41"/>
                  </a:cubicBezTo>
                  <a:close/>
                </a:path>
              </a:pathLst>
            </a:custGeom>
            <a:solidFill>
              <a:srgbClr val="1D1D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80" name="Freeform 56"/>
            <p:cNvSpPr>
              <a:spLocks/>
            </p:cNvSpPr>
            <p:nvPr userDrawn="1"/>
          </p:nvSpPr>
          <p:spPr bwMode="auto">
            <a:xfrm>
              <a:off x="12319663" y="5167403"/>
              <a:ext cx="75906" cy="106046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30" y="10"/>
                </a:cxn>
                <a:cxn ang="0">
                  <a:pos x="135" y="23"/>
                </a:cxn>
                <a:cxn ang="0">
                  <a:pos x="139" y="41"/>
                </a:cxn>
                <a:cxn ang="0">
                  <a:pos x="136" y="85"/>
                </a:cxn>
                <a:cxn ang="0">
                  <a:pos x="128" y="110"/>
                </a:cxn>
                <a:cxn ang="0">
                  <a:pos x="123" y="122"/>
                </a:cxn>
                <a:cxn ang="0">
                  <a:pos x="116" y="133"/>
                </a:cxn>
                <a:cxn ang="0">
                  <a:pos x="100" y="153"/>
                </a:cxn>
                <a:cxn ang="0">
                  <a:pos x="81" y="170"/>
                </a:cxn>
                <a:cxn ang="0">
                  <a:pos x="42" y="191"/>
                </a:cxn>
                <a:cxn ang="0">
                  <a:pos x="25" y="195"/>
                </a:cxn>
                <a:cxn ang="0">
                  <a:pos x="12" y="197"/>
                </a:cxn>
                <a:cxn ang="0">
                  <a:pos x="0" y="197"/>
                </a:cxn>
                <a:cxn ang="0">
                  <a:pos x="7" y="188"/>
                </a:cxn>
                <a:cxn ang="0">
                  <a:pos x="26" y="167"/>
                </a:cxn>
                <a:cxn ang="0">
                  <a:pos x="50" y="138"/>
                </a:cxn>
                <a:cxn ang="0">
                  <a:pos x="57" y="130"/>
                </a:cxn>
                <a:cxn ang="0">
                  <a:pos x="63" y="122"/>
                </a:cxn>
                <a:cxn ang="0">
                  <a:pos x="74" y="105"/>
                </a:cxn>
                <a:cxn ang="0">
                  <a:pos x="85" y="88"/>
                </a:cxn>
                <a:cxn ang="0">
                  <a:pos x="95" y="71"/>
                </a:cxn>
                <a:cxn ang="0">
                  <a:pos x="110" y="37"/>
                </a:cxn>
                <a:cxn ang="0">
                  <a:pos x="116" y="23"/>
                </a:cxn>
                <a:cxn ang="0">
                  <a:pos x="120" y="11"/>
                </a:cxn>
                <a:cxn ang="0">
                  <a:pos x="124" y="0"/>
                </a:cxn>
              </a:cxnLst>
              <a:rect l="0" t="0" r="r" b="b"/>
              <a:pathLst>
                <a:path w="141" h="198">
                  <a:moveTo>
                    <a:pt x="124" y="0"/>
                  </a:moveTo>
                  <a:cubicBezTo>
                    <a:pt x="124" y="0"/>
                    <a:pt x="127" y="4"/>
                    <a:pt x="130" y="10"/>
                  </a:cubicBezTo>
                  <a:cubicBezTo>
                    <a:pt x="132" y="14"/>
                    <a:pt x="134" y="18"/>
                    <a:pt x="135" y="23"/>
                  </a:cubicBezTo>
                  <a:cubicBezTo>
                    <a:pt x="136" y="28"/>
                    <a:pt x="138" y="34"/>
                    <a:pt x="139" y="41"/>
                  </a:cubicBezTo>
                  <a:cubicBezTo>
                    <a:pt x="141" y="53"/>
                    <a:pt x="140" y="69"/>
                    <a:pt x="136" y="85"/>
                  </a:cubicBezTo>
                  <a:cubicBezTo>
                    <a:pt x="135" y="93"/>
                    <a:pt x="132" y="102"/>
                    <a:pt x="128" y="110"/>
                  </a:cubicBezTo>
                  <a:cubicBezTo>
                    <a:pt x="127" y="114"/>
                    <a:pt x="125" y="118"/>
                    <a:pt x="123" y="122"/>
                  </a:cubicBezTo>
                  <a:lnTo>
                    <a:pt x="116" y="133"/>
                  </a:lnTo>
                  <a:cubicBezTo>
                    <a:pt x="111" y="140"/>
                    <a:pt x="106" y="147"/>
                    <a:pt x="100" y="153"/>
                  </a:cubicBezTo>
                  <a:cubicBezTo>
                    <a:pt x="94" y="160"/>
                    <a:pt x="87" y="165"/>
                    <a:pt x="81" y="170"/>
                  </a:cubicBezTo>
                  <a:cubicBezTo>
                    <a:pt x="68" y="180"/>
                    <a:pt x="54" y="187"/>
                    <a:pt x="42" y="191"/>
                  </a:cubicBezTo>
                  <a:cubicBezTo>
                    <a:pt x="36" y="193"/>
                    <a:pt x="30" y="194"/>
                    <a:pt x="25" y="195"/>
                  </a:cubicBezTo>
                  <a:cubicBezTo>
                    <a:pt x="20" y="196"/>
                    <a:pt x="15" y="197"/>
                    <a:pt x="12" y="197"/>
                  </a:cubicBezTo>
                  <a:cubicBezTo>
                    <a:pt x="4" y="198"/>
                    <a:pt x="0" y="197"/>
                    <a:pt x="0" y="197"/>
                  </a:cubicBezTo>
                  <a:cubicBezTo>
                    <a:pt x="0" y="197"/>
                    <a:pt x="2" y="194"/>
                    <a:pt x="7" y="188"/>
                  </a:cubicBezTo>
                  <a:cubicBezTo>
                    <a:pt x="12" y="183"/>
                    <a:pt x="19" y="175"/>
                    <a:pt x="26" y="167"/>
                  </a:cubicBezTo>
                  <a:cubicBezTo>
                    <a:pt x="34" y="158"/>
                    <a:pt x="42" y="148"/>
                    <a:pt x="50" y="138"/>
                  </a:cubicBezTo>
                  <a:cubicBezTo>
                    <a:pt x="52" y="135"/>
                    <a:pt x="54" y="133"/>
                    <a:pt x="57" y="130"/>
                  </a:cubicBezTo>
                  <a:cubicBezTo>
                    <a:pt x="58" y="127"/>
                    <a:pt x="60" y="125"/>
                    <a:pt x="63" y="122"/>
                  </a:cubicBezTo>
                  <a:cubicBezTo>
                    <a:pt x="67" y="116"/>
                    <a:pt x="71" y="111"/>
                    <a:pt x="74" y="105"/>
                  </a:cubicBezTo>
                  <a:cubicBezTo>
                    <a:pt x="78" y="100"/>
                    <a:pt x="82" y="94"/>
                    <a:pt x="85" y="88"/>
                  </a:cubicBezTo>
                  <a:cubicBezTo>
                    <a:pt x="89" y="82"/>
                    <a:pt x="92" y="76"/>
                    <a:pt x="95" y="71"/>
                  </a:cubicBezTo>
                  <a:cubicBezTo>
                    <a:pt x="101" y="59"/>
                    <a:pt x="106" y="48"/>
                    <a:pt x="110" y="37"/>
                  </a:cubicBezTo>
                  <a:cubicBezTo>
                    <a:pt x="112" y="32"/>
                    <a:pt x="114" y="28"/>
                    <a:pt x="116" y="23"/>
                  </a:cubicBezTo>
                  <a:cubicBezTo>
                    <a:pt x="118" y="19"/>
                    <a:pt x="119" y="15"/>
                    <a:pt x="120" y="11"/>
                  </a:cubicBezTo>
                  <a:cubicBezTo>
                    <a:pt x="122" y="4"/>
                    <a:pt x="124" y="0"/>
                    <a:pt x="124" y="0"/>
                  </a:cubicBezTo>
                  <a:close/>
                </a:path>
              </a:pathLst>
            </a:custGeom>
            <a:solidFill>
              <a:srgbClr val="1D1D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81" name="Freeform 57"/>
            <p:cNvSpPr>
              <a:spLocks/>
            </p:cNvSpPr>
            <p:nvPr userDrawn="1"/>
          </p:nvSpPr>
          <p:spPr bwMode="auto">
            <a:xfrm>
              <a:off x="12369895" y="5361634"/>
              <a:ext cx="123905" cy="145115"/>
            </a:xfrm>
            <a:custGeom>
              <a:avLst/>
              <a:gdLst/>
              <a:ahLst/>
              <a:cxnLst>
                <a:cxn ang="0">
                  <a:pos x="229" y="0"/>
                </a:cxn>
                <a:cxn ang="0">
                  <a:pos x="231" y="17"/>
                </a:cxn>
                <a:cxn ang="0">
                  <a:pos x="231" y="36"/>
                </a:cxn>
                <a:cxn ang="0">
                  <a:pos x="228" y="61"/>
                </a:cxn>
                <a:cxn ang="0">
                  <a:pos x="219" y="90"/>
                </a:cxn>
                <a:cxn ang="0">
                  <a:pos x="206" y="120"/>
                </a:cxn>
                <a:cxn ang="0">
                  <a:pos x="188" y="150"/>
                </a:cxn>
                <a:cxn ang="0">
                  <a:pos x="165" y="178"/>
                </a:cxn>
                <a:cxn ang="0">
                  <a:pos x="140" y="204"/>
                </a:cxn>
                <a:cxn ang="0">
                  <a:pos x="113" y="226"/>
                </a:cxn>
                <a:cxn ang="0">
                  <a:pos x="85" y="243"/>
                </a:cxn>
                <a:cxn ang="0">
                  <a:pos x="59" y="256"/>
                </a:cxn>
                <a:cxn ang="0">
                  <a:pos x="35" y="264"/>
                </a:cxn>
                <a:cxn ang="0">
                  <a:pos x="17" y="268"/>
                </a:cxn>
                <a:cxn ang="0">
                  <a:pos x="0" y="270"/>
                </a:cxn>
                <a:cxn ang="0">
                  <a:pos x="13" y="259"/>
                </a:cxn>
                <a:cxn ang="0">
                  <a:pos x="26" y="247"/>
                </a:cxn>
                <a:cxn ang="0">
                  <a:pos x="43" y="232"/>
                </a:cxn>
                <a:cxn ang="0">
                  <a:pos x="63" y="213"/>
                </a:cxn>
                <a:cxn ang="0">
                  <a:pos x="84" y="192"/>
                </a:cxn>
                <a:cxn ang="0">
                  <a:pos x="128" y="145"/>
                </a:cxn>
                <a:cxn ang="0">
                  <a:pos x="149" y="121"/>
                </a:cxn>
                <a:cxn ang="0">
                  <a:pos x="159" y="108"/>
                </a:cxn>
                <a:cxn ang="0">
                  <a:pos x="169" y="96"/>
                </a:cxn>
                <a:cxn ang="0">
                  <a:pos x="186" y="73"/>
                </a:cxn>
                <a:cxn ang="0">
                  <a:pos x="201" y="51"/>
                </a:cxn>
                <a:cxn ang="0">
                  <a:pos x="213" y="31"/>
                </a:cxn>
                <a:cxn ang="0">
                  <a:pos x="221" y="15"/>
                </a:cxn>
                <a:cxn ang="0">
                  <a:pos x="229" y="0"/>
                </a:cxn>
              </a:cxnLst>
              <a:rect l="0" t="0" r="r" b="b"/>
              <a:pathLst>
                <a:path w="232" h="270">
                  <a:moveTo>
                    <a:pt x="229" y="0"/>
                  </a:moveTo>
                  <a:cubicBezTo>
                    <a:pt x="229" y="0"/>
                    <a:pt x="230" y="6"/>
                    <a:pt x="231" y="17"/>
                  </a:cubicBezTo>
                  <a:cubicBezTo>
                    <a:pt x="232" y="22"/>
                    <a:pt x="231" y="28"/>
                    <a:pt x="231" y="36"/>
                  </a:cubicBezTo>
                  <a:cubicBezTo>
                    <a:pt x="231" y="44"/>
                    <a:pt x="229" y="52"/>
                    <a:pt x="228" y="61"/>
                  </a:cubicBezTo>
                  <a:cubicBezTo>
                    <a:pt x="226" y="70"/>
                    <a:pt x="223" y="80"/>
                    <a:pt x="219" y="90"/>
                  </a:cubicBezTo>
                  <a:cubicBezTo>
                    <a:pt x="215" y="99"/>
                    <a:pt x="212" y="110"/>
                    <a:pt x="206" y="120"/>
                  </a:cubicBezTo>
                  <a:cubicBezTo>
                    <a:pt x="201" y="130"/>
                    <a:pt x="194" y="140"/>
                    <a:pt x="188" y="150"/>
                  </a:cubicBezTo>
                  <a:cubicBezTo>
                    <a:pt x="181" y="160"/>
                    <a:pt x="173" y="169"/>
                    <a:pt x="165" y="178"/>
                  </a:cubicBezTo>
                  <a:cubicBezTo>
                    <a:pt x="157" y="187"/>
                    <a:pt x="149" y="196"/>
                    <a:pt x="140" y="204"/>
                  </a:cubicBezTo>
                  <a:cubicBezTo>
                    <a:pt x="131" y="212"/>
                    <a:pt x="122" y="219"/>
                    <a:pt x="113" y="226"/>
                  </a:cubicBezTo>
                  <a:cubicBezTo>
                    <a:pt x="103" y="232"/>
                    <a:pt x="94" y="238"/>
                    <a:pt x="85" y="243"/>
                  </a:cubicBezTo>
                  <a:cubicBezTo>
                    <a:pt x="76" y="248"/>
                    <a:pt x="67" y="253"/>
                    <a:pt x="59" y="256"/>
                  </a:cubicBezTo>
                  <a:cubicBezTo>
                    <a:pt x="50" y="260"/>
                    <a:pt x="43" y="262"/>
                    <a:pt x="35" y="264"/>
                  </a:cubicBezTo>
                  <a:cubicBezTo>
                    <a:pt x="28" y="266"/>
                    <a:pt x="22" y="268"/>
                    <a:pt x="17" y="268"/>
                  </a:cubicBezTo>
                  <a:cubicBezTo>
                    <a:pt x="6" y="270"/>
                    <a:pt x="0" y="270"/>
                    <a:pt x="0" y="270"/>
                  </a:cubicBezTo>
                  <a:cubicBezTo>
                    <a:pt x="0" y="270"/>
                    <a:pt x="5" y="266"/>
                    <a:pt x="13" y="259"/>
                  </a:cubicBezTo>
                  <a:cubicBezTo>
                    <a:pt x="17" y="256"/>
                    <a:pt x="21" y="252"/>
                    <a:pt x="26" y="247"/>
                  </a:cubicBezTo>
                  <a:cubicBezTo>
                    <a:pt x="32" y="243"/>
                    <a:pt x="37" y="237"/>
                    <a:pt x="43" y="232"/>
                  </a:cubicBezTo>
                  <a:cubicBezTo>
                    <a:pt x="50" y="226"/>
                    <a:pt x="56" y="219"/>
                    <a:pt x="63" y="213"/>
                  </a:cubicBezTo>
                  <a:cubicBezTo>
                    <a:pt x="70" y="207"/>
                    <a:pt x="77" y="199"/>
                    <a:pt x="84" y="192"/>
                  </a:cubicBezTo>
                  <a:cubicBezTo>
                    <a:pt x="98" y="177"/>
                    <a:pt x="114" y="162"/>
                    <a:pt x="128" y="145"/>
                  </a:cubicBezTo>
                  <a:cubicBezTo>
                    <a:pt x="135" y="137"/>
                    <a:pt x="142" y="129"/>
                    <a:pt x="149" y="121"/>
                  </a:cubicBezTo>
                  <a:cubicBezTo>
                    <a:pt x="152" y="116"/>
                    <a:pt x="156" y="112"/>
                    <a:pt x="159" y="108"/>
                  </a:cubicBezTo>
                  <a:cubicBezTo>
                    <a:pt x="162" y="104"/>
                    <a:pt x="165" y="100"/>
                    <a:pt x="169" y="96"/>
                  </a:cubicBezTo>
                  <a:cubicBezTo>
                    <a:pt x="175" y="88"/>
                    <a:pt x="180" y="80"/>
                    <a:pt x="186" y="73"/>
                  </a:cubicBezTo>
                  <a:cubicBezTo>
                    <a:pt x="191" y="65"/>
                    <a:pt x="197" y="58"/>
                    <a:pt x="201" y="51"/>
                  </a:cubicBezTo>
                  <a:cubicBezTo>
                    <a:pt x="205" y="43"/>
                    <a:pt x="210" y="37"/>
                    <a:pt x="213" y="31"/>
                  </a:cubicBezTo>
                  <a:cubicBezTo>
                    <a:pt x="216" y="25"/>
                    <a:pt x="219" y="20"/>
                    <a:pt x="221" y="15"/>
                  </a:cubicBezTo>
                  <a:cubicBezTo>
                    <a:pt x="226" y="6"/>
                    <a:pt x="229" y="0"/>
                    <a:pt x="229" y="0"/>
                  </a:cubicBezTo>
                  <a:close/>
                </a:path>
              </a:pathLst>
            </a:custGeom>
            <a:solidFill>
              <a:srgbClr val="1D1D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82" name="Freeform 58"/>
            <p:cNvSpPr>
              <a:spLocks/>
            </p:cNvSpPr>
            <p:nvPr userDrawn="1"/>
          </p:nvSpPr>
          <p:spPr bwMode="auto">
            <a:xfrm>
              <a:off x="12852121" y="4782290"/>
              <a:ext cx="75906" cy="29469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" y="16"/>
                </a:cxn>
                <a:cxn ang="0">
                  <a:pos x="41" y="37"/>
                </a:cxn>
                <a:cxn ang="0">
                  <a:pos x="65" y="67"/>
                </a:cxn>
                <a:cxn ang="0">
                  <a:pos x="87" y="106"/>
                </a:cxn>
                <a:cxn ang="0">
                  <a:pos x="107" y="153"/>
                </a:cxn>
                <a:cxn ang="0">
                  <a:pos x="123" y="204"/>
                </a:cxn>
                <a:cxn ang="0">
                  <a:pos x="134" y="259"/>
                </a:cxn>
                <a:cxn ang="0">
                  <a:pos x="140" y="314"/>
                </a:cxn>
                <a:cxn ang="0">
                  <a:pos x="141" y="368"/>
                </a:cxn>
                <a:cxn ang="0">
                  <a:pos x="138" y="418"/>
                </a:cxn>
                <a:cxn ang="0">
                  <a:pos x="135" y="441"/>
                </a:cxn>
                <a:cxn ang="0">
                  <a:pos x="131" y="462"/>
                </a:cxn>
                <a:cxn ang="0">
                  <a:pos x="128" y="482"/>
                </a:cxn>
                <a:cxn ang="0">
                  <a:pos x="123" y="499"/>
                </a:cxn>
                <a:cxn ang="0">
                  <a:pos x="114" y="527"/>
                </a:cxn>
                <a:cxn ang="0">
                  <a:pos x="105" y="550"/>
                </a:cxn>
                <a:cxn ang="0">
                  <a:pos x="108" y="525"/>
                </a:cxn>
                <a:cxn ang="0">
                  <a:pos x="110" y="497"/>
                </a:cxn>
                <a:cxn ang="0">
                  <a:pos x="112" y="460"/>
                </a:cxn>
                <a:cxn ang="0">
                  <a:pos x="113" y="416"/>
                </a:cxn>
                <a:cxn ang="0">
                  <a:pos x="112" y="368"/>
                </a:cxn>
                <a:cxn ang="0">
                  <a:pos x="108" y="317"/>
                </a:cxn>
                <a:cxn ang="0">
                  <a:pos x="101" y="264"/>
                </a:cxn>
                <a:cxn ang="0">
                  <a:pos x="92" y="212"/>
                </a:cxn>
                <a:cxn ang="0">
                  <a:pos x="79" y="162"/>
                </a:cxn>
                <a:cxn ang="0">
                  <a:pos x="64" y="116"/>
                </a:cxn>
                <a:cxn ang="0">
                  <a:pos x="48" y="77"/>
                </a:cxn>
                <a:cxn ang="0">
                  <a:pos x="31" y="44"/>
                </a:cxn>
                <a:cxn ang="0">
                  <a:pos x="16" y="21"/>
                </a:cxn>
                <a:cxn ang="0">
                  <a:pos x="0" y="0"/>
                </a:cxn>
              </a:cxnLst>
              <a:rect l="0" t="0" r="r" b="b"/>
              <a:pathLst>
                <a:path w="142" h="550">
                  <a:moveTo>
                    <a:pt x="0" y="0"/>
                  </a:moveTo>
                  <a:cubicBezTo>
                    <a:pt x="0" y="0"/>
                    <a:pt x="8" y="6"/>
                    <a:pt x="20" y="16"/>
                  </a:cubicBezTo>
                  <a:cubicBezTo>
                    <a:pt x="27" y="21"/>
                    <a:pt x="33" y="28"/>
                    <a:pt x="41" y="37"/>
                  </a:cubicBezTo>
                  <a:cubicBezTo>
                    <a:pt x="49" y="45"/>
                    <a:pt x="56" y="56"/>
                    <a:pt x="65" y="67"/>
                  </a:cubicBezTo>
                  <a:cubicBezTo>
                    <a:pt x="72" y="79"/>
                    <a:pt x="80" y="92"/>
                    <a:pt x="87" y="106"/>
                  </a:cubicBezTo>
                  <a:cubicBezTo>
                    <a:pt x="94" y="121"/>
                    <a:pt x="102" y="136"/>
                    <a:pt x="107" y="153"/>
                  </a:cubicBezTo>
                  <a:cubicBezTo>
                    <a:pt x="114" y="169"/>
                    <a:pt x="118" y="187"/>
                    <a:pt x="123" y="204"/>
                  </a:cubicBezTo>
                  <a:cubicBezTo>
                    <a:pt x="127" y="222"/>
                    <a:pt x="132" y="240"/>
                    <a:pt x="134" y="259"/>
                  </a:cubicBezTo>
                  <a:cubicBezTo>
                    <a:pt x="137" y="277"/>
                    <a:pt x="139" y="296"/>
                    <a:pt x="140" y="314"/>
                  </a:cubicBezTo>
                  <a:cubicBezTo>
                    <a:pt x="142" y="332"/>
                    <a:pt x="141" y="350"/>
                    <a:pt x="141" y="368"/>
                  </a:cubicBezTo>
                  <a:cubicBezTo>
                    <a:pt x="141" y="385"/>
                    <a:pt x="140" y="402"/>
                    <a:pt x="138" y="418"/>
                  </a:cubicBezTo>
                  <a:cubicBezTo>
                    <a:pt x="137" y="426"/>
                    <a:pt x="136" y="433"/>
                    <a:pt x="135" y="441"/>
                  </a:cubicBezTo>
                  <a:cubicBezTo>
                    <a:pt x="134" y="448"/>
                    <a:pt x="133" y="455"/>
                    <a:pt x="131" y="462"/>
                  </a:cubicBezTo>
                  <a:cubicBezTo>
                    <a:pt x="130" y="469"/>
                    <a:pt x="129" y="475"/>
                    <a:pt x="128" y="482"/>
                  </a:cubicBezTo>
                  <a:cubicBezTo>
                    <a:pt x="126" y="488"/>
                    <a:pt x="124" y="493"/>
                    <a:pt x="123" y="499"/>
                  </a:cubicBezTo>
                  <a:cubicBezTo>
                    <a:pt x="120" y="510"/>
                    <a:pt x="117" y="519"/>
                    <a:pt x="114" y="527"/>
                  </a:cubicBezTo>
                  <a:cubicBezTo>
                    <a:pt x="108" y="542"/>
                    <a:pt x="105" y="550"/>
                    <a:pt x="105" y="550"/>
                  </a:cubicBezTo>
                  <a:cubicBezTo>
                    <a:pt x="105" y="550"/>
                    <a:pt x="106" y="541"/>
                    <a:pt x="108" y="525"/>
                  </a:cubicBezTo>
                  <a:cubicBezTo>
                    <a:pt x="109" y="517"/>
                    <a:pt x="109" y="508"/>
                    <a:pt x="110" y="497"/>
                  </a:cubicBezTo>
                  <a:cubicBezTo>
                    <a:pt x="111" y="486"/>
                    <a:pt x="112" y="473"/>
                    <a:pt x="112" y="460"/>
                  </a:cubicBezTo>
                  <a:cubicBezTo>
                    <a:pt x="113" y="446"/>
                    <a:pt x="113" y="432"/>
                    <a:pt x="113" y="416"/>
                  </a:cubicBezTo>
                  <a:cubicBezTo>
                    <a:pt x="114" y="401"/>
                    <a:pt x="112" y="385"/>
                    <a:pt x="112" y="368"/>
                  </a:cubicBezTo>
                  <a:cubicBezTo>
                    <a:pt x="111" y="351"/>
                    <a:pt x="110" y="334"/>
                    <a:pt x="108" y="317"/>
                  </a:cubicBezTo>
                  <a:cubicBezTo>
                    <a:pt x="106" y="299"/>
                    <a:pt x="104" y="281"/>
                    <a:pt x="101" y="264"/>
                  </a:cubicBezTo>
                  <a:cubicBezTo>
                    <a:pt x="99" y="246"/>
                    <a:pt x="95" y="229"/>
                    <a:pt x="92" y="212"/>
                  </a:cubicBezTo>
                  <a:cubicBezTo>
                    <a:pt x="87" y="195"/>
                    <a:pt x="85" y="178"/>
                    <a:pt x="79" y="162"/>
                  </a:cubicBezTo>
                  <a:cubicBezTo>
                    <a:pt x="75" y="146"/>
                    <a:pt x="70" y="131"/>
                    <a:pt x="64" y="116"/>
                  </a:cubicBezTo>
                  <a:cubicBezTo>
                    <a:pt x="59" y="102"/>
                    <a:pt x="53" y="89"/>
                    <a:pt x="48" y="77"/>
                  </a:cubicBezTo>
                  <a:cubicBezTo>
                    <a:pt x="42" y="65"/>
                    <a:pt x="37" y="53"/>
                    <a:pt x="31" y="44"/>
                  </a:cubicBezTo>
                  <a:cubicBezTo>
                    <a:pt x="25" y="36"/>
                    <a:pt x="21" y="27"/>
                    <a:pt x="16" y="21"/>
                  </a:cubicBezTo>
                  <a:cubicBezTo>
                    <a:pt x="6" y="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D1D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83" name="Freeform 59"/>
            <p:cNvSpPr>
              <a:spLocks/>
            </p:cNvSpPr>
            <p:nvPr userDrawn="1"/>
          </p:nvSpPr>
          <p:spPr bwMode="auto">
            <a:xfrm>
              <a:off x="12969328" y="4970939"/>
              <a:ext cx="73673" cy="289114"/>
            </a:xfrm>
            <a:custGeom>
              <a:avLst/>
              <a:gdLst/>
              <a:ahLst/>
              <a:cxnLst>
                <a:cxn ang="0">
                  <a:pos x="95" y="0"/>
                </a:cxn>
                <a:cxn ang="0">
                  <a:pos x="99" y="5"/>
                </a:cxn>
                <a:cxn ang="0">
                  <a:pos x="111" y="19"/>
                </a:cxn>
                <a:cxn ang="0">
                  <a:pos x="123" y="46"/>
                </a:cxn>
                <a:cxn ang="0">
                  <a:pos x="133" y="82"/>
                </a:cxn>
                <a:cxn ang="0">
                  <a:pos x="138" y="126"/>
                </a:cxn>
                <a:cxn ang="0">
                  <a:pos x="137" y="175"/>
                </a:cxn>
                <a:cxn ang="0">
                  <a:pos x="132" y="227"/>
                </a:cxn>
                <a:cxn ang="0">
                  <a:pos x="121" y="280"/>
                </a:cxn>
                <a:cxn ang="0">
                  <a:pos x="106" y="332"/>
                </a:cxn>
                <a:cxn ang="0">
                  <a:pos x="89" y="381"/>
                </a:cxn>
                <a:cxn ang="0">
                  <a:pos x="69" y="426"/>
                </a:cxn>
                <a:cxn ang="0">
                  <a:pos x="49" y="465"/>
                </a:cxn>
                <a:cxn ang="0">
                  <a:pos x="30" y="496"/>
                </a:cxn>
                <a:cxn ang="0">
                  <a:pos x="14" y="520"/>
                </a:cxn>
                <a:cxn ang="0">
                  <a:pos x="0" y="540"/>
                </a:cxn>
                <a:cxn ang="0">
                  <a:pos x="9" y="517"/>
                </a:cxn>
                <a:cxn ang="0">
                  <a:pos x="19" y="490"/>
                </a:cxn>
                <a:cxn ang="0">
                  <a:pos x="32" y="457"/>
                </a:cxn>
                <a:cxn ang="0">
                  <a:pos x="46" y="416"/>
                </a:cxn>
                <a:cxn ang="0">
                  <a:pos x="61" y="371"/>
                </a:cxn>
                <a:cxn ang="0">
                  <a:pos x="68" y="348"/>
                </a:cxn>
                <a:cxn ang="0">
                  <a:pos x="75" y="323"/>
                </a:cxn>
                <a:cxn ang="0">
                  <a:pos x="89" y="273"/>
                </a:cxn>
                <a:cxn ang="0">
                  <a:pos x="100" y="222"/>
                </a:cxn>
                <a:cxn ang="0">
                  <a:pos x="105" y="197"/>
                </a:cxn>
                <a:cxn ang="0">
                  <a:pos x="108" y="172"/>
                </a:cxn>
                <a:cxn ang="0">
                  <a:pos x="113" y="126"/>
                </a:cxn>
                <a:cxn ang="0">
                  <a:pos x="114" y="84"/>
                </a:cxn>
                <a:cxn ang="0">
                  <a:pos x="111" y="49"/>
                </a:cxn>
                <a:cxn ang="0">
                  <a:pos x="105" y="22"/>
                </a:cxn>
                <a:cxn ang="0">
                  <a:pos x="98" y="6"/>
                </a:cxn>
                <a:cxn ang="0">
                  <a:pos x="95" y="0"/>
                </a:cxn>
              </a:cxnLst>
              <a:rect l="0" t="0" r="r" b="b"/>
              <a:pathLst>
                <a:path w="139" h="540">
                  <a:moveTo>
                    <a:pt x="95" y="0"/>
                  </a:moveTo>
                  <a:cubicBezTo>
                    <a:pt x="95" y="0"/>
                    <a:pt x="97" y="1"/>
                    <a:pt x="99" y="5"/>
                  </a:cubicBezTo>
                  <a:cubicBezTo>
                    <a:pt x="102" y="8"/>
                    <a:pt x="106" y="12"/>
                    <a:pt x="111" y="19"/>
                  </a:cubicBezTo>
                  <a:cubicBezTo>
                    <a:pt x="114" y="26"/>
                    <a:pt x="120" y="35"/>
                    <a:pt x="123" y="46"/>
                  </a:cubicBezTo>
                  <a:cubicBezTo>
                    <a:pt x="127" y="56"/>
                    <a:pt x="131" y="68"/>
                    <a:pt x="133" y="82"/>
                  </a:cubicBezTo>
                  <a:cubicBezTo>
                    <a:pt x="136" y="95"/>
                    <a:pt x="137" y="110"/>
                    <a:pt x="138" y="126"/>
                  </a:cubicBezTo>
                  <a:cubicBezTo>
                    <a:pt x="138" y="142"/>
                    <a:pt x="139" y="158"/>
                    <a:pt x="137" y="175"/>
                  </a:cubicBezTo>
                  <a:cubicBezTo>
                    <a:pt x="136" y="192"/>
                    <a:pt x="135" y="210"/>
                    <a:pt x="132" y="227"/>
                  </a:cubicBezTo>
                  <a:cubicBezTo>
                    <a:pt x="129" y="245"/>
                    <a:pt x="125" y="263"/>
                    <a:pt x="121" y="280"/>
                  </a:cubicBezTo>
                  <a:cubicBezTo>
                    <a:pt x="116" y="298"/>
                    <a:pt x="112" y="315"/>
                    <a:pt x="106" y="332"/>
                  </a:cubicBezTo>
                  <a:cubicBezTo>
                    <a:pt x="101" y="349"/>
                    <a:pt x="95" y="366"/>
                    <a:pt x="89" y="381"/>
                  </a:cubicBezTo>
                  <a:cubicBezTo>
                    <a:pt x="83" y="397"/>
                    <a:pt x="75" y="412"/>
                    <a:pt x="69" y="426"/>
                  </a:cubicBezTo>
                  <a:cubicBezTo>
                    <a:pt x="63" y="440"/>
                    <a:pt x="55" y="453"/>
                    <a:pt x="49" y="465"/>
                  </a:cubicBezTo>
                  <a:cubicBezTo>
                    <a:pt x="43" y="477"/>
                    <a:pt x="36" y="487"/>
                    <a:pt x="30" y="496"/>
                  </a:cubicBezTo>
                  <a:cubicBezTo>
                    <a:pt x="25" y="506"/>
                    <a:pt x="19" y="513"/>
                    <a:pt x="14" y="520"/>
                  </a:cubicBezTo>
                  <a:cubicBezTo>
                    <a:pt x="5" y="532"/>
                    <a:pt x="0" y="540"/>
                    <a:pt x="0" y="540"/>
                  </a:cubicBezTo>
                  <a:cubicBezTo>
                    <a:pt x="0" y="540"/>
                    <a:pt x="3" y="531"/>
                    <a:pt x="9" y="517"/>
                  </a:cubicBezTo>
                  <a:cubicBezTo>
                    <a:pt x="12" y="509"/>
                    <a:pt x="15" y="501"/>
                    <a:pt x="19" y="490"/>
                  </a:cubicBezTo>
                  <a:cubicBezTo>
                    <a:pt x="23" y="480"/>
                    <a:pt x="27" y="469"/>
                    <a:pt x="32" y="457"/>
                  </a:cubicBezTo>
                  <a:cubicBezTo>
                    <a:pt x="36" y="444"/>
                    <a:pt x="41" y="431"/>
                    <a:pt x="46" y="416"/>
                  </a:cubicBezTo>
                  <a:cubicBezTo>
                    <a:pt x="51" y="402"/>
                    <a:pt x="56" y="387"/>
                    <a:pt x="61" y="371"/>
                  </a:cubicBezTo>
                  <a:cubicBezTo>
                    <a:pt x="63" y="364"/>
                    <a:pt x="66" y="356"/>
                    <a:pt x="68" y="348"/>
                  </a:cubicBezTo>
                  <a:cubicBezTo>
                    <a:pt x="71" y="339"/>
                    <a:pt x="73" y="331"/>
                    <a:pt x="75" y="323"/>
                  </a:cubicBezTo>
                  <a:cubicBezTo>
                    <a:pt x="81" y="307"/>
                    <a:pt x="84" y="289"/>
                    <a:pt x="89" y="273"/>
                  </a:cubicBezTo>
                  <a:cubicBezTo>
                    <a:pt x="93" y="256"/>
                    <a:pt x="97" y="239"/>
                    <a:pt x="100" y="222"/>
                  </a:cubicBezTo>
                  <a:cubicBezTo>
                    <a:pt x="101" y="213"/>
                    <a:pt x="103" y="205"/>
                    <a:pt x="105" y="197"/>
                  </a:cubicBezTo>
                  <a:cubicBezTo>
                    <a:pt x="106" y="189"/>
                    <a:pt x="107" y="180"/>
                    <a:pt x="108" y="172"/>
                  </a:cubicBezTo>
                  <a:cubicBezTo>
                    <a:pt x="111" y="156"/>
                    <a:pt x="112" y="141"/>
                    <a:pt x="113" y="126"/>
                  </a:cubicBezTo>
                  <a:cubicBezTo>
                    <a:pt x="113" y="111"/>
                    <a:pt x="115" y="97"/>
                    <a:pt x="114" y="84"/>
                  </a:cubicBezTo>
                  <a:cubicBezTo>
                    <a:pt x="114" y="71"/>
                    <a:pt x="112" y="59"/>
                    <a:pt x="111" y="49"/>
                  </a:cubicBezTo>
                  <a:cubicBezTo>
                    <a:pt x="109" y="38"/>
                    <a:pt x="106" y="30"/>
                    <a:pt x="105" y="22"/>
                  </a:cubicBezTo>
                  <a:cubicBezTo>
                    <a:pt x="102" y="15"/>
                    <a:pt x="99" y="10"/>
                    <a:pt x="98" y="6"/>
                  </a:cubicBezTo>
                  <a:cubicBezTo>
                    <a:pt x="96" y="2"/>
                    <a:pt x="95" y="0"/>
                    <a:pt x="95" y="0"/>
                  </a:cubicBezTo>
                  <a:close/>
                </a:path>
              </a:pathLst>
            </a:custGeom>
            <a:solidFill>
              <a:srgbClr val="1D1D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84" name="Freeform 60"/>
            <p:cNvSpPr>
              <a:spLocks/>
            </p:cNvSpPr>
            <p:nvPr userDrawn="1"/>
          </p:nvSpPr>
          <p:spPr bwMode="auto">
            <a:xfrm>
              <a:off x="12209153" y="5678654"/>
              <a:ext cx="94882" cy="78139"/>
            </a:xfrm>
            <a:custGeom>
              <a:avLst/>
              <a:gdLst/>
              <a:ahLst/>
              <a:cxnLst>
                <a:cxn ang="0">
                  <a:pos x="177" y="0"/>
                </a:cxn>
                <a:cxn ang="0">
                  <a:pos x="175" y="11"/>
                </a:cxn>
                <a:cxn ang="0">
                  <a:pos x="166" y="38"/>
                </a:cxn>
                <a:cxn ang="0">
                  <a:pos x="146" y="72"/>
                </a:cxn>
                <a:cxn ang="0">
                  <a:pos x="115" y="105"/>
                </a:cxn>
                <a:cxn ang="0">
                  <a:pos x="96" y="118"/>
                </a:cxn>
                <a:cxn ang="0">
                  <a:pos x="77" y="129"/>
                </a:cxn>
                <a:cxn ang="0">
                  <a:pos x="58" y="137"/>
                </a:cxn>
                <a:cxn ang="0">
                  <a:pos x="40" y="142"/>
                </a:cxn>
                <a:cxn ang="0">
                  <a:pos x="11" y="146"/>
                </a:cxn>
                <a:cxn ang="0">
                  <a:pos x="0" y="146"/>
                </a:cxn>
                <a:cxn ang="0">
                  <a:pos x="7" y="137"/>
                </a:cxn>
                <a:cxn ang="0">
                  <a:pos x="26" y="117"/>
                </a:cxn>
                <a:cxn ang="0">
                  <a:pos x="38" y="105"/>
                </a:cxn>
                <a:cxn ang="0">
                  <a:pos x="52" y="92"/>
                </a:cxn>
                <a:cxn ang="0">
                  <a:pos x="67" y="79"/>
                </a:cxn>
                <a:cxn ang="0">
                  <a:pos x="83" y="66"/>
                </a:cxn>
                <a:cxn ang="0">
                  <a:pos x="99" y="53"/>
                </a:cxn>
                <a:cxn ang="0">
                  <a:pos x="114" y="41"/>
                </a:cxn>
                <a:cxn ang="0">
                  <a:pos x="130" y="30"/>
                </a:cxn>
                <a:cxn ang="0">
                  <a:pos x="144" y="20"/>
                </a:cxn>
                <a:cxn ang="0">
                  <a:pos x="167" y="5"/>
                </a:cxn>
                <a:cxn ang="0">
                  <a:pos x="177" y="0"/>
                </a:cxn>
              </a:cxnLst>
              <a:rect l="0" t="0" r="r" b="b"/>
              <a:pathLst>
                <a:path w="177" h="146">
                  <a:moveTo>
                    <a:pt x="177" y="0"/>
                  </a:moveTo>
                  <a:cubicBezTo>
                    <a:pt x="177" y="0"/>
                    <a:pt x="176" y="4"/>
                    <a:pt x="175" y="11"/>
                  </a:cubicBezTo>
                  <a:cubicBezTo>
                    <a:pt x="173" y="18"/>
                    <a:pt x="172" y="27"/>
                    <a:pt x="166" y="38"/>
                  </a:cubicBezTo>
                  <a:cubicBezTo>
                    <a:pt x="162" y="49"/>
                    <a:pt x="155" y="61"/>
                    <a:pt x="146" y="72"/>
                  </a:cubicBezTo>
                  <a:cubicBezTo>
                    <a:pt x="137" y="84"/>
                    <a:pt x="126" y="95"/>
                    <a:pt x="115" y="105"/>
                  </a:cubicBezTo>
                  <a:cubicBezTo>
                    <a:pt x="108" y="109"/>
                    <a:pt x="102" y="114"/>
                    <a:pt x="96" y="118"/>
                  </a:cubicBezTo>
                  <a:cubicBezTo>
                    <a:pt x="90" y="123"/>
                    <a:pt x="83" y="126"/>
                    <a:pt x="77" y="129"/>
                  </a:cubicBezTo>
                  <a:cubicBezTo>
                    <a:pt x="70" y="132"/>
                    <a:pt x="64" y="135"/>
                    <a:pt x="58" y="137"/>
                  </a:cubicBezTo>
                  <a:cubicBezTo>
                    <a:pt x="51" y="139"/>
                    <a:pt x="45" y="141"/>
                    <a:pt x="40" y="142"/>
                  </a:cubicBezTo>
                  <a:cubicBezTo>
                    <a:pt x="28" y="145"/>
                    <a:pt x="18" y="145"/>
                    <a:pt x="11" y="146"/>
                  </a:cubicBezTo>
                  <a:cubicBezTo>
                    <a:pt x="4" y="146"/>
                    <a:pt x="0" y="146"/>
                    <a:pt x="0" y="146"/>
                  </a:cubicBezTo>
                  <a:cubicBezTo>
                    <a:pt x="0" y="146"/>
                    <a:pt x="3" y="142"/>
                    <a:pt x="7" y="137"/>
                  </a:cubicBezTo>
                  <a:cubicBezTo>
                    <a:pt x="11" y="131"/>
                    <a:pt x="18" y="125"/>
                    <a:pt x="26" y="117"/>
                  </a:cubicBezTo>
                  <a:cubicBezTo>
                    <a:pt x="30" y="113"/>
                    <a:pt x="34" y="109"/>
                    <a:pt x="38" y="105"/>
                  </a:cubicBezTo>
                  <a:cubicBezTo>
                    <a:pt x="43" y="101"/>
                    <a:pt x="47" y="96"/>
                    <a:pt x="52" y="92"/>
                  </a:cubicBezTo>
                  <a:cubicBezTo>
                    <a:pt x="57" y="88"/>
                    <a:pt x="62" y="84"/>
                    <a:pt x="67" y="79"/>
                  </a:cubicBezTo>
                  <a:cubicBezTo>
                    <a:pt x="72" y="75"/>
                    <a:pt x="78" y="70"/>
                    <a:pt x="83" y="66"/>
                  </a:cubicBezTo>
                  <a:cubicBezTo>
                    <a:pt x="88" y="62"/>
                    <a:pt x="93" y="57"/>
                    <a:pt x="99" y="53"/>
                  </a:cubicBezTo>
                  <a:cubicBezTo>
                    <a:pt x="104" y="49"/>
                    <a:pt x="109" y="45"/>
                    <a:pt x="114" y="41"/>
                  </a:cubicBezTo>
                  <a:cubicBezTo>
                    <a:pt x="119" y="37"/>
                    <a:pt x="125" y="34"/>
                    <a:pt x="130" y="30"/>
                  </a:cubicBezTo>
                  <a:cubicBezTo>
                    <a:pt x="134" y="27"/>
                    <a:pt x="139" y="23"/>
                    <a:pt x="144" y="20"/>
                  </a:cubicBezTo>
                  <a:cubicBezTo>
                    <a:pt x="153" y="15"/>
                    <a:pt x="161" y="9"/>
                    <a:pt x="167" y="5"/>
                  </a:cubicBezTo>
                  <a:cubicBezTo>
                    <a:pt x="173" y="2"/>
                    <a:pt x="177" y="0"/>
                    <a:pt x="177" y="0"/>
                  </a:cubicBezTo>
                  <a:close/>
                </a:path>
              </a:pathLst>
            </a:custGeom>
            <a:solidFill>
              <a:srgbClr val="1D1D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85" name="Freeform 61"/>
            <p:cNvSpPr>
              <a:spLocks/>
            </p:cNvSpPr>
            <p:nvPr userDrawn="1"/>
          </p:nvSpPr>
          <p:spPr bwMode="auto">
            <a:xfrm>
              <a:off x="11974738" y="5590469"/>
              <a:ext cx="195346" cy="54697"/>
            </a:xfrm>
            <a:custGeom>
              <a:avLst/>
              <a:gdLst/>
              <a:ahLst/>
              <a:cxnLst>
                <a:cxn ang="0">
                  <a:pos x="363" y="0"/>
                </a:cxn>
                <a:cxn ang="0">
                  <a:pos x="350" y="11"/>
                </a:cxn>
                <a:cxn ang="0">
                  <a:pos x="314" y="36"/>
                </a:cxn>
                <a:cxn ang="0">
                  <a:pos x="260" y="65"/>
                </a:cxn>
                <a:cxn ang="0">
                  <a:pos x="228" y="78"/>
                </a:cxn>
                <a:cxn ang="0">
                  <a:pos x="193" y="89"/>
                </a:cxn>
                <a:cxn ang="0">
                  <a:pos x="157" y="96"/>
                </a:cxn>
                <a:cxn ang="0">
                  <a:pos x="122" y="100"/>
                </a:cxn>
                <a:cxn ang="0">
                  <a:pos x="89" y="101"/>
                </a:cxn>
                <a:cxn ang="0">
                  <a:pos x="59" y="99"/>
                </a:cxn>
                <a:cxn ang="0">
                  <a:pos x="35" y="94"/>
                </a:cxn>
                <a:cxn ang="0">
                  <a:pos x="16" y="89"/>
                </a:cxn>
                <a:cxn ang="0">
                  <a:pos x="0" y="83"/>
                </a:cxn>
                <a:cxn ang="0">
                  <a:pos x="17" y="79"/>
                </a:cxn>
                <a:cxn ang="0">
                  <a:pos x="35" y="75"/>
                </a:cxn>
                <a:cxn ang="0">
                  <a:pos x="58" y="70"/>
                </a:cxn>
                <a:cxn ang="0">
                  <a:pos x="86" y="64"/>
                </a:cxn>
                <a:cxn ang="0">
                  <a:pos x="116" y="57"/>
                </a:cxn>
                <a:cxn ang="0">
                  <a:pos x="147" y="49"/>
                </a:cxn>
                <a:cxn ang="0">
                  <a:pos x="180" y="41"/>
                </a:cxn>
                <a:cxn ang="0">
                  <a:pos x="213" y="32"/>
                </a:cxn>
                <a:cxn ang="0">
                  <a:pos x="245" y="23"/>
                </a:cxn>
                <a:cxn ang="0">
                  <a:pos x="304" y="9"/>
                </a:cxn>
                <a:cxn ang="0">
                  <a:pos x="347" y="2"/>
                </a:cxn>
                <a:cxn ang="0">
                  <a:pos x="363" y="0"/>
                </a:cxn>
              </a:cxnLst>
              <a:rect l="0" t="0" r="r" b="b"/>
              <a:pathLst>
                <a:path w="363" h="102">
                  <a:moveTo>
                    <a:pt x="363" y="0"/>
                  </a:moveTo>
                  <a:cubicBezTo>
                    <a:pt x="363" y="0"/>
                    <a:pt x="359" y="4"/>
                    <a:pt x="350" y="11"/>
                  </a:cubicBezTo>
                  <a:cubicBezTo>
                    <a:pt x="342" y="17"/>
                    <a:pt x="330" y="26"/>
                    <a:pt x="314" y="36"/>
                  </a:cubicBezTo>
                  <a:cubicBezTo>
                    <a:pt x="299" y="45"/>
                    <a:pt x="281" y="56"/>
                    <a:pt x="260" y="65"/>
                  </a:cubicBezTo>
                  <a:cubicBezTo>
                    <a:pt x="250" y="69"/>
                    <a:pt x="239" y="74"/>
                    <a:pt x="228" y="78"/>
                  </a:cubicBezTo>
                  <a:cubicBezTo>
                    <a:pt x="216" y="82"/>
                    <a:pt x="205" y="85"/>
                    <a:pt x="193" y="89"/>
                  </a:cubicBezTo>
                  <a:cubicBezTo>
                    <a:pt x="181" y="92"/>
                    <a:pt x="169" y="94"/>
                    <a:pt x="157" y="96"/>
                  </a:cubicBezTo>
                  <a:cubicBezTo>
                    <a:pt x="146" y="99"/>
                    <a:pt x="134" y="99"/>
                    <a:pt x="122" y="100"/>
                  </a:cubicBezTo>
                  <a:cubicBezTo>
                    <a:pt x="111" y="101"/>
                    <a:pt x="100" y="102"/>
                    <a:pt x="89" y="101"/>
                  </a:cubicBezTo>
                  <a:cubicBezTo>
                    <a:pt x="78" y="100"/>
                    <a:pt x="69" y="100"/>
                    <a:pt x="59" y="99"/>
                  </a:cubicBezTo>
                  <a:cubicBezTo>
                    <a:pt x="50" y="98"/>
                    <a:pt x="42" y="96"/>
                    <a:pt x="35" y="94"/>
                  </a:cubicBezTo>
                  <a:cubicBezTo>
                    <a:pt x="27" y="92"/>
                    <a:pt x="21" y="90"/>
                    <a:pt x="16" y="89"/>
                  </a:cubicBezTo>
                  <a:cubicBezTo>
                    <a:pt x="6" y="85"/>
                    <a:pt x="0" y="83"/>
                    <a:pt x="0" y="83"/>
                  </a:cubicBezTo>
                  <a:cubicBezTo>
                    <a:pt x="0" y="83"/>
                    <a:pt x="6" y="81"/>
                    <a:pt x="17" y="79"/>
                  </a:cubicBezTo>
                  <a:cubicBezTo>
                    <a:pt x="22" y="77"/>
                    <a:pt x="28" y="76"/>
                    <a:pt x="35" y="75"/>
                  </a:cubicBezTo>
                  <a:cubicBezTo>
                    <a:pt x="42" y="73"/>
                    <a:pt x="50" y="72"/>
                    <a:pt x="58" y="70"/>
                  </a:cubicBezTo>
                  <a:cubicBezTo>
                    <a:pt x="67" y="68"/>
                    <a:pt x="76" y="66"/>
                    <a:pt x="86" y="64"/>
                  </a:cubicBezTo>
                  <a:cubicBezTo>
                    <a:pt x="95" y="62"/>
                    <a:pt x="105" y="59"/>
                    <a:pt x="116" y="57"/>
                  </a:cubicBezTo>
                  <a:cubicBezTo>
                    <a:pt x="126" y="54"/>
                    <a:pt x="137" y="52"/>
                    <a:pt x="147" y="49"/>
                  </a:cubicBezTo>
                  <a:cubicBezTo>
                    <a:pt x="158" y="46"/>
                    <a:pt x="169" y="43"/>
                    <a:pt x="180" y="41"/>
                  </a:cubicBezTo>
                  <a:cubicBezTo>
                    <a:pt x="191" y="37"/>
                    <a:pt x="202" y="34"/>
                    <a:pt x="213" y="32"/>
                  </a:cubicBezTo>
                  <a:cubicBezTo>
                    <a:pt x="224" y="29"/>
                    <a:pt x="235" y="25"/>
                    <a:pt x="245" y="23"/>
                  </a:cubicBezTo>
                  <a:cubicBezTo>
                    <a:pt x="266" y="18"/>
                    <a:pt x="286" y="12"/>
                    <a:pt x="304" y="9"/>
                  </a:cubicBezTo>
                  <a:cubicBezTo>
                    <a:pt x="321" y="6"/>
                    <a:pt x="336" y="3"/>
                    <a:pt x="347" y="2"/>
                  </a:cubicBezTo>
                  <a:cubicBezTo>
                    <a:pt x="357" y="0"/>
                    <a:pt x="363" y="0"/>
                    <a:pt x="363" y="0"/>
                  </a:cubicBezTo>
                  <a:close/>
                </a:path>
              </a:pathLst>
            </a:custGeom>
            <a:solidFill>
              <a:srgbClr val="1D1D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86" name="Freeform 62"/>
            <p:cNvSpPr>
              <a:spLocks/>
            </p:cNvSpPr>
            <p:nvPr userDrawn="1"/>
          </p:nvSpPr>
          <p:spPr bwMode="auto">
            <a:xfrm>
              <a:off x="12131015" y="5383959"/>
              <a:ext cx="110510" cy="51348"/>
            </a:xfrm>
            <a:custGeom>
              <a:avLst/>
              <a:gdLst/>
              <a:ahLst/>
              <a:cxnLst>
                <a:cxn ang="0">
                  <a:pos x="207" y="0"/>
                </a:cxn>
                <a:cxn ang="0">
                  <a:pos x="203" y="10"/>
                </a:cxn>
                <a:cxn ang="0">
                  <a:pos x="188" y="33"/>
                </a:cxn>
                <a:cxn ang="0">
                  <a:pos x="159" y="60"/>
                </a:cxn>
                <a:cxn ang="0">
                  <a:pos x="141" y="72"/>
                </a:cxn>
                <a:cxn ang="0">
                  <a:pos x="120" y="83"/>
                </a:cxn>
                <a:cxn ang="0">
                  <a:pos x="99" y="90"/>
                </a:cxn>
                <a:cxn ang="0">
                  <a:pos x="77" y="94"/>
                </a:cxn>
                <a:cxn ang="0">
                  <a:pos x="56" y="96"/>
                </a:cxn>
                <a:cxn ang="0">
                  <a:pos x="37" y="95"/>
                </a:cxn>
                <a:cxn ang="0">
                  <a:pos x="10" y="87"/>
                </a:cxn>
                <a:cxn ang="0">
                  <a:pos x="0" y="83"/>
                </a:cxn>
                <a:cxn ang="0">
                  <a:pos x="9" y="77"/>
                </a:cxn>
                <a:cxn ang="0">
                  <a:pos x="33" y="66"/>
                </a:cxn>
                <a:cxn ang="0">
                  <a:pos x="49" y="59"/>
                </a:cxn>
                <a:cxn ang="0">
                  <a:pos x="65" y="52"/>
                </a:cxn>
                <a:cxn ang="0">
                  <a:pos x="74" y="48"/>
                </a:cxn>
                <a:cxn ang="0">
                  <a:pos x="83" y="44"/>
                </a:cxn>
                <a:cxn ang="0">
                  <a:pos x="101" y="36"/>
                </a:cxn>
                <a:cxn ang="0">
                  <a:pos x="119" y="29"/>
                </a:cxn>
                <a:cxn ang="0">
                  <a:pos x="137" y="22"/>
                </a:cxn>
                <a:cxn ang="0">
                  <a:pos x="154" y="15"/>
                </a:cxn>
                <a:cxn ang="0">
                  <a:pos x="170" y="10"/>
                </a:cxn>
                <a:cxn ang="0">
                  <a:pos x="197" y="2"/>
                </a:cxn>
                <a:cxn ang="0">
                  <a:pos x="207" y="0"/>
                </a:cxn>
              </a:cxnLst>
              <a:rect l="0" t="0" r="r" b="b"/>
              <a:pathLst>
                <a:path w="207" h="96">
                  <a:moveTo>
                    <a:pt x="207" y="0"/>
                  </a:moveTo>
                  <a:cubicBezTo>
                    <a:pt x="207" y="0"/>
                    <a:pt x="206" y="4"/>
                    <a:pt x="203" y="10"/>
                  </a:cubicBezTo>
                  <a:cubicBezTo>
                    <a:pt x="199" y="16"/>
                    <a:pt x="195" y="24"/>
                    <a:pt x="188" y="33"/>
                  </a:cubicBezTo>
                  <a:cubicBezTo>
                    <a:pt x="180" y="42"/>
                    <a:pt x="171" y="52"/>
                    <a:pt x="159" y="60"/>
                  </a:cubicBezTo>
                  <a:cubicBezTo>
                    <a:pt x="153" y="64"/>
                    <a:pt x="147" y="69"/>
                    <a:pt x="141" y="72"/>
                  </a:cubicBezTo>
                  <a:cubicBezTo>
                    <a:pt x="134" y="76"/>
                    <a:pt x="127" y="79"/>
                    <a:pt x="120" y="83"/>
                  </a:cubicBezTo>
                  <a:cubicBezTo>
                    <a:pt x="113" y="86"/>
                    <a:pt x="106" y="88"/>
                    <a:pt x="99" y="90"/>
                  </a:cubicBezTo>
                  <a:cubicBezTo>
                    <a:pt x="91" y="92"/>
                    <a:pt x="84" y="94"/>
                    <a:pt x="77" y="94"/>
                  </a:cubicBezTo>
                  <a:cubicBezTo>
                    <a:pt x="70" y="95"/>
                    <a:pt x="63" y="96"/>
                    <a:pt x="56" y="96"/>
                  </a:cubicBezTo>
                  <a:cubicBezTo>
                    <a:pt x="49" y="96"/>
                    <a:pt x="43" y="95"/>
                    <a:pt x="37" y="95"/>
                  </a:cubicBezTo>
                  <a:cubicBezTo>
                    <a:pt x="26" y="94"/>
                    <a:pt x="16" y="90"/>
                    <a:pt x="10" y="87"/>
                  </a:cubicBezTo>
                  <a:cubicBezTo>
                    <a:pt x="3" y="85"/>
                    <a:pt x="0" y="83"/>
                    <a:pt x="0" y="83"/>
                  </a:cubicBezTo>
                  <a:cubicBezTo>
                    <a:pt x="0" y="83"/>
                    <a:pt x="3" y="81"/>
                    <a:pt x="9" y="77"/>
                  </a:cubicBezTo>
                  <a:cubicBezTo>
                    <a:pt x="15" y="74"/>
                    <a:pt x="24" y="71"/>
                    <a:pt x="33" y="66"/>
                  </a:cubicBezTo>
                  <a:cubicBezTo>
                    <a:pt x="38" y="64"/>
                    <a:pt x="43" y="61"/>
                    <a:pt x="49" y="59"/>
                  </a:cubicBezTo>
                  <a:cubicBezTo>
                    <a:pt x="54" y="57"/>
                    <a:pt x="60" y="54"/>
                    <a:pt x="65" y="52"/>
                  </a:cubicBezTo>
                  <a:cubicBezTo>
                    <a:pt x="68" y="50"/>
                    <a:pt x="71" y="49"/>
                    <a:pt x="74" y="48"/>
                  </a:cubicBezTo>
                  <a:cubicBezTo>
                    <a:pt x="77" y="47"/>
                    <a:pt x="80" y="45"/>
                    <a:pt x="83" y="44"/>
                  </a:cubicBezTo>
                  <a:cubicBezTo>
                    <a:pt x="89" y="41"/>
                    <a:pt x="95" y="39"/>
                    <a:pt x="101" y="36"/>
                  </a:cubicBezTo>
                  <a:cubicBezTo>
                    <a:pt x="107" y="34"/>
                    <a:pt x="113" y="31"/>
                    <a:pt x="119" y="29"/>
                  </a:cubicBezTo>
                  <a:cubicBezTo>
                    <a:pt x="125" y="27"/>
                    <a:pt x="131" y="24"/>
                    <a:pt x="137" y="22"/>
                  </a:cubicBezTo>
                  <a:cubicBezTo>
                    <a:pt x="143" y="19"/>
                    <a:pt x="149" y="17"/>
                    <a:pt x="154" y="15"/>
                  </a:cubicBezTo>
                  <a:cubicBezTo>
                    <a:pt x="160" y="13"/>
                    <a:pt x="165" y="11"/>
                    <a:pt x="170" y="10"/>
                  </a:cubicBezTo>
                  <a:cubicBezTo>
                    <a:pt x="181" y="7"/>
                    <a:pt x="190" y="3"/>
                    <a:pt x="197" y="2"/>
                  </a:cubicBezTo>
                  <a:cubicBezTo>
                    <a:pt x="203" y="0"/>
                    <a:pt x="207" y="0"/>
                    <a:pt x="207" y="0"/>
                  </a:cubicBezTo>
                  <a:close/>
                </a:path>
              </a:pathLst>
            </a:custGeom>
            <a:solidFill>
              <a:srgbClr val="1D1D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87" name="Freeform 63"/>
            <p:cNvSpPr>
              <a:spLocks/>
            </p:cNvSpPr>
            <p:nvPr userDrawn="1"/>
          </p:nvSpPr>
          <p:spPr bwMode="auto">
            <a:xfrm>
              <a:off x="11808415" y="5449819"/>
              <a:ext cx="133952" cy="26790"/>
            </a:xfrm>
            <a:custGeom>
              <a:avLst/>
              <a:gdLst/>
              <a:ahLst/>
              <a:cxnLst>
                <a:cxn ang="0">
                  <a:pos x="249" y="12"/>
                </a:cxn>
                <a:cxn ang="0">
                  <a:pos x="239" y="19"/>
                </a:cxn>
                <a:cxn ang="0">
                  <a:pos x="213" y="33"/>
                </a:cxn>
                <a:cxn ang="0">
                  <a:pos x="194" y="40"/>
                </a:cxn>
                <a:cxn ang="0">
                  <a:pos x="172" y="45"/>
                </a:cxn>
                <a:cxn ang="0">
                  <a:pos x="149" y="49"/>
                </a:cxn>
                <a:cxn ang="0">
                  <a:pos x="125" y="50"/>
                </a:cxn>
                <a:cxn ang="0">
                  <a:pos x="78" y="46"/>
                </a:cxn>
                <a:cxn ang="0">
                  <a:pos x="38" y="37"/>
                </a:cxn>
                <a:cxn ang="0">
                  <a:pos x="10" y="27"/>
                </a:cxn>
                <a:cxn ang="0">
                  <a:pos x="0" y="22"/>
                </a:cxn>
                <a:cxn ang="0">
                  <a:pos x="10" y="17"/>
                </a:cxn>
                <a:cxn ang="0">
                  <a:pos x="39" y="8"/>
                </a:cxn>
                <a:cxn ang="0">
                  <a:pos x="125" y="0"/>
                </a:cxn>
                <a:cxn ang="0">
                  <a:pos x="147" y="0"/>
                </a:cxn>
                <a:cxn ang="0">
                  <a:pos x="169" y="1"/>
                </a:cxn>
                <a:cxn ang="0">
                  <a:pos x="190" y="3"/>
                </a:cxn>
                <a:cxn ang="0">
                  <a:pos x="208" y="5"/>
                </a:cxn>
                <a:cxn ang="0">
                  <a:pos x="237" y="9"/>
                </a:cxn>
                <a:cxn ang="0">
                  <a:pos x="249" y="12"/>
                </a:cxn>
              </a:cxnLst>
              <a:rect l="0" t="0" r="r" b="b"/>
              <a:pathLst>
                <a:path w="249" h="50">
                  <a:moveTo>
                    <a:pt x="249" y="12"/>
                  </a:moveTo>
                  <a:cubicBezTo>
                    <a:pt x="249" y="12"/>
                    <a:pt x="245" y="15"/>
                    <a:pt x="239" y="19"/>
                  </a:cubicBezTo>
                  <a:cubicBezTo>
                    <a:pt x="233" y="23"/>
                    <a:pt x="225" y="29"/>
                    <a:pt x="213" y="33"/>
                  </a:cubicBezTo>
                  <a:cubicBezTo>
                    <a:pt x="207" y="36"/>
                    <a:pt x="201" y="38"/>
                    <a:pt x="194" y="40"/>
                  </a:cubicBezTo>
                  <a:cubicBezTo>
                    <a:pt x="187" y="43"/>
                    <a:pt x="180" y="44"/>
                    <a:pt x="172" y="45"/>
                  </a:cubicBezTo>
                  <a:cubicBezTo>
                    <a:pt x="165" y="47"/>
                    <a:pt x="157" y="48"/>
                    <a:pt x="149" y="49"/>
                  </a:cubicBezTo>
                  <a:cubicBezTo>
                    <a:pt x="141" y="49"/>
                    <a:pt x="133" y="50"/>
                    <a:pt x="125" y="50"/>
                  </a:cubicBezTo>
                  <a:cubicBezTo>
                    <a:pt x="109" y="50"/>
                    <a:pt x="93" y="49"/>
                    <a:pt x="78" y="46"/>
                  </a:cubicBezTo>
                  <a:cubicBezTo>
                    <a:pt x="63" y="44"/>
                    <a:pt x="50" y="41"/>
                    <a:pt x="38" y="37"/>
                  </a:cubicBezTo>
                  <a:cubicBezTo>
                    <a:pt x="27" y="34"/>
                    <a:pt x="17" y="30"/>
                    <a:pt x="10" y="27"/>
                  </a:cubicBezTo>
                  <a:cubicBezTo>
                    <a:pt x="4" y="25"/>
                    <a:pt x="0" y="22"/>
                    <a:pt x="0" y="22"/>
                  </a:cubicBezTo>
                  <a:cubicBezTo>
                    <a:pt x="0" y="22"/>
                    <a:pt x="4" y="20"/>
                    <a:pt x="10" y="17"/>
                  </a:cubicBezTo>
                  <a:cubicBezTo>
                    <a:pt x="17" y="15"/>
                    <a:pt x="27" y="11"/>
                    <a:pt x="39" y="8"/>
                  </a:cubicBezTo>
                  <a:cubicBezTo>
                    <a:pt x="63" y="3"/>
                    <a:pt x="94" y="0"/>
                    <a:pt x="125" y="0"/>
                  </a:cubicBezTo>
                  <a:cubicBezTo>
                    <a:pt x="132" y="0"/>
                    <a:pt x="140" y="0"/>
                    <a:pt x="147" y="0"/>
                  </a:cubicBezTo>
                  <a:cubicBezTo>
                    <a:pt x="155" y="1"/>
                    <a:pt x="162" y="1"/>
                    <a:pt x="169" y="1"/>
                  </a:cubicBezTo>
                  <a:cubicBezTo>
                    <a:pt x="176" y="2"/>
                    <a:pt x="183" y="3"/>
                    <a:pt x="190" y="3"/>
                  </a:cubicBezTo>
                  <a:cubicBezTo>
                    <a:pt x="196" y="3"/>
                    <a:pt x="202" y="4"/>
                    <a:pt x="208" y="5"/>
                  </a:cubicBezTo>
                  <a:cubicBezTo>
                    <a:pt x="219" y="7"/>
                    <a:pt x="230" y="8"/>
                    <a:pt x="237" y="9"/>
                  </a:cubicBezTo>
                  <a:cubicBezTo>
                    <a:pt x="245" y="11"/>
                    <a:pt x="249" y="12"/>
                    <a:pt x="249" y="12"/>
                  </a:cubicBezTo>
                  <a:close/>
                </a:path>
              </a:pathLst>
            </a:custGeom>
            <a:solidFill>
              <a:srgbClr val="1D1D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88" name="Freeform 64"/>
            <p:cNvSpPr>
              <a:spLocks/>
            </p:cNvSpPr>
            <p:nvPr userDrawn="1"/>
          </p:nvSpPr>
          <p:spPr bwMode="auto">
            <a:xfrm>
              <a:off x="11713533" y="5766840"/>
              <a:ext cx="177486" cy="35721"/>
            </a:xfrm>
            <a:custGeom>
              <a:avLst/>
              <a:gdLst/>
              <a:ahLst/>
              <a:cxnLst>
                <a:cxn ang="0">
                  <a:pos x="332" y="54"/>
                </a:cxn>
                <a:cxn ang="0">
                  <a:pos x="317" y="58"/>
                </a:cxn>
                <a:cxn ang="0">
                  <a:pos x="279" y="63"/>
                </a:cxn>
                <a:cxn ang="0">
                  <a:pos x="224" y="65"/>
                </a:cxn>
                <a:cxn ang="0">
                  <a:pos x="162" y="61"/>
                </a:cxn>
                <a:cxn ang="0">
                  <a:pos x="100" y="48"/>
                </a:cxn>
                <a:cxn ang="0">
                  <a:pos x="72" y="39"/>
                </a:cxn>
                <a:cxn ang="0">
                  <a:pos x="48" y="29"/>
                </a:cxn>
                <a:cxn ang="0">
                  <a:pos x="13" y="11"/>
                </a:cxn>
                <a:cxn ang="0">
                  <a:pos x="0" y="2"/>
                </a:cxn>
                <a:cxn ang="0">
                  <a:pos x="16" y="1"/>
                </a:cxn>
                <a:cxn ang="0">
                  <a:pos x="55" y="1"/>
                </a:cxn>
                <a:cxn ang="0">
                  <a:pos x="80" y="2"/>
                </a:cxn>
                <a:cxn ang="0">
                  <a:pos x="108" y="4"/>
                </a:cxn>
                <a:cxn ang="0">
                  <a:pos x="168" y="11"/>
                </a:cxn>
                <a:cxn ang="0">
                  <a:pos x="229" y="21"/>
                </a:cxn>
                <a:cxn ang="0">
                  <a:pos x="281" y="35"/>
                </a:cxn>
                <a:cxn ang="0">
                  <a:pos x="318" y="48"/>
                </a:cxn>
                <a:cxn ang="0">
                  <a:pos x="332" y="54"/>
                </a:cxn>
              </a:cxnLst>
              <a:rect l="0" t="0" r="r" b="b"/>
              <a:pathLst>
                <a:path w="332" h="66">
                  <a:moveTo>
                    <a:pt x="332" y="54"/>
                  </a:moveTo>
                  <a:cubicBezTo>
                    <a:pt x="332" y="54"/>
                    <a:pt x="327" y="56"/>
                    <a:pt x="317" y="58"/>
                  </a:cubicBezTo>
                  <a:cubicBezTo>
                    <a:pt x="308" y="60"/>
                    <a:pt x="295" y="62"/>
                    <a:pt x="279" y="63"/>
                  </a:cubicBezTo>
                  <a:cubicBezTo>
                    <a:pt x="263" y="65"/>
                    <a:pt x="244" y="66"/>
                    <a:pt x="224" y="65"/>
                  </a:cubicBezTo>
                  <a:cubicBezTo>
                    <a:pt x="204" y="65"/>
                    <a:pt x="183" y="63"/>
                    <a:pt x="162" y="61"/>
                  </a:cubicBezTo>
                  <a:cubicBezTo>
                    <a:pt x="141" y="57"/>
                    <a:pt x="120" y="53"/>
                    <a:pt x="100" y="48"/>
                  </a:cubicBezTo>
                  <a:cubicBezTo>
                    <a:pt x="90" y="45"/>
                    <a:pt x="81" y="43"/>
                    <a:pt x="72" y="39"/>
                  </a:cubicBezTo>
                  <a:cubicBezTo>
                    <a:pt x="64" y="36"/>
                    <a:pt x="55" y="32"/>
                    <a:pt x="48" y="29"/>
                  </a:cubicBezTo>
                  <a:cubicBezTo>
                    <a:pt x="33" y="22"/>
                    <a:pt x="21" y="15"/>
                    <a:pt x="13" y="11"/>
                  </a:cubicBezTo>
                  <a:cubicBezTo>
                    <a:pt x="5" y="6"/>
                    <a:pt x="0" y="2"/>
                    <a:pt x="0" y="2"/>
                  </a:cubicBezTo>
                  <a:cubicBezTo>
                    <a:pt x="0" y="2"/>
                    <a:pt x="6" y="1"/>
                    <a:pt x="16" y="1"/>
                  </a:cubicBezTo>
                  <a:cubicBezTo>
                    <a:pt x="25" y="0"/>
                    <a:pt x="39" y="0"/>
                    <a:pt x="55" y="1"/>
                  </a:cubicBezTo>
                  <a:cubicBezTo>
                    <a:pt x="62" y="1"/>
                    <a:pt x="71" y="2"/>
                    <a:pt x="80" y="2"/>
                  </a:cubicBezTo>
                  <a:cubicBezTo>
                    <a:pt x="89" y="3"/>
                    <a:pt x="98" y="3"/>
                    <a:pt x="108" y="4"/>
                  </a:cubicBezTo>
                  <a:cubicBezTo>
                    <a:pt x="127" y="5"/>
                    <a:pt x="148" y="8"/>
                    <a:pt x="168" y="11"/>
                  </a:cubicBezTo>
                  <a:cubicBezTo>
                    <a:pt x="189" y="14"/>
                    <a:pt x="210" y="17"/>
                    <a:pt x="229" y="21"/>
                  </a:cubicBezTo>
                  <a:cubicBezTo>
                    <a:pt x="248" y="25"/>
                    <a:pt x="266" y="30"/>
                    <a:pt x="281" y="35"/>
                  </a:cubicBezTo>
                  <a:cubicBezTo>
                    <a:pt x="297" y="39"/>
                    <a:pt x="310" y="44"/>
                    <a:pt x="318" y="48"/>
                  </a:cubicBezTo>
                  <a:cubicBezTo>
                    <a:pt x="327" y="52"/>
                    <a:pt x="332" y="54"/>
                    <a:pt x="332" y="54"/>
                  </a:cubicBezTo>
                  <a:close/>
                </a:path>
              </a:pathLst>
            </a:custGeom>
            <a:solidFill>
              <a:srgbClr val="1D1D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89" name="Freeform 65"/>
            <p:cNvSpPr>
              <a:spLocks/>
            </p:cNvSpPr>
            <p:nvPr userDrawn="1"/>
          </p:nvSpPr>
          <p:spPr bwMode="auto">
            <a:xfrm>
              <a:off x="11903297" y="5171868"/>
              <a:ext cx="149579" cy="32372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3" y="8"/>
                </a:cxn>
                <a:cxn ang="0">
                  <a:pos x="46" y="3"/>
                </a:cxn>
                <a:cxn ang="0">
                  <a:pos x="143" y="6"/>
                </a:cxn>
                <a:cxn ang="0">
                  <a:pos x="194" y="15"/>
                </a:cxn>
                <a:cxn ang="0">
                  <a:pos x="217" y="21"/>
                </a:cxn>
                <a:cxn ang="0">
                  <a:pos x="237" y="26"/>
                </a:cxn>
                <a:cxn ang="0">
                  <a:pos x="268" y="37"/>
                </a:cxn>
                <a:cxn ang="0">
                  <a:pos x="280" y="43"/>
                </a:cxn>
                <a:cxn ang="0">
                  <a:pos x="268" y="47"/>
                </a:cxn>
                <a:cxn ang="0">
                  <a:pos x="236" y="55"/>
                </a:cxn>
                <a:cxn ang="0">
                  <a:pos x="213" y="59"/>
                </a:cxn>
                <a:cxn ang="0">
                  <a:pos x="189" y="59"/>
                </a:cxn>
                <a:cxn ang="0">
                  <a:pos x="136" y="56"/>
                </a:cxn>
                <a:cxn ang="0">
                  <a:pos x="42" y="32"/>
                </a:cxn>
                <a:cxn ang="0">
                  <a:pos x="12" y="18"/>
                </a:cxn>
                <a:cxn ang="0">
                  <a:pos x="0" y="12"/>
                </a:cxn>
              </a:cxnLst>
              <a:rect l="0" t="0" r="r" b="b"/>
              <a:pathLst>
                <a:path w="280" h="60">
                  <a:moveTo>
                    <a:pt x="0" y="12"/>
                  </a:moveTo>
                  <a:cubicBezTo>
                    <a:pt x="0" y="12"/>
                    <a:pt x="5" y="10"/>
                    <a:pt x="13" y="8"/>
                  </a:cubicBezTo>
                  <a:cubicBezTo>
                    <a:pt x="21" y="7"/>
                    <a:pt x="32" y="5"/>
                    <a:pt x="46" y="3"/>
                  </a:cubicBezTo>
                  <a:cubicBezTo>
                    <a:pt x="73" y="0"/>
                    <a:pt x="108" y="1"/>
                    <a:pt x="143" y="6"/>
                  </a:cubicBezTo>
                  <a:cubicBezTo>
                    <a:pt x="161" y="9"/>
                    <a:pt x="178" y="11"/>
                    <a:pt x="194" y="15"/>
                  </a:cubicBezTo>
                  <a:cubicBezTo>
                    <a:pt x="202" y="17"/>
                    <a:pt x="209" y="19"/>
                    <a:pt x="217" y="21"/>
                  </a:cubicBezTo>
                  <a:cubicBezTo>
                    <a:pt x="224" y="23"/>
                    <a:pt x="231" y="24"/>
                    <a:pt x="237" y="26"/>
                  </a:cubicBezTo>
                  <a:cubicBezTo>
                    <a:pt x="250" y="30"/>
                    <a:pt x="261" y="34"/>
                    <a:pt x="268" y="37"/>
                  </a:cubicBezTo>
                  <a:cubicBezTo>
                    <a:pt x="276" y="41"/>
                    <a:pt x="280" y="43"/>
                    <a:pt x="280" y="43"/>
                  </a:cubicBezTo>
                  <a:cubicBezTo>
                    <a:pt x="280" y="43"/>
                    <a:pt x="276" y="45"/>
                    <a:pt x="268" y="47"/>
                  </a:cubicBezTo>
                  <a:cubicBezTo>
                    <a:pt x="260" y="50"/>
                    <a:pt x="249" y="53"/>
                    <a:pt x="236" y="55"/>
                  </a:cubicBezTo>
                  <a:cubicBezTo>
                    <a:pt x="229" y="56"/>
                    <a:pt x="221" y="58"/>
                    <a:pt x="213" y="59"/>
                  </a:cubicBezTo>
                  <a:cubicBezTo>
                    <a:pt x="206" y="60"/>
                    <a:pt x="198" y="59"/>
                    <a:pt x="189" y="59"/>
                  </a:cubicBezTo>
                  <a:cubicBezTo>
                    <a:pt x="172" y="59"/>
                    <a:pt x="154" y="58"/>
                    <a:pt x="136" y="56"/>
                  </a:cubicBezTo>
                  <a:cubicBezTo>
                    <a:pt x="102" y="51"/>
                    <a:pt x="68" y="41"/>
                    <a:pt x="42" y="32"/>
                  </a:cubicBezTo>
                  <a:cubicBezTo>
                    <a:pt x="29" y="27"/>
                    <a:pt x="19" y="22"/>
                    <a:pt x="12" y="18"/>
                  </a:cubicBezTo>
                  <a:cubicBezTo>
                    <a:pt x="4" y="14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1D1D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90" name="Freeform 66"/>
            <p:cNvSpPr>
              <a:spLocks/>
            </p:cNvSpPr>
            <p:nvPr userDrawn="1"/>
          </p:nvSpPr>
          <p:spPr bwMode="auto">
            <a:xfrm>
              <a:off x="11077263" y="5372796"/>
              <a:ext cx="63627" cy="781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1" y="6"/>
                </a:cxn>
                <a:cxn ang="0">
                  <a:pos x="28" y="22"/>
                </a:cxn>
                <a:cxn ang="0">
                  <a:pos x="37" y="32"/>
                </a:cxn>
                <a:cxn ang="0">
                  <a:pos x="48" y="43"/>
                </a:cxn>
                <a:cxn ang="0">
                  <a:pos x="58" y="55"/>
                </a:cxn>
                <a:cxn ang="0">
                  <a:pos x="68" y="68"/>
                </a:cxn>
                <a:cxn ang="0">
                  <a:pos x="77" y="80"/>
                </a:cxn>
                <a:cxn ang="0">
                  <a:pos x="87" y="93"/>
                </a:cxn>
                <a:cxn ang="0">
                  <a:pos x="103" y="117"/>
                </a:cxn>
                <a:cxn ang="0">
                  <a:pos x="114" y="137"/>
                </a:cxn>
                <a:cxn ang="0">
                  <a:pos x="118" y="146"/>
                </a:cxn>
                <a:cxn ang="0">
                  <a:pos x="108" y="145"/>
                </a:cxn>
                <a:cxn ang="0">
                  <a:pos x="85" y="140"/>
                </a:cxn>
                <a:cxn ang="0">
                  <a:pos x="55" y="124"/>
                </a:cxn>
                <a:cxn ang="0">
                  <a:pos x="41" y="112"/>
                </a:cxn>
                <a:cxn ang="0">
                  <a:pos x="28" y="98"/>
                </a:cxn>
                <a:cxn ang="0">
                  <a:pos x="18" y="82"/>
                </a:cxn>
                <a:cxn ang="0">
                  <a:pos x="10" y="66"/>
                </a:cxn>
                <a:cxn ang="0">
                  <a:pos x="4" y="49"/>
                </a:cxn>
                <a:cxn ang="0">
                  <a:pos x="1" y="33"/>
                </a:cxn>
                <a:cxn ang="0">
                  <a:pos x="2" y="10"/>
                </a:cxn>
                <a:cxn ang="0">
                  <a:pos x="4" y="0"/>
                </a:cxn>
              </a:cxnLst>
              <a:rect l="0" t="0" r="r" b="b"/>
              <a:pathLst>
                <a:path w="118" h="146">
                  <a:moveTo>
                    <a:pt x="4" y="0"/>
                  </a:moveTo>
                  <a:cubicBezTo>
                    <a:pt x="4" y="0"/>
                    <a:pt x="7" y="2"/>
                    <a:pt x="11" y="6"/>
                  </a:cubicBezTo>
                  <a:cubicBezTo>
                    <a:pt x="16" y="10"/>
                    <a:pt x="21" y="16"/>
                    <a:pt x="28" y="22"/>
                  </a:cubicBezTo>
                  <a:cubicBezTo>
                    <a:pt x="31" y="25"/>
                    <a:pt x="34" y="28"/>
                    <a:pt x="37" y="32"/>
                  </a:cubicBezTo>
                  <a:cubicBezTo>
                    <a:pt x="40" y="35"/>
                    <a:pt x="44" y="39"/>
                    <a:pt x="48" y="43"/>
                  </a:cubicBezTo>
                  <a:cubicBezTo>
                    <a:pt x="51" y="47"/>
                    <a:pt x="54" y="51"/>
                    <a:pt x="58" y="55"/>
                  </a:cubicBezTo>
                  <a:cubicBezTo>
                    <a:pt x="61" y="59"/>
                    <a:pt x="64" y="63"/>
                    <a:pt x="68" y="68"/>
                  </a:cubicBezTo>
                  <a:cubicBezTo>
                    <a:pt x="71" y="72"/>
                    <a:pt x="74" y="76"/>
                    <a:pt x="77" y="80"/>
                  </a:cubicBezTo>
                  <a:cubicBezTo>
                    <a:pt x="80" y="85"/>
                    <a:pt x="83" y="89"/>
                    <a:pt x="87" y="93"/>
                  </a:cubicBezTo>
                  <a:cubicBezTo>
                    <a:pt x="92" y="102"/>
                    <a:pt x="98" y="110"/>
                    <a:pt x="103" y="117"/>
                  </a:cubicBezTo>
                  <a:cubicBezTo>
                    <a:pt x="107" y="125"/>
                    <a:pt x="111" y="131"/>
                    <a:pt x="114" y="137"/>
                  </a:cubicBezTo>
                  <a:cubicBezTo>
                    <a:pt x="116" y="142"/>
                    <a:pt x="118" y="146"/>
                    <a:pt x="118" y="146"/>
                  </a:cubicBezTo>
                  <a:cubicBezTo>
                    <a:pt x="118" y="146"/>
                    <a:pt x="114" y="146"/>
                    <a:pt x="108" y="145"/>
                  </a:cubicBezTo>
                  <a:cubicBezTo>
                    <a:pt x="103" y="145"/>
                    <a:pt x="94" y="144"/>
                    <a:pt x="85" y="140"/>
                  </a:cubicBezTo>
                  <a:cubicBezTo>
                    <a:pt x="75" y="137"/>
                    <a:pt x="65" y="132"/>
                    <a:pt x="55" y="124"/>
                  </a:cubicBezTo>
                  <a:cubicBezTo>
                    <a:pt x="50" y="121"/>
                    <a:pt x="45" y="117"/>
                    <a:pt x="41" y="112"/>
                  </a:cubicBezTo>
                  <a:cubicBezTo>
                    <a:pt x="37" y="108"/>
                    <a:pt x="32" y="103"/>
                    <a:pt x="28" y="98"/>
                  </a:cubicBezTo>
                  <a:cubicBezTo>
                    <a:pt x="24" y="93"/>
                    <a:pt x="21" y="88"/>
                    <a:pt x="18" y="82"/>
                  </a:cubicBezTo>
                  <a:cubicBezTo>
                    <a:pt x="14" y="77"/>
                    <a:pt x="12" y="71"/>
                    <a:pt x="10" y="66"/>
                  </a:cubicBezTo>
                  <a:cubicBezTo>
                    <a:pt x="7" y="60"/>
                    <a:pt x="5" y="55"/>
                    <a:pt x="4" y="49"/>
                  </a:cubicBezTo>
                  <a:cubicBezTo>
                    <a:pt x="3" y="43"/>
                    <a:pt x="2" y="38"/>
                    <a:pt x="1" y="33"/>
                  </a:cubicBezTo>
                  <a:cubicBezTo>
                    <a:pt x="0" y="23"/>
                    <a:pt x="1" y="15"/>
                    <a:pt x="2" y="10"/>
                  </a:cubicBezTo>
                  <a:cubicBezTo>
                    <a:pt x="3" y="4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1D1D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</p:grpSp>
      <p:grpSp>
        <p:nvGrpSpPr>
          <p:cNvPr id="4" name="Group 77"/>
          <p:cNvGrpSpPr/>
          <p:nvPr userDrawn="1"/>
        </p:nvGrpSpPr>
        <p:grpSpPr>
          <a:xfrm>
            <a:off x="9352647" y="6342279"/>
            <a:ext cx="4837882" cy="1446687"/>
            <a:chOff x="9352637" y="6342270"/>
            <a:chExt cx="4837883" cy="1446685"/>
          </a:xfrm>
        </p:grpSpPr>
        <p:sp>
          <p:nvSpPr>
            <p:cNvPr id="1032" name="Freeform 8"/>
            <p:cNvSpPr>
              <a:spLocks/>
            </p:cNvSpPr>
            <p:nvPr userDrawn="1"/>
          </p:nvSpPr>
          <p:spPr bwMode="auto">
            <a:xfrm>
              <a:off x="13572110" y="7350261"/>
              <a:ext cx="205392" cy="20093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384" y="0"/>
                </a:cxn>
                <a:cxn ang="0">
                  <a:pos x="0" y="36"/>
                </a:cxn>
              </a:cxnLst>
              <a:rect l="0" t="0" r="r" b="b"/>
              <a:pathLst>
                <a:path w="384" h="36">
                  <a:moveTo>
                    <a:pt x="0" y="36"/>
                  </a:moveTo>
                  <a:lnTo>
                    <a:pt x="384" y="0"/>
                  </a:lnTo>
                  <a:cubicBezTo>
                    <a:pt x="267" y="5"/>
                    <a:pt x="137" y="18"/>
                    <a:pt x="0" y="36"/>
                  </a:cubicBezTo>
                  <a:close/>
                </a:path>
              </a:pathLst>
            </a:custGeom>
            <a:solidFill>
              <a:srgbClr val="1D1D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33" name="Freeform 9"/>
            <p:cNvSpPr>
              <a:spLocks/>
            </p:cNvSpPr>
            <p:nvPr userDrawn="1"/>
          </p:nvSpPr>
          <p:spPr bwMode="auto">
            <a:xfrm>
              <a:off x="13564296" y="7370354"/>
              <a:ext cx="7814" cy="111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2"/>
                </a:cxn>
                <a:cxn ang="0">
                  <a:pos x="1" y="2"/>
                </a:cxn>
                <a:cxn ang="0">
                  <a:pos x="15" y="0"/>
                </a:cxn>
              </a:cxnLst>
              <a:rect l="0" t="0" r="r" b="b"/>
              <a:pathLst>
                <a:path w="15" h="2">
                  <a:moveTo>
                    <a:pt x="15" y="0"/>
                  </a:moveTo>
                  <a:lnTo>
                    <a:pt x="0" y="2"/>
                  </a:lnTo>
                  <a:lnTo>
                    <a:pt x="1" y="2"/>
                  </a:lnTo>
                  <a:cubicBezTo>
                    <a:pt x="5" y="2"/>
                    <a:pt x="10" y="1"/>
                    <a:pt x="15" y="0"/>
                  </a:cubicBezTo>
                  <a:close/>
                </a:path>
              </a:pathLst>
            </a:custGeom>
            <a:solidFill>
              <a:srgbClr val="1D1D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34" name="Freeform 10"/>
            <p:cNvSpPr>
              <a:spLocks/>
            </p:cNvSpPr>
            <p:nvPr userDrawn="1"/>
          </p:nvSpPr>
          <p:spPr bwMode="auto">
            <a:xfrm>
              <a:off x="13485042" y="7371470"/>
              <a:ext cx="85952" cy="11163"/>
            </a:xfrm>
            <a:custGeom>
              <a:avLst/>
              <a:gdLst/>
              <a:ahLst/>
              <a:cxnLst>
                <a:cxn ang="0">
                  <a:pos x="162" y="15"/>
                </a:cxn>
                <a:cxn ang="0">
                  <a:pos x="149" y="0"/>
                </a:cxn>
                <a:cxn ang="0">
                  <a:pos x="0" y="21"/>
                </a:cxn>
                <a:cxn ang="0">
                  <a:pos x="162" y="15"/>
                </a:cxn>
              </a:cxnLst>
              <a:rect l="0" t="0" r="r" b="b"/>
              <a:pathLst>
                <a:path w="162" h="21">
                  <a:moveTo>
                    <a:pt x="162" y="15"/>
                  </a:moveTo>
                  <a:lnTo>
                    <a:pt x="149" y="0"/>
                  </a:lnTo>
                  <a:cubicBezTo>
                    <a:pt x="100" y="7"/>
                    <a:pt x="50" y="14"/>
                    <a:pt x="0" y="21"/>
                  </a:cubicBezTo>
                  <a:cubicBezTo>
                    <a:pt x="54" y="19"/>
                    <a:pt x="107" y="17"/>
                    <a:pt x="162" y="15"/>
                  </a:cubicBezTo>
                  <a:close/>
                </a:path>
              </a:pathLst>
            </a:custGeom>
            <a:solidFill>
              <a:srgbClr val="1D1D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36" name="Freeform 12"/>
            <p:cNvSpPr>
              <a:spLocks/>
            </p:cNvSpPr>
            <p:nvPr userDrawn="1"/>
          </p:nvSpPr>
          <p:spPr bwMode="auto">
            <a:xfrm>
              <a:off x="13406903" y="7371470"/>
              <a:ext cx="157393" cy="14512"/>
            </a:xfrm>
            <a:custGeom>
              <a:avLst/>
              <a:gdLst/>
              <a:ahLst/>
              <a:cxnLst>
                <a:cxn ang="0">
                  <a:pos x="145" y="21"/>
                </a:cxn>
                <a:cxn ang="0">
                  <a:pos x="294" y="0"/>
                </a:cxn>
                <a:cxn ang="0">
                  <a:pos x="293" y="0"/>
                </a:cxn>
                <a:cxn ang="0">
                  <a:pos x="0" y="27"/>
                </a:cxn>
                <a:cxn ang="0">
                  <a:pos x="145" y="21"/>
                </a:cxn>
              </a:cxnLst>
              <a:rect l="0" t="0" r="r" b="b"/>
              <a:pathLst>
                <a:path w="294" h="27">
                  <a:moveTo>
                    <a:pt x="145" y="21"/>
                  </a:moveTo>
                  <a:cubicBezTo>
                    <a:pt x="195" y="14"/>
                    <a:pt x="245" y="7"/>
                    <a:pt x="294" y="0"/>
                  </a:cubicBezTo>
                  <a:lnTo>
                    <a:pt x="293" y="0"/>
                  </a:lnTo>
                  <a:lnTo>
                    <a:pt x="0" y="27"/>
                  </a:lnTo>
                  <a:cubicBezTo>
                    <a:pt x="48" y="25"/>
                    <a:pt x="96" y="23"/>
                    <a:pt x="145" y="21"/>
                  </a:cubicBezTo>
                  <a:close/>
                </a:path>
              </a:pathLst>
            </a:custGeom>
            <a:solidFill>
              <a:srgbClr val="1D1D1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38" name="Freeform 14"/>
            <p:cNvSpPr>
              <a:spLocks/>
            </p:cNvSpPr>
            <p:nvPr userDrawn="1"/>
          </p:nvSpPr>
          <p:spPr bwMode="auto">
            <a:xfrm>
              <a:off x="12554079" y="7141519"/>
              <a:ext cx="1558303" cy="645204"/>
            </a:xfrm>
            <a:custGeom>
              <a:avLst/>
              <a:gdLst/>
              <a:ahLst/>
              <a:cxnLst>
                <a:cxn ang="0">
                  <a:pos x="28" y="197"/>
                </a:cxn>
                <a:cxn ang="0">
                  <a:pos x="0" y="1203"/>
                </a:cxn>
                <a:cxn ang="0">
                  <a:pos x="0" y="1203"/>
                </a:cxn>
                <a:cxn ang="0">
                  <a:pos x="2810" y="919"/>
                </a:cxn>
                <a:cxn ang="0">
                  <a:pos x="2810" y="919"/>
                </a:cxn>
                <a:cxn ang="0">
                  <a:pos x="2908" y="0"/>
                </a:cxn>
                <a:cxn ang="0">
                  <a:pos x="2908" y="0"/>
                </a:cxn>
                <a:cxn ang="0">
                  <a:pos x="28" y="197"/>
                </a:cxn>
              </a:cxnLst>
              <a:rect l="0" t="0" r="r" b="b"/>
              <a:pathLst>
                <a:path w="2908" h="1203">
                  <a:moveTo>
                    <a:pt x="28" y="197"/>
                  </a:moveTo>
                  <a:cubicBezTo>
                    <a:pt x="19" y="532"/>
                    <a:pt x="9" y="868"/>
                    <a:pt x="0" y="1203"/>
                  </a:cubicBezTo>
                  <a:lnTo>
                    <a:pt x="0" y="1203"/>
                  </a:lnTo>
                  <a:cubicBezTo>
                    <a:pt x="991" y="1108"/>
                    <a:pt x="1866" y="1015"/>
                    <a:pt x="2810" y="919"/>
                  </a:cubicBezTo>
                  <a:lnTo>
                    <a:pt x="2810" y="919"/>
                  </a:lnTo>
                  <a:cubicBezTo>
                    <a:pt x="2744" y="608"/>
                    <a:pt x="2829" y="291"/>
                    <a:pt x="2908" y="0"/>
                  </a:cubicBezTo>
                  <a:lnTo>
                    <a:pt x="2908" y="0"/>
                  </a:lnTo>
                  <a:cubicBezTo>
                    <a:pt x="1917" y="61"/>
                    <a:pt x="964" y="129"/>
                    <a:pt x="28" y="197"/>
                  </a:cubicBezTo>
                  <a:close/>
                </a:path>
              </a:pathLst>
            </a:custGeom>
            <a:solidFill>
              <a:srgbClr val="F6E4C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39" name="Freeform 15"/>
            <p:cNvSpPr>
              <a:spLocks/>
            </p:cNvSpPr>
            <p:nvPr userDrawn="1"/>
          </p:nvSpPr>
          <p:spPr bwMode="auto">
            <a:xfrm>
              <a:off x="12554079" y="7141519"/>
              <a:ext cx="1558303" cy="645204"/>
            </a:xfrm>
            <a:custGeom>
              <a:avLst/>
              <a:gdLst/>
              <a:ahLst/>
              <a:cxnLst>
                <a:cxn ang="0">
                  <a:pos x="2810" y="919"/>
                </a:cxn>
                <a:cxn ang="0">
                  <a:pos x="0" y="1203"/>
                </a:cxn>
                <a:cxn ang="0">
                  <a:pos x="28" y="197"/>
                </a:cxn>
                <a:cxn ang="0">
                  <a:pos x="2908" y="0"/>
                </a:cxn>
              </a:cxnLst>
              <a:rect l="0" t="0" r="r" b="b"/>
              <a:pathLst>
                <a:path w="2908" h="1203">
                  <a:moveTo>
                    <a:pt x="2810" y="919"/>
                  </a:moveTo>
                  <a:cubicBezTo>
                    <a:pt x="1866" y="1015"/>
                    <a:pt x="991" y="1108"/>
                    <a:pt x="0" y="1203"/>
                  </a:cubicBezTo>
                  <a:cubicBezTo>
                    <a:pt x="9" y="868"/>
                    <a:pt x="19" y="532"/>
                    <a:pt x="28" y="197"/>
                  </a:cubicBezTo>
                  <a:cubicBezTo>
                    <a:pt x="964" y="129"/>
                    <a:pt x="1917" y="61"/>
                    <a:pt x="2908" y="0"/>
                  </a:cubicBezTo>
                </a:path>
              </a:pathLst>
            </a:custGeom>
            <a:noFill/>
            <a:ln w="10" cap="flat">
              <a:solidFill>
                <a:srgbClr val="A3523B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40" name="Freeform 16"/>
            <p:cNvSpPr>
              <a:spLocks/>
            </p:cNvSpPr>
            <p:nvPr userDrawn="1"/>
          </p:nvSpPr>
          <p:spPr bwMode="auto">
            <a:xfrm>
              <a:off x="9352637" y="7158263"/>
              <a:ext cx="3288510" cy="630692"/>
            </a:xfrm>
            <a:custGeom>
              <a:avLst/>
              <a:gdLst/>
              <a:ahLst/>
              <a:cxnLst>
                <a:cxn ang="0">
                  <a:pos x="157" y="1005"/>
                </a:cxn>
                <a:cxn ang="0">
                  <a:pos x="6109" y="1177"/>
                </a:cxn>
                <a:cxn ang="0">
                  <a:pos x="6109" y="1177"/>
                </a:cxn>
                <a:cxn ang="0">
                  <a:pos x="6138" y="171"/>
                </a:cxn>
                <a:cxn ang="0">
                  <a:pos x="6138" y="171"/>
                </a:cxn>
                <a:cxn ang="0">
                  <a:pos x="186" y="0"/>
                </a:cxn>
                <a:cxn ang="0">
                  <a:pos x="186" y="0"/>
                </a:cxn>
                <a:cxn ang="0">
                  <a:pos x="157" y="1005"/>
                </a:cxn>
              </a:cxnLst>
              <a:rect l="0" t="0" r="r" b="b"/>
              <a:pathLst>
                <a:path w="6138" h="1177">
                  <a:moveTo>
                    <a:pt x="157" y="1005"/>
                  </a:moveTo>
                  <a:cubicBezTo>
                    <a:pt x="2141" y="1063"/>
                    <a:pt x="4125" y="1120"/>
                    <a:pt x="6109" y="1177"/>
                  </a:cubicBezTo>
                  <a:lnTo>
                    <a:pt x="6109" y="1177"/>
                  </a:lnTo>
                  <a:cubicBezTo>
                    <a:pt x="5951" y="867"/>
                    <a:pt x="5963" y="472"/>
                    <a:pt x="6138" y="171"/>
                  </a:cubicBezTo>
                  <a:lnTo>
                    <a:pt x="6138" y="171"/>
                  </a:lnTo>
                  <a:cubicBezTo>
                    <a:pt x="4154" y="114"/>
                    <a:pt x="2170" y="57"/>
                    <a:pt x="186" y="0"/>
                  </a:cubicBezTo>
                  <a:lnTo>
                    <a:pt x="186" y="0"/>
                  </a:lnTo>
                  <a:cubicBezTo>
                    <a:pt x="11" y="300"/>
                    <a:pt x="0" y="696"/>
                    <a:pt x="157" y="1005"/>
                  </a:cubicBezTo>
                  <a:close/>
                </a:path>
              </a:pathLst>
            </a:custGeom>
            <a:solidFill>
              <a:srgbClr val="899B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41" name="Freeform 17"/>
            <p:cNvSpPr>
              <a:spLocks/>
            </p:cNvSpPr>
            <p:nvPr userDrawn="1"/>
          </p:nvSpPr>
          <p:spPr bwMode="auto">
            <a:xfrm>
              <a:off x="9464263" y="7046636"/>
              <a:ext cx="4669327" cy="203161"/>
            </a:xfrm>
            <a:custGeom>
              <a:avLst/>
              <a:gdLst/>
              <a:ahLst/>
              <a:cxnLst>
                <a:cxn ang="0">
                  <a:pos x="0" y="208"/>
                </a:cxn>
                <a:cxn ang="0">
                  <a:pos x="5917" y="378"/>
                </a:cxn>
                <a:cxn ang="0">
                  <a:pos x="8714" y="171"/>
                </a:cxn>
                <a:cxn ang="0">
                  <a:pos x="2797" y="0"/>
                </a:cxn>
                <a:cxn ang="0">
                  <a:pos x="0" y="208"/>
                </a:cxn>
              </a:cxnLst>
              <a:rect l="0" t="0" r="r" b="b"/>
              <a:pathLst>
                <a:path w="8714" h="378">
                  <a:moveTo>
                    <a:pt x="0" y="208"/>
                  </a:moveTo>
                  <a:lnTo>
                    <a:pt x="5917" y="378"/>
                  </a:lnTo>
                  <a:lnTo>
                    <a:pt x="8714" y="171"/>
                  </a:lnTo>
                  <a:lnTo>
                    <a:pt x="2797" y="0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rgbClr val="899BA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42" name="Freeform 18"/>
            <p:cNvSpPr>
              <a:spLocks/>
            </p:cNvSpPr>
            <p:nvPr userDrawn="1"/>
          </p:nvSpPr>
          <p:spPr bwMode="auto">
            <a:xfrm>
              <a:off x="12749425" y="6792126"/>
              <a:ext cx="1312725" cy="444275"/>
            </a:xfrm>
            <a:custGeom>
              <a:avLst/>
              <a:gdLst/>
              <a:ahLst/>
              <a:cxnLst>
                <a:cxn ang="0">
                  <a:pos x="21" y="126"/>
                </a:cxn>
                <a:cxn ang="0">
                  <a:pos x="0" y="829"/>
                </a:cxn>
                <a:cxn ang="0">
                  <a:pos x="0" y="829"/>
                </a:cxn>
                <a:cxn ang="0">
                  <a:pos x="2369" y="642"/>
                </a:cxn>
                <a:cxn ang="0">
                  <a:pos x="2369" y="642"/>
                </a:cxn>
                <a:cxn ang="0">
                  <a:pos x="2448" y="0"/>
                </a:cxn>
                <a:cxn ang="0">
                  <a:pos x="2448" y="0"/>
                </a:cxn>
                <a:cxn ang="0">
                  <a:pos x="21" y="126"/>
                </a:cxn>
              </a:cxnLst>
              <a:rect l="0" t="0" r="r" b="b"/>
              <a:pathLst>
                <a:path w="2448" h="829">
                  <a:moveTo>
                    <a:pt x="21" y="126"/>
                  </a:moveTo>
                  <a:cubicBezTo>
                    <a:pt x="14" y="360"/>
                    <a:pt x="7" y="594"/>
                    <a:pt x="0" y="829"/>
                  </a:cubicBezTo>
                  <a:lnTo>
                    <a:pt x="0" y="829"/>
                  </a:lnTo>
                  <a:cubicBezTo>
                    <a:pt x="836" y="767"/>
                    <a:pt x="1574" y="705"/>
                    <a:pt x="2369" y="642"/>
                  </a:cubicBezTo>
                  <a:lnTo>
                    <a:pt x="2369" y="642"/>
                  </a:lnTo>
                  <a:cubicBezTo>
                    <a:pt x="2313" y="424"/>
                    <a:pt x="2383" y="203"/>
                    <a:pt x="2448" y="0"/>
                  </a:cubicBezTo>
                  <a:lnTo>
                    <a:pt x="2448" y="0"/>
                  </a:lnTo>
                  <a:cubicBezTo>
                    <a:pt x="1613" y="38"/>
                    <a:pt x="809" y="82"/>
                    <a:pt x="21" y="126"/>
                  </a:cubicBezTo>
                </a:path>
              </a:pathLst>
            </a:custGeom>
            <a:solidFill>
              <a:srgbClr val="EBD9B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43" name="Freeform 19"/>
            <p:cNvSpPr>
              <a:spLocks/>
            </p:cNvSpPr>
            <p:nvPr userDrawn="1"/>
          </p:nvSpPr>
          <p:spPr bwMode="auto">
            <a:xfrm>
              <a:off x="12749425" y="6792126"/>
              <a:ext cx="1312725" cy="444275"/>
            </a:xfrm>
            <a:custGeom>
              <a:avLst/>
              <a:gdLst/>
              <a:ahLst/>
              <a:cxnLst>
                <a:cxn ang="0">
                  <a:pos x="2370" y="642"/>
                </a:cxn>
                <a:cxn ang="0">
                  <a:pos x="0" y="829"/>
                </a:cxn>
                <a:cxn ang="0">
                  <a:pos x="21" y="126"/>
                </a:cxn>
                <a:cxn ang="0">
                  <a:pos x="2449" y="0"/>
                </a:cxn>
              </a:cxnLst>
              <a:rect l="0" t="0" r="r" b="b"/>
              <a:pathLst>
                <a:path w="2449" h="829">
                  <a:moveTo>
                    <a:pt x="2370" y="642"/>
                  </a:moveTo>
                  <a:cubicBezTo>
                    <a:pt x="1574" y="705"/>
                    <a:pt x="836" y="767"/>
                    <a:pt x="0" y="829"/>
                  </a:cubicBezTo>
                  <a:cubicBezTo>
                    <a:pt x="7" y="594"/>
                    <a:pt x="14" y="360"/>
                    <a:pt x="21" y="126"/>
                  </a:cubicBezTo>
                  <a:cubicBezTo>
                    <a:pt x="809" y="82"/>
                    <a:pt x="1613" y="38"/>
                    <a:pt x="2449" y="0"/>
                  </a:cubicBezTo>
                </a:path>
              </a:pathLst>
            </a:custGeom>
            <a:noFill/>
            <a:ln w="8" cap="flat">
              <a:solidFill>
                <a:srgbClr val="A3523B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44" name="Freeform 20"/>
            <p:cNvSpPr>
              <a:spLocks/>
            </p:cNvSpPr>
            <p:nvPr userDrawn="1"/>
          </p:nvSpPr>
          <p:spPr bwMode="auto">
            <a:xfrm>
              <a:off x="10049185" y="6783196"/>
              <a:ext cx="2772797" cy="455438"/>
            </a:xfrm>
            <a:custGeom>
              <a:avLst/>
              <a:gdLst/>
              <a:ahLst/>
              <a:cxnLst>
                <a:cxn ang="0">
                  <a:pos x="134" y="704"/>
                </a:cxn>
                <a:cxn ang="0">
                  <a:pos x="5155" y="848"/>
                </a:cxn>
                <a:cxn ang="0">
                  <a:pos x="5155" y="848"/>
                </a:cxn>
                <a:cxn ang="0">
                  <a:pos x="5175" y="145"/>
                </a:cxn>
                <a:cxn ang="0">
                  <a:pos x="5175" y="145"/>
                </a:cxn>
                <a:cxn ang="0">
                  <a:pos x="154" y="0"/>
                </a:cxn>
                <a:cxn ang="0">
                  <a:pos x="154" y="0"/>
                </a:cxn>
                <a:cxn ang="0">
                  <a:pos x="134" y="704"/>
                </a:cxn>
              </a:cxnLst>
              <a:rect l="0" t="0" r="r" b="b"/>
              <a:pathLst>
                <a:path w="5175" h="848">
                  <a:moveTo>
                    <a:pt x="134" y="704"/>
                  </a:moveTo>
                  <a:cubicBezTo>
                    <a:pt x="1808" y="752"/>
                    <a:pt x="3481" y="800"/>
                    <a:pt x="5155" y="848"/>
                  </a:cubicBezTo>
                  <a:lnTo>
                    <a:pt x="5155" y="848"/>
                  </a:lnTo>
                  <a:cubicBezTo>
                    <a:pt x="5021" y="631"/>
                    <a:pt x="5028" y="354"/>
                    <a:pt x="5175" y="145"/>
                  </a:cubicBezTo>
                  <a:lnTo>
                    <a:pt x="5175" y="145"/>
                  </a:lnTo>
                  <a:cubicBezTo>
                    <a:pt x="3501" y="97"/>
                    <a:pt x="1828" y="49"/>
                    <a:pt x="154" y="0"/>
                  </a:cubicBezTo>
                  <a:lnTo>
                    <a:pt x="154" y="0"/>
                  </a:lnTo>
                  <a:cubicBezTo>
                    <a:pt x="8" y="210"/>
                    <a:pt x="0" y="486"/>
                    <a:pt x="134" y="704"/>
                  </a:cubicBezTo>
                </a:path>
              </a:pathLst>
            </a:custGeom>
            <a:solidFill>
              <a:srgbClr val="A3523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45" name="Freeform 21"/>
            <p:cNvSpPr>
              <a:spLocks/>
            </p:cNvSpPr>
            <p:nvPr userDrawn="1"/>
          </p:nvSpPr>
          <p:spPr bwMode="auto">
            <a:xfrm>
              <a:off x="10141835" y="6712871"/>
              <a:ext cx="3938175" cy="148464"/>
            </a:xfrm>
            <a:custGeom>
              <a:avLst/>
              <a:gdLst/>
              <a:ahLst/>
              <a:cxnLst>
                <a:cxn ang="0">
                  <a:pos x="0" y="133"/>
                </a:cxn>
                <a:cxn ang="0">
                  <a:pos x="4991" y="277"/>
                </a:cxn>
                <a:cxn ang="0">
                  <a:pos x="7349" y="143"/>
                </a:cxn>
                <a:cxn ang="0">
                  <a:pos x="2358" y="0"/>
                </a:cxn>
                <a:cxn ang="0">
                  <a:pos x="0" y="133"/>
                </a:cxn>
              </a:cxnLst>
              <a:rect l="0" t="0" r="r" b="b"/>
              <a:pathLst>
                <a:path w="7349" h="277">
                  <a:moveTo>
                    <a:pt x="0" y="133"/>
                  </a:moveTo>
                  <a:lnTo>
                    <a:pt x="4991" y="277"/>
                  </a:lnTo>
                  <a:lnTo>
                    <a:pt x="7349" y="143"/>
                  </a:lnTo>
                  <a:lnTo>
                    <a:pt x="2358" y="0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A3523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46" name="Freeform 22"/>
            <p:cNvSpPr>
              <a:spLocks/>
            </p:cNvSpPr>
            <p:nvPr userDrawn="1"/>
          </p:nvSpPr>
          <p:spPr bwMode="auto">
            <a:xfrm>
              <a:off x="12777331" y="6425990"/>
              <a:ext cx="1394212" cy="472182"/>
            </a:xfrm>
            <a:custGeom>
              <a:avLst/>
              <a:gdLst/>
              <a:ahLst/>
              <a:cxnLst>
                <a:cxn ang="0">
                  <a:pos x="22" y="134"/>
                </a:cxn>
                <a:cxn ang="0">
                  <a:pos x="0" y="881"/>
                </a:cxn>
                <a:cxn ang="0">
                  <a:pos x="0" y="881"/>
                </a:cxn>
                <a:cxn ang="0">
                  <a:pos x="2518" y="683"/>
                </a:cxn>
                <a:cxn ang="0">
                  <a:pos x="2518" y="683"/>
                </a:cxn>
                <a:cxn ang="0">
                  <a:pos x="2602" y="0"/>
                </a:cxn>
                <a:cxn ang="0">
                  <a:pos x="2602" y="0"/>
                </a:cxn>
                <a:cxn ang="0">
                  <a:pos x="22" y="134"/>
                </a:cxn>
              </a:cxnLst>
              <a:rect l="0" t="0" r="r" b="b"/>
              <a:pathLst>
                <a:path w="2602" h="881">
                  <a:moveTo>
                    <a:pt x="22" y="134"/>
                  </a:moveTo>
                  <a:cubicBezTo>
                    <a:pt x="15" y="383"/>
                    <a:pt x="8" y="632"/>
                    <a:pt x="0" y="881"/>
                  </a:cubicBezTo>
                  <a:lnTo>
                    <a:pt x="0" y="881"/>
                  </a:lnTo>
                  <a:cubicBezTo>
                    <a:pt x="889" y="815"/>
                    <a:pt x="1672" y="750"/>
                    <a:pt x="2518" y="683"/>
                  </a:cubicBezTo>
                  <a:lnTo>
                    <a:pt x="2518" y="683"/>
                  </a:lnTo>
                  <a:cubicBezTo>
                    <a:pt x="2457" y="451"/>
                    <a:pt x="2532" y="216"/>
                    <a:pt x="2602" y="0"/>
                  </a:cubicBezTo>
                  <a:lnTo>
                    <a:pt x="2602" y="0"/>
                  </a:lnTo>
                  <a:cubicBezTo>
                    <a:pt x="1714" y="41"/>
                    <a:pt x="860" y="87"/>
                    <a:pt x="22" y="134"/>
                  </a:cubicBezTo>
                  <a:close/>
                </a:path>
              </a:pathLst>
            </a:custGeom>
            <a:solidFill>
              <a:srgbClr val="EBD9B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47" name="Freeform 23"/>
            <p:cNvSpPr>
              <a:spLocks/>
            </p:cNvSpPr>
            <p:nvPr userDrawn="1"/>
          </p:nvSpPr>
          <p:spPr bwMode="auto">
            <a:xfrm>
              <a:off x="12777331" y="6425990"/>
              <a:ext cx="1394212" cy="472182"/>
            </a:xfrm>
            <a:custGeom>
              <a:avLst/>
              <a:gdLst/>
              <a:ahLst/>
              <a:cxnLst>
                <a:cxn ang="0">
                  <a:pos x="2518" y="683"/>
                </a:cxn>
                <a:cxn ang="0">
                  <a:pos x="0" y="881"/>
                </a:cxn>
                <a:cxn ang="0">
                  <a:pos x="22" y="134"/>
                </a:cxn>
                <a:cxn ang="0">
                  <a:pos x="2602" y="0"/>
                </a:cxn>
              </a:cxnLst>
              <a:rect l="0" t="0" r="r" b="b"/>
              <a:pathLst>
                <a:path w="2602" h="881">
                  <a:moveTo>
                    <a:pt x="2518" y="683"/>
                  </a:moveTo>
                  <a:cubicBezTo>
                    <a:pt x="1672" y="750"/>
                    <a:pt x="889" y="815"/>
                    <a:pt x="0" y="881"/>
                  </a:cubicBezTo>
                  <a:cubicBezTo>
                    <a:pt x="8" y="632"/>
                    <a:pt x="15" y="383"/>
                    <a:pt x="22" y="134"/>
                  </a:cubicBezTo>
                  <a:cubicBezTo>
                    <a:pt x="860" y="87"/>
                    <a:pt x="1714" y="41"/>
                    <a:pt x="2602" y="0"/>
                  </a:cubicBezTo>
                </a:path>
              </a:pathLst>
            </a:custGeom>
            <a:noFill/>
            <a:ln w="8" cap="flat">
              <a:solidFill>
                <a:srgbClr val="A3523B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48" name="Freeform 24"/>
            <p:cNvSpPr>
              <a:spLocks/>
            </p:cNvSpPr>
            <p:nvPr userDrawn="1"/>
          </p:nvSpPr>
          <p:spPr bwMode="auto">
            <a:xfrm>
              <a:off x="9907420" y="6418176"/>
              <a:ext cx="2946934" cy="482229"/>
            </a:xfrm>
            <a:custGeom>
              <a:avLst/>
              <a:gdLst/>
              <a:ahLst/>
              <a:cxnLst>
                <a:cxn ang="0">
                  <a:pos x="143" y="747"/>
                </a:cxn>
                <a:cxn ang="0">
                  <a:pos x="5477" y="901"/>
                </a:cxn>
                <a:cxn ang="0">
                  <a:pos x="5477" y="901"/>
                </a:cxn>
                <a:cxn ang="0">
                  <a:pos x="5498" y="153"/>
                </a:cxn>
                <a:cxn ang="0">
                  <a:pos x="5498" y="153"/>
                </a:cxn>
                <a:cxn ang="0">
                  <a:pos x="164" y="0"/>
                </a:cxn>
                <a:cxn ang="0">
                  <a:pos x="164" y="0"/>
                </a:cxn>
                <a:cxn ang="0">
                  <a:pos x="143" y="747"/>
                </a:cxn>
              </a:cxnLst>
              <a:rect l="0" t="0" r="r" b="b"/>
              <a:pathLst>
                <a:path w="5498" h="901">
                  <a:moveTo>
                    <a:pt x="143" y="747"/>
                  </a:moveTo>
                  <a:cubicBezTo>
                    <a:pt x="1921" y="798"/>
                    <a:pt x="3699" y="849"/>
                    <a:pt x="5477" y="901"/>
                  </a:cubicBezTo>
                  <a:lnTo>
                    <a:pt x="5477" y="901"/>
                  </a:lnTo>
                  <a:cubicBezTo>
                    <a:pt x="5334" y="669"/>
                    <a:pt x="5343" y="376"/>
                    <a:pt x="5498" y="153"/>
                  </a:cubicBezTo>
                  <a:lnTo>
                    <a:pt x="5498" y="153"/>
                  </a:lnTo>
                  <a:cubicBezTo>
                    <a:pt x="3720" y="102"/>
                    <a:pt x="1942" y="51"/>
                    <a:pt x="164" y="0"/>
                  </a:cubicBezTo>
                  <a:lnTo>
                    <a:pt x="164" y="0"/>
                  </a:lnTo>
                  <a:cubicBezTo>
                    <a:pt x="9" y="222"/>
                    <a:pt x="0" y="516"/>
                    <a:pt x="143" y="747"/>
                  </a:cubicBezTo>
                </a:path>
              </a:pathLst>
            </a:custGeom>
            <a:solidFill>
              <a:srgbClr val="A3523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1049" name="Freeform 25"/>
            <p:cNvSpPr>
              <a:spLocks/>
            </p:cNvSpPr>
            <p:nvPr userDrawn="1"/>
          </p:nvSpPr>
          <p:spPr bwMode="auto">
            <a:xfrm>
              <a:off x="10006767" y="6342270"/>
              <a:ext cx="4183753" cy="157394"/>
            </a:xfrm>
            <a:custGeom>
              <a:avLst/>
              <a:gdLst/>
              <a:ahLst/>
              <a:cxnLst>
                <a:cxn ang="0">
                  <a:pos x="0" y="142"/>
                </a:cxn>
                <a:cxn ang="0">
                  <a:pos x="5303" y="294"/>
                </a:cxn>
                <a:cxn ang="0">
                  <a:pos x="7808" y="152"/>
                </a:cxn>
                <a:cxn ang="0">
                  <a:pos x="2505" y="0"/>
                </a:cxn>
                <a:cxn ang="0">
                  <a:pos x="0" y="142"/>
                </a:cxn>
              </a:cxnLst>
              <a:rect l="0" t="0" r="r" b="b"/>
              <a:pathLst>
                <a:path w="7808" h="294">
                  <a:moveTo>
                    <a:pt x="0" y="142"/>
                  </a:moveTo>
                  <a:lnTo>
                    <a:pt x="5303" y="294"/>
                  </a:lnTo>
                  <a:lnTo>
                    <a:pt x="7808" y="152"/>
                  </a:lnTo>
                  <a:lnTo>
                    <a:pt x="2505" y="0"/>
                  </a:lnTo>
                  <a:lnTo>
                    <a:pt x="0" y="142"/>
                  </a:lnTo>
                  <a:close/>
                </a:path>
              </a:pathLst>
            </a:custGeom>
            <a:solidFill>
              <a:srgbClr val="A3523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</p:grpSp>
    </p:spTree>
    <p:extLst>
      <p:ext uri="{BB962C8B-B14F-4D97-AF65-F5344CB8AC3E}">
        <p14:creationId xmlns:p14="http://schemas.microsoft.com/office/powerpoint/2010/main" val="187117536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ac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" presetClass="entr" presetSubtype="2" ac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9" decel="100000" fill="hold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500"/>
                            </p:stCondLst>
                            <p:childTnLst>
                              <p:par>
                                <p:cTn id="52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animBg="1"/>
    </p:bldLst>
  </p:timing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Imag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プレースホルダー 34"/>
          <p:cNvSpPr>
            <a:spLocks noGrp="1"/>
          </p:cNvSpPr>
          <p:nvPr>
            <p:ph type="pic" sz="quarter" idx="14" hasCustomPrompt="1"/>
          </p:nvPr>
        </p:nvSpPr>
        <p:spPr>
          <a:xfrm>
            <a:off x="2" y="-3176"/>
            <a:ext cx="18286413" cy="10287000"/>
          </a:xfrm>
          <a:solidFill>
            <a:schemeClr val="accent1">
              <a:lumMod val="20000"/>
              <a:lumOff val="80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4" name="タイトル プレースホルダー 1"/>
          <p:cNvSpPr>
            <a:spLocks noGrp="1"/>
          </p:cNvSpPr>
          <p:nvPr>
            <p:ph type="title" hasCustomPrompt="1"/>
          </p:nvPr>
        </p:nvSpPr>
        <p:spPr>
          <a:xfrm>
            <a:off x="7" y="8563437"/>
            <a:ext cx="9142414" cy="1170617"/>
          </a:xfrm>
          <a:prstGeom prst="rect">
            <a:avLst/>
          </a:prstGeom>
          <a:solidFill>
            <a:schemeClr val="tx2">
              <a:alpha val="70000"/>
            </a:schemeClr>
          </a:solidFill>
        </p:spPr>
        <p:txBody>
          <a:bodyPr vert="horz" lIns="108843" tIns="54422" rIns="108843" bIns="54422" rtlCol="0" anchor="ctr">
            <a:normAutofit/>
          </a:bodyPr>
          <a:lstStyle>
            <a:lvl1pPr algn="ctr">
              <a:defRPr baseline="0">
                <a:solidFill>
                  <a:schemeClr val="bg1"/>
                </a:solidFill>
              </a:defRPr>
            </a:lvl1pPr>
          </a:lstStyle>
          <a:p>
            <a:r>
              <a:rPr kumimoji="1" lang="en-US" altLang="ja-JP" dirty="0"/>
              <a:t>Text Goes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23104654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/>
    </p:bldLst>
  </p:timing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Imag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プレースホルダー 34"/>
          <p:cNvSpPr>
            <a:spLocks noGrp="1"/>
          </p:cNvSpPr>
          <p:nvPr>
            <p:ph type="pic" sz="quarter" idx="14" hasCustomPrompt="1"/>
          </p:nvPr>
        </p:nvSpPr>
        <p:spPr>
          <a:xfrm>
            <a:off x="2" y="-3176"/>
            <a:ext cx="18286413" cy="10287000"/>
          </a:xfrm>
          <a:solidFill>
            <a:schemeClr val="accent1">
              <a:lumMod val="20000"/>
              <a:lumOff val="80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13032633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Image &amp; Tex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プレースホルダー 34"/>
          <p:cNvSpPr>
            <a:spLocks noGrp="1"/>
          </p:cNvSpPr>
          <p:nvPr>
            <p:ph type="pic" sz="quarter" idx="14" hasCustomPrompt="1"/>
          </p:nvPr>
        </p:nvSpPr>
        <p:spPr>
          <a:xfrm>
            <a:off x="2" y="-3176"/>
            <a:ext cx="18286413" cy="10287000"/>
          </a:xfrm>
          <a:solidFill>
            <a:schemeClr val="accent1">
              <a:lumMod val="20000"/>
              <a:lumOff val="80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3" name="タイトル プレースホルダー 1"/>
          <p:cNvSpPr>
            <a:spLocks noGrp="1"/>
          </p:cNvSpPr>
          <p:nvPr>
            <p:ph type="title" hasCustomPrompt="1"/>
          </p:nvPr>
        </p:nvSpPr>
        <p:spPr>
          <a:xfrm>
            <a:off x="-2" y="6778173"/>
            <a:ext cx="18286415" cy="1843315"/>
          </a:xfrm>
          <a:prstGeom prst="rect">
            <a:avLst/>
          </a:prstGeom>
          <a:solidFill>
            <a:schemeClr val="tx2">
              <a:alpha val="50000"/>
            </a:schemeClr>
          </a:solidFill>
        </p:spPr>
        <p:txBody>
          <a:bodyPr vert="horz" lIns="108843" tIns="54422" rIns="108843" bIns="54422" rtlCol="0" anchor="ctr">
            <a:normAutofit/>
          </a:bodyPr>
          <a:lstStyle>
            <a:lvl1pPr algn="ctr">
              <a:defRPr baseline="0">
                <a:solidFill>
                  <a:schemeClr val="bg1"/>
                </a:solidFill>
              </a:defRPr>
            </a:lvl1pPr>
          </a:lstStyle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15" hasCustomPrompt="1"/>
          </p:nvPr>
        </p:nvSpPr>
        <p:spPr>
          <a:xfrm>
            <a:off x="456412" y="6894739"/>
            <a:ext cx="17373599" cy="155257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9598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99048688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" presetClass="entr" presetSubtype="3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75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5" grpId="0" build="p">
        <p:tmplLst>
          <p:tmpl lvl="1">
            <p:tnLst>
              <p:par>
                <p:cTn presetID="2" presetClass="entr" presetSubtype="3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Image &amp; Tex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図プレースホルダー 34"/>
          <p:cNvSpPr>
            <a:spLocks noGrp="1"/>
          </p:cNvSpPr>
          <p:nvPr>
            <p:ph type="pic" sz="quarter" idx="14" hasCustomPrompt="1"/>
          </p:nvPr>
        </p:nvSpPr>
        <p:spPr>
          <a:xfrm>
            <a:off x="2" y="-3176"/>
            <a:ext cx="18286413" cy="10287000"/>
          </a:xfrm>
          <a:solidFill>
            <a:schemeClr val="accent1">
              <a:lumMod val="20000"/>
              <a:lumOff val="80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4" name="テキスト プレースホルダー 4"/>
          <p:cNvSpPr>
            <a:spLocks noGrp="1"/>
          </p:cNvSpPr>
          <p:nvPr>
            <p:ph type="body" sz="quarter" idx="16" hasCustomPrompt="1"/>
          </p:nvPr>
        </p:nvSpPr>
        <p:spPr>
          <a:xfrm>
            <a:off x="2" y="1016451"/>
            <a:ext cx="18286413" cy="1552575"/>
          </a:xfrm>
          <a:solidFill>
            <a:schemeClr val="tx2">
              <a:alpha val="40000"/>
            </a:schemeClr>
          </a:solidFill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7199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5" name="テキスト プレースホルダー 4"/>
          <p:cNvSpPr>
            <a:spLocks noGrp="1"/>
          </p:cNvSpPr>
          <p:nvPr>
            <p:ph type="body" sz="quarter" idx="15" hasCustomPrompt="1"/>
          </p:nvPr>
        </p:nvSpPr>
        <p:spPr>
          <a:xfrm>
            <a:off x="456412" y="1016454"/>
            <a:ext cx="17373599" cy="155257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6599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22565937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5" presetClass="entr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 animBg="1">
        <p:tmplLst>
          <p:tmpl>
            <p:tnLst>
              <p:par>
                <p:cTn presetID="16" presetClass="entr" presetSubtype="37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barn(outVertical)">
                      <p:cBhvr>
                        <p:cTn dur="500"/>
                        <p:tgtEl>
                          <p:spTgt spid="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lt">
                    <p:tmPct val="5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10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10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1" build="p">
        <p:tmplLst>
          <p:tmpl lvl="1">
            <p:tnLst>
              <p:par>
                <p:cTn presetID="45" presetClass="entr" presetSubtype="0" fill="hold" nodeType="withEffect">
                  <p:stCondLst>
                    <p:cond delay="0"/>
                  </p:stCondLst>
                  <p:iterate type="lt">
                    <p:tmPct val="5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1000"/>
                        <p:tgtEl>
                          <p:spTgt spid="5"/>
                        </p:tgtEl>
                      </p:cBhvr>
                    </p:animEffect>
                    <p:anim calcmode="lin" valueType="num">
                      <p:cBhvr>
                        <p:cTn dur="1000" fill="hold"/>
                        <p:tgtEl>
                          <p:spTgt spid="5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 fmla="#ppt_w*sin(2.5*pi*$)">
                          <p:val>
                            <p:fltVal val="0"/>
                          </p:val>
                        </p:tav>
                        <p:tav tm="100000">
                          <p:val>
                            <p:fltVal val="1"/>
                          </p:val>
                        </p:tav>
                      </p:tavLst>
                    </p:anim>
                    <p:anim calcmode="lin" valueType="num">
                      <p:cBhvr>
                        <p:cTn dur="1000" fill="hold"/>
                        <p:tgtEl>
                          <p:spTgt spid="5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th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96326163"/>
      </p:ext>
    </p:extLst>
  </p:cSld>
  <p:clrMapOvr>
    <a:masterClrMapping/>
  </p:clrMapOvr>
  <p:transition spd="slow">
    <p:push dir="u"/>
  </p:transition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37563676"/>
      </p:ext>
    </p:extLst>
  </p:cSld>
  <p:clrMapOvr>
    <a:masterClrMapping/>
  </p:clrMapOvr>
  <p:transition spd="slow">
    <p:push dir="u"/>
  </p:transition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mple Text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プレースホルダー 1"/>
          <p:cNvSpPr>
            <a:spLocks noGrp="1"/>
          </p:cNvSpPr>
          <p:nvPr>
            <p:ph type="title" hasCustomPrompt="1"/>
          </p:nvPr>
        </p:nvSpPr>
        <p:spPr>
          <a:xfrm>
            <a:off x="725719" y="2830293"/>
            <a:ext cx="16826889" cy="4368800"/>
          </a:xfrm>
          <a:prstGeom prst="rect">
            <a:avLst/>
          </a:prstGeom>
        </p:spPr>
        <p:txBody>
          <a:bodyPr vert="horz" lIns="108843" tIns="54422" rIns="108843" bIns="54422" rtlCol="0" anchor="ctr">
            <a:normAutofit/>
          </a:bodyPr>
          <a:lstStyle>
            <a:lvl1pPr algn="ctr">
              <a:defRPr baseline="0">
                <a:solidFill>
                  <a:schemeClr val="bg1"/>
                </a:solidFill>
              </a:defRPr>
            </a:lvl1pPr>
          </a:lstStyle>
          <a:p>
            <a:r>
              <a:rPr kumimoji="1" lang="en-US" altLang="ja-JP" dirty="0"/>
              <a:t>Message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48614406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5" presetClass="entr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</p:bldLst>
  </p:timing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正方形/長方形 8"/>
          <p:cNvSpPr/>
          <p:nvPr userDrawn="1"/>
        </p:nvSpPr>
        <p:spPr>
          <a:xfrm>
            <a:off x="2" y="5964074"/>
            <a:ext cx="18286413" cy="4322928"/>
          </a:xfrm>
          <a:prstGeom prst="rect">
            <a:avLst/>
          </a:prstGeom>
          <a:solidFill>
            <a:schemeClr val="tx2"/>
          </a:solidFill>
          <a:ln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14" tIns="45712" rIns="91414" bIns="45712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kumimoji="1" lang="ja-JP" altLang="en-US" sz="4724">
              <a:solidFill>
                <a:schemeClr val="accent6"/>
              </a:solidFill>
            </a:endParaRPr>
          </a:p>
        </p:txBody>
      </p:sp>
      <p:sp>
        <p:nvSpPr>
          <p:cNvPr id="2" name="正方形/長方形 1"/>
          <p:cNvSpPr/>
          <p:nvPr userDrawn="1"/>
        </p:nvSpPr>
        <p:spPr>
          <a:xfrm>
            <a:off x="2" y="5"/>
            <a:ext cx="18286413" cy="111819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5" name="円/楕円 4"/>
          <p:cNvSpPr/>
          <p:nvPr userDrawn="1"/>
        </p:nvSpPr>
        <p:spPr>
          <a:xfrm>
            <a:off x="16531663" y="9150348"/>
            <a:ext cx="434348" cy="434349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6" name="円/楕円 5"/>
          <p:cNvSpPr/>
          <p:nvPr userDrawn="1"/>
        </p:nvSpPr>
        <p:spPr>
          <a:xfrm>
            <a:off x="17151174" y="9166574"/>
            <a:ext cx="1080119" cy="108012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7" name="円/楕円 19"/>
          <p:cNvSpPr/>
          <p:nvPr userDrawn="1"/>
        </p:nvSpPr>
        <p:spPr>
          <a:xfrm>
            <a:off x="16289468" y="9704244"/>
            <a:ext cx="720081" cy="582759"/>
          </a:xfrm>
          <a:custGeom>
            <a:avLst/>
            <a:gdLst/>
            <a:ahLst/>
            <a:cxnLst/>
            <a:rect l="l" t="t" r="r" b="b"/>
            <a:pathLst>
              <a:path w="720080" h="582759">
                <a:moveTo>
                  <a:pt x="360040" y="0"/>
                </a:moveTo>
                <a:cubicBezTo>
                  <a:pt x="558884" y="0"/>
                  <a:pt x="720080" y="161195"/>
                  <a:pt x="720080" y="360040"/>
                </a:cubicBezTo>
                <a:cubicBezTo>
                  <a:pt x="720080" y="444579"/>
                  <a:pt x="690944" y="522313"/>
                  <a:pt x="640920" y="582759"/>
                </a:cubicBezTo>
                <a:lnTo>
                  <a:pt x="79160" y="582759"/>
                </a:lnTo>
                <a:cubicBezTo>
                  <a:pt x="29136" y="522313"/>
                  <a:pt x="0" y="444579"/>
                  <a:pt x="0" y="360040"/>
                </a:cubicBezTo>
                <a:cubicBezTo>
                  <a:pt x="0" y="161195"/>
                  <a:pt x="161195" y="0"/>
                  <a:pt x="36004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4" tIns="45712" rIns="91414" bIns="45712" rtlCol="0" anchor="ctr"/>
          <a:lstStyle/>
          <a:p>
            <a:pPr algn="ctr"/>
            <a:endParaRPr kumimoji="1" lang="ja-JP" altLang="en-US" sz="4724"/>
          </a:p>
        </p:txBody>
      </p:sp>
      <p:sp>
        <p:nvSpPr>
          <p:cNvPr id="8" name="スライド番号プレースホルダー 5"/>
          <p:cNvSpPr>
            <a:spLocks noGrp="1"/>
          </p:cNvSpPr>
          <p:nvPr>
            <p:ph type="sldNum" sz="quarter" idx="4"/>
          </p:nvPr>
        </p:nvSpPr>
        <p:spPr>
          <a:xfrm>
            <a:off x="17151174" y="9432796"/>
            <a:ext cx="1080119" cy="547688"/>
          </a:xfrm>
          <a:prstGeom prst="rect">
            <a:avLst/>
          </a:prstGeom>
        </p:spPr>
        <p:txBody>
          <a:bodyPr vert="horz" lIns="108843" tIns="54422" rIns="108843" bIns="54422" rtlCol="0" anchor="ctr"/>
          <a:lstStyle>
            <a:lvl1pPr algn="ctr">
              <a:defRPr sz="2849">
                <a:solidFill>
                  <a:schemeClr val="bg1"/>
                </a:solidFill>
              </a:defRPr>
            </a:lvl1pPr>
          </a:lstStyle>
          <a:p>
            <a:fld id="{E6459DFB-86F3-43FA-8567-2EA6E426AE90}" type="slidenum">
              <a:rPr lang="ja-JP" altLang="en-US" smtClean="0"/>
              <a:pPr/>
              <a:t>‹#›</a:t>
            </a:fld>
            <a:endParaRPr lang="ja-JP" altLang="en-US"/>
          </a:p>
        </p:txBody>
      </p:sp>
    </p:spTree>
    <p:extLst>
      <p:ext uri="{BB962C8B-B14F-4D97-AF65-F5344CB8AC3E}">
        <p14:creationId xmlns:p14="http://schemas.microsoft.com/office/powerpoint/2010/main" val="39816323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6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4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4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4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6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4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4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6" decel="10000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4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4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400"/>
                            </p:stCondLst>
                            <p:childTnLst>
                              <p:par>
                                <p:cTn id="3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8" grpId="0"/>
    </p:bldLst>
  </p:timing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85257" y="509272"/>
            <a:ext cx="17358289" cy="1086371"/>
          </a:xfrm>
          <a:prstGeom prst="rect">
            <a:avLst/>
          </a:prstGeom>
        </p:spPr>
        <p:txBody>
          <a:bodyPr lIns="91436" tIns="45718" rIns="91436" bIns="45718" anchor="ctr"/>
          <a:lstStyle>
            <a:lvl1pPr marL="0" indent="0" algn="ctr">
              <a:buNone/>
              <a:defRPr sz="8249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30416552"/>
      </p:ext>
    </p:extLst>
  </p:cSld>
  <p:clrMapOvr>
    <a:masterClrMapping/>
  </p:clrMapOvr>
  <p:transition spd="slow">
    <p:push dir="u"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rro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正方形/長方形 13"/>
          <p:cNvSpPr/>
          <p:nvPr userDrawn="1"/>
        </p:nvSpPr>
        <p:spPr>
          <a:xfrm rot="151728">
            <a:off x="10521333" y="3403667"/>
            <a:ext cx="807523" cy="2889715"/>
          </a:xfrm>
          <a:custGeom>
            <a:avLst/>
            <a:gdLst/>
            <a:ahLst/>
            <a:cxnLst/>
            <a:rect l="l" t="t" r="r" b="b"/>
            <a:pathLst>
              <a:path w="807522" h="2889715">
                <a:moveTo>
                  <a:pt x="0" y="0"/>
                </a:moveTo>
                <a:lnTo>
                  <a:pt x="716529" y="829386"/>
                </a:lnTo>
                <a:lnTo>
                  <a:pt x="807522" y="2889715"/>
                </a:lnTo>
                <a:lnTo>
                  <a:pt x="0" y="1956432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" name="正方形/長方形 7"/>
          <p:cNvSpPr/>
          <p:nvPr userDrawn="1"/>
        </p:nvSpPr>
        <p:spPr>
          <a:xfrm rot="257370">
            <a:off x="5185262" y="5869926"/>
            <a:ext cx="735603" cy="2693453"/>
          </a:xfrm>
          <a:custGeom>
            <a:avLst/>
            <a:gdLst/>
            <a:ahLst/>
            <a:cxnLst/>
            <a:rect l="l" t="t" r="r" b="b"/>
            <a:pathLst>
              <a:path w="735604" h="2693452">
                <a:moveTo>
                  <a:pt x="1" y="0"/>
                </a:moveTo>
                <a:lnTo>
                  <a:pt x="581518" y="639162"/>
                </a:lnTo>
                <a:lnTo>
                  <a:pt x="735604" y="2693452"/>
                </a:lnTo>
                <a:lnTo>
                  <a:pt x="0" y="1884931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上矢印 4"/>
          <p:cNvSpPr/>
          <p:nvPr userDrawn="1"/>
        </p:nvSpPr>
        <p:spPr>
          <a:xfrm rot="3102645">
            <a:off x="12136694" y="687142"/>
            <a:ext cx="2477968" cy="6357055"/>
          </a:xfrm>
          <a:prstGeom prst="upArrow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" name="二等辺三角形 5"/>
          <p:cNvSpPr/>
          <p:nvPr userDrawn="1"/>
        </p:nvSpPr>
        <p:spPr>
          <a:xfrm rot="13925698">
            <a:off x="3105367" y="5193540"/>
            <a:ext cx="874064" cy="5122275"/>
          </a:xfrm>
          <a:prstGeom prst="triangle">
            <a:avLst/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 rot="19289162">
            <a:off x="4713652" y="5437255"/>
            <a:ext cx="6968744" cy="1093043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4257664" y="6155109"/>
            <a:ext cx="827902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r>
              <a:rPr lang="en-US" altLang="ja-JP" sz="3149" dirty="0">
                <a:solidFill>
                  <a:srgbClr val="FFFFFF"/>
                </a:solidFill>
              </a:rPr>
              <a:t>1</a:t>
            </a:r>
            <a:endParaRPr lang="ja-JP" altLang="en-US" sz="3149" dirty="0">
              <a:solidFill>
                <a:srgbClr val="FFFFFF"/>
              </a:solidFill>
            </a:endParaRPr>
          </a:p>
        </p:txBody>
      </p:sp>
      <p:sp>
        <p:nvSpPr>
          <p:cNvPr id="19" name="円/楕円 18"/>
          <p:cNvSpPr/>
          <p:nvPr userDrawn="1"/>
        </p:nvSpPr>
        <p:spPr>
          <a:xfrm>
            <a:off x="7370119" y="6322213"/>
            <a:ext cx="827902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r>
              <a:rPr lang="en-US" altLang="ja-JP" sz="3149" dirty="0">
                <a:solidFill>
                  <a:srgbClr val="FFFFFF"/>
                </a:solidFill>
              </a:rPr>
              <a:t>2</a:t>
            </a:r>
            <a:endParaRPr lang="ja-JP" altLang="en-US" sz="3149" dirty="0">
              <a:solidFill>
                <a:srgbClr val="FFFFFF"/>
              </a:solidFill>
            </a:endParaRPr>
          </a:p>
        </p:txBody>
      </p:sp>
      <p:sp>
        <p:nvSpPr>
          <p:cNvPr id="20" name="円/楕円 19"/>
          <p:cNvSpPr/>
          <p:nvPr userDrawn="1"/>
        </p:nvSpPr>
        <p:spPr>
          <a:xfrm>
            <a:off x="9555840" y="3685468"/>
            <a:ext cx="827902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r>
              <a:rPr lang="en-US" altLang="ja-JP" sz="3149" dirty="0">
                <a:solidFill>
                  <a:srgbClr val="FFFFFF"/>
                </a:solidFill>
              </a:rPr>
              <a:t>3</a:t>
            </a:r>
            <a:endParaRPr lang="ja-JP" altLang="en-US" sz="3149" dirty="0">
              <a:solidFill>
                <a:srgbClr val="FFFFFF"/>
              </a:solidFill>
            </a:endParaRPr>
          </a:p>
        </p:txBody>
      </p:sp>
      <p:sp>
        <p:nvSpPr>
          <p:cNvPr id="21" name="円/楕円 20"/>
          <p:cNvSpPr/>
          <p:nvPr userDrawn="1"/>
        </p:nvSpPr>
        <p:spPr>
          <a:xfrm>
            <a:off x="13375679" y="3608282"/>
            <a:ext cx="827902" cy="827903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r>
              <a:rPr lang="en-US" altLang="ja-JP" sz="3149" dirty="0">
                <a:solidFill>
                  <a:srgbClr val="FFFFFF"/>
                </a:solidFill>
              </a:rPr>
              <a:t>4</a:t>
            </a:r>
            <a:endParaRPr lang="ja-JP" altLang="en-US" sz="3149" dirty="0">
              <a:solidFill>
                <a:srgbClr val="FFFFFF"/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465697" y="4552805"/>
            <a:ext cx="4312026" cy="16258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465697" y="4011549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25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8333117" y="7110317"/>
            <a:ext cx="4312026" cy="16258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8333117" y="6569060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25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8648153" y="1634315"/>
            <a:ext cx="4312026" cy="16258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8648153" y="1093060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25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3517147" y="5144705"/>
            <a:ext cx="4312026" cy="16258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3517147" y="4603450"/>
            <a:ext cx="4312026" cy="645023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225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35" name="直線コネクタ 34"/>
          <p:cNvCxnSpPr/>
          <p:nvPr userDrawn="1"/>
        </p:nvCxnSpPr>
        <p:spPr>
          <a:xfrm flipH="1">
            <a:off x="3" y="1500163"/>
            <a:ext cx="801234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571395" y="2"/>
            <a:ext cx="6030671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710261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5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5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5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5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5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8" grpId="0" animBg="1"/>
      <p:bldP spid="5" grpId="0" animBg="1"/>
      <p:bldP spid="6" grpId="0" animBg="1"/>
      <p:bldP spid="7" grpId="0" animBg="1"/>
      <p:bldP spid="18" grpId="0" animBg="1"/>
      <p:bldP spid="19" grpId="0" animBg="1"/>
      <p:bldP spid="20" grpId="0" animBg="1"/>
      <p:bldP spid="21" grpId="0" animBg="1"/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29944813"/>
      </p:ext>
    </p:extLst>
  </p:cSld>
  <p:clrMapOvr>
    <a:masterClrMapping/>
  </p:clrMapOvr>
  <p:transition spd="slow">
    <p:push dir="u"/>
  </p:transition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1" y="4881278"/>
            <a:ext cx="18286413" cy="1944216"/>
          </a:xfrm>
          <a:prstGeom prst="rect">
            <a:avLst/>
          </a:prstGeom>
          <a:solidFill>
            <a:schemeClr val="accent6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ko-KR" altLang="en-US" sz="2850" dirty="0"/>
          </a:p>
        </p:txBody>
      </p:sp>
      <p:grpSp>
        <p:nvGrpSpPr>
          <p:cNvPr id="2" name="Group 8">
            <a:extLst>
              <a:ext uri="{FF2B5EF4-FFF2-40B4-BE49-F238E27FC236}">
                <a16:creationId xmlns:a16="http://schemas.microsoft.com/office/drawing/2014/main" id="{7A6E4E8F-323E-4E56-A3E0-B410F41472FA}"/>
              </a:ext>
            </a:extLst>
          </p:cNvPr>
          <p:cNvGrpSpPr/>
          <p:nvPr userDrawn="1"/>
        </p:nvGrpSpPr>
        <p:grpSpPr>
          <a:xfrm>
            <a:off x="1112603" y="2356451"/>
            <a:ext cx="3779672" cy="7020000"/>
            <a:chOff x="445712" y="1449040"/>
            <a:chExt cx="2520000" cy="4680000"/>
          </a:xfrm>
        </p:grpSpPr>
        <p:sp>
          <p:nvSpPr>
            <p:cNvPr id="17" name="Rounded Rectangle 3">
              <a:extLst>
                <a:ext uri="{FF2B5EF4-FFF2-40B4-BE49-F238E27FC236}">
                  <a16:creationId xmlns:a16="http://schemas.microsoft.com/office/drawing/2014/main" id="{9EB8720D-D6C8-40E3-AEA8-C748FF71E768}"/>
                </a:ext>
              </a:extLst>
            </p:cNvPr>
            <p:cNvSpPr/>
            <p:nvPr userDrawn="1"/>
          </p:nvSpPr>
          <p:spPr>
            <a:xfrm>
              <a:off x="445712" y="1449040"/>
              <a:ext cx="2520000" cy="468000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4050" dirty="0"/>
            </a:p>
          </p:txBody>
        </p:sp>
        <p:sp>
          <p:nvSpPr>
            <p:cNvPr id="18" name="Rectangle 5">
              <a:extLst>
                <a:ext uri="{FF2B5EF4-FFF2-40B4-BE49-F238E27FC236}">
                  <a16:creationId xmlns:a16="http://schemas.microsoft.com/office/drawing/2014/main" id="{91836BAA-C0E5-4D63-B27B-CBD803229F09}"/>
                </a:ext>
              </a:extLst>
            </p:cNvPr>
            <p:cNvSpPr/>
            <p:nvPr userDrawn="1"/>
          </p:nvSpPr>
          <p:spPr>
            <a:xfrm>
              <a:off x="1597700" y="1680321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4050" dirty="0"/>
            </a:p>
          </p:txBody>
        </p:sp>
        <p:grpSp>
          <p:nvGrpSpPr>
            <p:cNvPr id="4" name="Group 1">
              <a:extLst>
                <a:ext uri="{FF2B5EF4-FFF2-40B4-BE49-F238E27FC236}">
                  <a16:creationId xmlns:a16="http://schemas.microsoft.com/office/drawing/2014/main" id="{C28766A3-2014-43BE-876E-8A4B4FEB0841}"/>
                </a:ext>
              </a:extLst>
            </p:cNvPr>
            <p:cNvGrpSpPr/>
            <p:nvPr userDrawn="1"/>
          </p:nvGrpSpPr>
          <p:grpSpPr>
            <a:xfrm>
              <a:off x="1549420" y="5712364"/>
              <a:ext cx="312583" cy="312583"/>
              <a:chOff x="1570727" y="5532687"/>
              <a:chExt cx="312583" cy="312583"/>
            </a:xfrm>
          </p:grpSpPr>
          <p:sp>
            <p:nvSpPr>
              <p:cNvPr id="20" name="Oval 4">
                <a:extLst>
                  <a:ext uri="{FF2B5EF4-FFF2-40B4-BE49-F238E27FC236}">
                    <a16:creationId xmlns:a16="http://schemas.microsoft.com/office/drawing/2014/main" id="{72D578AC-69F5-4335-8B22-0B0F46BD0749}"/>
                  </a:ext>
                </a:extLst>
              </p:cNvPr>
              <p:cNvSpPr/>
              <p:nvPr userDrawn="1"/>
            </p:nvSpPr>
            <p:spPr>
              <a:xfrm>
                <a:off x="1570727" y="5532687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4050" dirty="0"/>
              </a:p>
            </p:txBody>
          </p:sp>
          <p:sp>
            <p:nvSpPr>
              <p:cNvPr id="26" name="Rounded Rectangle 7">
                <a:extLst>
                  <a:ext uri="{FF2B5EF4-FFF2-40B4-BE49-F238E27FC236}">
                    <a16:creationId xmlns:a16="http://schemas.microsoft.com/office/drawing/2014/main" id="{71DADC0D-963F-41B5-A251-C16889197FB9}"/>
                  </a:ext>
                </a:extLst>
              </p:cNvPr>
              <p:cNvSpPr/>
              <p:nvPr userDrawn="1"/>
            </p:nvSpPr>
            <p:spPr>
              <a:xfrm>
                <a:off x="1655532" y="5616970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4050" dirty="0"/>
              </a:p>
            </p:txBody>
          </p:sp>
        </p:grpSp>
      </p:grpSp>
      <p:sp>
        <p:nvSpPr>
          <p:cNvPr id="27" name="Picture Placeholder 9">
            <a:extLst>
              <a:ext uri="{FF2B5EF4-FFF2-40B4-BE49-F238E27FC236}">
                <a16:creationId xmlns:a16="http://schemas.microsoft.com/office/drawing/2014/main" id="{F3B880A8-064D-444B-B101-CFC702649F2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382400" y="2895605"/>
            <a:ext cx="3240079" cy="56166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91436" tIns="45718" rIns="91436" bIns="45718" anchor="ctr"/>
          <a:lstStyle>
            <a:lvl1pPr marL="0" marR="0" indent="0" algn="ctr" defTabSz="137151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BBBB3EAD-4322-4D74-BF64-3FAA46E15A8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85257" y="509272"/>
            <a:ext cx="17358289" cy="1086371"/>
          </a:xfrm>
          <a:prstGeom prst="rect">
            <a:avLst/>
          </a:prstGeom>
        </p:spPr>
        <p:txBody>
          <a:bodyPr lIns="91436" tIns="45718" rIns="91436" bIns="45718" anchor="ctr"/>
          <a:lstStyle>
            <a:lvl1pPr marL="0" indent="0" algn="ctr">
              <a:buNone/>
              <a:defRPr sz="8249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174576016"/>
      </p:ext>
    </p:extLst>
  </p:cSld>
  <p:clrMapOvr>
    <a:masterClrMapping/>
  </p:clrMapOvr>
  <p:transition spd="slow">
    <p:push dir="u"/>
  </p:transition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1" y="5906988"/>
            <a:ext cx="18286413" cy="4380012"/>
          </a:xfrm>
          <a:prstGeom prst="rect">
            <a:avLst/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37142" tIns="68571" rIns="137142" bIns="6857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250" b="1" dirty="0"/>
          </a:p>
        </p:txBody>
      </p:sp>
      <p:grpSp>
        <p:nvGrpSpPr>
          <p:cNvPr id="2" name="Group 7">
            <a:extLst>
              <a:ext uri="{FF2B5EF4-FFF2-40B4-BE49-F238E27FC236}">
                <a16:creationId xmlns:a16="http://schemas.microsoft.com/office/drawing/2014/main" id="{8CE3AA60-F98E-461D-A8F1-416F4930B4FB}"/>
              </a:ext>
            </a:extLst>
          </p:cNvPr>
          <p:cNvGrpSpPr/>
          <p:nvPr userDrawn="1"/>
        </p:nvGrpSpPr>
        <p:grpSpPr>
          <a:xfrm flipH="1">
            <a:off x="939446" y="2548496"/>
            <a:ext cx="6623289" cy="6925001"/>
            <a:chOff x="6446339" y="1280897"/>
            <a:chExt cx="4320717" cy="5285178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5BF1D60-4E96-4E3C-B98D-5370E20EF474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4725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8BCCF88-06F1-488C-87AE-E38FBA28D1AC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4725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EE90238-2BB1-43A4-9BE2-54B3CC39297B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4725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2440D76-FC59-468E-A566-5FFD2D6688D2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4725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FE671962-91F5-403D-A29A-091596522CBC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4725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E5E5E563-0514-42D2-8D98-2B54B867E0AF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4725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7AF6807-894C-4F19-8604-082CC7DC96AE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4725">
                <a:solidFill>
                  <a:schemeClr val="tx1"/>
                </a:solidFill>
              </a:endParaRPr>
            </a:p>
          </p:txBody>
        </p:sp>
      </p:grp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id="{8648DEAD-5289-42D0-8909-87695FD597F6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1362946" y="2919158"/>
            <a:ext cx="6007019" cy="4463892"/>
          </a:xfrm>
          <a:custGeom>
            <a:avLst/>
            <a:gdLst>
              <a:gd name="connsiteX0" fmla="*/ 0 w 4890798"/>
              <a:gd name="connsiteY0" fmla="*/ 0 h 3000625"/>
              <a:gd name="connsiteX1" fmla="*/ 4890798 w 4890798"/>
              <a:gd name="connsiteY1" fmla="*/ 0 h 3000625"/>
              <a:gd name="connsiteX2" fmla="*/ 4890798 w 4890798"/>
              <a:gd name="connsiteY2" fmla="*/ 3000625 h 3000625"/>
              <a:gd name="connsiteX3" fmla="*/ 0 w 4890798"/>
              <a:gd name="connsiteY3" fmla="*/ 3000625 h 3000625"/>
              <a:gd name="connsiteX4" fmla="*/ 0 w 4890798"/>
              <a:gd name="connsiteY4" fmla="*/ 0 h 3000625"/>
              <a:gd name="connsiteX0" fmla="*/ 0 w 4890798"/>
              <a:gd name="connsiteY0" fmla="*/ 0 h 3000625"/>
              <a:gd name="connsiteX1" fmla="*/ 4890798 w 4890798"/>
              <a:gd name="connsiteY1" fmla="*/ 0 h 3000625"/>
              <a:gd name="connsiteX2" fmla="*/ 4890798 w 4890798"/>
              <a:gd name="connsiteY2" fmla="*/ 3000625 h 3000625"/>
              <a:gd name="connsiteX3" fmla="*/ 818605 w 4890798"/>
              <a:gd name="connsiteY3" fmla="*/ 3000625 h 3000625"/>
              <a:gd name="connsiteX4" fmla="*/ 0 w 4890798"/>
              <a:gd name="connsiteY4" fmla="*/ 0 h 3000625"/>
              <a:gd name="connsiteX0" fmla="*/ 0 w 4890798"/>
              <a:gd name="connsiteY0" fmla="*/ 0 h 3000625"/>
              <a:gd name="connsiteX1" fmla="*/ 4890798 w 4890798"/>
              <a:gd name="connsiteY1" fmla="*/ 0 h 3000625"/>
              <a:gd name="connsiteX2" fmla="*/ 4890798 w 4890798"/>
              <a:gd name="connsiteY2" fmla="*/ 3000625 h 3000625"/>
              <a:gd name="connsiteX3" fmla="*/ 200297 w 4890798"/>
              <a:gd name="connsiteY3" fmla="*/ 2965791 h 3000625"/>
              <a:gd name="connsiteX4" fmla="*/ 0 w 4890798"/>
              <a:gd name="connsiteY4" fmla="*/ 0 h 3000625"/>
              <a:gd name="connsiteX0" fmla="*/ 0 w 4890798"/>
              <a:gd name="connsiteY0" fmla="*/ 0 h 2965791"/>
              <a:gd name="connsiteX1" fmla="*/ 4890798 w 4890798"/>
              <a:gd name="connsiteY1" fmla="*/ 0 h 2965791"/>
              <a:gd name="connsiteX2" fmla="*/ 3715140 w 4890798"/>
              <a:gd name="connsiteY2" fmla="*/ 2626157 h 2965791"/>
              <a:gd name="connsiteX3" fmla="*/ 200297 w 4890798"/>
              <a:gd name="connsiteY3" fmla="*/ 2965791 h 2965791"/>
              <a:gd name="connsiteX4" fmla="*/ 0 w 4890798"/>
              <a:gd name="connsiteY4" fmla="*/ 0 h 2965791"/>
              <a:gd name="connsiteX0" fmla="*/ 0 w 4890798"/>
              <a:gd name="connsiteY0" fmla="*/ 0 h 2965791"/>
              <a:gd name="connsiteX1" fmla="*/ 4890798 w 4890798"/>
              <a:gd name="connsiteY1" fmla="*/ 0 h 2965791"/>
              <a:gd name="connsiteX2" fmla="*/ 4037357 w 4890798"/>
              <a:gd name="connsiteY2" fmla="*/ 2800328 h 2965791"/>
              <a:gd name="connsiteX3" fmla="*/ 200297 w 4890798"/>
              <a:gd name="connsiteY3" fmla="*/ 2965791 h 2965791"/>
              <a:gd name="connsiteX4" fmla="*/ 0 w 4890798"/>
              <a:gd name="connsiteY4" fmla="*/ 0 h 2965791"/>
              <a:gd name="connsiteX0" fmla="*/ 0 w 4037357"/>
              <a:gd name="connsiteY0" fmla="*/ 0 h 2965791"/>
              <a:gd name="connsiteX1" fmla="*/ 3480009 w 4037357"/>
              <a:gd name="connsiteY1" fmla="*/ 418012 h 2965791"/>
              <a:gd name="connsiteX2" fmla="*/ 4037357 w 4037357"/>
              <a:gd name="connsiteY2" fmla="*/ 2800328 h 2965791"/>
              <a:gd name="connsiteX3" fmla="*/ 200297 w 4037357"/>
              <a:gd name="connsiteY3" fmla="*/ 2965791 h 2965791"/>
              <a:gd name="connsiteX4" fmla="*/ 0 w 4037357"/>
              <a:gd name="connsiteY4" fmla="*/ 0 h 2965791"/>
              <a:gd name="connsiteX0" fmla="*/ 0 w 4037357"/>
              <a:gd name="connsiteY0" fmla="*/ 0 h 2965791"/>
              <a:gd name="connsiteX1" fmla="*/ 3906729 w 4037357"/>
              <a:gd name="connsiteY1" fmla="*/ 775063 h 2965791"/>
              <a:gd name="connsiteX2" fmla="*/ 4037357 w 4037357"/>
              <a:gd name="connsiteY2" fmla="*/ 2800328 h 2965791"/>
              <a:gd name="connsiteX3" fmla="*/ 200297 w 4037357"/>
              <a:gd name="connsiteY3" fmla="*/ 2965791 h 2965791"/>
              <a:gd name="connsiteX4" fmla="*/ 0 w 4037357"/>
              <a:gd name="connsiteY4" fmla="*/ 0 h 2965791"/>
              <a:gd name="connsiteX0" fmla="*/ 0 w 4037357"/>
              <a:gd name="connsiteY0" fmla="*/ 0 h 2965791"/>
              <a:gd name="connsiteX1" fmla="*/ 3898021 w 4037357"/>
              <a:gd name="connsiteY1" fmla="*/ 748937 h 2965791"/>
              <a:gd name="connsiteX2" fmla="*/ 4037357 w 4037357"/>
              <a:gd name="connsiteY2" fmla="*/ 2800328 h 2965791"/>
              <a:gd name="connsiteX3" fmla="*/ 200297 w 4037357"/>
              <a:gd name="connsiteY3" fmla="*/ 2965791 h 2965791"/>
              <a:gd name="connsiteX4" fmla="*/ 0 w 4037357"/>
              <a:gd name="connsiteY4" fmla="*/ 0 h 2965791"/>
              <a:gd name="connsiteX0" fmla="*/ 0 w 4037357"/>
              <a:gd name="connsiteY0" fmla="*/ 0 h 2965791"/>
              <a:gd name="connsiteX1" fmla="*/ 3819644 w 4037357"/>
              <a:gd name="connsiteY1" fmla="*/ 818606 h 2965791"/>
              <a:gd name="connsiteX2" fmla="*/ 4037357 w 4037357"/>
              <a:gd name="connsiteY2" fmla="*/ 2800328 h 2965791"/>
              <a:gd name="connsiteX3" fmla="*/ 200297 w 4037357"/>
              <a:gd name="connsiteY3" fmla="*/ 2965791 h 2965791"/>
              <a:gd name="connsiteX4" fmla="*/ 0 w 4037357"/>
              <a:gd name="connsiteY4" fmla="*/ 0 h 2965791"/>
              <a:gd name="connsiteX0" fmla="*/ 0 w 3889312"/>
              <a:gd name="connsiteY0" fmla="*/ 0 h 2965791"/>
              <a:gd name="connsiteX1" fmla="*/ 3819644 w 3889312"/>
              <a:gd name="connsiteY1" fmla="*/ 818606 h 2965791"/>
              <a:gd name="connsiteX2" fmla="*/ 3889312 w 3889312"/>
              <a:gd name="connsiteY2" fmla="*/ 2782911 h 2965791"/>
              <a:gd name="connsiteX3" fmla="*/ 200297 w 3889312"/>
              <a:gd name="connsiteY3" fmla="*/ 2965791 h 2965791"/>
              <a:gd name="connsiteX4" fmla="*/ 0 w 3889312"/>
              <a:gd name="connsiteY4" fmla="*/ 0 h 2965791"/>
              <a:gd name="connsiteX0" fmla="*/ 0 w 3950272"/>
              <a:gd name="connsiteY0" fmla="*/ 0 h 2965791"/>
              <a:gd name="connsiteX1" fmla="*/ 3819644 w 3950272"/>
              <a:gd name="connsiteY1" fmla="*/ 818606 h 2965791"/>
              <a:gd name="connsiteX2" fmla="*/ 3950272 w 3950272"/>
              <a:gd name="connsiteY2" fmla="*/ 2765494 h 2965791"/>
              <a:gd name="connsiteX3" fmla="*/ 200297 w 3950272"/>
              <a:gd name="connsiteY3" fmla="*/ 2965791 h 2965791"/>
              <a:gd name="connsiteX4" fmla="*/ 0 w 3950272"/>
              <a:gd name="connsiteY4" fmla="*/ 0 h 2965791"/>
              <a:gd name="connsiteX0" fmla="*/ 0 w 3950272"/>
              <a:gd name="connsiteY0" fmla="*/ 0 h 2965791"/>
              <a:gd name="connsiteX1" fmla="*/ 3854479 w 3950272"/>
              <a:gd name="connsiteY1" fmla="*/ 827315 h 2965791"/>
              <a:gd name="connsiteX2" fmla="*/ 3950272 w 3950272"/>
              <a:gd name="connsiteY2" fmla="*/ 2765494 h 2965791"/>
              <a:gd name="connsiteX3" fmla="*/ 200297 w 3950272"/>
              <a:gd name="connsiteY3" fmla="*/ 2965791 h 2965791"/>
              <a:gd name="connsiteX4" fmla="*/ 0 w 3950272"/>
              <a:gd name="connsiteY4" fmla="*/ 0 h 2965791"/>
              <a:gd name="connsiteX0" fmla="*/ 0 w 3950272"/>
              <a:gd name="connsiteY0" fmla="*/ 0 h 2965791"/>
              <a:gd name="connsiteX1" fmla="*/ 3854479 w 3950272"/>
              <a:gd name="connsiteY1" fmla="*/ 827315 h 2965791"/>
              <a:gd name="connsiteX2" fmla="*/ 3950272 w 3950272"/>
              <a:gd name="connsiteY2" fmla="*/ 2791620 h 2965791"/>
              <a:gd name="connsiteX3" fmla="*/ 200297 w 3950272"/>
              <a:gd name="connsiteY3" fmla="*/ 2965791 h 2965791"/>
              <a:gd name="connsiteX4" fmla="*/ 0 w 3950272"/>
              <a:gd name="connsiteY4" fmla="*/ 0 h 2965791"/>
              <a:gd name="connsiteX0" fmla="*/ 0 w 3950272"/>
              <a:gd name="connsiteY0" fmla="*/ 0 h 2965791"/>
              <a:gd name="connsiteX1" fmla="*/ 3845770 w 3950272"/>
              <a:gd name="connsiteY1" fmla="*/ 775064 h 2965791"/>
              <a:gd name="connsiteX2" fmla="*/ 3950272 w 3950272"/>
              <a:gd name="connsiteY2" fmla="*/ 2791620 h 2965791"/>
              <a:gd name="connsiteX3" fmla="*/ 200297 w 3950272"/>
              <a:gd name="connsiteY3" fmla="*/ 2965791 h 2965791"/>
              <a:gd name="connsiteX4" fmla="*/ 0 w 3950272"/>
              <a:gd name="connsiteY4" fmla="*/ 0 h 2965791"/>
              <a:gd name="connsiteX0" fmla="*/ 0 w 3969322"/>
              <a:gd name="connsiteY0" fmla="*/ 0 h 2965791"/>
              <a:gd name="connsiteX1" fmla="*/ 3845770 w 3969322"/>
              <a:gd name="connsiteY1" fmla="*/ 775064 h 2965791"/>
              <a:gd name="connsiteX2" fmla="*/ 3969322 w 3969322"/>
              <a:gd name="connsiteY2" fmla="*/ 2877327 h 2965791"/>
              <a:gd name="connsiteX3" fmla="*/ 200297 w 3969322"/>
              <a:gd name="connsiteY3" fmla="*/ 2965791 h 2965791"/>
              <a:gd name="connsiteX4" fmla="*/ 0 w 3969322"/>
              <a:gd name="connsiteY4" fmla="*/ 0 h 2965791"/>
              <a:gd name="connsiteX0" fmla="*/ 0 w 3969322"/>
              <a:gd name="connsiteY0" fmla="*/ 0 h 2975314"/>
              <a:gd name="connsiteX1" fmla="*/ 3845770 w 3969322"/>
              <a:gd name="connsiteY1" fmla="*/ 775064 h 2975314"/>
              <a:gd name="connsiteX2" fmla="*/ 3969322 w 3969322"/>
              <a:gd name="connsiteY2" fmla="*/ 2877327 h 2975314"/>
              <a:gd name="connsiteX3" fmla="*/ 200297 w 3969322"/>
              <a:gd name="connsiteY3" fmla="*/ 2975314 h 2975314"/>
              <a:gd name="connsiteX4" fmla="*/ 0 w 3969322"/>
              <a:gd name="connsiteY4" fmla="*/ 0 h 2975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69322" h="2975314">
                <a:moveTo>
                  <a:pt x="0" y="0"/>
                </a:moveTo>
                <a:lnTo>
                  <a:pt x="3845770" y="775064"/>
                </a:lnTo>
                <a:lnTo>
                  <a:pt x="3969322" y="2877327"/>
                </a:lnTo>
                <a:lnTo>
                  <a:pt x="200297" y="2975314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lIns="91436" tIns="45718" rIns="91436" bIns="45718"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85753" indent="0">
              <a:buNone/>
              <a:defRPr sz="4200"/>
            </a:lvl2pPr>
            <a:lvl3pPr marL="1371510" indent="0">
              <a:buNone/>
              <a:defRPr sz="3600"/>
            </a:lvl3pPr>
            <a:lvl4pPr marL="2057263" indent="0">
              <a:buNone/>
              <a:defRPr sz="3000"/>
            </a:lvl4pPr>
            <a:lvl5pPr marL="2743017" indent="0">
              <a:buNone/>
              <a:defRPr sz="3000"/>
            </a:lvl5pPr>
            <a:lvl6pPr marL="3428774" indent="0">
              <a:buNone/>
              <a:defRPr sz="3000"/>
            </a:lvl6pPr>
            <a:lvl7pPr marL="4114527" indent="0">
              <a:buNone/>
              <a:defRPr sz="3000"/>
            </a:lvl7pPr>
            <a:lvl8pPr marL="4800280" indent="0">
              <a:buNone/>
              <a:defRPr sz="3000"/>
            </a:lvl8pPr>
            <a:lvl9pPr marL="5486033" indent="0">
              <a:buNone/>
              <a:defRPr sz="3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D32352E3-A549-4767-81E9-F00BC5097E5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85257" y="509272"/>
            <a:ext cx="17358289" cy="1086371"/>
          </a:xfrm>
          <a:prstGeom prst="rect">
            <a:avLst/>
          </a:prstGeom>
        </p:spPr>
        <p:txBody>
          <a:bodyPr lIns="91436" tIns="45718" rIns="91436" bIns="45718" anchor="ctr"/>
          <a:lstStyle>
            <a:lvl1pPr marL="0" indent="0" algn="ctr">
              <a:buNone/>
              <a:defRPr sz="8249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278050271"/>
      </p:ext>
    </p:extLst>
  </p:cSld>
  <p:clrMapOvr>
    <a:masterClrMapping/>
  </p:clrMapOvr>
  <p:transition spd="slow">
    <p:push dir="u"/>
  </p:transition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2519045" y="844343"/>
            <a:ext cx="4967521" cy="270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91436" tIns="45718" rIns="91436" bIns="45718"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85753" indent="0">
              <a:buNone/>
              <a:defRPr sz="4200"/>
            </a:lvl2pPr>
            <a:lvl3pPr marL="1371510" indent="0">
              <a:buNone/>
              <a:defRPr sz="3600"/>
            </a:lvl3pPr>
            <a:lvl4pPr marL="2057263" indent="0">
              <a:buNone/>
              <a:defRPr sz="3000"/>
            </a:lvl4pPr>
            <a:lvl5pPr marL="2743017" indent="0">
              <a:buNone/>
              <a:defRPr sz="3000"/>
            </a:lvl5pPr>
            <a:lvl6pPr marL="3428774" indent="0">
              <a:buNone/>
              <a:defRPr sz="3000"/>
            </a:lvl6pPr>
            <a:lvl7pPr marL="4114527" indent="0">
              <a:buNone/>
              <a:defRPr sz="3000"/>
            </a:lvl7pPr>
            <a:lvl8pPr marL="4800280" indent="0">
              <a:buNone/>
              <a:defRPr sz="3000"/>
            </a:lvl8pPr>
            <a:lvl9pPr marL="5486033" indent="0">
              <a:buNone/>
              <a:defRPr sz="3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2519045" y="3796868"/>
            <a:ext cx="4967521" cy="270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91436" tIns="45718" rIns="91436" bIns="45718"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85753" indent="0">
              <a:buNone/>
              <a:defRPr sz="4200"/>
            </a:lvl2pPr>
            <a:lvl3pPr marL="1371510" indent="0">
              <a:buNone/>
              <a:defRPr sz="3600"/>
            </a:lvl3pPr>
            <a:lvl4pPr marL="2057263" indent="0">
              <a:buNone/>
              <a:defRPr sz="3000"/>
            </a:lvl4pPr>
            <a:lvl5pPr marL="2743017" indent="0">
              <a:buNone/>
              <a:defRPr sz="3000"/>
            </a:lvl5pPr>
            <a:lvl6pPr marL="3428774" indent="0">
              <a:buNone/>
              <a:defRPr sz="3000"/>
            </a:lvl6pPr>
            <a:lvl7pPr marL="4114527" indent="0">
              <a:buNone/>
              <a:defRPr sz="3000"/>
            </a:lvl7pPr>
            <a:lvl8pPr marL="4800280" indent="0">
              <a:buNone/>
              <a:defRPr sz="3000"/>
            </a:lvl8pPr>
            <a:lvl9pPr marL="5486033" indent="0">
              <a:buNone/>
              <a:defRPr sz="3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2519045" y="6749392"/>
            <a:ext cx="4967521" cy="270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91436" tIns="45718" rIns="91436" bIns="45718"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85753" indent="0">
              <a:buNone/>
              <a:defRPr sz="4200"/>
            </a:lvl2pPr>
            <a:lvl3pPr marL="1371510" indent="0">
              <a:buNone/>
              <a:defRPr sz="3600"/>
            </a:lvl3pPr>
            <a:lvl4pPr marL="2057263" indent="0">
              <a:buNone/>
              <a:defRPr sz="3000"/>
            </a:lvl4pPr>
            <a:lvl5pPr marL="2743017" indent="0">
              <a:buNone/>
              <a:defRPr sz="3000"/>
            </a:lvl5pPr>
            <a:lvl6pPr marL="3428774" indent="0">
              <a:buNone/>
              <a:defRPr sz="3000"/>
            </a:lvl6pPr>
            <a:lvl7pPr marL="4114527" indent="0">
              <a:buNone/>
              <a:defRPr sz="3000"/>
            </a:lvl7pPr>
            <a:lvl8pPr marL="4800280" indent="0">
              <a:buNone/>
              <a:defRPr sz="3000"/>
            </a:lvl8pPr>
            <a:lvl9pPr marL="5486033" indent="0">
              <a:buNone/>
              <a:defRPr sz="3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15589935"/>
      </p:ext>
    </p:extLst>
  </p:cSld>
  <p:clrMapOvr>
    <a:masterClrMapping/>
  </p:clrMapOvr>
  <p:transition spd="slow">
    <p:push dir="u"/>
  </p:transition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C3FD0B1-8B73-4344-9826-0E0B9E692CE5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10439238" cy="10287000"/>
          </a:xfrm>
          <a:custGeom>
            <a:avLst/>
            <a:gdLst>
              <a:gd name="connsiteX0" fmla="*/ 2353219 w 6960096"/>
              <a:gd name="connsiteY0" fmla="*/ 2324450 h 6858000"/>
              <a:gd name="connsiteX1" fmla="*/ 6960096 w 6960096"/>
              <a:gd name="connsiteY1" fmla="*/ 2324450 h 6858000"/>
              <a:gd name="connsiteX2" fmla="*/ 6960096 w 6960096"/>
              <a:gd name="connsiteY2" fmla="*/ 6858000 h 6858000"/>
              <a:gd name="connsiteX3" fmla="*/ 2353219 w 6960096"/>
              <a:gd name="connsiteY3" fmla="*/ 6858000 h 6858000"/>
              <a:gd name="connsiteX4" fmla="*/ 0 w 6960096"/>
              <a:gd name="connsiteY4" fmla="*/ 2324450 h 6858000"/>
              <a:gd name="connsiteX5" fmla="*/ 2245219 w 6960096"/>
              <a:gd name="connsiteY5" fmla="*/ 2324450 h 6858000"/>
              <a:gd name="connsiteX6" fmla="*/ 2245219 w 6960096"/>
              <a:gd name="connsiteY6" fmla="*/ 6858000 h 6858000"/>
              <a:gd name="connsiteX7" fmla="*/ 0 w 6960096"/>
              <a:gd name="connsiteY7" fmla="*/ 6858000 h 6858000"/>
              <a:gd name="connsiteX8" fmla="*/ 2353219 w 6960096"/>
              <a:gd name="connsiteY8" fmla="*/ 0 h 6858000"/>
              <a:gd name="connsiteX9" fmla="*/ 6960096 w 6960096"/>
              <a:gd name="connsiteY9" fmla="*/ 0 h 6858000"/>
              <a:gd name="connsiteX10" fmla="*/ 6960096 w 6960096"/>
              <a:gd name="connsiteY10" fmla="*/ 2216451 h 6858000"/>
              <a:gd name="connsiteX11" fmla="*/ 4710657 w 6960096"/>
              <a:gd name="connsiteY11" fmla="*/ 2216451 h 6858000"/>
              <a:gd name="connsiteX12" fmla="*/ 4710657 w 6960096"/>
              <a:gd name="connsiteY12" fmla="*/ 6075 h 6858000"/>
              <a:gd name="connsiteX13" fmla="*/ 4602657 w 6960096"/>
              <a:gd name="connsiteY13" fmla="*/ 6075 h 6858000"/>
              <a:gd name="connsiteX14" fmla="*/ 4602657 w 6960096"/>
              <a:gd name="connsiteY14" fmla="*/ 2216451 h 6858000"/>
              <a:gd name="connsiteX15" fmla="*/ 2353219 w 6960096"/>
              <a:gd name="connsiteY15" fmla="*/ 2216451 h 6858000"/>
              <a:gd name="connsiteX16" fmla="*/ 0 w 6960096"/>
              <a:gd name="connsiteY16" fmla="*/ 0 h 6858000"/>
              <a:gd name="connsiteX17" fmla="*/ 2245219 w 6960096"/>
              <a:gd name="connsiteY17" fmla="*/ 0 h 6858000"/>
              <a:gd name="connsiteX18" fmla="*/ 2245219 w 6960096"/>
              <a:gd name="connsiteY18" fmla="*/ 2216451 h 6858000"/>
              <a:gd name="connsiteX19" fmla="*/ 0 w 6960096"/>
              <a:gd name="connsiteY19" fmla="*/ 22164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960096" h="6858000">
                <a:moveTo>
                  <a:pt x="2353219" y="2324450"/>
                </a:moveTo>
                <a:lnTo>
                  <a:pt x="6960096" y="2324450"/>
                </a:lnTo>
                <a:lnTo>
                  <a:pt x="6960096" y="6858000"/>
                </a:lnTo>
                <a:lnTo>
                  <a:pt x="2353219" y="6858000"/>
                </a:lnTo>
                <a:close/>
                <a:moveTo>
                  <a:pt x="0" y="2324450"/>
                </a:moveTo>
                <a:lnTo>
                  <a:pt x="2245219" y="2324450"/>
                </a:lnTo>
                <a:lnTo>
                  <a:pt x="2245219" y="6858000"/>
                </a:lnTo>
                <a:lnTo>
                  <a:pt x="0" y="6858000"/>
                </a:lnTo>
                <a:close/>
                <a:moveTo>
                  <a:pt x="2353219" y="0"/>
                </a:moveTo>
                <a:lnTo>
                  <a:pt x="6960096" y="0"/>
                </a:lnTo>
                <a:lnTo>
                  <a:pt x="6960096" y="2216451"/>
                </a:lnTo>
                <a:lnTo>
                  <a:pt x="4710657" y="2216451"/>
                </a:lnTo>
                <a:lnTo>
                  <a:pt x="4710657" y="6075"/>
                </a:lnTo>
                <a:lnTo>
                  <a:pt x="4602657" y="6075"/>
                </a:lnTo>
                <a:lnTo>
                  <a:pt x="4602657" y="2216451"/>
                </a:lnTo>
                <a:lnTo>
                  <a:pt x="2353219" y="2216451"/>
                </a:lnTo>
                <a:close/>
                <a:moveTo>
                  <a:pt x="0" y="0"/>
                </a:moveTo>
                <a:lnTo>
                  <a:pt x="2245219" y="0"/>
                </a:lnTo>
                <a:lnTo>
                  <a:pt x="2245219" y="2216451"/>
                </a:lnTo>
                <a:lnTo>
                  <a:pt x="0" y="22164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lIns="91436" tIns="45718" rIns="91436" bIns="45718" anchor="ctr">
            <a:noAutofit/>
          </a:bodyPr>
          <a:lstStyle>
            <a:lvl1pPr marL="0" indent="0" algn="ctr">
              <a:buNone/>
              <a:defRPr sz="285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85721" indent="0">
              <a:buNone/>
              <a:defRPr sz="4200"/>
            </a:lvl2pPr>
            <a:lvl3pPr marL="1371440" indent="0">
              <a:buNone/>
              <a:defRPr sz="3600"/>
            </a:lvl3pPr>
            <a:lvl4pPr marL="2057161" indent="0">
              <a:buNone/>
              <a:defRPr sz="3000"/>
            </a:lvl4pPr>
            <a:lvl5pPr marL="2742881" indent="0">
              <a:buNone/>
              <a:defRPr sz="3000"/>
            </a:lvl5pPr>
            <a:lvl6pPr marL="3428600" indent="0">
              <a:buNone/>
              <a:defRPr sz="3000"/>
            </a:lvl6pPr>
            <a:lvl7pPr marL="4114319" indent="0">
              <a:buNone/>
              <a:defRPr sz="3000"/>
            </a:lvl7pPr>
            <a:lvl8pPr marL="4800040" indent="0">
              <a:buNone/>
              <a:defRPr sz="3000"/>
            </a:lvl8pPr>
            <a:lvl9pPr marL="5485761" indent="0">
              <a:buNone/>
              <a:defRPr sz="3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01790732"/>
      </p:ext>
    </p:extLst>
  </p:cSld>
  <p:clrMapOvr>
    <a:masterClrMapping/>
  </p:clrMapOvr>
  <p:transition spd="slow">
    <p:push dir="u"/>
  </p:transition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0" hasCustomPrompt="1"/>
          </p:nvPr>
        </p:nvSpPr>
        <p:spPr>
          <a:xfrm>
            <a:off x="4178086" y="2563313"/>
            <a:ext cx="9936594" cy="423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91436" tIns="719965" rIns="91436" bIns="45718" anchor="ctr"/>
          <a:lstStyle>
            <a:lvl1pPr marL="0" marR="0" indent="0" algn="ctr" defTabSz="137144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285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3C1360C2-C865-4284-B68D-EF12177F2CB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819729" y="479582"/>
            <a:ext cx="16646964" cy="988973"/>
          </a:xfrm>
          <a:prstGeom prst="rect">
            <a:avLst/>
          </a:prstGeom>
        </p:spPr>
        <p:txBody>
          <a:bodyPr lIns="91436" tIns="45718" rIns="91436" bIns="45718" anchor="ctr"/>
          <a:lstStyle>
            <a:lvl1pPr marL="0" indent="0" algn="ctr">
              <a:buNone/>
              <a:defRPr sz="8249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918577247"/>
      </p:ext>
    </p:extLst>
  </p:cSld>
  <p:clrMapOvr>
    <a:masterClrMapping/>
  </p:clrMapOvr>
  <p:transition spd="slow">
    <p:push dir="u"/>
  </p:transition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그림 개체 틀 2">
            <a:extLst>
              <a:ext uri="{FF2B5EF4-FFF2-40B4-BE49-F238E27FC236}">
                <a16:creationId xmlns:a16="http://schemas.microsoft.com/office/drawing/2014/main" id="{FB18C16F-B5CD-49A5-9132-508D237A8037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371934" y="366152"/>
            <a:ext cx="17542560" cy="9554705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lIns="91436" tIns="45718" rIns="91436" bIns="45718" anchor="ctr"/>
          <a:lstStyle>
            <a:lvl1pPr marL="0" indent="0" algn="ctr">
              <a:buFontTx/>
              <a:buNone/>
              <a:defRPr sz="285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21602447"/>
      </p:ext>
    </p:extLst>
  </p:cSld>
  <p:clrMapOvr>
    <a:masterClrMapping/>
  </p:clrMapOvr>
  <p:transition spd="slow">
    <p:push dir="u"/>
  </p:transition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10">
            <a:extLst>
              <a:ext uri="{FF2B5EF4-FFF2-40B4-BE49-F238E27FC236}">
                <a16:creationId xmlns:a16="http://schemas.microsoft.com/office/drawing/2014/main" id="{037E98C1-EDB9-4998-B244-222AB3F04C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" y="2382883"/>
            <a:ext cx="18286413" cy="4789448"/>
          </a:xfrm>
          <a:prstGeom prst="rect">
            <a:avLst/>
          </a:prstGeom>
          <a:solidFill>
            <a:srgbClr val="BEBFBF">
              <a:alpha val="30000"/>
            </a:srgbClr>
          </a:solidFill>
        </p:spPr>
        <p:txBody>
          <a:bodyPr lIns="91436" tIns="323984" rIns="91436" bIns="45718" anchor="ctr"/>
          <a:lstStyle>
            <a:lvl1pPr marL="0" marR="0" indent="0" algn="ctr" defTabSz="137144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285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4" name="Rectangle 3"/>
          <p:cNvSpPr/>
          <p:nvPr userDrawn="1"/>
        </p:nvSpPr>
        <p:spPr>
          <a:xfrm>
            <a:off x="1" y="2083667"/>
            <a:ext cx="18286413" cy="32071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37142" tIns="68571" rIns="137142" bIns="6857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2850" dirty="0"/>
              <a:t>                     </a:t>
            </a:r>
            <a:endParaRPr lang="ko-KR" altLang="en-US" sz="2850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4591F3AC-22DD-4A77-8100-945A8877A057}"/>
              </a:ext>
            </a:extLst>
          </p:cNvPr>
          <p:cNvSpPr/>
          <p:nvPr userDrawn="1"/>
        </p:nvSpPr>
        <p:spPr>
          <a:xfrm>
            <a:off x="1" y="9958394"/>
            <a:ext cx="18286413" cy="32861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en-US" sz="4725"/>
          </a:p>
        </p:txBody>
      </p:sp>
    </p:spTree>
    <p:extLst>
      <p:ext uri="{BB962C8B-B14F-4D97-AF65-F5344CB8AC3E}">
        <p14:creationId xmlns:p14="http://schemas.microsoft.com/office/powerpoint/2010/main" val="2087032259"/>
      </p:ext>
    </p:extLst>
  </p:cSld>
  <p:clrMapOvr>
    <a:masterClrMapping/>
  </p:clrMapOvr>
  <p:transition spd="slow">
    <p:push dir="u"/>
  </p:transition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4042BDB-2F8A-4632-BB44-DDEED52675C4}"/>
              </a:ext>
            </a:extLst>
          </p:cNvPr>
          <p:cNvSpPr/>
          <p:nvPr userDrawn="1"/>
        </p:nvSpPr>
        <p:spPr>
          <a:xfrm>
            <a:off x="7882817" y="4730096"/>
            <a:ext cx="9532004" cy="486916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en-US" sz="4725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CA8D69A-BFC2-4B10-BE3B-DDECB81DE897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882946" y="687749"/>
            <a:ext cx="14036722" cy="80548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91436" tIns="45718" rIns="91436" bIns="45718" anchor="ctr"/>
          <a:lstStyle>
            <a:lvl1pPr marL="0" indent="0" algn="ctr">
              <a:buNone/>
              <a:defRPr sz="2850" baseline="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  <a:lvl2pPr marL="685753" indent="0">
              <a:buNone/>
              <a:defRPr sz="4200"/>
            </a:lvl2pPr>
            <a:lvl3pPr marL="1371510" indent="0">
              <a:buNone/>
              <a:defRPr sz="3600"/>
            </a:lvl3pPr>
            <a:lvl4pPr marL="2057263" indent="0">
              <a:buNone/>
              <a:defRPr sz="3000"/>
            </a:lvl4pPr>
            <a:lvl5pPr marL="2743017" indent="0">
              <a:buNone/>
              <a:defRPr sz="3000"/>
            </a:lvl5pPr>
            <a:lvl6pPr marL="3428774" indent="0">
              <a:buNone/>
              <a:defRPr sz="3000"/>
            </a:lvl6pPr>
            <a:lvl7pPr marL="4114527" indent="0">
              <a:buNone/>
              <a:defRPr sz="3000"/>
            </a:lvl7pPr>
            <a:lvl8pPr marL="4800280" indent="0">
              <a:buNone/>
              <a:defRPr sz="3000"/>
            </a:lvl8pPr>
            <a:lvl9pPr marL="5486033" indent="0">
              <a:buNone/>
              <a:defRPr sz="3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33551959"/>
      </p:ext>
    </p:extLst>
  </p:cSld>
  <p:clrMapOvr>
    <a:masterClrMapping/>
  </p:clrMapOvr>
  <p:transition spd="slow">
    <p:push dir="u"/>
  </p:transition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 29"/>
          <p:cNvSpPr/>
          <p:nvPr userDrawn="1"/>
        </p:nvSpPr>
        <p:spPr>
          <a:xfrm>
            <a:off x="1" y="0"/>
            <a:ext cx="18311423" cy="10287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ko-KR" altLang="en-US" sz="2850" dirty="0"/>
          </a:p>
        </p:txBody>
      </p:sp>
      <p:sp>
        <p:nvSpPr>
          <p:cNvPr id="36" name="Picture Placeholder 35"/>
          <p:cNvSpPr>
            <a:spLocks noGrp="1"/>
          </p:cNvSpPr>
          <p:nvPr>
            <p:ph type="pic" sz="quarter" idx="10" hasCustomPrompt="1"/>
          </p:nvPr>
        </p:nvSpPr>
        <p:spPr>
          <a:xfrm>
            <a:off x="1" y="1679615"/>
            <a:ext cx="7703171" cy="56241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287986" tIns="611970" rIns="91436" bIns="45718" anchor="ctr"/>
          <a:lstStyle>
            <a:lvl1pPr marL="0" indent="0" algn="ctr">
              <a:buNone/>
              <a:defRPr sz="285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7" name="Rectangle 36"/>
          <p:cNvSpPr/>
          <p:nvPr userDrawn="1"/>
        </p:nvSpPr>
        <p:spPr>
          <a:xfrm rot="10800000">
            <a:off x="7703175" y="1679614"/>
            <a:ext cx="6032724" cy="7958663"/>
          </a:xfrm>
          <a:prstGeom prst="round2SameRect">
            <a:avLst>
              <a:gd name="adj1" fmla="val 84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ko-KR" altLang="en-US" sz="2850" dirty="0"/>
          </a:p>
        </p:txBody>
      </p:sp>
      <p:sp>
        <p:nvSpPr>
          <p:cNvPr id="40" name="Picture Placeholder 35"/>
          <p:cNvSpPr>
            <a:spLocks noGrp="1"/>
          </p:cNvSpPr>
          <p:nvPr>
            <p:ph type="pic" sz="quarter" idx="11" hasCustomPrompt="1"/>
          </p:nvPr>
        </p:nvSpPr>
        <p:spPr>
          <a:xfrm>
            <a:off x="13735898" y="1679615"/>
            <a:ext cx="4575527" cy="56241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287986" tIns="611970" rIns="91436" bIns="45718" anchor="ctr"/>
          <a:lstStyle>
            <a:lvl1pPr marL="0" marR="0" indent="0" algn="ctr" defTabSz="1371440" rtl="0" eaLnBrk="1" fontAlgn="auto" latinLnBrk="0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85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marL="0" marR="0" lvl="0" indent="0" algn="ctr" defTabSz="1371440" rtl="0" eaLnBrk="1" fontAlgn="auto" latinLnBrk="0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제목 1">
            <a:extLst>
              <a:ext uri="{FF2B5EF4-FFF2-40B4-BE49-F238E27FC236}">
                <a16:creationId xmlns:a16="http://schemas.microsoft.com/office/drawing/2014/main" id="{C6F3612C-F0AE-484F-942A-DE2A058655B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20250" y="313780"/>
            <a:ext cx="18286413" cy="1052066"/>
          </a:xfrm>
          <a:prstGeom prst="rect">
            <a:avLst/>
          </a:prstGeom>
        </p:spPr>
        <p:txBody>
          <a:bodyPr lIns="91436" tIns="45718" rIns="91436" bIns="45718" anchor="ctr">
            <a:noAutofit/>
          </a:bodyPr>
          <a:lstStyle>
            <a:lvl1pPr algn="ctr">
              <a:defRPr sz="8249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BASIC LAYOUT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86320498"/>
      </p:ext>
    </p:extLst>
  </p:cSld>
  <p:clrMapOvr>
    <a:masterClrMapping/>
  </p:clrMapOvr>
  <p:transition spd="slow">
    <p:push dir="u"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Step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3" y="9591373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20" name="フローチャート: データ 19"/>
          <p:cNvSpPr/>
          <p:nvPr userDrawn="1"/>
        </p:nvSpPr>
        <p:spPr>
          <a:xfrm>
            <a:off x="3424081" y="2668224"/>
            <a:ext cx="5482937" cy="542301"/>
          </a:xfrm>
          <a:prstGeom prst="flowChartInputOutput">
            <a:avLst/>
          </a:prstGeom>
          <a:solidFill>
            <a:schemeClr val="bg2">
              <a:lumMod val="9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" name="平行四辺形 6"/>
          <p:cNvSpPr/>
          <p:nvPr userDrawn="1"/>
        </p:nvSpPr>
        <p:spPr>
          <a:xfrm flipH="1">
            <a:off x="405334" y="1093055"/>
            <a:ext cx="8487929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6" name="平行四辺形 25"/>
          <p:cNvSpPr/>
          <p:nvPr userDrawn="1"/>
        </p:nvSpPr>
        <p:spPr>
          <a:xfrm flipH="1">
            <a:off x="3438683" y="3210527"/>
            <a:ext cx="8487929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7" name="フローチャート: データ 26"/>
          <p:cNvSpPr/>
          <p:nvPr userDrawn="1"/>
        </p:nvSpPr>
        <p:spPr>
          <a:xfrm>
            <a:off x="6443679" y="4785704"/>
            <a:ext cx="5482937" cy="542301"/>
          </a:xfrm>
          <a:prstGeom prst="flowChartInputOutput">
            <a:avLst/>
          </a:prstGeom>
          <a:solidFill>
            <a:schemeClr val="bg2">
              <a:lumMod val="9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8" name="平行四辺形 27"/>
          <p:cNvSpPr/>
          <p:nvPr userDrawn="1"/>
        </p:nvSpPr>
        <p:spPr>
          <a:xfrm flipH="1">
            <a:off x="6465951" y="5328007"/>
            <a:ext cx="8487929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9" name="フローチャート: データ 28"/>
          <p:cNvSpPr/>
          <p:nvPr userDrawn="1"/>
        </p:nvSpPr>
        <p:spPr>
          <a:xfrm>
            <a:off x="9470938" y="6903178"/>
            <a:ext cx="5482937" cy="542301"/>
          </a:xfrm>
          <a:prstGeom prst="flowChartInputOutput">
            <a:avLst/>
          </a:prstGeom>
          <a:solidFill>
            <a:schemeClr val="bg2">
              <a:lumMod val="9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0" name="平行四辺形 29"/>
          <p:cNvSpPr/>
          <p:nvPr userDrawn="1"/>
        </p:nvSpPr>
        <p:spPr>
          <a:xfrm flipH="1">
            <a:off x="9476261" y="7445479"/>
            <a:ext cx="8487929" cy="1575175"/>
          </a:xfrm>
          <a:prstGeom prst="parallelogram">
            <a:avLst>
              <a:gd name="adj" fmla="val 45396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1" name="平行四辺形 30"/>
          <p:cNvSpPr/>
          <p:nvPr userDrawn="1"/>
        </p:nvSpPr>
        <p:spPr>
          <a:xfrm flipH="1">
            <a:off x="405333" y="1093055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2" name="平行四辺形 31"/>
          <p:cNvSpPr/>
          <p:nvPr userDrawn="1"/>
        </p:nvSpPr>
        <p:spPr>
          <a:xfrm flipH="1">
            <a:off x="3438683" y="3210527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3" name="平行四辺形 32"/>
          <p:cNvSpPr/>
          <p:nvPr userDrawn="1"/>
        </p:nvSpPr>
        <p:spPr>
          <a:xfrm flipH="1">
            <a:off x="6465948" y="5328005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4" name="平行四辺形 33"/>
          <p:cNvSpPr/>
          <p:nvPr userDrawn="1"/>
        </p:nvSpPr>
        <p:spPr>
          <a:xfrm flipH="1">
            <a:off x="9470935" y="7445479"/>
            <a:ext cx="2025226" cy="1575175"/>
          </a:xfrm>
          <a:prstGeom prst="parallelogram">
            <a:avLst>
              <a:gd name="adj" fmla="val 45396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60207" y="1269411"/>
            <a:ext cx="885284" cy="1215136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799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4008654" y="3383822"/>
            <a:ext cx="885284" cy="1215136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799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7035919" y="5501300"/>
            <a:ext cx="885284" cy="1215136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799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040911" y="7618776"/>
            <a:ext cx="885284" cy="1215136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4799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2167439" y="1002446"/>
            <a:ext cx="6120680" cy="848974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59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2438452" y="1723127"/>
            <a:ext cx="5972973" cy="945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5219880" y="3119921"/>
            <a:ext cx="6120680" cy="848974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59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5490896" y="3840602"/>
            <a:ext cx="5972973" cy="945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8206881" y="5237396"/>
            <a:ext cx="6120680" cy="848974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59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8477897" y="5958080"/>
            <a:ext cx="5972973" cy="945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1225147" y="7354872"/>
            <a:ext cx="6120680" cy="848974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59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11496163" y="8075554"/>
            <a:ext cx="5972973" cy="945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630071" y="5671755"/>
            <a:ext cx="6088232" cy="2090619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5399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30077" y="7798799"/>
            <a:ext cx="7658041" cy="157517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49" name="直線コネクタ 48"/>
          <p:cNvCxnSpPr/>
          <p:nvPr userDrawn="1"/>
        </p:nvCxnSpPr>
        <p:spPr>
          <a:xfrm>
            <a:off x="7" y="7708785"/>
            <a:ext cx="828811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3032713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50"/>
                            </p:stCondLst>
                            <p:childTnLst>
                              <p:par>
                                <p:cTn id="3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5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50"/>
                            </p:stCondLst>
                            <p:childTnLst>
                              <p:par>
                                <p:cTn id="5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55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050"/>
                            </p:stCondLst>
                            <p:childTnLst>
                              <p:par>
                                <p:cTn id="7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4550"/>
                            </p:stCondLst>
                            <p:childTnLst>
                              <p:par>
                                <p:cTn id="7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7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2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7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6CAC6C94-EF5E-4D40-8064-70C4AE8D538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" y="4"/>
            <a:ext cx="18286413" cy="836023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lIns="91436" tIns="45718" rIns="91436" bIns="45718" anchor="ctr">
            <a:noAutofit/>
          </a:bodyPr>
          <a:lstStyle>
            <a:lvl1pPr marL="0" marR="0" indent="0" algn="ctr" defTabSz="1371440" rtl="0" eaLnBrk="1" fontAlgn="auto" latinLnBrk="1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2850"/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65503907"/>
      </p:ext>
    </p:extLst>
  </p:cSld>
  <p:clrMapOvr>
    <a:masterClrMapping/>
  </p:clrMapOvr>
  <p:transition spd="slow">
    <p:push dir="u"/>
  </p:transition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4" y="0"/>
            <a:ext cx="9143208" cy="10287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lIns="91436" tIns="45718" rIns="91436" bIns="45718" anchor="ctr"/>
          <a:lstStyle>
            <a:lvl1pPr marL="0" indent="0" algn="ctr">
              <a:buNone/>
              <a:defRPr sz="285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85721" indent="0">
              <a:buNone/>
              <a:defRPr sz="4200"/>
            </a:lvl2pPr>
            <a:lvl3pPr marL="1371440" indent="0">
              <a:buNone/>
              <a:defRPr sz="3600"/>
            </a:lvl3pPr>
            <a:lvl4pPr marL="2057161" indent="0">
              <a:buNone/>
              <a:defRPr sz="3000"/>
            </a:lvl4pPr>
            <a:lvl5pPr marL="2742881" indent="0">
              <a:buNone/>
              <a:defRPr sz="3000"/>
            </a:lvl5pPr>
            <a:lvl6pPr marL="3428600" indent="0">
              <a:buNone/>
              <a:defRPr sz="3000"/>
            </a:lvl6pPr>
            <a:lvl7pPr marL="4114319" indent="0">
              <a:buNone/>
              <a:defRPr sz="3000"/>
            </a:lvl7pPr>
            <a:lvl8pPr marL="4800040" indent="0">
              <a:buNone/>
              <a:defRPr sz="3000"/>
            </a:lvl8pPr>
            <a:lvl9pPr marL="5485761" indent="0">
              <a:buNone/>
              <a:defRPr sz="3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01744315"/>
      </p:ext>
    </p:extLst>
  </p:cSld>
  <p:clrMapOvr>
    <a:masterClrMapping/>
  </p:clrMapOvr>
  <p:transition spd="slow">
    <p:push dir="u"/>
  </p:transition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485257" y="498731"/>
            <a:ext cx="17358289" cy="1086371"/>
          </a:xfrm>
          <a:prstGeom prst="rect">
            <a:avLst/>
          </a:prstGeom>
        </p:spPr>
        <p:txBody>
          <a:bodyPr lIns="91436" tIns="45718" rIns="91436" bIns="45718" anchor="ctr"/>
          <a:lstStyle>
            <a:lvl1pPr marL="0" indent="0" algn="ctr">
              <a:buNone/>
              <a:defRPr sz="8249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617493247"/>
      </p:ext>
    </p:extLst>
  </p:cSld>
  <p:clrMapOvr>
    <a:masterClrMapping/>
  </p:clrMapOvr>
  <p:transition spd="slow">
    <p:push dir="u"/>
  </p:transition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485257" y="185221"/>
            <a:ext cx="17358289" cy="1086371"/>
          </a:xfrm>
          <a:prstGeom prst="rect">
            <a:avLst/>
          </a:prstGeom>
        </p:spPr>
        <p:txBody>
          <a:bodyPr lIns="91436" tIns="45718" rIns="91436" bIns="45718" anchor="ctr"/>
          <a:lstStyle>
            <a:lvl1pPr marL="0" indent="0" algn="ctr">
              <a:buNone/>
              <a:defRPr sz="8249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530973" y="1697392"/>
            <a:ext cx="5340687" cy="8103842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ko-KR" altLang="en-US" sz="1950" dirty="0"/>
          </a:p>
        </p:txBody>
      </p:sp>
      <p:sp>
        <p:nvSpPr>
          <p:cNvPr id="4" name="Rounded Rectangle 3"/>
          <p:cNvSpPr/>
          <p:nvPr userDrawn="1"/>
        </p:nvSpPr>
        <p:spPr>
          <a:xfrm>
            <a:off x="797833" y="2021250"/>
            <a:ext cx="230782" cy="75228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ko-KR" altLang="en-US" sz="1950" dirty="0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4585329" y="1915027"/>
            <a:ext cx="1028774" cy="1027633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ko-KR" altLang="en-US" sz="195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1067465" y="2455830"/>
            <a:ext cx="3348081" cy="830979"/>
          </a:xfrm>
          <a:prstGeom prst="rect">
            <a:avLst/>
          </a:prstGeom>
          <a:noFill/>
        </p:spPr>
        <p:txBody>
          <a:bodyPr wrap="square" lIns="137142" tIns="68571" rIns="137142" bIns="68571" rtlCol="0" anchor="ctr">
            <a:spAutoFit/>
          </a:bodyPr>
          <a:lstStyle/>
          <a:p>
            <a:r>
              <a:rPr lang="en-US" altLang="ko-KR" sz="225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225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1067465" y="3191205"/>
            <a:ext cx="3348081" cy="1177227"/>
          </a:xfrm>
          <a:prstGeom prst="rect">
            <a:avLst/>
          </a:prstGeom>
          <a:noFill/>
        </p:spPr>
        <p:txBody>
          <a:bodyPr wrap="square" lIns="137142" tIns="68571" rIns="137142" bIns="68571" rtlCol="0" anchor="ctr">
            <a:spAutoFit/>
          </a:bodyPr>
          <a:lstStyle/>
          <a:p>
            <a:r>
              <a:rPr lang="en-US" altLang="ko-KR" sz="225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225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225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1081750" y="8712669"/>
            <a:ext cx="3347709" cy="484730"/>
          </a:xfrm>
          <a:prstGeom prst="rect">
            <a:avLst/>
          </a:prstGeom>
          <a:noFill/>
        </p:spPr>
        <p:txBody>
          <a:bodyPr wrap="square" lIns="137142" tIns="68571" rIns="137142" bIns="68571" rtlCol="0" anchor="ctr">
            <a:spAutoFit/>
          </a:bodyPr>
          <a:lstStyle/>
          <a:p>
            <a:r>
              <a:rPr lang="en-US" altLang="ko-KR" sz="225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225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1081750" y="6675498"/>
            <a:ext cx="4075590" cy="2077474"/>
          </a:xfrm>
          <a:prstGeom prst="rect">
            <a:avLst/>
          </a:prstGeom>
          <a:noFill/>
        </p:spPr>
        <p:txBody>
          <a:bodyPr wrap="square" lIns="137142" tIns="68571" rIns="137142" bIns="68571" rtlCol="0" anchor="ctr">
            <a:spAutoFit/>
          </a:bodyPr>
          <a:lstStyle/>
          <a:p>
            <a:r>
              <a:rPr lang="en-US" altLang="ko-KR" sz="42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42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684431443"/>
      </p:ext>
    </p:extLst>
  </p:cSld>
  <p:clrMapOvr>
    <a:masterClrMapping/>
  </p:clrMapOvr>
  <p:transition spd="slow">
    <p:push dir="u"/>
  </p:transition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Basic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9324706"/>
      </p:ext>
    </p:extLst>
  </p:cSld>
  <p:clrMapOvr>
    <a:masterClrMapping/>
  </p:clrMapOvr>
  <p:transition spd="slow">
    <p:push dir="u"/>
  </p:transition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제목 1"/>
          <p:cNvSpPr>
            <a:spLocks noGrp="1"/>
          </p:cNvSpPr>
          <p:nvPr>
            <p:ph type="title" hasCustomPrompt="1"/>
          </p:nvPr>
        </p:nvSpPr>
        <p:spPr>
          <a:xfrm>
            <a:off x="12291084" y="498984"/>
            <a:ext cx="5028764" cy="2160240"/>
          </a:xfrm>
          <a:prstGeom prst="rect">
            <a:avLst/>
          </a:prstGeom>
        </p:spPr>
        <p:txBody>
          <a:bodyPr lIns="91436" tIns="45718" rIns="91436" bIns="45718" anchor="ctr">
            <a:noAutofit/>
          </a:bodyPr>
          <a:lstStyle>
            <a:lvl1pPr algn="l">
              <a:defRPr sz="6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dirty="0"/>
              <a:t>IMAGES &amp; CONTENTS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2" y="5200653"/>
            <a:ext cx="11259206" cy="50863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91436" tIns="45718" rIns="91436" bIns="45718" anchor="ctr"/>
          <a:lstStyle>
            <a:lvl1pPr marL="0" indent="0" algn="ctr">
              <a:buNone/>
              <a:defRPr sz="1800" baseline="0">
                <a:latin typeface="+mn-lt"/>
                <a:cs typeface="Arial" pitchFamily="34" charset="0"/>
              </a:defRPr>
            </a:lvl1pPr>
            <a:lvl2pPr marL="685721" indent="0">
              <a:buNone/>
              <a:defRPr sz="4200"/>
            </a:lvl2pPr>
            <a:lvl3pPr marL="1371440" indent="0">
              <a:buNone/>
              <a:defRPr sz="3600"/>
            </a:lvl3pPr>
            <a:lvl4pPr marL="2057161" indent="0">
              <a:buNone/>
              <a:defRPr sz="3000"/>
            </a:lvl4pPr>
            <a:lvl5pPr marL="2742881" indent="0">
              <a:buNone/>
              <a:defRPr sz="3000"/>
            </a:lvl5pPr>
            <a:lvl6pPr marL="3428600" indent="0">
              <a:buNone/>
              <a:defRPr sz="3000"/>
            </a:lvl6pPr>
            <a:lvl7pPr marL="4114319" indent="0">
              <a:buNone/>
              <a:defRPr sz="3000"/>
            </a:lvl7pPr>
            <a:lvl8pPr marL="4800040" indent="0">
              <a:buNone/>
              <a:defRPr sz="3000"/>
            </a:lvl8pPr>
            <a:lvl9pPr marL="5485761" indent="0">
              <a:buNone/>
              <a:defRPr sz="3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2" y="3"/>
            <a:ext cx="11259206" cy="50863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91436" tIns="45718" rIns="91436" bIns="45718" anchor="ctr"/>
          <a:lstStyle>
            <a:lvl1pPr marL="0" indent="0" algn="ctr">
              <a:buNone/>
              <a:defRPr sz="1800" baseline="0">
                <a:latin typeface="+mn-lt"/>
                <a:cs typeface="Arial" pitchFamily="34" charset="0"/>
              </a:defRPr>
            </a:lvl1pPr>
            <a:lvl2pPr marL="685721" indent="0">
              <a:buNone/>
              <a:defRPr sz="4200"/>
            </a:lvl2pPr>
            <a:lvl3pPr marL="1371440" indent="0">
              <a:buNone/>
              <a:defRPr sz="3600"/>
            </a:lvl3pPr>
            <a:lvl4pPr marL="2057161" indent="0">
              <a:buNone/>
              <a:defRPr sz="3000"/>
            </a:lvl4pPr>
            <a:lvl5pPr marL="2742881" indent="0">
              <a:buNone/>
              <a:defRPr sz="3000"/>
            </a:lvl5pPr>
            <a:lvl6pPr marL="3428600" indent="0">
              <a:buNone/>
              <a:defRPr sz="3000"/>
            </a:lvl6pPr>
            <a:lvl7pPr marL="4114319" indent="0">
              <a:buNone/>
              <a:defRPr sz="3000"/>
            </a:lvl7pPr>
            <a:lvl8pPr marL="4800040" indent="0">
              <a:buNone/>
              <a:defRPr sz="3000"/>
            </a:lvl8pPr>
            <a:lvl9pPr marL="5485761" indent="0">
              <a:buNone/>
              <a:defRPr sz="3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73362928"/>
      </p:ext>
    </p:extLst>
  </p:cSld>
  <p:clrMapOvr>
    <a:masterClrMapping/>
  </p:clrMapOvr>
  <p:transition spd="slow">
    <p:push dir="u"/>
  </p:transition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85257" y="509272"/>
            <a:ext cx="17358289" cy="1086371"/>
          </a:xfrm>
          <a:prstGeom prst="rect">
            <a:avLst/>
          </a:prstGeom>
        </p:spPr>
        <p:txBody>
          <a:bodyPr lIns="91436" tIns="45718" rIns="91436" bIns="45718" anchor="ctr"/>
          <a:lstStyle>
            <a:lvl1pPr marL="0" indent="0" algn="ctr">
              <a:buNone/>
              <a:defRPr sz="8249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D1DE2E88-6A87-4923-A695-C08C6C89DECA}"/>
              </a:ext>
            </a:extLst>
          </p:cNvPr>
          <p:cNvSpPr/>
          <p:nvPr userDrawn="1"/>
        </p:nvSpPr>
        <p:spPr>
          <a:xfrm>
            <a:off x="260426" y="7"/>
            <a:ext cx="1413209" cy="2374859"/>
          </a:xfrm>
          <a:custGeom>
            <a:avLst/>
            <a:gdLst>
              <a:gd name="connsiteX0" fmla="*/ 238907 w 561676"/>
              <a:gd name="connsiteY0" fmla="*/ 482 h 943801"/>
              <a:gd name="connsiteX1" fmla="*/ 358608 w 561676"/>
              <a:gd name="connsiteY1" fmla="*/ 22 h 943801"/>
              <a:gd name="connsiteX2" fmla="*/ 390836 w 561676"/>
              <a:gd name="connsiteY2" fmla="*/ 22581 h 943801"/>
              <a:gd name="connsiteX3" fmla="*/ 563022 w 561676"/>
              <a:gd name="connsiteY3" fmla="*/ 488036 h 943801"/>
              <a:gd name="connsiteX4" fmla="*/ 540923 w 561676"/>
              <a:gd name="connsiteY4" fmla="*/ 517501 h 943801"/>
              <a:gd name="connsiteX5" fmla="*/ 319015 w 561676"/>
              <a:gd name="connsiteY5" fmla="*/ 517501 h 943801"/>
              <a:gd name="connsiteX6" fmla="*/ 295075 w 561676"/>
              <a:gd name="connsiteY6" fmla="*/ 551109 h 943801"/>
              <a:gd name="connsiteX7" fmla="*/ 434573 w 561676"/>
              <a:gd name="connsiteY7" fmla="*/ 912056 h 943801"/>
              <a:gd name="connsiteX8" fmla="*/ 437796 w 561676"/>
              <a:gd name="connsiteY8" fmla="*/ 920343 h 943801"/>
              <a:gd name="connsiteX9" fmla="*/ 431811 w 561676"/>
              <a:gd name="connsiteY9" fmla="*/ 944743 h 943801"/>
              <a:gd name="connsiteX10" fmla="*/ 408331 w 561676"/>
              <a:gd name="connsiteY10" fmla="*/ 935996 h 943801"/>
              <a:gd name="connsiteX11" fmla="*/ 288169 w 561676"/>
              <a:gd name="connsiteY11" fmla="*/ 771176 h 943801"/>
              <a:gd name="connsiteX12" fmla="*/ 10553 w 561676"/>
              <a:gd name="connsiteY12" fmla="*/ 389973 h 943801"/>
              <a:gd name="connsiteX13" fmla="*/ 2266 w 561676"/>
              <a:gd name="connsiteY13" fmla="*/ 361428 h 943801"/>
              <a:gd name="connsiteX14" fmla="*/ 28969 w 561676"/>
              <a:gd name="connsiteY14" fmla="*/ 352681 h 943801"/>
              <a:gd name="connsiteX15" fmla="*/ 185502 w 561676"/>
              <a:gd name="connsiteY15" fmla="*/ 352681 h 943801"/>
              <a:gd name="connsiteX16" fmla="*/ 208061 w 561676"/>
              <a:gd name="connsiteY16" fmla="*/ 319993 h 943801"/>
              <a:gd name="connsiteX17" fmla="*/ 97567 w 561676"/>
              <a:gd name="connsiteY17" fmla="*/ 34551 h 943801"/>
              <a:gd name="connsiteX18" fmla="*/ 120587 w 561676"/>
              <a:gd name="connsiteY18" fmla="*/ 482 h 943801"/>
              <a:gd name="connsiteX19" fmla="*/ 238907 w 561676"/>
              <a:gd name="connsiteY19" fmla="*/ 482 h 943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61676" h="943801">
                <a:moveTo>
                  <a:pt x="238907" y="482"/>
                </a:moveTo>
                <a:cubicBezTo>
                  <a:pt x="278961" y="482"/>
                  <a:pt x="318555" y="1403"/>
                  <a:pt x="358608" y="22"/>
                </a:cubicBezTo>
                <a:cubicBezTo>
                  <a:pt x="376103" y="-439"/>
                  <a:pt x="384851" y="6467"/>
                  <a:pt x="390836" y="22581"/>
                </a:cubicBezTo>
                <a:cubicBezTo>
                  <a:pt x="447924" y="178193"/>
                  <a:pt x="505473" y="333344"/>
                  <a:pt x="563022" y="488036"/>
                </a:cubicBezTo>
                <a:cubicBezTo>
                  <a:pt x="570388" y="508293"/>
                  <a:pt x="563943" y="517501"/>
                  <a:pt x="540923" y="517501"/>
                </a:cubicBezTo>
                <a:cubicBezTo>
                  <a:pt x="466800" y="517501"/>
                  <a:pt x="393138" y="517501"/>
                  <a:pt x="319015" y="517501"/>
                </a:cubicBezTo>
                <a:cubicBezTo>
                  <a:pt x="290010" y="517501"/>
                  <a:pt x="284946" y="524407"/>
                  <a:pt x="295075" y="551109"/>
                </a:cubicBezTo>
                <a:cubicBezTo>
                  <a:pt x="341574" y="671271"/>
                  <a:pt x="388074" y="791894"/>
                  <a:pt x="434573" y="912056"/>
                </a:cubicBezTo>
                <a:cubicBezTo>
                  <a:pt x="435494" y="914818"/>
                  <a:pt x="436875" y="917580"/>
                  <a:pt x="437796" y="920343"/>
                </a:cubicBezTo>
                <a:cubicBezTo>
                  <a:pt x="441018" y="930011"/>
                  <a:pt x="442400" y="939219"/>
                  <a:pt x="431811" y="944743"/>
                </a:cubicBezTo>
                <a:cubicBezTo>
                  <a:pt x="421222" y="950268"/>
                  <a:pt x="414316" y="944283"/>
                  <a:pt x="408331" y="935996"/>
                </a:cubicBezTo>
                <a:cubicBezTo>
                  <a:pt x="368277" y="880749"/>
                  <a:pt x="328223" y="825963"/>
                  <a:pt x="288169" y="771176"/>
                </a:cubicBezTo>
                <a:cubicBezTo>
                  <a:pt x="195630" y="644108"/>
                  <a:pt x="103092" y="517040"/>
                  <a:pt x="10553" y="389973"/>
                </a:cubicBezTo>
                <a:cubicBezTo>
                  <a:pt x="4568" y="381685"/>
                  <a:pt x="-4179" y="373398"/>
                  <a:pt x="2266" y="361428"/>
                </a:cubicBezTo>
                <a:cubicBezTo>
                  <a:pt x="8251" y="350839"/>
                  <a:pt x="19301" y="352681"/>
                  <a:pt x="28969" y="352681"/>
                </a:cubicBezTo>
                <a:cubicBezTo>
                  <a:pt x="80993" y="352681"/>
                  <a:pt x="133477" y="352681"/>
                  <a:pt x="185502" y="352681"/>
                </a:cubicBezTo>
                <a:cubicBezTo>
                  <a:pt x="211744" y="352681"/>
                  <a:pt x="217269" y="344394"/>
                  <a:pt x="208061" y="319993"/>
                </a:cubicBezTo>
                <a:cubicBezTo>
                  <a:pt x="171230" y="224692"/>
                  <a:pt x="134398" y="129391"/>
                  <a:pt x="97567" y="34551"/>
                </a:cubicBezTo>
                <a:cubicBezTo>
                  <a:pt x="86978" y="7388"/>
                  <a:pt x="91582" y="482"/>
                  <a:pt x="120587" y="482"/>
                </a:cubicBezTo>
                <a:cubicBezTo>
                  <a:pt x="160180" y="482"/>
                  <a:pt x="199313" y="482"/>
                  <a:pt x="238907" y="482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 w="4596" cap="flat">
            <a:noFill/>
            <a:prstDash val="solid"/>
            <a:miter/>
          </a:ln>
        </p:spPr>
        <p:txBody>
          <a:bodyPr lIns="137142" tIns="68571" rIns="137142" bIns="68571" rtlCol="0" anchor="ctr"/>
          <a:lstStyle/>
          <a:p>
            <a:endParaRPr lang="en-US" sz="4725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5115276D-F3BF-43F2-930C-943D3CCC450E}"/>
              </a:ext>
            </a:extLst>
          </p:cNvPr>
          <p:cNvSpPr/>
          <p:nvPr userDrawn="1"/>
        </p:nvSpPr>
        <p:spPr>
          <a:xfrm>
            <a:off x="1898462" y="3"/>
            <a:ext cx="813481" cy="1367034"/>
          </a:xfrm>
          <a:custGeom>
            <a:avLst/>
            <a:gdLst>
              <a:gd name="connsiteX0" fmla="*/ 238907 w 561676"/>
              <a:gd name="connsiteY0" fmla="*/ 482 h 943801"/>
              <a:gd name="connsiteX1" fmla="*/ 358608 w 561676"/>
              <a:gd name="connsiteY1" fmla="*/ 22 h 943801"/>
              <a:gd name="connsiteX2" fmla="*/ 390836 w 561676"/>
              <a:gd name="connsiteY2" fmla="*/ 22581 h 943801"/>
              <a:gd name="connsiteX3" fmla="*/ 563022 w 561676"/>
              <a:gd name="connsiteY3" fmla="*/ 488036 h 943801"/>
              <a:gd name="connsiteX4" fmla="*/ 540923 w 561676"/>
              <a:gd name="connsiteY4" fmla="*/ 517501 h 943801"/>
              <a:gd name="connsiteX5" fmla="*/ 319015 w 561676"/>
              <a:gd name="connsiteY5" fmla="*/ 517501 h 943801"/>
              <a:gd name="connsiteX6" fmla="*/ 295075 w 561676"/>
              <a:gd name="connsiteY6" fmla="*/ 551109 h 943801"/>
              <a:gd name="connsiteX7" fmla="*/ 434573 w 561676"/>
              <a:gd name="connsiteY7" fmla="*/ 912056 h 943801"/>
              <a:gd name="connsiteX8" fmla="*/ 437796 w 561676"/>
              <a:gd name="connsiteY8" fmla="*/ 920343 h 943801"/>
              <a:gd name="connsiteX9" fmla="*/ 431811 w 561676"/>
              <a:gd name="connsiteY9" fmla="*/ 944743 h 943801"/>
              <a:gd name="connsiteX10" fmla="*/ 408331 w 561676"/>
              <a:gd name="connsiteY10" fmla="*/ 935996 h 943801"/>
              <a:gd name="connsiteX11" fmla="*/ 288169 w 561676"/>
              <a:gd name="connsiteY11" fmla="*/ 771176 h 943801"/>
              <a:gd name="connsiteX12" fmla="*/ 10553 w 561676"/>
              <a:gd name="connsiteY12" fmla="*/ 389973 h 943801"/>
              <a:gd name="connsiteX13" fmla="*/ 2266 w 561676"/>
              <a:gd name="connsiteY13" fmla="*/ 361428 h 943801"/>
              <a:gd name="connsiteX14" fmla="*/ 28969 w 561676"/>
              <a:gd name="connsiteY14" fmla="*/ 352681 h 943801"/>
              <a:gd name="connsiteX15" fmla="*/ 185502 w 561676"/>
              <a:gd name="connsiteY15" fmla="*/ 352681 h 943801"/>
              <a:gd name="connsiteX16" fmla="*/ 208061 w 561676"/>
              <a:gd name="connsiteY16" fmla="*/ 319993 h 943801"/>
              <a:gd name="connsiteX17" fmla="*/ 97567 w 561676"/>
              <a:gd name="connsiteY17" fmla="*/ 34551 h 943801"/>
              <a:gd name="connsiteX18" fmla="*/ 120587 w 561676"/>
              <a:gd name="connsiteY18" fmla="*/ 482 h 943801"/>
              <a:gd name="connsiteX19" fmla="*/ 238907 w 561676"/>
              <a:gd name="connsiteY19" fmla="*/ 482 h 943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61676" h="943801">
                <a:moveTo>
                  <a:pt x="238907" y="482"/>
                </a:moveTo>
                <a:cubicBezTo>
                  <a:pt x="278961" y="482"/>
                  <a:pt x="318555" y="1403"/>
                  <a:pt x="358608" y="22"/>
                </a:cubicBezTo>
                <a:cubicBezTo>
                  <a:pt x="376103" y="-439"/>
                  <a:pt x="384851" y="6467"/>
                  <a:pt x="390836" y="22581"/>
                </a:cubicBezTo>
                <a:cubicBezTo>
                  <a:pt x="447924" y="178193"/>
                  <a:pt x="505473" y="333344"/>
                  <a:pt x="563022" y="488036"/>
                </a:cubicBezTo>
                <a:cubicBezTo>
                  <a:pt x="570388" y="508293"/>
                  <a:pt x="563943" y="517501"/>
                  <a:pt x="540923" y="517501"/>
                </a:cubicBezTo>
                <a:cubicBezTo>
                  <a:pt x="466800" y="517501"/>
                  <a:pt x="393138" y="517501"/>
                  <a:pt x="319015" y="517501"/>
                </a:cubicBezTo>
                <a:cubicBezTo>
                  <a:pt x="290010" y="517501"/>
                  <a:pt x="284946" y="524407"/>
                  <a:pt x="295075" y="551109"/>
                </a:cubicBezTo>
                <a:cubicBezTo>
                  <a:pt x="341574" y="671271"/>
                  <a:pt x="388074" y="791894"/>
                  <a:pt x="434573" y="912056"/>
                </a:cubicBezTo>
                <a:cubicBezTo>
                  <a:pt x="435494" y="914818"/>
                  <a:pt x="436875" y="917580"/>
                  <a:pt x="437796" y="920343"/>
                </a:cubicBezTo>
                <a:cubicBezTo>
                  <a:pt x="441018" y="930011"/>
                  <a:pt x="442400" y="939219"/>
                  <a:pt x="431811" y="944743"/>
                </a:cubicBezTo>
                <a:cubicBezTo>
                  <a:pt x="421222" y="950268"/>
                  <a:pt x="414316" y="944283"/>
                  <a:pt x="408331" y="935996"/>
                </a:cubicBezTo>
                <a:cubicBezTo>
                  <a:pt x="368277" y="880749"/>
                  <a:pt x="328223" y="825963"/>
                  <a:pt x="288169" y="771176"/>
                </a:cubicBezTo>
                <a:cubicBezTo>
                  <a:pt x="195630" y="644108"/>
                  <a:pt x="103092" y="517040"/>
                  <a:pt x="10553" y="389973"/>
                </a:cubicBezTo>
                <a:cubicBezTo>
                  <a:pt x="4568" y="381685"/>
                  <a:pt x="-4179" y="373398"/>
                  <a:pt x="2266" y="361428"/>
                </a:cubicBezTo>
                <a:cubicBezTo>
                  <a:pt x="8251" y="350839"/>
                  <a:pt x="19301" y="352681"/>
                  <a:pt x="28969" y="352681"/>
                </a:cubicBezTo>
                <a:cubicBezTo>
                  <a:pt x="80993" y="352681"/>
                  <a:pt x="133477" y="352681"/>
                  <a:pt x="185502" y="352681"/>
                </a:cubicBezTo>
                <a:cubicBezTo>
                  <a:pt x="211744" y="352681"/>
                  <a:pt x="217269" y="344394"/>
                  <a:pt x="208061" y="319993"/>
                </a:cubicBezTo>
                <a:cubicBezTo>
                  <a:pt x="171230" y="224692"/>
                  <a:pt x="134398" y="129391"/>
                  <a:pt x="97567" y="34551"/>
                </a:cubicBezTo>
                <a:cubicBezTo>
                  <a:pt x="86978" y="7388"/>
                  <a:pt x="91582" y="482"/>
                  <a:pt x="120587" y="482"/>
                </a:cubicBezTo>
                <a:cubicBezTo>
                  <a:pt x="160180" y="482"/>
                  <a:pt x="199313" y="482"/>
                  <a:pt x="238907" y="482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 w="4596" cap="flat">
            <a:noFill/>
            <a:prstDash val="solid"/>
            <a:miter/>
          </a:ln>
        </p:spPr>
        <p:txBody>
          <a:bodyPr lIns="137142" tIns="68571" rIns="137142" bIns="68571" rtlCol="0" anchor="ctr"/>
          <a:lstStyle/>
          <a:p>
            <a:endParaRPr lang="en-US" sz="4725"/>
          </a:p>
        </p:txBody>
      </p:sp>
    </p:spTree>
    <p:extLst>
      <p:ext uri="{BB962C8B-B14F-4D97-AF65-F5344CB8AC3E}">
        <p14:creationId xmlns:p14="http://schemas.microsoft.com/office/powerpoint/2010/main" val="3914050563"/>
      </p:ext>
    </p:extLst>
  </p:cSld>
  <p:clrMapOvr>
    <a:masterClrMapping/>
  </p:clrMapOvr>
  <p:transition spd="slow">
    <p:push dir="u"/>
  </p:transition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85257" y="509272"/>
            <a:ext cx="17358289" cy="1086371"/>
          </a:xfrm>
          <a:prstGeom prst="rect">
            <a:avLst/>
          </a:prstGeom>
        </p:spPr>
        <p:txBody>
          <a:bodyPr lIns="91436" tIns="45718" rIns="91436" bIns="45718" anchor="ctr"/>
          <a:lstStyle>
            <a:lvl1pPr marL="0" indent="0" algn="ctr">
              <a:buNone/>
              <a:defRPr sz="8249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3">
            <a:extLst>
              <a:ext uri="{FF2B5EF4-FFF2-40B4-BE49-F238E27FC236}">
                <a16:creationId xmlns:a16="http://schemas.microsoft.com/office/drawing/2014/main" id="{F3E69537-CC5A-4694-B61B-401CDCE14E9F}"/>
              </a:ext>
            </a:extLst>
          </p:cNvPr>
          <p:cNvGrpSpPr/>
          <p:nvPr userDrawn="1"/>
        </p:nvGrpSpPr>
        <p:grpSpPr>
          <a:xfrm>
            <a:off x="485255" y="6905311"/>
            <a:ext cx="17480681" cy="3053429"/>
            <a:chOff x="323529" y="4603539"/>
            <a:chExt cx="11654798" cy="2035618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F2045BAE-2033-4781-88D7-3316C0868B69}"/>
                </a:ext>
              </a:extLst>
            </p:cNvPr>
            <p:cNvSpPr/>
            <p:nvPr/>
          </p:nvSpPr>
          <p:spPr>
            <a:xfrm rot="16200000">
              <a:off x="363852" y="6186863"/>
              <a:ext cx="411971" cy="492617"/>
            </a:xfrm>
            <a:custGeom>
              <a:avLst/>
              <a:gdLst>
                <a:gd name="connsiteX0" fmla="*/ 182559 w 565444"/>
                <a:gd name="connsiteY0" fmla="*/ 37056 h 676134"/>
                <a:gd name="connsiteX1" fmla="*/ 182559 w 565444"/>
                <a:gd name="connsiteY1" fmla="*/ 175472 h 676134"/>
                <a:gd name="connsiteX2" fmla="*/ 108447 w 565444"/>
                <a:gd name="connsiteY2" fmla="*/ 175472 h 676134"/>
                <a:gd name="connsiteX3" fmla="*/ 108447 w 565444"/>
                <a:gd name="connsiteY3" fmla="*/ 37056 h 676134"/>
                <a:gd name="connsiteX4" fmla="*/ 145503 w 565444"/>
                <a:gd name="connsiteY4" fmla="*/ 0 h 676134"/>
                <a:gd name="connsiteX5" fmla="*/ 182559 w 565444"/>
                <a:gd name="connsiteY5" fmla="*/ 37056 h 676134"/>
                <a:gd name="connsiteX6" fmla="*/ 456997 w 565444"/>
                <a:gd name="connsiteY6" fmla="*/ 37056 h 676134"/>
                <a:gd name="connsiteX7" fmla="*/ 456997 w 565444"/>
                <a:gd name="connsiteY7" fmla="*/ 175472 h 676134"/>
                <a:gd name="connsiteX8" fmla="*/ 382885 w 565444"/>
                <a:gd name="connsiteY8" fmla="*/ 175472 h 676134"/>
                <a:gd name="connsiteX9" fmla="*/ 382885 w 565444"/>
                <a:gd name="connsiteY9" fmla="*/ 37056 h 676134"/>
                <a:gd name="connsiteX10" fmla="*/ 419941 w 565444"/>
                <a:gd name="connsiteY10" fmla="*/ 0 h 676134"/>
                <a:gd name="connsiteX11" fmla="*/ 456997 w 565444"/>
                <a:gd name="connsiteY11" fmla="*/ 37056 h 676134"/>
                <a:gd name="connsiteX12" fmla="*/ 486829 w 565444"/>
                <a:gd name="connsiteY12" fmla="*/ 382985 h 676134"/>
                <a:gd name="connsiteX13" fmla="*/ 483130 w 565444"/>
                <a:gd name="connsiteY13" fmla="*/ 374057 h 676134"/>
                <a:gd name="connsiteX14" fmla="*/ 474202 w 565444"/>
                <a:gd name="connsiteY14" fmla="*/ 370359 h 676134"/>
                <a:gd name="connsiteX15" fmla="*/ 91243 w 565444"/>
                <a:gd name="connsiteY15" fmla="*/ 370358 h 676134"/>
                <a:gd name="connsiteX16" fmla="*/ 78616 w 565444"/>
                <a:gd name="connsiteY16" fmla="*/ 382985 h 676134"/>
                <a:gd name="connsiteX17" fmla="*/ 78615 w 565444"/>
                <a:gd name="connsiteY17" fmla="*/ 382985 h 676134"/>
                <a:gd name="connsiteX18" fmla="*/ 91242 w 565444"/>
                <a:gd name="connsiteY18" fmla="*/ 395612 h 676134"/>
                <a:gd name="connsiteX19" fmla="*/ 474202 w 565444"/>
                <a:gd name="connsiteY19" fmla="*/ 395612 h 676134"/>
                <a:gd name="connsiteX20" fmla="*/ 483130 w 565444"/>
                <a:gd name="connsiteY20" fmla="*/ 391914 h 676134"/>
                <a:gd name="connsiteX21" fmla="*/ 486829 w 565444"/>
                <a:gd name="connsiteY21" fmla="*/ 329550 h 676134"/>
                <a:gd name="connsiteX22" fmla="*/ 483130 w 565444"/>
                <a:gd name="connsiteY22" fmla="*/ 320622 h 676134"/>
                <a:gd name="connsiteX23" fmla="*/ 474202 w 565444"/>
                <a:gd name="connsiteY23" fmla="*/ 316924 h 676134"/>
                <a:gd name="connsiteX24" fmla="*/ 91243 w 565444"/>
                <a:gd name="connsiteY24" fmla="*/ 316923 h 676134"/>
                <a:gd name="connsiteX25" fmla="*/ 78616 w 565444"/>
                <a:gd name="connsiteY25" fmla="*/ 329550 h 676134"/>
                <a:gd name="connsiteX26" fmla="*/ 78615 w 565444"/>
                <a:gd name="connsiteY26" fmla="*/ 329550 h 676134"/>
                <a:gd name="connsiteX27" fmla="*/ 91242 w 565444"/>
                <a:gd name="connsiteY27" fmla="*/ 342177 h 676134"/>
                <a:gd name="connsiteX28" fmla="*/ 474202 w 565444"/>
                <a:gd name="connsiteY28" fmla="*/ 342177 h 676134"/>
                <a:gd name="connsiteX29" fmla="*/ 483130 w 565444"/>
                <a:gd name="connsiteY29" fmla="*/ 338479 h 676134"/>
                <a:gd name="connsiteX30" fmla="*/ 486829 w 565444"/>
                <a:gd name="connsiteY30" fmla="*/ 276115 h 676134"/>
                <a:gd name="connsiteX31" fmla="*/ 483130 w 565444"/>
                <a:gd name="connsiteY31" fmla="*/ 267187 h 676134"/>
                <a:gd name="connsiteX32" fmla="*/ 474202 w 565444"/>
                <a:gd name="connsiteY32" fmla="*/ 263489 h 676134"/>
                <a:gd name="connsiteX33" fmla="*/ 91243 w 565444"/>
                <a:gd name="connsiteY33" fmla="*/ 263488 h 676134"/>
                <a:gd name="connsiteX34" fmla="*/ 78616 w 565444"/>
                <a:gd name="connsiteY34" fmla="*/ 276115 h 676134"/>
                <a:gd name="connsiteX35" fmla="*/ 78615 w 565444"/>
                <a:gd name="connsiteY35" fmla="*/ 276115 h 676134"/>
                <a:gd name="connsiteX36" fmla="*/ 91242 w 565444"/>
                <a:gd name="connsiteY36" fmla="*/ 288742 h 676134"/>
                <a:gd name="connsiteX37" fmla="*/ 474202 w 565444"/>
                <a:gd name="connsiteY37" fmla="*/ 288742 h 676134"/>
                <a:gd name="connsiteX38" fmla="*/ 483130 w 565444"/>
                <a:gd name="connsiteY38" fmla="*/ 285044 h 676134"/>
                <a:gd name="connsiteX39" fmla="*/ 565444 w 565444"/>
                <a:gd name="connsiteY39" fmla="*/ 194687 h 676134"/>
                <a:gd name="connsiteX40" fmla="*/ 546230 w 565444"/>
                <a:gd name="connsiteY40" fmla="*/ 213901 h 676134"/>
                <a:gd name="connsiteX41" fmla="*/ 525276 w 565444"/>
                <a:gd name="connsiteY41" fmla="*/ 213901 h 676134"/>
                <a:gd name="connsiteX42" fmla="*/ 508899 w 565444"/>
                <a:gd name="connsiteY42" fmla="*/ 524387 h 676134"/>
                <a:gd name="connsiteX43" fmla="*/ 378242 w 565444"/>
                <a:gd name="connsiteY43" fmla="*/ 676134 h 676134"/>
                <a:gd name="connsiteX44" fmla="*/ 184454 w 565444"/>
                <a:gd name="connsiteY44" fmla="*/ 676134 h 676134"/>
                <a:gd name="connsiteX45" fmla="*/ 53798 w 565444"/>
                <a:gd name="connsiteY45" fmla="*/ 524387 h 676134"/>
                <a:gd name="connsiteX46" fmla="*/ 37421 w 565444"/>
                <a:gd name="connsiteY46" fmla="*/ 213901 h 676134"/>
                <a:gd name="connsiteX47" fmla="*/ 19214 w 565444"/>
                <a:gd name="connsiteY47" fmla="*/ 213901 h 676134"/>
                <a:gd name="connsiteX48" fmla="*/ 0 w 565444"/>
                <a:gd name="connsiteY48" fmla="*/ 194687 h 676134"/>
                <a:gd name="connsiteX49" fmla="*/ 19214 w 565444"/>
                <a:gd name="connsiteY49" fmla="*/ 175473 h 676134"/>
                <a:gd name="connsiteX50" fmla="*/ 546230 w 565444"/>
                <a:gd name="connsiteY50" fmla="*/ 175473 h 676134"/>
                <a:gd name="connsiteX51" fmla="*/ 565444 w 565444"/>
                <a:gd name="connsiteY51" fmla="*/ 194687 h 676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565444" h="676134">
                  <a:moveTo>
                    <a:pt x="182559" y="37056"/>
                  </a:moveTo>
                  <a:lnTo>
                    <a:pt x="182559" y="175472"/>
                  </a:lnTo>
                  <a:lnTo>
                    <a:pt x="108447" y="175472"/>
                  </a:lnTo>
                  <a:lnTo>
                    <a:pt x="108447" y="37056"/>
                  </a:lnTo>
                  <a:cubicBezTo>
                    <a:pt x="108447" y="16591"/>
                    <a:pt x="125038" y="0"/>
                    <a:pt x="145503" y="0"/>
                  </a:cubicBezTo>
                  <a:cubicBezTo>
                    <a:pt x="165968" y="0"/>
                    <a:pt x="182559" y="16591"/>
                    <a:pt x="182559" y="37056"/>
                  </a:cubicBezTo>
                  <a:close/>
                  <a:moveTo>
                    <a:pt x="456997" y="37056"/>
                  </a:moveTo>
                  <a:lnTo>
                    <a:pt x="456997" y="175472"/>
                  </a:lnTo>
                  <a:lnTo>
                    <a:pt x="382885" y="175472"/>
                  </a:lnTo>
                  <a:lnTo>
                    <a:pt x="382885" y="37056"/>
                  </a:lnTo>
                  <a:cubicBezTo>
                    <a:pt x="382885" y="16591"/>
                    <a:pt x="399476" y="0"/>
                    <a:pt x="419941" y="0"/>
                  </a:cubicBezTo>
                  <a:cubicBezTo>
                    <a:pt x="440406" y="0"/>
                    <a:pt x="456997" y="16591"/>
                    <a:pt x="456997" y="37056"/>
                  </a:cubicBezTo>
                  <a:close/>
                  <a:moveTo>
                    <a:pt x="486829" y="382985"/>
                  </a:moveTo>
                  <a:lnTo>
                    <a:pt x="483130" y="374057"/>
                  </a:lnTo>
                  <a:cubicBezTo>
                    <a:pt x="480845" y="371772"/>
                    <a:pt x="477689" y="370359"/>
                    <a:pt x="474202" y="370359"/>
                  </a:cubicBezTo>
                  <a:lnTo>
                    <a:pt x="91243" y="370358"/>
                  </a:lnTo>
                  <a:cubicBezTo>
                    <a:pt x="84269" y="370358"/>
                    <a:pt x="78616" y="376011"/>
                    <a:pt x="78616" y="382985"/>
                  </a:cubicBezTo>
                  <a:lnTo>
                    <a:pt x="78615" y="382985"/>
                  </a:lnTo>
                  <a:cubicBezTo>
                    <a:pt x="78615" y="389959"/>
                    <a:pt x="84268" y="395612"/>
                    <a:pt x="91242" y="395612"/>
                  </a:cubicBezTo>
                  <a:lnTo>
                    <a:pt x="474202" y="395612"/>
                  </a:lnTo>
                  <a:cubicBezTo>
                    <a:pt x="477689" y="395612"/>
                    <a:pt x="480845" y="394199"/>
                    <a:pt x="483130" y="391914"/>
                  </a:cubicBezTo>
                  <a:close/>
                  <a:moveTo>
                    <a:pt x="486829" y="329550"/>
                  </a:moveTo>
                  <a:lnTo>
                    <a:pt x="483130" y="320622"/>
                  </a:lnTo>
                  <a:cubicBezTo>
                    <a:pt x="480845" y="318337"/>
                    <a:pt x="477689" y="316924"/>
                    <a:pt x="474202" y="316924"/>
                  </a:cubicBezTo>
                  <a:lnTo>
                    <a:pt x="91243" y="316923"/>
                  </a:lnTo>
                  <a:cubicBezTo>
                    <a:pt x="84269" y="316923"/>
                    <a:pt x="78616" y="322576"/>
                    <a:pt x="78616" y="329550"/>
                  </a:cubicBezTo>
                  <a:lnTo>
                    <a:pt x="78615" y="329550"/>
                  </a:lnTo>
                  <a:cubicBezTo>
                    <a:pt x="78615" y="336524"/>
                    <a:pt x="84268" y="342177"/>
                    <a:pt x="91242" y="342177"/>
                  </a:cubicBezTo>
                  <a:lnTo>
                    <a:pt x="474202" y="342177"/>
                  </a:lnTo>
                  <a:cubicBezTo>
                    <a:pt x="477689" y="342177"/>
                    <a:pt x="480845" y="340764"/>
                    <a:pt x="483130" y="338479"/>
                  </a:cubicBezTo>
                  <a:close/>
                  <a:moveTo>
                    <a:pt x="486829" y="276115"/>
                  </a:moveTo>
                  <a:lnTo>
                    <a:pt x="483130" y="267187"/>
                  </a:lnTo>
                  <a:cubicBezTo>
                    <a:pt x="480845" y="264902"/>
                    <a:pt x="477689" y="263489"/>
                    <a:pt x="474202" y="263489"/>
                  </a:cubicBezTo>
                  <a:lnTo>
                    <a:pt x="91243" y="263488"/>
                  </a:lnTo>
                  <a:cubicBezTo>
                    <a:pt x="84269" y="263488"/>
                    <a:pt x="78616" y="269141"/>
                    <a:pt x="78616" y="276115"/>
                  </a:cubicBezTo>
                  <a:lnTo>
                    <a:pt x="78615" y="276115"/>
                  </a:lnTo>
                  <a:cubicBezTo>
                    <a:pt x="78615" y="283089"/>
                    <a:pt x="84268" y="288742"/>
                    <a:pt x="91242" y="288742"/>
                  </a:cubicBezTo>
                  <a:lnTo>
                    <a:pt x="474202" y="288742"/>
                  </a:lnTo>
                  <a:cubicBezTo>
                    <a:pt x="477689" y="288742"/>
                    <a:pt x="480845" y="287329"/>
                    <a:pt x="483130" y="285044"/>
                  </a:cubicBezTo>
                  <a:close/>
                  <a:moveTo>
                    <a:pt x="565444" y="194687"/>
                  </a:moveTo>
                  <a:cubicBezTo>
                    <a:pt x="565444" y="205299"/>
                    <a:pt x="556842" y="213901"/>
                    <a:pt x="546230" y="213901"/>
                  </a:cubicBezTo>
                  <a:lnTo>
                    <a:pt x="525276" y="213901"/>
                  </a:lnTo>
                  <a:lnTo>
                    <a:pt x="508899" y="524387"/>
                  </a:lnTo>
                  <a:cubicBezTo>
                    <a:pt x="504507" y="609787"/>
                    <a:pt x="447139" y="676134"/>
                    <a:pt x="378242" y="676134"/>
                  </a:cubicBezTo>
                  <a:lnTo>
                    <a:pt x="184454" y="676134"/>
                  </a:lnTo>
                  <a:cubicBezTo>
                    <a:pt x="115558" y="676134"/>
                    <a:pt x="58190" y="609787"/>
                    <a:pt x="53798" y="524387"/>
                  </a:cubicBezTo>
                  <a:lnTo>
                    <a:pt x="37421" y="213901"/>
                  </a:lnTo>
                  <a:lnTo>
                    <a:pt x="19214" y="213901"/>
                  </a:lnTo>
                  <a:cubicBezTo>
                    <a:pt x="8602" y="213901"/>
                    <a:pt x="0" y="205299"/>
                    <a:pt x="0" y="194687"/>
                  </a:cubicBezTo>
                  <a:cubicBezTo>
                    <a:pt x="0" y="184075"/>
                    <a:pt x="8602" y="175473"/>
                    <a:pt x="19214" y="175473"/>
                  </a:cubicBezTo>
                  <a:lnTo>
                    <a:pt x="546230" y="175473"/>
                  </a:lnTo>
                  <a:cubicBezTo>
                    <a:pt x="556842" y="175473"/>
                    <a:pt x="565444" y="184075"/>
                    <a:pt x="565444" y="1946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4725"/>
            </a:p>
          </p:txBody>
        </p:sp>
        <p:sp>
          <p:nvSpPr>
            <p:cNvPr id="12" name="Arrow: Bent 11">
              <a:extLst>
                <a:ext uri="{FF2B5EF4-FFF2-40B4-BE49-F238E27FC236}">
                  <a16:creationId xmlns:a16="http://schemas.microsoft.com/office/drawing/2014/main" id="{4C701790-911F-49B9-B58C-72E9534D4C93}"/>
                </a:ext>
              </a:extLst>
            </p:cNvPr>
            <p:cNvSpPr/>
            <p:nvPr/>
          </p:nvSpPr>
          <p:spPr>
            <a:xfrm flipH="1" flipV="1">
              <a:off x="816143" y="5935877"/>
              <a:ext cx="10779743" cy="582611"/>
            </a:xfrm>
            <a:prstGeom prst="bentArrow">
              <a:avLst>
                <a:gd name="adj1" fmla="val 14113"/>
                <a:gd name="adj2" fmla="val 12152"/>
                <a:gd name="adj3" fmla="val 0"/>
                <a:gd name="adj4" fmla="val 54531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4725" dirty="0">
                <a:solidFill>
                  <a:schemeClr val="tx1"/>
                </a:solidFill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2CAA496-8808-490A-A588-30FACF8CED72}"/>
                </a:ext>
              </a:extLst>
            </p:cNvPr>
            <p:cNvSpPr/>
            <p:nvPr userDrawn="1"/>
          </p:nvSpPr>
          <p:spPr>
            <a:xfrm flipH="1">
              <a:off x="11086249" y="4603539"/>
              <a:ext cx="892078" cy="1332338"/>
            </a:xfrm>
            <a:custGeom>
              <a:avLst/>
              <a:gdLst>
                <a:gd name="connsiteX0" fmla="*/ 501893 w 892078"/>
                <a:gd name="connsiteY0" fmla="*/ 0 h 1332338"/>
                <a:gd name="connsiteX1" fmla="*/ 498205 w 892078"/>
                <a:gd name="connsiteY1" fmla="*/ 53000 h 1332338"/>
                <a:gd name="connsiteX2" fmla="*/ 456830 w 892078"/>
                <a:gd name="connsiteY2" fmla="*/ 120945 h 1332338"/>
                <a:gd name="connsiteX3" fmla="*/ 387912 w 892078"/>
                <a:gd name="connsiteY3" fmla="*/ 218109 h 1332338"/>
                <a:gd name="connsiteX4" fmla="*/ 391667 w 892078"/>
                <a:gd name="connsiteY4" fmla="*/ 334412 h 1332338"/>
                <a:gd name="connsiteX5" fmla="*/ 407219 w 892078"/>
                <a:gd name="connsiteY5" fmla="*/ 351214 h 1332338"/>
                <a:gd name="connsiteX6" fmla="*/ 413637 w 892078"/>
                <a:gd name="connsiteY6" fmla="*/ 474030 h 1332338"/>
                <a:gd name="connsiteX7" fmla="*/ 416812 w 892078"/>
                <a:gd name="connsiteY7" fmla="*/ 504492 h 1332338"/>
                <a:gd name="connsiteX8" fmla="*/ 402754 w 892078"/>
                <a:gd name="connsiteY8" fmla="*/ 505610 h 1332338"/>
                <a:gd name="connsiteX9" fmla="*/ 369924 w 892078"/>
                <a:gd name="connsiteY9" fmla="*/ 475906 h 1332338"/>
                <a:gd name="connsiteX10" fmla="*/ 126043 w 892078"/>
                <a:gd name="connsiteY10" fmla="*/ 282053 h 1332338"/>
                <a:gd name="connsiteX11" fmla="*/ 204209 w 892078"/>
                <a:gd name="connsiteY11" fmla="*/ 408681 h 1332338"/>
                <a:gd name="connsiteX12" fmla="*/ 344910 w 892078"/>
                <a:gd name="connsiteY12" fmla="*/ 500918 h 1332338"/>
                <a:gd name="connsiteX13" fmla="*/ 418387 w 892078"/>
                <a:gd name="connsiteY13" fmla="*/ 565015 h 1332338"/>
                <a:gd name="connsiteX14" fmla="*/ 404318 w 892078"/>
                <a:gd name="connsiteY14" fmla="*/ 841726 h 1332338"/>
                <a:gd name="connsiteX15" fmla="*/ 354290 w 892078"/>
                <a:gd name="connsiteY15" fmla="*/ 830783 h 1332338"/>
                <a:gd name="connsiteX16" fmla="*/ 353526 w 892078"/>
                <a:gd name="connsiteY16" fmla="*/ 831058 h 1332338"/>
                <a:gd name="connsiteX17" fmla="*/ 350580 w 892078"/>
                <a:gd name="connsiteY17" fmla="*/ 827584 h 1332338"/>
                <a:gd name="connsiteX18" fmla="*/ 347061 w 892078"/>
                <a:gd name="connsiteY18" fmla="*/ 800105 h 1332338"/>
                <a:gd name="connsiteX19" fmla="*/ 281402 w 892078"/>
                <a:gd name="connsiteY19" fmla="*/ 603126 h 1332338"/>
                <a:gd name="connsiteX20" fmla="*/ 0 w 892078"/>
                <a:gd name="connsiteY20" fmla="*/ 531211 h 1332338"/>
                <a:gd name="connsiteX21" fmla="*/ 87546 w 892078"/>
                <a:gd name="connsiteY21" fmla="*/ 639081 h 1332338"/>
                <a:gd name="connsiteX22" fmla="*/ 156335 w 892078"/>
                <a:gd name="connsiteY22" fmla="*/ 770401 h 1332338"/>
                <a:gd name="connsiteX23" fmla="*/ 309542 w 892078"/>
                <a:gd name="connsiteY23" fmla="*/ 829808 h 1332338"/>
                <a:gd name="connsiteX24" fmla="*/ 340979 w 892078"/>
                <a:gd name="connsiteY24" fmla="*/ 837942 h 1332338"/>
                <a:gd name="connsiteX25" fmla="*/ 348283 w 892078"/>
                <a:gd name="connsiteY25" fmla="*/ 838787 h 1332338"/>
                <a:gd name="connsiteX26" fmla="*/ 348036 w 892078"/>
                <a:gd name="connsiteY26" fmla="*/ 840162 h 1332338"/>
                <a:gd name="connsiteX27" fmla="*/ 405880 w 892078"/>
                <a:gd name="connsiteY27" fmla="*/ 949596 h 1332338"/>
                <a:gd name="connsiteX28" fmla="*/ 392717 w 892078"/>
                <a:gd name="connsiteY28" fmla="*/ 1332338 h 1332338"/>
                <a:gd name="connsiteX29" fmla="*/ 473368 w 892078"/>
                <a:gd name="connsiteY29" fmla="*/ 1332338 h 1332338"/>
                <a:gd name="connsiteX30" fmla="*/ 463724 w 892078"/>
                <a:gd name="connsiteY30" fmla="*/ 999622 h 1332338"/>
                <a:gd name="connsiteX31" fmla="*/ 476231 w 892078"/>
                <a:gd name="connsiteY31" fmla="*/ 908949 h 1332338"/>
                <a:gd name="connsiteX32" fmla="*/ 523131 w 892078"/>
                <a:gd name="connsiteY32" fmla="*/ 880809 h 1332338"/>
                <a:gd name="connsiteX33" fmla="*/ 827981 w 892078"/>
                <a:gd name="connsiteY33" fmla="*/ 722913 h 1332338"/>
                <a:gd name="connsiteX34" fmla="*/ 892078 w 892078"/>
                <a:gd name="connsiteY34" fmla="*/ 391486 h 1332338"/>
                <a:gd name="connsiteX35" fmla="*/ 671648 w 892078"/>
                <a:gd name="connsiteY35" fmla="*/ 560326 h 1332338"/>
                <a:gd name="connsiteX36" fmla="*/ 535636 w 892078"/>
                <a:gd name="connsiteY36" fmla="*/ 646309 h 1332338"/>
                <a:gd name="connsiteX37" fmla="*/ 480920 w 892078"/>
                <a:gd name="connsiteY37" fmla="*/ 830783 h 1332338"/>
                <a:gd name="connsiteX38" fmla="*/ 448091 w 892078"/>
                <a:gd name="connsiteY38" fmla="*/ 882373 h 1332338"/>
                <a:gd name="connsiteX39" fmla="*/ 448091 w 892078"/>
                <a:gd name="connsiteY39" fmla="*/ 608790 h 1332338"/>
                <a:gd name="connsiteX40" fmla="*/ 513752 w 892078"/>
                <a:gd name="connsiteY40" fmla="*/ 546257 h 1332338"/>
                <a:gd name="connsiteX41" fmla="*/ 582537 w 892078"/>
                <a:gd name="connsiteY41" fmla="*/ 540003 h 1332338"/>
                <a:gd name="connsiteX42" fmla="*/ 748253 w 892078"/>
                <a:gd name="connsiteY42" fmla="*/ 207012 h 1332338"/>
                <a:gd name="connsiteX43" fmla="*/ 596608 w 892078"/>
                <a:gd name="connsiteY43" fmla="*/ 313318 h 1332338"/>
                <a:gd name="connsiteX44" fmla="*/ 451217 w 892078"/>
                <a:gd name="connsiteY44" fmla="*/ 482159 h 1332338"/>
                <a:gd name="connsiteX45" fmla="*/ 445183 w 892078"/>
                <a:gd name="connsiteY45" fmla="*/ 497255 h 1332338"/>
                <a:gd name="connsiteX46" fmla="*/ 439086 w 892078"/>
                <a:gd name="connsiteY46" fmla="*/ 500090 h 1332338"/>
                <a:gd name="connsiteX47" fmla="*/ 435706 w 892078"/>
                <a:gd name="connsiteY47" fmla="*/ 482384 h 1332338"/>
                <a:gd name="connsiteX48" fmla="*/ 420305 w 892078"/>
                <a:gd name="connsiteY48" fmla="*/ 370688 h 1332338"/>
                <a:gd name="connsiteX49" fmla="*/ 426244 w 892078"/>
                <a:gd name="connsiteY49" fmla="*/ 360755 h 1332338"/>
                <a:gd name="connsiteX50" fmla="*/ 485748 w 892078"/>
                <a:gd name="connsiteY50" fmla="*/ 335852 h 1332338"/>
                <a:gd name="connsiteX51" fmla="*/ 556629 w 892078"/>
                <a:gd name="connsiteY51" fmla="*/ 224791 h 1332338"/>
                <a:gd name="connsiteX52" fmla="*/ 533558 w 892078"/>
                <a:gd name="connsiteY52" fmla="*/ 68029 h 1332338"/>
                <a:gd name="connsiteX53" fmla="*/ 501893 w 892078"/>
                <a:gd name="connsiteY53" fmla="*/ 0 h 133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92078" h="1332338">
                  <a:moveTo>
                    <a:pt x="501893" y="0"/>
                  </a:moveTo>
                  <a:cubicBezTo>
                    <a:pt x="505496" y="20041"/>
                    <a:pt x="503339" y="36518"/>
                    <a:pt x="498205" y="53000"/>
                  </a:cubicBezTo>
                  <a:cubicBezTo>
                    <a:pt x="489909" y="79014"/>
                    <a:pt x="474662" y="101069"/>
                    <a:pt x="456830" y="120945"/>
                  </a:cubicBezTo>
                  <a:cubicBezTo>
                    <a:pt x="430082" y="150759"/>
                    <a:pt x="404129" y="181166"/>
                    <a:pt x="387912" y="218109"/>
                  </a:cubicBezTo>
                  <a:cubicBezTo>
                    <a:pt x="370904" y="257435"/>
                    <a:pt x="367592" y="296342"/>
                    <a:pt x="391667" y="334412"/>
                  </a:cubicBezTo>
                  <a:cubicBezTo>
                    <a:pt x="396044" y="341153"/>
                    <a:pt x="402085" y="346893"/>
                    <a:pt x="407219" y="351214"/>
                  </a:cubicBezTo>
                  <a:cubicBezTo>
                    <a:pt x="406074" y="380095"/>
                    <a:pt x="409823" y="433373"/>
                    <a:pt x="413637" y="474030"/>
                  </a:cubicBezTo>
                  <a:lnTo>
                    <a:pt x="416812" y="504492"/>
                  </a:lnTo>
                  <a:lnTo>
                    <a:pt x="402754" y="505610"/>
                  </a:lnTo>
                  <a:cubicBezTo>
                    <a:pt x="393375" y="507174"/>
                    <a:pt x="371487" y="502482"/>
                    <a:pt x="369924" y="475906"/>
                  </a:cubicBezTo>
                  <a:cubicBezTo>
                    <a:pt x="358979" y="328953"/>
                    <a:pt x="269870" y="258602"/>
                    <a:pt x="126043" y="282053"/>
                  </a:cubicBezTo>
                  <a:cubicBezTo>
                    <a:pt x="168253" y="316446"/>
                    <a:pt x="180759" y="364908"/>
                    <a:pt x="204209" y="408681"/>
                  </a:cubicBezTo>
                  <a:cubicBezTo>
                    <a:pt x="232351" y="463399"/>
                    <a:pt x="265180" y="511863"/>
                    <a:pt x="344910" y="500918"/>
                  </a:cubicBezTo>
                  <a:cubicBezTo>
                    <a:pt x="371487" y="496228"/>
                    <a:pt x="423077" y="507174"/>
                    <a:pt x="418387" y="565015"/>
                  </a:cubicBezTo>
                  <a:cubicBezTo>
                    <a:pt x="412133" y="655690"/>
                    <a:pt x="409008" y="747925"/>
                    <a:pt x="404318" y="841726"/>
                  </a:cubicBezTo>
                  <a:cubicBezTo>
                    <a:pt x="387119" y="838598"/>
                    <a:pt x="371487" y="833909"/>
                    <a:pt x="354290" y="830783"/>
                  </a:cubicBezTo>
                  <a:lnTo>
                    <a:pt x="353526" y="831058"/>
                  </a:lnTo>
                  <a:lnTo>
                    <a:pt x="350580" y="827584"/>
                  </a:lnTo>
                  <a:cubicBezTo>
                    <a:pt x="345889" y="820623"/>
                    <a:pt x="344717" y="813002"/>
                    <a:pt x="347061" y="800105"/>
                  </a:cubicBezTo>
                  <a:cubicBezTo>
                    <a:pt x="362694" y="723500"/>
                    <a:pt x="339244" y="656278"/>
                    <a:pt x="281402" y="603126"/>
                  </a:cubicBezTo>
                  <a:cubicBezTo>
                    <a:pt x="218869" y="545282"/>
                    <a:pt x="87546" y="512451"/>
                    <a:pt x="0" y="531211"/>
                  </a:cubicBezTo>
                  <a:cubicBezTo>
                    <a:pt x="43773" y="554661"/>
                    <a:pt x="68787" y="595308"/>
                    <a:pt x="87546" y="639081"/>
                  </a:cubicBezTo>
                  <a:cubicBezTo>
                    <a:pt x="106307" y="684418"/>
                    <a:pt x="123503" y="731318"/>
                    <a:pt x="156335" y="770401"/>
                  </a:cubicBezTo>
                  <a:cubicBezTo>
                    <a:pt x="196980" y="818865"/>
                    <a:pt x="240755" y="856384"/>
                    <a:pt x="309542" y="829808"/>
                  </a:cubicBezTo>
                  <a:cubicBezTo>
                    <a:pt x="322440" y="823945"/>
                    <a:pt x="330940" y="833912"/>
                    <a:pt x="340979" y="837942"/>
                  </a:cubicBezTo>
                  <a:lnTo>
                    <a:pt x="348283" y="838787"/>
                  </a:lnTo>
                  <a:lnTo>
                    <a:pt x="348036" y="840162"/>
                  </a:lnTo>
                  <a:cubicBezTo>
                    <a:pt x="404318" y="857359"/>
                    <a:pt x="409008" y="898006"/>
                    <a:pt x="405880" y="949596"/>
                  </a:cubicBezTo>
                  <a:lnTo>
                    <a:pt x="392717" y="1332338"/>
                  </a:lnTo>
                  <a:lnTo>
                    <a:pt x="473368" y="1332338"/>
                  </a:lnTo>
                  <a:lnTo>
                    <a:pt x="463724" y="999622"/>
                  </a:lnTo>
                  <a:cubicBezTo>
                    <a:pt x="463724" y="968357"/>
                    <a:pt x="463724" y="938653"/>
                    <a:pt x="476231" y="908949"/>
                  </a:cubicBezTo>
                  <a:cubicBezTo>
                    <a:pt x="485610" y="887063"/>
                    <a:pt x="490302" y="874556"/>
                    <a:pt x="523131" y="880809"/>
                  </a:cubicBezTo>
                  <a:cubicBezTo>
                    <a:pt x="652888" y="904260"/>
                    <a:pt x="767011" y="840162"/>
                    <a:pt x="827981" y="722913"/>
                  </a:cubicBezTo>
                  <a:cubicBezTo>
                    <a:pt x="878009" y="624423"/>
                    <a:pt x="884261" y="516553"/>
                    <a:pt x="892078" y="391486"/>
                  </a:cubicBezTo>
                  <a:cubicBezTo>
                    <a:pt x="840488" y="494664"/>
                    <a:pt x="756068" y="525932"/>
                    <a:pt x="671648" y="560326"/>
                  </a:cubicBezTo>
                  <a:cubicBezTo>
                    <a:pt x="621620" y="580648"/>
                    <a:pt x="573158" y="607226"/>
                    <a:pt x="535636" y="646309"/>
                  </a:cubicBezTo>
                  <a:cubicBezTo>
                    <a:pt x="485610" y="697899"/>
                    <a:pt x="448091" y="754179"/>
                    <a:pt x="480920" y="830783"/>
                  </a:cubicBezTo>
                  <a:cubicBezTo>
                    <a:pt x="488738" y="849542"/>
                    <a:pt x="477793" y="868302"/>
                    <a:pt x="448091" y="882373"/>
                  </a:cubicBezTo>
                  <a:cubicBezTo>
                    <a:pt x="448091" y="787008"/>
                    <a:pt x="448091" y="697899"/>
                    <a:pt x="448091" y="608790"/>
                  </a:cubicBezTo>
                  <a:cubicBezTo>
                    <a:pt x="448091" y="565015"/>
                    <a:pt x="455908" y="533749"/>
                    <a:pt x="513752" y="546257"/>
                  </a:cubicBezTo>
                  <a:cubicBezTo>
                    <a:pt x="535636" y="550946"/>
                    <a:pt x="559087" y="546257"/>
                    <a:pt x="582537" y="540003"/>
                  </a:cubicBezTo>
                  <a:cubicBezTo>
                    <a:pt x="701352" y="504046"/>
                    <a:pt x="779518" y="347712"/>
                    <a:pt x="748253" y="207012"/>
                  </a:cubicBezTo>
                  <a:cubicBezTo>
                    <a:pt x="716985" y="269546"/>
                    <a:pt x="652888" y="285178"/>
                    <a:pt x="596608" y="313318"/>
                  </a:cubicBezTo>
                  <a:cubicBezTo>
                    <a:pt x="524693" y="349275"/>
                    <a:pt x="454344" y="386797"/>
                    <a:pt x="451217" y="482159"/>
                  </a:cubicBezTo>
                  <a:cubicBezTo>
                    <a:pt x="450826" y="489194"/>
                    <a:pt x="448579" y="493982"/>
                    <a:pt x="445183" y="497255"/>
                  </a:cubicBezTo>
                  <a:lnTo>
                    <a:pt x="439086" y="500090"/>
                  </a:lnTo>
                  <a:lnTo>
                    <a:pt x="435706" y="482384"/>
                  </a:lnTo>
                  <a:cubicBezTo>
                    <a:pt x="429401" y="445321"/>
                    <a:pt x="420625" y="384681"/>
                    <a:pt x="420305" y="370688"/>
                  </a:cubicBezTo>
                  <a:cubicBezTo>
                    <a:pt x="420100" y="366322"/>
                    <a:pt x="417511" y="361166"/>
                    <a:pt x="426244" y="360755"/>
                  </a:cubicBezTo>
                  <a:cubicBezTo>
                    <a:pt x="449067" y="359727"/>
                    <a:pt x="467310" y="348584"/>
                    <a:pt x="485748" y="335852"/>
                  </a:cubicBezTo>
                  <a:cubicBezTo>
                    <a:pt x="524607" y="308401"/>
                    <a:pt x="549757" y="272437"/>
                    <a:pt x="556629" y="224791"/>
                  </a:cubicBezTo>
                  <a:cubicBezTo>
                    <a:pt x="564085" y="170396"/>
                    <a:pt x="553286" y="118213"/>
                    <a:pt x="533558" y="68029"/>
                  </a:cubicBezTo>
                  <a:cubicBezTo>
                    <a:pt x="524789" y="45615"/>
                    <a:pt x="518004" y="22205"/>
                    <a:pt x="501893" y="0"/>
                  </a:cubicBezTo>
                  <a:close/>
                </a:path>
              </a:pathLst>
            </a:custGeom>
            <a:grpFill/>
            <a:ln w="808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sz="4725"/>
            </a:p>
          </p:txBody>
        </p:sp>
      </p:grpSp>
    </p:spTree>
    <p:extLst>
      <p:ext uri="{BB962C8B-B14F-4D97-AF65-F5344CB8AC3E}">
        <p14:creationId xmlns:p14="http://schemas.microsoft.com/office/powerpoint/2010/main" val="1072563408"/>
      </p:ext>
    </p:extLst>
  </p:cSld>
  <p:clrMapOvr>
    <a:masterClrMapping/>
  </p:clrMapOvr>
  <p:transition spd="slow">
    <p:push dir="u"/>
  </p:transition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A4524873-6BE5-4879-B50F-EC3ECF1F2BA1}"/>
              </a:ext>
            </a:extLst>
          </p:cNvPr>
          <p:cNvSpPr/>
          <p:nvPr userDrawn="1"/>
        </p:nvSpPr>
        <p:spPr>
          <a:xfrm>
            <a:off x="1" y="0"/>
            <a:ext cx="18286413" cy="18288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en-US" sz="4725"/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85257" y="509272"/>
            <a:ext cx="17358289" cy="1086371"/>
          </a:xfrm>
          <a:prstGeom prst="rect">
            <a:avLst/>
          </a:prstGeom>
        </p:spPr>
        <p:txBody>
          <a:bodyPr lIns="91436" tIns="45718" rIns="91436" bIns="45718" anchor="ctr"/>
          <a:lstStyle>
            <a:lvl1pPr marL="0" indent="0" algn="ctr">
              <a:buNone/>
              <a:defRPr sz="8249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27">
            <a:extLst>
              <a:ext uri="{FF2B5EF4-FFF2-40B4-BE49-F238E27FC236}">
                <a16:creationId xmlns:a16="http://schemas.microsoft.com/office/drawing/2014/main" id="{69DB7680-BCD7-4C1B-97B4-C82E082C47C2}"/>
              </a:ext>
            </a:extLst>
          </p:cNvPr>
          <p:cNvGrpSpPr/>
          <p:nvPr userDrawn="1"/>
        </p:nvGrpSpPr>
        <p:grpSpPr>
          <a:xfrm>
            <a:off x="935269" y="-13938"/>
            <a:ext cx="3652087" cy="1828800"/>
            <a:chOff x="623567" y="20852"/>
            <a:chExt cx="2434936" cy="1219200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0C6E2EE-321A-47CB-9B17-01A6C7F54C53}"/>
                </a:ext>
              </a:extLst>
            </p:cNvPr>
            <p:cNvSpPr/>
            <p:nvPr userDrawn="1"/>
          </p:nvSpPr>
          <p:spPr>
            <a:xfrm>
              <a:off x="1538287" y="20852"/>
              <a:ext cx="704850" cy="1219200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6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sz="4725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81EE286-F844-4771-9CFC-94BF60D78565}"/>
                </a:ext>
              </a:extLst>
            </p:cNvPr>
            <p:cNvSpPr/>
            <p:nvPr userDrawn="1"/>
          </p:nvSpPr>
          <p:spPr>
            <a:xfrm>
              <a:off x="2161853" y="284463"/>
              <a:ext cx="552450" cy="955589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6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sz="4725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19794EC-70B7-4CA7-B86F-B7DD5B250116}"/>
                </a:ext>
              </a:extLst>
            </p:cNvPr>
            <p:cNvSpPr/>
            <p:nvPr userDrawn="1"/>
          </p:nvSpPr>
          <p:spPr>
            <a:xfrm>
              <a:off x="1378101" y="436863"/>
              <a:ext cx="464344" cy="803189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6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sz="4725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5923C14-7C77-40CC-82DB-9E1F4A7524AB}"/>
                </a:ext>
              </a:extLst>
            </p:cNvPr>
            <p:cNvSpPr/>
            <p:nvPr userDrawn="1"/>
          </p:nvSpPr>
          <p:spPr>
            <a:xfrm>
              <a:off x="745171" y="282011"/>
              <a:ext cx="553868" cy="958041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6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sz="4725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35BE877-79E4-493D-8CCE-9682FE0748AA}"/>
                </a:ext>
              </a:extLst>
            </p:cNvPr>
            <p:cNvSpPr/>
            <p:nvPr userDrawn="1"/>
          </p:nvSpPr>
          <p:spPr>
            <a:xfrm>
              <a:off x="623567" y="609600"/>
              <a:ext cx="364480" cy="630452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4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sz="4725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92FD92A-CC13-4DFD-A85C-8CE910B21828}"/>
                </a:ext>
              </a:extLst>
            </p:cNvPr>
            <p:cNvSpPr/>
            <p:nvPr userDrawn="1"/>
          </p:nvSpPr>
          <p:spPr>
            <a:xfrm>
              <a:off x="1235073" y="609600"/>
              <a:ext cx="364480" cy="630452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4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sz="4725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C05787A-C43E-453A-BE07-3D337B74A2E0}"/>
                </a:ext>
              </a:extLst>
            </p:cNvPr>
            <p:cNvSpPr/>
            <p:nvPr userDrawn="1"/>
          </p:nvSpPr>
          <p:spPr>
            <a:xfrm>
              <a:off x="2674902" y="576526"/>
              <a:ext cx="383601" cy="663526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6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sz="4725"/>
            </a:p>
          </p:txBody>
        </p:sp>
      </p:grpSp>
      <p:grpSp>
        <p:nvGrpSpPr>
          <p:cNvPr id="5" name="Group 17">
            <a:extLst>
              <a:ext uri="{FF2B5EF4-FFF2-40B4-BE49-F238E27FC236}">
                <a16:creationId xmlns:a16="http://schemas.microsoft.com/office/drawing/2014/main" id="{49A36D23-48BD-4BA3-8545-A3920D835DF4}"/>
              </a:ext>
            </a:extLst>
          </p:cNvPr>
          <p:cNvGrpSpPr/>
          <p:nvPr userDrawn="1"/>
        </p:nvGrpSpPr>
        <p:grpSpPr>
          <a:xfrm flipH="1">
            <a:off x="14634326" y="8455499"/>
            <a:ext cx="3652087" cy="1860078"/>
            <a:chOff x="328292" y="0"/>
            <a:chExt cx="2434936" cy="1240052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222CDA6-66B0-4261-8AAB-F61537EBC5C1}"/>
                </a:ext>
              </a:extLst>
            </p:cNvPr>
            <p:cNvSpPr/>
            <p:nvPr userDrawn="1"/>
          </p:nvSpPr>
          <p:spPr>
            <a:xfrm>
              <a:off x="1243012" y="0"/>
              <a:ext cx="704850" cy="1219200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6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sz="4725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9E29A8A-7472-4C7B-B2D8-F2CA911113E6}"/>
                </a:ext>
              </a:extLst>
            </p:cNvPr>
            <p:cNvSpPr/>
            <p:nvPr userDrawn="1"/>
          </p:nvSpPr>
          <p:spPr>
            <a:xfrm>
              <a:off x="1866578" y="263611"/>
              <a:ext cx="552450" cy="955589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6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sz="4725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F2D5BA9-02F0-4EBF-8047-65342716CF01}"/>
                </a:ext>
              </a:extLst>
            </p:cNvPr>
            <p:cNvSpPr/>
            <p:nvPr userDrawn="1"/>
          </p:nvSpPr>
          <p:spPr>
            <a:xfrm>
              <a:off x="1082826" y="422492"/>
              <a:ext cx="464344" cy="803189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6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sz="4725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4CD11AB-8BFB-424D-B3CC-4FEB6AB5C821}"/>
                </a:ext>
              </a:extLst>
            </p:cNvPr>
            <p:cNvSpPr/>
            <p:nvPr userDrawn="1"/>
          </p:nvSpPr>
          <p:spPr>
            <a:xfrm>
              <a:off x="449896" y="280904"/>
              <a:ext cx="553868" cy="958041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6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sz="4725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1B82DE08-397D-4848-B109-C55EEF52BDA4}"/>
                </a:ext>
              </a:extLst>
            </p:cNvPr>
            <p:cNvSpPr/>
            <p:nvPr userDrawn="1"/>
          </p:nvSpPr>
          <p:spPr>
            <a:xfrm>
              <a:off x="328292" y="609600"/>
              <a:ext cx="364480" cy="630452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4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sz="4725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9598C0A-7EE6-4767-B149-6F044CB9FD7B}"/>
                </a:ext>
              </a:extLst>
            </p:cNvPr>
            <p:cNvSpPr/>
            <p:nvPr userDrawn="1"/>
          </p:nvSpPr>
          <p:spPr>
            <a:xfrm>
              <a:off x="939798" y="608493"/>
              <a:ext cx="364480" cy="630452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4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sz="4725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736E712-C4F3-4B0A-8585-2B8D1DBCB0CC}"/>
                </a:ext>
              </a:extLst>
            </p:cNvPr>
            <p:cNvSpPr/>
            <p:nvPr userDrawn="1"/>
          </p:nvSpPr>
          <p:spPr>
            <a:xfrm>
              <a:off x="2379627" y="555674"/>
              <a:ext cx="383601" cy="663526"/>
            </a:xfrm>
            <a:custGeom>
              <a:avLst/>
              <a:gdLst>
                <a:gd name="connsiteX0" fmla="*/ 6081 w 704850"/>
                <a:gd name="connsiteY0" fmla="*/ 522 h 1219200"/>
                <a:gd name="connsiteX1" fmla="*/ 32074 w 704850"/>
                <a:gd name="connsiteY1" fmla="*/ 13452 h 1219200"/>
                <a:gd name="connsiteX2" fmla="*/ 371186 w 704850"/>
                <a:gd name="connsiteY2" fmla="*/ 291913 h 1219200"/>
                <a:gd name="connsiteX3" fmla="*/ 478491 w 704850"/>
                <a:gd name="connsiteY3" fmla="*/ 386822 h 1219200"/>
                <a:gd name="connsiteX4" fmla="*/ 492887 w 704850"/>
                <a:gd name="connsiteY4" fmla="*/ 396152 h 1219200"/>
                <a:gd name="connsiteX5" fmla="*/ 508350 w 704850"/>
                <a:gd name="connsiteY5" fmla="*/ 389888 h 1219200"/>
                <a:gd name="connsiteX6" fmla="*/ 519414 w 704850"/>
                <a:gd name="connsiteY6" fmla="*/ 366294 h 1219200"/>
                <a:gd name="connsiteX7" fmla="*/ 543541 w 704850"/>
                <a:gd name="connsiteY7" fmla="*/ 335901 h 1219200"/>
                <a:gd name="connsiteX8" fmla="*/ 675506 w 704850"/>
                <a:gd name="connsiteY8" fmla="*/ 228196 h 1219200"/>
                <a:gd name="connsiteX9" fmla="*/ 698168 w 704850"/>
                <a:gd name="connsiteY9" fmla="*/ 210601 h 1219200"/>
                <a:gd name="connsiteX10" fmla="*/ 704833 w 704850"/>
                <a:gd name="connsiteY10" fmla="*/ 214067 h 1219200"/>
                <a:gd name="connsiteX11" fmla="*/ 699367 w 704850"/>
                <a:gd name="connsiteY11" fmla="*/ 227930 h 1219200"/>
                <a:gd name="connsiteX12" fmla="*/ 664576 w 704850"/>
                <a:gd name="connsiteY12" fmla="*/ 269652 h 1219200"/>
                <a:gd name="connsiteX13" fmla="*/ 535144 w 704850"/>
                <a:gd name="connsiteY13" fmla="*/ 412548 h 1219200"/>
                <a:gd name="connsiteX14" fmla="*/ 531411 w 704850"/>
                <a:gd name="connsiteY14" fmla="*/ 424145 h 1219200"/>
                <a:gd name="connsiteX15" fmla="*/ 525679 w 704850"/>
                <a:gd name="connsiteY15" fmla="*/ 438408 h 1219200"/>
                <a:gd name="connsiteX16" fmla="*/ 523280 w 704850"/>
                <a:gd name="connsiteY16" fmla="*/ 451738 h 1219200"/>
                <a:gd name="connsiteX17" fmla="*/ 544341 w 704850"/>
                <a:gd name="connsiteY17" fmla="*/ 534516 h 1219200"/>
                <a:gd name="connsiteX18" fmla="*/ 588862 w 704850"/>
                <a:gd name="connsiteY18" fmla="*/ 671814 h 1219200"/>
                <a:gd name="connsiteX19" fmla="*/ 640982 w 704850"/>
                <a:gd name="connsiteY19" fmla="*/ 849234 h 1219200"/>
                <a:gd name="connsiteX20" fmla="*/ 688436 w 704850"/>
                <a:gd name="connsiteY20" fmla="*/ 1041451 h 1219200"/>
                <a:gd name="connsiteX21" fmla="*/ 692836 w 704850"/>
                <a:gd name="connsiteY21" fmla="*/ 1068777 h 1219200"/>
                <a:gd name="connsiteX22" fmla="*/ 691902 w 704850"/>
                <a:gd name="connsiteY22" fmla="*/ 1072776 h 1219200"/>
                <a:gd name="connsiteX23" fmla="*/ 688970 w 704850"/>
                <a:gd name="connsiteY23" fmla="*/ 1069844 h 1219200"/>
                <a:gd name="connsiteX24" fmla="*/ 674440 w 704850"/>
                <a:gd name="connsiteY24" fmla="*/ 1027455 h 1219200"/>
                <a:gd name="connsiteX25" fmla="*/ 584463 w 704850"/>
                <a:gd name="connsiteY25" fmla="*/ 724200 h 1219200"/>
                <a:gd name="connsiteX26" fmla="*/ 500886 w 704850"/>
                <a:gd name="connsiteY26" fmla="*/ 489595 h 1219200"/>
                <a:gd name="connsiteX27" fmla="*/ 492354 w 704850"/>
                <a:gd name="connsiteY27" fmla="*/ 470000 h 1219200"/>
                <a:gd name="connsiteX28" fmla="*/ 482090 w 704850"/>
                <a:gd name="connsiteY28" fmla="*/ 460802 h 1219200"/>
                <a:gd name="connsiteX29" fmla="*/ 476092 w 704850"/>
                <a:gd name="connsiteY29" fmla="*/ 471999 h 1219200"/>
                <a:gd name="connsiteX30" fmla="*/ 475292 w 704850"/>
                <a:gd name="connsiteY30" fmla="*/ 495460 h 1219200"/>
                <a:gd name="connsiteX31" fmla="*/ 474505 w 704850"/>
                <a:gd name="connsiteY31" fmla="*/ 1219200 h 1219200"/>
                <a:gd name="connsiteX32" fmla="*/ 407041 w 704850"/>
                <a:gd name="connsiteY32" fmla="*/ 1219200 h 1219200"/>
                <a:gd name="connsiteX33" fmla="*/ 409382 w 704850"/>
                <a:gd name="connsiteY33" fmla="*/ 1154457 h 1219200"/>
                <a:gd name="connsiteX34" fmla="*/ 434503 w 704850"/>
                <a:gd name="connsiteY34" fmla="*/ 499459 h 1219200"/>
                <a:gd name="connsiteX35" fmla="*/ 423306 w 704850"/>
                <a:gd name="connsiteY35" fmla="*/ 490661 h 1219200"/>
                <a:gd name="connsiteX36" fmla="*/ 380117 w 704850"/>
                <a:gd name="connsiteY36" fmla="*/ 479731 h 1219200"/>
                <a:gd name="connsiteX37" fmla="*/ 377317 w 704850"/>
                <a:gd name="connsiteY37" fmla="*/ 473199 h 1219200"/>
                <a:gd name="connsiteX38" fmla="*/ 379584 w 704850"/>
                <a:gd name="connsiteY38" fmla="*/ 459469 h 1219200"/>
                <a:gd name="connsiteX39" fmla="*/ 392380 w 704850"/>
                <a:gd name="connsiteY39" fmla="*/ 423612 h 1219200"/>
                <a:gd name="connsiteX40" fmla="*/ 407577 w 704850"/>
                <a:gd name="connsiteY40" fmla="*/ 416281 h 1219200"/>
                <a:gd name="connsiteX41" fmla="*/ 423839 w 704850"/>
                <a:gd name="connsiteY41" fmla="*/ 426411 h 1219200"/>
                <a:gd name="connsiteX42" fmla="*/ 430771 w 704850"/>
                <a:gd name="connsiteY42" fmla="*/ 427744 h 1219200"/>
                <a:gd name="connsiteX43" fmla="*/ 454498 w 704850"/>
                <a:gd name="connsiteY43" fmla="*/ 419880 h 1219200"/>
                <a:gd name="connsiteX44" fmla="*/ 455564 w 704850"/>
                <a:gd name="connsiteY44" fmla="*/ 414681 h 1219200"/>
                <a:gd name="connsiteX45" fmla="*/ 438368 w 704850"/>
                <a:gd name="connsiteY45" fmla="*/ 402018 h 1219200"/>
                <a:gd name="connsiteX46" fmla="*/ 362921 w 704850"/>
                <a:gd name="connsiteY46" fmla="*/ 341233 h 1219200"/>
                <a:gd name="connsiteX47" fmla="*/ 212294 w 704850"/>
                <a:gd name="connsiteY47" fmla="*/ 191672 h 1219200"/>
                <a:gd name="connsiteX48" fmla="*/ 15811 w 704850"/>
                <a:gd name="connsiteY48" fmla="*/ 18917 h 1219200"/>
                <a:gd name="connsiteX49" fmla="*/ 2215 w 704850"/>
                <a:gd name="connsiteY49" fmla="*/ 6654 h 1219200"/>
                <a:gd name="connsiteX50" fmla="*/ 348 w 704850"/>
                <a:gd name="connsiteY50" fmla="*/ 1589 h 1219200"/>
                <a:gd name="connsiteX51" fmla="*/ 6081 w 704850"/>
                <a:gd name="connsiteY51" fmla="*/ 52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04850" h="1219200">
                  <a:moveTo>
                    <a:pt x="6081" y="522"/>
                  </a:moveTo>
                  <a:cubicBezTo>
                    <a:pt x="15678" y="2921"/>
                    <a:pt x="24342" y="7587"/>
                    <a:pt x="32074" y="13452"/>
                  </a:cubicBezTo>
                  <a:cubicBezTo>
                    <a:pt x="148043" y="102495"/>
                    <a:pt x="262281" y="194072"/>
                    <a:pt x="371186" y="291913"/>
                  </a:cubicBezTo>
                  <a:cubicBezTo>
                    <a:pt x="406643" y="323905"/>
                    <a:pt x="442634" y="355230"/>
                    <a:pt x="478491" y="386822"/>
                  </a:cubicBezTo>
                  <a:cubicBezTo>
                    <a:pt x="482757" y="390687"/>
                    <a:pt x="487555" y="393887"/>
                    <a:pt x="492887" y="396152"/>
                  </a:cubicBezTo>
                  <a:cubicBezTo>
                    <a:pt x="500618" y="399352"/>
                    <a:pt x="505151" y="397752"/>
                    <a:pt x="508350" y="389888"/>
                  </a:cubicBezTo>
                  <a:cubicBezTo>
                    <a:pt x="511682" y="381890"/>
                    <a:pt x="515815" y="374158"/>
                    <a:pt x="519414" y="366294"/>
                  </a:cubicBezTo>
                  <a:cubicBezTo>
                    <a:pt x="525012" y="354163"/>
                    <a:pt x="533677" y="344700"/>
                    <a:pt x="543541" y="335901"/>
                  </a:cubicBezTo>
                  <a:cubicBezTo>
                    <a:pt x="585797" y="297912"/>
                    <a:pt x="630985" y="263520"/>
                    <a:pt x="675506" y="228196"/>
                  </a:cubicBezTo>
                  <a:cubicBezTo>
                    <a:pt x="682971" y="222198"/>
                    <a:pt x="690436" y="216199"/>
                    <a:pt x="698168" y="210601"/>
                  </a:cubicBezTo>
                  <a:cubicBezTo>
                    <a:pt x="702700" y="207268"/>
                    <a:pt x="704566" y="208468"/>
                    <a:pt x="704833" y="214067"/>
                  </a:cubicBezTo>
                  <a:cubicBezTo>
                    <a:pt x="705099" y="219532"/>
                    <a:pt x="702300" y="223797"/>
                    <a:pt x="699367" y="227930"/>
                  </a:cubicBezTo>
                  <a:cubicBezTo>
                    <a:pt x="688836" y="242726"/>
                    <a:pt x="676307" y="255922"/>
                    <a:pt x="664576" y="269652"/>
                  </a:cubicBezTo>
                  <a:cubicBezTo>
                    <a:pt x="622854" y="318573"/>
                    <a:pt x="580598" y="366960"/>
                    <a:pt x="535144" y="412548"/>
                  </a:cubicBezTo>
                  <a:cubicBezTo>
                    <a:pt x="531677" y="416014"/>
                    <a:pt x="532344" y="420280"/>
                    <a:pt x="531411" y="424145"/>
                  </a:cubicBezTo>
                  <a:cubicBezTo>
                    <a:pt x="530345" y="429344"/>
                    <a:pt x="529145" y="434276"/>
                    <a:pt x="525679" y="438408"/>
                  </a:cubicBezTo>
                  <a:cubicBezTo>
                    <a:pt x="522346" y="442274"/>
                    <a:pt x="522346" y="447073"/>
                    <a:pt x="523280" y="451738"/>
                  </a:cubicBezTo>
                  <a:cubicBezTo>
                    <a:pt x="528878" y="479731"/>
                    <a:pt x="537143" y="506924"/>
                    <a:pt x="544341" y="534516"/>
                  </a:cubicBezTo>
                  <a:cubicBezTo>
                    <a:pt x="556338" y="581171"/>
                    <a:pt x="573133" y="626359"/>
                    <a:pt x="588862" y="671814"/>
                  </a:cubicBezTo>
                  <a:cubicBezTo>
                    <a:pt x="609124" y="730066"/>
                    <a:pt x="623920" y="790050"/>
                    <a:pt x="640982" y="849234"/>
                  </a:cubicBezTo>
                  <a:cubicBezTo>
                    <a:pt x="659244" y="912684"/>
                    <a:pt x="674307" y="976935"/>
                    <a:pt x="688436" y="1041451"/>
                  </a:cubicBezTo>
                  <a:cubicBezTo>
                    <a:pt x="690436" y="1050382"/>
                    <a:pt x="691370" y="1059580"/>
                    <a:pt x="692836" y="1068777"/>
                  </a:cubicBezTo>
                  <a:cubicBezTo>
                    <a:pt x="693102" y="1070244"/>
                    <a:pt x="694035" y="1072243"/>
                    <a:pt x="691902" y="1072776"/>
                  </a:cubicBezTo>
                  <a:cubicBezTo>
                    <a:pt x="689903" y="1073310"/>
                    <a:pt x="689503" y="1071310"/>
                    <a:pt x="688970" y="1069844"/>
                  </a:cubicBezTo>
                  <a:cubicBezTo>
                    <a:pt x="683638" y="1055847"/>
                    <a:pt x="678440" y="1041851"/>
                    <a:pt x="674440" y="1027455"/>
                  </a:cubicBezTo>
                  <a:cubicBezTo>
                    <a:pt x="646314" y="925882"/>
                    <a:pt x="616189" y="824841"/>
                    <a:pt x="584463" y="724200"/>
                  </a:cubicBezTo>
                  <a:cubicBezTo>
                    <a:pt x="559404" y="645021"/>
                    <a:pt x="532877" y="566375"/>
                    <a:pt x="500886" y="489595"/>
                  </a:cubicBezTo>
                  <a:cubicBezTo>
                    <a:pt x="498086" y="483063"/>
                    <a:pt x="495287" y="476532"/>
                    <a:pt x="492354" y="470000"/>
                  </a:cubicBezTo>
                  <a:cubicBezTo>
                    <a:pt x="490222" y="465468"/>
                    <a:pt x="486889" y="460136"/>
                    <a:pt x="482090" y="460802"/>
                  </a:cubicBezTo>
                  <a:cubicBezTo>
                    <a:pt x="478092" y="461335"/>
                    <a:pt x="477158" y="467867"/>
                    <a:pt x="476092" y="471999"/>
                  </a:cubicBezTo>
                  <a:cubicBezTo>
                    <a:pt x="474225" y="479731"/>
                    <a:pt x="474892" y="487595"/>
                    <a:pt x="475292" y="495460"/>
                  </a:cubicBezTo>
                  <a:lnTo>
                    <a:pt x="474505" y="1219200"/>
                  </a:lnTo>
                  <a:lnTo>
                    <a:pt x="407041" y="1219200"/>
                  </a:lnTo>
                  <a:lnTo>
                    <a:pt x="409382" y="1154457"/>
                  </a:lnTo>
                  <a:cubicBezTo>
                    <a:pt x="419288" y="881913"/>
                    <a:pt x="429424" y="609994"/>
                    <a:pt x="434503" y="499459"/>
                  </a:cubicBezTo>
                  <a:cubicBezTo>
                    <a:pt x="435169" y="487595"/>
                    <a:pt x="434236" y="486129"/>
                    <a:pt x="423306" y="490661"/>
                  </a:cubicBezTo>
                  <a:cubicBezTo>
                    <a:pt x="405710" y="497992"/>
                    <a:pt x="393313" y="487995"/>
                    <a:pt x="380117" y="479731"/>
                  </a:cubicBezTo>
                  <a:cubicBezTo>
                    <a:pt x="378117" y="478398"/>
                    <a:pt x="377584" y="475732"/>
                    <a:pt x="377317" y="473199"/>
                  </a:cubicBezTo>
                  <a:cubicBezTo>
                    <a:pt x="376918" y="468400"/>
                    <a:pt x="377850" y="463735"/>
                    <a:pt x="379584" y="459469"/>
                  </a:cubicBezTo>
                  <a:cubicBezTo>
                    <a:pt x="384516" y="447739"/>
                    <a:pt x="388248" y="435609"/>
                    <a:pt x="392380" y="423612"/>
                  </a:cubicBezTo>
                  <a:cubicBezTo>
                    <a:pt x="394913" y="416281"/>
                    <a:pt x="400112" y="413881"/>
                    <a:pt x="407577" y="416281"/>
                  </a:cubicBezTo>
                  <a:cubicBezTo>
                    <a:pt x="413841" y="418147"/>
                    <a:pt x="418907" y="422412"/>
                    <a:pt x="423839" y="426411"/>
                  </a:cubicBezTo>
                  <a:cubicBezTo>
                    <a:pt x="426105" y="428145"/>
                    <a:pt x="427837" y="428811"/>
                    <a:pt x="430771" y="427744"/>
                  </a:cubicBezTo>
                  <a:cubicBezTo>
                    <a:pt x="438635" y="424811"/>
                    <a:pt x="446500" y="422279"/>
                    <a:pt x="454498" y="419880"/>
                  </a:cubicBezTo>
                  <a:cubicBezTo>
                    <a:pt x="458629" y="418680"/>
                    <a:pt x="457830" y="417080"/>
                    <a:pt x="455564" y="414681"/>
                  </a:cubicBezTo>
                  <a:cubicBezTo>
                    <a:pt x="450498" y="409482"/>
                    <a:pt x="444500" y="405617"/>
                    <a:pt x="438368" y="402018"/>
                  </a:cubicBezTo>
                  <a:cubicBezTo>
                    <a:pt x="410243" y="385488"/>
                    <a:pt x="385448" y="364694"/>
                    <a:pt x="362921" y="341233"/>
                  </a:cubicBezTo>
                  <a:cubicBezTo>
                    <a:pt x="314001" y="290180"/>
                    <a:pt x="263881" y="240193"/>
                    <a:pt x="212294" y="191672"/>
                  </a:cubicBezTo>
                  <a:cubicBezTo>
                    <a:pt x="148977" y="131821"/>
                    <a:pt x="81661" y="76102"/>
                    <a:pt x="15811" y="18917"/>
                  </a:cubicBezTo>
                  <a:cubicBezTo>
                    <a:pt x="11146" y="14919"/>
                    <a:pt x="6747" y="10786"/>
                    <a:pt x="2215" y="6654"/>
                  </a:cubicBezTo>
                  <a:cubicBezTo>
                    <a:pt x="882" y="5321"/>
                    <a:pt x="-718" y="3588"/>
                    <a:pt x="348" y="1589"/>
                  </a:cubicBezTo>
                  <a:cubicBezTo>
                    <a:pt x="1548" y="-678"/>
                    <a:pt x="4081" y="-11"/>
                    <a:pt x="6081" y="522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60000"/>
              </a:schemeClr>
            </a:solidFill>
            <a:ln w="2261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sz="4725"/>
            </a:p>
          </p:txBody>
        </p: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D758FE55-F2E3-411E-B08B-7BB726147569}"/>
              </a:ext>
            </a:extLst>
          </p:cNvPr>
          <p:cNvSpPr/>
          <p:nvPr userDrawn="1"/>
        </p:nvSpPr>
        <p:spPr>
          <a:xfrm>
            <a:off x="2" y="9539690"/>
            <a:ext cx="13986735" cy="8525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en-US" sz="4725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B8BD529C-F177-4014-858A-48426744683D}"/>
              </a:ext>
            </a:extLst>
          </p:cNvPr>
          <p:cNvSpPr/>
          <p:nvPr userDrawn="1"/>
        </p:nvSpPr>
        <p:spPr>
          <a:xfrm>
            <a:off x="2" y="9768290"/>
            <a:ext cx="13986735" cy="8525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en-US" sz="4725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29A4EDC-BC81-48B2-A5D1-5C42D2143CB0}"/>
              </a:ext>
            </a:extLst>
          </p:cNvPr>
          <p:cNvSpPr/>
          <p:nvPr userDrawn="1"/>
        </p:nvSpPr>
        <p:spPr>
          <a:xfrm>
            <a:off x="2" y="9996890"/>
            <a:ext cx="13986735" cy="8525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en-US" sz="4725"/>
          </a:p>
        </p:txBody>
      </p:sp>
    </p:spTree>
    <p:extLst>
      <p:ext uri="{BB962C8B-B14F-4D97-AF65-F5344CB8AC3E}">
        <p14:creationId xmlns:p14="http://schemas.microsoft.com/office/powerpoint/2010/main" val="276391205"/>
      </p:ext>
    </p:extLst>
  </p:cSld>
  <p:clrMapOvr>
    <a:masterClrMapping/>
  </p:clrMapOvr>
  <p:transition spd="slow">
    <p:push dir="u"/>
  </p:transition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60995065"/>
      </p:ext>
    </p:extLst>
  </p:cSld>
  <p:clrMapOvr>
    <a:masterClrMapping/>
  </p:clrMapOvr>
  <p:transition spd="slow">
    <p:push dir="u"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6" name="平行四辺形 5"/>
          <p:cNvSpPr/>
          <p:nvPr userDrawn="1"/>
        </p:nvSpPr>
        <p:spPr>
          <a:xfrm>
            <a:off x="852622" y="2488892"/>
            <a:ext cx="16852859" cy="2436784"/>
          </a:xfrm>
          <a:custGeom>
            <a:avLst/>
            <a:gdLst/>
            <a:ahLst/>
            <a:cxnLst/>
            <a:rect l="l" t="t" r="r" b="b"/>
            <a:pathLst>
              <a:path w="16852860" h="2436785">
                <a:moveTo>
                  <a:pt x="9379959" y="0"/>
                </a:moveTo>
                <a:lnTo>
                  <a:pt x="16852860" y="0"/>
                </a:lnTo>
                <a:lnTo>
                  <a:pt x="16852860" y="1305145"/>
                </a:lnTo>
                <a:lnTo>
                  <a:pt x="9387867" y="1305145"/>
                </a:lnTo>
                <a:lnTo>
                  <a:pt x="7129947" y="2436785"/>
                </a:lnTo>
                <a:lnTo>
                  <a:pt x="7029666" y="2436784"/>
                </a:lnTo>
                <a:lnTo>
                  <a:pt x="7029665" y="2436783"/>
                </a:lnTo>
                <a:lnTo>
                  <a:pt x="0" y="2436783"/>
                </a:lnTo>
                <a:lnTo>
                  <a:pt x="182937" y="2257589"/>
                </a:lnTo>
                <a:lnTo>
                  <a:pt x="7113947" y="2257589"/>
                </a:lnTo>
                <a:lnTo>
                  <a:pt x="9379959" y="8624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" name="平行四辺形 6"/>
          <p:cNvSpPr/>
          <p:nvPr userDrawn="1"/>
        </p:nvSpPr>
        <p:spPr>
          <a:xfrm>
            <a:off x="617838" y="3856122"/>
            <a:ext cx="17087637" cy="1307555"/>
          </a:xfrm>
          <a:custGeom>
            <a:avLst/>
            <a:gdLst/>
            <a:ahLst/>
            <a:cxnLst/>
            <a:rect l="l" t="t" r="r" b="b"/>
            <a:pathLst>
              <a:path w="17087638" h="1307555">
                <a:moveTo>
                  <a:pt x="9617912" y="0"/>
                </a:moveTo>
                <a:lnTo>
                  <a:pt x="9617912" y="2410"/>
                </a:lnTo>
                <a:lnTo>
                  <a:pt x="17087638" y="2410"/>
                </a:lnTo>
                <a:lnTo>
                  <a:pt x="17087638" y="1307555"/>
                </a:lnTo>
                <a:lnTo>
                  <a:pt x="10542728" y="1307555"/>
                </a:lnTo>
                <a:lnTo>
                  <a:pt x="9614737" y="1307555"/>
                </a:lnTo>
                <a:lnTo>
                  <a:pt x="0" y="1307555"/>
                </a:lnTo>
                <a:lnTo>
                  <a:pt x="182937" y="1128361"/>
                </a:lnTo>
                <a:lnTo>
                  <a:pt x="7376830" y="1128361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0" name="平行四辺形 6"/>
          <p:cNvSpPr/>
          <p:nvPr userDrawn="1"/>
        </p:nvSpPr>
        <p:spPr>
          <a:xfrm flipV="1">
            <a:off x="617838" y="5219040"/>
            <a:ext cx="17087637" cy="1307555"/>
          </a:xfrm>
          <a:custGeom>
            <a:avLst/>
            <a:gdLst/>
            <a:ahLst/>
            <a:cxnLst/>
            <a:rect l="l" t="t" r="r" b="b"/>
            <a:pathLst>
              <a:path w="17087638" h="1307555">
                <a:moveTo>
                  <a:pt x="9617912" y="0"/>
                </a:moveTo>
                <a:lnTo>
                  <a:pt x="9617912" y="2410"/>
                </a:lnTo>
                <a:lnTo>
                  <a:pt x="17087638" y="2410"/>
                </a:lnTo>
                <a:lnTo>
                  <a:pt x="17087638" y="1307555"/>
                </a:lnTo>
                <a:lnTo>
                  <a:pt x="10542728" y="1307555"/>
                </a:lnTo>
                <a:lnTo>
                  <a:pt x="9614737" y="1307555"/>
                </a:lnTo>
                <a:lnTo>
                  <a:pt x="0" y="1307555"/>
                </a:lnTo>
                <a:lnTo>
                  <a:pt x="182937" y="1128361"/>
                </a:lnTo>
                <a:lnTo>
                  <a:pt x="7376830" y="1128361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2" name="平行四辺形 5"/>
          <p:cNvSpPr/>
          <p:nvPr userDrawn="1"/>
        </p:nvSpPr>
        <p:spPr>
          <a:xfrm flipV="1">
            <a:off x="852622" y="5458633"/>
            <a:ext cx="16852859" cy="2436784"/>
          </a:xfrm>
          <a:custGeom>
            <a:avLst/>
            <a:gdLst/>
            <a:ahLst/>
            <a:cxnLst/>
            <a:rect l="l" t="t" r="r" b="b"/>
            <a:pathLst>
              <a:path w="16852860" h="2436785">
                <a:moveTo>
                  <a:pt x="9379959" y="0"/>
                </a:moveTo>
                <a:lnTo>
                  <a:pt x="16852860" y="0"/>
                </a:lnTo>
                <a:lnTo>
                  <a:pt x="16852860" y="1305145"/>
                </a:lnTo>
                <a:lnTo>
                  <a:pt x="9387867" y="1305145"/>
                </a:lnTo>
                <a:lnTo>
                  <a:pt x="7129947" y="2436785"/>
                </a:lnTo>
                <a:lnTo>
                  <a:pt x="7029666" y="2436784"/>
                </a:lnTo>
                <a:lnTo>
                  <a:pt x="7029665" y="2436783"/>
                </a:lnTo>
                <a:lnTo>
                  <a:pt x="0" y="2436783"/>
                </a:lnTo>
                <a:lnTo>
                  <a:pt x="182937" y="2257589"/>
                </a:lnTo>
                <a:lnTo>
                  <a:pt x="7113947" y="2257589"/>
                </a:lnTo>
                <a:lnTo>
                  <a:pt x="9379959" y="8624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6" name="図プレースホルダー 7"/>
          <p:cNvSpPr>
            <a:spLocks noGrp="1"/>
          </p:cNvSpPr>
          <p:nvPr>
            <p:ph type="pic" sz="quarter" idx="16" hasCustomPrompt="1"/>
          </p:nvPr>
        </p:nvSpPr>
        <p:spPr>
          <a:xfrm>
            <a:off x="10448353" y="2753106"/>
            <a:ext cx="793282" cy="793283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7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0448353" y="4104965"/>
            <a:ext cx="793282" cy="793283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8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10448353" y="5456827"/>
            <a:ext cx="793282" cy="793283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9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10448353" y="6808686"/>
            <a:ext cx="793282" cy="793283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1316148" y="2566152"/>
            <a:ext cx="5972973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1316148" y="3935266"/>
            <a:ext cx="5972973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316148" y="5298185"/>
            <a:ext cx="5972973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1316148" y="6661609"/>
            <a:ext cx="5972973" cy="1182197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42311" y="2488893"/>
            <a:ext cx="6840757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42311" y="5784011"/>
            <a:ext cx="6840757" cy="255485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493575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2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75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50"/>
                            </p:stCondLst>
                            <p:childTnLst>
                              <p:par>
                                <p:cTn id="54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10" grpId="0" animBg="1"/>
      <p:bldP spid="12" grpId="0" animBg="1"/>
      <p:bldP spid="16" grpId="0"/>
      <p:bldP spid="17" grpId="0"/>
      <p:bldP spid="18" grpId="0"/>
      <p:bldP spid="19" grpId="0"/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60DE4DB8-95B1-490C-9ADC-E0A3E777B4A5}"/>
              </a:ext>
            </a:extLst>
          </p:cNvPr>
          <p:cNvSpPr/>
          <p:nvPr userDrawn="1"/>
        </p:nvSpPr>
        <p:spPr>
          <a:xfrm>
            <a:off x="628599" y="735809"/>
            <a:ext cx="12643340" cy="8815388"/>
          </a:xfrm>
          <a:prstGeom prst="roundRect">
            <a:avLst>
              <a:gd name="adj" fmla="val 4836"/>
            </a:avLst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en-US" sz="4725"/>
          </a:p>
        </p:txBody>
      </p:sp>
    </p:spTree>
    <p:extLst>
      <p:ext uri="{BB962C8B-B14F-4D97-AF65-F5344CB8AC3E}">
        <p14:creationId xmlns:p14="http://schemas.microsoft.com/office/powerpoint/2010/main" val="2115863596"/>
      </p:ext>
    </p:extLst>
  </p:cSld>
  <p:clrMapOvr>
    <a:masterClrMapping/>
  </p:clrMapOvr>
  <p:transition spd="slow">
    <p:push dir="u"/>
  </p:transition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A9DA522A-2DEF-4520-8803-18075D5AFB6D}"/>
              </a:ext>
            </a:extLst>
          </p:cNvPr>
          <p:cNvSpPr/>
          <p:nvPr userDrawn="1"/>
        </p:nvSpPr>
        <p:spPr>
          <a:xfrm>
            <a:off x="608541" y="521117"/>
            <a:ext cx="17069345" cy="9244775"/>
          </a:xfrm>
          <a:prstGeom prst="roundRect">
            <a:avLst>
              <a:gd name="adj" fmla="val 3889"/>
            </a:avLst>
          </a:prstGeom>
          <a:solidFill>
            <a:schemeClr val="bg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en-US" sz="4725"/>
          </a:p>
        </p:txBody>
      </p:sp>
    </p:spTree>
    <p:extLst>
      <p:ext uri="{BB962C8B-B14F-4D97-AF65-F5344CB8AC3E}">
        <p14:creationId xmlns:p14="http://schemas.microsoft.com/office/powerpoint/2010/main" val="1001945181"/>
      </p:ext>
    </p:extLst>
  </p:cSld>
  <p:clrMapOvr>
    <a:masterClrMapping/>
  </p:clrMapOvr>
  <p:transition spd="slow">
    <p:push dir="u"/>
  </p:transition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97633803"/>
      </p:ext>
    </p:extLst>
  </p:cSld>
  <p:clrMapOvr>
    <a:masterClrMapping/>
  </p:clrMapOvr>
  <p:transition spd="slow">
    <p:push dir="u"/>
  </p:transition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4">
            <a:extLst>
              <a:ext uri="{FF2B5EF4-FFF2-40B4-BE49-F238E27FC236}">
                <a16:creationId xmlns:a16="http://schemas.microsoft.com/office/drawing/2014/main" id="{B75548DB-9145-4C14-977F-BF3E634F8427}"/>
              </a:ext>
            </a:extLst>
          </p:cNvPr>
          <p:cNvSpPr/>
          <p:nvPr userDrawn="1"/>
        </p:nvSpPr>
        <p:spPr>
          <a:xfrm>
            <a:off x="5785941" y="902863"/>
            <a:ext cx="11656366" cy="8481281"/>
          </a:xfrm>
          <a:prstGeom prst="rect">
            <a:avLst/>
          </a:prstGeom>
          <a:solidFill>
            <a:schemeClr val="bg1">
              <a:alpha val="40000"/>
            </a:schemeClr>
          </a:solidFill>
          <a:ln w="9525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en-US" sz="2850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2E1BB11-CE0C-4E0F-902B-E0070B16AAE6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13901643" y="1175237"/>
            <a:ext cx="3239720" cy="399711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91436" tIns="45718" rIns="91436" bIns="45718" anchor="ctr"/>
          <a:lstStyle>
            <a:lvl1pPr marL="0" indent="0" algn="ctr">
              <a:buNone/>
              <a:defRPr sz="1800">
                <a:latin typeface="+mn-lt"/>
                <a:cs typeface="Arial" pitchFamily="34" charset="0"/>
              </a:defRPr>
            </a:lvl1pPr>
            <a:lvl2pPr marL="685753" indent="0">
              <a:buNone/>
              <a:defRPr sz="4200"/>
            </a:lvl2pPr>
            <a:lvl3pPr marL="1371510" indent="0">
              <a:buNone/>
              <a:defRPr sz="3600"/>
            </a:lvl3pPr>
            <a:lvl4pPr marL="2057263" indent="0">
              <a:buNone/>
              <a:defRPr sz="3000"/>
            </a:lvl4pPr>
            <a:lvl5pPr marL="2743017" indent="0">
              <a:buNone/>
              <a:defRPr sz="3000"/>
            </a:lvl5pPr>
            <a:lvl6pPr marL="3428774" indent="0">
              <a:buNone/>
              <a:defRPr sz="3000"/>
            </a:lvl6pPr>
            <a:lvl7pPr marL="4114527" indent="0">
              <a:buNone/>
              <a:defRPr sz="3000"/>
            </a:lvl7pPr>
            <a:lvl8pPr marL="4800280" indent="0">
              <a:buNone/>
              <a:defRPr sz="3000"/>
            </a:lvl8pPr>
            <a:lvl9pPr marL="5486033" indent="0">
              <a:buNone/>
              <a:defRPr sz="3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637E444D-D0F8-454F-BC8D-5B07A2464039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10040784" y="1175237"/>
            <a:ext cx="3239720" cy="399711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91436" tIns="45718" rIns="91436" bIns="45718" anchor="ctr"/>
          <a:lstStyle>
            <a:lvl1pPr marL="0" indent="0" algn="ctr">
              <a:buNone/>
              <a:defRPr sz="1800">
                <a:latin typeface="+mn-lt"/>
                <a:cs typeface="Arial" pitchFamily="34" charset="0"/>
              </a:defRPr>
            </a:lvl1pPr>
            <a:lvl2pPr marL="685753" indent="0">
              <a:buNone/>
              <a:defRPr sz="4200"/>
            </a:lvl2pPr>
            <a:lvl3pPr marL="1371510" indent="0">
              <a:buNone/>
              <a:defRPr sz="3600"/>
            </a:lvl3pPr>
            <a:lvl4pPr marL="2057263" indent="0">
              <a:buNone/>
              <a:defRPr sz="3000"/>
            </a:lvl4pPr>
            <a:lvl5pPr marL="2743017" indent="0">
              <a:buNone/>
              <a:defRPr sz="3000"/>
            </a:lvl5pPr>
            <a:lvl6pPr marL="3428774" indent="0">
              <a:buNone/>
              <a:defRPr sz="3000"/>
            </a:lvl6pPr>
            <a:lvl7pPr marL="4114527" indent="0">
              <a:buNone/>
              <a:defRPr sz="3000"/>
            </a:lvl7pPr>
            <a:lvl8pPr marL="4800280" indent="0">
              <a:buNone/>
              <a:defRPr sz="3000"/>
            </a:lvl8pPr>
            <a:lvl9pPr marL="5486033" indent="0">
              <a:buNone/>
              <a:defRPr sz="3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D017A26C-1F87-42E7-AD5B-9E66527C129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179924" y="1175237"/>
            <a:ext cx="3239720" cy="399711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91436" tIns="45718" rIns="91436" bIns="45718" anchor="ctr"/>
          <a:lstStyle>
            <a:lvl1pPr marL="0" indent="0" algn="ctr">
              <a:buNone/>
              <a:defRPr sz="1800">
                <a:latin typeface="+mn-lt"/>
                <a:cs typeface="Arial" pitchFamily="34" charset="0"/>
              </a:defRPr>
            </a:lvl1pPr>
            <a:lvl2pPr marL="685753" indent="0">
              <a:buNone/>
              <a:defRPr sz="4200"/>
            </a:lvl2pPr>
            <a:lvl3pPr marL="1371510" indent="0">
              <a:buNone/>
              <a:defRPr sz="3600"/>
            </a:lvl3pPr>
            <a:lvl4pPr marL="2057263" indent="0">
              <a:buNone/>
              <a:defRPr sz="3000"/>
            </a:lvl4pPr>
            <a:lvl5pPr marL="2743017" indent="0">
              <a:buNone/>
              <a:defRPr sz="3000"/>
            </a:lvl5pPr>
            <a:lvl6pPr marL="3428774" indent="0">
              <a:buNone/>
              <a:defRPr sz="3000"/>
            </a:lvl6pPr>
            <a:lvl7pPr marL="4114527" indent="0">
              <a:buNone/>
              <a:defRPr sz="3000"/>
            </a:lvl7pPr>
            <a:lvl8pPr marL="4800280" indent="0">
              <a:buNone/>
              <a:defRPr sz="3000"/>
            </a:lvl8pPr>
            <a:lvl9pPr marL="5486033" indent="0">
              <a:buNone/>
              <a:defRPr sz="3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18742502"/>
      </p:ext>
    </p:extLst>
  </p:cSld>
  <p:clrMapOvr>
    <a:masterClrMapping/>
  </p:clrMapOvr>
  <p:transition spd="slow">
    <p:push dir="u"/>
  </p:transition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>
            <a:extLst>
              <a:ext uri="{FF2B5EF4-FFF2-40B4-BE49-F238E27FC236}">
                <a16:creationId xmlns:a16="http://schemas.microsoft.com/office/drawing/2014/main" id="{2E541B56-E562-45F7-AF65-DC212716E3B3}"/>
              </a:ext>
            </a:extLst>
          </p:cNvPr>
          <p:cNvSpPr/>
          <p:nvPr userDrawn="1"/>
        </p:nvSpPr>
        <p:spPr>
          <a:xfrm>
            <a:off x="1" y="3957638"/>
            <a:ext cx="18286413" cy="503467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ko-KR" altLang="en-US" sz="4725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1D487A8B-D75C-45FC-8BC1-0D4AF5ACE0C7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9143210" y="4438824"/>
            <a:ext cx="9143208" cy="405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lIns="91436" tIns="45718" rIns="91436" bIns="45718" anchor="ctr"/>
          <a:lstStyle>
            <a:lvl1pPr marL="0" indent="0" algn="ctr">
              <a:buFontTx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79C5F99C-EA45-41DC-966E-F17A247EA3C2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957182" y="718423"/>
            <a:ext cx="3800147" cy="8611475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lIns="91436" tIns="45718" rIns="91436" bIns="45718" anchor="ctr"/>
          <a:lstStyle>
            <a:lvl1pPr marL="0" indent="0" algn="ctr">
              <a:buFontTx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57793320"/>
      </p:ext>
    </p:extLst>
  </p:cSld>
  <p:clrMapOvr>
    <a:masterClrMapping/>
  </p:clrMapOvr>
  <p:transition spd="slow">
    <p:push dir="u"/>
  </p:transition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A6C6AC5C-B6EC-435C-A85E-3D6239B8E699}"/>
              </a:ext>
            </a:extLst>
          </p:cNvPr>
          <p:cNvSpPr/>
          <p:nvPr userDrawn="1"/>
        </p:nvSpPr>
        <p:spPr>
          <a:xfrm>
            <a:off x="8558614" y="1701439"/>
            <a:ext cx="9727800" cy="4124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en-US" sz="4725"/>
          </a:p>
        </p:txBody>
      </p:sp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061880F9-20D3-4626-A329-F4C73B455660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803165" y="2834640"/>
            <a:ext cx="4916309" cy="745236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6" tIns="45718" rIns="91436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24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8DF69E93-AE09-4200-A06B-AF62BA2DEF83}"/>
              </a:ext>
            </a:extLst>
          </p:cNvPr>
          <p:cNvSpPr/>
          <p:nvPr userDrawn="1"/>
        </p:nvSpPr>
        <p:spPr>
          <a:xfrm>
            <a:off x="1" y="0"/>
            <a:ext cx="587779" cy="10287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en-US" sz="4725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C10B3C62-656F-435D-9524-4DDA6D575D29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1665548" y="1"/>
            <a:ext cx="4916309" cy="54733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6" tIns="45718" rIns="91436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24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</p:spTree>
    <p:extLst>
      <p:ext uri="{BB962C8B-B14F-4D97-AF65-F5344CB8AC3E}">
        <p14:creationId xmlns:p14="http://schemas.microsoft.com/office/powerpoint/2010/main" val="764515760"/>
      </p:ext>
    </p:extLst>
  </p:cSld>
  <p:clrMapOvr>
    <a:masterClrMapping/>
  </p:clrMapOvr>
  <p:transition spd="slow">
    <p:push dir="u"/>
  </p:transition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4042BDB-2F8A-4632-BB44-DDEED52675C4}"/>
              </a:ext>
            </a:extLst>
          </p:cNvPr>
          <p:cNvSpPr/>
          <p:nvPr userDrawn="1"/>
        </p:nvSpPr>
        <p:spPr>
          <a:xfrm>
            <a:off x="7882817" y="4730096"/>
            <a:ext cx="9532004" cy="486916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en-US" sz="4725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CA8D69A-BFC2-4B10-BE3B-DDECB81DE897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882946" y="687749"/>
            <a:ext cx="14036722" cy="805483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91436" tIns="45718" rIns="91436" bIns="45718" anchor="ctr"/>
          <a:lstStyle>
            <a:lvl1pPr marL="0" indent="0" algn="ctr">
              <a:buNone/>
              <a:defRPr sz="2850" baseline="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  <a:lvl2pPr marL="685753" indent="0">
              <a:buNone/>
              <a:defRPr sz="4200"/>
            </a:lvl2pPr>
            <a:lvl3pPr marL="1371510" indent="0">
              <a:buNone/>
              <a:defRPr sz="3600"/>
            </a:lvl3pPr>
            <a:lvl4pPr marL="2057263" indent="0">
              <a:buNone/>
              <a:defRPr sz="3000"/>
            </a:lvl4pPr>
            <a:lvl5pPr marL="2743017" indent="0">
              <a:buNone/>
              <a:defRPr sz="3000"/>
            </a:lvl5pPr>
            <a:lvl6pPr marL="3428774" indent="0">
              <a:buNone/>
              <a:defRPr sz="3000"/>
            </a:lvl6pPr>
            <a:lvl7pPr marL="4114527" indent="0">
              <a:buNone/>
              <a:defRPr sz="3000"/>
            </a:lvl7pPr>
            <a:lvl8pPr marL="4800280" indent="0">
              <a:buNone/>
              <a:defRPr sz="3000"/>
            </a:lvl8pPr>
            <a:lvl9pPr marL="5486033" indent="0">
              <a:buNone/>
              <a:defRPr sz="3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30007748"/>
      </p:ext>
    </p:extLst>
  </p:cSld>
  <p:clrMapOvr>
    <a:masterClrMapping/>
  </p:clrMapOvr>
  <p:transition spd="slow">
    <p:push dir="u"/>
  </p:transition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제목 1"/>
          <p:cNvSpPr>
            <a:spLocks noGrp="1"/>
          </p:cNvSpPr>
          <p:nvPr>
            <p:ph type="title" hasCustomPrompt="1"/>
          </p:nvPr>
        </p:nvSpPr>
        <p:spPr>
          <a:xfrm>
            <a:off x="960807" y="357828"/>
            <a:ext cx="8352204" cy="2484276"/>
          </a:xfrm>
          <a:prstGeom prst="rect">
            <a:avLst/>
          </a:prstGeom>
        </p:spPr>
        <p:txBody>
          <a:bodyPr lIns="91436" tIns="45718" rIns="91436" bIns="45718" anchor="ctr">
            <a:noAutofit/>
          </a:bodyPr>
          <a:lstStyle>
            <a:lvl1pPr algn="l">
              <a:defRPr sz="66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8586047" y="0"/>
            <a:ext cx="9700371" cy="10287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91436" tIns="45718" rIns="91436" bIns="45718" anchor="ctr"/>
          <a:lstStyle>
            <a:lvl1pPr marL="0" indent="0" algn="ctr">
              <a:buNone/>
              <a:defRPr sz="24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85721" indent="0">
              <a:buNone/>
              <a:defRPr sz="4200"/>
            </a:lvl2pPr>
            <a:lvl3pPr marL="1371440" indent="0">
              <a:buNone/>
              <a:defRPr sz="3600"/>
            </a:lvl3pPr>
            <a:lvl4pPr marL="2057161" indent="0">
              <a:buNone/>
              <a:defRPr sz="3000"/>
            </a:lvl4pPr>
            <a:lvl5pPr marL="2742881" indent="0">
              <a:buNone/>
              <a:defRPr sz="3000"/>
            </a:lvl5pPr>
            <a:lvl6pPr marL="3428600" indent="0">
              <a:buNone/>
              <a:defRPr sz="3000"/>
            </a:lvl6pPr>
            <a:lvl7pPr marL="4114319" indent="0">
              <a:buNone/>
              <a:defRPr sz="3000"/>
            </a:lvl7pPr>
            <a:lvl8pPr marL="4800040" indent="0">
              <a:buNone/>
              <a:defRPr sz="3000"/>
            </a:lvl8pPr>
            <a:lvl9pPr marL="5485761" indent="0">
              <a:buNone/>
              <a:defRPr sz="3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4246808"/>
      </p:ext>
    </p:extLst>
  </p:cSld>
  <p:clrMapOvr>
    <a:masterClrMapping/>
  </p:clrMapOvr>
  <p:transition spd="slow">
    <p:push dir="u"/>
  </p:transition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&amp; Conten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 userDrawn="1"/>
        </p:nvSpPr>
        <p:spPr>
          <a:xfrm>
            <a:off x="1" y="5035497"/>
            <a:ext cx="18286413" cy="525151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ko-KR" altLang="en-US" sz="2850" dirty="0"/>
          </a:p>
        </p:txBody>
      </p:sp>
      <p:sp>
        <p:nvSpPr>
          <p:cNvPr id="18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1" y="1"/>
            <a:ext cx="18286413" cy="4898573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lIns="91436" tIns="45718" rIns="91436" bIns="45718" anchor="ctr"/>
          <a:lstStyle>
            <a:lvl1pPr marL="0" indent="0" algn="ctr">
              <a:buFontTx/>
              <a:buNone/>
              <a:defRPr sz="24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20" name="Rectangle 19"/>
          <p:cNvSpPr/>
          <p:nvPr userDrawn="1"/>
        </p:nvSpPr>
        <p:spPr>
          <a:xfrm>
            <a:off x="1" y="4898573"/>
            <a:ext cx="18286413" cy="1369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ko-KR" altLang="en-US" sz="2850" dirty="0"/>
          </a:p>
        </p:txBody>
      </p:sp>
    </p:spTree>
    <p:extLst>
      <p:ext uri="{BB962C8B-B14F-4D97-AF65-F5344CB8AC3E}">
        <p14:creationId xmlns:p14="http://schemas.microsoft.com/office/powerpoint/2010/main" val="1064692644"/>
      </p:ext>
    </p:extLst>
  </p:cSld>
  <p:clrMapOvr>
    <a:masterClrMapping/>
  </p:clrMapOvr>
  <p:transition spd="slow">
    <p:push dir="u"/>
  </p:transition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CAB6BE5-3958-49E8-8991-D22E07717048}"/>
              </a:ext>
            </a:extLst>
          </p:cNvPr>
          <p:cNvSpPr/>
          <p:nvPr userDrawn="1"/>
        </p:nvSpPr>
        <p:spPr>
          <a:xfrm>
            <a:off x="2251021" y="1890564"/>
            <a:ext cx="7559345" cy="756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en-US" sz="4725"/>
          </a:p>
        </p:txBody>
      </p:sp>
      <p:sp>
        <p:nvSpPr>
          <p:cNvPr id="3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098990" y="823020"/>
            <a:ext cx="7559345" cy="756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91436" tIns="45718" rIns="91436" bIns="45718" anchor="ctr"/>
          <a:lstStyle>
            <a:lvl1pPr marL="0" indent="0" algn="ctr">
              <a:buNone/>
              <a:defRPr sz="1800" baseline="0">
                <a:latin typeface="+mn-lt"/>
                <a:cs typeface="Arial" pitchFamily="34" charset="0"/>
              </a:defRPr>
            </a:lvl1pPr>
            <a:lvl2pPr marL="685721" indent="0">
              <a:buNone/>
              <a:defRPr sz="4200"/>
            </a:lvl2pPr>
            <a:lvl3pPr marL="1371440" indent="0">
              <a:buNone/>
              <a:defRPr sz="3600"/>
            </a:lvl3pPr>
            <a:lvl4pPr marL="2057161" indent="0">
              <a:buNone/>
              <a:defRPr sz="3000"/>
            </a:lvl4pPr>
            <a:lvl5pPr marL="2742881" indent="0">
              <a:buNone/>
              <a:defRPr sz="3000"/>
            </a:lvl5pPr>
            <a:lvl6pPr marL="3428600" indent="0">
              <a:buNone/>
              <a:defRPr sz="3000"/>
            </a:lvl6pPr>
            <a:lvl7pPr marL="4114319" indent="0">
              <a:buNone/>
              <a:defRPr sz="3000"/>
            </a:lvl7pPr>
            <a:lvl8pPr marL="4800040" indent="0">
              <a:buNone/>
              <a:defRPr sz="3000"/>
            </a:lvl8pPr>
            <a:lvl9pPr marL="5485761" indent="0">
              <a:buNone/>
              <a:defRPr sz="3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191104632"/>
      </p:ext>
    </p:extLst>
  </p:cSld>
  <p:clrMapOvr>
    <a:masterClrMapping/>
  </p:clrMapOvr>
  <p:transition spd="slow">
    <p:push dir="u"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e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3" name="直線コネクタ 32"/>
          <p:cNvCxnSpPr/>
          <p:nvPr userDrawn="1"/>
        </p:nvCxnSpPr>
        <p:spPr>
          <a:xfrm rot="10800000" flipV="1">
            <a:off x="571390" y="7608112"/>
            <a:ext cx="5857408" cy="3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正方形/長方形 5"/>
          <p:cNvSpPr/>
          <p:nvPr userDrawn="1"/>
        </p:nvSpPr>
        <p:spPr>
          <a:xfrm rot="17984442">
            <a:off x="7641779" y="8605402"/>
            <a:ext cx="2942562" cy="1447590"/>
          </a:xfrm>
          <a:custGeom>
            <a:avLst/>
            <a:gdLst/>
            <a:ahLst/>
            <a:cxnLst/>
            <a:rect l="l" t="t" r="r" b="b"/>
            <a:pathLst>
              <a:path w="2942561" h="1447590">
                <a:moveTo>
                  <a:pt x="2942561" y="0"/>
                </a:moveTo>
                <a:lnTo>
                  <a:pt x="2942561" y="1447590"/>
                </a:lnTo>
                <a:lnTo>
                  <a:pt x="2024614" y="1447590"/>
                </a:lnTo>
                <a:cubicBezTo>
                  <a:pt x="1725966" y="1164530"/>
                  <a:pt x="1322349" y="991867"/>
                  <a:pt x="878406" y="991867"/>
                </a:cubicBezTo>
                <a:cubicBezTo>
                  <a:pt x="741840" y="991867"/>
                  <a:pt x="609089" y="1008206"/>
                  <a:pt x="482485" y="1040920"/>
                </a:cubicBezTo>
                <a:lnTo>
                  <a:pt x="0" y="205230"/>
                </a:lnTo>
                <a:cubicBezTo>
                  <a:pt x="254597" y="364578"/>
                  <a:pt x="555858" y="455722"/>
                  <a:pt x="878406" y="455722"/>
                </a:cubicBezTo>
                <a:cubicBezTo>
                  <a:pt x="1322350" y="455722"/>
                  <a:pt x="1725965" y="283060"/>
                  <a:pt x="2024613" y="0"/>
                </a:cubicBezTo>
                <a:close/>
              </a:path>
            </a:pathLst>
          </a:cu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0" name="正方形/長方形 5"/>
          <p:cNvSpPr/>
          <p:nvPr userDrawn="1"/>
        </p:nvSpPr>
        <p:spPr>
          <a:xfrm rot="8100000">
            <a:off x="7041562" y="3905437"/>
            <a:ext cx="2869913" cy="1006334"/>
          </a:xfrm>
          <a:custGeom>
            <a:avLst/>
            <a:gdLst/>
            <a:ahLst/>
            <a:cxnLst/>
            <a:rect l="l" t="t" r="r" b="b"/>
            <a:pathLst>
              <a:path w="3465385" h="1215135">
                <a:moveTo>
                  <a:pt x="0" y="0"/>
                </a:moveTo>
                <a:lnTo>
                  <a:pt x="770545" y="0"/>
                </a:lnTo>
                <a:cubicBezTo>
                  <a:pt x="1021235" y="237606"/>
                  <a:pt x="1360038" y="382542"/>
                  <a:pt x="1732693" y="382542"/>
                </a:cubicBezTo>
                <a:cubicBezTo>
                  <a:pt x="2105348" y="382542"/>
                  <a:pt x="2444151" y="237606"/>
                  <a:pt x="2694841" y="0"/>
                </a:cubicBezTo>
                <a:lnTo>
                  <a:pt x="3465385" y="0"/>
                </a:lnTo>
                <a:lnTo>
                  <a:pt x="3465385" y="1215135"/>
                </a:lnTo>
                <a:lnTo>
                  <a:pt x="2694842" y="1215135"/>
                </a:lnTo>
                <a:cubicBezTo>
                  <a:pt x="2444152" y="977529"/>
                  <a:pt x="2105348" y="832592"/>
                  <a:pt x="1732693" y="832592"/>
                </a:cubicBezTo>
                <a:cubicBezTo>
                  <a:pt x="1360038" y="832592"/>
                  <a:pt x="1021234" y="977529"/>
                  <a:pt x="770544" y="1215135"/>
                </a:cubicBezTo>
                <a:lnTo>
                  <a:pt x="0" y="1215135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9" name="正方形/長方形 5"/>
          <p:cNvSpPr/>
          <p:nvPr userDrawn="1"/>
        </p:nvSpPr>
        <p:spPr>
          <a:xfrm rot="2864116">
            <a:off x="7402107" y="2013756"/>
            <a:ext cx="2402012" cy="842266"/>
          </a:xfrm>
          <a:custGeom>
            <a:avLst/>
            <a:gdLst/>
            <a:ahLst/>
            <a:cxnLst/>
            <a:rect l="l" t="t" r="r" b="b"/>
            <a:pathLst>
              <a:path w="3465385" h="1215135">
                <a:moveTo>
                  <a:pt x="0" y="0"/>
                </a:moveTo>
                <a:lnTo>
                  <a:pt x="770545" y="0"/>
                </a:lnTo>
                <a:cubicBezTo>
                  <a:pt x="1021235" y="237606"/>
                  <a:pt x="1360038" y="382542"/>
                  <a:pt x="1732693" y="382542"/>
                </a:cubicBezTo>
                <a:cubicBezTo>
                  <a:pt x="2105348" y="382542"/>
                  <a:pt x="2444151" y="237606"/>
                  <a:pt x="2694841" y="0"/>
                </a:cubicBezTo>
                <a:lnTo>
                  <a:pt x="3465385" y="0"/>
                </a:lnTo>
                <a:lnTo>
                  <a:pt x="3465385" y="1215135"/>
                </a:lnTo>
                <a:lnTo>
                  <a:pt x="2694842" y="1215135"/>
                </a:lnTo>
                <a:cubicBezTo>
                  <a:pt x="2444152" y="977529"/>
                  <a:pt x="2105348" y="832592"/>
                  <a:pt x="1732693" y="832592"/>
                </a:cubicBezTo>
                <a:cubicBezTo>
                  <a:pt x="1360038" y="832592"/>
                  <a:pt x="1021234" y="977529"/>
                  <a:pt x="770544" y="1215135"/>
                </a:cubicBezTo>
                <a:lnTo>
                  <a:pt x="0" y="1215135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" name="円/楕円 1"/>
          <p:cNvSpPr/>
          <p:nvPr userDrawn="1"/>
        </p:nvSpPr>
        <p:spPr>
          <a:xfrm>
            <a:off x="8642659" y="2531946"/>
            <a:ext cx="1726122" cy="1726121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002120" y="824546"/>
            <a:ext cx="1474394" cy="1474396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 rot="2700000">
            <a:off x="6865978" y="6128848"/>
            <a:ext cx="3248069" cy="1138933"/>
          </a:xfrm>
          <a:custGeom>
            <a:avLst/>
            <a:gdLst/>
            <a:ahLst/>
            <a:cxnLst/>
            <a:rect l="l" t="t" r="r" b="b"/>
            <a:pathLst>
              <a:path w="3465385" h="1215135">
                <a:moveTo>
                  <a:pt x="0" y="0"/>
                </a:moveTo>
                <a:lnTo>
                  <a:pt x="770545" y="0"/>
                </a:lnTo>
                <a:cubicBezTo>
                  <a:pt x="1021235" y="237606"/>
                  <a:pt x="1360038" y="382542"/>
                  <a:pt x="1732693" y="382542"/>
                </a:cubicBezTo>
                <a:cubicBezTo>
                  <a:pt x="2105348" y="382542"/>
                  <a:pt x="2444151" y="237606"/>
                  <a:pt x="2694841" y="0"/>
                </a:cubicBezTo>
                <a:lnTo>
                  <a:pt x="3465385" y="0"/>
                </a:lnTo>
                <a:lnTo>
                  <a:pt x="3465385" y="1215135"/>
                </a:lnTo>
                <a:lnTo>
                  <a:pt x="2694842" y="1215135"/>
                </a:lnTo>
                <a:cubicBezTo>
                  <a:pt x="2444152" y="977529"/>
                  <a:pt x="2105348" y="832592"/>
                  <a:pt x="1732693" y="832592"/>
                </a:cubicBezTo>
                <a:cubicBezTo>
                  <a:pt x="1360038" y="832592"/>
                  <a:pt x="1021234" y="977529"/>
                  <a:pt x="770544" y="1215135"/>
                </a:cubicBezTo>
                <a:lnTo>
                  <a:pt x="0" y="1215135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1" name="円/楕円 10"/>
          <p:cNvSpPr/>
          <p:nvPr userDrawn="1"/>
        </p:nvSpPr>
        <p:spPr>
          <a:xfrm>
            <a:off x="6307816" y="4514533"/>
            <a:ext cx="1978400" cy="19784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2" name="円/楕円 11"/>
          <p:cNvSpPr/>
          <p:nvPr userDrawn="1"/>
        </p:nvSpPr>
        <p:spPr>
          <a:xfrm>
            <a:off x="8661659" y="6876772"/>
            <a:ext cx="2330114" cy="2330114"/>
          </a:xfrm>
          <a:prstGeom prst="ellipse">
            <a:avLst/>
          </a:prstGeom>
          <a:solidFill>
            <a:schemeClr val="bg1">
              <a:lumMod val="95000"/>
            </a:schemeClr>
          </a:solidFill>
          <a:ln w="127000" cmpd="sng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 userDrawn="1"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 userDrawn="1"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17" name="円弧 16"/>
          <p:cNvSpPr/>
          <p:nvPr userDrawn="1"/>
        </p:nvSpPr>
        <p:spPr>
          <a:xfrm rot="2700000">
            <a:off x="8595704" y="2404902"/>
            <a:ext cx="1980219" cy="1980219"/>
          </a:xfrm>
          <a:prstGeom prst="arc">
            <a:avLst>
              <a:gd name="adj1" fmla="val 16200000"/>
              <a:gd name="adj2" fmla="val 20392033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18" name="円弧 17"/>
          <p:cNvSpPr/>
          <p:nvPr userDrawn="1"/>
        </p:nvSpPr>
        <p:spPr>
          <a:xfrm rot="2700000">
            <a:off x="6822804" y="627946"/>
            <a:ext cx="1883036" cy="1883038"/>
          </a:xfrm>
          <a:prstGeom prst="arc">
            <a:avLst>
              <a:gd name="adj1" fmla="val 16200000"/>
              <a:gd name="adj2" fmla="val 1958322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19" name="円弧 18"/>
          <p:cNvSpPr/>
          <p:nvPr userDrawn="1"/>
        </p:nvSpPr>
        <p:spPr>
          <a:xfrm rot="2700000">
            <a:off x="8457171" y="6669879"/>
            <a:ext cx="2766089" cy="2766089"/>
          </a:xfrm>
          <a:prstGeom prst="arc">
            <a:avLst>
              <a:gd name="adj1" fmla="val 16200000"/>
              <a:gd name="adj2" fmla="val 1958322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20" name="円弧 19"/>
          <p:cNvSpPr/>
          <p:nvPr userDrawn="1"/>
        </p:nvSpPr>
        <p:spPr>
          <a:xfrm rot="2700000">
            <a:off x="6126781" y="4311201"/>
            <a:ext cx="2385072" cy="2385070"/>
          </a:xfrm>
          <a:prstGeom prst="arc">
            <a:avLst>
              <a:gd name="adj1" fmla="val 16200000"/>
              <a:gd name="adj2" fmla="val 1958322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cxnSp>
        <p:nvCxnSpPr>
          <p:cNvPr id="22" name="直線コネクタ 21"/>
          <p:cNvCxnSpPr/>
          <p:nvPr userDrawn="1"/>
        </p:nvCxnSpPr>
        <p:spPr>
          <a:xfrm>
            <a:off x="8420755" y="869553"/>
            <a:ext cx="575950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線コネクタ 22"/>
          <p:cNvCxnSpPr/>
          <p:nvPr userDrawn="1"/>
        </p:nvCxnSpPr>
        <p:spPr>
          <a:xfrm>
            <a:off x="10297479" y="2669751"/>
            <a:ext cx="840525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線コネクタ 23"/>
          <p:cNvCxnSpPr/>
          <p:nvPr userDrawn="1"/>
        </p:nvCxnSpPr>
        <p:spPr>
          <a:xfrm>
            <a:off x="8185589" y="4649972"/>
            <a:ext cx="1943831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/>
          <p:cNvCxnSpPr/>
          <p:nvPr userDrawn="1"/>
        </p:nvCxnSpPr>
        <p:spPr>
          <a:xfrm>
            <a:off x="10851027" y="7035235"/>
            <a:ext cx="472554" cy="0"/>
          </a:xfrm>
          <a:prstGeom prst="line">
            <a:avLst/>
          </a:prstGeom>
          <a:ln w="12700">
            <a:solidFill>
              <a:schemeClr val="accent1"/>
            </a:solidFill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テキスト プレースホルダー 11"/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10088319" y="327971"/>
            <a:ext cx="6120680" cy="848974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10088314" y="1048052"/>
            <a:ext cx="6165685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540995" y="5394970"/>
            <a:ext cx="6030671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620587" y="7676466"/>
            <a:ext cx="7397497" cy="19675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11168437" y="2128172"/>
            <a:ext cx="6120680" cy="848974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11168437" y="2848252"/>
            <a:ext cx="6120680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10763393" y="4108392"/>
            <a:ext cx="6120680" cy="848974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10763393" y="4828473"/>
            <a:ext cx="6120680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11438469" y="6493659"/>
            <a:ext cx="6120680" cy="848974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 userDrawn="1">
            <p:ph type="body" sz="quarter" idx="34" hasCustomPrompt="1"/>
          </p:nvPr>
        </p:nvSpPr>
        <p:spPr>
          <a:xfrm>
            <a:off x="11438469" y="7213738"/>
            <a:ext cx="6120680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6" name="図プレースホルダー 7"/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7395181" y="1183061"/>
            <a:ext cx="712913" cy="712914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48" name="図プレースホルダー 7"/>
          <p:cNvSpPr>
            <a:spLocks noGrp="1"/>
          </p:cNvSpPr>
          <p:nvPr userDrawn="1">
            <p:ph type="pic" sz="quarter" idx="35" hasCustomPrompt="1"/>
          </p:nvPr>
        </p:nvSpPr>
        <p:spPr>
          <a:xfrm>
            <a:off x="9089201" y="2978489"/>
            <a:ext cx="833045" cy="833045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49" name="図プレースホルダー 7"/>
          <p:cNvSpPr>
            <a:spLocks noGrp="1"/>
          </p:cNvSpPr>
          <p:nvPr userDrawn="1">
            <p:ph type="pic" sz="quarter" idx="36" hasCustomPrompt="1"/>
          </p:nvPr>
        </p:nvSpPr>
        <p:spPr>
          <a:xfrm>
            <a:off x="6783271" y="4988814"/>
            <a:ext cx="1009788" cy="1009790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50" name="図プレースホルダー 7"/>
          <p:cNvSpPr>
            <a:spLocks noGrp="1"/>
          </p:cNvSpPr>
          <p:nvPr userDrawn="1">
            <p:ph type="pic" sz="quarter" idx="37" hasCustomPrompt="1"/>
          </p:nvPr>
        </p:nvSpPr>
        <p:spPr>
          <a:xfrm>
            <a:off x="9188218" y="7438760"/>
            <a:ext cx="1222868" cy="1222868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08411115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5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5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5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3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800"/>
                            </p:stCondLst>
                            <p:childTnLst>
                              <p:par>
                                <p:cTn id="5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300"/>
                            </p:stCondLst>
                            <p:childTnLst>
                              <p:par>
                                <p:cTn id="5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8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550"/>
                            </p:stCondLst>
                            <p:childTnLst>
                              <p:par>
                                <p:cTn id="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6050"/>
                            </p:stCondLst>
                            <p:childTnLst>
                              <p:par>
                                <p:cTn id="7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550"/>
                            </p:stCondLst>
                            <p:childTnLst>
                              <p:par>
                                <p:cTn id="8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05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7800"/>
                            </p:stCondLst>
                            <p:childTnLst>
                              <p:par>
                                <p:cTn id="10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300"/>
                            </p:stCondLst>
                            <p:childTnLst>
                              <p:par>
                                <p:cTn id="10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8800"/>
                            </p:stCondLst>
                            <p:childTnLst>
                              <p:par>
                                <p:cTn id="1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9300"/>
                            </p:stCondLst>
                            <p:childTnLst>
                              <p:par>
                                <p:cTn id="1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0" grpId="0" animBg="1"/>
      <p:bldP spid="9" grpId="0" animBg="1"/>
      <p:bldP spid="2" grpId="0" animBg="1"/>
      <p:bldP spid="5" grpId="0" animBg="1"/>
      <p:bldP spid="6" grpId="0" animBg="1"/>
      <p:bldP spid="11" grpId="0" animBg="1"/>
      <p:bldP spid="12" grpId="0" animBg="1"/>
      <p:bldP spid="17" grpId="0" animBg="1"/>
      <p:bldP spid="18" grpId="0" animBg="1"/>
      <p:bldP spid="19" grpId="0" animBg="1"/>
      <p:bldP spid="20" grpId="0" animBg="1"/>
      <p:bldP spid="3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/>
      <p:bldP spid="48" grpId="0"/>
      <p:bldP spid="49" grpId="0"/>
      <p:bldP spid="50" grpId="0"/>
    </p:bldLst>
  </p:timing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5159386" y="6"/>
            <a:ext cx="3779672" cy="708771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91436" tIns="45718" rIns="91436" bIns="45718" anchor="ctr"/>
          <a:lstStyle>
            <a:lvl1pPr marL="0" indent="0" algn="ctr">
              <a:buNone/>
              <a:defRPr sz="2400">
                <a:latin typeface="+mn-lt"/>
                <a:cs typeface="Arial" pitchFamily="34" charset="0"/>
              </a:defRPr>
            </a:lvl1pPr>
            <a:lvl2pPr marL="685721" indent="0">
              <a:buNone/>
              <a:defRPr sz="4200"/>
            </a:lvl2pPr>
            <a:lvl3pPr marL="1371440" indent="0">
              <a:buNone/>
              <a:defRPr sz="3600"/>
            </a:lvl3pPr>
            <a:lvl4pPr marL="2057161" indent="0">
              <a:buNone/>
              <a:defRPr sz="3000"/>
            </a:lvl4pPr>
            <a:lvl5pPr marL="2742881" indent="0">
              <a:buNone/>
              <a:defRPr sz="3000"/>
            </a:lvl5pPr>
            <a:lvl6pPr marL="3428600" indent="0">
              <a:buNone/>
              <a:defRPr sz="3000"/>
            </a:lvl6pPr>
            <a:lvl7pPr marL="4114319" indent="0">
              <a:buNone/>
              <a:defRPr sz="3000"/>
            </a:lvl7pPr>
            <a:lvl8pPr marL="4800040" indent="0">
              <a:buNone/>
              <a:defRPr sz="3000"/>
            </a:lvl8pPr>
            <a:lvl9pPr marL="5485761" indent="0">
              <a:buNone/>
              <a:defRPr sz="3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9" hasCustomPrompt="1"/>
          </p:nvPr>
        </p:nvSpPr>
        <p:spPr>
          <a:xfrm>
            <a:off x="9352851" y="1039044"/>
            <a:ext cx="3779672" cy="924795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91436" tIns="45718" rIns="91436" bIns="45718" anchor="ctr"/>
          <a:lstStyle>
            <a:lvl1pPr marL="0" indent="0" algn="ctr">
              <a:buNone/>
              <a:defRPr sz="2400">
                <a:latin typeface="+mn-lt"/>
                <a:cs typeface="Arial" pitchFamily="34" charset="0"/>
              </a:defRPr>
            </a:lvl1pPr>
            <a:lvl2pPr marL="685721" indent="0">
              <a:buNone/>
              <a:defRPr sz="4200"/>
            </a:lvl2pPr>
            <a:lvl3pPr marL="1371440" indent="0">
              <a:buNone/>
              <a:defRPr sz="3600"/>
            </a:lvl3pPr>
            <a:lvl4pPr marL="2057161" indent="0">
              <a:buNone/>
              <a:defRPr sz="3000"/>
            </a:lvl4pPr>
            <a:lvl5pPr marL="2742881" indent="0">
              <a:buNone/>
              <a:defRPr sz="3000"/>
            </a:lvl5pPr>
            <a:lvl6pPr marL="3428600" indent="0">
              <a:buNone/>
              <a:defRPr sz="3000"/>
            </a:lvl6pPr>
            <a:lvl7pPr marL="4114319" indent="0">
              <a:buNone/>
              <a:defRPr sz="3000"/>
            </a:lvl7pPr>
            <a:lvl8pPr marL="4800040" indent="0">
              <a:buNone/>
              <a:defRPr sz="3000"/>
            </a:lvl8pPr>
            <a:lvl9pPr marL="5485761" indent="0">
              <a:buNone/>
              <a:defRPr sz="3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97776369"/>
      </p:ext>
    </p:extLst>
  </p:cSld>
  <p:clrMapOvr>
    <a:masterClrMapping/>
  </p:clrMapOvr>
  <p:transition spd="slow">
    <p:push dir="u"/>
  </p:transition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6137467" y="0"/>
            <a:ext cx="12148946" cy="59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91436" tIns="45718" rIns="91436" bIns="45718"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85721" indent="0">
              <a:buNone/>
              <a:defRPr sz="4200"/>
            </a:lvl2pPr>
            <a:lvl3pPr marL="1371440" indent="0">
              <a:buNone/>
              <a:defRPr sz="3600"/>
            </a:lvl3pPr>
            <a:lvl4pPr marL="2057161" indent="0">
              <a:buNone/>
              <a:defRPr sz="3000"/>
            </a:lvl4pPr>
            <a:lvl5pPr marL="2742881" indent="0">
              <a:buNone/>
              <a:defRPr sz="3000"/>
            </a:lvl5pPr>
            <a:lvl6pPr marL="3428600" indent="0">
              <a:buNone/>
              <a:defRPr sz="3000"/>
            </a:lvl6pPr>
            <a:lvl7pPr marL="4114319" indent="0">
              <a:buNone/>
              <a:defRPr sz="3000"/>
            </a:lvl7pPr>
            <a:lvl8pPr marL="4800040" indent="0">
              <a:buNone/>
              <a:defRPr sz="3000"/>
            </a:lvl8pPr>
            <a:lvl9pPr marL="5485761" indent="0">
              <a:buNone/>
              <a:defRPr sz="3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0" y="5940000"/>
            <a:ext cx="6137467" cy="4347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91436" tIns="45718" rIns="91436" bIns="45718"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685721" indent="0">
              <a:buNone/>
              <a:defRPr sz="4200"/>
            </a:lvl2pPr>
            <a:lvl3pPr marL="1371440" indent="0">
              <a:buNone/>
              <a:defRPr sz="3600"/>
            </a:lvl3pPr>
            <a:lvl4pPr marL="2057161" indent="0">
              <a:buNone/>
              <a:defRPr sz="3000"/>
            </a:lvl4pPr>
            <a:lvl5pPr marL="2742881" indent="0">
              <a:buNone/>
              <a:defRPr sz="3000"/>
            </a:lvl5pPr>
            <a:lvl6pPr marL="3428600" indent="0">
              <a:buNone/>
              <a:defRPr sz="3000"/>
            </a:lvl6pPr>
            <a:lvl7pPr marL="4114319" indent="0">
              <a:buNone/>
              <a:defRPr sz="3000"/>
            </a:lvl7pPr>
            <a:lvl8pPr marL="4800040" indent="0">
              <a:buNone/>
              <a:defRPr sz="3000"/>
            </a:lvl8pPr>
            <a:lvl9pPr marL="5485761" indent="0">
              <a:buNone/>
              <a:defRPr sz="3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6299453" y="6075000"/>
            <a:ext cx="11986960" cy="4212000"/>
          </a:xfrm>
          <a:prstGeom prst="rect">
            <a:avLst/>
          </a:prstGeom>
          <a:solidFill>
            <a:schemeClr val="accent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37142" tIns="68571" rIns="137142" bIns="6857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 b="1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019059857"/>
      </p:ext>
    </p:extLst>
  </p:cSld>
  <p:clrMapOvr>
    <a:masterClrMapping/>
  </p:clrMapOvr>
  <p:transition spd="slow">
    <p:push dir="u"/>
  </p:transition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">
            <a:extLst>
              <a:ext uri="{FF2B5EF4-FFF2-40B4-BE49-F238E27FC236}">
                <a16:creationId xmlns:a16="http://schemas.microsoft.com/office/drawing/2014/main" id="{2C0D4C10-C2A4-4F08-8784-50572298CBD4}"/>
              </a:ext>
            </a:extLst>
          </p:cNvPr>
          <p:cNvGrpSpPr/>
          <p:nvPr userDrawn="1"/>
        </p:nvGrpSpPr>
        <p:grpSpPr>
          <a:xfrm>
            <a:off x="11107927" y="662761"/>
            <a:ext cx="5743051" cy="7025615"/>
            <a:chOff x="6446339" y="1280897"/>
            <a:chExt cx="4320717" cy="528517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BC281C3-54A3-4D17-90D3-3C22D885DC3D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4725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276248D-1491-483D-8DA7-980D548EAFD0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4725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B6086D30-B45E-4AE5-A39A-ADF73985F3B7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4725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46C450B-5BE9-4F31-B8AE-78C2BD8E0ABA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4725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38283BE-C719-442C-B842-C6A9E6D61E9D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4725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15058D7-0B43-45B3-9958-CCB1DE474417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4725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F607027-3C81-4740-96D4-A8C5B8B0438F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4725">
                <a:solidFill>
                  <a:schemeClr val="tx1"/>
                </a:solidFill>
              </a:endParaRPr>
            </a:p>
          </p:txBody>
        </p:sp>
      </p:grp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047F23E5-8B4D-418C-B537-E74418615CD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1290406" y="928021"/>
            <a:ext cx="5299339" cy="4744124"/>
          </a:xfrm>
          <a:custGeom>
            <a:avLst/>
            <a:gdLst>
              <a:gd name="connsiteX0" fmla="*/ 0 w 4495800"/>
              <a:gd name="connsiteY0" fmla="*/ 0 h 2593057"/>
              <a:gd name="connsiteX1" fmla="*/ 4495800 w 4495800"/>
              <a:gd name="connsiteY1" fmla="*/ 0 h 2593057"/>
              <a:gd name="connsiteX2" fmla="*/ 4495800 w 4495800"/>
              <a:gd name="connsiteY2" fmla="*/ 2593057 h 2593057"/>
              <a:gd name="connsiteX3" fmla="*/ 0 w 4495800"/>
              <a:gd name="connsiteY3" fmla="*/ 2593057 h 2593057"/>
              <a:gd name="connsiteX4" fmla="*/ 0 w 4495800"/>
              <a:gd name="connsiteY4" fmla="*/ 0 h 2593057"/>
              <a:gd name="connsiteX0" fmla="*/ 0 w 4495800"/>
              <a:gd name="connsiteY0" fmla="*/ 656948 h 3250005"/>
              <a:gd name="connsiteX1" fmla="*/ 2951085 w 4495800"/>
              <a:gd name="connsiteY1" fmla="*/ 0 h 3250005"/>
              <a:gd name="connsiteX2" fmla="*/ 4495800 w 4495800"/>
              <a:gd name="connsiteY2" fmla="*/ 3250005 h 3250005"/>
              <a:gd name="connsiteX3" fmla="*/ 0 w 4495800"/>
              <a:gd name="connsiteY3" fmla="*/ 3250005 h 3250005"/>
              <a:gd name="connsiteX4" fmla="*/ 0 w 4495800"/>
              <a:gd name="connsiteY4" fmla="*/ 656948 h 3250005"/>
              <a:gd name="connsiteX0" fmla="*/ 106532 w 4602332"/>
              <a:gd name="connsiteY0" fmla="*/ 656948 h 3250005"/>
              <a:gd name="connsiteX1" fmla="*/ 3057617 w 4602332"/>
              <a:gd name="connsiteY1" fmla="*/ 0 h 3250005"/>
              <a:gd name="connsiteX2" fmla="*/ 4602332 w 4602332"/>
              <a:gd name="connsiteY2" fmla="*/ 3250005 h 3250005"/>
              <a:gd name="connsiteX3" fmla="*/ 0 w 4602332"/>
              <a:gd name="connsiteY3" fmla="*/ 2584180 h 3250005"/>
              <a:gd name="connsiteX4" fmla="*/ 106532 w 4602332"/>
              <a:gd name="connsiteY4" fmla="*/ 656948 h 3250005"/>
              <a:gd name="connsiteX0" fmla="*/ 106532 w 3057617"/>
              <a:gd name="connsiteY0" fmla="*/ 656948 h 2584180"/>
              <a:gd name="connsiteX1" fmla="*/ 3057617 w 3057617"/>
              <a:gd name="connsiteY1" fmla="*/ 0 h 2584180"/>
              <a:gd name="connsiteX2" fmla="*/ 2196483 w 3057617"/>
              <a:gd name="connsiteY2" fmla="*/ 2122541 h 2584180"/>
              <a:gd name="connsiteX3" fmla="*/ 0 w 3057617"/>
              <a:gd name="connsiteY3" fmla="*/ 2584180 h 2584180"/>
              <a:gd name="connsiteX4" fmla="*/ 106532 w 3057617"/>
              <a:gd name="connsiteY4" fmla="*/ 656948 h 2584180"/>
              <a:gd name="connsiteX0" fmla="*/ 106532 w 3057617"/>
              <a:gd name="connsiteY0" fmla="*/ 656948 h 2681834"/>
              <a:gd name="connsiteX1" fmla="*/ 3057617 w 3057617"/>
              <a:gd name="connsiteY1" fmla="*/ 0 h 2681834"/>
              <a:gd name="connsiteX2" fmla="*/ 2897819 w 3057617"/>
              <a:gd name="connsiteY2" fmla="*/ 2681834 h 2681834"/>
              <a:gd name="connsiteX3" fmla="*/ 0 w 3057617"/>
              <a:gd name="connsiteY3" fmla="*/ 2584180 h 2681834"/>
              <a:gd name="connsiteX4" fmla="*/ 106532 w 3057617"/>
              <a:gd name="connsiteY4" fmla="*/ 656948 h 2681834"/>
              <a:gd name="connsiteX0" fmla="*/ 0 w 2951085"/>
              <a:gd name="connsiteY0" fmla="*/ 656948 h 2681834"/>
              <a:gd name="connsiteX1" fmla="*/ 2951085 w 2951085"/>
              <a:gd name="connsiteY1" fmla="*/ 0 h 2681834"/>
              <a:gd name="connsiteX2" fmla="*/ 2791287 w 2951085"/>
              <a:gd name="connsiteY2" fmla="*/ 2681834 h 2681834"/>
              <a:gd name="connsiteX3" fmla="*/ 594804 w 2951085"/>
              <a:gd name="connsiteY3" fmla="*/ 2335605 h 2681834"/>
              <a:gd name="connsiteX4" fmla="*/ 0 w 2951085"/>
              <a:gd name="connsiteY4" fmla="*/ 656948 h 2681834"/>
              <a:gd name="connsiteX0" fmla="*/ 115409 w 3066494"/>
              <a:gd name="connsiteY0" fmla="*/ 656948 h 2681834"/>
              <a:gd name="connsiteX1" fmla="*/ 3066494 w 3066494"/>
              <a:gd name="connsiteY1" fmla="*/ 0 h 2681834"/>
              <a:gd name="connsiteX2" fmla="*/ 2906696 w 3066494"/>
              <a:gd name="connsiteY2" fmla="*/ 2681834 h 2681834"/>
              <a:gd name="connsiteX3" fmla="*/ 0 w 3066494"/>
              <a:gd name="connsiteY3" fmla="*/ 2557547 h 2681834"/>
              <a:gd name="connsiteX4" fmla="*/ 115409 w 3066494"/>
              <a:gd name="connsiteY4" fmla="*/ 656948 h 2681834"/>
              <a:gd name="connsiteX0" fmla="*/ 115409 w 2906696"/>
              <a:gd name="connsiteY0" fmla="*/ 292964 h 2317850"/>
              <a:gd name="connsiteX1" fmla="*/ 2853430 w 2906696"/>
              <a:gd name="connsiteY1" fmla="*/ 0 h 2317850"/>
              <a:gd name="connsiteX2" fmla="*/ 2906696 w 2906696"/>
              <a:gd name="connsiteY2" fmla="*/ 2317850 h 2317850"/>
              <a:gd name="connsiteX3" fmla="*/ 0 w 2906696"/>
              <a:gd name="connsiteY3" fmla="*/ 2193563 h 2317850"/>
              <a:gd name="connsiteX4" fmla="*/ 115409 w 2906696"/>
              <a:gd name="connsiteY4" fmla="*/ 292964 h 2317850"/>
              <a:gd name="connsiteX0" fmla="*/ 115409 w 3057617"/>
              <a:gd name="connsiteY0" fmla="*/ 648071 h 2672957"/>
              <a:gd name="connsiteX1" fmla="*/ 3057617 w 3057617"/>
              <a:gd name="connsiteY1" fmla="*/ 0 h 2672957"/>
              <a:gd name="connsiteX2" fmla="*/ 2906696 w 3057617"/>
              <a:gd name="connsiteY2" fmla="*/ 2672957 h 2672957"/>
              <a:gd name="connsiteX3" fmla="*/ 0 w 3057617"/>
              <a:gd name="connsiteY3" fmla="*/ 2548670 h 2672957"/>
              <a:gd name="connsiteX4" fmla="*/ 115409 w 3057617"/>
              <a:gd name="connsiteY4" fmla="*/ 648071 h 2672957"/>
              <a:gd name="connsiteX0" fmla="*/ 115409 w 2971257"/>
              <a:gd name="connsiteY0" fmla="*/ 510911 h 2535797"/>
              <a:gd name="connsiteX1" fmla="*/ 2971257 w 2971257"/>
              <a:gd name="connsiteY1" fmla="*/ 0 h 2535797"/>
              <a:gd name="connsiteX2" fmla="*/ 2906696 w 2971257"/>
              <a:gd name="connsiteY2" fmla="*/ 2535797 h 2535797"/>
              <a:gd name="connsiteX3" fmla="*/ 0 w 2971257"/>
              <a:gd name="connsiteY3" fmla="*/ 2411510 h 2535797"/>
              <a:gd name="connsiteX4" fmla="*/ 115409 w 2971257"/>
              <a:gd name="connsiteY4" fmla="*/ 510911 h 2535797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0669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115409 w 3077937"/>
              <a:gd name="connsiteY0" fmla="*/ 668391 h 2568990"/>
              <a:gd name="connsiteX1" fmla="*/ 3077937 w 3077937"/>
              <a:gd name="connsiteY1" fmla="*/ 0 h 2568990"/>
              <a:gd name="connsiteX2" fmla="*/ 2769536 w 3077937"/>
              <a:gd name="connsiteY2" fmla="*/ 2535797 h 2568990"/>
              <a:gd name="connsiteX3" fmla="*/ 0 w 3077937"/>
              <a:gd name="connsiteY3" fmla="*/ 2568990 h 2568990"/>
              <a:gd name="connsiteX4" fmla="*/ 115409 w 3077937"/>
              <a:gd name="connsiteY4" fmla="*/ 668391 h 2568990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1685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0 w 2962528"/>
              <a:gd name="connsiteY0" fmla="*/ 668391 h 2693277"/>
              <a:gd name="connsiteX1" fmla="*/ 2962528 w 2962528"/>
              <a:gd name="connsiteY1" fmla="*/ 0 h 2693277"/>
              <a:gd name="connsiteX2" fmla="*/ 2801447 w 2962528"/>
              <a:gd name="connsiteY2" fmla="*/ 2693277 h 2693277"/>
              <a:gd name="connsiteX3" fmla="*/ 331631 w 2962528"/>
              <a:gd name="connsiteY3" fmla="*/ 2289590 h 2693277"/>
              <a:gd name="connsiteX4" fmla="*/ 0 w 2962528"/>
              <a:gd name="connsiteY4" fmla="*/ 668391 h 2693277"/>
              <a:gd name="connsiteX0" fmla="*/ 120489 w 3083017"/>
              <a:gd name="connsiteY0" fmla="*/ 66839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20489 w 3083017"/>
              <a:gd name="connsiteY4" fmla="*/ 668391 h 2693277"/>
              <a:gd name="connsiteX0" fmla="*/ 262729 w 3083017"/>
              <a:gd name="connsiteY0" fmla="*/ 84111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262729 w 3083017"/>
              <a:gd name="connsiteY4" fmla="*/ 841111 h 2693277"/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105249" y="709031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105249" y="70903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lIns="91436" tIns="45718" rIns="91436" bIns="45718" anchor="ctr"/>
          <a:lstStyle>
            <a:lvl1pPr marL="0" indent="0" algn="ctr">
              <a:buFontTx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73264515"/>
      </p:ext>
    </p:extLst>
  </p:cSld>
  <p:clrMapOvr>
    <a:masterClrMapping/>
  </p:clrMapOvr>
  <p:transition spd="slow">
    <p:push dir="u"/>
  </p:transition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-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BC1A878D-07A3-41D4-969A-CEC7DA643945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" y="7"/>
            <a:ext cx="18286413" cy="10286999"/>
          </a:xfrm>
          <a:prstGeom prst="parallelogram">
            <a:avLst>
              <a:gd name="adj" fmla="val 90695"/>
            </a:avLst>
          </a:prstGeom>
          <a:solidFill>
            <a:schemeClr val="bg1">
              <a:lumMod val="95000"/>
            </a:schemeClr>
          </a:solidFill>
        </p:spPr>
        <p:txBody>
          <a:bodyPr lIns="91436" tIns="45718" rIns="91436" bIns="45718" anchor="ctr"/>
          <a:lstStyle>
            <a:lvl1pPr marL="0" indent="0" algn="ctr">
              <a:buNone/>
              <a:defRPr sz="285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08384651"/>
      </p:ext>
    </p:extLst>
  </p:cSld>
  <p:clrMapOvr>
    <a:masterClrMapping/>
  </p:clrMapOvr>
  <p:transition spd="slow">
    <p:push dir="u"/>
  </p:transition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 slide layout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7F5F9F48-A0D7-42AF-B746-871E3E140EE9}"/>
              </a:ext>
            </a:extLst>
          </p:cNvPr>
          <p:cNvSpPr/>
          <p:nvPr userDrawn="1"/>
        </p:nvSpPr>
        <p:spPr>
          <a:xfrm>
            <a:off x="6685973" y="0"/>
            <a:ext cx="11600443" cy="10287000"/>
          </a:xfrm>
          <a:custGeom>
            <a:avLst/>
            <a:gdLst>
              <a:gd name="connsiteX0" fmla="*/ 3160975 w 7734300"/>
              <a:gd name="connsiteY0" fmla="*/ 0 h 6858000"/>
              <a:gd name="connsiteX1" fmla="*/ 3167701 w 7734300"/>
              <a:gd name="connsiteY1" fmla="*/ 0 h 6858000"/>
              <a:gd name="connsiteX2" fmla="*/ 7734300 w 7734300"/>
              <a:gd name="connsiteY2" fmla="*/ 0 h 6858000"/>
              <a:gd name="connsiteX3" fmla="*/ 7734300 w 7734300"/>
              <a:gd name="connsiteY3" fmla="*/ 6858000 h 6858000"/>
              <a:gd name="connsiteX4" fmla="*/ 3167701 w 7734300"/>
              <a:gd name="connsiteY4" fmla="*/ 6858000 h 6858000"/>
              <a:gd name="connsiteX5" fmla="*/ 3160975 w 7734300"/>
              <a:gd name="connsiteY5" fmla="*/ 6858000 h 6858000"/>
              <a:gd name="connsiteX6" fmla="*/ 3160975 w 7734300"/>
              <a:gd name="connsiteY6" fmla="*/ 6850774 h 6858000"/>
              <a:gd name="connsiteX7" fmla="*/ 0 w 7734300"/>
              <a:gd name="connsiteY7" fmla="*/ 3454443 h 6858000"/>
              <a:gd name="connsiteX8" fmla="*/ 3160975 w 7734300"/>
              <a:gd name="connsiteY8" fmla="*/ 733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734300" h="6858000">
                <a:moveTo>
                  <a:pt x="3160975" y="0"/>
                </a:moveTo>
                <a:lnTo>
                  <a:pt x="3167701" y="0"/>
                </a:lnTo>
                <a:lnTo>
                  <a:pt x="7734300" y="0"/>
                </a:lnTo>
                <a:lnTo>
                  <a:pt x="7734300" y="6858000"/>
                </a:lnTo>
                <a:lnTo>
                  <a:pt x="3167701" y="6858000"/>
                </a:lnTo>
                <a:lnTo>
                  <a:pt x="3160975" y="6858000"/>
                </a:lnTo>
                <a:lnTo>
                  <a:pt x="3160975" y="6850774"/>
                </a:lnTo>
                <a:lnTo>
                  <a:pt x="0" y="3454443"/>
                </a:lnTo>
                <a:lnTo>
                  <a:pt x="3160975" y="73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en-US" sz="4725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CF90682-C775-4F81-8230-DD7BF250795C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3" y="0"/>
            <a:ext cx="11600443" cy="10287000"/>
          </a:xfrm>
          <a:custGeom>
            <a:avLst/>
            <a:gdLst>
              <a:gd name="connsiteX0" fmla="*/ 0 w 7302500"/>
              <a:gd name="connsiteY0" fmla="*/ 0 h 6858000"/>
              <a:gd name="connsiteX1" fmla="*/ 4311650 w 7302500"/>
              <a:gd name="connsiteY1" fmla="*/ 0 h 6858000"/>
              <a:gd name="connsiteX2" fmla="*/ 4318000 w 7302500"/>
              <a:gd name="connsiteY2" fmla="*/ 0 h 6858000"/>
              <a:gd name="connsiteX3" fmla="*/ 4318000 w 7302500"/>
              <a:gd name="connsiteY3" fmla="*/ 7226 h 6858000"/>
              <a:gd name="connsiteX4" fmla="*/ 7302500 w 7302500"/>
              <a:gd name="connsiteY4" fmla="*/ 3403557 h 6858000"/>
              <a:gd name="connsiteX5" fmla="*/ 4318000 w 7302500"/>
              <a:gd name="connsiteY5" fmla="*/ 6850666 h 6858000"/>
              <a:gd name="connsiteX6" fmla="*/ 4318000 w 7302500"/>
              <a:gd name="connsiteY6" fmla="*/ 6858000 h 6858000"/>
              <a:gd name="connsiteX7" fmla="*/ 4311650 w 7302500"/>
              <a:gd name="connsiteY7" fmla="*/ 6858000 h 6858000"/>
              <a:gd name="connsiteX8" fmla="*/ 0 w 7302500"/>
              <a:gd name="connsiteY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02500" h="6858000">
                <a:moveTo>
                  <a:pt x="0" y="0"/>
                </a:moveTo>
                <a:lnTo>
                  <a:pt x="4311650" y="0"/>
                </a:lnTo>
                <a:lnTo>
                  <a:pt x="4318000" y="0"/>
                </a:lnTo>
                <a:lnTo>
                  <a:pt x="4318000" y="7226"/>
                </a:lnTo>
                <a:lnTo>
                  <a:pt x="7302500" y="3403557"/>
                </a:lnTo>
                <a:lnTo>
                  <a:pt x="4318000" y="6850666"/>
                </a:lnTo>
                <a:lnTo>
                  <a:pt x="4318000" y="6858000"/>
                </a:lnTo>
                <a:lnTo>
                  <a:pt x="431165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36" tIns="45718" rIns="91436" bIns="45718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marR="0" indent="0" algn="ctr" defTabSz="1371440" rtl="0" eaLnBrk="1" fontAlgn="auto" latinLnBrk="0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ko-KR" altLang="en-US" sz="285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marR="0" lvl="0" indent="0" algn="ctr" defTabSz="1371440" rtl="0" eaLnBrk="1" fontAlgn="auto" latinLnBrk="0" hangingPunct="1">
              <a:lnSpc>
                <a:spcPct val="90000"/>
              </a:lnSpc>
              <a:spcBef>
                <a:spcPts val="1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41556273"/>
      </p:ext>
    </p:extLst>
  </p:cSld>
  <p:clrMapOvr>
    <a:masterClrMapping/>
  </p:clrMapOvr>
  <p:transition spd="slow">
    <p:push dir="u"/>
  </p:transition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495B8CE5-8DE7-4B1E-A438-23286B4532FA}"/>
              </a:ext>
            </a:extLst>
          </p:cNvPr>
          <p:cNvSpPr/>
          <p:nvPr userDrawn="1"/>
        </p:nvSpPr>
        <p:spPr>
          <a:xfrm>
            <a:off x="2" y="0"/>
            <a:ext cx="5670844" cy="10287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en-US" sz="4725" dirty="0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B70290CC-81EF-4E15-9C76-9825C872E73D}"/>
              </a:ext>
            </a:extLst>
          </p:cNvPr>
          <p:cNvSpPr/>
          <p:nvPr userDrawn="1"/>
        </p:nvSpPr>
        <p:spPr>
          <a:xfrm>
            <a:off x="101617" y="3285063"/>
            <a:ext cx="2737819" cy="7058646"/>
          </a:xfrm>
          <a:custGeom>
            <a:avLst/>
            <a:gdLst>
              <a:gd name="connsiteX0" fmla="*/ 15747 w 1825371"/>
              <a:gd name="connsiteY0" fmla="*/ 1352 h 3047785"/>
              <a:gd name="connsiteX1" fmla="*/ 83062 w 1825371"/>
              <a:gd name="connsiteY1" fmla="*/ 34837 h 3047785"/>
              <a:gd name="connsiteX2" fmla="*/ 961270 w 1825371"/>
              <a:gd name="connsiteY2" fmla="*/ 755975 h 3047785"/>
              <a:gd name="connsiteX3" fmla="*/ 1239162 w 1825371"/>
              <a:gd name="connsiteY3" fmla="*/ 1001764 h 3047785"/>
              <a:gd name="connsiteX4" fmla="*/ 1276445 w 1825371"/>
              <a:gd name="connsiteY4" fmla="*/ 1025928 h 3047785"/>
              <a:gd name="connsiteX5" fmla="*/ 1316489 w 1825371"/>
              <a:gd name="connsiteY5" fmla="*/ 1009704 h 3047785"/>
              <a:gd name="connsiteX6" fmla="*/ 1345141 w 1825371"/>
              <a:gd name="connsiteY6" fmla="*/ 948602 h 3047785"/>
              <a:gd name="connsiteX7" fmla="*/ 1407624 w 1825371"/>
              <a:gd name="connsiteY7" fmla="*/ 869894 h 3047785"/>
              <a:gd name="connsiteX8" fmla="*/ 1749379 w 1825371"/>
              <a:gd name="connsiteY8" fmla="*/ 590967 h 3047785"/>
              <a:gd name="connsiteX9" fmla="*/ 1808066 w 1825371"/>
              <a:gd name="connsiteY9" fmla="*/ 545399 h 3047785"/>
              <a:gd name="connsiteX10" fmla="*/ 1825326 w 1825371"/>
              <a:gd name="connsiteY10" fmla="*/ 554375 h 3047785"/>
              <a:gd name="connsiteX11" fmla="*/ 1811172 w 1825371"/>
              <a:gd name="connsiteY11" fmla="*/ 590277 h 3047785"/>
              <a:gd name="connsiteX12" fmla="*/ 1721073 w 1825371"/>
              <a:gd name="connsiteY12" fmla="*/ 698326 h 3047785"/>
              <a:gd name="connsiteX13" fmla="*/ 1385877 w 1825371"/>
              <a:gd name="connsiteY13" fmla="*/ 1068389 h 3047785"/>
              <a:gd name="connsiteX14" fmla="*/ 1376211 w 1825371"/>
              <a:gd name="connsiteY14" fmla="*/ 1098421 h 3047785"/>
              <a:gd name="connsiteX15" fmla="*/ 1361366 w 1825371"/>
              <a:gd name="connsiteY15" fmla="*/ 1135359 h 3047785"/>
              <a:gd name="connsiteX16" fmla="*/ 1355153 w 1825371"/>
              <a:gd name="connsiteY16" fmla="*/ 1169879 h 3047785"/>
              <a:gd name="connsiteX17" fmla="*/ 1409696 w 1825371"/>
              <a:gd name="connsiteY17" fmla="*/ 1384253 h 3047785"/>
              <a:gd name="connsiteX18" fmla="*/ 1524994 w 1825371"/>
              <a:gd name="connsiteY18" fmla="*/ 1739817 h 3047785"/>
              <a:gd name="connsiteX19" fmla="*/ 1659971 w 1825371"/>
              <a:gd name="connsiteY19" fmla="*/ 2199288 h 3047785"/>
              <a:gd name="connsiteX20" fmla="*/ 1782864 w 1825371"/>
              <a:gd name="connsiteY20" fmla="*/ 2697077 h 3047785"/>
              <a:gd name="connsiteX21" fmla="*/ 1794257 w 1825371"/>
              <a:gd name="connsiteY21" fmla="*/ 2767845 h 3047785"/>
              <a:gd name="connsiteX22" fmla="*/ 1791840 w 1825371"/>
              <a:gd name="connsiteY22" fmla="*/ 2778202 h 3047785"/>
              <a:gd name="connsiteX23" fmla="*/ 1784245 w 1825371"/>
              <a:gd name="connsiteY23" fmla="*/ 2770607 h 3047785"/>
              <a:gd name="connsiteX24" fmla="*/ 1746617 w 1825371"/>
              <a:gd name="connsiteY24" fmla="*/ 2660831 h 3047785"/>
              <a:gd name="connsiteX25" fmla="*/ 1513602 w 1825371"/>
              <a:gd name="connsiteY25" fmla="*/ 1875484 h 3047785"/>
              <a:gd name="connsiteX26" fmla="*/ 1297158 w 1825371"/>
              <a:gd name="connsiteY26" fmla="*/ 1267919 h 3047785"/>
              <a:gd name="connsiteX27" fmla="*/ 1275064 w 1825371"/>
              <a:gd name="connsiteY27" fmla="*/ 1217173 h 3047785"/>
              <a:gd name="connsiteX28" fmla="*/ 1248483 w 1825371"/>
              <a:gd name="connsiteY28" fmla="*/ 1193353 h 3047785"/>
              <a:gd name="connsiteX29" fmla="*/ 1232949 w 1825371"/>
              <a:gd name="connsiteY29" fmla="*/ 1222351 h 3047785"/>
              <a:gd name="connsiteX30" fmla="*/ 1230877 w 1825371"/>
              <a:gd name="connsiteY30" fmla="*/ 1283108 h 3047785"/>
              <a:gd name="connsiteX31" fmla="*/ 1243305 w 1825371"/>
              <a:gd name="connsiteY31" fmla="*/ 1522336 h 3047785"/>
              <a:gd name="connsiteX32" fmla="*/ 1261256 w 1825371"/>
              <a:gd name="connsiteY32" fmla="*/ 1854772 h 3047785"/>
              <a:gd name="connsiteX33" fmla="*/ 1272647 w 1825371"/>
              <a:gd name="connsiteY33" fmla="*/ 2086061 h 3047785"/>
              <a:gd name="connsiteX34" fmla="*/ 1288528 w 1825371"/>
              <a:gd name="connsiteY34" fmla="*/ 2674639 h 3047785"/>
              <a:gd name="connsiteX35" fmla="*/ 1297493 w 1825371"/>
              <a:gd name="connsiteY35" fmla="*/ 3047785 h 3047785"/>
              <a:gd name="connsiteX36" fmla="*/ 1048951 w 1825371"/>
              <a:gd name="connsiteY36" fmla="*/ 3047785 h 3047785"/>
              <a:gd name="connsiteX37" fmla="*/ 1053441 w 1825371"/>
              <a:gd name="connsiteY37" fmla="*/ 2920082 h 3047785"/>
              <a:gd name="connsiteX38" fmla="*/ 1066213 w 1825371"/>
              <a:gd name="connsiteY38" fmla="*/ 2573839 h 3047785"/>
              <a:gd name="connsiteX39" fmla="*/ 1077951 w 1825371"/>
              <a:gd name="connsiteY39" fmla="*/ 2236916 h 3047785"/>
              <a:gd name="connsiteX40" fmla="*/ 1093485 w 1825371"/>
              <a:gd name="connsiteY40" fmla="*/ 1882733 h 3047785"/>
              <a:gd name="connsiteX41" fmla="*/ 1107983 w 1825371"/>
              <a:gd name="connsiteY41" fmla="*/ 1608293 h 3047785"/>
              <a:gd name="connsiteX42" fmla="*/ 1125245 w 1825371"/>
              <a:gd name="connsiteY42" fmla="*/ 1293464 h 3047785"/>
              <a:gd name="connsiteX43" fmla="*/ 1096247 w 1825371"/>
              <a:gd name="connsiteY43" fmla="*/ 1270681 h 3047785"/>
              <a:gd name="connsiteX44" fmla="*/ 984400 w 1825371"/>
              <a:gd name="connsiteY44" fmla="*/ 1242374 h 3047785"/>
              <a:gd name="connsiteX45" fmla="*/ 977149 w 1825371"/>
              <a:gd name="connsiteY45" fmla="*/ 1225458 h 3047785"/>
              <a:gd name="connsiteX46" fmla="*/ 983019 w 1825371"/>
              <a:gd name="connsiteY46" fmla="*/ 1189902 h 3047785"/>
              <a:gd name="connsiteX47" fmla="*/ 1016158 w 1825371"/>
              <a:gd name="connsiteY47" fmla="*/ 1097041 h 3047785"/>
              <a:gd name="connsiteX48" fmla="*/ 1055513 w 1825371"/>
              <a:gd name="connsiteY48" fmla="*/ 1078055 h 3047785"/>
              <a:gd name="connsiteX49" fmla="*/ 1097628 w 1825371"/>
              <a:gd name="connsiteY49" fmla="*/ 1104290 h 3047785"/>
              <a:gd name="connsiteX50" fmla="*/ 1115579 w 1825371"/>
              <a:gd name="connsiteY50" fmla="*/ 1107743 h 3047785"/>
              <a:gd name="connsiteX51" fmla="*/ 1177026 w 1825371"/>
              <a:gd name="connsiteY51" fmla="*/ 1087375 h 3047785"/>
              <a:gd name="connsiteX52" fmla="*/ 1179787 w 1825371"/>
              <a:gd name="connsiteY52" fmla="*/ 1073913 h 3047785"/>
              <a:gd name="connsiteX53" fmla="*/ 1135255 w 1825371"/>
              <a:gd name="connsiteY53" fmla="*/ 1041117 h 3047785"/>
              <a:gd name="connsiteX54" fmla="*/ 939868 w 1825371"/>
              <a:gd name="connsiteY54" fmla="*/ 883702 h 3047785"/>
              <a:gd name="connsiteX55" fmla="*/ 549783 w 1825371"/>
              <a:gd name="connsiteY55" fmla="*/ 496379 h 3047785"/>
              <a:gd name="connsiteX56" fmla="*/ 40947 w 1825371"/>
              <a:gd name="connsiteY56" fmla="*/ 48990 h 3047785"/>
              <a:gd name="connsiteX57" fmla="*/ 5735 w 1825371"/>
              <a:gd name="connsiteY57" fmla="*/ 17231 h 3047785"/>
              <a:gd name="connsiteX58" fmla="*/ 902 w 1825371"/>
              <a:gd name="connsiteY58" fmla="*/ 4114 h 3047785"/>
              <a:gd name="connsiteX59" fmla="*/ 15747 w 1825371"/>
              <a:gd name="connsiteY59" fmla="*/ 1352 h 3047785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61256 w 1825371"/>
              <a:gd name="connsiteY32" fmla="*/ 1854772 h 4705763"/>
              <a:gd name="connsiteX33" fmla="*/ 1272647 w 1825371"/>
              <a:gd name="connsiteY33" fmla="*/ 2086061 h 4705763"/>
              <a:gd name="connsiteX34" fmla="*/ 1288528 w 1825371"/>
              <a:gd name="connsiteY34" fmla="*/ 2674639 h 4705763"/>
              <a:gd name="connsiteX35" fmla="*/ 1297493 w 1825371"/>
              <a:gd name="connsiteY35" fmla="*/ 3047785 h 4705763"/>
              <a:gd name="connsiteX36" fmla="*/ 938419 w 1825371"/>
              <a:gd name="connsiteY36" fmla="*/ 4705763 h 4705763"/>
              <a:gd name="connsiteX37" fmla="*/ 1053441 w 1825371"/>
              <a:gd name="connsiteY37" fmla="*/ 2920082 h 4705763"/>
              <a:gd name="connsiteX38" fmla="*/ 1066213 w 1825371"/>
              <a:gd name="connsiteY38" fmla="*/ 2573839 h 4705763"/>
              <a:gd name="connsiteX39" fmla="*/ 1077951 w 1825371"/>
              <a:gd name="connsiteY39" fmla="*/ 2236916 h 4705763"/>
              <a:gd name="connsiteX40" fmla="*/ 1093485 w 1825371"/>
              <a:gd name="connsiteY40" fmla="*/ 1882733 h 4705763"/>
              <a:gd name="connsiteX41" fmla="*/ 1107983 w 1825371"/>
              <a:gd name="connsiteY41" fmla="*/ 1608293 h 4705763"/>
              <a:gd name="connsiteX42" fmla="*/ 1125245 w 1825371"/>
              <a:gd name="connsiteY42" fmla="*/ 1293464 h 4705763"/>
              <a:gd name="connsiteX43" fmla="*/ 1096247 w 1825371"/>
              <a:gd name="connsiteY43" fmla="*/ 1270681 h 4705763"/>
              <a:gd name="connsiteX44" fmla="*/ 984400 w 1825371"/>
              <a:gd name="connsiteY44" fmla="*/ 1242374 h 4705763"/>
              <a:gd name="connsiteX45" fmla="*/ 977149 w 1825371"/>
              <a:gd name="connsiteY45" fmla="*/ 1225458 h 4705763"/>
              <a:gd name="connsiteX46" fmla="*/ 983019 w 1825371"/>
              <a:gd name="connsiteY46" fmla="*/ 1189902 h 4705763"/>
              <a:gd name="connsiteX47" fmla="*/ 1016158 w 1825371"/>
              <a:gd name="connsiteY47" fmla="*/ 1097041 h 4705763"/>
              <a:gd name="connsiteX48" fmla="*/ 1055513 w 1825371"/>
              <a:gd name="connsiteY48" fmla="*/ 1078055 h 4705763"/>
              <a:gd name="connsiteX49" fmla="*/ 1097628 w 1825371"/>
              <a:gd name="connsiteY49" fmla="*/ 1104290 h 4705763"/>
              <a:gd name="connsiteX50" fmla="*/ 1115579 w 1825371"/>
              <a:gd name="connsiteY50" fmla="*/ 1107743 h 4705763"/>
              <a:gd name="connsiteX51" fmla="*/ 1177026 w 1825371"/>
              <a:gd name="connsiteY51" fmla="*/ 1087375 h 4705763"/>
              <a:gd name="connsiteX52" fmla="*/ 1179787 w 1825371"/>
              <a:gd name="connsiteY52" fmla="*/ 1073913 h 4705763"/>
              <a:gd name="connsiteX53" fmla="*/ 1135255 w 1825371"/>
              <a:gd name="connsiteY53" fmla="*/ 1041117 h 4705763"/>
              <a:gd name="connsiteX54" fmla="*/ 939868 w 1825371"/>
              <a:gd name="connsiteY54" fmla="*/ 883702 h 4705763"/>
              <a:gd name="connsiteX55" fmla="*/ 549783 w 1825371"/>
              <a:gd name="connsiteY55" fmla="*/ 496379 h 4705763"/>
              <a:gd name="connsiteX56" fmla="*/ 40947 w 1825371"/>
              <a:gd name="connsiteY56" fmla="*/ 48990 h 4705763"/>
              <a:gd name="connsiteX57" fmla="*/ 5735 w 1825371"/>
              <a:gd name="connsiteY57" fmla="*/ 17231 h 4705763"/>
              <a:gd name="connsiteX58" fmla="*/ 902 w 1825371"/>
              <a:gd name="connsiteY58" fmla="*/ 4114 h 4705763"/>
              <a:gd name="connsiteX59" fmla="*/ 15747 w 1825371"/>
              <a:gd name="connsiteY59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61256 w 1825371"/>
              <a:gd name="connsiteY32" fmla="*/ 1854772 h 4705763"/>
              <a:gd name="connsiteX33" fmla="*/ 1272647 w 1825371"/>
              <a:gd name="connsiteY33" fmla="*/ 2086061 h 4705763"/>
              <a:gd name="connsiteX34" fmla="*/ 1288528 w 1825371"/>
              <a:gd name="connsiteY34" fmla="*/ 2674639 h 4705763"/>
              <a:gd name="connsiteX35" fmla="*/ 1297493 w 1825371"/>
              <a:gd name="connsiteY35" fmla="*/ 4685667 h 4705763"/>
              <a:gd name="connsiteX36" fmla="*/ 938419 w 1825371"/>
              <a:gd name="connsiteY36" fmla="*/ 4705763 h 4705763"/>
              <a:gd name="connsiteX37" fmla="*/ 1053441 w 1825371"/>
              <a:gd name="connsiteY37" fmla="*/ 2920082 h 4705763"/>
              <a:gd name="connsiteX38" fmla="*/ 1066213 w 1825371"/>
              <a:gd name="connsiteY38" fmla="*/ 2573839 h 4705763"/>
              <a:gd name="connsiteX39" fmla="*/ 1077951 w 1825371"/>
              <a:gd name="connsiteY39" fmla="*/ 2236916 h 4705763"/>
              <a:gd name="connsiteX40" fmla="*/ 1093485 w 1825371"/>
              <a:gd name="connsiteY40" fmla="*/ 1882733 h 4705763"/>
              <a:gd name="connsiteX41" fmla="*/ 1107983 w 1825371"/>
              <a:gd name="connsiteY41" fmla="*/ 1608293 h 4705763"/>
              <a:gd name="connsiteX42" fmla="*/ 1125245 w 1825371"/>
              <a:gd name="connsiteY42" fmla="*/ 1293464 h 4705763"/>
              <a:gd name="connsiteX43" fmla="*/ 1096247 w 1825371"/>
              <a:gd name="connsiteY43" fmla="*/ 1270681 h 4705763"/>
              <a:gd name="connsiteX44" fmla="*/ 984400 w 1825371"/>
              <a:gd name="connsiteY44" fmla="*/ 1242374 h 4705763"/>
              <a:gd name="connsiteX45" fmla="*/ 977149 w 1825371"/>
              <a:gd name="connsiteY45" fmla="*/ 1225458 h 4705763"/>
              <a:gd name="connsiteX46" fmla="*/ 983019 w 1825371"/>
              <a:gd name="connsiteY46" fmla="*/ 1189902 h 4705763"/>
              <a:gd name="connsiteX47" fmla="*/ 1016158 w 1825371"/>
              <a:gd name="connsiteY47" fmla="*/ 1097041 h 4705763"/>
              <a:gd name="connsiteX48" fmla="*/ 1055513 w 1825371"/>
              <a:gd name="connsiteY48" fmla="*/ 1078055 h 4705763"/>
              <a:gd name="connsiteX49" fmla="*/ 1097628 w 1825371"/>
              <a:gd name="connsiteY49" fmla="*/ 1104290 h 4705763"/>
              <a:gd name="connsiteX50" fmla="*/ 1115579 w 1825371"/>
              <a:gd name="connsiteY50" fmla="*/ 1107743 h 4705763"/>
              <a:gd name="connsiteX51" fmla="*/ 1177026 w 1825371"/>
              <a:gd name="connsiteY51" fmla="*/ 1087375 h 4705763"/>
              <a:gd name="connsiteX52" fmla="*/ 1179787 w 1825371"/>
              <a:gd name="connsiteY52" fmla="*/ 1073913 h 4705763"/>
              <a:gd name="connsiteX53" fmla="*/ 1135255 w 1825371"/>
              <a:gd name="connsiteY53" fmla="*/ 1041117 h 4705763"/>
              <a:gd name="connsiteX54" fmla="*/ 939868 w 1825371"/>
              <a:gd name="connsiteY54" fmla="*/ 883702 h 4705763"/>
              <a:gd name="connsiteX55" fmla="*/ 549783 w 1825371"/>
              <a:gd name="connsiteY55" fmla="*/ 496379 h 4705763"/>
              <a:gd name="connsiteX56" fmla="*/ 40947 w 1825371"/>
              <a:gd name="connsiteY56" fmla="*/ 48990 h 4705763"/>
              <a:gd name="connsiteX57" fmla="*/ 5735 w 1825371"/>
              <a:gd name="connsiteY57" fmla="*/ 17231 h 4705763"/>
              <a:gd name="connsiteX58" fmla="*/ 902 w 1825371"/>
              <a:gd name="connsiteY58" fmla="*/ 4114 h 4705763"/>
              <a:gd name="connsiteX59" fmla="*/ 15747 w 1825371"/>
              <a:gd name="connsiteY59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61256 w 1825371"/>
              <a:gd name="connsiteY32" fmla="*/ 1854772 h 4705763"/>
              <a:gd name="connsiteX33" fmla="*/ 1272647 w 1825371"/>
              <a:gd name="connsiteY33" fmla="*/ 2086061 h 4705763"/>
              <a:gd name="connsiteX34" fmla="*/ 1297493 w 1825371"/>
              <a:gd name="connsiteY34" fmla="*/ 4685667 h 4705763"/>
              <a:gd name="connsiteX35" fmla="*/ 938419 w 1825371"/>
              <a:gd name="connsiteY35" fmla="*/ 4705763 h 4705763"/>
              <a:gd name="connsiteX36" fmla="*/ 1053441 w 1825371"/>
              <a:gd name="connsiteY36" fmla="*/ 2920082 h 4705763"/>
              <a:gd name="connsiteX37" fmla="*/ 1066213 w 1825371"/>
              <a:gd name="connsiteY37" fmla="*/ 2573839 h 4705763"/>
              <a:gd name="connsiteX38" fmla="*/ 1077951 w 1825371"/>
              <a:gd name="connsiteY38" fmla="*/ 2236916 h 4705763"/>
              <a:gd name="connsiteX39" fmla="*/ 1093485 w 1825371"/>
              <a:gd name="connsiteY39" fmla="*/ 1882733 h 4705763"/>
              <a:gd name="connsiteX40" fmla="*/ 1107983 w 1825371"/>
              <a:gd name="connsiteY40" fmla="*/ 1608293 h 4705763"/>
              <a:gd name="connsiteX41" fmla="*/ 1125245 w 1825371"/>
              <a:gd name="connsiteY41" fmla="*/ 1293464 h 4705763"/>
              <a:gd name="connsiteX42" fmla="*/ 1096247 w 1825371"/>
              <a:gd name="connsiteY42" fmla="*/ 1270681 h 4705763"/>
              <a:gd name="connsiteX43" fmla="*/ 984400 w 1825371"/>
              <a:gd name="connsiteY43" fmla="*/ 1242374 h 4705763"/>
              <a:gd name="connsiteX44" fmla="*/ 977149 w 1825371"/>
              <a:gd name="connsiteY44" fmla="*/ 1225458 h 4705763"/>
              <a:gd name="connsiteX45" fmla="*/ 983019 w 1825371"/>
              <a:gd name="connsiteY45" fmla="*/ 1189902 h 4705763"/>
              <a:gd name="connsiteX46" fmla="*/ 1016158 w 1825371"/>
              <a:gd name="connsiteY46" fmla="*/ 1097041 h 4705763"/>
              <a:gd name="connsiteX47" fmla="*/ 1055513 w 1825371"/>
              <a:gd name="connsiteY47" fmla="*/ 1078055 h 4705763"/>
              <a:gd name="connsiteX48" fmla="*/ 1097628 w 1825371"/>
              <a:gd name="connsiteY48" fmla="*/ 1104290 h 4705763"/>
              <a:gd name="connsiteX49" fmla="*/ 1115579 w 1825371"/>
              <a:gd name="connsiteY49" fmla="*/ 1107743 h 4705763"/>
              <a:gd name="connsiteX50" fmla="*/ 1177026 w 1825371"/>
              <a:gd name="connsiteY50" fmla="*/ 1087375 h 4705763"/>
              <a:gd name="connsiteX51" fmla="*/ 1179787 w 1825371"/>
              <a:gd name="connsiteY51" fmla="*/ 1073913 h 4705763"/>
              <a:gd name="connsiteX52" fmla="*/ 1135255 w 1825371"/>
              <a:gd name="connsiteY52" fmla="*/ 1041117 h 4705763"/>
              <a:gd name="connsiteX53" fmla="*/ 939868 w 1825371"/>
              <a:gd name="connsiteY53" fmla="*/ 883702 h 4705763"/>
              <a:gd name="connsiteX54" fmla="*/ 549783 w 1825371"/>
              <a:gd name="connsiteY54" fmla="*/ 496379 h 4705763"/>
              <a:gd name="connsiteX55" fmla="*/ 40947 w 1825371"/>
              <a:gd name="connsiteY55" fmla="*/ 48990 h 4705763"/>
              <a:gd name="connsiteX56" fmla="*/ 5735 w 1825371"/>
              <a:gd name="connsiteY56" fmla="*/ 17231 h 4705763"/>
              <a:gd name="connsiteX57" fmla="*/ 902 w 1825371"/>
              <a:gd name="connsiteY57" fmla="*/ 4114 h 4705763"/>
              <a:gd name="connsiteX58" fmla="*/ 15747 w 1825371"/>
              <a:gd name="connsiteY58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61256 w 1825371"/>
              <a:gd name="connsiteY32" fmla="*/ 1854772 h 4705763"/>
              <a:gd name="connsiteX33" fmla="*/ 1297493 w 1825371"/>
              <a:gd name="connsiteY33" fmla="*/ 4685667 h 4705763"/>
              <a:gd name="connsiteX34" fmla="*/ 938419 w 1825371"/>
              <a:gd name="connsiteY34" fmla="*/ 4705763 h 4705763"/>
              <a:gd name="connsiteX35" fmla="*/ 1053441 w 1825371"/>
              <a:gd name="connsiteY35" fmla="*/ 2920082 h 4705763"/>
              <a:gd name="connsiteX36" fmla="*/ 1066213 w 1825371"/>
              <a:gd name="connsiteY36" fmla="*/ 2573839 h 4705763"/>
              <a:gd name="connsiteX37" fmla="*/ 1077951 w 1825371"/>
              <a:gd name="connsiteY37" fmla="*/ 2236916 h 4705763"/>
              <a:gd name="connsiteX38" fmla="*/ 1093485 w 1825371"/>
              <a:gd name="connsiteY38" fmla="*/ 1882733 h 4705763"/>
              <a:gd name="connsiteX39" fmla="*/ 1107983 w 1825371"/>
              <a:gd name="connsiteY39" fmla="*/ 1608293 h 4705763"/>
              <a:gd name="connsiteX40" fmla="*/ 1125245 w 1825371"/>
              <a:gd name="connsiteY40" fmla="*/ 1293464 h 4705763"/>
              <a:gd name="connsiteX41" fmla="*/ 1096247 w 1825371"/>
              <a:gd name="connsiteY41" fmla="*/ 1270681 h 4705763"/>
              <a:gd name="connsiteX42" fmla="*/ 984400 w 1825371"/>
              <a:gd name="connsiteY42" fmla="*/ 1242374 h 4705763"/>
              <a:gd name="connsiteX43" fmla="*/ 977149 w 1825371"/>
              <a:gd name="connsiteY43" fmla="*/ 1225458 h 4705763"/>
              <a:gd name="connsiteX44" fmla="*/ 983019 w 1825371"/>
              <a:gd name="connsiteY44" fmla="*/ 1189902 h 4705763"/>
              <a:gd name="connsiteX45" fmla="*/ 1016158 w 1825371"/>
              <a:gd name="connsiteY45" fmla="*/ 1097041 h 4705763"/>
              <a:gd name="connsiteX46" fmla="*/ 1055513 w 1825371"/>
              <a:gd name="connsiteY46" fmla="*/ 1078055 h 4705763"/>
              <a:gd name="connsiteX47" fmla="*/ 1097628 w 1825371"/>
              <a:gd name="connsiteY47" fmla="*/ 1104290 h 4705763"/>
              <a:gd name="connsiteX48" fmla="*/ 1115579 w 1825371"/>
              <a:gd name="connsiteY48" fmla="*/ 1107743 h 4705763"/>
              <a:gd name="connsiteX49" fmla="*/ 1177026 w 1825371"/>
              <a:gd name="connsiteY49" fmla="*/ 1087375 h 4705763"/>
              <a:gd name="connsiteX50" fmla="*/ 1179787 w 1825371"/>
              <a:gd name="connsiteY50" fmla="*/ 1073913 h 4705763"/>
              <a:gd name="connsiteX51" fmla="*/ 1135255 w 1825371"/>
              <a:gd name="connsiteY51" fmla="*/ 1041117 h 4705763"/>
              <a:gd name="connsiteX52" fmla="*/ 939868 w 1825371"/>
              <a:gd name="connsiteY52" fmla="*/ 883702 h 4705763"/>
              <a:gd name="connsiteX53" fmla="*/ 549783 w 1825371"/>
              <a:gd name="connsiteY53" fmla="*/ 496379 h 4705763"/>
              <a:gd name="connsiteX54" fmla="*/ 40947 w 1825371"/>
              <a:gd name="connsiteY54" fmla="*/ 48990 h 4705763"/>
              <a:gd name="connsiteX55" fmla="*/ 5735 w 1825371"/>
              <a:gd name="connsiteY55" fmla="*/ 17231 h 4705763"/>
              <a:gd name="connsiteX56" fmla="*/ 902 w 1825371"/>
              <a:gd name="connsiteY56" fmla="*/ 4114 h 4705763"/>
              <a:gd name="connsiteX57" fmla="*/ 15747 w 1825371"/>
              <a:gd name="connsiteY57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97493 w 1825371"/>
              <a:gd name="connsiteY32" fmla="*/ 4685667 h 4705763"/>
              <a:gd name="connsiteX33" fmla="*/ 938419 w 1825371"/>
              <a:gd name="connsiteY33" fmla="*/ 4705763 h 4705763"/>
              <a:gd name="connsiteX34" fmla="*/ 1053441 w 1825371"/>
              <a:gd name="connsiteY34" fmla="*/ 2920082 h 4705763"/>
              <a:gd name="connsiteX35" fmla="*/ 1066213 w 1825371"/>
              <a:gd name="connsiteY35" fmla="*/ 2573839 h 4705763"/>
              <a:gd name="connsiteX36" fmla="*/ 1077951 w 1825371"/>
              <a:gd name="connsiteY36" fmla="*/ 2236916 h 4705763"/>
              <a:gd name="connsiteX37" fmla="*/ 1093485 w 1825371"/>
              <a:gd name="connsiteY37" fmla="*/ 1882733 h 4705763"/>
              <a:gd name="connsiteX38" fmla="*/ 1107983 w 1825371"/>
              <a:gd name="connsiteY38" fmla="*/ 1608293 h 4705763"/>
              <a:gd name="connsiteX39" fmla="*/ 1125245 w 1825371"/>
              <a:gd name="connsiteY39" fmla="*/ 1293464 h 4705763"/>
              <a:gd name="connsiteX40" fmla="*/ 1096247 w 1825371"/>
              <a:gd name="connsiteY40" fmla="*/ 1270681 h 4705763"/>
              <a:gd name="connsiteX41" fmla="*/ 984400 w 1825371"/>
              <a:gd name="connsiteY41" fmla="*/ 1242374 h 4705763"/>
              <a:gd name="connsiteX42" fmla="*/ 977149 w 1825371"/>
              <a:gd name="connsiteY42" fmla="*/ 1225458 h 4705763"/>
              <a:gd name="connsiteX43" fmla="*/ 983019 w 1825371"/>
              <a:gd name="connsiteY43" fmla="*/ 1189902 h 4705763"/>
              <a:gd name="connsiteX44" fmla="*/ 1016158 w 1825371"/>
              <a:gd name="connsiteY44" fmla="*/ 1097041 h 4705763"/>
              <a:gd name="connsiteX45" fmla="*/ 1055513 w 1825371"/>
              <a:gd name="connsiteY45" fmla="*/ 1078055 h 4705763"/>
              <a:gd name="connsiteX46" fmla="*/ 1097628 w 1825371"/>
              <a:gd name="connsiteY46" fmla="*/ 1104290 h 4705763"/>
              <a:gd name="connsiteX47" fmla="*/ 1115579 w 1825371"/>
              <a:gd name="connsiteY47" fmla="*/ 1107743 h 4705763"/>
              <a:gd name="connsiteX48" fmla="*/ 1177026 w 1825371"/>
              <a:gd name="connsiteY48" fmla="*/ 1087375 h 4705763"/>
              <a:gd name="connsiteX49" fmla="*/ 1179787 w 1825371"/>
              <a:gd name="connsiteY49" fmla="*/ 1073913 h 4705763"/>
              <a:gd name="connsiteX50" fmla="*/ 1135255 w 1825371"/>
              <a:gd name="connsiteY50" fmla="*/ 1041117 h 4705763"/>
              <a:gd name="connsiteX51" fmla="*/ 939868 w 1825371"/>
              <a:gd name="connsiteY51" fmla="*/ 883702 h 4705763"/>
              <a:gd name="connsiteX52" fmla="*/ 549783 w 1825371"/>
              <a:gd name="connsiteY52" fmla="*/ 496379 h 4705763"/>
              <a:gd name="connsiteX53" fmla="*/ 40947 w 1825371"/>
              <a:gd name="connsiteY53" fmla="*/ 48990 h 4705763"/>
              <a:gd name="connsiteX54" fmla="*/ 5735 w 1825371"/>
              <a:gd name="connsiteY54" fmla="*/ 17231 h 4705763"/>
              <a:gd name="connsiteX55" fmla="*/ 902 w 1825371"/>
              <a:gd name="connsiteY55" fmla="*/ 4114 h 4705763"/>
              <a:gd name="connsiteX56" fmla="*/ 15747 w 1825371"/>
              <a:gd name="connsiteY56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066213 w 1825371"/>
              <a:gd name="connsiteY34" fmla="*/ 2573839 h 4705763"/>
              <a:gd name="connsiteX35" fmla="*/ 1077951 w 1825371"/>
              <a:gd name="connsiteY35" fmla="*/ 2236916 h 4705763"/>
              <a:gd name="connsiteX36" fmla="*/ 1093485 w 1825371"/>
              <a:gd name="connsiteY36" fmla="*/ 1882733 h 4705763"/>
              <a:gd name="connsiteX37" fmla="*/ 1107983 w 1825371"/>
              <a:gd name="connsiteY37" fmla="*/ 1608293 h 4705763"/>
              <a:gd name="connsiteX38" fmla="*/ 1125245 w 1825371"/>
              <a:gd name="connsiteY38" fmla="*/ 1293464 h 4705763"/>
              <a:gd name="connsiteX39" fmla="*/ 1096247 w 1825371"/>
              <a:gd name="connsiteY39" fmla="*/ 1270681 h 4705763"/>
              <a:gd name="connsiteX40" fmla="*/ 984400 w 1825371"/>
              <a:gd name="connsiteY40" fmla="*/ 1242374 h 4705763"/>
              <a:gd name="connsiteX41" fmla="*/ 977149 w 1825371"/>
              <a:gd name="connsiteY41" fmla="*/ 1225458 h 4705763"/>
              <a:gd name="connsiteX42" fmla="*/ 983019 w 1825371"/>
              <a:gd name="connsiteY42" fmla="*/ 1189902 h 4705763"/>
              <a:gd name="connsiteX43" fmla="*/ 1016158 w 1825371"/>
              <a:gd name="connsiteY43" fmla="*/ 1097041 h 4705763"/>
              <a:gd name="connsiteX44" fmla="*/ 1055513 w 1825371"/>
              <a:gd name="connsiteY44" fmla="*/ 1078055 h 4705763"/>
              <a:gd name="connsiteX45" fmla="*/ 1097628 w 1825371"/>
              <a:gd name="connsiteY45" fmla="*/ 1104290 h 4705763"/>
              <a:gd name="connsiteX46" fmla="*/ 1115579 w 1825371"/>
              <a:gd name="connsiteY46" fmla="*/ 1107743 h 4705763"/>
              <a:gd name="connsiteX47" fmla="*/ 1177026 w 1825371"/>
              <a:gd name="connsiteY47" fmla="*/ 1087375 h 4705763"/>
              <a:gd name="connsiteX48" fmla="*/ 1179787 w 1825371"/>
              <a:gd name="connsiteY48" fmla="*/ 1073913 h 4705763"/>
              <a:gd name="connsiteX49" fmla="*/ 1135255 w 1825371"/>
              <a:gd name="connsiteY49" fmla="*/ 1041117 h 4705763"/>
              <a:gd name="connsiteX50" fmla="*/ 939868 w 1825371"/>
              <a:gd name="connsiteY50" fmla="*/ 883702 h 4705763"/>
              <a:gd name="connsiteX51" fmla="*/ 549783 w 1825371"/>
              <a:gd name="connsiteY51" fmla="*/ 496379 h 4705763"/>
              <a:gd name="connsiteX52" fmla="*/ 40947 w 1825371"/>
              <a:gd name="connsiteY52" fmla="*/ 48990 h 4705763"/>
              <a:gd name="connsiteX53" fmla="*/ 5735 w 1825371"/>
              <a:gd name="connsiteY53" fmla="*/ 17231 h 4705763"/>
              <a:gd name="connsiteX54" fmla="*/ 902 w 1825371"/>
              <a:gd name="connsiteY54" fmla="*/ 4114 h 4705763"/>
              <a:gd name="connsiteX55" fmla="*/ 15747 w 1825371"/>
              <a:gd name="connsiteY55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066213 w 1825371"/>
              <a:gd name="connsiteY34" fmla="*/ 2573839 h 4705763"/>
              <a:gd name="connsiteX35" fmla="*/ 1077951 w 1825371"/>
              <a:gd name="connsiteY35" fmla="*/ 2236916 h 4705763"/>
              <a:gd name="connsiteX36" fmla="*/ 1093485 w 1825371"/>
              <a:gd name="connsiteY36" fmla="*/ 1882733 h 4705763"/>
              <a:gd name="connsiteX37" fmla="*/ 1125245 w 1825371"/>
              <a:gd name="connsiteY37" fmla="*/ 1293464 h 4705763"/>
              <a:gd name="connsiteX38" fmla="*/ 1096247 w 1825371"/>
              <a:gd name="connsiteY38" fmla="*/ 1270681 h 4705763"/>
              <a:gd name="connsiteX39" fmla="*/ 984400 w 1825371"/>
              <a:gd name="connsiteY39" fmla="*/ 1242374 h 4705763"/>
              <a:gd name="connsiteX40" fmla="*/ 977149 w 1825371"/>
              <a:gd name="connsiteY40" fmla="*/ 1225458 h 4705763"/>
              <a:gd name="connsiteX41" fmla="*/ 983019 w 1825371"/>
              <a:gd name="connsiteY41" fmla="*/ 1189902 h 4705763"/>
              <a:gd name="connsiteX42" fmla="*/ 1016158 w 1825371"/>
              <a:gd name="connsiteY42" fmla="*/ 1097041 h 4705763"/>
              <a:gd name="connsiteX43" fmla="*/ 1055513 w 1825371"/>
              <a:gd name="connsiteY43" fmla="*/ 1078055 h 4705763"/>
              <a:gd name="connsiteX44" fmla="*/ 1097628 w 1825371"/>
              <a:gd name="connsiteY44" fmla="*/ 1104290 h 4705763"/>
              <a:gd name="connsiteX45" fmla="*/ 1115579 w 1825371"/>
              <a:gd name="connsiteY45" fmla="*/ 1107743 h 4705763"/>
              <a:gd name="connsiteX46" fmla="*/ 1177026 w 1825371"/>
              <a:gd name="connsiteY46" fmla="*/ 1087375 h 4705763"/>
              <a:gd name="connsiteX47" fmla="*/ 1179787 w 1825371"/>
              <a:gd name="connsiteY47" fmla="*/ 1073913 h 4705763"/>
              <a:gd name="connsiteX48" fmla="*/ 1135255 w 1825371"/>
              <a:gd name="connsiteY48" fmla="*/ 1041117 h 4705763"/>
              <a:gd name="connsiteX49" fmla="*/ 939868 w 1825371"/>
              <a:gd name="connsiteY49" fmla="*/ 883702 h 4705763"/>
              <a:gd name="connsiteX50" fmla="*/ 549783 w 1825371"/>
              <a:gd name="connsiteY50" fmla="*/ 496379 h 4705763"/>
              <a:gd name="connsiteX51" fmla="*/ 40947 w 1825371"/>
              <a:gd name="connsiteY51" fmla="*/ 48990 h 4705763"/>
              <a:gd name="connsiteX52" fmla="*/ 5735 w 1825371"/>
              <a:gd name="connsiteY52" fmla="*/ 17231 h 4705763"/>
              <a:gd name="connsiteX53" fmla="*/ 902 w 1825371"/>
              <a:gd name="connsiteY53" fmla="*/ 4114 h 4705763"/>
              <a:gd name="connsiteX54" fmla="*/ 15747 w 1825371"/>
              <a:gd name="connsiteY54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066213 w 1825371"/>
              <a:gd name="connsiteY34" fmla="*/ 2573839 h 4705763"/>
              <a:gd name="connsiteX35" fmla="*/ 1077951 w 1825371"/>
              <a:gd name="connsiteY35" fmla="*/ 2236916 h 4705763"/>
              <a:gd name="connsiteX36" fmla="*/ 1125245 w 1825371"/>
              <a:gd name="connsiteY36" fmla="*/ 1293464 h 4705763"/>
              <a:gd name="connsiteX37" fmla="*/ 1096247 w 1825371"/>
              <a:gd name="connsiteY37" fmla="*/ 1270681 h 4705763"/>
              <a:gd name="connsiteX38" fmla="*/ 984400 w 1825371"/>
              <a:gd name="connsiteY38" fmla="*/ 1242374 h 4705763"/>
              <a:gd name="connsiteX39" fmla="*/ 977149 w 1825371"/>
              <a:gd name="connsiteY39" fmla="*/ 1225458 h 4705763"/>
              <a:gd name="connsiteX40" fmla="*/ 983019 w 1825371"/>
              <a:gd name="connsiteY40" fmla="*/ 1189902 h 4705763"/>
              <a:gd name="connsiteX41" fmla="*/ 1016158 w 1825371"/>
              <a:gd name="connsiteY41" fmla="*/ 1097041 h 4705763"/>
              <a:gd name="connsiteX42" fmla="*/ 1055513 w 1825371"/>
              <a:gd name="connsiteY42" fmla="*/ 1078055 h 4705763"/>
              <a:gd name="connsiteX43" fmla="*/ 1097628 w 1825371"/>
              <a:gd name="connsiteY43" fmla="*/ 1104290 h 4705763"/>
              <a:gd name="connsiteX44" fmla="*/ 1115579 w 1825371"/>
              <a:gd name="connsiteY44" fmla="*/ 1107743 h 4705763"/>
              <a:gd name="connsiteX45" fmla="*/ 1177026 w 1825371"/>
              <a:gd name="connsiteY45" fmla="*/ 1087375 h 4705763"/>
              <a:gd name="connsiteX46" fmla="*/ 1179787 w 1825371"/>
              <a:gd name="connsiteY46" fmla="*/ 1073913 h 4705763"/>
              <a:gd name="connsiteX47" fmla="*/ 1135255 w 1825371"/>
              <a:gd name="connsiteY47" fmla="*/ 1041117 h 4705763"/>
              <a:gd name="connsiteX48" fmla="*/ 939868 w 1825371"/>
              <a:gd name="connsiteY48" fmla="*/ 883702 h 4705763"/>
              <a:gd name="connsiteX49" fmla="*/ 549783 w 1825371"/>
              <a:gd name="connsiteY49" fmla="*/ 496379 h 4705763"/>
              <a:gd name="connsiteX50" fmla="*/ 40947 w 1825371"/>
              <a:gd name="connsiteY50" fmla="*/ 48990 h 4705763"/>
              <a:gd name="connsiteX51" fmla="*/ 5735 w 1825371"/>
              <a:gd name="connsiteY51" fmla="*/ 17231 h 4705763"/>
              <a:gd name="connsiteX52" fmla="*/ 902 w 1825371"/>
              <a:gd name="connsiteY52" fmla="*/ 4114 h 4705763"/>
              <a:gd name="connsiteX53" fmla="*/ 15747 w 1825371"/>
              <a:gd name="connsiteY53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066213 w 1825371"/>
              <a:gd name="connsiteY34" fmla="*/ 2573839 h 4705763"/>
              <a:gd name="connsiteX35" fmla="*/ 1125245 w 1825371"/>
              <a:gd name="connsiteY35" fmla="*/ 1293464 h 4705763"/>
              <a:gd name="connsiteX36" fmla="*/ 1096247 w 1825371"/>
              <a:gd name="connsiteY36" fmla="*/ 1270681 h 4705763"/>
              <a:gd name="connsiteX37" fmla="*/ 984400 w 1825371"/>
              <a:gd name="connsiteY37" fmla="*/ 1242374 h 4705763"/>
              <a:gd name="connsiteX38" fmla="*/ 977149 w 1825371"/>
              <a:gd name="connsiteY38" fmla="*/ 1225458 h 4705763"/>
              <a:gd name="connsiteX39" fmla="*/ 983019 w 1825371"/>
              <a:gd name="connsiteY39" fmla="*/ 1189902 h 4705763"/>
              <a:gd name="connsiteX40" fmla="*/ 1016158 w 1825371"/>
              <a:gd name="connsiteY40" fmla="*/ 1097041 h 4705763"/>
              <a:gd name="connsiteX41" fmla="*/ 1055513 w 1825371"/>
              <a:gd name="connsiteY41" fmla="*/ 1078055 h 4705763"/>
              <a:gd name="connsiteX42" fmla="*/ 1097628 w 1825371"/>
              <a:gd name="connsiteY42" fmla="*/ 1104290 h 4705763"/>
              <a:gd name="connsiteX43" fmla="*/ 1115579 w 1825371"/>
              <a:gd name="connsiteY43" fmla="*/ 1107743 h 4705763"/>
              <a:gd name="connsiteX44" fmla="*/ 1177026 w 1825371"/>
              <a:gd name="connsiteY44" fmla="*/ 1087375 h 4705763"/>
              <a:gd name="connsiteX45" fmla="*/ 1179787 w 1825371"/>
              <a:gd name="connsiteY45" fmla="*/ 1073913 h 4705763"/>
              <a:gd name="connsiteX46" fmla="*/ 1135255 w 1825371"/>
              <a:gd name="connsiteY46" fmla="*/ 1041117 h 4705763"/>
              <a:gd name="connsiteX47" fmla="*/ 939868 w 1825371"/>
              <a:gd name="connsiteY47" fmla="*/ 883702 h 4705763"/>
              <a:gd name="connsiteX48" fmla="*/ 549783 w 1825371"/>
              <a:gd name="connsiteY48" fmla="*/ 496379 h 4705763"/>
              <a:gd name="connsiteX49" fmla="*/ 40947 w 1825371"/>
              <a:gd name="connsiteY49" fmla="*/ 48990 h 4705763"/>
              <a:gd name="connsiteX50" fmla="*/ 5735 w 1825371"/>
              <a:gd name="connsiteY50" fmla="*/ 17231 h 4705763"/>
              <a:gd name="connsiteX51" fmla="*/ 902 w 1825371"/>
              <a:gd name="connsiteY51" fmla="*/ 4114 h 4705763"/>
              <a:gd name="connsiteX52" fmla="*/ 15747 w 1825371"/>
              <a:gd name="connsiteY52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125245 w 1825371"/>
              <a:gd name="connsiteY34" fmla="*/ 1293464 h 4705763"/>
              <a:gd name="connsiteX35" fmla="*/ 1096247 w 1825371"/>
              <a:gd name="connsiteY35" fmla="*/ 1270681 h 4705763"/>
              <a:gd name="connsiteX36" fmla="*/ 984400 w 1825371"/>
              <a:gd name="connsiteY36" fmla="*/ 1242374 h 4705763"/>
              <a:gd name="connsiteX37" fmla="*/ 977149 w 1825371"/>
              <a:gd name="connsiteY37" fmla="*/ 1225458 h 4705763"/>
              <a:gd name="connsiteX38" fmla="*/ 983019 w 1825371"/>
              <a:gd name="connsiteY38" fmla="*/ 1189902 h 4705763"/>
              <a:gd name="connsiteX39" fmla="*/ 1016158 w 1825371"/>
              <a:gd name="connsiteY39" fmla="*/ 1097041 h 4705763"/>
              <a:gd name="connsiteX40" fmla="*/ 1055513 w 1825371"/>
              <a:gd name="connsiteY40" fmla="*/ 1078055 h 4705763"/>
              <a:gd name="connsiteX41" fmla="*/ 1097628 w 1825371"/>
              <a:gd name="connsiteY41" fmla="*/ 1104290 h 4705763"/>
              <a:gd name="connsiteX42" fmla="*/ 1115579 w 1825371"/>
              <a:gd name="connsiteY42" fmla="*/ 1107743 h 4705763"/>
              <a:gd name="connsiteX43" fmla="*/ 1177026 w 1825371"/>
              <a:gd name="connsiteY43" fmla="*/ 1087375 h 4705763"/>
              <a:gd name="connsiteX44" fmla="*/ 1179787 w 1825371"/>
              <a:gd name="connsiteY44" fmla="*/ 1073913 h 4705763"/>
              <a:gd name="connsiteX45" fmla="*/ 1135255 w 1825371"/>
              <a:gd name="connsiteY45" fmla="*/ 1041117 h 4705763"/>
              <a:gd name="connsiteX46" fmla="*/ 939868 w 1825371"/>
              <a:gd name="connsiteY46" fmla="*/ 883702 h 4705763"/>
              <a:gd name="connsiteX47" fmla="*/ 549783 w 1825371"/>
              <a:gd name="connsiteY47" fmla="*/ 496379 h 4705763"/>
              <a:gd name="connsiteX48" fmla="*/ 40947 w 1825371"/>
              <a:gd name="connsiteY48" fmla="*/ 48990 h 4705763"/>
              <a:gd name="connsiteX49" fmla="*/ 5735 w 1825371"/>
              <a:gd name="connsiteY49" fmla="*/ 17231 h 4705763"/>
              <a:gd name="connsiteX50" fmla="*/ 902 w 1825371"/>
              <a:gd name="connsiteY50" fmla="*/ 4114 h 4705763"/>
              <a:gd name="connsiteX51" fmla="*/ 15747 w 1825371"/>
              <a:gd name="connsiteY51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125245 w 1825371"/>
              <a:gd name="connsiteY33" fmla="*/ 1293464 h 4705763"/>
              <a:gd name="connsiteX34" fmla="*/ 1096247 w 1825371"/>
              <a:gd name="connsiteY34" fmla="*/ 1270681 h 4705763"/>
              <a:gd name="connsiteX35" fmla="*/ 984400 w 1825371"/>
              <a:gd name="connsiteY35" fmla="*/ 1242374 h 4705763"/>
              <a:gd name="connsiteX36" fmla="*/ 977149 w 1825371"/>
              <a:gd name="connsiteY36" fmla="*/ 1225458 h 4705763"/>
              <a:gd name="connsiteX37" fmla="*/ 983019 w 1825371"/>
              <a:gd name="connsiteY37" fmla="*/ 1189902 h 4705763"/>
              <a:gd name="connsiteX38" fmla="*/ 1016158 w 1825371"/>
              <a:gd name="connsiteY38" fmla="*/ 1097041 h 4705763"/>
              <a:gd name="connsiteX39" fmla="*/ 1055513 w 1825371"/>
              <a:gd name="connsiteY39" fmla="*/ 1078055 h 4705763"/>
              <a:gd name="connsiteX40" fmla="*/ 1097628 w 1825371"/>
              <a:gd name="connsiteY40" fmla="*/ 1104290 h 4705763"/>
              <a:gd name="connsiteX41" fmla="*/ 1115579 w 1825371"/>
              <a:gd name="connsiteY41" fmla="*/ 1107743 h 4705763"/>
              <a:gd name="connsiteX42" fmla="*/ 1177026 w 1825371"/>
              <a:gd name="connsiteY42" fmla="*/ 1087375 h 4705763"/>
              <a:gd name="connsiteX43" fmla="*/ 1179787 w 1825371"/>
              <a:gd name="connsiteY43" fmla="*/ 1073913 h 4705763"/>
              <a:gd name="connsiteX44" fmla="*/ 1135255 w 1825371"/>
              <a:gd name="connsiteY44" fmla="*/ 1041117 h 4705763"/>
              <a:gd name="connsiteX45" fmla="*/ 939868 w 1825371"/>
              <a:gd name="connsiteY45" fmla="*/ 883702 h 4705763"/>
              <a:gd name="connsiteX46" fmla="*/ 549783 w 1825371"/>
              <a:gd name="connsiteY46" fmla="*/ 496379 h 4705763"/>
              <a:gd name="connsiteX47" fmla="*/ 40947 w 1825371"/>
              <a:gd name="connsiteY47" fmla="*/ 48990 h 4705763"/>
              <a:gd name="connsiteX48" fmla="*/ 5735 w 1825371"/>
              <a:gd name="connsiteY48" fmla="*/ 17231 h 4705763"/>
              <a:gd name="connsiteX49" fmla="*/ 902 w 1825371"/>
              <a:gd name="connsiteY49" fmla="*/ 4114 h 4705763"/>
              <a:gd name="connsiteX50" fmla="*/ 15747 w 1825371"/>
              <a:gd name="connsiteY50" fmla="*/ 1352 h 4705763"/>
              <a:gd name="connsiteX0" fmla="*/ 15747 w 1825371"/>
              <a:gd name="connsiteY0" fmla="*/ 1352 h 4685667"/>
              <a:gd name="connsiteX1" fmla="*/ 83062 w 1825371"/>
              <a:gd name="connsiteY1" fmla="*/ 34837 h 4685667"/>
              <a:gd name="connsiteX2" fmla="*/ 961270 w 1825371"/>
              <a:gd name="connsiteY2" fmla="*/ 755975 h 4685667"/>
              <a:gd name="connsiteX3" fmla="*/ 1239162 w 1825371"/>
              <a:gd name="connsiteY3" fmla="*/ 1001764 h 4685667"/>
              <a:gd name="connsiteX4" fmla="*/ 1276445 w 1825371"/>
              <a:gd name="connsiteY4" fmla="*/ 1025928 h 4685667"/>
              <a:gd name="connsiteX5" fmla="*/ 1316489 w 1825371"/>
              <a:gd name="connsiteY5" fmla="*/ 1009704 h 4685667"/>
              <a:gd name="connsiteX6" fmla="*/ 1345141 w 1825371"/>
              <a:gd name="connsiteY6" fmla="*/ 948602 h 4685667"/>
              <a:gd name="connsiteX7" fmla="*/ 1407624 w 1825371"/>
              <a:gd name="connsiteY7" fmla="*/ 869894 h 4685667"/>
              <a:gd name="connsiteX8" fmla="*/ 1749379 w 1825371"/>
              <a:gd name="connsiteY8" fmla="*/ 590967 h 4685667"/>
              <a:gd name="connsiteX9" fmla="*/ 1808066 w 1825371"/>
              <a:gd name="connsiteY9" fmla="*/ 545399 h 4685667"/>
              <a:gd name="connsiteX10" fmla="*/ 1825326 w 1825371"/>
              <a:gd name="connsiteY10" fmla="*/ 554375 h 4685667"/>
              <a:gd name="connsiteX11" fmla="*/ 1811172 w 1825371"/>
              <a:gd name="connsiteY11" fmla="*/ 590277 h 4685667"/>
              <a:gd name="connsiteX12" fmla="*/ 1721073 w 1825371"/>
              <a:gd name="connsiteY12" fmla="*/ 698326 h 4685667"/>
              <a:gd name="connsiteX13" fmla="*/ 1385877 w 1825371"/>
              <a:gd name="connsiteY13" fmla="*/ 1068389 h 4685667"/>
              <a:gd name="connsiteX14" fmla="*/ 1376211 w 1825371"/>
              <a:gd name="connsiteY14" fmla="*/ 1098421 h 4685667"/>
              <a:gd name="connsiteX15" fmla="*/ 1361366 w 1825371"/>
              <a:gd name="connsiteY15" fmla="*/ 1135359 h 4685667"/>
              <a:gd name="connsiteX16" fmla="*/ 1355153 w 1825371"/>
              <a:gd name="connsiteY16" fmla="*/ 1169879 h 4685667"/>
              <a:gd name="connsiteX17" fmla="*/ 1409696 w 1825371"/>
              <a:gd name="connsiteY17" fmla="*/ 1384253 h 4685667"/>
              <a:gd name="connsiteX18" fmla="*/ 1524994 w 1825371"/>
              <a:gd name="connsiteY18" fmla="*/ 1739817 h 4685667"/>
              <a:gd name="connsiteX19" fmla="*/ 1659971 w 1825371"/>
              <a:gd name="connsiteY19" fmla="*/ 2199288 h 4685667"/>
              <a:gd name="connsiteX20" fmla="*/ 1782864 w 1825371"/>
              <a:gd name="connsiteY20" fmla="*/ 2697077 h 4685667"/>
              <a:gd name="connsiteX21" fmla="*/ 1794257 w 1825371"/>
              <a:gd name="connsiteY21" fmla="*/ 2767845 h 4685667"/>
              <a:gd name="connsiteX22" fmla="*/ 1791840 w 1825371"/>
              <a:gd name="connsiteY22" fmla="*/ 2778202 h 4685667"/>
              <a:gd name="connsiteX23" fmla="*/ 1784245 w 1825371"/>
              <a:gd name="connsiteY23" fmla="*/ 2770607 h 4685667"/>
              <a:gd name="connsiteX24" fmla="*/ 1746617 w 1825371"/>
              <a:gd name="connsiteY24" fmla="*/ 2660831 h 4685667"/>
              <a:gd name="connsiteX25" fmla="*/ 1513602 w 1825371"/>
              <a:gd name="connsiteY25" fmla="*/ 1875484 h 4685667"/>
              <a:gd name="connsiteX26" fmla="*/ 1297158 w 1825371"/>
              <a:gd name="connsiteY26" fmla="*/ 1267919 h 4685667"/>
              <a:gd name="connsiteX27" fmla="*/ 1275064 w 1825371"/>
              <a:gd name="connsiteY27" fmla="*/ 1217173 h 4685667"/>
              <a:gd name="connsiteX28" fmla="*/ 1248483 w 1825371"/>
              <a:gd name="connsiteY28" fmla="*/ 1193353 h 4685667"/>
              <a:gd name="connsiteX29" fmla="*/ 1232949 w 1825371"/>
              <a:gd name="connsiteY29" fmla="*/ 1222351 h 4685667"/>
              <a:gd name="connsiteX30" fmla="*/ 1230877 w 1825371"/>
              <a:gd name="connsiteY30" fmla="*/ 1283108 h 4685667"/>
              <a:gd name="connsiteX31" fmla="*/ 1297493 w 1825371"/>
              <a:gd name="connsiteY31" fmla="*/ 4685667 h 4685667"/>
              <a:gd name="connsiteX32" fmla="*/ 978613 w 1825371"/>
              <a:gd name="connsiteY32" fmla="*/ 4685667 h 4685667"/>
              <a:gd name="connsiteX33" fmla="*/ 1125245 w 1825371"/>
              <a:gd name="connsiteY33" fmla="*/ 1293464 h 4685667"/>
              <a:gd name="connsiteX34" fmla="*/ 1096247 w 1825371"/>
              <a:gd name="connsiteY34" fmla="*/ 1270681 h 4685667"/>
              <a:gd name="connsiteX35" fmla="*/ 984400 w 1825371"/>
              <a:gd name="connsiteY35" fmla="*/ 1242374 h 4685667"/>
              <a:gd name="connsiteX36" fmla="*/ 977149 w 1825371"/>
              <a:gd name="connsiteY36" fmla="*/ 1225458 h 4685667"/>
              <a:gd name="connsiteX37" fmla="*/ 983019 w 1825371"/>
              <a:gd name="connsiteY37" fmla="*/ 1189902 h 4685667"/>
              <a:gd name="connsiteX38" fmla="*/ 1016158 w 1825371"/>
              <a:gd name="connsiteY38" fmla="*/ 1097041 h 4685667"/>
              <a:gd name="connsiteX39" fmla="*/ 1055513 w 1825371"/>
              <a:gd name="connsiteY39" fmla="*/ 1078055 h 4685667"/>
              <a:gd name="connsiteX40" fmla="*/ 1097628 w 1825371"/>
              <a:gd name="connsiteY40" fmla="*/ 1104290 h 4685667"/>
              <a:gd name="connsiteX41" fmla="*/ 1115579 w 1825371"/>
              <a:gd name="connsiteY41" fmla="*/ 1107743 h 4685667"/>
              <a:gd name="connsiteX42" fmla="*/ 1177026 w 1825371"/>
              <a:gd name="connsiteY42" fmla="*/ 1087375 h 4685667"/>
              <a:gd name="connsiteX43" fmla="*/ 1179787 w 1825371"/>
              <a:gd name="connsiteY43" fmla="*/ 1073913 h 4685667"/>
              <a:gd name="connsiteX44" fmla="*/ 1135255 w 1825371"/>
              <a:gd name="connsiteY44" fmla="*/ 1041117 h 4685667"/>
              <a:gd name="connsiteX45" fmla="*/ 939868 w 1825371"/>
              <a:gd name="connsiteY45" fmla="*/ 883702 h 4685667"/>
              <a:gd name="connsiteX46" fmla="*/ 549783 w 1825371"/>
              <a:gd name="connsiteY46" fmla="*/ 496379 h 4685667"/>
              <a:gd name="connsiteX47" fmla="*/ 40947 w 1825371"/>
              <a:gd name="connsiteY47" fmla="*/ 48990 h 4685667"/>
              <a:gd name="connsiteX48" fmla="*/ 5735 w 1825371"/>
              <a:gd name="connsiteY48" fmla="*/ 17231 h 4685667"/>
              <a:gd name="connsiteX49" fmla="*/ 902 w 1825371"/>
              <a:gd name="connsiteY49" fmla="*/ 4114 h 4685667"/>
              <a:gd name="connsiteX50" fmla="*/ 15747 w 1825371"/>
              <a:gd name="connsiteY50" fmla="*/ 1352 h 4685667"/>
              <a:gd name="connsiteX0" fmla="*/ 15747 w 1825371"/>
              <a:gd name="connsiteY0" fmla="*/ 1352 h 4685667"/>
              <a:gd name="connsiteX1" fmla="*/ 83062 w 1825371"/>
              <a:gd name="connsiteY1" fmla="*/ 34837 h 4685667"/>
              <a:gd name="connsiteX2" fmla="*/ 961270 w 1825371"/>
              <a:gd name="connsiteY2" fmla="*/ 755975 h 4685667"/>
              <a:gd name="connsiteX3" fmla="*/ 1239162 w 1825371"/>
              <a:gd name="connsiteY3" fmla="*/ 1001764 h 4685667"/>
              <a:gd name="connsiteX4" fmla="*/ 1276445 w 1825371"/>
              <a:gd name="connsiteY4" fmla="*/ 1025928 h 4685667"/>
              <a:gd name="connsiteX5" fmla="*/ 1316489 w 1825371"/>
              <a:gd name="connsiteY5" fmla="*/ 1009704 h 4685667"/>
              <a:gd name="connsiteX6" fmla="*/ 1345141 w 1825371"/>
              <a:gd name="connsiteY6" fmla="*/ 948602 h 4685667"/>
              <a:gd name="connsiteX7" fmla="*/ 1407624 w 1825371"/>
              <a:gd name="connsiteY7" fmla="*/ 869894 h 4685667"/>
              <a:gd name="connsiteX8" fmla="*/ 1749379 w 1825371"/>
              <a:gd name="connsiteY8" fmla="*/ 590967 h 4685667"/>
              <a:gd name="connsiteX9" fmla="*/ 1808066 w 1825371"/>
              <a:gd name="connsiteY9" fmla="*/ 545399 h 4685667"/>
              <a:gd name="connsiteX10" fmla="*/ 1825326 w 1825371"/>
              <a:gd name="connsiteY10" fmla="*/ 554375 h 4685667"/>
              <a:gd name="connsiteX11" fmla="*/ 1811172 w 1825371"/>
              <a:gd name="connsiteY11" fmla="*/ 590277 h 4685667"/>
              <a:gd name="connsiteX12" fmla="*/ 1721073 w 1825371"/>
              <a:gd name="connsiteY12" fmla="*/ 698326 h 4685667"/>
              <a:gd name="connsiteX13" fmla="*/ 1385877 w 1825371"/>
              <a:gd name="connsiteY13" fmla="*/ 1068389 h 4685667"/>
              <a:gd name="connsiteX14" fmla="*/ 1376211 w 1825371"/>
              <a:gd name="connsiteY14" fmla="*/ 1098421 h 4685667"/>
              <a:gd name="connsiteX15" fmla="*/ 1361366 w 1825371"/>
              <a:gd name="connsiteY15" fmla="*/ 1135359 h 4685667"/>
              <a:gd name="connsiteX16" fmla="*/ 1355153 w 1825371"/>
              <a:gd name="connsiteY16" fmla="*/ 1169879 h 4685667"/>
              <a:gd name="connsiteX17" fmla="*/ 1409696 w 1825371"/>
              <a:gd name="connsiteY17" fmla="*/ 1384253 h 4685667"/>
              <a:gd name="connsiteX18" fmla="*/ 1524994 w 1825371"/>
              <a:gd name="connsiteY18" fmla="*/ 1739817 h 4685667"/>
              <a:gd name="connsiteX19" fmla="*/ 1659971 w 1825371"/>
              <a:gd name="connsiteY19" fmla="*/ 2199288 h 4685667"/>
              <a:gd name="connsiteX20" fmla="*/ 1782864 w 1825371"/>
              <a:gd name="connsiteY20" fmla="*/ 2697077 h 4685667"/>
              <a:gd name="connsiteX21" fmla="*/ 1794257 w 1825371"/>
              <a:gd name="connsiteY21" fmla="*/ 2767845 h 4685667"/>
              <a:gd name="connsiteX22" fmla="*/ 1791840 w 1825371"/>
              <a:gd name="connsiteY22" fmla="*/ 2778202 h 4685667"/>
              <a:gd name="connsiteX23" fmla="*/ 1784245 w 1825371"/>
              <a:gd name="connsiteY23" fmla="*/ 2770607 h 4685667"/>
              <a:gd name="connsiteX24" fmla="*/ 1746617 w 1825371"/>
              <a:gd name="connsiteY24" fmla="*/ 2660831 h 4685667"/>
              <a:gd name="connsiteX25" fmla="*/ 1513602 w 1825371"/>
              <a:gd name="connsiteY25" fmla="*/ 1875484 h 4685667"/>
              <a:gd name="connsiteX26" fmla="*/ 1297158 w 1825371"/>
              <a:gd name="connsiteY26" fmla="*/ 1267919 h 4685667"/>
              <a:gd name="connsiteX27" fmla="*/ 1275064 w 1825371"/>
              <a:gd name="connsiteY27" fmla="*/ 1217173 h 4685667"/>
              <a:gd name="connsiteX28" fmla="*/ 1248483 w 1825371"/>
              <a:gd name="connsiteY28" fmla="*/ 1193353 h 4685667"/>
              <a:gd name="connsiteX29" fmla="*/ 1232949 w 1825371"/>
              <a:gd name="connsiteY29" fmla="*/ 1222351 h 4685667"/>
              <a:gd name="connsiteX30" fmla="*/ 1230877 w 1825371"/>
              <a:gd name="connsiteY30" fmla="*/ 1283108 h 4685667"/>
              <a:gd name="connsiteX31" fmla="*/ 1217106 w 1825371"/>
              <a:gd name="connsiteY31" fmla="*/ 4685667 h 4685667"/>
              <a:gd name="connsiteX32" fmla="*/ 978613 w 1825371"/>
              <a:gd name="connsiteY32" fmla="*/ 4685667 h 4685667"/>
              <a:gd name="connsiteX33" fmla="*/ 1125245 w 1825371"/>
              <a:gd name="connsiteY33" fmla="*/ 1293464 h 4685667"/>
              <a:gd name="connsiteX34" fmla="*/ 1096247 w 1825371"/>
              <a:gd name="connsiteY34" fmla="*/ 1270681 h 4685667"/>
              <a:gd name="connsiteX35" fmla="*/ 984400 w 1825371"/>
              <a:gd name="connsiteY35" fmla="*/ 1242374 h 4685667"/>
              <a:gd name="connsiteX36" fmla="*/ 977149 w 1825371"/>
              <a:gd name="connsiteY36" fmla="*/ 1225458 h 4685667"/>
              <a:gd name="connsiteX37" fmla="*/ 983019 w 1825371"/>
              <a:gd name="connsiteY37" fmla="*/ 1189902 h 4685667"/>
              <a:gd name="connsiteX38" fmla="*/ 1016158 w 1825371"/>
              <a:gd name="connsiteY38" fmla="*/ 1097041 h 4685667"/>
              <a:gd name="connsiteX39" fmla="*/ 1055513 w 1825371"/>
              <a:gd name="connsiteY39" fmla="*/ 1078055 h 4685667"/>
              <a:gd name="connsiteX40" fmla="*/ 1097628 w 1825371"/>
              <a:gd name="connsiteY40" fmla="*/ 1104290 h 4685667"/>
              <a:gd name="connsiteX41" fmla="*/ 1115579 w 1825371"/>
              <a:gd name="connsiteY41" fmla="*/ 1107743 h 4685667"/>
              <a:gd name="connsiteX42" fmla="*/ 1177026 w 1825371"/>
              <a:gd name="connsiteY42" fmla="*/ 1087375 h 4685667"/>
              <a:gd name="connsiteX43" fmla="*/ 1179787 w 1825371"/>
              <a:gd name="connsiteY43" fmla="*/ 1073913 h 4685667"/>
              <a:gd name="connsiteX44" fmla="*/ 1135255 w 1825371"/>
              <a:gd name="connsiteY44" fmla="*/ 1041117 h 4685667"/>
              <a:gd name="connsiteX45" fmla="*/ 939868 w 1825371"/>
              <a:gd name="connsiteY45" fmla="*/ 883702 h 4685667"/>
              <a:gd name="connsiteX46" fmla="*/ 549783 w 1825371"/>
              <a:gd name="connsiteY46" fmla="*/ 496379 h 4685667"/>
              <a:gd name="connsiteX47" fmla="*/ 40947 w 1825371"/>
              <a:gd name="connsiteY47" fmla="*/ 48990 h 4685667"/>
              <a:gd name="connsiteX48" fmla="*/ 5735 w 1825371"/>
              <a:gd name="connsiteY48" fmla="*/ 17231 h 4685667"/>
              <a:gd name="connsiteX49" fmla="*/ 902 w 1825371"/>
              <a:gd name="connsiteY49" fmla="*/ 4114 h 4685667"/>
              <a:gd name="connsiteX50" fmla="*/ 15747 w 1825371"/>
              <a:gd name="connsiteY50" fmla="*/ 1352 h 4685667"/>
              <a:gd name="connsiteX0" fmla="*/ 15747 w 1825371"/>
              <a:gd name="connsiteY0" fmla="*/ 1352 h 4705764"/>
              <a:gd name="connsiteX1" fmla="*/ 83062 w 1825371"/>
              <a:gd name="connsiteY1" fmla="*/ 34837 h 4705764"/>
              <a:gd name="connsiteX2" fmla="*/ 961270 w 1825371"/>
              <a:gd name="connsiteY2" fmla="*/ 755975 h 4705764"/>
              <a:gd name="connsiteX3" fmla="*/ 1239162 w 1825371"/>
              <a:gd name="connsiteY3" fmla="*/ 1001764 h 4705764"/>
              <a:gd name="connsiteX4" fmla="*/ 1276445 w 1825371"/>
              <a:gd name="connsiteY4" fmla="*/ 1025928 h 4705764"/>
              <a:gd name="connsiteX5" fmla="*/ 1316489 w 1825371"/>
              <a:gd name="connsiteY5" fmla="*/ 1009704 h 4705764"/>
              <a:gd name="connsiteX6" fmla="*/ 1345141 w 1825371"/>
              <a:gd name="connsiteY6" fmla="*/ 948602 h 4705764"/>
              <a:gd name="connsiteX7" fmla="*/ 1407624 w 1825371"/>
              <a:gd name="connsiteY7" fmla="*/ 869894 h 4705764"/>
              <a:gd name="connsiteX8" fmla="*/ 1749379 w 1825371"/>
              <a:gd name="connsiteY8" fmla="*/ 590967 h 4705764"/>
              <a:gd name="connsiteX9" fmla="*/ 1808066 w 1825371"/>
              <a:gd name="connsiteY9" fmla="*/ 545399 h 4705764"/>
              <a:gd name="connsiteX10" fmla="*/ 1825326 w 1825371"/>
              <a:gd name="connsiteY10" fmla="*/ 554375 h 4705764"/>
              <a:gd name="connsiteX11" fmla="*/ 1811172 w 1825371"/>
              <a:gd name="connsiteY11" fmla="*/ 590277 h 4705764"/>
              <a:gd name="connsiteX12" fmla="*/ 1721073 w 1825371"/>
              <a:gd name="connsiteY12" fmla="*/ 698326 h 4705764"/>
              <a:gd name="connsiteX13" fmla="*/ 1385877 w 1825371"/>
              <a:gd name="connsiteY13" fmla="*/ 1068389 h 4705764"/>
              <a:gd name="connsiteX14" fmla="*/ 1376211 w 1825371"/>
              <a:gd name="connsiteY14" fmla="*/ 1098421 h 4705764"/>
              <a:gd name="connsiteX15" fmla="*/ 1361366 w 1825371"/>
              <a:gd name="connsiteY15" fmla="*/ 1135359 h 4705764"/>
              <a:gd name="connsiteX16" fmla="*/ 1355153 w 1825371"/>
              <a:gd name="connsiteY16" fmla="*/ 1169879 h 4705764"/>
              <a:gd name="connsiteX17" fmla="*/ 1409696 w 1825371"/>
              <a:gd name="connsiteY17" fmla="*/ 1384253 h 4705764"/>
              <a:gd name="connsiteX18" fmla="*/ 1524994 w 1825371"/>
              <a:gd name="connsiteY18" fmla="*/ 1739817 h 4705764"/>
              <a:gd name="connsiteX19" fmla="*/ 1659971 w 1825371"/>
              <a:gd name="connsiteY19" fmla="*/ 2199288 h 4705764"/>
              <a:gd name="connsiteX20" fmla="*/ 1782864 w 1825371"/>
              <a:gd name="connsiteY20" fmla="*/ 2697077 h 4705764"/>
              <a:gd name="connsiteX21" fmla="*/ 1794257 w 1825371"/>
              <a:gd name="connsiteY21" fmla="*/ 2767845 h 4705764"/>
              <a:gd name="connsiteX22" fmla="*/ 1791840 w 1825371"/>
              <a:gd name="connsiteY22" fmla="*/ 2778202 h 4705764"/>
              <a:gd name="connsiteX23" fmla="*/ 1784245 w 1825371"/>
              <a:gd name="connsiteY23" fmla="*/ 2770607 h 4705764"/>
              <a:gd name="connsiteX24" fmla="*/ 1746617 w 1825371"/>
              <a:gd name="connsiteY24" fmla="*/ 2660831 h 4705764"/>
              <a:gd name="connsiteX25" fmla="*/ 1513602 w 1825371"/>
              <a:gd name="connsiteY25" fmla="*/ 1875484 h 4705764"/>
              <a:gd name="connsiteX26" fmla="*/ 1297158 w 1825371"/>
              <a:gd name="connsiteY26" fmla="*/ 1267919 h 4705764"/>
              <a:gd name="connsiteX27" fmla="*/ 1275064 w 1825371"/>
              <a:gd name="connsiteY27" fmla="*/ 1217173 h 4705764"/>
              <a:gd name="connsiteX28" fmla="*/ 1248483 w 1825371"/>
              <a:gd name="connsiteY28" fmla="*/ 1193353 h 4705764"/>
              <a:gd name="connsiteX29" fmla="*/ 1232949 w 1825371"/>
              <a:gd name="connsiteY29" fmla="*/ 1222351 h 4705764"/>
              <a:gd name="connsiteX30" fmla="*/ 1230877 w 1825371"/>
              <a:gd name="connsiteY30" fmla="*/ 1283108 h 4705764"/>
              <a:gd name="connsiteX31" fmla="*/ 1227154 w 1825371"/>
              <a:gd name="connsiteY31" fmla="*/ 4705764 h 4705764"/>
              <a:gd name="connsiteX32" fmla="*/ 978613 w 1825371"/>
              <a:gd name="connsiteY32" fmla="*/ 4685667 h 4705764"/>
              <a:gd name="connsiteX33" fmla="*/ 1125245 w 1825371"/>
              <a:gd name="connsiteY33" fmla="*/ 1293464 h 4705764"/>
              <a:gd name="connsiteX34" fmla="*/ 1096247 w 1825371"/>
              <a:gd name="connsiteY34" fmla="*/ 1270681 h 4705764"/>
              <a:gd name="connsiteX35" fmla="*/ 984400 w 1825371"/>
              <a:gd name="connsiteY35" fmla="*/ 1242374 h 4705764"/>
              <a:gd name="connsiteX36" fmla="*/ 977149 w 1825371"/>
              <a:gd name="connsiteY36" fmla="*/ 1225458 h 4705764"/>
              <a:gd name="connsiteX37" fmla="*/ 983019 w 1825371"/>
              <a:gd name="connsiteY37" fmla="*/ 1189902 h 4705764"/>
              <a:gd name="connsiteX38" fmla="*/ 1016158 w 1825371"/>
              <a:gd name="connsiteY38" fmla="*/ 1097041 h 4705764"/>
              <a:gd name="connsiteX39" fmla="*/ 1055513 w 1825371"/>
              <a:gd name="connsiteY39" fmla="*/ 1078055 h 4705764"/>
              <a:gd name="connsiteX40" fmla="*/ 1097628 w 1825371"/>
              <a:gd name="connsiteY40" fmla="*/ 1104290 h 4705764"/>
              <a:gd name="connsiteX41" fmla="*/ 1115579 w 1825371"/>
              <a:gd name="connsiteY41" fmla="*/ 1107743 h 4705764"/>
              <a:gd name="connsiteX42" fmla="*/ 1177026 w 1825371"/>
              <a:gd name="connsiteY42" fmla="*/ 1087375 h 4705764"/>
              <a:gd name="connsiteX43" fmla="*/ 1179787 w 1825371"/>
              <a:gd name="connsiteY43" fmla="*/ 1073913 h 4705764"/>
              <a:gd name="connsiteX44" fmla="*/ 1135255 w 1825371"/>
              <a:gd name="connsiteY44" fmla="*/ 1041117 h 4705764"/>
              <a:gd name="connsiteX45" fmla="*/ 939868 w 1825371"/>
              <a:gd name="connsiteY45" fmla="*/ 883702 h 4705764"/>
              <a:gd name="connsiteX46" fmla="*/ 549783 w 1825371"/>
              <a:gd name="connsiteY46" fmla="*/ 496379 h 4705764"/>
              <a:gd name="connsiteX47" fmla="*/ 40947 w 1825371"/>
              <a:gd name="connsiteY47" fmla="*/ 48990 h 4705764"/>
              <a:gd name="connsiteX48" fmla="*/ 5735 w 1825371"/>
              <a:gd name="connsiteY48" fmla="*/ 17231 h 4705764"/>
              <a:gd name="connsiteX49" fmla="*/ 902 w 1825371"/>
              <a:gd name="connsiteY49" fmla="*/ 4114 h 4705764"/>
              <a:gd name="connsiteX50" fmla="*/ 15747 w 1825371"/>
              <a:gd name="connsiteY50" fmla="*/ 1352 h 4705764"/>
              <a:gd name="connsiteX0" fmla="*/ 15747 w 1825371"/>
              <a:gd name="connsiteY0" fmla="*/ 1352 h 4705764"/>
              <a:gd name="connsiteX1" fmla="*/ 83062 w 1825371"/>
              <a:gd name="connsiteY1" fmla="*/ 34837 h 4705764"/>
              <a:gd name="connsiteX2" fmla="*/ 961270 w 1825371"/>
              <a:gd name="connsiteY2" fmla="*/ 755975 h 4705764"/>
              <a:gd name="connsiteX3" fmla="*/ 1239162 w 1825371"/>
              <a:gd name="connsiteY3" fmla="*/ 1001764 h 4705764"/>
              <a:gd name="connsiteX4" fmla="*/ 1276445 w 1825371"/>
              <a:gd name="connsiteY4" fmla="*/ 1025928 h 4705764"/>
              <a:gd name="connsiteX5" fmla="*/ 1316489 w 1825371"/>
              <a:gd name="connsiteY5" fmla="*/ 1009704 h 4705764"/>
              <a:gd name="connsiteX6" fmla="*/ 1345141 w 1825371"/>
              <a:gd name="connsiteY6" fmla="*/ 948602 h 4705764"/>
              <a:gd name="connsiteX7" fmla="*/ 1407624 w 1825371"/>
              <a:gd name="connsiteY7" fmla="*/ 869894 h 4705764"/>
              <a:gd name="connsiteX8" fmla="*/ 1749379 w 1825371"/>
              <a:gd name="connsiteY8" fmla="*/ 590967 h 4705764"/>
              <a:gd name="connsiteX9" fmla="*/ 1808066 w 1825371"/>
              <a:gd name="connsiteY9" fmla="*/ 545399 h 4705764"/>
              <a:gd name="connsiteX10" fmla="*/ 1825326 w 1825371"/>
              <a:gd name="connsiteY10" fmla="*/ 554375 h 4705764"/>
              <a:gd name="connsiteX11" fmla="*/ 1811172 w 1825371"/>
              <a:gd name="connsiteY11" fmla="*/ 590277 h 4705764"/>
              <a:gd name="connsiteX12" fmla="*/ 1721073 w 1825371"/>
              <a:gd name="connsiteY12" fmla="*/ 698326 h 4705764"/>
              <a:gd name="connsiteX13" fmla="*/ 1385877 w 1825371"/>
              <a:gd name="connsiteY13" fmla="*/ 1068389 h 4705764"/>
              <a:gd name="connsiteX14" fmla="*/ 1376211 w 1825371"/>
              <a:gd name="connsiteY14" fmla="*/ 1098421 h 4705764"/>
              <a:gd name="connsiteX15" fmla="*/ 1361366 w 1825371"/>
              <a:gd name="connsiteY15" fmla="*/ 1135359 h 4705764"/>
              <a:gd name="connsiteX16" fmla="*/ 1355153 w 1825371"/>
              <a:gd name="connsiteY16" fmla="*/ 1169879 h 4705764"/>
              <a:gd name="connsiteX17" fmla="*/ 1409696 w 1825371"/>
              <a:gd name="connsiteY17" fmla="*/ 1384253 h 4705764"/>
              <a:gd name="connsiteX18" fmla="*/ 1524994 w 1825371"/>
              <a:gd name="connsiteY18" fmla="*/ 1739817 h 4705764"/>
              <a:gd name="connsiteX19" fmla="*/ 1659971 w 1825371"/>
              <a:gd name="connsiteY19" fmla="*/ 2199288 h 4705764"/>
              <a:gd name="connsiteX20" fmla="*/ 1782864 w 1825371"/>
              <a:gd name="connsiteY20" fmla="*/ 2697077 h 4705764"/>
              <a:gd name="connsiteX21" fmla="*/ 1794257 w 1825371"/>
              <a:gd name="connsiteY21" fmla="*/ 2767845 h 4705764"/>
              <a:gd name="connsiteX22" fmla="*/ 1791840 w 1825371"/>
              <a:gd name="connsiteY22" fmla="*/ 2778202 h 4705764"/>
              <a:gd name="connsiteX23" fmla="*/ 1784245 w 1825371"/>
              <a:gd name="connsiteY23" fmla="*/ 2770607 h 4705764"/>
              <a:gd name="connsiteX24" fmla="*/ 1746617 w 1825371"/>
              <a:gd name="connsiteY24" fmla="*/ 2660831 h 4705764"/>
              <a:gd name="connsiteX25" fmla="*/ 1513602 w 1825371"/>
              <a:gd name="connsiteY25" fmla="*/ 1875484 h 4705764"/>
              <a:gd name="connsiteX26" fmla="*/ 1297158 w 1825371"/>
              <a:gd name="connsiteY26" fmla="*/ 1267919 h 4705764"/>
              <a:gd name="connsiteX27" fmla="*/ 1275064 w 1825371"/>
              <a:gd name="connsiteY27" fmla="*/ 1217173 h 4705764"/>
              <a:gd name="connsiteX28" fmla="*/ 1248483 w 1825371"/>
              <a:gd name="connsiteY28" fmla="*/ 1193353 h 4705764"/>
              <a:gd name="connsiteX29" fmla="*/ 1232949 w 1825371"/>
              <a:gd name="connsiteY29" fmla="*/ 1222351 h 4705764"/>
              <a:gd name="connsiteX30" fmla="*/ 1230877 w 1825371"/>
              <a:gd name="connsiteY30" fmla="*/ 1283108 h 4705764"/>
              <a:gd name="connsiteX31" fmla="*/ 1227154 w 1825371"/>
              <a:gd name="connsiteY31" fmla="*/ 4705764 h 4705764"/>
              <a:gd name="connsiteX32" fmla="*/ 998710 w 1825371"/>
              <a:gd name="connsiteY32" fmla="*/ 4695715 h 4705764"/>
              <a:gd name="connsiteX33" fmla="*/ 1125245 w 1825371"/>
              <a:gd name="connsiteY33" fmla="*/ 1293464 h 4705764"/>
              <a:gd name="connsiteX34" fmla="*/ 1096247 w 1825371"/>
              <a:gd name="connsiteY34" fmla="*/ 1270681 h 4705764"/>
              <a:gd name="connsiteX35" fmla="*/ 984400 w 1825371"/>
              <a:gd name="connsiteY35" fmla="*/ 1242374 h 4705764"/>
              <a:gd name="connsiteX36" fmla="*/ 977149 w 1825371"/>
              <a:gd name="connsiteY36" fmla="*/ 1225458 h 4705764"/>
              <a:gd name="connsiteX37" fmla="*/ 983019 w 1825371"/>
              <a:gd name="connsiteY37" fmla="*/ 1189902 h 4705764"/>
              <a:gd name="connsiteX38" fmla="*/ 1016158 w 1825371"/>
              <a:gd name="connsiteY38" fmla="*/ 1097041 h 4705764"/>
              <a:gd name="connsiteX39" fmla="*/ 1055513 w 1825371"/>
              <a:gd name="connsiteY39" fmla="*/ 1078055 h 4705764"/>
              <a:gd name="connsiteX40" fmla="*/ 1097628 w 1825371"/>
              <a:gd name="connsiteY40" fmla="*/ 1104290 h 4705764"/>
              <a:gd name="connsiteX41" fmla="*/ 1115579 w 1825371"/>
              <a:gd name="connsiteY41" fmla="*/ 1107743 h 4705764"/>
              <a:gd name="connsiteX42" fmla="*/ 1177026 w 1825371"/>
              <a:gd name="connsiteY42" fmla="*/ 1087375 h 4705764"/>
              <a:gd name="connsiteX43" fmla="*/ 1179787 w 1825371"/>
              <a:gd name="connsiteY43" fmla="*/ 1073913 h 4705764"/>
              <a:gd name="connsiteX44" fmla="*/ 1135255 w 1825371"/>
              <a:gd name="connsiteY44" fmla="*/ 1041117 h 4705764"/>
              <a:gd name="connsiteX45" fmla="*/ 939868 w 1825371"/>
              <a:gd name="connsiteY45" fmla="*/ 883702 h 4705764"/>
              <a:gd name="connsiteX46" fmla="*/ 549783 w 1825371"/>
              <a:gd name="connsiteY46" fmla="*/ 496379 h 4705764"/>
              <a:gd name="connsiteX47" fmla="*/ 40947 w 1825371"/>
              <a:gd name="connsiteY47" fmla="*/ 48990 h 4705764"/>
              <a:gd name="connsiteX48" fmla="*/ 5735 w 1825371"/>
              <a:gd name="connsiteY48" fmla="*/ 17231 h 4705764"/>
              <a:gd name="connsiteX49" fmla="*/ 902 w 1825371"/>
              <a:gd name="connsiteY49" fmla="*/ 4114 h 4705764"/>
              <a:gd name="connsiteX50" fmla="*/ 15747 w 1825371"/>
              <a:gd name="connsiteY50" fmla="*/ 1352 h 4705764"/>
              <a:gd name="connsiteX0" fmla="*/ 15747 w 1825371"/>
              <a:gd name="connsiteY0" fmla="*/ 1352 h 4705764"/>
              <a:gd name="connsiteX1" fmla="*/ 83062 w 1825371"/>
              <a:gd name="connsiteY1" fmla="*/ 34837 h 4705764"/>
              <a:gd name="connsiteX2" fmla="*/ 961270 w 1825371"/>
              <a:gd name="connsiteY2" fmla="*/ 755975 h 4705764"/>
              <a:gd name="connsiteX3" fmla="*/ 1239162 w 1825371"/>
              <a:gd name="connsiteY3" fmla="*/ 1001764 h 4705764"/>
              <a:gd name="connsiteX4" fmla="*/ 1276445 w 1825371"/>
              <a:gd name="connsiteY4" fmla="*/ 1025928 h 4705764"/>
              <a:gd name="connsiteX5" fmla="*/ 1316489 w 1825371"/>
              <a:gd name="connsiteY5" fmla="*/ 1009704 h 4705764"/>
              <a:gd name="connsiteX6" fmla="*/ 1345141 w 1825371"/>
              <a:gd name="connsiteY6" fmla="*/ 948602 h 4705764"/>
              <a:gd name="connsiteX7" fmla="*/ 1407624 w 1825371"/>
              <a:gd name="connsiteY7" fmla="*/ 869894 h 4705764"/>
              <a:gd name="connsiteX8" fmla="*/ 1749379 w 1825371"/>
              <a:gd name="connsiteY8" fmla="*/ 590967 h 4705764"/>
              <a:gd name="connsiteX9" fmla="*/ 1808066 w 1825371"/>
              <a:gd name="connsiteY9" fmla="*/ 545399 h 4705764"/>
              <a:gd name="connsiteX10" fmla="*/ 1825326 w 1825371"/>
              <a:gd name="connsiteY10" fmla="*/ 554375 h 4705764"/>
              <a:gd name="connsiteX11" fmla="*/ 1811172 w 1825371"/>
              <a:gd name="connsiteY11" fmla="*/ 590277 h 4705764"/>
              <a:gd name="connsiteX12" fmla="*/ 1721073 w 1825371"/>
              <a:gd name="connsiteY12" fmla="*/ 698326 h 4705764"/>
              <a:gd name="connsiteX13" fmla="*/ 1385877 w 1825371"/>
              <a:gd name="connsiteY13" fmla="*/ 1068389 h 4705764"/>
              <a:gd name="connsiteX14" fmla="*/ 1376211 w 1825371"/>
              <a:gd name="connsiteY14" fmla="*/ 1098421 h 4705764"/>
              <a:gd name="connsiteX15" fmla="*/ 1361366 w 1825371"/>
              <a:gd name="connsiteY15" fmla="*/ 1135359 h 4705764"/>
              <a:gd name="connsiteX16" fmla="*/ 1355153 w 1825371"/>
              <a:gd name="connsiteY16" fmla="*/ 1169879 h 4705764"/>
              <a:gd name="connsiteX17" fmla="*/ 1409696 w 1825371"/>
              <a:gd name="connsiteY17" fmla="*/ 1384253 h 4705764"/>
              <a:gd name="connsiteX18" fmla="*/ 1524994 w 1825371"/>
              <a:gd name="connsiteY18" fmla="*/ 1739817 h 4705764"/>
              <a:gd name="connsiteX19" fmla="*/ 1659971 w 1825371"/>
              <a:gd name="connsiteY19" fmla="*/ 2199288 h 4705764"/>
              <a:gd name="connsiteX20" fmla="*/ 1782864 w 1825371"/>
              <a:gd name="connsiteY20" fmla="*/ 2697077 h 4705764"/>
              <a:gd name="connsiteX21" fmla="*/ 1794257 w 1825371"/>
              <a:gd name="connsiteY21" fmla="*/ 2767845 h 4705764"/>
              <a:gd name="connsiteX22" fmla="*/ 1791840 w 1825371"/>
              <a:gd name="connsiteY22" fmla="*/ 2778202 h 4705764"/>
              <a:gd name="connsiteX23" fmla="*/ 1784245 w 1825371"/>
              <a:gd name="connsiteY23" fmla="*/ 2770607 h 4705764"/>
              <a:gd name="connsiteX24" fmla="*/ 1746617 w 1825371"/>
              <a:gd name="connsiteY24" fmla="*/ 2660831 h 4705764"/>
              <a:gd name="connsiteX25" fmla="*/ 1513602 w 1825371"/>
              <a:gd name="connsiteY25" fmla="*/ 1875484 h 4705764"/>
              <a:gd name="connsiteX26" fmla="*/ 1297158 w 1825371"/>
              <a:gd name="connsiteY26" fmla="*/ 1267919 h 4705764"/>
              <a:gd name="connsiteX27" fmla="*/ 1275064 w 1825371"/>
              <a:gd name="connsiteY27" fmla="*/ 1217173 h 4705764"/>
              <a:gd name="connsiteX28" fmla="*/ 1248483 w 1825371"/>
              <a:gd name="connsiteY28" fmla="*/ 1193353 h 4705764"/>
              <a:gd name="connsiteX29" fmla="*/ 1232949 w 1825371"/>
              <a:gd name="connsiteY29" fmla="*/ 1222351 h 4705764"/>
              <a:gd name="connsiteX30" fmla="*/ 1230877 w 1825371"/>
              <a:gd name="connsiteY30" fmla="*/ 1283108 h 4705764"/>
              <a:gd name="connsiteX31" fmla="*/ 1227154 w 1825371"/>
              <a:gd name="connsiteY31" fmla="*/ 4705764 h 4705764"/>
              <a:gd name="connsiteX32" fmla="*/ 998710 w 1825371"/>
              <a:gd name="connsiteY32" fmla="*/ 4695715 h 4705764"/>
              <a:gd name="connsiteX33" fmla="*/ 1125245 w 1825371"/>
              <a:gd name="connsiteY33" fmla="*/ 1293464 h 4705764"/>
              <a:gd name="connsiteX34" fmla="*/ 1096247 w 1825371"/>
              <a:gd name="connsiteY34" fmla="*/ 1270681 h 4705764"/>
              <a:gd name="connsiteX35" fmla="*/ 984400 w 1825371"/>
              <a:gd name="connsiteY35" fmla="*/ 1242374 h 4705764"/>
              <a:gd name="connsiteX36" fmla="*/ 977149 w 1825371"/>
              <a:gd name="connsiteY36" fmla="*/ 1225458 h 4705764"/>
              <a:gd name="connsiteX37" fmla="*/ 983019 w 1825371"/>
              <a:gd name="connsiteY37" fmla="*/ 1189902 h 4705764"/>
              <a:gd name="connsiteX38" fmla="*/ 1016158 w 1825371"/>
              <a:gd name="connsiteY38" fmla="*/ 1097041 h 4705764"/>
              <a:gd name="connsiteX39" fmla="*/ 1055513 w 1825371"/>
              <a:gd name="connsiteY39" fmla="*/ 1078055 h 4705764"/>
              <a:gd name="connsiteX40" fmla="*/ 1097628 w 1825371"/>
              <a:gd name="connsiteY40" fmla="*/ 1104290 h 4705764"/>
              <a:gd name="connsiteX41" fmla="*/ 1115579 w 1825371"/>
              <a:gd name="connsiteY41" fmla="*/ 1107743 h 4705764"/>
              <a:gd name="connsiteX42" fmla="*/ 1177026 w 1825371"/>
              <a:gd name="connsiteY42" fmla="*/ 1087375 h 4705764"/>
              <a:gd name="connsiteX43" fmla="*/ 1179787 w 1825371"/>
              <a:gd name="connsiteY43" fmla="*/ 1073913 h 4705764"/>
              <a:gd name="connsiteX44" fmla="*/ 1135255 w 1825371"/>
              <a:gd name="connsiteY44" fmla="*/ 1041117 h 4705764"/>
              <a:gd name="connsiteX45" fmla="*/ 939868 w 1825371"/>
              <a:gd name="connsiteY45" fmla="*/ 883702 h 4705764"/>
              <a:gd name="connsiteX46" fmla="*/ 549783 w 1825371"/>
              <a:gd name="connsiteY46" fmla="*/ 496379 h 4705764"/>
              <a:gd name="connsiteX47" fmla="*/ 40947 w 1825371"/>
              <a:gd name="connsiteY47" fmla="*/ 48990 h 4705764"/>
              <a:gd name="connsiteX48" fmla="*/ 5735 w 1825371"/>
              <a:gd name="connsiteY48" fmla="*/ 17231 h 4705764"/>
              <a:gd name="connsiteX49" fmla="*/ 902 w 1825371"/>
              <a:gd name="connsiteY49" fmla="*/ 4114 h 4705764"/>
              <a:gd name="connsiteX50" fmla="*/ 15747 w 1825371"/>
              <a:gd name="connsiteY50" fmla="*/ 1352 h 4705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825371" h="4705764">
                <a:moveTo>
                  <a:pt x="15747" y="1352"/>
                </a:moveTo>
                <a:cubicBezTo>
                  <a:pt x="40601" y="7565"/>
                  <a:pt x="63040" y="19648"/>
                  <a:pt x="83062" y="34837"/>
                </a:cubicBezTo>
                <a:cubicBezTo>
                  <a:pt x="383392" y="265435"/>
                  <a:pt x="679236" y="502594"/>
                  <a:pt x="961270" y="755975"/>
                </a:cubicBezTo>
                <a:cubicBezTo>
                  <a:pt x="1053096" y="838826"/>
                  <a:pt x="1146302" y="919949"/>
                  <a:pt x="1239162" y="1001764"/>
                </a:cubicBezTo>
                <a:cubicBezTo>
                  <a:pt x="1250209" y="1011775"/>
                  <a:pt x="1262636" y="1020060"/>
                  <a:pt x="1276445" y="1025928"/>
                </a:cubicBezTo>
                <a:cubicBezTo>
                  <a:pt x="1296466" y="1034213"/>
                  <a:pt x="1308204" y="1030070"/>
                  <a:pt x="1316489" y="1009704"/>
                </a:cubicBezTo>
                <a:cubicBezTo>
                  <a:pt x="1325119" y="988991"/>
                  <a:pt x="1335821" y="968968"/>
                  <a:pt x="1345141" y="948602"/>
                </a:cubicBezTo>
                <a:cubicBezTo>
                  <a:pt x="1359640" y="917188"/>
                  <a:pt x="1382079" y="892679"/>
                  <a:pt x="1407624" y="869894"/>
                </a:cubicBezTo>
                <a:cubicBezTo>
                  <a:pt x="1517055" y="771511"/>
                  <a:pt x="1634081" y="682447"/>
                  <a:pt x="1749379" y="590967"/>
                </a:cubicBezTo>
                <a:cubicBezTo>
                  <a:pt x="1768711" y="575432"/>
                  <a:pt x="1788043" y="559898"/>
                  <a:pt x="1808066" y="545399"/>
                </a:cubicBezTo>
                <a:cubicBezTo>
                  <a:pt x="1819802" y="536769"/>
                  <a:pt x="1824634" y="539875"/>
                  <a:pt x="1825326" y="554375"/>
                </a:cubicBezTo>
                <a:cubicBezTo>
                  <a:pt x="1826015" y="568528"/>
                  <a:pt x="1818766" y="579575"/>
                  <a:pt x="1811172" y="590277"/>
                </a:cubicBezTo>
                <a:cubicBezTo>
                  <a:pt x="1783900" y="628594"/>
                  <a:pt x="1751451" y="662770"/>
                  <a:pt x="1721073" y="698326"/>
                </a:cubicBezTo>
                <a:cubicBezTo>
                  <a:pt x="1613023" y="825017"/>
                  <a:pt x="1503592" y="950328"/>
                  <a:pt x="1385877" y="1068389"/>
                </a:cubicBezTo>
                <a:cubicBezTo>
                  <a:pt x="1376900" y="1077364"/>
                  <a:pt x="1378626" y="1088411"/>
                  <a:pt x="1376211" y="1098421"/>
                </a:cubicBezTo>
                <a:cubicBezTo>
                  <a:pt x="1373449" y="1111885"/>
                  <a:pt x="1370342" y="1124658"/>
                  <a:pt x="1361366" y="1135359"/>
                </a:cubicBezTo>
                <a:cubicBezTo>
                  <a:pt x="1352736" y="1145370"/>
                  <a:pt x="1352736" y="1157798"/>
                  <a:pt x="1355153" y="1169879"/>
                </a:cubicBezTo>
                <a:cubicBezTo>
                  <a:pt x="1369651" y="1242374"/>
                  <a:pt x="1391054" y="1312796"/>
                  <a:pt x="1409696" y="1384253"/>
                </a:cubicBezTo>
                <a:cubicBezTo>
                  <a:pt x="1440764" y="1505076"/>
                  <a:pt x="1484260" y="1622102"/>
                  <a:pt x="1524994" y="1739817"/>
                </a:cubicBezTo>
                <a:cubicBezTo>
                  <a:pt x="1577466" y="1890674"/>
                  <a:pt x="1615785" y="2046016"/>
                  <a:pt x="1659971" y="2199288"/>
                </a:cubicBezTo>
                <a:cubicBezTo>
                  <a:pt x="1707264" y="2363607"/>
                  <a:pt x="1746273" y="2529998"/>
                  <a:pt x="1782864" y="2697077"/>
                </a:cubicBezTo>
                <a:cubicBezTo>
                  <a:pt x="1788043" y="2720207"/>
                  <a:pt x="1790460" y="2744026"/>
                  <a:pt x="1794257" y="2767845"/>
                </a:cubicBezTo>
                <a:cubicBezTo>
                  <a:pt x="1794947" y="2771643"/>
                  <a:pt x="1797364" y="2776822"/>
                  <a:pt x="1791840" y="2778202"/>
                </a:cubicBezTo>
                <a:cubicBezTo>
                  <a:pt x="1786662" y="2779583"/>
                  <a:pt x="1785626" y="2774405"/>
                  <a:pt x="1784245" y="2770607"/>
                </a:cubicBezTo>
                <a:cubicBezTo>
                  <a:pt x="1770437" y="2734360"/>
                  <a:pt x="1756975" y="2698113"/>
                  <a:pt x="1746617" y="2660831"/>
                </a:cubicBezTo>
                <a:cubicBezTo>
                  <a:pt x="1673779" y="2397784"/>
                  <a:pt x="1595762" y="2136116"/>
                  <a:pt x="1513602" y="1875484"/>
                </a:cubicBezTo>
                <a:cubicBezTo>
                  <a:pt x="1448704" y="1670431"/>
                  <a:pt x="1380007" y="1466759"/>
                  <a:pt x="1297158" y="1267919"/>
                </a:cubicBezTo>
                <a:cubicBezTo>
                  <a:pt x="1289909" y="1251004"/>
                  <a:pt x="1282659" y="1234089"/>
                  <a:pt x="1275064" y="1217173"/>
                </a:cubicBezTo>
                <a:cubicBezTo>
                  <a:pt x="1269541" y="1205436"/>
                  <a:pt x="1260911" y="1191628"/>
                  <a:pt x="1248483" y="1193353"/>
                </a:cubicBezTo>
                <a:cubicBezTo>
                  <a:pt x="1238128" y="1194734"/>
                  <a:pt x="1235711" y="1211649"/>
                  <a:pt x="1232949" y="1222351"/>
                </a:cubicBezTo>
                <a:cubicBezTo>
                  <a:pt x="1228115" y="1242374"/>
                  <a:pt x="1229843" y="1262740"/>
                  <a:pt x="1230877" y="1283108"/>
                </a:cubicBezTo>
                <a:cubicBezTo>
                  <a:pt x="1226287" y="2417294"/>
                  <a:pt x="1231744" y="3571578"/>
                  <a:pt x="1227154" y="4705764"/>
                </a:cubicBezTo>
                <a:lnTo>
                  <a:pt x="998710" y="4695715"/>
                </a:lnTo>
                <a:cubicBezTo>
                  <a:pt x="1020244" y="4110251"/>
                  <a:pt x="1098940" y="1865978"/>
                  <a:pt x="1125245" y="1293464"/>
                </a:cubicBezTo>
                <a:cubicBezTo>
                  <a:pt x="1126970" y="1262740"/>
                  <a:pt x="1124553" y="1258943"/>
                  <a:pt x="1096247" y="1270681"/>
                </a:cubicBezTo>
                <a:cubicBezTo>
                  <a:pt x="1050679" y="1289666"/>
                  <a:pt x="1018575" y="1263776"/>
                  <a:pt x="984400" y="1242374"/>
                </a:cubicBezTo>
                <a:cubicBezTo>
                  <a:pt x="979221" y="1238921"/>
                  <a:pt x="977841" y="1232017"/>
                  <a:pt x="977149" y="1225458"/>
                </a:cubicBezTo>
                <a:cubicBezTo>
                  <a:pt x="976115" y="1213030"/>
                  <a:pt x="978530" y="1200949"/>
                  <a:pt x="983019" y="1189902"/>
                </a:cubicBezTo>
                <a:cubicBezTo>
                  <a:pt x="995792" y="1159523"/>
                  <a:pt x="1005457" y="1128109"/>
                  <a:pt x="1016158" y="1097041"/>
                </a:cubicBezTo>
                <a:cubicBezTo>
                  <a:pt x="1022717" y="1078055"/>
                  <a:pt x="1036181" y="1071841"/>
                  <a:pt x="1055513" y="1078055"/>
                </a:cubicBezTo>
                <a:cubicBezTo>
                  <a:pt x="1071737" y="1082887"/>
                  <a:pt x="1084855" y="1093934"/>
                  <a:pt x="1097628" y="1104290"/>
                </a:cubicBezTo>
                <a:cubicBezTo>
                  <a:pt x="1103496" y="1108779"/>
                  <a:pt x="1107983" y="1110504"/>
                  <a:pt x="1115579" y="1107743"/>
                </a:cubicBezTo>
                <a:cubicBezTo>
                  <a:pt x="1135945" y="1100147"/>
                  <a:pt x="1156313" y="1093589"/>
                  <a:pt x="1177026" y="1087375"/>
                </a:cubicBezTo>
                <a:cubicBezTo>
                  <a:pt x="1187726" y="1084268"/>
                  <a:pt x="1185655" y="1080126"/>
                  <a:pt x="1179787" y="1073913"/>
                </a:cubicBezTo>
                <a:cubicBezTo>
                  <a:pt x="1166668" y="1060449"/>
                  <a:pt x="1151134" y="1050438"/>
                  <a:pt x="1135255" y="1041117"/>
                </a:cubicBezTo>
                <a:cubicBezTo>
                  <a:pt x="1062417" y="998311"/>
                  <a:pt x="998207" y="944460"/>
                  <a:pt x="939868" y="883702"/>
                </a:cubicBezTo>
                <a:cubicBezTo>
                  <a:pt x="813177" y="751488"/>
                  <a:pt x="683379" y="622035"/>
                  <a:pt x="549783" y="496379"/>
                </a:cubicBezTo>
                <a:cubicBezTo>
                  <a:pt x="385809" y="341382"/>
                  <a:pt x="211479" y="197084"/>
                  <a:pt x="40947" y="48990"/>
                </a:cubicBezTo>
                <a:cubicBezTo>
                  <a:pt x="28864" y="38635"/>
                  <a:pt x="17472" y="27933"/>
                  <a:pt x="5735" y="17231"/>
                </a:cubicBezTo>
                <a:cubicBezTo>
                  <a:pt x="2283" y="13780"/>
                  <a:pt x="-1859" y="9292"/>
                  <a:pt x="902" y="4114"/>
                </a:cubicBezTo>
                <a:cubicBezTo>
                  <a:pt x="4009" y="-1755"/>
                  <a:pt x="10568" y="-29"/>
                  <a:pt x="15747" y="1352"/>
                </a:cubicBezTo>
                <a:close/>
              </a:path>
            </a:pathLst>
          </a:custGeom>
          <a:solidFill>
            <a:schemeClr val="bg1">
              <a:alpha val="60000"/>
            </a:schemeClr>
          </a:solidFill>
          <a:ln w="2261" cap="flat">
            <a:noFill/>
            <a:prstDash val="solid"/>
            <a:miter/>
          </a:ln>
        </p:spPr>
        <p:txBody>
          <a:bodyPr wrap="square" lIns="137142" tIns="68571" rIns="137142" bIns="68571" rtlCol="0" anchor="ctr">
            <a:noAutofit/>
          </a:bodyPr>
          <a:lstStyle/>
          <a:p>
            <a:endParaRPr lang="en-US" sz="4725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1FCEF7E4-8494-44BA-9495-9F967125937F}"/>
              </a:ext>
            </a:extLst>
          </p:cNvPr>
          <p:cNvSpPr/>
          <p:nvPr userDrawn="1"/>
        </p:nvSpPr>
        <p:spPr>
          <a:xfrm>
            <a:off x="101617" y="6963509"/>
            <a:ext cx="1311071" cy="3380202"/>
          </a:xfrm>
          <a:custGeom>
            <a:avLst/>
            <a:gdLst>
              <a:gd name="connsiteX0" fmla="*/ 15747 w 1825371"/>
              <a:gd name="connsiteY0" fmla="*/ 1352 h 3047785"/>
              <a:gd name="connsiteX1" fmla="*/ 83062 w 1825371"/>
              <a:gd name="connsiteY1" fmla="*/ 34837 h 3047785"/>
              <a:gd name="connsiteX2" fmla="*/ 961270 w 1825371"/>
              <a:gd name="connsiteY2" fmla="*/ 755975 h 3047785"/>
              <a:gd name="connsiteX3" fmla="*/ 1239162 w 1825371"/>
              <a:gd name="connsiteY3" fmla="*/ 1001764 h 3047785"/>
              <a:gd name="connsiteX4" fmla="*/ 1276445 w 1825371"/>
              <a:gd name="connsiteY4" fmla="*/ 1025928 h 3047785"/>
              <a:gd name="connsiteX5" fmla="*/ 1316489 w 1825371"/>
              <a:gd name="connsiteY5" fmla="*/ 1009704 h 3047785"/>
              <a:gd name="connsiteX6" fmla="*/ 1345141 w 1825371"/>
              <a:gd name="connsiteY6" fmla="*/ 948602 h 3047785"/>
              <a:gd name="connsiteX7" fmla="*/ 1407624 w 1825371"/>
              <a:gd name="connsiteY7" fmla="*/ 869894 h 3047785"/>
              <a:gd name="connsiteX8" fmla="*/ 1749379 w 1825371"/>
              <a:gd name="connsiteY8" fmla="*/ 590967 h 3047785"/>
              <a:gd name="connsiteX9" fmla="*/ 1808066 w 1825371"/>
              <a:gd name="connsiteY9" fmla="*/ 545399 h 3047785"/>
              <a:gd name="connsiteX10" fmla="*/ 1825326 w 1825371"/>
              <a:gd name="connsiteY10" fmla="*/ 554375 h 3047785"/>
              <a:gd name="connsiteX11" fmla="*/ 1811172 w 1825371"/>
              <a:gd name="connsiteY11" fmla="*/ 590277 h 3047785"/>
              <a:gd name="connsiteX12" fmla="*/ 1721073 w 1825371"/>
              <a:gd name="connsiteY12" fmla="*/ 698326 h 3047785"/>
              <a:gd name="connsiteX13" fmla="*/ 1385877 w 1825371"/>
              <a:gd name="connsiteY13" fmla="*/ 1068389 h 3047785"/>
              <a:gd name="connsiteX14" fmla="*/ 1376211 w 1825371"/>
              <a:gd name="connsiteY14" fmla="*/ 1098421 h 3047785"/>
              <a:gd name="connsiteX15" fmla="*/ 1361366 w 1825371"/>
              <a:gd name="connsiteY15" fmla="*/ 1135359 h 3047785"/>
              <a:gd name="connsiteX16" fmla="*/ 1355153 w 1825371"/>
              <a:gd name="connsiteY16" fmla="*/ 1169879 h 3047785"/>
              <a:gd name="connsiteX17" fmla="*/ 1409696 w 1825371"/>
              <a:gd name="connsiteY17" fmla="*/ 1384253 h 3047785"/>
              <a:gd name="connsiteX18" fmla="*/ 1524994 w 1825371"/>
              <a:gd name="connsiteY18" fmla="*/ 1739817 h 3047785"/>
              <a:gd name="connsiteX19" fmla="*/ 1659971 w 1825371"/>
              <a:gd name="connsiteY19" fmla="*/ 2199288 h 3047785"/>
              <a:gd name="connsiteX20" fmla="*/ 1782864 w 1825371"/>
              <a:gd name="connsiteY20" fmla="*/ 2697077 h 3047785"/>
              <a:gd name="connsiteX21" fmla="*/ 1794257 w 1825371"/>
              <a:gd name="connsiteY21" fmla="*/ 2767845 h 3047785"/>
              <a:gd name="connsiteX22" fmla="*/ 1791840 w 1825371"/>
              <a:gd name="connsiteY22" fmla="*/ 2778202 h 3047785"/>
              <a:gd name="connsiteX23" fmla="*/ 1784245 w 1825371"/>
              <a:gd name="connsiteY23" fmla="*/ 2770607 h 3047785"/>
              <a:gd name="connsiteX24" fmla="*/ 1746617 w 1825371"/>
              <a:gd name="connsiteY24" fmla="*/ 2660831 h 3047785"/>
              <a:gd name="connsiteX25" fmla="*/ 1513602 w 1825371"/>
              <a:gd name="connsiteY25" fmla="*/ 1875484 h 3047785"/>
              <a:gd name="connsiteX26" fmla="*/ 1297158 w 1825371"/>
              <a:gd name="connsiteY26" fmla="*/ 1267919 h 3047785"/>
              <a:gd name="connsiteX27" fmla="*/ 1275064 w 1825371"/>
              <a:gd name="connsiteY27" fmla="*/ 1217173 h 3047785"/>
              <a:gd name="connsiteX28" fmla="*/ 1248483 w 1825371"/>
              <a:gd name="connsiteY28" fmla="*/ 1193353 h 3047785"/>
              <a:gd name="connsiteX29" fmla="*/ 1232949 w 1825371"/>
              <a:gd name="connsiteY29" fmla="*/ 1222351 h 3047785"/>
              <a:gd name="connsiteX30" fmla="*/ 1230877 w 1825371"/>
              <a:gd name="connsiteY30" fmla="*/ 1283108 h 3047785"/>
              <a:gd name="connsiteX31" fmla="*/ 1243305 w 1825371"/>
              <a:gd name="connsiteY31" fmla="*/ 1522336 h 3047785"/>
              <a:gd name="connsiteX32" fmla="*/ 1261256 w 1825371"/>
              <a:gd name="connsiteY32" fmla="*/ 1854772 h 3047785"/>
              <a:gd name="connsiteX33" fmla="*/ 1272647 w 1825371"/>
              <a:gd name="connsiteY33" fmla="*/ 2086061 h 3047785"/>
              <a:gd name="connsiteX34" fmla="*/ 1288528 w 1825371"/>
              <a:gd name="connsiteY34" fmla="*/ 2674639 h 3047785"/>
              <a:gd name="connsiteX35" fmla="*/ 1297493 w 1825371"/>
              <a:gd name="connsiteY35" fmla="*/ 3047785 h 3047785"/>
              <a:gd name="connsiteX36" fmla="*/ 1048951 w 1825371"/>
              <a:gd name="connsiteY36" fmla="*/ 3047785 h 3047785"/>
              <a:gd name="connsiteX37" fmla="*/ 1053441 w 1825371"/>
              <a:gd name="connsiteY37" fmla="*/ 2920082 h 3047785"/>
              <a:gd name="connsiteX38" fmla="*/ 1066213 w 1825371"/>
              <a:gd name="connsiteY38" fmla="*/ 2573839 h 3047785"/>
              <a:gd name="connsiteX39" fmla="*/ 1077951 w 1825371"/>
              <a:gd name="connsiteY39" fmla="*/ 2236916 h 3047785"/>
              <a:gd name="connsiteX40" fmla="*/ 1093485 w 1825371"/>
              <a:gd name="connsiteY40" fmla="*/ 1882733 h 3047785"/>
              <a:gd name="connsiteX41" fmla="*/ 1107983 w 1825371"/>
              <a:gd name="connsiteY41" fmla="*/ 1608293 h 3047785"/>
              <a:gd name="connsiteX42" fmla="*/ 1125245 w 1825371"/>
              <a:gd name="connsiteY42" fmla="*/ 1293464 h 3047785"/>
              <a:gd name="connsiteX43" fmla="*/ 1096247 w 1825371"/>
              <a:gd name="connsiteY43" fmla="*/ 1270681 h 3047785"/>
              <a:gd name="connsiteX44" fmla="*/ 984400 w 1825371"/>
              <a:gd name="connsiteY44" fmla="*/ 1242374 h 3047785"/>
              <a:gd name="connsiteX45" fmla="*/ 977149 w 1825371"/>
              <a:gd name="connsiteY45" fmla="*/ 1225458 h 3047785"/>
              <a:gd name="connsiteX46" fmla="*/ 983019 w 1825371"/>
              <a:gd name="connsiteY46" fmla="*/ 1189902 h 3047785"/>
              <a:gd name="connsiteX47" fmla="*/ 1016158 w 1825371"/>
              <a:gd name="connsiteY47" fmla="*/ 1097041 h 3047785"/>
              <a:gd name="connsiteX48" fmla="*/ 1055513 w 1825371"/>
              <a:gd name="connsiteY48" fmla="*/ 1078055 h 3047785"/>
              <a:gd name="connsiteX49" fmla="*/ 1097628 w 1825371"/>
              <a:gd name="connsiteY49" fmla="*/ 1104290 h 3047785"/>
              <a:gd name="connsiteX50" fmla="*/ 1115579 w 1825371"/>
              <a:gd name="connsiteY50" fmla="*/ 1107743 h 3047785"/>
              <a:gd name="connsiteX51" fmla="*/ 1177026 w 1825371"/>
              <a:gd name="connsiteY51" fmla="*/ 1087375 h 3047785"/>
              <a:gd name="connsiteX52" fmla="*/ 1179787 w 1825371"/>
              <a:gd name="connsiteY52" fmla="*/ 1073913 h 3047785"/>
              <a:gd name="connsiteX53" fmla="*/ 1135255 w 1825371"/>
              <a:gd name="connsiteY53" fmla="*/ 1041117 h 3047785"/>
              <a:gd name="connsiteX54" fmla="*/ 939868 w 1825371"/>
              <a:gd name="connsiteY54" fmla="*/ 883702 h 3047785"/>
              <a:gd name="connsiteX55" fmla="*/ 549783 w 1825371"/>
              <a:gd name="connsiteY55" fmla="*/ 496379 h 3047785"/>
              <a:gd name="connsiteX56" fmla="*/ 40947 w 1825371"/>
              <a:gd name="connsiteY56" fmla="*/ 48990 h 3047785"/>
              <a:gd name="connsiteX57" fmla="*/ 5735 w 1825371"/>
              <a:gd name="connsiteY57" fmla="*/ 17231 h 3047785"/>
              <a:gd name="connsiteX58" fmla="*/ 902 w 1825371"/>
              <a:gd name="connsiteY58" fmla="*/ 4114 h 3047785"/>
              <a:gd name="connsiteX59" fmla="*/ 15747 w 1825371"/>
              <a:gd name="connsiteY59" fmla="*/ 1352 h 3047785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61256 w 1825371"/>
              <a:gd name="connsiteY32" fmla="*/ 1854772 h 4705763"/>
              <a:gd name="connsiteX33" fmla="*/ 1272647 w 1825371"/>
              <a:gd name="connsiteY33" fmla="*/ 2086061 h 4705763"/>
              <a:gd name="connsiteX34" fmla="*/ 1288528 w 1825371"/>
              <a:gd name="connsiteY34" fmla="*/ 2674639 h 4705763"/>
              <a:gd name="connsiteX35" fmla="*/ 1297493 w 1825371"/>
              <a:gd name="connsiteY35" fmla="*/ 3047785 h 4705763"/>
              <a:gd name="connsiteX36" fmla="*/ 938419 w 1825371"/>
              <a:gd name="connsiteY36" fmla="*/ 4705763 h 4705763"/>
              <a:gd name="connsiteX37" fmla="*/ 1053441 w 1825371"/>
              <a:gd name="connsiteY37" fmla="*/ 2920082 h 4705763"/>
              <a:gd name="connsiteX38" fmla="*/ 1066213 w 1825371"/>
              <a:gd name="connsiteY38" fmla="*/ 2573839 h 4705763"/>
              <a:gd name="connsiteX39" fmla="*/ 1077951 w 1825371"/>
              <a:gd name="connsiteY39" fmla="*/ 2236916 h 4705763"/>
              <a:gd name="connsiteX40" fmla="*/ 1093485 w 1825371"/>
              <a:gd name="connsiteY40" fmla="*/ 1882733 h 4705763"/>
              <a:gd name="connsiteX41" fmla="*/ 1107983 w 1825371"/>
              <a:gd name="connsiteY41" fmla="*/ 1608293 h 4705763"/>
              <a:gd name="connsiteX42" fmla="*/ 1125245 w 1825371"/>
              <a:gd name="connsiteY42" fmla="*/ 1293464 h 4705763"/>
              <a:gd name="connsiteX43" fmla="*/ 1096247 w 1825371"/>
              <a:gd name="connsiteY43" fmla="*/ 1270681 h 4705763"/>
              <a:gd name="connsiteX44" fmla="*/ 984400 w 1825371"/>
              <a:gd name="connsiteY44" fmla="*/ 1242374 h 4705763"/>
              <a:gd name="connsiteX45" fmla="*/ 977149 w 1825371"/>
              <a:gd name="connsiteY45" fmla="*/ 1225458 h 4705763"/>
              <a:gd name="connsiteX46" fmla="*/ 983019 w 1825371"/>
              <a:gd name="connsiteY46" fmla="*/ 1189902 h 4705763"/>
              <a:gd name="connsiteX47" fmla="*/ 1016158 w 1825371"/>
              <a:gd name="connsiteY47" fmla="*/ 1097041 h 4705763"/>
              <a:gd name="connsiteX48" fmla="*/ 1055513 w 1825371"/>
              <a:gd name="connsiteY48" fmla="*/ 1078055 h 4705763"/>
              <a:gd name="connsiteX49" fmla="*/ 1097628 w 1825371"/>
              <a:gd name="connsiteY49" fmla="*/ 1104290 h 4705763"/>
              <a:gd name="connsiteX50" fmla="*/ 1115579 w 1825371"/>
              <a:gd name="connsiteY50" fmla="*/ 1107743 h 4705763"/>
              <a:gd name="connsiteX51" fmla="*/ 1177026 w 1825371"/>
              <a:gd name="connsiteY51" fmla="*/ 1087375 h 4705763"/>
              <a:gd name="connsiteX52" fmla="*/ 1179787 w 1825371"/>
              <a:gd name="connsiteY52" fmla="*/ 1073913 h 4705763"/>
              <a:gd name="connsiteX53" fmla="*/ 1135255 w 1825371"/>
              <a:gd name="connsiteY53" fmla="*/ 1041117 h 4705763"/>
              <a:gd name="connsiteX54" fmla="*/ 939868 w 1825371"/>
              <a:gd name="connsiteY54" fmla="*/ 883702 h 4705763"/>
              <a:gd name="connsiteX55" fmla="*/ 549783 w 1825371"/>
              <a:gd name="connsiteY55" fmla="*/ 496379 h 4705763"/>
              <a:gd name="connsiteX56" fmla="*/ 40947 w 1825371"/>
              <a:gd name="connsiteY56" fmla="*/ 48990 h 4705763"/>
              <a:gd name="connsiteX57" fmla="*/ 5735 w 1825371"/>
              <a:gd name="connsiteY57" fmla="*/ 17231 h 4705763"/>
              <a:gd name="connsiteX58" fmla="*/ 902 w 1825371"/>
              <a:gd name="connsiteY58" fmla="*/ 4114 h 4705763"/>
              <a:gd name="connsiteX59" fmla="*/ 15747 w 1825371"/>
              <a:gd name="connsiteY59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61256 w 1825371"/>
              <a:gd name="connsiteY32" fmla="*/ 1854772 h 4705763"/>
              <a:gd name="connsiteX33" fmla="*/ 1272647 w 1825371"/>
              <a:gd name="connsiteY33" fmla="*/ 2086061 h 4705763"/>
              <a:gd name="connsiteX34" fmla="*/ 1288528 w 1825371"/>
              <a:gd name="connsiteY34" fmla="*/ 2674639 h 4705763"/>
              <a:gd name="connsiteX35" fmla="*/ 1297493 w 1825371"/>
              <a:gd name="connsiteY35" fmla="*/ 4685667 h 4705763"/>
              <a:gd name="connsiteX36" fmla="*/ 938419 w 1825371"/>
              <a:gd name="connsiteY36" fmla="*/ 4705763 h 4705763"/>
              <a:gd name="connsiteX37" fmla="*/ 1053441 w 1825371"/>
              <a:gd name="connsiteY37" fmla="*/ 2920082 h 4705763"/>
              <a:gd name="connsiteX38" fmla="*/ 1066213 w 1825371"/>
              <a:gd name="connsiteY38" fmla="*/ 2573839 h 4705763"/>
              <a:gd name="connsiteX39" fmla="*/ 1077951 w 1825371"/>
              <a:gd name="connsiteY39" fmla="*/ 2236916 h 4705763"/>
              <a:gd name="connsiteX40" fmla="*/ 1093485 w 1825371"/>
              <a:gd name="connsiteY40" fmla="*/ 1882733 h 4705763"/>
              <a:gd name="connsiteX41" fmla="*/ 1107983 w 1825371"/>
              <a:gd name="connsiteY41" fmla="*/ 1608293 h 4705763"/>
              <a:gd name="connsiteX42" fmla="*/ 1125245 w 1825371"/>
              <a:gd name="connsiteY42" fmla="*/ 1293464 h 4705763"/>
              <a:gd name="connsiteX43" fmla="*/ 1096247 w 1825371"/>
              <a:gd name="connsiteY43" fmla="*/ 1270681 h 4705763"/>
              <a:gd name="connsiteX44" fmla="*/ 984400 w 1825371"/>
              <a:gd name="connsiteY44" fmla="*/ 1242374 h 4705763"/>
              <a:gd name="connsiteX45" fmla="*/ 977149 w 1825371"/>
              <a:gd name="connsiteY45" fmla="*/ 1225458 h 4705763"/>
              <a:gd name="connsiteX46" fmla="*/ 983019 w 1825371"/>
              <a:gd name="connsiteY46" fmla="*/ 1189902 h 4705763"/>
              <a:gd name="connsiteX47" fmla="*/ 1016158 w 1825371"/>
              <a:gd name="connsiteY47" fmla="*/ 1097041 h 4705763"/>
              <a:gd name="connsiteX48" fmla="*/ 1055513 w 1825371"/>
              <a:gd name="connsiteY48" fmla="*/ 1078055 h 4705763"/>
              <a:gd name="connsiteX49" fmla="*/ 1097628 w 1825371"/>
              <a:gd name="connsiteY49" fmla="*/ 1104290 h 4705763"/>
              <a:gd name="connsiteX50" fmla="*/ 1115579 w 1825371"/>
              <a:gd name="connsiteY50" fmla="*/ 1107743 h 4705763"/>
              <a:gd name="connsiteX51" fmla="*/ 1177026 w 1825371"/>
              <a:gd name="connsiteY51" fmla="*/ 1087375 h 4705763"/>
              <a:gd name="connsiteX52" fmla="*/ 1179787 w 1825371"/>
              <a:gd name="connsiteY52" fmla="*/ 1073913 h 4705763"/>
              <a:gd name="connsiteX53" fmla="*/ 1135255 w 1825371"/>
              <a:gd name="connsiteY53" fmla="*/ 1041117 h 4705763"/>
              <a:gd name="connsiteX54" fmla="*/ 939868 w 1825371"/>
              <a:gd name="connsiteY54" fmla="*/ 883702 h 4705763"/>
              <a:gd name="connsiteX55" fmla="*/ 549783 w 1825371"/>
              <a:gd name="connsiteY55" fmla="*/ 496379 h 4705763"/>
              <a:gd name="connsiteX56" fmla="*/ 40947 w 1825371"/>
              <a:gd name="connsiteY56" fmla="*/ 48990 h 4705763"/>
              <a:gd name="connsiteX57" fmla="*/ 5735 w 1825371"/>
              <a:gd name="connsiteY57" fmla="*/ 17231 h 4705763"/>
              <a:gd name="connsiteX58" fmla="*/ 902 w 1825371"/>
              <a:gd name="connsiteY58" fmla="*/ 4114 h 4705763"/>
              <a:gd name="connsiteX59" fmla="*/ 15747 w 1825371"/>
              <a:gd name="connsiteY59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61256 w 1825371"/>
              <a:gd name="connsiteY32" fmla="*/ 1854772 h 4705763"/>
              <a:gd name="connsiteX33" fmla="*/ 1272647 w 1825371"/>
              <a:gd name="connsiteY33" fmla="*/ 2086061 h 4705763"/>
              <a:gd name="connsiteX34" fmla="*/ 1297493 w 1825371"/>
              <a:gd name="connsiteY34" fmla="*/ 4685667 h 4705763"/>
              <a:gd name="connsiteX35" fmla="*/ 938419 w 1825371"/>
              <a:gd name="connsiteY35" fmla="*/ 4705763 h 4705763"/>
              <a:gd name="connsiteX36" fmla="*/ 1053441 w 1825371"/>
              <a:gd name="connsiteY36" fmla="*/ 2920082 h 4705763"/>
              <a:gd name="connsiteX37" fmla="*/ 1066213 w 1825371"/>
              <a:gd name="connsiteY37" fmla="*/ 2573839 h 4705763"/>
              <a:gd name="connsiteX38" fmla="*/ 1077951 w 1825371"/>
              <a:gd name="connsiteY38" fmla="*/ 2236916 h 4705763"/>
              <a:gd name="connsiteX39" fmla="*/ 1093485 w 1825371"/>
              <a:gd name="connsiteY39" fmla="*/ 1882733 h 4705763"/>
              <a:gd name="connsiteX40" fmla="*/ 1107983 w 1825371"/>
              <a:gd name="connsiteY40" fmla="*/ 1608293 h 4705763"/>
              <a:gd name="connsiteX41" fmla="*/ 1125245 w 1825371"/>
              <a:gd name="connsiteY41" fmla="*/ 1293464 h 4705763"/>
              <a:gd name="connsiteX42" fmla="*/ 1096247 w 1825371"/>
              <a:gd name="connsiteY42" fmla="*/ 1270681 h 4705763"/>
              <a:gd name="connsiteX43" fmla="*/ 984400 w 1825371"/>
              <a:gd name="connsiteY43" fmla="*/ 1242374 h 4705763"/>
              <a:gd name="connsiteX44" fmla="*/ 977149 w 1825371"/>
              <a:gd name="connsiteY44" fmla="*/ 1225458 h 4705763"/>
              <a:gd name="connsiteX45" fmla="*/ 983019 w 1825371"/>
              <a:gd name="connsiteY45" fmla="*/ 1189902 h 4705763"/>
              <a:gd name="connsiteX46" fmla="*/ 1016158 w 1825371"/>
              <a:gd name="connsiteY46" fmla="*/ 1097041 h 4705763"/>
              <a:gd name="connsiteX47" fmla="*/ 1055513 w 1825371"/>
              <a:gd name="connsiteY47" fmla="*/ 1078055 h 4705763"/>
              <a:gd name="connsiteX48" fmla="*/ 1097628 w 1825371"/>
              <a:gd name="connsiteY48" fmla="*/ 1104290 h 4705763"/>
              <a:gd name="connsiteX49" fmla="*/ 1115579 w 1825371"/>
              <a:gd name="connsiteY49" fmla="*/ 1107743 h 4705763"/>
              <a:gd name="connsiteX50" fmla="*/ 1177026 w 1825371"/>
              <a:gd name="connsiteY50" fmla="*/ 1087375 h 4705763"/>
              <a:gd name="connsiteX51" fmla="*/ 1179787 w 1825371"/>
              <a:gd name="connsiteY51" fmla="*/ 1073913 h 4705763"/>
              <a:gd name="connsiteX52" fmla="*/ 1135255 w 1825371"/>
              <a:gd name="connsiteY52" fmla="*/ 1041117 h 4705763"/>
              <a:gd name="connsiteX53" fmla="*/ 939868 w 1825371"/>
              <a:gd name="connsiteY53" fmla="*/ 883702 h 4705763"/>
              <a:gd name="connsiteX54" fmla="*/ 549783 w 1825371"/>
              <a:gd name="connsiteY54" fmla="*/ 496379 h 4705763"/>
              <a:gd name="connsiteX55" fmla="*/ 40947 w 1825371"/>
              <a:gd name="connsiteY55" fmla="*/ 48990 h 4705763"/>
              <a:gd name="connsiteX56" fmla="*/ 5735 w 1825371"/>
              <a:gd name="connsiteY56" fmla="*/ 17231 h 4705763"/>
              <a:gd name="connsiteX57" fmla="*/ 902 w 1825371"/>
              <a:gd name="connsiteY57" fmla="*/ 4114 h 4705763"/>
              <a:gd name="connsiteX58" fmla="*/ 15747 w 1825371"/>
              <a:gd name="connsiteY58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61256 w 1825371"/>
              <a:gd name="connsiteY32" fmla="*/ 1854772 h 4705763"/>
              <a:gd name="connsiteX33" fmla="*/ 1297493 w 1825371"/>
              <a:gd name="connsiteY33" fmla="*/ 4685667 h 4705763"/>
              <a:gd name="connsiteX34" fmla="*/ 938419 w 1825371"/>
              <a:gd name="connsiteY34" fmla="*/ 4705763 h 4705763"/>
              <a:gd name="connsiteX35" fmla="*/ 1053441 w 1825371"/>
              <a:gd name="connsiteY35" fmla="*/ 2920082 h 4705763"/>
              <a:gd name="connsiteX36" fmla="*/ 1066213 w 1825371"/>
              <a:gd name="connsiteY36" fmla="*/ 2573839 h 4705763"/>
              <a:gd name="connsiteX37" fmla="*/ 1077951 w 1825371"/>
              <a:gd name="connsiteY37" fmla="*/ 2236916 h 4705763"/>
              <a:gd name="connsiteX38" fmla="*/ 1093485 w 1825371"/>
              <a:gd name="connsiteY38" fmla="*/ 1882733 h 4705763"/>
              <a:gd name="connsiteX39" fmla="*/ 1107983 w 1825371"/>
              <a:gd name="connsiteY39" fmla="*/ 1608293 h 4705763"/>
              <a:gd name="connsiteX40" fmla="*/ 1125245 w 1825371"/>
              <a:gd name="connsiteY40" fmla="*/ 1293464 h 4705763"/>
              <a:gd name="connsiteX41" fmla="*/ 1096247 w 1825371"/>
              <a:gd name="connsiteY41" fmla="*/ 1270681 h 4705763"/>
              <a:gd name="connsiteX42" fmla="*/ 984400 w 1825371"/>
              <a:gd name="connsiteY42" fmla="*/ 1242374 h 4705763"/>
              <a:gd name="connsiteX43" fmla="*/ 977149 w 1825371"/>
              <a:gd name="connsiteY43" fmla="*/ 1225458 h 4705763"/>
              <a:gd name="connsiteX44" fmla="*/ 983019 w 1825371"/>
              <a:gd name="connsiteY44" fmla="*/ 1189902 h 4705763"/>
              <a:gd name="connsiteX45" fmla="*/ 1016158 w 1825371"/>
              <a:gd name="connsiteY45" fmla="*/ 1097041 h 4705763"/>
              <a:gd name="connsiteX46" fmla="*/ 1055513 w 1825371"/>
              <a:gd name="connsiteY46" fmla="*/ 1078055 h 4705763"/>
              <a:gd name="connsiteX47" fmla="*/ 1097628 w 1825371"/>
              <a:gd name="connsiteY47" fmla="*/ 1104290 h 4705763"/>
              <a:gd name="connsiteX48" fmla="*/ 1115579 w 1825371"/>
              <a:gd name="connsiteY48" fmla="*/ 1107743 h 4705763"/>
              <a:gd name="connsiteX49" fmla="*/ 1177026 w 1825371"/>
              <a:gd name="connsiteY49" fmla="*/ 1087375 h 4705763"/>
              <a:gd name="connsiteX50" fmla="*/ 1179787 w 1825371"/>
              <a:gd name="connsiteY50" fmla="*/ 1073913 h 4705763"/>
              <a:gd name="connsiteX51" fmla="*/ 1135255 w 1825371"/>
              <a:gd name="connsiteY51" fmla="*/ 1041117 h 4705763"/>
              <a:gd name="connsiteX52" fmla="*/ 939868 w 1825371"/>
              <a:gd name="connsiteY52" fmla="*/ 883702 h 4705763"/>
              <a:gd name="connsiteX53" fmla="*/ 549783 w 1825371"/>
              <a:gd name="connsiteY53" fmla="*/ 496379 h 4705763"/>
              <a:gd name="connsiteX54" fmla="*/ 40947 w 1825371"/>
              <a:gd name="connsiteY54" fmla="*/ 48990 h 4705763"/>
              <a:gd name="connsiteX55" fmla="*/ 5735 w 1825371"/>
              <a:gd name="connsiteY55" fmla="*/ 17231 h 4705763"/>
              <a:gd name="connsiteX56" fmla="*/ 902 w 1825371"/>
              <a:gd name="connsiteY56" fmla="*/ 4114 h 4705763"/>
              <a:gd name="connsiteX57" fmla="*/ 15747 w 1825371"/>
              <a:gd name="connsiteY57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97493 w 1825371"/>
              <a:gd name="connsiteY32" fmla="*/ 4685667 h 4705763"/>
              <a:gd name="connsiteX33" fmla="*/ 938419 w 1825371"/>
              <a:gd name="connsiteY33" fmla="*/ 4705763 h 4705763"/>
              <a:gd name="connsiteX34" fmla="*/ 1053441 w 1825371"/>
              <a:gd name="connsiteY34" fmla="*/ 2920082 h 4705763"/>
              <a:gd name="connsiteX35" fmla="*/ 1066213 w 1825371"/>
              <a:gd name="connsiteY35" fmla="*/ 2573839 h 4705763"/>
              <a:gd name="connsiteX36" fmla="*/ 1077951 w 1825371"/>
              <a:gd name="connsiteY36" fmla="*/ 2236916 h 4705763"/>
              <a:gd name="connsiteX37" fmla="*/ 1093485 w 1825371"/>
              <a:gd name="connsiteY37" fmla="*/ 1882733 h 4705763"/>
              <a:gd name="connsiteX38" fmla="*/ 1107983 w 1825371"/>
              <a:gd name="connsiteY38" fmla="*/ 1608293 h 4705763"/>
              <a:gd name="connsiteX39" fmla="*/ 1125245 w 1825371"/>
              <a:gd name="connsiteY39" fmla="*/ 1293464 h 4705763"/>
              <a:gd name="connsiteX40" fmla="*/ 1096247 w 1825371"/>
              <a:gd name="connsiteY40" fmla="*/ 1270681 h 4705763"/>
              <a:gd name="connsiteX41" fmla="*/ 984400 w 1825371"/>
              <a:gd name="connsiteY41" fmla="*/ 1242374 h 4705763"/>
              <a:gd name="connsiteX42" fmla="*/ 977149 w 1825371"/>
              <a:gd name="connsiteY42" fmla="*/ 1225458 h 4705763"/>
              <a:gd name="connsiteX43" fmla="*/ 983019 w 1825371"/>
              <a:gd name="connsiteY43" fmla="*/ 1189902 h 4705763"/>
              <a:gd name="connsiteX44" fmla="*/ 1016158 w 1825371"/>
              <a:gd name="connsiteY44" fmla="*/ 1097041 h 4705763"/>
              <a:gd name="connsiteX45" fmla="*/ 1055513 w 1825371"/>
              <a:gd name="connsiteY45" fmla="*/ 1078055 h 4705763"/>
              <a:gd name="connsiteX46" fmla="*/ 1097628 w 1825371"/>
              <a:gd name="connsiteY46" fmla="*/ 1104290 h 4705763"/>
              <a:gd name="connsiteX47" fmla="*/ 1115579 w 1825371"/>
              <a:gd name="connsiteY47" fmla="*/ 1107743 h 4705763"/>
              <a:gd name="connsiteX48" fmla="*/ 1177026 w 1825371"/>
              <a:gd name="connsiteY48" fmla="*/ 1087375 h 4705763"/>
              <a:gd name="connsiteX49" fmla="*/ 1179787 w 1825371"/>
              <a:gd name="connsiteY49" fmla="*/ 1073913 h 4705763"/>
              <a:gd name="connsiteX50" fmla="*/ 1135255 w 1825371"/>
              <a:gd name="connsiteY50" fmla="*/ 1041117 h 4705763"/>
              <a:gd name="connsiteX51" fmla="*/ 939868 w 1825371"/>
              <a:gd name="connsiteY51" fmla="*/ 883702 h 4705763"/>
              <a:gd name="connsiteX52" fmla="*/ 549783 w 1825371"/>
              <a:gd name="connsiteY52" fmla="*/ 496379 h 4705763"/>
              <a:gd name="connsiteX53" fmla="*/ 40947 w 1825371"/>
              <a:gd name="connsiteY53" fmla="*/ 48990 h 4705763"/>
              <a:gd name="connsiteX54" fmla="*/ 5735 w 1825371"/>
              <a:gd name="connsiteY54" fmla="*/ 17231 h 4705763"/>
              <a:gd name="connsiteX55" fmla="*/ 902 w 1825371"/>
              <a:gd name="connsiteY55" fmla="*/ 4114 h 4705763"/>
              <a:gd name="connsiteX56" fmla="*/ 15747 w 1825371"/>
              <a:gd name="connsiteY56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066213 w 1825371"/>
              <a:gd name="connsiteY34" fmla="*/ 2573839 h 4705763"/>
              <a:gd name="connsiteX35" fmla="*/ 1077951 w 1825371"/>
              <a:gd name="connsiteY35" fmla="*/ 2236916 h 4705763"/>
              <a:gd name="connsiteX36" fmla="*/ 1093485 w 1825371"/>
              <a:gd name="connsiteY36" fmla="*/ 1882733 h 4705763"/>
              <a:gd name="connsiteX37" fmla="*/ 1107983 w 1825371"/>
              <a:gd name="connsiteY37" fmla="*/ 1608293 h 4705763"/>
              <a:gd name="connsiteX38" fmla="*/ 1125245 w 1825371"/>
              <a:gd name="connsiteY38" fmla="*/ 1293464 h 4705763"/>
              <a:gd name="connsiteX39" fmla="*/ 1096247 w 1825371"/>
              <a:gd name="connsiteY39" fmla="*/ 1270681 h 4705763"/>
              <a:gd name="connsiteX40" fmla="*/ 984400 w 1825371"/>
              <a:gd name="connsiteY40" fmla="*/ 1242374 h 4705763"/>
              <a:gd name="connsiteX41" fmla="*/ 977149 w 1825371"/>
              <a:gd name="connsiteY41" fmla="*/ 1225458 h 4705763"/>
              <a:gd name="connsiteX42" fmla="*/ 983019 w 1825371"/>
              <a:gd name="connsiteY42" fmla="*/ 1189902 h 4705763"/>
              <a:gd name="connsiteX43" fmla="*/ 1016158 w 1825371"/>
              <a:gd name="connsiteY43" fmla="*/ 1097041 h 4705763"/>
              <a:gd name="connsiteX44" fmla="*/ 1055513 w 1825371"/>
              <a:gd name="connsiteY44" fmla="*/ 1078055 h 4705763"/>
              <a:gd name="connsiteX45" fmla="*/ 1097628 w 1825371"/>
              <a:gd name="connsiteY45" fmla="*/ 1104290 h 4705763"/>
              <a:gd name="connsiteX46" fmla="*/ 1115579 w 1825371"/>
              <a:gd name="connsiteY46" fmla="*/ 1107743 h 4705763"/>
              <a:gd name="connsiteX47" fmla="*/ 1177026 w 1825371"/>
              <a:gd name="connsiteY47" fmla="*/ 1087375 h 4705763"/>
              <a:gd name="connsiteX48" fmla="*/ 1179787 w 1825371"/>
              <a:gd name="connsiteY48" fmla="*/ 1073913 h 4705763"/>
              <a:gd name="connsiteX49" fmla="*/ 1135255 w 1825371"/>
              <a:gd name="connsiteY49" fmla="*/ 1041117 h 4705763"/>
              <a:gd name="connsiteX50" fmla="*/ 939868 w 1825371"/>
              <a:gd name="connsiteY50" fmla="*/ 883702 h 4705763"/>
              <a:gd name="connsiteX51" fmla="*/ 549783 w 1825371"/>
              <a:gd name="connsiteY51" fmla="*/ 496379 h 4705763"/>
              <a:gd name="connsiteX52" fmla="*/ 40947 w 1825371"/>
              <a:gd name="connsiteY52" fmla="*/ 48990 h 4705763"/>
              <a:gd name="connsiteX53" fmla="*/ 5735 w 1825371"/>
              <a:gd name="connsiteY53" fmla="*/ 17231 h 4705763"/>
              <a:gd name="connsiteX54" fmla="*/ 902 w 1825371"/>
              <a:gd name="connsiteY54" fmla="*/ 4114 h 4705763"/>
              <a:gd name="connsiteX55" fmla="*/ 15747 w 1825371"/>
              <a:gd name="connsiteY55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066213 w 1825371"/>
              <a:gd name="connsiteY34" fmla="*/ 2573839 h 4705763"/>
              <a:gd name="connsiteX35" fmla="*/ 1077951 w 1825371"/>
              <a:gd name="connsiteY35" fmla="*/ 2236916 h 4705763"/>
              <a:gd name="connsiteX36" fmla="*/ 1093485 w 1825371"/>
              <a:gd name="connsiteY36" fmla="*/ 1882733 h 4705763"/>
              <a:gd name="connsiteX37" fmla="*/ 1125245 w 1825371"/>
              <a:gd name="connsiteY37" fmla="*/ 1293464 h 4705763"/>
              <a:gd name="connsiteX38" fmla="*/ 1096247 w 1825371"/>
              <a:gd name="connsiteY38" fmla="*/ 1270681 h 4705763"/>
              <a:gd name="connsiteX39" fmla="*/ 984400 w 1825371"/>
              <a:gd name="connsiteY39" fmla="*/ 1242374 h 4705763"/>
              <a:gd name="connsiteX40" fmla="*/ 977149 w 1825371"/>
              <a:gd name="connsiteY40" fmla="*/ 1225458 h 4705763"/>
              <a:gd name="connsiteX41" fmla="*/ 983019 w 1825371"/>
              <a:gd name="connsiteY41" fmla="*/ 1189902 h 4705763"/>
              <a:gd name="connsiteX42" fmla="*/ 1016158 w 1825371"/>
              <a:gd name="connsiteY42" fmla="*/ 1097041 h 4705763"/>
              <a:gd name="connsiteX43" fmla="*/ 1055513 w 1825371"/>
              <a:gd name="connsiteY43" fmla="*/ 1078055 h 4705763"/>
              <a:gd name="connsiteX44" fmla="*/ 1097628 w 1825371"/>
              <a:gd name="connsiteY44" fmla="*/ 1104290 h 4705763"/>
              <a:gd name="connsiteX45" fmla="*/ 1115579 w 1825371"/>
              <a:gd name="connsiteY45" fmla="*/ 1107743 h 4705763"/>
              <a:gd name="connsiteX46" fmla="*/ 1177026 w 1825371"/>
              <a:gd name="connsiteY46" fmla="*/ 1087375 h 4705763"/>
              <a:gd name="connsiteX47" fmla="*/ 1179787 w 1825371"/>
              <a:gd name="connsiteY47" fmla="*/ 1073913 h 4705763"/>
              <a:gd name="connsiteX48" fmla="*/ 1135255 w 1825371"/>
              <a:gd name="connsiteY48" fmla="*/ 1041117 h 4705763"/>
              <a:gd name="connsiteX49" fmla="*/ 939868 w 1825371"/>
              <a:gd name="connsiteY49" fmla="*/ 883702 h 4705763"/>
              <a:gd name="connsiteX50" fmla="*/ 549783 w 1825371"/>
              <a:gd name="connsiteY50" fmla="*/ 496379 h 4705763"/>
              <a:gd name="connsiteX51" fmla="*/ 40947 w 1825371"/>
              <a:gd name="connsiteY51" fmla="*/ 48990 h 4705763"/>
              <a:gd name="connsiteX52" fmla="*/ 5735 w 1825371"/>
              <a:gd name="connsiteY52" fmla="*/ 17231 h 4705763"/>
              <a:gd name="connsiteX53" fmla="*/ 902 w 1825371"/>
              <a:gd name="connsiteY53" fmla="*/ 4114 h 4705763"/>
              <a:gd name="connsiteX54" fmla="*/ 15747 w 1825371"/>
              <a:gd name="connsiteY54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066213 w 1825371"/>
              <a:gd name="connsiteY34" fmla="*/ 2573839 h 4705763"/>
              <a:gd name="connsiteX35" fmla="*/ 1077951 w 1825371"/>
              <a:gd name="connsiteY35" fmla="*/ 2236916 h 4705763"/>
              <a:gd name="connsiteX36" fmla="*/ 1125245 w 1825371"/>
              <a:gd name="connsiteY36" fmla="*/ 1293464 h 4705763"/>
              <a:gd name="connsiteX37" fmla="*/ 1096247 w 1825371"/>
              <a:gd name="connsiteY37" fmla="*/ 1270681 h 4705763"/>
              <a:gd name="connsiteX38" fmla="*/ 984400 w 1825371"/>
              <a:gd name="connsiteY38" fmla="*/ 1242374 h 4705763"/>
              <a:gd name="connsiteX39" fmla="*/ 977149 w 1825371"/>
              <a:gd name="connsiteY39" fmla="*/ 1225458 h 4705763"/>
              <a:gd name="connsiteX40" fmla="*/ 983019 w 1825371"/>
              <a:gd name="connsiteY40" fmla="*/ 1189902 h 4705763"/>
              <a:gd name="connsiteX41" fmla="*/ 1016158 w 1825371"/>
              <a:gd name="connsiteY41" fmla="*/ 1097041 h 4705763"/>
              <a:gd name="connsiteX42" fmla="*/ 1055513 w 1825371"/>
              <a:gd name="connsiteY42" fmla="*/ 1078055 h 4705763"/>
              <a:gd name="connsiteX43" fmla="*/ 1097628 w 1825371"/>
              <a:gd name="connsiteY43" fmla="*/ 1104290 h 4705763"/>
              <a:gd name="connsiteX44" fmla="*/ 1115579 w 1825371"/>
              <a:gd name="connsiteY44" fmla="*/ 1107743 h 4705763"/>
              <a:gd name="connsiteX45" fmla="*/ 1177026 w 1825371"/>
              <a:gd name="connsiteY45" fmla="*/ 1087375 h 4705763"/>
              <a:gd name="connsiteX46" fmla="*/ 1179787 w 1825371"/>
              <a:gd name="connsiteY46" fmla="*/ 1073913 h 4705763"/>
              <a:gd name="connsiteX47" fmla="*/ 1135255 w 1825371"/>
              <a:gd name="connsiteY47" fmla="*/ 1041117 h 4705763"/>
              <a:gd name="connsiteX48" fmla="*/ 939868 w 1825371"/>
              <a:gd name="connsiteY48" fmla="*/ 883702 h 4705763"/>
              <a:gd name="connsiteX49" fmla="*/ 549783 w 1825371"/>
              <a:gd name="connsiteY49" fmla="*/ 496379 h 4705763"/>
              <a:gd name="connsiteX50" fmla="*/ 40947 w 1825371"/>
              <a:gd name="connsiteY50" fmla="*/ 48990 h 4705763"/>
              <a:gd name="connsiteX51" fmla="*/ 5735 w 1825371"/>
              <a:gd name="connsiteY51" fmla="*/ 17231 h 4705763"/>
              <a:gd name="connsiteX52" fmla="*/ 902 w 1825371"/>
              <a:gd name="connsiteY52" fmla="*/ 4114 h 4705763"/>
              <a:gd name="connsiteX53" fmla="*/ 15747 w 1825371"/>
              <a:gd name="connsiteY53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066213 w 1825371"/>
              <a:gd name="connsiteY34" fmla="*/ 2573839 h 4705763"/>
              <a:gd name="connsiteX35" fmla="*/ 1125245 w 1825371"/>
              <a:gd name="connsiteY35" fmla="*/ 1293464 h 4705763"/>
              <a:gd name="connsiteX36" fmla="*/ 1096247 w 1825371"/>
              <a:gd name="connsiteY36" fmla="*/ 1270681 h 4705763"/>
              <a:gd name="connsiteX37" fmla="*/ 984400 w 1825371"/>
              <a:gd name="connsiteY37" fmla="*/ 1242374 h 4705763"/>
              <a:gd name="connsiteX38" fmla="*/ 977149 w 1825371"/>
              <a:gd name="connsiteY38" fmla="*/ 1225458 h 4705763"/>
              <a:gd name="connsiteX39" fmla="*/ 983019 w 1825371"/>
              <a:gd name="connsiteY39" fmla="*/ 1189902 h 4705763"/>
              <a:gd name="connsiteX40" fmla="*/ 1016158 w 1825371"/>
              <a:gd name="connsiteY40" fmla="*/ 1097041 h 4705763"/>
              <a:gd name="connsiteX41" fmla="*/ 1055513 w 1825371"/>
              <a:gd name="connsiteY41" fmla="*/ 1078055 h 4705763"/>
              <a:gd name="connsiteX42" fmla="*/ 1097628 w 1825371"/>
              <a:gd name="connsiteY42" fmla="*/ 1104290 h 4705763"/>
              <a:gd name="connsiteX43" fmla="*/ 1115579 w 1825371"/>
              <a:gd name="connsiteY43" fmla="*/ 1107743 h 4705763"/>
              <a:gd name="connsiteX44" fmla="*/ 1177026 w 1825371"/>
              <a:gd name="connsiteY44" fmla="*/ 1087375 h 4705763"/>
              <a:gd name="connsiteX45" fmla="*/ 1179787 w 1825371"/>
              <a:gd name="connsiteY45" fmla="*/ 1073913 h 4705763"/>
              <a:gd name="connsiteX46" fmla="*/ 1135255 w 1825371"/>
              <a:gd name="connsiteY46" fmla="*/ 1041117 h 4705763"/>
              <a:gd name="connsiteX47" fmla="*/ 939868 w 1825371"/>
              <a:gd name="connsiteY47" fmla="*/ 883702 h 4705763"/>
              <a:gd name="connsiteX48" fmla="*/ 549783 w 1825371"/>
              <a:gd name="connsiteY48" fmla="*/ 496379 h 4705763"/>
              <a:gd name="connsiteX49" fmla="*/ 40947 w 1825371"/>
              <a:gd name="connsiteY49" fmla="*/ 48990 h 4705763"/>
              <a:gd name="connsiteX50" fmla="*/ 5735 w 1825371"/>
              <a:gd name="connsiteY50" fmla="*/ 17231 h 4705763"/>
              <a:gd name="connsiteX51" fmla="*/ 902 w 1825371"/>
              <a:gd name="connsiteY51" fmla="*/ 4114 h 4705763"/>
              <a:gd name="connsiteX52" fmla="*/ 15747 w 1825371"/>
              <a:gd name="connsiteY52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125245 w 1825371"/>
              <a:gd name="connsiteY34" fmla="*/ 1293464 h 4705763"/>
              <a:gd name="connsiteX35" fmla="*/ 1096247 w 1825371"/>
              <a:gd name="connsiteY35" fmla="*/ 1270681 h 4705763"/>
              <a:gd name="connsiteX36" fmla="*/ 984400 w 1825371"/>
              <a:gd name="connsiteY36" fmla="*/ 1242374 h 4705763"/>
              <a:gd name="connsiteX37" fmla="*/ 977149 w 1825371"/>
              <a:gd name="connsiteY37" fmla="*/ 1225458 h 4705763"/>
              <a:gd name="connsiteX38" fmla="*/ 983019 w 1825371"/>
              <a:gd name="connsiteY38" fmla="*/ 1189902 h 4705763"/>
              <a:gd name="connsiteX39" fmla="*/ 1016158 w 1825371"/>
              <a:gd name="connsiteY39" fmla="*/ 1097041 h 4705763"/>
              <a:gd name="connsiteX40" fmla="*/ 1055513 w 1825371"/>
              <a:gd name="connsiteY40" fmla="*/ 1078055 h 4705763"/>
              <a:gd name="connsiteX41" fmla="*/ 1097628 w 1825371"/>
              <a:gd name="connsiteY41" fmla="*/ 1104290 h 4705763"/>
              <a:gd name="connsiteX42" fmla="*/ 1115579 w 1825371"/>
              <a:gd name="connsiteY42" fmla="*/ 1107743 h 4705763"/>
              <a:gd name="connsiteX43" fmla="*/ 1177026 w 1825371"/>
              <a:gd name="connsiteY43" fmla="*/ 1087375 h 4705763"/>
              <a:gd name="connsiteX44" fmla="*/ 1179787 w 1825371"/>
              <a:gd name="connsiteY44" fmla="*/ 1073913 h 4705763"/>
              <a:gd name="connsiteX45" fmla="*/ 1135255 w 1825371"/>
              <a:gd name="connsiteY45" fmla="*/ 1041117 h 4705763"/>
              <a:gd name="connsiteX46" fmla="*/ 939868 w 1825371"/>
              <a:gd name="connsiteY46" fmla="*/ 883702 h 4705763"/>
              <a:gd name="connsiteX47" fmla="*/ 549783 w 1825371"/>
              <a:gd name="connsiteY47" fmla="*/ 496379 h 4705763"/>
              <a:gd name="connsiteX48" fmla="*/ 40947 w 1825371"/>
              <a:gd name="connsiteY48" fmla="*/ 48990 h 4705763"/>
              <a:gd name="connsiteX49" fmla="*/ 5735 w 1825371"/>
              <a:gd name="connsiteY49" fmla="*/ 17231 h 4705763"/>
              <a:gd name="connsiteX50" fmla="*/ 902 w 1825371"/>
              <a:gd name="connsiteY50" fmla="*/ 4114 h 4705763"/>
              <a:gd name="connsiteX51" fmla="*/ 15747 w 1825371"/>
              <a:gd name="connsiteY51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125245 w 1825371"/>
              <a:gd name="connsiteY33" fmla="*/ 1293464 h 4705763"/>
              <a:gd name="connsiteX34" fmla="*/ 1096247 w 1825371"/>
              <a:gd name="connsiteY34" fmla="*/ 1270681 h 4705763"/>
              <a:gd name="connsiteX35" fmla="*/ 984400 w 1825371"/>
              <a:gd name="connsiteY35" fmla="*/ 1242374 h 4705763"/>
              <a:gd name="connsiteX36" fmla="*/ 977149 w 1825371"/>
              <a:gd name="connsiteY36" fmla="*/ 1225458 h 4705763"/>
              <a:gd name="connsiteX37" fmla="*/ 983019 w 1825371"/>
              <a:gd name="connsiteY37" fmla="*/ 1189902 h 4705763"/>
              <a:gd name="connsiteX38" fmla="*/ 1016158 w 1825371"/>
              <a:gd name="connsiteY38" fmla="*/ 1097041 h 4705763"/>
              <a:gd name="connsiteX39" fmla="*/ 1055513 w 1825371"/>
              <a:gd name="connsiteY39" fmla="*/ 1078055 h 4705763"/>
              <a:gd name="connsiteX40" fmla="*/ 1097628 w 1825371"/>
              <a:gd name="connsiteY40" fmla="*/ 1104290 h 4705763"/>
              <a:gd name="connsiteX41" fmla="*/ 1115579 w 1825371"/>
              <a:gd name="connsiteY41" fmla="*/ 1107743 h 4705763"/>
              <a:gd name="connsiteX42" fmla="*/ 1177026 w 1825371"/>
              <a:gd name="connsiteY42" fmla="*/ 1087375 h 4705763"/>
              <a:gd name="connsiteX43" fmla="*/ 1179787 w 1825371"/>
              <a:gd name="connsiteY43" fmla="*/ 1073913 h 4705763"/>
              <a:gd name="connsiteX44" fmla="*/ 1135255 w 1825371"/>
              <a:gd name="connsiteY44" fmla="*/ 1041117 h 4705763"/>
              <a:gd name="connsiteX45" fmla="*/ 939868 w 1825371"/>
              <a:gd name="connsiteY45" fmla="*/ 883702 h 4705763"/>
              <a:gd name="connsiteX46" fmla="*/ 549783 w 1825371"/>
              <a:gd name="connsiteY46" fmla="*/ 496379 h 4705763"/>
              <a:gd name="connsiteX47" fmla="*/ 40947 w 1825371"/>
              <a:gd name="connsiteY47" fmla="*/ 48990 h 4705763"/>
              <a:gd name="connsiteX48" fmla="*/ 5735 w 1825371"/>
              <a:gd name="connsiteY48" fmla="*/ 17231 h 4705763"/>
              <a:gd name="connsiteX49" fmla="*/ 902 w 1825371"/>
              <a:gd name="connsiteY49" fmla="*/ 4114 h 4705763"/>
              <a:gd name="connsiteX50" fmla="*/ 15747 w 1825371"/>
              <a:gd name="connsiteY50" fmla="*/ 1352 h 4705763"/>
              <a:gd name="connsiteX0" fmla="*/ 15747 w 1825371"/>
              <a:gd name="connsiteY0" fmla="*/ 1352 h 4685667"/>
              <a:gd name="connsiteX1" fmla="*/ 83062 w 1825371"/>
              <a:gd name="connsiteY1" fmla="*/ 34837 h 4685667"/>
              <a:gd name="connsiteX2" fmla="*/ 961270 w 1825371"/>
              <a:gd name="connsiteY2" fmla="*/ 755975 h 4685667"/>
              <a:gd name="connsiteX3" fmla="*/ 1239162 w 1825371"/>
              <a:gd name="connsiteY3" fmla="*/ 1001764 h 4685667"/>
              <a:gd name="connsiteX4" fmla="*/ 1276445 w 1825371"/>
              <a:gd name="connsiteY4" fmla="*/ 1025928 h 4685667"/>
              <a:gd name="connsiteX5" fmla="*/ 1316489 w 1825371"/>
              <a:gd name="connsiteY5" fmla="*/ 1009704 h 4685667"/>
              <a:gd name="connsiteX6" fmla="*/ 1345141 w 1825371"/>
              <a:gd name="connsiteY6" fmla="*/ 948602 h 4685667"/>
              <a:gd name="connsiteX7" fmla="*/ 1407624 w 1825371"/>
              <a:gd name="connsiteY7" fmla="*/ 869894 h 4685667"/>
              <a:gd name="connsiteX8" fmla="*/ 1749379 w 1825371"/>
              <a:gd name="connsiteY8" fmla="*/ 590967 h 4685667"/>
              <a:gd name="connsiteX9" fmla="*/ 1808066 w 1825371"/>
              <a:gd name="connsiteY9" fmla="*/ 545399 h 4685667"/>
              <a:gd name="connsiteX10" fmla="*/ 1825326 w 1825371"/>
              <a:gd name="connsiteY10" fmla="*/ 554375 h 4685667"/>
              <a:gd name="connsiteX11" fmla="*/ 1811172 w 1825371"/>
              <a:gd name="connsiteY11" fmla="*/ 590277 h 4685667"/>
              <a:gd name="connsiteX12" fmla="*/ 1721073 w 1825371"/>
              <a:gd name="connsiteY12" fmla="*/ 698326 h 4685667"/>
              <a:gd name="connsiteX13" fmla="*/ 1385877 w 1825371"/>
              <a:gd name="connsiteY13" fmla="*/ 1068389 h 4685667"/>
              <a:gd name="connsiteX14" fmla="*/ 1376211 w 1825371"/>
              <a:gd name="connsiteY14" fmla="*/ 1098421 h 4685667"/>
              <a:gd name="connsiteX15" fmla="*/ 1361366 w 1825371"/>
              <a:gd name="connsiteY15" fmla="*/ 1135359 h 4685667"/>
              <a:gd name="connsiteX16" fmla="*/ 1355153 w 1825371"/>
              <a:gd name="connsiteY16" fmla="*/ 1169879 h 4685667"/>
              <a:gd name="connsiteX17" fmla="*/ 1409696 w 1825371"/>
              <a:gd name="connsiteY17" fmla="*/ 1384253 h 4685667"/>
              <a:gd name="connsiteX18" fmla="*/ 1524994 w 1825371"/>
              <a:gd name="connsiteY18" fmla="*/ 1739817 h 4685667"/>
              <a:gd name="connsiteX19" fmla="*/ 1659971 w 1825371"/>
              <a:gd name="connsiteY19" fmla="*/ 2199288 h 4685667"/>
              <a:gd name="connsiteX20" fmla="*/ 1782864 w 1825371"/>
              <a:gd name="connsiteY20" fmla="*/ 2697077 h 4685667"/>
              <a:gd name="connsiteX21" fmla="*/ 1794257 w 1825371"/>
              <a:gd name="connsiteY21" fmla="*/ 2767845 h 4685667"/>
              <a:gd name="connsiteX22" fmla="*/ 1791840 w 1825371"/>
              <a:gd name="connsiteY22" fmla="*/ 2778202 h 4685667"/>
              <a:gd name="connsiteX23" fmla="*/ 1784245 w 1825371"/>
              <a:gd name="connsiteY23" fmla="*/ 2770607 h 4685667"/>
              <a:gd name="connsiteX24" fmla="*/ 1746617 w 1825371"/>
              <a:gd name="connsiteY24" fmla="*/ 2660831 h 4685667"/>
              <a:gd name="connsiteX25" fmla="*/ 1513602 w 1825371"/>
              <a:gd name="connsiteY25" fmla="*/ 1875484 h 4685667"/>
              <a:gd name="connsiteX26" fmla="*/ 1297158 w 1825371"/>
              <a:gd name="connsiteY26" fmla="*/ 1267919 h 4685667"/>
              <a:gd name="connsiteX27" fmla="*/ 1275064 w 1825371"/>
              <a:gd name="connsiteY27" fmla="*/ 1217173 h 4685667"/>
              <a:gd name="connsiteX28" fmla="*/ 1248483 w 1825371"/>
              <a:gd name="connsiteY28" fmla="*/ 1193353 h 4685667"/>
              <a:gd name="connsiteX29" fmla="*/ 1232949 w 1825371"/>
              <a:gd name="connsiteY29" fmla="*/ 1222351 h 4685667"/>
              <a:gd name="connsiteX30" fmla="*/ 1230877 w 1825371"/>
              <a:gd name="connsiteY30" fmla="*/ 1283108 h 4685667"/>
              <a:gd name="connsiteX31" fmla="*/ 1297493 w 1825371"/>
              <a:gd name="connsiteY31" fmla="*/ 4685667 h 4685667"/>
              <a:gd name="connsiteX32" fmla="*/ 978613 w 1825371"/>
              <a:gd name="connsiteY32" fmla="*/ 4685667 h 4685667"/>
              <a:gd name="connsiteX33" fmla="*/ 1125245 w 1825371"/>
              <a:gd name="connsiteY33" fmla="*/ 1293464 h 4685667"/>
              <a:gd name="connsiteX34" fmla="*/ 1096247 w 1825371"/>
              <a:gd name="connsiteY34" fmla="*/ 1270681 h 4685667"/>
              <a:gd name="connsiteX35" fmla="*/ 984400 w 1825371"/>
              <a:gd name="connsiteY35" fmla="*/ 1242374 h 4685667"/>
              <a:gd name="connsiteX36" fmla="*/ 977149 w 1825371"/>
              <a:gd name="connsiteY36" fmla="*/ 1225458 h 4685667"/>
              <a:gd name="connsiteX37" fmla="*/ 983019 w 1825371"/>
              <a:gd name="connsiteY37" fmla="*/ 1189902 h 4685667"/>
              <a:gd name="connsiteX38" fmla="*/ 1016158 w 1825371"/>
              <a:gd name="connsiteY38" fmla="*/ 1097041 h 4685667"/>
              <a:gd name="connsiteX39" fmla="*/ 1055513 w 1825371"/>
              <a:gd name="connsiteY39" fmla="*/ 1078055 h 4685667"/>
              <a:gd name="connsiteX40" fmla="*/ 1097628 w 1825371"/>
              <a:gd name="connsiteY40" fmla="*/ 1104290 h 4685667"/>
              <a:gd name="connsiteX41" fmla="*/ 1115579 w 1825371"/>
              <a:gd name="connsiteY41" fmla="*/ 1107743 h 4685667"/>
              <a:gd name="connsiteX42" fmla="*/ 1177026 w 1825371"/>
              <a:gd name="connsiteY42" fmla="*/ 1087375 h 4685667"/>
              <a:gd name="connsiteX43" fmla="*/ 1179787 w 1825371"/>
              <a:gd name="connsiteY43" fmla="*/ 1073913 h 4685667"/>
              <a:gd name="connsiteX44" fmla="*/ 1135255 w 1825371"/>
              <a:gd name="connsiteY44" fmla="*/ 1041117 h 4685667"/>
              <a:gd name="connsiteX45" fmla="*/ 939868 w 1825371"/>
              <a:gd name="connsiteY45" fmla="*/ 883702 h 4685667"/>
              <a:gd name="connsiteX46" fmla="*/ 549783 w 1825371"/>
              <a:gd name="connsiteY46" fmla="*/ 496379 h 4685667"/>
              <a:gd name="connsiteX47" fmla="*/ 40947 w 1825371"/>
              <a:gd name="connsiteY47" fmla="*/ 48990 h 4685667"/>
              <a:gd name="connsiteX48" fmla="*/ 5735 w 1825371"/>
              <a:gd name="connsiteY48" fmla="*/ 17231 h 4685667"/>
              <a:gd name="connsiteX49" fmla="*/ 902 w 1825371"/>
              <a:gd name="connsiteY49" fmla="*/ 4114 h 4685667"/>
              <a:gd name="connsiteX50" fmla="*/ 15747 w 1825371"/>
              <a:gd name="connsiteY50" fmla="*/ 1352 h 4685667"/>
              <a:gd name="connsiteX0" fmla="*/ 15747 w 1825371"/>
              <a:gd name="connsiteY0" fmla="*/ 1352 h 4685667"/>
              <a:gd name="connsiteX1" fmla="*/ 83062 w 1825371"/>
              <a:gd name="connsiteY1" fmla="*/ 34837 h 4685667"/>
              <a:gd name="connsiteX2" fmla="*/ 961270 w 1825371"/>
              <a:gd name="connsiteY2" fmla="*/ 755975 h 4685667"/>
              <a:gd name="connsiteX3" fmla="*/ 1239162 w 1825371"/>
              <a:gd name="connsiteY3" fmla="*/ 1001764 h 4685667"/>
              <a:gd name="connsiteX4" fmla="*/ 1276445 w 1825371"/>
              <a:gd name="connsiteY4" fmla="*/ 1025928 h 4685667"/>
              <a:gd name="connsiteX5" fmla="*/ 1316489 w 1825371"/>
              <a:gd name="connsiteY5" fmla="*/ 1009704 h 4685667"/>
              <a:gd name="connsiteX6" fmla="*/ 1345141 w 1825371"/>
              <a:gd name="connsiteY6" fmla="*/ 948602 h 4685667"/>
              <a:gd name="connsiteX7" fmla="*/ 1407624 w 1825371"/>
              <a:gd name="connsiteY7" fmla="*/ 869894 h 4685667"/>
              <a:gd name="connsiteX8" fmla="*/ 1749379 w 1825371"/>
              <a:gd name="connsiteY8" fmla="*/ 590967 h 4685667"/>
              <a:gd name="connsiteX9" fmla="*/ 1808066 w 1825371"/>
              <a:gd name="connsiteY9" fmla="*/ 545399 h 4685667"/>
              <a:gd name="connsiteX10" fmla="*/ 1825326 w 1825371"/>
              <a:gd name="connsiteY10" fmla="*/ 554375 h 4685667"/>
              <a:gd name="connsiteX11" fmla="*/ 1811172 w 1825371"/>
              <a:gd name="connsiteY11" fmla="*/ 590277 h 4685667"/>
              <a:gd name="connsiteX12" fmla="*/ 1721073 w 1825371"/>
              <a:gd name="connsiteY12" fmla="*/ 698326 h 4685667"/>
              <a:gd name="connsiteX13" fmla="*/ 1385877 w 1825371"/>
              <a:gd name="connsiteY13" fmla="*/ 1068389 h 4685667"/>
              <a:gd name="connsiteX14" fmla="*/ 1376211 w 1825371"/>
              <a:gd name="connsiteY14" fmla="*/ 1098421 h 4685667"/>
              <a:gd name="connsiteX15" fmla="*/ 1361366 w 1825371"/>
              <a:gd name="connsiteY15" fmla="*/ 1135359 h 4685667"/>
              <a:gd name="connsiteX16" fmla="*/ 1355153 w 1825371"/>
              <a:gd name="connsiteY16" fmla="*/ 1169879 h 4685667"/>
              <a:gd name="connsiteX17" fmla="*/ 1409696 w 1825371"/>
              <a:gd name="connsiteY17" fmla="*/ 1384253 h 4685667"/>
              <a:gd name="connsiteX18" fmla="*/ 1524994 w 1825371"/>
              <a:gd name="connsiteY18" fmla="*/ 1739817 h 4685667"/>
              <a:gd name="connsiteX19" fmla="*/ 1659971 w 1825371"/>
              <a:gd name="connsiteY19" fmla="*/ 2199288 h 4685667"/>
              <a:gd name="connsiteX20" fmla="*/ 1782864 w 1825371"/>
              <a:gd name="connsiteY20" fmla="*/ 2697077 h 4685667"/>
              <a:gd name="connsiteX21" fmla="*/ 1794257 w 1825371"/>
              <a:gd name="connsiteY21" fmla="*/ 2767845 h 4685667"/>
              <a:gd name="connsiteX22" fmla="*/ 1791840 w 1825371"/>
              <a:gd name="connsiteY22" fmla="*/ 2778202 h 4685667"/>
              <a:gd name="connsiteX23" fmla="*/ 1784245 w 1825371"/>
              <a:gd name="connsiteY23" fmla="*/ 2770607 h 4685667"/>
              <a:gd name="connsiteX24" fmla="*/ 1746617 w 1825371"/>
              <a:gd name="connsiteY24" fmla="*/ 2660831 h 4685667"/>
              <a:gd name="connsiteX25" fmla="*/ 1513602 w 1825371"/>
              <a:gd name="connsiteY25" fmla="*/ 1875484 h 4685667"/>
              <a:gd name="connsiteX26" fmla="*/ 1297158 w 1825371"/>
              <a:gd name="connsiteY26" fmla="*/ 1267919 h 4685667"/>
              <a:gd name="connsiteX27" fmla="*/ 1275064 w 1825371"/>
              <a:gd name="connsiteY27" fmla="*/ 1217173 h 4685667"/>
              <a:gd name="connsiteX28" fmla="*/ 1248483 w 1825371"/>
              <a:gd name="connsiteY28" fmla="*/ 1193353 h 4685667"/>
              <a:gd name="connsiteX29" fmla="*/ 1232949 w 1825371"/>
              <a:gd name="connsiteY29" fmla="*/ 1222351 h 4685667"/>
              <a:gd name="connsiteX30" fmla="*/ 1230877 w 1825371"/>
              <a:gd name="connsiteY30" fmla="*/ 1283108 h 4685667"/>
              <a:gd name="connsiteX31" fmla="*/ 1217106 w 1825371"/>
              <a:gd name="connsiteY31" fmla="*/ 4685667 h 4685667"/>
              <a:gd name="connsiteX32" fmla="*/ 978613 w 1825371"/>
              <a:gd name="connsiteY32" fmla="*/ 4685667 h 4685667"/>
              <a:gd name="connsiteX33" fmla="*/ 1125245 w 1825371"/>
              <a:gd name="connsiteY33" fmla="*/ 1293464 h 4685667"/>
              <a:gd name="connsiteX34" fmla="*/ 1096247 w 1825371"/>
              <a:gd name="connsiteY34" fmla="*/ 1270681 h 4685667"/>
              <a:gd name="connsiteX35" fmla="*/ 984400 w 1825371"/>
              <a:gd name="connsiteY35" fmla="*/ 1242374 h 4685667"/>
              <a:gd name="connsiteX36" fmla="*/ 977149 w 1825371"/>
              <a:gd name="connsiteY36" fmla="*/ 1225458 h 4685667"/>
              <a:gd name="connsiteX37" fmla="*/ 983019 w 1825371"/>
              <a:gd name="connsiteY37" fmla="*/ 1189902 h 4685667"/>
              <a:gd name="connsiteX38" fmla="*/ 1016158 w 1825371"/>
              <a:gd name="connsiteY38" fmla="*/ 1097041 h 4685667"/>
              <a:gd name="connsiteX39" fmla="*/ 1055513 w 1825371"/>
              <a:gd name="connsiteY39" fmla="*/ 1078055 h 4685667"/>
              <a:gd name="connsiteX40" fmla="*/ 1097628 w 1825371"/>
              <a:gd name="connsiteY40" fmla="*/ 1104290 h 4685667"/>
              <a:gd name="connsiteX41" fmla="*/ 1115579 w 1825371"/>
              <a:gd name="connsiteY41" fmla="*/ 1107743 h 4685667"/>
              <a:gd name="connsiteX42" fmla="*/ 1177026 w 1825371"/>
              <a:gd name="connsiteY42" fmla="*/ 1087375 h 4685667"/>
              <a:gd name="connsiteX43" fmla="*/ 1179787 w 1825371"/>
              <a:gd name="connsiteY43" fmla="*/ 1073913 h 4685667"/>
              <a:gd name="connsiteX44" fmla="*/ 1135255 w 1825371"/>
              <a:gd name="connsiteY44" fmla="*/ 1041117 h 4685667"/>
              <a:gd name="connsiteX45" fmla="*/ 939868 w 1825371"/>
              <a:gd name="connsiteY45" fmla="*/ 883702 h 4685667"/>
              <a:gd name="connsiteX46" fmla="*/ 549783 w 1825371"/>
              <a:gd name="connsiteY46" fmla="*/ 496379 h 4685667"/>
              <a:gd name="connsiteX47" fmla="*/ 40947 w 1825371"/>
              <a:gd name="connsiteY47" fmla="*/ 48990 h 4685667"/>
              <a:gd name="connsiteX48" fmla="*/ 5735 w 1825371"/>
              <a:gd name="connsiteY48" fmla="*/ 17231 h 4685667"/>
              <a:gd name="connsiteX49" fmla="*/ 902 w 1825371"/>
              <a:gd name="connsiteY49" fmla="*/ 4114 h 4685667"/>
              <a:gd name="connsiteX50" fmla="*/ 15747 w 1825371"/>
              <a:gd name="connsiteY50" fmla="*/ 1352 h 4685667"/>
              <a:gd name="connsiteX0" fmla="*/ 15747 w 1825371"/>
              <a:gd name="connsiteY0" fmla="*/ 1352 h 4705764"/>
              <a:gd name="connsiteX1" fmla="*/ 83062 w 1825371"/>
              <a:gd name="connsiteY1" fmla="*/ 34837 h 4705764"/>
              <a:gd name="connsiteX2" fmla="*/ 961270 w 1825371"/>
              <a:gd name="connsiteY2" fmla="*/ 755975 h 4705764"/>
              <a:gd name="connsiteX3" fmla="*/ 1239162 w 1825371"/>
              <a:gd name="connsiteY3" fmla="*/ 1001764 h 4705764"/>
              <a:gd name="connsiteX4" fmla="*/ 1276445 w 1825371"/>
              <a:gd name="connsiteY4" fmla="*/ 1025928 h 4705764"/>
              <a:gd name="connsiteX5" fmla="*/ 1316489 w 1825371"/>
              <a:gd name="connsiteY5" fmla="*/ 1009704 h 4705764"/>
              <a:gd name="connsiteX6" fmla="*/ 1345141 w 1825371"/>
              <a:gd name="connsiteY6" fmla="*/ 948602 h 4705764"/>
              <a:gd name="connsiteX7" fmla="*/ 1407624 w 1825371"/>
              <a:gd name="connsiteY7" fmla="*/ 869894 h 4705764"/>
              <a:gd name="connsiteX8" fmla="*/ 1749379 w 1825371"/>
              <a:gd name="connsiteY8" fmla="*/ 590967 h 4705764"/>
              <a:gd name="connsiteX9" fmla="*/ 1808066 w 1825371"/>
              <a:gd name="connsiteY9" fmla="*/ 545399 h 4705764"/>
              <a:gd name="connsiteX10" fmla="*/ 1825326 w 1825371"/>
              <a:gd name="connsiteY10" fmla="*/ 554375 h 4705764"/>
              <a:gd name="connsiteX11" fmla="*/ 1811172 w 1825371"/>
              <a:gd name="connsiteY11" fmla="*/ 590277 h 4705764"/>
              <a:gd name="connsiteX12" fmla="*/ 1721073 w 1825371"/>
              <a:gd name="connsiteY12" fmla="*/ 698326 h 4705764"/>
              <a:gd name="connsiteX13" fmla="*/ 1385877 w 1825371"/>
              <a:gd name="connsiteY13" fmla="*/ 1068389 h 4705764"/>
              <a:gd name="connsiteX14" fmla="*/ 1376211 w 1825371"/>
              <a:gd name="connsiteY14" fmla="*/ 1098421 h 4705764"/>
              <a:gd name="connsiteX15" fmla="*/ 1361366 w 1825371"/>
              <a:gd name="connsiteY15" fmla="*/ 1135359 h 4705764"/>
              <a:gd name="connsiteX16" fmla="*/ 1355153 w 1825371"/>
              <a:gd name="connsiteY16" fmla="*/ 1169879 h 4705764"/>
              <a:gd name="connsiteX17" fmla="*/ 1409696 w 1825371"/>
              <a:gd name="connsiteY17" fmla="*/ 1384253 h 4705764"/>
              <a:gd name="connsiteX18" fmla="*/ 1524994 w 1825371"/>
              <a:gd name="connsiteY18" fmla="*/ 1739817 h 4705764"/>
              <a:gd name="connsiteX19" fmla="*/ 1659971 w 1825371"/>
              <a:gd name="connsiteY19" fmla="*/ 2199288 h 4705764"/>
              <a:gd name="connsiteX20" fmla="*/ 1782864 w 1825371"/>
              <a:gd name="connsiteY20" fmla="*/ 2697077 h 4705764"/>
              <a:gd name="connsiteX21" fmla="*/ 1794257 w 1825371"/>
              <a:gd name="connsiteY21" fmla="*/ 2767845 h 4705764"/>
              <a:gd name="connsiteX22" fmla="*/ 1791840 w 1825371"/>
              <a:gd name="connsiteY22" fmla="*/ 2778202 h 4705764"/>
              <a:gd name="connsiteX23" fmla="*/ 1784245 w 1825371"/>
              <a:gd name="connsiteY23" fmla="*/ 2770607 h 4705764"/>
              <a:gd name="connsiteX24" fmla="*/ 1746617 w 1825371"/>
              <a:gd name="connsiteY24" fmla="*/ 2660831 h 4705764"/>
              <a:gd name="connsiteX25" fmla="*/ 1513602 w 1825371"/>
              <a:gd name="connsiteY25" fmla="*/ 1875484 h 4705764"/>
              <a:gd name="connsiteX26" fmla="*/ 1297158 w 1825371"/>
              <a:gd name="connsiteY26" fmla="*/ 1267919 h 4705764"/>
              <a:gd name="connsiteX27" fmla="*/ 1275064 w 1825371"/>
              <a:gd name="connsiteY27" fmla="*/ 1217173 h 4705764"/>
              <a:gd name="connsiteX28" fmla="*/ 1248483 w 1825371"/>
              <a:gd name="connsiteY28" fmla="*/ 1193353 h 4705764"/>
              <a:gd name="connsiteX29" fmla="*/ 1232949 w 1825371"/>
              <a:gd name="connsiteY29" fmla="*/ 1222351 h 4705764"/>
              <a:gd name="connsiteX30" fmla="*/ 1230877 w 1825371"/>
              <a:gd name="connsiteY30" fmla="*/ 1283108 h 4705764"/>
              <a:gd name="connsiteX31" fmla="*/ 1227154 w 1825371"/>
              <a:gd name="connsiteY31" fmla="*/ 4705764 h 4705764"/>
              <a:gd name="connsiteX32" fmla="*/ 978613 w 1825371"/>
              <a:gd name="connsiteY32" fmla="*/ 4685667 h 4705764"/>
              <a:gd name="connsiteX33" fmla="*/ 1125245 w 1825371"/>
              <a:gd name="connsiteY33" fmla="*/ 1293464 h 4705764"/>
              <a:gd name="connsiteX34" fmla="*/ 1096247 w 1825371"/>
              <a:gd name="connsiteY34" fmla="*/ 1270681 h 4705764"/>
              <a:gd name="connsiteX35" fmla="*/ 984400 w 1825371"/>
              <a:gd name="connsiteY35" fmla="*/ 1242374 h 4705764"/>
              <a:gd name="connsiteX36" fmla="*/ 977149 w 1825371"/>
              <a:gd name="connsiteY36" fmla="*/ 1225458 h 4705764"/>
              <a:gd name="connsiteX37" fmla="*/ 983019 w 1825371"/>
              <a:gd name="connsiteY37" fmla="*/ 1189902 h 4705764"/>
              <a:gd name="connsiteX38" fmla="*/ 1016158 w 1825371"/>
              <a:gd name="connsiteY38" fmla="*/ 1097041 h 4705764"/>
              <a:gd name="connsiteX39" fmla="*/ 1055513 w 1825371"/>
              <a:gd name="connsiteY39" fmla="*/ 1078055 h 4705764"/>
              <a:gd name="connsiteX40" fmla="*/ 1097628 w 1825371"/>
              <a:gd name="connsiteY40" fmla="*/ 1104290 h 4705764"/>
              <a:gd name="connsiteX41" fmla="*/ 1115579 w 1825371"/>
              <a:gd name="connsiteY41" fmla="*/ 1107743 h 4705764"/>
              <a:gd name="connsiteX42" fmla="*/ 1177026 w 1825371"/>
              <a:gd name="connsiteY42" fmla="*/ 1087375 h 4705764"/>
              <a:gd name="connsiteX43" fmla="*/ 1179787 w 1825371"/>
              <a:gd name="connsiteY43" fmla="*/ 1073913 h 4705764"/>
              <a:gd name="connsiteX44" fmla="*/ 1135255 w 1825371"/>
              <a:gd name="connsiteY44" fmla="*/ 1041117 h 4705764"/>
              <a:gd name="connsiteX45" fmla="*/ 939868 w 1825371"/>
              <a:gd name="connsiteY45" fmla="*/ 883702 h 4705764"/>
              <a:gd name="connsiteX46" fmla="*/ 549783 w 1825371"/>
              <a:gd name="connsiteY46" fmla="*/ 496379 h 4705764"/>
              <a:gd name="connsiteX47" fmla="*/ 40947 w 1825371"/>
              <a:gd name="connsiteY47" fmla="*/ 48990 h 4705764"/>
              <a:gd name="connsiteX48" fmla="*/ 5735 w 1825371"/>
              <a:gd name="connsiteY48" fmla="*/ 17231 h 4705764"/>
              <a:gd name="connsiteX49" fmla="*/ 902 w 1825371"/>
              <a:gd name="connsiteY49" fmla="*/ 4114 h 4705764"/>
              <a:gd name="connsiteX50" fmla="*/ 15747 w 1825371"/>
              <a:gd name="connsiteY50" fmla="*/ 1352 h 4705764"/>
              <a:gd name="connsiteX0" fmla="*/ 15747 w 1825371"/>
              <a:gd name="connsiteY0" fmla="*/ 1352 h 4705764"/>
              <a:gd name="connsiteX1" fmla="*/ 83062 w 1825371"/>
              <a:gd name="connsiteY1" fmla="*/ 34837 h 4705764"/>
              <a:gd name="connsiteX2" fmla="*/ 961270 w 1825371"/>
              <a:gd name="connsiteY2" fmla="*/ 755975 h 4705764"/>
              <a:gd name="connsiteX3" fmla="*/ 1239162 w 1825371"/>
              <a:gd name="connsiteY3" fmla="*/ 1001764 h 4705764"/>
              <a:gd name="connsiteX4" fmla="*/ 1276445 w 1825371"/>
              <a:gd name="connsiteY4" fmla="*/ 1025928 h 4705764"/>
              <a:gd name="connsiteX5" fmla="*/ 1316489 w 1825371"/>
              <a:gd name="connsiteY5" fmla="*/ 1009704 h 4705764"/>
              <a:gd name="connsiteX6" fmla="*/ 1345141 w 1825371"/>
              <a:gd name="connsiteY6" fmla="*/ 948602 h 4705764"/>
              <a:gd name="connsiteX7" fmla="*/ 1407624 w 1825371"/>
              <a:gd name="connsiteY7" fmla="*/ 869894 h 4705764"/>
              <a:gd name="connsiteX8" fmla="*/ 1749379 w 1825371"/>
              <a:gd name="connsiteY8" fmla="*/ 590967 h 4705764"/>
              <a:gd name="connsiteX9" fmla="*/ 1808066 w 1825371"/>
              <a:gd name="connsiteY9" fmla="*/ 545399 h 4705764"/>
              <a:gd name="connsiteX10" fmla="*/ 1825326 w 1825371"/>
              <a:gd name="connsiteY10" fmla="*/ 554375 h 4705764"/>
              <a:gd name="connsiteX11" fmla="*/ 1811172 w 1825371"/>
              <a:gd name="connsiteY11" fmla="*/ 590277 h 4705764"/>
              <a:gd name="connsiteX12" fmla="*/ 1721073 w 1825371"/>
              <a:gd name="connsiteY12" fmla="*/ 698326 h 4705764"/>
              <a:gd name="connsiteX13" fmla="*/ 1385877 w 1825371"/>
              <a:gd name="connsiteY13" fmla="*/ 1068389 h 4705764"/>
              <a:gd name="connsiteX14" fmla="*/ 1376211 w 1825371"/>
              <a:gd name="connsiteY14" fmla="*/ 1098421 h 4705764"/>
              <a:gd name="connsiteX15" fmla="*/ 1361366 w 1825371"/>
              <a:gd name="connsiteY15" fmla="*/ 1135359 h 4705764"/>
              <a:gd name="connsiteX16" fmla="*/ 1355153 w 1825371"/>
              <a:gd name="connsiteY16" fmla="*/ 1169879 h 4705764"/>
              <a:gd name="connsiteX17" fmla="*/ 1409696 w 1825371"/>
              <a:gd name="connsiteY17" fmla="*/ 1384253 h 4705764"/>
              <a:gd name="connsiteX18" fmla="*/ 1524994 w 1825371"/>
              <a:gd name="connsiteY18" fmla="*/ 1739817 h 4705764"/>
              <a:gd name="connsiteX19" fmla="*/ 1659971 w 1825371"/>
              <a:gd name="connsiteY19" fmla="*/ 2199288 h 4705764"/>
              <a:gd name="connsiteX20" fmla="*/ 1782864 w 1825371"/>
              <a:gd name="connsiteY20" fmla="*/ 2697077 h 4705764"/>
              <a:gd name="connsiteX21" fmla="*/ 1794257 w 1825371"/>
              <a:gd name="connsiteY21" fmla="*/ 2767845 h 4705764"/>
              <a:gd name="connsiteX22" fmla="*/ 1791840 w 1825371"/>
              <a:gd name="connsiteY22" fmla="*/ 2778202 h 4705764"/>
              <a:gd name="connsiteX23" fmla="*/ 1784245 w 1825371"/>
              <a:gd name="connsiteY23" fmla="*/ 2770607 h 4705764"/>
              <a:gd name="connsiteX24" fmla="*/ 1746617 w 1825371"/>
              <a:gd name="connsiteY24" fmla="*/ 2660831 h 4705764"/>
              <a:gd name="connsiteX25" fmla="*/ 1513602 w 1825371"/>
              <a:gd name="connsiteY25" fmla="*/ 1875484 h 4705764"/>
              <a:gd name="connsiteX26" fmla="*/ 1297158 w 1825371"/>
              <a:gd name="connsiteY26" fmla="*/ 1267919 h 4705764"/>
              <a:gd name="connsiteX27" fmla="*/ 1275064 w 1825371"/>
              <a:gd name="connsiteY27" fmla="*/ 1217173 h 4705764"/>
              <a:gd name="connsiteX28" fmla="*/ 1248483 w 1825371"/>
              <a:gd name="connsiteY28" fmla="*/ 1193353 h 4705764"/>
              <a:gd name="connsiteX29" fmla="*/ 1232949 w 1825371"/>
              <a:gd name="connsiteY29" fmla="*/ 1222351 h 4705764"/>
              <a:gd name="connsiteX30" fmla="*/ 1230877 w 1825371"/>
              <a:gd name="connsiteY30" fmla="*/ 1283108 h 4705764"/>
              <a:gd name="connsiteX31" fmla="*/ 1227154 w 1825371"/>
              <a:gd name="connsiteY31" fmla="*/ 4705764 h 4705764"/>
              <a:gd name="connsiteX32" fmla="*/ 998710 w 1825371"/>
              <a:gd name="connsiteY32" fmla="*/ 4695715 h 4705764"/>
              <a:gd name="connsiteX33" fmla="*/ 1125245 w 1825371"/>
              <a:gd name="connsiteY33" fmla="*/ 1293464 h 4705764"/>
              <a:gd name="connsiteX34" fmla="*/ 1096247 w 1825371"/>
              <a:gd name="connsiteY34" fmla="*/ 1270681 h 4705764"/>
              <a:gd name="connsiteX35" fmla="*/ 984400 w 1825371"/>
              <a:gd name="connsiteY35" fmla="*/ 1242374 h 4705764"/>
              <a:gd name="connsiteX36" fmla="*/ 977149 w 1825371"/>
              <a:gd name="connsiteY36" fmla="*/ 1225458 h 4705764"/>
              <a:gd name="connsiteX37" fmla="*/ 983019 w 1825371"/>
              <a:gd name="connsiteY37" fmla="*/ 1189902 h 4705764"/>
              <a:gd name="connsiteX38" fmla="*/ 1016158 w 1825371"/>
              <a:gd name="connsiteY38" fmla="*/ 1097041 h 4705764"/>
              <a:gd name="connsiteX39" fmla="*/ 1055513 w 1825371"/>
              <a:gd name="connsiteY39" fmla="*/ 1078055 h 4705764"/>
              <a:gd name="connsiteX40" fmla="*/ 1097628 w 1825371"/>
              <a:gd name="connsiteY40" fmla="*/ 1104290 h 4705764"/>
              <a:gd name="connsiteX41" fmla="*/ 1115579 w 1825371"/>
              <a:gd name="connsiteY41" fmla="*/ 1107743 h 4705764"/>
              <a:gd name="connsiteX42" fmla="*/ 1177026 w 1825371"/>
              <a:gd name="connsiteY42" fmla="*/ 1087375 h 4705764"/>
              <a:gd name="connsiteX43" fmla="*/ 1179787 w 1825371"/>
              <a:gd name="connsiteY43" fmla="*/ 1073913 h 4705764"/>
              <a:gd name="connsiteX44" fmla="*/ 1135255 w 1825371"/>
              <a:gd name="connsiteY44" fmla="*/ 1041117 h 4705764"/>
              <a:gd name="connsiteX45" fmla="*/ 939868 w 1825371"/>
              <a:gd name="connsiteY45" fmla="*/ 883702 h 4705764"/>
              <a:gd name="connsiteX46" fmla="*/ 549783 w 1825371"/>
              <a:gd name="connsiteY46" fmla="*/ 496379 h 4705764"/>
              <a:gd name="connsiteX47" fmla="*/ 40947 w 1825371"/>
              <a:gd name="connsiteY47" fmla="*/ 48990 h 4705764"/>
              <a:gd name="connsiteX48" fmla="*/ 5735 w 1825371"/>
              <a:gd name="connsiteY48" fmla="*/ 17231 h 4705764"/>
              <a:gd name="connsiteX49" fmla="*/ 902 w 1825371"/>
              <a:gd name="connsiteY49" fmla="*/ 4114 h 4705764"/>
              <a:gd name="connsiteX50" fmla="*/ 15747 w 1825371"/>
              <a:gd name="connsiteY50" fmla="*/ 1352 h 4705764"/>
              <a:gd name="connsiteX0" fmla="*/ 15747 w 1825371"/>
              <a:gd name="connsiteY0" fmla="*/ 1352 h 4705764"/>
              <a:gd name="connsiteX1" fmla="*/ 83062 w 1825371"/>
              <a:gd name="connsiteY1" fmla="*/ 34837 h 4705764"/>
              <a:gd name="connsiteX2" fmla="*/ 961270 w 1825371"/>
              <a:gd name="connsiteY2" fmla="*/ 755975 h 4705764"/>
              <a:gd name="connsiteX3" fmla="*/ 1239162 w 1825371"/>
              <a:gd name="connsiteY3" fmla="*/ 1001764 h 4705764"/>
              <a:gd name="connsiteX4" fmla="*/ 1276445 w 1825371"/>
              <a:gd name="connsiteY4" fmla="*/ 1025928 h 4705764"/>
              <a:gd name="connsiteX5" fmla="*/ 1316489 w 1825371"/>
              <a:gd name="connsiteY5" fmla="*/ 1009704 h 4705764"/>
              <a:gd name="connsiteX6" fmla="*/ 1345141 w 1825371"/>
              <a:gd name="connsiteY6" fmla="*/ 948602 h 4705764"/>
              <a:gd name="connsiteX7" fmla="*/ 1407624 w 1825371"/>
              <a:gd name="connsiteY7" fmla="*/ 869894 h 4705764"/>
              <a:gd name="connsiteX8" fmla="*/ 1749379 w 1825371"/>
              <a:gd name="connsiteY8" fmla="*/ 590967 h 4705764"/>
              <a:gd name="connsiteX9" fmla="*/ 1808066 w 1825371"/>
              <a:gd name="connsiteY9" fmla="*/ 545399 h 4705764"/>
              <a:gd name="connsiteX10" fmla="*/ 1825326 w 1825371"/>
              <a:gd name="connsiteY10" fmla="*/ 554375 h 4705764"/>
              <a:gd name="connsiteX11" fmla="*/ 1811172 w 1825371"/>
              <a:gd name="connsiteY11" fmla="*/ 590277 h 4705764"/>
              <a:gd name="connsiteX12" fmla="*/ 1721073 w 1825371"/>
              <a:gd name="connsiteY12" fmla="*/ 698326 h 4705764"/>
              <a:gd name="connsiteX13" fmla="*/ 1385877 w 1825371"/>
              <a:gd name="connsiteY13" fmla="*/ 1068389 h 4705764"/>
              <a:gd name="connsiteX14" fmla="*/ 1376211 w 1825371"/>
              <a:gd name="connsiteY14" fmla="*/ 1098421 h 4705764"/>
              <a:gd name="connsiteX15" fmla="*/ 1361366 w 1825371"/>
              <a:gd name="connsiteY15" fmla="*/ 1135359 h 4705764"/>
              <a:gd name="connsiteX16" fmla="*/ 1355153 w 1825371"/>
              <a:gd name="connsiteY16" fmla="*/ 1169879 h 4705764"/>
              <a:gd name="connsiteX17" fmla="*/ 1409696 w 1825371"/>
              <a:gd name="connsiteY17" fmla="*/ 1384253 h 4705764"/>
              <a:gd name="connsiteX18" fmla="*/ 1524994 w 1825371"/>
              <a:gd name="connsiteY18" fmla="*/ 1739817 h 4705764"/>
              <a:gd name="connsiteX19" fmla="*/ 1659971 w 1825371"/>
              <a:gd name="connsiteY19" fmla="*/ 2199288 h 4705764"/>
              <a:gd name="connsiteX20" fmla="*/ 1782864 w 1825371"/>
              <a:gd name="connsiteY20" fmla="*/ 2697077 h 4705764"/>
              <a:gd name="connsiteX21" fmla="*/ 1794257 w 1825371"/>
              <a:gd name="connsiteY21" fmla="*/ 2767845 h 4705764"/>
              <a:gd name="connsiteX22" fmla="*/ 1791840 w 1825371"/>
              <a:gd name="connsiteY22" fmla="*/ 2778202 h 4705764"/>
              <a:gd name="connsiteX23" fmla="*/ 1784245 w 1825371"/>
              <a:gd name="connsiteY23" fmla="*/ 2770607 h 4705764"/>
              <a:gd name="connsiteX24" fmla="*/ 1746617 w 1825371"/>
              <a:gd name="connsiteY24" fmla="*/ 2660831 h 4705764"/>
              <a:gd name="connsiteX25" fmla="*/ 1513602 w 1825371"/>
              <a:gd name="connsiteY25" fmla="*/ 1875484 h 4705764"/>
              <a:gd name="connsiteX26" fmla="*/ 1297158 w 1825371"/>
              <a:gd name="connsiteY26" fmla="*/ 1267919 h 4705764"/>
              <a:gd name="connsiteX27" fmla="*/ 1275064 w 1825371"/>
              <a:gd name="connsiteY27" fmla="*/ 1217173 h 4705764"/>
              <a:gd name="connsiteX28" fmla="*/ 1248483 w 1825371"/>
              <a:gd name="connsiteY28" fmla="*/ 1193353 h 4705764"/>
              <a:gd name="connsiteX29" fmla="*/ 1232949 w 1825371"/>
              <a:gd name="connsiteY29" fmla="*/ 1222351 h 4705764"/>
              <a:gd name="connsiteX30" fmla="*/ 1230877 w 1825371"/>
              <a:gd name="connsiteY30" fmla="*/ 1283108 h 4705764"/>
              <a:gd name="connsiteX31" fmla="*/ 1227154 w 1825371"/>
              <a:gd name="connsiteY31" fmla="*/ 4705764 h 4705764"/>
              <a:gd name="connsiteX32" fmla="*/ 998710 w 1825371"/>
              <a:gd name="connsiteY32" fmla="*/ 4695715 h 4705764"/>
              <a:gd name="connsiteX33" fmla="*/ 1125245 w 1825371"/>
              <a:gd name="connsiteY33" fmla="*/ 1293464 h 4705764"/>
              <a:gd name="connsiteX34" fmla="*/ 1096247 w 1825371"/>
              <a:gd name="connsiteY34" fmla="*/ 1270681 h 4705764"/>
              <a:gd name="connsiteX35" fmla="*/ 984400 w 1825371"/>
              <a:gd name="connsiteY35" fmla="*/ 1242374 h 4705764"/>
              <a:gd name="connsiteX36" fmla="*/ 977149 w 1825371"/>
              <a:gd name="connsiteY36" fmla="*/ 1225458 h 4705764"/>
              <a:gd name="connsiteX37" fmla="*/ 983019 w 1825371"/>
              <a:gd name="connsiteY37" fmla="*/ 1189902 h 4705764"/>
              <a:gd name="connsiteX38" fmla="*/ 1016158 w 1825371"/>
              <a:gd name="connsiteY38" fmla="*/ 1097041 h 4705764"/>
              <a:gd name="connsiteX39" fmla="*/ 1055513 w 1825371"/>
              <a:gd name="connsiteY39" fmla="*/ 1078055 h 4705764"/>
              <a:gd name="connsiteX40" fmla="*/ 1097628 w 1825371"/>
              <a:gd name="connsiteY40" fmla="*/ 1104290 h 4705764"/>
              <a:gd name="connsiteX41" fmla="*/ 1115579 w 1825371"/>
              <a:gd name="connsiteY41" fmla="*/ 1107743 h 4705764"/>
              <a:gd name="connsiteX42" fmla="*/ 1177026 w 1825371"/>
              <a:gd name="connsiteY42" fmla="*/ 1087375 h 4705764"/>
              <a:gd name="connsiteX43" fmla="*/ 1179787 w 1825371"/>
              <a:gd name="connsiteY43" fmla="*/ 1073913 h 4705764"/>
              <a:gd name="connsiteX44" fmla="*/ 1135255 w 1825371"/>
              <a:gd name="connsiteY44" fmla="*/ 1041117 h 4705764"/>
              <a:gd name="connsiteX45" fmla="*/ 939868 w 1825371"/>
              <a:gd name="connsiteY45" fmla="*/ 883702 h 4705764"/>
              <a:gd name="connsiteX46" fmla="*/ 549783 w 1825371"/>
              <a:gd name="connsiteY46" fmla="*/ 496379 h 4705764"/>
              <a:gd name="connsiteX47" fmla="*/ 40947 w 1825371"/>
              <a:gd name="connsiteY47" fmla="*/ 48990 h 4705764"/>
              <a:gd name="connsiteX48" fmla="*/ 5735 w 1825371"/>
              <a:gd name="connsiteY48" fmla="*/ 17231 h 4705764"/>
              <a:gd name="connsiteX49" fmla="*/ 902 w 1825371"/>
              <a:gd name="connsiteY49" fmla="*/ 4114 h 4705764"/>
              <a:gd name="connsiteX50" fmla="*/ 15747 w 1825371"/>
              <a:gd name="connsiteY50" fmla="*/ 1352 h 4705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825371" h="4705764">
                <a:moveTo>
                  <a:pt x="15747" y="1352"/>
                </a:moveTo>
                <a:cubicBezTo>
                  <a:pt x="40601" y="7565"/>
                  <a:pt x="63040" y="19648"/>
                  <a:pt x="83062" y="34837"/>
                </a:cubicBezTo>
                <a:cubicBezTo>
                  <a:pt x="383392" y="265435"/>
                  <a:pt x="679236" y="502594"/>
                  <a:pt x="961270" y="755975"/>
                </a:cubicBezTo>
                <a:cubicBezTo>
                  <a:pt x="1053096" y="838826"/>
                  <a:pt x="1146302" y="919949"/>
                  <a:pt x="1239162" y="1001764"/>
                </a:cubicBezTo>
                <a:cubicBezTo>
                  <a:pt x="1250209" y="1011775"/>
                  <a:pt x="1262636" y="1020060"/>
                  <a:pt x="1276445" y="1025928"/>
                </a:cubicBezTo>
                <a:cubicBezTo>
                  <a:pt x="1296466" y="1034213"/>
                  <a:pt x="1308204" y="1030070"/>
                  <a:pt x="1316489" y="1009704"/>
                </a:cubicBezTo>
                <a:cubicBezTo>
                  <a:pt x="1325119" y="988991"/>
                  <a:pt x="1335821" y="968968"/>
                  <a:pt x="1345141" y="948602"/>
                </a:cubicBezTo>
                <a:cubicBezTo>
                  <a:pt x="1359640" y="917188"/>
                  <a:pt x="1382079" y="892679"/>
                  <a:pt x="1407624" y="869894"/>
                </a:cubicBezTo>
                <a:cubicBezTo>
                  <a:pt x="1517055" y="771511"/>
                  <a:pt x="1634081" y="682447"/>
                  <a:pt x="1749379" y="590967"/>
                </a:cubicBezTo>
                <a:cubicBezTo>
                  <a:pt x="1768711" y="575432"/>
                  <a:pt x="1788043" y="559898"/>
                  <a:pt x="1808066" y="545399"/>
                </a:cubicBezTo>
                <a:cubicBezTo>
                  <a:pt x="1819802" y="536769"/>
                  <a:pt x="1824634" y="539875"/>
                  <a:pt x="1825326" y="554375"/>
                </a:cubicBezTo>
                <a:cubicBezTo>
                  <a:pt x="1826015" y="568528"/>
                  <a:pt x="1818766" y="579575"/>
                  <a:pt x="1811172" y="590277"/>
                </a:cubicBezTo>
                <a:cubicBezTo>
                  <a:pt x="1783900" y="628594"/>
                  <a:pt x="1751451" y="662770"/>
                  <a:pt x="1721073" y="698326"/>
                </a:cubicBezTo>
                <a:cubicBezTo>
                  <a:pt x="1613023" y="825017"/>
                  <a:pt x="1503592" y="950328"/>
                  <a:pt x="1385877" y="1068389"/>
                </a:cubicBezTo>
                <a:cubicBezTo>
                  <a:pt x="1376900" y="1077364"/>
                  <a:pt x="1378626" y="1088411"/>
                  <a:pt x="1376211" y="1098421"/>
                </a:cubicBezTo>
                <a:cubicBezTo>
                  <a:pt x="1373449" y="1111885"/>
                  <a:pt x="1370342" y="1124658"/>
                  <a:pt x="1361366" y="1135359"/>
                </a:cubicBezTo>
                <a:cubicBezTo>
                  <a:pt x="1352736" y="1145370"/>
                  <a:pt x="1352736" y="1157798"/>
                  <a:pt x="1355153" y="1169879"/>
                </a:cubicBezTo>
                <a:cubicBezTo>
                  <a:pt x="1369651" y="1242374"/>
                  <a:pt x="1391054" y="1312796"/>
                  <a:pt x="1409696" y="1384253"/>
                </a:cubicBezTo>
                <a:cubicBezTo>
                  <a:pt x="1440764" y="1505076"/>
                  <a:pt x="1484260" y="1622102"/>
                  <a:pt x="1524994" y="1739817"/>
                </a:cubicBezTo>
                <a:cubicBezTo>
                  <a:pt x="1577466" y="1890674"/>
                  <a:pt x="1615785" y="2046016"/>
                  <a:pt x="1659971" y="2199288"/>
                </a:cubicBezTo>
                <a:cubicBezTo>
                  <a:pt x="1707264" y="2363607"/>
                  <a:pt x="1746273" y="2529998"/>
                  <a:pt x="1782864" y="2697077"/>
                </a:cubicBezTo>
                <a:cubicBezTo>
                  <a:pt x="1788043" y="2720207"/>
                  <a:pt x="1790460" y="2744026"/>
                  <a:pt x="1794257" y="2767845"/>
                </a:cubicBezTo>
                <a:cubicBezTo>
                  <a:pt x="1794947" y="2771643"/>
                  <a:pt x="1797364" y="2776822"/>
                  <a:pt x="1791840" y="2778202"/>
                </a:cubicBezTo>
                <a:cubicBezTo>
                  <a:pt x="1786662" y="2779583"/>
                  <a:pt x="1785626" y="2774405"/>
                  <a:pt x="1784245" y="2770607"/>
                </a:cubicBezTo>
                <a:cubicBezTo>
                  <a:pt x="1770437" y="2734360"/>
                  <a:pt x="1756975" y="2698113"/>
                  <a:pt x="1746617" y="2660831"/>
                </a:cubicBezTo>
                <a:cubicBezTo>
                  <a:pt x="1673779" y="2397784"/>
                  <a:pt x="1595762" y="2136116"/>
                  <a:pt x="1513602" y="1875484"/>
                </a:cubicBezTo>
                <a:cubicBezTo>
                  <a:pt x="1448704" y="1670431"/>
                  <a:pt x="1380007" y="1466759"/>
                  <a:pt x="1297158" y="1267919"/>
                </a:cubicBezTo>
                <a:cubicBezTo>
                  <a:pt x="1289909" y="1251004"/>
                  <a:pt x="1282659" y="1234089"/>
                  <a:pt x="1275064" y="1217173"/>
                </a:cubicBezTo>
                <a:cubicBezTo>
                  <a:pt x="1269541" y="1205436"/>
                  <a:pt x="1260911" y="1191628"/>
                  <a:pt x="1248483" y="1193353"/>
                </a:cubicBezTo>
                <a:cubicBezTo>
                  <a:pt x="1238128" y="1194734"/>
                  <a:pt x="1235711" y="1211649"/>
                  <a:pt x="1232949" y="1222351"/>
                </a:cubicBezTo>
                <a:cubicBezTo>
                  <a:pt x="1228115" y="1242374"/>
                  <a:pt x="1229843" y="1262740"/>
                  <a:pt x="1230877" y="1283108"/>
                </a:cubicBezTo>
                <a:cubicBezTo>
                  <a:pt x="1226287" y="2417294"/>
                  <a:pt x="1231744" y="3571578"/>
                  <a:pt x="1227154" y="4705764"/>
                </a:cubicBezTo>
                <a:lnTo>
                  <a:pt x="998710" y="4695715"/>
                </a:lnTo>
                <a:cubicBezTo>
                  <a:pt x="1020244" y="4110251"/>
                  <a:pt x="1098940" y="1865978"/>
                  <a:pt x="1125245" y="1293464"/>
                </a:cubicBezTo>
                <a:cubicBezTo>
                  <a:pt x="1126970" y="1262740"/>
                  <a:pt x="1124553" y="1258943"/>
                  <a:pt x="1096247" y="1270681"/>
                </a:cubicBezTo>
                <a:cubicBezTo>
                  <a:pt x="1050679" y="1289666"/>
                  <a:pt x="1018575" y="1263776"/>
                  <a:pt x="984400" y="1242374"/>
                </a:cubicBezTo>
                <a:cubicBezTo>
                  <a:pt x="979221" y="1238921"/>
                  <a:pt x="977841" y="1232017"/>
                  <a:pt x="977149" y="1225458"/>
                </a:cubicBezTo>
                <a:cubicBezTo>
                  <a:pt x="976115" y="1213030"/>
                  <a:pt x="978530" y="1200949"/>
                  <a:pt x="983019" y="1189902"/>
                </a:cubicBezTo>
                <a:cubicBezTo>
                  <a:pt x="995792" y="1159523"/>
                  <a:pt x="1005457" y="1128109"/>
                  <a:pt x="1016158" y="1097041"/>
                </a:cubicBezTo>
                <a:cubicBezTo>
                  <a:pt x="1022717" y="1078055"/>
                  <a:pt x="1036181" y="1071841"/>
                  <a:pt x="1055513" y="1078055"/>
                </a:cubicBezTo>
                <a:cubicBezTo>
                  <a:pt x="1071737" y="1082887"/>
                  <a:pt x="1084855" y="1093934"/>
                  <a:pt x="1097628" y="1104290"/>
                </a:cubicBezTo>
                <a:cubicBezTo>
                  <a:pt x="1103496" y="1108779"/>
                  <a:pt x="1107983" y="1110504"/>
                  <a:pt x="1115579" y="1107743"/>
                </a:cubicBezTo>
                <a:cubicBezTo>
                  <a:pt x="1135945" y="1100147"/>
                  <a:pt x="1156313" y="1093589"/>
                  <a:pt x="1177026" y="1087375"/>
                </a:cubicBezTo>
                <a:cubicBezTo>
                  <a:pt x="1187726" y="1084268"/>
                  <a:pt x="1185655" y="1080126"/>
                  <a:pt x="1179787" y="1073913"/>
                </a:cubicBezTo>
                <a:cubicBezTo>
                  <a:pt x="1166668" y="1060449"/>
                  <a:pt x="1151134" y="1050438"/>
                  <a:pt x="1135255" y="1041117"/>
                </a:cubicBezTo>
                <a:cubicBezTo>
                  <a:pt x="1062417" y="998311"/>
                  <a:pt x="998207" y="944460"/>
                  <a:pt x="939868" y="883702"/>
                </a:cubicBezTo>
                <a:cubicBezTo>
                  <a:pt x="813177" y="751488"/>
                  <a:pt x="683379" y="622035"/>
                  <a:pt x="549783" y="496379"/>
                </a:cubicBezTo>
                <a:cubicBezTo>
                  <a:pt x="385809" y="341382"/>
                  <a:pt x="211479" y="197084"/>
                  <a:pt x="40947" y="48990"/>
                </a:cubicBezTo>
                <a:cubicBezTo>
                  <a:pt x="28864" y="38635"/>
                  <a:pt x="17472" y="27933"/>
                  <a:pt x="5735" y="17231"/>
                </a:cubicBezTo>
                <a:cubicBezTo>
                  <a:pt x="2283" y="13780"/>
                  <a:pt x="-1859" y="9292"/>
                  <a:pt x="902" y="4114"/>
                </a:cubicBezTo>
                <a:cubicBezTo>
                  <a:pt x="4009" y="-1755"/>
                  <a:pt x="10568" y="-29"/>
                  <a:pt x="15747" y="1352"/>
                </a:cubicBezTo>
                <a:close/>
              </a:path>
            </a:pathLst>
          </a:custGeom>
          <a:solidFill>
            <a:schemeClr val="bg1">
              <a:alpha val="60000"/>
            </a:schemeClr>
          </a:solidFill>
          <a:ln w="2261" cap="flat">
            <a:noFill/>
            <a:prstDash val="solid"/>
            <a:miter/>
          </a:ln>
        </p:spPr>
        <p:txBody>
          <a:bodyPr wrap="square" lIns="137142" tIns="68571" rIns="137142" bIns="68571" rtlCol="0" anchor="ctr">
            <a:noAutofit/>
          </a:bodyPr>
          <a:lstStyle/>
          <a:p>
            <a:endParaRPr lang="en-US" sz="4725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D52FCF1B-F1CF-41E9-84C6-9D8022AAF358}"/>
              </a:ext>
            </a:extLst>
          </p:cNvPr>
          <p:cNvSpPr/>
          <p:nvPr userDrawn="1"/>
        </p:nvSpPr>
        <p:spPr>
          <a:xfrm>
            <a:off x="2091017" y="7641028"/>
            <a:ext cx="1048285" cy="2702687"/>
          </a:xfrm>
          <a:custGeom>
            <a:avLst/>
            <a:gdLst>
              <a:gd name="connsiteX0" fmla="*/ 15747 w 1825371"/>
              <a:gd name="connsiteY0" fmla="*/ 1352 h 3047785"/>
              <a:gd name="connsiteX1" fmla="*/ 83062 w 1825371"/>
              <a:gd name="connsiteY1" fmla="*/ 34837 h 3047785"/>
              <a:gd name="connsiteX2" fmla="*/ 961270 w 1825371"/>
              <a:gd name="connsiteY2" fmla="*/ 755975 h 3047785"/>
              <a:gd name="connsiteX3" fmla="*/ 1239162 w 1825371"/>
              <a:gd name="connsiteY3" fmla="*/ 1001764 h 3047785"/>
              <a:gd name="connsiteX4" fmla="*/ 1276445 w 1825371"/>
              <a:gd name="connsiteY4" fmla="*/ 1025928 h 3047785"/>
              <a:gd name="connsiteX5" fmla="*/ 1316489 w 1825371"/>
              <a:gd name="connsiteY5" fmla="*/ 1009704 h 3047785"/>
              <a:gd name="connsiteX6" fmla="*/ 1345141 w 1825371"/>
              <a:gd name="connsiteY6" fmla="*/ 948602 h 3047785"/>
              <a:gd name="connsiteX7" fmla="*/ 1407624 w 1825371"/>
              <a:gd name="connsiteY7" fmla="*/ 869894 h 3047785"/>
              <a:gd name="connsiteX8" fmla="*/ 1749379 w 1825371"/>
              <a:gd name="connsiteY8" fmla="*/ 590967 h 3047785"/>
              <a:gd name="connsiteX9" fmla="*/ 1808066 w 1825371"/>
              <a:gd name="connsiteY9" fmla="*/ 545399 h 3047785"/>
              <a:gd name="connsiteX10" fmla="*/ 1825326 w 1825371"/>
              <a:gd name="connsiteY10" fmla="*/ 554375 h 3047785"/>
              <a:gd name="connsiteX11" fmla="*/ 1811172 w 1825371"/>
              <a:gd name="connsiteY11" fmla="*/ 590277 h 3047785"/>
              <a:gd name="connsiteX12" fmla="*/ 1721073 w 1825371"/>
              <a:gd name="connsiteY12" fmla="*/ 698326 h 3047785"/>
              <a:gd name="connsiteX13" fmla="*/ 1385877 w 1825371"/>
              <a:gd name="connsiteY13" fmla="*/ 1068389 h 3047785"/>
              <a:gd name="connsiteX14" fmla="*/ 1376211 w 1825371"/>
              <a:gd name="connsiteY14" fmla="*/ 1098421 h 3047785"/>
              <a:gd name="connsiteX15" fmla="*/ 1361366 w 1825371"/>
              <a:gd name="connsiteY15" fmla="*/ 1135359 h 3047785"/>
              <a:gd name="connsiteX16" fmla="*/ 1355153 w 1825371"/>
              <a:gd name="connsiteY16" fmla="*/ 1169879 h 3047785"/>
              <a:gd name="connsiteX17" fmla="*/ 1409696 w 1825371"/>
              <a:gd name="connsiteY17" fmla="*/ 1384253 h 3047785"/>
              <a:gd name="connsiteX18" fmla="*/ 1524994 w 1825371"/>
              <a:gd name="connsiteY18" fmla="*/ 1739817 h 3047785"/>
              <a:gd name="connsiteX19" fmla="*/ 1659971 w 1825371"/>
              <a:gd name="connsiteY19" fmla="*/ 2199288 h 3047785"/>
              <a:gd name="connsiteX20" fmla="*/ 1782864 w 1825371"/>
              <a:gd name="connsiteY20" fmla="*/ 2697077 h 3047785"/>
              <a:gd name="connsiteX21" fmla="*/ 1794257 w 1825371"/>
              <a:gd name="connsiteY21" fmla="*/ 2767845 h 3047785"/>
              <a:gd name="connsiteX22" fmla="*/ 1791840 w 1825371"/>
              <a:gd name="connsiteY22" fmla="*/ 2778202 h 3047785"/>
              <a:gd name="connsiteX23" fmla="*/ 1784245 w 1825371"/>
              <a:gd name="connsiteY23" fmla="*/ 2770607 h 3047785"/>
              <a:gd name="connsiteX24" fmla="*/ 1746617 w 1825371"/>
              <a:gd name="connsiteY24" fmla="*/ 2660831 h 3047785"/>
              <a:gd name="connsiteX25" fmla="*/ 1513602 w 1825371"/>
              <a:gd name="connsiteY25" fmla="*/ 1875484 h 3047785"/>
              <a:gd name="connsiteX26" fmla="*/ 1297158 w 1825371"/>
              <a:gd name="connsiteY26" fmla="*/ 1267919 h 3047785"/>
              <a:gd name="connsiteX27" fmla="*/ 1275064 w 1825371"/>
              <a:gd name="connsiteY27" fmla="*/ 1217173 h 3047785"/>
              <a:gd name="connsiteX28" fmla="*/ 1248483 w 1825371"/>
              <a:gd name="connsiteY28" fmla="*/ 1193353 h 3047785"/>
              <a:gd name="connsiteX29" fmla="*/ 1232949 w 1825371"/>
              <a:gd name="connsiteY29" fmla="*/ 1222351 h 3047785"/>
              <a:gd name="connsiteX30" fmla="*/ 1230877 w 1825371"/>
              <a:gd name="connsiteY30" fmla="*/ 1283108 h 3047785"/>
              <a:gd name="connsiteX31" fmla="*/ 1243305 w 1825371"/>
              <a:gd name="connsiteY31" fmla="*/ 1522336 h 3047785"/>
              <a:gd name="connsiteX32" fmla="*/ 1261256 w 1825371"/>
              <a:gd name="connsiteY32" fmla="*/ 1854772 h 3047785"/>
              <a:gd name="connsiteX33" fmla="*/ 1272647 w 1825371"/>
              <a:gd name="connsiteY33" fmla="*/ 2086061 h 3047785"/>
              <a:gd name="connsiteX34" fmla="*/ 1288528 w 1825371"/>
              <a:gd name="connsiteY34" fmla="*/ 2674639 h 3047785"/>
              <a:gd name="connsiteX35" fmla="*/ 1297493 w 1825371"/>
              <a:gd name="connsiteY35" fmla="*/ 3047785 h 3047785"/>
              <a:gd name="connsiteX36" fmla="*/ 1048951 w 1825371"/>
              <a:gd name="connsiteY36" fmla="*/ 3047785 h 3047785"/>
              <a:gd name="connsiteX37" fmla="*/ 1053441 w 1825371"/>
              <a:gd name="connsiteY37" fmla="*/ 2920082 h 3047785"/>
              <a:gd name="connsiteX38" fmla="*/ 1066213 w 1825371"/>
              <a:gd name="connsiteY38" fmla="*/ 2573839 h 3047785"/>
              <a:gd name="connsiteX39" fmla="*/ 1077951 w 1825371"/>
              <a:gd name="connsiteY39" fmla="*/ 2236916 h 3047785"/>
              <a:gd name="connsiteX40" fmla="*/ 1093485 w 1825371"/>
              <a:gd name="connsiteY40" fmla="*/ 1882733 h 3047785"/>
              <a:gd name="connsiteX41" fmla="*/ 1107983 w 1825371"/>
              <a:gd name="connsiteY41" fmla="*/ 1608293 h 3047785"/>
              <a:gd name="connsiteX42" fmla="*/ 1125245 w 1825371"/>
              <a:gd name="connsiteY42" fmla="*/ 1293464 h 3047785"/>
              <a:gd name="connsiteX43" fmla="*/ 1096247 w 1825371"/>
              <a:gd name="connsiteY43" fmla="*/ 1270681 h 3047785"/>
              <a:gd name="connsiteX44" fmla="*/ 984400 w 1825371"/>
              <a:gd name="connsiteY44" fmla="*/ 1242374 h 3047785"/>
              <a:gd name="connsiteX45" fmla="*/ 977149 w 1825371"/>
              <a:gd name="connsiteY45" fmla="*/ 1225458 h 3047785"/>
              <a:gd name="connsiteX46" fmla="*/ 983019 w 1825371"/>
              <a:gd name="connsiteY46" fmla="*/ 1189902 h 3047785"/>
              <a:gd name="connsiteX47" fmla="*/ 1016158 w 1825371"/>
              <a:gd name="connsiteY47" fmla="*/ 1097041 h 3047785"/>
              <a:gd name="connsiteX48" fmla="*/ 1055513 w 1825371"/>
              <a:gd name="connsiteY48" fmla="*/ 1078055 h 3047785"/>
              <a:gd name="connsiteX49" fmla="*/ 1097628 w 1825371"/>
              <a:gd name="connsiteY49" fmla="*/ 1104290 h 3047785"/>
              <a:gd name="connsiteX50" fmla="*/ 1115579 w 1825371"/>
              <a:gd name="connsiteY50" fmla="*/ 1107743 h 3047785"/>
              <a:gd name="connsiteX51" fmla="*/ 1177026 w 1825371"/>
              <a:gd name="connsiteY51" fmla="*/ 1087375 h 3047785"/>
              <a:gd name="connsiteX52" fmla="*/ 1179787 w 1825371"/>
              <a:gd name="connsiteY52" fmla="*/ 1073913 h 3047785"/>
              <a:gd name="connsiteX53" fmla="*/ 1135255 w 1825371"/>
              <a:gd name="connsiteY53" fmla="*/ 1041117 h 3047785"/>
              <a:gd name="connsiteX54" fmla="*/ 939868 w 1825371"/>
              <a:gd name="connsiteY54" fmla="*/ 883702 h 3047785"/>
              <a:gd name="connsiteX55" fmla="*/ 549783 w 1825371"/>
              <a:gd name="connsiteY55" fmla="*/ 496379 h 3047785"/>
              <a:gd name="connsiteX56" fmla="*/ 40947 w 1825371"/>
              <a:gd name="connsiteY56" fmla="*/ 48990 h 3047785"/>
              <a:gd name="connsiteX57" fmla="*/ 5735 w 1825371"/>
              <a:gd name="connsiteY57" fmla="*/ 17231 h 3047785"/>
              <a:gd name="connsiteX58" fmla="*/ 902 w 1825371"/>
              <a:gd name="connsiteY58" fmla="*/ 4114 h 3047785"/>
              <a:gd name="connsiteX59" fmla="*/ 15747 w 1825371"/>
              <a:gd name="connsiteY59" fmla="*/ 1352 h 3047785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61256 w 1825371"/>
              <a:gd name="connsiteY32" fmla="*/ 1854772 h 4705763"/>
              <a:gd name="connsiteX33" fmla="*/ 1272647 w 1825371"/>
              <a:gd name="connsiteY33" fmla="*/ 2086061 h 4705763"/>
              <a:gd name="connsiteX34" fmla="*/ 1288528 w 1825371"/>
              <a:gd name="connsiteY34" fmla="*/ 2674639 h 4705763"/>
              <a:gd name="connsiteX35" fmla="*/ 1297493 w 1825371"/>
              <a:gd name="connsiteY35" fmla="*/ 3047785 h 4705763"/>
              <a:gd name="connsiteX36" fmla="*/ 938419 w 1825371"/>
              <a:gd name="connsiteY36" fmla="*/ 4705763 h 4705763"/>
              <a:gd name="connsiteX37" fmla="*/ 1053441 w 1825371"/>
              <a:gd name="connsiteY37" fmla="*/ 2920082 h 4705763"/>
              <a:gd name="connsiteX38" fmla="*/ 1066213 w 1825371"/>
              <a:gd name="connsiteY38" fmla="*/ 2573839 h 4705763"/>
              <a:gd name="connsiteX39" fmla="*/ 1077951 w 1825371"/>
              <a:gd name="connsiteY39" fmla="*/ 2236916 h 4705763"/>
              <a:gd name="connsiteX40" fmla="*/ 1093485 w 1825371"/>
              <a:gd name="connsiteY40" fmla="*/ 1882733 h 4705763"/>
              <a:gd name="connsiteX41" fmla="*/ 1107983 w 1825371"/>
              <a:gd name="connsiteY41" fmla="*/ 1608293 h 4705763"/>
              <a:gd name="connsiteX42" fmla="*/ 1125245 w 1825371"/>
              <a:gd name="connsiteY42" fmla="*/ 1293464 h 4705763"/>
              <a:gd name="connsiteX43" fmla="*/ 1096247 w 1825371"/>
              <a:gd name="connsiteY43" fmla="*/ 1270681 h 4705763"/>
              <a:gd name="connsiteX44" fmla="*/ 984400 w 1825371"/>
              <a:gd name="connsiteY44" fmla="*/ 1242374 h 4705763"/>
              <a:gd name="connsiteX45" fmla="*/ 977149 w 1825371"/>
              <a:gd name="connsiteY45" fmla="*/ 1225458 h 4705763"/>
              <a:gd name="connsiteX46" fmla="*/ 983019 w 1825371"/>
              <a:gd name="connsiteY46" fmla="*/ 1189902 h 4705763"/>
              <a:gd name="connsiteX47" fmla="*/ 1016158 w 1825371"/>
              <a:gd name="connsiteY47" fmla="*/ 1097041 h 4705763"/>
              <a:gd name="connsiteX48" fmla="*/ 1055513 w 1825371"/>
              <a:gd name="connsiteY48" fmla="*/ 1078055 h 4705763"/>
              <a:gd name="connsiteX49" fmla="*/ 1097628 w 1825371"/>
              <a:gd name="connsiteY49" fmla="*/ 1104290 h 4705763"/>
              <a:gd name="connsiteX50" fmla="*/ 1115579 w 1825371"/>
              <a:gd name="connsiteY50" fmla="*/ 1107743 h 4705763"/>
              <a:gd name="connsiteX51" fmla="*/ 1177026 w 1825371"/>
              <a:gd name="connsiteY51" fmla="*/ 1087375 h 4705763"/>
              <a:gd name="connsiteX52" fmla="*/ 1179787 w 1825371"/>
              <a:gd name="connsiteY52" fmla="*/ 1073913 h 4705763"/>
              <a:gd name="connsiteX53" fmla="*/ 1135255 w 1825371"/>
              <a:gd name="connsiteY53" fmla="*/ 1041117 h 4705763"/>
              <a:gd name="connsiteX54" fmla="*/ 939868 w 1825371"/>
              <a:gd name="connsiteY54" fmla="*/ 883702 h 4705763"/>
              <a:gd name="connsiteX55" fmla="*/ 549783 w 1825371"/>
              <a:gd name="connsiteY55" fmla="*/ 496379 h 4705763"/>
              <a:gd name="connsiteX56" fmla="*/ 40947 w 1825371"/>
              <a:gd name="connsiteY56" fmla="*/ 48990 h 4705763"/>
              <a:gd name="connsiteX57" fmla="*/ 5735 w 1825371"/>
              <a:gd name="connsiteY57" fmla="*/ 17231 h 4705763"/>
              <a:gd name="connsiteX58" fmla="*/ 902 w 1825371"/>
              <a:gd name="connsiteY58" fmla="*/ 4114 h 4705763"/>
              <a:gd name="connsiteX59" fmla="*/ 15747 w 1825371"/>
              <a:gd name="connsiteY59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61256 w 1825371"/>
              <a:gd name="connsiteY32" fmla="*/ 1854772 h 4705763"/>
              <a:gd name="connsiteX33" fmla="*/ 1272647 w 1825371"/>
              <a:gd name="connsiteY33" fmla="*/ 2086061 h 4705763"/>
              <a:gd name="connsiteX34" fmla="*/ 1288528 w 1825371"/>
              <a:gd name="connsiteY34" fmla="*/ 2674639 h 4705763"/>
              <a:gd name="connsiteX35" fmla="*/ 1297493 w 1825371"/>
              <a:gd name="connsiteY35" fmla="*/ 4685667 h 4705763"/>
              <a:gd name="connsiteX36" fmla="*/ 938419 w 1825371"/>
              <a:gd name="connsiteY36" fmla="*/ 4705763 h 4705763"/>
              <a:gd name="connsiteX37" fmla="*/ 1053441 w 1825371"/>
              <a:gd name="connsiteY37" fmla="*/ 2920082 h 4705763"/>
              <a:gd name="connsiteX38" fmla="*/ 1066213 w 1825371"/>
              <a:gd name="connsiteY38" fmla="*/ 2573839 h 4705763"/>
              <a:gd name="connsiteX39" fmla="*/ 1077951 w 1825371"/>
              <a:gd name="connsiteY39" fmla="*/ 2236916 h 4705763"/>
              <a:gd name="connsiteX40" fmla="*/ 1093485 w 1825371"/>
              <a:gd name="connsiteY40" fmla="*/ 1882733 h 4705763"/>
              <a:gd name="connsiteX41" fmla="*/ 1107983 w 1825371"/>
              <a:gd name="connsiteY41" fmla="*/ 1608293 h 4705763"/>
              <a:gd name="connsiteX42" fmla="*/ 1125245 w 1825371"/>
              <a:gd name="connsiteY42" fmla="*/ 1293464 h 4705763"/>
              <a:gd name="connsiteX43" fmla="*/ 1096247 w 1825371"/>
              <a:gd name="connsiteY43" fmla="*/ 1270681 h 4705763"/>
              <a:gd name="connsiteX44" fmla="*/ 984400 w 1825371"/>
              <a:gd name="connsiteY44" fmla="*/ 1242374 h 4705763"/>
              <a:gd name="connsiteX45" fmla="*/ 977149 w 1825371"/>
              <a:gd name="connsiteY45" fmla="*/ 1225458 h 4705763"/>
              <a:gd name="connsiteX46" fmla="*/ 983019 w 1825371"/>
              <a:gd name="connsiteY46" fmla="*/ 1189902 h 4705763"/>
              <a:gd name="connsiteX47" fmla="*/ 1016158 w 1825371"/>
              <a:gd name="connsiteY47" fmla="*/ 1097041 h 4705763"/>
              <a:gd name="connsiteX48" fmla="*/ 1055513 w 1825371"/>
              <a:gd name="connsiteY48" fmla="*/ 1078055 h 4705763"/>
              <a:gd name="connsiteX49" fmla="*/ 1097628 w 1825371"/>
              <a:gd name="connsiteY49" fmla="*/ 1104290 h 4705763"/>
              <a:gd name="connsiteX50" fmla="*/ 1115579 w 1825371"/>
              <a:gd name="connsiteY50" fmla="*/ 1107743 h 4705763"/>
              <a:gd name="connsiteX51" fmla="*/ 1177026 w 1825371"/>
              <a:gd name="connsiteY51" fmla="*/ 1087375 h 4705763"/>
              <a:gd name="connsiteX52" fmla="*/ 1179787 w 1825371"/>
              <a:gd name="connsiteY52" fmla="*/ 1073913 h 4705763"/>
              <a:gd name="connsiteX53" fmla="*/ 1135255 w 1825371"/>
              <a:gd name="connsiteY53" fmla="*/ 1041117 h 4705763"/>
              <a:gd name="connsiteX54" fmla="*/ 939868 w 1825371"/>
              <a:gd name="connsiteY54" fmla="*/ 883702 h 4705763"/>
              <a:gd name="connsiteX55" fmla="*/ 549783 w 1825371"/>
              <a:gd name="connsiteY55" fmla="*/ 496379 h 4705763"/>
              <a:gd name="connsiteX56" fmla="*/ 40947 w 1825371"/>
              <a:gd name="connsiteY56" fmla="*/ 48990 h 4705763"/>
              <a:gd name="connsiteX57" fmla="*/ 5735 w 1825371"/>
              <a:gd name="connsiteY57" fmla="*/ 17231 h 4705763"/>
              <a:gd name="connsiteX58" fmla="*/ 902 w 1825371"/>
              <a:gd name="connsiteY58" fmla="*/ 4114 h 4705763"/>
              <a:gd name="connsiteX59" fmla="*/ 15747 w 1825371"/>
              <a:gd name="connsiteY59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61256 w 1825371"/>
              <a:gd name="connsiteY32" fmla="*/ 1854772 h 4705763"/>
              <a:gd name="connsiteX33" fmla="*/ 1272647 w 1825371"/>
              <a:gd name="connsiteY33" fmla="*/ 2086061 h 4705763"/>
              <a:gd name="connsiteX34" fmla="*/ 1297493 w 1825371"/>
              <a:gd name="connsiteY34" fmla="*/ 4685667 h 4705763"/>
              <a:gd name="connsiteX35" fmla="*/ 938419 w 1825371"/>
              <a:gd name="connsiteY35" fmla="*/ 4705763 h 4705763"/>
              <a:gd name="connsiteX36" fmla="*/ 1053441 w 1825371"/>
              <a:gd name="connsiteY36" fmla="*/ 2920082 h 4705763"/>
              <a:gd name="connsiteX37" fmla="*/ 1066213 w 1825371"/>
              <a:gd name="connsiteY37" fmla="*/ 2573839 h 4705763"/>
              <a:gd name="connsiteX38" fmla="*/ 1077951 w 1825371"/>
              <a:gd name="connsiteY38" fmla="*/ 2236916 h 4705763"/>
              <a:gd name="connsiteX39" fmla="*/ 1093485 w 1825371"/>
              <a:gd name="connsiteY39" fmla="*/ 1882733 h 4705763"/>
              <a:gd name="connsiteX40" fmla="*/ 1107983 w 1825371"/>
              <a:gd name="connsiteY40" fmla="*/ 1608293 h 4705763"/>
              <a:gd name="connsiteX41" fmla="*/ 1125245 w 1825371"/>
              <a:gd name="connsiteY41" fmla="*/ 1293464 h 4705763"/>
              <a:gd name="connsiteX42" fmla="*/ 1096247 w 1825371"/>
              <a:gd name="connsiteY42" fmla="*/ 1270681 h 4705763"/>
              <a:gd name="connsiteX43" fmla="*/ 984400 w 1825371"/>
              <a:gd name="connsiteY43" fmla="*/ 1242374 h 4705763"/>
              <a:gd name="connsiteX44" fmla="*/ 977149 w 1825371"/>
              <a:gd name="connsiteY44" fmla="*/ 1225458 h 4705763"/>
              <a:gd name="connsiteX45" fmla="*/ 983019 w 1825371"/>
              <a:gd name="connsiteY45" fmla="*/ 1189902 h 4705763"/>
              <a:gd name="connsiteX46" fmla="*/ 1016158 w 1825371"/>
              <a:gd name="connsiteY46" fmla="*/ 1097041 h 4705763"/>
              <a:gd name="connsiteX47" fmla="*/ 1055513 w 1825371"/>
              <a:gd name="connsiteY47" fmla="*/ 1078055 h 4705763"/>
              <a:gd name="connsiteX48" fmla="*/ 1097628 w 1825371"/>
              <a:gd name="connsiteY48" fmla="*/ 1104290 h 4705763"/>
              <a:gd name="connsiteX49" fmla="*/ 1115579 w 1825371"/>
              <a:gd name="connsiteY49" fmla="*/ 1107743 h 4705763"/>
              <a:gd name="connsiteX50" fmla="*/ 1177026 w 1825371"/>
              <a:gd name="connsiteY50" fmla="*/ 1087375 h 4705763"/>
              <a:gd name="connsiteX51" fmla="*/ 1179787 w 1825371"/>
              <a:gd name="connsiteY51" fmla="*/ 1073913 h 4705763"/>
              <a:gd name="connsiteX52" fmla="*/ 1135255 w 1825371"/>
              <a:gd name="connsiteY52" fmla="*/ 1041117 h 4705763"/>
              <a:gd name="connsiteX53" fmla="*/ 939868 w 1825371"/>
              <a:gd name="connsiteY53" fmla="*/ 883702 h 4705763"/>
              <a:gd name="connsiteX54" fmla="*/ 549783 w 1825371"/>
              <a:gd name="connsiteY54" fmla="*/ 496379 h 4705763"/>
              <a:gd name="connsiteX55" fmla="*/ 40947 w 1825371"/>
              <a:gd name="connsiteY55" fmla="*/ 48990 h 4705763"/>
              <a:gd name="connsiteX56" fmla="*/ 5735 w 1825371"/>
              <a:gd name="connsiteY56" fmla="*/ 17231 h 4705763"/>
              <a:gd name="connsiteX57" fmla="*/ 902 w 1825371"/>
              <a:gd name="connsiteY57" fmla="*/ 4114 h 4705763"/>
              <a:gd name="connsiteX58" fmla="*/ 15747 w 1825371"/>
              <a:gd name="connsiteY58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61256 w 1825371"/>
              <a:gd name="connsiteY32" fmla="*/ 1854772 h 4705763"/>
              <a:gd name="connsiteX33" fmla="*/ 1297493 w 1825371"/>
              <a:gd name="connsiteY33" fmla="*/ 4685667 h 4705763"/>
              <a:gd name="connsiteX34" fmla="*/ 938419 w 1825371"/>
              <a:gd name="connsiteY34" fmla="*/ 4705763 h 4705763"/>
              <a:gd name="connsiteX35" fmla="*/ 1053441 w 1825371"/>
              <a:gd name="connsiteY35" fmla="*/ 2920082 h 4705763"/>
              <a:gd name="connsiteX36" fmla="*/ 1066213 w 1825371"/>
              <a:gd name="connsiteY36" fmla="*/ 2573839 h 4705763"/>
              <a:gd name="connsiteX37" fmla="*/ 1077951 w 1825371"/>
              <a:gd name="connsiteY37" fmla="*/ 2236916 h 4705763"/>
              <a:gd name="connsiteX38" fmla="*/ 1093485 w 1825371"/>
              <a:gd name="connsiteY38" fmla="*/ 1882733 h 4705763"/>
              <a:gd name="connsiteX39" fmla="*/ 1107983 w 1825371"/>
              <a:gd name="connsiteY39" fmla="*/ 1608293 h 4705763"/>
              <a:gd name="connsiteX40" fmla="*/ 1125245 w 1825371"/>
              <a:gd name="connsiteY40" fmla="*/ 1293464 h 4705763"/>
              <a:gd name="connsiteX41" fmla="*/ 1096247 w 1825371"/>
              <a:gd name="connsiteY41" fmla="*/ 1270681 h 4705763"/>
              <a:gd name="connsiteX42" fmla="*/ 984400 w 1825371"/>
              <a:gd name="connsiteY42" fmla="*/ 1242374 h 4705763"/>
              <a:gd name="connsiteX43" fmla="*/ 977149 w 1825371"/>
              <a:gd name="connsiteY43" fmla="*/ 1225458 h 4705763"/>
              <a:gd name="connsiteX44" fmla="*/ 983019 w 1825371"/>
              <a:gd name="connsiteY44" fmla="*/ 1189902 h 4705763"/>
              <a:gd name="connsiteX45" fmla="*/ 1016158 w 1825371"/>
              <a:gd name="connsiteY45" fmla="*/ 1097041 h 4705763"/>
              <a:gd name="connsiteX46" fmla="*/ 1055513 w 1825371"/>
              <a:gd name="connsiteY46" fmla="*/ 1078055 h 4705763"/>
              <a:gd name="connsiteX47" fmla="*/ 1097628 w 1825371"/>
              <a:gd name="connsiteY47" fmla="*/ 1104290 h 4705763"/>
              <a:gd name="connsiteX48" fmla="*/ 1115579 w 1825371"/>
              <a:gd name="connsiteY48" fmla="*/ 1107743 h 4705763"/>
              <a:gd name="connsiteX49" fmla="*/ 1177026 w 1825371"/>
              <a:gd name="connsiteY49" fmla="*/ 1087375 h 4705763"/>
              <a:gd name="connsiteX50" fmla="*/ 1179787 w 1825371"/>
              <a:gd name="connsiteY50" fmla="*/ 1073913 h 4705763"/>
              <a:gd name="connsiteX51" fmla="*/ 1135255 w 1825371"/>
              <a:gd name="connsiteY51" fmla="*/ 1041117 h 4705763"/>
              <a:gd name="connsiteX52" fmla="*/ 939868 w 1825371"/>
              <a:gd name="connsiteY52" fmla="*/ 883702 h 4705763"/>
              <a:gd name="connsiteX53" fmla="*/ 549783 w 1825371"/>
              <a:gd name="connsiteY53" fmla="*/ 496379 h 4705763"/>
              <a:gd name="connsiteX54" fmla="*/ 40947 w 1825371"/>
              <a:gd name="connsiteY54" fmla="*/ 48990 h 4705763"/>
              <a:gd name="connsiteX55" fmla="*/ 5735 w 1825371"/>
              <a:gd name="connsiteY55" fmla="*/ 17231 h 4705763"/>
              <a:gd name="connsiteX56" fmla="*/ 902 w 1825371"/>
              <a:gd name="connsiteY56" fmla="*/ 4114 h 4705763"/>
              <a:gd name="connsiteX57" fmla="*/ 15747 w 1825371"/>
              <a:gd name="connsiteY57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43305 w 1825371"/>
              <a:gd name="connsiteY31" fmla="*/ 1522336 h 4705763"/>
              <a:gd name="connsiteX32" fmla="*/ 1297493 w 1825371"/>
              <a:gd name="connsiteY32" fmla="*/ 4685667 h 4705763"/>
              <a:gd name="connsiteX33" fmla="*/ 938419 w 1825371"/>
              <a:gd name="connsiteY33" fmla="*/ 4705763 h 4705763"/>
              <a:gd name="connsiteX34" fmla="*/ 1053441 w 1825371"/>
              <a:gd name="connsiteY34" fmla="*/ 2920082 h 4705763"/>
              <a:gd name="connsiteX35" fmla="*/ 1066213 w 1825371"/>
              <a:gd name="connsiteY35" fmla="*/ 2573839 h 4705763"/>
              <a:gd name="connsiteX36" fmla="*/ 1077951 w 1825371"/>
              <a:gd name="connsiteY36" fmla="*/ 2236916 h 4705763"/>
              <a:gd name="connsiteX37" fmla="*/ 1093485 w 1825371"/>
              <a:gd name="connsiteY37" fmla="*/ 1882733 h 4705763"/>
              <a:gd name="connsiteX38" fmla="*/ 1107983 w 1825371"/>
              <a:gd name="connsiteY38" fmla="*/ 1608293 h 4705763"/>
              <a:gd name="connsiteX39" fmla="*/ 1125245 w 1825371"/>
              <a:gd name="connsiteY39" fmla="*/ 1293464 h 4705763"/>
              <a:gd name="connsiteX40" fmla="*/ 1096247 w 1825371"/>
              <a:gd name="connsiteY40" fmla="*/ 1270681 h 4705763"/>
              <a:gd name="connsiteX41" fmla="*/ 984400 w 1825371"/>
              <a:gd name="connsiteY41" fmla="*/ 1242374 h 4705763"/>
              <a:gd name="connsiteX42" fmla="*/ 977149 w 1825371"/>
              <a:gd name="connsiteY42" fmla="*/ 1225458 h 4705763"/>
              <a:gd name="connsiteX43" fmla="*/ 983019 w 1825371"/>
              <a:gd name="connsiteY43" fmla="*/ 1189902 h 4705763"/>
              <a:gd name="connsiteX44" fmla="*/ 1016158 w 1825371"/>
              <a:gd name="connsiteY44" fmla="*/ 1097041 h 4705763"/>
              <a:gd name="connsiteX45" fmla="*/ 1055513 w 1825371"/>
              <a:gd name="connsiteY45" fmla="*/ 1078055 h 4705763"/>
              <a:gd name="connsiteX46" fmla="*/ 1097628 w 1825371"/>
              <a:gd name="connsiteY46" fmla="*/ 1104290 h 4705763"/>
              <a:gd name="connsiteX47" fmla="*/ 1115579 w 1825371"/>
              <a:gd name="connsiteY47" fmla="*/ 1107743 h 4705763"/>
              <a:gd name="connsiteX48" fmla="*/ 1177026 w 1825371"/>
              <a:gd name="connsiteY48" fmla="*/ 1087375 h 4705763"/>
              <a:gd name="connsiteX49" fmla="*/ 1179787 w 1825371"/>
              <a:gd name="connsiteY49" fmla="*/ 1073913 h 4705763"/>
              <a:gd name="connsiteX50" fmla="*/ 1135255 w 1825371"/>
              <a:gd name="connsiteY50" fmla="*/ 1041117 h 4705763"/>
              <a:gd name="connsiteX51" fmla="*/ 939868 w 1825371"/>
              <a:gd name="connsiteY51" fmla="*/ 883702 h 4705763"/>
              <a:gd name="connsiteX52" fmla="*/ 549783 w 1825371"/>
              <a:gd name="connsiteY52" fmla="*/ 496379 h 4705763"/>
              <a:gd name="connsiteX53" fmla="*/ 40947 w 1825371"/>
              <a:gd name="connsiteY53" fmla="*/ 48990 h 4705763"/>
              <a:gd name="connsiteX54" fmla="*/ 5735 w 1825371"/>
              <a:gd name="connsiteY54" fmla="*/ 17231 h 4705763"/>
              <a:gd name="connsiteX55" fmla="*/ 902 w 1825371"/>
              <a:gd name="connsiteY55" fmla="*/ 4114 h 4705763"/>
              <a:gd name="connsiteX56" fmla="*/ 15747 w 1825371"/>
              <a:gd name="connsiteY56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066213 w 1825371"/>
              <a:gd name="connsiteY34" fmla="*/ 2573839 h 4705763"/>
              <a:gd name="connsiteX35" fmla="*/ 1077951 w 1825371"/>
              <a:gd name="connsiteY35" fmla="*/ 2236916 h 4705763"/>
              <a:gd name="connsiteX36" fmla="*/ 1093485 w 1825371"/>
              <a:gd name="connsiteY36" fmla="*/ 1882733 h 4705763"/>
              <a:gd name="connsiteX37" fmla="*/ 1107983 w 1825371"/>
              <a:gd name="connsiteY37" fmla="*/ 1608293 h 4705763"/>
              <a:gd name="connsiteX38" fmla="*/ 1125245 w 1825371"/>
              <a:gd name="connsiteY38" fmla="*/ 1293464 h 4705763"/>
              <a:gd name="connsiteX39" fmla="*/ 1096247 w 1825371"/>
              <a:gd name="connsiteY39" fmla="*/ 1270681 h 4705763"/>
              <a:gd name="connsiteX40" fmla="*/ 984400 w 1825371"/>
              <a:gd name="connsiteY40" fmla="*/ 1242374 h 4705763"/>
              <a:gd name="connsiteX41" fmla="*/ 977149 w 1825371"/>
              <a:gd name="connsiteY41" fmla="*/ 1225458 h 4705763"/>
              <a:gd name="connsiteX42" fmla="*/ 983019 w 1825371"/>
              <a:gd name="connsiteY42" fmla="*/ 1189902 h 4705763"/>
              <a:gd name="connsiteX43" fmla="*/ 1016158 w 1825371"/>
              <a:gd name="connsiteY43" fmla="*/ 1097041 h 4705763"/>
              <a:gd name="connsiteX44" fmla="*/ 1055513 w 1825371"/>
              <a:gd name="connsiteY44" fmla="*/ 1078055 h 4705763"/>
              <a:gd name="connsiteX45" fmla="*/ 1097628 w 1825371"/>
              <a:gd name="connsiteY45" fmla="*/ 1104290 h 4705763"/>
              <a:gd name="connsiteX46" fmla="*/ 1115579 w 1825371"/>
              <a:gd name="connsiteY46" fmla="*/ 1107743 h 4705763"/>
              <a:gd name="connsiteX47" fmla="*/ 1177026 w 1825371"/>
              <a:gd name="connsiteY47" fmla="*/ 1087375 h 4705763"/>
              <a:gd name="connsiteX48" fmla="*/ 1179787 w 1825371"/>
              <a:gd name="connsiteY48" fmla="*/ 1073913 h 4705763"/>
              <a:gd name="connsiteX49" fmla="*/ 1135255 w 1825371"/>
              <a:gd name="connsiteY49" fmla="*/ 1041117 h 4705763"/>
              <a:gd name="connsiteX50" fmla="*/ 939868 w 1825371"/>
              <a:gd name="connsiteY50" fmla="*/ 883702 h 4705763"/>
              <a:gd name="connsiteX51" fmla="*/ 549783 w 1825371"/>
              <a:gd name="connsiteY51" fmla="*/ 496379 h 4705763"/>
              <a:gd name="connsiteX52" fmla="*/ 40947 w 1825371"/>
              <a:gd name="connsiteY52" fmla="*/ 48990 h 4705763"/>
              <a:gd name="connsiteX53" fmla="*/ 5735 w 1825371"/>
              <a:gd name="connsiteY53" fmla="*/ 17231 h 4705763"/>
              <a:gd name="connsiteX54" fmla="*/ 902 w 1825371"/>
              <a:gd name="connsiteY54" fmla="*/ 4114 h 4705763"/>
              <a:gd name="connsiteX55" fmla="*/ 15747 w 1825371"/>
              <a:gd name="connsiteY55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066213 w 1825371"/>
              <a:gd name="connsiteY34" fmla="*/ 2573839 h 4705763"/>
              <a:gd name="connsiteX35" fmla="*/ 1077951 w 1825371"/>
              <a:gd name="connsiteY35" fmla="*/ 2236916 h 4705763"/>
              <a:gd name="connsiteX36" fmla="*/ 1093485 w 1825371"/>
              <a:gd name="connsiteY36" fmla="*/ 1882733 h 4705763"/>
              <a:gd name="connsiteX37" fmla="*/ 1125245 w 1825371"/>
              <a:gd name="connsiteY37" fmla="*/ 1293464 h 4705763"/>
              <a:gd name="connsiteX38" fmla="*/ 1096247 w 1825371"/>
              <a:gd name="connsiteY38" fmla="*/ 1270681 h 4705763"/>
              <a:gd name="connsiteX39" fmla="*/ 984400 w 1825371"/>
              <a:gd name="connsiteY39" fmla="*/ 1242374 h 4705763"/>
              <a:gd name="connsiteX40" fmla="*/ 977149 w 1825371"/>
              <a:gd name="connsiteY40" fmla="*/ 1225458 h 4705763"/>
              <a:gd name="connsiteX41" fmla="*/ 983019 w 1825371"/>
              <a:gd name="connsiteY41" fmla="*/ 1189902 h 4705763"/>
              <a:gd name="connsiteX42" fmla="*/ 1016158 w 1825371"/>
              <a:gd name="connsiteY42" fmla="*/ 1097041 h 4705763"/>
              <a:gd name="connsiteX43" fmla="*/ 1055513 w 1825371"/>
              <a:gd name="connsiteY43" fmla="*/ 1078055 h 4705763"/>
              <a:gd name="connsiteX44" fmla="*/ 1097628 w 1825371"/>
              <a:gd name="connsiteY44" fmla="*/ 1104290 h 4705763"/>
              <a:gd name="connsiteX45" fmla="*/ 1115579 w 1825371"/>
              <a:gd name="connsiteY45" fmla="*/ 1107743 h 4705763"/>
              <a:gd name="connsiteX46" fmla="*/ 1177026 w 1825371"/>
              <a:gd name="connsiteY46" fmla="*/ 1087375 h 4705763"/>
              <a:gd name="connsiteX47" fmla="*/ 1179787 w 1825371"/>
              <a:gd name="connsiteY47" fmla="*/ 1073913 h 4705763"/>
              <a:gd name="connsiteX48" fmla="*/ 1135255 w 1825371"/>
              <a:gd name="connsiteY48" fmla="*/ 1041117 h 4705763"/>
              <a:gd name="connsiteX49" fmla="*/ 939868 w 1825371"/>
              <a:gd name="connsiteY49" fmla="*/ 883702 h 4705763"/>
              <a:gd name="connsiteX50" fmla="*/ 549783 w 1825371"/>
              <a:gd name="connsiteY50" fmla="*/ 496379 h 4705763"/>
              <a:gd name="connsiteX51" fmla="*/ 40947 w 1825371"/>
              <a:gd name="connsiteY51" fmla="*/ 48990 h 4705763"/>
              <a:gd name="connsiteX52" fmla="*/ 5735 w 1825371"/>
              <a:gd name="connsiteY52" fmla="*/ 17231 h 4705763"/>
              <a:gd name="connsiteX53" fmla="*/ 902 w 1825371"/>
              <a:gd name="connsiteY53" fmla="*/ 4114 h 4705763"/>
              <a:gd name="connsiteX54" fmla="*/ 15747 w 1825371"/>
              <a:gd name="connsiteY54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066213 w 1825371"/>
              <a:gd name="connsiteY34" fmla="*/ 2573839 h 4705763"/>
              <a:gd name="connsiteX35" fmla="*/ 1077951 w 1825371"/>
              <a:gd name="connsiteY35" fmla="*/ 2236916 h 4705763"/>
              <a:gd name="connsiteX36" fmla="*/ 1125245 w 1825371"/>
              <a:gd name="connsiteY36" fmla="*/ 1293464 h 4705763"/>
              <a:gd name="connsiteX37" fmla="*/ 1096247 w 1825371"/>
              <a:gd name="connsiteY37" fmla="*/ 1270681 h 4705763"/>
              <a:gd name="connsiteX38" fmla="*/ 984400 w 1825371"/>
              <a:gd name="connsiteY38" fmla="*/ 1242374 h 4705763"/>
              <a:gd name="connsiteX39" fmla="*/ 977149 w 1825371"/>
              <a:gd name="connsiteY39" fmla="*/ 1225458 h 4705763"/>
              <a:gd name="connsiteX40" fmla="*/ 983019 w 1825371"/>
              <a:gd name="connsiteY40" fmla="*/ 1189902 h 4705763"/>
              <a:gd name="connsiteX41" fmla="*/ 1016158 w 1825371"/>
              <a:gd name="connsiteY41" fmla="*/ 1097041 h 4705763"/>
              <a:gd name="connsiteX42" fmla="*/ 1055513 w 1825371"/>
              <a:gd name="connsiteY42" fmla="*/ 1078055 h 4705763"/>
              <a:gd name="connsiteX43" fmla="*/ 1097628 w 1825371"/>
              <a:gd name="connsiteY43" fmla="*/ 1104290 h 4705763"/>
              <a:gd name="connsiteX44" fmla="*/ 1115579 w 1825371"/>
              <a:gd name="connsiteY44" fmla="*/ 1107743 h 4705763"/>
              <a:gd name="connsiteX45" fmla="*/ 1177026 w 1825371"/>
              <a:gd name="connsiteY45" fmla="*/ 1087375 h 4705763"/>
              <a:gd name="connsiteX46" fmla="*/ 1179787 w 1825371"/>
              <a:gd name="connsiteY46" fmla="*/ 1073913 h 4705763"/>
              <a:gd name="connsiteX47" fmla="*/ 1135255 w 1825371"/>
              <a:gd name="connsiteY47" fmla="*/ 1041117 h 4705763"/>
              <a:gd name="connsiteX48" fmla="*/ 939868 w 1825371"/>
              <a:gd name="connsiteY48" fmla="*/ 883702 h 4705763"/>
              <a:gd name="connsiteX49" fmla="*/ 549783 w 1825371"/>
              <a:gd name="connsiteY49" fmla="*/ 496379 h 4705763"/>
              <a:gd name="connsiteX50" fmla="*/ 40947 w 1825371"/>
              <a:gd name="connsiteY50" fmla="*/ 48990 h 4705763"/>
              <a:gd name="connsiteX51" fmla="*/ 5735 w 1825371"/>
              <a:gd name="connsiteY51" fmla="*/ 17231 h 4705763"/>
              <a:gd name="connsiteX52" fmla="*/ 902 w 1825371"/>
              <a:gd name="connsiteY52" fmla="*/ 4114 h 4705763"/>
              <a:gd name="connsiteX53" fmla="*/ 15747 w 1825371"/>
              <a:gd name="connsiteY53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066213 w 1825371"/>
              <a:gd name="connsiteY34" fmla="*/ 2573839 h 4705763"/>
              <a:gd name="connsiteX35" fmla="*/ 1125245 w 1825371"/>
              <a:gd name="connsiteY35" fmla="*/ 1293464 h 4705763"/>
              <a:gd name="connsiteX36" fmla="*/ 1096247 w 1825371"/>
              <a:gd name="connsiteY36" fmla="*/ 1270681 h 4705763"/>
              <a:gd name="connsiteX37" fmla="*/ 984400 w 1825371"/>
              <a:gd name="connsiteY37" fmla="*/ 1242374 h 4705763"/>
              <a:gd name="connsiteX38" fmla="*/ 977149 w 1825371"/>
              <a:gd name="connsiteY38" fmla="*/ 1225458 h 4705763"/>
              <a:gd name="connsiteX39" fmla="*/ 983019 w 1825371"/>
              <a:gd name="connsiteY39" fmla="*/ 1189902 h 4705763"/>
              <a:gd name="connsiteX40" fmla="*/ 1016158 w 1825371"/>
              <a:gd name="connsiteY40" fmla="*/ 1097041 h 4705763"/>
              <a:gd name="connsiteX41" fmla="*/ 1055513 w 1825371"/>
              <a:gd name="connsiteY41" fmla="*/ 1078055 h 4705763"/>
              <a:gd name="connsiteX42" fmla="*/ 1097628 w 1825371"/>
              <a:gd name="connsiteY42" fmla="*/ 1104290 h 4705763"/>
              <a:gd name="connsiteX43" fmla="*/ 1115579 w 1825371"/>
              <a:gd name="connsiteY43" fmla="*/ 1107743 h 4705763"/>
              <a:gd name="connsiteX44" fmla="*/ 1177026 w 1825371"/>
              <a:gd name="connsiteY44" fmla="*/ 1087375 h 4705763"/>
              <a:gd name="connsiteX45" fmla="*/ 1179787 w 1825371"/>
              <a:gd name="connsiteY45" fmla="*/ 1073913 h 4705763"/>
              <a:gd name="connsiteX46" fmla="*/ 1135255 w 1825371"/>
              <a:gd name="connsiteY46" fmla="*/ 1041117 h 4705763"/>
              <a:gd name="connsiteX47" fmla="*/ 939868 w 1825371"/>
              <a:gd name="connsiteY47" fmla="*/ 883702 h 4705763"/>
              <a:gd name="connsiteX48" fmla="*/ 549783 w 1825371"/>
              <a:gd name="connsiteY48" fmla="*/ 496379 h 4705763"/>
              <a:gd name="connsiteX49" fmla="*/ 40947 w 1825371"/>
              <a:gd name="connsiteY49" fmla="*/ 48990 h 4705763"/>
              <a:gd name="connsiteX50" fmla="*/ 5735 w 1825371"/>
              <a:gd name="connsiteY50" fmla="*/ 17231 h 4705763"/>
              <a:gd name="connsiteX51" fmla="*/ 902 w 1825371"/>
              <a:gd name="connsiteY51" fmla="*/ 4114 h 4705763"/>
              <a:gd name="connsiteX52" fmla="*/ 15747 w 1825371"/>
              <a:gd name="connsiteY52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053441 w 1825371"/>
              <a:gd name="connsiteY33" fmla="*/ 2920082 h 4705763"/>
              <a:gd name="connsiteX34" fmla="*/ 1125245 w 1825371"/>
              <a:gd name="connsiteY34" fmla="*/ 1293464 h 4705763"/>
              <a:gd name="connsiteX35" fmla="*/ 1096247 w 1825371"/>
              <a:gd name="connsiteY35" fmla="*/ 1270681 h 4705763"/>
              <a:gd name="connsiteX36" fmla="*/ 984400 w 1825371"/>
              <a:gd name="connsiteY36" fmla="*/ 1242374 h 4705763"/>
              <a:gd name="connsiteX37" fmla="*/ 977149 w 1825371"/>
              <a:gd name="connsiteY37" fmla="*/ 1225458 h 4705763"/>
              <a:gd name="connsiteX38" fmla="*/ 983019 w 1825371"/>
              <a:gd name="connsiteY38" fmla="*/ 1189902 h 4705763"/>
              <a:gd name="connsiteX39" fmla="*/ 1016158 w 1825371"/>
              <a:gd name="connsiteY39" fmla="*/ 1097041 h 4705763"/>
              <a:gd name="connsiteX40" fmla="*/ 1055513 w 1825371"/>
              <a:gd name="connsiteY40" fmla="*/ 1078055 h 4705763"/>
              <a:gd name="connsiteX41" fmla="*/ 1097628 w 1825371"/>
              <a:gd name="connsiteY41" fmla="*/ 1104290 h 4705763"/>
              <a:gd name="connsiteX42" fmla="*/ 1115579 w 1825371"/>
              <a:gd name="connsiteY42" fmla="*/ 1107743 h 4705763"/>
              <a:gd name="connsiteX43" fmla="*/ 1177026 w 1825371"/>
              <a:gd name="connsiteY43" fmla="*/ 1087375 h 4705763"/>
              <a:gd name="connsiteX44" fmla="*/ 1179787 w 1825371"/>
              <a:gd name="connsiteY44" fmla="*/ 1073913 h 4705763"/>
              <a:gd name="connsiteX45" fmla="*/ 1135255 w 1825371"/>
              <a:gd name="connsiteY45" fmla="*/ 1041117 h 4705763"/>
              <a:gd name="connsiteX46" fmla="*/ 939868 w 1825371"/>
              <a:gd name="connsiteY46" fmla="*/ 883702 h 4705763"/>
              <a:gd name="connsiteX47" fmla="*/ 549783 w 1825371"/>
              <a:gd name="connsiteY47" fmla="*/ 496379 h 4705763"/>
              <a:gd name="connsiteX48" fmla="*/ 40947 w 1825371"/>
              <a:gd name="connsiteY48" fmla="*/ 48990 h 4705763"/>
              <a:gd name="connsiteX49" fmla="*/ 5735 w 1825371"/>
              <a:gd name="connsiteY49" fmla="*/ 17231 h 4705763"/>
              <a:gd name="connsiteX50" fmla="*/ 902 w 1825371"/>
              <a:gd name="connsiteY50" fmla="*/ 4114 h 4705763"/>
              <a:gd name="connsiteX51" fmla="*/ 15747 w 1825371"/>
              <a:gd name="connsiteY51" fmla="*/ 1352 h 4705763"/>
              <a:gd name="connsiteX0" fmla="*/ 15747 w 1825371"/>
              <a:gd name="connsiteY0" fmla="*/ 1352 h 4705763"/>
              <a:gd name="connsiteX1" fmla="*/ 83062 w 1825371"/>
              <a:gd name="connsiteY1" fmla="*/ 34837 h 4705763"/>
              <a:gd name="connsiteX2" fmla="*/ 961270 w 1825371"/>
              <a:gd name="connsiteY2" fmla="*/ 755975 h 4705763"/>
              <a:gd name="connsiteX3" fmla="*/ 1239162 w 1825371"/>
              <a:gd name="connsiteY3" fmla="*/ 1001764 h 4705763"/>
              <a:gd name="connsiteX4" fmla="*/ 1276445 w 1825371"/>
              <a:gd name="connsiteY4" fmla="*/ 1025928 h 4705763"/>
              <a:gd name="connsiteX5" fmla="*/ 1316489 w 1825371"/>
              <a:gd name="connsiteY5" fmla="*/ 1009704 h 4705763"/>
              <a:gd name="connsiteX6" fmla="*/ 1345141 w 1825371"/>
              <a:gd name="connsiteY6" fmla="*/ 948602 h 4705763"/>
              <a:gd name="connsiteX7" fmla="*/ 1407624 w 1825371"/>
              <a:gd name="connsiteY7" fmla="*/ 869894 h 4705763"/>
              <a:gd name="connsiteX8" fmla="*/ 1749379 w 1825371"/>
              <a:gd name="connsiteY8" fmla="*/ 590967 h 4705763"/>
              <a:gd name="connsiteX9" fmla="*/ 1808066 w 1825371"/>
              <a:gd name="connsiteY9" fmla="*/ 545399 h 4705763"/>
              <a:gd name="connsiteX10" fmla="*/ 1825326 w 1825371"/>
              <a:gd name="connsiteY10" fmla="*/ 554375 h 4705763"/>
              <a:gd name="connsiteX11" fmla="*/ 1811172 w 1825371"/>
              <a:gd name="connsiteY11" fmla="*/ 590277 h 4705763"/>
              <a:gd name="connsiteX12" fmla="*/ 1721073 w 1825371"/>
              <a:gd name="connsiteY12" fmla="*/ 698326 h 4705763"/>
              <a:gd name="connsiteX13" fmla="*/ 1385877 w 1825371"/>
              <a:gd name="connsiteY13" fmla="*/ 1068389 h 4705763"/>
              <a:gd name="connsiteX14" fmla="*/ 1376211 w 1825371"/>
              <a:gd name="connsiteY14" fmla="*/ 1098421 h 4705763"/>
              <a:gd name="connsiteX15" fmla="*/ 1361366 w 1825371"/>
              <a:gd name="connsiteY15" fmla="*/ 1135359 h 4705763"/>
              <a:gd name="connsiteX16" fmla="*/ 1355153 w 1825371"/>
              <a:gd name="connsiteY16" fmla="*/ 1169879 h 4705763"/>
              <a:gd name="connsiteX17" fmla="*/ 1409696 w 1825371"/>
              <a:gd name="connsiteY17" fmla="*/ 1384253 h 4705763"/>
              <a:gd name="connsiteX18" fmla="*/ 1524994 w 1825371"/>
              <a:gd name="connsiteY18" fmla="*/ 1739817 h 4705763"/>
              <a:gd name="connsiteX19" fmla="*/ 1659971 w 1825371"/>
              <a:gd name="connsiteY19" fmla="*/ 2199288 h 4705763"/>
              <a:gd name="connsiteX20" fmla="*/ 1782864 w 1825371"/>
              <a:gd name="connsiteY20" fmla="*/ 2697077 h 4705763"/>
              <a:gd name="connsiteX21" fmla="*/ 1794257 w 1825371"/>
              <a:gd name="connsiteY21" fmla="*/ 2767845 h 4705763"/>
              <a:gd name="connsiteX22" fmla="*/ 1791840 w 1825371"/>
              <a:gd name="connsiteY22" fmla="*/ 2778202 h 4705763"/>
              <a:gd name="connsiteX23" fmla="*/ 1784245 w 1825371"/>
              <a:gd name="connsiteY23" fmla="*/ 2770607 h 4705763"/>
              <a:gd name="connsiteX24" fmla="*/ 1746617 w 1825371"/>
              <a:gd name="connsiteY24" fmla="*/ 2660831 h 4705763"/>
              <a:gd name="connsiteX25" fmla="*/ 1513602 w 1825371"/>
              <a:gd name="connsiteY25" fmla="*/ 1875484 h 4705763"/>
              <a:gd name="connsiteX26" fmla="*/ 1297158 w 1825371"/>
              <a:gd name="connsiteY26" fmla="*/ 1267919 h 4705763"/>
              <a:gd name="connsiteX27" fmla="*/ 1275064 w 1825371"/>
              <a:gd name="connsiteY27" fmla="*/ 1217173 h 4705763"/>
              <a:gd name="connsiteX28" fmla="*/ 1248483 w 1825371"/>
              <a:gd name="connsiteY28" fmla="*/ 1193353 h 4705763"/>
              <a:gd name="connsiteX29" fmla="*/ 1232949 w 1825371"/>
              <a:gd name="connsiteY29" fmla="*/ 1222351 h 4705763"/>
              <a:gd name="connsiteX30" fmla="*/ 1230877 w 1825371"/>
              <a:gd name="connsiteY30" fmla="*/ 1283108 h 4705763"/>
              <a:gd name="connsiteX31" fmla="*/ 1297493 w 1825371"/>
              <a:gd name="connsiteY31" fmla="*/ 4685667 h 4705763"/>
              <a:gd name="connsiteX32" fmla="*/ 938419 w 1825371"/>
              <a:gd name="connsiteY32" fmla="*/ 4705763 h 4705763"/>
              <a:gd name="connsiteX33" fmla="*/ 1125245 w 1825371"/>
              <a:gd name="connsiteY33" fmla="*/ 1293464 h 4705763"/>
              <a:gd name="connsiteX34" fmla="*/ 1096247 w 1825371"/>
              <a:gd name="connsiteY34" fmla="*/ 1270681 h 4705763"/>
              <a:gd name="connsiteX35" fmla="*/ 984400 w 1825371"/>
              <a:gd name="connsiteY35" fmla="*/ 1242374 h 4705763"/>
              <a:gd name="connsiteX36" fmla="*/ 977149 w 1825371"/>
              <a:gd name="connsiteY36" fmla="*/ 1225458 h 4705763"/>
              <a:gd name="connsiteX37" fmla="*/ 983019 w 1825371"/>
              <a:gd name="connsiteY37" fmla="*/ 1189902 h 4705763"/>
              <a:gd name="connsiteX38" fmla="*/ 1016158 w 1825371"/>
              <a:gd name="connsiteY38" fmla="*/ 1097041 h 4705763"/>
              <a:gd name="connsiteX39" fmla="*/ 1055513 w 1825371"/>
              <a:gd name="connsiteY39" fmla="*/ 1078055 h 4705763"/>
              <a:gd name="connsiteX40" fmla="*/ 1097628 w 1825371"/>
              <a:gd name="connsiteY40" fmla="*/ 1104290 h 4705763"/>
              <a:gd name="connsiteX41" fmla="*/ 1115579 w 1825371"/>
              <a:gd name="connsiteY41" fmla="*/ 1107743 h 4705763"/>
              <a:gd name="connsiteX42" fmla="*/ 1177026 w 1825371"/>
              <a:gd name="connsiteY42" fmla="*/ 1087375 h 4705763"/>
              <a:gd name="connsiteX43" fmla="*/ 1179787 w 1825371"/>
              <a:gd name="connsiteY43" fmla="*/ 1073913 h 4705763"/>
              <a:gd name="connsiteX44" fmla="*/ 1135255 w 1825371"/>
              <a:gd name="connsiteY44" fmla="*/ 1041117 h 4705763"/>
              <a:gd name="connsiteX45" fmla="*/ 939868 w 1825371"/>
              <a:gd name="connsiteY45" fmla="*/ 883702 h 4705763"/>
              <a:gd name="connsiteX46" fmla="*/ 549783 w 1825371"/>
              <a:gd name="connsiteY46" fmla="*/ 496379 h 4705763"/>
              <a:gd name="connsiteX47" fmla="*/ 40947 w 1825371"/>
              <a:gd name="connsiteY47" fmla="*/ 48990 h 4705763"/>
              <a:gd name="connsiteX48" fmla="*/ 5735 w 1825371"/>
              <a:gd name="connsiteY48" fmla="*/ 17231 h 4705763"/>
              <a:gd name="connsiteX49" fmla="*/ 902 w 1825371"/>
              <a:gd name="connsiteY49" fmla="*/ 4114 h 4705763"/>
              <a:gd name="connsiteX50" fmla="*/ 15747 w 1825371"/>
              <a:gd name="connsiteY50" fmla="*/ 1352 h 4705763"/>
              <a:gd name="connsiteX0" fmla="*/ 15747 w 1825371"/>
              <a:gd name="connsiteY0" fmla="*/ 1352 h 4685667"/>
              <a:gd name="connsiteX1" fmla="*/ 83062 w 1825371"/>
              <a:gd name="connsiteY1" fmla="*/ 34837 h 4685667"/>
              <a:gd name="connsiteX2" fmla="*/ 961270 w 1825371"/>
              <a:gd name="connsiteY2" fmla="*/ 755975 h 4685667"/>
              <a:gd name="connsiteX3" fmla="*/ 1239162 w 1825371"/>
              <a:gd name="connsiteY3" fmla="*/ 1001764 h 4685667"/>
              <a:gd name="connsiteX4" fmla="*/ 1276445 w 1825371"/>
              <a:gd name="connsiteY4" fmla="*/ 1025928 h 4685667"/>
              <a:gd name="connsiteX5" fmla="*/ 1316489 w 1825371"/>
              <a:gd name="connsiteY5" fmla="*/ 1009704 h 4685667"/>
              <a:gd name="connsiteX6" fmla="*/ 1345141 w 1825371"/>
              <a:gd name="connsiteY6" fmla="*/ 948602 h 4685667"/>
              <a:gd name="connsiteX7" fmla="*/ 1407624 w 1825371"/>
              <a:gd name="connsiteY7" fmla="*/ 869894 h 4685667"/>
              <a:gd name="connsiteX8" fmla="*/ 1749379 w 1825371"/>
              <a:gd name="connsiteY8" fmla="*/ 590967 h 4685667"/>
              <a:gd name="connsiteX9" fmla="*/ 1808066 w 1825371"/>
              <a:gd name="connsiteY9" fmla="*/ 545399 h 4685667"/>
              <a:gd name="connsiteX10" fmla="*/ 1825326 w 1825371"/>
              <a:gd name="connsiteY10" fmla="*/ 554375 h 4685667"/>
              <a:gd name="connsiteX11" fmla="*/ 1811172 w 1825371"/>
              <a:gd name="connsiteY11" fmla="*/ 590277 h 4685667"/>
              <a:gd name="connsiteX12" fmla="*/ 1721073 w 1825371"/>
              <a:gd name="connsiteY12" fmla="*/ 698326 h 4685667"/>
              <a:gd name="connsiteX13" fmla="*/ 1385877 w 1825371"/>
              <a:gd name="connsiteY13" fmla="*/ 1068389 h 4685667"/>
              <a:gd name="connsiteX14" fmla="*/ 1376211 w 1825371"/>
              <a:gd name="connsiteY14" fmla="*/ 1098421 h 4685667"/>
              <a:gd name="connsiteX15" fmla="*/ 1361366 w 1825371"/>
              <a:gd name="connsiteY15" fmla="*/ 1135359 h 4685667"/>
              <a:gd name="connsiteX16" fmla="*/ 1355153 w 1825371"/>
              <a:gd name="connsiteY16" fmla="*/ 1169879 h 4685667"/>
              <a:gd name="connsiteX17" fmla="*/ 1409696 w 1825371"/>
              <a:gd name="connsiteY17" fmla="*/ 1384253 h 4685667"/>
              <a:gd name="connsiteX18" fmla="*/ 1524994 w 1825371"/>
              <a:gd name="connsiteY18" fmla="*/ 1739817 h 4685667"/>
              <a:gd name="connsiteX19" fmla="*/ 1659971 w 1825371"/>
              <a:gd name="connsiteY19" fmla="*/ 2199288 h 4685667"/>
              <a:gd name="connsiteX20" fmla="*/ 1782864 w 1825371"/>
              <a:gd name="connsiteY20" fmla="*/ 2697077 h 4685667"/>
              <a:gd name="connsiteX21" fmla="*/ 1794257 w 1825371"/>
              <a:gd name="connsiteY21" fmla="*/ 2767845 h 4685667"/>
              <a:gd name="connsiteX22" fmla="*/ 1791840 w 1825371"/>
              <a:gd name="connsiteY22" fmla="*/ 2778202 h 4685667"/>
              <a:gd name="connsiteX23" fmla="*/ 1784245 w 1825371"/>
              <a:gd name="connsiteY23" fmla="*/ 2770607 h 4685667"/>
              <a:gd name="connsiteX24" fmla="*/ 1746617 w 1825371"/>
              <a:gd name="connsiteY24" fmla="*/ 2660831 h 4685667"/>
              <a:gd name="connsiteX25" fmla="*/ 1513602 w 1825371"/>
              <a:gd name="connsiteY25" fmla="*/ 1875484 h 4685667"/>
              <a:gd name="connsiteX26" fmla="*/ 1297158 w 1825371"/>
              <a:gd name="connsiteY26" fmla="*/ 1267919 h 4685667"/>
              <a:gd name="connsiteX27" fmla="*/ 1275064 w 1825371"/>
              <a:gd name="connsiteY27" fmla="*/ 1217173 h 4685667"/>
              <a:gd name="connsiteX28" fmla="*/ 1248483 w 1825371"/>
              <a:gd name="connsiteY28" fmla="*/ 1193353 h 4685667"/>
              <a:gd name="connsiteX29" fmla="*/ 1232949 w 1825371"/>
              <a:gd name="connsiteY29" fmla="*/ 1222351 h 4685667"/>
              <a:gd name="connsiteX30" fmla="*/ 1230877 w 1825371"/>
              <a:gd name="connsiteY30" fmla="*/ 1283108 h 4685667"/>
              <a:gd name="connsiteX31" fmla="*/ 1297493 w 1825371"/>
              <a:gd name="connsiteY31" fmla="*/ 4685667 h 4685667"/>
              <a:gd name="connsiteX32" fmla="*/ 978613 w 1825371"/>
              <a:gd name="connsiteY32" fmla="*/ 4685667 h 4685667"/>
              <a:gd name="connsiteX33" fmla="*/ 1125245 w 1825371"/>
              <a:gd name="connsiteY33" fmla="*/ 1293464 h 4685667"/>
              <a:gd name="connsiteX34" fmla="*/ 1096247 w 1825371"/>
              <a:gd name="connsiteY34" fmla="*/ 1270681 h 4685667"/>
              <a:gd name="connsiteX35" fmla="*/ 984400 w 1825371"/>
              <a:gd name="connsiteY35" fmla="*/ 1242374 h 4685667"/>
              <a:gd name="connsiteX36" fmla="*/ 977149 w 1825371"/>
              <a:gd name="connsiteY36" fmla="*/ 1225458 h 4685667"/>
              <a:gd name="connsiteX37" fmla="*/ 983019 w 1825371"/>
              <a:gd name="connsiteY37" fmla="*/ 1189902 h 4685667"/>
              <a:gd name="connsiteX38" fmla="*/ 1016158 w 1825371"/>
              <a:gd name="connsiteY38" fmla="*/ 1097041 h 4685667"/>
              <a:gd name="connsiteX39" fmla="*/ 1055513 w 1825371"/>
              <a:gd name="connsiteY39" fmla="*/ 1078055 h 4685667"/>
              <a:gd name="connsiteX40" fmla="*/ 1097628 w 1825371"/>
              <a:gd name="connsiteY40" fmla="*/ 1104290 h 4685667"/>
              <a:gd name="connsiteX41" fmla="*/ 1115579 w 1825371"/>
              <a:gd name="connsiteY41" fmla="*/ 1107743 h 4685667"/>
              <a:gd name="connsiteX42" fmla="*/ 1177026 w 1825371"/>
              <a:gd name="connsiteY42" fmla="*/ 1087375 h 4685667"/>
              <a:gd name="connsiteX43" fmla="*/ 1179787 w 1825371"/>
              <a:gd name="connsiteY43" fmla="*/ 1073913 h 4685667"/>
              <a:gd name="connsiteX44" fmla="*/ 1135255 w 1825371"/>
              <a:gd name="connsiteY44" fmla="*/ 1041117 h 4685667"/>
              <a:gd name="connsiteX45" fmla="*/ 939868 w 1825371"/>
              <a:gd name="connsiteY45" fmla="*/ 883702 h 4685667"/>
              <a:gd name="connsiteX46" fmla="*/ 549783 w 1825371"/>
              <a:gd name="connsiteY46" fmla="*/ 496379 h 4685667"/>
              <a:gd name="connsiteX47" fmla="*/ 40947 w 1825371"/>
              <a:gd name="connsiteY47" fmla="*/ 48990 h 4685667"/>
              <a:gd name="connsiteX48" fmla="*/ 5735 w 1825371"/>
              <a:gd name="connsiteY48" fmla="*/ 17231 h 4685667"/>
              <a:gd name="connsiteX49" fmla="*/ 902 w 1825371"/>
              <a:gd name="connsiteY49" fmla="*/ 4114 h 4685667"/>
              <a:gd name="connsiteX50" fmla="*/ 15747 w 1825371"/>
              <a:gd name="connsiteY50" fmla="*/ 1352 h 4685667"/>
              <a:gd name="connsiteX0" fmla="*/ 15747 w 1825371"/>
              <a:gd name="connsiteY0" fmla="*/ 1352 h 4685667"/>
              <a:gd name="connsiteX1" fmla="*/ 83062 w 1825371"/>
              <a:gd name="connsiteY1" fmla="*/ 34837 h 4685667"/>
              <a:gd name="connsiteX2" fmla="*/ 961270 w 1825371"/>
              <a:gd name="connsiteY2" fmla="*/ 755975 h 4685667"/>
              <a:gd name="connsiteX3" fmla="*/ 1239162 w 1825371"/>
              <a:gd name="connsiteY3" fmla="*/ 1001764 h 4685667"/>
              <a:gd name="connsiteX4" fmla="*/ 1276445 w 1825371"/>
              <a:gd name="connsiteY4" fmla="*/ 1025928 h 4685667"/>
              <a:gd name="connsiteX5" fmla="*/ 1316489 w 1825371"/>
              <a:gd name="connsiteY5" fmla="*/ 1009704 h 4685667"/>
              <a:gd name="connsiteX6" fmla="*/ 1345141 w 1825371"/>
              <a:gd name="connsiteY6" fmla="*/ 948602 h 4685667"/>
              <a:gd name="connsiteX7" fmla="*/ 1407624 w 1825371"/>
              <a:gd name="connsiteY7" fmla="*/ 869894 h 4685667"/>
              <a:gd name="connsiteX8" fmla="*/ 1749379 w 1825371"/>
              <a:gd name="connsiteY8" fmla="*/ 590967 h 4685667"/>
              <a:gd name="connsiteX9" fmla="*/ 1808066 w 1825371"/>
              <a:gd name="connsiteY9" fmla="*/ 545399 h 4685667"/>
              <a:gd name="connsiteX10" fmla="*/ 1825326 w 1825371"/>
              <a:gd name="connsiteY10" fmla="*/ 554375 h 4685667"/>
              <a:gd name="connsiteX11" fmla="*/ 1811172 w 1825371"/>
              <a:gd name="connsiteY11" fmla="*/ 590277 h 4685667"/>
              <a:gd name="connsiteX12" fmla="*/ 1721073 w 1825371"/>
              <a:gd name="connsiteY12" fmla="*/ 698326 h 4685667"/>
              <a:gd name="connsiteX13" fmla="*/ 1385877 w 1825371"/>
              <a:gd name="connsiteY13" fmla="*/ 1068389 h 4685667"/>
              <a:gd name="connsiteX14" fmla="*/ 1376211 w 1825371"/>
              <a:gd name="connsiteY14" fmla="*/ 1098421 h 4685667"/>
              <a:gd name="connsiteX15" fmla="*/ 1361366 w 1825371"/>
              <a:gd name="connsiteY15" fmla="*/ 1135359 h 4685667"/>
              <a:gd name="connsiteX16" fmla="*/ 1355153 w 1825371"/>
              <a:gd name="connsiteY16" fmla="*/ 1169879 h 4685667"/>
              <a:gd name="connsiteX17" fmla="*/ 1409696 w 1825371"/>
              <a:gd name="connsiteY17" fmla="*/ 1384253 h 4685667"/>
              <a:gd name="connsiteX18" fmla="*/ 1524994 w 1825371"/>
              <a:gd name="connsiteY18" fmla="*/ 1739817 h 4685667"/>
              <a:gd name="connsiteX19" fmla="*/ 1659971 w 1825371"/>
              <a:gd name="connsiteY19" fmla="*/ 2199288 h 4685667"/>
              <a:gd name="connsiteX20" fmla="*/ 1782864 w 1825371"/>
              <a:gd name="connsiteY20" fmla="*/ 2697077 h 4685667"/>
              <a:gd name="connsiteX21" fmla="*/ 1794257 w 1825371"/>
              <a:gd name="connsiteY21" fmla="*/ 2767845 h 4685667"/>
              <a:gd name="connsiteX22" fmla="*/ 1791840 w 1825371"/>
              <a:gd name="connsiteY22" fmla="*/ 2778202 h 4685667"/>
              <a:gd name="connsiteX23" fmla="*/ 1784245 w 1825371"/>
              <a:gd name="connsiteY23" fmla="*/ 2770607 h 4685667"/>
              <a:gd name="connsiteX24" fmla="*/ 1746617 w 1825371"/>
              <a:gd name="connsiteY24" fmla="*/ 2660831 h 4685667"/>
              <a:gd name="connsiteX25" fmla="*/ 1513602 w 1825371"/>
              <a:gd name="connsiteY25" fmla="*/ 1875484 h 4685667"/>
              <a:gd name="connsiteX26" fmla="*/ 1297158 w 1825371"/>
              <a:gd name="connsiteY26" fmla="*/ 1267919 h 4685667"/>
              <a:gd name="connsiteX27" fmla="*/ 1275064 w 1825371"/>
              <a:gd name="connsiteY27" fmla="*/ 1217173 h 4685667"/>
              <a:gd name="connsiteX28" fmla="*/ 1248483 w 1825371"/>
              <a:gd name="connsiteY28" fmla="*/ 1193353 h 4685667"/>
              <a:gd name="connsiteX29" fmla="*/ 1232949 w 1825371"/>
              <a:gd name="connsiteY29" fmla="*/ 1222351 h 4685667"/>
              <a:gd name="connsiteX30" fmla="*/ 1230877 w 1825371"/>
              <a:gd name="connsiteY30" fmla="*/ 1283108 h 4685667"/>
              <a:gd name="connsiteX31" fmla="*/ 1217106 w 1825371"/>
              <a:gd name="connsiteY31" fmla="*/ 4685667 h 4685667"/>
              <a:gd name="connsiteX32" fmla="*/ 978613 w 1825371"/>
              <a:gd name="connsiteY32" fmla="*/ 4685667 h 4685667"/>
              <a:gd name="connsiteX33" fmla="*/ 1125245 w 1825371"/>
              <a:gd name="connsiteY33" fmla="*/ 1293464 h 4685667"/>
              <a:gd name="connsiteX34" fmla="*/ 1096247 w 1825371"/>
              <a:gd name="connsiteY34" fmla="*/ 1270681 h 4685667"/>
              <a:gd name="connsiteX35" fmla="*/ 984400 w 1825371"/>
              <a:gd name="connsiteY35" fmla="*/ 1242374 h 4685667"/>
              <a:gd name="connsiteX36" fmla="*/ 977149 w 1825371"/>
              <a:gd name="connsiteY36" fmla="*/ 1225458 h 4685667"/>
              <a:gd name="connsiteX37" fmla="*/ 983019 w 1825371"/>
              <a:gd name="connsiteY37" fmla="*/ 1189902 h 4685667"/>
              <a:gd name="connsiteX38" fmla="*/ 1016158 w 1825371"/>
              <a:gd name="connsiteY38" fmla="*/ 1097041 h 4685667"/>
              <a:gd name="connsiteX39" fmla="*/ 1055513 w 1825371"/>
              <a:gd name="connsiteY39" fmla="*/ 1078055 h 4685667"/>
              <a:gd name="connsiteX40" fmla="*/ 1097628 w 1825371"/>
              <a:gd name="connsiteY40" fmla="*/ 1104290 h 4685667"/>
              <a:gd name="connsiteX41" fmla="*/ 1115579 w 1825371"/>
              <a:gd name="connsiteY41" fmla="*/ 1107743 h 4685667"/>
              <a:gd name="connsiteX42" fmla="*/ 1177026 w 1825371"/>
              <a:gd name="connsiteY42" fmla="*/ 1087375 h 4685667"/>
              <a:gd name="connsiteX43" fmla="*/ 1179787 w 1825371"/>
              <a:gd name="connsiteY43" fmla="*/ 1073913 h 4685667"/>
              <a:gd name="connsiteX44" fmla="*/ 1135255 w 1825371"/>
              <a:gd name="connsiteY44" fmla="*/ 1041117 h 4685667"/>
              <a:gd name="connsiteX45" fmla="*/ 939868 w 1825371"/>
              <a:gd name="connsiteY45" fmla="*/ 883702 h 4685667"/>
              <a:gd name="connsiteX46" fmla="*/ 549783 w 1825371"/>
              <a:gd name="connsiteY46" fmla="*/ 496379 h 4685667"/>
              <a:gd name="connsiteX47" fmla="*/ 40947 w 1825371"/>
              <a:gd name="connsiteY47" fmla="*/ 48990 h 4685667"/>
              <a:gd name="connsiteX48" fmla="*/ 5735 w 1825371"/>
              <a:gd name="connsiteY48" fmla="*/ 17231 h 4685667"/>
              <a:gd name="connsiteX49" fmla="*/ 902 w 1825371"/>
              <a:gd name="connsiteY49" fmla="*/ 4114 h 4685667"/>
              <a:gd name="connsiteX50" fmla="*/ 15747 w 1825371"/>
              <a:gd name="connsiteY50" fmla="*/ 1352 h 4685667"/>
              <a:gd name="connsiteX0" fmla="*/ 15747 w 1825371"/>
              <a:gd name="connsiteY0" fmla="*/ 1352 h 4705764"/>
              <a:gd name="connsiteX1" fmla="*/ 83062 w 1825371"/>
              <a:gd name="connsiteY1" fmla="*/ 34837 h 4705764"/>
              <a:gd name="connsiteX2" fmla="*/ 961270 w 1825371"/>
              <a:gd name="connsiteY2" fmla="*/ 755975 h 4705764"/>
              <a:gd name="connsiteX3" fmla="*/ 1239162 w 1825371"/>
              <a:gd name="connsiteY3" fmla="*/ 1001764 h 4705764"/>
              <a:gd name="connsiteX4" fmla="*/ 1276445 w 1825371"/>
              <a:gd name="connsiteY4" fmla="*/ 1025928 h 4705764"/>
              <a:gd name="connsiteX5" fmla="*/ 1316489 w 1825371"/>
              <a:gd name="connsiteY5" fmla="*/ 1009704 h 4705764"/>
              <a:gd name="connsiteX6" fmla="*/ 1345141 w 1825371"/>
              <a:gd name="connsiteY6" fmla="*/ 948602 h 4705764"/>
              <a:gd name="connsiteX7" fmla="*/ 1407624 w 1825371"/>
              <a:gd name="connsiteY7" fmla="*/ 869894 h 4705764"/>
              <a:gd name="connsiteX8" fmla="*/ 1749379 w 1825371"/>
              <a:gd name="connsiteY8" fmla="*/ 590967 h 4705764"/>
              <a:gd name="connsiteX9" fmla="*/ 1808066 w 1825371"/>
              <a:gd name="connsiteY9" fmla="*/ 545399 h 4705764"/>
              <a:gd name="connsiteX10" fmla="*/ 1825326 w 1825371"/>
              <a:gd name="connsiteY10" fmla="*/ 554375 h 4705764"/>
              <a:gd name="connsiteX11" fmla="*/ 1811172 w 1825371"/>
              <a:gd name="connsiteY11" fmla="*/ 590277 h 4705764"/>
              <a:gd name="connsiteX12" fmla="*/ 1721073 w 1825371"/>
              <a:gd name="connsiteY12" fmla="*/ 698326 h 4705764"/>
              <a:gd name="connsiteX13" fmla="*/ 1385877 w 1825371"/>
              <a:gd name="connsiteY13" fmla="*/ 1068389 h 4705764"/>
              <a:gd name="connsiteX14" fmla="*/ 1376211 w 1825371"/>
              <a:gd name="connsiteY14" fmla="*/ 1098421 h 4705764"/>
              <a:gd name="connsiteX15" fmla="*/ 1361366 w 1825371"/>
              <a:gd name="connsiteY15" fmla="*/ 1135359 h 4705764"/>
              <a:gd name="connsiteX16" fmla="*/ 1355153 w 1825371"/>
              <a:gd name="connsiteY16" fmla="*/ 1169879 h 4705764"/>
              <a:gd name="connsiteX17" fmla="*/ 1409696 w 1825371"/>
              <a:gd name="connsiteY17" fmla="*/ 1384253 h 4705764"/>
              <a:gd name="connsiteX18" fmla="*/ 1524994 w 1825371"/>
              <a:gd name="connsiteY18" fmla="*/ 1739817 h 4705764"/>
              <a:gd name="connsiteX19" fmla="*/ 1659971 w 1825371"/>
              <a:gd name="connsiteY19" fmla="*/ 2199288 h 4705764"/>
              <a:gd name="connsiteX20" fmla="*/ 1782864 w 1825371"/>
              <a:gd name="connsiteY20" fmla="*/ 2697077 h 4705764"/>
              <a:gd name="connsiteX21" fmla="*/ 1794257 w 1825371"/>
              <a:gd name="connsiteY21" fmla="*/ 2767845 h 4705764"/>
              <a:gd name="connsiteX22" fmla="*/ 1791840 w 1825371"/>
              <a:gd name="connsiteY22" fmla="*/ 2778202 h 4705764"/>
              <a:gd name="connsiteX23" fmla="*/ 1784245 w 1825371"/>
              <a:gd name="connsiteY23" fmla="*/ 2770607 h 4705764"/>
              <a:gd name="connsiteX24" fmla="*/ 1746617 w 1825371"/>
              <a:gd name="connsiteY24" fmla="*/ 2660831 h 4705764"/>
              <a:gd name="connsiteX25" fmla="*/ 1513602 w 1825371"/>
              <a:gd name="connsiteY25" fmla="*/ 1875484 h 4705764"/>
              <a:gd name="connsiteX26" fmla="*/ 1297158 w 1825371"/>
              <a:gd name="connsiteY26" fmla="*/ 1267919 h 4705764"/>
              <a:gd name="connsiteX27" fmla="*/ 1275064 w 1825371"/>
              <a:gd name="connsiteY27" fmla="*/ 1217173 h 4705764"/>
              <a:gd name="connsiteX28" fmla="*/ 1248483 w 1825371"/>
              <a:gd name="connsiteY28" fmla="*/ 1193353 h 4705764"/>
              <a:gd name="connsiteX29" fmla="*/ 1232949 w 1825371"/>
              <a:gd name="connsiteY29" fmla="*/ 1222351 h 4705764"/>
              <a:gd name="connsiteX30" fmla="*/ 1230877 w 1825371"/>
              <a:gd name="connsiteY30" fmla="*/ 1283108 h 4705764"/>
              <a:gd name="connsiteX31" fmla="*/ 1227154 w 1825371"/>
              <a:gd name="connsiteY31" fmla="*/ 4705764 h 4705764"/>
              <a:gd name="connsiteX32" fmla="*/ 978613 w 1825371"/>
              <a:gd name="connsiteY32" fmla="*/ 4685667 h 4705764"/>
              <a:gd name="connsiteX33" fmla="*/ 1125245 w 1825371"/>
              <a:gd name="connsiteY33" fmla="*/ 1293464 h 4705764"/>
              <a:gd name="connsiteX34" fmla="*/ 1096247 w 1825371"/>
              <a:gd name="connsiteY34" fmla="*/ 1270681 h 4705764"/>
              <a:gd name="connsiteX35" fmla="*/ 984400 w 1825371"/>
              <a:gd name="connsiteY35" fmla="*/ 1242374 h 4705764"/>
              <a:gd name="connsiteX36" fmla="*/ 977149 w 1825371"/>
              <a:gd name="connsiteY36" fmla="*/ 1225458 h 4705764"/>
              <a:gd name="connsiteX37" fmla="*/ 983019 w 1825371"/>
              <a:gd name="connsiteY37" fmla="*/ 1189902 h 4705764"/>
              <a:gd name="connsiteX38" fmla="*/ 1016158 w 1825371"/>
              <a:gd name="connsiteY38" fmla="*/ 1097041 h 4705764"/>
              <a:gd name="connsiteX39" fmla="*/ 1055513 w 1825371"/>
              <a:gd name="connsiteY39" fmla="*/ 1078055 h 4705764"/>
              <a:gd name="connsiteX40" fmla="*/ 1097628 w 1825371"/>
              <a:gd name="connsiteY40" fmla="*/ 1104290 h 4705764"/>
              <a:gd name="connsiteX41" fmla="*/ 1115579 w 1825371"/>
              <a:gd name="connsiteY41" fmla="*/ 1107743 h 4705764"/>
              <a:gd name="connsiteX42" fmla="*/ 1177026 w 1825371"/>
              <a:gd name="connsiteY42" fmla="*/ 1087375 h 4705764"/>
              <a:gd name="connsiteX43" fmla="*/ 1179787 w 1825371"/>
              <a:gd name="connsiteY43" fmla="*/ 1073913 h 4705764"/>
              <a:gd name="connsiteX44" fmla="*/ 1135255 w 1825371"/>
              <a:gd name="connsiteY44" fmla="*/ 1041117 h 4705764"/>
              <a:gd name="connsiteX45" fmla="*/ 939868 w 1825371"/>
              <a:gd name="connsiteY45" fmla="*/ 883702 h 4705764"/>
              <a:gd name="connsiteX46" fmla="*/ 549783 w 1825371"/>
              <a:gd name="connsiteY46" fmla="*/ 496379 h 4705764"/>
              <a:gd name="connsiteX47" fmla="*/ 40947 w 1825371"/>
              <a:gd name="connsiteY47" fmla="*/ 48990 h 4705764"/>
              <a:gd name="connsiteX48" fmla="*/ 5735 w 1825371"/>
              <a:gd name="connsiteY48" fmla="*/ 17231 h 4705764"/>
              <a:gd name="connsiteX49" fmla="*/ 902 w 1825371"/>
              <a:gd name="connsiteY49" fmla="*/ 4114 h 4705764"/>
              <a:gd name="connsiteX50" fmla="*/ 15747 w 1825371"/>
              <a:gd name="connsiteY50" fmla="*/ 1352 h 4705764"/>
              <a:gd name="connsiteX0" fmla="*/ 15747 w 1825371"/>
              <a:gd name="connsiteY0" fmla="*/ 1352 h 4705764"/>
              <a:gd name="connsiteX1" fmla="*/ 83062 w 1825371"/>
              <a:gd name="connsiteY1" fmla="*/ 34837 h 4705764"/>
              <a:gd name="connsiteX2" fmla="*/ 961270 w 1825371"/>
              <a:gd name="connsiteY2" fmla="*/ 755975 h 4705764"/>
              <a:gd name="connsiteX3" fmla="*/ 1239162 w 1825371"/>
              <a:gd name="connsiteY3" fmla="*/ 1001764 h 4705764"/>
              <a:gd name="connsiteX4" fmla="*/ 1276445 w 1825371"/>
              <a:gd name="connsiteY4" fmla="*/ 1025928 h 4705764"/>
              <a:gd name="connsiteX5" fmla="*/ 1316489 w 1825371"/>
              <a:gd name="connsiteY5" fmla="*/ 1009704 h 4705764"/>
              <a:gd name="connsiteX6" fmla="*/ 1345141 w 1825371"/>
              <a:gd name="connsiteY6" fmla="*/ 948602 h 4705764"/>
              <a:gd name="connsiteX7" fmla="*/ 1407624 w 1825371"/>
              <a:gd name="connsiteY7" fmla="*/ 869894 h 4705764"/>
              <a:gd name="connsiteX8" fmla="*/ 1749379 w 1825371"/>
              <a:gd name="connsiteY8" fmla="*/ 590967 h 4705764"/>
              <a:gd name="connsiteX9" fmla="*/ 1808066 w 1825371"/>
              <a:gd name="connsiteY9" fmla="*/ 545399 h 4705764"/>
              <a:gd name="connsiteX10" fmla="*/ 1825326 w 1825371"/>
              <a:gd name="connsiteY10" fmla="*/ 554375 h 4705764"/>
              <a:gd name="connsiteX11" fmla="*/ 1811172 w 1825371"/>
              <a:gd name="connsiteY11" fmla="*/ 590277 h 4705764"/>
              <a:gd name="connsiteX12" fmla="*/ 1721073 w 1825371"/>
              <a:gd name="connsiteY12" fmla="*/ 698326 h 4705764"/>
              <a:gd name="connsiteX13" fmla="*/ 1385877 w 1825371"/>
              <a:gd name="connsiteY13" fmla="*/ 1068389 h 4705764"/>
              <a:gd name="connsiteX14" fmla="*/ 1376211 w 1825371"/>
              <a:gd name="connsiteY14" fmla="*/ 1098421 h 4705764"/>
              <a:gd name="connsiteX15" fmla="*/ 1361366 w 1825371"/>
              <a:gd name="connsiteY15" fmla="*/ 1135359 h 4705764"/>
              <a:gd name="connsiteX16" fmla="*/ 1355153 w 1825371"/>
              <a:gd name="connsiteY16" fmla="*/ 1169879 h 4705764"/>
              <a:gd name="connsiteX17" fmla="*/ 1409696 w 1825371"/>
              <a:gd name="connsiteY17" fmla="*/ 1384253 h 4705764"/>
              <a:gd name="connsiteX18" fmla="*/ 1524994 w 1825371"/>
              <a:gd name="connsiteY18" fmla="*/ 1739817 h 4705764"/>
              <a:gd name="connsiteX19" fmla="*/ 1659971 w 1825371"/>
              <a:gd name="connsiteY19" fmla="*/ 2199288 h 4705764"/>
              <a:gd name="connsiteX20" fmla="*/ 1782864 w 1825371"/>
              <a:gd name="connsiteY20" fmla="*/ 2697077 h 4705764"/>
              <a:gd name="connsiteX21" fmla="*/ 1794257 w 1825371"/>
              <a:gd name="connsiteY21" fmla="*/ 2767845 h 4705764"/>
              <a:gd name="connsiteX22" fmla="*/ 1791840 w 1825371"/>
              <a:gd name="connsiteY22" fmla="*/ 2778202 h 4705764"/>
              <a:gd name="connsiteX23" fmla="*/ 1784245 w 1825371"/>
              <a:gd name="connsiteY23" fmla="*/ 2770607 h 4705764"/>
              <a:gd name="connsiteX24" fmla="*/ 1746617 w 1825371"/>
              <a:gd name="connsiteY24" fmla="*/ 2660831 h 4705764"/>
              <a:gd name="connsiteX25" fmla="*/ 1513602 w 1825371"/>
              <a:gd name="connsiteY25" fmla="*/ 1875484 h 4705764"/>
              <a:gd name="connsiteX26" fmla="*/ 1297158 w 1825371"/>
              <a:gd name="connsiteY26" fmla="*/ 1267919 h 4705764"/>
              <a:gd name="connsiteX27" fmla="*/ 1275064 w 1825371"/>
              <a:gd name="connsiteY27" fmla="*/ 1217173 h 4705764"/>
              <a:gd name="connsiteX28" fmla="*/ 1248483 w 1825371"/>
              <a:gd name="connsiteY28" fmla="*/ 1193353 h 4705764"/>
              <a:gd name="connsiteX29" fmla="*/ 1232949 w 1825371"/>
              <a:gd name="connsiteY29" fmla="*/ 1222351 h 4705764"/>
              <a:gd name="connsiteX30" fmla="*/ 1230877 w 1825371"/>
              <a:gd name="connsiteY30" fmla="*/ 1283108 h 4705764"/>
              <a:gd name="connsiteX31" fmla="*/ 1227154 w 1825371"/>
              <a:gd name="connsiteY31" fmla="*/ 4705764 h 4705764"/>
              <a:gd name="connsiteX32" fmla="*/ 998710 w 1825371"/>
              <a:gd name="connsiteY32" fmla="*/ 4695715 h 4705764"/>
              <a:gd name="connsiteX33" fmla="*/ 1125245 w 1825371"/>
              <a:gd name="connsiteY33" fmla="*/ 1293464 h 4705764"/>
              <a:gd name="connsiteX34" fmla="*/ 1096247 w 1825371"/>
              <a:gd name="connsiteY34" fmla="*/ 1270681 h 4705764"/>
              <a:gd name="connsiteX35" fmla="*/ 984400 w 1825371"/>
              <a:gd name="connsiteY35" fmla="*/ 1242374 h 4705764"/>
              <a:gd name="connsiteX36" fmla="*/ 977149 w 1825371"/>
              <a:gd name="connsiteY36" fmla="*/ 1225458 h 4705764"/>
              <a:gd name="connsiteX37" fmla="*/ 983019 w 1825371"/>
              <a:gd name="connsiteY37" fmla="*/ 1189902 h 4705764"/>
              <a:gd name="connsiteX38" fmla="*/ 1016158 w 1825371"/>
              <a:gd name="connsiteY38" fmla="*/ 1097041 h 4705764"/>
              <a:gd name="connsiteX39" fmla="*/ 1055513 w 1825371"/>
              <a:gd name="connsiteY39" fmla="*/ 1078055 h 4705764"/>
              <a:gd name="connsiteX40" fmla="*/ 1097628 w 1825371"/>
              <a:gd name="connsiteY40" fmla="*/ 1104290 h 4705764"/>
              <a:gd name="connsiteX41" fmla="*/ 1115579 w 1825371"/>
              <a:gd name="connsiteY41" fmla="*/ 1107743 h 4705764"/>
              <a:gd name="connsiteX42" fmla="*/ 1177026 w 1825371"/>
              <a:gd name="connsiteY42" fmla="*/ 1087375 h 4705764"/>
              <a:gd name="connsiteX43" fmla="*/ 1179787 w 1825371"/>
              <a:gd name="connsiteY43" fmla="*/ 1073913 h 4705764"/>
              <a:gd name="connsiteX44" fmla="*/ 1135255 w 1825371"/>
              <a:gd name="connsiteY44" fmla="*/ 1041117 h 4705764"/>
              <a:gd name="connsiteX45" fmla="*/ 939868 w 1825371"/>
              <a:gd name="connsiteY45" fmla="*/ 883702 h 4705764"/>
              <a:gd name="connsiteX46" fmla="*/ 549783 w 1825371"/>
              <a:gd name="connsiteY46" fmla="*/ 496379 h 4705764"/>
              <a:gd name="connsiteX47" fmla="*/ 40947 w 1825371"/>
              <a:gd name="connsiteY47" fmla="*/ 48990 h 4705764"/>
              <a:gd name="connsiteX48" fmla="*/ 5735 w 1825371"/>
              <a:gd name="connsiteY48" fmla="*/ 17231 h 4705764"/>
              <a:gd name="connsiteX49" fmla="*/ 902 w 1825371"/>
              <a:gd name="connsiteY49" fmla="*/ 4114 h 4705764"/>
              <a:gd name="connsiteX50" fmla="*/ 15747 w 1825371"/>
              <a:gd name="connsiteY50" fmla="*/ 1352 h 4705764"/>
              <a:gd name="connsiteX0" fmla="*/ 15747 w 1825371"/>
              <a:gd name="connsiteY0" fmla="*/ 1352 h 4705764"/>
              <a:gd name="connsiteX1" fmla="*/ 83062 w 1825371"/>
              <a:gd name="connsiteY1" fmla="*/ 34837 h 4705764"/>
              <a:gd name="connsiteX2" fmla="*/ 961270 w 1825371"/>
              <a:gd name="connsiteY2" fmla="*/ 755975 h 4705764"/>
              <a:gd name="connsiteX3" fmla="*/ 1239162 w 1825371"/>
              <a:gd name="connsiteY3" fmla="*/ 1001764 h 4705764"/>
              <a:gd name="connsiteX4" fmla="*/ 1276445 w 1825371"/>
              <a:gd name="connsiteY4" fmla="*/ 1025928 h 4705764"/>
              <a:gd name="connsiteX5" fmla="*/ 1316489 w 1825371"/>
              <a:gd name="connsiteY5" fmla="*/ 1009704 h 4705764"/>
              <a:gd name="connsiteX6" fmla="*/ 1345141 w 1825371"/>
              <a:gd name="connsiteY6" fmla="*/ 948602 h 4705764"/>
              <a:gd name="connsiteX7" fmla="*/ 1407624 w 1825371"/>
              <a:gd name="connsiteY7" fmla="*/ 869894 h 4705764"/>
              <a:gd name="connsiteX8" fmla="*/ 1749379 w 1825371"/>
              <a:gd name="connsiteY8" fmla="*/ 590967 h 4705764"/>
              <a:gd name="connsiteX9" fmla="*/ 1808066 w 1825371"/>
              <a:gd name="connsiteY9" fmla="*/ 545399 h 4705764"/>
              <a:gd name="connsiteX10" fmla="*/ 1825326 w 1825371"/>
              <a:gd name="connsiteY10" fmla="*/ 554375 h 4705764"/>
              <a:gd name="connsiteX11" fmla="*/ 1811172 w 1825371"/>
              <a:gd name="connsiteY11" fmla="*/ 590277 h 4705764"/>
              <a:gd name="connsiteX12" fmla="*/ 1721073 w 1825371"/>
              <a:gd name="connsiteY12" fmla="*/ 698326 h 4705764"/>
              <a:gd name="connsiteX13" fmla="*/ 1385877 w 1825371"/>
              <a:gd name="connsiteY13" fmla="*/ 1068389 h 4705764"/>
              <a:gd name="connsiteX14" fmla="*/ 1376211 w 1825371"/>
              <a:gd name="connsiteY14" fmla="*/ 1098421 h 4705764"/>
              <a:gd name="connsiteX15" fmla="*/ 1361366 w 1825371"/>
              <a:gd name="connsiteY15" fmla="*/ 1135359 h 4705764"/>
              <a:gd name="connsiteX16" fmla="*/ 1355153 w 1825371"/>
              <a:gd name="connsiteY16" fmla="*/ 1169879 h 4705764"/>
              <a:gd name="connsiteX17" fmla="*/ 1409696 w 1825371"/>
              <a:gd name="connsiteY17" fmla="*/ 1384253 h 4705764"/>
              <a:gd name="connsiteX18" fmla="*/ 1524994 w 1825371"/>
              <a:gd name="connsiteY18" fmla="*/ 1739817 h 4705764"/>
              <a:gd name="connsiteX19" fmla="*/ 1659971 w 1825371"/>
              <a:gd name="connsiteY19" fmla="*/ 2199288 h 4705764"/>
              <a:gd name="connsiteX20" fmla="*/ 1782864 w 1825371"/>
              <a:gd name="connsiteY20" fmla="*/ 2697077 h 4705764"/>
              <a:gd name="connsiteX21" fmla="*/ 1794257 w 1825371"/>
              <a:gd name="connsiteY21" fmla="*/ 2767845 h 4705764"/>
              <a:gd name="connsiteX22" fmla="*/ 1791840 w 1825371"/>
              <a:gd name="connsiteY22" fmla="*/ 2778202 h 4705764"/>
              <a:gd name="connsiteX23" fmla="*/ 1784245 w 1825371"/>
              <a:gd name="connsiteY23" fmla="*/ 2770607 h 4705764"/>
              <a:gd name="connsiteX24" fmla="*/ 1746617 w 1825371"/>
              <a:gd name="connsiteY24" fmla="*/ 2660831 h 4705764"/>
              <a:gd name="connsiteX25" fmla="*/ 1513602 w 1825371"/>
              <a:gd name="connsiteY25" fmla="*/ 1875484 h 4705764"/>
              <a:gd name="connsiteX26" fmla="*/ 1297158 w 1825371"/>
              <a:gd name="connsiteY26" fmla="*/ 1267919 h 4705764"/>
              <a:gd name="connsiteX27" fmla="*/ 1275064 w 1825371"/>
              <a:gd name="connsiteY27" fmla="*/ 1217173 h 4705764"/>
              <a:gd name="connsiteX28" fmla="*/ 1248483 w 1825371"/>
              <a:gd name="connsiteY28" fmla="*/ 1193353 h 4705764"/>
              <a:gd name="connsiteX29" fmla="*/ 1232949 w 1825371"/>
              <a:gd name="connsiteY29" fmla="*/ 1222351 h 4705764"/>
              <a:gd name="connsiteX30" fmla="*/ 1230877 w 1825371"/>
              <a:gd name="connsiteY30" fmla="*/ 1283108 h 4705764"/>
              <a:gd name="connsiteX31" fmla="*/ 1227154 w 1825371"/>
              <a:gd name="connsiteY31" fmla="*/ 4705764 h 4705764"/>
              <a:gd name="connsiteX32" fmla="*/ 998710 w 1825371"/>
              <a:gd name="connsiteY32" fmla="*/ 4695715 h 4705764"/>
              <a:gd name="connsiteX33" fmla="*/ 1125245 w 1825371"/>
              <a:gd name="connsiteY33" fmla="*/ 1293464 h 4705764"/>
              <a:gd name="connsiteX34" fmla="*/ 1096247 w 1825371"/>
              <a:gd name="connsiteY34" fmla="*/ 1270681 h 4705764"/>
              <a:gd name="connsiteX35" fmla="*/ 984400 w 1825371"/>
              <a:gd name="connsiteY35" fmla="*/ 1242374 h 4705764"/>
              <a:gd name="connsiteX36" fmla="*/ 977149 w 1825371"/>
              <a:gd name="connsiteY36" fmla="*/ 1225458 h 4705764"/>
              <a:gd name="connsiteX37" fmla="*/ 983019 w 1825371"/>
              <a:gd name="connsiteY37" fmla="*/ 1189902 h 4705764"/>
              <a:gd name="connsiteX38" fmla="*/ 1016158 w 1825371"/>
              <a:gd name="connsiteY38" fmla="*/ 1097041 h 4705764"/>
              <a:gd name="connsiteX39" fmla="*/ 1055513 w 1825371"/>
              <a:gd name="connsiteY39" fmla="*/ 1078055 h 4705764"/>
              <a:gd name="connsiteX40" fmla="*/ 1097628 w 1825371"/>
              <a:gd name="connsiteY40" fmla="*/ 1104290 h 4705764"/>
              <a:gd name="connsiteX41" fmla="*/ 1115579 w 1825371"/>
              <a:gd name="connsiteY41" fmla="*/ 1107743 h 4705764"/>
              <a:gd name="connsiteX42" fmla="*/ 1177026 w 1825371"/>
              <a:gd name="connsiteY42" fmla="*/ 1087375 h 4705764"/>
              <a:gd name="connsiteX43" fmla="*/ 1179787 w 1825371"/>
              <a:gd name="connsiteY43" fmla="*/ 1073913 h 4705764"/>
              <a:gd name="connsiteX44" fmla="*/ 1135255 w 1825371"/>
              <a:gd name="connsiteY44" fmla="*/ 1041117 h 4705764"/>
              <a:gd name="connsiteX45" fmla="*/ 939868 w 1825371"/>
              <a:gd name="connsiteY45" fmla="*/ 883702 h 4705764"/>
              <a:gd name="connsiteX46" fmla="*/ 549783 w 1825371"/>
              <a:gd name="connsiteY46" fmla="*/ 496379 h 4705764"/>
              <a:gd name="connsiteX47" fmla="*/ 40947 w 1825371"/>
              <a:gd name="connsiteY47" fmla="*/ 48990 h 4705764"/>
              <a:gd name="connsiteX48" fmla="*/ 5735 w 1825371"/>
              <a:gd name="connsiteY48" fmla="*/ 17231 h 4705764"/>
              <a:gd name="connsiteX49" fmla="*/ 902 w 1825371"/>
              <a:gd name="connsiteY49" fmla="*/ 4114 h 4705764"/>
              <a:gd name="connsiteX50" fmla="*/ 15747 w 1825371"/>
              <a:gd name="connsiteY50" fmla="*/ 1352 h 4705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825371" h="4705764">
                <a:moveTo>
                  <a:pt x="15747" y="1352"/>
                </a:moveTo>
                <a:cubicBezTo>
                  <a:pt x="40601" y="7565"/>
                  <a:pt x="63040" y="19648"/>
                  <a:pt x="83062" y="34837"/>
                </a:cubicBezTo>
                <a:cubicBezTo>
                  <a:pt x="383392" y="265435"/>
                  <a:pt x="679236" y="502594"/>
                  <a:pt x="961270" y="755975"/>
                </a:cubicBezTo>
                <a:cubicBezTo>
                  <a:pt x="1053096" y="838826"/>
                  <a:pt x="1146302" y="919949"/>
                  <a:pt x="1239162" y="1001764"/>
                </a:cubicBezTo>
                <a:cubicBezTo>
                  <a:pt x="1250209" y="1011775"/>
                  <a:pt x="1262636" y="1020060"/>
                  <a:pt x="1276445" y="1025928"/>
                </a:cubicBezTo>
                <a:cubicBezTo>
                  <a:pt x="1296466" y="1034213"/>
                  <a:pt x="1308204" y="1030070"/>
                  <a:pt x="1316489" y="1009704"/>
                </a:cubicBezTo>
                <a:cubicBezTo>
                  <a:pt x="1325119" y="988991"/>
                  <a:pt x="1335821" y="968968"/>
                  <a:pt x="1345141" y="948602"/>
                </a:cubicBezTo>
                <a:cubicBezTo>
                  <a:pt x="1359640" y="917188"/>
                  <a:pt x="1382079" y="892679"/>
                  <a:pt x="1407624" y="869894"/>
                </a:cubicBezTo>
                <a:cubicBezTo>
                  <a:pt x="1517055" y="771511"/>
                  <a:pt x="1634081" y="682447"/>
                  <a:pt x="1749379" y="590967"/>
                </a:cubicBezTo>
                <a:cubicBezTo>
                  <a:pt x="1768711" y="575432"/>
                  <a:pt x="1788043" y="559898"/>
                  <a:pt x="1808066" y="545399"/>
                </a:cubicBezTo>
                <a:cubicBezTo>
                  <a:pt x="1819802" y="536769"/>
                  <a:pt x="1824634" y="539875"/>
                  <a:pt x="1825326" y="554375"/>
                </a:cubicBezTo>
                <a:cubicBezTo>
                  <a:pt x="1826015" y="568528"/>
                  <a:pt x="1818766" y="579575"/>
                  <a:pt x="1811172" y="590277"/>
                </a:cubicBezTo>
                <a:cubicBezTo>
                  <a:pt x="1783900" y="628594"/>
                  <a:pt x="1751451" y="662770"/>
                  <a:pt x="1721073" y="698326"/>
                </a:cubicBezTo>
                <a:cubicBezTo>
                  <a:pt x="1613023" y="825017"/>
                  <a:pt x="1503592" y="950328"/>
                  <a:pt x="1385877" y="1068389"/>
                </a:cubicBezTo>
                <a:cubicBezTo>
                  <a:pt x="1376900" y="1077364"/>
                  <a:pt x="1378626" y="1088411"/>
                  <a:pt x="1376211" y="1098421"/>
                </a:cubicBezTo>
                <a:cubicBezTo>
                  <a:pt x="1373449" y="1111885"/>
                  <a:pt x="1370342" y="1124658"/>
                  <a:pt x="1361366" y="1135359"/>
                </a:cubicBezTo>
                <a:cubicBezTo>
                  <a:pt x="1352736" y="1145370"/>
                  <a:pt x="1352736" y="1157798"/>
                  <a:pt x="1355153" y="1169879"/>
                </a:cubicBezTo>
                <a:cubicBezTo>
                  <a:pt x="1369651" y="1242374"/>
                  <a:pt x="1391054" y="1312796"/>
                  <a:pt x="1409696" y="1384253"/>
                </a:cubicBezTo>
                <a:cubicBezTo>
                  <a:pt x="1440764" y="1505076"/>
                  <a:pt x="1484260" y="1622102"/>
                  <a:pt x="1524994" y="1739817"/>
                </a:cubicBezTo>
                <a:cubicBezTo>
                  <a:pt x="1577466" y="1890674"/>
                  <a:pt x="1615785" y="2046016"/>
                  <a:pt x="1659971" y="2199288"/>
                </a:cubicBezTo>
                <a:cubicBezTo>
                  <a:pt x="1707264" y="2363607"/>
                  <a:pt x="1746273" y="2529998"/>
                  <a:pt x="1782864" y="2697077"/>
                </a:cubicBezTo>
                <a:cubicBezTo>
                  <a:pt x="1788043" y="2720207"/>
                  <a:pt x="1790460" y="2744026"/>
                  <a:pt x="1794257" y="2767845"/>
                </a:cubicBezTo>
                <a:cubicBezTo>
                  <a:pt x="1794947" y="2771643"/>
                  <a:pt x="1797364" y="2776822"/>
                  <a:pt x="1791840" y="2778202"/>
                </a:cubicBezTo>
                <a:cubicBezTo>
                  <a:pt x="1786662" y="2779583"/>
                  <a:pt x="1785626" y="2774405"/>
                  <a:pt x="1784245" y="2770607"/>
                </a:cubicBezTo>
                <a:cubicBezTo>
                  <a:pt x="1770437" y="2734360"/>
                  <a:pt x="1756975" y="2698113"/>
                  <a:pt x="1746617" y="2660831"/>
                </a:cubicBezTo>
                <a:cubicBezTo>
                  <a:pt x="1673779" y="2397784"/>
                  <a:pt x="1595762" y="2136116"/>
                  <a:pt x="1513602" y="1875484"/>
                </a:cubicBezTo>
                <a:cubicBezTo>
                  <a:pt x="1448704" y="1670431"/>
                  <a:pt x="1380007" y="1466759"/>
                  <a:pt x="1297158" y="1267919"/>
                </a:cubicBezTo>
                <a:cubicBezTo>
                  <a:pt x="1289909" y="1251004"/>
                  <a:pt x="1282659" y="1234089"/>
                  <a:pt x="1275064" y="1217173"/>
                </a:cubicBezTo>
                <a:cubicBezTo>
                  <a:pt x="1269541" y="1205436"/>
                  <a:pt x="1260911" y="1191628"/>
                  <a:pt x="1248483" y="1193353"/>
                </a:cubicBezTo>
                <a:cubicBezTo>
                  <a:pt x="1238128" y="1194734"/>
                  <a:pt x="1235711" y="1211649"/>
                  <a:pt x="1232949" y="1222351"/>
                </a:cubicBezTo>
                <a:cubicBezTo>
                  <a:pt x="1228115" y="1242374"/>
                  <a:pt x="1229843" y="1262740"/>
                  <a:pt x="1230877" y="1283108"/>
                </a:cubicBezTo>
                <a:cubicBezTo>
                  <a:pt x="1226287" y="2417294"/>
                  <a:pt x="1231744" y="3571578"/>
                  <a:pt x="1227154" y="4705764"/>
                </a:cubicBezTo>
                <a:lnTo>
                  <a:pt x="998710" y="4695715"/>
                </a:lnTo>
                <a:cubicBezTo>
                  <a:pt x="1020244" y="4110251"/>
                  <a:pt x="1098940" y="1865978"/>
                  <a:pt x="1125245" y="1293464"/>
                </a:cubicBezTo>
                <a:cubicBezTo>
                  <a:pt x="1126970" y="1262740"/>
                  <a:pt x="1124553" y="1258943"/>
                  <a:pt x="1096247" y="1270681"/>
                </a:cubicBezTo>
                <a:cubicBezTo>
                  <a:pt x="1050679" y="1289666"/>
                  <a:pt x="1018575" y="1263776"/>
                  <a:pt x="984400" y="1242374"/>
                </a:cubicBezTo>
                <a:cubicBezTo>
                  <a:pt x="979221" y="1238921"/>
                  <a:pt x="977841" y="1232017"/>
                  <a:pt x="977149" y="1225458"/>
                </a:cubicBezTo>
                <a:cubicBezTo>
                  <a:pt x="976115" y="1213030"/>
                  <a:pt x="978530" y="1200949"/>
                  <a:pt x="983019" y="1189902"/>
                </a:cubicBezTo>
                <a:cubicBezTo>
                  <a:pt x="995792" y="1159523"/>
                  <a:pt x="1005457" y="1128109"/>
                  <a:pt x="1016158" y="1097041"/>
                </a:cubicBezTo>
                <a:cubicBezTo>
                  <a:pt x="1022717" y="1078055"/>
                  <a:pt x="1036181" y="1071841"/>
                  <a:pt x="1055513" y="1078055"/>
                </a:cubicBezTo>
                <a:cubicBezTo>
                  <a:pt x="1071737" y="1082887"/>
                  <a:pt x="1084855" y="1093934"/>
                  <a:pt x="1097628" y="1104290"/>
                </a:cubicBezTo>
                <a:cubicBezTo>
                  <a:pt x="1103496" y="1108779"/>
                  <a:pt x="1107983" y="1110504"/>
                  <a:pt x="1115579" y="1107743"/>
                </a:cubicBezTo>
                <a:cubicBezTo>
                  <a:pt x="1135945" y="1100147"/>
                  <a:pt x="1156313" y="1093589"/>
                  <a:pt x="1177026" y="1087375"/>
                </a:cubicBezTo>
                <a:cubicBezTo>
                  <a:pt x="1187726" y="1084268"/>
                  <a:pt x="1185655" y="1080126"/>
                  <a:pt x="1179787" y="1073913"/>
                </a:cubicBezTo>
                <a:cubicBezTo>
                  <a:pt x="1166668" y="1060449"/>
                  <a:pt x="1151134" y="1050438"/>
                  <a:pt x="1135255" y="1041117"/>
                </a:cubicBezTo>
                <a:cubicBezTo>
                  <a:pt x="1062417" y="998311"/>
                  <a:pt x="998207" y="944460"/>
                  <a:pt x="939868" y="883702"/>
                </a:cubicBezTo>
                <a:cubicBezTo>
                  <a:pt x="813177" y="751488"/>
                  <a:pt x="683379" y="622035"/>
                  <a:pt x="549783" y="496379"/>
                </a:cubicBezTo>
                <a:cubicBezTo>
                  <a:pt x="385809" y="341382"/>
                  <a:pt x="211479" y="197084"/>
                  <a:pt x="40947" y="48990"/>
                </a:cubicBezTo>
                <a:cubicBezTo>
                  <a:pt x="28864" y="38635"/>
                  <a:pt x="17472" y="27933"/>
                  <a:pt x="5735" y="17231"/>
                </a:cubicBezTo>
                <a:cubicBezTo>
                  <a:pt x="2283" y="13780"/>
                  <a:pt x="-1859" y="9292"/>
                  <a:pt x="902" y="4114"/>
                </a:cubicBezTo>
                <a:cubicBezTo>
                  <a:pt x="4009" y="-1755"/>
                  <a:pt x="10568" y="-29"/>
                  <a:pt x="15747" y="1352"/>
                </a:cubicBezTo>
                <a:close/>
              </a:path>
            </a:pathLst>
          </a:custGeom>
          <a:solidFill>
            <a:schemeClr val="bg1">
              <a:alpha val="60000"/>
            </a:schemeClr>
          </a:solidFill>
          <a:ln w="2261" cap="flat">
            <a:noFill/>
            <a:prstDash val="solid"/>
            <a:miter/>
          </a:ln>
        </p:spPr>
        <p:txBody>
          <a:bodyPr wrap="square" lIns="137142" tIns="68571" rIns="137142" bIns="68571" rtlCol="0" anchor="ctr">
            <a:noAutofit/>
          </a:bodyPr>
          <a:lstStyle/>
          <a:p>
            <a:endParaRPr lang="en-US" sz="4725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BA80C23-9532-403F-8276-9AD3849FBC9A}"/>
              </a:ext>
            </a:extLst>
          </p:cNvPr>
          <p:cNvSpPr/>
          <p:nvPr userDrawn="1"/>
        </p:nvSpPr>
        <p:spPr>
          <a:xfrm rot="3600000" flipV="1">
            <a:off x="2222578" y="-539109"/>
            <a:ext cx="2609136" cy="3592409"/>
          </a:xfrm>
          <a:custGeom>
            <a:avLst/>
            <a:gdLst>
              <a:gd name="connsiteX0" fmla="*/ 1077528 w 1739424"/>
              <a:gd name="connsiteY0" fmla="*/ 398319 h 2395147"/>
              <a:gd name="connsiteX1" fmla="*/ 1067918 w 1739424"/>
              <a:gd name="connsiteY1" fmla="*/ 380004 h 2395147"/>
              <a:gd name="connsiteX2" fmla="*/ 1092561 w 1739424"/>
              <a:gd name="connsiteY2" fmla="*/ 411557 h 2395147"/>
              <a:gd name="connsiteX3" fmla="*/ 1093901 w 1739424"/>
              <a:gd name="connsiteY3" fmla="*/ 415398 h 2395147"/>
              <a:gd name="connsiteX4" fmla="*/ 1090150 w 1739424"/>
              <a:gd name="connsiteY4" fmla="*/ 414575 h 2395147"/>
              <a:gd name="connsiteX5" fmla="*/ 1077528 w 1739424"/>
              <a:gd name="connsiteY5" fmla="*/ 398319 h 2395147"/>
              <a:gd name="connsiteX6" fmla="*/ 1064970 w 1739424"/>
              <a:gd name="connsiteY6" fmla="*/ 378632 h 2395147"/>
              <a:gd name="connsiteX7" fmla="*/ 1065239 w 1739424"/>
              <a:gd name="connsiteY7" fmla="*/ 377535 h 2395147"/>
              <a:gd name="connsiteX8" fmla="*/ 1067113 w 1739424"/>
              <a:gd name="connsiteY8" fmla="*/ 379456 h 2395147"/>
              <a:gd name="connsiteX9" fmla="*/ 1064970 w 1739424"/>
              <a:gd name="connsiteY9" fmla="*/ 378632 h 2395147"/>
              <a:gd name="connsiteX10" fmla="*/ 1734633 w 1739424"/>
              <a:gd name="connsiteY10" fmla="*/ 2247062 h 2395147"/>
              <a:gd name="connsiteX11" fmla="*/ 1739424 w 1739424"/>
              <a:gd name="connsiteY11" fmla="*/ 2180709 h 2395147"/>
              <a:gd name="connsiteX12" fmla="*/ 1737481 w 1739424"/>
              <a:gd name="connsiteY12" fmla="*/ 2187429 h 2395147"/>
              <a:gd name="connsiteX13" fmla="*/ 1734633 w 1739424"/>
              <a:gd name="connsiteY13" fmla="*/ 2247062 h 2395147"/>
              <a:gd name="connsiteX14" fmla="*/ 51484 w 1739424"/>
              <a:gd name="connsiteY14" fmla="*/ 1299625 h 2395147"/>
              <a:gd name="connsiteX15" fmla="*/ 225973 w 1739424"/>
              <a:gd name="connsiteY15" fmla="*/ 1500814 h 2395147"/>
              <a:gd name="connsiteX16" fmla="*/ 421792 w 1739424"/>
              <a:gd name="connsiteY16" fmla="*/ 1544987 h 2395147"/>
              <a:gd name="connsiteX17" fmla="*/ 528944 w 1739424"/>
              <a:gd name="connsiteY17" fmla="*/ 1408075 h 2395147"/>
              <a:gd name="connsiteX18" fmla="*/ 515014 w 1739424"/>
              <a:gd name="connsiteY18" fmla="*/ 1396279 h 2395147"/>
              <a:gd name="connsiteX19" fmla="*/ 348661 w 1739424"/>
              <a:gd name="connsiteY19" fmla="*/ 1408350 h 2395147"/>
              <a:gd name="connsiteX20" fmla="*/ 279815 w 1739424"/>
              <a:gd name="connsiteY20" fmla="*/ 1396004 h 2395147"/>
              <a:gd name="connsiteX21" fmla="*/ 319463 w 1739424"/>
              <a:gd name="connsiteY21" fmla="*/ 1397376 h 2395147"/>
              <a:gd name="connsiteX22" fmla="*/ 483940 w 1739424"/>
              <a:gd name="connsiteY22" fmla="*/ 1374603 h 2395147"/>
              <a:gd name="connsiteX23" fmla="*/ 539659 w 1739424"/>
              <a:gd name="connsiteY23" fmla="*/ 1360061 h 2395147"/>
              <a:gd name="connsiteX24" fmla="*/ 725033 w 1739424"/>
              <a:gd name="connsiteY24" fmla="*/ 1297230 h 2395147"/>
              <a:gd name="connsiteX25" fmla="*/ 885491 w 1739424"/>
              <a:gd name="connsiteY25" fmla="*/ 1249489 h 2395147"/>
              <a:gd name="connsiteX26" fmla="*/ 965854 w 1739424"/>
              <a:gd name="connsiteY26" fmla="*/ 1237965 h 2395147"/>
              <a:gd name="connsiteX27" fmla="*/ 1140675 w 1739424"/>
              <a:gd name="connsiteY27" fmla="*/ 1261289 h 2395147"/>
              <a:gd name="connsiteX28" fmla="*/ 1430909 w 1739424"/>
              <a:gd name="connsiteY28" fmla="*/ 1481407 h 2395147"/>
              <a:gd name="connsiteX29" fmla="*/ 1549564 w 1739424"/>
              <a:gd name="connsiteY29" fmla="*/ 1651718 h 2395147"/>
              <a:gd name="connsiteX30" fmla="*/ 1557415 w 1739424"/>
              <a:gd name="connsiteY30" fmla="*/ 1670822 h 2395147"/>
              <a:gd name="connsiteX31" fmla="*/ 1555525 w 1739424"/>
              <a:gd name="connsiteY31" fmla="*/ 1670473 h 2395147"/>
              <a:gd name="connsiteX32" fmla="*/ 1398512 w 1739424"/>
              <a:gd name="connsiteY32" fmla="*/ 1652472 h 2395147"/>
              <a:gd name="connsiteX33" fmla="*/ 1046085 w 1739424"/>
              <a:gd name="connsiteY33" fmla="*/ 1706261 h 2395147"/>
              <a:gd name="connsiteX34" fmla="*/ 1003447 w 1739424"/>
              <a:gd name="connsiteY34" fmla="*/ 1719049 h 2395147"/>
              <a:gd name="connsiteX35" fmla="*/ 1087567 w 1739424"/>
              <a:gd name="connsiteY35" fmla="*/ 1688103 h 2395147"/>
              <a:gd name="connsiteX36" fmla="*/ 1370422 w 1739424"/>
              <a:gd name="connsiteY36" fmla="*/ 1632771 h 2395147"/>
              <a:gd name="connsiteX37" fmla="*/ 1376144 w 1739424"/>
              <a:gd name="connsiteY37" fmla="*/ 1623897 h 2395147"/>
              <a:gd name="connsiteX38" fmla="*/ 1329191 w 1739424"/>
              <a:gd name="connsiteY38" fmla="*/ 1578151 h 2395147"/>
              <a:gd name="connsiteX39" fmla="*/ 1229320 w 1739424"/>
              <a:gd name="connsiteY39" fmla="*/ 1559619 h 2395147"/>
              <a:gd name="connsiteX40" fmla="*/ 996653 w 1739424"/>
              <a:gd name="connsiteY40" fmla="*/ 1626677 h 2395147"/>
              <a:gd name="connsiteX41" fmla="*/ 863114 w 1739424"/>
              <a:gd name="connsiteY41" fmla="*/ 1736938 h 2395147"/>
              <a:gd name="connsiteX42" fmla="*/ 811586 w 1739424"/>
              <a:gd name="connsiteY42" fmla="*/ 1832416 h 2395147"/>
              <a:gd name="connsiteX43" fmla="*/ 807916 w 1739424"/>
              <a:gd name="connsiteY43" fmla="*/ 1845357 h 2395147"/>
              <a:gd name="connsiteX44" fmla="*/ 807963 w 1739424"/>
              <a:gd name="connsiteY44" fmla="*/ 1848892 h 2395147"/>
              <a:gd name="connsiteX45" fmla="*/ 879991 w 1739424"/>
              <a:gd name="connsiteY45" fmla="*/ 1820168 h 2395147"/>
              <a:gd name="connsiteX46" fmla="*/ 1011289 w 1739424"/>
              <a:gd name="connsiteY46" fmla="*/ 1801302 h 2395147"/>
              <a:gd name="connsiteX47" fmla="*/ 1249185 w 1739424"/>
              <a:gd name="connsiteY47" fmla="*/ 1765402 h 2395147"/>
              <a:gd name="connsiteX48" fmla="*/ 1343560 w 1739424"/>
              <a:gd name="connsiteY48" fmla="*/ 1722610 h 2395147"/>
              <a:gd name="connsiteX49" fmla="*/ 1376800 w 1739424"/>
              <a:gd name="connsiteY49" fmla="*/ 1677991 h 2395147"/>
              <a:gd name="connsiteX50" fmla="*/ 1387169 w 1739424"/>
              <a:gd name="connsiteY50" fmla="*/ 1672942 h 2395147"/>
              <a:gd name="connsiteX51" fmla="*/ 1500972 w 1739424"/>
              <a:gd name="connsiteY51" fmla="*/ 1682857 h 2395147"/>
              <a:gd name="connsiteX52" fmla="*/ 1566833 w 1739424"/>
              <a:gd name="connsiteY52" fmla="*/ 1693739 h 2395147"/>
              <a:gd name="connsiteX53" fmla="*/ 1593093 w 1739424"/>
              <a:gd name="connsiteY53" fmla="*/ 1757638 h 2395147"/>
              <a:gd name="connsiteX54" fmla="*/ 1627517 w 1739424"/>
              <a:gd name="connsiteY54" fmla="*/ 1871216 h 2395147"/>
              <a:gd name="connsiteX55" fmla="*/ 1642518 w 1739424"/>
              <a:gd name="connsiteY55" fmla="*/ 1943101 h 2395147"/>
              <a:gd name="connsiteX56" fmla="*/ 1641715 w 1739424"/>
              <a:gd name="connsiteY56" fmla="*/ 2189761 h 2395147"/>
              <a:gd name="connsiteX57" fmla="*/ 1669305 w 1739424"/>
              <a:gd name="connsiteY57" fmla="*/ 2379903 h 2395147"/>
              <a:gd name="connsiteX58" fmla="*/ 1669117 w 1739424"/>
              <a:gd name="connsiteY58" fmla="*/ 2383495 h 2395147"/>
              <a:gd name="connsiteX59" fmla="*/ 1722169 w 1739424"/>
              <a:gd name="connsiteY59" fmla="*/ 2376292 h 2395147"/>
              <a:gd name="connsiteX60" fmla="*/ 1680021 w 1739424"/>
              <a:gd name="connsiteY60" fmla="*/ 2119798 h 2395147"/>
              <a:gd name="connsiteX61" fmla="*/ 1684306 w 1739424"/>
              <a:gd name="connsiteY61" fmla="*/ 1712628 h 2395147"/>
              <a:gd name="connsiteX62" fmla="*/ 1631534 w 1739424"/>
              <a:gd name="connsiteY62" fmla="*/ 1258270 h 2395147"/>
              <a:gd name="connsiteX63" fmla="*/ 1545546 w 1739424"/>
              <a:gd name="connsiteY63" fmla="*/ 1033010 h 2395147"/>
              <a:gd name="connsiteX64" fmla="*/ 1482058 w 1739424"/>
              <a:gd name="connsiteY64" fmla="*/ 912011 h 2395147"/>
              <a:gd name="connsiteX65" fmla="*/ 1482326 w 1739424"/>
              <a:gd name="connsiteY65" fmla="*/ 893903 h 2395147"/>
              <a:gd name="connsiteX66" fmla="*/ 1498131 w 1739424"/>
              <a:gd name="connsiteY66" fmla="*/ 852199 h 2395147"/>
              <a:gd name="connsiteX67" fmla="*/ 1490363 w 1739424"/>
              <a:gd name="connsiteY67" fmla="*/ 758088 h 2395147"/>
              <a:gd name="connsiteX68" fmla="*/ 1392854 w 1739424"/>
              <a:gd name="connsiteY68" fmla="*/ 556701 h 2395147"/>
              <a:gd name="connsiteX69" fmla="*/ 1132209 w 1739424"/>
              <a:gd name="connsiteY69" fmla="*/ 271353 h 2395147"/>
              <a:gd name="connsiteX70" fmla="*/ 813699 w 1739424"/>
              <a:gd name="connsiteY70" fmla="*/ 1097 h 2395147"/>
              <a:gd name="connsiteX71" fmla="*/ 810218 w 1739424"/>
              <a:gd name="connsiteY71" fmla="*/ 0 h 2395147"/>
              <a:gd name="connsiteX72" fmla="*/ 810486 w 1739424"/>
              <a:gd name="connsiteY72" fmla="*/ 4391 h 2395147"/>
              <a:gd name="connsiteX73" fmla="*/ 914155 w 1739424"/>
              <a:gd name="connsiteY73" fmla="*/ 340496 h 2395147"/>
              <a:gd name="connsiteX74" fmla="*/ 1228378 w 1739424"/>
              <a:gd name="connsiteY74" fmla="*/ 826682 h 2395147"/>
              <a:gd name="connsiteX75" fmla="*/ 1341690 w 1739424"/>
              <a:gd name="connsiteY75" fmla="*/ 917499 h 2395147"/>
              <a:gd name="connsiteX76" fmla="*/ 1412410 w 1739424"/>
              <a:gd name="connsiteY76" fmla="*/ 934785 h 2395147"/>
              <a:gd name="connsiteX77" fmla="*/ 1420713 w 1739424"/>
              <a:gd name="connsiteY77" fmla="*/ 920793 h 2395147"/>
              <a:gd name="connsiteX78" fmla="*/ 1351601 w 1739424"/>
              <a:gd name="connsiteY78" fmla="*/ 800342 h 2395147"/>
              <a:gd name="connsiteX79" fmla="*/ 1099795 w 1739424"/>
              <a:gd name="connsiteY79" fmla="*/ 430764 h 2395147"/>
              <a:gd name="connsiteX80" fmla="*/ 1092829 w 1739424"/>
              <a:gd name="connsiteY80" fmla="*/ 418142 h 2395147"/>
              <a:gd name="connsiteX81" fmla="*/ 1101403 w 1739424"/>
              <a:gd name="connsiteY81" fmla="*/ 424179 h 2395147"/>
              <a:gd name="connsiteX82" fmla="*/ 1305794 w 1739424"/>
              <a:gd name="connsiteY82" fmla="*/ 694435 h 2395147"/>
              <a:gd name="connsiteX83" fmla="*/ 1424463 w 1739424"/>
              <a:gd name="connsiteY83" fmla="*/ 872227 h 2395147"/>
              <a:gd name="connsiteX84" fmla="*/ 1500810 w 1739424"/>
              <a:gd name="connsiteY84" fmla="*/ 1008316 h 2395147"/>
              <a:gd name="connsiteX85" fmla="*/ 1610640 w 1739424"/>
              <a:gd name="connsiteY85" fmla="*/ 1310125 h 2395147"/>
              <a:gd name="connsiteX86" fmla="*/ 1646268 w 1739424"/>
              <a:gd name="connsiteY86" fmla="*/ 1762565 h 2395147"/>
              <a:gd name="connsiteX87" fmla="*/ 1643589 w 1739424"/>
              <a:gd name="connsiteY87" fmla="*/ 1766407 h 2395147"/>
              <a:gd name="connsiteX88" fmla="*/ 1637160 w 1739424"/>
              <a:gd name="connsiteY88" fmla="*/ 1747474 h 2395147"/>
              <a:gd name="connsiteX89" fmla="*/ 1480720 w 1739424"/>
              <a:gd name="connsiteY89" fmla="*/ 1478590 h 2395147"/>
              <a:gd name="connsiteX90" fmla="*/ 1140741 w 1739424"/>
              <a:gd name="connsiteY90" fmla="*/ 1210217 h 2395147"/>
              <a:gd name="connsiteX91" fmla="*/ 942550 w 1739424"/>
              <a:gd name="connsiteY91" fmla="*/ 1071697 h 2395147"/>
              <a:gd name="connsiteX92" fmla="*/ 710299 w 1739424"/>
              <a:gd name="connsiteY92" fmla="*/ 861253 h 2395147"/>
              <a:gd name="connsiteX93" fmla="*/ 706012 w 1739424"/>
              <a:gd name="connsiteY93" fmla="*/ 845339 h 2395147"/>
              <a:gd name="connsiteX94" fmla="*/ 722086 w 1739424"/>
              <a:gd name="connsiteY94" fmla="*/ 767417 h 2395147"/>
              <a:gd name="connsiteX95" fmla="*/ 679759 w 1739424"/>
              <a:gd name="connsiteY95" fmla="*/ 625567 h 2395147"/>
              <a:gd name="connsiteX96" fmla="*/ 497603 w 1739424"/>
              <a:gd name="connsiteY96" fmla="*/ 336106 h 2395147"/>
              <a:gd name="connsiteX97" fmla="*/ 396076 w 1739424"/>
              <a:gd name="connsiteY97" fmla="*/ 177244 h 2395147"/>
              <a:gd name="connsiteX98" fmla="*/ 359644 w 1739424"/>
              <a:gd name="connsiteY98" fmla="*/ 72707 h 2395147"/>
              <a:gd name="connsiteX99" fmla="*/ 355893 w 1739424"/>
              <a:gd name="connsiteY99" fmla="*/ 76001 h 2395147"/>
              <a:gd name="connsiteX100" fmla="*/ 345714 w 1739424"/>
              <a:gd name="connsiteY100" fmla="*/ 92187 h 2395147"/>
              <a:gd name="connsiteX101" fmla="*/ 293210 w 1739424"/>
              <a:gd name="connsiteY101" fmla="*/ 237881 h 2395147"/>
              <a:gd name="connsiteX102" fmla="*/ 300978 w 1739424"/>
              <a:gd name="connsiteY102" fmla="*/ 485638 h 2395147"/>
              <a:gd name="connsiteX103" fmla="*/ 445633 w 1739424"/>
              <a:gd name="connsiteY103" fmla="*/ 798970 h 2395147"/>
              <a:gd name="connsiteX104" fmla="*/ 557339 w 1739424"/>
              <a:gd name="connsiteY104" fmla="*/ 888690 h 2395147"/>
              <a:gd name="connsiteX105" fmla="*/ 648686 w 1739424"/>
              <a:gd name="connsiteY105" fmla="*/ 895823 h 2395147"/>
              <a:gd name="connsiteX106" fmla="*/ 652705 w 1739424"/>
              <a:gd name="connsiteY106" fmla="*/ 881283 h 2395147"/>
              <a:gd name="connsiteX107" fmla="*/ 449383 w 1739424"/>
              <a:gd name="connsiteY107" fmla="*/ 525148 h 2395147"/>
              <a:gd name="connsiteX108" fmla="*/ 404113 w 1739424"/>
              <a:gd name="connsiteY108" fmla="*/ 405521 h 2395147"/>
              <a:gd name="connsiteX109" fmla="*/ 430098 w 1739424"/>
              <a:gd name="connsiteY109" fmla="*/ 463414 h 2395147"/>
              <a:gd name="connsiteX110" fmla="*/ 699315 w 1739424"/>
              <a:gd name="connsiteY110" fmla="*/ 892806 h 2395147"/>
              <a:gd name="connsiteX111" fmla="*/ 1003893 w 1739424"/>
              <a:gd name="connsiteY111" fmla="*/ 1157849 h 2395147"/>
              <a:gd name="connsiteX112" fmla="*/ 1056131 w 1739424"/>
              <a:gd name="connsiteY112" fmla="*/ 1196809 h 2395147"/>
              <a:gd name="connsiteX113" fmla="*/ 1026396 w 1739424"/>
              <a:gd name="connsiteY113" fmla="*/ 1194890 h 2395147"/>
              <a:gd name="connsiteX114" fmla="*/ 847988 w 1739424"/>
              <a:gd name="connsiteY114" fmla="*/ 1218760 h 2395147"/>
              <a:gd name="connsiteX115" fmla="*/ 525462 w 1739424"/>
              <a:gd name="connsiteY115" fmla="*/ 1334545 h 2395147"/>
              <a:gd name="connsiteX116" fmla="*/ 506711 w 1739424"/>
              <a:gd name="connsiteY116" fmla="*/ 1327960 h 2395147"/>
              <a:gd name="connsiteX117" fmla="*/ 302050 w 1739424"/>
              <a:gd name="connsiteY117" fmla="*/ 1262933 h 2395147"/>
              <a:gd name="connsiteX118" fmla="*/ 0 w 1739424"/>
              <a:gd name="connsiteY118" fmla="*/ 1208733 h 2395147"/>
              <a:gd name="connsiteX119" fmla="*/ 51484 w 1739424"/>
              <a:gd name="connsiteY119" fmla="*/ 1299625 h 2395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1739424" h="2395147">
                <a:moveTo>
                  <a:pt x="1077528" y="398319"/>
                </a:moveTo>
                <a:cubicBezTo>
                  <a:pt x="1073409" y="392832"/>
                  <a:pt x="1069793" y="387001"/>
                  <a:pt x="1067918" y="380004"/>
                </a:cubicBezTo>
                <a:cubicBezTo>
                  <a:pt x="1077560" y="389333"/>
                  <a:pt x="1085061" y="400308"/>
                  <a:pt x="1092561" y="411557"/>
                </a:cubicBezTo>
                <a:cubicBezTo>
                  <a:pt x="1093366" y="412654"/>
                  <a:pt x="1095240" y="413478"/>
                  <a:pt x="1093901" y="415398"/>
                </a:cubicBezTo>
                <a:cubicBezTo>
                  <a:pt x="1092295" y="417319"/>
                  <a:pt x="1091222" y="415673"/>
                  <a:pt x="1090150" y="414575"/>
                </a:cubicBezTo>
                <a:cubicBezTo>
                  <a:pt x="1086267" y="408951"/>
                  <a:pt x="1081646" y="403807"/>
                  <a:pt x="1077528" y="398319"/>
                </a:cubicBezTo>
                <a:close/>
                <a:moveTo>
                  <a:pt x="1064970" y="378632"/>
                </a:moveTo>
                <a:cubicBezTo>
                  <a:pt x="1064970" y="378359"/>
                  <a:pt x="1065239" y="377810"/>
                  <a:pt x="1065239" y="377535"/>
                </a:cubicBezTo>
                <a:lnTo>
                  <a:pt x="1067113" y="379456"/>
                </a:lnTo>
                <a:cubicBezTo>
                  <a:pt x="1066310" y="380279"/>
                  <a:pt x="1065507" y="380004"/>
                  <a:pt x="1064970" y="378632"/>
                </a:cubicBezTo>
                <a:close/>
                <a:moveTo>
                  <a:pt x="1734633" y="2247062"/>
                </a:moveTo>
                <a:lnTo>
                  <a:pt x="1739424" y="2180709"/>
                </a:lnTo>
                <a:lnTo>
                  <a:pt x="1737481" y="2187429"/>
                </a:lnTo>
                <a:cubicBezTo>
                  <a:pt x="1736531" y="2207307"/>
                  <a:pt x="1735583" y="2227184"/>
                  <a:pt x="1734633" y="2247062"/>
                </a:cubicBezTo>
                <a:close/>
                <a:moveTo>
                  <a:pt x="51484" y="1299625"/>
                </a:moveTo>
                <a:cubicBezTo>
                  <a:pt x="107250" y="1386350"/>
                  <a:pt x="173250" y="1458783"/>
                  <a:pt x="225973" y="1500814"/>
                </a:cubicBezTo>
                <a:cubicBezTo>
                  <a:pt x="296271" y="1556856"/>
                  <a:pt x="349466" y="1562823"/>
                  <a:pt x="421792" y="1544987"/>
                </a:cubicBezTo>
                <a:cubicBezTo>
                  <a:pt x="494924" y="1526879"/>
                  <a:pt x="532962" y="1478041"/>
                  <a:pt x="528944" y="1408075"/>
                </a:cubicBezTo>
                <a:cubicBezTo>
                  <a:pt x="528409" y="1397649"/>
                  <a:pt x="526265" y="1394083"/>
                  <a:pt x="515014" y="1396279"/>
                </a:cubicBezTo>
                <a:cubicBezTo>
                  <a:pt x="460099" y="1406978"/>
                  <a:pt x="404648" y="1412191"/>
                  <a:pt x="348661" y="1408350"/>
                </a:cubicBezTo>
                <a:cubicBezTo>
                  <a:pt x="326160" y="1406978"/>
                  <a:pt x="303657" y="1403412"/>
                  <a:pt x="279815" y="1396004"/>
                </a:cubicBezTo>
                <a:cubicBezTo>
                  <a:pt x="294818" y="1392986"/>
                  <a:pt x="307139" y="1396827"/>
                  <a:pt x="319463" y="1397376"/>
                </a:cubicBezTo>
                <a:cubicBezTo>
                  <a:pt x="375717" y="1400120"/>
                  <a:pt x="429829" y="1388870"/>
                  <a:pt x="483940" y="1374603"/>
                </a:cubicBezTo>
                <a:cubicBezTo>
                  <a:pt x="502424" y="1369665"/>
                  <a:pt x="521443" y="1365549"/>
                  <a:pt x="539659" y="1360061"/>
                </a:cubicBezTo>
                <a:cubicBezTo>
                  <a:pt x="602343" y="1341953"/>
                  <a:pt x="663419" y="1318632"/>
                  <a:pt x="725033" y="1297230"/>
                </a:cubicBezTo>
                <a:cubicBezTo>
                  <a:pt x="777804" y="1278847"/>
                  <a:pt x="831379" y="1263208"/>
                  <a:pt x="885491" y="1249489"/>
                </a:cubicBezTo>
                <a:lnTo>
                  <a:pt x="965854" y="1237965"/>
                </a:lnTo>
                <a:cubicBezTo>
                  <a:pt x="1008386" y="1239932"/>
                  <a:pt x="1063167" y="1220715"/>
                  <a:pt x="1140675" y="1261289"/>
                </a:cubicBezTo>
                <a:cubicBezTo>
                  <a:pt x="1218186" y="1301862"/>
                  <a:pt x="1362760" y="1416335"/>
                  <a:pt x="1430909" y="1481407"/>
                </a:cubicBezTo>
                <a:cubicBezTo>
                  <a:pt x="1499057" y="1546478"/>
                  <a:pt x="1516795" y="1586751"/>
                  <a:pt x="1549564" y="1651718"/>
                </a:cubicBezTo>
                <a:lnTo>
                  <a:pt x="1557415" y="1670822"/>
                </a:lnTo>
                <a:lnTo>
                  <a:pt x="1555525" y="1670473"/>
                </a:lnTo>
                <a:cubicBezTo>
                  <a:pt x="1503614" y="1661478"/>
                  <a:pt x="1446534" y="1653334"/>
                  <a:pt x="1398512" y="1652472"/>
                </a:cubicBezTo>
                <a:cubicBezTo>
                  <a:pt x="1277780" y="1650277"/>
                  <a:pt x="1160915" y="1670735"/>
                  <a:pt x="1046085" y="1706261"/>
                </a:cubicBezTo>
                <a:cubicBezTo>
                  <a:pt x="1031962" y="1710529"/>
                  <a:pt x="1017823" y="1715069"/>
                  <a:pt x="1003447" y="1719049"/>
                </a:cubicBezTo>
                <a:cubicBezTo>
                  <a:pt x="1030832" y="1706926"/>
                  <a:pt x="1059271" y="1697451"/>
                  <a:pt x="1087567" y="1688103"/>
                </a:cubicBezTo>
                <a:cubicBezTo>
                  <a:pt x="1179405" y="1657507"/>
                  <a:pt x="1273537" y="1637923"/>
                  <a:pt x="1370422" y="1632771"/>
                </a:cubicBezTo>
                <a:cubicBezTo>
                  <a:pt x="1377778" y="1632422"/>
                  <a:pt x="1379106" y="1630739"/>
                  <a:pt x="1376144" y="1623897"/>
                </a:cubicBezTo>
                <a:cubicBezTo>
                  <a:pt x="1366655" y="1602111"/>
                  <a:pt x="1350034" y="1587888"/>
                  <a:pt x="1329191" y="1578151"/>
                </a:cubicBezTo>
                <a:cubicBezTo>
                  <a:pt x="1297530" y="1563385"/>
                  <a:pt x="1263689" y="1559482"/>
                  <a:pt x="1229320" y="1559619"/>
                </a:cubicBezTo>
                <a:cubicBezTo>
                  <a:pt x="1145365" y="1560020"/>
                  <a:pt x="1068453" y="1584359"/>
                  <a:pt x="996653" y="1626677"/>
                </a:cubicBezTo>
                <a:cubicBezTo>
                  <a:pt x="946428" y="1656370"/>
                  <a:pt x="899719" y="1690631"/>
                  <a:pt x="863114" y="1736938"/>
                </a:cubicBezTo>
                <a:cubicBezTo>
                  <a:pt x="840384" y="1765651"/>
                  <a:pt x="822768" y="1797268"/>
                  <a:pt x="811586" y="1832416"/>
                </a:cubicBezTo>
                <a:cubicBezTo>
                  <a:pt x="810229" y="1836675"/>
                  <a:pt x="809000" y="1841079"/>
                  <a:pt x="807916" y="1845357"/>
                </a:cubicBezTo>
                <a:cubicBezTo>
                  <a:pt x="807864" y="1846169"/>
                  <a:pt x="807939" y="1847124"/>
                  <a:pt x="807963" y="1848892"/>
                </a:cubicBezTo>
                <a:cubicBezTo>
                  <a:pt x="831400" y="1836927"/>
                  <a:pt x="855096" y="1827287"/>
                  <a:pt x="879991" y="1820168"/>
                </a:cubicBezTo>
                <a:cubicBezTo>
                  <a:pt x="922865" y="1807938"/>
                  <a:pt x="966993" y="1803800"/>
                  <a:pt x="1011289" y="1801302"/>
                </a:cubicBezTo>
                <a:cubicBezTo>
                  <a:pt x="1091805" y="1797289"/>
                  <a:pt x="1171657" y="1788752"/>
                  <a:pt x="1249185" y="1765402"/>
                </a:cubicBezTo>
                <a:cubicBezTo>
                  <a:pt x="1282546" y="1755423"/>
                  <a:pt x="1315560" y="1744472"/>
                  <a:pt x="1343560" y="1722610"/>
                </a:cubicBezTo>
                <a:cubicBezTo>
                  <a:pt x="1358845" y="1710673"/>
                  <a:pt x="1371004" y="1696638"/>
                  <a:pt x="1376800" y="1677991"/>
                </a:cubicBezTo>
                <a:cubicBezTo>
                  <a:pt x="1378851" y="1671330"/>
                  <a:pt x="1382967" y="1672813"/>
                  <a:pt x="1387169" y="1672942"/>
                </a:cubicBezTo>
                <a:cubicBezTo>
                  <a:pt x="1424336" y="1673661"/>
                  <a:pt x="1463273" y="1677620"/>
                  <a:pt x="1500972" y="1682857"/>
                </a:cubicBezTo>
                <a:lnTo>
                  <a:pt x="1566833" y="1693739"/>
                </a:lnTo>
                <a:lnTo>
                  <a:pt x="1593093" y="1757638"/>
                </a:lnTo>
                <a:cubicBezTo>
                  <a:pt x="1605907" y="1794995"/>
                  <a:pt x="1617203" y="1833627"/>
                  <a:pt x="1627517" y="1871216"/>
                </a:cubicBezTo>
                <a:cubicBezTo>
                  <a:pt x="1633946" y="1894812"/>
                  <a:pt x="1643322" y="1918133"/>
                  <a:pt x="1642518" y="1943101"/>
                </a:cubicBezTo>
                <a:cubicBezTo>
                  <a:pt x="1640107" y="2025412"/>
                  <a:pt x="1638499" y="2107725"/>
                  <a:pt x="1641715" y="2189761"/>
                </a:cubicBezTo>
                <a:cubicBezTo>
                  <a:pt x="1644125" y="2253964"/>
                  <a:pt x="1644928" y="2318717"/>
                  <a:pt x="1669305" y="2379903"/>
                </a:cubicBezTo>
                <a:cubicBezTo>
                  <a:pt x="1669242" y="2381100"/>
                  <a:pt x="1669180" y="2382297"/>
                  <a:pt x="1669117" y="2383495"/>
                </a:cubicBezTo>
                <a:cubicBezTo>
                  <a:pt x="1673135" y="2372016"/>
                  <a:pt x="1720350" y="2420240"/>
                  <a:pt x="1722169" y="2376292"/>
                </a:cubicBezTo>
                <a:cubicBezTo>
                  <a:pt x="1711719" y="2312911"/>
                  <a:pt x="1681361" y="2183726"/>
                  <a:pt x="1680021" y="2119798"/>
                </a:cubicBezTo>
                <a:cubicBezTo>
                  <a:pt x="1677610" y="1983983"/>
                  <a:pt x="1684308" y="1848168"/>
                  <a:pt x="1684306" y="1712628"/>
                </a:cubicBezTo>
                <a:cubicBezTo>
                  <a:pt x="1684306" y="1558981"/>
                  <a:pt x="1673055" y="1406703"/>
                  <a:pt x="1631534" y="1258270"/>
                </a:cubicBezTo>
                <a:cubicBezTo>
                  <a:pt x="1609835" y="1180348"/>
                  <a:pt x="1581442" y="1105169"/>
                  <a:pt x="1545546" y="1033010"/>
                </a:cubicBezTo>
                <a:cubicBezTo>
                  <a:pt x="1520632" y="975301"/>
                  <a:pt x="1492596" y="935197"/>
                  <a:pt x="1482058" y="912011"/>
                </a:cubicBezTo>
                <a:cubicBezTo>
                  <a:pt x="1478307" y="905426"/>
                  <a:pt x="1477504" y="900763"/>
                  <a:pt x="1482326" y="893903"/>
                </a:cubicBezTo>
                <a:cubicBezTo>
                  <a:pt x="1491434" y="881558"/>
                  <a:pt x="1495452" y="867289"/>
                  <a:pt x="1498131" y="852199"/>
                </a:cubicBezTo>
                <a:cubicBezTo>
                  <a:pt x="1504024" y="820097"/>
                  <a:pt x="1498131" y="788819"/>
                  <a:pt x="1490363" y="758088"/>
                </a:cubicBezTo>
                <a:cubicBezTo>
                  <a:pt x="1471344" y="684284"/>
                  <a:pt x="1433840" y="619531"/>
                  <a:pt x="1392854" y="556701"/>
                </a:cubicBezTo>
                <a:cubicBezTo>
                  <a:pt x="1321331" y="446953"/>
                  <a:pt x="1229715" y="356135"/>
                  <a:pt x="1132209" y="271353"/>
                </a:cubicBezTo>
                <a:cubicBezTo>
                  <a:pt x="1027199" y="179713"/>
                  <a:pt x="917637" y="94109"/>
                  <a:pt x="813699" y="1097"/>
                </a:cubicBezTo>
                <a:cubicBezTo>
                  <a:pt x="812897" y="275"/>
                  <a:pt x="811557" y="275"/>
                  <a:pt x="810218" y="0"/>
                </a:cubicBezTo>
                <a:cubicBezTo>
                  <a:pt x="810218" y="1920"/>
                  <a:pt x="810218" y="3292"/>
                  <a:pt x="810486" y="4391"/>
                </a:cubicBezTo>
                <a:cubicBezTo>
                  <a:pt x="830845" y="120998"/>
                  <a:pt x="868080" y="232118"/>
                  <a:pt x="914155" y="340496"/>
                </a:cubicBezTo>
                <a:cubicBezTo>
                  <a:pt x="991303" y="521307"/>
                  <a:pt x="1092561" y="685930"/>
                  <a:pt x="1228378" y="826682"/>
                </a:cubicBezTo>
                <a:cubicBezTo>
                  <a:pt x="1262397" y="861803"/>
                  <a:pt x="1298293" y="894726"/>
                  <a:pt x="1341690" y="917499"/>
                </a:cubicBezTo>
                <a:cubicBezTo>
                  <a:pt x="1363924" y="929022"/>
                  <a:pt x="1387228" y="936431"/>
                  <a:pt x="1412410" y="934785"/>
                </a:cubicBezTo>
                <a:cubicBezTo>
                  <a:pt x="1427143" y="933960"/>
                  <a:pt x="1427411" y="933688"/>
                  <a:pt x="1420713" y="920793"/>
                </a:cubicBezTo>
                <a:cubicBezTo>
                  <a:pt x="1399015" y="879911"/>
                  <a:pt x="1375709" y="839852"/>
                  <a:pt x="1351601" y="800342"/>
                </a:cubicBezTo>
                <a:cubicBezTo>
                  <a:pt x="1273648" y="672759"/>
                  <a:pt x="1185784" y="552310"/>
                  <a:pt x="1099795" y="430764"/>
                </a:cubicBezTo>
                <a:cubicBezTo>
                  <a:pt x="1097116" y="426923"/>
                  <a:pt x="1093098" y="423630"/>
                  <a:pt x="1092829" y="418142"/>
                </a:cubicBezTo>
                <a:cubicBezTo>
                  <a:pt x="1098455" y="417594"/>
                  <a:pt x="1099527" y="421710"/>
                  <a:pt x="1101403" y="424179"/>
                </a:cubicBezTo>
                <a:cubicBezTo>
                  <a:pt x="1170247" y="513625"/>
                  <a:pt x="1239895" y="602520"/>
                  <a:pt x="1305794" y="694435"/>
                </a:cubicBezTo>
                <a:cubicBezTo>
                  <a:pt x="1347316" y="752328"/>
                  <a:pt x="1387228" y="811318"/>
                  <a:pt x="1424463" y="872227"/>
                </a:cubicBezTo>
                <a:cubicBezTo>
                  <a:pt x="1451519" y="916677"/>
                  <a:pt x="1476165" y="962497"/>
                  <a:pt x="1500810" y="1008316"/>
                </a:cubicBezTo>
                <a:cubicBezTo>
                  <a:pt x="1531839" y="1081300"/>
                  <a:pt x="1586397" y="1184417"/>
                  <a:pt x="1610640" y="1310125"/>
                </a:cubicBezTo>
                <a:cubicBezTo>
                  <a:pt x="1644660" y="1459110"/>
                  <a:pt x="1650018" y="1610562"/>
                  <a:pt x="1646268" y="1762565"/>
                </a:cubicBezTo>
                <a:cubicBezTo>
                  <a:pt x="1646268" y="1763937"/>
                  <a:pt x="1647071" y="1766407"/>
                  <a:pt x="1643589" y="1766407"/>
                </a:cubicBezTo>
                <a:lnTo>
                  <a:pt x="1637160" y="1747474"/>
                </a:lnTo>
                <a:cubicBezTo>
                  <a:pt x="1602603" y="1647053"/>
                  <a:pt x="1563456" y="1568132"/>
                  <a:pt x="1480720" y="1478590"/>
                </a:cubicBezTo>
                <a:cubicBezTo>
                  <a:pt x="1397982" y="1389046"/>
                  <a:pt x="1230435" y="1278034"/>
                  <a:pt x="1140741" y="1210217"/>
                </a:cubicBezTo>
                <a:cubicBezTo>
                  <a:pt x="1051045" y="1142403"/>
                  <a:pt x="1014290" y="1129857"/>
                  <a:pt x="942550" y="1071697"/>
                </a:cubicBezTo>
                <a:cubicBezTo>
                  <a:pt x="870809" y="1013535"/>
                  <a:pt x="780483" y="939723"/>
                  <a:pt x="710299" y="861253"/>
                </a:cubicBezTo>
                <a:cubicBezTo>
                  <a:pt x="706280" y="856863"/>
                  <a:pt x="700922" y="853846"/>
                  <a:pt x="706012" y="845339"/>
                </a:cubicBezTo>
                <a:cubicBezTo>
                  <a:pt x="720210" y="821469"/>
                  <a:pt x="723692" y="795129"/>
                  <a:pt x="722086" y="767417"/>
                </a:cubicBezTo>
                <a:cubicBezTo>
                  <a:pt x="719139" y="716659"/>
                  <a:pt x="700119" y="670839"/>
                  <a:pt x="679759" y="625567"/>
                </a:cubicBezTo>
                <a:cubicBezTo>
                  <a:pt x="632613" y="520209"/>
                  <a:pt x="567787" y="426373"/>
                  <a:pt x="497603" y="336106"/>
                </a:cubicBezTo>
                <a:cubicBezTo>
                  <a:pt x="459296" y="286170"/>
                  <a:pt x="422864" y="234862"/>
                  <a:pt x="396076" y="177244"/>
                </a:cubicBezTo>
                <a:cubicBezTo>
                  <a:pt x="380539" y="143770"/>
                  <a:pt x="368752" y="109200"/>
                  <a:pt x="359644" y="72707"/>
                </a:cubicBezTo>
                <a:cubicBezTo>
                  <a:pt x="357769" y="74354"/>
                  <a:pt x="356698" y="75177"/>
                  <a:pt x="355893" y="76001"/>
                </a:cubicBezTo>
                <a:cubicBezTo>
                  <a:pt x="352411" y="81214"/>
                  <a:pt x="348930" y="86702"/>
                  <a:pt x="345714" y="92187"/>
                </a:cubicBezTo>
                <a:cubicBezTo>
                  <a:pt x="319195" y="137460"/>
                  <a:pt x="302318" y="186298"/>
                  <a:pt x="293210" y="237881"/>
                </a:cubicBezTo>
                <a:cubicBezTo>
                  <a:pt x="278477" y="321014"/>
                  <a:pt x="285709" y="403600"/>
                  <a:pt x="300978" y="485638"/>
                </a:cubicBezTo>
                <a:cubicBezTo>
                  <a:pt x="322945" y="602795"/>
                  <a:pt x="368485" y="708427"/>
                  <a:pt x="445633" y="798970"/>
                </a:cubicBezTo>
                <a:cubicBezTo>
                  <a:pt x="477244" y="836010"/>
                  <a:pt x="512603" y="868661"/>
                  <a:pt x="557339" y="888690"/>
                </a:cubicBezTo>
                <a:cubicBezTo>
                  <a:pt x="586806" y="901860"/>
                  <a:pt x="617075" y="906251"/>
                  <a:pt x="648686" y="895823"/>
                </a:cubicBezTo>
                <a:cubicBezTo>
                  <a:pt x="658597" y="892531"/>
                  <a:pt x="659134" y="889513"/>
                  <a:pt x="652705" y="881283"/>
                </a:cubicBezTo>
                <a:cubicBezTo>
                  <a:pt x="568590" y="772357"/>
                  <a:pt x="502156" y="652731"/>
                  <a:pt x="449383" y="525148"/>
                </a:cubicBezTo>
                <a:cubicBezTo>
                  <a:pt x="433043" y="485913"/>
                  <a:pt x="416703" y="446403"/>
                  <a:pt x="404113" y="405521"/>
                </a:cubicBezTo>
                <a:cubicBezTo>
                  <a:pt x="413219" y="424727"/>
                  <a:pt x="421524" y="444207"/>
                  <a:pt x="430098" y="463414"/>
                </a:cubicBezTo>
                <a:cubicBezTo>
                  <a:pt x="498942" y="620354"/>
                  <a:pt x="585466" y="765223"/>
                  <a:pt x="699315" y="892806"/>
                </a:cubicBezTo>
                <a:cubicBezTo>
                  <a:pt x="789859" y="994324"/>
                  <a:pt x="944425" y="1107182"/>
                  <a:pt x="1003893" y="1157849"/>
                </a:cubicBezTo>
                <a:cubicBezTo>
                  <a:pt x="1063363" y="1208516"/>
                  <a:pt x="1052380" y="1190636"/>
                  <a:pt x="1056131" y="1196809"/>
                </a:cubicBezTo>
                <a:lnTo>
                  <a:pt x="1026396" y="1194890"/>
                </a:lnTo>
                <a:cubicBezTo>
                  <a:pt x="965588" y="1191871"/>
                  <a:pt x="906386" y="1202297"/>
                  <a:pt x="847988" y="1218760"/>
                </a:cubicBezTo>
                <a:cubicBezTo>
                  <a:pt x="737889" y="1250038"/>
                  <a:pt x="632344" y="1294212"/>
                  <a:pt x="525462" y="1334545"/>
                </a:cubicBezTo>
                <a:cubicBezTo>
                  <a:pt x="516622" y="1337837"/>
                  <a:pt x="511532" y="1338934"/>
                  <a:pt x="506711" y="1327960"/>
                </a:cubicBezTo>
                <a:cubicBezTo>
                  <a:pt x="468939" y="1241807"/>
                  <a:pt x="387055" y="1245709"/>
                  <a:pt x="302050" y="1262933"/>
                </a:cubicBezTo>
                <a:cubicBezTo>
                  <a:pt x="225689" y="1278407"/>
                  <a:pt x="119549" y="1258220"/>
                  <a:pt x="0" y="1208733"/>
                </a:cubicBezTo>
                <a:cubicBezTo>
                  <a:pt x="15444" y="1240221"/>
                  <a:pt x="32896" y="1270717"/>
                  <a:pt x="51484" y="1299625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6727" cap="flat">
            <a:noFill/>
            <a:prstDash val="solid"/>
            <a:miter/>
          </a:ln>
        </p:spPr>
        <p:txBody>
          <a:bodyPr wrap="square" lIns="137142" tIns="68571" rIns="137142" bIns="68571" rtlCol="0" anchor="ctr">
            <a:noAutofit/>
          </a:bodyPr>
          <a:lstStyle/>
          <a:p>
            <a:endParaRPr lang="en-US" sz="4725" dirty="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B11CEBA1-0EDA-4340-A4AD-56B021D0A009}"/>
              </a:ext>
            </a:extLst>
          </p:cNvPr>
          <p:cNvSpPr/>
          <p:nvPr userDrawn="1"/>
        </p:nvSpPr>
        <p:spPr>
          <a:xfrm>
            <a:off x="830371" y="5065732"/>
            <a:ext cx="683123" cy="683183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en-US" sz="4725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BCF2F2F2-DE5A-4BD1-85CE-DD9ECFCBD255}"/>
              </a:ext>
            </a:extLst>
          </p:cNvPr>
          <p:cNvSpPr/>
          <p:nvPr userDrawn="1"/>
        </p:nvSpPr>
        <p:spPr>
          <a:xfrm>
            <a:off x="3649606" y="5392790"/>
            <a:ext cx="696136" cy="696197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en-US" sz="4725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CC92DCE5-2166-4668-B521-0638D75A07ED}"/>
              </a:ext>
            </a:extLst>
          </p:cNvPr>
          <p:cNvSpPr/>
          <p:nvPr userDrawn="1"/>
        </p:nvSpPr>
        <p:spPr>
          <a:xfrm>
            <a:off x="3471567" y="8612693"/>
            <a:ext cx="1073665" cy="1073759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en-US" sz="4725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09050765-659D-4573-A04D-668C8D965743}"/>
              </a:ext>
            </a:extLst>
          </p:cNvPr>
          <p:cNvSpPr/>
          <p:nvPr userDrawn="1"/>
        </p:nvSpPr>
        <p:spPr>
          <a:xfrm>
            <a:off x="4157622" y="5416681"/>
            <a:ext cx="1239368" cy="1239476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en-US" sz="4725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027A1F9B-E51F-46C1-928E-641E8940A002}"/>
              </a:ext>
            </a:extLst>
          </p:cNvPr>
          <p:cNvSpPr/>
          <p:nvPr userDrawn="1"/>
        </p:nvSpPr>
        <p:spPr>
          <a:xfrm>
            <a:off x="2028652" y="7033394"/>
            <a:ext cx="338539" cy="338568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en-US" sz="4725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2E7F8D1-0943-4483-BBC8-C0EA02399BA2}"/>
              </a:ext>
            </a:extLst>
          </p:cNvPr>
          <p:cNvSpPr/>
          <p:nvPr userDrawn="1"/>
        </p:nvSpPr>
        <p:spPr>
          <a:xfrm>
            <a:off x="1230675" y="1237424"/>
            <a:ext cx="696136" cy="696197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en-US" sz="4725" dirty="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53C29172-A0D3-46ED-9F09-2AB2F89E9419}"/>
              </a:ext>
            </a:extLst>
          </p:cNvPr>
          <p:cNvSpPr/>
          <p:nvPr userDrawn="1"/>
        </p:nvSpPr>
        <p:spPr>
          <a:xfrm>
            <a:off x="368781" y="583261"/>
            <a:ext cx="1239368" cy="1239476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en-US" sz="4725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B5889500-846F-42F1-99B4-64FC8796EC66}"/>
              </a:ext>
            </a:extLst>
          </p:cNvPr>
          <p:cNvSpPr/>
          <p:nvPr userDrawn="1"/>
        </p:nvSpPr>
        <p:spPr>
          <a:xfrm>
            <a:off x="44778" y="7575617"/>
            <a:ext cx="338539" cy="338568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en-US" sz="4725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2BD4DB23-347B-441F-B307-6A5452DFA1EB}"/>
              </a:ext>
            </a:extLst>
          </p:cNvPr>
          <p:cNvSpPr/>
          <p:nvPr userDrawn="1"/>
        </p:nvSpPr>
        <p:spPr>
          <a:xfrm>
            <a:off x="1038824" y="5575349"/>
            <a:ext cx="383701" cy="383735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en-US" sz="4725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4AA81D6F-6D57-49A7-ACE9-4CB76CAB4B5B}"/>
              </a:ext>
            </a:extLst>
          </p:cNvPr>
          <p:cNvSpPr/>
          <p:nvPr userDrawn="1"/>
        </p:nvSpPr>
        <p:spPr>
          <a:xfrm>
            <a:off x="4968401" y="2518544"/>
            <a:ext cx="338539" cy="338568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en-US" sz="4725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9FDB441B-A93D-469C-8F26-6C38E82A4BEC}"/>
              </a:ext>
            </a:extLst>
          </p:cNvPr>
          <p:cNvSpPr/>
          <p:nvPr userDrawn="1"/>
        </p:nvSpPr>
        <p:spPr>
          <a:xfrm>
            <a:off x="4438765" y="244688"/>
            <a:ext cx="183925" cy="183941"/>
          </a:xfrm>
          <a:prstGeom prst="ellipse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en-US" sz="4725"/>
          </a:p>
        </p:txBody>
      </p:sp>
    </p:spTree>
    <p:extLst>
      <p:ext uri="{BB962C8B-B14F-4D97-AF65-F5344CB8AC3E}">
        <p14:creationId xmlns:p14="http://schemas.microsoft.com/office/powerpoint/2010/main" val="683506075"/>
      </p:ext>
    </p:extLst>
  </p:cSld>
  <p:clrMapOvr>
    <a:masterClrMapping/>
  </p:clrMapOvr>
  <p:transition spd="slow">
    <p:push dir="u"/>
  </p:transition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485257" y="498731"/>
            <a:ext cx="17358289" cy="1086371"/>
          </a:xfrm>
          <a:prstGeom prst="rect">
            <a:avLst/>
          </a:prstGeom>
        </p:spPr>
        <p:txBody>
          <a:bodyPr lIns="91436" tIns="45718" rIns="91436" bIns="45718" anchor="ctr"/>
          <a:lstStyle>
            <a:lvl1pPr marL="0" indent="0" algn="ctr">
              <a:buNone/>
              <a:defRPr sz="8249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73156259"/>
      </p:ext>
    </p:extLst>
  </p:cSld>
  <p:clrMapOvr>
    <a:masterClrMapping/>
  </p:clrMapOvr>
  <p:transition spd="slow">
    <p:push dir="u"/>
  </p:transition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485257" y="185221"/>
            <a:ext cx="17358289" cy="1086371"/>
          </a:xfrm>
          <a:prstGeom prst="rect">
            <a:avLst/>
          </a:prstGeom>
        </p:spPr>
        <p:txBody>
          <a:bodyPr lIns="91436" tIns="45718" rIns="91436" bIns="45718" anchor="ctr"/>
          <a:lstStyle>
            <a:lvl1pPr marL="0" indent="0" algn="ctr">
              <a:buNone/>
              <a:defRPr sz="8249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530973" y="1697392"/>
            <a:ext cx="5340687" cy="8103842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ko-KR" altLang="en-US" sz="1950" dirty="0"/>
          </a:p>
        </p:txBody>
      </p:sp>
      <p:sp>
        <p:nvSpPr>
          <p:cNvPr id="4" name="Rounded Rectangle 3"/>
          <p:cNvSpPr/>
          <p:nvPr userDrawn="1"/>
        </p:nvSpPr>
        <p:spPr>
          <a:xfrm>
            <a:off x="797833" y="2021250"/>
            <a:ext cx="230782" cy="75228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ko-KR" altLang="en-US" sz="1950" dirty="0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4585329" y="1915027"/>
            <a:ext cx="1028774" cy="1027633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/>
            <a:endParaRPr lang="ko-KR" altLang="en-US" sz="195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1067465" y="2455830"/>
            <a:ext cx="3348081" cy="830979"/>
          </a:xfrm>
          <a:prstGeom prst="rect">
            <a:avLst/>
          </a:prstGeom>
          <a:noFill/>
        </p:spPr>
        <p:txBody>
          <a:bodyPr wrap="square" lIns="137142" tIns="68571" rIns="137142" bIns="68571" rtlCol="0" anchor="ctr">
            <a:spAutoFit/>
          </a:bodyPr>
          <a:lstStyle/>
          <a:p>
            <a:r>
              <a:rPr lang="en-US" altLang="ko-KR" sz="225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225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1067465" y="3191205"/>
            <a:ext cx="3348081" cy="1177227"/>
          </a:xfrm>
          <a:prstGeom prst="rect">
            <a:avLst/>
          </a:prstGeom>
          <a:noFill/>
        </p:spPr>
        <p:txBody>
          <a:bodyPr wrap="square" lIns="137142" tIns="68571" rIns="137142" bIns="68571" rtlCol="0" anchor="ctr">
            <a:spAutoFit/>
          </a:bodyPr>
          <a:lstStyle/>
          <a:p>
            <a:r>
              <a:rPr lang="en-US" altLang="ko-KR" sz="225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225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225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1081750" y="8712669"/>
            <a:ext cx="3347709" cy="484730"/>
          </a:xfrm>
          <a:prstGeom prst="rect">
            <a:avLst/>
          </a:prstGeom>
          <a:noFill/>
        </p:spPr>
        <p:txBody>
          <a:bodyPr wrap="square" lIns="137142" tIns="68571" rIns="137142" bIns="68571" rtlCol="0" anchor="ctr">
            <a:spAutoFit/>
          </a:bodyPr>
          <a:lstStyle/>
          <a:p>
            <a:r>
              <a:rPr lang="en-US" altLang="ko-KR" sz="225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225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1081750" y="6675498"/>
            <a:ext cx="4075590" cy="2077474"/>
          </a:xfrm>
          <a:prstGeom prst="rect">
            <a:avLst/>
          </a:prstGeom>
          <a:noFill/>
        </p:spPr>
        <p:txBody>
          <a:bodyPr wrap="square" lIns="137142" tIns="68571" rIns="137142" bIns="68571" rtlCol="0" anchor="ctr">
            <a:spAutoFit/>
          </a:bodyPr>
          <a:lstStyle/>
          <a:p>
            <a:r>
              <a:rPr lang="en-US" altLang="ko-KR" sz="42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42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924997545"/>
      </p:ext>
    </p:extLst>
  </p:cSld>
  <p:clrMapOvr>
    <a:masterClrMapping/>
  </p:clrMapOvr>
  <p:transition spd="slow">
    <p:push dir="u"/>
  </p:transition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8630246"/>
      </p:ext>
    </p:extLst>
  </p:cSld>
  <p:clrMapOvr>
    <a:masterClrMapping/>
  </p:clrMapOvr>
  <p:transition spd="slow">
    <p:push dir="u"/>
  </p:transition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914321" y="4063607"/>
            <a:ext cx="16457772" cy="1440161"/>
          </a:xfrm>
        </p:spPr>
        <p:txBody>
          <a:bodyPr anchor="b">
            <a:noAutofit/>
          </a:bodyPr>
          <a:lstStyle>
            <a:lvl1pPr algn="ctr">
              <a:defRPr sz="7900" kern="0" spc="1998" baseline="0"/>
            </a:lvl1pPr>
          </a:lstStyle>
          <a:p>
            <a:r>
              <a:rPr kumimoji="1" lang="en-US" altLang="ja-JP" dirty="0"/>
              <a:t>TITLE</a:t>
            </a:r>
            <a:endParaRPr kumimoji="1" lang="ja-JP" altLang="en-US" dirty="0"/>
          </a:p>
        </p:txBody>
      </p:sp>
      <p:sp>
        <p:nvSpPr>
          <p:cNvPr id="6" name="テキスト プレースホルダー 5"/>
          <p:cNvSpPr>
            <a:spLocks noGrp="1"/>
          </p:cNvSpPr>
          <p:nvPr>
            <p:ph type="body" sz="quarter" idx="12" hasCustomPrompt="1"/>
          </p:nvPr>
        </p:nvSpPr>
        <p:spPr>
          <a:xfrm>
            <a:off x="970758" y="5359749"/>
            <a:ext cx="16344897" cy="575841"/>
          </a:xfrm>
        </p:spPr>
        <p:txBody>
          <a:bodyPr>
            <a:noAutofit/>
          </a:bodyPr>
          <a:lstStyle>
            <a:lvl1pPr algn="ctr">
              <a:spcBef>
                <a:spcPts val="0"/>
              </a:spcBef>
              <a:defRPr sz="2800" spc="1000" baseline="0">
                <a:solidFill>
                  <a:schemeClr val="tx1"/>
                </a:solidFill>
              </a:defRPr>
            </a:lvl1pPr>
          </a:lstStyle>
          <a:p>
            <a:pPr lvl="0"/>
            <a:r>
              <a:rPr kumimoji="1" lang="en-US" altLang="ja-JP" dirty="0"/>
              <a:t>DESCRIPTION GOES HERE</a:t>
            </a:r>
            <a:endParaRPr kumimoji="1" lang="ja-JP" altLang="en-US" dirty="0"/>
          </a:p>
        </p:txBody>
      </p:sp>
      <p:sp>
        <p:nvSpPr>
          <p:cNvPr id="7" name="テキスト プレースホルダー 5"/>
          <p:cNvSpPr>
            <a:spLocks noGrp="1"/>
          </p:cNvSpPr>
          <p:nvPr>
            <p:ph type="body" sz="quarter" idx="13" hasCustomPrompt="1"/>
          </p:nvPr>
        </p:nvSpPr>
        <p:spPr>
          <a:xfrm>
            <a:off x="970758" y="9463980"/>
            <a:ext cx="16344897" cy="575841"/>
          </a:xfrm>
        </p:spPr>
        <p:txBody>
          <a:bodyPr/>
          <a:lstStyle>
            <a:lvl1pPr algn="ctr">
              <a:spcBef>
                <a:spcPts val="0"/>
              </a:spcBef>
              <a:defRPr baseline="0">
                <a:solidFill>
                  <a:schemeClr val="tx1"/>
                </a:solidFill>
              </a:defRPr>
            </a:lvl1pPr>
          </a:lstStyle>
          <a:p>
            <a:pPr lvl="0"/>
            <a:r>
              <a:rPr kumimoji="1" lang="en-US" altLang="ja-JP" dirty="0"/>
              <a:t>Author</a:t>
            </a:r>
            <a:endParaRPr kumimoji="1" lang="ja-JP" altLang="en-US" dirty="0"/>
          </a:p>
        </p:txBody>
      </p:sp>
      <p:cxnSp>
        <p:nvCxnSpPr>
          <p:cNvPr id="9" name="直線コネクタ 8"/>
          <p:cNvCxnSpPr/>
          <p:nvPr/>
        </p:nvCxnSpPr>
        <p:spPr>
          <a:xfrm flipV="1">
            <a:off x="8813214" y="2263184"/>
            <a:ext cx="661575" cy="1008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線コネクタ 9"/>
          <p:cNvCxnSpPr/>
          <p:nvPr/>
        </p:nvCxnSpPr>
        <p:spPr>
          <a:xfrm flipV="1">
            <a:off x="8813214" y="2623223"/>
            <a:ext cx="661575" cy="1008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線コネクタ 10"/>
          <p:cNvCxnSpPr/>
          <p:nvPr/>
        </p:nvCxnSpPr>
        <p:spPr>
          <a:xfrm flipV="1">
            <a:off x="8813214" y="2983264"/>
            <a:ext cx="661575" cy="1008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1980432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3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6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50"/>
                            </p:stCondLst>
                            <p:childTnLst>
                              <p:par>
                                <p:cTn id="18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4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Ste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8" name="直線コネクタ 67"/>
          <p:cNvCxnSpPr/>
          <p:nvPr userDrawn="1"/>
        </p:nvCxnSpPr>
        <p:spPr>
          <a:xfrm>
            <a:off x="-135011" y="1003047"/>
            <a:ext cx="18594253" cy="7661477"/>
          </a:xfrm>
          <a:prstGeom prst="line">
            <a:avLst/>
          </a:prstGeom>
          <a:ln w="76200">
            <a:solidFill>
              <a:schemeClr val="accent1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円/楕円 6"/>
          <p:cNvSpPr/>
          <p:nvPr userDrawn="1"/>
        </p:nvSpPr>
        <p:spPr>
          <a:xfrm>
            <a:off x="3876504" y="1825624"/>
            <a:ext cx="3002848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64" name="円/楕円 63"/>
          <p:cNvSpPr/>
          <p:nvPr userDrawn="1"/>
        </p:nvSpPr>
        <p:spPr>
          <a:xfrm>
            <a:off x="443638" y="417984"/>
            <a:ext cx="3002848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3" name="円/楕円 62"/>
          <p:cNvSpPr/>
          <p:nvPr userDrawn="1"/>
        </p:nvSpPr>
        <p:spPr>
          <a:xfrm>
            <a:off x="3041432" y="749276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9" name="円/楕円 68"/>
          <p:cNvSpPr/>
          <p:nvPr userDrawn="1"/>
        </p:nvSpPr>
        <p:spPr>
          <a:xfrm>
            <a:off x="7341889" y="3253300"/>
            <a:ext cx="3002848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0" name="円/楕円 69"/>
          <p:cNvSpPr/>
          <p:nvPr userDrawn="1"/>
        </p:nvSpPr>
        <p:spPr>
          <a:xfrm>
            <a:off x="10839792" y="4705944"/>
            <a:ext cx="3002848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1" name="円/楕円 70"/>
          <p:cNvSpPr/>
          <p:nvPr userDrawn="1"/>
        </p:nvSpPr>
        <p:spPr>
          <a:xfrm>
            <a:off x="14376279" y="6088615"/>
            <a:ext cx="3002848" cy="3002849"/>
          </a:xfrm>
          <a:prstGeom prst="ellipse">
            <a:avLst/>
          </a:prstGeom>
          <a:solidFill>
            <a:schemeClr val="bg1"/>
          </a:solidFill>
          <a:ln w="57150" cmpd="sng">
            <a:solidFill>
              <a:schemeClr val="accent1">
                <a:lumMod val="40000"/>
                <a:lumOff val="6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2" name="円/楕円 71"/>
          <p:cNvSpPr/>
          <p:nvPr userDrawn="1"/>
        </p:nvSpPr>
        <p:spPr>
          <a:xfrm>
            <a:off x="6487913" y="2173177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3" name="円/楕円 72"/>
          <p:cNvSpPr/>
          <p:nvPr userDrawn="1"/>
        </p:nvSpPr>
        <p:spPr>
          <a:xfrm>
            <a:off x="9953297" y="3613337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4" name="円/楕円 73"/>
          <p:cNvSpPr/>
          <p:nvPr userDrawn="1"/>
        </p:nvSpPr>
        <p:spPr>
          <a:xfrm>
            <a:off x="13463688" y="5098501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5" name="円/楕円 74"/>
          <p:cNvSpPr/>
          <p:nvPr userDrawn="1"/>
        </p:nvSpPr>
        <p:spPr>
          <a:xfrm>
            <a:off x="16974079" y="6493654"/>
            <a:ext cx="990110" cy="990110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586571" y="5418567"/>
            <a:ext cx="6757663" cy="221314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7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20584" y="7676466"/>
            <a:ext cx="8792653" cy="169750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79" name="直線コネクタ 78"/>
          <p:cNvCxnSpPr/>
          <p:nvPr userDrawn="1"/>
        </p:nvCxnSpPr>
        <p:spPr>
          <a:xfrm flipH="1">
            <a:off x="7193" y="7631704"/>
            <a:ext cx="9406044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直角三角形 81"/>
          <p:cNvSpPr/>
          <p:nvPr userDrawn="1"/>
        </p:nvSpPr>
        <p:spPr>
          <a:xfrm rot="14829042">
            <a:off x="-60388" y="-726064"/>
            <a:ext cx="401178" cy="401177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3" name="直角三角形 82"/>
          <p:cNvSpPr/>
          <p:nvPr userDrawn="1"/>
        </p:nvSpPr>
        <p:spPr>
          <a:xfrm rot="14829042">
            <a:off x="801899" y="-726064"/>
            <a:ext cx="401178" cy="401177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4" name="直角三角形 83"/>
          <p:cNvSpPr/>
          <p:nvPr userDrawn="1"/>
        </p:nvSpPr>
        <p:spPr>
          <a:xfrm rot="14829042">
            <a:off x="1596010" y="-726064"/>
            <a:ext cx="401178" cy="401177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5" name="直角三角形 84"/>
          <p:cNvSpPr/>
          <p:nvPr userDrawn="1"/>
        </p:nvSpPr>
        <p:spPr>
          <a:xfrm rot="14829042">
            <a:off x="2364596" y="-726067"/>
            <a:ext cx="401178" cy="401177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6" name="テキスト ボックス 85"/>
          <p:cNvSpPr txBox="1"/>
          <p:nvPr userDrawn="1"/>
        </p:nvSpPr>
        <p:spPr>
          <a:xfrm>
            <a:off x="3337563" y="951943"/>
            <a:ext cx="409010" cy="576918"/>
          </a:xfrm>
          <a:prstGeom prst="rect">
            <a:avLst/>
          </a:prstGeom>
          <a:noFill/>
        </p:spPr>
        <p:txBody>
          <a:bodyPr wrap="none" lIns="91402" tIns="45703" rIns="91402" bIns="45703" rtlCol="0">
            <a:spAutoFit/>
          </a:bodyPr>
          <a:lstStyle/>
          <a:p>
            <a:pPr defTabSz="1632142"/>
            <a:r>
              <a:rPr lang="en-US" altLang="ja-JP" sz="3149" dirty="0">
                <a:solidFill>
                  <a:srgbClr val="FFFFFF"/>
                </a:solidFill>
              </a:rPr>
              <a:t>1</a:t>
            </a:r>
            <a:endParaRPr lang="ja-JP" altLang="en-US" sz="3149" dirty="0">
              <a:solidFill>
                <a:srgbClr val="FFFFFF"/>
              </a:solidFill>
            </a:endParaRPr>
          </a:p>
        </p:txBody>
      </p:sp>
      <p:sp>
        <p:nvSpPr>
          <p:cNvPr id="87" name="テキスト ボックス 86"/>
          <p:cNvSpPr txBox="1"/>
          <p:nvPr userDrawn="1"/>
        </p:nvSpPr>
        <p:spPr>
          <a:xfrm>
            <a:off x="6776821" y="2375845"/>
            <a:ext cx="409010" cy="576918"/>
          </a:xfrm>
          <a:prstGeom prst="rect">
            <a:avLst/>
          </a:prstGeom>
          <a:noFill/>
        </p:spPr>
        <p:txBody>
          <a:bodyPr wrap="none" lIns="91402" tIns="45703" rIns="91402" bIns="45703" rtlCol="0">
            <a:spAutoFit/>
          </a:bodyPr>
          <a:lstStyle/>
          <a:p>
            <a:pPr defTabSz="1632142"/>
            <a:r>
              <a:rPr lang="en-US" altLang="ja-JP" sz="3149" dirty="0">
                <a:solidFill>
                  <a:srgbClr val="FFFFFF"/>
                </a:solidFill>
              </a:rPr>
              <a:t>2</a:t>
            </a:r>
            <a:endParaRPr lang="ja-JP" altLang="en-US" sz="3149" dirty="0">
              <a:solidFill>
                <a:srgbClr val="FFFFFF"/>
              </a:solidFill>
            </a:endParaRPr>
          </a:p>
        </p:txBody>
      </p:sp>
      <p:sp>
        <p:nvSpPr>
          <p:cNvPr id="88" name="テキスト ボックス 87"/>
          <p:cNvSpPr txBox="1"/>
          <p:nvPr userDrawn="1"/>
        </p:nvSpPr>
        <p:spPr>
          <a:xfrm>
            <a:off x="10242205" y="3816005"/>
            <a:ext cx="409010" cy="576918"/>
          </a:xfrm>
          <a:prstGeom prst="rect">
            <a:avLst/>
          </a:prstGeom>
          <a:noFill/>
        </p:spPr>
        <p:txBody>
          <a:bodyPr wrap="none" lIns="91402" tIns="45703" rIns="91402" bIns="45703" rtlCol="0">
            <a:spAutoFit/>
          </a:bodyPr>
          <a:lstStyle/>
          <a:p>
            <a:pPr defTabSz="1632142"/>
            <a:r>
              <a:rPr lang="en-US" altLang="ja-JP" sz="3149" dirty="0">
                <a:solidFill>
                  <a:srgbClr val="FFFFFF"/>
                </a:solidFill>
              </a:rPr>
              <a:t>3</a:t>
            </a:r>
            <a:endParaRPr lang="ja-JP" altLang="en-US" sz="3149" dirty="0">
              <a:solidFill>
                <a:srgbClr val="FFFFFF"/>
              </a:solidFill>
            </a:endParaRPr>
          </a:p>
        </p:txBody>
      </p:sp>
      <p:sp>
        <p:nvSpPr>
          <p:cNvPr id="89" name="テキスト ボックス 88"/>
          <p:cNvSpPr txBox="1"/>
          <p:nvPr userDrawn="1"/>
        </p:nvSpPr>
        <p:spPr>
          <a:xfrm>
            <a:off x="13752595" y="5301168"/>
            <a:ext cx="409010" cy="576918"/>
          </a:xfrm>
          <a:prstGeom prst="rect">
            <a:avLst/>
          </a:prstGeom>
          <a:noFill/>
        </p:spPr>
        <p:txBody>
          <a:bodyPr wrap="none" lIns="91402" tIns="45703" rIns="91402" bIns="45703" rtlCol="0">
            <a:spAutoFit/>
          </a:bodyPr>
          <a:lstStyle/>
          <a:p>
            <a:pPr defTabSz="1632142"/>
            <a:r>
              <a:rPr lang="en-US" altLang="ja-JP" sz="3149" dirty="0">
                <a:solidFill>
                  <a:srgbClr val="FFFFFF"/>
                </a:solidFill>
              </a:rPr>
              <a:t>4</a:t>
            </a:r>
            <a:endParaRPr lang="ja-JP" altLang="en-US" sz="3149" dirty="0">
              <a:solidFill>
                <a:srgbClr val="FFFFFF"/>
              </a:solidFill>
            </a:endParaRPr>
          </a:p>
        </p:txBody>
      </p:sp>
      <p:sp>
        <p:nvSpPr>
          <p:cNvPr id="90" name="テキスト ボックス 89"/>
          <p:cNvSpPr txBox="1"/>
          <p:nvPr userDrawn="1"/>
        </p:nvSpPr>
        <p:spPr>
          <a:xfrm>
            <a:off x="17262985" y="6696325"/>
            <a:ext cx="409010" cy="576918"/>
          </a:xfrm>
          <a:prstGeom prst="rect">
            <a:avLst/>
          </a:prstGeom>
          <a:noFill/>
        </p:spPr>
        <p:txBody>
          <a:bodyPr wrap="none" lIns="91402" tIns="45703" rIns="91402" bIns="45703" rtlCol="0">
            <a:spAutoFit/>
          </a:bodyPr>
          <a:lstStyle/>
          <a:p>
            <a:pPr defTabSz="1632142"/>
            <a:r>
              <a:rPr lang="en-US" altLang="ja-JP" sz="3149" dirty="0">
                <a:solidFill>
                  <a:srgbClr val="FFFFFF"/>
                </a:solidFill>
              </a:rPr>
              <a:t>5</a:t>
            </a:r>
            <a:endParaRPr lang="ja-JP" altLang="en-US" sz="3149" dirty="0">
              <a:solidFill>
                <a:srgbClr val="FFFFFF"/>
              </a:solidFill>
            </a:endParaRPr>
          </a:p>
        </p:txBody>
      </p:sp>
      <p:sp>
        <p:nvSpPr>
          <p:cNvPr id="99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816163" y="823024"/>
            <a:ext cx="2225278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00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4265286" y="2254216"/>
            <a:ext cx="2225278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0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7728025" y="3698764"/>
            <a:ext cx="2225278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02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228577" y="5134535"/>
            <a:ext cx="2225278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03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4748805" y="6517206"/>
            <a:ext cx="2225278" cy="2091686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01184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0077 0.08735 L 0.18751 0.2966 " pathEditMode="fixed" rAng="0" ptsTypes="AA">
                                      <p:cBhvr>
                                        <p:cTn id="4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410" y="1046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250"/>
                            </p:stCondLst>
                            <p:childTnLst>
                              <p:par>
                                <p:cTn id="63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578 0.10478 L 0.32908 0.43364 " pathEditMode="fixed" rAng="0" ptsTypes="AA">
                                      <p:cBhvr>
                                        <p:cTn id="6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743" y="164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375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0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500"/>
                            </p:stCondLst>
                            <p:childTnLst>
                              <p:par>
                                <p:cTn id="85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4948 0.1179 L 0.47517 0.57361 " pathEditMode="fixed" rAng="0" ptsTypes="AA">
                                      <p:cBhvr>
                                        <p:cTn id="86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33" y="2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5750"/>
                            </p:stCondLst>
                            <p:childTnLst>
                              <p:par>
                                <p:cTn id="107" presetID="42" presetClass="path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6945 0.13549 L 0.625 0.71358 " pathEditMode="fixed" rAng="0" ptsTypes="AA">
                                      <p:cBhvr>
                                        <p:cTn id="10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722" y="2890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625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4" grpId="0" animBg="1"/>
      <p:bldP spid="63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7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2" grpId="0" animBg="1"/>
      <p:bldP spid="83" grpId="0" animBg="1"/>
      <p:bldP spid="84" grpId="0" animBg="1"/>
      <p:bldP spid="85" grpId="0" animBg="1"/>
      <p:bldP spid="86" grpId="0"/>
      <p:bldP spid="87" grpId="0"/>
      <p:bldP spid="88" grpId="0"/>
      <p:bldP spid="89" grpId="0"/>
      <p:bldP spid="90" grpId="0"/>
      <p:bldP spid="9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2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57747763"/>
      </p:ext>
    </p:extLst>
  </p:cSld>
  <p:clrMapOvr>
    <a:masterClrMapping/>
  </p:clrMapOvr>
  <p:transition spd="slow">
    <p:push dir="u"/>
  </p:transition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74137049"/>
      </p:ext>
    </p:extLst>
  </p:cSld>
  <p:clrMapOvr>
    <a:masterClrMapping/>
  </p:clrMapOvr>
  <p:transition spd="slow">
    <p:push dir="u"/>
  </p:transition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isto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タイトル 1"/>
          <p:cNvSpPr>
            <a:spLocks noGrp="1"/>
          </p:cNvSpPr>
          <p:nvPr>
            <p:ph type="title" hasCustomPrompt="1"/>
          </p:nvPr>
        </p:nvSpPr>
        <p:spPr>
          <a:xfrm>
            <a:off x="1078312" y="1111057"/>
            <a:ext cx="6192690" cy="2016224"/>
          </a:xfrm>
          <a:prstGeom prst="rect">
            <a:avLst/>
          </a:prstGeom>
        </p:spPr>
        <p:txBody>
          <a:bodyPr anchor="ctr"/>
          <a:lstStyle>
            <a:lvl1pPr algn="l">
              <a:defRPr sz="7000" spc="600" baseline="0"/>
            </a:lvl1pPr>
          </a:lstStyle>
          <a:p>
            <a:r>
              <a:rPr kumimoji="1" lang="en-US" altLang="ja-JP" dirty="0"/>
              <a:t>HISTORY</a:t>
            </a:r>
            <a:endParaRPr kumimoji="1" lang="ja-JP" altLang="en-US" dirty="0"/>
          </a:p>
        </p:txBody>
      </p:sp>
      <p:grpSp>
        <p:nvGrpSpPr>
          <p:cNvPr id="2" name="グループ化 3"/>
          <p:cNvGrpSpPr/>
          <p:nvPr userDrawn="1"/>
        </p:nvGrpSpPr>
        <p:grpSpPr>
          <a:xfrm>
            <a:off x="574255" y="462980"/>
            <a:ext cx="661575" cy="1728192"/>
            <a:chOff x="4012746" y="1615108"/>
            <a:chExt cx="661574" cy="1728192"/>
          </a:xfrm>
        </p:grpSpPr>
        <p:cxnSp>
          <p:nvCxnSpPr>
            <p:cNvPr id="5" name="直線コネクタ 4"/>
            <p:cNvCxnSpPr/>
            <p:nvPr/>
          </p:nvCxnSpPr>
          <p:spPr>
            <a:xfrm flipV="1">
              <a:off x="4012746" y="1615108"/>
              <a:ext cx="661574" cy="100811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直線コネクタ 5"/>
            <p:cNvCxnSpPr/>
            <p:nvPr/>
          </p:nvCxnSpPr>
          <p:spPr>
            <a:xfrm flipV="1">
              <a:off x="4012746" y="1975148"/>
              <a:ext cx="661574" cy="100811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直線コネクタ 6"/>
            <p:cNvCxnSpPr/>
            <p:nvPr/>
          </p:nvCxnSpPr>
          <p:spPr>
            <a:xfrm flipV="1">
              <a:off x="4012746" y="2335188"/>
              <a:ext cx="661574" cy="100811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9" name="直線コネクタ 8"/>
          <p:cNvCxnSpPr/>
          <p:nvPr userDrawn="1"/>
        </p:nvCxnSpPr>
        <p:spPr>
          <a:xfrm>
            <a:off x="9144000" y="0"/>
            <a:ext cx="0" cy="10287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円/楕円 9"/>
          <p:cNvSpPr/>
          <p:nvPr userDrawn="1"/>
        </p:nvSpPr>
        <p:spPr>
          <a:xfrm>
            <a:off x="8891974" y="1219068"/>
            <a:ext cx="504054" cy="50405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1" tIns="45717" rIns="91431" bIns="45717" rtlCol="0" anchor="ctr"/>
          <a:lstStyle/>
          <a:p>
            <a:pPr algn="ctr" defTabSz="1632593"/>
            <a:endParaRPr lang="ja-JP" altLang="en-US" sz="3100">
              <a:solidFill>
                <a:srgbClr val="000000"/>
              </a:solidFill>
            </a:endParaRPr>
          </a:p>
        </p:txBody>
      </p:sp>
      <p:sp>
        <p:nvSpPr>
          <p:cNvPr id="13" name="テキスト プレースホルダー 6"/>
          <p:cNvSpPr>
            <a:spLocks noGrp="1"/>
          </p:cNvSpPr>
          <p:nvPr>
            <p:ph type="body" sz="quarter" idx="14" hasCustomPrompt="1"/>
          </p:nvPr>
        </p:nvSpPr>
        <p:spPr>
          <a:xfrm>
            <a:off x="9503248" y="823020"/>
            <a:ext cx="4176464" cy="1296144"/>
          </a:xfrm>
        </p:spPr>
        <p:txBody>
          <a:bodyPr anchor="ctr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7900" baseline="0">
                <a:solidFill>
                  <a:schemeClr val="tx1">
                    <a:alpha val="90000"/>
                  </a:schemeClr>
                </a:solidFill>
              </a:defRPr>
            </a:lvl1pPr>
          </a:lstStyle>
          <a:p>
            <a:pPr lvl="0"/>
            <a:r>
              <a:rPr kumimoji="1" lang="en-US" altLang="ja-JP" dirty="0"/>
              <a:t>9999</a:t>
            </a:r>
          </a:p>
        </p:txBody>
      </p:sp>
      <p:sp>
        <p:nvSpPr>
          <p:cNvPr id="14" name="テキスト プレースホルダー 6"/>
          <p:cNvSpPr>
            <a:spLocks noGrp="1"/>
          </p:cNvSpPr>
          <p:nvPr>
            <p:ph type="body" sz="quarter" idx="15" hasCustomPrompt="1"/>
          </p:nvPr>
        </p:nvSpPr>
        <p:spPr>
          <a:xfrm>
            <a:off x="9503249" y="1903140"/>
            <a:ext cx="8280919" cy="1656185"/>
          </a:xfrm>
        </p:spPr>
        <p:txBody>
          <a:bodyPr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baseline="0">
                <a:solidFill>
                  <a:schemeClr val="tx1">
                    <a:alpha val="90000"/>
                  </a:schemeClr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br>
              <a:rPr kumimoji="1" lang="en-US" altLang="ja-JP" dirty="0"/>
            </a:br>
            <a:endParaRPr kumimoji="1" lang="en-US" altLang="ja-JP" dirty="0"/>
          </a:p>
        </p:txBody>
      </p:sp>
      <p:sp>
        <p:nvSpPr>
          <p:cNvPr id="16" name="円/楕円 15"/>
          <p:cNvSpPr/>
          <p:nvPr userDrawn="1"/>
        </p:nvSpPr>
        <p:spPr>
          <a:xfrm>
            <a:off x="8891974" y="4315412"/>
            <a:ext cx="504054" cy="50405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1" tIns="45717" rIns="91431" bIns="45717" rtlCol="0" anchor="ctr"/>
          <a:lstStyle/>
          <a:p>
            <a:pPr algn="ctr" defTabSz="1632593"/>
            <a:endParaRPr lang="ja-JP" altLang="en-US" sz="3100">
              <a:solidFill>
                <a:srgbClr val="000000"/>
              </a:solidFill>
            </a:endParaRPr>
          </a:p>
        </p:txBody>
      </p:sp>
      <p:sp>
        <p:nvSpPr>
          <p:cNvPr id="17" name="テキスト プレースホルダー 6"/>
          <p:cNvSpPr>
            <a:spLocks noGrp="1"/>
          </p:cNvSpPr>
          <p:nvPr>
            <p:ph type="body" sz="quarter" idx="16" hasCustomPrompt="1"/>
          </p:nvPr>
        </p:nvSpPr>
        <p:spPr>
          <a:xfrm>
            <a:off x="4589211" y="3919364"/>
            <a:ext cx="4176464" cy="1296144"/>
          </a:xfrm>
        </p:spPr>
        <p:txBody>
          <a:bodyPr anchor="ctr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7900" baseline="0">
                <a:solidFill>
                  <a:schemeClr val="tx1">
                    <a:alpha val="90000"/>
                  </a:schemeClr>
                </a:solidFill>
              </a:defRPr>
            </a:lvl1pPr>
          </a:lstStyle>
          <a:p>
            <a:pPr lvl="0"/>
            <a:r>
              <a:rPr kumimoji="1" lang="en-US" altLang="ja-JP" dirty="0"/>
              <a:t>9999</a:t>
            </a:r>
          </a:p>
        </p:txBody>
      </p:sp>
      <p:sp>
        <p:nvSpPr>
          <p:cNvPr id="18" name="テキスト プレースホルダー 6"/>
          <p:cNvSpPr>
            <a:spLocks noGrp="1"/>
          </p:cNvSpPr>
          <p:nvPr>
            <p:ph type="body" sz="quarter" idx="17" hasCustomPrompt="1"/>
          </p:nvPr>
        </p:nvSpPr>
        <p:spPr>
          <a:xfrm>
            <a:off x="502248" y="4999485"/>
            <a:ext cx="8280919" cy="1656185"/>
          </a:xfrm>
        </p:spPr>
        <p:txBody>
          <a:bodyPr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baseline="0">
                <a:solidFill>
                  <a:schemeClr val="tx1">
                    <a:alpha val="90000"/>
                  </a:schemeClr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br>
              <a:rPr kumimoji="1" lang="en-US" altLang="ja-JP" dirty="0"/>
            </a:br>
            <a:endParaRPr kumimoji="1" lang="en-US" altLang="ja-JP" dirty="0"/>
          </a:p>
        </p:txBody>
      </p:sp>
      <p:sp>
        <p:nvSpPr>
          <p:cNvPr id="19" name="円/楕円 18"/>
          <p:cNvSpPr/>
          <p:nvPr userDrawn="1"/>
        </p:nvSpPr>
        <p:spPr>
          <a:xfrm>
            <a:off x="8891974" y="7339748"/>
            <a:ext cx="504054" cy="50405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1" tIns="45717" rIns="91431" bIns="45717" rtlCol="0" anchor="ctr"/>
          <a:lstStyle/>
          <a:p>
            <a:pPr algn="ctr" defTabSz="1632593"/>
            <a:endParaRPr lang="ja-JP" altLang="en-US" sz="3100">
              <a:solidFill>
                <a:srgbClr val="000000"/>
              </a:solidFill>
            </a:endParaRPr>
          </a:p>
        </p:txBody>
      </p:sp>
      <p:sp>
        <p:nvSpPr>
          <p:cNvPr id="20" name="テキスト プレースホルダー 6"/>
          <p:cNvSpPr>
            <a:spLocks noGrp="1"/>
          </p:cNvSpPr>
          <p:nvPr>
            <p:ph type="body" sz="quarter" idx="18" hasCustomPrompt="1"/>
          </p:nvPr>
        </p:nvSpPr>
        <p:spPr>
          <a:xfrm>
            <a:off x="9503248" y="6943700"/>
            <a:ext cx="4176464" cy="1296144"/>
          </a:xfrm>
        </p:spPr>
        <p:txBody>
          <a:bodyPr anchor="ctr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7900" baseline="0">
                <a:solidFill>
                  <a:schemeClr val="tx1">
                    <a:alpha val="90000"/>
                  </a:schemeClr>
                </a:solidFill>
              </a:defRPr>
            </a:lvl1pPr>
          </a:lstStyle>
          <a:p>
            <a:pPr lvl="0"/>
            <a:r>
              <a:rPr kumimoji="1" lang="en-US" altLang="ja-JP" dirty="0"/>
              <a:t>9999</a:t>
            </a:r>
          </a:p>
        </p:txBody>
      </p:sp>
      <p:sp>
        <p:nvSpPr>
          <p:cNvPr id="21" name="テキスト プレースホルダー 6"/>
          <p:cNvSpPr>
            <a:spLocks noGrp="1"/>
          </p:cNvSpPr>
          <p:nvPr>
            <p:ph type="body" sz="quarter" idx="19" hasCustomPrompt="1"/>
          </p:nvPr>
        </p:nvSpPr>
        <p:spPr>
          <a:xfrm>
            <a:off x="9503249" y="8023823"/>
            <a:ext cx="8280919" cy="1656185"/>
          </a:xfrm>
        </p:spPr>
        <p:txBody>
          <a:bodyPr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baseline="0">
                <a:solidFill>
                  <a:schemeClr val="tx1">
                    <a:alpha val="90000"/>
                  </a:schemeClr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br>
              <a:rPr kumimoji="1" lang="en-US" altLang="ja-JP" dirty="0"/>
            </a:br>
            <a:endParaRPr kumimoji="1" lang="en-US" altLang="ja-JP" dirty="0"/>
          </a:p>
        </p:txBody>
      </p:sp>
    </p:spTree>
    <p:extLst>
      <p:ext uri="{BB962C8B-B14F-4D97-AF65-F5344CB8AC3E}">
        <p14:creationId xmlns:p14="http://schemas.microsoft.com/office/powerpoint/2010/main" val="277563730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300"/>
                            </p:stCondLst>
                            <p:childTnLst>
                              <p:par>
                                <p:cTn id="14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800"/>
                            </p:stCondLst>
                            <p:childTnLst>
                              <p:par>
                                <p:cTn id="18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4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950"/>
                            </p:stCondLst>
                            <p:childTnLst>
                              <p:par>
                                <p:cTn id="31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6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100"/>
                            </p:stCondLst>
                            <p:childTnLst>
                              <p:par>
                                <p:cTn id="44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75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0" grpId="0" animBg="1"/>
      <p:bldP spid="13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animBg="1"/>
      <p:bldP spid="17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/>
      <p:bldP spid="20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istory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" name="直線コネクタ 8"/>
          <p:cNvCxnSpPr/>
          <p:nvPr userDrawn="1"/>
        </p:nvCxnSpPr>
        <p:spPr>
          <a:xfrm>
            <a:off x="9144000" y="0"/>
            <a:ext cx="0" cy="10287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円/楕円 15"/>
          <p:cNvSpPr/>
          <p:nvPr userDrawn="1"/>
        </p:nvSpPr>
        <p:spPr>
          <a:xfrm>
            <a:off x="8891974" y="1219068"/>
            <a:ext cx="504054" cy="50405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1" tIns="45717" rIns="91431" bIns="45717" rtlCol="0" anchor="ctr"/>
          <a:lstStyle/>
          <a:p>
            <a:pPr algn="ctr" defTabSz="1632593"/>
            <a:endParaRPr lang="ja-JP" altLang="en-US" sz="3100">
              <a:solidFill>
                <a:srgbClr val="000000"/>
              </a:solidFill>
            </a:endParaRPr>
          </a:p>
        </p:txBody>
      </p:sp>
      <p:sp>
        <p:nvSpPr>
          <p:cNvPr id="17" name="テキスト プレースホルダー 6"/>
          <p:cNvSpPr>
            <a:spLocks noGrp="1"/>
          </p:cNvSpPr>
          <p:nvPr>
            <p:ph type="body" sz="quarter" idx="16" hasCustomPrompt="1"/>
          </p:nvPr>
        </p:nvSpPr>
        <p:spPr>
          <a:xfrm>
            <a:off x="4589211" y="823020"/>
            <a:ext cx="4176464" cy="1296144"/>
          </a:xfrm>
        </p:spPr>
        <p:txBody>
          <a:bodyPr anchor="ctr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7900" baseline="0">
                <a:solidFill>
                  <a:schemeClr val="tx1">
                    <a:alpha val="90000"/>
                  </a:schemeClr>
                </a:solidFill>
              </a:defRPr>
            </a:lvl1pPr>
          </a:lstStyle>
          <a:p>
            <a:pPr lvl="0"/>
            <a:r>
              <a:rPr kumimoji="1" lang="en-US" altLang="ja-JP" dirty="0"/>
              <a:t>9999</a:t>
            </a:r>
          </a:p>
        </p:txBody>
      </p:sp>
      <p:sp>
        <p:nvSpPr>
          <p:cNvPr id="18" name="テキスト プレースホルダー 6"/>
          <p:cNvSpPr>
            <a:spLocks noGrp="1"/>
          </p:cNvSpPr>
          <p:nvPr>
            <p:ph type="body" sz="quarter" idx="17" hasCustomPrompt="1"/>
          </p:nvPr>
        </p:nvSpPr>
        <p:spPr>
          <a:xfrm>
            <a:off x="502248" y="1903140"/>
            <a:ext cx="8280919" cy="1656185"/>
          </a:xfrm>
        </p:spPr>
        <p:txBody>
          <a:bodyPr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baseline="0">
                <a:solidFill>
                  <a:schemeClr val="tx1">
                    <a:alpha val="90000"/>
                  </a:schemeClr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br>
              <a:rPr kumimoji="1" lang="en-US" altLang="ja-JP" dirty="0"/>
            </a:br>
            <a:endParaRPr kumimoji="1" lang="en-US" altLang="ja-JP" dirty="0"/>
          </a:p>
        </p:txBody>
      </p:sp>
      <p:sp>
        <p:nvSpPr>
          <p:cNvPr id="19" name="円/楕円 18"/>
          <p:cNvSpPr/>
          <p:nvPr userDrawn="1"/>
        </p:nvSpPr>
        <p:spPr>
          <a:xfrm>
            <a:off x="8891974" y="4243405"/>
            <a:ext cx="504054" cy="50405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1" tIns="45717" rIns="91431" bIns="45717" rtlCol="0" anchor="ctr"/>
          <a:lstStyle/>
          <a:p>
            <a:pPr algn="ctr" defTabSz="1632593"/>
            <a:endParaRPr lang="ja-JP" altLang="en-US" sz="3100">
              <a:solidFill>
                <a:srgbClr val="000000"/>
              </a:solidFill>
            </a:endParaRPr>
          </a:p>
        </p:txBody>
      </p:sp>
      <p:sp>
        <p:nvSpPr>
          <p:cNvPr id="20" name="テキスト プレースホルダー 6"/>
          <p:cNvSpPr>
            <a:spLocks noGrp="1"/>
          </p:cNvSpPr>
          <p:nvPr>
            <p:ph type="body" sz="quarter" idx="18" hasCustomPrompt="1"/>
          </p:nvPr>
        </p:nvSpPr>
        <p:spPr>
          <a:xfrm>
            <a:off x="9503248" y="3847356"/>
            <a:ext cx="4176464" cy="1296144"/>
          </a:xfrm>
        </p:spPr>
        <p:txBody>
          <a:bodyPr anchor="ctr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7900" baseline="0">
                <a:solidFill>
                  <a:schemeClr val="tx1">
                    <a:alpha val="90000"/>
                  </a:schemeClr>
                </a:solidFill>
              </a:defRPr>
            </a:lvl1pPr>
          </a:lstStyle>
          <a:p>
            <a:pPr lvl="0"/>
            <a:r>
              <a:rPr kumimoji="1" lang="en-US" altLang="ja-JP" dirty="0"/>
              <a:t>9999</a:t>
            </a:r>
          </a:p>
        </p:txBody>
      </p:sp>
      <p:sp>
        <p:nvSpPr>
          <p:cNvPr id="21" name="テキスト プレースホルダー 6"/>
          <p:cNvSpPr>
            <a:spLocks noGrp="1"/>
          </p:cNvSpPr>
          <p:nvPr>
            <p:ph type="body" sz="quarter" idx="19" hasCustomPrompt="1"/>
          </p:nvPr>
        </p:nvSpPr>
        <p:spPr>
          <a:xfrm>
            <a:off x="9503249" y="4927480"/>
            <a:ext cx="8280919" cy="1656185"/>
          </a:xfrm>
        </p:spPr>
        <p:txBody>
          <a:bodyPr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baseline="0">
                <a:solidFill>
                  <a:schemeClr val="tx1">
                    <a:alpha val="90000"/>
                  </a:schemeClr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br>
              <a:rPr kumimoji="1" lang="en-US" altLang="ja-JP" dirty="0"/>
            </a:br>
            <a:endParaRPr kumimoji="1" lang="en-US" altLang="ja-JP" dirty="0"/>
          </a:p>
        </p:txBody>
      </p:sp>
      <p:sp>
        <p:nvSpPr>
          <p:cNvPr id="22" name="円/楕円 21"/>
          <p:cNvSpPr/>
          <p:nvPr userDrawn="1"/>
        </p:nvSpPr>
        <p:spPr>
          <a:xfrm>
            <a:off x="8891974" y="7339748"/>
            <a:ext cx="504054" cy="50405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1" tIns="45717" rIns="91431" bIns="45717" rtlCol="0" anchor="ctr"/>
          <a:lstStyle/>
          <a:p>
            <a:pPr algn="ctr" defTabSz="1632593"/>
            <a:endParaRPr lang="ja-JP" altLang="en-US" sz="3100">
              <a:solidFill>
                <a:srgbClr val="000000"/>
              </a:solidFill>
            </a:endParaRPr>
          </a:p>
        </p:txBody>
      </p:sp>
      <p:sp>
        <p:nvSpPr>
          <p:cNvPr id="23" name="テキスト プレースホルダー 6"/>
          <p:cNvSpPr>
            <a:spLocks noGrp="1"/>
          </p:cNvSpPr>
          <p:nvPr>
            <p:ph type="body" sz="quarter" idx="20" hasCustomPrompt="1"/>
          </p:nvPr>
        </p:nvSpPr>
        <p:spPr>
          <a:xfrm>
            <a:off x="4589211" y="6943700"/>
            <a:ext cx="4176464" cy="1296144"/>
          </a:xfrm>
        </p:spPr>
        <p:txBody>
          <a:bodyPr anchor="ctr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7900" baseline="0">
                <a:solidFill>
                  <a:schemeClr val="tx1">
                    <a:alpha val="90000"/>
                  </a:schemeClr>
                </a:solidFill>
              </a:defRPr>
            </a:lvl1pPr>
          </a:lstStyle>
          <a:p>
            <a:pPr lvl="0"/>
            <a:r>
              <a:rPr kumimoji="1" lang="en-US" altLang="ja-JP" dirty="0"/>
              <a:t>9999</a:t>
            </a:r>
          </a:p>
        </p:txBody>
      </p:sp>
      <p:sp>
        <p:nvSpPr>
          <p:cNvPr id="24" name="テキスト プレースホルダー 6"/>
          <p:cNvSpPr>
            <a:spLocks noGrp="1"/>
          </p:cNvSpPr>
          <p:nvPr>
            <p:ph type="body" sz="quarter" idx="21" hasCustomPrompt="1"/>
          </p:nvPr>
        </p:nvSpPr>
        <p:spPr>
          <a:xfrm>
            <a:off x="502248" y="8023823"/>
            <a:ext cx="8280919" cy="1656185"/>
          </a:xfrm>
        </p:spPr>
        <p:txBody>
          <a:bodyPr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00" baseline="0">
                <a:solidFill>
                  <a:schemeClr val="tx1">
                    <a:alpha val="90000"/>
                  </a:schemeClr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br>
              <a:rPr kumimoji="1" lang="en-US" altLang="ja-JP" dirty="0"/>
            </a:br>
            <a:endParaRPr kumimoji="1" lang="en-US" altLang="ja-JP" dirty="0"/>
          </a:p>
        </p:txBody>
      </p:sp>
    </p:spTree>
    <p:extLst>
      <p:ext uri="{BB962C8B-B14F-4D97-AF65-F5344CB8AC3E}">
        <p14:creationId xmlns:p14="http://schemas.microsoft.com/office/powerpoint/2010/main" val="317676747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15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650"/>
                            </p:stCondLst>
                            <p:childTnLst>
                              <p:par>
                                <p:cTn id="22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3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800"/>
                            </p:stCondLst>
                            <p:childTnLst>
                              <p:par>
                                <p:cTn id="3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45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/>
      <p:bldP spid="20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animBg="1"/>
      <p:bldP spid="23" grpId="0" build="p">
        <p:tmplLst>
          <p:tmpl lvl="1"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tfoli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図プレースホルダー 9"/>
          <p:cNvSpPr>
            <a:spLocks noGrp="1"/>
          </p:cNvSpPr>
          <p:nvPr>
            <p:ph type="pic" sz="quarter" idx="15" hasCustomPrompt="1"/>
          </p:nvPr>
        </p:nvSpPr>
        <p:spPr>
          <a:xfrm>
            <a:off x="142506" y="175245"/>
            <a:ext cx="3888135" cy="3888135"/>
          </a:xfrm>
          <a:solidFill>
            <a:schemeClr val="bg1"/>
          </a:solidFill>
          <a:ln>
            <a:solidFill>
              <a:schemeClr val="tx1"/>
            </a:solidFill>
          </a:ln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6" hasCustomPrompt="1"/>
          </p:nvPr>
        </p:nvSpPr>
        <p:spPr>
          <a:xfrm>
            <a:off x="4174954" y="174948"/>
            <a:ext cx="8856685" cy="3888135"/>
          </a:xfrm>
          <a:solidFill>
            <a:schemeClr val="bg1"/>
          </a:solidFill>
          <a:ln>
            <a:solidFill>
              <a:schemeClr val="tx1"/>
            </a:solidFill>
          </a:ln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11" name="図プレースホルダー 9"/>
          <p:cNvSpPr>
            <a:spLocks noGrp="1"/>
          </p:cNvSpPr>
          <p:nvPr>
            <p:ph type="pic" sz="quarter" idx="17" hasCustomPrompt="1"/>
          </p:nvPr>
        </p:nvSpPr>
        <p:spPr>
          <a:xfrm>
            <a:off x="142206" y="4207400"/>
            <a:ext cx="6480720" cy="5904656"/>
          </a:xfrm>
          <a:solidFill>
            <a:schemeClr val="bg1"/>
          </a:solidFill>
          <a:ln>
            <a:solidFill>
              <a:schemeClr val="tx1"/>
            </a:solidFill>
          </a:ln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12" name="図プレースホルダー 9"/>
          <p:cNvSpPr>
            <a:spLocks noGrp="1"/>
          </p:cNvSpPr>
          <p:nvPr>
            <p:ph type="pic" sz="quarter" idx="18" hasCustomPrompt="1"/>
          </p:nvPr>
        </p:nvSpPr>
        <p:spPr>
          <a:xfrm>
            <a:off x="6766945" y="4207400"/>
            <a:ext cx="2880320" cy="2952329"/>
          </a:xfrm>
          <a:solidFill>
            <a:schemeClr val="bg1"/>
          </a:solidFill>
          <a:ln>
            <a:solidFill>
              <a:schemeClr val="tx1"/>
            </a:solidFill>
          </a:ln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13" name="図プレースホルダー 9"/>
          <p:cNvSpPr>
            <a:spLocks noGrp="1"/>
          </p:cNvSpPr>
          <p:nvPr>
            <p:ph type="pic" sz="quarter" idx="19" hasCustomPrompt="1"/>
          </p:nvPr>
        </p:nvSpPr>
        <p:spPr>
          <a:xfrm>
            <a:off x="6766943" y="7303740"/>
            <a:ext cx="11377266" cy="2808312"/>
          </a:xfrm>
          <a:solidFill>
            <a:schemeClr val="bg1"/>
          </a:solidFill>
          <a:ln>
            <a:solidFill>
              <a:schemeClr val="tx1"/>
            </a:solidFill>
          </a:ln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14" name="図プレースホルダー 9"/>
          <p:cNvSpPr>
            <a:spLocks noGrp="1"/>
          </p:cNvSpPr>
          <p:nvPr>
            <p:ph type="pic" sz="quarter" idx="20" hasCustomPrompt="1"/>
          </p:nvPr>
        </p:nvSpPr>
        <p:spPr>
          <a:xfrm>
            <a:off x="13175658" y="174948"/>
            <a:ext cx="4968551" cy="3888135"/>
          </a:xfrm>
          <a:solidFill>
            <a:schemeClr val="bg1"/>
          </a:solidFill>
          <a:ln>
            <a:solidFill>
              <a:schemeClr val="tx1"/>
            </a:solidFill>
          </a:ln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17" name="テキスト プレースホルダー 6"/>
          <p:cNvSpPr>
            <a:spLocks noGrp="1"/>
          </p:cNvSpPr>
          <p:nvPr>
            <p:ph type="body" sz="quarter" idx="13" hasCustomPrompt="1"/>
          </p:nvPr>
        </p:nvSpPr>
        <p:spPr>
          <a:xfrm>
            <a:off x="9863290" y="4423424"/>
            <a:ext cx="8280919" cy="1368152"/>
          </a:xfrm>
        </p:spPr>
        <p:txBody>
          <a:bodyPr anchor="b">
            <a:noAutofit/>
          </a:bodyPr>
          <a:lstStyle>
            <a:lvl1pPr algn="l">
              <a:spcBef>
                <a:spcPts val="0"/>
              </a:spcBef>
              <a:defRPr sz="7000" baseline="0">
                <a:solidFill>
                  <a:schemeClr val="tx1"/>
                </a:solidFill>
              </a:defRPr>
            </a:lvl1pPr>
          </a:lstStyle>
          <a:p>
            <a:pPr lvl="0"/>
            <a:r>
              <a:rPr kumimoji="1" lang="en-US" altLang="ja-JP" dirty="0"/>
              <a:t>Caption Goes Here</a:t>
            </a:r>
            <a:endParaRPr kumimoji="1" lang="ja-JP" altLang="en-US" dirty="0"/>
          </a:p>
        </p:txBody>
      </p:sp>
      <p:sp>
        <p:nvSpPr>
          <p:cNvPr id="18" name="テキスト プレースホルダー 6"/>
          <p:cNvSpPr>
            <a:spLocks noGrp="1"/>
          </p:cNvSpPr>
          <p:nvPr>
            <p:ph type="body" sz="quarter" idx="14" hasCustomPrompt="1"/>
          </p:nvPr>
        </p:nvSpPr>
        <p:spPr>
          <a:xfrm>
            <a:off x="9863290" y="5647556"/>
            <a:ext cx="8280919" cy="1296144"/>
          </a:xfrm>
        </p:spPr>
        <p:txBody>
          <a:bodyPr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baseline="0">
                <a:solidFill>
                  <a:schemeClr val="tx1">
                    <a:alpha val="90000"/>
                  </a:schemeClr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  <a:br>
              <a:rPr kumimoji="1" lang="en-US" altLang="ja-JP" dirty="0"/>
            </a:br>
            <a:endParaRPr kumimoji="1" lang="en-US" altLang="ja-JP" dirty="0"/>
          </a:p>
        </p:txBody>
      </p:sp>
    </p:spTree>
    <p:extLst>
      <p:ext uri="{BB962C8B-B14F-4D97-AF65-F5344CB8AC3E}">
        <p14:creationId xmlns:p14="http://schemas.microsoft.com/office/powerpoint/2010/main" val="388780207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 build="allAtOnce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1078312" y="4128415"/>
            <a:ext cx="6192690" cy="2016224"/>
          </a:xfrm>
          <a:prstGeom prst="rect">
            <a:avLst/>
          </a:prstGeom>
        </p:spPr>
        <p:txBody>
          <a:bodyPr anchor="ctr"/>
          <a:lstStyle>
            <a:lvl1pPr algn="l">
              <a:defRPr sz="7000" spc="600" baseline="0"/>
            </a:lvl1pPr>
          </a:lstStyle>
          <a:p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grpSp>
        <p:nvGrpSpPr>
          <p:cNvPr id="3" name="グループ化 12"/>
          <p:cNvGrpSpPr/>
          <p:nvPr userDrawn="1"/>
        </p:nvGrpSpPr>
        <p:grpSpPr>
          <a:xfrm>
            <a:off x="6838953" y="1263128"/>
            <a:ext cx="1552133" cy="1728192"/>
            <a:chOff x="7054974" y="1111052"/>
            <a:chExt cx="1552133" cy="1728192"/>
          </a:xfrm>
        </p:grpSpPr>
        <p:sp>
          <p:nvSpPr>
            <p:cNvPr id="5" name="テキスト ボックス 4"/>
            <p:cNvSpPr txBox="1"/>
            <p:nvPr userDrawn="1"/>
          </p:nvSpPr>
          <p:spPr>
            <a:xfrm>
              <a:off x="7054974" y="1190318"/>
              <a:ext cx="1408118" cy="1615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defTabSz="1632593"/>
              <a:r>
                <a:rPr lang="en-US" altLang="ja-JP" sz="9600" dirty="0">
                  <a:solidFill>
                    <a:srgbClr val="FFFFFF">
                      <a:lumMod val="50000"/>
                    </a:srgbClr>
                  </a:solidFill>
                </a:rPr>
                <a:t>1</a:t>
              </a:r>
              <a:endParaRPr lang="ja-JP" altLang="en-US" sz="9600" dirty="0">
                <a:solidFill>
                  <a:srgbClr val="FFFFFF">
                    <a:lumMod val="50000"/>
                  </a:srgbClr>
                </a:solidFill>
              </a:endParaRPr>
            </a:p>
          </p:txBody>
        </p:sp>
        <p:cxnSp>
          <p:nvCxnSpPr>
            <p:cNvPr id="8" name="直線コネクタ 7"/>
            <p:cNvCxnSpPr/>
            <p:nvPr userDrawn="1"/>
          </p:nvCxnSpPr>
          <p:spPr>
            <a:xfrm flipV="1">
              <a:off x="8607107" y="1111052"/>
              <a:ext cx="0" cy="172819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グループ化 13"/>
          <p:cNvGrpSpPr/>
          <p:nvPr userDrawn="1"/>
        </p:nvGrpSpPr>
        <p:grpSpPr>
          <a:xfrm>
            <a:off x="6838953" y="3351359"/>
            <a:ext cx="1552133" cy="1728192"/>
            <a:chOff x="7054974" y="1111052"/>
            <a:chExt cx="1552133" cy="1728192"/>
          </a:xfrm>
        </p:grpSpPr>
        <p:sp>
          <p:nvSpPr>
            <p:cNvPr id="15" name="テキスト ボックス 14"/>
            <p:cNvSpPr txBox="1"/>
            <p:nvPr userDrawn="1"/>
          </p:nvSpPr>
          <p:spPr>
            <a:xfrm>
              <a:off x="7054974" y="1190318"/>
              <a:ext cx="1408118" cy="1615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defTabSz="1632593"/>
              <a:r>
                <a:rPr lang="en-US" altLang="ja-JP" sz="9600" dirty="0">
                  <a:solidFill>
                    <a:srgbClr val="FFFFFF">
                      <a:lumMod val="50000"/>
                    </a:srgbClr>
                  </a:solidFill>
                </a:rPr>
                <a:t>2</a:t>
              </a:r>
              <a:endParaRPr lang="ja-JP" altLang="en-US" sz="9600" dirty="0">
                <a:solidFill>
                  <a:srgbClr val="FFFFFF">
                    <a:lumMod val="50000"/>
                  </a:srgbClr>
                </a:solidFill>
              </a:endParaRPr>
            </a:p>
          </p:txBody>
        </p:sp>
        <p:cxnSp>
          <p:nvCxnSpPr>
            <p:cNvPr id="16" name="直線コネクタ 15"/>
            <p:cNvCxnSpPr/>
            <p:nvPr userDrawn="1"/>
          </p:nvCxnSpPr>
          <p:spPr>
            <a:xfrm flipV="1">
              <a:off x="8607107" y="1111052"/>
              <a:ext cx="0" cy="172819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グループ化 16"/>
          <p:cNvGrpSpPr/>
          <p:nvPr userDrawn="1"/>
        </p:nvGrpSpPr>
        <p:grpSpPr>
          <a:xfrm>
            <a:off x="6838953" y="5439591"/>
            <a:ext cx="1552133" cy="1728192"/>
            <a:chOff x="7054974" y="1111052"/>
            <a:chExt cx="1552133" cy="1728192"/>
          </a:xfrm>
        </p:grpSpPr>
        <p:sp>
          <p:nvSpPr>
            <p:cNvPr id="18" name="テキスト ボックス 17"/>
            <p:cNvSpPr txBox="1"/>
            <p:nvPr userDrawn="1"/>
          </p:nvSpPr>
          <p:spPr>
            <a:xfrm>
              <a:off x="7054974" y="1190318"/>
              <a:ext cx="1408118" cy="1615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defTabSz="1632593"/>
              <a:r>
                <a:rPr lang="en-US" altLang="ja-JP" sz="9600" dirty="0">
                  <a:solidFill>
                    <a:srgbClr val="FFFFFF">
                      <a:lumMod val="50000"/>
                    </a:srgbClr>
                  </a:solidFill>
                </a:rPr>
                <a:t>3</a:t>
              </a:r>
              <a:endParaRPr lang="ja-JP" altLang="en-US" sz="9600" dirty="0">
                <a:solidFill>
                  <a:srgbClr val="FFFFFF">
                    <a:lumMod val="50000"/>
                  </a:srgbClr>
                </a:solidFill>
              </a:endParaRPr>
            </a:p>
          </p:txBody>
        </p:sp>
        <p:cxnSp>
          <p:nvCxnSpPr>
            <p:cNvPr id="19" name="直線コネクタ 18"/>
            <p:cNvCxnSpPr/>
            <p:nvPr userDrawn="1"/>
          </p:nvCxnSpPr>
          <p:spPr>
            <a:xfrm flipV="1">
              <a:off x="8607107" y="1111052"/>
              <a:ext cx="0" cy="172819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グループ化 19"/>
          <p:cNvGrpSpPr/>
          <p:nvPr userDrawn="1"/>
        </p:nvGrpSpPr>
        <p:grpSpPr>
          <a:xfrm>
            <a:off x="6838953" y="7527824"/>
            <a:ext cx="1552133" cy="1728192"/>
            <a:chOff x="7054974" y="1111052"/>
            <a:chExt cx="1552133" cy="1728192"/>
          </a:xfrm>
        </p:grpSpPr>
        <p:sp>
          <p:nvSpPr>
            <p:cNvPr id="21" name="テキスト ボックス 20"/>
            <p:cNvSpPr txBox="1"/>
            <p:nvPr userDrawn="1"/>
          </p:nvSpPr>
          <p:spPr>
            <a:xfrm>
              <a:off x="7054974" y="1190318"/>
              <a:ext cx="1408118" cy="1615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defTabSz="1632593"/>
              <a:r>
                <a:rPr lang="en-US" altLang="ja-JP" sz="9600" dirty="0">
                  <a:solidFill>
                    <a:srgbClr val="FFFFFF">
                      <a:lumMod val="50000"/>
                    </a:srgbClr>
                  </a:solidFill>
                </a:rPr>
                <a:t>4</a:t>
              </a:r>
              <a:endParaRPr lang="ja-JP" altLang="en-US" sz="9600" dirty="0">
                <a:solidFill>
                  <a:srgbClr val="FFFFFF">
                    <a:lumMod val="50000"/>
                  </a:srgbClr>
                </a:solidFill>
              </a:endParaRPr>
            </a:p>
          </p:txBody>
        </p:sp>
        <p:cxnSp>
          <p:nvCxnSpPr>
            <p:cNvPr id="22" name="直線コネクタ 21"/>
            <p:cNvCxnSpPr/>
            <p:nvPr userDrawn="1"/>
          </p:nvCxnSpPr>
          <p:spPr>
            <a:xfrm flipV="1">
              <a:off x="8607107" y="1111052"/>
              <a:ext cx="0" cy="172819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3" name="テキスト プレースホルダー 6"/>
          <p:cNvSpPr>
            <a:spLocks noGrp="1"/>
          </p:cNvSpPr>
          <p:nvPr>
            <p:ph type="body" sz="quarter" idx="13" hasCustomPrompt="1"/>
          </p:nvPr>
        </p:nvSpPr>
        <p:spPr>
          <a:xfrm>
            <a:off x="8567146" y="1176083"/>
            <a:ext cx="8568950" cy="864096"/>
          </a:xfrm>
        </p:spPr>
        <p:txBody>
          <a:bodyPr anchor="b">
            <a:normAutofit/>
          </a:bodyPr>
          <a:lstStyle>
            <a:lvl1pPr algn="l">
              <a:spcBef>
                <a:spcPts val="0"/>
              </a:spcBef>
              <a:defRPr sz="3900" baseline="0">
                <a:solidFill>
                  <a:schemeClr val="accent1"/>
                </a:solidFill>
              </a:defRPr>
            </a:lvl1pPr>
          </a:lstStyle>
          <a:p>
            <a:pPr lvl="0"/>
            <a:r>
              <a:rPr kumimoji="1" lang="en-US" altLang="ja-JP" dirty="0"/>
              <a:t>Caption Goes Here</a:t>
            </a:r>
            <a:endParaRPr kumimoji="1" lang="ja-JP" altLang="en-US" dirty="0"/>
          </a:p>
        </p:txBody>
      </p:sp>
      <p:sp>
        <p:nvSpPr>
          <p:cNvPr id="24" name="テキスト プレースホルダー 6"/>
          <p:cNvSpPr>
            <a:spLocks noGrp="1"/>
          </p:cNvSpPr>
          <p:nvPr>
            <p:ph type="body" sz="quarter" idx="14" hasCustomPrompt="1"/>
          </p:nvPr>
        </p:nvSpPr>
        <p:spPr>
          <a:xfrm>
            <a:off x="8567146" y="1953139"/>
            <a:ext cx="8568950" cy="1224137"/>
          </a:xfrm>
        </p:spPr>
        <p:txBody>
          <a:bodyPr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baseline="0">
                <a:solidFill>
                  <a:schemeClr val="tx1">
                    <a:alpha val="90000"/>
                  </a:schemeClr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</a:p>
          <a:p>
            <a:pPr lvl="0"/>
            <a:r>
              <a:rPr kumimoji="1" lang="en-US" altLang="ja-JP" dirty="0"/>
              <a:t>Text goes here</a:t>
            </a:r>
            <a:br>
              <a:rPr kumimoji="1" lang="en-US" altLang="ja-JP" dirty="0"/>
            </a:br>
            <a:endParaRPr kumimoji="1" lang="en-US" altLang="ja-JP" dirty="0"/>
          </a:p>
        </p:txBody>
      </p:sp>
      <p:sp>
        <p:nvSpPr>
          <p:cNvPr id="25" name="テキスト プレースホルダー 6"/>
          <p:cNvSpPr>
            <a:spLocks noGrp="1"/>
          </p:cNvSpPr>
          <p:nvPr>
            <p:ph type="body" sz="quarter" idx="15" hasCustomPrompt="1"/>
          </p:nvPr>
        </p:nvSpPr>
        <p:spPr>
          <a:xfrm>
            <a:off x="8567146" y="3247650"/>
            <a:ext cx="8568950" cy="864096"/>
          </a:xfrm>
        </p:spPr>
        <p:txBody>
          <a:bodyPr anchor="b">
            <a:normAutofit/>
          </a:bodyPr>
          <a:lstStyle>
            <a:lvl1pPr algn="l">
              <a:spcBef>
                <a:spcPts val="0"/>
              </a:spcBef>
              <a:defRPr sz="3900" baseline="0">
                <a:solidFill>
                  <a:schemeClr val="accent1"/>
                </a:solidFill>
              </a:defRPr>
            </a:lvl1pPr>
          </a:lstStyle>
          <a:p>
            <a:pPr lvl="0"/>
            <a:r>
              <a:rPr kumimoji="1" lang="en-US" altLang="ja-JP" dirty="0"/>
              <a:t>Caption Goes Here</a:t>
            </a:r>
            <a:endParaRPr kumimoji="1" lang="ja-JP" altLang="en-US" dirty="0"/>
          </a:p>
        </p:txBody>
      </p:sp>
      <p:sp>
        <p:nvSpPr>
          <p:cNvPr id="26" name="テキスト プレースホルダー 6"/>
          <p:cNvSpPr>
            <a:spLocks noGrp="1"/>
          </p:cNvSpPr>
          <p:nvPr>
            <p:ph type="body" sz="quarter" idx="16" hasCustomPrompt="1"/>
          </p:nvPr>
        </p:nvSpPr>
        <p:spPr>
          <a:xfrm>
            <a:off x="8567146" y="4024706"/>
            <a:ext cx="8568950" cy="1224137"/>
          </a:xfrm>
        </p:spPr>
        <p:txBody>
          <a:bodyPr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baseline="0">
                <a:solidFill>
                  <a:schemeClr val="tx1">
                    <a:alpha val="90000"/>
                  </a:schemeClr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</a:p>
          <a:p>
            <a:pPr lvl="0"/>
            <a:r>
              <a:rPr kumimoji="1" lang="en-US" altLang="ja-JP" dirty="0"/>
              <a:t>Text goes here</a:t>
            </a:r>
            <a:br>
              <a:rPr kumimoji="1" lang="en-US" altLang="ja-JP" dirty="0"/>
            </a:br>
            <a:endParaRPr kumimoji="1" lang="en-US" altLang="ja-JP" dirty="0"/>
          </a:p>
        </p:txBody>
      </p:sp>
      <p:sp>
        <p:nvSpPr>
          <p:cNvPr id="27" name="テキスト プレースホルダー 6"/>
          <p:cNvSpPr>
            <a:spLocks noGrp="1"/>
          </p:cNvSpPr>
          <p:nvPr>
            <p:ph type="body" sz="quarter" idx="17" hasCustomPrompt="1"/>
          </p:nvPr>
        </p:nvSpPr>
        <p:spPr>
          <a:xfrm>
            <a:off x="8567146" y="5319218"/>
            <a:ext cx="8568950" cy="864096"/>
          </a:xfrm>
        </p:spPr>
        <p:txBody>
          <a:bodyPr anchor="b">
            <a:normAutofit/>
          </a:bodyPr>
          <a:lstStyle>
            <a:lvl1pPr algn="l">
              <a:spcBef>
                <a:spcPts val="0"/>
              </a:spcBef>
              <a:defRPr sz="3900" baseline="0">
                <a:solidFill>
                  <a:schemeClr val="accent1"/>
                </a:solidFill>
              </a:defRPr>
            </a:lvl1pPr>
          </a:lstStyle>
          <a:p>
            <a:pPr lvl="0"/>
            <a:r>
              <a:rPr kumimoji="1" lang="en-US" altLang="ja-JP" dirty="0"/>
              <a:t>Caption Goes Here</a:t>
            </a:r>
            <a:endParaRPr kumimoji="1" lang="ja-JP" altLang="en-US" dirty="0"/>
          </a:p>
        </p:txBody>
      </p:sp>
      <p:sp>
        <p:nvSpPr>
          <p:cNvPr id="28" name="テキスト プレースホルダー 6"/>
          <p:cNvSpPr>
            <a:spLocks noGrp="1"/>
          </p:cNvSpPr>
          <p:nvPr>
            <p:ph type="body" sz="quarter" idx="18" hasCustomPrompt="1"/>
          </p:nvPr>
        </p:nvSpPr>
        <p:spPr>
          <a:xfrm>
            <a:off x="8567146" y="6096272"/>
            <a:ext cx="8568950" cy="1224137"/>
          </a:xfrm>
        </p:spPr>
        <p:txBody>
          <a:bodyPr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baseline="0">
                <a:solidFill>
                  <a:schemeClr val="tx1">
                    <a:alpha val="90000"/>
                  </a:schemeClr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</a:p>
          <a:p>
            <a:pPr lvl="0"/>
            <a:r>
              <a:rPr kumimoji="1" lang="en-US" altLang="ja-JP" dirty="0"/>
              <a:t>Text goes here</a:t>
            </a:r>
            <a:br>
              <a:rPr kumimoji="1" lang="en-US" altLang="ja-JP" dirty="0"/>
            </a:br>
            <a:endParaRPr kumimoji="1" lang="en-US" altLang="ja-JP" dirty="0"/>
          </a:p>
        </p:txBody>
      </p:sp>
      <p:sp>
        <p:nvSpPr>
          <p:cNvPr id="29" name="テキスト プレースホルダー 6"/>
          <p:cNvSpPr>
            <a:spLocks noGrp="1"/>
          </p:cNvSpPr>
          <p:nvPr>
            <p:ph type="body" sz="quarter" idx="19" hasCustomPrompt="1"/>
          </p:nvPr>
        </p:nvSpPr>
        <p:spPr>
          <a:xfrm>
            <a:off x="8567146" y="7390784"/>
            <a:ext cx="8568950" cy="864096"/>
          </a:xfrm>
        </p:spPr>
        <p:txBody>
          <a:bodyPr anchor="b">
            <a:normAutofit/>
          </a:bodyPr>
          <a:lstStyle>
            <a:lvl1pPr algn="l">
              <a:spcBef>
                <a:spcPts val="0"/>
              </a:spcBef>
              <a:defRPr sz="3900" baseline="0">
                <a:solidFill>
                  <a:schemeClr val="accent1"/>
                </a:solidFill>
              </a:defRPr>
            </a:lvl1pPr>
          </a:lstStyle>
          <a:p>
            <a:pPr lvl="0"/>
            <a:r>
              <a:rPr kumimoji="1" lang="en-US" altLang="ja-JP" dirty="0"/>
              <a:t>Caption Goes Here</a:t>
            </a:r>
            <a:endParaRPr kumimoji="1" lang="ja-JP" altLang="en-US" dirty="0"/>
          </a:p>
        </p:txBody>
      </p:sp>
      <p:sp>
        <p:nvSpPr>
          <p:cNvPr id="30" name="テキスト プレースホルダー 6"/>
          <p:cNvSpPr>
            <a:spLocks noGrp="1"/>
          </p:cNvSpPr>
          <p:nvPr>
            <p:ph type="body" sz="quarter" idx="20" hasCustomPrompt="1"/>
          </p:nvPr>
        </p:nvSpPr>
        <p:spPr>
          <a:xfrm>
            <a:off x="8567146" y="8167840"/>
            <a:ext cx="8568950" cy="1224137"/>
          </a:xfrm>
        </p:spPr>
        <p:txBody>
          <a:bodyPr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baseline="0">
                <a:solidFill>
                  <a:schemeClr val="tx1">
                    <a:alpha val="90000"/>
                  </a:schemeClr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</a:p>
          <a:p>
            <a:pPr lvl="0"/>
            <a:r>
              <a:rPr kumimoji="1" lang="en-US" altLang="ja-JP" dirty="0"/>
              <a:t>Text goes here</a:t>
            </a:r>
            <a:br>
              <a:rPr kumimoji="1" lang="en-US" altLang="ja-JP" dirty="0"/>
            </a:br>
            <a:endParaRPr kumimoji="1" lang="en-US" altLang="ja-JP" dirty="0"/>
          </a:p>
        </p:txBody>
      </p:sp>
      <p:grpSp>
        <p:nvGrpSpPr>
          <p:cNvPr id="9" name="グループ化 30"/>
          <p:cNvGrpSpPr/>
          <p:nvPr userDrawn="1"/>
        </p:nvGrpSpPr>
        <p:grpSpPr>
          <a:xfrm>
            <a:off x="574255" y="3480339"/>
            <a:ext cx="661575" cy="1728192"/>
            <a:chOff x="4012746" y="1615108"/>
            <a:chExt cx="661574" cy="1728192"/>
          </a:xfrm>
        </p:grpSpPr>
        <p:cxnSp>
          <p:nvCxnSpPr>
            <p:cNvPr id="32" name="直線コネクタ 31"/>
            <p:cNvCxnSpPr/>
            <p:nvPr/>
          </p:nvCxnSpPr>
          <p:spPr>
            <a:xfrm flipV="1">
              <a:off x="4012746" y="1615108"/>
              <a:ext cx="661574" cy="100811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線コネクタ 32"/>
            <p:cNvCxnSpPr/>
            <p:nvPr/>
          </p:nvCxnSpPr>
          <p:spPr>
            <a:xfrm flipV="1">
              <a:off x="4012746" y="1975148"/>
              <a:ext cx="661574" cy="100811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線コネクタ 33"/>
            <p:cNvCxnSpPr/>
            <p:nvPr/>
          </p:nvCxnSpPr>
          <p:spPr>
            <a:xfrm flipV="1">
              <a:off x="4012746" y="2335188"/>
              <a:ext cx="661574" cy="100811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1469188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15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65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15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65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allAtOnce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allAtOnce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build="allAtOnce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allAtOnce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1078312" y="4111750"/>
            <a:ext cx="6192690" cy="2016224"/>
          </a:xfrm>
          <a:prstGeom prst="rect">
            <a:avLst/>
          </a:prstGeom>
        </p:spPr>
        <p:txBody>
          <a:bodyPr anchor="ctr"/>
          <a:lstStyle>
            <a:lvl1pPr algn="l">
              <a:defRPr sz="7000" spc="600" baseline="0"/>
            </a:lvl1pPr>
          </a:lstStyle>
          <a:p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grpSp>
        <p:nvGrpSpPr>
          <p:cNvPr id="3" name="グループ化 12"/>
          <p:cNvGrpSpPr/>
          <p:nvPr userDrawn="1"/>
        </p:nvGrpSpPr>
        <p:grpSpPr>
          <a:xfrm>
            <a:off x="6838953" y="2110559"/>
            <a:ext cx="1552133" cy="1728192"/>
            <a:chOff x="7054974" y="1111052"/>
            <a:chExt cx="1552133" cy="1728192"/>
          </a:xfrm>
        </p:grpSpPr>
        <p:sp>
          <p:nvSpPr>
            <p:cNvPr id="5" name="テキスト ボックス 4"/>
            <p:cNvSpPr txBox="1"/>
            <p:nvPr userDrawn="1"/>
          </p:nvSpPr>
          <p:spPr>
            <a:xfrm>
              <a:off x="7054974" y="1190318"/>
              <a:ext cx="1408118" cy="1615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defTabSz="1632593"/>
              <a:r>
                <a:rPr lang="en-US" altLang="ja-JP" sz="9600" dirty="0">
                  <a:solidFill>
                    <a:srgbClr val="FFFFFF">
                      <a:lumMod val="50000"/>
                    </a:srgbClr>
                  </a:solidFill>
                </a:rPr>
                <a:t>1</a:t>
              </a:r>
              <a:endParaRPr lang="ja-JP" altLang="en-US" sz="9600" dirty="0">
                <a:solidFill>
                  <a:srgbClr val="FFFFFF">
                    <a:lumMod val="50000"/>
                  </a:srgbClr>
                </a:solidFill>
              </a:endParaRPr>
            </a:p>
          </p:txBody>
        </p:sp>
        <p:cxnSp>
          <p:nvCxnSpPr>
            <p:cNvPr id="8" name="直線コネクタ 7"/>
            <p:cNvCxnSpPr/>
            <p:nvPr userDrawn="1"/>
          </p:nvCxnSpPr>
          <p:spPr>
            <a:xfrm flipV="1">
              <a:off x="8607107" y="1111052"/>
              <a:ext cx="0" cy="172819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グループ化 13"/>
          <p:cNvGrpSpPr/>
          <p:nvPr userDrawn="1"/>
        </p:nvGrpSpPr>
        <p:grpSpPr>
          <a:xfrm>
            <a:off x="6838953" y="4198790"/>
            <a:ext cx="1552133" cy="1728192"/>
            <a:chOff x="7054974" y="1111052"/>
            <a:chExt cx="1552133" cy="1728192"/>
          </a:xfrm>
        </p:grpSpPr>
        <p:sp>
          <p:nvSpPr>
            <p:cNvPr id="15" name="テキスト ボックス 14"/>
            <p:cNvSpPr txBox="1"/>
            <p:nvPr userDrawn="1"/>
          </p:nvSpPr>
          <p:spPr>
            <a:xfrm>
              <a:off x="7054974" y="1190318"/>
              <a:ext cx="1408118" cy="1615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defTabSz="1632593"/>
              <a:r>
                <a:rPr lang="en-US" altLang="ja-JP" sz="9600" dirty="0">
                  <a:solidFill>
                    <a:srgbClr val="FFFFFF">
                      <a:lumMod val="50000"/>
                    </a:srgbClr>
                  </a:solidFill>
                </a:rPr>
                <a:t>2</a:t>
              </a:r>
              <a:endParaRPr lang="ja-JP" altLang="en-US" sz="9600" dirty="0">
                <a:solidFill>
                  <a:srgbClr val="FFFFFF">
                    <a:lumMod val="50000"/>
                  </a:srgbClr>
                </a:solidFill>
              </a:endParaRPr>
            </a:p>
          </p:txBody>
        </p:sp>
        <p:cxnSp>
          <p:nvCxnSpPr>
            <p:cNvPr id="16" name="直線コネクタ 15"/>
            <p:cNvCxnSpPr/>
            <p:nvPr userDrawn="1"/>
          </p:nvCxnSpPr>
          <p:spPr>
            <a:xfrm flipV="1">
              <a:off x="8607107" y="1111052"/>
              <a:ext cx="0" cy="172819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グループ化 16"/>
          <p:cNvGrpSpPr/>
          <p:nvPr userDrawn="1"/>
        </p:nvGrpSpPr>
        <p:grpSpPr>
          <a:xfrm>
            <a:off x="6838953" y="6287022"/>
            <a:ext cx="1552133" cy="1728192"/>
            <a:chOff x="7054974" y="1111052"/>
            <a:chExt cx="1552133" cy="1728192"/>
          </a:xfrm>
        </p:grpSpPr>
        <p:sp>
          <p:nvSpPr>
            <p:cNvPr id="18" name="テキスト ボックス 17"/>
            <p:cNvSpPr txBox="1"/>
            <p:nvPr userDrawn="1"/>
          </p:nvSpPr>
          <p:spPr>
            <a:xfrm>
              <a:off x="7054974" y="1190318"/>
              <a:ext cx="1408118" cy="1615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defTabSz="1632593"/>
              <a:r>
                <a:rPr lang="en-US" altLang="ja-JP" sz="9600" dirty="0">
                  <a:solidFill>
                    <a:srgbClr val="FFFFFF">
                      <a:lumMod val="50000"/>
                    </a:srgbClr>
                  </a:solidFill>
                </a:rPr>
                <a:t>3</a:t>
              </a:r>
              <a:endParaRPr lang="ja-JP" altLang="en-US" sz="9600" dirty="0">
                <a:solidFill>
                  <a:srgbClr val="FFFFFF">
                    <a:lumMod val="50000"/>
                  </a:srgbClr>
                </a:solidFill>
              </a:endParaRPr>
            </a:p>
          </p:txBody>
        </p:sp>
        <p:cxnSp>
          <p:nvCxnSpPr>
            <p:cNvPr id="19" name="直線コネクタ 18"/>
            <p:cNvCxnSpPr/>
            <p:nvPr userDrawn="1"/>
          </p:nvCxnSpPr>
          <p:spPr>
            <a:xfrm flipV="1">
              <a:off x="8607107" y="1111052"/>
              <a:ext cx="0" cy="172819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3" name="テキスト プレースホルダー 6"/>
          <p:cNvSpPr>
            <a:spLocks noGrp="1"/>
          </p:cNvSpPr>
          <p:nvPr>
            <p:ph type="body" sz="quarter" idx="13" hasCustomPrompt="1"/>
          </p:nvPr>
        </p:nvSpPr>
        <p:spPr>
          <a:xfrm>
            <a:off x="8567146" y="2023514"/>
            <a:ext cx="8568950" cy="864096"/>
          </a:xfrm>
        </p:spPr>
        <p:txBody>
          <a:bodyPr anchor="b">
            <a:normAutofit/>
          </a:bodyPr>
          <a:lstStyle>
            <a:lvl1pPr algn="l">
              <a:spcBef>
                <a:spcPts val="0"/>
              </a:spcBef>
              <a:defRPr sz="3900" baseline="0">
                <a:solidFill>
                  <a:schemeClr val="accent1"/>
                </a:solidFill>
              </a:defRPr>
            </a:lvl1pPr>
          </a:lstStyle>
          <a:p>
            <a:pPr lvl="0"/>
            <a:r>
              <a:rPr kumimoji="1" lang="en-US" altLang="ja-JP" dirty="0"/>
              <a:t>Caption Goes Here</a:t>
            </a:r>
            <a:endParaRPr kumimoji="1" lang="ja-JP" altLang="en-US" dirty="0"/>
          </a:p>
        </p:txBody>
      </p:sp>
      <p:sp>
        <p:nvSpPr>
          <p:cNvPr id="24" name="テキスト プレースホルダー 6"/>
          <p:cNvSpPr>
            <a:spLocks noGrp="1"/>
          </p:cNvSpPr>
          <p:nvPr>
            <p:ph type="body" sz="quarter" idx="14" hasCustomPrompt="1"/>
          </p:nvPr>
        </p:nvSpPr>
        <p:spPr>
          <a:xfrm>
            <a:off x="8567146" y="2800570"/>
            <a:ext cx="8568950" cy="1224137"/>
          </a:xfrm>
        </p:spPr>
        <p:txBody>
          <a:bodyPr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baseline="0">
                <a:solidFill>
                  <a:schemeClr val="tx1">
                    <a:alpha val="90000"/>
                  </a:schemeClr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</a:p>
          <a:p>
            <a:pPr lvl="0"/>
            <a:r>
              <a:rPr kumimoji="1" lang="en-US" altLang="ja-JP" dirty="0"/>
              <a:t>Text goes here</a:t>
            </a:r>
            <a:br>
              <a:rPr kumimoji="1" lang="en-US" altLang="ja-JP" dirty="0"/>
            </a:br>
            <a:endParaRPr kumimoji="1" lang="en-US" altLang="ja-JP" dirty="0"/>
          </a:p>
        </p:txBody>
      </p:sp>
      <p:sp>
        <p:nvSpPr>
          <p:cNvPr id="25" name="テキスト プレースホルダー 6"/>
          <p:cNvSpPr>
            <a:spLocks noGrp="1"/>
          </p:cNvSpPr>
          <p:nvPr>
            <p:ph type="body" sz="quarter" idx="15" hasCustomPrompt="1"/>
          </p:nvPr>
        </p:nvSpPr>
        <p:spPr>
          <a:xfrm>
            <a:off x="8567146" y="4095081"/>
            <a:ext cx="8568950" cy="864096"/>
          </a:xfrm>
        </p:spPr>
        <p:txBody>
          <a:bodyPr anchor="b">
            <a:normAutofit/>
          </a:bodyPr>
          <a:lstStyle>
            <a:lvl1pPr algn="l">
              <a:spcBef>
                <a:spcPts val="0"/>
              </a:spcBef>
              <a:defRPr sz="3900" baseline="0">
                <a:solidFill>
                  <a:schemeClr val="accent1"/>
                </a:solidFill>
              </a:defRPr>
            </a:lvl1pPr>
          </a:lstStyle>
          <a:p>
            <a:pPr lvl="0"/>
            <a:r>
              <a:rPr kumimoji="1" lang="en-US" altLang="ja-JP" dirty="0"/>
              <a:t>Caption Goes Here</a:t>
            </a:r>
            <a:endParaRPr kumimoji="1" lang="ja-JP" altLang="en-US" dirty="0"/>
          </a:p>
        </p:txBody>
      </p:sp>
      <p:sp>
        <p:nvSpPr>
          <p:cNvPr id="26" name="テキスト プレースホルダー 6"/>
          <p:cNvSpPr>
            <a:spLocks noGrp="1"/>
          </p:cNvSpPr>
          <p:nvPr>
            <p:ph type="body" sz="quarter" idx="16" hasCustomPrompt="1"/>
          </p:nvPr>
        </p:nvSpPr>
        <p:spPr>
          <a:xfrm>
            <a:off x="8567146" y="4872137"/>
            <a:ext cx="8568950" cy="1224137"/>
          </a:xfrm>
        </p:spPr>
        <p:txBody>
          <a:bodyPr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baseline="0">
                <a:solidFill>
                  <a:schemeClr val="tx1">
                    <a:alpha val="90000"/>
                  </a:schemeClr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</a:p>
          <a:p>
            <a:pPr lvl="0"/>
            <a:r>
              <a:rPr kumimoji="1" lang="en-US" altLang="ja-JP" dirty="0"/>
              <a:t>Text goes here</a:t>
            </a:r>
            <a:br>
              <a:rPr kumimoji="1" lang="en-US" altLang="ja-JP" dirty="0"/>
            </a:br>
            <a:endParaRPr kumimoji="1" lang="en-US" altLang="ja-JP" dirty="0"/>
          </a:p>
        </p:txBody>
      </p:sp>
      <p:sp>
        <p:nvSpPr>
          <p:cNvPr id="27" name="テキスト プレースホルダー 6"/>
          <p:cNvSpPr>
            <a:spLocks noGrp="1"/>
          </p:cNvSpPr>
          <p:nvPr>
            <p:ph type="body" sz="quarter" idx="17" hasCustomPrompt="1"/>
          </p:nvPr>
        </p:nvSpPr>
        <p:spPr>
          <a:xfrm>
            <a:off x="8567146" y="6166649"/>
            <a:ext cx="8568950" cy="864096"/>
          </a:xfrm>
        </p:spPr>
        <p:txBody>
          <a:bodyPr anchor="b">
            <a:normAutofit/>
          </a:bodyPr>
          <a:lstStyle>
            <a:lvl1pPr algn="l">
              <a:spcBef>
                <a:spcPts val="0"/>
              </a:spcBef>
              <a:defRPr sz="3900" baseline="0">
                <a:solidFill>
                  <a:schemeClr val="accent1"/>
                </a:solidFill>
              </a:defRPr>
            </a:lvl1pPr>
          </a:lstStyle>
          <a:p>
            <a:pPr lvl="0"/>
            <a:r>
              <a:rPr kumimoji="1" lang="en-US" altLang="ja-JP" dirty="0"/>
              <a:t>Caption Goes Here</a:t>
            </a:r>
            <a:endParaRPr kumimoji="1" lang="ja-JP" altLang="en-US" dirty="0"/>
          </a:p>
        </p:txBody>
      </p:sp>
      <p:sp>
        <p:nvSpPr>
          <p:cNvPr id="28" name="テキスト プレースホルダー 6"/>
          <p:cNvSpPr>
            <a:spLocks noGrp="1"/>
          </p:cNvSpPr>
          <p:nvPr>
            <p:ph type="body" sz="quarter" idx="18" hasCustomPrompt="1"/>
          </p:nvPr>
        </p:nvSpPr>
        <p:spPr>
          <a:xfrm>
            <a:off x="8567146" y="6943703"/>
            <a:ext cx="8568950" cy="1224137"/>
          </a:xfrm>
        </p:spPr>
        <p:txBody>
          <a:bodyPr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baseline="0">
                <a:solidFill>
                  <a:schemeClr val="tx1">
                    <a:alpha val="90000"/>
                  </a:schemeClr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</a:p>
          <a:p>
            <a:pPr lvl="0"/>
            <a:r>
              <a:rPr kumimoji="1" lang="en-US" altLang="ja-JP" dirty="0"/>
              <a:t>Text goes here</a:t>
            </a:r>
            <a:br>
              <a:rPr kumimoji="1" lang="en-US" altLang="ja-JP" dirty="0"/>
            </a:br>
            <a:endParaRPr kumimoji="1" lang="en-US" altLang="ja-JP" dirty="0"/>
          </a:p>
        </p:txBody>
      </p:sp>
      <p:grpSp>
        <p:nvGrpSpPr>
          <p:cNvPr id="7" name="グループ化 30"/>
          <p:cNvGrpSpPr/>
          <p:nvPr userDrawn="1"/>
        </p:nvGrpSpPr>
        <p:grpSpPr>
          <a:xfrm>
            <a:off x="574255" y="3463674"/>
            <a:ext cx="661575" cy="1728192"/>
            <a:chOff x="4012746" y="1615108"/>
            <a:chExt cx="661574" cy="1728192"/>
          </a:xfrm>
        </p:grpSpPr>
        <p:cxnSp>
          <p:nvCxnSpPr>
            <p:cNvPr id="32" name="直線コネクタ 31"/>
            <p:cNvCxnSpPr/>
            <p:nvPr/>
          </p:nvCxnSpPr>
          <p:spPr>
            <a:xfrm flipV="1">
              <a:off x="4012746" y="1615108"/>
              <a:ext cx="661574" cy="100811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線コネクタ 32"/>
            <p:cNvCxnSpPr/>
            <p:nvPr/>
          </p:nvCxnSpPr>
          <p:spPr>
            <a:xfrm flipV="1">
              <a:off x="4012746" y="1975148"/>
              <a:ext cx="661574" cy="100811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線コネクタ 33"/>
            <p:cNvCxnSpPr/>
            <p:nvPr/>
          </p:nvCxnSpPr>
          <p:spPr>
            <a:xfrm flipV="1">
              <a:off x="4012746" y="2335188"/>
              <a:ext cx="661574" cy="100811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72545843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15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65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15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allAtOnce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build="allAtOnce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build="allAtOnce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o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790279" y="4274840"/>
            <a:ext cx="5904656" cy="1354388"/>
          </a:xfrm>
          <a:prstGeom prst="rect">
            <a:avLst/>
          </a:prstGeom>
        </p:spPr>
        <p:txBody>
          <a:bodyPr anchor="t"/>
          <a:lstStyle>
            <a:lvl1pPr algn="r">
              <a:defRPr sz="7000" spc="600" baseline="0"/>
            </a:lvl1pPr>
          </a:lstStyle>
          <a:p>
            <a:r>
              <a:rPr kumimoji="1" lang="en-US" altLang="ja-JP" dirty="0"/>
              <a:t>WORD</a:t>
            </a:r>
            <a:endParaRPr kumimoji="1" lang="ja-JP" altLang="en-US" dirty="0"/>
          </a:p>
        </p:txBody>
      </p:sp>
      <p:sp>
        <p:nvSpPr>
          <p:cNvPr id="28" name="テキスト プレースホルダー 6"/>
          <p:cNvSpPr>
            <a:spLocks noGrp="1"/>
          </p:cNvSpPr>
          <p:nvPr>
            <p:ph type="body" sz="quarter" idx="18" hasCustomPrompt="1"/>
          </p:nvPr>
        </p:nvSpPr>
        <p:spPr>
          <a:xfrm>
            <a:off x="7555503" y="3991376"/>
            <a:ext cx="10372680" cy="1766681"/>
          </a:xfrm>
        </p:spPr>
        <p:txBody>
          <a:bodyPr anchor="ctr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baseline="0">
                <a:solidFill>
                  <a:schemeClr val="tx1">
                    <a:alpha val="90000"/>
                  </a:schemeClr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</a:p>
          <a:p>
            <a:pPr lvl="0"/>
            <a:r>
              <a:rPr kumimoji="1" lang="en-US" altLang="ja-JP" dirty="0"/>
              <a:t>Text goes here</a:t>
            </a:r>
          </a:p>
        </p:txBody>
      </p:sp>
      <p:grpSp>
        <p:nvGrpSpPr>
          <p:cNvPr id="3" name="グループ化 30"/>
          <p:cNvGrpSpPr/>
          <p:nvPr userDrawn="1"/>
        </p:nvGrpSpPr>
        <p:grpSpPr>
          <a:xfrm>
            <a:off x="6838950" y="3919364"/>
            <a:ext cx="661575" cy="1728192"/>
            <a:chOff x="4012746" y="1615108"/>
            <a:chExt cx="661574" cy="1728192"/>
          </a:xfrm>
        </p:grpSpPr>
        <p:cxnSp>
          <p:nvCxnSpPr>
            <p:cNvPr id="32" name="直線コネクタ 31"/>
            <p:cNvCxnSpPr/>
            <p:nvPr/>
          </p:nvCxnSpPr>
          <p:spPr>
            <a:xfrm flipV="1">
              <a:off x="4012746" y="1615108"/>
              <a:ext cx="661574" cy="100811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線コネクタ 32"/>
            <p:cNvCxnSpPr/>
            <p:nvPr/>
          </p:nvCxnSpPr>
          <p:spPr>
            <a:xfrm flipV="1">
              <a:off x="4012746" y="1975148"/>
              <a:ext cx="661574" cy="100811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線コネクタ 33"/>
            <p:cNvCxnSpPr/>
            <p:nvPr/>
          </p:nvCxnSpPr>
          <p:spPr>
            <a:xfrm flipV="1">
              <a:off x="4012746" y="2335188"/>
              <a:ext cx="661574" cy="100811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47634858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65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8" grpId="0" build="allAtOnce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nito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正方形/長方形 2"/>
          <p:cNvSpPr/>
          <p:nvPr userDrawn="1"/>
        </p:nvSpPr>
        <p:spPr>
          <a:xfrm>
            <a:off x="30369" y="5143500"/>
            <a:ext cx="18286413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1" tIns="45717" rIns="91431" bIns="45717" rtlCol="0" anchor="ctr"/>
          <a:lstStyle/>
          <a:p>
            <a:pPr algn="ctr" defTabSz="1632593"/>
            <a:endParaRPr lang="ja-JP" altLang="en-US" sz="3100">
              <a:solidFill>
                <a:srgbClr val="000000"/>
              </a:solidFill>
            </a:endParaRPr>
          </a:p>
        </p:txBody>
      </p:sp>
      <p:pic>
        <p:nvPicPr>
          <p:cNvPr id="7" name="図 6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24883" y="890147"/>
            <a:ext cx="7344527" cy="5020115"/>
          </a:xfrm>
          <a:prstGeom prst="rect">
            <a:avLst/>
          </a:prstGeom>
        </p:spPr>
      </p:pic>
      <p:pic>
        <p:nvPicPr>
          <p:cNvPr id="8" name="図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4216" y="890147"/>
            <a:ext cx="7344527" cy="5020115"/>
          </a:xfrm>
          <a:prstGeom prst="rect">
            <a:avLst/>
          </a:prstGeom>
        </p:spPr>
      </p:pic>
      <p:sp>
        <p:nvSpPr>
          <p:cNvPr id="9" name="図プレースホルダー 8"/>
          <p:cNvSpPr>
            <a:spLocks noGrp="1"/>
          </p:cNvSpPr>
          <p:nvPr>
            <p:ph type="pic" sz="quarter" idx="10" hasCustomPrompt="1"/>
          </p:nvPr>
        </p:nvSpPr>
        <p:spPr>
          <a:xfrm>
            <a:off x="1077914" y="1111255"/>
            <a:ext cx="5617023" cy="3671888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10" name="図プレースホルダー 8"/>
          <p:cNvSpPr>
            <a:spLocks noGrp="1"/>
          </p:cNvSpPr>
          <p:nvPr>
            <p:ph type="pic" sz="quarter" idx="11" hasCustomPrompt="1"/>
          </p:nvPr>
        </p:nvSpPr>
        <p:spPr>
          <a:xfrm>
            <a:off x="11488635" y="1111052"/>
            <a:ext cx="5617023" cy="3671888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12" name="タイトル 1"/>
          <p:cNvSpPr>
            <a:spLocks noGrp="1"/>
          </p:cNvSpPr>
          <p:nvPr>
            <p:ph type="title" hasCustomPrompt="1"/>
          </p:nvPr>
        </p:nvSpPr>
        <p:spPr>
          <a:xfrm>
            <a:off x="1366345" y="6799685"/>
            <a:ext cx="16201799" cy="1080120"/>
          </a:xfrm>
          <a:prstGeom prst="rect">
            <a:avLst/>
          </a:prstGeom>
        </p:spPr>
        <p:txBody>
          <a:bodyPr anchor="t">
            <a:normAutofit/>
          </a:bodyPr>
          <a:lstStyle>
            <a:lvl1pPr algn="l">
              <a:defRPr sz="6100" spc="600" baseline="0"/>
            </a:lvl1pPr>
          </a:lstStyle>
          <a:p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grpSp>
        <p:nvGrpSpPr>
          <p:cNvPr id="2" name="グループ化 12"/>
          <p:cNvGrpSpPr/>
          <p:nvPr userDrawn="1"/>
        </p:nvGrpSpPr>
        <p:grpSpPr>
          <a:xfrm>
            <a:off x="862285" y="5791572"/>
            <a:ext cx="661575" cy="1728192"/>
            <a:chOff x="4012746" y="1615108"/>
            <a:chExt cx="661574" cy="1728192"/>
          </a:xfrm>
        </p:grpSpPr>
        <p:cxnSp>
          <p:nvCxnSpPr>
            <p:cNvPr id="14" name="直線コネクタ 13"/>
            <p:cNvCxnSpPr/>
            <p:nvPr/>
          </p:nvCxnSpPr>
          <p:spPr>
            <a:xfrm flipV="1">
              <a:off x="4012746" y="1615108"/>
              <a:ext cx="661574" cy="100811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直線コネクタ 14"/>
            <p:cNvCxnSpPr/>
            <p:nvPr/>
          </p:nvCxnSpPr>
          <p:spPr>
            <a:xfrm flipV="1">
              <a:off x="4012746" y="1975148"/>
              <a:ext cx="661574" cy="100811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直線コネクタ 15"/>
            <p:cNvCxnSpPr/>
            <p:nvPr/>
          </p:nvCxnSpPr>
          <p:spPr>
            <a:xfrm flipV="1">
              <a:off x="4012746" y="2335188"/>
              <a:ext cx="661574" cy="100811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" name="テキスト プレースホルダー 6"/>
          <p:cNvSpPr>
            <a:spLocks noGrp="1"/>
          </p:cNvSpPr>
          <p:nvPr>
            <p:ph type="body" sz="quarter" idx="16" hasCustomPrompt="1"/>
          </p:nvPr>
        </p:nvSpPr>
        <p:spPr>
          <a:xfrm>
            <a:off x="1366345" y="7735788"/>
            <a:ext cx="16201799" cy="1944216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baseline="0">
                <a:solidFill>
                  <a:schemeClr val="tx1">
                    <a:alpha val="90000"/>
                  </a:schemeClr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</a:p>
          <a:p>
            <a:pPr lvl="0"/>
            <a:r>
              <a:rPr kumimoji="1" lang="en-US" altLang="ja-JP" dirty="0"/>
              <a:t>Text goes here</a:t>
            </a:r>
          </a:p>
        </p:txBody>
      </p:sp>
      <p:sp>
        <p:nvSpPr>
          <p:cNvPr id="19" name="テキスト プレースホルダー 18"/>
          <p:cNvSpPr>
            <a:spLocks noGrp="1"/>
          </p:cNvSpPr>
          <p:nvPr>
            <p:ph type="body" sz="quarter" idx="17" hasCustomPrompt="1"/>
          </p:nvPr>
        </p:nvSpPr>
        <p:spPr>
          <a:xfrm>
            <a:off x="4462691" y="691694"/>
            <a:ext cx="8713510" cy="6130764"/>
          </a:xfrm>
          <a:blipFill>
            <a:blip r:embed="rId3"/>
            <a:stretch>
              <a:fillRect/>
            </a:stretch>
          </a:blipFill>
        </p:spPr>
        <p:txBody>
          <a:bodyPr/>
          <a:lstStyle/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11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5419152" y="967037"/>
            <a:ext cx="6800588" cy="432048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</a:p>
        </p:txBody>
      </p:sp>
    </p:spTree>
    <p:extLst>
      <p:ext uri="{BB962C8B-B14F-4D97-AF65-F5344CB8AC3E}">
        <p14:creationId xmlns:p14="http://schemas.microsoft.com/office/powerpoint/2010/main" val="417933085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2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2" grpId="0"/>
      <p:bldP spid="17" grpId="0" build="allAtOnce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build="p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/>
    </p:bldLst>
  </p:timing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Minito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正方形/長方形 2"/>
          <p:cNvSpPr/>
          <p:nvPr userDrawn="1"/>
        </p:nvSpPr>
        <p:spPr>
          <a:xfrm>
            <a:off x="30369" y="5143500"/>
            <a:ext cx="18286413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1" tIns="45717" rIns="91431" bIns="45717" rtlCol="0" anchor="ctr"/>
          <a:lstStyle/>
          <a:p>
            <a:pPr algn="ctr" defTabSz="1632593"/>
            <a:endParaRPr lang="ja-JP" altLang="en-US" sz="3100">
              <a:solidFill>
                <a:srgbClr val="000000"/>
              </a:solidFill>
            </a:endParaRPr>
          </a:p>
        </p:txBody>
      </p:sp>
      <p:pic>
        <p:nvPicPr>
          <p:cNvPr id="7" name="図 6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4656" y="511250"/>
            <a:ext cx="8568014" cy="5856389"/>
          </a:xfrm>
          <a:prstGeom prst="rect">
            <a:avLst/>
          </a:prstGeom>
        </p:spPr>
      </p:pic>
      <p:sp>
        <p:nvSpPr>
          <p:cNvPr id="10" name="図プレースホルダー 8"/>
          <p:cNvSpPr>
            <a:spLocks noGrp="1"/>
          </p:cNvSpPr>
          <p:nvPr>
            <p:ph type="pic" sz="quarter" idx="11" hasCustomPrompt="1"/>
          </p:nvPr>
        </p:nvSpPr>
        <p:spPr>
          <a:xfrm>
            <a:off x="5110761" y="764186"/>
            <a:ext cx="6696743" cy="428357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12" name="タイトル 1"/>
          <p:cNvSpPr>
            <a:spLocks noGrp="1"/>
          </p:cNvSpPr>
          <p:nvPr>
            <p:ph type="title" hasCustomPrompt="1"/>
          </p:nvPr>
        </p:nvSpPr>
        <p:spPr>
          <a:xfrm>
            <a:off x="1366345" y="6799685"/>
            <a:ext cx="16201799" cy="1080120"/>
          </a:xfrm>
          <a:prstGeom prst="rect">
            <a:avLst/>
          </a:prstGeom>
        </p:spPr>
        <p:txBody>
          <a:bodyPr anchor="t">
            <a:normAutofit/>
          </a:bodyPr>
          <a:lstStyle>
            <a:lvl1pPr algn="l">
              <a:defRPr sz="6100" spc="600" baseline="0"/>
            </a:lvl1pPr>
          </a:lstStyle>
          <a:p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grpSp>
        <p:nvGrpSpPr>
          <p:cNvPr id="5" name="グループ化 12"/>
          <p:cNvGrpSpPr/>
          <p:nvPr userDrawn="1"/>
        </p:nvGrpSpPr>
        <p:grpSpPr>
          <a:xfrm>
            <a:off x="862285" y="5791572"/>
            <a:ext cx="661575" cy="1728192"/>
            <a:chOff x="4012746" y="1615108"/>
            <a:chExt cx="661574" cy="1728192"/>
          </a:xfrm>
        </p:grpSpPr>
        <p:cxnSp>
          <p:nvCxnSpPr>
            <p:cNvPr id="14" name="直線コネクタ 13"/>
            <p:cNvCxnSpPr/>
            <p:nvPr/>
          </p:nvCxnSpPr>
          <p:spPr>
            <a:xfrm flipV="1">
              <a:off x="4012746" y="1615108"/>
              <a:ext cx="661574" cy="100811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直線コネクタ 14"/>
            <p:cNvCxnSpPr/>
            <p:nvPr/>
          </p:nvCxnSpPr>
          <p:spPr>
            <a:xfrm flipV="1">
              <a:off x="4012746" y="1975148"/>
              <a:ext cx="661574" cy="100811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直線コネクタ 15"/>
            <p:cNvCxnSpPr/>
            <p:nvPr/>
          </p:nvCxnSpPr>
          <p:spPr>
            <a:xfrm flipV="1">
              <a:off x="4012746" y="2335188"/>
              <a:ext cx="661574" cy="100811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" name="テキスト プレースホルダー 6"/>
          <p:cNvSpPr>
            <a:spLocks noGrp="1"/>
          </p:cNvSpPr>
          <p:nvPr>
            <p:ph type="body" sz="quarter" idx="16" hasCustomPrompt="1"/>
          </p:nvPr>
        </p:nvSpPr>
        <p:spPr>
          <a:xfrm>
            <a:off x="1366345" y="7735788"/>
            <a:ext cx="16201799" cy="1944216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baseline="0">
                <a:solidFill>
                  <a:schemeClr val="tx1">
                    <a:alpha val="90000"/>
                  </a:schemeClr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</a:p>
          <a:p>
            <a:pPr lvl="0"/>
            <a:r>
              <a:rPr kumimoji="1" lang="en-US" altLang="ja-JP" dirty="0"/>
              <a:t>Text goes here</a:t>
            </a:r>
          </a:p>
        </p:txBody>
      </p:sp>
      <p:pic>
        <p:nvPicPr>
          <p:cNvPr id="2" name="図 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78513" y="2388844"/>
            <a:ext cx="1812335" cy="3762773"/>
          </a:xfrm>
          <a:prstGeom prst="rect">
            <a:avLst/>
          </a:prstGeom>
        </p:spPr>
      </p:pic>
      <p:pic>
        <p:nvPicPr>
          <p:cNvPr id="4" name="図 3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55577" y="1112079"/>
            <a:ext cx="3556895" cy="5029200"/>
          </a:xfrm>
          <a:prstGeom prst="rect">
            <a:avLst/>
          </a:prstGeom>
        </p:spPr>
      </p:pic>
      <p:sp>
        <p:nvSpPr>
          <p:cNvPr id="18" name="図プレースホルダー 8"/>
          <p:cNvSpPr>
            <a:spLocks noGrp="1"/>
          </p:cNvSpPr>
          <p:nvPr>
            <p:ph type="pic" sz="quarter" idx="17" hasCustomPrompt="1"/>
          </p:nvPr>
        </p:nvSpPr>
        <p:spPr>
          <a:xfrm>
            <a:off x="3022530" y="2876159"/>
            <a:ext cx="1512167" cy="2771402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20" name="図プレースホルダー 8"/>
          <p:cNvSpPr>
            <a:spLocks noGrp="1"/>
          </p:cNvSpPr>
          <p:nvPr>
            <p:ph type="pic" sz="quarter" idx="18" hasCustomPrompt="1"/>
          </p:nvPr>
        </p:nvSpPr>
        <p:spPr>
          <a:xfrm>
            <a:off x="12722024" y="1615112"/>
            <a:ext cx="3024000" cy="4032449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67016130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75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25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2" grpId="0"/>
      <p:bldP spid="17" grpId="0" build="allAtOnce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/>
      <p:bldP spid="20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平行四辺形 40"/>
          <p:cNvSpPr/>
          <p:nvPr userDrawn="1"/>
        </p:nvSpPr>
        <p:spPr>
          <a:xfrm flipH="1">
            <a:off x="5569516" y="4810221"/>
            <a:ext cx="10992881" cy="1528804"/>
          </a:xfrm>
          <a:prstGeom prst="parallelogram">
            <a:avLst>
              <a:gd name="adj" fmla="val 51895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40" name="平行四辺形 39"/>
          <p:cNvSpPr/>
          <p:nvPr userDrawn="1"/>
        </p:nvSpPr>
        <p:spPr>
          <a:xfrm flipH="1">
            <a:off x="4527423" y="2791943"/>
            <a:ext cx="10992881" cy="1545283"/>
          </a:xfrm>
          <a:prstGeom prst="parallelogram">
            <a:avLst>
              <a:gd name="adj" fmla="val 51895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9" name="平行四辺形 38"/>
          <p:cNvSpPr/>
          <p:nvPr userDrawn="1"/>
        </p:nvSpPr>
        <p:spPr>
          <a:xfrm flipH="1">
            <a:off x="3460628" y="786033"/>
            <a:ext cx="10992881" cy="1549401"/>
          </a:xfrm>
          <a:prstGeom prst="parallelogram">
            <a:avLst>
              <a:gd name="adj" fmla="val 51895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4" name="平行四辺形 33"/>
          <p:cNvSpPr/>
          <p:nvPr userDrawn="1"/>
        </p:nvSpPr>
        <p:spPr>
          <a:xfrm flipH="1">
            <a:off x="2806700" y="4"/>
            <a:ext cx="4330700" cy="7645401"/>
          </a:xfrm>
          <a:prstGeom prst="parallelogram">
            <a:avLst>
              <a:gd name="adj" fmla="val 92507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2" name="図プレースホルダー 21"/>
          <p:cNvSpPr>
            <a:spLocks noGrp="1"/>
          </p:cNvSpPr>
          <p:nvPr>
            <p:ph type="pic" sz="quarter" idx="12" hasCustomPrompt="1"/>
          </p:nvPr>
        </p:nvSpPr>
        <p:spPr>
          <a:xfrm>
            <a:off x="791265" y="659448"/>
            <a:ext cx="3489313" cy="1530171"/>
          </a:xfrm>
          <a:custGeom>
            <a:avLst/>
            <a:gdLst/>
            <a:ahLst/>
            <a:cxnLst/>
            <a:rect l="l" t="t" r="r" b="b"/>
            <a:pathLst>
              <a:path w="3489313" h="1530170">
                <a:moveTo>
                  <a:pt x="0" y="0"/>
                </a:moveTo>
                <a:lnTo>
                  <a:pt x="2685530" y="0"/>
                </a:lnTo>
                <a:lnTo>
                  <a:pt x="3489313" y="1530170"/>
                </a:lnTo>
                <a:lnTo>
                  <a:pt x="803783" y="153017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cxnSp>
        <p:nvCxnSpPr>
          <p:cNvPr id="9" name="直線コネクタ 8"/>
          <p:cNvCxnSpPr/>
          <p:nvPr userDrawn="1"/>
        </p:nvCxnSpPr>
        <p:spPr>
          <a:xfrm flipH="1">
            <a:off x="7129654" y="7631704"/>
            <a:ext cx="1115676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図プレースホルダー 21"/>
          <p:cNvSpPr>
            <a:spLocks noGrp="1"/>
          </p:cNvSpPr>
          <p:nvPr>
            <p:ph type="pic" sz="quarter" idx="13" hasCustomPrompt="1"/>
          </p:nvPr>
        </p:nvSpPr>
        <p:spPr>
          <a:xfrm>
            <a:off x="1827504" y="2662167"/>
            <a:ext cx="3489313" cy="1530171"/>
          </a:xfrm>
          <a:custGeom>
            <a:avLst/>
            <a:gdLst/>
            <a:ahLst/>
            <a:cxnLst/>
            <a:rect l="l" t="t" r="r" b="b"/>
            <a:pathLst>
              <a:path w="3489313" h="1530170">
                <a:moveTo>
                  <a:pt x="0" y="0"/>
                </a:moveTo>
                <a:lnTo>
                  <a:pt x="2685530" y="0"/>
                </a:lnTo>
                <a:lnTo>
                  <a:pt x="3489313" y="1530170"/>
                </a:lnTo>
                <a:lnTo>
                  <a:pt x="803783" y="153017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24" name="図プレースホルダー 21"/>
          <p:cNvSpPr>
            <a:spLocks noGrp="1"/>
          </p:cNvSpPr>
          <p:nvPr>
            <p:ph type="pic" sz="quarter" idx="14" hasCustomPrompt="1"/>
          </p:nvPr>
        </p:nvSpPr>
        <p:spPr>
          <a:xfrm>
            <a:off x="2883836" y="4664890"/>
            <a:ext cx="3489313" cy="1530171"/>
          </a:xfrm>
          <a:custGeom>
            <a:avLst/>
            <a:gdLst/>
            <a:ahLst/>
            <a:cxnLst/>
            <a:rect l="l" t="t" r="r" b="b"/>
            <a:pathLst>
              <a:path w="3489313" h="1530170">
                <a:moveTo>
                  <a:pt x="0" y="0"/>
                </a:moveTo>
                <a:lnTo>
                  <a:pt x="2685530" y="0"/>
                </a:lnTo>
                <a:lnTo>
                  <a:pt x="3489313" y="1530170"/>
                </a:lnTo>
                <a:lnTo>
                  <a:pt x="803783" y="153017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253002" y="6535716"/>
            <a:ext cx="10081118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7253002" y="7761290"/>
            <a:ext cx="10081118" cy="151973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4233243" y="872455"/>
            <a:ext cx="9254340" cy="13951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5285050" y="2852676"/>
            <a:ext cx="9254340" cy="13951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6348478" y="4877902"/>
            <a:ext cx="9254340" cy="13951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19373202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25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" presetClass="entr" presetSubtype="2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 animBg="1"/>
      <p:bldP spid="40" grpId="0" animBg="1"/>
      <p:bldP spid="39" grpId="0" animBg="1"/>
      <p:bldP spid="34" grpId="0" animBg="1"/>
      <p:bldP spid="22" grpId="0"/>
      <p:bldP spid="23" grpId="0"/>
      <p:bldP spid="24" grpId="0"/>
      <p:bldP spid="2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25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id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9452014"/>
      </p:ext>
    </p:extLst>
  </p:cSld>
  <p:clrMapOvr>
    <a:masterClrMapping/>
  </p:clrMapOvr>
  <p:transition spd="slow">
    <p:push dir="u"/>
  </p:transition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図プレースホルダー 3"/>
          <p:cNvSpPr>
            <a:spLocks noGrp="1"/>
          </p:cNvSpPr>
          <p:nvPr>
            <p:ph type="pic" sz="quarter" idx="10" hasCustomPrompt="1"/>
          </p:nvPr>
        </p:nvSpPr>
        <p:spPr>
          <a:xfrm>
            <a:off x="4" y="5"/>
            <a:ext cx="9142413" cy="10286999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5" name="タイトル 1"/>
          <p:cNvSpPr>
            <a:spLocks noGrp="1"/>
          </p:cNvSpPr>
          <p:nvPr>
            <p:ph type="title" hasCustomPrompt="1"/>
          </p:nvPr>
        </p:nvSpPr>
        <p:spPr>
          <a:xfrm>
            <a:off x="10007305" y="3805742"/>
            <a:ext cx="7632848" cy="1080120"/>
          </a:xfrm>
          <a:prstGeom prst="rect">
            <a:avLst/>
          </a:prstGeom>
        </p:spPr>
        <p:txBody>
          <a:bodyPr anchor="t">
            <a:normAutofit/>
          </a:bodyPr>
          <a:lstStyle>
            <a:lvl1pPr algn="l">
              <a:defRPr sz="6100" spc="600" baseline="0"/>
            </a:lvl1pPr>
          </a:lstStyle>
          <a:p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grpSp>
        <p:nvGrpSpPr>
          <p:cNvPr id="2" name="グループ化 5"/>
          <p:cNvGrpSpPr/>
          <p:nvPr userDrawn="1"/>
        </p:nvGrpSpPr>
        <p:grpSpPr>
          <a:xfrm>
            <a:off x="9503247" y="2797631"/>
            <a:ext cx="661575" cy="1728192"/>
            <a:chOff x="4012746" y="1615108"/>
            <a:chExt cx="661574" cy="1728192"/>
          </a:xfrm>
        </p:grpSpPr>
        <p:cxnSp>
          <p:nvCxnSpPr>
            <p:cNvPr id="7" name="直線コネクタ 6"/>
            <p:cNvCxnSpPr/>
            <p:nvPr/>
          </p:nvCxnSpPr>
          <p:spPr>
            <a:xfrm flipV="1">
              <a:off x="4012746" y="1615108"/>
              <a:ext cx="661574" cy="100811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直線コネクタ 7"/>
            <p:cNvCxnSpPr/>
            <p:nvPr/>
          </p:nvCxnSpPr>
          <p:spPr>
            <a:xfrm flipV="1">
              <a:off x="4012746" y="1975148"/>
              <a:ext cx="661574" cy="100811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直線コネクタ 8"/>
            <p:cNvCxnSpPr/>
            <p:nvPr/>
          </p:nvCxnSpPr>
          <p:spPr>
            <a:xfrm flipV="1">
              <a:off x="4012746" y="2335188"/>
              <a:ext cx="661574" cy="1008112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" name="テキスト プレースホルダー 6"/>
          <p:cNvSpPr>
            <a:spLocks noGrp="1"/>
          </p:cNvSpPr>
          <p:nvPr>
            <p:ph type="body" sz="quarter" idx="16" hasCustomPrompt="1"/>
          </p:nvPr>
        </p:nvSpPr>
        <p:spPr>
          <a:xfrm>
            <a:off x="10007305" y="4741847"/>
            <a:ext cx="7632848" cy="1944216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00" baseline="0">
                <a:solidFill>
                  <a:schemeClr val="tx1">
                    <a:alpha val="90000"/>
                  </a:schemeClr>
                </a:solidFill>
              </a:defRPr>
            </a:lvl1pPr>
          </a:lstStyle>
          <a:p>
            <a:pPr lvl="0"/>
            <a:r>
              <a:rPr kumimoji="1" lang="en-US" altLang="ja-JP" dirty="0"/>
              <a:t>Text goes here</a:t>
            </a:r>
          </a:p>
          <a:p>
            <a:pPr lvl="0"/>
            <a:r>
              <a:rPr kumimoji="1" lang="en-US" altLang="ja-JP" dirty="0"/>
              <a:t>Text goes here</a:t>
            </a:r>
          </a:p>
        </p:txBody>
      </p:sp>
    </p:spTree>
    <p:extLst>
      <p:ext uri="{BB962C8B-B14F-4D97-AF65-F5344CB8AC3E}">
        <p14:creationId xmlns:p14="http://schemas.microsoft.com/office/powerpoint/2010/main" val="119918352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10" grpId="0" build="allAtOnce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screen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85596617"/>
      </p:ext>
    </p:extLst>
  </p:cSld>
  <p:clrMapOvr>
    <a:masterClrMapping/>
  </p:clrMapOvr>
  <p:transition spd="slow">
    <p:push dir="u"/>
  </p:transition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Main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 hasCustomPrompt="1"/>
          </p:nvPr>
        </p:nvSpPr>
        <p:spPr>
          <a:xfrm>
            <a:off x="4069212" y="1615110"/>
            <a:ext cx="10147990" cy="4426103"/>
          </a:xfrm>
        </p:spPr>
        <p:txBody>
          <a:bodyPr anchor="b">
            <a:noAutofit/>
          </a:bodyPr>
          <a:lstStyle>
            <a:lvl1pPr algn="l">
              <a:lnSpc>
                <a:spcPts val="8999"/>
              </a:lnSpc>
              <a:defRPr sz="9600"/>
            </a:lvl1pPr>
          </a:lstStyle>
          <a:p>
            <a:r>
              <a:rPr lang="en-US" altLang="ja-JP" dirty="0"/>
              <a:t>Presentation</a:t>
            </a:r>
            <a:br>
              <a:rPr lang="en-US" altLang="ja-JP" dirty="0"/>
            </a:br>
            <a:r>
              <a:rPr lang="en-US" altLang="ja-JP" dirty="0"/>
              <a:t>Title Here</a:t>
            </a:r>
            <a:endParaRPr lang="en-US" dirty="0"/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 hasCustomPrompt="1"/>
          </p:nvPr>
        </p:nvSpPr>
        <p:spPr>
          <a:xfrm>
            <a:off x="4066644" y="6439644"/>
            <a:ext cx="10153127" cy="1584176"/>
          </a:xfrm>
        </p:spPr>
        <p:txBody>
          <a:bodyPr>
            <a:noAutofit/>
          </a:bodyPr>
          <a:lstStyle>
            <a:lvl1pPr marL="0" indent="0" algn="l">
              <a:lnSpc>
                <a:spcPts val="3000"/>
              </a:lnSpc>
              <a:buNone/>
              <a:defRPr sz="3600" i="0" baseline="0">
                <a:solidFill>
                  <a:schemeClr val="tx1">
                    <a:tint val="75000"/>
                  </a:schemeClr>
                </a:solidFill>
                <a:latin typeface="Aleo-LightItalic" pitchFamily="34" charset="0"/>
              </a:defRPr>
            </a:lvl1pPr>
            <a:lvl2pPr marL="81634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6326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4490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326539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40817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489809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57144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65307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altLang="ja-JP" dirty="0"/>
              <a:t>Sub Title Here</a:t>
            </a:r>
          </a:p>
          <a:p>
            <a:r>
              <a:rPr lang="en-US" dirty="0"/>
              <a:t>Sub Title Here</a:t>
            </a:r>
          </a:p>
        </p:txBody>
      </p:sp>
      <p:sp>
        <p:nvSpPr>
          <p:cNvPr id="8" name="正方形/長方形 7"/>
          <p:cNvSpPr/>
          <p:nvPr userDrawn="1"/>
        </p:nvSpPr>
        <p:spPr>
          <a:xfrm rot="18000000">
            <a:off x="-5375643" y="4058014"/>
            <a:ext cx="18384012" cy="46801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20" rIns="91438" bIns="45720" rtlCol="0" anchor="ctr"/>
          <a:lstStyle/>
          <a:p>
            <a:pPr algn="ctr" defTabSz="1632698"/>
            <a:endParaRPr kumimoji="0" lang="en-US" sz="3100" dirty="0">
              <a:solidFill>
                <a:prstClr val="white"/>
              </a:solidFill>
            </a:endParaRPr>
          </a:p>
        </p:txBody>
      </p:sp>
      <p:sp>
        <p:nvSpPr>
          <p:cNvPr id="9" name="正方形/長方形 8"/>
          <p:cNvSpPr/>
          <p:nvPr userDrawn="1"/>
        </p:nvSpPr>
        <p:spPr>
          <a:xfrm rot="18000000">
            <a:off x="-7103295" y="4242011"/>
            <a:ext cx="18362960" cy="140370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20" rIns="91438" bIns="45720" rtlCol="0" anchor="ctr"/>
          <a:lstStyle/>
          <a:p>
            <a:pPr algn="ctr" defTabSz="1632698"/>
            <a:endParaRPr kumimoji="0" lang="en-US" sz="3100" dirty="0">
              <a:solidFill>
                <a:srgbClr val="EF005A"/>
              </a:solidFill>
            </a:endParaRPr>
          </a:p>
        </p:txBody>
      </p:sp>
      <p:sp>
        <p:nvSpPr>
          <p:cNvPr id="10" name="正方形/長方形 9"/>
          <p:cNvSpPr/>
          <p:nvPr userDrawn="1"/>
        </p:nvSpPr>
        <p:spPr>
          <a:xfrm rot="18000000">
            <a:off x="-8106139" y="4043993"/>
            <a:ext cx="18384012" cy="21602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20" rIns="91438" bIns="45720" rtlCol="0" anchor="ctr"/>
          <a:lstStyle/>
          <a:p>
            <a:pPr algn="ctr" defTabSz="1632698"/>
            <a:endParaRPr kumimoji="0" lang="en-US" sz="3100" dirty="0">
              <a:solidFill>
                <a:srgbClr val="EF005A"/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 rot="18000000">
            <a:off x="-9066133" y="3924348"/>
            <a:ext cx="18339404" cy="61732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20" rIns="91438" bIns="45720" rtlCol="0" anchor="ctr"/>
          <a:lstStyle/>
          <a:p>
            <a:pPr algn="ctr" defTabSz="1632698"/>
            <a:endParaRPr kumimoji="0" lang="en-US" sz="3100" dirty="0">
              <a:solidFill>
                <a:srgbClr val="EF005A"/>
              </a:solidFill>
            </a:endParaRPr>
          </a:p>
        </p:txBody>
      </p:sp>
      <p:sp>
        <p:nvSpPr>
          <p:cNvPr id="14" name="正方形/長方形 13"/>
          <p:cNvSpPr/>
          <p:nvPr userDrawn="1"/>
        </p:nvSpPr>
        <p:spPr>
          <a:xfrm rot="18000000">
            <a:off x="10532920" y="5975220"/>
            <a:ext cx="18362960" cy="140370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20" rIns="91438" bIns="45720" rtlCol="0" anchor="ctr"/>
          <a:lstStyle/>
          <a:p>
            <a:pPr algn="ctr" defTabSz="1632698"/>
            <a:endParaRPr kumimoji="0" lang="en-US" sz="3100" dirty="0">
              <a:solidFill>
                <a:srgbClr val="EF005A"/>
              </a:solidFill>
            </a:endParaRPr>
          </a:p>
        </p:txBody>
      </p:sp>
      <p:sp>
        <p:nvSpPr>
          <p:cNvPr id="15" name="正方形/長方形 14"/>
          <p:cNvSpPr/>
          <p:nvPr userDrawn="1"/>
        </p:nvSpPr>
        <p:spPr>
          <a:xfrm rot="18000000">
            <a:off x="9530076" y="5808404"/>
            <a:ext cx="18384012" cy="21602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20" rIns="91438" bIns="45720" rtlCol="0" anchor="ctr"/>
          <a:lstStyle/>
          <a:p>
            <a:pPr algn="ctr" defTabSz="1632698"/>
            <a:endParaRPr kumimoji="0" lang="en-US" sz="3100" dirty="0">
              <a:solidFill>
                <a:srgbClr val="EF005A"/>
              </a:solidFill>
            </a:endParaRPr>
          </a:p>
        </p:txBody>
      </p:sp>
      <p:sp>
        <p:nvSpPr>
          <p:cNvPr id="16" name="正方形/長方形 15"/>
          <p:cNvSpPr/>
          <p:nvPr userDrawn="1"/>
        </p:nvSpPr>
        <p:spPr>
          <a:xfrm rot="18000000">
            <a:off x="8570083" y="5688762"/>
            <a:ext cx="18339404" cy="61732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20" rIns="91438" bIns="45720" rtlCol="0" anchor="ctr"/>
          <a:lstStyle/>
          <a:p>
            <a:pPr algn="ctr" defTabSz="1632698"/>
            <a:endParaRPr kumimoji="0" lang="en-US" sz="3100" dirty="0">
              <a:solidFill>
                <a:srgbClr val="EF005A"/>
              </a:solidFill>
            </a:endParaRPr>
          </a:p>
        </p:txBody>
      </p:sp>
      <p:sp>
        <p:nvSpPr>
          <p:cNvPr id="20" name="正方形/長方形 19"/>
          <p:cNvSpPr/>
          <p:nvPr userDrawn="1"/>
        </p:nvSpPr>
        <p:spPr>
          <a:xfrm rot="18000000">
            <a:off x="-22244906" y="4076748"/>
            <a:ext cx="18339404" cy="61732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20" rIns="91438" bIns="45720" rtlCol="0" anchor="ctr"/>
          <a:lstStyle/>
          <a:p>
            <a:pPr algn="ctr" defTabSz="1632698"/>
            <a:endParaRPr kumimoji="0" lang="en-US" sz="3100" dirty="0">
              <a:solidFill>
                <a:srgbClr val="EF005A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 rot="18000000">
            <a:off x="-20596955" y="3917992"/>
            <a:ext cx="18384012" cy="46801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20" rIns="91438" bIns="45720" rtlCol="0" anchor="ctr"/>
          <a:lstStyle/>
          <a:p>
            <a:pPr algn="ctr" defTabSz="1632698"/>
            <a:endParaRPr kumimoji="0" lang="en-US" sz="3100" dirty="0">
              <a:solidFill>
                <a:prstClr val="white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4066644" y="6079606"/>
            <a:ext cx="10153127" cy="144017"/>
          </a:xfrm>
          <a:prstGeom prst="rect">
            <a:avLst/>
          </a:prstGeom>
          <a:blipFill dpi="0" rotWithShape="1">
            <a:blip r:embed="rId2"/>
            <a:srcRect/>
            <a:tile tx="0" ty="0" sx="50000" sy="50000" flip="none" algn="tl"/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20" rIns="91438" bIns="45720" rtlCol="0" anchor="ctr"/>
          <a:lstStyle/>
          <a:p>
            <a:pPr algn="ctr" defTabSz="1632698"/>
            <a:endParaRPr kumimoji="0" lang="en-US" sz="3100" dirty="0">
              <a:solidFill>
                <a:prstClr val="white"/>
              </a:solidFill>
            </a:endParaRPr>
          </a:p>
        </p:txBody>
      </p:sp>
      <p:cxnSp>
        <p:nvCxnSpPr>
          <p:cNvPr id="17" name="直線コネクタ 8"/>
          <p:cNvCxnSpPr/>
          <p:nvPr userDrawn="1"/>
        </p:nvCxnSpPr>
        <p:spPr>
          <a:xfrm flipV="1">
            <a:off x="9196012" y="2263184"/>
            <a:ext cx="661575" cy="1008113"/>
          </a:xfrm>
          <a:prstGeom prst="line">
            <a:avLst/>
          </a:prstGeom>
          <a:ln w="1270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線コネクタ 9"/>
          <p:cNvCxnSpPr/>
          <p:nvPr userDrawn="1"/>
        </p:nvCxnSpPr>
        <p:spPr>
          <a:xfrm flipV="1">
            <a:off x="9196012" y="2623223"/>
            <a:ext cx="661575" cy="1008113"/>
          </a:xfrm>
          <a:prstGeom prst="line">
            <a:avLst/>
          </a:prstGeom>
          <a:ln w="1270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線コネクタ 10"/>
          <p:cNvCxnSpPr/>
          <p:nvPr userDrawn="1"/>
        </p:nvCxnSpPr>
        <p:spPr>
          <a:xfrm flipV="1">
            <a:off x="9196012" y="2983264"/>
            <a:ext cx="661575" cy="1008113"/>
          </a:xfrm>
          <a:prstGeom prst="line">
            <a:avLst/>
          </a:prstGeom>
          <a:ln w="1270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6698178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2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3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6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7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7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2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75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75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75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75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75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>
        <p:tmplLst>
          <p:tmpl lvl="1">
            <p:tnLst>
              <p:par>
                <p:cTn presetID="42" presetClass="entr" presetSubtype="0" fill="hold" nodeType="withEffect">
                  <p:stCondLst>
                    <p:cond delay="2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750"/>
                        <p:tgtEl>
                          <p:spTgt spid="3"/>
                        </p:tgtEl>
                      </p:cBhvr>
                    </p:animEffect>
                    <p:anim calcmode="lin" valueType="num">
                      <p:cBhvr>
                        <p:cTn dur="750" fill="hold"/>
                        <p:tgtEl>
                          <p:spTgt spid="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+.1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animBg="1"/>
      <p:bldP spid="9" grpId="0" animBg="1"/>
      <p:bldP spid="10" grpId="0" animBg="1"/>
      <p:bldP spid="11" grpId="0" animBg="1"/>
      <p:bldP spid="14" grpId="0" animBg="1"/>
      <p:bldP spid="15" grpId="0" animBg="1"/>
      <p:bldP spid="16" grpId="0" animBg="1"/>
      <p:bldP spid="20" grpId="0" animBg="1"/>
      <p:bldP spid="22" grpId="0" animBg="1"/>
      <p:bldP spid="23" grpId="0" animBg="1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5" name="直線コネクタ 24"/>
          <p:cNvCxnSpPr/>
          <p:nvPr userDrawn="1"/>
        </p:nvCxnSpPr>
        <p:spPr>
          <a:xfrm flipH="1">
            <a:off x="2" y="2414065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1350" y="951475"/>
            <a:ext cx="3894305" cy="7956933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2280578" y="1976446"/>
            <a:ext cx="3335849" cy="5956301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42795" y="1318078"/>
            <a:ext cx="10081118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787591" y="3273388"/>
            <a:ext cx="9541061" cy="135014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787591" y="2693965"/>
            <a:ext cx="9541061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6787591" y="5266998"/>
            <a:ext cx="9541061" cy="135014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787591" y="4687572"/>
            <a:ext cx="9541061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787591" y="7303741"/>
            <a:ext cx="9541061" cy="135014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6787591" y="6724316"/>
            <a:ext cx="9541061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8" name="ホームベース 27"/>
          <p:cNvSpPr/>
          <p:nvPr userDrawn="1"/>
        </p:nvSpPr>
        <p:spPr>
          <a:xfrm>
            <a:off x="6307894" y="2890049"/>
            <a:ext cx="479694" cy="359474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1" name="ホームベース 30"/>
          <p:cNvSpPr/>
          <p:nvPr userDrawn="1"/>
        </p:nvSpPr>
        <p:spPr>
          <a:xfrm>
            <a:off x="6307894" y="4883659"/>
            <a:ext cx="479694" cy="359474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4" name="ホームベース 33"/>
          <p:cNvSpPr/>
          <p:nvPr userDrawn="1"/>
        </p:nvSpPr>
        <p:spPr>
          <a:xfrm>
            <a:off x="6307894" y="6920403"/>
            <a:ext cx="479694" cy="359474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779549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0"/>
                            </p:stCondLst>
                            <p:childTnLst>
                              <p:par>
                                <p:cTn id="21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300"/>
                            </p:stCondLst>
                            <p:childTnLst>
                              <p:par>
                                <p:cTn id="34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300"/>
                            </p:stCondLst>
                            <p:childTnLst>
                              <p:par>
                                <p:cTn id="4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6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 animBg="1"/>
      <p:bldP spid="31" grpId="0" animBg="1"/>
      <p:bldP spid="34" grpId="0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正方形/長方形 1"/>
          <p:cNvSpPr/>
          <p:nvPr userDrawn="1"/>
        </p:nvSpPr>
        <p:spPr>
          <a:xfrm>
            <a:off x="2" y="5323520"/>
            <a:ext cx="18286413" cy="135014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1350" y="951475"/>
            <a:ext cx="3894305" cy="7956933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2280578" y="1976446"/>
            <a:ext cx="3335849" cy="5956301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142795" y="5413532"/>
            <a:ext cx="10081118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172877" y="6763680"/>
            <a:ext cx="10891211" cy="202522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7026254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4" grpId="0"/>
      <p:bldP spid="26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平行四辺形 10"/>
          <p:cNvSpPr/>
          <p:nvPr userDrawn="1"/>
        </p:nvSpPr>
        <p:spPr>
          <a:xfrm>
            <a:off x="511102" y="6268630"/>
            <a:ext cx="8685963" cy="1710190"/>
          </a:xfrm>
          <a:prstGeom prst="parallelogram">
            <a:avLst>
              <a:gd name="adj" fmla="val 336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1" name="平行四辺形 30"/>
          <p:cNvSpPr/>
          <p:nvPr userDrawn="1"/>
        </p:nvSpPr>
        <p:spPr>
          <a:xfrm>
            <a:off x="293207" y="6268626"/>
            <a:ext cx="859606" cy="1710189"/>
          </a:xfrm>
          <a:prstGeom prst="parallelogram">
            <a:avLst>
              <a:gd name="adj" fmla="val 67641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5" name="平行四辺形 4"/>
          <p:cNvSpPr/>
          <p:nvPr userDrawn="1"/>
        </p:nvSpPr>
        <p:spPr>
          <a:xfrm>
            <a:off x="1906256" y="2083167"/>
            <a:ext cx="6660741" cy="1710190"/>
          </a:xfrm>
          <a:prstGeom prst="parallelogram">
            <a:avLst>
              <a:gd name="adj" fmla="val 336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0" name="平行四辺形 29"/>
          <p:cNvSpPr/>
          <p:nvPr userDrawn="1"/>
        </p:nvSpPr>
        <p:spPr>
          <a:xfrm>
            <a:off x="1696185" y="2083163"/>
            <a:ext cx="859606" cy="1710189"/>
          </a:xfrm>
          <a:prstGeom prst="parallelogram">
            <a:avLst>
              <a:gd name="adj" fmla="val 67641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0" name="平行四辺形 9"/>
          <p:cNvSpPr/>
          <p:nvPr userDrawn="1"/>
        </p:nvSpPr>
        <p:spPr>
          <a:xfrm>
            <a:off x="1186171" y="4175901"/>
            <a:ext cx="7650849" cy="1710190"/>
          </a:xfrm>
          <a:prstGeom prst="parallelogram">
            <a:avLst>
              <a:gd name="adj" fmla="val 336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" name="平行四辺形 7"/>
          <p:cNvSpPr/>
          <p:nvPr userDrawn="1"/>
        </p:nvSpPr>
        <p:spPr>
          <a:xfrm>
            <a:off x="976105" y="4175894"/>
            <a:ext cx="859606" cy="1710189"/>
          </a:xfrm>
          <a:prstGeom prst="parallelogram">
            <a:avLst>
              <a:gd name="adj" fmla="val 67641"/>
            </a:avLst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cxnSp>
        <p:nvCxnSpPr>
          <p:cNvPr id="12" name="直線コネクタ 11"/>
          <p:cNvCxnSpPr/>
          <p:nvPr userDrawn="1"/>
        </p:nvCxnSpPr>
        <p:spPr>
          <a:xfrm flipH="1">
            <a:off x="9007003" y="4773425"/>
            <a:ext cx="9279418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84120" y="951475"/>
            <a:ext cx="3894305" cy="7956933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7463345" y="1976446"/>
            <a:ext cx="3335849" cy="5956301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1258444" y="2038156"/>
            <a:ext cx="6750750" cy="272730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1258442" y="4929944"/>
            <a:ext cx="6480722" cy="349892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2543102" y="2263186"/>
            <a:ext cx="4583729" cy="137713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906254" y="4342429"/>
            <a:ext cx="5239691" cy="137713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276177" y="6435160"/>
            <a:ext cx="5869764" cy="137713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altLang="ja-JP" dirty="0"/>
          </a:p>
        </p:txBody>
      </p:sp>
      <p:sp>
        <p:nvSpPr>
          <p:cNvPr id="20" name="涙形 19"/>
          <p:cNvSpPr/>
          <p:nvPr userDrawn="1"/>
        </p:nvSpPr>
        <p:spPr>
          <a:xfrm rot="5400000">
            <a:off x="1752353" y="1322663"/>
            <a:ext cx="848875" cy="848873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1" name="テキスト ボックス 20"/>
          <p:cNvSpPr txBox="1"/>
          <p:nvPr userDrawn="1"/>
        </p:nvSpPr>
        <p:spPr>
          <a:xfrm>
            <a:off x="1970642" y="1466973"/>
            <a:ext cx="409010" cy="576918"/>
          </a:xfrm>
          <a:prstGeom prst="rect">
            <a:avLst/>
          </a:prstGeom>
          <a:noFill/>
        </p:spPr>
        <p:txBody>
          <a:bodyPr wrap="none" lIns="91402" tIns="45703" rIns="91402" bIns="45703" rtlCol="0">
            <a:spAutoFit/>
          </a:bodyPr>
          <a:lstStyle/>
          <a:p>
            <a:pPr defTabSz="1632142"/>
            <a:r>
              <a:rPr lang="en-US" altLang="ja-JP" sz="3149" dirty="0">
                <a:solidFill>
                  <a:srgbClr val="0098BF"/>
                </a:solidFill>
              </a:rPr>
              <a:t>1</a:t>
            </a:r>
            <a:endParaRPr lang="ja-JP" altLang="en-US" sz="3149" dirty="0">
              <a:solidFill>
                <a:srgbClr val="0098BF"/>
              </a:solidFill>
            </a:endParaRPr>
          </a:p>
        </p:txBody>
      </p:sp>
      <p:sp>
        <p:nvSpPr>
          <p:cNvPr id="23" name="涙形 22"/>
          <p:cNvSpPr/>
          <p:nvPr userDrawn="1"/>
        </p:nvSpPr>
        <p:spPr>
          <a:xfrm rot="5400000">
            <a:off x="1057373" y="3368917"/>
            <a:ext cx="848875" cy="848873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5" name="テキスト ボックス 24"/>
          <p:cNvSpPr txBox="1"/>
          <p:nvPr userDrawn="1"/>
        </p:nvSpPr>
        <p:spPr>
          <a:xfrm>
            <a:off x="1275664" y="3513225"/>
            <a:ext cx="409010" cy="576918"/>
          </a:xfrm>
          <a:prstGeom prst="rect">
            <a:avLst/>
          </a:prstGeom>
          <a:noFill/>
        </p:spPr>
        <p:txBody>
          <a:bodyPr wrap="none" lIns="91402" tIns="45703" rIns="91402" bIns="45703" rtlCol="0">
            <a:spAutoFit/>
          </a:bodyPr>
          <a:lstStyle/>
          <a:p>
            <a:pPr defTabSz="1632142"/>
            <a:r>
              <a:rPr lang="en-US" altLang="ja-JP" sz="3149" dirty="0">
                <a:solidFill>
                  <a:srgbClr val="0098BF"/>
                </a:solidFill>
              </a:rPr>
              <a:t>2</a:t>
            </a:r>
            <a:endParaRPr lang="ja-JP" altLang="en-US" sz="3149" dirty="0">
              <a:solidFill>
                <a:srgbClr val="0098BF"/>
              </a:solidFill>
            </a:endParaRPr>
          </a:p>
        </p:txBody>
      </p:sp>
      <p:sp>
        <p:nvSpPr>
          <p:cNvPr id="27" name="涙形 26"/>
          <p:cNvSpPr/>
          <p:nvPr userDrawn="1"/>
        </p:nvSpPr>
        <p:spPr>
          <a:xfrm rot="5400000">
            <a:off x="382305" y="5461648"/>
            <a:ext cx="848875" cy="848873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8" name="テキスト ボックス 27"/>
          <p:cNvSpPr txBox="1"/>
          <p:nvPr userDrawn="1"/>
        </p:nvSpPr>
        <p:spPr>
          <a:xfrm>
            <a:off x="600591" y="5605959"/>
            <a:ext cx="409010" cy="576918"/>
          </a:xfrm>
          <a:prstGeom prst="rect">
            <a:avLst/>
          </a:prstGeom>
          <a:noFill/>
        </p:spPr>
        <p:txBody>
          <a:bodyPr wrap="none" lIns="91402" tIns="45703" rIns="91402" bIns="45703" rtlCol="0">
            <a:spAutoFit/>
          </a:bodyPr>
          <a:lstStyle/>
          <a:p>
            <a:pPr defTabSz="1632142"/>
            <a:r>
              <a:rPr lang="en-US" altLang="ja-JP" sz="3149" dirty="0">
                <a:solidFill>
                  <a:srgbClr val="0098BF"/>
                </a:solidFill>
              </a:rPr>
              <a:t>3</a:t>
            </a:r>
            <a:endParaRPr lang="ja-JP" altLang="en-US" sz="3149" dirty="0">
              <a:solidFill>
                <a:srgbClr val="0098B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93517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50"/>
                            </p:stCondLst>
                            <p:childTnLst>
                              <p:par>
                                <p:cTn id="20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3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3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31" grpId="0" animBg="1"/>
      <p:bldP spid="5" grpId="0" animBg="1"/>
      <p:bldP spid="30" grpId="0" animBg="1"/>
      <p:bldP spid="10" grpId="0" animBg="1"/>
      <p:bldP spid="8" grpId="0" animBg="1"/>
      <p:bldP spid="24" grpId="0"/>
      <p:bldP spid="13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/>
      <p:bldP spid="16" grpId="0">
        <p:tmplLst>
          <p:tmpl>
            <p:tnLst>
              <p:par>
                <p:cTn presetID="22" presetClass="entr" presetSubtype="8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/>
      <p:bldP spid="21" grpId="0"/>
      <p:bldP spid="23" grpId="0" animBg="1"/>
      <p:bldP spid="25" grpId="0"/>
      <p:bldP spid="27" grpId="0" animBg="1"/>
      <p:bldP spid="28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- 2 Soci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図プレースホルダー 7"/>
          <p:cNvSpPr>
            <a:spLocks noGrp="1"/>
          </p:cNvSpPr>
          <p:nvPr>
            <p:ph type="pic" sz="quarter" idx="10" hasCustomPrompt="1"/>
          </p:nvPr>
        </p:nvSpPr>
        <p:spPr>
          <a:xfrm>
            <a:off x="7178022" y="8707870"/>
            <a:ext cx="765023" cy="765019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052867" y="9472953"/>
            <a:ext cx="3015333" cy="49505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4" name="図プレースホルダー 7"/>
          <p:cNvSpPr>
            <a:spLocks noGrp="1"/>
          </p:cNvSpPr>
          <p:nvPr>
            <p:ph type="pic" sz="quarter" idx="16" hasCustomPrompt="1"/>
          </p:nvPr>
        </p:nvSpPr>
        <p:spPr>
          <a:xfrm>
            <a:off x="10358375" y="8707870"/>
            <a:ext cx="765023" cy="765019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233221" y="9472953"/>
            <a:ext cx="3015333" cy="495056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8" name="タイトル 1"/>
          <p:cNvSpPr>
            <a:spLocks noGrp="1"/>
          </p:cNvSpPr>
          <p:nvPr>
            <p:ph type="ctrTitle" hasCustomPrompt="1"/>
          </p:nvPr>
        </p:nvSpPr>
        <p:spPr>
          <a:xfrm>
            <a:off x="2266446" y="4288412"/>
            <a:ext cx="13753525" cy="1189757"/>
          </a:xfrm>
          <a:prstGeom prst="rect">
            <a:avLst/>
          </a:prstGeom>
        </p:spPr>
        <p:txBody>
          <a:bodyPr lIns="60953" tIns="30478" rIns="60953" bIns="30478" anchor="ctr"/>
          <a:lstStyle>
            <a:lvl1pPr algn="ctr">
              <a:lnSpc>
                <a:spcPct val="100000"/>
              </a:lnSpc>
              <a:defRPr sz="7049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r>
              <a:rPr lang="en-US" altLang="ja-JP" dirty="0"/>
              <a:t>TITLE HERE</a:t>
            </a:r>
            <a:endParaRPr lang="en-US" dirty="0"/>
          </a:p>
        </p:txBody>
      </p:sp>
      <p:sp>
        <p:nvSpPr>
          <p:cNvPr id="19" name="サブタイトル 2"/>
          <p:cNvSpPr>
            <a:spLocks noGrp="1"/>
          </p:cNvSpPr>
          <p:nvPr>
            <p:ph type="subTitle" idx="1" hasCustomPrompt="1"/>
          </p:nvPr>
        </p:nvSpPr>
        <p:spPr>
          <a:xfrm>
            <a:off x="2266446" y="5368531"/>
            <a:ext cx="13753525" cy="785313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spcBef>
                <a:spcPts val="0"/>
              </a:spcBef>
              <a:buNone/>
              <a:defRPr sz="3149" spc="600" baseline="0">
                <a:solidFill>
                  <a:schemeClr val="bg2">
                    <a:lumMod val="50000"/>
                  </a:schemeClr>
                </a:solidFill>
                <a:latin typeface="+mj-lt"/>
              </a:defRPr>
            </a:lvl1pPr>
            <a:lvl2pPr marL="8161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6322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4483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32644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40806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48967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571285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65289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altLang="ja-JP" dirty="0"/>
              <a:t>SUB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923492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8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/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/>
      <p:bldP spid="19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正方形/長方形 14"/>
          <p:cNvSpPr/>
          <p:nvPr userDrawn="1"/>
        </p:nvSpPr>
        <p:spPr>
          <a:xfrm>
            <a:off x="2" y="5323520"/>
            <a:ext cx="18286413" cy="135014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pic>
        <p:nvPicPr>
          <p:cNvPr id="9" name="図 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31294" y="510940"/>
            <a:ext cx="3820505" cy="9260435"/>
          </a:xfrm>
          <a:prstGeom prst="rect">
            <a:avLst/>
          </a:prstGeom>
        </p:spPr>
      </p:pic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pic>
        <p:nvPicPr>
          <p:cNvPr id="22" name="図 21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9049" y="1453093"/>
            <a:ext cx="3894305" cy="7956933"/>
          </a:xfrm>
          <a:prstGeom prst="rect">
            <a:avLst/>
          </a:prstGeom>
        </p:spPr>
      </p:pic>
      <p:sp>
        <p:nvSpPr>
          <p:cNvPr id="24" name="図プレースホルダー 23"/>
          <p:cNvSpPr>
            <a:spLocks noGrp="1"/>
          </p:cNvSpPr>
          <p:nvPr>
            <p:ph type="pic" sz="quarter" idx="12" hasCustomPrompt="1"/>
          </p:nvPr>
        </p:nvSpPr>
        <p:spPr>
          <a:xfrm>
            <a:off x="9728274" y="2478060"/>
            <a:ext cx="3335849" cy="5956301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547260" y="5413532"/>
            <a:ext cx="8595957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547257" y="6763680"/>
            <a:ext cx="8595957" cy="202522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1669313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50"/>
                            </p:stCondLst>
                            <p:childTnLst>
                              <p:par>
                                <p:cTn id="2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4" grpId="0"/>
      <p:bldP spid="1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Device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" name="直線コネクタ 16"/>
          <p:cNvCxnSpPr/>
          <p:nvPr userDrawn="1"/>
        </p:nvCxnSpPr>
        <p:spPr>
          <a:xfrm flipH="1">
            <a:off x="2" y="3253290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7533" y="868031"/>
            <a:ext cx="5715637" cy="8126678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285" y="3834098"/>
            <a:ext cx="2533388" cy="5160607"/>
          </a:xfrm>
          <a:prstGeom prst="rect">
            <a:avLst/>
          </a:prstGeom>
        </p:spPr>
      </p:pic>
      <p:sp>
        <p:nvSpPr>
          <p:cNvPr id="8" name="図プレースホルダー 7"/>
          <p:cNvSpPr>
            <a:spLocks noGrp="1"/>
          </p:cNvSpPr>
          <p:nvPr>
            <p:ph type="pic" sz="quarter" idx="12" hasCustomPrompt="1"/>
          </p:nvPr>
        </p:nvSpPr>
        <p:spPr>
          <a:xfrm>
            <a:off x="1048690" y="4501470"/>
            <a:ext cx="2160587" cy="3825875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2" name="図プレースホルダー 11"/>
          <p:cNvSpPr>
            <a:spLocks noGrp="1"/>
          </p:cNvSpPr>
          <p:nvPr>
            <p:ph type="pic" sz="quarter" idx="13" hasCustomPrompt="1"/>
          </p:nvPr>
        </p:nvSpPr>
        <p:spPr>
          <a:xfrm>
            <a:off x="3456436" y="1646035"/>
            <a:ext cx="4937841" cy="6570663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098204" y="1273076"/>
            <a:ext cx="8730970" cy="1988120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0" name="ホームベース 19"/>
          <p:cNvSpPr/>
          <p:nvPr userDrawn="1"/>
        </p:nvSpPr>
        <p:spPr>
          <a:xfrm>
            <a:off x="9158565" y="3719411"/>
            <a:ext cx="479694" cy="359474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638268" y="4102754"/>
            <a:ext cx="8190910" cy="189584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638268" y="3523327"/>
            <a:ext cx="8190910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5" name="ホームベース 24"/>
          <p:cNvSpPr/>
          <p:nvPr userDrawn="1"/>
        </p:nvSpPr>
        <p:spPr>
          <a:xfrm>
            <a:off x="9158565" y="6361325"/>
            <a:ext cx="479694" cy="359474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638268" y="6744670"/>
            <a:ext cx="8190910" cy="189584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638268" y="6165241"/>
            <a:ext cx="8190910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449389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50"/>
                            </p:stCondLst>
                            <p:childTnLst>
                              <p:par>
                                <p:cTn id="2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50"/>
                            </p:stCondLst>
                            <p:childTnLst>
                              <p:par>
                                <p:cTn id="41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2" grpId="0"/>
      <p:bldP spid="19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animBg="1"/>
      <p:bldP spid="21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animBg="1"/>
      <p:bldP spid="2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Devic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正方形/長方形 15"/>
          <p:cNvSpPr/>
          <p:nvPr userDrawn="1"/>
        </p:nvSpPr>
        <p:spPr>
          <a:xfrm>
            <a:off x="2" y="5323520"/>
            <a:ext cx="18286413" cy="135014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7533" y="868031"/>
            <a:ext cx="5715637" cy="8126678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285" y="3834098"/>
            <a:ext cx="2533388" cy="5160607"/>
          </a:xfrm>
          <a:prstGeom prst="rect">
            <a:avLst/>
          </a:prstGeom>
        </p:spPr>
      </p:pic>
      <p:sp>
        <p:nvSpPr>
          <p:cNvPr id="8" name="図プレースホルダー 7"/>
          <p:cNvSpPr>
            <a:spLocks noGrp="1"/>
          </p:cNvSpPr>
          <p:nvPr>
            <p:ph type="pic" sz="quarter" idx="12" hasCustomPrompt="1"/>
          </p:nvPr>
        </p:nvSpPr>
        <p:spPr>
          <a:xfrm>
            <a:off x="1048690" y="4501470"/>
            <a:ext cx="2160587" cy="3825875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2" name="図プレースホルダー 11"/>
          <p:cNvSpPr>
            <a:spLocks noGrp="1"/>
          </p:cNvSpPr>
          <p:nvPr>
            <p:ph type="pic" sz="quarter" idx="13" hasCustomPrompt="1"/>
          </p:nvPr>
        </p:nvSpPr>
        <p:spPr>
          <a:xfrm>
            <a:off x="3456436" y="1646035"/>
            <a:ext cx="4937841" cy="6570663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008191" y="5413532"/>
            <a:ext cx="8505947" cy="108801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038286" y="6763680"/>
            <a:ext cx="8520863" cy="202522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65686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50"/>
                            </p:stCondLst>
                            <p:childTnLst>
                              <p:par>
                                <p:cTn id="2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/>
      <p:bldP spid="12" grpId="0"/>
      <p:bldP spid="18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C and iPh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" name="直線コネクタ 16"/>
          <p:cNvCxnSpPr/>
          <p:nvPr userDrawn="1"/>
        </p:nvCxnSpPr>
        <p:spPr>
          <a:xfrm flipH="1">
            <a:off x="2" y="4775562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88417" y="1993157"/>
            <a:ext cx="6840757" cy="2790311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pic>
        <p:nvPicPr>
          <p:cNvPr id="11" name="図 1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6766" y="1700469"/>
            <a:ext cx="7911616" cy="6409097"/>
          </a:xfrm>
          <a:prstGeom prst="rect">
            <a:avLst/>
          </a:prstGeom>
        </p:spPr>
      </p:pic>
      <p:sp>
        <p:nvSpPr>
          <p:cNvPr id="13" name="図プレースホルダー 8"/>
          <p:cNvSpPr>
            <a:spLocks noGrp="1"/>
          </p:cNvSpPr>
          <p:nvPr>
            <p:ph type="pic" sz="quarter" idx="13" hasCustomPrompt="1"/>
          </p:nvPr>
        </p:nvSpPr>
        <p:spPr>
          <a:xfrm>
            <a:off x="3097431" y="1970493"/>
            <a:ext cx="7335815" cy="405623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pic>
        <p:nvPicPr>
          <p:cNvPr id="14" name="図 1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9413" y="4128189"/>
            <a:ext cx="2044964" cy="4165663"/>
          </a:xfrm>
          <a:prstGeom prst="rect">
            <a:avLst/>
          </a:prstGeom>
        </p:spPr>
      </p:pic>
      <p:sp>
        <p:nvSpPr>
          <p:cNvPr id="15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1097032" y="4658447"/>
            <a:ext cx="1709738" cy="3105149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0988416" y="4905018"/>
            <a:ext cx="6840757" cy="352385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842954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50"/>
                            </p:stCondLst>
                            <p:childTnLst>
                              <p:par>
                                <p:cTn id="2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/>
      <p:bldP spid="15" grpId="0"/>
      <p:bldP spid="20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l Devi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正方形/長方形 15"/>
          <p:cNvSpPr/>
          <p:nvPr userDrawn="1"/>
        </p:nvSpPr>
        <p:spPr>
          <a:xfrm>
            <a:off x="2" y="6043607"/>
            <a:ext cx="18286413" cy="207023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pic>
        <p:nvPicPr>
          <p:cNvPr id="5" name="図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7078" y="462986"/>
            <a:ext cx="7911616" cy="6409097"/>
          </a:xfrm>
          <a:prstGeom prst="rect">
            <a:avLst/>
          </a:prstGeom>
        </p:spPr>
      </p:pic>
      <p:pic>
        <p:nvPicPr>
          <p:cNvPr id="6" name="図 5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68237" y="1425366"/>
            <a:ext cx="3830770" cy="5446715"/>
          </a:xfrm>
          <a:prstGeom prst="rect">
            <a:avLst/>
          </a:prstGeom>
        </p:spPr>
      </p:pic>
      <p:pic>
        <p:nvPicPr>
          <p:cNvPr id="7" name="図 6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5224" y="2706419"/>
            <a:ext cx="2044964" cy="4165663"/>
          </a:xfrm>
          <a:prstGeom prst="rect">
            <a:avLst/>
          </a:prstGeom>
        </p:spPr>
      </p:pic>
      <p:sp>
        <p:nvSpPr>
          <p:cNvPr id="9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2862840" y="3236672"/>
            <a:ext cx="1709738" cy="3105149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0" name="図プレースホルダー 8"/>
          <p:cNvSpPr>
            <a:spLocks noGrp="1"/>
          </p:cNvSpPr>
          <p:nvPr>
            <p:ph type="pic" sz="quarter" idx="13" hasCustomPrompt="1"/>
          </p:nvPr>
        </p:nvSpPr>
        <p:spPr>
          <a:xfrm>
            <a:off x="4957744" y="733011"/>
            <a:ext cx="7335815" cy="405623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1" name="図プレースホルダー 8"/>
          <p:cNvSpPr>
            <a:spLocks noGrp="1"/>
          </p:cNvSpPr>
          <p:nvPr>
            <p:ph type="pic" sz="quarter" idx="14" hasCustomPrompt="1"/>
          </p:nvPr>
        </p:nvSpPr>
        <p:spPr>
          <a:xfrm>
            <a:off x="12743611" y="1948151"/>
            <a:ext cx="3285365" cy="4410491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048737" y="6980810"/>
            <a:ext cx="14188955" cy="108801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514862" y="8248850"/>
            <a:ext cx="15256696" cy="1170131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4082404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50"/>
                            </p:stCondLst>
                            <p:childTnLst>
                              <p:par>
                                <p:cTn id="3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9" grpId="0"/>
      <p:bldP spid="10" grpId="0"/>
      <p:bldP spid="11" grpId="0"/>
      <p:bldP spid="13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ile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9" name="図プレースホルダー 4"/>
          <p:cNvSpPr>
            <a:spLocks noGrp="1"/>
          </p:cNvSpPr>
          <p:nvPr>
            <p:ph type="pic" sz="quarter" idx="16" hasCustomPrompt="1"/>
          </p:nvPr>
        </p:nvSpPr>
        <p:spPr>
          <a:xfrm>
            <a:off x="2932156" y="3883724"/>
            <a:ext cx="2474912" cy="2474913"/>
          </a:xfrm>
          <a:solidFill>
            <a:schemeClr val="accent1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0" name="図プレースホルダー 4"/>
          <p:cNvSpPr>
            <a:spLocks noGrp="1"/>
          </p:cNvSpPr>
          <p:nvPr>
            <p:ph type="pic" sz="quarter" idx="17" hasCustomPrompt="1"/>
          </p:nvPr>
        </p:nvSpPr>
        <p:spPr>
          <a:xfrm>
            <a:off x="5407432" y="3883724"/>
            <a:ext cx="2474912" cy="2474913"/>
          </a:xfrm>
          <a:solidFill>
            <a:schemeClr val="accent1"/>
          </a:solidFill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5" name="図プレースホルダー 4"/>
          <p:cNvSpPr>
            <a:spLocks noGrp="1"/>
          </p:cNvSpPr>
          <p:nvPr>
            <p:ph type="pic" sz="quarter" idx="22" hasCustomPrompt="1"/>
          </p:nvPr>
        </p:nvSpPr>
        <p:spPr>
          <a:xfrm>
            <a:off x="7882707" y="6358637"/>
            <a:ext cx="2474912" cy="2474913"/>
          </a:xfrm>
          <a:solidFill>
            <a:schemeClr val="accent1"/>
          </a:solidFill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9" name="図プレースホルダー 4"/>
          <p:cNvSpPr>
            <a:spLocks noGrp="1"/>
          </p:cNvSpPr>
          <p:nvPr>
            <p:ph type="pic" sz="quarter" idx="26" hasCustomPrompt="1"/>
          </p:nvPr>
        </p:nvSpPr>
        <p:spPr>
          <a:xfrm>
            <a:off x="457243" y="3883363"/>
            <a:ext cx="2474912" cy="2474913"/>
          </a:xfrm>
          <a:solidFill>
            <a:schemeClr val="accent1"/>
          </a:solidFill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20" name="図プレースホルダー 4"/>
          <p:cNvSpPr>
            <a:spLocks noGrp="1"/>
          </p:cNvSpPr>
          <p:nvPr>
            <p:ph type="pic" sz="quarter" idx="27" hasCustomPrompt="1"/>
          </p:nvPr>
        </p:nvSpPr>
        <p:spPr>
          <a:xfrm>
            <a:off x="2932519" y="1408087"/>
            <a:ext cx="2474912" cy="2474913"/>
          </a:xfrm>
          <a:solidFill>
            <a:schemeClr val="accent1">
              <a:lumMod val="40000"/>
              <a:lumOff val="60000"/>
            </a:schemeClr>
          </a:solidFill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</a:p>
          <a:p>
            <a:r>
              <a:rPr kumimoji="1" lang="en-US" altLang="ja-JP" dirty="0"/>
              <a:t>(or blank)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21" name="図プレースホルダー 4"/>
          <p:cNvSpPr>
            <a:spLocks noGrp="1"/>
          </p:cNvSpPr>
          <p:nvPr>
            <p:ph type="pic" sz="quarter" idx="28" hasCustomPrompt="1"/>
          </p:nvPr>
        </p:nvSpPr>
        <p:spPr>
          <a:xfrm>
            <a:off x="5407793" y="1408087"/>
            <a:ext cx="2474912" cy="2474913"/>
          </a:xfrm>
          <a:solidFill>
            <a:schemeClr val="accent1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22" name="図プレースホルダー 4"/>
          <p:cNvSpPr>
            <a:spLocks noGrp="1"/>
          </p:cNvSpPr>
          <p:nvPr>
            <p:ph type="pic" sz="quarter" idx="29" hasCustomPrompt="1"/>
          </p:nvPr>
        </p:nvSpPr>
        <p:spPr>
          <a:xfrm>
            <a:off x="7883069" y="1408087"/>
            <a:ext cx="2474912" cy="2474913"/>
          </a:xfrm>
          <a:solidFill>
            <a:schemeClr val="accent1">
              <a:lumMod val="75000"/>
            </a:schemeClr>
          </a:solidFill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23" name="図プレースホルダー 4"/>
          <p:cNvSpPr>
            <a:spLocks noGrp="1"/>
          </p:cNvSpPr>
          <p:nvPr>
            <p:ph type="pic" sz="quarter" idx="30" hasCustomPrompt="1"/>
          </p:nvPr>
        </p:nvSpPr>
        <p:spPr>
          <a:xfrm>
            <a:off x="10358344" y="1408450"/>
            <a:ext cx="2474912" cy="2474913"/>
          </a:xfrm>
          <a:solidFill>
            <a:schemeClr val="accent1">
              <a:lumMod val="60000"/>
              <a:lumOff val="40000"/>
            </a:schemeClr>
          </a:solidFill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8152737" y="4032089"/>
            <a:ext cx="9451051" cy="1106573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153097" y="5008487"/>
            <a:ext cx="9496056" cy="10801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0" name="図プレースホルダー 4"/>
          <p:cNvSpPr>
            <a:spLocks noGrp="1"/>
          </p:cNvSpPr>
          <p:nvPr>
            <p:ph type="pic" sz="quarter" idx="33" hasCustomPrompt="1"/>
          </p:nvPr>
        </p:nvSpPr>
        <p:spPr>
          <a:xfrm>
            <a:off x="2932156" y="6358637"/>
            <a:ext cx="2474912" cy="2474913"/>
          </a:xfrm>
          <a:solidFill>
            <a:schemeClr val="accent1">
              <a:lumMod val="75000"/>
            </a:schemeClr>
          </a:solidFill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31" name="図プレースホルダー 4"/>
          <p:cNvSpPr>
            <a:spLocks noGrp="1"/>
          </p:cNvSpPr>
          <p:nvPr>
            <p:ph type="pic" sz="quarter" idx="34" hasCustomPrompt="1"/>
          </p:nvPr>
        </p:nvSpPr>
        <p:spPr>
          <a:xfrm>
            <a:off x="5407432" y="6358637"/>
            <a:ext cx="2474912" cy="2474913"/>
          </a:xfrm>
          <a:solidFill>
            <a:schemeClr val="accent1">
              <a:lumMod val="40000"/>
              <a:lumOff val="60000"/>
            </a:schemeClr>
          </a:solidFill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32" name="図プレースホルダー 4"/>
          <p:cNvSpPr>
            <a:spLocks noGrp="1"/>
          </p:cNvSpPr>
          <p:nvPr>
            <p:ph type="pic" sz="quarter" idx="35" hasCustomPrompt="1"/>
          </p:nvPr>
        </p:nvSpPr>
        <p:spPr>
          <a:xfrm>
            <a:off x="15308893" y="6358637"/>
            <a:ext cx="2474912" cy="2474913"/>
          </a:xfrm>
          <a:solidFill>
            <a:schemeClr val="accent1"/>
          </a:solidFill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33" name="図プレースホルダー 4"/>
          <p:cNvSpPr>
            <a:spLocks noGrp="1"/>
          </p:cNvSpPr>
          <p:nvPr>
            <p:ph type="pic" sz="quarter" idx="36" hasCustomPrompt="1"/>
          </p:nvPr>
        </p:nvSpPr>
        <p:spPr>
          <a:xfrm>
            <a:off x="10358344" y="6358637"/>
            <a:ext cx="2474912" cy="2474913"/>
          </a:xfrm>
          <a:solidFill>
            <a:schemeClr val="accent1">
              <a:lumMod val="20000"/>
              <a:lumOff val="80000"/>
            </a:schemeClr>
          </a:solidFill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34" name="図プレースホルダー 4"/>
          <p:cNvSpPr>
            <a:spLocks noGrp="1"/>
          </p:cNvSpPr>
          <p:nvPr>
            <p:ph type="pic" sz="quarter" idx="37" hasCustomPrompt="1"/>
          </p:nvPr>
        </p:nvSpPr>
        <p:spPr>
          <a:xfrm>
            <a:off x="12833620" y="6358637"/>
            <a:ext cx="2474912" cy="2474913"/>
          </a:xfrm>
          <a:solidFill>
            <a:schemeClr val="accent1">
              <a:lumMod val="40000"/>
              <a:lumOff val="60000"/>
            </a:schemeClr>
          </a:solidFill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23910468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700"/>
                            </p:stCondLst>
                            <p:childTnLst>
                              <p:par>
                                <p:cTn id="45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5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animBg="1"/>
      <p:bldP spid="31" grpId="0" animBg="1"/>
      <p:bldP spid="32" grpId="0" animBg="1"/>
      <p:bldP spid="33" grpId="0" animBg="1"/>
      <p:bldP spid="34" grpId="0" animBg="1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正方形/長方形 13"/>
          <p:cNvSpPr/>
          <p:nvPr userDrawn="1"/>
        </p:nvSpPr>
        <p:spPr>
          <a:xfrm>
            <a:off x="3" y="0"/>
            <a:ext cx="502246" cy="102870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cxnSp>
        <p:nvCxnSpPr>
          <p:cNvPr id="10" name="直線コネクタ 9"/>
          <p:cNvCxnSpPr/>
          <p:nvPr userDrawn="1"/>
        </p:nvCxnSpPr>
        <p:spPr>
          <a:xfrm flipH="1">
            <a:off x="2" y="4775562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430101" y="1993157"/>
            <a:ext cx="8399077" cy="2790311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grpSp>
        <p:nvGrpSpPr>
          <p:cNvPr id="9" name="Group 8"/>
          <p:cNvGrpSpPr>
            <a:grpSpLocks/>
          </p:cNvGrpSpPr>
          <p:nvPr userDrawn="1"/>
        </p:nvGrpSpPr>
        <p:grpSpPr>
          <a:xfrm>
            <a:off x="784597" y="185835"/>
            <a:ext cx="8465770" cy="4605127"/>
            <a:chOff x="9229826" y="1795774"/>
            <a:chExt cx="9651713" cy="6724779"/>
          </a:xfrm>
        </p:grpSpPr>
        <p:grpSp>
          <p:nvGrpSpPr>
            <p:cNvPr id="13" name="Group 52"/>
            <p:cNvGrpSpPr/>
            <p:nvPr/>
          </p:nvGrpSpPr>
          <p:grpSpPr>
            <a:xfrm>
              <a:off x="10732650" y="1795774"/>
              <a:ext cx="631906" cy="1052583"/>
              <a:chOff x="300251" y="2238231"/>
              <a:chExt cx="606083" cy="900302"/>
            </a:xfrm>
          </p:grpSpPr>
          <p:cxnSp>
            <p:nvCxnSpPr>
              <p:cNvPr id="75" name="Straight Arrow Connector 74"/>
              <p:cNvCxnSpPr>
                <a:endCxn id="76" idx="4"/>
              </p:cNvCxnSpPr>
              <p:nvPr/>
            </p:nvCxnSpPr>
            <p:spPr>
              <a:xfrm rot="16200000" flipV="1">
                <a:off x="423342" y="2958182"/>
                <a:ext cx="360302" cy="399"/>
              </a:xfrm>
              <a:prstGeom prst="straightConnector1">
                <a:avLst/>
              </a:prstGeom>
              <a:noFill/>
              <a:ln w="381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  <p:sp>
            <p:nvSpPr>
              <p:cNvPr id="76" name="Oval 75"/>
              <p:cNvSpPr/>
              <p:nvPr/>
            </p:nvSpPr>
            <p:spPr>
              <a:xfrm>
                <a:off x="300251" y="2238231"/>
                <a:ext cx="606083" cy="540000"/>
              </a:xfrm>
              <a:prstGeom prst="ellipse">
                <a:avLst/>
              </a:prstGeom>
              <a:gradFill rotWithShape="1">
                <a:gsLst>
                  <a:gs pos="0">
                    <a:srgbClr val="ED7D31">
                      <a:satMod val="103000"/>
                      <a:lumMod val="102000"/>
                      <a:tint val="94000"/>
                    </a:srgbClr>
                  </a:gs>
                  <a:gs pos="50000">
                    <a:srgbClr val="ED7D31">
                      <a:satMod val="110000"/>
                      <a:lumMod val="100000"/>
                      <a:shade val="100000"/>
                    </a:srgbClr>
                  </a:gs>
                  <a:gs pos="100000">
                    <a:srgbClr val="ED7D31">
                      <a:lumMod val="99000"/>
                      <a:satMod val="120000"/>
                      <a:shade val="78000"/>
                    </a:srgb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p:spPr>
            <p:txBody>
              <a:bodyPr rtlCol="0" anchor="ctr"/>
              <a:lstStyle/>
              <a:p>
                <a:pPr algn="ctr" defTabSz="1371303">
                  <a:defRPr/>
                </a:pPr>
                <a:r>
                  <a:rPr lang="en-IN" sz="2999" kern="0" dirty="0">
                    <a:solidFill>
                      <a:sysClr val="window" lastClr="FFFFFF"/>
                    </a:solidFill>
                    <a:latin typeface="Arial Black" pitchFamily="34" charset="0"/>
                  </a:rPr>
                  <a:t>F</a:t>
                </a:r>
                <a:endParaRPr lang="en-IN" sz="4199" kern="0" dirty="0">
                  <a:solidFill>
                    <a:sysClr val="window" lastClr="FFFFFF"/>
                  </a:solidFill>
                  <a:latin typeface="Arial Black" pitchFamily="34" charset="0"/>
                </a:endParaRPr>
              </a:p>
            </p:txBody>
          </p:sp>
        </p:grpSp>
        <p:sp>
          <p:nvSpPr>
            <p:cNvPr id="15" name="Bent Arrow 14"/>
            <p:cNvSpPr/>
            <p:nvPr/>
          </p:nvSpPr>
          <p:spPr>
            <a:xfrm flipH="1">
              <a:off x="9229826" y="2580417"/>
              <a:ext cx="4685161" cy="1153981"/>
            </a:xfrm>
            <a:prstGeom prst="bentArrow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>
                <a:solidFill>
                  <a:schemeClr val="tx1"/>
                </a:solidFill>
              </a:endParaRPr>
            </a:p>
          </p:txBody>
        </p:sp>
        <p:grpSp>
          <p:nvGrpSpPr>
            <p:cNvPr id="16" name="Group 48"/>
            <p:cNvGrpSpPr/>
            <p:nvPr/>
          </p:nvGrpSpPr>
          <p:grpSpPr>
            <a:xfrm>
              <a:off x="11946468" y="6808532"/>
              <a:ext cx="632381" cy="1052583"/>
              <a:chOff x="300251" y="2238231"/>
              <a:chExt cx="606083" cy="900302"/>
            </a:xfrm>
          </p:grpSpPr>
          <p:sp>
            <p:nvSpPr>
              <p:cNvPr id="73" name="Oval 72"/>
              <p:cNvSpPr/>
              <p:nvPr/>
            </p:nvSpPr>
            <p:spPr>
              <a:xfrm>
                <a:off x="300251" y="2238231"/>
                <a:ext cx="606083" cy="540000"/>
              </a:xfrm>
              <a:prstGeom prst="ellipse">
                <a:avLst/>
              </a:prstGeom>
              <a:gradFill rotWithShape="1">
                <a:gsLst>
                  <a:gs pos="0">
                    <a:srgbClr val="ED7D31">
                      <a:satMod val="103000"/>
                      <a:lumMod val="102000"/>
                      <a:tint val="94000"/>
                    </a:srgbClr>
                  </a:gs>
                  <a:gs pos="50000">
                    <a:srgbClr val="ED7D31">
                      <a:satMod val="110000"/>
                      <a:lumMod val="100000"/>
                      <a:shade val="100000"/>
                    </a:srgbClr>
                  </a:gs>
                  <a:gs pos="100000">
                    <a:srgbClr val="ED7D31">
                      <a:lumMod val="99000"/>
                      <a:satMod val="120000"/>
                      <a:shade val="78000"/>
                    </a:srgb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p:spPr>
            <p:txBody>
              <a:bodyPr rtlCol="0" anchor="ctr"/>
              <a:lstStyle/>
              <a:p>
                <a:pPr algn="ctr" defTabSz="1371303">
                  <a:defRPr/>
                </a:pPr>
                <a:r>
                  <a:rPr lang="en-IN" sz="2999" kern="0" dirty="0">
                    <a:solidFill>
                      <a:sysClr val="window" lastClr="FFFFFF"/>
                    </a:solidFill>
                    <a:latin typeface="Arial Black" pitchFamily="34" charset="0"/>
                  </a:rPr>
                  <a:t>F</a:t>
                </a:r>
                <a:endParaRPr lang="en-IN" sz="4199" kern="0" dirty="0">
                  <a:solidFill>
                    <a:sysClr val="window" lastClr="FFFFFF"/>
                  </a:solidFill>
                  <a:latin typeface="Arial Black" pitchFamily="34" charset="0"/>
                </a:endParaRPr>
              </a:p>
            </p:txBody>
          </p:sp>
          <p:cxnSp>
            <p:nvCxnSpPr>
              <p:cNvPr id="74" name="Straight Arrow Connector 73"/>
              <p:cNvCxnSpPr>
                <a:endCxn id="73" idx="4"/>
              </p:cNvCxnSpPr>
              <p:nvPr/>
            </p:nvCxnSpPr>
            <p:spPr>
              <a:xfrm rot="16200000" flipV="1">
                <a:off x="423342" y="2958182"/>
                <a:ext cx="360302" cy="399"/>
              </a:xfrm>
              <a:prstGeom prst="straightConnector1">
                <a:avLst/>
              </a:prstGeom>
              <a:noFill/>
              <a:ln w="381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</p:grpSp>
        <p:grpSp>
          <p:nvGrpSpPr>
            <p:cNvPr id="17" name="Group 58"/>
            <p:cNvGrpSpPr/>
            <p:nvPr/>
          </p:nvGrpSpPr>
          <p:grpSpPr>
            <a:xfrm>
              <a:off x="9562137" y="4713046"/>
              <a:ext cx="632381" cy="1052583"/>
              <a:chOff x="1499498" y="2238231"/>
              <a:chExt cx="606083" cy="900302"/>
            </a:xfrm>
          </p:grpSpPr>
          <p:sp>
            <p:nvSpPr>
              <p:cNvPr id="71" name="Oval 70"/>
              <p:cNvSpPr/>
              <p:nvPr/>
            </p:nvSpPr>
            <p:spPr>
              <a:xfrm>
                <a:off x="1499498" y="2238231"/>
                <a:ext cx="606083" cy="540000"/>
              </a:xfrm>
              <a:prstGeom prst="ellipse">
                <a:avLst/>
              </a:prstGeom>
              <a:gradFill rotWithShape="1">
                <a:gsLst>
                  <a:gs pos="0">
                    <a:srgbClr val="ED7D31">
                      <a:satMod val="103000"/>
                      <a:lumMod val="102000"/>
                      <a:tint val="94000"/>
                    </a:srgbClr>
                  </a:gs>
                  <a:gs pos="50000">
                    <a:srgbClr val="ED7D31">
                      <a:satMod val="110000"/>
                      <a:lumMod val="100000"/>
                      <a:shade val="100000"/>
                    </a:srgbClr>
                  </a:gs>
                  <a:gs pos="100000">
                    <a:srgbClr val="ED7D31">
                      <a:lumMod val="99000"/>
                      <a:satMod val="120000"/>
                      <a:shade val="78000"/>
                    </a:srgb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p:spPr>
            <p:txBody>
              <a:bodyPr rtlCol="0" anchor="ctr"/>
              <a:lstStyle/>
              <a:p>
                <a:pPr algn="ctr" defTabSz="1371303">
                  <a:defRPr/>
                </a:pPr>
                <a:r>
                  <a:rPr lang="en-IN" sz="2999" kern="0" dirty="0">
                    <a:solidFill>
                      <a:sysClr val="window" lastClr="FFFFFF"/>
                    </a:solidFill>
                    <a:latin typeface="Arial Black" pitchFamily="34" charset="0"/>
                  </a:rPr>
                  <a:t>F</a:t>
                </a:r>
                <a:endParaRPr lang="en-IN" sz="4199" kern="0" dirty="0">
                  <a:solidFill>
                    <a:sysClr val="window" lastClr="FFFFFF"/>
                  </a:solidFill>
                  <a:latin typeface="Arial Black" pitchFamily="34" charset="0"/>
                </a:endParaRPr>
              </a:p>
            </p:txBody>
          </p:sp>
          <p:cxnSp>
            <p:nvCxnSpPr>
              <p:cNvPr id="72" name="Straight Arrow Connector 71"/>
              <p:cNvCxnSpPr>
                <a:endCxn id="71" idx="4"/>
              </p:cNvCxnSpPr>
              <p:nvPr/>
            </p:nvCxnSpPr>
            <p:spPr>
              <a:xfrm rot="16200000" flipV="1">
                <a:off x="1622589" y="2958182"/>
                <a:ext cx="360302" cy="399"/>
              </a:xfrm>
              <a:prstGeom prst="straightConnector1">
                <a:avLst/>
              </a:prstGeom>
              <a:noFill/>
              <a:ln w="381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</p:grpSp>
        <p:grpSp>
          <p:nvGrpSpPr>
            <p:cNvPr id="18" name="Group 61"/>
            <p:cNvGrpSpPr/>
            <p:nvPr/>
          </p:nvGrpSpPr>
          <p:grpSpPr>
            <a:xfrm>
              <a:off x="15623212" y="6808532"/>
              <a:ext cx="632381" cy="1052583"/>
              <a:chOff x="300251" y="2238231"/>
              <a:chExt cx="606083" cy="900302"/>
            </a:xfrm>
          </p:grpSpPr>
          <p:sp>
            <p:nvSpPr>
              <p:cNvPr id="69" name="Oval 68"/>
              <p:cNvSpPr/>
              <p:nvPr/>
            </p:nvSpPr>
            <p:spPr>
              <a:xfrm>
                <a:off x="300251" y="2238231"/>
                <a:ext cx="606083" cy="540000"/>
              </a:xfrm>
              <a:prstGeom prst="ellipse">
                <a:avLst/>
              </a:prstGeom>
              <a:ln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371303">
                  <a:defRPr/>
                </a:pPr>
                <a:r>
                  <a:rPr lang="en-IN" sz="2999" kern="0" dirty="0">
                    <a:solidFill>
                      <a:sysClr val="window" lastClr="FFFFFF"/>
                    </a:solidFill>
                    <a:latin typeface="Arial Black" pitchFamily="34" charset="0"/>
                  </a:rPr>
                  <a:t>T</a:t>
                </a:r>
                <a:endParaRPr lang="en-IN" sz="4199" kern="0" dirty="0">
                  <a:solidFill>
                    <a:sysClr val="window" lastClr="FFFFFF"/>
                  </a:solidFill>
                  <a:latin typeface="Arial Black" pitchFamily="34" charset="0"/>
                </a:endParaRPr>
              </a:p>
            </p:txBody>
          </p:sp>
          <p:cxnSp>
            <p:nvCxnSpPr>
              <p:cNvPr id="70" name="Straight Arrow Connector 69"/>
              <p:cNvCxnSpPr>
                <a:endCxn id="69" idx="4"/>
              </p:cNvCxnSpPr>
              <p:nvPr/>
            </p:nvCxnSpPr>
            <p:spPr>
              <a:xfrm rot="16200000" flipV="1">
                <a:off x="423342" y="2958182"/>
                <a:ext cx="360302" cy="399"/>
              </a:xfrm>
              <a:prstGeom prst="straightConnector1">
                <a:avLst/>
              </a:prstGeom>
              <a:noFill/>
              <a:ln w="381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</p:grpSp>
        <p:sp>
          <p:nvSpPr>
            <p:cNvPr id="19" name="Oval 18"/>
            <p:cNvSpPr/>
            <p:nvPr/>
          </p:nvSpPr>
          <p:spPr>
            <a:xfrm>
              <a:off x="12355635" y="2258581"/>
              <a:ext cx="447380" cy="385673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sp>
          <p:nvSpPr>
            <p:cNvPr id="20" name="Flowchart: Direct Access Storage 6"/>
            <p:cNvSpPr/>
            <p:nvPr/>
          </p:nvSpPr>
          <p:spPr>
            <a:xfrm>
              <a:off x="15556982" y="5723781"/>
              <a:ext cx="1212874" cy="444720"/>
            </a:xfrm>
            <a:prstGeom prst="flowChartMagneticDrum">
              <a:avLst/>
            </a:prstGeom>
            <a:gradFill>
              <a:gsLst>
                <a:gs pos="0">
                  <a:schemeClr val="bg1">
                    <a:lumMod val="50000"/>
                  </a:schemeClr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sp>
          <p:nvSpPr>
            <p:cNvPr id="21" name="Flowchart: Direct Access Storage 7"/>
            <p:cNvSpPr/>
            <p:nvPr/>
          </p:nvSpPr>
          <p:spPr>
            <a:xfrm>
              <a:off x="16604770" y="5632816"/>
              <a:ext cx="185300" cy="626651"/>
            </a:xfrm>
            <a:prstGeom prst="flowChartMagneticDrum">
              <a:avLst/>
            </a:prstGeom>
            <a:gradFill>
              <a:gsLst>
                <a:gs pos="0">
                  <a:schemeClr val="bg1">
                    <a:lumMod val="50000"/>
                  </a:schemeClr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sp>
          <p:nvSpPr>
            <p:cNvPr id="22" name="Oval 21"/>
            <p:cNvSpPr/>
            <p:nvPr/>
          </p:nvSpPr>
          <p:spPr>
            <a:xfrm>
              <a:off x="10786346" y="4003779"/>
              <a:ext cx="2183331" cy="2183331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sp>
          <p:nvSpPr>
            <p:cNvPr id="23" name="Oval 22"/>
            <p:cNvSpPr/>
            <p:nvPr/>
          </p:nvSpPr>
          <p:spPr>
            <a:xfrm>
              <a:off x="14502452" y="4003779"/>
              <a:ext cx="2183331" cy="2183331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sp>
          <p:nvSpPr>
            <p:cNvPr id="24" name="Rectangle 5"/>
            <p:cNvSpPr/>
            <p:nvPr/>
          </p:nvSpPr>
          <p:spPr>
            <a:xfrm>
              <a:off x="12009328" y="4003859"/>
              <a:ext cx="3557762" cy="2183172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grpSp>
          <p:nvGrpSpPr>
            <p:cNvPr id="25" name="Group 163"/>
            <p:cNvGrpSpPr/>
            <p:nvPr/>
          </p:nvGrpSpPr>
          <p:grpSpPr>
            <a:xfrm>
              <a:off x="11466019" y="4217798"/>
              <a:ext cx="4669206" cy="817626"/>
              <a:chOff x="729919" y="1227221"/>
              <a:chExt cx="7283111" cy="1275348"/>
            </a:xfrm>
          </p:grpSpPr>
          <p:sp>
            <p:nvSpPr>
              <p:cNvPr id="66" name="Rectangle 2"/>
              <p:cNvSpPr/>
              <p:nvPr/>
            </p:nvSpPr>
            <p:spPr>
              <a:xfrm>
                <a:off x="1396493" y="1227221"/>
                <a:ext cx="5959366" cy="1275348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 sz="4724"/>
              </a:p>
            </p:txBody>
          </p:sp>
          <p:sp>
            <p:nvSpPr>
              <p:cNvPr id="67" name="Right Triangle 66"/>
              <p:cNvSpPr/>
              <p:nvPr/>
            </p:nvSpPr>
            <p:spPr>
              <a:xfrm flipV="1">
                <a:off x="7339261" y="1227221"/>
                <a:ext cx="673769" cy="1274400"/>
              </a:xfrm>
              <a:prstGeom prst="rtTriangl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 sz="4724"/>
              </a:p>
            </p:txBody>
          </p:sp>
          <p:sp>
            <p:nvSpPr>
              <p:cNvPr id="68" name="Right Triangle 67"/>
              <p:cNvSpPr/>
              <p:nvPr/>
            </p:nvSpPr>
            <p:spPr>
              <a:xfrm flipH="1" flipV="1">
                <a:off x="729919" y="1227221"/>
                <a:ext cx="673769" cy="1274400"/>
              </a:xfrm>
              <a:prstGeom prst="rtTriangl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 sz="4724"/>
              </a:p>
            </p:txBody>
          </p:sp>
        </p:grpSp>
        <p:sp>
          <p:nvSpPr>
            <p:cNvPr id="26" name="Flowchart: Magnetic Disk 4"/>
            <p:cNvSpPr/>
            <p:nvPr/>
          </p:nvSpPr>
          <p:spPr>
            <a:xfrm>
              <a:off x="13505205" y="3712433"/>
              <a:ext cx="566008" cy="363862"/>
            </a:xfrm>
            <a:prstGeom prst="flowChartMagneticDisk">
              <a:avLst/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10800000" scaled="0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sp>
          <p:nvSpPr>
            <p:cNvPr id="27" name="U-Turn Arrow 26"/>
            <p:cNvSpPr/>
            <p:nvPr/>
          </p:nvSpPr>
          <p:spPr>
            <a:xfrm rot="5400000" flipH="1">
              <a:off x="15941059" y="5926428"/>
              <a:ext cx="2617783" cy="1687917"/>
            </a:xfrm>
            <a:prstGeom prst="uturnArrow">
              <a:avLst>
                <a:gd name="adj1" fmla="val 17689"/>
                <a:gd name="adj2" fmla="val 25000"/>
                <a:gd name="adj3" fmla="val 25000"/>
                <a:gd name="adj4" fmla="val 43750"/>
                <a:gd name="adj5" fmla="val 75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>
                <a:solidFill>
                  <a:schemeClr val="tx1"/>
                </a:solidFill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9368573" y="7736388"/>
              <a:ext cx="7056000" cy="300036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sp>
          <p:nvSpPr>
            <p:cNvPr id="29" name="Right Arrow 14"/>
            <p:cNvSpPr/>
            <p:nvPr/>
          </p:nvSpPr>
          <p:spPr>
            <a:xfrm>
              <a:off x="9360568" y="5542381"/>
              <a:ext cx="1895501" cy="449345"/>
            </a:xfrm>
            <a:prstGeom prst="rightArrow">
              <a:avLst>
                <a:gd name="adj1" fmla="val 50000"/>
                <a:gd name="adj2" fmla="val 50000"/>
              </a:avLst>
            </a:prstGeom>
            <a:solidFill>
              <a:srgbClr val="F188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30" name="Rectangle 29"/>
            <p:cNvSpPr/>
            <p:nvPr/>
          </p:nvSpPr>
          <p:spPr>
            <a:xfrm>
              <a:off x="12340207" y="2474556"/>
              <a:ext cx="493661" cy="2538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sp>
          <p:nvSpPr>
            <p:cNvPr id="31" name="Flowchart: Collate 30"/>
            <p:cNvSpPr/>
            <p:nvPr/>
          </p:nvSpPr>
          <p:spPr>
            <a:xfrm rot="5400000">
              <a:off x="12340206" y="2536266"/>
              <a:ext cx="478237" cy="663357"/>
            </a:xfrm>
            <a:prstGeom prst="flowChartCollat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>
                <a:solidFill>
                  <a:schemeClr val="tx1"/>
                </a:solidFill>
              </a:endParaRPr>
            </a:p>
          </p:txBody>
        </p:sp>
        <p:cxnSp>
          <p:nvCxnSpPr>
            <p:cNvPr id="32" name="Straight Connector 31"/>
            <p:cNvCxnSpPr/>
            <p:nvPr/>
          </p:nvCxnSpPr>
          <p:spPr>
            <a:xfrm rot="120000" flipH="1" flipV="1">
              <a:off x="12571611" y="2474557"/>
              <a:ext cx="7712" cy="385308"/>
            </a:xfrm>
            <a:prstGeom prst="line">
              <a:avLst/>
            </a:prstGeom>
            <a:ln w="381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hape 32"/>
            <p:cNvCxnSpPr>
              <a:stCxn id="23" idx="0"/>
            </p:cNvCxnSpPr>
            <p:nvPr/>
          </p:nvCxnSpPr>
          <p:spPr>
            <a:xfrm rot="5400000" flipH="1" flipV="1">
              <a:off x="15647715" y="3469990"/>
              <a:ext cx="480193" cy="587388"/>
            </a:xfrm>
            <a:prstGeom prst="bentConnector2">
              <a:avLst/>
            </a:prstGeom>
            <a:ln w="38100"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TextBox 33"/>
            <p:cNvSpPr txBox="1"/>
            <p:nvPr/>
          </p:nvSpPr>
          <p:spPr>
            <a:xfrm>
              <a:off x="16265891" y="3131797"/>
              <a:ext cx="2615648" cy="6067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IN" sz="2100" b="1" i="1" dirty="0"/>
                <a:t>Boiler Drum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9483829" y="2150875"/>
              <a:ext cx="1450128" cy="6067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IN" sz="2100" b="1" i="1" dirty="0"/>
                <a:t>Steam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9272691" y="5706728"/>
              <a:ext cx="2190385" cy="6067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IN" sz="2100" b="1" i="1" dirty="0"/>
                <a:t>Fuel Gas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9261785" y="7913809"/>
              <a:ext cx="1347532" cy="6067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IN" sz="2100" b="1" i="1" dirty="0"/>
                <a:t>Water</a:t>
              </a: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11877933" y="5012344"/>
              <a:ext cx="3819676" cy="1009823"/>
            </a:xfrm>
            <a:prstGeom prst="rect">
              <a:avLst/>
            </a:prstGeom>
            <a:gradFill flip="none" rotWithShape="0">
              <a:gsLst>
                <a:gs pos="100000">
                  <a:srgbClr val="5E9EFF"/>
                </a:gs>
                <a:gs pos="2000">
                  <a:schemeClr val="accent2"/>
                </a:gs>
                <a:gs pos="2000">
                  <a:schemeClr val="accent2"/>
                </a:gs>
                <a:gs pos="2000">
                  <a:schemeClr val="accent2"/>
                </a:gs>
                <a:gs pos="2000">
                  <a:schemeClr val="accent2"/>
                </a:gs>
                <a:gs pos="2000">
                  <a:schemeClr val="accent2"/>
                </a:gs>
                <a:gs pos="29000">
                  <a:schemeClr val="accent2">
                    <a:alpha val="27000"/>
                  </a:schemeClr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sp>
          <p:nvSpPr>
            <p:cNvPr id="39" name="Isosceles Triangle 38"/>
            <p:cNvSpPr/>
            <p:nvPr/>
          </p:nvSpPr>
          <p:spPr>
            <a:xfrm rot="16200000" flipH="1">
              <a:off x="11145157" y="5361040"/>
              <a:ext cx="1083063" cy="385673"/>
            </a:xfrm>
            <a:prstGeom prst="triangle">
              <a:avLst/>
            </a:prstGeom>
            <a:gradFill flip="none" rotWithShape="0">
              <a:gsLst>
                <a:gs pos="0">
                  <a:srgbClr val="5E9EFF"/>
                </a:gs>
                <a:gs pos="2000">
                  <a:schemeClr val="accent2"/>
                </a:gs>
                <a:gs pos="2000">
                  <a:schemeClr val="accent2"/>
                </a:gs>
                <a:gs pos="2000">
                  <a:schemeClr val="accent2"/>
                </a:gs>
                <a:gs pos="2000">
                  <a:schemeClr val="accent2"/>
                </a:gs>
                <a:gs pos="2000">
                  <a:schemeClr val="accent2"/>
                </a:gs>
                <a:gs pos="29000">
                  <a:schemeClr val="accent2">
                    <a:alpha val="27000"/>
                  </a:schemeClr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sp>
          <p:nvSpPr>
            <p:cNvPr id="40" name="Frame 3"/>
            <p:cNvSpPr/>
            <p:nvPr/>
          </p:nvSpPr>
          <p:spPr>
            <a:xfrm>
              <a:off x="11251281" y="5370027"/>
              <a:ext cx="1637379" cy="830866"/>
            </a:xfrm>
            <a:prstGeom prst="frame">
              <a:avLst/>
            </a:prstGeom>
            <a:gradFill flip="none" rotWithShape="1">
              <a:gsLst>
                <a:gs pos="10000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54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 prstMaterial="dk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sp>
          <p:nvSpPr>
            <p:cNvPr id="41" name="Rectangle 40"/>
            <p:cNvSpPr/>
            <p:nvPr/>
          </p:nvSpPr>
          <p:spPr>
            <a:xfrm>
              <a:off x="11342963" y="5450805"/>
              <a:ext cx="1454016" cy="669309"/>
            </a:xfrm>
            <a:prstGeom prst="rect">
              <a:avLst/>
            </a:prstGeom>
            <a:gradFill>
              <a:gsLst>
                <a:gs pos="10000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5400000" scaled="0"/>
            </a:gradFill>
            <a:ln>
              <a:noFill/>
            </a:ln>
            <a:scene3d>
              <a:camera prst="orthographicFront"/>
              <a:lightRig rig="sunse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sp>
          <p:nvSpPr>
            <p:cNvPr id="42" name="Freeform 12"/>
            <p:cNvSpPr>
              <a:spLocks/>
            </p:cNvSpPr>
            <p:nvPr/>
          </p:nvSpPr>
          <p:spPr bwMode="auto">
            <a:xfrm rot="5400000">
              <a:off x="11691370" y="5102606"/>
              <a:ext cx="707511" cy="1363639"/>
            </a:xfrm>
            <a:custGeom>
              <a:avLst/>
              <a:gdLst/>
              <a:ahLst/>
              <a:cxnLst>
                <a:cxn ang="0">
                  <a:pos x="4287" y="0"/>
                </a:cxn>
                <a:cxn ang="0">
                  <a:pos x="7656" y="6594"/>
                </a:cxn>
                <a:cxn ang="0">
                  <a:pos x="4178" y="12019"/>
                </a:cxn>
                <a:cxn ang="0">
                  <a:pos x="736" y="6498"/>
                </a:cxn>
                <a:cxn ang="0">
                  <a:pos x="4287" y="0"/>
                </a:cxn>
              </a:cxnLst>
              <a:rect l="0" t="0" r="r" b="b"/>
              <a:pathLst>
                <a:path w="8299" h="12046">
                  <a:moveTo>
                    <a:pt x="4287" y="0"/>
                  </a:moveTo>
                  <a:cubicBezTo>
                    <a:pt x="5235" y="4307"/>
                    <a:pt x="7020" y="3087"/>
                    <a:pt x="7656" y="6594"/>
                  </a:cubicBezTo>
                  <a:cubicBezTo>
                    <a:pt x="8299" y="10152"/>
                    <a:pt x="6088" y="12046"/>
                    <a:pt x="4178" y="12019"/>
                  </a:cubicBezTo>
                  <a:cubicBezTo>
                    <a:pt x="2268" y="11993"/>
                    <a:pt x="0" y="10036"/>
                    <a:pt x="736" y="6498"/>
                  </a:cubicBezTo>
                  <a:cubicBezTo>
                    <a:pt x="1502" y="2824"/>
                    <a:pt x="3943" y="2709"/>
                    <a:pt x="4287" y="0"/>
                  </a:cubicBezTo>
                  <a:close/>
                </a:path>
              </a:pathLst>
            </a:custGeom>
            <a:solidFill>
              <a:srgbClr val="FEC9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43" name="Freeform 13"/>
            <p:cNvSpPr>
              <a:spLocks/>
            </p:cNvSpPr>
            <p:nvPr/>
          </p:nvSpPr>
          <p:spPr bwMode="auto">
            <a:xfrm rot="5400000">
              <a:off x="11599266" y="5299773"/>
              <a:ext cx="503995" cy="970726"/>
            </a:xfrm>
            <a:custGeom>
              <a:avLst/>
              <a:gdLst/>
              <a:ahLst/>
              <a:cxnLst>
                <a:cxn ang="0">
                  <a:pos x="3056" y="0"/>
                </a:cxn>
                <a:cxn ang="0">
                  <a:pos x="5453" y="4694"/>
                </a:cxn>
                <a:cxn ang="0">
                  <a:pos x="2979" y="8555"/>
                </a:cxn>
                <a:cxn ang="0">
                  <a:pos x="527" y="4626"/>
                </a:cxn>
                <a:cxn ang="0">
                  <a:pos x="3056" y="0"/>
                </a:cxn>
              </a:cxnLst>
              <a:rect l="0" t="0" r="r" b="b"/>
              <a:pathLst>
                <a:path w="5912" h="8576">
                  <a:moveTo>
                    <a:pt x="3056" y="0"/>
                  </a:moveTo>
                  <a:cubicBezTo>
                    <a:pt x="3728" y="3065"/>
                    <a:pt x="5001" y="2195"/>
                    <a:pt x="5453" y="4694"/>
                  </a:cubicBezTo>
                  <a:cubicBezTo>
                    <a:pt x="5912" y="7228"/>
                    <a:pt x="4336" y="8576"/>
                    <a:pt x="2979" y="8555"/>
                  </a:cubicBezTo>
                  <a:cubicBezTo>
                    <a:pt x="1616" y="8536"/>
                    <a:pt x="0" y="7145"/>
                    <a:pt x="527" y="4626"/>
                  </a:cubicBezTo>
                  <a:cubicBezTo>
                    <a:pt x="1071" y="2010"/>
                    <a:pt x="2809" y="1928"/>
                    <a:pt x="3056" y="0"/>
                  </a:cubicBezTo>
                  <a:close/>
                </a:path>
              </a:pathLst>
            </a:custGeom>
            <a:solidFill>
              <a:srgbClr val="F188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44" name="Freeform 14"/>
            <p:cNvSpPr>
              <a:spLocks/>
            </p:cNvSpPr>
            <p:nvPr/>
          </p:nvSpPr>
          <p:spPr bwMode="auto">
            <a:xfrm rot="5400000">
              <a:off x="11509495" y="5482760"/>
              <a:ext cx="314509" cy="606350"/>
            </a:xfrm>
            <a:custGeom>
              <a:avLst/>
              <a:gdLst/>
              <a:ahLst/>
              <a:cxnLst>
                <a:cxn ang="0">
                  <a:pos x="1909" y="0"/>
                </a:cxn>
                <a:cxn ang="0">
                  <a:pos x="3406" y="2932"/>
                </a:cxn>
                <a:cxn ang="0">
                  <a:pos x="1859" y="5345"/>
                </a:cxn>
                <a:cxn ang="0">
                  <a:pos x="329" y="2889"/>
                </a:cxn>
                <a:cxn ang="0">
                  <a:pos x="1909" y="0"/>
                </a:cxn>
              </a:cxnLst>
              <a:rect l="0" t="0" r="r" b="b"/>
              <a:pathLst>
                <a:path w="3691" h="5356">
                  <a:moveTo>
                    <a:pt x="1909" y="0"/>
                  </a:moveTo>
                  <a:cubicBezTo>
                    <a:pt x="2329" y="1912"/>
                    <a:pt x="3120" y="1371"/>
                    <a:pt x="3406" y="2932"/>
                  </a:cubicBezTo>
                  <a:cubicBezTo>
                    <a:pt x="3691" y="4513"/>
                    <a:pt x="2707" y="5356"/>
                    <a:pt x="1859" y="5345"/>
                  </a:cubicBezTo>
                  <a:cubicBezTo>
                    <a:pt x="1009" y="5331"/>
                    <a:pt x="0" y="4462"/>
                    <a:pt x="329" y="2889"/>
                  </a:cubicBezTo>
                  <a:cubicBezTo>
                    <a:pt x="669" y="1255"/>
                    <a:pt x="1754" y="1203"/>
                    <a:pt x="1909" y="0"/>
                  </a:cubicBezTo>
                  <a:close/>
                </a:path>
              </a:pathLst>
            </a:custGeom>
            <a:solidFill>
              <a:srgbClr val="E9510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45" name="Isosceles Triangle 44"/>
            <p:cNvSpPr/>
            <p:nvPr/>
          </p:nvSpPr>
          <p:spPr>
            <a:xfrm rot="5400000">
              <a:off x="15374866" y="5333416"/>
              <a:ext cx="1027816" cy="385673"/>
            </a:xfrm>
            <a:prstGeom prst="triangle">
              <a:avLst/>
            </a:prstGeom>
            <a:gradFill flip="none" rotWithShape="0">
              <a:gsLst>
                <a:gs pos="100000">
                  <a:srgbClr val="5E9EFF"/>
                </a:gs>
                <a:gs pos="2000">
                  <a:schemeClr val="accent2"/>
                </a:gs>
                <a:gs pos="2000">
                  <a:schemeClr val="accent2"/>
                </a:gs>
                <a:gs pos="2000">
                  <a:schemeClr val="accent2"/>
                </a:gs>
                <a:gs pos="2000">
                  <a:schemeClr val="accent2"/>
                </a:gs>
                <a:gs pos="2000">
                  <a:schemeClr val="accent2"/>
                </a:gs>
                <a:gs pos="29000">
                  <a:schemeClr val="accent2">
                    <a:alpha val="27000"/>
                  </a:schemeClr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grpSp>
          <p:nvGrpSpPr>
            <p:cNvPr id="46" name="Group 101"/>
            <p:cNvGrpSpPr/>
            <p:nvPr/>
          </p:nvGrpSpPr>
          <p:grpSpPr>
            <a:xfrm>
              <a:off x="12875361" y="5356397"/>
              <a:ext cx="1320909" cy="636763"/>
              <a:chOff x="1082842" y="7060758"/>
              <a:chExt cx="2558855" cy="1313222"/>
            </a:xfrm>
          </p:grpSpPr>
          <p:cxnSp>
            <p:nvCxnSpPr>
              <p:cNvPr id="54" name="Straight Connector 53"/>
              <p:cNvCxnSpPr/>
              <p:nvPr/>
            </p:nvCxnSpPr>
            <p:spPr>
              <a:xfrm>
                <a:off x="1106905" y="8013030"/>
                <a:ext cx="1082842" cy="1588"/>
              </a:xfrm>
              <a:prstGeom prst="line">
                <a:avLst/>
              </a:prstGeom>
              <a:ln w="381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/>
              <p:cNvCxnSpPr/>
              <p:nvPr/>
            </p:nvCxnSpPr>
            <p:spPr>
              <a:xfrm>
                <a:off x="1082842" y="8349916"/>
                <a:ext cx="2021305" cy="24064"/>
              </a:xfrm>
              <a:prstGeom prst="line">
                <a:avLst/>
              </a:prstGeom>
              <a:ln w="381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/>
              <p:cNvCxnSpPr/>
              <p:nvPr/>
            </p:nvCxnSpPr>
            <p:spPr>
              <a:xfrm rot="10800000">
                <a:off x="1876926" y="7772400"/>
                <a:ext cx="288758" cy="240632"/>
              </a:xfrm>
              <a:prstGeom prst="line">
                <a:avLst/>
              </a:prstGeom>
              <a:ln w="381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/>
              <p:cNvCxnSpPr/>
              <p:nvPr/>
            </p:nvCxnSpPr>
            <p:spPr>
              <a:xfrm rot="5400000">
                <a:off x="1921045" y="7519738"/>
                <a:ext cx="256671" cy="248653"/>
              </a:xfrm>
              <a:prstGeom prst="line">
                <a:avLst/>
              </a:prstGeom>
              <a:ln w="381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" name="Straight Connector 57"/>
              <p:cNvCxnSpPr/>
              <p:nvPr/>
            </p:nvCxnSpPr>
            <p:spPr>
              <a:xfrm rot="10800000">
                <a:off x="1901060" y="7306903"/>
                <a:ext cx="288758" cy="240632"/>
              </a:xfrm>
              <a:prstGeom prst="line">
                <a:avLst/>
              </a:prstGeom>
              <a:ln w="381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Straight Connector 58"/>
              <p:cNvCxnSpPr/>
              <p:nvPr/>
            </p:nvCxnSpPr>
            <p:spPr>
              <a:xfrm rot="5400000">
                <a:off x="1925055" y="7060830"/>
                <a:ext cx="277529" cy="277385"/>
              </a:xfrm>
              <a:prstGeom prst="line">
                <a:avLst/>
              </a:prstGeom>
              <a:ln w="381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 rot="10800000" flipH="1">
                <a:off x="3080147" y="8133206"/>
                <a:ext cx="288758" cy="240632"/>
              </a:xfrm>
              <a:prstGeom prst="line">
                <a:avLst/>
              </a:prstGeom>
              <a:ln w="381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 rot="16200000" flipH="1">
                <a:off x="3100341" y="7920089"/>
                <a:ext cx="256671" cy="248653"/>
              </a:xfrm>
              <a:prstGeom prst="line">
                <a:avLst/>
              </a:prstGeom>
              <a:ln w="381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/>
              <p:cNvCxnSpPr/>
              <p:nvPr/>
            </p:nvCxnSpPr>
            <p:spPr>
              <a:xfrm rot="10800000" flipH="1">
                <a:off x="3120183" y="7715205"/>
                <a:ext cx="288758" cy="240632"/>
              </a:xfrm>
              <a:prstGeom prst="line">
                <a:avLst/>
              </a:prstGeom>
              <a:ln w="381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/>
              <p:cNvCxnSpPr/>
              <p:nvPr/>
            </p:nvCxnSpPr>
            <p:spPr>
              <a:xfrm rot="16200000" flipH="1">
                <a:off x="3132288" y="7486186"/>
                <a:ext cx="256671" cy="248653"/>
              </a:xfrm>
              <a:prstGeom prst="line">
                <a:avLst/>
              </a:prstGeom>
              <a:ln w="381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/>
              <p:cNvCxnSpPr/>
              <p:nvPr/>
            </p:nvCxnSpPr>
            <p:spPr>
              <a:xfrm flipV="1">
                <a:off x="3144317" y="7076660"/>
                <a:ext cx="481478" cy="445276"/>
              </a:xfrm>
              <a:prstGeom prst="line">
                <a:avLst/>
              </a:prstGeom>
              <a:ln w="381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/>
              <p:cNvCxnSpPr/>
              <p:nvPr/>
            </p:nvCxnSpPr>
            <p:spPr>
              <a:xfrm>
                <a:off x="2173540" y="7075113"/>
                <a:ext cx="1468157" cy="1548"/>
              </a:xfrm>
              <a:prstGeom prst="line">
                <a:avLst/>
              </a:prstGeom>
              <a:ln w="381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47" name="Picture 46" descr="arrows-4838664.png"/>
            <p:cNvPicPr>
              <a:picLocks noChangeAspect="1"/>
            </p:cNvPicPr>
            <p:nvPr/>
          </p:nvPicPr>
          <p:blipFill>
            <a:blip r:embed="rId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duotone>
                <a:schemeClr val="accent1">
                  <a:shade val="45000"/>
                  <a:satMod val="135000"/>
                </a:schemeClr>
                <a:prstClr val="white"/>
              </a:duotone>
              <a:lum bright="14000"/>
            </a:blip>
            <a:stretch>
              <a:fillRect/>
            </a:stretch>
          </p:blipFill>
          <p:spPr>
            <a:xfrm>
              <a:off x="11934480" y="4557876"/>
              <a:ext cx="210726" cy="484672"/>
            </a:xfrm>
            <a:prstGeom prst="rect">
              <a:avLst/>
            </a:prstGeom>
          </p:spPr>
        </p:pic>
        <p:pic>
          <p:nvPicPr>
            <p:cNvPr id="48" name="Picture 47" descr="arrows-4838664.png"/>
            <p:cNvPicPr>
              <a:picLocks noChangeAspect="1"/>
            </p:cNvPicPr>
            <p:nvPr/>
          </p:nvPicPr>
          <p:blipFill>
            <a:blip r:embed="rId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duotone>
                <a:schemeClr val="accent1">
                  <a:shade val="45000"/>
                  <a:satMod val="135000"/>
                </a:schemeClr>
                <a:prstClr val="white"/>
              </a:duotone>
              <a:lum bright="14000"/>
            </a:blip>
            <a:stretch>
              <a:fillRect/>
            </a:stretch>
          </p:blipFill>
          <p:spPr>
            <a:xfrm>
              <a:off x="12626875" y="4557876"/>
              <a:ext cx="210726" cy="484672"/>
            </a:xfrm>
            <a:prstGeom prst="rect">
              <a:avLst/>
            </a:prstGeom>
          </p:spPr>
        </p:pic>
        <p:pic>
          <p:nvPicPr>
            <p:cNvPr id="49" name="Picture 48" descr="arrows-4838664.png"/>
            <p:cNvPicPr>
              <a:picLocks noChangeAspect="1"/>
            </p:cNvPicPr>
            <p:nvPr/>
          </p:nvPicPr>
          <p:blipFill>
            <a:blip r:embed="rId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duotone>
                <a:schemeClr val="accent1">
                  <a:shade val="45000"/>
                  <a:satMod val="135000"/>
                </a:schemeClr>
                <a:prstClr val="white"/>
              </a:duotone>
              <a:lum bright="14000"/>
            </a:blip>
            <a:stretch>
              <a:fillRect/>
            </a:stretch>
          </p:blipFill>
          <p:spPr>
            <a:xfrm>
              <a:off x="13319270" y="4557876"/>
              <a:ext cx="210726" cy="484672"/>
            </a:xfrm>
            <a:prstGeom prst="rect">
              <a:avLst/>
            </a:prstGeom>
          </p:spPr>
        </p:pic>
        <p:pic>
          <p:nvPicPr>
            <p:cNvPr id="50" name="Picture 49" descr="arrows-4838664.png"/>
            <p:cNvPicPr>
              <a:picLocks noChangeAspect="1"/>
            </p:cNvPicPr>
            <p:nvPr/>
          </p:nvPicPr>
          <p:blipFill>
            <a:blip r:embed="rId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duotone>
                <a:schemeClr val="accent1">
                  <a:shade val="45000"/>
                  <a:satMod val="135000"/>
                </a:schemeClr>
                <a:prstClr val="white"/>
              </a:duotone>
              <a:lum bright="14000"/>
            </a:blip>
            <a:stretch>
              <a:fillRect/>
            </a:stretch>
          </p:blipFill>
          <p:spPr>
            <a:xfrm>
              <a:off x="14011664" y="4557876"/>
              <a:ext cx="210726" cy="484672"/>
            </a:xfrm>
            <a:prstGeom prst="rect">
              <a:avLst/>
            </a:prstGeom>
          </p:spPr>
        </p:pic>
        <p:pic>
          <p:nvPicPr>
            <p:cNvPr id="51" name="Picture 50" descr="arrows-4838664.png"/>
            <p:cNvPicPr>
              <a:picLocks noChangeAspect="1"/>
            </p:cNvPicPr>
            <p:nvPr/>
          </p:nvPicPr>
          <p:blipFill>
            <a:blip r:embed="rId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duotone>
                <a:schemeClr val="accent1">
                  <a:shade val="45000"/>
                  <a:satMod val="135000"/>
                </a:schemeClr>
                <a:prstClr val="white"/>
              </a:duotone>
              <a:lum bright="14000"/>
            </a:blip>
            <a:stretch>
              <a:fillRect/>
            </a:stretch>
          </p:blipFill>
          <p:spPr>
            <a:xfrm>
              <a:off x="14704059" y="4557876"/>
              <a:ext cx="210726" cy="484672"/>
            </a:xfrm>
            <a:prstGeom prst="rect">
              <a:avLst/>
            </a:prstGeom>
          </p:spPr>
        </p:pic>
        <p:pic>
          <p:nvPicPr>
            <p:cNvPr id="52" name="Picture 51" descr="arrows-4838664.png"/>
            <p:cNvPicPr>
              <a:picLocks noChangeAspect="1"/>
            </p:cNvPicPr>
            <p:nvPr/>
          </p:nvPicPr>
          <p:blipFill>
            <a:blip r:embed="rId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duotone>
                <a:schemeClr val="accent1">
                  <a:shade val="45000"/>
                  <a:satMod val="135000"/>
                </a:schemeClr>
                <a:prstClr val="white"/>
              </a:duotone>
              <a:lum bright="14000"/>
            </a:blip>
            <a:stretch>
              <a:fillRect/>
            </a:stretch>
          </p:blipFill>
          <p:spPr>
            <a:xfrm>
              <a:off x="15396453" y="4557876"/>
              <a:ext cx="210726" cy="484672"/>
            </a:xfrm>
            <a:prstGeom prst="rect">
              <a:avLst/>
            </a:prstGeom>
          </p:spPr>
        </p:pic>
        <p:sp>
          <p:nvSpPr>
            <p:cNvPr id="53" name="Rectangle 52"/>
            <p:cNvSpPr/>
            <p:nvPr/>
          </p:nvSpPr>
          <p:spPr>
            <a:xfrm>
              <a:off x="11306606" y="5426898"/>
              <a:ext cx="1511836" cy="694210"/>
            </a:xfrm>
            <a:prstGeom prst="rect">
              <a:avLst/>
            </a:prstGeom>
            <a:gradFill flip="none" rotWithShape="1">
              <a:gsLst>
                <a:gs pos="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54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 prstMaterial="dk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</p:grpSp>
      <p:grpSp>
        <p:nvGrpSpPr>
          <p:cNvPr id="249" name="Group 248"/>
          <p:cNvGrpSpPr/>
          <p:nvPr userDrawn="1"/>
        </p:nvGrpSpPr>
        <p:grpSpPr>
          <a:xfrm>
            <a:off x="784598" y="5036368"/>
            <a:ext cx="8322705" cy="4672702"/>
            <a:chOff x="261225" y="416765"/>
            <a:chExt cx="10696524" cy="6128885"/>
          </a:xfrm>
        </p:grpSpPr>
        <p:grpSp>
          <p:nvGrpSpPr>
            <p:cNvPr id="163" name="Group 293"/>
            <p:cNvGrpSpPr/>
            <p:nvPr userDrawn="1"/>
          </p:nvGrpSpPr>
          <p:grpSpPr>
            <a:xfrm>
              <a:off x="300251" y="2040649"/>
              <a:ext cx="540000" cy="887314"/>
              <a:chOff x="300251" y="2238231"/>
              <a:chExt cx="540000" cy="887110"/>
            </a:xfrm>
          </p:grpSpPr>
          <p:sp>
            <p:nvSpPr>
              <p:cNvPr id="164" name="Oval 163"/>
              <p:cNvSpPr/>
              <p:nvPr userDrawn="1"/>
            </p:nvSpPr>
            <p:spPr>
              <a:xfrm>
                <a:off x="300251" y="2238231"/>
                <a:ext cx="540000" cy="540000"/>
              </a:xfrm>
              <a:prstGeom prst="ellipse">
                <a:avLst/>
              </a:prstGeom>
              <a:gradFill rotWithShape="1">
                <a:gsLst>
                  <a:gs pos="0">
                    <a:srgbClr val="ED7D31">
                      <a:satMod val="103000"/>
                      <a:lumMod val="102000"/>
                      <a:tint val="94000"/>
                    </a:srgbClr>
                  </a:gs>
                  <a:gs pos="50000">
                    <a:srgbClr val="ED7D31">
                      <a:satMod val="110000"/>
                      <a:lumMod val="100000"/>
                      <a:shade val="100000"/>
                    </a:srgbClr>
                  </a:gs>
                  <a:gs pos="100000">
                    <a:srgbClr val="ED7D31">
                      <a:lumMod val="99000"/>
                      <a:satMod val="120000"/>
                      <a:shade val="78000"/>
                    </a:srgb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900" b="1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65" name="Straight Arrow Connector 164"/>
              <p:cNvCxnSpPr>
                <a:endCxn id="164" idx="4"/>
              </p:cNvCxnSpPr>
              <p:nvPr/>
            </p:nvCxnSpPr>
            <p:spPr>
              <a:xfrm rot="16200000" flipV="1">
                <a:off x="398103" y="2950308"/>
                <a:ext cx="347108" cy="2958"/>
              </a:xfrm>
              <a:prstGeom prst="straightConnector1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</p:grpSp>
        <p:cxnSp>
          <p:nvCxnSpPr>
            <p:cNvPr id="166" name="Blue arrow-inlet-reboiler"/>
            <p:cNvCxnSpPr/>
            <p:nvPr userDrawn="1"/>
          </p:nvCxnSpPr>
          <p:spPr>
            <a:xfrm rot="10920000" flipV="1">
              <a:off x="5526023" y="4519257"/>
              <a:ext cx="1640328" cy="67252"/>
            </a:xfrm>
            <a:prstGeom prst="straightConnector1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  <a:tailEnd type="arrow"/>
            </a:ln>
            <a:effectLst/>
          </p:spPr>
        </p:cxnSp>
        <p:cxnSp>
          <p:nvCxnSpPr>
            <p:cNvPr id="167" name="Blue arrow-feed line"/>
            <p:cNvCxnSpPr/>
            <p:nvPr userDrawn="1"/>
          </p:nvCxnSpPr>
          <p:spPr>
            <a:xfrm flipV="1">
              <a:off x="261225" y="2929066"/>
              <a:ext cx="1231207" cy="8646"/>
            </a:xfrm>
            <a:prstGeom prst="straightConnector1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  <a:tailEnd type="arrow"/>
            </a:ln>
            <a:effectLst/>
          </p:spPr>
        </p:cxnSp>
        <p:cxnSp>
          <p:nvCxnSpPr>
            <p:cNvPr id="168" name="Blue arrow-condensor-inlet"/>
            <p:cNvCxnSpPr/>
            <p:nvPr userDrawn="1"/>
          </p:nvCxnSpPr>
          <p:spPr>
            <a:xfrm rot="5400000" flipH="1" flipV="1">
              <a:off x="2971686" y="291227"/>
              <a:ext cx="569485" cy="1511198"/>
            </a:xfrm>
            <a:prstGeom prst="bentConnector2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  <a:tailEnd type="arrow"/>
            </a:ln>
            <a:effectLst/>
          </p:spPr>
        </p:cxnSp>
        <p:cxnSp>
          <p:nvCxnSpPr>
            <p:cNvPr id="169" name="Blue arrow-outlet-condensor"/>
            <p:cNvCxnSpPr>
              <a:stCxn id="173" idx="6"/>
            </p:cNvCxnSpPr>
            <p:nvPr userDrawn="1"/>
          </p:nvCxnSpPr>
          <p:spPr>
            <a:xfrm>
              <a:off x="4656558" y="762084"/>
              <a:ext cx="1219040" cy="434984"/>
            </a:xfrm>
            <a:prstGeom prst="bentConnector3">
              <a:avLst>
                <a:gd name="adj1" fmla="val 99632"/>
              </a:avLst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  <a:tailEnd type="arrow"/>
            </a:ln>
            <a:effectLst/>
          </p:spPr>
        </p:cxnSp>
        <p:cxnSp>
          <p:nvCxnSpPr>
            <p:cNvPr id="170" name="Blue arrow-oultet-seperator-reflux"/>
            <p:cNvCxnSpPr/>
            <p:nvPr userDrawn="1"/>
          </p:nvCxnSpPr>
          <p:spPr>
            <a:xfrm rot="10800000" flipV="1">
              <a:off x="3320994" y="1788874"/>
              <a:ext cx="2527719" cy="67250"/>
            </a:xfrm>
            <a:prstGeom prst="bentConnector3">
              <a:avLst>
                <a:gd name="adj1" fmla="val 0"/>
              </a:avLst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  <a:tailEnd type="arrow"/>
            </a:ln>
            <a:effectLst/>
          </p:spPr>
        </p:cxnSp>
        <p:cxnSp>
          <p:nvCxnSpPr>
            <p:cNvPr id="171" name="blue arrow-outlet-seperator-product"/>
            <p:cNvCxnSpPr/>
            <p:nvPr userDrawn="1"/>
          </p:nvCxnSpPr>
          <p:spPr>
            <a:xfrm>
              <a:off x="5821819" y="1856124"/>
              <a:ext cx="3643679" cy="13450"/>
            </a:xfrm>
            <a:prstGeom prst="straightConnector1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  <a:tailEnd type="arrow"/>
            </a:ln>
            <a:effectLst/>
          </p:spPr>
        </p:cxnSp>
        <p:pic>
          <p:nvPicPr>
            <p:cNvPr id="172" name="picture-reboiler" descr="download.jpg"/>
            <p:cNvPicPr>
              <a:picLocks noChangeAspect="1"/>
            </p:cNvPicPr>
            <p:nvPr userDrawn="1"/>
          </p:nvPicPr>
          <p:blipFill>
            <a:blip r:embed="rId3">
              <a:clrChange>
                <a:clrFrom>
                  <a:srgbClr val="D5D9DA"/>
                </a:clrFrom>
                <a:clrTo>
                  <a:srgbClr val="D5D9DA">
                    <a:alpha val="0"/>
                  </a:srgbClr>
                </a:clrTo>
              </a:clrChange>
              <a:duotone>
                <a:srgbClr val="ED7D31">
                  <a:shade val="45000"/>
                  <a:satMod val="135000"/>
                </a:srgbClr>
                <a:prstClr val="white"/>
              </a:duotone>
            </a:blip>
            <a:srcRect t="9752" r="15717" b="7895"/>
            <a:stretch>
              <a:fillRect/>
            </a:stretch>
          </p:blipFill>
          <p:spPr>
            <a:xfrm>
              <a:off x="4881489" y="4380082"/>
              <a:ext cx="684869" cy="690634"/>
            </a:xfrm>
            <a:prstGeom prst="ellipse">
              <a:avLst/>
            </a:prstGeom>
          </p:spPr>
        </p:pic>
        <p:pic>
          <p:nvPicPr>
            <p:cNvPr id="173" name="Picture-condensor" descr="download.jpg"/>
            <p:cNvPicPr>
              <a:picLocks noChangeAspect="1"/>
            </p:cNvPicPr>
            <p:nvPr userDrawn="1"/>
          </p:nvPicPr>
          <p:blipFill>
            <a:blip r:embed="rId3">
              <a:clrChange>
                <a:clrFrom>
                  <a:srgbClr val="D5D9DA"/>
                </a:clrFrom>
                <a:clrTo>
                  <a:srgbClr val="D5D9DA">
                    <a:alpha val="0"/>
                  </a:srgbClr>
                </a:clrTo>
              </a:clrChange>
            </a:blip>
            <a:srcRect t="9752" r="15717" b="7895"/>
            <a:stretch>
              <a:fillRect/>
            </a:stretch>
          </p:blipFill>
          <p:spPr>
            <a:xfrm>
              <a:off x="3971690" y="416765"/>
              <a:ext cx="684869" cy="690634"/>
            </a:xfrm>
            <a:prstGeom prst="ellipse">
              <a:avLst/>
            </a:prstGeom>
          </p:spPr>
        </p:pic>
        <p:cxnSp>
          <p:nvCxnSpPr>
            <p:cNvPr id="174" name="Blue arrow-outlet-distillation coloumn"/>
            <p:cNvCxnSpPr/>
            <p:nvPr userDrawn="1"/>
          </p:nvCxnSpPr>
          <p:spPr>
            <a:xfrm rot="16200000" flipH="1">
              <a:off x="5600803" y="2026684"/>
              <a:ext cx="1278216" cy="7580579"/>
            </a:xfrm>
            <a:prstGeom prst="bentConnector2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  <a:tailEnd type="arrow"/>
            </a:ln>
            <a:effectLst/>
          </p:spPr>
        </p:cxnSp>
        <p:cxnSp>
          <p:nvCxnSpPr>
            <p:cNvPr id="175" name="Blue arrow-reboiler outlet"/>
            <p:cNvCxnSpPr>
              <a:endCxn id="172" idx="4"/>
            </p:cNvCxnSpPr>
            <p:nvPr userDrawn="1"/>
          </p:nvCxnSpPr>
          <p:spPr>
            <a:xfrm flipV="1">
              <a:off x="2460494" y="5070715"/>
              <a:ext cx="2763431" cy="215204"/>
            </a:xfrm>
            <a:prstGeom prst="bentConnector2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  <a:tailEnd type="arrow"/>
            </a:ln>
            <a:effectLst/>
          </p:spPr>
        </p:cxnSp>
        <p:cxnSp>
          <p:nvCxnSpPr>
            <p:cNvPr id="176" name="Blue arrow-reboiler inlet"/>
            <p:cNvCxnSpPr>
              <a:stCxn id="172" idx="0"/>
            </p:cNvCxnSpPr>
            <p:nvPr userDrawn="1"/>
          </p:nvCxnSpPr>
          <p:spPr>
            <a:xfrm rot="16200000" flipV="1">
              <a:off x="4241154" y="3397310"/>
              <a:ext cx="156727" cy="1808815"/>
            </a:xfrm>
            <a:prstGeom prst="bentConnector2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  <a:tailEnd type="arrow"/>
            </a:ln>
            <a:effectLst/>
          </p:spPr>
        </p:cxnSp>
        <p:pic>
          <p:nvPicPr>
            <p:cNvPr id="177" name="Separator capsule shape" descr="1200px-Capsule_geometry.svg.png"/>
            <p:cNvPicPr>
              <a:picLocks noChangeAspect="1"/>
            </p:cNvPicPr>
            <p:nvPr userDrawn="1"/>
          </p:nvPicPr>
          <p:blipFill>
            <a:blip r:embed="rId4" cstate="print">
              <a:clrChange>
                <a:clrFrom>
                  <a:srgbClr val="000000">
                    <a:alpha val="0"/>
                  </a:srgbClr>
                </a:clrFrom>
                <a:clrTo>
                  <a:srgbClr val="000000">
                    <a:alpha val="0"/>
                  </a:srgbClr>
                </a:clrTo>
              </a:clrChange>
            </a:blip>
            <a:srcRect l="56379" t="6471" r="6758" b="5686"/>
            <a:stretch>
              <a:fillRect/>
            </a:stretch>
          </p:blipFill>
          <p:spPr>
            <a:xfrm rot="5400000">
              <a:off x="5566321" y="901896"/>
              <a:ext cx="592406" cy="1128944"/>
            </a:xfrm>
            <a:prstGeom prst="rect">
              <a:avLst/>
            </a:prstGeom>
          </p:spPr>
        </p:pic>
        <p:cxnSp>
          <p:nvCxnSpPr>
            <p:cNvPr id="178" name="Blue line-reboiler outlet"/>
            <p:cNvCxnSpPr/>
            <p:nvPr userDrawn="1"/>
          </p:nvCxnSpPr>
          <p:spPr>
            <a:xfrm rot="60000" flipV="1">
              <a:off x="5526022" y="4885802"/>
              <a:ext cx="1756642" cy="36962"/>
            </a:xfrm>
            <a:prstGeom prst="straightConnector1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  <a:tailEnd type="arrow"/>
            </a:ln>
            <a:effectLst/>
          </p:spPr>
        </p:cxnSp>
        <p:grpSp>
          <p:nvGrpSpPr>
            <p:cNvPr id="179" name="Group 106"/>
            <p:cNvGrpSpPr/>
            <p:nvPr userDrawn="1"/>
          </p:nvGrpSpPr>
          <p:grpSpPr>
            <a:xfrm>
              <a:off x="1425206" y="1297489"/>
              <a:ext cx="2043687" cy="3907280"/>
              <a:chOff x="1425389" y="1297186"/>
              <a:chExt cx="2043953" cy="3906375"/>
            </a:xfrm>
          </p:grpSpPr>
          <p:grpSp>
            <p:nvGrpSpPr>
              <p:cNvPr id="180" name="Group 120"/>
              <p:cNvGrpSpPr/>
              <p:nvPr/>
            </p:nvGrpSpPr>
            <p:grpSpPr>
              <a:xfrm>
                <a:off x="1425389" y="1297186"/>
                <a:ext cx="2043953" cy="3906375"/>
                <a:chOff x="1425389" y="1297186"/>
                <a:chExt cx="2043953" cy="3906375"/>
              </a:xfrm>
            </p:grpSpPr>
            <p:pic>
              <p:nvPicPr>
                <p:cNvPr id="198" name="Picture-distilation coloumn" descr="1200px-Capsule_geometry.svg.png"/>
                <p:cNvPicPr>
                  <a:picLocks noChangeAspect="1"/>
                </p:cNvPicPr>
                <p:nvPr/>
              </p:nvPicPr>
              <p:blipFill>
                <a:blip r:embed="rId5">
                  <a:clrChange>
                    <a:clrFrom>
                      <a:srgbClr val="000000">
                        <a:alpha val="0"/>
                      </a:srgbClr>
                    </a:clrFrom>
                    <a:clrTo>
                      <a:srgbClr val="000000">
                        <a:alpha val="0"/>
                      </a:srgbClr>
                    </a:clrTo>
                  </a:clrChange>
                </a:blip>
                <a:srcRect l="56379" t="6471" r="6758" b="5686"/>
                <a:stretch>
                  <a:fillRect/>
                </a:stretch>
              </p:blipFill>
              <p:spPr>
                <a:xfrm>
                  <a:off x="1425389" y="1297186"/>
                  <a:ext cx="2043953" cy="3906375"/>
                </a:xfrm>
                <a:prstGeom prst="rect">
                  <a:avLst/>
                </a:prstGeom>
              </p:spPr>
            </p:pic>
            <p:cxnSp>
              <p:nvCxnSpPr>
                <p:cNvPr id="199" name="tray 7"/>
                <p:cNvCxnSpPr/>
                <p:nvPr/>
              </p:nvCxnSpPr>
              <p:spPr>
                <a:xfrm flipV="1">
                  <a:off x="1497105" y="2245659"/>
                  <a:ext cx="1600200" cy="115901"/>
                </a:xfrm>
                <a:prstGeom prst="bentConnector3">
                  <a:avLst>
                    <a:gd name="adj1" fmla="val 100420"/>
                  </a:avLst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ysDash"/>
                  <a:miter lim="800000"/>
                </a:ln>
                <a:effectLst/>
              </p:spPr>
            </p:cxnSp>
            <p:cxnSp>
              <p:nvCxnSpPr>
                <p:cNvPr id="200" name="Tray 8"/>
                <p:cNvCxnSpPr/>
                <p:nvPr/>
              </p:nvCxnSpPr>
              <p:spPr>
                <a:xfrm rot="10800000">
                  <a:off x="1958789" y="1909483"/>
                  <a:ext cx="1438836" cy="138955"/>
                </a:xfrm>
                <a:prstGeom prst="bentConnector3">
                  <a:avLst>
                    <a:gd name="adj1" fmla="val 99533"/>
                  </a:avLst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ysDash"/>
                  <a:miter lim="800000"/>
                </a:ln>
                <a:effectLst/>
              </p:spPr>
            </p:cxnSp>
            <p:cxnSp>
              <p:nvCxnSpPr>
                <p:cNvPr id="201" name="Tray 5(from bellow)"/>
                <p:cNvCxnSpPr/>
                <p:nvPr/>
              </p:nvCxnSpPr>
              <p:spPr>
                <a:xfrm flipV="1">
                  <a:off x="1497105" y="2877671"/>
                  <a:ext cx="1600200" cy="115901"/>
                </a:xfrm>
                <a:prstGeom prst="bentConnector3">
                  <a:avLst>
                    <a:gd name="adj1" fmla="val 100420"/>
                  </a:avLst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ysDash"/>
                  <a:miter lim="800000"/>
                </a:ln>
                <a:effectLst/>
              </p:spPr>
            </p:cxnSp>
            <p:cxnSp>
              <p:nvCxnSpPr>
                <p:cNvPr id="202" name="tray 3(from bellow)"/>
                <p:cNvCxnSpPr/>
                <p:nvPr/>
              </p:nvCxnSpPr>
              <p:spPr>
                <a:xfrm flipV="1">
                  <a:off x="1483658" y="3509683"/>
                  <a:ext cx="1600200" cy="115901"/>
                </a:xfrm>
                <a:prstGeom prst="bentConnector3">
                  <a:avLst>
                    <a:gd name="adj1" fmla="val 100420"/>
                  </a:avLst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ysDash"/>
                  <a:miter lim="800000"/>
                </a:ln>
                <a:effectLst/>
              </p:spPr>
            </p:cxnSp>
            <p:cxnSp>
              <p:nvCxnSpPr>
                <p:cNvPr id="203" name="Tray 1(from bellow)"/>
                <p:cNvCxnSpPr/>
                <p:nvPr/>
              </p:nvCxnSpPr>
              <p:spPr>
                <a:xfrm flipV="1">
                  <a:off x="1483658" y="4141694"/>
                  <a:ext cx="1600200" cy="115901"/>
                </a:xfrm>
                <a:prstGeom prst="bentConnector3">
                  <a:avLst>
                    <a:gd name="adj1" fmla="val 100420"/>
                  </a:avLst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ysDash"/>
                  <a:miter lim="800000"/>
                </a:ln>
                <a:effectLst/>
              </p:spPr>
            </p:cxnSp>
            <p:cxnSp>
              <p:nvCxnSpPr>
                <p:cNvPr id="204" name="Tray 6(from bellow)"/>
                <p:cNvCxnSpPr/>
                <p:nvPr/>
              </p:nvCxnSpPr>
              <p:spPr>
                <a:xfrm rot="10800000">
                  <a:off x="1972236" y="2563907"/>
                  <a:ext cx="1438836" cy="138955"/>
                </a:xfrm>
                <a:prstGeom prst="bentConnector3">
                  <a:avLst>
                    <a:gd name="adj1" fmla="val 99533"/>
                  </a:avLst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ysDash"/>
                  <a:miter lim="800000"/>
                </a:ln>
                <a:effectLst/>
              </p:spPr>
            </p:cxnSp>
            <p:cxnSp>
              <p:nvCxnSpPr>
                <p:cNvPr id="205" name="Tray 4(from bellow)"/>
                <p:cNvCxnSpPr/>
                <p:nvPr/>
              </p:nvCxnSpPr>
              <p:spPr>
                <a:xfrm rot="10800000">
                  <a:off x="1985683" y="3218331"/>
                  <a:ext cx="1438836" cy="138955"/>
                </a:xfrm>
                <a:prstGeom prst="bentConnector3">
                  <a:avLst>
                    <a:gd name="adj1" fmla="val 99533"/>
                  </a:avLst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ysDash"/>
                  <a:miter lim="800000"/>
                </a:ln>
                <a:effectLst/>
              </p:spPr>
            </p:cxnSp>
            <p:cxnSp>
              <p:nvCxnSpPr>
                <p:cNvPr id="206" name="Tray 2(from bellow)"/>
                <p:cNvCxnSpPr/>
                <p:nvPr/>
              </p:nvCxnSpPr>
              <p:spPr>
                <a:xfrm rot="10800000">
                  <a:off x="1958789" y="3872754"/>
                  <a:ext cx="1438836" cy="138955"/>
                </a:xfrm>
                <a:prstGeom prst="bentConnector3">
                  <a:avLst>
                    <a:gd name="adj1" fmla="val 99533"/>
                  </a:avLst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ysDash"/>
                  <a:miter lim="800000"/>
                </a:ln>
                <a:effectLst/>
              </p:spPr>
            </p:cxnSp>
          </p:grpSp>
          <p:sp>
            <p:nvSpPr>
              <p:cNvPr id="181" name="Curved Down Arrow-relux"/>
              <p:cNvSpPr/>
              <p:nvPr/>
            </p:nvSpPr>
            <p:spPr>
              <a:xfrm rot="-1560000" flipH="1">
                <a:off x="2904564" y="1707777"/>
                <a:ext cx="309282" cy="174811"/>
              </a:xfrm>
              <a:prstGeom prst="curvedDownArrow">
                <a:avLst/>
              </a:prstGeom>
              <a:solidFill>
                <a:srgbClr val="5B9BD5">
                  <a:lumMod val="75000"/>
                  <a:alpha val="94000"/>
                </a:srgbClr>
              </a:solidFill>
              <a:ln w="12700" cap="flat" cmpd="sng" algn="ctr">
                <a:solidFill>
                  <a:srgbClr val="5B9BD5">
                    <a:lumMod val="75000"/>
                  </a:srgbClr>
                </a:solidFill>
                <a:prstDash val="solid"/>
                <a:miter lim="800000"/>
              </a:ln>
              <a:effectLst/>
              <a:scene3d>
                <a:camera prst="orthographicFront"/>
                <a:lightRig rig="chilly" dir="t"/>
              </a:scene3d>
              <a:sp3d contourW="12700">
                <a:contourClr>
                  <a:srgbClr val="5B9BD5">
                    <a:lumMod val="75000"/>
                  </a:srgbClr>
                </a:contourClr>
              </a:sp3d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2" name="U-Turn Arrow 8"/>
              <p:cNvSpPr/>
              <p:nvPr/>
            </p:nvSpPr>
            <p:spPr>
              <a:xfrm rot="18810279" flipH="1">
                <a:off x="1750358" y="1869141"/>
                <a:ext cx="336176" cy="188259"/>
              </a:xfrm>
              <a:prstGeom prst="uturnArrow">
                <a:avLst/>
              </a:prstGeom>
              <a:solidFill>
                <a:srgbClr val="5B9BD5">
                  <a:lumMod val="75000"/>
                  <a:alpha val="94000"/>
                </a:srgbClr>
              </a:solidFill>
              <a:ln w="12700" cap="flat" cmpd="sng" algn="ctr">
                <a:solidFill>
                  <a:srgbClr val="5B9BD5">
                    <a:lumMod val="75000"/>
                  </a:srgbClr>
                </a:solidFill>
                <a:prstDash val="solid"/>
                <a:miter lim="800000"/>
              </a:ln>
              <a:effectLst/>
              <a:scene3d>
                <a:camera prst="orthographicFront"/>
                <a:lightRig rig="chilly" dir="t"/>
              </a:scene3d>
              <a:sp3d contourW="12700">
                <a:contourClr>
                  <a:srgbClr val="5B9BD5">
                    <a:lumMod val="75000"/>
                  </a:srgbClr>
                </a:contourClr>
              </a:sp3d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3" name="U-Turn Arrow 6"/>
              <p:cNvSpPr/>
              <p:nvPr/>
            </p:nvSpPr>
            <p:spPr>
              <a:xfrm rot="18810279" flipH="1">
                <a:off x="1750358" y="2516522"/>
                <a:ext cx="336176" cy="188259"/>
              </a:xfrm>
              <a:prstGeom prst="uturnArrow">
                <a:avLst/>
              </a:prstGeom>
              <a:solidFill>
                <a:srgbClr val="5B9BD5">
                  <a:lumMod val="75000"/>
                  <a:alpha val="94000"/>
                </a:srgbClr>
              </a:solidFill>
              <a:ln w="12700" cap="flat" cmpd="sng" algn="ctr">
                <a:solidFill>
                  <a:srgbClr val="5B9BD5">
                    <a:lumMod val="75000"/>
                  </a:srgbClr>
                </a:solidFill>
                <a:prstDash val="solid"/>
                <a:miter lim="800000"/>
              </a:ln>
              <a:effectLst/>
              <a:scene3d>
                <a:camera prst="orthographicFront"/>
                <a:lightRig rig="chilly" dir="t"/>
              </a:scene3d>
              <a:sp3d contourW="12700">
                <a:contourClr>
                  <a:srgbClr val="5B9BD5">
                    <a:lumMod val="75000"/>
                  </a:srgbClr>
                </a:contourClr>
              </a:sp3d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U-Turn Arrow 4"/>
              <p:cNvSpPr/>
              <p:nvPr/>
            </p:nvSpPr>
            <p:spPr>
              <a:xfrm rot="18810279" flipH="1">
                <a:off x="1750358" y="3163903"/>
                <a:ext cx="336176" cy="188259"/>
              </a:xfrm>
              <a:prstGeom prst="uturnArrow">
                <a:avLst/>
              </a:prstGeom>
              <a:solidFill>
                <a:srgbClr val="5B9BD5">
                  <a:lumMod val="75000"/>
                  <a:alpha val="94000"/>
                </a:srgbClr>
              </a:solidFill>
              <a:ln w="12700" cap="flat" cmpd="sng" algn="ctr">
                <a:solidFill>
                  <a:srgbClr val="5B9BD5">
                    <a:lumMod val="75000"/>
                  </a:srgbClr>
                </a:solidFill>
                <a:prstDash val="solid"/>
                <a:miter lim="800000"/>
              </a:ln>
              <a:effectLst/>
              <a:scene3d>
                <a:camera prst="orthographicFront"/>
                <a:lightRig rig="chilly" dir="t"/>
              </a:scene3d>
              <a:sp3d contourW="12700">
                <a:contourClr>
                  <a:srgbClr val="5B9BD5">
                    <a:lumMod val="75000"/>
                  </a:srgbClr>
                </a:contourClr>
              </a:sp3d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U-Turn Arrow 2"/>
              <p:cNvSpPr/>
              <p:nvPr/>
            </p:nvSpPr>
            <p:spPr>
              <a:xfrm rot="18810279" flipH="1">
                <a:off x="1750358" y="3811283"/>
                <a:ext cx="336176" cy="188259"/>
              </a:xfrm>
              <a:prstGeom prst="uturnArrow">
                <a:avLst/>
              </a:prstGeom>
              <a:solidFill>
                <a:srgbClr val="5B9BD5">
                  <a:lumMod val="75000"/>
                  <a:alpha val="94000"/>
                </a:srgbClr>
              </a:solidFill>
              <a:ln w="12700" cap="flat" cmpd="sng" algn="ctr">
                <a:solidFill>
                  <a:srgbClr val="5B9BD5">
                    <a:lumMod val="75000"/>
                  </a:srgbClr>
                </a:solidFill>
                <a:prstDash val="solid"/>
                <a:miter lim="800000"/>
              </a:ln>
              <a:effectLst/>
              <a:scene3d>
                <a:camera prst="orthographicFront"/>
                <a:lightRig rig="chilly" dir="t"/>
              </a:scene3d>
              <a:sp3d contourW="12700">
                <a:contourClr>
                  <a:srgbClr val="5B9BD5">
                    <a:lumMod val="75000"/>
                  </a:srgbClr>
                </a:contourClr>
              </a:sp3d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U-Turn Arrow 7"/>
              <p:cNvSpPr/>
              <p:nvPr/>
            </p:nvSpPr>
            <p:spPr>
              <a:xfrm rot="2789721">
                <a:off x="2971797" y="2204038"/>
                <a:ext cx="336176" cy="188259"/>
              </a:xfrm>
              <a:prstGeom prst="uturnArrow">
                <a:avLst/>
              </a:prstGeom>
              <a:solidFill>
                <a:srgbClr val="5B9BD5">
                  <a:lumMod val="75000"/>
                  <a:alpha val="94000"/>
                </a:srgbClr>
              </a:solidFill>
              <a:ln w="12700" cap="flat" cmpd="sng" algn="ctr">
                <a:solidFill>
                  <a:srgbClr val="5B9BD5">
                    <a:lumMod val="75000"/>
                  </a:srgbClr>
                </a:solidFill>
                <a:prstDash val="solid"/>
                <a:miter lim="800000"/>
              </a:ln>
              <a:effectLst/>
              <a:scene3d>
                <a:camera prst="orthographicFront"/>
                <a:lightRig rig="chilly" dir="t"/>
              </a:scene3d>
              <a:sp3d contourW="12700">
                <a:contourClr>
                  <a:srgbClr val="5B9BD5">
                    <a:lumMod val="75000"/>
                  </a:srgbClr>
                </a:contourClr>
              </a:sp3d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U-Turn Arrow 5"/>
              <p:cNvSpPr/>
              <p:nvPr/>
            </p:nvSpPr>
            <p:spPr>
              <a:xfrm rot="2789721">
                <a:off x="2971797" y="2846935"/>
                <a:ext cx="336176" cy="188259"/>
              </a:xfrm>
              <a:prstGeom prst="uturnArrow">
                <a:avLst/>
              </a:prstGeom>
              <a:solidFill>
                <a:srgbClr val="5B9BD5">
                  <a:lumMod val="75000"/>
                  <a:alpha val="94000"/>
                </a:srgbClr>
              </a:solidFill>
              <a:ln w="12700" cap="flat" cmpd="sng" algn="ctr">
                <a:solidFill>
                  <a:srgbClr val="5B9BD5">
                    <a:lumMod val="75000"/>
                  </a:srgbClr>
                </a:solidFill>
                <a:prstDash val="solid"/>
                <a:miter lim="800000"/>
              </a:ln>
              <a:effectLst/>
              <a:scene3d>
                <a:camera prst="orthographicFront"/>
                <a:lightRig rig="chilly" dir="t"/>
              </a:scene3d>
              <a:sp3d contourW="12700">
                <a:contourClr>
                  <a:srgbClr val="5B9BD5">
                    <a:lumMod val="75000"/>
                  </a:srgbClr>
                </a:contourClr>
              </a:sp3d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8" name="U-Turn Arrow 3"/>
              <p:cNvSpPr/>
              <p:nvPr/>
            </p:nvSpPr>
            <p:spPr>
              <a:xfrm rot="2789721">
                <a:off x="2971797" y="3489832"/>
                <a:ext cx="336176" cy="188259"/>
              </a:xfrm>
              <a:prstGeom prst="uturnArrow">
                <a:avLst/>
              </a:prstGeom>
              <a:solidFill>
                <a:srgbClr val="5B9BD5">
                  <a:lumMod val="75000"/>
                  <a:alpha val="94000"/>
                </a:srgbClr>
              </a:solidFill>
              <a:ln w="12700" cap="flat" cmpd="sng" algn="ctr">
                <a:solidFill>
                  <a:srgbClr val="5B9BD5">
                    <a:lumMod val="75000"/>
                  </a:srgbClr>
                </a:solidFill>
                <a:prstDash val="solid"/>
                <a:miter lim="800000"/>
              </a:ln>
              <a:effectLst/>
              <a:scene3d>
                <a:camera prst="orthographicFront"/>
                <a:lightRig rig="chilly" dir="t"/>
              </a:scene3d>
              <a:sp3d contourW="12700">
                <a:contourClr>
                  <a:srgbClr val="5B9BD5">
                    <a:lumMod val="75000"/>
                  </a:srgbClr>
                </a:contourClr>
              </a:sp3d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U-Turn Arrow 1"/>
              <p:cNvSpPr/>
              <p:nvPr/>
            </p:nvSpPr>
            <p:spPr>
              <a:xfrm rot="2789721">
                <a:off x="2971797" y="4132728"/>
                <a:ext cx="336176" cy="188259"/>
              </a:xfrm>
              <a:prstGeom prst="uturnArrow">
                <a:avLst/>
              </a:prstGeom>
              <a:solidFill>
                <a:srgbClr val="5B9BD5">
                  <a:lumMod val="75000"/>
                  <a:alpha val="94000"/>
                </a:srgbClr>
              </a:solidFill>
              <a:ln w="12700" cap="flat" cmpd="sng" algn="ctr">
                <a:solidFill>
                  <a:srgbClr val="5B9BD5">
                    <a:lumMod val="75000"/>
                  </a:srgbClr>
                </a:solidFill>
                <a:prstDash val="solid"/>
                <a:miter lim="800000"/>
              </a:ln>
              <a:effectLst/>
              <a:scene3d>
                <a:camera prst="orthographicFront"/>
                <a:lightRig rig="chilly" dir="t"/>
              </a:scene3d>
              <a:sp3d contourW="12700">
                <a:contourClr>
                  <a:srgbClr val="5B9BD5">
                    <a:lumMod val="75000"/>
                  </a:srgbClr>
                </a:contourClr>
              </a:sp3d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0" name="Up Arrow 2"/>
              <p:cNvSpPr/>
              <p:nvPr/>
            </p:nvSpPr>
            <p:spPr>
              <a:xfrm>
                <a:off x="2359960" y="3696019"/>
                <a:ext cx="174811" cy="201705"/>
              </a:xfrm>
              <a:prstGeom prst="upArrow">
                <a:avLst/>
              </a:prstGeom>
              <a:solidFill>
                <a:srgbClr val="5B9BD5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Up Arrow 3"/>
              <p:cNvSpPr/>
              <p:nvPr/>
            </p:nvSpPr>
            <p:spPr>
              <a:xfrm>
                <a:off x="2359960" y="3379053"/>
                <a:ext cx="174811" cy="201705"/>
              </a:xfrm>
              <a:prstGeom prst="upArrow">
                <a:avLst/>
              </a:prstGeom>
              <a:solidFill>
                <a:srgbClr val="5B9BD5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Up Arrow 4"/>
              <p:cNvSpPr/>
              <p:nvPr/>
            </p:nvSpPr>
            <p:spPr>
              <a:xfrm>
                <a:off x="2359960" y="3062087"/>
                <a:ext cx="174811" cy="201705"/>
              </a:xfrm>
              <a:prstGeom prst="upArrow">
                <a:avLst/>
              </a:prstGeom>
              <a:solidFill>
                <a:srgbClr val="5B9BD5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up arrow 5"/>
              <p:cNvSpPr/>
              <p:nvPr/>
            </p:nvSpPr>
            <p:spPr>
              <a:xfrm>
                <a:off x="2359960" y="2745121"/>
                <a:ext cx="174811" cy="201705"/>
              </a:xfrm>
              <a:prstGeom prst="upArrow">
                <a:avLst/>
              </a:prstGeom>
              <a:solidFill>
                <a:srgbClr val="5B9BD5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Up Arrow 6"/>
              <p:cNvSpPr/>
              <p:nvPr/>
            </p:nvSpPr>
            <p:spPr>
              <a:xfrm>
                <a:off x="2359960" y="2428155"/>
                <a:ext cx="174811" cy="201705"/>
              </a:xfrm>
              <a:prstGeom prst="upArrow">
                <a:avLst/>
              </a:prstGeom>
              <a:solidFill>
                <a:srgbClr val="5B9BD5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Up Arrow 7"/>
              <p:cNvSpPr/>
              <p:nvPr/>
            </p:nvSpPr>
            <p:spPr>
              <a:xfrm>
                <a:off x="2359960" y="2111189"/>
                <a:ext cx="174811" cy="201705"/>
              </a:xfrm>
              <a:prstGeom prst="upArrow">
                <a:avLst/>
              </a:prstGeom>
              <a:solidFill>
                <a:srgbClr val="5B9BD5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Up Arrow 1(from bottom)"/>
              <p:cNvSpPr/>
              <p:nvPr/>
            </p:nvSpPr>
            <p:spPr>
              <a:xfrm>
                <a:off x="2359960" y="4012985"/>
                <a:ext cx="174811" cy="201705"/>
              </a:xfrm>
              <a:prstGeom prst="upArrow">
                <a:avLst/>
              </a:prstGeom>
              <a:solidFill>
                <a:srgbClr val="5B9BD5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197" name="Water-distillation column" descr="Untitledl.png"/>
              <p:cNvPicPr>
                <a:picLocks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lum/>
              </a:blip>
              <a:stretch>
                <a:fillRect/>
              </a:stretch>
            </p:blipFill>
            <p:spPr>
              <a:xfrm>
                <a:off x="1563233" y="4297950"/>
                <a:ext cx="1764000" cy="864000"/>
              </a:xfrm>
              <a:prstGeom prst="rect">
                <a:avLst/>
              </a:prstGeom>
              <a:scene3d>
                <a:camera prst="orthographicFront"/>
                <a:lightRig rig="morning" dir="t"/>
              </a:scene3d>
              <a:sp3d prstMaterial="plastic"/>
            </p:spPr>
          </p:pic>
        </p:grpSp>
        <p:pic>
          <p:nvPicPr>
            <p:cNvPr id="207" name="Liquid-separator" descr="1200px-Capsule_geometry.svg.png"/>
            <p:cNvPicPr>
              <a:picLocks noChangeAspect="1"/>
            </p:cNvPicPr>
            <p:nvPr userDrawn="1"/>
          </p:nvPicPr>
          <p:blipFill>
            <a:blip r:embed="rId7" cstate="print">
              <a:clrChange>
                <a:clrFrom>
                  <a:srgbClr val="000000">
                    <a:alpha val="0"/>
                  </a:srgbClr>
                </a:clrFrom>
                <a:clrTo>
                  <a:srgbClr val="000000">
                    <a:alpha val="0"/>
                  </a:srgbClr>
                </a:clrTo>
              </a:clrChange>
              <a:duotone>
                <a:srgbClr val="5B9BD5">
                  <a:shade val="45000"/>
                  <a:satMod val="135000"/>
                </a:srgbClr>
                <a:prstClr val="white"/>
              </a:duotone>
              <a:lum bright="-1000"/>
            </a:blip>
            <a:srcRect l="56379" t="6471" r="6758" b="5686"/>
            <a:stretch>
              <a:fillRect/>
            </a:stretch>
          </p:blipFill>
          <p:spPr>
            <a:xfrm rot="5400000">
              <a:off x="5705941" y="1073311"/>
              <a:ext cx="326651" cy="1002260"/>
            </a:xfrm>
            <a:prstGeom prst="rect">
              <a:avLst/>
            </a:prstGeom>
          </p:spPr>
        </p:pic>
        <p:cxnSp>
          <p:nvCxnSpPr>
            <p:cNvPr id="208" name="Elbow Connector 207"/>
            <p:cNvCxnSpPr>
              <a:stCxn id="248" idx="0"/>
              <a:endCxn id="232" idx="4"/>
            </p:cNvCxnSpPr>
            <p:nvPr userDrawn="1"/>
          </p:nvCxnSpPr>
          <p:spPr>
            <a:xfrm rot="16200000" flipV="1">
              <a:off x="6722453" y="-276757"/>
              <a:ext cx="1511728" cy="5428945"/>
            </a:xfrm>
            <a:prstGeom prst="bentConnector3">
              <a:avLst>
                <a:gd name="adj1" fmla="val 50000"/>
              </a:avLst>
            </a:prstGeom>
            <a:noFill/>
            <a:ln w="25400" cap="flat" cmpd="sng" algn="ctr">
              <a:solidFill>
                <a:srgbClr val="70AD47"/>
              </a:solidFill>
              <a:prstDash val="sysDot"/>
              <a:miter lim="800000"/>
              <a:headEnd type="oval"/>
              <a:tailEnd type="stealth"/>
            </a:ln>
            <a:effectLst/>
          </p:spPr>
        </p:cxnSp>
        <p:grpSp>
          <p:nvGrpSpPr>
            <p:cNvPr id="209" name="Group 290"/>
            <p:cNvGrpSpPr/>
            <p:nvPr userDrawn="1"/>
          </p:nvGrpSpPr>
          <p:grpSpPr>
            <a:xfrm>
              <a:off x="8494644" y="921442"/>
              <a:ext cx="539932" cy="948738"/>
              <a:chOff x="8495719" y="907580"/>
              <a:chExt cx="540000" cy="948517"/>
            </a:xfrm>
          </p:grpSpPr>
          <p:sp>
            <p:nvSpPr>
              <p:cNvPr id="210" name="Oval 209"/>
              <p:cNvSpPr/>
              <p:nvPr userDrawn="1"/>
            </p:nvSpPr>
            <p:spPr>
              <a:xfrm>
                <a:off x="8495719" y="907580"/>
                <a:ext cx="540000" cy="540000"/>
              </a:xfrm>
              <a:prstGeom prst="ellipse">
                <a:avLst/>
              </a:prstGeom>
              <a:gradFill rotWithShape="1">
                <a:gsLst>
                  <a:gs pos="0">
                    <a:srgbClr val="ED7D31">
                      <a:satMod val="103000"/>
                      <a:lumMod val="102000"/>
                      <a:tint val="94000"/>
                    </a:srgbClr>
                  </a:gs>
                  <a:gs pos="50000">
                    <a:srgbClr val="ED7D31">
                      <a:satMod val="110000"/>
                      <a:lumMod val="100000"/>
                      <a:shade val="100000"/>
                    </a:srgbClr>
                  </a:gs>
                  <a:gs pos="100000">
                    <a:srgbClr val="ED7D31">
                      <a:lumMod val="99000"/>
                      <a:satMod val="120000"/>
                      <a:shade val="78000"/>
                    </a:srgb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900" b="1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211" name="Straight Arrow Connector 210"/>
              <p:cNvCxnSpPr/>
              <p:nvPr/>
            </p:nvCxnSpPr>
            <p:spPr>
              <a:xfrm rot="16500000" flipV="1">
                <a:off x="8573175" y="1640124"/>
                <a:ext cx="408516" cy="23429"/>
              </a:xfrm>
              <a:prstGeom prst="straightConnector1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</p:grpSp>
        <p:grpSp>
          <p:nvGrpSpPr>
            <p:cNvPr id="212" name="Group 291"/>
            <p:cNvGrpSpPr/>
            <p:nvPr userDrawn="1"/>
          </p:nvGrpSpPr>
          <p:grpSpPr>
            <a:xfrm>
              <a:off x="9242832" y="5396666"/>
              <a:ext cx="539927" cy="1032919"/>
              <a:chOff x="9244069" y="5395415"/>
              <a:chExt cx="539999" cy="1032680"/>
            </a:xfrm>
          </p:grpSpPr>
          <p:sp>
            <p:nvSpPr>
              <p:cNvPr id="213" name="Oval 212"/>
              <p:cNvSpPr/>
              <p:nvPr userDrawn="1"/>
            </p:nvSpPr>
            <p:spPr>
              <a:xfrm>
                <a:off x="9244069" y="5395415"/>
                <a:ext cx="539999" cy="540000"/>
              </a:xfrm>
              <a:prstGeom prst="ellipse">
                <a:avLst/>
              </a:prstGeom>
              <a:gradFill rotWithShape="1">
                <a:gsLst>
                  <a:gs pos="0">
                    <a:srgbClr val="ED7D31">
                      <a:satMod val="103000"/>
                      <a:lumMod val="102000"/>
                      <a:tint val="94000"/>
                    </a:srgbClr>
                  </a:gs>
                  <a:gs pos="50000">
                    <a:srgbClr val="ED7D31">
                      <a:satMod val="110000"/>
                      <a:lumMod val="100000"/>
                      <a:shade val="100000"/>
                    </a:srgbClr>
                  </a:gs>
                  <a:gs pos="100000">
                    <a:srgbClr val="ED7D31">
                      <a:lumMod val="99000"/>
                      <a:satMod val="120000"/>
                      <a:shade val="78000"/>
                    </a:srgb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900" b="1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214" name="Straight Arrow Connector 213"/>
              <p:cNvCxnSpPr>
                <a:endCxn id="213" idx="4"/>
              </p:cNvCxnSpPr>
              <p:nvPr/>
            </p:nvCxnSpPr>
            <p:spPr>
              <a:xfrm rot="5400000" flipH="1" flipV="1">
                <a:off x="9260124" y="6174150"/>
                <a:ext cx="492681" cy="15210"/>
              </a:xfrm>
              <a:prstGeom prst="straightConnector1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</p:grpSp>
        <p:grpSp>
          <p:nvGrpSpPr>
            <p:cNvPr id="215" name="Group 289"/>
            <p:cNvGrpSpPr/>
            <p:nvPr userDrawn="1"/>
          </p:nvGrpSpPr>
          <p:grpSpPr>
            <a:xfrm>
              <a:off x="3441602" y="2971285"/>
              <a:ext cx="873712" cy="540111"/>
              <a:chOff x="3469346" y="2970668"/>
              <a:chExt cx="873826" cy="539999"/>
            </a:xfrm>
          </p:grpSpPr>
          <p:sp>
            <p:nvSpPr>
              <p:cNvPr id="216" name="Oval 215"/>
              <p:cNvSpPr/>
              <p:nvPr userDrawn="1"/>
            </p:nvSpPr>
            <p:spPr>
              <a:xfrm>
                <a:off x="3803172" y="2970668"/>
                <a:ext cx="540000" cy="539999"/>
              </a:xfrm>
              <a:prstGeom prst="ellipse">
                <a:avLst/>
              </a:prstGeom>
              <a:gradFill rotWithShape="1">
                <a:gsLst>
                  <a:gs pos="0">
                    <a:srgbClr val="ED7D31">
                      <a:satMod val="103000"/>
                      <a:lumMod val="102000"/>
                      <a:tint val="94000"/>
                    </a:srgbClr>
                  </a:gs>
                  <a:gs pos="50000">
                    <a:srgbClr val="ED7D31">
                      <a:satMod val="110000"/>
                      <a:lumMod val="100000"/>
                      <a:shade val="100000"/>
                    </a:srgbClr>
                  </a:gs>
                  <a:gs pos="100000">
                    <a:srgbClr val="ED7D31">
                      <a:lumMod val="99000"/>
                      <a:satMod val="120000"/>
                      <a:shade val="78000"/>
                    </a:srgb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900" b="1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217" name="Straight Arrow Connector 216"/>
              <p:cNvCxnSpPr>
                <a:stCxn id="198" idx="3"/>
                <a:endCxn id="216" idx="2"/>
              </p:cNvCxnSpPr>
              <p:nvPr/>
            </p:nvCxnSpPr>
            <p:spPr>
              <a:xfrm flipV="1">
                <a:off x="3469346" y="3240755"/>
                <a:ext cx="333832" cy="9704"/>
              </a:xfrm>
              <a:prstGeom prst="straightConnector1">
                <a:avLst/>
              </a:prstGeom>
              <a:noFill/>
              <a:ln w="254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</p:grpSp>
        <p:grpSp>
          <p:nvGrpSpPr>
            <p:cNvPr id="218" name="Group 294"/>
            <p:cNvGrpSpPr/>
            <p:nvPr userDrawn="1"/>
          </p:nvGrpSpPr>
          <p:grpSpPr>
            <a:xfrm>
              <a:off x="6440642" y="1187643"/>
              <a:ext cx="1579133" cy="766716"/>
              <a:chOff x="6427831" y="1187366"/>
              <a:chExt cx="1579339" cy="766538"/>
            </a:xfrm>
          </p:grpSpPr>
          <p:sp>
            <p:nvSpPr>
              <p:cNvPr id="219" name="Oval 218"/>
              <p:cNvSpPr/>
              <p:nvPr userDrawn="1"/>
            </p:nvSpPr>
            <p:spPr>
              <a:xfrm>
                <a:off x="6701049" y="1187366"/>
                <a:ext cx="576000" cy="558000"/>
              </a:xfrm>
              <a:prstGeom prst="ellipse">
                <a:avLst/>
              </a:prstGeom>
              <a:gradFill rotWithShape="1">
                <a:gsLst>
                  <a:gs pos="0">
                    <a:srgbClr val="70AD47">
                      <a:satMod val="103000"/>
                      <a:lumMod val="102000"/>
                      <a:tint val="94000"/>
                    </a:srgbClr>
                  </a:gs>
                  <a:gs pos="50000">
                    <a:srgbClr val="70AD47">
                      <a:satMod val="110000"/>
                      <a:lumMod val="100000"/>
                      <a:shade val="100000"/>
                    </a:srgbClr>
                  </a:gs>
                  <a:gs pos="100000">
                    <a:srgbClr val="70AD47">
                      <a:lumMod val="99000"/>
                      <a:satMod val="120000"/>
                      <a:shade val="78000"/>
                    </a:srgbClr>
                  </a:gs>
                </a:gsLst>
                <a:lin ang="5400000" scaled="0"/>
              </a:gradFill>
              <a:ln w="1270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900" b="1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220" name="Straight Arrow Connector 219"/>
              <p:cNvCxnSpPr>
                <a:stCxn id="177" idx="0"/>
                <a:endCxn id="219" idx="2"/>
              </p:cNvCxnSpPr>
              <p:nvPr/>
            </p:nvCxnSpPr>
            <p:spPr>
              <a:xfrm>
                <a:off x="6427831" y="1466029"/>
                <a:ext cx="273217" cy="337"/>
              </a:xfrm>
              <a:prstGeom prst="straightConnector1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  <p:pic>
            <p:nvPicPr>
              <p:cNvPr id="221" name="valve-level controller-seperator" descr="kissclipart-valve-icon-clipart-valve-computer-icons-faucet-han-a22158c34626e944.png"/>
              <p:cNvPicPr>
                <a:picLocks noChangeAspect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7338017" y="1593904"/>
                <a:ext cx="669153" cy="360000"/>
              </a:xfrm>
              <a:prstGeom prst="rect">
                <a:avLst/>
              </a:prstGeom>
              <a:ln w="12700">
                <a:noFill/>
              </a:ln>
            </p:spPr>
          </p:pic>
          <p:cxnSp>
            <p:nvCxnSpPr>
              <p:cNvPr id="222" name="Arrow-level controller-seperator-valve"/>
              <p:cNvCxnSpPr>
                <a:stCxn id="219" idx="6"/>
                <a:endCxn id="221" idx="0"/>
              </p:cNvCxnSpPr>
              <p:nvPr/>
            </p:nvCxnSpPr>
            <p:spPr>
              <a:xfrm>
                <a:off x="7277048" y="1466366"/>
                <a:ext cx="395546" cy="127538"/>
              </a:xfrm>
              <a:prstGeom prst="bentConnector2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</p:grpSp>
        <p:grpSp>
          <p:nvGrpSpPr>
            <p:cNvPr id="223" name="Group 292"/>
            <p:cNvGrpSpPr/>
            <p:nvPr userDrawn="1"/>
          </p:nvGrpSpPr>
          <p:grpSpPr>
            <a:xfrm>
              <a:off x="1596583" y="4477504"/>
              <a:ext cx="6154830" cy="2068146"/>
              <a:chOff x="1596789" y="4476465"/>
              <a:chExt cx="6155631" cy="2067667"/>
            </a:xfrm>
          </p:grpSpPr>
          <p:sp>
            <p:nvSpPr>
              <p:cNvPr id="224" name="Oval 223"/>
              <p:cNvSpPr/>
              <p:nvPr userDrawn="1"/>
            </p:nvSpPr>
            <p:spPr>
              <a:xfrm>
                <a:off x="6455390" y="5663821"/>
                <a:ext cx="576000" cy="576001"/>
              </a:xfrm>
              <a:prstGeom prst="ellipse">
                <a:avLst/>
              </a:prstGeom>
              <a:gradFill rotWithShape="1">
                <a:gsLst>
                  <a:gs pos="0">
                    <a:srgbClr val="70AD47">
                      <a:satMod val="103000"/>
                      <a:lumMod val="102000"/>
                      <a:tint val="94000"/>
                    </a:srgbClr>
                  </a:gs>
                  <a:gs pos="50000">
                    <a:srgbClr val="70AD47">
                      <a:satMod val="110000"/>
                      <a:lumMod val="100000"/>
                      <a:shade val="100000"/>
                    </a:srgbClr>
                  </a:gs>
                  <a:gs pos="100000">
                    <a:srgbClr val="70AD47">
                      <a:lumMod val="99000"/>
                      <a:satMod val="120000"/>
                      <a:shade val="78000"/>
                    </a:srgbClr>
                  </a:gs>
                </a:gsLst>
                <a:lin ang="5400000" scaled="0"/>
              </a:gradFill>
              <a:ln w="1270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900" b="1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225" name="Elbow Connector 224"/>
              <p:cNvCxnSpPr>
                <a:endCxn id="224" idx="2"/>
              </p:cNvCxnSpPr>
              <p:nvPr/>
            </p:nvCxnSpPr>
            <p:spPr>
              <a:xfrm>
                <a:off x="1596789" y="4476465"/>
                <a:ext cx="4858601" cy="1475355"/>
              </a:xfrm>
              <a:prstGeom prst="bentConnector3">
                <a:avLst>
                  <a:gd name="adj1" fmla="val -10674"/>
                </a:avLst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  <p:pic>
            <p:nvPicPr>
              <p:cNvPr id="226" name="valve-level controller-seperator" descr="kissclipart-valve-icon-clipart-valve-computer-icons-faucet-han-a22158c34626e944.png"/>
              <p:cNvPicPr>
                <a:picLocks noChangeAspect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7083267" y="6184132"/>
                <a:ext cx="669153" cy="360000"/>
              </a:xfrm>
              <a:prstGeom prst="rect">
                <a:avLst/>
              </a:prstGeom>
              <a:ln w="12700">
                <a:noFill/>
              </a:ln>
            </p:spPr>
          </p:pic>
          <p:cxnSp>
            <p:nvCxnSpPr>
              <p:cNvPr id="227" name="Arrow-level controller-seperator-valve"/>
              <p:cNvCxnSpPr>
                <a:stCxn id="224" idx="6"/>
                <a:endCxn id="226" idx="0"/>
              </p:cNvCxnSpPr>
              <p:nvPr/>
            </p:nvCxnSpPr>
            <p:spPr>
              <a:xfrm>
                <a:off x="7031390" y="5951820"/>
                <a:ext cx="386454" cy="232312"/>
              </a:xfrm>
              <a:prstGeom prst="bentConnector2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</p:grpSp>
        <p:cxnSp>
          <p:nvCxnSpPr>
            <p:cNvPr id="228" name="Elbow Connector 227"/>
            <p:cNvCxnSpPr>
              <a:stCxn id="248" idx="2"/>
              <a:endCxn id="242" idx="6"/>
            </p:cNvCxnSpPr>
            <p:nvPr userDrawn="1"/>
          </p:nvCxnSpPr>
          <p:spPr>
            <a:xfrm rot="10800000" flipV="1">
              <a:off x="6935185" y="3746633"/>
              <a:ext cx="2275878" cy="172588"/>
            </a:xfrm>
            <a:prstGeom prst="bentConnector3">
              <a:avLst>
                <a:gd name="adj1" fmla="val 50000"/>
              </a:avLst>
            </a:prstGeom>
            <a:noFill/>
            <a:ln w="25400" cap="flat" cmpd="sng" algn="ctr">
              <a:solidFill>
                <a:srgbClr val="70AD47"/>
              </a:solidFill>
              <a:prstDash val="sysDot"/>
              <a:miter lim="800000"/>
              <a:headEnd type="oval"/>
              <a:tailEnd type="stealth"/>
            </a:ln>
            <a:effectLst/>
          </p:spPr>
        </p:cxnSp>
        <p:grpSp>
          <p:nvGrpSpPr>
            <p:cNvPr id="229" name="Group 288"/>
            <p:cNvGrpSpPr/>
            <p:nvPr userDrawn="1"/>
          </p:nvGrpSpPr>
          <p:grpSpPr>
            <a:xfrm>
              <a:off x="3793653" y="1105720"/>
              <a:ext cx="1364530" cy="847418"/>
              <a:chOff x="3794147" y="1105463"/>
              <a:chExt cx="1364708" cy="847223"/>
            </a:xfrm>
          </p:grpSpPr>
          <p:grpSp>
            <p:nvGrpSpPr>
              <p:cNvPr id="230" name="Group 285"/>
              <p:cNvGrpSpPr/>
              <p:nvPr/>
            </p:nvGrpSpPr>
            <p:grpSpPr>
              <a:xfrm>
                <a:off x="3794147" y="1105463"/>
                <a:ext cx="1258317" cy="847223"/>
                <a:chOff x="3794147" y="1105463"/>
                <a:chExt cx="1258317" cy="847223"/>
              </a:xfrm>
            </p:grpSpPr>
            <p:sp>
              <p:nvSpPr>
                <p:cNvPr id="232" name="Oval 231"/>
                <p:cNvSpPr/>
                <p:nvPr userDrawn="1"/>
              </p:nvSpPr>
              <p:spPr>
                <a:xfrm>
                  <a:off x="4476464" y="1105463"/>
                  <a:ext cx="576000" cy="57599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70AD47">
                        <a:satMod val="103000"/>
                        <a:lumMod val="102000"/>
                        <a:tint val="94000"/>
                      </a:srgbClr>
                    </a:gs>
                    <a:gs pos="50000">
                      <a:srgbClr val="70AD47">
                        <a:satMod val="110000"/>
                        <a:lumMod val="100000"/>
                        <a:shade val="100000"/>
                      </a:srgbClr>
                    </a:gs>
                    <a:gs pos="100000">
                      <a:srgbClr val="70AD47">
                        <a:lumMod val="99000"/>
                        <a:satMod val="120000"/>
                        <a:shade val="78000"/>
                      </a:srgbClr>
                    </a:gs>
                  </a:gsLst>
                  <a:lin ang="5400000" scaled="0"/>
                </a:gradFill>
                <a:ln>
                  <a:noFill/>
                </a:ln>
                <a:effectLst>
                  <a:outerShdw blurRad="57150" dist="19050" dir="5400000" algn="ctr" rotWithShape="0">
                    <a:srgbClr val="000000">
                      <a:alpha val="63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1371326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9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pic>
              <p:nvPicPr>
                <p:cNvPr id="233" name="valve-level controller-seperator" descr="kissclipart-valve-icon-clipart-valve-computer-icons-faucet-han-a22158c34626e944.png"/>
                <p:cNvPicPr>
                  <a:picLocks noChangeAspect="1"/>
                </p:cNvPicPr>
                <p:nvPr/>
              </p:nvPicPr>
              <p:blipFill>
                <a:blip r:embed="rId8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tretch>
                  <a:fillRect/>
                </a:stretch>
              </p:blipFill>
              <p:spPr>
                <a:xfrm>
                  <a:off x="3794147" y="1592686"/>
                  <a:ext cx="669153" cy="360000"/>
                </a:xfrm>
                <a:prstGeom prst="rect">
                  <a:avLst/>
                </a:prstGeom>
              </p:spPr>
            </p:pic>
            <p:cxnSp>
              <p:nvCxnSpPr>
                <p:cNvPr id="234" name="Arrow-level controller-seperator-valve"/>
                <p:cNvCxnSpPr>
                  <a:stCxn id="232" idx="2"/>
                  <a:endCxn id="233" idx="0"/>
                </p:cNvCxnSpPr>
                <p:nvPr/>
              </p:nvCxnSpPr>
              <p:spPr>
                <a:xfrm rot="10800000" flipV="1">
                  <a:off x="4128725" y="1393462"/>
                  <a:ext cx="347741" cy="199223"/>
                </a:xfrm>
                <a:prstGeom prst="bentConnector2">
                  <a:avLst/>
                </a:prstGeom>
                <a:noFill/>
                <a:ln w="12700" cap="flat" cmpd="sng" algn="ctr">
                  <a:solidFill>
                    <a:sysClr val="window" lastClr="FFFFFF">
                      <a:lumMod val="50000"/>
                    </a:sysClr>
                  </a:solidFill>
                  <a:prstDash val="solid"/>
                  <a:miter lim="800000"/>
                  <a:tailEnd type="arrow"/>
                </a:ln>
                <a:effectLst/>
              </p:spPr>
            </p:cxnSp>
          </p:grpSp>
          <p:cxnSp>
            <p:nvCxnSpPr>
              <p:cNvPr id="231" name="Shape 230"/>
              <p:cNvCxnSpPr>
                <a:endCxn id="232" idx="6"/>
              </p:cNvCxnSpPr>
              <p:nvPr/>
            </p:nvCxnSpPr>
            <p:spPr>
              <a:xfrm rot="16200000" flipV="1">
                <a:off x="4887992" y="1557937"/>
                <a:ext cx="435337" cy="106389"/>
              </a:xfrm>
              <a:prstGeom prst="bentConnector2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</p:grpSp>
        <p:cxnSp>
          <p:nvCxnSpPr>
            <p:cNvPr id="235" name="Elbow Connector 340"/>
            <p:cNvCxnSpPr>
              <a:stCxn id="213" idx="6"/>
              <a:endCxn id="248" idx="3"/>
            </p:cNvCxnSpPr>
            <p:nvPr userDrawn="1"/>
          </p:nvCxnSpPr>
          <p:spPr>
            <a:xfrm flipV="1">
              <a:off x="9782759" y="4078465"/>
              <a:ext cx="193263" cy="1588264"/>
            </a:xfrm>
            <a:prstGeom prst="bentConnector2">
              <a:avLst/>
            </a:prstGeom>
            <a:noFill/>
            <a:ln w="25400" cap="flat" cmpd="sng" algn="ctr">
              <a:solidFill>
                <a:srgbClr val="ED7D31"/>
              </a:solidFill>
              <a:prstDash val="sysDot"/>
              <a:miter lim="800000"/>
              <a:headEnd type="oval"/>
              <a:tailEnd type="stealth"/>
            </a:ln>
            <a:effectLst/>
          </p:spPr>
        </p:cxnSp>
        <p:cxnSp>
          <p:nvCxnSpPr>
            <p:cNvPr id="236" name="Elbow Connector 235"/>
            <p:cNvCxnSpPr>
              <a:stCxn id="248" idx="0"/>
              <a:endCxn id="232" idx="4"/>
            </p:cNvCxnSpPr>
            <p:nvPr userDrawn="1"/>
          </p:nvCxnSpPr>
          <p:spPr>
            <a:xfrm rot="16200000" flipV="1">
              <a:off x="6722453" y="-276757"/>
              <a:ext cx="1511728" cy="5428945"/>
            </a:xfrm>
            <a:prstGeom prst="bentConnector3">
              <a:avLst>
                <a:gd name="adj1" fmla="val 50000"/>
              </a:avLst>
            </a:prstGeom>
            <a:noFill/>
            <a:ln w="38100" cap="flat" cmpd="sng" algn="ctr">
              <a:solidFill>
                <a:srgbClr val="70AD47"/>
              </a:solidFill>
              <a:prstDash val="sysDot"/>
              <a:miter lim="800000"/>
              <a:headEnd type="oval"/>
              <a:tailEnd type="stealth"/>
            </a:ln>
            <a:effectLst/>
          </p:spPr>
        </p:cxnSp>
        <p:cxnSp>
          <p:nvCxnSpPr>
            <p:cNvPr id="237" name="Elbow Connector 267"/>
            <p:cNvCxnSpPr>
              <a:stCxn id="248" idx="2"/>
              <a:endCxn id="242" idx="6"/>
            </p:cNvCxnSpPr>
            <p:nvPr userDrawn="1"/>
          </p:nvCxnSpPr>
          <p:spPr>
            <a:xfrm rot="10800000" flipV="1">
              <a:off x="6935185" y="3746633"/>
              <a:ext cx="2275878" cy="172588"/>
            </a:xfrm>
            <a:prstGeom prst="bentConnector3">
              <a:avLst>
                <a:gd name="adj1" fmla="val 50000"/>
              </a:avLst>
            </a:prstGeom>
            <a:noFill/>
            <a:ln w="38100" cap="flat" cmpd="sng" algn="ctr">
              <a:solidFill>
                <a:srgbClr val="70AD47"/>
              </a:solidFill>
              <a:prstDash val="sysDot"/>
              <a:miter lim="800000"/>
              <a:headEnd type="oval"/>
              <a:tailEnd type="stealth"/>
            </a:ln>
            <a:effectLst/>
          </p:spPr>
        </p:cxnSp>
        <p:cxnSp>
          <p:nvCxnSpPr>
            <p:cNvPr id="238" name="Shape 237"/>
            <p:cNvCxnSpPr/>
            <p:nvPr userDrawn="1"/>
          </p:nvCxnSpPr>
          <p:spPr>
            <a:xfrm rot="10800000" flipH="1" flipV="1">
              <a:off x="559487" y="2297060"/>
              <a:ext cx="10350841" cy="1609650"/>
            </a:xfrm>
            <a:prstGeom prst="bentConnector5">
              <a:avLst>
                <a:gd name="adj1" fmla="val -2208"/>
                <a:gd name="adj2" fmla="val 273718"/>
                <a:gd name="adj3" fmla="val 105108"/>
              </a:avLst>
            </a:prstGeom>
            <a:noFill/>
            <a:ln w="38100" cap="flat" cmpd="sng" algn="ctr">
              <a:solidFill>
                <a:srgbClr val="ED7D31"/>
              </a:solidFill>
              <a:prstDash val="sysDot"/>
              <a:miter lim="800000"/>
              <a:headEnd type="oval"/>
              <a:tailEnd type="stealth"/>
            </a:ln>
            <a:effectLst/>
          </p:spPr>
        </p:cxnSp>
        <p:cxnSp>
          <p:nvCxnSpPr>
            <p:cNvPr id="239" name="Elbow Connector 347"/>
            <p:cNvCxnSpPr>
              <a:endCxn id="248" idx="5"/>
            </p:cNvCxnSpPr>
            <p:nvPr userDrawn="1"/>
          </p:nvCxnSpPr>
          <p:spPr>
            <a:xfrm rot="16200000" flipH="1">
              <a:off x="8829190" y="1396852"/>
              <a:ext cx="2361215" cy="1895902"/>
            </a:xfrm>
            <a:prstGeom prst="bentConnector4">
              <a:avLst>
                <a:gd name="adj1" fmla="val 42973"/>
                <a:gd name="adj2" fmla="val 115497"/>
              </a:avLst>
            </a:prstGeom>
            <a:noFill/>
            <a:ln w="38100" cap="flat" cmpd="sng" algn="ctr">
              <a:solidFill>
                <a:srgbClr val="ED7D31"/>
              </a:solidFill>
              <a:prstDash val="sysDot"/>
              <a:miter lim="800000"/>
              <a:headEnd type="oval"/>
              <a:tailEnd type="stealth"/>
            </a:ln>
            <a:effectLst/>
          </p:spPr>
        </p:cxnSp>
        <p:cxnSp>
          <p:nvCxnSpPr>
            <p:cNvPr id="240" name="Elbow Connector 340"/>
            <p:cNvCxnSpPr>
              <a:stCxn id="213" idx="6"/>
              <a:endCxn id="248" idx="3"/>
            </p:cNvCxnSpPr>
            <p:nvPr userDrawn="1"/>
          </p:nvCxnSpPr>
          <p:spPr>
            <a:xfrm flipV="1">
              <a:off x="9782759" y="4078465"/>
              <a:ext cx="193263" cy="1588264"/>
            </a:xfrm>
            <a:prstGeom prst="bentConnector2">
              <a:avLst/>
            </a:prstGeom>
            <a:noFill/>
            <a:ln w="38100" cap="flat" cmpd="sng" algn="ctr">
              <a:solidFill>
                <a:srgbClr val="ED7D31"/>
              </a:solidFill>
              <a:prstDash val="sysDot"/>
              <a:miter lim="800000"/>
              <a:headEnd type="oval"/>
              <a:tailEnd type="stealth"/>
            </a:ln>
            <a:effectLst/>
          </p:spPr>
        </p:cxnSp>
        <p:grpSp>
          <p:nvGrpSpPr>
            <p:cNvPr id="241" name="Group 295"/>
            <p:cNvGrpSpPr/>
            <p:nvPr userDrawn="1"/>
          </p:nvGrpSpPr>
          <p:grpSpPr>
            <a:xfrm>
              <a:off x="5723204" y="3631152"/>
              <a:ext cx="1211980" cy="1014712"/>
              <a:chOff x="5723949" y="3630311"/>
              <a:chExt cx="1212138" cy="1014477"/>
            </a:xfrm>
          </p:grpSpPr>
          <p:sp>
            <p:nvSpPr>
              <p:cNvPr id="242" name="Oval 241"/>
              <p:cNvSpPr/>
              <p:nvPr userDrawn="1"/>
            </p:nvSpPr>
            <p:spPr>
              <a:xfrm>
                <a:off x="6360087" y="3630311"/>
                <a:ext cx="576000" cy="576001"/>
              </a:xfrm>
              <a:prstGeom prst="ellipse">
                <a:avLst/>
              </a:prstGeom>
              <a:gradFill rotWithShape="1">
                <a:gsLst>
                  <a:gs pos="0">
                    <a:srgbClr val="70AD47">
                      <a:satMod val="103000"/>
                      <a:lumMod val="102000"/>
                      <a:tint val="94000"/>
                    </a:srgbClr>
                  </a:gs>
                  <a:gs pos="50000">
                    <a:srgbClr val="70AD47">
                      <a:satMod val="110000"/>
                      <a:lumMod val="100000"/>
                      <a:shade val="100000"/>
                    </a:srgbClr>
                  </a:gs>
                  <a:gs pos="100000">
                    <a:srgbClr val="70AD47">
                      <a:lumMod val="99000"/>
                      <a:satMod val="120000"/>
                      <a:shade val="78000"/>
                    </a:srgb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900" b="1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243" name="Straight Arrow Connector 242"/>
              <p:cNvCxnSpPr/>
              <p:nvPr/>
            </p:nvCxnSpPr>
            <p:spPr>
              <a:xfrm rot="16320000" flipV="1">
                <a:off x="6478181" y="4384166"/>
                <a:ext cx="365690" cy="9980"/>
              </a:xfrm>
              <a:prstGeom prst="straightConnector1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  <p:pic>
            <p:nvPicPr>
              <p:cNvPr id="244" name="valve-level controller-seperator" descr="kissclipart-valve-icon-clipart-valve-computer-icons-faucet-han-a22158c34626e944.png"/>
              <p:cNvPicPr>
                <a:picLocks noChangeAspect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5723949" y="4284788"/>
                <a:ext cx="669153" cy="360000"/>
              </a:xfrm>
              <a:prstGeom prst="rect">
                <a:avLst/>
              </a:prstGeom>
            </p:spPr>
          </p:pic>
          <p:cxnSp>
            <p:nvCxnSpPr>
              <p:cNvPr id="245" name="Arrow-level controller-seperator-valve"/>
              <p:cNvCxnSpPr>
                <a:stCxn id="242" idx="2"/>
                <a:endCxn id="244" idx="0"/>
              </p:cNvCxnSpPr>
              <p:nvPr/>
            </p:nvCxnSpPr>
            <p:spPr>
              <a:xfrm rot="10800000" flipV="1">
                <a:off x="6058527" y="3918310"/>
                <a:ext cx="301559" cy="366477"/>
              </a:xfrm>
              <a:prstGeom prst="bentConnector2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</p:grpSp>
        <p:cxnSp>
          <p:nvCxnSpPr>
            <p:cNvPr id="246" name="Shape 245"/>
            <p:cNvCxnSpPr>
              <a:stCxn id="216" idx="6"/>
              <a:endCxn id="248" idx="1"/>
            </p:cNvCxnSpPr>
            <p:nvPr userDrawn="1"/>
          </p:nvCxnSpPr>
          <p:spPr>
            <a:xfrm>
              <a:off x="4315314" y="3241341"/>
              <a:ext cx="5660708" cy="173460"/>
            </a:xfrm>
            <a:prstGeom prst="bentConnector4">
              <a:avLst>
                <a:gd name="adj1" fmla="val 43243"/>
                <a:gd name="adj2" fmla="val -328546"/>
              </a:avLst>
            </a:prstGeom>
            <a:noFill/>
            <a:ln w="25400" cap="flat" cmpd="sng" algn="ctr">
              <a:solidFill>
                <a:srgbClr val="ED7D31"/>
              </a:solidFill>
              <a:prstDash val="sysDot"/>
              <a:miter lim="800000"/>
              <a:headEnd type="oval"/>
              <a:tailEnd type="stealth"/>
            </a:ln>
            <a:effectLst/>
          </p:spPr>
        </p:cxnSp>
        <p:cxnSp>
          <p:nvCxnSpPr>
            <p:cNvPr id="247" name="Shape 246"/>
            <p:cNvCxnSpPr>
              <a:stCxn id="216" idx="6"/>
              <a:endCxn id="248" idx="1"/>
            </p:cNvCxnSpPr>
            <p:nvPr userDrawn="1"/>
          </p:nvCxnSpPr>
          <p:spPr>
            <a:xfrm>
              <a:off x="4315314" y="3241341"/>
              <a:ext cx="5660708" cy="173460"/>
            </a:xfrm>
            <a:prstGeom prst="bentConnector4">
              <a:avLst>
                <a:gd name="adj1" fmla="val 43243"/>
                <a:gd name="adj2" fmla="val -328546"/>
              </a:avLst>
            </a:prstGeom>
            <a:noFill/>
            <a:ln w="38100" cap="flat" cmpd="sng" algn="ctr">
              <a:solidFill>
                <a:srgbClr val="ED7D31"/>
              </a:solidFill>
              <a:prstDash val="sysDot"/>
              <a:miter lim="800000"/>
              <a:headEnd type="oval"/>
              <a:tailEnd type="stealth"/>
            </a:ln>
            <a:effectLst/>
          </p:spPr>
        </p:cxnSp>
        <p:sp>
          <p:nvSpPr>
            <p:cNvPr id="248" name="Cube 247"/>
            <p:cNvSpPr/>
            <p:nvPr userDrawn="1"/>
          </p:nvSpPr>
          <p:spPr>
            <a:xfrm>
              <a:off x="9211062" y="3193579"/>
              <a:ext cx="1746687" cy="884886"/>
            </a:xfrm>
            <a:prstGeom prst="cube">
              <a:avLst/>
            </a:prstGeom>
            <a:solidFill>
              <a:srgbClr val="FFC000">
                <a:alpha val="25000"/>
              </a:srgbClr>
            </a:solidFill>
            <a:ln w="12700" cap="flat" cmpd="sng" algn="ctr">
              <a:solidFill>
                <a:srgbClr val="FFC000">
                  <a:lumMod val="50000"/>
                </a:srgbClr>
              </a:solidFill>
              <a:prstDash val="solid"/>
              <a:round/>
            </a:ln>
            <a:effectLst/>
            <a:scene3d>
              <a:camera prst="orthographicFront">
                <a:rot lat="0" lon="0" rev="0"/>
              </a:camera>
              <a:lightRig rig="threePt" dir="t"/>
            </a:scene3d>
          </p:spPr>
          <p:txBody>
            <a:bodyPr lIns="91439" tIns="45719" rIns="91439" bIns="45719" rtlCol="0" anchor="ctr">
              <a:spAutoFit/>
            </a:bodyPr>
            <a:lstStyle/>
            <a:p>
              <a:pPr marL="0" marR="0" lvl="0" indent="0" algn="ctr" defTabSz="137132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IN" sz="2699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APC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6817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50"/>
                            </p:stCondLst>
                            <p:childTnLst>
                              <p:par>
                                <p:cTn id="1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1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mages and 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38181" y="43546"/>
            <a:ext cx="3600000" cy="4615544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7" name="図プレースホルダー 5"/>
          <p:cNvSpPr>
            <a:spLocks noGrp="1"/>
          </p:cNvSpPr>
          <p:nvPr>
            <p:ph type="pic" sz="quarter" idx="13" hasCustomPrompt="1"/>
          </p:nvPr>
        </p:nvSpPr>
        <p:spPr>
          <a:xfrm>
            <a:off x="3687754" y="4706605"/>
            <a:ext cx="3600000" cy="4615544"/>
          </a:xfrm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8" name="図プレースホルダー 5"/>
          <p:cNvSpPr>
            <a:spLocks noGrp="1"/>
          </p:cNvSpPr>
          <p:nvPr>
            <p:ph type="pic" sz="quarter" idx="14" hasCustomPrompt="1"/>
          </p:nvPr>
        </p:nvSpPr>
        <p:spPr>
          <a:xfrm>
            <a:off x="7337322" y="43546"/>
            <a:ext cx="3600000" cy="4615544"/>
          </a:xfrm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9" name="図プレースホルダー 5"/>
          <p:cNvSpPr>
            <a:spLocks noGrp="1"/>
          </p:cNvSpPr>
          <p:nvPr>
            <p:ph type="pic" sz="quarter" idx="15" hasCustomPrompt="1"/>
          </p:nvPr>
        </p:nvSpPr>
        <p:spPr>
          <a:xfrm>
            <a:off x="10988185" y="4706948"/>
            <a:ext cx="3600000" cy="4615544"/>
          </a:xfrm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0" name="図プレースホルダー 5"/>
          <p:cNvSpPr>
            <a:spLocks noGrp="1"/>
          </p:cNvSpPr>
          <p:nvPr>
            <p:ph type="pic" sz="quarter" idx="16" hasCustomPrompt="1"/>
          </p:nvPr>
        </p:nvSpPr>
        <p:spPr>
          <a:xfrm>
            <a:off x="14636468" y="43546"/>
            <a:ext cx="3600000" cy="4615544"/>
          </a:xfrm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12" name="正方形/長方形 11"/>
          <p:cNvSpPr/>
          <p:nvPr userDrawn="1"/>
        </p:nvSpPr>
        <p:spPr>
          <a:xfrm>
            <a:off x="38181" y="4706944"/>
            <a:ext cx="3600000" cy="4615199"/>
          </a:xfrm>
          <a:prstGeom prst="rect">
            <a:avLst/>
          </a:prstGeom>
          <a:solidFill>
            <a:schemeClr val="accent1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3" name="正方形/長方形 12"/>
          <p:cNvSpPr/>
          <p:nvPr userDrawn="1"/>
        </p:nvSpPr>
        <p:spPr>
          <a:xfrm>
            <a:off x="3687754" y="43886"/>
            <a:ext cx="3600000" cy="4615199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4" name="正方形/長方形 13"/>
          <p:cNvSpPr/>
          <p:nvPr userDrawn="1"/>
        </p:nvSpPr>
        <p:spPr>
          <a:xfrm>
            <a:off x="7337322" y="4706944"/>
            <a:ext cx="3600000" cy="461519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5" name="正方形/長方形 14"/>
          <p:cNvSpPr/>
          <p:nvPr userDrawn="1"/>
        </p:nvSpPr>
        <p:spPr>
          <a:xfrm>
            <a:off x="10988185" y="43886"/>
            <a:ext cx="3600000" cy="4615199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6" name="正方形/長方形 15"/>
          <p:cNvSpPr/>
          <p:nvPr userDrawn="1"/>
        </p:nvSpPr>
        <p:spPr>
          <a:xfrm>
            <a:off x="14636468" y="4707287"/>
            <a:ext cx="3600000" cy="4615199"/>
          </a:xfrm>
          <a:prstGeom prst="rect">
            <a:avLst/>
          </a:prstGeom>
          <a:solidFill>
            <a:schemeClr val="accent1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7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367028" y="4977647"/>
            <a:ext cx="942315" cy="942317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8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5016604" y="365046"/>
            <a:ext cx="942315" cy="942317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9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8666169" y="4977647"/>
            <a:ext cx="942315" cy="942317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0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15965318" y="4977647"/>
            <a:ext cx="942315" cy="942317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1" name="図プレースホルダー 7"/>
          <p:cNvSpPr>
            <a:spLocks noGrp="1"/>
          </p:cNvSpPr>
          <p:nvPr>
            <p:ph type="pic" sz="quarter" idx="21" hasCustomPrompt="1"/>
          </p:nvPr>
        </p:nvSpPr>
        <p:spPr>
          <a:xfrm>
            <a:off x="12317031" y="365046"/>
            <a:ext cx="942315" cy="942317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41592" y="6038953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213785" y="6535743"/>
            <a:ext cx="3182561" cy="243839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3734704" y="1411835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3906899" y="1908629"/>
            <a:ext cx="3182561" cy="243839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1035137" y="1411838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1207329" y="1908629"/>
            <a:ext cx="3182561" cy="243839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7367935" y="6038953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7540130" y="6535743"/>
            <a:ext cx="3182561" cy="243839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4668367" y="6038953"/>
            <a:ext cx="3538537" cy="598397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4840562" y="6535745"/>
            <a:ext cx="3182561" cy="243839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8" name="図プレースホルダー 37"/>
          <p:cNvSpPr>
            <a:spLocks noGrp="1"/>
          </p:cNvSpPr>
          <p:nvPr>
            <p:ph type="pic" sz="quarter" idx="32" hasCustomPrompt="1"/>
          </p:nvPr>
        </p:nvSpPr>
        <p:spPr>
          <a:xfrm>
            <a:off x="1574660" y="4443769"/>
            <a:ext cx="527049" cy="527051"/>
          </a:xfrm>
          <a:prstGeom prst="triangle">
            <a:avLst/>
          </a:prstGeom>
          <a:solidFill>
            <a:schemeClr val="accent1">
              <a:lumMod val="75000"/>
            </a:schemeClr>
          </a:solidFill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39" name="図プレースホルダー 37"/>
          <p:cNvSpPr>
            <a:spLocks noGrp="1"/>
          </p:cNvSpPr>
          <p:nvPr>
            <p:ph type="pic" sz="quarter" idx="33" hasCustomPrompt="1"/>
          </p:nvPr>
        </p:nvSpPr>
        <p:spPr>
          <a:xfrm>
            <a:off x="8878891" y="4443769"/>
            <a:ext cx="527049" cy="527051"/>
          </a:xfrm>
          <a:prstGeom prst="triangle">
            <a:avLst/>
          </a:prstGeom>
          <a:solidFill>
            <a:schemeClr val="accent1">
              <a:lumMod val="50000"/>
            </a:schemeClr>
          </a:solidFill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40" name="図プレースホルダー 37"/>
          <p:cNvSpPr>
            <a:spLocks noGrp="1"/>
          </p:cNvSpPr>
          <p:nvPr>
            <p:ph type="pic" sz="quarter" idx="34" hasCustomPrompt="1"/>
          </p:nvPr>
        </p:nvSpPr>
        <p:spPr>
          <a:xfrm>
            <a:off x="16172945" y="4443769"/>
            <a:ext cx="527049" cy="527051"/>
          </a:xfrm>
          <a:prstGeom prst="triangle">
            <a:avLst/>
          </a:prstGeom>
          <a:solidFill>
            <a:schemeClr val="accent1">
              <a:lumMod val="75000"/>
            </a:schemeClr>
          </a:solidFill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41" name="図プレースホルダー 37"/>
          <p:cNvSpPr>
            <a:spLocks noGrp="1"/>
          </p:cNvSpPr>
          <p:nvPr>
            <p:ph type="pic" sz="quarter" idx="35" hasCustomPrompt="1"/>
          </p:nvPr>
        </p:nvSpPr>
        <p:spPr>
          <a:xfrm rot="10800000">
            <a:off x="5224231" y="4378423"/>
            <a:ext cx="527049" cy="527051"/>
          </a:xfrm>
          <a:prstGeom prst="triangle">
            <a:avLst/>
          </a:pr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42" name="図プレースホルダー 37"/>
          <p:cNvSpPr>
            <a:spLocks noGrp="1"/>
          </p:cNvSpPr>
          <p:nvPr>
            <p:ph type="pic" sz="quarter" idx="36" hasCustomPrompt="1"/>
          </p:nvPr>
        </p:nvSpPr>
        <p:spPr>
          <a:xfrm rot="10800000">
            <a:off x="12524664" y="4436437"/>
            <a:ext cx="527049" cy="527051"/>
          </a:xfrm>
          <a:prstGeom prst="triangle">
            <a:avLst/>
          </a:prstGeom>
          <a:solidFill>
            <a:schemeClr val="accent1"/>
          </a:solidFill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0807622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1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25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1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250"/>
                            </p:stCondLst>
                            <p:childTnLst>
                              <p:par>
                                <p:cTn id="46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000"/>
                            </p:stCondLst>
                            <p:childTnLst>
                              <p:par>
                                <p:cTn id="5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1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750"/>
                            </p:stCondLst>
                            <p:childTnLst>
                              <p:par>
                                <p:cTn id="7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6250"/>
                            </p:stCondLst>
                            <p:childTnLst>
                              <p:par>
                                <p:cTn id="7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1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6750"/>
                            </p:stCondLst>
                            <p:childTnLst>
                              <p:par>
                                <p:cTn id="88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00"/>
                            </p:stCondLst>
                            <p:childTnLst>
                              <p:par>
                                <p:cTn id="9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8000"/>
                            </p:stCondLst>
                            <p:childTnLst>
                              <p:par>
                                <p:cTn id="9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8" dur="1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2" grpId="0" animBg="1"/>
      <p:bldP spid="13" grpId="0" animBg="1"/>
      <p:bldP spid="14" grpId="0" animBg="1"/>
      <p:bldP spid="15" grpId="0" animBg="1"/>
      <p:bldP spid="16" grpId="0" animBg="1"/>
      <p:bldP spid="17" grpId="0"/>
      <p:bldP spid="18" grpId="0"/>
      <p:bldP spid="19" grpId="0"/>
      <p:bldP spid="20" grpId="0"/>
      <p:bldP spid="21" grpId="0"/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9" grpId="0" animBg="1"/>
      <p:bldP spid="40" grpId="0" animBg="1"/>
      <p:bldP spid="41" grpId="0" animBg="1"/>
      <p:bldP spid="42" grpId="0" animBg="1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y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32" name="六角形 31"/>
          <p:cNvSpPr/>
          <p:nvPr userDrawn="1"/>
        </p:nvSpPr>
        <p:spPr>
          <a:xfrm rot="5400000">
            <a:off x="5939384" y="2737536"/>
            <a:ext cx="6406062" cy="5522467"/>
          </a:xfrm>
          <a:prstGeom prst="hexagon">
            <a:avLst>
              <a:gd name="adj" fmla="val 28637"/>
              <a:gd name="vf" fmla="val 1154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7" name="円/楕円 36"/>
          <p:cNvSpPr/>
          <p:nvPr userDrawn="1"/>
        </p:nvSpPr>
        <p:spPr>
          <a:xfrm>
            <a:off x="8120714" y="1395631"/>
            <a:ext cx="2025224" cy="2025226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8" name="円/楕円 37"/>
          <p:cNvSpPr/>
          <p:nvPr userDrawn="1"/>
        </p:nvSpPr>
        <p:spPr>
          <a:xfrm>
            <a:off x="10853399" y="2880797"/>
            <a:ext cx="2025224" cy="2025226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9" name="円/楕円 38"/>
          <p:cNvSpPr/>
          <p:nvPr userDrawn="1"/>
        </p:nvSpPr>
        <p:spPr>
          <a:xfrm>
            <a:off x="10853399" y="6031146"/>
            <a:ext cx="2025224" cy="2025226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40" name="円/楕円 39"/>
          <p:cNvSpPr/>
          <p:nvPr userDrawn="1"/>
        </p:nvSpPr>
        <p:spPr>
          <a:xfrm>
            <a:off x="8120714" y="7561317"/>
            <a:ext cx="2025224" cy="2025226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41" name="円/楕円 40"/>
          <p:cNvSpPr/>
          <p:nvPr userDrawn="1"/>
        </p:nvSpPr>
        <p:spPr>
          <a:xfrm>
            <a:off x="5368567" y="6031146"/>
            <a:ext cx="2025224" cy="2025226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42" name="円/楕円 41"/>
          <p:cNvSpPr/>
          <p:nvPr userDrawn="1"/>
        </p:nvSpPr>
        <p:spPr>
          <a:xfrm>
            <a:off x="5368567" y="2872465"/>
            <a:ext cx="2025224" cy="2025226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6982973" y="4950499"/>
            <a:ext cx="4275475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3599" spc="3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5485107" y="3405441"/>
            <a:ext cx="1800203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8216919" y="1882356"/>
            <a:ext cx="1800203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0953210" y="3405441"/>
            <a:ext cx="1800203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5468380" y="6548705"/>
            <a:ext cx="1800203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936492" y="6548705"/>
            <a:ext cx="1800203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1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8216919" y="8078873"/>
            <a:ext cx="1800203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2" name="円弧 51"/>
          <p:cNvSpPr/>
          <p:nvPr userDrawn="1"/>
        </p:nvSpPr>
        <p:spPr>
          <a:xfrm rot="2700000">
            <a:off x="7976007" y="1249739"/>
            <a:ext cx="2320590" cy="2320589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cxnSp>
        <p:nvCxnSpPr>
          <p:cNvPr id="54" name="直線コネクタ 53"/>
          <p:cNvCxnSpPr>
            <a:stCxn id="52" idx="0"/>
          </p:cNvCxnSpPr>
          <p:nvPr userDrawn="1"/>
        </p:nvCxnSpPr>
        <p:spPr>
          <a:xfrm>
            <a:off x="9956753" y="1589579"/>
            <a:ext cx="5651557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円弧 59"/>
          <p:cNvSpPr/>
          <p:nvPr userDrawn="1"/>
        </p:nvSpPr>
        <p:spPr>
          <a:xfrm rot="2700000">
            <a:off x="10706505" y="2712085"/>
            <a:ext cx="2320590" cy="2320589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cxnSp>
        <p:nvCxnSpPr>
          <p:cNvPr id="61" name="直線コネクタ 60"/>
          <p:cNvCxnSpPr>
            <a:stCxn id="60" idx="0"/>
          </p:cNvCxnSpPr>
          <p:nvPr userDrawn="1"/>
        </p:nvCxnSpPr>
        <p:spPr>
          <a:xfrm>
            <a:off x="12687248" y="3051922"/>
            <a:ext cx="500385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円弧 62"/>
          <p:cNvSpPr/>
          <p:nvPr userDrawn="1"/>
        </p:nvSpPr>
        <p:spPr>
          <a:xfrm rot="2700000">
            <a:off x="10706505" y="5870769"/>
            <a:ext cx="2320590" cy="2320589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cxnSp>
        <p:nvCxnSpPr>
          <p:cNvPr id="64" name="直線コネクタ 63"/>
          <p:cNvCxnSpPr/>
          <p:nvPr userDrawn="1"/>
        </p:nvCxnSpPr>
        <p:spPr>
          <a:xfrm>
            <a:off x="12687248" y="6210605"/>
            <a:ext cx="500385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円弧 69"/>
          <p:cNvSpPr/>
          <p:nvPr userDrawn="1"/>
        </p:nvSpPr>
        <p:spPr>
          <a:xfrm rot="18900000" flipH="1">
            <a:off x="5212909" y="2712084"/>
            <a:ext cx="2320589" cy="2320590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cxnSp>
        <p:nvCxnSpPr>
          <p:cNvPr id="71" name="直線コネクタ 70"/>
          <p:cNvCxnSpPr>
            <a:stCxn id="70" idx="0"/>
          </p:cNvCxnSpPr>
          <p:nvPr userDrawn="1"/>
        </p:nvCxnSpPr>
        <p:spPr>
          <a:xfrm flipH="1">
            <a:off x="520701" y="3051922"/>
            <a:ext cx="5032043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円弧 76"/>
          <p:cNvSpPr/>
          <p:nvPr userDrawn="1"/>
        </p:nvSpPr>
        <p:spPr>
          <a:xfrm rot="18900000" flipH="1">
            <a:off x="5212909" y="5870768"/>
            <a:ext cx="2320589" cy="2320590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cxnSp>
        <p:nvCxnSpPr>
          <p:cNvPr id="78" name="直線コネクタ 77"/>
          <p:cNvCxnSpPr>
            <a:stCxn id="77" idx="0"/>
          </p:cNvCxnSpPr>
          <p:nvPr userDrawn="1"/>
        </p:nvCxnSpPr>
        <p:spPr>
          <a:xfrm flipH="1">
            <a:off x="520701" y="6210605"/>
            <a:ext cx="5032043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円弧 79"/>
          <p:cNvSpPr/>
          <p:nvPr userDrawn="1"/>
        </p:nvSpPr>
        <p:spPr>
          <a:xfrm rot="2700000" flipH="1" flipV="1">
            <a:off x="7943407" y="7426339"/>
            <a:ext cx="2320590" cy="2320589"/>
          </a:xfrm>
          <a:prstGeom prst="arc">
            <a:avLst>
              <a:gd name="adj1" fmla="val 16200000"/>
              <a:gd name="adj2" fmla="val 20055362"/>
            </a:avLst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595959"/>
              </a:solidFill>
            </a:endParaRPr>
          </a:p>
        </p:txBody>
      </p:sp>
      <p:cxnSp>
        <p:nvCxnSpPr>
          <p:cNvPr id="81" name="直線コネクタ 80"/>
          <p:cNvCxnSpPr>
            <a:stCxn id="80" idx="0"/>
          </p:cNvCxnSpPr>
          <p:nvPr userDrawn="1"/>
        </p:nvCxnSpPr>
        <p:spPr>
          <a:xfrm flipH="1">
            <a:off x="2476503" y="9407079"/>
            <a:ext cx="5806744" cy="0"/>
          </a:xfrm>
          <a:prstGeom prst="line">
            <a:avLst/>
          </a:prstGeom>
          <a:ln w="12700">
            <a:prstDash val="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テキスト プレースホルダー 11"/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10405075" y="1702396"/>
            <a:ext cx="5203229" cy="84733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0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13095887" y="3203599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1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13108587" y="6340505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2" name="テキスト プレースホルダー 11"/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496393" y="3202858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5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520703" y="6353207"/>
            <a:ext cx="4595217" cy="13811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6" name="テキスト プレースホルダー 1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2619980" y="8433394"/>
            <a:ext cx="5203229" cy="847338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8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457200" y="353675"/>
            <a:ext cx="6769101" cy="1983133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47" name="直線コネクタ 46"/>
          <p:cNvCxnSpPr/>
          <p:nvPr userDrawn="1"/>
        </p:nvCxnSpPr>
        <p:spPr>
          <a:xfrm flipH="1">
            <a:off x="-790" y="2372535"/>
            <a:ext cx="7463584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8719436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5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5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5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50"/>
                            </p:stCondLst>
                            <p:childTnLst>
                              <p:par>
                                <p:cTn id="4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5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5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50"/>
                            </p:stCondLst>
                            <p:childTnLst>
                              <p:par>
                                <p:cTn id="6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550"/>
                            </p:stCondLst>
                            <p:childTnLst>
                              <p:par>
                                <p:cTn id="6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05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550"/>
                            </p:stCondLst>
                            <p:childTnLst>
                              <p:par>
                                <p:cTn id="8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7050"/>
                            </p:stCondLst>
                            <p:childTnLst>
                              <p:par>
                                <p:cTn id="8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755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8050"/>
                            </p:stCondLst>
                            <p:childTnLst>
                              <p:par>
                                <p:cTn id="9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8550"/>
                            </p:stCondLst>
                            <p:childTnLst>
                              <p:par>
                                <p:cTn id="10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9050"/>
                            </p:stCondLst>
                            <p:childTnLst>
                              <p:par>
                                <p:cTn id="1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9550"/>
                            </p:stCondLst>
                            <p:childTnLst>
                              <p:par>
                                <p:cTn id="1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50"/>
                            </p:stCondLst>
                            <p:childTnLst>
                              <p:par>
                                <p:cTn id="1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2" grpId="0" animBg="1"/>
      <p:bldP spid="60" grpId="0" animBg="1"/>
      <p:bldP spid="63" grpId="0" animBg="1"/>
      <p:bldP spid="70" grpId="0" animBg="1"/>
      <p:bldP spid="77" grpId="0" animBg="1"/>
      <p:bldP spid="80" grpId="0" animBg="1"/>
      <p:bldP spid="82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8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0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1" grpId="0">
        <p:tmplLst>
          <p:tmpl>
            <p:tnLst>
              <p:par>
                <p:cTn presetID="22" presetClass="entr" presetSubtype="8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9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2" grpId="0">
        <p:tmplLst>
          <p:tmpl>
            <p:tnLst>
              <p:par>
                <p:cTn presetID="2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9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5" grpId="0">
        <p:tmplLst>
          <p:tmpl>
            <p:tnLst>
              <p:par>
                <p:cTn presetID="2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9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6" grpId="0">
        <p:tmplLst>
          <p:tmpl>
            <p:tnLst>
              <p:par>
                <p:cTn presetID="22" presetClass="entr" presetSubtype="2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9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8" y="5"/>
            <a:ext cx="4572000" cy="3299256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6" name="図プレースホルダー 5"/>
          <p:cNvSpPr>
            <a:spLocks noGrp="1"/>
          </p:cNvSpPr>
          <p:nvPr>
            <p:ph type="pic" sz="quarter" idx="13" hasCustomPrompt="1"/>
          </p:nvPr>
        </p:nvSpPr>
        <p:spPr>
          <a:xfrm>
            <a:off x="4570420" y="5"/>
            <a:ext cx="4572000" cy="3299256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7" name="図プレースホルダー 5"/>
          <p:cNvSpPr>
            <a:spLocks noGrp="1"/>
          </p:cNvSpPr>
          <p:nvPr>
            <p:ph type="pic" sz="quarter" idx="14" hasCustomPrompt="1"/>
          </p:nvPr>
        </p:nvSpPr>
        <p:spPr>
          <a:xfrm>
            <a:off x="9144007" y="5"/>
            <a:ext cx="4572000" cy="3299256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8" name="図プレースホルダー 5"/>
          <p:cNvSpPr>
            <a:spLocks noGrp="1"/>
          </p:cNvSpPr>
          <p:nvPr>
            <p:ph type="pic" sz="quarter" idx="15" hasCustomPrompt="1"/>
          </p:nvPr>
        </p:nvSpPr>
        <p:spPr>
          <a:xfrm>
            <a:off x="13714420" y="5"/>
            <a:ext cx="4572000" cy="3299256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3" name="図プレースホルダー 5"/>
          <p:cNvSpPr>
            <a:spLocks noGrp="1"/>
          </p:cNvSpPr>
          <p:nvPr>
            <p:ph type="pic" sz="quarter" idx="16" hasCustomPrompt="1"/>
          </p:nvPr>
        </p:nvSpPr>
        <p:spPr>
          <a:xfrm>
            <a:off x="8" y="3284411"/>
            <a:ext cx="4572000" cy="3299256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4" name="図プレースホルダー 5"/>
          <p:cNvSpPr>
            <a:spLocks noGrp="1"/>
          </p:cNvSpPr>
          <p:nvPr>
            <p:ph type="pic" sz="quarter" idx="17" hasCustomPrompt="1"/>
          </p:nvPr>
        </p:nvSpPr>
        <p:spPr>
          <a:xfrm>
            <a:off x="4570420" y="3284411"/>
            <a:ext cx="4572000" cy="3299256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5" name="図プレースホルダー 5"/>
          <p:cNvSpPr>
            <a:spLocks noGrp="1"/>
          </p:cNvSpPr>
          <p:nvPr>
            <p:ph type="pic" sz="quarter" idx="18" hasCustomPrompt="1"/>
          </p:nvPr>
        </p:nvSpPr>
        <p:spPr>
          <a:xfrm>
            <a:off x="9144007" y="3284411"/>
            <a:ext cx="4572000" cy="3299256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6" name="図プレースホルダー 5"/>
          <p:cNvSpPr>
            <a:spLocks noGrp="1"/>
          </p:cNvSpPr>
          <p:nvPr>
            <p:ph type="pic" sz="quarter" idx="19" hasCustomPrompt="1"/>
          </p:nvPr>
        </p:nvSpPr>
        <p:spPr>
          <a:xfrm>
            <a:off x="13714420" y="3284411"/>
            <a:ext cx="4572000" cy="3299256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8" name="テキスト プレースホルダー 17"/>
          <p:cNvSpPr>
            <a:spLocks noGrp="1"/>
          </p:cNvSpPr>
          <p:nvPr>
            <p:ph type="body" sz="quarter" idx="20" hasCustomPrompt="1"/>
          </p:nvPr>
        </p:nvSpPr>
        <p:spPr>
          <a:xfrm>
            <a:off x="8" y="2714367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sp>
        <p:nvSpPr>
          <p:cNvPr id="19" name="テキスト プレースホルダー 17"/>
          <p:cNvSpPr>
            <a:spLocks noGrp="1"/>
          </p:cNvSpPr>
          <p:nvPr>
            <p:ph type="body" sz="quarter" idx="21" hasCustomPrompt="1"/>
          </p:nvPr>
        </p:nvSpPr>
        <p:spPr>
          <a:xfrm>
            <a:off x="4570420" y="2714367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sp>
        <p:nvSpPr>
          <p:cNvPr id="20" name="テキスト プレースホルダー 17"/>
          <p:cNvSpPr>
            <a:spLocks noGrp="1"/>
          </p:cNvSpPr>
          <p:nvPr>
            <p:ph type="body" sz="quarter" idx="22" hasCustomPrompt="1"/>
          </p:nvPr>
        </p:nvSpPr>
        <p:spPr>
          <a:xfrm>
            <a:off x="9142421" y="2714367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sp>
        <p:nvSpPr>
          <p:cNvPr id="21" name="テキスト プレースホルダー 17"/>
          <p:cNvSpPr>
            <a:spLocks noGrp="1"/>
          </p:cNvSpPr>
          <p:nvPr>
            <p:ph type="body" sz="quarter" idx="23" hasCustomPrompt="1"/>
          </p:nvPr>
        </p:nvSpPr>
        <p:spPr>
          <a:xfrm>
            <a:off x="13712832" y="2714367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sp>
        <p:nvSpPr>
          <p:cNvPr id="22" name="テキスト プレースホルダー 17"/>
          <p:cNvSpPr>
            <a:spLocks noGrp="1"/>
          </p:cNvSpPr>
          <p:nvPr>
            <p:ph type="body" sz="quarter" idx="24" hasCustomPrompt="1"/>
          </p:nvPr>
        </p:nvSpPr>
        <p:spPr>
          <a:xfrm>
            <a:off x="1593" y="5998773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sp>
        <p:nvSpPr>
          <p:cNvPr id="23" name="テキスト プレースホルダー 17"/>
          <p:cNvSpPr>
            <a:spLocks noGrp="1"/>
          </p:cNvSpPr>
          <p:nvPr>
            <p:ph type="body" sz="quarter" idx="25" hasCustomPrompt="1"/>
          </p:nvPr>
        </p:nvSpPr>
        <p:spPr>
          <a:xfrm>
            <a:off x="4572007" y="5998773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sp>
        <p:nvSpPr>
          <p:cNvPr id="24" name="テキスト プレースホルダー 17"/>
          <p:cNvSpPr>
            <a:spLocks noGrp="1"/>
          </p:cNvSpPr>
          <p:nvPr>
            <p:ph type="body" sz="quarter" idx="26" hasCustomPrompt="1"/>
          </p:nvPr>
        </p:nvSpPr>
        <p:spPr>
          <a:xfrm>
            <a:off x="9144007" y="5998773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sp>
        <p:nvSpPr>
          <p:cNvPr id="25" name="テキスト プレースホルダー 17"/>
          <p:cNvSpPr>
            <a:spLocks noGrp="1"/>
          </p:cNvSpPr>
          <p:nvPr>
            <p:ph type="body" sz="quarter" idx="27" hasCustomPrompt="1"/>
          </p:nvPr>
        </p:nvSpPr>
        <p:spPr>
          <a:xfrm>
            <a:off x="13714420" y="5998773"/>
            <a:ext cx="4572000" cy="581283"/>
          </a:xfrm>
          <a:solidFill>
            <a:schemeClr val="accent1">
              <a:alpha val="70000"/>
            </a:schemeClr>
          </a:solidFill>
        </p:spPr>
        <p:txBody>
          <a:bodyPr anchor="ctr"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51" y="6619892"/>
            <a:ext cx="12612640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27" name="直線コネクタ 26"/>
          <p:cNvCxnSpPr/>
          <p:nvPr userDrawn="1"/>
        </p:nvCxnSpPr>
        <p:spPr>
          <a:xfrm flipH="1" flipV="1">
            <a:off x="3332957" y="7853153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8" y="7975600"/>
            <a:ext cx="14102428" cy="153911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970463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250"/>
                            </p:stCondLst>
                            <p:childTnLst>
                              <p:par>
                                <p:cTn id="12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9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750"/>
                            </p:stCondLst>
                            <p:childTnLst>
                              <p:par>
                                <p:cTn id="26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0"/>
                            </p:stCondLst>
                            <p:childTnLst>
                              <p:par>
                                <p:cTn id="33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6250"/>
                            </p:stCondLst>
                            <p:childTnLst>
                              <p:par>
                                <p:cTn id="40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500"/>
                            </p:stCondLst>
                            <p:childTnLst>
                              <p:par>
                                <p:cTn id="47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8750"/>
                            </p:stCondLst>
                            <p:childTnLst>
                              <p:par>
                                <p:cTn id="54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0000"/>
                            </p:stCondLst>
                            <p:childTnLst>
                              <p:par>
                                <p:cTn id="61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6" presetClass="entr" presetSubtype="37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1050"/>
                            </p:stCondLst>
                            <p:childTnLst>
                              <p:par>
                                <p:cTn id="6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13" grpId="0"/>
      <p:bldP spid="14" grpId="0"/>
      <p:bldP spid="15" grpId="0"/>
      <p:bldP spid="16" grpId="0"/>
      <p:bldP spid="18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- Inf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タイトル 1"/>
          <p:cNvSpPr>
            <a:spLocks noGrp="1"/>
          </p:cNvSpPr>
          <p:nvPr>
            <p:ph type="ctrTitle" hasCustomPrompt="1"/>
          </p:nvPr>
        </p:nvSpPr>
        <p:spPr>
          <a:xfrm>
            <a:off x="2266446" y="4288412"/>
            <a:ext cx="13753525" cy="1189757"/>
          </a:xfrm>
          <a:prstGeom prst="rect">
            <a:avLst/>
          </a:prstGeom>
        </p:spPr>
        <p:txBody>
          <a:bodyPr lIns="60953" tIns="30478" rIns="60953" bIns="30478" anchor="ctr"/>
          <a:lstStyle>
            <a:lvl1pPr algn="ctr">
              <a:lnSpc>
                <a:spcPct val="100000"/>
              </a:lnSpc>
              <a:defRPr sz="7049" spc="1500" baseline="0">
                <a:solidFill>
                  <a:schemeClr val="accent1"/>
                </a:solidFill>
                <a:latin typeface="+mj-lt"/>
              </a:defRPr>
            </a:lvl1pPr>
          </a:lstStyle>
          <a:p>
            <a:r>
              <a:rPr lang="en-US" altLang="ja-JP" dirty="0"/>
              <a:t>TITLE HERE</a:t>
            </a:r>
            <a:endParaRPr lang="en-US" dirty="0"/>
          </a:p>
        </p:txBody>
      </p:sp>
      <p:sp>
        <p:nvSpPr>
          <p:cNvPr id="19" name="サブタイトル 2"/>
          <p:cNvSpPr>
            <a:spLocks noGrp="1"/>
          </p:cNvSpPr>
          <p:nvPr>
            <p:ph type="subTitle" idx="1" hasCustomPrompt="1"/>
          </p:nvPr>
        </p:nvSpPr>
        <p:spPr>
          <a:xfrm>
            <a:off x="2266446" y="5368531"/>
            <a:ext cx="13753525" cy="785313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spcBef>
                <a:spcPts val="0"/>
              </a:spcBef>
              <a:buNone/>
              <a:defRPr sz="3149" spc="600" baseline="0">
                <a:solidFill>
                  <a:schemeClr val="bg2">
                    <a:lumMod val="50000"/>
                  </a:schemeClr>
                </a:solidFill>
                <a:latin typeface="+mj-lt"/>
              </a:defRPr>
            </a:lvl1pPr>
            <a:lvl2pPr marL="8161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6322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4483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326448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40806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48967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571285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65289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altLang="ja-JP" dirty="0"/>
              <a:t>SUB TITLE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2122434" y="8608885"/>
            <a:ext cx="14041559" cy="1500331"/>
          </a:xfrm>
        </p:spPr>
        <p:txBody>
          <a:bodyPr anchor="b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>
                    <a:lumMod val="60000"/>
                    <a:lumOff val="40000"/>
                  </a:schemeClr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415731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フリーフォーム 75"/>
          <p:cNvSpPr/>
          <p:nvPr userDrawn="1"/>
        </p:nvSpPr>
        <p:spPr>
          <a:xfrm>
            <a:off x="3" y="2628905"/>
            <a:ext cx="18351499" cy="2959100"/>
          </a:xfrm>
          <a:custGeom>
            <a:avLst/>
            <a:gdLst>
              <a:gd name="connsiteX0" fmla="*/ 0 w 18351500"/>
              <a:gd name="connsiteY0" fmla="*/ 2959100 h 2959100"/>
              <a:gd name="connsiteX1" fmla="*/ 3606800 w 18351500"/>
              <a:gd name="connsiteY1" fmla="*/ 2959100 h 2959100"/>
              <a:gd name="connsiteX2" fmla="*/ 3606800 w 18351500"/>
              <a:gd name="connsiteY2" fmla="*/ 0 h 2959100"/>
              <a:gd name="connsiteX3" fmla="*/ 7289800 w 18351500"/>
              <a:gd name="connsiteY3" fmla="*/ 0 h 2959100"/>
              <a:gd name="connsiteX4" fmla="*/ 7289800 w 18351500"/>
              <a:gd name="connsiteY4" fmla="*/ 2159000 h 2959100"/>
              <a:gd name="connsiteX5" fmla="*/ 10998200 w 18351500"/>
              <a:gd name="connsiteY5" fmla="*/ 2159000 h 2959100"/>
              <a:gd name="connsiteX6" fmla="*/ 10998200 w 18351500"/>
              <a:gd name="connsiteY6" fmla="*/ 850900 h 2959100"/>
              <a:gd name="connsiteX7" fmla="*/ 14668500 w 18351500"/>
              <a:gd name="connsiteY7" fmla="*/ 850900 h 2959100"/>
              <a:gd name="connsiteX8" fmla="*/ 14668500 w 18351500"/>
              <a:gd name="connsiteY8" fmla="*/ 2806700 h 2959100"/>
              <a:gd name="connsiteX9" fmla="*/ 18351500 w 18351500"/>
              <a:gd name="connsiteY9" fmla="*/ 2806700 h 295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351500" h="2959100">
                <a:moveTo>
                  <a:pt x="0" y="2959100"/>
                </a:moveTo>
                <a:lnTo>
                  <a:pt x="3606800" y="2959100"/>
                </a:lnTo>
                <a:lnTo>
                  <a:pt x="3606800" y="0"/>
                </a:lnTo>
                <a:lnTo>
                  <a:pt x="7289800" y="0"/>
                </a:lnTo>
                <a:lnTo>
                  <a:pt x="7289800" y="2159000"/>
                </a:lnTo>
                <a:lnTo>
                  <a:pt x="10998200" y="2159000"/>
                </a:lnTo>
                <a:lnTo>
                  <a:pt x="10998200" y="850900"/>
                </a:lnTo>
                <a:lnTo>
                  <a:pt x="14668500" y="850900"/>
                </a:lnTo>
                <a:lnTo>
                  <a:pt x="14668500" y="2806700"/>
                </a:lnTo>
                <a:lnTo>
                  <a:pt x="18351500" y="2806700"/>
                </a:lnTo>
              </a:path>
            </a:pathLst>
          </a:custGeom>
          <a:noFill/>
          <a:ln w="76200" cmpd="sng"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grpSp>
        <p:nvGrpSpPr>
          <p:cNvPr id="2" name="グループ化 31"/>
          <p:cNvGrpSpPr/>
          <p:nvPr userDrawn="1"/>
        </p:nvGrpSpPr>
        <p:grpSpPr>
          <a:xfrm>
            <a:off x="874988" y="5956564"/>
            <a:ext cx="3420379" cy="1717950"/>
            <a:chOff x="187211" y="5765810"/>
            <a:chExt cx="3420380" cy="1717950"/>
          </a:xfrm>
        </p:grpSpPr>
        <p:sp>
          <p:nvSpPr>
            <p:cNvPr id="30" name="正方形/長方形 29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31" name="二等辺三角形 30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67" name="円/楕円 66"/>
          <p:cNvSpPr/>
          <p:nvPr userDrawn="1"/>
        </p:nvSpPr>
        <p:spPr>
          <a:xfrm>
            <a:off x="295891" y="5742036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4" name="図プレースホルダー 33"/>
          <p:cNvSpPr>
            <a:spLocks noGrp="1"/>
          </p:cNvSpPr>
          <p:nvPr>
            <p:ph type="pic" sz="quarter" idx="25" hasCustomPrompt="1"/>
          </p:nvPr>
        </p:nvSpPr>
        <p:spPr>
          <a:xfrm>
            <a:off x="519129" y="5981972"/>
            <a:ext cx="446290" cy="446291"/>
          </a:xfrm>
        </p:spPr>
        <p:txBody>
          <a:bodyPr>
            <a:normAutofit/>
          </a:bodyPr>
          <a:lstStyle>
            <a:lvl1pPr>
              <a:defRPr sz="10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43413" y="4537977"/>
            <a:ext cx="3538537" cy="990111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799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223783" y="6279186"/>
            <a:ext cx="2846563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3750680" y="2692773"/>
            <a:ext cx="3538537" cy="990111"/>
          </a:xfrm>
        </p:spPr>
        <p:txBody>
          <a:bodyPr anchor="t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799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1069637" y="3543986"/>
            <a:ext cx="3538537" cy="990111"/>
          </a:xfrm>
        </p:spPr>
        <p:txBody>
          <a:bodyPr anchor="t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799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7408029" y="3731564"/>
            <a:ext cx="3538537" cy="990111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799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4715041" y="4402962"/>
            <a:ext cx="3538537" cy="990111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4799" spc="3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grpSp>
        <p:nvGrpSpPr>
          <p:cNvPr id="5" name="グループ化 34"/>
          <p:cNvGrpSpPr/>
          <p:nvPr userDrawn="1"/>
        </p:nvGrpSpPr>
        <p:grpSpPr>
          <a:xfrm rot="10800000">
            <a:off x="3759993" y="757556"/>
            <a:ext cx="3420379" cy="1717950"/>
            <a:chOff x="187211" y="5765810"/>
            <a:chExt cx="3420380" cy="1717950"/>
          </a:xfrm>
        </p:grpSpPr>
        <p:sp>
          <p:nvSpPr>
            <p:cNvPr id="36" name="正方形/長方形 35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37" name="二等辺三角形 36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38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4197185" y="810146"/>
            <a:ext cx="2758167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grpSp>
        <p:nvGrpSpPr>
          <p:cNvPr id="6" name="グループ化 39"/>
          <p:cNvGrpSpPr/>
          <p:nvPr userDrawn="1"/>
        </p:nvGrpSpPr>
        <p:grpSpPr>
          <a:xfrm rot="10800000">
            <a:off x="11078423" y="1612652"/>
            <a:ext cx="3420379" cy="1717950"/>
            <a:chOff x="187211" y="5765810"/>
            <a:chExt cx="3420380" cy="1717950"/>
          </a:xfrm>
        </p:grpSpPr>
        <p:sp>
          <p:nvSpPr>
            <p:cNvPr id="41" name="正方形/長方形 40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42" name="二等辺三角形 41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43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542366" y="1665239"/>
            <a:ext cx="2731412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grpSp>
        <p:nvGrpSpPr>
          <p:cNvPr id="7" name="グループ化 44"/>
          <p:cNvGrpSpPr/>
          <p:nvPr userDrawn="1"/>
        </p:nvGrpSpPr>
        <p:grpSpPr>
          <a:xfrm>
            <a:off x="7432224" y="5200547"/>
            <a:ext cx="3420379" cy="1717950"/>
            <a:chOff x="187211" y="5765810"/>
            <a:chExt cx="3420380" cy="1717950"/>
          </a:xfrm>
        </p:grpSpPr>
        <p:sp>
          <p:nvSpPr>
            <p:cNvPr id="46" name="正方形/長方形 45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47" name="二等辺三角形 46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48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7904055" y="5523168"/>
            <a:ext cx="2723535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grpSp>
        <p:nvGrpSpPr>
          <p:cNvPr id="8" name="グループ化 58"/>
          <p:cNvGrpSpPr/>
          <p:nvPr userDrawn="1"/>
        </p:nvGrpSpPr>
        <p:grpSpPr>
          <a:xfrm>
            <a:off x="14678824" y="5830920"/>
            <a:ext cx="3420379" cy="1717950"/>
            <a:chOff x="187211" y="5765810"/>
            <a:chExt cx="3420380" cy="1717950"/>
          </a:xfrm>
        </p:grpSpPr>
        <p:sp>
          <p:nvSpPr>
            <p:cNvPr id="60" name="正方形/長方形 59"/>
            <p:cNvSpPr/>
            <p:nvPr userDrawn="1"/>
          </p:nvSpPr>
          <p:spPr>
            <a:xfrm>
              <a:off x="187211" y="5998595"/>
              <a:ext cx="3420380" cy="1485165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61" name="二等辺三角形 60"/>
            <p:cNvSpPr/>
            <p:nvPr userDrawn="1"/>
          </p:nvSpPr>
          <p:spPr>
            <a:xfrm>
              <a:off x="1627371" y="5765810"/>
              <a:ext cx="540060" cy="465569"/>
            </a:xfrm>
            <a:prstGeom prst="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 w="762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214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62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5142765" y="6102740"/>
            <a:ext cx="2731412" cy="1380411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4" name="直角三角形 63"/>
          <p:cNvSpPr/>
          <p:nvPr userDrawn="1"/>
        </p:nvSpPr>
        <p:spPr>
          <a:xfrm rot="8100000">
            <a:off x="3408296" y="4036797"/>
            <a:ext cx="405045" cy="405046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5" name="直角三角形 64"/>
          <p:cNvSpPr/>
          <p:nvPr userDrawn="1"/>
        </p:nvSpPr>
        <p:spPr>
          <a:xfrm rot="18900000">
            <a:off x="14476298" y="4100471"/>
            <a:ext cx="405045" cy="405046"/>
          </a:xfrm>
          <a:prstGeom prst="rtTriangl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8" name="円/楕円 67"/>
          <p:cNvSpPr/>
          <p:nvPr userDrawn="1"/>
        </p:nvSpPr>
        <p:spPr>
          <a:xfrm>
            <a:off x="3295858" y="293613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9" name="図プレースホルダー 33"/>
          <p:cNvSpPr>
            <a:spLocks noGrp="1"/>
          </p:cNvSpPr>
          <p:nvPr>
            <p:ph type="pic" sz="quarter" idx="34" hasCustomPrompt="1"/>
          </p:nvPr>
        </p:nvSpPr>
        <p:spPr>
          <a:xfrm>
            <a:off x="3519094" y="533542"/>
            <a:ext cx="446290" cy="446291"/>
          </a:xfrm>
        </p:spPr>
        <p:txBody>
          <a:bodyPr>
            <a:normAutofit/>
          </a:bodyPr>
          <a:lstStyle>
            <a:lvl1pPr>
              <a:defRPr sz="10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70" name="円/楕円 69"/>
          <p:cNvSpPr/>
          <p:nvPr userDrawn="1"/>
        </p:nvSpPr>
        <p:spPr>
          <a:xfrm>
            <a:off x="6968280" y="4939209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1" name="図プレースホルダー 33"/>
          <p:cNvSpPr>
            <a:spLocks noGrp="1"/>
          </p:cNvSpPr>
          <p:nvPr>
            <p:ph type="pic" sz="quarter" idx="35" hasCustomPrompt="1"/>
          </p:nvPr>
        </p:nvSpPr>
        <p:spPr>
          <a:xfrm>
            <a:off x="7191518" y="5179145"/>
            <a:ext cx="446290" cy="446291"/>
          </a:xfrm>
        </p:spPr>
        <p:txBody>
          <a:bodyPr>
            <a:normAutofit/>
          </a:bodyPr>
          <a:lstStyle>
            <a:lvl1pPr>
              <a:defRPr sz="10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72" name="円/楕円 71"/>
          <p:cNvSpPr/>
          <p:nvPr userDrawn="1"/>
        </p:nvSpPr>
        <p:spPr>
          <a:xfrm>
            <a:off x="10614479" y="1144710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3" name="図プレースホルダー 33"/>
          <p:cNvSpPr>
            <a:spLocks noGrp="1"/>
          </p:cNvSpPr>
          <p:nvPr>
            <p:ph type="pic" sz="quarter" idx="36" hasCustomPrompt="1"/>
          </p:nvPr>
        </p:nvSpPr>
        <p:spPr>
          <a:xfrm>
            <a:off x="10837718" y="1384644"/>
            <a:ext cx="446290" cy="446291"/>
          </a:xfrm>
        </p:spPr>
        <p:txBody>
          <a:bodyPr>
            <a:normAutofit/>
          </a:bodyPr>
          <a:lstStyle>
            <a:lvl1pPr>
              <a:defRPr sz="10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74" name="円/楕円 73"/>
          <p:cNvSpPr/>
          <p:nvPr userDrawn="1"/>
        </p:nvSpPr>
        <p:spPr>
          <a:xfrm>
            <a:off x="14214880" y="5595764"/>
            <a:ext cx="927891" cy="927891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5" name="図プレースホルダー 33"/>
          <p:cNvSpPr>
            <a:spLocks noGrp="1"/>
          </p:cNvSpPr>
          <p:nvPr>
            <p:ph type="pic" sz="quarter" idx="37" hasCustomPrompt="1"/>
          </p:nvPr>
        </p:nvSpPr>
        <p:spPr>
          <a:xfrm>
            <a:off x="14438118" y="5835693"/>
            <a:ext cx="446290" cy="446291"/>
          </a:xfrm>
        </p:spPr>
        <p:txBody>
          <a:bodyPr>
            <a:normAutofit/>
          </a:bodyPr>
          <a:lstStyle>
            <a:lvl1pPr>
              <a:defRPr sz="10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77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4921600" y="7077102"/>
            <a:ext cx="8399077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78" name="直線コネクタ 77"/>
          <p:cNvCxnSpPr/>
          <p:nvPr userDrawn="1"/>
        </p:nvCxnSpPr>
        <p:spPr>
          <a:xfrm flipH="1" flipV="1">
            <a:off x="3332957" y="8335066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3332961" y="8432805"/>
            <a:ext cx="11632274" cy="109220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97437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7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2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750"/>
                            </p:stCondLst>
                            <p:childTnLst>
                              <p:par>
                                <p:cTn id="3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250"/>
                            </p:stCondLst>
                            <p:childTnLst>
                              <p:par>
                                <p:cTn id="39" presetID="2" presetClass="entr" presetSubtype="1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7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250"/>
                            </p:stCondLst>
                            <p:childTnLst>
                              <p:par>
                                <p:cTn id="5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750"/>
                            </p:stCondLst>
                            <p:childTnLst>
                              <p:par>
                                <p:cTn id="60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25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750"/>
                            </p:stCondLst>
                            <p:childTnLst>
                              <p:par>
                                <p:cTn id="76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6250"/>
                            </p:stCondLst>
                            <p:childTnLst>
                              <p:par>
                                <p:cTn id="81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675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7250"/>
                            </p:stCondLst>
                            <p:childTnLst>
                              <p:par>
                                <p:cTn id="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7750"/>
                            </p:stCondLst>
                            <p:childTnLst>
                              <p:par>
                                <p:cTn id="101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250"/>
                            </p:stCondLst>
                            <p:childTnLst>
                              <p:par>
                                <p:cTn id="106" presetID="2" presetClass="entr" presetSubtype="4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8750"/>
                            </p:stCondLst>
                            <p:childTnLst>
                              <p:par>
                                <p:cTn id="1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9250"/>
                            </p:stCondLst>
                            <p:childTnLst>
                              <p:par>
                                <p:cTn id="12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9800"/>
                            </p:stCondLst>
                            <p:childTnLst>
                              <p:par>
                                <p:cTn id="127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0300"/>
                            </p:stCondLst>
                            <p:childTnLst>
                              <p:par>
                                <p:cTn id="131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 animBg="1"/>
      <p:bldP spid="67" grpId="0" animBg="1"/>
      <p:bldP spid="34" grpId="0"/>
      <p:bldP spid="22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" presetClass="entr" presetSubtype="1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2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4" grpId="0" animBg="1"/>
      <p:bldP spid="65" grpId="0" animBg="1"/>
      <p:bldP spid="68" grpId="0" animBg="1"/>
      <p:bldP spid="69" grpId="0"/>
      <p:bldP spid="70" grpId="0" animBg="1"/>
      <p:bldP spid="71" grpId="0"/>
      <p:bldP spid="72" grpId="0" animBg="1"/>
      <p:bldP spid="73" grpId="0"/>
      <p:bldP spid="74" grpId="0" animBg="1"/>
      <p:bldP spid="75" grpId="0"/>
      <p:bldP spid="7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2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Points and Tex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6" name="直線コネクタ 35"/>
          <p:cNvCxnSpPr/>
          <p:nvPr userDrawn="1"/>
        </p:nvCxnSpPr>
        <p:spPr>
          <a:xfrm flipH="1">
            <a:off x="-790" y="4079091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六角形 13"/>
          <p:cNvSpPr/>
          <p:nvPr userDrawn="1"/>
        </p:nvSpPr>
        <p:spPr>
          <a:xfrm rot="5400000">
            <a:off x="2000981" y="2470019"/>
            <a:ext cx="6406062" cy="5522467"/>
          </a:xfrm>
          <a:prstGeom prst="hexagon">
            <a:avLst>
              <a:gd name="adj" fmla="val 28637"/>
              <a:gd name="vf" fmla="val 115470"/>
            </a:avLst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涙形 4"/>
          <p:cNvSpPr/>
          <p:nvPr userDrawn="1"/>
        </p:nvSpPr>
        <p:spPr>
          <a:xfrm rot="8100000">
            <a:off x="3826257" y="803290"/>
            <a:ext cx="2713763" cy="2713766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" name="涙形 5"/>
          <p:cNvSpPr/>
          <p:nvPr userDrawn="1"/>
        </p:nvSpPr>
        <p:spPr>
          <a:xfrm rot="4500000">
            <a:off x="1288951" y="2233598"/>
            <a:ext cx="2713766" cy="2713763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" name="涙形 6"/>
          <p:cNvSpPr/>
          <p:nvPr userDrawn="1"/>
        </p:nvSpPr>
        <p:spPr>
          <a:xfrm rot="900000">
            <a:off x="1288953" y="5115950"/>
            <a:ext cx="2713763" cy="2713766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" name="涙形 7"/>
          <p:cNvSpPr/>
          <p:nvPr userDrawn="1"/>
        </p:nvSpPr>
        <p:spPr>
          <a:xfrm rot="18900000">
            <a:off x="3847132" y="6525196"/>
            <a:ext cx="2713763" cy="2713766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9" name="涙形 8"/>
          <p:cNvSpPr/>
          <p:nvPr userDrawn="1"/>
        </p:nvSpPr>
        <p:spPr>
          <a:xfrm rot="15300000">
            <a:off x="6384435" y="5094890"/>
            <a:ext cx="2713766" cy="2713763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0" name="涙形 9"/>
          <p:cNvSpPr/>
          <p:nvPr userDrawn="1"/>
        </p:nvSpPr>
        <p:spPr>
          <a:xfrm rot="11700000">
            <a:off x="6384438" y="2212536"/>
            <a:ext cx="2713763" cy="2713766"/>
          </a:xfrm>
          <a:prstGeom prst="teardrop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5" name="テキスト プレースホルダー 11"/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3922631" y="1633117"/>
            <a:ext cx="2475275" cy="585066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6" name="図プレースホルダー 7"/>
          <p:cNvSpPr>
            <a:spLocks noGrp="1"/>
          </p:cNvSpPr>
          <p:nvPr userDrawn="1">
            <p:ph type="pic" sz="quarter" idx="18" hasCustomPrompt="1"/>
          </p:nvPr>
        </p:nvSpPr>
        <p:spPr>
          <a:xfrm>
            <a:off x="4801902" y="937217"/>
            <a:ext cx="785910" cy="785910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4048574" y="2083162"/>
            <a:ext cx="2241181" cy="1035116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35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6469092" y="3094100"/>
            <a:ext cx="2475275" cy="585066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9" name="図プレースホルダー 7"/>
          <p:cNvSpPr>
            <a:spLocks noGrp="1"/>
          </p:cNvSpPr>
          <p:nvPr userDrawn="1">
            <p:ph type="pic" sz="quarter" idx="31" hasCustomPrompt="1"/>
          </p:nvPr>
        </p:nvSpPr>
        <p:spPr>
          <a:xfrm>
            <a:off x="7348363" y="2398200"/>
            <a:ext cx="785910" cy="785910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6595035" y="3544152"/>
            <a:ext cx="2241181" cy="1035116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35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1373607" y="3049097"/>
            <a:ext cx="2475275" cy="585066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5" name="図プレースホルダー 7"/>
          <p:cNvSpPr>
            <a:spLocks noGrp="1"/>
          </p:cNvSpPr>
          <p:nvPr userDrawn="1">
            <p:ph type="pic" sz="quarter" idx="34" hasCustomPrompt="1"/>
          </p:nvPr>
        </p:nvSpPr>
        <p:spPr>
          <a:xfrm>
            <a:off x="2252879" y="2353197"/>
            <a:ext cx="785910" cy="785910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 userDrawn="1">
            <p:ph type="body" sz="quarter" idx="35" hasCustomPrompt="1"/>
          </p:nvPr>
        </p:nvSpPr>
        <p:spPr>
          <a:xfrm>
            <a:off x="1499549" y="3499146"/>
            <a:ext cx="2241181" cy="1035116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35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 userDrawn="1">
            <p:ph type="body" sz="quarter" idx="36" hasCustomPrompt="1"/>
          </p:nvPr>
        </p:nvSpPr>
        <p:spPr>
          <a:xfrm>
            <a:off x="1373607" y="5927151"/>
            <a:ext cx="2475275" cy="585066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8" name="図プレースホルダー 7"/>
          <p:cNvSpPr>
            <a:spLocks noGrp="1"/>
          </p:cNvSpPr>
          <p:nvPr userDrawn="1">
            <p:ph type="pic" sz="quarter" idx="37" hasCustomPrompt="1"/>
          </p:nvPr>
        </p:nvSpPr>
        <p:spPr>
          <a:xfrm>
            <a:off x="2252879" y="5231257"/>
            <a:ext cx="785910" cy="785910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 userDrawn="1">
            <p:ph type="body" sz="quarter" idx="38" hasCustomPrompt="1"/>
          </p:nvPr>
        </p:nvSpPr>
        <p:spPr>
          <a:xfrm>
            <a:off x="1499549" y="6377206"/>
            <a:ext cx="2241181" cy="1035116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35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 userDrawn="1">
            <p:ph type="body" sz="quarter" idx="39" hasCustomPrompt="1"/>
          </p:nvPr>
        </p:nvSpPr>
        <p:spPr>
          <a:xfrm>
            <a:off x="6469092" y="5908591"/>
            <a:ext cx="2475275" cy="585066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1" name="図プレースホルダー 7"/>
          <p:cNvSpPr>
            <a:spLocks noGrp="1"/>
          </p:cNvSpPr>
          <p:nvPr userDrawn="1">
            <p:ph type="pic" sz="quarter" idx="40" hasCustomPrompt="1"/>
          </p:nvPr>
        </p:nvSpPr>
        <p:spPr>
          <a:xfrm>
            <a:off x="7348363" y="5212694"/>
            <a:ext cx="785910" cy="785910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 userDrawn="1">
            <p:ph type="body" sz="quarter" idx="41" hasCustomPrompt="1"/>
          </p:nvPr>
        </p:nvSpPr>
        <p:spPr>
          <a:xfrm>
            <a:off x="6595035" y="6358642"/>
            <a:ext cx="2241181" cy="1035116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35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 userDrawn="1">
            <p:ph type="body" sz="quarter" idx="42" hasCustomPrompt="1"/>
          </p:nvPr>
        </p:nvSpPr>
        <p:spPr>
          <a:xfrm>
            <a:off x="3922631" y="7324571"/>
            <a:ext cx="2475275" cy="585066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4" name="図プレースホルダー 7"/>
          <p:cNvSpPr>
            <a:spLocks noGrp="1"/>
          </p:cNvSpPr>
          <p:nvPr userDrawn="1">
            <p:ph type="pic" sz="quarter" idx="43" hasCustomPrompt="1"/>
          </p:nvPr>
        </p:nvSpPr>
        <p:spPr>
          <a:xfrm>
            <a:off x="4801902" y="6583668"/>
            <a:ext cx="785910" cy="785910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 userDrawn="1">
            <p:ph type="body" sz="quarter" idx="44" hasCustomPrompt="1"/>
          </p:nvPr>
        </p:nvSpPr>
        <p:spPr>
          <a:xfrm>
            <a:off x="4048574" y="7729617"/>
            <a:ext cx="2241181" cy="1035116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35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9548257" y="1217292"/>
            <a:ext cx="7914915" cy="2790311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1" name="ホームベース 40"/>
          <p:cNvSpPr/>
          <p:nvPr userDrawn="1"/>
        </p:nvSpPr>
        <p:spPr>
          <a:xfrm>
            <a:off x="9615809" y="4406594"/>
            <a:ext cx="479694" cy="359474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42" name="テキスト プレースホルダー 11"/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10095506" y="4779152"/>
            <a:ext cx="7328624" cy="162708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10095506" y="4199726"/>
            <a:ext cx="7328624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4" name="ホームベース 43"/>
          <p:cNvSpPr/>
          <p:nvPr userDrawn="1"/>
        </p:nvSpPr>
        <p:spPr>
          <a:xfrm>
            <a:off x="9615809" y="6824757"/>
            <a:ext cx="479694" cy="359474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45" name="テキスト プレースホルダー 11"/>
          <p:cNvSpPr>
            <a:spLocks noGrp="1"/>
          </p:cNvSpPr>
          <p:nvPr userDrawn="1">
            <p:ph type="body" sz="quarter" idx="45" hasCustomPrompt="1"/>
          </p:nvPr>
        </p:nvSpPr>
        <p:spPr>
          <a:xfrm>
            <a:off x="10095506" y="7208097"/>
            <a:ext cx="7328624" cy="162708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6" name="テキスト プレースホルダー 11"/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10095506" y="6617892"/>
            <a:ext cx="7328624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989005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0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3500"/>
                            </p:stCondLst>
                            <p:childTnLst>
                              <p:par>
                                <p:cTn id="8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4000"/>
                            </p:stCondLst>
                            <p:childTnLst>
                              <p:par>
                                <p:cTn id="91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4500"/>
                            </p:stCondLst>
                            <p:childTnLst>
                              <p:par>
                                <p:cTn id="96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250"/>
                            </p:stCondLst>
                            <p:childTnLst>
                              <p:par>
                                <p:cTn id="109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5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/>
      <p:bldP spid="1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/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/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/>
      <p:bldP spid="3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/>
      <p:bldP spid="3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1" grpId="0" animBg="1"/>
      <p:bldP spid="4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4" grpId="0" animBg="1"/>
      <p:bldP spid="4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ni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/>
          <p:cNvSpPr/>
          <p:nvPr userDrawn="1"/>
        </p:nvSpPr>
        <p:spPr>
          <a:xfrm>
            <a:off x="2" y="4"/>
            <a:ext cx="18286413" cy="658366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9" name="テキスト プレースホルダー 7"/>
          <p:cNvSpPr>
            <a:spLocks noGrp="1"/>
          </p:cNvSpPr>
          <p:nvPr>
            <p:ph type="body" sz="quarter" idx="15" hasCustomPrompt="1"/>
          </p:nvPr>
        </p:nvSpPr>
        <p:spPr>
          <a:xfrm>
            <a:off x="412241" y="1208111"/>
            <a:ext cx="6221086" cy="5033902"/>
          </a:xfrm>
          <a:blipFill dpi="0" rotWithShape="1">
            <a:blip r:embed="rId2" cstate="print"/>
            <a:srcRect/>
            <a:stretch>
              <a:fillRect/>
            </a:stretch>
          </a:blipFill>
        </p:spPr>
        <p:txBody>
          <a:bodyPr/>
          <a:lstStyle/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10" name="図プレースホルダー 8"/>
          <p:cNvSpPr>
            <a:spLocks noGrp="1"/>
          </p:cNvSpPr>
          <p:nvPr>
            <p:ph type="pic" sz="quarter" idx="16" hasCustomPrompt="1"/>
          </p:nvPr>
        </p:nvSpPr>
        <p:spPr>
          <a:xfrm>
            <a:off x="667031" y="1433131"/>
            <a:ext cx="5733348" cy="3150351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1" name="テキスト プレースホルダー 7"/>
          <p:cNvSpPr>
            <a:spLocks noGrp="1"/>
          </p:cNvSpPr>
          <p:nvPr>
            <p:ph type="body" sz="quarter" idx="17" hasCustomPrompt="1"/>
          </p:nvPr>
        </p:nvSpPr>
        <p:spPr>
          <a:xfrm>
            <a:off x="11588713" y="1201454"/>
            <a:ext cx="6221086" cy="5033902"/>
          </a:xfrm>
          <a:blipFill dpi="0" rotWithShape="1">
            <a:blip r:embed="rId2" cstate="print"/>
            <a:srcRect/>
            <a:stretch>
              <a:fillRect/>
            </a:stretch>
          </a:blipFill>
        </p:spPr>
        <p:txBody>
          <a:bodyPr/>
          <a:lstStyle/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12" name="図プレースホルダー 8"/>
          <p:cNvSpPr>
            <a:spLocks noGrp="1"/>
          </p:cNvSpPr>
          <p:nvPr>
            <p:ph type="pic" sz="quarter" idx="18" hasCustomPrompt="1"/>
          </p:nvPr>
        </p:nvSpPr>
        <p:spPr>
          <a:xfrm>
            <a:off x="11843507" y="1426474"/>
            <a:ext cx="5733348" cy="3150351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8" name="テキスト プレースホルダー 7"/>
          <p:cNvSpPr>
            <a:spLocks noGrp="1"/>
          </p:cNvSpPr>
          <p:nvPr>
            <p:ph type="body" sz="quarter" idx="14" hasCustomPrompt="1"/>
          </p:nvPr>
        </p:nvSpPr>
        <p:spPr>
          <a:xfrm>
            <a:off x="5546056" y="958041"/>
            <a:ext cx="7197557" cy="5824030"/>
          </a:xfrm>
          <a:blipFill dpi="0" rotWithShape="1">
            <a:blip r:embed="rId3" cstate="print"/>
            <a:srcRect/>
            <a:stretch>
              <a:fillRect/>
            </a:stretch>
          </a:blipFill>
        </p:spPr>
        <p:txBody>
          <a:bodyPr/>
          <a:lstStyle/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7" name="図プレースホルダー 8"/>
          <p:cNvSpPr>
            <a:spLocks noGrp="1"/>
          </p:cNvSpPr>
          <p:nvPr>
            <p:ph type="pic" sz="quarter" idx="13" hasCustomPrompt="1"/>
          </p:nvPr>
        </p:nvSpPr>
        <p:spPr>
          <a:xfrm>
            <a:off x="5814682" y="1201449"/>
            <a:ext cx="6660741" cy="3645405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51" y="6619892"/>
            <a:ext cx="12612640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14" name="直線コネクタ 13"/>
          <p:cNvCxnSpPr/>
          <p:nvPr userDrawn="1"/>
        </p:nvCxnSpPr>
        <p:spPr>
          <a:xfrm flipH="1" flipV="1">
            <a:off x="3332957" y="7853153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8" y="7975600"/>
            <a:ext cx="14102428" cy="153911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126443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50"/>
                            </p:stCondLst>
                            <p:childTnLst>
                              <p:par>
                                <p:cTn id="3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50"/>
                            </p:stCondLst>
                            <p:childTnLst>
                              <p:par>
                                <p:cTn id="3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/>
      <p:bldP spid="11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/>
      <p:bldP spid="8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and Big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32" name="正方形/長方形 31"/>
          <p:cNvSpPr/>
          <p:nvPr userDrawn="1"/>
        </p:nvSpPr>
        <p:spPr>
          <a:xfrm>
            <a:off x="2" y="0"/>
            <a:ext cx="18286413" cy="51435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27272" y="1228064"/>
            <a:ext cx="16831870" cy="24592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4997" spc="6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727274" y="3405441"/>
            <a:ext cx="16831870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3599" spc="15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5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3202554" y="5638562"/>
            <a:ext cx="1530168" cy="1530171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627379" y="7838173"/>
            <a:ext cx="4725525" cy="1580809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1627379" y="7258740"/>
            <a:ext cx="4725525" cy="773204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8" name="図プレースホルダー 7"/>
          <p:cNvSpPr>
            <a:spLocks noGrp="1"/>
          </p:cNvSpPr>
          <p:nvPr>
            <p:ph type="pic" sz="quarter" idx="23" hasCustomPrompt="1"/>
          </p:nvPr>
        </p:nvSpPr>
        <p:spPr>
          <a:xfrm>
            <a:off x="8378129" y="5638562"/>
            <a:ext cx="1530168" cy="1530171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6802955" y="7838173"/>
            <a:ext cx="4725525" cy="1580809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6802955" y="7258740"/>
            <a:ext cx="4725525" cy="773204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1" name="図プレースホルダー 7"/>
          <p:cNvSpPr>
            <a:spLocks noGrp="1"/>
          </p:cNvSpPr>
          <p:nvPr>
            <p:ph type="pic" sz="quarter" idx="26" hasCustomPrompt="1"/>
          </p:nvPr>
        </p:nvSpPr>
        <p:spPr>
          <a:xfrm>
            <a:off x="13553703" y="5638562"/>
            <a:ext cx="1530168" cy="1530171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42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1978524" y="7838173"/>
            <a:ext cx="4725525" cy="1580809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978524" y="7258740"/>
            <a:ext cx="4725525" cy="773204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332217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9" decel="100000" fill="hold" grpId="0" nodeType="after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850"/>
                            </p:stCondLst>
                            <p:childTnLst>
                              <p:par>
                                <p:cTn id="14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4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1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15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>
        <p:tmplLst>
          <p:tmpl>
            <p:tnLst>
              <p:par>
                <p:cTn presetID="2" presetClass="entr" presetSubtype="9" decel="100000" fill="hold" nodeType="afterEffect">
                  <p:stCondLst>
                    <p:cond delay="50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/>
      <p:bldP spid="35" grpId="0"/>
      <p:bldP spid="36" grpId="0"/>
      <p:bldP spid="37" grpId="0"/>
      <p:bldP spid="38" grpId="0"/>
      <p:bldP spid="39" grpId="0"/>
      <p:bldP spid="40" grpId="0"/>
      <p:bldP spid="41" grpId="0"/>
      <p:bldP spid="42" grpId="0"/>
      <p:bldP spid="43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ne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9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2" y="4"/>
            <a:ext cx="18286413" cy="6583662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3" name="テキスト プレースホルダー 12"/>
          <p:cNvSpPr>
            <a:spLocks noGrp="1"/>
          </p:cNvSpPr>
          <p:nvPr>
            <p:ph type="body" sz="quarter" idx="14" hasCustomPrompt="1"/>
          </p:nvPr>
        </p:nvSpPr>
        <p:spPr>
          <a:xfrm>
            <a:off x="2" y="4063298"/>
            <a:ext cx="18286413" cy="765175"/>
          </a:xfrm>
          <a:solidFill>
            <a:schemeClr val="accent1">
              <a:alpha val="69000"/>
            </a:schemeClr>
          </a:solidFill>
        </p:spPr>
        <p:txBody>
          <a:bodyPr/>
          <a:lstStyle/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14" name="テキスト プレースホルダー 12"/>
          <p:cNvSpPr>
            <a:spLocks noGrp="1"/>
          </p:cNvSpPr>
          <p:nvPr>
            <p:ph type="body" sz="quarter" idx="15" hasCustomPrompt="1"/>
          </p:nvPr>
        </p:nvSpPr>
        <p:spPr>
          <a:xfrm>
            <a:off x="2" y="4828956"/>
            <a:ext cx="18286413" cy="1754709"/>
          </a:xfrm>
          <a:solidFill>
            <a:schemeClr val="tx2">
              <a:alpha val="69000"/>
            </a:schemeClr>
          </a:solidFill>
        </p:spPr>
        <p:txBody>
          <a:bodyPr/>
          <a:lstStyle/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11" name="テキスト プレースホルダー 10"/>
          <p:cNvSpPr>
            <a:spLocks noGrp="1"/>
          </p:cNvSpPr>
          <p:nvPr>
            <p:ph type="body" sz="quarter" idx="13" hasCustomPrompt="1"/>
          </p:nvPr>
        </p:nvSpPr>
        <p:spPr>
          <a:xfrm>
            <a:off x="1311697" y="823022"/>
            <a:ext cx="3691059" cy="5757015"/>
          </a:xfrm>
          <a:blipFill dpi="0" rotWithShape="1">
            <a:blip r:embed="rId2" cstate="print"/>
            <a:srcRect/>
            <a:stretch>
              <a:fillRect b="-27424"/>
            </a:stretch>
          </a:blipFill>
        </p:spPr>
        <p:txBody>
          <a:bodyPr/>
          <a:lstStyle/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5137764" y="4052652"/>
            <a:ext cx="12421380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5137764" y="4880368"/>
            <a:ext cx="12421380" cy="1658297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2" name="図プレースホルダー 21"/>
          <p:cNvSpPr>
            <a:spLocks noGrp="1"/>
          </p:cNvSpPr>
          <p:nvPr>
            <p:ph type="pic" sz="quarter" idx="40" hasCustomPrompt="1"/>
          </p:nvPr>
        </p:nvSpPr>
        <p:spPr>
          <a:xfrm>
            <a:off x="1582424" y="1767775"/>
            <a:ext cx="3149601" cy="4816475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51" y="6619892"/>
            <a:ext cx="12612640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25" name="直線コネクタ 24"/>
          <p:cNvCxnSpPr/>
          <p:nvPr userDrawn="1"/>
        </p:nvCxnSpPr>
        <p:spPr>
          <a:xfrm flipH="1" flipV="1">
            <a:off x="3332957" y="7853153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8" y="7975600"/>
            <a:ext cx="14102428" cy="153911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9857335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800"/>
                            </p:stCondLst>
                            <p:childTnLst>
                              <p:par>
                                <p:cTn id="3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300"/>
                            </p:stCondLst>
                            <p:childTnLst>
                              <p:par>
                                <p:cTn id="3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animBg="1">
        <p:tmplLst>
          <p:tmpl>
            <p:tnLst>
              <p:par>
                <p:cTn presetID="14" presetClass="entr" presetSubtype="1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正方形/長方形 8"/>
          <p:cNvSpPr/>
          <p:nvPr userDrawn="1"/>
        </p:nvSpPr>
        <p:spPr>
          <a:xfrm>
            <a:off x="-14754" y="3291839"/>
            <a:ext cx="18286413" cy="329182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-7188" y="3722611"/>
            <a:ext cx="18286413" cy="243027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5" name="正方形/長方形 4"/>
          <p:cNvSpPr/>
          <p:nvPr userDrawn="1"/>
        </p:nvSpPr>
        <p:spPr>
          <a:xfrm>
            <a:off x="2" y="5"/>
            <a:ext cx="18286413" cy="329182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2" name="正方形/長方形 21"/>
          <p:cNvSpPr/>
          <p:nvPr userDrawn="1"/>
        </p:nvSpPr>
        <p:spPr>
          <a:xfrm>
            <a:off x="1" y="417976"/>
            <a:ext cx="18271654" cy="243027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4" name="図プレースホルダー 13"/>
          <p:cNvSpPr>
            <a:spLocks noGrp="1"/>
          </p:cNvSpPr>
          <p:nvPr>
            <p:ph type="pic" sz="quarter" idx="13" hasCustomPrompt="1"/>
          </p:nvPr>
        </p:nvSpPr>
        <p:spPr>
          <a:xfrm>
            <a:off x="9143209" y="3291839"/>
            <a:ext cx="9139924" cy="3291829"/>
          </a:xfrm>
          <a:custGeom>
            <a:avLst/>
            <a:gdLst/>
            <a:ahLst/>
            <a:cxnLst/>
            <a:rect l="l" t="t" r="r" b="b"/>
            <a:pathLst>
              <a:path w="9139924" h="3291830">
                <a:moveTo>
                  <a:pt x="0" y="0"/>
                </a:moveTo>
                <a:lnTo>
                  <a:pt x="1305146" y="0"/>
                </a:lnTo>
                <a:lnTo>
                  <a:pt x="9139924" y="0"/>
                </a:lnTo>
                <a:lnTo>
                  <a:pt x="9139924" y="3291830"/>
                </a:lnTo>
                <a:lnTo>
                  <a:pt x="1305146" y="3291830"/>
                </a:lnTo>
                <a:close/>
              </a:path>
            </a:pathLst>
          </a:cu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 Add an image</a:t>
            </a:r>
            <a:endParaRPr kumimoji="1" lang="ja-JP" altLang="en-US" dirty="0"/>
          </a:p>
        </p:txBody>
      </p:sp>
      <p:sp>
        <p:nvSpPr>
          <p:cNvPr id="11" name="図プレースホルダー 10"/>
          <p:cNvSpPr>
            <a:spLocks noGrp="1"/>
          </p:cNvSpPr>
          <p:nvPr>
            <p:ph type="pic" sz="quarter" idx="12" hasCustomPrompt="1"/>
          </p:nvPr>
        </p:nvSpPr>
        <p:spPr>
          <a:xfrm>
            <a:off x="1" y="5"/>
            <a:ext cx="9139924" cy="3291829"/>
          </a:xfrm>
          <a:custGeom>
            <a:avLst/>
            <a:gdLst/>
            <a:ahLst/>
            <a:cxnLst/>
            <a:rect l="l" t="t" r="r" b="b"/>
            <a:pathLst>
              <a:path w="9139924" h="3291830">
                <a:moveTo>
                  <a:pt x="0" y="0"/>
                </a:moveTo>
                <a:lnTo>
                  <a:pt x="7834778" y="0"/>
                </a:lnTo>
                <a:lnTo>
                  <a:pt x="9139924" y="3291830"/>
                </a:lnTo>
                <a:lnTo>
                  <a:pt x="7834778" y="3291830"/>
                </a:lnTo>
                <a:lnTo>
                  <a:pt x="0" y="3291830"/>
                </a:lnTo>
                <a:close/>
              </a:path>
            </a:pathLst>
          </a:custGeom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 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51" y="6619892"/>
            <a:ext cx="12612640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16" name="直線コネクタ 15"/>
          <p:cNvCxnSpPr/>
          <p:nvPr userDrawn="1"/>
        </p:nvCxnSpPr>
        <p:spPr>
          <a:xfrm flipH="1" flipV="1">
            <a:off x="3332957" y="7853153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8" y="7975600"/>
            <a:ext cx="14102428" cy="153911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150230" y="1177427"/>
            <a:ext cx="8498923" cy="144579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150230" y="598001"/>
            <a:ext cx="8498923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599280" y="4513432"/>
            <a:ext cx="8498923" cy="13951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599280" y="3934007"/>
            <a:ext cx="8498923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305784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750"/>
                            </p:stCondLst>
                            <p:childTnLst>
                              <p:par>
                                <p:cTn id="20" presetID="22" presetClass="entr" presetSubtype="2" fill="hold" grpId="0" nodeType="after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000"/>
                            </p:stCondLst>
                            <p:childTnLst>
                              <p:par>
                                <p:cTn id="2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500"/>
                            </p:stCondLst>
                            <p:childTnLst>
                              <p:par>
                                <p:cTn id="28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250"/>
                            </p:stCondLst>
                            <p:childTnLst>
                              <p:par>
                                <p:cTn id="35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300"/>
                            </p:stCondLst>
                            <p:childTnLst>
                              <p:par>
                                <p:cTn id="40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800"/>
                            </p:stCondLst>
                            <p:childTnLst>
                              <p:par>
                                <p:cTn id="4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2" grpId="0" animBg="1"/>
      <p:bldP spid="14" grpId="0"/>
      <p:bldP spid="11" grpId="0"/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2" presetClass="entr" presetSubtype="8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2" presetClass="entr" presetSubtype="8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2" presetClass="entr" presetSubtype="2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2" presetClass="entr" presetSubtype="2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Big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図プレースホルダー 7"/>
          <p:cNvSpPr>
            <a:spLocks noGrp="1"/>
          </p:cNvSpPr>
          <p:nvPr>
            <p:ph type="pic" sz="quarter" idx="12" hasCustomPrompt="1"/>
          </p:nvPr>
        </p:nvSpPr>
        <p:spPr>
          <a:xfrm>
            <a:off x="2" y="4"/>
            <a:ext cx="10425055" cy="6583662"/>
          </a:xfrm>
          <a:custGeom>
            <a:avLst/>
            <a:gdLst/>
            <a:ahLst/>
            <a:cxnLst/>
            <a:rect l="l" t="t" r="r" b="b"/>
            <a:pathLst>
              <a:path w="10425055" h="6583660">
                <a:moveTo>
                  <a:pt x="0" y="0"/>
                </a:moveTo>
                <a:lnTo>
                  <a:pt x="7859770" y="0"/>
                </a:lnTo>
                <a:lnTo>
                  <a:pt x="10425055" y="6583660"/>
                </a:lnTo>
                <a:lnTo>
                  <a:pt x="7859770" y="6583660"/>
                </a:lnTo>
                <a:lnTo>
                  <a:pt x="0" y="6583660"/>
                </a:lnTo>
                <a:close/>
              </a:path>
            </a:pathLst>
          </a:cu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22" name="図プレースホルダー 21"/>
          <p:cNvSpPr>
            <a:spLocks noGrp="1"/>
          </p:cNvSpPr>
          <p:nvPr>
            <p:ph type="pic" sz="quarter" idx="40" hasCustomPrompt="1"/>
          </p:nvPr>
        </p:nvSpPr>
        <p:spPr>
          <a:xfrm>
            <a:off x="5461002" y="3221883"/>
            <a:ext cx="3951609" cy="788150"/>
          </a:xfrm>
          <a:custGeom>
            <a:avLst/>
            <a:gdLst/>
            <a:ahLst/>
            <a:cxnLst/>
            <a:rect l="l" t="t" r="r" b="b"/>
            <a:pathLst>
              <a:path w="3951609" h="788150">
                <a:moveTo>
                  <a:pt x="0" y="0"/>
                </a:moveTo>
                <a:lnTo>
                  <a:pt x="3644829" y="0"/>
                </a:lnTo>
                <a:lnTo>
                  <a:pt x="3951609" y="788150"/>
                </a:lnTo>
                <a:lnTo>
                  <a:pt x="3644829" y="788150"/>
                </a:lnTo>
                <a:lnTo>
                  <a:pt x="306780" y="788150"/>
                </a:lnTo>
                <a:close/>
              </a:path>
            </a:pathLst>
          </a:custGeom>
          <a:solidFill>
            <a:schemeClr val="accent1">
              <a:alpha val="69000"/>
            </a:schemeClr>
          </a:solidFill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12" name="図プレースホルダー 11"/>
          <p:cNvSpPr>
            <a:spLocks noGrp="1"/>
          </p:cNvSpPr>
          <p:nvPr>
            <p:ph type="pic" sz="quarter" idx="13" hasCustomPrompt="1"/>
          </p:nvPr>
        </p:nvSpPr>
        <p:spPr>
          <a:xfrm>
            <a:off x="7838062" y="-3"/>
            <a:ext cx="10448349" cy="6583662"/>
          </a:xfrm>
          <a:custGeom>
            <a:avLst/>
            <a:gdLst/>
            <a:ahLst/>
            <a:cxnLst/>
            <a:rect l="l" t="t" r="r" b="b"/>
            <a:pathLst>
              <a:path w="10448350" h="6583660">
                <a:moveTo>
                  <a:pt x="0" y="0"/>
                </a:moveTo>
                <a:lnTo>
                  <a:pt x="2565285" y="0"/>
                </a:lnTo>
                <a:lnTo>
                  <a:pt x="10425054" y="0"/>
                </a:lnTo>
                <a:lnTo>
                  <a:pt x="10425054" y="1"/>
                </a:lnTo>
                <a:lnTo>
                  <a:pt x="10448350" y="1"/>
                </a:lnTo>
                <a:lnTo>
                  <a:pt x="10448350" y="6583660"/>
                </a:lnTo>
                <a:lnTo>
                  <a:pt x="10425054" y="6583660"/>
                </a:lnTo>
                <a:lnTo>
                  <a:pt x="9000998" y="6583660"/>
                </a:lnTo>
                <a:lnTo>
                  <a:pt x="2565285" y="6583660"/>
                </a:lnTo>
                <a:close/>
              </a:path>
            </a:pathLst>
          </a:custGeom>
        </p:spPr>
        <p:txBody>
          <a:bodyPr/>
          <a:lstStyle>
            <a:lvl1pPr marL="0" marR="0" indent="0" algn="l" defTabSz="163214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 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51" y="6619892"/>
            <a:ext cx="12612640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14" name="直線コネクタ 13"/>
          <p:cNvCxnSpPr/>
          <p:nvPr userDrawn="1"/>
        </p:nvCxnSpPr>
        <p:spPr>
          <a:xfrm flipH="1" flipV="1">
            <a:off x="3332957" y="7853153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8" y="7975600"/>
            <a:ext cx="14102428" cy="153911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5746754" y="3228978"/>
            <a:ext cx="3381378" cy="7715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4" name="図プレースホルダー 21"/>
          <p:cNvSpPr>
            <a:spLocks noGrp="1"/>
          </p:cNvSpPr>
          <p:nvPr>
            <p:ph type="pic" sz="quarter" idx="42" hasCustomPrompt="1"/>
          </p:nvPr>
        </p:nvSpPr>
        <p:spPr>
          <a:xfrm>
            <a:off x="8777289" y="2424954"/>
            <a:ext cx="3951609" cy="788150"/>
          </a:xfrm>
          <a:custGeom>
            <a:avLst/>
            <a:gdLst/>
            <a:ahLst/>
            <a:cxnLst/>
            <a:rect l="l" t="t" r="r" b="b"/>
            <a:pathLst>
              <a:path w="3951609" h="788150">
                <a:moveTo>
                  <a:pt x="0" y="0"/>
                </a:moveTo>
                <a:lnTo>
                  <a:pt x="3644829" y="0"/>
                </a:lnTo>
                <a:lnTo>
                  <a:pt x="3951609" y="788150"/>
                </a:lnTo>
                <a:lnTo>
                  <a:pt x="3644829" y="788150"/>
                </a:lnTo>
                <a:lnTo>
                  <a:pt x="306780" y="788150"/>
                </a:lnTo>
                <a:close/>
              </a:path>
            </a:pathLst>
          </a:custGeom>
          <a:solidFill>
            <a:schemeClr val="accent1">
              <a:alpha val="69000"/>
            </a:schemeClr>
          </a:solidFill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9063042" y="2432055"/>
            <a:ext cx="3381378" cy="7715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327771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50"/>
                            </p:stCondLst>
                            <p:childTnLst>
                              <p:par>
                                <p:cTn id="32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50"/>
                            </p:stCondLst>
                            <p:childTnLst>
                              <p:par>
                                <p:cTn id="36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2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animBg="1"/>
      <p:bldP spid="25" grpId="0" build="p">
        <p:tmplLst>
          <p:tmpl lvl="1"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orld Map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pic>
        <p:nvPicPr>
          <p:cNvPr id="2" name="図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6962" y="1016935"/>
            <a:ext cx="13127628" cy="6236486"/>
          </a:xfrm>
          <a:prstGeom prst="rect">
            <a:avLst/>
          </a:prstGeom>
        </p:spPr>
      </p:pic>
      <p:sp>
        <p:nvSpPr>
          <p:cNvPr id="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51" y="6619892"/>
            <a:ext cx="12612640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 flipV="1">
            <a:off x="3332957" y="7853153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8" y="7975600"/>
            <a:ext cx="14102428" cy="153911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8" name="涙形 7"/>
          <p:cNvSpPr/>
          <p:nvPr userDrawn="1"/>
        </p:nvSpPr>
        <p:spPr>
          <a:xfrm rot="8100000">
            <a:off x="3189657" y="1155773"/>
            <a:ext cx="1396315" cy="1396315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9" name="涙形 8"/>
          <p:cNvSpPr/>
          <p:nvPr userDrawn="1"/>
        </p:nvSpPr>
        <p:spPr>
          <a:xfrm rot="8100000">
            <a:off x="4761886" y="3760571"/>
            <a:ext cx="1396315" cy="1396315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0" name="涙形 9"/>
          <p:cNvSpPr/>
          <p:nvPr userDrawn="1"/>
        </p:nvSpPr>
        <p:spPr>
          <a:xfrm rot="8100000">
            <a:off x="7802845" y="634312"/>
            <a:ext cx="1396315" cy="1396315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1" name="涙形 10"/>
          <p:cNvSpPr/>
          <p:nvPr userDrawn="1"/>
        </p:nvSpPr>
        <p:spPr>
          <a:xfrm rot="8100000">
            <a:off x="11596370" y="1306115"/>
            <a:ext cx="1396315" cy="1396315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2" name="涙形 11"/>
          <p:cNvSpPr/>
          <p:nvPr userDrawn="1"/>
        </p:nvSpPr>
        <p:spPr>
          <a:xfrm rot="8100000">
            <a:off x="8000550" y="3090913"/>
            <a:ext cx="1396315" cy="1396315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3" name="涙形 12"/>
          <p:cNvSpPr/>
          <p:nvPr userDrawn="1"/>
        </p:nvSpPr>
        <p:spPr>
          <a:xfrm rot="8100000">
            <a:off x="13128605" y="4180702"/>
            <a:ext cx="1396315" cy="1396315"/>
          </a:xfrm>
          <a:prstGeom prst="teardrop">
            <a:avLst/>
          </a:prstGeom>
          <a:solidFill>
            <a:schemeClr val="accent1">
              <a:alpha val="7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611637" y="1652504"/>
            <a:ext cx="2440484" cy="1034754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2112715" y="4108746"/>
            <a:ext cx="2440484" cy="1034754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5227144" y="944026"/>
            <a:ext cx="2440484" cy="1034754"/>
          </a:xfrm>
        </p:spPr>
        <p:txBody>
          <a:bodyPr anchor="ctr">
            <a:noAutofit/>
          </a:bodyPr>
          <a:lstStyle>
            <a:lvl1pPr algn="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9488349" y="3741659"/>
            <a:ext cx="2440484" cy="10347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44" hasCustomPrompt="1"/>
          </p:nvPr>
        </p:nvSpPr>
        <p:spPr>
          <a:xfrm>
            <a:off x="13082607" y="1595703"/>
            <a:ext cx="2440484" cy="10347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45" hasCustomPrompt="1"/>
          </p:nvPr>
        </p:nvSpPr>
        <p:spPr>
          <a:xfrm>
            <a:off x="14595808" y="4361482"/>
            <a:ext cx="2440484" cy="1034754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3314990" y="1076662"/>
            <a:ext cx="1157713" cy="150472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99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4875158" y="3681460"/>
            <a:ext cx="1157713" cy="150472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99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7922147" y="559283"/>
            <a:ext cx="1157713" cy="150472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99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8119854" y="3011800"/>
            <a:ext cx="1157713" cy="150472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99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50" hasCustomPrompt="1"/>
          </p:nvPr>
        </p:nvSpPr>
        <p:spPr>
          <a:xfrm>
            <a:off x="11718781" y="1227004"/>
            <a:ext cx="1157713" cy="150472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99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51" hasCustomPrompt="1"/>
          </p:nvPr>
        </p:nvSpPr>
        <p:spPr>
          <a:xfrm>
            <a:off x="13247908" y="4101591"/>
            <a:ext cx="1157713" cy="150472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4499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00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851754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5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50"/>
                            </p:stCondLst>
                            <p:childTnLst>
                              <p:par>
                                <p:cTn id="2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50"/>
                            </p:stCondLst>
                            <p:childTnLst>
                              <p:par>
                                <p:cTn id="32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50"/>
                            </p:stCondLst>
                            <p:childTnLst>
                              <p:par>
                                <p:cTn id="37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50"/>
                            </p:stCondLst>
                            <p:childTnLst>
                              <p:par>
                                <p:cTn id="4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50"/>
                            </p:stCondLst>
                            <p:childTnLst>
                              <p:par>
                                <p:cTn id="51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550"/>
                            </p:stCondLst>
                            <p:childTnLst>
                              <p:par>
                                <p:cTn id="6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50"/>
                            </p:stCondLst>
                            <p:childTnLst>
                              <p:par>
                                <p:cTn id="65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550"/>
                            </p:stCondLst>
                            <p:childTnLst>
                              <p:par>
                                <p:cTn id="74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6050"/>
                            </p:stCondLst>
                            <p:childTnLst>
                              <p:par>
                                <p:cTn id="79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6550"/>
                            </p:stCondLst>
                            <p:childTnLst>
                              <p:par>
                                <p:cTn id="8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7050"/>
                            </p:stCondLst>
                            <p:childTnLst>
                              <p:par>
                                <p:cTn id="93" presetID="2" presetClass="entr" presetSubtype="1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7550"/>
                            </p:stCondLst>
                            <p:childTnLst>
                              <p:par>
                                <p:cTn id="10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orld Map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pic>
        <p:nvPicPr>
          <p:cNvPr id="2" name="図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6962" y="1016935"/>
            <a:ext cx="13127628" cy="6236486"/>
          </a:xfrm>
          <a:prstGeom prst="rect">
            <a:avLst/>
          </a:prstGeom>
        </p:spPr>
      </p:pic>
      <p:sp>
        <p:nvSpPr>
          <p:cNvPr id="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51" y="6619892"/>
            <a:ext cx="12612640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 flipV="1">
            <a:off x="3332957" y="7853153"/>
            <a:ext cx="11620500" cy="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8" y="7975600"/>
            <a:ext cx="14102428" cy="153911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253098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5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8" y="4558442"/>
            <a:ext cx="14102428" cy="193521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8357298" y="2938259"/>
            <a:ext cx="1550992" cy="1550993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82993454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No Contents - B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正方形/長方形 3"/>
          <p:cNvSpPr/>
          <p:nvPr userDrawn="1"/>
        </p:nvSpPr>
        <p:spPr>
          <a:xfrm>
            <a:off x="2" y="0"/>
            <a:ext cx="18286413" cy="10287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8" tIns="45700" rIns="91398" bIns="45700" rtlCol="0" anchor="ctr"/>
          <a:lstStyle/>
          <a:p>
            <a:pPr algn="ctr" defTabSz="1632037"/>
            <a:endParaRPr lang="ja-JP" altLang="en-US" sz="3149">
              <a:solidFill>
                <a:srgbClr val="59595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1130663"/>
      </p:ext>
    </p:extLst>
  </p:cSld>
  <p:clrMapOvr>
    <a:masterClrMapping/>
  </p:clrMapOvr>
  <p:transition spd="slow">
    <p:push dir="u"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2097258" y="2623224"/>
            <a:ext cx="14102428" cy="6300701"/>
          </a:xfrm>
        </p:spPr>
        <p:txBody>
          <a:bodyPr anchor="t">
            <a:noAutofit/>
          </a:bodyPr>
          <a:lstStyle>
            <a:lvl1pPr marL="431837" indent="-431837" algn="l">
              <a:lnSpc>
                <a:spcPct val="120000"/>
              </a:lnSpc>
              <a:spcBef>
                <a:spcPts val="1200"/>
              </a:spcBef>
              <a:buFont typeface="Wingdings" panose="05000000000000000000" pitchFamily="2" charset="2"/>
              <a:buChar char="u"/>
              <a:defRPr sz="2250">
                <a:solidFill>
                  <a:schemeClr val="tx1"/>
                </a:solidFill>
                <a:latin typeface="+mn-lt"/>
              </a:defRPr>
            </a:lvl1pPr>
            <a:lvl2pPr marL="899664" indent="-431837">
              <a:buFont typeface="Wingdings" panose="05000000000000000000" pitchFamily="2" charset="2"/>
              <a:buChar char="l"/>
              <a:defRPr sz="2250">
                <a:solidFill>
                  <a:schemeClr val="tx1">
                    <a:lumMod val="60000"/>
                    <a:lumOff val="40000"/>
                  </a:schemeClr>
                </a:solidFill>
              </a:defRPr>
            </a:lvl2pPr>
          </a:lstStyle>
          <a:p>
            <a:pPr lvl="0"/>
            <a:r>
              <a:rPr lang="en-US" altLang="ja-JP" dirty="0"/>
              <a:t>Text Here</a:t>
            </a:r>
          </a:p>
          <a:p>
            <a:pPr lvl="1"/>
            <a:r>
              <a:rPr lang="en-US" dirty="0"/>
              <a:t>ssss</a:t>
            </a:r>
          </a:p>
        </p:txBody>
      </p:sp>
      <p:sp>
        <p:nvSpPr>
          <p:cNvPr id="6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8357298" y="1003042"/>
            <a:ext cx="1550992" cy="1550993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56903414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ttom 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2842151" y="857223"/>
            <a:ext cx="12612640" cy="1224261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6" name="直線コネクタ 32"/>
          <p:cNvCxnSpPr/>
          <p:nvPr userDrawn="1"/>
        </p:nvCxnSpPr>
        <p:spPr>
          <a:xfrm rot="10800000">
            <a:off x="5571619" y="857221"/>
            <a:ext cx="7143179" cy="2381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8826953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8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5921780"/>
      </p:ext>
    </p:extLst>
  </p:cSld>
  <p:clrMapOvr>
    <a:masterClrMapping/>
  </p:clrMapOvr>
  <p:transition spd="slow">
    <p:push dir="u"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21" y="411957"/>
            <a:ext cx="16457772" cy="1714500"/>
          </a:xfrm>
          <a:prstGeom prst="rect">
            <a:avLst/>
          </a:prstGeom>
        </p:spPr>
        <p:txBody>
          <a:bodyPr lIns="108847" tIns="54423" rIns="108847" bIns="54423"/>
          <a:lstStyle/>
          <a:p>
            <a:r>
              <a:rPr lang="en-US"/>
              <a:t>Click to edit Master title style</a:t>
            </a:r>
            <a:endParaRPr lang="en-IN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kumimoji="0"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kumimoji="0"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kumimoji="0"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kumimoji="0" lang="en-US" dirty="0">
              <a:solidFill>
                <a:srgbClr val="D8D8D8">
                  <a:lumMod val="75000"/>
                </a:srgbClr>
              </a:solidFill>
            </a:endParaRPr>
          </a:p>
        </p:txBody>
      </p:sp>
    </p:spTree>
  </p:cSld>
  <p:clrMapOvr>
    <a:masterClrMapping/>
  </p:clrMapOvr>
  <p:transition spd="slow">
    <p:push dir="u"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図プレースホルダー 3"/>
          <p:cNvSpPr>
            <a:spLocks noGrp="1"/>
          </p:cNvSpPr>
          <p:nvPr>
            <p:ph type="pic" sz="quarter" idx="10" hasCustomPrompt="1"/>
          </p:nvPr>
        </p:nvSpPr>
        <p:spPr>
          <a:xfrm>
            <a:off x="2" y="0"/>
            <a:ext cx="18286413" cy="10287000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6" name="テキスト プレースホルダー 5"/>
          <p:cNvSpPr>
            <a:spLocks noGrp="1"/>
          </p:cNvSpPr>
          <p:nvPr>
            <p:ph type="body" sz="quarter" idx="11" hasCustomPrompt="1"/>
          </p:nvPr>
        </p:nvSpPr>
        <p:spPr>
          <a:xfrm>
            <a:off x="772275" y="3748349"/>
            <a:ext cx="5850650" cy="5850649"/>
          </a:xfrm>
          <a:prstGeom prst="ellipse">
            <a:avLst/>
          </a:prstGeo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7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2707560" y="4783528"/>
            <a:ext cx="2070163" cy="2070166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8" name="タイトル 1"/>
          <p:cNvSpPr>
            <a:spLocks noGrp="1"/>
          </p:cNvSpPr>
          <p:nvPr>
            <p:ph type="ctrTitle" hasCustomPrompt="1"/>
          </p:nvPr>
        </p:nvSpPr>
        <p:spPr>
          <a:xfrm>
            <a:off x="907290" y="6808696"/>
            <a:ext cx="5580620" cy="1189757"/>
          </a:xfrm>
          <a:prstGeom prst="rect">
            <a:avLst/>
          </a:prstGeom>
        </p:spPr>
        <p:txBody>
          <a:bodyPr lIns="60946" tIns="30474" rIns="60946" bIns="30474" anchor="t"/>
          <a:lstStyle>
            <a:lvl1pPr algn="ctr">
              <a:lnSpc>
                <a:spcPct val="100000"/>
              </a:lnSpc>
              <a:defRPr sz="3899" spc="60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 altLang="ja-JP" dirty="0"/>
              <a:t>SECTION 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476638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4" presetClass="entr" presetSubtype="1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 build="p" animBg="1">
        <p:tmplLst>
          <p:tmpl>
            <p:tnLst>
              <p:par>
                <p:cTn presetID="14" presetClass="entr" presetSubtype="1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  <p:tmpl lvl="1">
            <p:tnLst>
              <p:par>
                <p:cTn presetID="14" presetClass="entr" presetSubtype="1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/>
      <p:bldP spid="8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図プレースホルダー 3"/>
          <p:cNvSpPr>
            <a:spLocks noGrp="1"/>
          </p:cNvSpPr>
          <p:nvPr>
            <p:ph type="pic" sz="quarter" idx="10" hasCustomPrompt="1"/>
          </p:nvPr>
        </p:nvSpPr>
        <p:spPr>
          <a:xfrm>
            <a:off x="2" y="0"/>
            <a:ext cx="18286413" cy="10287000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9" name="テキスト プレースホルダー 5"/>
          <p:cNvSpPr>
            <a:spLocks noGrp="1"/>
          </p:cNvSpPr>
          <p:nvPr>
            <p:ph type="body" sz="quarter" idx="11" hasCustomPrompt="1"/>
          </p:nvPr>
        </p:nvSpPr>
        <p:spPr>
          <a:xfrm>
            <a:off x="11618489" y="3748349"/>
            <a:ext cx="5850650" cy="5850649"/>
          </a:xfrm>
          <a:prstGeom prst="ellipse">
            <a:avLst/>
          </a:prstGeom>
          <a:solidFill>
            <a:schemeClr val="accent1">
              <a:alpha val="69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10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13553764" y="4783528"/>
            <a:ext cx="2070163" cy="2070166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1" name="タイトル 1"/>
          <p:cNvSpPr>
            <a:spLocks noGrp="1"/>
          </p:cNvSpPr>
          <p:nvPr>
            <p:ph type="ctrTitle" hasCustomPrompt="1"/>
          </p:nvPr>
        </p:nvSpPr>
        <p:spPr>
          <a:xfrm>
            <a:off x="11753496" y="6808696"/>
            <a:ext cx="5580620" cy="1189757"/>
          </a:xfrm>
          <a:prstGeom prst="rect">
            <a:avLst/>
          </a:prstGeom>
        </p:spPr>
        <p:txBody>
          <a:bodyPr lIns="60946" tIns="30474" rIns="60946" bIns="30474" anchor="t"/>
          <a:lstStyle>
            <a:lvl1pPr algn="ctr">
              <a:lnSpc>
                <a:spcPct val="100000"/>
              </a:lnSpc>
              <a:defRPr sz="3899" spc="60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 altLang="ja-JP" dirty="0"/>
              <a:t>SECTION 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567414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4" presetClass="entr" presetSubtype="1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9" grpId="0" build="p" animBg="1">
        <p:tmplLst>
          <p:tmpl>
            <p:tnLst>
              <p:par>
                <p:cTn presetID="14" presetClass="entr" presetSubtype="1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  <p:tmpl lvl="1">
            <p:tnLst>
              <p:par>
                <p:cTn presetID="14" presetClass="entr" presetSubtype="10" fill="hold" nodeType="click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randombar(horizontal)">
                      <p:cBhvr>
                        <p:cTn dur="5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0"/>
      <p:bldP spid="11" grpId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ユーザー設定レイアウ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正方形/長方形 2"/>
          <p:cNvSpPr/>
          <p:nvPr userDrawn="1"/>
        </p:nvSpPr>
        <p:spPr>
          <a:xfrm>
            <a:off x="2" y="0"/>
            <a:ext cx="18286413" cy="51435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2" tIns="45694" rIns="91392" bIns="4569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037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4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27272" y="1228064"/>
            <a:ext cx="16831870" cy="24592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4997" spc="6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727274" y="3405441"/>
            <a:ext cx="16831870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3599" spc="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7" name="図プレースホルダー 6"/>
          <p:cNvSpPr>
            <a:spLocks noGrp="1"/>
          </p:cNvSpPr>
          <p:nvPr>
            <p:ph type="pic" sz="quarter" idx="23" hasCustomPrompt="1"/>
          </p:nvPr>
        </p:nvSpPr>
        <p:spPr>
          <a:xfrm>
            <a:off x="2" y="5143500"/>
            <a:ext cx="18286413" cy="5143500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61766741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>
        <p:tmplLst>
          <p:tmpl lvl="1">
            <p:tnLst>
              <p:par>
                <p:cTn presetID="2" presetClass="entr" presetSubtype="9" decel="100000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Imag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図プレースホルダー 6"/>
          <p:cNvSpPr>
            <a:spLocks noGrp="1"/>
          </p:cNvSpPr>
          <p:nvPr>
            <p:ph type="pic" sz="quarter" idx="10" hasCustomPrompt="1"/>
          </p:nvPr>
        </p:nvSpPr>
        <p:spPr>
          <a:xfrm>
            <a:off x="2" y="0"/>
            <a:ext cx="18286413" cy="10287000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1" hasCustomPrompt="1"/>
          </p:nvPr>
        </p:nvSpPr>
        <p:spPr>
          <a:xfrm>
            <a:off x="2" y="6718301"/>
            <a:ext cx="18286413" cy="990600"/>
          </a:xfrm>
          <a:solidFill>
            <a:schemeClr val="accent1">
              <a:alpha val="69000"/>
            </a:schemeClr>
          </a:solidFill>
        </p:spPr>
        <p:txBody>
          <a:bodyPr anchor="ctr">
            <a:noAutofit/>
          </a:bodyPr>
          <a:lstStyle>
            <a:lvl1pPr algn="ctr">
              <a:defRPr sz="3899" spc="6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2" hasCustomPrompt="1"/>
          </p:nvPr>
        </p:nvSpPr>
        <p:spPr>
          <a:xfrm>
            <a:off x="-790" y="7708785"/>
            <a:ext cx="18286413" cy="2578215"/>
          </a:xfrm>
          <a:solidFill>
            <a:schemeClr val="tx2">
              <a:alpha val="69000"/>
            </a:schemeClr>
          </a:solidFill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250" baseline="0"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413982534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2" grpId="0" build="allAtOnce" animBg="1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allAtOnce" animBg="1">
        <p:tmplLst>
          <p:tmpl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Image and 3 Ic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正方形/長方形 8"/>
          <p:cNvSpPr/>
          <p:nvPr userDrawn="1"/>
        </p:nvSpPr>
        <p:spPr>
          <a:xfrm>
            <a:off x="2" y="6313638"/>
            <a:ext cx="18286413" cy="397337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2" tIns="45694" rIns="91392" bIns="4569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037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" name="図プレースホルダー 6"/>
          <p:cNvSpPr>
            <a:spLocks noGrp="1"/>
          </p:cNvSpPr>
          <p:nvPr>
            <p:ph type="pic" sz="quarter" idx="10" hasCustomPrompt="1"/>
          </p:nvPr>
        </p:nvSpPr>
        <p:spPr>
          <a:xfrm>
            <a:off x="2" y="6"/>
            <a:ext cx="18286413" cy="6313631"/>
          </a:xfr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4" name="テキスト プレースホルダー 4"/>
          <p:cNvSpPr>
            <a:spLocks noGrp="1"/>
          </p:cNvSpPr>
          <p:nvPr>
            <p:ph type="body" sz="quarter" idx="25" hasCustomPrompt="1"/>
          </p:nvPr>
        </p:nvSpPr>
        <p:spPr>
          <a:xfrm>
            <a:off x="7994652" y="5162424"/>
            <a:ext cx="2295526" cy="2295524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15" name="図プレースホルダー 2"/>
          <p:cNvSpPr>
            <a:spLocks noGrp="1"/>
          </p:cNvSpPr>
          <p:nvPr>
            <p:ph type="pic" sz="quarter" idx="26" hasCustomPrompt="1"/>
          </p:nvPr>
        </p:nvSpPr>
        <p:spPr>
          <a:xfrm>
            <a:off x="8579859" y="5747499"/>
            <a:ext cx="1125124" cy="1125125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6737989" y="8144100"/>
            <a:ext cx="4808865" cy="1429087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6737989" y="7564669"/>
            <a:ext cx="4808865" cy="773204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14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8" name="テキスト プレースホルダー 4"/>
          <p:cNvSpPr>
            <a:spLocks noGrp="1"/>
          </p:cNvSpPr>
          <p:nvPr>
            <p:ph type="body" sz="quarter" idx="29" hasCustomPrompt="1"/>
          </p:nvPr>
        </p:nvSpPr>
        <p:spPr>
          <a:xfrm>
            <a:off x="2707493" y="5160643"/>
            <a:ext cx="2295526" cy="2295524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19" name="図プレースホルダー 2"/>
          <p:cNvSpPr>
            <a:spLocks noGrp="1"/>
          </p:cNvSpPr>
          <p:nvPr>
            <p:ph type="pic" sz="quarter" idx="30" hasCustomPrompt="1"/>
          </p:nvPr>
        </p:nvSpPr>
        <p:spPr>
          <a:xfrm>
            <a:off x="3292691" y="5745716"/>
            <a:ext cx="1125124" cy="1125125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450832" y="8142317"/>
            <a:ext cx="4808865" cy="1429087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450832" y="7562892"/>
            <a:ext cx="4808865" cy="773204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14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2" name="テキスト プレースホルダー 4"/>
          <p:cNvSpPr>
            <a:spLocks noGrp="1"/>
          </p:cNvSpPr>
          <p:nvPr>
            <p:ph type="body" sz="quarter" idx="33" hasCustomPrompt="1"/>
          </p:nvPr>
        </p:nvSpPr>
        <p:spPr>
          <a:xfrm>
            <a:off x="13286868" y="5157757"/>
            <a:ext cx="2295526" cy="2295524"/>
          </a:xfrm>
          <a:prstGeom prst="ellipse">
            <a:avLst/>
          </a:prstGeom>
          <a:solidFill>
            <a:schemeClr val="accent1">
              <a:lumMod val="75000"/>
            </a:schemeClr>
          </a:solidFill>
        </p:spPr>
        <p:txBody>
          <a:bodyPr/>
          <a:lstStyle>
            <a:lvl1pPr>
              <a:defRPr baseline="0"/>
            </a:lvl1pPr>
          </a:lstStyle>
          <a:p>
            <a:pPr lvl="0"/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23" name="図プレースホルダー 2"/>
          <p:cNvSpPr>
            <a:spLocks noGrp="1"/>
          </p:cNvSpPr>
          <p:nvPr>
            <p:ph type="pic" sz="quarter" idx="34" hasCustomPrompt="1"/>
          </p:nvPr>
        </p:nvSpPr>
        <p:spPr>
          <a:xfrm>
            <a:off x="13872069" y="5742829"/>
            <a:ext cx="1125124" cy="1125125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12030206" y="8139430"/>
            <a:ext cx="4808865" cy="1429087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12030206" y="7560005"/>
            <a:ext cx="4808865" cy="773204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14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5795539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250"/>
                            </p:stCondLst>
                            <p:childTnLst>
                              <p:par>
                                <p:cTn id="3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750"/>
                            </p:stCondLst>
                            <p:childTnLst>
                              <p:par>
                                <p:cTn id="47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2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4" grpId="0" build="p" animBg="1">
        <p:tmplLst>
          <p:tmpl>
            <p:tnLst>
              <p:par>
                <p:cTn presetID="22" presetClass="entr" presetSubtype="1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  <p:tmpl lvl="1">
            <p:tnLst>
              <p:par>
                <p:cTn presetID="22" presetClass="entr" presetSubtype="1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/>
      <p:bldP spid="16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build="p">
        <p:tmplLst>
          <p:tmpl lvl="1"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 build="p" animBg="1">
        <p:tmplLst>
          <p:tmpl>
            <p:tnLst>
              <p:par>
                <p:cTn presetID="22" presetClass="entr" presetSubtype="1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  <p:tmpl lvl="1">
            <p:tnLst>
              <p:par>
                <p:cTn presetID="22" presetClass="entr" presetSubtype="1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0" grpId="0" build="p">
        <p:tmplLst>
          <p:tmpl lvl="1"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 animBg="1">
        <p:tmplLst>
          <p:tmpl>
            <p:tnLst>
              <p:par>
                <p:cTn presetID="22" presetClass="entr" presetSubtype="1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  <p:tmpl lvl="1">
            <p:tnLst>
              <p:par>
                <p:cTn presetID="22" presetClass="entr" presetSubtype="1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up)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/>
      <p:bldP spid="24" grpId="0" build="p">
        <p:tmplLst>
          <p:tmpl lvl="1"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ork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正方形/長方形 11"/>
          <p:cNvSpPr/>
          <p:nvPr userDrawn="1"/>
        </p:nvSpPr>
        <p:spPr>
          <a:xfrm>
            <a:off x="2" y="2"/>
            <a:ext cx="18286413" cy="5953590"/>
          </a:xfrm>
          <a:prstGeom prst="rect">
            <a:avLst/>
          </a:prstGeom>
          <a:solidFill>
            <a:schemeClr val="accent1">
              <a:lumMod val="20000"/>
              <a:lumOff val="80000"/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8" tIns="45700" rIns="91398" bIns="45700" rtlCol="0" anchor="ctr"/>
          <a:lstStyle/>
          <a:p>
            <a:pPr algn="ctr" defTabSz="1632037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9" name="正方形/長方形 8"/>
          <p:cNvSpPr/>
          <p:nvPr userDrawn="1"/>
        </p:nvSpPr>
        <p:spPr>
          <a:xfrm>
            <a:off x="2" y="5908595"/>
            <a:ext cx="18286413" cy="4378415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2" tIns="45694" rIns="91392" bIns="4569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037"/>
            <a:endParaRPr lang="ja-JP" altLang="en-US" sz="3149">
              <a:solidFill>
                <a:srgbClr val="FFFFFF"/>
              </a:solidFill>
            </a:endParaRPr>
          </a:p>
        </p:txBody>
      </p:sp>
      <p:pic>
        <p:nvPicPr>
          <p:cNvPr id="11" name="図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66370" y="1104856"/>
            <a:ext cx="830480" cy="4192710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3" name="図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54841" y="1180652"/>
            <a:ext cx="1295503" cy="449475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4" name="図 3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68135" y="958037"/>
            <a:ext cx="1678628" cy="4939972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10" name="図 9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2885" y="1476830"/>
            <a:ext cx="1446564" cy="4182464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5" name="図 4"/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52694" y="1090064"/>
            <a:ext cx="1142786" cy="4077158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sp>
        <p:nvSpPr>
          <p:cNvPr id="2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27272" y="6448646"/>
            <a:ext cx="16831870" cy="24592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4997" spc="6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727274" y="8626020"/>
            <a:ext cx="16831870" cy="990111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3599" spc="3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730031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750"/>
                            </p:stCondLst>
                            <p:childTnLst>
                              <p:par>
                                <p:cTn id="26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elco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862293" y="2758239"/>
            <a:ext cx="16741860" cy="1664619"/>
          </a:xfrm>
          <a:prstGeom prst="rect">
            <a:avLst/>
          </a:prstGeom>
        </p:spPr>
        <p:txBody>
          <a:bodyPr lIns="60949" tIns="30476" rIns="60949" bIns="30476" anchor="b"/>
          <a:lstStyle>
            <a:lvl1pPr algn="ctr">
              <a:defRPr sz="9598"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3" y="9591373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114318" y="4288411"/>
            <a:ext cx="16057781" cy="900101"/>
          </a:xfrm>
        </p:spPr>
        <p:txBody>
          <a:bodyPr anchor="t">
            <a:noAutofit/>
          </a:bodyPr>
          <a:lstStyle>
            <a:lvl1pPr algn="ctr">
              <a:defRPr sz="3899" spc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104429" y="6133618"/>
            <a:ext cx="14077563" cy="2475274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10" name="直線コネクタ 9"/>
          <p:cNvCxnSpPr/>
          <p:nvPr userDrawn="1"/>
        </p:nvCxnSpPr>
        <p:spPr>
          <a:xfrm>
            <a:off x="2623108" y="5638556"/>
            <a:ext cx="13040198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7569698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800"/>
                            </p:stCondLst>
                            <p:childTnLst>
                              <p:par>
                                <p:cTn id="14" presetID="16" presetClass="entr" presetSubtype="37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5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 Contents - B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正方形/長方形 3"/>
          <p:cNvSpPr/>
          <p:nvPr userDrawn="1"/>
        </p:nvSpPr>
        <p:spPr>
          <a:xfrm>
            <a:off x="2" y="0"/>
            <a:ext cx="18286413" cy="10287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8" tIns="45700" rIns="91398" bIns="45700" rtlCol="0" anchor="ctr"/>
          <a:lstStyle/>
          <a:p>
            <a:pPr algn="ctr" defTabSz="1632037"/>
            <a:endParaRPr lang="ja-JP" altLang="en-US" sz="3149">
              <a:solidFill>
                <a:srgbClr val="59595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1130663"/>
      </p:ext>
    </p:extLst>
  </p:cSld>
  <p:clrMapOvr>
    <a:masterClrMapping/>
  </p:clrMapOvr>
  <p:transition spd="slow">
    <p:push dir="u"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th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76314458"/>
      </p:ext>
    </p:extLst>
  </p:cSld>
  <p:clrMapOvr>
    <a:masterClrMapping/>
  </p:clrMapOvr>
  <p:transition spd="slow">
    <p:push dir="u"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y -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正方形/長方形 3"/>
          <p:cNvSpPr/>
          <p:nvPr userDrawn="1"/>
        </p:nvSpPr>
        <p:spPr>
          <a:xfrm>
            <a:off x="2" y="0"/>
            <a:ext cx="18286413" cy="10287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8" tIns="45700" rIns="91398" bIns="45700" rtlCol="0" anchor="ctr"/>
          <a:lstStyle/>
          <a:p>
            <a:pPr algn="ctr" defTabSz="1632037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757945" y="1700618"/>
            <a:ext cx="10396155" cy="3240360"/>
          </a:xfrm>
        </p:spPr>
        <p:txBody>
          <a:bodyPr anchor="b">
            <a:noAutofit/>
          </a:bodyPr>
          <a:lstStyle>
            <a:lvl1pPr algn="l">
              <a:lnSpc>
                <a:spcPct val="90000"/>
              </a:lnSpc>
              <a:spcBef>
                <a:spcPts val="0"/>
              </a:spcBef>
              <a:defRPr sz="7049" spc="6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6757945" y="4985988"/>
            <a:ext cx="10396155" cy="330786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1708639897"/>
      </p:ext>
    </p:extLst>
  </p:cSld>
  <p:clrMapOvr>
    <a:masterClrMapping/>
  </p:clrMapOvr>
  <p:transition spd="slow">
    <p:push dir="u"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ou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正方形/長方形 2"/>
          <p:cNvSpPr/>
          <p:nvPr userDrawn="1"/>
        </p:nvSpPr>
        <p:spPr>
          <a:xfrm>
            <a:off x="2" y="0"/>
            <a:ext cx="18286413" cy="10287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8" tIns="45700" rIns="91398" bIns="45700" rtlCol="0" anchor="ctr"/>
          <a:lstStyle/>
          <a:p>
            <a:pPr algn="ctr" defTabSz="1632037"/>
            <a:endParaRPr lang="ja-JP" altLang="en-US" sz="3149">
              <a:solidFill>
                <a:srgbClr val="595959"/>
              </a:solidFill>
            </a:endParaRPr>
          </a:p>
        </p:txBody>
      </p:sp>
      <p:grpSp>
        <p:nvGrpSpPr>
          <p:cNvPr id="2" name="グループ化 8"/>
          <p:cNvGrpSpPr/>
          <p:nvPr userDrawn="1"/>
        </p:nvGrpSpPr>
        <p:grpSpPr>
          <a:xfrm>
            <a:off x="2" y="0"/>
            <a:ext cx="10763386" cy="10284622"/>
            <a:chOff x="0" y="0"/>
            <a:chExt cx="10763386" cy="10284621"/>
          </a:xfrm>
        </p:grpSpPr>
        <p:sp>
          <p:nvSpPr>
            <p:cNvPr id="6" name="直角三角形 5"/>
            <p:cNvSpPr/>
            <p:nvPr userDrawn="1"/>
          </p:nvSpPr>
          <p:spPr>
            <a:xfrm>
              <a:off x="7523026" y="0"/>
              <a:ext cx="3240360" cy="10284621"/>
            </a:xfrm>
            <a:prstGeom prst="rtTriangle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2037"/>
              <a:endParaRPr lang="ja-JP" altLang="en-US" sz="3149">
                <a:solidFill>
                  <a:srgbClr val="595959"/>
                </a:solidFill>
              </a:endParaRPr>
            </a:p>
          </p:txBody>
        </p:sp>
        <p:sp>
          <p:nvSpPr>
            <p:cNvPr id="8" name="正方形/長方形 7"/>
            <p:cNvSpPr/>
            <p:nvPr userDrawn="1"/>
          </p:nvSpPr>
          <p:spPr>
            <a:xfrm>
              <a:off x="0" y="0"/>
              <a:ext cx="7523026" cy="10278046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2037"/>
              <a:endParaRPr lang="ja-JP" altLang="en-US" sz="3149">
                <a:solidFill>
                  <a:srgbClr val="595959"/>
                </a:solidFill>
              </a:endParaRPr>
            </a:p>
          </p:txBody>
        </p:sp>
      </p:grpSp>
      <p:sp>
        <p:nvSpPr>
          <p:cNvPr id="20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355950" y="353258"/>
            <a:ext cx="6357003" cy="1040615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479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Distillation Column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3322510" y="9030966"/>
            <a:ext cx="2357556" cy="1040615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4799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Boiler</a:t>
            </a:r>
            <a:endParaRPr lang="en-US" dirty="0"/>
          </a:p>
        </p:txBody>
      </p:sp>
      <p:grpSp>
        <p:nvGrpSpPr>
          <p:cNvPr id="12" name="Group 11"/>
          <p:cNvGrpSpPr>
            <a:grpSpLocks/>
          </p:cNvGrpSpPr>
          <p:nvPr userDrawn="1"/>
        </p:nvGrpSpPr>
        <p:grpSpPr>
          <a:xfrm>
            <a:off x="355950" y="4456204"/>
            <a:ext cx="8358609" cy="4991132"/>
            <a:chOff x="9229826" y="1795774"/>
            <a:chExt cx="9651713" cy="6673596"/>
          </a:xfrm>
        </p:grpSpPr>
        <p:grpSp>
          <p:nvGrpSpPr>
            <p:cNvPr id="13" name="Group 52"/>
            <p:cNvGrpSpPr/>
            <p:nvPr/>
          </p:nvGrpSpPr>
          <p:grpSpPr>
            <a:xfrm>
              <a:off x="10732650" y="1795774"/>
              <a:ext cx="631906" cy="1052583"/>
              <a:chOff x="300251" y="2238231"/>
              <a:chExt cx="606083" cy="900302"/>
            </a:xfrm>
          </p:grpSpPr>
          <p:cxnSp>
            <p:nvCxnSpPr>
              <p:cNvPr id="80" name="Straight Arrow Connector 79"/>
              <p:cNvCxnSpPr>
                <a:endCxn id="81" idx="4"/>
              </p:cNvCxnSpPr>
              <p:nvPr/>
            </p:nvCxnSpPr>
            <p:spPr>
              <a:xfrm rot="16200000" flipV="1">
                <a:off x="423342" y="2958182"/>
                <a:ext cx="360302" cy="399"/>
              </a:xfrm>
              <a:prstGeom prst="straightConnector1">
                <a:avLst/>
              </a:prstGeom>
              <a:noFill/>
              <a:ln w="381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  <p:sp>
            <p:nvSpPr>
              <p:cNvPr id="81" name="Oval 80"/>
              <p:cNvSpPr/>
              <p:nvPr/>
            </p:nvSpPr>
            <p:spPr>
              <a:xfrm>
                <a:off x="300251" y="2238231"/>
                <a:ext cx="606083" cy="540000"/>
              </a:xfrm>
              <a:prstGeom prst="ellipse">
                <a:avLst/>
              </a:prstGeom>
              <a:gradFill rotWithShape="1">
                <a:gsLst>
                  <a:gs pos="0">
                    <a:srgbClr val="ED7D31">
                      <a:satMod val="103000"/>
                      <a:lumMod val="102000"/>
                      <a:tint val="94000"/>
                    </a:srgbClr>
                  </a:gs>
                  <a:gs pos="50000">
                    <a:srgbClr val="ED7D31">
                      <a:satMod val="110000"/>
                      <a:lumMod val="100000"/>
                      <a:shade val="100000"/>
                    </a:srgbClr>
                  </a:gs>
                  <a:gs pos="100000">
                    <a:srgbClr val="ED7D31">
                      <a:lumMod val="99000"/>
                      <a:satMod val="120000"/>
                      <a:shade val="78000"/>
                    </a:srgb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p:spPr>
            <p:txBody>
              <a:bodyPr rtlCol="0" anchor="ctr"/>
              <a:lstStyle/>
              <a:p>
                <a:pPr algn="ctr" defTabSz="1371303">
                  <a:defRPr/>
                </a:pPr>
                <a:r>
                  <a:rPr lang="en-IN" sz="2999" kern="0" dirty="0">
                    <a:solidFill>
                      <a:sysClr val="window" lastClr="FFFFFF"/>
                    </a:solidFill>
                    <a:latin typeface="Arial Black" pitchFamily="34" charset="0"/>
                  </a:rPr>
                  <a:t>F</a:t>
                </a:r>
                <a:endParaRPr lang="en-IN" sz="4199" kern="0" dirty="0">
                  <a:solidFill>
                    <a:sysClr val="window" lastClr="FFFFFF"/>
                  </a:solidFill>
                  <a:latin typeface="Arial Black" pitchFamily="34" charset="0"/>
                </a:endParaRPr>
              </a:p>
            </p:txBody>
          </p:sp>
        </p:grpSp>
        <p:sp>
          <p:nvSpPr>
            <p:cNvPr id="15" name="Bent Arrow 14"/>
            <p:cNvSpPr/>
            <p:nvPr/>
          </p:nvSpPr>
          <p:spPr>
            <a:xfrm flipH="1">
              <a:off x="9229826" y="2580417"/>
              <a:ext cx="4685161" cy="1153981"/>
            </a:xfrm>
            <a:prstGeom prst="bentArrow">
              <a:avLst/>
            </a:prstGeom>
            <a:solidFill>
              <a:schemeClr val="accent1">
                <a:lumMod val="40000"/>
                <a:lumOff val="60000"/>
              </a:schemeClr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>
                <a:solidFill>
                  <a:schemeClr val="tx1"/>
                </a:solidFill>
              </a:endParaRPr>
            </a:p>
          </p:txBody>
        </p:sp>
        <p:grpSp>
          <p:nvGrpSpPr>
            <p:cNvPr id="16" name="Group 48"/>
            <p:cNvGrpSpPr/>
            <p:nvPr/>
          </p:nvGrpSpPr>
          <p:grpSpPr>
            <a:xfrm>
              <a:off x="11946468" y="6808532"/>
              <a:ext cx="632381" cy="1052583"/>
              <a:chOff x="300251" y="2238231"/>
              <a:chExt cx="606083" cy="900302"/>
            </a:xfrm>
          </p:grpSpPr>
          <p:sp>
            <p:nvSpPr>
              <p:cNvPr id="78" name="Oval 77"/>
              <p:cNvSpPr/>
              <p:nvPr/>
            </p:nvSpPr>
            <p:spPr>
              <a:xfrm>
                <a:off x="300251" y="2238231"/>
                <a:ext cx="606083" cy="540000"/>
              </a:xfrm>
              <a:prstGeom prst="ellipse">
                <a:avLst/>
              </a:prstGeom>
              <a:gradFill rotWithShape="1">
                <a:gsLst>
                  <a:gs pos="0">
                    <a:srgbClr val="ED7D31">
                      <a:satMod val="103000"/>
                      <a:lumMod val="102000"/>
                      <a:tint val="94000"/>
                    </a:srgbClr>
                  </a:gs>
                  <a:gs pos="50000">
                    <a:srgbClr val="ED7D31">
                      <a:satMod val="110000"/>
                      <a:lumMod val="100000"/>
                      <a:shade val="100000"/>
                    </a:srgbClr>
                  </a:gs>
                  <a:gs pos="100000">
                    <a:srgbClr val="ED7D31">
                      <a:lumMod val="99000"/>
                      <a:satMod val="120000"/>
                      <a:shade val="78000"/>
                    </a:srgb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p:spPr>
            <p:txBody>
              <a:bodyPr rtlCol="0" anchor="ctr"/>
              <a:lstStyle/>
              <a:p>
                <a:pPr algn="ctr" defTabSz="1371303">
                  <a:defRPr/>
                </a:pPr>
                <a:r>
                  <a:rPr lang="en-IN" sz="2999" kern="0" dirty="0">
                    <a:solidFill>
                      <a:sysClr val="window" lastClr="FFFFFF"/>
                    </a:solidFill>
                    <a:latin typeface="Arial Black" pitchFamily="34" charset="0"/>
                  </a:rPr>
                  <a:t>F</a:t>
                </a:r>
                <a:endParaRPr lang="en-IN" sz="4199" kern="0" dirty="0">
                  <a:solidFill>
                    <a:sysClr val="window" lastClr="FFFFFF"/>
                  </a:solidFill>
                  <a:latin typeface="Arial Black" pitchFamily="34" charset="0"/>
                </a:endParaRPr>
              </a:p>
            </p:txBody>
          </p:sp>
          <p:cxnSp>
            <p:nvCxnSpPr>
              <p:cNvPr id="79" name="Straight Arrow Connector 78"/>
              <p:cNvCxnSpPr>
                <a:endCxn id="78" idx="4"/>
              </p:cNvCxnSpPr>
              <p:nvPr/>
            </p:nvCxnSpPr>
            <p:spPr>
              <a:xfrm rot="16200000" flipV="1">
                <a:off x="423342" y="2958182"/>
                <a:ext cx="360302" cy="399"/>
              </a:xfrm>
              <a:prstGeom prst="straightConnector1">
                <a:avLst/>
              </a:prstGeom>
              <a:noFill/>
              <a:ln w="381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</p:grpSp>
        <p:grpSp>
          <p:nvGrpSpPr>
            <p:cNvPr id="17" name="Group 58"/>
            <p:cNvGrpSpPr/>
            <p:nvPr/>
          </p:nvGrpSpPr>
          <p:grpSpPr>
            <a:xfrm>
              <a:off x="9562137" y="4713046"/>
              <a:ext cx="632381" cy="1052583"/>
              <a:chOff x="1499498" y="2238231"/>
              <a:chExt cx="606083" cy="900302"/>
            </a:xfrm>
          </p:grpSpPr>
          <p:sp>
            <p:nvSpPr>
              <p:cNvPr id="76" name="Oval 75"/>
              <p:cNvSpPr/>
              <p:nvPr/>
            </p:nvSpPr>
            <p:spPr>
              <a:xfrm>
                <a:off x="1499498" y="2238231"/>
                <a:ext cx="606083" cy="540000"/>
              </a:xfrm>
              <a:prstGeom prst="ellipse">
                <a:avLst/>
              </a:prstGeom>
              <a:gradFill rotWithShape="1">
                <a:gsLst>
                  <a:gs pos="0">
                    <a:srgbClr val="ED7D31">
                      <a:satMod val="103000"/>
                      <a:lumMod val="102000"/>
                      <a:tint val="94000"/>
                    </a:srgbClr>
                  </a:gs>
                  <a:gs pos="50000">
                    <a:srgbClr val="ED7D31">
                      <a:satMod val="110000"/>
                      <a:lumMod val="100000"/>
                      <a:shade val="100000"/>
                    </a:srgbClr>
                  </a:gs>
                  <a:gs pos="100000">
                    <a:srgbClr val="ED7D31">
                      <a:lumMod val="99000"/>
                      <a:satMod val="120000"/>
                      <a:shade val="78000"/>
                    </a:srgb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p:spPr>
            <p:txBody>
              <a:bodyPr rtlCol="0" anchor="ctr"/>
              <a:lstStyle/>
              <a:p>
                <a:pPr algn="ctr" defTabSz="1371303">
                  <a:defRPr/>
                </a:pPr>
                <a:r>
                  <a:rPr lang="en-IN" sz="2999" kern="0" dirty="0">
                    <a:solidFill>
                      <a:sysClr val="window" lastClr="FFFFFF"/>
                    </a:solidFill>
                    <a:latin typeface="Arial Black" pitchFamily="34" charset="0"/>
                  </a:rPr>
                  <a:t>F</a:t>
                </a:r>
                <a:endParaRPr lang="en-IN" sz="4199" kern="0" dirty="0">
                  <a:solidFill>
                    <a:sysClr val="window" lastClr="FFFFFF"/>
                  </a:solidFill>
                  <a:latin typeface="Arial Black" pitchFamily="34" charset="0"/>
                </a:endParaRPr>
              </a:p>
            </p:txBody>
          </p:sp>
          <p:cxnSp>
            <p:nvCxnSpPr>
              <p:cNvPr id="77" name="Straight Arrow Connector 76"/>
              <p:cNvCxnSpPr>
                <a:endCxn id="76" idx="4"/>
              </p:cNvCxnSpPr>
              <p:nvPr/>
            </p:nvCxnSpPr>
            <p:spPr>
              <a:xfrm rot="16200000" flipV="1">
                <a:off x="1622589" y="2958182"/>
                <a:ext cx="360302" cy="399"/>
              </a:xfrm>
              <a:prstGeom prst="straightConnector1">
                <a:avLst/>
              </a:prstGeom>
              <a:noFill/>
              <a:ln w="381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</p:grpSp>
        <p:grpSp>
          <p:nvGrpSpPr>
            <p:cNvPr id="23" name="Group 61"/>
            <p:cNvGrpSpPr/>
            <p:nvPr/>
          </p:nvGrpSpPr>
          <p:grpSpPr>
            <a:xfrm>
              <a:off x="15623212" y="6808532"/>
              <a:ext cx="632381" cy="1052583"/>
              <a:chOff x="300251" y="2238231"/>
              <a:chExt cx="606083" cy="900302"/>
            </a:xfrm>
          </p:grpSpPr>
          <p:sp>
            <p:nvSpPr>
              <p:cNvPr id="74" name="Oval 73"/>
              <p:cNvSpPr/>
              <p:nvPr/>
            </p:nvSpPr>
            <p:spPr>
              <a:xfrm>
                <a:off x="300251" y="2238231"/>
                <a:ext cx="606083" cy="540000"/>
              </a:xfrm>
              <a:prstGeom prst="ellipse">
                <a:avLst/>
              </a:prstGeom>
              <a:ln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1371303">
                  <a:defRPr/>
                </a:pPr>
                <a:r>
                  <a:rPr lang="en-IN" sz="2999" kern="0" dirty="0">
                    <a:solidFill>
                      <a:sysClr val="window" lastClr="FFFFFF"/>
                    </a:solidFill>
                    <a:latin typeface="Arial Black" pitchFamily="34" charset="0"/>
                  </a:rPr>
                  <a:t>T</a:t>
                </a:r>
                <a:endParaRPr lang="en-IN" sz="4199" kern="0" dirty="0">
                  <a:solidFill>
                    <a:sysClr val="window" lastClr="FFFFFF"/>
                  </a:solidFill>
                  <a:latin typeface="Arial Black" pitchFamily="34" charset="0"/>
                </a:endParaRPr>
              </a:p>
            </p:txBody>
          </p:sp>
          <p:cxnSp>
            <p:nvCxnSpPr>
              <p:cNvPr id="75" name="Straight Arrow Connector 74"/>
              <p:cNvCxnSpPr>
                <a:endCxn id="74" idx="4"/>
              </p:cNvCxnSpPr>
              <p:nvPr/>
            </p:nvCxnSpPr>
            <p:spPr>
              <a:xfrm rot="16200000" flipV="1">
                <a:off x="423342" y="2958182"/>
                <a:ext cx="360302" cy="399"/>
              </a:xfrm>
              <a:prstGeom prst="straightConnector1">
                <a:avLst/>
              </a:prstGeom>
              <a:noFill/>
              <a:ln w="381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</p:grpSp>
        <p:sp>
          <p:nvSpPr>
            <p:cNvPr id="24" name="Oval 23"/>
            <p:cNvSpPr/>
            <p:nvPr/>
          </p:nvSpPr>
          <p:spPr>
            <a:xfrm>
              <a:off x="12355635" y="2258581"/>
              <a:ext cx="447380" cy="385673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sp>
          <p:nvSpPr>
            <p:cNvPr id="25" name="Flowchart: Direct Access Storage 6"/>
            <p:cNvSpPr/>
            <p:nvPr/>
          </p:nvSpPr>
          <p:spPr>
            <a:xfrm>
              <a:off x="15556982" y="5723781"/>
              <a:ext cx="1212874" cy="444720"/>
            </a:xfrm>
            <a:prstGeom prst="flowChartMagneticDrum">
              <a:avLst/>
            </a:prstGeom>
            <a:gradFill>
              <a:gsLst>
                <a:gs pos="0">
                  <a:schemeClr val="bg1">
                    <a:lumMod val="50000"/>
                  </a:schemeClr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sp>
          <p:nvSpPr>
            <p:cNvPr id="26" name="Flowchart: Direct Access Storage 7"/>
            <p:cNvSpPr/>
            <p:nvPr/>
          </p:nvSpPr>
          <p:spPr>
            <a:xfrm>
              <a:off x="16604770" y="5632816"/>
              <a:ext cx="185300" cy="626651"/>
            </a:xfrm>
            <a:prstGeom prst="flowChartMagneticDrum">
              <a:avLst/>
            </a:prstGeom>
            <a:gradFill>
              <a:gsLst>
                <a:gs pos="0">
                  <a:schemeClr val="bg1">
                    <a:lumMod val="50000"/>
                  </a:schemeClr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sp>
          <p:nvSpPr>
            <p:cNvPr id="27" name="Oval 26"/>
            <p:cNvSpPr/>
            <p:nvPr/>
          </p:nvSpPr>
          <p:spPr>
            <a:xfrm>
              <a:off x="10786346" y="4003779"/>
              <a:ext cx="2183331" cy="2183331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sp>
          <p:nvSpPr>
            <p:cNvPr id="28" name="Oval 27"/>
            <p:cNvSpPr/>
            <p:nvPr/>
          </p:nvSpPr>
          <p:spPr>
            <a:xfrm>
              <a:off x="14502452" y="4003779"/>
              <a:ext cx="2183331" cy="2183331"/>
            </a:xfrm>
            <a:prstGeom prst="ellipse">
              <a:avLst/>
            </a:prstGeom>
            <a:gradFill>
              <a:gsLst>
                <a:gs pos="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sp>
          <p:nvSpPr>
            <p:cNvPr id="29" name="Rectangle 5"/>
            <p:cNvSpPr/>
            <p:nvPr/>
          </p:nvSpPr>
          <p:spPr>
            <a:xfrm>
              <a:off x="12009328" y="4003859"/>
              <a:ext cx="3557762" cy="2183172"/>
            </a:xfrm>
            <a:prstGeom prst="rect">
              <a:avLst/>
            </a:prstGeom>
            <a:gradFill>
              <a:gsLst>
                <a:gs pos="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grpSp>
          <p:nvGrpSpPr>
            <p:cNvPr id="30" name="Group 163"/>
            <p:cNvGrpSpPr/>
            <p:nvPr/>
          </p:nvGrpSpPr>
          <p:grpSpPr>
            <a:xfrm>
              <a:off x="11466019" y="4217798"/>
              <a:ext cx="4669206" cy="817626"/>
              <a:chOff x="729919" y="1227221"/>
              <a:chExt cx="7283111" cy="1275348"/>
            </a:xfrm>
          </p:grpSpPr>
          <p:sp>
            <p:nvSpPr>
              <p:cNvPr id="71" name="Rectangle 2"/>
              <p:cNvSpPr/>
              <p:nvPr/>
            </p:nvSpPr>
            <p:spPr>
              <a:xfrm>
                <a:off x="1396493" y="1227221"/>
                <a:ext cx="5959366" cy="1275348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 sz="4724"/>
              </a:p>
            </p:txBody>
          </p:sp>
          <p:sp>
            <p:nvSpPr>
              <p:cNvPr id="72" name="Right Triangle 71"/>
              <p:cNvSpPr/>
              <p:nvPr/>
            </p:nvSpPr>
            <p:spPr>
              <a:xfrm flipV="1">
                <a:off x="7339261" y="1227221"/>
                <a:ext cx="673769" cy="1274400"/>
              </a:xfrm>
              <a:prstGeom prst="rtTriangl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 sz="4724"/>
              </a:p>
            </p:txBody>
          </p:sp>
          <p:sp>
            <p:nvSpPr>
              <p:cNvPr id="73" name="Right Triangle 72"/>
              <p:cNvSpPr/>
              <p:nvPr/>
            </p:nvSpPr>
            <p:spPr>
              <a:xfrm flipH="1" flipV="1">
                <a:off x="729919" y="1227221"/>
                <a:ext cx="673769" cy="1274400"/>
              </a:xfrm>
              <a:prstGeom prst="rtTriangl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 sz="4724"/>
              </a:p>
            </p:txBody>
          </p:sp>
        </p:grpSp>
        <p:sp>
          <p:nvSpPr>
            <p:cNvPr id="31" name="Flowchart: Magnetic Disk 4"/>
            <p:cNvSpPr/>
            <p:nvPr/>
          </p:nvSpPr>
          <p:spPr>
            <a:xfrm>
              <a:off x="13505205" y="3712433"/>
              <a:ext cx="566008" cy="363862"/>
            </a:xfrm>
            <a:prstGeom prst="flowChartMagneticDisk">
              <a:avLst/>
            </a:prstGeom>
            <a:gradFill flip="none" rotWithShape="1">
              <a:gsLst>
                <a:gs pos="0">
                  <a:schemeClr val="bg1">
                    <a:lumMod val="50000"/>
                  </a:schemeClr>
                </a:gs>
                <a:gs pos="53000">
                  <a:srgbClr val="D4DEFF"/>
                </a:gs>
                <a:gs pos="83000">
                  <a:srgbClr val="D4DEFF"/>
                </a:gs>
                <a:gs pos="100000">
                  <a:srgbClr val="96AB94"/>
                </a:gs>
              </a:gsLst>
              <a:lin ang="10800000" scaled="0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 prstMaterial="soft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sp>
          <p:nvSpPr>
            <p:cNvPr id="32" name="U-Turn Arrow 31"/>
            <p:cNvSpPr/>
            <p:nvPr/>
          </p:nvSpPr>
          <p:spPr>
            <a:xfrm rot="5400000" flipH="1">
              <a:off x="15941059" y="5926428"/>
              <a:ext cx="2617783" cy="1687917"/>
            </a:xfrm>
            <a:prstGeom prst="uturnArrow">
              <a:avLst>
                <a:gd name="adj1" fmla="val 17689"/>
                <a:gd name="adj2" fmla="val 25000"/>
                <a:gd name="adj3" fmla="val 25000"/>
                <a:gd name="adj4" fmla="val 43750"/>
                <a:gd name="adj5" fmla="val 75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>
                <a:solidFill>
                  <a:schemeClr val="tx1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9368573" y="7736385"/>
              <a:ext cx="7056000" cy="324838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sp>
          <p:nvSpPr>
            <p:cNvPr id="34" name="Right Arrow 14"/>
            <p:cNvSpPr/>
            <p:nvPr/>
          </p:nvSpPr>
          <p:spPr>
            <a:xfrm>
              <a:off x="9360568" y="5542381"/>
              <a:ext cx="1895501" cy="449345"/>
            </a:xfrm>
            <a:prstGeom prst="rightArrow">
              <a:avLst>
                <a:gd name="adj1" fmla="val 50000"/>
                <a:gd name="adj2" fmla="val 50000"/>
              </a:avLst>
            </a:prstGeom>
            <a:solidFill>
              <a:srgbClr val="F188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35" name="Rectangle 34"/>
            <p:cNvSpPr/>
            <p:nvPr/>
          </p:nvSpPr>
          <p:spPr>
            <a:xfrm>
              <a:off x="12340207" y="2474556"/>
              <a:ext cx="493661" cy="253876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sp>
          <p:nvSpPr>
            <p:cNvPr id="36" name="Flowchart: Collate 35"/>
            <p:cNvSpPr/>
            <p:nvPr/>
          </p:nvSpPr>
          <p:spPr>
            <a:xfrm rot="5400000">
              <a:off x="12340206" y="2536266"/>
              <a:ext cx="478237" cy="663357"/>
            </a:xfrm>
            <a:prstGeom prst="flowChartCollat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>
                <a:solidFill>
                  <a:schemeClr val="tx1"/>
                </a:solidFill>
              </a:endParaRPr>
            </a:p>
          </p:txBody>
        </p:sp>
        <p:cxnSp>
          <p:nvCxnSpPr>
            <p:cNvPr id="37" name="Straight Connector 36"/>
            <p:cNvCxnSpPr/>
            <p:nvPr/>
          </p:nvCxnSpPr>
          <p:spPr>
            <a:xfrm rot="120000" flipH="1" flipV="1">
              <a:off x="12571611" y="2474557"/>
              <a:ext cx="7712" cy="385308"/>
            </a:xfrm>
            <a:prstGeom prst="line">
              <a:avLst/>
            </a:prstGeom>
            <a:ln w="381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hape 37"/>
            <p:cNvCxnSpPr>
              <a:stCxn id="28" idx="0"/>
            </p:cNvCxnSpPr>
            <p:nvPr/>
          </p:nvCxnSpPr>
          <p:spPr>
            <a:xfrm rot="5400000" flipH="1" flipV="1">
              <a:off x="15647715" y="3469990"/>
              <a:ext cx="480193" cy="587388"/>
            </a:xfrm>
            <a:prstGeom prst="bentConnector2">
              <a:avLst/>
            </a:prstGeom>
            <a:ln w="38100"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TextBox 38"/>
            <p:cNvSpPr txBox="1"/>
            <p:nvPr/>
          </p:nvSpPr>
          <p:spPr>
            <a:xfrm>
              <a:off x="16265891" y="3131798"/>
              <a:ext cx="2615648" cy="5555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IN" sz="2100" b="1" i="1" dirty="0"/>
                <a:t>Boiler Drum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9483830" y="2150876"/>
              <a:ext cx="1450127" cy="5555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IN" sz="2100" b="1" i="1" dirty="0"/>
                <a:t>Steam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9272691" y="5706727"/>
              <a:ext cx="2190384" cy="5555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IN" sz="2100" b="1" i="1" dirty="0"/>
                <a:t>Fuel Gas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9261786" y="7913812"/>
              <a:ext cx="1347533" cy="5555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IN" sz="2100" b="1" i="1" dirty="0"/>
                <a:t>Water</a:t>
              </a: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11877933" y="5012344"/>
              <a:ext cx="3819676" cy="1009823"/>
            </a:xfrm>
            <a:prstGeom prst="rect">
              <a:avLst/>
            </a:prstGeom>
            <a:gradFill flip="none" rotWithShape="0">
              <a:gsLst>
                <a:gs pos="100000">
                  <a:srgbClr val="5E9EFF"/>
                </a:gs>
                <a:gs pos="2000">
                  <a:schemeClr val="accent2"/>
                </a:gs>
                <a:gs pos="2000">
                  <a:schemeClr val="accent2"/>
                </a:gs>
                <a:gs pos="2000">
                  <a:schemeClr val="accent2"/>
                </a:gs>
                <a:gs pos="2000">
                  <a:schemeClr val="accent2"/>
                </a:gs>
                <a:gs pos="2000">
                  <a:schemeClr val="accent2"/>
                </a:gs>
                <a:gs pos="29000">
                  <a:schemeClr val="accent2">
                    <a:alpha val="27000"/>
                  </a:schemeClr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sp>
          <p:nvSpPr>
            <p:cNvPr id="44" name="Isosceles Triangle 43"/>
            <p:cNvSpPr/>
            <p:nvPr/>
          </p:nvSpPr>
          <p:spPr>
            <a:xfrm rot="16200000" flipH="1">
              <a:off x="11145157" y="5361040"/>
              <a:ext cx="1083063" cy="385673"/>
            </a:xfrm>
            <a:prstGeom prst="triangle">
              <a:avLst/>
            </a:prstGeom>
            <a:gradFill flip="none" rotWithShape="0">
              <a:gsLst>
                <a:gs pos="0">
                  <a:srgbClr val="5E9EFF"/>
                </a:gs>
                <a:gs pos="2000">
                  <a:schemeClr val="accent2"/>
                </a:gs>
                <a:gs pos="2000">
                  <a:schemeClr val="accent2"/>
                </a:gs>
                <a:gs pos="2000">
                  <a:schemeClr val="accent2"/>
                </a:gs>
                <a:gs pos="2000">
                  <a:schemeClr val="accent2"/>
                </a:gs>
                <a:gs pos="2000">
                  <a:schemeClr val="accent2"/>
                </a:gs>
                <a:gs pos="29000">
                  <a:schemeClr val="accent2">
                    <a:alpha val="27000"/>
                  </a:schemeClr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sp>
          <p:nvSpPr>
            <p:cNvPr id="45" name="Frame 3"/>
            <p:cNvSpPr/>
            <p:nvPr/>
          </p:nvSpPr>
          <p:spPr>
            <a:xfrm>
              <a:off x="11251281" y="5370027"/>
              <a:ext cx="1637379" cy="830866"/>
            </a:xfrm>
            <a:prstGeom prst="frame">
              <a:avLst/>
            </a:prstGeom>
            <a:gradFill flip="none" rotWithShape="1">
              <a:gsLst>
                <a:gs pos="10000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54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 prstMaterial="dk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sp>
          <p:nvSpPr>
            <p:cNvPr id="46" name="Rectangle 45"/>
            <p:cNvSpPr/>
            <p:nvPr/>
          </p:nvSpPr>
          <p:spPr>
            <a:xfrm>
              <a:off x="11342963" y="5450805"/>
              <a:ext cx="1454016" cy="669309"/>
            </a:xfrm>
            <a:prstGeom prst="rect">
              <a:avLst/>
            </a:prstGeom>
            <a:gradFill>
              <a:gsLst>
                <a:gs pos="10000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5400000" scaled="0"/>
            </a:gradFill>
            <a:ln>
              <a:noFill/>
            </a:ln>
            <a:scene3d>
              <a:camera prst="orthographicFront"/>
              <a:lightRig rig="sunse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sp>
          <p:nvSpPr>
            <p:cNvPr id="47" name="Freeform 12"/>
            <p:cNvSpPr>
              <a:spLocks/>
            </p:cNvSpPr>
            <p:nvPr/>
          </p:nvSpPr>
          <p:spPr bwMode="auto">
            <a:xfrm rot="5400000">
              <a:off x="11691370" y="5102606"/>
              <a:ext cx="707511" cy="1363639"/>
            </a:xfrm>
            <a:custGeom>
              <a:avLst/>
              <a:gdLst/>
              <a:ahLst/>
              <a:cxnLst>
                <a:cxn ang="0">
                  <a:pos x="4287" y="0"/>
                </a:cxn>
                <a:cxn ang="0">
                  <a:pos x="7656" y="6594"/>
                </a:cxn>
                <a:cxn ang="0">
                  <a:pos x="4178" y="12019"/>
                </a:cxn>
                <a:cxn ang="0">
                  <a:pos x="736" y="6498"/>
                </a:cxn>
                <a:cxn ang="0">
                  <a:pos x="4287" y="0"/>
                </a:cxn>
              </a:cxnLst>
              <a:rect l="0" t="0" r="r" b="b"/>
              <a:pathLst>
                <a:path w="8299" h="12046">
                  <a:moveTo>
                    <a:pt x="4287" y="0"/>
                  </a:moveTo>
                  <a:cubicBezTo>
                    <a:pt x="5235" y="4307"/>
                    <a:pt x="7020" y="3087"/>
                    <a:pt x="7656" y="6594"/>
                  </a:cubicBezTo>
                  <a:cubicBezTo>
                    <a:pt x="8299" y="10152"/>
                    <a:pt x="6088" y="12046"/>
                    <a:pt x="4178" y="12019"/>
                  </a:cubicBezTo>
                  <a:cubicBezTo>
                    <a:pt x="2268" y="11993"/>
                    <a:pt x="0" y="10036"/>
                    <a:pt x="736" y="6498"/>
                  </a:cubicBezTo>
                  <a:cubicBezTo>
                    <a:pt x="1502" y="2824"/>
                    <a:pt x="3943" y="2709"/>
                    <a:pt x="4287" y="0"/>
                  </a:cubicBezTo>
                  <a:close/>
                </a:path>
              </a:pathLst>
            </a:custGeom>
            <a:solidFill>
              <a:srgbClr val="FEC9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48" name="Freeform 13"/>
            <p:cNvSpPr>
              <a:spLocks/>
            </p:cNvSpPr>
            <p:nvPr/>
          </p:nvSpPr>
          <p:spPr bwMode="auto">
            <a:xfrm rot="5400000">
              <a:off x="11599266" y="5299773"/>
              <a:ext cx="503995" cy="970726"/>
            </a:xfrm>
            <a:custGeom>
              <a:avLst/>
              <a:gdLst/>
              <a:ahLst/>
              <a:cxnLst>
                <a:cxn ang="0">
                  <a:pos x="3056" y="0"/>
                </a:cxn>
                <a:cxn ang="0">
                  <a:pos x="5453" y="4694"/>
                </a:cxn>
                <a:cxn ang="0">
                  <a:pos x="2979" y="8555"/>
                </a:cxn>
                <a:cxn ang="0">
                  <a:pos x="527" y="4626"/>
                </a:cxn>
                <a:cxn ang="0">
                  <a:pos x="3056" y="0"/>
                </a:cxn>
              </a:cxnLst>
              <a:rect l="0" t="0" r="r" b="b"/>
              <a:pathLst>
                <a:path w="5912" h="8576">
                  <a:moveTo>
                    <a:pt x="3056" y="0"/>
                  </a:moveTo>
                  <a:cubicBezTo>
                    <a:pt x="3728" y="3065"/>
                    <a:pt x="5001" y="2195"/>
                    <a:pt x="5453" y="4694"/>
                  </a:cubicBezTo>
                  <a:cubicBezTo>
                    <a:pt x="5912" y="7228"/>
                    <a:pt x="4336" y="8576"/>
                    <a:pt x="2979" y="8555"/>
                  </a:cubicBezTo>
                  <a:cubicBezTo>
                    <a:pt x="1616" y="8536"/>
                    <a:pt x="0" y="7145"/>
                    <a:pt x="527" y="4626"/>
                  </a:cubicBezTo>
                  <a:cubicBezTo>
                    <a:pt x="1071" y="2010"/>
                    <a:pt x="2809" y="1928"/>
                    <a:pt x="3056" y="0"/>
                  </a:cubicBezTo>
                  <a:close/>
                </a:path>
              </a:pathLst>
            </a:custGeom>
            <a:solidFill>
              <a:srgbClr val="F188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49" name="Freeform 14"/>
            <p:cNvSpPr>
              <a:spLocks/>
            </p:cNvSpPr>
            <p:nvPr/>
          </p:nvSpPr>
          <p:spPr bwMode="auto">
            <a:xfrm rot="5400000">
              <a:off x="11509495" y="5482760"/>
              <a:ext cx="314509" cy="606350"/>
            </a:xfrm>
            <a:custGeom>
              <a:avLst/>
              <a:gdLst/>
              <a:ahLst/>
              <a:cxnLst>
                <a:cxn ang="0">
                  <a:pos x="1909" y="0"/>
                </a:cxn>
                <a:cxn ang="0">
                  <a:pos x="3406" y="2932"/>
                </a:cxn>
                <a:cxn ang="0">
                  <a:pos x="1859" y="5345"/>
                </a:cxn>
                <a:cxn ang="0">
                  <a:pos x="329" y="2889"/>
                </a:cxn>
                <a:cxn ang="0">
                  <a:pos x="1909" y="0"/>
                </a:cxn>
              </a:cxnLst>
              <a:rect l="0" t="0" r="r" b="b"/>
              <a:pathLst>
                <a:path w="3691" h="5356">
                  <a:moveTo>
                    <a:pt x="1909" y="0"/>
                  </a:moveTo>
                  <a:cubicBezTo>
                    <a:pt x="2329" y="1912"/>
                    <a:pt x="3120" y="1371"/>
                    <a:pt x="3406" y="2932"/>
                  </a:cubicBezTo>
                  <a:cubicBezTo>
                    <a:pt x="3691" y="4513"/>
                    <a:pt x="2707" y="5356"/>
                    <a:pt x="1859" y="5345"/>
                  </a:cubicBezTo>
                  <a:cubicBezTo>
                    <a:pt x="1009" y="5331"/>
                    <a:pt x="0" y="4462"/>
                    <a:pt x="329" y="2889"/>
                  </a:cubicBezTo>
                  <a:cubicBezTo>
                    <a:pt x="669" y="1255"/>
                    <a:pt x="1754" y="1203"/>
                    <a:pt x="1909" y="0"/>
                  </a:cubicBezTo>
                  <a:close/>
                </a:path>
              </a:pathLst>
            </a:custGeom>
            <a:solidFill>
              <a:srgbClr val="E9510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 sz="4724"/>
            </a:p>
          </p:txBody>
        </p:sp>
        <p:sp>
          <p:nvSpPr>
            <p:cNvPr id="50" name="Isosceles Triangle 49"/>
            <p:cNvSpPr/>
            <p:nvPr/>
          </p:nvSpPr>
          <p:spPr>
            <a:xfrm rot="5400000">
              <a:off x="15374866" y="5333416"/>
              <a:ext cx="1027816" cy="385673"/>
            </a:xfrm>
            <a:prstGeom prst="triangle">
              <a:avLst/>
            </a:prstGeom>
            <a:gradFill flip="none" rotWithShape="0">
              <a:gsLst>
                <a:gs pos="100000">
                  <a:srgbClr val="5E9EFF"/>
                </a:gs>
                <a:gs pos="2000">
                  <a:schemeClr val="accent2"/>
                </a:gs>
                <a:gs pos="2000">
                  <a:schemeClr val="accent2"/>
                </a:gs>
                <a:gs pos="2000">
                  <a:schemeClr val="accent2"/>
                </a:gs>
                <a:gs pos="2000">
                  <a:schemeClr val="accent2"/>
                </a:gs>
                <a:gs pos="2000">
                  <a:schemeClr val="accent2"/>
                </a:gs>
                <a:gs pos="29000">
                  <a:schemeClr val="accent2">
                    <a:alpha val="27000"/>
                  </a:schemeClr>
                </a:gs>
                <a:gs pos="39999">
                  <a:srgbClr val="85C2FF"/>
                </a:gs>
                <a:gs pos="70000">
                  <a:srgbClr val="C4D6EB"/>
                </a:gs>
                <a:gs pos="100000">
                  <a:srgbClr val="FFEBFA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  <p:grpSp>
          <p:nvGrpSpPr>
            <p:cNvPr id="51" name="Group 101"/>
            <p:cNvGrpSpPr/>
            <p:nvPr/>
          </p:nvGrpSpPr>
          <p:grpSpPr>
            <a:xfrm>
              <a:off x="12875361" y="5356397"/>
              <a:ext cx="1320909" cy="636763"/>
              <a:chOff x="1082842" y="7060758"/>
              <a:chExt cx="2558855" cy="1313222"/>
            </a:xfrm>
          </p:grpSpPr>
          <p:cxnSp>
            <p:nvCxnSpPr>
              <p:cNvPr id="59" name="Straight Connector 58"/>
              <p:cNvCxnSpPr/>
              <p:nvPr/>
            </p:nvCxnSpPr>
            <p:spPr>
              <a:xfrm>
                <a:off x="1106905" y="8013030"/>
                <a:ext cx="1082842" cy="1588"/>
              </a:xfrm>
              <a:prstGeom prst="line">
                <a:avLst/>
              </a:prstGeom>
              <a:ln w="381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" name="Straight Connector 59"/>
              <p:cNvCxnSpPr/>
              <p:nvPr/>
            </p:nvCxnSpPr>
            <p:spPr>
              <a:xfrm>
                <a:off x="1082842" y="8349916"/>
                <a:ext cx="2021305" cy="24064"/>
              </a:xfrm>
              <a:prstGeom prst="line">
                <a:avLst/>
              </a:prstGeom>
              <a:ln w="381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 rot="10800000">
                <a:off x="1876926" y="7772400"/>
                <a:ext cx="288758" cy="240632"/>
              </a:xfrm>
              <a:prstGeom prst="line">
                <a:avLst/>
              </a:prstGeom>
              <a:ln w="381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/>
              <p:cNvCxnSpPr/>
              <p:nvPr/>
            </p:nvCxnSpPr>
            <p:spPr>
              <a:xfrm rot="5400000">
                <a:off x="1921045" y="7519738"/>
                <a:ext cx="256671" cy="248653"/>
              </a:xfrm>
              <a:prstGeom prst="line">
                <a:avLst/>
              </a:prstGeom>
              <a:ln w="381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Connector 62"/>
              <p:cNvCxnSpPr/>
              <p:nvPr/>
            </p:nvCxnSpPr>
            <p:spPr>
              <a:xfrm rot="10800000">
                <a:off x="1901060" y="7306903"/>
                <a:ext cx="288758" cy="240632"/>
              </a:xfrm>
              <a:prstGeom prst="line">
                <a:avLst/>
              </a:prstGeom>
              <a:ln w="381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/>
              <p:cNvCxnSpPr/>
              <p:nvPr/>
            </p:nvCxnSpPr>
            <p:spPr>
              <a:xfrm rot="5400000">
                <a:off x="1925055" y="7060830"/>
                <a:ext cx="277529" cy="277385"/>
              </a:xfrm>
              <a:prstGeom prst="line">
                <a:avLst/>
              </a:prstGeom>
              <a:ln w="381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/>
              <p:cNvCxnSpPr/>
              <p:nvPr/>
            </p:nvCxnSpPr>
            <p:spPr>
              <a:xfrm rot="10800000" flipH="1">
                <a:off x="3080147" y="8133206"/>
                <a:ext cx="288758" cy="240632"/>
              </a:xfrm>
              <a:prstGeom prst="line">
                <a:avLst/>
              </a:prstGeom>
              <a:ln w="381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Connector 65"/>
              <p:cNvCxnSpPr/>
              <p:nvPr/>
            </p:nvCxnSpPr>
            <p:spPr>
              <a:xfrm rot="16200000" flipH="1">
                <a:off x="3100341" y="7920089"/>
                <a:ext cx="256671" cy="248653"/>
              </a:xfrm>
              <a:prstGeom prst="line">
                <a:avLst/>
              </a:prstGeom>
              <a:ln w="381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Connector 66"/>
              <p:cNvCxnSpPr/>
              <p:nvPr/>
            </p:nvCxnSpPr>
            <p:spPr>
              <a:xfrm rot="10800000" flipH="1">
                <a:off x="3120183" y="7715205"/>
                <a:ext cx="288758" cy="240632"/>
              </a:xfrm>
              <a:prstGeom prst="line">
                <a:avLst/>
              </a:prstGeom>
              <a:ln w="381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Connector 67"/>
              <p:cNvCxnSpPr/>
              <p:nvPr/>
            </p:nvCxnSpPr>
            <p:spPr>
              <a:xfrm rot="16200000" flipH="1">
                <a:off x="3132288" y="7486186"/>
                <a:ext cx="256671" cy="248653"/>
              </a:xfrm>
              <a:prstGeom prst="line">
                <a:avLst/>
              </a:prstGeom>
              <a:ln w="381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Connector 68"/>
              <p:cNvCxnSpPr/>
              <p:nvPr/>
            </p:nvCxnSpPr>
            <p:spPr>
              <a:xfrm flipV="1">
                <a:off x="3144317" y="7076660"/>
                <a:ext cx="481478" cy="445276"/>
              </a:xfrm>
              <a:prstGeom prst="line">
                <a:avLst/>
              </a:prstGeom>
              <a:ln w="381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Connector 69"/>
              <p:cNvCxnSpPr/>
              <p:nvPr/>
            </p:nvCxnSpPr>
            <p:spPr>
              <a:xfrm>
                <a:off x="2173540" y="7075113"/>
                <a:ext cx="1468157" cy="1548"/>
              </a:xfrm>
              <a:prstGeom prst="line">
                <a:avLst/>
              </a:prstGeom>
              <a:ln w="3810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52" name="Picture 51" descr="arrows-4838664.png"/>
            <p:cNvPicPr>
              <a:picLocks noChangeAspect="1"/>
            </p:cNvPicPr>
            <p:nvPr/>
          </p:nvPicPr>
          <p:blipFill>
            <a:blip r:embed="rId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duotone>
                <a:schemeClr val="accent1">
                  <a:shade val="45000"/>
                  <a:satMod val="135000"/>
                </a:schemeClr>
                <a:prstClr val="white"/>
              </a:duotone>
              <a:lum bright="14000"/>
            </a:blip>
            <a:stretch>
              <a:fillRect/>
            </a:stretch>
          </p:blipFill>
          <p:spPr>
            <a:xfrm>
              <a:off x="11934480" y="4557876"/>
              <a:ext cx="210726" cy="484672"/>
            </a:xfrm>
            <a:prstGeom prst="rect">
              <a:avLst/>
            </a:prstGeom>
          </p:spPr>
        </p:pic>
        <p:pic>
          <p:nvPicPr>
            <p:cNvPr id="53" name="Picture 52" descr="arrows-4838664.png"/>
            <p:cNvPicPr>
              <a:picLocks noChangeAspect="1"/>
            </p:cNvPicPr>
            <p:nvPr/>
          </p:nvPicPr>
          <p:blipFill>
            <a:blip r:embed="rId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duotone>
                <a:schemeClr val="accent1">
                  <a:shade val="45000"/>
                  <a:satMod val="135000"/>
                </a:schemeClr>
                <a:prstClr val="white"/>
              </a:duotone>
              <a:lum bright="14000"/>
            </a:blip>
            <a:stretch>
              <a:fillRect/>
            </a:stretch>
          </p:blipFill>
          <p:spPr>
            <a:xfrm>
              <a:off x="12626875" y="4557876"/>
              <a:ext cx="210726" cy="484672"/>
            </a:xfrm>
            <a:prstGeom prst="rect">
              <a:avLst/>
            </a:prstGeom>
          </p:spPr>
        </p:pic>
        <p:pic>
          <p:nvPicPr>
            <p:cNvPr id="54" name="Picture 53" descr="arrows-4838664.png"/>
            <p:cNvPicPr>
              <a:picLocks noChangeAspect="1"/>
            </p:cNvPicPr>
            <p:nvPr/>
          </p:nvPicPr>
          <p:blipFill>
            <a:blip r:embed="rId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duotone>
                <a:schemeClr val="accent1">
                  <a:shade val="45000"/>
                  <a:satMod val="135000"/>
                </a:schemeClr>
                <a:prstClr val="white"/>
              </a:duotone>
              <a:lum bright="14000"/>
            </a:blip>
            <a:stretch>
              <a:fillRect/>
            </a:stretch>
          </p:blipFill>
          <p:spPr>
            <a:xfrm>
              <a:off x="13319270" y="4557876"/>
              <a:ext cx="210726" cy="484672"/>
            </a:xfrm>
            <a:prstGeom prst="rect">
              <a:avLst/>
            </a:prstGeom>
          </p:spPr>
        </p:pic>
        <p:pic>
          <p:nvPicPr>
            <p:cNvPr id="55" name="Picture 54" descr="arrows-4838664.png"/>
            <p:cNvPicPr>
              <a:picLocks noChangeAspect="1"/>
            </p:cNvPicPr>
            <p:nvPr/>
          </p:nvPicPr>
          <p:blipFill>
            <a:blip r:embed="rId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duotone>
                <a:schemeClr val="accent1">
                  <a:shade val="45000"/>
                  <a:satMod val="135000"/>
                </a:schemeClr>
                <a:prstClr val="white"/>
              </a:duotone>
              <a:lum bright="14000"/>
            </a:blip>
            <a:stretch>
              <a:fillRect/>
            </a:stretch>
          </p:blipFill>
          <p:spPr>
            <a:xfrm>
              <a:off x="14011664" y="4557876"/>
              <a:ext cx="210726" cy="484672"/>
            </a:xfrm>
            <a:prstGeom prst="rect">
              <a:avLst/>
            </a:prstGeom>
          </p:spPr>
        </p:pic>
        <p:pic>
          <p:nvPicPr>
            <p:cNvPr id="56" name="Picture 55" descr="arrows-4838664.png"/>
            <p:cNvPicPr>
              <a:picLocks noChangeAspect="1"/>
            </p:cNvPicPr>
            <p:nvPr/>
          </p:nvPicPr>
          <p:blipFill>
            <a:blip r:embed="rId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duotone>
                <a:schemeClr val="accent1">
                  <a:shade val="45000"/>
                  <a:satMod val="135000"/>
                </a:schemeClr>
                <a:prstClr val="white"/>
              </a:duotone>
              <a:lum bright="14000"/>
            </a:blip>
            <a:stretch>
              <a:fillRect/>
            </a:stretch>
          </p:blipFill>
          <p:spPr>
            <a:xfrm>
              <a:off x="14704059" y="4557876"/>
              <a:ext cx="210726" cy="484672"/>
            </a:xfrm>
            <a:prstGeom prst="rect">
              <a:avLst/>
            </a:prstGeom>
          </p:spPr>
        </p:pic>
        <p:pic>
          <p:nvPicPr>
            <p:cNvPr id="57" name="Picture 56" descr="arrows-4838664.png"/>
            <p:cNvPicPr>
              <a:picLocks noChangeAspect="1"/>
            </p:cNvPicPr>
            <p:nvPr/>
          </p:nvPicPr>
          <p:blipFill>
            <a:blip r:embed="rId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duotone>
                <a:schemeClr val="accent1">
                  <a:shade val="45000"/>
                  <a:satMod val="135000"/>
                </a:schemeClr>
                <a:prstClr val="white"/>
              </a:duotone>
              <a:lum bright="14000"/>
            </a:blip>
            <a:stretch>
              <a:fillRect/>
            </a:stretch>
          </p:blipFill>
          <p:spPr>
            <a:xfrm>
              <a:off x="15396453" y="4557876"/>
              <a:ext cx="210726" cy="484672"/>
            </a:xfrm>
            <a:prstGeom prst="rect">
              <a:avLst/>
            </a:prstGeom>
          </p:spPr>
        </p:pic>
        <p:sp>
          <p:nvSpPr>
            <p:cNvPr id="58" name="Rectangle 57"/>
            <p:cNvSpPr/>
            <p:nvPr/>
          </p:nvSpPr>
          <p:spPr>
            <a:xfrm>
              <a:off x="11306606" y="5426898"/>
              <a:ext cx="1511836" cy="694210"/>
            </a:xfrm>
            <a:prstGeom prst="rect">
              <a:avLst/>
            </a:prstGeom>
            <a:gradFill flip="none" rotWithShape="1">
              <a:gsLst>
                <a:gs pos="0">
                  <a:srgbClr val="FFFFFF"/>
                </a:gs>
                <a:gs pos="7001">
                  <a:srgbClr val="E6E6E6"/>
                </a:gs>
                <a:gs pos="32001">
                  <a:srgbClr val="7D8496"/>
                </a:gs>
                <a:gs pos="47000">
                  <a:srgbClr val="E6E6E6"/>
                </a:gs>
                <a:gs pos="85001">
                  <a:srgbClr val="7D8496"/>
                </a:gs>
                <a:gs pos="100000">
                  <a:srgbClr val="E6E6E6"/>
                </a:gs>
              </a:gsLst>
              <a:lin ang="5400000" scaled="1"/>
              <a:tileRect/>
            </a:gradFill>
            <a:ln>
              <a:noFill/>
            </a:ln>
            <a:scene3d>
              <a:camera prst="orthographicFront"/>
              <a:lightRig rig="threePt" dir="t"/>
            </a:scene3d>
            <a:sp3d prstMaterial="dkEdge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sz="4724"/>
            </a:p>
          </p:txBody>
        </p:sp>
      </p:grpSp>
      <p:grpSp>
        <p:nvGrpSpPr>
          <p:cNvPr id="82" name="Group 81"/>
          <p:cNvGrpSpPr/>
          <p:nvPr userDrawn="1"/>
        </p:nvGrpSpPr>
        <p:grpSpPr>
          <a:xfrm>
            <a:off x="9214156" y="109760"/>
            <a:ext cx="8572931" cy="5035207"/>
            <a:chOff x="261225" y="416765"/>
            <a:chExt cx="10696524" cy="6128877"/>
          </a:xfrm>
        </p:grpSpPr>
        <p:cxnSp>
          <p:nvCxnSpPr>
            <p:cNvPr id="112" name="Elbow Connector 340"/>
            <p:cNvCxnSpPr>
              <a:stCxn id="136" idx="6"/>
              <a:endCxn id="116" idx="3"/>
            </p:cNvCxnSpPr>
            <p:nvPr userDrawn="1"/>
          </p:nvCxnSpPr>
          <p:spPr>
            <a:xfrm flipV="1">
              <a:off x="9782759" y="4046614"/>
              <a:ext cx="196428" cy="1620114"/>
            </a:xfrm>
            <a:prstGeom prst="bentConnector2">
              <a:avLst/>
            </a:prstGeom>
            <a:noFill/>
            <a:ln w="38100" cap="flat" cmpd="sng" algn="ctr">
              <a:solidFill>
                <a:srgbClr val="ED7D31"/>
              </a:solidFill>
              <a:prstDash val="sysDot"/>
              <a:miter lim="800000"/>
              <a:headEnd type="oval"/>
              <a:tailEnd type="stealth"/>
            </a:ln>
            <a:effectLst/>
          </p:spPr>
        </p:cxnSp>
        <p:cxnSp>
          <p:nvCxnSpPr>
            <p:cNvPr id="110" name="Shape 109"/>
            <p:cNvCxnSpPr/>
            <p:nvPr userDrawn="1"/>
          </p:nvCxnSpPr>
          <p:spPr>
            <a:xfrm rot="10800000" flipH="1" flipV="1">
              <a:off x="559487" y="2297060"/>
              <a:ext cx="10350841" cy="1609650"/>
            </a:xfrm>
            <a:prstGeom prst="bentConnector5">
              <a:avLst>
                <a:gd name="adj1" fmla="val -2208"/>
                <a:gd name="adj2" fmla="val 273718"/>
                <a:gd name="adj3" fmla="val 105108"/>
              </a:avLst>
            </a:prstGeom>
            <a:noFill/>
            <a:ln w="38100" cap="flat" cmpd="sng" algn="ctr">
              <a:solidFill>
                <a:srgbClr val="ED7D31"/>
              </a:solidFill>
              <a:prstDash val="sysDot"/>
              <a:miter lim="800000"/>
              <a:headEnd type="oval"/>
              <a:tailEnd type="stealth"/>
            </a:ln>
            <a:effectLst/>
          </p:spPr>
        </p:cxnSp>
        <p:cxnSp>
          <p:nvCxnSpPr>
            <p:cNvPr id="115" name="Shape 114"/>
            <p:cNvCxnSpPr>
              <a:stCxn id="134" idx="6"/>
              <a:endCxn id="116" idx="1"/>
            </p:cNvCxnSpPr>
            <p:nvPr userDrawn="1"/>
          </p:nvCxnSpPr>
          <p:spPr>
            <a:xfrm>
              <a:off x="4315319" y="3241342"/>
              <a:ext cx="5663868" cy="189389"/>
            </a:xfrm>
            <a:prstGeom prst="bentConnector4">
              <a:avLst>
                <a:gd name="adj1" fmla="val 43219"/>
                <a:gd name="adj2" fmla="val -289516"/>
              </a:avLst>
            </a:prstGeom>
            <a:noFill/>
            <a:ln w="38100" cap="flat" cmpd="sng" algn="ctr">
              <a:solidFill>
                <a:srgbClr val="ED7D31"/>
              </a:solidFill>
              <a:prstDash val="sysDot"/>
              <a:miter lim="800000"/>
              <a:headEnd type="oval"/>
              <a:tailEnd type="stealth"/>
            </a:ln>
            <a:effectLst/>
          </p:spPr>
        </p:cxnSp>
        <p:cxnSp>
          <p:nvCxnSpPr>
            <p:cNvPr id="111" name="Elbow Connector 347"/>
            <p:cNvCxnSpPr>
              <a:endCxn id="116" idx="5"/>
            </p:cNvCxnSpPr>
            <p:nvPr userDrawn="1"/>
          </p:nvCxnSpPr>
          <p:spPr>
            <a:xfrm rot="16200000" flipH="1">
              <a:off x="8825209" y="1400837"/>
              <a:ext cx="2369179" cy="1895901"/>
            </a:xfrm>
            <a:prstGeom prst="bentConnector4">
              <a:avLst>
                <a:gd name="adj1" fmla="val 43501"/>
                <a:gd name="adj2" fmla="val 115044"/>
              </a:avLst>
            </a:prstGeom>
            <a:noFill/>
            <a:ln w="38100" cap="flat" cmpd="sng" algn="ctr">
              <a:solidFill>
                <a:srgbClr val="ED7D31"/>
              </a:solidFill>
              <a:prstDash val="sysDot"/>
              <a:miter lim="800000"/>
              <a:headEnd type="oval"/>
              <a:tailEnd type="stealth"/>
            </a:ln>
            <a:effectLst/>
          </p:spPr>
        </p:cxnSp>
        <p:grpSp>
          <p:nvGrpSpPr>
            <p:cNvPr id="83" name="Group 293"/>
            <p:cNvGrpSpPr/>
            <p:nvPr userDrawn="1"/>
          </p:nvGrpSpPr>
          <p:grpSpPr>
            <a:xfrm>
              <a:off x="300251" y="2040649"/>
              <a:ext cx="540000" cy="887314"/>
              <a:chOff x="300251" y="2238231"/>
              <a:chExt cx="540000" cy="887110"/>
            </a:xfrm>
          </p:grpSpPr>
          <p:sp>
            <p:nvSpPr>
              <p:cNvPr id="167" name="Oval 166"/>
              <p:cNvSpPr/>
              <p:nvPr userDrawn="1"/>
            </p:nvSpPr>
            <p:spPr>
              <a:xfrm>
                <a:off x="300251" y="2238231"/>
                <a:ext cx="540000" cy="540000"/>
              </a:xfrm>
              <a:prstGeom prst="ellipse">
                <a:avLst/>
              </a:prstGeom>
              <a:gradFill rotWithShape="1">
                <a:gsLst>
                  <a:gs pos="0">
                    <a:srgbClr val="ED7D31">
                      <a:satMod val="103000"/>
                      <a:lumMod val="102000"/>
                      <a:tint val="94000"/>
                    </a:srgbClr>
                  </a:gs>
                  <a:gs pos="50000">
                    <a:srgbClr val="ED7D31">
                      <a:satMod val="110000"/>
                      <a:lumMod val="100000"/>
                      <a:shade val="100000"/>
                    </a:srgbClr>
                  </a:gs>
                  <a:gs pos="100000">
                    <a:srgbClr val="ED7D31">
                      <a:lumMod val="99000"/>
                      <a:satMod val="120000"/>
                      <a:shade val="78000"/>
                    </a:srgb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900" b="1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68" name="Straight Arrow Connector 167"/>
              <p:cNvCxnSpPr>
                <a:endCxn id="167" idx="4"/>
              </p:cNvCxnSpPr>
              <p:nvPr/>
            </p:nvCxnSpPr>
            <p:spPr>
              <a:xfrm rot="16200000" flipV="1">
                <a:off x="398103" y="2950308"/>
                <a:ext cx="347108" cy="2958"/>
              </a:xfrm>
              <a:prstGeom prst="straightConnector1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</p:grpSp>
        <p:cxnSp>
          <p:nvCxnSpPr>
            <p:cNvPr id="84" name="Blue arrow-inlet-reboiler"/>
            <p:cNvCxnSpPr/>
            <p:nvPr userDrawn="1"/>
          </p:nvCxnSpPr>
          <p:spPr>
            <a:xfrm rot="10920000" flipV="1">
              <a:off x="5526023" y="4519257"/>
              <a:ext cx="1640328" cy="67252"/>
            </a:xfrm>
            <a:prstGeom prst="straightConnector1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  <a:tailEnd type="arrow"/>
            </a:ln>
            <a:effectLst/>
          </p:spPr>
        </p:cxnSp>
        <p:cxnSp>
          <p:nvCxnSpPr>
            <p:cNvPr id="85" name="Blue arrow-feed line"/>
            <p:cNvCxnSpPr/>
            <p:nvPr userDrawn="1"/>
          </p:nvCxnSpPr>
          <p:spPr>
            <a:xfrm flipV="1">
              <a:off x="261225" y="2929066"/>
              <a:ext cx="1231207" cy="8646"/>
            </a:xfrm>
            <a:prstGeom prst="straightConnector1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  <a:tailEnd type="arrow"/>
            </a:ln>
            <a:effectLst/>
          </p:spPr>
        </p:cxnSp>
        <p:cxnSp>
          <p:nvCxnSpPr>
            <p:cNvPr id="86" name="Blue arrow-condensor-inlet"/>
            <p:cNvCxnSpPr/>
            <p:nvPr userDrawn="1"/>
          </p:nvCxnSpPr>
          <p:spPr>
            <a:xfrm rot="5400000" flipH="1" flipV="1">
              <a:off x="2971686" y="291227"/>
              <a:ext cx="569485" cy="1511198"/>
            </a:xfrm>
            <a:prstGeom prst="bentConnector2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  <a:tailEnd type="arrow"/>
            </a:ln>
            <a:effectLst/>
          </p:spPr>
        </p:cxnSp>
        <p:cxnSp>
          <p:nvCxnSpPr>
            <p:cNvPr id="87" name="Blue arrow-outlet-condensor"/>
            <p:cNvCxnSpPr>
              <a:stCxn id="91" idx="6"/>
            </p:cNvCxnSpPr>
            <p:nvPr userDrawn="1"/>
          </p:nvCxnSpPr>
          <p:spPr>
            <a:xfrm>
              <a:off x="4656558" y="762084"/>
              <a:ext cx="1219040" cy="434984"/>
            </a:xfrm>
            <a:prstGeom prst="bentConnector3">
              <a:avLst>
                <a:gd name="adj1" fmla="val 99632"/>
              </a:avLst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  <a:tailEnd type="arrow"/>
            </a:ln>
            <a:effectLst/>
          </p:spPr>
        </p:cxnSp>
        <p:cxnSp>
          <p:nvCxnSpPr>
            <p:cNvPr id="88" name="Blue arrow-oultet-seperator-reflux"/>
            <p:cNvCxnSpPr/>
            <p:nvPr userDrawn="1"/>
          </p:nvCxnSpPr>
          <p:spPr>
            <a:xfrm rot="10800000" flipV="1">
              <a:off x="3320994" y="1788874"/>
              <a:ext cx="2527719" cy="67250"/>
            </a:xfrm>
            <a:prstGeom prst="bentConnector3">
              <a:avLst>
                <a:gd name="adj1" fmla="val 0"/>
              </a:avLst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  <a:tailEnd type="arrow"/>
            </a:ln>
            <a:effectLst/>
          </p:spPr>
        </p:cxnSp>
        <p:cxnSp>
          <p:nvCxnSpPr>
            <p:cNvPr id="89" name="blue arrow-outlet-seperator-product"/>
            <p:cNvCxnSpPr/>
            <p:nvPr userDrawn="1"/>
          </p:nvCxnSpPr>
          <p:spPr>
            <a:xfrm>
              <a:off x="5821819" y="1856124"/>
              <a:ext cx="3643679" cy="13450"/>
            </a:xfrm>
            <a:prstGeom prst="straightConnector1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  <a:tailEnd type="arrow"/>
            </a:ln>
            <a:effectLst/>
          </p:spPr>
        </p:cxnSp>
        <p:pic>
          <p:nvPicPr>
            <p:cNvPr id="90" name="picture-reboiler" descr="download.jpg"/>
            <p:cNvPicPr>
              <a:picLocks noChangeAspect="1"/>
            </p:cNvPicPr>
            <p:nvPr userDrawn="1"/>
          </p:nvPicPr>
          <p:blipFill>
            <a:blip r:embed="rId3">
              <a:clrChange>
                <a:clrFrom>
                  <a:srgbClr val="D5D9DA"/>
                </a:clrFrom>
                <a:clrTo>
                  <a:srgbClr val="D5D9DA">
                    <a:alpha val="0"/>
                  </a:srgbClr>
                </a:clrTo>
              </a:clrChange>
              <a:duotone>
                <a:srgbClr val="ED7D31">
                  <a:shade val="45000"/>
                  <a:satMod val="135000"/>
                </a:srgbClr>
                <a:prstClr val="white"/>
              </a:duotone>
            </a:blip>
            <a:srcRect t="9752" r="15717" b="7895"/>
            <a:stretch>
              <a:fillRect/>
            </a:stretch>
          </p:blipFill>
          <p:spPr>
            <a:xfrm>
              <a:off x="4881489" y="4380082"/>
              <a:ext cx="684869" cy="690634"/>
            </a:xfrm>
            <a:prstGeom prst="ellipse">
              <a:avLst/>
            </a:prstGeom>
          </p:spPr>
        </p:pic>
        <p:pic>
          <p:nvPicPr>
            <p:cNvPr id="91" name="Picture-condensor" descr="download.jpg"/>
            <p:cNvPicPr>
              <a:picLocks noChangeAspect="1"/>
            </p:cNvPicPr>
            <p:nvPr userDrawn="1"/>
          </p:nvPicPr>
          <p:blipFill>
            <a:blip r:embed="rId3">
              <a:clrChange>
                <a:clrFrom>
                  <a:srgbClr val="D5D9DA"/>
                </a:clrFrom>
                <a:clrTo>
                  <a:srgbClr val="D5D9DA">
                    <a:alpha val="0"/>
                  </a:srgbClr>
                </a:clrTo>
              </a:clrChange>
            </a:blip>
            <a:srcRect t="9752" r="15717" b="7895"/>
            <a:stretch>
              <a:fillRect/>
            </a:stretch>
          </p:blipFill>
          <p:spPr>
            <a:xfrm>
              <a:off x="3971690" y="416765"/>
              <a:ext cx="684869" cy="690634"/>
            </a:xfrm>
            <a:prstGeom prst="ellipse">
              <a:avLst/>
            </a:prstGeom>
          </p:spPr>
        </p:pic>
        <p:cxnSp>
          <p:nvCxnSpPr>
            <p:cNvPr id="92" name="Blue arrow-outlet-distillation coloumn"/>
            <p:cNvCxnSpPr/>
            <p:nvPr userDrawn="1"/>
          </p:nvCxnSpPr>
          <p:spPr>
            <a:xfrm rot="16200000" flipH="1">
              <a:off x="5600803" y="2026684"/>
              <a:ext cx="1278216" cy="7580579"/>
            </a:xfrm>
            <a:prstGeom prst="bentConnector2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  <a:tailEnd type="arrow"/>
            </a:ln>
            <a:effectLst/>
          </p:spPr>
        </p:cxnSp>
        <p:cxnSp>
          <p:nvCxnSpPr>
            <p:cNvPr id="93" name="Blue arrow-reboiler outlet"/>
            <p:cNvCxnSpPr>
              <a:endCxn id="90" idx="4"/>
            </p:cNvCxnSpPr>
            <p:nvPr userDrawn="1"/>
          </p:nvCxnSpPr>
          <p:spPr>
            <a:xfrm flipV="1">
              <a:off x="2460494" y="5070715"/>
              <a:ext cx="2763431" cy="215204"/>
            </a:xfrm>
            <a:prstGeom prst="bentConnector2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  <a:tailEnd type="arrow"/>
            </a:ln>
            <a:effectLst/>
          </p:spPr>
        </p:cxnSp>
        <p:cxnSp>
          <p:nvCxnSpPr>
            <p:cNvPr id="94" name="Blue arrow-reboiler inlet"/>
            <p:cNvCxnSpPr>
              <a:stCxn id="90" idx="0"/>
            </p:cNvCxnSpPr>
            <p:nvPr userDrawn="1"/>
          </p:nvCxnSpPr>
          <p:spPr>
            <a:xfrm rot="16200000" flipV="1">
              <a:off x="4241154" y="3397310"/>
              <a:ext cx="156727" cy="1808815"/>
            </a:xfrm>
            <a:prstGeom prst="bentConnector2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  <a:tailEnd type="arrow"/>
            </a:ln>
            <a:effectLst/>
          </p:spPr>
        </p:cxnSp>
        <p:pic>
          <p:nvPicPr>
            <p:cNvPr id="95" name="Separator capsule shape" descr="1200px-Capsule_geometry.svg.png"/>
            <p:cNvPicPr>
              <a:picLocks noChangeAspect="1"/>
            </p:cNvPicPr>
            <p:nvPr userDrawn="1"/>
          </p:nvPicPr>
          <p:blipFill>
            <a:blip r:embed="rId4" cstate="print">
              <a:clrChange>
                <a:clrFrom>
                  <a:srgbClr val="000000">
                    <a:alpha val="0"/>
                  </a:srgbClr>
                </a:clrFrom>
                <a:clrTo>
                  <a:srgbClr val="000000">
                    <a:alpha val="0"/>
                  </a:srgbClr>
                </a:clrTo>
              </a:clrChange>
            </a:blip>
            <a:srcRect l="56379" t="6471" r="6758" b="5686"/>
            <a:stretch>
              <a:fillRect/>
            </a:stretch>
          </p:blipFill>
          <p:spPr>
            <a:xfrm rot="5400000">
              <a:off x="5566321" y="901896"/>
              <a:ext cx="592406" cy="1128944"/>
            </a:xfrm>
            <a:prstGeom prst="rect">
              <a:avLst/>
            </a:prstGeom>
          </p:spPr>
        </p:pic>
        <p:cxnSp>
          <p:nvCxnSpPr>
            <p:cNvPr id="96" name="Blue line-reboiler outlet"/>
            <p:cNvCxnSpPr/>
            <p:nvPr userDrawn="1"/>
          </p:nvCxnSpPr>
          <p:spPr>
            <a:xfrm rot="60000" flipV="1">
              <a:off x="5526022" y="4885802"/>
              <a:ext cx="1756642" cy="36962"/>
            </a:xfrm>
            <a:prstGeom prst="straightConnector1">
              <a:avLst/>
            </a:prstGeom>
            <a:noFill/>
            <a:ln w="12700" cap="flat" cmpd="sng" algn="ctr">
              <a:solidFill>
                <a:sysClr val="window" lastClr="FFFFFF">
                  <a:lumMod val="50000"/>
                </a:sysClr>
              </a:solidFill>
              <a:prstDash val="solid"/>
              <a:miter lim="800000"/>
              <a:tailEnd type="arrow"/>
            </a:ln>
            <a:effectLst/>
          </p:spPr>
        </p:cxnSp>
        <p:grpSp>
          <p:nvGrpSpPr>
            <p:cNvPr id="97" name="Group 106"/>
            <p:cNvGrpSpPr/>
            <p:nvPr userDrawn="1"/>
          </p:nvGrpSpPr>
          <p:grpSpPr>
            <a:xfrm>
              <a:off x="1425206" y="1297489"/>
              <a:ext cx="2043687" cy="3907280"/>
              <a:chOff x="1425389" y="1297186"/>
              <a:chExt cx="2043953" cy="3906375"/>
            </a:xfrm>
          </p:grpSpPr>
          <p:grpSp>
            <p:nvGrpSpPr>
              <p:cNvPr id="140" name="Group 120"/>
              <p:cNvGrpSpPr/>
              <p:nvPr/>
            </p:nvGrpSpPr>
            <p:grpSpPr>
              <a:xfrm>
                <a:off x="1425389" y="1297186"/>
                <a:ext cx="2043953" cy="3906375"/>
                <a:chOff x="1425389" y="1297186"/>
                <a:chExt cx="2043953" cy="3906375"/>
              </a:xfrm>
            </p:grpSpPr>
            <p:pic>
              <p:nvPicPr>
                <p:cNvPr id="158" name="Picture-distilation coloumn" descr="1200px-Capsule_geometry.svg.png"/>
                <p:cNvPicPr>
                  <a:picLocks noChangeAspect="1"/>
                </p:cNvPicPr>
                <p:nvPr/>
              </p:nvPicPr>
              <p:blipFill>
                <a:blip r:embed="rId5">
                  <a:clrChange>
                    <a:clrFrom>
                      <a:srgbClr val="000000">
                        <a:alpha val="0"/>
                      </a:srgbClr>
                    </a:clrFrom>
                    <a:clrTo>
                      <a:srgbClr val="000000">
                        <a:alpha val="0"/>
                      </a:srgbClr>
                    </a:clrTo>
                  </a:clrChange>
                </a:blip>
                <a:srcRect l="56379" t="6471" r="6758" b="5686"/>
                <a:stretch>
                  <a:fillRect/>
                </a:stretch>
              </p:blipFill>
              <p:spPr>
                <a:xfrm>
                  <a:off x="1425389" y="1297186"/>
                  <a:ext cx="2043953" cy="3906375"/>
                </a:xfrm>
                <a:prstGeom prst="rect">
                  <a:avLst/>
                </a:prstGeom>
              </p:spPr>
            </p:pic>
            <p:cxnSp>
              <p:nvCxnSpPr>
                <p:cNvPr id="159" name="tray 7"/>
                <p:cNvCxnSpPr/>
                <p:nvPr/>
              </p:nvCxnSpPr>
              <p:spPr>
                <a:xfrm flipV="1">
                  <a:off x="1497105" y="2245659"/>
                  <a:ext cx="1600200" cy="115901"/>
                </a:xfrm>
                <a:prstGeom prst="bentConnector3">
                  <a:avLst>
                    <a:gd name="adj1" fmla="val 100420"/>
                  </a:avLst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ysDash"/>
                  <a:miter lim="800000"/>
                </a:ln>
                <a:effectLst/>
              </p:spPr>
            </p:cxnSp>
            <p:cxnSp>
              <p:nvCxnSpPr>
                <p:cNvPr id="160" name="Tray 8"/>
                <p:cNvCxnSpPr/>
                <p:nvPr/>
              </p:nvCxnSpPr>
              <p:spPr>
                <a:xfrm rot="10800000">
                  <a:off x="1958789" y="1909483"/>
                  <a:ext cx="1438836" cy="138955"/>
                </a:xfrm>
                <a:prstGeom prst="bentConnector3">
                  <a:avLst>
                    <a:gd name="adj1" fmla="val 99533"/>
                  </a:avLst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ysDash"/>
                  <a:miter lim="800000"/>
                </a:ln>
                <a:effectLst/>
              </p:spPr>
            </p:cxnSp>
            <p:cxnSp>
              <p:nvCxnSpPr>
                <p:cNvPr id="161" name="Tray 5(from bellow)"/>
                <p:cNvCxnSpPr/>
                <p:nvPr/>
              </p:nvCxnSpPr>
              <p:spPr>
                <a:xfrm flipV="1">
                  <a:off x="1497105" y="2877671"/>
                  <a:ext cx="1600200" cy="115901"/>
                </a:xfrm>
                <a:prstGeom prst="bentConnector3">
                  <a:avLst>
                    <a:gd name="adj1" fmla="val 100420"/>
                  </a:avLst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ysDash"/>
                  <a:miter lim="800000"/>
                </a:ln>
                <a:effectLst/>
              </p:spPr>
            </p:cxnSp>
            <p:cxnSp>
              <p:nvCxnSpPr>
                <p:cNvPr id="162" name="tray 3(from bellow)"/>
                <p:cNvCxnSpPr/>
                <p:nvPr/>
              </p:nvCxnSpPr>
              <p:spPr>
                <a:xfrm flipV="1">
                  <a:off x="1483658" y="3509683"/>
                  <a:ext cx="1600200" cy="115901"/>
                </a:xfrm>
                <a:prstGeom prst="bentConnector3">
                  <a:avLst>
                    <a:gd name="adj1" fmla="val 100420"/>
                  </a:avLst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ysDash"/>
                  <a:miter lim="800000"/>
                </a:ln>
                <a:effectLst/>
              </p:spPr>
            </p:cxnSp>
            <p:cxnSp>
              <p:nvCxnSpPr>
                <p:cNvPr id="163" name="Tray 1(from bellow)"/>
                <p:cNvCxnSpPr/>
                <p:nvPr/>
              </p:nvCxnSpPr>
              <p:spPr>
                <a:xfrm flipV="1">
                  <a:off x="1483658" y="4141694"/>
                  <a:ext cx="1600200" cy="115901"/>
                </a:xfrm>
                <a:prstGeom prst="bentConnector3">
                  <a:avLst>
                    <a:gd name="adj1" fmla="val 100420"/>
                  </a:avLst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ysDash"/>
                  <a:miter lim="800000"/>
                </a:ln>
                <a:effectLst/>
              </p:spPr>
            </p:cxnSp>
            <p:cxnSp>
              <p:nvCxnSpPr>
                <p:cNvPr id="164" name="Tray 6(from bellow)"/>
                <p:cNvCxnSpPr/>
                <p:nvPr/>
              </p:nvCxnSpPr>
              <p:spPr>
                <a:xfrm rot="10800000">
                  <a:off x="1972236" y="2563907"/>
                  <a:ext cx="1438836" cy="138955"/>
                </a:xfrm>
                <a:prstGeom prst="bentConnector3">
                  <a:avLst>
                    <a:gd name="adj1" fmla="val 99533"/>
                  </a:avLst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ysDash"/>
                  <a:miter lim="800000"/>
                </a:ln>
                <a:effectLst/>
              </p:spPr>
            </p:cxnSp>
            <p:cxnSp>
              <p:nvCxnSpPr>
                <p:cNvPr id="165" name="Tray 4(from bellow)"/>
                <p:cNvCxnSpPr/>
                <p:nvPr/>
              </p:nvCxnSpPr>
              <p:spPr>
                <a:xfrm rot="10800000">
                  <a:off x="1985683" y="3218331"/>
                  <a:ext cx="1438836" cy="138955"/>
                </a:xfrm>
                <a:prstGeom prst="bentConnector3">
                  <a:avLst>
                    <a:gd name="adj1" fmla="val 99533"/>
                  </a:avLst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ysDash"/>
                  <a:miter lim="800000"/>
                </a:ln>
                <a:effectLst/>
              </p:spPr>
            </p:cxnSp>
            <p:cxnSp>
              <p:nvCxnSpPr>
                <p:cNvPr id="166" name="Tray 2(from bellow)"/>
                <p:cNvCxnSpPr/>
                <p:nvPr/>
              </p:nvCxnSpPr>
              <p:spPr>
                <a:xfrm rot="10800000">
                  <a:off x="1958789" y="3872754"/>
                  <a:ext cx="1438836" cy="138955"/>
                </a:xfrm>
                <a:prstGeom prst="bentConnector3">
                  <a:avLst>
                    <a:gd name="adj1" fmla="val 99533"/>
                  </a:avLst>
                </a:prstGeom>
                <a:noFill/>
                <a:ln w="19050" cap="flat" cmpd="sng" algn="ctr">
                  <a:solidFill>
                    <a:sysClr val="windowText" lastClr="000000"/>
                  </a:solidFill>
                  <a:prstDash val="sysDash"/>
                  <a:miter lim="800000"/>
                </a:ln>
                <a:effectLst/>
              </p:spPr>
            </p:cxnSp>
          </p:grpSp>
          <p:sp>
            <p:nvSpPr>
              <p:cNvPr id="141" name="Curved Down Arrow-relux"/>
              <p:cNvSpPr/>
              <p:nvPr/>
            </p:nvSpPr>
            <p:spPr>
              <a:xfrm rot="-1560000" flipH="1">
                <a:off x="2904564" y="1707777"/>
                <a:ext cx="309282" cy="174811"/>
              </a:xfrm>
              <a:prstGeom prst="curvedDownArrow">
                <a:avLst/>
              </a:prstGeom>
              <a:solidFill>
                <a:srgbClr val="5B9BD5">
                  <a:lumMod val="75000"/>
                  <a:alpha val="94000"/>
                </a:srgbClr>
              </a:solidFill>
              <a:ln w="12700" cap="flat" cmpd="sng" algn="ctr">
                <a:solidFill>
                  <a:srgbClr val="5B9BD5">
                    <a:lumMod val="75000"/>
                  </a:srgbClr>
                </a:solidFill>
                <a:prstDash val="solid"/>
                <a:miter lim="800000"/>
              </a:ln>
              <a:effectLst/>
              <a:scene3d>
                <a:camera prst="orthographicFront"/>
                <a:lightRig rig="chilly" dir="t"/>
              </a:scene3d>
              <a:sp3d contourW="12700">
                <a:contourClr>
                  <a:srgbClr val="5B9BD5">
                    <a:lumMod val="75000"/>
                  </a:srgbClr>
                </a:contourClr>
              </a:sp3d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2" name="U-Turn Arrow 8"/>
              <p:cNvSpPr/>
              <p:nvPr/>
            </p:nvSpPr>
            <p:spPr>
              <a:xfrm rot="18810279" flipH="1">
                <a:off x="1750358" y="1869141"/>
                <a:ext cx="336176" cy="188259"/>
              </a:xfrm>
              <a:prstGeom prst="uturnArrow">
                <a:avLst/>
              </a:prstGeom>
              <a:solidFill>
                <a:srgbClr val="5B9BD5">
                  <a:lumMod val="75000"/>
                  <a:alpha val="94000"/>
                </a:srgbClr>
              </a:solidFill>
              <a:ln w="12700" cap="flat" cmpd="sng" algn="ctr">
                <a:solidFill>
                  <a:srgbClr val="5B9BD5">
                    <a:lumMod val="75000"/>
                  </a:srgbClr>
                </a:solidFill>
                <a:prstDash val="solid"/>
                <a:miter lim="800000"/>
              </a:ln>
              <a:effectLst/>
              <a:scene3d>
                <a:camera prst="orthographicFront"/>
                <a:lightRig rig="chilly" dir="t"/>
              </a:scene3d>
              <a:sp3d contourW="12700">
                <a:contourClr>
                  <a:srgbClr val="5B9BD5">
                    <a:lumMod val="75000"/>
                  </a:srgbClr>
                </a:contourClr>
              </a:sp3d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3" name="U-Turn Arrow 6"/>
              <p:cNvSpPr/>
              <p:nvPr/>
            </p:nvSpPr>
            <p:spPr>
              <a:xfrm rot="18810279" flipH="1">
                <a:off x="1750358" y="2516522"/>
                <a:ext cx="336176" cy="188259"/>
              </a:xfrm>
              <a:prstGeom prst="uturnArrow">
                <a:avLst/>
              </a:prstGeom>
              <a:solidFill>
                <a:srgbClr val="5B9BD5">
                  <a:lumMod val="75000"/>
                  <a:alpha val="94000"/>
                </a:srgbClr>
              </a:solidFill>
              <a:ln w="12700" cap="flat" cmpd="sng" algn="ctr">
                <a:solidFill>
                  <a:srgbClr val="5B9BD5">
                    <a:lumMod val="75000"/>
                  </a:srgbClr>
                </a:solidFill>
                <a:prstDash val="solid"/>
                <a:miter lim="800000"/>
              </a:ln>
              <a:effectLst/>
              <a:scene3d>
                <a:camera prst="orthographicFront"/>
                <a:lightRig rig="chilly" dir="t"/>
              </a:scene3d>
              <a:sp3d contourW="12700">
                <a:contourClr>
                  <a:srgbClr val="5B9BD5">
                    <a:lumMod val="75000"/>
                  </a:srgbClr>
                </a:contourClr>
              </a:sp3d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4" name="U-Turn Arrow 4"/>
              <p:cNvSpPr/>
              <p:nvPr/>
            </p:nvSpPr>
            <p:spPr>
              <a:xfrm rot="18810279" flipH="1">
                <a:off x="1750358" y="3163903"/>
                <a:ext cx="336176" cy="188259"/>
              </a:xfrm>
              <a:prstGeom prst="uturnArrow">
                <a:avLst/>
              </a:prstGeom>
              <a:solidFill>
                <a:srgbClr val="5B9BD5">
                  <a:lumMod val="75000"/>
                  <a:alpha val="94000"/>
                </a:srgbClr>
              </a:solidFill>
              <a:ln w="12700" cap="flat" cmpd="sng" algn="ctr">
                <a:solidFill>
                  <a:srgbClr val="5B9BD5">
                    <a:lumMod val="75000"/>
                  </a:srgbClr>
                </a:solidFill>
                <a:prstDash val="solid"/>
                <a:miter lim="800000"/>
              </a:ln>
              <a:effectLst/>
              <a:scene3d>
                <a:camera prst="orthographicFront"/>
                <a:lightRig rig="chilly" dir="t"/>
              </a:scene3d>
              <a:sp3d contourW="12700">
                <a:contourClr>
                  <a:srgbClr val="5B9BD5">
                    <a:lumMod val="75000"/>
                  </a:srgbClr>
                </a:contourClr>
              </a:sp3d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5" name="U-Turn Arrow 2"/>
              <p:cNvSpPr/>
              <p:nvPr/>
            </p:nvSpPr>
            <p:spPr>
              <a:xfrm rot="18810279" flipH="1">
                <a:off x="1750358" y="3811283"/>
                <a:ext cx="336176" cy="188259"/>
              </a:xfrm>
              <a:prstGeom prst="uturnArrow">
                <a:avLst/>
              </a:prstGeom>
              <a:solidFill>
                <a:srgbClr val="5B9BD5">
                  <a:lumMod val="75000"/>
                  <a:alpha val="94000"/>
                </a:srgbClr>
              </a:solidFill>
              <a:ln w="12700" cap="flat" cmpd="sng" algn="ctr">
                <a:solidFill>
                  <a:srgbClr val="5B9BD5">
                    <a:lumMod val="75000"/>
                  </a:srgbClr>
                </a:solidFill>
                <a:prstDash val="solid"/>
                <a:miter lim="800000"/>
              </a:ln>
              <a:effectLst/>
              <a:scene3d>
                <a:camera prst="orthographicFront"/>
                <a:lightRig rig="chilly" dir="t"/>
              </a:scene3d>
              <a:sp3d contourW="12700">
                <a:contourClr>
                  <a:srgbClr val="5B9BD5">
                    <a:lumMod val="75000"/>
                  </a:srgbClr>
                </a:contourClr>
              </a:sp3d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6" name="U-Turn Arrow 7"/>
              <p:cNvSpPr/>
              <p:nvPr/>
            </p:nvSpPr>
            <p:spPr>
              <a:xfrm rot="2789721">
                <a:off x="2971797" y="2204038"/>
                <a:ext cx="336176" cy="188259"/>
              </a:xfrm>
              <a:prstGeom prst="uturnArrow">
                <a:avLst/>
              </a:prstGeom>
              <a:solidFill>
                <a:srgbClr val="5B9BD5">
                  <a:lumMod val="75000"/>
                  <a:alpha val="94000"/>
                </a:srgbClr>
              </a:solidFill>
              <a:ln w="12700" cap="flat" cmpd="sng" algn="ctr">
                <a:solidFill>
                  <a:srgbClr val="5B9BD5">
                    <a:lumMod val="75000"/>
                  </a:srgbClr>
                </a:solidFill>
                <a:prstDash val="solid"/>
                <a:miter lim="800000"/>
              </a:ln>
              <a:effectLst/>
              <a:scene3d>
                <a:camera prst="orthographicFront"/>
                <a:lightRig rig="chilly" dir="t"/>
              </a:scene3d>
              <a:sp3d contourW="12700">
                <a:contourClr>
                  <a:srgbClr val="5B9BD5">
                    <a:lumMod val="75000"/>
                  </a:srgbClr>
                </a:contourClr>
              </a:sp3d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7" name="U-Turn Arrow 5"/>
              <p:cNvSpPr/>
              <p:nvPr/>
            </p:nvSpPr>
            <p:spPr>
              <a:xfrm rot="2789721">
                <a:off x="2971797" y="2846935"/>
                <a:ext cx="336176" cy="188259"/>
              </a:xfrm>
              <a:prstGeom prst="uturnArrow">
                <a:avLst/>
              </a:prstGeom>
              <a:solidFill>
                <a:srgbClr val="5B9BD5">
                  <a:lumMod val="75000"/>
                  <a:alpha val="94000"/>
                </a:srgbClr>
              </a:solidFill>
              <a:ln w="12700" cap="flat" cmpd="sng" algn="ctr">
                <a:solidFill>
                  <a:srgbClr val="5B9BD5">
                    <a:lumMod val="75000"/>
                  </a:srgbClr>
                </a:solidFill>
                <a:prstDash val="solid"/>
                <a:miter lim="800000"/>
              </a:ln>
              <a:effectLst/>
              <a:scene3d>
                <a:camera prst="orthographicFront"/>
                <a:lightRig rig="chilly" dir="t"/>
              </a:scene3d>
              <a:sp3d contourW="12700">
                <a:contourClr>
                  <a:srgbClr val="5B9BD5">
                    <a:lumMod val="75000"/>
                  </a:srgbClr>
                </a:contourClr>
              </a:sp3d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8" name="U-Turn Arrow 3"/>
              <p:cNvSpPr/>
              <p:nvPr/>
            </p:nvSpPr>
            <p:spPr>
              <a:xfrm rot="2789721">
                <a:off x="2971797" y="3489832"/>
                <a:ext cx="336176" cy="188259"/>
              </a:xfrm>
              <a:prstGeom prst="uturnArrow">
                <a:avLst/>
              </a:prstGeom>
              <a:solidFill>
                <a:srgbClr val="5B9BD5">
                  <a:lumMod val="75000"/>
                  <a:alpha val="94000"/>
                </a:srgbClr>
              </a:solidFill>
              <a:ln w="12700" cap="flat" cmpd="sng" algn="ctr">
                <a:solidFill>
                  <a:srgbClr val="5B9BD5">
                    <a:lumMod val="75000"/>
                  </a:srgbClr>
                </a:solidFill>
                <a:prstDash val="solid"/>
                <a:miter lim="800000"/>
              </a:ln>
              <a:effectLst/>
              <a:scene3d>
                <a:camera prst="orthographicFront"/>
                <a:lightRig rig="chilly" dir="t"/>
              </a:scene3d>
              <a:sp3d contourW="12700">
                <a:contourClr>
                  <a:srgbClr val="5B9BD5">
                    <a:lumMod val="75000"/>
                  </a:srgbClr>
                </a:contourClr>
              </a:sp3d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9" name="U-Turn Arrow 1"/>
              <p:cNvSpPr/>
              <p:nvPr/>
            </p:nvSpPr>
            <p:spPr>
              <a:xfrm rot="2789721">
                <a:off x="2971797" y="4132728"/>
                <a:ext cx="336176" cy="188259"/>
              </a:xfrm>
              <a:prstGeom prst="uturnArrow">
                <a:avLst/>
              </a:prstGeom>
              <a:solidFill>
                <a:srgbClr val="5B9BD5">
                  <a:lumMod val="75000"/>
                  <a:alpha val="94000"/>
                </a:srgbClr>
              </a:solidFill>
              <a:ln w="12700" cap="flat" cmpd="sng" algn="ctr">
                <a:solidFill>
                  <a:srgbClr val="5B9BD5">
                    <a:lumMod val="75000"/>
                  </a:srgbClr>
                </a:solidFill>
                <a:prstDash val="solid"/>
                <a:miter lim="800000"/>
              </a:ln>
              <a:effectLst/>
              <a:scene3d>
                <a:camera prst="orthographicFront"/>
                <a:lightRig rig="chilly" dir="t"/>
              </a:scene3d>
              <a:sp3d contourW="12700">
                <a:contourClr>
                  <a:srgbClr val="5B9BD5">
                    <a:lumMod val="75000"/>
                  </a:srgbClr>
                </a:contourClr>
              </a:sp3d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0" name="Up Arrow 2"/>
              <p:cNvSpPr/>
              <p:nvPr/>
            </p:nvSpPr>
            <p:spPr>
              <a:xfrm>
                <a:off x="2359960" y="3696019"/>
                <a:ext cx="174811" cy="201705"/>
              </a:xfrm>
              <a:prstGeom prst="upArrow">
                <a:avLst/>
              </a:prstGeom>
              <a:solidFill>
                <a:srgbClr val="5B9BD5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1" name="Up Arrow 3"/>
              <p:cNvSpPr/>
              <p:nvPr/>
            </p:nvSpPr>
            <p:spPr>
              <a:xfrm>
                <a:off x="2359960" y="3379053"/>
                <a:ext cx="174811" cy="201705"/>
              </a:xfrm>
              <a:prstGeom prst="upArrow">
                <a:avLst/>
              </a:prstGeom>
              <a:solidFill>
                <a:srgbClr val="5B9BD5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2" name="Up Arrow 4"/>
              <p:cNvSpPr/>
              <p:nvPr/>
            </p:nvSpPr>
            <p:spPr>
              <a:xfrm>
                <a:off x="2359960" y="3062087"/>
                <a:ext cx="174811" cy="201705"/>
              </a:xfrm>
              <a:prstGeom prst="upArrow">
                <a:avLst/>
              </a:prstGeom>
              <a:solidFill>
                <a:srgbClr val="5B9BD5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" name="up arrow 5"/>
              <p:cNvSpPr/>
              <p:nvPr/>
            </p:nvSpPr>
            <p:spPr>
              <a:xfrm>
                <a:off x="2359960" y="2745121"/>
                <a:ext cx="174811" cy="201705"/>
              </a:xfrm>
              <a:prstGeom prst="upArrow">
                <a:avLst/>
              </a:prstGeom>
              <a:solidFill>
                <a:srgbClr val="5B9BD5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4" name="Up Arrow 6"/>
              <p:cNvSpPr/>
              <p:nvPr/>
            </p:nvSpPr>
            <p:spPr>
              <a:xfrm>
                <a:off x="2359960" y="2428155"/>
                <a:ext cx="174811" cy="201705"/>
              </a:xfrm>
              <a:prstGeom prst="upArrow">
                <a:avLst/>
              </a:prstGeom>
              <a:solidFill>
                <a:srgbClr val="5B9BD5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5" name="Up Arrow 7"/>
              <p:cNvSpPr/>
              <p:nvPr/>
            </p:nvSpPr>
            <p:spPr>
              <a:xfrm>
                <a:off x="2359960" y="2111189"/>
                <a:ext cx="174811" cy="201705"/>
              </a:xfrm>
              <a:prstGeom prst="upArrow">
                <a:avLst/>
              </a:prstGeom>
              <a:solidFill>
                <a:srgbClr val="5B9BD5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Up Arrow 1(from bottom)"/>
              <p:cNvSpPr/>
              <p:nvPr/>
            </p:nvSpPr>
            <p:spPr>
              <a:xfrm>
                <a:off x="2359960" y="4012985"/>
                <a:ext cx="174811" cy="201705"/>
              </a:xfrm>
              <a:prstGeom prst="upArrow">
                <a:avLst/>
              </a:prstGeom>
              <a:solidFill>
                <a:srgbClr val="5B9BD5"/>
              </a:solidFill>
              <a:ln w="12700" cap="flat" cmpd="sng" algn="ctr">
                <a:solidFill>
                  <a:srgbClr val="5B9BD5">
                    <a:shade val="50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2699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pic>
            <p:nvPicPr>
              <p:cNvPr id="157" name="Water-distillation column" descr="Untitledl.png"/>
              <p:cNvPicPr>
                <a:picLocks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lum/>
              </a:blip>
              <a:stretch>
                <a:fillRect/>
              </a:stretch>
            </p:blipFill>
            <p:spPr>
              <a:xfrm>
                <a:off x="1563233" y="4297950"/>
                <a:ext cx="1764000" cy="864000"/>
              </a:xfrm>
              <a:prstGeom prst="rect">
                <a:avLst/>
              </a:prstGeom>
              <a:scene3d>
                <a:camera prst="orthographicFront"/>
                <a:lightRig rig="morning" dir="t"/>
              </a:scene3d>
              <a:sp3d prstMaterial="plastic"/>
            </p:spPr>
          </p:pic>
        </p:grpSp>
        <p:pic>
          <p:nvPicPr>
            <p:cNvPr id="98" name="Liquid-separator" descr="1200px-Capsule_geometry.svg.png"/>
            <p:cNvPicPr>
              <a:picLocks noChangeAspect="1"/>
            </p:cNvPicPr>
            <p:nvPr userDrawn="1"/>
          </p:nvPicPr>
          <p:blipFill>
            <a:blip r:embed="rId7" cstate="print">
              <a:clrChange>
                <a:clrFrom>
                  <a:srgbClr val="000000">
                    <a:alpha val="0"/>
                  </a:srgbClr>
                </a:clrFrom>
                <a:clrTo>
                  <a:srgbClr val="000000">
                    <a:alpha val="0"/>
                  </a:srgbClr>
                </a:clrTo>
              </a:clrChange>
              <a:duotone>
                <a:srgbClr val="5B9BD5">
                  <a:shade val="45000"/>
                  <a:satMod val="135000"/>
                </a:srgbClr>
                <a:prstClr val="white"/>
              </a:duotone>
              <a:lum bright="-1000"/>
            </a:blip>
            <a:srcRect l="56379" t="6471" r="6758" b="5686"/>
            <a:stretch>
              <a:fillRect/>
            </a:stretch>
          </p:blipFill>
          <p:spPr>
            <a:xfrm rot="5400000">
              <a:off x="5705941" y="1073311"/>
              <a:ext cx="326651" cy="1002260"/>
            </a:xfrm>
            <a:prstGeom prst="rect">
              <a:avLst/>
            </a:prstGeom>
          </p:spPr>
        </p:pic>
        <p:cxnSp>
          <p:nvCxnSpPr>
            <p:cNvPr id="99" name="Elbow Connector 98"/>
            <p:cNvCxnSpPr>
              <a:stCxn id="116" idx="0"/>
              <a:endCxn id="123" idx="4"/>
            </p:cNvCxnSpPr>
            <p:nvPr userDrawn="1"/>
          </p:nvCxnSpPr>
          <p:spPr>
            <a:xfrm rot="16200000" flipV="1">
              <a:off x="6704941" y="-259249"/>
              <a:ext cx="1543587" cy="5425783"/>
            </a:xfrm>
            <a:prstGeom prst="bentConnector3">
              <a:avLst>
                <a:gd name="adj1" fmla="val 50000"/>
              </a:avLst>
            </a:prstGeom>
            <a:noFill/>
            <a:ln w="25400" cap="flat" cmpd="sng" algn="ctr">
              <a:solidFill>
                <a:srgbClr val="70AD47"/>
              </a:solidFill>
              <a:prstDash val="sysDot"/>
              <a:miter lim="800000"/>
              <a:headEnd type="oval"/>
              <a:tailEnd type="stealth"/>
            </a:ln>
            <a:effectLst/>
          </p:spPr>
        </p:cxnSp>
        <p:grpSp>
          <p:nvGrpSpPr>
            <p:cNvPr id="100" name="Group 290"/>
            <p:cNvGrpSpPr/>
            <p:nvPr userDrawn="1"/>
          </p:nvGrpSpPr>
          <p:grpSpPr>
            <a:xfrm>
              <a:off x="8494644" y="921442"/>
              <a:ext cx="539932" cy="948738"/>
              <a:chOff x="8495719" y="907580"/>
              <a:chExt cx="540000" cy="948517"/>
            </a:xfrm>
          </p:grpSpPr>
          <p:sp>
            <p:nvSpPr>
              <p:cNvPr id="138" name="Oval 137"/>
              <p:cNvSpPr/>
              <p:nvPr userDrawn="1"/>
            </p:nvSpPr>
            <p:spPr>
              <a:xfrm>
                <a:off x="8495719" y="907580"/>
                <a:ext cx="540000" cy="540000"/>
              </a:xfrm>
              <a:prstGeom prst="ellipse">
                <a:avLst/>
              </a:prstGeom>
              <a:gradFill rotWithShape="1">
                <a:gsLst>
                  <a:gs pos="0">
                    <a:srgbClr val="ED7D31">
                      <a:satMod val="103000"/>
                      <a:lumMod val="102000"/>
                      <a:tint val="94000"/>
                    </a:srgbClr>
                  </a:gs>
                  <a:gs pos="50000">
                    <a:srgbClr val="ED7D31">
                      <a:satMod val="110000"/>
                      <a:lumMod val="100000"/>
                      <a:shade val="100000"/>
                    </a:srgbClr>
                  </a:gs>
                  <a:gs pos="100000">
                    <a:srgbClr val="ED7D31">
                      <a:lumMod val="99000"/>
                      <a:satMod val="120000"/>
                      <a:shade val="78000"/>
                    </a:srgb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900" b="1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39" name="Straight Arrow Connector 138"/>
              <p:cNvCxnSpPr/>
              <p:nvPr/>
            </p:nvCxnSpPr>
            <p:spPr>
              <a:xfrm rot="16500000" flipV="1">
                <a:off x="8573175" y="1640124"/>
                <a:ext cx="408516" cy="23429"/>
              </a:xfrm>
              <a:prstGeom prst="straightConnector1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</p:grpSp>
        <p:grpSp>
          <p:nvGrpSpPr>
            <p:cNvPr id="101" name="Group 291"/>
            <p:cNvGrpSpPr/>
            <p:nvPr userDrawn="1"/>
          </p:nvGrpSpPr>
          <p:grpSpPr>
            <a:xfrm>
              <a:off x="9242832" y="5396666"/>
              <a:ext cx="539927" cy="1032919"/>
              <a:chOff x="9244069" y="5395415"/>
              <a:chExt cx="539999" cy="1032680"/>
            </a:xfrm>
          </p:grpSpPr>
          <p:sp>
            <p:nvSpPr>
              <p:cNvPr id="136" name="Oval 135"/>
              <p:cNvSpPr/>
              <p:nvPr userDrawn="1"/>
            </p:nvSpPr>
            <p:spPr>
              <a:xfrm>
                <a:off x="9244069" y="5395415"/>
                <a:ext cx="539999" cy="540000"/>
              </a:xfrm>
              <a:prstGeom prst="ellipse">
                <a:avLst/>
              </a:prstGeom>
              <a:gradFill rotWithShape="1">
                <a:gsLst>
                  <a:gs pos="0">
                    <a:srgbClr val="ED7D31">
                      <a:satMod val="103000"/>
                      <a:lumMod val="102000"/>
                      <a:tint val="94000"/>
                    </a:srgbClr>
                  </a:gs>
                  <a:gs pos="50000">
                    <a:srgbClr val="ED7D31">
                      <a:satMod val="110000"/>
                      <a:lumMod val="100000"/>
                      <a:shade val="100000"/>
                    </a:srgbClr>
                  </a:gs>
                  <a:gs pos="100000">
                    <a:srgbClr val="ED7D31">
                      <a:lumMod val="99000"/>
                      <a:satMod val="120000"/>
                      <a:shade val="78000"/>
                    </a:srgb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900" b="1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37" name="Straight Arrow Connector 136"/>
              <p:cNvCxnSpPr>
                <a:endCxn id="136" idx="4"/>
              </p:cNvCxnSpPr>
              <p:nvPr/>
            </p:nvCxnSpPr>
            <p:spPr>
              <a:xfrm rot="5400000" flipH="1" flipV="1">
                <a:off x="9260124" y="6174150"/>
                <a:ext cx="492681" cy="15210"/>
              </a:xfrm>
              <a:prstGeom prst="straightConnector1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</p:grpSp>
        <p:grpSp>
          <p:nvGrpSpPr>
            <p:cNvPr id="102" name="Group 289"/>
            <p:cNvGrpSpPr/>
            <p:nvPr userDrawn="1"/>
          </p:nvGrpSpPr>
          <p:grpSpPr>
            <a:xfrm>
              <a:off x="3441606" y="2971285"/>
              <a:ext cx="873713" cy="540111"/>
              <a:chOff x="3469346" y="2970668"/>
              <a:chExt cx="873826" cy="539999"/>
            </a:xfrm>
          </p:grpSpPr>
          <p:sp>
            <p:nvSpPr>
              <p:cNvPr id="134" name="Oval 133"/>
              <p:cNvSpPr/>
              <p:nvPr userDrawn="1"/>
            </p:nvSpPr>
            <p:spPr>
              <a:xfrm>
                <a:off x="3803172" y="2970668"/>
                <a:ext cx="540000" cy="539999"/>
              </a:xfrm>
              <a:prstGeom prst="ellipse">
                <a:avLst/>
              </a:prstGeom>
              <a:gradFill rotWithShape="1">
                <a:gsLst>
                  <a:gs pos="0">
                    <a:srgbClr val="ED7D31">
                      <a:satMod val="103000"/>
                      <a:lumMod val="102000"/>
                      <a:tint val="94000"/>
                    </a:srgbClr>
                  </a:gs>
                  <a:gs pos="50000">
                    <a:srgbClr val="ED7D31">
                      <a:satMod val="110000"/>
                      <a:lumMod val="100000"/>
                      <a:shade val="100000"/>
                    </a:srgbClr>
                  </a:gs>
                  <a:gs pos="100000">
                    <a:srgbClr val="ED7D31">
                      <a:lumMod val="99000"/>
                      <a:satMod val="120000"/>
                      <a:shade val="78000"/>
                    </a:srgb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900" b="1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35" name="Straight Arrow Connector 134"/>
              <p:cNvCxnSpPr>
                <a:stCxn id="158" idx="3"/>
                <a:endCxn id="134" idx="2"/>
              </p:cNvCxnSpPr>
              <p:nvPr/>
            </p:nvCxnSpPr>
            <p:spPr>
              <a:xfrm flipV="1">
                <a:off x="3469346" y="3240755"/>
                <a:ext cx="333832" cy="9704"/>
              </a:xfrm>
              <a:prstGeom prst="straightConnector1">
                <a:avLst/>
              </a:prstGeom>
              <a:noFill/>
              <a:ln w="254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</p:grpSp>
        <p:grpSp>
          <p:nvGrpSpPr>
            <p:cNvPr id="103" name="Group 294"/>
            <p:cNvGrpSpPr/>
            <p:nvPr userDrawn="1"/>
          </p:nvGrpSpPr>
          <p:grpSpPr>
            <a:xfrm>
              <a:off x="6440642" y="1187645"/>
              <a:ext cx="1579133" cy="766717"/>
              <a:chOff x="6427831" y="1187366"/>
              <a:chExt cx="1579339" cy="766538"/>
            </a:xfrm>
          </p:grpSpPr>
          <p:sp>
            <p:nvSpPr>
              <p:cNvPr id="130" name="Oval 129"/>
              <p:cNvSpPr/>
              <p:nvPr userDrawn="1"/>
            </p:nvSpPr>
            <p:spPr>
              <a:xfrm>
                <a:off x="6701049" y="1187366"/>
                <a:ext cx="576000" cy="558000"/>
              </a:xfrm>
              <a:prstGeom prst="ellipse">
                <a:avLst/>
              </a:prstGeom>
              <a:gradFill rotWithShape="1">
                <a:gsLst>
                  <a:gs pos="0">
                    <a:srgbClr val="70AD47">
                      <a:satMod val="103000"/>
                      <a:lumMod val="102000"/>
                      <a:tint val="94000"/>
                    </a:srgbClr>
                  </a:gs>
                  <a:gs pos="50000">
                    <a:srgbClr val="70AD47">
                      <a:satMod val="110000"/>
                      <a:lumMod val="100000"/>
                      <a:shade val="100000"/>
                    </a:srgbClr>
                  </a:gs>
                  <a:gs pos="100000">
                    <a:srgbClr val="70AD47">
                      <a:lumMod val="99000"/>
                      <a:satMod val="120000"/>
                      <a:shade val="78000"/>
                    </a:srgbClr>
                  </a:gs>
                </a:gsLst>
                <a:lin ang="5400000" scaled="0"/>
              </a:gradFill>
              <a:ln w="1270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900" b="1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31" name="Straight Arrow Connector 130"/>
              <p:cNvCxnSpPr>
                <a:stCxn id="95" idx="0"/>
                <a:endCxn id="130" idx="2"/>
              </p:cNvCxnSpPr>
              <p:nvPr/>
            </p:nvCxnSpPr>
            <p:spPr>
              <a:xfrm>
                <a:off x="6427831" y="1466029"/>
                <a:ext cx="273217" cy="337"/>
              </a:xfrm>
              <a:prstGeom prst="straightConnector1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  <p:pic>
            <p:nvPicPr>
              <p:cNvPr id="132" name="valve-level controller-seperator" descr="kissclipart-valve-icon-clipart-valve-computer-icons-faucet-han-a22158c34626e944.png"/>
              <p:cNvPicPr>
                <a:picLocks noChangeAspect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7338017" y="1593904"/>
                <a:ext cx="669153" cy="360000"/>
              </a:xfrm>
              <a:prstGeom prst="rect">
                <a:avLst/>
              </a:prstGeom>
              <a:ln w="12700">
                <a:noFill/>
              </a:ln>
            </p:spPr>
          </p:pic>
          <p:cxnSp>
            <p:nvCxnSpPr>
              <p:cNvPr id="133" name="Arrow-level controller-seperator-valve"/>
              <p:cNvCxnSpPr>
                <a:stCxn id="130" idx="6"/>
                <a:endCxn id="132" idx="0"/>
              </p:cNvCxnSpPr>
              <p:nvPr/>
            </p:nvCxnSpPr>
            <p:spPr>
              <a:xfrm>
                <a:off x="7277048" y="1466366"/>
                <a:ext cx="395546" cy="127538"/>
              </a:xfrm>
              <a:prstGeom prst="bentConnector2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</p:grpSp>
        <p:grpSp>
          <p:nvGrpSpPr>
            <p:cNvPr id="104" name="Group 292"/>
            <p:cNvGrpSpPr/>
            <p:nvPr userDrawn="1"/>
          </p:nvGrpSpPr>
          <p:grpSpPr>
            <a:xfrm>
              <a:off x="1596583" y="4477498"/>
              <a:ext cx="6154829" cy="2068144"/>
              <a:chOff x="1596789" y="4476465"/>
              <a:chExt cx="6155631" cy="2067667"/>
            </a:xfrm>
          </p:grpSpPr>
          <p:sp>
            <p:nvSpPr>
              <p:cNvPr id="126" name="Oval 125"/>
              <p:cNvSpPr/>
              <p:nvPr userDrawn="1"/>
            </p:nvSpPr>
            <p:spPr>
              <a:xfrm>
                <a:off x="6455390" y="5663821"/>
                <a:ext cx="576000" cy="576001"/>
              </a:xfrm>
              <a:prstGeom prst="ellipse">
                <a:avLst/>
              </a:prstGeom>
              <a:gradFill rotWithShape="1">
                <a:gsLst>
                  <a:gs pos="0">
                    <a:srgbClr val="70AD47">
                      <a:satMod val="103000"/>
                      <a:lumMod val="102000"/>
                      <a:tint val="94000"/>
                    </a:srgbClr>
                  </a:gs>
                  <a:gs pos="50000">
                    <a:srgbClr val="70AD47">
                      <a:satMod val="110000"/>
                      <a:lumMod val="100000"/>
                      <a:shade val="100000"/>
                    </a:srgbClr>
                  </a:gs>
                  <a:gs pos="100000">
                    <a:srgbClr val="70AD47">
                      <a:lumMod val="99000"/>
                      <a:satMod val="120000"/>
                      <a:shade val="78000"/>
                    </a:srgbClr>
                  </a:gs>
                </a:gsLst>
                <a:lin ang="5400000" scaled="0"/>
              </a:gradFill>
              <a:ln w="12700"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900" b="1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27" name="Elbow Connector 126"/>
              <p:cNvCxnSpPr>
                <a:endCxn id="126" idx="2"/>
              </p:cNvCxnSpPr>
              <p:nvPr/>
            </p:nvCxnSpPr>
            <p:spPr>
              <a:xfrm>
                <a:off x="1596789" y="4476465"/>
                <a:ext cx="4858601" cy="1475355"/>
              </a:xfrm>
              <a:prstGeom prst="bentConnector3">
                <a:avLst>
                  <a:gd name="adj1" fmla="val -10674"/>
                </a:avLst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  <p:pic>
            <p:nvPicPr>
              <p:cNvPr id="128" name="valve-level controller-seperator" descr="kissclipart-valve-icon-clipart-valve-computer-icons-faucet-han-a22158c34626e944.png"/>
              <p:cNvPicPr>
                <a:picLocks noChangeAspect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7083267" y="6184132"/>
                <a:ext cx="669153" cy="360000"/>
              </a:xfrm>
              <a:prstGeom prst="rect">
                <a:avLst/>
              </a:prstGeom>
              <a:ln w="12700">
                <a:noFill/>
              </a:ln>
            </p:spPr>
          </p:pic>
          <p:cxnSp>
            <p:nvCxnSpPr>
              <p:cNvPr id="129" name="Arrow-level controller-seperator-valve"/>
              <p:cNvCxnSpPr>
                <a:stCxn id="126" idx="6"/>
                <a:endCxn id="128" idx="0"/>
              </p:cNvCxnSpPr>
              <p:nvPr/>
            </p:nvCxnSpPr>
            <p:spPr>
              <a:xfrm>
                <a:off x="7031390" y="5951820"/>
                <a:ext cx="386454" cy="232312"/>
              </a:xfrm>
              <a:prstGeom prst="bentConnector2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</p:grpSp>
        <p:cxnSp>
          <p:nvCxnSpPr>
            <p:cNvPr id="105" name="Elbow Connector 104"/>
            <p:cNvCxnSpPr>
              <a:stCxn id="116" idx="2"/>
              <a:endCxn id="117" idx="6"/>
            </p:cNvCxnSpPr>
            <p:nvPr userDrawn="1"/>
          </p:nvCxnSpPr>
          <p:spPr>
            <a:xfrm rot="10800000" flipV="1">
              <a:off x="6935185" y="3738672"/>
              <a:ext cx="2275880" cy="180543"/>
            </a:xfrm>
            <a:prstGeom prst="bentConnector3">
              <a:avLst>
                <a:gd name="adj1" fmla="val 50000"/>
              </a:avLst>
            </a:prstGeom>
            <a:noFill/>
            <a:ln w="25400" cap="flat" cmpd="sng" algn="ctr">
              <a:solidFill>
                <a:srgbClr val="70AD47"/>
              </a:solidFill>
              <a:prstDash val="sysDot"/>
              <a:miter lim="800000"/>
              <a:headEnd type="oval"/>
              <a:tailEnd type="stealth"/>
            </a:ln>
            <a:effectLst/>
          </p:spPr>
        </p:cxnSp>
        <p:grpSp>
          <p:nvGrpSpPr>
            <p:cNvPr id="106" name="Group 288"/>
            <p:cNvGrpSpPr/>
            <p:nvPr userDrawn="1"/>
          </p:nvGrpSpPr>
          <p:grpSpPr>
            <a:xfrm>
              <a:off x="3793653" y="1105718"/>
              <a:ext cx="1364530" cy="847417"/>
              <a:chOff x="3794147" y="1105463"/>
              <a:chExt cx="1364708" cy="847223"/>
            </a:xfrm>
          </p:grpSpPr>
          <p:grpSp>
            <p:nvGrpSpPr>
              <p:cNvPr id="121" name="Group 285"/>
              <p:cNvGrpSpPr/>
              <p:nvPr/>
            </p:nvGrpSpPr>
            <p:grpSpPr>
              <a:xfrm>
                <a:off x="3794147" y="1105463"/>
                <a:ext cx="1258317" cy="847223"/>
                <a:chOff x="3794147" y="1105463"/>
                <a:chExt cx="1258317" cy="847223"/>
              </a:xfrm>
            </p:grpSpPr>
            <p:sp>
              <p:nvSpPr>
                <p:cNvPr id="123" name="Oval 122"/>
                <p:cNvSpPr/>
                <p:nvPr userDrawn="1"/>
              </p:nvSpPr>
              <p:spPr>
                <a:xfrm>
                  <a:off x="4476464" y="1105463"/>
                  <a:ext cx="576000" cy="575999"/>
                </a:xfrm>
                <a:prstGeom prst="ellipse">
                  <a:avLst/>
                </a:prstGeom>
                <a:gradFill rotWithShape="1">
                  <a:gsLst>
                    <a:gs pos="0">
                      <a:srgbClr val="70AD47">
                        <a:satMod val="103000"/>
                        <a:lumMod val="102000"/>
                        <a:tint val="94000"/>
                      </a:srgbClr>
                    </a:gs>
                    <a:gs pos="50000">
                      <a:srgbClr val="70AD47">
                        <a:satMod val="110000"/>
                        <a:lumMod val="100000"/>
                        <a:shade val="100000"/>
                      </a:srgbClr>
                    </a:gs>
                    <a:gs pos="100000">
                      <a:srgbClr val="70AD47">
                        <a:lumMod val="99000"/>
                        <a:satMod val="120000"/>
                        <a:shade val="78000"/>
                      </a:srgbClr>
                    </a:gs>
                  </a:gsLst>
                  <a:lin ang="5400000" scaled="0"/>
                </a:gradFill>
                <a:ln>
                  <a:noFill/>
                </a:ln>
                <a:effectLst>
                  <a:outerShdw blurRad="57150" dist="19050" dir="5400000" algn="ctr" rotWithShape="0">
                    <a:srgbClr val="000000">
                      <a:alpha val="63000"/>
                    </a:srgb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1371326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IN" sz="900" b="1" i="0" u="none" strike="noStrike" kern="0" cap="none" spc="0" normalizeH="0" baseline="0" noProof="0" dirty="0">
                    <a:ln>
                      <a:noFill/>
                    </a:ln>
                    <a:solidFill>
                      <a:sysClr val="window" lastClr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pic>
              <p:nvPicPr>
                <p:cNvPr id="124" name="valve-level controller-seperator" descr="kissclipart-valve-icon-clipart-valve-computer-icons-faucet-han-a22158c34626e944.png"/>
                <p:cNvPicPr>
                  <a:picLocks noChangeAspect="1"/>
                </p:cNvPicPr>
                <p:nvPr/>
              </p:nvPicPr>
              <p:blipFill>
                <a:blip r:embed="rId8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tretch>
                  <a:fillRect/>
                </a:stretch>
              </p:blipFill>
              <p:spPr>
                <a:xfrm>
                  <a:off x="3794147" y="1592686"/>
                  <a:ext cx="669153" cy="360000"/>
                </a:xfrm>
                <a:prstGeom prst="rect">
                  <a:avLst/>
                </a:prstGeom>
              </p:spPr>
            </p:pic>
            <p:cxnSp>
              <p:nvCxnSpPr>
                <p:cNvPr id="125" name="Arrow-level controller-seperator-valve"/>
                <p:cNvCxnSpPr>
                  <a:stCxn id="123" idx="2"/>
                  <a:endCxn id="124" idx="0"/>
                </p:cNvCxnSpPr>
                <p:nvPr/>
              </p:nvCxnSpPr>
              <p:spPr>
                <a:xfrm rot="10800000" flipV="1">
                  <a:off x="4128725" y="1393462"/>
                  <a:ext cx="347741" cy="199223"/>
                </a:xfrm>
                <a:prstGeom prst="bentConnector2">
                  <a:avLst/>
                </a:prstGeom>
                <a:noFill/>
                <a:ln w="12700" cap="flat" cmpd="sng" algn="ctr">
                  <a:solidFill>
                    <a:sysClr val="window" lastClr="FFFFFF">
                      <a:lumMod val="50000"/>
                    </a:sysClr>
                  </a:solidFill>
                  <a:prstDash val="solid"/>
                  <a:miter lim="800000"/>
                  <a:tailEnd type="arrow"/>
                </a:ln>
                <a:effectLst/>
              </p:spPr>
            </p:cxnSp>
          </p:grpSp>
          <p:cxnSp>
            <p:nvCxnSpPr>
              <p:cNvPr id="122" name="Shape 121"/>
              <p:cNvCxnSpPr>
                <a:endCxn id="123" idx="6"/>
              </p:cNvCxnSpPr>
              <p:nvPr/>
            </p:nvCxnSpPr>
            <p:spPr>
              <a:xfrm rot="16200000" flipV="1">
                <a:off x="4887992" y="1557937"/>
                <a:ext cx="435337" cy="106389"/>
              </a:xfrm>
              <a:prstGeom prst="bentConnector2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</p:grpSp>
        <p:cxnSp>
          <p:nvCxnSpPr>
            <p:cNvPr id="107" name="Elbow Connector 340"/>
            <p:cNvCxnSpPr>
              <a:stCxn id="136" idx="6"/>
              <a:endCxn id="116" idx="3"/>
            </p:cNvCxnSpPr>
            <p:nvPr userDrawn="1"/>
          </p:nvCxnSpPr>
          <p:spPr>
            <a:xfrm flipV="1">
              <a:off x="9782759" y="4046614"/>
              <a:ext cx="196428" cy="1620114"/>
            </a:xfrm>
            <a:prstGeom prst="bentConnector2">
              <a:avLst/>
            </a:prstGeom>
            <a:noFill/>
            <a:ln w="25400" cap="flat" cmpd="sng" algn="ctr">
              <a:solidFill>
                <a:srgbClr val="ED7D31"/>
              </a:solidFill>
              <a:prstDash val="sysDot"/>
              <a:miter lim="800000"/>
              <a:headEnd type="oval"/>
              <a:tailEnd type="stealth"/>
            </a:ln>
            <a:effectLst/>
          </p:spPr>
        </p:cxnSp>
        <p:cxnSp>
          <p:nvCxnSpPr>
            <p:cNvPr id="108" name="Elbow Connector 107"/>
            <p:cNvCxnSpPr>
              <a:stCxn id="116" idx="0"/>
              <a:endCxn id="123" idx="4"/>
            </p:cNvCxnSpPr>
            <p:nvPr userDrawn="1"/>
          </p:nvCxnSpPr>
          <p:spPr>
            <a:xfrm rot="16200000" flipV="1">
              <a:off x="6704941" y="-259249"/>
              <a:ext cx="1543587" cy="5425783"/>
            </a:xfrm>
            <a:prstGeom prst="bentConnector3">
              <a:avLst>
                <a:gd name="adj1" fmla="val 50000"/>
              </a:avLst>
            </a:prstGeom>
            <a:noFill/>
            <a:ln w="38100" cap="flat" cmpd="sng" algn="ctr">
              <a:solidFill>
                <a:srgbClr val="70AD47"/>
              </a:solidFill>
              <a:prstDash val="sysDot"/>
              <a:miter lim="800000"/>
              <a:headEnd type="oval"/>
              <a:tailEnd type="stealth"/>
            </a:ln>
            <a:effectLst/>
          </p:spPr>
        </p:cxnSp>
        <p:cxnSp>
          <p:nvCxnSpPr>
            <p:cNvPr id="109" name="Elbow Connector 267"/>
            <p:cNvCxnSpPr>
              <a:stCxn id="116" idx="2"/>
              <a:endCxn id="117" idx="6"/>
            </p:cNvCxnSpPr>
            <p:nvPr userDrawn="1"/>
          </p:nvCxnSpPr>
          <p:spPr>
            <a:xfrm rot="10800000" flipV="1">
              <a:off x="6935185" y="3738672"/>
              <a:ext cx="2275880" cy="180543"/>
            </a:xfrm>
            <a:prstGeom prst="bentConnector3">
              <a:avLst>
                <a:gd name="adj1" fmla="val 50000"/>
              </a:avLst>
            </a:prstGeom>
            <a:noFill/>
            <a:ln w="38100" cap="flat" cmpd="sng" algn="ctr">
              <a:solidFill>
                <a:srgbClr val="70AD47"/>
              </a:solidFill>
              <a:prstDash val="sysDot"/>
              <a:miter lim="800000"/>
              <a:headEnd type="oval"/>
              <a:tailEnd type="stealth"/>
            </a:ln>
            <a:effectLst/>
          </p:spPr>
        </p:cxnSp>
        <p:grpSp>
          <p:nvGrpSpPr>
            <p:cNvPr id="113" name="Group 295"/>
            <p:cNvGrpSpPr/>
            <p:nvPr userDrawn="1"/>
          </p:nvGrpSpPr>
          <p:grpSpPr>
            <a:xfrm>
              <a:off x="5723204" y="3631148"/>
              <a:ext cx="1211980" cy="1014711"/>
              <a:chOff x="5723949" y="3630311"/>
              <a:chExt cx="1212138" cy="1014477"/>
            </a:xfrm>
          </p:grpSpPr>
          <p:sp>
            <p:nvSpPr>
              <p:cNvPr id="117" name="Oval 116"/>
              <p:cNvSpPr/>
              <p:nvPr userDrawn="1"/>
            </p:nvSpPr>
            <p:spPr>
              <a:xfrm>
                <a:off x="6360087" y="3630311"/>
                <a:ext cx="576000" cy="576001"/>
              </a:xfrm>
              <a:prstGeom prst="ellipse">
                <a:avLst/>
              </a:prstGeom>
              <a:gradFill rotWithShape="1">
                <a:gsLst>
                  <a:gs pos="0">
                    <a:srgbClr val="70AD47">
                      <a:satMod val="103000"/>
                      <a:lumMod val="102000"/>
                      <a:tint val="94000"/>
                    </a:srgbClr>
                  </a:gs>
                  <a:gs pos="50000">
                    <a:srgbClr val="70AD47">
                      <a:satMod val="110000"/>
                      <a:lumMod val="100000"/>
                      <a:shade val="100000"/>
                    </a:srgbClr>
                  </a:gs>
                  <a:gs pos="100000">
                    <a:srgbClr val="70AD47">
                      <a:lumMod val="99000"/>
                      <a:satMod val="120000"/>
                      <a:shade val="78000"/>
                    </a:srgbClr>
                  </a:gs>
                </a:gsLst>
                <a:lin ang="5400000" scaled="0"/>
              </a:gradFill>
              <a:ln>
                <a:noFill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137132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IN" sz="900" b="1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118" name="Straight Arrow Connector 117"/>
              <p:cNvCxnSpPr/>
              <p:nvPr/>
            </p:nvCxnSpPr>
            <p:spPr>
              <a:xfrm rot="16320000" flipV="1">
                <a:off x="6478181" y="4384166"/>
                <a:ext cx="365690" cy="9980"/>
              </a:xfrm>
              <a:prstGeom prst="straightConnector1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  <p:pic>
            <p:nvPicPr>
              <p:cNvPr id="119" name="valve-level controller-seperator" descr="kissclipart-valve-icon-clipart-valve-computer-icons-faucet-han-a22158c34626e944.png"/>
              <p:cNvPicPr>
                <a:picLocks noChangeAspect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tretch>
                <a:fillRect/>
              </a:stretch>
            </p:blipFill>
            <p:spPr>
              <a:xfrm>
                <a:off x="5723949" y="4284788"/>
                <a:ext cx="669153" cy="360000"/>
              </a:xfrm>
              <a:prstGeom prst="rect">
                <a:avLst/>
              </a:prstGeom>
            </p:spPr>
          </p:pic>
          <p:cxnSp>
            <p:nvCxnSpPr>
              <p:cNvPr id="120" name="Arrow-level controller-seperator-valve"/>
              <p:cNvCxnSpPr>
                <a:stCxn id="117" idx="2"/>
                <a:endCxn id="119" idx="0"/>
              </p:cNvCxnSpPr>
              <p:nvPr/>
            </p:nvCxnSpPr>
            <p:spPr>
              <a:xfrm rot="10800000" flipV="1">
                <a:off x="6058527" y="3918310"/>
                <a:ext cx="301559" cy="366477"/>
              </a:xfrm>
              <a:prstGeom prst="bentConnector2">
                <a:avLst/>
              </a:prstGeom>
              <a:noFill/>
              <a:ln w="12700" cap="flat" cmpd="sng" algn="ctr">
                <a:solidFill>
                  <a:sysClr val="window" lastClr="FFFFFF">
                    <a:lumMod val="50000"/>
                  </a:sysClr>
                </a:solidFill>
                <a:prstDash val="solid"/>
                <a:miter lim="800000"/>
                <a:tailEnd type="arrow"/>
              </a:ln>
              <a:effectLst/>
            </p:spPr>
          </p:cxnSp>
        </p:grpSp>
        <p:cxnSp>
          <p:nvCxnSpPr>
            <p:cNvPr id="114" name="Shape 113"/>
            <p:cNvCxnSpPr>
              <a:stCxn id="134" idx="6"/>
              <a:endCxn id="116" idx="1"/>
            </p:cNvCxnSpPr>
            <p:nvPr userDrawn="1"/>
          </p:nvCxnSpPr>
          <p:spPr>
            <a:xfrm>
              <a:off x="4315319" y="3241342"/>
              <a:ext cx="5663868" cy="189389"/>
            </a:xfrm>
            <a:prstGeom prst="bentConnector4">
              <a:avLst>
                <a:gd name="adj1" fmla="val 43219"/>
                <a:gd name="adj2" fmla="val -289516"/>
              </a:avLst>
            </a:prstGeom>
            <a:noFill/>
            <a:ln w="25400" cap="flat" cmpd="sng" algn="ctr">
              <a:solidFill>
                <a:srgbClr val="ED7D31"/>
              </a:solidFill>
              <a:prstDash val="sysDot"/>
              <a:miter lim="800000"/>
              <a:headEnd type="oval"/>
              <a:tailEnd type="stealth"/>
            </a:ln>
            <a:effectLst/>
          </p:spPr>
        </p:cxnSp>
        <p:sp>
          <p:nvSpPr>
            <p:cNvPr id="116" name="Cube 115"/>
            <p:cNvSpPr/>
            <p:nvPr userDrawn="1"/>
          </p:nvSpPr>
          <p:spPr>
            <a:xfrm>
              <a:off x="9211064" y="3225435"/>
              <a:ext cx="1746685" cy="821179"/>
            </a:xfrm>
            <a:prstGeom prst="cube">
              <a:avLst/>
            </a:prstGeom>
            <a:solidFill>
              <a:srgbClr val="FFC000">
                <a:alpha val="25000"/>
              </a:srgbClr>
            </a:solidFill>
            <a:ln w="12700" cap="flat" cmpd="sng" algn="ctr">
              <a:solidFill>
                <a:srgbClr val="FFC000">
                  <a:lumMod val="50000"/>
                </a:srgbClr>
              </a:solidFill>
              <a:prstDash val="solid"/>
              <a:round/>
            </a:ln>
            <a:effectLst/>
            <a:scene3d>
              <a:camera prst="orthographicFront">
                <a:rot lat="0" lon="0" rev="0"/>
              </a:camera>
              <a:lightRig rig="threePt" dir="t"/>
            </a:scene3d>
          </p:spPr>
          <p:txBody>
            <a:bodyPr lIns="91439" tIns="45719" rIns="91439" bIns="45719" rtlCol="0" anchor="ctr">
              <a:spAutoFit/>
            </a:bodyPr>
            <a:lstStyle/>
            <a:p>
              <a:pPr marL="0" marR="0" lvl="0" indent="0" algn="ctr" defTabSz="137132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IN" sz="2699" b="1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APC</a:t>
              </a:r>
            </a:p>
          </p:txBody>
        </p:sp>
      </p:grpSp>
      <p:sp>
        <p:nvSpPr>
          <p:cNvPr id="169" name="正方形/長方形 13"/>
          <p:cNvSpPr/>
          <p:nvPr userDrawn="1"/>
        </p:nvSpPr>
        <p:spPr>
          <a:xfrm rot="20566727">
            <a:off x="8712667" y="-447745"/>
            <a:ext cx="502246" cy="11171195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cxnSp>
        <p:nvCxnSpPr>
          <p:cNvPr id="170" name="直線コネクタ 9"/>
          <p:cNvCxnSpPr/>
          <p:nvPr userDrawn="1"/>
        </p:nvCxnSpPr>
        <p:spPr>
          <a:xfrm flipH="1">
            <a:off x="2" y="4775562"/>
            <a:ext cx="18286413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4943667" y="1993157"/>
            <a:ext cx="8399077" cy="2790311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Prediction Capability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253381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xit" presetSubtype="8" fill="hold" grpId="1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22" presetClass="exit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0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0" grpId="0" build="p">
        <p:tmplLst>
          <p:tmpl lvl="1">
            <p:tnLst>
              <p:par>
                <p:cTn presetID="2" presetClass="entr" presetSubtype="8" decel="10000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9" grpId="0" animBg="1"/>
      <p:bldP spid="171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1" grpId="1">
        <p:tmplLst>
          <p:tmpl>
            <p:tnLst>
              <p:par>
                <p:cTn presetID="2" presetClass="exit" presetSubtype="8" fill="hold" nodeType="clickEffect">
                  <p:stCondLst>
                    <p:cond delay="0"/>
                  </p:stCondLst>
                  <p:iterate type="wd">
                    <p:tmPct val="0"/>
                  </p:iterate>
                  <p:childTnLst>
                    <p:anim calcmode="lin" valueType="num">
                      <p:cBhvr additive="base">
                        <p:cTn dur="500"/>
                        <p:tgtEl>
                          <p:spTgt spid="17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ppt_x"/>
                          </p:val>
                        </p:tav>
                        <p:tav tm="100000">
                          <p:val>
                            <p:strVal val="0-ppt_w/2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/>
                        <p:tgtEl>
                          <p:spTgt spid="17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ppt_y"/>
                          </p:val>
                        </p:tav>
                        <p:tav tm="100000">
                          <p:val>
                            <p:strVal val="ppt_y"/>
                          </p:val>
                        </p:tav>
                      </p:tavLst>
                    </p:anim>
                    <p:set>
                      <p:cBhvr>
                        <p:cTn dur="1" fill="hold">
                          <p:stCondLst>
                            <p:cond delay="499"/>
                          </p:stCondLst>
                        </p:cTn>
                        <p:tgtEl>
                          <p:spTgt spid="17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hidden"/>
                      </p:to>
                    </p:set>
                  </p:childTnLst>
                </p:cTn>
              </p:par>
            </p:tnLst>
          </p:tmpl>
        </p:tmplLst>
      </p:bldP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正方形/長方形 14"/>
          <p:cNvSpPr/>
          <p:nvPr userDrawn="1"/>
        </p:nvSpPr>
        <p:spPr>
          <a:xfrm>
            <a:off x="2" y="0"/>
            <a:ext cx="18286413" cy="10287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8" tIns="45700" rIns="91398" bIns="45700" rtlCol="0" anchor="ctr"/>
          <a:lstStyle/>
          <a:p>
            <a:pPr algn="ctr" defTabSz="1632037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3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38181" y="43543"/>
            <a:ext cx="3600000" cy="3600000"/>
          </a:xfrm>
          <a:solidFill>
            <a:schemeClr val="accent1">
              <a:lumMod val="40000"/>
              <a:lumOff val="60000"/>
            </a:schemeClr>
          </a:solidFill>
        </p:spPr>
        <p:txBody>
          <a:bodyPr/>
          <a:lstStyle>
            <a:lvl1pPr>
              <a:defRPr sz="180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4" name="図プレースホルダー 5"/>
          <p:cNvSpPr>
            <a:spLocks noGrp="1"/>
          </p:cNvSpPr>
          <p:nvPr>
            <p:ph type="pic" sz="quarter" idx="13" hasCustomPrompt="1"/>
          </p:nvPr>
        </p:nvSpPr>
        <p:spPr>
          <a:xfrm>
            <a:off x="3687754" y="43543"/>
            <a:ext cx="3600000" cy="3600000"/>
          </a:xfrm>
          <a:solidFill>
            <a:schemeClr val="accent1"/>
          </a:solidFill>
        </p:spPr>
        <p:txBody>
          <a:bodyPr>
            <a:normAutofit/>
          </a:bodyPr>
          <a:lstStyle>
            <a:lvl1pPr marL="0" marR="0" indent="0" algn="l" defTabSz="163203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5" name="図プレースホルダー 5"/>
          <p:cNvSpPr>
            <a:spLocks noGrp="1"/>
          </p:cNvSpPr>
          <p:nvPr>
            <p:ph type="pic" sz="quarter" idx="14" hasCustomPrompt="1"/>
          </p:nvPr>
        </p:nvSpPr>
        <p:spPr>
          <a:xfrm>
            <a:off x="7337322" y="43543"/>
            <a:ext cx="3600000" cy="3600000"/>
          </a:xfrm>
          <a:solidFill>
            <a:schemeClr val="accent1">
              <a:lumMod val="75000"/>
            </a:schemeClr>
          </a:solidFill>
        </p:spPr>
        <p:txBody>
          <a:bodyPr>
            <a:normAutofit/>
          </a:bodyPr>
          <a:lstStyle>
            <a:lvl1pPr marL="0" marR="0" indent="0" algn="l" defTabSz="163203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6" name="図プレースホルダー 5"/>
          <p:cNvSpPr>
            <a:spLocks noGrp="1"/>
          </p:cNvSpPr>
          <p:nvPr>
            <p:ph type="pic" sz="quarter" idx="15" hasCustomPrompt="1"/>
          </p:nvPr>
        </p:nvSpPr>
        <p:spPr>
          <a:xfrm>
            <a:off x="10988185" y="43543"/>
            <a:ext cx="3600000" cy="3600000"/>
          </a:xfrm>
          <a:solidFill>
            <a:schemeClr val="accent1"/>
          </a:solidFill>
        </p:spPr>
        <p:txBody>
          <a:bodyPr>
            <a:normAutofit/>
          </a:bodyPr>
          <a:lstStyle>
            <a:lvl1pPr marL="0" marR="0" indent="0" algn="l" defTabSz="163203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7" name="図プレースホルダー 5"/>
          <p:cNvSpPr>
            <a:spLocks noGrp="1"/>
          </p:cNvSpPr>
          <p:nvPr>
            <p:ph type="pic" sz="quarter" idx="16" hasCustomPrompt="1"/>
          </p:nvPr>
        </p:nvSpPr>
        <p:spPr>
          <a:xfrm>
            <a:off x="14636468" y="43543"/>
            <a:ext cx="3600000" cy="3600000"/>
          </a:xfrm>
          <a:solidFill>
            <a:schemeClr val="accent1">
              <a:lumMod val="20000"/>
              <a:lumOff val="80000"/>
            </a:schemeClr>
          </a:solidFill>
        </p:spPr>
        <p:txBody>
          <a:bodyPr>
            <a:normAutofit/>
          </a:bodyPr>
          <a:lstStyle>
            <a:lvl1pPr marL="0" marR="0" indent="0" algn="l" defTabSz="163203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8" name="図プレースホルダー 5"/>
          <p:cNvSpPr>
            <a:spLocks noGrp="1"/>
          </p:cNvSpPr>
          <p:nvPr>
            <p:ph type="pic" sz="quarter" idx="17" hasCustomPrompt="1"/>
          </p:nvPr>
        </p:nvSpPr>
        <p:spPr>
          <a:xfrm>
            <a:off x="35931" y="6628665"/>
            <a:ext cx="3600000" cy="3600000"/>
          </a:xfrm>
          <a:solidFill>
            <a:schemeClr val="accent1"/>
          </a:solidFill>
        </p:spPr>
        <p:txBody>
          <a:bodyPr/>
          <a:lstStyle>
            <a:lvl1pPr>
              <a:defRPr sz="180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9" name="図プレースホルダー 5"/>
          <p:cNvSpPr>
            <a:spLocks noGrp="1"/>
          </p:cNvSpPr>
          <p:nvPr>
            <p:ph type="pic" sz="quarter" idx="18" hasCustomPrompt="1"/>
          </p:nvPr>
        </p:nvSpPr>
        <p:spPr>
          <a:xfrm>
            <a:off x="3685503" y="6628665"/>
            <a:ext cx="3600000" cy="3600000"/>
          </a:xfrm>
          <a:solidFill>
            <a:schemeClr val="accent1">
              <a:lumMod val="50000"/>
            </a:schemeClr>
          </a:solidFill>
        </p:spPr>
        <p:txBody>
          <a:bodyPr>
            <a:normAutofit/>
          </a:bodyPr>
          <a:lstStyle>
            <a:lvl1pPr marL="0" marR="0" indent="0" algn="l" defTabSz="163203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0" name="図プレースホルダー 5"/>
          <p:cNvSpPr>
            <a:spLocks noGrp="1"/>
          </p:cNvSpPr>
          <p:nvPr>
            <p:ph type="pic" sz="quarter" idx="19" hasCustomPrompt="1"/>
          </p:nvPr>
        </p:nvSpPr>
        <p:spPr>
          <a:xfrm>
            <a:off x="7335072" y="6628665"/>
            <a:ext cx="3600000" cy="3600000"/>
          </a:xfrm>
          <a:solidFill>
            <a:schemeClr val="accent1">
              <a:lumMod val="60000"/>
              <a:lumOff val="40000"/>
            </a:schemeClr>
          </a:solidFill>
        </p:spPr>
        <p:txBody>
          <a:bodyPr>
            <a:normAutofit/>
          </a:bodyPr>
          <a:lstStyle>
            <a:lvl1pPr marL="0" marR="0" indent="0" algn="l" defTabSz="163203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1" name="図プレースホルダー 5"/>
          <p:cNvSpPr>
            <a:spLocks noGrp="1"/>
          </p:cNvSpPr>
          <p:nvPr>
            <p:ph type="pic" sz="quarter" idx="20" hasCustomPrompt="1"/>
          </p:nvPr>
        </p:nvSpPr>
        <p:spPr>
          <a:xfrm>
            <a:off x="10985934" y="6628665"/>
            <a:ext cx="3600000" cy="3600000"/>
          </a:xfrm>
          <a:solidFill>
            <a:schemeClr val="accent1">
              <a:lumMod val="50000"/>
            </a:schemeClr>
          </a:solidFill>
        </p:spPr>
        <p:txBody>
          <a:bodyPr>
            <a:normAutofit/>
          </a:bodyPr>
          <a:lstStyle>
            <a:lvl1pPr marL="0" marR="0" indent="0" algn="l" defTabSz="163203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2" name="図プレースホルダー 5"/>
          <p:cNvSpPr>
            <a:spLocks noGrp="1"/>
          </p:cNvSpPr>
          <p:nvPr>
            <p:ph type="pic" sz="quarter" idx="21" hasCustomPrompt="1"/>
          </p:nvPr>
        </p:nvSpPr>
        <p:spPr>
          <a:xfrm>
            <a:off x="14634217" y="6628665"/>
            <a:ext cx="3600000" cy="3600000"/>
          </a:xfrm>
          <a:solidFill>
            <a:schemeClr val="accent1"/>
          </a:solidFill>
        </p:spPr>
        <p:txBody>
          <a:bodyPr>
            <a:normAutofit/>
          </a:bodyPr>
          <a:lstStyle>
            <a:lvl1pPr marL="0" marR="0" indent="0" algn="l" defTabSz="1632037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222336" y="4018378"/>
            <a:ext cx="15841758" cy="108801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5399" spc="600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222336" y="5233513"/>
            <a:ext cx="15841758" cy="108012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85702719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0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pac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/>
          <p:cNvSpPr/>
          <p:nvPr userDrawn="1"/>
        </p:nvSpPr>
        <p:spPr>
          <a:xfrm rot="5400000">
            <a:off x="-419421" y="419431"/>
            <a:ext cx="10287001" cy="9448149"/>
          </a:xfrm>
          <a:custGeom>
            <a:avLst/>
            <a:gdLst>
              <a:gd name="connsiteX0" fmla="*/ 0 w 10287001"/>
              <a:gd name="connsiteY0" fmla="*/ 9448151 h 9448151"/>
              <a:gd name="connsiteX1" fmla="*/ 0 w 10287001"/>
              <a:gd name="connsiteY1" fmla="*/ 304947 h 9448151"/>
              <a:gd name="connsiteX2" fmla="*/ 4966632 w 10287001"/>
              <a:gd name="connsiteY2" fmla="*/ 304947 h 9448151"/>
              <a:gd name="connsiteX3" fmla="*/ 5143501 w 10287001"/>
              <a:gd name="connsiteY3" fmla="*/ 0 h 9448151"/>
              <a:gd name="connsiteX4" fmla="*/ 5320371 w 10287001"/>
              <a:gd name="connsiteY4" fmla="*/ 304947 h 9448151"/>
              <a:gd name="connsiteX5" fmla="*/ 10287001 w 10287001"/>
              <a:gd name="connsiteY5" fmla="*/ 304947 h 9448151"/>
              <a:gd name="connsiteX6" fmla="*/ 10287001 w 10287001"/>
              <a:gd name="connsiteY6" fmla="*/ 9448151 h 9448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87001" h="9448151">
                <a:moveTo>
                  <a:pt x="0" y="9448151"/>
                </a:moveTo>
                <a:lnTo>
                  <a:pt x="0" y="304947"/>
                </a:lnTo>
                <a:lnTo>
                  <a:pt x="4966632" y="304947"/>
                </a:lnTo>
                <a:lnTo>
                  <a:pt x="5143501" y="0"/>
                </a:lnTo>
                <a:lnTo>
                  <a:pt x="5320371" y="304947"/>
                </a:lnTo>
                <a:lnTo>
                  <a:pt x="10287001" y="304947"/>
                </a:lnTo>
                <a:lnTo>
                  <a:pt x="10287001" y="944815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8" tIns="45700" rIns="91398" bIns="45700" rtlCol="0" anchor="ctr"/>
          <a:lstStyle/>
          <a:p>
            <a:pPr algn="ctr" defTabSz="1632037"/>
            <a:endParaRPr lang="en-US" sz="3149" dirty="0">
              <a:solidFill>
                <a:srgbClr val="595959"/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457251" y="2038162"/>
            <a:ext cx="8325922" cy="6390710"/>
          </a:xfrm>
        </p:spPr>
        <p:txBody>
          <a:bodyPr anchor="ctr">
            <a:noAutofit/>
          </a:bodyPr>
          <a:lstStyle>
            <a:lvl1pPr algn="ctr">
              <a:lnSpc>
                <a:spcPct val="90000"/>
              </a:lnSpc>
              <a:spcBef>
                <a:spcPts val="0"/>
              </a:spcBef>
              <a:defRPr sz="8698" spc="6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9863290" y="1160559"/>
            <a:ext cx="7650849" cy="796588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253162426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>
        <p:tmplLst>
          <p:tmpl>
            <p:tnLst>
              <p:par>
                <p:cTn presetID="2" presetClass="entr" presetSubtype="9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pact 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/>
          <p:cNvSpPr/>
          <p:nvPr userDrawn="1"/>
        </p:nvSpPr>
        <p:spPr>
          <a:xfrm>
            <a:off x="2" y="0"/>
            <a:ext cx="18286413" cy="10287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8" tIns="45700" rIns="91398" bIns="45700" rtlCol="0" anchor="ctr"/>
          <a:lstStyle/>
          <a:p>
            <a:pPr algn="ctr" defTabSz="1632037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10" name="フリーフォーム 9"/>
          <p:cNvSpPr/>
          <p:nvPr userDrawn="1"/>
        </p:nvSpPr>
        <p:spPr>
          <a:xfrm rot="5400000">
            <a:off x="-419421" y="419431"/>
            <a:ext cx="10287001" cy="9448149"/>
          </a:xfrm>
          <a:custGeom>
            <a:avLst/>
            <a:gdLst>
              <a:gd name="connsiteX0" fmla="*/ 0 w 10287001"/>
              <a:gd name="connsiteY0" fmla="*/ 9448151 h 9448151"/>
              <a:gd name="connsiteX1" fmla="*/ 0 w 10287001"/>
              <a:gd name="connsiteY1" fmla="*/ 304947 h 9448151"/>
              <a:gd name="connsiteX2" fmla="*/ 4966632 w 10287001"/>
              <a:gd name="connsiteY2" fmla="*/ 304947 h 9448151"/>
              <a:gd name="connsiteX3" fmla="*/ 5143501 w 10287001"/>
              <a:gd name="connsiteY3" fmla="*/ 0 h 9448151"/>
              <a:gd name="connsiteX4" fmla="*/ 5320371 w 10287001"/>
              <a:gd name="connsiteY4" fmla="*/ 304947 h 9448151"/>
              <a:gd name="connsiteX5" fmla="*/ 10287001 w 10287001"/>
              <a:gd name="connsiteY5" fmla="*/ 304947 h 9448151"/>
              <a:gd name="connsiteX6" fmla="*/ 10287001 w 10287001"/>
              <a:gd name="connsiteY6" fmla="*/ 9448151 h 9448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87001" h="9448151">
                <a:moveTo>
                  <a:pt x="0" y="9448151"/>
                </a:moveTo>
                <a:lnTo>
                  <a:pt x="0" y="304947"/>
                </a:lnTo>
                <a:lnTo>
                  <a:pt x="4966632" y="304947"/>
                </a:lnTo>
                <a:lnTo>
                  <a:pt x="5143501" y="0"/>
                </a:lnTo>
                <a:lnTo>
                  <a:pt x="5320371" y="304947"/>
                </a:lnTo>
                <a:lnTo>
                  <a:pt x="10287001" y="304947"/>
                </a:lnTo>
                <a:lnTo>
                  <a:pt x="10287001" y="944815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8" tIns="45700" rIns="91398" bIns="45700" rtlCol="0" anchor="ctr"/>
          <a:lstStyle/>
          <a:p>
            <a:pPr algn="ctr" defTabSz="1632037"/>
            <a:endParaRPr lang="en-US" sz="3149" dirty="0">
              <a:solidFill>
                <a:srgbClr val="595959"/>
              </a:solidFill>
            </a:endParaRPr>
          </a:p>
        </p:txBody>
      </p:sp>
      <p:sp>
        <p:nvSpPr>
          <p:cNvPr id="9" name="正方形/長方形 8"/>
          <p:cNvSpPr/>
          <p:nvPr userDrawn="1"/>
        </p:nvSpPr>
        <p:spPr>
          <a:xfrm>
            <a:off x="9863290" y="1183069"/>
            <a:ext cx="7695854" cy="4455494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8" tIns="45700" rIns="91398" bIns="45700" rtlCol="0" anchor="ctr"/>
          <a:lstStyle/>
          <a:p>
            <a:pPr algn="ctr" defTabSz="1632037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457251" y="2038162"/>
            <a:ext cx="8325922" cy="6390710"/>
          </a:xfrm>
        </p:spPr>
        <p:txBody>
          <a:bodyPr anchor="ctr">
            <a:noAutofit/>
          </a:bodyPr>
          <a:lstStyle>
            <a:lvl1pPr algn="ctr">
              <a:lnSpc>
                <a:spcPct val="90000"/>
              </a:lnSpc>
              <a:spcBef>
                <a:spcPts val="0"/>
              </a:spcBef>
              <a:defRPr sz="8698" spc="600" baseline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9818285" y="5818584"/>
            <a:ext cx="7740859" cy="330786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</p:txBody>
      </p:sp>
      <p:sp>
        <p:nvSpPr>
          <p:cNvPr id="3" name="図プレースホルダー 2"/>
          <p:cNvSpPr>
            <a:spLocks noGrp="1"/>
          </p:cNvSpPr>
          <p:nvPr>
            <p:ph type="pic" sz="quarter" idx="24" hasCustomPrompt="1"/>
          </p:nvPr>
        </p:nvSpPr>
        <p:spPr>
          <a:xfrm>
            <a:off x="9998303" y="1319622"/>
            <a:ext cx="7425826" cy="4182373"/>
          </a:xfrm>
        </p:spPr>
        <p:txBody>
          <a:bodyPr>
            <a:normAutofit/>
          </a:bodyPr>
          <a:lstStyle>
            <a:lvl1pPr>
              <a:defRPr sz="1800"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90203588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5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6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9" grpId="0" animBg="1"/>
      <p:bldP spid="6" grpId="0">
        <p:tmplLst>
          <p:tmpl>
            <p:tnLst>
              <p:par>
                <p:cTn presetID="2" presetClass="entr" presetSubtype="9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a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正方形/長方形 3"/>
          <p:cNvSpPr/>
          <p:nvPr userDrawn="1"/>
        </p:nvSpPr>
        <p:spPr>
          <a:xfrm>
            <a:off x="2" y="0"/>
            <a:ext cx="18286413" cy="10287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8" tIns="45700" rIns="91398" bIns="45700" rtlCol="0" anchor="ctr"/>
          <a:lstStyle/>
          <a:p>
            <a:pPr algn="ctr" defTabSz="1632037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266784" y="2578217"/>
            <a:ext cx="8010891" cy="1237638"/>
          </a:xfrm>
        </p:spPr>
        <p:txBody>
          <a:bodyPr anchor="b">
            <a:noAutofit/>
          </a:bodyPr>
          <a:lstStyle>
            <a:lvl1pPr algn="l">
              <a:lnSpc>
                <a:spcPct val="90000"/>
              </a:lnSpc>
              <a:spcBef>
                <a:spcPts val="0"/>
              </a:spcBef>
              <a:defRPr sz="7049" spc="6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0391900" y="3973371"/>
            <a:ext cx="6884972" cy="108012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</p:txBody>
      </p:sp>
      <p:sp>
        <p:nvSpPr>
          <p:cNvPr id="8" name="図プレースホルダー 7"/>
          <p:cNvSpPr>
            <a:spLocks noGrp="1"/>
          </p:cNvSpPr>
          <p:nvPr>
            <p:ph type="pic" sz="quarter" idx="25" hasCustomPrompt="1"/>
          </p:nvPr>
        </p:nvSpPr>
        <p:spPr>
          <a:xfrm>
            <a:off x="9265987" y="3973376"/>
            <a:ext cx="1081086" cy="1079501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9" name="図プレースホルダー 7"/>
          <p:cNvSpPr>
            <a:spLocks noGrp="1"/>
          </p:cNvSpPr>
          <p:nvPr>
            <p:ph type="pic" sz="quarter" idx="26" hasCustomPrompt="1"/>
          </p:nvPr>
        </p:nvSpPr>
        <p:spPr>
          <a:xfrm>
            <a:off x="9266786" y="6674500"/>
            <a:ext cx="720081" cy="719024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9986865" y="6674503"/>
            <a:ext cx="3465384" cy="72007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</p:txBody>
      </p:sp>
      <p:sp>
        <p:nvSpPr>
          <p:cNvPr id="13" name="図プレースホルダー 7"/>
          <p:cNvSpPr>
            <a:spLocks noGrp="1"/>
          </p:cNvSpPr>
          <p:nvPr>
            <p:ph type="pic" sz="quarter" idx="28" hasCustomPrompt="1"/>
          </p:nvPr>
        </p:nvSpPr>
        <p:spPr>
          <a:xfrm>
            <a:off x="9266786" y="7512815"/>
            <a:ext cx="720081" cy="719024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9986865" y="7512818"/>
            <a:ext cx="3465384" cy="72007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</p:txBody>
      </p:sp>
      <p:sp>
        <p:nvSpPr>
          <p:cNvPr id="15" name="図プレースホルダー 7"/>
          <p:cNvSpPr>
            <a:spLocks noGrp="1"/>
          </p:cNvSpPr>
          <p:nvPr>
            <p:ph type="pic" sz="quarter" idx="30" hasCustomPrompt="1"/>
          </p:nvPr>
        </p:nvSpPr>
        <p:spPr>
          <a:xfrm>
            <a:off x="13587266" y="6674500"/>
            <a:ext cx="720081" cy="719024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4307347" y="6674500"/>
            <a:ext cx="3465384" cy="72007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</p:txBody>
      </p:sp>
      <p:sp>
        <p:nvSpPr>
          <p:cNvPr id="17" name="図プレースホルダー 7"/>
          <p:cNvSpPr>
            <a:spLocks noGrp="1"/>
          </p:cNvSpPr>
          <p:nvPr>
            <p:ph type="pic" sz="quarter" idx="32" hasCustomPrompt="1"/>
          </p:nvPr>
        </p:nvSpPr>
        <p:spPr>
          <a:xfrm>
            <a:off x="13587266" y="7512815"/>
            <a:ext cx="720081" cy="719024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4307347" y="7512815"/>
            <a:ext cx="3465384" cy="720079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</p:txBody>
      </p:sp>
      <p:cxnSp>
        <p:nvCxnSpPr>
          <p:cNvPr id="31" name="直線コネクタ 30"/>
          <p:cNvCxnSpPr/>
          <p:nvPr userDrawn="1"/>
        </p:nvCxnSpPr>
        <p:spPr>
          <a:xfrm>
            <a:off x="2" y="6427168"/>
            <a:ext cx="1828641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正方形/長方形 32"/>
          <p:cNvSpPr/>
          <p:nvPr userDrawn="1"/>
        </p:nvSpPr>
        <p:spPr>
          <a:xfrm>
            <a:off x="679629" y="1915301"/>
            <a:ext cx="8143100" cy="6536725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8" tIns="45700" rIns="91398" bIns="45700" rtlCol="0" anchor="ctr"/>
          <a:lstStyle/>
          <a:p>
            <a:pPr algn="ctr" defTabSz="1632037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6" name="図プレースホルダー 5"/>
          <p:cNvSpPr>
            <a:spLocks noGrp="1"/>
          </p:cNvSpPr>
          <p:nvPr>
            <p:ph type="pic" sz="quarter" idx="24" hasCustomPrompt="1"/>
          </p:nvPr>
        </p:nvSpPr>
        <p:spPr>
          <a:xfrm>
            <a:off x="813420" y="2055500"/>
            <a:ext cx="7875517" cy="6256337"/>
          </a:xfrm>
        </p:spPr>
        <p:txBody>
          <a:bodyPr>
            <a:normAutofit/>
          </a:bodyPr>
          <a:lstStyle>
            <a:lvl1pPr>
              <a:defRPr sz="1950" baseline="0"/>
            </a:lvl1pPr>
          </a:lstStyle>
          <a:p>
            <a:r>
              <a:rPr kumimoji="1" lang="en-US" altLang="ja-JP" dirty="0"/>
              <a:t>Add a map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42155264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600"/>
                            </p:stCondLst>
                            <p:childTnLst>
                              <p:par>
                                <p:cTn id="12" presetID="2" presetClass="entr" presetSubtype="3" decel="10000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4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200"/>
                            </p:stCondLst>
                            <p:childTnLst>
                              <p:par>
                                <p:cTn id="2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7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4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9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45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>
        <p:tmplLst>
          <p:tmpl>
            <p:tnLst>
              <p:par>
                <p:cTn presetID="2" presetClass="entr" presetSubtype="3" decel="100000" fill="hold" nodeType="after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/>
      <p:bldP spid="9" grpId="0"/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/>
      <p:bldP spid="1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/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/>
      <p:bldP spid="1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 animBg="1"/>
      <p:bldP spid="6" grpId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2167432" y="3388304"/>
            <a:ext cx="13906545" cy="1665186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9598" spc="15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2189141" y="5098503"/>
            <a:ext cx="13906545" cy="1935215"/>
          </a:xfrm>
        </p:spPr>
        <p:txBody>
          <a:bodyPr anchor="t">
            <a:noAutofit/>
          </a:bodyPr>
          <a:lstStyle>
            <a:lvl1pPr algn="ctr">
              <a:lnSpc>
                <a:spcPct val="90000"/>
              </a:lnSpc>
              <a:spcBef>
                <a:spcPts val="0"/>
              </a:spcBef>
              <a:defRPr sz="3149" spc="600" baseline="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3855123" y="6763691"/>
            <a:ext cx="10576174" cy="3172853"/>
          </a:xfrm>
        </p:spPr>
        <p:txBody>
          <a:bodyPr anchor="b">
            <a:noAutofit/>
          </a:bodyPr>
          <a:lstStyle>
            <a:lvl1pPr algn="ctr">
              <a:lnSpc>
                <a:spcPct val="120000"/>
              </a:lnSpc>
              <a:spcBef>
                <a:spcPts val="120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</p:txBody>
      </p:sp>
      <p:sp>
        <p:nvSpPr>
          <p:cNvPr id="5" name="直角三角形 4"/>
          <p:cNvSpPr/>
          <p:nvPr userDrawn="1"/>
        </p:nvSpPr>
        <p:spPr>
          <a:xfrm rot="10800000">
            <a:off x="16421955" y="-1365"/>
            <a:ext cx="1864458" cy="2350389"/>
          </a:xfrm>
          <a:prstGeom prst="rtTriangle">
            <a:avLst/>
          </a:prstGeom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2" tIns="45694" rIns="91392" bIns="4569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037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" name="直角三角形 6"/>
          <p:cNvSpPr/>
          <p:nvPr userDrawn="1"/>
        </p:nvSpPr>
        <p:spPr>
          <a:xfrm rot="10800000">
            <a:off x="14212408" y="-1371"/>
            <a:ext cx="4095455" cy="1949516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  <a:tileRect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2" tIns="45694" rIns="91392" bIns="4569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037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0" name="直角三角形 9"/>
          <p:cNvSpPr/>
          <p:nvPr userDrawn="1"/>
        </p:nvSpPr>
        <p:spPr>
          <a:xfrm>
            <a:off x="-12268" y="7932501"/>
            <a:ext cx="1864458" cy="2350389"/>
          </a:xfrm>
          <a:prstGeom prst="rtTriangle">
            <a:avLst/>
          </a:prstGeom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2" tIns="45694" rIns="91392" bIns="4569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037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1" name="直角三角形 10"/>
          <p:cNvSpPr/>
          <p:nvPr userDrawn="1"/>
        </p:nvSpPr>
        <p:spPr>
          <a:xfrm>
            <a:off x="-12255" y="8333377"/>
            <a:ext cx="4095455" cy="1949516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  <a:tileRect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2" tIns="45694" rIns="91392" bIns="45694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037"/>
            <a:endParaRPr lang="ja-JP" altLang="en-US" sz="3149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433891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5" grpId="0" animBg="1"/>
      <p:bldP spid="7" grpId="0" animBg="1"/>
      <p:bldP spid="10" grpId="0" animBg="1"/>
      <p:bldP spid="11" grpId="0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71" y="192958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8" y="9591376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42" y="9591376"/>
            <a:ext cx="907290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6" y="2803243"/>
            <a:ext cx="16057781" cy="1043694"/>
          </a:xfrm>
        </p:spPr>
        <p:txBody>
          <a:bodyPr anchor="b">
            <a:noAutofit/>
          </a:bodyPr>
          <a:lstStyle>
            <a:lvl1pPr algn="l">
              <a:defRPr sz="539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6" y="4063379"/>
            <a:ext cx="16057781" cy="324036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174101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9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72285" y="2173178"/>
            <a:ext cx="5809079" cy="5809583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2250" dirty="0">
              <a:solidFill>
                <a:srgbClr val="595959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963208" y="2364120"/>
            <a:ext cx="5427218" cy="542768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7117983" y="1768135"/>
            <a:ext cx="10351153" cy="1191125"/>
          </a:xfrm>
          <a:prstGeom prst="rect">
            <a:avLst/>
          </a:prstGeom>
        </p:spPr>
        <p:txBody>
          <a:bodyPr lIns="60949" tIns="30476" rIns="60949" bIns="30476" anchor="b"/>
          <a:lstStyle>
            <a:lvl1pPr algn="l">
              <a:defRPr sz="5399" spc="1500" baseline="0"/>
            </a:lvl1pPr>
          </a:lstStyle>
          <a:p>
            <a:r>
              <a:rPr lang="en-US" altLang="ja-JP" dirty="0"/>
              <a:t>NAME HERE</a:t>
            </a:r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072977" y="2983269"/>
            <a:ext cx="10351153" cy="2565283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436023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/>
      <p:bldP spid="8" grpId="0"/>
    </p:bld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71" y="192958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8" y="9591376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42" y="9591376"/>
            <a:ext cx="907290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6" y="1948147"/>
            <a:ext cx="7641849" cy="1043694"/>
          </a:xfrm>
        </p:spPr>
        <p:txBody>
          <a:bodyPr anchor="b">
            <a:noAutofit/>
          </a:bodyPr>
          <a:lstStyle>
            <a:lvl1pPr algn="l">
              <a:defRPr sz="359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6" y="3036847"/>
            <a:ext cx="7641849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503249" y="1948147"/>
            <a:ext cx="7641849" cy="1043694"/>
          </a:xfrm>
        </p:spPr>
        <p:txBody>
          <a:bodyPr anchor="b">
            <a:noAutofit/>
          </a:bodyPr>
          <a:lstStyle>
            <a:lvl1pPr algn="l">
              <a:defRPr sz="359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503249" y="3036847"/>
            <a:ext cx="7641849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" name="正方形/長方形 8"/>
          <p:cNvSpPr/>
          <p:nvPr userDrawn="1"/>
        </p:nvSpPr>
        <p:spPr>
          <a:xfrm>
            <a:off x="907292" y="2343638"/>
            <a:ext cx="72000" cy="1350149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0" name="正方形/長方形 9"/>
          <p:cNvSpPr/>
          <p:nvPr userDrawn="1"/>
        </p:nvSpPr>
        <p:spPr>
          <a:xfrm>
            <a:off x="9323235" y="2353191"/>
            <a:ext cx="72000" cy="1350149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22773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 animBg="1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 - Horizont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正方形/長方形 23"/>
          <p:cNvSpPr/>
          <p:nvPr userDrawn="1"/>
        </p:nvSpPr>
        <p:spPr>
          <a:xfrm>
            <a:off x="1596997" y="7033715"/>
            <a:ext cx="4185465" cy="2340261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3" name="正方形/長方形 22"/>
          <p:cNvSpPr/>
          <p:nvPr userDrawn="1"/>
        </p:nvSpPr>
        <p:spPr>
          <a:xfrm>
            <a:off x="1596997" y="4423429"/>
            <a:ext cx="4185465" cy="2340261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5" name="正方形/長方形 4"/>
          <p:cNvSpPr/>
          <p:nvPr userDrawn="1"/>
        </p:nvSpPr>
        <p:spPr>
          <a:xfrm>
            <a:off x="1596997" y="1768132"/>
            <a:ext cx="4185465" cy="2340261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71" y="192958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8" y="9591376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42" y="9591376"/>
            <a:ext cx="907290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1740046" y="1933892"/>
            <a:ext cx="3899385" cy="2008731"/>
          </a:xfrm>
          <a:prstGeom prst="rect">
            <a:avLst/>
          </a:prstGeom>
        </p:spPr>
        <p:txBody>
          <a:bodyPr/>
          <a:lstStyle>
            <a:lvl1pPr>
              <a:defRPr baseline="0"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4" name="図プレースホルダー 9"/>
          <p:cNvSpPr>
            <a:spLocks noGrp="1"/>
          </p:cNvSpPr>
          <p:nvPr>
            <p:ph type="pic" sz="quarter" idx="13" hasCustomPrompt="1"/>
          </p:nvPr>
        </p:nvSpPr>
        <p:spPr>
          <a:xfrm>
            <a:off x="1740046" y="4589188"/>
            <a:ext cx="3899385" cy="2008731"/>
          </a:xfrm>
          <a:prstGeom prst="rect">
            <a:avLst/>
          </a:prstGeom>
        </p:spPr>
        <p:txBody>
          <a:bodyPr/>
          <a:lstStyle/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6" name="図プレースホルダー 9"/>
          <p:cNvSpPr>
            <a:spLocks noGrp="1"/>
          </p:cNvSpPr>
          <p:nvPr>
            <p:ph type="pic" sz="quarter" idx="14" hasCustomPrompt="1"/>
          </p:nvPr>
        </p:nvSpPr>
        <p:spPr>
          <a:xfrm>
            <a:off x="1740046" y="7199476"/>
            <a:ext cx="3899385" cy="2008731"/>
          </a:xfrm>
          <a:prstGeom prst="rect">
            <a:avLst/>
          </a:prstGeom>
        </p:spPr>
        <p:txBody>
          <a:bodyPr/>
          <a:lstStyle>
            <a:lvl1pPr marL="0" marR="0" indent="0" algn="l" defTabSz="163193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026242" y="2347564"/>
            <a:ext cx="10677814" cy="1744122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026242" y="1768135"/>
            <a:ext cx="10677814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026242" y="5005237"/>
            <a:ext cx="10677814" cy="1744122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6026242" y="4425806"/>
            <a:ext cx="10677814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026242" y="7629860"/>
            <a:ext cx="10677814" cy="1744122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026242" y="7050429"/>
            <a:ext cx="10677814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926783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3" grpId="0" animBg="1"/>
      <p:bldP spid="5" grpId="0" animBg="1"/>
      <p:bldP spid="10" grpId="0"/>
      <p:bldP spid="14" grpId="0"/>
      <p:bldP spid="16" grpId="0"/>
      <p:bldP spid="1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71" y="192958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8" y="9591376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42" y="9591376"/>
            <a:ext cx="907290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096314" y="1948147"/>
            <a:ext cx="5171867" cy="1043694"/>
          </a:xfrm>
        </p:spPr>
        <p:txBody>
          <a:bodyPr anchor="b">
            <a:noAutofit/>
          </a:bodyPr>
          <a:lstStyle>
            <a:lvl1pPr algn="l">
              <a:defRPr sz="359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96314" y="3036847"/>
            <a:ext cx="5171867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32917" y="1984572"/>
            <a:ext cx="5171867" cy="1043694"/>
          </a:xfrm>
        </p:spPr>
        <p:txBody>
          <a:bodyPr anchor="b">
            <a:noAutofit/>
          </a:bodyPr>
          <a:lstStyle>
            <a:lvl1pPr algn="l">
              <a:defRPr sz="359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532917" y="3073274"/>
            <a:ext cx="5171867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1978524" y="1984572"/>
            <a:ext cx="5171867" cy="1043694"/>
          </a:xfrm>
        </p:spPr>
        <p:txBody>
          <a:bodyPr anchor="b">
            <a:noAutofit/>
          </a:bodyPr>
          <a:lstStyle>
            <a:lvl1pPr algn="l">
              <a:defRPr sz="359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1978524" y="3073274"/>
            <a:ext cx="5171867" cy="589565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120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3" name="正方形/長方形 12"/>
          <p:cNvSpPr/>
          <p:nvPr userDrawn="1"/>
        </p:nvSpPr>
        <p:spPr>
          <a:xfrm>
            <a:off x="907292" y="2356902"/>
            <a:ext cx="72000" cy="1350149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4" name="正方形/長方形 13"/>
          <p:cNvSpPr/>
          <p:nvPr userDrawn="1"/>
        </p:nvSpPr>
        <p:spPr>
          <a:xfrm>
            <a:off x="6352906" y="2356902"/>
            <a:ext cx="72000" cy="1350149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5" name="正方形/長方形 14"/>
          <p:cNvSpPr/>
          <p:nvPr userDrawn="1"/>
        </p:nvSpPr>
        <p:spPr>
          <a:xfrm>
            <a:off x="11798512" y="2356902"/>
            <a:ext cx="72000" cy="1350149"/>
          </a:xfrm>
          <a:prstGeom prst="rect">
            <a:avLst/>
          </a:prstGeom>
          <a:solidFill>
            <a:schemeClr val="accent1"/>
          </a:solidFill>
          <a:ln w="12700" cmpd="thinThick">
            <a:noFill/>
            <a:tailEnd type="triangle" w="lg" len="lg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516339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9" grpId="0"/>
      <p:bldP spid="10" grpId="0"/>
      <p:bldP spid="11" grpId="0"/>
      <p:bldP spid="12" grpId="0"/>
      <p:bldP spid="13" grpId="0" animBg="1"/>
      <p:bldP spid="14" grpId="0" animBg="1"/>
      <p:bldP spid="15" grpId="0" animBg="1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op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円/楕円 31"/>
          <p:cNvSpPr/>
          <p:nvPr userDrawn="1"/>
        </p:nvSpPr>
        <p:spPr>
          <a:xfrm>
            <a:off x="6041206" y="2495288"/>
            <a:ext cx="6193031" cy="6193030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33" name="円/楕円 32"/>
          <p:cNvSpPr/>
          <p:nvPr userDrawn="1"/>
        </p:nvSpPr>
        <p:spPr>
          <a:xfrm>
            <a:off x="6982943" y="3437020"/>
            <a:ext cx="4309563" cy="4309563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8" name="ドーナツ 7"/>
          <p:cNvSpPr/>
          <p:nvPr userDrawn="1"/>
        </p:nvSpPr>
        <p:spPr>
          <a:xfrm>
            <a:off x="6398906" y="2849732"/>
            <a:ext cx="5461686" cy="5461686"/>
          </a:xfrm>
          <a:prstGeom prst="donut">
            <a:avLst>
              <a:gd name="adj" fmla="val 7805"/>
            </a:avLst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71" y="192958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8" y="9591376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42" y="9591376"/>
            <a:ext cx="907290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9" name="環状矢印 8"/>
          <p:cNvSpPr/>
          <p:nvPr userDrawn="1"/>
        </p:nvSpPr>
        <p:spPr>
          <a:xfrm>
            <a:off x="9143206" y="2833653"/>
            <a:ext cx="3024386" cy="275814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12" name="環状矢印 8"/>
          <p:cNvSpPr/>
          <p:nvPr userDrawn="1"/>
        </p:nvSpPr>
        <p:spPr>
          <a:xfrm rot="5400000">
            <a:off x="8975172" y="5717448"/>
            <a:ext cx="3024386" cy="2758141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13" name="環状矢印 8"/>
          <p:cNvSpPr/>
          <p:nvPr userDrawn="1"/>
        </p:nvSpPr>
        <p:spPr>
          <a:xfrm rot="10800000">
            <a:off x="6112473" y="5582267"/>
            <a:ext cx="3024386" cy="2758140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14" name="環状矢印 8"/>
          <p:cNvSpPr/>
          <p:nvPr userDrawn="1"/>
        </p:nvSpPr>
        <p:spPr>
          <a:xfrm rot="16200000">
            <a:off x="6255131" y="2679786"/>
            <a:ext cx="3024386" cy="2758141"/>
          </a:xfrm>
          <a:custGeom>
            <a:avLst/>
            <a:gdLst>
              <a:gd name="connsiteX0" fmla="*/ 3370992 w 6761982"/>
              <a:gd name="connsiteY0" fmla="*/ 634089 h 6761982"/>
              <a:gd name="connsiteX1" fmla="*/ 6093620 w 6761982"/>
              <a:gd name="connsiteY1" fmla="*/ 2948305 h 6761982"/>
              <a:gd name="connsiteX2" fmla="*/ 6709702 w 6761982"/>
              <a:gd name="connsiteY2" fmla="*/ 3039968 h 6761982"/>
              <a:gd name="connsiteX3" fmla="*/ 5889126 w 6761982"/>
              <a:gd name="connsiteY3" fmla="*/ 3754160 h 6761982"/>
              <a:gd name="connsiteX4" fmla="*/ 5037612 w 6761982"/>
              <a:gd name="connsiteY4" fmla="*/ 2791189 h 6761982"/>
              <a:gd name="connsiteX5" fmla="*/ 5651484 w 6761982"/>
              <a:gd name="connsiteY5" fmla="*/ 2882523 h 6761982"/>
              <a:gd name="connsiteX6" fmla="*/ 3372529 w 6761982"/>
              <a:gd name="connsiteY6" fmla="*/ 1056439 h 6761982"/>
              <a:gd name="connsiteX7" fmla="*/ 3370992 w 6761982"/>
              <a:gd name="connsiteY7" fmla="*/ 634089 h 6761982"/>
              <a:gd name="connsiteX0" fmla="*/ 0 w 3338710"/>
              <a:gd name="connsiteY0" fmla="*/ 19 h 2758140"/>
              <a:gd name="connsiteX1" fmla="*/ 2722628 w 3338710"/>
              <a:gd name="connsiteY1" fmla="*/ 2314235 h 2758140"/>
              <a:gd name="connsiteX2" fmla="*/ 3338710 w 3338710"/>
              <a:gd name="connsiteY2" fmla="*/ 2405898 h 2758140"/>
              <a:gd name="connsiteX3" fmla="*/ 2480034 w 3338710"/>
              <a:gd name="connsiteY3" fmla="*/ 2758140 h 2758140"/>
              <a:gd name="connsiteX4" fmla="*/ 1666620 w 3338710"/>
              <a:gd name="connsiteY4" fmla="*/ 2157119 h 2758140"/>
              <a:gd name="connsiteX5" fmla="*/ 2280492 w 3338710"/>
              <a:gd name="connsiteY5" fmla="*/ 2248453 h 2758140"/>
              <a:gd name="connsiteX6" fmla="*/ 1537 w 3338710"/>
              <a:gd name="connsiteY6" fmla="*/ 422369 h 2758140"/>
              <a:gd name="connsiteX7" fmla="*/ 0 w 3338710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666620 w 3062485"/>
              <a:gd name="connsiteY4" fmla="*/ 21571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80492 w 3062485"/>
              <a:gd name="connsiteY5" fmla="*/ 224845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33319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62485"/>
              <a:gd name="connsiteY0" fmla="*/ 19 h 2758140"/>
              <a:gd name="connsiteX1" fmla="*/ 2722628 w 3062485"/>
              <a:gd name="connsiteY1" fmla="*/ 2314235 h 2758140"/>
              <a:gd name="connsiteX2" fmla="*/ 3062485 w 3062485"/>
              <a:gd name="connsiteY2" fmla="*/ 2329698 h 2758140"/>
              <a:gd name="connsiteX3" fmla="*/ 2480034 w 3062485"/>
              <a:gd name="connsiteY3" fmla="*/ 2758140 h 2758140"/>
              <a:gd name="connsiteX4" fmla="*/ 1942845 w 3062485"/>
              <a:gd name="connsiteY4" fmla="*/ 2299994 h 2758140"/>
              <a:gd name="connsiteX5" fmla="*/ 2290017 w 3062485"/>
              <a:gd name="connsiteY5" fmla="*/ 2305603 h 2758140"/>
              <a:gd name="connsiteX6" fmla="*/ 1537 w 3062485"/>
              <a:gd name="connsiteY6" fmla="*/ 422369 h 2758140"/>
              <a:gd name="connsiteX7" fmla="*/ 0 w 30624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4284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22628 w 3024385"/>
              <a:gd name="connsiteY1" fmla="*/ 2314235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61895 w 3024385"/>
              <a:gd name="connsiteY4" fmla="*/ 2299994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480034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  <a:gd name="connsiteX0" fmla="*/ 0 w 3024385"/>
              <a:gd name="connsiteY0" fmla="*/ 19 h 2758140"/>
              <a:gd name="connsiteX1" fmla="*/ 2703578 w 3024385"/>
              <a:gd name="connsiteY1" fmla="*/ 2304710 h 2758140"/>
              <a:gd name="connsiteX2" fmla="*/ 3024385 w 3024385"/>
              <a:gd name="connsiteY2" fmla="*/ 2310648 h 2758140"/>
              <a:gd name="connsiteX3" fmla="*/ 2508609 w 3024385"/>
              <a:gd name="connsiteY3" fmla="*/ 2758140 h 2758140"/>
              <a:gd name="connsiteX4" fmla="*/ 1980945 w 3024385"/>
              <a:gd name="connsiteY4" fmla="*/ 2309519 h 2758140"/>
              <a:gd name="connsiteX5" fmla="*/ 2290017 w 3024385"/>
              <a:gd name="connsiteY5" fmla="*/ 2305603 h 2758140"/>
              <a:gd name="connsiteX6" fmla="*/ 1537 w 3024385"/>
              <a:gd name="connsiteY6" fmla="*/ 422369 h 2758140"/>
              <a:gd name="connsiteX7" fmla="*/ 0 w 3024385"/>
              <a:gd name="connsiteY7" fmla="*/ 19 h 2758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24385" h="2758140">
                <a:moveTo>
                  <a:pt x="0" y="19"/>
                </a:moveTo>
                <a:cubicBezTo>
                  <a:pt x="1353828" y="-4909"/>
                  <a:pt x="2490326" y="967774"/>
                  <a:pt x="2703578" y="2304710"/>
                </a:cubicBezTo>
                <a:lnTo>
                  <a:pt x="3024385" y="2310648"/>
                </a:lnTo>
                <a:lnTo>
                  <a:pt x="2508609" y="2758140"/>
                </a:lnTo>
                <a:lnTo>
                  <a:pt x="1980945" y="2309519"/>
                </a:lnTo>
                <a:lnTo>
                  <a:pt x="2290017" y="2305603"/>
                </a:lnTo>
                <a:cubicBezTo>
                  <a:pt x="2055228" y="1236154"/>
                  <a:pt x="1096448" y="418384"/>
                  <a:pt x="1537" y="422369"/>
                </a:cubicBezTo>
                <a:cubicBezTo>
                  <a:pt x="1025" y="281586"/>
                  <a:pt x="512" y="140802"/>
                  <a:pt x="0" y="19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16" name="円/楕円 15"/>
          <p:cNvSpPr/>
          <p:nvPr userDrawn="1"/>
        </p:nvSpPr>
        <p:spPr>
          <a:xfrm>
            <a:off x="10181969" y="3069068"/>
            <a:ext cx="1433384" cy="1433385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7" name="円/楕円 16"/>
          <p:cNvSpPr/>
          <p:nvPr userDrawn="1"/>
        </p:nvSpPr>
        <p:spPr>
          <a:xfrm>
            <a:off x="10181969" y="6379834"/>
            <a:ext cx="1433384" cy="1433385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8" name="円/楕円 17"/>
          <p:cNvSpPr/>
          <p:nvPr userDrawn="1"/>
        </p:nvSpPr>
        <p:spPr>
          <a:xfrm>
            <a:off x="6565558" y="3069068"/>
            <a:ext cx="1433384" cy="1433385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9" name="円/楕円 18"/>
          <p:cNvSpPr/>
          <p:nvPr userDrawn="1"/>
        </p:nvSpPr>
        <p:spPr>
          <a:xfrm>
            <a:off x="6565558" y="6379834"/>
            <a:ext cx="1433384" cy="1433385"/>
          </a:xfrm>
          <a:prstGeom prst="ellipse">
            <a:avLst/>
          </a:prstGeom>
          <a:solidFill>
            <a:schemeClr val="accent1">
              <a:alpha val="59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0" name="図プレースホルダー 7"/>
          <p:cNvSpPr>
            <a:spLocks noGrp="1"/>
          </p:cNvSpPr>
          <p:nvPr>
            <p:ph type="pic" sz="quarter" idx="16" hasCustomPrompt="1"/>
          </p:nvPr>
        </p:nvSpPr>
        <p:spPr>
          <a:xfrm>
            <a:off x="10590605" y="3485060"/>
            <a:ext cx="616116" cy="616114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1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0590605" y="6788466"/>
            <a:ext cx="616116" cy="616114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2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6974192" y="3477708"/>
            <a:ext cx="616116" cy="616114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3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6974192" y="6781115"/>
            <a:ext cx="616116" cy="616114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2586372" y="3115964"/>
            <a:ext cx="4808865" cy="1744122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2586372" y="2536530"/>
            <a:ext cx="4808865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2586372" y="7005286"/>
            <a:ext cx="4808865" cy="1744122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2586372" y="6425854"/>
            <a:ext cx="4808865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938071" y="3118149"/>
            <a:ext cx="4808865" cy="1744122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38071" y="2538715"/>
            <a:ext cx="4808865" cy="77320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8071" y="7007471"/>
            <a:ext cx="4808865" cy="1744122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938071" y="6428039"/>
            <a:ext cx="4808865" cy="77320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998739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4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250"/>
                            </p:stCondLst>
                            <p:childTnLst>
                              <p:par>
                                <p:cTn id="16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2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22" presetClass="entr" presetSubtype="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75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250"/>
                            </p:stCondLst>
                            <p:childTnLst>
                              <p:par>
                                <p:cTn id="50" presetID="22" presetClass="entr" presetSubtype="2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25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75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675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 animBg="1"/>
      <p:bldP spid="8" grpId="0" animBg="1"/>
      <p:bldP spid="9" grpId="0" animBg="1"/>
      <p:bldP spid="12" grpId="0" animBg="1"/>
      <p:bldP spid="13" grpId="0" animBg="1"/>
      <p:bldP spid="14" grpId="0" animBg="1"/>
      <p:bldP spid="16" grpId="0" animBg="1"/>
      <p:bldP spid="17" grpId="0" animBg="1"/>
      <p:bldP spid="18" grpId="0" animBg="1"/>
      <p:bldP spid="19" grpId="0" animBg="1"/>
      <p:bldP spid="20" grpId="0"/>
      <p:bldP spid="21" grpId="0"/>
      <p:bldP spid="22" grpId="0"/>
      <p:bldP spid="23" grpId="0"/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Images - Vi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/>
          <p:cNvSpPr/>
          <p:nvPr userDrawn="1"/>
        </p:nvSpPr>
        <p:spPr>
          <a:xfrm>
            <a:off x="1509140" y="1811495"/>
            <a:ext cx="6671037" cy="3996191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1685622" y="1987952"/>
            <a:ext cx="6318087" cy="3643277"/>
          </a:xfrm>
          <a:prstGeom prst="rect">
            <a:avLst/>
          </a:prstGeom>
        </p:spPr>
        <p:txBody>
          <a:bodyPr/>
          <a:lstStyle>
            <a:lvl1pPr marL="0" marR="0" indent="0" algn="l" defTabSz="163193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71" y="192958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8" y="9591376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42" y="9591376"/>
            <a:ext cx="907290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11" name="正方形/長方形 10"/>
          <p:cNvSpPr/>
          <p:nvPr userDrawn="1"/>
        </p:nvSpPr>
        <p:spPr>
          <a:xfrm>
            <a:off x="10050173" y="1811495"/>
            <a:ext cx="6671037" cy="3996191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2" name="図プレースホルダー 9"/>
          <p:cNvSpPr>
            <a:spLocks noGrp="1"/>
          </p:cNvSpPr>
          <p:nvPr>
            <p:ph type="pic" sz="quarter" idx="13" hasCustomPrompt="1"/>
          </p:nvPr>
        </p:nvSpPr>
        <p:spPr>
          <a:xfrm>
            <a:off x="10226646" y="1987952"/>
            <a:ext cx="6318087" cy="3643277"/>
          </a:xfrm>
          <a:prstGeom prst="rect">
            <a:avLst/>
          </a:prstGeom>
        </p:spPr>
        <p:txBody>
          <a:bodyPr/>
          <a:lstStyle>
            <a:lvl1pPr marL="0" marR="0" indent="0" algn="l" defTabSz="163193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83525" y="6660077"/>
            <a:ext cx="7393206" cy="244686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083525" y="6080638"/>
            <a:ext cx="7393206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679459" y="6664195"/>
            <a:ext cx="7393206" cy="2446865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679459" y="6084764"/>
            <a:ext cx="7393206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2240610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/>
      <p:bldP spid="11" grpId="0" animBg="1"/>
      <p:bldP spid="12" grpId="0"/>
      <p:bldP spid="1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Images - Vi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/>
          <p:cNvSpPr/>
          <p:nvPr userDrawn="1"/>
        </p:nvSpPr>
        <p:spPr>
          <a:xfrm>
            <a:off x="637263" y="2174131"/>
            <a:ext cx="5588592" cy="3347766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812480" y="2337748"/>
            <a:ext cx="5238152" cy="3020544"/>
          </a:xfrm>
          <a:prstGeom prst="rect">
            <a:avLst/>
          </a:prstGeom>
        </p:spPr>
        <p:txBody>
          <a:bodyPr/>
          <a:lstStyle>
            <a:lvl1pPr marL="0" marR="0" indent="0" algn="l" defTabSz="163193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71" y="192958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8" y="9591376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42" y="9591376"/>
            <a:ext cx="907290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37263" y="6218951"/>
            <a:ext cx="5588592" cy="270593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37263" y="5639517"/>
            <a:ext cx="5588592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7" name="正方形/長方形 16"/>
          <p:cNvSpPr/>
          <p:nvPr userDrawn="1"/>
        </p:nvSpPr>
        <p:spPr>
          <a:xfrm>
            <a:off x="6348119" y="2173170"/>
            <a:ext cx="5588592" cy="3347766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8" name="図プレースホルダー 9"/>
          <p:cNvSpPr>
            <a:spLocks noGrp="1"/>
          </p:cNvSpPr>
          <p:nvPr>
            <p:ph type="pic" sz="quarter" idx="17" hasCustomPrompt="1"/>
          </p:nvPr>
        </p:nvSpPr>
        <p:spPr>
          <a:xfrm>
            <a:off x="6523338" y="2336792"/>
            <a:ext cx="5238152" cy="3020544"/>
          </a:xfrm>
          <a:prstGeom prst="rect">
            <a:avLst/>
          </a:prstGeom>
        </p:spPr>
        <p:txBody>
          <a:bodyPr/>
          <a:lstStyle>
            <a:lvl1pPr marL="0" marR="0" indent="0" algn="l" defTabSz="163193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6348119" y="6217991"/>
            <a:ext cx="5588592" cy="270593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348119" y="5638557"/>
            <a:ext cx="5588592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1" name="正方形/長方形 20"/>
          <p:cNvSpPr/>
          <p:nvPr userDrawn="1"/>
        </p:nvSpPr>
        <p:spPr>
          <a:xfrm>
            <a:off x="12023528" y="2174131"/>
            <a:ext cx="5588592" cy="3347766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2" name="図プレースホルダー 9"/>
          <p:cNvSpPr>
            <a:spLocks noGrp="1"/>
          </p:cNvSpPr>
          <p:nvPr>
            <p:ph type="pic" sz="quarter" idx="20" hasCustomPrompt="1"/>
          </p:nvPr>
        </p:nvSpPr>
        <p:spPr>
          <a:xfrm>
            <a:off x="12198747" y="2337748"/>
            <a:ext cx="5238152" cy="3020544"/>
          </a:xfrm>
          <a:prstGeom prst="rect">
            <a:avLst/>
          </a:prstGeom>
        </p:spPr>
        <p:txBody>
          <a:bodyPr/>
          <a:lstStyle>
            <a:lvl1pPr marL="0" marR="0" indent="0" algn="l" defTabSz="163193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2023528" y="6218951"/>
            <a:ext cx="5588592" cy="270593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2023528" y="5639517"/>
            <a:ext cx="5588592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053010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animBg="1"/>
      <p:bldP spid="18" grpId="0"/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animBg="1"/>
      <p:bldP spid="22" grpId="0"/>
      <p:bldP spid="2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正方形/長方形 7"/>
          <p:cNvSpPr/>
          <p:nvPr userDrawn="1"/>
        </p:nvSpPr>
        <p:spPr>
          <a:xfrm>
            <a:off x="-6323" y="1750735"/>
            <a:ext cx="18292736" cy="4877935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2" y="1903150"/>
            <a:ext cx="18267419" cy="4545506"/>
          </a:xfrm>
          <a:prstGeom prst="rect">
            <a:avLst/>
          </a:prstGeom>
        </p:spPr>
        <p:txBody>
          <a:bodyPr/>
          <a:lstStyle>
            <a:lvl1pPr marL="0" marR="0" indent="0" algn="l" defTabSz="163193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7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71" y="192958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3157542" y="7568144"/>
            <a:ext cx="11926325" cy="1625816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3157542" y="6898705"/>
            <a:ext cx="11926325" cy="773204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788127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5" grpId="0"/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x4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772284" y="1588106"/>
            <a:ext cx="8010891" cy="2700300"/>
          </a:xfrm>
          <a:prstGeom prst="rect">
            <a:avLst/>
          </a:prstGeom>
        </p:spPr>
        <p:txBody>
          <a:bodyPr/>
          <a:lstStyle>
            <a:lvl1pPr marL="0" marR="0" indent="0" algn="l" defTabSz="163193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72284" y="4288416"/>
            <a:ext cx="8010891" cy="117013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7" name="図プレースホルダー 9"/>
          <p:cNvSpPr>
            <a:spLocks noGrp="1"/>
          </p:cNvSpPr>
          <p:nvPr>
            <p:ph type="pic" sz="quarter" idx="16" hasCustomPrompt="1"/>
          </p:nvPr>
        </p:nvSpPr>
        <p:spPr>
          <a:xfrm>
            <a:off x="9458252" y="1588106"/>
            <a:ext cx="8010891" cy="2700300"/>
          </a:xfrm>
          <a:prstGeom prst="rect">
            <a:avLst/>
          </a:prstGeom>
        </p:spPr>
        <p:txBody>
          <a:bodyPr/>
          <a:lstStyle>
            <a:lvl1pPr marL="0" marR="0" indent="0" algn="l" defTabSz="163193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458252" y="4288416"/>
            <a:ext cx="8010891" cy="117013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3" name="図プレースホルダー 9"/>
          <p:cNvSpPr>
            <a:spLocks noGrp="1"/>
          </p:cNvSpPr>
          <p:nvPr>
            <p:ph type="pic" sz="quarter" idx="18" hasCustomPrompt="1"/>
          </p:nvPr>
        </p:nvSpPr>
        <p:spPr>
          <a:xfrm>
            <a:off x="772284" y="5548545"/>
            <a:ext cx="8010891" cy="2700300"/>
          </a:xfrm>
          <a:prstGeom prst="rect">
            <a:avLst/>
          </a:prstGeom>
        </p:spPr>
        <p:txBody>
          <a:bodyPr/>
          <a:lstStyle>
            <a:lvl1pPr marL="0" marR="0" indent="0" algn="l" defTabSz="163193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772284" y="8248853"/>
            <a:ext cx="8010891" cy="117013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5" name="図プレースホルダー 9"/>
          <p:cNvSpPr>
            <a:spLocks noGrp="1"/>
          </p:cNvSpPr>
          <p:nvPr>
            <p:ph type="pic" sz="quarter" idx="20" hasCustomPrompt="1"/>
          </p:nvPr>
        </p:nvSpPr>
        <p:spPr>
          <a:xfrm>
            <a:off x="9458252" y="5548545"/>
            <a:ext cx="8010891" cy="2700300"/>
          </a:xfrm>
          <a:prstGeom prst="rect">
            <a:avLst/>
          </a:prstGeom>
        </p:spPr>
        <p:txBody>
          <a:bodyPr/>
          <a:lstStyle>
            <a:lvl1pPr marL="0" marR="0" indent="0" algn="l" defTabSz="163193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9458252" y="8248853"/>
            <a:ext cx="8010891" cy="117013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7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71" y="192958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18616762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/>
      <p:bldP spid="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/>
      <p:bldP spid="1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/>
      <p:bldP spid="16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3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772279" y="1588106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193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72279" y="4288416"/>
            <a:ext cx="5310590" cy="117013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7" name="図プレースホルダー 9"/>
          <p:cNvSpPr>
            <a:spLocks noGrp="1"/>
          </p:cNvSpPr>
          <p:nvPr>
            <p:ph type="pic" sz="quarter" idx="16" hasCustomPrompt="1"/>
          </p:nvPr>
        </p:nvSpPr>
        <p:spPr>
          <a:xfrm>
            <a:off x="6487912" y="1588106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193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6487912" y="4288416"/>
            <a:ext cx="5310590" cy="117013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9" name="図プレースホルダー 9"/>
          <p:cNvSpPr>
            <a:spLocks noGrp="1"/>
          </p:cNvSpPr>
          <p:nvPr>
            <p:ph type="pic" sz="quarter" idx="18" hasCustomPrompt="1"/>
          </p:nvPr>
        </p:nvSpPr>
        <p:spPr>
          <a:xfrm>
            <a:off x="12203547" y="1588106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193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12203547" y="4288416"/>
            <a:ext cx="5310590" cy="117013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1" name="図プレースホルダー 9"/>
          <p:cNvSpPr>
            <a:spLocks noGrp="1"/>
          </p:cNvSpPr>
          <p:nvPr>
            <p:ph type="pic" sz="quarter" idx="20" hasCustomPrompt="1"/>
          </p:nvPr>
        </p:nvSpPr>
        <p:spPr>
          <a:xfrm>
            <a:off x="772279" y="5593551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193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772279" y="8293858"/>
            <a:ext cx="5310590" cy="117013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3" name="図プレースホルダー 9"/>
          <p:cNvSpPr>
            <a:spLocks noGrp="1"/>
          </p:cNvSpPr>
          <p:nvPr>
            <p:ph type="pic" sz="quarter" idx="22" hasCustomPrompt="1"/>
          </p:nvPr>
        </p:nvSpPr>
        <p:spPr>
          <a:xfrm>
            <a:off x="6487912" y="5593551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193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6487912" y="8293858"/>
            <a:ext cx="5310590" cy="117013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5" name="図プレースホルダー 9"/>
          <p:cNvSpPr>
            <a:spLocks noGrp="1"/>
          </p:cNvSpPr>
          <p:nvPr>
            <p:ph type="pic" sz="quarter" idx="24" hasCustomPrompt="1"/>
          </p:nvPr>
        </p:nvSpPr>
        <p:spPr>
          <a:xfrm>
            <a:off x="12203547" y="5593551"/>
            <a:ext cx="5310590" cy="2700300"/>
          </a:xfrm>
          <a:prstGeom prst="rect">
            <a:avLst/>
          </a:prstGeom>
        </p:spPr>
        <p:txBody>
          <a:bodyPr/>
          <a:lstStyle>
            <a:lvl1pPr marL="0" marR="0" indent="0" algn="l" defTabSz="1631932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  <a:p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203547" y="8293858"/>
            <a:ext cx="5310590" cy="117013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8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71" y="192958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92493875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/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/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/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/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Image -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正方形/長方形 9"/>
          <p:cNvSpPr/>
          <p:nvPr userDrawn="1"/>
        </p:nvSpPr>
        <p:spPr>
          <a:xfrm>
            <a:off x="727269" y="2909033"/>
            <a:ext cx="7110792" cy="5069785"/>
          </a:xfrm>
          <a:prstGeom prst="rect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 cmpd="thinThick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9" name="図プレースホルダー 8"/>
          <p:cNvSpPr>
            <a:spLocks noGrp="1"/>
          </p:cNvSpPr>
          <p:nvPr>
            <p:ph type="pic" sz="quarter" idx="12" hasCustomPrompt="1"/>
          </p:nvPr>
        </p:nvSpPr>
        <p:spPr>
          <a:xfrm>
            <a:off x="885182" y="3063880"/>
            <a:ext cx="6794962" cy="4760096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71" y="192958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8" y="9591376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42" y="9591376"/>
            <a:ext cx="907290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11" name="ホームベース 10"/>
          <p:cNvSpPr/>
          <p:nvPr userDrawn="1"/>
        </p:nvSpPr>
        <p:spPr>
          <a:xfrm>
            <a:off x="8393481" y="2729304"/>
            <a:ext cx="479694" cy="359474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8873177" y="3112648"/>
            <a:ext cx="8820980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8873177" y="2533220"/>
            <a:ext cx="8820980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4" name="ホームベース 13"/>
          <p:cNvSpPr/>
          <p:nvPr userDrawn="1"/>
        </p:nvSpPr>
        <p:spPr>
          <a:xfrm>
            <a:off x="8393481" y="4716905"/>
            <a:ext cx="479694" cy="359474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8873177" y="5100249"/>
            <a:ext cx="8820980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8873177" y="4520821"/>
            <a:ext cx="8820980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7" name="ホームベース 16"/>
          <p:cNvSpPr/>
          <p:nvPr userDrawn="1"/>
        </p:nvSpPr>
        <p:spPr>
          <a:xfrm>
            <a:off x="8393478" y="6740385"/>
            <a:ext cx="479694" cy="359474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8873174" y="7123726"/>
            <a:ext cx="8820980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8873174" y="6544298"/>
            <a:ext cx="8820980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77733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9" grpId="0"/>
      <p:bldP spid="11" grpId="0" animBg="1"/>
      <p:bldP spid="1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 animBg="1"/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 animBg="1"/>
      <p:bldP spid="18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ent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正方形/長方形 13"/>
          <p:cNvSpPr/>
          <p:nvPr userDrawn="1"/>
        </p:nvSpPr>
        <p:spPr>
          <a:xfrm>
            <a:off x="7" y="0"/>
            <a:ext cx="3676816" cy="10287000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38" y="9591373"/>
            <a:ext cx="907290" cy="547688"/>
          </a:xfrm>
          <a:prstGeom prst="rect">
            <a:avLst/>
          </a:prstGeo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72285" y="2173178"/>
            <a:ext cx="5809079" cy="5809583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2250" dirty="0">
              <a:solidFill>
                <a:srgbClr val="595959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963208" y="2364120"/>
            <a:ext cx="5427218" cy="542768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7117983" y="1543105"/>
            <a:ext cx="10351153" cy="1169564"/>
          </a:xfrm>
          <a:prstGeom prst="rect">
            <a:avLst/>
          </a:prstGeom>
        </p:spPr>
        <p:txBody>
          <a:bodyPr lIns="60949" tIns="30476" rIns="60949" bIns="30476" anchor="b"/>
          <a:lstStyle>
            <a:lvl1pPr algn="l">
              <a:defRPr sz="5399" spc="1500" baseline="0"/>
            </a:lvl1pPr>
          </a:lstStyle>
          <a:p>
            <a:r>
              <a:rPr lang="en-US" altLang="ja-JP" dirty="0"/>
              <a:t>NAME HERE</a:t>
            </a:r>
            <a:endParaRPr kumimoji="1" lang="ja-JP" altLang="en-US" dirty="0"/>
          </a:p>
        </p:txBody>
      </p:sp>
      <p:sp>
        <p:nvSpPr>
          <p:cNvPr id="2" name="ホームベース 1"/>
          <p:cNvSpPr/>
          <p:nvPr userDrawn="1"/>
        </p:nvSpPr>
        <p:spPr>
          <a:xfrm>
            <a:off x="7133340" y="3089341"/>
            <a:ext cx="479694" cy="359474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613039" y="3472685"/>
            <a:ext cx="9541061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7613039" y="2893257"/>
            <a:ext cx="9541061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1" name="ホームベース 10"/>
          <p:cNvSpPr/>
          <p:nvPr userDrawn="1"/>
        </p:nvSpPr>
        <p:spPr>
          <a:xfrm>
            <a:off x="7133340" y="4799533"/>
            <a:ext cx="479694" cy="359474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2" tIns="45703" rIns="91402" bIns="45703" rtlCol="0" anchor="ctr"/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7613039" y="5182877"/>
            <a:ext cx="9541061" cy="103511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7613039" y="4603446"/>
            <a:ext cx="9541061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</p:txBody>
      </p:sp>
    </p:spTree>
    <p:extLst>
      <p:ext uri="{BB962C8B-B14F-4D97-AF65-F5344CB8AC3E}">
        <p14:creationId xmlns:p14="http://schemas.microsoft.com/office/powerpoint/2010/main" val="34243228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2" decel="100000" fill="hold" grpId="0" nodeType="afterEffect">
                                  <p:stCondLst>
                                    <p:cond delay="2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800"/>
                            </p:stCondLst>
                            <p:childTnLst>
                              <p:par>
                                <p:cTn id="27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800"/>
                            </p:stCondLst>
                            <p:childTnLst>
                              <p:par>
                                <p:cTn id="40" presetID="2" presetClass="entr" presetSubtype="8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2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5" grpId="0" animBg="1"/>
      <p:bldP spid="6" grpId="0"/>
      <p:bldP spid="7" grpId="0"/>
      <p:bldP spid="2" grpId="0" animBg="1"/>
      <p:bldP spid="9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animBg="1"/>
      <p:bldP spid="12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meric List - 6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/>
          <p:cNvSpPr/>
          <p:nvPr userDrawn="1"/>
        </p:nvSpPr>
        <p:spPr>
          <a:xfrm>
            <a:off x="952297" y="2218139"/>
            <a:ext cx="7739208" cy="563186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71" y="192958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8" y="9591376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42" y="9591376"/>
            <a:ext cx="907290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11" name="ホームベース 10"/>
          <p:cNvSpPr/>
          <p:nvPr userDrawn="1"/>
        </p:nvSpPr>
        <p:spPr>
          <a:xfrm>
            <a:off x="952300" y="2218139"/>
            <a:ext cx="900101" cy="563186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37201" y="2856370"/>
            <a:ext cx="7755955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dirty="0"/>
          </a:p>
          <a:p>
            <a:pPr lvl="0"/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852401" y="2128176"/>
            <a:ext cx="6839107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042308" y="2128170"/>
            <a:ext cx="630069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49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0</a:t>
            </a:r>
          </a:p>
        </p:txBody>
      </p:sp>
      <p:sp>
        <p:nvSpPr>
          <p:cNvPr id="21" name="正方形/長方形 20"/>
          <p:cNvSpPr/>
          <p:nvPr userDrawn="1"/>
        </p:nvSpPr>
        <p:spPr>
          <a:xfrm>
            <a:off x="952297" y="4646285"/>
            <a:ext cx="7739208" cy="563186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2" name="ホームベース 21"/>
          <p:cNvSpPr/>
          <p:nvPr userDrawn="1"/>
        </p:nvSpPr>
        <p:spPr>
          <a:xfrm>
            <a:off x="952300" y="4646285"/>
            <a:ext cx="900101" cy="563186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37201" y="5284517"/>
            <a:ext cx="7755955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dirty="0"/>
          </a:p>
          <a:p>
            <a:pPr lvl="0"/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852401" y="4556322"/>
            <a:ext cx="6839107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042308" y="4556316"/>
            <a:ext cx="630069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49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0</a:t>
            </a:r>
          </a:p>
        </p:txBody>
      </p:sp>
      <p:sp>
        <p:nvSpPr>
          <p:cNvPr id="26" name="正方形/長方形 25"/>
          <p:cNvSpPr/>
          <p:nvPr userDrawn="1"/>
        </p:nvSpPr>
        <p:spPr>
          <a:xfrm>
            <a:off x="952297" y="7071120"/>
            <a:ext cx="7739208" cy="563186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7" name="ホームベース 26"/>
          <p:cNvSpPr/>
          <p:nvPr userDrawn="1"/>
        </p:nvSpPr>
        <p:spPr>
          <a:xfrm>
            <a:off x="952297" y="7071120"/>
            <a:ext cx="900101" cy="563186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7201" y="7709358"/>
            <a:ext cx="7755955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dirty="0"/>
          </a:p>
          <a:p>
            <a:pPr lvl="0"/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852398" y="6981163"/>
            <a:ext cx="6839107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42307" y="6981159"/>
            <a:ext cx="630069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49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0</a:t>
            </a:r>
          </a:p>
        </p:txBody>
      </p:sp>
      <p:sp>
        <p:nvSpPr>
          <p:cNvPr id="46" name="正方形/長方形 45"/>
          <p:cNvSpPr/>
          <p:nvPr userDrawn="1"/>
        </p:nvSpPr>
        <p:spPr>
          <a:xfrm>
            <a:off x="9503245" y="2218139"/>
            <a:ext cx="7739208" cy="563186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47" name="ホームベース 46"/>
          <p:cNvSpPr/>
          <p:nvPr userDrawn="1"/>
        </p:nvSpPr>
        <p:spPr>
          <a:xfrm>
            <a:off x="9503250" y="2218139"/>
            <a:ext cx="900101" cy="563186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9488151" y="2856370"/>
            <a:ext cx="7755955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dirty="0"/>
          </a:p>
          <a:p>
            <a:pPr lvl="0"/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403351" y="2128176"/>
            <a:ext cx="6839107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9593258" y="2128170"/>
            <a:ext cx="630069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49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0</a:t>
            </a:r>
          </a:p>
        </p:txBody>
      </p:sp>
      <p:sp>
        <p:nvSpPr>
          <p:cNvPr id="51" name="正方形/長方形 50"/>
          <p:cNvSpPr/>
          <p:nvPr userDrawn="1"/>
        </p:nvSpPr>
        <p:spPr>
          <a:xfrm>
            <a:off x="9503245" y="4646285"/>
            <a:ext cx="7739208" cy="563186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52" name="ホームベース 51"/>
          <p:cNvSpPr/>
          <p:nvPr userDrawn="1"/>
        </p:nvSpPr>
        <p:spPr>
          <a:xfrm>
            <a:off x="9503250" y="4646285"/>
            <a:ext cx="900101" cy="563186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53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9488151" y="5284517"/>
            <a:ext cx="7755955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dirty="0"/>
          </a:p>
          <a:p>
            <a:pPr lvl="0"/>
            <a:endParaRPr lang="en-US" dirty="0"/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403351" y="4556322"/>
            <a:ext cx="6839107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5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9593258" y="4556316"/>
            <a:ext cx="630069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49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0</a:t>
            </a:r>
          </a:p>
        </p:txBody>
      </p:sp>
      <p:sp>
        <p:nvSpPr>
          <p:cNvPr id="56" name="正方形/長方形 55"/>
          <p:cNvSpPr/>
          <p:nvPr userDrawn="1"/>
        </p:nvSpPr>
        <p:spPr>
          <a:xfrm>
            <a:off x="9503242" y="7071120"/>
            <a:ext cx="7739208" cy="563186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57" name="ホームベース 56"/>
          <p:cNvSpPr/>
          <p:nvPr userDrawn="1"/>
        </p:nvSpPr>
        <p:spPr>
          <a:xfrm>
            <a:off x="9503247" y="7071120"/>
            <a:ext cx="900101" cy="563186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9488151" y="7709358"/>
            <a:ext cx="7755955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dirty="0"/>
          </a:p>
          <a:p>
            <a:pPr lvl="0"/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10403348" y="6981163"/>
            <a:ext cx="6839107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9593257" y="6981159"/>
            <a:ext cx="630069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49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115213235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5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45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animBg="1"/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animBg="1"/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animBg="1"/>
      <p:bldP spid="57" grpId="0" animBg="1"/>
      <p:bldP spid="5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meric List - 3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正方形/長方形 4"/>
          <p:cNvSpPr/>
          <p:nvPr userDrawn="1"/>
        </p:nvSpPr>
        <p:spPr>
          <a:xfrm>
            <a:off x="952295" y="2218139"/>
            <a:ext cx="16137100" cy="563186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71" y="192958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8" y="9591376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42" y="9591376"/>
            <a:ext cx="907290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11" name="ホームベース 10"/>
          <p:cNvSpPr/>
          <p:nvPr userDrawn="1"/>
        </p:nvSpPr>
        <p:spPr>
          <a:xfrm>
            <a:off x="952300" y="2218139"/>
            <a:ext cx="900101" cy="563186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37206" y="2856370"/>
            <a:ext cx="16126883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dirty="0"/>
          </a:p>
          <a:p>
            <a:pPr lvl="0"/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852396" y="2128176"/>
            <a:ext cx="15237003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042308" y="2128170"/>
            <a:ext cx="630069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49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0</a:t>
            </a:r>
          </a:p>
        </p:txBody>
      </p:sp>
      <p:sp>
        <p:nvSpPr>
          <p:cNvPr id="21" name="正方形/長方形 20"/>
          <p:cNvSpPr/>
          <p:nvPr userDrawn="1"/>
        </p:nvSpPr>
        <p:spPr>
          <a:xfrm>
            <a:off x="952295" y="4646285"/>
            <a:ext cx="16137100" cy="563186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2" name="ホームベース 21"/>
          <p:cNvSpPr/>
          <p:nvPr userDrawn="1"/>
        </p:nvSpPr>
        <p:spPr>
          <a:xfrm>
            <a:off x="952300" y="4646285"/>
            <a:ext cx="900101" cy="563186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37206" y="5284517"/>
            <a:ext cx="16126883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dirty="0"/>
          </a:p>
          <a:p>
            <a:pPr lvl="0"/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852396" y="4556322"/>
            <a:ext cx="15237003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042308" y="4556316"/>
            <a:ext cx="630069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49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0</a:t>
            </a:r>
          </a:p>
        </p:txBody>
      </p:sp>
      <p:sp>
        <p:nvSpPr>
          <p:cNvPr id="26" name="正方形/長方形 25"/>
          <p:cNvSpPr/>
          <p:nvPr userDrawn="1"/>
        </p:nvSpPr>
        <p:spPr>
          <a:xfrm>
            <a:off x="952297" y="7071120"/>
            <a:ext cx="16137102" cy="563186"/>
          </a:xfrm>
          <a:prstGeom prst="rect">
            <a:avLst/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7" name="ホームベース 26"/>
          <p:cNvSpPr/>
          <p:nvPr userDrawn="1"/>
        </p:nvSpPr>
        <p:spPr>
          <a:xfrm>
            <a:off x="952297" y="7071120"/>
            <a:ext cx="900101" cy="563186"/>
          </a:xfrm>
          <a:prstGeom prst="homePlat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37204" y="7709358"/>
            <a:ext cx="16126883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dirty="0"/>
          </a:p>
          <a:p>
            <a:pPr lvl="0"/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852396" y="6981163"/>
            <a:ext cx="15237003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42307" y="6981159"/>
            <a:ext cx="630069" cy="756855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2849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dirty="0"/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99127296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1" grpId="0" animBg="1"/>
      <p:bldP spid="1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 animBg="1"/>
      <p:bldP spid="22" grpId="0" animBg="1"/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 animBg="1"/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olumns - 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71" y="192958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8" y="9591376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42" y="9591376"/>
            <a:ext cx="907290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4" hasCustomPrompt="1"/>
          </p:nvPr>
        </p:nvSpPr>
        <p:spPr>
          <a:xfrm>
            <a:off x="1143002" y="1948145"/>
            <a:ext cx="7321381" cy="1453799"/>
          </a:xfrm>
        </p:spPr>
        <p:txBody>
          <a:bodyPr anchor="b">
            <a:noAutofit/>
          </a:bodyPr>
          <a:lstStyle>
            <a:lvl1pPr algn="ctr">
              <a:spcBef>
                <a:spcPts val="0"/>
              </a:spcBef>
              <a:defRPr sz="389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133385" y="3747968"/>
            <a:ext cx="7330997" cy="5265971"/>
          </a:xfrm>
        </p:spPr>
        <p:txBody>
          <a:bodyPr anchor="t">
            <a:noAutofit/>
          </a:bodyPr>
          <a:lstStyle>
            <a:lvl1pPr marL="342728" indent="-395802" algn="l">
              <a:lnSpc>
                <a:spcPct val="120000"/>
              </a:lnSpc>
              <a:spcBef>
                <a:spcPts val="1200"/>
              </a:spcBef>
              <a:buClr>
                <a:schemeClr val="accent1"/>
              </a:buClr>
              <a:buFont typeface="Wingdings" panose="05000000000000000000" pitchFamily="2" charset="2"/>
              <a:buChar char="u"/>
              <a:defRPr sz="2250">
                <a:solidFill>
                  <a:schemeClr val="tx2"/>
                </a:solidFill>
                <a:latin typeface="+mn-lt"/>
              </a:defRPr>
            </a:lvl1pPr>
            <a:lvl2pPr marL="791603" indent="-395802">
              <a:buClr>
                <a:schemeClr val="accent1"/>
              </a:buClr>
              <a:buFont typeface="Wingdings" panose="05000000000000000000" pitchFamily="2" charset="2"/>
              <a:buChar char="l"/>
              <a:defRPr sz="1950" baseline="0"/>
            </a:lvl2pPr>
            <a:lvl3pPr marL="1079454" indent="-287857">
              <a:defRPr sz="1800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3pPr>
          </a:lstStyle>
          <a:p>
            <a:pPr lvl="0"/>
            <a:r>
              <a:rPr lang="en-US" altLang="ja-JP" dirty="0"/>
              <a:t>Text Here</a:t>
            </a:r>
          </a:p>
          <a:p>
            <a:pPr lvl="1"/>
            <a:r>
              <a:rPr lang="en-US" dirty="0"/>
              <a:t>Level 2</a:t>
            </a:r>
          </a:p>
          <a:p>
            <a:pPr lvl="2"/>
            <a:r>
              <a:rPr lang="en-US" dirty="0"/>
              <a:t>Level 3</a:t>
            </a:r>
          </a:p>
        </p:txBody>
      </p:sp>
      <p:cxnSp>
        <p:nvCxnSpPr>
          <p:cNvPr id="10" name="直線コネクタ 9"/>
          <p:cNvCxnSpPr/>
          <p:nvPr userDrawn="1"/>
        </p:nvCxnSpPr>
        <p:spPr>
          <a:xfrm>
            <a:off x="1127953" y="3642618"/>
            <a:ext cx="7336437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747422" y="1948145"/>
            <a:ext cx="7321381" cy="1453799"/>
          </a:xfrm>
        </p:spPr>
        <p:txBody>
          <a:bodyPr anchor="b">
            <a:noAutofit/>
          </a:bodyPr>
          <a:lstStyle>
            <a:lvl1pPr algn="ctr">
              <a:spcBef>
                <a:spcPts val="0"/>
              </a:spcBef>
              <a:defRPr sz="389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737807" y="3747968"/>
            <a:ext cx="7330997" cy="5265971"/>
          </a:xfrm>
        </p:spPr>
        <p:txBody>
          <a:bodyPr anchor="t">
            <a:noAutofit/>
          </a:bodyPr>
          <a:lstStyle>
            <a:lvl1pPr marL="342728" indent="-395802" algn="l">
              <a:lnSpc>
                <a:spcPct val="120000"/>
              </a:lnSpc>
              <a:spcBef>
                <a:spcPts val="600"/>
              </a:spcBef>
              <a:buClr>
                <a:schemeClr val="accent1"/>
              </a:buClr>
              <a:buFont typeface="Wingdings" panose="05000000000000000000" pitchFamily="2" charset="2"/>
              <a:buChar char="u"/>
              <a:defRPr sz="2250">
                <a:solidFill>
                  <a:schemeClr val="tx2"/>
                </a:solidFill>
                <a:latin typeface="+mn-lt"/>
              </a:defRPr>
            </a:lvl1pPr>
            <a:lvl2pPr marL="791603" indent="-395802">
              <a:buClr>
                <a:schemeClr val="accent1"/>
              </a:buClr>
              <a:buFont typeface="Wingdings" panose="05000000000000000000" pitchFamily="2" charset="2"/>
              <a:buChar char="l"/>
              <a:defRPr sz="1950" baseline="0"/>
            </a:lvl2pPr>
            <a:lvl3pPr marL="1079454" indent="-287857">
              <a:defRPr sz="1800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3pPr>
          </a:lstStyle>
          <a:p>
            <a:pPr lvl="0"/>
            <a:r>
              <a:rPr lang="en-US" altLang="ja-JP" dirty="0"/>
              <a:t>Text Here</a:t>
            </a:r>
          </a:p>
          <a:p>
            <a:pPr lvl="1"/>
            <a:r>
              <a:rPr lang="en-US" dirty="0"/>
              <a:t>Level 2</a:t>
            </a:r>
          </a:p>
          <a:p>
            <a:pPr lvl="2"/>
            <a:r>
              <a:rPr lang="en-US" dirty="0"/>
              <a:t>Level 3</a:t>
            </a:r>
          </a:p>
        </p:txBody>
      </p:sp>
      <p:cxnSp>
        <p:nvCxnSpPr>
          <p:cNvPr id="14" name="直線コネクタ 13"/>
          <p:cNvCxnSpPr/>
          <p:nvPr userDrawn="1"/>
        </p:nvCxnSpPr>
        <p:spPr>
          <a:xfrm>
            <a:off x="9732371" y="3642618"/>
            <a:ext cx="7336437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671493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5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50"/>
                            </p:stCondLst>
                            <p:childTnLst>
                              <p:par>
                                <p:cTn id="1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1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ic List - 6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71" y="192958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8" y="9591376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42" y="9591376"/>
            <a:ext cx="907290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582376" y="2856370"/>
            <a:ext cx="7110789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dirty="0"/>
          </a:p>
          <a:p>
            <a:pPr lvl="0"/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584019" y="2128176"/>
            <a:ext cx="7109138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582376" y="5284517"/>
            <a:ext cx="7110789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dirty="0"/>
          </a:p>
          <a:p>
            <a:pPr lvl="0"/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584019" y="4556322"/>
            <a:ext cx="7109138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582376" y="7709358"/>
            <a:ext cx="7110789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dirty="0"/>
          </a:p>
          <a:p>
            <a:pPr lvl="0"/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584019" y="6981163"/>
            <a:ext cx="7109138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0133314" y="2856370"/>
            <a:ext cx="7110792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dirty="0"/>
          </a:p>
          <a:p>
            <a:pPr lvl="0"/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134971" y="2128176"/>
            <a:ext cx="7109138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3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0133314" y="5284517"/>
            <a:ext cx="7110792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dirty="0"/>
          </a:p>
          <a:p>
            <a:pPr lvl="0"/>
            <a:endParaRPr lang="en-US" dirty="0"/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0134971" y="4556322"/>
            <a:ext cx="7109138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0133314" y="7709358"/>
            <a:ext cx="7110792" cy="166461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dirty="0"/>
          </a:p>
          <a:p>
            <a:pPr lvl="0"/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10134970" y="6981163"/>
            <a:ext cx="7109138" cy="77320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5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952300" y="2128174"/>
            <a:ext cx="720081" cy="720079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36" name="図プレースホルダー 7"/>
          <p:cNvSpPr>
            <a:spLocks noGrp="1"/>
          </p:cNvSpPr>
          <p:nvPr>
            <p:ph type="pic" sz="quarter" idx="36" hasCustomPrompt="1"/>
          </p:nvPr>
        </p:nvSpPr>
        <p:spPr>
          <a:xfrm>
            <a:off x="952300" y="4558445"/>
            <a:ext cx="720081" cy="720079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37" name="図プレースホルダー 7"/>
          <p:cNvSpPr>
            <a:spLocks noGrp="1"/>
          </p:cNvSpPr>
          <p:nvPr>
            <p:ph type="pic" sz="quarter" idx="37" hasCustomPrompt="1"/>
          </p:nvPr>
        </p:nvSpPr>
        <p:spPr>
          <a:xfrm>
            <a:off x="952300" y="6988715"/>
            <a:ext cx="720081" cy="720079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38" name="図プレースホルダー 7"/>
          <p:cNvSpPr>
            <a:spLocks noGrp="1"/>
          </p:cNvSpPr>
          <p:nvPr>
            <p:ph type="pic" sz="quarter" idx="38" hasCustomPrompt="1"/>
          </p:nvPr>
        </p:nvSpPr>
        <p:spPr>
          <a:xfrm>
            <a:off x="9503250" y="2128174"/>
            <a:ext cx="720081" cy="720079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39" name="図プレースホルダー 7"/>
          <p:cNvSpPr>
            <a:spLocks noGrp="1"/>
          </p:cNvSpPr>
          <p:nvPr>
            <p:ph type="pic" sz="quarter" idx="39" hasCustomPrompt="1"/>
          </p:nvPr>
        </p:nvSpPr>
        <p:spPr>
          <a:xfrm>
            <a:off x="9503250" y="4558445"/>
            <a:ext cx="720081" cy="720079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40" name="図プレースホルダー 7"/>
          <p:cNvSpPr>
            <a:spLocks noGrp="1"/>
          </p:cNvSpPr>
          <p:nvPr>
            <p:ph type="pic" sz="quarter" idx="40" hasCustomPrompt="1"/>
          </p:nvPr>
        </p:nvSpPr>
        <p:spPr>
          <a:xfrm>
            <a:off x="9503250" y="6988715"/>
            <a:ext cx="720081" cy="720079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83558850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8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8" grpId="0">
        <p:tmplLst>
          <p:tmpl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5" grpId="0"/>
      <p:bldP spid="36" grpId="0"/>
      <p:bldP spid="37" grpId="0"/>
      <p:bldP spid="38" grpId="0"/>
      <p:bldP spid="39" grpId="0"/>
      <p:bldP spid="40" grpId="0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Servic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正方形/長方形 22"/>
          <p:cNvSpPr/>
          <p:nvPr userDrawn="1"/>
        </p:nvSpPr>
        <p:spPr>
          <a:xfrm>
            <a:off x="2" y="2128170"/>
            <a:ext cx="18286413" cy="5265585"/>
          </a:xfrm>
          <a:prstGeom prst="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71" y="192958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8" y="9591376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42" y="9591376"/>
            <a:ext cx="907290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7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2302447" y="2758235"/>
            <a:ext cx="1350152" cy="1350149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8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6412903" y="2758235"/>
            <a:ext cx="1350152" cy="1350149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9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10523358" y="2758235"/>
            <a:ext cx="1350152" cy="1350149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0" name="図プレースホルダー 7"/>
          <p:cNvSpPr>
            <a:spLocks noGrp="1"/>
          </p:cNvSpPr>
          <p:nvPr>
            <p:ph type="pic" sz="quarter" idx="21" hasCustomPrompt="1"/>
          </p:nvPr>
        </p:nvSpPr>
        <p:spPr>
          <a:xfrm>
            <a:off x="14633816" y="2758235"/>
            <a:ext cx="1350152" cy="1350149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52298" y="4267508"/>
            <a:ext cx="3915435" cy="720079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328673" y="4267508"/>
            <a:ext cx="3915435" cy="720079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5077756" y="4267508"/>
            <a:ext cx="3915435" cy="720079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9203214" y="4267508"/>
            <a:ext cx="3915435" cy="720079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 spc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52298" y="5032589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3328673" y="5032589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9203214" y="5032589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5077756" y="5032589"/>
            <a:ext cx="3915435" cy="1755195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096316" y="7843808"/>
            <a:ext cx="16057781" cy="1260140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695165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2" presetClass="entr" presetSubtype="4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7" grpId="0"/>
      <p:bldP spid="8" grpId="0"/>
      <p:bldP spid="9" grpId="0"/>
      <p:bldP spid="10" grpId="0"/>
      <p:bldP spid="1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角丸四角形 13"/>
          <p:cNvSpPr/>
          <p:nvPr userDrawn="1"/>
        </p:nvSpPr>
        <p:spPr>
          <a:xfrm>
            <a:off x="1762399" y="2330891"/>
            <a:ext cx="7065785" cy="1687493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71" y="192958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8" y="9591376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42" y="9591376"/>
            <a:ext cx="907290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7" name="円/楕円 6"/>
          <p:cNvSpPr/>
          <p:nvPr userDrawn="1"/>
        </p:nvSpPr>
        <p:spPr>
          <a:xfrm>
            <a:off x="817291" y="1903149"/>
            <a:ext cx="1530168" cy="1530171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1010813" y="2105675"/>
            <a:ext cx="1143128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2672287" y="2983263"/>
            <a:ext cx="5625627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2672287" y="2330885"/>
            <a:ext cx="5625627" cy="72007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4" name="角丸四角形 33"/>
          <p:cNvSpPr/>
          <p:nvPr userDrawn="1"/>
        </p:nvSpPr>
        <p:spPr>
          <a:xfrm>
            <a:off x="1762399" y="4785230"/>
            <a:ext cx="7065785" cy="1687493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5" name="円/楕円 34"/>
          <p:cNvSpPr/>
          <p:nvPr userDrawn="1"/>
        </p:nvSpPr>
        <p:spPr>
          <a:xfrm>
            <a:off x="817291" y="4357487"/>
            <a:ext cx="1530168" cy="1530171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010813" y="4560014"/>
            <a:ext cx="1143128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2672287" y="5437602"/>
            <a:ext cx="5625627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2672287" y="4785233"/>
            <a:ext cx="5625627" cy="72007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1" name="角丸四角形 40"/>
          <p:cNvSpPr/>
          <p:nvPr userDrawn="1"/>
        </p:nvSpPr>
        <p:spPr>
          <a:xfrm>
            <a:off x="1762399" y="7236436"/>
            <a:ext cx="7065785" cy="1687493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42" name="円/楕円 41"/>
          <p:cNvSpPr/>
          <p:nvPr userDrawn="1"/>
        </p:nvSpPr>
        <p:spPr>
          <a:xfrm>
            <a:off x="817291" y="6808693"/>
            <a:ext cx="1530168" cy="1530171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43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010813" y="7011219"/>
            <a:ext cx="1143128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2672287" y="7888809"/>
            <a:ext cx="5625627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5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2672287" y="7236435"/>
            <a:ext cx="5625627" cy="72007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6" name="角丸四角形 45"/>
          <p:cNvSpPr/>
          <p:nvPr userDrawn="1"/>
        </p:nvSpPr>
        <p:spPr>
          <a:xfrm>
            <a:off x="10313349" y="2330891"/>
            <a:ext cx="7065785" cy="1687493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47" name="円/楕円 46"/>
          <p:cNvSpPr/>
          <p:nvPr userDrawn="1"/>
        </p:nvSpPr>
        <p:spPr>
          <a:xfrm>
            <a:off x="9368241" y="1903149"/>
            <a:ext cx="1530168" cy="1530171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9561763" y="2105675"/>
            <a:ext cx="1143128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9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1223237" y="2983263"/>
            <a:ext cx="5625627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0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1223237" y="2330885"/>
            <a:ext cx="5625627" cy="72007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1" name="角丸四角形 50"/>
          <p:cNvSpPr/>
          <p:nvPr userDrawn="1"/>
        </p:nvSpPr>
        <p:spPr>
          <a:xfrm>
            <a:off x="10313349" y="4785230"/>
            <a:ext cx="7065785" cy="1687493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52" name="円/楕円 51"/>
          <p:cNvSpPr/>
          <p:nvPr userDrawn="1"/>
        </p:nvSpPr>
        <p:spPr>
          <a:xfrm>
            <a:off x="9368241" y="4357487"/>
            <a:ext cx="1530168" cy="1530171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53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9561763" y="4560014"/>
            <a:ext cx="1143128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4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223237" y="5437602"/>
            <a:ext cx="5625627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5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1223237" y="4785233"/>
            <a:ext cx="5625627" cy="72007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6" name="角丸四角形 55"/>
          <p:cNvSpPr/>
          <p:nvPr userDrawn="1"/>
        </p:nvSpPr>
        <p:spPr>
          <a:xfrm>
            <a:off x="10313349" y="7236436"/>
            <a:ext cx="7065785" cy="1687493"/>
          </a:xfrm>
          <a:prstGeom prst="roundRect">
            <a:avLst/>
          </a:prstGeom>
          <a:solidFill>
            <a:schemeClr val="accent1">
              <a:alpha val="1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57" name="円/楕円 56"/>
          <p:cNvSpPr/>
          <p:nvPr userDrawn="1"/>
        </p:nvSpPr>
        <p:spPr>
          <a:xfrm>
            <a:off x="9368241" y="6808693"/>
            <a:ext cx="1530168" cy="1530171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58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9561763" y="7011219"/>
            <a:ext cx="1143128" cy="11251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2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9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11223237" y="7888809"/>
            <a:ext cx="5625627" cy="900099"/>
          </a:xfrm>
        </p:spPr>
        <p:txBody>
          <a:bodyPr anchor="t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60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11223237" y="7236435"/>
            <a:ext cx="5625627" cy="72007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3506246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75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625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7" grpId="0" animBg="1"/>
      <p:bldP spid="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animBg="1"/>
      <p:bldP spid="35" grpId="0" animBg="1"/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 animBg="1"/>
      <p:bldP spid="42" grpId="0" animBg="1"/>
      <p:bldP spid="4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4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6" grpId="0" animBg="1"/>
      <p:bldP spid="47" grpId="0" animBg="1"/>
      <p:bldP spid="4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4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0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1" grpId="0" animBg="1"/>
      <p:bldP spid="52" grpId="0" animBg="1"/>
      <p:bldP spid="5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4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5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6" grpId="0" animBg="1"/>
      <p:bldP spid="57" grpId="0" animBg="1"/>
      <p:bldP spid="5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9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5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0" grpId="0">
        <p:tmplLst>
          <p:tmpl>
            <p:tnLst>
              <p:par>
                <p:cTn presetID="22" presetClass="entr" presetSubtype="8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6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melin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>
          <a:xfrm>
            <a:off x="637271" y="192958"/>
            <a:ext cx="16741860" cy="1125125"/>
          </a:xfrm>
        </p:spPr>
        <p:txBody>
          <a:bodyPr/>
          <a:lstStyle>
            <a:lvl1pPr>
              <a:defRPr spc="1500" baseline="0"/>
            </a:lvl1pPr>
          </a:lstStyle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>
          <a:xfrm>
            <a:off x="9413248" y="9591376"/>
            <a:ext cx="7776862" cy="547688"/>
          </a:xfrm>
        </p:spPr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>
          <a:xfrm>
            <a:off x="17371942" y="9591376"/>
            <a:ext cx="907290" cy="547688"/>
          </a:xfrm>
        </p:spPr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81563" y="3253299"/>
            <a:ext cx="2581037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9" name="正方形/長方形 8"/>
          <p:cNvSpPr/>
          <p:nvPr userDrawn="1"/>
        </p:nvSpPr>
        <p:spPr>
          <a:xfrm>
            <a:off x="2" y="5053493"/>
            <a:ext cx="18286413" cy="135015"/>
          </a:xfrm>
          <a:prstGeom prst="rect">
            <a:avLst/>
          </a:prstGeom>
          <a:solidFill>
            <a:schemeClr val="accent1">
              <a:alpha val="2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0" name="円/楕円 9"/>
          <p:cNvSpPr/>
          <p:nvPr userDrawn="1"/>
        </p:nvSpPr>
        <p:spPr>
          <a:xfrm>
            <a:off x="1852401" y="4603450"/>
            <a:ext cx="1035115" cy="1035116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1" name="円/楕円 10"/>
          <p:cNvSpPr/>
          <p:nvPr userDrawn="1"/>
        </p:nvSpPr>
        <p:spPr>
          <a:xfrm>
            <a:off x="4534707" y="4603450"/>
            <a:ext cx="1035115" cy="1035116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2" name="円/楕円 11"/>
          <p:cNvSpPr/>
          <p:nvPr userDrawn="1"/>
        </p:nvSpPr>
        <p:spPr>
          <a:xfrm>
            <a:off x="7217006" y="4589527"/>
            <a:ext cx="1035115" cy="1035116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3" name="円/楕円 12"/>
          <p:cNvSpPr/>
          <p:nvPr userDrawn="1"/>
        </p:nvSpPr>
        <p:spPr>
          <a:xfrm>
            <a:off x="9899303" y="4603450"/>
            <a:ext cx="1035115" cy="1035116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4" name="円/楕円 13"/>
          <p:cNvSpPr/>
          <p:nvPr userDrawn="1"/>
        </p:nvSpPr>
        <p:spPr>
          <a:xfrm>
            <a:off x="12581591" y="4603450"/>
            <a:ext cx="1035115" cy="1035116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5" name="円/楕円 14"/>
          <p:cNvSpPr/>
          <p:nvPr userDrawn="1"/>
        </p:nvSpPr>
        <p:spPr>
          <a:xfrm>
            <a:off x="15263889" y="4603450"/>
            <a:ext cx="1035115" cy="1035116"/>
          </a:xfrm>
          <a:prstGeom prst="ellipse">
            <a:avLst/>
          </a:prstGeom>
          <a:solidFill>
            <a:schemeClr val="accent1"/>
          </a:solidFill>
          <a:ln w="98425" cmpd="sng">
            <a:solidFill>
              <a:schemeClr val="bg1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2" name="図プレースホルダー 7"/>
          <p:cNvSpPr>
            <a:spLocks noGrp="1"/>
          </p:cNvSpPr>
          <p:nvPr>
            <p:ph type="pic" sz="quarter" idx="16" hasCustomPrompt="1"/>
          </p:nvPr>
        </p:nvSpPr>
        <p:spPr>
          <a:xfrm>
            <a:off x="2061895" y="4812948"/>
            <a:ext cx="616116" cy="616114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3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4744194" y="4812948"/>
            <a:ext cx="616116" cy="616114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4" name="図プレースホルダー 7"/>
          <p:cNvSpPr>
            <a:spLocks noGrp="1"/>
          </p:cNvSpPr>
          <p:nvPr>
            <p:ph type="pic" sz="quarter" idx="18" hasCustomPrompt="1"/>
          </p:nvPr>
        </p:nvSpPr>
        <p:spPr>
          <a:xfrm>
            <a:off x="7426491" y="4799027"/>
            <a:ext cx="616116" cy="616114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5" name="図プレースホルダー 7"/>
          <p:cNvSpPr>
            <a:spLocks noGrp="1"/>
          </p:cNvSpPr>
          <p:nvPr>
            <p:ph type="pic" sz="quarter" idx="19" hasCustomPrompt="1"/>
          </p:nvPr>
        </p:nvSpPr>
        <p:spPr>
          <a:xfrm>
            <a:off x="10108789" y="4812948"/>
            <a:ext cx="616116" cy="616114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6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12791088" y="4812948"/>
            <a:ext cx="616116" cy="616114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7" name="図プレースホルダー 7"/>
          <p:cNvSpPr>
            <a:spLocks noGrp="1"/>
          </p:cNvSpPr>
          <p:nvPr>
            <p:ph type="pic" sz="quarter" idx="21" hasCustomPrompt="1"/>
          </p:nvPr>
        </p:nvSpPr>
        <p:spPr>
          <a:xfrm>
            <a:off x="15473384" y="4812948"/>
            <a:ext cx="616116" cy="616114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1795353" y="3253299"/>
            <a:ext cx="2581037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3685002" y="3253299"/>
            <a:ext cx="2581037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9091911" y="3253299"/>
            <a:ext cx="2581037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6388462" y="3253299"/>
            <a:ext cx="2581037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4498814" y="3253299"/>
            <a:ext cx="2581037" cy="1237639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042320" y="5886082"/>
            <a:ext cx="2581037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824614" y="5886082"/>
            <a:ext cx="2581037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3745769" y="5886082"/>
            <a:ext cx="2581037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9127465" y="5886082"/>
            <a:ext cx="2581037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6449210" y="5886082"/>
            <a:ext cx="2581037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4528056" y="5886082"/>
            <a:ext cx="2581037" cy="3172854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225889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00"/>
                            </p:stCondLst>
                            <p:childTnLst>
                              <p:par>
                                <p:cTn id="60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000"/>
                            </p:stCondLst>
                            <p:childTnLst>
                              <p:par>
                                <p:cTn id="77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0"/>
                            </p:stCondLst>
                            <p:childTnLst>
                              <p:par>
                                <p:cTn id="94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22" grpId="0"/>
      <p:bldP spid="23" grpId="0"/>
      <p:bldP spid="24" grpId="0"/>
      <p:bldP spid="25" grpId="0"/>
      <p:bldP spid="26" grpId="0"/>
      <p:bldP spid="27" grpId="0"/>
      <p:bldP spid="28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WO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正方形/長方形 4"/>
          <p:cNvSpPr/>
          <p:nvPr userDrawn="1"/>
        </p:nvSpPr>
        <p:spPr>
          <a:xfrm>
            <a:off x="10837993" y="5592520"/>
            <a:ext cx="7448422" cy="315035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" name="正方形/長方形 5"/>
          <p:cNvSpPr/>
          <p:nvPr userDrawn="1"/>
        </p:nvSpPr>
        <p:spPr>
          <a:xfrm>
            <a:off x="2" y="5582778"/>
            <a:ext cx="7448422" cy="315035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10837993" y="2184082"/>
            <a:ext cx="7448422" cy="315035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" name="正方形/長方形 7"/>
          <p:cNvSpPr/>
          <p:nvPr userDrawn="1"/>
        </p:nvSpPr>
        <p:spPr>
          <a:xfrm>
            <a:off x="2" y="2184082"/>
            <a:ext cx="7448422" cy="315035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grpSp>
        <p:nvGrpSpPr>
          <p:cNvPr id="9" name="グループ化 8"/>
          <p:cNvGrpSpPr/>
          <p:nvPr userDrawn="1"/>
        </p:nvGrpSpPr>
        <p:grpSpPr>
          <a:xfrm>
            <a:off x="5863507" y="5582778"/>
            <a:ext cx="3160093" cy="3150351"/>
            <a:chOff x="6037861" y="5413530"/>
            <a:chExt cx="2889225" cy="2880320"/>
          </a:xfrm>
        </p:grpSpPr>
        <p:sp>
          <p:nvSpPr>
            <p:cNvPr id="10" name="涙形 9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11" name="涙形 10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12" name="涙形 11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13" name="涙形 12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chemeClr val="bg1">
                <a:lumMod val="95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grpSp>
        <p:nvGrpSpPr>
          <p:cNvPr id="14" name="グループ化 13"/>
          <p:cNvGrpSpPr/>
          <p:nvPr userDrawn="1"/>
        </p:nvGrpSpPr>
        <p:grpSpPr>
          <a:xfrm rot="5400000">
            <a:off x="5868388" y="2188947"/>
            <a:ext cx="3160091" cy="3150351"/>
            <a:chOff x="6037861" y="5413530"/>
            <a:chExt cx="2889225" cy="2880320"/>
          </a:xfrm>
        </p:grpSpPr>
        <p:sp>
          <p:nvSpPr>
            <p:cNvPr id="15" name="涙形 14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16" name="涙形 15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17" name="涙形 16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18" name="涙形 17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chemeClr val="bg1">
                <a:lumMod val="95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grpSp>
        <p:nvGrpSpPr>
          <p:cNvPr id="19" name="グループ化 18"/>
          <p:cNvGrpSpPr/>
          <p:nvPr userDrawn="1"/>
        </p:nvGrpSpPr>
        <p:grpSpPr>
          <a:xfrm rot="10800000">
            <a:off x="9278232" y="2193821"/>
            <a:ext cx="3160093" cy="3150351"/>
            <a:chOff x="6037861" y="5413530"/>
            <a:chExt cx="2889225" cy="2880320"/>
          </a:xfrm>
        </p:grpSpPr>
        <p:sp>
          <p:nvSpPr>
            <p:cNvPr id="20" name="涙形 19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21" name="涙形 20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22" name="涙形 21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23" name="涙形 22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chemeClr val="bg1">
                <a:lumMod val="95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grpSp>
        <p:nvGrpSpPr>
          <p:cNvPr id="24" name="グループ化 23"/>
          <p:cNvGrpSpPr/>
          <p:nvPr userDrawn="1"/>
        </p:nvGrpSpPr>
        <p:grpSpPr>
          <a:xfrm rot="16200000">
            <a:off x="9273363" y="5587644"/>
            <a:ext cx="3160091" cy="3150351"/>
            <a:chOff x="6037861" y="5413530"/>
            <a:chExt cx="2889225" cy="2880320"/>
          </a:xfrm>
        </p:grpSpPr>
        <p:sp>
          <p:nvSpPr>
            <p:cNvPr id="25" name="涙形 24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26" name="涙形 25"/>
            <p:cNvSpPr/>
            <p:nvPr userDrawn="1"/>
          </p:nvSpPr>
          <p:spPr>
            <a:xfrm>
              <a:off x="6046766" y="5413530"/>
              <a:ext cx="2880320" cy="2880320"/>
            </a:xfrm>
            <a:prstGeom prst="teardrop">
              <a:avLst/>
            </a:prstGeom>
            <a:solidFill>
              <a:schemeClr val="accent1">
                <a:lumMod val="20000"/>
                <a:lumOff val="8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27" name="涙形 26"/>
            <p:cNvSpPr/>
            <p:nvPr userDrawn="1"/>
          </p:nvSpPr>
          <p:spPr>
            <a:xfrm>
              <a:off x="6037861" y="5413530"/>
              <a:ext cx="2880320" cy="2880320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28" name="涙形 27"/>
            <p:cNvSpPr/>
            <p:nvPr userDrawn="1"/>
          </p:nvSpPr>
          <p:spPr>
            <a:xfrm>
              <a:off x="6172876" y="5548545"/>
              <a:ext cx="2610290" cy="2610290"/>
            </a:xfrm>
            <a:prstGeom prst="teardrop">
              <a:avLst/>
            </a:prstGeom>
            <a:solidFill>
              <a:schemeClr val="bg1">
                <a:lumMod val="95000"/>
              </a:schemeClr>
            </a:solidFill>
            <a:ln w="1270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6262891" y="4066573"/>
            <a:ext cx="2394495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25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0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262891" y="2713232"/>
            <a:ext cx="2394495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698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A</a:t>
            </a:r>
            <a:endParaRPr lang="en-US" dirty="0"/>
          </a:p>
        </p:txBody>
      </p:sp>
      <p:sp>
        <p:nvSpPr>
          <p:cNvPr id="31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9674039" y="4066573"/>
            <a:ext cx="2394495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25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9674039" y="2713232"/>
            <a:ext cx="2394495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698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A</a:t>
            </a:r>
            <a:endParaRPr lang="en-US" dirty="0"/>
          </a:p>
        </p:txBody>
      </p:sp>
      <p:sp>
        <p:nvSpPr>
          <p:cNvPr id="3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6245003" y="7351939"/>
            <a:ext cx="2394495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25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245003" y="5998604"/>
            <a:ext cx="2394495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698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A</a:t>
            </a:r>
            <a:endParaRPr lang="en-US" dirty="0"/>
          </a:p>
        </p:txBody>
      </p:sp>
      <p:sp>
        <p:nvSpPr>
          <p:cNvPr id="3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9656151" y="7351939"/>
            <a:ext cx="2394495" cy="761903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25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656151" y="5998604"/>
            <a:ext cx="2394495" cy="1631084"/>
          </a:xfrm>
        </p:spPr>
        <p:txBody>
          <a:bodyPr anchor="b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8698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A</a:t>
            </a:r>
            <a:endParaRPr lang="en-US" dirty="0"/>
          </a:p>
        </p:txBody>
      </p:sp>
      <p:sp>
        <p:nvSpPr>
          <p:cNvPr id="3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637271" y="2769148"/>
            <a:ext cx="5040561" cy="2205245"/>
          </a:xfrm>
        </p:spPr>
        <p:txBody>
          <a:bodyPr anchor="ctr">
            <a:noAutofit/>
          </a:bodyPr>
          <a:lstStyle>
            <a:lvl1pPr marL="342728" indent="-359819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637271" y="5964503"/>
            <a:ext cx="5040561" cy="2205245"/>
          </a:xfrm>
        </p:spPr>
        <p:txBody>
          <a:bodyPr anchor="ctr">
            <a:noAutofit/>
          </a:bodyPr>
          <a:lstStyle>
            <a:lvl1pPr marL="342728" indent="-359819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608602" y="2814154"/>
            <a:ext cx="5040561" cy="2205245"/>
          </a:xfrm>
        </p:spPr>
        <p:txBody>
          <a:bodyPr anchor="ctr">
            <a:noAutofit/>
          </a:bodyPr>
          <a:lstStyle>
            <a:lvl1pPr marL="342728" indent="-359819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2608602" y="6009503"/>
            <a:ext cx="5040561" cy="2205245"/>
          </a:xfrm>
        </p:spPr>
        <p:txBody>
          <a:bodyPr anchor="ctr">
            <a:noAutofit/>
          </a:bodyPr>
          <a:lstStyle>
            <a:lvl1pPr marL="342728" indent="-359819" algn="l">
              <a:lnSpc>
                <a:spcPct val="120000"/>
              </a:lnSpc>
              <a:buClr>
                <a:schemeClr val="accent1"/>
              </a:buClr>
              <a:buFont typeface="Wingdings" panose="05000000000000000000" pitchFamily="2" charset="2"/>
              <a:buChar char="u"/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1" name="図プレースホルダー 7"/>
          <p:cNvSpPr>
            <a:spLocks noGrp="1"/>
          </p:cNvSpPr>
          <p:nvPr>
            <p:ph type="pic" sz="quarter" idx="37" hasCustomPrompt="1"/>
          </p:nvPr>
        </p:nvSpPr>
        <p:spPr>
          <a:xfrm>
            <a:off x="637273" y="1546278"/>
            <a:ext cx="1222868" cy="1222868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42" name="図プレースホルダー 7"/>
          <p:cNvSpPr>
            <a:spLocks noGrp="1"/>
          </p:cNvSpPr>
          <p:nvPr>
            <p:ph type="pic" sz="quarter" idx="38" hasCustomPrompt="1"/>
          </p:nvPr>
        </p:nvSpPr>
        <p:spPr>
          <a:xfrm>
            <a:off x="16434028" y="1572647"/>
            <a:ext cx="1222868" cy="1222868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43" name="図プレースホルダー 7"/>
          <p:cNvSpPr>
            <a:spLocks noGrp="1"/>
          </p:cNvSpPr>
          <p:nvPr>
            <p:ph type="pic" sz="quarter" idx="39" hasCustomPrompt="1"/>
          </p:nvPr>
        </p:nvSpPr>
        <p:spPr>
          <a:xfrm>
            <a:off x="637273" y="8169747"/>
            <a:ext cx="1222868" cy="1222868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44" name="図プレースホルダー 7"/>
          <p:cNvSpPr>
            <a:spLocks noGrp="1"/>
          </p:cNvSpPr>
          <p:nvPr>
            <p:ph type="pic" sz="quarter" idx="40" hasCustomPrompt="1"/>
          </p:nvPr>
        </p:nvSpPr>
        <p:spPr>
          <a:xfrm>
            <a:off x="16434028" y="8196117"/>
            <a:ext cx="1222868" cy="1222868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75216169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6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3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3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3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9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9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9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250"/>
                            </p:stCondLst>
                            <p:childTnLst>
                              <p:par>
                                <p:cTn id="54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225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250"/>
                            </p:stCondLst>
                            <p:childTnLst>
                              <p:par>
                                <p:cTn id="74" presetID="22" presetClass="entr" presetSubtype="2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4250"/>
                            </p:stCondLst>
                            <p:childTnLst>
                              <p:par>
                                <p:cTn id="84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29" grpId="0" build="p">
        <p:tmplLst>
          <p:tmpl lvl="1">
            <p:tnLst>
              <p:par>
                <p:cTn presetID="2" presetClass="entr" presetSubtype="6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2" presetClass="entr" presetSubtype="6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" presetClass="entr" presetSubtype="1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2" presetClass="entr" presetSubtype="1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 build="p">
        <p:tmplLst>
          <p:tmpl lvl="1">
            <p:tnLst>
              <p:par>
                <p:cTn presetID="2" presetClass="entr" presetSubtype="3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3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build="p">
        <p:tmplLst>
          <p:tmpl lvl="1">
            <p:tnLst>
              <p:par>
                <p:cTn presetID="2" presetClass="entr" presetSubtype="9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6" grpId="0" build="p">
        <p:tmplLst>
          <p:tmpl lvl="1">
            <p:tnLst>
              <p:par>
                <p:cTn presetID="2" presetClass="entr" presetSubtype="9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9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>
        <p:tmplLst>
          <p:tmpl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/>
      <p:bldP spid="42" grpId="0"/>
      <p:bldP spid="43" grpId="0"/>
      <p:bldP spid="44" grpId="0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4 Images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1498359" y="1634387"/>
            <a:ext cx="3063773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2250" dirty="0">
              <a:solidFill>
                <a:srgbClr val="595959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1644135" y="1780180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7" name="テキスト プレースホルダー 6"/>
          <p:cNvSpPr>
            <a:spLocks noGrp="1"/>
          </p:cNvSpPr>
          <p:nvPr>
            <p:ph type="body" sz="quarter" idx="16" hasCustomPrompt="1"/>
          </p:nvPr>
        </p:nvSpPr>
        <p:spPr>
          <a:xfrm>
            <a:off x="1087315" y="4784742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49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TEXT HERE</a:t>
            </a:r>
            <a:endParaRPr kumimoji="1" lang="ja-JP" altLang="en-US" dirty="0"/>
          </a:p>
        </p:txBody>
      </p:sp>
      <p:sp>
        <p:nvSpPr>
          <p:cNvPr id="8" name="円/楕円 7"/>
          <p:cNvSpPr/>
          <p:nvPr userDrawn="1"/>
        </p:nvSpPr>
        <p:spPr>
          <a:xfrm>
            <a:off x="5548809" y="1634387"/>
            <a:ext cx="3063773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2250" dirty="0">
              <a:solidFill>
                <a:srgbClr val="595959"/>
              </a:solidFill>
              <a:latin typeface="Roboto Condensed Light"/>
            </a:endParaRPr>
          </a:p>
        </p:txBody>
      </p:sp>
      <p:sp>
        <p:nvSpPr>
          <p:cNvPr id="9" name="図プレースホルダー 9"/>
          <p:cNvSpPr>
            <a:spLocks noGrp="1"/>
          </p:cNvSpPr>
          <p:nvPr>
            <p:ph type="pic" sz="quarter" idx="17" hasCustomPrompt="1"/>
          </p:nvPr>
        </p:nvSpPr>
        <p:spPr>
          <a:xfrm>
            <a:off x="5694582" y="1780180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10" name="テキスト プレースホルダー 6"/>
          <p:cNvSpPr>
            <a:spLocks noGrp="1"/>
          </p:cNvSpPr>
          <p:nvPr>
            <p:ph type="body" sz="quarter" idx="18" hasCustomPrompt="1"/>
          </p:nvPr>
        </p:nvSpPr>
        <p:spPr>
          <a:xfrm>
            <a:off x="5137764" y="4784739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49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TEXT HERE</a:t>
            </a:r>
            <a:endParaRPr kumimoji="1" lang="ja-JP" altLang="en-US" dirty="0"/>
          </a:p>
        </p:txBody>
      </p:sp>
      <p:sp>
        <p:nvSpPr>
          <p:cNvPr id="11" name="円/楕円 10"/>
          <p:cNvSpPr/>
          <p:nvPr userDrawn="1"/>
        </p:nvSpPr>
        <p:spPr>
          <a:xfrm>
            <a:off x="9612855" y="1634387"/>
            <a:ext cx="3063773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2250" dirty="0">
              <a:solidFill>
                <a:srgbClr val="595959"/>
              </a:solidFill>
              <a:latin typeface="Roboto Condensed Light"/>
            </a:endParaRPr>
          </a:p>
        </p:txBody>
      </p:sp>
      <p:sp>
        <p:nvSpPr>
          <p:cNvPr id="12" name="図プレースホルダー 9"/>
          <p:cNvSpPr>
            <a:spLocks noGrp="1"/>
          </p:cNvSpPr>
          <p:nvPr>
            <p:ph type="pic" sz="quarter" idx="19" hasCustomPrompt="1"/>
          </p:nvPr>
        </p:nvSpPr>
        <p:spPr>
          <a:xfrm>
            <a:off x="9758629" y="1780180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13" name="テキスト プレースホルダー 6"/>
          <p:cNvSpPr>
            <a:spLocks noGrp="1"/>
          </p:cNvSpPr>
          <p:nvPr>
            <p:ph type="body" sz="quarter" idx="20" hasCustomPrompt="1"/>
          </p:nvPr>
        </p:nvSpPr>
        <p:spPr>
          <a:xfrm>
            <a:off x="9201811" y="4784742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49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TEXT HERE</a:t>
            </a:r>
            <a:endParaRPr kumimoji="1" lang="ja-JP" altLang="en-US" dirty="0"/>
          </a:p>
        </p:txBody>
      </p:sp>
      <p:sp>
        <p:nvSpPr>
          <p:cNvPr id="14" name="円/楕円 13"/>
          <p:cNvSpPr/>
          <p:nvPr userDrawn="1"/>
        </p:nvSpPr>
        <p:spPr>
          <a:xfrm>
            <a:off x="13663305" y="1634387"/>
            <a:ext cx="3063773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2250" dirty="0">
              <a:solidFill>
                <a:srgbClr val="595959"/>
              </a:solidFill>
              <a:latin typeface="Roboto Condensed Light"/>
            </a:endParaRPr>
          </a:p>
        </p:txBody>
      </p:sp>
      <p:sp>
        <p:nvSpPr>
          <p:cNvPr id="15" name="図プレースホルダー 9"/>
          <p:cNvSpPr>
            <a:spLocks noGrp="1"/>
          </p:cNvSpPr>
          <p:nvPr>
            <p:ph type="pic" sz="quarter" idx="21" hasCustomPrompt="1"/>
          </p:nvPr>
        </p:nvSpPr>
        <p:spPr>
          <a:xfrm>
            <a:off x="13809081" y="1780180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16" name="テキスト プレースホルダー 6"/>
          <p:cNvSpPr>
            <a:spLocks noGrp="1"/>
          </p:cNvSpPr>
          <p:nvPr>
            <p:ph type="body" sz="quarter" idx="22" hasCustomPrompt="1"/>
          </p:nvPr>
        </p:nvSpPr>
        <p:spPr>
          <a:xfrm>
            <a:off x="13252261" y="4784739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49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TEXT HERE</a:t>
            </a:r>
            <a:endParaRPr kumimoji="1" lang="ja-JP" altLang="en-US" dirty="0"/>
          </a:p>
        </p:txBody>
      </p:sp>
      <p:sp>
        <p:nvSpPr>
          <p:cNvPr id="17" name="円/楕円 16"/>
          <p:cNvSpPr/>
          <p:nvPr userDrawn="1"/>
        </p:nvSpPr>
        <p:spPr>
          <a:xfrm>
            <a:off x="1498359" y="5711373"/>
            <a:ext cx="3063773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2250" dirty="0">
              <a:solidFill>
                <a:srgbClr val="595959"/>
              </a:solidFill>
              <a:latin typeface="Roboto Condensed Light"/>
            </a:endParaRPr>
          </a:p>
        </p:txBody>
      </p:sp>
      <p:sp>
        <p:nvSpPr>
          <p:cNvPr id="18" name="図プレースホルダー 9"/>
          <p:cNvSpPr>
            <a:spLocks noGrp="1"/>
          </p:cNvSpPr>
          <p:nvPr>
            <p:ph type="pic" sz="quarter" idx="23" hasCustomPrompt="1"/>
          </p:nvPr>
        </p:nvSpPr>
        <p:spPr>
          <a:xfrm>
            <a:off x="1644135" y="5857169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19" name="テキスト プレースホルダー 6"/>
          <p:cNvSpPr>
            <a:spLocks noGrp="1"/>
          </p:cNvSpPr>
          <p:nvPr>
            <p:ph type="body" sz="quarter" idx="24" hasCustomPrompt="1"/>
          </p:nvPr>
        </p:nvSpPr>
        <p:spPr>
          <a:xfrm>
            <a:off x="1087315" y="8835193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49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TEXT HERE</a:t>
            </a:r>
            <a:endParaRPr kumimoji="1" lang="ja-JP" altLang="en-US" dirty="0"/>
          </a:p>
        </p:txBody>
      </p:sp>
      <p:sp>
        <p:nvSpPr>
          <p:cNvPr id="20" name="円/楕円 19"/>
          <p:cNvSpPr/>
          <p:nvPr userDrawn="1"/>
        </p:nvSpPr>
        <p:spPr>
          <a:xfrm>
            <a:off x="5548809" y="5711373"/>
            <a:ext cx="3063773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2250" dirty="0">
              <a:solidFill>
                <a:srgbClr val="595959"/>
              </a:solidFill>
              <a:latin typeface="Roboto Condensed Light"/>
            </a:endParaRPr>
          </a:p>
        </p:txBody>
      </p:sp>
      <p:sp>
        <p:nvSpPr>
          <p:cNvPr id="21" name="図プレースホルダー 9"/>
          <p:cNvSpPr>
            <a:spLocks noGrp="1"/>
          </p:cNvSpPr>
          <p:nvPr>
            <p:ph type="pic" sz="quarter" idx="25" hasCustomPrompt="1"/>
          </p:nvPr>
        </p:nvSpPr>
        <p:spPr>
          <a:xfrm>
            <a:off x="5694582" y="5857163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22" name="テキスト プレースホルダー 6"/>
          <p:cNvSpPr>
            <a:spLocks noGrp="1"/>
          </p:cNvSpPr>
          <p:nvPr>
            <p:ph type="body" sz="quarter" idx="26" hasCustomPrompt="1"/>
          </p:nvPr>
        </p:nvSpPr>
        <p:spPr>
          <a:xfrm>
            <a:off x="5137764" y="8835190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49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TEXT HERE</a:t>
            </a:r>
            <a:endParaRPr kumimoji="1" lang="ja-JP" altLang="en-US" dirty="0"/>
          </a:p>
        </p:txBody>
      </p:sp>
      <p:sp>
        <p:nvSpPr>
          <p:cNvPr id="23" name="円/楕円 22"/>
          <p:cNvSpPr/>
          <p:nvPr userDrawn="1"/>
        </p:nvSpPr>
        <p:spPr>
          <a:xfrm>
            <a:off x="9612855" y="5711373"/>
            <a:ext cx="3063773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2250" dirty="0">
              <a:solidFill>
                <a:srgbClr val="595959"/>
              </a:solidFill>
              <a:latin typeface="Roboto Condensed Light"/>
            </a:endParaRPr>
          </a:p>
        </p:txBody>
      </p:sp>
      <p:sp>
        <p:nvSpPr>
          <p:cNvPr id="24" name="図プレースホルダー 9"/>
          <p:cNvSpPr>
            <a:spLocks noGrp="1"/>
          </p:cNvSpPr>
          <p:nvPr>
            <p:ph type="pic" sz="quarter" idx="27" hasCustomPrompt="1"/>
          </p:nvPr>
        </p:nvSpPr>
        <p:spPr>
          <a:xfrm>
            <a:off x="9758629" y="5857169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25" name="テキスト プレースホルダー 6"/>
          <p:cNvSpPr>
            <a:spLocks noGrp="1"/>
          </p:cNvSpPr>
          <p:nvPr>
            <p:ph type="body" sz="quarter" idx="28" hasCustomPrompt="1"/>
          </p:nvPr>
        </p:nvSpPr>
        <p:spPr>
          <a:xfrm>
            <a:off x="9201811" y="8835193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49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TEXT HERE</a:t>
            </a:r>
            <a:endParaRPr kumimoji="1" lang="ja-JP" altLang="en-US" dirty="0"/>
          </a:p>
        </p:txBody>
      </p:sp>
      <p:sp>
        <p:nvSpPr>
          <p:cNvPr id="26" name="円/楕円 25"/>
          <p:cNvSpPr/>
          <p:nvPr userDrawn="1"/>
        </p:nvSpPr>
        <p:spPr>
          <a:xfrm>
            <a:off x="13663305" y="5711373"/>
            <a:ext cx="3063773" cy="306404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2250" dirty="0">
              <a:solidFill>
                <a:srgbClr val="595959"/>
              </a:solidFill>
              <a:latin typeface="Roboto Condensed Light"/>
            </a:endParaRPr>
          </a:p>
        </p:txBody>
      </p:sp>
      <p:sp>
        <p:nvSpPr>
          <p:cNvPr id="27" name="図プレースホルダー 9"/>
          <p:cNvSpPr>
            <a:spLocks noGrp="1"/>
          </p:cNvSpPr>
          <p:nvPr>
            <p:ph type="pic" sz="quarter" idx="29" hasCustomPrompt="1"/>
          </p:nvPr>
        </p:nvSpPr>
        <p:spPr>
          <a:xfrm>
            <a:off x="13809081" y="5857163"/>
            <a:ext cx="2772227" cy="277246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28" name="テキスト プレースホルダー 6"/>
          <p:cNvSpPr>
            <a:spLocks noGrp="1"/>
          </p:cNvSpPr>
          <p:nvPr>
            <p:ph type="body" sz="quarter" idx="30" hasCustomPrompt="1"/>
          </p:nvPr>
        </p:nvSpPr>
        <p:spPr>
          <a:xfrm>
            <a:off x="13252261" y="8835190"/>
            <a:ext cx="3885863" cy="673804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2849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TEXT HERE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404081566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25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2750"/>
                            </p:stCondLst>
                            <p:childTnLst>
                              <p:par>
                                <p:cTn id="69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500"/>
                            </p:stCondLst>
                            <p:childTnLst>
                              <p:par>
                                <p:cTn id="85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4250"/>
                            </p:stCondLst>
                            <p:childTnLst>
                              <p:par>
                                <p:cTn id="101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5000"/>
                            </p:stCondLst>
                            <p:childTnLst>
                              <p:par>
                                <p:cTn id="117" presetID="49" presetClass="entr" presetSubtype="0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0" animBg="1"/>
      <p:bldP spid="9" grpId="0"/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animBg="1"/>
      <p:bldP spid="12" grpId="0"/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 animBg="1"/>
      <p:bldP spid="15" grpId="0"/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 animBg="1"/>
      <p:bldP spid="18" grpId="0"/>
      <p:bldP spid="1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 animBg="1"/>
      <p:bldP spid="21" grpId="0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/>
      <p:bldP spid="24" grpId="0"/>
      <p:bldP spid="2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/>
      <p:bldP spid="27" grpId="0"/>
      <p:bldP spid="2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x4 Image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円/楕円 19"/>
          <p:cNvSpPr/>
          <p:nvPr userDrawn="1"/>
        </p:nvSpPr>
        <p:spPr>
          <a:xfrm>
            <a:off x="1024054" y="1849277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8927" y="4513439"/>
            <a:ext cx="4095754" cy="720079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25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9" name="図プレースホルダー 18"/>
          <p:cNvSpPr>
            <a:spLocks noGrp="1"/>
          </p:cNvSpPr>
          <p:nvPr>
            <p:ph type="pic" sz="quarter" idx="17" hasCustomPrompt="1"/>
          </p:nvPr>
        </p:nvSpPr>
        <p:spPr>
          <a:xfrm>
            <a:off x="1214563" y="2030253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cxnSp>
        <p:nvCxnSpPr>
          <p:cNvPr id="23" name="直線コネクタ 22"/>
          <p:cNvCxnSpPr/>
          <p:nvPr userDrawn="1"/>
        </p:nvCxnSpPr>
        <p:spPr>
          <a:xfrm>
            <a:off x="906312" y="4461671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円/楕円 19"/>
          <p:cNvSpPr/>
          <p:nvPr userDrawn="1"/>
        </p:nvSpPr>
        <p:spPr>
          <a:xfrm>
            <a:off x="5285379" y="1849277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4920252" y="4513439"/>
            <a:ext cx="4095754" cy="720079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25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9" name="図プレースホルダー 18"/>
          <p:cNvSpPr>
            <a:spLocks noGrp="1"/>
          </p:cNvSpPr>
          <p:nvPr>
            <p:ph type="pic" sz="quarter" idx="19" hasCustomPrompt="1"/>
          </p:nvPr>
        </p:nvSpPr>
        <p:spPr>
          <a:xfrm>
            <a:off x="5475890" y="2030253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cxnSp>
        <p:nvCxnSpPr>
          <p:cNvPr id="30" name="直線コネクタ 29"/>
          <p:cNvCxnSpPr/>
          <p:nvPr userDrawn="1"/>
        </p:nvCxnSpPr>
        <p:spPr>
          <a:xfrm>
            <a:off x="5167640" y="4461671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円/楕円 19"/>
          <p:cNvSpPr/>
          <p:nvPr userDrawn="1"/>
        </p:nvSpPr>
        <p:spPr>
          <a:xfrm>
            <a:off x="9567192" y="1851033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2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202064" y="4515195"/>
            <a:ext cx="4095754" cy="720079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25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3" name="図プレースホルダー 18"/>
          <p:cNvSpPr>
            <a:spLocks noGrp="1"/>
          </p:cNvSpPr>
          <p:nvPr>
            <p:ph type="pic" sz="quarter" idx="21" hasCustomPrompt="1"/>
          </p:nvPr>
        </p:nvSpPr>
        <p:spPr>
          <a:xfrm>
            <a:off x="9757698" y="2032009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cxnSp>
        <p:nvCxnSpPr>
          <p:cNvPr id="34" name="直線コネクタ 33"/>
          <p:cNvCxnSpPr/>
          <p:nvPr userDrawn="1"/>
        </p:nvCxnSpPr>
        <p:spPr>
          <a:xfrm>
            <a:off x="9449450" y="4463425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円/楕円 19"/>
          <p:cNvSpPr/>
          <p:nvPr userDrawn="1"/>
        </p:nvSpPr>
        <p:spPr>
          <a:xfrm>
            <a:off x="13828517" y="1851033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13463389" y="4515195"/>
            <a:ext cx="4095754" cy="720079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25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7" name="図プレースホルダー 18"/>
          <p:cNvSpPr>
            <a:spLocks noGrp="1"/>
          </p:cNvSpPr>
          <p:nvPr>
            <p:ph type="pic" sz="quarter" idx="23" hasCustomPrompt="1"/>
          </p:nvPr>
        </p:nvSpPr>
        <p:spPr>
          <a:xfrm>
            <a:off x="14019026" y="2032009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cxnSp>
        <p:nvCxnSpPr>
          <p:cNvPr id="38" name="直線コネクタ 37"/>
          <p:cNvCxnSpPr/>
          <p:nvPr userDrawn="1"/>
        </p:nvCxnSpPr>
        <p:spPr>
          <a:xfrm>
            <a:off x="13710777" y="4463425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円/楕円 19"/>
          <p:cNvSpPr/>
          <p:nvPr userDrawn="1"/>
        </p:nvSpPr>
        <p:spPr>
          <a:xfrm>
            <a:off x="1047392" y="5627943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40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682267" y="8292105"/>
            <a:ext cx="4095754" cy="720079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25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1" name="図プレースホルダー 18"/>
          <p:cNvSpPr>
            <a:spLocks noGrp="1"/>
          </p:cNvSpPr>
          <p:nvPr>
            <p:ph type="pic" sz="quarter" idx="25" hasCustomPrompt="1"/>
          </p:nvPr>
        </p:nvSpPr>
        <p:spPr>
          <a:xfrm>
            <a:off x="1237901" y="5808919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cxnSp>
        <p:nvCxnSpPr>
          <p:cNvPr id="42" name="直線コネクタ 41"/>
          <p:cNvCxnSpPr/>
          <p:nvPr userDrawn="1"/>
        </p:nvCxnSpPr>
        <p:spPr>
          <a:xfrm>
            <a:off x="929653" y="8240335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円/楕円 19"/>
          <p:cNvSpPr/>
          <p:nvPr userDrawn="1"/>
        </p:nvSpPr>
        <p:spPr>
          <a:xfrm>
            <a:off x="5308720" y="5627943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44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4943593" y="8292105"/>
            <a:ext cx="4095754" cy="720079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25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5" name="図プレースホルダー 18"/>
          <p:cNvSpPr>
            <a:spLocks noGrp="1"/>
          </p:cNvSpPr>
          <p:nvPr>
            <p:ph type="pic" sz="quarter" idx="27" hasCustomPrompt="1"/>
          </p:nvPr>
        </p:nvSpPr>
        <p:spPr>
          <a:xfrm>
            <a:off x="5499229" y="5808919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cxnSp>
        <p:nvCxnSpPr>
          <p:cNvPr id="46" name="直線コネクタ 45"/>
          <p:cNvCxnSpPr/>
          <p:nvPr userDrawn="1"/>
        </p:nvCxnSpPr>
        <p:spPr>
          <a:xfrm>
            <a:off x="5190978" y="8240335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円/楕円 19"/>
          <p:cNvSpPr/>
          <p:nvPr userDrawn="1"/>
        </p:nvSpPr>
        <p:spPr>
          <a:xfrm>
            <a:off x="9590530" y="5629692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48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9225402" y="8293861"/>
            <a:ext cx="4095754" cy="720079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25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49" name="図プレースホルダー 18"/>
          <p:cNvSpPr>
            <a:spLocks noGrp="1"/>
          </p:cNvSpPr>
          <p:nvPr>
            <p:ph type="pic" sz="quarter" idx="29" hasCustomPrompt="1"/>
          </p:nvPr>
        </p:nvSpPr>
        <p:spPr>
          <a:xfrm>
            <a:off x="9781038" y="5810675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cxnSp>
        <p:nvCxnSpPr>
          <p:cNvPr id="50" name="直線コネクタ 49"/>
          <p:cNvCxnSpPr/>
          <p:nvPr userDrawn="1"/>
        </p:nvCxnSpPr>
        <p:spPr>
          <a:xfrm>
            <a:off x="9472790" y="8242092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円/楕円 19"/>
          <p:cNvSpPr/>
          <p:nvPr userDrawn="1"/>
        </p:nvSpPr>
        <p:spPr>
          <a:xfrm>
            <a:off x="13851858" y="5629692"/>
            <a:ext cx="3365500" cy="2608430"/>
          </a:xfrm>
          <a:custGeom>
            <a:avLst/>
            <a:gdLst/>
            <a:ahLst/>
            <a:cxnLst/>
            <a:rect l="l" t="t" r="r" b="b"/>
            <a:pathLst>
              <a:path w="3365500" h="2608430">
                <a:moveTo>
                  <a:pt x="1682750" y="0"/>
                </a:moveTo>
                <a:cubicBezTo>
                  <a:pt x="2612107" y="0"/>
                  <a:pt x="3365500" y="753393"/>
                  <a:pt x="3365500" y="1682750"/>
                </a:cubicBezTo>
                <a:cubicBezTo>
                  <a:pt x="3365500" y="2024906"/>
                  <a:pt x="3263382" y="2343211"/>
                  <a:pt x="3087324" y="2608430"/>
                </a:cubicBezTo>
                <a:lnTo>
                  <a:pt x="278177" y="2608430"/>
                </a:lnTo>
                <a:cubicBezTo>
                  <a:pt x="102119" y="2343211"/>
                  <a:pt x="0" y="2024906"/>
                  <a:pt x="0" y="1682750"/>
                </a:cubicBezTo>
                <a:cubicBezTo>
                  <a:pt x="0" y="753393"/>
                  <a:pt x="753393" y="0"/>
                  <a:pt x="1682750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52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13486730" y="8293861"/>
            <a:ext cx="4095754" cy="720079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defRPr sz="2250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53" name="図プレースホルダー 18"/>
          <p:cNvSpPr>
            <a:spLocks noGrp="1"/>
          </p:cNvSpPr>
          <p:nvPr>
            <p:ph type="pic" sz="quarter" idx="31" hasCustomPrompt="1"/>
          </p:nvPr>
        </p:nvSpPr>
        <p:spPr>
          <a:xfrm>
            <a:off x="14042364" y="5810675"/>
            <a:ext cx="2984500" cy="2425700"/>
          </a:xfrm>
          <a:custGeom>
            <a:avLst/>
            <a:gdLst/>
            <a:ahLst/>
            <a:cxnLst/>
            <a:rect l="l" t="t" r="r" b="b"/>
            <a:pathLst>
              <a:path w="2984500" h="2425700">
                <a:moveTo>
                  <a:pt x="1492250" y="0"/>
                </a:moveTo>
                <a:cubicBezTo>
                  <a:pt x="2316397" y="0"/>
                  <a:pt x="2984500" y="668103"/>
                  <a:pt x="2984500" y="1492250"/>
                </a:cubicBezTo>
                <a:cubicBezTo>
                  <a:pt x="2984500" y="1845748"/>
                  <a:pt x="2861585" y="2170537"/>
                  <a:pt x="2655528" y="2425700"/>
                </a:cubicBezTo>
                <a:lnTo>
                  <a:pt x="328973" y="2425700"/>
                </a:lnTo>
                <a:cubicBezTo>
                  <a:pt x="122916" y="2170537"/>
                  <a:pt x="0" y="1845748"/>
                  <a:pt x="0" y="1492250"/>
                </a:cubicBezTo>
                <a:cubicBezTo>
                  <a:pt x="0" y="668103"/>
                  <a:pt x="668103" y="0"/>
                  <a:pt x="1492250" y="0"/>
                </a:cubicBezTo>
                <a:close/>
              </a:path>
            </a:pathLst>
          </a:custGeom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cxnSp>
        <p:nvCxnSpPr>
          <p:cNvPr id="54" name="直線コネクタ 53"/>
          <p:cNvCxnSpPr/>
          <p:nvPr userDrawn="1"/>
        </p:nvCxnSpPr>
        <p:spPr>
          <a:xfrm>
            <a:off x="13734116" y="8242092"/>
            <a:ext cx="3600000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6507055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5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75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6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500"/>
                            </p:stCondLst>
                            <p:childTnLst>
                              <p:par>
                                <p:cTn id="70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4250"/>
                            </p:stCondLst>
                            <p:childTnLst>
                              <p:par>
                                <p:cTn id="83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5000"/>
                            </p:stCondLst>
                            <p:childTnLst>
                              <p:par>
                                <p:cTn id="96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2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6" presetClass="entr" presetSubtype="37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0"/>
      <p:bldP spid="27" grpId="0" animBg="1"/>
      <p:bldP spid="2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/>
      <p:bldP spid="31" grpId="0" animBg="1"/>
      <p:bldP spid="3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3" grpId="0"/>
      <p:bldP spid="35" grpId="0" animBg="1"/>
      <p:bldP spid="3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7" grpId="0"/>
      <p:bldP spid="39" grpId="0" animBg="1"/>
      <p:bldP spid="4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1" grpId="0"/>
      <p:bldP spid="43" grpId="0" animBg="1"/>
      <p:bldP spid="4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5" grpId="0"/>
      <p:bldP spid="47" grpId="0" animBg="1"/>
      <p:bldP spid="4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9" grpId="0"/>
      <p:bldP spid="51" grpId="0" animBg="1"/>
      <p:bldP spid="5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3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esenter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正方形/長方形 2"/>
          <p:cNvSpPr/>
          <p:nvPr userDrawn="1"/>
        </p:nvSpPr>
        <p:spPr>
          <a:xfrm>
            <a:off x="17065168" y="9251892"/>
            <a:ext cx="405045" cy="1035116"/>
          </a:xfrm>
          <a:prstGeom prst="rect">
            <a:avLst/>
          </a:prstGeom>
          <a:solidFill>
            <a:schemeClr val="bg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en-US" sz="3149" dirty="0">
              <a:solidFill>
                <a:srgbClr val="FFFFFF"/>
              </a:solidFill>
            </a:endParaRPr>
          </a:p>
        </p:txBody>
      </p:sp>
      <p:sp>
        <p:nvSpPr>
          <p:cNvPr id="17" name="正方形/長方形 16"/>
          <p:cNvSpPr/>
          <p:nvPr userDrawn="1"/>
        </p:nvSpPr>
        <p:spPr>
          <a:xfrm>
            <a:off x="2" y="8204138"/>
            <a:ext cx="18286413" cy="2095499"/>
          </a:xfrm>
          <a:prstGeom prst="rect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72285" y="1271029"/>
            <a:ext cx="5809079" cy="5809583"/>
          </a:xfrm>
          <a:prstGeom prst="ellipse">
            <a:avLst/>
          </a:prstGeom>
          <a:solidFill>
            <a:schemeClr val="accent1">
              <a:lumMod val="20000"/>
              <a:lumOff val="80000"/>
              <a:alpha val="14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2250" dirty="0">
              <a:solidFill>
                <a:srgbClr val="595959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963208" y="1461974"/>
            <a:ext cx="5427218" cy="5427687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7" name="タイトル 1"/>
          <p:cNvSpPr>
            <a:spLocks noGrp="1"/>
          </p:cNvSpPr>
          <p:nvPr>
            <p:ph type="title" hasCustomPrompt="1"/>
          </p:nvPr>
        </p:nvSpPr>
        <p:spPr>
          <a:xfrm>
            <a:off x="7117983" y="901254"/>
            <a:ext cx="10351153" cy="1814061"/>
          </a:xfrm>
          <a:prstGeom prst="rect">
            <a:avLst/>
          </a:prstGeom>
        </p:spPr>
        <p:txBody>
          <a:bodyPr lIns="60949" tIns="30476" rIns="60949" bIns="30476" anchor="b"/>
          <a:lstStyle>
            <a:lvl1pPr algn="l">
              <a:defRPr sz="9598" spc="600" baseline="0"/>
            </a:lvl1pPr>
          </a:lstStyle>
          <a:p>
            <a:r>
              <a:rPr lang="en-US" altLang="ja-JP" dirty="0"/>
              <a:t>NAME HERE</a:t>
            </a:r>
            <a:endParaRPr kumimoji="1" lang="ja-JP" altLang="en-US" dirty="0"/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7123780" y="2387213"/>
            <a:ext cx="10345353" cy="990542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4499" spc="300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7085684" y="5714557"/>
            <a:ext cx="10351153" cy="1765748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</a:p>
          <a:p>
            <a:pPr lvl="0"/>
            <a:endParaRPr lang="en-US" dirty="0"/>
          </a:p>
          <a:p>
            <a:pPr lvl="0"/>
            <a:endParaRPr lang="en-US" dirty="0"/>
          </a:p>
        </p:txBody>
      </p:sp>
      <p:sp>
        <p:nvSpPr>
          <p:cNvPr id="2" name="円/楕円 1"/>
          <p:cNvSpPr/>
          <p:nvPr userDrawn="1"/>
        </p:nvSpPr>
        <p:spPr>
          <a:xfrm>
            <a:off x="7150101" y="3515422"/>
            <a:ext cx="1966912" cy="1966913"/>
          </a:xfrm>
          <a:prstGeom prst="ellipse">
            <a:avLst/>
          </a:pr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2" name="円/楕円 11"/>
          <p:cNvSpPr/>
          <p:nvPr userDrawn="1"/>
        </p:nvSpPr>
        <p:spPr>
          <a:xfrm>
            <a:off x="9639301" y="3515419"/>
            <a:ext cx="1966912" cy="19669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3" name="円/楕円 12"/>
          <p:cNvSpPr/>
          <p:nvPr userDrawn="1"/>
        </p:nvSpPr>
        <p:spPr>
          <a:xfrm>
            <a:off x="12128500" y="3515419"/>
            <a:ext cx="1966912" cy="1966913"/>
          </a:xfrm>
          <a:prstGeom prst="ellipse">
            <a:avLst/>
          </a:prstGeom>
          <a:solidFill>
            <a:schemeClr val="accent1">
              <a:lumMod val="50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7276179" y="3996487"/>
            <a:ext cx="1726537" cy="99054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12248688" y="4003603"/>
            <a:ext cx="1726537" cy="99054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9759487" y="3998019"/>
            <a:ext cx="1726537" cy="990542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8" name="図プレースホルダー 7"/>
          <p:cNvSpPr>
            <a:spLocks noGrp="1"/>
          </p:cNvSpPr>
          <p:nvPr>
            <p:ph type="pic" sz="quarter" idx="20" hasCustomPrompt="1"/>
          </p:nvPr>
        </p:nvSpPr>
        <p:spPr>
          <a:xfrm>
            <a:off x="3286155" y="8711112"/>
            <a:ext cx="836736" cy="836739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4120254" y="8622211"/>
            <a:ext cx="3169455" cy="105410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0" name="図プレースホルダー 7"/>
          <p:cNvSpPr>
            <a:spLocks noGrp="1"/>
          </p:cNvSpPr>
          <p:nvPr>
            <p:ph type="pic" sz="quarter" idx="29" hasCustomPrompt="1"/>
          </p:nvPr>
        </p:nvSpPr>
        <p:spPr>
          <a:xfrm>
            <a:off x="7656626" y="8711112"/>
            <a:ext cx="836736" cy="836739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8490722" y="8634911"/>
            <a:ext cx="3169455" cy="105410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2" name="図プレースホルダー 7"/>
          <p:cNvSpPr>
            <a:spLocks noGrp="1"/>
          </p:cNvSpPr>
          <p:nvPr>
            <p:ph type="pic" sz="quarter" idx="31" hasCustomPrompt="1"/>
          </p:nvPr>
        </p:nvSpPr>
        <p:spPr>
          <a:xfrm>
            <a:off x="12025425" y="8711112"/>
            <a:ext cx="836736" cy="836739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2859521" y="8622211"/>
            <a:ext cx="3169455" cy="105410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spcBef>
                <a:spcPts val="0"/>
              </a:spcBef>
              <a:defRPr sz="180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313518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9" decel="100000" fill="hold" grpId="0" nodeType="after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5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8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55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55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5" grpId="0" animBg="1"/>
      <p:bldP spid="6" grpId="0"/>
      <p:bldP spid="7" grpId="0"/>
      <p:bldP spid="8" grpId="0" build="p">
        <p:tmplLst>
          <p:tmpl lvl="1"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iterate type="wd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>
        <p:tmplLst>
          <p:tmpl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0" animBg="1"/>
      <p:bldP spid="12" grpId="0" animBg="1"/>
      <p:bldP spid="13" grpId="0" animBg="1"/>
      <p:bldP spid="1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/>
      <p:bldP spid="1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0"/>
      <p:bldP spid="2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0"/>
      <p:bldP spid="2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723839" y="2490311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2250" dirty="0">
              <a:solidFill>
                <a:srgbClr val="595959"/>
              </a:solidFill>
              <a:latin typeface="Roboto Condensed Light"/>
            </a:endParaRPr>
          </a:p>
        </p:txBody>
      </p:sp>
      <p:sp>
        <p:nvSpPr>
          <p:cNvPr id="6" name="図プレースホルダー 9"/>
          <p:cNvSpPr>
            <a:spLocks noGrp="1"/>
          </p:cNvSpPr>
          <p:nvPr>
            <p:ph type="pic" sz="quarter" idx="12" hasCustomPrompt="1"/>
          </p:nvPr>
        </p:nvSpPr>
        <p:spPr>
          <a:xfrm>
            <a:off x="892790" y="2659275"/>
            <a:ext cx="3433692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7" name="円/楕円 6"/>
          <p:cNvSpPr/>
          <p:nvPr userDrawn="1"/>
        </p:nvSpPr>
        <p:spPr>
          <a:xfrm>
            <a:off x="5066862" y="2490311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2250" dirty="0">
              <a:solidFill>
                <a:srgbClr val="595959"/>
              </a:solidFill>
              <a:latin typeface="Roboto Condensed Light"/>
            </a:endParaRPr>
          </a:p>
        </p:txBody>
      </p:sp>
      <p:sp>
        <p:nvSpPr>
          <p:cNvPr id="8" name="図プレースホルダー 9"/>
          <p:cNvSpPr>
            <a:spLocks noGrp="1"/>
          </p:cNvSpPr>
          <p:nvPr>
            <p:ph type="pic" sz="quarter" idx="13" hasCustomPrompt="1"/>
          </p:nvPr>
        </p:nvSpPr>
        <p:spPr>
          <a:xfrm>
            <a:off x="5235813" y="2659275"/>
            <a:ext cx="3433692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9" name="円/楕円 8"/>
          <p:cNvSpPr/>
          <p:nvPr userDrawn="1"/>
        </p:nvSpPr>
        <p:spPr>
          <a:xfrm>
            <a:off x="9409885" y="2452211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2250" dirty="0">
              <a:solidFill>
                <a:srgbClr val="595959"/>
              </a:solidFill>
              <a:latin typeface="Roboto Condensed Light"/>
            </a:endParaRPr>
          </a:p>
        </p:txBody>
      </p:sp>
      <p:sp>
        <p:nvSpPr>
          <p:cNvPr id="10" name="図プレースホルダー 9"/>
          <p:cNvSpPr>
            <a:spLocks noGrp="1"/>
          </p:cNvSpPr>
          <p:nvPr>
            <p:ph type="pic" sz="quarter" idx="14" hasCustomPrompt="1"/>
          </p:nvPr>
        </p:nvSpPr>
        <p:spPr>
          <a:xfrm>
            <a:off x="9578836" y="2621176"/>
            <a:ext cx="3433692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11" name="円/楕円 10"/>
          <p:cNvSpPr/>
          <p:nvPr userDrawn="1"/>
        </p:nvSpPr>
        <p:spPr>
          <a:xfrm>
            <a:off x="13752908" y="2452211"/>
            <a:ext cx="3771573" cy="3771900"/>
          </a:xfrm>
          <a:prstGeom prst="ellipse">
            <a:avLst/>
          </a:prstGeom>
          <a:solidFill>
            <a:schemeClr val="accent1">
              <a:lumMod val="20000"/>
              <a:lumOff val="80000"/>
              <a:alpha val="30000"/>
            </a:schemeClr>
          </a:solidFill>
          <a:ln w="12700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2250" dirty="0">
              <a:solidFill>
                <a:srgbClr val="595959"/>
              </a:solidFill>
              <a:latin typeface="Roboto Condensed Light"/>
            </a:endParaRPr>
          </a:p>
        </p:txBody>
      </p:sp>
      <p:sp>
        <p:nvSpPr>
          <p:cNvPr id="12" name="図プレースホルダー 9"/>
          <p:cNvSpPr>
            <a:spLocks noGrp="1"/>
          </p:cNvSpPr>
          <p:nvPr>
            <p:ph type="pic" sz="quarter" idx="15" hasCustomPrompt="1"/>
          </p:nvPr>
        </p:nvSpPr>
        <p:spPr>
          <a:xfrm>
            <a:off x="13921859" y="2621176"/>
            <a:ext cx="3433692" cy="3433990"/>
          </a:xfrm>
          <a:prstGeom prst="ellipse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Image</a:t>
            </a:r>
            <a:endParaRPr kumimoji="1" lang="ja-JP" altLang="en-US" dirty="0"/>
          </a:p>
        </p:txBody>
      </p:sp>
      <p:sp>
        <p:nvSpPr>
          <p:cNvPr id="13" name="テキスト プレースホルダー 6"/>
          <p:cNvSpPr>
            <a:spLocks noGrp="1"/>
          </p:cNvSpPr>
          <p:nvPr>
            <p:ph type="body" sz="quarter" idx="16" hasCustomPrompt="1"/>
          </p:nvPr>
        </p:nvSpPr>
        <p:spPr>
          <a:xfrm>
            <a:off x="685742" y="6483914"/>
            <a:ext cx="3885863" cy="693829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149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TEXT HERE</a:t>
            </a:r>
            <a:endParaRPr kumimoji="1" lang="ja-JP" altLang="en-US" dirty="0"/>
          </a:p>
        </p:txBody>
      </p:sp>
      <p:sp>
        <p:nvSpPr>
          <p:cNvPr id="14" name="テキスト プレースホルダー 6"/>
          <p:cNvSpPr>
            <a:spLocks noGrp="1"/>
          </p:cNvSpPr>
          <p:nvPr>
            <p:ph type="body" sz="quarter" idx="17" hasCustomPrompt="1"/>
          </p:nvPr>
        </p:nvSpPr>
        <p:spPr>
          <a:xfrm>
            <a:off x="5028765" y="6483914"/>
            <a:ext cx="3885863" cy="693829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149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TEXT HERE</a:t>
            </a:r>
            <a:endParaRPr kumimoji="1" lang="ja-JP" altLang="en-US" dirty="0"/>
          </a:p>
        </p:txBody>
      </p:sp>
      <p:sp>
        <p:nvSpPr>
          <p:cNvPr id="15" name="テキスト プレースホルダー 6"/>
          <p:cNvSpPr>
            <a:spLocks noGrp="1"/>
          </p:cNvSpPr>
          <p:nvPr>
            <p:ph type="body" sz="quarter" idx="18" hasCustomPrompt="1"/>
          </p:nvPr>
        </p:nvSpPr>
        <p:spPr>
          <a:xfrm>
            <a:off x="9447982" y="6483914"/>
            <a:ext cx="3885863" cy="693829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149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TEXT HERE</a:t>
            </a:r>
            <a:endParaRPr kumimoji="1" lang="ja-JP" altLang="en-US" dirty="0"/>
          </a:p>
        </p:txBody>
      </p:sp>
      <p:sp>
        <p:nvSpPr>
          <p:cNvPr id="16" name="テキスト プレースホルダー 6"/>
          <p:cNvSpPr>
            <a:spLocks noGrp="1"/>
          </p:cNvSpPr>
          <p:nvPr>
            <p:ph type="body" sz="quarter" idx="19" hasCustomPrompt="1"/>
          </p:nvPr>
        </p:nvSpPr>
        <p:spPr>
          <a:xfrm>
            <a:off x="13791005" y="6483914"/>
            <a:ext cx="3885863" cy="693829"/>
          </a:xfrm>
          <a:prstGeom prst="rect">
            <a:avLst/>
          </a:prstGeom>
        </p:spPr>
        <p:txBody>
          <a:bodyPr anchor="t">
            <a:normAutofit/>
          </a:bodyPr>
          <a:lstStyle>
            <a:lvl1pPr marL="0" indent="0" algn="ctr">
              <a:buNone/>
              <a:defRPr sz="3149" baseline="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TEXT HERE</a:t>
            </a:r>
            <a:endParaRPr kumimoji="1" lang="ja-JP" alt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85743" y="7042729"/>
            <a:ext cx="3925243" cy="187267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5028766" y="7042729"/>
            <a:ext cx="3925243" cy="187267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447982" y="7042729"/>
            <a:ext cx="3925243" cy="187267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791005" y="7042729"/>
            <a:ext cx="3925243" cy="1872679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13620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49" presetClass="entr" presetSubtype="0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49" presetClass="entr" presetSubtype="0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500"/>
                            </p:stCondLst>
                            <p:childTnLst>
                              <p:par>
                                <p:cTn id="6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000"/>
                            </p:stCondLst>
                            <p:childTnLst>
                              <p:par>
                                <p:cTn id="71" presetID="49" presetClass="entr" presetSubtype="0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49" presetClass="entr" presetSubtype="0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0"/>
                            </p:stCondLst>
                            <p:childTnLst>
                              <p:par>
                                <p:cTn id="8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 animBg="1"/>
      <p:bldP spid="8" grpId="0"/>
      <p:bldP spid="9" grpId="0" animBg="1"/>
      <p:bldP spid="10" grpId="0"/>
      <p:bldP spid="11" grpId="0" animBg="1"/>
      <p:bldP spid="12" grpId="0"/>
      <p:bldP spid="1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テキスト プレースホルダー 11"/>
          <p:cNvSpPr>
            <a:spLocks noGrp="1"/>
          </p:cNvSpPr>
          <p:nvPr>
            <p:ph type="body" sz="quarter" idx="15" hasCustomPrompt="1"/>
          </p:nvPr>
        </p:nvSpPr>
        <p:spPr>
          <a:xfrm>
            <a:off x="959042" y="6697595"/>
            <a:ext cx="4854904" cy="2091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60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6" name="直線コネクタ 5"/>
          <p:cNvCxnSpPr/>
          <p:nvPr userDrawn="1"/>
        </p:nvCxnSpPr>
        <p:spPr>
          <a:xfrm flipH="1">
            <a:off x="870143" y="5863579"/>
            <a:ext cx="5032703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961330" y="6043611"/>
            <a:ext cx="4850349" cy="72007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6" name="円/楕円 15"/>
          <p:cNvSpPr/>
          <p:nvPr userDrawn="1"/>
        </p:nvSpPr>
        <p:spPr>
          <a:xfrm>
            <a:off x="1782600" y="2315844"/>
            <a:ext cx="3187698" cy="3187699"/>
          </a:xfrm>
          <a:prstGeom prst="ellipse">
            <a:avLst/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1870888" y="3459649"/>
            <a:ext cx="3011127" cy="90010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4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6725008" y="6697595"/>
            <a:ext cx="4854904" cy="2091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60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19" name="直線コネクタ 18"/>
          <p:cNvCxnSpPr/>
          <p:nvPr userDrawn="1"/>
        </p:nvCxnSpPr>
        <p:spPr>
          <a:xfrm flipH="1">
            <a:off x="6636108" y="5863579"/>
            <a:ext cx="5032703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6727294" y="6043611"/>
            <a:ext cx="4850349" cy="72007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1" name="円/楕円 20"/>
          <p:cNvSpPr/>
          <p:nvPr userDrawn="1"/>
        </p:nvSpPr>
        <p:spPr>
          <a:xfrm>
            <a:off x="7548565" y="2315844"/>
            <a:ext cx="3187698" cy="3187699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7636853" y="3459649"/>
            <a:ext cx="3011127" cy="90010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4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472467" y="6697595"/>
            <a:ext cx="4854904" cy="209132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spcBef>
                <a:spcPts val="60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cxnSp>
        <p:nvCxnSpPr>
          <p:cNvPr id="24" name="直線コネクタ 23"/>
          <p:cNvCxnSpPr/>
          <p:nvPr userDrawn="1"/>
        </p:nvCxnSpPr>
        <p:spPr>
          <a:xfrm flipH="1">
            <a:off x="12383567" y="5863579"/>
            <a:ext cx="5032703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12474753" y="6043611"/>
            <a:ext cx="4850349" cy="720079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6" name="円/楕円 25"/>
          <p:cNvSpPr/>
          <p:nvPr userDrawn="1"/>
        </p:nvSpPr>
        <p:spPr>
          <a:xfrm>
            <a:off x="13296024" y="2315844"/>
            <a:ext cx="3187698" cy="3187699"/>
          </a:xfrm>
          <a:prstGeom prst="ellipse">
            <a:avLst/>
          </a:prstGeom>
          <a:solidFill>
            <a:schemeClr val="accent1">
              <a:lumMod val="5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13384312" y="3459649"/>
            <a:ext cx="3011127" cy="90010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4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8" name="涙形 27"/>
          <p:cNvSpPr/>
          <p:nvPr userDrawn="1"/>
        </p:nvSpPr>
        <p:spPr>
          <a:xfrm rot="5400000">
            <a:off x="1447360" y="2171537"/>
            <a:ext cx="848875" cy="848873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9" name="テキスト ボックス 28"/>
          <p:cNvSpPr txBox="1"/>
          <p:nvPr userDrawn="1"/>
        </p:nvSpPr>
        <p:spPr>
          <a:xfrm>
            <a:off x="1665643" y="2315848"/>
            <a:ext cx="408989" cy="576900"/>
          </a:xfrm>
          <a:prstGeom prst="rect">
            <a:avLst/>
          </a:prstGeom>
          <a:noFill/>
        </p:spPr>
        <p:txBody>
          <a:bodyPr wrap="none" lIns="91392" tIns="45694" rIns="91392" bIns="45694" rtlCol="0">
            <a:spAutoFit/>
          </a:bodyPr>
          <a:lstStyle/>
          <a:p>
            <a:pPr defTabSz="1631932"/>
            <a:r>
              <a:rPr lang="en-US" altLang="ja-JP" sz="3149" dirty="0">
                <a:solidFill>
                  <a:srgbClr val="0098BF"/>
                </a:solidFill>
              </a:rPr>
              <a:t>1</a:t>
            </a:r>
            <a:endParaRPr lang="ja-JP" altLang="en-US" sz="3149" dirty="0">
              <a:solidFill>
                <a:srgbClr val="0098BF"/>
              </a:solidFill>
            </a:endParaRPr>
          </a:p>
        </p:txBody>
      </p:sp>
      <p:sp>
        <p:nvSpPr>
          <p:cNvPr id="30" name="涙形 29"/>
          <p:cNvSpPr/>
          <p:nvPr userDrawn="1"/>
        </p:nvSpPr>
        <p:spPr>
          <a:xfrm rot="5400000">
            <a:off x="7214213" y="2171537"/>
            <a:ext cx="848875" cy="848873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1" name="テキスト ボックス 30"/>
          <p:cNvSpPr txBox="1"/>
          <p:nvPr userDrawn="1"/>
        </p:nvSpPr>
        <p:spPr>
          <a:xfrm>
            <a:off x="7432504" y="2315848"/>
            <a:ext cx="408989" cy="576900"/>
          </a:xfrm>
          <a:prstGeom prst="rect">
            <a:avLst/>
          </a:prstGeom>
          <a:noFill/>
        </p:spPr>
        <p:txBody>
          <a:bodyPr wrap="none" lIns="91392" tIns="45694" rIns="91392" bIns="45694" rtlCol="0">
            <a:spAutoFit/>
          </a:bodyPr>
          <a:lstStyle/>
          <a:p>
            <a:pPr defTabSz="1631932"/>
            <a:r>
              <a:rPr lang="en-US" altLang="ja-JP" sz="3149" dirty="0">
                <a:solidFill>
                  <a:srgbClr val="0098BF"/>
                </a:solidFill>
              </a:rPr>
              <a:t>2</a:t>
            </a:r>
            <a:endParaRPr lang="ja-JP" altLang="en-US" sz="3149" dirty="0">
              <a:solidFill>
                <a:srgbClr val="0098BF"/>
              </a:solidFill>
            </a:endParaRPr>
          </a:p>
        </p:txBody>
      </p:sp>
      <p:sp>
        <p:nvSpPr>
          <p:cNvPr id="32" name="涙形 31"/>
          <p:cNvSpPr/>
          <p:nvPr userDrawn="1"/>
        </p:nvSpPr>
        <p:spPr>
          <a:xfrm rot="5400000">
            <a:off x="13006902" y="2198828"/>
            <a:ext cx="848875" cy="848873"/>
          </a:xfrm>
          <a:prstGeom prst="teardrop">
            <a:avLst/>
          </a:prstGeom>
          <a:solidFill>
            <a:schemeClr val="accent1">
              <a:lumMod val="20000"/>
              <a:lumOff val="80000"/>
            </a:schemeClr>
          </a:solidFill>
          <a:ln w="76200" cmpd="sng">
            <a:solidFill>
              <a:schemeClr val="accent1">
                <a:lumMod val="40000"/>
                <a:lumOff val="60000"/>
              </a:schemeClr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3" name="テキスト ボックス 32"/>
          <p:cNvSpPr txBox="1"/>
          <p:nvPr userDrawn="1"/>
        </p:nvSpPr>
        <p:spPr>
          <a:xfrm>
            <a:off x="13225197" y="2343142"/>
            <a:ext cx="408989" cy="576900"/>
          </a:xfrm>
          <a:prstGeom prst="rect">
            <a:avLst/>
          </a:prstGeom>
          <a:noFill/>
        </p:spPr>
        <p:txBody>
          <a:bodyPr wrap="none" lIns="91392" tIns="45694" rIns="91392" bIns="45694" rtlCol="0">
            <a:spAutoFit/>
          </a:bodyPr>
          <a:lstStyle/>
          <a:p>
            <a:pPr defTabSz="1631932"/>
            <a:r>
              <a:rPr lang="en-US" altLang="ja-JP" sz="3149" dirty="0">
                <a:solidFill>
                  <a:srgbClr val="0098BF"/>
                </a:solidFill>
              </a:rPr>
              <a:t>3</a:t>
            </a:r>
            <a:endParaRPr lang="ja-JP" altLang="en-US" sz="3149" dirty="0">
              <a:solidFill>
                <a:srgbClr val="0098B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872313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9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9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25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9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4000"/>
                            </p:stCondLst>
                            <p:childTnLst>
                              <p:par>
                                <p:cTn id="76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4500"/>
                            </p:stCondLst>
                            <p:childTnLst>
                              <p:par>
                                <p:cTn id="8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 animBg="1"/>
      <p:bldP spid="1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 animBg="1"/>
      <p:bldP spid="2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animBg="1"/>
      <p:bldP spid="27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P spid="29" grpId="0"/>
      <p:bldP spid="30" grpId="0" animBg="1"/>
      <p:bldP spid="31" grpId="0"/>
      <p:bldP spid="32" grpId="0" animBg="1"/>
      <p:bldP spid="33" grpId="0"/>
    </p:bld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六角形 6"/>
          <p:cNvSpPr/>
          <p:nvPr userDrawn="1"/>
        </p:nvSpPr>
        <p:spPr>
          <a:xfrm rot="5400000">
            <a:off x="7899305" y="2331677"/>
            <a:ext cx="3603390" cy="3106368"/>
          </a:xfrm>
          <a:prstGeom prst="hexagon">
            <a:avLst>
              <a:gd name="adj" fmla="val 29917"/>
              <a:gd name="vf" fmla="val 11547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6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8195429" y="3208296"/>
            <a:ext cx="3011127" cy="13688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8" name="六角形 7"/>
          <p:cNvSpPr/>
          <p:nvPr userDrawn="1"/>
        </p:nvSpPr>
        <p:spPr>
          <a:xfrm rot="5400000">
            <a:off x="9092219" y="5749071"/>
            <a:ext cx="3603390" cy="3106368"/>
          </a:xfrm>
          <a:prstGeom prst="hexagon">
            <a:avLst>
              <a:gd name="adj" fmla="val 29917"/>
              <a:gd name="vf" fmla="val 115470"/>
            </a:avLst>
          </a:pr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388341" y="6625679"/>
            <a:ext cx="3011127" cy="13688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0" name="六角形 9"/>
          <p:cNvSpPr/>
          <p:nvPr userDrawn="1"/>
        </p:nvSpPr>
        <p:spPr>
          <a:xfrm rot="5400000">
            <a:off x="5492844" y="5028985"/>
            <a:ext cx="3603390" cy="3106368"/>
          </a:xfrm>
          <a:prstGeom prst="hexagon">
            <a:avLst>
              <a:gd name="adj" fmla="val 29917"/>
              <a:gd name="vf" fmla="val 115470"/>
            </a:avLst>
          </a:prstGeom>
          <a:solidFill>
            <a:schemeClr val="accent1">
              <a:lumMod val="50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5788968" y="5905608"/>
            <a:ext cx="3011127" cy="1368825"/>
          </a:xfrm>
        </p:spPr>
        <p:txBody>
          <a:bodyPr anchor="ctr">
            <a:no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11411976" y="2649477"/>
            <a:ext cx="5247069" cy="720079"/>
          </a:xfrm>
        </p:spPr>
        <p:txBody>
          <a:bodyPr anchor="ctr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11426086" y="3299172"/>
            <a:ext cx="5206468" cy="17093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12582105" y="6088602"/>
            <a:ext cx="5247069" cy="720079"/>
          </a:xfrm>
        </p:spPr>
        <p:txBody>
          <a:bodyPr anchor="ctr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12596215" y="6738303"/>
            <a:ext cx="5206468" cy="1709321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371636" y="5282930"/>
            <a:ext cx="5247069" cy="720079"/>
          </a:xfrm>
        </p:spPr>
        <p:txBody>
          <a:bodyPr anchor="ctr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385749" y="5932622"/>
            <a:ext cx="5206468" cy="1709321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2957961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" presetClass="entr" presetSubtype="9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9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750"/>
                            </p:stCondLst>
                            <p:childTnLst>
                              <p:par>
                                <p:cTn id="32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" presetClass="entr" presetSubtype="3" decel="10000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3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 build="p">
        <p:tmplLst>
          <p:tmpl lvl="1">
            <p:tnLst>
              <p:par>
                <p:cTn presetID="2" presetClass="entr" presetSubtype="1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0" animBg="1"/>
      <p:bldP spid="10" grpId="0" animBg="1"/>
      <p:bldP spid="12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" presetClass="entr" presetSubtype="2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2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8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tem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角丸四角形 4"/>
          <p:cNvSpPr/>
          <p:nvPr userDrawn="1"/>
        </p:nvSpPr>
        <p:spPr>
          <a:xfrm>
            <a:off x="939801" y="3619502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" name="角丸四角形 5"/>
          <p:cNvSpPr/>
          <p:nvPr userDrawn="1"/>
        </p:nvSpPr>
        <p:spPr>
          <a:xfrm>
            <a:off x="5194299" y="3619502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" name="角丸四角形 6"/>
          <p:cNvSpPr/>
          <p:nvPr userDrawn="1"/>
        </p:nvSpPr>
        <p:spPr>
          <a:xfrm>
            <a:off x="9448810" y="3619502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" name="角丸四角形 7"/>
          <p:cNvSpPr/>
          <p:nvPr userDrawn="1"/>
        </p:nvSpPr>
        <p:spPr>
          <a:xfrm>
            <a:off x="13703311" y="3619502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9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2108917" y="3810727"/>
            <a:ext cx="1141565" cy="1141566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1" name="図プレースホルダー 7"/>
          <p:cNvSpPr>
            <a:spLocks noGrp="1"/>
          </p:cNvSpPr>
          <p:nvPr>
            <p:ph type="pic" sz="quarter" idx="43" hasCustomPrompt="1"/>
          </p:nvPr>
        </p:nvSpPr>
        <p:spPr>
          <a:xfrm>
            <a:off x="6363418" y="3810727"/>
            <a:ext cx="1141565" cy="1141566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2" name="図プレースホルダー 7"/>
          <p:cNvSpPr>
            <a:spLocks noGrp="1"/>
          </p:cNvSpPr>
          <p:nvPr>
            <p:ph type="pic" sz="quarter" idx="44" hasCustomPrompt="1"/>
          </p:nvPr>
        </p:nvSpPr>
        <p:spPr>
          <a:xfrm>
            <a:off x="10617918" y="3810727"/>
            <a:ext cx="1141565" cy="1141566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3" name="図プレースホルダー 7"/>
          <p:cNvSpPr>
            <a:spLocks noGrp="1"/>
          </p:cNvSpPr>
          <p:nvPr>
            <p:ph type="pic" sz="quarter" idx="45" hasCustomPrompt="1"/>
          </p:nvPr>
        </p:nvSpPr>
        <p:spPr>
          <a:xfrm>
            <a:off x="14872419" y="3810727"/>
            <a:ext cx="1141565" cy="1141566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8927" y="5364339"/>
            <a:ext cx="4095754" cy="720079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904392" y="5364339"/>
            <a:ext cx="4095754" cy="720079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9149860" y="5364339"/>
            <a:ext cx="4095754" cy="720079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13395323" y="5364339"/>
            <a:ext cx="4095754" cy="720079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73045" y="6014031"/>
            <a:ext cx="4064059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4904396" y="6014031"/>
            <a:ext cx="4064059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149862" y="6014031"/>
            <a:ext cx="4064059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395327" y="6014031"/>
            <a:ext cx="4064059" cy="3015680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49" hasCustomPrompt="1"/>
          </p:nvPr>
        </p:nvSpPr>
        <p:spPr>
          <a:xfrm>
            <a:off x="1922435" y="1784923"/>
            <a:ext cx="14439960" cy="1390081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22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957588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750"/>
                            </p:stCondLst>
                            <p:childTnLst>
                              <p:par>
                                <p:cTn id="31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25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5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250"/>
                            </p:stCondLst>
                            <p:childTnLst>
                              <p:par>
                                <p:cTn id="6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/>
      <p:bldP spid="11" grpId="0"/>
      <p:bldP spid="12" grpId="0"/>
      <p:bldP spid="13" grpId="0"/>
      <p:bldP spid="14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e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角丸四角形 4"/>
          <p:cNvSpPr/>
          <p:nvPr userDrawn="1"/>
        </p:nvSpPr>
        <p:spPr>
          <a:xfrm>
            <a:off x="939801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" name="角丸四角形 5"/>
          <p:cNvSpPr/>
          <p:nvPr userDrawn="1"/>
        </p:nvSpPr>
        <p:spPr>
          <a:xfrm>
            <a:off x="5194299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" name="角丸四角形 6"/>
          <p:cNvSpPr/>
          <p:nvPr userDrawn="1"/>
        </p:nvSpPr>
        <p:spPr>
          <a:xfrm>
            <a:off x="9448810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" name="角丸四角形 7"/>
          <p:cNvSpPr/>
          <p:nvPr userDrawn="1"/>
        </p:nvSpPr>
        <p:spPr>
          <a:xfrm>
            <a:off x="13703311" y="487347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/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9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2108917" y="5064690"/>
            <a:ext cx="1141565" cy="1141566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1" name="図プレースホルダー 7"/>
          <p:cNvSpPr>
            <a:spLocks noGrp="1"/>
          </p:cNvSpPr>
          <p:nvPr>
            <p:ph type="pic" sz="quarter" idx="43" hasCustomPrompt="1"/>
          </p:nvPr>
        </p:nvSpPr>
        <p:spPr>
          <a:xfrm>
            <a:off x="6363418" y="5064690"/>
            <a:ext cx="1141565" cy="1141566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2" name="図プレースホルダー 7"/>
          <p:cNvSpPr>
            <a:spLocks noGrp="1"/>
          </p:cNvSpPr>
          <p:nvPr>
            <p:ph type="pic" sz="quarter" idx="44" hasCustomPrompt="1"/>
          </p:nvPr>
        </p:nvSpPr>
        <p:spPr>
          <a:xfrm>
            <a:off x="10617918" y="5064690"/>
            <a:ext cx="1141565" cy="1141566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3" name="図プレースホルダー 7"/>
          <p:cNvSpPr>
            <a:spLocks noGrp="1"/>
          </p:cNvSpPr>
          <p:nvPr>
            <p:ph type="pic" sz="quarter" idx="45" hasCustomPrompt="1"/>
          </p:nvPr>
        </p:nvSpPr>
        <p:spPr>
          <a:xfrm>
            <a:off x="14872419" y="5064690"/>
            <a:ext cx="1141565" cy="1141566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658927" y="6618308"/>
            <a:ext cx="4095754" cy="720079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46" hasCustomPrompt="1"/>
          </p:nvPr>
        </p:nvSpPr>
        <p:spPr>
          <a:xfrm>
            <a:off x="4904392" y="6618308"/>
            <a:ext cx="4095754" cy="720079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47" hasCustomPrompt="1"/>
          </p:nvPr>
        </p:nvSpPr>
        <p:spPr>
          <a:xfrm>
            <a:off x="9149860" y="6618308"/>
            <a:ext cx="4095754" cy="720079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48" hasCustomPrompt="1"/>
          </p:nvPr>
        </p:nvSpPr>
        <p:spPr>
          <a:xfrm>
            <a:off x="13395323" y="6618308"/>
            <a:ext cx="4095754" cy="720079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73045" y="7267999"/>
            <a:ext cx="4064059" cy="187478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4904396" y="7267999"/>
            <a:ext cx="4064059" cy="187478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9149862" y="7267999"/>
            <a:ext cx="4064059" cy="187478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13395327" y="7267999"/>
            <a:ext cx="4064059" cy="1874786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3" name="角丸四角形 22"/>
          <p:cNvSpPr/>
          <p:nvPr userDrawn="1"/>
        </p:nvSpPr>
        <p:spPr>
          <a:xfrm>
            <a:off x="7402523" y="1993150"/>
            <a:ext cx="3479800" cy="1524000"/>
          </a:xfrm>
          <a:prstGeom prst="roundRect">
            <a:avLst>
              <a:gd name="adj" fmla="val 10000"/>
            </a:avLst>
          </a:prstGeom>
          <a:solidFill>
            <a:schemeClr val="accent1">
              <a:lumMod val="7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4" name="図プレースホルダー 7"/>
          <p:cNvSpPr>
            <a:spLocks noGrp="1"/>
          </p:cNvSpPr>
          <p:nvPr>
            <p:ph type="pic" sz="quarter" idx="49" hasCustomPrompt="1"/>
          </p:nvPr>
        </p:nvSpPr>
        <p:spPr>
          <a:xfrm>
            <a:off x="8571631" y="2184375"/>
            <a:ext cx="1141565" cy="1141566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cxnSp>
        <p:nvCxnSpPr>
          <p:cNvPr id="25" name="直線コネクタ 24"/>
          <p:cNvCxnSpPr>
            <a:stCxn id="23" idx="2"/>
            <a:endCxn id="5" idx="0"/>
          </p:cNvCxnSpPr>
          <p:nvPr userDrawn="1"/>
        </p:nvCxnSpPr>
        <p:spPr>
          <a:xfrm flipH="1">
            <a:off x="2679712" y="3517159"/>
            <a:ext cx="6462712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線コネクタ 25"/>
          <p:cNvCxnSpPr>
            <a:stCxn id="23" idx="2"/>
            <a:endCxn id="6" idx="0"/>
          </p:cNvCxnSpPr>
          <p:nvPr userDrawn="1"/>
        </p:nvCxnSpPr>
        <p:spPr>
          <a:xfrm flipH="1">
            <a:off x="6934203" y="3517159"/>
            <a:ext cx="2208211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線コネクタ 28"/>
          <p:cNvCxnSpPr>
            <a:stCxn id="7" idx="0"/>
            <a:endCxn id="23" idx="2"/>
          </p:cNvCxnSpPr>
          <p:nvPr userDrawn="1"/>
        </p:nvCxnSpPr>
        <p:spPr>
          <a:xfrm flipH="1" flipV="1">
            <a:off x="9142418" y="3517159"/>
            <a:ext cx="2046285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線コネクタ 31"/>
          <p:cNvCxnSpPr>
            <a:stCxn id="8" idx="0"/>
            <a:endCxn id="23" idx="2"/>
          </p:cNvCxnSpPr>
          <p:nvPr userDrawn="1"/>
        </p:nvCxnSpPr>
        <p:spPr>
          <a:xfrm flipH="1" flipV="1">
            <a:off x="9142424" y="3517159"/>
            <a:ext cx="6300786" cy="1356320"/>
          </a:xfrm>
          <a:prstGeom prst="line">
            <a:avLst/>
          </a:prstGeom>
          <a:ln w="28575">
            <a:solidFill>
              <a:schemeClr val="accent1"/>
            </a:solidFill>
            <a:prstDash val="soli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812287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500"/>
                            </p:stCondLst>
                            <p:childTnLst>
                              <p:par>
                                <p:cTn id="5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0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500"/>
                            </p:stCondLst>
                            <p:childTnLst>
                              <p:par>
                                <p:cTn id="6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0"/>
                            </p:stCondLst>
                            <p:childTnLst>
                              <p:par>
                                <p:cTn id="7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5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000"/>
                            </p:stCondLst>
                            <p:childTnLst>
                              <p:par>
                                <p:cTn id="8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/>
      <p:bldP spid="11" grpId="0"/>
      <p:bldP spid="12" grpId="0"/>
      <p:bldP spid="13" grpId="0"/>
      <p:bldP spid="14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0" animBg="1"/>
      <p:bldP spid="24" grpId="0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623219" y="1993159"/>
            <a:ext cx="3344415" cy="5760642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7" name="図プレースホルダー 5"/>
          <p:cNvSpPr>
            <a:spLocks noGrp="1"/>
          </p:cNvSpPr>
          <p:nvPr>
            <p:ph type="pic" sz="quarter" idx="13" hasCustomPrompt="1"/>
          </p:nvPr>
        </p:nvSpPr>
        <p:spPr>
          <a:xfrm>
            <a:off x="4045357" y="1993159"/>
            <a:ext cx="3344415" cy="5760642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8" name="図プレースホルダー 5"/>
          <p:cNvSpPr>
            <a:spLocks noGrp="1"/>
          </p:cNvSpPr>
          <p:nvPr>
            <p:ph type="pic" sz="quarter" idx="14" hasCustomPrompt="1"/>
          </p:nvPr>
        </p:nvSpPr>
        <p:spPr>
          <a:xfrm>
            <a:off x="7467491" y="1993159"/>
            <a:ext cx="3344415" cy="5760642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9" name="図プレースホルダー 5"/>
          <p:cNvSpPr>
            <a:spLocks noGrp="1"/>
          </p:cNvSpPr>
          <p:nvPr>
            <p:ph type="pic" sz="quarter" idx="15" hasCustomPrompt="1"/>
          </p:nvPr>
        </p:nvSpPr>
        <p:spPr>
          <a:xfrm>
            <a:off x="10889629" y="1993159"/>
            <a:ext cx="3344415" cy="5760642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0" name="図プレースホルダー 5"/>
          <p:cNvSpPr>
            <a:spLocks noGrp="1"/>
          </p:cNvSpPr>
          <p:nvPr>
            <p:ph type="pic" sz="quarter" idx="16" hasCustomPrompt="1"/>
          </p:nvPr>
        </p:nvSpPr>
        <p:spPr>
          <a:xfrm>
            <a:off x="14311762" y="1993159"/>
            <a:ext cx="3344415" cy="5760642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5" name="図プレースホルダー 14"/>
          <p:cNvSpPr>
            <a:spLocks noGrp="1"/>
          </p:cNvSpPr>
          <p:nvPr>
            <p:ph type="pic" sz="quarter" idx="33" hasCustomPrompt="1"/>
          </p:nvPr>
        </p:nvSpPr>
        <p:spPr>
          <a:xfrm>
            <a:off x="1408779" y="7213740"/>
            <a:ext cx="2558855" cy="542789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2955022" y="8023831"/>
            <a:ext cx="12376376" cy="1305146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6" name="図プレースホルダー 14"/>
          <p:cNvSpPr>
            <a:spLocks noGrp="1"/>
          </p:cNvSpPr>
          <p:nvPr>
            <p:ph type="pic" sz="quarter" idx="34" hasCustomPrompt="1"/>
          </p:nvPr>
        </p:nvSpPr>
        <p:spPr>
          <a:xfrm>
            <a:off x="4830917" y="7213740"/>
            <a:ext cx="2558855" cy="542789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17" name="図プレースホルダー 14"/>
          <p:cNvSpPr>
            <a:spLocks noGrp="1"/>
          </p:cNvSpPr>
          <p:nvPr>
            <p:ph type="pic" sz="quarter" idx="35" hasCustomPrompt="1"/>
          </p:nvPr>
        </p:nvSpPr>
        <p:spPr>
          <a:xfrm>
            <a:off x="8253051" y="7213740"/>
            <a:ext cx="2558855" cy="542789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18" name="図プレースホルダー 14"/>
          <p:cNvSpPr>
            <a:spLocks noGrp="1"/>
          </p:cNvSpPr>
          <p:nvPr>
            <p:ph type="pic" sz="quarter" idx="36" hasCustomPrompt="1"/>
          </p:nvPr>
        </p:nvSpPr>
        <p:spPr>
          <a:xfrm>
            <a:off x="11675189" y="7213740"/>
            <a:ext cx="2558855" cy="542789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  <p:sp>
        <p:nvSpPr>
          <p:cNvPr id="19" name="図プレースホルダー 14"/>
          <p:cNvSpPr>
            <a:spLocks noGrp="1"/>
          </p:cNvSpPr>
          <p:nvPr>
            <p:ph type="pic" sz="quarter" idx="37" hasCustomPrompt="1"/>
          </p:nvPr>
        </p:nvSpPr>
        <p:spPr>
          <a:xfrm>
            <a:off x="15097322" y="7213740"/>
            <a:ext cx="2558855" cy="542789"/>
          </a:xfrm>
          <a:custGeom>
            <a:avLst/>
            <a:gdLst/>
            <a:ahLst/>
            <a:cxnLst/>
            <a:rect l="l" t="t" r="r" b="b"/>
            <a:pathLst>
              <a:path w="1710190" h="362768">
                <a:moveTo>
                  <a:pt x="1710190" y="0"/>
                </a:moveTo>
                <a:lnTo>
                  <a:pt x="1710190" y="362768"/>
                </a:lnTo>
                <a:lnTo>
                  <a:pt x="0" y="36276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</p:spPr>
        <p:txBody>
          <a:bodyPr/>
          <a:lstStyle/>
          <a:p>
            <a:r>
              <a:rPr kumimoji="1" lang="en-US" altLang="ja-JP" dirty="0"/>
              <a:t> 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58012481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5" grpId="0" animBg="1"/>
      <p:bldP spid="11" grpId="0"/>
      <p:bldP spid="16" grpId="0" animBg="1"/>
      <p:bldP spid="17" grpId="0" animBg="1"/>
      <p:bldP spid="18" grpId="0" animBg="1"/>
      <p:bldP spid="19" grpId="0" animBg="1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yram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二等辺三角形 25"/>
          <p:cNvSpPr/>
          <p:nvPr userDrawn="1"/>
        </p:nvSpPr>
        <p:spPr>
          <a:xfrm>
            <a:off x="1456193" y="2173178"/>
            <a:ext cx="7883076" cy="6795754"/>
          </a:xfrm>
          <a:custGeom>
            <a:avLst/>
            <a:gdLst/>
            <a:ahLst/>
            <a:cxnLst/>
            <a:rect l="l" t="t" r="r" b="b"/>
            <a:pathLst>
              <a:path w="7883076" h="6795755">
                <a:moveTo>
                  <a:pt x="1" y="6795754"/>
                </a:moveTo>
                <a:lnTo>
                  <a:pt x="7883075" y="6795754"/>
                </a:lnTo>
                <a:lnTo>
                  <a:pt x="7883076" y="6795755"/>
                </a:lnTo>
                <a:lnTo>
                  <a:pt x="0" y="6795755"/>
                </a:lnTo>
                <a:close/>
                <a:moveTo>
                  <a:pt x="978756" y="5108245"/>
                </a:moveTo>
                <a:lnTo>
                  <a:pt x="6904320" y="5108245"/>
                </a:lnTo>
                <a:lnTo>
                  <a:pt x="7856558" y="6750035"/>
                </a:lnTo>
                <a:lnTo>
                  <a:pt x="26518" y="6750035"/>
                </a:lnTo>
                <a:close/>
                <a:moveTo>
                  <a:pt x="1957511" y="3420736"/>
                </a:moveTo>
                <a:lnTo>
                  <a:pt x="5925565" y="3420736"/>
                </a:lnTo>
                <a:lnTo>
                  <a:pt x="6877803" y="5062526"/>
                </a:lnTo>
                <a:lnTo>
                  <a:pt x="1005273" y="5062526"/>
                </a:lnTo>
                <a:close/>
                <a:moveTo>
                  <a:pt x="2936267" y="1733227"/>
                </a:moveTo>
                <a:lnTo>
                  <a:pt x="4946810" y="1733227"/>
                </a:lnTo>
                <a:lnTo>
                  <a:pt x="5899048" y="3375017"/>
                </a:lnTo>
                <a:lnTo>
                  <a:pt x="1984028" y="3375017"/>
                </a:lnTo>
                <a:close/>
                <a:moveTo>
                  <a:pt x="3941538" y="0"/>
                </a:moveTo>
                <a:lnTo>
                  <a:pt x="4920293" y="1687508"/>
                </a:lnTo>
                <a:lnTo>
                  <a:pt x="2962784" y="1687508"/>
                </a:lnTo>
                <a:close/>
              </a:path>
            </a:pathLst>
          </a:custGeom>
          <a:solidFill>
            <a:schemeClr val="accent1"/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" name="平行四辺形 5"/>
          <p:cNvSpPr/>
          <p:nvPr userDrawn="1"/>
        </p:nvSpPr>
        <p:spPr>
          <a:xfrm flipH="1">
            <a:off x="5397742" y="2173171"/>
            <a:ext cx="7869667" cy="1684455"/>
          </a:xfrm>
          <a:prstGeom prst="parallelogram">
            <a:avLst>
              <a:gd name="adj" fmla="val 58019"/>
            </a:avLst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" name="平行四辺形 6"/>
          <p:cNvSpPr/>
          <p:nvPr userDrawn="1"/>
        </p:nvSpPr>
        <p:spPr>
          <a:xfrm flipH="1">
            <a:off x="6398678" y="3905254"/>
            <a:ext cx="7869667" cy="1636830"/>
          </a:xfrm>
          <a:prstGeom prst="parallelogram">
            <a:avLst>
              <a:gd name="adj" fmla="val 58019"/>
            </a:avLst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" name="平行四辺形 7"/>
          <p:cNvSpPr/>
          <p:nvPr userDrawn="1"/>
        </p:nvSpPr>
        <p:spPr>
          <a:xfrm flipH="1">
            <a:off x="7381115" y="5596450"/>
            <a:ext cx="7869667" cy="1636830"/>
          </a:xfrm>
          <a:prstGeom prst="parallelogram">
            <a:avLst>
              <a:gd name="adj" fmla="val 58019"/>
            </a:avLst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9" name="平行四辺形 8"/>
          <p:cNvSpPr/>
          <p:nvPr userDrawn="1"/>
        </p:nvSpPr>
        <p:spPr>
          <a:xfrm flipH="1">
            <a:off x="8359014" y="7285549"/>
            <a:ext cx="7869667" cy="1636830"/>
          </a:xfrm>
          <a:prstGeom prst="parallelogram">
            <a:avLst>
              <a:gd name="adj" fmla="val 58019"/>
            </a:avLst>
          </a:prstGeom>
          <a:solidFill>
            <a:schemeClr val="bg1">
              <a:lumMod val="95000"/>
            </a:schemeClr>
          </a:solidFill>
          <a:ln w="98425" cmpd="thinThick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16" hasCustomPrompt="1"/>
          </p:nvPr>
        </p:nvSpPr>
        <p:spPr>
          <a:xfrm>
            <a:off x="4140438" y="4787172"/>
            <a:ext cx="2514600" cy="720079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25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17" hasCustomPrompt="1"/>
          </p:nvPr>
        </p:nvSpPr>
        <p:spPr>
          <a:xfrm>
            <a:off x="4730983" y="3103735"/>
            <a:ext cx="1333499" cy="720079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25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WORD</a:t>
            </a:r>
            <a:endParaRPr 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18" hasCustomPrompt="1"/>
          </p:nvPr>
        </p:nvSpPr>
        <p:spPr>
          <a:xfrm>
            <a:off x="3012467" y="6465672"/>
            <a:ext cx="4770530" cy="720079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25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19" hasCustomPrompt="1"/>
          </p:nvPr>
        </p:nvSpPr>
        <p:spPr>
          <a:xfrm>
            <a:off x="3012467" y="8201571"/>
            <a:ext cx="4770530" cy="720079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2250" spc="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4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6577924" y="2308193"/>
            <a:ext cx="5535617" cy="1440162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5" name="テキスト プレースホルダー 11"/>
          <p:cNvSpPr>
            <a:spLocks noGrp="1"/>
          </p:cNvSpPr>
          <p:nvPr>
            <p:ph type="body" sz="quarter" idx="21" hasCustomPrompt="1"/>
          </p:nvPr>
        </p:nvSpPr>
        <p:spPr>
          <a:xfrm>
            <a:off x="7523028" y="4018384"/>
            <a:ext cx="5535617" cy="1440162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6" name="テキスト プレースホルダー 11"/>
          <p:cNvSpPr>
            <a:spLocks noGrp="1"/>
          </p:cNvSpPr>
          <p:nvPr>
            <p:ph type="body" sz="quarter" idx="22" hasCustomPrompt="1"/>
          </p:nvPr>
        </p:nvSpPr>
        <p:spPr>
          <a:xfrm>
            <a:off x="8548129" y="5683568"/>
            <a:ext cx="5535617" cy="1440162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7" name="テキスト プレースホルダー 11"/>
          <p:cNvSpPr>
            <a:spLocks noGrp="1"/>
          </p:cNvSpPr>
          <p:nvPr>
            <p:ph type="body" sz="quarter" idx="23" hasCustomPrompt="1"/>
          </p:nvPr>
        </p:nvSpPr>
        <p:spPr>
          <a:xfrm>
            <a:off x="9458244" y="7383889"/>
            <a:ext cx="5535617" cy="1440162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590319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9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65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65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65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22" presetClass="entr" presetSubtype="8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2" presetClass="entr" presetSubtype="8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low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正方形/長方形 4"/>
          <p:cNvSpPr/>
          <p:nvPr userDrawn="1"/>
        </p:nvSpPr>
        <p:spPr>
          <a:xfrm>
            <a:off x="5" y="4028758"/>
            <a:ext cx="10943405" cy="76508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6" name="平行四辺形 5"/>
          <p:cNvSpPr/>
          <p:nvPr userDrawn="1"/>
        </p:nvSpPr>
        <p:spPr>
          <a:xfrm rot="9000000">
            <a:off x="6914250" y="5105546"/>
            <a:ext cx="4505265" cy="675998"/>
          </a:xfrm>
          <a:prstGeom prst="parallelogram">
            <a:avLst>
              <a:gd name="adj" fmla="val 58044"/>
            </a:avLst>
          </a:prstGeom>
          <a:solidFill>
            <a:schemeClr val="bg1">
              <a:lumMod val="7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7" name="正方形/長方形 6"/>
          <p:cNvSpPr/>
          <p:nvPr userDrawn="1"/>
        </p:nvSpPr>
        <p:spPr>
          <a:xfrm>
            <a:off x="7383252" y="6083610"/>
            <a:ext cx="10903165" cy="78120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8" name="テキスト プレースホルダー 11"/>
          <p:cNvSpPr>
            <a:spLocks noGrp="1"/>
          </p:cNvSpPr>
          <p:nvPr>
            <p:ph type="body" sz="quarter" idx="24" hasCustomPrompt="1"/>
          </p:nvPr>
        </p:nvSpPr>
        <p:spPr>
          <a:xfrm>
            <a:off x="862290" y="3974108"/>
            <a:ext cx="2771439" cy="848974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WORD</a:t>
            </a:r>
            <a:endParaRPr lang="en-US" dirty="0"/>
          </a:p>
        </p:txBody>
      </p:sp>
      <p:sp>
        <p:nvSpPr>
          <p:cNvPr id="9" name="テキスト プレースホルダー 11"/>
          <p:cNvSpPr>
            <a:spLocks noGrp="1"/>
          </p:cNvSpPr>
          <p:nvPr>
            <p:ph type="body" sz="quarter" idx="25" hasCustomPrompt="1"/>
          </p:nvPr>
        </p:nvSpPr>
        <p:spPr>
          <a:xfrm>
            <a:off x="3909561" y="3974108"/>
            <a:ext cx="2771439" cy="848974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WORD</a:t>
            </a:r>
          </a:p>
        </p:txBody>
      </p:sp>
      <p:sp>
        <p:nvSpPr>
          <p:cNvPr id="10" name="テキスト プレースホルダー 11"/>
          <p:cNvSpPr>
            <a:spLocks noGrp="1"/>
          </p:cNvSpPr>
          <p:nvPr>
            <p:ph type="body" sz="quarter" idx="26" hasCustomPrompt="1"/>
          </p:nvPr>
        </p:nvSpPr>
        <p:spPr>
          <a:xfrm>
            <a:off x="6956834" y="3974108"/>
            <a:ext cx="2771439" cy="848974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WORD</a:t>
            </a:r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27" hasCustomPrompt="1"/>
          </p:nvPr>
        </p:nvSpPr>
        <p:spPr>
          <a:xfrm>
            <a:off x="8558144" y="6049730"/>
            <a:ext cx="2771439" cy="848974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WORD</a:t>
            </a:r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28" hasCustomPrompt="1"/>
          </p:nvPr>
        </p:nvSpPr>
        <p:spPr>
          <a:xfrm>
            <a:off x="11605417" y="6049730"/>
            <a:ext cx="2771439" cy="848974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WORD</a:t>
            </a:r>
          </a:p>
        </p:txBody>
      </p:sp>
      <p:sp>
        <p:nvSpPr>
          <p:cNvPr id="13" name="テキスト プレースホルダー 11"/>
          <p:cNvSpPr>
            <a:spLocks noGrp="1"/>
          </p:cNvSpPr>
          <p:nvPr>
            <p:ph type="body" sz="quarter" idx="29" hasCustomPrompt="1"/>
          </p:nvPr>
        </p:nvSpPr>
        <p:spPr>
          <a:xfrm>
            <a:off x="14652687" y="6049730"/>
            <a:ext cx="2771439" cy="848974"/>
          </a:xfrm>
        </p:spPr>
        <p:txBody>
          <a:bodyPr anchor="ctr">
            <a:noAutofit/>
          </a:bodyPr>
          <a:lstStyle>
            <a:lvl1pPr algn="ctr"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WORD</a:t>
            </a:r>
          </a:p>
        </p:txBody>
      </p:sp>
      <p:grpSp>
        <p:nvGrpSpPr>
          <p:cNvPr id="16" name="グループ化 15"/>
          <p:cNvGrpSpPr/>
          <p:nvPr userDrawn="1"/>
        </p:nvGrpSpPr>
        <p:grpSpPr>
          <a:xfrm>
            <a:off x="817287" y="2263185"/>
            <a:ext cx="2925323" cy="1706702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4" name="正方形/長方形 13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15" name="二等辺三角形 14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17" name="テキスト プレースホルダー 11"/>
          <p:cNvSpPr>
            <a:spLocks noGrp="1"/>
          </p:cNvSpPr>
          <p:nvPr>
            <p:ph type="body" sz="quarter" idx="20" hasCustomPrompt="1"/>
          </p:nvPr>
        </p:nvSpPr>
        <p:spPr>
          <a:xfrm>
            <a:off x="907292" y="2353191"/>
            <a:ext cx="2700302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grpSp>
        <p:nvGrpSpPr>
          <p:cNvPr id="18" name="グループ化 17"/>
          <p:cNvGrpSpPr/>
          <p:nvPr userDrawn="1"/>
        </p:nvGrpSpPr>
        <p:grpSpPr>
          <a:xfrm>
            <a:off x="3895010" y="2257266"/>
            <a:ext cx="2925323" cy="1706702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19" name="正方形/長方形 18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20" name="二等辺三角形 19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21" name="テキスト プレースホルダー 11"/>
          <p:cNvSpPr>
            <a:spLocks noGrp="1"/>
          </p:cNvSpPr>
          <p:nvPr>
            <p:ph type="body" sz="quarter" idx="30" hasCustomPrompt="1"/>
          </p:nvPr>
        </p:nvSpPr>
        <p:spPr>
          <a:xfrm>
            <a:off x="3985018" y="2347272"/>
            <a:ext cx="2700302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grpSp>
        <p:nvGrpSpPr>
          <p:cNvPr id="22" name="グループ化 21"/>
          <p:cNvGrpSpPr/>
          <p:nvPr userDrawn="1"/>
        </p:nvGrpSpPr>
        <p:grpSpPr>
          <a:xfrm>
            <a:off x="6972745" y="2266675"/>
            <a:ext cx="2925323" cy="1706702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23" name="正方形/長方形 22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24" name="二等辺三角形 23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25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7062742" y="2356680"/>
            <a:ext cx="2700302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grpSp>
        <p:nvGrpSpPr>
          <p:cNvPr id="26" name="グループ化 25"/>
          <p:cNvGrpSpPr/>
          <p:nvPr userDrawn="1"/>
        </p:nvGrpSpPr>
        <p:grpSpPr>
          <a:xfrm rot="10800000">
            <a:off x="8523375" y="6943702"/>
            <a:ext cx="2925323" cy="1706702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27" name="正方形/長方形 26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28" name="二等辺三角形 27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29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8613380" y="7258744"/>
            <a:ext cx="2700302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grpSp>
        <p:nvGrpSpPr>
          <p:cNvPr id="30" name="グループ化 29"/>
          <p:cNvGrpSpPr/>
          <p:nvPr userDrawn="1"/>
        </p:nvGrpSpPr>
        <p:grpSpPr>
          <a:xfrm rot="10800000">
            <a:off x="11601101" y="6937784"/>
            <a:ext cx="2925323" cy="1706702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31" name="正方形/長方形 30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32" name="二等辺三角形 31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33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1691107" y="7252819"/>
            <a:ext cx="2700302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grpSp>
        <p:nvGrpSpPr>
          <p:cNvPr id="34" name="グループ化 33"/>
          <p:cNvGrpSpPr/>
          <p:nvPr userDrawn="1"/>
        </p:nvGrpSpPr>
        <p:grpSpPr>
          <a:xfrm rot="10800000">
            <a:off x="14678826" y="6947199"/>
            <a:ext cx="2925323" cy="1706702"/>
            <a:chOff x="817281" y="2038155"/>
            <a:chExt cx="2925325" cy="1706701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35" name="正方形/長方形 34"/>
            <p:cNvSpPr/>
            <p:nvPr userDrawn="1"/>
          </p:nvSpPr>
          <p:spPr>
            <a:xfrm>
              <a:off x="817281" y="2038155"/>
              <a:ext cx="2925325" cy="1485165"/>
            </a:xfrm>
            <a:prstGeom prst="rect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  <p:sp>
          <p:nvSpPr>
            <p:cNvPr id="36" name="二等辺三角形 35"/>
            <p:cNvSpPr/>
            <p:nvPr userDrawn="1"/>
          </p:nvSpPr>
          <p:spPr>
            <a:xfrm rot="10800000">
              <a:off x="2022961" y="3301784"/>
              <a:ext cx="513963" cy="443072"/>
            </a:xfrm>
            <a:prstGeom prst="triangle">
              <a:avLst/>
            </a:prstGeom>
            <a:grpFill/>
            <a:ln w="98425" cmpd="thinThick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631932"/>
              <a:endParaRPr lang="ja-JP" altLang="en-US" sz="3149">
                <a:solidFill>
                  <a:srgbClr val="FFFFFF"/>
                </a:solidFill>
              </a:endParaRPr>
            </a:p>
          </p:txBody>
        </p:sp>
      </p:grpSp>
      <p:sp>
        <p:nvSpPr>
          <p:cNvPr id="37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4768831" y="7262234"/>
            <a:ext cx="2700302" cy="1260140"/>
          </a:xfrm>
        </p:spPr>
        <p:txBody>
          <a:bodyPr anchor="ctr">
            <a:noAutofit/>
          </a:bodyPr>
          <a:lstStyle>
            <a:lvl1pPr algn="l">
              <a:lnSpc>
                <a:spcPct val="120000"/>
              </a:lnSpc>
              <a:defRPr sz="16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38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743141" y="5844138"/>
            <a:ext cx="6229590" cy="2809752"/>
          </a:xfrm>
        </p:spPr>
        <p:txBody>
          <a:bodyPr anchor="b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057922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" presetClass="entr" presetSubtype="8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000"/>
                            </p:stCondLst>
                            <p:childTnLst>
                              <p:par>
                                <p:cTn id="56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0"/>
                            </p:stCondLst>
                            <p:childTnLst>
                              <p:par>
                                <p:cTn id="69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000"/>
                            </p:stCondLst>
                            <p:childTnLst>
                              <p:par>
                                <p:cTn id="82" presetID="2" presetClass="entr" presetSubtype="2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70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9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1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2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2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3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8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Images and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図プレースホルダー 5"/>
          <p:cNvSpPr>
            <a:spLocks noGrp="1"/>
          </p:cNvSpPr>
          <p:nvPr>
            <p:ph type="pic" sz="quarter" idx="12" hasCustomPrompt="1"/>
          </p:nvPr>
        </p:nvSpPr>
        <p:spPr>
          <a:xfrm>
            <a:off x="623215" y="1993159"/>
            <a:ext cx="4212000" cy="5760642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11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2955022" y="8023831"/>
            <a:ext cx="12376376" cy="1305146"/>
          </a:xfrm>
        </p:spPr>
        <p:txBody>
          <a:bodyPr anchor="t">
            <a:noAutofit/>
          </a:bodyPr>
          <a:lstStyle>
            <a:lvl1pPr algn="ctr">
              <a:lnSpc>
                <a:spcPct val="120000"/>
              </a:lnSpc>
              <a:spcBef>
                <a:spcPts val="0"/>
              </a:spcBef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0" name="図プレースホルダー 5"/>
          <p:cNvSpPr>
            <a:spLocks noGrp="1"/>
          </p:cNvSpPr>
          <p:nvPr>
            <p:ph type="pic" sz="quarter" idx="33" hasCustomPrompt="1"/>
          </p:nvPr>
        </p:nvSpPr>
        <p:spPr>
          <a:xfrm>
            <a:off x="4894526" y="1993159"/>
            <a:ext cx="4212000" cy="5760642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21" name="図プレースホルダー 5"/>
          <p:cNvSpPr>
            <a:spLocks noGrp="1"/>
          </p:cNvSpPr>
          <p:nvPr>
            <p:ph type="pic" sz="quarter" idx="34" hasCustomPrompt="1"/>
          </p:nvPr>
        </p:nvSpPr>
        <p:spPr>
          <a:xfrm>
            <a:off x="9165848" y="1993159"/>
            <a:ext cx="4212000" cy="5760642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22" name="図プレースホルダー 5"/>
          <p:cNvSpPr>
            <a:spLocks noGrp="1"/>
          </p:cNvSpPr>
          <p:nvPr>
            <p:ph type="pic" sz="quarter" idx="35" hasCustomPrompt="1"/>
          </p:nvPr>
        </p:nvSpPr>
        <p:spPr>
          <a:xfrm>
            <a:off x="13437151" y="1993159"/>
            <a:ext cx="4212000" cy="5760642"/>
          </a:xfrm>
        </p:spPr>
        <p:txBody>
          <a:bodyPr/>
          <a:lstStyle>
            <a:lvl1pPr>
              <a:defRPr/>
            </a:lvl1pPr>
          </a:lstStyle>
          <a:p>
            <a:r>
              <a:rPr kumimoji="1" lang="en-US" altLang="ja-JP" dirty="0"/>
              <a:t>Add an image</a:t>
            </a:r>
            <a:endParaRPr kumimoji="1" lang="ja-JP" altLang="en-US" dirty="0"/>
          </a:p>
        </p:txBody>
      </p:sp>
      <p:sp>
        <p:nvSpPr>
          <p:cNvPr id="12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623215" y="6403649"/>
            <a:ext cx="4212000" cy="1349711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623215" y="5818576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4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4894526" y="6403648"/>
            <a:ext cx="4212000" cy="1349711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4894526" y="5818576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4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40" hasCustomPrompt="1"/>
          </p:nvPr>
        </p:nvSpPr>
        <p:spPr>
          <a:xfrm>
            <a:off x="9165848" y="6404089"/>
            <a:ext cx="4212000" cy="1349711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sp>
        <p:nvSpPr>
          <p:cNvPr id="27" name="テキスト プレースホルダー 11"/>
          <p:cNvSpPr>
            <a:spLocks noGrp="1"/>
          </p:cNvSpPr>
          <p:nvPr>
            <p:ph type="body" sz="quarter" idx="41" hasCustomPrompt="1"/>
          </p:nvPr>
        </p:nvSpPr>
        <p:spPr>
          <a:xfrm>
            <a:off x="9165848" y="5819017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4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sp>
        <p:nvSpPr>
          <p:cNvPr id="28" name="テキスト プレースホルダー 11"/>
          <p:cNvSpPr>
            <a:spLocks noGrp="1"/>
          </p:cNvSpPr>
          <p:nvPr>
            <p:ph type="body" sz="quarter" idx="42" hasCustomPrompt="1"/>
          </p:nvPr>
        </p:nvSpPr>
        <p:spPr>
          <a:xfrm>
            <a:off x="13437151" y="6404087"/>
            <a:ext cx="4212000" cy="1349711"/>
          </a:xfrm>
          <a:solidFill>
            <a:schemeClr val="tx2">
              <a:alpha val="65000"/>
            </a:schemeClr>
          </a:solidFill>
        </p:spPr>
        <p:txBody>
          <a:bodyPr/>
          <a:lstStyle>
            <a:lvl1pPr>
              <a:lnSpc>
                <a:spcPct val="120000"/>
              </a:lnSpc>
              <a:defRPr>
                <a:solidFill>
                  <a:schemeClr val="bg1"/>
                </a:solidFill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  <p:sp>
        <p:nvSpPr>
          <p:cNvPr id="29" name="テキスト プレースホルダー 11"/>
          <p:cNvSpPr>
            <a:spLocks noGrp="1"/>
          </p:cNvSpPr>
          <p:nvPr>
            <p:ph type="body" sz="quarter" idx="43" hasCustomPrompt="1"/>
          </p:nvPr>
        </p:nvSpPr>
        <p:spPr>
          <a:xfrm>
            <a:off x="13437151" y="5819014"/>
            <a:ext cx="4212000" cy="584625"/>
          </a:xfrm>
          <a:solidFill>
            <a:schemeClr val="accent1">
              <a:alpha val="65000"/>
            </a:schemeClr>
          </a:solidFill>
        </p:spPr>
        <p:txBody>
          <a:bodyPr anchor="ctr">
            <a:noAutofit/>
          </a:bodyPr>
          <a:lstStyle>
            <a:lvl1pPr>
              <a:spcBef>
                <a:spcPts val="0"/>
              </a:spcBef>
              <a:defRPr sz="2849" spc="3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kumimoji="1" lang="en-US" altLang="ja-JP" dirty="0"/>
              <a:t>TEXT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149854168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7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25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750"/>
                            </p:stCondLst>
                            <p:childTnLst>
                              <p:par>
                                <p:cTn id="49" presetID="2" presetClass="entr" presetSubtype="4" decel="10000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1" grpId="0">
        <p:tmplLst>
          <p:tmpl>
            <p:tnLst>
              <p:par>
                <p:cTn presetID="2" presetClass="entr" presetSubtype="4" decel="100000" fill="hold" nodeType="after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1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0" grpId="0"/>
      <p:bldP spid="21" grpId="0"/>
      <p:bldP spid="22" grpId="0"/>
      <p:bldP spid="12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>
        <p:tmplLst>
          <p:tmpl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0" animBg="1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rcl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US" altLang="ja-JP" dirty="0"/>
              <a:t>SLIDE TITLE HERE</a:t>
            </a:r>
            <a:endParaRPr kumimoji="1" lang="ja-JP" altLang="en-US" dirty="0"/>
          </a:p>
        </p:txBody>
      </p:sp>
      <p:sp>
        <p:nvSpPr>
          <p:cNvPr id="3" name="フッター プレースホルダー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387164BF-D67A-46C0-81D2-5BAF67C00C80}" type="slidenum">
              <a:rPr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sp>
        <p:nvSpPr>
          <p:cNvPr id="5" name="ドーナツ 4"/>
          <p:cNvSpPr/>
          <p:nvPr userDrawn="1"/>
        </p:nvSpPr>
        <p:spPr>
          <a:xfrm>
            <a:off x="6262890" y="2579017"/>
            <a:ext cx="5760641" cy="5769284"/>
          </a:xfrm>
          <a:prstGeom prst="donut">
            <a:avLst>
              <a:gd name="adj" fmla="val 8728"/>
            </a:avLst>
          </a:prstGeom>
          <a:solidFill>
            <a:schemeClr val="bg1">
              <a:lumMod val="95000"/>
            </a:schemeClr>
          </a:soli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6" name="アーチ 6"/>
          <p:cNvSpPr/>
          <p:nvPr userDrawn="1"/>
        </p:nvSpPr>
        <p:spPr>
          <a:xfrm>
            <a:off x="9178788" y="2579020"/>
            <a:ext cx="2844750" cy="3158993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7" name="アーチ 6"/>
          <p:cNvSpPr/>
          <p:nvPr userDrawn="1"/>
        </p:nvSpPr>
        <p:spPr>
          <a:xfrm rot="5400000">
            <a:off x="9021657" y="5346431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8" name="アーチ 6"/>
          <p:cNvSpPr/>
          <p:nvPr userDrawn="1"/>
        </p:nvSpPr>
        <p:spPr>
          <a:xfrm rot="10800000">
            <a:off x="6254255" y="5189306"/>
            <a:ext cx="2844750" cy="3158993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9" name="アーチ 6"/>
          <p:cNvSpPr/>
          <p:nvPr userDrawn="1"/>
        </p:nvSpPr>
        <p:spPr>
          <a:xfrm rot="16200000">
            <a:off x="6411365" y="2421099"/>
            <a:ext cx="2844750" cy="3158992"/>
          </a:xfrm>
          <a:custGeom>
            <a:avLst/>
            <a:gdLst/>
            <a:ahLst/>
            <a:cxnLst/>
            <a:rect l="l" t="t" r="r" b="b"/>
            <a:pathLst>
              <a:path w="2844750" h="3158992">
                <a:moveTo>
                  <a:pt x="0" y="0"/>
                </a:moveTo>
                <a:cubicBezTo>
                  <a:pt x="766552" y="20660"/>
                  <a:pt x="1499688" y="342349"/>
                  <a:pt x="2035609" y="903232"/>
                </a:cubicBezTo>
                <a:cubicBezTo>
                  <a:pt x="2555046" y="1446863"/>
                  <a:pt x="2841583" y="2165348"/>
                  <a:pt x="2844558" y="2907144"/>
                </a:cubicBezTo>
                <a:lnTo>
                  <a:pt x="2844750" y="2907144"/>
                </a:lnTo>
                <a:lnTo>
                  <a:pt x="2844567" y="2907327"/>
                </a:lnTo>
                <a:cubicBezTo>
                  <a:pt x="2844742" y="2908528"/>
                  <a:pt x="2844746" y="2909731"/>
                  <a:pt x="2844750" y="2910933"/>
                </a:cubicBezTo>
                <a:lnTo>
                  <a:pt x="2840961" y="2910933"/>
                </a:lnTo>
                <a:lnTo>
                  <a:pt x="2592902" y="3158992"/>
                </a:lnTo>
                <a:lnTo>
                  <a:pt x="2344843" y="2910933"/>
                </a:lnTo>
                <a:lnTo>
                  <a:pt x="2342765" y="2910933"/>
                </a:lnTo>
                <a:lnTo>
                  <a:pt x="2342652" y="2908742"/>
                </a:lnTo>
                <a:lnTo>
                  <a:pt x="2341054" y="2907144"/>
                </a:lnTo>
                <a:lnTo>
                  <a:pt x="2342570" y="2907144"/>
                </a:lnTo>
                <a:cubicBezTo>
                  <a:pt x="2339408" y="2293718"/>
                  <a:pt x="2102129" y="1699740"/>
                  <a:pt x="1672540" y="1250142"/>
                </a:cubicBezTo>
                <a:cubicBezTo>
                  <a:pt x="1232013" y="789097"/>
                  <a:pt x="630616" y="523165"/>
                  <a:pt x="927" y="502769"/>
                </a:cubicBezTo>
                <a:lnTo>
                  <a:pt x="251847" y="251850"/>
                </a:lnTo>
                <a:lnTo>
                  <a:pt x="0" y="2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 w="381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18" name="テキスト プレースホルダー 11"/>
          <p:cNvSpPr>
            <a:spLocks noGrp="1"/>
          </p:cNvSpPr>
          <p:nvPr>
            <p:ph type="body" sz="quarter" idx="31" hasCustomPrompt="1"/>
          </p:nvPr>
        </p:nvSpPr>
        <p:spPr>
          <a:xfrm>
            <a:off x="12158555" y="3397743"/>
            <a:ext cx="5490609" cy="165113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19" name="テキスト プレースホルダー 11"/>
          <p:cNvSpPr>
            <a:spLocks noGrp="1"/>
          </p:cNvSpPr>
          <p:nvPr>
            <p:ph type="body" sz="quarter" idx="32" hasCustomPrompt="1"/>
          </p:nvPr>
        </p:nvSpPr>
        <p:spPr>
          <a:xfrm>
            <a:off x="12158555" y="2660893"/>
            <a:ext cx="5490609" cy="77320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0" name="テキスト プレースホルダー 11"/>
          <p:cNvSpPr>
            <a:spLocks noGrp="1"/>
          </p:cNvSpPr>
          <p:nvPr>
            <p:ph type="body" sz="quarter" idx="33" hasCustomPrompt="1"/>
          </p:nvPr>
        </p:nvSpPr>
        <p:spPr>
          <a:xfrm>
            <a:off x="12158555" y="6683110"/>
            <a:ext cx="5490609" cy="1651134"/>
          </a:xfrm>
        </p:spPr>
        <p:txBody>
          <a:bodyPr anchor="t">
            <a:noAutofit/>
          </a:bodyPr>
          <a:lstStyle>
            <a:lvl1pPr algn="l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1" name="テキスト プレースホルダー 11"/>
          <p:cNvSpPr>
            <a:spLocks noGrp="1"/>
          </p:cNvSpPr>
          <p:nvPr>
            <p:ph type="body" sz="quarter" idx="34" hasCustomPrompt="1"/>
          </p:nvPr>
        </p:nvSpPr>
        <p:spPr>
          <a:xfrm>
            <a:off x="12158555" y="5946256"/>
            <a:ext cx="5490609" cy="773204"/>
          </a:xfrm>
        </p:spPr>
        <p:txBody>
          <a:bodyPr anchor="b">
            <a:noAutofit/>
          </a:bodyPr>
          <a:lstStyle>
            <a:lvl1pPr algn="l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2" name="テキスト プレースホルダー 11"/>
          <p:cNvSpPr>
            <a:spLocks noGrp="1"/>
          </p:cNvSpPr>
          <p:nvPr>
            <p:ph type="body" sz="quarter" idx="35" hasCustomPrompt="1"/>
          </p:nvPr>
        </p:nvSpPr>
        <p:spPr>
          <a:xfrm>
            <a:off x="637275" y="3411796"/>
            <a:ext cx="5490609" cy="165113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3" name="テキスト プレースホルダー 11"/>
          <p:cNvSpPr>
            <a:spLocks noGrp="1"/>
          </p:cNvSpPr>
          <p:nvPr>
            <p:ph type="body" sz="quarter" idx="36" hasCustomPrompt="1"/>
          </p:nvPr>
        </p:nvSpPr>
        <p:spPr>
          <a:xfrm>
            <a:off x="637275" y="2674942"/>
            <a:ext cx="5490609" cy="773204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4" name="テキスト プレースホルダー 11"/>
          <p:cNvSpPr>
            <a:spLocks noGrp="1"/>
          </p:cNvSpPr>
          <p:nvPr>
            <p:ph type="body" sz="quarter" idx="37" hasCustomPrompt="1"/>
          </p:nvPr>
        </p:nvSpPr>
        <p:spPr>
          <a:xfrm>
            <a:off x="637275" y="6697162"/>
            <a:ext cx="5490609" cy="1651134"/>
          </a:xfrm>
        </p:spPr>
        <p:txBody>
          <a:bodyPr anchor="t">
            <a:noAutofit/>
          </a:bodyPr>
          <a:lstStyle>
            <a:lvl1pPr algn="r">
              <a:lnSpc>
                <a:spcPct val="120000"/>
              </a:lnSpc>
              <a:defRPr sz="195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5" name="テキスト プレースホルダー 11"/>
          <p:cNvSpPr>
            <a:spLocks noGrp="1"/>
          </p:cNvSpPr>
          <p:nvPr>
            <p:ph type="body" sz="quarter" idx="38" hasCustomPrompt="1"/>
          </p:nvPr>
        </p:nvSpPr>
        <p:spPr>
          <a:xfrm>
            <a:off x="637275" y="5960309"/>
            <a:ext cx="5490609" cy="773204"/>
          </a:xfrm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spcBef>
                <a:spcPts val="0"/>
              </a:spcBef>
              <a:defRPr sz="28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6" name="テキスト プレースホルダー 11"/>
          <p:cNvSpPr>
            <a:spLocks noGrp="1"/>
          </p:cNvSpPr>
          <p:nvPr>
            <p:ph type="body" sz="quarter" idx="39" hasCustomPrompt="1"/>
          </p:nvPr>
        </p:nvSpPr>
        <p:spPr>
          <a:xfrm>
            <a:off x="6982968" y="5008487"/>
            <a:ext cx="4275474" cy="773204"/>
          </a:xfrm>
        </p:spPr>
        <p:txBody>
          <a:bodyPr anchor="ctr">
            <a:noAutofit/>
          </a:bodyPr>
          <a:lstStyle>
            <a:lvl1pPr algn="ctr">
              <a:lnSpc>
                <a:spcPct val="120000"/>
              </a:lnSpc>
              <a:defRPr sz="3149" spc="300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altLang="ja-JP" dirty="0"/>
              <a:t>TEXT HERE</a:t>
            </a:r>
            <a:endParaRPr lang="en-US" dirty="0"/>
          </a:p>
        </p:txBody>
      </p:sp>
      <p:sp>
        <p:nvSpPr>
          <p:cNvPr id="27" name="円/楕円 26"/>
          <p:cNvSpPr/>
          <p:nvPr userDrawn="1"/>
        </p:nvSpPr>
        <p:spPr>
          <a:xfrm>
            <a:off x="10444030" y="3163282"/>
            <a:ext cx="1350152" cy="1350149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0" name="図プレースホルダー 7"/>
          <p:cNvSpPr>
            <a:spLocks noGrp="1"/>
          </p:cNvSpPr>
          <p:nvPr>
            <p:ph type="pic" sz="quarter" idx="17" hasCustomPrompt="1"/>
          </p:nvPr>
        </p:nvSpPr>
        <p:spPr>
          <a:xfrm>
            <a:off x="10793061" y="3478963"/>
            <a:ext cx="684366" cy="684365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28" name="円/楕円 27"/>
          <p:cNvSpPr/>
          <p:nvPr userDrawn="1"/>
        </p:nvSpPr>
        <p:spPr>
          <a:xfrm>
            <a:off x="10448351" y="6528729"/>
            <a:ext cx="1350152" cy="1350149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9" name="図プレースホルダー 7"/>
          <p:cNvSpPr>
            <a:spLocks noGrp="1"/>
          </p:cNvSpPr>
          <p:nvPr>
            <p:ph type="pic" sz="quarter" idx="40" hasCustomPrompt="1"/>
          </p:nvPr>
        </p:nvSpPr>
        <p:spPr>
          <a:xfrm>
            <a:off x="10797383" y="6844411"/>
            <a:ext cx="684366" cy="684365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30" name="円/楕円 29"/>
          <p:cNvSpPr/>
          <p:nvPr userDrawn="1"/>
        </p:nvSpPr>
        <p:spPr>
          <a:xfrm>
            <a:off x="6543924" y="6528729"/>
            <a:ext cx="1350152" cy="1350149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1" name="図プレースホルダー 7"/>
          <p:cNvSpPr>
            <a:spLocks noGrp="1"/>
          </p:cNvSpPr>
          <p:nvPr>
            <p:ph type="pic" sz="quarter" idx="41" hasCustomPrompt="1"/>
          </p:nvPr>
        </p:nvSpPr>
        <p:spPr>
          <a:xfrm>
            <a:off x="6892956" y="6844411"/>
            <a:ext cx="684366" cy="684365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  <p:sp>
        <p:nvSpPr>
          <p:cNvPr id="32" name="円/楕円 31"/>
          <p:cNvSpPr/>
          <p:nvPr userDrawn="1"/>
        </p:nvSpPr>
        <p:spPr>
          <a:xfrm>
            <a:off x="6543924" y="3163282"/>
            <a:ext cx="1350152" cy="1350149"/>
          </a:xfrm>
          <a:prstGeom prst="ellipse">
            <a:avLst/>
          </a:prstGeom>
          <a:solidFill>
            <a:schemeClr val="accent1"/>
          </a:solidFill>
          <a:ln w="76200" cmpd="sng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694" rIns="91392" bIns="45694" rtlCol="0" anchor="ctr"/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33" name="図プレースホルダー 7"/>
          <p:cNvSpPr>
            <a:spLocks noGrp="1"/>
          </p:cNvSpPr>
          <p:nvPr>
            <p:ph type="pic" sz="quarter" idx="42" hasCustomPrompt="1"/>
          </p:nvPr>
        </p:nvSpPr>
        <p:spPr>
          <a:xfrm>
            <a:off x="6892956" y="3478963"/>
            <a:ext cx="684366" cy="684365"/>
          </a:xfrm>
        </p:spPr>
        <p:txBody>
          <a:bodyPr>
            <a:normAutofit/>
          </a:bodyPr>
          <a:lstStyle>
            <a:lvl1pPr>
              <a:defRPr sz="1650"/>
            </a:lvl1pPr>
          </a:lstStyle>
          <a:p>
            <a:r>
              <a:rPr kumimoji="1" lang="en-US" altLang="ja-JP" dirty="0"/>
              <a:t>ICON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0344617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25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750"/>
                            </p:stCondLst>
                            <p:childTnLst>
                              <p:par>
                                <p:cTn id="30" presetID="22" presetClass="entr" presetSubtype="1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75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250"/>
                            </p:stCondLst>
                            <p:childTnLst>
                              <p:par>
                                <p:cTn id="64" presetID="22" presetClass="entr" presetSubtype="4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0" animBg="1"/>
      <p:bldP spid="10" grpId="0"/>
      <p:bldP spid="28" grpId="0" animBg="1"/>
      <p:bldP spid="29" grpId="0"/>
      <p:bldP spid="30" grpId="0" animBg="1"/>
      <p:bldP spid="31" grpId="0"/>
      <p:bldP spid="32" grpId="0" animBg="1"/>
      <p:bldP spid="33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3.xml"/><Relationship Id="rId13" Type="http://schemas.openxmlformats.org/officeDocument/2006/relationships/slideLayout" Target="../slideLayouts/slideLayout238.xml"/><Relationship Id="rId18" Type="http://schemas.openxmlformats.org/officeDocument/2006/relationships/slideLayout" Target="../slideLayouts/slideLayout243.xml"/><Relationship Id="rId3" Type="http://schemas.openxmlformats.org/officeDocument/2006/relationships/slideLayout" Target="../slideLayouts/slideLayout228.xml"/><Relationship Id="rId21" Type="http://schemas.openxmlformats.org/officeDocument/2006/relationships/slideLayout" Target="../slideLayouts/slideLayout246.xml"/><Relationship Id="rId7" Type="http://schemas.openxmlformats.org/officeDocument/2006/relationships/slideLayout" Target="../slideLayouts/slideLayout232.xml"/><Relationship Id="rId12" Type="http://schemas.openxmlformats.org/officeDocument/2006/relationships/slideLayout" Target="../slideLayouts/slideLayout237.xml"/><Relationship Id="rId17" Type="http://schemas.openxmlformats.org/officeDocument/2006/relationships/slideLayout" Target="../slideLayouts/slideLayout242.xml"/><Relationship Id="rId2" Type="http://schemas.openxmlformats.org/officeDocument/2006/relationships/slideLayout" Target="../slideLayouts/slideLayout227.xml"/><Relationship Id="rId16" Type="http://schemas.openxmlformats.org/officeDocument/2006/relationships/slideLayout" Target="../slideLayouts/slideLayout241.xml"/><Relationship Id="rId20" Type="http://schemas.openxmlformats.org/officeDocument/2006/relationships/slideLayout" Target="../slideLayouts/slideLayout245.xml"/><Relationship Id="rId1" Type="http://schemas.openxmlformats.org/officeDocument/2006/relationships/slideLayout" Target="../slideLayouts/slideLayout226.xml"/><Relationship Id="rId6" Type="http://schemas.openxmlformats.org/officeDocument/2006/relationships/slideLayout" Target="../slideLayouts/slideLayout231.xml"/><Relationship Id="rId11" Type="http://schemas.openxmlformats.org/officeDocument/2006/relationships/slideLayout" Target="../slideLayouts/slideLayout236.xml"/><Relationship Id="rId5" Type="http://schemas.openxmlformats.org/officeDocument/2006/relationships/slideLayout" Target="../slideLayouts/slideLayout230.xml"/><Relationship Id="rId15" Type="http://schemas.openxmlformats.org/officeDocument/2006/relationships/slideLayout" Target="../slideLayouts/slideLayout240.xml"/><Relationship Id="rId23" Type="http://schemas.openxmlformats.org/officeDocument/2006/relationships/theme" Target="../theme/theme10.xml"/><Relationship Id="rId10" Type="http://schemas.openxmlformats.org/officeDocument/2006/relationships/slideLayout" Target="../slideLayouts/slideLayout235.xml"/><Relationship Id="rId19" Type="http://schemas.openxmlformats.org/officeDocument/2006/relationships/slideLayout" Target="../slideLayouts/slideLayout244.xml"/><Relationship Id="rId4" Type="http://schemas.openxmlformats.org/officeDocument/2006/relationships/slideLayout" Target="../slideLayouts/slideLayout229.xml"/><Relationship Id="rId9" Type="http://schemas.openxmlformats.org/officeDocument/2006/relationships/slideLayout" Target="../slideLayouts/slideLayout234.xml"/><Relationship Id="rId14" Type="http://schemas.openxmlformats.org/officeDocument/2006/relationships/slideLayout" Target="../slideLayouts/slideLayout239.xml"/><Relationship Id="rId22" Type="http://schemas.openxmlformats.org/officeDocument/2006/relationships/slideLayout" Target="../slideLayouts/slideLayout247.xml"/></Relationships>
</file>

<file path=ppt/slideMasters/_rels/slideMaster1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1.xml"/><Relationship Id="rId1" Type="http://schemas.openxmlformats.org/officeDocument/2006/relationships/slideLayout" Target="../slideLayouts/slideLayout248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6.xml"/><Relationship Id="rId13" Type="http://schemas.openxmlformats.org/officeDocument/2006/relationships/slideLayout" Target="../slideLayouts/slideLayout261.xml"/><Relationship Id="rId3" Type="http://schemas.openxmlformats.org/officeDocument/2006/relationships/slideLayout" Target="../slideLayouts/slideLayout251.xml"/><Relationship Id="rId7" Type="http://schemas.openxmlformats.org/officeDocument/2006/relationships/slideLayout" Target="../slideLayouts/slideLayout255.xml"/><Relationship Id="rId12" Type="http://schemas.openxmlformats.org/officeDocument/2006/relationships/slideLayout" Target="../slideLayouts/slideLayout260.xml"/><Relationship Id="rId2" Type="http://schemas.openxmlformats.org/officeDocument/2006/relationships/slideLayout" Target="../slideLayouts/slideLayout250.xml"/><Relationship Id="rId16" Type="http://schemas.openxmlformats.org/officeDocument/2006/relationships/theme" Target="../theme/theme12.xml"/><Relationship Id="rId1" Type="http://schemas.openxmlformats.org/officeDocument/2006/relationships/slideLayout" Target="../slideLayouts/slideLayout249.xml"/><Relationship Id="rId6" Type="http://schemas.openxmlformats.org/officeDocument/2006/relationships/slideLayout" Target="../slideLayouts/slideLayout254.xml"/><Relationship Id="rId11" Type="http://schemas.openxmlformats.org/officeDocument/2006/relationships/slideLayout" Target="../slideLayouts/slideLayout259.xml"/><Relationship Id="rId5" Type="http://schemas.openxmlformats.org/officeDocument/2006/relationships/slideLayout" Target="../slideLayouts/slideLayout253.xml"/><Relationship Id="rId15" Type="http://schemas.openxmlformats.org/officeDocument/2006/relationships/slideLayout" Target="../slideLayouts/slideLayout263.xml"/><Relationship Id="rId10" Type="http://schemas.openxmlformats.org/officeDocument/2006/relationships/slideLayout" Target="../slideLayouts/slideLayout258.xml"/><Relationship Id="rId4" Type="http://schemas.openxmlformats.org/officeDocument/2006/relationships/slideLayout" Target="../slideLayouts/slideLayout252.xml"/><Relationship Id="rId9" Type="http://schemas.openxmlformats.org/officeDocument/2006/relationships/slideLayout" Target="../slideLayouts/slideLayout257.xml"/><Relationship Id="rId14" Type="http://schemas.openxmlformats.org/officeDocument/2006/relationships/slideLayout" Target="../slideLayouts/slideLayout262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8.xml"/><Relationship Id="rId18" Type="http://schemas.openxmlformats.org/officeDocument/2006/relationships/slideLayout" Target="../slideLayouts/slideLayout23.xml"/><Relationship Id="rId26" Type="http://schemas.openxmlformats.org/officeDocument/2006/relationships/slideLayout" Target="../slideLayouts/slideLayout31.xml"/><Relationship Id="rId39" Type="http://schemas.openxmlformats.org/officeDocument/2006/relationships/slideLayout" Target="../slideLayouts/slideLayout44.xml"/><Relationship Id="rId3" Type="http://schemas.openxmlformats.org/officeDocument/2006/relationships/slideLayout" Target="../slideLayouts/slideLayout8.xml"/><Relationship Id="rId21" Type="http://schemas.openxmlformats.org/officeDocument/2006/relationships/slideLayout" Target="../slideLayouts/slideLayout26.xml"/><Relationship Id="rId34" Type="http://schemas.openxmlformats.org/officeDocument/2006/relationships/slideLayout" Target="../slideLayouts/slideLayout39.xml"/><Relationship Id="rId42" Type="http://schemas.openxmlformats.org/officeDocument/2006/relationships/slideLayout" Target="../slideLayouts/slideLayout47.xml"/><Relationship Id="rId47" Type="http://schemas.openxmlformats.org/officeDocument/2006/relationships/slideLayout" Target="../slideLayouts/slideLayout52.xml"/><Relationship Id="rId7" Type="http://schemas.openxmlformats.org/officeDocument/2006/relationships/slideLayout" Target="../slideLayouts/slideLayout12.xml"/><Relationship Id="rId12" Type="http://schemas.openxmlformats.org/officeDocument/2006/relationships/slideLayout" Target="../slideLayouts/slideLayout17.xml"/><Relationship Id="rId17" Type="http://schemas.openxmlformats.org/officeDocument/2006/relationships/slideLayout" Target="../slideLayouts/slideLayout22.xml"/><Relationship Id="rId25" Type="http://schemas.openxmlformats.org/officeDocument/2006/relationships/slideLayout" Target="../slideLayouts/slideLayout30.xml"/><Relationship Id="rId33" Type="http://schemas.openxmlformats.org/officeDocument/2006/relationships/slideLayout" Target="../slideLayouts/slideLayout38.xml"/><Relationship Id="rId38" Type="http://schemas.openxmlformats.org/officeDocument/2006/relationships/slideLayout" Target="../slideLayouts/slideLayout43.xml"/><Relationship Id="rId46" Type="http://schemas.openxmlformats.org/officeDocument/2006/relationships/slideLayout" Target="../slideLayouts/slideLayout51.xml"/><Relationship Id="rId2" Type="http://schemas.openxmlformats.org/officeDocument/2006/relationships/slideLayout" Target="../slideLayouts/slideLayout7.xml"/><Relationship Id="rId16" Type="http://schemas.openxmlformats.org/officeDocument/2006/relationships/slideLayout" Target="../slideLayouts/slideLayout21.xml"/><Relationship Id="rId20" Type="http://schemas.openxmlformats.org/officeDocument/2006/relationships/slideLayout" Target="../slideLayouts/slideLayout25.xml"/><Relationship Id="rId29" Type="http://schemas.openxmlformats.org/officeDocument/2006/relationships/slideLayout" Target="../slideLayouts/slideLayout34.xml"/><Relationship Id="rId41" Type="http://schemas.openxmlformats.org/officeDocument/2006/relationships/slideLayout" Target="../slideLayouts/slideLayout46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24" Type="http://schemas.openxmlformats.org/officeDocument/2006/relationships/slideLayout" Target="../slideLayouts/slideLayout29.xml"/><Relationship Id="rId32" Type="http://schemas.openxmlformats.org/officeDocument/2006/relationships/slideLayout" Target="../slideLayouts/slideLayout37.xml"/><Relationship Id="rId37" Type="http://schemas.openxmlformats.org/officeDocument/2006/relationships/slideLayout" Target="../slideLayouts/slideLayout42.xml"/><Relationship Id="rId40" Type="http://schemas.openxmlformats.org/officeDocument/2006/relationships/slideLayout" Target="../slideLayouts/slideLayout45.xml"/><Relationship Id="rId45" Type="http://schemas.openxmlformats.org/officeDocument/2006/relationships/slideLayout" Target="../slideLayouts/slideLayout50.xml"/><Relationship Id="rId5" Type="http://schemas.openxmlformats.org/officeDocument/2006/relationships/slideLayout" Target="../slideLayouts/slideLayout10.xml"/><Relationship Id="rId15" Type="http://schemas.openxmlformats.org/officeDocument/2006/relationships/slideLayout" Target="../slideLayouts/slideLayout20.xml"/><Relationship Id="rId23" Type="http://schemas.openxmlformats.org/officeDocument/2006/relationships/slideLayout" Target="../slideLayouts/slideLayout28.xml"/><Relationship Id="rId28" Type="http://schemas.openxmlformats.org/officeDocument/2006/relationships/slideLayout" Target="../slideLayouts/slideLayout33.xml"/><Relationship Id="rId36" Type="http://schemas.openxmlformats.org/officeDocument/2006/relationships/slideLayout" Target="../slideLayouts/slideLayout41.xml"/><Relationship Id="rId49" Type="http://schemas.openxmlformats.org/officeDocument/2006/relationships/theme" Target="../theme/theme2.xml"/><Relationship Id="rId10" Type="http://schemas.openxmlformats.org/officeDocument/2006/relationships/slideLayout" Target="../slideLayouts/slideLayout15.xml"/><Relationship Id="rId19" Type="http://schemas.openxmlformats.org/officeDocument/2006/relationships/slideLayout" Target="../slideLayouts/slideLayout24.xml"/><Relationship Id="rId31" Type="http://schemas.openxmlformats.org/officeDocument/2006/relationships/slideLayout" Target="../slideLayouts/slideLayout36.xml"/><Relationship Id="rId44" Type="http://schemas.openxmlformats.org/officeDocument/2006/relationships/slideLayout" Target="../slideLayouts/slideLayout49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Relationship Id="rId14" Type="http://schemas.openxmlformats.org/officeDocument/2006/relationships/slideLayout" Target="../slideLayouts/slideLayout19.xml"/><Relationship Id="rId22" Type="http://schemas.openxmlformats.org/officeDocument/2006/relationships/slideLayout" Target="../slideLayouts/slideLayout27.xml"/><Relationship Id="rId27" Type="http://schemas.openxmlformats.org/officeDocument/2006/relationships/slideLayout" Target="../slideLayouts/slideLayout32.xml"/><Relationship Id="rId30" Type="http://schemas.openxmlformats.org/officeDocument/2006/relationships/slideLayout" Target="../slideLayouts/slideLayout35.xml"/><Relationship Id="rId35" Type="http://schemas.openxmlformats.org/officeDocument/2006/relationships/slideLayout" Target="../slideLayouts/slideLayout40.xml"/><Relationship Id="rId43" Type="http://schemas.openxmlformats.org/officeDocument/2006/relationships/slideLayout" Target="../slideLayouts/slideLayout48.xml"/><Relationship Id="rId48" Type="http://schemas.openxmlformats.org/officeDocument/2006/relationships/slideLayout" Target="../slideLayouts/slideLayout53.xml"/><Relationship Id="rId8" Type="http://schemas.openxmlformats.org/officeDocument/2006/relationships/slideLayout" Target="../slideLayouts/slideLayout1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.xml"/><Relationship Id="rId13" Type="http://schemas.openxmlformats.org/officeDocument/2006/relationships/slideLayout" Target="../slideLayouts/slideLayout66.xml"/><Relationship Id="rId3" Type="http://schemas.openxmlformats.org/officeDocument/2006/relationships/slideLayout" Target="../slideLayouts/slideLayout56.xml"/><Relationship Id="rId7" Type="http://schemas.openxmlformats.org/officeDocument/2006/relationships/slideLayout" Target="../slideLayouts/slideLayout60.xml"/><Relationship Id="rId12" Type="http://schemas.openxmlformats.org/officeDocument/2006/relationships/slideLayout" Target="../slideLayouts/slideLayout65.xml"/><Relationship Id="rId2" Type="http://schemas.openxmlformats.org/officeDocument/2006/relationships/slideLayout" Target="../slideLayouts/slideLayout55.xml"/><Relationship Id="rId16" Type="http://schemas.openxmlformats.org/officeDocument/2006/relationships/theme" Target="../theme/theme3.xml"/><Relationship Id="rId1" Type="http://schemas.openxmlformats.org/officeDocument/2006/relationships/slideLayout" Target="../slideLayouts/slideLayout54.xml"/><Relationship Id="rId6" Type="http://schemas.openxmlformats.org/officeDocument/2006/relationships/slideLayout" Target="../slideLayouts/slideLayout59.xml"/><Relationship Id="rId11" Type="http://schemas.openxmlformats.org/officeDocument/2006/relationships/slideLayout" Target="../slideLayouts/slideLayout64.xml"/><Relationship Id="rId5" Type="http://schemas.openxmlformats.org/officeDocument/2006/relationships/slideLayout" Target="../slideLayouts/slideLayout58.xml"/><Relationship Id="rId15" Type="http://schemas.openxmlformats.org/officeDocument/2006/relationships/slideLayout" Target="../slideLayouts/slideLayout68.xml"/><Relationship Id="rId10" Type="http://schemas.openxmlformats.org/officeDocument/2006/relationships/slideLayout" Target="../slideLayouts/slideLayout63.xml"/><Relationship Id="rId4" Type="http://schemas.openxmlformats.org/officeDocument/2006/relationships/slideLayout" Target="../slideLayouts/slideLayout57.xml"/><Relationship Id="rId9" Type="http://schemas.openxmlformats.org/officeDocument/2006/relationships/slideLayout" Target="../slideLayouts/slideLayout62.xml"/><Relationship Id="rId14" Type="http://schemas.openxmlformats.org/officeDocument/2006/relationships/slideLayout" Target="../slideLayouts/slideLayout67.xml"/></Relationships>
</file>

<file path=ppt/slideMasters/_rels/slideMaster4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81.xml"/><Relationship Id="rId18" Type="http://schemas.openxmlformats.org/officeDocument/2006/relationships/slideLayout" Target="../slideLayouts/slideLayout86.xml"/><Relationship Id="rId26" Type="http://schemas.openxmlformats.org/officeDocument/2006/relationships/slideLayout" Target="../slideLayouts/slideLayout94.xml"/><Relationship Id="rId39" Type="http://schemas.openxmlformats.org/officeDocument/2006/relationships/slideLayout" Target="../slideLayouts/slideLayout107.xml"/><Relationship Id="rId3" Type="http://schemas.openxmlformats.org/officeDocument/2006/relationships/slideLayout" Target="../slideLayouts/slideLayout71.xml"/><Relationship Id="rId21" Type="http://schemas.openxmlformats.org/officeDocument/2006/relationships/slideLayout" Target="../slideLayouts/slideLayout89.xml"/><Relationship Id="rId34" Type="http://schemas.openxmlformats.org/officeDocument/2006/relationships/slideLayout" Target="../slideLayouts/slideLayout102.xml"/><Relationship Id="rId42" Type="http://schemas.openxmlformats.org/officeDocument/2006/relationships/slideLayout" Target="../slideLayouts/slideLayout110.xml"/><Relationship Id="rId47" Type="http://schemas.openxmlformats.org/officeDocument/2006/relationships/slideLayout" Target="../slideLayouts/slideLayout115.xml"/><Relationship Id="rId50" Type="http://schemas.openxmlformats.org/officeDocument/2006/relationships/theme" Target="../theme/theme4.xml"/><Relationship Id="rId7" Type="http://schemas.openxmlformats.org/officeDocument/2006/relationships/slideLayout" Target="../slideLayouts/slideLayout75.xml"/><Relationship Id="rId12" Type="http://schemas.openxmlformats.org/officeDocument/2006/relationships/slideLayout" Target="../slideLayouts/slideLayout80.xml"/><Relationship Id="rId17" Type="http://schemas.openxmlformats.org/officeDocument/2006/relationships/slideLayout" Target="../slideLayouts/slideLayout85.xml"/><Relationship Id="rId25" Type="http://schemas.openxmlformats.org/officeDocument/2006/relationships/slideLayout" Target="../slideLayouts/slideLayout93.xml"/><Relationship Id="rId33" Type="http://schemas.openxmlformats.org/officeDocument/2006/relationships/slideLayout" Target="../slideLayouts/slideLayout101.xml"/><Relationship Id="rId38" Type="http://schemas.openxmlformats.org/officeDocument/2006/relationships/slideLayout" Target="../slideLayouts/slideLayout106.xml"/><Relationship Id="rId46" Type="http://schemas.openxmlformats.org/officeDocument/2006/relationships/slideLayout" Target="../slideLayouts/slideLayout114.xml"/><Relationship Id="rId2" Type="http://schemas.openxmlformats.org/officeDocument/2006/relationships/slideLayout" Target="../slideLayouts/slideLayout70.xml"/><Relationship Id="rId16" Type="http://schemas.openxmlformats.org/officeDocument/2006/relationships/slideLayout" Target="../slideLayouts/slideLayout84.xml"/><Relationship Id="rId20" Type="http://schemas.openxmlformats.org/officeDocument/2006/relationships/slideLayout" Target="../slideLayouts/slideLayout88.xml"/><Relationship Id="rId29" Type="http://schemas.openxmlformats.org/officeDocument/2006/relationships/slideLayout" Target="../slideLayouts/slideLayout97.xml"/><Relationship Id="rId41" Type="http://schemas.openxmlformats.org/officeDocument/2006/relationships/slideLayout" Target="../slideLayouts/slideLayout109.xml"/><Relationship Id="rId1" Type="http://schemas.openxmlformats.org/officeDocument/2006/relationships/slideLayout" Target="../slideLayouts/slideLayout69.xml"/><Relationship Id="rId6" Type="http://schemas.openxmlformats.org/officeDocument/2006/relationships/slideLayout" Target="../slideLayouts/slideLayout74.xml"/><Relationship Id="rId11" Type="http://schemas.openxmlformats.org/officeDocument/2006/relationships/slideLayout" Target="../slideLayouts/slideLayout79.xml"/><Relationship Id="rId24" Type="http://schemas.openxmlformats.org/officeDocument/2006/relationships/slideLayout" Target="../slideLayouts/slideLayout92.xml"/><Relationship Id="rId32" Type="http://schemas.openxmlformats.org/officeDocument/2006/relationships/slideLayout" Target="../slideLayouts/slideLayout100.xml"/><Relationship Id="rId37" Type="http://schemas.openxmlformats.org/officeDocument/2006/relationships/slideLayout" Target="../slideLayouts/slideLayout105.xml"/><Relationship Id="rId40" Type="http://schemas.openxmlformats.org/officeDocument/2006/relationships/slideLayout" Target="../slideLayouts/slideLayout108.xml"/><Relationship Id="rId45" Type="http://schemas.openxmlformats.org/officeDocument/2006/relationships/slideLayout" Target="../slideLayouts/slideLayout113.xml"/><Relationship Id="rId5" Type="http://schemas.openxmlformats.org/officeDocument/2006/relationships/slideLayout" Target="../slideLayouts/slideLayout73.xml"/><Relationship Id="rId15" Type="http://schemas.openxmlformats.org/officeDocument/2006/relationships/slideLayout" Target="../slideLayouts/slideLayout83.xml"/><Relationship Id="rId23" Type="http://schemas.openxmlformats.org/officeDocument/2006/relationships/slideLayout" Target="../slideLayouts/slideLayout91.xml"/><Relationship Id="rId28" Type="http://schemas.openxmlformats.org/officeDocument/2006/relationships/slideLayout" Target="../slideLayouts/slideLayout96.xml"/><Relationship Id="rId36" Type="http://schemas.openxmlformats.org/officeDocument/2006/relationships/slideLayout" Target="../slideLayouts/slideLayout104.xml"/><Relationship Id="rId49" Type="http://schemas.openxmlformats.org/officeDocument/2006/relationships/slideLayout" Target="../slideLayouts/slideLayout117.xml"/><Relationship Id="rId10" Type="http://schemas.openxmlformats.org/officeDocument/2006/relationships/slideLayout" Target="../slideLayouts/slideLayout78.xml"/><Relationship Id="rId19" Type="http://schemas.openxmlformats.org/officeDocument/2006/relationships/slideLayout" Target="../slideLayouts/slideLayout87.xml"/><Relationship Id="rId31" Type="http://schemas.openxmlformats.org/officeDocument/2006/relationships/slideLayout" Target="../slideLayouts/slideLayout99.xml"/><Relationship Id="rId44" Type="http://schemas.openxmlformats.org/officeDocument/2006/relationships/slideLayout" Target="../slideLayouts/slideLayout112.xml"/><Relationship Id="rId4" Type="http://schemas.openxmlformats.org/officeDocument/2006/relationships/slideLayout" Target="../slideLayouts/slideLayout72.xml"/><Relationship Id="rId9" Type="http://schemas.openxmlformats.org/officeDocument/2006/relationships/slideLayout" Target="../slideLayouts/slideLayout77.xml"/><Relationship Id="rId14" Type="http://schemas.openxmlformats.org/officeDocument/2006/relationships/slideLayout" Target="../slideLayouts/slideLayout82.xml"/><Relationship Id="rId22" Type="http://schemas.openxmlformats.org/officeDocument/2006/relationships/slideLayout" Target="../slideLayouts/slideLayout90.xml"/><Relationship Id="rId27" Type="http://schemas.openxmlformats.org/officeDocument/2006/relationships/slideLayout" Target="../slideLayouts/slideLayout95.xml"/><Relationship Id="rId30" Type="http://schemas.openxmlformats.org/officeDocument/2006/relationships/slideLayout" Target="../slideLayouts/slideLayout98.xml"/><Relationship Id="rId35" Type="http://schemas.openxmlformats.org/officeDocument/2006/relationships/slideLayout" Target="../slideLayouts/slideLayout103.xml"/><Relationship Id="rId43" Type="http://schemas.openxmlformats.org/officeDocument/2006/relationships/slideLayout" Target="../slideLayouts/slideLayout111.xml"/><Relationship Id="rId48" Type="http://schemas.openxmlformats.org/officeDocument/2006/relationships/slideLayout" Target="../slideLayouts/slideLayout116.xml"/><Relationship Id="rId8" Type="http://schemas.openxmlformats.org/officeDocument/2006/relationships/slideLayout" Target="../slideLayouts/slideLayout76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0.xml"/><Relationship Id="rId18" Type="http://schemas.openxmlformats.org/officeDocument/2006/relationships/slideLayout" Target="../slideLayouts/slideLayout135.xml"/><Relationship Id="rId26" Type="http://schemas.openxmlformats.org/officeDocument/2006/relationships/slideLayout" Target="../slideLayouts/slideLayout143.xml"/><Relationship Id="rId39" Type="http://schemas.openxmlformats.org/officeDocument/2006/relationships/slideLayout" Target="../slideLayouts/slideLayout156.xml"/><Relationship Id="rId21" Type="http://schemas.openxmlformats.org/officeDocument/2006/relationships/slideLayout" Target="../slideLayouts/slideLayout138.xml"/><Relationship Id="rId34" Type="http://schemas.openxmlformats.org/officeDocument/2006/relationships/slideLayout" Target="../slideLayouts/slideLayout151.xml"/><Relationship Id="rId42" Type="http://schemas.openxmlformats.org/officeDocument/2006/relationships/slideLayout" Target="../slideLayouts/slideLayout159.xml"/><Relationship Id="rId47" Type="http://schemas.openxmlformats.org/officeDocument/2006/relationships/slideLayout" Target="../slideLayouts/slideLayout164.xml"/><Relationship Id="rId50" Type="http://schemas.openxmlformats.org/officeDocument/2006/relationships/slideLayout" Target="../slideLayouts/slideLayout167.xml"/><Relationship Id="rId55" Type="http://schemas.openxmlformats.org/officeDocument/2006/relationships/theme" Target="../theme/theme5.xml"/><Relationship Id="rId7" Type="http://schemas.openxmlformats.org/officeDocument/2006/relationships/slideLayout" Target="../slideLayouts/slideLayout124.xml"/><Relationship Id="rId12" Type="http://schemas.openxmlformats.org/officeDocument/2006/relationships/slideLayout" Target="../slideLayouts/slideLayout129.xml"/><Relationship Id="rId17" Type="http://schemas.openxmlformats.org/officeDocument/2006/relationships/slideLayout" Target="../slideLayouts/slideLayout134.xml"/><Relationship Id="rId25" Type="http://schemas.openxmlformats.org/officeDocument/2006/relationships/slideLayout" Target="../slideLayouts/slideLayout142.xml"/><Relationship Id="rId33" Type="http://schemas.openxmlformats.org/officeDocument/2006/relationships/slideLayout" Target="../slideLayouts/slideLayout150.xml"/><Relationship Id="rId38" Type="http://schemas.openxmlformats.org/officeDocument/2006/relationships/slideLayout" Target="../slideLayouts/slideLayout155.xml"/><Relationship Id="rId46" Type="http://schemas.openxmlformats.org/officeDocument/2006/relationships/slideLayout" Target="../slideLayouts/slideLayout163.xml"/><Relationship Id="rId2" Type="http://schemas.openxmlformats.org/officeDocument/2006/relationships/slideLayout" Target="../slideLayouts/slideLayout119.xml"/><Relationship Id="rId16" Type="http://schemas.openxmlformats.org/officeDocument/2006/relationships/slideLayout" Target="../slideLayouts/slideLayout133.xml"/><Relationship Id="rId20" Type="http://schemas.openxmlformats.org/officeDocument/2006/relationships/slideLayout" Target="../slideLayouts/slideLayout137.xml"/><Relationship Id="rId29" Type="http://schemas.openxmlformats.org/officeDocument/2006/relationships/slideLayout" Target="../slideLayouts/slideLayout146.xml"/><Relationship Id="rId41" Type="http://schemas.openxmlformats.org/officeDocument/2006/relationships/slideLayout" Target="../slideLayouts/slideLayout158.xml"/><Relationship Id="rId54" Type="http://schemas.openxmlformats.org/officeDocument/2006/relationships/slideLayout" Target="../slideLayouts/slideLayout171.xml"/><Relationship Id="rId1" Type="http://schemas.openxmlformats.org/officeDocument/2006/relationships/slideLayout" Target="../slideLayouts/slideLayout118.xml"/><Relationship Id="rId6" Type="http://schemas.openxmlformats.org/officeDocument/2006/relationships/slideLayout" Target="../slideLayouts/slideLayout123.xml"/><Relationship Id="rId11" Type="http://schemas.openxmlformats.org/officeDocument/2006/relationships/slideLayout" Target="../slideLayouts/slideLayout128.xml"/><Relationship Id="rId24" Type="http://schemas.openxmlformats.org/officeDocument/2006/relationships/slideLayout" Target="../slideLayouts/slideLayout141.xml"/><Relationship Id="rId32" Type="http://schemas.openxmlformats.org/officeDocument/2006/relationships/slideLayout" Target="../slideLayouts/slideLayout149.xml"/><Relationship Id="rId37" Type="http://schemas.openxmlformats.org/officeDocument/2006/relationships/slideLayout" Target="../slideLayouts/slideLayout154.xml"/><Relationship Id="rId40" Type="http://schemas.openxmlformats.org/officeDocument/2006/relationships/slideLayout" Target="../slideLayouts/slideLayout157.xml"/><Relationship Id="rId45" Type="http://schemas.openxmlformats.org/officeDocument/2006/relationships/slideLayout" Target="../slideLayouts/slideLayout162.xml"/><Relationship Id="rId53" Type="http://schemas.openxmlformats.org/officeDocument/2006/relationships/slideLayout" Target="../slideLayouts/slideLayout170.xml"/><Relationship Id="rId5" Type="http://schemas.openxmlformats.org/officeDocument/2006/relationships/slideLayout" Target="../slideLayouts/slideLayout122.xml"/><Relationship Id="rId15" Type="http://schemas.openxmlformats.org/officeDocument/2006/relationships/slideLayout" Target="../slideLayouts/slideLayout132.xml"/><Relationship Id="rId23" Type="http://schemas.openxmlformats.org/officeDocument/2006/relationships/slideLayout" Target="../slideLayouts/slideLayout140.xml"/><Relationship Id="rId28" Type="http://schemas.openxmlformats.org/officeDocument/2006/relationships/slideLayout" Target="../slideLayouts/slideLayout145.xml"/><Relationship Id="rId36" Type="http://schemas.openxmlformats.org/officeDocument/2006/relationships/slideLayout" Target="../slideLayouts/slideLayout153.xml"/><Relationship Id="rId49" Type="http://schemas.openxmlformats.org/officeDocument/2006/relationships/slideLayout" Target="../slideLayouts/slideLayout166.xml"/><Relationship Id="rId10" Type="http://schemas.openxmlformats.org/officeDocument/2006/relationships/slideLayout" Target="../slideLayouts/slideLayout127.xml"/><Relationship Id="rId19" Type="http://schemas.openxmlformats.org/officeDocument/2006/relationships/slideLayout" Target="../slideLayouts/slideLayout136.xml"/><Relationship Id="rId31" Type="http://schemas.openxmlformats.org/officeDocument/2006/relationships/slideLayout" Target="../slideLayouts/slideLayout148.xml"/><Relationship Id="rId44" Type="http://schemas.openxmlformats.org/officeDocument/2006/relationships/slideLayout" Target="../slideLayouts/slideLayout161.xml"/><Relationship Id="rId52" Type="http://schemas.openxmlformats.org/officeDocument/2006/relationships/slideLayout" Target="../slideLayouts/slideLayout169.xml"/><Relationship Id="rId4" Type="http://schemas.openxmlformats.org/officeDocument/2006/relationships/slideLayout" Target="../slideLayouts/slideLayout121.xml"/><Relationship Id="rId9" Type="http://schemas.openxmlformats.org/officeDocument/2006/relationships/slideLayout" Target="../slideLayouts/slideLayout126.xml"/><Relationship Id="rId14" Type="http://schemas.openxmlformats.org/officeDocument/2006/relationships/slideLayout" Target="../slideLayouts/slideLayout131.xml"/><Relationship Id="rId22" Type="http://schemas.openxmlformats.org/officeDocument/2006/relationships/slideLayout" Target="../slideLayouts/slideLayout139.xml"/><Relationship Id="rId27" Type="http://schemas.openxmlformats.org/officeDocument/2006/relationships/slideLayout" Target="../slideLayouts/slideLayout144.xml"/><Relationship Id="rId30" Type="http://schemas.openxmlformats.org/officeDocument/2006/relationships/slideLayout" Target="../slideLayouts/slideLayout147.xml"/><Relationship Id="rId35" Type="http://schemas.openxmlformats.org/officeDocument/2006/relationships/slideLayout" Target="../slideLayouts/slideLayout152.xml"/><Relationship Id="rId43" Type="http://schemas.openxmlformats.org/officeDocument/2006/relationships/slideLayout" Target="../slideLayouts/slideLayout160.xml"/><Relationship Id="rId48" Type="http://schemas.openxmlformats.org/officeDocument/2006/relationships/slideLayout" Target="../slideLayouts/slideLayout165.xml"/><Relationship Id="rId8" Type="http://schemas.openxmlformats.org/officeDocument/2006/relationships/slideLayout" Target="../slideLayouts/slideLayout125.xml"/><Relationship Id="rId51" Type="http://schemas.openxmlformats.org/officeDocument/2006/relationships/slideLayout" Target="../slideLayouts/slideLayout168.xml"/><Relationship Id="rId3" Type="http://schemas.openxmlformats.org/officeDocument/2006/relationships/slideLayout" Target="../slideLayouts/slideLayout120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9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174.xml"/><Relationship Id="rId7" Type="http://schemas.openxmlformats.org/officeDocument/2006/relationships/slideLayout" Target="../slideLayouts/slideLayout178.xml"/><Relationship Id="rId12" Type="http://schemas.openxmlformats.org/officeDocument/2006/relationships/slideLayout" Target="../slideLayouts/slideLayout183.xml"/><Relationship Id="rId2" Type="http://schemas.openxmlformats.org/officeDocument/2006/relationships/slideLayout" Target="../slideLayouts/slideLayout173.xml"/><Relationship Id="rId1" Type="http://schemas.openxmlformats.org/officeDocument/2006/relationships/slideLayout" Target="../slideLayouts/slideLayout172.xml"/><Relationship Id="rId6" Type="http://schemas.openxmlformats.org/officeDocument/2006/relationships/slideLayout" Target="../slideLayouts/slideLayout177.xml"/><Relationship Id="rId11" Type="http://schemas.openxmlformats.org/officeDocument/2006/relationships/slideLayout" Target="../slideLayouts/slideLayout182.xml"/><Relationship Id="rId5" Type="http://schemas.openxmlformats.org/officeDocument/2006/relationships/slideLayout" Target="../slideLayouts/slideLayout176.xml"/><Relationship Id="rId10" Type="http://schemas.openxmlformats.org/officeDocument/2006/relationships/slideLayout" Target="../slideLayouts/slideLayout181.xml"/><Relationship Id="rId4" Type="http://schemas.openxmlformats.org/officeDocument/2006/relationships/slideLayout" Target="../slideLayouts/slideLayout175.xml"/><Relationship Id="rId9" Type="http://schemas.openxmlformats.org/officeDocument/2006/relationships/slideLayout" Target="../slideLayouts/slideLayout180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theme" Target="../theme/theme7.xml"/><Relationship Id="rId2" Type="http://schemas.openxmlformats.org/officeDocument/2006/relationships/slideLayout" Target="../slideLayouts/slideLayout185.xml"/><Relationship Id="rId1" Type="http://schemas.openxmlformats.org/officeDocument/2006/relationships/slideLayout" Target="../slideLayouts/slideLayout184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3.xml"/><Relationship Id="rId13" Type="http://schemas.openxmlformats.org/officeDocument/2006/relationships/slideLayout" Target="../slideLayouts/slideLayout198.xml"/><Relationship Id="rId18" Type="http://schemas.openxmlformats.org/officeDocument/2006/relationships/slideLayout" Target="../slideLayouts/slideLayout203.xml"/><Relationship Id="rId3" Type="http://schemas.openxmlformats.org/officeDocument/2006/relationships/slideLayout" Target="../slideLayouts/slideLayout188.xml"/><Relationship Id="rId21" Type="http://schemas.openxmlformats.org/officeDocument/2006/relationships/slideLayout" Target="../slideLayouts/slideLayout206.xml"/><Relationship Id="rId7" Type="http://schemas.openxmlformats.org/officeDocument/2006/relationships/slideLayout" Target="../slideLayouts/slideLayout192.xml"/><Relationship Id="rId12" Type="http://schemas.openxmlformats.org/officeDocument/2006/relationships/slideLayout" Target="../slideLayouts/slideLayout197.xml"/><Relationship Id="rId17" Type="http://schemas.openxmlformats.org/officeDocument/2006/relationships/slideLayout" Target="../slideLayouts/slideLayout202.xml"/><Relationship Id="rId2" Type="http://schemas.openxmlformats.org/officeDocument/2006/relationships/slideLayout" Target="../slideLayouts/slideLayout187.xml"/><Relationship Id="rId16" Type="http://schemas.openxmlformats.org/officeDocument/2006/relationships/slideLayout" Target="../slideLayouts/slideLayout201.xml"/><Relationship Id="rId20" Type="http://schemas.openxmlformats.org/officeDocument/2006/relationships/slideLayout" Target="../slideLayouts/slideLayout205.xml"/><Relationship Id="rId1" Type="http://schemas.openxmlformats.org/officeDocument/2006/relationships/slideLayout" Target="../slideLayouts/slideLayout186.xml"/><Relationship Id="rId6" Type="http://schemas.openxmlformats.org/officeDocument/2006/relationships/slideLayout" Target="../slideLayouts/slideLayout191.xml"/><Relationship Id="rId11" Type="http://schemas.openxmlformats.org/officeDocument/2006/relationships/slideLayout" Target="../slideLayouts/slideLayout196.xml"/><Relationship Id="rId24" Type="http://schemas.openxmlformats.org/officeDocument/2006/relationships/theme" Target="../theme/theme8.xml"/><Relationship Id="rId5" Type="http://schemas.openxmlformats.org/officeDocument/2006/relationships/slideLayout" Target="../slideLayouts/slideLayout190.xml"/><Relationship Id="rId15" Type="http://schemas.openxmlformats.org/officeDocument/2006/relationships/slideLayout" Target="../slideLayouts/slideLayout200.xml"/><Relationship Id="rId23" Type="http://schemas.openxmlformats.org/officeDocument/2006/relationships/slideLayout" Target="../slideLayouts/slideLayout208.xml"/><Relationship Id="rId10" Type="http://schemas.openxmlformats.org/officeDocument/2006/relationships/slideLayout" Target="../slideLayouts/slideLayout195.xml"/><Relationship Id="rId19" Type="http://schemas.openxmlformats.org/officeDocument/2006/relationships/slideLayout" Target="../slideLayouts/slideLayout204.xml"/><Relationship Id="rId4" Type="http://schemas.openxmlformats.org/officeDocument/2006/relationships/slideLayout" Target="../slideLayouts/slideLayout189.xml"/><Relationship Id="rId9" Type="http://schemas.openxmlformats.org/officeDocument/2006/relationships/slideLayout" Target="../slideLayouts/slideLayout194.xml"/><Relationship Id="rId14" Type="http://schemas.openxmlformats.org/officeDocument/2006/relationships/slideLayout" Target="../slideLayouts/slideLayout199.xml"/><Relationship Id="rId22" Type="http://schemas.openxmlformats.org/officeDocument/2006/relationships/slideLayout" Target="../slideLayouts/slideLayout207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6.xml"/><Relationship Id="rId13" Type="http://schemas.openxmlformats.org/officeDocument/2006/relationships/slideLayout" Target="../slideLayouts/slideLayout221.xml"/><Relationship Id="rId18" Type="http://schemas.openxmlformats.org/officeDocument/2006/relationships/theme" Target="../theme/theme9.xml"/><Relationship Id="rId3" Type="http://schemas.openxmlformats.org/officeDocument/2006/relationships/slideLayout" Target="../slideLayouts/slideLayout211.xml"/><Relationship Id="rId7" Type="http://schemas.openxmlformats.org/officeDocument/2006/relationships/slideLayout" Target="../slideLayouts/slideLayout215.xml"/><Relationship Id="rId12" Type="http://schemas.openxmlformats.org/officeDocument/2006/relationships/slideLayout" Target="../slideLayouts/slideLayout220.xml"/><Relationship Id="rId17" Type="http://schemas.openxmlformats.org/officeDocument/2006/relationships/slideLayout" Target="../slideLayouts/slideLayout225.xml"/><Relationship Id="rId2" Type="http://schemas.openxmlformats.org/officeDocument/2006/relationships/slideLayout" Target="../slideLayouts/slideLayout210.xml"/><Relationship Id="rId16" Type="http://schemas.openxmlformats.org/officeDocument/2006/relationships/slideLayout" Target="../slideLayouts/slideLayout224.xml"/><Relationship Id="rId1" Type="http://schemas.openxmlformats.org/officeDocument/2006/relationships/slideLayout" Target="../slideLayouts/slideLayout209.xml"/><Relationship Id="rId6" Type="http://schemas.openxmlformats.org/officeDocument/2006/relationships/slideLayout" Target="../slideLayouts/slideLayout214.xml"/><Relationship Id="rId11" Type="http://schemas.openxmlformats.org/officeDocument/2006/relationships/slideLayout" Target="../slideLayouts/slideLayout219.xml"/><Relationship Id="rId5" Type="http://schemas.openxmlformats.org/officeDocument/2006/relationships/slideLayout" Target="../slideLayouts/slideLayout213.xml"/><Relationship Id="rId15" Type="http://schemas.openxmlformats.org/officeDocument/2006/relationships/slideLayout" Target="../slideLayouts/slideLayout223.xml"/><Relationship Id="rId10" Type="http://schemas.openxmlformats.org/officeDocument/2006/relationships/slideLayout" Target="../slideLayouts/slideLayout218.xml"/><Relationship Id="rId4" Type="http://schemas.openxmlformats.org/officeDocument/2006/relationships/slideLayout" Target="../slideLayouts/slideLayout212.xml"/><Relationship Id="rId9" Type="http://schemas.openxmlformats.org/officeDocument/2006/relationships/slideLayout" Target="../slideLayouts/slideLayout217.xml"/><Relationship Id="rId14" Type="http://schemas.openxmlformats.org/officeDocument/2006/relationships/slideLayout" Target="../slideLayouts/slideLayout2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正方形/長方形 2"/>
          <p:cNvSpPr/>
          <p:nvPr userDrawn="1"/>
        </p:nvSpPr>
        <p:spPr>
          <a:xfrm>
            <a:off x="2" y="0"/>
            <a:ext cx="18286413" cy="10287000"/>
          </a:xfrm>
          <a:prstGeom prst="rect">
            <a:avLst/>
          </a:prstGeom>
          <a:gradFill flip="none" rotWithShape="1">
            <a:gsLst>
              <a:gs pos="100000">
                <a:schemeClr val="accent1">
                  <a:tint val="66000"/>
                  <a:satMod val="160000"/>
                  <a:alpha val="29000"/>
                </a:schemeClr>
              </a:gs>
              <a:gs pos="50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8" tIns="45706" rIns="91408" bIns="45706" rtlCol="0" anchor="ctr"/>
          <a:lstStyle/>
          <a:p>
            <a:pPr algn="ctr" defTabSz="1632245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4" name="円/楕円 3"/>
          <p:cNvSpPr/>
          <p:nvPr userDrawn="1"/>
        </p:nvSpPr>
        <p:spPr>
          <a:xfrm>
            <a:off x="4450561" y="450854"/>
            <a:ext cx="9385298" cy="9385301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15000"/>
                </a:schemeClr>
              </a:gs>
              <a:gs pos="50000">
                <a:schemeClr val="accent1">
                  <a:tint val="44500"/>
                  <a:satMod val="160000"/>
                  <a:alpha val="1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8" tIns="45706" rIns="91408" bIns="45706" rtlCol="0" anchor="ctr"/>
          <a:lstStyle/>
          <a:p>
            <a:pPr algn="ctr" defTabSz="1632245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5" name="円/楕円 4"/>
          <p:cNvSpPr/>
          <p:nvPr userDrawn="1"/>
        </p:nvSpPr>
        <p:spPr>
          <a:xfrm>
            <a:off x="5877723" y="1878016"/>
            <a:ext cx="6530974" cy="6530976"/>
          </a:xfrm>
          <a:prstGeom prst="ellipse">
            <a:avLst/>
          </a:prstGeom>
          <a:gradFill>
            <a:gsLst>
              <a:gs pos="100000">
                <a:schemeClr val="accent1">
                  <a:tint val="66000"/>
                  <a:satMod val="160000"/>
                  <a:alpha val="38000"/>
                </a:schemeClr>
              </a:gs>
              <a:gs pos="42000">
                <a:schemeClr val="accent1">
                  <a:tint val="44500"/>
                  <a:satMod val="160000"/>
                  <a:alpha val="24000"/>
                </a:schemeClr>
              </a:gs>
              <a:gs pos="0">
                <a:schemeClr val="bg1"/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08" tIns="45706" rIns="91408" bIns="45706" rtlCol="0" anchor="ctr"/>
          <a:lstStyle/>
          <a:p>
            <a:pPr algn="ctr" defTabSz="1632245"/>
            <a:endParaRPr lang="ja-JP" altLang="en-US" sz="3149">
              <a:solidFill>
                <a:srgbClr val="595959"/>
              </a:solidFill>
            </a:endParaRPr>
          </a:p>
        </p:txBody>
      </p:sp>
      <p:sp>
        <p:nvSpPr>
          <p:cNvPr id="8" name="テキスト プレースホルダー 7"/>
          <p:cNvSpPr>
            <a:spLocks noGrp="1"/>
          </p:cNvSpPr>
          <p:nvPr>
            <p:ph type="body" idx="1"/>
          </p:nvPr>
        </p:nvSpPr>
        <p:spPr>
          <a:xfrm>
            <a:off x="914403" y="2400301"/>
            <a:ext cx="16457615" cy="6789738"/>
          </a:xfrm>
          <a:prstGeom prst="rect">
            <a:avLst/>
          </a:prstGeom>
        </p:spPr>
        <p:txBody>
          <a:bodyPr vert="horz" lIns="60953" tIns="30478" rIns="60953" bIns="30478" rtlCol="0">
            <a:normAutofit/>
          </a:bodyPr>
          <a:lstStyle/>
          <a:p>
            <a:pPr lvl="0"/>
            <a:r>
              <a:rPr lang="en-US" dirty="0"/>
              <a:t>Master Text</a:t>
            </a:r>
          </a:p>
        </p:txBody>
      </p:sp>
    </p:spTree>
    <p:extLst>
      <p:ext uri="{BB962C8B-B14F-4D97-AF65-F5344CB8AC3E}">
        <p14:creationId xmlns:p14="http://schemas.microsoft.com/office/powerpoint/2010/main" val="4423516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876" r:id="rId5"/>
  </p:sldLayoutIdLst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5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</p:bldLst>
  </p:timing>
  <p:hf hdr="0" dt="0"/>
  <p:txStyles>
    <p:titleStyle>
      <a:lvl1pPr algn="ctr" defTabSz="1632245" rtl="0" eaLnBrk="1" latinLnBrk="0" hangingPunct="1">
        <a:spcBef>
          <a:spcPct val="0"/>
        </a:spcBef>
        <a:buNone/>
        <a:defRPr sz="7948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1632245" rtl="0" eaLnBrk="1" latinLnBrk="0" hangingPunct="1">
        <a:spcBef>
          <a:spcPct val="20000"/>
        </a:spcBef>
        <a:buFont typeface="Arial" panose="020B0604020202020204" pitchFamily="34" charset="0"/>
        <a:buNone/>
        <a:defRPr sz="225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1326200" indent="-510076" algn="l" defTabSz="1632245" rtl="0" eaLnBrk="1" latinLnBrk="0" hangingPunct="1">
        <a:spcBef>
          <a:spcPct val="20000"/>
        </a:spcBef>
        <a:buFont typeface="Arial" panose="020B0604020202020204" pitchFamily="34" charset="0"/>
        <a:buChar char="–"/>
        <a:defRPr sz="4949" kern="1200">
          <a:solidFill>
            <a:schemeClr val="tx1"/>
          </a:solidFill>
          <a:latin typeface="+mn-lt"/>
          <a:ea typeface="+mn-ea"/>
          <a:cs typeface="+mn-cs"/>
        </a:defRPr>
      </a:lvl2pPr>
      <a:lvl3pPr marL="2040303" indent="-408059" algn="l" defTabSz="1632245" rtl="0" eaLnBrk="1" latinLnBrk="0" hangingPunct="1">
        <a:spcBef>
          <a:spcPct val="20000"/>
        </a:spcBef>
        <a:buFont typeface="Arial" panose="020B0604020202020204" pitchFamily="34" charset="0"/>
        <a:buChar char="•"/>
        <a:defRPr sz="4349" kern="1200">
          <a:solidFill>
            <a:schemeClr val="tx1"/>
          </a:solidFill>
          <a:latin typeface="+mn-lt"/>
          <a:ea typeface="+mn-ea"/>
          <a:cs typeface="+mn-cs"/>
        </a:defRPr>
      </a:lvl3pPr>
      <a:lvl4pPr marL="2856429" indent="-408059" algn="l" defTabSz="1632245" rtl="0" eaLnBrk="1" latinLnBrk="0" hangingPunct="1">
        <a:spcBef>
          <a:spcPct val="20000"/>
        </a:spcBef>
        <a:buFont typeface="Arial" panose="020B0604020202020204" pitchFamily="34" charset="0"/>
        <a:buChar char="–"/>
        <a:defRPr sz="3599" kern="1200">
          <a:solidFill>
            <a:schemeClr val="tx1"/>
          </a:solidFill>
          <a:latin typeface="+mn-lt"/>
          <a:ea typeface="+mn-ea"/>
          <a:cs typeface="+mn-cs"/>
        </a:defRPr>
      </a:lvl4pPr>
      <a:lvl5pPr marL="3672548" indent="-408059" algn="l" defTabSz="1632245" rtl="0" eaLnBrk="1" latinLnBrk="0" hangingPunct="1">
        <a:spcBef>
          <a:spcPct val="20000"/>
        </a:spcBef>
        <a:buFont typeface="Arial" panose="020B0604020202020204" pitchFamily="34" charset="0"/>
        <a:buChar char="»"/>
        <a:defRPr sz="3599" kern="1200">
          <a:solidFill>
            <a:schemeClr val="tx1"/>
          </a:solidFill>
          <a:latin typeface="+mn-lt"/>
          <a:ea typeface="+mn-ea"/>
          <a:cs typeface="+mn-cs"/>
        </a:defRPr>
      </a:lvl5pPr>
      <a:lvl6pPr marL="4488674" indent="-408059" algn="l" defTabSz="1632245" rtl="0" eaLnBrk="1" latinLnBrk="0" hangingPunct="1">
        <a:spcBef>
          <a:spcPct val="20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6pPr>
      <a:lvl7pPr marL="5304794" indent="-408059" algn="l" defTabSz="1632245" rtl="0" eaLnBrk="1" latinLnBrk="0" hangingPunct="1">
        <a:spcBef>
          <a:spcPct val="20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7pPr>
      <a:lvl8pPr marL="6120916" indent="-408059" algn="l" defTabSz="1632245" rtl="0" eaLnBrk="1" latinLnBrk="0" hangingPunct="1">
        <a:spcBef>
          <a:spcPct val="20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8pPr>
      <a:lvl9pPr marL="6937036" indent="-408059" algn="l" defTabSz="1632245" rtl="0" eaLnBrk="1" latinLnBrk="0" hangingPunct="1">
        <a:spcBef>
          <a:spcPct val="20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632245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1pPr>
      <a:lvl2pPr marL="816122" algn="l" defTabSz="1632245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2pPr>
      <a:lvl3pPr marL="1632245" algn="l" defTabSz="1632245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3pPr>
      <a:lvl4pPr marL="2448367" algn="l" defTabSz="1632245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4pPr>
      <a:lvl5pPr marL="3264488" algn="l" defTabSz="1632245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5pPr>
      <a:lvl6pPr marL="4080610" algn="l" defTabSz="1632245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6pPr>
      <a:lvl7pPr marL="4896732" algn="l" defTabSz="1632245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7pPr>
      <a:lvl8pPr marL="5712852" algn="l" defTabSz="1632245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8pPr>
      <a:lvl9pPr marL="6528977" algn="l" defTabSz="1632245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28536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58" r:id="rId1"/>
    <p:sldLayoutId id="2147484059" r:id="rId2"/>
    <p:sldLayoutId id="2147484060" r:id="rId3"/>
    <p:sldLayoutId id="2147484061" r:id="rId4"/>
    <p:sldLayoutId id="2147484062" r:id="rId5"/>
    <p:sldLayoutId id="2147484063" r:id="rId6"/>
    <p:sldLayoutId id="2147484064" r:id="rId7"/>
    <p:sldLayoutId id="2147484065" r:id="rId8"/>
    <p:sldLayoutId id="2147484066" r:id="rId9"/>
    <p:sldLayoutId id="2147484067" r:id="rId10"/>
    <p:sldLayoutId id="2147484068" r:id="rId11"/>
    <p:sldLayoutId id="2147484069" r:id="rId12"/>
    <p:sldLayoutId id="2147484070" r:id="rId13"/>
    <p:sldLayoutId id="2147484071" r:id="rId14"/>
    <p:sldLayoutId id="2147484072" r:id="rId15"/>
    <p:sldLayoutId id="2147484073" r:id="rId16"/>
    <p:sldLayoutId id="2147484074" r:id="rId17"/>
    <p:sldLayoutId id="2147484075" r:id="rId18"/>
    <p:sldLayoutId id="2147484076" r:id="rId19"/>
    <p:sldLayoutId id="2147484077" r:id="rId20"/>
    <p:sldLayoutId id="2147484078" r:id="rId21"/>
    <p:sldLayoutId id="2147484079" r:id="rId22"/>
  </p:sldLayoutIdLst>
  <p:transition spd="slow">
    <p:push dir="u"/>
  </p:transition>
  <p:txStyles>
    <p:titleStyle>
      <a:lvl1pPr algn="l" defTabSz="1371440" rtl="0" eaLnBrk="1" latinLnBrk="0" hangingPunct="1">
        <a:lnSpc>
          <a:spcPct val="90000"/>
        </a:lnSpc>
        <a:spcBef>
          <a:spcPct val="0"/>
        </a:spcBef>
        <a:buNone/>
        <a:defRPr sz="6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861" indent="-342861" algn="l" defTabSz="1371440" rtl="0" eaLnBrk="1" latinLnBrk="0" hangingPunct="1">
        <a:lnSpc>
          <a:spcPct val="90000"/>
        </a:lnSpc>
        <a:spcBef>
          <a:spcPts val="1500"/>
        </a:spcBef>
        <a:buFont typeface="Arial" panose="020B0604020202020204" pitchFamily="34" charset="0"/>
        <a:buChar char="•"/>
        <a:defRPr sz="4200" kern="1200">
          <a:solidFill>
            <a:schemeClr val="tx1"/>
          </a:solidFill>
          <a:latin typeface="+mn-lt"/>
          <a:ea typeface="+mn-ea"/>
          <a:cs typeface="+mn-cs"/>
        </a:defRPr>
      </a:lvl1pPr>
      <a:lvl2pPr marL="1028580" indent="-342861" algn="l" defTabSz="137144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714299" indent="-342861" algn="l" defTabSz="137144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000" kern="1200">
          <a:solidFill>
            <a:schemeClr val="tx1"/>
          </a:solidFill>
          <a:latin typeface="+mn-lt"/>
          <a:ea typeface="+mn-ea"/>
          <a:cs typeface="+mn-cs"/>
        </a:defRPr>
      </a:lvl3pPr>
      <a:lvl4pPr marL="2400020" indent="-342861" algn="l" defTabSz="137144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850" kern="1200">
          <a:solidFill>
            <a:schemeClr val="tx1"/>
          </a:solidFill>
          <a:latin typeface="+mn-lt"/>
          <a:ea typeface="+mn-ea"/>
          <a:cs typeface="+mn-cs"/>
        </a:defRPr>
      </a:lvl4pPr>
      <a:lvl5pPr marL="3085741" indent="-342861" algn="l" defTabSz="137144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850" kern="1200">
          <a:solidFill>
            <a:schemeClr val="tx1"/>
          </a:solidFill>
          <a:latin typeface="+mn-lt"/>
          <a:ea typeface="+mn-ea"/>
          <a:cs typeface="+mn-cs"/>
        </a:defRPr>
      </a:lvl5pPr>
      <a:lvl6pPr marL="3771460" indent="-342861" algn="l" defTabSz="137144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850" kern="1200">
          <a:solidFill>
            <a:schemeClr val="tx1"/>
          </a:solidFill>
          <a:latin typeface="+mn-lt"/>
          <a:ea typeface="+mn-ea"/>
          <a:cs typeface="+mn-cs"/>
        </a:defRPr>
      </a:lvl6pPr>
      <a:lvl7pPr marL="4457181" indent="-342861" algn="l" defTabSz="137144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850" kern="1200">
          <a:solidFill>
            <a:schemeClr val="tx1"/>
          </a:solidFill>
          <a:latin typeface="+mn-lt"/>
          <a:ea typeface="+mn-ea"/>
          <a:cs typeface="+mn-cs"/>
        </a:defRPr>
      </a:lvl7pPr>
      <a:lvl8pPr marL="5142901" indent="-342861" algn="l" defTabSz="137144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850" kern="1200">
          <a:solidFill>
            <a:schemeClr val="tx1"/>
          </a:solidFill>
          <a:latin typeface="+mn-lt"/>
          <a:ea typeface="+mn-ea"/>
          <a:cs typeface="+mn-cs"/>
        </a:defRPr>
      </a:lvl8pPr>
      <a:lvl9pPr marL="5828620" indent="-342861" algn="l" defTabSz="137144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8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371440" rtl="0" eaLnBrk="1" latinLnBrk="0" hangingPunct="1">
        <a:defRPr sz="2850" kern="1200">
          <a:solidFill>
            <a:schemeClr val="tx1"/>
          </a:solidFill>
          <a:latin typeface="+mn-lt"/>
          <a:ea typeface="+mn-ea"/>
          <a:cs typeface="+mn-cs"/>
        </a:defRPr>
      </a:lvl1pPr>
      <a:lvl2pPr marL="685721" algn="l" defTabSz="1371440" rtl="0" eaLnBrk="1" latinLnBrk="0" hangingPunct="1">
        <a:defRPr sz="2850" kern="1200">
          <a:solidFill>
            <a:schemeClr val="tx1"/>
          </a:solidFill>
          <a:latin typeface="+mn-lt"/>
          <a:ea typeface="+mn-ea"/>
          <a:cs typeface="+mn-cs"/>
        </a:defRPr>
      </a:lvl2pPr>
      <a:lvl3pPr marL="1371440" algn="l" defTabSz="1371440" rtl="0" eaLnBrk="1" latinLnBrk="0" hangingPunct="1">
        <a:defRPr sz="2850" kern="1200">
          <a:solidFill>
            <a:schemeClr val="tx1"/>
          </a:solidFill>
          <a:latin typeface="+mn-lt"/>
          <a:ea typeface="+mn-ea"/>
          <a:cs typeface="+mn-cs"/>
        </a:defRPr>
      </a:lvl3pPr>
      <a:lvl4pPr marL="2057161" algn="l" defTabSz="1371440" rtl="0" eaLnBrk="1" latinLnBrk="0" hangingPunct="1">
        <a:defRPr sz="2850" kern="1200">
          <a:solidFill>
            <a:schemeClr val="tx1"/>
          </a:solidFill>
          <a:latin typeface="+mn-lt"/>
          <a:ea typeface="+mn-ea"/>
          <a:cs typeface="+mn-cs"/>
        </a:defRPr>
      </a:lvl4pPr>
      <a:lvl5pPr marL="2742881" algn="l" defTabSz="1371440" rtl="0" eaLnBrk="1" latinLnBrk="0" hangingPunct="1">
        <a:defRPr sz="2850" kern="1200">
          <a:solidFill>
            <a:schemeClr val="tx1"/>
          </a:solidFill>
          <a:latin typeface="+mn-lt"/>
          <a:ea typeface="+mn-ea"/>
          <a:cs typeface="+mn-cs"/>
        </a:defRPr>
      </a:lvl5pPr>
      <a:lvl6pPr marL="3428600" algn="l" defTabSz="1371440" rtl="0" eaLnBrk="1" latinLnBrk="0" hangingPunct="1">
        <a:defRPr sz="2850" kern="1200">
          <a:solidFill>
            <a:schemeClr val="tx1"/>
          </a:solidFill>
          <a:latin typeface="+mn-lt"/>
          <a:ea typeface="+mn-ea"/>
          <a:cs typeface="+mn-cs"/>
        </a:defRPr>
      </a:lvl6pPr>
      <a:lvl7pPr marL="4114319" algn="l" defTabSz="1371440" rtl="0" eaLnBrk="1" latinLnBrk="0" hangingPunct="1">
        <a:defRPr sz="2850" kern="1200">
          <a:solidFill>
            <a:schemeClr val="tx1"/>
          </a:solidFill>
          <a:latin typeface="+mn-lt"/>
          <a:ea typeface="+mn-ea"/>
          <a:cs typeface="+mn-cs"/>
        </a:defRPr>
      </a:lvl7pPr>
      <a:lvl8pPr marL="4800040" algn="l" defTabSz="1371440" rtl="0" eaLnBrk="1" latinLnBrk="0" hangingPunct="1">
        <a:defRPr sz="2850" kern="1200">
          <a:solidFill>
            <a:schemeClr val="tx1"/>
          </a:solidFill>
          <a:latin typeface="+mn-lt"/>
          <a:ea typeface="+mn-ea"/>
          <a:cs typeface="+mn-cs"/>
        </a:defRPr>
      </a:lvl8pPr>
      <a:lvl9pPr marL="5485761" algn="l" defTabSz="1371440" rtl="0" eaLnBrk="1" latinLnBrk="0" hangingPunct="1">
        <a:defRPr sz="28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432748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81" r:id="rId1"/>
  </p:sldLayoutIdLst>
  <p:transition spd="slow">
    <p:push dir="u"/>
  </p:transition>
  <p:txStyles>
    <p:titleStyle>
      <a:lvl1pPr algn="l" defTabSz="1371440" rtl="0" eaLnBrk="1" latinLnBrk="0" hangingPunct="1">
        <a:lnSpc>
          <a:spcPct val="90000"/>
        </a:lnSpc>
        <a:spcBef>
          <a:spcPct val="0"/>
        </a:spcBef>
        <a:buNone/>
        <a:defRPr sz="6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861" indent="-342861" algn="l" defTabSz="1371440" rtl="0" eaLnBrk="1" latinLnBrk="0" hangingPunct="1">
        <a:lnSpc>
          <a:spcPct val="90000"/>
        </a:lnSpc>
        <a:spcBef>
          <a:spcPts val="1500"/>
        </a:spcBef>
        <a:buFont typeface="Arial" panose="020B0604020202020204" pitchFamily="34" charset="0"/>
        <a:buChar char="•"/>
        <a:defRPr sz="4200" kern="1200">
          <a:solidFill>
            <a:schemeClr val="tx1"/>
          </a:solidFill>
          <a:latin typeface="+mn-lt"/>
          <a:ea typeface="+mn-ea"/>
          <a:cs typeface="+mn-cs"/>
        </a:defRPr>
      </a:lvl1pPr>
      <a:lvl2pPr marL="1028580" indent="-342861" algn="l" defTabSz="137144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714299" indent="-342861" algn="l" defTabSz="137144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000" kern="1200">
          <a:solidFill>
            <a:schemeClr val="tx1"/>
          </a:solidFill>
          <a:latin typeface="+mn-lt"/>
          <a:ea typeface="+mn-ea"/>
          <a:cs typeface="+mn-cs"/>
        </a:defRPr>
      </a:lvl3pPr>
      <a:lvl4pPr marL="2400020" indent="-342861" algn="l" defTabSz="137144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850" kern="1200">
          <a:solidFill>
            <a:schemeClr val="tx1"/>
          </a:solidFill>
          <a:latin typeface="+mn-lt"/>
          <a:ea typeface="+mn-ea"/>
          <a:cs typeface="+mn-cs"/>
        </a:defRPr>
      </a:lvl4pPr>
      <a:lvl5pPr marL="3085741" indent="-342861" algn="l" defTabSz="137144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850" kern="1200">
          <a:solidFill>
            <a:schemeClr val="tx1"/>
          </a:solidFill>
          <a:latin typeface="+mn-lt"/>
          <a:ea typeface="+mn-ea"/>
          <a:cs typeface="+mn-cs"/>
        </a:defRPr>
      </a:lvl5pPr>
      <a:lvl6pPr marL="3771460" indent="-342861" algn="l" defTabSz="137144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850" kern="1200">
          <a:solidFill>
            <a:schemeClr val="tx1"/>
          </a:solidFill>
          <a:latin typeface="+mn-lt"/>
          <a:ea typeface="+mn-ea"/>
          <a:cs typeface="+mn-cs"/>
        </a:defRPr>
      </a:lvl6pPr>
      <a:lvl7pPr marL="4457181" indent="-342861" algn="l" defTabSz="137144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850" kern="1200">
          <a:solidFill>
            <a:schemeClr val="tx1"/>
          </a:solidFill>
          <a:latin typeface="+mn-lt"/>
          <a:ea typeface="+mn-ea"/>
          <a:cs typeface="+mn-cs"/>
        </a:defRPr>
      </a:lvl7pPr>
      <a:lvl8pPr marL="5142901" indent="-342861" algn="l" defTabSz="137144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850" kern="1200">
          <a:solidFill>
            <a:schemeClr val="tx1"/>
          </a:solidFill>
          <a:latin typeface="+mn-lt"/>
          <a:ea typeface="+mn-ea"/>
          <a:cs typeface="+mn-cs"/>
        </a:defRPr>
      </a:lvl8pPr>
      <a:lvl9pPr marL="5828620" indent="-342861" algn="l" defTabSz="137144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8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371440" rtl="0" eaLnBrk="1" latinLnBrk="0" hangingPunct="1">
        <a:defRPr sz="2850" kern="1200">
          <a:solidFill>
            <a:schemeClr val="tx1"/>
          </a:solidFill>
          <a:latin typeface="+mn-lt"/>
          <a:ea typeface="+mn-ea"/>
          <a:cs typeface="+mn-cs"/>
        </a:defRPr>
      </a:lvl1pPr>
      <a:lvl2pPr marL="685721" algn="l" defTabSz="1371440" rtl="0" eaLnBrk="1" latinLnBrk="0" hangingPunct="1">
        <a:defRPr sz="2850" kern="1200">
          <a:solidFill>
            <a:schemeClr val="tx1"/>
          </a:solidFill>
          <a:latin typeface="+mn-lt"/>
          <a:ea typeface="+mn-ea"/>
          <a:cs typeface="+mn-cs"/>
        </a:defRPr>
      </a:lvl2pPr>
      <a:lvl3pPr marL="1371440" algn="l" defTabSz="1371440" rtl="0" eaLnBrk="1" latinLnBrk="0" hangingPunct="1">
        <a:defRPr sz="2850" kern="1200">
          <a:solidFill>
            <a:schemeClr val="tx1"/>
          </a:solidFill>
          <a:latin typeface="+mn-lt"/>
          <a:ea typeface="+mn-ea"/>
          <a:cs typeface="+mn-cs"/>
        </a:defRPr>
      </a:lvl3pPr>
      <a:lvl4pPr marL="2057161" algn="l" defTabSz="1371440" rtl="0" eaLnBrk="1" latinLnBrk="0" hangingPunct="1">
        <a:defRPr sz="2850" kern="1200">
          <a:solidFill>
            <a:schemeClr val="tx1"/>
          </a:solidFill>
          <a:latin typeface="+mn-lt"/>
          <a:ea typeface="+mn-ea"/>
          <a:cs typeface="+mn-cs"/>
        </a:defRPr>
      </a:lvl4pPr>
      <a:lvl5pPr marL="2742881" algn="l" defTabSz="1371440" rtl="0" eaLnBrk="1" latinLnBrk="0" hangingPunct="1">
        <a:defRPr sz="2850" kern="1200">
          <a:solidFill>
            <a:schemeClr val="tx1"/>
          </a:solidFill>
          <a:latin typeface="+mn-lt"/>
          <a:ea typeface="+mn-ea"/>
          <a:cs typeface="+mn-cs"/>
        </a:defRPr>
      </a:lvl5pPr>
      <a:lvl6pPr marL="3428600" algn="l" defTabSz="1371440" rtl="0" eaLnBrk="1" latinLnBrk="0" hangingPunct="1">
        <a:defRPr sz="2850" kern="1200">
          <a:solidFill>
            <a:schemeClr val="tx1"/>
          </a:solidFill>
          <a:latin typeface="+mn-lt"/>
          <a:ea typeface="+mn-ea"/>
          <a:cs typeface="+mn-cs"/>
        </a:defRPr>
      </a:lvl6pPr>
      <a:lvl7pPr marL="4114319" algn="l" defTabSz="1371440" rtl="0" eaLnBrk="1" latinLnBrk="0" hangingPunct="1">
        <a:defRPr sz="2850" kern="1200">
          <a:solidFill>
            <a:schemeClr val="tx1"/>
          </a:solidFill>
          <a:latin typeface="+mn-lt"/>
          <a:ea typeface="+mn-ea"/>
          <a:cs typeface="+mn-cs"/>
        </a:defRPr>
      </a:lvl7pPr>
      <a:lvl8pPr marL="4800040" algn="l" defTabSz="1371440" rtl="0" eaLnBrk="1" latinLnBrk="0" hangingPunct="1">
        <a:defRPr sz="2850" kern="1200">
          <a:solidFill>
            <a:schemeClr val="tx1"/>
          </a:solidFill>
          <a:latin typeface="+mn-lt"/>
          <a:ea typeface="+mn-ea"/>
          <a:cs typeface="+mn-cs"/>
        </a:defRPr>
      </a:lvl8pPr>
      <a:lvl9pPr marL="5485761" algn="l" defTabSz="1371440" rtl="0" eaLnBrk="1" latinLnBrk="0" hangingPunct="1">
        <a:defRPr sz="28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プレースホルダー 1"/>
          <p:cNvSpPr>
            <a:spLocks noGrp="1"/>
          </p:cNvSpPr>
          <p:nvPr>
            <p:ph type="title"/>
          </p:nvPr>
        </p:nvSpPr>
        <p:spPr>
          <a:xfrm>
            <a:off x="790277" y="318968"/>
            <a:ext cx="16457772" cy="915119"/>
          </a:xfrm>
          <a:prstGeom prst="rect">
            <a:avLst/>
          </a:prstGeom>
        </p:spPr>
        <p:txBody>
          <a:bodyPr vert="horz" lIns="163263" tIns="81631" rIns="163263" bIns="81631" rtlCol="0" anchor="ctr">
            <a:normAutofit/>
          </a:bodyPr>
          <a:lstStyle/>
          <a:p>
            <a:r>
              <a:rPr kumimoji="1" lang="en-US" altLang="ja-JP" dirty="0"/>
              <a:t>MASTER TITLE</a:t>
            </a:r>
            <a:endParaRPr kumimoji="1" lang="ja-JP" altLang="en-US" dirty="0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914321" y="1738144"/>
            <a:ext cx="16457772" cy="7451108"/>
          </a:xfrm>
          <a:prstGeom prst="rect">
            <a:avLst/>
          </a:prstGeom>
        </p:spPr>
        <p:txBody>
          <a:bodyPr vert="horz" lIns="163263" tIns="81631" rIns="163263" bIns="81631" rtlCol="0">
            <a:normAutofit/>
          </a:bodyPr>
          <a:lstStyle/>
          <a:p>
            <a:pPr lvl="0"/>
            <a:r>
              <a:rPr kumimoji="1" lang="ja-JP" altLang="en-US" dirty="0"/>
              <a:t>マスター テキストの書式設定</a:t>
            </a:r>
          </a:p>
        </p:txBody>
      </p:sp>
    </p:spTree>
    <p:extLst>
      <p:ext uri="{BB962C8B-B14F-4D97-AF65-F5344CB8AC3E}">
        <p14:creationId xmlns:p14="http://schemas.microsoft.com/office/powerpoint/2010/main" val="2460710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83" r:id="rId1"/>
    <p:sldLayoutId id="2147484084" r:id="rId2"/>
    <p:sldLayoutId id="2147484085" r:id="rId3"/>
    <p:sldLayoutId id="2147484086" r:id="rId4"/>
    <p:sldLayoutId id="2147484087" r:id="rId5"/>
    <p:sldLayoutId id="2147484088" r:id="rId6"/>
    <p:sldLayoutId id="2147484089" r:id="rId7"/>
    <p:sldLayoutId id="2147484090" r:id="rId8"/>
    <p:sldLayoutId id="2147484091" r:id="rId9"/>
    <p:sldLayoutId id="2147484092" r:id="rId10"/>
    <p:sldLayoutId id="2147484093" r:id="rId11"/>
    <p:sldLayoutId id="2147484094" r:id="rId12"/>
    <p:sldLayoutId id="2147484095" r:id="rId13"/>
    <p:sldLayoutId id="2147484096" r:id="rId14"/>
    <p:sldLayoutId id="2147484097" r:id="rId15"/>
  </p:sldLayoutIdLst>
  <p:transition spd="slow">
    <p:push dir="u"/>
  </p:transition>
  <p:hf hdr="0" dt="0"/>
  <p:txStyles>
    <p:titleStyle>
      <a:lvl1pPr algn="l" defTabSz="1632593" rtl="0" eaLnBrk="1" latinLnBrk="0" hangingPunct="1">
        <a:spcBef>
          <a:spcPct val="0"/>
        </a:spcBef>
        <a:buNone/>
        <a:defRPr kumimoji="1" sz="5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1632593" rtl="0" eaLnBrk="1" latinLnBrk="0" hangingPunct="1">
        <a:spcBef>
          <a:spcPct val="20000"/>
        </a:spcBef>
        <a:buFont typeface="Arial" panose="020B0604020202020204" pitchFamily="34" charset="0"/>
        <a:buNone/>
        <a:defRPr kumimoji="1"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1326482" indent="-510185" algn="l" defTabSz="1632593" rtl="0" eaLnBrk="1" latinLnBrk="0" hangingPunct="1">
        <a:spcBef>
          <a:spcPct val="20000"/>
        </a:spcBef>
        <a:buFont typeface="Arial" panose="020B0604020202020204" pitchFamily="34" charset="0"/>
        <a:buChar char="–"/>
        <a:defRPr kumimoji="1"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2040741" indent="-408147" algn="l" defTabSz="1632593" rtl="0" eaLnBrk="1" latinLnBrk="0" hangingPunct="1">
        <a:spcBef>
          <a:spcPct val="20000"/>
        </a:spcBef>
        <a:buFont typeface="Arial" panose="020B0604020202020204" pitchFamily="34" charset="0"/>
        <a:buChar char="•"/>
        <a:defRPr kumimoji="1" sz="2200" kern="1200">
          <a:solidFill>
            <a:schemeClr val="tx1"/>
          </a:solidFill>
          <a:latin typeface="+mn-lt"/>
          <a:ea typeface="+mn-ea"/>
          <a:cs typeface="+mn-cs"/>
        </a:defRPr>
      </a:lvl3pPr>
      <a:lvl4pPr marL="2857040" indent="-408147" algn="l" defTabSz="1632593" rtl="0" eaLnBrk="1" latinLnBrk="0" hangingPunct="1">
        <a:spcBef>
          <a:spcPct val="20000"/>
        </a:spcBef>
        <a:buFont typeface="Arial" panose="020B0604020202020204" pitchFamily="34" charset="0"/>
        <a:buChar char="–"/>
        <a:defRPr kumimoji="1" sz="2200" kern="1200">
          <a:solidFill>
            <a:schemeClr val="tx1"/>
          </a:solidFill>
          <a:latin typeface="+mn-lt"/>
          <a:ea typeface="+mn-ea"/>
          <a:cs typeface="+mn-cs"/>
        </a:defRPr>
      </a:lvl4pPr>
      <a:lvl5pPr marL="3673336" indent="-408147" algn="l" defTabSz="1632593" rtl="0" eaLnBrk="1" latinLnBrk="0" hangingPunct="1">
        <a:spcBef>
          <a:spcPct val="20000"/>
        </a:spcBef>
        <a:buFont typeface="Arial" panose="020B0604020202020204" pitchFamily="34" charset="0"/>
        <a:buChar char="»"/>
        <a:defRPr kumimoji="1" sz="2200" kern="1200">
          <a:solidFill>
            <a:schemeClr val="tx1"/>
          </a:solidFill>
          <a:latin typeface="+mn-lt"/>
          <a:ea typeface="+mn-ea"/>
          <a:cs typeface="+mn-cs"/>
        </a:defRPr>
      </a:lvl5pPr>
      <a:lvl6pPr marL="4489634" indent="-408147" algn="l" defTabSz="1632593" rtl="0" eaLnBrk="1" latinLnBrk="0" hangingPunct="1">
        <a:spcBef>
          <a:spcPct val="20000"/>
        </a:spcBef>
        <a:buFont typeface="Arial" panose="020B0604020202020204" pitchFamily="34" charset="0"/>
        <a:buChar char="•"/>
        <a:defRPr kumimoji="1"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305929" indent="-408147" algn="l" defTabSz="1632593" rtl="0" eaLnBrk="1" latinLnBrk="0" hangingPunct="1">
        <a:spcBef>
          <a:spcPct val="20000"/>
        </a:spcBef>
        <a:buFont typeface="Arial" panose="020B0604020202020204" pitchFamily="34" charset="0"/>
        <a:buChar char="•"/>
        <a:defRPr kumimoji="1"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122226" indent="-408147" algn="l" defTabSz="1632593" rtl="0" eaLnBrk="1" latinLnBrk="0" hangingPunct="1">
        <a:spcBef>
          <a:spcPct val="20000"/>
        </a:spcBef>
        <a:buFont typeface="Arial" panose="020B0604020202020204" pitchFamily="34" charset="0"/>
        <a:buChar char="•"/>
        <a:defRPr kumimoji="1"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6938522" indent="-408147" algn="l" defTabSz="1632593" rtl="0" eaLnBrk="1" latinLnBrk="0" hangingPunct="1">
        <a:spcBef>
          <a:spcPct val="20000"/>
        </a:spcBef>
        <a:buFont typeface="Arial" panose="020B0604020202020204" pitchFamily="34" charset="0"/>
        <a:buChar char="•"/>
        <a:defRPr kumimoji="1"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1632593" rtl="0" eaLnBrk="1" latinLnBrk="0" hangingPunct="1">
        <a:defRPr kumimoji="1"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816297" algn="l" defTabSz="1632593" rtl="0" eaLnBrk="1" latinLnBrk="0" hangingPunct="1">
        <a:defRPr kumimoji="1" sz="3100" kern="1200">
          <a:solidFill>
            <a:schemeClr val="tx1"/>
          </a:solidFill>
          <a:latin typeface="+mn-lt"/>
          <a:ea typeface="+mn-ea"/>
          <a:cs typeface="+mn-cs"/>
        </a:defRPr>
      </a:lvl2pPr>
      <a:lvl3pPr marL="1632593" algn="l" defTabSz="1632593" rtl="0" eaLnBrk="1" latinLnBrk="0" hangingPunct="1">
        <a:defRPr kumimoji="1" sz="3100" kern="1200">
          <a:solidFill>
            <a:schemeClr val="tx1"/>
          </a:solidFill>
          <a:latin typeface="+mn-lt"/>
          <a:ea typeface="+mn-ea"/>
          <a:cs typeface="+mn-cs"/>
        </a:defRPr>
      </a:lvl3pPr>
      <a:lvl4pPr marL="2448890" algn="l" defTabSz="1632593" rtl="0" eaLnBrk="1" latinLnBrk="0" hangingPunct="1">
        <a:defRPr kumimoji="1" sz="3100" kern="1200">
          <a:solidFill>
            <a:schemeClr val="tx1"/>
          </a:solidFill>
          <a:latin typeface="+mn-lt"/>
          <a:ea typeface="+mn-ea"/>
          <a:cs typeface="+mn-cs"/>
        </a:defRPr>
      </a:lvl4pPr>
      <a:lvl5pPr marL="3265186" algn="l" defTabSz="1632593" rtl="0" eaLnBrk="1" latinLnBrk="0" hangingPunct="1">
        <a:defRPr kumimoji="1" sz="3100" kern="1200">
          <a:solidFill>
            <a:schemeClr val="tx1"/>
          </a:solidFill>
          <a:latin typeface="+mn-lt"/>
          <a:ea typeface="+mn-ea"/>
          <a:cs typeface="+mn-cs"/>
        </a:defRPr>
      </a:lvl5pPr>
      <a:lvl6pPr marL="4081484" algn="l" defTabSz="1632593" rtl="0" eaLnBrk="1" latinLnBrk="0" hangingPunct="1">
        <a:defRPr kumimoji="1" sz="3100" kern="1200">
          <a:solidFill>
            <a:schemeClr val="tx1"/>
          </a:solidFill>
          <a:latin typeface="+mn-lt"/>
          <a:ea typeface="+mn-ea"/>
          <a:cs typeface="+mn-cs"/>
        </a:defRPr>
      </a:lvl6pPr>
      <a:lvl7pPr marL="4897781" algn="l" defTabSz="1632593" rtl="0" eaLnBrk="1" latinLnBrk="0" hangingPunct="1">
        <a:defRPr kumimoji="1" sz="3100" kern="1200">
          <a:solidFill>
            <a:schemeClr val="tx1"/>
          </a:solidFill>
          <a:latin typeface="+mn-lt"/>
          <a:ea typeface="+mn-ea"/>
          <a:cs typeface="+mn-cs"/>
        </a:defRPr>
      </a:lvl7pPr>
      <a:lvl8pPr marL="5714076" algn="l" defTabSz="1632593" rtl="0" eaLnBrk="1" latinLnBrk="0" hangingPunct="1">
        <a:defRPr kumimoji="1" sz="3100" kern="1200">
          <a:solidFill>
            <a:schemeClr val="tx1"/>
          </a:solidFill>
          <a:latin typeface="+mn-lt"/>
          <a:ea typeface="+mn-ea"/>
          <a:cs typeface="+mn-cs"/>
        </a:defRPr>
      </a:lvl8pPr>
      <a:lvl9pPr marL="6530376" algn="l" defTabSz="1632593" rtl="0" eaLnBrk="1" latinLnBrk="0" hangingPunct="1">
        <a:defRPr kumimoji="1" sz="31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914321" y="1831138"/>
            <a:ext cx="16457772" cy="7358114"/>
          </a:xfrm>
          <a:prstGeom prst="rect">
            <a:avLst/>
          </a:prstGeom>
        </p:spPr>
        <p:txBody>
          <a:bodyPr vert="horz" lIns="108832" tIns="54416" rIns="108832" bIns="54416" rtlCol="0">
            <a:normAutofit/>
          </a:bodyPr>
          <a:lstStyle/>
          <a:p>
            <a:pPr lvl="0"/>
            <a:r>
              <a:rPr lang="en-US" altLang="ja-JP" dirty="0"/>
              <a:t>Master Text</a:t>
            </a:r>
            <a:endParaRPr lang="ja-JP" altLang="en-US" dirty="0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3"/>
          </p:nvPr>
        </p:nvSpPr>
        <p:spPr>
          <a:xfrm>
            <a:off x="9413243" y="9591373"/>
            <a:ext cx="7776862" cy="547688"/>
          </a:xfrm>
          <a:prstGeom prst="rect">
            <a:avLst/>
          </a:prstGeom>
        </p:spPr>
        <p:txBody>
          <a:bodyPr vert="horz" lIns="108832" tIns="54416" rIns="108832" bIns="54416" rtlCol="0" anchor="ctr"/>
          <a:lstStyle>
            <a:lvl1pPr algn="r" defTabSz="1632142">
              <a:defRPr sz="2100">
                <a:solidFill>
                  <a:schemeClr val="bg1">
                    <a:lumMod val="50000"/>
                    <a:alpha val="70000"/>
                  </a:schemeClr>
                </a:solidFill>
              </a:defRPr>
            </a:lvl1pPr>
          </a:lstStyle>
          <a:p>
            <a:r>
              <a:rPr kumimoji="0"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kumimoji="0"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8" name="直角三角形 7"/>
          <p:cNvSpPr/>
          <p:nvPr userDrawn="1"/>
        </p:nvSpPr>
        <p:spPr>
          <a:xfrm rot="10800000">
            <a:off x="16421955" y="-1365"/>
            <a:ext cx="1864458" cy="2350389"/>
          </a:xfrm>
          <a:prstGeom prst="rtTriangle">
            <a:avLst/>
          </a:prstGeom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0" name="直角三角形 9"/>
          <p:cNvSpPr/>
          <p:nvPr userDrawn="1"/>
        </p:nvSpPr>
        <p:spPr>
          <a:xfrm rot="10800000">
            <a:off x="14212405" y="-1371"/>
            <a:ext cx="4095455" cy="1949516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  <a:tileRect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42196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6" r:id="rId1"/>
    <p:sldLayoutId id="2147483667" r:id="rId2"/>
    <p:sldLayoutId id="2147483668" r:id="rId3"/>
    <p:sldLayoutId id="2147483669" r:id="rId4"/>
    <p:sldLayoutId id="2147483670" r:id="rId5"/>
    <p:sldLayoutId id="2147483671" r:id="rId6"/>
    <p:sldLayoutId id="2147483672" r:id="rId7"/>
    <p:sldLayoutId id="2147483673" r:id="rId8"/>
    <p:sldLayoutId id="2147483674" r:id="rId9"/>
    <p:sldLayoutId id="2147483675" r:id="rId10"/>
    <p:sldLayoutId id="2147483676" r:id="rId11"/>
    <p:sldLayoutId id="2147483677" r:id="rId12"/>
    <p:sldLayoutId id="2147483678" r:id="rId13"/>
    <p:sldLayoutId id="2147483679" r:id="rId14"/>
    <p:sldLayoutId id="2147483680" r:id="rId15"/>
    <p:sldLayoutId id="2147483681" r:id="rId16"/>
    <p:sldLayoutId id="2147483682" r:id="rId17"/>
    <p:sldLayoutId id="2147483683" r:id="rId18"/>
    <p:sldLayoutId id="2147483684" r:id="rId19"/>
    <p:sldLayoutId id="2147483685" r:id="rId20"/>
    <p:sldLayoutId id="2147483686" r:id="rId21"/>
    <p:sldLayoutId id="2147483687" r:id="rId22"/>
    <p:sldLayoutId id="2147483688" r:id="rId23"/>
    <p:sldLayoutId id="2147483689" r:id="rId24"/>
    <p:sldLayoutId id="2147483690" r:id="rId25"/>
    <p:sldLayoutId id="2147483691" r:id="rId26"/>
    <p:sldLayoutId id="2147483692" r:id="rId27"/>
    <p:sldLayoutId id="2147483693" r:id="rId28"/>
    <p:sldLayoutId id="2147483694" r:id="rId29"/>
    <p:sldLayoutId id="2147483695" r:id="rId30"/>
    <p:sldLayoutId id="2147483696" r:id="rId31"/>
    <p:sldLayoutId id="2147483697" r:id="rId32"/>
    <p:sldLayoutId id="2147483698" r:id="rId33"/>
    <p:sldLayoutId id="2147483699" r:id="rId34"/>
    <p:sldLayoutId id="2147483700" r:id="rId35"/>
    <p:sldLayoutId id="2147483701" r:id="rId36"/>
    <p:sldLayoutId id="2147483702" r:id="rId37"/>
    <p:sldLayoutId id="2147483703" r:id="rId38"/>
    <p:sldLayoutId id="2147483704" r:id="rId39"/>
    <p:sldLayoutId id="2147483705" r:id="rId40"/>
    <p:sldLayoutId id="2147483706" r:id="rId41"/>
    <p:sldLayoutId id="2147483707" r:id="rId42"/>
    <p:sldLayoutId id="2147483708" r:id="rId43"/>
    <p:sldLayoutId id="2147483709" r:id="rId44"/>
    <p:sldLayoutId id="2147483710" r:id="rId45"/>
    <p:sldLayoutId id="2147483711" r:id="rId46"/>
    <p:sldLayoutId id="2147483712" r:id="rId47"/>
    <p:sldLayoutId id="2147483785" r:id="rId48"/>
  </p:sldLayoutIdLst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  <p:hf hdr="0" dt="0"/>
  <p:txStyles>
    <p:titleStyle>
      <a:lvl1pPr algn="l" defTabSz="1632142" rtl="0" eaLnBrk="1" latinLnBrk="0" hangingPunct="1">
        <a:spcBef>
          <a:spcPct val="0"/>
        </a:spcBef>
        <a:buNone/>
        <a:defRPr sz="6149" kern="1200" spc="300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1632142" rtl="0" eaLnBrk="1" latinLnBrk="0" hangingPunct="1">
        <a:spcBef>
          <a:spcPct val="20000"/>
        </a:spcBef>
        <a:buFont typeface="Arial" panose="020B0604020202020204" pitchFamily="34" charset="0"/>
        <a:buNone/>
        <a:defRPr sz="195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1326116" indent="-510045" algn="l" defTabSz="1632142" rtl="0" eaLnBrk="1" latinLnBrk="0" hangingPunct="1">
        <a:spcBef>
          <a:spcPct val="20000"/>
        </a:spcBef>
        <a:buFont typeface="Arial" panose="020B0604020202020204" pitchFamily="34" charset="0"/>
        <a:buChar char="–"/>
        <a:defRPr sz="2849" kern="1200">
          <a:solidFill>
            <a:schemeClr val="tx1"/>
          </a:solidFill>
          <a:latin typeface="+mn-lt"/>
          <a:ea typeface="+mn-ea"/>
          <a:cs typeface="+mn-cs"/>
        </a:defRPr>
      </a:lvl2pPr>
      <a:lvl3pPr marL="2040174" indent="-408032" algn="l" defTabSz="1632142" rtl="0" eaLnBrk="1" latinLnBrk="0" hangingPunct="1">
        <a:spcBef>
          <a:spcPct val="20000"/>
        </a:spcBef>
        <a:buFont typeface="Arial" panose="020B0604020202020204" pitchFamily="34" charset="0"/>
        <a:buChar char="•"/>
        <a:defRPr sz="2849" kern="1200">
          <a:solidFill>
            <a:schemeClr val="tx1"/>
          </a:solidFill>
          <a:latin typeface="+mn-lt"/>
          <a:ea typeface="+mn-ea"/>
          <a:cs typeface="+mn-cs"/>
        </a:defRPr>
      </a:lvl3pPr>
      <a:lvl4pPr marL="2856246" indent="-408032" algn="l" defTabSz="1632142" rtl="0" eaLnBrk="1" latinLnBrk="0" hangingPunct="1">
        <a:spcBef>
          <a:spcPct val="20000"/>
        </a:spcBef>
        <a:buFont typeface="Arial" panose="020B0604020202020204" pitchFamily="34" charset="0"/>
        <a:buChar char="–"/>
        <a:defRPr sz="2849" kern="1200">
          <a:solidFill>
            <a:schemeClr val="tx1"/>
          </a:solidFill>
          <a:latin typeface="+mn-lt"/>
          <a:ea typeface="+mn-ea"/>
          <a:cs typeface="+mn-cs"/>
        </a:defRPr>
      </a:lvl4pPr>
      <a:lvl5pPr marL="3672314" indent="-408032" algn="l" defTabSz="1632142" rtl="0" eaLnBrk="1" latinLnBrk="0" hangingPunct="1">
        <a:spcBef>
          <a:spcPct val="20000"/>
        </a:spcBef>
        <a:buFont typeface="Arial" panose="020B0604020202020204" pitchFamily="34" charset="0"/>
        <a:buChar char="»"/>
        <a:defRPr sz="2849" kern="1200">
          <a:solidFill>
            <a:schemeClr val="tx1"/>
          </a:solidFill>
          <a:latin typeface="+mn-lt"/>
          <a:ea typeface="+mn-ea"/>
          <a:cs typeface="+mn-cs"/>
        </a:defRPr>
      </a:lvl5pPr>
      <a:lvl6pPr marL="4488386" indent="-408032" algn="l" defTabSz="1632142" rtl="0" eaLnBrk="1" latinLnBrk="0" hangingPunct="1">
        <a:spcBef>
          <a:spcPct val="20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6pPr>
      <a:lvl7pPr marL="5304455" indent="-408032" algn="l" defTabSz="1632142" rtl="0" eaLnBrk="1" latinLnBrk="0" hangingPunct="1">
        <a:spcBef>
          <a:spcPct val="20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7pPr>
      <a:lvl8pPr marL="6120526" indent="-408032" algn="l" defTabSz="1632142" rtl="0" eaLnBrk="1" latinLnBrk="0" hangingPunct="1">
        <a:spcBef>
          <a:spcPct val="20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8pPr>
      <a:lvl9pPr marL="6936592" indent="-408032" algn="l" defTabSz="1632142" rtl="0" eaLnBrk="1" latinLnBrk="0" hangingPunct="1">
        <a:spcBef>
          <a:spcPct val="20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632142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1pPr>
      <a:lvl2pPr marL="816069" algn="l" defTabSz="1632142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2pPr>
      <a:lvl3pPr marL="1632142" algn="l" defTabSz="1632142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3pPr>
      <a:lvl4pPr marL="2448208" algn="l" defTabSz="1632142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4pPr>
      <a:lvl5pPr marL="3264279" algn="l" defTabSz="1632142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5pPr>
      <a:lvl6pPr marL="4080352" algn="l" defTabSz="1632142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6pPr>
      <a:lvl7pPr marL="4896420" algn="l" defTabSz="1632142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7pPr>
      <a:lvl8pPr marL="5712486" algn="l" defTabSz="1632142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8pPr>
      <a:lvl9pPr marL="6528560" algn="l" defTabSz="1632142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テキスト プレースホルダー 7"/>
          <p:cNvSpPr>
            <a:spLocks noGrp="1"/>
          </p:cNvSpPr>
          <p:nvPr>
            <p:ph type="body" idx="1"/>
          </p:nvPr>
        </p:nvSpPr>
        <p:spPr>
          <a:xfrm>
            <a:off x="914403" y="2400301"/>
            <a:ext cx="16457615" cy="6789738"/>
          </a:xfrm>
          <a:prstGeom prst="rect">
            <a:avLst/>
          </a:prstGeom>
        </p:spPr>
        <p:txBody>
          <a:bodyPr vert="horz" lIns="60946" tIns="30474" rIns="60946" bIns="30474" rtlCol="0">
            <a:normAutofit/>
          </a:bodyPr>
          <a:lstStyle/>
          <a:p>
            <a:pPr lvl="0"/>
            <a:r>
              <a:rPr lang="en-US" dirty="0"/>
              <a:t>Master Text</a:t>
            </a:r>
          </a:p>
        </p:txBody>
      </p:sp>
    </p:spTree>
    <p:extLst>
      <p:ext uri="{BB962C8B-B14F-4D97-AF65-F5344CB8AC3E}">
        <p14:creationId xmlns:p14="http://schemas.microsoft.com/office/powerpoint/2010/main" val="42513132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  <p:sldLayoutId id="2147483726" r:id="rId12"/>
    <p:sldLayoutId id="2147483727" r:id="rId13"/>
    <p:sldLayoutId id="2147483728" r:id="rId14"/>
    <p:sldLayoutId id="2147483729" r:id="rId15"/>
  </p:sldLayoutIdLst>
  <p:transition spd="slow">
    <p:push dir="u"/>
  </p:transition>
  <p:hf hdr="0" dt="0"/>
  <p:txStyles>
    <p:titleStyle>
      <a:lvl1pPr algn="ctr" defTabSz="1632037" rtl="0" eaLnBrk="1" latinLnBrk="0" hangingPunct="1">
        <a:spcBef>
          <a:spcPct val="0"/>
        </a:spcBef>
        <a:buNone/>
        <a:defRPr sz="7948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1632037" rtl="0" eaLnBrk="1" latinLnBrk="0" hangingPunct="1">
        <a:spcBef>
          <a:spcPct val="20000"/>
        </a:spcBef>
        <a:buFont typeface="Arial" panose="020B0604020202020204" pitchFamily="34" charset="0"/>
        <a:buNone/>
        <a:defRPr sz="225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1326032" indent="-510012" algn="l" defTabSz="1632037" rtl="0" eaLnBrk="1" latinLnBrk="0" hangingPunct="1">
        <a:spcBef>
          <a:spcPct val="20000"/>
        </a:spcBef>
        <a:buFont typeface="Arial" panose="020B0604020202020204" pitchFamily="34" charset="0"/>
        <a:buChar char="–"/>
        <a:defRPr sz="4949" kern="1200">
          <a:solidFill>
            <a:schemeClr val="tx1"/>
          </a:solidFill>
          <a:latin typeface="+mn-lt"/>
          <a:ea typeface="+mn-ea"/>
          <a:cs typeface="+mn-cs"/>
        </a:defRPr>
      </a:lvl2pPr>
      <a:lvl3pPr marL="2040043" indent="-408008" algn="l" defTabSz="1632037" rtl="0" eaLnBrk="1" latinLnBrk="0" hangingPunct="1">
        <a:spcBef>
          <a:spcPct val="20000"/>
        </a:spcBef>
        <a:buFont typeface="Arial" panose="020B0604020202020204" pitchFamily="34" charset="0"/>
        <a:buChar char="•"/>
        <a:defRPr sz="4349" kern="1200">
          <a:solidFill>
            <a:schemeClr val="tx1"/>
          </a:solidFill>
          <a:latin typeface="+mn-lt"/>
          <a:ea typeface="+mn-ea"/>
          <a:cs typeface="+mn-cs"/>
        </a:defRPr>
      </a:lvl3pPr>
      <a:lvl4pPr marL="2856063" indent="-408008" algn="l" defTabSz="1632037" rtl="0" eaLnBrk="1" latinLnBrk="0" hangingPunct="1">
        <a:spcBef>
          <a:spcPct val="20000"/>
        </a:spcBef>
        <a:buFont typeface="Arial" panose="020B0604020202020204" pitchFamily="34" charset="0"/>
        <a:buChar char="–"/>
        <a:defRPr sz="3599" kern="1200">
          <a:solidFill>
            <a:schemeClr val="tx1"/>
          </a:solidFill>
          <a:latin typeface="+mn-lt"/>
          <a:ea typeface="+mn-ea"/>
          <a:cs typeface="+mn-cs"/>
        </a:defRPr>
      </a:lvl4pPr>
      <a:lvl5pPr marL="3672080" indent="-408008" algn="l" defTabSz="1632037" rtl="0" eaLnBrk="1" latinLnBrk="0" hangingPunct="1">
        <a:spcBef>
          <a:spcPct val="20000"/>
        </a:spcBef>
        <a:buFont typeface="Arial" panose="020B0604020202020204" pitchFamily="34" charset="0"/>
        <a:buChar char="»"/>
        <a:defRPr sz="3599" kern="1200">
          <a:solidFill>
            <a:schemeClr val="tx1"/>
          </a:solidFill>
          <a:latin typeface="+mn-lt"/>
          <a:ea typeface="+mn-ea"/>
          <a:cs typeface="+mn-cs"/>
        </a:defRPr>
      </a:lvl5pPr>
      <a:lvl6pPr marL="4488098" indent="-408008" algn="l" defTabSz="1632037" rtl="0" eaLnBrk="1" latinLnBrk="0" hangingPunct="1">
        <a:spcBef>
          <a:spcPct val="20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6pPr>
      <a:lvl7pPr marL="5304116" indent="-408008" algn="l" defTabSz="1632037" rtl="0" eaLnBrk="1" latinLnBrk="0" hangingPunct="1">
        <a:spcBef>
          <a:spcPct val="20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7pPr>
      <a:lvl8pPr marL="6120135" indent="-408008" algn="l" defTabSz="1632037" rtl="0" eaLnBrk="1" latinLnBrk="0" hangingPunct="1">
        <a:spcBef>
          <a:spcPct val="20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8pPr>
      <a:lvl9pPr marL="6936148" indent="-408008" algn="l" defTabSz="1632037" rtl="0" eaLnBrk="1" latinLnBrk="0" hangingPunct="1">
        <a:spcBef>
          <a:spcPct val="20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632037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1pPr>
      <a:lvl2pPr marL="816017" algn="l" defTabSz="1632037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2pPr>
      <a:lvl3pPr marL="1632037" algn="l" defTabSz="1632037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3pPr>
      <a:lvl4pPr marL="2448052" algn="l" defTabSz="1632037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4pPr>
      <a:lvl5pPr marL="3264069" algn="l" defTabSz="1632037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5pPr>
      <a:lvl6pPr marL="4080091" algn="l" defTabSz="1632037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6pPr>
      <a:lvl7pPr marL="4896107" algn="l" defTabSz="1632037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7pPr>
      <a:lvl8pPr marL="5712120" algn="l" defTabSz="1632037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8pPr>
      <a:lvl9pPr marL="6528143" algn="l" defTabSz="1632037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直角三角形 8"/>
          <p:cNvSpPr/>
          <p:nvPr userDrawn="1"/>
        </p:nvSpPr>
        <p:spPr>
          <a:xfrm rot="10800000">
            <a:off x="16421955" y="-1365"/>
            <a:ext cx="1864458" cy="2350389"/>
          </a:xfrm>
          <a:prstGeom prst="rtTriangle">
            <a:avLst/>
          </a:prstGeom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0" name="直角三角形 9"/>
          <p:cNvSpPr/>
          <p:nvPr userDrawn="1"/>
        </p:nvSpPr>
        <p:spPr>
          <a:xfrm rot="10800000">
            <a:off x="14212410" y="-1371"/>
            <a:ext cx="4095455" cy="1949516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  <a:tileRect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87" tIns="45691" rIns="91387" bIns="4569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193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2" name="タイトル プレースホルダー 1"/>
          <p:cNvSpPr>
            <a:spLocks noGrp="1"/>
          </p:cNvSpPr>
          <p:nvPr>
            <p:ph type="title"/>
          </p:nvPr>
        </p:nvSpPr>
        <p:spPr>
          <a:xfrm>
            <a:off x="592266" y="192958"/>
            <a:ext cx="16741860" cy="1125125"/>
          </a:xfrm>
          <a:prstGeom prst="rect">
            <a:avLst/>
          </a:prstGeom>
        </p:spPr>
        <p:txBody>
          <a:bodyPr vert="horz" lIns="108818" tIns="54409" rIns="108818" bIns="54409" rtlCol="0" anchor="ctr">
            <a:noAutofit/>
          </a:bodyPr>
          <a:lstStyle/>
          <a:p>
            <a:r>
              <a:rPr lang="en-US" altLang="ja-JP" dirty="0"/>
              <a:t>SLIDE TITLE HERE</a:t>
            </a:r>
            <a:endParaRPr lang="en-US" dirty="0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914321" y="1831141"/>
            <a:ext cx="16457772" cy="7358114"/>
          </a:xfrm>
          <a:prstGeom prst="rect">
            <a:avLst/>
          </a:prstGeom>
        </p:spPr>
        <p:txBody>
          <a:bodyPr vert="horz" lIns="108818" tIns="54409" rIns="108818" bIns="54409" rtlCol="0">
            <a:normAutofit/>
          </a:bodyPr>
          <a:lstStyle/>
          <a:p>
            <a:pPr lvl="0"/>
            <a:r>
              <a:rPr lang="en-US" altLang="ja-JP" dirty="0"/>
              <a:t>Master Text</a:t>
            </a:r>
            <a:endParaRPr lang="ja-JP" altLang="en-US" dirty="0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3"/>
          </p:nvPr>
        </p:nvSpPr>
        <p:spPr>
          <a:xfrm>
            <a:off x="9413248" y="9591376"/>
            <a:ext cx="7776862" cy="547688"/>
          </a:xfrm>
          <a:prstGeom prst="rect">
            <a:avLst/>
          </a:prstGeom>
        </p:spPr>
        <p:txBody>
          <a:bodyPr vert="horz" lIns="108818" tIns="54409" rIns="108818" bIns="54409" rtlCol="0" anchor="ctr"/>
          <a:lstStyle>
            <a:lvl1pPr algn="r" defTabSz="1631932">
              <a:defRPr sz="2100">
                <a:solidFill>
                  <a:schemeClr val="bg1">
                    <a:lumMod val="50000"/>
                    <a:alpha val="70000"/>
                  </a:schemeClr>
                </a:solidFill>
              </a:defRPr>
            </a:lvl1pPr>
          </a:lstStyle>
          <a:p>
            <a:r>
              <a:rPr kumimoji="0"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kumimoji="0"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6" name="スライド番号プレースホルダー 5"/>
          <p:cNvSpPr>
            <a:spLocks noGrp="1"/>
          </p:cNvSpPr>
          <p:nvPr>
            <p:ph type="sldNum" sz="quarter" idx="4"/>
          </p:nvPr>
        </p:nvSpPr>
        <p:spPr>
          <a:xfrm>
            <a:off x="17371942" y="9591376"/>
            <a:ext cx="907290" cy="547688"/>
          </a:xfrm>
          <a:prstGeom prst="rect">
            <a:avLst/>
          </a:prstGeom>
        </p:spPr>
        <p:txBody>
          <a:bodyPr vert="horz" lIns="108818" tIns="54409" rIns="108818" bIns="54409" rtlCol="0" anchor="ctr"/>
          <a:lstStyle>
            <a:lvl1pPr algn="l" defTabSz="1631932">
              <a:defRPr sz="3149">
                <a:solidFill>
                  <a:schemeClr val="bg2">
                    <a:lumMod val="75000"/>
                  </a:schemeClr>
                </a:solidFill>
                <a:latin typeface="+mj-lt"/>
              </a:defRPr>
            </a:lvl1pPr>
          </a:lstStyle>
          <a:p>
            <a:fld id="{387164BF-D67A-46C0-81D2-5BAF67C00C80}" type="slidenum">
              <a:rPr kumimoji="0" lang="en-US" smtClean="0">
                <a:solidFill>
                  <a:srgbClr val="D8D8D8">
                    <a:lumMod val="75000"/>
                  </a:srgbClr>
                </a:solidFill>
              </a:rPr>
              <a:pPr/>
              <a:t>‹#›</a:t>
            </a:fld>
            <a:endParaRPr kumimoji="0" lang="en-US" dirty="0">
              <a:solidFill>
                <a:srgbClr val="D8D8D8">
                  <a:lumMod val="75000"/>
                </a:srgbClr>
              </a:solidFill>
            </a:endParaRPr>
          </a:p>
        </p:txBody>
      </p:sp>
      <p:cxnSp>
        <p:nvCxnSpPr>
          <p:cNvPr id="7" name="直線コネクタ 6"/>
          <p:cNvCxnSpPr/>
          <p:nvPr userDrawn="1"/>
        </p:nvCxnSpPr>
        <p:spPr>
          <a:xfrm>
            <a:off x="603508" y="1273070"/>
            <a:ext cx="17079398" cy="0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線コネクタ 12"/>
          <p:cNvCxnSpPr/>
          <p:nvPr userDrawn="1"/>
        </p:nvCxnSpPr>
        <p:spPr>
          <a:xfrm flipV="1">
            <a:off x="17289113" y="9508996"/>
            <a:ext cx="0" cy="778015"/>
          </a:xfrm>
          <a:prstGeom prst="line">
            <a:avLst/>
          </a:prstGeom>
          <a:ln w="12700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718111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3" r:id="rId3"/>
    <p:sldLayoutId id="2147483734" r:id="rId4"/>
    <p:sldLayoutId id="2147483735" r:id="rId5"/>
    <p:sldLayoutId id="2147483736" r:id="rId6"/>
    <p:sldLayoutId id="2147483737" r:id="rId7"/>
    <p:sldLayoutId id="2147483738" r:id="rId8"/>
    <p:sldLayoutId id="2147483739" r:id="rId9"/>
    <p:sldLayoutId id="2147483740" r:id="rId10"/>
    <p:sldLayoutId id="2147483741" r:id="rId11"/>
    <p:sldLayoutId id="2147483742" r:id="rId12"/>
    <p:sldLayoutId id="2147483743" r:id="rId13"/>
    <p:sldLayoutId id="2147483744" r:id="rId14"/>
    <p:sldLayoutId id="2147483745" r:id="rId15"/>
    <p:sldLayoutId id="2147483746" r:id="rId16"/>
    <p:sldLayoutId id="2147483747" r:id="rId17"/>
    <p:sldLayoutId id="2147483748" r:id="rId18"/>
    <p:sldLayoutId id="2147483749" r:id="rId19"/>
    <p:sldLayoutId id="2147483750" r:id="rId20"/>
    <p:sldLayoutId id="2147483751" r:id="rId21"/>
    <p:sldLayoutId id="2147483752" r:id="rId22"/>
    <p:sldLayoutId id="2147483753" r:id="rId23"/>
    <p:sldLayoutId id="2147483754" r:id="rId24"/>
    <p:sldLayoutId id="2147483755" r:id="rId25"/>
    <p:sldLayoutId id="2147483756" r:id="rId26"/>
    <p:sldLayoutId id="2147483757" r:id="rId27"/>
    <p:sldLayoutId id="2147483758" r:id="rId28"/>
    <p:sldLayoutId id="2147483759" r:id="rId29"/>
    <p:sldLayoutId id="2147483760" r:id="rId30"/>
    <p:sldLayoutId id="2147483761" r:id="rId31"/>
    <p:sldLayoutId id="2147483762" r:id="rId32"/>
    <p:sldLayoutId id="2147483763" r:id="rId33"/>
    <p:sldLayoutId id="2147483764" r:id="rId34"/>
    <p:sldLayoutId id="2147483765" r:id="rId35"/>
    <p:sldLayoutId id="2147483766" r:id="rId36"/>
    <p:sldLayoutId id="2147483767" r:id="rId37"/>
    <p:sldLayoutId id="2147483768" r:id="rId38"/>
    <p:sldLayoutId id="2147483769" r:id="rId39"/>
    <p:sldLayoutId id="2147483770" r:id="rId40"/>
    <p:sldLayoutId id="2147483771" r:id="rId41"/>
    <p:sldLayoutId id="2147483772" r:id="rId42"/>
    <p:sldLayoutId id="2147483773" r:id="rId43"/>
    <p:sldLayoutId id="2147483774" r:id="rId44"/>
    <p:sldLayoutId id="2147483775" r:id="rId45"/>
    <p:sldLayoutId id="2147483776" r:id="rId46"/>
    <p:sldLayoutId id="2147483777" r:id="rId47"/>
    <p:sldLayoutId id="2147483778" r:id="rId48"/>
    <p:sldLayoutId id="2147483779" r:id="rId49"/>
  </p:sldLayoutIdLst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2" grpId="0"/>
    </p:bldLst>
  </p:timing>
  <p:hf hdr="0" dt="0"/>
  <p:txStyles>
    <p:titleStyle>
      <a:lvl1pPr algn="l" defTabSz="1631932" rtl="0" eaLnBrk="1" latinLnBrk="0" hangingPunct="1">
        <a:spcBef>
          <a:spcPct val="0"/>
        </a:spcBef>
        <a:buNone/>
        <a:defRPr sz="5399" kern="1200" spc="1500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1631932" rtl="0" eaLnBrk="1" latinLnBrk="0" hangingPunct="1">
        <a:spcBef>
          <a:spcPct val="20000"/>
        </a:spcBef>
        <a:buFont typeface="Arial" panose="020B0604020202020204" pitchFamily="34" charset="0"/>
        <a:buNone/>
        <a:defRPr sz="195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1325948" indent="-509980" algn="l" defTabSz="1631932" rtl="0" eaLnBrk="1" latinLnBrk="0" hangingPunct="1">
        <a:spcBef>
          <a:spcPct val="20000"/>
        </a:spcBef>
        <a:buFont typeface="Arial" panose="020B0604020202020204" pitchFamily="34" charset="0"/>
        <a:buChar char="–"/>
        <a:defRPr sz="2849" kern="1200">
          <a:solidFill>
            <a:schemeClr val="tx1"/>
          </a:solidFill>
          <a:latin typeface="+mn-lt"/>
          <a:ea typeface="+mn-ea"/>
          <a:cs typeface="+mn-cs"/>
        </a:defRPr>
      </a:lvl2pPr>
      <a:lvl3pPr marL="2039913" indent="-407984" algn="l" defTabSz="1631932" rtl="0" eaLnBrk="1" latinLnBrk="0" hangingPunct="1">
        <a:spcBef>
          <a:spcPct val="20000"/>
        </a:spcBef>
        <a:buFont typeface="Arial" panose="020B0604020202020204" pitchFamily="34" charset="0"/>
        <a:buChar char="•"/>
        <a:defRPr sz="2849" kern="1200">
          <a:solidFill>
            <a:schemeClr val="tx1"/>
          </a:solidFill>
          <a:latin typeface="+mn-lt"/>
          <a:ea typeface="+mn-ea"/>
          <a:cs typeface="+mn-cs"/>
        </a:defRPr>
      </a:lvl3pPr>
      <a:lvl4pPr marL="2855880" indent="-407984" algn="l" defTabSz="1631932" rtl="0" eaLnBrk="1" latinLnBrk="0" hangingPunct="1">
        <a:spcBef>
          <a:spcPct val="20000"/>
        </a:spcBef>
        <a:buFont typeface="Arial" panose="020B0604020202020204" pitchFamily="34" charset="0"/>
        <a:buChar char="–"/>
        <a:defRPr sz="2849" kern="1200">
          <a:solidFill>
            <a:schemeClr val="tx1"/>
          </a:solidFill>
          <a:latin typeface="+mn-lt"/>
          <a:ea typeface="+mn-ea"/>
          <a:cs typeface="+mn-cs"/>
        </a:defRPr>
      </a:lvl4pPr>
      <a:lvl5pPr marL="3671846" indent="-407984" algn="l" defTabSz="1631932" rtl="0" eaLnBrk="1" latinLnBrk="0" hangingPunct="1">
        <a:spcBef>
          <a:spcPct val="20000"/>
        </a:spcBef>
        <a:buFont typeface="Arial" panose="020B0604020202020204" pitchFamily="34" charset="0"/>
        <a:buChar char="»"/>
        <a:defRPr sz="2849" kern="1200">
          <a:solidFill>
            <a:schemeClr val="tx1"/>
          </a:solidFill>
          <a:latin typeface="+mn-lt"/>
          <a:ea typeface="+mn-ea"/>
          <a:cs typeface="+mn-cs"/>
        </a:defRPr>
      </a:lvl5pPr>
      <a:lvl6pPr marL="4487810" indent="-407984" algn="l" defTabSz="1631932" rtl="0" eaLnBrk="1" latinLnBrk="0" hangingPunct="1">
        <a:spcBef>
          <a:spcPct val="20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6pPr>
      <a:lvl7pPr marL="5303776" indent="-407984" algn="l" defTabSz="1631932" rtl="0" eaLnBrk="1" latinLnBrk="0" hangingPunct="1">
        <a:spcBef>
          <a:spcPct val="20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7pPr>
      <a:lvl8pPr marL="6119743" indent="-407984" algn="l" defTabSz="1631932" rtl="0" eaLnBrk="1" latinLnBrk="0" hangingPunct="1">
        <a:spcBef>
          <a:spcPct val="20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8pPr>
      <a:lvl9pPr marL="6935705" indent="-407984" algn="l" defTabSz="1631932" rtl="0" eaLnBrk="1" latinLnBrk="0" hangingPunct="1">
        <a:spcBef>
          <a:spcPct val="20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631932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1pPr>
      <a:lvl2pPr marL="815966" algn="l" defTabSz="1631932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2pPr>
      <a:lvl3pPr marL="1631932" algn="l" defTabSz="1631932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3pPr>
      <a:lvl4pPr marL="2447894" algn="l" defTabSz="1631932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4pPr>
      <a:lvl5pPr marL="3263862" algn="l" defTabSz="1631932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5pPr>
      <a:lvl6pPr marL="4079830" algn="l" defTabSz="1631932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6pPr>
      <a:lvl7pPr marL="4895793" algn="l" defTabSz="1631932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7pPr>
      <a:lvl8pPr marL="5711754" algn="l" defTabSz="1631932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8pPr>
      <a:lvl9pPr marL="6527723" algn="l" defTabSz="1631932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914321" y="1831138"/>
            <a:ext cx="16457772" cy="7358114"/>
          </a:xfrm>
          <a:prstGeom prst="rect">
            <a:avLst/>
          </a:prstGeom>
        </p:spPr>
        <p:txBody>
          <a:bodyPr vert="horz" lIns="108832" tIns="54416" rIns="108832" bIns="54416" rtlCol="0">
            <a:normAutofit/>
          </a:bodyPr>
          <a:lstStyle/>
          <a:p>
            <a:pPr lvl="0"/>
            <a:r>
              <a:rPr lang="en-US" altLang="ja-JP" dirty="0"/>
              <a:t>Master Text</a:t>
            </a:r>
            <a:endParaRPr lang="ja-JP" altLang="en-US" dirty="0"/>
          </a:p>
        </p:txBody>
      </p:sp>
      <p:sp>
        <p:nvSpPr>
          <p:cNvPr id="5" name="フッター プレースホルダー 4"/>
          <p:cNvSpPr>
            <a:spLocks noGrp="1"/>
          </p:cNvSpPr>
          <p:nvPr>
            <p:ph type="ftr" sz="quarter" idx="3"/>
          </p:nvPr>
        </p:nvSpPr>
        <p:spPr>
          <a:xfrm>
            <a:off x="9413243" y="9591373"/>
            <a:ext cx="7776862" cy="547688"/>
          </a:xfrm>
          <a:prstGeom prst="rect">
            <a:avLst/>
          </a:prstGeom>
        </p:spPr>
        <p:txBody>
          <a:bodyPr vert="horz" lIns="108832" tIns="54416" rIns="108832" bIns="54416" rtlCol="0" anchor="ctr"/>
          <a:lstStyle>
            <a:lvl1pPr algn="r" defTabSz="1632142">
              <a:defRPr sz="2100">
                <a:solidFill>
                  <a:schemeClr val="bg1">
                    <a:lumMod val="50000"/>
                    <a:alpha val="70000"/>
                  </a:schemeClr>
                </a:solidFill>
              </a:defRPr>
            </a:lvl1pPr>
          </a:lstStyle>
          <a:p>
            <a:r>
              <a:rPr kumimoji="0" lang="en-US">
                <a:solidFill>
                  <a:srgbClr val="FFFFFF">
                    <a:lumMod val="50000"/>
                    <a:alpha val="70000"/>
                  </a:srgbClr>
                </a:solidFill>
              </a:rPr>
              <a:t>The Power of PowerPoint | thepopp.com</a:t>
            </a:r>
            <a:endParaRPr kumimoji="0" lang="en-US" dirty="0">
              <a:solidFill>
                <a:srgbClr val="FFFFFF">
                  <a:lumMod val="50000"/>
                  <a:alpha val="70000"/>
                </a:srgbClr>
              </a:solidFill>
            </a:endParaRPr>
          </a:p>
        </p:txBody>
      </p:sp>
      <p:sp>
        <p:nvSpPr>
          <p:cNvPr id="8" name="直角三角形 7"/>
          <p:cNvSpPr/>
          <p:nvPr userDrawn="1"/>
        </p:nvSpPr>
        <p:spPr>
          <a:xfrm rot="10800000">
            <a:off x="16421955" y="-1365"/>
            <a:ext cx="1864458" cy="2350389"/>
          </a:xfrm>
          <a:prstGeom prst="rtTriangle">
            <a:avLst/>
          </a:prstGeom>
          <a:gradFill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  <p:sp>
        <p:nvSpPr>
          <p:cNvPr id="10" name="直角三角形 9"/>
          <p:cNvSpPr/>
          <p:nvPr userDrawn="1"/>
        </p:nvSpPr>
        <p:spPr>
          <a:xfrm rot="10800000">
            <a:off x="14212405" y="-1371"/>
            <a:ext cx="4095455" cy="1949516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  <a:alpha val="44000"/>
                  <a:lumMod val="93000"/>
                </a:schemeClr>
              </a:gs>
              <a:gs pos="100000">
                <a:schemeClr val="accent1">
                  <a:tint val="23500"/>
                  <a:satMod val="160000"/>
                  <a:alpha val="0"/>
                </a:schemeClr>
              </a:gs>
            </a:gsLst>
            <a:lin ang="7200000" scaled="0"/>
            <a:tileRect/>
          </a:gradFill>
          <a:ln w="76200" cmpd="sng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398" tIns="45700" rIns="91398" bIns="457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1632142"/>
            <a:endParaRPr lang="ja-JP" altLang="en-US" sz="3149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42196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8" r:id="rId1"/>
    <p:sldLayoutId id="2147483879" r:id="rId2"/>
    <p:sldLayoutId id="2147483880" r:id="rId3"/>
    <p:sldLayoutId id="2147483881" r:id="rId4"/>
    <p:sldLayoutId id="2147483882" r:id="rId5"/>
    <p:sldLayoutId id="2147483883" r:id="rId6"/>
    <p:sldLayoutId id="2147483884" r:id="rId7"/>
    <p:sldLayoutId id="2147483885" r:id="rId8"/>
    <p:sldLayoutId id="2147483886" r:id="rId9"/>
    <p:sldLayoutId id="2147483887" r:id="rId10"/>
    <p:sldLayoutId id="2147483888" r:id="rId11"/>
    <p:sldLayoutId id="2147483889" r:id="rId12"/>
    <p:sldLayoutId id="2147483890" r:id="rId13"/>
    <p:sldLayoutId id="2147483891" r:id="rId14"/>
    <p:sldLayoutId id="2147483892" r:id="rId15"/>
    <p:sldLayoutId id="2147483893" r:id="rId16"/>
    <p:sldLayoutId id="2147483894" r:id="rId17"/>
    <p:sldLayoutId id="2147483895" r:id="rId18"/>
    <p:sldLayoutId id="2147483896" r:id="rId19"/>
    <p:sldLayoutId id="2147483897" r:id="rId20"/>
    <p:sldLayoutId id="2147483898" r:id="rId21"/>
    <p:sldLayoutId id="2147483899" r:id="rId22"/>
    <p:sldLayoutId id="2147483900" r:id="rId23"/>
    <p:sldLayoutId id="2147483901" r:id="rId24"/>
    <p:sldLayoutId id="2147483902" r:id="rId25"/>
    <p:sldLayoutId id="2147483903" r:id="rId26"/>
    <p:sldLayoutId id="2147483904" r:id="rId27"/>
    <p:sldLayoutId id="2147483905" r:id="rId28"/>
    <p:sldLayoutId id="2147483906" r:id="rId29"/>
    <p:sldLayoutId id="2147483907" r:id="rId30"/>
    <p:sldLayoutId id="2147483908" r:id="rId31"/>
    <p:sldLayoutId id="2147483909" r:id="rId32"/>
    <p:sldLayoutId id="2147483910" r:id="rId33"/>
    <p:sldLayoutId id="2147483911" r:id="rId34"/>
    <p:sldLayoutId id="2147483912" r:id="rId35"/>
    <p:sldLayoutId id="2147483913" r:id="rId36"/>
    <p:sldLayoutId id="2147483914" r:id="rId37"/>
    <p:sldLayoutId id="2147483915" r:id="rId38"/>
    <p:sldLayoutId id="2147483916" r:id="rId39"/>
    <p:sldLayoutId id="2147483917" r:id="rId40"/>
    <p:sldLayoutId id="2147483918" r:id="rId41"/>
    <p:sldLayoutId id="2147483919" r:id="rId42"/>
    <p:sldLayoutId id="2147483920" r:id="rId43"/>
    <p:sldLayoutId id="2147483921" r:id="rId44"/>
    <p:sldLayoutId id="2147483922" r:id="rId45"/>
    <p:sldLayoutId id="2147483923" r:id="rId46"/>
    <p:sldLayoutId id="2147483924" r:id="rId47"/>
    <p:sldLayoutId id="2147483925" r:id="rId48"/>
    <p:sldLayoutId id="2147483926" r:id="rId49"/>
    <p:sldLayoutId id="2147483927" r:id="rId50"/>
    <p:sldLayoutId id="2147483928" r:id="rId51"/>
    <p:sldLayoutId id="2147483929" r:id="rId52"/>
    <p:sldLayoutId id="2147483930" r:id="rId53"/>
    <p:sldLayoutId id="2147483931" r:id="rId54"/>
  </p:sldLayoutIdLst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  <p:hf hdr="0" dt="0"/>
  <p:txStyles>
    <p:titleStyle>
      <a:lvl1pPr algn="l" defTabSz="1632142" rtl="0" eaLnBrk="1" latinLnBrk="0" hangingPunct="1">
        <a:spcBef>
          <a:spcPct val="0"/>
        </a:spcBef>
        <a:buNone/>
        <a:defRPr sz="6149" kern="1200" spc="300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1632142" rtl="0" eaLnBrk="1" latinLnBrk="0" hangingPunct="1">
        <a:spcBef>
          <a:spcPct val="20000"/>
        </a:spcBef>
        <a:buFont typeface="Arial" panose="020B0604020202020204" pitchFamily="34" charset="0"/>
        <a:buNone/>
        <a:defRPr sz="195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1326116" indent="-510045" algn="l" defTabSz="1632142" rtl="0" eaLnBrk="1" latinLnBrk="0" hangingPunct="1">
        <a:spcBef>
          <a:spcPct val="20000"/>
        </a:spcBef>
        <a:buFont typeface="Arial" panose="020B0604020202020204" pitchFamily="34" charset="0"/>
        <a:buChar char="–"/>
        <a:defRPr sz="2849" kern="1200">
          <a:solidFill>
            <a:schemeClr val="tx1"/>
          </a:solidFill>
          <a:latin typeface="+mn-lt"/>
          <a:ea typeface="+mn-ea"/>
          <a:cs typeface="+mn-cs"/>
        </a:defRPr>
      </a:lvl2pPr>
      <a:lvl3pPr marL="2040174" indent="-408032" algn="l" defTabSz="1632142" rtl="0" eaLnBrk="1" latinLnBrk="0" hangingPunct="1">
        <a:spcBef>
          <a:spcPct val="20000"/>
        </a:spcBef>
        <a:buFont typeface="Arial" panose="020B0604020202020204" pitchFamily="34" charset="0"/>
        <a:buChar char="•"/>
        <a:defRPr sz="2849" kern="1200">
          <a:solidFill>
            <a:schemeClr val="tx1"/>
          </a:solidFill>
          <a:latin typeface="+mn-lt"/>
          <a:ea typeface="+mn-ea"/>
          <a:cs typeface="+mn-cs"/>
        </a:defRPr>
      </a:lvl3pPr>
      <a:lvl4pPr marL="2856246" indent="-408032" algn="l" defTabSz="1632142" rtl="0" eaLnBrk="1" latinLnBrk="0" hangingPunct="1">
        <a:spcBef>
          <a:spcPct val="20000"/>
        </a:spcBef>
        <a:buFont typeface="Arial" panose="020B0604020202020204" pitchFamily="34" charset="0"/>
        <a:buChar char="–"/>
        <a:defRPr sz="2849" kern="1200">
          <a:solidFill>
            <a:schemeClr val="tx1"/>
          </a:solidFill>
          <a:latin typeface="+mn-lt"/>
          <a:ea typeface="+mn-ea"/>
          <a:cs typeface="+mn-cs"/>
        </a:defRPr>
      </a:lvl4pPr>
      <a:lvl5pPr marL="3672314" indent="-408032" algn="l" defTabSz="1632142" rtl="0" eaLnBrk="1" latinLnBrk="0" hangingPunct="1">
        <a:spcBef>
          <a:spcPct val="20000"/>
        </a:spcBef>
        <a:buFont typeface="Arial" panose="020B0604020202020204" pitchFamily="34" charset="0"/>
        <a:buChar char="»"/>
        <a:defRPr sz="2849" kern="1200">
          <a:solidFill>
            <a:schemeClr val="tx1"/>
          </a:solidFill>
          <a:latin typeface="+mn-lt"/>
          <a:ea typeface="+mn-ea"/>
          <a:cs typeface="+mn-cs"/>
        </a:defRPr>
      </a:lvl5pPr>
      <a:lvl6pPr marL="4488386" indent="-408032" algn="l" defTabSz="1632142" rtl="0" eaLnBrk="1" latinLnBrk="0" hangingPunct="1">
        <a:spcBef>
          <a:spcPct val="20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6pPr>
      <a:lvl7pPr marL="5304455" indent="-408032" algn="l" defTabSz="1632142" rtl="0" eaLnBrk="1" latinLnBrk="0" hangingPunct="1">
        <a:spcBef>
          <a:spcPct val="20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7pPr>
      <a:lvl8pPr marL="6120526" indent="-408032" algn="l" defTabSz="1632142" rtl="0" eaLnBrk="1" latinLnBrk="0" hangingPunct="1">
        <a:spcBef>
          <a:spcPct val="20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8pPr>
      <a:lvl9pPr marL="6936592" indent="-408032" algn="l" defTabSz="1632142" rtl="0" eaLnBrk="1" latinLnBrk="0" hangingPunct="1">
        <a:spcBef>
          <a:spcPct val="20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632142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1pPr>
      <a:lvl2pPr marL="816069" algn="l" defTabSz="1632142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2pPr>
      <a:lvl3pPr marL="1632142" algn="l" defTabSz="1632142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3pPr>
      <a:lvl4pPr marL="2448208" algn="l" defTabSz="1632142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4pPr>
      <a:lvl5pPr marL="3264279" algn="l" defTabSz="1632142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5pPr>
      <a:lvl6pPr marL="4080352" algn="l" defTabSz="1632142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6pPr>
      <a:lvl7pPr marL="4896420" algn="l" defTabSz="1632142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7pPr>
      <a:lvl8pPr marL="5712486" algn="l" defTabSz="1632142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8pPr>
      <a:lvl9pPr marL="6528560" algn="l" defTabSz="1632142" rtl="0" eaLnBrk="1" latinLnBrk="0" hangingPunct="1">
        <a:defRPr sz="314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2567" y="435587"/>
            <a:ext cx="16921280" cy="1495113"/>
          </a:xfrm>
          <a:prstGeom prst="rect">
            <a:avLst/>
          </a:prstGeom>
        </p:spPr>
        <p:txBody>
          <a:bodyPr vert="horz" lIns="60962" tIns="30482" rIns="60962" bIns="30482" rtlCol="0" anchor="b">
            <a:noAutofit/>
          </a:bodyPr>
          <a:lstStyle/>
          <a:p>
            <a:r>
              <a:rPr lang="en-US" altLang="ja-JP" dirty="0"/>
              <a:t>MASTER TITLE CONFIGURATION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2567" y="2273651"/>
            <a:ext cx="16921280" cy="6991794"/>
          </a:xfrm>
          <a:prstGeom prst="rect">
            <a:avLst/>
          </a:prstGeom>
        </p:spPr>
        <p:txBody>
          <a:bodyPr vert="horz" lIns="60962" tIns="30482" rIns="60962" bIns="30482" rtlCol="0">
            <a:normAutofit/>
          </a:bodyPr>
          <a:lstStyle/>
          <a:p>
            <a:pPr lvl="0"/>
            <a:r>
              <a:rPr lang="en-US" altLang="ja-JP" dirty="0"/>
              <a:t>Master Text Configuration</a:t>
            </a:r>
            <a:endParaRPr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32643467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7" r:id="rId1"/>
    <p:sldLayoutId id="2147483938" r:id="rId2"/>
    <p:sldLayoutId id="2147483939" r:id="rId3"/>
    <p:sldLayoutId id="2147483940" r:id="rId4"/>
    <p:sldLayoutId id="2147483941" r:id="rId5"/>
    <p:sldLayoutId id="2147483942" r:id="rId6"/>
    <p:sldLayoutId id="2147483943" r:id="rId7"/>
    <p:sldLayoutId id="2147483944" r:id="rId8"/>
    <p:sldLayoutId id="2147483945" r:id="rId9"/>
    <p:sldLayoutId id="2147483946" r:id="rId10"/>
    <p:sldLayoutId id="2147483947" r:id="rId11"/>
    <p:sldLayoutId id="2147483948" r:id="rId12"/>
  </p:sldLayoutIdLst>
  <p:transition spd="slow">
    <p:push dir="u"/>
  </p:transition>
  <p:hf hdr="0" dt="0"/>
  <p:txStyles>
    <p:titleStyle>
      <a:lvl1pPr algn="ctr" defTabSz="1371167" rtl="0" eaLnBrk="1" latinLnBrk="0" hangingPunct="1">
        <a:lnSpc>
          <a:spcPct val="90000"/>
        </a:lnSpc>
        <a:spcBef>
          <a:spcPct val="0"/>
        </a:spcBef>
        <a:buNone/>
        <a:defRPr sz="9598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1371167" rtl="0" eaLnBrk="1" latinLnBrk="0" hangingPunct="1">
        <a:lnSpc>
          <a:spcPct val="130000"/>
        </a:lnSpc>
        <a:spcBef>
          <a:spcPts val="1200"/>
        </a:spcBef>
        <a:buFontTx/>
        <a:buNone/>
        <a:defRPr sz="1950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685582" indent="0" algn="l" defTabSz="1371167" rtl="0" eaLnBrk="1" latinLnBrk="0" hangingPunct="1">
        <a:lnSpc>
          <a:spcPct val="90000"/>
        </a:lnSpc>
        <a:spcBef>
          <a:spcPts val="750"/>
        </a:spcBef>
        <a:buFontTx/>
        <a:buNone/>
        <a:defRPr sz="3599" kern="1200">
          <a:solidFill>
            <a:schemeClr val="tx1"/>
          </a:solidFill>
          <a:latin typeface="+mn-lt"/>
          <a:ea typeface="+mn-ea"/>
          <a:cs typeface="+mn-cs"/>
        </a:defRPr>
      </a:lvl2pPr>
      <a:lvl3pPr marL="1371167" indent="0" algn="l" defTabSz="1371167" rtl="0" eaLnBrk="1" latinLnBrk="0" hangingPunct="1">
        <a:lnSpc>
          <a:spcPct val="90000"/>
        </a:lnSpc>
        <a:spcBef>
          <a:spcPts val="750"/>
        </a:spcBef>
        <a:buFontTx/>
        <a:buNone/>
        <a:defRPr sz="2999" kern="1200">
          <a:solidFill>
            <a:schemeClr val="tx1"/>
          </a:solidFill>
          <a:latin typeface="+mn-lt"/>
          <a:ea typeface="+mn-ea"/>
          <a:cs typeface="+mn-cs"/>
        </a:defRPr>
      </a:lvl3pPr>
      <a:lvl4pPr marL="2056749" indent="0" algn="l" defTabSz="1371167" rtl="0" eaLnBrk="1" latinLnBrk="0" hangingPunct="1">
        <a:lnSpc>
          <a:spcPct val="90000"/>
        </a:lnSpc>
        <a:spcBef>
          <a:spcPts val="750"/>
        </a:spcBef>
        <a:buFontTx/>
        <a:buNone/>
        <a:defRPr sz="2699" kern="1200">
          <a:solidFill>
            <a:schemeClr val="tx1"/>
          </a:solidFill>
          <a:latin typeface="+mn-lt"/>
          <a:ea typeface="+mn-ea"/>
          <a:cs typeface="+mn-cs"/>
        </a:defRPr>
      </a:lvl4pPr>
      <a:lvl5pPr marL="2742332" indent="0" algn="l" defTabSz="1371167" rtl="0" eaLnBrk="1" latinLnBrk="0" hangingPunct="1">
        <a:lnSpc>
          <a:spcPct val="90000"/>
        </a:lnSpc>
        <a:spcBef>
          <a:spcPts val="750"/>
        </a:spcBef>
        <a:buFontTx/>
        <a:buNone/>
        <a:defRPr sz="2699" kern="1200">
          <a:solidFill>
            <a:schemeClr val="tx1"/>
          </a:solidFill>
          <a:latin typeface="+mn-lt"/>
          <a:ea typeface="+mn-ea"/>
          <a:cs typeface="+mn-cs"/>
        </a:defRPr>
      </a:lvl5pPr>
      <a:lvl6pPr marL="3770705" indent="-342791" algn="l" defTabSz="1371167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6pPr>
      <a:lvl7pPr marL="4456288" indent="-342791" algn="l" defTabSz="1371167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7pPr>
      <a:lvl8pPr marL="5141871" indent="-342791" algn="l" defTabSz="1371167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8pPr>
      <a:lvl9pPr marL="5827453" indent="-342791" algn="l" defTabSz="1371167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371167" rtl="0" eaLnBrk="1" latinLnBrk="0" hangingPunct="1">
        <a:defRPr sz="2699" kern="1200">
          <a:solidFill>
            <a:schemeClr val="tx1"/>
          </a:solidFill>
          <a:latin typeface="+mn-lt"/>
          <a:ea typeface="+mn-ea"/>
          <a:cs typeface="+mn-cs"/>
        </a:defRPr>
      </a:lvl1pPr>
      <a:lvl2pPr marL="685582" algn="l" defTabSz="1371167" rtl="0" eaLnBrk="1" latinLnBrk="0" hangingPunct="1">
        <a:defRPr sz="2699" kern="1200">
          <a:solidFill>
            <a:schemeClr val="tx1"/>
          </a:solidFill>
          <a:latin typeface="+mn-lt"/>
          <a:ea typeface="+mn-ea"/>
          <a:cs typeface="+mn-cs"/>
        </a:defRPr>
      </a:lvl2pPr>
      <a:lvl3pPr marL="1371167" algn="l" defTabSz="1371167" rtl="0" eaLnBrk="1" latinLnBrk="0" hangingPunct="1">
        <a:defRPr sz="2699" kern="1200">
          <a:solidFill>
            <a:schemeClr val="tx1"/>
          </a:solidFill>
          <a:latin typeface="+mn-lt"/>
          <a:ea typeface="+mn-ea"/>
          <a:cs typeface="+mn-cs"/>
        </a:defRPr>
      </a:lvl3pPr>
      <a:lvl4pPr marL="2056749" algn="l" defTabSz="1371167" rtl="0" eaLnBrk="1" latinLnBrk="0" hangingPunct="1">
        <a:defRPr sz="2699" kern="1200">
          <a:solidFill>
            <a:schemeClr val="tx1"/>
          </a:solidFill>
          <a:latin typeface="+mn-lt"/>
          <a:ea typeface="+mn-ea"/>
          <a:cs typeface="+mn-cs"/>
        </a:defRPr>
      </a:lvl4pPr>
      <a:lvl5pPr marL="2742332" algn="l" defTabSz="1371167" rtl="0" eaLnBrk="1" latinLnBrk="0" hangingPunct="1">
        <a:defRPr sz="2699" kern="1200">
          <a:solidFill>
            <a:schemeClr val="tx1"/>
          </a:solidFill>
          <a:latin typeface="+mn-lt"/>
          <a:ea typeface="+mn-ea"/>
          <a:cs typeface="+mn-cs"/>
        </a:defRPr>
      </a:lvl5pPr>
      <a:lvl6pPr marL="3427915" algn="l" defTabSz="1371167" rtl="0" eaLnBrk="1" latinLnBrk="0" hangingPunct="1">
        <a:defRPr sz="2699" kern="1200">
          <a:solidFill>
            <a:schemeClr val="tx1"/>
          </a:solidFill>
          <a:latin typeface="+mn-lt"/>
          <a:ea typeface="+mn-ea"/>
          <a:cs typeface="+mn-cs"/>
        </a:defRPr>
      </a:lvl6pPr>
      <a:lvl7pPr marL="4113496" algn="l" defTabSz="1371167" rtl="0" eaLnBrk="1" latinLnBrk="0" hangingPunct="1">
        <a:defRPr sz="2699" kern="1200">
          <a:solidFill>
            <a:schemeClr val="tx1"/>
          </a:solidFill>
          <a:latin typeface="+mn-lt"/>
          <a:ea typeface="+mn-ea"/>
          <a:cs typeface="+mn-cs"/>
        </a:defRPr>
      </a:lvl7pPr>
      <a:lvl8pPr marL="4799077" algn="l" defTabSz="1371167" rtl="0" eaLnBrk="1" latinLnBrk="0" hangingPunct="1">
        <a:defRPr sz="2699" kern="1200">
          <a:solidFill>
            <a:schemeClr val="tx1"/>
          </a:solidFill>
          <a:latin typeface="+mn-lt"/>
          <a:ea typeface="+mn-ea"/>
          <a:cs typeface="+mn-cs"/>
        </a:defRPr>
      </a:lvl8pPr>
      <a:lvl9pPr marL="5484662" algn="l" defTabSz="1371167" rtl="0" eaLnBrk="1" latinLnBrk="0" hangingPunct="1">
        <a:defRPr sz="26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0" r:id="rId1"/>
    <p:sldLayoutId id="2147483951" r:id="rId2"/>
  </p:sldLayoutIdLst>
  <p:transition spd="slow">
    <p:push dir="u"/>
  </p:transition>
  <p:txStyles>
    <p:titleStyle>
      <a:lvl1pPr algn="l" defTabSz="1371303" rtl="0" eaLnBrk="1" latinLnBrk="0" hangingPunct="1">
        <a:lnSpc>
          <a:spcPct val="90000"/>
        </a:lnSpc>
        <a:spcBef>
          <a:spcPct val="0"/>
        </a:spcBef>
        <a:buNone/>
        <a:defRPr sz="659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825" indent="-342825" algn="l" defTabSz="1371303" rtl="0" eaLnBrk="1" latinLnBrk="0" hangingPunct="1">
        <a:lnSpc>
          <a:spcPct val="90000"/>
        </a:lnSpc>
        <a:spcBef>
          <a:spcPts val="1500"/>
        </a:spcBef>
        <a:buFont typeface="Arial" panose="020B0604020202020204" pitchFamily="34" charset="0"/>
        <a:buChar char="•"/>
        <a:defRPr sz="4199" kern="1200">
          <a:solidFill>
            <a:schemeClr val="tx1"/>
          </a:solidFill>
          <a:latin typeface="+mn-lt"/>
          <a:ea typeface="+mn-ea"/>
          <a:cs typeface="+mn-cs"/>
        </a:defRPr>
      </a:lvl1pPr>
      <a:lvl2pPr marL="1028476" indent="-342825" algn="l" defTabSz="1371303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2pPr>
      <a:lvl3pPr marL="1714129" indent="-342825" algn="l" defTabSz="1371303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999" kern="1200">
          <a:solidFill>
            <a:schemeClr val="tx1"/>
          </a:solidFill>
          <a:latin typeface="+mn-lt"/>
          <a:ea typeface="+mn-ea"/>
          <a:cs typeface="+mn-cs"/>
        </a:defRPr>
      </a:lvl3pPr>
      <a:lvl4pPr marL="2399779" indent="-342825" algn="l" defTabSz="1371303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4pPr>
      <a:lvl5pPr marL="3085432" indent="-342825" algn="l" defTabSz="1371303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5pPr>
      <a:lvl6pPr marL="3771083" indent="-342825" algn="l" defTabSz="1371303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6pPr>
      <a:lvl7pPr marL="4456735" indent="-342825" algn="l" defTabSz="1371303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7pPr>
      <a:lvl8pPr marL="5142386" indent="-342825" algn="l" defTabSz="1371303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8pPr>
      <a:lvl9pPr marL="5828037" indent="-342825" algn="l" defTabSz="1371303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371303" rtl="0" eaLnBrk="1" latinLnBrk="0" hangingPunct="1">
        <a:defRPr sz="2699" kern="1200">
          <a:solidFill>
            <a:schemeClr val="tx1"/>
          </a:solidFill>
          <a:latin typeface="+mn-lt"/>
          <a:ea typeface="+mn-ea"/>
          <a:cs typeface="+mn-cs"/>
        </a:defRPr>
      </a:lvl1pPr>
      <a:lvl2pPr marL="685651" algn="l" defTabSz="1371303" rtl="0" eaLnBrk="1" latinLnBrk="0" hangingPunct="1">
        <a:defRPr sz="2699" kern="1200">
          <a:solidFill>
            <a:schemeClr val="tx1"/>
          </a:solidFill>
          <a:latin typeface="+mn-lt"/>
          <a:ea typeface="+mn-ea"/>
          <a:cs typeface="+mn-cs"/>
        </a:defRPr>
      </a:lvl2pPr>
      <a:lvl3pPr marL="1371303" algn="l" defTabSz="1371303" rtl="0" eaLnBrk="1" latinLnBrk="0" hangingPunct="1">
        <a:defRPr sz="2699" kern="1200">
          <a:solidFill>
            <a:schemeClr val="tx1"/>
          </a:solidFill>
          <a:latin typeface="+mn-lt"/>
          <a:ea typeface="+mn-ea"/>
          <a:cs typeface="+mn-cs"/>
        </a:defRPr>
      </a:lvl3pPr>
      <a:lvl4pPr marL="2056954" algn="l" defTabSz="1371303" rtl="0" eaLnBrk="1" latinLnBrk="0" hangingPunct="1">
        <a:defRPr sz="2699" kern="1200">
          <a:solidFill>
            <a:schemeClr val="tx1"/>
          </a:solidFill>
          <a:latin typeface="+mn-lt"/>
          <a:ea typeface="+mn-ea"/>
          <a:cs typeface="+mn-cs"/>
        </a:defRPr>
      </a:lvl4pPr>
      <a:lvl5pPr marL="2742605" algn="l" defTabSz="1371303" rtl="0" eaLnBrk="1" latinLnBrk="0" hangingPunct="1">
        <a:defRPr sz="2699" kern="1200">
          <a:solidFill>
            <a:schemeClr val="tx1"/>
          </a:solidFill>
          <a:latin typeface="+mn-lt"/>
          <a:ea typeface="+mn-ea"/>
          <a:cs typeface="+mn-cs"/>
        </a:defRPr>
      </a:lvl5pPr>
      <a:lvl6pPr marL="3428257" algn="l" defTabSz="1371303" rtl="0" eaLnBrk="1" latinLnBrk="0" hangingPunct="1">
        <a:defRPr sz="2699" kern="1200">
          <a:solidFill>
            <a:schemeClr val="tx1"/>
          </a:solidFill>
          <a:latin typeface="+mn-lt"/>
          <a:ea typeface="+mn-ea"/>
          <a:cs typeface="+mn-cs"/>
        </a:defRPr>
      </a:lvl6pPr>
      <a:lvl7pPr marL="4113908" algn="l" defTabSz="1371303" rtl="0" eaLnBrk="1" latinLnBrk="0" hangingPunct="1">
        <a:defRPr sz="2699" kern="1200">
          <a:solidFill>
            <a:schemeClr val="tx1"/>
          </a:solidFill>
          <a:latin typeface="+mn-lt"/>
          <a:ea typeface="+mn-ea"/>
          <a:cs typeface="+mn-cs"/>
        </a:defRPr>
      </a:lvl7pPr>
      <a:lvl8pPr marL="4799560" algn="l" defTabSz="1371303" rtl="0" eaLnBrk="1" latinLnBrk="0" hangingPunct="1">
        <a:defRPr sz="2699" kern="1200">
          <a:solidFill>
            <a:schemeClr val="tx1"/>
          </a:solidFill>
          <a:latin typeface="+mn-lt"/>
          <a:ea typeface="+mn-ea"/>
          <a:cs typeface="+mn-cs"/>
        </a:defRPr>
      </a:lvl8pPr>
      <a:lvl9pPr marL="5485211" algn="l" defTabSz="1371303" rtl="0" eaLnBrk="1" latinLnBrk="0" hangingPunct="1">
        <a:defRPr sz="26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7F7F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プレースホルダー 1"/>
          <p:cNvSpPr>
            <a:spLocks noGrp="1"/>
          </p:cNvSpPr>
          <p:nvPr>
            <p:ph type="title"/>
          </p:nvPr>
        </p:nvSpPr>
        <p:spPr>
          <a:xfrm>
            <a:off x="934298" y="246962"/>
            <a:ext cx="16437799" cy="1203152"/>
          </a:xfrm>
          <a:prstGeom prst="rect">
            <a:avLst/>
          </a:prstGeom>
        </p:spPr>
        <p:txBody>
          <a:bodyPr vert="horz" lIns="108843" tIns="54422" rIns="108843" bIns="54422" rtlCol="0" anchor="ctr">
            <a:normAutofit/>
          </a:bodyPr>
          <a:lstStyle/>
          <a:p>
            <a:r>
              <a:rPr kumimoji="1" lang="en-US" altLang="ja-JP" dirty="0"/>
              <a:t>Master Title</a:t>
            </a:r>
            <a:endParaRPr kumimoji="1" lang="ja-JP" altLang="en-US" dirty="0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914321" y="2400309"/>
            <a:ext cx="16457772" cy="6788944"/>
          </a:xfrm>
          <a:prstGeom prst="rect">
            <a:avLst/>
          </a:prstGeom>
        </p:spPr>
        <p:txBody>
          <a:bodyPr vert="horz" lIns="108843" tIns="54422" rIns="108843" bIns="54422" rtlCol="0">
            <a:normAutofit/>
          </a:bodyPr>
          <a:lstStyle/>
          <a:p>
            <a:pPr lvl="0"/>
            <a:r>
              <a:rPr kumimoji="1" lang="en-US" altLang="ja-JP" dirty="0"/>
              <a:t>MASTER TEXT</a:t>
            </a:r>
            <a:endParaRPr kumimoji="1" lang="ja-JP" altLang="en-US" dirty="0"/>
          </a:p>
        </p:txBody>
      </p:sp>
    </p:spTree>
    <p:extLst>
      <p:ext uri="{BB962C8B-B14F-4D97-AF65-F5344CB8AC3E}">
        <p14:creationId xmlns:p14="http://schemas.microsoft.com/office/powerpoint/2010/main" val="21420599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87" r:id="rId1"/>
    <p:sldLayoutId id="2147483988" r:id="rId2"/>
    <p:sldLayoutId id="2147483989" r:id="rId3"/>
    <p:sldLayoutId id="2147483990" r:id="rId4"/>
    <p:sldLayoutId id="2147483991" r:id="rId5"/>
    <p:sldLayoutId id="2147483992" r:id="rId6"/>
    <p:sldLayoutId id="2147483993" r:id="rId7"/>
    <p:sldLayoutId id="2147483994" r:id="rId8"/>
    <p:sldLayoutId id="2147483995" r:id="rId9"/>
    <p:sldLayoutId id="2147483996" r:id="rId10"/>
    <p:sldLayoutId id="2147483997" r:id="rId11"/>
    <p:sldLayoutId id="2147483998" r:id="rId12"/>
    <p:sldLayoutId id="2147483999" r:id="rId13"/>
    <p:sldLayoutId id="2147484000" r:id="rId14"/>
    <p:sldLayoutId id="2147484001" r:id="rId15"/>
    <p:sldLayoutId id="2147484002" r:id="rId16"/>
    <p:sldLayoutId id="2147484003" r:id="rId17"/>
    <p:sldLayoutId id="2147484004" r:id="rId18"/>
    <p:sldLayoutId id="2147484005" r:id="rId19"/>
    <p:sldLayoutId id="2147484006" r:id="rId20"/>
    <p:sldLayoutId id="2147484007" r:id="rId21"/>
    <p:sldLayoutId id="2147484008" r:id="rId22"/>
    <p:sldLayoutId id="2147484009" r:id="rId23"/>
  </p:sldLayoutIdLst>
  <p:transition spd="slow">
    <p:push dir="u"/>
  </p:transition>
  <p:hf hdr="0" dt="0"/>
  <p:txStyles>
    <p:titleStyle>
      <a:lvl1pPr algn="l" defTabSz="1632345" rtl="0" eaLnBrk="1" latinLnBrk="0" hangingPunct="1">
        <a:spcBef>
          <a:spcPct val="0"/>
        </a:spcBef>
        <a:buNone/>
        <a:defRPr kumimoji="1" sz="5999" kern="1200" baseline="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0" indent="0" algn="l" defTabSz="1632345" rtl="0" eaLnBrk="1" latinLnBrk="0" hangingPunct="1">
        <a:lnSpc>
          <a:spcPct val="120000"/>
        </a:lnSpc>
        <a:spcBef>
          <a:spcPts val="1200"/>
        </a:spcBef>
        <a:buFont typeface="Arial" panose="020B0604020202020204" pitchFamily="34" charset="0"/>
        <a:buNone/>
        <a:defRPr kumimoji="1" sz="2400" kern="1200" baseline="0">
          <a:solidFill>
            <a:schemeClr val="tx2"/>
          </a:solidFill>
          <a:latin typeface="+mn-lt"/>
          <a:ea typeface="+mn-ea"/>
          <a:cs typeface="+mn-cs"/>
        </a:defRPr>
      </a:lvl1pPr>
      <a:lvl2pPr marL="1326287" indent="-510105" algn="l" defTabSz="1632345" rtl="0" eaLnBrk="1" latinLnBrk="0" hangingPunct="1">
        <a:spcBef>
          <a:spcPct val="20000"/>
        </a:spcBef>
        <a:buFont typeface="Arial" panose="020B0604020202020204" pitchFamily="34" charset="0"/>
        <a:buChar char="–"/>
        <a:defRPr kumimoji="1" sz="4949" kern="1200">
          <a:solidFill>
            <a:schemeClr val="tx1"/>
          </a:solidFill>
          <a:latin typeface="+mn-lt"/>
          <a:ea typeface="+mn-ea"/>
          <a:cs typeface="+mn-cs"/>
        </a:defRPr>
      </a:lvl2pPr>
      <a:lvl3pPr marL="2040427" indent="-408089" algn="l" defTabSz="1632345" rtl="0" eaLnBrk="1" latinLnBrk="0" hangingPunct="1">
        <a:spcBef>
          <a:spcPct val="20000"/>
        </a:spcBef>
        <a:buFont typeface="Arial" panose="020B0604020202020204" pitchFamily="34" charset="0"/>
        <a:buChar char="•"/>
        <a:defRPr kumimoji="1" sz="4349" kern="1200">
          <a:solidFill>
            <a:schemeClr val="tx1"/>
          </a:solidFill>
          <a:latin typeface="+mn-lt"/>
          <a:ea typeface="+mn-ea"/>
          <a:cs typeface="+mn-cs"/>
        </a:defRPr>
      </a:lvl3pPr>
      <a:lvl4pPr marL="2856600" indent="-408089" algn="l" defTabSz="1632345" rtl="0" eaLnBrk="1" latinLnBrk="0" hangingPunct="1">
        <a:spcBef>
          <a:spcPct val="20000"/>
        </a:spcBef>
        <a:buFont typeface="Arial" panose="020B0604020202020204" pitchFamily="34" charset="0"/>
        <a:buChar char="–"/>
        <a:defRPr kumimoji="1" sz="3599" kern="1200">
          <a:solidFill>
            <a:schemeClr val="tx1"/>
          </a:solidFill>
          <a:latin typeface="+mn-lt"/>
          <a:ea typeface="+mn-ea"/>
          <a:cs typeface="+mn-cs"/>
        </a:defRPr>
      </a:lvl4pPr>
      <a:lvl5pPr marL="3672773" indent="-408089" algn="l" defTabSz="1632345" rtl="0" eaLnBrk="1" latinLnBrk="0" hangingPunct="1">
        <a:spcBef>
          <a:spcPct val="20000"/>
        </a:spcBef>
        <a:buFont typeface="Arial" panose="020B0604020202020204" pitchFamily="34" charset="0"/>
        <a:buChar char="»"/>
        <a:defRPr kumimoji="1" sz="3599" kern="1200">
          <a:solidFill>
            <a:schemeClr val="tx1"/>
          </a:solidFill>
          <a:latin typeface="+mn-lt"/>
          <a:ea typeface="+mn-ea"/>
          <a:cs typeface="+mn-cs"/>
        </a:defRPr>
      </a:lvl5pPr>
      <a:lvl6pPr marL="4488947" indent="-408089" algn="l" defTabSz="1632345" rtl="0" eaLnBrk="1" latinLnBrk="0" hangingPunct="1">
        <a:spcBef>
          <a:spcPct val="20000"/>
        </a:spcBef>
        <a:buFont typeface="Arial" panose="020B0604020202020204" pitchFamily="34" charset="0"/>
        <a:buChar char="•"/>
        <a:defRPr kumimoji="1" sz="3599" kern="1200">
          <a:solidFill>
            <a:schemeClr val="tx1"/>
          </a:solidFill>
          <a:latin typeface="+mn-lt"/>
          <a:ea typeface="+mn-ea"/>
          <a:cs typeface="+mn-cs"/>
        </a:defRPr>
      </a:lvl6pPr>
      <a:lvl7pPr marL="5305120" indent="-408089" algn="l" defTabSz="1632345" rtl="0" eaLnBrk="1" latinLnBrk="0" hangingPunct="1">
        <a:spcBef>
          <a:spcPct val="20000"/>
        </a:spcBef>
        <a:buFont typeface="Arial" panose="020B0604020202020204" pitchFamily="34" charset="0"/>
        <a:buChar char="•"/>
        <a:defRPr kumimoji="1" sz="3599" kern="1200">
          <a:solidFill>
            <a:schemeClr val="tx1"/>
          </a:solidFill>
          <a:latin typeface="+mn-lt"/>
          <a:ea typeface="+mn-ea"/>
          <a:cs typeface="+mn-cs"/>
        </a:defRPr>
      </a:lvl7pPr>
      <a:lvl8pPr marL="6121291" indent="-408089" algn="l" defTabSz="1632345" rtl="0" eaLnBrk="1" latinLnBrk="0" hangingPunct="1">
        <a:spcBef>
          <a:spcPct val="20000"/>
        </a:spcBef>
        <a:buFont typeface="Arial" panose="020B0604020202020204" pitchFamily="34" charset="0"/>
        <a:buChar char="•"/>
        <a:defRPr kumimoji="1" sz="3599" kern="1200">
          <a:solidFill>
            <a:schemeClr val="tx1"/>
          </a:solidFill>
          <a:latin typeface="+mn-lt"/>
          <a:ea typeface="+mn-ea"/>
          <a:cs typeface="+mn-cs"/>
        </a:defRPr>
      </a:lvl8pPr>
      <a:lvl9pPr marL="6937465" indent="-408089" algn="l" defTabSz="1632345" rtl="0" eaLnBrk="1" latinLnBrk="0" hangingPunct="1">
        <a:spcBef>
          <a:spcPct val="20000"/>
        </a:spcBef>
        <a:buFont typeface="Arial" panose="020B0604020202020204" pitchFamily="34" charset="0"/>
        <a:buChar char="•"/>
        <a:defRPr kumimoji="1" sz="35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1632345" rtl="0" eaLnBrk="1" latinLnBrk="0" hangingPunct="1">
        <a:defRPr kumimoji="1" sz="3149" kern="1200">
          <a:solidFill>
            <a:schemeClr val="tx1"/>
          </a:solidFill>
          <a:latin typeface="+mn-lt"/>
          <a:ea typeface="+mn-ea"/>
          <a:cs typeface="+mn-cs"/>
        </a:defRPr>
      </a:lvl1pPr>
      <a:lvl2pPr marL="816173" algn="l" defTabSz="1632345" rtl="0" eaLnBrk="1" latinLnBrk="0" hangingPunct="1">
        <a:defRPr kumimoji="1" sz="3149" kern="1200">
          <a:solidFill>
            <a:schemeClr val="tx1"/>
          </a:solidFill>
          <a:latin typeface="+mn-lt"/>
          <a:ea typeface="+mn-ea"/>
          <a:cs typeface="+mn-cs"/>
        </a:defRPr>
      </a:lvl2pPr>
      <a:lvl3pPr marL="1632345" algn="l" defTabSz="1632345" rtl="0" eaLnBrk="1" latinLnBrk="0" hangingPunct="1">
        <a:defRPr kumimoji="1" sz="3149" kern="1200">
          <a:solidFill>
            <a:schemeClr val="tx1"/>
          </a:solidFill>
          <a:latin typeface="+mn-lt"/>
          <a:ea typeface="+mn-ea"/>
          <a:cs typeface="+mn-cs"/>
        </a:defRPr>
      </a:lvl3pPr>
      <a:lvl4pPr marL="2448518" algn="l" defTabSz="1632345" rtl="0" eaLnBrk="1" latinLnBrk="0" hangingPunct="1">
        <a:defRPr kumimoji="1" sz="3149" kern="1200">
          <a:solidFill>
            <a:schemeClr val="tx1"/>
          </a:solidFill>
          <a:latin typeface="+mn-lt"/>
          <a:ea typeface="+mn-ea"/>
          <a:cs typeface="+mn-cs"/>
        </a:defRPr>
      </a:lvl4pPr>
      <a:lvl5pPr marL="3264691" algn="l" defTabSz="1632345" rtl="0" eaLnBrk="1" latinLnBrk="0" hangingPunct="1">
        <a:defRPr kumimoji="1" sz="3149" kern="1200">
          <a:solidFill>
            <a:schemeClr val="tx1"/>
          </a:solidFill>
          <a:latin typeface="+mn-lt"/>
          <a:ea typeface="+mn-ea"/>
          <a:cs typeface="+mn-cs"/>
        </a:defRPr>
      </a:lvl5pPr>
      <a:lvl6pPr marL="4080856" algn="l" defTabSz="1632345" rtl="0" eaLnBrk="1" latinLnBrk="0" hangingPunct="1">
        <a:defRPr kumimoji="1" sz="3149" kern="1200">
          <a:solidFill>
            <a:schemeClr val="tx1"/>
          </a:solidFill>
          <a:latin typeface="+mn-lt"/>
          <a:ea typeface="+mn-ea"/>
          <a:cs typeface="+mn-cs"/>
        </a:defRPr>
      </a:lvl6pPr>
      <a:lvl7pPr marL="4897038" algn="l" defTabSz="1632345" rtl="0" eaLnBrk="1" latinLnBrk="0" hangingPunct="1">
        <a:defRPr kumimoji="1" sz="3149" kern="1200">
          <a:solidFill>
            <a:schemeClr val="tx1"/>
          </a:solidFill>
          <a:latin typeface="+mn-lt"/>
          <a:ea typeface="+mn-ea"/>
          <a:cs typeface="+mn-cs"/>
        </a:defRPr>
      </a:lvl7pPr>
      <a:lvl8pPr marL="5713200" algn="l" defTabSz="1632345" rtl="0" eaLnBrk="1" latinLnBrk="0" hangingPunct="1">
        <a:defRPr kumimoji="1" sz="3149" kern="1200">
          <a:solidFill>
            <a:schemeClr val="tx1"/>
          </a:solidFill>
          <a:latin typeface="+mn-lt"/>
          <a:ea typeface="+mn-ea"/>
          <a:cs typeface="+mn-cs"/>
        </a:defRPr>
      </a:lvl8pPr>
      <a:lvl9pPr marL="6529382" algn="l" defTabSz="1632345" rtl="0" eaLnBrk="1" latinLnBrk="0" hangingPunct="1">
        <a:defRPr kumimoji="1" sz="314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518654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40" r:id="rId1"/>
    <p:sldLayoutId id="2147484041" r:id="rId2"/>
    <p:sldLayoutId id="2147484042" r:id="rId3"/>
    <p:sldLayoutId id="2147484043" r:id="rId4"/>
    <p:sldLayoutId id="2147484044" r:id="rId5"/>
    <p:sldLayoutId id="2147484045" r:id="rId6"/>
    <p:sldLayoutId id="2147484046" r:id="rId7"/>
    <p:sldLayoutId id="2147484047" r:id="rId8"/>
    <p:sldLayoutId id="2147484048" r:id="rId9"/>
    <p:sldLayoutId id="2147484049" r:id="rId10"/>
    <p:sldLayoutId id="2147484050" r:id="rId11"/>
    <p:sldLayoutId id="2147484051" r:id="rId12"/>
    <p:sldLayoutId id="2147484052" r:id="rId13"/>
    <p:sldLayoutId id="2147484053" r:id="rId14"/>
    <p:sldLayoutId id="2147484054" r:id="rId15"/>
    <p:sldLayoutId id="2147484055" r:id="rId16"/>
    <p:sldLayoutId id="2147484056" r:id="rId17"/>
  </p:sldLayoutIdLst>
  <p:transition spd="slow">
    <p:push dir="u"/>
  </p:transition>
  <p:txStyles>
    <p:titleStyle>
      <a:lvl1pPr algn="l" defTabSz="1371440" rtl="0" eaLnBrk="1" latinLnBrk="0" hangingPunct="1">
        <a:lnSpc>
          <a:spcPct val="90000"/>
        </a:lnSpc>
        <a:spcBef>
          <a:spcPct val="0"/>
        </a:spcBef>
        <a:buNone/>
        <a:defRPr sz="6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861" indent="-342861" algn="l" defTabSz="1371440" rtl="0" eaLnBrk="1" latinLnBrk="0" hangingPunct="1">
        <a:lnSpc>
          <a:spcPct val="90000"/>
        </a:lnSpc>
        <a:spcBef>
          <a:spcPts val="1500"/>
        </a:spcBef>
        <a:buFont typeface="Arial" panose="020B0604020202020204" pitchFamily="34" charset="0"/>
        <a:buChar char="•"/>
        <a:defRPr sz="4200" kern="1200">
          <a:solidFill>
            <a:schemeClr val="tx1"/>
          </a:solidFill>
          <a:latin typeface="+mn-lt"/>
          <a:ea typeface="+mn-ea"/>
          <a:cs typeface="+mn-cs"/>
        </a:defRPr>
      </a:lvl1pPr>
      <a:lvl2pPr marL="1028580" indent="-342861" algn="l" defTabSz="137144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714299" indent="-342861" algn="l" defTabSz="137144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3000" kern="1200">
          <a:solidFill>
            <a:schemeClr val="tx1"/>
          </a:solidFill>
          <a:latin typeface="+mn-lt"/>
          <a:ea typeface="+mn-ea"/>
          <a:cs typeface="+mn-cs"/>
        </a:defRPr>
      </a:lvl3pPr>
      <a:lvl4pPr marL="2400020" indent="-342861" algn="l" defTabSz="137144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850" kern="1200">
          <a:solidFill>
            <a:schemeClr val="tx1"/>
          </a:solidFill>
          <a:latin typeface="+mn-lt"/>
          <a:ea typeface="+mn-ea"/>
          <a:cs typeface="+mn-cs"/>
        </a:defRPr>
      </a:lvl4pPr>
      <a:lvl5pPr marL="3085741" indent="-342861" algn="l" defTabSz="137144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850" kern="1200">
          <a:solidFill>
            <a:schemeClr val="tx1"/>
          </a:solidFill>
          <a:latin typeface="+mn-lt"/>
          <a:ea typeface="+mn-ea"/>
          <a:cs typeface="+mn-cs"/>
        </a:defRPr>
      </a:lvl5pPr>
      <a:lvl6pPr marL="3771460" indent="-342861" algn="l" defTabSz="137144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850" kern="1200">
          <a:solidFill>
            <a:schemeClr val="tx1"/>
          </a:solidFill>
          <a:latin typeface="+mn-lt"/>
          <a:ea typeface="+mn-ea"/>
          <a:cs typeface="+mn-cs"/>
        </a:defRPr>
      </a:lvl6pPr>
      <a:lvl7pPr marL="4457181" indent="-342861" algn="l" defTabSz="137144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850" kern="1200">
          <a:solidFill>
            <a:schemeClr val="tx1"/>
          </a:solidFill>
          <a:latin typeface="+mn-lt"/>
          <a:ea typeface="+mn-ea"/>
          <a:cs typeface="+mn-cs"/>
        </a:defRPr>
      </a:lvl7pPr>
      <a:lvl8pPr marL="5142901" indent="-342861" algn="l" defTabSz="137144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850" kern="1200">
          <a:solidFill>
            <a:schemeClr val="tx1"/>
          </a:solidFill>
          <a:latin typeface="+mn-lt"/>
          <a:ea typeface="+mn-ea"/>
          <a:cs typeface="+mn-cs"/>
        </a:defRPr>
      </a:lvl8pPr>
      <a:lvl9pPr marL="5828620" indent="-342861" algn="l" defTabSz="137144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8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371440" rtl="0" eaLnBrk="1" latinLnBrk="0" hangingPunct="1">
        <a:defRPr sz="2850" kern="1200">
          <a:solidFill>
            <a:schemeClr val="tx1"/>
          </a:solidFill>
          <a:latin typeface="+mn-lt"/>
          <a:ea typeface="+mn-ea"/>
          <a:cs typeface="+mn-cs"/>
        </a:defRPr>
      </a:lvl1pPr>
      <a:lvl2pPr marL="685721" algn="l" defTabSz="1371440" rtl="0" eaLnBrk="1" latinLnBrk="0" hangingPunct="1">
        <a:defRPr sz="2850" kern="1200">
          <a:solidFill>
            <a:schemeClr val="tx1"/>
          </a:solidFill>
          <a:latin typeface="+mn-lt"/>
          <a:ea typeface="+mn-ea"/>
          <a:cs typeface="+mn-cs"/>
        </a:defRPr>
      </a:lvl2pPr>
      <a:lvl3pPr marL="1371440" algn="l" defTabSz="1371440" rtl="0" eaLnBrk="1" latinLnBrk="0" hangingPunct="1">
        <a:defRPr sz="2850" kern="1200">
          <a:solidFill>
            <a:schemeClr val="tx1"/>
          </a:solidFill>
          <a:latin typeface="+mn-lt"/>
          <a:ea typeface="+mn-ea"/>
          <a:cs typeface="+mn-cs"/>
        </a:defRPr>
      </a:lvl3pPr>
      <a:lvl4pPr marL="2057161" algn="l" defTabSz="1371440" rtl="0" eaLnBrk="1" latinLnBrk="0" hangingPunct="1">
        <a:defRPr sz="2850" kern="1200">
          <a:solidFill>
            <a:schemeClr val="tx1"/>
          </a:solidFill>
          <a:latin typeface="+mn-lt"/>
          <a:ea typeface="+mn-ea"/>
          <a:cs typeface="+mn-cs"/>
        </a:defRPr>
      </a:lvl4pPr>
      <a:lvl5pPr marL="2742881" algn="l" defTabSz="1371440" rtl="0" eaLnBrk="1" latinLnBrk="0" hangingPunct="1">
        <a:defRPr sz="2850" kern="1200">
          <a:solidFill>
            <a:schemeClr val="tx1"/>
          </a:solidFill>
          <a:latin typeface="+mn-lt"/>
          <a:ea typeface="+mn-ea"/>
          <a:cs typeface="+mn-cs"/>
        </a:defRPr>
      </a:lvl5pPr>
      <a:lvl6pPr marL="3428600" algn="l" defTabSz="1371440" rtl="0" eaLnBrk="1" latinLnBrk="0" hangingPunct="1">
        <a:defRPr sz="2850" kern="1200">
          <a:solidFill>
            <a:schemeClr val="tx1"/>
          </a:solidFill>
          <a:latin typeface="+mn-lt"/>
          <a:ea typeface="+mn-ea"/>
          <a:cs typeface="+mn-cs"/>
        </a:defRPr>
      </a:lvl6pPr>
      <a:lvl7pPr marL="4114319" algn="l" defTabSz="1371440" rtl="0" eaLnBrk="1" latinLnBrk="0" hangingPunct="1">
        <a:defRPr sz="2850" kern="1200">
          <a:solidFill>
            <a:schemeClr val="tx1"/>
          </a:solidFill>
          <a:latin typeface="+mn-lt"/>
          <a:ea typeface="+mn-ea"/>
          <a:cs typeface="+mn-cs"/>
        </a:defRPr>
      </a:lvl7pPr>
      <a:lvl8pPr marL="4800040" algn="l" defTabSz="1371440" rtl="0" eaLnBrk="1" latinLnBrk="0" hangingPunct="1">
        <a:defRPr sz="2850" kern="1200">
          <a:solidFill>
            <a:schemeClr val="tx1"/>
          </a:solidFill>
          <a:latin typeface="+mn-lt"/>
          <a:ea typeface="+mn-ea"/>
          <a:cs typeface="+mn-cs"/>
        </a:defRPr>
      </a:lvl8pPr>
      <a:lvl9pPr marL="5485761" algn="l" defTabSz="1371440" rtl="0" eaLnBrk="1" latinLnBrk="0" hangingPunct="1">
        <a:defRPr sz="28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48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g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3.xml"/><Relationship Id="rId7" Type="http://schemas.microsoft.com/office/2007/relationships/diagramDrawing" Target="../diagrams/drawing3.xml"/><Relationship Id="rId2" Type="http://schemas.openxmlformats.org/officeDocument/2006/relationships/image" Target="../media/image54.jpg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3.xml"/><Relationship Id="rId5" Type="http://schemas.openxmlformats.org/officeDocument/2006/relationships/diagramQuickStyle" Target="../diagrams/quickStyle3.xml"/><Relationship Id="rId4" Type="http://schemas.openxmlformats.org/officeDocument/2006/relationships/diagramLayout" Target="../diagrams/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themeOverride" Target="../theme/themeOverride1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jpg"/><Relationship Id="rId3" Type="http://schemas.openxmlformats.org/officeDocument/2006/relationships/diagramLayout" Target="../diagrams/layout4.xml"/><Relationship Id="rId7" Type="http://schemas.openxmlformats.org/officeDocument/2006/relationships/image" Target="../media/image55.jpg"/><Relationship Id="rId2" Type="http://schemas.openxmlformats.org/officeDocument/2006/relationships/diagramData" Target="../diagrams/data4.xml"/><Relationship Id="rId1" Type="http://schemas.openxmlformats.org/officeDocument/2006/relationships/slideLayout" Target="../slideLayouts/slideLayout5.xml"/><Relationship Id="rId6" Type="http://schemas.microsoft.com/office/2007/relationships/diagramDrawing" Target="../diagrams/drawing4.xml"/><Relationship Id="rId5" Type="http://schemas.openxmlformats.org/officeDocument/2006/relationships/diagramColors" Target="../diagrams/colors4.xml"/><Relationship Id="rId4" Type="http://schemas.openxmlformats.org/officeDocument/2006/relationships/diagramQuickStyle" Target="../diagrams/quickStyle4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13" Type="http://schemas.openxmlformats.org/officeDocument/2006/relationships/image" Target="../media/image62.jpg"/><Relationship Id="rId3" Type="http://schemas.openxmlformats.org/officeDocument/2006/relationships/diagramData" Target="../diagrams/data5.xml"/><Relationship Id="rId7" Type="http://schemas.microsoft.com/office/2007/relationships/diagramDrawing" Target="../diagrams/drawing5.xml"/><Relationship Id="rId12" Type="http://schemas.openxmlformats.org/officeDocument/2006/relationships/image" Target="../media/image61.jpg"/><Relationship Id="rId2" Type="http://schemas.openxmlformats.org/officeDocument/2006/relationships/slideLayout" Target="../slideLayouts/slideLayout262.xml"/><Relationship Id="rId1" Type="http://schemas.openxmlformats.org/officeDocument/2006/relationships/tags" Target="../tags/tag1.xml"/><Relationship Id="rId6" Type="http://schemas.openxmlformats.org/officeDocument/2006/relationships/diagramColors" Target="../diagrams/colors5.xml"/><Relationship Id="rId11" Type="http://schemas.openxmlformats.org/officeDocument/2006/relationships/image" Target="../media/image60.jpg"/><Relationship Id="rId5" Type="http://schemas.openxmlformats.org/officeDocument/2006/relationships/diagramQuickStyle" Target="../diagrams/quickStyle5.xml"/><Relationship Id="rId10" Type="http://schemas.openxmlformats.org/officeDocument/2006/relationships/image" Target="../media/image59.jpg"/><Relationship Id="rId4" Type="http://schemas.openxmlformats.org/officeDocument/2006/relationships/diagramLayout" Target="../diagrams/layout5.xml"/><Relationship Id="rId9" Type="http://schemas.openxmlformats.org/officeDocument/2006/relationships/image" Target="../media/image58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g"/><Relationship Id="rId2" Type="http://schemas.openxmlformats.org/officeDocument/2006/relationships/slideLayout" Target="../slideLayouts/slideLayout262.xml"/><Relationship Id="rId1" Type="http://schemas.openxmlformats.org/officeDocument/2006/relationships/tags" Target="../tags/tag2.xml"/><Relationship Id="rId6" Type="http://schemas.openxmlformats.org/officeDocument/2006/relationships/image" Target="../media/image65.jpg"/><Relationship Id="rId5" Type="http://schemas.openxmlformats.org/officeDocument/2006/relationships/image" Target="../media/image58.jpg"/><Relationship Id="rId4" Type="http://schemas.openxmlformats.org/officeDocument/2006/relationships/image" Target="../media/image64.jp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6.jpg"/><Relationship Id="rId3" Type="http://schemas.openxmlformats.org/officeDocument/2006/relationships/diagramData" Target="../diagrams/data6.xml"/><Relationship Id="rId7" Type="http://schemas.microsoft.com/office/2007/relationships/diagramDrawing" Target="../diagrams/drawing6.xml"/><Relationship Id="rId2" Type="http://schemas.openxmlformats.org/officeDocument/2006/relationships/slideLayout" Target="../slideLayouts/slideLayout262.xml"/><Relationship Id="rId1" Type="http://schemas.openxmlformats.org/officeDocument/2006/relationships/tags" Target="../tags/tag3.xml"/><Relationship Id="rId6" Type="http://schemas.openxmlformats.org/officeDocument/2006/relationships/diagramColors" Target="../diagrams/colors6.xml"/><Relationship Id="rId5" Type="http://schemas.openxmlformats.org/officeDocument/2006/relationships/diagramQuickStyle" Target="../diagrams/quickStyle6.xml"/><Relationship Id="rId4" Type="http://schemas.openxmlformats.org/officeDocument/2006/relationships/diagramLayout" Target="../diagrams/layout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jpg"/><Relationship Id="rId2" Type="http://schemas.openxmlformats.org/officeDocument/2006/relationships/image" Target="../media/image65.jpg"/><Relationship Id="rId1" Type="http://schemas.openxmlformats.org/officeDocument/2006/relationships/slideLayout" Target="../slideLayouts/slideLayout262.xml"/><Relationship Id="rId5" Type="http://schemas.openxmlformats.org/officeDocument/2006/relationships/image" Target="../media/image69.jpg"/><Relationship Id="rId4" Type="http://schemas.openxmlformats.org/officeDocument/2006/relationships/image" Target="../media/image68.jp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7.xml"/><Relationship Id="rId7" Type="http://schemas.microsoft.com/office/2007/relationships/diagramDrawing" Target="../diagrams/drawing7.xml"/><Relationship Id="rId2" Type="http://schemas.openxmlformats.org/officeDocument/2006/relationships/slideLayout" Target="../slideLayouts/slideLayout5.xml"/><Relationship Id="rId1" Type="http://schemas.openxmlformats.org/officeDocument/2006/relationships/themeOverride" Target="../theme/themeOverride2.xml"/><Relationship Id="rId6" Type="http://schemas.openxmlformats.org/officeDocument/2006/relationships/diagramColors" Target="../diagrams/colors7.xml"/><Relationship Id="rId5" Type="http://schemas.openxmlformats.org/officeDocument/2006/relationships/diagramQuickStyle" Target="../diagrams/quickStyle7.xml"/><Relationship Id="rId4" Type="http://schemas.openxmlformats.org/officeDocument/2006/relationships/diagramLayout" Target="../diagrams/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tiff"/><Relationship Id="rId2" Type="http://schemas.openxmlformats.org/officeDocument/2006/relationships/image" Target="../media/image70.tiff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2.tif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jpg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https://pixabay.com/ja/%E3%83%93%E3%83%BC%E3%82%AB%E3%83%BC-%E5%8C%96%E5%AD%A6-%E3%83%95%E3%83%AB-%E9%8B%B3%E8%BE%BC%E3%81%BF-%E7%A0%94%E7%A9%B6%E5%AE%A4-%E8%96%AC%E5%B1%80-%E3%83%91%E3%82%A4%E3%83%AC%E3%83%83%E3%82%AF%E3%82%B9-%E7%A7%91%E5%AD%A6-159175/" TargetMode="External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80.jp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8.xml"/><Relationship Id="rId7" Type="http://schemas.microsoft.com/office/2007/relationships/diagramDrawing" Target="../diagrams/drawing8.xml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8.xml"/><Relationship Id="rId5" Type="http://schemas.openxmlformats.org/officeDocument/2006/relationships/diagramQuickStyle" Target="../diagrams/quickStyle8.xml"/><Relationship Id="rId4" Type="http://schemas.openxmlformats.org/officeDocument/2006/relationships/diagramLayout" Target="../diagrams/layout8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jpg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61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7" Type="http://schemas.openxmlformats.org/officeDocument/2006/relationships/image" Target="../media/image49.png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61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https://pixabay.com/en/eyes-glasses-lenses-my-patterns-2022424/" TargetMode="External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A5A2245E-D65D-4E72-9270-065B6538264E}"/>
              </a:ext>
            </a:extLst>
          </p:cNvPr>
          <p:cNvGrpSpPr/>
          <p:nvPr/>
        </p:nvGrpSpPr>
        <p:grpSpPr>
          <a:xfrm>
            <a:off x="3" y="4379057"/>
            <a:ext cx="18286414" cy="5109075"/>
            <a:chOff x="-1" y="3417122"/>
            <a:chExt cx="12192001" cy="2080511"/>
          </a:xfrm>
          <a:solidFill>
            <a:schemeClr val="accent1"/>
          </a:solidFill>
        </p:grpSpPr>
        <p:sp>
          <p:nvSpPr>
            <p:cNvPr id="99" name="Rectangle 98">
              <a:extLst>
                <a:ext uri="{FF2B5EF4-FFF2-40B4-BE49-F238E27FC236}">
                  <a16:creationId xmlns:a16="http://schemas.microsoft.com/office/drawing/2014/main" id="{A5185807-BFFE-41DD-9E11-896DB79CD116}"/>
                </a:ext>
              </a:extLst>
            </p:cNvPr>
            <p:cNvSpPr/>
            <p:nvPr/>
          </p:nvSpPr>
          <p:spPr>
            <a:xfrm>
              <a:off x="0" y="3550807"/>
              <a:ext cx="12192000" cy="1818164"/>
            </a:xfrm>
            <a:prstGeom prst="rect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440"/>
              <a:endParaRPr lang="en-US" sz="28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103" name="Rectangle 102">
              <a:extLst>
                <a:ext uri="{FF2B5EF4-FFF2-40B4-BE49-F238E27FC236}">
                  <a16:creationId xmlns:a16="http://schemas.microsoft.com/office/drawing/2014/main" id="{5E3FD0C2-CEF5-438E-B90B-978756B8C9BE}"/>
                </a:ext>
              </a:extLst>
            </p:cNvPr>
            <p:cNvSpPr/>
            <p:nvPr/>
          </p:nvSpPr>
          <p:spPr>
            <a:xfrm>
              <a:off x="-1" y="3417122"/>
              <a:ext cx="12191853" cy="7074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440"/>
              <a:endParaRPr lang="en-US" sz="2850">
                <a:solidFill>
                  <a:prstClr val="white"/>
                </a:solidFill>
                <a:latin typeface="Calibri"/>
              </a:endParaRPr>
            </a:p>
          </p:txBody>
        </p:sp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A15DC202-E55F-4A81-B799-58CA9018BA5F}"/>
                </a:ext>
              </a:extLst>
            </p:cNvPr>
            <p:cNvSpPr/>
            <p:nvPr/>
          </p:nvSpPr>
          <p:spPr>
            <a:xfrm>
              <a:off x="147" y="5426893"/>
              <a:ext cx="12191853" cy="7074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371440"/>
              <a:endParaRPr lang="en-US" sz="2850">
                <a:solidFill>
                  <a:prstClr val="white"/>
                </a:solidFill>
                <a:latin typeface="Calibri"/>
              </a:endParaRPr>
            </a:p>
          </p:txBody>
        </p:sp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id="{7F2CFAEB-7DBC-4C48-A698-FE974A481D1A}"/>
              </a:ext>
            </a:extLst>
          </p:cNvPr>
          <p:cNvSpPr txBox="1"/>
          <p:nvPr/>
        </p:nvSpPr>
        <p:spPr>
          <a:xfrm>
            <a:off x="-66022" y="4732861"/>
            <a:ext cx="18286413" cy="1369588"/>
          </a:xfrm>
          <a:prstGeom prst="rect">
            <a:avLst/>
          </a:prstGeom>
          <a:noFill/>
        </p:spPr>
        <p:txBody>
          <a:bodyPr wrap="square" lIns="137142" tIns="68571" rIns="137142" bIns="68571" rtlCol="0" anchor="ctr">
            <a:spAutoFit/>
          </a:bodyPr>
          <a:lstStyle/>
          <a:p>
            <a:pPr algn="ctr" defTabSz="1371440"/>
            <a:r>
              <a:rPr lang="en-US" altLang="ko-KR" sz="40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맑은 고딕" panose="020B0503020000020004" pitchFamily="34" charset="-127"/>
                <a:cs typeface="Times New Roman" panose="02020603050405020304" pitchFamily="18" charset="0"/>
              </a:rPr>
              <a:t>Biogenic synthesis of Silver nanoparticles from Oldenlandiya Corymbosa plant extract and their antimicrobial activity for wound dressing application</a:t>
            </a:r>
            <a:endParaRPr lang="ko-KR" altLang="en-US" sz="4000" b="1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ea typeface="맑은 고딕" panose="020B0503020000020004" pitchFamily="34" charset="-127"/>
              <a:cs typeface="Times New Roman" panose="02020603050405020304" pitchFamily="18" charset="0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8AFA9A0-B94F-4AFB-902E-688D37A82A6F}"/>
              </a:ext>
            </a:extLst>
          </p:cNvPr>
          <p:cNvSpPr txBox="1"/>
          <p:nvPr/>
        </p:nvSpPr>
        <p:spPr>
          <a:xfrm>
            <a:off x="-134253" y="6338510"/>
            <a:ext cx="18286192" cy="692479"/>
          </a:xfrm>
          <a:prstGeom prst="rect">
            <a:avLst/>
          </a:prstGeom>
          <a:noFill/>
        </p:spPr>
        <p:txBody>
          <a:bodyPr wrap="square" lIns="137142" tIns="68571" rIns="137142" bIns="68571" rtlCol="0" anchor="ctr">
            <a:spAutoFit/>
          </a:bodyPr>
          <a:lstStyle/>
          <a:p>
            <a:pPr algn="ctr" defTabSz="1371440"/>
            <a:r>
              <a:rPr lang="en-US" altLang="ko-KR" sz="3600" dirty="0">
                <a:latin typeface="Times New Roman" panose="02020603050405020304" pitchFamily="18" charset="0"/>
                <a:ea typeface="맑은 고딕" panose="020B0503020000020004" pitchFamily="34" charset="-127"/>
                <a:cs typeface="Times New Roman" panose="02020603050405020304" pitchFamily="18" charset="0"/>
              </a:rPr>
              <a:t>K S Deepak</a:t>
            </a:r>
            <a:r>
              <a:rPr lang="en-US" altLang="ko-KR" sz="3200" dirty="0">
                <a:latin typeface="Times New Roman" panose="02020603050405020304" pitchFamily="18" charset="0"/>
                <a:ea typeface="맑은 고딕" panose="020B0503020000020004" pitchFamily="34" charset="-127"/>
                <a:cs typeface="Times New Roman" panose="02020603050405020304" pitchFamily="18" charset="0"/>
              </a:rPr>
              <a:t> </a:t>
            </a:r>
            <a:endParaRPr lang="ko-KR" altLang="en-US" sz="3200" dirty="0">
              <a:latin typeface="Times New Roman" panose="02020603050405020304" pitchFamily="18" charset="0"/>
              <a:ea typeface="맑은 고딕" panose="020B0503020000020004" pitchFamily="34" charset="-127"/>
              <a:cs typeface="Times New Roman" panose="02020603050405020304" pitchFamily="18" charset="0"/>
            </a:endParaRPr>
          </a:p>
        </p:txBody>
      </p:sp>
      <p:grpSp>
        <p:nvGrpSpPr>
          <p:cNvPr id="3" name="Group 104">
            <a:extLst>
              <a:ext uri="{FF2B5EF4-FFF2-40B4-BE49-F238E27FC236}">
                <a16:creationId xmlns:a16="http://schemas.microsoft.com/office/drawing/2014/main" id="{DCC25ADD-4A69-4511-8889-085F9D49CE63}"/>
              </a:ext>
            </a:extLst>
          </p:cNvPr>
          <p:cNvGrpSpPr/>
          <p:nvPr/>
        </p:nvGrpSpPr>
        <p:grpSpPr>
          <a:xfrm>
            <a:off x="7747529" y="325952"/>
            <a:ext cx="3327313" cy="3327313"/>
            <a:chOff x="4547049" y="1897856"/>
            <a:chExt cx="3071634" cy="3071634"/>
          </a:xfrm>
          <a:effectLst/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122A6FB6-0EE3-4863-B56C-23891EB35735}"/>
                </a:ext>
              </a:extLst>
            </p:cNvPr>
            <p:cNvSpPr/>
            <p:nvPr/>
          </p:nvSpPr>
          <p:spPr>
            <a:xfrm>
              <a:off x="4547049" y="1897856"/>
              <a:ext cx="3071634" cy="307163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pPr defTabSz="1371440"/>
              <a:endParaRPr lang="en-US" sz="285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8000B800-DDCC-41B0-88A9-A4A8FD2A6F38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440"/>
              <a:endParaRPr lang="en-US" sz="2850" dirty="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117" name="Block Arc 116">
            <a:extLst>
              <a:ext uri="{FF2B5EF4-FFF2-40B4-BE49-F238E27FC236}">
                <a16:creationId xmlns:a16="http://schemas.microsoft.com/office/drawing/2014/main" id="{25486F56-8214-4D30-95B5-F6089000B9CB}"/>
              </a:ext>
            </a:extLst>
          </p:cNvPr>
          <p:cNvSpPr/>
          <p:nvPr/>
        </p:nvSpPr>
        <p:spPr>
          <a:xfrm>
            <a:off x="7280424" y="-141153"/>
            <a:ext cx="4261514" cy="4261514"/>
          </a:xfrm>
          <a:prstGeom prst="blockArc">
            <a:avLst>
              <a:gd name="adj1" fmla="val 794951"/>
              <a:gd name="adj2" fmla="val 10121114"/>
              <a:gd name="adj3" fmla="val 238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4" name="Graphic 30">
            <a:extLst>
              <a:ext uri="{FF2B5EF4-FFF2-40B4-BE49-F238E27FC236}">
                <a16:creationId xmlns:a16="http://schemas.microsoft.com/office/drawing/2014/main" id="{3BBFB3E6-898A-41B7-BFD3-D63E70DBE654}"/>
              </a:ext>
            </a:extLst>
          </p:cNvPr>
          <p:cNvGrpSpPr/>
          <p:nvPr/>
        </p:nvGrpSpPr>
        <p:grpSpPr>
          <a:xfrm rot="1052635">
            <a:off x="10833103" y="858548"/>
            <a:ext cx="2007478" cy="1840858"/>
            <a:chOff x="5655092" y="376887"/>
            <a:chExt cx="4490688" cy="4117968"/>
          </a:xfrm>
          <a:solidFill>
            <a:schemeClr val="accent1"/>
          </a:solidFill>
        </p:grpSpPr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391DB494-6D90-4242-AA8C-650987075EB9}"/>
                </a:ext>
              </a:extLst>
            </p:cNvPr>
            <p:cNvSpPr/>
            <p:nvPr/>
          </p:nvSpPr>
          <p:spPr>
            <a:xfrm>
              <a:off x="5655092" y="385052"/>
              <a:ext cx="4490688" cy="4109803"/>
            </a:xfrm>
            <a:custGeom>
              <a:avLst/>
              <a:gdLst>
                <a:gd name="connsiteX0" fmla="*/ 568 w 4490127"/>
                <a:gd name="connsiteY0" fmla="*/ 1465456 h 4087093"/>
                <a:gd name="connsiteX1" fmla="*/ 10785 w 4490127"/>
                <a:gd name="connsiteY1" fmla="*/ 1371794 h 4087093"/>
                <a:gd name="connsiteX2" fmla="*/ 67551 w 4490127"/>
                <a:gd name="connsiteY2" fmla="*/ 1099321 h 4087093"/>
                <a:gd name="connsiteX3" fmla="*/ 86283 w 4490127"/>
                <a:gd name="connsiteY3" fmla="*/ 1090238 h 4087093"/>
                <a:gd name="connsiteX4" fmla="*/ 379192 w 4490127"/>
                <a:gd name="connsiteY4" fmla="*/ 1150977 h 4087093"/>
                <a:gd name="connsiteX5" fmla="*/ 849775 w 4490127"/>
                <a:gd name="connsiteY5" fmla="*/ 1335464 h 4087093"/>
                <a:gd name="connsiteX6" fmla="*/ 1353282 w 4490127"/>
                <a:gd name="connsiteY6" fmla="*/ 1755527 h 4087093"/>
                <a:gd name="connsiteX7" fmla="*/ 1554799 w 4490127"/>
                <a:gd name="connsiteY7" fmla="*/ 2227813 h 4087093"/>
                <a:gd name="connsiteX8" fmla="*/ 1580911 w 4490127"/>
                <a:gd name="connsiteY8" fmla="*/ 2615519 h 4087093"/>
                <a:gd name="connsiteX9" fmla="*/ 1601914 w 4490127"/>
                <a:gd name="connsiteY9" fmla="*/ 2773327 h 4087093"/>
                <a:gd name="connsiteX10" fmla="*/ 1784698 w 4490127"/>
                <a:gd name="connsiteY10" fmla="*/ 3363117 h 4087093"/>
                <a:gd name="connsiteX11" fmla="*/ 1810242 w 4490127"/>
                <a:gd name="connsiteY11" fmla="*/ 3428397 h 4087093"/>
                <a:gd name="connsiteX12" fmla="*/ 1811945 w 4490127"/>
                <a:gd name="connsiteY12" fmla="*/ 3431235 h 4087093"/>
                <a:gd name="connsiteX13" fmla="*/ 1818757 w 4490127"/>
                <a:gd name="connsiteY13" fmla="*/ 3422720 h 4087093"/>
                <a:gd name="connsiteX14" fmla="*/ 2071362 w 4490127"/>
                <a:gd name="connsiteY14" fmla="*/ 2656390 h 4087093"/>
                <a:gd name="connsiteX15" fmla="*/ 2135507 w 4490127"/>
                <a:gd name="connsiteY15" fmla="*/ 2303311 h 4087093"/>
                <a:gd name="connsiteX16" fmla="*/ 2136642 w 4490127"/>
                <a:gd name="connsiteY16" fmla="*/ 2275496 h 4087093"/>
                <a:gd name="connsiteX17" fmla="*/ 2147428 w 4490127"/>
                <a:gd name="connsiteY17" fmla="*/ 1900846 h 4087093"/>
                <a:gd name="connsiteX18" fmla="*/ 2365406 w 4490127"/>
                <a:gd name="connsiteY18" fmla="*/ 1158924 h 4087093"/>
                <a:gd name="connsiteX19" fmla="*/ 2640149 w 4490127"/>
                <a:gd name="connsiteY19" fmla="*/ 801304 h 4087093"/>
                <a:gd name="connsiteX20" fmla="*/ 3362203 w 4490127"/>
                <a:gd name="connsiteY20" fmla="*/ 297796 h 4087093"/>
                <a:gd name="connsiteX21" fmla="*/ 4107530 w 4490127"/>
                <a:gd name="connsiteY21" fmla="*/ 46894 h 4087093"/>
                <a:gd name="connsiteX22" fmla="*/ 4371488 w 4490127"/>
                <a:gd name="connsiteY22" fmla="*/ 347 h 4087093"/>
                <a:gd name="connsiteX23" fmla="*/ 4390220 w 4490127"/>
                <a:gd name="connsiteY23" fmla="*/ 11700 h 4087093"/>
                <a:gd name="connsiteX24" fmla="*/ 4473665 w 4490127"/>
                <a:gd name="connsiteY24" fmla="*/ 409056 h 4087093"/>
                <a:gd name="connsiteX25" fmla="*/ 4489560 w 4490127"/>
                <a:gd name="connsiteY25" fmla="*/ 713318 h 4087093"/>
                <a:gd name="connsiteX26" fmla="*/ 4181324 w 4490127"/>
                <a:gd name="connsiteY26" fmla="*/ 1554010 h 4087093"/>
                <a:gd name="connsiteX27" fmla="*/ 3764100 w 4490127"/>
                <a:gd name="connsiteY27" fmla="*/ 1900846 h 4087093"/>
                <a:gd name="connsiteX28" fmla="*/ 3106759 w 4490127"/>
                <a:gd name="connsiteY28" fmla="*/ 2167074 h 4087093"/>
                <a:gd name="connsiteX29" fmla="*/ 2613470 w 4490127"/>
                <a:gd name="connsiteY29" fmla="*/ 2263008 h 4087093"/>
                <a:gd name="connsiteX30" fmla="*/ 2374488 w 4490127"/>
                <a:gd name="connsiteY30" fmla="*/ 2287416 h 4087093"/>
                <a:gd name="connsiteX31" fmla="*/ 2356323 w 4490127"/>
                <a:gd name="connsiteY31" fmla="*/ 2302175 h 4087093"/>
                <a:gd name="connsiteX32" fmla="*/ 2101448 w 4490127"/>
                <a:gd name="connsiteY32" fmla="*/ 3137759 h 4087093"/>
                <a:gd name="connsiteX33" fmla="*/ 1990756 w 4490127"/>
                <a:gd name="connsiteY33" fmla="*/ 3606072 h 4087093"/>
                <a:gd name="connsiteX34" fmla="*/ 1953858 w 4490127"/>
                <a:gd name="connsiteY34" fmla="*/ 3948366 h 4087093"/>
                <a:gd name="connsiteX35" fmla="*/ 1962941 w 4490127"/>
                <a:gd name="connsiteY35" fmla="*/ 4014214 h 4087093"/>
                <a:gd name="connsiteX36" fmla="*/ 1957832 w 4490127"/>
                <a:gd name="connsiteY36" fmla="*/ 4030676 h 4087093"/>
                <a:gd name="connsiteX37" fmla="*/ 1783563 w 4490127"/>
                <a:gd name="connsiteY37" fmla="*/ 4092550 h 4087093"/>
                <a:gd name="connsiteX38" fmla="*/ 1637676 w 4490127"/>
                <a:gd name="connsiteY38" fmla="*/ 4016484 h 4087093"/>
                <a:gd name="connsiteX39" fmla="*/ 1631432 w 4490127"/>
                <a:gd name="connsiteY39" fmla="*/ 4007970 h 4087093"/>
                <a:gd name="connsiteX40" fmla="*/ 1621782 w 4490127"/>
                <a:gd name="connsiteY40" fmla="*/ 3889330 h 4087093"/>
                <a:gd name="connsiteX41" fmla="*/ 1697279 w 4490127"/>
                <a:gd name="connsiteY41" fmla="*/ 3717899 h 4087093"/>
                <a:gd name="connsiteX42" fmla="*/ 1699550 w 4490127"/>
                <a:gd name="connsiteY42" fmla="*/ 3658864 h 4087093"/>
                <a:gd name="connsiteX43" fmla="*/ 1634270 w 4490127"/>
                <a:gd name="connsiteY43" fmla="*/ 3314866 h 4087093"/>
                <a:gd name="connsiteX44" fmla="*/ 1435024 w 4490127"/>
                <a:gd name="connsiteY44" fmla="*/ 2643334 h 4087093"/>
                <a:gd name="connsiteX45" fmla="*/ 1412318 w 4490127"/>
                <a:gd name="connsiteY45" fmla="*/ 2625169 h 4087093"/>
                <a:gd name="connsiteX46" fmla="*/ 1103515 w 4490127"/>
                <a:gd name="connsiteY46" fmla="*/ 2584866 h 4087093"/>
                <a:gd name="connsiteX47" fmla="*/ 504075 w 4490127"/>
                <a:gd name="connsiteY47" fmla="*/ 2375970 h 4087093"/>
                <a:gd name="connsiteX48" fmla="*/ 118072 w 4490127"/>
                <a:gd name="connsiteY48" fmla="*/ 2005293 h 4087093"/>
                <a:gd name="connsiteX49" fmla="*/ 6244 w 4490127"/>
                <a:gd name="connsiteY49" fmla="*/ 1652214 h 4087093"/>
                <a:gd name="connsiteX50" fmla="*/ 0 w 4490127"/>
                <a:gd name="connsiteY50" fmla="*/ 1598855 h 4087093"/>
                <a:gd name="connsiteX51" fmla="*/ 568 w 4490127"/>
                <a:gd name="connsiteY51" fmla="*/ 1465456 h 4087093"/>
                <a:gd name="connsiteX0" fmla="*/ 568 w 4490688"/>
                <a:gd name="connsiteY0" fmla="*/ 1465456 h 4092582"/>
                <a:gd name="connsiteX1" fmla="*/ 10785 w 4490688"/>
                <a:gd name="connsiteY1" fmla="*/ 1371794 h 4092582"/>
                <a:gd name="connsiteX2" fmla="*/ 67551 w 4490688"/>
                <a:gd name="connsiteY2" fmla="*/ 1099321 h 4092582"/>
                <a:gd name="connsiteX3" fmla="*/ 86283 w 4490688"/>
                <a:gd name="connsiteY3" fmla="*/ 1090238 h 4092582"/>
                <a:gd name="connsiteX4" fmla="*/ 379192 w 4490688"/>
                <a:gd name="connsiteY4" fmla="*/ 1150977 h 4092582"/>
                <a:gd name="connsiteX5" fmla="*/ 849775 w 4490688"/>
                <a:gd name="connsiteY5" fmla="*/ 1335464 h 4092582"/>
                <a:gd name="connsiteX6" fmla="*/ 1353282 w 4490688"/>
                <a:gd name="connsiteY6" fmla="*/ 1755527 h 4092582"/>
                <a:gd name="connsiteX7" fmla="*/ 1554799 w 4490688"/>
                <a:gd name="connsiteY7" fmla="*/ 2227813 h 4092582"/>
                <a:gd name="connsiteX8" fmla="*/ 1580911 w 4490688"/>
                <a:gd name="connsiteY8" fmla="*/ 2615519 h 4092582"/>
                <a:gd name="connsiteX9" fmla="*/ 1601914 w 4490688"/>
                <a:gd name="connsiteY9" fmla="*/ 2773327 h 4092582"/>
                <a:gd name="connsiteX10" fmla="*/ 1784698 w 4490688"/>
                <a:gd name="connsiteY10" fmla="*/ 3363117 h 4092582"/>
                <a:gd name="connsiteX11" fmla="*/ 1810242 w 4490688"/>
                <a:gd name="connsiteY11" fmla="*/ 3428397 h 4092582"/>
                <a:gd name="connsiteX12" fmla="*/ 1811945 w 4490688"/>
                <a:gd name="connsiteY12" fmla="*/ 3431235 h 4092582"/>
                <a:gd name="connsiteX13" fmla="*/ 1818757 w 4490688"/>
                <a:gd name="connsiteY13" fmla="*/ 3422720 h 4092582"/>
                <a:gd name="connsiteX14" fmla="*/ 2071362 w 4490688"/>
                <a:gd name="connsiteY14" fmla="*/ 2656390 h 4092582"/>
                <a:gd name="connsiteX15" fmla="*/ 2135507 w 4490688"/>
                <a:gd name="connsiteY15" fmla="*/ 2303311 h 4092582"/>
                <a:gd name="connsiteX16" fmla="*/ 2136642 w 4490688"/>
                <a:gd name="connsiteY16" fmla="*/ 2275496 h 4092582"/>
                <a:gd name="connsiteX17" fmla="*/ 2147428 w 4490688"/>
                <a:gd name="connsiteY17" fmla="*/ 1900846 h 4092582"/>
                <a:gd name="connsiteX18" fmla="*/ 2365406 w 4490688"/>
                <a:gd name="connsiteY18" fmla="*/ 1158924 h 4092582"/>
                <a:gd name="connsiteX19" fmla="*/ 2640149 w 4490688"/>
                <a:gd name="connsiteY19" fmla="*/ 801304 h 4092582"/>
                <a:gd name="connsiteX20" fmla="*/ 3362203 w 4490688"/>
                <a:gd name="connsiteY20" fmla="*/ 297796 h 4092582"/>
                <a:gd name="connsiteX21" fmla="*/ 4107530 w 4490688"/>
                <a:gd name="connsiteY21" fmla="*/ 46894 h 4092582"/>
                <a:gd name="connsiteX22" fmla="*/ 4371488 w 4490688"/>
                <a:gd name="connsiteY22" fmla="*/ 347 h 4092582"/>
                <a:gd name="connsiteX23" fmla="*/ 4390220 w 4490688"/>
                <a:gd name="connsiteY23" fmla="*/ 11700 h 4092582"/>
                <a:gd name="connsiteX24" fmla="*/ 4473665 w 4490688"/>
                <a:gd name="connsiteY24" fmla="*/ 409056 h 4092582"/>
                <a:gd name="connsiteX25" fmla="*/ 4489560 w 4490688"/>
                <a:gd name="connsiteY25" fmla="*/ 713318 h 4092582"/>
                <a:gd name="connsiteX26" fmla="*/ 4181324 w 4490688"/>
                <a:gd name="connsiteY26" fmla="*/ 1554010 h 4092582"/>
                <a:gd name="connsiteX27" fmla="*/ 3764100 w 4490688"/>
                <a:gd name="connsiteY27" fmla="*/ 1900846 h 4092582"/>
                <a:gd name="connsiteX28" fmla="*/ 3106759 w 4490688"/>
                <a:gd name="connsiteY28" fmla="*/ 2167074 h 4092582"/>
                <a:gd name="connsiteX29" fmla="*/ 2613470 w 4490688"/>
                <a:gd name="connsiteY29" fmla="*/ 2263008 h 4092582"/>
                <a:gd name="connsiteX30" fmla="*/ 2374488 w 4490688"/>
                <a:gd name="connsiteY30" fmla="*/ 2287416 h 4092582"/>
                <a:gd name="connsiteX31" fmla="*/ 2356323 w 4490688"/>
                <a:gd name="connsiteY31" fmla="*/ 2302175 h 4092582"/>
                <a:gd name="connsiteX32" fmla="*/ 2101448 w 4490688"/>
                <a:gd name="connsiteY32" fmla="*/ 3137759 h 4092582"/>
                <a:gd name="connsiteX33" fmla="*/ 1990756 w 4490688"/>
                <a:gd name="connsiteY33" fmla="*/ 3606072 h 4092582"/>
                <a:gd name="connsiteX34" fmla="*/ 1953858 w 4490688"/>
                <a:gd name="connsiteY34" fmla="*/ 3948366 h 4092582"/>
                <a:gd name="connsiteX35" fmla="*/ 1962941 w 4490688"/>
                <a:gd name="connsiteY35" fmla="*/ 4014214 h 4092582"/>
                <a:gd name="connsiteX36" fmla="*/ 1957832 w 4490688"/>
                <a:gd name="connsiteY36" fmla="*/ 4030676 h 4092582"/>
                <a:gd name="connsiteX37" fmla="*/ 1783563 w 4490688"/>
                <a:gd name="connsiteY37" fmla="*/ 4092550 h 4092582"/>
                <a:gd name="connsiteX38" fmla="*/ 1637676 w 4490688"/>
                <a:gd name="connsiteY38" fmla="*/ 4016484 h 4092582"/>
                <a:gd name="connsiteX39" fmla="*/ 1621782 w 4490688"/>
                <a:gd name="connsiteY39" fmla="*/ 3889330 h 4092582"/>
                <a:gd name="connsiteX40" fmla="*/ 1697279 w 4490688"/>
                <a:gd name="connsiteY40" fmla="*/ 3717899 h 4092582"/>
                <a:gd name="connsiteX41" fmla="*/ 1699550 w 4490688"/>
                <a:gd name="connsiteY41" fmla="*/ 3658864 h 4092582"/>
                <a:gd name="connsiteX42" fmla="*/ 1634270 w 4490688"/>
                <a:gd name="connsiteY42" fmla="*/ 3314866 h 4092582"/>
                <a:gd name="connsiteX43" fmla="*/ 1435024 w 4490688"/>
                <a:gd name="connsiteY43" fmla="*/ 2643334 h 4092582"/>
                <a:gd name="connsiteX44" fmla="*/ 1412318 w 4490688"/>
                <a:gd name="connsiteY44" fmla="*/ 2625169 h 4092582"/>
                <a:gd name="connsiteX45" fmla="*/ 1103515 w 4490688"/>
                <a:gd name="connsiteY45" fmla="*/ 2584866 h 4092582"/>
                <a:gd name="connsiteX46" fmla="*/ 504075 w 4490688"/>
                <a:gd name="connsiteY46" fmla="*/ 2375970 h 4092582"/>
                <a:gd name="connsiteX47" fmla="*/ 118072 w 4490688"/>
                <a:gd name="connsiteY47" fmla="*/ 2005293 h 4092582"/>
                <a:gd name="connsiteX48" fmla="*/ 6244 w 4490688"/>
                <a:gd name="connsiteY48" fmla="*/ 1652214 h 4092582"/>
                <a:gd name="connsiteX49" fmla="*/ 0 w 4490688"/>
                <a:gd name="connsiteY49" fmla="*/ 1598855 h 4092582"/>
                <a:gd name="connsiteX50" fmla="*/ 568 w 4490688"/>
                <a:gd name="connsiteY50" fmla="*/ 1465456 h 4092582"/>
                <a:gd name="connsiteX0" fmla="*/ 568 w 4490688"/>
                <a:gd name="connsiteY0" fmla="*/ 1465456 h 4098571"/>
                <a:gd name="connsiteX1" fmla="*/ 10785 w 4490688"/>
                <a:gd name="connsiteY1" fmla="*/ 1371794 h 4098571"/>
                <a:gd name="connsiteX2" fmla="*/ 67551 w 4490688"/>
                <a:gd name="connsiteY2" fmla="*/ 1099321 h 4098571"/>
                <a:gd name="connsiteX3" fmla="*/ 86283 w 4490688"/>
                <a:gd name="connsiteY3" fmla="*/ 1090238 h 4098571"/>
                <a:gd name="connsiteX4" fmla="*/ 379192 w 4490688"/>
                <a:gd name="connsiteY4" fmla="*/ 1150977 h 4098571"/>
                <a:gd name="connsiteX5" fmla="*/ 849775 w 4490688"/>
                <a:gd name="connsiteY5" fmla="*/ 1335464 h 4098571"/>
                <a:gd name="connsiteX6" fmla="*/ 1353282 w 4490688"/>
                <a:gd name="connsiteY6" fmla="*/ 1755527 h 4098571"/>
                <a:gd name="connsiteX7" fmla="*/ 1554799 w 4490688"/>
                <a:gd name="connsiteY7" fmla="*/ 2227813 h 4098571"/>
                <a:gd name="connsiteX8" fmla="*/ 1580911 w 4490688"/>
                <a:gd name="connsiteY8" fmla="*/ 2615519 h 4098571"/>
                <a:gd name="connsiteX9" fmla="*/ 1601914 w 4490688"/>
                <a:gd name="connsiteY9" fmla="*/ 2773327 h 4098571"/>
                <a:gd name="connsiteX10" fmla="*/ 1784698 w 4490688"/>
                <a:gd name="connsiteY10" fmla="*/ 3363117 h 4098571"/>
                <a:gd name="connsiteX11" fmla="*/ 1810242 w 4490688"/>
                <a:gd name="connsiteY11" fmla="*/ 3428397 h 4098571"/>
                <a:gd name="connsiteX12" fmla="*/ 1811945 w 4490688"/>
                <a:gd name="connsiteY12" fmla="*/ 3431235 h 4098571"/>
                <a:gd name="connsiteX13" fmla="*/ 1818757 w 4490688"/>
                <a:gd name="connsiteY13" fmla="*/ 3422720 h 4098571"/>
                <a:gd name="connsiteX14" fmla="*/ 2071362 w 4490688"/>
                <a:gd name="connsiteY14" fmla="*/ 2656390 h 4098571"/>
                <a:gd name="connsiteX15" fmla="*/ 2135507 w 4490688"/>
                <a:gd name="connsiteY15" fmla="*/ 2303311 h 4098571"/>
                <a:gd name="connsiteX16" fmla="*/ 2136642 w 4490688"/>
                <a:gd name="connsiteY16" fmla="*/ 2275496 h 4098571"/>
                <a:gd name="connsiteX17" fmla="*/ 2147428 w 4490688"/>
                <a:gd name="connsiteY17" fmla="*/ 1900846 h 4098571"/>
                <a:gd name="connsiteX18" fmla="*/ 2365406 w 4490688"/>
                <a:gd name="connsiteY18" fmla="*/ 1158924 h 4098571"/>
                <a:gd name="connsiteX19" fmla="*/ 2640149 w 4490688"/>
                <a:gd name="connsiteY19" fmla="*/ 801304 h 4098571"/>
                <a:gd name="connsiteX20" fmla="*/ 3362203 w 4490688"/>
                <a:gd name="connsiteY20" fmla="*/ 297796 h 4098571"/>
                <a:gd name="connsiteX21" fmla="*/ 4107530 w 4490688"/>
                <a:gd name="connsiteY21" fmla="*/ 46894 h 4098571"/>
                <a:gd name="connsiteX22" fmla="*/ 4371488 w 4490688"/>
                <a:gd name="connsiteY22" fmla="*/ 347 h 4098571"/>
                <a:gd name="connsiteX23" fmla="*/ 4390220 w 4490688"/>
                <a:gd name="connsiteY23" fmla="*/ 11700 h 4098571"/>
                <a:gd name="connsiteX24" fmla="*/ 4473665 w 4490688"/>
                <a:gd name="connsiteY24" fmla="*/ 409056 h 4098571"/>
                <a:gd name="connsiteX25" fmla="*/ 4489560 w 4490688"/>
                <a:gd name="connsiteY25" fmla="*/ 713318 h 4098571"/>
                <a:gd name="connsiteX26" fmla="*/ 4181324 w 4490688"/>
                <a:gd name="connsiteY26" fmla="*/ 1554010 h 4098571"/>
                <a:gd name="connsiteX27" fmla="*/ 3764100 w 4490688"/>
                <a:gd name="connsiteY27" fmla="*/ 1900846 h 4098571"/>
                <a:gd name="connsiteX28" fmla="*/ 3106759 w 4490688"/>
                <a:gd name="connsiteY28" fmla="*/ 2167074 h 4098571"/>
                <a:gd name="connsiteX29" fmla="*/ 2613470 w 4490688"/>
                <a:gd name="connsiteY29" fmla="*/ 2263008 h 4098571"/>
                <a:gd name="connsiteX30" fmla="*/ 2374488 w 4490688"/>
                <a:gd name="connsiteY30" fmla="*/ 2287416 h 4098571"/>
                <a:gd name="connsiteX31" fmla="*/ 2356323 w 4490688"/>
                <a:gd name="connsiteY31" fmla="*/ 2302175 h 4098571"/>
                <a:gd name="connsiteX32" fmla="*/ 2101448 w 4490688"/>
                <a:gd name="connsiteY32" fmla="*/ 3137759 h 4098571"/>
                <a:gd name="connsiteX33" fmla="*/ 1990756 w 4490688"/>
                <a:gd name="connsiteY33" fmla="*/ 3606072 h 4098571"/>
                <a:gd name="connsiteX34" fmla="*/ 1953858 w 4490688"/>
                <a:gd name="connsiteY34" fmla="*/ 3948366 h 4098571"/>
                <a:gd name="connsiteX35" fmla="*/ 1962941 w 4490688"/>
                <a:gd name="connsiteY35" fmla="*/ 4014214 h 4098571"/>
                <a:gd name="connsiteX36" fmla="*/ 1957832 w 4490688"/>
                <a:gd name="connsiteY36" fmla="*/ 4030676 h 4098571"/>
                <a:gd name="connsiteX37" fmla="*/ 1783563 w 4490688"/>
                <a:gd name="connsiteY37" fmla="*/ 4092550 h 4098571"/>
                <a:gd name="connsiteX38" fmla="*/ 1621782 w 4490688"/>
                <a:gd name="connsiteY38" fmla="*/ 3889330 h 4098571"/>
                <a:gd name="connsiteX39" fmla="*/ 1697279 w 4490688"/>
                <a:gd name="connsiteY39" fmla="*/ 3717899 h 4098571"/>
                <a:gd name="connsiteX40" fmla="*/ 1699550 w 4490688"/>
                <a:gd name="connsiteY40" fmla="*/ 3658864 h 4098571"/>
                <a:gd name="connsiteX41" fmla="*/ 1634270 w 4490688"/>
                <a:gd name="connsiteY41" fmla="*/ 3314866 h 4098571"/>
                <a:gd name="connsiteX42" fmla="*/ 1435024 w 4490688"/>
                <a:gd name="connsiteY42" fmla="*/ 2643334 h 4098571"/>
                <a:gd name="connsiteX43" fmla="*/ 1412318 w 4490688"/>
                <a:gd name="connsiteY43" fmla="*/ 2625169 h 4098571"/>
                <a:gd name="connsiteX44" fmla="*/ 1103515 w 4490688"/>
                <a:gd name="connsiteY44" fmla="*/ 2584866 h 4098571"/>
                <a:gd name="connsiteX45" fmla="*/ 504075 w 4490688"/>
                <a:gd name="connsiteY45" fmla="*/ 2375970 h 4098571"/>
                <a:gd name="connsiteX46" fmla="*/ 118072 w 4490688"/>
                <a:gd name="connsiteY46" fmla="*/ 2005293 h 4098571"/>
                <a:gd name="connsiteX47" fmla="*/ 6244 w 4490688"/>
                <a:gd name="connsiteY47" fmla="*/ 1652214 h 4098571"/>
                <a:gd name="connsiteX48" fmla="*/ 0 w 4490688"/>
                <a:gd name="connsiteY48" fmla="*/ 1598855 h 4098571"/>
                <a:gd name="connsiteX49" fmla="*/ 568 w 4490688"/>
                <a:gd name="connsiteY49" fmla="*/ 1465456 h 4098571"/>
                <a:gd name="connsiteX0" fmla="*/ 568 w 4490688"/>
                <a:gd name="connsiteY0" fmla="*/ 1465456 h 4109802"/>
                <a:gd name="connsiteX1" fmla="*/ 10785 w 4490688"/>
                <a:gd name="connsiteY1" fmla="*/ 1371794 h 4109802"/>
                <a:gd name="connsiteX2" fmla="*/ 67551 w 4490688"/>
                <a:gd name="connsiteY2" fmla="*/ 1099321 h 4109802"/>
                <a:gd name="connsiteX3" fmla="*/ 86283 w 4490688"/>
                <a:gd name="connsiteY3" fmla="*/ 1090238 h 4109802"/>
                <a:gd name="connsiteX4" fmla="*/ 379192 w 4490688"/>
                <a:gd name="connsiteY4" fmla="*/ 1150977 h 4109802"/>
                <a:gd name="connsiteX5" fmla="*/ 849775 w 4490688"/>
                <a:gd name="connsiteY5" fmla="*/ 1335464 h 4109802"/>
                <a:gd name="connsiteX6" fmla="*/ 1353282 w 4490688"/>
                <a:gd name="connsiteY6" fmla="*/ 1755527 h 4109802"/>
                <a:gd name="connsiteX7" fmla="*/ 1554799 w 4490688"/>
                <a:gd name="connsiteY7" fmla="*/ 2227813 h 4109802"/>
                <a:gd name="connsiteX8" fmla="*/ 1580911 w 4490688"/>
                <a:gd name="connsiteY8" fmla="*/ 2615519 h 4109802"/>
                <a:gd name="connsiteX9" fmla="*/ 1601914 w 4490688"/>
                <a:gd name="connsiteY9" fmla="*/ 2773327 h 4109802"/>
                <a:gd name="connsiteX10" fmla="*/ 1784698 w 4490688"/>
                <a:gd name="connsiteY10" fmla="*/ 3363117 h 4109802"/>
                <a:gd name="connsiteX11" fmla="*/ 1810242 w 4490688"/>
                <a:gd name="connsiteY11" fmla="*/ 3428397 h 4109802"/>
                <a:gd name="connsiteX12" fmla="*/ 1811945 w 4490688"/>
                <a:gd name="connsiteY12" fmla="*/ 3431235 h 4109802"/>
                <a:gd name="connsiteX13" fmla="*/ 1818757 w 4490688"/>
                <a:gd name="connsiteY13" fmla="*/ 3422720 h 4109802"/>
                <a:gd name="connsiteX14" fmla="*/ 2071362 w 4490688"/>
                <a:gd name="connsiteY14" fmla="*/ 2656390 h 4109802"/>
                <a:gd name="connsiteX15" fmla="*/ 2135507 w 4490688"/>
                <a:gd name="connsiteY15" fmla="*/ 2303311 h 4109802"/>
                <a:gd name="connsiteX16" fmla="*/ 2136642 w 4490688"/>
                <a:gd name="connsiteY16" fmla="*/ 2275496 h 4109802"/>
                <a:gd name="connsiteX17" fmla="*/ 2147428 w 4490688"/>
                <a:gd name="connsiteY17" fmla="*/ 1900846 h 4109802"/>
                <a:gd name="connsiteX18" fmla="*/ 2365406 w 4490688"/>
                <a:gd name="connsiteY18" fmla="*/ 1158924 h 4109802"/>
                <a:gd name="connsiteX19" fmla="*/ 2640149 w 4490688"/>
                <a:gd name="connsiteY19" fmla="*/ 801304 h 4109802"/>
                <a:gd name="connsiteX20" fmla="*/ 3362203 w 4490688"/>
                <a:gd name="connsiteY20" fmla="*/ 297796 h 4109802"/>
                <a:gd name="connsiteX21" fmla="*/ 4107530 w 4490688"/>
                <a:gd name="connsiteY21" fmla="*/ 46894 h 4109802"/>
                <a:gd name="connsiteX22" fmla="*/ 4371488 w 4490688"/>
                <a:gd name="connsiteY22" fmla="*/ 347 h 4109802"/>
                <a:gd name="connsiteX23" fmla="*/ 4390220 w 4490688"/>
                <a:gd name="connsiteY23" fmla="*/ 11700 h 4109802"/>
                <a:gd name="connsiteX24" fmla="*/ 4473665 w 4490688"/>
                <a:gd name="connsiteY24" fmla="*/ 409056 h 4109802"/>
                <a:gd name="connsiteX25" fmla="*/ 4489560 w 4490688"/>
                <a:gd name="connsiteY25" fmla="*/ 713318 h 4109802"/>
                <a:gd name="connsiteX26" fmla="*/ 4181324 w 4490688"/>
                <a:gd name="connsiteY26" fmla="*/ 1554010 h 4109802"/>
                <a:gd name="connsiteX27" fmla="*/ 3764100 w 4490688"/>
                <a:gd name="connsiteY27" fmla="*/ 1900846 h 4109802"/>
                <a:gd name="connsiteX28" fmla="*/ 3106759 w 4490688"/>
                <a:gd name="connsiteY28" fmla="*/ 2167074 h 4109802"/>
                <a:gd name="connsiteX29" fmla="*/ 2613470 w 4490688"/>
                <a:gd name="connsiteY29" fmla="*/ 2263008 h 4109802"/>
                <a:gd name="connsiteX30" fmla="*/ 2374488 w 4490688"/>
                <a:gd name="connsiteY30" fmla="*/ 2287416 h 4109802"/>
                <a:gd name="connsiteX31" fmla="*/ 2356323 w 4490688"/>
                <a:gd name="connsiteY31" fmla="*/ 2302175 h 4109802"/>
                <a:gd name="connsiteX32" fmla="*/ 2101448 w 4490688"/>
                <a:gd name="connsiteY32" fmla="*/ 3137759 h 4109802"/>
                <a:gd name="connsiteX33" fmla="*/ 1990756 w 4490688"/>
                <a:gd name="connsiteY33" fmla="*/ 3606072 h 4109802"/>
                <a:gd name="connsiteX34" fmla="*/ 1953858 w 4490688"/>
                <a:gd name="connsiteY34" fmla="*/ 3948366 h 4109802"/>
                <a:gd name="connsiteX35" fmla="*/ 1962941 w 4490688"/>
                <a:gd name="connsiteY35" fmla="*/ 4014214 h 4109802"/>
                <a:gd name="connsiteX36" fmla="*/ 1957832 w 4490688"/>
                <a:gd name="connsiteY36" fmla="*/ 4030676 h 4109802"/>
                <a:gd name="connsiteX37" fmla="*/ 1783563 w 4490688"/>
                <a:gd name="connsiteY37" fmla="*/ 4092550 h 4109802"/>
                <a:gd name="connsiteX38" fmla="*/ 1697279 w 4490688"/>
                <a:gd name="connsiteY38" fmla="*/ 3717899 h 4109802"/>
                <a:gd name="connsiteX39" fmla="*/ 1699550 w 4490688"/>
                <a:gd name="connsiteY39" fmla="*/ 3658864 h 4109802"/>
                <a:gd name="connsiteX40" fmla="*/ 1634270 w 4490688"/>
                <a:gd name="connsiteY40" fmla="*/ 3314866 h 4109802"/>
                <a:gd name="connsiteX41" fmla="*/ 1435024 w 4490688"/>
                <a:gd name="connsiteY41" fmla="*/ 2643334 h 4109802"/>
                <a:gd name="connsiteX42" fmla="*/ 1412318 w 4490688"/>
                <a:gd name="connsiteY42" fmla="*/ 2625169 h 4109802"/>
                <a:gd name="connsiteX43" fmla="*/ 1103515 w 4490688"/>
                <a:gd name="connsiteY43" fmla="*/ 2584866 h 4109802"/>
                <a:gd name="connsiteX44" fmla="*/ 504075 w 4490688"/>
                <a:gd name="connsiteY44" fmla="*/ 2375970 h 4109802"/>
                <a:gd name="connsiteX45" fmla="*/ 118072 w 4490688"/>
                <a:gd name="connsiteY45" fmla="*/ 2005293 h 4109802"/>
                <a:gd name="connsiteX46" fmla="*/ 6244 w 4490688"/>
                <a:gd name="connsiteY46" fmla="*/ 1652214 h 4109802"/>
                <a:gd name="connsiteX47" fmla="*/ 0 w 4490688"/>
                <a:gd name="connsiteY47" fmla="*/ 1598855 h 4109802"/>
                <a:gd name="connsiteX48" fmla="*/ 568 w 4490688"/>
                <a:gd name="connsiteY48" fmla="*/ 1465456 h 4109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90688" h="4109802">
                  <a:moveTo>
                    <a:pt x="568" y="1465456"/>
                  </a:moveTo>
                  <a:lnTo>
                    <a:pt x="10785" y="1371794"/>
                  </a:lnTo>
                  <a:cubicBezTo>
                    <a:pt x="22138" y="1279267"/>
                    <a:pt x="42006" y="1189010"/>
                    <a:pt x="67551" y="1099321"/>
                  </a:cubicBezTo>
                  <a:cubicBezTo>
                    <a:pt x="70956" y="1087400"/>
                    <a:pt x="78336" y="1089103"/>
                    <a:pt x="86283" y="1090238"/>
                  </a:cubicBezTo>
                  <a:cubicBezTo>
                    <a:pt x="185055" y="1104997"/>
                    <a:pt x="282691" y="1124865"/>
                    <a:pt x="379192" y="1150977"/>
                  </a:cubicBezTo>
                  <a:cubicBezTo>
                    <a:pt x="542675" y="1195822"/>
                    <a:pt x="699915" y="1255425"/>
                    <a:pt x="849775" y="1335464"/>
                  </a:cubicBezTo>
                  <a:cubicBezTo>
                    <a:pt x="1046183" y="1441047"/>
                    <a:pt x="1217613" y="1576716"/>
                    <a:pt x="1353282" y="1755527"/>
                  </a:cubicBezTo>
                  <a:cubicBezTo>
                    <a:pt x="1460001" y="1896304"/>
                    <a:pt x="1524146" y="2055247"/>
                    <a:pt x="1554799" y="2227813"/>
                  </a:cubicBezTo>
                  <a:cubicBezTo>
                    <a:pt x="1577505" y="2356102"/>
                    <a:pt x="1583749" y="2484959"/>
                    <a:pt x="1580911" y="2615519"/>
                  </a:cubicBezTo>
                  <a:cubicBezTo>
                    <a:pt x="1579776" y="2668879"/>
                    <a:pt x="1591696" y="2721103"/>
                    <a:pt x="1601914" y="2773327"/>
                  </a:cubicBezTo>
                  <a:cubicBezTo>
                    <a:pt x="1642785" y="2975978"/>
                    <a:pt x="1710335" y="3170683"/>
                    <a:pt x="1784698" y="3363117"/>
                  </a:cubicBezTo>
                  <a:cubicBezTo>
                    <a:pt x="1793213" y="3384688"/>
                    <a:pt x="1801727" y="3406826"/>
                    <a:pt x="1810242" y="3428397"/>
                  </a:cubicBezTo>
                  <a:cubicBezTo>
                    <a:pt x="1810810" y="3429532"/>
                    <a:pt x="1811377" y="3430668"/>
                    <a:pt x="1811945" y="3431235"/>
                  </a:cubicBezTo>
                  <a:cubicBezTo>
                    <a:pt x="1817622" y="3431235"/>
                    <a:pt x="1817622" y="3426126"/>
                    <a:pt x="1818757" y="3422720"/>
                  </a:cubicBezTo>
                  <a:cubicBezTo>
                    <a:pt x="1916393" y="3171818"/>
                    <a:pt x="2006082" y="2918078"/>
                    <a:pt x="2071362" y="2656390"/>
                  </a:cubicBezTo>
                  <a:cubicBezTo>
                    <a:pt x="2100312" y="2540022"/>
                    <a:pt x="2123586" y="2423085"/>
                    <a:pt x="2135507" y="2303311"/>
                  </a:cubicBezTo>
                  <a:cubicBezTo>
                    <a:pt x="2136642" y="2294228"/>
                    <a:pt x="2136642" y="2284578"/>
                    <a:pt x="2136642" y="2275496"/>
                  </a:cubicBezTo>
                  <a:cubicBezTo>
                    <a:pt x="2134939" y="2150612"/>
                    <a:pt x="2135507" y="2025161"/>
                    <a:pt x="2147428" y="1900846"/>
                  </a:cubicBezTo>
                  <a:cubicBezTo>
                    <a:pt x="2171837" y="1639158"/>
                    <a:pt x="2233711" y="1388823"/>
                    <a:pt x="2365406" y="1158924"/>
                  </a:cubicBezTo>
                  <a:cubicBezTo>
                    <a:pt x="2440904" y="1027229"/>
                    <a:pt x="2534566" y="909725"/>
                    <a:pt x="2640149" y="801304"/>
                  </a:cubicBezTo>
                  <a:cubicBezTo>
                    <a:pt x="2848478" y="586731"/>
                    <a:pt x="3093136" y="424950"/>
                    <a:pt x="3362203" y="297796"/>
                  </a:cubicBezTo>
                  <a:cubicBezTo>
                    <a:pt x="3600617" y="184834"/>
                    <a:pt x="3850383" y="103659"/>
                    <a:pt x="4107530" y="46894"/>
                  </a:cubicBezTo>
                  <a:cubicBezTo>
                    <a:pt x="4194948" y="27594"/>
                    <a:pt x="4282934" y="12267"/>
                    <a:pt x="4371488" y="347"/>
                  </a:cubicBezTo>
                  <a:cubicBezTo>
                    <a:pt x="4381706" y="-789"/>
                    <a:pt x="4386815" y="347"/>
                    <a:pt x="4390220" y="11700"/>
                  </a:cubicBezTo>
                  <a:cubicBezTo>
                    <a:pt x="4427686" y="142260"/>
                    <a:pt x="4456636" y="273955"/>
                    <a:pt x="4473665" y="409056"/>
                  </a:cubicBezTo>
                  <a:cubicBezTo>
                    <a:pt x="4486721" y="510098"/>
                    <a:pt x="4493533" y="611708"/>
                    <a:pt x="4489560" y="713318"/>
                  </a:cubicBezTo>
                  <a:cubicBezTo>
                    <a:pt x="4478774" y="1027229"/>
                    <a:pt x="4385112" y="1311055"/>
                    <a:pt x="4181324" y="1554010"/>
                  </a:cubicBezTo>
                  <a:cubicBezTo>
                    <a:pt x="4063253" y="1694788"/>
                    <a:pt x="3921907" y="1807751"/>
                    <a:pt x="3764100" y="1900846"/>
                  </a:cubicBezTo>
                  <a:cubicBezTo>
                    <a:pt x="3558610" y="2022323"/>
                    <a:pt x="3337226" y="2105768"/>
                    <a:pt x="3106759" y="2167074"/>
                  </a:cubicBezTo>
                  <a:cubicBezTo>
                    <a:pt x="2944411" y="2210216"/>
                    <a:pt x="2780359" y="2241437"/>
                    <a:pt x="2613470" y="2263008"/>
                  </a:cubicBezTo>
                  <a:cubicBezTo>
                    <a:pt x="2533998" y="2273225"/>
                    <a:pt x="2454527" y="2281740"/>
                    <a:pt x="2374488" y="2287416"/>
                  </a:cubicBezTo>
                  <a:cubicBezTo>
                    <a:pt x="2363703" y="2287984"/>
                    <a:pt x="2359162" y="2291958"/>
                    <a:pt x="2356323" y="2302175"/>
                  </a:cubicBezTo>
                  <a:cubicBezTo>
                    <a:pt x="2263796" y="2578622"/>
                    <a:pt x="2177513" y="2856771"/>
                    <a:pt x="2101448" y="3137759"/>
                  </a:cubicBezTo>
                  <a:cubicBezTo>
                    <a:pt x="2059441" y="3292728"/>
                    <a:pt x="2020273" y="3448265"/>
                    <a:pt x="1990756" y="3606072"/>
                  </a:cubicBezTo>
                  <a:cubicBezTo>
                    <a:pt x="1969752" y="3719035"/>
                    <a:pt x="1950452" y="3832565"/>
                    <a:pt x="1953858" y="3948366"/>
                  </a:cubicBezTo>
                  <a:cubicBezTo>
                    <a:pt x="1954426" y="3970504"/>
                    <a:pt x="1957264" y="3992643"/>
                    <a:pt x="1962941" y="4014214"/>
                  </a:cubicBezTo>
                  <a:cubicBezTo>
                    <a:pt x="1964643" y="4021026"/>
                    <a:pt x="1964643" y="4026134"/>
                    <a:pt x="1957832" y="4030676"/>
                  </a:cubicBezTo>
                  <a:cubicBezTo>
                    <a:pt x="1904472" y="4065302"/>
                    <a:pt x="1826989" y="4144680"/>
                    <a:pt x="1783563" y="4092550"/>
                  </a:cubicBezTo>
                  <a:cubicBezTo>
                    <a:pt x="1740138" y="4040421"/>
                    <a:pt x="1711281" y="3790180"/>
                    <a:pt x="1697279" y="3717899"/>
                  </a:cubicBezTo>
                  <a:cubicBezTo>
                    <a:pt x="1705794" y="3698599"/>
                    <a:pt x="1701253" y="3678732"/>
                    <a:pt x="1699550" y="3658864"/>
                  </a:cubicBezTo>
                  <a:cubicBezTo>
                    <a:pt x="1687629" y="3542495"/>
                    <a:pt x="1662653" y="3428397"/>
                    <a:pt x="1634270" y="3314866"/>
                  </a:cubicBezTo>
                  <a:cubicBezTo>
                    <a:pt x="1577505" y="3088374"/>
                    <a:pt x="1508819" y="2865286"/>
                    <a:pt x="1435024" y="2643334"/>
                  </a:cubicBezTo>
                  <a:cubicBezTo>
                    <a:pt x="1431051" y="2630846"/>
                    <a:pt x="1425942" y="2625737"/>
                    <a:pt x="1412318" y="2625169"/>
                  </a:cubicBezTo>
                  <a:cubicBezTo>
                    <a:pt x="1308438" y="2617222"/>
                    <a:pt x="1205693" y="2604166"/>
                    <a:pt x="1103515" y="2584866"/>
                  </a:cubicBezTo>
                  <a:cubicBezTo>
                    <a:pt x="893484" y="2544563"/>
                    <a:pt x="690832" y="2482689"/>
                    <a:pt x="504075" y="2375970"/>
                  </a:cubicBezTo>
                  <a:cubicBezTo>
                    <a:pt x="344565" y="2284578"/>
                    <a:pt x="210031" y="2167074"/>
                    <a:pt x="118072" y="2005293"/>
                  </a:cubicBezTo>
                  <a:cubicBezTo>
                    <a:pt x="55630" y="1895737"/>
                    <a:pt x="19868" y="1777665"/>
                    <a:pt x="6244" y="1652214"/>
                  </a:cubicBezTo>
                  <a:cubicBezTo>
                    <a:pt x="4541" y="1634617"/>
                    <a:pt x="5677" y="1615884"/>
                    <a:pt x="0" y="1598855"/>
                  </a:cubicBezTo>
                  <a:cubicBezTo>
                    <a:pt x="568" y="1554578"/>
                    <a:pt x="568" y="1510301"/>
                    <a:pt x="568" y="1465456"/>
                  </a:cubicBezTo>
                  <a:close/>
                </a:path>
              </a:pathLst>
            </a:custGeom>
            <a:grpFill/>
            <a:ln w="56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440"/>
              <a:endParaRPr lang="en-US" sz="285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A08E9B24-582D-47C9-8196-55833281079D}"/>
                </a:ext>
              </a:extLst>
            </p:cNvPr>
            <p:cNvSpPr/>
            <p:nvPr/>
          </p:nvSpPr>
          <p:spPr>
            <a:xfrm>
              <a:off x="7600719" y="376887"/>
              <a:ext cx="2435227" cy="2185460"/>
            </a:xfrm>
            <a:custGeom>
              <a:avLst/>
              <a:gdLst>
                <a:gd name="connsiteX0" fmla="*/ 2436079 w 2435226"/>
                <a:gd name="connsiteY0" fmla="*/ 568 h 2185459"/>
                <a:gd name="connsiteX1" fmla="*/ 2361717 w 2435226"/>
                <a:gd name="connsiteY1" fmla="*/ 9650 h 2185459"/>
                <a:gd name="connsiteX2" fmla="*/ 1811095 w 2435226"/>
                <a:gd name="connsiteY2" fmla="*/ 119207 h 2185459"/>
                <a:gd name="connsiteX3" fmla="*/ 1059523 w 2435226"/>
                <a:gd name="connsiteY3" fmla="*/ 436524 h 2185459"/>
                <a:gd name="connsiteX4" fmla="*/ 448730 w 2435226"/>
                <a:gd name="connsiteY4" fmla="*/ 979200 h 2185459"/>
                <a:gd name="connsiteX5" fmla="*/ 176825 w 2435226"/>
                <a:gd name="connsiteY5" fmla="*/ 1575802 h 2185459"/>
                <a:gd name="connsiteX6" fmla="*/ 109274 w 2435226"/>
                <a:gd name="connsiteY6" fmla="*/ 2124154 h 2185459"/>
                <a:gd name="connsiteX7" fmla="*/ 107003 w 2435226"/>
                <a:gd name="connsiteY7" fmla="*/ 2188866 h 2185459"/>
                <a:gd name="connsiteX8" fmla="*/ 66700 w 2435226"/>
                <a:gd name="connsiteY8" fmla="*/ 2053765 h 2185459"/>
                <a:gd name="connsiteX9" fmla="*/ 1988 w 2435226"/>
                <a:gd name="connsiteY9" fmla="*/ 1474192 h 2185459"/>
                <a:gd name="connsiteX10" fmla="*/ 287517 w 2435226"/>
                <a:gd name="connsiteY10" fmla="*/ 723189 h 2185459"/>
                <a:gd name="connsiteX11" fmla="*/ 695659 w 2435226"/>
                <a:gd name="connsiteY11" fmla="*/ 387139 h 2185459"/>
                <a:gd name="connsiteX12" fmla="*/ 1307587 w 2435226"/>
                <a:gd name="connsiteY12" fmla="*/ 140210 h 2185459"/>
                <a:gd name="connsiteX13" fmla="*/ 1781009 w 2435226"/>
                <a:gd name="connsiteY13" fmla="*/ 44845 h 2185459"/>
                <a:gd name="connsiteX14" fmla="*/ 2271460 w 2435226"/>
                <a:gd name="connsiteY14" fmla="*/ 2838 h 2185459"/>
                <a:gd name="connsiteX15" fmla="*/ 2285084 w 2435226"/>
                <a:gd name="connsiteY15" fmla="*/ 0 h 2185459"/>
                <a:gd name="connsiteX16" fmla="*/ 2436079 w 2435226"/>
                <a:gd name="connsiteY16" fmla="*/ 568 h 218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35226" h="2185459">
                  <a:moveTo>
                    <a:pt x="2436079" y="568"/>
                  </a:moveTo>
                  <a:cubicBezTo>
                    <a:pt x="2411671" y="6812"/>
                    <a:pt x="2386694" y="6812"/>
                    <a:pt x="2361717" y="9650"/>
                  </a:cubicBezTo>
                  <a:cubicBezTo>
                    <a:pt x="2174960" y="31221"/>
                    <a:pt x="1991608" y="68686"/>
                    <a:pt x="1811095" y="119207"/>
                  </a:cubicBezTo>
                  <a:cubicBezTo>
                    <a:pt x="1547137" y="193002"/>
                    <a:pt x="1294531" y="294611"/>
                    <a:pt x="1059523" y="436524"/>
                  </a:cubicBezTo>
                  <a:cubicBezTo>
                    <a:pt x="822245" y="579573"/>
                    <a:pt x="615052" y="756680"/>
                    <a:pt x="448730" y="979200"/>
                  </a:cubicBezTo>
                  <a:cubicBezTo>
                    <a:pt x="315332" y="1158578"/>
                    <a:pt x="228481" y="1359526"/>
                    <a:pt x="176825" y="1575802"/>
                  </a:cubicBezTo>
                  <a:cubicBezTo>
                    <a:pt x="133683" y="1756315"/>
                    <a:pt x="114383" y="1939099"/>
                    <a:pt x="109274" y="2124154"/>
                  </a:cubicBezTo>
                  <a:cubicBezTo>
                    <a:pt x="108706" y="2145724"/>
                    <a:pt x="109274" y="2167295"/>
                    <a:pt x="107003" y="2188866"/>
                  </a:cubicBezTo>
                  <a:cubicBezTo>
                    <a:pt x="89974" y="2144589"/>
                    <a:pt x="78053" y="2099177"/>
                    <a:pt x="66700" y="2053765"/>
                  </a:cubicBezTo>
                  <a:cubicBezTo>
                    <a:pt x="18450" y="1863601"/>
                    <a:pt x="-7662" y="1670600"/>
                    <a:pt x="1988" y="1474192"/>
                  </a:cubicBezTo>
                  <a:cubicBezTo>
                    <a:pt x="16179" y="1193204"/>
                    <a:pt x="105868" y="940599"/>
                    <a:pt x="287517" y="723189"/>
                  </a:cubicBezTo>
                  <a:cubicBezTo>
                    <a:pt x="402750" y="585817"/>
                    <a:pt x="541257" y="476828"/>
                    <a:pt x="695659" y="387139"/>
                  </a:cubicBezTo>
                  <a:cubicBezTo>
                    <a:pt x="888093" y="275311"/>
                    <a:pt x="1094150" y="198111"/>
                    <a:pt x="1307587" y="140210"/>
                  </a:cubicBezTo>
                  <a:cubicBezTo>
                    <a:pt x="1463124" y="98204"/>
                    <a:pt x="1621499" y="66983"/>
                    <a:pt x="1781009" y="44845"/>
                  </a:cubicBezTo>
                  <a:cubicBezTo>
                    <a:pt x="1943925" y="22138"/>
                    <a:pt x="2106841" y="7379"/>
                    <a:pt x="2271460" y="2838"/>
                  </a:cubicBezTo>
                  <a:cubicBezTo>
                    <a:pt x="2276002" y="2838"/>
                    <a:pt x="2281111" y="3974"/>
                    <a:pt x="2285084" y="0"/>
                  </a:cubicBezTo>
                  <a:cubicBezTo>
                    <a:pt x="2335605" y="568"/>
                    <a:pt x="2386126" y="568"/>
                    <a:pt x="2436079" y="568"/>
                  </a:cubicBezTo>
                  <a:close/>
                </a:path>
              </a:pathLst>
            </a:custGeom>
            <a:grpFill/>
            <a:ln w="56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440"/>
              <a:endParaRPr lang="en-US" sz="28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1417516-CE29-44C2-96E5-7F6D20424F30}"/>
                </a:ext>
              </a:extLst>
            </p:cNvPr>
            <p:cNvSpPr/>
            <p:nvPr/>
          </p:nvSpPr>
          <p:spPr>
            <a:xfrm>
              <a:off x="5750459" y="1472498"/>
              <a:ext cx="1612132" cy="1458865"/>
            </a:xfrm>
            <a:custGeom>
              <a:avLst/>
              <a:gdLst>
                <a:gd name="connsiteX0" fmla="*/ 0 w 1612131"/>
                <a:gd name="connsiteY0" fmla="*/ 1093 h 1458865"/>
                <a:gd name="connsiteX1" fmla="*/ 233873 w 1612131"/>
                <a:gd name="connsiteY1" fmla="*/ 7904 h 1458865"/>
                <a:gd name="connsiteX2" fmla="*/ 630094 w 1612131"/>
                <a:gd name="connsiteY2" fmla="*/ 66940 h 1458865"/>
                <a:gd name="connsiteX3" fmla="*/ 1207963 w 1612131"/>
                <a:gd name="connsiteY3" fmla="*/ 297407 h 1458865"/>
                <a:gd name="connsiteX4" fmla="*/ 1533796 w 1612131"/>
                <a:gd name="connsiteY4" fmla="*/ 662975 h 1458865"/>
                <a:gd name="connsiteX5" fmla="*/ 1610429 w 1612131"/>
                <a:gd name="connsiteY5" fmla="*/ 966669 h 1458865"/>
                <a:gd name="connsiteX6" fmla="*/ 1546284 w 1612131"/>
                <a:gd name="connsiteY6" fmla="*/ 1458823 h 1458865"/>
                <a:gd name="connsiteX7" fmla="*/ 1543446 w 1612131"/>
                <a:gd name="connsiteY7" fmla="*/ 1463932 h 1458865"/>
                <a:gd name="connsiteX8" fmla="*/ 1540608 w 1612131"/>
                <a:gd name="connsiteY8" fmla="*/ 1451443 h 1458865"/>
                <a:gd name="connsiteX9" fmla="*/ 1471354 w 1612131"/>
                <a:gd name="connsiteY9" fmla="*/ 972913 h 1458865"/>
                <a:gd name="connsiteX10" fmla="*/ 1176175 w 1612131"/>
                <a:gd name="connsiteY10" fmla="*/ 501194 h 1458865"/>
                <a:gd name="connsiteX11" fmla="*/ 634635 w 1612131"/>
                <a:gd name="connsiteY11" fmla="*/ 158332 h 1458865"/>
                <a:gd name="connsiteX12" fmla="*/ 82877 w 1612131"/>
                <a:gd name="connsiteY12" fmla="*/ 11310 h 1458865"/>
                <a:gd name="connsiteX13" fmla="*/ 0 w 1612131"/>
                <a:gd name="connsiteY13" fmla="*/ 1093 h 145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12131" h="1458865">
                  <a:moveTo>
                    <a:pt x="0" y="1093"/>
                  </a:moveTo>
                  <a:cubicBezTo>
                    <a:pt x="77768" y="-1746"/>
                    <a:pt x="156104" y="1093"/>
                    <a:pt x="233873" y="7904"/>
                  </a:cubicBezTo>
                  <a:cubicBezTo>
                    <a:pt x="367271" y="18690"/>
                    <a:pt x="499534" y="37422"/>
                    <a:pt x="630094" y="66940"/>
                  </a:cubicBezTo>
                  <a:cubicBezTo>
                    <a:pt x="835016" y="112920"/>
                    <a:pt x="1031424" y="180471"/>
                    <a:pt x="1207963" y="297407"/>
                  </a:cubicBezTo>
                  <a:cubicBezTo>
                    <a:pt x="1348741" y="390502"/>
                    <a:pt x="1461704" y="508573"/>
                    <a:pt x="1533796" y="662975"/>
                  </a:cubicBezTo>
                  <a:cubicBezTo>
                    <a:pt x="1578640" y="759476"/>
                    <a:pt x="1602482" y="861085"/>
                    <a:pt x="1610429" y="966669"/>
                  </a:cubicBezTo>
                  <a:cubicBezTo>
                    <a:pt x="1622349" y="1135261"/>
                    <a:pt x="1593399" y="1298177"/>
                    <a:pt x="1546284" y="1458823"/>
                  </a:cubicBezTo>
                  <a:cubicBezTo>
                    <a:pt x="1545716" y="1460526"/>
                    <a:pt x="1544581" y="1461661"/>
                    <a:pt x="1543446" y="1463932"/>
                  </a:cubicBezTo>
                  <a:cubicBezTo>
                    <a:pt x="1538904" y="1460526"/>
                    <a:pt x="1540608" y="1455417"/>
                    <a:pt x="1540608" y="1451443"/>
                  </a:cubicBezTo>
                  <a:cubicBezTo>
                    <a:pt x="1537769" y="1289095"/>
                    <a:pt x="1519604" y="1129017"/>
                    <a:pt x="1471354" y="972913"/>
                  </a:cubicBezTo>
                  <a:cubicBezTo>
                    <a:pt x="1415156" y="789561"/>
                    <a:pt x="1313547" y="634025"/>
                    <a:pt x="1176175" y="501194"/>
                  </a:cubicBezTo>
                  <a:cubicBezTo>
                    <a:pt x="1018935" y="349631"/>
                    <a:pt x="836151" y="240074"/>
                    <a:pt x="634635" y="158332"/>
                  </a:cubicBezTo>
                  <a:cubicBezTo>
                    <a:pt x="456960" y="86240"/>
                    <a:pt x="272473" y="39125"/>
                    <a:pt x="82877" y="11310"/>
                  </a:cubicBezTo>
                  <a:cubicBezTo>
                    <a:pt x="55630" y="6769"/>
                    <a:pt x="27815" y="3931"/>
                    <a:pt x="0" y="1093"/>
                  </a:cubicBezTo>
                  <a:close/>
                </a:path>
              </a:pathLst>
            </a:custGeom>
            <a:grpFill/>
            <a:ln w="567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440"/>
              <a:endParaRPr lang="en-US" sz="285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213" name="Oval 212">
            <a:extLst>
              <a:ext uri="{FF2B5EF4-FFF2-40B4-BE49-F238E27FC236}">
                <a16:creationId xmlns:a16="http://schemas.microsoft.com/office/drawing/2014/main" id="{0290F905-8262-4DD0-AEDF-EC7C841C039B}"/>
              </a:ext>
            </a:extLst>
          </p:cNvPr>
          <p:cNvSpPr/>
          <p:nvPr/>
        </p:nvSpPr>
        <p:spPr>
          <a:xfrm>
            <a:off x="5028228" y="2633628"/>
            <a:ext cx="1443337" cy="1443337"/>
          </a:xfrm>
          <a:prstGeom prst="ellipse">
            <a:avLst/>
          </a:prstGeom>
          <a:solidFill>
            <a:schemeClr val="accent3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14" name="Oval 213">
            <a:extLst>
              <a:ext uri="{FF2B5EF4-FFF2-40B4-BE49-F238E27FC236}">
                <a16:creationId xmlns:a16="http://schemas.microsoft.com/office/drawing/2014/main" id="{E7197A7C-EDB3-4158-A8BF-D1D46C07B0E1}"/>
              </a:ext>
            </a:extLst>
          </p:cNvPr>
          <p:cNvSpPr/>
          <p:nvPr/>
        </p:nvSpPr>
        <p:spPr>
          <a:xfrm>
            <a:off x="5381537" y="1176679"/>
            <a:ext cx="984821" cy="984821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15" name="Oval 214">
            <a:extLst>
              <a:ext uri="{FF2B5EF4-FFF2-40B4-BE49-F238E27FC236}">
                <a16:creationId xmlns:a16="http://schemas.microsoft.com/office/drawing/2014/main" id="{61596F0C-2382-49A1-A783-06968FAC121F}"/>
              </a:ext>
            </a:extLst>
          </p:cNvPr>
          <p:cNvSpPr/>
          <p:nvPr/>
        </p:nvSpPr>
        <p:spPr>
          <a:xfrm>
            <a:off x="4902128" y="3664701"/>
            <a:ext cx="606835" cy="606835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16" name="Oval 215">
            <a:extLst>
              <a:ext uri="{FF2B5EF4-FFF2-40B4-BE49-F238E27FC236}">
                <a16:creationId xmlns:a16="http://schemas.microsoft.com/office/drawing/2014/main" id="{815C8D3B-9D2D-4B96-8791-90F9C736B9D6}"/>
              </a:ext>
            </a:extLst>
          </p:cNvPr>
          <p:cNvSpPr/>
          <p:nvPr/>
        </p:nvSpPr>
        <p:spPr>
          <a:xfrm>
            <a:off x="3416075" y="3520103"/>
            <a:ext cx="748176" cy="748176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17" name="Oval 216">
            <a:extLst>
              <a:ext uri="{FF2B5EF4-FFF2-40B4-BE49-F238E27FC236}">
                <a16:creationId xmlns:a16="http://schemas.microsoft.com/office/drawing/2014/main" id="{373C6841-D415-4314-853D-16CEA879B54F}"/>
              </a:ext>
            </a:extLst>
          </p:cNvPr>
          <p:cNvSpPr/>
          <p:nvPr/>
        </p:nvSpPr>
        <p:spPr>
          <a:xfrm>
            <a:off x="1436208" y="3324230"/>
            <a:ext cx="2016977" cy="2016977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18" name="Oval 217">
            <a:extLst>
              <a:ext uri="{FF2B5EF4-FFF2-40B4-BE49-F238E27FC236}">
                <a16:creationId xmlns:a16="http://schemas.microsoft.com/office/drawing/2014/main" id="{C6D4F8F8-9E55-4CE6-8294-3AB46C1CC81C}"/>
              </a:ext>
            </a:extLst>
          </p:cNvPr>
          <p:cNvSpPr/>
          <p:nvPr/>
        </p:nvSpPr>
        <p:spPr>
          <a:xfrm>
            <a:off x="5061388" y="1231142"/>
            <a:ext cx="497031" cy="497031"/>
          </a:xfrm>
          <a:prstGeom prst="ellipse">
            <a:avLst/>
          </a:prstGeom>
          <a:solidFill>
            <a:schemeClr val="accent3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19" name="Oval 218">
            <a:extLst>
              <a:ext uri="{FF2B5EF4-FFF2-40B4-BE49-F238E27FC236}">
                <a16:creationId xmlns:a16="http://schemas.microsoft.com/office/drawing/2014/main" id="{ABF5F5B3-A798-427A-A14C-6A3A0CC99415}"/>
              </a:ext>
            </a:extLst>
          </p:cNvPr>
          <p:cNvSpPr/>
          <p:nvPr/>
        </p:nvSpPr>
        <p:spPr>
          <a:xfrm>
            <a:off x="3417777" y="1280355"/>
            <a:ext cx="1231212" cy="1231212"/>
          </a:xfrm>
          <a:prstGeom prst="ellipse">
            <a:avLst/>
          </a:prstGeom>
          <a:solidFill>
            <a:schemeClr val="accent3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Calibri"/>
            </a:endParaRPr>
          </a:p>
        </p:txBody>
      </p:sp>
      <p:grpSp>
        <p:nvGrpSpPr>
          <p:cNvPr id="19" name="Group 219">
            <a:extLst>
              <a:ext uri="{FF2B5EF4-FFF2-40B4-BE49-F238E27FC236}">
                <a16:creationId xmlns:a16="http://schemas.microsoft.com/office/drawing/2014/main" id="{501E6DC6-2B4D-422C-919E-F4FFBF13FA30}"/>
              </a:ext>
            </a:extLst>
          </p:cNvPr>
          <p:cNvGrpSpPr/>
          <p:nvPr/>
        </p:nvGrpSpPr>
        <p:grpSpPr>
          <a:xfrm>
            <a:off x="7094268" y="411959"/>
            <a:ext cx="675667" cy="675667"/>
            <a:chOff x="4266660" y="45289"/>
            <a:chExt cx="768290" cy="768290"/>
          </a:xfrm>
        </p:grpSpPr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270DB740-643E-43D7-8452-0D3BF7315089}"/>
                </a:ext>
              </a:extLst>
            </p:cNvPr>
            <p:cNvSpPr/>
            <p:nvPr/>
          </p:nvSpPr>
          <p:spPr>
            <a:xfrm>
              <a:off x="4266660" y="45289"/>
              <a:ext cx="768290" cy="768290"/>
            </a:xfrm>
            <a:custGeom>
              <a:avLst/>
              <a:gdLst>
                <a:gd name="connsiteX0" fmla="*/ 583092 w 768290"/>
                <a:gd name="connsiteY0" fmla="*/ 51758 h 768290"/>
                <a:gd name="connsiteX1" fmla="*/ 573387 w 768290"/>
                <a:gd name="connsiteY1" fmla="*/ 131014 h 768290"/>
                <a:gd name="connsiteX2" fmla="*/ 596031 w 768290"/>
                <a:gd name="connsiteY2" fmla="*/ 164980 h 768290"/>
                <a:gd name="connsiteX3" fmla="*/ 700357 w 768290"/>
                <a:gd name="connsiteY3" fmla="*/ 188433 h 768290"/>
                <a:gd name="connsiteX4" fmla="*/ 709253 w 768290"/>
                <a:gd name="connsiteY4" fmla="*/ 215121 h 768290"/>
                <a:gd name="connsiteX5" fmla="*/ 671243 w 768290"/>
                <a:gd name="connsiteY5" fmla="*/ 265262 h 768290"/>
                <a:gd name="connsiteX6" fmla="*/ 674478 w 768290"/>
                <a:gd name="connsiteY6" fmla="*/ 293568 h 768290"/>
                <a:gd name="connsiteX7" fmla="*/ 775569 w 768290"/>
                <a:gd name="connsiteY7" fmla="*/ 388189 h 768290"/>
                <a:gd name="connsiteX8" fmla="*/ 706827 w 768290"/>
                <a:gd name="connsiteY8" fmla="*/ 417303 h 768290"/>
                <a:gd name="connsiteX9" fmla="*/ 686609 w 768290"/>
                <a:gd name="connsiteY9" fmla="*/ 463400 h 768290"/>
                <a:gd name="connsiteX10" fmla="*/ 723002 w 768290"/>
                <a:gd name="connsiteY10" fmla="*/ 580666 h 768290"/>
                <a:gd name="connsiteX11" fmla="*/ 635659 w 768290"/>
                <a:gd name="connsiteY11" fmla="*/ 571770 h 768290"/>
                <a:gd name="connsiteX12" fmla="*/ 613015 w 768290"/>
                <a:gd name="connsiteY12" fmla="*/ 587944 h 768290"/>
                <a:gd name="connsiteX13" fmla="*/ 581474 w 768290"/>
                <a:gd name="connsiteY13" fmla="*/ 719767 h 768290"/>
                <a:gd name="connsiteX14" fmla="*/ 511115 w 768290"/>
                <a:gd name="connsiteY14" fmla="*/ 670434 h 768290"/>
                <a:gd name="connsiteX15" fmla="*/ 480384 w 768290"/>
                <a:gd name="connsiteY15" fmla="*/ 673669 h 768290"/>
                <a:gd name="connsiteX16" fmla="*/ 385762 w 768290"/>
                <a:gd name="connsiteY16" fmla="*/ 773951 h 768290"/>
                <a:gd name="connsiteX17" fmla="*/ 350179 w 768290"/>
                <a:gd name="connsiteY17" fmla="*/ 692270 h 768290"/>
                <a:gd name="connsiteX18" fmla="*/ 324299 w 768290"/>
                <a:gd name="connsiteY18" fmla="*/ 680948 h 768290"/>
                <a:gd name="connsiteX19" fmla="*/ 210269 w 768290"/>
                <a:gd name="connsiteY19" fmla="*/ 716532 h 768290"/>
                <a:gd name="connsiteX20" fmla="*/ 192477 w 768290"/>
                <a:gd name="connsiteY20" fmla="*/ 701975 h 768290"/>
                <a:gd name="connsiteX21" fmla="*/ 202182 w 768290"/>
                <a:gd name="connsiteY21" fmla="*/ 637276 h 768290"/>
                <a:gd name="connsiteX22" fmla="*/ 182772 w 768290"/>
                <a:gd name="connsiteY22" fmla="*/ 609780 h 768290"/>
                <a:gd name="connsiteX23" fmla="*/ 50950 w 768290"/>
                <a:gd name="connsiteY23" fmla="*/ 579048 h 768290"/>
                <a:gd name="connsiteX24" fmla="*/ 103517 w 768290"/>
                <a:gd name="connsiteY24" fmla="*/ 508689 h 768290"/>
                <a:gd name="connsiteX25" fmla="*/ 101091 w 768290"/>
                <a:gd name="connsiteY25" fmla="*/ 480384 h 768290"/>
                <a:gd name="connsiteX26" fmla="*/ 0 w 768290"/>
                <a:gd name="connsiteY26" fmla="*/ 385763 h 768290"/>
                <a:gd name="connsiteX27" fmla="*/ 73594 w 768290"/>
                <a:gd name="connsiteY27" fmla="*/ 354222 h 768290"/>
                <a:gd name="connsiteX28" fmla="*/ 91386 w 768290"/>
                <a:gd name="connsiteY28" fmla="*/ 315403 h 768290"/>
                <a:gd name="connsiteX29" fmla="*/ 53376 w 768290"/>
                <a:gd name="connsiteY29" fmla="*/ 192477 h 768290"/>
                <a:gd name="connsiteX30" fmla="*/ 140718 w 768290"/>
                <a:gd name="connsiteY30" fmla="*/ 202182 h 768290"/>
                <a:gd name="connsiteX31" fmla="*/ 164171 w 768290"/>
                <a:gd name="connsiteY31" fmla="*/ 184390 h 768290"/>
                <a:gd name="connsiteX32" fmla="*/ 195712 w 768290"/>
                <a:gd name="connsiteY32" fmla="*/ 50950 h 768290"/>
                <a:gd name="connsiteX33" fmla="*/ 257984 w 768290"/>
                <a:gd name="connsiteY33" fmla="*/ 97856 h 768290"/>
                <a:gd name="connsiteX34" fmla="*/ 303272 w 768290"/>
                <a:gd name="connsiteY34" fmla="*/ 93004 h 768290"/>
                <a:gd name="connsiteX35" fmla="*/ 389806 w 768290"/>
                <a:gd name="connsiteY35" fmla="*/ 0 h 768290"/>
                <a:gd name="connsiteX36" fmla="*/ 422155 w 768290"/>
                <a:gd name="connsiteY36" fmla="*/ 74403 h 768290"/>
                <a:gd name="connsiteX37" fmla="*/ 457739 w 768290"/>
                <a:gd name="connsiteY37" fmla="*/ 91386 h 768290"/>
                <a:gd name="connsiteX38" fmla="*/ 583092 w 768290"/>
                <a:gd name="connsiteY38" fmla="*/ 51758 h 76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8290" h="768290">
                  <a:moveTo>
                    <a:pt x="583092" y="51758"/>
                  </a:moveTo>
                  <a:cubicBezTo>
                    <a:pt x="579857" y="80064"/>
                    <a:pt x="579048" y="105943"/>
                    <a:pt x="573387" y="131014"/>
                  </a:cubicBezTo>
                  <a:cubicBezTo>
                    <a:pt x="567726" y="153658"/>
                    <a:pt x="576622" y="160937"/>
                    <a:pt x="596031" y="164980"/>
                  </a:cubicBezTo>
                  <a:cubicBezTo>
                    <a:pt x="630807" y="172259"/>
                    <a:pt x="665582" y="183581"/>
                    <a:pt x="700357" y="188433"/>
                  </a:cubicBezTo>
                  <a:cubicBezTo>
                    <a:pt x="727854" y="192477"/>
                    <a:pt x="719766" y="202182"/>
                    <a:pt x="709253" y="215121"/>
                  </a:cubicBezTo>
                  <a:cubicBezTo>
                    <a:pt x="696313" y="232104"/>
                    <a:pt x="684991" y="249896"/>
                    <a:pt x="671243" y="265262"/>
                  </a:cubicBezTo>
                  <a:cubicBezTo>
                    <a:pt x="660729" y="277393"/>
                    <a:pt x="663156" y="283863"/>
                    <a:pt x="674478" y="293568"/>
                  </a:cubicBezTo>
                  <a:cubicBezTo>
                    <a:pt x="707636" y="323491"/>
                    <a:pt x="739985" y="355031"/>
                    <a:pt x="775569" y="388189"/>
                  </a:cubicBezTo>
                  <a:cubicBezTo>
                    <a:pt x="752115" y="398702"/>
                    <a:pt x="730280" y="410833"/>
                    <a:pt x="706827" y="417303"/>
                  </a:cubicBezTo>
                  <a:cubicBezTo>
                    <a:pt x="679330" y="425390"/>
                    <a:pt x="677713" y="439138"/>
                    <a:pt x="686609" y="463400"/>
                  </a:cubicBezTo>
                  <a:cubicBezTo>
                    <a:pt x="700357" y="500602"/>
                    <a:pt x="710062" y="539421"/>
                    <a:pt x="723002" y="580666"/>
                  </a:cubicBezTo>
                  <a:cubicBezTo>
                    <a:pt x="692270" y="577431"/>
                    <a:pt x="663156" y="576622"/>
                    <a:pt x="635659" y="571770"/>
                  </a:cubicBezTo>
                  <a:cubicBezTo>
                    <a:pt x="619484" y="569343"/>
                    <a:pt x="616250" y="572578"/>
                    <a:pt x="613015" y="587944"/>
                  </a:cubicBezTo>
                  <a:cubicBezTo>
                    <a:pt x="604119" y="631615"/>
                    <a:pt x="591988" y="675287"/>
                    <a:pt x="581474" y="719767"/>
                  </a:cubicBezTo>
                  <a:cubicBezTo>
                    <a:pt x="554786" y="707636"/>
                    <a:pt x="533759" y="687417"/>
                    <a:pt x="511115" y="670434"/>
                  </a:cubicBezTo>
                  <a:cubicBezTo>
                    <a:pt x="497367" y="659921"/>
                    <a:pt x="490897" y="661538"/>
                    <a:pt x="480384" y="673669"/>
                  </a:cubicBezTo>
                  <a:cubicBezTo>
                    <a:pt x="449652" y="706827"/>
                    <a:pt x="418112" y="739176"/>
                    <a:pt x="385762" y="773951"/>
                  </a:cubicBezTo>
                  <a:cubicBezTo>
                    <a:pt x="372823" y="744837"/>
                    <a:pt x="359883" y="719767"/>
                    <a:pt x="350179" y="692270"/>
                  </a:cubicBezTo>
                  <a:cubicBezTo>
                    <a:pt x="344517" y="676904"/>
                    <a:pt x="338048" y="676095"/>
                    <a:pt x="324299" y="680948"/>
                  </a:cubicBezTo>
                  <a:cubicBezTo>
                    <a:pt x="286289" y="693887"/>
                    <a:pt x="248279" y="704401"/>
                    <a:pt x="210269" y="716532"/>
                  </a:cubicBezTo>
                  <a:cubicBezTo>
                    <a:pt x="195712" y="720575"/>
                    <a:pt x="190051" y="718149"/>
                    <a:pt x="192477" y="701975"/>
                  </a:cubicBezTo>
                  <a:cubicBezTo>
                    <a:pt x="196521" y="680139"/>
                    <a:pt x="197329" y="658303"/>
                    <a:pt x="202182" y="637276"/>
                  </a:cubicBezTo>
                  <a:cubicBezTo>
                    <a:pt x="206225" y="619484"/>
                    <a:pt x="200564" y="613015"/>
                    <a:pt x="182772" y="609780"/>
                  </a:cubicBezTo>
                  <a:cubicBezTo>
                    <a:pt x="139910" y="601692"/>
                    <a:pt x="97856" y="590370"/>
                    <a:pt x="50950" y="579048"/>
                  </a:cubicBezTo>
                  <a:cubicBezTo>
                    <a:pt x="69550" y="553978"/>
                    <a:pt x="85725" y="530525"/>
                    <a:pt x="103517" y="508689"/>
                  </a:cubicBezTo>
                  <a:cubicBezTo>
                    <a:pt x="112413" y="497367"/>
                    <a:pt x="112413" y="490088"/>
                    <a:pt x="101091" y="480384"/>
                  </a:cubicBezTo>
                  <a:cubicBezTo>
                    <a:pt x="67124" y="449652"/>
                    <a:pt x="33966" y="418112"/>
                    <a:pt x="0" y="385763"/>
                  </a:cubicBezTo>
                  <a:cubicBezTo>
                    <a:pt x="25879" y="374440"/>
                    <a:pt x="48524" y="361501"/>
                    <a:pt x="73594" y="354222"/>
                  </a:cubicBezTo>
                  <a:cubicBezTo>
                    <a:pt x="96238" y="346944"/>
                    <a:pt x="98665" y="336430"/>
                    <a:pt x="91386" y="315403"/>
                  </a:cubicBezTo>
                  <a:cubicBezTo>
                    <a:pt x="77638" y="275776"/>
                    <a:pt x="66316" y="236148"/>
                    <a:pt x="53376" y="192477"/>
                  </a:cubicBezTo>
                  <a:cubicBezTo>
                    <a:pt x="84108" y="195712"/>
                    <a:pt x="112413" y="198947"/>
                    <a:pt x="140718" y="202182"/>
                  </a:cubicBezTo>
                  <a:cubicBezTo>
                    <a:pt x="154467" y="203799"/>
                    <a:pt x="160937" y="200564"/>
                    <a:pt x="164171" y="184390"/>
                  </a:cubicBezTo>
                  <a:cubicBezTo>
                    <a:pt x="173067" y="140718"/>
                    <a:pt x="184390" y="97047"/>
                    <a:pt x="195712" y="50950"/>
                  </a:cubicBezTo>
                  <a:cubicBezTo>
                    <a:pt x="217547" y="67124"/>
                    <a:pt x="239383" y="80064"/>
                    <a:pt x="257984" y="97856"/>
                  </a:cubicBezTo>
                  <a:cubicBezTo>
                    <a:pt x="277393" y="115648"/>
                    <a:pt x="287907" y="109987"/>
                    <a:pt x="303272" y="93004"/>
                  </a:cubicBezTo>
                  <a:cubicBezTo>
                    <a:pt x="329960" y="62272"/>
                    <a:pt x="359074" y="33158"/>
                    <a:pt x="389806" y="0"/>
                  </a:cubicBezTo>
                  <a:cubicBezTo>
                    <a:pt x="401128" y="25879"/>
                    <a:pt x="412450" y="50141"/>
                    <a:pt x="422155" y="74403"/>
                  </a:cubicBezTo>
                  <a:cubicBezTo>
                    <a:pt x="428625" y="92195"/>
                    <a:pt x="437521" y="97856"/>
                    <a:pt x="457739" y="91386"/>
                  </a:cubicBezTo>
                  <a:cubicBezTo>
                    <a:pt x="497367" y="75212"/>
                    <a:pt x="538612" y="64698"/>
                    <a:pt x="583092" y="5175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80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440"/>
              <a:endParaRPr lang="en-US" sz="285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E5143C45-419B-4B81-9BAA-48484BA0B9E1}"/>
                </a:ext>
              </a:extLst>
            </p:cNvPr>
            <p:cNvSpPr/>
            <p:nvPr/>
          </p:nvSpPr>
          <p:spPr>
            <a:xfrm>
              <a:off x="4418684" y="198118"/>
              <a:ext cx="460974" cy="460974"/>
            </a:xfrm>
            <a:custGeom>
              <a:avLst/>
              <a:gdLst>
                <a:gd name="connsiteX0" fmla="*/ 229695 w 460974"/>
                <a:gd name="connsiteY0" fmla="*/ 463421 h 460974"/>
                <a:gd name="connsiteX1" fmla="*/ 17 w 460974"/>
                <a:gd name="connsiteY1" fmla="*/ 230507 h 460974"/>
                <a:gd name="connsiteX2" fmla="*/ 240209 w 460974"/>
                <a:gd name="connsiteY2" fmla="*/ 20 h 460974"/>
                <a:gd name="connsiteX3" fmla="*/ 466652 w 460974"/>
                <a:gd name="connsiteY3" fmla="*/ 235360 h 460974"/>
                <a:gd name="connsiteX4" fmla="*/ 229695 w 460974"/>
                <a:gd name="connsiteY4" fmla="*/ 463421 h 46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974" h="460974">
                  <a:moveTo>
                    <a:pt x="229695" y="463421"/>
                  </a:moveTo>
                  <a:cubicBezTo>
                    <a:pt x="112430" y="466655"/>
                    <a:pt x="-1601" y="369608"/>
                    <a:pt x="17" y="230507"/>
                  </a:cubicBezTo>
                  <a:cubicBezTo>
                    <a:pt x="1634" y="93833"/>
                    <a:pt x="110004" y="-1597"/>
                    <a:pt x="240209" y="20"/>
                  </a:cubicBezTo>
                  <a:cubicBezTo>
                    <a:pt x="363944" y="2446"/>
                    <a:pt x="469078" y="108390"/>
                    <a:pt x="466652" y="235360"/>
                  </a:cubicBezTo>
                  <a:cubicBezTo>
                    <a:pt x="462608" y="367991"/>
                    <a:pt x="354239" y="469082"/>
                    <a:pt x="229695" y="463421"/>
                  </a:cubicBezTo>
                  <a:close/>
                </a:path>
              </a:pathLst>
            </a:custGeom>
            <a:solidFill>
              <a:schemeClr val="accent1"/>
            </a:solidFill>
            <a:ln w="8081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440"/>
              <a:endParaRPr lang="en-US" sz="2850">
                <a:solidFill>
                  <a:prstClr val="black"/>
                </a:solidFill>
                <a:latin typeface="Calibri"/>
              </a:endParaRPr>
            </a:p>
          </p:txBody>
        </p:sp>
      </p:grpSp>
      <p:sp>
        <p:nvSpPr>
          <p:cNvPr id="223" name="Oval 222">
            <a:extLst>
              <a:ext uri="{FF2B5EF4-FFF2-40B4-BE49-F238E27FC236}">
                <a16:creationId xmlns:a16="http://schemas.microsoft.com/office/drawing/2014/main" id="{88C562B5-3423-4961-A32F-1C7B3F43B4E8}"/>
              </a:ext>
            </a:extLst>
          </p:cNvPr>
          <p:cNvSpPr/>
          <p:nvPr/>
        </p:nvSpPr>
        <p:spPr>
          <a:xfrm>
            <a:off x="16374269" y="2017426"/>
            <a:ext cx="1443337" cy="1443337"/>
          </a:xfrm>
          <a:prstGeom prst="ellipse">
            <a:avLst/>
          </a:prstGeom>
          <a:solidFill>
            <a:schemeClr val="accent3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24" name="Oval 223">
            <a:extLst>
              <a:ext uri="{FF2B5EF4-FFF2-40B4-BE49-F238E27FC236}">
                <a16:creationId xmlns:a16="http://schemas.microsoft.com/office/drawing/2014/main" id="{2BC8A8CE-D1BC-41BC-BEEA-25FB4082477B}"/>
              </a:ext>
            </a:extLst>
          </p:cNvPr>
          <p:cNvSpPr/>
          <p:nvPr/>
        </p:nvSpPr>
        <p:spPr>
          <a:xfrm>
            <a:off x="15097626" y="638243"/>
            <a:ext cx="984821" cy="984821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25" name="Oval 224">
            <a:extLst>
              <a:ext uri="{FF2B5EF4-FFF2-40B4-BE49-F238E27FC236}">
                <a16:creationId xmlns:a16="http://schemas.microsoft.com/office/drawing/2014/main" id="{CD03BB6F-4D41-4D8A-A5C0-9736AC6AA5F8}"/>
              </a:ext>
            </a:extLst>
          </p:cNvPr>
          <p:cNvSpPr/>
          <p:nvPr/>
        </p:nvSpPr>
        <p:spPr>
          <a:xfrm>
            <a:off x="16248172" y="3048499"/>
            <a:ext cx="606835" cy="606835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26" name="Oval 225">
            <a:extLst>
              <a:ext uri="{FF2B5EF4-FFF2-40B4-BE49-F238E27FC236}">
                <a16:creationId xmlns:a16="http://schemas.microsoft.com/office/drawing/2014/main" id="{D3FB9E13-10FA-4CB7-85C4-813B433F22DC}"/>
              </a:ext>
            </a:extLst>
          </p:cNvPr>
          <p:cNvSpPr/>
          <p:nvPr/>
        </p:nvSpPr>
        <p:spPr>
          <a:xfrm>
            <a:off x="11948900" y="4708448"/>
            <a:ext cx="748176" cy="748176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27" name="Oval 226">
            <a:extLst>
              <a:ext uri="{FF2B5EF4-FFF2-40B4-BE49-F238E27FC236}">
                <a16:creationId xmlns:a16="http://schemas.microsoft.com/office/drawing/2014/main" id="{3352E820-BF58-44BC-9B54-4E608A882A00}"/>
              </a:ext>
            </a:extLst>
          </p:cNvPr>
          <p:cNvSpPr/>
          <p:nvPr/>
        </p:nvSpPr>
        <p:spPr>
          <a:xfrm>
            <a:off x="14601785" y="6422072"/>
            <a:ext cx="2016977" cy="2016977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28" name="Oval 227">
            <a:extLst>
              <a:ext uri="{FF2B5EF4-FFF2-40B4-BE49-F238E27FC236}">
                <a16:creationId xmlns:a16="http://schemas.microsoft.com/office/drawing/2014/main" id="{E8BFDFE0-78D1-43FC-8AA2-81A23D07D56F}"/>
              </a:ext>
            </a:extLst>
          </p:cNvPr>
          <p:cNvSpPr/>
          <p:nvPr/>
        </p:nvSpPr>
        <p:spPr>
          <a:xfrm>
            <a:off x="14777477" y="692708"/>
            <a:ext cx="497031" cy="497031"/>
          </a:xfrm>
          <a:prstGeom prst="ellipse">
            <a:avLst/>
          </a:prstGeom>
          <a:solidFill>
            <a:schemeClr val="accent3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29" name="Oval 228">
            <a:extLst>
              <a:ext uri="{FF2B5EF4-FFF2-40B4-BE49-F238E27FC236}">
                <a16:creationId xmlns:a16="http://schemas.microsoft.com/office/drawing/2014/main" id="{BA98F426-0F33-4CF1-B3DE-1D212A320DF5}"/>
              </a:ext>
            </a:extLst>
          </p:cNvPr>
          <p:cNvSpPr/>
          <p:nvPr/>
        </p:nvSpPr>
        <p:spPr>
          <a:xfrm>
            <a:off x="12283638" y="864996"/>
            <a:ext cx="1231212" cy="1231212"/>
          </a:xfrm>
          <a:prstGeom prst="ellipse">
            <a:avLst/>
          </a:prstGeom>
          <a:solidFill>
            <a:schemeClr val="accent3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339D7166-B7C5-41F6-939F-56077C59700C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prstClr val="black"/>
              <a:schemeClr val="tx1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5101778" y="49797"/>
            <a:ext cx="3270566" cy="3270566"/>
          </a:xfrm>
          <a:prstGeom prst="rect">
            <a:avLst/>
          </a:prstGeom>
        </p:spPr>
      </p:pic>
      <p:sp>
        <p:nvSpPr>
          <p:cNvPr id="136" name="TextBox 135">
            <a:extLst>
              <a:ext uri="{FF2B5EF4-FFF2-40B4-BE49-F238E27FC236}">
                <a16:creationId xmlns:a16="http://schemas.microsoft.com/office/drawing/2014/main" id="{D13C81F8-CD62-4DE8-B5DD-7AAB12621E99}"/>
              </a:ext>
            </a:extLst>
          </p:cNvPr>
          <p:cNvSpPr txBox="1"/>
          <p:nvPr/>
        </p:nvSpPr>
        <p:spPr>
          <a:xfrm>
            <a:off x="-21261" y="6865220"/>
            <a:ext cx="18286192" cy="2046696"/>
          </a:xfrm>
          <a:prstGeom prst="rect">
            <a:avLst/>
          </a:prstGeom>
          <a:noFill/>
        </p:spPr>
        <p:txBody>
          <a:bodyPr wrap="square" lIns="137142" tIns="68571" rIns="137142" bIns="68571" rtlCol="0" anchor="ctr">
            <a:spAutoFit/>
          </a:bodyPr>
          <a:lstStyle/>
          <a:p>
            <a:pPr algn="ctr" defTabSz="1371440"/>
            <a:r>
              <a:rPr lang="en-US" altLang="ko-KR" sz="2800" dirty="0">
                <a:latin typeface="Times New Roman" panose="02020603050405020304" pitchFamily="18" charset="0"/>
                <a:ea typeface="맑은 고딕" panose="020B0503020000020004" pitchFamily="34" charset="-127"/>
                <a:cs typeface="Times New Roman" panose="02020603050405020304" pitchFamily="18" charset="0"/>
              </a:rPr>
              <a:t>Under guidance of </a:t>
            </a:r>
            <a:r>
              <a:rPr lang="en-US" altLang="ko-KR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Dr. Bimal Das</a:t>
            </a:r>
          </a:p>
          <a:p>
            <a:pPr algn="ctr" defTabSz="1371440"/>
            <a:endParaRPr lang="en-IN" altLang="ko-KR" sz="3200" dirty="0">
              <a:latin typeface="Times New Roman" panose="02020603050405020304" pitchFamily="18" charset="0"/>
              <a:ea typeface="맑은 고딕" panose="020B0503020000020004" pitchFamily="34" charset="-127"/>
              <a:cs typeface="Times New Roman" panose="02020603050405020304" pitchFamily="18" charset="0"/>
            </a:endParaRPr>
          </a:p>
          <a:p>
            <a:pPr algn="ctr" defTabSz="1371440"/>
            <a:r>
              <a:rPr lang="en-IN" altLang="ko-KR" sz="2800" dirty="0">
                <a:latin typeface="Times New Roman" panose="02020603050405020304" pitchFamily="18" charset="0"/>
                <a:ea typeface="맑은 고딕" panose="020B0503020000020004" pitchFamily="34" charset="-127"/>
                <a:cs typeface="Times New Roman" panose="02020603050405020304" pitchFamily="18" charset="0"/>
              </a:rPr>
              <a:t>Department of Chemical Engineering</a:t>
            </a:r>
          </a:p>
          <a:p>
            <a:pPr algn="ctr" defTabSz="1371440"/>
            <a:r>
              <a:rPr lang="en-IN" altLang="ko-KR" sz="2800" dirty="0">
                <a:latin typeface="Times New Roman" panose="02020603050405020304" pitchFamily="18" charset="0"/>
                <a:ea typeface="맑은 고딕" panose="020B0503020000020004" pitchFamily="34" charset="-127"/>
                <a:cs typeface="Times New Roman" panose="02020603050405020304" pitchFamily="18" charset="0"/>
              </a:rPr>
              <a:t>National Institute of Technology, Durgapur -713209, India</a:t>
            </a:r>
          </a:p>
        </p:txBody>
      </p:sp>
      <p:grpSp>
        <p:nvGrpSpPr>
          <p:cNvPr id="141" name="Group 391">
            <a:extLst>
              <a:ext uri="{FF2B5EF4-FFF2-40B4-BE49-F238E27FC236}">
                <a16:creationId xmlns:a16="http://schemas.microsoft.com/office/drawing/2014/main" id="{660DF79F-6BFA-4B95-84A1-5957C0071F06}"/>
              </a:ext>
            </a:extLst>
          </p:cNvPr>
          <p:cNvGrpSpPr/>
          <p:nvPr/>
        </p:nvGrpSpPr>
        <p:grpSpPr>
          <a:xfrm>
            <a:off x="8652" y="9623571"/>
            <a:ext cx="18403179" cy="4232897"/>
            <a:chOff x="5766" y="3861713"/>
            <a:chExt cx="12269851" cy="3026948"/>
          </a:xfrm>
        </p:grpSpPr>
        <p:sp>
          <p:nvSpPr>
            <p:cNvPr id="145" name="Graphic 346">
              <a:extLst>
                <a:ext uri="{FF2B5EF4-FFF2-40B4-BE49-F238E27FC236}">
                  <a16:creationId xmlns:a16="http://schemas.microsoft.com/office/drawing/2014/main" id="{C380B419-219B-4AB5-BC36-D2218543C42F}"/>
                </a:ext>
              </a:extLst>
            </p:cNvPr>
            <p:cNvSpPr/>
            <p:nvPr/>
          </p:nvSpPr>
          <p:spPr>
            <a:xfrm>
              <a:off x="5766" y="3861713"/>
              <a:ext cx="12186576" cy="3026948"/>
            </a:xfrm>
            <a:custGeom>
              <a:avLst/>
              <a:gdLst>
                <a:gd name="connsiteX0" fmla="*/ 0 w 6029325"/>
                <a:gd name="connsiteY0" fmla="*/ 578168 h 2667000"/>
                <a:gd name="connsiteX1" fmla="*/ 826770 w 6029325"/>
                <a:gd name="connsiteY1" fmla="*/ 521018 h 2667000"/>
                <a:gd name="connsiteX2" fmla="*/ 4795838 w 6029325"/>
                <a:gd name="connsiteY2" fmla="*/ 951548 h 2667000"/>
                <a:gd name="connsiteX3" fmla="*/ 6034088 w 6029325"/>
                <a:gd name="connsiteY3" fmla="*/ 0 h 2667000"/>
                <a:gd name="connsiteX4" fmla="*/ 6034088 w 6029325"/>
                <a:gd name="connsiteY4" fmla="*/ 2594610 h 2667000"/>
                <a:gd name="connsiteX5" fmla="*/ 0 w 6029325"/>
                <a:gd name="connsiteY5" fmla="*/ 2675573 h 2667000"/>
                <a:gd name="connsiteX6" fmla="*/ 0 w 6029325"/>
                <a:gd name="connsiteY6" fmla="*/ 578168 h 2667000"/>
                <a:gd name="connsiteX0" fmla="*/ 0 w 6034088"/>
                <a:gd name="connsiteY0" fmla="*/ 578168 h 2676804"/>
                <a:gd name="connsiteX1" fmla="*/ 826770 w 6034088"/>
                <a:gd name="connsiteY1" fmla="*/ 521018 h 2676804"/>
                <a:gd name="connsiteX2" fmla="*/ 4795838 w 6034088"/>
                <a:gd name="connsiteY2" fmla="*/ 951548 h 2676804"/>
                <a:gd name="connsiteX3" fmla="*/ 6034088 w 6034088"/>
                <a:gd name="connsiteY3" fmla="*/ 0 h 2676804"/>
                <a:gd name="connsiteX4" fmla="*/ 6029005 w 6034088"/>
                <a:gd name="connsiteY4" fmla="*/ 2676804 h 2676804"/>
                <a:gd name="connsiteX5" fmla="*/ 0 w 6034088"/>
                <a:gd name="connsiteY5" fmla="*/ 2675573 h 2676804"/>
                <a:gd name="connsiteX6" fmla="*/ 0 w 6034088"/>
                <a:gd name="connsiteY6" fmla="*/ 578168 h 2676804"/>
                <a:gd name="connsiteX0" fmla="*/ 0 w 6034088"/>
                <a:gd name="connsiteY0" fmla="*/ 578168 h 2676804"/>
                <a:gd name="connsiteX1" fmla="*/ 826770 w 6034088"/>
                <a:gd name="connsiteY1" fmla="*/ 521018 h 2676804"/>
                <a:gd name="connsiteX2" fmla="*/ 4795838 w 6034088"/>
                <a:gd name="connsiteY2" fmla="*/ 951548 h 2676804"/>
                <a:gd name="connsiteX3" fmla="*/ 6034088 w 6034088"/>
                <a:gd name="connsiteY3" fmla="*/ 0 h 2676804"/>
                <a:gd name="connsiteX4" fmla="*/ 6029005 w 6034088"/>
                <a:gd name="connsiteY4" fmla="*/ 2676804 h 2676804"/>
                <a:gd name="connsiteX5" fmla="*/ 0 w 6034088"/>
                <a:gd name="connsiteY5" fmla="*/ 2675573 h 2676804"/>
                <a:gd name="connsiteX6" fmla="*/ 0 w 6034088"/>
                <a:gd name="connsiteY6" fmla="*/ 578168 h 2676804"/>
                <a:gd name="connsiteX0" fmla="*/ 0 w 6034088"/>
                <a:gd name="connsiteY0" fmla="*/ 578168 h 2676804"/>
                <a:gd name="connsiteX1" fmla="*/ 826770 w 6034088"/>
                <a:gd name="connsiteY1" fmla="*/ 521018 h 2676804"/>
                <a:gd name="connsiteX2" fmla="*/ 4795838 w 6034088"/>
                <a:gd name="connsiteY2" fmla="*/ 951548 h 2676804"/>
                <a:gd name="connsiteX3" fmla="*/ 6034088 w 6034088"/>
                <a:gd name="connsiteY3" fmla="*/ 0 h 2676804"/>
                <a:gd name="connsiteX4" fmla="*/ 6029005 w 6034088"/>
                <a:gd name="connsiteY4" fmla="*/ 2676804 h 2676804"/>
                <a:gd name="connsiteX5" fmla="*/ 0 w 6034088"/>
                <a:gd name="connsiteY5" fmla="*/ 2675573 h 2676804"/>
                <a:gd name="connsiteX6" fmla="*/ 0 w 6034088"/>
                <a:gd name="connsiteY6" fmla="*/ 578168 h 2676804"/>
                <a:gd name="connsiteX0" fmla="*/ 0 w 6034088"/>
                <a:gd name="connsiteY0" fmla="*/ 578168 h 2676804"/>
                <a:gd name="connsiteX1" fmla="*/ 826770 w 6034088"/>
                <a:gd name="connsiteY1" fmla="*/ 521018 h 2676804"/>
                <a:gd name="connsiteX2" fmla="*/ 4699255 w 6034088"/>
                <a:gd name="connsiteY2" fmla="*/ 1014046 h 2676804"/>
                <a:gd name="connsiteX3" fmla="*/ 6034088 w 6034088"/>
                <a:gd name="connsiteY3" fmla="*/ 0 h 2676804"/>
                <a:gd name="connsiteX4" fmla="*/ 6029005 w 6034088"/>
                <a:gd name="connsiteY4" fmla="*/ 2676804 h 2676804"/>
                <a:gd name="connsiteX5" fmla="*/ 0 w 6034088"/>
                <a:gd name="connsiteY5" fmla="*/ 2675573 h 2676804"/>
                <a:gd name="connsiteX6" fmla="*/ 0 w 6034088"/>
                <a:gd name="connsiteY6" fmla="*/ 578168 h 2676804"/>
                <a:gd name="connsiteX0" fmla="*/ 0 w 6034088"/>
                <a:gd name="connsiteY0" fmla="*/ 578168 h 2676804"/>
                <a:gd name="connsiteX1" fmla="*/ 913186 w 6034088"/>
                <a:gd name="connsiteY1" fmla="*/ 396022 h 2676804"/>
                <a:gd name="connsiteX2" fmla="*/ 4699255 w 6034088"/>
                <a:gd name="connsiteY2" fmla="*/ 1014046 h 2676804"/>
                <a:gd name="connsiteX3" fmla="*/ 6034088 w 6034088"/>
                <a:gd name="connsiteY3" fmla="*/ 0 h 2676804"/>
                <a:gd name="connsiteX4" fmla="*/ 6029005 w 6034088"/>
                <a:gd name="connsiteY4" fmla="*/ 2676804 h 2676804"/>
                <a:gd name="connsiteX5" fmla="*/ 0 w 6034088"/>
                <a:gd name="connsiteY5" fmla="*/ 2675573 h 2676804"/>
                <a:gd name="connsiteX6" fmla="*/ 0 w 6034088"/>
                <a:gd name="connsiteY6" fmla="*/ 578168 h 2676804"/>
                <a:gd name="connsiteX0" fmla="*/ 0 w 6034088"/>
                <a:gd name="connsiteY0" fmla="*/ 578168 h 2676804"/>
                <a:gd name="connsiteX1" fmla="*/ 913186 w 6034088"/>
                <a:gd name="connsiteY1" fmla="*/ 396022 h 2676804"/>
                <a:gd name="connsiteX2" fmla="*/ 4699255 w 6034088"/>
                <a:gd name="connsiteY2" fmla="*/ 1014046 h 2676804"/>
                <a:gd name="connsiteX3" fmla="*/ 6034088 w 6034088"/>
                <a:gd name="connsiteY3" fmla="*/ 0 h 2676804"/>
                <a:gd name="connsiteX4" fmla="*/ 6029005 w 6034088"/>
                <a:gd name="connsiteY4" fmla="*/ 2676804 h 2676804"/>
                <a:gd name="connsiteX5" fmla="*/ 0 w 6034088"/>
                <a:gd name="connsiteY5" fmla="*/ 2675573 h 2676804"/>
                <a:gd name="connsiteX6" fmla="*/ 0 w 6034088"/>
                <a:gd name="connsiteY6" fmla="*/ 578168 h 2676804"/>
                <a:gd name="connsiteX0" fmla="*/ 0 w 6034088"/>
                <a:gd name="connsiteY0" fmla="*/ 578168 h 2676804"/>
                <a:gd name="connsiteX1" fmla="*/ 913186 w 6034088"/>
                <a:gd name="connsiteY1" fmla="*/ 396022 h 2676804"/>
                <a:gd name="connsiteX2" fmla="*/ 4699255 w 6034088"/>
                <a:gd name="connsiteY2" fmla="*/ 1014046 h 2676804"/>
                <a:gd name="connsiteX3" fmla="*/ 6034088 w 6034088"/>
                <a:gd name="connsiteY3" fmla="*/ 0 h 2676804"/>
                <a:gd name="connsiteX4" fmla="*/ 6029005 w 6034088"/>
                <a:gd name="connsiteY4" fmla="*/ 2676804 h 2676804"/>
                <a:gd name="connsiteX5" fmla="*/ 0 w 6034088"/>
                <a:gd name="connsiteY5" fmla="*/ 2675573 h 2676804"/>
                <a:gd name="connsiteX6" fmla="*/ 0 w 6034088"/>
                <a:gd name="connsiteY6" fmla="*/ 578168 h 2676804"/>
                <a:gd name="connsiteX0" fmla="*/ 0 w 6034088"/>
                <a:gd name="connsiteY0" fmla="*/ 578168 h 2676804"/>
                <a:gd name="connsiteX1" fmla="*/ 913186 w 6034088"/>
                <a:gd name="connsiteY1" fmla="*/ 396022 h 2676804"/>
                <a:gd name="connsiteX2" fmla="*/ 4699255 w 6034088"/>
                <a:gd name="connsiteY2" fmla="*/ 1014046 h 2676804"/>
                <a:gd name="connsiteX3" fmla="*/ 6034088 w 6034088"/>
                <a:gd name="connsiteY3" fmla="*/ 0 h 2676804"/>
                <a:gd name="connsiteX4" fmla="*/ 6029005 w 6034088"/>
                <a:gd name="connsiteY4" fmla="*/ 2676804 h 2676804"/>
                <a:gd name="connsiteX5" fmla="*/ 0 w 6034088"/>
                <a:gd name="connsiteY5" fmla="*/ 2675573 h 2676804"/>
                <a:gd name="connsiteX6" fmla="*/ 0 w 6034088"/>
                <a:gd name="connsiteY6" fmla="*/ 578168 h 2676804"/>
                <a:gd name="connsiteX0" fmla="*/ 0 w 6034088"/>
                <a:gd name="connsiteY0" fmla="*/ 578168 h 2676804"/>
                <a:gd name="connsiteX1" fmla="*/ 1025019 w 6034088"/>
                <a:gd name="connsiteY1" fmla="*/ 389078 h 2676804"/>
                <a:gd name="connsiteX2" fmla="*/ 4699255 w 6034088"/>
                <a:gd name="connsiteY2" fmla="*/ 1014046 h 2676804"/>
                <a:gd name="connsiteX3" fmla="*/ 6034088 w 6034088"/>
                <a:gd name="connsiteY3" fmla="*/ 0 h 2676804"/>
                <a:gd name="connsiteX4" fmla="*/ 6029005 w 6034088"/>
                <a:gd name="connsiteY4" fmla="*/ 2676804 h 2676804"/>
                <a:gd name="connsiteX5" fmla="*/ 0 w 6034088"/>
                <a:gd name="connsiteY5" fmla="*/ 2675573 h 2676804"/>
                <a:gd name="connsiteX6" fmla="*/ 0 w 6034088"/>
                <a:gd name="connsiteY6" fmla="*/ 578168 h 2676804"/>
                <a:gd name="connsiteX0" fmla="*/ 0 w 6034088"/>
                <a:gd name="connsiteY0" fmla="*/ 578168 h 2676804"/>
                <a:gd name="connsiteX1" fmla="*/ 1025019 w 6034088"/>
                <a:gd name="connsiteY1" fmla="*/ 389078 h 2676804"/>
                <a:gd name="connsiteX2" fmla="*/ 4699255 w 6034088"/>
                <a:gd name="connsiteY2" fmla="*/ 1014046 h 2676804"/>
                <a:gd name="connsiteX3" fmla="*/ 6034088 w 6034088"/>
                <a:gd name="connsiteY3" fmla="*/ 0 h 2676804"/>
                <a:gd name="connsiteX4" fmla="*/ 6029005 w 6034088"/>
                <a:gd name="connsiteY4" fmla="*/ 2676804 h 2676804"/>
                <a:gd name="connsiteX5" fmla="*/ 0 w 6034088"/>
                <a:gd name="connsiteY5" fmla="*/ 2675573 h 2676804"/>
                <a:gd name="connsiteX6" fmla="*/ 0 w 6034088"/>
                <a:gd name="connsiteY6" fmla="*/ 578168 h 2676804"/>
                <a:gd name="connsiteX0" fmla="*/ 0 w 6034088"/>
                <a:gd name="connsiteY0" fmla="*/ 578168 h 2676804"/>
                <a:gd name="connsiteX1" fmla="*/ 1025019 w 6034088"/>
                <a:gd name="connsiteY1" fmla="*/ 389078 h 2676804"/>
                <a:gd name="connsiteX2" fmla="*/ 4699255 w 6034088"/>
                <a:gd name="connsiteY2" fmla="*/ 1014046 h 2676804"/>
                <a:gd name="connsiteX3" fmla="*/ 6034088 w 6034088"/>
                <a:gd name="connsiteY3" fmla="*/ 0 h 2676804"/>
                <a:gd name="connsiteX4" fmla="*/ 6029005 w 6034088"/>
                <a:gd name="connsiteY4" fmla="*/ 2676804 h 2676804"/>
                <a:gd name="connsiteX5" fmla="*/ 0 w 6034088"/>
                <a:gd name="connsiteY5" fmla="*/ 2675573 h 2676804"/>
                <a:gd name="connsiteX6" fmla="*/ 0 w 6034088"/>
                <a:gd name="connsiteY6" fmla="*/ 578168 h 2676804"/>
                <a:gd name="connsiteX0" fmla="*/ 0 w 6034088"/>
                <a:gd name="connsiteY0" fmla="*/ 578168 h 2676804"/>
                <a:gd name="connsiteX1" fmla="*/ 1335100 w 6034088"/>
                <a:gd name="connsiteY1" fmla="*/ 479353 h 2676804"/>
                <a:gd name="connsiteX2" fmla="*/ 4699255 w 6034088"/>
                <a:gd name="connsiteY2" fmla="*/ 1014046 h 2676804"/>
                <a:gd name="connsiteX3" fmla="*/ 6034088 w 6034088"/>
                <a:gd name="connsiteY3" fmla="*/ 0 h 2676804"/>
                <a:gd name="connsiteX4" fmla="*/ 6029005 w 6034088"/>
                <a:gd name="connsiteY4" fmla="*/ 2676804 h 2676804"/>
                <a:gd name="connsiteX5" fmla="*/ 0 w 6034088"/>
                <a:gd name="connsiteY5" fmla="*/ 2675573 h 2676804"/>
                <a:gd name="connsiteX6" fmla="*/ 0 w 6034088"/>
                <a:gd name="connsiteY6" fmla="*/ 578168 h 2676804"/>
                <a:gd name="connsiteX0" fmla="*/ 0 w 6034088"/>
                <a:gd name="connsiteY0" fmla="*/ 578168 h 2676804"/>
                <a:gd name="connsiteX1" fmla="*/ 1192768 w 6034088"/>
                <a:gd name="connsiteY1" fmla="*/ 458520 h 2676804"/>
                <a:gd name="connsiteX2" fmla="*/ 4699255 w 6034088"/>
                <a:gd name="connsiteY2" fmla="*/ 1014046 h 2676804"/>
                <a:gd name="connsiteX3" fmla="*/ 6034088 w 6034088"/>
                <a:gd name="connsiteY3" fmla="*/ 0 h 2676804"/>
                <a:gd name="connsiteX4" fmla="*/ 6029005 w 6034088"/>
                <a:gd name="connsiteY4" fmla="*/ 2676804 h 2676804"/>
                <a:gd name="connsiteX5" fmla="*/ 0 w 6034088"/>
                <a:gd name="connsiteY5" fmla="*/ 2675573 h 2676804"/>
                <a:gd name="connsiteX6" fmla="*/ 0 w 6034088"/>
                <a:gd name="connsiteY6" fmla="*/ 578168 h 2676804"/>
                <a:gd name="connsiteX0" fmla="*/ 0 w 6034088"/>
                <a:gd name="connsiteY0" fmla="*/ 578168 h 2676804"/>
                <a:gd name="connsiteX1" fmla="*/ 1192768 w 6034088"/>
                <a:gd name="connsiteY1" fmla="*/ 458520 h 2676804"/>
                <a:gd name="connsiteX2" fmla="*/ 4699255 w 6034088"/>
                <a:gd name="connsiteY2" fmla="*/ 1014046 h 2676804"/>
                <a:gd name="connsiteX3" fmla="*/ 6034088 w 6034088"/>
                <a:gd name="connsiteY3" fmla="*/ 0 h 2676804"/>
                <a:gd name="connsiteX4" fmla="*/ 6029005 w 6034088"/>
                <a:gd name="connsiteY4" fmla="*/ 2676804 h 2676804"/>
                <a:gd name="connsiteX5" fmla="*/ 0 w 6034088"/>
                <a:gd name="connsiteY5" fmla="*/ 2675573 h 2676804"/>
                <a:gd name="connsiteX6" fmla="*/ 0 w 6034088"/>
                <a:gd name="connsiteY6" fmla="*/ 578168 h 2676804"/>
                <a:gd name="connsiteX0" fmla="*/ 0 w 6034088"/>
                <a:gd name="connsiteY0" fmla="*/ 578168 h 2676804"/>
                <a:gd name="connsiteX1" fmla="*/ 1080935 w 6034088"/>
                <a:gd name="connsiteY1" fmla="*/ 430744 h 2676804"/>
                <a:gd name="connsiteX2" fmla="*/ 4699255 w 6034088"/>
                <a:gd name="connsiteY2" fmla="*/ 1014046 h 2676804"/>
                <a:gd name="connsiteX3" fmla="*/ 6034088 w 6034088"/>
                <a:gd name="connsiteY3" fmla="*/ 0 h 2676804"/>
                <a:gd name="connsiteX4" fmla="*/ 6029005 w 6034088"/>
                <a:gd name="connsiteY4" fmla="*/ 2676804 h 2676804"/>
                <a:gd name="connsiteX5" fmla="*/ 0 w 6034088"/>
                <a:gd name="connsiteY5" fmla="*/ 2675573 h 2676804"/>
                <a:gd name="connsiteX6" fmla="*/ 0 w 6034088"/>
                <a:gd name="connsiteY6" fmla="*/ 578168 h 2676804"/>
                <a:gd name="connsiteX0" fmla="*/ 0 w 6034088"/>
                <a:gd name="connsiteY0" fmla="*/ 578168 h 2676804"/>
                <a:gd name="connsiteX1" fmla="*/ 1162267 w 6034088"/>
                <a:gd name="connsiteY1" fmla="*/ 422473 h 2676804"/>
                <a:gd name="connsiteX2" fmla="*/ 4699255 w 6034088"/>
                <a:gd name="connsiteY2" fmla="*/ 1014046 h 2676804"/>
                <a:gd name="connsiteX3" fmla="*/ 6034088 w 6034088"/>
                <a:gd name="connsiteY3" fmla="*/ 0 h 2676804"/>
                <a:gd name="connsiteX4" fmla="*/ 6029005 w 6034088"/>
                <a:gd name="connsiteY4" fmla="*/ 2676804 h 2676804"/>
                <a:gd name="connsiteX5" fmla="*/ 0 w 6034088"/>
                <a:gd name="connsiteY5" fmla="*/ 2675573 h 2676804"/>
                <a:gd name="connsiteX6" fmla="*/ 0 w 6034088"/>
                <a:gd name="connsiteY6" fmla="*/ 578168 h 2676804"/>
                <a:gd name="connsiteX0" fmla="*/ 0 w 6029494"/>
                <a:gd name="connsiteY0" fmla="*/ 338294 h 2436930"/>
                <a:gd name="connsiteX1" fmla="*/ 1162267 w 6029494"/>
                <a:gd name="connsiteY1" fmla="*/ 182599 h 2436930"/>
                <a:gd name="connsiteX2" fmla="*/ 4699255 w 6029494"/>
                <a:gd name="connsiteY2" fmla="*/ 774172 h 2436930"/>
                <a:gd name="connsiteX3" fmla="*/ 6029005 w 6029494"/>
                <a:gd name="connsiteY3" fmla="*/ 0 h 2436930"/>
                <a:gd name="connsiteX4" fmla="*/ 6029005 w 6029494"/>
                <a:gd name="connsiteY4" fmla="*/ 2436930 h 2436930"/>
                <a:gd name="connsiteX5" fmla="*/ 0 w 6029494"/>
                <a:gd name="connsiteY5" fmla="*/ 2435699 h 2436930"/>
                <a:gd name="connsiteX6" fmla="*/ 0 w 6029494"/>
                <a:gd name="connsiteY6" fmla="*/ 338294 h 2436930"/>
                <a:gd name="connsiteX0" fmla="*/ 0 w 6029494"/>
                <a:gd name="connsiteY0" fmla="*/ 338294 h 2436930"/>
                <a:gd name="connsiteX1" fmla="*/ 1162267 w 6029494"/>
                <a:gd name="connsiteY1" fmla="*/ 182599 h 2436930"/>
                <a:gd name="connsiteX2" fmla="*/ 4699255 w 6029494"/>
                <a:gd name="connsiteY2" fmla="*/ 774172 h 2436930"/>
                <a:gd name="connsiteX3" fmla="*/ 6029005 w 6029494"/>
                <a:gd name="connsiteY3" fmla="*/ 0 h 2436930"/>
                <a:gd name="connsiteX4" fmla="*/ 6029005 w 6029494"/>
                <a:gd name="connsiteY4" fmla="*/ 2436930 h 2436930"/>
                <a:gd name="connsiteX5" fmla="*/ 0 w 6029494"/>
                <a:gd name="connsiteY5" fmla="*/ 2435699 h 2436930"/>
                <a:gd name="connsiteX6" fmla="*/ 0 w 6029494"/>
                <a:gd name="connsiteY6" fmla="*/ 338294 h 2436930"/>
                <a:gd name="connsiteX0" fmla="*/ 0 w 6029494"/>
                <a:gd name="connsiteY0" fmla="*/ 338294 h 2436930"/>
                <a:gd name="connsiteX1" fmla="*/ 1162267 w 6029494"/>
                <a:gd name="connsiteY1" fmla="*/ 182599 h 2436930"/>
                <a:gd name="connsiteX2" fmla="*/ 4699255 w 6029494"/>
                <a:gd name="connsiteY2" fmla="*/ 774172 h 2436930"/>
                <a:gd name="connsiteX3" fmla="*/ 6029005 w 6029494"/>
                <a:gd name="connsiteY3" fmla="*/ 0 h 2436930"/>
                <a:gd name="connsiteX4" fmla="*/ 6029005 w 6029494"/>
                <a:gd name="connsiteY4" fmla="*/ 2436930 h 2436930"/>
                <a:gd name="connsiteX5" fmla="*/ 0 w 6029494"/>
                <a:gd name="connsiteY5" fmla="*/ 2435699 h 2436930"/>
                <a:gd name="connsiteX6" fmla="*/ 0 w 6029494"/>
                <a:gd name="connsiteY6" fmla="*/ 338294 h 2436930"/>
                <a:gd name="connsiteX0" fmla="*/ 0 w 6029494"/>
                <a:gd name="connsiteY0" fmla="*/ 338294 h 2436930"/>
                <a:gd name="connsiteX1" fmla="*/ 1162267 w 6029494"/>
                <a:gd name="connsiteY1" fmla="*/ 182599 h 2436930"/>
                <a:gd name="connsiteX2" fmla="*/ 4699255 w 6029494"/>
                <a:gd name="connsiteY2" fmla="*/ 774172 h 2436930"/>
                <a:gd name="connsiteX3" fmla="*/ 6029005 w 6029494"/>
                <a:gd name="connsiteY3" fmla="*/ 0 h 2436930"/>
                <a:gd name="connsiteX4" fmla="*/ 6029005 w 6029494"/>
                <a:gd name="connsiteY4" fmla="*/ 2436930 h 2436930"/>
                <a:gd name="connsiteX5" fmla="*/ 0 w 6029494"/>
                <a:gd name="connsiteY5" fmla="*/ 2435699 h 2436930"/>
                <a:gd name="connsiteX6" fmla="*/ 0 w 6029494"/>
                <a:gd name="connsiteY6" fmla="*/ 338294 h 2436930"/>
                <a:gd name="connsiteX0" fmla="*/ 0 w 6029494"/>
                <a:gd name="connsiteY0" fmla="*/ 338294 h 2436930"/>
                <a:gd name="connsiteX1" fmla="*/ 1162267 w 6029494"/>
                <a:gd name="connsiteY1" fmla="*/ 182599 h 2436930"/>
                <a:gd name="connsiteX2" fmla="*/ 4699255 w 6029494"/>
                <a:gd name="connsiteY2" fmla="*/ 774172 h 2436930"/>
                <a:gd name="connsiteX3" fmla="*/ 6029005 w 6029494"/>
                <a:gd name="connsiteY3" fmla="*/ 0 h 2436930"/>
                <a:gd name="connsiteX4" fmla="*/ 6029005 w 6029494"/>
                <a:gd name="connsiteY4" fmla="*/ 2436930 h 2436930"/>
                <a:gd name="connsiteX5" fmla="*/ 0 w 6029494"/>
                <a:gd name="connsiteY5" fmla="*/ 2435699 h 2436930"/>
                <a:gd name="connsiteX6" fmla="*/ 0 w 6029494"/>
                <a:gd name="connsiteY6" fmla="*/ 338294 h 2436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494" h="2436930">
                  <a:moveTo>
                    <a:pt x="0" y="338294"/>
                  </a:moveTo>
                  <a:cubicBezTo>
                    <a:pt x="0" y="338294"/>
                    <a:pt x="610403" y="-48255"/>
                    <a:pt x="1162267" y="182599"/>
                  </a:cubicBezTo>
                  <a:cubicBezTo>
                    <a:pt x="3102084" y="994057"/>
                    <a:pt x="3903382" y="1069293"/>
                    <a:pt x="4699255" y="774172"/>
                  </a:cubicBezTo>
                  <a:cubicBezTo>
                    <a:pt x="5460310" y="491962"/>
                    <a:pt x="6029005" y="0"/>
                    <a:pt x="6029005" y="0"/>
                  </a:cubicBezTo>
                  <a:cubicBezTo>
                    <a:pt x="6027311" y="892268"/>
                    <a:pt x="6030699" y="1544662"/>
                    <a:pt x="6029005" y="2436930"/>
                  </a:cubicBezTo>
                  <a:lnTo>
                    <a:pt x="0" y="2435699"/>
                  </a:lnTo>
                  <a:lnTo>
                    <a:pt x="0" y="338294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440"/>
              <a:endParaRPr lang="en-US" sz="2850">
                <a:solidFill>
                  <a:prstClr val="black"/>
                </a:solidFill>
                <a:latin typeface="Arial"/>
                <a:ea typeface="Arial Unicode MS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BFCC0E2-E9DC-4144-A287-38D94D47317C}"/>
                </a:ext>
              </a:extLst>
            </p:cNvPr>
            <p:cNvSpPr/>
            <p:nvPr/>
          </p:nvSpPr>
          <p:spPr>
            <a:xfrm rot="21037873">
              <a:off x="6504119" y="4502327"/>
              <a:ext cx="5771498" cy="510387"/>
            </a:xfrm>
            <a:custGeom>
              <a:avLst/>
              <a:gdLst>
                <a:gd name="connsiteX0" fmla="*/ 0 w 6785839"/>
                <a:gd name="connsiteY0" fmla="*/ 0 h 798186"/>
                <a:gd name="connsiteX1" fmla="*/ 346779 w 6785839"/>
                <a:gd name="connsiteY1" fmla="*/ 136280 h 798186"/>
                <a:gd name="connsiteX2" fmla="*/ 876369 w 6785839"/>
                <a:gd name="connsiteY2" fmla="*/ 348095 h 798186"/>
                <a:gd name="connsiteX3" fmla="*/ 1584076 w 6785839"/>
                <a:gd name="connsiteY3" fmla="*/ 521330 h 798186"/>
                <a:gd name="connsiteX4" fmla="*/ 2204154 w 6785839"/>
                <a:gd name="connsiteY4" fmla="*/ 636315 h 798186"/>
                <a:gd name="connsiteX5" fmla="*/ 3103314 w 6785839"/>
                <a:gd name="connsiteY5" fmla="*/ 733145 h 798186"/>
                <a:gd name="connsiteX6" fmla="*/ 4044383 w 6785839"/>
                <a:gd name="connsiteY6" fmla="*/ 754327 h 798186"/>
                <a:gd name="connsiteX7" fmla="*/ 5875088 w 6785839"/>
                <a:gd name="connsiteY7" fmla="*/ 465350 h 798186"/>
                <a:gd name="connsiteX8" fmla="*/ 6482784 w 6785839"/>
                <a:gd name="connsiteY8" fmla="*/ 203606 h 798186"/>
                <a:gd name="connsiteX9" fmla="*/ 6699834 w 6785839"/>
                <a:gd name="connsiteY9" fmla="*/ 74815 h 798186"/>
                <a:gd name="connsiteX10" fmla="*/ 6785839 w 6785839"/>
                <a:gd name="connsiteY10" fmla="*/ 15755 h 798186"/>
                <a:gd name="connsiteX11" fmla="*/ 6785839 w 6785839"/>
                <a:gd name="connsiteY11" fmla="*/ 44461 h 798186"/>
                <a:gd name="connsiteX12" fmla="*/ 6731061 w 6785839"/>
                <a:gd name="connsiteY12" fmla="*/ 83894 h 798186"/>
                <a:gd name="connsiteX13" fmla="*/ 6513412 w 6785839"/>
                <a:gd name="connsiteY13" fmla="*/ 219277 h 798186"/>
                <a:gd name="connsiteX14" fmla="*/ 5904039 w 6785839"/>
                <a:gd name="connsiteY14" fmla="*/ 494418 h 798186"/>
                <a:gd name="connsiteX15" fmla="*/ 4068283 w 6785839"/>
                <a:gd name="connsiteY15" fmla="*/ 798186 h 798186"/>
                <a:gd name="connsiteX16" fmla="*/ 3124618 w 6785839"/>
                <a:gd name="connsiteY16" fmla="*/ 775920 h 798186"/>
                <a:gd name="connsiteX17" fmla="*/ 2222978 w 6785839"/>
                <a:gd name="connsiteY17" fmla="*/ 674134 h 798186"/>
                <a:gd name="connsiteX18" fmla="*/ 1601188 w 6785839"/>
                <a:gd name="connsiteY18" fmla="*/ 553263 h 798186"/>
                <a:gd name="connsiteX19" fmla="*/ 891529 w 6785839"/>
                <a:gd name="connsiteY19" fmla="*/ 371162 h 798186"/>
                <a:gd name="connsiteX20" fmla="*/ 360478 w 6785839"/>
                <a:gd name="connsiteY20" fmla="*/ 148504 h 79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85839" h="798186">
                  <a:moveTo>
                    <a:pt x="0" y="0"/>
                  </a:moveTo>
                  <a:lnTo>
                    <a:pt x="346779" y="136280"/>
                  </a:lnTo>
                  <a:cubicBezTo>
                    <a:pt x="448696" y="179399"/>
                    <a:pt x="804931" y="328427"/>
                    <a:pt x="876369" y="348095"/>
                  </a:cubicBezTo>
                  <a:cubicBezTo>
                    <a:pt x="1109731" y="413153"/>
                    <a:pt x="1344046" y="475185"/>
                    <a:pt x="1584076" y="521330"/>
                  </a:cubicBezTo>
                  <a:cubicBezTo>
                    <a:pt x="1787911" y="568989"/>
                    <a:pt x="1995556" y="604543"/>
                    <a:pt x="2204154" y="636315"/>
                  </a:cubicBezTo>
                  <a:cubicBezTo>
                    <a:pt x="2501334" y="681705"/>
                    <a:pt x="2801371" y="712721"/>
                    <a:pt x="3103314" y="733145"/>
                  </a:cubicBezTo>
                  <a:cubicBezTo>
                    <a:pt x="3273811" y="744493"/>
                    <a:pt x="3901508" y="754327"/>
                    <a:pt x="4044383" y="754327"/>
                  </a:cubicBezTo>
                  <a:cubicBezTo>
                    <a:pt x="4476819" y="754327"/>
                    <a:pt x="5147378" y="689269"/>
                    <a:pt x="5875088" y="465350"/>
                  </a:cubicBezTo>
                  <a:cubicBezTo>
                    <a:pt x="6091306" y="398779"/>
                    <a:pt x="6294188" y="312540"/>
                    <a:pt x="6482784" y="203606"/>
                  </a:cubicBezTo>
                  <a:cubicBezTo>
                    <a:pt x="6556126" y="161243"/>
                    <a:pt x="6629706" y="119637"/>
                    <a:pt x="6699834" y="74815"/>
                  </a:cubicBezTo>
                  <a:lnTo>
                    <a:pt x="6785839" y="15755"/>
                  </a:lnTo>
                  <a:lnTo>
                    <a:pt x="6785839" y="44461"/>
                  </a:lnTo>
                  <a:lnTo>
                    <a:pt x="6731061" y="83894"/>
                  </a:lnTo>
                  <a:cubicBezTo>
                    <a:pt x="6660739" y="131009"/>
                    <a:pt x="6586956" y="174746"/>
                    <a:pt x="6513412" y="219277"/>
                  </a:cubicBezTo>
                  <a:cubicBezTo>
                    <a:pt x="6324294" y="333787"/>
                    <a:pt x="6120854" y="424440"/>
                    <a:pt x="5904039" y="494418"/>
                  </a:cubicBezTo>
                  <a:cubicBezTo>
                    <a:pt x="5174321" y="729798"/>
                    <a:pt x="4501912" y="798186"/>
                    <a:pt x="4068283" y="798186"/>
                  </a:cubicBezTo>
                  <a:cubicBezTo>
                    <a:pt x="3925014" y="798186"/>
                    <a:pt x="3295585" y="787849"/>
                    <a:pt x="3124618" y="775920"/>
                  </a:cubicBezTo>
                  <a:cubicBezTo>
                    <a:pt x="2821842" y="754450"/>
                    <a:pt x="2520978" y="721846"/>
                    <a:pt x="2222978" y="674134"/>
                  </a:cubicBezTo>
                  <a:cubicBezTo>
                    <a:pt x="2013804" y="640735"/>
                    <a:pt x="1805586" y="603361"/>
                    <a:pt x="1601188" y="553263"/>
                  </a:cubicBezTo>
                  <a:cubicBezTo>
                    <a:pt x="1360496" y="504756"/>
                    <a:pt x="1125535" y="439549"/>
                    <a:pt x="891529" y="371162"/>
                  </a:cubicBezTo>
                  <a:cubicBezTo>
                    <a:pt x="819894" y="350486"/>
                    <a:pt x="462676" y="193831"/>
                    <a:pt x="360478" y="148504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440"/>
              <a:endParaRPr lang="en-US" sz="2850">
                <a:solidFill>
                  <a:prstClr val="black"/>
                </a:solidFill>
                <a:latin typeface="Arial"/>
                <a:ea typeface="Arial Unicode MS"/>
              </a:endParaRPr>
            </a:p>
          </p:txBody>
        </p:sp>
      </p:grpSp>
      <p:grpSp>
        <p:nvGrpSpPr>
          <p:cNvPr id="201" name="Group 390">
            <a:extLst>
              <a:ext uri="{FF2B5EF4-FFF2-40B4-BE49-F238E27FC236}">
                <a16:creationId xmlns:a16="http://schemas.microsoft.com/office/drawing/2014/main" id="{73CA1DAE-C7D7-49A8-BC5A-23D9C3F466ED}"/>
              </a:ext>
            </a:extLst>
          </p:cNvPr>
          <p:cNvGrpSpPr/>
          <p:nvPr/>
        </p:nvGrpSpPr>
        <p:grpSpPr>
          <a:xfrm>
            <a:off x="-4716" y="9623572"/>
            <a:ext cx="18293763" cy="4167346"/>
            <a:chOff x="-3146" y="3803889"/>
            <a:chExt cx="12196901" cy="3041068"/>
          </a:xfrm>
        </p:grpSpPr>
        <p:grpSp>
          <p:nvGrpSpPr>
            <p:cNvPr id="211" name="Graphic 349">
              <a:extLst>
                <a:ext uri="{FF2B5EF4-FFF2-40B4-BE49-F238E27FC236}">
                  <a16:creationId xmlns:a16="http://schemas.microsoft.com/office/drawing/2014/main" id="{0A278AAB-2E12-4A04-A6B3-9EB567339A9F}"/>
                </a:ext>
              </a:extLst>
            </p:cNvPr>
            <p:cNvGrpSpPr/>
            <p:nvPr/>
          </p:nvGrpSpPr>
          <p:grpSpPr>
            <a:xfrm>
              <a:off x="802" y="3803889"/>
              <a:ext cx="12192953" cy="3041068"/>
              <a:chOff x="-953" y="1514475"/>
              <a:chExt cx="12192953" cy="3829050"/>
            </a:xfrm>
          </p:grpSpPr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2FDE8002-A085-41A2-B01C-C5958FA4D15B}"/>
                  </a:ext>
                </a:extLst>
              </p:cNvPr>
              <p:cNvSpPr/>
              <p:nvPr/>
            </p:nvSpPr>
            <p:spPr>
              <a:xfrm>
                <a:off x="0" y="4151037"/>
                <a:ext cx="4867275" cy="904875"/>
              </a:xfrm>
              <a:custGeom>
                <a:avLst/>
                <a:gdLst>
                  <a:gd name="connsiteX0" fmla="*/ 3367088 w 4867275"/>
                  <a:gd name="connsiteY0" fmla="*/ 86082 h 904875"/>
                  <a:gd name="connsiteX1" fmla="*/ 2744153 w 4867275"/>
                  <a:gd name="connsiteY1" fmla="*/ 68937 h 904875"/>
                  <a:gd name="connsiteX2" fmla="*/ 2684145 w 4867275"/>
                  <a:gd name="connsiteY2" fmla="*/ 80367 h 904875"/>
                  <a:gd name="connsiteX3" fmla="*/ 4870133 w 4867275"/>
                  <a:gd name="connsiteY3" fmla="*/ 529947 h 904875"/>
                  <a:gd name="connsiteX4" fmla="*/ 4868228 w 4867275"/>
                  <a:gd name="connsiteY4" fmla="*/ 542330 h 904875"/>
                  <a:gd name="connsiteX5" fmla="*/ 4690110 w 4867275"/>
                  <a:gd name="connsiteY5" fmla="*/ 508992 h 904875"/>
                  <a:gd name="connsiteX6" fmla="*/ 3483293 w 4867275"/>
                  <a:gd name="connsiteY6" fmla="*/ 348020 h 904875"/>
                  <a:gd name="connsiteX7" fmla="*/ 2422208 w 4867275"/>
                  <a:gd name="connsiteY7" fmla="*/ 342305 h 904875"/>
                  <a:gd name="connsiteX8" fmla="*/ 31433 w 4867275"/>
                  <a:gd name="connsiteY8" fmla="*/ 902374 h 904875"/>
                  <a:gd name="connsiteX9" fmla="*/ 0 w 4867275"/>
                  <a:gd name="connsiteY9" fmla="*/ 911899 h 904875"/>
                  <a:gd name="connsiteX10" fmla="*/ 0 w 4867275"/>
                  <a:gd name="connsiteY10" fmla="*/ 321349 h 904875"/>
                  <a:gd name="connsiteX11" fmla="*/ 27623 w 4867275"/>
                  <a:gd name="connsiteY11" fmla="*/ 316587 h 904875"/>
                  <a:gd name="connsiteX12" fmla="*/ 1003935 w 4867275"/>
                  <a:gd name="connsiteY12" fmla="*/ 71795 h 904875"/>
                  <a:gd name="connsiteX13" fmla="*/ 2651760 w 4867275"/>
                  <a:gd name="connsiteY13" fmla="*/ 5120 h 904875"/>
                  <a:gd name="connsiteX14" fmla="*/ 3345180 w 4867275"/>
                  <a:gd name="connsiteY14" fmla="*/ 81320 h 904875"/>
                  <a:gd name="connsiteX15" fmla="*/ 3367088 w 4867275"/>
                  <a:gd name="connsiteY15" fmla="*/ 86082 h 904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67275" h="904875">
                    <a:moveTo>
                      <a:pt x="3367088" y="86082"/>
                    </a:moveTo>
                    <a:cubicBezTo>
                      <a:pt x="3159443" y="75605"/>
                      <a:pt x="2951798" y="66080"/>
                      <a:pt x="2744153" y="68937"/>
                    </a:cubicBezTo>
                    <a:cubicBezTo>
                      <a:pt x="2726055" y="68937"/>
                      <a:pt x="2707005" y="64174"/>
                      <a:pt x="2684145" y="80367"/>
                    </a:cubicBezTo>
                    <a:cubicBezTo>
                      <a:pt x="3433763" y="147042"/>
                      <a:pt x="4161473" y="293727"/>
                      <a:pt x="4870133" y="529947"/>
                    </a:cubicBezTo>
                    <a:cubicBezTo>
                      <a:pt x="4869180" y="533757"/>
                      <a:pt x="4868228" y="538520"/>
                      <a:pt x="4868228" y="542330"/>
                    </a:cubicBezTo>
                    <a:cubicBezTo>
                      <a:pt x="4809173" y="530899"/>
                      <a:pt x="4749165" y="520422"/>
                      <a:pt x="4690110" y="508992"/>
                    </a:cubicBezTo>
                    <a:cubicBezTo>
                      <a:pt x="4291013" y="429934"/>
                      <a:pt x="3889058" y="376595"/>
                      <a:pt x="3483293" y="348020"/>
                    </a:cubicBezTo>
                    <a:cubicBezTo>
                      <a:pt x="3129915" y="324207"/>
                      <a:pt x="2775585" y="320397"/>
                      <a:pt x="2422208" y="342305"/>
                    </a:cubicBezTo>
                    <a:cubicBezTo>
                      <a:pt x="1593533" y="393739"/>
                      <a:pt x="793433" y="567095"/>
                      <a:pt x="31433" y="902374"/>
                    </a:cubicBezTo>
                    <a:cubicBezTo>
                      <a:pt x="21908" y="907137"/>
                      <a:pt x="10478" y="909042"/>
                      <a:pt x="0" y="911899"/>
                    </a:cubicBezTo>
                    <a:cubicBezTo>
                      <a:pt x="0" y="714732"/>
                      <a:pt x="0" y="518517"/>
                      <a:pt x="0" y="321349"/>
                    </a:cubicBezTo>
                    <a:cubicBezTo>
                      <a:pt x="9525" y="319445"/>
                      <a:pt x="19050" y="319445"/>
                      <a:pt x="27623" y="316587"/>
                    </a:cubicBezTo>
                    <a:cubicBezTo>
                      <a:pt x="345758" y="206097"/>
                      <a:pt x="671513" y="127992"/>
                      <a:pt x="1003935" y="71795"/>
                    </a:cubicBezTo>
                    <a:cubicBezTo>
                      <a:pt x="1211580" y="36552"/>
                      <a:pt x="2363153" y="-16788"/>
                      <a:pt x="2651760" y="5120"/>
                    </a:cubicBezTo>
                    <a:cubicBezTo>
                      <a:pt x="2884170" y="23217"/>
                      <a:pt x="3114675" y="49887"/>
                      <a:pt x="3345180" y="81320"/>
                    </a:cubicBezTo>
                    <a:cubicBezTo>
                      <a:pt x="3352800" y="82272"/>
                      <a:pt x="3359468" y="84177"/>
                      <a:pt x="3367088" y="86082"/>
                    </a:cubicBezTo>
                    <a:close/>
                  </a:path>
                </a:pathLst>
              </a:custGeom>
              <a:solidFill>
                <a:schemeClr val="accent1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440"/>
                <a:endParaRPr lang="en-US" sz="2850">
                  <a:solidFill>
                    <a:prstClr val="black"/>
                  </a:solidFill>
                  <a:latin typeface="Arial"/>
                  <a:ea typeface="Arial Unicode MS"/>
                </a:endParaRPr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75DCA82F-4262-458C-AA92-D9F301B7BFA4}"/>
                  </a:ext>
                </a:extLst>
              </p:cNvPr>
              <p:cNvSpPr/>
              <p:nvPr/>
            </p:nvSpPr>
            <p:spPr>
              <a:xfrm>
                <a:off x="7269480" y="3256597"/>
                <a:ext cx="4914900" cy="1352550"/>
              </a:xfrm>
              <a:custGeom>
                <a:avLst/>
                <a:gdLst>
                  <a:gd name="connsiteX0" fmla="*/ 4913947 w 4914900"/>
                  <a:gd name="connsiteY0" fmla="*/ 0 h 1352550"/>
                  <a:gd name="connsiteX1" fmla="*/ 4640580 w 4914900"/>
                  <a:gd name="connsiteY1" fmla="*/ 204788 h 1352550"/>
                  <a:gd name="connsiteX2" fmla="*/ 4413885 w 4914900"/>
                  <a:gd name="connsiteY2" fmla="*/ 350520 h 1352550"/>
                  <a:gd name="connsiteX3" fmla="*/ 3948112 w 4914900"/>
                  <a:gd name="connsiteY3" fmla="*/ 570548 h 1352550"/>
                  <a:gd name="connsiteX4" fmla="*/ 3041333 w 4914900"/>
                  <a:gd name="connsiteY4" fmla="*/ 811530 h 1352550"/>
                  <a:gd name="connsiteX5" fmla="*/ 2436495 w 4914900"/>
                  <a:gd name="connsiteY5" fmla="*/ 864870 h 1352550"/>
                  <a:gd name="connsiteX6" fmla="*/ 1454468 w 4914900"/>
                  <a:gd name="connsiteY6" fmla="*/ 805815 h 1352550"/>
                  <a:gd name="connsiteX7" fmla="*/ 44768 w 4914900"/>
                  <a:gd name="connsiteY7" fmla="*/ 455295 h 1352550"/>
                  <a:gd name="connsiteX8" fmla="*/ 0 w 4914900"/>
                  <a:gd name="connsiteY8" fmla="*/ 450533 h 1352550"/>
                  <a:gd name="connsiteX9" fmla="*/ 10477 w 4914900"/>
                  <a:gd name="connsiteY9" fmla="*/ 459105 h 1352550"/>
                  <a:gd name="connsiteX10" fmla="*/ 549593 w 4914900"/>
                  <a:gd name="connsiteY10" fmla="*/ 739140 h 1352550"/>
                  <a:gd name="connsiteX11" fmla="*/ 1250632 w 4914900"/>
                  <a:gd name="connsiteY11" fmla="*/ 1040130 h 1352550"/>
                  <a:gd name="connsiteX12" fmla="*/ 1898332 w 4914900"/>
                  <a:gd name="connsiteY12" fmla="*/ 1231583 h 1352550"/>
                  <a:gd name="connsiteX13" fmla="*/ 2636520 w 4914900"/>
                  <a:gd name="connsiteY13" fmla="*/ 1341120 h 1352550"/>
                  <a:gd name="connsiteX14" fmla="*/ 3229928 w 4914900"/>
                  <a:gd name="connsiteY14" fmla="*/ 1342073 h 1352550"/>
                  <a:gd name="connsiteX15" fmla="*/ 3962400 w 4914900"/>
                  <a:gd name="connsiteY15" fmla="*/ 1213485 h 1352550"/>
                  <a:gd name="connsiteX16" fmla="*/ 4923472 w 4914900"/>
                  <a:gd name="connsiteY16" fmla="*/ 731520 h 1352550"/>
                  <a:gd name="connsiteX17" fmla="*/ 4913947 w 4914900"/>
                  <a:gd name="connsiteY17" fmla="*/ 0 h 135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914900" h="1352550">
                    <a:moveTo>
                      <a:pt x="4913947" y="0"/>
                    </a:moveTo>
                    <a:cubicBezTo>
                      <a:pt x="4825366" y="71438"/>
                      <a:pt x="4734878" y="141923"/>
                      <a:pt x="4640580" y="204788"/>
                    </a:cubicBezTo>
                    <a:cubicBezTo>
                      <a:pt x="4565333" y="254318"/>
                      <a:pt x="4491991" y="307658"/>
                      <a:pt x="4413885" y="350520"/>
                    </a:cubicBezTo>
                    <a:cubicBezTo>
                      <a:pt x="4292918" y="416243"/>
                      <a:pt x="3958590" y="566738"/>
                      <a:pt x="3948112" y="570548"/>
                    </a:cubicBezTo>
                    <a:cubicBezTo>
                      <a:pt x="3655695" y="686753"/>
                      <a:pt x="3352800" y="764858"/>
                      <a:pt x="3041333" y="811530"/>
                    </a:cubicBezTo>
                    <a:cubicBezTo>
                      <a:pt x="2856547" y="840105"/>
                      <a:pt x="2451735" y="864870"/>
                      <a:pt x="2436495" y="864870"/>
                    </a:cubicBezTo>
                    <a:cubicBezTo>
                      <a:pt x="2106930" y="872490"/>
                      <a:pt x="1780222" y="852488"/>
                      <a:pt x="1454468" y="805815"/>
                    </a:cubicBezTo>
                    <a:cubicBezTo>
                      <a:pt x="972502" y="737235"/>
                      <a:pt x="502920" y="621030"/>
                      <a:pt x="44768" y="455295"/>
                    </a:cubicBezTo>
                    <a:cubicBezTo>
                      <a:pt x="31432" y="450533"/>
                      <a:pt x="18097" y="438150"/>
                      <a:pt x="0" y="450533"/>
                    </a:cubicBezTo>
                    <a:cubicBezTo>
                      <a:pt x="3810" y="453390"/>
                      <a:pt x="7620" y="457200"/>
                      <a:pt x="10477" y="459105"/>
                    </a:cubicBezTo>
                    <a:cubicBezTo>
                      <a:pt x="192405" y="547688"/>
                      <a:pt x="367665" y="649605"/>
                      <a:pt x="549593" y="739140"/>
                    </a:cubicBezTo>
                    <a:cubicBezTo>
                      <a:pt x="778193" y="852488"/>
                      <a:pt x="1011555" y="952500"/>
                      <a:pt x="1250632" y="1040130"/>
                    </a:cubicBezTo>
                    <a:cubicBezTo>
                      <a:pt x="1462088" y="1118235"/>
                      <a:pt x="1679257" y="1180148"/>
                      <a:pt x="1898332" y="1231583"/>
                    </a:cubicBezTo>
                    <a:cubicBezTo>
                      <a:pt x="2109788" y="1281113"/>
                      <a:pt x="2629853" y="1341120"/>
                      <a:pt x="2636520" y="1341120"/>
                    </a:cubicBezTo>
                    <a:cubicBezTo>
                      <a:pt x="2833687" y="1360170"/>
                      <a:pt x="3031808" y="1356360"/>
                      <a:pt x="3229928" y="1342073"/>
                    </a:cubicBezTo>
                    <a:cubicBezTo>
                      <a:pt x="3478530" y="1324928"/>
                      <a:pt x="3723322" y="1283970"/>
                      <a:pt x="3962400" y="1213485"/>
                    </a:cubicBezTo>
                    <a:cubicBezTo>
                      <a:pt x="4297680" y="1122998"/>
                      <a:pt x="4923472" y="756285"/>
                      <a:pt x="4923472" y="731520"/>
                    </a:cubicBezTo>
                    <a:cubicBezTo>
                      <a:pt x="4922520" y="500063"/>
                      <a:pt x="4928235" y="12383"/>
                      <a:pt x="4913947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440"/>
                <a:endParaRPr lang="en-US" sz="2850">
                  <a:solidFill>
                    <a:prstClr val="black"/>
                  </a:solidFill>
                  <a:latin typeface="Arial"/>
                  <a:ea typeface="Arial Unicode MS"/>
                </a:endParaRPr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69DCE394-85B6-4270-9935-C62E856C2DEB}"/>
                  </a:ext>
                </a:extLst>
              </p:cNvPr>
              <p:cNvSpPr/>
              <p:nvPr/>
            </p:nvSpPr>
            <p:spPr>
              <a:xfrm>
                <a:off x="0" y="1514475"/>
                <a:ext cx="12192000" cy="3829050"/>
              </a:xfrm>
              <a:custGeom>
                <a:avLst/>
                <a:gdLst>
                  <a:gd name="connsiteX0" fmla="*/ 12189142 w 12192000"/>
                  <a:gd name="connsiteY0" fmla="*/ 2646998 h 3829050"/>
                  <a:gd name="connsiteX1" fmla="*/ 12141517 w 12192000"/>
                  <a:gd name="connsiteY1" fmla="*/ 2670810 h 3829050"/>
                  <a:gd name="connsiteX2" fmla="*/ 11187112 w 12192000"/>
                  <a:gd name="connsiteY2" fmla="*/ 3076575 h 3829050"/>
                  <a:gd name="connsiteX3" fmla="*/ 10240327 w 12192000"/>
                  <a:gd name="connsiteY3" fmla="*/ 3248978 h 3829050"/>
                  <a:gd name="connsiteX4" fmla="*/ 9317355 w 12192000"/>
                  <a:gd name="connsiteY4" fmla="*/ 3191828 h 3829050"/>
                  <a:gd name="connsiteX5" fmla="*/ 8830627 w 12192000"/>
                  <a:gd name="connsiteY5" fmla="*/ 3085148 h 3829050"/>
                  <a:gd name="connsiteX6" fmla="*/ 8441055 w 12192000"/>
                  <a:gd name="connsiteY6" fmla="*/ 2957513 h 3829050"/>
                  <a:gd name="connsiteX7" fmla="*/ 7615238 w 12192000"/>
                  <a:gd name="connsiteY7" fmla="*/ 2605088 h 3829050"/>
                  <a:gd name="connsiteX8" fmla="*/ 5779770 w 12192000"/>
                  <a:gd name="connsiteY8" fmla="*/ 1497330 h 3829050"/>
                  <a:gd name="connsiteX9" fmla="*/ 3469005 w 12192000"/>
                  <a:gd name="connsiteY9" fmla="*/ 353378 h 3829050"/>
                  <a:gd name="connsiteX10" fmla="*/ 2181225 w 12192000"/>
                  <a:gd name="connsiteY10" fmla="*/ 64770 h 3829050"/>
                  <a:gd name="connsiteX11" fmla="*/ 1381125 w 12192000"/>
                  <a:gd name="connsiteY11" fmla="*/ 0 h 3829050"/>
                  <a:gd name="connsiteX12" fmla="*/ 466725 w 12192000"/>
                  <a:gd name="connsiteY12" fmla="*/ 26670 h 3829050"/>
                  <a:gd name="connsiteX13" fmla="*/ 0 w 12192000"/>
                  <a:gd name="connsiteY13" fmla="*/ 83820 h 3829050"/>
                  <a:gd name="connsiteX14" fmla="*/ 0 w 12192000"/>
                  <a:gd name="connsiteY14" fmla="*/ 2274570 h 3829050"/>
                  <a:gd name="connsiteX15" fmla="*/ 647700 w 12192000"/>
                  <a:gd name="connsiteY15" fmla="*/ 2130743 h 3829050"/>
                  <a:gd name="connsiteX16" fmla="*/ 647700 w 12192000"/>
                  <a:gd name="connsiteY16" fmla="*/ 2130743 h 3829050"/>
                  <a:gd name="connsiteX17" fmla="*/ 1829753 w 12192000"/>
                  <a:gd name="connsiteY17" fmla="*/ 2048828 h 3829050"/>
                  <a:gd name="connsiteX18" fmla="*/ 3505200 w 12192000"/>
                  <a:gd name="connsiteY18" fmla="*/ 2263140 h 3829050"/>
                  <a:gd name="connsiteX19" fmla="*/ 3523298 w 12192000"/>
                  <a:gd name="connsiteY19" fmla="*/ 2266950 h 3829050"/>
                  <a:gd name="connsiteX20" fmla="*/ 3525203 w 12192000"/>
                  <a:gd name="connsiteY20" fmla="*/ 2273618 h 3829050"/>
                  <a:gd name="connsiteX21" fmla="*/ 3963353 w 12192000"/>
                  <a:gd name="connsiteY21" fmla="*/ 2388870 h 3829050"/>
                  <a:gd name="connsiteX22" fmla="*/ 5601653 w 12192000"/>
                  <a:gd name="connsiteY22" fmla="*/ 3054668 h 3829050"/>
                  <a:gd name="connsiteX23" fmla="*/ 6131243 w 12192000"/>
                  <a:gd name="connsiteY23" fmla="*/ 3321368 h 3829050"/>
                  <a:gd name="connsiteX24" fmla="*/ 6838950 w 12192000"/>
                  <a:gd name="connsiteY24" fmla="*/ 3539490 h 3829050"/>
                  <a:gd name="connsiteX25" fmla="*/ 6838950 w 12192000"/>
                  <a:gd name="connsiteY25" fmla="*/ 3539490 h 3829050"/>
                  <a:gd name="connsiteX26" fmla="*/ 7459028 w 12192000"/>
                  <a:gd name="connsiteY26" fmla="*/ 3684270 h 3829050"/>
                  <a:gd name="connsiteX27" fmla="*/ 8358188 w 12192000"/>
                  <a:gd name="connsiteY27" fmla="*/ 3806190 h 3829050"/>
                  <a:gd name="connsiteX28" fmla="*/ 9299257 w 12192000"/>
                  <a:gd name="connsiteY28" fmla="*/ 3832860 h 3829050"/>
                  <a:gd name="connsiteX29" fmla="*/ 11129962 w 12192000"/>
                  <a:gd name="connsiteY29" fmla="*/ 3469005 h 3829050"/>
                  <a:gd name="connsiteX30" fmla="*/ 11737658 w 12192000"/>
                  <a:gd name="connsiteY30" fmla="*/ 3139440 h 3829050"/>
                  <a:gd name="connsiteX31" fmla="*/ 12151042 w 12192000"/>
                  <a:gd name="connsiteY31" fmla="*/ 2790825 h 3829050"/>
                  <a:gd name="connsiteX32" fmla="*/ 12189142 w 12192000"/>
                  <a:gd name="connsiteY32" fmla="*/ 2646998 h 3829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2192000" h="3829050">
                    <a:moveTo>
                      <a:pt x="12189142" y="2646998"/>
                    </a:moveTo>
                    <a:cubicBezTo>
                      <a:pt x="12171998" y="2655570"/>
                      <a:pt x="12155805" y="2663190"/>
                      <a:pt x="12141517" y="2670810"/>
                    </a:cubicBezTo>
                    <a:cubicBezTo>
                      <a:pt x="11835765" y="2834640"/>
                      <a:pt x="11519535" y="2975610"/>
                      <a:pt x="11187112" y="3076575"/>
                    </a:cubicBezTo>
                    <a:cubicBezTo>
                      <a:pt x="10877550" y="3170873"/>
                      <a:pt x="10562273" y="3228023"/>
                      <a:pt x="10240327" y="3248978"/>
                    </a:cubicBezTo>
                    <a:cubicBezTo>
                      <a:pt x="10189845" y="3250883"/>
                      <a:pt x="9434512" y="3210878"/>
                      <a:pt x="9317355" y="3191828"/>
                    </a:cubicBezTo>
                    <a:cubicBezTo>
                      <a:pt x="9153525" y="3165158"/>
                      <a:pt x="8992552" y="3122295"/>
                      <a:pt x="8830627" y="3085148"/>
                    </a:cubicBezTo>
                    <a:cubicBezTo>
                      <a:pt x="8827770" y="3084195"/>
                      <a:pt x="8547735" y="2997518"/>
                      <a:pt x="8441055" y="2957513"/>
                    </a:cubicBezTo>
                    <a:cubicBezTo>
                      <a:pt x="8285798" y="2900363"/>
                      <a:pt x="7646670" y="2621280"/>
                      <a:pt x="7615238" y="2605088"/>
                    </a:cubicBezTo>
                    <a:cubicBezTo>
                      <a:pt x="6972300" y="2286953"/>
                      <a:pt x="6367463" y="1905000"/>
                      <a:pt x="5779770" y="1497330"/>
                    </a:cubicBezTo>
                    <a:cubicBezTo>
                      <a:pt x="5065395" y="1002030"/>
                      <a:pt x="4297680" y="615315"/>
                      <a:pt x="3469005" y="353378"/>
                    </a:cubicBezTo>
                    <a:cubicBezTo>
                      <a:pt x="3279458" y="293370"/>
                      <a:pt x="2514600" y="93345"/>
                      <a:pt x="2181225" y="64770"/>
                    </a:cubicBezTo>
                    <a:cubicBezTo>
                      <a:pt x="2171700" y="63818"/>
                      <a:pt x="1553528" y="0"/>
                      <a:pt x="1381125" y="0"/>
                    </a:cubicBezTo>
                    <a:cubicBezTo>
                      <a:pt x="1359218" y="0"/>
                      <a:pt x="576263" y="8573"/>
                      <a:pt x="466725" y="26670"/>
                    </a:cubicBezTo>
                    <a:cubicBezTo>
                      <a:pt x="309563" y="36195"/>
                      <a:pt x="154305" y="55245"/>
                      <a:pt x="0" y="83820"/>
                    </a:cubicBezTo>
                    <a:cubicBezTo>
                      <a:pt x="0" y="814388"/>
                      <a:pt x="0" y="1544003"/>
                      <a:pt x="0" y="2274570"/>
                    </a:cubicBezTo>
                    <a:cubicBezTo>
                      <a:pt x="212408" y="2212658"/>
                      <a:pt x="430530" y="2172653"/>
                      <a:pt x="647700" y="2130743"/>
                    </a:cubicBezTo>
                    <a:cubicBezTo>
                      <a:pt x="647700" y="2130743"/>
                      <a:pt x="647700" y="2130743"/>
                      <a:pt x="647700" y="2130743"/>
                    </a:cubicBezTo>
                    <a:cubicBezTo>
                      <a:pt x="748665" y="2117408"/>
                      <a:pt x="1756410" y="2044065"/>
                      <a:pt x="1829753" y="2048828"/>
                    </a:cubicBezTo>
                    <a:cubicBezTo>
                      <a:pt x="2273618" y="2045970"/>
                      <a:pt x="2845118" y="2131695"/>
                      <a:pt x="3505200" y="2263140"/>
                    </a:cubicBezTo>
                    <a:cubicBezTo>
                      <a:pt x="3510915" y="2264093"/>
                      <a:pt x="3517583" y="2265998"/>
                      <a:pt x="3523298" y="2266950"/>
                    </a:cubicBezTo>
                    <a:cubicBezTo>
                      <a:pt x="3524250" y="2268855"/>
                      <a:pt x="3524250" y="2271713"/>
                      <a:pt x="3525203" y="2273618"/>
                    </a:cubicBezTo>
                    <a:cubicBezTo>
                      <a:pt x="3671888" y="2308860"/>
                      <a:pt x="3818573" y="2345055"/>
                      <a:pt x="3963353" y="2388870"/>
                    </a:cubicBezTo>
                    <a:cubicBezTo>
                      <a:pt x="4530090" y="2559368"/>
                      <a:pt x="5077778" y="2778443"/>
                      <a:pt x="5601653" y="3054668"/>
                    </a:cubicBezTo>
                    <a:cubicBezTo>
                      <a:pt x="5703570" y="3108960"/>
                      <a:pt x="6059805" y="3296603"/>
                      <a:pt x="6131243" y="3321368"/>
                    </a:cubicBezTo>
                    <a:cubicBezTo>
                      <a:pt x="6364605" y="3403283"/>
                      <a:pt x="6598920" y="3481388"/>
                      <a:pt x="6838950" y="3539490"/>
                    </a:cubicBezTo>
                    <a:lnTo>
                      <a:pt x="6838950" y="3539490"/>
                    </a:lnTo>
                    <a:cubicBezTo>
                      <a:pt x="7042785" y="3599498"/>
                      <a:pt x="7250430" y="3644265"/>
                      <a:pt x="7459028" y="3684270"/>
                    </a:cubicBezTo>
                    <a:cubicBezTo>
                      <a:pt x="7756208" y="3741420"/>
                      <a:pt x="8056245" y="3780473"/>
                      <a:pt x="8358188" y="3806190"/>
                    </a:cubicBezTo>
                    <a:cubicBezTo>
                      <a:pt x="8528685" y="3820478"/>
                      <a:pt x="9156382" y="3832860"/>
                      <a:pt x="9299257" y="3832860"/>
                    </a:cubicBezTo>
                    <a:cubicBezTo>
                      <a:pt x="9731693" y="3832860"/>
                      <a:pt x="10402252" y="3750945"/>
                      <a:pt x="11129962" y="3469005"/>
                    </a:cubicBezTo>
                    <a:cubicBezTo>
                      <a:pt x="11346180" y="3385185"/>
                      <a:pt x="11549062" y="3276600"/>
                      <a:pt x="11737658" y="3139440"/>
                    </a:cubicBezTo>
                    <a:cubicBezTo>
                      <a:pt x="11884342" y="3032760"/>
                      <a:pt x="12031980" y="2929890"/>
                      <a:pt x="12151042" y="2790825"/>
                    </a:cubicBezTo>
                    <a:cubicBezTo>
                      <a:pt x="12185333" y="2749868"/>
                      <a:pt x="12198667" y="2704148"/>
                      <a:pt x="12189142" y="2646998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440"/>
                <a:endParaRPr lang="en-US" sz="2850">
                  <a:solidFill>
                    <a:prstClr val="black"/>
                  </a:solidFill>
                  <a:latin typeface="Arial"/>
                  <a:ea typeface="Arial Unicode MS"/>
                </a:endParaRPr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8C747772-EBDB-4FE8-A105-82EEBF522908}"/>
                  </a:ext>
                </a:extLst>
              </p:cNvPr>
              <p:cNvSpPr/>
              <p:nvPr/>
            </p:nvSpPr>
            <p:spPr>
              <a:xfrm>
                <a:off x="-953" y="3549998"/>
                <a:ext cx="5915025" cy="1371600"/>
              </a:xfrm>
              <a:custGeom>
                <a:avLst/>
                <a:gdLst>
                  <a:gd name="connsiteX0" fmla="*/ 5905500 w 5915025"/>
                  <a:gd name="connsiteY0" fmla="*/ 1174801 h 1371600"/>
                  <a:gd name="connsiteX1" fmla="*/ 5602605 w 5915025"/>
                  <a:gd name="connsiteY1" fmla="*/ 1006209 h 1371600"/>
                  <a:gd name="connsiteX2" fmla="*/ 3964305 w 5915025"/>
                  <a:gd name="connsiteY2" fmla="*/ 340411 h 1371600"/>
                  <a:gd name="connsiteX3" fmla="*/ 3505200 w 5915025"/>
                  <a:gd name="connsiteY3" fmla="*/ 214681 h 1371600"/>
                  <a:gd name="connsiteX4" fmla="*/ 3086100 w 5915025"/>
                  <a:gd name="connsiteY4" fmla="*/ 128956 h 1371600"/>
                  <a:gd name="connsiteX5" fmla="*/ 1829753 w 5915025"/>
                  <a:gd name="connsiteY5" fmla="*/ 369 h 1371600"/>
                  <a:gd name="connsiteX6" fmla="*/ 951548 w 5915025"/>
                  <a:gd name="connsiteY6" fmla="*/ 44183 h 1371600"/>
                  <a:gd name="connsiteX7" fmla="*/ 647700 w 5915025"/>
                  <a:gd name="connsiteY7" fmla="*/ 82283 h 1371600"/>
                  <a:gd name="connsiteX8" fmla="*/ 0 w 5915025"/>
                  <a:gd name="connsiteY8" fmla="*/ 226111 h 1371600"/>
                  <a:gd name="connsiteX9" fmla="*/ 0 w 5915025"/>
                  <a:gd name="connsiteY9" fmla="*/ 921436 h 1371600"/>
                  <a:gd name="connsiteX10" fmla="*/ 27623 w 5915025"/>
                  <a:gd name="connsiteY10" fmla="*/ 916673 h 1371600"/>
                  <a:gd name="connsiteX11" fmla="*/ 1003935 w 5915025"/>
                  <a:gd name="connsiteY11" fmla="*/ 671881 h 1371600"/>
                  <a:gd name="connsiteX12" fmla="*/ 2651760 w 5915025"/>
                  <a:gd name="connsiteY12" fmla="*/ 605206 h 1371600"/>
                  <a:gd name="connsiteX13" fmla="*/ 3636645 w 5915025"/>
                  <a:gd name="connsiteY13" fmla="*/ 733794 h 1371600"/>
                  <a:gd name="connsiteX14" fmla="*/ 5668328 w 5915025"/>
                  <a:gd name="connsiteY14" fmla="*/ 1356729 h 1371600"/>
                  <a:gd name="connsiteX15" fmla="*/ 5753100 w 5915025"/>
                  <a:gd name="connsiteY15" fmla="*/ 1371969 h 1371600"/>
                  <a:gd name="connsiteX16" fmla="*/ 4879658 w 5915025"/>
                  <a:gd name="connsiteY16" fmla="*/ 926198 h 1371600"/>
                  <a:gd name="connsiteX17" fmla="*/ 3968115 w 5915025"/>
                  <a:gd name="connsiteY17" fmla="*/ 569963 h 1371600"/>
                  <a:gd name="connsiteX18" fmla="*/ 5295900 w 5915025"/>
                  <a:gd name="connsiteY18" fmla="*/ 950011 h 1371600"/>
                  <a:gd name="connsiteX19" fmla="*/ 5700713 w 5915025"/>
                  <a:gd name="connsiteY19" fmla="*/ 1102411 h 1371600"/>
                  <a:gd name="connsiteX20" fmla="*/ 5920740 w 5915025"/>
                  <a:gd name="connsiteY20" fmla="*/ 1190041 h 1371600"/>
                  <a:gd name="connsiteX21" fmla="*/ 5905500 w 5915025"/>
                  <a:gd name="connsiteY21" fmla="*/ 1174801 h 137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915025" h="1371600">
                    <a:moveTo>
                      <a:pt x="5905500" y="1174801"/>
                    </a:moveTo>
                    <a:cubicBezTo>
                      <a:pt x="5804535" y="1117651"/>
                      <a:pt x="5704523" y="1059548"/>
                      <a:pt x="5602605" y="1006209"/>
                    </a:cubicBezTo>
                    <a:cubicBezTo>
                      <a:pt x="5078730" y="729984"/>
                      <a:pt x="4531043" y="511861"/>
                      <a:pt x="3964305" y="340411"/>
                    </a:cubicBezTo>
                    <a:cubicBezTo>
                      <a:pt x="3819525" y="296596"/>
                      <a:pt x="3510915" y="215633"/>
                      <a:pt x="3505200" y="214681"/>
                    </a:cubicBezTo>
                    <a:cubicBezTo>
                      <a:pt x="3494723" y="214681"/>
                      <a:pt x="3216593" y="154674"/>
                      <a:pt x="3086100" y="128956"/>
                    </a:cubicBezTo>
                    <a:cubicBezTo>
                      <a:pt x="2921318" y="96571"/>
                      <a:pt x="2266950" y="18466"/>
                      <a:pt x="1829753" y="369"/>
                    </a:cubicBezTo>
                    <a:cubicBezTo>
                      <a:pt x="1756410" y="-4394"/>
                      <a:pt x="1012508" y="38469"/>
                      <a:pt x="951548" y="44183"/>
                    </a:cubicBezTo>
                    <a:cubicBezTo>
                      <a:pt x="849630" y="53708"/>
                      <a:pt x="748665" y="69901"/>
                      <a:pt x="647700" y="82283"/>
                    </a:cubicBezTo>
                    <a:cubicBezTo>
                      <a:pt x="430530" y="124194"/>
                      <a:pt x="212408" y="164199"/>
                      <a:pt x="0" y="226111"/>
                    </a:cubicBezTo>
                    <a:cubicBezTo>
                      <a:pt x="0" y="457569"/>
                      <a:pt x="0" y="689979"/>
                      <a:pt x="0" y="921436"/>
                    </a:cubicBezTo>
                    <a:cubicBezTo>
                      <a:pt x="9525" y="919531"/>
                      <a:pt x="19050" y="919531"/>
                      <a:pt x="27623" y="916673"/>
                    </a:cubicBezTo>
                    <a:cubicBezTo>
                      <a:pt x="345758" y="806184"/>
                      <a:pt x="671513" y="728079"/>
                      <a:pt x="1003935" y="671881"/>
                    </a:cubicBezTo>
                    <a:cubicBezTo>
                      <a:pt x="1211580" y="636638"/>
                      <a:pt x="2363153" y="583298"/>
                      <a:pt x="2651760" y="605206"/>
                    </a:cubicBezTo>
                    <a:cubicBezTo>
                      <a:pt x="2884170" y="623304"/>
                      <a:pt x="3548063" y="715696"/>
                      <a:pt x="3636645" y="733794"/>
                    </a:cubicBezTo>
                    <a:cubicBezTo>
                      <a:pt x="4334828" y="871906"/>
                      <a:pt x="5013008" y="1078598"/>
                      <a:pt x="5668328" y="1356729"/>
                    </a:cubicBezTo>
                    <a:cubicBezTo>
                      <a:pt x="5720715" y="1378636"/>
                      <a:pt x="5720715" y="1378636"/>
                      <a:pt x="5753100" y="1371969"/>
                    </a:cubicBezTo>
                    <a:cubicBezTo>
                      <a:pt x="5472113" y="1197661"/>
                      <a:pt x="5177790" y="1058596"/>
                      <a:pt x="4879658" y="926198"/>
                    </a:cubicBezTo>
                    <a:cubicBezTo>
                      <a:pt x="4581525" y="793801"/>
                      <a:pt x="4275773" y="680454"/>
                      <a:pt x="3968115" y="569963"/>
                    </a:cubicBezTo>
                    <a:cubicBezTo>
                      <a:pt x="4411980" y="657594"/>
                      <a:pt x="5289233" y="941438"/>
                      <a:pt x="5295900" y="950011"/>
                    </a:cubicBezTo>
                    <a:cubicBezTo>
                      <a:pt x="5434013" y="990969"/>
                      <a:pt x="5566410" y="1050023"/>
                      <a:pt x="5700713" y="1102411"/>
                    </a:cubicBezTo>
                    <a:cubicBezTo>
                      <a:pt x="5744528" y="1119556"/>
                      <a:pt x="5894070" y="1192898"/>
                      <a:pt x="5920740" y="1190041"/>
                    </a:cubicBezTo>
                    <a:cubicBezTo>
                      <a:pt x="5916930" y="1185279"/>
                      <a:pt x="5912168" y="1178611"/>
                      <a:pt x="5905500" y="1174801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defTabSz="1371440"/>
                <a:endParaRPr lang="en-US" sz="2850" dirty="0">
                  <a:solidFill>
                    <a:prstClr val="black"/>
                  </a:solidFill>
                  <a:latin typeface="Arial"/>
                  <a:ea typeface="Arial Unicode MS"/>
                </a:endParaRPr>
              </a:p>
            </p:txBody>
          </p:sp>
        </p:grp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EF7F812-A779-4609-A2D8-4EB7A96C82E9}"/>
                </a:ext>
              </a:extLst>
            </p:cNvPr>
            <p:cNvSpPr/>
            <p:nvPr/>
          </p:nvSpPr>
          <p:spPr>
            <a:xfrm>
              <a:off x="-3146" y="3925479"/>
              <a:ext cx="8373665" cy="2439302"/>
            </a:xfrm>
            <a:custGeom>
              <a:avLst/>
              <a:gdLst>
                <a:gd name="connsiteX0" fmla="*/ 1384936 w 8373665"/>
                <a:gd name="connsiteY0" fmla="*/ 0 h 2439302"/>
                <a:gd name="connsiteX1" fmla="*/ 2187243 w 8373665"/>
                <a:gd name="connsiteY1" fmla="*/ 54074 h 2439302"/>
                <a:gd name="connsiteX2" fmla="*/ 3478575 w 8373665"/>
                <a:gd name="connsiteY2" fmla="*/ 295021 h 2439302"/>
                <a:gd name="connsiteX3" fmla="*/ 5795715 w 8373665"/>
                <a:gd name="connsiteY3" fmla="*/ 1250062 h 2439302"/>
                <a:gd name="connsiteX4" fmla="*/ 7636247 w 8373665"/>
                <a:gd name="connsiteY4" fmla="*/ 2174885 h 2439302"/>
                <a:gd name="connsiteX5" fmla="*/ 8273705 w 8373665"/>
                <a:gd name="connsiteY5" fmla="*/ 2404910 h 2439302"/>
                <a:gd name="connsiteX6" fmla="*/ 8373665 w 8373665"/>
                <a:gd name="connsiteY6" fmla="*/ 2439302 h 2439302"/>
                <a:gd name="connsiteX7" fmla="*/ 8364039 w 8373665"/>
                <a:gd name="connsiteY7" fmla="*/ 2436304 h 2439302"/>
                <a:gd name="connsiteX8" fmla="*/ 7616993 w 8373665"/>
                <a:gd name="connsiteY8" fmla="*/ 2180936 h 2439302"/>
                <a:gd name="connsiteX9" fmla="*/ 5781525 w 8373665"/>
                <a:gd name="connsiteY9" fmla="*/ 1301144 h 2439302"/>
                <a:gd name="connsiteX10" fmla="*/ 3470760 w 8373665"/>
                <a:gd name="connsiteY10" fmla="*/ 392606 h 2439302"/>
                <a:gd name="connsiteX11" fmla="*/ 2182980 w 8373665"/>
                <a:gd name="connsiteY11" fmla="*/ 163391 h 2439302"/>
                <a:gd name="connsiteX12" fmla="*/ 1382880 w 8373665"/>
                <a:gd name="connsiteY12" fmla="*/ 111950 h 2439302"/>
                <a:gd name="connsiteX13" fmla="*/ 468480 w 8373665"/>
                <a:gd name="connsiteY13" fmla="*/ 133132 h 2439302"/>
                <a:gd name="connsiteX14" fmla="*/ 1755 w 8373665"/>
                <a:gd name="connsiteY14" fmla="*/ 178521 h 2439302"/>
                <a:gd name="connsiteX15" fmla="*/ 1755 w 8373665"/>
                <a:gd name="connsiteY15" fmla="*/ 1898588 h 2439302"/>
                <a:gd name="connsiteX16" fmla="*/ 0 w 8373665"/>
                <a:gd name="connsiteY16" fmla="*/ 1898948 h 2439302"/>
                <a:gd name="connsiteX17" fmla="*/ 0 w 8373665"/>
                <a:gd name="connsiteY17" fmla="*/ 69978 h 2439302"/>
                <a:gd name="connsiteX18" fmla="*/ 468013 w 8373665"/>
                <a:gd name="connsiteY18" fmla="*/ 22266 h 2439302"/>
                <a:gd name="connsiteX19" fmla="*/ 1384936 w 8373665"/>
                <a:gd name="connsiteY19" fmla="*/ 0 h 243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373665" h="2439302">
                  <a:moveTo>
                    <a:pt x="1384936" y="0"/>
                  </a:moveTo>
                  <a:cubicBezTo>
                    <a:pt x="1557814" y="0"/>
                    <a:pt x="2177692" y="53279"/>
                    <a:pt x="2187243" y="54074"/>
                  </a:cubicBezTo>
                  <a:cubicBezTo>
                    <a:pt x="2521538" y="77930"/>
                    <a:pt x="3288505" y="244923"/>
                    <a:pt x="3478575" y="295021"/>
                  </a:cubicBezTo>
                  <a:cubicBezTo>
                    <a:pt x="4309537" y="513702"/>
                    <a:pt x="5079369" y="836555"/>
                    <a:pt x="5795715" y="1250062"/>
                  </a:cubicBezTo>
                  <a:cubicBezTo>
                    <a:pt x="6385030" y="1590409"/>
                    <a:pt x="6991535" y="1909286"/>
                    <a:pt x="7636247" y="2174885"/>
                  </a:cubicBezTo>
                  <a:cubicBezTo>
                    <a:pt x="7659886" y="2185023"/>
                    <a:pt x="8026297" y="2318618"/>
                    <a:pt x="8273705" y="2404910"/>
                  </a:cubicBezTo>
                  <a:lnTo>
                    <a:pt x="8373665" y="2439302"/>
                  </a:lnTo>
                  <a:lnTo>
                    <a:pt x="8364039" y="2436304"/>
                  </a:lnTo>
                  <a:cubicBezTo>
                    <a:pt x="8137266" y="2363296"/>
                    <a:pt x="7644496" y="2192188"/>
                    <a:pt x="7616993" y="2180936"/>
                  </a:cubicBezTo>
                  <a:cubicBezTo>
                    <a:pt x="6974055" y="1928270"/>
                    <a:pt x="6369219" y="1624919"/>
                    <a:pt x="5781525" y="1301144"/>
                  </a:cubicBezTo>
                  <a:cubicBezTo>
                    <a:pt x="5067150" y="907772"/>
                    <a:pt x="4299435" y="600639"/>
                    <a:pt x="3470760" y="392606"/>
                  </a:cubicBezTo>
                  <a:cubicBezTo>
                    <a:pt x="3281213" y="344947"/>
                    <a:pt x="2516356" y="186086"/>
                    <a:pt x="2182980" y="163391"/>
                  </a:cubicBezTo>
                  <a:cubicBezTo>
                    <a:pt x="2173455" y="162635"/>
                    <a:pt x="1555283" y="111950"/>
                    <a:pt x="1382880" y="111950"/>
                  </a:cubicBezTo>
                  <a:cubicBezTo>
                    <a:pt x="1360973" y="111950"/>
                    <a:pt x="578019" y="118759"/>
                    <a:pt x="468480" y="133132"/>
                  </a:cubicBezTo>
                  <a:cubicBezTo>
                    <a:pt x="311318" y="140697"/>
                    <a:pt x="156060" y="155826"/>
                    <a:pt x="1755" y="178521"/>
                  </a:cubicBezTo>
                  <a:lnTo>
                    <a:pt x="1755" y="1898588"/>
                  </a:lnTo>
                  <a:lnTo>
                    <a:pt x="0" y="1898948"/>
                  </a:lnTo>
                  <a:cubicBezTo>
                    <a:pt x="0" y="1289027"/>
                    <a:pt x="0" y="679900"/>
                    <a:pt x="0" y="69978"/>
                  </a:cubicBezTo>
                  <a:cubicBezTo>
                    <a:pt x="154731" y="46122"/>
                    <a:pt x="310417" y="30218"/>
                    <a:pt x="468013" y="22266"/>
                  </a:cubicBezTo>
                  <a:cubicBezTo>
                    <a:pt x="577853" y="7157"/>
                    <a:pt x="1362968" y="0"/>
                    <a:pt x="1384936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440"/>
              <a:endParaRPr lang="en-US" sz="2850">
                <a:solidFill>
                  <a:prstClr val="black"/>
                </a:solidFill>
                <a:latin typeface="Arial"/>
                <a:ea typeface="Arial Unicode MS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9E9C903-061E-47FE-9554-A677FDB58F92}"/>
                </a:ext>
              </a:extLst>
            </p:cNvPr>
            <p:cNvSpPr/>
            <p:nvPr/>
          </p:nvSpPr>
          <p:spPr>
            <a:xfrm>
              <a:off x="5400296" y="5939303"/>
              <a:ext cx="6785839" cy="798186"/>
            </a:xfrm>
            <a:custGeom>
              <a:avLst/>
              <a:gdLst>
                <a:gd name="connsiteX0" fmla="*/ 0 w 6785839"/>
                <a:gd name="connsiteY0" fmla="*/ 0 h 798186"/>
                <a:gd name="connsiteX1" fmla="*/ 346779 w 6785839"/>
                <a:gd name="connsiteY1" fmla="*/ 136280 h 798186"/>
                <a:gd name="connsiteX2" fmla="*/ 876369 w 6785839"/>
                <a:gd name="connsiteY2" fmla="*/ 348095 h 798186"/>
                <a:gd name="connsiteX3" fmla="*/ 1584076 w 6785839"/>
                <a:gd name="connsiteY3" fmla="*/ 521330 h 798186"/>
                <a:gd name="connsiteX4" fmla="*/ 2204154 w 6785839"/>
                <a:gd name="connsiteY4" fmla="*/ 636315 h 798186"/>
                <a:gd name="connsiteX5" fmla="*/ 3103314 w 6785839"/>
                <a:gd name="connsiteY5" fmla="*/ 733145 h 798186"/>
                <a:gd name="connsiteX6" fmla="*/ 4044383 w 6785839"/>
                <a:gd name="connsiteY6" fmla="*/ 754327 h 798186"/>
                <a:gd name="connsiteX7" fmla="*/ 5875088 w 6785839"/>
                <a:gd name="connsiteY7" fmla="*/ 465350 h 798186"/>
                <a:gd name="connsiteX8" fmla="*/ 6482784 w 6785839"/>
                <a:gd name="connsiteY8" fmla="*/ 203606 h 798186"/>
                <a:gd name="connsiteX9" fmla="*/ 6699834 w 6785839"/>
                <a:gd name="connsiteY9" fmla="*/ 74815 h 798186"/>
                <a:gd name="connsiteX10" fmla="*/ 6785839 w 6785839"/>
                <a:gd name="connsiteY10" fmla="*/ 15755 h 798186"/>
                <a:gd name="connsiteX11" fmla="*/ 6785839 w 6785839"/>
                <a:gd name="connsiteY11" fmla="*/ 44461 h 798186"/>
                <a:gd name="connsiteX12" fmla="*/ 6731061 w 6785839"/>
                <a:gd name="connsiteY12" fmla="*/ 83894 h 798186"/>
                <a:gd name="connsiteX13" fmla="*/ 6513412 w 6785839"/>
                <a:gd name="connsiteY13" fmla="*/ 219277 h 798186"/>
                <a:gd name="connsiteX14" fmla="*/ 5904039 w 6785839"/>
                <a:gd name="connsiteY14" fmla="*/ 494418 h 798186"/>
                <a:gd name="connsiteX15" fmla="*/ 4068283 w 6785839"/>
                <a:gd name="connsiteY15" fmla="*/ 798186 h 798186"/>
                <a:gd name="connsiteX16" fmla="*/ 3124618 w 6785839"/>
                <a:gd name="connsiteY16" fmla="*/ 775920 h 798186"/>
                <a:gd name="connsiteX17" fmla="*/ 2222978 w 6785839"/>
                <a:gd name="connsiteY17" fmla="*/ 674134 h 798186"/>
                <a:gd name="connsiteX18" fmla="*/ 1601188 w 6785839"/>
                <a:gd name="connsiteY18" fmla="*/ 553263 h 798186"/>
                <a:gd name="connsiteX19" fmla="*/ 891529 w 6785839"/>
                <a:gd name="connsiteY19" fmla="*/ 371162 h 798186"/>
                <a:gd name="connsiteX20" fmla="*/ 360478 w 6785839"/>
                <a:gd name="connsiteY20" fmla="*/ 148504 h 79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85839" h="798186">
                  <a:moveTo>
                    <a:pt x="0" y="0"/>
                  </a:moveTo>
                  <a:lnTo>
                    <a:pt x="346779" y="136280"/>
                  </a:lnTo>
                  <a:cubicBezTo>
                    <a:pt x="448696" y="179399"/>
                    <a:pt x="804931" y="328427"/>
                    <a:pt x="876369" y="348095"/>
                  </a:cubicBezTo>
                  <a:cubicBezTo>
                    <a:pt x="1109731" y="413153"/>
                    <a:pt x="1344046" y="475185"/>
                    <a:pt x="1584076" y="521330"/>
                  </a:cubicBezTo>
                  <a:cubicBezTo>
                    <a:pt x="1787911" y="568989"/>
                    <a:pt x="1995556" y="604543"/>
                    <a:pt x="2204154" y="636315"/>
                  </a:cubicBezTo>
                  <a:cubicBezTo>
                    <a:pt x="2501334" y="681705"/>
                    <a:pt x="2801371" y="712721"/>
                    <a:pt x="3103314" y="733145"/>
                  </a:cubicBezTo>
                  <a:cubicBezTo>
                    <a:pt x="3273811" y="744493"/>
                    <a:pt x="3901508" y="754327"/>
                    <a:pt x="4044383" y="754327"/>
                  </a:cubicBezTo>
                  <a:cubicBezTo>
                    <a:pt x="4476819" y="754327"/>
                    <a:pt x="5147378" y="689269"/>
                    <a:pt x="5875088" y="465350"/>
                  </a:cubicBezTo>
                  <a:cubicBezTo>
                    <a:pt x="6091306" y="398779"/>
                    <a:pt x="6294188" y="312540"/>
                    <a:pt x="6482784" y="203606"/>
                  </a:cubicBezTo>
                  <a:cubicBezTo>
                    <a:pt x="6556126" y="161243"/>
                    <a:pt x="6629706" y="119637"/>
                    <a:pt x="6699834" y="74815"/>
                  </a:cubicBezTo>
                  <a:lnTo>
                    <a:pt x="6785839" y="15755"/>
                  </a:lnTo>
                  <a:lnTo>
                    <a:pt x="6785839" y="44461"/>
                  </a:lnTo>
                  <a:lnTo>
                    <a:pt x="6731061" y="83894"/>
                  </a:lnTo>
                  <a:cubicBezTo>
                    <a:pt x="6660739" y="131009"/>
                    <a:pt x="6586956" y="174746"/>
                    <a:pt x="6513412" y="219277"/>
                  </a:cubicBezTo>
                  <a:cubicBezTo>
                    <a:pt x="6324294" y="333787"/>
                    <a:pt x="6120854" y="424440"/>
                    <a:pt x="5904039" y="494418"/>
                  </a:cubicBezTo>
                  <a:cubicBezTo>
                    <a:pt x="5174321" y="729798"/>
                    <a:pt x="4501912" y="798186"/>
                    <a:pt x="4068283" y="798186"/>
                  </a:cubicBezTo>
                  <a:cubicBezTo>
                    <a:pt x="3925014" y="798186"/>
                    <a:pt x="3295585" y="787849"/>
                    <a:pt x="3124618" y="775920"/>
                  </a:cubicBezTo>
                  <a:cubicBezTo>
                    <a:pt x="2821842" y="754450"/>
                    <a:pt x="2520978" y="721846"/>
                    <a:pt x="2222978" y="674134"/>
                  </a:cubicBezTo>
                  <a:cubicBezTo>
                    <a:pt x="2013804" y="640735"/>
                    <a:pt x="1805586" y="603361"/>
                    <a:pt x="1601188" y="553263"/>
                  </a:cubicBezTo>
                  <a:cubicBezTo>
                    <a:pt x="1360496" y="504756"/>
                    <a:pt x="1125535" y="439549"/>
                    <a:pt x="891529" y="371162"/>
                  </a:cubicBezTo>
                  <a:cubicBezTo>
                    <a:pt x="819894" y="350486"/>
                    <a:pt x="462676" y="193831"/>
                    <a:pt x="360478" y="148504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440"/>
              <a:endParaRPr lang="en-US" sz="2850">
                <a:solidFill>
                  <a:prstClr val="black"/>
                </a:solidFill>
                <a:latin typeface="Arial"/>
                <a:ea typeface="Arial Unicode MS"/>
              </a:endParaRPr>
            </a:p>
          </p:txBody>
        </p:sp>
      </p:grpSp>
      <p:sp>
        <p:nvSpPr>
          <p:cNvPr id="231" name="Block Arc 230">
            <a:extLst>
              <a:ext uri="{FF2B5EF4-FFF2-40B4-BE49-F238E27FC236}">
                <a16:creationId xmlns:a16="http://schemas.microsoft.com/office/drawing/2014/main" id="{10A27F35-5BF6-4CBA-BE05-F2EFF52312DE}"/>
              </a:ext>
            </a:extLst>
          </p:cNvPr>
          <p:cNvSpPr/>
          <p:nvPr/>
        </p:nvSpPr>
        <p:spPr>
          <a:xfrm rot="20502243" flipV="1">
            <a:off x="7299660" y="33018"/>
            <a:ext cx="4261514" cy="4261514"/>
          </a:xfrm>
          <a:prstGeom prst="blockArc">
            <a:avLst>
              <a:gd name="adj1" fmla="val 794951"/>
              <a:gd name="adj2" fmla="val 10121114"/>
              <a:gd name="adj3" fmla="val 238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6" name="Oval 245">
            <a:extLst>
              <a:ext uri="{FF2B5EF4-FFF2-40B4-BE49-F238E27FC236}">
                <a16:creationId xmlns:a16="http://schemas.microsoft.com/office/drawing/2014/main" id="{0D3491F4-0A8F-4A25-B6F1-F6C5978AD7D9}"/>
              </a:ext>
            </a:extLst>
          </p:cNvPr>
          <p:cNvSpPr/>
          <p:nvPr/>
        </p:nvSpPr>
        <p:spPr>
          <a:xfrm>
            <a:off x="13102623" y="3103602"/>
            <a:ext cx="606835" cy="606835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47" name="Oval 246">
            <a:extLst>
              <a:ext uri="{FF2B5EF4-FFF2-40B4-BE49-F238E27FC236}">
                <a16:creationId xmlns:a16="http://schemas.microsoft.com/office/drawing/2014/main" id="{09E5FA5B-2346-4547-A73B-2830C9FA3F84}"/>
              </a:ext>
            </a:extLst>
          </p:cNvPr>
          <p:cNvSpPr/>
          <p:nvPr/>
        </p:nvSpPr>
        <p:spPr>
          <a:xfrm>
            <a:off x="3453185" y="7579952"/>
            <a:ext cx="748176" cy="748176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48" name="Oval 247">
            <a:extLst>
              <a:ext uri="{FF2B5EF4-FFF2-40B4-BE49-F238E27FC236}">
                <a16:creationId xmlns:a16="http://schemas.microsoft.com/office/drawing/2014/main" id="{589F8EBE-E28C-4ACA-B3C5-99DF12C9A5F8}"/>
              </a:ext>
            </a:extLst>
          </p:cNvPr>
          <p:cNvSpPr/>
          <p:nvPr/>
        </p:nvSpPr>
        <p:spPr>
          <a:xfrm>
            <a:off x="1706506" y="6741255"/>
            <a:ext cx="748176" cy="748176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16302824"/>
      </p:ext>
    </p:extLst>
  </p:cSld>
  <p:clrMapOvr>
    <a:masterClrMapping/>
  </p:clrMapOvr>
  <p:transition spd="slow">
    <p:push dir="u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テキスト プレースホルダー 5">
            <a:extLst>
              <a:ext uri="{FF2B5EF4-FFF2-40B4-BE49-F238E27FC236}">
                <a16:creationId xmlns:a16="http://schemas.microsoft.com/office/drawing/2014/main" id="{29CB3EC4-2F17-4275-93CC-D75024223728}"/>
              </a:ext>
            </a:extLst>
          </p:cNvPr>
          <p:cNvSpPr txBox="1">
            <a:spLocks/>
          </p:cNvSpPr>
          <p:nvPr/>
        </p:nvSpPr>
        <p:spPr>
          <a:xfrm>
            <a:off x="12119677" y="2218175"/>
            <a:ext cx="5850650" cy="5850650"/>
          </a:xfrm>
          <a:prstGeom prst="ellipse">
            <a:avLst/>
          </a:prstGeom>
          <a:ln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/>
          <a:lstStyle>
            <a:defPPr>
              <a:defRPr lang="en-US"/>
            </a:defPPr>
            <a:lvl1pPr indent="0" defTabSz="1632245">
              <a:spcBef>
                <a:spcPct val="20000"/>
              </a:spcBef>
              <a:buFont typeface="Arial" panose="020B0604020202020204" pitchFamily="34" charset="0"/>
              <a:buNone/>
              <a:defRPr kumimoji="1" sz="2250" baseline="0"/>
            </a:lvl1pPr>
            <a:lvl2pPr marL="1326200" indent="-510076" defTabSz="1632245">
              <a:spcBef>
                <a:spcPct val="20000"/>
              </a:spcBef>
              <a:buFont typeface="Arial" panose="020B0604020202020204" pitchFamily="34" charset="0"/>
              <a:buChar char="–"/>
              <a:defRPr sz="4949"/>
            </a:lvl2pPr>
            <a:lvl3pPr marL="2040303" indent="-408059" defTabSz="1632245">
              <a:spcBef>
                <a:spcPct val="20000"/>
              </a:spcBef>
              <a:buFont typeface="Arial" panose="020B0604020202020204" pitchFamily="34" charset="0"/>
              <a:buChar char="•"/>
              <a:defRPr sz="4349"/>
            </a:lvl3pPr>
            <a:lvl4pPr marL="2856429" indent="-408059" defTabSz="1632245">
              <a:spcBef>
                <a:spcPct val="20000"/>
              </a:spcBef>
              <a:buFont typeface="Arial" panose="020B0604020202020204" pitchFamily="34" charset="0"/>
              <a:buChar char="–"/>
              <a:defRPr sz="3599"/>
            </a:lvl4pPr>
            <a:lvl5pPr marL="3672548" indent="-408059" defTabSz="1632245">
              <a:spcBef>
                <a:spcPct val="20000"/>
              </a:spcBef>
              <a:buFont typeface="Arial" panose="020B0604020202020204" pitchFamily="34" charset="0"/>
              <a:buChar char="»"/>
              <a:defRPr sz="3599"/>
            </a:lvl5pPr>
            <a:lvl6pPr marL="4488674" indent="-408059" defTabSz="1632245">
              <a:spcBef>
                <a:spcPct val="20000"/>
              </a:spcBef>
              <a:buFont typeface="Arial" panose="020B0604020202020204" pitchFamily="34" charset="0"/>
              <a:buChar char="•"/>
              <a:defRPr sz="3599"/>
            </a:lvl6pPr>
            <a:lvl7pPr marL="5304794" indent="-408059" defTabSz="1632245">
              <a:spcBef>
                <a:spcPct val="20000"/>
              </a:spcBef>
              <a:buFont typeface="Arial" panose="020B0604020202020204" pitchFamily="34" charset="0"/>
              <a:buChar char="•"/>
              <a:defRPr sz="3599"/>
            </a:lvl7pPr>
            <a:lvl8pPr marL="6120916" indent="-408059" defTabSz="1632245">
              <a:spcBef>
                <a:spcPct val="20000"/>
              </a:spcBef>
              <a:buFont typeface="Arial" panose="020B0604020202020204" pitchFamily="34" charset="0"/>
              <a:buChar char="•"/>
              <a:defRPr sz="3599"/>
            </a:lvl8pPr>
            <a:lvl9pPr marL="6937036" indent="-408059" defTabSz="1632245">
              <a:spcBef>
                <a:spcPct val="20000"/>
              </a:spcBef>
              <a:buFont typeface="Arial" panose="020B0604020202020204" pitchFamily="34" charset="0"/>
              <a:buChar char="•"/>
              <a:defRPr sz="3599"/>
            </a:lvl9pPr>
          </a:lstStyle>
          <a:p>
            <a:r>
              <a:rPr lang="en-US" altLang="ja-JP"/>
              <a:t> </a:t>
            </a:r>
            <a:endParaRPr lang="ja-JP" altLang="en-US" dirty="0"/>
          </a:p>
        </p:txBody>
      </p:sp>
      <p:sp>
        <p:nvSpPr>
          <p:cNvPr id="3" name="タイトル 1">
            <a:extLst>
              <a:ext uri="{FF2B5EF4-FFF2-40B4-BE49-F238E27FC236}">
                <a16:creationId xmlns:a16="http://schemas.microsoft.com/office/drawing/2014/main" id="{4F02091A-49AA-46D5-95D6-9909BC653A17}"/>
              </a:ext>
            </a:extLst>
          </p:cNvPr>
          <p:cNvSpPr txBox="1">
            <a:spLocks/>
          </p:cNvSpPr>
          <p:nvPr/>
        </p:nvSpPr>
        <p:spPr>
          <a:xfrm>
            <a:off x="12254692" y="4548621"/>
            <a:ext cx="5580620" cy="1189757"/>
          </a:xfrm>
          <a:prstGeom prst="rect">
            <a:avLst/>
          </a:prstGeom>
        </p:spPr>
        <p:txBody>
          <a:bodyPr anchor="t"/>
          <a:lstStyle>
            <a:lvl1pPr algn="ctr" defTabSz="1632245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000" kern="1200" spc="60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6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Materials</a:t>
            </a:r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B35260EA-275E-499B-82E7-A9EDB6B36571}"/>
              </a:ext>
            </a:extLst>
          </p:cNvPr>
          <p:cNvGrpSpPr/>
          <p:nvPr/>
        </p:nvGrpSpPr>
        <p:grpSpPr>
          <a:xfrm>
            <a:off x="2244393" y="3147641"/>
            <a:ext cx="6903282" cy="4921184"/>
            <a:chOff x="570703" y="2335188"/>
            <a:chExt cx="6903282" cy="4921184"/>
          </a:xfrm>
        </p:grpSpPr>
        <p:pic>
          <p:nvPicPr>
            <p:cNvPr id="80" name="Picture 25">
              <a:extLst>
                <a:ext uri="{FF2B5EF4-FFF2-40B4-BE49-F238E27FC236}">
                  <a16:creationId xmlns:a16="http://schemas.microsoft.com/office/drawing/2014/main" id="{26C89F9F-DB84-4265-B96A-5FE34D09514C}"/>
                </a:ext>
              </a:extLst>
            </p:cNvPr>
            <p:cNvPicPr>
              <a:picLocks noChangeArrowheads="1"/>
            </p:cNvPicPr>
            <p:nvPr/>
          </p:nvPicPr>
          <p:blipFill rotWithShape="1">
            <a:blip r:embed="rId2"/>
            <a:srcRect t="12878" r="20005" b="29909"/>
            <a:stretch/>
          </p:blipFill>
          <p:spPr bwMode="auto">
            <a:xfrm>
              <a:off x="845699" y="2335188"/>
              <a:ext cx="6353291" cy="4123277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" name="Text Placeholder 3">
              <a:extLst>
                <a:ext uri="{FF2B5EF4-FFF2-40B4-BE49-F238E27FC236}">
                  <a16:creationId xmlns:a16="http://schemas.microsoft.com/office/drawing/2014/main" id="{CE8CEFC4-E543-44A9-8448-EA166E7F0C00}"/>
                </a:ext>
              </a:extLst>
            </p:cNvPr>
            <p:cNvSpPr txBox="1">
              <a:spLocks/>
            </p:cNvSpPr>
            <p:nvPr/>
          </p:nvSpPr>
          <p:spPr>
            <a:xfrm>
              <a:off x="570703" y="6282792"/>
              <a:ext cx="6903282" cy="973580"/>
            </a:xfrm>
            <a:prstGeom prst="rect">
              <a:avLst/>
            </a:prstGeom>
          </p:spPr>
          <p:txBody>
            <a:bodyPr anchor="ctr">
              <a:normAutofit/>
            </a:bodyPr>
            <a:lstStyle>
              <a:lvl1pPr marL="0" indent="0" algn="ctr" defTabSz="1632245" rtl="0" eaLnBrk="1" latinLnBrk="0" hangingPunct="1">
                <a:lnSpc>
                  <a:spcPct val="100000"/>
                </a:lnSpc>
                <a:spcBef>
                  <a:spcPts val="0"/>
                </a:spcBef>
                <a:buFont typeface="Arial" panose="020B0604020202020204" pitchFamily="34" charset="0"/>
                <a:buNone/>
                <a:defRPr sz="4399" kern="1200" baseline="0">
                  <a:solidFill>
                    <a:schemeClr val="tx2"/>
                  </a:solidFill>
                  <a:latin typeface="+mj-lt"/>
                  <a:ea typeface="+mn-ea"/>
                  <a:cs typeface="+mn-cs"/>
                </a:defRPr>
              </a:lvl1pPr>
              <a:lvl2pPr marL="1326200" indent="-510076" algn="l" defTabSz="1632245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494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040303" indent="-408059" algn="l" defTabSz="1632245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434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2856429" indent="-408059" algn="l" defTabSz="1632245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35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3672548" indent="-408059" algn="l" defTabSz="1632245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35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4488674" indent="-408059" algn="l" defTabSz="1632245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35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5304794" indent="-408059" algn="l" defTabSz="1632245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35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6120916" indent="-408059" algn="l" defTabSz="1632245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35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6937036" indent="-408059" algn="l" defTabSz="1632245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35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kumimoji="1" lang="en-US" altLang="ja-JP" sz="40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Oldenlandia</a:t>
              </a:r>
              <a:r>
                <a:rPr kumimoji="1" lang="en-US" altLang="ja-JP" sz="40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1" lang="en-US" altLang="ja-JP" sz="40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corymbosa</a:t>
              </a:r>
              <a:endParaRPr kumimoji="1" lang="ja-JP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9030518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09A8E0F0-1550-4021-BB56-EA9CB12441DA}"/>
              </a:ext>
            </a:extLst>
          </p:cNvPr>
          <p:cNvGrpSpPr/>
          <p:nvPr/>
        </p:nvGrpSpPr>
        <p:grpSpPr>
          <a:xfrm>
            <a:off x="0" y="2682908"/>
            <a:ext cx="6903282" cy="4921184"/>
            <a:chOff x="570703" y="2335188"/>
            <a:chExt cx="6903282" cy="4921184"/>
          </a:xfrm>
        </p:grpSpPr>
        <p:pic>
          <p:nvPicPr>
            <p:cNvPr id="1026" name="Picture 25">
              <a:extLst>
                <a:ext uri="{FF2B5EF4-FFF2-40B4-BE49-F238E27FC236}">
                  <a16:creationId xmlns:a16="http://schemas.microsoft.com/office/drawing/2014/main" id="{06C49A2C-C86A-4219-8498-68FD37B08E6E}"/>
                </a:ext>
              </a:extLst>
            </p:cNvPr>
            <p:cNvPicPr>
              <a:picLocks noChangeArrowheads="1"/>
            </p:cNvPicPr>
            <p:nvPr/>
          </p:nvPicPr>
          <p:blipFill rotWithShape="1">
            <a:blip r:embed="rId2"/>
            <a:srcRect t="12878" r="20005" b="29909"/>
            <a:stretch/>
          </p:blipFill>
          <p:spPr bwMode="auto">
            <a:xfrm>
              <a:off x="845699" y="2335188"/>
              <a:ext cx="6353291" cy="4123277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" name="Text Placeholder 3">
              <a:extLst>
                <a:ext uri="{FF2B5EF4-FFF2-40B4-BE49-F238E27FC236}">
                  <a16:creationId xmlns:a16="http://schemas.microsoft.com/office/drawing/2014/main" id="{234DB29B-748E-4AB5-B48D-62E43389ECEF}"/>
                </a:ext>
              </a:extLst>
            </p:cNvPr>
            <p:cNvSpPr txBox="1">
              <a:spLocks/>
            </p:cNvSpPr>
            <p:nvPr/>
          </p:nvSpPr>
          <p:spPr>
            <a:xfrm>
              <a:off x="570703" y="6282792"/>
              <a:ext cx="6903282" cy="973580"/>
            </a:xfrm>
            <a:prstGeom prst="rect">
              <a:avLst/>
            </a:prstGeom>
          </p:spPr>
          <p:txBody>
            <a:bodyPr anchor="ctr">
              <a:normAutofit/>
            </a:bodyPr>
            <a:lstStyle>
              <a:lvl1pPr marL="0" indent="0" algn="ctr" defTabSz="1632245" rtl="0" eaLnBrk="1" latinLnBrk="0" hangingPunct="1">
                <a:lnSpc>
                  <a:spcPct val="100000"/>
                </a:lnSpc>
                <a:spcBef>
                  <a:spcPts val="0"/>
                </a:spcBef>
                <a:buFont typeface="Arial" panose="020B0604020202020204" pitchFamily="34" charset="0"/>
                <a:buNone/>
                <a:defRPr sz="4399" kern="1200" baseline="0">
                  <a:solidFill>
                    <a:schemeClr val="tx2"/>
                  </a:solidFill>
                  <a:latin typeface="+mj-lt"/>
                  <a:ea typeface="+mn-ea"/>
                  <a:cs typeface="+mn-cs"/>
                </a:defRPr>
              </a:lvl1pPr>
              <a:lvl2pPr marL="1326200" indent="-510076" algn="l" defTabSz="1632245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494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2040303" indent="-408059" algn="l" defTabSz="1632245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434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2856429" indent="-408059" algn="l" defTabSz="1632245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35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3672548" indent="-408059" algn="l" defTabSz="1632245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35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4488674" indent="-408059" algn="l" defTabSz="1632245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35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5304794" indent="-408059" algn="l" defTabSz="1632245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35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6120916" indent="-408059" algn="l" defTabSz="1632245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35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6937036" indent="-408059" algn="l" defTabSz="1632245" rtl="0" eaLnBrk="1" latinLnBrk="0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3599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kumimoji="1" lang="en-US" altLang="ja-JP" sz="40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Oldenlandia</a:t>
              </a:r>
              <a:r>
                <a:rPr kumimoji="1" lang="en-US" altLang="ja-JP" sz="40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1" lang="en-US" altLang="ja-JP" sz="40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corymbosa</a:t>
              </a:r>
              <a:endParaRPr kumimoji="1" lang="ja-JP" altLang="en-US" sz="40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32197FB3-164B-476E-AEC9-8F58B800A34D}"/>
              </a:ext>
            </a:extLst>
          </p:cNvPr>
          <p:cNvSpPr txBox="1"/>
          <p:nvPr/>
        </p:nvSpPr>
        <p:spPr>
          <a:xfrm>
            <a:off x="0" y="9654346"/>
            <a:ext cx="6903282" cy="507797"/>
          </a:xfrm>
          <a:prstGeom prst="rect">
            <a:avLst/>
          </a:prstGeom>
          <a:noFill/>
        </p:spPr>
        <p:txBody>
          <a:bodyPr wrap="square" lIns="137127" tIns="68563" rIns="137127" bIns="68563" rtlCol="0">
            <a:spAutoFit/>
          </a:bodyPr>
          <a:lstStyle/>
          <a:p>
            <a:pPr marL="0" marR="0" lvl="0" indent="0" algn="l" defTabSz="16325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N" sz="2400" b="1" i="1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Source</a:t>
            </a:r>
            <a:r>
              <a:rPr kumimoji="0" lang="en-IN" sz="2400" b="0" i="1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:- Das et al. 2019; </a:t>
            </a:r>
            <a:r>
              <a:rPr kumimoji="0" lang="en-IN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Noiarsa</a:t>
            </a:r>
            <a:r>
              <a:rPr kumimoji="0" lang="en-IN" sz="2400" b="0" i="1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et.al, 2008</a:t>
            </a:r>
            <a:endParaRPr kumimoji="0" lang="en-IN" sz="24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234F135-9207-4C13-AD5B-D95D4CD830CC}"/>
              </a:ext>
            </a:extLst>
          </p:cNvPr>
          <p:cNvGrpSpPr/>
          <p:nvPr/>
        </p:nvGrpSpPr>
        <p:grpSpPr>
          <a:xfrm>
            <a:off x="4444287" y="1259223"/>
            <a:ext cx="11947521" cy="6772438"/>
            <a:chOff x="4444287" y="1259223"/>
            <a:chExt cx="11947521" cy="6772438"/>
          </a:xfrm>
        </p:grpSpPr>
        <p:sp>
          <p:nvSpPr>
            <p:cNvPr id="38" name="Block Arc 37">
              <a:extLst>
                <a:ext uri="{FF2B5EF4-FFF2-40B4-BE49-F238E27FC236}">
                  <a16:creationId xmlns:a16="http://schemas.microsoft.com/office/drawing/2014/main" id="{21C11D67-11B2-47EF-8B59-68944ACC94EC}"/>
                </a:ext>
              </a:extLst>
            </p:cNvPr>
            <p:cNvSpPr/>
            <p:nvPr/>
          </p:nvSpPr>
          <p:spPr>
            <a:xfrm>
              <a:off x="4444287" y="1259223"/>
              <a:ext cx="6143653" cy="6772438"/>
            </a:xfrm>
            <a:prstGeom prst="blockArc">
              <a:avLst>
                <a:gd name="adj1" fmla="val 18900000"/>
                <a:gd name="adj2" fmla="val 2700000"/>
                <a:gd name="adj3" fmla="val 198"/>
              </a:avLst>
            </a:prstGeom>
          </p:spPr>
          <p:style>
            <a:lnRef idx="2">
              <a:schemeClr val="accent1">
                <a:shade val="60000"/>
                <a:hueOff val="0"/>
                <a:satOff val="0"/>
                <a:lumOff val="0"/>
                <a:alphaOff val="0"/>
              </a:schemeClr>
            </a:lnRef>
            <a:fillRef idx="0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tx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6383B8D-8C11-41D4-821A-F465D63666AB}"/>
                </a:ext>
              </a:extLst>
            </p:cNvPr>
            <p:cNvSpPr/>
            <p:nvPr/>
          </p:nvSpPr>
          <p:spPr>
            <a:xfrm>
              <a:off x="10238697" y="2631826"/>
              <a:ext cx="6153111" cy="1006808"/>
            </a:xfrm>
            <a:custGeom>
              <a:avLst/>
              <a:gdLst>
                <a:gd name="connsiteX0" fmla="*/ 0 w 10950716"/>
                <a:gd name="connsiteY0" fmla="*/ 0 h 1625459"/>
                <a:gd name="connsiteX1" fmla="*/ 10950716 w 10950716"/>
                <a:gd name="connsiteY1" fmla="*/ 0 h 1625459"/>
                <a:gd name="connsiteX2" fmla="*/ 10950716 w 10950716"/>
                <a:gd name="connsiteY2" fmla="*/ 1625459 h 1625459"/>
                <a:gd name="connsiteX3" fmla="*/ 0 w 10950716"/>
                <a:gd name="connsiteY3" fmla="*/ 1625459 h 1625459"/>
                <a:gd name="connsiteX4" fmla="*/ 0 w 10950716"/>
                <a:gd name="connsiteY4" fmla="*/ 0 h 162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50716" h="1625459">
                  <a:moveTo>
                    <a:pt x="0" y="0"/>
                  </a:moveTo>
                  <a:lnTo>
                    <a:pt x="10950716" y="0"/>
                  </a:lnTo>
                  <a:lnTo>
                    <a:pt x="10950716" y="1625459"/>
                  </a:lnTo>
                  <a:lnTo>
                    <a:pt x="0" y="1625459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accent1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90208" tIns="165100" rIns="165100" bIns="165100" numCol="1" spcCol="1270" anchor="ctr" anchorCtr="0">
              <a:noAutofit/>
            </a:bodyPr>
            <a:lstStyle/>
            <a:p>
              <a:pPr marL="0" lvl="0" indent="0" algn="l" defTabSz="2889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n-IN" sz="4400" kern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Anti-microbial</a:t>
              </a:r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68AE139B-085C-4676-A7DD-5E2575F75588}"/>
                </a:ext>
              </a:extLst>
            </p:cNvPr>
            <p:cNvSpPr/>
            <p:nvPr/>
          </p:nvSpPr>
          <p:spPr>
            <a:xfrm>
              <a:off x="9667865" y="2505975"/>
              <a:ext cx="1141663" cy="1258509"/>
            </a:xfrm>
            <a:prstGeom prst="ellipse">
              <a:avLst/>
            </a:prstGeom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B4E42A7C-134F-4127-B2B8-102AAFD87BBA}"/>
              </a:ext>
            </a:extLst>
          </p:cNvPr>
          <p:cNvGrpSpPr/>
          <p:nvPr/>
        </p:nvGrpSpPr>
        <p:grpSpPr>
          <a:xfrm>
            <a:off x="9999862" y="4016186"/>
            <a:ext cx="6391946" cy="1258509"/>
            <a:chOff x="9999862" y="4016186"/>
            <a:chExt cx="6391946" cy="1258509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45CD99A-AA7D-4105-AE1A-AD04DC490C67}"/>
                </a:ext>
              </a:extLst>
            </p:cNvPr>
            <p:cNvSpPr/>
            <p:nvPr/>
          </p:nvSpPr>
          <p:spPr>
            <a:xfrm>
              <a:off x="10570693" y="4142038"/>
              <a:ext cx="5821115" cy="1006808"/>
            </a:xfrm>
            <a:custGeom>
              <a:avLst/>
              <a:gdLst>
                <a:gd name="connsiteX0" fmla="*/ 0 w 10359862"/>
                <a:gd name="connsiteY0" fmla="*/ 0 h 1625459"/>
                <a:gd name="connsiteX1" fmla="*/ 10359862 w 10359862"/>
                <a:gd name="connsiteY1" fmla="*/ 0 h 1625459"/>
                <a:gd name="connsiteX2" fmla="*/ 10359862 w 10359862"/>
                <a:gd name="connsiteY2" fmla="*/ 1625459 h 1625459"/>
                <a:gd name="connsiteX3" fmla="*/ 0 w 10359862"/>
                <a:gd name="connsiteY3" fmla="*/ 1625459 h 1625459"/>
                <a:gd name="connsiteX4" fmla="*/ 0 w 10359862"/>
                <a:gd name="connsiteY4" fmla="*/ 0 h 162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59862" h="1625459">
                  <a:moveTo>
                    <a:pt x="0" y="0"/>
                  </a:moveTo>
                  <a:lnTo>
                    <a:pt x="10359862" y="0"/>
                  </a:lnTo>
                  <a:lnTo>
                    <a:pt x="10359862" y="1625459"/>
                  </a:lnTo>
                  <a:lnTo>
                    <a:pt x="0" y="1625459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accent1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90208" tIns="165100" rIns="165100" bIns="165100" numCol="1" spcCol="1270" anchor="ctr" anchorCtr="0">
              <a:noAutofit/>
            </a:bodyPr>
            <a:lstStyle/>
            <a:p>
              <a:pPr marL="0" lvl="0" indent="0" algn="l" defTabSz="2889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n-IN" sz="4400" kern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Anti-inflammatory</a:t>
              </a:r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F0A24AB0-7600-4698-AA1F-57AD86A16365}"/>
                </a:ext>
              </a:extLst>
            </p:cNvPr>
            <p:cNvSpPr/>
            <p:nvPr/>
          </p:nvSpPr>
          <p:spPr>
            <a:xfrm>
              <a:off x="9999862" y="4016186"/>
              <a:ext cx="1141663" cy="1258509"/>
            </a:xfrm>
            <a:prstGeom prst="ellipse">
              <a:avLst/>
            </a:prstGeom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FA8D0802-502B-482B-9FDE-E32F17EF2FB3}"/>
              </a:ext>
            </a:extLst>
          </p:cNvPr>
          <p:cNvGrpSpPr/>
          <p:nvPr/>
        </p:nvGrpSpPr>
        <p:grpSpPr>
          <a:xfrm>
            <a:off x="9667865" y="5526398"/>
            <a:ext cx="6723943" cy="1258509"/>
            <a:chOff x="9667865" y="5526398"/>
            <a:chExt cx="6723943" cy="1258509"/>
          </a:xfrm>
        </p:grpSpPr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05DD81C5-DBC4-470A-A63C-2B9A073C8EE6}"/>
                </a:ext>
              </a:extLst>
            </p:cNvPr>
            <p:cNvSpPr/>
            <p:nvPr/>
          </p:nvSpPr>
          <p:spPr>
            <a:xfrm>
              <a:off x="10238697" y="5652249"/>
              <a:ext cx="6153111" cy="1006808"/>
            </a:xfrm>
            <a:custGeom>
              <a:avLst/>
              <a:gdLst>
                <a:gd name="connsiteX0" fmla="*/ 0 w 10950716"/>
                <a:gd name="connsiteY0" fmla="*/ 0 h 1625459"/>
                <a:gd name="connsiteX1" fmla="*/ 10950716 w 10950716"/>
                <a:gd name="connsiteY1" fmla="*/ 0 h 1625459"/>
                <a:gd name="connsiteX2" fmla="*/ 10950716 w 10950716"/>
                <a:gd name="connsiteY2" fmla="*/ 1625459 h 1625459"/>
                <a:gd name="connsiteX3" fmla="*/ 0 w 10950716"/>
                <a:gd name="connsiteY3" fmla="*/ 1625459 h 1625459"/>
                <a:gd name="connsiteX4" fmla="*/ 0 w 10950716"/>
                <a:gd name="connsiteY4" fmla="*/ 0 h 162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950716" h="1625459">
                  <a:moveTo>
                    <a:pt x="0" y="0"/>
                  </a:moveTo>
                  <a:lnTo>
                    <a:pt x="10950716" y="0"/>
                  </a:lnTo>
                  <a:lnTo>
                    <a:pt x="10950716" y="1625459"/>
                  </a:lnTo>
                  <a:lnTo>
                    <a:pt x="0" y="1625459"/>
                  </a:lnTo>
                  <a:lnTo>
                    <a:pt x="0" y="0"/>
                  </a:lnTo>
                  <a:close/>
                </a:path>
              </a:pathLst>
            </a:custGeom>
            <a:noFill/>
            <a:ln>
              <a:solidFill>
                <a:schemeClr val="accent1"/>
              </a:solidFill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1290208" tIns="165100" rIns="165100" bIns="165100" numCol="1" spcCol="1270" anchor="ctr" anchorCtr="0">
              <a:noAutofit/>
            </a:bodyPr>
            <a:lstStyle/>
            <a:p>
              <a:pPr marL="0" lvl="0" indent="0" algn="l" defTabSz="2889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r>
                <a:rPr lang="en-IN" sz="4400" kern="12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Anti-diabetic</a:t>
              </a:r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81DE67A2-2F40-4372-B309-F730F6134BCB}"/>
                </a:ext>
              </a:extLst>
            </p:cNvPr>
            <p:cNvSpPr/>
            <p:nvPr/>
          </p:nvSpPr>
          <p:spPr>
            <a:xfrm>
              <a:off x="9667865" y="5526398"/>
              <a:ext cx="1141663" cy="1258509"/>
            </a:xfrm>
            <a:prstGeom prst="ellipse">
              <a:avLst/>
            </a:prstGeom>
          </p:spPr>
          <p:style>
            <a:lnRef idx="2">
              <a:schemeClr val="accent1">
                <a:hueOff val="0"/>
                <a:satOff val="0"/>
                <a:lumOff val="0"/>
                <a:alphaOff val="0"/>
              </a:schemeClr>
            </a:lnRef>
            <a:fillRef idx="1">
              <a:schemeClr val="lt1">
                <a:hueOff val="0"/>
                <a:satOff val="0"/>
                <a:lumOff val="0"/>
                <a:alphaOff val="0"/>
              </a:schemeClr>
            </a:fillRef>
            <a:effectRef idx="0">
              <a:schemeClr val="lt1"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6519BAB3-0A14-4638-A382-23676AB1ABC7}"/>
              </a:ext>
            </a:extLst>
          </p:cNvPr>
          <p:cNvSpPr txBox="1"/>
          <p:nvPr/>
        </p:nvSpPr>
        <p:spPr>
          <a:xfrm>
            <a:off x="10570693" y="9654345"/>
            <a:ext cx="7401454" cy="507797"/>
          </a:xfrm>
          <a:prstGeom prst="rect">
            <a:avLst/>
          </a:prstGeom>
          <a:noFill/>
        </p:spPr>
        <p:txBody>
          <a:bodyPr wrap="square" lIns="137127" tIns="68563" rIns="137127" bIns="68563" rtlCol="0">
            <a:spAutoFit/>
          </a:bodyPr>
          <a:lstStyle/>
          <a:p>
            <a:pPr marL="0" marR="0" lvl="0" indent="0" algn="l" defTabSz="16325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N" sz="2400" b="1" i="1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Source</a:t>
            </a:r>
            <a:r>
              <a:rPr kumimoji="0" lang="en-IN" sz="2400" b="0" i="1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:- Archana et al. 2021; </a:t>
            </a:r>
            <a:r>
              <a:rPr kumimoji="0" lang="en-IN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Permawati</a:t>
            </a:r>
            <a:r>
              <a:rPr kumimoji="0" lang="en-IN" sz="2400" b="0" i="1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et al. 2019</a:t>
            </a:r>
            <a:endParaRPr kumimoji="0" lang="en-IN" sz="24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49" name="Diagram 48">
            <a:extLst>
              <a:ext uri="{FF2B5EF4-FFF2-40B4-BE49-F238E27FC236}">
                <a16:creationId xmlns:a16="http://schemas.microsoft.com/office/drawing/2014/main" id="{4958AA53-EEEB-4873-B609-5087682067D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30815009"/>
              </p:ext>
            </p:extLst>
          </p:nvPr>
        </p:nvGraphicFramePr>
        <p:xfrm>
          <a:off x="6119466" y="900482"/>
          <a:ext cx="12190942" cy="812729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357628657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graphicEl>
                                              <a:dgm id="{62E10F86-7392-411B-83B3-1DB7CBB1627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graphicEl>
                                              <a:dgm id="{C879B2AA-8EA1-4CD5-A8EA-AF761237744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graphicEl>
                                              <a:dgm id="{D05AE9A9-8F88-4FD5-A30B-D0DBC0F1646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graphicEl>
                                              <a:dgm id="{346B4147-356D-49DA-A5A3-42EFFAF738C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graphicEl>
                                              <a:dgm id="{76D468CF-3D52-42FF-AB24-7794D564286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graphicEl>
                                              <a:dgm id="{9DE785D9-67AF-4358-9ED6-573531F5453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graphicEl>
                                              <a:dgm id="{BF6D5A70-679C-4D13-A0D8-C6587E8B162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graphicEl>
                                              <a:dgm id="{ADEF539D-0E7C-4E4D-A835-FD325DB1F37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graphicEl>
                                              <a:dgm id="{2B314050-E588-476A-B2F9-9A8F4AF6106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graphicEl>
                                              <a:dgm id="{A08789A7-9D1A-450C-9357-48CCFFC3831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graphicEl>
                                              <a:dgm id="{A01972EB-D32A-4231-A3A4-BF85A5245AB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graphicEl>
                                              <a:dgm id="{929138ED-5C32-44E8-9935-10A5DF1D0FB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graphicEl>
                                              <a:dgm id="{8126166E-C74B-4C80-BE28-7A78560D255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graphicEl>
                                              <a:dgm id="{62E10F86-7392-411B-83B3-1DB7CBB1627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graphicEl>
                                              <a:dgm id="{C879B2AA-8EA1-4CD5-A8EA-AF761237744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graphicEl>
                                              <a:dgm id="{D05AE9A9-8F88-4FD5-A30B-D0DBC0F1646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graphicEl>
                                              <a:dgm id="{346B4147-356D-49DA-A5A3-42EFFAF738C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graphicEl>
                                              <a:dgm id="{76D468CF-3D52-42FF-AB24-7794D564286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graphicEl>
                                              <a:dgm id="{9DE785D9-67AF-4358-9ED6-573531F5453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graphicEl>
                                              <a:dgm id="{BF6D5A70-679C-4D13-A0D8-C6587E8B162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graphicEl>
                                              <a:dgm id="{ADEF539D-0E7C-4E4D-A835-FD325DB1F37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graphicEl>
                                              <a:dgm id="{2B314050-E588-476A-B2F9-9A8F4AF6106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graphicEl>
                                              <a:dgm id="{A08789A7-9D1A-450C-9357-48CCFFC3831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graphicEl>
                                              <a:dgm id="{A01972EB-D32A-4231-A3A4-BF85A5245AB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graphicEl>
                                              <a:dgm id="{929138ED-5C32-44E8-9935-10A5DF1D0FB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graphicEl>
                                              <a:dgm id="{8126166E-C74B-4C80-BE28-7A78560D255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Graphic spid="49" grpId="0">
        <p:bldSub>
          <a:bldDgm bld="one"/>
        </p:bldSub>
      </p:bldGraphic>
      <p:bldGraphic spid="49" grpId="1">
        <p:bldSub>
          <a:bldDgm bld="one"/>
        </p:bldSub>
      </p:bldGraphic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テキスト プレースホルダー 5">
            <a:extLst>
              <a:ext uri="{FF2B5EF4-FFF2-40B4-BE49-F238E27FC236}">
                <a16:creationId xmlns:a16="http://schemas.microsoft.com/office/drawing/2014/main" id="{29CB3EC4-2F17-4275-93CC-D75024223728}"/>
              </a:ext>
            </a:extLst>
          </p:cNvPr>
          <p:cNvSpPr txBox="1">
            <a:spLocks/>
          </p:cNvSpPr>
          <p:nvPr/>
        </p:nvSpPr>
        <p:spPr>
          <a:xfrm>
            <a:off x="358230" y="2218175"/>
            <a:ext cx="5850650" cy="5850650"/>
          </a:xfrm>
          <a:prstGeom prst="ellipse">
            <a:avLst/>
          </a:prstGeom>
          <a:ln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/>
          <a:lstStyle>
            <a:defPPr>
              <a:defRPr lang="en-US"/>
            </a:defPPr>
            <a:lvl1pPr indent="0" defTabSz="1632245">
              <a:spcBef>
                <a:spcPct val="20000"/>
              </a:spcBef>
              <a:buFont typeface="Arial" panose="020B0604020202020204" pitchFamily="34" charset="0"/>
              <a:buNone/>
              <a:defRPr kumimoji="1" sz="2250" baseline="0"/>
            </a:lvl1pPr>
            <a:lvl2pPr marL="1326200" indent="-510076" defTabSz="1632245">
              <a:spcBef>
                <a:spcPct val="20000"/>
              </a:spcBef>
              <a:buFont typeface="Arial" panose="020B0604020202020204" pitchFamily="34" charset="0"/>
              <a:buChar char="–"/>
              <a:defRPr sz="4949"/>
            </a:lvl2pPr>
            <a:lvl3pPr marL="2040303" indent="-408059" defTabSz="1632245">
              <a:spcBef>
                <a:spcPct val="20000"/>
              </a:spcBef>
              <a:buFont typeface="Arial" panose="020B0604020202020204" pitchFamily="34" charset="0"/>
              <a:buChar char="•"/>
              <a:defRPr sz="4349"/>
            </a:lvl3pPr>
            <a:lvl4pPr marL="2856429" indent="-408059" defTabSz="1632245">
              <a:spcBef>
                <a:spcPct val="20000"/>
              </a:spcBef>
              <a:buFont typeface="Arial" panose="020B0604020202020204" pitchFamily="34" charset="0"/>
              <a:buChar char="–"/>
              <a:defRPr sz="3599"/>
            </a:lvl4pPr>
            <a:lvl5pPr marL="3672548" indent="-408059" defTabSz="1632245">
              <a:spcBef>
                <a:spcPct val="20000"/>
              </a:spcBef>
              <a:buFont typeface="Arial" panose="020B0604020202020204" pitchFamily="34" charset="0"/>
              <a:buChar char="»"/>
              <a:defRPr sz="3599"/>
            </a:lvl5pPr>
            <a:lvl6pPr marL="4488674" indent="-408059" defTabSz="1632245">
              <a:spcBef>
                <a:spcPct val="20000"/>
              </a:spcBef>
              <a:buFont typeface="Arial" panose="020B0604020202020204" pitchFamily="34" charset="0"/>
              <a:buChar char="•"/>
              <a:defRPr sz="3599"/>
            </a:lvl6pPr>
            <a:lvl7pPr marL="5304794" indent="-408059" defTabSz="1632245">
              <a:spcBef>
                <a:spcPct val="20000"/>
              </a:spcBef>
              <a:buFont typeface="Arial" panose="020B0604020202020204" pitchFamily="34" charset="0"/>
              <a:buChar char="•"/>
              <a:defRPr sz="3599"/>
            </a:lvl7pPr>
            <a:lvl8pPr marL="6120916" indent="-408059" defTabSz="1632245">
              <a:spcBef>
                <a:spcPct val="20000"/>
              </a:spcBef>
              <a:buFont typeface="Arial" panose="020B0604020202020204" pitchFamily="34" charset="0"/>
              <a:buChar char="•"/>
              <a:defRPr sz="3599"/>
            </a:lvl8pPr>
            <a:lvl9pPr marL="6937036" indent="-408059" defTabSz="1632245">
              <a:spcBef>
                <a:spcPct val="20000"/>
              </a:spcBef>
              <a:buFont typeface="Arial" panose="020B0604020202020204" pitchFamily="34" charset="0"/>
              <a:buChar char="•"/>
              <a:defRPr sz="3599"/>
            </a:lvl9pPr>
          </a:lstStyle>
          <a:p>
            <a:r>
              <a:rPr lang="en-US" altLang="ja-JP"/>
              <a:t> </a:t>
            </a:r>
            <a:endParaRPr lang="ja-JP" altLang="en-US" dirty="0"/>
          </a:p>
        </p:txBody>
      </p:sp>
      <p:sp>
        <p:nvSpPr>
          <p:cNvPr id="3" name="タイトル 1">
            <a:extLst>
              <a:ext uri="{FF2B5EF4-FFF2-40B4-BE49-F238E27FC236}">
                <a16:creationId xmlns:a16="http://schemas.microsoft.com/office/drawing/2014/main" id="{4F02091A-49AA-46D5-95D6-9909BC653A17}"/>
              </a:ext>
            </a:extLst>
          </p:cNvPr>
          <p:cNvSpPr txBox="1">
            <a:spLocks/>
          </p:cNvSpPr>
          <p:nvPr/>
        </p:nvSpPr>
        <p:spPr>
          <a:xfrm>
            <a:off x="493245" y="4548621"/>
            <a:ext cx="5580620" cy="1189757"/>
          </a:xfrm>
          <a:prstGeom prst="rect">
            <a:avLst/>
          </a:prstGeom>
        </p:spPr>
        <p:txBody>
          <a:bodyPr anchor="t"/>
          <a:lstStyle>
            <a:lvl1pPr algn="ctr" defTabSz="1632245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000" kern="1200" spc="60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6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Method</a:t>
            </a: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EA5CBB1C-5E48-4328-8F8D-32D3A1076335}"/>
              </a:ext>
            </a:extLst>
          </p:cNvPr>
          <p:cNvSpPr txBox="1">
            <a:spLocks/>
          </p:cNvSpPr>
          <p:nvPr/>
        </p:nvSpPr>
        <p:spPr>
          <a:xfrm>
            <a:off x="4536785" y="3250394"/>
            <a:ext cx="9286941" cy="3786215"/>
          </a:xfrm>
          <a:prstGeom prst="rect">
            <a:avLst/>
          </a:prstGeom>
        </p:spPr>
        <p:txBody>
          <a:bodyPr lIns="91438" tIns="45720" rIns="91438" bIns="45720" anchor="ctr"/>
          <a:lstStyle>
            <a:lvl1pPr algn="l">
              <a:lnSpc>
                <a:spcPct val="80000"/>
              </a:lnSpc>
              <a:defRPr sz="9599" baseline="0">
                <a:solidFill>
                  <a:schemeClr val="tx1"/>
                </a:solidFill>
              </a:defRPr>
            </a:lvl1pPr>
          </a:lstStyle>
          <a:p>
            <a:pPr marL="0" marR="0" lvl="0" indent="0" algn="ctr" defTabSz="1632593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N" sz="40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Process Flow Diagram</a:t>
            </a:r>
            <a:endParaRPr kumimoji="1" lang="ja-JP" altLang="en-US" sz="40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Arial" panose="020B0604020202020204" pitchFamily="34" charset="0"/>
              <a:ea typeface="+mj-ea"/>
              <a:cs typeface="Arial" panose="020B0604020202020204" pitchFamily="34" charset="0"/>
            </a:endParaRPr>
          </a:p>
        </p:txBody>
      </p:sp>
      <p:sp>
        <p:nvSpPr>
          <p:cNvPr id="15" name="Isosceles Triangle 14">
            <a:extLst>
              <a:ext uri="{FF2B5EF4-FFF2-40B4-BE49-F238E27FC236}">
                <a16:creationId xmlns:a16="http://schemas.microsoft.com/office/drawing/2014/main" id="{9D4FDEB3-89C9-40A6-AA48-7F8ADE4B0C03}"/>
              </a:ext>
            </a:extLst>
          </p:cNvPr>
          <p:cNvSpPr/>
          <p:nvPr/>
        </p:nvSpPr>
        <p:spPr>
          <a:xfrm rot="5400000">
            <a:off x="12010808" y="5010203"/>
            <a:ext cx="471497" cy="275748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20" rIns="91438" bIns="45720" rtlCol="0" anchor="ctr"/>
          <a:lstStyle/>
          <a:p>
            <a:pPr marL="0" marR="0" lvl="0" indent="0" algn="ctr" defTabSz="13715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27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rimson Text"/>
              <a:cs typeface="+mn-cs"/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D0AEA1D-69AD-47EF-9955-D1B045BCE52F}"/>
              </a:ext>
            </a:extLst>
          </p:cNvPr>
          <p:cNvCxnSpPr>
            <a:stCxn id="15" idx="0"/>
          </p:cNvCxnSpPr>
          <p:nvPr/>
        </p:nvCxnSpPr>
        <p:spPr>
          <a:xfrm flipV="1">
            <a:off x="12384430" y="5146796"/>
            <a:ext cx="7776000" cy="1283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9FED588-C51D-4C5E-A5D2-5635D9C293D0}"/>
              </a:ext>
            </a:extLst>
          </p:cNvPr>
          <p:cNvCxnSpPr/>
          <p:nvPr/>
        </p:nvCxnSpPr>
        <p:spPr>
          <a:xfrm flipV="1">
            <a:off x="-7489778" y="5502257"/>
            <a:ext cx="7776000" cy="1283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7825674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2" presetClass="entr" presetSubtype="8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0C52B7B7-09E0-4F8A-8A58-BA302B3CB9D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38996003"/>
              </p:ext>
            </p:extLst>
          </p:nvPr>
        </p:nvGraphicFramePr>
        <p:xfrm>
          <a:off x="0" y="1114905"/>
          <a:ext cx="17784166" cy="853975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4" name="Picture 3">
            <a:extLst>
              <a:ext uri="{FF2B5EF4-FFF2-40B4-BE49-F238E27FC236}">
                <a16:creationId xmlns:a16="http://schemas.microsoft.com/office/drawing/2014/main" id="{B6C15909-A403-49FA-A7C8-2B2ADB0100D1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15959" r="31312" b="18026"/>
          <a:stretch/>
        </p:blipFill>
        <p:spPr>
          <a:xfrm>
            <a:off x="790278" y="246956"/>
            <a:ext cx="3528391" cy="3913015"/>
          </a:xfrm>
          <a:prstGeom prst="round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A52BD873-7798-4F9F-920B-EE2EB6F2EC3B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/>
        </p:blipFill>
        <p:spPr>
          <a:xfrm>
            <a:off x="8665184" y="7049940"/>
            <a:ext cx="3358342" cy="2606001"/>
          </a:xfrm>
          <a:prstGeom prst="round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305AE427-8FF8-4B9F-93CD-900346EE0E1C}"/>
              </a:ext>
            </a:extLst>
          </p:cNvPr>
          <p:cNvCxnSpPr/>
          <p:nvPr/>
        </p:nvCxnSpPr>
        <p:spPr>
          <a:xfrm flipV="1">
            <a:off x="17785030" y="5503540"/>
            <a:ext cx="7776000" cy="1283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73802885"/>
      </p:ext>
    </p:extLst>
  </p:cSld>
  <p:clrMapOvr>
    <a:masterClrMapping/>
  </p:clrMapOvr>
  <p:transition spd="slow">
    <p:push dir="u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Isosceles Triangle 5"/>
          <p:cNvSpPr/>
          <p:nvPr/>
        </p:nvSpPr>
        <p:spPr>
          <a:xfrm rot="10800000">
            <a:off x="2010151" y="5146797"/>
            <a:ext cx="306639" cy="179421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20" rIns="91438" bIns="45720" rtlCol="0" anchor="ctr"/>
          <a:lstStyle/>
          <a:p>
            <a:pPr marL="0" marR="0" lvl="0" indent="0" algn="ctr" defTabSz="13715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27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Text Placeholder 3"/>
          <p:cNvSpPr txBox="1">
            <a:spLocks/>
          </p:cNvSpPr>
          <p:nvPr/>
        </p:nvSpPr>
        <p:spPr>
          <a:xfrm>
            <a:off x="1858153" y="5287516"/>
            <a:ext cx="7564793" cy="648072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defTabSz="1632593">
              <a:lnSpc>
                <a:spcPct val="80000"/>
              </a:lnSpc>
              <a:spcBef>
                <a:spcPts val="0"/>
              </a:spcBef>
              <a:defRPr sz="2800" b="1" baseline="0">
                <a:solidFill>
                  <a:srgbClr val="556272"/>
                </a:solidFill>
                <a:latin typeface="Crimson Text"/>
              </a:defRPr>
            </a:lvl1pPr>
          </a:lstStyle>
          <a:p>
            <a:pPr lvl="0">
              <a:defRPr/>
            </a:pPr>
            <a:r>
              <a:rPr lang="en-IN" sz="4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Preparation of plant extract</a:t>
            </a:r>
            <a:endParaRPr kumimoji="0" lang="ja-JP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556272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365256" y="3371840"/>
            <a:ext cx="1596433" cy="159681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20" rIns="91438" bIns="45720" rtlCol="0" anchor="ctr"/>
          <a:lstStyle/>
          <a:p>
            <a:pPr marL="0" marR="0" lvl="0" indent="0" algn="ctr" defTabSz="13715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414F54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Text Placeholder 3"/>
          <p:cNvSpPr txBox="1">
            <a:spLocks/>
          </p:cNvSpPr>
          <p:nvPr/>
        </p:nvSpPr>
        <p:spPr>
          <a:xfrm>
            <a:off x="1691719" y="3761609"/>
            <a:ext cx="943507" cy="960182"/>
          </a:xfrm>
          <a:prstGeom prst="rect">
            <a:avLst/>
          </a:prstGeom>
        </p:spPr>
        <p:txBody>
          <a:bodyPr lIns="91438" tIns="45720" rIns="91438" bIns="45720"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4399" baseline="0">
                <a:solidFill>
                  <a:schemeClr val="tx2"/>
                </a:solidFill>
                <a:latin typeface="+mj-lt"/>
              </a:defRPr>
            </a:lvl1pPr>
          </a:lstStyle>
          <a:p>
            <a:pPr marL="0" marR="0" lvl="0" indent="0" algn="ctr" defTabSz="163259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4300" b="0" i="0" u="none" strike="noStrike" kern="1200" cap="none" spc="0" normalizeH="0" baseline="0" noProof="0" dirty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01</a:t>
            </a:r>
            <a:endParaRPr kumimoji="1" lang="ja-JP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556272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8" name="Straight Connector 7"/>
          <p:cNvCxnSpPr>
            <a:endCxn id="6" idx="2"/>
          </p:cNvCxnSpPr>
          <p:nvPr/>
        </p:nvCxnSpPr>
        <p:spPr>
          <a:xfrm>
            <a:off x="0" y="5143501"/>
            <a:ext cx="2316789" cy="3296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B069A6A1-6F51-44F2-A57A-82776FD083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00348099"/>
              </p:ext>
            </p:extLst>
          </p:nvPr>
        </p:nvGraphicFramePr>
        <p:xfrm>
          <a:off x="5480086" y="89026"/>
          <a:ext cx="12070316" cy="1010894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pic>
        <p:nvPicPr>
          <p:cNvPr id="19" name="Picture 25">
            <a:extLst>
              <a:ext uri="{FF2B5EF4-FFF2-40B4-BE49-F238E27FC236}">
                <a16:creationId xmlns:a16="http://schemas.microsoft.com/office/drawing/2014/main" id="{56153A56-386A-4B85-87E4-C242BF87C1C6}"/>
              </a:ext>
            </a:extLst>
          </p:cNvPr>
          <p:cNvPicPr>
            <a:picLocks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93312" y="89026"/>
            <a:ext cx="2662607" cy="2277744"/>
          </a:xfrm>
          <a:prstGeom prst="round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2" name="Group 31">
            <a:extLst>
              <a:ext uri="{FF2B5EF4-FFF2-40B4-BE49-F238E27FC236}">
                <a16:creationId xmlns:a16="http://schemas.microsoft.com/office/drawing/2014/main" id="{95154E40-7D8B-420D-8BED-0759F6CDDEC1}"/>
              </a:ext>
            </a:extLst>
          </p:cNvPr>
          <p:cNvGrpSpPr/>
          <p:nvPr/>
        </p:nvGrpSpPr>
        <p:grpSpPr>
          <a:xfrm>
            <a:off x="3168903" y="5935588"/>
            <a:ext cx="3598039" cy="1184470"/>
            <a:chOff x="2880871" y="6047262"/>
            <a:chExt cx="3598039" cy="1184470"/>
          </a:xfrm>
        </p:grpSpPr>
        <p:sp>
          <p:nvSpPr>
            <p:cNvPr id="30" name="Rectangle: Rounded Corners 29">
              <a:extLst>
                <a:ext uri="{FF2B5EF4-FFF2-40B4-BE49-F238E27FC236}">
                  <a16:creationId xmlns:a16="http://schemas.microsoft.com/office/drawing/2014/main" id="{7AF3BB4D-EA9C-4AD9-BED3-8AD880A9E258}"/>
                </a:ext>
              </a:extLst>
            </p:cNvPr>
            <p:cNvSpPr/>
            <p:nvPr/>
          </p:nvSpPr>
          <p:spPr>
            <a:xfrm>
              <a:off x="2880871" y="6047262"/>
              <a:ext cx="3598039" cy="1184470"/>
            </a:xfrm>
            <a:prstGeom prst="roundRect">
              <a:avLst/>
            </a:prstGeom>
            <a:noFill/>
            <a:ln w="38100">
              <a:solidFill>
                <a:schemeClr val="tx2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1" name="Text Placeholder 3">
              <a:extLst>
                <a:ext uri="{FF2B5EF4-FFF2-40B4-BE49-F238E27FC236}">
                  <a16:creationId xmlns:a16="http://schemas.microsoft.com/office/drawing/2014/main" id="{F524005D-C39A-4A61-A273-5D1CAE5B0DD4}"/>
                </a:ext>
              </a:extLst>
            </p:cNvPr>
            <p:cNvSpPr txBox="1">
              <a:spLocks/>
            </p:cNvSpPr>
            <p:nvPr/>
          </p:nvSpPr>
          <p:spPr>
            <a:xfrm>
              <a:off x="2961689" y="6274288"/>
              <a:ext cx="3517221" cy="686520"/>
            </a:xfrm>
            <a:prstGeom prst="rect">
              <a:avLst/>
            </a:prstGeom>
          </p:spPr>
          <p:txBody>
            <a:bodyPr lIns="91438" tIns="45720" rIns="91438" bIns="45720" anchor="ctr">
              <a:noAutofit/>
            </a:bodyPr>
            <a:lstStyle>
              <a:defPPr>
                <a:defRPr lang="en-US"/>
              </a:defPPr>
              <a:lvl1pPr defTabSz="1632593">
                <a:lnSpc>
                  <a:spcPct val="80000"/>
                </a:lnSpc>
                <a:spcBef>
                  <a:spcPts val="0"/>
                </a:spcBef>
                <a:defRPr sz="2800" b="1" baseline="0">
                  <a:solidFill>
                    <a:srgbClr val="556272"/>
                  </a:solidFill>
                  <a:latin typeface="Crimson Text"/>
                </a:defRPr>
              </a:lvl1pPr>
            </a:lstStyle>
            <a:p>
              <a:pPr lvl="0" algn="ctr">
                <a:defRPr/>
              </a:pPr>
              <a:r>
                <a:rPr lang="en-US" sz="2700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160</a:t>
              </a:r>
              <a:r>
                <a:rPr lang="en-US" sz="2700" baseline="30000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r>
                <a:rPr lang="en-US" sz="2700" dirty="0" err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C</a:t>
              </a:r>
              <a:r>
                <a:rPr lang="en-US" sz="2700" dirty="0">
                  <a:effectLst/>
                  <a:latin typeface="Times New Roman" panose="02020603050405020304" pitchFamily="18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and stirrer at 400 rpm</a:t>
              </a:r>
              <a:endParaRPr kumimoji="0" lang="ja-JP" altLang="en-US" sz="27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F2B6CAB4-BE6A-4576-94E8-5E26E8BD8264}"/>
              </a:ext>
            </a:extLst>
          </p:cNvPr>
          <p:cNvGrpSpPr/>
          <p:nvPr/>
        </p:nvGrpSpPr>
        <p:grpSpPr>
          <a:xfrm>
            <a:off x="11353735" y="4810976"/>
            <a:ext cx="4037683" cy="2472572"/>
            <a:chOff x="13351448" y="2931085"/>
            <a:chExt cx="3961887" cy="2736304"/>
          </a:xfrm>
        </p:grpSpPr>
        <p:sp>
          <p:nvSpPr>
            <p:cNvPr id="45" name="Rectangle: Rounded Corners 44">
              <a:extLst>
                <a:ext uri="{FF2B5EF4-FFF2-40B4-BE49-F238E27FC236}">
                  <a16:creationId xmlns:a16="http://schemas.microsoft.com/office/drawing/2014/main" id="{BB48A084-5AF1-4A78-AF98-B79987DE4BDD}"/>
                </a:ext>
              </a:extLst>
            </p:cNvPr>
            <p:cNvSpPr/>
            <p:nvPr/>
          </p:nvSpPr>
          <p:spPr>
            <a:xfrm>
              <a:off x="13351448" y="2931085"/>
              <a:ext cx="3961887" cy="2736304"/>
            </a:xfrm>
            <a:prstGeom prst="roundRect">
              <a:avLst/>
            </a:prstGeom>
            <a:noFill/>
            <a:ln w="38100">
              <a:solidFill>
                <a:schemeClr val="tx2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" name="Text Placeholder 3">
              <a:extLst>
                <a:ext uri="{FF2B5EF4-FFF2-40B4-BE49-F238E27FC236}">
                  <a16:creationId xmlns:a16="http://schemas.microsoft.com/office/drawing/2014/main" id="{4F5BD5B0-0CBE-4EFB-905E-A7EEBC06A0D2}"/>
                </a:ext>
              </a:extLst>
            </p:cNvPr>
            <p:cNvSpPr txBox="1">
              <a:spLocks/>
            </p:cNvSpPr>
            <p:nvPr/>
          </p:nvSpPr>
          <p:spPr>
            <a:xfrm>
              <a:off x="14108254" y="3290911"/>
              <a:ext cx="2448272" cy="759746"/>
            </a:xfrm>
            <a:prstGeom prst="rect">
              <a:avLst/>
            </a:prstGeom>
          </p:spPr>
          <p:txBody>
            <a:bodyPr lIns="91438" tIns="45720" rIns="91438" bIns="45720" anchor="ctr">
              <a:noAutofit/>
            </a:bodyPr>
            <a:lstStyle>
              <a:defPPr>
                <a:defRPr lang="en-US"/>
              </a:defPPr>
              <a:lvl1pPr defTabSz="1632593">
                <a:lnSpc>
                  <a:spcPct val="80000"/>
                </a:lnSpc>
                <a:spcBef>
                  <a:spcPts val="0"/>
                </a:spcBef>
                <a:defRPr sz="2800" b="1" baseline="0">
                  <a:solidFill>
                    <a:srgbClr val="556272"/>
                  </a:solidFill>
                  <a:latin typeface="Crimson Text"/>
                </a:defRPr>
              </a:lvl1pPr>
            </a:lstStyle>
            <a:p>
              <a:pPr lvl="0">
                <a:defRPr/>
              </a:pPr>
              <a:r>
                <a:rPr lang="en-IN" sz="2700" b="0" dirty="0" err="1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3.3gm</a:t>
              </a:r>
              <a:r>
                <a:rPr lang="en-IN" sz="2700" b="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Powder </a:t>
              </a:r>
              <a:endParaRPr kumimoji="0" lang="ja-JP" altLang="en-US" sz="27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" name="Plus Sign 46">
              <a:extLst>
                <a:ext uri="{FF2B5EF4-FFF2-40B4-BE49-F238E27FC236}">
                  <a16:creationId xmlns:a16="http://schemas.microsoft.com/office/drawing/2014/main" id="{6A7F7308-109F-4C19-8BD5-D10E208F1ADB}"/>
                </a:ext>
              </a:extLst>
            </p:cNvPr>
            <p:cNvSpPr/>
            <p:nvPr/>
          </p:nvSpPr>
          <p:spPr>
            <a:xfrm>
              <a:off x="15008354" y="3757216"/>
              <a:ext cx="648072" cy="730419"/>
            </a:xfrm>
            <a:prstGeom prst="mathPlus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" name="Text Placeholder 3">
              <a:extLst>
                <a:ext uri="{FF2B5EF4-FFF2-40B4-BE49-F238E27FC236}">
                  <a16:creationId xmlns:a16="http://schemas.microsoft.com/office/drawing/2014/main" id="{191496EF-990B-4227-AC52-F18F12C4CAF3}"/>
                </a:ext>
              </a:extLst>
            </p:cNvPr>
            <p:cNvSpPr txBox="1">
              <a:spLocks/>
            </p:cNvSpPr>
            <p:nvPr/>
          </p:nvSpPr>
          <p:spPr>
            <a:xfrm>
              <a:off x="13570973" y="4487634"/>
              <a:ext cx="3522833" cy="759746"/>
            </a:xfrm>
            <a:prstGeom prst="rect">
              <a:avLst/>
            </a:prstGeom>
          </p:spPr>
          <p:txBody>
            <a:bodyPr lIns="91438" tIns="45720" rIns="91438" bIns="45720" anchor="ctr">
              <a:noAutofit/>
            </a:bodyPr>
            <a:lstStyle>
              <a:defPPr>
                <a:defRPr lang="en-US"/>
              </a:defPPr>
              <a:lvl1pPr defTabSz="1632593">
                <a:lnSpc>
                  <a:spcPct val="80000"/>
                </a:lnSpc>
                <a:spcBef>
                  <a:spcPts val="0"/>
                </a:spcBef>
                <a:defRPr sz="2800" b="1" baseline="0">
                  <a:solidFill>
                    <a:srgbClr val="556272"/>
                  </a:solidFill>
                  <a:latin typeface="Crimson Text"/>
                </a:defRPr>
              </a:lvl1pPr>
            </a:lstStyle>
            <a:p>
              <a:pPr lvl="0">
                <a:defRPr/>
              </a:pPr>
              <a:r>
                <a:rPr lang="en-IN" sz="2700" b="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150ml Distilled Water</a:t>
              </a:r>
              <a:endParaRPr kumimoji="0" lang="ja-JP" altLang="en-US" sz="27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50" name="Arrow: Curved Right 49">
            <a:extLst>
              <a:ext uri="{FF2B5EF4-FFF2-40B4-BE49-F238E27FC236}">
                <a16:creationId xmlns:a16="http://schemas.microsoft.com/office/drawing/2014/main" id="{C3F63365-32E8-4145-A924-9641220D644F}"/>
              </a:ext>
            </a:extLst>
          </p:cNvPr>
          <p:cNvSpPr/>
          <p:nvPr/>
        </p:nvSpPr>
        <p:spPr>
          <a:xfrm rot="1307451" flipH="1" flipV="1">
            <a:off x="15813449" y="4436602"/>
            <a:ext cx="864096" cy="1828584"/>
          </a:xfrm>
          <a:prstGeom prst="curvedRightArrow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1" name="Arrow: Curved Right 50">
            <a:extLst>
              <a:ext uri="{FF2B5EF4-FFF2-40B4-BE49-F238E27FC236}">
                <a16:creationId xmlns:a16="http://schemas.microsoft.com/office/drawing/2014/main" id="{5B75DE65-A75B-435F-9CC9-6705BC2771BB}"/>
              </a:ext>
            </a:extLst>
          </p:cNvPr>
          <p:cNvSpPr/>
          <p:nvPr/>
        </p:nvSpPr>
        <p:spPr>
          <a:xfrm rot="19293383">
            <a:off x="10176352" y="4565089"/>
            <a:ext cx="864096" cy="1828584"/>
          </a:xfrm>
          <a:prstGeom prst="curvedRightArrow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2" name="Picture 51">
            <a:extLst>
              <a:ext uri="{FF2B5EF4-FFF2-40B4-BE49-F238E27FC236}">
                <a16:creationId xmlns:a16="http://schemas.microsoft.com/office/drawing/2014/main" id="{0F0604A3-94DF-4FC3-8D8D-2AEAED1E797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2125020" y="6829201"/>
            <a:ext cx="2485452" cy="2962689"/>
          </a:xfrm>
          <a:prstGeom prst="roundRect">
            <a:avLst/>
          </a:prstGeom>
          <a:ln w="38100">
            <a:solidFill>
              <a:schemeClr val="tx2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ACA7DA95-B9F3-47AE-88EE-C1FCBBA6D04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3042340" y="2691304"/>
            <a:ext cx="2883888" cy="2162916"/>
          </a:xfrm>
          <a:prstGeom prst="round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9" name="Group 8"/>
          <p:cNvGrpSpPr/>
          <p:nvPr/>
        </p:nvGrpSpPr>
        <p:grpSpPr>
          <a:xfrm>
            <a:off x="6609341" y="5049504"/>
            <a:ext cx="10201871" cy="2847439"/>
            <a:chOff x="4282413" y="2491576"/>
            <a:chExt cx="10201871" cy="2847439"/>
          </a:xfrm>
        </p:grpSpPr>
        <p:grpSp>
          <p:nvGrpSpPr>
            <p:cNvPr id="5" name="Group 4"/>
            <p:cNvGrpSpPr/>
            <p:nvPr/>
          </p:nvGrpSpPr>
          <p:grpSpPr>
            <a:xfrm>
              <a:off x="4282413" y="2491576"/>
              <a:ext cx="10201871" cy="2847439"/>
              <a:chOff x="2704411" y="2638924"/>
              <a:chExt cx="10201871" cy="2847439"/>
            </a:xfrm>
          </p:grpSpPr>
          <p:pic>
            <p:nvPicPr>
              <p:cNvPr id="2" name="Picture 1"/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704411" y="2675171"/>
                <a:ext cx="3703933" cy="2774944"/>
              </a:xfrm>
              <a:prstGeom prst="roundRect">
                <a:avLst/>
              </a:prstGeom>
              <a:ln>
                <a:noFill/>
              </a:ln>
              <a:effectLst>
                <a:outerShdw blurRad="292100" dist="139700" dir="2700000" algn="tl" rotWithShape="0">
                  <a:srgbClr val="333333">
                    <a:alpha val="65000"/>
                  </a:srgbClr>
                </a:outerShdw>
              </a:effectLst>
            </p:spPr>
          </p:pic>
          <p:pic>
            <p:nvPicPr>
              <p:cNvPr id="3" name="Picture 2"/>
              <p:cNvPicPr>
                <a:picLocks noChangeAspect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105584" y="2638924"/>
                <a:ext cx="3800698" cy="2847439"/>
              </a:xfrm>
              <a:prstGeom prst="roundRect">
                <a:avLst/>
              </a:prstGeom>
              <a:ln>
                <a:noFill/>
              </a:ln>
              <a:effectLst>
                <a:outerShdw blurRad="292100" dist="139700" dir="2700000" algn="tl" rotWithShape="0">
                  <a:srgbClr val="333333">
                    <a:alpha val="65000"/>
                  </a:srgbClr>
                </a:outerShdw>
              </a:effectLst>
            </p:spPr>
          </p:pic>
        </p:grpSp>
        <p:sp>
          <p:nvSpPr>
            <p:cNvPr id="7" name="Right Arrow 6"/>
            <p:cNvSpPr/>
            <p:nvPr/>
          </p:nvSpPr>
          <p:spPr>
            <a:xfrm>
              <a:off x="8445745" y="3516091"/>
              <a:ext cx="1778442" cy="798409"/>
            </a:xfrm>
            <a:prstGeom prst="rightArrow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N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736" r="15419"/>
          <a:stretch/>
        </p:blipFill>
        <p:spPr>
          <a:xfrm>
            <a:off x="12867285" y="5381337"/>
            <a:ext cx="2021796" cy="3977655"/>
          </a:xfrm>
          <a:prstGeom prst="round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83167634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843643C7-22FF-4C1D-A07C-9469FF88675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01801A88-50B0-47B7-B29A-6832C2B7DBC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DCA8BBB7-2FE2-4486-B407-EE4A1A92AD5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0F52D89D-5C37-49FE-9DC6-C229CE7DC1B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AC4B48A5-0E5A-46D0-8440-CA4F0C76049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8E9C44A9-A2CC-459F-835F-85E217F1F6B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D8FDCBFA-06CB-40DC-9E86-459623A922B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6665DDC4-1B4F-437B-92CC-52A933F0A3E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E10A4A30-8D58-41B7-8D83-EA1A2B6AD99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31BCE308-30DA-4A2F-BAB6-F86092376D5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0B61FF3B-462F-4783-A4C2-1D0EA2F0D80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0A4073FE-0EB5-4D8D-AA46-1B0D2E930EE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F6BA6053-B6A2-4E84-AC5F-2E3F1A50DC7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E1A3F53A-54C1-406D-A2F0-01A1CE89A9C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91DB1B1F-A4D5-4252-8E47-4A85ED512A1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0EDA7ACC-5691-496B-98EC-7F2A777A3DA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AA2DDDCD-8929-44D8-A562-A73F6BAEA66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99167E41-A554-4059-8D4D-442DB1EC387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AACF5979-5355-4DCC-8241-C9864DD01B1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0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0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0" grpId="1" build="allAtOnce"/>
      <p:bldP spid="12" grpId="0" animBg="1"/>
      <p:bldP spid="12" grpId="1" animBg="1"/>
      <p:bldP spid="13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13" grpId="1">
        <p:tmplLst>
          <p:tmpl>
            <p:tnLst>
              <p:par>
                <p:cTn presetID="49" presetClass="entr" presetSubtype="0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750" fill="hold"/>
                        <p:tgtEl>
                          <p:spTgt spid="1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1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13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75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Graphic spid="4" grpId="0" uiExpand="1">
        <p:bldSub>
          <a:bldDgm bld="one"/>
        </p:bldSub>
      </p:bldGraphic>
      <p:bldP spid="50" grpId="0" animBg="1"/>
      <p:bldP spid="50" grpId="1" animBg="1"/>
      <p:bldP spid="51" grpId="0" animBg="1"/>
      <p:bldP spid="51" grpId="1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B39B5AC4-D762-4565-95F3-DD2871C9438B}"/>
              </a:ext>
            </a:extLst>
          </p:cNvPr>
          <p:cNvSpPr/>
          <p:nvPr/>
        </p:nvSpPr>
        <p:spPr>
          <a:xfrm>
            <a:off x="430238" y="1239705"/>
            <a:ext cx="17209912" cy="7648211"/>
          </a:xfrm>
          <a:prstGeom prst="roundRect">
            <a:avLst/>
          </a:prstGeom>
          <a:noFill/>
          <a:ln w="38100">
            <a:solidFill>
              <a:schemeClr val="tx2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35" name="Text Placeholder 3">
            <a:extLst>
              <a:ext uri="{FF2B5EF4-FFF2-40B4-BE49-F238E27FC236}">
                <a16:creationId xmlns:a16="http://schemas.microsoft.com/office/drawing/2014/main" id="{70B24A36-CD80-450E-8FA9-22EAA95DAF8C}"/>
              </a:ext>
            </a:extLst>
          </p:cNvPr>
          <p:cNvSpPr txBox="1">
            <a:spLocks/>
          </p:cNvSpPr>
          <p:nvPr/>
        </p:nvSpPr>
        <p:spPr>
          <a:xfrm>
            <a:off x="430238" y="2755365"/>
            <a:ext cx="3571862" cy="806808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defTabSz="1632593">
              <a:lnSpc>
                <a:spcPct val="80000"/>
              </a:lnSpc>
              <a:spcBef>
                <a:spcPts val="0"/>
              </a:spcBef>
              <a:defRPr sz="2800" b="1" baseline="0">
                <a:solidFill>
                  <a:srgbClr val="556272"/>
                </a:solidFill>
                <a:latin typeface="Crimson Text"/>
              </a:defRPr>
            </a:lvl1pPr>
          </a:lstStyle>
          <a:p>
            <a:pPr lvl="0" algn="ctr">
              <a:defRPr/>
            </a:pPr>
            <a:r>
              <a:rPr lang="en-US" sz="3600" b="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Normal filter sieve</a:t>
            </a:r>
            <a:endParaRPr kumimoji="0" lang="ja-JP" altLang="en-US" sz="36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6" name="Text Placeholder 3">
            <a:extLst>
              <a:ext uri="{FF2B5EF4-FFF2-40B4-BE49-F238E27FC236}">
                <a16:creationId xmlns:a16="http://schemas.microsoft.com/office/drawing/2014/main" id="{9A1C29A9-8729-4104-85B2-6A167E695557}"/>
              </a:ext>
            </a:extLst>
          </p:cNvPr>
          <p:cNvSpPr txBox="1">
            <a:spLocks/>
          </p:cNvSpPr>
          <p:nvPr/>
        </p:nvSpPr>
        <p:spPr>
          <a:xfrm>
            <a:off x="5818247" y="2584721"/>
            <a:ext cx="5389872" cy="1391285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defTabSz="1632593">
              <a:lnSpc>
                <a:spcPct val="80000"/>
              </a:lnSpc>
              <a:spcBef>
                <a:spcPts val="0"/>
              </a:spcBef>
              <a:defRPr sz="2800" b="1" baseline="0">
                <a:solidFill>
                  <a:srgbClr val="556272"/>
                </a:solidFill>
                <a:latin typeface="Crimson Text"/>
              </a:defRPr>
            </a:lvl1pPr>
          </a:lstStyle>
          <a:p>
            <a:pPr lvl="0" algn="ctr">
              <a:defRPr/>
            </a:pPr>
            <a:r>
              <a:rPr lang="en-US" sz="3600" b="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Whatman filter paper grade 41</a:t>
            </a:r>
            <a:endParaRPr kumimoji="0" lang="ja-JP" altLang="en-US" sz="36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" name="Text Placeholder 3">
            <a:extLst>
              <a:ext uri="{FF2B5EF4-FFF2-40B4-BE49-F238E27FC236}">
                <a16:creationId xmlns:a16="http://schemas.microsoft.com/office/drawing/2014/main" id="{5D6EC9A2-6B14-497A-964A-9D560CB72447}"/>
              </a:ext>
            </a:extLst>
          </p:cNvPr>
          <p:cNvSpPr txBox="1">
            <a:spLocks/>
          </p:cNvSpPr>
          <p:nvPr/>
        </p:nvSpPr>
        <p:spPr>
          <a:xfrm>
            <a:off x="13024264" y="2766094"/>
            <a:ext cx="4615886" cy="1209915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defTabSz="1632593">
              <a:lnSpc>
                <a:spcPct val="80000"/>
              </a:lnSpc>
              <a:spcBef>
                <a:spcPts val="0"/>
              </a:spcBef>
              <a:defRPr sz="2800" b="1" baseline="0">
                <a:solidFill>
                  <a:srgbClr val="556272"/>
                </a:solidFill>
                <a:latin typeface="Crimson Text"/>
              </a:defRPr>
            </a:lvl1pPr>
          </a:lstStyle>
          <a:p>
            <a:pPr lvl="0" algn="ctr">
              <a:defRPr/>
            </a:pPr>
            <a:r>
              <a:rPr lang="en-IN" sz="3600" b="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Syringe filter of pore size 0.22 µm </a:t>
            </a:r>
            <a:endParaRPr kumimoji="0" lang="ja-JP" altLang="en-US" sz="36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Text Placeholder 3">
            <a:extLst>
              <a:ext uri="{FF2B5EF4-FFF2-40B4-BE49-F238E27FC236}">
                <a16:creationId xmlns:a16="http://schemas.microsoft.com/office/drawing/2014/main" id="{9A08D509-4381-43CC-97A9-38345F934CF2}"/>
              </a:ext>
            </a:extLst>
          </p:cNvPr>
          <p:cNvSpPr txBox="1">
            <a:spLocks/>
          </p:cNvSpPr>
          <p:nvPr/>
        </p:nvSpPr>
        <p:spPr>
          <a:xfrm>
            <a:off x="7514681" y="1239705"/>
            <a:ext cx="3693437" cy="1113427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defTabSz="1632593">
              <a:lnSpc>
                <a:spcPct val="80000"/>
              </a:lnSpc>
              <a:spcBef>
                <a:spcPts val="0"/>
              </a:spcBef>
              <a:defRPr sz="2800" b="1" baseline="0">
                <a:solidFill>
                  <a:srgbClr val="556272"/>
                </a:solidFill>
                <a:latin typeface="Crimson Text"/>
              </a:defRPr>
            </a:lvl1pPr>
          </a:lstStyle>
          <a:p>
            <a:pPr lvl="0" algn="ctr">
              <a:defRPr/>
            </a:pPr>
            <a:r>
              <a:rPr lang="en-US" sz="6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Filtration</a:t>
            </a:r>
            <a:endParaRPr kumimoji="0" lang="ja-JP" altLang="en-US" sz="60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833F1560-F8FA-4530-873C-399A3E82D3F1}"/>
              </a:ext>
            </a:extLst>
          </p:cNvPr>
          <p:cNvCxnSpPr>
            <a:cxnSpLocks/>
          </p:cNvCxnSpPr>
          <p:nvPr/>
        </p:nvCxnSpPr>
        <p:spPr>
          <a:xfrm rot="16200000">
            <a:off x="4910174" y="2822794"/>
            <a:ext cx="0" cy="835547"/>
          </a:xfrm>
          <a:prstGeom prst="straightConnector1">
            <a:avLst/>
          </a:prstGeom>
          <a:ln w="7620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Arrow Connector 39">
            <a:extLst>
              <a:ext uri="{FF2B5EF4-FFF2-40B4-BE49-F238E27FC236}">
                <a16:creationId xmlns:a16="http://schemas.microsoft.com/office/drawing/2014/main" id="{D1C65300-18C1-454D-8C6B-2D20974B992A}"/>
              </a:ext>
            </a:extLst>
          </p:cNvPr>
          <p:cNvCxnSpPr>
            <a:cxnSpLocks/>
          </p:cNvCxnSpPr>
          <p:nvPr/>
        </p:nvCxnSpPr>
        <p:spPr>
          <a:xfrm rot="16200000">
            <a:off x="12116191" y="2801846"/>
            <a:ext cx="0" cy="835547"/>
          </a:xfrm>
          <a:prstGeom prst="straightConnector1">
            <a:avLst/>
          </a:prstGeom>
          <a:ln w="7620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Picture 2">
            <a:extLst>
              <a:ext uri="{FF2B5EF4-FFF2-40B4-BE49-F238E27FC236}">
                <a16:creationId xmlns:a16="http://schemas.microsoft.com/office/drawing/2014/main" id="{AB50786C-1B11-45E7-8F9A-A91C1B6F949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91934" y="4746993"/>
            <a:ext cx="2499586" cy="3029761"/>
          </a:xfrm>
          <a:prstGeom prst="round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C6C36C90-B30E-47AA-BE72-515C7386AA55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9006" b="17279"/>
          <a:stretch/>
        </p:blipFill>
        <p:spPr>
          <a:xfrm>
            <a:off x="5295469" y="4746993"/>
            <a:ext cx="2499586" cy="3029761"/>
          </a:xfrm>
          <a:prstGeom prst="round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D0F8FC36-0598-45CF-A3F6-5E1E12F3A07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92797" y="4649204"/>
            <a:ext cx="2705793" cy="3225338"/>
          </a:xfrm>
          <a:prstGeom prst="round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39" name="Picture 38">
            <a:extLst>
              <a:ext uri="{FF2B5EF4-FFF2-40B4-BE49-F238E27FC236}">
                <a16:creationId xmlns:a16="http://schemas.microsoft.com/office/drawing/2014/main" id="{AB4BD27F-38DF-4175-91E2-B69C77F1F161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1534" r="40769"/>
          <a:stretch/>
        </p:blipFill>
        <p:spPr>
          <a:xfrm rot="5400000">
            <a:off x="13852841" y="4459638"/>
            <a:ext cx="3275585" cy="3604470"/>
          </a:xfrm>
          <a:prstGeom prst="round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2F69FB43-E75E-4869-9E18-B3830EADFD8A}"/>
              </a:ext>
            </a:extLst>
          </p:cNvPr>
          <p:cNvCxnSpPr>
            <a:cxnSpLocks/>
          </p:cNvCxnSpPr>
          <p:nvPr/>
        </p:nvCxnSpPr>
        <p:spPr>
          <a:xfrm rot="16200000">
            <a:off x="8739803" y="5660837"/>
            <a:ext cx="0" cy="806806"/>
          </a:xfrm>
          <a:prstGeom prst="straightConnector1">
            <a:avLst/>
          </a:prstGeom>
          <a:ln w="7620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Arrow Connector 42">
            <a:extLst>
              <a:ext uri="{FF2B5EF4-FFF2-40B4-BE49-F238E27FC236}">
                <a16:creationId xmlns:a16="http://schemas.microsoft.com/office/drawing/2014/main" id="{5C291712-9B47-4CF7-AB99-32ACFE644F5E}"/>
              </a:ext>
            </a:extLst>
          </p:cNvPr>
          <p:cNvCxnSpPr>
            <a:cxnSpLocks/>
          </p:cNvCxnSpPr>
          <p:nvPr/>
        </p:nvCxnSpPr>
        <p:spPr>
          <a:xfrm rot="16200000">
            <a:off x="13132291" y="5639888"/>
            <a:ext cx="0" cy="806806"/>
          </a:xfrm>
          <a:prstGeom prst="straightConnector1">
            <a:avLst/>
          </a:prstGeom>
          <a:ln w="7620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D66D8BE2-D6EC-43C7-A602-4128E0A94412}"/>
              </a:ext>
            </a:extLst>
          </p:cNvPr>
          <p:cNvCxnSpPr>
            <a:cxnSpLocks/>
          </p:cNvCxnSpPr>
          <p:nvPr/>
        </p:nvCxnSpPr>
        <p:spPr>
          <a:xfrm rot="16200000">
            <a:off x="4309311" y="5660837"/>
            <a:ext cx="0" cy="806806"/>
          </a:xfrm>
          <a:prstGeom prst="straightConnector1">
            <a:avLst/>
          </a:prstGeom>
          <a:ln w="7620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Connector: Elbow 26">
            <a:extLst>
              <a:ext uri="{FF2B5EF4-FFF2-40B4-BE49-F238E27FC236}">
                <a16:creationId xmlns:a16="http://schemas.microsoft.com/office/drawing/2014/main" id="{BA628FBB-B25D-48FF-9210-DED124C4D602}"/>
              </a:ext>
            </a:extLst>
          </p:cNvPr>
          <p:cNvCxnSpPr>
            <a:stCxn id="36" idx="2"/>
            <a:endCxn id="9" idx="0"/>
          </p:cNvCxnSpPr>
          <p:nvPr/>
        </p:nvCxnSpPr>
        <p:spPr>
          <a:xfrm rot="5400000">
            <a:off x="7143730" y="3377539"/>
            <a:ext cx="770987" cy="1967921"/>
          </a:xfrm>
          <a:prstGeom prst="bentConnector3">
            <a:avLst/>
          </a:prstGeom>
          <a:ln w="7620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Connector: Elbow 44">
            <a:extLst>
              <a:ext uri="{FF2B5EF4-FFF2-40B4-BE49-F238E27FC236}">
                <a16:creationId xmlns:a16="http://schemas.microsoft.com/office/drawing/2014/main" id="{B73B25EF-A1A3-4501-A62E-ACCF66BF53CC}"/>
              </a:ext>
            </a:extLst>
          </p:cNvPr>
          <p:cNvCxnSpPr>
            <a:cxnSpLocks/>
            <a:stCxn id="37" idx="2"/>
            <a:endCxn id="3" idx="0"/>
          </p:cNvCxnSpPr>
          <p:nvPr/>
        </p:nvCxnSpPr>
        <p:spPr>
          <a:xfrm rot="5400000">
            <a:off x="12651475" y="2066261"/>
            <a:ext cx="770984" cy="4590480"/>
          </a:xfrm>
          <a:prstGeom prst="bentConnector3">
            <a:avLst>
              <a:gd name="adj1" fmla="val 50000"/>
            </a:avLst>
          </a:prstGeom>
          <a:ln w="7620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 Placeholder 3">
            <a:extLst>
              <a:ext uri="{FF2B5EF4-FFF2-40B4-BE49-F238E27FC236}">
                <a16:creationId xmlns:a16="http://schemas.microsoft.com/office/drawing/2014/main" id="{35186B70-BDD6-4B7B-8588-D4CE1988344D}"/>
              </a:ext>
            </a:extLst>
          </p:cNvPr>
          <p:cNvSpPr txBox="1">
            <a:spLocks/>
          </p:cNvSpPr>
          <p:nvPr/>
        </p:nvSpPr>
        <p:spPr>
          <a:xfrm>
            <a:off x="892797" y="7983303"/>
            <a:ext cx="4191521" cy="806808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defTabSz="1632593">
              <a:lnSpc>
                <a:spcPct val="80000"/>
              </a:lnSpc>
              <a:spcBef>
                <a:spcPts val="0"/>
              </a:spcBef>
              <a:defRPr sz="2800" b="1" baseline="0">
                <a:solidFill>
                  <a:srgbClr val="556272"/>
                </a:solidFill>
                <a:latin typeface="Crimson Text"/>
              </a:defRPr>
            </a:lvl1pPr>
          </a:lstStyle>
          <a:p>
            <a:pPr lvl="0" algn="ctr">
              <a:defRPr/>
            </a:pPr>
            <a:r>
              <a:rPr lang="en-US" sz="4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Before Filtration</a:t>
            </a:r>
            <a:endParaRPr kumimoji="0" lang="ja-JP" altLang="en-US" sz="400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Text Placeholder 3">
            <a:extLst>
              <a:ext uri="{FF2B5EF4-FFF2-40B4-BE49-F238E27FC236}">
                <a16:creationId xmlns:a16="http://schemas.microsoft.com/office/drawing/2014/main" id="{959E32DF-68B8-4611-B6F7-90F46EB7E872}"/>
              </a:ext>
            </a:extLst>
          </p:cNvPr>
          <p:cNvSpPr txBox="1">
            <a:spLocks/>
          </p:cNvSpPr>
          <p:nvPr/>
        </p:nvSpPr>
        <p:spPr>
          <a:xfrm>
            <a:off x="13448629" y="7983303"/>
            <a:ext cx="4191521" cy="806808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defTabSz="1632593">
              <a:lnSpc>
                <a:spcPct val="80000"/>
              </a:lnSpc>
              <a:spcBef>
                <a:spcPts val="0"/>
              </a:spcBef>
              <a:defRPr sz="2800" b="1" baseline="0">
                <a:solidFill>
                  <a:srgbClr val="556272"/>
                </a:solidFill>
                <a:latin typeface="Crimson Text"/>
              </a:defRPr>
            </a:lvl1pPr>
          </a:lstStyle>
          <a:p>
            <a:pPr lvl="0" algn="ctr">
              <a:defRPr/>
            </a:pPr>
            <a:r>
              <a:rPr lang="en-US" sz="4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After Filtration</a:t>
            </a:r>
            <a:endParaRPr kumimoji="0" lang="ja-JP" altLang="en-US" sz="400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9395412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6" grpId="0"/>
      <p:bldP spid="37" grpId="0"/>
      <p:bldP spid="48" grpId="0"/>
      <p:bldP spid="4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Placeholder 3"/>
          <p:cNvSpPr txBox="1">
            <a:spLocks/>
          </p:cNvSpPr>
          <p:nvPr/>
        </p:nvSpPr>
        <p:spPr>
          <a:xfrm>
            <a:off x="11204833" y="4081058"/>
            <a:ext cx="6611004" cy="759746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defTabSz="1632593">
              <a:lnSpc>
                <a:spcPct val="80000"/>
              </a:lnSpc>
              <a:spcBef>
                <a:spcPts val="0"/>
              </a:spcBef>
              <a:defRPr sz="2800" b="1" baseline="0">
                <a:solidFill>
                  <a:srgbClr val="556272"/>
                </a:solidFill>
                <a:latin typeface="Crimson Text"/>
              </a:defRPr>
            </a:lvl1pPr>
          </a:lstStyle>
          <a:p>
            <a:pPr lvl="0" algn="ctr">
              <a:defRPr/>
            </a:pPr>
            <a:r>
              <a:rPr lang="en-IN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Preparation of Silver Nitrate solution</a:t>
            </a:r>
            <a:endParaRPr kumimoji="0" lang="ja-JP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556272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2" name="Straight Connector 21"/>
          <p:cNvCxnSpPr>
            <a:stCxn id="28" idx="3"/>
          </p:cNvCxnSpPr>
          <p:nvPr/>
        </p:nvCxnSpPr>
        <p:spPr>
          <a:xfrm rot="16200000" flipH="1">
            <a:off x="15831254" y="2735008"/>
            <a:ext cx="2" cy="4828331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ectangle 25"/>
          <p:cNvSpPr/>
          <p:nvPr/>
        </p:nvSpPr>
        <p:spPr>
          <a:xfrm>
            <a:off x="12618872" y="5370045"/>
            <a:ext cx="1596433" cy="1596818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20" rIns="91438" bIns="45720" rtlCol="0" anchor="ctr"/>
          <a:lstStyle/>
          <a:p>
            <a:pPr marL="0" marR="0" lvl="0" indent="0" algn="ctr" defTabSz="13715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414F54"/>
              </a:solidFill>
              <a:effectLst/>
              <a:uLnTx/>
              <a:uFillTx/>
              <a:latin typeface="Bebas Neue Bold"/>
              <a:cs typeface="+mn-cs"/>
            </a:endParaRPr>
          </a:p>
        </p:txBody>
      </p:sp>
      <p:sp>
        <p:nvSpPr>
          <p:cNvPr id="27" name="Text Placeholder 3"/>
          <p:cNvSpPr txBox="1">
            <a:spLocks/>
          </p:cNvSpPr>
          <p:nvPr/>
        </p:nvSpPr>
        <p:spPr>
          <a:xfrm>
            <a:off x="12945335" y="5759816"/>
            <a:ext cx="943507" cy="960182"/>
          </a:xfrm>
          <a:prstGeom prst="rect">
            <a:avLst/>
          </a:prstGeom>
        </p:spPr>
        <p:txBody>
          <a:bodyPr lIns="91438" tIns="45720" rIns="91438" bIns="45720"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4399" baseline="0">
                <a:solidFill>
                  <a:schemeClr val="tx2"/>
                </a:solidFill>
                <a:latin typeface="+mj-lt"/>
              </a:defRPr>
            </a:lvl1pPr>
          </a:lstStyle>
          <a:p>
            <a:pPr marL="0" marR="0" lvl="0" indent="0" algn="ctr" defTabSz="163259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4300" b="0" i="0" u="none" strike="noStrike" kern="1200" cap="none" spc="0" normalizeH="0" baseline="0" noProof="0" dirty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  <a:cs typeface="+mn-cs"/>
              </a:rPr>
              <a:t>02</a:t>
            </a:r>
            <a:endParaRPr kumimoji="1" lang="ja-JP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556272"/>
              </a:solidFill>
              <a:effectLst/>
              <a:uLnTx/>
              <a:uFillTx/>
              <a:latin typeface="Crimson Text"/>
              <a:cs typeface="+mn-cs"/>
            </a:endParaRPr>
          </a:p>
        </p:txBody>
      </p:sp>
      <p:sp>
        <p:nvSpPr>
          <p:cNvPr id="28" name="Isosceles Triangle 27"/>
          <p:cNvSpPr/>
          <p:nvPr/>
        </p:nvSpPr>
        <p:spPr>
          <a:xfrm>
            <a:off x="13263769" y="4969752"/>
            <a:ext cx="306639" cy="179421"/>
          </a:xfrm>
          <a:prstGeom prst="triangle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20" rIns="91438" bIns="45720" rtlCol="0" anchor="ctr"/>
          <a:lstStyle/>
          <a:p>
            <a:pPr marL="0" marR="0" lvl="0" indent="0" algn="ctr" defTabSz="13715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27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rimson Text"/>
              <a:cs typeface="+mn-cs"/>
            </a:endParaRPr>
          </a:p>
        </p:txBody>
      </p:sp>
      <p:graphicFrame>
        <p:nvGraphicFramePr>
          <p:cNvPr id="15" name="Diagram 14">
            <a:extLst>
              <a:ext uri="{FF2B5EF4-FFF2-40B4-BE49-F238E27FC236}">
                <a16:creationId xmlns:a16="http://schemas.microsoft.com/office/drawing/2014/main" id="{82AB2E8C-8E6F-4CD7-AE1C-2F1BA05EB25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08735914"/>
              </p:ext>
            </p:extLst>
          </p:nvPr>
        </p:nvGraphicFramePr>
        <p:xfrm>
          <a:off x="40992" y="-41076"/>
          <a:ext cx="10916146" cy="900401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4A89EAC-7669-4258-9491-B87334B5F8B8}"/>
              </a:ext>
            </a:extLst>
          </p:cNvPr>
          <p:cNvSpPr/>
          <p:nvPr/>
        </p:nvSpPr>
        <p:spPr>
          <a:xfrm>
            <a:off x="1942406" y="975149"/>
            <a:ext cx="3096344" cy="1152128"/>
          </a:xfrm>
          <a:prstGeom prst="roundRect">
            <a:avLst/>
          </a:prstGeom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IN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en-IN" sz="4400" baseline="-25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IN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</a:t>
            </a:r>
            <a:r>
              <a:rPr lang="en-IN" sz="4400" baseline="-25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r>
              <a:rPr lang="en-IN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= </a:t>
            </a:r>
            <a:r>
              <a:rPr lang="en-IN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en-IN" sz="4400" baseline="-25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IN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</a:t>
            </a:r>
            <a:r>
              <a:rPr lang="en-IN" sz="4400" baseline="-25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IN" sz="3200" baseline="-250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Arrow: Curved Right 2">
            <a:extLst>
              <a:ext uri="{FF2B5EF4-FFF2-40B4-BE49-F238E27FC236}">
                <a16:creationId xmlns:a16="http://schemas.microsoft.com/office/drawing/2014/main" id="{8B51C2FA-A72D-44ED-B722-E40724E24E59}"/>
              </a:ext>
            </a:extLst>
          </p:cNvPr>
          <p:cNvSpPr/>
          <p:nvPr/>
        </p:nvSpPr>
        <p:spPr>
          <a:xfrm rot="1124459" flipV="1">
            <a:off x="629077" y="1190630"/>
            <a:ext cx="864096" cy="1828584"/>
          </a:xfrm>
          <a:prstGeom prst="curvedRightArrow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>
              <a:solidFill>
                <a:schemeClr val="tx1"/>
              </a:solidFill>
            </a:endParaRPr>
          </a:p>
        </p:txBody>
      </p:sp>
      <p:sp>
        <p:nvSpPr>
          <p:cNvPr id="18" name="Arrow: Curved Right 17">
            <a:extLst>
              <a:ext uri="{FF2B5EF4-FFF2-40B4-BE49-F238E27FC236}">
                <a16:creationId xmlns:a16="http://schemas.microsoft.com/office/drawing/2014/main" id="{8108F764-89D4-4130-BAB7-DF0C23E1E62E}"/>
              </a:ext>
            </a:extLst>
          </p:cNvPr>
          <p:cNvSpPr/>
          <p:nvPr/>
        </p:nvSpPr>
        <p:spPr>
          <a:xfrm rot="20086633" flipH="1">
            <a:off x="5603198" y="1209863"/>
            <a:ext cx="864096" cy="1828584"/>
          </a:xfrm>
          <a:prstGeom prst="curvedRightArrow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>
              <a:solidFill>
                <a:schemeClr val="tx1"/>
              </a:solidFill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3F2267AF-45B8-427F-B612-7E9A6A628C2A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592" t="18534" r="15047" b="30550"/>
          <a:stretch/>
        </p:blipFill>
        <p:spPr>
          <a:xfrm>
            <a:off x="8567143" y="7468329"/>
            <a:ext cx="2624690" cy="2499707"/>
          </a:xfrm>
          <a:prstGeom prst="round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7" name="Arrow: Down 6">
            <a:extLst>
              <a:ext uri="{FF2B5EF4-FFF2-40B4-BE49-F238E27FC236}">
                <a16:creationId xmlns:a16="http://schemas.microsoft.com/office/drawing/2014/main" id="{153C271B-33F3-411E-96EA-A383FC1140DB}"/>
              </a:ext>
            </a:extLst>
          </p:cNvPr>
          <p:cNvSpPr/>
          <p:nvPr/>
        </p:nvSpPr>
        <p:spPr>
          <a:xfrm>
            <a:off x="9465537" y="5928257"/>
            <a:ext cx="553077" cy="1353078"/>
          </a:xfrm>
          <a:prstGeom prst="downArrow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B0925C48-E770-4391-9BDE-C9E418F43E45}"/>
              </a:ext>
            </a:extLst>
          </p:cNvPr>
          <p:cNvSpPr txBox="1">
            <a:spLocks/>
          </p:cNvSpPr>
          <p:nvPr/>
        </p:nvSpPr>
        <p:spPr>
          <a:xfrm>
            <a:off x="4445133" y="6148651"/>
            <a:ext cx="5344504" cy="629161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defTabSz="1632593">
              <a:lnSpc>
                <a:spcPct val="80000"/>
              </a:lnSpc>
              <a:spcBef>
                <a:spcPts val="0"/>
              </a:spcBef>
              <a:defRPr sz="2800" b="1" baseline="0">
                <a:solidFill>
                  <a:srgbClr val="556272"/>
                </a:solidFill>
                <a:latin typeface="Crimson Text"/>
              </a:defRPr>
            </a:lvl1pPr>
          </a:lstStyle>
          <a:p>
            <a:pPr lvl="0" algn="ctr">
              <a:defRPr/>
            </a:pPr>
            <a:r>
              <a:rPr lang="en-IN" sz="3600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Operating Conditions:-</a:t>
            </a:r>
          </a:p>
          <a:p>
            <a:pPr lvl="0" algn="ctr">
              <a:defRPr/>
            </a:pPr>
            <a:r>
              <a:rPr lang="en-IN" sz="3600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200 rpm || 15 min</a:t>
            </a:r>
            <a:endParaRPr kumimoji="0" lang="ja-JP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556272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63934701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75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25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dgm id="{A79518D2-FB2C-4077-9D43-EBB2CD21254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dgm id="{72EBC263-CF34-451C-87AC-E341A1B3EB1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dgm id="{B388BAD8-36E9-472C-9E3C-728D4A4B7D9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dgm id="{7EB1AA65-E06B-48B3-B766-48D15F6250E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graphicEl>
                                              <a:dgm id="{65A672FD-1DCA-45E0-9CB0-1B995443709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1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1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animBg="1"/>
      <p:bldP spid="26" grpId="1" animBg="1"/>
      <p:bldP spid="27" grpId="0">
        <p:tmplLst>
          <p:tmpl>
            <p:tnLst>
              <p:par>
                <p:cTn presetID="2" presetClass="entr" presetSubtype="4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2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2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7" grpId="1">
        <p:tmplLst>
          <p:tmpl>
            <p:tnLst>
              <p:par>
                <p:cTn presetID="49" presetClass="entr" presetSubtype="0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750" fill="hold"/>
                        <p:tgtEl>
                          <p:spTgt spid="27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27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27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75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animBg="1"/>
      <p:bldGraphic spid="15" grpId="0" uiExpand="1">
        <p:bldSub>
          <a:bldDgm bld="one"/>
        </p:bldSub>
      </p:bldGraphic>
      <p:bldP spid="2" grpId="0" animBg="1"/>
      <p:bldP spid="3" grpId="0" animBg="1"/>
      <p:bldP spid="18" grpId="0" animBg="1"/>
      <p:bldP spid="7" grpId="0" animBg="1"/>
      <p:bldP spid="2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/>
          <p:nvPr/>
        </p:nvCxnSpPr>
        <p:spPr>
          <a:xfrm>
            <a:off x="0" y="5145701"/>
            <a:ext cx="1902213" cy="1097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 Placeholder 3"/>
          <p:cNvSpPr txBox="1">
            <a:spLocks/>
          </p:cNvSpPr>
          <p:nvPr/>
        </p:nvSpPr>
        <p:spPr>
          <a:xfrm>
            <a:off x="502246" y="5443452"/>
            <a:ext cx="5635754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>
              <a:defRPr/>
            </a:pPr>
            <a:r>
              <a:rPr lang="en-IN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Preparation of AgNPs</a:t>
            </a:r>
            <a:endParaRPr kumimoji="0" lang="ja-JP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556272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50680" y="3371840"/>
            <a:ext cx="1596433" cy="1596818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20" rIns="91438" bIns="45720" rtlCol="0" anchor="ctr"/>
          <a:lstStyle/>
          <a:p>
            <a:pPr marL="0" marR="0" lvl="0" indent="0" algn="ctr" defTabSz="13715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414F54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 Placeholder 3"/>
          <p:cNvSpPr txBox="1">
            <a:spLocks/>
          </p:cNvSpPr>
          <p:nvPr/>
        </p:nvSpPr>
        <p:spPr>
          <a:xfrm>
            <a:off x="1277143" y="3761609"/>
            <a:ext cx="943507" cy="960182"/>
          </a:xfrm>
          <a:prstGeom prst="rect">
            <a:avLst/>
          </a:prstGeom>
        </p:spPr>
        <p:txBody>
          <a:bodyPr lIns="91438" tIns="45720" rIns="91438" bIns="45720" anchor="ctr">
            <a:normAutofit/>
          </a:bodyPr>
          <a:lstStyle>
            <a:lvl1pPr algn="ctr">
              <a:lnSpc>
                <a:spcPct val="100000"/>
              </a:lnSpc>
              <a:spcBef>
                <a:spcPts val="0"/>
              </a:spcBef>
              <a:defRPr sz="4399" baseline="0">
                <a:solidFill>
                  <a:schemeClr val="tx2"/>
                </a:solidFill>
                <a:latin typeface="+mj-lt"/>
              </a:defRPr>
            </a:lvl1pPr>
          </a:lstStyle>
          <a:p>
            <a:pPr marL="0" marR="0" lvl="0" indent="0" algn="ctr" defTabSz="163259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4300" b="0" i="0" u="none" strike="noStrike" kern="1200" cap="none" spc="0" normalizeH="0" baseline="0" noProof="0" dirty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03</a:t>
            </a:r>
            <a:endParaRPr kumimoji="1" lang="ja-JP" altLang="en-US" sz="4300" b="0" i="0" u="none" strike="noStrike" kern="1200" cap="none" spc="0" normalizeH="0" baseline="0" noProof="0" dirty="0">
              <a:ln>
                <a:noFill/>
              </a:ln>
              <a:solidFill>
                <a:srgbClr val="556272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Isosceles Triangle 4"/>
          <p:cNvSpPr/>
          <p:nvPr/>
        </p:nvSpPr>
        <p:spPr>
          <a:xfrm rot="10800000">
            <a:off x="1595575" y="5146797"/>
            <a:ext cx="306639" cy="179421"/>
          </a:xfrm>
          <a:prstGeom prst="triangl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8" tIns="45720" rIns="91438" bIns="45720" rtlCol="0" anchor="ctr"/>
          <a:lstStyle/>
          <a:p>
            <a:pPr marL="0" marR="0" lvl="0" indent="0" algn="ctr" defTabSz="13715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ja-JP" altLang="en-US" sz="27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C3186B66-4F48-4B4C-BE3A-375A7F5020DE}"/>
              </a:ext>
            </a:extLst>
          </p:cNvPr>
          <p:cNvPicPr>
            <a:picLocks/>
          </p:cNvPicPr>
          <p:nvPr/>
        </p:nvPicPr>
        <p:blipFill rotWithShape="1">
          <a:blip r:embed="rId2"/>
          <a:srcRect l="11534" r="40769"/>
          <a:stretch/>
        </p:blipFill>
        <p:spPr>
          <a:xfrm rot="5400000">
            <a:off x="6005172" y="486024"/>
            <a:ext cx="3981600" cy="3981600"/>
          </a:xfrm>
          <a:prstGeom prst="round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0" name="Text Placeholder 3">
            <a:extLst>
              <a:ext uri="{FF2B5EF4-FFF2-40B4-BE49-F238E27FC236}">
                <a16:creationId xmlns:a16="http://schemas.microsoft.com/office/drawing/2014/main" id="{2880AD7E-7E2A-4490-BB18-2E3A7EB5B5BE}"/>
              </a:ext>
            </a:extLst>
          </p:cNvPr>
          <p:cNvSpPr txBox="1">
            <a:spLocks/>
          </p:cNvSpPr>
          <p:nvPr/>
        </p:nvSpPr>
        <p:spPr>
          <a:xfrm>
            <a:off x="6043122" y="4565254"/>
            <a:ext cx="4090855" cy="806808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defTabSz="1632593">
              <a:lnSpc>
                <a:spcPct val="80000"/>
              </a:lnSpc>
              <a:spcBef>
                <a:spcPts val="0"/>
              </a:spcBef>
              <a:defRPr sz="2800" b="1" baseline="0">
                <a:solidFill>
                  <a:srgbClr val="556272"/>
                </a:solidFill>
                <a:latin typeface="Crimson Text"/>
              </a:defRPr>
            </a:lvl1pPr>
          </a:lstStyle>
          <a:p>
            <a:pPr lvl="0" algn="ctr">
              <a:defRPr/>
            </a:pPr>
            <a:r>
              <a:rPr lang="en-US" sz="3600" b="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Plant Extract (</a:t>
            </a:r>
            <a:r>
              <a:rPr lang="en-US" sz="3600" b="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2ml</a:t>
            </a:r>
            <a:r>
              <a:rPr lang="en-US" sz="3600" b="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kumimoji="0" lang="ja-JP" altLang="en-US" sz="36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94580F12-1757-45C3-B931-26328490FEA4}"/>
              </a:ext>
            </a:extLst>
          </p:cNvPr>
          <p:cNvPicPr>
            <a:picLocks/>
          </p:cNvPicPr>
          <p:nvPr/>
        </p:nvPicPr>
        <p:blipFill rotWithShape="1">
          <a:blip r:embed="rId3"/>
          <a:srcRect l="19453" t="27767" r="13515" b="29220"/>
          <a:stretch/>
        </p:blipFill>
        <p:spPr>
          <a:xfrm>
            <a:off x="13263391" y="486025"/>
            <a:ext cx="3981600" cy="3852000"/>
          </a:xfrm>
          <a:prstGeom prst="round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2" name="Text Placeholder 3">
            <a:extLst>
              <a:ext uri="{FF2B5EF4-FFF2-40B4-BE49-F238E27FC236}">
                <a16:creationId xmlns:a16="http://schemas.microsoft.com/office/drawing/2014/main" id="{24D34FAB-A409-46C2-A6F0-184A073091E1}"/>
              </a:ext>
            </a:extLst>
          </p:cNvPr>
          <p:cNvSpPr txBox="1">
            <a:spLocks/>
          </p:cNvSpPr>
          <p:nvPr/>
        </p:nvSpPr>
        <p:spPr>
          <a:xfrm>
            <a:off x="12539038" y="4565254"/>
            <a:ext cx="5599498" cy="806808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defTabSz="1632593">
              <a:lnSpc>
                <a:spcPct val="80000"/>
              </a:lnSpc>
              <a:spcBef>
                <a:spcPts val="0"/>
              </a:spcBef>
              <a:defRPr sz="2800" b="1" baseline="0">
                <a:solidFill>
                  <a:srgbClr val="556272"/>
                </a:solidFill>
                <a:latin typeface="Crimson Text"/>
              </a:defRPr>
            </a:lvl1pPr>
          </a:lstStyle>
          <a:p>
            <a:pPr lvl="0" algn="ctr">
              <a:defRPr/>
            </a:pPr>
            <a:r>
              <a:rPr lang="en-US" sz="3600" b="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Silver Nitrate solution (8ml)</a:t>
            </a:r>
            <a:endParaRPr kumimoji="0" lang="ja-JP" altLang="en-US" sz="36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Plus Sign 2">
            <a:extLst>
              <a:ext uri="{FF2B5EF4-FFF2-40B4-BE49-F238E27FC236}">
                <a16:creationId xmlns:a16="http://schemas.microsoft.com/office/drawing/2014/main" id="{337AF5B1-94AB-43F5-A93C-37C6DB8B8336}"/>
              </a:ext>
            </a:extLst>
          </p:cNvPr>
          <p:cNvSpPr/>
          <p:nvPr/>
        </p:nvSpPr>
        <p:spPr>
          <a:xfrm>
            <a:off x="11066900" y="1831132"/>
            <a:ext cx="880411" cy="817031"/>
          </a:xfrm>
          <a:prstGeom prst="mathPlus">
            <a:avLst/>
          </a:prstGeom>
        </p:spPr>
        <p:style>
          <a:lnRef idx="1">
            <a:schemeClr val="dk1"/>
          </a:lnRef>
          <a:fillRef idx="3">
            <a:schemeClr val="dk1"/>
          </a:fillRef>
          <a:effectRef idx="2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Arrow: Bent-Up 12">
            <a:extLst>
              <a:ext uri="{FF2B5EF4-FFF2-40B4-BE49-F238E27FC236}">
                <a16:creationId xmlns:a16="http://schemas.microsoft.com/office/drawing/2014/main" id="{2F11A734-F8F9-4607-A439-449B2A28BAB8}"/>
              </a:ext>
            </a:extLst>
          </p:cNvPr>
          <p:cNvSpPr/>
          <p:nvPr/>
        </p:nvSpPr>
        <p:spPr>
          <a:xfrm rot="5400000" flipV="1">
            <a:off x="9975217" y="3591410"/>
            <a:ext cx="1943098" cy="1446879"/>
          </a:xfrm>
          <a:prstGeom prst="bentUpArrow">
            <a:avLst>
              <a:gd name="adj1" fmla="val 13358"/>
              <a:gd name="adj2" fmla="val 14190"/>
              <a:gd name="adj3" fmla="val 25000"/>
            </a:avLst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BE15B2F1-AA6D-42EB-A413-52158BCF9250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8899" t="31773" r="12196" b="10912"/>
          <a:stretch/>
        </p:blipFill>
        <p:spPr>
          <a:xfrm rot="5400000">
            <a:off x="6097750" y="5504092"/>
            <a:ext cx="3981600" cy="3860321"/>
          </a:xfrm>
          <a:prstGeom prst="roundRect">
            <a:avLst/>
          </a:prstGeom>
        </p:spPr>
      </p:pic>
      <p:sp>
        <p:nvSpPr>
          <p:cNvPr id="18" name="Arrow: Down 17">
            <a:extLst>
              <a:ext uri="{FF2B5EF4-FFF2-40B4-BE49-F238E27FC236}">
                <a16:creationId xmlns:a16="http://schemas.microsoft.com/office/drawing/2014/main" id="{2A2112E5-388F-4F98-9DD1-62A4A00F725C}"/>
              </a:ext>
            </a:extLst>
          </p:cNvPr>
          <p:cNvSpPr/>
          <p:nvPr/>
        </p:nvSpPr>
        <p:spPr>
          <a:xfrm rot="16200000">
            <a:off x="11490516" y="6437437"/>
            <a:ext cx="454675" cy="1380947"/>
          </a:xfrm>
          <a:prstGeom prst="downArrow">
            <a:avLst/>
          </a:prstGeom>
        </p:spPr>
        <p:style>
          <a:lnRef idx="0">
            <a:schemeClr val="dk1"/>
          </a:lnRef>
          <a:fillRef idx="3">
            <a:schemeClr val="dk1"/>
          </a:fillRef>
          <a:effectRef idx="3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N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Text Placeholder 3">
            <a:extLst>
              <a:ext uri="{FF2B5EF4-FFF2-40B4-BE49-F238E27FC236}">
                <a16:creationId xmlns:a16="http://schemas.microsoft.com/office/drawing/2014/main" id="{CE171289-6AB4-4B84-8F7F-1483DF1F11F6}"/>
              </a:ext>
            </a:extLst>
          </p:cNvPr>
          <p:cNvSpPr txBox="1">
            <a:spLocks/>
          </p:cNvSpPr>
          <p:nvPr/>
        </p:nvSpPr>
        <p:spPr>
          <a:xfrm>
            <a:off x="5322977" y="9357945"/>
            <a:ext cx="6205071" cy="806808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defTabSz="1632593">
              <a:lnSpc>
                <a:spcPct val="80000"/>
              </a:lnSpc>
              <a:spcBef>
                <a:spcPts val="0"/>
              </a:spcBef>
              <a:defRPr sz="2800" b="1" baseline="0">
                <a:solidFill>
                  <a:srgbClr val="556272"/>
                </a:solidFill>
                <a:latin typeface="Crimson Text"/>
              </a:defRPr>
            </a:lvl1pPr>
          </a:lstStyle>
          <a:p>
            <a:pPr lvl="0" algn="ctr">
              <a:defRPr/>
            </a:pPr>
            <a:r>
              <a:rPr lang="en-US" sz="3600" b="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Light Gold Colored Mixture</a:t>
            </a:r>
            <a:endParaRPr kumimoji="0" lang="ja-JP" altLang="en-US" sz="36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" name="Text Placeholder 3">
            <a:extLst>
              <a:ext uri="{FF2B5EF4-FFF2-40B4-BE49-F238E27FC236}">
                <a16:creationId xmlns:a16="http://schemas.microsoft.com/office/drawing/2014/main" id="{80D9FF90-1038-4310-BEEF-5CCF8EF491A9}"/>
              </a:ext>
            </a:extLst>
          </p:cNvPr>
          <p:cNvSpPr txBox="1">
            <a:spLocks/>
          </p:cNvSpPr>
          <p:nvPr/>
        </p:nvSpPr>
        <p:spPr>
          <a:xfrm>
            <a:off x="10104878" y="6250183"/>
            <a:ext cx="3070776" cy="806808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defTabSz="1632593">
              <a:lnSpc>
                <a:spcPct val="80000"/>
              </a:lnSpc>
              <a:spcBef>
                <a:spcPts val="0"/>
              </a:spcBef>
              <a:defRPr sz="2800" b="1" baseline="0">
                <a:solidFill>
                  <a:srgbClr val="556272"/>
                </a:solidFill>
                <a:latin typeface="Crimson Text"/>
              </a:defRPr>
            </a:lvl1pPr>
          </a:lstStyle>
          <a:p>
            <a:pPr lvl="0" algn="ctr">
              <a:defRPr/>
            </a:pPr>
            <a:r>
              <a:rPr lang="en-US" sz="3200" b="0" dirty="0"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vigorous stirring </a:t>
            </a:r>
            <a:endParaRPr kumimoji="0" lang="ja-JP" altLang="en-US" sz="3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BB9E6DF8-3526-4371-9044-64325CF9400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9993" t="13016" r="24658" b="15584"/>
          <a:stretch/>
        </p:blipFill>
        <p:spPr>
          <a:xfrm>
            <a:off x="13347987" y="5443452"/>
            <a:ext cx="3981600" cy="3848055"/>
          </a:xfrm>
          <a:prstGeom prst="round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5" name="Text Placeholder 3">
            <a:extLst>
              <a:ext uri="{FF2B5EF4-FFF2-40B4-BE49-F238E27FC236}">
                <a16:creationId xmlns:a16="http://schemas.microsoft.com/office/drawing/2014/main" id="{988282A1-2504-4945-A604-D50BA4EF6CDB}"/>
              </a:ext>
            </a:extLst>
          </p:cNvPr>
          <p:cNvSpPr txBox="1">
            <a:spLocks/>
          </p:cNvSpPr>
          <p:nvPr/>
        </p:nvSpPr>
        <p:spPr>
          <a:xfrm>
            <a:off x="13539394" y="9425053"/>
            <a:ext cx="3598785" cy="806808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defTabSz="1632593">
              <a:lnSpc>
                <a:spcPct val="80000"/>
              </a:lnSpc>
              <a:spcBef>
                <a:spcPts val="0"/>
              </a:spcBef>
              <a:defRPr sz="2800" b="1" baseline="0">
                <a:solidFill>
                  <a:srgbClr val="556272"/>
                </a:solidFill>
                <a:latin typeface="Crimson Text"/>
              </a:defRPr>
            </a:lvl1pPr>
          </a:lstStyle>
          <a:p>
            <a:pPr lvl="0" algn="ctr">
              <a:defRPr/>
            </a:pPr>
            <a:r>
              <a:rPr lang="en-US" sz="36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AgNPs</a:t>
            </a:r>
            <a:endParaRPr kumimoji="0" lang="ja-JP" altLang="en-US" sz="360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14704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" presetClass="entr" presetSubtype="4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75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>
        <p:tmplLst>
          <p:tmpl lvl="1">
            <p:tnLst>
              <p:par>
                <p:cTn presetID="2" presetClass="entr" presetSubtype="4" decel="10000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6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6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animBg="1"/>
      <p:bldP spid="7" grpId="1" animBg="1"/>
      <p:bldP spid="8" grpId="0">
        <p:tmplLst>
          <p:tmpl>
            <p:tnLst>
              <p:par>
                <p:cTn presetID="2" presetClass="entr" presetSubtype="1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750" fill="hold"/>
                        <p:tgtEl>
                          <p:spTgt spid="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#ppt_x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750" fill="hold"/>
                        <p:tgtEl>
                          <p:spTgt spid="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8" grpId="1">
        <p:tmplLst>
          <p:tmpl>
            <p:tnLst>
              <p:par>
                <p:cTn presetID="49" presetClass="entr" presetSubtype="0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750" fill="hold"/>
                        <p:tgtEl>
                          <p:spTgt spid="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750" fill="hold"/>
                        <p:tgtEl>
                          <p:spTgt spid="8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75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" grpId="0" animBg="1"/>
      <p:bldP spid="10" grpId="0"/>
      <p:bldP spid="12" grpId="0"/>
      <p:bldP spid="3" grpId="0" animBg="1"/>
      <p:bldP spid="13" grpId="0" animBg="1"/>
      <p:bldP spid="18" grpId="0" animBg="1"/>
      <p:bldP spid="19" grpId="0"/>
      <p:bldP spid="32" grpId="0"/>
      <p:bldP spid="2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テキスト プレースホルダー 5">
            <a:extLst>
              <a:ext uri="{FF2B5EF4-FFF2-40B4-BE49-F238E27FC236}">
                <a16:creationId xmlns:a16="http://schemas.microsoft.com/office/drawing/2014/main" id="{29CB3EC4-2F17-4275-93CC-D75024223728}"/>
              </a:ext>
            </a:extLst>
          </p:cNvPr>
          <p:cNvSpPr txBox="1">
            <a:spLocks/>
          </p:cNvSpPr>
          <p:nvPr/>
        </p:nvSpPr>
        <p:spPr>
          <a:xfrm>
            <a:off x="12119677" y="2218175"/>
            <a:ext cx="5850650" cy="5850650"/>
          </a:xfrm>
          <a:prstGeom prst="ellipse">
            <a:avLst/>
          </a:prstGeom>
          <a:ln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/>
          <a:lstStyle>
            <a:defPPr>
              <a:defRPr lang="en-US"/>
            </a:defPPr>
            <a:lvl1pPr indent="0" defTabSz="1632245">
              <a:spcBef>
                <a:spcPct val="20000"/>
              </a:spcBef>
              <a:buFont typeface="Arial" panose="020B0604020202020204" pitchFamily="34" charset="0"/>
              <a:buNone/>
              <a:defRPr kumimoji="1" sz="2250" baseline="0"/>
            </a:lvl1pPr>
            <a:lvl2pPr marL="1326200" indent="-510076" defTabSz="1632245">
              <a:spcBef>
                <a:spcPct val="20000"/>
              </a:spcBef>
              <a:buFont typeface="Arial" panose="020B0604020202020204" pitchFamily="34" charset="0"/>
              <a:buChar char="–"/>
              <a:defRPr sz="4949"/>
            </a:lvl2pPr>
            <a:lvl3pPr marL="2040303" indent="-408059" defTabSz="1632245">
              <a:spcBef>
                <a:spcPct val="20000"/>
              </a:spcBef>
              <a:buFont typeface="Arial" panose="020B0604020202020204" pitchFamily="34" charset="0"/>
              <a:buChar char="•"/>
              <a:defRPr sz="4349"/>
            </a:lvl3pPr>
            <a:lvl4pPr marL="2856429" indent="-408059" defTabSz="1632245">
              <a:spcBef>
                <a:spcPct val="20000"/>
              </a:spcBef>
              <a:buFont typeface="Arial" panose="020B0604020202020204" pitchFamily="34" charset="0"/>
              <a:buChar char="–"/>
              <a:defRPr sz="3599"/>
            </a:lvl4pPr>
            <a:lvl5pPr marL="3672548" indent="-408059" defTabSz="1632245">
              <a:spcBef>
                <a:spcPct val="20000"/>
              </a:spcBef>
              <a:buFont typeface="Arial" panose="020B0604020202020204" pitchFamily="34" charset="0"/>
              <a:buChar char="»"/>
              <a:defRPr sz="3599"/>
            </a:lvl5pPr>
            <a:lvl6pPr marL="4488674" indent="-408059" defTabSz="1632245">
              <a:spcBef>
                <a:spcPct val="20000"/>
              </a:spcBef>
              <a:buFont typeface="Arial" panose="020B0604020202020204" pitchFamily="34" charset="0"/>
              <a:buChar char="•"/>
              <a:defRPr sz="3599"/>
            </a:lvl6pPr>
            <a:lvl7pPr marL="5304794" indent="-408059" defTabSz="1632245">
              <a:spcBef>
                <a:spcPct val="20000"/>
              </a:spcBef>
              <a:buFont typeface="Arial" panose="020B0604020202020204" pitchFamily="34" charset="0"/>
              <a:buChar char="•"/>
              <a:defRPr sz="3599"/>
            </a:lvl7pPr>
            <a:lvl8pPr marL="6120916" indent="-408059" defTabSz="1632245">
              <a:spcBef>
                <a:spcPct val="20000"/>
              </a:spcBef>
              <a:buFont typeface="Arial" panose="020B0604020202020204" pitchFamily="34" charset="0"/>
              <a:buChar char="•"/>
              <a:defRPr sz="3599"/>
            </a:lvl8pPr>
            <a:lvl9pPr marL="6937036" indent="-408059" defTabSz="1632245">
              <a:spcBef>
                <a:spcPct val="20000"/>
              </a:spcBef>
              <a:buFont typeface="Arial" panose="020B0604020202020204" pitchFamily="34" charset="0"/>
              <a:buChar char="•"/>
              <a:defRPr sz="3599"/>
            </a:lvl9pPr>
          </a:lstStyle>
          <a:p>
            <a:r>
              <a:rPr lang="en-US" altLang="ja-JP"/>
              <a:t> </a:t>
            </a:r>
            <a:endParaRPr lang="ja-JP" altLang="en-US" dirty="0"/>
          </a:p>
        </p:txBody>
      </p:sp>
      <p:sp>
        <p:nvSpPr>
          <p:cNvPr id="3" name="タイトル 1">
            <a:extLst>
              <a:ext uri="{FF2B5EF4-FFF2-40B4-BE49-F238E27FC236}">
                <a16:creationId xmlns:a16="http://schemas.microsoft.com/office/drawing/2014/main" id="{4F02091A-49AA-46D5-95D6-9909BC653A17}"/>
              </a:ext>
            </a:extLst>
          </p:cNvPr>
          <p:cNvSpPr txBox="1">
            <a:spLocks/>
          </p:cNvSpPr>
          <p:nvPr/>
        </p:nvSpPr>
        <p:spPr>
          <a:xfrm>
            <a:off x="12377299" y="3953743"/>
            <a:ext cx="5580620" cy="1189757"/>
          </a:xfrm>
          <a:prstGeom prst="rect">
            <a:avLst/>
          </a:prstGeom>
        </p:spPr>
        <p:txBody>
          <a:bodyPr anchor="t"/>
          <a:lstStyle>
            <a:lvl1pPr algn="ctr" defTabSz="1632245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000" kern="1200" spc="60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6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Results and Discussion</a:t>
            </a:r>
          </a:p>
        </p:txBody>
      </p:sp>
      <p:graphicFrame>
        <p:nvGraphicFramePr>
          <p:cNvPr id="22" name="Diagram 21">
            <a:extLst>
              <a:ext uri="{FF2B5EF4-FFF2-40B4-BE49-F238E27FC236}">
                <a16:creationId xmlns:a16="http://schemas.microsoft.com/office/drawing/2014/main" id="{30FA2BD2-FE27-41C7-BE71-AA9B0872D1C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43309776"/>
              </p:ext>
            </p:extLst>
          </p:nvPr>
        </p:nvGraphicFramePr>
        <p:xfrm>
          <a:off x="-1225946" y="246956"/>
          <a:ext cx="15769752" cy="979308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6FD62D2F-CB74-4C82-B1D0-BE547213857F}"/>
              </a:ext>
            </a:extLst>
          </p:cNvPr>
          <p:cNvSpPr txBox="1">
            <a:spLocks/>
          </p:cNvSpPr>
          <p:nvPr/>
        </p:nvSpPr>
        <p:spPr>
          <a:xfrm>
            <a:off x="4509485" y="4567436"/>
            <a:ext cx="4289733" cy="759746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defTabSz="1632593">
              <a:lnSpc>
                <a:spcPct val="80000"/>
              </a:lnSpc>
              <a:spcBef>
                <a:spcPts val="0"/>
              </a:spcBef>
              <a:defRPr sz="2800" b="1" baseline="0">
                <a:solidFill>
                  <a:srgbClr val="556272"/>
                </a:solidFill>
                <a:latin typeface="Crimson Text"/>
              </a:defRPr>
            </a:lvl1pPr>
          </a:lstStyle>
          <a:p>
            <a:pPr lvl="0">
              <a:defRPr/>
            </a:pPr>
            <a:r>
              <a:rPr lang="en-IN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Characterization</a:t>
            </a:r>
            <a:endParaRPr kumimoji="0" lang="ja-JP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556272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225518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graphicEl>
                                              <a:dgm id="{31040E17-590D-4D4D-944D-047F283FE52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graphicEl>
                                              <a:dgm id="{68477B93-8E26-4E6B-85E7-43276039578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graphicEl>
                                              <a:dgm id="{655B0570-AE39-4B1D-8ED2-454DC2888AC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graphicEl>
                                              <a:dgm id="{D5AA08EF-9B24-4975-BBD1-C45368D9111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graphicEl>
                                              <a:dgm id="{70A070B2-C77D-4468-BD25-4357F8B6149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graphicEl>
                                              <a:dgm id="{B73D6697-3DBD-4F71-AB8B-C9C5122214F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graphicEl>
                                              <a:dgm id="{2FE51CA5-EC31-451A-A64B-785E21924EE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graphicEl>
                                              <a:dgm id="{291CFB8D-6CEA-415B-A852-B03DDE6195F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graphicEl>
                                              <a:dgm id="{C22F7116-AA94-4A3A-8D8C-14794C670D4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graphicEl>
                                              <a:dgm id="{F6F8CAE9-F1B4-4627-BBFC-5F80A046B17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graphicEl>
                                              <a:dgm id="{69ABAF7B-985D-4924-A13C-531C555FC58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graphicEl>
                                              <a:dgm id="{40C8D6BE-D82A-41DA-84D0-674F284A787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2" grpId="0">
        <p:bldSub>
          <a:bldDgm bld="one"/>
        </p:bldSub>
      </p:bldGraphic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D964429-6566-4E8A-A700-73D2F73467E4}"/>
              </a:ext>
            </a:extLst>
          </p:cNvPr>
          <p:cNvSpPr txBox="1">
            <a:spLocks/>
          </p:cNvSpPr>
          <p:nvPr/>
        </p:nvSpPr>
        <p:spPr>
          <a:xfrm>
            <a:off x="5934068" y="462980"/>
            <a:ext cx="6418277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 algn="ctr">
              <a:defRPr/>
            </a:pPr>
            <a:r>
              <a:rPr lang="en-IN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UV- Visible Spectroscopy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E9CD86FC-17EF-43B2-A56F-99E93264A33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87565199"/>
              </p:ext>
            </p:extLst>
          </p:nvPr>
        </p:nvGraphicFramePr>
        <p:xfrm>
          <a:off x="354532" y="2191172"/>
          <a:ext cx="8792373" cy="52565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F31220AA-9ABE-45D3-9218-76A0937EBAF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24114494"/>
              </p:ext>
            </p:extLst>
          </p:nvPr>
        </p:nvGraphicFramePr>
        <p:xfrm>
          <a:off x="9139507" y="2191172"/>
          <a:ext cx="8792373" cy="52565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9A9C09B0-89F6-456A-BE38-CEBABE8C0CD5}"/>
              </a:ext>
            </a:extLst>
          </p:cNvPr>
          <p:cNvSpPr txBox="1">
            <a:spLocks/>
          </p:cNvSpPr>
          <p:nvPr/>
        </p:nvSpPr>
        <p:spPr>
          <a:xfrm>
            <a:off x="1294334" y="7642568"/>
            <a:ext cx="8064896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 algn="ctr">
              <a:defRPr/>
            </a:pPr>
            <a:r>
              <a:rPr lang="en-IN" sz="3600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UV-vis absorption spectrum WRT time interval </a:t>
            </a:r>
          </a:p>
        </p:txBody>
      </p:sp>
      <p:sp>
        <p:nvSpPr>
          <p:cNvPr id="9" name="Text Placeholder 3">
            <a:extLst>
              <a:ext uri="{FF2B5EF4-FFF2-40B4-BE49-F238E27FC236}">
                <a16:creationId xmlns:a16="http://schemas.microsoft.com/office/drawing/2014/main" id="{CE4AB995-8BC5-47BE-9934-AC303F4E828B}"/>
              </a:ext>
            </a:extLst>
          </p:cNvPr>
          <p:cNvSpPr txBox="1">
            <a:spLocks/>
          </p:cNvSpPr>
          <p:nvPr/>
        </p:nvSpPr>
        <p:spPr>
          <a:xfrm>
            <a:off x="10079310" y="7642568"/>
            <a:ext cx="8064896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 algn="ctr">
              <a:defRPr/>
            </a:pPr>
            <a:r>
              <a:rPr lang="en-IN" sz="3600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UV-vis absorption spectrum WRT mixing ratio</a:t>
            </a:r>
          </a:p>
        </p:txBody>
      </p:sp>
    </p:spTree>
    <p:extLst>
      <p:ext uri="{BB962C8B-B14F-4D97-AF65-F5344CB8AC3E}">
        <p14:creationId xmlns:p14="http://schemas.microsoft.com/office/powerpoint/2010/main" val="409051100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5" grpId="0">
        <p:bldAsOne/>
      </p:bldGraphic>
      <p:bldGraphic spid="7" grpId="0">
        <p:bldAsOne/>
      </p:bldGraphic>
      <p:bldP spid="8" grpId="0"/>
      <p:bldP spid="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5">
            <a:extLst>
              <a:ext uri="{FF2B5EF4-FFF2-40B4-BE49-F238E27FC236}">
                <a16:creationId xmlns:a16="http://schemas.microsoft.com/office/drawing/2014/main" id="{B870EDDF-60B4-4AC7-835A-20C554B7E07B}"/>
              </a:ext>
            </a:extLst>
          </p:cNvPr>
          <p:cNvGrpSpPr/>
          <p:nvPr/>
        </p:nvGrpSpPr>
        <p:grpSpPr>
          <a:xfrm>
            <a:off x="1222326" y="1571091"/>
            <a:ext cx="5437425" cy="7144817"/>
            <a:chOff x="1105009" y="665240"/>
            <a:chExt cx="3688534" cy="5244116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1ABCD3AC-0BAB-4C60-849B-2F611FCAF925}"/>
                </a:ext>
              </a:extLst>
            </p:cNvPr>
            <p:cNvSpPr>
              <a:spLocks/>
            </p:cNvSpPr>
            <p:nvPr/>
          </p:nvSpPr>
          <p:spPr bwMode="auto">
            <a:xfrm rot="410959" flipH="1">
              <a:off x="1522252" y="1773885"/>
              <a:ext cx="2854049" cy="4135471"/>
            </a:xfrm>
            <a:custGeom>
              <a:avLst/>
              <a:gdLst>
                <a:gd name="connsiteX0" fmla="*/ 1696267 w 2854049"/>
                <a:gd name="connsiteY0" fmla="*/ 3431657 h 4135471"/>
                <a:gd name="connsiteX1" fmla="*/ 1344360 w 2854049"/>
                <a:gd name="connsiteY1" fmla="*/ 3783564 h 4135471"/>
                <a:gd name="connsiteX2" fmla="*/ 1696267 w 2854049"/>
                <a:gd name="connsiteY2" fmla="*/ 4135471 h 4135471"/>
                <a:gd name="connsiteX3" fmla="*/ 2048174 w 2854049"/>
                <a:gd name="connsiteY3" fmla="*/ 3783564 h 4135471"/>
                <a:gd name="connsiteX4" fmla="*/ 1696267 w 2854049"/>
                <a:gd name="connsiteY4" fmla="*/ 3431657 h 4135471"/>
                <a:gd name="connsiteX5" fmla="*/ 1470680 w 2854049"/>
                <a:gd name="connsiteY5" fmla="*/ 0 h 4135471"/>
                <a:gd name="connsiteX6" fmla="*/ 1360088 w 2854049"/>
                <a:gd name="connsiteY6" fmla="*/ 9020 h 4135471"/>
                <a:gd name="connsiteX7" fmla="*/ 1082638 w 2854049"/>
                <a:gd name="connsiteY7" fmla="*/ 72152 h 4135471"/>
                <a:gd name="connsiteX8" fmla="*/ 1000179 w 2854049"/>
                <a:gd name="connsiteY8" fmla="*/ 103217 h 4135471"/>
                <a:gd name="connsiteX9" fmla="*/ 918691 w 2854049"/>
                <a:gd name="connsiteY9" fmla="*/ 138291 h 4135471"/>
                <a:gd name="connsiteX10" fmla="*/ 839141 w 2854049"/>
                <a:gd name="connsiteY10" fmla="*/ 180379 h 4135471"/>
                <a:gd name="connsiteX11" fmla="*/ 765414 w 2854049"/>
                <a:gd name="connsiteY11" fmla="*/ 227479 h 4135471"/>
                <a:gd name="connsiteX12" fmla="*/ 694595 w 2854049"/>
                <a:gd name="connsiteY12" fmla="*/ 280591 h 4135471"/>
                <a:gd name="connsiteX13" fmla="*/ 629599 w 2854049"/>
                <a:gd name="connsiteY13" fmla="*/ 338714 h 4135471"/>
                <a:gd name="connsiteX14" fmla="*/ 569452 w 2854049"/>
                <a:gd name="connsiteY14" fmla="*/ 401847 h 4135471"/>
                <a:gd name="connsiteX15" fmla="*/ 515126 w 2854049"/>
                <a:gd name="connsiteY15" fmla="*/ 470992 h 4135471"/>
                <a:gd name="connsiteX16" fmla="*/ 467591 w 2854049"/>
                <a:gd name="connsiteY16" fmla="*/ 544147 h 4135471"/>
                <a:gd name="connsiteX17" fmla="*/ 426847 w 2854049"/>
                <a:gd name="connsiteY17" fmla="*/ 622311 h 4135471"/>
                <a:gd name="connsiteX18" fmla="*/ 392893 w 2854049"/>
                <a:gd name="connsiteY18" fmla="*/ 706488 h 4135471"/>
                <a:gd name="connsiteX19" fmla="*/ 338568 w 2854049"/>
                <a:gd name="connsiteY19" fmla="*/ 937976 h 4135471"/>
                <a:gd name="connsiteX20" fmla="*/ 333717 w 2854049"/>
                <a:gd name="connsiteY20" fmla="*/ 994094 h 4135471"/>
                <a:gd name="connsiteX21" fmla="*/ 331776 w 2854049"/>
                <a:gd name="connsiteY21" fmla="*/ 1047206 h 4135471"/>
                <a:gd name="connsiteX22" fmla="*/ 333717 w 2854049"/>
                <a:gd name="connsiteY22" fmla="*/ 1096308 h 4135471"/>
                <a:gd name="connsiteX23" fmla="*/ 334686 w 2854049"/>
                <a:gd name="connsiteY23" fmla="*/ 1145413 h 4135471"/>
                <a:gd name="connsiteX24" fmla="*/ 334686 w 2854049"/>
                <a:gd name="connsiteY24" fmla="*/ 1191509 h 4135471"/>
                <a:gd name="connsiteX25" fmla="*/ 329836 w 2854049"/>
                <a:gd name="connsiteY25" fmla="*/ 1234599 h 4135471"/>
                <a:gd name="connsiteX26" fmla="*/ 315284 w 2854049"/>
                <a:gd name="connsiteY26" fmla="*/ 1278693 h 4135471"/>
                <a:gd name="connsiteX27" fmla="*/ 289092 w 2854049"/>
                <a:gd name="connsiteY27" fmla="*/ 1331805 h 4135471"/>
                <a:gd name="connsiteX28" fmla="*/ 257078 w 2854049"/>
                <a:gd name="connsiteY28" fmla="*/ 1380908 h 4135471"/>
                <a:gd name="connsiteX29" fmla="*/ 222155 w 2854049"/>
                <a:gd name="connsiteY29" fmla="*/ 1423998 h 4135471"/>
                <a:gd name="connsiteX30" fmla="*/ 185291 w 2854049"/>
                <a:gd name="connsiteY30" fmla="*/ 1468092 h 4135471"/>
                <a:gd name="connsiteX31" fmla="*/ 146487 w 2854049"/>
                <a:gd name="connsiteY31" fmla="*/ 1508176 h 4135471"/>
                <a:gd name="connsiteX32" fmla="*/ 107683 w 2854049"/>
                <a:gd name="connsiteY32" fmla="*/ 1548261 h 4135471"/>
                <a:gd name="connsiteX33" fmla="*/ 70819 w 2854049"/>
                <a:gd name="connsiteY33" fmla="*/ 1592354 h 4135471"/>
                <a:gd name="connsiteX34" fmla="*/ 58206 w 2854049"/>
                <a:gd name="connsiteY34" fmla="*/ 1604378 h 4135471"/>
                <a:gd name="connsiteX35" fmla="*/ 42684 w 2854049"/>
                <a:gd name="connsiteY35" fmla="*/ 1619410 h 4135471"/>
                <a:gd name="connsiteX36" fmla="*/ 26193 w 2854049"/>
                <a:gd name="connsiteY36" fmla="*/ 1637448 h 4135471"/>
                <a:gd name="connsiteX37" fmla="*/ 12611 w 2854049"/>
                <a:gd name="connsiteY37" fmla="*/ 1655486 h 4135471"/>
                <a:gd name="connsiteX38" fmla="*/ 3882 w 2854049"/>
                <a:gd name="connsiteY38" fmla="*/ 1677533 h 4135471"/>
                <a:gd name="connsiteX39" fmla="*/ 0 w 2854049"/>
                <a:gd name="connsiteY39" fmla="*/ 1701583 h 4135471"/>
                <a:gd name="connsiteX40" fmla="*/ 4851 w 2854049"/>
                <a:gd name="connsiteY40" fmla="*/ 1726636 h 4135471"/>
                <a:gd name="connsiteX41" fmla="*/ 17462 w 2854049"/>
                <a:gd name="connsiteY41" fmla="*/ 1750687 h 4135471"/>
                <a:gd name="connsiteX42" fmla="*/ 38806 w 2854049"/>
                <a:gd name="connsiteY42" fmla="*/ 1770728 h 4135471"/>
                <a:gd name="connsiteX43" fmla="*/ 63057 w 2854049"/>
                <a:gd name="connsiteY43" fmla="*/ 1784759 h 4135471"/>
                <a:gd name="connsiteX44" fmla="*/ 93130 w 2854049"/>
                <a:gd name="connsiteY44" fmla="*/ 1797786 h 4135471"/>
                <a:gd name="connsiteX45" fmla="*/ 125143 w 2854049"/>
                <a:gd name="connsiteY45" fmla="*/ 1808809 h 4135471"/>
                <a:gd name="connsiteX46" fmla="*/ 157158 w 2854049"/>
                <a:gd name="connsiteY46" fmla="*/ 1819833 h 4135471"/>
                <a:gd name="connsiteX47" fmla="*/ 188201 w 2854049"/>
                <a:gd name="connsiteY47" fmla="*/ 1830855 h 4135471"/>
                <a:gd name="connsiteX48" fmla="*/ 218273 w 2854049"/>
                <a:gd name="connsiteY48" fmla="*/ 1843883 h 4135471"/>
                <a:gd name="connsiteX49" fmla="*/ 245437 w 2854049"/>
                <a:gd name="connsiteY49" fmla="*/ 1857912 h 4135471"/>
                <a:gd name="connsiteX50" fmla="*/ 264839 w 2854049"/>
                <a:gd name="connsiteY50" fmla="*/ 1875951 h 4135471"/>
                <a:gd name="connsiteX51" fmla="*/ 259018 w 2854049"/>
                <a:gd name="connsiteY51" fmla="*/ 1900001 h 4135471"/>
                <a:gd name="connsiteX52" fmla="*/ 248347 w 2854049"/>
                <a:gd name="connsiteY52" fmla="*/ 1922047 h 4135471"/>
                <a:gd name="connsiteX53" fmla="*/ 237676 w 2854049"/>
                <a:gd name="connsiteY53" fmla="*/ 1945097 h 4135471"/>
                <a:gd name="connsiteX54" fmla="*/ 226035 w 2854049"/>
                <a:gd name="connsiteY54" fmla="*/ 1967142 h 4135471"/>
                <a:gd name="connsiteX55" fmla="*/ 215364 w 2854049"/>
                <a:gd name="connsiteY55" fmla="*/ 1989189 h 4135471"/>
                <a:gd name="connsiteX56" fmla="*/ 207602 w 2854049"/>
                <a:gd name="connsiteY56" fmla="*/ 2011236 h 4135471"/>
                <a:gd name="connsiteX57" fmla="*/ 204693 w 2854049"/>
                <a:gd name="connsiteY57" fmla="*/ 2031277 h 4135471"/>
                <a:gd name="connsiteX58" fmla="*/ 206633 w 2854049"/>
                <a:gd name="connsiteY58" fmla="*/ 2053324 h 4135471"/>
                <a:gd name="connsiteX59" fmla="*/ 217304 w 2854049"/>
                <a:gd name="connsiteY59" fmla="*/ 2073366 h 4135471"/>
                <a:gd name="connsiteX60" fmla="*/ 236706 w 2854049"/>
                <a:gd name="connsiteY60" fmla="*/ 2093409 h 4135471"/>
                <a:gd name="connsiteX61" fmla="*/ 264839 w 2854049"/>
                <a:gd name="connsiteY61" fmla="*/ 2113450 h 4135471"/>
                <a:gd name="connsiteX62" fmla="*/ 259018 w 2854049"/>
                <a:gd name="connsiteY62" fmla="*/ 2129483 h 4135471"/>
                <a:gd name="connsiteX63" fmla="*/ 250288 w 2854049"/>
                <a:gd name="connsiteY63" fmla="*/ 2145517 h 4135471"/>
                <a:gd name="connsiteX64" fmla="*/ 243497 w 2854049"/>
                <a:gd name="connsiteY64" fmla="*/ 2164557 h 4135471"/>
                <a:gd name="connsiteX65" fmla="*/ 241557 w 2854049"/>
                <a:gd name="connsiteY65" fmla="*/ 2184601 h 4135471"/>
                <a:gd name="connsiteX66" fmla="*/ 245437 w 2854049"/>
                <a:gd name="connsiteY66" fmla="*/ 2204642 h 4135471"/>
                <a:gd name="connsiteX67" fmla="*/ 256109 w 2854049"/>
                <a:gd name="connsiteY67" fmla="*/ 2222680 h 4135471"/>
                <a:gd name="connsiteX68" fmla="*/ 269690 w 2854049"/>
                <a:gd name="connsiteY68" fmla="*/ 2236709 h 4135471"/>
                <a:gd name="connsiteX69" fmla="*/ 287151 w 2854049"/>
                <a:gd name="connsiteY69" fmla="*/ 2249737 h 4135471"/>
                <a:gd name="connsiteX70" fmla="*/ 304613 w 2854049"/>
                <a:gd name="connsiteY70" fmla="*/ 2258756 h 4135471"/>
                <a:gd name="connsiteX71" fmla="*/ 321105 w 2854049"/>
                <a:gd name="connsiteY71" fmla="*/ 2269780 h 4135471"/>
                <a:gd name="connsiteX72" fmla="*/ 336627 w 2854049"/>
                <a:gd name="connsiteY72" fmla="*/ 2284810 h 4135471"/>
                <a:gd name="connsiteX73" fmla="*/ 345358 w 2854049"/>
                <a:gd name="connsiteY73" fmla="*/ 2300845 h 4135471"/>
                <a:gd name="connsiteX74" fmla="*/ 354089 w 2854049"/>
                <a:gd name="connsiteY74" fmla="*/ 2329906 h 4135471"/>
                <a:gd name="connsiteX75" fmla="*/ 354089 w 2854049"/>
                <a:gd name="connsiteY75" fmla="*/ 2362976 h 4135471"/>
                <a:gd name="connsiteX76" fmla="*/ 351179 w 2854049"/>
                <a:gd name="connsiteY76" fmla="*/ 2394041 h 4135471"/>
                <a:gd name="connsiteX77" fmla="*/ 343417 w 2854049"/>
                <a:gd name="connsiteY77" fmla="*/ 2426108 h 4135471"/>
                <a:gd name="connsiteX78" fmla="*/ 336627 w 2854049"/>
                <a:gd name="connsiteY78" fmla="*/ 2457173 h 4135471"/>
                <a:gd name="connsiteX79" fmla="*/ 331776 w 2854049"/>
                <a:gd name="connsiteY79" fmla="*/ 2485233 h 4135471"/>
                <a:gd name="connsiteX80" fmla="*/ 327896 w 2854049"/>
                <a:gd name="connsiteY80" fmla="*/ 2525318 h 4135471"/>
                <a:gd name="connsiteX81" fmla="*/ 331776 w 2854049"/>
                <a:gd name="connsiteY81" fmla="*/ 2561393 h 4135471"/>
                <a:gd name="connsiteX82" fmla="*/ 342447 w 2854049"/>
                <a:gd name="connsiteY82" fmla="*/ 2594464 h 4135471"/>
                <a:gd name="connsiteX83" fmla="*/ 356029 w 2854049"/>
                <a:gd name="connsiteY83" fmla="*/ 2623524 h 4135471"/>
                <a:gd name="connsiteX84" fmla="*/ 375432 w 2854049"/>
                <a:gd name="connsiteY84" fmla="*/ 2646572 h 4135471"/>
                <a:gd name="connsiteX85" fmla="*/ 400654 w 2854049"/>
                <a:gd name="connsiteY85" fmla="*/ 2668619 h 4135471"/>
                <a:gd name="connsiteX86" fmla="*/ 424906 w 2854049"/>
                <a:gd name="connsiteY86" fmla="*/ 2686657 h 4135471"/>
                <a:gd name="connsiteX87" fmla="*/ 453040 w 2854049"/>
                <a:gd name="connsiteY87" fmla="*/ 2701688 h 4135471"/>
                <a:gd name="connsiteX88" fmla="*/ 481173 w 2854049"/>
                <a:gd name="connsiteY88" fmla="*/ 2714717 h 4135471"/>
                <a:gd name="connsiteX89" fmla="*/ 509306 w 2854049"/>
                <a:gd name="connsiteY89" fmla="*/ 2721731 h 4135471"/>
                <a:gd name="connsiteX90" fmla="*/ 560721 w 2854049"/>
                <a:gd name="connsiteY90" fmla="*/ 2730751 h 4135471"/>
                <a:gd name="connsiteX91" fmla="*/ 615047 w 2854049"/>
                <a:gd name="connsiteY91" fmla="*/ 2734758 h 4135471"/>
                <a:gd name="connsiteX92" fmla="*/ 672284 w 2854049"/>
                <a:gd name="connsiteY92" fmla="*/ 2732755 h 4135471"/>
                <a:gd name="connsiteX93" fmla="*/ 728550 w 2854049"/>
                <a:gd name="connsiteY93" fmla="*/ 2726742 h 4135471"/>
                <a:gd name="connsiteX94" fmla="*/ 784816 w 2854049"/>
                <a:gd name="connsiteY94" fmla="*/ 2719726 h 4135471"/>
                <a:gd name="connsiteX95" fmla="*/ 838171 w 2854049"/>
                <a:gd name="connsiteY95" fmla="*/ 2708704 h 4135471"/>
                <a:gd name="connsiteX96" fmla="*/ 885706 w 2854049"/>
                <a:gd name="connsiteY96" fmla="*/ 2695677 h 4135471"/>
                <a:gd name="connsiteX97" fmla="*/ 927421 w 2854049"/>
                <a:gd name="connsiteY97" fmla="*/ 2681646 h 4135471"/>
                <a:gd name="connsiteX98" fmla="*/ 944882 w 2854049"/>
                <a:gd name="connsiteY98" fmla="*/ 2675633 h 4135471"/>
                <a:gd name="connsiteX99" fmla="*/ 968165 w 2854049"/>
                <a:gd name="connsiteY99" fmla="*/ 2668619 h 4135471"/>
                <a:gd name="connsiteX100" fmla="*/ 993388 w 2854049"/>
                <a:gd name="connsiteY100" fmla="*/ 2661605 h 4135471"/>
                <a:gd name="connsiteX101" fmla="*/ 1019581 w 2854049"/>
                <a:gd name="connsiteY101" fmla="*/ 2654590 h 4135471"/>
                <a:gd name="connsiteX102" fmla="*/ 1047714 w 2854049"/>
                <a:gd name="connsiteY102" fmla="*/ 2650582 h 4135471"/>
                <a:gd name="connsiteX103" fmla="*/ 1075847 w 2854049"/>
                <a:gd name="connsiteY103" fmla="*/ 2648577 h 4135471"/>
                <a:gd name="connsiteX104" fmla="*/ 1100100 w 2854049"/>
                <a:gd name="connsiteY104" fmla="*/ 2652585 h 4135471"/>
                <a:gd name="connsiteX105" fmla="*/ 1121442 w 2854049"/>
                <a:gd name="connsiteY105" fmla="*/ 2661605 h 4135471"/>
                <a:gd name="connsiteX106" fmla="*/ 1140844 w 2854049"/>
                <a:gd name="connsiteY106" fmla="*/ 2679643 h 4135471"/>
                <a:gd name="connsiteX107" fmla="*/ 1158306 w 2854049"/>
                <a:gd name="connsiteY107" fmla="*/ 2708704 h 4135471"/>
                <a:gd name="connsiteX108" fmla="*/ 1174797 w 2854049"/>
                <a:gd name="connsiteY108" fmla="*/ 2745782 h 4135471"/>
                <a:gd name="connsiteX109" fmla="*/ 1190319 w 2854049"/>
                <a:gd name="connsiteY109" fmla="*/ 2788872 h 4135471"/>
                <a:gd name="connsiteX110" fmla="*/ 1202931 w 2854049"/>
                <a:gd name="connsiteY110" fmla="*/ 2837975 h 4135471"/>
                <a:gd name="connsiteX111" fmla="*/ 1215541 w 2854049"/>
                <a:gd name="connsiteY111" fmla="*/ 2889083 h 4135471"/>
                <a:gd name="connsiteX112" fmla="*/ 1226212 w 2854049"/>
                <a:gd name="connsiteY112" fmla="*/ 2942195 h 4135471"/>
                <a:gd name="connsiteX113" fmla="*/ 1235914 w 2854049"/>
                <a:gd name="connsiteY113" fmla="*/ 2996309 h 4135471"/>
                <a:gd name="connsiteX114" fmla="*/ 1245616 w 2854049"/>
                <a:gd name="connsiteY114" fmla="*/ 3049421 h 4135471"/>
                <a:gd name="connsiteX115" fmla="*/ 1252407 w 2854049"/>
                <a:gd name="connsiteY115" fmla="*/ 3098524 h 4135471"/>
                <a:gd name="connsiteX116" fmla="*/ 1261138 w 2854049"/>
                <a:gd name="connsiteY116" fmla="*/ 3144621 h 4135471"/>
                <a:gd name="connsiteX117" fmla="*/ 1267927 w 2854049"/>
                <a:gd name="connsiteY117" fmla="*/ 3182701 h 4135471"/>
                <a:gd name="connsiteX118" fmla="*/ 1273749 w 2854049"/>
                <a:gd name="connsiteY118" fmla="*/ 3215771 h 4135471"/>
                <a:gd name="connsiteX119" fmla="*/ 1405683 w 2854049"/>
                <a:gd name="connsiteY119" fmla="*/ 3238820 h 4135471"/>
                <a:gd name="connsiteX120" fmla="*/ 1539558 w 2854049"/>
                <a:gd name="connsiteY120" fmla="*/ 3251847 h 4135471"/>
                <a:gd name="connsiteX121" fmla="*/ 1677312 w 2854049"/>
                <a:gd name="connsiteY121" fmla="*/ 3253851 h 4135471"/>
                <a:gd name="connsiteX122" fmla="*/ 1817977 w 2854049"/>
                <a:gd name="connsiteY122" fmla="*/ 3246837 h 4135471"/>
                <a:gd name="connsiteX123" fmla="*/ 1963493 w 2854049"/>
                <a:gd name="connsiteY123" fmla="*/ 3226793 h 4135471"/>
                <a:gd name="connsiteX124" fmla="*/ 1998071 w 2854049"/>
                <a:gd name="connsiteY124" fmla="*/ 3220300 h 4135471"/>
                <a:gd name="connsiteX125" fmla="*/ 1972544 w 2854049"/>
                <a:gd name="connsiteY125" fmla="*/ 2990832 h 4135471"/>
                <a:gd name="connsiteX126" fmla="*/ 1866104 w 2854049"/>
                <a:gd name="connsiteY126" fmla="*/ 2529483 h 4135471"/>
                <a:gd name="connsiteX127" fmla="*/ 1085631 w 2854049"/>
                <a:gd name="connsiteY127" fmla="*/ 1773024 h 4135471"/>
                <a:gd name="connsiteX128" fmla="*/ 1277747 w 2854049"/>
                <a:gd name="connsiteY128" fmla="*/ 968535 h 4135471"/>
                <a:gd name="connsiteX129" fmla="*/ 1914134 w 2854049"/>
                <a:gd name="connsiteY129" fmla="*/ 872477 h 4135471"/>
                <a:gd name="connsiteX130" fmla="*/ 2334389 w 2854049"/>
                <a:gd name="connsiteY130" fmla="*/ 1316747 h 4135471"/>
                <a:gd name="connsiteX131" fmla="*/ 2850702 w 2854049"/>
                <a:gd name="connsiteY131" fmla="*/ 1256710 h 4135471"/>
                <a:gd name="connsiteX132" fmla="*/ 2851858 w 2854049"/>
                <a:gd name="connsiteY132" fmla="*/ 1288484 h 4135471"/>
                <a:gd name="connsiteX133" fmla="*/ 2854049 w 2854049"/>
                <a:gd name="connsiteY133" fmla="*/ 1252639 h 4135471"/>
                <a:gd name="connsiteX134" fmla="*/ 2852109 w 2854049"/>
                <a:gd name="connsiteY134" fmla="*/ 1156435 h 4135471"/>
                <a:gd name="connsiteX135" fmla="*/ 2845318 w 2854049"/>
                <a:gd name="connsiteY135" fmla="*/ 1062236 h 4135471"/>
                <a:gd name="connsiteX136" fmla="*/ 2830767 w 2854049"/>
                <a:gd name="connsiteY136" fmla="*/ 971045 h 4135471"/>
                <a:gd name="connsiteX137" fmla="*/ 2811365 w 2854049"/>
                <a:gd name="connsiteY137" fmla="*/ 881857 h 4135471"/>
                <a:gd name="connsiteX138" fmla="*/ 2787112 w 2854049"/>
                <a:gd name="connsiteY138" fmla="*/ 799684 h 4135471"/>
                <a:gd name="connsiteX139" fmla="*/ 2759950 w 2854049"/>
                <a:gd name="connsiteY139" fmla="*/ 724526 h 4135471"/>
                <a:gd name="connsiteX140" fmla="*/ 2728906 w 2854049"/>
                <a:gd name="connsiteY140" fmla="*/ 657385 h 4135471"/>
                <a:gd name="connsiteX141" fmla="*/ 2682340 w 2854049"/>
                <a:gd name="connsiteY141" fmla="*/ 577215 h 4135471"/>
                <a:gd name="connsiteX142" fmla="*/ 2631895 w 2854049"/>
                <a:gd name="connsiteY142" fmla="*/ 501055 h 4135471"/>
                <a:gd name="connsiteX143" fmla="*/ 2574659 w 2854049"/>
                <a:gd name="connsiteY143" fmla="*/ 429907 h 4135471"/>
                <a:gd name="connsiteX144" fmla="*/ 2513543 w 2854049"/>
                <a:gd name="connsiteY144" fmla="*/ 361762 h 4135471"/>
                <a:gd name="connsiteX145" fmla="*/ 2446606 w 2854049"/>
                <a:gd name="connsiteY145" fmla="*/ 300634 h 4135471"/>
                <a:gd name="connsiteX146" fmla="*/ 2371907 w 2854049"/>
                <a:gd name="connsiteY146" fmla="*/ 243513 h 4135471"/>
                <a:gd name="connsiteX147" fmla="*/ 2294299 w 2854049"/>
                <a:gd name="connsiteY147" fmla="*/ 192406 h 4135471"/>
                <a:gd name="connsiteX148" fmla="*/ 2211840 w 2854049"/>
                <a:gd name="connsiteY148" fmla="*/ 147311 h 4135471"/>
                <a:gd name="connsiteX149" fmla="*/ 2121620 w 2854049"/>
                <a:gd name="connsiteY149" fmla="*/ 109230 h 4135471"/>
                <a:gd name="connsiteX150" fmla="*/ 2028490 w 2854049"/>
                <a:gd name="connsiteY150" fmla="*/ 74157 h 4135471"/>
                <a:gd name="connsiteX151" fmla="*/ 1927599 w 2854049"/>
                <a:gd name="connsiteY151" fmla="*/ 47099 h 4135471"/>
                <a:gd name="connsiteX152" fmla="*/ 1821858 w 2854049"/>
                <a:gd name="connsiteY152" fmla="*/ 25053 h 4135471"/>
                <a:gd name="connsiteX153" fmla="*/ 1711265 w 2854049"/>
                <a:gd name="connsiteY153" fmla="*/ 10021 h 4135471"/>
                <a:gd name="connsiteX154" fmla="*/ 1594853 w 2854049"/>
                <a:gd name="connsiteY154" fmla="*/ 1002 h 413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2854049" h="4135471">
                  <a:moveTo>
                    <a:pt x="1696267" y="3431657"/>
                  </a:moveTo>
                  <a:cubicBezTo>
                    <a:pt x="1501914" y="3431657"/>
                    <a:pt x="1344360" y="3589211"/>
                    <a:pt x="1344360" y="3783564"/>
                  </a:cubicBezTo>
                  <a:cubicBezTo>
                    <a:pt x="1344360" y="3977917"/>
                    <a:pt x="1501914" y="4135471"/>
                    <a:pt x="1696267" y="4135471"/>
                  </a:cubicBezTo>
                  <a:cubicBezTo>
                    <a:pt x="1890620" y="4135471"/>
                    <a:pt x="2048174" y="3977917"/>
                    <a:pt x="2048174" y="3783564"/>
                  </a:cubicBezTo>
                  <a:cubicBezTo>
                    <a:pt x="2048174" y="3589211"/>
                    <a:pt x="1890620" y="3431657"/>
                    <a:pt x="1696267" y="3431657"/>
                  </a:cubicBezTo>
                  <a:close/>
                  <a:moveTo>
                    <a:pt x="1470680" y="0"/>
                  </a:moveTo>
                  <a:lnTo>
                    <a:pt x="1360088" y="9020"/>
                  </a:lnTo>
                  <a:lnTo>
                    <a:pt x="1082638" y="72152"/>
                  </a:lnTo>
                  <a:lnTo>
                    <a:pt x="1000179" y="103217"/>
                  </a:lnTo>
                  <a:lnTo>
                    <a:pt x="918691" y="138291"/>
                  </a:lnTo>
                  <a:lnTo>
                    <a:pt x="839141" y="180379"/>
                  </a:lnTo>
                  <a:lnTo>
                    <a:pt x="765414" y="227479"/>
                  </a:lnTo>
                  <a:lnTo>
                    <a:pt x="694595" y="280591"/>
                  </a:lnTo>
                  <a:lnTo>
                    <a:pt x="629599" y="338714"/>
                  </a:lnTo>
                  <a:lnTo>
                    <a:pt x="569452" y="401847"/>
                  </a:lnTo>
                  <a:lnTo>
                    <a:pt x="515126" y="470992"/>
                  </a:lnTo>
                  <a:lnTo>
                    <a:pt x="467591" y="544147"/>
                  </a:lnTo>
                  <a:lnTo>
                    <a:pt x="426847" y="622311"/>
                  </a:lnTo>
                  <a:lnTo>
                    <a:pt x="392893" y="706488"/>
                  </a:lnTo>
                  <a:lnTo>
                    <a:pt x="338568" y="937976"/>
                  </a:lnTo>
                  <a:lnTo>
                    <a:pt x="333717" y="994094"/>
                  </a:lnTo>
                  <a:lnTo>
                    <a:pt x="331776" y="1047206"/>
                  </a:lnTo>
                  <a:lnTo>
                    <a:pt x="333717" y="1096308"/>
                  </a:lnTo>
                  <a:lnTo>
                    <a:pt x="334686" y="1145413"/>
                  </a:lnTo>
                  <a:lnTo>
                    <a:pt x="334686" y="1191509"/>
                  </a:lnTo>
                  <a:lnTo>
                    <a:pt x="329836" y="1234599"/>
                  </a:lnTo>
                  <a:lnTo>
                    <a:pt x="315284" y="1278693"/>
                  </a:lnTo>
                  <a:lnTo>
                    <a:pt x="289092" y="1331805"/>
                  </a:lnTo>
                  <a:lnTo>
                    <a:pt x="257078" y="1380908"/>
                  </a:lnTo>
                  <a:lnTo>
                    <a:pt x="222155" y="1423998"/>
                  </a:lnTo>
                  <a:lnTo>
                    <a:pt x="185291" y="1468092"/>
                  </a:lnTo>
                  <a:lnTo>
                    <a:pt x="146487" y="1508176"/>
                  </a:lnTo>
                  <a:lnTo>
                    <a:pt x="107683" y="1548261"/>
                  </a:lnTo>
                  <a:lnTo>
                    <a:pt x="70819" y="1592354"/>
                  </a:lnTo>
                  <a:lnTo>
                    <a:pt x="58206" y="1604378"/>
                  </a:lnTo>
                  <a:lnTo>
                    <a:pt x="42684" y="1619410"/>
                  </a:lnTo>
                  <a:lnTo>
                    <a:pt x="26193" y="1637448"/>
                  </a:lnTo>
                  <a:lnTo>
                    <a:pt x="12611" y="1655486"/>
                  </a:lnTo>
                  <a:lnTo>
                    <a:pt x="3882" y="1677533"/>
                  </a:lnTo>
                  <a:lnTo>
                    <a:pt x="0" y="1701583"/>
                  </a:lnTo>
                  <a:lnTo>
                    <a:pt x="4851" y="1726636"/>
                  </a:lnTo>
                  <a:lnTo>
                    <a:pt x="17462" y="1750687"/>
                  </a:lnTo>
                  <a:lnTo>
                    <a:pt x="38806" y="1770728"/>
                  </a:lnTo>
                  <a:lnTo>
                    <a:pt x="63057" y="1784759"/>
                  </a:lnTo>
                  <a:lnTo>
                    <a:pt x="93130" y="1797786"/>
                  </a:lnTo>
                  <a:lnTo>
                    <a:pt x="125143" y="1808809"/>
                  </a:lnTo>
                  <a:lnTo>
                    <a:pt x="157158" y="1819833"/>
                  </a:lnTo>
                  <a:lnTo>
                    <a:pt x="188201" y="1830855"/>
                  </a:lnTo>
                  <a:lnTo>
                    <a:pt x="218273" y="1843883"/>
                  </a:lnTo>
                  <a:lnTo>
                    <a:pt x="245437" y="1857912"/>
                  </a:lnTo>
                  <a:lnTo>
                    <a:pt x="264839" y="1875951"/>
                  </a:lnTo>
                  <a:lnTo>
                    <a:pt x="259018" y="1900001"/>
                  </a:lnTo>
                  <a:lnTo>
                    <a:pt x="248347" y="1922047"/>
                  </a:lnTo>
                  <a:lnTo>
                    <a:pt x="237676" y="1945097"/>
                  </a:lnTo>
                  <a:lnTo>
                    <a:pt x="226035" y="1967142"/>
                  </a:lnTo>
                  <a:lnTo>
                    <a:pt x="215364" y="1989189"/>
                  </a:lnTo>
                  <a:lnTo>
                    <a:pt x="207602" y="2011236"/>
                  </a:lnTo>
                  <a:lnTo>
                    <a:pt x="204693" y="2031277"/>
                  </a:lnTo>
                  <a:lnTo>
                    <a:pt x="206633" y="2053324"/>
                  </a:lnTo>
                  <a:lnTo>
                    <a:pt x="217304" y="2073366"/>
                  </a:lnTo>
                  <a:lnTo>
                    <a:pt x="236706" y="2093409"/>
                  </a:lnTo>
                  <a:lnTo>
                    <a:pt x="264839" y="2113450"/>
                  </a:lnTo>
                  <a:lnTo>
                    <a:pt x="259018" y="2129483"/>
                  </a:lnTo>
                  <a:lnTo>
                    <a:pt x="250288" y="2145517"/>
                  </a:lnTo>
                  <a:lnTo>
                    <a:pt x="243497" y="2164557"/>
                  </a:lnTo>
                  <a:lnTo>
                    <a:pt x="241557" y="2184601"/>
                  </a:lnTo>
                  <a:lnTo>
                    <a:pt x="245437" y="2204642"/>
                  </a:lnTo>
                  <a:lnTo>
                    <a:pt x="256109" y="2222680"/>
                  </a:lnTo>
                  <a:lnTo>
                    <a:pt x="269690" y="2236709"/>
                  </a:lnTo>
                  <a:lnTo>
                    <a:pt x="287151" y="2249737"/>
                  </a:lnTo>
                  <a:lnTo>
                    <a:pt x="304613" y="2258756"/>
                  </a:lnTo>
                  <a:lnTo>
                    <a:pt x="321105" y="2269780"/>
                  </a:lnTo>
                  <a:lnTo>
                    <a:pt x="336627" y="2284810"/>
                  </a:lnTo>
                  <a:lnTo>
                    <a:pt x="345358" y="2300845"/>
                  </a:lnTo>
                  <a:lnTo>
                    <a:pt x="354089" y="2329906"/>
                  </a:lnTo>
                  <a:lnTo>
                    <a:pt x="354089" y="2362976"/>
                  </a:lnTo>
                  <a:lnTo>
                    <a:pt x="351179" y="2394041"/>
                  </a:lnTo>
                  <a:lnTo>
                    <a:pt x="343417" y="2426108"/>
                  </a:lnTo>
                  <a:lnTo>
                    <a:pt x="336627" y="2457173"/>
                  </a:lnTo>
                  <a:lnTo>
                    <a:pt x="331776" y="2485233"/>
                  </a:lnTo>
                  <a:lnTo>
                    <a:pt x="327896" y="2525318"/>
                  </a:lnTo>
                  <a:lnTo>
                    <a:pt x="331776" y="2561393"/>
                  </a:lnTo>
                  <a:lnTo>
                    <a:pt x="342447" y="2594464"/>
                  </a:lnTo>
                  <a:lnTo>
                    <a:pt x="356029" y="2623524"/>
                  </a:lnTo>
                  <a:lnTo>
                    <a:pt x="375432" y="2646572"/>
                  </a:lnTo>
                  <a:lnTo>
                    <a:pt x="400654" y="2668619"/>
                  </a:lnTo>
                  <a:lnTo>
                    <a:pt x="424906" y="2686657"/>
                  </a:lnTo>
                  <a:lnTo>
                    <a:pt x="453040" y="2701688"/>
                  </a:lnTo>
                  <a:lnTo>
                    <a:pt x="481173" y="2714717"/>
                  </a:lnTo>
                  <a:lnTo>
                    <a:pt x="509306" y="2721731"/>
                  </a:lnTo>
                  <a:lnTo>
                    <a:pt x="560721" y="2730751"/>
                  </a:lnTo>
                  <a:lnTo>
                    <a:pt x="615047" y="2734758"/>
                  </a:lnTo>
                  <a:lnTo>
                    <a:pt x="672284" y="2732755"/>
                  </a:lnTo>
                  <a:lnTo>
                    <a:pt x="728550" y="2726742"/>
                  </a:lnTo>
                  <a:lnTo>
                    <a:pt x="784816" y="2719726"/>
                  </a:lnTo>
                  <a:lnTo>
                    <a:pt x="838171" y="2708704"/>
                  </a:lnTo>
                  <a:lnTo>
                    <a:pt x="885706" y="2695677"/>
                  </a:lnTo>
                  <a:lnTo>
                    <a:pt x="927421" y="2681646"/>
                  </a:lnTo>
                  <a:lnTo>
                    <a:pt x="944882" y="2675633"/>
                  </a:lnTo>
                  <a:lnTo>
                    <a:pt x="968165" y="2668619"/>
                  </a:lnTo>
                  <a:lnTo>
                    <a:pt x="993388" y="2661605"/>
                  </a:lnTo>
                  <a:lnTo>
                    <a:pt x="1019581" y="2654590"/>
                  </a:lnTo>
                  <a:lnTo>
                    <a:pt x="1047714" y="2650582"/>
                  </a:lnTo>
                  <a:lnTo>
                    <a:pt x="1075847" y="2648577"/>
                  </a:lnTo>
                  <a:lnTo>
                    <a:pt x="1100100" y="2652585"/>
                  </a:lnTo>
                  <a:lnTo>
                    <a:pt x="1121442" y="2661605"/>
                  </a:lnTo>
                  <a:lnTo>
                    <a:pt x="1140844" y="2679643"/>
                  </a:lnTo>
                  <a:lnTo>
                    <a:pt x="1158306" y="2708704"/>
                  </a:lnTo>
                  <a:lnTo>
                    <a:pt x="1174797" y="2745782"/>
                  </a:lnTo>
                  <a:lnTo>
                    <a:pt x="1190319" y="2788872"/>
                  </a:lnTo>
                  <a:lnTo>
                    <a:pt x="1202931" y="2837975"/>
                  </a:lnTo>
                  <a:lnTo>
                    <a:pt x="1215541" y="2889083"/>
                  </a:lnTo>
                  <a:lnTo>
                    <a:pt x="1226212" y="2942195"/>
                  </a:lnTo>
                  <a:lnTo>
                    <a:pt x="1235914" y="2996309"/>
                  </a:lnTo>
                  <a:lnTo>
                    <a:pt x="1245616" y="3049421"/>
                  </a:lnTo>
                  <a:lnTo>
                    <a:pt x="1252407" y="3098524"/>
                  </a:lnTo>
                  <a:lnTo>
                    <a:pt x="1261138" y="3144621"/>
                  </a:lnTo>
                  <a:lnTo>
                    <a:pt x="1267927" y="3182701"/>
                  </a:lnTo>
                  <a:lnTo>
                    <a:pt x="1273749" y="3215771"/>
                  </a:lnTo>
                  <a:lnTo>
                    <a:pt x="1405683" y="3238820"/>
                  </a:lnTo>
                  <a:lnTo>
                    <a:pt x="1539558" y="3251847"/>
                  </a:lnTo>
                  <a:lnTo>
                    <a:pt x="1677312" y="3253851"/>
                  </a:lnTo>
                  <a:lnTo>
                    <a:pt x="1817977" y="3246837"/>
                  </a:lnTo>
                  <a:lnTo>
                    <a:pt x="1963493" y="3226793"/>
                  </a:lnTo>
                  <a:lnTo>
                    <a:pt x="1998071" y="3220300"/>
                  </a:lnTo>
                  <a:lnTo>
                    <a:pt x="1972544" y="2990832"/>
                  </a:lnTo>
                  <a:cubicBezTo>
                    <a:pt x="1951990" y="2824419"/>
                    <a:pt x="1923973" y="2664322"/>
                    <a:pt x="1866104" y="2529483"/>
                  </a:cubicBezTo>
                  <a:cubicBezTo>
                    <a:pt x="1798827" y="2378364"/>
                    <a:pt x="1318234" y="2057324"/>
                    <a:pt x="1085631" y="1773024"/>
                  </a:cubicBezTo>
                  <a:cubicBezTo>
                    <a:pt x="1039452" y="1683967"/>
                    <a:pt x="924385" y="1218329"/>
                    <a:pt x="1277747" y="968535"/>
                  </a:cubicBezTo>
                  <a:cubicBezTo>
                    <a:pt x="1430175" y="835482"/>
                    <a:pt x="1702005" y="831017"/>
                    <a:pt x="1914134" y="872477"/>
                  </a:cubicBezTo>
                  <a:cubicBezTo>
                    <a:pt x="2031257" y="905756"/>
                    <a:pt x="2240228" y="1053847"/>
                    <a:pt x="2334389" y="1316747"/>
                  </a:cubicBezTo>
                  <a:lnTo>
                    <a:pt x="2850702" y="1256710"/>
                  </a:lnTo>
                  <a:lnTo>
                    <a:pt x="2851858" y="1288484"/>
                  </a:lnTo>
                  <a:lnTo>
                    <a:pt x="2854049" y="1252639"/>
                  </a:lnTo>
                  <a:lnTo>
                    <a:pt x="2852109" y="1156435"/>
                  </a:lnTo>
                  <a:lnTo>
                    <a:pt x="2845318" y="1062236"/>
                  </a:lnTo>
                  <a:lnTo>
                    <a:pt x="2830767" y="971045"/>
                  </a:lnTo>
                  <a:lnTo>
                    <a:pt x="2811365" y="881857"/>
                  </a:lnTo>
                  <a:lnTo>
                    <a:pt x="2787112" y="799684"/>
                  </a:lnTo>
                  <a:lnTo>
                    <a:pt x="2759950" y="724526"/>
                  </a:lnTo>
                  <a:lnTo>
                    <a:pt x="2728906" y="657385"/>
                  </a:lnTo>
                  <a:lnTo>
                    <a:pt x="2682340" y="577215"/>
                  </a:lnTo>
                  <a:lnTo>
                    <a:pt x="2631895" y="501055"/>
                  </a:lnTo>
                  <a:lnTo>
                    <a:pt x="2574659" y="429907"/>
                  </a:lnTo>
                  <a:lnTo>
                    <a:pt x="2513543" y="361762"/>
                  </a:lnTo>
                  <a:lnTo>
                    <a:pt x="2446606" y="300634"/>
                  </a:lnTo>
                  <a:lnTo>
                    <a:pt x="2371907" y="243513"/>
                  </a:lnTo>
                  <a:lnTo>
                    <a:pt x="2294299" y="192406"/>
                  </a:lnTo>
                  <a:lnTo>
                    <a:pt x="2211840" y="147311"/>
                  </a:lnTo>
                  <a:lnTo>
                    <a:pt x="2121620" y="109230"/>
                  </a:lnTo>
                  <a:lnTo>
                    <a:pt x="2028490" y="74157"/>
                  </a:lnTo>
                  <a:lnTo>
                    <a:pt x="1927599" y="47099"/>
                  </a:lnTo>
                  <a:lnTo>
                    <a:pt x="1821858" y="25053"/>
                  </a:lnTo>
                  <a:lnTo>
                    <a:pt x="1711265" y="10021"/>
                  </a:lnTo>
                  <a:lnTo>
                    <a:pt x="1594853" y="1002"/>
                  </a:lnTo>
                  <a:close/>
                </a:path>
              </a:pathLst>
            </a:custGeom>
            <a:solidFill>
              <a:srgbClr val="00BDF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354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9D201CA-DB1A-4CF3-9F16-B98B46897823}"/>
                </a:ext>
              </a:extLst>
            </p:cNvPr>
            <p:cNvSpPr/>
            <p:nvPr/>
          </p:nvSpPr>
          <p:spPr>
            <a:xfrm flipH="1">
              <a:off x="1105009" y="665240"/>
              <a:ext cx="3688534" cy="2409764"/>
            </a:xfrm>
            <a:custGeom>
              <a:avLst/>
              <a:gdLst>
                <a:gd name="connsiteX0" fmla="*/ 1547519 w 3095038"/>
                <a:gd name="connsiteY0" fmla="*/ 0 h 2022026"/>
                <a:gd name="connsiteX1" fmla="*/ 3095038 w 3095038"/>
                <a:gd name="connsiteY1" fmla="*/ 627509 h 2022026"/>
                <a:gd name="connsiteX2" fmla="*/ 2825277 w 3095038"/>
                <a:gd name="connsiteY2" fmla="*/ 736897 h 2022026"/>
                <a:gd name="connsiteX3" fmla="*/ 2825277 w 3095038"/>
                <a:gd name="connsiteY3" fmla="*/ 1583608 h 2022026"/>
                <a:gd name="connsiteX4" fmla="*/ 2829142 w 3095038"/>
                <a:gd name="connsiteY4" fmla="*/ 1585209 h 2022026"/>
                <a:gd name="connsiteX5" fmla="*/ 2841509 w 3095038"/>
                <a:gd name="connsiteY5" fmla="*/ 1615067 h 2022026"/>
                <a:gd name="connsiteX6" fmla="*/ 2829142 w 3095038"/>
                <a:gd name="connsiteY6" fmla="*/ 1644926 h 2022026"/>
                <a:gd name="connsiteX7" fmla="*/ 2826092 w 3095038"/>
                <a:gd name="connsiteY7" fmla="*/ 1646189 h 2022026"/>
                <a:gd name="connsiteX8" fmla="*/ 2876626 w 3095038"/>
                <a:gd name="connsiteY8" fmla="*/ 2022026 h 2022026"/>
                <a:gd name="connsiteX9" fmla="*/ 2721940 w 3095038"/>
                <a:gd name="connsiteY9" fmla="*/ 2022026 h 2022026"/>
                <a:gd name="connsiteX10" fmla="*/ 2772475 w 3095038"/>
                <a:gd name="connsiteY10" fmla="*/ 1646189 h 2022026"/>
                <a:gd name="connsiteX11" fmla="*/ 2769425 w 3095038"/>
                <a:gd name="connsiteY11" fmla="*/ 1644926 h 2022026"/>
                <a:gd name="connsiteX12" fmla="*/ 2757057 w 3095038"/>
                <a:gd name="connsiteY12" fmla="*/ 1615067 h 2022026"/>
                <a:gd name="connsiteX13" fmla="*/ 2769425 w 3095038"/>
                <a:gd name="connsiteY13" fmla="*/ 1585209 h 2022026"/>
                <a:gd name="connsiteX14" fmla="*/ 2773289 w 3095038"/>
                <a:gd name="connsiteY14" fmla="*/ 1583608 h 2022026"/>
                <a:gd name="connsiteX15" fmla="*/ 2773289 w 3095038"/>
                <a:gd name="connsiteY15" fmla="*/ 757978 h 2022026"/>
                <a:gd name="connsiteX16" fmla="*/ 2747752 w 3095038"/>
                <a:gd name="connsiteY16" fmla="*/ 768333 h 2022026"/>
                <a:gd name="connsiteX17" fmla="*/ 2473970 w 3095038"/>
                <a:gd name="connsiteY17" fmla="*/ 981499 h 2022026"/>
                <a:gd name="connsiteX18" fmla="*/ 2473970 w 3095038"/>
                <a:gd name="connsiteY18" fmla="*/ 1333096 h 2022026"/>
                <a:gd name="connsiteX19" fmla="*/ 1442377 w 3095038"/>
                <a:gd name="connsiteY19" fmla="*/ 1553521 h 2022026"/>
                <a:gd name="connsiteX20" fmla="*/ 628675 w 3095038"/>
                <a:gd name="connsiteY20" fmla="*/ 1422110 h 2022026"/>
                <a:gd name="connsiteX21" fmla="*/ 635755 w 3095038"/>
                <a:gd name="connsiteY21" fmla="*/ 1406334 h 2022026"/>
                <a:gd name="connsiteX22" fmla="*/ 621068 w 3095038"/>
                <a:gd name="connsiteY22" fmla="*/ 1402746 h 2022026"/>
                <a:gd name="connsiteX23" fmla="*/ 621068 w 3095038"/>
                <a:gd name="connsiteY23" fmla="*/ 981499 h 2022026"/>
                <a:gd name="connsiteX24" fmla="*/ 0 w 3095038"/>
                <a:gd name="connsiteY24" fmla="*/ 627509 h 2022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95038" h="2022026">
                  <a:moveTo>
                    <a:pt x="1547519" y="0"/>
                  </a:moveTo>
                  <a:lnTo>
                    <a:pt x="3095038" y="627509"/>
                  </a:lnTo>
                  <a:lnTo>
                    <a:pt x="2825277" y="736897"/>
                  </a:lnTo>
                  <a:lnTo>
                    <a:pt x="2825277" y="1583608"/>
                  </a:lnTo>
                  <a:lnTo>
                    <a:pt x="2829142" y="1585209"/>
                  </a:lnTo>
                  <a:cubicBezTo>
                    <a:pt x="2836783" y="1592850"/>
                    <a:pt x="2841509" y="1603406"/>
                    <a:pt x="2841509" y="1615067"/>
                  </a:cubicBezTo>
                  <a:cubicBezTo>
                    <a:pt x="2841509" y="1626728"/>
                    <a:pt x="2836783" y="1637284"/>
                    <a:pt x="2829142" y="1644926"/>
                  </a:cubicBezTo>
                  <a:lnTo>
                    <a:pt x="2826092" y="1646189"/>
                  </a:lnTo>
                  <a:lnTo>
                    <a:pt x="2876626" y="2022026"/>
                  </a:lnTo>
                  <a:lnTo>
                    <a:pt x="2721940" y="2022026"/>
                  </a:lnTo>
                  <a:lnTo>
                    <a:pt x="2772475" y="1646189"/>
                  </a:lnTo>
                  <a:lnTo>
                    <a:pt x="2769425" y="1644926"/>
                  </a:lnTo>
                  <a:cubicBezTo>
                    <a:pt x="2761784" y="1637284"/>
                    <a:pt x="2757057" y="1626728"/>
                    <a:pt x="2757057" y="1615067"/>
                  </a:cubicBezTo>
                  <a:cubicBezTo>
                    <a:pt x="2757057" y="1603406"/>
                    <a:pt x="2761784" y="1592850"/>
                    <a:pt x="2769425" y="1585209"/>
                  </a:cubicBezTo>
                  <a:lnTo>
                    <a:pt x="2773289" y="1583608"/>
                  </a:lnTo>
                  <a:lnTo>
                    <a:pt x="2773289" y="757978"/>
                  </a:lnTo>
                  <a:lnTo>
                    <a:pt x="2747752" y="768333"/>
                  </a:lnTo>
                  <a:lnTo>
                    <a:pt x="2473970" y="981499"/>
                  </a:lnTo>
                  <a:lnTo>
                    <a:pt x="2473970" y="1333096"/>
                  </a:lnTo>
                  <a:cubicBezTo>
                    <a:pt x="2176456" y="1474039"/>
                    <a:pt x="1822001" y="1553521"/>
                    <a:pt x="1442377" y="1553521"/>
                  </a:cubicBezTo>
                  <a:cubicBezTo>
                    <a:pt x="1151810" y="1553521"/>
                    <a:pt x="875988" y="1506956"/>
                    <a:pt x="628675" y="1422110"/>
                  </a:cubicBezTo>
                  <a:cubicBezTo>
                    <a:pt x="630298" y="1416654"/>
                    <a:pt x="632987" y="1411486"/>
                    <a:pt x="635755" y="1406334"/>
                  </a:cubicBezTo>
                  <a:cubicBezTo>
                    <a:pt x="631035" y="1404608"/>
                    <a:pt x="626049" y="1403669"/>
                    <a:pt x="621068" y="1402746"/>
                  </a:cubicBezTo>
                  <a:lnTo>
                    <a:pt x="621068" y="981499"/>
                  </a:lnTo>
                  <a:lnTo>
                    <a:pt x="0" y="627509"/>
                  </a:lnTo>
                  <a:close/>
                </a:path>
              </a:pathLst>
            </a:custGeom>
            <a:solidFill>
              <a:srgbClr val="565874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354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6F147EFD-B1BE-432D-9784-91D0CE32D026}"/>
              </a:ext>
            </a:extLst>
          </p:cNvPr>
          <p:cNvGrpSpPr>
            <a:grpSpLocks noChangeAspect="1"/>
          </p:cNvGrpSpPr>
          <p:nvPr/>
        </p:nvGrpSpPr>
        <p:grpSpPr>
          <a:xfrm>
            <a:off x="8376154" y="482372"/>
            <a:ext cx="7798478" cy="2880000"/>
            <a:chOff x="7420466" y="2073570"/>
            <a:chExt cx="4419426" cy="1632107"/>
          </a:xfrm>
        </p:grpSpPr>
        <p:sp>
          <p:nvSpPr>
            <p:cNvPr id="40" name="Parallelogram 39">
              <a:extLst>
                <a:ext uri="{FF2B5EF4-FFF2-40B4-BE49-F238E27FC236}">
                  <a16:creationId xmlns:a16="http://schemas.microsoft.com/office/drawing/2014/main" id="{5F675FBC-D21A-459C-92BA-94C5364F5E9C}"/>
                </a:ext>
              </a:extLst>
            </p:cNvPr>
            <p:cNvSpPr/>
            <p:nvPr/>
          </p:nvSpPr>
          <p:spPr>
            <a:xfrm>
              <a:off x="7620341" y="2073570"/>
              <a:ext cx="3989399" cy="1395888"/>
            </a:xfrm>
            <a:prstGeom prst="parallelogram">
              <a:avLst/>
            </a:prstGeom>
            <a:noFill/>
            <a:ln w="254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6" tIns="45718" rIns="91436" bIns="45718"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41" name="Parallelogram 39">
              <a:extLst>
                <a:ext uri="{FF2B5EF4-FFF2-40B4-BE49-F238E27FC236}">
                  <a16:creationId xmlns:a16="http://schemas.microsoft.com/office/drawing/2014/main" id="{03175094-F531-48BC-9406-89B34FFCE79C}"/>
                </a:ext>
              </a:extLst>
            </p:cNvPr>
            <p:cNvSpPr/>
            <p:nvPr/>
          </p:nvSpPr>
          <p:spPr>
            <a:xfrm>
              <a:off x="7894455" y="2300996"/>
              <a:ext cx="3945437" cy="1404681"/>
            </a:xfrm>
            <a:custGeom>
              <a:avLst/>
              <a:gdLst>
                <a:gd name="connsiteX0" fmla="*/ 3206721 w 3401707"/>
                <a:gd name="connsiteY0" fmla="*/ 0 h 1364082"/>
                <a:gd name="connsiteX1" fmla="*/ 3401707 w 3401707"/>
                <a:gd name="connsiteY1" fmla="*/ 0 h 1364082"/>
                <a:gd name="connsiteX2" fmla="*/ 3060687 w 3401707"/>
                <a:gd name="connsiteY2" fmla="*/ 1364082 h 1364082"/>
                <a:gd name="connsiteX3" fmla="*/ 0 w 3401707"/>
                <a:gd name="connsiteY3" fmla="*/ 1364082 h 1364082"/>
                <a:gd name="connsiteX4" fmla="*/ 37796 w 3401707"/>
                <a:gd name="connsiteY4" fmla="*/ 1212899 h 1364082"/>
                <a:gd name="connsiteX5" fmla="*/ 2948478 w 3401707"/>
                <a:gd name="connsiteY5" fmla="*/ 1212899 h 1364082"/>
                <a:gd name="connsiteX6" fmla="*/ 3206721 w 3401707"/>
                <a:gd name="connsiteY6" fmla="*/ 0 h 1364082"/>
                <a:gd name="connsiteX0" fmla="*/ 3206721 w 3364222"/>
                <a:gd name="connsiteY0" fmla="*/ 8593 h 1372675"/>
                <a:gd name="connsiteX1" fmla="*/ 3364222 w 3364222"/>
                <a:gd name="connsiteY1" fmla="*/ 0 h 1372675"/>
                <a:gd name="connsiteX2" fmla="*/ 3060687 w 3364222"/>
                <a:gd name="connsiteY2" fmla="*/ 1372675 h 1372675"/>
                <a:gd name="connsiteX3" fmla="*/ 0 w 3364222"/>
                <a:gd name="connsiteY3" fmla="*/ 1372675 h 1372675"/>
                <a:gd name="connsiteX4" fmla="*/ 37796 w 3364222"/>
                <a:gd name="connsiteY4" fmla="*/ 1221492 h 1372675"/>
                <a:gd name="connsiteX5" fmla="*/ 2948478 w 3364222"/>
                <a:gd name="connsiteY5" fmla="*/ 1221492 h 1372675"/>
                <a:gd name="connsiteX6" fmla="*/ 3206721 w 3364222"/>
                <a:gd name="connsiteY6" fmla="*/ 8593 h 1372675"/>
                <a:gd name="connsiteX0" fmla="*/ 3206721 w 3364222"/>
                <a:gd name="connsiteY0" fmla="*/ 8593 h 1372675"/>
                <a:gd name="connsiteX1" fmla="*/ 3364222 w 3364222"/>
                <a:gd name="connsiteY1" fmla="*/ 0 h 1372675"/>
                <a:gd name="connsiteX2" fmla="*/ 3060687 w 3364222"/>
                <a:gd name="connsiteY2" fmla="*/ 1372675 h 1372675"/>
                <a:gd name="connsiteX3" fmla="*/ 0 w 3364222"/>
                <a:gd name="connsiteY3" fmla="*/ 1372675 h 1372675"/>
                <a:gd name="connsiteX4" fmla="*/ 37796 w 3364222"/>
                <a:gd name="connsiteY4" fmla="*/ 1221492 h 1372675"/>
                <a:gd name="connsiteX5" fmla="*/ 2940982 w 3364222"/>
                <a:gd name="connsiteY5" fmla="*/ 1221492 h 1372675"/>
                <a:gd name="connsiteX6" fmla="*/ 3206721 w 3364222"/>
                <a:gd name="connsiteY6" fmla="*/ 8593 h 137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4222" h="1372675">
                  <a:moveTo>
                    <a:pt x="3206721" y="8593"/>
                  </a:moveTo>
                  <a:lnTo>
                    <a:pt x="3364222" y="0"/>
                  </a:lnTo>
                  <a:lnTo>
                    <a:pt x="3060687" y="1372675"/>
                  </a:lnTo>
                  <a:lnTo>
                    <a:pt x="0" y="1372675"/>
                  </a:lnTo>
                  <a:lnTo>
                    <a:pt x="37796" y="1221492"/>
                  </a:lnTo>
                  <a:lnTo>
                    <a:pt x="2940982" y="1221492"/>
                  </a:lnTo>
                  <a:cubicBezTo>
                    <a:pt x="3042057" y="817192"/>
                    <a:pt x="3105646" y="412893"/>
                    <a:pt x="3206721" y="85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6" tIns="45718" rIns="91436" bIns="45718" rtlCol="0" anchor="ctr"/>
            <a:lstStyle/>
            <a:p>
              <a:pPr algn="ctr"/>
              <a:endParaRPr lang="ko-KR" altLang="en-US" sz="2700" dirty="0"/>
            </a:p>
          </p:txBody>
        </p:sp>
        <p:grpSp>
          <p:nvGrpSpPr>
            <p:cNvPr id="42" name="Group 5">
              <a:extLst>
                <a:ext uri="{FF2B5EF4-FFF2-40B4-BE49-F238E27FC236}">
                  <a16:creationId xmlns:a16="http://schemas.microsoft.com/office/drawing/2014/main" id="{B84A5290-32BD-4C36-A436-467E3E1D0E03}"/>
                </a:ext>
              </a:extLst>
            </p:cNvPr>
            <p:cNvGrpSpPr/>
            <p:nvPr/>
          </p:nvGrpSpPr>
          <p:grpSpPr>
            <a:xfrm>
              <a:off x="8428371" y="2153621"/>
              <a:ext cx="2822436" cy="1189831"/>
              <a:chOff x="2132960" y="1545660"/>
              <a:chExt cx="2141030" cy="1189831"/>
            </a:xfrm>
            <a:solidFill>
              <a:schemeClr val="accent1"/>
            </a:solidFill>
          </p:grpSpPr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9695141D-EB77-411C-8751-3E3DC606797B}"/>
                  </a:ext>
                </a:extLst>
              </p:cNvPr>
              <p:cNvSpPr txBox="1"/>
              <p:nvPr/>
            </p:nvSpPr>
            <p:spPr>
              <a:xfrm>
                <a:off x="2132960" y="2055260"/>
                <a:ext cx="2138114" cy="6802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altLang="ko-KR" sz="3600" dirty="0">
                    <a:solidFill>
                      <a:schemeClr val="tx2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Background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altLang="ko-KR" sz="3600" dirty="0">
                    <a:solidFill>
                      <a:schemeClr val="tx2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Motivation</a:t>
                </a:r>
              </a:p>
            </p:txBody>
          </p:sp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21EDF43A-F610-4E8C-A236-BACD9CE55441}"/>
                  </a:ext>
                </a:extLst>
              </p:cNvPr>
              <p:cNvSpPr txBox="1"/>
              <p:nvPr/>
            </p:nvSpPr>
            <p:spPr>
              <a:xfrm>
                <a:off x="2135876" y="1545660"/>
                <a:ext cx="2138114" cy="40116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4000" b="1" dirty="0">
                    <a:solidFill>
                      <a:schemeClr val="tx2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Why</a:t>
                </a:r>
                <a:endParaRPr lang="ko-KR" altLang="en-US" sz="4000" b="1" dirty="0">
                  <a:solidFill>
                    <a:schemeClr val="tx2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4F5A3C65-F309-4120-A73D-4C28DB93B5FD}"/>
                </a:ext>
              </a:extLst>
            </p:cNvPr>
            <p:cNvSpPr/>
            <p:nvPr/>
          </p:nvSpPr>
          <p:spPr>
            <a:xfrm>
              <a:off x="7420466" y="2328853"/>
              <a:ext cx="777316" cy="777316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6" tIns="45718" rIns="91436" bIns="45718"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42681F8E-2C14-40B0-8C42-7F9B1E6E4CB5}"/>
                </a:ext>
              </a:extLst>
            </p:cNvPr>
            <p:cNvSpPr/>
            <p:nvPr/>
          </p:nvSpPr>
          <p:spPr>
            <a:xfrm>
              <a:off x="7512088" y="2420473"/>
              <a:ext cx="594072" cy="59407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36" tIns="45718" rIns="91436" bIns="4571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00763908-5575-429E-B095-3C1E0CB22BB1}"/>
                </a:ext>
              </a:extLst>
            </p:cNvPr>
            <p:cNvSpPr txBox="1"/>
            <p:nvPr/>
          </p:nvSpPr>
          <p:spPr>
            <a:xfrm>
              <a:off x="7521092" y="2489559"/>
              <a:ext cx="576064" cy="401159"/>
            </a:xfrm>
            <a:prstGeom prst="rect">
              <a:avLst/>
            </a:prstGeom>
            <a:noFill/>
          </p:spPr>
          <p:txBody>
            <a:bodyPr wrap="square" lIns="107995" tIns="45718" rIns="107995" bIns="45718" rtlCol="0">
              <a:spAutoFit/>
            </a:bodyPr>
            <a:lstStyle/>
            <a:p>
              <a:pPr algn="ctr"/>
              <a:r>
                <a:rPr lang="en-US" altLang="ko-KR" sz="4000" b="1" dirty="0">
                  <a:solidFill>
                    <a:schemeClr val="tx2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01</a:t>
              </a:r>
              <a:endParaRPr lang="ko-KR" altLang="en-US" sz="4000" b="1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59B98EE1-8BF2-4951-B557-521BB95B16F1}"/>
              </a:ext>
            </a:extLst>
          </p:cNvPr>
          <p:cNvGrpSpPr>
            <a:grpSpLocks noChangeAspect="1"/>
          </p:cNvGrpSpPr>
          <p:nvPr/>
        </p:nvGrpSpPr>
        <p:grpSpPr>
          <a:xfrm>
            <a:off x="8376154" y="3777884"/>
            <a:ext cx="7798478" cy="2880000"/>
            <a:chOff x="7420466" y="2073570"/>
            <a:chExt cx="4419426" cy="1632107"/>
          </a:xfrm>
        </p:grpSpPr>
        <p:sp>
          <p:nvSpPr>
            <p:cNvPr id="74" name="Parallelogram 73">
              <a:extLst>
                <a:ext uri="{FF2B5EF4-FFF2-40B4-BE49-F238E27FC236}">
                  <a16:creationId xmlns:a16="http://schemas.microsoft.com/office/drawing/2014/main" id="{C449C3A4-203E-471E-8CD8-236CB3CFEE39}"/>
                </a:ext>
              </a:extLst>
            </p:cNvPr>
            <p:cNvSpPr/>
            <p:nvPr/>
          </p:nvSpPr>
          <p:spPr>
            <a:xfrm>
              <a:off x="7620341" y="2073570"/>
              <a:ext cx="3989399" cy="1395888"/>
            </a:xfrm>
            <a:prstGeom prst="parallelogram">
              <a:avLst/>
            </a:prstGeom>
            <a:noFill/>
            <a:ln w="254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6" tIns="45718" rIns="91436" bIns="45718"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5" name="Parallelogram 39">
              <a:extLst>
                <a:ext uri="{FF2B5EF4-FFF2-40B4-BE49-F238E27FC236}">
                  <a16:creationId xmlns:a16="http://schemas.microsoft.com/office/drawing/2014/main" id="{8F1805C2-B20E-4942-8ED7-C3117D48E022}"/>
                </a:ext>
              </a:extLst>
            </p:cNvPr>
            <p:cNvSpPr/>
            <p:nvPr/>
          </p:nvSpPr>
          <p:spPr>
            <a:xfrm>
              <a:off x="7894455" y="2300996"/>
              <a:ext cx="3945437" cy="1404681"/>
            </a:xfrm>
            <a:custGeom>
              <a:avLst/>
              <a:gdLst>
                <a:gd name="connsiteX0" fmla="*/ 3206721 w 3401707"/>
                <a:gd name="connsiteY0" fmla="*/ 0 h 1364082"/>
                <a:gd name="connsiteX1" fmla="*/ 3401707 w 3401707"/>
                <a:gd name="connsiteY1" fmla="*/ 0 h 1364082"/>
                <a:gd name="connsiteX2" fmla="*/ 3060687 w 3401707"/>
                <a:gd name="connsiteY2" fmla="*/ 1364082 h 1364082"/>
                <a:gd name="connsiteX3" fmla="*/ 0 w 3401707"/>
                <a:gd name="connsiteY3" fmla="*/ 1364082 h 1364082"/>
                <a:gd name="connsiteX4" fmla="*/ 37796 w 3401707"/>
                <a:gd name="connsiteY4" fmla="*/ 1212899 h 1364082"/>
                <a:gd name="connsiteX5" fmla="*/ 2948478 w 3401707"/>
                <a:gd name="connsiteY5" fmla="*/ 1212899 h 1364082"/>
                <a:gd name="connsiteX6" fmla="*/ 3206721 w 3401707"/>
                <a:gd name="connsiteY6" fmla="*/ 0 h 1364082"/>
                <a:gd name="connsiteX0" fmla="*/ 3206721 w 3364222"/>
                <a:gd name="connsiteY0" fmla="*/ 8593 h 1372675"/>
                <a:gd name="connsiteX1" fmla="*/ 3364222 w 3364222"/>
                <a:gd name="connsiteY1" fmla="*/ 0 h 1372675"/>
                <a:gd name="connsiteX2" fmla="*/ 3060687 w 3364222"/>
                <a:gd name="connsiteY2" fmla="*/ 1372675 h 1372675"/>
                <a:gd name="connsiteX3" fmla="*/ 0 w 3364222"/>
                <a:gd name="connsiteY3" fmla="*/ 1372675 h 1372675"/>
                <a:gd name="connsiteX4" fmla="*/ 37796 w 3364222"/>
                <a:gd name="connsiteY4" fmla="*/ 1221492 h 1372675"/>
                <a:gd name="connsiteX5" fmla="*/ 2948478 w 3364222"/>
                <a:gd name="connsiteY5" fmla="*/ 1221492 h 1372675"/>
                <a:gd name="connsiteX6" fmla="*/ 3206721 w 3364222"/>
                <a:gd name="connsiteY6" fmla="*/ 8593 h 1372675"/>
                <a:gd name="connsiteX0" fmla="*/ 3206721 w 3364222"/>
                <a:gd name="connsiteY0" fmla="*/ 8593 h 1372675"/>
                <a:gd name="connsiteX1" fmla="*/ 3364222 w 3364222"/>
                <a:gd name="connsiteY1" fmla="*/ 0 h 1372675"/>
                <a:gd name="connsiteX2" fmla="*/ 3060687 w 3364222"/>
                <a:gd name="connsiteY2" fmla="*/ 1372675 h 1372675"/>
                <a:gd name="connsiteX3" fmla="*/ 0 w 3364222"/>
                <a:gd name="connsiteY3" fmla="*/ 1372675 h 1372675"/>
                <a:gd name="connsiteX4" fmla="*/ 37796 w 3364222"/>
                <a:gd name="connsiteY4" fmla="*/ 1221492 h 1372675"/>
                <a:gd name="connsiteX5" fmla="*/ 2940982 w 3364222"/>
                <a:gd name="connsiteY5" fmla="*/ 1221492 h 1372675"/>
                <a:gd name="connsiteX6" fmla="*/ 3206721 w 3364222"/>
                <a:gd name="connsiteY6" fmla="*/ 8593 h 137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4222" h="1372675">
                  <a:moveTo>
                    <a:pt x="3206721" y="8593"/>
                  </a:moveTo>
                  <a:lnTo>
                    <a:pt x="3364222" y="0"/>
                  </a:lnTo>
                  <a:lnTo>
                    <a:pt x="3060687" y="1372675"/>
                  </a:lnTo>
                  <a:lnTo>
                    <a:pt x="0" y="1372675"/>
                  </a:lnTo>
                  <a:lnTo>
                    <a:pt x="37796" y="1221492"/>
                  </a:lnTo>
                  <a:lnTo>
                    <a:pt x="2940982" y="1221492"/>
                  </a:lnTo>
                  <a:cubicBezTo>
                    <a:pt x="3042057" y="817192"/>
                    <a:pt x="3105646" y="412893"/>
                    <a:pt x="3206721" y="85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6" tIns="45718" rIns="91436" bIns="45718" rtlCol="0" anchor="ctr"/>
            <a:lstStyle/>
            <a:p>
              <a:pPr algn="ctr"/>
              <a:endParaRPr lang="ko-KR" altLang="en-US" sz="2700" dirty="0"/>
            </a:p>
          </p:txBody>
        </p:sp>
        <p:grpSp>
          <p:nvGrpSpPr>
            <p:cNvPr id="76" name="Group 5">
              <a:extLst>
                <a:ext uri="{FF2B5EF4-FFF2-40B4-BE49-F238E27FC236}">
                  <a16:creationId xmlns:a16="http://schemas.microsoft.com/office/drawing/2014/main" id="{069464C8-90B9-4949-9036-27CFC6840CCF}"/>
                </a:ext>
              </a:extLst>
            </p:cNvPr>
            <p:cNvGrpSpPr/>
            <p:nvPr/>
          </p:nvGrpSpPr>
          <p:grpSpPr>
            <a:xfrm>
              <a:off x="8428371" y="2153621"/>
              <a:ext cx="2822436" cy="1503783"/>
              <a:chOff x="2132960" y="1545660"/>
              <a:chExt cx="2141030" cy="1503783"/>
            </a:xfrm>
            <a:solidFill>
              <a:schemeClr val="accent1"/>
            </a:solidFill>
          </p:grpSpPr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8E4B1EDD-A150-4513-8B10-58B57D07EFB3}"/>
                  </a:ext>
                </a:extLst>
              </p:cNvPr>
              <p:cNvSpPr txBox="1"/>
              <p:nvPr/>
            </p:nvSpPr>
            <p:spPr>
              <a:xfrm>
                <a:off x="2132960" y="2055260"/>
                <a:ext cx="2138114" cy="99418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altLang="ko-KR" sz="3600" dirty="0">
                    <a:solidFill>
                      <a:schemeClr val="tx2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Materials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altLang="ko-KR" sz="3600" dirty="0">
                    <a:solidFill>
                      <a:schemeClr val="tx2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Methods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US" altLang="ko-KR" sz="3600" dirty="0">
                  <a:solidFill>
                    <a:schemeClr val="tx2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F6BCF38D-5481-4606-8764-B55150620770}"/>
                  </a:ext>
                </a:extLst>
              </p:cNvPr>
              <p:cNvSpPr txBox="1"/>
              <p:nvPr/>
            </p:nvSpPr>
            <p:spPr>
              <a:xfrm>
                <a:off x="2135876" y="1545660"/>
                <a:ext cx="2138114" cy="40116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4000" b="1" dirty="0">
                    <a:solidFill>
                      <a:schemeClr val="tx2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How</a:t>
                </a:r>
                <a:endParaRPr lang="ko-KR" altLang="en-US" sz="4000" b="1" dirty="0">
                  <a:solidFill>
                    <a:schemeClr val="tx2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F8443092-ACEC-437B-98B5-9BE75218E488}"/>
                </a:ext>
              </a:extLst>
            </p:cNvPr>
            <p:cNvSpPr/>
            <p:nvPr/>
          </p:nvSpPr>
          <p:spPr>
            <a:xfrm>
              <a:off x="7420466" y="2328853"/>
              <a:ext cx="777316" cy="777316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6" tIns="45718" rIns="91436" bIns="45718"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6AC94F42-4E66-4A0B-B0E7-C06C24596FB0}"/>
                </a:ext>
              </a:extLst>
            </p:cNvPr>
            <p:cNvSpPr/>
            <p:nvPr/>
          </p:nvSpPr>
          <p:spPr>
            <a:xfrm>
              <a:off x="7512088" y="2420473"/>
              <a:ext cx="594072" cy="59407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36" tIns="45718" rIns="91436" bIns="4571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2D9FBB5F-1A88-4341-B391-24E06B5F2486}"/>
                </a:ext>
              </a:extLst>
            </p:cNvPr>
            <p:cNvSpPr txBox="1"/>
            <p:nvPr/>
          </p:nvSpPr>
          <p:spPr>
            <a:xfrm>
              <a:off x="7521092" y="2489559"/>
              <a:ext cx="576064" cy="401159"/>
            </a:xfrm>
            <a:prstGeom prst="rect">
              <a:avLst/>
            </a:prstGeom>
            <a:noFill/>
          </p:spPr>
          <p:txBody>
            <a:bodyPr wrap="square" lIns="107995" tIns="45718" rIns="107995" bIns="45718" rtlCol="0">
              <a:spAutoFit/>
            </a:bodyPr>
            <a:lstStyle/>
            <a:p>
              <a:pPr algn="ctr"/>
              <a:r>
                <a:rPr lang="en-US" altLang="ko-KR" sz="4000" b="1" dirty="0">
                  <a:solidFill>
                    <a:schemeClr val="tx2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02</a:t>
              </a:r>
              <a:endParaRPr lang="ko-KR" altLang="en-US" sz="4000" b="1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752D194-CB48-4F89-85C2-CE05ED7D4C32}"/>
              </a:ext>
            </a:extLst>
          </p:cNvPr>
          <p:cNvGrpSpPr>
            <a:grpSpLocks noChangeAspect="1"/>
          </p:cNvGrpSpPr>
          <p:nvPr/>
        </p:nvGrpSpPr>
        <p:grpSpPr>
          <a:xfrm>
            <a:off x="8376154" y="7073396"/>
            <a:ext cx="7798478" cy="2880000"/>
            <a:chOff x="7420466" y="2073570"/>
            <a:chExt cx="4419426" cy="1632107"/>
          </a:xfrm>
        </p:grpSpPr>
        <p:sp>
          <p:nvSpPr>
            <p:cNvPr id="83" name="Parallelogram 82">
              <a:extLst>
                <a:ext uri="{FF2B5EF4-FFF2-40B4-BE49-F238E27FC236}">
                  <a16:creationId xmlns:a16="http://schemas.microsoft.com/office/drawing/2014/main" id="{AA31CF08-BC4B-45DD-AB4B-5C06F83C3B13}"/>
                </a:ext>
              </a:extLst>
            </p:cNvPr>
            <p:cNvSpPr/>
            <p:nvPr/>
          </p:nvSpPr>
          <p:spPr>
            <a:xfrm>
              <a:off x="7620341" y="2073570"/>
              <a:ext cx="3989399" cy="1395888"/>
            </a:xfrm>
            <a:prstGeom prst="parallelogram">
              <a:avLst/>
            </a:prstGeom>
            <a:noFill/>
            <a:ln w="254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6" tIns="45718" rIns="91436" bIns="45718"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4" name="Parallelogram 39">
              <a:extLst>
                <a:ext uri="{FF2B5EF4-FFF2-40B4-BE49-F238E27FC236}">
                  <a16:creationId xmlns:a16="http://schemas.microsoft.com/office/drawing/2014/main" id="{2B9E4DBA-EEC9-41ED-AB34-B2C6F8972572}"/>
                </a:ext>
              </a:extLst>
            </p:cNvPr>
            <p:cNvSpPr/>
            <p:nvPr/>
          </p:nvSpPr>
          <p:spPr>
            <a:xfrm>
              <a:off x="7894455" y="2300996"/>
              <a:ext cx="3945437" cy="1404681"/>
            </a:xfrm>
            <a:custGeom>
              <a:avLst/>
              <a:gdLst>
                <a:gd name="connsiteX0" fmla="*/ 3206721 w 3401707"/>
                <a:gd name="connsiteY0" fmla="*/ 0 h 1364082"/>
                <a:gd name="connsiteX1" fmla="*/ 3401707 w 3401707"/>
                <a:gd name="connsiteY1" fmla="*/ 0 h 1364082"/>
                <a:gd name="connsiteX2" fmla="*/ 3060687 w 3401707"/>
                <a:gd name="connsiteY2" fmla="*/ 1364082 h 1364082"/>
                <a:gd name="connsiteX3" fmla="*/ 0 w 3401707"/>
                <a:gd name="connsiteY3" fmla="*/ 1364082 h 1364082"/>
                <a:gd name="connsiteX4" fmla="*/ 37796 w 3401707"/>
                <a:gd name="connsiteY4" fmla="*/ 1212899 h 1364082"/>
                <a:gd name="connsiteX5" fmla="*/ 2948478 w 3401707"/>
                <a:gd name="connsiteY5" fmla="*/ 1212899 h 1364082"/>
                <a:gd name="connsiteX6" fmla="*/ 3206721 w 3401707"/>
                <a:gd name="connsiteY6" fmla="*/ 0 h 1364082"/>
                <a:gd name="connsiteX0" fmla="*/ 3206721 w 3364222"/>
                <a:gd name="connsiteY0" fmla="*/ 8593 h 1372675"/>
                <a:gd name="connsiteX1" fmla="*/ 3364222 w 3364222"/>
                <a:gd name="connsiteY1" fmla="*/ 0 h 1372675"/>
                <a:gd name="connsiteX2" fmla="*/ 3060687 w 3364222"/>
                <a:gd name="connsiteY2" fmla="*/ 1372675 h 1372675"/>
                <a:gd name="connsiteX3" fmla="*/ 0 w 3364222"/>
                <a:gd name="connsiteY3" fmla="*/ 1372675 h 1372675"/>
                <a:gd name="connsiteX4" fmla="*/ 37796 w 3364222"/>
                <a:gd name="connsiteY4" fmla="*/ 1221492 h 1372675"/>
                <a:gd name="connsiteX5" fmla="*/ 2948478 w 3364222"/>
                <a:gd name="connsiteY5" fmla="*/ 1221492 h 1372675"/>
                <a:gd name="connsiteX6" fmla="*/ 3206721 w 3364222"/>
                <a:gd name="connsiteY6" fmla="*/ 8593 h 1372675"/>
                <a:gd name="connsiteX0" fmla="*/ 3206721 w 3364222"/>
                <a:gd name="connsiteY0" fmla="*/ 8593 h 1372675"/>
                <a:gd name="connsiteX1" fmla="*/ 3364222 w 3364222"/>
                <a:gd name="connsiteY1" fmla="*/ 0 h 1372675"/>
                <a:gd name="connsiteX2" fmla="*/ 3060687 w 3364222"/>
                <a:gd name="connsiteY2" fmla="*/ 1372675 h 1372675"/>
                <a:gd name="connsiteX3" fmla="*/ 0 w 3364222"/>
                <a:gd name="connsiteY3" fmla="*/ 1372675 h 1372675"/>
                <a:gd name="connsiteX4" fmla="*/ 37796 w 3364222"/>
                <a:gd name="connsiteY4" fmla="*/ 1221492 h 1372675"/>
                <a:gd name="connsiteX5" fmla="*/ 2940982 w 3364222"/>
                <a:gd name="connsiteY5" fmla="*/ 1221492 h 1372675"/>
                <a:gd name="connsiteX6" fmla="*/ 3206721 w 3364222"/>
                <a:gd name="connsiteY6" fmla="*/ 8593 h 137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4222" h="1372675">
                  <a:moveTo>
                    <a:pt x="3206721" y="8593"/>
                  </a:moveTo>
                  <a:lnTo>
                    <a:pt x="3364222" y="0"/>
                  </a:lnTo>
                  <a:lnTo>
                    <a:pt x="3060687" y="1372675"/>
                  </a:lnTo>
                  <a:lnTo>
                    <a:pt x="0" y="1372675"/>
                  </a:lnTo>
                  <a:lnTo>
                    <a:pt x="37796" y="1221492"/>
                  </a:lnTo>
                  <a:lnTo>
                    <a:pt x="2940982" y="1221492"/>
                  </a:lnTo>
                  <a:cubicBezTo>
                    <a:pt x="3042057" y="817192"/>
                    <a:pt x="3105646" y="412893"/>
                    <a:pt x="3206721" y="85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6" tIns="45718" rIns="91436" bIns="45718" rtlCol="0" anchor="ctr"/>
            <a:lstStyle/>
            <a:p>
              <a:pPr algn="ctr"/>
              <a:endParaRPr lang="ko-KR" altLang="en-US" sz="2700" dirty="0"/>
            </a:p>
          </p:txBody>
        </p:sp>
        <p:grpSp>
          <p:nvGrpSpPr>
            <p:cNvPr id="85" name="Group 5">
              <a:extLst>
                <a:ext uri="{FF2B5EF4-FFF2-40B4-BE49-F238E27FC236}">
                  <a16:creationId xmlns:a16="http://schemas.microsoft.com/office/drawing/2014/main" id="{23DC0D1A-FE29-4F7B-A699-3E5D5AAAEFB5}"/>
                </a:ext>
              </a:extLst>
            </p:cNvPr>
            <p:cNvGrpSpPr/>
            <p:nvPr/>
          </p:nvGrpSpPr>
          <p:grpSpPr>
            <a:xfrm>
              <a:off x="8428371" y="2153621"/>
              <a:ext cx="2822436" cy="1189831"/>
              <a:chOff x="2132960" y="1545660"/>
              <a:chExt cx="2141030" cy="1189831"/>
            </a:xfrm>
            <a:solidFill>
              <a:schemeClr val="accent1"/>
            </a:solidFill>
          </p:grpSpPr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1DFD3FA1-DEE6-4ADE-8CEA-78E9036D8C74}"/>
                  </a:ext>
                </a:extLst>
              </p:cNvPr>
              <p:cNvSpPr txBox="1"/>
              <p:nvPr/>
            </p:nvSpPr>
            <p:spPr>
              <a:xfrm>
                <a:off x="2132960" y="2055260"/>
                <a:ext cx="2138114" cy="6802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altLang="ko-KR" sz="3600" dirty="0">
                    <a:solidFill>
                      <a:schemeClr val="tx2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Results &amp; Discussion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altLang="ko-KR" sz="3600" dirty="0">
                    <a:solidFill>
                      <a:schemeClr val="tx2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Conclusion</a:t>
                </a:r>
              </a:p>
            </p:txBody>
          </p:sp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0B05C551-1F71-4BAA-B38C-706837C5E37C}"/>
                  </a:ext>
                </a:extLst>
              </p:cNvPr>
              <p:cNvSpPr txBox="1"/>
              <p:nvPr/>
            </p:nvSpPr>
            <p:spPr>
              <a:xfrm>
                <a:off x="2135876" y="1545660"/>
                <a:ext cx="2138114" cy="40116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4000" b="1" dirty="0">
                    <a:solidFill>
                      <a:schemeClr val="tx2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What</a:t>
                </a:r>
                <a:endParaRPr lang="ko-KR" altLang="en-US" sz="4000" b="1" dirty="0">
                  <a:solidFill>
                    <a:schemeClr val="tx2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6B4188CB-8EE6-46A4-B0BA-BA8E2B47399B}"/>
                </a:ext>
              </a:extLst>
            </p:cNvPr>
            <p:cNvSpPr/>
            <p:nvPr/>
          </p:nvSpPr>
          <p:spPr>
            <a:xfrm>
              <a:off x="7420466" y="2328853"/>
              <a:ext cx="777316" cy="777316"/>
            </a:xfrm>
            <a:prstGeom prst="ellipse">
              <a:avLst/>
            </a:prstGeom>
            <a:noFill/>
            <a:ln w="254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91436" tIns="45718" rIns="91436" bIns="45718"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6FD3CC56-2797-4A66-9DEB-26DADA44AC28}"/>
                </a:ext>
              </a:extLst>
            </p:cNvPr>
            <p:cNvSpPr/>
            <p:nvPr/>
          </p:nvSpPr>
          <p:spPr>
            <a:xfrm>
              <a:off x="7512088" y="2420473"/>
              <a:ext cx="594072" cy="59407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36" tIns="45718" rIns="91436" bIns="45718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0E8F7FFD-6BA1-4508-BA2F-611E429A5F4E}"/>
                </a:ext>
              </a:extLst>
            </p:cNvPr>
            <p:cNvSpPr txBox="1"/>
            <p:nvPr/>
          </p:nvSpPr>
          <p:spPr>
            <a:xfrm>
              <a:off x="7521092" y="2489559"/>
              <a:ext cx="576064" cy="401159"/>
            </a:xfrm>
            <a:prstGeom prst="rect">
              <a:avLst/>
            </a:prstGeom>
            <a:noFill/>
          </p:spPr>
          <p:txBody>
            <a:bodyPr wrap="square" lIns="107995" tIns="45718" rIns="107995" bIns="45718" rtlCol="0">
              <a:spAutoFit/>
            </a:bodyPr>
            <a:lstStyle/>
            <a:p>
              <a:pPr algn="ctr"/>
              <a:r>
                <a:rPr lang="en-US" altLang="ko-KR" sz="4000" b="1" dirty="0">
                  <a:solidFill>
                    <a:schemeClr val="tx2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03</a:t>
              </a:r>
              <a:endParaRPr lang="ko-KR" altLang="en-US" sz="4000" b="1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1" name="TextBox 90">
            <a:extLst>
              <a:ext uri="{FF2B5EF4-FFF2-40B4-BE49-F238E27FC236}">
                <a16:creationId xmlns:a16="http://schemas.microsoft.com/office/drawing/2014/main" id="{107C74D6-3133-4FDC-B792-21A0778E8EBB}"/>
              </a:ext>
            </a:extLst>
          </p:cNvPr>
          <p:cNvSpPr txBox="1"/>
          <p:nvPr/>
        </p:nvSpPr>
        <p:spPr>
          <a:xfrm>
            <a:off x="1810556" y="139991"/>
            <a:ext cx="4849195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7200" b="1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Contents</a:t>
            </a:r>
            <a:endParaRPr lang="ko-KR" altLang="en-US" sz="7200" b="1" dirty="0">
              <a:solidFill>
                <a:schemeClr val="tx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127672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3">
            <a:extLst>
              <a:ext uri="{FF2B5EF4-FFF2-40B4-BE49-F238E27FC236}">
                <a16:creationId xmlns:a16="http://schemas.microsoft.com/office/drawing/2014/main" id="{7A3EA009-83C9-460C-ADEE-BC0FE32B56B4}"/>
              </a:ext>
            </a:extLst>
          </p:cNvPr>
          <p:cNvSpPr txBox="1">
            <a:spLocks/>
          </p:cNvSpPr>
          <p:nvPr/>
        </p:nvSpPr>
        <p:spPr>
          <a:xfrm>
            <a:off x="4658317" y="462980"/>
            <a:ext cx="8969778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 algn="ctr">
              <a:defRPr/>
            </a:pPr>
            <a:r>
              <a:rPr lang="en-IN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Scanning Electron Microscopic Analysis 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A7E3BAE-45ED-45B3-BB4B-DF70EAF34656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2707" y="2533513"/>
            <a:ext cx="5758418" cy="437867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CDBC0D5-372B-42B2-8AD5-FEFB420E93B1}"/>
              </a:ext>
            </a:extLst>
          </p:cNvPr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650" y="2533513"/>
            <a:ext cx="5758418" cy="4378677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EF8ABE82-ED0B-4C4A-B9F0-5AF36E959744}"/>
              </a:ext>
            </a:extLst>
          </p:cNvPr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69764" y="2533513"/>
            <a:ext cx="5758418" cy="4378677"/>
          </a:xfrm>
          <a:prstGeom prst="rect">
            <a:avLst/>
          </a:prstGeom>
        </p:spPr>
      </p:pic>
      <p:sp>
        <p:nvSpPr>
          <p:cNvPr id="6" name="Oval 5">
            <a:extLst>
              <a:ext uri="{FF2B5EF4-FFF2-40B4-BE49-F238E27FC236}">
                <a16:creationId xmlns:a16="http://schemas.microsoft.com/office/drawing/2014/main" id="{845857FD-B48A-43BC-9A42-9CAE487DBDF6}"/>
              </a:ext>
            </a:extLst>
          </p:cNvPr>
          <p:cNvSpPr/>
          <p:nvPr/>
        </p:nvSpPr>
        <p:spPr>
          <a:xfrm>
            <a:off x="2086422" y="3578398"/>
            <a:ext cx="1594800" cy="1594800"/>
          </a:xfrm>
          <a:prstGeom prst="ellipse">
            <a:avLst/>
          </a:prstGeom>
          <a:noFill/>
          <a:ln>
            <a:solidFill>
              <a:srgbClr val="0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en-IN">
              <a:solidFill>
                <a:schemeClr val="tx1"/>
              </a:solidFill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90BF9E2F-CCE6-4BBA-80EA-FEAF5065CCA5}"/>
              </a:ext>
            </a:extLst>
          </p:cNvPr>
          <p:cNvSpPr/>
          <p:nvPr/>
        </p:nvSpPr>
        <p:spPr>
          <a:xfrm>
            <a:off x="7189904" y="3415308"/>
            <a:ext cx="1593262" cy="1594800"/>
          </a:xfrm>
          <a:prstGeom prst="ellipse">
            <a:avLst/>
          </a:prstGeom>
          <a:noFill/>
          <a:ln>
            <a:solidFill>
              <a:srgbClr val="0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en-IN">
              <a:solidFill>
                <a:schemeClr val="tx1"/>
              </a:solidFill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35D873A8-401D-4C57-B6F1-62DC74D3FE8E}"/>
              </a:ext>
            </a:extLst>
          </p:cNvPr>
          <p:cNvSpPr/>
          <p:nvPr/>
        </p:nvSpPr>
        <p:spPr>
          <a:xfrm>
            <a:off x="13967742" y="2911252"/>
            <a:ext cx="1593262" cy="1594800"/>
          </a:xfrm>
          <a:prstGeom prst="ellipse">
            <a:avLst/>
          </a:prstGeom>
          <a:noFill/>
          <a:ln>
            <a:solidFill>
              <a:schemeClr val="bg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en-IN">
              <a:solidFill>
                <a:schemeClr val="tx1"/>
              </a:solidFill>
            </a:endParaRPr>
          </a:p>
        </p:txBody>
      </p:sp>
      <p:sp>
        <p:nvSpPr>
          <p:cNvPr id="10" name="Text Placeholder 3">
            <a:extLst>
              <a:ext uri="{FF2B5EF4-FFF2-40B4-BE49-F238E27FC236}">
                <a16:creationId xmlns:a16="http://schemas.microsoft.com/office/drawing/2014/main" id="{5147B18A-4A9C-4166-B866-67E4C7413B5F}"/>
              </a:ext>
            </a:extLst>
          </p:cNvPr>
          <p:cNvSpPr txBox="1">
            <a:spLocks/>
          </p:cNvSpPr>
          <p:nvPr/>
        </p:nvSpPr>
        <p:spPr>
          <a:xfrm>
            <a:off x="8016337" y="7793985"/>
            <a:ext cx="1700808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 algn="ctr">
              <a:defRPr/>
            </a:pPr>
            <a:r>
              <a:rPr lang="en-IN" sz="3600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AgNPs</a:t>
            </a:r>
          </a:p>
        </p:txBody>
      </p:sp>
      <p:cxnSp>
        <p:nvCxnSpPr>
          <p:cNvPr id="12" name="Connector: Elbow 11">
            <a:extLst>
              <a:ext uri="{FF2B5EF4-FFF2-40B4-BE49-F238E27FC236}">
                <a16:creationId xmlns:a16="http://schemas.microsoft.com/office/drawing/2014/main" id="{7FBF03DA-F4A0-497D-BEBF-38BDB69ED44A}"/>
              </a:ext>
            </a:extLst>
          </p:cNvPr>
          <p:cNvCxnSpPr>
            <a:stCxn id="6" idx="4"/>
            <a:endCxn id="10" idx="1"/>
          </p:cNvCxnSpPr>
          <p:nvPr/>
        </p:nvCxnSpPr>
        <p:spPr>
          <a:xfrm rot="16200000" flipH="1">
            <a:off x="3913056" y="4143963"/>
            <a:ext cx="3074047" cy="5132515"/>
          </a:xfrm>
          <a:prstGeom prst="bentConnector2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Connector: Elbow 13">
            <a:extLst>
              <a:ext uri="{FF2B5EF4-FFF2-40B4-BE49-F238E27FC236}">
                <a16:creationId xmlns:a16="http://schemas.microsoft.com/office/drawing/2014/main" id="{6E7ED072-10FC-4D8B-BBCA-FDF107CC1E7F}"/>
              </a:ext>
            </a:extLst>
          </p:cNvPr>
          <p:cNvCxnSpPr>
            <a:stCxn id="7" idx="4"/>
          </p:cNvCxnSpPr>
          <p:nvPr/>
        </p:nvCxnSpPr>
        <p:spPr>
          <a:xfrm rot="16200000" flipH="1">
            <a:off x="6992912" y="6003730"/>
            <a:ext cx="2783877" cy="796631"/>
          </a:xfrm>
          <a:prstGeom prst="bentConnector3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Connector: Elbow 15">
            <a:extLst>
              <a:ext uri="{FF2B5EF4-FFF2-40B4-BE49-F238E27FC236}">
                <a16:creationId xmlns:a16="http://schemas.microsoft.com/office/drawing/2014/main" id="{DE81BDC1-DEE7-46BD-996A-96D923CB5871}"/>
              </a:ext>
            </a:extLst>
          </p:cNvPr>
          <p:cNvCxnSpPr>
            <a:stCxn id="8" idx="4"/>
            <a:endCxn id="10" idx="3"/>
          </p:cNvCxnSpPr>
          <p:nvPr/>
        </p:nvCxnSpPr>
        <p:spPr>
          <a:xfrm rot="5400000">
            <a:off x="10370163" y="3853034"/>
            <a:ext cx="3741193" cy="5047228"/>
          </a:xfrm>
          <a:prstGeom prst="bentConnector2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 Placeholder 3">
            <a:extLst>
              <a:ext uri="{FF2B5EF4-FFF2-40B4-BE49-F238E27FC236}">
                <a16:creationId xmlns:a16="http://schemas.microsoft.com/office/drawing/2014/main" id="{75A2DD1F-9F95-45C6-8DF2-EFAA76D6F0EA}"/>
              </a:ext>
            </a:extLst>
          </p:cNvPr>
          <p:cNvSpPr txBox="1">
            <a:spLocks/>
          </p:cNvSpPr>
          <p:nvPr/>
        </p:nvSpPr>
        <p:spPr>
          <a:xfrm>
            <a:off x="1775958" y="6743327"/>
            <a:ext cx="2557802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 algn="ctr">
              <a:defRPr/>
            </a:pPr>
            <a:r>
              <a:rPr lang="en-IN" sz="3200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Mag= 50 KX</a:t>
            </a:r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7F87F831-C6A0-47C7-9DBE-10674F1E5F3F}"/>
              </a:ext>
            </a:extLst>
          </p:cNvPr>
          <p:cNvSpPr txBox="1">
            <a:spLocks/>
          </p:cNvSpPr>
          <p:nvPr/>
        </p:nvSpPr>
        <p:spPr>
          <a:xfrm>
            <a:off x="7773015" y="6743327"/>
            <a:ext cx="2557802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 algn="ctr">
              <a:defRPr/>
            </a:pPr>
            <a:r>
              <a:rPr lang="en-IN" sz="3200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Mag= 75 KX</a:t>
            </a:r>
          </a:p>
        </p:txBody>
      </p:sp>
      <p:sp>
        <p:nvSpPr>
          <p:cNvPr id="19" name="Text Placeholder 3">
            <a:extLst>
              <a:ext uri="{FF2B5EF4-FFF2-40B4-BE49-F238E27FC236}">
                <a16:creationId xmlns:a16="http://schemas.microsoft.com/office/drawing/2014/main" id="{A0762CF7-F1DD-4941-A5FF-10F5A13F71D0}"/>
              </a:ext>
            </a:extLst>
          </p:cNvPr>
          <p:cNvSpPr txBox="1">
            <a:spLocks/>
          </p:cNvSpPr>
          <p:nvPr/>
        </p:nvSpPr>
        <p:spPr>
          <a:xfrm>
            <a:off x="13768164" y="6743327"/>
            <a:ext cx="2557802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 algn="ctr">
              <a:defRPr/>
            </a:pPr>
            <a:r>
              <a:rPr lang="en-IN" sz="3200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Mag= 100 KX</a:t>
            </a:r>
          </a:p>
        </p:txBody>
      </p:sp>
      <p:sp>
        <p:nvSpPr>
          <p:cNvPr id="20" name="Right Brace 19">
            <a:extLst>
              <a:ext uri="{FF2B5EF4-FFF2-40B4-BE49-F238E27FC236}">
                <a16:creationId xmlns:a16="http://schemas.microsoft.com/office/drawing/2014/main" id="{8B7DE350-E985-4EF4-A84E-77EAE061B4A9}"/>
              </a:ext>
            </a:extLst>
          </p:cNvPr>
          <p:cNvSpPr/>
          <p:nvPr/>
        </p:nvSpPr>
        <p:spPr>
          <a:xfrm rot="5400000">
            <a:off x="5161746" y="2663694"/>
            <a:ext cx="1783279" cy="11755473"/>
          </a:xfrm>
          <a:prstGeom prst="rightBrace">
            <a:avLst>
              <a:gd name="adj1" fmla="val 110886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21" name="Right Brace 20">
            <a:extLst>
              <a:ext uri="{FF2B5EF4-FFF2-40B4-BE49-F238E27FC236}">
                <a16:creationId xmlns:a16="http://schemas.microsoft.com/office/drawing/2014/main" id="{E9530CC1-ECFB-4192-9325-9C7C8CD19CCE}"/>
              </a:ext>
            </a:extLst>
          </p:cNvPr>
          <p:cNvSpPr/>
          <p:nvPr/>
        </p:nvSpPr>
        <p:spPr>
          <a:xfrm rot="5400000">
            <a:off x="13966005" y="5614910"/>
            <a:ext cx="1783279" cy="5853040"/>
          </a:xfrm>
          <a:prstGeom prst="rightBrace">
            <a:avLst>
              <a:gd name="adj1" fmla="val 110886"/>
              <a:gd name="adj2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IN"/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63340694-5995-4EEA-8F2A-CCE0E1059B03}"/>
              </a:ext>
            </a:extLst>
          </p:cNvPr>
          <p:cNvSpPr txBox="1">
            <a:spLocks/>
          </p:cNvSpPr>
          <p:nvPr/>
        </p:nvSpPr>
        <p:spPr>
          <a:xfrm>
            <a:off x="4592257" y="9219922"/>
            <a:ext cx="4144017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 algn="ctr">
              <a:defRPr/>
            </a:pPr>
            <a:r>
              <a:rPr lang="en-IN" sz="3200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Before centrifugation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DDABD6A8-A166-4CA0-9DBB-FB11AD6DFD12}"/>
              </a:ext>
            </a:extLst>
          </p:cNvPr>
          <p:cNvSpPr txBox="1">
            <a:spLocks/>
          </p:cNvSpPr>
          <p:nvPr/>
        </p:nvSpPr>
        <p:spPr>
          <a:xfrm>
            <a:off x="12785635" y="9219921"/>
            <a:ext cx="4144017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 algn="ctr">
              <a:defRPr/>
            </a:pPr>
            <a:r>
              <a:rPr lang="en-IN" sz="3200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After centrifugation</a:t>
            </a:r>
          </a:p>
        </p:txBody>
      </p:sp>
      <p:sp>
        <p:nvSpPr>
          <p:cNvPr id="24" name="Arrow: Right 23">
            <a:extLst>
              <a:ext uri="{FF2B5EF4-FFF2-40B4-BE49-F238E27FC236}">
                <a16:creationId xmlns:a16="http://schemas.microsoft.com/office/drawing/2014/main" id="{7C2E1A40-44D9-4EEE-A74D-4AD017AE50EE}"/>
              </a:ext>
            </a:extLst>
          </p:cNvPr>
          <p:cNvSpPr/>
          <p:nvPr/>
        </p:nvSpPr>
        <p:spPr>
          <a:xfrm>
            <a:off x="9389256" y="9513487"/>
            <a:ext cx="3147956" cy="454052"/>
          </a:xfrm>
          <a:prstGeom prst="rightArrow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en-IN">
              <a:solidFill>
                <a:schemeClr val="tx1"/>
              </a:solidFill>
            </a:endParaRPr>
          </a:p>
        </p:txBody>
      </p:sp>
      <p:sp>
        <p:nvSpPr>
          <p:cNvPr id="25" name="Text Placeholder 3">
            <a:extLst>
              <a:ext uri="{FF2B5EF4-FFF2-40B4-BE49-F238E27FC236}">
                <a16:creationId xmlns:a16="http://schemas.microsoft.com/office/drawing/2014/main" id="{2F9C3993-773C-4D47-A157-F31457E3C536}"/>
              </a:ext>
            </a:extLst>
          </p:cNvPr>
          <p:cNvSpPr txBox="1">
            <a:spLocks/>
          </p:cNvSpPr>
          <p:nvPr/>
        </p:nvSpPr>
        <p:spPr>
          <a:xfrm>
            <a:off x="8866533" y="8843076"/>
            <a:ext cx="4144017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 algn="ctr">
              <a:defRPr/>
            </a:pPr>
            <a:r>
              <a:rPr lang="en-IN" sz="3200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1500 rpm || 10 min</a:t>
            </a:r>
          </a:p>
        </p:txBody>
      </p:sp>
    </p:spTree>
    <p:extLst>
      <p:ext uri="{BB962C8B-B14F-4D97-AF65-F5344CB8AC3E}">
        <p14:creationId xmlns:p14="http://schemas.microsoft.com/office/powerpoint/2010/main" val="207704008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10" grpId="0"/>
      <p:bldP spid="17" grpId="0"/>
      <p:bldP spid="18" grpId="0"/>
      <p:bldP spid="19" grpId="0"/>
      <p:bldP spid="20" grpId="0" animBg="1"/>
      <p:bldP spid="20" grpId="1" animBg="1"/>
      <p:bldP spid="21" grpId="0" animBg="1"/>
      <p:bldP spid="21" grpId="1" animBg="1"/>
      <p:bldP spid="22" grpId="0"/>
      <p:bldP spid="22" grpId="1"/>
      <p:bldP spid="23" grpId="0"/>
      <p:bldP spid="23" grpId="1"/>
      <p:bldP spid="24" grpId="0" animBg="1"/>
      <p:bldP spid="24" grpId="1" animBg="1"/>
      <p:bldP spid="25" grpId="0"/>
      <p:bldP spid="25" grpId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3">
            <a:extLst>
              <a:ext uri="{FF2B5EF4-FFF2-40B4-BE49-F238E27FC236}">
                <a16:creationId xmlns:a16="http://schemas.microsoft.com/office/drawing/2014/main" id="{81ADEA6D-1A86-4B7B-BDB2-8AADE6881462}"/>
              </a:ext>
            </a:extLst>
          </p:cNvPr>
          <p:cNvSpPr txBox="1">
            <a:spLocks/>
          </p:cNvSpPr>
          <p:nvPr/>
        </p:nvSpPr>
        <p:spPr>
          <a:xfrm>
            <a:off x="3768413" y="174948"/>
            <a:ext cx="10749585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 algn="ctr">
              <a:defRPr/>
            </a:pPr>
            <a:r>
              <a:rPr lang="en-IN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Energy Dispersive X-ray Spectroscopic Analysis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03212E2-E7B5-4D69-860C-C3F4D53A8CA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66341" y="1074181"/>
            <a:ext cx="15553728" cy="5529171"/>
          </a:xfrm>
          <a:prstGeom prst="rect">
            <a:avLst/>
          </a:prstGeom>
        </p:spPr>
      </p:pic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867C97BD-1698-4379-9FB0-776A05ED408E}"/>
              </a:ext>
            </a:extLst>
          </p:cNvPr>
          <p:cNvSpPr txBox="1">
            <a:spLocks/>
          </p:cNvSpPr>
          <p:nvPr/>
        </p:nvSpPr>
        <p:spPr>
          <a:xfrm>
            <a:off x="6298889" y="6439644"/>
            <a:ext cx="5688632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 algn="ctr">
              <a:defRPr/>
            </a:pPr>
            <a:r>
              <a:rPr lang="en-IN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Elemental Mapping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4D49A84D-DA50-44F5-8487-8E282F2AA2C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11429" y="7346163"/>
            <a:ext cx="11063554" cy="2765889"/>
          </a:xfrm>
          <a:prstGeom prst="rect">
            <a:avLst/>
          </a:prstGeom>
        </p:spPr>
      </p:pic>
      <p:sp>
        <p:nvSpPr>
          <p:cNvPr id="18" name="Oval 17">
            <a:extLst>
              <a:ext uri="{FF2B5EF4-FFF2-40B4-BE49-F238E27FC236}">
                <a16:creationId xmlns:a16="http://schemas.microsoft.com/office/drawing/2014/main" id="{1B0C9F4D-B98E-456E-9A72-144832D4D042}"/>
              </a:ext>
            </a:extLst>
          </p:cNvPr>
          <p:cNvSpPr/>
          <p:nvPr/>
        </p:nvSpPr>
        <p:spPr>
          <a:xfrm>
            <a:off x="6766942" y="4639444"/>
            <a:ext cx="1594800" cy="1594800"/>
          </a:xfrm>
          <a:prstGeom prst="ellipse">
            <a:avLst/>
          </a:prstGeom>
          <a:noFill/>
          <a:ln>
            <a:solidFill>
              <a:srgbClr val="00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en-IN">
              <a:solidFill>
                <a:schemeClr val="tx1"/>
              </a:solidFill>
            </a:endParaRPr>
          </a:p>
        </p:txBody>
      </p:sp>
      <p:sp>
        <p:nvSpPr>
          <p:cNvPr id="19" name="Text Placeholder 3">
            <a:extLst>
              <a:ext uri="{FF2B5EF4-FFF2-40B4-BE49-F238E27FC236}">
                <a16:creationId xmlns:a16="http://schemas.microsoft.com/office/drawing/2014/main" id="{A356D113-4B72-40FB-A1CD-EE5895AC35C4}"/>
              </a:ext>
            </a:extLst>
          </p:cNvPr>
          <p:cNvSpPr txBox="1">
            <a:spLocks/>
          </p:cNvSpPr>
          <p:nvPr/>
        </p:nvSpPr>
        <p:spPr>
          <a:xfrm>
            <a:off x="11757736" y="4977166"/>
            <a:ext cx="2687462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 algn="ctr">
              <a:defRPr/>
            </a:pPr>
            <a:r>
              <a:rPr lang="en-IN" sz="3600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Elemental Ag</a:t>
            </a:r>
          </a:p>
        </p:txBody>
      </p:sp>
      <p:cxnSp>
        <p:nvCxnSpPr>
          <p:cNvPr id="20" name="Connector: Elbow 19">
            <a:extLst>
              <a:ext uri="{FF2B5EF4-FFF2-40B4-BE49-F238E27FC236}">
                <a16:creationId xmlns:a16="http://schemas.microsoft.com/office/drawing/2014/main" id="{5280F086-D61E-4CD7-A800-EEF969B67B27}"/>
              </a:ext>
            </a:extLst>
          </p:cNvPr>
          <p:cNvCxnSpPr>
            <a:cxnSpLocks/>
            <a:stCxn id="18" idx="6"/>
            <a:endCxn id="19" idx="1"/>
          </p:cNvCxnSpPr>
          <p:nvPr/>
        </p:nvCxnSpPr>
        <p:spPr>
          <a:xfrm flipV="1">
            <a:off x="8361742" y="5430426"/>
            <a:ext cx="3395994" cy="6418"/>
          </a:xfrm>
          <a:prstGeom prst="bentConnector3">
            <a:avLst>
              <a:gd name="adj1" fmla="val 50000"/>
            </a:avLst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7535115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DD3ED9A6-406A-4D5E-BA11-468F5313543A}"/>
              </a:ext>
            </a:extLst>
          </p:cNvPr>
          <p:cNvGrpSpPr/>
          <p:nvPr/>
        </p:nvGrpSpPr>
        <p:grpSpPr>
          <a:xfrm>
            <a:off x="365348" y="1446909"/>
            <a:ext cx="16561840" cy="6480720"/>
            <a:chOff x="0" y="0"/>
            <a:chExt cx="6249035" cy="3171190"/>
          </a:xfrm>
        </p:grpSpPr>
        <p:graphicFrame>
          <p:nvGraphicFramePr>
            <p:cNvPr id="9" name="Chart 8">
              <a:extLst>
                <a:ext uri="{FF2B5EF4-FFF2-40B4-BE49-F238E27FC236}">
                  <a16:creationId xmlns:a16="http://schemas.microsoft.com/office/drawing/2014/main" id="{08E65F2E-2183-4DCA-B37F-6F3DEC8B98DB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339566535"/>
                </p:ext>
              </p:extLst>
            </p:nvPr>
          </p:nvGraphicFramePr>
          <p:xfrm>
            <a:off x="0" y="0"/>
            <a:ext cx="6249035" cy="317119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10" name="TextBox 2">
              <a:extLst>
                <a:ext uri="{FF2B5EF4-FFF2-40B4-BE49-F238E27FC236}">
                  <a16:creationId xmlns:a16="http://schemas.microsoft.com/office/drawing/2014/main" id="{CFDF2E8B-3CCE-479D-BECF-86A6B9AB4599}"/>
                </a:ext>
              </a:extLst>
            </p:cNvPr>
            <p:cNvSpPr txBox="1"/>
            <p:nvPr/>
          </p:nvSpPr>
          <p:spPr>
            <a:xfrm>
              <a:off x="1276977" y="2713129"/>
              <a:ext cx="352425" cy="266700"/>
            </a:xfrm>
            <a:prstGeom prst="rect">
              <a:avLst/>
            </a:prstGeom>
            <a:solidFill>
              <a:schemeClr val="bg1"/>
            </a:solidFill>
            <a:ln w="9525" cmpd="sng"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wrap="square" rtlCol="0" anchor="t"/>
            <a:lstStyle/>
            <a:p>
              <a:pPr algn="just">
                <a:lnSpc>
                  <a:spcPct val="150000"/>
                </a:lnSpc>
              </a:pPr>
              <a:r>
                <a:rPr lang="en-US" sz="2000" dirty="0">
                  <a:solidFill>
                    <a:srgbClr val="595959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30</a:t>
              </a:r>
              <a:endParaRPr lang="en-IN" sz="2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11" name="TextBox 11">
              <a:extLst>
                <a:ext uri="{FF2B5EF4-FFF2-40B4-BE49-F238E27FC236}">
                  <a16:creationId xmlns:a16="http://schemas.microsoft.com/office/drawing/2014/main" id="{0F27D18F-35B4-45FC-B741-D527B0E05BCB}"/>
                </a:ext>
              </a:extLst>
            </p:cNvPr>
            <p:cNvSpPr txBox="1"/>
            <p:nvPr/>
          </p:nvSpPr>
          <p:spPr>
            <a:xfrm>
              <a:off x="2610478" y="2713129"/>
              <a:ext cx="352425" cy="266700"/>
            </a:xfrm>
            <a:prstGeom prst="rect">
              <a:avLst/>
            </a:prstGeom>
            <a:solidFill>
              <a:schemeClr val="bg1"/>
            </a:solidFill>
            <a:ln w="9525" cmpd="sng"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wrap="square" rtlCol="0" anchor="t"/>
            <a:lstStyle/>
            <a:p>
              <a:pPr algn="just">
                <a:lnSpc>
                  <a:spcPct val="150000"/>
                </a:lnSpc>
              </a:pPr>
              <a:r>
                <a:rPr lang="en-US" sz="2000">
                  <a:solidFill>
                    <a:srgbClr val="595959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50</a:t>
              </a:r>
              <a:endParaRPr lang="en-IN" sz="200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12" name="TextBox 12">
              <a:extLst>
                <a:ext uri="{FF2B5EF4-FFF2-40B4-BE49-F238E27FC236}">
                  <a16:creationId xmlns:a16="http://schemas.microsoft.com/office/drawing/2014/main" id="{A4BA571D-23DF-4C89-BEF1-0E54F08595C4}"/>
                </a:ext>
              </a:extLst>
            </p:cNvPr>
            <p:cNvSpPr txBox="1"/>
            <p:nvPr/>
          </p:nvSpPr>
          <p:spPr>
            <a:xfrm>
              <a:off x="3290341" y="2693077"/>
              <a:ext cx="242952" cy="246648"/>
            </a:xfrm>
            <a:prstGeom prst="rect">
              <a:avLst/>
            </a:prstGeom>
            <a:solidFill>
              <a:schemeClr val="bg1"/>
            </a:solidFill>
            <a:ln w="9525" cmpd="sng"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wrap="square" rtlCol="0" anchor="t"/>
            <a:lstStyle/>
            <a:p>
              <a:pPr algn="just">
                <a:lnSpc>
                  <a:spcPct val="150000"/>
                </a:lnSpc>
              </a:pPr>
              <a:r>
                <a:rPr lang="en-US" sz="2000" dirty="0">
                  <a:solidFill>
                    <a:srgbClr val="595959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60</a:t>
              </a:r>
              <a:endParaRPr lang="en-IN" sz="2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13" name="TextBox 13">
              <a:extLst>
                <a:ext uri="{FF2B5EF4-FFF2-40B4-BE49-F238E27FC236}">
                  <a16:creationId xmlns:a16="http://schemas.microsoft.com/office/drawing/2014/main" id="{CA79E46C-20B2-41E0-AE15-D32190E2ED58}"/>
                </a:ext>
              </a:extLst>
            </p:cNvPr>
            <p:cNvSpPr txBox="1"/>
            <p:nvPr/>
          </p:nvSpPr>
          <p:spPr>
            <a:xfrm>
              <a:off x="3940390" y="2713129"/>
              <a:ext cx="352425" cy="266700"/>
            </a:xfrm>
            <a:prstGeom prst="rect">
              <a:avLst/>
            </a:prstGeom>
            <a:solidFill>
              <a:schemeClr val="bg1"/>
            </a:solidFill>
            <a:ln w="9525" cmpd="sng"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wrap="square" rtlCol="0" anchor="t"/>
            <a:lstStyle/>
            <a:p>
              <a:pPr algn="just">
                <a:lnSpc>
                  <a:spcPct val="150000"/>
                </a:lnSpc>
              </a:pPr>
              <a:r>
                <a:rPr lang="en-US" sz="2000" dirty="0">
                  <a:solidFill>
                    <a:srgbClr val="595959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70</a:t>
              </a:r>
              <a:endParaRPr lang="en-IN" sz="2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14" name="TextBox 14">
              <a:extLst>
                <a:ext uri="{FF2B5EF4-FFF2-40B4-BE49-F238E27FC236}">
                  <a16:creationId xmlns:a16="http://schemas.microsoft.com/office/drawing/2014/main" id="{490C5C52-4D86-4801-8356-A86E69B4DB54}"/>
                </a:ext>
              </a:extLst>
            </p:cNvPr>
            <p:cNvSpPr txBox="1"/>
            <p:nvPr/>
          </p:nvSpPr>
          <p:spPr>
            <a:xfrm>
              <a:off x="4620253" y="2713129"/>
              <a:ext cx="352425" cy="266700"/>
            </a:xfrm>
            <a:prstGeom prst="rect">
              <a:avLst/>
            </a:prstGeom>
            <a:solidFill>
              <a:schemeClr val="bg1"/>
            </a:solidFill>
            <a:ln w="9525" cmpd="sng"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wrap="square" rtlCol="0" anchor="t"/>
            <a:lstStyle/>
            <a:p>
              <a:pPr algn="just">
                <a:lnSpc>
                  <a:spcPct val="150000"/>
                </a:lnSpc>
              </a:pPr>
              <a:r>
                <a:rPr lang="en-US" sz="2000">
                  <a:solidFill>
                    <a:srgbClr val="595959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80</a:t>
              </a:r>
              <a:endParaRPr lang="en-IN" sz="200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15" name="TextBox 15">
              <a:extLst>
                <a:ext uri="{FF2B5EF4-FFF2-40B4-BE49-F238E27FC236}">
                  <a16:creationId xmlns:a16="http://schemas.microsoft.com/office/drawing/2014/main" id="{39C4EE1B-60FF-4E48-9505-51EE17721E53}"/>
                </a:ext>
              </a:extLst>
            </p:cNvPr>
            <p:cNvSpPr txBox="1"/>
            <p:nvPr/>
          </p:nvSpPr>
          <p:spPr>
            <a:xfrm>
              <a:off x="5267953" y="2713129"/>
              <a:ext cx="352425" cy="266700"/>
            </a:xfrm>
            <a:prstGeom prst="rect">
              <a:avLst/>
            </a:prstGeom>
            <a:solidFill>
              <a:schemeClr val="bg1"/>
            </a:solidFill>
            <a:ln w="9525" cmpd="sng"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wrap="square" rtlCol="0" anchor="t"/>
            <a:lstStyle/>
            <a:p>
              <a:pPr algn="just">
                <a:lnSpc>
                  <a:spcPct val="150000"/>
                </a:lnSpc>
              </a:pPr>
              <a:r>
                <a:rPr lang="en-US" sz="2000">
                  <a:solidFill>
                    <a:srgbClr val="595959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90</a:t>
              </a:r>
              <a:endParaRPr lang="en-IN" sz="200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16" name="TextBox 16">
              <a:extLst>
                <a:ext uri="{FF2B5EF4-FFF2-40B4-BE49-F238E27FC236}">
                  <a16:creationId xmlns:a16="http://schemas.microsoft.com/office/drawing/2014/main" id="{BC0179CA-3C4C-4CAD-8E57-A10109EDDB12}"/>
                </a:ext>
              </a:extLst>
            </p:cNvPr>
            <p:cNvSpPr txBox="1"/>
            <p:nvPr/>
          </p:nvSpPr>
          <p:spPr>
            <a:xfrm>
              <a:off x="5763253" y="2713129"/>
              <a:ext cx="438151" cy="266700"/>
            </a:xfrm>
            <a:prstGeom prst="rect">
              <a:avLst/>
            </a:prstGeom>
            <a:noFill/>
            <a:ln w="9525" cmpd="sng"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wrap="square" rtlCol="0" anchor="t"/>
            <a:lstStyle/>
            <a:p>
              <a:pPr algn="just">
                <a:lnSpc>
                  <a:spcPct val="150000"/>
                </a:lnSpc>
              </a:pPr>
              <a:r>
                <a:rPr lang="en-US" sz="2000">
                  <a:solidFill>
                    <a:srgbClr val="595959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100</a:t>
              </a:r>
              <a:endParaRPr lang="en-IN" sz="200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</p:grpSp>
      <p:sp>
        <p:nvSpPr>
          <p:cNvPr id="4" name="TextBox 2">
            <a:extLst>
              <a:ext uri="{FF2B5EF4-FFF2-40B4-BE49-F238E27FC236}">
                <a16:creationId xmlns:a16="http://schemas.microsoft.com/office/drawing/2014/main" id="{A5382BA3-EA5C-45B4-B44B-38A707F23A74}"/>
              </a:ext>
            </a:extLst>
          </p:cNvPr>
          <p:cNvSpPr txBox="1"/>
          <p:nvPr/>
        </p:nvSpPr>
        <p:spPr>
          <a:xfrm>
            <a:off x="4683758" y="1763912"/>
            <a:ext cx="1070664" cy="630182"/>
          </a:xfrm>
          <a:prstGeom prst="rect">
            <a:avLst/>
          </a:prstGeom>
          <a:noFill/>
        </p:spPr>
        <p:txBody>
          <a:bodyPr wrap="square" rtlCol="0"/>
          <a:lstStyle/>
          <a:p>
            <a:pPr algn="just">
              <a:lnSpc>
                <a:spcPct val="150000"/>
              </a:lnSpc>
            </a:pPr>
            <a:r>
              <a:rPr lang="en-US" sz="2400" b="1" dirty="0">
                <a:solidFill>
                  <a:srgbClr val="40404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(1,1,1)</a:t>
            </a:r>
            <a:endParaRPr lang="en-IN" sz="2400" b="1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5" name="TextBox 2">
            <a:extLst>
              <a:ext uri="{FF2B5EF4-FFF2-40B4-BE49-F238E27FC236}">
                <a16:creationId xmlns:a16="http://schemas.microsoft.com/office/drawing/2014/main" id="{4F77D621-815F-410E-8726-87D4F8B9F731}"/>
              </a:ext>
            </a:extLst>
          </p:cNvPr>
          <p:cNvSpPr txBox="1"/>
          <p:nvPr/>
        </p:nvSpPr>
        <p:spPr>
          <a:xfrm>
            <a:off x="5738579" y="4016357"/>
            <a:ext cx="1070664" cy="630182"/>
          </a:xfrm>
          <a:prstGeom prst="rect">
            <a:avLst/>
          </a:prstGeom>
          <a:noFill/>
        </p:spPr>
        <p:txBody>
          <a:bodyPr wrap="square" rtlCol="0"/>
          <a:lstStyle/>
          <a:p>
            <a:pPr algn="just">
              <a:lnSpc>
                <a:spcPct val="150000"/>
              </a:lnSpc>
            </a:pPr>
            <a:r>
              <a:rPr lang="en-US" sz="2400" b="1" dirty="0">
                <a:solidFill>
                  <a:srgbClr val="40404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(2,0,0)</a:t>
            </a:r>
            <a:endParaRPr lang="en-IN" sz="2400" b="1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6" name="TextBox 2">
            <a:extLst>
              <a:ext uri="{FF2B5EF4-FFF2-40B4-BE49-F238E27FC236}">
                <a16:creationId xmlns:a16="http://schemas.microsoft.com/office/drawing/2014/main" id="{11CC8A2F-4F0C-47DD-BBC2-63913B7BDFC9}"/>
              </a:ext>
            </a:extLst>
          </p:cNvPr>
          <p:cNvSpPr txBox="1"/>
          <p:nvPr/>
        </p:nvSpPr>
        <p:spPr>
          <a:xfrm>
            <a:off x="9518969" y="3589038"/>
            <a:ext cx="1070664" cy="630180"/>
          </a:xfrm>
          <a:prstGeom prst="rect">
            <a:avLst/>
          </a:prstGeom>
          <a:noFill/>
        </p:spPr>
        <p:txBody>
          <a:bodyPr wrap="square" rtlCol="0"/>
          <a:lstStyle/>
          <a:p>
            <a:pPr algn="just">
              <a:lnSpc>
                <a:spcPct val="150000"/>
              </a:lnSpc>
            </a:pPr>
            <a:r>
              <a:rPr lang="en-US" sz="2400" b="1" dirty="0">
                <a:solidFill>
                  <a:srgbClr val="40404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(2,2,0)</a:t>
            </a:r>
            <a:endParaRPr lang="en-IN" sz="2400" b="1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7" name="TextBox 2">
            <a:extLst>
              <a:ext uri="{FF2B5EF4-FFF2-40B4-BE49-F238E27FC236}">
                <a16:creationId xmlns:a16="http://schemas.microsoft.com/office/drawing/2014/main" id="{CF9C6107-9A0B-4BE6-A719-DA3BBE0D1C3C}"/>
              </a:ext>
            </a:extLst>
          </p:cNvPr>
          <p:cNvSpPr txBox="1"/>
          <p:nvPr/>
        </p:nvSpPr>
        <p:spPr>
          <a:xfrm>
            <a:off x="11999460" y="3274743"/>
            <a:ext cx="1101204" cy="629385"/>
          </a:xfrm>
          <a:prstGeom prst="rect">
            <a:avLst/>
          </a:prstGeom>
          <a:noFill/>
        </p:spPr>
        <p:txBody>
          <a:bodyPr wrap="square" rtlCol="0"/>
          <a:lstStyle/>
          <a:p>
            <a:pPr algn="just">
              <a:lnSpc>
                <a:spcPct val="150000"/>
              </a:lnSpc>
            </a:pPr>
            <a:r>
              <a:rPr lang="en-US" sz="2400" b="1">
                <a:solidFill>
                  <a:srgbClr val="40404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(3,1,1)</a:t>
            </a:r>
            <a:endParaRPr lang="en-IN" sz="2400" b="1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8" name="TextBox 2">
            <a:extLst>
              <a:ext uri="{FF2B5EF4-FFF2-40B4-BE49-F238E27FC236}">
                <a16:creationId xmlns:a16="http://schemas.microsoft.com/office/drawing/2014/main" id="{41320922-A9AD-40F1-BC11-60C8B39D00FD}"/>
              </a:ext>
            </a:extLst>
          </p:cNvPr>
          <p:cNvSpPr txBox="1"/>
          <p:nvPr/>
        </p:nvSpPr>
        <p:spPr>
          <a:xfrm>
            <a:off x="12811921" y="4503750"/>
            <a:ext cx="1600479" cy="629385"/>
          </a:xfrm>
          <a:prstGeom prst="rect">
            <a:avLst/>
          </a:prstGeom>
          <a:noFill/>
        </p:spPr>
        <p:txBody>
          <a:bodyPr wrap="square" rtlCol="0"/>
          <a:lstStyle/>
          <a:p>
            <a:pPr algn="just">
              <a:lnSpc>
                <a:spcPct val="150000"/>
              </a:lnSpc>
            </a:pPr>
            <a:r>
              <a:rPr lang="en-US" sz="2400" b="1" dirty="0">
                <a:solidFill>
                  <a:srgbClr val="40404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(2,2,2)</a:t>
            </a:r>
            <a:endParaRPr lang="en-IN" sz="2400" b="1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17" name="TextBox 2">
            <a:extLst>
              <a:ext uri="{FF2B5EF4-FFF2-40B4-BE49-F238E27FC236}">
                <a16:creationId xmlns:a16="http://schemas.microsoft.com/office/drawing/2014/main" id="{3218FA38-2A71-4EC3-833E-EF3EE25F345D}"/>
              </a:ext>
            </a:extLst>
          </p:cNvPr>
          <p:cNvSpPr txBox="1"/>
          <p:nvPr/>
        </p:nvSpPr>
        <p:spPr>
          <a:xfrm>
            <a:off x="4667914" y="1446909"/>
            <a:ext cx="1070664" cy="666979"/>
          </a:xfrm>
          <a:prstGeom prst="rect">
            <a:avLst/>
          </a:prstGeom>
          <a:noFill/>
        </p:spPr>
        <p:txBody>
          <a:bodyPr wrap="square" rtlCol="0"/>
          <a:lstStyle/>
          <a:p>
            <a:pPr algn="just">
              <a:lnSpc>
                <a:spcPct val="150000"/>
              </a:lnSpc>
            </a:pPr>
            <a:r>
              <a:rPr lang="en-US" sz="2400" b="1" dirty="0">
                <a:solidFill>
                  <a:schemeClr val="accent6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38.41</a:t>
            </a:r>
            <a:r>
              <a:rPr lang="en-US" sz="2400" b="1" dirty="0">
                <a:solidFill>
                  <a:schemeClr val="accent6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sym typeface="Symbol" panose="05050102010706020507" pitchFamily="18" charset="2"/>
              </a:rPr>
              <a:t></a:t>
            </a:r>
            <a:endParaRPr lang="en-IN" sz="2400" b="1" dirty="0">
              <a:solidFill>
                <a:schemeClr val="accent6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18" name="TextBox 2">
            <a:extLst>
              <a:ext uri="{FF2B5EF4-FFF2-40B4-BE49-F238E27FC236}">
                <a16:creationId xmlns:a16="http://schemas.microsoft.com/office/drawing/2014/main" id="{3DEA8EC2-E504-420B-8D52-584BA85859C8}"/>
              </a:ext>
            </a:extLst>
          </p:cNvPr>
          <p:cNvSpPr txBox="1"/>
          <p:nvPr/>
        </p:nvSpPr>
        <p:spPr>
          <a:xfrm>
            <a:off x="5830131" y="3682223"/>
            <a:ext cx="1070664" cy="630180"/>
          </a:xfrm>
          <a:prstGeom prst="rect">
            <a:avLst/>
          </a:prstGeom>
          <a:noFill/>
        </p:spPr>
        <p:txBody>
          <a:bodyPr wrap="square" rtlCol="0"/>
          <a:lstStyle/>
          <a:p>
            <a:pPr algn="just">
              <a:lnSpc>
                <a:spcPct val="150000"/>
              </a:lnSpc>
            </a:pPr>
            <a:r>
              <a:rPr lang="en-US" sz="2400" b="1" dirty="0">
                <a:solidFill>
                  <a:schemeClr val="accent6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44.48</a:t>
            </a:r>
            <a:r>
              <a:rPr lang="en-US" sz="2400" b="1" dirty="0">
                <a:solidFill>
                  <a:schemeClr val="accent6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sym typeface="Symbol" panose="05050102010706020507" pitchFamily="18" charset="2"/>
              </a:rPr>
              <a:t></a:t>
            </a:r>
            <a:endParaRPr lang="en-IN" sz="2400" b="1" dirty="0">
              <a:solidFill>
                <a:schemeClr val="accent6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19" name="TextBox 2">
            <a:extLst>
              <a:ext uri="{FF2B5EF4-FFF2-40B4-BE49-F238E27FC236}">
                <a16:creationId xmlns:a16="http://schemas.microsoft.com/office/drawing/2014/main" id="{362531A1-FDDC-4955-8A18-21FF53A788B4}"/>
              </a:ext>
            </a:extLst>
          </p:cNvPr>
          <p:cNvSpPr txBox="1"/>
          <p:nvPr/>
        </p:nvSpPr>
        <p:spPr>
          <a:xfrm>
            <a:off x="9549509" y="3082000"/>
            <a:ext cx="1070664" cy="630182"/>
          </a:xfrm>
          <a:prstGeom prst="rect">
            <a:avLst/>
          </a:prstGeom>
          <a:noFill/>
        </p:spPr>
        <p:txBody>
          <a:bodyPr wrap="square" rtlCol="0"/>
          <a:lstStyle/>
          <a:p>
            <a:pPr algn="just">
              <a:lnSpc>
                <a:spcPct val="150000"/>
              </a:lnSpc>
            </a:pPr>
            <a:r>
              <a:rPr lang="en-US" sz="2400" b="1" dirty="0">
                <a:solidFill>
                  <a:schemeClr val="accent6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64.78</a:t>
            </a:r>
            <a:r>
              <a:rPr lang="en-US" sz="2400" b="1" dirty="0">
                <a:solidFill>
                  <a:schemeClr val="accent6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sym typeface="Symbol" panose="05050102010706020507" pitchFamily="18" charset="2"/>
              </a:rPr>
              <a:t></a:t>
            </a:r>
            <a:endParaRPr lang="en-IN" sz="2400" b="1" dirty="0">
              <a:solidFill>
                <a:schemeClr val="accent6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20" name="TextBox 2">
            <a:extLst>
              <a:ext uri="{FF2B5EF4-FFF2-40B4-BE49-F238E27FC236}">
                <a16:creationId xmlns:a16="http://schemas.microsoft.com/office/drawing/2014/main" id="{4A25A120-E375-4A5D-9913-8B986A6D815B}"/>
              </a:ext>
            </a:extLst>
          </p:cNvPr>
          <p:cNvSpPr txBox="1"/>
          <p:nvPr/>
        </p:nvSpPr>
        <p:spPr>
          <a:xfrm>
            <a:off x="11998103" y="2843466"/>
            <a:ext cx="1070664" cy="630182"/>
          </a:xfrm>
          <a:prstGeom prst="rect">
            <a:avLst/>
          </a:prstGeom>
          <a:noFill/>
        </p:spPr>
        <p:txBody>
          <a:bodyPr wrap="square" rtlCol="0"/>
          <a:lstStyle/>
          <a:p>
            <a:pPr algn="just">
              <a:lnSpc>
                <a:spcPct val="150000"/>
              </a:lnSpc>
            </a:pPr>
            <a:r>
              <a:rPr lang="en-US" sz="2400" b="1" dirty="0">
                <a:solidFill>
                  <a:schemeClr val="accent6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77</a:t>
            </a:r>
            <a:r>
              <a:rPr lang="en-US" sz="2400" b="1" dirty="0">
                <a:solidFill>
                  <a:schemeClr val="accent6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.73</a:t>
            </a:r>
            <a:r>
              <a:rPr lang="en-US" sz="2400" b="1" dirty="0">
                <a:solidFill>
                  <a:schemeClr val="accent6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sym typeface="Symbol" panose="05050102010706020507" pitchFamily="18" charset="2"/>
              </a:rPr>
              <a:t></a:t>
            </a:r>
            <a:endParaRPr lang="en-IN" sz="2400" b="1" dirty="0">
              <a:solidFill>
                <a:schemeClr val="accent6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21" name="TextBox 2">
            <a:extLst>
              <a:ext uri="{FF2B5EF4-FFF2-40B4-BE49-F238E27FC236}">
                <a16:creationId xmlns:a16="http://schemas.microsoft.com/office/drawing/2014/main" id="{982C0224-9960-48F2-9E4C-2A988885D89C}"/>
              </a:ext>
            </a:extLst>
          </p:cNvPr>
          <p:cNvSpPr txBox="1"/>
          <p:nvPr/>
        </p:nvSpPr>
        <p:spPr>
          <a:xfrm>
            <a:off x="12811921" y="4072073"/>
            <a:ext cx="1070664" cy="630182"/>
          </a:xfrm>
          <a:prstGeom prst="rect">
            <a:avLst/>
          </a:prstGeom>
          <a:noFill/>
        </p:spPr>
        <p:txBody>
          <a:bodyPr wrap="square" rtlCol="0"/>
          <a:lstStyle/>
          <a:p>
            <a:pPr algn="just">
              <a:lnSpc>
                <a:spcPct val="150000"/>
              </a:lnSpc>
            </a:pPr>
            <a:r>
              <a:rPr lang="en-US" sz="2400" b="1" dirty="0">
                <a:solidFill>
                  <a:schemeClr val="accent6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81.88</a:t>
            </a:r>
            <a:r>
              <a:rPr lang="en-US" sz="2400" b="1" dirty="0">
                <a:solidFill>
                  <a:schemeClr val="accent6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sym typeface="Symbol" panose="05050102010706020507" pitchFamily="18" charset="2"/>
              </a:rPr>
              <a:t></a:t>
            </a:r>
            <a:endParaRPr lang="en-IN" sz="2400" b="1" dirty="0">
              <a:solidFill>
                <a:schemeClr val="accent6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2E89DF7C-1E4E-4D21-8BCB-6CA1DD598FEA}"/>
              </a:ext>
            </a:extLst>
          </p:cNvPr>
          <p:cNvSpPr txBox="1">
            <a:spLocks/>
          </p:cNvSpPr>
          <p:nvPr/>
        </p:nvSpPr>
        <p:spPr>
          <a:xfrm>
            <a:off x="6131774" y="174948"/>
            <a:ext cx="6022865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 algn="ctr">
              <a:defRPr/>
            </a:pPr>
            <a:r>
              <a:rPr lang="en-IN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X-ray Diffraction study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13CFDABE-3EFD-4C1C-B81C-554AA48DEC78}"/>
              </a:ext>
            </a:extLst>
          </p:cNvPr>
          <p:cNvSpPr txBox="1">
            <a:spLocks/>
          </p:cNvSpPr>
          <p:nvPr/>
        </p:nvSpPr>
        <p:spPr>
          <a:xfrm>
            <a:off x="-663363" y="9527147"/>
            <a:ext cx="8064896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 algn="ctr">
              <a:defRPr/>
            </a:pPr>
            <a:r>
              <a:rPr lang="pt-BR" sz="2800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Reference file: JCPDS, silver file no. 04-0783</a:t>
            </a:r>
            <a:endParaRPr lang="en-IN" sz="2800" b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25" name="Table 24">
                <a:extLst>
                  <a:ext uri="{FF2B5EF4-FFF2-40B4-BE49-F238E27FC236}">
                    <a16:creationId xmlns:a16="http://schemas.microsoft.com/office/drawing/2014/main" id="{3DF86A3B-C234-4C70-BE85-5AEAA9F74A61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486475742"/>
                  </p:ext>
                </p:extLst>
              </p:nvPr>
            </p:nvGraphicFramePr>
            <p:xfrm>
              <a:off x="914401" y="8085900"/>
              <a:ext cx="16457610" cy="1522096"/>
            </p:xfrm>
            <a:graphic>
              <a:graphicData uri="http://schemas.openxmlformats.org/drawingml/2006/table">
                <a:tbl>
                  <a:tblPr firstRow="1" firstCol="1" bandRow="1">
                    <a:tableStyleId>{9D7B26C5-4107-4FEC-AEDC-1716B250A1EF}</a:tableStyleId>
                  </a:tblPr>
                  <a:tblGrid>
                    <a:gridCol w="2742935">
                      <a:extLst>
                        <a:ext uri="{9D8B030D-6E8A-4147-A177-3AD203B41FA5}">
                          <a16:colId xmlns:a16="http://schemas.microsoft.com/office/drawing/2014/main" val="3800897581"/>
                        </a:ext>
                      </a:extLst>
                    </a:gridCol>
                    <a:gridCol w="2742935">
                      <a:extLst>
                        <a:ext uri="{9D8B030D-6E8A-4147-A177-3AD203B41FA5}">
                          <a16:colId xmlns:a16="http://schemas.microsoft.com/office/drawing/2014/main" val="3629348167"/>
                        </a:ext>
                      </a:extLst>
                    </a:gridCol>
                    <a:gridCol w="2742935">
                      <a:extLst>
                        <a:ext uri="{9D8B030D-6E8A-4147-A177-3AD203B41FA5}">
                          <a16:colId xmlns:a16="http://schemas.microsoft.com/office/drawing/2014/main" val="2269077331"/>
                        </a:ext>
                      </a:extLst>
                    </a:gridCol>
                    <a:gridCol w="2742935">
                      <a:extLst>
                        <a:ext uri="{9D8B030D-6E8A-4147-A177-3AD203B41FA5}">
                          <a16:colId xmlns:a16="http://schemas.microsoft.com/office/drawing/2014/main" val="3087046159"/>
                        </a:ext>
                      </a:extLst>
                    </a:gridCol>
                    <a:gridCol w="2742935">
                      <a:extLst>
                        <a:ext uri="{9D8B030D-6E8A-4147-A177-3AD203B41FA5}">
                          <a16:colId xmlns:a16="http://schemas.microsoft.com/office/drawing/2014/main" val="2387035568"/>
                        </a:ext>
                      </a:extLst>
                    </a:gridCol>
                    <a:gridCol w="2742935">
                      <a:extLst>
                        <a:ext uri="{9D8B030D-6E8A-4147-A177-3AD203B41FA5}">
                          <a16:colId xmlns:a16="http://schemas.microsoft.com/office/drawing/2014/main" val="2473084583"/>
                        </a:ext>
                      </a:extLst>
                    </a:gridCol>
                  </a:tblGrid>
                  <a:tr h="228600">
                    <a:tc rowSpan="2"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</a:pPr>
                          <a:r>
                            <a:rPr lang="en-US" sz="2400" dirty="0">
                              <a:effectLst/>
                            </a:rPr>
                            <a:t>2θ</a:t>
                          </a:r>
                          <a:endParaRPr lang="en-IN" sz="2400" dirty="0">
                            <a:effectLst/>
                            <a:latin typeface="Times New Roman" panose="02020603050405020304" pitchFamily="18" charset="0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/>
                    </a:tc>
                    <a:tc rowSpan="2"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</a:pPr>
                          <a:r>
                            <a:rPr lang="en-US" sz="2400">
                              <a:effectLst/>
                            </a:rPr>
                            <a:t>d (inter-planar spacing)</a:t>
                          </a:r>
                          <a:endParaRPr lang="en-IN" sz="2400">
                            <a:effectLst/>
                            <a:latin typeface="Times New Roman" panose="02020603050405020304" pitchFamily="18" charset="0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/>
                    </a:tc>
                    <a:tc gridSpan="3"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</a:pPr>
                          <a:r>
                            <a:rPr lang="en-US" sz="2400">
                              <a:effectLst/>
                            </a:rPr>
                            <a:t>Calculation of miller indices</a:t>
                          </a:r>
                          <a:endParaRPr lang="en-IN" sz="2400">
                            <a:effectLst/>
                            <a:latin typeface="Times New Roman" panose="02020603050405020304" pitchFamily="18" charset="0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b"/>
                    </a:tc>
                    <a:tc hMerge="1">
                      <a:txBody>
                        <a:bodyPr/>
                        <a:lstStyle/>
                        <a:p>
                          <a:endParaRPr lang="en-IN"/>
                        </a:p>
                      </a:txBody>
                      <a:tcPr/>
                    </a:tc>
                    <a:tc hMerge="1">
                      <a:txBody>
                        <a:bodyPr/>
                        <a:lstStyle/>
                        <a:p>
                          <a:endParaRPr lang="en-IN"/>
                        </a:p>
                      </a:txBody>
                      <a:tcPr/>
                    </a:tc>
                    <a:tc rowSpan="2"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</a:pPr>
                          <a:r>
                            <a:rPr lang="en-US" sz="2400">
                              <a:effectLst/>
                            </a:rPr>
                            <a:t>hkl (miller indices)</a:t>
                          </a:r>
                          <a:endParaRPr lang="en-IN" sz="2400">
                            <a:effectLst/>
                            <a:latin typeface="Times New Roman" panose="02020603050405020304" pitchFamily="18" charset="0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/>
                    </a:tc>
                    <a:extLst>
                      <a:ext uri="{0D108BD9-81ED-4DB2-BD59-A6C34878D82A}">
                        <a16:rowId xmlns:a16="http://schemas.microsoft.com/office/drawing/2014/main" val="2332682887"/>
                      </a:ext>
                    </a:extLst>
                  </a:tr>
                  <a:tr h="295275">
                    <a:tc vMerge="1">
                      <a:txBody>
                        <a:bodyPr/>
                        <a:lstStyle/>
                        <a:p>
                          <a:endParaRPr lang="en-IN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IN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</a:pPr>
                          <a:r>
                            <a:rPr lang="en-US" sz="2400">
                              <a:effectLst/>
                            </a:rPr>
                            <a:t>1000/d</a:t>
                          </a:r>
                          <a:r>
                            <a:rPr lang="en-US" sz="2400" baseline="30000">
                              <a:effectLst/>
                            </a:rPr>
                            <a:t>2</a:t>
                          </a:r>
                          <a:endParaRPr lang="en-IN" sz="2400">
                            <a:effectLst/>
                            <a:latin typeface="Times New Roman" panose="02020603050405020304" pitchFamily="18" charset="0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b"/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</a:pPr>
                          <a:r>
                            <a:rPr lang="en-US" sz="2400">
                              <a:effectLst/>
                            </a:rPr>
                            <a:t>(1000/d</a:t>
                          </a:r>
                          <a:r>
                            <a:rPr lang="en-US" sz="2400" baseline="30000">
                              <a:effectLst/>
                            </a:rPr>
                            <a:t>2</a:t>
                          </a:r>
                          <a:r>
                            <a:rPr lang="en-US" sz="2400">
                              <a:effectLst/>
                            </a:rPr>
                            <a:t>)/60.62</a:t>
                          </a:r>
                          <a:endParaRPr lang="en-IN" sz="2400">
                            <a:effectLst/>
                            <a:latin typeface="Times New Roman" panose="02020603050405020304" pitchFamily="18" charset="0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b"/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</a:pPr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400">
                                    <a:effectLst/>
                                    <a:latin typeface="Cambria Math" panose="02040503050406030204" pitchFamily="18" charset="0"/>
                                  </a:rPr>
                                  <m:t>≅</m:t>
                                </m:r>
                                <m:r>
                                  <a:rPr lang="en-US" sz="2400">
                                    <a:effectLst/>
                                    <a:latin typeface="Cambria Math" panose="02040503050406030204" pitchFamily="18" charset="0"/>
                                  </a:rPr>
                                  <m:t>𝑚</m:t>
                                </m:r>
                              </m:oMath>
                            </m:oMathPara>
                          </a14:m>
                          <a:endParaRPr lang="en-IN" sz="2400" dirty="0">
                            <a:effectLst/>
                          </a:endParaRPr>
                        </a:p>
                        <a:p>
                          <a:pPr algn="ctr">
                            <a:lnSpc>
                              <a:spcPct val="150000"/>
                            </a:lnSpc>
                          </a:pPr>
                          <a:r>
                            <a:rPr lang="en-US" sz="2400" dirty="0">
                              <a:effectLst/>
                            </a:rPr>
                            <a:t>=(h</a:t>
                          </a:r>
                          <a:r>
                            <a:rPr lang="en-US" sz="2400" baseline="30000" dirty="0">
                              <a:effectLst/>
                            </a:rPr>
                            <a:t>2</a:t>
                          </a:r>
                          <a:r>
                            <a:rPr lang="en-US" sz="2400" dirty="0">
                              <a:effectLst/>
                            </a:rPr>
                            <a:t>+k</a:t>
                          </a:r>
                          <a:r>
                            <a:rPr lang="en-US" sz="2400" baseline="30000" dirty="0">
                              <a:effectLst/>
                            </a:rPr>
                            <a:t>2</a:t>
                          </a:r>
                          <a:r>
                            <a:rPr lang="en-US" sz="2400" dirty="0">
                              <a:effectLst/>
                            </a:rPr>
                            <a:t>+l</a:t>
                          </a:r>
                          <a:r>
                            <a:rPr lang="en-US" sz="2400" baseline="30000" dirty="0">
                              <a:effectLst/>
                            </a:rPr>
                            <a:t>2</a:t>
                          </a:r>
                          <a:r>
                            <a:rPr lang="en-US" sz="2400" dirty="0">
                              <a:effectLst/>
                            </a:rPr>
                            <a:t>)</a:t>
                          </a:r>
                          <a:endParaRPr lang="en-IN" sz="2400" dirty="0">
                            <a:effectLst/>
                            <a:latin typeface="Times New Roman" panose="02020603050405020304" pitchFamily="18" charset="0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b"/>
                    </a:tc>
                    <a:tc vMerge="1">
                      <a:txBody>
                        <a:bodyPr/>
                        <a:lstStyle/>
                        <a:p>
                          <a:endParaRPr lang="en-IN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3569054922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25" name="Table 24">
                <a:extLst>
                  <a:ext uri="{FF2B5EF4-FFF2-40B4-BE49-F238E27FC236}">
                    <a16:creationId xmlns:a16="http://schemas.microsoft.com/office/drawing/2014/main" id="{3DF86A3B-C234-4C70-BE85-5AEAA9F74A61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486475742"/>
                  </p:ext>
                </p:extLst>
              </p:nvPr>
            </p:nvGraphicFramePr>
            <p:xfrm>
              <a:off x="914401" y="8085900"/>
              <a:ext cx="16457610" cy="1522096"/>
            </p:xfrm>
            <a:graphic>
              <a:graphicData uri="http://schemas.openxmlformats.org/drawingml/2006/table">
                <a:tbl>
                  <a:tblPr firstRow="1" firstCol="1" bandRow="1">
                    <a:tableStyleId>{9D7B26C5-4107-4FEC-AEDC-1716B250A1EF}</a:tableStyleId>
                  </a:tblPr>
                  <a:tblGrid>
                    <a:gridCol w="2742935">
                      <a:extLst>
                        <a:ext uri="{9D8B030D-6E8A-4147-A177-3AD203B41FA5}">
                          <a16:colId xmlns:a16="http://schemas.microsoft.com/office/drawing/2014/main" val="3800897581"/>
                        </a:ext>
                      </a:extLst>
                    </a:gridCol>
                    <a:gridCol w="2742935">
                      <a:extLst>
                        <a:ext uri="{9D8B030D-6E8A-4147-A177-3AD203B41FA5}">
                          <a16:colId xmlns:a16="http://schemas.microsoft.com/office/drawing/2014/main" val="3629348167"/>
                        </a:ext>
                      </a:extLst>
                    </a:gridCol>
                    <a:gridCol w="2742935">
                      <a:extLst>
                        <a:ext uri="{9D8B030D-6E8A-4147-A177-3AD203B41FA5}">
                          <a16:colId xmlns:a16="http://schemas.microsoft.com/office/drawing/2014/main" val="2269077331"/>
                        </a:ext>
                      </a:extLst>
                    </a:gridCol>
                    <a:gridCol w="2742935">
                      <a:extLst>
                        <a:ext uri="{9D8B030D-6E8A-4147-A177-3AD203B41FA5}">
                          <a16:colId xmlns:a16="http://schemas.microsoft.com/office/drawing/2014/main" val="3087046159"/>
                        </a:ext>
                      </a:extLst>
                    </a:gridCol>
                    <a:gridCol w="2742935">
                      <a:extLst>
                        <a:ext uri="{9D8B030D-6E8A-4147-A177-3AD203B41FA5}">
                          <a16:colId xmlns:a16="http://schemas.microsoft.com/office/drawing/2014/main" val="2387035568"/>
                        </a:ext>
                      </a:extLst>
                    </a:gridCol>
                    <a:gridCol w="2742935">
                      <a:extLst>
                        <a:ext uri="{9D8B030D-6E8A-4147-A177-3AD203B41FA5}">
                          <a16:colId xmlns:a16="http://schemas.microsoft.com/office/drawing/2014/main" val="2473084583"/>
                        </a:ext>
                      </a:extLst>
                    </a:gridCol>
                  </a:tblGrid>
                  <a:tr h="486728">
                    <a:tc rowSpan="2"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</a:pPr>
                          <a:r>
                            <a:rPr lang="en-US" sz="2400" dirty="0">
                              <a:effectLst/>
                            </a:rPr>
                            <a:t>2θ</a:t>
                          </a:r>
                          <a:endParaRPr lang="en-IN" sz="2400" dirty="0">
                            <a:effectLst/>
                            <a:latin typeface="Times New Roman" panose="02020603050405020304" pitchFamily="18" charset="0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/>
                    </a:tc>
                    <a:tc rowSpan="2"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</a:pPr>
                          <a:r>
                            <a:rPr lang="en-US" sz="2400">
                              <a:effectLst/>
                            </a:rPr>
                            <a:t>d (inter-planar spacing)</a:t>
                          </a:r>
                          <a:endParaRPr lang="en-IN" sz="2400">
                            <a:effectLst/>
                            <a:latin typeface="Times New Roman" panose="02020603050405020304" pitchFamily="18" charset="0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/>
                    </a:tc>
                    <a:tc gridSpan="3"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</a:pPr>
                          <a:r>
                            <a:rPr lang="en-US" sz="2400">
                              <a:effectLst/>
                            </a:rPr>
                            <a:t>Calculation of miller indices</a:t>
                          </a:r>
                          <a:endParaRPr lang="en-IN" sz="2400">
                            <a:effectLst/>
                            <a:latin typeface="Times New Roman" panose="02020603050405020304" pitchFamily="18" charset="0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b"/>
                    </a:tc>
                    <a:tc hMerge="1">
                      <a:txBody>
                        <a:bodyPr/>
                        <a:lstStyle/>
                        <a:p>
                          <a:endParaRPr lang="en-IN"/>
                        </a:p>
                      </a:txBody>
                      <a:tcPr/>
                    </a:tc>
                    <a:tc hMerge="1">
                      <a:txBody>
                        <a:bodyPr/>
                        <a:lstStyle/>
                        <a:p>
                          <a:endParaRPr lang="en-IN"/>
                        </a:p>
                      </a:txBody>
                      <a:tcPr/>
                    </a:tc>
                    <a:tc rowSpan="2"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</a:pPr>
                          <a:r>
                            <a:rPr lang="en-US" sz="2400">
                              <a:effectLst/>
                            </a:rPr>
                            <a:t>hkl (miller indices)</a:t>
                          </a:r>
                          <a:endParaRPr lang="en-IN" sz="2400">
                            <a:effectLst/>
                            <a:latin typeface="Times New Roman" panose="02020603050405020304" pitchFamily="18" charset="0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ctr"/>
                    </a:tc>
                    <a:extLst>
                      <a:ext uri="{0D108BD9-81ED-4DB2-BD59-A6C34878D82A}">
                        <a16:rowId xmlns:a16="http://schemas.microsoft.com/office/drawing/2014/main" val="2332682887"/>
                      </a:ext>
                    </a:extLst>
                  </a:tr>
                  <a:tr h="1035368">
                    <a:tc vMerge="1">
                      <a:txBody>
                        <a:bodyPr/>
                        <a:lstStyle/>
                        <a:p>
                          <a:endParaRPr lang="en-IN"/>
                        </a:p>
                      </a:txBody>
                      <a:tcPr/>
                    </a:tc>
                    <a:tc vMerge="1">
                      <a:txBody>
                        <a:bodyPr/>
                        <a:lstStyle/>
                        <a:p>
                          <a:endParaRPr lang="en-IN"/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</a:pPr>
                          <a:r>
                            <a:rPr lang="en-US" sz="2400">
                              <a:effectLst/>
                            </a:rPr>
                            <a:t>1000/d</a:t>
                          </a:r>
                          <a:r>
                            <a:rPr lang="en-US" sz="2400" baseline="30000">
                              <a:effectLst/>
                            </a:rPr>
                            <a:t>2</a:t>
                          </a:r>
                          <a:endParaRPr lang="en-IN" sz="2400">
                            <a:effectLst/>
                            <a:latin typeface="Times New Roman" panose="02020603050405020304" pitchFamily="18" charset="0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b"/>
                    </a:tc>
                    <a:tc>
                      <a:txBody>
                        <a:bodyPr/>
                        <a:lstStyle/>
                        <a:p>
                          <a:pPr algn="ctr">
                            <a:lnSpc>
                              <a:spcPct val="150000"/>
                            </a:lnSpc>
                          </a:pPr>
                          <a:r>
                            <a:rPr lang="en-US" sz="2400">
                              <a:effectLst/>
                            </a:rPr>
                            <a:t>(1000/d</a:t>
                          </a:r>
                          <a:r>
                            <a:rPr lang="en-US" sz="2400" baseline="30000">
                              <a:effectLst/>
                            </a:rPr>
                            <a:t>2</a:t>
                          </a:r>
                          <a:r>
                            <a:rPr lang="en-US" sz="2400">
                              <a:effectLst/>
                            </a:rPr>
                            <a:t>)/60.62</a:t>
                          </a:r>
                          <a:endParaRPr lang="en-IN" sz="2400">
                            <a:effectLst/>
                            <a:latin typeface="Times New Roman" panose="02020603050405020304" pitchFamily="18" charset="0"/>
                            <a:ea typeface="Times New Roman" panose="02020603050405020304" pitchFamily="18" charset="0"/>
                            <a:cs typeface="Times New Roman" panose="02020603050405020304" pitchFamily="18" charset="0"/>
                          </a:endParaRPr>
                        </a:p>
                      </a:txBody>
                      <a:tcPr marL="68580" marR="68580" marT="0" marB="0" anchor="b"/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 marL="68580" marR="68580" marT="0" marB="0" anchor="b">
                        <a:blipFill>
                          <a:blip r:embed="rId3"/>
                          <a:stretch>
                            <a:fillRect l="-400000" t="-47368" r="-100222" b="-18129"/>
                          </a:stretch>
                        </a:blipFill>
                      </a:tcPr>
                    </a:tc>
                    <a:tc vMerge="1">
                      <a:txBody>
                        <a:bodyPr/>
                        <a:lstStyle/>
                        <a:p>
                          <a:endParaRPr lang="en-IN"/>
                        </a:p>
                      </a:txBody>
                      <a:tcPr/>
                    </a:tc>
                    <a:extLst>
                      <a:ext uri="{0D108BD9-81ED-4DB2-BD59-A6C34878D82A}">
                        <a16:rowId xmlns:a16="http://schemas.microsoft.com/office/drawing/2014/main" val="3569054922"/>
                      </a:ext>
                    </a:extLst>
                  </a:tr>
                </a:tbl>
              </a:graphicData>
            </a:graphic>
          </p:graphicFrame>
        </mc:Fallback>
      </mc:AlternateContent>
    </p:spTree>
    <p:extLst>
      <p:ext uri="{BB962C8B-B14F-4D97-AF65-F5344CB8AC3E}">
        <p14:creationId xmlns:p14="http://schemas.microsoft.com/office/powerpoint/2010/main" val="38601587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/>
      <p:bldP spid="8" grpId="0"/>
      <p:bldP spid="17" grpId="0"/>
      <p:bldP spid="18" grpId="0"/>
      <p:bldP spid="19" grpId="0"/>
      <p:bldP spid="20" grpId="0"/>
      <p:bldP spid="2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3">
            <a:extLst>
              <a:ext uri="{FF2B5EF4-FFF2-40B4-BE49-F238E27FC236}">
                <a16:creationId xmlns:a16="http://schemas.microsoft.com/office/drawing/2014/main" id="{CA6E87A3-EB0F-4E6F-8385-837D4B11A671}"/>
              </a:ext>
            </a:extLst>
          </p:cNvPr>
          <p:cNvSpPr txBox="1">
            <a:spLocks/>
          </p:cNvSpPr>
          <p:nvPr/>
        </p:nvSpPr>
        <p:spPr>
          <a:xfrm>
            <a:off x="3310558" y="174948"/>
            <a:ext cx="11665296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 algn="ctr">
              <a:defRPr/>
            </a:pPr>
            <a:r>
              <a:rPr lang="en-IN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Fourier transform Infrared Spectroscopic Analysis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BC508D05-CECA-4332-B5BA-C1C690A76D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3962" y="1759124"/>
            <a:ext cx="17458487" cy="74549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6537706"/>
      </p:ext>
    </p:extLst>
  </p:cSld>
  <p:clrMapOvr>
    <a:masterClrMapping/>
  </p:clrMapOvr>
  <p:transition spd="slow">
    <p:push dir="u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3">
            <a:extLst>
              <a:ext uri="{FF2B5EF4-FFF2-40B4-BE49-F238E27FC236}">
                <a16:creationId xmlns:a16="http://schemas.microsoft.com/office/drawing/2014/main" id="{1DE54A4E-B283-409D-A366-0E94D10B4376}"/>
              </a:ext>
            </a:extLst>
          </p:cNvPr>
          <p:cNvSpPr txBox="1">
            <a:spLocks/>
          </p:cNvSpPr>
          <p:nvPr/>
        </p:nvSpPr>
        <p:spPr>
          <a:xfrm>
            <a:off x="5218770" y="174948"/>
            <a:ext cx="7848872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 algn="ctr">
              <a:defRPr/>
            </a:pPr>
            <a:r>
              <a:rPr lang="en-IN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Dynamic Light Scattering study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39B64165-4323-4F93-BB57-621C1B8459C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66198396"/>
              </p:ext>
            </p:extLst>
          </p:nvPr>
        </p:nvGraphicFramePr>
        <p:xfrm>
          <a:off x="-145826" y="2404071"/>
          <a:ext cx="10081120" cy="54788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4" name="Picture 3">
            <a:extLst>
              <a:ext uri="{FF2B5EF4-FFF2-40B4-BE49-F238E27FC236}">
                <a16:creationId xmlns:a16="http://schemas.microsoft.com/office/drawing/2014/main" id="{238FCE5F-AAE7-4CBE-BE74-9B6DC86D4C4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689876" y="2404071"/>
            <a:ext cx="8567143" cy="5478857"/>
          </a:xfrm>
          <a:prstGeom prst="rect">
            <a:avLst/>
          </a:prstGeom>
          <a:ln>
            <a:solidFill>
              <a:schemeClr val="accent1">
                <a:lumMod val="75000"/>
              </a:schemeClr>
            </a:solidFill>
          </a:ln>
        </p:spPr>
      </p:pic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AECF65A5-708A-49EC-A9F7-053D46B86932}"/>
              </a:ext>
            </a:extLst>
          </p:cNvPr>
          <p:cNvSpPr txBox="1">
            <a:spLocks/>
          </p:cNvSpPr>
          <p:nvPr/>
        </p:nvSpPr>
        <p:spPr>
          <a:xfrm>
            <a:off x="935198" y="7882927"/>
            <a:ext cx="8567143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 algn="ctr">
              <a:defRPr/>
            </a:pPr>
            <a:r>
              <a:rPr lang="en-US" sz="3200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DLS histogram showing the size distribution</a:t>
            </a:r>
            <a:endParaRPr lang="en-IN" sz="3200" b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B072BDDA-56E4-457A-BF5C-50109A2A1AEF}"/>
              </a:ext>
            </a:extLst>
          </p:cNvPr>
          <p:cNvSpPr txBox="1">
            <a:spLocks/>
          </p:cNvSpPr>
          <p:nvPr/>
        </p:nvSpPr>
        <p:spPr>
          <a:xfrm>
            <a:off x="11814111" y="7882927"/>
            <a:ext cx="4318671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 algn="ctr">
              <a:defRPr/>
            </a:pPr>
            <a:r>
              <a:rPr lang="en-US" sz="3200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Zeta potential of AgNPs</a:t>
            </a:r>
            <a:endParaRPr lang="en-IN" sz="3200" b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1328712"/>
      </p:ext>
    </p:extLst>
  </p:cSld>
  <p:clrMapOvr>
    <a:masterClrMapping/>
  </p:clrMapOvr>
  <p:transition spd="slow">
    <p:push dir="u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3">
            <a:extLst>
              <a:ext uri="{FF2B5EF4-FFF2-40B4-BE49-F238E27FC236}">
                <a16:creationId xmlns:a16="http://schemas.microsoft.com/office/drawing/2014/main" id="{4081113B-1C24-4B1A-8F1A-1CB0C47B75AC}"/>
              </a:ext>
            </a:extLst>
          </p:cNvPr>
          <p:cNvSpPr txBox="1">
            <a:spLocks/>
          </p:cNvSpPr>
          <p:nvPr/>
        </p:nvSpPr>
        <p:spPr>
          <a:xfrm>
            <a:off x="6208880" y="174948"/>
            <a:ext cx="5868652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 algn="ctr">
              <a:defRPr/>
            </a:pPr>
            <a:r>
              <a:rPr lang="en-IN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Antimicrobial evaluation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780A699-BBBF-41EF-802B-6585981B4C9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96914814"/>
              </p:ext>
            </p:extLst>
          </p:nvPr>
        </p:nvGraphicFramePr>
        <p:xfrm>
          <a:off x="0" y="2623220"/>
          <a:ext cx="14185576" cy="63367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74C33FD1-B2B7-4897-8B1A-355907A1A64B}"/>
              </a:ext>
            </a:extLst>
          </p:cNvPr>
          <p:cNvGrpSpPr/>
          <p:nvPr/>
        </p:nvGrpSpPr>
        <p:grpSpPr>
          <a:xfrm>
            <a:off x="14185576" y="1115593"/>
            <a:ext cx="3666780" cy="7611637"/>
            <a:chOff x="0" y="0"/>
            <a:chExt cx="1866900" cy="4311701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995EFA52-5668-4611-A41A-DE9C83977B2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000" b="50882"/>
            <a:stretch/>
          </p:blipFill>
          <p:spPr bwMode="auto">
            <a:xfrm>
              <a:off x="0" y="2454326"/>
              <a:ext cx="1866900" cy="1857375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8401E539-DE45-43E1-90E4-D12D9C0318F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0378" r="51020"/>
            <a:stretch/>
          </p:blipFill>
          <p:spPr bwMode="auto">
            <a:xfrm>
              <a:off x="0" y="0"/>
              <a:ext cx="1828800" cy="1876425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sp>
          <p:nvSpPr>
            <p:cNvPr id="7" name="Text Box 421">
              <a:extLst>
                <a:ext uri="{FF2B5EF4-FFF2-40B4-BE49-F238E27FC236}">
                  <a16:creationId xmlns:a16="http://schemas.microsoft.com/office/drawing/2014/main" id="{8B1218B3-2D93-4186-90D9-AF0B87383541}"/>
                </a:ext>
              </a:extLst>
            </p:cNvPr>
            <p:cNvSpPr txBox="1"/>
            <p:nvPr/>
          </p:nvSpPr>
          <p:spPr>
            <a:xfrm>
              <a:off x="1009498" y="7315"/>
              <a:ext cx="819150" cy="314325"/>
            </a:xfrm>
            <a:prstGeom prst="rect">
              <a:avLst/>
            </a:prstGeom>
            <a:solidFill>
              <a:schemeClr val="lt1"/>
            </a:solidFill>
            <a:ln w="6350">
              <a:solidFill>
                <a:prstClr val="black"/>
              </a:solidFill>
            </a:ln>
          </p:spPr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2400" i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S. aureus</a:t>
              </a:r>
              <a:endParaRPr lang="en-IN" sz="240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8" name="Text Box 423">
              <a:extLst>
                <a:ext uri="{FF2B5EF4-FFF2-40B4-BE49-F238E27FC236}">
                  <a16:creationId xmlns:a16="http://schemas.microsoft.com/office/drawing/2014/main" id="{D3FBEE3D-8282-4F6E-9BB4-A974D9884E89}"/>
                </a:ext>
              </a:extLst>
            </p:cNvPr>
            <p:cNvSpPr txBox="1"/>
            <p:nvPr/>
          </p:nvSpPr>
          <p:spPr>
            <a:xfrm>
              <a:off x="1250900" y="2439695"/>
              <a:ext cx="609600" cy="314325"/>
            </a:xfrm>
            <a:prstGeom prst="rect">
              <a:avLst/>
            </a:prstGeom>
            <a:solidFill>
              <a:schemeClr val="lt1"/>
            </a:solidFill>
            <a:ln w="6350">
              <a:solidFill>
                <a:prstClr val="black"/>
              </a:solidFill>
            </a:ln>
          </p:spPr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IN" sz="2400" i="1"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E. coli</a:t>
              </a:r>
              <a:endParaRPr lang="en-IN" sz="240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9" name="Text Box 429">
              <a:extLst>
                <a:ext uri="{FF2B5EF4-FFF2-40B4-BE49-F238E27FC236}">
                  <a16:creationId xmlns:a16="http://schemas.microsoft.com/office/drawing/2014/main" id="{171505B0-8D2E-4F0D-982B-98E144C32696}"/>
                </a:ext>
              </a:extLst>
            </p:cNvPr>
            <p:cNvSpPr txBox="1"/>
            <p:nvPr/>
          </p:nvSpPr>
          <p:spPr>
            <a:xfrm>
              <a:off x="919199" y="2580323"/>
              <a:ext cx="455981" cy="263347"/>
            </a:xfrm>
            <a:prstGeom prst="rect">
              <a:avLst/>
            </a:prstGeom>
            <a:noFill/>
            <a:ln w="6350">
              <a:noFill/>
            </a:ln>
          </p:spPr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IN" sz="1800" b="1" i="1" dirty="0">
                  <a:solidFill>
                    <a:schemeClr val="bg1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(d)</a:t>
              </a:r>
              <a:endParaRPr lang="en-IN" sz="18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10" name="Text Box 430">
              <a:extLst>
                <a:ext uri="{FF2B5EF4-FFF2-40B4-BE49-F238E27FC236}">
                  <a16:creationId xmlns:a16="http://schemas.microsoft.com/office/drawing/2014/main" id="{3FE80EE5-445C-4C32-9181-364575788FDF}"/>
                </a:ext>
              </a:extLst>
            </p:cNvPr>
            <p:cNvSpPr txBox="1"/>
            <p:nvPr/>
          </p:nvSpPr>
          <p:spPr>
            <a:xfrm>
              <a:off x="246201" y="2704910"/>
              <a:ext cx="455981" cy="263347"/>
            </a:xfrm>
            <a:prstGeom prst="rect">
              <a:avLst/>
            </a:prstGeom>
            <a:noFill/>
            <a:ln w="6350">
              <a:noFill/>
            </a:ln>
          </p:spPr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IN" sz="1800" b="1" i="1">
                  <a:solidFill>
                    <a:schemeClr val="bg1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(a)</a:t>
              </a:r>
              <a:endParaRPr lang="en-IN" sz="1800" b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11" name="Text Box 433">
              <a:extLst>
                <a:ext uri="{FF2B5EF4-FFF2-40B4-BE49-F238E27FC236}">
                  <a16:creationId xmlns:a16="http://schemas.microsoft.com/office/drawing/2014/main" id="{799D530B-7E17-4D43-87F9-8C5CFADEE4B3}"/>
                </a:ext>
              </a:extLst>
            </p:cNvPr>
            <p:cNvSpPr txBox="1"/>
            <p:nvPr/>
          </p:nvSpPr>
          <p:spPr>
            <a:xfrm>
              <a:off x="312038" y="3458375"/>
              <a:ext cx="455981" cy="263347"/>
            </a:xfrm>
            <a:prstGeom prst="rect">
              <a:avLst/>
            </a:prstGeom>
            <a:noFill/>
            <a:ln w="6350">
              <a:noFill/>
            </a:ln>
          </p:spPr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IN" sz="1800" b="1" i="1">
                  <a:solidFill>
                    <a:schemeClr val="bg1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(c)</a:t>
              </a:r>
              <a:endParaRPr lang="en-IN" sz="1800" b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12" name="Text Box 434">
              <a:extLst>
                <a:ext uri="{FF2B5EF4-FFF2-40B4-BE49-F238E27FC236}">
                  <a16:creationId xmlns:a16="http://schemas.microsoft.com/office/drawing/2014/main" id="{D25ED77F-34AA-45C6-9014-69DAD602691B}"/>
                </a:ext>
              </a:extLst>
            </p:cNvPr>
            <p:cNvSpPr txBox="1"/>
            <p:nvPr/>
          </p:nvSpPr>
          <p:spPr>
            <a:xfrm>
              <a:off x="919200" y="3509582"/>
              <a:ext cx="455981" cy="263347"/>
            </a:xfrm>
            <a:prstGeom prst="rect">
              <a:avLst/>
            </a:prstGeom>
            <a:noFill/>
            <a:ln w="6350">
              <a:noFill/>
            </a:ln>
          </p:spPr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IN" sz="1800" b="1" i="1">
                  <a:solidFill>
                    <a:schemeClr val="bg1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(b)</a:t>
              </a:r>
              <a:endParaRPr lang="en-IN" sz="1800" b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13" name="Text Box 436">
              <a:extLst>
                <a:ext uri="{FF2B5EF4-FFF2-40B4-BE49-F238E27FC236}">
                  <a16:creationId xmlns:a16="http://schemas.microsoft.com/office/drawing/2014/main" id="{804768FC-4606-4DC3-857C-850FBAA01F40}"/>
                </a:ext>
              </a:extLst>
            </p:cNvPr>
            <p:cNvSpPr txBox="1"/>
            <p:nvPr/>
          </p:nvSpPr>
          <p:spPr>
            <a:xfrm>
              <a:off x="963092" y="535877"/>
              <a:ext cx="455981" cy="263347"/>
            </a:xfrm>
            <a:prstGeom prst="rect">
              <a:avLst/>
            </a:prstGeom>
            <a:noFill/>
            <a:ln w="6350">
              <a:noFill/>
            </a:ln>
          </p:spPr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IN" sz="1800" b="1" i="1" dirty="0">
                  <a:solidFill>
                    <a:schemeClr val="bg1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(d)</a:t>
              </a:r>
              <a:endParaRPr lang="en-IN" sz="18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14" name="Text Box 438">
              <a:extLst>
                <a:ext uri="{FF2B5EF4-FFF2-40B4-BE49-F238E27FC236}">
                  <a16:creationId xmlns:a16="http://schemas.microsoft.com/office/drawing/2014/main" id="{90456B8D-59D4-48C8-9A53-849DB41EF5B4}"/>
                </a:ext>
              </a:extLst>
            </p:cNvPr>
            <p:cNvSpPr txBox="1"/>
            <p:nvPr/>
          </p:nvSpPr>
          <p:spPr>
            <a:xfrm>
              <a:off x="246201" y="528562"/>
              <a:ext cx="455981" cy="263347"/>
            </a:xfrm>
            <a:prstGeom prst="rect">
              <a:avLst/>
            </a:prstGeom>
            <a:noFill/>
            <a:ln w="6350">
              <a:noFill/>
            </a:ln>
          </p:spPr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IN" sz="1800" b="1" i="1">
                  <a:solidFill>
                    <a:schemeClr val="bg1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(a)</a:t>
              </a:r>
              <a:endParaRPr lang="en-IN" sz="1800" b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15" name="Text Box 441">
              <a:extLst>
                <a:ext uri="{FF2B5EF4-FFF2-40B4-BE49-F238E27FC236}">
                  <a16:creationId xmlns:a16="http://schemas.microsoft.com/office/drawing/2014/main" id="{7917E66A-8736-4879-866A-6D1951DA114B}"/>
                </a:ext>
              </a:extLst>
            </p:cNvPr>
            <p:cNvSpPr txBox="1"/>
            <p:nvPr/>
          </p:nvSpPr>
          <p:spPr>
            <a:xfrm>
              <a:off x="853363" y="938213"/>
              <a:ext cx="455981" cy="263347"/>
            </a:xfrm>
            <a:prstGeom prst="rect">
              <a:avLst/>
            </a:prstGeom>
            <a:noFill/>
            <a:ln w="6350">
              <a:noFill/>
            </a:ln>
          </p:spPr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IN" sz="1800" b="1" i="1">
                  <a:solidFill>
                    <a:schemeClr val="bg1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(b)</a:t>
              </a:r>
              <a:endParaRPr lang="en-IN" sz="1800" b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16" name="Text Box 442">
              <a:extLst>
                <a:ext uri="{FF2B5EF4-FFF2-40B4-BE49-F238E27FC236}">
                  <a16:creationId xmlns:a16="http://schemas.microsoft.com/office/drawing/2014/main" id="{E01CD43C-FA71-4C2D-9CEC-BEC3DFA0A54C}"/>
                </a:ext>
              </a:extLst>
            </p:cNvPr>
            <p:cNvSpPr txBox="1"/>
            <p:nvPr/>
          </p:nvSpPr>
          <p:spPr>
            <a:xfrm>
              <a:off x="253517" y="1252767"/>
              <a:ext cx="455981" cy="263347"/>
            </a:xfrm>
            <a:prstGeom prst="rect">
              <a:avLst/>
            </a:prstGeom>
            <a:noFill/>
            <a:ln w="6350">
              <a:noFill/>
            </a:ln>
          </p:spPr>
          <p:txBody>
            <a:bodyPr rot="0" spcFirstLastPara="0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IN" sz="1800" b="1" i="1">
                  <a:solidFill>
                    <a:schemeClr val="bg1"/>
                  </a:solidFill>
                  <a:effectLst/>
                  <a:latin typeface="Times New Roman" panose="02020603050405020304" pitchFamily="18" charset="0"/>
                  <a:ea typeface="Times New Roman" panose="02020603050405020304" pitchFamily="18" charset="0"/>
                </a:rPr>
                <a:t>(c)</a:t>
              </a:r>
              <a:endParaRPr lang="en-IN" sz="1800" b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6299522"/>
      </p:ext>
    </p:extLst>
  </p:cSld>
  <p:clrMapOvr>
    <a:masterClrMapping/>
  </p:clrMapOvr>
  <p:transition spd="slow">
    <p:push dir="u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3">
            <a:extLst>
              <a:ext uri="{FF2B5EF4-FFF2-40B4-BE49-F238E27FC236}">
                <a16:creationId xmlns:a16="http://schemas.microsoft.com/office/drawing/2014/main" id="{C33149D1-F8B9-41DC-A70E-1C41E112D9FF}"/>
              </a:ext>
            </a:extLst>
          </p:cNvPr>
          <p:cNvSpPr txBox="1">
            <a:spLocks/>
          </p:cNvSpPr>
          <p:nvPr/>
        </p:nvSpPr>
        <p:spPr>
          <a:xfrm>
            <a:off x="5218770" y="246956"/>
            <a:ext cx="7848872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 algn="ctr">
              <a:defRPr/>
            </a:pPr>
            <a:r>
              <a:rPr lang="en-IN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Possible reaction mechanism</a:t>
            </a:r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B4318BD4-C906-44A2-A020-E5FFCF400EA3}"/>
              </a:ext>
            </a:extLst>
          </p:cNvPr>
          <p:cNvGrpSpPr/>
          <p:nvPr/>
        </p:nvGrpSpPr>
        <p:grpSpPr>
          <a:xfrm>
            <a:off x="98491" y="1855332"/>
            <a:ext cx="2223433" cy="3114087"/>
            <a:chOff x="98491" y="1855332"/>
            <a:chExt cx="2223433" cy="3114087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39D94BAD-858B-4978-B445-38DEC678228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837473B0-CC2E-450A-ABE3-18F120FF3D39}">
                  <a1611:picAttrSrcUrl xmlns:a1611="http://schemas.microsoft.com/office/drawing/2016/11/main" r:id="rId3"/>
                </a:ext>
              </a:extLst>
            </a:blip>
            <a:stretch>
              <a:fillRect/>
            </a:stretch>
          </p:blipFill>
          <p:spPr>
            <a:xfrm>
              <a:off x="301311" y="1855332"/>
              <a:ext cx="1817794" cy="2207568"/>
            </a:xfrm>
            <a:prstGeom prst="rect">
              <a:avLst/>
            </a:prstGeom>
          </p:spPr>
        </p:pic>
        <p:sp>
          <p:nvSpPr>
            <p:cNvPr id="7" name="Text Placeholder 3">
              <a:extLst>
                <a:ext uri="{FF2B5EF4-FFF2-40B4-BE49-F238E27FC236}">
                  <a16:creationId xmlns:a16="http://schemas.microsoft.com/office/drawing/2014/main" id="{A0F026FE-8B7C-4870-9318-085F1C79F250}"/>
                </a:ext>
              </a:extLst>
            </p:cNvPr>
            <p:cNvSpPr txBox="1">
              <a:spLocks/>
            </p:cNvSpPr>
            <p:nvPr/>
          </p:nvSpPr>
          <p:spPr>
            <a:xfrm>
              <a:off x="98491" y="4062900"/>
              <a:ext cx="2223433" cy="906519"/>
            </a:xfrm>
            <a:prstGeom prst="rect">
              <a:avLst/>
            </a:prstGeom>
          </p:spPr>
          <p:txBody>
            <a:bodyPr lIns="91438" tIns="45720" rIns="91438" bIns="45720" anchor="ctr">
              <a:noAutofit/>
            </a:bodyPr>
            <a:lstStyle>
              <a:defPPr>
                <a:defRPr lang="en-US"/>
              </a:defPPr>
              <a:lvl1pPr marR="0" lvl="0" indent="0" defTabSz="1632593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4300" b="1" i="0" u="none" strike="noStrike" cap="none" spc="0" normalizeH="0" baseline="0">
                  <a:ln>
                    <a:noFill/>
                  </a:ln>
                  <a:solidFill>
                    <a:srgbClr val="556272"/>
                  </a:solidFill>
                  <a:effectLst/>
                  <a:uLnTx/>
                  <a:uFillTx/>
                  <a:latin typeface="Crimson Text"/>
                </a:defRPr>
              </a:lvl1pPr>
            </a:lstStyle>
            <a:p>
              <a:pPr lvl="0" algn="ctr">
                <a:defRPr/>
              </a:pPr>
              <a:r>
                <a:rPr lang="en-US" sz="3200" b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AgNO</a:t>
              </a:r>
              <a:r>
                <a:rPr lang="en-US" sz="3200" b="0" baseline="-25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  <a:endParaRPr lang="en-IN" sz="3200" b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51BA1F2B-5379-43D4-9C09-DD2C9C9CED0C}"/>
              </a:ext>
            </a:extLst>
          </p:cNvPr>
          <p:cNvGrpSpPr/>
          <p:nvPr/>
        </p:nvGrpSpPr>
        <p:grpSpPr>
          <a:xfrm>
            <a:off x="2538459" y="1873214"/>
            <a:ext cx="2723100" cy="3096205"/>
            <a:chOff x="2538459" y="1873214"/>
            <a:chExt cx="2723100" cy="3096205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22437D8B-789B-45DE-A915-65AE5702F11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duotone>
                <a:prstClr val="black"/>
                <a:schemeClr val="accent6">
                  <a:tint val="45000"/>
                  <a:satMod val="400000"/>
                </a:schemeClr>
              </a:duotone>
              <a:extLst>
                <a:ext uri="{837473B0-CC2E-450A-ABE3-18F120FF3D39}">
                  <a1611:picAttrSrcUrl xmlns:a1611="http://schemas.microsoft.com/office/drawing/2016/11/main" r:id="rId3"/>
                </a:ext>
              </a:extLst>
            </a:blip>
            <a:stretch>
              <a:fillRect/>
            </a:stretch>
          </p:blipFill>
          <p:spPr>
            <a:xfrm>
              <a:off x="2991112" y="1873214"/>
              <a:ext cx="1817794" cy="2207568"/>
            </a:xfrm>
            <a:prstGeom prst="rect">
              <a:avLst/>
            </a:prstGeom>
          </p:spPr>
        </p:pic>
        <p:sp>
          <p:nvSpPr>
            <p:cNvPr id="9" name="Text Placeholder 3">
              <a:extLst>
                <a:ext uri="{FF2B5EF4-FFF2-40B4-BE49-F238E27FC236}">
                  <a16:creationId xmlns:a16="http://schemas.microsoft.com/office/drawing/2014/main" id="{A92569AC-3613-43C2-A084-988F0FC9D039}"/>
                </a:ext>
              </a:extLst>
            </p:cNvPr>
            <p:cNvSpPr txBox="1">
              <a:spLocks/>
            </p:cNvSpPr>
            <p:nvPr/>
          </p:nvSpPr>
          <p:spPr>
            <a:xfrm>
              <a:off x="2538459" y="4062900"/>
              <a:ext cx="2723100" cy="906519"/>
            </a:xfrm>
            <a:prstGeom prst="rect">
              <a:avLst/>
            </a:prstGeom>
          </p:spPr>
          <p:txBody>
            <a:bodyPr lIns="91438" tIns="45720" rIns="91438" bIns="45720" anchor="ctr">
              <a:noAutofit/>
            </a:bodyPr>
            <a:lstStyle>
              <a:defPPr>
                <a:defRPr lang="en-US"/>
              </a:defPPr>
              <a:lvl1pPr marR="0" lvl="0" indent="0" defTabSz="1632593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4300" b="1" i="0" u="none" strike="noStrike" cap="none" spc="0" normalizeH="0" baseline="0">
                  <a:ln>
                    <a:noFill/>
                  </a:ln>
                  <a:solidFill>
                    <a:srgbClr val="556272"/>
                  </a:solidFill>
                  <a:effectLst/>
                  <a:uLnTx/>
                  <a:uFillTx/>
                  <a:latin typeface="Crimson Text"/>
                </a:defRPr>
              </a:lvl1pPr>
            </a:lstStyle>
            <a:p>
              <a:pPr lvl="0" algn="ctr">
                <a:defRPr/>
              </a:pPr>
              <a:r>
                <a:rPr lang="en-US" sz="3200" b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Plant Extract</a:t>
              </a:r>
              <a:endParaRPr lang="en-IN" sz="3200" b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7C53D535-2826-4966-85E4-CADF98E5864C}"/>
              </a:ext>
            </a:extLst>
          </p:cNvPr>
          <p:cNvGrpSpPr/>
          <p:nvPr/>
        </p:nvGrpSpPr>
        <p:grpSpPr>
          <a:xfrm>
            <a:off x="3900009" y="1704362"/>
            <a:ext cx="4698930" cy="2167194"/>
            <a:chOff x="4939535" y="2256226"/>
            <a:chExt cx="4698930" cy="2167194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16DA853C-7814-4918-B992-ED5BB0AB1468}"/>
                </a:ext>
              </a:extLst>
            </p:cNvPr>
            <p:cNvSpPr/>
            <p:nvPr/>
          </p:nvSpPr>
          <p:spPr>
            <a:xfrm>
              <a:off x="4939535" y="4063380"/>
              <a:ext cx="279235" cy="360040"/>
            </a:xfrm>
            <a:prstGeom prst="ellipse">
              <a:avLst/>
            </a:prstGeom>
            <a:noFill/>
            <a:ln w="38100">
              <a:solidFill>
                <a:srgbClr val="00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5F55D803-BD09-47E4-BB00-FBB75DA82307}"/>
                </a:ext>
              </a:extLst>
            </p:cNvPr>
            <p:cNvCxnSpPr>
              <a:cxnSpLocks/>
              <a:stCxn id="10" idx="1"/>
              <a:endCxn id="11" idx="1"/>
            </p:cNvCxnSpPr>
            <p:nvPr/>
          </p:nvCxnSpPr>
          <p:spPr>
            <a:xfrm flipV="1">
              <a:off x="4980428" y="2571195"/>
              <a:ext cx="2821666" cy="1544912"/>
            </a:xfrm>
            <a:prstGeom prst="line">
              <a:avLst/>
            </a:prstGeom>
            <a:ln w="28575">
              <a:solidFill>
                <a:srgbClr val="000000"/>
              </a:solidFill>
              <a:prstDash val="sysDash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0A61BA00-3D37-4F3A-A92B-EDEDE7F678B3}"/>
                </a:ext>
              </a:extLst>
            </p:cNvPr>
            <p:cNvCxnSpPr>
              <a:stCxn id="10" idx="4"/>
              <a:endCxn id="11" idx="4"/>
            </p:cNvCxnSpPr>
            <p:nvPr/>
          </p:nvCxnSpPr>
          <p:spPr>
            <a:xfrm flipV="1">
              <a:off x="5079153" y="4406968"/>
              <a:ext cx="3483591" cy="16452"/>
            </a:xfrm>
            <a:prstGeom prst="line">
              <a:avLst/>
            </a:prstGeom>
            <a:ln w="28575">
              <a:solidFill>
                <a:srgbClr val="000000"/>
              </a:solidFill>
              <a:prstDash val="sysDash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3A6F0C73-EE61-4448-846D-246C63D58001}"/>
                </a:ext>
              </a:extLst>
            </p:cNvPr>
            <p:cNvGrpSpPr/>
            <p:nvPr/>
          </p:nvGrpSpPr>
          <p:grpSpPr>
            <a:xfrm>
              <a:off x="7487022" y="2256226"/>
              <a:ext cx="2151443" cy="2150742"/>
              <a:chOff x="7487022" y="2256226"/>
              <a:chExt cx="2151443" cy="2150742"/>
            </a:xfrm>
          </p:grpSpPr>
          <p:sp>
            <p:nvSpPr>
              <p:cNvPr id="4" name="Oval 3">
                <a:extLst>
                  <a:ext uri="{FF2B5EF4-FFF2-40B4-BE49-F238E27FC236}">
                    <a16:creationId xmlns:a16="http://schemas.microsoft.com/office/drawing/2014/main" id="{6C530B02-D7A5-40C4-9448-1323473123B2}"/>
                  </a:ext>
                </a:extLst>
              </p:cNvPr>
              <p:cNvSpPr/>
              <p:nvPr/>
            </p:nvSpPr>
            <p:spPr>
              <a:xfrm>
                <a:off x="7862080" y="3039779"/>
                <a:ext cx="345022" cy="345600"/>
              </a:xfrm>
              <a:prstGeom prst="ellipse">
                <a:avLst/>
              </a:prstGeom>
              <a:ln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en-IN">
                  <a:solidFill>
                    <a:schemeClr val="tx1"/>
                  </a:solidFill>
                </a:endParaRPr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7DBC18C5-1F48-4509-89C2-94C111A03B60}"/>
                  </a:ext>
                </a:extLst>
              </p:cNvPr>
              <p:cNvSpPr/>
              <p:nvPr/>
            </p:nvSpPr>
            <p:spPr>
              <a:xfrm>
                <a:off x="7487022" y="2256226"/>
                <a:ext cx="2151443" cy="2150742"/>
              </a:xfrm>
              <a:prstGeom prst="ellipse">
                <a:avLst/>
              </a:prstGeom>
              <a:noFill/>
              <a:ln w="38100">
                <a:solidFill>
                  <a:srgbClr val="000000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en-IN">
                  <a:solidFill>
                    <a:schemeClr val="tx1"/>
                  </a:solidFill>
                </a:endParaRPr>
              </a:p>
            </p:txBody>
          </p:sp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id="{FD5C1587-AD88-458C-8839-FC07A9355E31}"/>
                  </a:ext>
                </a:extLst>
              </p:cNvPr>
              <p:cNvSpPr/>
              <p:nvPr/>
            </p:nvSpPr>
            <p:spPr>
              <a:xfrm>
                <a:off x="8346829" y="3503454"/>
                <a:ext cx="345022" cy="345600"/>
              </a:xfrm>
              <a:prstGeom prst="ellipse">
                <a:avLst/>
              </a:prstGeom>
              <a:ln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en-IN">
                  <a:solidFill>
                    <a:schemeClr val="tx1"/>
                  </a:solidFill>
                </a:endParaRPr>
              </a:p>
            </p:txBody>
          </p: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283DFA8F-4291-4124-8843-B0DBC34F324C}"/>
                  </a:ext>
                </a:extLst>
              </p:cNvPr>
              <p:cNvSpPr/>
              <p:nvPr/>
            </p:nvSpPr>
            <p:spPr>
              <a:xfrm>
                <a:off x="8577761" y="2599940"/>
                <a:ext cx="345022" cy="345600"/>
              </a:xfrm>
              <a:prstGeom prst="ellipse">
                <a:avLst/>
              </a:prstGeom>
              <a:ln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en-IN">
                  <a:solidFill>
                    <a:schemeClr val="tx1"/>
                  </a:solidFill>
                </a:endParaRPr>
              </a:p>
            </p:txBody>
          </p:sp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E5FD048B-2E4C-43CE-8ED6-A9033CB5E60E}"/>
                  </a:ext>
                </a:extLst>
              </p:cNvPr>
              <p:cNvSpPr/>
              <p:nvPr/>
            </p:nvSpPr>
            <p:spPr>
              <a:xfrm>
                <a:off x="9012062" y="3420022"/>
                <a:ext cx="345022" cy="345600"/>
              </a:xfrm>
              <a:prstGeom prst="ellipse">
                <a:avLst/>
              </a:prstGeom>
              <a:ln/>
            </p:spPr>
            <p:style>
              <a:lnRef idx="1">
                <a:schemeClr val="accent3"/>
              </a:lnRef>
              <a:fillRef idx="3">
                <a:schemeClr val="accent3"/>
              </a:fillRef>
              <a:effectRef idx="2">
                <a:schemeClr val="accent3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en-IN">
                  <a:solidFill>
                    <a:schemeClr val="tx1"/>
                  </a:solidFill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13F24804-2716-4C7D-8D5F-E3495776013F}"/>
                  </a:ext>
                </a:extLst>
              </p:cNvPr>
              <p:cNvSpPr/>
              <p:nvPr/>
            </p:nvSpPr>
            <p:spPr>
              <a:xfrm>
                <a:off x="7807145" y="3216632"/>
                <a:ext cx="1130969" cy="337493"/>
              </a:xfrm>
              <a:custGeom>
                <a:avLst/>
                <a:gdLst>
                  <a:gd name="connsiteX0" fmla="*/ 0 w 1130969"/>
                  <a:gd name="connsiteY0" fmla="*/ 292480 h 337493"/>
                  <a:gd name="connsiteX1" fmla="*/ 433137 w 1130969"/>
                  <a:gd name="connsiteY1" fmla="*/ 316543 h 337493"/>
                  <a:gd name="connsiteX2" fmla="*/ 577516 w 1130969"/>
                  <a:gd name="connsiteY2" fmla="*/ 27785 h 337493"/>
                  <a:gd name="connsiteX3" fmla="*/ 1130969 w 1130969"/>
                  <a:gd name="connsiteY3" fmla="*/ 27785 h 337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0969" h="337493">
                    <a:moveTo>
                      <a:pt x="0" y="292480"/>
                    </a:moveTo>
                    <a:cubicBezTo>
                      <a:pt x="168442" y="326569"/>
                      <a:pt x="336884" y="360659"/>
                      <a:pt x="433137" y="316543"/>
                    </a:cubicBezTo>
                    <a:cubicBezTo>
                      <a:pt x="529390" y="272427"/>
                      <a:pt x="461211" y="75911"/>
                      <a:pt x="577516" y="27785"/>
                    </a:cubicBezTo>
                    <a:cubicBezTo>
                      <a:pt x="693821" y="-20341"/>
                      <a:pt x="912395" y="3722"/>
                      <a:pt x="1130969" y="27785"/>
                    </a:cubicBezTo>
                  </a:path>
                </a:pathLst>
              </a:custGeom>
              <a:ln w="76200"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IN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E8BAD83-1521-4C2C-8C18-11D9A10866C6}"/>
                  </a:ext>
                </a:extLst>
              </p:cNvPr>
              <p:cNvSpPr/>
              <p:nvPr/>
            </p:nvSpPr>
            <p:spPr>
              <a:xfrm>
                <a:off x="8301789" y="2671011"/>
                <a:ext cx="901006" cy="1395663"/>
              </a:xfrm>
              <a:custGeom>
                <a:avLst/>
                <a:gdLst>
                  <a:gd name="connsiteX0" fmla="*/ 0 w 901006"/>
                  <a:gd name="connsiteY0" fmla="*/ 1395663 h 1395663"/>
                  <a:gd name="connsiteX1" fmla="*/ 625643 w 901006"/>
                  <a:gd name="connsiteY1" fmla="*/ 1179094 h 1395663"/>
                  <a:gd name="connsiteX2" fmla="*/ 505327 w 901006"/>
                  <a:gd name="connsiteY2" fmla="*/ 818147 h 1395663"/>
                  <a:gd name="connsiteX3" fmla="*/ 866274 w 901006"/>
                  <a:gd name="connsiteY3" fmla="*/ 673768 h 1395663"/>
                  <a:gd name="connsiteX4" fmla="*/ 866274 w 901006"/>
                  <a:gd name="connsiteY4" fmla="*/ 0 h 1395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1006" h="1395663">
                    <a:moveTo>
                      <a:pt x="0" y="1395663"/>
                    </a:moveTo>
                    <a:cubicBezTo>
                      <a:pt x="270711" y="1335505"/>
                      <a:pt x="541422" y="1275347"/>
                      <a:pt x="625643" y="1179094"/>
                    </a:cubicBezTo>
                    <a:cubicBezTo>
                      <a:pt x="709864" y="1082841"/>
                      <a:pt x="465222" y="902368"/>
                      <a:pt x="505327" y="818147"/>
                    </a:cubicBezTo>
                    <a:cubicBezTo>
                      <a:pt x="545432" y="733926"/>
                      <a:pt x="806116" y="810126"/>
                      <a:pt x="866274" y="673768"/>
                    </a:cubicBezTo>
                    <a:cubicBezTo>
                      <a:pt x="926432" y="537410"/>
                      <a:pt x="896353" y="268705"/>
                      <a:pt x="866274" y="0"/>
                    </a:cubicBezTo>
                  </a:path>
                </a:pathLst>
              </a:custGeom>
              <a:noFill/>
              <a:ln w="762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C7F46383-6B57-4DB2-BEB6-2879A7768424}"/>
                  </a:ext>
                </a:extLst>
              </p:cNvPr>
              <p:cNvSpPr/>
              <p:nvPr/>
            </p:nvSpPr>
            <p:spPr>
              <a:xfrm>
                <a:off x="7820526" y="2865333"/>
                <a:ext cx="849911" cy="1249467"/>
              </a:xfrm>
              <a:custGeom>
                <a:avLst/>
                <a:gdLst>
                  <a:gd name="connsiteX0" fmla="*/ 0 w 849911"/>
                  <a:gd name="connsiteY0" fmla="*/ 46309 h 1249467"/>
                  <a:gd name="connsiteX1" fmla="*/ 529390 w 849911"/>
                  <a:gd name="connsiteY1" fmla="*/ 46309 h 1249467"/>
                  <a:gd name="connsiteX2" fmla="*/ 842211 w 849911"/>
                  <a:gd name="connsiteY2" fmla="*/ 527572 h 1249467"/>
                  <a:gd name="connsiteX3" fmla="*/ 216569 w 849911"/>
                  <a:gd name="connsiteY3" fmla="*/ 816330 h 1249467"/>
                  <a:gd name="connsiteX4" fmla="*/ 601579 w 849911"/>
                  <a:gd name="connsiteY4" fmla="*/ 1249467 h 124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9911" h="1249467">
                    <a:moveTo>
                      <a:pt x="0" y="46309"/>
                    </a:moveTo>
                    <a:cubicBezTo>
                      <a:pt x="194511" y="6204"/>
                      <a:pt x="389022" y="-33901"/>
                      <a:pt x="529390" y="46309"/>
                    </a:cubicBezTo>
                    <a:cubicBezTo>
                      <a:pt x="669758" y="126519"/>
                      <a:pt x="894348" y="399235"/>
                      <a:pt x="842211" y="527572"/>
                    </a:cubicBezTo>
                    <a:cubicBezTo>
                      <a:pt x="790074" y="655909"/>
                      <a:pt x="256674" y="696014"/>
                      <a:pt x="216569" y="816330"/>
                    </a:cubicBezTo>
                    <a:cubicBezTo>
                      <a:pt x="176464" y="936646"/>
                      <a:pt x="545432" y="1177278"/>
                      <a:pt x="601579" y="1249467"/>
                    </a:cubicBezTo>
                  </a:path>
                </a:pathLst>
              </a:custGeom>
              <a:noFill/>
              <a:ln w="762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IN"/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280231D0-3633-47CE-99DF-C284580F8800}"/>
              </a:ext>
            </a:extLst>
          </p:cNvPr>
          <p:cNvGrpSpPr/>
          <p:nvPr/>
        </p:nvGrpSpPr>
        <p:grpSpPr>
          <a:xfrm>
            <a:off x="8184394" y="1766626"/>
            <a:ext cx="4967417" cy="906519"/>
            <a:chOff x="8184394" y="2181411"/>
            <a:chExt cx="4967417" cy="906519"/>
          </a:xfrm>
        </p:grpSpPr>
        <p:cxnSp>
          <p:nvCxnSpPr>
            <p:cNvPr id="24" name="Straight Arrow Connector 23">
              <a:extLst>
                <a:ext uri="{FF2B5EF4-FFF2-40B4-BE49-F238E27FC236}">
                  <a16:creationId xmlns:a16="http://schemas.microsoft.com/office/drawing/2014/main" id="{B2856E95-BB3A-4149-B078-5CE5136A74E5}"/>
                </a:ext>
              </a:extLst>
            </p:cNvPr>
            <p:cNvCxnSpPr>
              <a:cxnSpLocks/>
            </p:cNvCxnSpPr>
            <p:nvPr/>
          </p:nvCxnSpPr>
          <p:spPr>
            <a:xfrm>
              <a:off x="8184394" y="2533932"/>
              <a:ext cx="2498861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Text Placeholder 3">
              <a:extLst>
                <a:ext uri="{FF2B5EF4-FFF2-40B4-BE49-F238E27FC236}">
                  <a16:creationId xmlns:a16="http://schemas.microsoft.com/office/drawing/2014/main" id="{168C28D5-5CF3-4EF0-8E16-CE5FF5112465}"/>
                </a:ext>
              </a:extLst>
            </p:cNvPr>
            <p:cNvSpPr txBox="1">
              <a:spLocks/>
            </p:cNvSpPr>
            <p:nvPr/>
          </p:nvSpPr>
          <p:spPr>
            <a:xfrm>
              <a:off x="10428711" y="2181411"/>
              <a:ext cx="2723100" cy="906519"/>
            </a:xfrm>
            <a:prstGeom prst="rect">
              <a:avLst/>
            </a:prstGeom>
          </p:spPr>
          <p:txBody>
            <a:bodyPr lIns="91438" tIns="45720" rIns="91438" bIns="45720" anchor="ctr">
              <a:noAutofit/>
            </a:bodyPr>
            <a:lstStyle>
              <a:defPPr>
                <a:defRPr lang="en-US"/>
              </a:defPPr>
              <a:lvl1pPr marR="0" lvl="0" indent="0" defTabSz="1632593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4300" b="1" i="0" u="none" strike="noStrike" cap="none" spc="0" normalizeH="0" baseline="0">
                  <a:ln>
                    <a:noFill/>
                  </a:ln>
                  <a:solidFill>
                    <a:srgbClr val="556272"/>
                  </a:solidFill>
                  <a:effectLst/>
                  <a:uLnTx/>
                  <a:uFillTx/>
                  <a:latin typeface="Crimson Text"/>
                </a:defRPr>
              </a:lvl1pPr>
            </a:lstStyle>
            <a:p>
              <a:pPr lvl="0" algn="ctr">
                <a:defRPr/>
              </a:pPr>
              <a:r>
                <a:rPr lang="en-US" sz="3200" b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Reductant</a:t>
              </a:r>
              <a:endParaRPr lang="en-IN" sz="3200" b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118C399C-EA0B-4F51-9C73-DBA0C800948F}"/>
              </a:ext>
            </a:extLst>
          </p:cNvPr>
          <p:cNvGrpSpPr/>
          <p:nvPr/>
        </p:nvGrpSpPr>
        <p:grpSpPr>
          <a:xfrm>
            <a:off x="8317558" y="2498330"/>
            <a:ext cx="5088797" cy="906519"/>
            <a:chOff x="9357084" y="3050194"/>
            <a:chExt cx="5088797" cy="906519"/>
          </a:xfrm>
        </p:grpSpPr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F86AE9A3-51A8-405F-8E7F-A2F8D5E8A96B}"/>
                </a:ext>
              </a:extLst>
            </p:cNvPr>
            <p:cNvCxnSpPr>
              <a:cxnSpLocks/>
            </p:cNvCxnSpPr>
            <p:nvPr/>
          </p:nvCxnSpPr>
          <p:spPr>
            <a:xfrm>
              <a:off x="9357084" y="3552717"/>
              <a:ext cx="2351407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Text Placeholder 3">
              <a:extLst>
                <a:ext uri="{FF2B5EF4-FFF2-40B4-BE49-F238E27FC236}">
                  <a16:creationId xmlns:a16="http://schemas.microsoft.com/office/drawing/2014/main" id="{9EA039C9-5BB7-407B-92C1-6F93D8CDD52E}"/>
                </a:ext>
              </a:extLst>
            </p:cNvPr>
            <p:cNvSpPr txBox="1">
              <a:spLocks/>
            </p:cNvSpPr>
            <p:nvPr/>
          </p:nvSpPr>
          <p:spPr>
            <a:xfrm>
              <a:off x="11722781" y="3050194"/>
              <a:ext cx="2723100" cy="906519"/>
            </a:xfrm>
            <a:prstGeom prst="rect">
              <a:avLst/>
            </a:prstGeom>
          </p:spPr>
          <p:txBody>
            <a:bodyPr lIns="91438" tIns="45720" rIns="91438" bIns="45720" anchor="ctr">
              <a:noAutofit/>
            </a:bodyPr>
            <a:lstStyle>
              <a:defPPr>
                <a:defRPr lang="en-US"/>
              </a:defPPr>
              <a:lvl1pPr marR="0" lvl="0" indent="0" defTabSz="1632593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4300" b="1" i="0" u="none" strike="noStrike" cap="none" spc="0" normalizeH="0" baseline="0">
                  <a:ln>
                    <a:noFill/>
                  </a:ln>
                  <a:solidFill>
                    <a:srgbClr val="556272"/>
                  </a:solidFill>
                  <a:effectLst/>
                  <a:uLnTx/>
                  <a:uFillTx/>
                  <a:latin typeface="Crimson Text"/>
                </a:defRPr>
              </a:lvl1pPr>
            </a:lstStyle>
            <a:p>
              <a:pPr lvl="0" algn="ctr">
                <a:defRPr/>
              </a:pPr>
              <a:r>
                <a:rPr lang="en-US" sz="3200" b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Capping Agent</a:t>
              </a:r>
              <a:endParaRPr lang="en-IN" sz="3200" b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31" name="Cross 30">
            <a:extLst>
              <a:ext uri="{FF2B5EF4-FFF2-40B4-BE49-F238E27FC236}">
                <a16:creationId xmlns:a16="http://schemas.microsoft.com/office/drawing/2014/main" id="{00F4EDB8-901F-48F4-A272-C6CD3C0A2F3E}"/>
              </a:ext>
            </a:extLst>
          </p:cNvPr>
          <p:cNvSpPr/>
          <p:nvPr/>
        </p:nvSpPr>
        <p:spPr>
          <a:xfrm>
            <a:off x="2213793" y="2610881"/>
            <a:ext cx="703372" cy="602877"/>
          </a:xfrm>
          <a:prstGeom prst="plus">
            <a:avLst>
              <a:gd name="adj" fmla="val 40966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en-IN">
              <a:solidFill>
                <a:schemeClr val="tx1"/>
              </a:solidFill>
            </a:endParaRPr>
          </a:p>
        </p:txBody>
      </p:sp>
      <p:sp>
        <p:nvSpPr>
          <p:cNvPr id="32" name="Text Placeholder 3">
            <a:extLst>
              <a:ext uri="{FF2B5EF4-FFF2-40B4-BE49-F238E27FC236}">
                <a16:creationId xmlns:a16="http://schemas.microsoft.com/office/drawing/2014/main" id="{30AFB7E8-5045-4603-BA39-E2E2A28998EB}"/>
              </a:ext>
            </a:extLst>
          </p:cNvPr>
          <p:cNvSpPr txBox="1">
            <a:spLocks/>
          </p:cNvSpPr>
          <p:nvPr/>
        </p:nvSpPr>
        <p:spPr>
          <a:xfrm>
            <a:off x="24266" y="7100114"/>
            <a:ext cx="1281238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 algn="ctr">
              <a:defRPr/>
            </a:pPr>
            <a:r>
              <a:rPr lang="en-US" sz="3200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Ag</a:t>
            </a:r>
            <a:r>
              <a:rPr lang="en-US" sz="3200" b="0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endParaRPr lang="en-IN" sz="3200" b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" name="Arrow: Right 32">
            <a:extLst>
              <a:ext uri="{FF2B5EF4-FFF2-40B4-BE49-F238E27FC236}">
                <a16:creationId xmlns:a16="http://schemas.microsoft.com/office/drawing/2014/main" id="{832EA52E-FDAA-4AAF-9B0A-41EAD23DF0B6}"/>
              </a:ext>
            </a:extLst>
          </p:cNvPr>
          <p:cNvSpPr/>
          <p:nvPr/>
        </p:nvSpPr>
        <p:spPr>
          <a:xfrm>
            <a:off x="1542537" y="7317803"/>
            <a:ext cx="1238699" cy="471141"/>
          </a:xfrm>
          <a:prstGeom prst="rightArrow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en-IN">
              <a:solidFill>
                <a:schemeClr val="tx1"/>
              </a:solidFill>
            </a:endParaRP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50D1832C-65AA-4F67-85E0-1BA1B78FB9A7}"/>
              </a:ext>
            </a:extLst>
          </p:cNvPr>
          <p:cNvGrpSpPr/>
          <p:nvPr/>
        </p:nvGrpSpPr>
        <p:grpSpPr>
          <a:xfrm>
            <a:off x="-237524" y="5909922"/>
            <a:ext cx="3509935" cy="1322350"/>
            <a:chOff x="926121" y="5992848"/>
            <a:chExt cx="3509935" cy="1322350"/>
          </a:xfrm>
        </p:grpSpPr>
        <p:sp>
          <p:nvSpPr>
            <p:cNvPr id="35" name="Arrow: Curved Up 34">
              <a:extLst>
                <a:ext uri="{FF2B5EF4-FFF2-40B4-BE49-F238E27FC236}">
                  <a16:creationId xmlns:a16="http://schemas.microsoft.com/office/drawing/2014/main" id="{2882C585-E4AF-43C3-80BF-3F0BB97E8A64}"/>
                </a:ext>
              </a:extLst>
            </p:cNvPr>
            <p:cNvSpPr/>
            <p:nvPr/>
          </p:nvSpPr>
          <p:spPr>
            <a:xfrm>
              <a:off x="2339286" y="6727676"/>
              <a:ext cx="1617405" cy="587522"/>
            </a:xfrm>
            <a:prstGeom prst="curvedUpArrow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sp>
          <p:nvSpPr>
            <p:cNvPr id="36" name="Text Placeholder 3">
              <a:extLst>
                <a:ext uri="{FF2B5EF4-FFF2-40B4-BE49-F238E27FC236}">
                  <a16:creationId xmlns:a16="http://schemas.microsoft.com/office/drawing/2014/main" id="{3DCCD110-A26C-40CA-90C2-9C9FFB12C3EF}"/>
                </a:ext>
              </a:extLst>
            </p:cNvPr>
            <p:cNvSpPr txBox="1">
              <a:spLocks/>
            </p:cNvSpPr>
            <p:nvPr/>
          </p:nvSpPr>
          <p:spPr>
            <a:xfrm>
              <a:off x="3361450" y="6142776"/>
              <a:ext cx="1074606" cy="603634"/>
            </a:xfrm>
            <a:prstGeom prst="rect">
              <a:avLst/>
            </a:prstGeom>
          </p:spPr>
          <p:txBody>
            <a:bodyPr lIns="91438" tIns="45720" rIns="91438" bIns="45720" anchor="ctr">
              <a:noAutofit/>
            </a:bodyPr>
            <a:lstStyle>
              <a:defPPr>
                <a:defRPr lang="en-US"/>
              </a:defPPr>
              <a:lvl1pPr marR="0" lvl="0" indent="0" defTabSz="1632593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4300" b="1" i="0" u="none" strike="noStrike" cap="none" spc="0" normalizeH="0" baseline="0">
                  <a:ln>
                    <a:noFill/>
                  </a:ln>
                  <a:solidFill>
                    <a:srgbClr val="556272"/>
                  </a:solidFill>
                  <a:effectLst/>
                  <a:uLnTx/>
                  <a:uFillTx/>
                  <a:latin typeface="Crimson Text"/>
                </a:defRPr>
              </a:lvl1pPr>
            </a:lstStyle>
            <a:p>
              <a:pPr lvl="0" algn="ctr">
                <a:defRPr/>
              </a:pPr>
              <a:r>
                <a:rPr lang="en-US" sz="3200" b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e</a:t>
              </a:r>
              <a:r>
                <a:rPr lang="en-US" sz="3200" b="0" baseline="30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</a:t>
              </a:r>
              <a:endParaRPr lang="en-IN" sz="3200" b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8" name="Text Placeholder 3">
              <a:extLst>
                <a:ext uri="{FF2B5EF4-FFF2-40B4-BE49-F238E27FC236}">
                  <a16:creationId xmlns:a16="http://schemas.microsoft.com/office/drawing/2014/main" id="{CC224988-DC3F-4FFE-A5CC-CB4BCDD6B8BD}"/>
                </a:ext>
              </a:extLst>
            </p:cNvPr>
            <p:cNvSpPr txBox="1">
              <a:spLocks/>
            </p:cNvSpPr>
            <p:nvPr/>
          </p:nvSpPr>
          <p:spPr>
            <a:xfrm>
              <a:off x="926121" y="5992848"/>
              <a:ext cx="2723100" cy="906519"/>
            </a:xfrm>
            <a:prstGeom prst="rect">
              <a:avLst/>
            </a:prstGeom>
          </p:spPr>
          <p:txBody>
            <a:bodyPr lIns="91438" tIns="45720" rIns="91438" bIns="45720" anchor="ctr">
              <a:noAutofit/>
            </a:bodyPr>
            <a:lstStyle>
              <a:defPPr>
                <a:defRPr lang="en-US"/>
              </a:defPPr>
              <a:lvl1pPr marR="0" lvl="0" indent="0" defTabSz="1632593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4300" b="1" i="0" u="none" strike="noStrike" cap="none" spc="0" normalizeH="0" baseline="0">
                  <a:ln>
                    <a:noFill/>
                  </a:ln>
                  <a:solidFill>
                    <a:srgbClr val="556272"/>
                  </a:solidFill>
                  <a:effectLst/>
                  <a:uLnTx/>
                  <a:uFillTx/>
                  <a:latin typeface="Crimson Text"/>
                </a:defRPr>
              </a:lvl1pPr>
            </a:lstStyle>
            <a:p>
              <a:pPr lvl="0" algn="ctr">
                <a:defRPr/>
              </a:pPr>
              <a:r>
                <a:rPr lang="en-US" sz="3200" b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Reductant</a:t>
              </a:r>
              <a:endParaRPr lang="en-IN" sz="3200" b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39" name="Arrow: Right 38">
            <a:extLst>
              <a:ext uri="{FF2B5EF4-FFF2-40B4-BE49-F238E27FC236}">
                <a16:creationId xmlns:a16="http://schemas.microsoft.com/office/drawing/2014/main" id="{7E1B9DD7-CEE0-4C00-9303-F0A9A3B3AA96}"/>
              </a:ext>
            </a:extLst>
          </p:cNvPr>
          <p:cNvSpPr/>
          <p:nvPr/>
        </p:nvSpPr>
        <p:spPr>
          <a:xfrm>
            <a:off x="4596716" y="7317803"/>
            <a:ext cx="1238699" cy="471141"/>
          </a:xfrm>
          <a:prstGeom prst="rightArrow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en-IN">
              <a:solidFill>
                <a:schemeClr val="tx1"/>
              </a:solidFill>
            </a:endParaRP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AFA956EA-8FA1-4A66-B8DB-55F10AA223BD}"/>
              </a:ext>
            </a:extLst>
          </p:cNvPr>
          <p:cNvGrpSpPr/>
          <p:nvPr/>
        </p:nvGrpSpPr>
        <p:grpSpPr>
          <a:xfrm>
            <a:off x="3018269" y="7011029"/>
            <a:ext cx="1341414" cy="1084689"/>
            <a:chOff x="3553731" y="7235982"/>
            <a:chExt cx="1341414" cy="1084689"/>
          </a:xfrm>
        </p:grpSpPr>
        <p:sp>
          <p:nvSpPr>
            <p:cNvPr id="34" name="Text Placeholder 3">
              <a:extLst>
                <a:ext uri="{FF2B5EF4-FFF2-40B4-BE49-F238E27FC236}">
                  <a16:creationId xmlns:a16="http://schemas.microsoft.com/office/drawing/2014/main" id="{BB0A0067-45F5-4F87-89C2-964981D3C239}"/>
                </a:ext>
              </a:extLst>
            </p:cNvPr>
            <p:cNvSpPr txBox="1">
              <a:spLocks/>
            </p:cNvSpPr>
            <p:nvPr/>
          </p:nvSpPr>
          <p:spPr>
            <a:xfrm>
              <a:off x="3613907" y="7235982"/>
              <a:ext cx="1281238" cy="906519"/>
            </a:xfrm>
            <a:prstGeom prst="rect">
              <a:avLst/>
            </a:prstGeom>
          </p:spPr>
          <p:txBody>
            <a:bodyPr lIns="91438" tIns="45720" rIns="91438" bIns="45720" anchor="ctr">
              <a:noAutofit/>
            </a:bodyPr>
            <a:lstStyle>
              <a:defPPr>
                <a:defRPr lang="en-US"/>
              </a:defPPr>
              <a:lvl1pPr marR="0" lvl="0" indent="0" defTabSz="1632593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4300" b="1" i="0" u="none" strike="noStrike" cap="none" spc="0" normalizeH="0" baseline="0">
                  <a:ln>
                    <a:noFill/>
                  </a:ln>
                  <a:solidFill>
                    <a:srgbClr val="556272"/>
                  </a:solidFill>
                  <a:effectLst/>
                  <a:uLnTx/>
                  <a:uFillTx/>
                  <a:latin typeface="Crimson Text"/>
                </a:defRPr>
              </a:lvl1pPr>
            </a:lstStyle>
            <a:p>
              <a:pPr lvl="0" algn="ctr">
                <a:defRPr/>
              </a:pPr>
              <a:r>
                <a:rPr lang="en-US" sz="3200" b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Ag</a:t>
              </a:r>
              <a:r>
                <a:rPr lang="en-US" sz="3200" b="0" baseline="30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lang="en-IN" sz="3200" b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5FE6DF7A-7E30-4EBF-8F38-D81A59BACA3D}"/>
                </a:ext>
              </a:extLst>
            </p:cNvPr>
            <p:cNvSpPr/>
            <p:nvPr/>
          </p:nvSpPr>
          <p:spPr>
            <a:xfrm>
              <a:off x="3956691" y="7975071"/>
              <a:ext cx="345022" cy="345600"/>
            </a:xfrm>
            <a:prstGeom prst="ellipse">
              <a:avLst/>
            </a:prstGeom>
            <a:ln/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7957F299-2284-45B1-B82E-DDD9C06373C1}"/>
                </a:ext>
              </a:extLst>
            </p:cNvPr>
            <p:cNvSpPr/>
            <p:nvPr/>
          </p:nvSpPr>
          <p:spPr>
            <a:xfrm>
              <a:off x="4392770" y="7861922"/>
              <a:ext cx="345022" cy="345600"/>
            </a:xfrm>
            <a:prstGeom prst="ellipse">
              <a:avLst/>
            </a:prstGeom>
            <a:ln/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482A8C5E-FB86-4C03-B141-99B5356A23A6}"/>
                </a:ext>
              </a:extLst>
            </p:cNvPr>
            <p:cNvSpPr/>
            <p:nvPr/>
          </p:nvSpPr>
          <p:spPr>
            <a:xfrm>
              <a:off x="3553731" y="7866270"/>
              <a:ext cx="345022" cy="345600"/>
            </a:xfrm>
            <a:prstGeom prst="ellipse">
              <a:avLst/>
            </a:prstGeom>
            <a:ln/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35B9F272-F5C4-444F-8DE0-EB111080A3C8}"/>
              </a:ext>
            </a:extLst>
          </p:cNvPr>
          <p:cNvGrpSpPr/>
          <p:nvPr/>
        </p:nvGrpSpPr>
        <p:grpSpPr>
          <a:xfrm>
            <a:off x="6072448" y="6906029"/>
            <a:ext cx="1321400" cy="1294689"/>
            <a:chOff x="6381622" y="7168085"/>
            <a:chExt cx="1321400" cy="1294689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6658A1B6-663F-42A9-BE60-36C7C9FF3CC1}"/>
                </a:ext>
              </a:extLst>
            </p:cNvPr>
            <p:cNvSpPr/>
            <p:nvPr/>
          </p:nvSpPr>
          <p:spPr>
            <a:xfrm>
              <a:off x="6381622" y="7475398"/>
              <a:ext cx="432000" cy="432000"/>
            </a:xfrm>
            <a:prstGeom prst="ellipse">
              <a:avLst/>
            </a:prstGeom>
            <a:ln/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9E26E468-0869-4A17-9CB0-60BA9EF259F0}"/>
                </a:ext>
              </a:extLst>
            </p:cNvPr>
            <p:cNvSpPr/>
            <p:nvPr/>
          </p:nvSpPr>
          <p:spPr>
            <a:xfrm>
              <a:off x="6793950" y="7168085"/>
              <a:ext cx="432000" cy="432000"/>
            </a:xfrm>
            <a:prstGeom prst="ellipse">
              <a:avLst/>
            </a:prstGeom>
            <a:ln/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260DCAC1-7FB3-4DA3-B1E7-3375CE2A0246}"/>
                </a:ext>
              </a:extLst>
            </p:cNvPr>
            <p:cNvSpPr/>
            <p:nvPr/>
          </p:nvSpPr>
          <p:spPr>
            <a:xfrm>
              <a:off x="6820948" y="7750110"/>
              <a:ext cx="432000" cy="432000"/>
            </a:xfrm>
            <a:prstGeom prst="ellipse">
              <a:avLst/>
            </a:prstGeom>
            <a:ln/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938217DE-9139-4E4C-9782-F9F3A0E21117}"/>
                </a:ext>
              </a:extLst>
            </p:cNvPr>
            <p:cNvSpPr/>
            <p:nvPr/>
          </p:nvSpPr>
          <p:spPr>
            <a:xfrm>
              <a:off x="7257176" y="7493279"/>
              <a:ext cx="432000" cy="432000"/>
            </a:xfrm>
            <a:prstGeom prst="ellipse">
              <a:avLst/>
            </a:prstGeom>
            <a:ln/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65638482-5A28-4C33-8E60-7B76C0A1301F}"/>
                </a:ext>
              </a:extLst>
            </p:cNvPr>
            <p:cNvSpPr/>
            <p:nvPr/>
          </p:nvSpPr>
          <p:spPr>
            <a:xfrm>
              <a:off x="7271022" y="8030774"/>
              <a:ext cx="432000" cy="432000"/>
            </a:xfrm>
            <a:prstGeom prst="ellipse">
              <a:avLst/>
            </a:prstGeom>
            <a:ln/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</p:grpSp>
      <p:sp>
        <p:nvSpPr>
          <p:cNvPr id="52" name="Arrow: Right 51">
            <a:extLst>
              <a:ext uri="{FF2B5EF4-FFF2-40B4-BE49-F238E27FC236}">
                <a16:creationId xmlns:a16="http://schemas.microsoft.com/office/drawing/2014/main" id="{D827BEC6-2507-4BCC-A1C5-221726158211}"/>
              </a:ext>
            </a:extLst>
          </p:cNvPr>
          <p:cNvSpPr/>
          <p:nvPr/>
        </p:nvSpPr>
        <p:spPr>
          <a:xfrm>
            <a:off x="7630881" y="7317803"/>
            <a:ext cx="1238699" cy="471141"/>
          </a:xfrm>
          <a:prstGeom prst="rightArrow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en-IN">
              <a:solidFill>
                <a:schemeClr val="tx1"/>
              </a:solidFill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0D9B1848-3FF7-42EA-B519-05788BBAD3C5}"/>
              </a:ext>
            </a:extLst>
          </p:cNvPr>
          <p:cNvGrpSpPr/>
          <p:nvPr/>
        </p:nvGrpSpPr>
        <p:grpSpPr>
          <a:xfrm>
            <a:off x="9106613" y="6762029"/>
            <a:ext cx="1609400" cy="1582689"/>
            <a:chOff x="6381622" y="7168085"/>
            <a:chExt cx="1609400" cy="1582689"/>
          </a:xfrm>
        </p:grpSpPr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F9641118-EE72-4089-9F2F-F5012F4BAFF9}"/>
                </a:ext>
              </a:extLst>
            </p:cNvPr>
            <p:cNvSpPr/>
            <p:nvPr/>
          </p:nvSpPr>
          <p:spPr>
            <a:xfrm>
              <a:off x="6381622" y="7475398"/>
              <a:ext cx="720000" cy="720000"/>
            </a:xfrm>
            <a:prstGeom prst="ellipse">
              <a:avLst/>
            </a:prstGeom>
            <a:ln/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B1D172C5-A7DF-4339-AE77-7F1F147BFD62}"/>
                </a:ext>
              </a:extLst>
            </p:cNvPr>
            <p:cNvSpPr/>
            <p:nvPr/>
          </p:nvSpPr>
          <p:spPr>
            <a:xfrm>
              <a:off x="6793950" y="7168085"/>
              <a:ext cx="720000" cy="720000"/>
            </a:xfrm>
            <a:prstGeom prst="ellipse">
              <a:avLst/>
            </a:prstGeom>
            <a:ln/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FD4926B7-CA81-470C-99CF-D1D0C8FF80C3}"/>
                </a:ext>
              </a:extLst>
            </p:cNvPr>
            <p:cNvSpPr/>
            <p:nvPr/>
          </p:nvSpPr>
          <p:spPr>
            <a:xfrm>
              <a:off x="6820948" y="7750110"/>
              <a:ext cx="720000" cy="720000"/>
            </a:xfrm>
            <a:prstGeom prst="ellipse">
              <a:avLst/>
            </a:prstGeom>
            <a:ln/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C74F08AD-594F-49E6-A1A8-CFA8741A51D3}"/>
                </a:ext>
              </a:extLst>
            </p:cNvPr>
            <p:cNvSpPr/>
            <p:nvPr/>
          </p:nvSpPr>
          <p:spPr>
            <a:xfrm>
              <a:off x="7257176" y="7493279"/>
              <a:ext cx="720000" cy="720000"/>
            </a:xfrm>
            <a:prstGeom prst="ellipse">
              <a:avLst/>
            </a:prstGeom>
            <a:ln/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E4DD704F-7B91-4E6F-B13B-6E71528B713D}"/>
                </a:ext>
              </a:extLst>
            </p:cNvPr>
            <p:cNvSpPr/>
            <p:nvPr/>
          </p:nvSpPr>
          <p:spPr>
            <a:xfrm>
              <a:off x="7271022" y="8030774"/>
              <a:ext cx="720000" cy="720000"/>
            </a:xfrm>
            <a:prstGeom prst="ellipse">
              <a:avLst/>
            </a:prstGeom>
            <a:ln/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</p:grpSp>
      <p:sp>
        <p:nvSpPr>
          <p:cNvPr id="59" name="Arrow: Right 58">
            <a:extLst>
              <a:ext uri="{FF2B5EF4-FFF2-40B4-BE49-F238E27FC236}">
                <a16:creationId xmlns:a16="http://schemas.microsoft.com/office/drawing/2014/main" id="{B4FF7DF3-6910-4AA6-BC15-11E70F03BD6D}"/>
              </a:ext>
            </a:extLst>
          </p:cNvPr>
          <p:cNvSpPr/>
          <p:nvPr/>
        </p:nvSpPr>
        <p:spPr>
          <a:xfrm>
            <a:off x="14615814" y="7317803"/>
            <a:ext cx="1238699" cy="471141"/>
          </a:xfrm>
          <a:prstGeom prst="rightArrow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en-IN">
              <a:solidFill>
                <a:schemeClr val="tx1"/>
              </a:solidFill>
            </a:endParaRPr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8BD61B86-EF92-44EB-972A-2A0FAB5DC9D9}"/>
              </a:ext>
            </a:extLst>
          </p:cNvPr>
          <p:cNvGrpSpPr/>
          <p:nvPr/>
        </p:nvGrpSpPr>
        <p:grpSpPr>
          <a:xfrm>
            <a:off x="7388238" y="5390305"/>
            <a:ext cx="3509935" cy="1322350"/>
            <a:chOff x="8207102" y="5471244"/>
            <a:chExt cx="3509935" cy="1322350"/>
          </a:xfrm>
        </p:grpSpPr>
        <p:sp>
          <p:nvSpPr>
            <p:cNvPr id="60" name="Arrow: Curved Up 59">
              <a:extLst>
                <a:ext uri="{FF2B5EF4-FFF2-40B4-BE49-F238E27FC236}">
                  <a16:creationId xmlns:a16="http://schemas.microsoft.com/office/drawing/2014/main" id="{9C6DF782-A058-4B10-BBB9-C5D07E0F2A1F}"/>
                </a:ext>
              </a:extLst>
            </p:cNvPr>
            <p:cNvSpPr/>
            <p:nvPr/>
          </p:nvSpPr>
          <p:spPr>
            <a:xfrm>
              <a:off x="9620267" y="6206072"/>
              <a:ext cx="1617405" cy="587522"/>
            </a:xfrm>
            <a:prstGeom prst="curvedUpArrow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sp>
          <p:nvSpPr>
            <p:cNvPr id="61" name="Text Placeholder 3">
              <a:extLst>
                <a:ext uri="{FF2B5EF4-FFF2-40B4-BE49-F238E27FC236}">
                  <a16:creationId xmlns:a16="http://schemas.microsoft.com/office/drawing/2014/main" id="{AE4EC5E2-D9AD-476A-85BC-A2676764B3C3}"/>
                </a:ext>
              </a:extLst>
            </p:cNvPr>
            <p:cNvSpPr txBox="1">
              <a:spLocks/>
            </p:cNvSpPr>
            <p:nvPr/>
          </p:nvSpPr>
          <p:spPr>
            <a:xfrm>
              <a:off x="10642431" y="5621172"/>
              <a:ext cx="1074606" cy="603634"/>
            </a:xfrm>
            <a:prstGeom prst="rect">
              <a:avLst/>
            </a:prstGeom>
          </p:spPr>
          <p:txBody>
            <a:bodyPr lIns="91438" tIns="45720" rIns="91438" bIns="45720" anchor="ctr">
              <a:noAutofit/>
            </a:bodyPr>
            <a:lstStyle>
              <a:defPPr>
                <a:defRPr lang="en-US"/>
              </a:defPPr>
              <a:lvl1pPr marR="0" lvl="0" indent="0" defTabSz="1632593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4300" b="1" i="0" u="none" strike="noStrike" cap="none" spc="0" normalizeH="0" baseline="0">
                  <a:ln>
                    <a:noFill/>
                  </a:ln>
                  <a:solidFill>
                    <a:srgbClr val="556272"/>
                  </a:solidFill>
                  <a:effectLst/>
                  <a:uLnTx/>
                  <a:uFillTx/>
                  <a:latin typeface="Crimson Text"/>
                </a:defRPr>
              </a:lvl1pPr>
            </a:lstStyle>
            <a:p>
              <a:pPr lvl="0" algn="ctr">
                <a:defRPr/>
              </a:pPr>
              <a:r>
                <a:rPr lang="en-US" sz="3200" b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e</a:t>
              </a:r>
              <a:r>
                <a:rPr lang="en-US" sz="3200" b="0" baseline="300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-</a:t>
              </a:r>
              <a:endParaRPr lang="en-IN" sz="3200" b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Text Placeholder 3">
              <a:extLst>
                <a:ext uri="{FF2B5EF4-FFF2-40B4-BE49-F238E27FC236}">
                  <a16:creationId xmlns:a16="http://schemas.microsoft.com/office/drawing/2014/main" id="{72C0FF20-0519-4644-A143-4A51A402A41D}"/>
                </a:ext>
              </a:extLst>
            </p:cNvPr>
            <p:cNvSpPr txBox="1">
              <a:spLocks/>
            </p:cNvSpPr>
            <p:nvPr/>
          </p:nvSpPr>
          <p:spPr>
            <a:xfrm>
              <a:off x="8207102" y="5471244"/>
              <a:ext cx="2723100" cy="906519"/>
            </a:xfrm>
            <a:prstGeom prst="rect">
              <a:avLst/>
            </a:prstGeom>
          </p:spPr>
          <p:txBody>
            <a:bodyPr lIns="91438" tIns="45720" rIns="91438" bIns="45720" anchor="ctr">
              <a:noAutofit/>
            </a:bodyPr>
            <a:lstStyle>
              <a:defPPr>
                <a:defRPr lang="en-US"/>
              </a:defPPr>
              <a:lvl1pPr marR="0" lvl="0" indent="0" defTabSz="1632593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4300" b="1" i="0" u="none" strike="noStrike" cap="none" spc="0" normalizeH="0" baseline="0">
                  <a:ln>
                    <a:noFill/>
                  </a:ln>
                  <a:solidFill>
                    <a:srgbClr val="556272"/>
                  </a:solidFill>
                  <a:effectLst/>
                  <a:uLnTx/>
                  <a:uFillTx/>
                  <a:latin typeface="Crimson Text"/>
                </a:defRPr>
              </a:lvl1pPr>
            </a:lstStyle>
            <a:p>
              <a:pPr lvl="0" algn="ctr">
                <a:defRPr/>
              </a:pPr>
              <a:r>
                <a:rPr lang="en-US" sz="3200" b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Reductant</a:t>
              </a:r>
              <a:endParaRPr lang="en-IN" sz="3200" b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77975806-0254-48C6-98E9-8B57E39E0E18}"/>
              </a:ext>
            </a:extLst>
          </p:cNvPr>
          <p:cNvGrpSpPr/>
          <p:nvPr/>
        </p:nvGrpSpPr>
        <p:grpSpPr>
          <a:xfrm>
            <a:off x="12311558" y="6467132"/>
            <a:ext cx="2130044" cy="2172482"/>
            <a:chOff x="13380859" y="6620794"/>
            <a:chExt cx="2130044" cy="2172482"/>
          </a:xfrm>
        </p:grpSpPr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89D2C940-065D-465A-886C-3FA53B1B1B7A}"/>
                </a:ext>
              </a:extLst>
            </p:cNvPr>
            <p:cNvSpPr/>
            <p:nvPr/>
          </p:nvSpPr>
          <p:spPr>
            <a:xfrm>
              <a:off x="13725881" y="6987035"/>
              <a:ext cx="1440000" cy="1440000"/>
            </a:xfrm>
            <a:prstGeom prst="ellipse">
              <a:avLst/>
            </a:prstGeom>
            <a:ln/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0BAC2FC8-DB8D-4D22-9B88-4B14C5D5676A}"/>
                </a:ext>
              </a:extLst>
            </p:cNvPr>
            <p:cNvSpPr/>
            <p:nvPr/>
          </p:nvSpPr>
          <p:spPr>
            <a:xfrm>
              <a:off x="14100859" y="6620794"/>
              <a:ext cx="345022" cy="345600"/>
            </a:xfrm>
            <a:prstGeom prst="ellipse">
              <a:avLst/>
            </a:prstGeom>
            <a:ln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39156DB7-6DB5-46D3-AE68-DA06B856CF00}"/>
                </a:ext>
              </a:extLst>
            </p:cNvPr>
            <p:cNvSpPr/>
            <p:nvPr/>
          </p:nvSpPr>
          <p:spPr>
            <a:xfrm>
              <a:off x="14475022" y="6620794"/>
              <a:ext cx="345022" cy="345600"/>
            </a:xfrm>
            <a:prstGeom prst="ellipse">
              <a:avLst/>
            </a:prstGeom>
            <a:ln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16042C79-D69A-48F5-B67A-06D0518D5647}"/>
                </a:ext>
              </a:extLst>
            </p:cNvPr>
            <p:cNvSpPr/>
            <p:nvPr/>
          </p:nvSpPr>
          <p:spPr>
            <a:xfrm>
              <a:off x="14849186" y="6845934"/>
              <a:ext cx="345022" cy="345600"/>
            </a:xfrm>
            <a:prstGeom prst="ellipse">
              <a:avLst/>
            </a:prstGeom>
            <a:ln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89C58443-3E83-4F13-AEF5-A6D2AC75F52C}"/>
                </a:ext>
              </a:extLst>
            </p:cNvPr>
            <p:cNvSpPr/>
            <p:nvPr/>
          </p:nvSpPr>
          <p:spPr>
            <a:xfrm>
              <a:off x="13773349" y="6803915"/>
              <a:ext cx="345022" cy="345600"/>
            </a:xfrm>
            <a:prstGeom prst="ellipse">
              <a:avLst/>
            </a:prstGeom>
            <a:ln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790A621D-16FE-4D0E-A39D-FF564DDFD964}"/>
                </a:ext>
              </a:extLst>
            </p:cNvPr>
            <p:cNvSpPr/>
            <p:nvPr/>
          </p:nvSpPr>
          <p:spPr>
            <a:xfrm>
              <a:off x="15065104" y="7127592"/>
              <a:ext cx="345022" cy="345600"/>
            </a:xfrm>
            <a:prstGeom prst="ellipse">
              <a:avLst/>
            </a:prstGeom>
            <a:ln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680C119B-337A-4287-9B3A-71F467127582}"/>
                </a:ext>
              </a:extLst>
            </p:cNvPr>
            <p:cNvSpPr/>
            <p:nvPr/>
          </p:nvSpPr>
          <p:spPr>
            <a:xfrm>
              <a:off x="15165881" y="7491691"/>
              <a:ext cx="345022" cy="345600"/>
            </a:xfrm>
            <a:prstGeom prst="ellipse">
              <a:avLst/>
            </a:prstGeom>
            <a:ln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7630E0D7-B201-4C92-8B3D-23983D17C60A}"/>
                </a:ext>
              </a:extLst>
            </p:cNvPr>
            <p:cNvSpPr/>
            <p:nvPr/>
          </p:nvSpPr>
          <p:spPr>
            <a:xfrm>
              <a:off x="15134888" y="7855790"/>
              <a:ext cx="345022" cy="345600"/>
            </a:xfrm>
            <a:prstGeom prst="ellipse">
              <a:avLst/>
            </a:prstGeom>
            <a:ln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9889F2FA-9213-44DB-8E62-8E670CF61648}"/>
                </a:ext>
              </a:extLst>
            </p:cNvPr>
            <p:cNvSpPr/>
            <p:nvPr/>
          </p:nvSpPr>
          <p:spPr>
            <a:xfrm>
              <a:off x="14894927" y="8161848"/>
              <a:ext cx="345022" cy="345600"/>
            </a:xfrm>
            <a:prstGeom prst="ellipse">
              <a:avLst/>
            </a:prstGeom>
            <a:ln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3B6ED7C9-C769-489B-AF04-D0953BFC0112}"/>
                </a:ext>
              </a:extLst>
            </p:cNvPr>
            <p:cNvSpPr/>
            <p:nvPr/>
          </p:nvSpPr>
          <p:spPr>
            <a:xfrm>
              <a:off x="14590825" y="8410192"/>
              <a:ext cx="345022" cy="345600"/>
            </a:xfrm>
            <a:prstGeom prst="ellipse">
              <a:avLst/>
            </a:prstGeom>
            <a:ln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52C4771F-BB3A-418A-A6DF-A5F41A83B2D4}"/>
                </a:ext>
              </a:extLst>
            </p:cNvPr>
            <p:cNvSpPr/>
            <p:nvPr/>
          </p:nvSpPr>
          <p:spPr>
            <a:xfrm>
              <a:off x="14237286" y="8447676"/>
              <a:ext cx="345022" cy="345600"/>
            </a:xfrm>
            <a:prstGeom prst="ellipse">
              <a:avLst/>
            </a:prstGeom>
            <a:ln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sp>
          <p:nvSpPr>
            <p:cNvPr id="82" name="Oval 81">
              <a:extLst>
                <a:ext uri="{FF2B5EF4-FFF2-40B4-BE49-F238E27FC236}">
                  <a16:creationId xmlns:a16="http://schemas.microsoft.com/office/drawing/2014/main" id="{BFF78D91-F930-48F9-9DE0-BCB57217650F}"/>
                </a:ext>
              </a:extLst>
            </p:cNvPr>
            <p:cNvSpPr/>
            <p:nvPr/>
          </p:nvSpPr>
          <p:spPr>
            <a:xfrm>
              <a:off x="13883747" y="8360280"/>
              <a:ext cx="345022" cy="345600"/>
            </a:xfrm>
            <a:prstGeom prst="ellipse">
              <a:avLst/>
            </a:prstGeom>
            <a:ln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E38F9245-0F34-4151-97D1-8183C85E187B}"/>
                </a:ext>
              </a:extLst>
            </p:cNvPr>
            <p:cNvSpPr/>
            <p:nvPr/>
          </p:nvSpPr>
          <p:spPr>
            <a:xfrm>
              <a:off x="13596287" y="8121642"/>
              <a:ext cx="345022" cy="345600"/>
            </a:xfrm>
            <a:prstGeom prst="ellipse">
              <a:avLst/>
            </a:prstGeom>
            <a:ln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A4B3E131-8BAF-4A9C-8C07-E72191868820}"/>
                </a:ext>
              </a:extLst>
            </p:cNvPr>
            <p:cNvSpPr/>
            <p:nvPr/>
          </p:nvSpPr>
          <p:spPr>
            <a:xfrm>
              <a:off x="13423776" y="7773739"/>
              <a:ext cx="345022" cy="345600"/>
            </a:xfrm>
            <a:prstGeom prst="ellipse">
              <a:avLst/>
            </a:prstGeom>
            <a:ln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682EDF57-7C69-4020-AB35-74A283B8867C}"/>
                </a:ext>
              </a:extLst>
            </p:cNvPr>
            <p:cNvSpPr/>
            <p:nvPr/>
          </p:nvSpPr>
          <p:spPr>
            <a:xfrm>
              <a:off x="13380859" y="7404510"/>
              <a:ext cx="345022" cy="345600"/>
            </a:xfrm>
            <a:prstGeom prst="ellipse">
              <a:avLst/>
            </a:prstGeom>
            <a:ln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B89C063A-C0F1-4757-ABE6-E9390FA5646E}"/>
                </a:ext>
              </a:extLst>
            </p:cNvPr>
            <p:cNvSpPr/>
            <p:nvPr/>
          </p:nvSpPr>
          <p:spPr>
            <a:xfrm>
              <a:off x="13502982" y="7082359"/>
              <a:ext cx="345022" cy="345600"/>
            </a:xfrm>
            <a:prstGeom prst="ellipse">
              <a:avLst/>
            </a:prstGeom>
            <a:ln/>
          </p:spPr>
          <p:style>
            <a:lnRef idx="1">
              <a:schemeClr val="accent3"/>
            </a:lnRef>
            <a:fillRef idx="3">
              <a:schemeClr val="accent3"/>
            </a:fillRef>
            <a:effectRef idx="2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en-IN">
                <a:solidFill>
                  <a:schemeClr val="tx1"/>
                </a:solidFill>
              </a:endParaRPr>
            </a:p>
          </p:txBody>
        </p:sp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4CC249B7-4B7B-4B51-B327-617C3CCF57B0}"/>
              </a:ext>
            </a:extLst>
          </p:cNvPr>
          <p:cNvGrpSpPr/>
          <p:nvPr/>
        </p:nvGrpSpPr>
        <p:grpSpPr>
          <a:xfrm>
            <a:off x="301311" y="8336156"/>
            <a:ext cx="3479949" cy="1454209"/>
            <a:chOff x="301311" y="8336156"/>
            <a:chExt cx="3479949" cy="1454209"/>
          </a:xfrm>
        </p:grpSpPr>
        <p:sp>
          <p:nvSpPr>
            <p:cNvPr id="90" name="Text Placeholder 3">
              <a:extLst>
                <a:ext uri="{FF2B5EF4-FFF2-40B4-BE49-F238E27FC236}">
                  <a16:creationId xmlns:a16="http://schemas.microsoft.com/office/drawing/2014/main" id="{70C2E366-E0E6-4C6F-AF47-868402A7CA97}"/>
                </a:ext>
              </a:extLst>
            </p:cNvPr>
            <p:cNvSpPr txBox="1">
              <a:spLocks/>
            </p:cNvSpPr>
            <p:nvPr/>
          </p:nvSpPr>
          <p:spPr>
            <a:xfrm>
              <a:off x="757555" y="8883846"/>
              <a:ext cx="2723100" cy="906519"/>
            </a:xfrm>
            <a:prstGeom prst="rect">
              <a:avLst/>
            </a:prstGeom>
          </p:spPr>
          <p:txBody>
            <a:bodyPr lIns="91438" tIns="45720" rIns="91438" bIns="45720" anchor="ctr">
              <a:noAutofit/>
            </a:bodyPr>
            <a:lstStyle>
              <a:defPPr>
                <a:defRPr lang="en-US"/>
              </a:defPPr>
              <a:lvl1pPr marR="0" lvl="0" indent="0" defTabSz="1632593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4300" b="1" i="0" u="none" strike="noStrike" cap="none" spc="0" normalizeH="0" baseline="0">
                  <a:ln>
                    <a:noFill/>
                  </a:ln>
                  <a:solidFill>
                    <a:srgbClr val="556272"/>
                  </a:solidFill>
                  <a:effectLst/>
                  <a:uLnTx/>
                  <a:uFillTx/>
                  <a:latin typeface="Crimson Text"/>
                </a:defRPr>
              </a:lvl1pPr>
            </a:lstStyle>
            <a:p>
              <a:pPr lvl="0" algn="ctr">
                <a:defRPr/>
              </a:pPr>
              <a:r>
                <a:rPr lang="en-US" sz="3200" b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Nucleation</a:t>
              </a:r>
              <a:endParaRPr lang="en-IN" sz="3200" b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Right Brace 93">
              <a:extLst>
                <a:ext uri="{FF2B5EF4-FFF2-40B4-BE49-F238E27FC236}">
                  <a16:creationId xmlns:a16="http://schemas.microsoft.com/office/drawing/2014/main" id="{99043738-FF54-4926-8E62-B4510541C3A2}"/>
                </a:ext>
              </a:extLst>
            </p:cNvPr>
            <p:cNvSpPr/>
            <p:nvPr/>
          </p:nvSpPr>
          <p:spPr>
            <a:xfrm rot="5400000">
              <a:off x="1660011" y="6977456"/>
              <a:ext cx="762549" cy="3479949"/>
            </a:xfrm>
            <a:prstGeom prst="rightBrace">
              <a:avLst>
                <a:gd name="adj1" fmla="val 33035"/>
                <a:gd name="adj2" fmla="val 50000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50F28415-E8E0-47B2-BE67-7E097C8A01A7}"/>
              </a:ext>
            </a:extLst>
          </p:cNvPr>
          <p:cNvGrpSpPr/>
          <p:nvPr/>
        </p:nvGrpSpPr>
        <p:grpSpPr>
          <a:xfrm>
            <a:off x="3779351" y="8336156"/>
            <a:ext cx="3059599" cy="1467567"/>
            <a:chOff x="3698246" y="8466814"/>
            <a:chExt cx="3059599" cy="1467567"/>
          </a:xfrm>
        </p:grpSpPr>
        <p:sp>
          <p:nvSpPr>
            <p:cNvPr id="91" name="Text Placeholder 3">
              <a:extLst>
                <a:ext uri="{FF2B5EF4-FFF2-40B4-BE49-F238E27FC236}">
                  <a16:creationId xmlns:a16="http://schemas.microsoft.com/office/drawing/2014/main" id="{BF337B29-9527-4747-8360-B50059100A17}"/>
                </a:ext>
              </a:extLst>
            </p:cNvPr>
            <p:cNvSpPr txBox="1">
              <a:spLocks/>
            </p:cNvSpPr>
            <p:nvPr/>
          </p:nvSpPr>
          <p:spPr>
            <a:xfrm>
              <a:off x="4034745" y="9027862"/>
              <a:ext cx="2723100" cy="906519"/>
            </a:xfrm>
            <a:prstGeom prst="rect">
              <a:avLst/>
            </a:prstGeom>
          </p:spPr>
          <p:txBody>
            <a:bodyPr lIns="91438" tIns="45720" rIns="91438" bIns="45720" anchor="ctr">
              <a:noAutofit/>
            </a:bodyPr>
            <a:lstStyle>
              <a:defPPr>
                <a:defRPr lang="en-US"/>
              </a:defPPr>
              <a:lvl1pPr marR="0" lvl="0" indent="0" defTabSz="1632593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4300" b="1" i="0" u="none" strike="noStrike" cap="none" spc="0" normalizeH="0" baseline="0">
                  <a:ln>
                    <a:noFill/>
                  </a:ln>
                  <a:solidFill>
                    <a:srgbClr val="556272"/>
                  </a:solidFill>
                  <a:effectLst/>
                  <a:uLnTx/>
                  <a:uFillTx/>
                  <a:latin typeface="Crimson Text"/>
                </a:defRPr>
              </a:lvl1pPr>
            </a:lstStyle>
            <a:p>
              <a:pPr lvl="0" algn="ctr">
                <a:defRPr/>
              </a:pPr>
              <a:r>
                <a:rPr lang="en-US" sz="3200" b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Condensation</a:t>
              </a:r>
              <a:endParaRPr lang="en-IN" sz="3200" b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Right Brace 94">
              <a:extLst>
                <a:ext uri="{FF2B5EF4-FFF2-40B4-BE49-F238E27FC236}">
                  <a16:creationId xmlns:a16="http://schemas.microsoft.com/office/drawing/2014/main" id="{340019A2-9FB3-4928-B175-B93EE0FA5D39}"/>
                </a:ext>
              </a:extLst>
            </p:cNvPr>
            <p:cNvSpPr/>
            <p:nvPr/>
          </p:nvSpPr>
          <p:spPr>
            <a:xfrm rot="5400000">
              <a:off x="4844008" y="7321052"/>
              <a:ext cx="762549" cy="3054074"/>
            </a:xfrm>
            <a:prstGeom prst="rightBrace">
              <a:avLst>
                <a:gd name="adj1" fmla="val 33035"/>
                <a:gd name="adj2" fmla="val 50000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10D2FD3F-21A9-46CB-9102-3B7704777986}"/>
              </a:ext>
            </a:extLst>
          </p:cNvPr>
          <p:cNvGrpSpPr/>
          <p:nvPr/>
        </p:nvGrpSpPr>
        <p:grpSpPr>
          <a:xfrm>
            <a:off x="6831072" y="8336156"/>
            <a:ext cx="3483590" cy="1382836"/>
            <a:chOff x="6831072" y="8407529"/>
            <a:chExt cx="3483590" cy="1382836"/>
          </a:xfrm>
        </p:grpSpPr>
        <p:sp>
          <p:nvSpPr>
            <p:cNvPr id="92" name="Text Placeholder 3">
              <a:extLst>
                <a:ext uri="{FF2B5EF4-FFF2-40B4-BE49-F238E27FC236}">
                  <a16:creationId xmlns:a16="http://schemas.microsoft.com/office/drawing/2014/main" id="{844CDB05-9599-4370-94DE-107E37B258AC}"/>
                </a:ext>
              </a:extLst>
            </p:cNvPr>
            <p:cNvSpPr txBox="1">
              <a:spLocks/>
            </p:cNvSpPr>
            <p:nvPr/>
          </p:nvSpPr>
          <p:spPr>
            <a:xfrm>
              <a:off x="6903694" y="8883846"/>
              <a:ext cx="3300196" cy="906519"/>
            </a:xfrm>
            <a:prstGeom prst="rect">
              <a:avLst/>
            </a:prstGeom>
          </p:spPr>
          <p:txBody>
            <a:bodyPr lIns="91438" tIns="45720" rIns="91438" bIns="45720" anchor="ctr">
              <a:noAutofit/>
            </a:bodyPr>
            <a:lstStyle>
              <a:defPPr>
                <a:defRPr lang="en-US"/>
              </a:defPPr>
              <a:lvl1pPr marR="0" lvl="0" indent="0" defTabSz="1632593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4300" b="1" i="0" u="none" strike="noStrike" cap="none" spc="0" normalizeH="0" baseline="0">
                  <a:ln>
                    <a:noFill/>
                  </a:ln>
                  <a:solidFill>
                    <a:srgbClr val="556272"/>
                  </a:solidFill>
                  <a:effectLst/>
                  <a:uLnTx/>
                  <a:uFillTx/>
                  <a:latin typeface="Crimson Text"/>
                </a:defRPr>
              </a:lvl1pPr>
            </a:lstStyle>
            <a:p>
              <a:pPr lvl="0" algn="ctr">
                <a:defRPr/>
              </a:pPr>
              <a:r>
                <a:rPr lang="en-US" sz="3200" b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Surface reduction</a:t>
              </a:r>
              <a:endParaRPr lang="en-IN" sz="3200" b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6" name="Right Brace 95">
              <a:extLst>
                <a:ext uri="{FF2B5EF4-FFF2-40B4-BE49-F238E27FC236}">
                  <a16:creationId xmlns:a16="http://schemas.microsoft.com/office/drawing/2014/main" id="{023C26ED-CBC1-4A59-A8BA-814BE2E1F548}"/>
                </a:ext>
              </a:extLst>
            </p:cNvPr>
            <p:cNvSpPr/>
            <p:nvPr/>
          </p:nvSpPr>
          <p:spPr>
            <a:xfrm rot="5400000">
              <a:off x="8191592" y="7047009"/>
              <a:ext cx="762549" cy="3483590"/>
            </a:xfrm>
            <a:prstGeom prst="rightBrace">
              <a:avLst>
                <a:gd name="adj1" fmla="val 33035"/>
                <a:gd name="adj2" fmla="val 50000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1E771612-2032-4C37-BFDC-4B9FCD3E0375}"/>
              </a:ext>
            </a:extLst>
          </p:cNvPr>
          <p:cNvGrpSpPr/>
          <p:nvPr/>
        </p:nvGrpSpPr>
        <p:grpSpPr>
          <a:xfrm>
            <a:off x="10115269" y="8336156"/>
            <a:ext cx="4637132" cy="1356533"/>
            <a:chOff x="10115269" y="8433832"/>
            <a:chExt cx="4637132" cy="1356533"/>
          </a:xfrm>
        </p:grpSpPr>
        <p:sp>
          <p:nvSpPr>
            <p:cNvPr id="93" name="Text Placeholder 3">
              <a:extLst>
                <a:ext uri="{FF2B5EF4-FFF2-40B4-BE49-F238E27FC236}">
                  <a16:creationId xmlns:a16="http://schemas.microsoft.com/office/drawing/2014/main" id="{63E404A2-3456-4D9D-8BB9-994FA0C667F9}"/>
                </a:ext>
              </a:extLst>
            </p:cNvPr>
            <p:cNvSpPr txBox="1">
              <a:spLocks/>
            </p:cNvSpPr>
            <p:nvPr/>
          </p:nvSpPr>
          <p:spPr>
            <a:xfrm>
              <a:off x="10115269" y="8883846"/>
              <a:ext cx="4637132" cy="906519"/>
            </a:xfrm>
            <a:prstGeom prst="rect">
              <a:avLst/>
            </a:prstGeom>
          </p:spPr>
          <p:txBody>
            <a:bodyPr lIns="91438" tIns="45720" rIns="91438" bIns="45720" anchor="ctr">
              <a:noAutofit/>
            </a:bodyPr>
            <a:lstStyle>
              <a:defPPr>
                <a:defRPr lang="en-US"/>
              </a:defPPr>
              <a:lvl1pPr marR="0" lvl="0" indent="0" defTabSz="1632593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4300" b="1" i="0" u="none" strike="noStrike" cap="none" spc="0" normalizeH="0" baseline="0">
                  <a:ln>
                    <a:noFill/>
                  </a:ln>
                  <a:solidFill>
                    <a:srgbClr val="556272"/>
                  </a:solidFill>
                  <a:effectLst/>
                  <a:uLnTx/>
                  <a:uFillTx/>
                  <a:latin typeface="Crimson Text"/>
                </a:defRPr>
              </a:lvl1pPr>
            </a:lstStyle>
            <a:p>
              <a:pPr lvl="0" algn="ctr">
                <a:defRPr/>
              </a:pPr>
              <a:r>
                <a:rPr lang="en-US" sz="3200" b="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Stabilization &amp; Capping</a:t>
              </a:r>
              <a:endParaRPr lang="en-IN" sz="3200" b="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7" name="Right Brace 96">
              <a:extLst>
                <a:ext uri="{FF2B5EF4-FFF2-40B4-BE49-F238E27FC236}">
                  <a16:creationId xmlns:a16="http://schemas.microsoft.com/office/drawing/2014/main" id="{A20D88E3-09FC-4CDA-A8DB-E4A2CBDBADA2}"/>
                </a:ext>
              </a:extLst>
            </p:cNvPr>
            <p:cNvSpPr/>
            <p:nvPr/>
          </p:nvSpPr>
          <p:spPr>
            <a:xfrm rot="5400000">
              <a:off x="12052561" y="6731009"/>
              <a:ext cx="762549" cy="4168195"/>
            </a:xfrm>
            <a:prstGeom prst="rightBrace">
              <a:avLst>
                <a:gd name="adj1" fmla="val 33035"/>
                <a:gd name="adj2" fmla="val 50000"/>
              </a:avLst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IN"/>
            </a:p>
          </p:txBody>
        </p:sp>
      </p:grpSp>
      <p:sp>
        <p:nvSpPr>
          <p:cNvPr id="105" name="Arrow: Right 104">
            <a:extLst>
              <a:ext uri="{FF2B5EF4-FFF2-40B4-BE49-F238E27FC236}">
                <a16:creationId xmlns:a16="http://schemas.microsoft.com/office/drawing/2014/main" id="{71739EDE-48E3-431F-8342-1FA5594E937C}"/>
              </a:ext>
            </a:extLst>
          </p:cNvPr>
          <p:cNvSpPr/>
          <p:nvPr/>
        </p:nvSpPr>
        <p:spPr>
          <a:xfrm>
            <a:off x="10953046" y="7317803"/>
            <a:ext cx="1238699" cy="471141"/>
          </a:xfrm>
          <a:prstGeom prst="rightArrow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en-IN">
              <a:solidFill>
                <a:schemeClr val="tx1"/>
              </a:solidFill>
            </a:endParaRPr>
          </a:p>
        </p:txBody>
      </p:sp>
      <p:pic>
        <p:nvPicPr>
          <p:cNvPr id="106" name="Picture 105">
            <a:extLst>
              <a:ext uri="{FF2B5EF4-FFF2-40B4-BE49-F238E27FC236}">
                <a16:creationId xmlns:a16="http://schemas.microsoft.com/office/drawing/2014/main" id="{2F9B2A5C-2C28-4D83-B0AB-83504FC9F4E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72781" y="6439300"/>
            <a:ext cx="2362489" cy="1947600"/>
          </a:xfrm>
          <a:prstGeom prst="roundRect">
            <a:avLst/>
          </a:prstGeom>
        </p:spPr>
      </p:pic>
    </p:spTree>
    <p:extLst>
      <p:ext uri="{BB962C8B-B14F-4D97-AF65-F5344CB8AC3E}">
        <p14:creationId xmlns:p14="http://schemas.microsoft.com/office/powerpoint/2010/main" val="385159924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animBg="1"/>
      <p:bldP spid="32" grpId="0"/>
      <p:bldP spid="33" grpId="0" animBg="1"/>
      <p:bldP spid="39" grpId="0" animBg="1"/>
      <p:bldP spid="52" grpId="0" animBg="1"/>
      <p:bldP spid="59" grpId="0" animBg="1"/>
      <p:bldP spid="105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3">
            <a:extLst>
              <a:ext uri="{FF2B5EF4-FFF2-40B4-BE49-F238E27FC236}">
                <a16:creationId xmlns:a16="http://schemas.microsoft.com/office/drawing/2014/main" id="{CEF70846-098F-4E5A-8F49-6F01788092AF}"/>
              </a:ext>
            </a:extLst>
          </p:cNvPr>
          <p:cNvSpPr txBox="1">
            <a:spLocks/>
          </p:cNvSpPr>
          <p:nvPr/>
        </p:nvSpPr>
        <p:spPr>
          <a:xfrm>
            <a:off x="5218770" y="246956"/>
            <a:ext cx="7848872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 algn="ctr">
              <a:defRPr/>
            </a:pPr>
            <a:r>
              <a:rPr lang="en-IN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Cost estimation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0B341A8C-651A-4D73-9D58-52A5BFFAA9D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37065840"/>
              </p:ext>
            </p:extLst>
          </p:nvPr>
        </p:nvGraphicFramePr>
        <p:xfrm>
          <a:off x="-577874" y="2862813"/>
          <a:ext cx="11881320" cy="65151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Diagram 3">
            <a:extLst>
              <a:ext uri="{FF2B5EF4-FFF2-40B4-BE49-F238E27FC236}">
                <a16:creationId xmlns:a16="http://schemas.microsoft.com/office/drawing/2014/main" id="{A141E6FC-3F0A-43D2-BDC4-2B485D5998A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31902739"/>
              </p:ext>
            </p:extLst>
          </p:nvPr>
        </p:nvGraphicFramePr>
        <p:xfrm>
          <a:off x="8927182" y="967036"/>
          <a:ext cx="11665295" cy="885698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2AF59E0A-8028-4F2E-B3B2-0020B12928CA}"/>
              </a:ext>
            </a:extLst>
          </p:cNvPr>
          <p:cNvSpPr txBox="1"/>
          <p:nvPr/>
        </p:nvSpPr>
        <p:spPr>
          <a:xfrm>
            <a:off x="0" y="9779203"/>
            <a:ext cx="6334894" cy="507797"/>
          </a:xfrm>
          <a:prstGeom prst="rect">
            <a:avLst/>
          </a:prstGeom>
          <a:noFill/>
        </p:spPr>
        <p:txBody>
          <a:bodyPr wrap="square" lIns="137127" tIns="68563" rIns="137127" bIns="68563" rtlCol="0">
            <a:spAutoFit/>
          </a:bodyPr>
          <a:lstStyle/>
          <a:p>
            <a:pPr marL="0" marR="0" lvl="0" indent="0" algn="l" defTabSz="16325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IN" sz="2400" b="1" i="1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Source</a:t>
            </a:r>
            <a:r>
              <a:rPr kumimoji="0" lang="en-IN" sz="2400" b="0" i="1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:- Datta, D., Halder, G. et al</a:t>
            </a:r>
            <a:r>
              <a:rPr lang="en-IN" sz="2400" i="1" dirty="0">
                <a:solidFill>
                  <a:srgbClr val="3F3F3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kumimoji="0" lang="en-IN" sz="2400" b="0" i="1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2019</a:t>
            </a:r>
            <a:endParaRPr kumimoji="0" lang="en-IN" sz="24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6155391"/>
      </p:ext>
    </p:extLst>
  </p:cSld>
  <p:clrMapOvr>
    <a:masterClrMapping/>
  </p:clrMapOvr>
  <p:transition spd="slow">
    <p:push dir="u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円/楕円 4">
            <a:extLst>
              <a:ext uri="{FF2B5EF4-FFF2-40B4-BE49-F238E27FC236}">
                <a16:creationId xmlns:a16="http://schemas.microsoft.com/office/drawing/2014/main" id="{A3177CBF-CC0D-48C9-8F60-599780D4C1F1}"/>
              </a:ext>
            </a:extLst>
          </p:cNvPr>
          <p:cNvSpPr/>
          <p:nvPr/>
        </p:nvSpPr>
        <p:spPr>
          <a:xfrm rot="5400000">
            <a:off x="6838347" y="3502525"/>
            <a:ext cx="2284607" cy="2287331"/>
          </a:xfrm>
          <a:prstGeom prst="snip1Rect">
            <a:avLst/>
          </a:prstGeom>
          <a:solidFill>
            <a:srgbClr val="4ECDC4"/>
          </a:solidFill>
          <a:ln w="57150" cap="flat" cmpd="sng" algn="ctr">
            <a:solidFill>
              <a:sysClr val="window" lastClr="FFFFFF"/>
            </a:solidFill>
            <a:prstDash val="solid"/>
            <a:miter lim="800000"/>
          </a:ln>
          <a:effectLst>
            <a:outerShdw blurRad="12700" sx="102000" sy="102000" algn="ctr" rotWithShape="0">
              <a:prstClr val="black">
                <a:alpha val="15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137157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27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" name="テキスト プレースホルダー 12">
            <a:extLst>
              <a:ext uri="{FF2B5EF4-FFF2-40B4-BE49-F238E27FC236}">
                <a16:creationId xmlns:a16="http://schemas.microsoft.com/office/drawing/2014/main" id="{CAB9B863-2FC3-4903-80B7-63EE82D977BB}"/>
              </a:ext>
            </a:extLst>
          </p:cNvPr>
          <p:cNvSpPr txBox="1">
            <a:spLocks/>
          </p:cNvSpPr>
          <p:nvPr/>
        </p:nvSpPr>
        <p:spPr>
          <a:xfrm>
            <a:off x="7128050" y="3726866"/>
            <a:ext cx="1630538" cy="170502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0" indent="0" algn="ctr" defTabSz="1371395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9599" kern="1200" baseline="0">
                <a:solidFill>
                  <a:schemeClr val="bg1"/>
                </a:solidFill>
                <a:latin typeface="Ubuntu Medium" panose="020B0604030602030204" pitchFamily="34" charset="0"/>
                <a:ea typeface="+mn-ea"/>
                <a:cs typeface="+mn-cs"/>
              </a:defRPr>
            </a:lvl1pPr>
            <a:lvl2pPr marL="685697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71395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3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057092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42789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771334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457032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5142728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828425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3713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endParaRPr kumimoji="1" lang="ja-JP" altLang="en-US" sz="9599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テキスト プレースホルダー 12">
            <a:extLst>
              <a:ext uri="{FF2B5EF4-FFF2-40B4-BE49-F238E27FC236}">
                <a16:creationId xmlns:a16="http://schemas.microsoft.com/office/drawing/2014/main" id="{D7945536-7138-4C20-807A-EE7AB23B7202}"/>
              </a:ext>
            </a:extLst>
          </p:cNvPr>
          <p:cNvSpPr txBox="1">
            <a:spLocks/>
          </p:cNvSpPr>
          <p:nvPr/>
        </p:nvSpPr>
        <p:spPr>
          <a:xfrm>
            <a:off x="3382566" y="4260767"/>
            <a:ext cx="3090396" cy="14539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r" defTabSz="1371395" rtl="0" eaLnBrk="1" latinLnBrk="0" hangingPunct="1">
              <a:lnSpc>
                <a:spcPct val="130000"/>
              </a:lnSpc>
              <a:spcBef>
                <a:spcPts val="0"/>
              </a:spcBef>
              <a:buFontTx/>
              <a:buNone/>
              <a:defRPr sz="1999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685697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71395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3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057092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42789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771334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457032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5142728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828425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marR="0" lvl="0" indent="-457200" algn="l" defTabSz="137139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1" lang="en-US" altLang="ja-JP" sz="3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Eco-friendly</a:t>
            </a:r>
          </a:p>
          <a:p>
            <a:pPr marL="457200" marR="0" lvl="0" indent="-457200" algn="l" defTabSz="137139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1" lang="en-US" altLang="ja-JP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Cost-effective</a:t>
            </a:r>
            <a:endParaRPr kumimoji="1" lang="ja-JP" altLang="en-US" sz="32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テキスト プレースホルダー 12">
            <a:extLst>
              <a:ext uri="{FF2B5EF4-FFF2-40B4-BE49-F238E27FC236}">
                <a16:creationId xmlns:a16="http://schemas.microsoft.com/office/drawing/2014/main" id="{070C6B59-6024-4F65-9AC7-3A8002043E2D}"/>
              </a:ext>
            </a:extLst>
          </p:cNvPr>
          <p:cNvSpPr txBox="1">
            <a:spLocks/>
          </p:cNvSpPr>
          <p:nvPr/>
        </p:nvSpPr>
        <p:spPr>
          <a:xfrm>
            <a:off x="646262" y="3271292"/>
            <a:ext cx="5826700" cy="74714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0" indent="0" algn="r" defTabSz="1371395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3199" kern="1200" baseline="0">
                <a:solidFill>
                  <a:schemeClr val="tx2"/>
                </a:solidFill>
                <a:latin typeface="Ubuntu Medium" panose="020B0604030602030204" pitchFamily="34" charset="0"/>
                <a:ea typeface="+mn-ea"/>
                <a:cs typeface="+mn-cs"/>
              </a:defRPr>
            </a:lvl1pPr>
            <a:lvl2pPr marL="685697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71395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3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057092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42789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771334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457032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5142728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828425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13713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3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Strength</a:t>
            </a:r>
            <a:endParaRPr kumimoji="1" lang="ja-JP" altLang="en-US" sz="3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正方形/長方形 26">
            <a:extLst>
              <a:ext uri="{FF2B5EF4-FFF2-40B4-BE49-F238E27FC236}">
                <a16:creationId xmlns:a16="http://schemas.microsoft.com/office/drawing/2014/main" id="{7DC8F6F2-6315-49ED-9F50-53933FCB2522}"/>
              </a:ext>
            </a:extLst>
          </p:cNvPr>
          <p:cNvSpPr/>
          <p:nvPr/>
        </p:nvSpPr>
        <p:spPr>
          <a:xfrm>
            <a:off x="4515136" y="4036578"/>
            <a:ext cx="1827740" cy="72020"/>
          </a:xfrm>
          <a:prstGeom prst="rect">
            <a:avLst/>
          </a:prstGeom>
          <a:solidFill>
            <a:srgbClr val="4ECDC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r" defTabSz="137157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27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テキスト プレースホルダー 12">
            <a:extLst>
              <a:ext uri="{FF2B5EF4-FFF2-40B4-BE49-F238E27FC236}">
                <a16:creationId xmlns:a16="http://schemas.microsoft.com/office/drawing/2014/main" id="{D051258F-C33C-4F30-A1F0-4E3167429BA4}"/>
              </a:ext>
            </a:extLst>
          </p:cNvPr>
          <p:cNvSpPr txBox="1">
            <a:spLocks/>
          </p:cNvSpPr>
          <p:nvPr/>
        </p:nvSpPr>
        <p:spPr>
          <a:xfrm>
            <a:off x="11979058" y="4260767"/>
            <a:ext cx="5826700" cy="14539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1371395" rtl="0" eaLnBrk="1" latinLnBrk="0" hangingPunct="1">
              <a:lnSpc>
                <a:spcPct val="130000"/>
              </a:lnSpc>
              <a:spcBef>
                <a:spcPts val="0"/>
              </a:spcBef>
              <a:buFontTx/>
              <a:buNone/>
              <a:defRPr sz="1999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685697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71395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3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057092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42789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771334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457032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5142728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828425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marR="0" lvl="0" indent="-457200" algn="l" defTabSz="137139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1" lang="en-US" altLang="ja-JP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Reaction m</a:t>
            </a:r>
            <a:r>
              <a:rPr kumimoji="1" lang="en-US" altLang="ja-JP" sz="32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echanism</a:t>
            </a:r>
            <a:endParaRPr kumimoji="1" lang="ja-JP" altLang="en-US" sz="32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テキスト プレースホルダー 12">
            <a:extLst>
              <a:ext uri="{FF2B5EF4-FFF2-40B4-BE49-F238E27FC236}">
                <a16:creationId xmlns:a16="http://schemas.microsoft.com/office/drawing/2014/main" id="{E5762F19-7FCC-4BDA-8007-B2902B522CE5}"/>
              </a:ext>
            </a:extLst>
          </p:cNvPr>
          <p:cNvSpPr txBox="1">
            <a:spLocks/>
          </p:cNvSpPr>
          <p:nvPr/>
        </p:nvSpPr>
        <p:spPr>
          <a:xfrm>
            <a:off x="11979058" y="3271292"/>
            <a:ext cx="5826700" cy="74714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0" indent="0" algn="l" defTabSz="1371395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3199" kern="1200" baseline="0">
                <a:solidFill>
                  <a:schemeClr val="tx2"/>
                </a:solidFill>
                <a:latin typeface="Ubuntu Medium" panose="020B0604030602030204" pitchFamily="34" charset="0"/>
                <a:ea typeface="+mn-ea"/>
                <a:cs typeface="+mn-cs"/>
              </a:defRPr>
            </a:lvl1pPr>
            <a:lvl2pPr marL="685697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71395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3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057092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42789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771334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457032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5142728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828425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3713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3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Weakness</a:t>
            </a:r>
            <a:endParaRPr kumimoji="1" lang="ja-JP" altLang="en-US" sz="3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正方形/長方形 37">
            <a:extLst>
              <a:ext uri="{FF2B5EF4-FFF2-40B4-BE49-F238E27FC236}">
                <a16:creationId xmlns:a16="http://schemas.microsoft.com/office/drawing/2014/main" id="{9D50B15C-AA1F-4A79-BC93-42D94AA84E7F}"/>
              </a:ext>
            </a:extLst>
          </p:cNvPr>
          <p:cNvSpPr/>
          <p:nvPr/>
        </p:nvSpPr>
        <p:spPr>
          <a:xfrm>
            <a:off x="12086547" y="4036578"/>
            <a:ext cx="1827740" cy="72020"/>
          </a:xfrm>
          <a:prstGeom prst="rect">
            <a:avLst/>
          </a:prstGeom>
          <a:solidFill>
            <a:srgbClr val="A3E51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defTabSz="137157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27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" name="テキスト プレースホルダー 12">
            <a:extLst>
              <a:ext uri="{FF2B5EF4-FFF2-40B4-BE49-F238E27FC236}">
                <a16:creationId xmlns:a16="http://schemas.microsoft.com/office/drawing/2014/main" id="{90B80A65-D787-46D3-865C-598324DE75CC}"/>
              </a:ext>
            </a:extLst>
          </p:cNvPr>
          <p:cNvSpPr txBox="1">
            <a:spLocks/>
          </p:cNvSpPr>
          <p:nvPr/>
        </p:nvSpPr>
        <p:spPr>
          <a:xfrm>
            <a:off x="3094533" y="7021952"/>
            <a:ext cx="3371691" cy="14539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r" defTabSz="1371395" rtl="0" eaLnBrk="1" latinLnBrk="0" hangingPunct="1">
              <a:lnSpc>
                <a:spcPct val="130000"/>
              </a:lnSpc>
              <a:spcBef>
                <a:spcPts val="0"/>
              </a:spcBef>
              <a:buFontTx/>
              <a:buNone/>
              <a:defRPr sz="1999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685697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71395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3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057092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42789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771334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457032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5142728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828425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marR="0" lvl="0" indent="-457200" algn="l" defTabSz="137139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1" lang="en-US" altLang="ja-JP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Wound dressing </a:t>
            </a:r>
          </a:p>
          <a:p>
            <a:pPr marL="457200" marR="0" lvl="0" indent="-457200" algn="l" defTabSz="137139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1" lang="en-US" altLang="ja-JP" sz="3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Wound</a:t>
            </a:r>
            <a:r>
              <a:rPr kumimoji="1" lang="en-US" altLang="ja-JP" sz="32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Healing</a:t>
            </a:r>
            <a:endParaRPr kumimoji="1" lang="ja-JP" altLang="en-US" sz="32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" name="テキスト プレースホルダー 12">
            <a:extLst>
              <a:ext uri="{FF2B5EF4-FFF2-40B4-BE49-F238E27FC236}">
                <a16:creationId xmlns:a16="http://schemas.microsoft.com/office/drawing/2014/main" id="{5981BE0D-5F60-49AF-8596-4365E3CA0B3B}"/>
              </a:ext>
            </a:extLst>
          </p:cNvPr>
          <p:cNvSpPr txBox="1">
            <a:spLocks/>
          </p:cNvSpPr>
          <p:nvPr/>
        </p:nvSpPr>
        <p:spPr>
          <a:xfrm>
            <a:off x="639525" y="6032479"/>
            <a:ext cx="5826700" cy="74714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0" indent="0" algn="r" defTabSz="1371395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3199" kern="1200" baseline="0">
                <a:solidFill>
                  <a:schemeClr val="tx2"/>
                </a:solidFill>
                <a:latin typeface="Ubuntu Medium" panose="020B0604030602030204" pitchFamily="34" charset="0"/>
                <a:ea typeface="+mn-ea"/>
                <a:cs typeface="+mn-cs"/>
              </a:defRPr>
            </a:lvl1pPr>
            <a:lvl2pPr marL="685697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71395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3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057092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42789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771334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457032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5142728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828425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13713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3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Opportunity</a:t>
            </a:r>
            <a:endParaRPr kumimoji="1" lang="ja-JP" altLang="en-US" sz="3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" name="正方形/長方形 43">
            <a:extLst>
              <a:ext uri="{FF2B5EF4-FFF2-40B4-BE49-F238E27FC236}">
                <a16:creationId xmlns:a16="http://schemas.microsoft.com/office/drawing/2014/main" id="{8927EB3C-A491-44E5-9C66-A4A24E56753B}"/>
              </a:ext>
            </a:extLst>
          </p:cNvPr>
          <p:cNvSpPr/>
          <p:nvPr/>
        </p:nvSpPr>
        <p:spPr>
          <a:xfrm>
            <a:off x="4508399" y="6797763"/>
            <a:ext cx="1827740" cy="72020"/>
          </a:xfrm>
          <a:prstGeom prst="rect">
            <a:avLst/>
          </a:prstGeom>
          <a:solidFill>
            <a:srgbClr val="FF6B6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r" defTabSz="137157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27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" name="テキスト プレースホルダー 12">
            <a:extLst>
              <a:ext uri="{FF2B5EF4-FFF2-40B4-BE49-F238E27FC236}">
                <a16:creationId xmlns:a16="http://schemas.microsoft.com/office/drawing/2014/main" id="{3D9D1DBF-2CA5-4A9E-8E17-5FEFD0286E40}"/>
              </a:ext>
            </a:extLst>
          </p:cNvPr>
          <p:cNvSpPr txBox="1">
            <a:spLocks/>
          </p:cNvSpPr>
          <p:nvPr/>
        </p:nvSpPr>
        <p:spPr>
          <a:xfrm>
            <a:off x="11979058" y="7021952"/>
            <a:ext cx="5826700" cy="1453995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20000"/>
          </a:bodyPr>
          <a:lstStyle>
            <a:lvl1pPr marL="0" indent="0" algn="l" defTabSz="1371395" rtl="0" eaLnBrk="1" latinLnBrk="0" hangingPunct="1">
              <a:lnSpc>
                <a:spcPct val="130000"/>
              </a:lnSpc>
              <a:spcBef>
                <a:spcPts val="0"/>
              </a:spcBef>
              <a:buFontTx/>
              <a:buNone/>
              <a:defRPr sz="1999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685697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71395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3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057092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42789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771334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457032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5142728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828425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marR="0" lvl="0" indent="-457200" algn="l" defTabSz="137139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1" lang="en-US" altLang="ja-JP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Cyt</a:t>
            </a:r>
            <a:r>
              <a:rPr kumimoji="1" lang="en-US" altLang="ja-JP" sz="32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otoxicity</a:t>
            </a:r>
            <a:endParaRPr kumimoji="1" lang="en-US" altLang="ja-JP" sz="32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457200" marR="0" lvl="0" indent="-457200" algn="l" defTabSz="137139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1" lang="en-US" altLang="ja-JP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Blood clotting</a:t>
            </a:r>
          </a:p>
          <a:p>
            <a:pPr marL="457200" marR="0" lvl="0" indent="-457200" algn="l" defTabSz="1371395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1" lang="en-US" altLang="ja-JP" sz="3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Scarring</a:t>
            </a:r>
            <a:r>
              <a:rPr kumimoji="1" lang="en-US" altLang="ja-JP" sz="32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of Tissues</a:t>
            </a:r>
            <a:endParaRPr kumimoji="1" lang="ja-JP" altLang="en-US" sz="32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4" name="テキスト プレースホルダー 12">
            <a:extLst>
              <a:ext uri="{FF2B5EF4-FFF2-40B4-BE49-F238E27FC236}">
                <a16:creationId xmlns:a16="http://schemas.microsoft.com/office/drawing/2014/main" id="{43A17AA5-09D7-40EC-8A11-FBCE496B163F}"/>
              </a:ext>
            </a:extLst>
          </p:cNvPr>
          <p:cNvSpPr txBox="1">
            <a:spLocks/>
          </p:cNvSpPr>
          <p:nvPr/>
        </p:nvSpPr>
        <p:spPr>
          <a:xfrm>
            <a:off x="11979058" y="6032479"/>
            <a:ext cx="5826700" cy="74714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0" indent="0" algn="l" defTabSz="1371395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3199" kern="1200" baseline="0">
                <a:solidFill>
                  <a:schemeClr val="tx2"/>
                </a:solidFill>
                <a:latin typeface="Ubuntu Medium" panose="020B0604030602030204" pitchFamily="34" charset="0"/>
                <a:ea typeface="+mn-ea"/>
                <a:cs typeface="+mn-cs"/>
              </a:defRPr>
            </a:lvl1pPr>
            <a:lvl2pPr marL="685697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71395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3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057092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42789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771334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457032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5142728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828425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3713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sz="3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Threat</a:t>
            </a:r>
            <a:endParaRPr kumimoji="1" lang="ja-JP" altLang="en-US" sz="3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5" name="正方形/長方形 46">
            <a:extLst>
              <a:ext uri="{FF2B5EF4-FFF2-40B4-BE49-F238E27FC236}">
                <a16:creationId xmlns:a16="http://schemas.microsoft.com/office/drawing/2014/main" id="{8BD8B6EC-7CB0-4D0C-9E8B-956476A336E4}"/>
              </a:ext>
            </a:extLst>
          </p:cNvPr>
          <p:cNvSpPr/>
          <p:nvPr/>
        </p:nvSpPr>
        <p:spPr>
          <a:xfrm>
            <a:off x="12086547" y="6797763"/>
            <a:ext cx="1827740" cy="72020"/>
          </a:xfrm>
          <a:prstGeom prst="rect">
            <a:avLst/>
          </a:prstGeom>
          <a:solidFill>
            <a:srgbClr val="1694B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defTabSz="137157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27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6" name="円/楕円 4">
            <a:extLst>
              <a:ext uri="{FF2B5EF4-FFF2-40B4-BE49-F238E27FC236}">
                <a16:creationId xmlns:a16="http://schemas.microsoft.com/office/drawing/2014/main" id="{B5CEA543-03A2-44AB-A551-D7F36C06AABA}"/>
              </a:ext>
            </a:extLst>
          </p:cNvPr>
          <p:cNvSpPr/>
          <p:nvPr/>
        </p:nvSpPr>
        <p:spPr>
          <a:xfrm rot="10800000">
            <a:off x="9369881" y="3500611"/>
            <a:ext cx="2284056" cy="2287883"/>
          </a:xfrm>
          <a:prstGeom prst="snip1Rect">
            <a:avLst/>
          </a:prstGeom>
          <a:solidFill>
            <a:srgbClr val="A3E511"/>
          </a:solidFill>
          <a:ln w="57150" cap="flat" cmpd="sng" algn="ctr">
            <a:solidFill>
              <a:sysClr val="window" lastClr="FFFFFF"/>
            </a:solidFill>
            <a:prstDash val="solid"/>
            <a:miter lim="800000"/>
          </a:ln>
          <a:effectLst>
            <a:outerShdw blurRad="12700" sx="102000" sy="102000" algn="ctr" rotWithShape="0">
              <a:prstClr val="black">
                <a:alpha val="15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137157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27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" name="テキスト プレースホルダー 12">
            <a:extLst>
              <a:ext uri="{FF2B5EF4-FFF2-40B4-BE49-F238E27FC236}">
                <a16:creationId xmlns:a16="http://schemas.microsoft.com/office/drawing/2014/main" id="{ED151643-9759-457F-B4CA-650AE86B8B1E}"/>
              </a:ext>
            </a:extLst>
          </p:cNvPr>
          <p:cNvSpPr txBox="1">
            <a:spLocks/>
          </p:cNvSpPr>
          <p:nvPr/>
        </p:nvSpPr>
        <p:spPr>
          <a:xfrm>
            <a:off x="9695002" y="3726866"/>
            <a:ext cx="1630538" cy="170502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0" indent="0" algn="ctr" defTabSz="1371395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9599" kern="1200" baseline="0">
                <a:solidFill>
                  <a:schemeClr val="bg1"/>
                </a:solidFill>
                <a:latin typeface="Ubuntu Medium" panose="020B0604030602030204" pitchFamily="34" charset="0"/>
                <a:ea typeface="+mn-ea"/>
                <a:cs typeface="+mn-cs"/>
              </a:defRPr>
            </a:lvl1pPr>
            <a:lvl2pPr marL="685697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71395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3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057092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42789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771334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457032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5142728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828425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3713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IN" altLang="ja-JP" sz="9599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W</a:t>
            </a:r>
            <a:endParaRPr kumimoji="1" lang="ja-JP" altLang="en-US" sz="9599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8" name="円/楕円 4">
            <a:extLst>
              <a:ext uri="{FF2B5EF4-FFF2-40B4-BE49-F238E27FC236}">
                <a16:creationId xmlns:a16="http://schemas.microsoft.com/office/drawing/2014/main" id="{16CB437D-F8C3-4C66-BE76-219446EFEC26}"/>
              </a:ext>
            </a:extLst>
          </p:cNvPr>
          <p:cNvSpPr/>
          <p:nvPr/>
        </p:nvSpPr>
        <p:spPr>
          <a:xfrm>
            <a:off x="6838623" y="6032481"/>
            <a:ext cx="2284056" cy="2287883"/>
          </a:xfrm>
          <a:prstGeom prst="snip1Rect">
            <a:avLst/>
          </a:prstGeom>
          <a:solidFill>
            <a:srgbClr val="FF6B6B"/>
          </a:solidFill>
          <a:ln w="57150" cap="flat" cmpd="sng" algn="ctr">
            <a:solidFill>
              <a:sysClr val="window" lastClr="FFFFFF"/>
            </a:solidFill>
            <a:prstDash val="solid"/>
            <a:miter lim="800000"/>
          </a:ln>
          <a:effectLst>
            <a:outerShdw blurRad="12700" sx="102000" sy="102000" algn="ctr" rotWithShape="0">
              <a:prstClr val="black">
                <a:alpha val="15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137157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27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" name="テキスト プレースホルダー 12">
            <a:extLst>
              <a:ext uri="{FF2B5EF4-FFF2-40B4-BE49-F238E27FC236}">
                <a16:creationId xmlns:a16="http://schemas.microsoft.com/office/drawing/2014/main" id="{CFE73169-58A8-41B9-A5B0-A785F16355AA}"/>
              </a:ext>
            </a:extLst>
          </p:cNvPr>
          <p:cNvSpPr txBox="1">
            <a:spLocks/>
          </p:cNvSpPr>
          <p:nvPr/>
        </p:nvSpPr>
        <p:spPr>
          <a:xfrm>
            <a:off x="7128050" y="6238385"/>
            <a:ext cx="1630538" cy="170502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0" indent="0" algn="ctr" defTabSz="1371395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9599" kern="1200" baseline="0">
                <a:solidFill>
                  <a:schemeClr val="bg1"/>
                </a:solidFill>
                <a:latin typeface="Ubuntu Medium" panose="020B0604030602030204" pitchFamily="34" charset="0"/>
                <a:ea typeface="+mn-ea"/>
                <a:cs typeface="+mn-cs"/>
              </a:defRPr>
            </a:lvl1pPr>
            <a:lvl2pPr marL="685697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71395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3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057092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42789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771334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457032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5142728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828425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3713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</a:t>
            </a:r>
            <a:endParaRPr kumimoji="1" lang="ja-JP" altLang="en-US" sz="9599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" name="円/楕円 4">
            <a:extLst>
              <a:ext uri="{FF2B5EF4-FFF2-40B4-BE49-F238E27FC236}">
                <a16:creationId xmlns:a16="http://schemas.microsoft.com/office/drawing/2014/main" id="{7132DF8C-D1AF-4FD0-8934-D1634713B32F}"/>
              </a:ext>
            </a:extLst>
          </p:cNvPr>
          <p:cNvSpPr/>
          <p:nvPr/>
        </p:nvSpPr>
        <p:spPr>
          <a:xfrm rot="16200000">
            <a:off x="9367968" y="6031117"/>
            <a:ext cx="2284607" cy="2287331"/>
          </a:xfrm>
          <a:prstGeom prst="snip1Rect">
            <a:avLst/>
          </a:prstGeom>
          <a:solidFill>
            <a:srgbClr val="1694B2"/>
          </a:solidFill>
          <a:ln w="57150" cap="flat" cmpd="sng" algn="ctr">
            <a:solidFill>
              <a:sysClr val="window" lastClr="FFFFFF"/>
            </a:solidFill>
            <a:prstDash val="solid"/>
            <a:miter lim="800000"/>
          </a:ln>
          <a:effectLst>
            <a:outerShdw blurRad="12700" sx="102000" sy="102000" algn="ctr" rotWithShape="0">
              <a:prstClr val="black">
                <a:alpha val="15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137157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ja-JP" altLang="en-US" sz="2700" b="0" i="0" u="none" strike="noStrike" kern="0" cap="none" spc="0" normalizeH="0" baseline="0" noProof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" name="テキスト プレースホルダー 12">
            <a:extLst>
              <a:ext uri="{FF2B5EF4-FFF2-40B4-BE49-F238E27FC236}">
                <a16:creationId xmlns:a16="http://schemas.microsoft.com/office/drawing/2014/main" id="{8E000040-E0B6-4B3E-9B9A-C72DA0A3D81C}"/>
              </a:ext>
            </a:extLst>
          </p:cNvPr>
          <p:cNvSpPr txBox="1">
            <a:spLocks/>
          </p:cNvSpPr>
          <p:nvPr/>
        </p:nvSpPr>
        <p:spPr>
          <a:xfrm>
            <a:off x="9695002" y="6238385"/>
            <a:ext cx="1630538" cy="170502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marL="0" indent="0" algn="ctr" defTabSz="1371395" rtl="0" eaLnBrk="1" latinLnBrk="0" hangingPunct="1">
              <a:lnSpc>
                <a:spcPct val="100000"/>
              </a:lnSpc>
              <a:spcBef>
                <a:spcPts val="0"/>
              </a:spcBef>
              <a:buFontTx/>
              <a:buNone/>
              <a:defRPr sz="9599" kern="1200" baseline="0">
                <a:solidFill>
                  <a:schemeClr val="bg1"/>
                </a:solidFill>
                <a:latin typeface="Ubuntu Medium" panose="020B0604030602030204" pitchFamily="34" charset="0"/>
                <a:ea typeface="+mn-ea"/>
                <a:cs typeface="+mn-cs"/>
              </a:defRPr>
            </a:lvl1pPr>
            <a:lvl2pPr marL="685697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371395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3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057092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742789" indent="0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Tx/>
              <a:buNone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771334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457032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5142728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828425" indent="-342849" algn="l" defTabSz="1371395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7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137139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1" lang="en-US" altLang="ja-JP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endParaRPr kumimoji="1" lang="ja-JP" altLang="en-US" sz="9599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" name="Text Placeholder 3">
            <a:extLst>
              <a:ext uri="{FF2B5EF4-FFF2-40B4-BE49-F238E27FC236}">
                <a16:creationId xmlns:a16="http://schemas.microsoft.com/office/drawing/2014/main" id="{F91284D9-F71E-4B5A-980B-82DBBE553721}"/>
              </a:ext>
            </a:extLst>
          </p:cNvPr>
          <p:cNvSpPr txBox="1">
            <a:spLocks/>
          </p:cNvSpPr>
          <p:nvPr/>
        </p:nvSpPr>
        <p:spPr>
          <a:xfrm>
            <a:off x="5218770" y="246956"/>
            <a:ext cx="7848872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 algn="ctr">
              <a:defRPr/>
            </a:pPr>
            <a:r>
              <a:rPr lang="en-IN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SWOT Analysis</a:t>
            </a:r>
          </a:p>
        </p:txBody>
      </p:sp>
    </p:spTree>
    <p:extLst>
      <p:ext uri="{BB962C8B-B14F-4D97-AF65-F5344CB8AC3E}">
        <p14:creationId xmlns:p14="http://schemas.microsoft.com/office/powerpoint/2010/main" val="324768909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49" presetClass="entr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" presetClass="entr" presetSubtype="1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9" presetClass="entr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49" presetClass="entr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" presetClass="entr" presetSubtype="3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3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9" presetClass="entr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9" presetClass="entr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" presetClass="entr" presetSubtype="9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9" decel="10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9" presetClass="entr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49" presetClass="entr" presetSubtype="0" decel="10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750"/>
                            </p:stCondLst>
                            <p:childTnLst>
                              <p:par>
                                <p:cTn id="9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750"/>
                            </p:stCondLst>
                            <p:childTnLst>
                              <p:par>
                                <p:cTn id="1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" presetClass="entr" presetSubtype="8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750"/>
                            </p:stCondLst>
                            <p:childTnLst>
                              <p:par>
                                <p:cTn id="1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2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4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750"/>
                            </p:stCondLst>
                            <p:childTnLst>
                              <p:par>
                                <p:cTn id="1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2" grpId="1" animBg="1"/>
      <p:bldP spid="23" grpId="0" build="p">
        <p:tmplLst>
          <p:tmpl lvl="1">
            <p:tnLst>
              <p:par>
                <p:cTn presetID="2" presetClass="entr" presetSubtype="6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3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3" grpId="1" build="p">
        <p:tmplLst>
          <p:tmpl lvl="1">
            <p:tnLst>
              <p:par>
                <p:cTn presetID="49" presetClass="entr" presetSubtype="0" decel="10000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23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3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23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5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6" grpId="0" animBg="1"/>
      <p:bldP spid="27" grpId="0">
        <p:tmplLst>
          <p:tmpl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28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29" grpId="0" animBg="1"/>
      <p:bldP spid="30" grpId="0">
        <p:tmplLst>
          <p:tmpl>
            <p:tnLst>
              <p:par>
                <p:cTn presetID="22" presetClass="entr" presetSubtype="2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right)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2" presetClass="entr" presetSubtype="8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2" grpId="0" animBg="1"/>
      <p:bldP spid="33" grpId="0">
        <p:tmplLst>
          <p:tmpl>
            <p:tnLst>
              <p:par>
                <p:cTn presetID="22" presetClass="entr" presetSubtype="8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wipe(left)">
                      <p:cBhvr>
                        <p:cTn dur="500"/>
                        <p:tgtEl>
                          <p:spTgt spid="3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4" grpId="0" build="p">
        <p:tmplLst>
          <p:tmpl lvl="1">
            <p:tnLst>
              <p:par>
                <p:cTn presetID="2" presetClass="entr" presetSubtype="2" decel="100000" fill="hold" nodeType="after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4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#ppt_y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5" grpId="0" animBg="1"/>
      <p:bldP spid="36" grpId="0" animBg="1"/>
      <p:bldP spid="36" grpId="1" animBg="1"/>
      <p:bldP spid="37" grpId="0" build="p">
        <p:tmplLst>
          <p:tmpl lvl="1">
            <p:tnLst>
              <p:par>
                <p:cTn presetID="2" presetClass="entr" presetSubtype="12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7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1+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7" grpId="1" build="p">
        <p:tmplLst>
          <p:tmpl lvl="1">
            <p:tnLst>
              <p:par>
                <p:cTn presetID="49" presetClass="entr" presetSubtype="0" decel="100000" fill="hold" nodeType="withEffect">
                  <p:stCondLst>
                    <p:cond delay="2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7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7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7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3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8" grpId="0" animBg="1"/>
      <p:bldP spid="38" grpId="1" animBg="1"/>
      <p:bldP spid="39" grpId="0" build="p">
        <p:tmplLst>
          <p:tmpl lvl="1">
            <p:tnLst>
              <p:par>
                <p:cTn presetID="2" presetClass="entr" presetSubtype="3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1+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39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39" grpId="1" build="p">
        <p:tmplLst>
          <p:tmpl lvl="1">
            <p:tnLst>
              <p:par>
                <p:cTn presetID="49" presetClass="entr" presetSubtype="0" decel="10000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39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9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39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3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0" grpId="0" animBg="1"/>
      <p:bldP spid="40" grpId="1" animBg="1"/>
      <p:bldP spid="41" grpId="0" build="p">
        <p:tmplLst>
          <p:tmpl lvl="1">
            <p:tnLst>
              <p:par>
                <p:cTn presetID="2" presetClass="entr" presetSubtype="9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ppt_x</p:attrName>
                        </p:attrNameLst>
                      </p:cBhvr>
                      <p:tavLst>
                        <p:tav tm="0">
                          <p:val>
                            <p:strVal val="0-#ppt_w/2"/>
                          </p:val>
                        </p:tav>
                        <p:tav tm="100000">
                          <p:val>
                            <p:strVal val="#ppt_x"/>
                          </p:val>
                        </p:tav>
                      </p:tavLst>
                    </p:anim>
                    <p:anim calcmode="lin" valueType="num">
                      <p:cBhvr additive="base">
                        <p:cTn dur="500" fill="hold"/>
                        <p:tgtEl>
                          <p:spTgt spid="41"/>
                        </p:tgtEl>
                        <p:attrNameLst>
                          <p:attrName>ppt_y</p:attrName>
                        </p:attrNameLst>
                      </p:cBhvr>
                      <p:tavLst>
                        <p:tav tm="0">
                          <p:val>
                            <p:strVal val="0-#ppt_h/2"/>
                          </p:val>
                        </p:tav>
                        <p:tav tm="100000">
                          <p:val>
                            <p:strVal val="#ppt_y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41" grpId="1" build="p">
        <p:tmplLst>
          <p:tmpl lvl="1">
            <p:tnLst>
              <p:par>
                <p:cTn presetID="49" presetClass="entr" presetSubtype="0" decel="100000" fill="hold" nodeType="withEffect">
                  <p:stCondLst>
                    <p:cond delay="75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4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41"/>
                        </p:tgtEl>
                        <p:attrNameLst>
                          <p:attrName>style.rotation</p:attrName>
                        </p:attrNameLst>
                      </p:cBhvr>
                      <p:tavLst>
                        <p:tav tm="0">
                          <p:val>
                            <p:fltVal val="360"/>
                          </p:val>
                        </p:tav>
                        <p:tav tm="100000">
                          <p:val>
                            <p:fltVal val="0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41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431E863C-73FF-41BA-B7A3-ACC4E46741AC}"/>
              </a:ext>
            </a:extLst>
          </p:cNvPr>
          <p:cNvPicPr>
            <a:picLocks/>
          </p:cNvPicPr>
          <p:nvPr/>
        </p:nvPicPr>
        <p:blipFill rotWithShape="1">
          <a:blip r:embed="rId2"/>
          <a:srcRect l="-3395" t="-8287" r="1990" b="-2914"/>
          <a:stretch/>
        </p:blipFill>
        <p:spPr>
          <a:xfrm>
            <a:off x="7033605" y="3300347"/>
            <a:ext cx="4219200" cy="3650400"/>
          </a:xfrm>
          <a:prstGeom prst="hexagon">
            <a:avLst/>
          </a:prstGeom>
          <a:ln w="76200">
            <a:solidFill>
              <a:schemeClr val="accent1"/>
            </a:solidFill>
          </a:ln>
        </p:spPr>
      </p:pic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9779ACFB-F8FD-4094-BD30-3766AB627644}"/>
              </a:ext>
            </a:extLst>
          </p:cNvPr>
          <p:cNvSpPr/>
          <p:nvPr/>
        </p:nvSpPr>
        <p:spPr>
          <a:xfrm>
            <a:off x="7422226" y="336"/>
            <a:ext cx="3456676" cy="2990430"/>
          </a:xfrm>
          <a:custGeom>
            <a:avLst/>
            <a:gdLst>
              <a:gd name="connsiteX0" fmla="*/ 0 w 3456676"/>
              <a:gd name="connsiteY0" fmla="*/ 1495215 h 2990430"/>
              <a:gd name="connsiteX1" fmla="*/ 854366 w 3456676"/>
              <a:gd name="connsiteY1" fmla="*/ 1 h 2990430"/>
              <a:gd name="connsiteX2" fmla="*/ 2602310 w 3456676"/>
              <a:gd name="connsiteY2" fmla="*/ 1 h 2990430"/>
              <a:gd name="connsiteX3" fmla="*/ 3456676 w 3456676"/>
              <a:gd name="connsiteY3" fmla="*/ 1495215 h 2990430"/>
              <a:gd name="connsiteX4" fmla="*/ 2602310 w 3456676"/>
              <a:gd name="connsiteY4" fmla="*/ 2990429 h 2990430"/>
              <a:gd name="connsiteX5" fmla="*/ 854366 w 3456676"/>
              <a:gd name="connsiteY5" fmla="*/ 2990429 h 2990430"/>
              <a:gd name="connsiteX6" fmla="*/ 0 w 3456676"/>
              <a:gd name="connsiteY6" fmla="*/ 1495215 h 2990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56676" h="2990430">
                <a:moveTo>
                  <a:pt x="0" y="1495215"/>
                </a:moveTo>
                <a:lnTo>
                  <a:pt x="854366" y="1"/>
                </a:lnTo>
                <a:lnTo>
                  <a:pt x="2602310" y="1"/>
                </a:lnTo>
                <a:lnTo>
                  <a:pt x="3456676" y="1495215"/>
                </a:lnTo>
                <a:lnTo>
                  <a:pt x="2602310" y="2990429"/>
                </a:lnTo>
                <a:lnTo>
                  <a:pt x="854366" y="2990429"/>
                </a:lnTo>
                <a:lnTo>
                  <a:pt x="0" y="1495215"/>
                </a:lnTo>
                <a:close/>
              </a:path>
            </a:pathLst>
          </a:cu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618565" tIns="541298" rIns="618565" bIns="541298" numCol="1" spcCol="1270" anchor="ctr" anchorCtr="0">
            <a:noAutofit/>
          </a:bodyPr>
          <a:lstStyle/>
          <a:p>
            <a:pPr marL="0" lvl="0" indent="0" algn="ctr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IN" sz="3600" kern="12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Promote healing</a:t>
            </a: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9AB8DC9-1065-4838-80FB-2DCF198D3747}"/>
              </a:ext>
            </a:extLst>
          </p:cNvPr>
          <p:cNvSpPr/>
          <p:nvPr/>
        </p:nvSpPr>
        <p:spPr>
          <a:xfrm>
            <a:off x="10592399" y="1839651"/>
            <a:ext cx="3456676" cy="2990430"/>
          </a:xfrm>
          <a:custGeom>
            <a:avLst/>
            <a:gdLst>
              <a:gd name="connsiteX0" fmla="*/ 0 w 3456676"/>
              <a:gd name="connsiteY0" fmla="*/ 1495215 h 2990430"/>
              <a:gd name="connsiteX1" fmla="*/ 854366 w 3456676"/>
              <a:gd name="connsiteY1" fmla="*/ 1 h 2990430"/>
              <a:gd name="connsiteX2" fmla="*/ 2602310 w 3456676"/>
              <a:gd name="connsiteY2" fmla="*/ 1 h 2990430"/>
              <a:gd name="connsiteX3" fmla="*/ 3456676 w 3456676"/>
              <a:gd name="connsiteY3" fmla="*/ 1495215 h 2990430"/>
              <a:gd name="connsiteX4" fmla="*/ 2602310 w 3456676"/>
              <a:gd name="connsiteY4" fmla="*/ 2990429 h 2990430"/>
              <a:gd name="connsiteX5" fmla="*/ 854366 w 3456676"/>
              <a:gd name="connsiteY5" fmla="*/ 2990429 h 2990430"/>
              <a:gd name="connsiteX6" fmla="*/ 0 w 3456676"/>
              <a:gd name="connsiteY6" fmla="*/ 1495215 h 2990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56676" h="2990430">
                <a:moveTo>
                  <a:pt x="0" y="1495215"/>
                </a:moveTo>
                <a:lnTo>
                  <a:pt x="854366" y="1"/>
                </a:lnTo>
                <a:lnTo>
                  <a:pt x="2602310" y="1"/>
                </a:lnTo>
                <a:lnTo>
                  <a:pt x="3456676" y="1495215"/>
                </a:lnTo>
                <a:lnTo>
                  <a:pt x="2602310" y="2990429"/>
                </a:lnTo>
                <a:lnTo>
                  <a:pt x="854366" y="2990429"/>
                </a:lnTo>
                <a:lnTo>
                  <a:pt x="0" y="1495215"/>
                </a:lnTo>
                <a:close/>
              </a:path>
            </a:pathLst>
          </a:cu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618565" tIns="541298" rIns="618565" bIns="541298" numCol="1" spcCol="1270" anchor="ctr" anchorCtr="0">
            <a:noAutofit/>
          </a:bodyPr>
          <a:lstStyle/>
          <a:p>
            <a:pPr marL="0" lvl="0" indent="0" algn="ctr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IN" sz="3600" kern="12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Minimal pain</a:t>
            </a:r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C7B95DC6-E52E-4DFC-AA06-16FCF3D37929}"/>
              </a:ext>
            </a:extLst>
          </p:cNvPr>
          <p:cNvSpPr/>
          <p:nvPr/>
        </p:nvSpPr>
        <p:spPr>
          <a:xfrm>
            <a:off x="10592399" y="5455532"/>
            <a:ext cx="3456676" cy="2990430"/>
          </a:xfrm>
          <a:custGeom>
            <a:avLst/>
            <a:gdLst>
              <a:gd name="connsiteX0" fmla="*/ 0 w 3456676"/>
              <a:gd name="connsiteY0" fmla="*/ 1495215 h 2990430"/>
              <a:gd name="connsiteX1" fmla="*/ 854366 w 3456676"/>
              <a:gd name="connsiteY1" fmla="*/ 1 h 2990430"/>
              <a:gd name="connsiteX2" fmla="*/ 2602310 w 3456676"/>
              <a:gd name="connsiteY2" fmla="*/ 1 h 2990430"/>
              <a:gd name="connsiteX3" fmla="*/ 3456676 w 3456676"/>
              <a:gd name="connsiteY3" fmla="*/ 1495215 h 2990430"/>
              <a:gd name="connsiteX4" fmla="*/ 2602310 w 3456676"/>
              <a:gd name="connsiteY4" fmla="*/ 2990429 h 2990430"/>
              <a:gd name="connsiteX5" fmla="*/ 854366 w 3456676"/>
              <a:gd name="connsiteY5" fmla="*/ 2990429 h 2990430"/>
              <a:gd name="connsiteX6" fmla="*/ 0 w 3456676"/>
              <a:gd name="connsiteY6" fmla="*/ 1495215 h 2990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56676" h="2990430">
                <a:moveTo>
                  <a:pt x="0" y="1495215"/>
                </a:moveTo>
                <a:lnTo>
                  <a:pt x="854366" y="1"/>
                </a:lnTo>
                <a:lnTo>
                  <a:pt x="2602310" y="1"/>
                </a:lnTo>
                <a:lnTo>
                  <a:pt x="3456676" y="1495215"/>
                </a:lnTo>
                <a:lnTo>
                  <a:pt x="2602310" y="2990429"/>
                </a:lnTo>
                <a:lnTo>
                  <a:pt x="854366" y="2990429"/>
                </a:lnTo>
                <a:lnTo>
                  <a:pt x="0" y="1495215"/>
                </a:lnTo>
                <a:close/>
              </a:path>
            </a:pathLst>
          </a:cu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618565" tIns="541298" rIns="618565" bIns="541298" numCol="1" spcCol="1270" anchor="ctr" anchorCtr="0">
            <a:noAutofit/>
          </a:bodyPr>
          <a:lstStyle/>
          <a:p>
            <a:pPr marL="0" lvl="0" indent="0" algn="ctr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IN" sz="3600" kern="12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Prevent infection</a:t>
            </a: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E069917A-2B8C-4770-B5B2-A6F35E209A9E}"/>
              </a:ext>
            </a:extLst>
          </p:cNvPr>
          <p:cNvSpPr/>
          <p:nvPr/>
        </p:nvSpPr>
        <p:spPr>
          <a:xfrm>
            <a:off x="7422226" y="7296905"/>
            <a:ext cx="3456676" cy="2990430"/>
          </a:xfrm>
          <a:custGeom>
            <a:avLst/>
            <a:gdLst>
              <a:gd name="connsiteX0" fmla="*/ 0 w 3456676"/>
              <a:gd name="connsiteY0" fmla="*/ 1495215 h 2990430"/>
              <a:gd name="connsiteX1" fmla="*/ 854366 w 3456676"/>
              <a:gd name="connsiteY1" fmla="*/ 1 h 2990430"/>
              <a:gd name="connsiteX2" fmla="*/ 2602310 w 3456676"/>
              <a:gd name="connsiteY2" fmla="*/ 1 h 2990430"/>
              <a:gd name="connsiteX3" fmla="*/ 3456676 w 3456676"/>
              <a:gd name="connsiteY3" fmla="*/ 1495215 h 2990430"/>
              <a:gd name="connsiteX4" fmla="*/ 2602310 w 3456676"/>
              <a:gd name="connsiteY4" fmla="*/ 2990429 h 2990430"/>
              <a:gd name="connsiteX5" fmla="*/ 854366 w 3456676"/>
              <a:gd name="connsiteY5" fmla="*/ 2990429 h 2990430"/>
              <a:gd name="connsiteX6" fmla="*/ 0 w 3456676"/>
              <a:gd name="connsiteY6" fmla="*/ 1495215 h 2990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56676" h="2990430">
                <a:moveTo>
                  <a:pt x="0" y="1495215"/>
                </a:moveTo>
                <a:lnTo>
                  <a:pt x="854366" y="1"/>
                </a:lnTo>
                <a:lnTo>
                  <a:pt x="2602310" y="1"/>
                </a:lnTo>
                <a:lnTo>
                  <a:pt x="3456676" y="1495215"/>
                </a:lnTo>
                <a:lnTo>
                  <a:pt x="2602310" y="2990429"/>
                </a:lnTo>
                <a:lnTo>
                  <a:pt x="854366" y="2990429"/>
                </a:lnTo>
                <a:lnTo>
                  <a:pt x="0" y="1495215"/>
                </a:lnTo>
                <a:close/>
              </a:path>
            </a:pathLst>
          </a:cu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618565" tIns="541298" rIns="618565" bIns="541298" numCol="1" spcCol="1270" anchor="ctr" anchorCtr="0">
            <a:noAutofit/>
          </a:bodyPr>
          <a:lstStyle/>
          <a:p>
            <a:pPr marL="0" lvl="0" indent="0" algn="ctr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IN" sz="3600" kern="12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Minimal Scarring</a:t>
            </a: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EBDCAF9F-7E85-4373-8546-9CA0D37726BF}"/>
              </a:ext>
            </a:extLst>
          </p:cNvPr>
          <p:cNvSpPr/>
          <p:nvPr/>
        </p:nvSpPr>
        <p:spPr>
          <a:xfrm>
            <a:off x="4237335" y="5457589"/>
            <a:ext cx="3456676" cy="2990430"/>
          </a:xfrm>
          <a:custGeom>
            <a:avLst/>
            <a:gdLst>
              <a:gd name="connsiteX0" fmla="*/ 0 w 3456676"/>
              <a:gd name="connsiteY0" fmla="*/ 1495215 h 2990430"/>
              <a:gd name="connsiteX1" fmla="*/ 854366 w 3456676"/>
              <a:gd name="connsiteY1" fmla="*/ 1 h 2990430"/>
              <a:gd name="connsiteX2" fmla="*/ 2602310 w 3456676"/>
              <a:gd name="connsiteY2" fmla="*/ 1 h 2990430"/>
              <a:gd name="connsiteX3" fmla="*/ 3456676 w 3456676"/>
              <a:gd name="connsiteY3" fmla="*/ 1495215 h 2990430"/>
              <a:gd name="connsiteX4" fmla="*/ 2602310 w 3456676"/>
              <a:gd name="connsiteY4" fmla="*/ 2990429 h 2990430"/>
              <a:gd name="connsiteX5" fmla="*/ 854366 w 3456676"/>
              <a:gd name="connsiteY5" fmla="*/ 2990429 h 2990430"/>
              <a:gd name="connsiteX6" fmla="*/ 0 w 3456676"/>
              <a:gd name="connsiteY6" fmla="*/ 1495215 h 2990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56676" h="2990430">
                <a:moveTo>
                  <a:pt x="0" y="1495215"/>
                </a:moveTo>
                <a:lnTo>
                  <a:pt x="854366" y="1"/>
                </a:lnTo>
                <a:lnTo>
                  <a:pt x="2602310" y="1"/>
                </a:lnTo>
                <a:lnTo>
                  <a:pt x="3456676" y="1495215"/>
                </a:lnTo>
                <a:lnTo>
                  <a:pt x="2602310" y="2990429"/>
                </a:lnTo>
                <a:lnTo>
                  <a:pt x="854366" y="2990429"/>
                </a:lnTo>
                <a:lnTo>
                  <a:pt x="0" y="1495215"/>
                </a:lnTo>
                <a:close/>
              </a:path>
            </a:pathLst>
          </a:cu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618565" tIns="541298" rIns="618565" bIns="541298" numCol="1" spcCol="1270" anchor="ctr" anchorCtr="0">
            <a:noAutofit/>
          </a:bodyPr>
          <a:lstStyle/>
          <a:p>
            <a:pPr marL="0" lvl="0" indent="0" algn="ctr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IN" sz="3600" kern="12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Inexpensive</a:t>
            </a:r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FB4856BE-79D3-45A6-B9A3-010ACA889833}"/>
              </a:ext>
            </a:extLst>
          </p:cNvPr>
          <p:cNvSpPr/>
          <p:nvPr/>
        </p:nvSpPr>
        <p:spPr>
          <a:xfrm>
            <a:off x="4237335" y="1835536"/>
            <a:ext cx="3456676" cy="2990430"/>
          </a:xfrm>
          <a:custGeom>
            <a:avLst/>
            <a:gdLst>
              <a:gd name="connsiteX0" fmla="*/ 0 w 3456676"/>
              <a:gd name="connsiteY0" fmla="*/ 1495215 h 2990430"/>
              <a:gd name="connsiteX1" fmla="*/ 854366 w 3456676"/>
              <a:gd name="connsiteY1" fmla="*/ 1 h 2990430"/>
              <a:gd name="connsiteX2" fmla="*/ 2602310 w 3456676"/>
              <a:gd name="connsiteY2" fmla="*/ 1 h 2990430"/>
              <a:gd name="connsiteX3" fmla="*/ 3456676 w 3456676"/>
              <a:gd name="connsiteY3" fmla="*/ 1495215 h 2990430"/>
              <a:gd name="connsiteX4" fmla="*/ 2602310 w 3456676"/>
              <a:gd name="connsiteY4" fmla="*/ 2990429 h 2990430"/>
              <a:gd name="connsiteX5" fmla="*/ 854366 w 3456676"/>
              <a:gd name="connsiteY5" fmla="*/ 2990429 h 2990430"/>
              <a:gd name="connsiteX6" fmla="*/ 0 w 3456676"/>
              <a:gd name="connsiteY6" fmla="*/ 1495215 h 2990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56676" h="2990430">
                <a:moveTo>
                  <a:pt x="0" y="1495215"/>
                </a:moveTo>
                <a:lnTo>
                  <a:pt x="854366" y="1"/>
                </a:lnTo>
                <a:lnTo>
                  <a:pt x="2602310" y="1"/>
                </a:lnTo>
                <a:lnTo>
                  <a:pt x="3456676" y="1495215"/>
                </a:lnTo>
                <a:lnTo>
                  <a:pt x="2602310" y="2990429"/>
                </a:lnTo>
                <a:lnTo>
                  <a:pt x="854366" y="2990429"/>
                </a:lnTo>
                <a:lnTo>
                  <a:pt x="0" y="1495215"/>
                </a:lnTo>
                <a:close/>
              </a:path>
            </a:pathLst>
          </a:cu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618565" tIns="541298" rIns="618565" bIns="541298" numCol="1" spcCol="1270" anchor="ctr" anchorCtr="0">
            <a:noAutofit/>
          </a:bodyPr>
          <a:lstStyle/>
          <a:p>
            <a:pPr marL="0" lvl="0" indent="0" algn="ctr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IN" sz="3600" kern="12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Easy to use</a:t>
            </a:r>
          </a:p>
        </p:txBody>
      </p:sp>
      <p:sp>
        <p:nvSpPr>
          <p:cNvPr id="31" name="Text Placeholder 3">
            <a:extLst>
              <a:ext uri="{FF2B5EF4-FFF2-40B4-BE49-F238E27FC236}">
                <a16:creationId xmlns:a16="http://schemas.microsoft.com/office/drawing/2014/main" id="{41845D41-321B-4559-ACD5-60526DEF49AD}"/>
              </a:ext>
            </a:extLst>
          </p:cNvPr>
          <p:cNvSpPr txBox="1">
            <a:spLocks/>
          </p:cNvSpPr>
          <p:nvPr/>
        </p:nvSpPr>
        <p:spPr>
          <a:xfrm>
            <a:off x="5226128" y="159946"/>
            <a:ext cx="7848872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 algn="ctr">
              <a:defRPr/>
            </a:pPr>
            <a:r>
              <a:rPr lang="en-IN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Ideal AgNPs based wound dressing</a:t>
            </a:r>
          </a:p>
        </p:txBody>
      </p:sp>
    </p:spTree>
    <p:extLst>
      <p:ext uri="{BB962C8B-B14F-4D97-AF65-F5344CB8AC3E}">
        <p14:creationId xmlns:p14="http://schemas.microsoft.com/office/powerpoint/2010/main" val="416879467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3" grpId="0" animBg="1"/>
      <p:bldP spid="25" grpId="0" animBg="1"/>
      <p:bldP spid="27" grpId="0" animBg="1"/>
      <p:bldP spid="29" grpId="0" animBg="1"/>
      <p:bldP spid="30" grpId="0" animBg="1"/>
      <p:bldP spid="3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テキスト プレースホルダー 5">
            <a:extLst>
              <a:ext uri="{FF2B5EF4-FFF2-40B4-BE49-F238E27FC236}">
                <a16:creationId xmlns:a16="http://schemas.microsoft.com/office/drawing/2014/main" id="{29CB3EC4-2F17-4275-93CC-D75024223728}"/>
              </a:ext>
            </a:extLst>
          </p:cNvPr>
          <p:cNvSpPr txBox="1">
            <a:spLocks/>
          </p:cNvSpPr>
          <p:nvPr/>
        </p:nvSpPr>
        <p:spPr>
          <a:xfrm>
            <a:off x="191893" y="2218175"/>
            <a:ext cx="5850650" cy="5850650"/>
          </a:xfrm>
          <a:prstGeom prst="ellipse">
            <a:avLst/>
          </a:prstGeom>
          <a:ln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 algn="l" defTabSz="1632245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25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26200" indent="-510076" algn="l" defTabSz="16322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494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040303" indent="-408059" algn="l" defTabSz="16322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434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856429" indent="-408059" algn="l" defTabSz="16322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5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72548" indent="-408059" algn="l" defTabSz="16322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35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488674" indent="-408059" algn="l" defTabSz="16322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304794" indent="-408059" algn="l" defTabSz="16322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120916" indent="-408059" algn="l" defTabSz="16322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6937036" indent="-408059" algn="l" defTabSz="16322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kumimoji="1" lang="en-US" altLang="ja-JP"/>
              <a:t> </a:t>
            </a:r>
            <a:endParaRPr kumimoji="1" lang="ja-JP" altLang="en-US" dirty="0"/>
          </a:p>
        </p:txBody>
      </p:sp>
      <p:sp>
        <p:nvSpPr>
          <p:cNvPr id="3" name="タイトル 1">
            <a:extLst>
              <a:ext uri="{FF2B5EF4-FFF2-40B4-BE49-F238E27FC236}">
                <a16:creationId xmlns:a16="http://schemas.microsoft.com/office/drawing/2014/main" id="{4F02091A-49AA-46D5-95D6-9909BC653A17}"/>
              </a:ext>
            </a:extLst>
          </p:cNvPr>
          <p:cNvSpPr txBox="1">
            <a:spLocks/>
          </p:cNvSpPr>
          <p:nvPr/>
        </p:nvSpPr>
        <p:spPr>
          <a:xfrm>
            <a:off x="493245" y="4548621"/>
            <a:ext cx="5580620" cy="1189757"/>
          </a:xfrm>
          <a:prstGeom prst="rect">
            <a:avLst/>
          </a:prstGeom>
        </p:spPr>
        <p:txBody>
          <a:bodyPr anchor="t"/>
          <a:lstStyle>
            <a:lvl1pPr algn="ctr" defTabSz="1632245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000" kern="1200" spc="60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6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Introduction</a:t>
            </a: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562BA313-3684-45DF-991E-F4DC085D6FA2}"/>
              </a:ext>
            </a:extLst>
          </p:cNvPr>
          <p:cNvSpPr/>
          <p:nvPr/>
        </p:nvSpPr>
        <p:spPr>
          <a:xfrm>
            <a:off x="11335263" y="1798304"/>
            <a:ext cx="2773293" cy="2005816"/>
          </a:xfrm>
          <a:custGeom>
            <a:avLst/>
            <a:gdLst>
              <a:gd name="connsiteX0" fmla="*/ 0 w 2773293"/>
              <a:gd name="connsiteY0" fmla="*/ 0 h 2005816"/>
              <a:gd name="connsiteX1" fmla="*/ 2773293 w 2773293"/>
              <a:gd name="connsiteY1" fmla="*/ 0 h 2005816"/>
              <a:gd name="connsiteX2" fmla="*/ 2773293 w 2773293"/>
              <a:gd name="connsiteY2" fmla="*/ 2005816 h 2005816"/>
              <a:gd name="connsiteX3" fmla="*/ 0 w 2773293"/>
              <a:gd name="connsiteY3" fmla="*/ 2005816 h 2005816"/>
              <a:gd name="connsiteX4" fmla="*/ 0 w 2773293"/>
              <a:gd name="connsiteY4" fmla="*/ 0 h 2005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73293" h="2005816">
                <a:moveTo>
                  <a:pt x="0" y="0"/>
                </a:moveTo>
                <a:lnTo>
                  <a:pt x="2773293" y="0"/>
                </a:lnTo>
                <a:lnTo>
                  <a:pt x="2773293" y="2005816"/>
                </a:lnTo>
                <a:lnTo>
                  <a:pt x="0" y="2005816"/>
                </a:lnTo>
                <a:lnTo>
                  <a:pt x="0" y="0"/>
                </a:lnTo>
                <a:close/>
              </a:path>
            </a:pathLst>
          </a:cu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82550" tIns="82550" rIns="82550" bIns="82550" numCol="1" spcCol="1270" anchor="ctr" anchorCtr="0">
            <a:noAutofit/>
          </a:bodyPr>
          <a:lstStyle/>
          <a:p>
            <a:pPr marL="0" lvl="0" indent="0" algn="l" defTabSz="2889250">
              <a:lnSpc>
                <a:spcPct val="90000"/>
              </a:lnSpc>
              <a:spcBef>
                <a:spcPct val="0"/>
              </a:spcBef>
              <a:spcAft>
                <a:spcPct val="10000"/>
              </a:spcAft>
              <a:buNone/>
            </a:pPr>
            <a:endParaRPr lang="en-IN" sz="6500" kern="120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9E0AFBA9-49A5-4836-B468-B159CDBBBC69}"/>
              </a:ext>
            </a:extLst>
          </p:cNvPr>
          <p:cNvSpPr/>
          <p:nvPr/>
        </p:nvSpPr>
        <p:spPr>
          <a:xfrm>
            <a:off x="12147606" y="4151969"/>
            <a:ext cx="2773293" cy="2005816"/>
          </a:xfrm>
          <a:custGeom>
            <a:avLst/>
            <a:gdLst>
              <a:gd name="connsiteX0" fmla="*/ 0 w 2773293"/>
              <a:gd name="connsiteY0" fmla="*/ 0 h 2005816"/>
              <a:gd name="connsiteX1" fmla="*/ 2773293 w 2773293"/>
              <a:gd name="connsiteY1" fmla="*/ 0 h 2005816"/>
              <a:gd name="connsiteX2" fmla="*/ 2773293 w 2773293"/>
              <a:gd name="connsiteY2" fmla="*/ 2005816 h 2005816"/>
              <a:gd name="connsiteX3" fmla="*/ 0 w 2773293"/>
              <a:gd name="connsiteY3" fmla="*/ 2005816 h 2005816"/>
              <a:gd name="connsiteX4" fmla="*/ 0 w 2773293"/>
              <a:gd name="connsiteY4" fmla="*/ 0 h 2005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73293" h="2005816">
                <a:moveTo>
                  <a:pt x="0" y="0"/>
                </a:moveTo>
                <a:lnTo>
                  <a:pt x="2773293" y="0"/>
                </a:lnTo>
                <a:lnTo>
                  <a:pt x="2773293" y="2005816"/>
                </a:lnTo>
                <a:lnTo>
                  <a:pt x="0" y="2005816"/>
                </a:lnTo>
                <a:lnTo>
                  <a:pt x="0" y="0"/>
                </a:lnTo>
                <a:close/>
              </a:path>
            </a:pathLst>
          </a:cu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82550" tIns="82550" rIns="82550" bIns="82550" numCol="1" spcCol="1270" anchor="ctr" anchorCtr="0">
            <a:noAutofit/>
          </a:bodyPr>
          <a:lstStyle/>
          <a:p>
            <a:pPr marL="0" lvl="0" indent="0" algn="l" defTabSz="2889250">
              <a:lnSpc>
                <a:spcPct val="90000"/>
              </a:lnSpc>
              <a:spcBef>
                <a:spcPct val="0"/>
              </a:spcBef>
              <a:spcAft>
                <a:spcPct val="10000"/>
              </a:spcAft>
              <a:buNone/>
            </a:pPr>
            <a:endParaRPr lang="en-IN" sz="6500" kern="1200"/>
          </a:p>
        </p:txBody>
      </p:sp>
      <p:sp>
        <p:nvSpPr>
          <p:cNvPr id="7" name="Block Arc 6">
            <a:extLst>
              <a:ext uri="{FF2B5EF4-FFF2-40B4-BE49-F238E27FC236}">
                <a16:creationId xmlns:a16="http://schemas.microsoft.com/office/drawing/2014/main" id="{6DD0AC7C-A296-4758-ABBD-1BBB40D28715}"/>
              </a:ext>
            </a:extLst>
          </p:cNvPr>
          <p:cNvSpPr/>
          <p:nvPr/>
        </p:nvSpPr>
        <p:spPr>
          <a:xfrm>
            <a:off x="-456179" y="1079852"/>
            <a:ext cx="7796420" cy="8127295"/>
          </a:xfrm>
          <a:prstGeom prst="blockArc">
            <a:avLst>
              <a:gd name="adj1" fmla="val 17527788"/>
              <a:gd name="adj2" fmla="val 4119114"/>
              <a:gd name="adj3" fmla="val 5750"/>
            </a:avLst>
          </a:pr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lIns="540000" tIns="216000" rIns="108000" bIns="90000"/>
          <a:lstStyle/>
          <a:p>
            <a:endParaRPr lang="en-IN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0BE281F0-AD45-4EE5-85F7-66C447F87797}"/>
              </a:ext>
            </a:extLst>
          </p:cNvPr>
          <p:cNvSpPr/>
          <p:nvPr/>
        </p:nvSpPr>
        <p:spPr>
          <a:xfrm>
            <a:off x="5956781" y="2976954"/>
            <a:ext cx="2071881" cy="2072460"/>
          </a:xfrm>
          <a:prstGeom prst="ellipse">
            <a:avLst/>
          </a:pr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5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 lIns="540000" tIns="216000" rIns="108000" bIns="90000"/>
          <a:lstStyle/>
          <a:p>
            <a:r>
              <a:rPr lang="en-IN" sz="6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FA25F87E-40BD-4E35-A71A-6017202B68AE}"/>
              </a:ext>
            </a:extLst>
          </p:cNvPr>
          <p:cNvSpPr/>
          <p:nvPr/>
        </p:nvSpPr>
        <p:spPr>
          <a:xfrm>
            <a:off x="11335263" y="6556023"/>
            <a:ext cx="2773293" cy="2005816"/>
          </a:xfrm>
          <a:custGeom>
            <a:avLst/>
            <a:gdLst>
              <a:gd name="connsiteX0" fmla="*/ 0 w 2773293"/>
              <a:gd name="connsiteY0" fmla="*/ 0 h 2005816"/>
              <a:gd name="connsiteX1" fmla="*/ 2773293 w 2773293"/>
              <a:gd name="connsiteY1" fmla="*/ 0 h 2005816"/>
              <a:gd name="connsiteX2" fmla="*/ 2773293 w 2773293"/>
              <a:gd name="connsiteY2" fmla="*/ 2005816 h 2005816"/>
              <a:gd name="connsiteX3" fmla="*/ 0 w 2773293"/>
              <a:gd name="connsiteY3" fmla="*/ 2005816 h 2005816"/>
              <a:gd name="connsiteX4" fmla="*/ 0 w 2773293"/>
              <a:gd name="connsiteY4" fmla="*/ 0 h 2005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73293" h="2005816">
                <a:moveTo>
                  <a:pt x="0" y="0"/>
                </a:moveTo>
                <a:lnTo>
                  <a:pt x="2773293" y="0"/>
                </a:lnTo>
                <a:lnTo>
                  <a:pt x="2773293" y="2005816"/>
                </a:lnTo>
                <a:lnTo>
                  <a:pt x="0" y="2005816"/>
                </a:lnTo>
                <a:lnTo>
                  <a:pt x="0" y="0"/>
                </a:lnTo>
                <a:close/>
              </a:path>
            </a:pathLst>
          </a:cu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82550" tIns="82550" rIns="82550" bIns="82550" numCol="1" spcCol="1270" anchor="ctr" anchorCtr="0">
            <a:noAutofit/>
          </a:bodyPr>
          <a:lstStyle/>
          <a:p>
            <a:pPr marL="0" lvl="0" indent="0" algn="l" defTabSz="2889250">
              <a:lnSpc>
                <a:spcPct val="90000"/>
              </a:lnSpc>
              <a:spcBef>
                <a:spcPct val="0"/>
              </a:spcBef>
              <a:spcAft>
                <a:spcPct val="10000"/>
              </a:spcAft>
              <a:buNone/>
            </a:pPr>
            <a:endParaRPr lang="en-IN" sz="6500" kern="120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04ABFF0-9083-430A-95A7-1960B001F676}"/>
              </a:ext>
            </a:extLst>
          </p:cNvPr>
          <p:cNvSpPr txBox="1"/>
          <p:nvPr/>
        </p:nvSpPr>
        <p:spPr>
          <a:xfrm>
            <a:off x="8050479" y="3351465"/>
            <a:ext cx="9899520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just"/>
            <a:r>
              <a:rPr lang="en-US" altLang="ko-KR" sz="4000" b="1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Green synthesis of AgNPs over conventional methods</a:t>
            </a:r>
            <a:endParaRPr lang="ko-KR" altLang="en-US" sz="4000" b="1" dirty="0">
              <a:solidFill>
                <a:schemeClr val="tx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27055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8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3">
            <a:extLst>
              <a:ext uri="{FF2B5EF4-FFF2-40B4-BE49-F238E27FC236}">
                <a16:creationId xmlns:a16="http://schemas.microsoft.com/office/drawing/2014/main" id="{F0B4CDD8-8ACA-47BF-9740-E6F18668A4FF}"/>
              </a:ext>
            </a:extLst>
          </p:cNvPr>
          <p:cNvSpPr txBox="1">
            <a:spLocks/>
          </p:cNvSpPr>
          <p:nvPr/>
        </p:nvSpPr>
        <p:spPr>
          <a:xfrm>
            <a:off x="450868" y="2695228"/>
            <a:ext cx="17209912" cy="5544616"/>
          </a:xfrm>
          <a:prstGeom prst="rect">
            <a:avLst/>
          </a:prstGeom>
        </p:spPr>
        <p:txBody>
          <a:bodyPr lIns="91438" tIns="45720" rIns="91438" bIns="45720" anchor="t">
            <a:noAutofit/>
          </a:bodyPr>
          <a:lstStyle>
            <a:defPPr>
              <a:defRPr lang="en-US"/>
            </a:defPPr>
            <a:lvl1pPr defTabSz="1632593">
              <a:lnSpc>
                <a:spcPct val="80000"/>
              </a:lnSpc>
              <a:spcBef>
                <a:spcPts val="0"/>
              </a:spcBef>
              <a:defRPr sz="2800" b="1" baseline="0">
                <a:solidFill>
                  <a:srgbClr val="556272"/>
                </a:solidFill>
                <a:latin typeface="Crimson Text"/>
              </a:defRPr>
            </a:lvl1pPr>
          </a:lstStyle>
          <a:p>
            <a:pPr marL="342900" lvl="0" indent="-342900">
              <a:lnSpc>
                <a:spcPct val="150000"/>
              </a:lnSpc>
              <a:buFont typeface="+mj-lt"/>
              <a:buAutoNum type="arabicPeriod"/>
              <a:defRPr/>
            </a:pPr>
            <a:r>
              <a:rPr lang="en-IN" sz="1800" b="0" dirty="0" err="1"/>
              <a:t>Rafique</a:t>
            </a:r>
            <a:r>
              <a:rPr lang="en-IN" sz="1800" b="0" dirty="0"/>
              <a:t>, M., </a:t>
            </a:r>
            <a:r>
              <a:rPr lang="en-IN" sz="1800" b="0" dirty="0" err="1"/>
              <a:t>Sadaf</a:t>
            </a:r>
            <a:r>
              <a:rPr lang="en-IN" sz="1800" b="0" dirty="0"/>
              <a:t>, I., </a:t>
            </a:r>
            <a:r>
              <a:rPr lang="en-IN" sz="1800" b="0" dirty="0" err="1"/>
              <a:t>Rafique</a:t>
            </a:r>
            <a:r>
              <a:rPr lang="en-IN" sz="1800" b="0" dirty="0"/>
              <a:t>, M. S., &amp; Tahir, M. B. (2017). A review on green synthesis of silver nanoparticles and their applications. </a:t>
            </a:r>
            <a:r>
              <a:rPr lang="en-IN" sz="1800" b="0" i="1" dirty="0"/>
              <a:t>Artificial cells, </a:t>
            </a:r>
            <a:r>
              <a:rPr lang="en-IN" sz="1800" b="0" i="1" dirty="0" err="1"/>
              <a:t>nanomedicine</a:t>
            </a:r>
            <a:r>
              <a:rPr lang="en-IN" sz="1800" b="0" i="1" dirty="0"/>
              <a:t>, and biotechnology</a:t>
            </a:r>
            <a:r>
              <a:rPr lang="en-IN" sz="1800" b="0" dirty="0"/>
              <a:t>, </a:t>
            </a:r>
            <a:r>
              <a:rPr lang="en-IN" sz="1800" b="0" i="1" dirty="0"/>
              <a:t>45</a:t>
            </a:r>
            <a:r>
              <a:rPr lang="en-IN" sz="1800" b="0" dirty="0"/>
              <a:t>(7), 1272-1291.</a:t>
            </a:r>
          </a:p>
          <a:p>
            <a:pPr marL="342900" lvl="0" indent="-342900">
              <a:lnSpc>
                <a:spcPct val="150000"/>
              </a:lnSpc>
              <a:buFont typeface="+mj-lt"/>
              <a:buAutoNum type="arabicPeriod"/>
              <a:defRPr/>
            </a:pPr>
            <a:r>
              <a:rPr lang="en-IN" sz="1800" b="0" dirty="0"/>
              <a:t>Li, S., </a:t>
            </a:r>
            <a:r>
              <a:rPr lang="en-IN" sz="1800" b="0" dirty="0" err="1"/>
              <a:t>Shen</a:t>
            </a:r>
            <a:r>
              <a:rPr lang="en-IN" sz="1800" b="0" dirty="0"/>
              <a:t>, Y., </a:t>
            </a:r>
            <a:r>
              <a:rPr lang="en-IN" sz="1800" b="0" dirty="0" err="1"/>
              <a:t>Xie</a:t>
            </a:r>
            <a:r>
              <a:rPr lang="en-IN" sz="1800" b="0" dirty="0"/>
              <a:t>, A., Yu, X., </a:t>
            </a:r>
            <a:r>
              <a:rPr lang="en-IN" sz="1800" b="0" dirty="0" err="1"/>
              <a:t>Qiu</a:t>
            </a:r>
            <a:r>
              <a:rPr lang="en-IN" sz="1800" b="0" dirty="0"/>
              <a:t>, L., Zhang, L., &amp; Zhang, Q. (2007). Green synthesis of silver nanoparticles using Capsicum </a:t>
            </a:r>
            <a:r>
              <a:rPr lang="en-IN" sz="1800" b="0" dirty="0" err="1"/>
              <a:t>annuum</a:t>
            </a:r>
            <a:r>
              <a:rPr lang="en-IN" sz="1800" b="0" dirty="0"/>
              <a:t> L. extract. </a:t>
            </a:r>
            <a:r>
              <a:rPr lang="en-IN" sz="1800" b="0" i="1" dirty="0"/>
              <a:t>Green Chemistry</a:t>
            </a:r>
            <a:r>
              <a:rPr lang="en-IN" sz="1800" b="0" dirty="0"/>
              <a:t>, </a:t>
            </a:r>
            <a:r>
              <a:rPr lang="en-IN" sz="1800" b="0" i="1" dirty="0"/>
              <a:t>9</a:t>
            </a:r>
            <a:r>
              <a:rPr lang="en-IN" sz="1800" b="0" dirty="0"/>
              <a:t>(8), 852-858.</a:t>
            </a:r>
          </a:p>
          <a:p>
            <a:pPr marL="342900" lvl="0" indent="-342900">
              <a:lnSpc>
                <a:spcPct val="150000"/>
              </a:lnSpc>
              <a:buFont typeface="+mj-lt"/>
              <a:buAutoNum type="arabicPeriod"/>
              <a:defRPr/>
            </a:pPr>
            <a:r>
              <a:rPr lang="en-IN" sz="1800" b="0" dirty="0" err="1"/>
              <a:t>Ezeabara</a:t>
            </a:r>
            <a:r>
              <a:rPr lang="en-IN" sz="1800" b="0" dirty="0"/>
              <a:t>, C. A., &amp; </a:t>
            </a:r>
            <a:r>
              <a:rPr lang="en-IN" sz="1800" b="0" dirty="0" err="1"/>
              <a:t>Egwuoba</a:t>
            </a:r>
            <a:r>
              <a:rPr lang="en-IN" sz="1800" b="0" dirty="0"/>
              <a:t>, G. C. (2016). Comparative screening of phytochemical and proximate constituents of leaf, stem and root of </a:t>
            </a:r>
            <a:r>
              <a:rPr lang="en-IN" sz="1800" b="0" dirty="0" err="1"/>
              <a:t>Oldenlandia</a:t>
            </a:r>
            <a:r>
              <a:rPr lang="en-IN" sz="1800" b="0" dirty="0"/>
              <a:t> </a:t>
            </a:r>
            <a:r>
              <a:rPr lang="en-IN" sz="1800" b="0" dirty="0" err="1"/>
              <a:t>corymbosa</a:t>
            </a:r>
            <a:r>
              <a:rPr lang="en-IN" sz="1800" b="0" dirty="0"/>
              <a:t> L. and </a:t>
            </a:r>
            <a:r>
              <a:rPr lang="en-IN" sz="1800" b="0" dirty="0" err="1"/>
              <a:t>Oldenlandia</a:t>
            </a:r>
            <a:r>
              <a:rPr lang="en-IN" sz="1800" b="0" dirty="0"/>
              <a:t> </a:t>
            </a:r>
            <a:r>
              <a:rPr lang="en-IN" sz="1800" b="0" dirty="0" err="1"/>
              <a:t>herbacea</a:t>
            </a:r>
            <a:r>
              <a:rPr lang="en-IN" sz="1800" b="0" dirty="0"/>
              <a:t> (L.) </a:t>
            </a:r>
            <a:r>
              <a:rPr lang="en-IN" sz="1800" b="0" dirty="0" err="1"/>
              <a:t>Roxb</a:t>
            </a:r>
            <a:r>
              <a:rPr lang="en-IN" sz="1800" b="0" dirty="0"/>
              <a:t>. </a:t>
            </a:r>
            <a:r>
              <a:rPr lang="en-IN" sz="1800" b="0" i="1" dirty="0"/>
              <a:t>American Journal of Life Science Researches</a:t>
            </a:r>
            <a:r>
              <a:rPr lang="en-IN" sz="1800" b="0" dirty="0"/>
              <a:t>, </a:t>
            </a:r>
            <a:r>
              <a:rPr lang="en-IN" sz="1800" b="0" i="1" dirty="0"/>
              <a:t>4</a:t>
            </a:r>
            <a:r>
              <a:rPr lang="en-IN" sz="1800" b="0" dirty="0"/>
              <a:t>(3).</a:t>
            </a:r>
          </a:p>
          <a:p>
            <a:pPr marL="342900" lvl="0" indent="-342900">
              <a:lnSpc>
                <a:spcPct val="150000"/>
              </a:lnSpc>
              <a:buFont typeface="+mj-lt"/>
              <a:buAutoNum type="arabicPeriod"/>
              <a:defRPr/>
            </a:pPr>
            <a:r>
              <a:rPr lang="en-IN" sz="1800" b="0" dirty="0" err="1"/>
              <a:t>Archana</a:t>
            </a:r>
            <a:r>
              <a:rPr lang="en-IN" sz="1800" b="0" dirty="0"/>
              <a:t>, V., Thomas, N. N., Lakshmi, S., </a:t>
            </a:r>
            <a:r>
              <a:rPr lang="en-IN" sz="1800" b="0" dirty="0" err="1"/>
              <a:t>Rauf</a:t>
            </a:r>
            <a:r>
              <a:rPr lang="en-IN" sz="1800" b="0" dirty="0"/>
              <a:t>, A. A., &amp; Edwin, B. T. (2020). Pharmaceutical properties of </a:t>
            </a:r>
            <a:r>
              <a:rPr lang="en-IN" sz="1800" b="0" dirty="0" err="1"/>
              <a:t>Oldenlandia</a:t>
            </a:r>
            <a:r>
              <a:rPr lang="en-IN" sz="1800" b="0" dirty="0"/>
              <a:t> </a:t>
            </a:r>
            <a:r>
              <a:rPr lang="en-IN" sz="1800" b="0" dirty="0" err="1"/>
              <a:t>corymbosa</a:t>
            </a:r>
            <a:r>
              <a:rPr lang="en-IN" sz="1800" b="0" dirty="0"/>
              <a:t> Linn. </a:t>
            </a:r>
            <a:r>
              <a:rPr lang="en-IN" sz="1800" b="0" i="1" dirty="0"/>
              <a:t>Materials Today: Proceedings</a:t>
            </a:r>
            <a:r>
              <a:rPr lang="en-IN" sz="1800" b="0" dirty="0"/>
              <a:t>.</a:t>
            </a:r>
          </a:p>
          <a:p>
            <a:pPr marL="342900" lvl="0" indent="-342900">
              <a:lnSpc>
                <a:spcPct val="150000"/>
              </a:lnSpc>
              <a:buFont typeface="+mj-lt"/>
              <a:buAutoNum type="arabicPeriod"/>
              <a:defRPr/>
            </a:pPr>
            <a:r>
              <a:rPr lang="en-IN" sz="1800" b="0" dirty="0"/>
              <a:t>Tran, Q. H., &amp; Le, A. T. (2013). Silver nanoparticles: synthesis, properties, toxicology, applications and perspectives. </a:t>
            </a:r>
            <a:r>
              <a:rPr lang="en-IN" sz="1800" b="0" i="1" dirty="0"/>
              <a:t>Advances in Natural Sciences: </a:t>
            </a:r>
            <a:r>
              <a:rPr lang="en-IN" sz="1800" b="0" i="1" dirty="0" err="1"/>
              <a:t>Nanoscience</a:t>
            </a:r>
            <a:r>
              <a:rPr lang="en-IN" sz="1800" b="0" i="1" dirty="0"/>
              <a:t> and Nanotechnology</a:t>
            </a:r>
            <a:r>
              <a:rPr lang="en-IN" sz="1800" b="0" dirty="0"/>
              <a:t>, </a:t>
            </a:r>
            <a:r>
              <a:rPr lang="en-IN" sz="1800" b="0" i="1" dirty="0"/>
              <a:t>4</a:t>
            </a:r>
            <a:r>
              <a:rPr lang="en-IN" sz="1800" b="0" dirty="0"/>
              <a:t>(3), 033001.</a:t>
            </a:r>
          </a:p>
          <a:p>
            <a:pPr marL="342900" lvl="0" indent="-342900">
              <a:lnSpc>
                <a:spcPct val="150000"/>
              </a:lnSpc>
              <a:buFont typeface="+mj-lt"/>
              <a:buAutoNum type="arabicPeriod"/>
              <a:defRPr/>
            </a:pPr>
            <a:r>
              <a:rPr lang="en-IN" sz="1800" b="0" dirty="0"/>
              <a:t>Reddy, G. A. K., Joy, J. M., </a:t>
            </a:r>
            <a:r>
              <a:rPr lang="en-IN" sz="1800" b="0" dirty="0" err="1"/>
              <a:t>Mitra</a:t>
            </a:r>
            <a:r>
              <a:rPr lang="en-IN" sz="1800" b="0" dirty="0"/>
              <a:t>, T., </a:t>
            </a:r>
            <a:r>
              <a:rPr lang="en-IN" sz="1800" b="0" dirty="0" err="1"/>
              <a:t>Shabnam</a:t>
            </a:r>
            <a:r>
              <a:rPr lang="en-IN" sz="1800" b="0" dirty="0"/>
              <a:t>, S., &amp; </a:t>
            </a:r>
            <a:r>
              <a:rPr lang="en-IN" sz="1800" b="0" dirty="0" err="1"/>
              <a:t>Shilpa</a:t>
            </a:r>
            <a:r>
              <a:rPr lang="en-IN" sz="1800" b="0" dirty="0"/>
              <a:t>, T. (2012). Nano silver–a review. </a:t>
            </a:r>
            <a:r>
              <a:rPr lang="en-IN" sz="1800" b="0" i="1" dirty="0" err="1"/>
              <a:t>Int</a:t>
            </a:r>
            <a:r>
              <a:rPr lang="en-IN" sz="1800" b="0" i="1" dirty="0"/>
              <a:t> J </a:t>
            </a:r>
            <a:r>
              <a:rPr lang="en-IN" sz="1800" b="0" i="1" dirty="0" err="1"/>
              <a:t>Adv</a:t>
            </a:r>
            <a:r>
              <a:rPr lang="en-IN" sz="1800" b="0" i="1" dirty="0"/>
              <a:t> Pharm</a:t>
            </a:r>
            <a:r>
              <a:rPr lang="en-IN" sz="1800" b="0" dirty="0"/>
              <a:t>, </a:t>
            </a:r>
            <a:r>
              <a:rPr lang="en-IN" sz="1800" b="0" i="1" dirty="0"/>
              <a:t>2</a:t>
            </a:r>
            <a:r>
              <a:rPr lang="en-IN" sz="1800" b="0" dirty="0"/>
              <a:t>(1), 09-15.</a:t>
            </a:r>
          </a:p>
          <a:p>
            <a:pPr marL="342900" lvl="0" indent="-342900">
              <a:lnSpc>
                <a:spcPct val="150000"/>
              </a:lnSpc>
              <a:buFont typeface="+mj-lt"/>
              <a:buAutoNum type="arabicPeriod"/>
              <a:defRPr/>
            </a:pPr>
            <a:r>
              <a:rPr lang="en-US" sz="1800" b="0" dirty="0"/>
              <a:t>Ahmed, S., Ahmad, M., Swami, B. L., &amp; </a:t>
            </a:r>
            <a:r>
              <a:rPr lang="en-US" sz="1800" b="0" dirty="0" err="1"/>
              <a:t>Ikram</a:t>
            </a:r>
            <a:r>
              <a:rPr lang="en-US" sz="1800" b="0" dirty="0"/>
              <a:t>, S. (2016). A review on plants extract mediated synthesis of silver nanoparticles for antimicrobial applications: a green expertise. </a:t>
            </a:r>
            <a:r>
              <a:rPr lang="en-US" sz="1800" b="0" i="1" dirty="0"/>
              <a:t>Journal of advanced research</a:t>
            </a:r>
            <a:r>
              <a:rPr lang="en-US" sz="1800" b="0" dirty="0"/>
              <a:t>, </a:t>
            </a:r>
            <a:r>
              <a:rPr lang="en-US" sz="1800" b="0" i="1" dirty="0"/>
              <a:t>7</a:t>
            </a:r>
            <a:r>
              <a:rPr lang="en-US" sz="1800" b="0" dirty="0"/>
              <a:t>(1), 17-28.</a:t>
            </a:r>
            <a:endParaRPr kumimoji="0" lang="ja-JP" altLang="en-US" sz="1800" b="1" i="0" u="none" strike="noStrike" kern="1200" cap="none" spc="0" normalizeH="0" baseline="0" noProof="0" dirty="0">
              <a:ln>
                <a:noFill/>
              </a:ln>
              <a:solidFill>
                <a:srgbClr val="556272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2C73440-72B6-4286-9193-9F14575DA513}"/>
              </a:ext>
            </a:extLst>
          </p:cNvPr>
          <p:cNvSpPr txBox="1">
            <a:spLocks/>
          </p:cNvSpPr>
          <p:nvPr/>
        </p:nvSpPr>
        <p:spPr>
          <a:xfrm>
            <a:off x="5218770" y="246956"/>
            <a:ext cx="7848872" cy="906519"/>
          </a:xfrm>
          <a:prstGeom prst="rect">
            <a:avLst/>
          </a:prstGeom>
        </p:spPr>
        <p:txBody>
          <a:bodyPr lIns="91438" tIns="45720" rIns="91438" bIns="45720" anchor="ctr">
            <a:noAutofit/>
          </a:bodyPr>
          <a:lstStyle>
            <a:defPPr>
              <a:defRPr lang="en-US"/>
            </a:defPPr>
            <a:lvl1pPr marR="0" lvl="0" indent="0" defTabSz="1632593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4300" b="1" i="0" u="none" strike="noStrike" cap="none" spc="0" normalizeH="0" baseline="0">
                <a:ln>
                  <a:noFill/>
                </a:ln>
                <a:solidFill>
                  <a:srgbClr val="556272"/>
                </a:solidFill>
                <a:effectLst/>
                <a:uLnTx/>
                <a:uFillTx/>
                <a:latin typeface="Crimson Text"/>
              </a:defRPr>
            </a:lvl1pPr>
          </a:lstStyle>
          <a:p>
            <a:pPr lvl="0" algn="ctr">
              <a:defRPr/>
            </a:pPr>
            <a:r>
              <a:rPr lang="en-IN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References</a:t>
            </a:r>
          </a:p>
        </p:txBody>
      </p:sp>
    </p:spTree>
    <p:extLst>
      <p:ext uri="{BB962C8B-B14F-4D97-AF65-F5344CB8AC3E}">
        <p14:creationId xmlns:p14="http://schemas.microsoft.com/office/powerpoint/2010/main" val="2374570184"/>
      </p:ext>
    </p:extLst>
  </p:cSld>
  <p:clrMapOvr>
    <a:masterClrMapping/>
  </p:clrMapOvr>
  <p:transition spd="slow">
    <p:push dir="u"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2">
            <a:extLst>
              <a:ext uri="{FF2B5EF4-FFF2-40B4-BE49-F238E27FC236}">
                <a16:creationId xmlns:a16="http://schemas.microsoft.com/office/drawing/2014/main" id="{1A54AB28-9F5A-48C0-A57A-AE3E743FFDE1}"/>
              </a:ext>
            </a:extLst>
          </p:cNvPr>
          <p:cNvGrpSpPr/>
          <p:nvPr/>
        </p:nvGrpSpPr>
        <p:grpSpPr>
          <a:xfrm>
            <a:off x="5413191" y="3554965"/>
            <a:ext cx="6503734" cy="2433480"/>
            <a:chOff x="5615841" y="4238904"/>
            <a:chExt cx="1552845" cy="581023"/>
          </a:xfrm>
          <a:solidFill>
            <a:schemeClr val="accent3"/>
          </a:solidFill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F06776A-A1FE-49DF-9DF8-D21E35001880}"/>
                </a:ext>
              </a:extLst>
            </p:cNvPr>
            <p:cNvSpPr/>
            <p:nvPr/>
          </p:nvSpPr>
          <p:spPr>
            <a:xfrm rot="221733">
              <a:off x="5615841" y="4238904"/>
              <a:ext cx="906894" cy="577971"/>
            </a:xfrm>
            <a:custGeom>
              <a:avLst/>
              <a:gdLst>
                <a:gd name="connsiteX0" fmla="*/ 891999 w 904552"/>
                <a:gd name="connsiteY0" fmla="*/ 534735 h 576210"/>
                <a:gd name="connsiteX1" fmla="*/ 789633 w 904552"/>
                <a:gd name="connsiteY1" fmla="*/ 575295 h 576210"/>
                <a:gd name="connsiteX2" fmla="*/ 691774 w 904552"/>
                <a:gd name="connsiteY2" fmla="*/ 575295 h 576210"/>
                <a:gd name="connsiteX3" fmla="*/ 618379 w 904552"/>
                <a:gd name="connsiteY3" fmla="*/ 559521 h 576210"/>
                <a:gd name="connsiteX4" fmla="*/ 453242 w 904552"/>
                <a:gd name="connsiteY4" fmla="*/ 479045 h 576210"/>
                <a:gd name="connsiteX5" fmla="*/ 366006 w 904552"/>
                <a:gd name="connsiteY5" fmla="*/ 381186 h 576210"/>
                <a:gd name="connsiteX6" fmla="*/ 297762 w 904552"/>
                <a:gd name="connsiteY6" fmla="*/ 286224 h 576210"/>
                <a:gd name="connsiteX7" fmla="*/ 206985 w 904552"/>
                <a:gd name="connsiteY7" fmla="*/ 196091 h 576210"/>
                <a:gd name="connsiteX8" fmla="*/ 135844 w 904552"/>
                <a:gd name="connsiteY8" fmla="*/ 135250 h 576210"/>
                <a:gd name="connsiteX9" fmla="*/ 37663 w 904552"/>
                <a:gd name="connsiteY9" fmla="*/ 58959 h 576210"/>
                <a:gd name="connsiteX10" fmla="*/ 0 w 904552"/>
                <a:gd name="connsiteY10" fmla="*/ 31919 h 576210"/>
                <a:gd name="connsiteX11" fmla="*/ 67278 w 904552"/>
                <a:gd name="connsiteY11" fmla="*/ 31919 h 576210"/>
                <a:gd name="connsiteX12" fmla="*/ 351198 w 904552"/>
                <a:gd name="connsiteY12" fmla="*/ 7776 h 576210"/>
                <a:gd name="connsiteX13" fmla="*/ 639625 w 904552"/>
                <a:gd name="connsiteY13" fmla="*/ 45761 h 576210"/>
                <a:gd name="connsiteX14" fmla="*/ 823111 w 904552"/>
                <a:gd name="connsiteY14" fmla="*/ 233110 h 576210"/>
                <a:gd name="connsiteX15" fmla="*/ 906806 w 904552"/>
                <a:gd name="connsiteY15" fmla="*/ 491921 h 576210"/>
                <a:gd name="connsiteX16" fmla="*/ 906163 w 904552"/>
                <a:gd name="connsiteY16" fmla="*/ 499325 h 576210"/>
                <a:gd name="connsiteX17" fmla="*/ 833734 w 904552"/>
                <a:gd name="connsiteY17" fmla="*/ 455868 h 576210"/>
                <a:gd name="connsiteX18" fmla="*/ 717526 w 904552"/>
                <a:gd name="connsiteY18" fmla="*/ 356077 h 576210"/>
                <a:gd name="connsiteX19" fmla="*/ 642844 w 904552"/>
                <a:gd name="connsiteY19" fmla="*/ 254677 h 576210"/>
                <a:gd name="connsiteX20" fmla="*/ 559471 w 904552"/>
                <a:gd name="connsiteY20" fmla="*/ 178708 h 576210"/>
                <a:gd name="connsiteX21" fmla="*/ 481248 w 904552"/>
                <a:gd name="connsiteY21" fmla="*/ 168407 h 576210"/>
                <a:gd name="connsiteX22" fmla="*/ 502172 w 904552"/>
                <a:gd name="connsiteY22" fmla="*/ 175167 h 576210"/>
                <a:gd name="connsiteX23" fmla="*/ 607435 w 904552"/>
                <a:gd name="connsiteY23" fmla="*/ 247595 h 576210"/>
                <a:gd name="connsiteX24" fmla="*/ 673747 w 904552"/>
                <a:gd name="connsiteY24" fmla="*/ 347386 h 576210"/>
                <a:gd name="connsiteX25" fmla="*/ 769031 w 904552"/>
                <a:gd name="connsiteY25" fmla="*/ 441704 h 576210"/>
                <a:gd name="connsiteX26" fmla="*/ 891999 w 904552"/>
                <a:gd name="connsiteY26" fmla="*/ 534735 h 576210"/>
                <a:gd name="connsiteX0" fmla="*/ 891999 w 906893"/>
                <a:gd name="connsiteY0" fmla="*/ 534735 h 577971"/>
                <a:gd name="connsiteX1" fmla="*/ 789633 w 906893"/>
                <a:gd name="connsiteY1" fmla="*/ 575295 h 577971"/>
                <a:gd name="connsiteX2" fmla="*/ 691774 w 906893"/>
                <a:gd name="connsiteY2" fmla="*/ 575295 h 577971"/>
                <a:gd name="connsiteX3" fmla="*/ 618379 w 906893"/>
                <a:gd name="connsiteY3" fmla="*/ 559521 h 577971"/>
                <a:gd name="connsiteX4" fmla="*/ 453242 w 906893"/>
                <a:gd name="connsiteY4" fmla="*/ 479045 h 577971"/>
                <a:gd name="connsiteX5" fmla="*/ 366006 w 906893"/>
                <a:gd name="connsiteY5" fmla="*/ 381186 h 577971"/>
                <a:gd name="connsiteX6" fmla="*/ 297762 w 906893"/>
                <a:gd name="connsiteY6" fmla="*/ 286224 h 577971"/>
                <a:gd name="connsiteX7" fmla="*/ 206985 w 906893"/>
                <a:gd name="connsiteY7" fmla="*/ 196091 h 577971"/>
                <a:gd name="connsiteX8" fmla="*/ 135844 w 906893"/>
                <a:gd name="connsiteY8" fmla="*/ 135250 h 577971"/>
                <a:gd name="connsiteX9" fmla="*/ 37663 w 906893"/>
                <a:gd name="connsiteY9" fmla="*/ 58959 h 577971"/>
                <a:gd name="connsiteX10" fmla="*/ 0 w 906893"/>
                <a:gd name="connsiteY10" fmla="*/ 31919 h 577971"/>
                <a:gd name="connsiteX11" fmla="*/ 351198 w 906893"/>
                <a:gd name="connsiteY11" fmla="*/ 7776 h 577971"/>
                <a:gd name="connsiteX12" fmla="*/ 639625 w 906893"/>
                <a:gd name="connsiteY12" fmla="*/ 45761 h 577971"/>
                <a:gd name="connsiteX13" fmla="*/ 823111 w 906893"/>
                <a:gd name="connsiteY13" fmla="*/ 233110 h 577971"/>
                <a:gd name="connsiteX14" fmla="*/ 906806 w 906893"/>
                <a:gd name="connsiteY14" fmla="*/ 491921 h 577971"/>
                <a:gd name="connsiteX15" fmla="*/ 906163 w 906893"/>
                <a:gd name="connsiteY15" fmla="*/ 499325 h 577971"/>
                <a:gd name="connsiteX16" fmla="*/ 833734 w 906893"/>
                <a:gd name="connsiteY16" fmla="*/ 455868 h 577971"/>
                <a:gd name="connsiteX17" fmla="*/ 717526 w 906893"/>
                <a:gd name="connsiteY17" fmla="*/ 356077 h 577971"/>
                <a:gd name="connsiteX18" fmla="*/ 642844 w 906893"/>
                <a:gd name="connsiteY18" fmla="*/ 254677 h 577971"/>
                <a:gd name="connsiteX19" fmla="*/ 559471 w 906893"/>
                <a:gd name="connsiteY19" fmla="*/ 178708 h 577971"/>
                <a:gd name="connsiteX20" fmla="*/ 481248 w 906893"/>
                <a:gd name="connsiteY20" fmla="*/ 168407 h 577971"/>
                <a:gd name="connsiteX21" fmla="*/ 502172 w 906893"/>
                <a:gd name="connsiteY21" fmla="*/ 175167 h 577971"/>
                <a:gd name="connsiteX22" fmla="*/ 607435 w 906893"/>
                <a:gd name="connsiteY22" fmla="*/ 247595 h 577971"/>
                <a:gd name="connsiteX23" fmla="*/ 673747 w 906893"/>
                <a:gd name="connsiteY23" fmla="*/ 347386 h 577971"/>
                <a:gd name="connsiteX24" fmla="*/ 769031 w 906893"/>
                <a:gd name="connsiteY24" fmla="*/ 441704 h 577971"/>
                <a:gd name="connsiteX25" fmla="*/ 891999 w 906893"/>
                <a:gd name="connsiteY25" fmla="*/ 534735 h 577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06893" h="577971">
                  <a:moveTo>
                    <a:pt x="891999" y="534735"/>
                  </a:moveTo>
                  <a:cubicBezTo>
                    <a:pt x="860774" y="558878"/>
                    <a:pt x="826330" y="570466"/>
                    <a:pt x="789633" y="575295"/>
                  </a:cubicBezTo>
                  <a:cubicBezTo>
                    <a:pt x="757121" y="579479"/>
                    <a:pt x="724286" y="578192"/>
                    <a:pt x="691774" y="575295"/>
                  </a:cubicBezTo>
                  <a:cubicBezTo>
                    <a:pt x="666987" y="573363"/>
                    <a:pt x="642522" y="566603"/>
                    <a:pt x="618379" y="559521"/>
                  </a:cubicBezTo>
                  <a:cubicBezTo>
                    <a:pt x="558827" y="541817"/>
                    <a:pt x="502816" y="516708"/>
                    <a:pt x="453242" y="479045"/>
                  </a:cubicBezTo>
                  <a:cubicBezTo>
                    <a:pt x="418155" y="452005"/>
                    <a:pt x="386286" y="422068"/>
                    <a:pt x="366006" y="381186"/>
                  </a:cubicBezTo>
                  <a:cubicBezTo>
                    <a:pt x="348623" y="345776"/>
                    <a:pt x="322549" y="316483"/>
                    <a:pt x="297762" y="286224"/>
                  </a:cubicBezTo>
                  <a:cubicBezTo>
                    <a:pt x="270400" y="253068"/>
                    <a:pt x="237244" y="226028"/>
                    <a:pt x="206985" y="196091"/>
                  </a:cubicBezTo>
                  <a:cubicBezTo>
                    <a:pt x="184773" y="174201"/>
                    <a:pt x="160309" y="154887"/>
                    <a:pt x="135844" y="135250"/>
                  </a:cubicBezTo>
                  <a:cubicBezTo>
                    <a:pt x="103653" y="109176"/>
                    <a:pt x="70497" y="84068"/>
                    <a:pt x="37663" y="58959"/>
                  </a:cubicBezTo>
                  <a:cubicBezTo>
                    <a:pt x="25431" y="49624"/>
                    <a:pt x="12232" y="40932"/>
                    <a:pt x="0" y="31919"/>
                  </a:cubicBezTo>
                  <a:lnTo>
                    <a:pt x="351198" y="7776"/>
                  </a:lnTo>
                  <a:cubicBezTo>
                    <a:pt x="450667" y="-7997"/>
                    <a:pt x="548204" y="-1881"/>
                    <a:pt x="639625" y="45761"/>
                  </a:cubicBezTo>
                  <a:cubicBezTo>
                    <a:pt x="721067" y="88252"/>
                    <a:pt x="779654" y="153599"/>
                    <a:pt x="823111" y="233110"/>
                  </a:cubicBezTo>
                  <a:cubicBezTo>
                    <a:pt x="867212" y="313908"/>
                    <a:pt x="892321" y="401144"/>
                    <a:pt x="906806" y="491921"/>
                  </a:cubicBezTo>
                  <a:cubicBezTo>
                    <a:pt x="907128" y="493853"/>
                    <a:pt x="906484" y="496106"/>
                    <a:pt x="906163" y="499325"/>
                  </a:cubicBezTo>
                  <a:cubicBezTo>
                    <a:pt x="879444" y="488059"/>
                    <a:pt x="856911" y="470997"/>
                    <a:pt x="833734" y="455868"/>
                  </a:cubicBezTo>
                  <a:cubicBezTo>
                    <a:pt x="790599" y="427540"/>
                    <a:pt x="752614" y="393418"/>
                    <a:pt x="717526" y="356077"/>
                  </a:cubicBezTo>
                  <a:cubicBezTo>
                    <a:pt x="688555" y="325496"/>
                    <a:pt x="667953" y="288155"/>
                    <a:pt x="642844" y="254677"/>
                  </a:cubicBezTo>
                  <a:cubicBezTo>
                    <a:pt x="619989" y="224096"/>
                    <a:pt x="594880" y="196091"/>
                    <a:pt x="559471" y="178708"/>
                  </a:cubicBezTo>
                  <a:cubicBezTo>
                    <a:pt x="534362" y="166475"/>
                    <a:pt x="508288" y="167119"/>
                    <a:pt x="481248" y="168407"/>
                  </a:cubicBezTo>
                  <a:cubicBezTo>
                    <a:pt x="487364" y="174523"/>
                    <a:pt x="495090" y="173879"/>
                    <a:pt x="502172" y="175167"/>
                  </a:cubicBezTo>
                  <a:cubicBezTo>
                    <a:pt x="548848" y="182571"/>
                    <a:pt x="580395" y="211542"/>
                    <a:pt x="607435" y="247595"/>
                  </a:cubicBezTo>
                  <a:cubicBezTo>
                    <a:pt x="631256" y="279786"/>
                    <a:pt x="652823" y="313264"/>
                    <a:pt x="673747" y="347386"/>
                  </a:cubicBezTo>
                  <a:cubicBezTo>
                    <a:pt x="697890" y="386336"/>
                    <a:pt x="735231" y="412411"/>
                    <a:pt x="769031" y="441704"/>
                  </a:cubicBezTo>
                  <a:cubicBezTo>
                    <a:pt x="807338" y="474860"/>
                    <a:pt x="848220" y="506085"/>
                    <a:pt x="891999" y="534735"/>
                  </a:cubicBezTo>
                  <a:close/>
                </a:path>
              </a:pathLst>
            </a:custGeom>
            <a:grpFill/>
            <a:ln w="320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440"/>
              <a:endParaRPr lang="en-US" sz="2850" dirty="0">
                <a:solidFill>
                  <a:prstClr val="black"/>
                </a:solidFill>
                <a:latin typeface="Arial"/>
                <a:ea typeface="Arial Unicode MS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723D289-969B-426B-B8FA-FC6EE52575F3}"/>
                </a:ext>
              </a:extLst>
            </p:cNvPr>
            <p:cNvSpPr/>
            <p:nvPr/>
          </p:nvSpPr>
          <p:spPr>
            <a:xfrm>
              <a:off x="6530026" y="4411923"/>
              <a:ext cx="638660" cy="408004"/>
            </a:xfrm>
            <a:custGeom>
              <a:avLst/>
              <a:gdLst>
                <a:gd name="connsiteX0" fmla="*/ 638659 w 637371"/>
                <a:gd name="connsiteY0" fmla="*/ 20878 h 405600"/>
                <a:gd name="connsiteX1" fmla="*/ 469338 w 637371"/>
                <a:gd name="connsiteY1" fmla="*/ 158653 h 405600"/>
                <a:gd name="connsiteX2" fmla="*/ 380170 w 637371"/>
                <a:gd name="connsiteY2" fmla="*/ 269066 h 405600"/>
                <a:gd name="connsiteX3" fmla="*/ 283276 w 637371"/>
                <a:gd name="connsiteY3" fmla="*/ 359522 h 405600"/>
                <a:gd name="connsiteX4" fmla="*/ 136810 w 637371"/>
                <a:gd name="connsiteY4" fmla="*/ 406520 h 405600"/>
                <a:gd name="connsiteX5" fmla="*/ 24143 w 637371"/>
                <a:gd name="connsiteY5" fmla="*/ 387849 h 405600"/>
                <a:gd name="connsiteX6" fmla="*/ 9657 w 637371"/>
                <a:gd name="connsiteY6" fmla="*/ 377227 h 405600"/>
                <a:gd name="connsiteX7" fmla="*/ 114598 w 637371"/>
                <a:gd name="connsiteY7" fmla="*/ 296107 h 405600"/>
                <a:gd name="connsiteX8" fmla="*/ 176404 w 637371"/>
                <a:gd name="connsiteY8" fmla="*/ 224966 h 405600"/>
                <a:gd name="connsiteX9" fmla="*/ 219861 w 637371"/>
                <a:gd name="connsiteY9" fmla="*/ 163160 h 405600"/>
                <a:gd name="connsiteX10" fmla="*/ 286817 w 637371"/>
                <a:gd name="connsiteY10" fmla="*/ 122278 h 405600"/>
                <a:gd name="connsiteX11" fmla="*/ 300337 w 637371"/>
                <a:gd name="connsiteY11" fmla="*/ 117771 h 405600"/>
                <a:gd name="connsiteX12" fmla="*/ 214711 w 637371"/>
                <a:gd name="connsiteY12" fmla="*/ 145133 h 405600"/>
                <a:gd name="connsiteX13" fmla="*/ 168034 w 637371"/>
                <a:gd name="connsiteY13" fmla="*/ 204364 h 405600"/>
                <a:gd name="connsiteX14" fmla="*/ 0 w 637371"/>
                <a:gd name="connsiteY14" fmla="*/ 352118 h 405600"/>
                <a:gd name="connsiteX15" fmla="*/ 21889 w 637371"/>
                <a:gd name="connsiteY15" fmla="*/ 253293 h 405600"/>
                <a:gd name="connsiteX16" fmla="*/ 161274 w 637371"/>
                <a:gd name="connsiteY16" fmla="*/ 46308 h 405600"/>
                <a:gd name="connsiteX17" fmla="*/ 264928 w 637371"/>
                <a:gd name="connsiteY17" fmla="*/ 5104 h 405600"/>
                <a:gd name="connsiteX18" fmla="*/ 426846 w 637371"/>
                <a:gd name="connsiteY18" fmla="*/ 10577 h 405600"/>
                <a:gd name="connsiteX19" fmla="*/ 602606 w 637371"/>
                <a:gd name="connsiteY19" fmla="*/ 21522 h 405600"/>
                <a:gd name="connsiteX20" fmla="*/ 638659 w 637371"/>
                <a:gd name="connsiteY20" fmla="*/ 20878 h 405600"/>
                <a:gd name="connsiteX0" fmla="*/ 638659 w 638659"/>
                <a:gd name="connsiteY0" fmla="*/ 20878 h 408004"/>
                <a:gd name="connsiteX1" fmla="*/ 469338 w 638659"/>
                <a:gd name="connsiteY1" fmla="*/ 158653 h 408004"/>
                <a:gd name="connsiteX2" fmla="*/ 380170 w 638659"/>
                <a:gd name="connsiteY2" fmla="*/ 269066 h 408004"/>
                <a:gd name="connsiteX3" fmla="*/ 283276 w 638659"/>
                <a:gd name="connsiteY3" fmla="*/ 359522 h 408004"/>
                <a:gd name="connsiteX4" fmla="*/ 136810 w 638659"/>
                <a:gd name="connsiteY4" fmla="*/ 406520 h 408004"/>
                <a:gd name="connsiteX5" fmla="*/ 24143 w 638659"/>
                <a:gd name="connsiteY5" fmla="*/ 387849 h 408004"/>
                <a:gd name="connsiteX6" fmla="*/ 9657 w 638659"/>
                <a:gd name="connsiteY6" fmla="*/ 377227 h 408004"/>
                <a:gd name="connsiteX7" fmla="*/ 114598 w 638659"/>
                <a:gd name="connsiteY7" fmla="*/ 296107 h 408004"/>
                <a:gd name="connsiteX8" fmla="*/ 176404 w 638659"/>
                <a:gd name="connsiteY8" fmla="*/ 224966 h 408004"/>
                <a:gd name="connsiteX9" fmla="*/ 219861 w 638659"/>
                <a:gd name="connsiteY9" fmla="*/ 163160 h 408004"/>
                <a:gd name="connsiteX10" fmla="*/ 286817 w 638659"/>
                <a:gd name="connsiteY10" fmla="*/ 122278 h 408004"/>
                <a:gd name="connsiteX11" fmla="*/ 300337 w 638659"/>
                <a:gd name="connsiteY11" fmla="*/ 117771 h 408004"/>
                <a:gd name="connsiteX12" fmla="*/ 214711 w 638659"/>
                <a:gd name="connsiteY12" fmla="*/ 145133 h 408004"/>
                <a:gd name="connsiteX13" fmla="*/ 168034 w 638659"/>
                <a:gd name="connsiteY13" fmla="*/ 204364 h 408004"/>
                <a:gd name="connsiteX14" fmla="*/ 0 w 638659"/>
                <a:gd name="connsiteY14" fmla="*/ 352118 h 408004"/>
                <a:gd name="connsiteX15" fmla="*/ 21889 w 638659"/>
                <a:gd name="connsiteY15" fmla="*/ 253293 h 408004"/>
                <a:gd name="connsiteX16" fmla="*/ 161274 w 638659"/>
                <a:gd name="connsiteY16" fmla="*/ 46308 h 408004"/>
                <a:gd name="connsiteX17" fmla="*/ 264928 w 638659"/>
                <a:gd name="connsiteY17" fmla="*/ 5104 h 408004"/>
                <a:gd name="connsiteX18" fmla="*/ 426846 w 638659"/>
                <a:gd name="connsiteY18" fmla="*/ 10577 h 408004"/>
                <a:gd name="connsiteX19" fmla="*/ 638659 w 638659"/>
                <a:gd name="connsiteY19" fmla="*/ 20878 h 40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8659" h="408004">
                  <a:moveTo>
                    <a:pt x="638659" y="20878"/>
                  </a:moveTo>
                  <a:cubicBezTo>
                    <a:pt x="576854" y="64657"/>
                    <a:pt x="521486" y="109723"/>
                    <a:pt x="469338" y="158653"/>
                  </a:cubicBezTo>
                  <a:cubicBezTo>
                    <a:pt x="434572" y="191166"/>
                    <a:pt x="402703" y="226253"/>
                    <a:pt x="380170" y="269066"/>
                  </a:cubicBezTo>
                  <a:cubicBezTo>
                    <a:pt x="358602" y="310592"/>
                    <a:pt x="322549" y="336989"/>
                    <a:pt x="283276" y="359522"/>
                  </a:cubicBezTo>
                  <a:cubicBezTo>
                    <a:pt x="237888" y="385596"/>
                    <a:pt x="188958" y="400726"/>
                    <a:pt x="136810" y="406520"/>
                  </a:cubicBezTo>
                  <a:cubicBezTo>
                    <a:pt x="97215" y="410705"/>
                    <a:pt x="59552" y="406520"/>
                    <a:pt x="24143" y="387849"/>
                  </a:cubicBezTo>
                  <a:cubicBezTo>
                    <a:pt x="18670" y="384952"/>
                    <a:pt x="15129" y="381411"/>
                    <a:pt x="9657" y="377227"/>
                  </a:cubicBezTo>
                  <a:cubicBezTo>
                    <a:pt x="46998" y="351796"/>
                    <a:pt x="81442" y="324756"/>
                    <a:pt x="114598" y="296107"/>
                  </a:cubicBezTo>
                  <a:cubicBezTo>
                    <a:pt x="138741" y="275183"/>
                    <a:pt x="160631" y="253293"/>
                    <a:pt x="176404" y="224966"/>
                  </a:cubicBezTo>
                  <a:cubicBezTo>
                    <a:pt x="188636" y="203076"/>
                    <a:pt x="203766" y="182796"/>
                    <a:pt x="219861" y="163160"/>
                  </a:cubicBezTo>
                  <a:cubicBezTo>
                    <a:pt x="237566" y="141914"/>
                    <a:pt x="258812" y="126463"/>
                    <a:pt x="286817" y="122278"/>
                  </a:cubicBezTo>
                  <a:cubicBezTo>
                    <a:pt x="291002" y="121634"/>
                    <a:pt x="296475" y="122600"/>
                    <a:pt x="300337" y="117771"/>
                  </a:cubicBezTo>
                  <a:cubicBezTo>
                    <a:pt x="267181" y="113265"/>
                    <a:pt x="238853" y="122278"/>
                    <a:pt x="214711" y="145133"/>
                  </a:cubicBezTo>
                  <a:cubicBezTo>
                    <a:pt x="196362" y="162516"/>
                    <a:pt x="181876" y="183118"/>
                    <a:pt x="168034" y="204364"/>
                  </a:cubicBezTo>
                  <a:cubicBezTo>
                    <a:pt x="126187" y="268101"/>
                    <a:pt x="67922" y="313811"/>
                    <a:pt x="0" y="352118"/>
                  </a:cubicBezTo>
                  <a:cubicBezTo>
                    <a:pt x="3863" y="316709"/>
                    <a:pt x="11910" y="284518"/>
                    <a:pt x="21889" y="253293"/>
                  </a:cubicBezTo>
                  <a:cubicBezTo>
                    <a:pt x="47964" y="170564"/>
                    <a:pt x="89811" y="98457"/>
                    <a:pt x="161274" y="46308"/>
                  </a:cubicBezTo>
                  <a:cubicBezTo>
                    <a:pt x="192177" y="23775"/>
                    <a:pt x="227909" y="12186"/>
                    <a:pt x="264928" y="5104"/>
                  </a:cubicBezTo>
                  <a:cubicBezTo>
                    <a:pt x="319330" y="-5197"/>
                    <a:pt x="372766" y="1885"/>
                    <a:pt x="426846" y="10577"/>
                  </a:cubicBezTo>
                  <a:cubicBezTo>
                    <a:pt x="489134" y="13206"/>
                    <a:pt x="631577" y="-3801"/>
                    <a:pt x="638659" y="20878"/>
                  </a:cubicBezTo>
                  <a:close/>
                </a:path>
              </a:pathLst>
            </a:custGeom>
            <a:grpFill/>
            <a:ln w="320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defTabSz="1371440"/>
              <a:endParaRPr lang="en-US" sz="2850" dirty="0">
                <a:solidFill>
                  <a:prstClr val="black"/>
                </a:solidFill>
                <a:latin typeface="Arial"/>
                <a:ea typeface="Arial Unicode MS"/>
              </a:endParaRPr>
            </a:p>
          </p:txBody>
        </p:sp>
      </p:grpSp>
      <p:sp>
        <p:nvSpPr>
          <p:cNvPr id="58" name="Rectangle 57">
            <a:extLst>
              <a:ext uri="{FF2B5EF4-FFF2-40B4-BE49-F238E27FC236}">
                <a16:creationId xmlns:a16="http://schemas.microsoft.com/office/drawing/2014/main" id="{F8DB6FFD-AFE5-43BD-ABD6-00113C4BD74C}"/>
              </a:ext>
            </a:extLst>
          </p:cNvPr>
          <p:cNvSpPr/>
          <p:nvPr/>
        </p:nvSpPr>
        <p:spPr>
          <a:xfrm>
            <a:off x="1" y="6230471"/>
            <a:ext cx="18286413" cy="207175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F542FDA-6944-41BC-817D-DE672C425147}"/>
              </a:ext>
            </a:extLst>
          </p:cNvPr>
          <p:cNvSpPr txBox="1"/>
          <p:nvPr/>
        </p:nvSpPr>
        <p:spPr>
          <a:xfrm>
            <a:off x="5479620" y="6433567"/>
            <a:ext cx="7246475" cy="1500264"/>
          </a:xfrm>
          <a:prstGeom prst="rect">
            <a:avLst/>
          </a:prstGeom>
          <a:noFill/>
        </p:spPr>
        <p:txBody>
          <a:bodyPr wrap="square" lIns="137142" tIns="68571" rIns="137142" bIns="68571" rtlCol="0" anchor="ctr">
            <a:spAutoFit/>
          </a:bodyPr>
          <a:lstStyle/>
          <a:p>
            <a:pPr algn="ctr" defTabSz="1371440"/>
            <a:r>
              <a:rPr lang="en-US" altLang="ko-KR" sz="8849" dirty="0">
                <a:solidFill>
                  <a:prstClr val="white"/>
                </a:solidFill>
                <a:latin typeface="Arial"/>
                <a:ea typeface="Arial Unicode MS"/>
                <a:cs typeface="Arial" pitchFamily="34" charset="0"/>
              </a:rPr>
              <a:t>Thank You</a:t>
            </a:r>
            <a:endParaRPr lang="ko-KR" altLang="en-US" sz="8849" dirty="0">
              <a:solidFill>
                <a:prstClr val="white"/>
              </a:solidFill>
              <a:latin typeface="Arial"/>
              <a:ea typeface="Arial Unicode MS"/>
              <a:cs typeface="Arial" pitchFamily="34" charset="0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E61A478B-62D4-4072-997E-3837B16B99F0}"/>
              </a:ext>
            </a:extLst>
          </p:cNvPr>
          <p:cNvSpPr/>
          <p:nvPr/>
        </p:nvSpPr>
        <p:spPr>
          <a:xfrm>
            <a:off x="12316924" y="3349118"/>
            <a:ext cx="1159806" cy="1159806"/>
          </a:xfrm>
          <a:prstGeom prst="ellipse">
            <a:avLst/>
          </a:prstGeom>
          <a:solidFill>
            <a:schemeClr val="accent3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E0A05C90-FC07-4A23-B3F3-F2271CDD452A}"/>
              </a:ext>
            </a:extLst>
          </p:cNvPr>
          <p:cNvSpPr/>
          <p:nvPr/>
        </p:nvSpPr>
        <p:spPr>
          <a:xfrm>
            <a:off x="16343322" y="4553629"/>
            <a:ext cx="759524" cy="759524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4654E7D2-C455-48AD-9072-7C9F160565B1}"/>
              </a:ext>
            </a:extLst>
          </p:cNvPr>
          <p:cNvSpPr/>
          <p:nvPr/>
        </p:nvSpPr>
        <p:spPr>
          <a:xfrm>
            <a:off x="14640872" y="1172140"/>
            <a:ext cx="775212" cy="775212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C3AEA43F-7102-4622-863C-29B6D6394F72}"/>
              </a:ext>
            </a:extLst>
          </p:cNvPr>
          <p:cNvSpPr/>
          <p:nvPr/>
        </p:nvSpPr>
        <p:spPr>
          <a:xfrm>
            <a:off x="15294644" y="4424120"/>
            <a:ext cx="1352221" cy="1352221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447E0538-A412-4387-94A5-2B342C0A2E77}"/>
              </a:ext>
            </a:extLst>
          </p:cNvPr>
          <p:cNvSpPr/>
          <p:nvPr/>
        </p:nvSpPr>
        <p:spPr>
          <a:xfrm>
            <a:off x="3648731" y="2723607"/>
            <a:ext cx="1443337" cy="1443337"/>
          </a:xfrm>
          <a:prstGeom prst="ellipse">
            <a:avLst/>
          </a:prstGeom>
          <a:solidFill>
            <a:schemeClr val="accent3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43425CA9-3BFA-4533-A436-6EF7335C439C}"/>
              </a:ext>
            </a:extLst>
          </p:cNvPr>
          <p:cNvSpPr/>
          <p:nvPr/>
        </p:nvSpPr>
        <p:spPr>
          <a:xfrm>
            <a:off x="4002041" y="1266657"/>
            <a:ext cx="984821" cy="984821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16E02D60-ECA5-447C-A132-55E2E0516A52}"/>
              </a:ext>
            </a:extLst>
          </p:cNvPr>
          <p:cNvSpPr/>
          <p:nvPr/>
        </p:nvSpPr>
        <p:spPr>
          <a:xfrm>
            <a:off x="10211216" y="928994"/>
            <a:ext cx="364437" cy="364437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DA4C073D-E698-4E29-BC83-EF46F8AA0768}"/>
              </a:ext>
            </a:extLst>
          </p:cNvPr>
          <p:cNvSpPr/>
          <p:nvPr/>
        </p:nvSpPr>
        <p:spPr>
          <a:xfrm>
            <a:off x="7654518" y="1569558"/>
            <a:ext cx="606835" cy="606835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D816EC0B-289D-45DB-BA2A-2D5774E94545}"/>
              </a:ext>
            </a:extLst>
          </p:cNvPr>
          <p:cNvSpPr/>
          <p:nvPr/>
        </p:nvSpPr>
        <p:spPr>
          <a:xfrm>
            <a:off x="3522630" y="3754679"/>
            <a:ext cx="606835" cy="606835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B3E9C167-3E74-444B-BBF1-A9F4B19A0035}"/>
              </a:ext>
            </a:extLst>
          </p:cNvPr>
          <p:cNvSpPr/>
          <p:nvPr/>
        </p:nvSpPr>
        <p:spPr>
          <a:xfrm>
            <a:off x="2036579" y="3610083"/>
            <a:ext cx="748176" cy="748176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9F287556-555D-45F7-91BA-127AA0690FDF}"/>
              </a:ext>
            </a:extLst>
          </p:cNvPr>
          <p:cNvSpPr/>
          <p:nvPr/>
        </p:nvSpPr>
        <p:spPr>
          <a:xfrm>
            <a:off x="56711" y="3414209"/>
            <a:ext cx="2016977" cy="2016977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83C54042-12EC-4257-9472-65969213694F}"/>
              </a:ext>
            </a:extLst>
          </p:cNvPr>
          <p:cNvSpPr/>
          <p:nvPr/>
        </p:nvSpPr>
        <p:spPr>
          <a:xfrm>
            <a:off x="16406260" y="1063507"/>
            <a:ext cx="1660099" cy="1660099"/>
          </a:xfrm>
          <a:prstGeom prst="ellipse">
            <a:avLst/>
          </a:prstGeom>
          <a:solidFill>
            <a:schemeClr val="accent3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3C1D6E05-CC0A-452F-A74B-FE5A4584A4DF}"/>
              </a:ext>
            </a:extLst>
          </p:cNvPr>
          <p:cNvSpPr/>
          <p:nvPr/>
        </p:nvSpPr>
        <p:spPr>
          <a:xfrm>
            <a:off x="3681892" y="1321117"/>
            <a:ext cx="497031" cy="497031"/>
          </a:xfrm>
          <a:prstGeom prst="ellipse">
            <a:avLst/>
          </a:prstGeom>
          <a:solidFill>
            <a:schemeClr val="accent3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914D98F1-76F8-41BF-A12D-78A5C07503ED}"/>
              </a:ext>
            </a:extLst>
          </p:cNvPr>
          <p:cNvSpPr/>
          <p:nvPr/>
        </p:nvSpPr>
        <p:spPr>
          <a:xfrm>
            <a:off x="217688" y="416325"/>
            <a:ext cx="1231212" cy="1231212"/>
          </a:xfrm>
          <a:prstGeom prst="ellipse">
            <a:avLst/>
          </a:prstGeom>
          <a:solidFill>
            <a:schemeClr val="accent3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9EAC5C74-3392-4FBA-8A2D-E2B9483F00A2}"/>
              </a:ext>
            </a:extLst>
          </p:cNvPr>
          <p:cNvSpPr/>
          <p:nvPr/>
        </p:nvSpPr>
        <p:spPr>
          <a:xfrm>
            <a:off x="721625" y="6659079"/>
            <a:ext cx="1143181" cy="1143181"/>
          </a:xfrm>
          <a:prstGeom prst="ellipse">
            <a:avLst/>
          </a:prstGeom>
          <a:solidFill>
            <a:schemeClr val="accent3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0952C6B5-0003-48C7-9E41-46727D58D262}"/>
              </a:ext>
            </a:extLst>
          </p:cNvPr>
          <p:cNvSpPr/>
          <p:nvPr/>
        </p:nvSpPr>
        <p:spPr>
          <a:xfrm>
            <a:off x="15778638" y="7655423"/>
            <a:ext cx="696136" cy="696136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AACC6F48-963A-4D2D-891F-B11C324665FB}"/>
              </a:ext>
            </a:extLst>
          </p:cNvPr>
          <p:cNvSpPr/>
          <p:nvPr/>
        </p:nvSpPr>
        <p:spPr>
          <a:xfrm>
            <a:off x="13884204" y="9240274"/>
            <a:ext cx="775212" cy="775212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2209FB43-BBDD-41E0-8C0A-051FAD8F47E4}"/>
              </a:ext>
            </a:extLst>
          </p:cNvPr>
          <p:cNvSpPr/>
          <p:nvPr/>
        </p:nvSpPr>
        <p:spPr>
          <a:xfrm>
            <a:off x="16286659" y="7679307"/>
            <a:ext cx="1239368" cy="1239368"/>
          </a:xfrm>
          <a:prstGeom prst="ellipse">
            <a:avLst/>
          </a:prstGeom>
          <a:solidFill>
            <a:schemeClr val="accent3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67878697-B718-4D49-B8FC-454C280C8238}"/>
              </a:ext>
            </a:extLst>
          </p:cNvPr>
          <p:cNvSpPr/>
          <p:nvPr/>
        </p:nvSpPr>
        <p:spPr>
          <a:xfrm>
            <a:off x="12385203" y="7500002"/>
            <a:ext cx="1443337" cy="1443337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C37F3F48-FCE9-4756-8242-6F96B485530D}"/>
              </a:ext>
            </a:extLst>
          </p:cNvPr>
          <p:cNvSpPr/>
          <p:nvPr/>
        </p:nvSpPr>
        <p:spPr>
          <a:xfrm>
            <a:off x="4840853" y="8056701"/>
            <a:ext cx="430043" cy="430043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EBC5EA47-AF78-4443-A1B8-3559FF601647}"/>
              </a:ext>
            </a:extLst>
          </p:cNvPr>
          <p:cNvSpPr/>
          <p:nvPr/>
        </p:nvSpPr>
        <p:spPr>
          <a:xfrm>
            <a:off x="4068647" y="8406405"/>
            <a:ext cx="984821" cy="984821"/>
          </a:xfrm>
          <a:prstGeom prst="ellipse">
            <a:avLst/>
          </a:prstGeom>
          <a:solidFill>
            <a:schemeClr val="accent3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8C34BC9F-65C8-4978-80DA-4ECADB737858}"/>
              </a:ext>
            </a:extLst>
          </p:cNvPr>
          <p:cNvSpPr/>
          <p:nvPr/>
        </p:nvSpPr>
        <p:spPr>
          <a:xfrm>
            <a:off x="2627148" y="7224255"/>
            <a:ext cx="1024185" cy="1024185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B02291E0-B99B-4495-92DE-EB42A6C69230}"/>
              </a:ext>
            </a:extLst>
          </p:cNvPr>
          <p:cNvSpPr/>
          <p:nvPr/>
        </p:nvSpPr>
        <p:spPr>
          <a:xfrm>
            <a:off x="7173941" y="9156124"/>
            <a:ext cx="1164415" cy="1164415"/>
          </a:xfrm>
          <a:prstGeom prst="ellipse">
            <a:avLst/>
          </a:prstGeom>
          <a:solidFill>
            <a:schemeClr val="accent3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85" name="Oval 84">
            <a:extLst>
              <a:ext uri="{FF2B5EF4-FFF2-40B4-BE49-F238E27FC236}">
                <a16:creationId xmlns:a16="http://schemas.microsoft.com/office/drawing/2014/main" id="{A36D0159-0FBC-4B08-91FD-B5D892CA7BA3}"/>
              </a:ext>
            </a:extLst>
          </p:cNvPr>
          <p:cNvSpPr/>
          <p:nvPr/>
        </p:nvSpPr>
        <p:spPr>
          <a:xfrm>
            <a:off x="10277824" y="8068746"/>
            <a:ext cx="364437" cy="364437"/>
          </a:xfrm>
          <a:prstGeom prst="ellipse">
            <a:avLst/>
          </a:prstGeom>
          <a:solidFill>
            <a:schemeClr val="accent3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86" name="Oval 85">
            <a:extLst>
              <a:ext uri="{FF2B5EF4-FFF2-40B4-BE49-F238E27FC236}">
                <a16:creationId xmlns:a16="http://schemas.microsoft.com/office/drawing/2014/main" id="{7FBC0625-FE03-4E22-B678-3B0096C355B8}"/>
              </a:ext>
            </a:extLst>
          </p:cNvPr>
          <p:cNvSpPr/>
          <p:nvPr/>
        </p:nvSpPr>
        <p:spPr>
          <a:xfrm>
            <a:off x="8891320" y="8781826"/>
            <a:ext cx="364437" cy="364437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15E7D22D-22B1-48B6-93B4-4286CC271BFD}"/>
              </a:ext>
            </a:extLst>
          </p:cNvPr>
          <p:cNvSpPr/>
          <p:nvPr/>
        </p:nvSpPr>
        <p:spPr>
          <a:xfrm>
            <a:off x="1756417" y="9842345"/>
            <a:ext cx="329382" cy="329382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D33C6072-A605-45F7-93C8-93173206E614}"/>
              </a:ext>
            </a:extLst>
          </p:cNvPr>
          <p:cNvSpPr/>
          <p:nvPr/>
        </p:nvSpPr>
        <p:spPr>
          <a:xfrm>
            <a:off x="4883142" y="5134025"/>
            <a:ext cx="1443337" cy="1443337"/>
          </a:xfrm>
          <a:prstGeom prst="ellips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380D9025-E8B8-4F96-843E-FFA4DFCBA173}"/>
              </a:ext>
            </a:extLst>
          </p:cNvPr>
          <p:cNvSpPr/>
          <p:nvPr/>
        </p:nvSpPr>
        <p:spPr>
          <a:xfrm>
            <a:off x="12609224" y="5986277"/>
            <a:ext cx="714442" cy="714442"/>
          </a:xfrm>
          <a:prstGeom prst="ellipse">
            <a:avLst/>
          </a:prstGeom>
          <a:solidFill>
            <a:schemeClr val="accent3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37142" tIns="68571" rIns="137142" bIns="68571" rtlCol="0" anchor="ctr"/>
          <a:lstStyle/>
          <a:p>
            <a:pPr algn="ctr" defTabSz="1371440"/>
            <a:endParaRPr lang="en-US" sz="2850">
              <a:solidFill>
                <a:prstClr val="white"/>
              </a:solidFill>
              <a:latin typeface="Arial"/>
              <a:ea typeface="Arial Unicode MS"/>
            </a:endParaRPr>
          </a:p>
        </p:txBody>
      </p:sp>
    </p:spTree>
    <p:extLst>
      <p:ext uri="{BB962C8B-B14F-4D97-AF65-F5344CB8AC3E}">
        <p14:creationId xmlns:p14="http://schemas.microsoft.com/office/powerpoint/2010/main" val="2959984585"/>
      </p:ext>
    </p:extLst>
  </p:cSld>
  <p:clrMapOvr>
    <a:masterClrMapping/>
  </p:clrMapOvr>
  <p:transition spd="slow">
    <p:push dir="u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3">
            <a:extLst>
              <a:ext uri="{FF2B5EF4-FFF2-40B4-BE49-F238E27FC236}">
                <a16:creationId xmlns:a16="http://schemas.microsoft.com/office/drawing/2014/main" id="{740917B3-CE8C-4025-9363-D89F49EE290B}"/>
              </a:ext>
            </a:extLst>
          </p:cNvPr>
          <p:cNvSpPr txBox="1">
            <a:spLocks/>
          </p:cNvSpPr>
          <p:nvPr/>
        </p:nvSpPr>
        <p:spPr>
          <a:xfrm>
            <a:off x="1366342" y="125996"/>
            <a:ext cx="15841760" cy="973580"/>
          </a:xfrm>
          <a:prstGeom prst="rect">
            <a:avLst/>
          </a:prstGeom>
        </p:spPr>
        <p:txBody>
          <a:bodyPr anchor="ctr">
            <a:normAutofit lnSpcReduction="10000"/>
          </a:bodyPr>
          <a:lstStyle>
            <a:lvl1pPr marL="0" indent="0" algn="ctr" defTabSz="1632245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4399" kern="1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1pPr>
            <a:lvl2pPr marL="1326200" indent="-510076" algn="l" defTabSz="16322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494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040303" indent="-408059" algn="l" defTabSz="16322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434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856429" indent="-408059" algn="l" defTabSz="16322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5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72548" indent="-408059" algn="l" defTabSz="16322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35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488674" indent="-408059" algn="l" defTabSz="16322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304794" indent="-408059" algn="l" defTabSz="16322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120916" indent="-408059" algn="l" defTabSz="16322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6937036" indent="-408059" algn="l" defTabSz="16322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kumimoji="1" lang="en-US" altLang="ja-JP" sz="6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Various Methods of AgNPs synthesis</a:t>
            </a:r>
            <a:endParaRPr kumimoji="1" lang="ja-JP" altLang="en-US" sz="60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74" name="Diagram 73">
            <a:extLst>
              <a:ext uri="{FF2B5EF4-FFF2-40B4-BE49-F238E27FC236}">
                <a16:creationId xmlns:a16="http://schemas.microsoft.com/office/drawing/2014/main" id="{C42AE2F6-3C0D-40EE-A861-F0A70B0C30D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98970794"/>
              </p:ext>
            </p:extLst>
          </p:nvPr>
        </p:nvGraphicFramePr>
        <p:xfrm>
          <a:off x="3047735" y="1399084"/>
          <a:ext cx="12190942" cy="812729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76" name="TextBox 75">
            <a:extLst>
              <a:ext uri="{FF2B5EF4-FFF2-40B4-BE49-F238E27FC236}">
                <a16:creationId xmlns:a16="http://schemas.microsoft.com/office/drawing/2014/main" id="{7CFF1977-3377-4CD5-B755-7092F47068B4}"/>
              </a:ext>
            </a:extLst>
          </p:cNvPr>
          <p:cNvSpPr txBox="1"/>
          <p:nvPr/>
        </p:nvSpPr>
        <p:spPr>
          <a:xfrm>
            <a:off x="6910958" y="4594408"/>
            <a:ext cx="4464496" cy="1940957"/>
          </a:xfrm>
          <a:prstGeom prst="round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Font typeface="Wingdings" panose="05000000000000000000" pitchFamily="2" charset="2"/>
              <a:buChar char="ü"/>
            </a:pPr>
            <a:r>
              <a:rPr lang="en-IN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Physical Methods</a:t>
            </a:r>
          </a:p>
          <a:p>
            <a:pPr marL="457200" indent="-457200">
              <a:buFont typeface="Wingdings" panose="05000000000000000000" pitchFamily="2" charset="2"/>
              <a:buChar char="ü"/>
            </a:pPr>
            <a:r>
              <a:rPr lang="en-IN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Chemical Methods</a:t>
            </a:r>
          </a:p>
          <a:p>
            <a:pPr marL="457200" indent="-457200">
              <a:buFont typeface="Wingdings" panose="05000000000000000000" pitchFamily="2" charset="2"/>
              <a:buChar char="ü"/>
            </a:pPr>
            <a:r>
              <a:rPr lang="en-IN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Green Methods</a:t>
            </a:r>
          </a:p>
        </p:txBody>
      </p:sp>
    </p:spTree>
    <p:extLst>
      <p:ext uri="{BB962C8B-B14F-4D97-AF65-F5344CB8AC3E}">
        <p14:creationId xmlns:p14="http://schemas.microsoft.com/office/powerpoint/2010/main" val="698527153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250"/>
                                        <p:tgtEl>
                                          <p:spTgt spid="7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7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 uiExpand="1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1189633859"/>
              </p:ext>
            </p:extLst>
          </p:nvPr>
        </p:nvGraphicFramePr>
        <p:xfrm>
          <a:off x="2158430" y="823020"/>
          <a:ext cx="12190942" cy="812729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7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826" b="26983"/>
          <a:stretch/>
        </p:blipFill>
        <p:spPr>
          <a:xfrm flipV="1">
            <a:off x="7270998" y="3559324"/>
            <a:ext cx="2276297" cy="1944216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CFF1977-3377-4CD5-B755-7092F47068B4}"/>
              </a:ext>
            </a:extLst>
          </p:cNvPr>
          <p:cNvSpPr txBox="1"/>
          <p:nvPr/>
        </p:nvSpPr>
        <p:spPr>
          <a:xfrm>
            <a:off x="6455499" y="5719564"/>
            <a:ext cx="3907294" cy="1021556"/>
          </a:xfrm>
          <a:prstGeom prst="round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Font typeface="Wingdings" panose="05000000000000000000" pitchFamily="2" charset="2"/>
              <a:buChar char="q"/>
            </a:pPr>
            <a:r>
              <a:rPr lang="en-US" sz="2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Energy extensive</a:t>
            </a:r>
          </a:p>
          <a:p>
            <a:endParaRPr lang="en-IN" sz="2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2197FB3-164B-476E-AEC9-8F58B800A34D}"/>
              </a:ext>
            </a:extLst>
          </p:cNvPr>
          <p:cNvSpPr txBox="1"/>
          <p:nvPr/>
        </p:nvSpPr>
        <p:spPr>
          <a:xfrm>
            <a:off x="0" y="9654346"/>
            <a:ext cx="4953298" cy="507797"/>
          </a:xfrm>
          <a:prstGeom prst="rect">
            <a:avLst/>
          </a:prstGeom>
          <a:noFill/>
        </p:spPr>
        <p:txBody>
          <a:bodyPr wrap="square" lIns="137127" tIns="68563" rIns="137127" bIns="68563" rtlCol="0">
            <a:spAutoFit/>
          </a:bodyPr>
          <a:lstStyle/>
          <a:p>
            <a:pPr lvl="0">
              <a:defRPr/>
            </a:pPr>
            <a:r>
              <a:rPr kumimoji="0" lang="en-IN" sz="2400" b="1" i="1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Source</a:t>
            </a:r>
            <a:r>
              <a:rPr kumimoji="0" lang="en-IN" sz="2400" b="0" i="1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:- </a:t>
            </a:r>
            <a:r>
              <a:rPr lang="en-IN" sz="2400" i="1" dirty="0">
                <a:solidFill>
                  <a:srgbClr val="3F3F3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 and Le, 2013</a:t>
            </a:r>
            <a:endParaRPr kumimoji="0" lang="en-IN" sz="24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7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826" b="26983"/>
          <a:stretch/>
        </p:blipFill>
        <p:spPr>
          <a:xfrm flipV="1">
            <a:off x="11735494" y="3559324"/>
            <a:ext cx="2276297" cy="1944216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7CFF1977-3377-4CD5-B755-7092F47068B4}"/>
              </a:ext>
            </a:extLst>
          </p:cNvPr>
          <p:cNvSpPr txBox="1"/>
          <p:nvPr/>
        </p:nvSpPr>
        <p:spPr>
          <a:xfrm>
            <a:off x="10655374" y="5778128"/>
            <a:ext cx="4847947" cy="1021556"/>
          </a:xfrm>
          <a:prstGeom prst="round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 algn="ctr">
              <a:buFont typeface="Wingdings" panose="05000000000000000000" pitchFamily="2" charset="2"/>
              <a:buChar char="q"/>
            </a:pPr>
            <a:r>
              <a:rPr lang="en-US" sz="2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Toxic and non-ecofriendly byproducts</a:t>
            </a:r>
          </a:p>
        </p:txBody>
      </p:sp>
      <p:sp>
        <p:nvSpPr>
          <p:cNvPr id="11" name="5-Point Star 10"/>
          <p:cNvSpPr/>
          <p:nvPr/>
        </p:nvSpPr>
        <p:spPr>
          <a:xfrm>
            <a:off x="13751718" y="4855468"/>
            <a:ext cx="864096" cy="648072"/>
          </a:xfrm>
          <a:prstGeom prst="star5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en-IN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2197FB3-164B-476E-AEC9-8F58B800A34D}"/>
              </a:ext>
            </a:extLst>
          </p:cNvPr>
          <p:cNvSpPr txBox="1"/>
          <p:nvPr/>
        </p:nvSpPr>
        <p:spPr>
          <a:xfrm>
            <a:off x="0" y="9629854"/>
            <a:ext cx="4953298" cy="507797"/>
          </a:xfrm>
          <a:prstGeom prst="rect">
            <a:avLst/>
          </a:prstGeom>
          <a:noFill/>
        </p:spPr>
        <p:txBody>
          <a:bodyPr wrap="square" lIns="137127" tIns="68563" rIns="137127" bIns="68563" rtlCol="0">
            <a:spAutoFit/>
          </a:bodyPr>
          <a:lstStyle/>
          <a:p>
            <a:pPr lvl="0">
              <a:defRPr/>
            </a:pPr>
            <a:r>
              <a:rPr kumimoji="0" lang="en-IN" sz="2400" b="1" i="1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Source</a:t>
            </a:r>
            <a:r>
              <a:rPr kumimoji="0" lang="en-IN" sz="2400" b="0" i="1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:- </a:t>
            </a:r>
            <a:r>
              <a:rPr lang="en-IN" sz="2400" i="1" dirty="0">
                <a:solidFill>
                  <a:srgbClr val="3F3F3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Ahmed et al. 2016</a:t>
            </a:r>
            <a:endParaRPr kumimoji="0" lang="en-IN" sz="24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2197FB3-164B-476E-AEC9-8F58B800A34D}"/>
              </a:ext>
            </a:extLst>
          </p:cNvPr>
          <p:cNvSpPr txBox="1"/>
          <p:nvPr/>
        </p:nvSpPr>
        <p:spPr>
          <a:xfrm>
            <a:off x="0" y="9654346"/>
            <a:ext cx="4953298" cy="507797"/>
          </a:xfrm>
          <a:prstGeom prst="rect">
            <a:avLst/>
          </a:prstGeom>
          <a:noFill/>
        </p:spPr>
        <p:txBody>
          <a:bodyPr wrap="square" lIns="137127" tIns="68563" rIns="137127" bIns="68563" rtlCol="0">
            <a:spAutoFit/>
          </a:bodyPr>
          <a:lstStyle/>
          <a:p>
            <a:pPr lvl="0">
              <a:defRPr/>
            </a:pPr>
            <a:r>
              <a:rPr kumimoji="0" lang="en-IN" sz="2400" b="1" i="1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Source</a:t>
            </a:r>
            <a:r>
              <a:rPr kumimoji="0" lang="en-IN" sz="2400" b="0" i="1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:- </a:t>
            </a:r>
            <a:r>
              <a:rPr lang="en-IN" sz="2400" i="1" dirty="0">
                <a:solidFill>
                  <a:srgbClr val="3F3F3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Reddy et al. 2012</a:t>
            </a:r>
            <a:endParaRPr kumimoji="0" lang="en-IN" sz="24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598949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2C53C355-D4BA-4CC4-8BC4-284539D2E5B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6DAE1B86-0D2B-40F4-BEF3-8796A477C57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73709483-337D-43C8-B077-563A1659632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F0415478-2204-4B3F-8E4A-0B18E12A5BC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8A7608E7-B55A-4574-A1B3-DD896CBBEE3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837B51A5-9880-47E0-9A68-793198FC5E6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F3308D56-14F1-482B-A7F2-1382AE55F5A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1926C4A4-FBD3-4944-97DA-F86CE3B2213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47533FB8-22CF-4EF8-BEA7-AC4644E46F3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E4B4C62D-54E0-496F-ABDC-22D25079413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CCBDDA84-60CB-45B7-9EFE-066973ED65B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A3331B2D-372B-4935-A627-A918A954691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07F2926A-24EE-4EFF-8BFE-72E4EB69859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2B287CF6-6F4A-4CDE-A6F2-9A418019D7B1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43CA88C3-8568-4359-9D23-DED13DE4D65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E54AFB62-784A-4463-9208-F4D4377E3BD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8414C9CC-E2BE-4713-9EB0-BB8E73F29881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929AB584-C23B-4421-8CF1-BA6AC9B161E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55D1062A-3ADC-43D7-B3DF-154695E417F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50750538-7A3A-4839-99EC-3639F7A2EED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B74CAA38-857F-4E95-96CF-B5E4A2D624B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" grpId="0" uiExpand="1">
        <p:bldSub>
          <a:bldDgm bld="lvlOne"/>
        </p:bldSub>
      </p:bldGraphic>
      <p:bldP spid="7" grpId="0"/>
      <p:bldP spid="7" grpId="1"/>
      <p:bldP spid="8" grpId="0"/>
      <p:bldP spid="10" grpId="0"/>
      <p:bldP spid="10" grpId="1"/>
      <p:bldP spid="11" grpId="0" animBg="1"/>
      <p:bldP spid="12" grpId="0"/>
      <p:bldP spid="12" grpId="1"/>
      <p:bldP spid="1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テキスト プレースホルダー 5">
            <a:extLst>
              <a:ext uri="{FF2B5EF4-FFF2-40B4-BE49-F238E27FC236}">
                <a16:creationId xmlns:a16="http://schemas.microsoft.com/office/drawing/2014/main" id="{29CB3EC4-2F17-4275-93CC-D75024223728}"/>
              </a:ext>
            </a:extLst>
          </p:cNvPr>
          <p:cNvSpPr txBox="1">
            <a:spLocks/>
          </p:cNvSpPr>
          <p:nvPr/>
        </p:nvSpPr>
        <p:spPr>
          <a:xfrm>
            <a:off x="191893" y="2218175"/>
            <a:ext cx="5850650" cy="5850650"/>
          </a:xfrm>
          <a:prstGeom prst="ellipse">
            <a:avLst/>
          </a:prstGeom>
          <a:ln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 algn="l" defTabSz="1632245" rtl="0" eaLnBrk="1" latinLnBrk="0" hangingPunct="1">
              <a:spcBef>
                <a:spcPct val="20000"/>
              </a:spcBef>
              <a:buFont typeface="Arial" panose="020B0604020202020204" pitchFamily="34" charset="0"/>
              <a:buNone/>
              <a:defRPr sz="225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26200" indent="-510076" algn="l" defTabSz="16322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494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040303" indent="-408059" algn="l" defTabSz="16322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434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856429" indent="-408059" algn="l" defTabSz="16322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35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72548" indent="-408059" algn="l" defTabSz="16322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35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488674" indent="-408059" algn="l" defTabSz="16322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304794" indent="-408059" algn="l" defTabSz="16322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120916" indent="-408059" algn="l" defTabSz="16322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6937036" indent="-408059" algn="l" defTabSz="1632245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599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kumimoji="1" lang="en-US" altLang="ja-JP"/>
              <a:t> </a:t>
            </a:r>
            <a:endParaRPr kumimoji="1" lang="ja-JP" altLang="en-US" dirty="0"/>
          </a:p>
        </p:txBody>
      </p:sp>
      <p:sp>
        <p:nvSpPr>
          <p:cNvPr id="3" name="タイトル 1">
            <a:extLst>
              <a:ext uri="{FF2B5EF4-FFF2-40B4-BE49-F238E27FC236}">
                <a16:creationId xmlns:a16="http://schemas.microsoft.com/office/drawing/2014/main" id="{4F02091A-49AA-46D5-95D6-9909BC653A17}"/>
              </a:ext>
            </a:extLst>
          </p:cNvPr>
          <p:cNvSpPr txBox="1">
            <a:spLocks/>
          </p:cNvSpPr>
          <p:nvPr/>
        </p:nvSpPr>
        <p:spPr>
          <a:xfrm>
            <a:off x="493245" y="4548621"/>
            <a:ext cx="5580620" cy="1189757"/>
          </a:xfrm>
          <a:prstGeom prst="rect">
            <a:avLst/>
          </a:prstGeom>
        </p:spPr>
        <p:txBody>
          <a:bodyPr anchor="t"/>
          <a:lstStyle>
            <a:lvl1pPr algn="ctr" defTabSz="1632245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4000" kern="1200" spc="60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6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Introduction</a:t>
            </a: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562BA313-3684-45DF-991E-F4DC085D6FA2}"/>
              </a:ext>
            </a:extLst>
          </p:cNvPr>
          <p:cNvSpPr/>
          <p:nvPr/>
        </p:nvSpPr>
        <p:spPr>
          <a:xfrm>
            <a:off x="11335263" y="1798304"/>
            <a:ext cx="2773293" cy="2005816"/>
          </a:xfrm>
          <a:custGeom>
            <a:avLst/>
            <a:gdLst>
              <a:gd name="connsiteX0" fmla="*/ 0 w 2773293"/>
              <a:gd name="connsiteY0" fmla="*/ 0 h 2005816"/>
              <a:gd name="connsiteX1" fmla="*/ 2773293 w 2773293"/>
              <a:gd name="connsiteY1" fmla="*/ 0 h 2005816"/>
              <a:gd name="connsiteX2" fmla="*/ 2773293 w 2773293"/>
              <a:gd name="connsiteY2" fmla="*/ 2005816 h 2005816"/>
              <a:gd name="connsiteX3" fmla="*/ 0 w 2773293"/>
              <a:gd name="connsiteY3" fmla="*/ 2005816 h 2005816"/>
              <a:gd name="connsiteX4" fmla="*/ 0 w 2773293"/>
              <a:gd name="connsiteY4" fmla="*/ 0 h 2005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73293" h="2005816">
                <a:moveTo>
                  <a:pt x="0" y="0"/>
                </a:moveTo>
                <a:lnTo>
                  <a:pt x="2773293" y="0"/>
                </a:lnTo>
                <a:lnTo>
                  <a:pt x="2773293" y="2005816"/>
                </a:lnTo>
                <a:lnTo>
                  <a:pt x="0" y="2005816"/>
                </a:lnTo>
                <a:lnTo>
                  <a:pt x="0" y="0"/>
                </a:lnTo>
                <a:close/>
              </a:path>
            </a:pathLst>
          </a:cu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82550" tIns="82550" rIns="82550" bIns="82550" numCol="1" spcCol="1270" anchor="ctr" anchorCtr="0">
            <a:noAutofit/>
          </a:bodyPr>
          <a:lstStyle/>
          <a:p>
            <a:pPr marL="0" lvl="0" indent="0" algn="l" defTabSz="2889250">
              <a:lnSpc>
                <a:spcPct val="90000"/>
              </a:lnSpc>
              <a:spcBef>
                <a:spcPct val="0"/>
              </a:spcBef>
              <a:spcAft>
                <a:spcPct val="10000"/>
              </a:spcAft>
              <a:buNone/>
            </a:pPr>
            <a:endParaRPr lang="en-IN" sz="6500" kern="120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9E0AFBA9-49A5-4836-B468-B159CDBBBC69}"/>
              </a:ext>
            </a:extLst>
          </p:cNvPr>
          <p:cNvSpPr/>
          <p:nvPr/>
        </p:nvSpPr>
        <p:spPr>
          <a:xfrm>
            <a:off x="12147606" y="4151969"/>
            <a:ext cx="2773293" cy="2005816"/>
          </a:xfrm>
          <a:custGeom>
            <a:avLst/>
            <a:gdLst>
              <a:gd name="connsiteX0" fmla="*/ 0 w 2773293"/>
              <a:gd name="connsiteY0" fmla="*/ 0 h 2005816"/>
              <a:gd name="connsiteX1" fmla="*/ 2773293 w 2773293"/>
              <a:gd name="connsiteY1" fmla="*/ 0 h 2005816"/>
              <a:gd name="connsiteX2" fmla="*/ 2773293 w 2773293"/>
              <a:gd name="connsiteY2" fmla="*/ 2005816 h 2005816"/>
              <a:gd name="connsiteX3" fmla="*/ 0 w 2773293"/>
              <a:gd name="connsiteY3" fmla="*/ 2005816 h 2005816"/>
              <a:gd name="connsiteX4" fmla="*/ 0 w 2773293"/>
              <a:gd name="connsiteY4" fmla="*/ 0 h 2005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73293" h="2005816">
                <a:moveTo>
                  <a:pt x="0" y="0"/>
                </a:moveTo>
                <a:lnTo>
                  <a:pt x="2773293" y="0"/>
                </a:lnTo>
                <a:lnTo>
                  <a:pt x="2773293" y="2005816"/>
                </a:lnTo>
                <a:lnTo>
                  <a:pt x="0" y="2005816"/>
                </a:lnTo>
                <a:lnTo>
                  <a:pt x="0" y="0"/>
                </a:lnTo>
                <a:close/>
              </a:path>
            </a:pathLst>
          </a:cu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82550" tIns="82550" rIns="82550" bIns="82550" numCol="1" spcCol="1270" anchor="ctr" anchorCtr="0">
            <a:noAutofit/>
          </a:bodyPr>
          <a:lstStyle/>
          <a:p>
            <a:pPr marL="0" lvl="0" indent="0" algn="l" defTabSz="2889250">
              <a:lnSpc>
                <a:spcPct val="90000"/>
              </a:lnSpc>
              <a:spcBef>
                <a:spcPct val="0"/>
              </a:spcBef>
              <a:spcAft>
                <a:spcPct val="10000"/>
              </a:spcAft>
              <a:buNone/>
            </a:pPr>
            <a:endParaRPr lang="en-IN" sz="6500" kern="1200"/>
          </a:p>
        </p:txBody>
      </p:sp>
      <p:sp>
        <p:nvSpPr>
          <p:cNvPr id="7" name="Block Arc 6">
            <a:extLst>
              <a:ext uri="{FF2B5EF4-FFF2-40B4-BE49-F238E27FC236}">
                <a16:creationId xmlns:a16="http://schemas.microsoft.com/office/drawing/2014/main" id="{6DD0AC7C-A296-4758-ABBD-1BBB40D28715}"/>
              </a:ext>
            </a:extLst>
          </p:cNvPr>
          <p:cNvSpPr/>
          <p:nvPr/>
        </p:nvSpPr>
        <p:spPr>
          <a:xfrm>
            <a:off x="-456179" y="1079852"/>
            <a:ext cx="7796420" cy="8127295"/>
          </a:xfrm>
          <a:prstGeom prst="blockArc">
            <a:avLst>
              <a:gd name="adj1" fmla="val 17527788"/>
              <a:gd name="adj2" fmla="val 4119114"/>
              <a:gd name="adj3" fmla="val 5750"/>
            </a:avLst>
          </a:pr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lIns="540000" tIns="216000" rIns="108000" bIns="90000"/>
          <a:lstStyle/>
          <a:p>
            <a:endParaRPr lang="en-IN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0BE281F0-AD45-4EE5-85F7-66C447F87797}"/>
              </a:ext>
            </a:extLst>
          </p:cNvPr>
          <p:cNvSpPr/>
          <p:nvPr/>
        </p:nvSpPr>
        <p:spPr>
          <a:xfrm>
            <a:off x="5956781" y="2976954"/>
            <a:ext cx="2071881" cy="2072460"/>
          </a:xfrm>
          <a:prstGeom prst="ellipse">
            <a:avLst/>
          </a:pr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5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 lIns="540000" tIns="216000" rIns="108000" bIns="90000"/>
          <a:lstStyle/>
          <a:p>
            <a:r>
              <a:rPr lang="en-IN" sz="6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6B186A74-FC73-456E-AF24-8354C1911A5F}"/>
              </a:ext>
            </a:extLst>
          </p:cNvPr>
          <p:cNvSpPr/>
          <p:nvPr/>
        </p:nvSpPr>
        <p:spPr>
          <a:xfrm>
            <a:off x="5847189" y="5630229"/>
            <a:ext cx="2071881" cy="2072460"/>
          </a:xfrm>
          <a:prstGeom prst="ellipse">
            <a:avLst/>
          </a:pr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5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 lIns="540000" tIns="216000" rIns="108000" bIns="90000"/>
          <a:lstStyle/>
          <a:p>
            <a:r>
              <a:rPr lang="en-IN" sz="60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FA25F87E-40BD-4E35-A71A-6017202B68AE}"/>
              </a:ext>
            </a:extLst>
          </p:cNvPr>
          <p:cNvSpPr/>
          <p:nvPr/>
        </p:nvSpPr>
        <p:spPr>
          <a:xfrm>
            <a:off x="11335263" y="6556023"/>
            <a:ext cx="2773293" cy="2005816"/>
          </a:xfrm>
          <a:custGeom>
            <a:avLst/>
            <a:gdLst>
              <a:gd name="connsiteX0" fmla="*/ 0 w 2773293"/>
              <a:gd name="connsiteY0" fmla="*/ 0 h 2005816"/>
              <a:gd name="connsiteX1" fmla="*/ 2773293 w 2773293"/>
              <a:gd name="connsiteY1" fmla="*/ 0 h 2005816"/>
              <a:gd name="connsiteX2" fmla="*/ 2773293 w 2773293"/>
              <a:gd name="connsiteY2" fmla="*/ 2005816 h 2005816"/>
              <a:gd name="connsiteX3" fmla="*/ 0 w 2773293"/>
              <a:gd name="connsiteY3" fmla="*/ 2005816 h 2005816"/>
              <a:gd name="connsiteX4" fmla="*/ 0 w 2773293"/>
              <a:gd name="connsiteY4" fmla="*/ 0 h 2005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73293" h="2005816">
                <a:moveTo>
                  <a:pt x="0" y="0"/>
                </a:moveTo>
                <a:lnTo>
                  <a:pt x="2773293" y="0"/>
                </a:lnTo>
                <a:lnTo>
                  <a:pt x="2773293" y="2005816"/>
                </a:lnTo>
                <a:lnTo>
                  <a:pt x="0" y="2005816"/>
                </a:lnTo>
                <a:lnTo>
                  <a:pt x="0" y="0"/>
                </a:lnTo>
                <a:close/>
              </a:path>
            </a:pathLst>
          </a:cu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82550" tIns="82550" rIns="82550" bIns="82550" numCol="1" spcCol="1270" anchor="ctr" anchorCtr="0">
            <a:noAutofit/>
          </a:bodyPr>
          <a:lstStyle/>
          <a:p>
            <a:pPr marL="0" lvl="0" indent="0" algn="l" defTabSz="2889250">
              <a:lnSpc>
                <a:spcPct val="90000"/>
              </a:lnSpc>
              <a:spcBef>
                <a:spcPct val="0"/>
              </a:spcBef>
              <a:spcAft>
                <a:spcPct val="10000"/>
              </a:spcAft>
              <a:buNone/>
            </a:pPr>
            <a:endParaRPr lang="en-IN" sz="6500" kern="120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04ABFF0-9083-430A-95A7-1960B001F676}"/>
              </a:ext>
            </a:extLst>
          </p:cNvPr>
          <p:cNvSpPr txBox="1"/>
          <p:nvPr/>
        </p:nvSpPr>
        <p:spPr>
          <a:xfrm>
            <a:off x="8050479" y="3351465"/>
            <a:ext cx="9899520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just"/>
            <a:r>
              <a:rPr lang="en-US" altLang="ko-KR" sz="4000" b="1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Green synthesis of AgNPs over conventional methods</a:t>
            </a:r>
            <a:endParaRPr lang="ko-KR" altLang="en-US" sz="4000" b="1" dirty="0">
              <a:solidFill>
                <a:schemeClr val="tx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904175E-A4BF-42AC-A68A-532A6163BFD8}"/>
              </a:ext>
            </a:extLst>
          </p:cNvPr>
          <p:cNvSpPr txBox="1"/>
          <p:nvPr/>
        </p:nvSpPr>
        <p:spPr>
          <a:xfrm>
            <a:off x="8108770" y="5837662"/>
            <a:ext cx="9773534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just"/>
            <a:r>
              <a:rPr lang="en-US" altLang="ko-KR" sz="4000" b="1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Use of AgNPs in Wound dressing applications over antibiotics WRT diabetic patients</a:t>
            </a:r>
            <a:endParaRPr lang="ko-KR" altLang="en-US" sz="4000" b="1" dirty="0">
              <a:solidFill>
                <a:schemeClr val="tx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8740718"/>
      </p:ext>
    </p:extLst>
  </p:cSld>
  <p:clrMapOvr>
    <a:masterClrMapping/>
  </p:clrMapOvr>
  <p:transition spd="slow">
    <p:push dir="u"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21BB699-404A-49D3-BD01-F7DF1C0F576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634" y="2335188"/>
            <a:ext cx="10856761" cy="8907216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12CB99FC-A6D2-4B30-9EE0-AD109EAF4A2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29761" y="3487316"/>
            <a:ext cx="5505533" cy="4536504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F56A80F0-F505-494F-AFF8-BDE39F2A261D}"/>
              </a:ext>
            </a:extLst>
          </p:cNvPr>
          <p:cNvSpPr txBox="1"/>
          <p:nvPr/>
        </p:nvSpPr>
        <p:spPr>
          <a:xfrm>
            <a:off x="862286" y="268732"/>
            <a:ext cx="16561840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India is the </a:t>
            </a:r>
            <a:r>
              <a:rPr lang="en-US" altLang="ko-KR" sz="6000" b="1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“World Capital of diabetes”</a:t>
            </a:r>
            <a:endParaRPr lang="ko-KR" altLang="en-US" sz="6000" b="1" dirty="0">
              <a:solidFill>
                <a:schemeClr val="tx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31A2F41-182B-42AC-9779-7F3E062B21DD}"/>
              </a:ext>
            </a:extLst>
          </p:cNvPr>
          <p:cNvSpPr txBox="1"/>
          <p:nvPr/>
        </p:nvSpPr>
        <p:spPr>
          <a:xfrm>
            <a:off x="2969359" y="2096299"/>
            <a:ext cx="123476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One in six people with diabetes in the world is from India</a:t>
            </a:r>
            <a:endParaRPr lang="en-IN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E1A61E2-5538-4882-BD02-445CC54349D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683398" y="3130324"/>
            <a:ext cx="6740728" cy="75992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4792082"/>
      </p:ext>
    </p:extLst>
  </p:cSld>
  <p:clrMapOvr>
    <a:masterClrMapping/>
  </p:clrMapOvr>
  <p:transition spd="slow">
    <p:push dir="u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7C6D268C-446C-4F6C-B813-A59BC875D37D}"/>
              </a:ext>
            </a:extLst>
          </p:cNvPr>
          <p:cNvSpPr/>
          <p:nvPr/>
        </p:nvSpPr>
        <p:spPr>
          <a:xfrm>
            <a:off x="296306" y="940877"/>
            <a:ext cx="12190942" cy="8127295"/>
          </a:xfrm>
          <a:custGeom>
            <a:avLst/>
            <a:gdLst>
              <a:gd name="connsiteX0" fmla="*/ 0 w 12190942"/>
              <a:gd name="connsiteY0" fmla="*/ 690820 h 8127295"/>
              <a:gd name="connsiteX1" fmla="*/ 690820 w 12190942"/>
              <a:gd name="connsiteY1" fmla="*/ 0 h 8127295"/>
              <a:gd name="connsiteX2" fmla="*/ 11500122 w 12190942"/>
              <a:gd name="connsiteY2" fmla="*/ 0 h 8127295"/>
              <a:gd name="connsiteX3" fmla="*/ 12190942 w 12190942"/>
              <a:gd name="connsiteY3" fmla="*/ 690820 h 8127295"/>
              <a:gd name="connsiteX4" fmla="*/ 12190942 w 12190942"/>
              <a:gd name="connsiteY4" fmla="*/ 7436475 h 8127295"/>
              <a:gd name="connsiteX5" fmla="*/ 11500122 w 12190942"/>
              <a:gd name="connsiteY5" fmla="*/ 8127295 h 8127295"/>
              <a:gd name="connsiteX6" fmla="*/ 690820 w 12190942"/>
              <a:gd name="connsiteY6" fmla="*/ 8127295 h 8127295"/>
              <a:gd name="connsiteX7" fmla="*/ 0 w 12190942"/>
              <a:gd name="connsiteY7" fmla="*/ 7436475 h 8127295"/>
              <a:gd name="connsiteX8" fmla="*/ 0 w 12190942"/>
              <a:gd name="connsiteY8" fmla="*/ 690820 h 8127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0942" h="8127295">
                <a:moveTo>
                  <a:pt x="0" y="690820"/>
                </a:moveTo>
                <a:cubicBezTo>
                  <a:pt x="0" y="309291"/>
                  <a:pt x="309291" y="0"/>
                  <a:pt x="690820" y="0"/>
                </a:cubicBezTo>
                <a:lnTo>
                  <a:pt x="11500122" y="0"/>
                </a:lnTo>
                <a:cubicBezTo>
                  <a:pt x="11881651" y="0"/>
                  <a:pt x="12190942" y="309291"/>
                  <a:pt x="12190942" y="690820"/>
                </a:cubicBezTo>
                <a:lnTo>
                  <a:pt x="12190942" y="7436475"/>
                </a:lnTo>
                <a:cubicBezTo>
                  <a:pt x="12190942" y="7818004"/>
                  <a:pt x="11881651" y="8127295"/>
                  <a:pt x="11500122" y="8127295"/>
                </a:cubicBezTo>
                <a:lnTo>
                  <a:pt x="690820" y="8127295"/>
                </a:lnTo>
                <a:cubicBezTo>
                  <a:pt x="309291" y="8127295"/>
                  <a:pt x="0" y="7818004"/>
                  <a:pt x="0" y="7436475"/>
                </a:cubicBezTo>
                <a:lnTo>
                  <a:pt x="0" y="690820"/>
                </a:lnTo>
                <a:close/>
              </a:path>
            </a:pathLst>
          </a:cu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24254" tIns="324254" rIns="324254" bIns="6510018" numCol="1" spcCol="1270" anchor="t" anchorCtr="0">
            <a:noAutofit/>
          </a:bodyPr>
          <a:lstStyle/>
          <a:p>
            <a:pPr marL="0" lvl="0" indent="0" algn="l" defTabSz="1422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IN" sz="3200" kern="1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 in every 11 person in the world is having diabetes &amp; responsible for 60% of all limb amputations</a:t>
            </a:r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B49040CD-3935-4C1D-979A-128B72997C21}"/>
              </a:ext>
            </a:extLst>
          </p:cNvPr>
          <p:cNvSpPr/>
          <p:nvPr/>
        </p:nvSpPr>
        <p:spPr>
          <a:xfrm>
            <a:off x="601079" y="2972700"/>
            <a:ext cx="1828641" cy="5689106"/>
          </a:xfrm>
          <a:custGeom>
            <a:avLst/>
            <a:gdLst>
              <a:gd name="connsiteX0" fmla="*/ 0 w 1828641"/>
              <a:gd name="connsiteY0" fmla="*/ 192007 h 5689106"/>
              <a:gd name="connsiteX1" fmla="*/ 192007 w 1828641"/>
              <a:gd name="connsiteY1" fmla="*/ 0 h 5689106"/>
              <a:gd name="connsiteX2" fmla="*/ 1636634 w 1828641"/>
              <a:gd name="connsiteY2" fmla="*/ 0 h 5689106"/>
              <a:gd name="connsiteX3" fmla="*/ 1828641 w 1828641"/>
              <a:gd name="connsiteY3" fmla="*/ 192007 h 5689106"/>
              <a:gd name="connsiteX4" fmla="*/ 1828641 w 1828641"/>
              <a:gd name="connsiteY4" fmla="*/ 5497099 h 5689106"/>
              <a:gd name="connsiteX5" fmla="*/ 1636634 w 1828641"/>
              <a:gd name="connsiteY5" fmla="*/ 5689106 h 5689106"/>
              <a:gd name="connsiteX6" fmla="*/ 192007 w 1828641"/>
              <a:gd name="connsiteY6" fmla="*/ 5689106 h 5689106"/>
              <a:gd name="connsiteX7" fmla="*/ 0 w 1828641"/>
              <a:gd name="connsiteY7" fmla="*/ 5497099 h 5689106"/>
              <a:gd name="connsiteX8" fmla="*/ 0 w 1828641"/>
              <a:gd name="connsiteY8" fmla="*/ 192007 h 568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8641" h="5689106">
                <a:moveTo>
                  <a:pt x="0" y="192007"/>
                </a:moveTo>
                <a:cubicBezTo>
                  <a:pt x="0" y="85964"/>
                  <a:pt x="85964" y="0"/>
                  <a:pt x="192007" y="0"/>
                </a:cubicBezTo>
                <a:lnTo>
                  <a:pt x="1636634" y="0"/>
                </a:lnTo>
                <a:cubicBezTo>
                  <a:pt x="1742677" y="0"/>
                  <a:pt x="1828641" y="85964"/>
                  <a:pt x="1828641" y="192007"/>
                </a:cubicBezTo>
                <a:lnTo>
                  <a:pt x="1828641" y="5497099"/>
                </a:lnTo>
                <a:cubicBezTo>
                  <a:pt x="1828641" y="5603142"/>
                  <a:pt x="1742677" y="5689106"/>
                  <a:pt x="1636634" y="5689106"/>
                </a:cubicBezTo>
                <a:lnTo>
                  <a:pt x="192007" y="5689106"/>
                </a:lnTo>
                <a:cubicBezTo>
                  <a:pt x="85964" y="5689106"/>
                  <a:pt x="0" y="5603142"/>
                  <a:pt x="0" y="5497099"/>
                </a:cubicBezTo>
                <a:lnTo>
                  <a:pt x="0" y="192007"/>
                </a:lnTo>
                <a:close/>
              </a:path>
            </a:pathLst>
          </a:custGeom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alpha val="9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vert270" wrap="square" lIns="208637" tIns="208637" rIns="208637" bIns="208637" numCol="1" spcCol="1270" anchor="ctr" anchorCtr="0">
            <a:noAutofit/>
          </a:bodyPr>
          <a:lstStyle/>
          <a:p>
            <a:pPr marL="0" lvl="0" indent="0" algn="ctr" defTabSz="17780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IN" sz="4000" kern="1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Diabetes &amp; Limb amputations</a:t>
            </a: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4BD43C42-7F2A-4D73-8B14-D1058827F6BB}"/>
              </a:ext>
            </a:extLst>
          </p:cNvPr>
          <p:cNvSpPr/>
          <p:nvPr/>
        </p:nvSpPr>
        <p:spPr>
          <a:xfrm>
            <a:off x="2734494" y="3347867"/>
            <a:ext cx="9752754" cy="5689106"/>
          </a:xfrm>
          <a:custGeom>
            <a:avLst/>
            <a:gdLst>
              <a:gd name="connsiteX0" fmla="*/ 0 w 9447980"/>
              <a:gd name="connsiteY0" fmla="*/ 597356 h 5689106"/>
              <a:gd name="connsiteX1" fmla="*/ 597356 w 9447980"/>
              <a:gd name="connsiteY1" fmla="*/ 0 h 5689106"/>
              <a:gd name="connsiteX2" fmla="*/ 8850624 w 9447980"/>
              <a:gd name="connsiteY2" fmla="*/ 0 h 5689106"/>
              <a:gd name="connsiteX3" fmla="*/ 9447980 w 9447980"/>
              <a:gd name="connsiteY3" fmla="*/ 597356 h 5689106"/>
              <a:gd name="connsiteX4" fmla="*/ 9447980 w 9447980"/>
              <a:gd name="connsiteY4" fmla="*/ 5091750 h 5689106"/>
              <a:gd name="connsiteX5" fmla="*/ 8850624 w 9447980"/>
              <a:gd name="connsiteY5" fmla="*/ 5689106 h 5689106"/>
              <a:gd name="connsiteX6" fmla="*/ 597356 w 9447980"/>
              <a:gd name="connsiteY6" fmla="*/ 5689106 h 5689106"/>
              <a:gd name="connsiteX7" fmla="*/ 0 w 9447980"/>
              <a:gd name="connsiteY7" fmla="*/ 5091750 h 5689106"/>
              <a:gd name="connsiteX8" fmla="*/ 0 w 9447980"/>
              <a:gd name="connsiteY8" fmla="*/ 597356 h 568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447980" h="5689106">
                <a:moveTo>
                  <a:pt x="0" y="597356"/>
                </a:moveTo>
                <a:cubicBezTo>
                  <a:pt x="0" y="267445"/>
                  <a:pt x="267445" y="0"/>
                  <a:pt x="597356" y="0"/>
                </a:cubicBezTo>
                <a:lnTo>
                  <a:pt x="8850624" y="0"/>
                </a:lnTo>
                <a:cubicBezTo>
                  <a:pt x="9180535" y="0"/>
                  <a:pt x="9447980" y="267445"/>
                  <a:pt x="9447980" y="597356"/>
                </a:cubicBezTo>
                <a:lnTo>
                  <a:pt x="9447980" y="5091750"/>
                </a:lnTo>
                <a:cubicBezTo>
                  <a:pt x="9447980" y="5421661"/>
                  <a:pt x="9180535" y="5689106"/>
                  <a:pt x="8850624" y="5689106"/>
                </a:cubicBezTo>
                <a:lnTo>
                  <a:pt x="597356" y="5689106"/>
                </a:lnTo>
                <a:cubicBezTo>
                  <a:pt x="267445" y="5689106"/>
                  <a:pt x="0" y="5421661"/>
                  <a:pt x="0" y="5091750"/>
                </a:cubicBezTo>
                <a:lnTo>
                  <a:pt x="0" y="597356"/>
                </a:lnTo>
                <a:close/>
              </a:path>
            </a:pathLst>
          </a:cu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96880" tIns="296880" rIns="296880" bIns="3787543" numCol="1" spcCol="1270" anchor="t" anchorCtr="0">
            <a:noAutofit/>
          </a:bodyPr>
          <a:lstStyle/>
          <a:p>
            <a:pPr marL="0" lvl="0" indent="0" algn="l" defTabSz="1422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IN" sz="3200" kern="1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80% of all limb amputation in diabetic people is due to foot ulcer &amp; wounds</a:t>
            </a: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4B78019F-D89A-4FAB-8466-F2520EB43DC7}"/>
              </a:ext>
            </a:extLst>
          </p:cNvPr>
          <p:cNvSpPr/>
          <p:nvPr/>
        </p:nvSpPr>
        <p:spPr>
          <a:xfrm>
            <a:off x="2970693" y="5339055"/>
            <a:ext cx="1889596" cy="3268887"/>
          </a:xfrm>
          <a:custGeom>
            <a:avLst/>
            <a:gdLst>
              <a:gd name="connsiteX0" fmla="*/ 0 w 1889596"/>
              <a:gd name="connsiteY0" fmla="*/ 198408 h 3268887"/>
              <a:gd name="connsiteX1" fmla="*/ 198408 w 1889596"/>
              <a:gd name="connsiteY1" fmla="*/ 0 h 3268887"/>
              <a:gd name="connsiteX2" fmla="*/ 1691188 w 1889596"/>
              <a:gd name="connsiteY2" fmla="*/ 0 h 3268887"/>
              <a:gd name="connsiteX3" fmla="*/ 1889596 w 1889596"/>
              <a:gd name="connsiteY3" fmla="*/ 198408 h 3268887"/>
              <a:gd name="connsiteX4" fmla="*/ 1889596 w 1889596"/>
              <a:gd name="connsiteY4" fmla="*/ 3070479 h 3268887"/>
              <a:gd name="connsiteX5" fmla="*/ 1691188 w 1889596"/>
              <a:gd name="connsiteY5" fmla="*/ 3268887 h 3268887"/>
              <a:gd name="connsiteX6" fmla="*/ 198408 w 1889596"/>
              <a:gd name="connsiteY6" fmla="*/ 3268887 h 3268887"/>
              <a:gd name="connsiteX7" fmla="*/ 0 w 1889596"/>
              <a:gd name="connsiteY7" fmla="*/ 3070479 h 3268887"/>
              <a:gd name="connsiteX8" fmla="*/ 0 w 1889596"/>
              <a:gd name="connsiteY8" fmla="*/ 198408 h 3268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89596" h="3268887">
                <a:moveTo>
                  <a:pt x="0" y="198408"/>
                </a:moveTo>
                <a:cubicBezTo>
                  <a:pt x="0" y="88830"/>
                  <a:pt x="88830" y="0"/>
                  <a:pt x="198408" y="0"/>
                </a:cubicBezTo>
                <a:lnTo>
                  <a:pt x="1691188" y="0"/>
                </a:lnTo>
                <a:cubicBezTo>
                  <a:pt x="1800766" y="0"/>
                  <a:pt x="1889596" y="88830"/>
                  <a:pt x="1889596" y="198408"/>
                </a:cubicBezTo>
                <a:lnTo>
                  <a:pt x="1889596" y="3070479"/>
                </a:lnTo>
                <a:cubicBezTo>
                  <a:pt x="1889596" y="3180057"/>
                  <a:pt x="1800766" y="3268887"/>
                  <a:pt x="1691188" y="3268887"/>
                </a:cubicBezTo>
                <a:lnTo>
                  <a:pt x="198408" y="3268887"/>
                </a:lnTo>
                <a:cubicBezTo>
                  <a:pt x="88830" y="3268887"/>
                  <a:pt x="0" y="3180057"/>
                  <a:pt x="0" y="3070479"/>
                </a:cubicBezTo>
                <a:lnTo>
                  <a:pt x="0" y="198408"/>
                </a:lnTo>
                <a:close/>
              </a:path>
            </a:pathLst>
          </a:custGeom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alpha val="9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vert270" wrap="square" lIns="210512" tIns="210512" rIns="210512" bIns="210512" numCol="1" spcCol="1270" anchor="ctr" anchorCtr="0">
            <a:noAutofit/>
          </a:bodyPr>
          <a:lstStyle/>
          <a:p>
            <a:pPr marL="0" lvl="0" indent="0" algn="ctr" defTabSz="17780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IN" sz="4000" kern="1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Foot Ulcer &amp; wounds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44E5526-5D1B-4DD6-91B0-CA93D64A5510}"/>
              </a:ext>
            </a:extLst>
          </p:cNvPr>
          <p:cNvSpPr/>
          <p:nvPr/>
        </p:nvSpPr>
        <p:spPr>
          <a:xfrm>
            <a:off x="5064929" y="5796613"/>
            <a:ext cx="7375520" cy="3250918"/>
          </a:xfrm>
          <a:custGeom>
            <a:avLst/>
            <a:gdLst>
              <a:gd name="connsiteX0" fmla="*/ 0 w 6765972"/>
              <a:gd name="connsiteY0" fmla="*/ 341346 h 3250918"/>
              <a:gd name="connsiteX1" fmla="*/ 341346 w 6765972"/>
              <a:gd name="connsiteY1" fmla="*/ 0 h 3250918"/>
              <a:gd name="connsiteX2" fmla="*/ 6424626 w 6765972"/>
              <a:gd name="connsiteY2" fmla="*/ 0 h 3250918"/>
              <a:gd name="connsiteX3" fmla="*/ 6765972 w 6765972"/>
              <a:gd name="connsiteY3" fmla="*/ 341346 h 3250918"/>
              <a:gd name="connsiteX4" fmla="*/ 6765972 w 6765972"/>
              <a:gd name="connsiteY4" fmla="*/ 2909572 h 3250918"/>
              <a:gd name="connsiteX5" fmla="*/ 6424626 w 6765972"/>
              <a:gd name="connsiteY5" fmla="*/ 3250918 h 3250918"/>
              <a:gd name="connsiteX6" fmla="*/ 341346 w 6765972"/>
              <a:gd name="connsiteY6" fmla="*/ 3250918 h 3250918"/>
              <a:gd name="connsiteX7" fmla="*/ 0 w 6765972"/>
              <a:gd name="connsiteY7" fmla="*/ 2909572 h 3250918"/>
              <a:gd name="connsiteX8" fmla="*/ 0 w 6765972"/>
              <a:gd name="connsiteY8" fmla="*/ 341346 h 3250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765972" h="3250918">
                <a:moveTo>
                  <a:pt x="0" y="341346"/>
                </a:moveTo>
                <a:cubicBezTo>
                  <a:pt x="0" y="152826"/>
                  <a:pt x="152826" y="0"/>
                  <a:pt x="341346" y="0"/>
                </a:cubicBezTo>
                <a:lnTo>
                  <a:pt x="6424626" y="0"/>
                </a:lnTo>
                <a:cubicBezTo>
                  <a:pt x="6613146" y="0"/>
                  <a:pt x="6765972" y="152826"/>
                  <a:pt x="6765972" y="341346"/>
                </a:cubicBezTo>
                <a:lnTo>
                  <a:pt x="6765972" y="2909572"/>
                </a:lnTo>
                <a:cubicBezTo>
                  <a:pt x="6765972" y="3098092"/>
                  <a:pt x="6613146" y="3250918"/>
                  <a:pt x="6424626" y="3250918"/>
                </a:cubicBezTo>
                <a:lnTo>
                  <a:pt x="341346" y="3250918"/>
                </a:lnTo>
                <a:cubicBezTo>
                  <a:pt x="152826" y="3250918"/>
                  <a:pt x="0" y="3098092"/>
                  <a:pt x="0" y="2909572"/>
                </a:cubicBezTo>
                <a:lnTo>
                  <a:pt x="0" y="341346"/>
                </a:lnTo>
                <a:close/>
              </a:path>
            </a:pathLst>
          </a:cu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21897" tIns="221897" rIns="221897" bIns="1934940" numCol="1" spcCol="1270" anchor="t" anchorCtr="0">
            <a:noAutofit/>
          </a:bodyPr>
          <a:lstStyle/>
          <a:p>
            <a:pPr marL="0" lvl="0" indent="0" algn="l" defTabSz="1422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IN" sz="3200" kern="1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Unbridled use of antibiotics may lead to highly resistant bacterial populations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836DC280-6DA1-4C72-8651-57FA600881C4}"/>
              </a:ext>
            </a:extLst>
          </p:cNvPr>
          <p:cNvSpPr/>
          <p:nvPr/>
        </p:nvSpPr>
        <p:spPr>
          <a:xfrm>
            <a:off x="5234078" y="7259526"/>
            <a:ext cx="6427674" cy="1462913"/>
          </a:xfrm>
          <a:custGeom>
            <a:avLst/>
            <a:gdLst>
              <a:gd name="connsiteX0" fmla="*/ 0 w 6427674"/>
              <a:gd name="connsiteY0" fmla="*/ 153606 h 1462913"/>
              <a:gd name="connsiteX1" fmla="*/ 153606 w 6427674"/>
              <a:gd name="connsiteY1" fmla="*/ 0 h 1462913"/>
              <a:gd name="connsiteX2" fmla="*/ 6274068 w 6427674"/>
              <a:gd name="connsiteY2" fmla="*/ 0 h 1462913"/>
              <a:gd name="connsiteX3" fmla="*/ 6427674 w 6427674"/>
              <a:gd name="connsiteY3" fmla="*/ 153606 h 1462913"/>
              <a:gd name="connsiteX4" fmla="*/ 6427674 w 6427674"/>
              <a:gd name="connsiteY4" fmla="*/ 1309307 h 1462913"/>
              <a:gd name="connsiteX5" fmla="*/ 6274068 w 6427674"/>
              <a:gd name="connsiteY5" fmla="*/ 1462913 h 1462913"/>
              <a:gd name="connsiteX6" fmla="*/ 153606 w 6427674"/>
              <a:gd name="connsiteY6" fmla="*/ 1462913 h 1462913"/>
              <a:gd name="connsiteX7" fmla="*/ 0 w 6427674"/>
              <a:gd name="connsiteY7" fmla="*/ 1309307 h 1462913"/>
              <a:gd name="connsiteX8" fmla="*/ 0 w 6427674"/>
              <a:gd name="connsiteY8" fmla="*/ 153606 h 1462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427674" h="1462913">
                <a:moveTo>
                  <a:pt x="0" y="153606"/>
                </a:moveTo>
                <a:cubicBezTo>
                  <a:pt x="0" y="68772"/>
                  <a:pt x="68772" y="0"/>
                  <a:pt x="153606" y="0"/>
                </a:cubicBezTo>
                <a:lnTo>
                  <a:pt x="6274068" y="0"/>
                </a:lnTo>
                <a:cubicBezTo>
                  <a:pt x="6358902" y="0"/>
                  <a:pt x="6427674" y="68772"/>
                  <a:pt x="6427674" y="153606"/>
                </a:cubicBezTo>
                <a:lnTo>
                  <a:pt x="6427674" y="1309307"/>
                </a:lnTo>
                <a:cubicBezTo>
                  <a:pt x="6427674" y="1394141"/>
                  <a:pt x="6358902" y="1462913"/>
                  <a:pt x="6274068" y="1462913"/>
                </a:cubicBezTo>
                <a:lnTo>
                  <a:pt x="153606" y="1462913"/>
                </a:lnTo>
                <a:cubicBezTo>
                  <a:pt x="68772" y="1462913"/>
                  <a:pt x="0" y="1394141"/>
                  <a:pt x="0" y="1309307"/>
                </a:cubicBezTo>
                <a:lnTo>
                  <a:pt x="0" y="153606"/>
                </a:lnTo>
                <a:close/>
              </a:path>
            </a:pathLst>
          </a:custGeom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alpha val="9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197390" tIns="197390" rIns="197390" bIns="197390" numCol="1" spcCol="1270" anchor="ctr" anchorCtr="0">
            <a:noAutofit/>
          </a:bodyPr>
          <a:lstStyle/>
          <a:p>
            <a:pPr marL="0" lvl="0" indent="0" algn="ctr" defTabSz="17780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IN" sz="4000" kern="1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Antibiotic resistance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07F1B2A-C83A-4084-9401-E430847AC4F3}"/>
              </a:ext>
            </a:extLst>
          </p:cNvPr>
          <p:cNvSpPr txBox="1"/>
          <p:nvPr/>
        </p:nvSpPr>
        <p:spPr>
          <a:xfrm>
            <a:off x="0" y="9748271"/>
            <a:ext cx="5485923" cy="507797"/>
          </a:xfrm>
          <a:prstGeom prst="rect">
            <a:avLst/>
          </a:prstGeom>
          <a:noFill/>
        </p:spPr>
        <p:txBody>
          <a:bodyPr wrap="square" lIns="137127" tIns="68563" rIns="137127" bIns="68563" rtlCol="0">
            <a:spAutoFit/>
          </a:bodyPr>
          <a:lstStyle/>
          <a:p>
            <a:pPr lvl="0">
              <a:defRPr/>
            </a:pPr>
            <a:r>
              <a:rPr kumimoji="0" lang="en-IN" sz="2400" b="1" i="1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Source</a:t>
            </a:r>
            <a:r>
              <a:rPr kumimoji="0" lang="en-IN" sz="2400" b="0" i="1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:- </a:t>
            </a:r>
            <a:r>
              <a:rPr lang="en-US" sz="2400" i="1" dirty="0">
                <a:solidFill>
                  <a:srgbClr val="3F3F3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IDF Diabetes Atlas, 9th </a:t>
            </a:r>
            <a:r>
              <a:rPr lang="en-US" sz="2400" i="1" dirty="0" err="1">
                <a:solidFill>
                  <a:srgbClr val="3F3F3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edn</a:t>
            </a:r>
            <a:endParaRPr kumimoji="0" lang="en-IN" sz="24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D48EE4A-E109-49D0-A9C8-A75976849849}"/>
              </a:ext>
            </a:extLst>
          </p:cNvPr>
          <p:cNvSpPr txBox="1"/>
          <p:nvPr/>
        </p:nvSpPr>
        <p:spPr>
          <a:xfrm>
            <a:off x="-16918" y="9748271"/>
            <a:ext cx="5485923" cy="507797"/>
          </a:xfrm>
          <a:prstGeom prst="rect">
            <a:avLst/>
          </a:prstGeom>
          <a:noFill/>
        </p:spPr>
        <p:txBody>
          <a:bodyPr wrap="square" lIns="137127" tIns="68563" rIns="137127" bIns="68563" rtlCol="0">
            <a:spAutoFit/>
          </a:bodyPr>
          <a:lstStyle/>
          <a:p>
            <a:pPr lvl="0">
              <a:defRPr/>
            </a:pPr>
            <a:r>
              <a:rPr kumimoji="0" lang="en-IN" sz="2400" b="1" i="1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Source</a:t>
            </a:r>
            <a:r>
              <a:rPr kumimoji="0" lang="en-IN" sz="2400" b="0" i="1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:- </a:t>
            </a:r>
            <a:r>
              <a:rPr lang="en-US" sz="2400" i="1" dirty="0">
                <a:solidFill>
                  <a:srgbClr val="3F3F3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Choudhury et al. 2020</a:t>
            </a:r>
            <a:endParaRPr kumimoji="0" lang="en-IN" sz="24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A136268-A8DB-40AB-885D-8A2D7769C064}"/>
              </a:ext>
            </a:extLst>
          </p:cNvPr>
          <p:cNvSpPr txBox="1"/>
          <p:nvPr/>
        </p:nvSpPr>
        <p:spPr>
          <a:xfrm>
            <a:off x="-8468" y="9779203"/>
            <a:ext cx="5485923" cy="507797"/>
          </a:xfrm>
          <a:prstGeom prst="rect">
            <a:avLst/>
          </a:prstGeom>
          <a:noFill/>
        </p:spPr>
        <p:txBody>
          <a:bodyPr wrap="square" lIns="137127" tIns="68563" rIns="137127" bIns="68563" rtlCol="0">
            <a:spAutoFit/>
          </a:bodyPr>
          <a:lstStyle/>
          <a:p>
            <a:pPr lvl="0">
              <a:defRPr/>
            </a:pPr>
            <a:r>
              <a:rPr kumimoji="0" lang="en-IN" sz="2400" b="1" i="1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Source</a:t>
            </a:r>
            <a:r>
              <a:rPr kumimoji="0" lang="en-IN" sz="2400" b="0" i="1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:- </a:t>
            </a:r>
            <a:r>
              <a:rPr lang="en-US" sz="2400" i="1" noProof="0" dirty="0" err="1">
                <a:solidFill>
                  <a:srgbClr val="3F3F3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Mosselhy</a:t>
            </a:r>
            <a:r>
              <a:rPr lang="en-US" sz="2400" i="1" dirty="0">
                <a:solidFill>
                  <a:srgbClr val="3F3F3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et al. 2017</a:t>
            </a:r>
            <a:endParaRPr kumimoji="0" lang="en-IN" sz="24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Arrow: Right 12">
            <a:extLst>
              <a:ext uri="{FF2B5EF4-FFF2-40B4-BE49-F238E27FC236}">
                <a16:creationId xmlns:a16="http://schemas.microsoft.com/office/drawing/2014/main" id="{3D3D6461-B02C-4A02-B014-388A72912CDC}"/>
              </a:ext>
            </a:extLst>
          </p:cNvPr>
          <p:cNvSpPr/>
          <p:nvPr/>
        </p:nvSpPr>
        <p:spPr>
          <a:xfrm>
            <a:off x="12599549" y="6848407"/>
            <a:ext cx="720080" cy="432048"/>
          </a:xfrm>
          <a:prstGeom prst="rightArrow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en-IN">
              <a:solidFill>
                <a:schemeClr val="tx1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5205A35-67EB-47E4-8610-12DF62676557}"/>
              </a:ext>
            </a:extLst>
          </p:cNvPr>
          <p:cNvSpPr txBox="1"/>
          <p:nvPr/>
        </p:nvSpPr>
        <p:spPr>
          <a:xfrm>
            <a:off x="13031638" y="5787159"/>
            <a:ext cx="554732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New therapeutic modalities that are less likely to promote bacterial resistance</a:t>
            </a:r>
            <a:endParaRPr lang="en-IN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B7387AE-DEEF-45AE-A8E1-786A22BFC265}"/>
              </a:ext>
            </a:extLst>
          </p:cNvPr>
          <p:cNvSpPr txBox="1"/>
          <p:nvPr/>
        </p:nvSpPr>
        <p:spPr>
          <a:xfrm>
            <a:off x="0" y="9763737"/>
            <a:ext cx="9342909" cy="507797"/>
          </a:xfrm>
          <a:prstGeom prst="rect">
            <a:avLst/>
          </a:prstGeom>
          <a:noFill/>
        </p:spPr>
        <p:txBody>
          <a:bodyPr wrap="square" lIns="137127" tIns="68563" rIns="137127" bIns="68563" rtlCol="0">
            <a:spAutoFit/>
          </a:bodyPr>
          <a:lstStyle/>
          <a:p>
            <a:pPr lvl="0">
              <a:defRPr/>
            </a:pPr>
            <a:r>
              <a:rPr kumimoji="0" lang="en-IN" sz="2400" b="1" i="1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Source</a:t>
            </a:r>
            <a:r>
              <a:rPr kumimoji="0" lang="en-IN" sz="2400" b="0" i="1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:- </a:t>
            </a:r>
            <a:r>
              <a:rPr lang="en-US" sz="2400" i="1" noProof="0" dirty="0" err="1">
                <a:solidFill>
                  <a:srgbClr val="3F3F3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Hajipour</a:t>
            </a:r>
            <a:r>
              <a:rPr lang="en-US" sz="2400" i="1" dirty="0">
                <a:solidFill>
                  <a:srgbClr val="3F3F3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et al. 2012; </a:t>
            </a:r>
            <a:r>
              <a:rPr lang="en-US" sz="2400" i="1" dirty="0" err="1">
                <a:solidFill>
                  <a:srgbClr val="3F3F3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Strohal</a:t>
            </a:r>
            <a:r>
              <a:rPr lang="en-US" sz="2400" i="1" dirty="0">
                <a:solidFill>
                  <a:srgbClr val="3F3F3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et al. 2005; </a:t>
            </a:r>
            <a:r>
              <a:rPr lang="en-US" sz="2400" i="1" dirty="0" err="1">
                <a:solidFill>
                  <a:srgbClr val="3F3F3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Stryjewski</a:t>
            </a:r>
            <a:r>
              <a:rPr lang="en-US" sz="2400" i="1" dirty="0">
                <a:solidFill>
                  <a:srgbClr val="3F3F3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et al. 2014</a:t>
            </a:r>
            <a:endParaRPr kumimoji="0" lang="en-IN" sz="24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Arrow: Right 15">
            <a:extLst>
              <a:ext uri="{FF2B5EF4-FFF2-40B4-BE49-F238E27FC236}">
                <a16:creationId xmlns:a16="http://schemas.microsoft.com/office/drawing/2014/main" id="{A756AEEC-6AF0-45BC-A8A4-AF0F59AEDEBC}"/>
              </a:ext>
            </a:extLst>
          </p:cNvPr>
          <p:cNvSpPr/>
          <p:nvPr/>
        </p:nvSpPr>
        <p:spPr>
          <a:xfrm rot="16200000">
            <a:off x="15192166" y="4741210"/>
            <a:ext cx="720080" cy="432048"/>
          </a:xfrm>
          <a:prstGeom prst="rightArrow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en-IN">
              <a:solidFill>
                <a:schemeClr val="tx1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68BFC69-AAFA-4022-B2D3-54B0D7FDAE60}"/>
              </a:ext>
            </a:extLst>
          </p:cNvPr>
          <p:cNvSpPr txBox="1"/>
          <p:nvPr/>
        </p:nvSpPr>
        <p:spPr>
          <a:xfrm>
            <a:off x="12739093" y="2223911"/>
            <a:ext cx="554732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AgNPs has less tendency to elicit bacterial resistance</a:t>
            </a:r>
            <a:endParaRPr lang="en-IN" sz="4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3BDB445-C05A-45F1-ABA4-D7FC6D153392}"/>
              </a:ext>
            </a:extLst>
          </p:cNvPr>
          <p:cNvSpPr txBox="1"/>
          <p:nvPr/>
        </p:nvSpPr>
        <p:spPr>
          <a:xfrm>
            <a:off x="8450" y="9771470"/>
            <a:ext cx="5485923" cy="507797"/>
          </a:xfrm>
          <a:prstGeom prst="rect">
            <a:avLst/>
          </a:prstGeom>
          <a:noFill/>
        </p:spPr>
        <p:txBody>
          <a:bodyPr wrap="square" lIns="137127" tIns="68563" rIns="137127" bIns="68563" rtlCol="0">
            <a:spAutoFit/>
          </a:bodyPr>
          <a:lstStyle/>
          <a:p>
            <a:pPr lvl="0">
              <a:defRPr/>
            </a:pPr>
            <a:r>
              <a:rPr kumimoji="0" lang="en-IN" sz="2400" b="1" i="1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Source</a:t>
            </a:r>
            <a:r>
              <a:rPr kumimoji="0" lang="en-IN" sz="2400" b="0" i="1" u="none" strike="noStrike" kern="1200" cap="none" spc="0" normalizeH="0" baseline="0" noProof="0" dirty="0">
                <a:ln>
                  <a:noFill/>
                </a:ln>
                <a:solidFill>
                  <a:srgbClr val="3F3F3F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:- </a:t>
            </a:r>
            <a:r>
              <a:rPr lang="en-US" sz="2400" i="1" noProof="0" dirty="0" err="1">
                <a:solidFill>
                  <a:srgbClr val="3F3F3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Parani</a:t>
            </a:r>
            <a:r>
              <a:rPr lang="en-US" sz="2400" i="1" dirty="0">
                <a:solidFill>
                  <a:srgbClr val="3F3F3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et al. 2016</a:t>
            </a:r>
            <a:endParaRPr kumimoji="0" lang="en-IN" sz="2400" b="0" i="0" u="none" strike="noStrike" kern="1200" cap="none" spc="0" normalizeH="0" baseline="0" noProof="0" dirty="0">
              <a:ln>
                <a:noFill/>
              </a:ln>
              <a:solidFill>
                <a:srgbClr val="3F3F3F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637605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/>
      <p:bldP spid="10" grpId="1"/>
      <p:bldP spid="11" grpId="0"/>
      <p:bldP spid="11" grpId="1"/>
      <p:bldP spid="12" grpId="0"/>
      <p:bldP spid="12" grpId="1"/>
      <p:bldP spid="13" grpId="0" animBg="1"/>
      <p:bldP spid="14" grpId="0"/>
      <p:bldP spid="15" grpId="0"/>
      <p:bldP spid="15" grpId="1"/>
      <p:bldP spid="16" grpId="0" animBg="1"/>
      <p:bldP spid="17" grpId="0"/>
      <p:bldP spid="18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B6D71BEE-05AB-44A5-B384-2A08F635267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837473B0-CC2E-450A-ABE3-18F120FF3D39}">
                <a1611:picAttrSrcUrl xmlns:a1611="http://schemas.microsoft.com/office/drawing/2016/11/main" r:id="rId3"/>
              </a:ext>
            </a:extLst>
          </a:blip>
          <a:stretch>
            <a:fillRect/>
          </a:stretch>
        </p:blipFill>
        <p:spPr>
          <a:xfrm>
            <a:off x="3365514" y="1537063"/>
            <a:ext cx="12173342" cy="6086671"/>
          </a:xfrm>
          <a:prstGeom prst="rect">
            <a:avLst/>
          </a:prstGeom>
        </p:spPr>
      </p:pic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562BA313-3684-45DF-991E-F4DC085D6FA2}"/>
              </a:ext>
            </a:extLst>
          </p:cNvPr>
          <p:cNvSpPr/>
          <p:nvPr/>
        </p:nvSpPr>
        <p:spPr>
          <a:xfrm>
            <a:off x="11335263" y="1798304"/>
            <a:ext cx="2773293" cy="2005816"/>
          </a:xfrm>
          <a:custGeom>
            <a:avLst/>
            <a:gdLst>
              <a:gd name="connsiteX0" fmla="*/ 0 w 2773293"/>
              <a:gd name="connsiteY0" fmla="*/ 0 h 2005816"/>
              <a:gd name="connsiteX1" fmla="*/ 2773293 w 2773293"/>
              <a:gd name="connsiteY1" fmla="*/ 0 h 2005816"/>
              <a:gd name="connsiteX2" fmla="*/ 2773293 w 2773293"/>
              <a:gd name="connsiteY2" fmla="*/ 2005816 h 2005816"/>
              <a:gd name="connsiteX3" fmla="*/ 0 w 2773293"/>
              <a:gd name="connsiteY3" fmla="*/ 2005816 h 2005816"/>
              <a:gd name="connsiteX4" fmla="*/ 0 w 2773293"/>
              <a:gd name="connsiteY4" fmla="*/ 0 h 2005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73293" h="2005816">
                <a:moveTo>
                  <a:pt x="0" y="0"/>
                </a:moveTo>
                <a:lnTo>
                  <a:pt x="2773293" y="0"/>
                </a:lnTo>
                <a:lnTo>
                  <a:pt x="2773293" y="2005816"/>
                </a:lnTo>
                <a:lnTo>
                  <a:pt x="0" y="2005816"/>
                </a:lnTo>
                <a:lnTo>
                  <a:pt x="0" y="0"/>
                </a:lnTo>
                <a:close/>
              </a:path>
            </a:pathLst>
          </a:cu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82550" tIns="82550" rIns="82550" bIns="82550" numCol="1" spcCol="1270" anchor="ctr" anchorCtr="0">
            <a:noAutofit/>
          </a:bodyPr>
          <a:lstStyle/>
          <a:p>
            <a:pPr marL="0" lvl="0" indent="0" algn="l" defTabSz="2889250">
              <a:lnSpc>
                <a:spcPct val="90000"/>
              </a:lnSpc>
              <a:spcBef>
                <a:spcPct val="0"/>
              </a:spcBef>
              <a:spcAft>
                <a:spcPct val="10000"/>
              </a:spcAft>
              <a:buNone/>
            </a:pPr>
            <a:endParaRPr lang="en-IN" sz="6500" kern="1200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9E0AFBA9-49A5-4836-B468-B159CDBBBC69}"/>
              </a:ext>
            </a:extLst>
          </p:cNvPr>
          <p:cNvSpPr/>
          <p:nvPr/>
        </p:nvSpPr>
        <p:spPr>
          <a:xfrm>
            <a:off x="12147606" y="4151969"/>
            <a:ext cx="2773293" cy="2005816"/>
          </a:xfrm>
          <a:custGeom>
            <a:avLst/>
            <a:gdLst>
              <a:gd name="connsiteX0" fmla="*/ 0 w 2773293"/>
              <a:gd name="connsiteY0" fmla="*/ 0 h 2005816"/>
              <a:gd name="connsiteX1" fmla="*/ 2773293 w 2773293"/>
              <a:gd name="connsiteY1" fmla="*/ 0 h 2005816"/>
              <a:gd name="connsiteX2" fmla="*/ 2773293 w 2773293"/>
              <a:gd name="connsiteY2" fmla="*/ 2005816 h 2005816"/>
              <a:gd name="connsiteX3" fmla="*/ 0 w 2773293"/>
              <a:gd name="connsiteY3" fmla="*/ 2005816 h 2005816"/>
              <a:gd name="connsiteX4" fmla="*/ 0 w 2773293"/>
              <a:gd name="connsiteY4" fmla="*/ 0 h 2005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73293" h="2005816">
                <a:moveTo>
                  <a:pt x="0" y="0"/>
                </a:moveTo>
                <a:lnTo>
                  <a:pt x="2773293" y="0"/>
                </a:lnTo>
                <a:lnTo>
                  <a:pt x="2773293" y="2005816"/>
                </a:lnTo>
                <a:lnTo>
                  <a:pt x="0" y="2005816"/>
                </a:lnTo>
                <a:lnTo>
                  <a:pt x="0" y="0"/>
                </a:lnTo>
                <a:close/>
              </a:path>
            </a:pathLst>
          </a:cu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82550" tIns="82550" rIns="82550" bIns="82550" numCol="1" spcCol="1270" anchor="ctr" anchorCtr="0">
            <a:noAutofit/>
          </a:bodyPr>
          <a:lstStyle/>
          <a:p>
            <a:pPr marL="0" lvl="0" indent="0" algn="l" defTabSz="2889250">
              <a:lnSpc>
                <a:spcPct val="90000"/>
              </a:lnSpc>
              <a:spcBef>
                <a:spcPct val="0"/>
              </a:spcBef>
              <a:spcAft>
                <a:spcPct val="10000"/>
              </a:spcAft>
              <a:buNone/>
            </a:pPr>
            <a:endParaRPr lang="en-IN" sz="6500" kern="1200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0BE281F0-AD45-4EE5-85F7-66C447F87797}"/>
              </a:ext>
            </a:extLst>
          </p:cNvPr>
          <p:cNvSpPr/>
          <p:nvPr/>
        </p:nvSpPr>
        <p:spPr>
          <a:xfrm>
            <a:off x="5469075" y="4999484"/>
            <a:ext cx="1440000" cy="1440000"/>
          </a:xfrm>
          <a:prstGeom prst="ellipse">
            <a:avLst/>
          </a:prstGeom>
          <a:noFill/>
          <a:ln>
            <a:solidFill>
              <a:schemeClr val="tx2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5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 lIns="360000" tIns="216000" rIns="108000" bIns="90000"/>
          <a:lstStyle/>
          <a:p>
            <a:r>
              <a:rPr lang="en-IN" sz="4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6B186A74-FC73-456E-AF24-8354C1911A5F}"/>
              </a:ext>
            </a:extLst>
          </p:cNvPr>
          <p:cNvSpPr/>
          <p:nvPr/>
        </p:nvSpPr>
        <p:spPr>
          <a:xfrm>
            <a:off x="12160531" y="5087110"/>
            <a:ext cx="1440000" cy="1440000"/>
          </a:xfrm>
          <a:prstGeom prst="ellipse">
            <a:avLst/>
          </a:prstGeom>
          <a:noFill/>
          <a:ln>
            <a:solidFill>
              <a:schemeClr val="tx2"/>
            </a:solidFill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5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  <p:txBody>
          <a:bodyPr lIns="360000" tIns="216000" rIns="108000" bIns="90000"/>
          <a:lstStyle/>
          <a:p>
            <a:r>
              <a:rPr lang="en-IN" sz="4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FA25F87E-40BD-4E35-A71A-6017202B68AE}"/>
              </a:ext>
            </a:extLst>
          </p:cNvPr>
          <p:cNvSpPr/>
          <p:nvPr/>
        </p:nvSpPr>
        <p:spPr>
          <a:xfrm>
            <a:off x="11335263" y="6556023"/>
            <a:ext cx="2773293" cy="2005816"/>
          </a:xfrm>
          <a:custGeom>
            <a:avLst/>
            <a:gdLst>
              <a:gd name="connsiteX0" fmla="*/ 0 w 2773293"/>
              <a:gd name="connsiteY0" fmla="*/ 0 h 2005816"/>
              <a:gd name="connsiteX1" fmla="*/ 2773293 w 2773293"/>
              <a:gd name="connsiteY1" fmla="*/ 0 h 2005816"/>
              <a:gd name="connsiteX2" fmla="*/ 2773293 w 2773293"/>
              <a:gd name="connsiteY2" fmla="*/ 2005816 h 2005816"/>
              <a:gd name="connsiteX3" fmla="*/ 0 w 2773293"/>
              <a:gd name="connsiteY3" fmla="*/ 2005816 h 2005816"/>
              <a:gd name="connsiteX4" fmla="*/ 0 w 2773293"/>
              <a:gd name="connsiteY4" fmla="*/ 0 h 2005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73293" h="2005816">
                <a:moveTo>
                  <a:pt x="0" y="0"/>
                </a:moveTo>
                <a:lnTo>
                  <a:pt x="2773293" y="0"/>
                </a:lnTo>
                <a:lnTo>
                  <a:pt x="2773293" y="2005816"/>
                </a:lnTo>
                <a:lnTo>
                  <a:pt x="0" y="2005816"/>
                </a:lnTo>
                <a:lnTo>
                  <a:pt x="0" y="0"/>
                </a:lnTo>
                <a:close/>
              </a:path>
            </a:pathLst>
          </a:custGeom>
        </p:spPr>
        <p:style>
          <a:lnRef idx="0">
            <a:schemeClr val="dk1">
              <a:alpha val="0"/>
              <a:hueOff val="0"/>
              <a:satOff val="0"/>
              <a:lumOff val="0"/>
              <a:alphaOff val="0"/>
            </a:schemeClr>
          </a:lnRef>
          <a:fillRef idx="0">
            <a:schemeClr val="lt1">
              <a:alpha val="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82550" tIns="82550" rIns="82550" bIns="82550" numCol="1" spcCol="1270" anchor="ctr" anchorCtr="0">
            <a:noAutofit/>
          </a:bodyPr>
          <a:lstStyle/>
          <a:p>
            <a:pPr marL="0" lvl="0" indent="0" algn="l" defTabSz="2889250">
              <a:lnSpc>
                <a:spcPct val="90000"/>
              </a:lnSpc>
              <a:spcBef>
                <a:spcPct val="0"/>
              </a:spcBef>
              <a:spcAft>
                <a:spcPct val="10000"/>
              </a:spcAft>
              <a:buNone/>
            </a:pPr>
            <a:endParaRPr lang="en-IN" sz="6500" kern="120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504ABFF0-9083-430A-95A7-1960B001F676}"/>
              </a:ext>
            </a:extLst>
          </p:cNvPr>
          <p:cNvSpPr txBox="1"/>
          <p:nvPr/>
        </p:nvSpPr>
        <p:spPr>
          <a:xfrm>
            <a:off x="4517882" y="3913336"/>
            <a:ext cx="3835214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just"/>
            <a:r>
              <a:rPr lang="en-US" altLang="ko-KR" sz="4000" b="1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Green synthesis</a:t>
            </a:r>
            <a:endParaRPr lang="ko-KR" altLang="en-US" sz="4000" b="1" dirty="0">
              <a:solidFill>
                <a:schemeClr val="tx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C61AB66-E773-4512-92D9-6CF2C1046584}"/>
              </a:ext>
            </a:extLst>
          </p:cNvPr>
          <p:cNvSpPr txBox="1"/>
          <p:nvPr/>
        </p:nvSpPr>
        <p:spPr>
          <a:xfrm>
            <a:off x="11085685" y="3775677"/>
            <a:ext cx="3835214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just"/>
            <a:r>
              <a:rPr lang="en-US" altLang="ko-KR" sz="4000" b="1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Wound dressing</a:t>
            </a:r>
            <a:endParaRPr lang="ko-KR" altLang="en-US" sz="4000" b="1" dirty="0">
              <a:solidFill>
                <a:schemeClr val="tx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AEC4962-F611-454B-8063-A8F5A8660FD8}"/>
              </a:ext>
            </a:extLst>
          </p:cNvPr>
          <p:cNvSpPr txBox="1"/>
          <p:nvPr/>
        </p:nvSpPr>
        <p:spPr>
          <a:xfrm>
            <a:off x="862286" y="268732"/>
            <a:ext cx="16561840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Vision &amp; Motivation</a:t>
            </a:r>
            <a:endParaRPr lang="ko-KR" altLang="en-US" sz="6000" b="1" dirty="0">
              <a:solidFill>
                <a:schemeClr val="tx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752093"/>
      </p:ext>
    </p:extLst>
  </p:cSld>
  <p:clrMapOvr>
    <a:masterClrMapping/>
  </p:clrMapOvr>
  <p:transition spd="slow">
    <p:push dir="u"/>
  </p:transition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5|20.9|1.3|1.2|1.8|1.4|7.6|23.7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5|20.9|1.3|1.2|1.8|1.4|7.6|23.7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.5|20.9|1.3|1.2|1.8|1.4|7.6|23.7"/>
</p:tagLst>
</file>

<file path=ppt/theme/theme1.xml><?xml version="1.0" encoding="utf-8"?>
<a:theme xmlns:a="http://schemas.openxmlformats.org/drawingml/2006/main" name="2_Title">
  <a:themeElements>
    <a:clrScheme name="Sirius 2">
      <a:dk1>
        <a:srgbClr val="595959"/>
      </a:dk1>
      <a:lt1>
        <a:srgbClr val="FFFFFF"/>
      </a:lt1>
      <a:dk2>
        <a:srgbClr val="3F3F3F"/>
      </a:dk2>
      <a:lt2>
        <a:srgbClr val="D8D8D8"/>
      </a:lt2>
      <a:accent1>
        <a:srgbClr val="0098BF"/>
      </a:accent1>
      <a:accent2>
        <a:srgbClr val="F9617A"/>
      </a:accent2>
      <a:accent3>
        <a:srgbClr val="00CCFF"/>
      </a:accent3>
      <a:accent4>
        <a:srgbClr val="FF99FF"/>
      </a:accent4>
      <a:accent5>
        <a:srgbClr val="4BACC6"/>
      </a:accent5>
      <a:accent6>
        <a:srgbClr val="F79646"/>
      </a:accent6>
      <a:hlink>
        <a:srgbClr val="0098BF"/>
      </a:hlink>
      <a:folHlink>
        <a:srgbClr val="00718F"/>
      </a:folHlink>
    </a:clrScheme>
    <a:fontScheme name="Roboto Cn">
      <a:majorFont>
        <a:latin typeface="Roboto Condensed Light"/>
        <a:ea typeface="Spica Neue"/>
        <a:cs typeface=""/>
      </a:majorFont>
      <a:minorFont>
        <a:latin typeface="Roboto Light"/>
        <a:ea typeface="Spica Neue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 kumimoji="1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10.xml><?xml version="1.0" encoding="utf-8"?>
<a:theme xmlns:a="http://schemas.openxmlformats.org/drawingml/2006/main" name="4_Contents Slide Master">
  <a:themeElements>
    <a:clrScheme name="ALLPPT-COLOR 10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2C650"/>
      </a:accent1>
      <a:accent2>
        <a:srgbClr val="5CBE7A"/>
      </a:accent2>
      <a:accent3>
        <a:srgbClr val="2CB8AE"/>
      </a:accent3>
      <a:accent4>
        <a:srgbClr val="24A8C2"/>
      </a:accent4>
      <a:accent5>
        <a:srgbClr val="249ED2"/>
      </a:accent5>
      <a:accent6>
        <a:srgbClr val="3F3F3F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4_Section Break Slide Master">
  <a:themeElements>
    <a:clrScheme name="ALLPPT-COLOR 10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2C650"/>
      </a:accent1>
      <a:accent2>
        <a:srgbClr val="5CBE7A"/>
      </a:accent2>
      <a:accent3>
        <a:srgbClr val="2CB8AE"/>
      </a:accent3>
      <a:accent4>
        <a:srgbClr val="24A8C2"/>
      </a:accent4>
      <a:accent5>
        <a:srgbClr val="249ED2"/>
      </a:accent5>
      <a:accent6>
        <a:srgbClr val="3F3F3F"/>
      </a:accent6>
      <a:hlink>
        <a:srgbClr val="FFFFFF"/>
      </a:hlink>
      <a:folHlink>
        <a:srgbClr val="FFFFFF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8_Title">
  <a:themeElements>
    <a:clrScheme name="Custom 1">
      <a:dk1>
        <a:srgbClr val="3B3B3B"/>
      </a:dk1>
      <a:lt1>
        <a:sysClr val="window" lastClr="FFFFFF"/>
      </a:lt1>
      <a:dk2>
        <a:srgbClr val="556272"/>
      </a:dk2>
      <a:lt2>
        <a:srgbClr val="EEECE1"/>
      </a:lt2>
      <a:accent1>
        <a:srgbClr val="4ECDC4"/>
      </a:accent1>
      <a:accent2>
        <a:srgbClr val="A3E511"/>
      </a:accent2>
      <a:accent3>
        <a:srgbClr val="FF6B6B"/>
      </a:accent3>
      <a:accent4>
        <a:srgbClr val="C54D57"/>
      </a:accent4>
      <a:accent5>
        <a:srgbClr val="1694B2"/>
      </a:accent5>
      <a:accent6>
        <a:srgbClr val="EABD00"/>
      </a:accent6>
      <a:hlink>
        <a:srgbClr val="FFFFFF"/>
      </a:hlink>
      <a:folHlink>
        <a:srgbClr val="FFFFFF"/>
      </a:folHlink>
    </a:clrScheme>
    <a:fontScheme name="Scheat">
      <a:majorFont>
        <a:latin typeface="Crimson Text"/>
        <a:ea typeface="Spica Neue"/>
        <a:cs typeface=""/>
      </a:majorFont>
      <a:minorFont>
        <a:latin typeface="Crimson Text"/>
        <a:ea typeface="Spica Neue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Contents">
  <a:themeElements>
    <a:clrScheme name="Sirius 2">
      <a:dk1>
        <a:srgbClr val="595959"/>
      </a:dk1>
      <a:lt1>
        <a:srgbClr val="FFFFFF"/>
      </a:lt1>
      <a:dk2>
        <a:srgbClr val="3F3F3F"/>
      </a:dk2>
      <a:lt2>
        <a:srgbClr val="D8D8D8"/>
      </a:lt2>
      <a:accent1>
        <a:srgbClr val="0098BF"/>
      </a:accent1>
      <a:accent2>
        <a:srgbClr val="F9617A"/>
      </a:accent2>
      <a:accent3>
        <a:srgbClr val="00CCFF"/>
      </a:accent3>
      <a:accent4>
        <a:srgbClr val="FF99FF"/>
      </a:accent4>
      <a:accent5>
        <a:srgbClr val="4BACC6"/>
      </a:accent5>
      <a:accent6>
        <a:srgbClr val="F79646"/>
      </a:accent6>
      <a:hlink>
        <a:srgbClr val="0098BF"/>
      </a:hlink>
      <a:folHlink>
        <a:srgbClr val="00718F"/>
      </a:folHlink>
    </a:clrScheme>
    <a:fontScheme name="Roboto Cn">
      <a:majorFont>
        <a:latin typeface="Roboto Condensed Light"/>
        <a:ea typeface="Spica Neue"/>
        <a:cs typeface=""/>
      </a:majorFont>
      <a:minorFont>
        <a:latin typeface="Roboto Light"/>
        <a:ea typeface="Spica Neue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76200" cmpd="sng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No Decoration">
  <a:themeElements>
    <a:clrScheme name="Sirius 2">
      <a:dk1>
        <a:srgbClr val="595959"/>
      </a:dk1>
      <a:lt1>
        <a:srgbClr val="FFFFFF"/>
      </a:lt1>
      <a:dk2>
        <a:srgbClr val="3F3F3F"/>
      </a:dk2>
      <a:lt2>
        <a:srgbClr val="D8D8D8"/>
      </a:lt2>
      <a:accent1>
        <a:srgbClr val="0098BF"/>
      </a:accent1>
      <a:accent2>
        <a:srgbClr val="F9617A"/>
      </a:accent2>
      <a:accent3>
        <a:srgbClr val="00CCFF"/>
      </a:accent3>
      <a:accent4>
        <a:srgbClr val="FF99FF"/>
      </a:accent4>
      <a:accent5>
        <a:srgbClr val="4BACC6"/>
      </a:accent5>
      <a:accent6>
        <a:srgbClr val="F79646"/>
      </a:accent6>
      <a:hlink>
        <a:srgbClr val="0098BF"/>
      </a:hlink>
      <a:folHlink>
        <a:srgbClr val="00718F"/>
      </a:folHlink>
    </a:clrScheme>
    <a:fontScheme name="Roboto Cn">
      <a:majorFont>
        <a:latin typeface="Roboto Condensed Light"/>
        <a:ea typeface="Spica Neue"/>
        <a:cs typeface=""/>
      </a:majorFont>
      <a:minorFont>
        <a:latin typeface="Roboto Light"/>
        <a:ea typeface="Spica Neue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 kumimoji="1">
            <a:solidFill>
              <a:schemeClr val="tx1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4.xml><?xml version="1.0" encoding="utf-8"?>
<a:theme xmlns:a="http://schemas.openxmlformats.org/drawingml/2006/main" name="2_Contents">
  <a:themeElements>
    <a:clrScheme name="Sirius 2">
      <a:dk1>
        <a:srgbClr val="595959"/>
      </a:dk1>
      <a:lt1>
        <a:srgbClr val="FFFFFF"/>
      </a:lt1>
      <a:dk2>
        <a:srgbClr val="3F3F3F"/>
      </a:dk2>
      <a:lt2>
        <a:srgbClr val="D8D8D8"/>
      </a:lt2>
      <a:accent1>
        <a:srgbClr val="0098BF"/>
      </a:accent1>
      <a:accent2>
        <a:srgbClr val="F9617A"/>
      </a:accent2>
      <a:accent3>
        <a:srgbClr val="00CCFF"/>
      </a:accent3>
      <a:accent4>
        <a:srgbClr val="FF99FF"/>
      </a:accent4>
      <a:accent5>
        <a:srgbClr val="4BACC6"/>
      </a:accent5>
      <a:accent6>
        <a:srgbClr val="F79646"/>
      </a:accent6>
      <a:hlink>
        <a:srgbClr val="0098BF"/>
      </a:hlink>
      <a:folHlink>
        <a:srgbClr val="00718F"/>
      </a:folHlink>
    </a:clrScheme>
    <a:fontScheme name="Roboto Cn">
      <a:majorFont>
        <a:latin typeface="Roboto Condensed Light"/>
        <a:ea typeface="Spica Neue"/>
        <a:cs typeface=""/>
      </a:majorFont>
      <a:minorFont>
        <a:latin typeface="Roboto Light"/>
        <a:ea typeface="Spica Neue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12700" cmpd="thinThick">
          <a:noFill/>
          <a:tailEnd type="triangle" w="lg" len="lg"/>
        </a:ln>
      </a:spPr>
      <a:bodyPr rtlCol="0" anchor="ctr"/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1"/>
          </a:solidFill>
          <a:prstDash val="solid"/>
          <a:tailEnd type="arrow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3_Contents">
  <a:themeElements>
    <a:clrScheme name="Sirius 2">
      <a:dk1>
        <a:srgbClr val="595959"/>
      </a:dk1>
      <a:lt1>
        <a:srgbClr val="FFFFFF"/>
      </a:lt1>
      <a:dk2>
        <a:srgbClr val="3F3F3F"/>
      </a:dk2>
      <a:lt2>
        <a:srgbClr val="D8D8D8"/>
      </a:lt2>
      <a:accent1>
        <a:srgbClr val="0098BF"/>
      </a:accent1>
      <a:accent2>
        <a:srgbClr val="F9617A"/>
      </a:accent2>
      <a:accent3>
        <a:srgbClr val="00CCFF"/>
      </a:accent3>
      <a:accent4>
        <a:srgbClr val="FF99FF"/>
      </a:accent4>
      <a:accent5>
        <a:srgbClr val="4BACC6"/>
      </a:accent5>
      <a:accent6>
        <a:srgbClr val="F79646"/>
      </a:accent6>
      <a:hlink>
        <a:srgbClr val="0098BF"/>
      </a:hlink>
      <a:folHlink>
        <a:srgbClr val="00718F"/>
      </a:folHlink>
    </a:clrScheme>
    <a:fontScheme name="Roboto Cn">
      <a:majorFont>
        <a:latin typeface="Roboto Condensed Light"/>
        <a:ea typeface="Spica Neue"/>
        <a:cs typeface=""/>
      </a:majorFont>
      <a:minorFont>
        <a:latin typeface="Roboto Light"/>
        <a:ea typeface="Spica Neue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76200" cmpd="sng"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</a:theme>
</file>

<file path=ppt/theme/theme6.xml><?xml version="1.0" encoding="utf-8"?>
<a:theme xmlns:a="http://schemas.openxmlformats.org/drawingml/2006/main" name="No Footer">
  <a:themeElements>
    <a:clrScheme name="Pollux">
      <a:dk1>
        <a:srgbClr val="303B3F"/>
      </a:dk1>
      <a:lt1>
        <a:srgbClr val="FFFFFF"/>
      </a:lt1>
      <a:dk2>
        <a:srgbClr val="414F54"/>
      </a:dk2>
      <a:lt2>
        <a:srgbClr val="F2F2F2"/>
      </a:lt2>
      <a:accent1>
        <a:srgbClr val="576A71"/>
      </a:accent1>
      <a:accent2>
        <a:srgbClr val="1694B2"/>
      </a:accent2>
      <a:accent3>
        <a:srgbClr val="FF6B6B"/>
      </a:accent3>
      <a:accent4>
        <a:srgbClr val="000000"/>
      </a:accent4>
      <a:accent5>
        <a:srgbClr val="ECEFF0"/>
      </a:accent5>
      <a:accent6>
        <a:srgbClr val="EABD00"/>
      </a:accent6>
      <a:hlink>
        <a:srgbClr val="1694B2"/>
      </a:hlink>
      <a:folHlink>
        <a:srgbClr val="106F85"/>
      </a:folHlink>
    </a:clrScheme>
    <a:fontScheme name="Pollux">
      <a:majorFont>
        <a:latin typeface="Bebas Neue Bold"/>
        <a:ea typeface="Spica Neue P Light"/>
        <a:cs typeface=""/>
      </a:majorFont>
      <a:minorFont>
        <a:latin typeface="Roboto"/>
        <a:ea typeface="Spica Neue P"/>
        <a:cs typeface="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2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4_Cover and End Slide Master">
  <a:themeElements>
    <a:clrScheme name="ALLPPT-COLOR 10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2C650"/>
      </a:accent1>
      <a:accent2>
        <a:srgbClr val="5CBE7A"/>
      </a:accent2>
      <a:accent3>
        <a:srgbClr val="2CB8AE"/>
      </a:accent3>
      <a:accent4>
        <a:srgbClr val="24A8C2"/>
      </a:accent4>
      <a:accent5>
        <a:srgbClr val="249ED2"/>
      </a:accent5>
      <a:accent6>
        <a:srgbClr val="3F3F3F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1_Vega - Free">
  <a:themeElements>
    <a:clrScheme name="A">
      <a:dk1>
        <a:srgbClr val="1C1C1C"/>
      </a:dk1>
      <a:lt1>
        <a:sysClr val="window" lastClr="FFFFFF"/>
      </a:lt1>
      <a:dk2>
        <a:srgbClr val="545454"/>
      </a:dk2>
      <a:lt2>
        <a:srgbClr val="EEECE1"/>
      </a:lt2>
      <a:accent1>
        <a:srgbClr val="00ACE2"/>
      </a:accent1>
      <a:accent2>
        <a:srgbClr val="FD497C"/>
      </a:accent2>
      <a:accent3>
        <a:srgbClr val="87C32F"/>
      </a:accent3>
      <a:accent4>
        <a:srgbClr val="B143DD"/>
      </a:accent4>
      <a:accent5>
        <a:srgbClr val="FFA513"/>
      </a:accent5>
      <a:accent6>
        <a:srgbClr val="5BB8D1"/>
      </a:accent6>
      <a:hlink>
        <a:srgbClr val="00ACE2"/>
      </a:hlink>
      <a:folHlink>
        <a:srgbClr val="00ACE2"/>
      </a:folHlink>
    </a:clrScheme>
    <a:fontScheme name="Vega">
      <a:majorFont>
        <a:latin typeface="Route 159 UltraLight"/>
        <a:ea typeface="Spica Neue Light"/>
        <a:cs typeface=""/>
      </a:majorFont>
      <a:minorFont>
        <a:latin typeface="Open Sans"/>
        <a:ea typeface="Spica Neue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9.xml><?xml version="1.0" encoding="utf-8"?>
<a:theme xmlns:a="http://schemas.openxmlformats.org/drawingml/2006/main" name="7_Contents Slide Master">
  <a:themeElements>
    <a:clrScheme name="ALLPPT-COLOR-A44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E7FB7"/>
      </a:accent1>
      <a:accent2>
        <a:srgbClr val="4BACC6"/>
      </a:accent2>
      <a:accent3>
        <a:srgbClr val="45C1A4"/>
      </a:accent3>
      <a:accent4>
        <a:srgbClr val="B9D533"/>
      </a:accent4>
      <a:accent5>
        <a:srgbClr val="8064A2"/>
      </a:accent5>
      <a:accent6>
        <a:srgbClr val="F79646"/>
      </a:accent6>
      <a:hlink>
        <a:srgbClr val="000000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Sirius 2">
    <a:dk1>
      <a:srgbClr val="595959"/>
    </a:dk1>
    <a:lt1>
      <a:srgbClr val="FFFFFF"/>
    </a:lt1>
    <a:dk2>
      <a:srgbClr val="3F3F3F"/>
    </a:dk2>
    <a:lt2>
      <a:srgbClr val="D8D8D8"/>
    </a:lt2>
    <a:accent1>
      <a:srgbClr val="0098BF"/>
    </a:accent1>
    <a:accent2>
      <a:srgbClr val="F9617A"/>
    </a:accent2>
    <a:accent3>
      <a:srgbClr val="00CCFF"/>
    </a:accent3>
    <a:accent4>
      <a:srgbClr val="FF99FF"/>
    </a:accent4>
    <a:accent5>
      <a:srgbClr val="4BACC6"/>
    </a:accent5>
    <a:accent6>
      <a:srgbClr val="F79646"/>
    </a:accent6>
    <a:hlink>
      <a:srgbClr val="0098BF"/>
    </a:hlink>
    <a:folHlink>
      <a:srgbClr val="00718F"/>
    </a:folHlink>
  </a:clrScheme>
</a:themeOverride>
</file>

<file path=ppt/theme/themeOverride2.xml><?xml version="1.0" encoding="utf-8"?>
<a:themeOverride xmlns:a="http://schemas.openxmlformats.org/drawingml/2006/main">
  <a:clrScheme name="Sirius 2">
    <a:dk1>
      <a:srgbClr val="595959"/>
    </a:dk1>
    <a:lt1>
      <a:srgbClr val="FFFFFF"/>
    </a:lt1>
    <a:dk2>
      <a:srgbClr val="3F3F3F"/>
    </a:dk2>
    <a:lt2>
      <a:srgbClr val="D8D8D8"/>
    </a:lt2>
    <a:accent1>
      <a:srgbClr val="0098BF"/>
    </a:accent1>
    <a:accent2>
      <a:srgbClr val="F9617A"/>
    </a:accent2>
    <a:accent3>
      <a:srgbClr val="00CCFF"/>
    </a:accent3>
    <a:accent4>
      <a:srgbClr val="FF99FF"/>
    </a:accent4>
    <a:accent5>
      <a:srgbClr val="4BACC6"/>
    </a:accent5>
    <a:accent6>
      <a:srgbClr val="F79646"/>
    </a:accent6>
    <a:hlink>
      <a:srgbClr val="0098BF"/>
    </a:hlink>
    <a:folHlink>
      <a:srgbClr val="00718F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13692</TotalTime>
  <Words>1187</Words>
  <Application>Microsoft Office PowerPoint</Application>
  <PresentationFormat>Custom</PresentationFormat>
  <Paragraphs>261</Paragraphs>
  <Slides>31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18</vt:i4>
      </vt:variant>
      <vt:variant>
        <vt:lpstr>Theme</vt:lpstr>
      </vt:variant>
      <vt:variant>
        <vt:i4>12</vt:i4>
      </vt:variant>
      <vt:variant>
        <vt:lpstr>Slide Titles</vt:lpstr>
      </vt:variant>
      <vt:variant>
        <vt:i4>31</vt:i4>
      </vt:variant>
    </vt:vector>
  </HeadingPairs>
  <TitlesOfParts>
    <vt:vector size="61" baseType="lpstr">
      <vt:lpstr>Aleo-LightItalic</vt:lpstr>
      <vt:lpstr>Arial</vt:lpstr>
      <vt:lpstr>Arial Black</vt:lpstr>
      <vt:lpstr>Bebas Neue Bold</vt:lpstr>
      <vt:lpstr>Calibri</vt:lpstr>
      <vt:lpstr>Cambria Math</vt:lpstr>
      <vt:lpstr>Crimson Text</vt:lpstr>
      <vt:lpstr>Open Sans</vt:lpstr>
      <vt:lpstr>Open Sans Light</vt:lpstr>
      <vt:lpstr>Open Sans Semibold</vt:lpstr>
      <vt:lpstr>Roboto</vt:lpstr>
      <vt:lpstr>Roboto Condensed Light</vt:lpstr>
      <vt:lpstr>Roboto Light</vt:lpstr>
      <vt:lpstr>Route 159 Light</vt:lpstr>
      <vt:lpstr>Route 159 SemiBold</vt:lpstr>
      <vt:lpstr>Route 159 UltraLight</vt:lpstr>
      <vt:lpstr>Times New Roman</vt:lpstr>
      <vt:lpstr>Wingdings</vt:lpstr>
      <vt:lpstr>2_Title</vt:lpstr>
      <vt:lpstr>1_Contents</vt:lpstr>
      <vt:lpstr>No Decoration</vt:lpstr>
      <vt:lpstr>2_Contents</vt:lpstr>
      <vt:lpstr>3_Contents</vt:lpstr>
      <vt:lpstr>No Footer</vt:lpstr>
      <vt:lpstr>4_Cover and End Slide Master</vt:lpstr>
      <vt:lpstr>1_Vega - Free</vt:lpstr>
      <vt:lpstr>7_Contents Slide Master</vt:lpstr>
      <vt:lpstr>4_Contents Slide Master</vt:lpstr>
      <vt:lpstr>4_Section Break Slide Master</vt:lpstr>
      <vt:lpstr>8_Title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SIRIUS</dc:title>
  <dc:creator>KSD</dc:creator>
  <cp:lastModifiedBy>KS D</cp:lastModifiedBy>
  <cp:revision>446</cp:revision>
  <dcterms:created xsi:type="dcterms:W3CDTF">2020-03-20T05:40:24Z</dcterms:created>
  <dcterms:modified xsi:type="dcterms:W3CDTF">2021-06-03T21:22:35Z</dcterms:modified>
</cp:coreProperties>
</file>